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fntdata" ContentType="application/x-fontdata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69" r:id="rId1"/>
  </p:sldMasterIdLst>
  <p:notesMasterIdLst>
    <p:notesMasterId r:id="rId13"/>
  </p:notesMasterIdLst>
  <p:sldIdLst>
    <p:sldId id="290" r:id="rId2"/>
    <p:sldId id="256" r:id="rId3"/>
    <p:sldId id="297" r:id="rId4"/>
    <p:sldId id="299" r:id="rId5"/>
    <p:sldId id="292" r:id="rId6"/>
    <p:sldId id="303" r:id="rId7"/>
    <p:sldId id="304" r:id="rId8"/>
    <p:sldId id="306" r:id="rId9"/>
    <p:sldId id="307" r:id="rId10"/>
    <p:sldId id="308" r:id="rId11"/>
    <p:sldId id="310" r:id="rId12"/>
  </p:sldIdLst>
  <p:sldSz cx="9144000" cy="5143500" type="screen16x9"/>
  <p:notesSz cx="6858000" cy="9144000"/>
  <p:embeddedFontLst>
    <p:embeddedFont>
      <p:font typeface="Bellota Text" panose="020B0604020202020204" charset="0"/>
      <p:regular r:id="rId14"/>
      <p:bold r:id="rId15"/>
      <p:italic r:id="rId16"/>
      <p:boldItalic r:id="rId17"/>
    </p:embeddedFont>
    <p:embeddedFont>
      <p:font typeface="Antic Didone" panose="020B0604020202020204" charset="0"/>
      <p:regular r:id="rId18"/>
    </p:embeddedFont>
    <p:embeddedFont>
      <p:font typeface="Calibri" panose="020F0502020204030204" pitchFamily="34" charset="0"/>
      <p:regular r:id="rId19"/>
      <p:bold r:id="rId20"/>
      <p:italic r:id="rId21"/>
      <p:boldItalic r:id="rId22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  <a:srgbClr val="DBA4A4"/>
    <a:srgbClr val="FFFFB7"/>
    <a:srgbClr val="FFFFFF"/>
    <a:srgbClr val="EDF7E9"/>
    <a:srgbClr val="DFF0D8"/>
    <a:srgbClr val="CAE7BF"/>
    <a:srgbClr val="BCE1AD"/>
    <a:srgbClr val="9A9E66"/>
    <a:srgbClr val="FF818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D8BD3222-88AB-4607-ABCC-F66AD7201CBE}">
  <a:tblStyle styleId="{D8BD3222-88AB-4607-ABCC-F66AD7201CBE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2324" autoAdjust="0"/>
    <p:restoredTop sz="94660"/>
  </p:normalViewPr>
  <p:slideViewPr>
    <p:cSldViewPr snapToGrid="0">
      <p:cViewPr varScale="1">
        <p:scale>
          <a:sx n="80" d="100"/>
          <a:sy n="80" d="100"/>
        </p:scale>
        <p:origin x="936" y="4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notesMaster" Target="notesMasters/notesMaster1.xml"/><Relationship Id="rId18" Type="http://schemas.openxmlformats.org/officeDocument/2006/relationships/font" Target="fonts/font5.fntdata"/><Relationship Id="rId26" Type="http://schemas.openxmlformats.org/officeDocument/2006/relationships/tableStyles" Target="tableStyles.xml"/><Relationship Id="rId3" Type="http://schemas.openxmlformats.org/officeDocument/2006/relationships/slide" Target="slides/slide2.xml"/><Relationship Id="rId21" Type="http://schemas.openxmlformats.org/officeDocument/2006/relationships/font" Target="fonts/font8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font" Target="fonts/font4.fntdata"/><Relationship Id="rId25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font" Target="fonts/font3.fntdata"/><Relationship Id="rId20" Type="http://schemas.openxmlformats.org/officeDocument/2006/relationships/font" Target="fonts/font7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font" Target="fonts/font2.fntdata"/><Relationship Id="rId23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font" Target="fonts/font6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font" Target="fonts/font1.fntdata"/><Relationship Id="rId22" Type="http://schemas.openxmlformats.org/officeDocument/2006/relationships/font" Target="fonts/font9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52" name="Google Shape;1625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253" name="Google Shape;1625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52" name="Google Shape;1625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253" name="Google Shape;1625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5493817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 flipH="1">
            <a:off x="3634226" y="1012188"/>
            <a:ext cx="4787700" cy="26562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5200"/>
              <a:buNone/>
              <a:defRPr sz="42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 flipH="1">
            <a:off x="3634225" y="3970112"/>
            <a:ext cx="4787700" cy="3315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00">
                <a:highlight>
                  <a:schemeClr val="lt1"/>
                </a:highlight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>
            <a:off x="178275" y="177600"/>
            <a:ext cx="8787300" cy="4788300"/>
            <a:chOff x="178275" y="177600"/>
            <a:chExt cx="8787300" cy="4788300"/>
          </a:xfrm>
        </p:grpSpPr>
        <p:sp>
          <p:nvSpPr>
            <p:cNvPr id="12" name="Google Shape;12;p2"/>
            <p:cNvSpPr/>
            <p:nvPr/>
          </p:nvSpPr>
          <p:spPr>
            <a:xfrm>
              <a:off x="178275" y="177600"/>
              <a:ext cx="8787300" cy="4788300"/>
            </a:xfrm>
            <a:prstGeom prst="round2DiagRect">
              <a:avLst>
                <a:gd name="adj1" fmla="val 9845"/>
                <a:gd name="adj2" fmla="val 0"/>
              </a:avLst>
            </a:prstGeom>
            <a:noFill/>
            <a:ln w="2857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288825" y="294900"/>
              <a:ext cx="8566500" cy="4551600"/>
            </a:xfrm>
            <a:prstGeom prst="round2DiagRect">
              <a:avLst>
                <a:gd name="adj1" fmla="val 8839"/>
                <a:gd name="adj2" fmla="val 0"/>
              </a:avLst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oogle Shape;15;p3"/>
          <p:cNvGrpSpPr/>
          <p:nvPr/>
        </p:nvGrpSpPr>
        <p:grpSpPr>
          <a:xfrm>
            <a:off x="178275" y="177600"/>
            <a:ext cx="8787300" cy="4788300"/>
            <a:chOff x="178275" y="177600"/>
            <a:chExt cx="8787300" cy="4788300"/>
          </a:xfrm>
        </p:grpSpPr>
        <p:sp>
          <p:nvSpPr>
            <p:cNvPr id="16" name="Google Shape;16;p3"/>
            <p:cNvSpPr/>
            <p:nvPr/>
          </p:nvSpPr>
          <p:spPr>
            <a:xfrm>
              <a:off x="178275" y="177600"/>
              <a:ext cx="8787300" cy="4788300"/>
            </a:xfrm>
            <a:prstGeom prst="round2DiagRect">
              <a:avLst>
                <a:gd name="adj1" fmla="val 9845"/>
                <a:gd name="adj2" fmla="val 0"/>
              </a:avLst>
            </a:prstGeom>
            <a:noFill/>
            <a:ln w="2857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7" name="Google Shape;17;p3"/>
            <p:cNvSpPr/>
            <p:nvPr/>
          </p:nvSpPr>
          <p:spPr>
            <a:xfrm>
              <a:off x="288825" y="294900"/>
              <a:ext cx="8566500" cy="4551600"/>
            </a:xfrm>
            <a:prstGeom prst="round2DiagRect">
              <a:avLst>
                <a:gd name="adj1" fmla="val 8839"/>
                <a:gd name="adj2" fmla="val 0"/>
              </a:avLst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sp>
        <p:nvSpPr>
          <p:cNvPr id="18" name="Google Shape;18;p3"/>
          <p:cNvSpPr txBox="1">
            <a:spLocks noGrp="1"/>
          </p:cNvSpPr>
          <p:nvPr>
            <p:ph type="title"/>
          </p:nvPr>
        </p:nvSpPr>
        <p:spPr>
          <a:xfrm>
            <a:off x="5078025" y="2764038"/>
            <a:ext cx="2667600" cy="667500"/>
          </a:xfrm>
          <a:prstGeom prst="rect">
            <a:avLst/>
          </a:prstGeom>
        </p:spPr>
        <p:txBody>
          <a:bodyPr spcFirstLastPara="1" wrap="square" lIns="91425" tIns="0" rIns="91425" bIns="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9" name="Google Shape;19;p3"/>
          <p:cNvSpPr txBox="1">
            <a:spLocks noGrp="1"/>
          </p:cNvSpPr>
          <p:nvPr>
            <p:ph type="title" idx="2" hasCustomPrompt="1"/>
          </p:nvPr>
        </p:nvSpPr>
        <p:spPr>
          <a:xfrm>
            <a:off x="5078025" y="1323163"/>
            <a:ext cx="2667600" cy="16005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0" name="Google Shape;20;p3"/>
          <p:cNvSpPr txBox="1">
            <a:spLocks noGrp="1"/>
          </p:cNvSpPr>
          <p:nvPr>
            <p:ph type="subTitle" idx="1"/>
          </p:nvPr>
        </p:nvSpPr>
        <p:spPr>
          <a:xfrm>
            <a:off x="5078025" y="3529613"/>
            <a:ext cx="2458800" cy="4827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21" name="Google Shape;21;p3"/>
          <p:cNvGrpSpPr/>
          <p:nvPr/>
        </p:nvGrpSpPr>
        <p:grpSpPr>
          <a:xfrm flipH="1">
            <a:off x="7632521" y="-788470"/>
            <a:ext cx="2671337" cy="2238989"/>
            <a:chOff x="1665488" y="3866368"/>
            <a:chExt cx="1155223" cy="968253"/>
          </a:xfrm>
        </p:grpSpPr>
        <p:sp>
          <p:nvSpPr>
            <p:cNvPr id="22" name="Google Shape;22;p3"/>
            <p:cNvSpPr/>
            <p:nvPr/>
          </p:nvSpPr>
          <p:spPr>
            <a:xfrm>
              <a:off x="2091964" y="3921213"/>
              <a:ext cx="190939" cy="486227"/>
            </a:xfrm>
            <a:custGeom>
              <a:avLst/>
              <a:gdLst/>
              <a:ahLst/>
              <a:cxnLst/>
              <a:rect l="l" t="t" r="r" b="b"/>
              <a:pathLst>
                <a:path w="5473" h="13937" extrusionOk="0">
                  <a:moveTo>
                    <a:pt x="1127" y="0"/>
                  </a:moveTo>
                  <a:cubicBezTo>
                    <a:pt x="1118" y="0"/>
                    <a:pt x="1109" y="4"/>
                    <a:pt x="1101" y="12"/>
                  </a:cubicBezTo>
                  <a:cubicBezTo>
                    <a:pt x="1012" y="112"/>
                    <a:pt x="868" y="313"/>
                    <a:pt x="678" y="602"/>
                  </a:cubicBezTo>
                  <a:cubicBezTo>
                    <a:pt x="356" y="1057"/>
                    <a:pt x="156" y="1536"/>
                    <a:pt x="78" y="2592"/>
                  </a:cubicBezTo>
                  <a:cubicBezTo>
                    <a:pt x="0" y="3660"/>
                    <a:pt x="100" y="4228"/>
                    <a:pt x="300" y="5318"/>
                  </a:cubicBezTo>
                  <a:cubicBezTo>
                    <a:pt x="512" y="6408"/>
                    <a:pt x="1224" y="7820"/>
                    <a:pt x="1802" y="8988"/>
                  </a:cubicBezTo>
                  <a:cubicBezTo>
                    <a:pt x="2391" y="10155"/>
                    <a:pt x="3036" y="11123"/>
                    <a:pt x="3137" y="11668"/>
                  </a:cubicBezTo>
                  <a:cubicBezTo>
                    <a:pt x="3237" y="12213"/>
                    <a:pt x="3204" y="12246"/>
                    <a:pt x="3048" y="12891"/>
                  </a:cubicBezTo>
                  <a:cubicBezTo>
                    <a:pt x="2892" y="13536"/>
                    <a:pt x="3170" y="13937"/>
                    <a:pt x="3170" y="13937"/>
                  </a:cubicBezTo>
                  <a:lnTo>
                    <a:pt x="4249" y="12636"/>
                  </a:lnTo>
                  <a:cubicBezTo>
                    <a:pt x="4249" y="12636"/>
                    <a:pt x="4405" y="12380"/>
                    <a:pt x="4482" y="12157"/>
                  </a:cubicBezTo>
                  <a:cubicBezTo>
                    <a:pt x="4571" y="11924"/>
                    <a:pt x="4627" y="11468"/>
                    <a:pt x="4771" y="10778"/>
                  </a:cubicBezTo>
                  <a:cubicBezTo>
                    <a:pt x="4916" y="10089"/>
                    <a:pt x="4972" y="10189"/>
                    <a:pt x="5216" y="9466"/>
                  </a:cubicBezTo>
                  <a:cubicBezTo>
                    <a:pt x="5472" y="8743"/>
                    <a:pt x="5194" y="8454"/>
                    <a:pt x="5094" y="7397"/>
                  </a:cubicBezTo>
                  <a:cubicBezTo>
                    <a:pt x="4994" y="6341"/>
                    <a:pt x="3948" y="4984"/>
                    <a:pt x="3437" y="4394"/>
                  </a:cubicBezTo>
                  <a:cubicBezTo>
                    <a:pt x="2925" y="3816"/>
                    <a:pt x="2470" y="2859"/>
                    <a:pt x="2225" y="2270"/>
                  </a:cubicBezTo>
                  <a:cubicBezTo>
                    <a:pt x="1980" y="1670"/>
                    <a:pt x="1402" y="968"/>
                    <a:pt x="1301" y="824"/>
                  </a:cubicBezTo>
                  <a:cubicBezTo>
                    <a:pt x="1113" y="557"/>
                    <a:pt x="1123" y="212"/>
                    <a:pt x="1157" y="34"/>
                  </a:cubicBezTo>
                  <a:cubicBezTo>
                    <a:pt x="1157" y="13"/>
                    <a:pt x="1143" y="0"/>
                    <a:pt x="112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3" name="Google Shape;23;p3"/>
            <p:cNvSpPr/>
            <p:nvPr/>
          </p:nvSpPr>
          <p:spPr>
            <a:xfrm>
              <a:off x="2131911" y="4187445"/>
              <a:ext cx="79613" cy="217698"/>
            </a:xfrm>
            <a:custGeom>
              <a:avLst/>
              <a:gdLst/>
              <a:ahLst/>
              <a:cxnLst/>
              <a:rect l="l" t="t" r="r" b="b"/>
              <a:pathLst>
                <a:path w="2282" h="6240" extrusionOk="0">
                  <a:moveTo>
                    <a:pt x="1" y="0"/>
                  </a:moveTo>
                  <a:cubicBezTo>
                    <a:pt x="34" y="67"/>
                    <a:pt x="57" y="133"/>
                    <a:pt x="90" y="189"/>
                  </a:cubicBezTo>
                  <a:cubicBezTo>
                    <a:pt x="212" y="322"/>
                    <a:pt x="334" y="445"/>
                    <a:pt x="468" y="556"/>
                  </a:cubicBezTo>
                  <a:cubicBezTo>
                    <a:pt x="601" y="678"/>
                    <a:pt x="746" y="801"/>
                    <a:pt x="890" y="923"/>
                  </a:cubicBezTo>
                  <a:cubicBezTo>
                    <a:pt x="1035" y="1034"/>
                    <a:pt x="1191" y="1145"/>
                    <a:pt x="1325" y="1279"/>
                  </a:cubicBezTo>
                  <a:cubicBezTo>
                    <a:pt x="1446" y="1424"/>
                    <a:pt x="1513" y="1590"/>
                    <a:pt x="1580" y="1768"/>
                  </a:cubicBezTo>
                  <a:cubicBezTo>
                    <a:pt x="1647" y="1935"/>
                    <a:pt x="1703" y="2102"/>
                    <a:pt x="1758" y="2280"/>
                  </a:cubicBezTo>
                  <a:cubicBezTo>
                    <a:pt x="1869" y="2625"/>
                    <a:pt x="1958" y="2981"/>
                    <a:pt x="2047" y="3337"/>
                  </a:cubicBezTo>
                  <a:cubicBezTo>
                    <a:pt x="2125" y="3681"/>
                    <a:pt x="2214" y="4037"/>
                    <a:pt x="2203" y="4393"/>
                  </a:cubicBezTo>
                  <a:cubicBezTo>
                    <a:pt x="2203" y="4571"/>
                    <a:pt x="2170" y="4749"/>
                    <a:pt x="2148" y="4927"/>
                  </a:cubicBezTo>
                  <a:cubicBezTo>
                    <a:pt x="2114" y="5105"/>
                    <a:pt x="2081" y="5294"/>
                    <a:pt x="2059" y="5472"/>
                  </a:cubicBezTo>
                  <a:cubicBezTo>
                    <a:pt x="2025" y="5727"/>
                    <a:pt x="2003" y="5994"/>
                    <a:pt x="2092" y="6239"/>
                  </a:cubicBezTo>
                  <a:lnTo>
                    <a:pt x="2125" y="6195"/>
                  </a:lnTo>
                  <a:cubicBezTo>
                    <a:pt x="2069" y="6006"/>
                    <a:pt x="2069" y="5806"/>
                    <a:pt x="2081" y="5616"/>
                  </a:cubicBezTo>
                  <a:cubicBezTo>
                    <a:pt x="2125" y="5260"/>
                    <a:pt x="2203" y="4904"/>
                    <a:pt x="2247" y="4549"/>
                  </a:cubicBezTo>
                  <a:cubicBezTo>
                    <a:pt x="2281" y="4204"/>
                    <a:pt x="2214" y="3859"/>
                    <a:pt x="2136" y="3515"/>
                  </a:cubicBezTo>
                  <a:cubicBezTo>
                    <a:pt x="2069" y="3159"/>
                    <a:pt x="1980" y="2813"/>
                    <a:pt x="1881" y="2469"/>
                  </a:cubicBezTo>
                  <a:cubicBezTo>
                    <a:pt x="1825" y="2302"/>
                    <a:pt x="1780" y="2135"/>
                    <a:pt x="1725" y="1968"/>
                  </a:cubicBezTo>
                  <a:cubicBezTo>
                    <a:pt x="1658" y="1802"/>
                    <a:pt x="1614" y="1624"/>
                    <a:pt x="1535" y="1468"/>
                  </a:cubicBezTo>
                  <a:cubicBezTo>
                    <a:pt x="1446" y="1301"/>
                    <a:pt x="1325" y="1179"/>
                    <a:pt x="1191" y="1068"/>
                  </a:cubicBezTo>
                  <a:cubicBezTo>
                    <a:pt x="1046" y="945"/>
                    <a:pt x="890" y="834"/>
                    <a:pt x="746" y="712"/>
                  </a:cubicBezTo>
                  <a:cubicBezTo>
                    <a:pt x="479" y="489"/>
                    <a:pt x="223" y="25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" name="Google Shape;24;p3"/>
            <p:cNvSpPr/>
            <p:nvPr/>
          </p:nvSpPr>
          <p:spPr>
            <a:xfrm>
              <a:off x="2122596" y="3921596"/>
              <a:ext cx="143248" cy="415231"/>
            </a:xfrm>
            <a:custGeom>
              <a:avLst/>
              <a:gdLst/>
              <a:ahLst/>
              <a:cxnLst/>
              <a:rect l="l" t="t" r="r" b="b"/>
              <a:pathLst>
                <a:path w="4106" h="11902" extrusionOk="0">
                  <a:moveTo>
                    <a:pt x="223" y="1"/>
                  </a:moveTo>
                  <a:cubicBezTo>
                    <a:pt x="212" y="23"/>
                    <a:pt x="190" y="35"/>
                    <a:pt x="179" y="57"/>
                  </a:cubicBezTo>
                  <a:cubicBezTo>
                    <a:pt x="101" y="391"/>
                    <a:pt x="123" y="735"/>
                    <a:pt x="212" y="1058"/>
                  </a:cubicBezTo>
                  <a:cubicBezTo>
                    <a:pt x="334" y="1547"/>
                    <a:pt x="613" y="1992"/>
                    <a:pt x="890" y="2403"/>
                  </a:cubicBezTo>
                  <a:cubicBezTo>
                    <a:pt x="1202" y="2860"/>
                    <a:pt x="1513" y="3315"/>
                    <a:pt x="1802" y="3782"/>
                  </a:cubicBezTo>
                  <a:cubicBezTo>
                    <a:pt x="2103" y="4261"/>
                    <a:pt x="2381" y="4750"/>
                    <a:pt x="2659" y="5251"/>
                  </a:cubicBezTo>
                  <a:cubicBezTo>
                    <a:pt x="2926" y="5729"/>
                    <a:pt x="3215" y="6219"/>
                    <a:pt x="3460" y="6719"/>
                  </a:cubicBezTo>
                  <a:cubicBezTo>
                    <a:pt x="3705" y="7208"/>
                    <a:pt x="3838" y="7731"/>
                    <a:pt x="3938" y="8265"/>
                  </a:cubicBezTo>
                  <a:cubicBezTo>
                    <a:pt x="3994" y="8520"/>
                    <a:pt x="4038" y="8777"/>
                    <a:pt x="4049" y="9044"/>
                  </a:cubicBezTo>
                  <a:cubicBezTo>
                    <a:pt x="4061" y="9288"/>
                    <a:pt x="4005" y="9521"/>
                    <a:pt x="3927" y="9755"/>
                  </a:cubicBezTo>
                  <a:cubicBezTo>
                    <a:pt x="3849" y="9978"/>
                    <a:pt x="3760" y="10200"/>
                    <a:pt x="3693" y="10433"/>
                  </a:cubicBezTo>
                  <a:cubicBezTo>
                    <a:pt x="3638" y="10623"/>
                    <a:pt x="3604" y="10823"/>
                    <a:pt x="3604" y="11023"/>
                  </a:cubicBezTo>
                  <a:cubicBezTo>
                    <a:pt x="3594" y="11323"/>
                    <a:pt x="3638" y="11612"/>
                    <a:pt x="3671" y="11902"/>
                  </a:cubicBezTo>
                  <a:lnTo>
                    <a:pt x="3705" y="11735"/>
                  </a:lnTo>
                  <a:cubicBezTo>
                    <a:pt x="3693" y="11612"/>
                    <a:pt x="3671" y="11491"/>
                    <a:pt x="3671" y="11368"/>
                  </a:cubicBezTo>
                  <a:cubicBezTo>
                    <a:pt x="3649" y="11168"/>
                    <a:pt x="3649" y="10967"/>
                    <a:pt x="3671" y="10779"/>
                  </a:cubicBezTo>
                  <a:cubicBezTo>
                    <a:pt x="3693" y="10545"/>
                    <a:pt x="3771" y="10334"/>
                    <a:pt x="3849" y="10111"/>
                  </a:cubicBezTo>
                  <a:cubicBezTo>
                    <a:pt x="3916" y="9900"/>
                    <a:pt x="4005" y="9689"/>
                    <a:pt x="4049" y="9466"/>
                  </a:cubicBezTo>
                  <a:cubicBezTo>
                    <a:pt x="4105" y="9222"/>
                    <a:pt x="4105" y="8977"/>
                    <a:pt x="4061" y="8743"/>
                  </a:cubicBezTo>
                  <a:cubicBezTo>
                    <a:pt x="4027" y="8476"/>
                    <a:pt x="3972" y="8209"/>
                    <a:pt x="3927" y="7954"/>
                  </a:cubicBezTo>
                  <a:cubicBezTo>
                    <a:pt x="3871" y="7687"/>
                    <a:pt x="3816" y="7442"/>
                    <a:pt x="3727" y="7186"/>
                  </a:cubicBezTo>
                  <a:cubicBezTo>
                    <a:pt x="3549" y="6674"/>
                    <a:pt x="3260" y="6196"/>
                    <a:pt x="2993" y="5707"/>
                  </a:cubicBezTo>
                  <a:cubicBezTo>
                    <a:pt x="2447" y="4717"/>
                    <a:pt x="1891" y="3727"/>
                    <a:pt x="1236" y="2804"/>
                  </a:cubicBezTo>
                  <a:cubicBezTo>
                    <a:pt x="690" y="2014"/>
                    <a:pt x="1" y="1135"/>
                    <a:pt x="201" y="112"/>
                  </a:cubicBezTo>
                  <a:cubicBezTo>
                    <a:pt x="201" y="79"/>
                    <a:pt x="212" y="35"/>
                    <a:pt x="2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" name="Google Shape;25;p3"/>
            <p:cNvSpPr/>
            <p:nvPr/>
          </p:nvSpPr>
          <p:spPr>
            <a:xfrm>
              <a:off x="2096988" y="4075663"/>
              <a:ext cx="124199" cy="317058"/>
            </a:xfrm>
            <a:custGeom>
              <a:avLst/>
              <a:gdLst/>
              <a:ahLst/>
              <a:cxnLst/>
              <a:rect l="l" t="t" r="r" b="b"/>
              <a:pathLst>
                <a:path w="3560" h="9088" extrusionOk="0">
                  <a:moveTo>
                    <a:pt x="1" y="1"/>
                  </a:moveTo>
                  <a:cubicBezTo>
                    <a:pt x="12" y="68"/>
                    <a:pt x="23" y="134"/>
                    <a:pt x="34" y="189"/>
                  </a:cubicBezTo>
                  <a:cubicBezTo>
                    <a:pt x="201" y="557"/>
                    <a:pt x="312" y="946"/>
                    <a:pt x="490" y="1313"/>
                  </a:cubicBezTo>
                  <a:cubicBezTo>
                    <a:pt x="668" y="1702"/>
                    <a:pt x="902" y="2070"/>
                    <a:pt x="1157" y="2414"/>
                  </a:cubicBezTo>
                  <a:cubicBezTo>
                    <a:pt x="1424" y="2759"/>
                    <a:pt x="1703" y="3093"/>
                    <a:pt x="1992" y="3426"/>
                  </a:cubicBezTo>
                  <a:cubicBezTo>
                    <a:pt x="2125" y="3593"/>
                    <a:pt x="2269" y="3760"/>
                    <a:pt x="2414" y="3927"/>
                  </a:cubicBezTo>
                  <a:cubicBezTo>
                    <a:pt x="2548" y="4094"/>
                    <a:pt x="2692" y="4260"/>
                    <a:pt x="2770" y="4460"/>
                  </a:cubicBezTo>
                  <a:cubicBezTo>
                    <a:pt x="2848" y="4661"/>
                    <a:pt x="2859" y="4883"/>
                    <a:pt x="2892" y="5095"/>
                  </a:cubicBezTo>
                  <a:cubicBezTo>
                    <a:pt x="2926" y="5317"/>
                    <a:pt x="2971" y="5528"/>
                    <a:pt x="3026" y="5740"/>
                  </a:cubicBezTo>
                  <a:cubicBezTo>
                    <a:pt x="3149" y="6173"/>
                    <a:pt x="3270" y="6607"/>
                    <a:pt x="3359" y="7052"/>
                  </a:cubicBezTo>
                  <a:cubicBezTo>
                    <a:pt x="3393" y="7275"/>
                    <a:pt x="3438" y="7486"/>
                    <a:pt x="3471" y="7708"/>
                  </a:cubicBezTo>
                  <a:cubicBezTo>
                    <a:pt x="3504" y="7920"/>
                    <a:pt x="3515" y="8142"/>
                    <a:pt x="3482" y="8353"/>
                  </a:cubicBezTo>
                  <a:cubicBezTo>
                    <a:pt x="3448" y="8598"/>
                    <a:pt x="3371" y="8854"/>
                    <a:pt x="3382" y="9087"/>
                  </a:cubicBezTo>
                  <a:lnTo>
                    <a:pt x="3415" y="9043"/>
                  </a:lnTo>
                  <a:cubicBezTo>
                    <a:pt x="3415" y="8865"/>
                    <a:pt x="3471" y="8676"/>
                    <a:pt x="3504" y="8509"/>
                  </a:cubicBezTo>
                  <a:cubicBezTo>
                    <a:pt x="3549" y="8298"/>
                    <a:pt x="3560" y="8098"/>
                    <a:pt x="3549" y="7898"/>
                  </a:cubicBezTo>
                  <a:cubicBezTo>
                    <a:pt x="3527" y="7675"/>
                    <a:pt x="3493" y="7463"/>
                    <a:pt x="3448" y="7252"/>
                  </a:cubicBezTo>
                  <a:cubicBezTo>
                    <a:pt x="3371" y="6808"/>
                    <a:pt x="3270" y="6373"/>
                    <a:pt x="3149" y="5951"/>
                  </a:cubicBezTo>
                  <a:cubicBezTo>
                    <a:pt x="3093" y="5740"/>
                    <a:pt x="3037" y="5528"/>
                    <a:pt x="2993" y="5306"/>
                  </a:cubicBezTo>
                  <a:cubicBezTo>
                    <a:pt x="2948" y="5095"/>
                    <a:pt x="2937" y="4883"/>
                    <a:pt x="2892" y="4683"/>
                  </a:cubicBezTo>
                  <a:cubicBezTo>
                    <a:pt x="2859" y="4472"/>
                    <a:pt x="2770" y="4294"/>
                    <a:pt x="2648" y="4127"/>
                  </a:cubicBezTo>
                  <a:cubicBezTo>
                    <a:pt x="2536" y="3960"/>
                    <a:pt x="2392" y="3805"/>
                    <a:pt x="2259" y="3649"/>
                  </a:cubicBezTo>
                  <a:cubicBezTo>
                    <a:pt x="1980" y="3315"/>
                    <a:pt x="1680" y="2992"/>
                    <a:pt x="1413" y="2648"/>
                  </a:cubicBezTo>
                  <a:cubicBezTo>
                    <a:pt x="1135" y="2314"/>
                    <a:pt x="890" y="1947"/>
                    <a:pt x="679" y="1569"/>
                  </a:cubicBezTo>
                  <a:cubicBezTo>
                    <a:pt x="457" y="1180"/>
                    <a:pt x="324" y="757"/>
                    <a:pt x="156" y="345"/>
                  </a:cubicBezTo>
                  <a:cubicBezTo>
                    <a:pt x="112" y="234"/>
                    <a:pt x="57" y="1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" name="Google Shape;26;p3"/>
            <p:cNvSpPr/>
            <p:nvPr/>
          </p:nvSpPr>
          <p:spPr>
            <a:xfrm>
              <a:off x="2117572" y="3937122"/>
              <a:ext cx="127688" cy="420673"/>
            </a:xfrm>
            <a:custGeom>
              <a:avLst/>
              <a:gdLst/>
              <a:ahLst/>
              <a:cxnLst/>
              <a:rect l="l" t="t" r="r" b="b"/>
              <a:pathLst>
                <a:path w="3660" h="12058" extrusionOk="0">
                  <a:moveTo>
                    <a:pt x="33" y="1"/>
                  </a:moveTo>
                  <a:lnTo>
                    <a:pt x="33" y="1"/>
                  </a:lnTo>
                  <a:cubicBezTo>
                    <a:pt x="23" y="12"/>
                    <a:pt x="11" y="35"/>
                    <a:pt x="0" y="45"/>
                  </a:cubicBezTo>
                  <a:cubicBezTo>
                    <a:pt x="0" y="690"/>
                    <a:pt x="256" y="1335"/>
                    <a:pt x="557" y="1903"/>
                  </a:cubicBezTo>
                  <a:cubicBezTo>
                    <a:pt x="990" y="2715"/>
                    <a:pt x="1491" y="3493"/>
                    <a:pt x="1946" y="4283"/>
                  </a:cubicBezTo>
                  <a:cubicBezTo>
                    <a:pt x="2425" y="5084"/>
                    <a:pt x="2858" y="5918"/>
                    <a:pt x="3170" y="6797"/>
                  </a:cubicBezTo>
                  <a:cubicBezTo>
                    <a:pt x="3337" y="7230"/>
                    <a:pt x="3471" y="7697"/>
                    <a:pt x="3537" y="8154"/>
                  </a:cubicBezTo>
                  <a:cubicBezTo>
                    <a:pt x="3570" y="8409"/>
                    <a:pt x="3570" y="8654"/>
                    <a:pt x="3548" y="8910"/>
                  </a:cubicBezTo>
                  <a:cubicBezTo>
                    <a:pt x="3526" y="9143"/>
                    <a:pt x="3493" y="9388"/>
                    <a:pt x="3493" y="9622"/>
                  </a:cubicBezTo>
                  <a:cubicBezTo>
                    <a:pt x="3493" y="10122"/>
                    <a:pt x="3560" y="10611"/>
                    <a:pt x="3582" y="11101"/>
                  </a:cubicBezTo>
                  <a:cubicBezTo>
                    <a:pt x="3592" y="11424"/>
                    <a:pt x="3592" y="11746"/>
                    <a:pt x="3582" y="12057"/>
                  </a:cubicBezTo>
                  <a:cubicBezTo>
                    <a:pt x="3604" y="12024"/>
                    <a:pt x="3626" y="11980"/>
                    <a:pt x="3649" y="11935"/>
                  </a:cubicBezTo>
                  <a:cubicBezTo>
                    <a:pt x="3659" y="11780"/>
                    <a:pt x="3659" y="11624"/>
                    <a:pt x="3659" y="11468"/>
                  </a:cubicBezTo>
                  <a:cubicBezTo>
                    <a:pt x="3649" y="11234"/>
                    <a:pt x="3637" y="10989"/>
                    <a:pt x="3626" y="10745"/>
                  </a:cubicBezTo>
                  <a:cubicBezTo>
                    <a:pt x="3615" y="10489"/>
                    <a:pt x="3582" y="10245"/>
                    <a:pt x="3570" y="10000"/>
                  </a:cubicBezTo>
                  <a:cubicBezTo>
                    <a:pt x="3548" y="9744"/>
                    <a:pt x="3548" y="9499"/>
                    <a:pt x="3570" y="9244"/>
                  </a:cubicBezTo>
                  <a:cubicBezTo>
                    <a:pt x="3592" y="8999"/>
                    <a:pt x="3637" y="8765"/>
                    <a:pt x="3637" y="8520"/>
                  </a:cubicBezTo>
                  <a:cubicBezTo>
                    <a:pt x="3626" y="8053"/>
                    <a:pt x="3503" y="7586"/>
                    <a:pt x="3370" y="7153"/>
                  </a:cubicBezTo>
                  <a:cubicBezTo>
                    <a:pt x="3092" y="6263"/>
                    <a:pt x="2670" y="5428"/>
                    <a:pt x="2213" y="4617"/>
                  </a:cubicBezTo>
                  <a:cubicBezTo>
                    <a:pt x="1746" y="3805"/>
                    <a:pt x="1257" y="3015"/>
                    <a:pt x="790" y="2203"/>
                  </a:cubicBezTo>
                  <a:cubicBezTo>
                    <a:pt x="412" y="1536"/>
                    <a:pt x="23" y="791"/>
                    <a:pt x="3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" name="Google Shape;27;p3"/>
            <p:cNvSpPr/>
            <p:nvPr/>
          </p:nvSpPr>
          <p:spPr>
            <a:xfrm>
              <a:off x="2102047" y="3952263"/>
              <a:ext cx="133898" cy="422209"/>
            </a:xfrm>
            <a:custGeom>
              <a:avLst/>
              <a:gdLst/>
              <a:ahLst/>
              <a:cxnLst/>
              <a:rect l="l" t="t" r="r" b="b"/>
              <a:pathLst>
                <a:path w="3838" h="12102" extrusionOk="0">
                  <a:moveTo>
                    <a:pt x="201" y="1"/>
                  </a:moveTo>
                  <a:cubicBezTo>
                    <a:pt x="189" y="23"/>
                    <a:pt x="179" y="56"/>
                    <a:pt x="156" y="78"/>
                  </a:cubicBezTo>
                  <a:cubicBezTo>
                    <a:pt x="245" y="323"/>
                    <a:pt x="345" y="557"/>
                    <a:pt x="456" y="790"/>
                  </a:cubicBezTo>
                  <a:cubicBezTo>
                    <a:pt x="545" y="1002"/>
                    <a:pt x="646" y="1202"/>
                    <a:pt x="735" y="1413"/>
                  </a:cubicBezTo>
                  <a:cubicBezTo>
                    <a:pt x="834" y="1647"/>
                    <a:pt x="935" y="1880"/>
                    <a:pt x="1034" y="2125"/>
                  </a:cubicBezTo>
                  <a:cubicBezTo>
                    <a:pt x="1135" y="2359"/>
                    <a:pt x="1246" y="2604"/>
                    <a:pt x="1390" y="2826"/>
                  </a:cubicBezTo>
                  <a:cubicBezTo>
                    <a:pt x="1524" y="3048"/>
                    <a:pt x="1669" y="3259"/>
                    <a:pt x="1813" y="3482"/>
                  </a:cubicBezTo>
                  <a:cubicBezTo>
                    <a:pt x="2369" y="4294"/>
                    <a:pt x="2859" y="5162"/>
                    <a:pt x="3148" y="6107"/>
                  </a:cubicBezTo>
                  <a:cubicBezTo>
                    <a:pt x="3315" y="6596"/>
                    <a:pt x="3392" y="7108"/>
                    <a:pt x="3471" y="7619"/>
                  </a:cubicBezTo>
                  <a:cubicBezTo>
                    <a:pt x="3537" y="8109"/>
                    <a:pt x="3604" y="8610"/>
                    <a:pt x="3659" y="9099"/>
                  </a:cubicBezTo>
                  <a:lnTo>
                    <a:pt x="3726" y="9866"/>
                  </a:lnTo>
                  <a:cubicBezTo>
                    <a:pt x="3615" y="9433"/>
                    <a:pt x="3437" y="9021"/>
                    <a:pt x="3326" y="8587"/>
                  </a:cubicBezTo>
                  <a:cubicBezTo>
                    <a:pt x="3214" y="8120"/>
                    <a:pt x="3170" y="7631"/>
                    <a:pt x="3059" y="7164"/>
                  </a:cubicBezTo>
                  <a:cubicBezTo>
                    <a:pt x="2948" y="6719"/>
                    <a:pt x="2792" y="6285"/>
                    <a:pt x="2592" y="5873"/>
                  </a:cubicBezTo>
                  <a:cubicBezTo>
                    <a:pt x="2369" y="5451"/>
                    <a:pt x="2092" y="5073"/>
                    <a:pt x="1835" y="4683"/>
                  </a:cubicBezTo>
                  <a:cubicBezTo>
                    <a:pt x="1702" y="4483"/>
                    <a:pt x="1568" y="4283"/>
                    <a:pt x="1457" y="4072"/>
                  </a:cubicBezTo>
                  <a:cubicBezTo>
                    <a:pt x="1346" y="3860"/>
                    <a:pt x="1268" y="3637"/>
                    <a:pt x="1190" y="3404"/>
                  </a:cubicBezTo>
                  <a:cubicBezTo>
                    <a:pt x="1113" y="3182"/>
                    <a:pt x="1034" y="2948"/>
                    <a:pt x="935" y="2737"/>
                  </a:cubicBezTo>
                  <a:cubicBezTo>
                    <a:pt x="834" y="2525"/>
                    <a:pt x="723" y="2314"/>
                    <a:pt x="612" y="2114"/>
                  </a:cubicBezTo>
                  <a:cubicBezTo>
                    <a:pt x="490" y="1902"/>
                    <a:pt x="379" y="1702"/>
                    <a:pt x="300" y="1480"/>
                  </a:cubicBezTo>
                  <a:cubicBezTo>
                    <a:pt x="201" y="1257"/>
                    <a:pt x="145" y="1024"/>
                    <a:pt x="100" y="790"/>
                  </a:cubicBezTo>
                  <a:lnTo>
                    <a:pt x="33" y="357"/>
                  </a:lnTo>
                  <a:lnTo>
                    <a:pt x="1" y="457"/>
                  </a:lnTo>
                  <a:cubicBezTo>
                    <a:pt x="33" y="668"/>
                    <a:pt x="67" y="879"/>
                    <a:pt x="112" y="1079"/>
                  </a:cubicBezTo>
                  <a:cubicBezTo>
                    <a:pt x="167" y="1302"/>
                    <a:pt x="245" y="1514"/>
                    <a:pt x="345" y="1724"/>
                  </a:cubicBezTo>
                  <a:cubicBezTo>
                    <a:pt x="545" y="2147"/>
                    <a:pt x="812" y="2548"/>
                    <a:pt x="990" y="2992"/>
                  </a:cubicBezTo>
                  <a:cubicBezTo>
                    <a:pt x="1079" y="3215"/>
                    <a:pt x="1146" y="3449"/>
                    <a:pt x="1224" y="3671"/>
                  </a:cubicBezTo>
                  <a:cubicBezTo>
                    <a:pt x="1313" y="3904"/>
                    <a:pt x="1413" y="4116"/>
                    <a:pt x="1535" y="4316"/>
                  </a:cubicBezTo>
                  <a:cubicBezTo>
                    <a:pt x="1780" y="4739"/>
                    <a:pt x="2080" y="5117"/>
                    <a:pt x="2325" y="5528"/>
                  </a:cubicBezTo>
                  <a:cubicBezTo>
                    <a:pt x="2559" y="5929"/>
                    <a:pt x="2747" y="6351"/>
                    <a:pt x="2892" y="6796"/>
                  </a:cubicBezTo>
                  <a:cubicBezTo>
                    <a:pt x="3036" y="7253"/>
                    <a:pt x="3103" y="7730"/>
                    <a:pt x="3192" y="8209"/>
                  </a:cubicBezTo>
                  <a:cubicBezTo>
                    <a:pt x="3226" y="8432"/>
                    <a:pt x="3281" y="8665"/>
                    <a:pt x="3348" y="8887"/>
                  </a:cubicBezTo>
                  <a:cubicBezTo>
                    <a:pt x="3426" y="9110"/>
                    <a:pt x="3504" y="9344"/>
                    <a:pt x="3582" y="9566"/>
                  </a:cubicBezTo>
                  <a:cubicBezTo>
                    <a:pt x="3659" y="9833"/>
                    <a:pt x="3726" y="10100"/>
                    <a:pt x="3748" y="10378"/>
                  </a:cubicBezTo>
                  <a:cubicBezTo>
                    <a:pt x="3771" y="10667"/>
                    <a:pt x="3771" y="10967"/>
                    <a:pt x="3771" y="11257"/>
                  </a:cubicBezTo>
                  <a:cubicBezTo>
                    <a:pt x="3748" y="11546"/>
                    <a:pt x="3715" y="11823"/>
                    <a:pt x="3671" y="12102"/>
                  </a:cubicBezTo>
                  <a:lnTo>
                    <a:pt x="3715" y="12035"/>
                  </a:lnTo>
                  <a:cubicBezTo>
                    <a:pt x="3726" y="11991"/>
                    <a:pt x="3738" y="11946"/>
                    <a:pt x="3738" y="11902"/>
                  </a:cubicBezTo>
                  <a:lnTo>
                    <a:pt x="3738" y="12024"/>
                  </a:lnTo>
                  <a:lnTo>
                    <a:pt x="3782" y="11957"/>
                  </a:lnTo>
                  <a:cubicBezTo>
                    <a:pt x="3804" y="11690"/>
                    <a:pt x="3827" y="11423"/>
                    <a:pt x="3827" y="11156"/>
                  </a:cubicBezTo>
                  <a:cubicBezTo>
                    <a:pt x="3837" y="10889"/>
                    <a:pt x="3837" y="10634"/>
                    <a:pt x="3815" y="10367"/>
                  </a:cubicBezTo>
                  <a:cubicBezTo>
                    <a:pt x="3804" y="10088"/>
                    <a:pt x="3782" y="9799"/>
                    <a:pt x="3760" y="9522"/>
                  </a:cubicBezTo>
                  <a:cubicBezTo>
                    <a:pt x="3715" y="9043"/>
                    <a:pt x="3659" y="8565"/>
                    <a:pt x="3604" y="8086"/>
                  </a:cubicBezTo>
                  <a:cubicBezTo>
                    <a:pt x="3537" y="7586"/>
                    <a:pt x="3471" y="7075"/>
                    <a:pt x="3359" y="6585"/>
                  </a:cubicBezTo>
                  <a:cubicBezTo>
                    <a:pt x="3137" y="5639"/>
                    <a:pt x="2714" y="4772"/>
                    <a:pt x="2203" y="3949"/>
                  </a:cubicBezTo>
                  <a:cubicBezTo>
                    <a:pt x="1947" y="3516"/>
                    <a:pt x="1635" y="3115"/>
                    <a:pt x="1390" y="2681"/>
                  </a:cubicBezTo>
                  <a:cubicBezTo>
                    <a:pt x="1135" y="2248"/>
                    <a:pt x="979" y="1769"/>
                    <a:pt x="768" y="1302"/>
                  </a:cubicBezTo>
                  <a:cubicBezTo>
                    <a:pt x="590" y="901"/>
                    <a:pt x="389" y="513"/>
                    <a:pt x="234" y="90"/>
                  </a:cubicBezTo>
                  <a:cubicBezTo>
                    <a:pt x="223" y="68"/>
                    <a:pt x="211" y="34"/>
                    <a:pt x="2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" name="Google Shape;28;p3"/>
            <p:cNvSpPr/>
            <p:nvPr/>
          </p:nvSpPr>
          <p:spPr>
            <a:xfrm>
              <a:off x="2093883" y="4020156"/>
              <a:ext cx="132363" cy="360911"/>
            </a:xfrm>
            <a:custGeom>
              <a:avLst/>
              <a:gdLst/>
              <a:ahLst/>
              <a:cxnLst/>
              <a:rect l="l" t="t" r="r" b="b"/>
              <a:pathLst>
                <a:path w="3794" h="10345" extrusionOk="0">
                  <a:moveTo>
                    <a:pt x="12" y="1"/>
                  </a:moveTo>
                  <a:cubicBezTo>
                    <a:pt x="1" y="57"/>
                    <a:pt x="1" y="112"/>
                    <a:pt x="1" y="168"/>
                  </a:cubicBezTo>
                  <a:cubicBezTo>
                    <a:pt x="134" y="535"/>
                    <a:pt x="279" y="880"/>
                    <a:pt x="435" y="1236"/>
                  </a:cubicBezTo>
                  <a:cubicBezTo>
                    <a:pt x="613" y="1614"/>
                    <a:pt x="779" y="2003"/>
                    <a:pt x="979" y="2381"/>
                  </a:cubicBezTo>
                  <a:cubicBezTo>
                    <a:pt x="1191" y="2771"/>
                    <a:pt x="1469" y="3104"/>
                    <a:pt x="1725" y="3471"/>
                  </a:cubicBezTo>
                  <a:cubicBezTo>
                    <a:pt x="1992" y="3827"/>
                    <a:pt x="2203" y="4217"/>
                    <a:pt x="2403" y="4605"/>
                  </a:cubicBezTo>
                  <a:cubicBezTo>
                    <a:pt x="2592" y="4984"/>
                    <a:pt x="2781" y="5373"/>
                    <a:pt x="2959" y="5774"/>
                  </a:cubicBezTo>
                  <a:cubicBezTo>
                    <a:pt x="3126" y="6163"/>
                    <a:pt x="3270" y="6563"/>
                    <a:pt x="3382" y="6975"/>
                  </a:cubicBezTo>
                  <a:cubicBezTo>
                    <a:pt x="3482" y="7375"/>
                    <a:pt x="3560" y="7764"/>
                    <a:pt x="3604" y="8165"/>
                  </a:cubicBezTo>
                  <a:cubicBezTo>
                    <a:pt x="3705" y="8888"/>
                    <a:pt x="3738" y="9610"/>
                    <a:pt x="3749" y="10345"/>
                  </a:cubicBezTo>
                  <a:lnTo>
                    <a:pt x="3794" y="10289"/>
                  </a:lnTo>
                  <a:cubicBezTo>
                    <a:pt x="3782" y="9677"/>
                    <a:pt x="3760" y="9066"/>
                    <a:pt x="3705" y="8454"/>
                  </a:cubicBezTo>
                  <a:cubicBezTo>
                    <a:pt x="3616" y="7642"/>
                    <a:pt x="3438" y="6841"/>
                    <a:pt x="3149" y="6074"/>
                  </a:cubicBezTo>
                  <a:cubicBezTo>
                    <a:pt x="2993" y="5673"/>
                    <a:pt x="2803" y="5284"/>
                    <a:pt x="2615" y="4895"/>
                  </a:cubicBezTo>
                  <a:cubicBezTo>
                    <a:pt x="2425" y="4506"/>
                    <a:pt x="2225" y="4116"/>
                    <a:pt x="1992" y="3738"/>
                  </a:cubicBezTo>
                  <a:cubicBezTo>
                    <a:pt x="1758" y="3371"/>
                    <a:pt x="1458" y="3038"/>
                    <a:pt x="1213" y="2660"/>
                  </a:cubicBezTo>
                  <a:cubicBezTo>
                    <a:pt x="979" y="2304"/>
                    <a:pt x="801" y="1903"/>
                    <a:pt x="623" y="1514"/>
                  </a:cubicBezTo>
                  <a:cubicBezTo>
                    <a:pt x="401" y="1013"/>
                    <a:pt x="190" y="513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" name="Google Shape;29;p3"/>
            <p:cNvSpPr/>
            <p:nvPr/>
          </p:nvSpPr>
          <p:spPr>
            <a:xfrm>
              <a:off x="2160240" y="3995734"/>
              <a:ext cx="122664" cy="367121"/>
            </a:xfrm>
            <a:custGeom>
              <a:avLst/>
              <a:gdLst/>
              <a:ahLst/>
              <a:cxnLst/>
              <a:rect l="l" t="t" r="r" b="b"/>
              <a:pathLst>
                <a:path w="3516" h="10523" extrusionOk="0">
                  <a:moveTo>
                    <a:pt x="212" y="1"/>
                  </a:moveTo>
                  <a:cubicBezTo>
                    <a:pt x="134" y="245"/>
                    <a:pt x="56" y="601"/>
                    <a:pt x="34" y="1024"/>
                  </a:cubicBezTo>
                  <a:cubicBezTo>
                    <a:pt x="1" y="1880"/>
                    <a:pt x="646" y="2080"/>
                    <a:pt x="1146" y="2903"/>
                  </a:cubicBezTo>
                  <a:cubicBezTo>
                    <a:pt x="1647" y="3738"/>
                    <a:pt x="1680" y="4027"/>
                    <a:pt x="2070" y="4739"/>
                  </a:cubicBezTo>
                  <a:cubicBezTo>
                    <a:pt x="2448" y="5439"/>
                    <a:pt x="2303" y="6129"/>
                    <a:pt x="2103" y="7030"/>
                  </a:cubicBezTo>
                  <a:cubicBezTo>
                    <a:pt x="1914" y="7930"/>
                    <a:pt x="1758" y="7686"/>
                    <a:pt x="1635" y="8620"/>
                  </a:cubicBezTo>
                  <a:cubicBezTo>
                    <a:pt x="1502" y="9554"/>
                    <a:pt x="2147" y="10522"/>
                    <a:pt x="2147" y="10522"/>
                  </a:cubicBezTo>
                  <a:lnTo>
                    <a:pt x="2458" y="10189"/>
                  </a:lnTo>
                  <a:lnTo>
                    <a:pt x="2525" y="10021"/>
                  </a:lnTo>
                  <a:cubicBezTo>
                    <a:pt x="2614" y="9788"/>
                    <a:pt x="2670" y="9332"/>
                    <a:pt x="2814" y="8642"/>
                  </a:cubicBezTo>
                  <a:cubicBezTo>
                    <a:pt x="2959" y="7953"/>
                    <a:pt x="3015" y="8053"/>
                    <a:pt x="3259" y="7330"/>
                  </a:cubicBezTo>
                  <a:cubicBezTo>
                    <a:pt x="3515" y="6607"/>
                    <a:pt x="3237" y="6318"/>
                    <a:pt x="3137" y="5261"/>
                  </a:cubicBezTo>
                  <a:cubicBezTo>
                    <a:pt x="3037" y="4205"/>
                    <a:pt x="1991" y="2848"/>
                    <a:pt x="1480" y="2258"/>
                  </a:cubicBezTo>
                  <a:cubicBezTo>
                    <a:pt x="968" y="1680"/>
                    <a:pt x="513" y="723"/>
                    <a:pt x="268" y="134"/>
                  </a:cubicBezTo>
                  <a:cubicBezTo>
                    <a:pt x="246" y="90"/>
                    <a:pt x="223" y="45"/>
                    <a:pt x="2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0" name="Google Shape;30;p3"/>
            <p:cNvSpPr/>
            <p:nvPr/>
          </p:nvSpPr>
          <p:spPr>
            <a:xfrm>
              <a:off x="2162578" y="4015516"/>
              <a:ext cx="103267" cy="321314"/>
            </a:xfrm>
            <a:custGeom>
              <a:avLst/>
              <a:gdLst/>
              <a:ahLst/>
              <a:cxnLst/>
              <a:rect l="l" t="t" r="r" b="b"/>
              <a:pathLst>
                <a:path w="2960" h="9210" extrusionOk="0">
                  <a:moveTo>
                    <a:pt x="11" y="0"/>
                  </a:moveTo>
                  <a:cubicBezTo>
                    <a:pt x="11" y="23"/>
                    <a:pt x="11" y="56"/>
                    <a:pt x="1" y="89"/>
                  </a:cubicBezTo>
                  <a:cubicBezTo>
                    <a:pt x="234" y="423"/>
                    <a:pt x="456" y="757"/>
                    <a:pt x="656" y="1090"/>
                  </a:cubicBezTo>
                  <a:cubicBezTo>
                    <a:pt x="957" y="1569"/>
                    <a:pt x="1235" y="2058"/>
                    <a:pt x="1513" y="2559"/>
                  </a:cubicBezTo>
                  <a:cubicBezTo>
                    <a:pt x="1780" y="3037"/>
                    <a:pt x="2069" y="3527"/>
                    <a:pt x="2314" y="4027"/>
                  </a:cubicBezTo>
                  <a:cubicBezTo>
                    <a:pt x="2559" y="4516"/>
                    <a:pt x="2692" y="5039"/>
                    <a:pt x="2792" y="5573"/>
                  </a:cubicBezTo>
                  <a:cubicBezTo>
                    <a:pt x="2848" y="5828"/>
                    <a:pt x="2892" y="6085"/>
                    <a:pt x="2903" y="6352"/>
                  </a:cubicBezTo>
                  <a:cubicBezTo>
                    <a:pt x="2915" y="6596"/>
                    <a:pt x="2859" y="6829"/>
                    <a:pt x="2781" y="7063"/>
                  </a:cubicBezTo>
                  <a:cubicBezTo>
                    <a:pt x="2703" y="7286"/>
                    <a:pt x="2614" y="7508"/>
                    <a:pt x="2547" y="7741"/>
                  </a:cubicBezTo>
                  <a:cubicBezTo>
                    <a:pt x="2492" y="7931"/>
                    <a:pt x="2458" y="8131"/>
                    <a:pt x="2458" y="8331"/>
                  </a:cubicBezTo>
                  <a:cubicBezTo>
                    <a:pt x="2448" y="8631"/>
                    <a:pt x="2492" y="8920"/>
                    <a:pt x="2525" y="9210"/>
                  </a:cubicBezTo>
                  <a:cubicBezTo>
                    <a:pt x="2536" y="9187"/>
                    <a:pt x="2536" y="9154"/>
                    <a:pt x="2547" y="9132"/>
                  </a:cubicBezTo>
                  <a:cubicBezTo>
                    <a:pt x="2547" y="9098"/>
                    <a:pt x="2559" y="9076"/>
                    <a:pt x="2559" y="9043"/>
                  </a:cubicBezTo>
                  <a:cubicBezTo>
                    <a:pt x="2547" y="8920"/>
                    <a:pt x="2525" y="8799"/>
                    <a:pt x="2525" y="8676"/>
                  </a:cubicBezTo>
                  <a:cubicBezTo>
                    <a:pt x="2503" y="8476"/>
                    <a:pt x="2503" y="8275"/>
                    <a:pt x="2525" y="8087"/>
                  </a:cubicBezTo>
                  <a:cubicBezTo>
                    <a:pt x="2547" y="7853"/>
                    <a:pt x="2625" y="7642"/>
                    <a:pt x="2703" y="7419"/>
                  </a:cubicBezTo>
                  <a:cubicBezTo>
                    <a:pt x="2770" y="7208"/>
                    <a:pt x="2859" y="6997"/>
                    <a:pt x="2903" y="6774"/>
                  </a:cubicBezTo>
                  <a:cubicBezTo>
                    <a:pt x="2959" y="6530"/>
                    <a:pt x="2959" y="6285"/>
                    <a:pt x="2915" y="6051"/>
                  </a:cubicBezTo>
                  <a:cubicBezTo>
                    <a:pt x="2881" y="5784"/>
                    <a:pt x="2826" y="5517"/>
                    <a:pt x="2781" y="5262"/>
                  </a:cubicBezTo>
                  <a:cubicBezTo>
                    <a:pt x="2725" y="4995"/>
                    <a:pt x="2670" y="4750"/>
                    <a:pt x="2581" y="4494"/>
                  </a:cubicBezTo>
                  <a:cubicBezTo>
                    <a:pt x="2403" y="3982"/>
                    <a:pt x="2114" y="3504"/>
                    <a:pt x="1847" y="3015"/>
                  </a:cubicBezTo>
                  <a:cubicBezTo>
                    <a:pt x="1301" y="2025"/>
                    <a:pt x="745" y="1035"/>
                    <a:pt x="90" y="112"/>
                  </a:cubicBezTo>
                  <a:cubicBezTo>
                    <a:pt x="67" y="67"/>
                    <a:pt x="45" y="34"/>
                    <a:pt x="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1" name="Google Shape;31;p3"/>
            <p:cNvSpPr/>
            <p:nvPr/>
          </p:nvSpPr>
          <p:spPr>
            <a:xfrm>
              <a:off x="2217667" y="4286773"/>
              <a:ext cx="7396" cy="56274"/>
            </a:xfrm>
            <a:custGeom>
              <a:avLst/>
              <a:gdLst/>
              <a:ahLst/>
              <a:cxnLst/>
              <a:rect l="l" t="t" r="r" b="b"/>
              <a:pathLst>
                <a:path w="212" h="1613" extrusionOk="0">
                  <a:moveTo>
                    <a:pt x="34" y="0"/>
                  </a:moveTo>
                  <a:cubicBezTo>
                    <a:pt x="23" y="45"/>
                    <a:pt x="12" y="100"/>
                    <a:pt x="1" y="156"/>
                  </a:cubicBezTo>
                  <a:cubicBezTo>
                    <a:pt x="23" y="278"/>
                    <a:pt x="45" y="401"/>
                    <a:pt x="56" y="523"/>
                  </a:cubicBezTo>
                  <a:cubicBezTo>
                    <a:pt x="101" y="834"/>
                    <a:pt x="134" y="1145"/>
                    <a:pt x="157" y="1457"/>
                  </a:cubicBezTo>
                  <a:cubicBezTo>
                    <a:pt x="167" y="1513"/>
                    <a:pt x="190" y="1568"/>
                    <a:pt x="212" y="1613"/>
                  </a:cubicBezTo>
                  <a:cubicBezTo>
                    <a:pt x="201" y="1346"/>
                    <a:pt x="179" y="1079"/>
                    <a:pt x="157" y="812"/>
                  </a:cubicBezTo>
                  <a:cubicBezTo>
                    <a:pt x="123" y="534"/>
                    <a:pt x="78" y="267"/>
                    <a:pt x="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2" name="Google Shape;32;p3"/>
            <p:cNvSpPr/>
            <p:nvPr/>
          </p:nvSpPr>
          <p:spPr>
            <a:xfrm>
              <a:off x="2222342" y="4254536"/>
              <a:ext cx="13606" cy="107140"/>
            </a:xfrm>
            <a:custGeom>
              <a:avLst/>
              <a:gdLst/>
              <a:ahLst/>
              <a:cxnLst/>
              <a:rect l="l" t="t" r="r" b="b"/>
              <a:pathLst>
                <a:path w="390" h="3071" extrusionOk="0">
                  <a:moveTo>
                    <a:pt x="223" y="1"/>
                  </a:moveTo>
                  <a:cubicBezTo>
                    <a:pt x="211" y="57"/>
                    <a:pt x="189" y="101"/>
                    <a:pt x="178" y="146"/>
                  </a:cubicBezTo>
                  <a:cubicBezTo>
                    <a:pt x="189" y="245"/>
                    <a:pt x="201" y="334"/>
                    <a:pt x="211" y="435"/>
                  </a:cubicBezTo>
                  <a:lnTo>
                    <a:pt x="278" y="1202"/>
                  </a:lnTo>
                  <a:cubicBezTo>
                    <a:pt x="211" y="947"/>
                    <a:pt x="122" y="690"/>
                    <a:pt x="45" y="446"/>
                  </a:cubicBezTo>
                  <a:cubicBezTo>
                    <a:pt x="33" y="468"/>
                    <a:pt x="11" y="502"/>
                    <a:pt x="0" y="535"/>
                  </a:cubicBezTo>
                  <a:lnTo>
                    <a:pt x="134" y="902"/>
                  </a:lnTo>
                  <a:cubicBezTo>
                    <a:pt x="211" y="1169"/>
                    <a:pt x="278" y="1436"/>
                    <a:pt x="300" y="1714"/>
                  </a:cubicBezTo>
                  <a:cubicBezTo>
                    <a:pt x="323" y="2003"/>
                    <a:pt x="323" y="2303"/>
                    <a:pt x="323" y="2593"/>
                  </a:cubicBezTo>
                  <a:lnTo>
                    <a:pt x="290" y="2959"/>
                  </a:lnTo>
                  <a:cubicBezTo>
                    <a:pt x="312" y="3015"/>
                    <a:pt x="334" y="3048"/>
                    <a:pt x="356" y="3070"/>
                  </a:cubicBezTo>
                  <a:cubicBezTo>
                    <a:pt x="367" y="2882"/>
                    <a:pt x="379" y="2692"/>
                    <a:pt x="379" y="2492"/>
                  </a:cubicBezTo>
                  <a:cubicBezTo>
                    <a:pt x="389" y="2225"/>
                    <a:pt x="389" y="1970"/>
                    <a:pt x="367" y="1703"/>
                  </a:cubicBezTo>
                  <a:cubicBezTo>
                    <a:pt x="356" y="1424"/>
                    <a:pt x="334" y="1135"/>
                    <a:pt x="312" y="858"/>
                  </a:cubicBezTo>
                  <a:cubicBezTo>
                    <a:pt x="290" y="568"/>
                    <a:pt x="256" y="290"/>
                    <a:pt x="2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3" name="Google Shape;33;p3"/>
            <p:cNvSpPr/>
            <p:nvPr/>
          </p:nvSpPr>
          <p:spPr>
            <a:xfrm>
              <a:off x="2162578" y="4043845"/>
              <a:ext cx="14792" cy="24875"/>
            </a:xfrm>
            <a:custGeom>
              <a:avLst/>
              <a:gdLst/>
              <a:ahLst/>
              <a:cxnLst/>
              <a:rect l="l" t="t" r="r" b="b"/>
              <a:pathLst>
                <a:path w="424" h="713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278"/>
                    <a:pt x="223" y="490"/>
                    <a:pt x="423" y="713"/>
                  </a:cubicBezTo>
                  <a:cubicBezTo>
                    <a:pt x="278" y="468"/>
                    <a:pt x="145" y="234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4" name="Google Shape;34;p3"/>
            <p:cNvSpPr/>
            <p:nvPr/>
          </p:nvSpPr>
          <p:spPr>
            <a:xfrm>
              <a:off x="2239402" y="4204890"/>
              <a:ext cx="5861" cy="149807"/>
            </a:xfrm>
            <a:custGeom>
              <a:avLst/>
              <a:gdLst/>
              <a:ahLst/>
              <a:cxnLst/>
              <a:rect l="l" t="t" r="r" b="b"/>
              <a:pathLst>
                <a:path w="168" h="4294" extrusionOk="0">
                  <a:moveTo>
                    <a:pt x="23" y="0"/>
                  </a:moveTo>
                  <a:cubicBezTo>
                    <a:pt x="11" y="67"/>
                    <a:pt x="11" y="145"/>
                    <a:pt x="1" y="212"/>
                  </a:cubicBezTo>
                  <a:cubicBezTo>
                    <a:pt x="11" y="301"/>
                    <a:pt x="34" y="390"/>
                    <a:pt x="45" y="479"/>
                  </a:cubicBezTo>
                  <a:cubicBezTo>
                    <a:pt x="78" y="734"/>
                    <a:pt x="78" y="979"/>
                    <a:pt x="56" y="1235"/>
                  </a:cubicBezTo>
                  <a:cubicBezTo>
                    <a:pt x="34" y="1468"/>
                    <a:pt x="1" y="1713"/>
                    <a:pt x="1" y="1947"/>
                  </a:cubicBezTo>
                  <a:cubicBezTo>
                    <a:pt x="1" y="2447"/>
                    <a:pt x="68" y="2936"/>
                    <a:pt x="90" y="3426"/>
                  </a:cubicBezTo>
                  <a:cubicBezTo>
                    <a:pt x="100" y="3715"/>
                    <a:pt x="100" y="4004"/>
                    <a:pt x="90" y="4293"/>
                  </a:cubicBezTo>
                  <a:lnTo>
                    <a:pt x="157" y="4226"/>
                  </a:lnTo>
                  <a:cubicBezTo>
                    <a:pt x="167" y="4082"/>
                    <a:pt x="167" y="3937"/>
                    <a:pt x="167" y="3793"/>
                  </a:cubicBezTo>
                  <a:cubicBezTo>
                    <a:pt x="157" y="3559"/>
                    <a:pt x="145" y="3314"/>
                    <a:pt x="134" y="3070"/>
                  </a:cubicBezTo>
                  <a:cubicBezTo>
                    <a:pt x="123" y="2814"/>
                    <a:pt x="90" y="2570"/>
                    <a:pt x="78" y="2325"/>
                  </a:cubicBezTo>
                  <a:cubicBezTo>
                    <a:pt x="56" y="2069"/>
                    <a:pt x="56" y="1824"/>
                    <a:pt x="78" y="1569"/>
                  </a:cubicBezTo>
                  <a:cubicBezTo>
                    <a:pt x="100" y="1324"/>
                    <a:pt x="145" y="1090"/>
                    <a:pt x="145" y="845"/>
                  </a:cubicBezTo>
                  <a:cubicBezTo>
                    <a:pt x="145" y="556"/>
                    <a:pt x="90" y="279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5" name="Google Shape;35;p3"/>
            <p:cNvSpPr/>
            <p:nvPr/>
          </p:nvSpPr>
          <p:spPr>
            <a:xfrm>
              <a:off x="1922790" y="4373261"/>
              <a:ext cx="438501" cy="258656"/>
            </a:xfrm>
            <a:custGeom>
              <a:avLst/>
              <a:gdLst/>
              <a:ahLst/>
              <a:cxnLst/>
              <a:rect l="l" t="t" r="r" b="b"/>
              <a:pathLst>
                <a:path w="12569" h="7414" extrusionOk="0">
                  <a:moveTo>
                    <a:pt x="10422" y="0"/>
                  </a:moveTo>
                  <a:cubicBezTo>
                    <a:pt x="10160" y="0"/>
                    <a:pt x="9727" y="84"/>
                    <a:pt x="9064" y="157"/>
                  </a:cubicBezTo>
                  <a:cubicBezTo>
                    <a:pt x="8815" y="188"/>
                    <a:pt x="8665" y="199"/>
                    <a:pt x="8539" y="199"/>
                  </a:cubicBezTo>
                  <a:cubicBezTo>
                    <a:pt x="8312" y="199"/>
                    <a:pt x="8169" y="164"/>
                    <a:pt x="7674" y="157"/>
                  </a:cubicBezTo>
                  <a:cubicBezTo>
                    <a:pt x="7663" y="157"/>
                    <a:pt x="7652" y="157"/>
                    <a:pt x="7641" y="157"/>
                  </a:cubicBezTo>
                  <a:cubicBezTo>
                    <a:pt x="6901" y="157"/>
                    <a:pt x="6714" y="508"/>
                    <a:pt x="5761" y="935"/>
                  </a:cubicBezTo>
                  <a:cubicBezTo>
                    <a:pt x="4793" y="1370"/>
                    <a:pt x="3837" y="2793"/>
                    <a:pt x="3448" y="3461"/>
                  </a:cubicBezTo>
                  <a:cubicBezTo>
                    <a:pt x="3048" y="4128"/>
                    <a:pt x="2291" y="4873"/>
                    <a:pt x="1813" y="5295"/>
                  </a:cubicBezTo>
                  <a:cubicBezTo>
                    <a:pt x="1323" y="5718"/>
                    <a:pt x="845" y="6486"/>
                    <a:pt x="745" y="6630"/>
                  </a:cubicBezTo>
                  <a:cubicBezTo>
                    <a:pt x="545" y="6897"/>
                    <a:pt x="211" y="6986"/>
                    <a:pt x="33" y="7020"/>
                  </a:cubicBezTo>
                  <a:cubicBezTo>
                    <a:pt x="11" y="7020"/>
                    <a:pt x="0" y="7064"/>
                    <a:pt x="33" y="7075"/>
                  </a:cubicBezTo>
                  <a:cubicBezTo>
                    <a:pt x="156" y="7119"/>
                    <a:pt x="389" y="7198"/>
                    <a:pt x="723" y="7297"/>
                  </a:cubicBezTo>
                  <a:cubicBezTo>
                    <a:pt x="979" y="7367"/>
                    <a:pt x="1232" y="7413"/>
                    <a:pt x="1540" y="7413"/>
                  </a:cubicBezTo>
                  <a:cubicBezTo>
                    <a:pt x="1874" y="7413"/>
                    <a:pt x="2271" y="7359"/>
                    <a:pt x="2803" y="7220"/>
                  </a:cubicBezTo>
                  <a:cubicBezTo>
                    <a:pt x="3837" y="6953"/>
                    <a:pt x="4348" y="6686"/>
                    <a:pt x="5317" y="6141"/>
                  </a:cubicBezTo>
                  <a:cubicBezTo>
                    <a:pt x="6284" y="5596"/>
                    <a:pt x="7396" y="4472"/>
                    <a:pt x="8320" y="3550"/>
                  </a:cubicBezTo>
                  <a:cubicBezTo>
                    <a:pt x="9242" y="2615"/>
                    <a:pt x="9954" y="1703"/>
                    <a:pt x="10433" y="1436"/>
                  </a:cubicBezTo>
                  <a:cubicBezTo>
                    <a:pt x="10922" y="1158"/>
                    <a:pt x="10967" y="1180"/>
                    <a:pt x="11622" y="1125"/>
                  </a:cubicBezTo>
                  <a:cubicBezTo>
                    <a:pt x="12279" y="1069"/>
                    <a:pt x="12568" y="668"/>
                    <a:pt x="12568" y="668"/>
                  </a:cubicBezTo>
                  <a:lnTo>
                    <a:pt x="11000" y="68"/>
                  </a:lnTo>
                  <a:cubicBezTo>
                    <a:pt x="11000" y="68"/>
                    <a:pt x="10710" y="1"/>
                    <a:pt x="10466" y="1"/>
                  </a:cubicBezTo>
                  <a:cubicBezTo>
                    <a:pt x="10452" y="1"/>
                    <a:pt x="10437" y="0"/>
                    <a:pt x="1042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6" name="Google Shape;36;p3"/>
            <p:cNvSpPr/>
            <p:nvPr/>
          </p:nvSpPr>
          <p:spPr>
            <a:xfrm>
              <a:off x="2175382" y="4394647"/>
              <a:ext cx="183159" cy="139306"/>
            </a:xfrm>
            <a:custGeom>
              <a:avLst/>
              <a:gdLst/>
              <a:ahLst/>
              <a:cxnLst/>
              <a:rect l="l" t="t" r="r" b="b"/>
              <a:pathLst>
                <a:path w="5250" h="3993" extrusionOk="0">
                  <a:moveTo>
                    <a:pt x="5195" y="0"/>
                  </a:moveTo>
                  <a:cubicBezTo>
                    <a:pt x="5039" y="111"/>
                    <a:pt x="4849" y="178"/>
                    <a:pt x="4661" y="223"/>
                  </a:cubicBezTo>
                  <a:cubicBezTo>
                    <a:pt x="4305" y="300"/>
                    <a:pt x="3949" y="334"/>
                    <a:pt x="3593" y="411"/>
                  </a:cubicBezTo>
                  <a:cubicBezTo>
                    <a:pt x="3248" y="490"/>
                    <a:pt x="2948" y="668"/>
                    <a:pt x="2647" y="846"/>
                  </a:cubicBezTo>
                  <a:cubicBezTo>
                    <a:pt x="2336" y="1024"/>
                    <a:pt x="2036" y="1212"/>
                    <a:pt x="1747" y="1424"/>
                  </a:cubicBezTo>
                  <a:cubicBezTo>
                    <a:pt x="1602" y="1524"/>
                    <a:pt x="1458" y="1624"/>
                    <a:pt x="1313" y="1735"/>
                  </a:cubicBezTo>
                  <a:cubicBezTo>
                    <a:pt x="1168" y="1847"/>
                    <a:pt x="1023" y="1946"/>
                    <a:pt x="902" y="2069"/>
                  </a:cubicBezTo>
                  <a:cubicBezTo>
                    <a:pt x="779" y="2202"/>
                    <a:pt x="690" y="2358"/>
                    <a:pt x="623" y="2525"/>
                  </a:cubicBezTo>
                  <a:cubicBezTo>
                    <a:pt x="556" y="2703"/>
                    <a:pt x="501" y="2880"/>
                    <a:pt x="434" y="3058"/>
                  </a:cubicBezTo>
                  <a:cubicBezTo>
                    <a:pt x="312" y="3381"/>
                    <a:pt x="178" y="3693"/>
                    <a:pt x="0" y="3993"/>
                  </a:cubicBezTo>
                  <a:cubicBezTo>
                    <a:pt x="56" y="3948"/>
                    <a:pt x="101" y="3893"/>
                    <a:pt x="156" y="3849"/>
                  </a:cubicBezTo>
                  <a:cubicBezTo>
                    <a:pt x="234" y="3693"/>
                    <a:pt x="312" y="3537"/>
                    <a:pt x="378" y="3381"/>
                  </a:cubicBezTo>
                  <a:cubicBezTo>
                    <a:pt x="457" y="3203"/>
                    <a:pt x="523" y="3025"/>
                    <a:pt x="579" y="2848"/>
                  </a:cubicBezTo>
                  <a:cubicBezTo>
                    <a:pt x="645" y="2680"/>
                    <a:pt x="701" y="2492"/>
                    <a:pt x="790" y="2336"/>
                  </a:cubicBezTo>
                  <a:cubicBezTo>
                    <a:pt x="890" y="2169"/>
                    <a:pt x="1023" y="2047"/>
                    <a:pt x="1168" y="1936"/>
                  </a:cubicBezTo>
                  <a:lnTo>
                    <a:pt x="1602" y="1602"/>
                  </a:lnTo>
                  <a:cubicBezTo>
                    <a:pt x="1891" y="1390"/>
                    <a:pt x="2202" y="1179"/>
                    <a:pt x="2514" y="990"/>
                  </a:cubicBezTo>
                  <a:cubicBezTo>
                    <a:pt x="2803" y="812"/>
                    <a:pt x="3114" y="612"/>
                    <a:pt x="3460" y="500"/>
                  </a:cubicBezTo>
                  <a:cubicBezTo>
                    <a:pt x="3626" y="445"/>
                    <a:pt x="3804" y="423"/>
                    <a:pt x="3982" y="389"/>
                  </a:cubicBezTo>
                  <a:cubicBezTo>
                    <a:pt x="4171" y="356"/>
                    <a:pt x="4349" y="334"/>
                    <a:pt x="4538" y="300"/>
                  </a:cubicBezTo>
                  <a:cubicBezTo>
                    <a:pt x="4783" y="256"/>
                    <a:pt x="5050" y="178"/>
                    <a:pt x="5250" y="23"/>
                  </a:cubicBezTo>
                  <a:lnTo>
                    <a:pt x="5195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7" name="Google Shape;37;p3"/>
            <p:cNvSpPr/>
            <p:nvPr/>
          </p:nvSpPr>
          <p:spPr>
            <a:xfrm>
              <a:off x="1923941" y="4373679"/>
              <a:ext cx="355085" cy="247213"/>
            </a:xfrm>
            <a:custGeom>
              <a:avLst/>
              <a:gdLst/>
              <a:ahLst/>
              <a:cxnLst/>
              <a:rect l="l" t="t" r="r" b="b"/>
              <a:pathLst>
                <a:path w="10178" h="7086" extrusionOk="0">
                  <a:moveTo>
                    <a:pt x="10177" y="1"/>
                  </a:moveTo>
                  <a:cubicBezTo>
                    <a:pt x="10133" y="11"/>
                    <a:pt x="10077" y="11"/>
                    <a:pt x="10010" y="23"/>
                  </a:cubicBezTo>
                  <a:cubicBezTo>
                    <a:pt x="9899" y="78"/>
                    <a:pt x="9788" y="134"/>
                    <a:pt x="9676" y="179"/>
                  </a:cubicBezTo>
                  <a:cubicBezTo>
                    <a:pt x="9498" y="256"/>
                    <a:pt x="9310" y="323"/>
                    <a:pt x="9110" y="367"/>
                  </a:cubicBezTo>
                  <a:cubicBezTo>
                    <a:pt x="8887" y="412"/>
                    <a:pt x="8653" y="412"/>
                    <a:pt x="8431" y="412"/>
                  </a:cubicBezTo>
                  <a:cubicBezTo>
                    <a:pt x="8335" y="407"/>
                    <a:pt x="8242" y="405"/>
                    <a:pt x="8148" y="405"/>
                  </a:cubicBezTo>
                  <a:cubicBezTo>
                    <a:pt x="8014" y="405"/>
                    <a:pt x="7879" y="410"/>
                    <a:pt x="7741" y="423"/>
                  </a:cubicBezTo>
                  <a:cubicBezTo>
                    <a:pt x="7496" y="446"/>
                    <a:pt x="7274" y="523"/>
                    <a:pt x="7052" y="634"/>
                  </a:cubicBezTo>
                  <a:cubicBezTo>
                    <a:pt x="6818" y="757"/>
                    <a:pt x="6584" y="890"/>
                    <a:pt x="6351" y="1024"/>
                  </a:cubicBezTo>
                  <a:cubicBezTo>
                    <a:pt x="6129" y="1146"/>
                    <a:pt x="5906" y="1291"/>
                    <a:pt x="5695" y="1447"/>
                  </a:cubicBezTo>
                  <a:cubicBezTo>
                    <a:pt x="5261" y="1791"/>
                    <a:pt x="4894" y="2214"/>
                    <a:pt x="4527" y="2614"/>
                  </a:cubicBezTo>
                  <a:cubicBezTo>
                    <a:pt x="3759" y="3449"/>
                    <a:pt x="3003" y="4294"/>
                    <a:pt x="2325" y="5206"/>
                  </a:cubicBezTo>
                  <a:cubicBezTo>
                    <a:pt x="1757" y="5973"/>
                    <a:pt x="1146" y="6907"/>
                    <a:pt x="111" y="7052"/>
                  </a:cubicBezTo>
                  <a:cubicBezTo>
                    <a:pt x="78" y="7052"/>
                    <a:pt x="34" y="7063"/>
                    <a:pt x="0" y="7063"/>
                  </a:cubicBezTo>
                  <a:cubicBezTo>
                    <a:pt x="22" y="7074"/>
                    <a:pt x="45" y="7085"/>
                    <a:pt x="67" y="7085"/>
                  </a:cubicBezTo>
                  <a:cubicBezTo>
                    <a:pt x="412" y="7063"/>
                    <a:pt x="734" y="6929"/>
                    <a:pt x="1013" y="6741"/>
                  </a:cubicBezTo>
                  <a:cubicBezTo>
                    <a:pt x="1435" y="6462"/>
                    <a:pt x="1757" y="6062"/>
                    <a:pt x="2058" y="5661"/>
                  </a:cubicBezTo>
                  <a:cubicBezTo>
                    <a:pt x="2392" y="5228"/>
                    <a:pt x="2725" y="4783"/>
                    <a:pt x="3081" y="4361"/>
                  </a:cubicBezTo>
                  <a:cubicBezTo>
                    <a:pt x="3437" y="3926"/>
                    <a:pt x="3815" y="3504"/>
                    <a:pt x="4194" y="3081"/>
                  </a:cubicBezTo>
                  <a:cubicBezTo>
                    <a:pt x="4572" y="2670"/>
                    <a:pt x="4938" y="2247"/>
                    <a:pt x="5328" y="1858"/>
                  </a:cubicBezTo>
                  <a:cubicBezTo>
                    <a:pt x="5717" y="1469"/>
                    <a:pt x="6173" y="1168"/>
                    <a:pt x="6651" y="901"/>
                  </a:cubicBezTo>
                  <a:cubicBezTo>
                    <a:pt x="6874" y="779"/>
                    <a:pt x="7108" y="646"/>
                    <a:pt x="7341" y="557"/>
                  </a:cubicBezTo>
                  <a:cubicBezTo>
                    <a:pt x="7575" y="468"/>
                    <a:pt x="7819" y="446"/>
                    <a:pt x="8064" y="446"/>
                  </a:cubicBezTo>
                  <a:cubicBezTo>
                    <a:pt x="8249" y="446"/>
                    <a:pt x="8441" y="460"/>
                    <a:pt x="8630" y="460"/>
                  </a:cubicBezTo>
                  <a:cubicBezTo>
                    <a:pt x="8679" y="460"/>
                    <a:pt x="8728" y="459"/>
                    <a:pt x="8776" y="456"/>
                  </a:cubicBezTo>
                  <a:cubicBezTo>
                    <a:pt x="8976" y="446"/>
                    <a:pt x="9176" y="412"/>
                    <a:pt x="9376" y="345"/>
                  </a:cubicBezTo>
                  <a:cubicBezTo>
                    <a:pt x="9654" y="256"/>
                    <a:pt x="9921" y="134"/>
                    <a:pt x="1017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8" name="Google Shape;38;p3"/>
            <p:cNvSpPr/>
            <p:nvPr/>
          </p:nvSpPr>
          <p:spPr>
            <a:xfrm>
              <a:off x="2080695" y="4389205"/>
              <a:ext cx="263122" cy="213442"/>
            </a:xfrm>
            <a:custGeom>
              <a:avLst/>
              <a:gdLst/>
              <a:ahLst/>
              <a:cxnLst/>
              <a:rect l="l" t="t" r="r" b="b"/>
              <a:pathLst>
                <a:path w="7542" h="6118" extrusionOk="0">
                  <a:moveTo>
                    <a:pt x="7475" y="1"/>
                  </a:moveTo>
                  <a:cubicBezTo>
                    <a:pt x="7308" y="56"/>
                    <a:pt x="7119" y="67"/>
                    <a:pt x="6941" y="90"/>
                  </a:cubicBezTo>
                  <a:cubicBezTo>
                    <a:pt x="6730" y="112"/>
                    <a:pt x="6540" y="156"/>
                    <a:pt x="6352" y="245"/>
                  </a:cubicBezTo>
                  <a:cubicBezTo>
                    <a:pt x="6151" y="323"/>
                    <a:pt x="5962" y="434"/>
                    <a:pt x="5762" y="534"/>
                  </a:cubicBezTo>
                  <a:cubicBezTo>
                    <a:pt x="5373" y="745"/>
                    <a:pt x="4995" y="990"/>
                    <a:pt x="4627" y="1235"/>
                  </a:cubicBezTo>
                  <a:cubicBezTo>
                    <a:pt x="4449" y="1357"/>
                    <a:pt x="4261" y="1479"/>
                    <a:pt x="4071" y="1591"/>
                  </a:cubicBezTo>
                  <a:cubicBezTo>
                    <a:pt x="3893" y="1691"/>
                    <a:pt x="3693" y="1780"/>
                    <a:pt x="3504" y="1880"/>
                  </a:cubicBezTo>
                  <a:cubicBezTo>
                    <a:pt x="3326" y="1980"/>
                    <a:pt x="3181" y="2124"/>
                    <a:pt x="3059" y="2292"/>
                  </a:cubicBezTo>
                  <a:cubicBezTo>
                    <a:pt x="2937" y="2458"/>
                    <a:pt x="2837" y="2636"/>
                    <a:pt x="2726" y="2814"/>
                  </a:cubicBezTo>
                  <a:cubicBezTo>
                    <a:pt x="2514" y="3192"/>
                    <a:pt x="2292" y="3570"/>
                    <a:pt x="2058" y="3938"/>
                  </a:cubicBezTo>
                  <a:cubicBezTo>
                    <a:pt x="1824" y="4304"/>
                    <a:pt x="1558" y="4660"/>
                    <a:pt x="1268" y="4983"/>
                  </a:cubicBezTo>
                  <a:cubicBezTo>
                    <a:pt x="968" y="5305"/>
                    <a:pt x="613" y="5572"/>
                    <a:pt x="279" y="5851"/>
                  </a:cubicBezTo>
                  <a:cubicBezTo>
                    <a:pt x="178" y="5940"/>
                    <a:pt x="89" y="6029"/>
                    <a:pt x="0" y="6118"/>
                  </a:cubicBezTo>
                  <a:cubicBezTo>
                    <a:pt x="56" y="6084"/>
                    <a:pt x="112" y="6062"/>
                    <a:pt x="168" y="6029"/>
                  </a:cubicBezTo>
                  <a:cubicBezTo>
                    <a:pt x="468" y="5750"/>
                    <a:pt x="801" y="5517"/>
                    <a:pt x="1090" y="5239"/>
                  </a:cubicBezTo>
                  <a:cubicBezTo>
                    <a:pt x="1402" y="4939"/>
                    <a:pt x="1669" y="4605"/>
                    <a:pt x="1913" y="4249"/>
                  </a:cubicBezTo>
                  <a:cubicBezTo>
                    <a:pt x="2158" y="3893"/>
                    <a:pt x="2381" y="3515"/>
                    <a:pt x="2615" y="3148"/>
                  </a:cubicBezTo>
                  <a:lnTo>
                    <a:pt x="2948" y="2581"/>
                  </a:lnTo>
                  <a:cubicBezTo>
                    <a:pt x="3059" y="2391"/>
                    <a:pt x="3181" y="2213"/>
                    <a:pt x="3349" y="2069"/>
                  </a:cubicBezTo>
                  <a:cubicBezTo>
                    <a:pt x="3504" y="1936"/>
                    <a:pt x="3715" y="1847"/>
                    <a:pt x="3905" y="1758"/>
                  </a:cubicBezTo>
                  <a:cubicBezTo>
                    <a:pt x="4105" y="1657"/>
                    <a:pt x="4294" y="1535"/>
                    <a:pt x="4472" y="1413"/>
                  </a:cubicBezTo>
                  <a:cubicBezTo>
                    <a:pt x="4850" y="1168"/>
                    <a:pt x="5217" y="913"/>
                    <a:pt x="5606" y="690"/>
                  </a:cubicBezTo>
                  <a:cubicBezTo>
                    <a:pt x="5806" y="579"/>
                    <a:pt x="5996" y="468"/>
                    <a:pt x="6196" y="367"/>
                  </a:cubicBezTo>
                  <a:cubicBezTo>
                    <a:pt x="6396" y="278"/>
                    <a:pt x="6596" y="189"/>
                    <a:pt x="6807" y="145"/>
                  </a:cubicBezTo>
                  <a:cubicBezTo>
                    <a:pt x="7041" y="112"/>
                    <a:pt x="7308" y="100"/>
                    <a:pt x="7541" y="23"/>
                  </a:cubicBezTo>
                  <a:lnTo>
                    <a:pt x="7475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9" name="Google Shape;39;p3"/>
            <p:cNvSpPr/>
            <p:nvPr/>
          </p:nvSpPr>
          <p:spPr>
            <a:xfrm>
              <a:off x="1942188" y="4374063"/>
              <a:ext cx="359341" cy="252655"/>
            </a:xfrm>
            <a:custGeom>
              <a:avLst/>
              <a:gdLst/>
              <a:ahLst/>
              <a:cxnLst/>
              <a:rect l="l" t="t" r="r" b="b"/>
              <a:pathLst>
                <a:path w="10300" h="7242" extrusionOk="0">
                  <a:moveTo>
                    <a:pt x="10154" y="0"/>
                  </a:moveTo>
                  <a:lnTo>
                    <a:pt x="9721" y="134"/>
                  </a:lnTo>
                  <a:cubicBezTo>
                    <a:pt x="9499" y="223"/>
                    <a:pt x="9265" y="301"/>
                    <a:pt x="9042" y="401"/>
                  </a:cubicBezTo>
                  <a:cubicBezTo>
                    <a:pt x="8809" y="490"/>
                    <a:pt x="8587" y="601"/>
                    <a:pt x="8353" y="690"/>
                  </a:cubicBezTo>
                  <a:cubicBezTo>
                    <a:pt x="8119" y="790"/>
                    <a:pt x="7885" y="868"/>
                    <a:pt x="7641" y="924"/>
                  </a:cubicBezTo>
                  <a:cubicBezTo>
                    <a:pt x="7396" y="979"/>
                    <a:pt x="7163" y="1013"/>
                    <a:pt x="6929" y="1102"/>
                  </a:cubicBezTo>
                  <a:cubicBezTo>
                    <a:pt x="6496" y="1246"/>
                    <a:pt x="6095" y="1525"/>
                    <a:pt x="5717" y="1791"/>
                  </a:cubicBezTo>
                  <a:cubicBezTo>
                    <a:pt x="4961" y="2336"/>
                    <a:pt x="4304" y="3003"/>
                    <a:pt x="3681" y="3693"/>
                  </a:cubicBezTo>
                  <a:cubicBezTo>
                    <a:pt x="3058" y="4394"/>
                    <a:pt x="2469" y="5117"/>
                    <a:pt x="1847" y="5806"/>
                  </a:cubicBezTo>
                  <a:cubicBezTo>
                    <a:pt x="1335" y="6384"/>
                    <a:pt x="745" y="6985"/>
                    <a:pt x="0" y="7219"/>
                  </a:cubicBezTo>
                  <a:cubicBezTo>
                    <a:pt x="22" y="7230"/>
                    <a:pt x="33" y="7230"/>
                    <a:pt x="55" y="7241"/>
                  </a:cubicBezTo>
                  <a:cubicBezTo>
                    <a:pt x="678" y="7041"/>
                    <a:pt x="1190" y="6585"/>
                    <a:pt x="1635" y="6118"/>
                  </a:cubicBezTo>
                  <a:cubicBezTo>
                    <a:pt x="2269" y="5462"/>
                    <a:pt x="2848" y="4738"/>
                    <a:pt x="3448" y="4049"/>
                  </a:cubicBezTo>
                  <a:cubicBezTo>
                    <a:pt x="4059" y="3349"/>
                    <a:pt x="4704" y="2670"/>
                    <a:pt x="5439" y="2081"/>
                  </a:cubicBezTo>
                  <a:cubicBezTo>
                    <a:pt x="5806" y="1791"/>
                    <a:pt x="6195" y="1525"/>
                    <a:pt x="6617" y="1302"/>
                  </a:cubicBezTo>
                  <a:cubicBezTo>
                    <a:pt x="6840" y="1191"/>
                    <a:pt x="7074" y="1113"/>
                    <a:pt x="7329" y="1057"/>
                  </a:cubicBezTo>
                  <a:cubicBezTo>
                    <a:pt x="7563" y="1001"/>
                    <a:pt x="7796" y="957"/>
                    <a:pt x="8030" y="879"/>
                  </a:cubicBezTo>
                  <a:cubicBezTo>
                    <a:pt x="8498" y="724"/>
                    <a:pt x="8931" y="501"/>
                    <a:pt x="9398" y="323"/>
                  </a:cubicBezTo>
                  <a:cubicBezTo>
                    <a:pt x="9699" y="212"/>
                    <a:pt x="9999" y="112"/>
                    <a:pt x="10299" y="12"/>
                  </a:cubicBezTo>
                  <a:cubicBezTo>
                    <a:pt x="10266" y="12"/>
                    <a:pt x="10210" y="0"/>
                    <a:pt x="1015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0" name="Google Shape;40;p3"/>
            <p:cNvSpPr/>
            <p:nvPr/>
          </p:nvSpPr>
          <p:spPr>
            <a:xfrm>
              <a:off x="1959632" y="4379122"/>
              <a:ext cx="361679" cy="253039"/>
            </a:xfrm>
            <a:custGeom>
              <a:avLst/>
              <a:gdLst/>
              <a:ahLst/>
              <a:cxnLst/>
              <a:rect l="l" t="t" r="r" b="b"/>
              <a:pathLst>
                <a:path w="10367" h="7253" extrusionOk="0">
                  <a:moveTo>
                    <a:pt x="10200" y="0"/>
                  </a:moveTo>
                  <a:cubicBezTo>
                    <a:pt x="9944" y="56"/>
                    <a:pt x="9677" y="134"/>
                    <a:pt x="9421" y="211"/>
                  </a:cubicBezTo>
                  <a:cubicBezTo>
                    <a:pt x="9165" y="278"/>
                    <a:pt x="8920" y="367"/>
                    <a:pt x="8676" y="478"/>
                  </a:cubicBezTo>
                  <a:cubicBezTo>
                    <a:pt x="8409" y="579"/>
                    <a:pt x="8153" y="690"/>
                    <a:pt x="7897" y="801"/>
                  </a:cubicBezTo>
                  <a:cubicBezTo>
                    <a:pt x="7452" y="990"/>
                    <a:pt x="7019" y="1202"/>
                    <a:pt x="6585" y="1412"/>
                  </a:cubicBezTo>
                  <a:cubicBezTo>
                    <a:pt x="6129" y="1635"/>
                    <a:pt x="5673" y="1857"/>
                    <a:pt x="5239" y="2114"/>
                  </a:cubicBezTo>
                  <a:cubicBezTo>
                    <a:pt x="4416" y="2625"/>
                    <a:pt x="3715" y="3303"/>
                    <a:pt x="3104" y="4049"/>
                  </a:cubicBezTo>
                  <a:cubicBezTo>
                    <a:pt x="2781" y="4438"/>
                    <a:pt x="2503" y="4850"/>
                    <a:pt x="2170" y="5228"/>
                  </a:cubicBezTo>
                  <a:cubicBezTo>
                    <a:pt x="1836" y="5606"/>
                    <a:pt x="1424" y="5906"/>
                    <a:pt x="1057" y="6251"/>
                  </a:cubicBezTo>
                  <a:cubicBezTo>
                    <a:pt x="734" y="6551"/>
                    <a:pt x="423" y="6874"/>
                    <a:pt x="79" y="7141"/>
                  </a:cubicBezTo>
                  <a:cubicBezTo>
                    <a:pt x="56" y="7163"/>
                    <a:pt x="23" y="7185"/>
                    <a:pt x="0" y="7208"/>
                  </a:cubicBezTo>
                  <a:cubicBezTo>
                    <a:pt x="34" y="7208"/>
                    <a:pt x="67" y="7218"/>
                    <a:pt x="89" y="7218"/>
                  </a:cubicBezTo>
                  <a:cubicBezTo>
                    <a:pt x="301" y="7063"/>
                    <a:pt x="490" y="6896"/>
                    <a:pt x="679" y="6718"/>
                  </a:cubicBezTo>
                  <a:cubicBezTo>
                    <a:pt x="846" y="6562"/>
                    <a:pt x="1001" y="6407"/>
                    <a:pt x="1169" y="6251"/>
                  </a:cubicBezTo>
                  <a:cubicBezTo>
                    <a:pt x="1357" y="6084"/>
                    <a:pt x="1557" y="5917"/>
                    <a:pt x="1747" y="5739"/>
                  </a:cubicBezTo>
                  <a:cubicBezTo>
                    <a:pt x="1947" y="5572"/>
                    <a:pt x="2136" y="5384"/>
                    <a:pt x="2303" y="5183"/>
                  </a:cubicBezTo>
                  <a:cubicBezTo>
                    <a:pt x="2469" y="4983"/>
                    <a:pt x="2625" y="4771"/>
                    <a:pt x="2781" y="4571"/>
                  </a:cubicBezTo>
                  <a:cubicBezTo>
                    <a:pt x="3381" y="3782"/>
                    <a:pt x="4049" y="3048"/>
                    <a:pt x="4850" y="2458"/>
                  </a:cubicBezTo>
                  <a:cubicBezTo>
                    <a:pt x="5262" y="2158"/>
                    <a:pt x="5717" y="1913"/>
                    <a:pt x="6184" y="1679"/>
                  </a:cubicBezTo>
                  <a:cubicBezTo>
                    <a:pt x="6629" y="1457"/>
                    <a:pt x="7074" y="1234"/>
                    <a:pt x="7530" y="1034"/>
                  </a:cubicBezTo>
                  <a:cubicBezTo>
                    <a:pt x="7764" y="923"/>
                    <a:pt x="7998" y="823"/>
                    <a:pt x="8231" y="723"/>
                  </a:cubicBezTo>
                  <a:lnTo>
                    <a:pt x="8231" y="723"/>
                  </a:lnTo>
                  <a:cubicBezTo>
                    <a:pt x="7853" y="968"/>
                    <a:pt x="7519" y="1268"/>
                    <a:pt x="7141" y="1501"/>
                  </a:cubicBezTo>
                  <a:cubicBezTo>
                    <a:pt x="6740" y="1768"/>
                    <a:pt x="6295" y="1958"/>
                    <a:pt x="5884" y="2213"/>
                  </a:cubicBezTo>
                  <a:cubicBezTo>
                    <a:pt x="5495" y="2458"/>
                    <a:pt x="5139" y="2747"/>
                    <a:pt x="4817" y="3070"/>
                  </a:cubicBezTo>
                  <a:cubicBezTo>
                    <a:pt x="4483" y="3414"/>
                    <a:pt x="4204" y="3793"/>
                    <a:pt x="3915" y="4171"/>
                  </a:cubicBezTo>
                  <a:cubicBezTo>
                    <a:pt x="3771" y="4360"/>
                    <a:pt x="3626" y="4549"/>
                    <a:pt x="3460" y="4716"/>
                  </a:cubicBezTo>
                  <a:cubicBezTo>
                    <a:pt x="3292" y="4894"/>
                    <a:pt x="3104" y="5038"/>
                    <a:pt x="2914" y="5183"/>
                  </a:cubicBezTo>
                  <a:cubicBezTo>
                    <a:pt x="2726" y="5327"/>
                    <a:pt x="2536" y="5472"/>
                    <a:pt x="2358" y="5639"/>
                  </a:cubicBezTo>
                  <a:cubicBezTo>
                    <a:pt x="2192" y="5806"/>
                    <a:pt x="2036" y="5973"/>
                    <a:pt x="1869" y="6150"/>
                  </a:cubicBezTo>
                  <a:cubicBezTo>
                    <a:pt x="1713" y="6318"/>
                    <a:pt x="1557" y="6496"/>
                    <a:pt x="1379" y="6640"/>
                  </a:cubicBezTo>
                  <a:cubicBezTo>
                    <a:pt x="1191" y="6807"/>
                    <a:pt x="991" y="6929"/>
                    <a:pt x="790" y="7052"/>
                  </a:cubicBezTo>
                  <a:cubicBezTo>
                    <a:pt x="657" y="7119"/>
                    <a:pt x="523" y="7185"/>
                    <a:pt x="401" y="7252"/>
                  </a:cubicBezTo>
                  <a:lnTo>
                    <a:pt x="501" y="7252"/>
                  </a:lnTo>
                  <a:cubicBezTo>
                    <a:pt x="690" y="7151"/>
                    <a:pt x="879" y="7063"/>
                    <a:pt x="1057" y="6951"/>
                  </a:cubicBezTo>
                  <a:cubicBezTo>
                    <a:pt x="1246" y="6818"/>
                    <a:pt x="1424" y="6674"/>
                    <a:pt x="1591" y="6518"/>
                  </a:cubicBezTo>
                  <a:cubicBezTo>
                    <a:pt x="1936" y="6195"/>
                    <a:pt x="2225" y="5817"/>
                    <a:pt x="2592" y="5505"/>
                  </a:cubicBezTo>
                  <a:cubicBezTo>
                    <a:pt x="2770" y="5350"/>
                    <a:pt x="2970" y="5216"/>
                    <a:pt x="3159" y="5061"/>
                  </a:cubicBezTo>
                  <a:cubicBezTo>
                    <a:pt x="3349" y="4916"/>
                    <a:pt x="3515" y="4749"/>
                    <a:pt x="3671" y="4571"/>
                  </a:cubicBezTo>
                  <a:cubicBezTo>
                    <a:pt x="3982" y="4205"/>
                    <a:pt x="4249" y="3804"/>
                    <a:pt x="4560" y="3437"/>
                  </a:cubicBezTo>
                  <a:cubicBezTo>
                    <a:pt x="4861" y="3081"/>
                    <a:pt x="5205" y="2769"/>
                    <a:pt x="5584" y="2492"/>
                  </a:cubicBezTo>
                  <a:cubicBezTo>
                    <a:pt x="5973" y="2203"/>
                    <a:pt x="6407" y="1991"/>
                    <a:pt x="6829" y="1758"/>
                  </a:cubicBezTo>
                  <a:cubicBezTo>
                    <a:pt x="7030" y="1646"/>
                    <a:pt x="7230" y="1524"/>
                    <a:pt x="7419" y="1390"/>
                  </a:cubicBezTo>
                  <a:cubicBezTo>
                    <a:pt x="7619" y="1246"/>
                    <a:pt x="7797" y="1101"/>
                    <a:pt x="7998" y="957"/>
                  </a:cubicBezTo>
                  <a:cubicBezTo>
                    <a:pt x="8220" y="790"/>
                    <a:pt x="8453" y="645"/>
                    <a:pt x="8698" y="534"/>
                  </a:cubicBezTo>
                  <a:cubicBezTo>
                    <a:pt x="8976" y="423"/>
                    <a:pt x="9254" y="322"/>
                    <a:pt x="9543" y="233"/>
                  </a:cubicBezTo>
                  <a:cubicBezTo>
                    <a:pt x="9810" y="167"/>
                    <a:pt x="10089" y="112"/>
                    <a:pt x="10366" y="67"/>
                  </a:cubicBezTo>
                  <a:lnTo>
                    <a:pt x="10289" y="33"/>
                  </a:lnTo>
                  <a:cubicBezTo>
                    <a:pt x="10244" y="45"/>
                    <a:pt x="10200" y="45"/>
                    <a:pt x="10155" y="56"/>
                  </a:cubicBezTo>
                  <a:cubicBezTo>
                    <a:pt x="10188" y="45"/>
                    <a:pt x="10233" y="33"/>
                    <a:pt x="10266" y="23"/>
                  </a:cubicBezTo>
                  <a:lnTo>
                    <a:pt x="1020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1" name="Google Shape;41;p3"/>
            <p:cNvSpPr/>
            <p:nvPr/>
          </p:nvSpPr>
          <p:spPr>
            <a:xfrm>
              <a:off x="2028711" y="4383378"/>
              <a:ext cx="300346" cy="239817"/>
            </a:xfrm>
            <a:custGeom>
              <a:avLst/>
              <a:gdLst/>
              <a:ahLst/>
              <a:cxnLst/>
              <a:rect l="l" t="t" r="r" b="b"/>
              <a:pathLst>
                <a:path w="8609" h="6874" extrusionOk="0">
                  <a:moveTo>
                    <a:pt x="8553" y="0"/>
                  </a:moveTo>
                  <a:cubicBezTo>
                    <a:pt x="7975" y="200"/>
                    <a:pt x="7397" y="423"/>
                    <a:pt x="6841" y="679"/>
                  </a:cubicBezTo>
                  <a:cubicBezTo>
                    <a:pt x="6095" y="1013"/>
                    <a:pt x="5395" y="1435"/>
                    <a:pt x="4760" y="1958"/>
                  </a:cubicBezTo>
                  <a:cubicBezTo>
                    <a:pt x="4427" y="2236"/>
                    <a:pt x="4115" y="2525"/>
                    <a:pt x="3815" y="2837"/>
                  </a:cubicBezTo>
                  <a:cubicBezTo>
                    <a:pt x="3504" y="3148"/>
                    <a:pt x="3193" y="3460"/>
                    <a:pt x="2914" y="3793"/>
                  </a:cubicBezTo>
                  <a:cubicBezTo>
                    <a:pt x="2636" y="4138"/>
                    <a:pt x="2414" y="4527"/>
                    <a:pt x="2147" y="4872"/>
                  </a:cubicBezTo>
                  <a:cubicBezTo>
                    <a:pt x="1869" y="5217"/>
                    <a:pt x="1546" y="5506"/>
                    <a:pt x="1235" y="5806"/>
                  </a:cubicBezTo>
                  <a:cubicBezTo>
                    <a:pt x="835" y="6174"/>
                    <a:pt x="434" y="6540"/>
                    <a:pt x="0" y="6874"/>
                  </a:cubicBezTo>
                  <a:cubicBezTo>
                    <a:pt x="56" y="6852"/>
                    <a:pt x="111" y="6841"/>
                    <a:pt x="167" y="6819"/>
                  </a:cubicBezTo>
                  <a:cubicBezTo>
                    <a:pt x="467" y="6585"/>
                    <a:pt x="756" y="6329"/>
                    <a:pt x="1035" y="6073"/>
                  </a:cubicBezTo>
                  <a:cubicBezTo>
                    <a:pt x="1346" y="5784"/>
                    <a:pt x="1658" y="5506"/>
                    <a:pt x="1947" y="5195"/>
                  </a:cubicBezTo>
                  <a:cubicBezTo>
                    <a:pt x="2258" y="4872"/>
                    <a:pt x="2491" y="4494"/>
                    <a:pt x="2748" y="4138"/>
                  </a:cubicBezTo>
                  <a:cubicBezTo>
                    <a:pt x="3003" y="3771"/>
                    <a:pt x="3292" y="3448"/>
                    <a:pt x="3604" y="3137"/>
                  </a:cubicBezTo>
                  <a:cubicBezTo>
                    <a:pt x="3904" y="2825"/>
                    <a:pt x="4216" y="2525"/>
                    <a:pt x="4538" y="2236"/>
                  </a:cubicBezTo>
                  <a:cubicBezTo>
                    <a:pt x="4861" y="1958"/>
                    <a:pt x="5195" y="1691"/>
                    <a:pt x="5550" y="1446"/>
                  </a:cubicBezTo>
                  <a:cubicBezTo>
                    <a:pt x="5884" y="1224"/>
                    <a:pt x="6228" y="1035"/>
                    <a:pt x="6596" y="857"/>
                  </a:cubicBezTo>
                  <a:cubicBezTo>
                    <a:pt x="7252" y="534"/>
                    <a:pt x="7931" y="279"/>
                    <a:pt x="8609" y="23"/>
                  </a:cubicBezTo>
                  <a:lnTo>
                    <a:pt x="8553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2" name="Google Shape;42;p3"/>
            <p:cNvSpPr/>
            <p:nvPr/>
          </p:nvSpPr>
          <p:spPr>
            <a:xfrm>
              <a:off x="1982135" y="4373261"/>
              <a:ext cx="326373" cy="188253"/>
            </a:xfrm>
            <a:custGeom>
              <a:avLst/>
              <a:gdLst/>
              <a:ahLst/>
              <a:cxnLst/>
              <a:rect l="l" t="t" r="r" b="b"/>
              <a:pathLst>
                <a:path w="9355" h="5396" extrusionOk="0">
                  <a:moveTo>
                    <a:pt x="8721" y="0"/>
                  </a:moveTo>
                  <a:cubicBezTo>
                    <a:pt x="8459" y="0"/>
                    <a:pt x="8026" y="84"/>
                    <a:pt x="7363" y="157"/>
                  </a:cubicBezTo>
                  <a:cubicBezTo>
                    <a:pt x="7114" y="188"/>
                    <a:pt x="6964" y="199"/>
                    <a:pt x="6838" y="199"/>
                  </a:cubicBezTo>
                  <a:cubicBezTo>
                    <a:pt x="6611" y="199"/>
                    <a:pt x="6468" y="164"/>
                    <a:pt x="5973" y="157"/>
                  </a:cubicBezTo>
                  <a:cubicBezTo>
                    <a:pt x="5962" y="157"/>
                    <a:pt x="5951" y="157"/>
                    <a:pt x="5940" y="157"/>
                  </a:cubicBezTo>
                  <a:cubicBezTo>
                    <a:pt x="5200" y="157"/>
                    <a:pt x="5013" y="508"/>
                    <a:pt x="4060" y="935"/>
                  </a:cubicBezTo>
                  <a:cubicBezTo>
                    <a:pt x="3092" y="1370"/>
                    <a:pt x="2136" y="2793"/>
                    <a:pt x="1747" y="3461"/>
                  </a:cubicBezTo>
                  <a:cubicBezTo>
                    <a:pt x="1347" y="4128"/>
                    <a:pt x="590" y="4873"/>
                    <a:pt x="112" y="5295"/>
                  </a:cubicBezTo>
                  <a:cubicBezTo>
                    <a:pt x="79" y="5329"/>
                    <a:pt x="45" y="5362"/>
                    <a:pt x="0" y="5396"/>
                  </a:cubicBezTo>
                  <a:cubicBezTo>
                    <a:pt x="267" y="5384"/>
                    <a:pt x="623" y="5340"/>
                    <a:pt x="1024" y="5229"/>
                  </a:cubicBezTo>
                  <a:cubicBezTo>
                    <a:pt x="1847" y="4995"/>
                    <a:pt x="1836" y="4317"/>
                    <a:pt x="2459" y="3572"/>
                  </a:cubicBezTo>
                  <a:cubicBezTo>
                    <a:pt x="3082" y="2838"/>
                    <a:pt x="3349" y="2715"/>
                    <a:pt x="3905" y="2126"/>
                  </a:cubicBezTo>
                  <a:cubicBezTo>
                    <a:pt x="4449" y="1525"/>
                    <a:pt x="5150" y="1447"/>
                    <a:pt x="6062" y="1347"/>
                  </a:cubicBezTo>
                  <a:cubicBezTo>
                    <a:pt x="6248" y="1327"/>
                    <a:pt x="6388" y="1320"/>
                    <a:pt x="6502" y="1320"/>
                  </a:cubicBezTo>
                  <a:cubicBezTo>
                    <a:pt x="6780" y="1320"/>
                    <a:pt x="6897" y="1363"/>
                    <a:pt x="7118" y="1363"/>
                  </a:cubicBezTo>
                  <a:cubicBezTo>
                    <a:pt x="7256" y="1363"/>
                    <a:pt x="7435" y="1346"/>
                    <a:pt x="7719" y="1291"/>
                  </a:cubicBezTo>
                  <a:cubicBezTo>
                    <a:pt x="8653" y="1113"/>
                    <a:pt x="9355" y="201"/>
                    <a:pt x="9355" y="201"/>
                  </a:cubicBezTo>
                  <a:lnTo>
                    <a:pt x="8943" y="13"/>
                  </a:lnTo>
                  <a:cubicBezTo>
                    <a:pt x="8887" y="1"/>
                    <a:pt x="8821" y="1"/>
                    <a:pt x="8765" y="1"/>
                  </a:cubicBezTo>
                  <a:cubicBezTo>
                    <a:pt x="8751" y="1"/>
                    <a:pt x="8736" y="0"/>
                    <a:pt x="872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3" name="Google Shape;43;p3"/>
            <p:cNvSpPr/>
            <p:nvPr/>
          </p:nvSpPr>
          <p:spPr>
            <a:xfrm>
              <a:off x="2002301" y="4373679"/>
              <a:ext cx="276728" cy="185532"/>
            </a:xfrm>
            <a:custGeom>
              <a:avLst/>
              <a:gdLst/>
              <a:ahLst/>
              <a:cxnLst/>
              <a:rect l="l" t="t" r="r" b="b"/>
              <a:pathLst>
                <a:path w="7932" h="5318" extrusionOk="0">
                  <a:moveTo>
                    <a:pt x="7931" y="1"/>
                  </a:moveTo>
                  <a:cubicBezTo>
                    <a:pt x="7909" y="1"/>
                    <a:pt x="7887" y="11"/>
                    <a:pt x="7853" y="11"/>
                  </a:cubicBezTo>
                  <a:cubicBezTo>
                    <a:pt x="7820" y="11"/>
                    <a:pt x="7798" y="23"/>
                    <a:pt x="7764" y="23"/>
                  </a:cubicBezTo>
                  <a:cubicBezTo>
                    <a:pt x="7653" y="78"/>
                    <a:pt x="7542" y="134"/>
                    <a:pt x="7430" y="179"/>
                  </a:cubicBezTo>
                  <a:cubicBezTo>
                    <a:pt x="7252" y="256"/>
                    <a:pt x="7064" y="323"/>
                    <a:pt x="6864" y="367"/>
                  </a:cubicBezTo>
                  <a:cubicBezTo>
                    <a:pt x="6641" y="412"/>
                    <a:pt x="6407" y="412"/>
                    <a:pt x="6185" y="412"/>
                  </a:cubicBezTo>
                  <a:cubicBezTo>
                    <a:pt x="6089" y="407"/>
                    <a:pt x="5996" y="405"/>
                    <a:pt x="5902" y="405"/>
                  </a:cubicBezTo>
                  <a:cubicBezTo>
                    <a:pt x="5768" y="405"/>
                    <a:pt x="5633" y="410"/>
                    <a:pt x="5495" y="423"/>
                  </a:cubicBezTo>
                  <a:cubicBezTo>
                    <a:pt x="5250" y="446"/>
                    <a:pt x="5028" y="523"/>
                    <a:pt x="4806" y="634"/>
                  </a:cubicBezTo>
                  <a:cubicBezTo>
                    <a:pt x="4572" y="757"/>
                    <a:pt x="4338" y="890"/>
                    <a:pt x="4105" y="1024"/>
                  </a:cubicBezTo>
                  <a:cubicBezTo>
                    <a:pt x="3883" y="1146"/>
                    <a:pt x="3660" y="1291"/>
                    <a:pt x="3449" y="1447"/>
                  </a:cubicBezTo>
                  <a:cubicBezTo>
                    <a:pt x="3015" y="1791"/>
                    <a:pt x="2648" y="2214"/>
                    <a:pt x="2281" y="2614"/>
                  </a:cubicBezTo>
                  <a:cubicBezTo>
                    <a:pt x="1513" y="3449"/>
                    <a:pt x="757" y="4294"/>
                    <a:pt x="79" y="5206"/>
                  </a:cubicBezTo>
                  <a:cubicBezTo>
                    <a:pt x="57" y="5239"/>
                    <a:pt x="23" y="5283"/>
                    <a:pt x="1" y="5317"/>
                  </a:cubicBezTo>
                  <a:cubicBezTo>
                    <a:pt x="35" y="5306"/>
                    <a:pt x="67" y="5306"/>
                    <a:pt x="90" y="5295"/>
                  </a:cubicBezTo>
                  <a:cubicBezTo>
                    <a:pt x="334" y="4983"/>
                    <a:pt x="579" y="4660"/>
                    <a:pt x="835" y="4361"/>
                  </a:cubicBezTo>
                  <a:cubicBezTo>
                    <a:pt x="1191" y="3926"/>
                    <a:pt x="1569" y="3504"/>
                    <a:pt x="1948" y="3081"/>
                  </a:cubicBezTo>
                  <a:cubicBezTo>
                    <a:pt x="2326" y="2670"/>
                    <a:pt x="2692" y="2247"/>
                    <a:pt x="3082" y="1858"/>
                  </a:cubicBezTo>
                  <a:cubicBezTo>
                    <a:pt x="3471" y="1469"/>
                    <a:pt x="3927" y="1168"/>
                    <a:pt x="4405" y="901"/>
                  </a:cubicBezTo>
                  <a:cubicBezTo>
                    <a:pt x="4628" y="779"/>
                    <a:pt x="4862" y="646"/>
                    <a:pt x="5095" y="557"/>
                  </a:cubicBezTo>
                  <a:cubicBezTo>
                    <a:pt x="5329" y="468"/>
                    <a:pt x="5573" y="446"/>
                    <a:pt x="5818" y="446"/>
                  </a:cubicBezTo>
                  <a:cubicBezTo>
                    <a:pt x="6003" y="446"/>
                    <a:pt x="6195" y="460"/>
                    <a:pt x="6384" y="460"/>
                  </a:cubicBezTo>
                  <a:cubicBezTo>
                    <a:pt x="6433" y="460"/>
                    <a:pt x="6482" y="459"/>
                    <a:pt x="6530" y="456"/>
                  </a:cubicBezTo>
                  <a:cubicBezTo>
                    <a:pt x="6730" y="446"/>
                    <a:pt x="6930" y="412"/>
                    <a:pt x="7130" y="345"/>
                  </a:cubicBezTo>
                  <a:cubicBezTo>
                    <a:pt x="7408" y="256"/>
                    <a:pt x="7675" y="134"/>
                    <a:pt x="793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4" name="Google Shape;44;p3"/>
            <p:cNvSpPr/>
            <p:nvPr/>
          </p:nvSpPr>
          <p:spPr>
            <a:xfrm>
              <a:off x="2241740" y="4396182"/>
              <a:ext cx="51633" cy="23689"/>
            </a:xfrm>
            <a:custGeom>
              <a:avLst/>
              <a:gdLst/>
              <a:ahLst/>
              <a:cxnLst/>
              <a:rect l="l" t="t" r="r" b="b"/>
              <a:pathLst>
                <a:path w="1480" h="679" extrusionOk="0">
                  <a:moveTo>
                    <a:pt x="1479" y="1"/>
                  </a:moveTo>
                  <a:lnTo>
                    <a:pt x="1479" y="1"/>
                  </a:lnTo>
                  <a:cubicBezTo>
                    <a:pt x="1224" y="90"/>
                    <a:pt x="979" y="201"/>
                    <a:pt x="735" y="312"/>
                  </a:cubicBezTo>
                  <a:cubicBezTo>
                    <a:pt x="490" y="423"/>
                    <a:pt x="234" y="545"/>
                    <a:pt x="1" y="679"/>
                  </a:cubicBezTo>
                  <a:cubicBezTo>
                    <a:pt x="45" y="679"/>
                    <a:pt x="100" y="668"/>
                    <a:pt x="167" y="657"/>
                  </a:cubicBezTo>
                  <a:cubicBezTo>
                    <a:pt x="267" y="601"/>
                    <a:pt x="379" y="545"/>
                    <a:pt x="490" y="490"/>
                  </a:cubicBezTo>
                  <a:cubicBezTo>
                    <a:pt x="768" y="345"/>
                    <a:pt x="1057" y="223"/>
                    <a:pt x="1346" y="100"/>
                  </a:cubicBezTo>
                  <a:lnTo>
                    <a:pt x="1479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5" name="Google Shape;45;p3"/>
            <p:cNvSpPr/>
            <p:nvPr/>
          </p:nvSpPr>
          <p:spPr>
            <a:xfrm>
              <a:off x="2207968" y="4381041"/>
              <a:ext cx="100127" cy="39597"/>
            </a:xfrm>
            <a:custGeom>
              <a:avLst/>
              <a:gdLst/>
              <a:ahLst/>
              <a:cxnLst/>
              <a:rect l="l" t="t" r="r" b="b"/>
              <a:pathLst>
                <a:path w="2870" h="1135" extrusionOk="0">
                  <a:moveTo>
                    <a:pt x="2870" y="1"/>
                  </a:moveTo>
                  <a:lnTo>
                    <a:pt x="2870" y="1"/>
                  </a:lnTo>
                  <a:cubicBezTo>
                    <a:pt x="2681" y="45"/>
                    <a:pt x="2492" y="101"/>
                    <a:pt x="2303" y="156"/>
                  </a:cubicBezTo>
                  <a:cubicBezTo>
                    <a:pt x="2047" y="223"/>
                    <a:pt x="1802" y="312"/>
                    <a:pt x="1558" y="423"/>
                  </a:cubicBezTo>
                  <a:cubicBezTo>
                    <a:pt x="1291" y="524"/>
                    <a:pt x="1035" y="635"/>
                    <a:pt x="779" y="746"/>
                  </a:cubicBezTo>
                  <a:cubicBezTo>
                    <a:pt x="512" y="857"/>
                    <a:pt x="257" y="979"/>
                    <a:pt x="0" y="1102"/>
                  </a:cubicBezTo>
                  <a:lnTo>
                    <a:pt x="146" y="1102"/>
                  </a:lnTo>
                  <a:cubicBezTo>
                    <a:pt x="234" y="1058"/>
                    <a:pt x="323" y="1013"/>
                    <a:pt x="412" y="979"/>
                  </a:cubicBezTo>
                  <a:cubicBezTo>
                    <a:pt x="646" y="868"/>
                    <a:pt x="880" y="768"/>
                    <a:pt x="1113" y="668"/>
                  </a:cubicBezTo>
                  <a:lnTo>
                    <a:pt x="1113" y="668"/>
                  </a:lnTo>
                  <a:cubicBezTo>
                    <a:pt x="890" y="813"/>
                    <a:pt x="679" y="969"/>
                    <a:pt x="468" y="1135"/>
                  </a:cubicBezTo>
                  <a:lnTo>
                    <a:pt x="568" y="1135"/>
                  </a:lnTo>
                  <a:cubicBezTo>
                    <a:pt x="668" y="1058"/>
                    <a:pt x="768" y="979"/>
                    <a:pt x="880" y="902"/>
                  </a:cubicBezTo>
                  <a:cubicBezTo>
                    <a:pt x="1102" y="735"/>
                    <a:pt x="1335" y="590"/>
                    <a:pt x="1580" y="479"/>
                  </a:cubicBezTo>
                  <a:cubicBezTo>
                    <a:pt x="1858" y="368"/>
                    <a:pt x="2136" y="267"/>
                    <a:pt x="2425" y="178"/>
                  </a:cubicBezTo>
                  <a:cubicBezTo>
                    <a:pt x="2536" y="146"/>
                    <a:pt x="2659" y="123"/>
                    <a:pt x="2781" y="101"/>
                  </a:cubicBezTo>
                  <a:cubicBezTo>
                    <a:pt x="2815" y="57"/>
                    <a:pt x="2848" y="23"/>
                    <a:pt x="287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6" name="Google Shape;46;p3"/>
            <p:cNvSpPr/>
            <p:nvPr/>
          </p:nvSpPr>
          <p:spPr>
            <a:xfrm>
              <a:off x="2029479" y="4528898"/>
              <a:ext cx="18665" cy="21770"/>
            </a:xfrm>
            <a:custGeom>
              <a:avLst/>
              <a:gdLst/>
              <a:ahLst/>
              <a:cxnLst/>
              <a:rect l="l" t="t" r="r" b="b"/>
              <a:pathLst>
                <a:path w="535" h="624" extrusionOk="0">
                  <a:moveTo>
                    <a:pt x="534" y="1"/>
                  </a:moveTo>
                  <a:lnTo>
                    <a:pt x="534" y="1"/>
                  </a:lnTo>
                  <a:cubicBezTo>
                    <a:pt x="356" y="211"/>
                    <a:pt x="178" y="412"/>
                    <a:pt x="0" y="623"/>
                  </a:cubicBezTo>
                  <a:cubicBezTo>
                    <a:pt x="245" y="478"/>
                    <a:pt x="390" y="256"/>
                    <a:pt x="5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7" name="Google Shape;47;p3"/>
            <p:cNvSpPr/>
            <p:nvPr/>
          </p:nvSpPr>
          <p:spPr>
            <a:xfrm>
              <a:off x="2157519" y="4374063"/>
              <a:ext cx="140911" cy="51668"/>
            </a:xfrm>
            <a:custGeom>
              <a:avLst/>
              <a:gdLst/>
              <a:ahLst/>
              <a:cxnLst/>
              <a:rect l="l" t="t" r="r" b="b"/>
              <a:pathLst>
                <a:path w="4039" h="1481" extrusionOk="0">
                  <a:moveTo>
                    <a:pt x="3960" y="0"/>
                  </a:moveTo>
                  <a:cubicBezTo>
                    <a:pt x="3827" y="45"/>
                    <a:pt x="3682" y="89"/>
                    <a:pt x="3549" y="134"/>
                  </a:cubicBezTo>
                  <a:cubicBezTo>
                    <a:pt x="3327" y="223"/>
                    <a:pt x="3093" y="301"/>
                    <a:pt x="2870" y="401"/>
                  </a:cubicBezTo>
                  <a:cubicBezTo>
                    <a:pt x="2637" y="490"/>
                    <a:pt x="2415" y="601"/>
                    <a:pt x="2181" y="690"/>
                  </a:cubicBezTo>
                  <a:cubicBezTo>
                    <a:pt x="1947" y="790"/>
                    <a:pt x="1713" y="868"/>
                    <a:pt x="1469" y="924"/>
                  </a:cubicBezTo>
                  <a:cubicBezTo>
                    <a:pt x="1224" y="979"/>
                    <a:pt x="991" y="1013"/>
                    <a:pt x="757" y="1102"/>
                  </a:cubicBezTo>
                  <a:cubicBezTo>
                    <a:pt x="490" y="1191"/>
                    <a:pt x="235" y="1324"/>
                    <a:pt x="1" y="1480"/>
                  </a:cubicBezTo>
                  <a:cubicBezTo>
                    <a:pt x="67" y="1468"/>
                    <a:pt x="134" y="1446"/>
                    <a:pt x="212" y="1436"/>
                  </a:cubicBezTo>
                  <a:lnTo>
                    <a:pt x="445" y="1302"/>
                  </a:lnTo>
                  <a:cubicBezTo>
                    <a:pt x="668" y="1191"/>
                    <a:pt x="902" y="1113"/>
                    <a:pt x="1157" y="1057"/>
                  </a:cubicBezTo>
                  <a:cubicBezTo>
                    <a:pt x="1391" y="1001"/>
                    <a:pt x="1624" y="957"/>
                    <a:pt x="1858" y="879"/>
                  </a:cubicBezTo>
                  <a:cubicBezTo>
                    <a:pt x="2326" y="724"/>
                    <a:pt x="2759" y="501"/>
                    <a:pt x="3226" y="323"/>
                  </a:cubicBezTo>
                  <a:cubicBezTo>
                    <a:pt x="3493" y="223"/>
                    <a:pt x="3771" y="134"/>
                    <a:pt x="4038" y="45"/>
                  </a:cubicBezTo>
                  <a:lnTo>
                    <a:pt x="396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8" name="Google Shape;48;p3"/>
            <p:cNvSpPr/>
            <p:nvPr/>
          </p:nvSpPr>
          <p:spPr>
            <a:xfrm>
              <a:off x="2726026" y="4131554"/>
              <a:ext cx="73752" cy="63844"/>
            </a:xfrm>
            <a:custGeom>
              <a:avLst/>
              <a:gdLst/>
              <a:ahLst/>
              <a:cxnLst/>
              <a:rect l="l" t="t" r="r" b="b"/>
              <a:pathLst>
                <a:path w="2114" h="1830" extrusionOk="0">
                  <a:moveTo>
                    <a:pt x="1524" y="1"/>
                  </a:moveTo>
                  <a:cubicBezTo>
                    <a:pt x="1215" y="1"/>
                    <a:pt x="819" y="175"/>
                    <a:pt x="634" y="267"/>
                  </a:cubicBezTo>
                  <a:cubicBezTo>
                    <a:pt x="356" y="401"/>
                    <a:pt x="0" y="646"/>
                    <a:pt x="33" y="868"/>
                  </a:cubicBezTo>
                  <a:cubicBezTo>
                    <a:pt x="67" y="1079"/>
                    <a:pt x="267" y="1024"/>
                    <a:pt x="367" y="1168"/>
                  </a:cubicBezTo>
                  <a:cubicBezTo>
                    <a:pt x="411" y="1246"/>
                    <a:pt x="378" y="1212"/>
                    <a:pt x="400" y="1346"/>
                  </a:cubicBezTo>
                  <a:cubicBezTo>
                    <a:pt x="411" y="1479"/>
                    <a:pt x="356" y="1546"/>
                    <a:pt x="522" y="1702"/>
                  </a:cubicBezTo>
                  <a:cubicBezTo>
                    <a:pt x="620" y="1787"/>
                    <a:pt x="772" y="1829"/>
                    <a:pt x="907" y="1829"/>
                  </a:cubicBezTo>
                  <a:cubicBezTo>
                    <a:pt x="1018" y="1829"/>
                    <a:pt x="1117" y="1801"/>
                    <a:pt x="1167" y="1746"/>
                  </a:cubicBezTo>
                  <a:cubicBezTo>
                    <a:pt x="1279" y="1624"/>
                    <a:pt x="1668" y="1235"/>
                    <a:pt x="1869" y="945"/>
                  </a:cubicBezTo>
                  <a:cubicBezTo>
                    <a:pt x="2057" y="668"/>
                    <a:pt x="2113" y="411"/>
                    <a:pt x="1857" y="122"/>
                  </a:cubicBezTo>
                  <a:cubicBezTo>
                    <a:pt x="1779" y="34"/>
                    <a:pt x="1660" y="1"/>
                    <a:pt x="152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9" name="Google Shape;49;p3"/>
            <p:cNvSpPr/>
            <p:nvPr/>
          </p:nvSpPr>
          <p:spPr>
            <a:xfrm>
              <a:off x="2729096" y="4131554"/>
              <a:ext cx="69112" cy="31922"/>
            </a:xfrm>
            <a:custGeom>
              <a:avLst/>
              <a:gdLst/>
              <a:ahLst/>
              <a:cxnLst/>
              <a:rect l="l" t="t" r="r" b="b"/>
              <a:pathLst>
                <a:path w="1981" h="915" extrusionOk="0">
                  <a:moveTo>
                    <a:pt x="1436" y="1"/>
                  </a:moveTo>
                  <a:cubicBezTo>
                    <a:pt x="1127" y="1"/>
                    <a:pt x="731" y="175"/>
                    <a:pt x="546" y="267"/>
                  </a:cubicBezTo>
                  <a:cubicBezTo>
                    <a:pt x="357" y="356"/>
                    <a:pt x="112" y="512"/>
                    <a:pt x="1" y="668"/>
                  </a:cubicBezTo>
                  <a:cubicBezTo>
                    <a:pt x="12" y="690"/>
                    <a:pt x="23" y="701"/>
                    <a:pt x="45" y="723"/>
                  </a:cubicBezTo>
                  <a:cubicBezTo>
                    <a:pt x="112" y="790"/>
                    <a:pt x="212" y="823"/>
                    <a:pt x="301" y="823"/>
                  </a:cubicBezTo>
                  <a:cubicBezTo>
                    <a:pt x="316" y="824"/>
                    <a:pt x="332" y="824"/>
                    <a:pt x="347" y="824"/>
                  </a:cubicBezTo>
                  <a:cubicBezTo>
                    <a:pt x="494" y="824"/>
                    <a:pt x="640" y="796"/>
                    <a:pt x="786" y="796"/>
                  </a:cubicBezTo>
                  <a:cubicBezTo>
                    <a:pt x="858" y="796"/>
                    <a:pt x="930" y="803"/>
                    <a:pt x="1002" y="823"/>
                  </a:cubicBezTo>
                  <a:cubicBezTo>
                    <a:pt x="1124" y="846"/>
                    <a:pt x="1224" y="901"/>
                    <a:pt x="1346" y="912"/>
                  </a:cubicBezTo>
                  <a:cubicBezTo>
                    <a:pt x="1361" y="914"/>
                    <a:pt x="1375" y="914"/>
                    <a:pt x="1390" y="914"/>
                  </a:cubicBezTo>
                  <a:cubicBezTo>
                    <a:pt x="1487" y="914"/>
                    <a:pt x="1583" y="886"/>
                    <a:pt x="1680" y="856"/>
                  </a:cubicBezTo>
                  <a:cubicBezTo>
                    <a:pt x="1736" y="846"/>
                    <a:pt x="1803" y="823"/>
                    <a:pt x="1870" y="801"/>
                  </a:cubicBezTo>
                  <a:cubicBezTo>
                    <a:pt x="1981" y="567"/>
                    <a:pt x="1981" y="356"/>
                    <a:pt x="1769" y="122"/>
                  </a:cubicBezTo>
                  <a:cubicBezTo>
                    <a:pt x="1691" y="34"/>
                    <a:pt x="1572" y="1"/>
                    <a:pt x="143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0" name="Google Shape;50;p3"/>
            <p:cNvSpPr/>
            <p:nvPr/>
          </p:nvSpPr>
          <p:spPr>
            <a:xfrm>
              <a:off x="2772567" y="4147429"/>
              <a:ext cx="20235" cy="3942"/>
            </a:xfrm>
            <a:custGeom>
              <a:avLst/>
              <a:gdLst/>
              <a:ahLst/>
              <a:cxnLst/>
              <a:rect l="l" t="t" r="r" b="b"/>
              <a:pathLst>
                <a:path w="580" h="113" extrusionOk="0">
                  <a:moveTo>
                    <a:pt x="579" y="1"/>
                  </a:moveTo>
                  <a:lnTo>
                    <a:pt x="579" y="1"/>
                  </a:lnTo>
                  <a:cubicBezTo>
                    <a:pt x="501" y="57"/>
                    <a:pt x="401" y="79"/>
                    <a:pt x="301" y="79"/>
                  </a:cubicBezTo>
                  <a:cubicBezTo>
                    <a:pt x="245" y="79"/>
                    <a:pt x="201" y="79"/>
                    <a:pt x="145" y="68"/>
                  </a:cubicBezTo>
                  <a:cubicBezTo>
                    <a:pt x="100" y="68"/>
                    <a:pt x="56" y="45"/>
                    <a:pt x="34" y="13"/>
                  </a:cubicBezTo>
                  <a:lnTo>
                    <a:pt x="1" y="45"/>
                  </a:lnTo>
                  <a:cubicBezTo>
                    <a:pt x="34" y="90"/>
                    <a:pt x="100" y="102"/>
                    <a:pt x="145" y="112"/>
                  </a:cubicBezTo>
                  <a:cubicBezTo>
                    <a:pt x="201" y="112"/>
                    <a:pt x="245" y="102"/>
                    <a:pt x="301" y="102"/>
                  </a:cubicBezTo>
                  <a:cubicBezTo>
                    <a:pt x="401" y="90"/>
                    <a:pt x="501" y="68"/>
                    <a:pt x="5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1" name="Google Shape;51;p3"/>
            <p:cNvSpPr/>
            <p:nvPr/>
          </p:nvSpPr>
          <p:spPr>
            <a:xfrm>
              <a:off x="2765973" y="4134659"/>
              <a:ext cx="12839" cy="18665"/>
            </a:xfrm>
            <a:custGeom>
              <a:avLst/>
              <a:gdLst/>
              <a:ahLst/>
              <a:cxnLst/>
              <a:rect l="l" t="t" r="r" b="b"/>
              <a:pathLst>
                <a:path w="368" h="535" extrusionOk="0">
                  <a:moveTo>
                    <a:pt x="367" y="0"/>
                  </a:moveTo>
                  <a:cubicBezTo>
                    <a:pt x="256" y="33"/>
                    <a:pt x="167" y="122"/>
                    <a:pt x="111" y="211"/>
                  </a:cubicBezTo>
                  <a:cubicBezTo>
                    <a:pt x="56" y="312"/>
                    <a:pt x="34" y="423"/>
                    <a:pt x="0" y="523"/>
                  </a:cubicBezTo>
                  <a:lnTo>
                    <a:pt x="34" y="534"/>
                  </a:lnTo>
                  <a:cubicBezTo>
                    <a:pt x="56" y="434"/>
                    <a:pt x="78" y="322"/>
                    <a:pt x="134" y="223"/>
                  </a:cubicBezTo>
                  <a:cubicBezTo>
                    <a:pt x="178" y="122"/>
                    <a:pt x="256" y="33"/>
                    <a:pt x="3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2" name="Google Shape;52;p3"/>
            <p:cNvSpPr/>
            <p:nvPr/>
          </p:nvSpPr>
          <p:spPr>
            <a:xfrm>
              <a:off x="2757844" y="4157546"/>
              <a:ext cx="31817" cy="4291"/>
            </a:xfrm>
            <a:custGeom>
              <a:avLst/>
              <a:gdLst/>
              <a:ahLst/>
              <a:cxnLst/>
              <a:rect l="l" t="t" r="r" b="b"/>
              <a:pathLst>
                <a:path w="912" h="123" extrusionOk="0">
                  <a:moveTo>
                    <a:pt x="45" y="0"/>
                  </a:moveTo>
                  <a:lnTo>
                    <a:pt x="0" y="56"/>
                  </a:lnTo>
                  <a:cubicBezTo>
                    <a:pt x="77" y="101"/>
                    <a:pt x="156" y="123"/>
                    <a:pt x="233" y="123"/>
                  </a:cubicBezTo>
                  <a:lnTo>
                    <a:pt x="467" y="123"/>
                  </a:lnTo>
                  <a:cubicBezTo>
                    <a:pt x="623" y="101"/>
                    <a:pt x="778" y="56"/>
                    <a:pt x="912" y="0"/>
                  </a:cubicBezTo>
                  <a:lnTo>
                    <a:pt x="912" y="0"/>
                  </a:lnTo>
                  <a:cubicBezTo>
                    <a:pt x="778" y="56"/>
                    <a:pt x="623" y="78"/>
                    <a:pt x="467" y="89"/>
                  </a:cubicBezTo>
                  <a:cubicBezTo>
                    <a:pt x="389" y="89"/>
                    <a:pt x="311" y="89"/>
                    <a:pt x="245" y="78"/>
                  </a:cubicBezTo>
                  <a:cubicBezTo>
                    <a:pt x="166" y="67"/>
                    <a:pt x="89" y="45"/>
                    <a:pt x="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3" name="Google Shape;53;p3"/>
            <p:cNvSpPr/>
            <p:nvPr/>
          </p:nvSpPr>
          <p:spPr>
            <a:xfrm>
              <a:off x="2748878" y="4164908"/>
              <a:ext cx="24491" cy="8582"/>
            </a:xfrm>
            <a:custGeom>
              <a:avLst/>
              <a:gdLst/>
              <a:ahLst/>
              <a:cxnLst/>
              <a:rect l="l" t="t" r="r" b="b"/>
              <a:pathLst>
                <a:path w="702" h="246" extrusionOk="0">
                  <a:moveTo>
                    <a:pt x="23" y="1"/>
                  </a:moveTo>
                  <a:lnTo>
                    <a:pt x="1" y="23"/>
                  </a:lnTo>
                  <a:cubicBezTo>
                    <a:pt x="79" y="123"/>
                    <a:pt x="201" y="190"/>
                    <a:pt x="324" y="223"/>
                  </a:cubicBezTo>
                  <a:cubicBezTo>
                    <a:pt x="446" y="246"/>
                    <a:pt x="579" y="246"/>
                    <a:pt x="702" y="246"/>
                  </a:cubicBezTo>
                  <a:cubicBezTo>
                    <a:pt x="579" y="246"/>
                    <a:pt x="446" y="234"/>
                    <a:pt x="334" y="201"/>
                  </a:cubicBezTo>
                  <a:cubicBezTo>
                    <a:pt x="213" y="167"/>
                    <a:pt x="101" y="101"/>
                    <a:pt x="23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4" name="Google Shape;54;p3"/>
            <p:cNvSpPr/>
            <p:nvPr/>
          </p:nvSpPr>
          <p:spPr>
            <a:xfrm>
              <a:off x="2741516" y="4168815"/>
              <a:ext cx="12071" cy="16676"/>
            </a:xfrm>
            <a:custGeom>
              <a:avLst/>
              <a:gdLst/>
              <a:ahLst/>
              <a:cxnLst/>
              <a:rect l="l" t="t" r="r" b="b"/>
              <a:pathLst>
                <a:path w="346" h="478" extrusionOk="0">
                  <a:moveTo>
                    <a:pt x="56" y="0"/>
                  </a:moveTo>
                  <a:lnTo>
                    <a:pt x="1" y="11"/>
                  </a:lnTo>
                  <a:cubicBezTo>
                    <a:pt x="23" y="111"/>
                    <a:pt x="68" y="200"/>
                    <a:pt x="134" y="278"/>
                  </a:cubicBezTo>
                  <a:cubicBezTo>
                    <a:pt x="201" y="356"/>
                    <a:pt x="290" y="389"/>
                    <a:pt x="345" y="478"/>
                  </a:cubicBezTo>
                  <a:cubicBezTo>
                    <a:pt x="323" y="433"/>
                    <a:pt x="290" y="401"/>
                    <a:pt x="246" y="367"/>
                  </a:cubicBezTo>
                  <a:lnTo>
                    <a:pt x="145" y="267"/>
                  </a:lnTo>
                  <a:cubicBezTo>
                    <a:pt x="90" y="189"/>
                    <a:pt x="56" y="100"/>
                    <a:pt x="56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5" name="Google Shape;55;p3"/>
            <p:cNvSpPr/>
            <p:nvPr/>
          </p:nvSpPr>
          <p:spPr>
            <a:xfrm>
              <a:off x="2733004" y="4150534"/>
              <a:ext cx="7012" cy="20619"/>
            </a:xfrm>
            <a:custGeom>
              <a:avLst/>
              <a:gdLst/>
              <a:ahLst/>
              <a:cxnLst/>
              <a:rect l="l" t="t" r="r" b="b"/>
              <a:pathLst>
                <a:path w="201" h="591" extrusionOk="0">
                  <a:moveTo>
                    <a:pt x="55" y="1"/>
                  </a:moveTo>
                  <a:lnTo>
                    <a:pt x="55" y="1"/>
                  </a:lnTo>
                  <a:cubicBezTo>
                    <a:pt x="45" y="57"/>
                    <a:pt x="33" y="102"/>
                    <a:pt x="22" y="157"/>
                  </a:cubicBezTo>
                  <a:cubicBezTo>
                    <a:pt x="11" y="213"/>
                    <a:pt x="0" y="257"/>
                    <a:pt x="11" y="312"/>
                  </a:cubicBezTo>
                  <a:cubicBezTo>
                    <a:pt x="11" y="368"/>
                    <a:pt x="45" y="424"/>
                    <a:pt x="78" y="468"/>
                  </a:cubicBezTo>
                  <a:cubicBezTo>
                    <a:pt x="111" y="502"/>
                    <a:pt x="156" y="546"/>
                    <a:pt x="167" y="591"/>
                  </a:cubicBezTo>
                  <a:lnTo>
                    <a:pt x="200" y="579"/>
                  </a:lnTo>
                  <a:cubicBezTo>
                    <a:pt x="178" y="524"/>
                    <a:pt x="134" y="490"/>
                    <a:pt x="100" y="446"/>
                  </a:cubicBezTo>
                  <a:cubicBezTo>
                    <a:pt x="67" y="413"/>
                    <a:pt x="33" y="368"/>
                    <a:pt x="22" y="312"/>
                  </a:cubicBezTo>
                  <a:cubicBezTo>
                    <a:pt x="22" y="268"/>
                    <a:pt x="22" y="213"/>
                    <a:pt x="33" y="157"/>
                  </a:cubicBezTo>
                  <a:cubicBezTo>
                    <a:pt x="45" y="102"/>
                    <a:pt x="55" y="57"/>
                    <a:pt x="5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6" name="Google Shape;56;p3"/>
            <p:cNvSpPr/>
            <p:nvPr/>
          </p:nvSpPr>
          <p:spPr>
            <a:xfrm>
              <a:off x="2745005" y="4146661"/>
              <a:ext cx="5094" cy="20235"/>
            </a:xfrm>
            <a:custGeom>
              <a:avLst/>
              <a:gdLst/>
              <a:ahLst/>
              <a:cxnLst/>
              <a:rect l="l" t="t" r="r" b="b"/>
              <a:pathLst>
                <a:path w="146" h="580" extrusionOk="0">
                  <a:moveTo>
                    <a:pt x="146" y="1"/>
                  </a:moveTo>
                  <a:cubicBezTo>
                    <a:pt x="112" y="90"/>
                    <a:pt x="67" y="179"/>
                    <a:pt x="45" y="279"/>
                  </a:cubicBezTo>
                  <a:cubicBezTo>
                    <a:pt x="12" y="368"/>
                    <a:pt x="1" y="479"/>
                    <a:pt x="23" y="579"/>
                  </a:cubicBezTo>
                  <a:lnTo>
                    <a:pt x="79" y="557"/>
                  </a:lnTo>
                  <a:cubicBezTo>
                    <a:pt x="57" y="479"/>
                    <a:pt x="57" y="379"/>
                    <a:pt x="67" y="279"/>
                  </a:cubicBezTo>
                  <a:cubicBezTo>
                    <a:pt x="90" y="190"/>
                    <a:pt x="112" y="101"/>
                    <a:pt x="14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7" name="Google Shape;57;p3"/>
            <p:cNvSpPr/>
            <p:nvPr/>
          </p:nvSpPr>
          <p:spPr>
            <a:xfrm>
              <a:off x="2755507" y="4159849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8" name="Google Shape;58;p3"/>
            <p:cNvSpPr/>
            <p:nvPr/>
          </p:nvSpPr>
          <p:spPr>
            <a:xfrm>
              <a:off x="2755507" y="4141253"/>
              <a:ext cx="7396" cy="18630"/>
            </a:xfrm>
            <a:custGeom>
              <a:avLst/>
              <a:gdLst/>
              <a:ahLst/>
              <a:cxnLst/>
              <a:rect l="l" t="t" r="r" b="b"/>
              <a:pathLst>
                <a:path w="212" h="534" extrusionOk="0">
                  <a:moveTo>
                    <a:pt x="211" y="0"/>
                  </a:moveTo>
                  <a:cubicBezTo>
                    <a:pt x="200" y="56"/>
                    <a:pt x="167" y="89"/>
                    <a:pt x="144" y="133"/>
                  </a:cubicBezTo>
                  <a:lnTo>
                    <a:pt x="78" y="267"/>
                  </a:lnTo>
                  <a:cubicBezTo>
                    <a:pt x="55" y="311"/>
                    <a:pt x="45" y="356"/>
                    <a:pt x="23" y="412"/>
                  </a:cubicBezTo>
                  <a:cubicBezTo>
                    <a:pt x="23" y="434"/>
                    <a:pt x="11" y="456"/>
                    <a:pt x="11" y="479"/>
                  </a:cubicBezTo>
                  <a:lnTo>
                    <a:pt x="0" y="523"/>
                  </a:lnTo>
                  <a:lnTo>
                    <a:pt x="0" y="534"/>
                  </a:lnTo>
                  <a:cubicBezTo>
                    <a:pt x="0" y="523"/>
                    <a:pt x="11" y="523"/>
                    <a:pt x="11" y="523"/>
                  </a:cubicBezTo>
                  <a:cubicBezTo>
                    <a:pt x="11" y="523"/>
                    <a:pt x="31" y="528"/>
                    <a:pt x="44" y="528"/>
                  </a:cubicBezTo>
                  <a:cubicBezTo>
                    <a:pt x="51" y="528"/>
                    <a:pt x="55" y="527"/>
                    <a:pt x="55" y="523"/>
                  </a:cubicBezTo>
                  <a:lnTo>
                    <a:pt x="67" y="489"/>
                  </a:lnTo>
                  <a:lnTo>
                    <a:pt x="67" y="423"/>
                  </a:lnTo>
                  <a:cubicBezTo>
                    <a:pt x="78" y="368"/>
                    <a:pt x="89" y="323"/>
                    <a:pt x="100" y="279"/>
                  </a:cubicBezTo>
                  <a:cubicBezTo>
                    <a:pt x="122" y="234"/>
                    <a:pt x="134" y="190"/>
                    <a:pt x="156" y="145"/>
                  </a:cubicBezTo>
                  <a:cubicBezTo>
                    <a:pt x="178" y="101"/>
                    <a:pt x="200" y="56"/>
                    <a:pt x="2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9" name="Google Shape;59;p3"/>
            <p:cNvSpPr/>
            <p:nvPr/>
          </p:nvSpPr>
          <p:spPr>
            <a:xfrm>
              <a:off x="2657296" y="4127786"/>
              <a:ext cx="59448" cy="58681"/>
            </a:xfrm>
            <a:custGeom>
              <a:avLst/>
              <a:gdLst/>
              <a:ahLst/>
              <a:cxnLst/>
              <a:rect l="l" t="t" r="r" b="b"/>
              <a:pathLst>
                <a:path w="1704" h="1682" extrusionOk="0">
                  <a:moveTo>
                    <a:pt x="1374" y="1"/>
                  </a:moveTo>
                  <a:cubicBezTo>
                    <a:pt x="1289" y="1"/>
                    <a:pt x="1188" y="25"/>
                    <a:pt x="1091" y="42"/>
                  </a:cubicBezTo>
                  <a:cubicBezTo>
                    <a:pt x="902" y="64"/>
                    <a:pt x="391" y="242"/>
                    <a:pt x="201" y="608"/>
                  </a:cubicBezTo>
                  <a:cubicBezTo>
                    <a:pt x="1" y="964"/>
                    <a:pt x="101" y="1343"/>
                    <a:pt x="290" y="1432"/>
                  </a:cubicBezTo>
                  <a:cubicBezTo>
                    <a:pt x="490" y="1520"/>
                    <a:pt x="569" y="1587"/>
                    <a:pt x="713" y="1587"/>
                  </a:cubicBezTo>
                  <a:cubicBezTo>
                    <a:pt x="805" y="1587"/>
                    <a:pt x="947" y="1681"/>
                    <a:pt x="1096" y="1681"/>
                  </a:cubicBezTo>
                  <a:cubicBezTo>
                    <a:pt x="1146" y="1681"/>
                    <a:pt x="1197" y="1671"/>
                    <a:pt x="1247" y="1643"/>
                  </a:cubicBezTo>
                  <a:cubicBezTo>
                    <a:pt x="1447" y="1532"/>
                    <a:pt x="1525" y="1476"/>
                    <a:pt x="1614" y="1243"/>
                  </a:cubicBezTo>
                  <a:cubicBezTo>
                    <a:pt x="1703" y="1009"/>
                    <a:pt x="1669" y="820"/>
                    <a:pt x="1636" y="642"/>
                  </a:cubicBezTo>
                  <a:cubicBezTo>
                    <a:pt x="1603" y="464"/>
                    <a:pt x="1636" y="286"/>
                    <a:pt x="1570" y="119"/>
                  </a:cubicBezTo>
                  <a:cubicBezTo>
                    <a:pt x="1535" y="28"/>
                    <a:pt x="1463" y="1"/>
                    <a:pt x="137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0" name="Google Shape;60;p3"/>
            <p:cNvSpPr/>
            <p:nvPr/>
          </p:nvSpPr>
          <p:spPr>
            <a:xfrm>
              <a:off x="2660401" y="4127786"/>
              <a:ext cx="53238" cy="34434"/>
            </a:xfrm>
            <a:custGeom>
              <a:avLst/>
              <a:gdLst/>
              <a:ahLst/>
              <a:cxnLst/>
              <a:rect l="l" t="t" r="r" b="b"/>
              <a:pathLst>
                <a:path w="1526" h="987" extrusionOk="0">
                  <a:moveTo>
                    <a:pt x="1285" y="1"/>
                  </a:moveTo>
                  <a:cubicBezTo>
                    <a:pt x="1200" y="1"/>
                    <a:pt x="1099" y="25"/>
                    <a:pt x="1002" y="42"/>
                  </a:cubicBezTo>
                  <a:cubicBezTo>
                    <a:pt x="813" y="64"/>
                    <a:pt x="302" y="242"/>
                    <a:pt x="112" y="608"/>
                  </a:cubicBezTo>
                  <a:cubicBezTo>
                    <a:pt x="35" y="731"/>
                    <a:pt x="1" y="865"/>
                    <a:pt x="1" y="987"/>
                  </a:cubicBezTo>
                  <a:cubicBezTo>
                    <a:pt x="68" y="987"/>
                    <a:pt x="134" y="976"/>
                    <a:pt x="190" y="954"/>
                  </a:cubicBezTo>
                  <a:cubicBezTo>
                    <a:pt x="335" y="898"/>
                    <a:pt x="446" y="786"/>
                    <a:pt x="569" y="709"/>
                  </a:cubicBezTo>
                  <a:cubicBezTo>
                    <a:pt x="635" y="665"/>
                    <a:pt x="713" y="631"/>
                    <a:pt x="791" y="620"/>
                  </a:cubicBezTo>
                  <a:cubicBezTo>
                    <a:pt x="812" y="618"/>
                    <a:pt x="832" y="617"/>
                    <a:pt x="853" y="617"/>
                  </a:cubicBezTo>
                  <a:cubicBezTo>
                    <a:pt x="932" y="617"/>
                    <a:pt x="1012" y="631"/>
                    <a:pt x="1091" y="631"/>
                  </a:cubicBezTo>
                  <a:cubicBezTo>
                    <a:pt x="1247" y="620"/>
                    <a:pt x="1402" y="564"/>
                    <a:pt x="1525" y="464"/>
                  </a:cubicBezTo>
                  <a:cubicBezTo>
                    <a:pt x="1525" y="353"/>
                    <a:pt x="1525" y="230"/>
                    <a:pt x="1481" y="119"/>
                  </a:cubicBezTo>
                  <a:cubicBezTo>
                    <a:pt x="1446" y="28"/>
                    <a:pt x="1374" y="1"/>
                    <a:pt x="128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1" name="Google Shape;61;p3"/>
            <p:cNvSpPr/>
            <p:nvPr/>
          </p:nvSpPr>
          <p:spPr>
            <a:xfrm>
              <a:off x="2697662" y="4130368"/>
              <a:ext cx="3907" cy="14409"/>
            </a:xfrm>
            <a:custGeom>
              <a:avLst/>
              <a:gdLst/>
              <a:ahLst/>
              <a:cxnLst/>
              <a:rect l="l" t="t" r="r" b="b"/>
              <a:pathLst>
                <a:path w="112" h="413" extrusionOk="0">
                  <a:moveTo>
                    <a:pt x="112" y="1"/>
                  </a:moveTo>
                  <a:lnTo>
                    <a:pt x="112" y="1"/>
                  </a:lnTo>
                  <a:cubicBezTo>
                    <a:pt x="57" y="134"/>
                    <a:pt x="12" y="268"/>
                    <a:pt x="1" y="413"/>
                  </a:cubicBezTo>
                  <a:lnTo>
                    <a:pt x="34" y="413"/>
                  </a:lnTo>
                  <a:cubicBezTo>
                    <a:pt x="34" y="279"/>
                    <a:pt x="67" y="134"/>
                    <a:pt x="1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2" name="Google Shape;62;p3"/>
            <p:cNvSpPr/>
            <p:nvPr/>
          </p:nvSpPr>
          <p:spPr>
            <a:xfrm>
              <a:off x="2694975" y="4140451"/>
              <a:ext cx="17095" cy="11164"/>
            </a:xfrm>
            <a:custGeom>
              <a:avLst/>
              <a:gdLst/>
              <a:ahLst/>
              <a:cxnLst/>
              <a:rect l="l" t="t" r="r" b="b"/>
              <a:pathLst>
                <a:path w="490" h="320" extrusionOk="0">
                  <a:moveTo>
                    <a:pt x="490" y="1"/>
                  </a:moveTo>
                  <a:cubicBezTo>
                    <a:pt x="445" y="23"/>
                    <a:pt x="411" y="57"/>
                    <a:pt x="378" y="90"/>
                  </a:cubicBezTo>
                  <a:cubicBezTo>
                    <a:pt x="345" y="124"/>
                    <a:pt x="312" y="156"/>
                    <a:pt x="267" y="179"/>
                  </a:cubicBezTo>
                  <a:cubicBezTo>
                    <a:pt x="233" y="201"/>
                    <a:pt x="189" y="223"/>
                    <a:pt x="144" y="245"/>
                  </a:cubicBezTo>
                  <a:cubicBezTo>
                    <a:pt x="122" y="257"/>
                    <a:pt x="100" y="268"/>
                    <a:pt x="89" y="268"/>
                  </a:cubicBezTo>
                  <a:cubicBezTo>
                    <a:pt x="83" y="271"/>
                    <a:pt x="76" y="273"/>
                    <a:pt x="70" y="273"/>
                  </a:cubicBezTo>
                  <a:cubicBezTo>
                    <a:pt x="55" y="273"/>
                    <a:pt x="41" y="265"/>
                    <a:pt x="33" y="257"/>
                  </a:cubicBezTo>
                  <a:lnTo>
                    <a:pt x="0" y="302"/>
                  </a:lnTo>
                  <a:cubicBezTo>
                    <a:pt x="19" y="314"/>
                    <a:pt x="39" y="320"/>
                    <a:pt x="56" y="320"/>
                  </a:cubicBezTo>
                  <a:cubicBezTo>
                    <a:pt x="69" y="320"/>
                    <a:pt x="80" y="317"/>
                    <a:pt x="89" y="312"/>
                  </a:cubicBezTo>
                  <a:cubicBezTo>
                    <a:pt x="122" y="302"/>
                    <a:pt x="144" y="290"/>
                    <a:pt x="167" y="279"/>
                  </a:cubicBezTo>
                  <a:cubicBezTo>
                    <a:pt x="200" y="257"/>
                    <a:pt x="245" y="223"/>
                    <a:pt x="278" y="201"/>
                  </a:cubicBezTo>
                  <a:cubicBezTo>
                    <a:pt x="322" y="168"/>
                    <a:pt x="356" y="134"/>
                    <a:pt x="389" y="101"/>
                  </a:cubicBezTo>
                  <a:cubicBezTo>
                    <a:pt x="423" y="68"/>
                    <a:pt x="445" y="23"/>
                    <a:pt x="4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3" name="Google Shape;63;p3"/>
            <p:cNvSpPr/>
            <p:nvPr/>
          </p:nvSpPr>
          <p:spPr>
            <a:xfrm>
              <a:off x="2688765" y="4155209"/>
              <a:ext cx="24875" cy="9350"/>
            </a:xfrm>
            <a:custGeom>
              <a:avLst/>
              <a:gdLst/>
              <a:ahLst/>
              <a:cxnLst/>
              <a:rect l="l" t="t" r="r" b="b"/>
              <a:pathLst>
                <a:path w="713" h="268" extrusionOk="0">
                  <a:moveTo>
                    <a:pt x="712" y="0"/>
                  </a:moveTo>
                  <a:lnTo>
                    <a:pt x="712" y="0"/>
                  </a:lnTo>
                  <a:cubicBezTo>
                    <a:pt x="589" y="23"/>
                    <a:pt x="478" y="89"/>
                    <a:pt x="367" y="145"/>
                  </a:cubicBezTo>
                  <a:cubicBezTo>
                    <a:pt x="312" y="178"/>
                    <a:pt x="256" y="201"/>
                    <a:pt x="200" y="223"/>
                  </a:cubicBezTo>
                  <a:cubicBezTo>
                    <a:pt x="167" y="223"/>
                    <a:pt x="134" y="234"/>
                    <a:pt x="111" y="234"/>
                  </a:cubicBezTo>
                  <a:cubicBezTo>
                    <a:pt x="78" y="234"/>
                    <a:pt x="45" y="234"/>
                    <a:pt x="33" y="212"/>
                  </a:cubicBezTo>
                  <a:lnTo>
                    <a:pt x="0" y="234"/>
                  </a:lnTo>
                  <a:cubicBezTo>
                    <a:pt x="23" y="257"/>
                    <a:pt x="45" y="267"/>
                    <a:pt x="55" y="267"/>
                  </a:cubicBezTo>
                  <a:lnTo>
                    <a:pt x="111" y="267"/>
                  </a:lnTo>
                  <a:cubicBezTo>
                    <a:pt x="144" y="267"/>
                    <a:pt x="167" y="257"/>
                    <a:pt x="200" y="245"/>
                  </a:cubicBezTo>
                  <a:cubicBezTo>
                    <a:pt x="267" y="223"/>
                    <a:pt x="322" y="201"/>
                    <a:pt x="378" y="168"/>
                  </a:cubicBezTo>
                  <a:cubicBezTo>
                    <a:pt x="478" y="101"/>
                    <a:pt x="589" y="34"/>
                    <a:pt x="71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4" name="Google Shape;64;p3"/>
            <p:cNvSpPr/>
            <p:nvPr/>
          </p:nvSpPr>
          <p:spPr>
            <a:xfrm>
              <a:off x="2683706" y="4171536"/>
              <a:ext cx="22921" cy="7745"/>
            </a:xfrm>
            <a:custGeom>
              <a:avLst/>
              <a:gdLst/>
              <a:ahLst/>
              <a:cxnLst/>
              <a:rect l="l" t="t" r="r" b="b"/>
              <a:pathLst>
                <a:path w="657" h="222" extrusionOk="0">
                  <a:moveTo>
                    <a:pt x="657" y="1"/>
                  </a:moveTo>
                  <a:lnTo>
                    <a:pt x="657" y="1"/>
                  </a:lnTo>
                  <a:cubicBezTo>
                    <a:pt x="645" y="34"/>
                    <a:pt x="612" y="44"/>
                    <a:pt x="579" y="56"/>
                  </a:cubicBezTo>
                  <a:cubicBezTo>
                    <a:pt x="556" y="66"/>
                    <a:pt x="534" y="78"/>
                    <a:pt x="501" y="89"/>
                  </a:cubicBezTo>
                  <a:cubicBezTo>
                    <a:pt x="445" y="111"/>
                    <a:pt x="390" y="133"/>
                    <a:pt x="334" y="145"/>
                  </a:cubicBezTo>
                  <a:cubicBezTo>
                    <a:pt x="279" y="155"/>
                    <a:pt x="223" y="178"/>
                    <a:pt x="168" y="178"/>
                  </a:cubicBezTo>
                  <a:cubicBezTo>
                    <a:pt x="158" y="181"/>
                    <a:pt x="149" y="182"/>
                    <a:pt x="140" y="182"/>
                  </a:cubicBezTo>
                  <a:cubicBezTo>
                    <a:pt x="121" y="182"/>
                    <a:pt x="105" y="174"/>
                    <a:pt x="89" y="167"/>
                  </a:cubicBezTo>
                  <a:cubicBezTo>
                    <a:pt x="67" y="155"/>
                    <a:pt x="45" y="145"/>
                    <a:pt x="45" y="122"/>
                  </a:cubicBezTo>
                  <a:lnTo>
                    <a:pt x="0" y="133"/>
                  </a:lnTo>
                  <a:cubicBezTo>
                    <a:pt x="12" y="167"/>
                    <a:pt x="45" y="200"/>
                    <a:pt x="67" y="211"/>
                  </a:cubicBezTo>
                  <a:cubicBezTo>
                    <a:pt x="101" y="222"/>
                    <a:pt x="134" y="222"/>
                    <a:pt x="168" y="222"/>
                  </a:cubicBezTo>
                  <a:cubicBezTo>
                    <a:pt x="234" y="211"/>
                    <a:pt x="289" y="189"/>
                    <a:pt x="345" y="167"/>
                  </a:cubicBezTo>
                  <a:lnTo>
                    <a:pt x="512" y="100"/>
                  </a:lnTo>
                  <a:cubicBezTo>
                    <a:pt x="534" y="89"/>
                    <a:pt x="556" y="66"/>
                    <a:pt x="590" y="56"/>
                  </a:cubicBezTo>
                  <a:cubicBezTo>
                    <a:pt x="612" y="44"/>
                    <a:pt x="645" y="34"/>
                    <a:pt x="65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5" name="Google Shape;65;p3"/>
            <p:cNvSpPr/>
            <p:nvPr/>
          </p:nvSpPr>
          <p:spPr>
            <a:xfrm>
              <a:off x="2667413" y="4158314"/>
              <a:ext cx="15944" cy="22956"/>
            </a:xfrm>
            <a:custGeom>
              <a:avLst/>
              <a:gdLst/>
              <a:ahLst/>
              <a:cxnLst/>
              <a:rect l="l" t="t" r="r" b="b"/>
              <a:pathLst>
                <a:path w="457" h="658" extrusionOk="0">
                  <a:moveTo>
                    <a:pt x="0" y="0"/>
                  </a:moveTo>
                  <a:cubicBezTo>
                    <a:pt x="22" y="267"/>
                    <a:pt x="190" y="524"/>
                    <a:pt x="423" y="657"/>
                  </a:cubicBezTo>
                  <a:lnTo>
                    <a:pt x="457" y="613"/>
                  </a:lnTo>
                  <a:cubicBezTo>
                    <a:pt x="223" y="501"/>
                    <a:pt x="45" y="267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6" name="Google Shape;66;p3"/>
            <p:cNvSpPr/>
            <p:nvPr/>
          </p:nvSpPr>
          <p:spPr>
            <a:xfrm>
              <a:off x="2673624" y="4143975"/>
              <a:ext cx="14757" cy="23689"/>
            </a:xfrm>
            <a:custGeom>
              <a:avLst/>
              <a:gdLst/>
              <a:ahLst/>
              <a:cxnLst/>
              <a:rect l="l" t="t" r="r" b="b"/>
              <a:pathLst>
                <a:path w="423" h="679" extrusionOk="0">
                  <a:moveTo>
                    <a:pt x="0" y="0"/>
                  </a:moveTo>
                  <a:cubicBezTo>
                    <a:pt x="134" y="23"/>
                    <a:pt x="234" y="122"/>
                    <a:pt x="267" y="256"/>
                  </a:cubicBezTo>
                  <a:cubicBezTo>
                    <a:pt x="279" y="312"/>
                    <a:pt x="289" y="378"/>
                    <a:pt x="301" y="445"/>
                  </a:cubicBezTo>
                  <a:cubicBezTo>
                    <a:pt x="311" y="512"/>
                    <a:pt x="345" y="623"/>
                    <a:pt x="390" y="678"/>
                  </a:cubicBezTo>
                  <a:lnTo>
                    <a:pt x="423" y="601"/>
                  </a:lnTo>
                  <a:cubicBezTo>
                    <a:pt x="378" y="556"/>
                    <a:pt x="356" y="500"/>
                    <a:pt x="334" y="434"/>
                  </a:cubicBezTo>
                  <a:cubicBezTo>
                    <a:pt x="323" y="378"/>
                    <a:pt x="311" y="312"/>
                    <a:pt x="289" y="245"/>
                  </a:cubicBezTo>
                  <a:cubicBezTo>
                    <a:pt x="267" y="178"/>
                    <a:pt x="234" y="122"/>
                    <a:pt x="178" y="78"/>
                  </a:cubicBezTo>
                  <a:cubicBezTo>
                    <a:pt x="123" y="33"/>
                    <a:pt x="67" y="0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7" name="Google Shape;67;p3"/>
            <p:cNvSpPr/>
            <p:nvPr/>
          </p:nvSpPr>
          <p:spPr>
            <a:xfrm>
              <a:off x="2690300" y="4137346"/>
              <a:ext cx="4291" cy="15978"/>
            </a:xfrm>
            <a:custGeom>
              <a:avLst/>
              <a:gdLst/>
              <a:ahLst/>
              <a:cxnLst/>
              <a:rect l="l" t="t" r="r" b="b"/>
              <a:pathLst>
                <a:path w="123" h="458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23"/>
                    <a:pt x="45" y="68"/>
                    <a:pt x="45" y="101"/>
                  </a:cubicBezTo>
                  <a:cubicBezTo>
                    <a:pt x="45" y="146"/>
                    <a:pt x="34" y="179"/>
                    <a:pt x="34" y="223"/>
                  </a:cubicBezTo>
                  <a:cubicBezTo>
                    <a:pt x="34" y="302"/>
                    <a:pt x="45" y="391"/>
                    <a:pt x="100" y="457"/>
                  </a:cubicBezTo>
                  <a:lnTo>
                    <a:pt x="123" y="435"/>
                  </a:lnTo>
                  <a:cubicBezTo>
                    <a:pt x="78" y="379"/>
                    <a:pt x="56" y="302"/>
                    <a:pt x="56" y="223"/>
                  </a:cubicBezTo>
                  <a:lnTo>
                    <a:pt x="56" y="101"/>
                  </a:lnTo>
                  <a:cubicBezTo>
                    <a:pt x="56" y="68"/>
                    <a:pt x="45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8" name="Google Shape;68;p3"/>
            <p:cNvSpPr/>
            <p:nvPr/>
          </p:nvSpPr>
          <p:spPr>
            <a:xfrm>
              <a:off x="2586333" y="4165152"/>
              <a:ext cx="54704" cy="57041"/>
            </a:xfrm>
            <a:custGeom>
              <a:avLst/>
              <a:gdLst/>
              <a:ahLst/>
              <a:cxnLst/>
              <a:rect l="l" t="t" r="r" b="b"/>
              <a:pathLst>
                <a:path w="1568" h="1635" extrusionOk="0">
                  <a:moveTo>
                    <a:pt x="1158" y="1"/>
                  </a:moveTo>
                  <a:cubicBezTo>
                    <a:pt x="999" y="1"/>
                    <a:pt x="864" y="157"/>
                    <a:pt x="712" y="239"/>
                  </a:cubicBezTo>
                  <a:cubicBezTo>
                    <a:pt x="545" y="316"/>
                    <a:pt x="255" y="627"/>
                    <a:pt x="133" y="839"/>
                  </a:cubicBezTo>
                  <a:cubicBezTo>
                    <a:pt x="0" y="1039"/>
                    <a:pt x="0" y="1273"/>
                    <a:pt x="200" y="1362"/>
                  </a:cubicBezTo>
                  <a:cubicBezTo>
                    <a:pt x="245" y="1383"/>
                    <a:pt x="285" y="1390"/>
                    <a:pt x="323" y="1390"/>
                  </a:cubicBezTo>
                  <a:cubicBezTo>
                    <a:pt x="409" y="1390"/>
                    <a:pt x="481" y="1350"/>
                    <a:pt x="555" y="1350"/>
                  </a:cubicBezTo>
                  <a:cubicBezTo>
                    <a:pt x="585" y="1350"/>
                    <a:pt x="614" y="1356"/>
                    <a:pt x="645" y="1373"/>
                  </a:cubicBezTo>
                  <a:cubicBezTo>
                    <a:pt x="745" y="1440"/>
                    <a:pt x="812" y="1551"/>
                    <a:pt x="989" y="1618"/>
                  </a:cubicBezTo>
                  <a:cubicBezTo>
                    <a:pt x="1018" y="1629"/>
                    <a:pt x="1046" y="1635"/>
                    <a:pt x="1073" y="1635"/>
                  </a:cubicBezTo>
                  <a:cubicBezTo>
                    <a:pt x="1199" y="1635"/>
                    <a:pt x="1298" y="1516"/>
                    <a:pt x="1390" y="1406"/>
                  </a:cubicBezTo>
                  <a:cubicBezTo>
                    <a:pt x="1490" y="1262"/>
                    <a:pt x="1557" y="906"/>
                    <a:pt x="1546" y="750"/>
                  </a:cubicBezTo>
                  <a:cubicBezTo>
                    <a:pt x="1535" y="595"/>
                    <a:pt x="1568" y="305"/>
                    <a:pt x="1523" y="183"/>
                  </a:cubicBezTo>
                  <a:cubicBezTo>
                    <a:pt x="1479" y="61"/>
                    <a:pt x="1368" y="49"/>
                    <a:pt x="1201" y="5"/>
                  </a:cubicBezTo>
                  <a:cubicBezTo>
                    <a:pt x="1186" y="2"/>
                    <a:pt x="1172" y="1"/>
                    <a:pt x="115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9" name="Google Shape;69;p3"/>
            <p:cNvSpPr/>
            <p:nvPr/>
          </p:nvSpPr>
          <p:spPr>
            <a:xfrm>
              <a:off x="2588252" y="4165152"/>
              <a:ext cx="51633" cy="35864"/>
            </a:xfrm>
            <a:custGeom>
              <a:avLst/>
              <a:gdLst/>
              <a:ahLst/>
              <a:cxnLst/>
              <a:rect l="l" t="t" r="r" b="b"/>
              <a:pathLst>
                <a:path w="1480" h="1028" extrusionOk="0">
                  <a:moveTo>
                    <a:pt x="1103" y="1"/>
                  </a:moveTo>
                  <a:cubicBezTo>
                    <a:pt x="944" y="1"/>
                    <a:pt x="809" y="157"/>
                    <a:pt x="657" y="239"/>
                  </a:cubicBezTo>
                  <a:cubicBezTo>
                    <a:pt x="490" y="316"/>
                    <a:pt x="200" y="627"/>
                    <a:pt x="78" y="839"/>
                  </a:cubicBezTo>
                  <a:cubicBezTo>
                    <a:pt x="34" y="894"/>
                    <a:pt x="12" y="961"/>
                    <a:pt x="0" y="1028"/>
                  </a:cubicBezTo>
                  <a:cubicBezTo>
                    <a:pt x="56" y="1028"/>
                    <a:pt x="111" y="1017"/>
                    <a:pt x="167" y="983"/>
                  </a:cubicBezTo>
                  <a:cubicBezTo>
                    <a:pt x="479" y="850"/>
                    <a:pt x="635" y="516"/>
                    <a:pt x="957" y="394"/>
                  </a:cubicBezTo>
                  <a:cubicBezTo>
                    <a:pt x="1057" y="361"/>
                    <a:pt x="1168" y="338"/>
                    <a:pt x="1268" y="316"/>
                  </a:cubicBezTo>
                  <a:cubicBezTo>
                    <a:pt x="1346" y="294"/>
                    <a:pt x="1413" y="272"/>
                    <a:pt x="1480" y="239"/>
                  </a:cubicBezTo>
                  <a:cubicBezTo>
                    <a:pt x="1480" y="216"/>
                    <a:pt x="1468" y="205"/>
                    <a:pt x="1468" y="183"/>
                  </a:cubicBezTo>
                  <a:cubicBezTo>
                    <a:pt x="1424" y="61"/>
                    <a:pt x="1313" y="49"/>
                    <a:pt x="1146" y="5"/>
                  </a:cubicBezTo>
                  <a:cubicBezTo>
                    <a:pt x="1131" y="2"/>
                    <a:pt x="1117" y="1"/>
                    <a:pt x="1103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0" name="Google Shape;70;p3"/>
            <p:cNvSpPr/>
            <p:nvPr/>
          </p:nvSpPr>
          <p:spPr>
            <a:xfrm>
              <a:off x="2624710" y="4179282"/>
              <a:ext cx="11304" cy="3907"/>
            </a:xfrm>
            <a:custGeom>
              <a:avLst/>
              <a:gdLst/>
              <a:ahLst/>
              <a:cxnLst/>
              <a:rect l="l" t="t" r="r" b="b"/>
              <a:pathLst>
                <a:path w="324" h="112" extrusionOk="0">
                  <a:moveTo>
                    <a:pt x="324" y="0"/>
                  </a:moveTo>
                  <a:lnTo>
                    <a:pt x="1" y="78"/>
                  </a:lnTo>
                  <a:lnTo>
                    <a:pt x="12" y="111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1" name="Google Shape;71;p3"/>
            <p:cNvSpPr/>
            <p:nvPr/>
          </p:nvSpPr>
          <p:spPr>
            <a:xfrm>
              <a:off x="2620070" y="4169164"/>
              <a:ext cx="3838" cy="17897"/>
            </a:xfrm>
            <a:custGeom>
              <a:avLst/>
              <a:gdLst/>
              <a:ahLst/>
              <a:cxnLst/>
              <a:rect l="l" t="t" r="r" b="b"/>
              <a:pathLst>
                <a:path w="110" h="513" extrusionOk="0">
                  <a:moveTo>
                    <a:pt x="79" y="1"/>
                  </a:moveTo>
                  <a:lnTo>
                    <a:pt x="79" y="1"/>
                  </a:lnTo>
                  <a:cubicBezTo>
                    <a:pt x="88" y="10"/>
                    <a:pt x="94" y="21"/>
                    <a:pt x="99" y="33"/>
                  </a:cubicBezTo>
                  <a:lnTo>
                    <a:pt x="99" y="33"/>
                  </a:lnTo>
                  <a:cubicBezTo>
                    <a:pt x="96" y="19"/>
                    <a:pt x="90" y="7"/>
                    <a:pt x="79" y="1"/>
                  </a:cubicBezTo>
                  <a:close/>
                  <a:moveTo>
                    <a:pt x="99" y="33"/>
                  </a:moveTo>
                  <a:cubicBezTo>
                    <a:pt x="101" y="45"/>
                    <a:pt x="101" y="57"/>
                    <a:pt x="101" y="68"/>
                  </a:cubicBezTo>
                  <a:cubicBezTo>
                    <a:pt x="101" y="79"/>
                    <a:pt x="89" y="101"/>
                    <a:pt x="79" y="124"/>
                  </a:cubicBezTo>
                  <a:cubicBezTo>
                    <a:pt x="56" y="157"/>
                    <a:pt x="34" y="201"/>
                    <a:pt x="22" y="246"/>
                  </a:cubicBezTo>
                  <a:cubicBezTo>
                    <a:pt x="0" y="334"/>
                    <a:pt x="12" y="423"/>
                    <a:pt x="34" y="512"/>
                  </a:cubicBezTo>
                  <a:lnTo>
                    <a:pt x="67" y="502"/>
                  </a:lnTo>
                  <a:cubicBezTo>
                    <a:pt x="34" y="423"/>
                    <a:pt x="22" y="334"/>
                    <a:pt x="45" y="246"/>
                  </a:cubicBezTo>
                  <a:cubicBezTo>
                    <a:pt x="45" y="201"/>
                    <a:pt x="67" y="168"/>
                    <a:pt x="89" y="124"/>
                  </a:cubicBezTo>
                  <a:cubicBezTo>
                    <a:pt x="105" y="99"/>
                    <a:pt x="110" y="64"/>
                    <a:pt x="99" y="33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2" name="Google Shape;72;p3"/>
            <p:cNvSpPr/>
            <p:nvPr/>
          </p:nvSpPr>
          <p:spPr>
            <a:xfrm>
              <a:off x="2616162" y="4189748"/>
              <a:ext cx="19851" cy="6629"/>
            </a:xfrm>
            <a:custGeom>
              <a:avLst/>
              <a:gdLst/>
              <a:ahLst/>
              <a:cxnLst/>
              <a:rect l="l" t="t" r="r" b="b"/>
              <a:pathLst>
                <a:path w="569" h="190" extrusionOk="0">
                  <a:moveTo>
                    <a:pt x="569" y="1"/>
                  </a:moveTo>
                  <a:cubicBezTo>
                    <a:pt x="524" y="1"/>
                    <a:pt x="468" y="1"/>
                    <a:pt x="424" y="23"/>
                  </a:cubicBezTo>
                  <a:cubicBezTo>
                    <a:pt x="379" y="34"/>
                    <a:pt x="324" y="56"/>
                    <a:pt x="279" y="78"/>
                  </a:cubicBezTo>
                  <a:cubicBezTo>
                    <a:pt x="191" y="112"/>
                    <a:pt x="102" y="156"/>
                    <a:pt x="1" y="156"/>
                  </a:cubicBezTo>
                  <a:lnTo>
                    <a:pt x="1" y="189"/>
                  </a:lnTo>
                  <a:cubicBezTo>
                    <a:pt x="57" y="189"/>
                    <a:pt x="102" y="179"/>
                    <a:pt x="157" y="156"/>
                  </a:cubicBezTo>
                  <a:lnTo>
                    <a:pt x="290" y="90"/>
                  </a:lnTo>
                  <a:cubicBezTo>
                    <a:pt x="379" y="45"/>
                    <a:pt x="468" y="1"/>
                    <a:pt x="56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3" name="Google Shape;73;p3"/>
            <p:cNvSpPr/>
            <p:nvPr/>
          </p:nvSpPr>
          <p:spPr>
            <a:xfrm>
              <a:off x="2611941" y="4200982"/>
              <a:ext cx="21735" cy="5094"/>
            </a:xfrm>
            <a:custGeom>
              <a:avLst/>
              <a:gdLst/>
              <a:ahLst/>
              <a:cxnLst/>
              <a:rect l="l" t="t" r="r" b="b"/>
              <a:pathLst>
                <a:path w="623" h="146" extrusionOk="0">
                  <a:moveTo>
                    <a:pt x="623" y="1"/>
                  </a:moveTo>
                  <a:cubicBezTo>
                    <a:pt x="589" y="45"/>
                    <a:pt x="545" y="79"/>
                    <a:pt x="489" y="101"/>
                  </a:cubicBezTo>
                  <a:cubicBezTo>
                    <a:pt x="545" y="90"/>
                    <a:pt x="589" y="45"/>
                    <a:pt x="623" y="1"/>
                  </a:cubicBezTo>
                  <a:close/>
                  <a:moveTo>
                    <a:pt x="22" y="57"/>
                  </a:moveTo>
                  <a:lnTo>
                    <a:pt x="0" y="79"/>
                  </a:lnTo>
                  <a:cubicBezTo>
                    <a:pt x="55" y="124"/>
                    <a:pt x="111" y="134"/>
                    <a:pt x="166" y="146"/>
                  </a:cubicBezTo>
                  <a:lnTo>
                    <a:pt x="334" y="146"/>
                  </a:lnTo>
                  <a:cubicBezTo>
                    <a:pt x="389" y="134"/>
                    <a:pt x="445" y="124"/>
                    <a:pt x="489" y="101"/>
                  </a:cubicBezTo>
                  <a:lnTo>
                    <a:pt x="489" y="101"/>
                  </a:lnTo>
                  <a:cubicBezTo>
                    <a:pt x="433" y="112"/>
                    <a:pt x="389" y="124"/>
                    <a:pt x="334" y="124"/>
                  </a:cubicBezTo>
                  <a:lnTo>
                    <a:pt x="166" y="124"/>
                  </a:lnTo>
                  <a:cubicBezTo>
                    <a:pt x="111" y="112"/>
                    <a:pt x="67" y="90"/>
                    <a:pt x="22" y="57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4" name="Google Shape;74;p3"/>
            <p:cNvSpPr/>
            <p:nvPr/>
          </p:nvSpPr>
          <p:spPr>
            <a:xfrm>
              <a:off x="2609185" y="4209146"/>
              <a:ext cx="20584" cy="8966"/>
            </a:xfrm>
            <a:custGeom>
              <a:avLst/>
              <a:gdLst/>
              <a:ahLst/>
              <a:cxnLst/>
              <a:rect l="l" t="t" r="r" b="b"/>
              <a:pathLst>
                <a:path w="590" h="257" extrusionOk="0">
                  <a:moveTo>
                    <a:pt x="57" y="1"/>
                  </a:moveTo>
                  <a:lnTo>
                    <a:pt x="1" y="23"/>
                  </a:lnTo>
                  <a:cubicBezTo>
                    <a:pt x="12" y="56"/>
                    <a:pt x="45" y="78"/>
                    <a:pt x="68" y="90"/>
                  </a:cubicBezTo>
                  <a:lnTo>
                    <a:pt x="134" y="123"/>
                  </a:lnTo>
                  <a:lnTo>
                    <a:pt x="279" y="201"/>
                  </a:lnTo>
                  <a:cubicBezTo>
                    <a:pt x="324" y="223"/>
                    <a:pt x="379" y="246"/>
                    <a:pt x="435" y="256"/>
                  </a:cubicBezTo>
                  <a:cubicBezTo>
                    <a:pt x="479" y="256"/>
                    <a:pt x="534" y="256"/>
                    <a:pt x="590" y="246"/>
                  </a:cubicBezTo>
                  <a:lnTo>
                    <a:pt x="590" y="246"/>
                  </a:lnTo>
                  <a:cubicBezTo>
                    <a:pt x="567" y="250"/>
                    <a:pt x="545" y="252"/>
                    <a:pt x="523" y="252"/>
                  </a:cubicBezTo>
                  <a:cubicBezTo>
                    <a:pt x="491" y="252"/>
                    <a:pt x="461" y="247"/>
                    <a:pt x="435" y="234"/>
                  </a:cubicBezTo>
                  <a:cubicBezTo>
                    <a:pt x="379" y="223"/>
                    <a:pt x="334" y="201"/>
                    <a:pt x="290" y="167"/>
                  </a:cubicBezTo>
                  <a:lnTo>
                    <a:pt x="157" y="90"/>
                  </a:lnTo>
                  <a:cubicBezTo>
                    <a:pt x="112" y="56"/>
                    <a:pt x="57" y="34"/>
                    <a:pt x="5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5" name="Google Shape;75;p3"/>
            <p:cNvSpPr/>
            <p:nvPr/>
          </p:nvSpPr>
          <p:spPr>
            <a:xfrm>
              <a:off x="2609987" y="4177712"/>
              <a:ext cx="4675" cy="21770"/>
            </a:xfrm>
            <a:custGeom>
              <a:avLst/>
              <a:gdLst/>
              <a:ahLst/>
              <a:cxnLst/>
              <a:rect l="l" t="t" r="r" b="b"/>
              <a:pathLst>
                <a:path w="134" h="624" extrusionOk="0">
                  <a:moveTo>
                    <a:pt x="0" y="1"/>
                  </a:moveTo>
                  <a:lnTo>
                    <a:pt x="0" y="1"/>
                  </a:lnTo>
                  <a:cubicBezTo>
                    <a:pt x="22" y="101"/>
                    <a:pt x="34" y="201"/>
                    <a:pt x="34" y="312"/>
                  </a:cubicBezTo>
                  <a:cubicBezTo>
                    <a:pt x="22" y="356"/>
                    <a:pt x="22" y="412"/>
                    <a:pt x="22" y="468"/>
                  </a:cubicBezTo>
                  <a:cubicBezTo>
                    <a:pt x="34" y="524"/>
                    <a:pt x="56" y="579"/>
                    <a:pt x="101" y="623"/>
                  </a:cubicBezTo>
                  <a:lnTo>
                    <a:pt x="134" y="579"/>
                  </a:lnTo>
                  <a:cubicBezTo>
                    <a:pt x="89" y="557"/>
                    <a:pt x="67" y="512"/>
                    <a:pt x="56" y="468"/>
                  </a:cubicBezTo>
                  <a:lnTo>
                    <a:pt x="56" y="312"/>
                  </a:lnTo>
                  <a:cubicBezTo>
                    <a:pt x="45" y="201"/>
                    <a:pt x="34" y="10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6" name="Google Shape;76;p3"/>
            <p:cNvSpPr/>
            <p:nvPr/>
          </p:nvSpPr>
          <p:spPr>
            <a:xfrm>
              <a:off x="2594846" y="4199063"/>
              <a:ext cx="15560" cy="9524"/>
            </a:xfrm>
            <a:custGeom>
              <a:avLst/>
              <a:gdLst/>
              <a:ahLst/>
              <a:cxnLst/>
              <a:rect l="l" t="t" r="r" b="b"/>
              <a:pathLst>
                <a:path w="446" h="273" extrusionOk="0">
                  <a:moveTo>
                    <a:pt x="1" y="1"/>
                  </a:moveTo>
                  <a:cubicBezTo>
                    <a:pt x="90" y="11"/>
                    <a:pt x="167" y="56"/>
                    <a:pt x="223" y="112"/>
                  </a:cubicBezTo>
                  <a:cubicBezTo>
                    <a:pt x="268" y="134"/>
                    <a:pt x="290" y="167"/>
                    <a:pt x="323" y="201"/>
                  </a:cubicBezTo>
                  <a:lnTo>
                    <a:pt x="379" y="245"/>
                  </a:lnTo>
                  <a:lnTo>
                    <a:pt x="401" y="268"/>
                  </a:lnTo>
                  <a:cubicBezTo>
                    <a:pt x="408" y="268"/>
                    <a:pt x="420" y="272"/>
                    <a:pt x="431" y="272"/>
                  </a:cubicBezTo>
                  <a:cubicBezTo>
                    <a:pt x="437" y="272"/>
                    <a:pt x="442" y="271"/>
                    <a:pt x="446" y="268"/>
                  </a:cubicBezTo>
                  <a:lnTo>
                    <a:pt x="434" y="234"/>
                  </a:lnTo>
                  <a:cubicBezTo>
                    <a:pt x="434" y="237"/>
                    <a:pt x="432" y="239"/>
                    <a:pt x="429" y="239"/>
                  </a:cubicBezTo>
                  <a:cubicBezTo>
                    <a:pt x="421" y="239"/>
                    <a:pt x="405" y="231"/>
                    <a:pt x="390" y="223"/>
                  </a:cubicBezTo>
                  <a:lnTo>
                    <a:pt x="345" y="179"/>
                  </a:lnTo>
                  <a:cubicBezTo>
                    <a:pt x="312" y="145"/>
                    <a:pt x="278" y="123"/>
                    <a:pt x="234" y="100"/>
                  </a:cubicBezTo>
                  <a:cubicBezTo>
                    <a:pt x="167" y="45"/>
                    <a:pt x="90" y="1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7" name="Google Shape;77;p3"/>
            <p:cNvSpPr/>
            <p:nvPr/>
          </p:nvSpPr>
          <p:spPr>
            <a:xfrm>
              <a:off x="2519591" y="4177467"/>
              <a:ext cx="59762" cy="63914"/>
            </a:xfrm>
            <a:custGeom>
              <a:avLst/>
              <a:gdLst/>
              <a:ahLst/>
              <a:cxnLst/>
              <a:rect l="l" t="t" r="r" b="b"/>
              <a:pathLst>
                <a:path w="1713" h="1832" extrusionOk="0">
                  <a:moveTo>
                    <a:pt x="1364" y="1"/>
                  </a:moveTo>
                  <a:cubicBezTo>
                    <a:pt x="1236" y="1"/>
                    <a:pt x="925" y="158"/>
                    <a:pt x="756" y="297"/>
                  </a:cubicBezTo>
                  <a:cubicBezTo>
                    <a:pt x="567" y="452"/>
                    <a:pt x="133" y="897"/>
                    <a:pt x="77" y="1142"/>
                  </a:cubicBezTo>
                  <a:cubicBezTo>
                    <a:pt x="33" y="1398"/>
                    <a:pt x="0" y="1443"/>
                    <a:pt x="233" y="1554"/>
                  </a:cubicBezTo>
                  <a:cubicBezTo>
                    <a:pt x="289" y="1582"/>
                    <a:pt x="337" y="1592"/>
                    <a:pt x="379" y="1592"/>
                  </a:cubicBezTo>
                  <a:cubicBezTo>
                    <a:pt x="502" y="1592"/>
                    <a:pt x="573" y="1503"/>
                    <a:pt x="646" y="1503"/>
                  </a:cubicBezTo>
                  <a:cubicBezTo>
                    <a:pt x="656" y="1503"/>
                    <a:pt x="667" y="1505"/>
                    <a:pt x="678" y="1509"/>
                  </a:cubicBezTo>
                  <a:cubicBezTo>
                    <a:pt x="779" y="1554"/>
                    <a:pt x="712" y="1520"/>
                    <a:pt x="779" y="1609"/>
                  </a:cubicBezTo>
                  <a:cubicBezTo>
                    <a:pt x="834" y="1698"/>
                    <a:pt x="1012" y="1821"/>
                    <a:pt x="1246" y="1832"/>
                  </a:cubicBezTo>
                  <a:cubicBezTo>
                    <a:pt x="1479" y="1832"/>
                    <a:pt x="1523" y="1542"/>
                    <a:pt x="1557" y="1298"/>
                  </a:cubicBezTo>
                  <a:cubicBezTo>
                    <a:pt x="1590" y="1053"/>
                    <a:pt x="1713" y="608"/>
                    <a:pt x="1679" y="419"/>
                  </a:cubicBezTo>
                  <a:cubicBezTo>
                    <a:pt x="1646" y="242"/>
                    <a:pt x="1501" y="52"/>
                    <a:pt x="1401" y="8"/>
                  </a:cubicBezTo>
                  <a:cubicBezTo>
                    <a:pt x="1392" y="3"/>
                    <a:pt x="1379" y="1"/>
                    <a:pt x="136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8" name="Google Shape;78;p3"/>
            <p:cNvSpPr/>
            <p:nvPr/>
          </p:nvSpPr>
          <p:spPr>
            <a:xfrm>
              <a:off x="2522278" y="4177467"/>
              <a:ext cx="56692" cy="40260"/>
            </a:xfrm>
            <a:custGeom>
              <a:avLst/>
              <a:gdLst/>
              <a:ahLst/>
              <a:cxnLst/>
              <a:rect l="l" t="t" r="r" b="b"/>
              <a:pathLst>
                <a:path w="1625" h="1154" extrusionOk="0">
                  <a:moveTo>
                    <a:pt x="1287" y="1"/>
                  </a:moveTo>
                  <a:cubicBezTo>
                    <a:pt x="1159" y="1"/>
                    <a:pt x="848" y="158"/>
                    <a:pt x="679" y="297"/>
                  </a:cubicBezTo>
                  <a:cubicBezTo>
                    <a:pt x="490" y="452"/>
                    <a:pt x="56" y="897"/>
                    <a:pt x="0" y="1142"/>
                  </a:cubicBezTo>
                  <a:lnTo>
                    <a:pt x="0" y="1154"/>
                  </a:lnTo>
                  <a:cubicBezTo>
                    <a:pt x="89" y="1131"/>
                    <a:pt x="178" y="1065"/>
                    <a:pt x="245" y="998"/>
                  </a:cubicBezTo>
                  <a:cubicBezTo>
                    <a:pt x="312" y="931"/>
                    <a:pt x="368" y="842"/>
                    <a:pt x="435" y="764"/>
                  </a:cubicBezTo>
                  <a:cubicBezTo>
                    <a:pt x="501" y="675"/>
                    <a:pt x="579" y="608"/>
                    <a:pt x="668" y="541"/>
                  </a:cubicBezTo>
                  <a:cubicBezTo>
                    <a:pt x="768" y="475"/>
                    <a:pt x="857" y="419"/>
                    <a:pt x="957" y="375"/>
                  </a:cubicBezTo>
                  <a:cubicBezTo>
                    <a:pt x="1013" y="341"/>
                    <a:pt x="1068" y="319"/>
                    <a:pt x="1124" y="308"/>
                  </a:cubicBezTo>
                  <a:cubicBezTo>
                    <a:pt x="1138" y="308"/>
                    <a:pt x="1151" y="306"/>
                    <a:pt x="1164" y="306"/>
                  </a:cubicBezTo>
                  <a:cubicBezTo>
                    <a:pt x="1183" y="306"/>
                    <a:pt x="1200" y="310"/>
                    <a:pt x="1213" y="331"/>
                  </a:cubicBezTo>
                  <a:cubicBezTo>
                    <a:pt x="1235" y="353"/>
                    <a:pt x="1246" y="375"/>
                    <a:pt x="1258" y="386"/>
                  </a:cubicBezTo>
                  <a:cubicBezTo>
                    <a:pt x="1324" y="475"/>
                    <a:pt x="1380" y="564"/>
                    <a:pt x="1402" y="664"/>
                  </a:cubicBezTo>
                  <a:cubicBezTo>
                    <a:pt x="1424" y="742"/>
                    <a:pt x="1380" y="875"/>
                    <a:pt x="1480" y="909"/>
                  </a:cubicBezTo>
                  <a:cubicBezTo>
                    <a:pt x="1491" y="914"/>
                    <a:pt x="1502" y="917"/>
                    <a:pt x="1513" y="917"/>
                  </a:cubicBezTo>
                  <a:cubicBezTo>
                    <a:pt x="1525" y="917"/>
                    <a:pt x="1536" y="914"/>
                    <a:pt x="1547" y="909"/>
                  </a:cubicBezTo>
                  <a:cubicBezTo>
                    <a:pt x="1591" y="719"/>
                    <a:pt x="1624" y="531"/>
                    <a:pt x="1602" y="419"/>
                  </a:cubicBezTo>
                  <a:cubicBezTo>
                    <a:pt x="1569" y="242"/>
                    <a:pt x="1424" y="52"/>
                    <a:pt x="1324" y="8"/>
                  </a:cubicBezTo>
                  <a:cubicBezTo>
                    <a:pt x="1315" y="3"/>
                    <a:pt x="1302" y="1"/>
                    <a:pt x="128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9" name="Google Shape;79;p3"/>
            <p:cNvSpPr/>
            <p:nvPr/>
          </p:nvSpPr>
          <p:spPr>
            <a:xfrm>
              <a:off x="2544397" y="4225439"/>
              <a:ext cx="19432" cy="6489"/>
            </a:xfrm>
            <a:custGeom>
              <a:avLst/>
              <a:gdLst/>
              <a:ahLst/>
              <a:cxnLst/>
              <a:rect l="l" t="t" r="r" b="b"/>
              <a:pathLst>
                <a:path w="557" h="186" extrusionOk="0">
                  <a:moveTo>
                    <a:pt x="34" y="1"/>
                  </a:moveTo>
                  <a:lnTo>
                    <a:pt x="1" y="45"/>
                  </a:lnTo>
                  <a:cubicBezTo>
                    <a:pt x="90" y="90"/>
                    <a:pt x="179" y="145"/>
                    <a:pt x="278" y="167"/>
                  </a:cubicBezTo>
                  <a:cubicBezTo>
                    <a:pt x="305" y="181"/>
                    <a:pt x="335" y="186"/>
                    <a:pt x="367" y="186"/>
                  </a:cubicBezTo>
                  <a:cubicBezTo>
                    <a:pt x="389" y="186"/>
                    <a:pt x="412" y="183"/>
                    <a:pt x="434" y="179"/>
                  </a:cubicBezTo>
                  <a:cubicBezTo>
                    <a:pt x="479" y="167"/>
                    <a:pt x="523" y="145"/>
                    <a:pt x="557" y="112"/>
                  </a:cubicBezTo>
                  <a:lnTo>
                    <a:pt x="557" y="112"/>
                  </a:lnTo>
                  <a:cubicBezTo>
                    <a:pt x="523" y="145"/>
                    <a:pt x="479" y="157"/>
                    <a:pt x="423" y="167"/>
                  </a:cubicBezTo>
                  <a:cubicBezTo>
                    <a:pt x="379" y="167"/>
                    <a:pt x="334" y="157"/>
                    <a:pt x="290" y="145"/>
                  </a:cubicBezTo>
                  <a:cubicBezTo>
                    <a:pt x="189" y="112"/>
                    <a:pt x="123" y="45"/>
                    <a:pt x="3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0" name="Google Shape;80;p3"/>
            <p:cNvSpPr/>
            <p:nvPr/>
          </p:nvSpPr>
          <p:spPr>
            <a:xfrm>
              <a:off x="2530442" y="4204890"/>
              <a:ext cx="14792" cy="21386"/>
            </a:xfrm>
            <a:custGeom>
              <a:avLst/>
              <a:gdLst/>
              <a:ahLst/>
              <a:cxnLst/>
              <a:rect l="l" t="t" r="r" b="b"/>
              <a:pathLst>
                <a:path w="424" h="613" extrusionOk="0">
                  <a:moveTo>
                    <a:pt x="45" y="0"/>
                  </a:moveTo>
                  <a:lnTo>
                    <a:pt x="45" y="0"/>
                  </a:lnTo>
                  <a:cubicBezTo>
                    <a:pt x="0" y="123"/>
                    <a:pt x="23" y="267"/>
                    <a:pt x="89" y="390"/>
                  </a:cubicBezTo>
                  <a:cubicBezTo>
                    <a:pt x="122" y="445"/>
                    <a:pt x="167" y="501"/>
                    <a:pt x="223" y="534"/>
                  </a:cubicBezTo>
                  <a:cubicBezTo>
                    <a:pt x="256" y="556"/>
                    <a:pt x="278" y="578"/>
                    <a:pt x="312" y="590"/>
                  </a:cubicBezTo>
                  <a:cubicBezTo>
                    <a:pt x="334" y="601"/>
                    <a:pt x="345" y="601"/>
                    <a:pt x="367" y="612"/>
                  </a:cubicBezTo>
                  <a:cubicBezTo>
                    <a:pt x="379" y="612"/>
                    <a:pt x="412" y="612"/>
                    <a:pt x="423" y="590"/>
                  </a:cubicBezTo>
                  <a:lnTo>
                    <a:pt x="401" y="568"/>
                  </a:lnTo>
                  <a:cubicBezTo>
                    <a:pt x="389" y="568"/>
                    <a:pt x="379" y="578"/>
                    <a:pt x="367" y="578"/>
                  </a:cubicBezTo>
                  <a:cubicBezTo>
                    <a:pt x="356" y="568"/>
                    <a:pt x="345" y="568"/>
                    <a:pt x="323" y="556"/>
                  </a:cubicBezTo>
                  <a:cubicBezTo>
                    <a:pt x="300" y="545"/>
                    <a:pt x="267" y="534"/>
                    <a:pt x="245" y="512"/>
                  </a:cubicBezTo>
                  <a:cubicBezTo>
                    <a:pt x="189" y="479"/>
                    <a:pt x="134" y="434"/>
                    <a:pt x="100" y="378"/>
                  </a:cubicBezTo>
                  <a:cubicBezTo>
                    <a:pt x="33" y="267"/>
                    <a:pt x="11" y="123"/>
                    <a:pt x="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1" name="Google Shape;81;p3"/>
            <p:cNvSpPr/>
            <p:nvPr/>
          </p:nvSpPr>
          <p:spPr>
            <a:xfrm>
              <a:off x="2544781" y="4193621"/>
              <a:ext cx="6664" cy="21002"/>
            </a:xfrm>
            <a:custGeom>
              <a:avLst/>
              <a:gdLst/>
              <a:ahLst/>
              <a:cxnLst/>
              <a:rect l="l" t="t" r="r" b="b"/>
              <a:pathLst>
                <a:path w="191" h="602" extrusionOk="0">
                  <a:moveTo>
                    <a:pt x="12" y="1"/>
                  </a:moveTo>
                  <a:cubicBezTo>
                    <a:pt x="1" y="112"/>
                    <a:pt x="1" y="212"/>
                    <a:pt x="23" y="323"/>
                  </a:cubicBezTo>
                  <a:cubicBezTo>
                    <a:pt x="34" y="368"/>
                    <a:pt x="34" y="424"/>
                    <a:pt x="57" y="479"/>
                  </a:cubicBezTo>
                  <a:cubicBezTo>
                    <a:pt x="79" y="523"/>
                    <a:pt x="112" y="579"/>
                    <a:pt x="178" y="602"/>
                  </a:cubicBezTo>
                  <a:lnTo>
                    <a:pt x="190" y="546"/>
                  </a:lnTo>
                  <a:cubicBezTo>
                    <a:pt x="156" y="535"/>
                    <a:pt x="123" y="501"/>
                    <a:pt x="101" y="457"/>
                  </a:cubicBezTo>
                  <a:cubicBezTo>
                    <a:pt x="79" y="412"/>
                    <a:pt x="67" y="368"/>
                    <a:pt x="45" y="312"/>
                  </a:cubicBezTo>
                  <a:cubicBezTo>
                    <a:pt x="23" y="212"/>
                    <a:pt x="12" y="112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2" name="Google Shape;82;p3"/>
            <p:cNvSpPr/>
            <p:nvPr/>
          </p:nvSpPr>
          <p:spPr>
            <a:xfrm>
              <a:off x="2556433" y="4198226"/>
              <a:ext cx="17862" cy="5547"/>
            </a:xfrm>
            <a:custGeom>
              <a:avLst/>
              <a:gdLst/>
              <a:ahLst/>
              <a:cxnLst/>
              <a:rect l="l" t="t" r="r" b="b"/>
              <a:pathLst>
                <a:path w="512" h="159" extrusionOk="0">
                  <a:moveTo>
                    <a:pt x="475" y="0"/>
                  </a:moveTo>
                  <a:cubicBezTo>
                    <a:pt x="399" y="0"/>
                    <a:pt x="323" y="29"/>
                    <a:pt x="256" y="58"/>
                  </a:cubicBezTo>
                  <a:cubicBezTo>
                    <a:pt x="167" y="91"/>
                    <a:pt x="89" y="124"/>
                    <a:pt x="0" y="124"/>
                  </a:cubicBezTo>
                  <a:lnTo>
                    <a:pt x="12" y="158"/>
                  </a:lnTo>
                  <a:cubicBezTo>
                    <a:pt x="101" y="147"/>
                    <a:pt x="178" y="114"/>
                    <a:pt x="256" y="69"/>
                  </a:cubicBezTo>
                  <a:cubicBezTo>
                    <a:pt x="345" y="35"/>
                    <a:pt x="423" y="2"/>
                    <a:pt x="512" y="2"/>
                  </a:cubicBezTo>
                  <a:cubicBezTo>
                    <a:pt x="500" y="1"/>
                    <a:pt x="487" y="0"/>
                    <a:pt x="47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3" name="Google Shape;83;p3"/>
            <p:cNvSpPr/>
            <p:nvPr/>
          </p:nvSpPr>
          <p:spPr>
            <a:xfrm>
              <a:off x="2548653" y="4211100"/>
              <a:ext cx="22956" cy="7536"/>
            </a:xfrm>
            <a:custGeom>
              <a:avLst/>
              <a:gdLst/>
              <a:ahLst/>
              <a:cxnLst/>
              <a:rect l="l" t="t" r="r" b="b"/>
              <a:pathLst>
                <a:path w="658" h="216" extrusionOk="0">
                  <a:moveTo>
                    <a:pt x="657" y="0"/>
                  </a:moveTo>
                  <a:lnTo>
                    <a:pt x="334" y="101"/>
                  </a:lnTo>
                  <a:lnTo>
                    <a:pt x="168" y="156"/>
                  </a:lnTo>
                  <a:cubicBezTo>
                    <a:pt x="146" y="167"/>
                    <a:pt x="124" y="178"/>
                    <a:pt x="90" y="178"/>
                  </a:cubicBezTo>
                  <a:cubicBezTo>
                    <a:pt x="67" y="178"/>
                    <a:pt x="45" y="167"/>
                    <a:pt x="35" y="156"/>
                  </a:cubicBezTo>
                  <a:lnTo>
                    <a:pt x="1" y="178"/>
                  </a:lnTo>
                  <a:cubicBezTo>
                    <a:pt x="17" y="203"/>
                    <a:pt x="47" y="216"/>
                    <a:pt x="75" y="216"/>
                  </a:cubicBezTo>
                  <a:cubicBezTo>
                    <a:pt x="84" y="216"/>
                    <a:pt x="93" y="214"/>
                    <a:pt x="101" y="212"/>
                  </a:cubicBezTo>
                  <a:cubicBezTo>
                    <a:pt x="134" y="212"/>
                    <a:pt x="156" y="200"/>
                    <a:pt x="179" y="190"/>
                  </a:cubicBezTo>
                  <a:lnTo>
                    <a:pt x="346" y="123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4" name="Google Shape;84;p3"/>
            <p:cNvSpPr/>
            <p:nvPr/>
          </p:nvSpPr>
          <p:spPr>
            <a:xfrm>
              <a:off x="2561074" y="4182770"/>
              <a:ext cx="2756" cy="12455"/>
            </a:xfrm>
            <a:custGeom>
              <a:avLst/>
              <a:gdLst/>
              <a:ahLst/>
              <a:cxnLst/>
              <a:rect l="l" t="t" r="r" b="b"/>
              <a:pathLst>
                <a:path w="79" h="357" extrusionOk="0">
                  <a:moveTo>
                    <a:pt x="79" y="1"/>
                  </a:moveTo>
                  <a:lnTo>
                    <a:pt x="79" y="1"/>
                  </a:lnTo>
                  <a:cubicBezTo>
                    <a:pt x="34" y="112"/>
                    <a:pt x="1" y="234"/>
                    <a:pt x="1" y="356"/>
                  </a:cubicBezTo>
                  <a:lnTo>
                    <a:pt x="34" y="356"/>
                  </a:lnTo>
                  <a:cubicBezTo>
                    <a:pt x="34" y="245"/>
                    <a:pt x="45" y="122"/>
                    <a:pt x="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5" name="Google Shape;85;p3"/>
            <p:cNvSpPr/>
            <p:nvPr/>
          </p:nvSpPr>
          <p:spPr>
            <a:xfrm>
              <a:off x="2432649" y="4198540"/>
              <a:ext cx="64437" cy="67856"/>
            </a:xfrm>
            <a:custGeom>
              <a:avLst/>
              <a:gdLst/>
              <a:ahLst/>
              <a:cxnLst/>
              <a:rect l="l" t="t" r="r" b="b"/>
              <a:pathLst>
                <a:path w="1847" h="1945" extrusionOk="0">
                  <a:moveTo>
                    <a:pt x="1481" y="1"/>
                  </a:moveTo>
                  <a:cubicBezTo>
                    <a:pt x="1362" y="1"/>
                    <a:pt x="1225" y="33"/>
                    <a:pt x="1101" y="82"/>
                  </a:cubicBezTo>
                  <a:cubicBezTo>
                    <a:pt x="868" y="171"/>
                    <a:pt x="456" y="382"/>
                    <a:pt x="245" y="694"/>
                  </a:cubicBezTo>
                  <a:cubicBezTo>
                    <a:pt x="45" y="1005"/>
                    <a:pt x="1" y="1517"/>
                    <a:pt x="123" y="1672"/>
                  </a:cubicBezTo>
                  <a:cubicBezTo>
                    <a:pt x="187" y="1754"/>
                    <a:pt x="244" y="1771"/>
                    <a:pt x="304" y="1771"/>
                  </a:cubicBezTo>
                  <a:cubicBezTo>
                    <a:pt x="350" y="1771"/>
                    <a:pt x="398" y="1760"/>
                    <a:pt x="451" y="1760"/>
                  </a:cubicBezTo>
                  <a:cubicBezTo>
                    <a:pt x="460" y="1760"/>
                    <a:pt x="469" y="1761"/>
                    <a:pt x="478" y="1761"/>
                  </a:cubicBezTo>
                  <a:cubicBezTo>
                    <a:pt x="579" y="1773"/>
                    <a:pt x="523" y="1784"/>
                    <a:pt x="668" y="1840"/>
                  </a:cubicBezTo>
                  <a:cubicBezTo>
                    <a:pt x="785" y="1873"/>
                    <a:pt x="933" y="1944"/>
                    <a:pt x="1080" y="1944"/>
                  </a:cubicBezTo>
                  <a:cubicBezTo>
                    <a:pt x="1129" y="1944"/>
                    <a:pt x="1177" y="1937"/>
                    <a:pt x="1224" y="1917"/>
                  </a:cubicBezTo>
                  <a:cubicBezTo>
                    <a:pt x="1413" y="1828"/>
                    <a:pt x="1536" y="1573"/>
                    <a:pt x="1536" y="1373"/>
                  </a:cubicBezTo>
                  <a:cubicBezTo>
                    <a:pt x="1536" y="1161"/>
                    <a:pt x="1602" y="872"/>
                    <a:pt x="1702" y="527"/>
                  </a:cubicBezTo>
                  <a:cubicBezTo>
                    <a:pt x="1791" y="194"/>
                    <a:pt x="1847" y="194"/>
                    <a:pt x="1713" y="71"/>
                  </a:cubicBezTo>
                  <a:cubicBezTo>
                    <a:pt x="1659" y="21"/>
                    <a:pt x="1576" y="1"/>
                    <a:pt x="148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6" name="Google Shape;86;p3"/>
            <p:cNvSpPr/>
            <p:nvPr/>
          </p:nvSpPr>
          <p:spPr>
            <a:xfrm>
              <a:off x="2435371" y="4198540"/>
              <a:ext cx="61332" cy="40923"/>
            </a:xfrm>
            <a:custGeom>
              <a:avLst/>
              <a:gdLst/>
              <a:ahLst/>
              <a:cxnLst/>
              <a:rect l="l" t="t" r="r" b="b"/>
              <a:pathLst>
                <a:path w="1758" h="1173" extrusionOk="0">
                  <a:moveTo>
                    <a:pt x="1403" y="1"/>
                  </a:moveTo>
                  <a:cubicBezTo>
                    <a:pt x="1284" y="1"/>
                    <a:pt x="1147" y="33"/>
                    <a:pt x="1023" y="82"/>
                  </a:cubicBezTo>
                  <a:cubicBezTo>
                    <a:pt x="790" y="171"/>
                    <a:pt x="378" y="382"/>
                    <a:pt x="167" y="694"/>
                  </a:cubicBezTo>
                  <a:cubicBezTo>
                    <a:pt x="89" y="827"/>
                    <a:pt x="22" y="994"/>
                    <a:pt x="0" y="1161"/>
                  </a:cubicBezTo>
                  <a:cubicBezTo>
                    <a:pt x="34" y="1172"/>
                    <a:pt x="67" y="1172"/>
                    <a:pt x="111" y="1172"/>
                  </a:cubicBezTo>
                  <a:cubicBezTo>
                    <a:pt x="212" y="1150"/>
                    <a:pt x="301" y="1083"/>
                    <a:pt x="390" y="1027"/>
                  </a:cubicBezTo>
                  <a:lnTo>
                    <a:pt x="690" y="794"/>
                  </a:lnTo>
                  <a:cubicBezTo>
                    <a:pt x="845" y="671"/>
                    <a:pt x="1013" y="483"/>
                    <a:pt x="1224" y="471"/>
                  </a:cubicBezTo>
                  <a:cubicBezTo>
                    <a:pt x="1240" y="468"/>
                    <a:pt x="1257" y="467"/>
                    <a:pt x="1274" y="467"/>
                  </a:cubicBezTo>
                  <a:cubicBezTo>
                    <a:pt x="1317" y="467"/>
                    <a:pt x="1362" y="475"/>
                    <a:pt x="1401" y="483"/>
                  </a:cubicBezTo>
                  <a:cubicBezTo>
                    <a:pt x="1458" y="483"/>
                    <a:pt x="1513" y="483"/>
                    <a:pt x="1569" y="461"/>
                  </a:cubicBezTo>
                  <a:cubicBezTo>
                    <a:pt x="1591" y="449"/>
                    <a:pt x="1624" y="449"/>
                    <a:pt x="1646" y="438"/>
                  </a:cubicBezTo>
                  <a:cubicBezTo>
                    <a:pt x="1724" y="194"/>
                    <a:pt x="1757" y="171"/>
                    <a:pt x="1635" y="71"/>
                  </a:cubicBezTo>
                  <a:cubicBezTo>
                    <a:pt x="1581" y="21"/>
                    <a:pt x="1498" y="1"/>
                    <a:pt x="1403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7" name="Google Shape;87;p3"/>
            <p:cNvSpPr/>
            <p:nvPr/>
          </p:nvSpPr>
          <p:spPr>
            <a:xfrm>
              <a:off x="2470678" y="4213507"/>
              <a:ext cx="16327" cy="3454"/>
            </a:xfrm>
            <a:custGeom>
              <a:avLst/>
              <a:gdLst/>
              <a:ahLst/>
              <a:cxnLst/>
              <a:rect l="l" t="t" r="r" b="b"/>
              <a:pathLst>
                <a:path w="468" h="99" extrusionOk="0">
                  <a:moveTo>
                    <a:pt x="412" y="1"/>
                  </a:moveTo>
                  <a:cubicBezTo>
                    <a:pt x="392" y="1"/>
                    <a:pt x="373" y="4"/>
                    <a:pt x="357" y="9"/>
                  </a:cubicBezTo>
                  <a:cubicBezTo>
                    <a:pt x="312" y="20"/>
                    <a:pt x="278" y="32"/>
                    <a:pt x="245" y="42"/>
                  </a:cubicBezTo>
                  <a:cubicBezTo>
                    <a:pt x="201" y="54"/>
                    <a:pt x="167" y="54"/>
                    <a:pt x="123" y="64"/>
                  </a:cubicBezTo>
                  <a:cubicBezTo>
                    <a:pt x="101" y="64"/>
                    <a:pt x="73" y="70"/>
                    <a:pt x="51" y="70"/>
                  </a:cubicBezTo>
                  <a:cubicBezTo>
                    <a:pt x="40" y="70"/>
                    <a:pt x="30" y="68"/>
                    <a:pt x="23" y="64"/>
                  </a:cubicBezTo>
                  <a:lnTo>
                    <a:pt x="1" y="87"/>
                  </a:lnTo>
                  <a:cubicBezTo>
                    <a:pt x="34" y="98"/>
                    <a:pt x="56" y="98"/>
                    <a:pt x="67" y="98"/>
                  </a:cubicBezTo>
                  <a:cubicBezTo>
                    <a:pt x="90" y="98"/>
                    <a:pt x="112" y="87"/>
                    <a:pt x="134" y="87"/>
                  </a:cubicBezTo>
                  <a:cubicBezTo>
                    <a:pt x="167" y="76"/>
                    <a:pt x="212" y="64"/>
                    <a:pt x="245" y="54"/>
                  </a:cubicBezTo>
                  <a:cubicBezTo>
                    <a:pt x="278" y="42"/>
                    <a:pt x="323" y="32"/>
                    <a:pt x="357" y="20"/>
                  </a:cubicBezTo>
                  <a:cubicBezTo>
                    <a:pt x="380" y="12"/>
                    <a:pt x="409" y="5"/>
                    <a:pt x="436" y="5"/>
                  </a:cubicBezTo>
                  <a:cubicBezTo>
                    <a:pt x="447" y="5"/>
                    <a:pt x="458" y="6"/>
                    <a:pt x="468" y="9"/>
                  </a:cubicBezTo>
                  <a:cubicBezTo>
                    <a:pt x="451" y="4"/>
                    <a:pt x="431" y="1"/>
                    <a:pt x="4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8" name="Google Shape;88;p3"/>
            <p:cNvSpPr/>
            <p:nvPr/>
          </p:nvSpPr>
          <p:spPr>
            <a:xfrm>
              <a:off x="2467189" y="4207227"/>
              <a:ext cx="5442" cy="13606"/>
            </a:xfrm>
            <a:custGeom>
              <a:avLst/>
              <a:gdLst/>
              <a:ahLst/>
              <a:cxnLst/>
              <a:rect l="l" t="t" r="r" b="b"/>
              <a:pathLst>
                <a:path w="156" h="390" extrusionOk="0">
                  <a:moveTo>
                    <a:pt x="155" y="0"/>
                  </a:moveTo>
                  <a:lnTo>
                    <a:pt x="155" y="0"/>
                  </a:lnTo>
                  <a:cubicBezTo>
                    <a:pt x="133" y="22"/>
                    <a:pt x="100" y="44"/>
                    <a:pt x="67" y="67"/>
                  </a:cubicBezTo>
                  <a:cubicBezTo>
                    <a:pt x="45" y="89"/>
                    <a:pt x="22" y="133"/>
                    <a:pt x="22" y="167"/>
                  </a:cubicBezTo>
                  <a:cubicBezTo>
                    <a:pt x="0" y="244"/>
                    <a:pt x="0" y="311"/>
                    <a:pt x="12" y="390"/>
                  </a:cubicBezTo>
                  <a:lnTo>
                    <a:pt x="45" y="390"/>
                  </a:lnTo>
                  <a:cubicBezTo>
                    <a:pt x="34" y="311"/>
                    <a:pt x="34" y="244"/>
                    <a:pt x="34" y="167"/>
                  </a:cubicBezTo>
                  <a:cubicBezTo>
                    <a:pt x="45" y="133"/>
                    <a:pt x="45" y="100"/>
                    <a:pt x="78" y="67"/>
                  </a:cubicBezTo>
                  <a:cubicBezTo>
                    <a:pt x="100" y="44"/>
                    <a:pt x="133" y="22"/>
                    <a:pt x="15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9" name="Google Shape;89;p3"/>
            <p:cNvSpPr/>
            <p:nvPr/>
          </p:nvSpPr>
          <p:spPr>
            <a:xfrm>
              <a:off x="2460979" y="4224288"/>
              <a:ext cx="24072" cy="8722"/>
            </a:xfrm>
            <a:custGeom>
              <a:avLst/>
              <a:gdLst/>
              <a:ahLst/>
              <a:cxnLst/>
              <a:rect l="l" t="t" r="r" b="b"/>
              <a:pathLst>
                <a:path w="690" h="250" extrusionOk="0">
                  <a:moveTo>
                    <a:pt x="690" y="0"/>
                  </a:moveTo>
                  <a:lnTo>
                    <a:pt x="690" y="0"/>
                  </a:lnTo>
                  <a:cubicBezTo>
                    <a:pt x="568" y="12"/>
                    <a:pt x="457" y="78"/>
                    <a:pt x="345" y="134"/>
                  </a:cubicBezTo>
                  <a:cubicBezTo>
                    <a:pt x="289" y="156"/>
                    <a:pt x="245" y="178"/>
                    <a:pt x="178" y="200"/>
                  </a:cubicBezTo>
                  <a:cubicBezTo>
                    <a:pt x="156" y="212"/>
                    <a:pt x="123" y="212"/>
                    <a:pt x="101" y="212"/>
                  </a:cubicBezTo>
                  <a:cubicBezTo>
                    <a:pt x="91" y="215"/>
                    <a:pt x="82" y="216"/>
                    <a:pt x="74" y="216"/>
                  </a:cubicBezTo>
                  <a:cubicBezTo>
                    <a:pt x="54" y="216"/>
                    <a:pt x="38" y="209"/>
                    <a:pt x="22" y="200"/>
                  </a:cubicBezTo>
                  <a:lnTo>
                    <a:pt x="0" y="223"/>
                  </a:lnTo>
                  <a:cubicBezTo>
                    <a:pt x="25" y="239"/>
                    <a:pt x="49" y="249"/>
                    <a:pt x="73" y="249"/>
                  </a:cubicBezTo>
                  <a:cubicBezTo>
                    <a:pt x="83" y="249"/>
                    <a:pt x="92" y="248"/>
                    <a:pt x="101" y="245"/>
                  </a:cubicBezTo>
                  <a:cubicBezTo>
                    <a:pt x="134" y="245"/>
                    <a:pt x="167" y="234"/>
                    <a:pt x="190" y="223"/>
                  </a:cubicBezTo>
                  <a:cubicBezTo>
                    <a:pt x="245" y="200"/>
                    <a:pt x="301" y="178"/>
                    <a:pt x="356" y="145"/>
                  </a:cubicBezTo>
                  <a:cubicBezTo>
                    <a:pt x="457" y="89"/>
                    <a:pt x="568" y="22"/>
                    <a:pt x="6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0" name="Google Shape;90;p3"/>
            <p:cNvSpPr/>
            <p:nvPr/>
          </p:nvSpPr>
          <p:spPr>
            <a:xfrm>
              <a:off x="2453617" y="4242116"/>
              <a:ext cx="27980" cy="6245"/>
            </a:xfrm>
            <a:custGeom>
              <a:avLst/>
              <a:gdLst/>
              <a:ahLst/>
              <a:cxnLst/>
              <a:rect l="l" t="t" r="r" b="b"/>
              <a:pathLst>
                <a:path w="802" h="179" extrusionOk="0">
                  <a:moveTo>
                    <a:pt x="801" y="1"/>
                  </a:moveTo>
                  <a:cubicBezTo>
                    <a:pt x="690" y="68"/>
                    <a:pt x="556" y="101"/>
                    <a:pt x="423" y="124"/>
                  </a:cubicBezTo>
                  <a:lnTo>
                    <a:pt x="211" y="124"/>
                  </a:lnTo>
                  <a:cubicBezTo>
                    <a:pt x="189" y="124"/>
                    <a:pt x="167" y="128"/>
                    <a:pt x="148" y="128"/>
                  </a:cubicBezTo>
                  <a:cubicBezTo>
                    <a:pt x="138" y="128"/>
                    <a:pt x="130" y="127"/>
                    <a:pt x="122" y="124"/>
                  </a:cubicBezTo>
                  <a:cubicBezTo>
                    <a:pt x="89" y="124"/>
                    <a:pt x="55" y="112"/>
                    <a:pt x="55" y="90"/>
                  </a:cubicBezTo>
                  <a:lnTo>
                    <a:pt x="0" y="124"/>
                  </a:lnTo>
                  <a:cubicBezTo>
                    <a:pt x="11" y="146"/>
                    <a:pt x="33" y="157"/>
                    <a:pt x="55" y="168"/>
                  </a:cubicBezTo>
                  <a:cubicBezTo>
                    <a:pt x="78" y="168"/>
                    <a:pt x="89" y="179"/>
                    <a:pt x="111" y="179"/>
                  </a:cubicBezTo>
                  <a:cubicBezTo>
                    <a:pt x="156" y="179"/>
                    <a:pt x="189" y="179"/>
                    <a:pt x="223" y="168"/>
                  </a:cubicBezTo>
                  <a:cubicBezTo>
                    <a:pt x="289" y="168"/>
                    <a:pt x="356" y="157"/>
                    <a:pt x="423" y="146"/>
                  </a:cubicBezTo>
                  <a:cubicBezTo>
                    <a:pt x="556" y="124"/>
                    <a:pt x="690" y="79"/>
                    <a:pt x="8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1" name="Google Shape;91;p3"/>
            <p:cNvSpPr/>
            <p:nvPr/>
          </p:nvSpPr>
          <p:spPr>
            <a:xfrm>
              <a:off x="2450512" y="4255303"/>
              <a:ext cx="25642" cy="3942"/>
            </a:xfrm>
            <a:custGeom>
              <a:avLst/>
              <a:gdLst/>
              <a:ahLst/>
              <a:cxnLst/>
              <a:rect l="l" t="t" r="r" b="b"/>
              <a:pathLst>
                <a:path w="735" h="113" extrusionOk="0">
                  <a:moveTo>
                    <a:pt x="23" y="1"/>
                  </a:moveTo>
                  <a:lnTo>
                    <a:pt x="0" y="23"/>
                  </a:lnTo>
                  <a:cubicBezTo>
                    <a:pt x="45" y="68"/>
                    <a:pt x="111" y="90"/>
                    <a:pt x="178" y="101"/>
                  </a:cubicBezTo>
                  <a:cubicBezTo>
                    <a:pt x="212" y="107"/>
                    <a:pt x="242" y="107"/>
                    <a:pt x="273" y="107"/>
                  </a:cubicBezTo>
                  <a:cubicBezTo>
                    <a:pt x="303" y="107"/>
                    <a:pt x="333" y="107"/>
                    <a:pt x="367" y="112"/>
                  </a:cubicBezTo>
                  <a:lnTo>
                    <a:pt x="734" y="112"/>
                  </a:lnTo>
                  <a:lnTo>
                    <a:pt x="367" y="90"/>
                  </a:lnTo>
                  <a:cubicBezTo>
                    <a:pt x="300" y="90"/>
                    <a:pt x="245" y="79"/>
                    <a:pt x="178" y="68"/>
                  </a:cubicBezTo>
                  <a:cubicBezTo>
                    <a:pt x="122" y="68"/>
                    <a:pt x="67" y="45"/>
                    <a:pt x="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2" name="Google Shape;92;p3"/>
            <p:cNvSpPr/>
            <p:nvPr/>
          </p:nvSpPr>
          <p:spPr>
            <a:xfrm>
              <a:off x="2444302" y="4236708"/>
              <a:ext cx="7396" cy="16711"/>
            </a:xfrm>
            <a:custGeom>
              <a:avLst/>
              <a:gdLst/>
              <a:ahLst/>
              <a:cxnLst/>
              <a:rect l="l" t="t" r="r" b="b"/>
              <a:pathLst>
                <a:path w="212" h="479" extrusionOk="0">
                  <a:moveTo>
                    <a:pt x="23" y="0"/>
                  </a:moveTo>
                  <a:lnTo>
                    <a:pt x="23" y="0"/>
                  </a:lnTo>
                  <a:cubicBezTo>
                    <a:pt x="11" y="89"/>
                    <a:pt x="0" y="178"/>
                    <a:pt x="23" y="267"/>
                  </a:cubicBezTo>
                  <a:cubicBezTo>
                    <a:pt x="45" y="312"/>
                    <a:pt x="67" y="345"/>
                    <a:pt x="100" y="378"/>
                  </a:cubicBezTo>
                  <a:cubicBezTo>
                    <a:pt x="112" y="400"/>
                    <a:pt x="122" y="412"/>
                    <a:pt x="144" y="434"/>
                  </a:cubicBezTo>
                  <a:lnTo>
                    <a:pt x="167" y="457"/>
                  </a:lnTo>
                  <a:cubicBezTo>
                    <a:pt x="178" y="467"/>
                    <a:pt x="189" y="479"/>
                    <a:pt x="201" y="479"/>
                  </a:cubicBezTo>
                  <a:lnTo>
                    <a:pt x="211" y="445"/>
                  </a:lnTo>
                  <a:lnTo>
                    <a:pt x="189" y="434"/>
                  </a:lnTo>
                  <a:lnTo>
                    <a:pt x="167" y="412"/>
                  </a:lnTo>
                  <a:cubicBezTo>
                    <a:pt x="144" y="400"/>
                    <a:pt x="134" y="378"/>
                    <a:pt x="122" y="368"/>
                  </a:cubicBezTo>
                  <a:cubicBezTo>
                    <a:pt x="89" y="334"/>
                    <a:pt x="55" y="301"/>
                    <a:pt x="45" y="256"/>
                  </a:cubicBezTo>
                  <a:cubicBezTo>
                    <a:pt x="11" y="178"/>
                    <a:pt x="23" y="89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3" name="Google Shape;93;p3"/>
            <p:cNvSpPr/>
            <p:nvPr/>
          </p:nvSpPr>
          <p:spPr>
            <a:xfrm>
              <a:off x="2453199" y="4212635"/>
              <a:ext cx="5861" cy="25259"/>
            </a:xfrm>
            <a:custGeom>
              <a:avLst/>
              <a:gdLst/>
              <a:ahLst/>
              <a:cxnLst/>
              <a:rect l="l" t="t" r="r" b="b"/>
              <a:pathLst>
                <a:path w="168" h="724" extrusionOk="0">
                  <a:moveTo>
                    <a:pt x="67" y="1"/>
                  </a:moveTo>
                  <a:cubicBezTo>
                    <a:pt x="57" y="57"/>
                    <a:pt x="34" y="123"/>
                    <a:pt x="23" y="178"/>
                  </a:cubicBezTo>
                  <a:cubicBezTo>
                    <a:pt x="12" y="245"/>
                    <a:pt x="1" y="301"/>
                    <a:pt x="12" y="368"/>
                  </a:cubicBezTo>
                  <a:cubicBezTo>
                    <a:pt x="12" y="490"/>
                    <a:pt x="57" y="623"/>
                    <a:pt x="134" y="724"/>
                  </a:cubicBezTo>
                  <a:lnTo>
                    <a:pt x="168" y="702"/>
                  </a:lnTo>
                  <a:cubicBezTo>
                    <a:pt x="90" y="601"/>
                    <a:pt x="45" y="490"/>
                    <a:pt x="34" y="368"/>
                  </a:cubicBezTo>
                  <a:cubicBezTo>
                    <a:pt x="23" y="301"/>
                    <a:pt x="23" y="245"/>
                    <a:pt x="34" y="178"/>
                  </a:cubicBezTo>
                  <a:cubicBezTo>
                    <a:pt x="45" y="123"/>
                    <a:pt x="57" y="57"/>
                    <a:pt x="6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4" name="Google Shape;94;p3"/>
            <p:cNvSpPr/>
            <p:nvPr/>
          </p:nvSpPr>
          <p:spPr>
            <a:xfrm>
              <a:off x="2366291" y="4212844"/>
              <a:ext cx="64437" cy="69391"/>
            </a:xfrm>
            <a:custGeom>
              <a:avLst/>
              <a:gdLst/>
              <a:ahLst/>
              <a:cxnLst/>
              <a:rect l="l" t="t" r="r" b="b"/>
              <a:pathLst>
                <a:path w="1847" h="1989" extrusionOk="0">
                  <a:moveTo>
                    <a:pt x="1588" y="1"/>
                  </a:moveTo>
                  <a:cubicBezTo>
                    <a:pt x="1401" y="1"/>
                    <a:pt x="1199" y="226"/>
                    <a:pt x="1035" y="328"/>
                  </a:cubicBezTo>
                  <a:cubicBezTo>
                    <a:pt x="846" y="429"/>
                    <a:pt x="457" y="384"/>
                    <a:pt x="234" y="551"/>
                  </a:cubicBezTo>
                  <a:cubicBezTo>
                    <a:pt x="0" y="729"/>
                    <a:pt x="45" y="1163"/>
                    <a:pt x="101" y="1363"/>
                  </a:cubicBezTo>
                  <a:cubicBezTo>
                    <a:pt x="156" y="1563"/>
                    <a:pt x="267" y="1541"/>
                    <a:pt x="401" y="1574"/>
                  </a:cubicBezTo>
                  <a:cubicBezTo>
                    <a:pt x="556" y="1618"/>
                    <a:pt x="512" y="1841"/>
                    <a:pt x="657" y="1952"/>
                  </a:cubicBezTo>
                  <a:cubicBezTo>
                    <a:pt x="688" y="1978"/>
                    <a:pt x="722" y="1989"/>
                    <a:pt x="761" y="1989"/>
                  </a:cubicBezTo>
                  <a:cubicBezTo>
                    <a:pt x="889" y="1989"/>
                    <a:pt x="1060" y="1859"/>
                    <a:pt x="1258" y="1697"/>
                  </a:cubicBezTo>
                  <a:cubicBezTo>
                    <a:pt x="1502" y="1485"/>
                    <a:pt x="1769" y="651"/>
                    <a:pt x="1814" y="362"/>
                  </a:cubicBezTo>
                  <a:cubicBezTo>
                    <a:pt x="1847" y="73"/>
                    <a:pt x="1847" y="51"/>
                    <a:pt x="1636" y="6"/>
                  </a:cubicBezTo>
                  <a:cubicBezTo>
                    <a:pt x="1620" y="3"/>
                    <a:pt x="1604" y="1"/>
                    <a:pt x="158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2368245" y="4212844"/>
              <a:ext cx="61716" cy="36876"/>
            </a:xfrm>
            <a:custGeom>
              <a:avLst/>
              <a:gdLst/>
              <a:ahLst/>
              <a:cxnLst/>
              <a:rect l="l" t="t" r="r" b="b"/>
              <a:pathLst>
                <a:path w="1769" h="1057" extrusionOk="0">
                  <a:moveTo>
                    <a:pt x="1532" y="1"/>
                  </a:moveTo>
                  <a:cubicBezTo>
                    <a:pt x="1345" y="1"/>
                    <a:pt x="1143" y="226"/>
                    <a:pt x="979" y="328"/>
                  </a:cubicBezTo>
                  <a:cubicBezTo>
                    <a:pt x="790" y="429"/>
                    <a:pt x="401" y="384"/>
                    <a:pt x="178" y="551"/>
                  </a:cubicBezTo>
                  <a:cubicBezTo>
                    <a:pt x="33" y="662"/>
                    <a:pt x="0" y="862"/>
                    <a:pt x="0" y="1040"/>
                  </a:cubicBezTo>
                  <a:cubicBezTo>
                    <a:pt x="39" y="1051"/>
                    <a:pt x="78" y="1056"/>
                    <a:pt x="116" y="1056"/>
                  </a:cubicBezTo>
                  <a:cubicBezTo>
                    <a:pt x="266" y="1056"/>
                    <a:pt x="413" y="982"/>
                    <a:pt x="545" y="929"/>
                  </a:cubicBezTo>
                  <a:cubicBezTo>
                    <a:pt x="734" y="862"/>
                    <a:pt x="945" y="874"/>
                    <a:pt x="1135" y="807"/>
                  </a:cubicBezTo>
                  <a:cubicBezTo>
                    <a:pt x="1323" y="740"/>
                    <a:pt x="1446" y="562"/>
                    <a:pt x="1568" y="395"/>
                  </a:cubicBezTo>
                  <a:lnTo>
                    <a:pt x="1768" y="95"/>
                  </a:lnTo>
                  <a:cubicBezTo>
                    <a:pt x="1746" y="51"/>
                    <a:pt x="1691" y="28"/>
                    <a:pt x="1580" y="6"/>
                  </a:cubicBezTo>
                  <a:cubicBezTo>
                    <a:pt x="1564" y="3"/>
                    <a:pt x="1548" y="1"/>
                    <a:pt x="153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6" name="Google Shape;96;p3"/>
            <p:cNvSpPr/>
            <p:nvPr/>
          </p:nvSpPr>
          <p:spPr>
            <a:xfrm>
              <a:off x="2408611" y="4222718"/>
              <a:ext cx="3907" cy="12071"/>
            </a:xfrm>
            <a:custGeom>
              <a:avLst/>
              <a:gdLst/>
              <a:ahLst/>
              <a:cxnLst/>
              <a:rect l="l" t="t" r="r" b="b"/>
              <a:pathLst>
                <a:path w="112" h="346" extrusionOk="0">
                  <a:moveTo>
                    <a:pt x="111" y="1"/>
                  </a:moveTo>
                  <a:cubicBezTo>
                    <a:pt x="67" y="45"/>
                    <a:pt x="33" y="101"/>
                    <a:pt x="22" y="156"/>
                  </a:cubicBezTo>
                  <a:cubicBezTo>
                    <a:pt x="11" y="223"/>
                    <a:pt x="0" y="290"/>
                    <a:pt x="0" y="346"/>
                  </a:cubicBezTo>
                  <a:lnTo>
                    <a:pt x="33" y="346"/>
                  </a:lnTo>
                  <a:lnTo>
                    <a:pt x="33" y="168"/>
                  </a:lnTo>
                  <a:cubicBezTo>
                    <a:pt x="45" y="101"/>
                    <a:pt x="67" y="45"/>
                    <a:pt x="11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7" name="Google Shape;97;p3"/>
            <p:cNvSpPr/>
            <p:nvPr/>
          </p:nvSpPr>
          <p:spPr>
            <a:xfrm>
              <a:off x="2405855" y="4234754"/>
              <a:ext cx="18665" cy="4745"/>
            </a:xfrm>
            <a:custGeom>
              <a:avLst/>
              <a:gdLst/>
              <a:ahLst/>
              <a:cxnLst/>
              <a:rect l="l" t="t" r="r" b="b"/>
              <a:pathLst>
                <a:path w="535" h="136" extrusionOk="0">
                  <a:moveTo>
                    <a:pt x="535" y="1"/>
                  </a:moveTo>
                  <a:cubicBezTo>
                    <a:pt x="446" y="1"/>
                    <a:pt x="357" y="23"/>
                    <a:pt x="268" y="45"/>
                  </a:cubicBezTo>
                  <a:cubicBezTo>
                    <a:pt x="223" y="56"/>
                    <a:pt x="179" y="78"/>
                    <a:pt x="146" y="90"/>
                  </a:cubicBezTo>
                  <a:cubicBezTo>
                    <a:pt x="124" y="95"/>
                    <a:pt x="101" y="98"/>
                    <a:pt x="80" y="98"/>
                  </a:cubicBezTo>
                  <a:cubicBezTo>
                    <a:pt x="60" y="98"/>
                    <a:pt x="40" y="95"/>
                    <a:pt x="23" y="90"/>
                  </a:cubicBezTo>
                  <a:lnTo>
                    <a:pt x="1" y="123"/>
                  </a:lnTo>
                  <a:cubicBezTo>
                    <a:pt x="22" y="131"/>
                    <a:pt x="42" y="135"/>
                    <a:pt x="61" y="135"/>
                  </a:cubicBezTo>
                  <a:cubicBezTo>
                    <a:pt x="91" y="135"/>
                    <a:pt x="119" y="126"/>
                    <a:pt x="146" y="112"/>
                  </a:cubicBezTo>
                  <a:cubicBezTo>
                    <a:pt x="190" y="101"/>
                    <a:pt x="235" y="78"/>
                    <a:pt x="268" y="68"/>
                  </a:cubicBezTo>
                  <a:cubicBezTo>
                    <a:pt x="357" y="34"/>
                    <a:pt x="446" y="12"/>
                    <a:pt x="5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8" name="Google Shape;98;p3"/>
            <p:cNvSpPr/>
            <p:nvPr/>
          </p:nvSpPr>
          <p:spPr>
            <a:xfrm>
              <a:off x="2395772" y="4247174"/>
              <a:ext cx="25642" cy="3524"/>
            </a:xfrm>
            <a:custGeom>
              <a:avLst/>
              <a:gdLst/>
              <a:ahLst/>
              <a:cxnLst/>
              <a:rect l="l" t="t" r="r" b="b"/>
              <a:pathLst>
                <a:path w="735" h="101" extrusionOk="0">
                  <a:moveTo>
                    <a:pt x="34" y="1"/>
                  </a:moveTo>
                  <a:lnTo>
                    <a:pt x="1" y="12"/>
                  </a:lnTo>
                  <a:cubicBezTo>
                    <a:pt x="12" y="45"/>
                    <a:pt x="34" y="68"/>
                    <a:pt x="67" y="78"/>
                  </a:cubicBezTo>
                  <a:cubicBezTo>
                    <a:pt x="101" y="100"/>
                    <a:pt x="134" y="100"/>
                    <a:pt x="168" y="100"/>
                  </a:cubicBezTo>
                  <a:cubicBezTo>
                    <a:pt x="235" y="90"/>
                    <a:pt x="301" y="78"/>
                    <a:pt x="357" y="68"/>
                  </a:cubicBezTo>
                  <a:cubicBezTo>
                    <a:pt x="423" y="56"/>
                    <a:pt x="490" y="45"/>
                    <a:pt x="546" y="34"/>
                  </a:cubicBezTo>
                  <a:cubicBezTo>
                    <a:pt x="585" y="28"/>
                    <a:pt x="624" y="21"/>
                    <a:pt x="660" y="21"/>
                  </a:cubicBezTo>
                  <a:cubicBezTo>
                    <a:pt x="686" y="21"/>
                    <a:pt x="712" y="24"/>
                    <a:pt x="735" y="34"/>
                  </a:cubicBezTo>
                  <a:cubicBezTo>
                    <a:pt x="707" y="17"/>
                    <a:pt x="677" y="12"/>
                    <a:pt x="645" y="12"/>
                  </a:cubicBezTo>
                  <a:cubicBezTo>
                    <a:pt x="613" y="12"/>
                    <a:pt x="579" y="17"/>
                    <a:pt x="546" y="23"/>
                  </a:cubicBezTo>
                  <a:cubicBezTo>
                    <a:pt x="479" y="23"/>
                    <a:pt x="423" y="34"/>
                    <a:pt x="357" y="45"/>
                  </a:cubicBezTo>
                  <a:cubicBezTo>
                    <a:pt x="301" y="56"/>
                    <a:pt x="235" y="68"/>
                    <a:pt x="168" y="68"/>
                  </a:cubicBezTo>
                  <a:cubicBezTo>
                    <a:pt x="146" y="68"/>
                    <a:pt x="112" y="68"/>
                    <a:pt x="79" y="56"/>
                  </a:cubicBezTo>
                  <a:cubicBezTo>
                    <a:pt x="57" y="45"/>
                    <a:pt x="34" y="23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9" name="Google Shape;99;p3"/>
            <p:cNvSpPr/>
            <p:nvPr/>
          </p:nvSpPr>
          <p:spPr>
            <a:xfrm>
              <a:off x="2382584" y="4262700"/>
              <a:ext cx="12839" cy="13606"/>
            </a:xfrm>
            <a:custGeom>
              <a:avLst/>
              <a:gdLst/>
              <a:ahLst/>
              <a:cxnLst/>
              <a:rect l="l" t="t" r="r" b="b"/>
              <a:pathLst>
                <a:path w="368" h="390" extrusionOk="0">
                  <a:moveTo>
                    <a:pt x="45" y="1"/>
                  </a:moveTo>
                  <a:lnTo>
                    <a:pt x="0" y="23"/>
                  </a:lnTo>
                  <a:cubicBezTo>
                    <a:pt x="23" y="56"/>
                    <a:pt x="45" y="67"/>
                    <a:pt x="67" y="78"/>
                  </a:cubicBezTo>
                  <a:cubicBezTo>
                    <a:pt x="89" y="78"/>
                    <a:pt x="101" y="90"/>
                    <a:pt x="123" y="100"/>
                  </a:cubicBezTo>
                  <a:cubicBezTo>
                    <a:pt x="156" y="123"/>
                    <a:pt x="190" y="145"/>
                    <a:pt x="223" y="179"/>
                  </a:cubicBezTo>
                  <a:cubicBezTo>
                    <a:pt x="279" y="245"/>
                    <a:pt x="323" y="323"/>
                    <a:pt x="368" y="390"/>
                  </a:cubicBezTo>
                  <a:cubicBezTo>
                    <a:pt x="323" y="312"/>
                    <a:pt x="290" y="234"/>
                    <a:pt x="234" y="167"/>
                  </a:cubicBezTo>
                  <a:cubicBezTo>
                    <a:pt x="212" y="134"/>
                    <a:pt x="178" y="100"/>
                    <a:pt x="145" y="67"/>
                  </a:cubicBezTo>
                  <a:cubicBezTo>
                    <a:pt x="101" y="45"/>
                    <a:pt x="57" y="34"/>
                    <a:pt x="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0" name="Google Shape;100;p3"/>
            <p:cNvSpPr/>
            <p:nvPr/>
          </p:nvSpPr>
          <p:spPr>
            <a:xfrm>
              <a:off x="2389981" y="4253768"/>
              <a:ext cx="15141" cy="7431"/>
            </a:xfrm>
            <a:custGeom>
              <a:avLst/>
              <a:gdLst/>
              <a:ahLst/>
              <a:cxnLst/>
              <a:rect l="l" t="t" r="r" b="b"/>
              <a:pathLst>
                <a:path w="434" h="213" extrusionOk="0">
                  <a:moveTo>
                    <a:pt x="22" y="0"/>
                  </a:moveTo>
                  <a:lnTo>
                    <a:pt x="0" y="34"/>
                  </a:lnTo>
                  <a:cubicBezTo>
                    <a:pt x="33" y="45"/>
                    <a:pt x="45" y="89"/>
                    <a:pt x="89" y="112"/>
                  </a:cubicBezTo>
                  <a:cubicBezTo>
                    <a:pt x="122" y="134"/>
                    <a:pt x="156" y="145"/>
                    <a:pt x="200" y="156"/>
                  </a:cubicBezTo>
                  <a:cubicBezTo>
                    <a:pt x="278" y="178"/>
                    <a:pt x="356" y="201"/>
                    <a:pt x="434" y="212"/>
                  </a:cubicBezTo>
                  <a:cubicBezTo>
                    <a:pt x="356" y="201"/>
                    <a:pt x="278" y="168"/>
                    <a:pt x="200" y="134"/>
                  </a:cubicBezTo>
                  <a:cubicBezTo>
                    <a:pt x="167" y="123"/>
                    <a:pt x="134" y="112"/>
                    <a:pt x="111" y="89"/>
                  </a:cubicBezTo>
                  <a:cubicBezTo>
                    <a:pt x="78" y="67"/>
                    <a:pt x="67" y="23"/>
                    <a:pt x="2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1" name="Google Shape;101;p3"/>
            <p:cNvSpPr/>
            <p:nvPr/>
          </p:nvSpPr>
          <p:spPr>
            <a:xfrm>
              <a:off x="2373688" y="4240197"/>
              <a:ext cx="12804" cy="20584"/>
            </a:xfrm>
            <a:custGeom>
              <a:avLst/>
              <a:gdLst/>
              <a:ahLst/>
              <a:cxnLst/>
              <a:rect l="l" t="t" r="r" b="b"/>
              <a:pathLst>
                <a:path w="367" h="590" extrusionOk="0">
                  <a:moveTo>
                    <a:pt x="22" y="1"/>
                  </a:moveTo>
                  <a:cubicBezTo>
                    <a:pt x="0" y="112"/>
                    <a:pt x="33" y="234"/>
                    <a:pt x="89" y="334"/>
                  </a:cubicBezTo>
                  <a:cubicBezTo>
                    <a:pt x="144" y="434"/>
                    <a:pt x="233" y="523"/>
                    <a:pt x="334" y="590"/>
                  </a:cubicBezTo>
                  <a:lnTo>
                    <a:pt x="367" y="534"/>
                  </a:lnTo>
                  <a:cubicBezTo>
                    <a:pt x="267" y="490"/>
                    <a:pt x="178" y="412"/>
                    <a:pt x="111" y="323"/>
                  </a:cubicBezTo>
                  <a:cubicBezTo>
                    <a:pt x="55" y="234"/>
                    <a:pt x="11" y="123"/>
                    <a:pt x="2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2" name="Google Shape;102;p3"/>
            <p:cNvSpPr/>
            <p:nvPr/>
          </p:nvSpPr>
          <p:spPr>
            <a:xfrm>
              <a:off x="2392283" y="4231649"/>
              <a:ext cx="3140" cy="19816"/>
            </a:xfrm>
            <a:custGeom>
              <a:avLst/>
              <a:gdLst/>
              <a:ahLst/>
              <a:cxnLst/>
              <a:rect l="l" t="t" r="r" b="b"/>
              <a:pathLst>
                <a:path w="90" h="568" extrusionOk="0">
                  <a:moveTo>
                    <a:pt x="78" y="1"/>
                  </a:moveTo>
                  <a:cubicBezTo>
                    <a:pt x="45" y="34"/>
                    <a:pt x="34" y="90"/>
                    <a:pt x="34" y="134"/>
                  </a:cubicBezTo>
                  <a:cubicBezTo>
                    <a:pt x="23" y="179"/>
                    <a:pt x="34" y="234"/>
                    <a:pt x="34" y="279"/>
                  </a:cubicBezTo>
                  <a:cubicBezTo>
                    <a:pt x="45" y="323"/>
                    <a:pt x="45" y="368"/>
                    <a:pt x="34" y="412"/>
                  </a:cubicBezTo>
                  <a:cubicBezTo>
                    <a:pt x="34" y="457"/>
                    <a:pt x="23" y="501"/>
                    <a:pt x="1" y="535"/>
                  </a:cubicBezTo>
                  <a:lnTo>
                    <a:pt x="56" y="568"/>
                  </a:lnTo>
                  <a:cubicBezTo>
                    <a:pt x="68" y="513"/>
                    <a:pt x="78" y="468"/>
                    <a:pt x="78" y="424"/>
                  </a:cubicBezTo>
                  <a:cubicBezTo>
                    <a:pt x="90" y="368"/>
                    <a:pt x="78" y="323"/>
                    <a:pt x="68" y="279"/>
                  </a:cubicBezTo>
                  <a:cubicBezTo>
                    <a:pt x="56" y="223"/>
                    <a:pt x="45" y="179"/>
                    <a:pt x="45" y="134"/>
                  </a:cubicBezTo>
                  <a:cubicBezTo>
                    <a:pt x="45" y="90"/>
                    <a:pt x="45" y="45"/>
                    <a:pt x="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3" name="Google Shape;103;p3"/>
            <p:cNvSpPr/>
            <p:nvPr/>
          </p:nvSpPr>
          <p:spPr>
            <a:xfrm>
              <a:off x="2340683" y="4302263"/>
              <a:ext cx="90812" cy="68135"/>
            </a:xfrm>
            <a:custGeom>
              <a:avLst/>
              <a:gdLst/>
              <a:ahLst/>
              <a:cxnLst/>
              <a:rect l="l" t="t" r="r" b="b"/>
              <a:pathLst>
                <a:path w="2603" h="1953" extrusionOk="0">
                  <a:moveTo>
                    <a:pt x="1123" y="0"/>
                  </a:moveTo>
                  <a:cubicBezTo>
                    <a:pt x="947" y="0"/>
                    <a:pt x="805" y="98"/>
                    <a:pt x="690" y="190"/>
                  </a:cubicBezTo>
                  <a:cubicBezTo>
                    <a:pt x="523" y="323"/>
                    <a:pt x="590" y="335"/>
                    <a:pt x="579" y="523"/>
                  </a:cubicBezTo>
                  <a:cubicBezTo>
                    <a:pt x="579" y="612"/>
                    <a:pt x="467" y="635"/>
                    <a:pt x="312" y="746"/>
                  </a:cubicBezTo>
                  <a:cubicBezTo>
                    <a:pt x="156" y="857"/>
                    <a:pt x="0" y="968"/>
                    <a:pt x="134" y="1191"/>
                  </a:cubicBezTo>
                  <a:cubicBezTo>
                    <a:pt x="257" y="1425"/>
                    <a:pt x="746" y="1647"/>
                    <a:pt x="1090" y="1781"/>
                  </a:cubicBezTo>
                  <a:cubicBezTo>
                    <a:pt x="1327" y="1880"/>
                    <a:pt x="1569" y="1953"/>
                    <a:pt x="1816" y="1953"/>
                  </a:cubicBezTo>
                  <a:cubicBezTo>
                    <a:pt x="1929" y="1953"/>
                    <a:pt x="2043" y="1937"/>
                    <a:pt x="2158" y="1903"/>
                  </a:cubicBezTo>
                  <a:cubicBezTo>
                    <a:pt x="2525" y="1791"/>
                    <a:pt x="2603" y="1670"/>
                    <a:pt x="2581" y="1514"/>
                  </a:cubicBezTo>
                  <a:cubicBezTo>
                    <a:pt x="2570" y="1347"/>
                    <a:pt x="2325" y="1324"/>
                    <a:pt x="2192" y="1180"/>
                  </a:cubicBezTo>
                  <a:cubicBezTo>
                    <a:pt x="2058" y="1024"/>
                    <a:pt x="2202" y="713"/>
                    <a:pt x="2058" y="523"/>
                  </a:cubicBezTo>
                  <a:cubicBezTo>
                    <a:pt x="1925" y="335"/>
                    <a:pt x="1680" y="234"/>
                    <a:pt x="1379" y="68"/>
                  </a:cubicBezTo>
                  <a:cubicBezTo>
                    <a:pt x="1287" y="20"/>
                    <a:pt x="1201" y="0"/>
                    <a:pt x="11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4" name="Google Shape;104;p3"/>
            <p:cNvSpPr/>
            <p:nvPr/>
          </p:nvSpPr>
          <p:spPr>
            <a:xfrm>
              <a:off x="2375990" y="4303065"/>
              <a:ext cx="55157" cy="58611"/>
            </a:xfrm>
            <a:custGeom>
              <a:avLst/>
              <a:gdLst/>
              <a:ahLst/>
              <a:cxnLst/>
              <a:rect l="l" t="t" r="r" b="b"/>
              <a:pathLst>
                <a:path w="1581" h="1680" extrusionOk="0">
                  <a:moveTo>
                    <a:pt x="278" y="0"/>
                  </a:moveTo>
                  <a:cubicBezTo>
                    <a:pt x="189" y="67"/>
                    <a:pt x="123" y="145"/>
                    <a:pt x="78" y="234"/>
                  </a:cubicBezTo>
                  <a:cubicBezTo>
                    <a:pt x="1" y="389"/>
                    <a:pt x="11" y="567"/>
                    <a:pt x="100" y="723"/>
                  </a:cubicBezTo>
                  <a:cubicBezTo>
                    <a:pt x="189" y="890"/>
                    <a:pt x="345" y="1012"/>
                    <a:pt x="501" y="1113"/>
                  </a:cubicBezTo>
                  <a:cubicBezTo>
                    <a:pt x="601" y="1168"/>
                    <a:pt x="690" y="1224"/>
                    <a:pt x="790" y="1279"/>
                  </a:cubicBezTo>
                  <a:lnTo>
                    <a:pt x="1057" y="1446"/>
                  </a:lnTo>
                  <a:cubicBezTo>
                    <a:pt x="1213" y="1535"/>
                    <a:pt x="1368" y="1624"/>
                    <a:pt x="1524" y="1679"/>
                  </a:cubicBezTo>
                  <a:cubicBezTo>
                    <a:pt x="1569" y="1624"/>
                    <a:pt x="1580" y="1558"/>
                    <a:pt x="1569" y="1491"/>
                  </a:cubicBezTo>
                  <a:cubicBezTo>
                    <a:pt x="1558" y="1324"/>
                    <a:pt x="1313" y="1301"/>
                    <a:pt x="1180" y="1157"/>
                  </a:cubicBezTo>
                  <a:cubicBezTo>
                    <a:pt x="1046" y="1001"/>
                    <a:pt x="1190" y="690"/>
                    <a:pt x="1046" y="500"/>
                  </a:cubicBezTo>
                  <a:cubicBezTo>
                    <a:pt x="913" y="312"/>
                    <a:pt x="668" y="211"/>
                    <a:pt x="367" y="45"/>
                  </a:cubicBezTo>
                  <a:cubicBezTo>
                    <a:pt x="334" y="23"/>
                    <a:pt x="301" y="11"/>
                    <a:pt x="27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5" name="Google Shape;105;p3"/>
            <p:cNvSpPr/>
            <p:nvPr/>
          </p:nvSpPr>
          <p:spPr>
            <a:xfrm>
              <a:off x="2351952" y="4323615"/>
              <a:ext cx="12804" cy="24491"/>
            </a:xfrm>
            <a:custGeom>
              <a:avLst/>
              <a:gdLst/>
              <a:ahLst/>
              <a:cxnLst/>
              <a:rect l="l" t="t" r="r" b="b"/>
              <a:pathLst>
                <a:path w="367" h="702" extrusionOk="0">
                  <a:moveTo>
                    <a:pt x="312" y="0"/>
                  </a:moveTo>
                  <a:cubicBezTo>
                    <a:pt x="312" y="57"/>
                    <a:pt x="289" y="112"/>
                    <a:pt x="256" y="168"/>
                  </a:cubicBezTo>
                  <a:cubicBezTo>
                    <a:pt x="211" y="223"/>
                    <a:pt x="167" y="279"/>
                    <a:pt x="122" y="323"/>
                  </a:cubicBezTo>
                  <a:cubicBezTo>
                    <a:pt x="78" y="379"/>
                    <a:pt x="33" y="435"/>
                    <a:pt x="22" y="501"/>
                  </a:cubicBezTo>
                  <a:cubicBezTo>
                    <a:pt x="0" y="568"/>
                    <a:pt x="0" y="646"/>
                    <a:pt x="33" y="702"/>
                  </a:cubicBezTo>
                  <a:cubicBezTo>
                    <a:pt x="0" y="635"/>
                    <a:pt x="11" y="568"/>
                    <a:pt x="33" y="501"/>
                  </a:cubicBezTo>
                  <a:cubicBezTo>
                    <a:pt x="55" y="445"/>
                    <a:pt x="100" y="390"/>
                    <a:pt x="144" y="346"/>
                  </a:cubicBezTo>
                  <a:cubicBezTo>
                    <a:pt x="189" y="301"/>
                    <a:pt x="245" y="257"/>
                    <a:pt x="289" y="201"/>
                  </a:cubicBezTo>
                  <a:cubicBezTo>
                    <a:pt x="334" y="145"/>
                    <a:pt x="367" y="79"/>
                    <a:pt x="3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6" name="Google Shape;106;p3"/>
            <p:cNvSpPr/>
            <p:nvPr/>
          </p:nvSpPr>
          <p:spPr>
            <a:xfrm>
              <a:off x="2368629" y="4326720"/>
              <a:ext cx="3907" cy="24491"/>
            </a:xfrm>
            <a:custGeom>
              <a:avLst/>
              <a:gdLst/>
              <a:ahLst/>
              <a:cxnLst/>
              <a:rect l="l" t="t" r="r" b="b"/>
              <a:pathLst>
                <a:path w="112" h="702" extrusionOk="0">
                  <a:moveTo>
                    <a:pt x="56" y="0"/>
                  </a:moveTo>
                  <a:cubicBezTo>
                    <a:pt x="67" y="112"/>
                    <a:pt x="22" y="234"/>
                    <a:pt x="12" y="356"/>
                  </a:cubicBezTo>
                  <a:cubicBezTo>
                    <a:pt x="0" y="423"/>
                    <a:pt x="0" y="490"/>
                    <a:pt x="12" y="546"/>
                  </a:cubicBezTo>
                  <a:cubicBezTo>
                    <a:pt x="34" y="613"/>
                    <a:pt x="56" y="668"/>
                    <a:pt x="111" y="702"/>
                  </a:cubicBezTo>
                  <a:cubicBezTo>
                    <a:pt x="67" y="657"/>
                    <a:pt x="34" y="601"/>
                    <a:pt x="22" y="546"/>
                  </a:cubicBezTo>
                  <a:cubicBezTo>
                    <a:pt x="12" y="479"/>
                    <a:pt x="22" y="423"/>
                    <a:pt x="34" y="368"/>
                  </a:cubicBezTo>
                  <a:cubicBezTo>
                    <a:pt x="56" y="245"/>
                    <a:pt x="111" y="134"/>
                    <a:pt x="1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7" name="Google Shape;107;p3"/>
            <p:cNvSpPr/>
            <p:nvPr/>
          </p:nvSpPr>
          <p:spPr>
            <a:xfrm>
              <a:off x="2384119" y="4335093"/>
              <a:ext cx="5896" cy="19991"/>
            </a:xfrm>
            <a:custGeom>
              <a:avLst/>
              <a:gdLst/>
              <a:ahLst/>
              <a:cxnLst/>
              <a:rect l="l" t="t" r="r" b="b"/>
              <a:pathLst>
                <a:path w="169" h="573" extrusionOk="0">
                  <a:moveTo>
                    <a:pt x="9" y="0"/>
                  </a:moveTo>
                  <a:cubicBezTo>
                    <a:pt x="7" y="0"/>
                    <a:pt x="5" y="2"/>
                    <a:pt x="1" y="5"/>
                  </a:cubicBezTo>
                  <a:lnTo>
                    <a:pt x="57" y="39"/>
                  </a:lnTo>
                  <a:lnTo>
                    <a:pt x="45" y="39"/>
                  </a:lnTo>
                  <a:lnTo>
                    <a:pt x="13" y="17"/>
                  </a:lnTo>
                  <a:lnTo>
                    <a:pt x="13" y="17"/>
                  </a:lnTo>
                  <a:cubicBezTo>
                    <a:pt x="45" y="116"/>
                    <a:pt x="68" y="205"/>
                    <a:pt x="79" y="306"/>
                  </a:cubicBezTo>
                  <a:cubicBezTo>
                    <a:pt x="90" y="350"/>
                    <a:pt x="79" y="406"/>
                    <a:pt x="90" y="450"/>
                  </a:cubicBezTo>
                  <a:cubicBezTo>
                    <a:pt x="90" y="477"/>
                    <a:pt x="98" y="504"/>
                    <a:pt x="111" y="526"/>
                  </a:cubicBezTo>
                  <a:lnTo>
                    <a:pt x="111" y="526"/>
                  </a:lnTo>
                  <a:cubicBezTo>
                    <a:pt x="101" y="504"/>
                    <a:pt x="101" y="483"/>
                    <a:pt x="101" y="450"/>
                  </a:cubicBezTo>
                  <a:cubicBezTo>
                    <a:pt x="101" y="406"/>
                    <a:pt x="112" y="350"/>
                    <a:pt x="112" y="306"/>
                  </a:cubicBezTo>
                  <a:cubicBezTo>
                    <a:pt x="112" y="205"/>
                    <a:pt x="79" y="27"/>
                    <a:pt x="79" y="27"/>
                  </a:cubicBezTo>
                  <a:lnTo>
                    <a:pt x="23" y="5"/>
                  </a:lnTo>
                  <a:cubicBezTo>
                    <a:pt x="16" y="5"/>
                    <a:pt x="14" y="0"/>
                    <a:pt x="9" y="0"/>
                  </a:cubicBezTo>
                  <a:close/>
                  <a:moveTo>
                    <a:pt x="111" y="526"/>
                  </a:moveTo>
                  <a:cubicBezTo>
                    <a:pt x="111" y="527"/>
                    <a:pt x="112" y="528"/>
                    <a:pt x="112" y="528"/>
                  </a:cubicBezTo>
                  <a:cubicBezTo>
                    <a:pt x="116" y="536"/>
                    <a:pt x="122" y="543"/>
                    <a:pt x="128" y="548"/>
                  </a:cubicBezTo>
                  <a:lnTo>
                    <a:pt x="128" y="548"/>
                  </a:lnTo>
                  <a:cubicBezTo>
                    <a:pt x="122" y="542"/>
                    <a:pt x="116" y="534"/>
                    <a:pt x="111" y="526"/>
                  </a:cubicBezTo>
                  <a:close/>
                  <a:moveTo>
                    <a:pt x="128" y="548"/>
                  </a:moveTo>
                  <a:cubicBezTo>
                    <a:pt x="140" y="560"/>
                    <a:pt x="153" y="569"/>
                    <a:pt x="168" y="573"/>
                  </a:cubicBezTo>
                  <a:cubicBezTo>
                    <a:pt x="154" y="565"/>
                    <a:pt x="140" y="558"/>
                    <a:pt x="128" y="548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8" name="Google Shape;108;p3"/>
            <p:cNvSpPr/>
            <p:nvPr/>
          </p:nvSpPr>
          <p:spPr>
            <a:xfrm>
              <a:off x="2400831" y="4346885"/>
              <a:ext cx="11269" cy="17130"/>
            </a:xfrm>
            <a:custGeom>
              <a:avLst/>
              <a:gdLst/>
              <a:ahLst/>
              <a:cxnLst/>
              <a:rect l="l" t="t" r="r" b="b"/>
              <a:pathLst>
                <a:path w="323" h="491" extrusionOk="0">
                  <a:moveTo>
                    <a:pt x="34" y="1"/>
                  </a:moveTo>
                  <a:lnTo>
                    <a:pt x="1" y="12"/>
                  </a:lnTo>
                  <a:cubicBezTo>
                    <a:pt x="11" y="57"/>
                    <a:pt x="11" y="112"/>
                    <a:pt x="34" y="156"/>
                  </a:cubicBezTo>
                  <a:cubicBezTo>
                    <a:pt x="45" y="213"/>
                    <a:pt x="78" y="257"/>
                    <a:pt x="112" y="290"/>
                  </a:cubicBezTo>
                  <a:cubicBezTo>
                    <a:pt x="145" y="324"/>
                    <a:pt x="179" y="368"/>
                    <a:pt x="212" y="401"/>
                  </a:cubicBezTo>
                  <a:cubicBezTo>
                    <a:pt x="189" y="357"/>
                    <a:pt x="156" y="312"/>
                    <a:pt x="123" y="279"/>
                  </a:cubicBezTo>
                  <a:cubicBezTo>
                    <a:pt x="90" y="245"/>
                    <a:pt x="67" y="201"/>
                    <a:pt x="56" y="156"/>
                  </a:cubicBezTo>
                  <a:cubicBezTo>
                    <a:pt x="45" y="112"/>
                    <a:pt x="45" y="57"/>
                    <a:pt x="34" y="1"/>
                  </a:cubicBezTo>
                  <a:close/>
                  <a:moveTo>
                    <a:pt x="212" y="401"/>
                  </a:moveTo>
                  <a:lnTo>
                    <a:pt x="212" y="401"/>
                  </a:lnTo>
                  <a:cubicBezTo>
                    <a:pt x="234" y="446"/>
                    <a:pt x="278" y="479"/>
                    <a:pt x="323" y="490"/>
                  </a:cubicBezTo>
                  <a:cubicBezTo>
                    <a:pt x="278" y="479"/>
                    <a:pt x="245" y="435"/>
                    <a:pt x="212" y="40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9" name="Google Shape;109;p3"/>
            <p:cNvSpPr/>
            <p:nvPr/>
          </p:nvSpPr>
          <p:spPr>
            <a:xfrm>
              <a:off x="2365140" y="4310427"/>
              <a:ext cx="15141" cy="13641"/>
            </a:xfrm>
            <a:custGeom>
              <a:avLst/>
              <a:gdLst/>
              <a:ahLst/>
              <a:cxnLst/>
              <a:rect l="l" t="t" r="r" b="b"/>
              <a:pathLst>
                <a:path w="434" h="391" extrusionOk="0">
                  <a:moveTo>
                    <a:pt x="434" y="0"/>
                  </a:moveTo>
                  <a:cubicBezTo>
                    <a:pt x="389" y="0"/>
                    <a:pt x="334" y="12"/>
                    <a:pt x="290" y="23"/>
                  </a:cubicBezTo>
                  <a:cubicBezTo>
                    <a:pt x="234" y="45"/>
                    <a:pt x="189" y="67"/>
                    <a:pt x="145" y="101"/>
                  </a:cubicBezTo>
                  <a:cubicBezTo>
                    <a:pt x="100" y="134"/>
                    <a:pt x="78" y="190"/>
                    <a:pt x="56" y="234"/>
                  </a:cubicBezTo>
                  <a:cubicBezTo>
                    <a:pt x="45" y="279"/>
                    <a:pt x="23" y="334"/>
                    <a:pt x="0" y="378"/>
                  </a:cubicBezTo>
                  <a:lnTo>
                    <a:pt x="33" y="390"/>
                  </a:lnTo>
                  <a:cubicBezTo>
                    <a:pt x="56" y="346"/>
                    <a:pt x="67" y="289"/>
                    <a:pt x="89" y="245"/>
                  </a:cubicBezTo>
                  <a:cubicBezTo>
                    <a:pt x="100" y="201"/>
                    <a:pt x="122" y="145"/>
                    <a:pt x="156" y="112"/>
                  </a:cubicBezTo>
                  <a:cubicBezTo>
                    <a:pt x="189" y="79"/>
                    <a:pt x="234" y="56"/>
                    <a:pt x="290" y="34"/>
                  </a:cubicBezTo>
                  <a:cubicBezTo>
                    <a:pt x="334" y="23"/>
                    <a:pt x="389" y="12"/>
                    <a:pt x="4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10" name="Google Shape;110;p3"/>
            <p:cNvSpPr/>
            <p:nvPr/>
          </p:nvSpPr>
          <p:spPr>
            <a:xfrm>
              <a:off x="2375607" y="4317021"/>
              <a:ext cx="27945" cy="13606"/>
            </a:xfrm>
            <a:custGeom>
              <a:avLst/>
              <a:gdLst/>
              <a:ahLst/>
              <a:cxnLst/>
              <a:rect l="l" t="t" r="r" b="b"/>
              <a:pathLst>
                <a:path w="801" h="390" extrusionOk="0">
                  <a:moveTo>
                    <a:pt x="801" y="1"/>
                  </a:moveTo>
                  <a:lnTo>
                    <a:pt x="801" y="1"/>
                  </a:lnTo>
                  <a:cubicBezTo>
                    <a:pt x="762" y="6"/>
                    <a:pt x="723" y="6"/>
                    <a:pt x="684" y="6"/>
                  </a:cubicBezTo>
                  <a:cubicBezTo>
                    <a:pt x="646" y="6"/>
                    <a:pt x="607" y="6"/>
                    <a:pt x="568" y="12"/>
                  </a:cubicBezTo>
                  <a:cubicBezTo>
                    <a:pt x="501" y="12"/>
                    <a:pt x="423" y="23"/>
                    <a:pt x="345" y="56"/>
                  </a:cubicBezTo>
                  <a:cubicBezTo>
                    <a:pt x="279" y="90"/>
                    <a:pt x="223" y="157"/>
                    <a:pt x="168" y="201"/>
                  </a:cubicBezTo>
                  <a:cubicBezTo>
                    <a:pt x="123" y="256"/>
                    <a:pt x="67" y="312"/>
                    <a:pt x="0" y="334"/>
                  </a:cubicBezTo>
                  <a:lnTo>
                    <a:pt x="12" y="390"/>
                  </a:lnTo>
                  <a:cubicBezTo>
                    <a:pt x="101" y="357"/>
                    <a:pt x="156" y="290"/>
                    <a:pt x="200" y="234"/>
                  </a:cubicBezTo>
                  <a:cubicBezTo>
                    <a:pt x="257" y="179"/>
                    <a:pt x="301" y="123"/>
                    <a:pt x="356" y="90"/>
                  </a:cubicBezTo>
                  <a:cubicBezTo>
                    <a:pt x="423" y="45"/>
                    <a:pt x="501" y="34"/>
                    <a:pt x="568" y="23"/>
                  </a:cubicBezTo>
                  <a:cubicBezTo>
                    <a:pt x="645" y="12"/>
                    <a:pt x="724" y="12"/>
                    <a:pt x="8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11" name="Google Shape;111;p3"/>
            <p:cNvSpPr/>
            <p:nvPr/>
          </p:nvSpPr>
          <p:spPr>
            <a:xfrm>
              <a:off x="2389562" y="4334570"/>
              <a:ext cx="21002" cy="5373"/>
            </a:xfrm>
            <a:custGeom>
              <a:avLst/>
              <a:gdLst/>
              <a:ahLst/>
              <a:cxnLst/>
              <a:rect l="l" t="t" r="r" b="b"/>
              <a:pathLst>
                <a:path w="602" h="154" extrusionOk="0">
                  <a:moveTo>
                    <a:pt x="380" y="0"/>
                  </a:moveTo>
                  <a:cubicBezTo>
                    <a:pt x="350" y="0"/>
                    <a:pt x="319" y="3"/>
                    <a:pt x="290" y="9"/>
                  </a:cubicBezTo>
                  <a:cubicBezTo>
                    <a:pt x="179" y="32"/>
                    <a:pt x="90" y="98"/>
                    <a:pt x="1" y="109"/>
                  </a:cubicBezTo>
                  <a:lnTo>
                    <a:pt x="12" y="154"/>
                  </a:lnTo>
                  <a:cubicBezTo>
                    <a:pt x="67" y="143"/>
                    <a:pt x="112" y="121"/>
                    <a:pt x="156" y="98"/>
                  </a:cubicBezTo>
                  <a:cubicBezTo>
                    <a:pt x="201" y="65"/>
                    <a:pt x="245" y="42"/>
                    <a:pt x="290" y="32"/>
                  </a:cubicBezTo>
                  <a:cubicBezTo>
                    <a:pt x="335" y="16"/>
                    <a:pt x="382" y="10"/>
                    <a:pt x="430" y="10"/>
                  </a:cubicBezTo>
                  <a:cubicBezTo>
                    <a:pt x="488" y="10"/>
                    <a:pt x="546" y="19"/>
                    <a:pt x="601" y="32"/>
                  </a:cubicBezTo>
                  <a:cubicBezTo>
                    <a:pt x="531" y="16"/>
                    <a:pt x="455" y="0"/>
                    <a:pt x="38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12" name="Google Shape;112;p3"/>
            <p:cNvSpPr/>
            <p:nvPr/>
          </p:nvSpPr>
          <p:spPr>
            <a:xfrm>
              <a:off x="2433033" y="4296576"/>
              <a:ext cx="80730" cy="55960"/>
            </a:xfrm>
            <a:custGeom>
              <a:avLst/>
              <a:gdLst/>
              <a:ahLst/>
              <a:cxnLst/>
              <a:rect l="l" t="t" r="r" b="b"/>
              <a:pathLst>
                <a:path w="2314" h="1604" extrusionOk="0">
                  <a:moveTo>
                    <a:pt x="887" y="1"/>
                  </a:moveTo>
                  <a:cubicBezTo>
                    <a:pt x="716" y="1"/>
                    <a:pt x="569" y="30"/>
                    <a:pt x="501" y="97"/>
                  </a:cubicBezTo>
                  <a:cubicBezTo>
                    <a:pt x="356" y="242"/>
                    <a:pt x="435" y="420"/>
                    <a:pt x="312" y="542"/>
                  </a:cubicBezTo>
                  <a:cubicBezTo>
                    <a:pt x="234" y="609"/>
                    <a:pt x="12" y="587"/>
                    <a:pt x="0" y="876"/>
                  </a:cubicBezTo>
                  <a:cubicBezTo>
                    <a:pt x="0" y="1154"/>
                    <a:pt x="312" y="1388"/>
                    <a:pt x="757" y="1543"/>
                  </a:cubicBezTo>
                  <a:cubicBezTo>
                    <a:pt x="890" y="1587"/>
                    <a:pt x="1058" y="1604"/>
                    <a:pt x="1231" y="1604"/>
                  </a:cubicBezTo>
                  <a:cubicBezTo>
                    <a:pt x="1635" y="1604"/>
                    <a:pt x="2068" y="1510"/>
                    <a:pt x="2170" y="1432"/>
                  </a:cubicBezTo>
                  <a:cubicBezTo>
                    <a:pt x="2314" y="1321"/>
                    <a:pt x="2291" y="1265"/>
                    <a:pt x="2236" y="1154"/>
                  </a:cubicBezTo>
                  <a:cubicBezTo>
                    <a:pt x="2180" y="1042"/>
                    <a:pt x="1947" y="753"/>
                    <a:pt x="1925" y="565"/>
                  </a:cubicBezTo>
                  <a:cubicBezTo>
                    <a:pt x="1903" y="387"/>
                    <a:pt x="1791" y="219"/>
                    <a:pt x="1480" y="97"/>
                  </a:cubicBezTo>
                  <a:cubicBezTo>
                    <a:pt x="1308" y="38"/>
                    <a:pt x="1082" y="1"/>
                    <a:pt x="88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13" name="Google Shape;113;p3"/>
            <p:cNvSpPr/>
            <p:nvPr/>
          </p:nvSpPr>
          <p:spPr>
            <a:xfrm>
              <a:off x="2462130" y="4296437"/>
              <a:ext cx="51633" cy="54773"/>
            </a:xfrm>
            <a:custGeom>
              <a:avLst/>
              <a:gdLst/>
              <a:ahLst/>
              <a:cxnLst/>
              <a:rect l="l" t="t" r="r" b="b"/>
              <a:pathLst>
                <a:path w="1480" h="1570" extrusionOk="0">
                  <a:moveTo>
                    <a:pt x="12" y="1"/>
                  </a:moveTo>
                  <a:cubicBezTo>
                    <a:pt x="1" y="23"/>
                    <a:pt x="1" y="45"/>
                    <a:pt x="1" y="57"/>
                  </a:cubicBezTo>
                  <a:cubicBezTo>
                    <a:pt x="12" y="157"/>
                    <a:pt x="68" y="235"/>
                    <a:pt x="134" y="302"/>
                  </a:cubicBezTo>
                  <a:cubicBezTo>
                    <a:pt x="201" y="391"/>
                    <a:pt x="290" y="457"/>
                    <a:pt x="357" y="557"/>
                  </a:cubicBezTo>
                  <a:cubicBezTo>
                    <a:pt x="412" y="635"/>
                    <a:pt x="434" y="747"/>
                    <a:pt x="457" y="846"/>
                  </a:cubicBezTo>
                  <a:cubicBezTo>
                    <a:pt x="468" y="935"/>
                    <a:pt x="490" y="1036"/>
                    <a:pt x="523" y="1135"/>
                  </a:cubicBezTo>
                  <a:cubicBezTo>
                    <a:pt x="557" y="1224"/>
                    <a:pt x="602" y="1313"/>
                    <a:pt x="657" y="1380"/>
                  </a:cubicBezTo>
                  <a:cubicBezTo>
                    <a:pt x="723" y="1458"/>
                    <a:pt x="779" y="1514"/>
                    <a:pt x="857" y="1570"/>
                  </a:cubicBezTo>
                  <a:cubicBezTo>
                    <a:pt x="1079" y="1536"/>
                    <a:pt x="1269" y="1481"/>
                    <a:pt x="1336" y="1436"/>
                  </a:cubicBezTo>
                  <a:cubicBezTo>
                    <a:pt x="1480" y="1325"/>
                    <a:pt x="1457" y="1269"/>
                    <a:pt x="1402" y="1158"/>
                  </a:cubicBezTo>
                  <a:cubicBezTo>
                    <a:pt x="1346" y="1046"/>
                    <a:pt x="1113" y="757"/>
                    <a:pt x="1091" y="569"/>
                  </a:cubicBezTo>
                  <a:cubicBezTo>
                    <a:pt x="1069" y="391"/>
                    <a:pt x="957" y="223"/>
                    <a:pt x="646" y="101"/>
                  </a:cubicBezTo>
                  <a:cubicBezTo>
                    <a:pt x="457" y="35"/>
                    <a:pt x="212" y="1"/>
                    <a:pt x="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14" name="Google Shape;114;p3"/>
            <p:cNvSpPr/>
            <p:nvPr/>
          </p:nvSpPr>
          <p:spPr>
            <a:xfrm>
              <a:off x="2445837" y="4316253"/>
              <a:ext cx="9350" cy="25642"/>
            </a:xfrm>
            <a:custGeom>
              <a:avLst/>
              <a:gdLst/>
              <a:ahLst/>
              <a:cxnLst/>
              <a:rect l="l" t="t" r="r" b="b"/>
              <a:pathLst>
                <a:path w="268" h="735" extrusionOk="0">
                  <a:moveTo>
                    <a:pt x="11" y="1"/>
                  </a:moveTo>
                  <a:cubicBezTo>
                    <a:pt x="1" y="67"/>
                    <a:pt x="1" y="145"/>
                    <a:pt x="1" y="211"/>
                  </a:cubicBezTo>
                  <a:cubicBezTo>
                    <a:pt x="1" y="278"/>
                    <a:pt x="11" y="356"/>
                    <a:pt x="23" y="423"/>
                  </a:cubicBezTo>
                  <a:cubicBezTo>
                    <a:pt x="34" y="490"/>
                    <a:pt x="56" y="557"/>
                    <a:pt x="100" y="612"/>
                  </a:cubicBezTo>
                  <a:cubicBezTo>
                    <a:pt x="145" y="668"/>
                    <a:pt x="201" y="712"/>
                    <a:pt x="268" y="735"/>
                  </a:cubicBezTo>
                  <a:cubicBezTo>
                    <a:pt x="201" y="712"/>
                    <a:pt x="145" y="668"/>
                    <a:pt x="112" y="612"/>
                  </a:cubicBezTo>
                  <a:cubicBezTo>
                    <a:pt x="78" y="545"/>
                    <a:pt x="56" y="478"/>
                    <a:pt x="45" y="412"/>
                  </a:cubicBezTo>
                  <a:lnTo>
                    <a:pt x="45" y="211"/>
                  </a:lnTo>
                  <a:cubicBezTo>
                    <a:pt x="45" y="145"/>
                    <a:pt x="56" y="78"/>
                    <a:pt x="68" y="11"/>
                  </a:cubicBezTo>
                  <a:lnTo>
                    <a:pt x="11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2466805" y="4326720"/>
              <a:ext cx="16327" cy="19851"/>
            </a:xfrm>
            <a:custGeom>
              <a:avLst/>
              <a:gdLst/>
              <a:ahLst/>
              <a:cxnLst/>
              <a:rect l="l" t="t" r="r" b="b"/>
              <a:pathLst>
                <a:path w="468" h="569" extrusionOk="0">
                  <a:moveTo>
                    <a:pt x="0" y="0"/>
                  </a:moveTo>
                  <a:cubicBezTo>
                    <a:pt x="23" y="134"/>
                    <a:pt x="56" y="267"/>
                    <a:pt x="134" y="379"/>
                  </a:cubicBezTo>
                  <a:cubicBezTo>
                    <a:pt x="167" y="435"/>
                    <a:pt x="223" y="479"/>
                    <a:pt x="278" y="512"/>
                  </a:cubicBezTo>
                  <a:cubicBezTo>
                    <a:pt x="223" y="468"/>
                    <a:pt x="189" y="423"/>
                    <a:pt x="156" y="368"/>
                  </a:cubicBezTo>
                  <a:cubicBezTo>
                    <a:pt x="89" y="257"/>
                    <a:pt x="67" y="123"/>
                    <a:pt x="45" y="0"/>
                  </a:cubicBezTo>
                  <a:close/>
                  <a:moveTo>
                    <a:pt x="278" y="512"/>
                  </a:moveTo>
                  <a:cubicBezTo>
                    <a:pt x="334" y="557"/>
                    <a:pt x="401" y="568"/>
                    <a:pt x="468" y="568"/>
                  </a:cubicBezTo>
                  <a:cubicBezTo>
                    <a:pt x="401" y="568"/>
                    <a:pt x="334" y="546"/>
                    <a:pt x="278" y="512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2490076" y="4333314"/>
              <a:ext cx="9734" cy="10920"/>
            </a:xfrm>
            <a:custGeom>
              <a:avLst/>
              <a:gdLst/>
              <a:ahLst/>
              <a:cxnLst/>
              <a:rect l="l" t="t" r="r" b="b"/>
              <a:pathLst>
                <a:path w="279" h="313" extrusionOk="0">
                  <a:moveTo>
                    <a:pt x="34" y="1"/>
                  </a:moveTo>
                  <a:lnTo>
                    <a:pt x="1" y="23"/>
                  </a:lnTo>
                  <a:cubicBezTo>
                    <a:pt x="45" y="68"/>
                    <a:pt x="90" y="134"/>
                    <a:pt x="123" y="190"/>
                  </a:cubicBezTo>
                  <a:cubicBezTo>
                    <a:pt x="134" y="223"/>
                    <a:pt x="156" y="256"/>
                    <a:pt x="179" y="279"/>
                  </a:cubicBezTo>
                  <a:cubicBezTo>
                    <a:pt x="212" y="301"/>
                    <a:pt x="245" y="312"/>
                    <a:pt x="278" y="312"/>
                  </a:cubicBezTo>
                  <a:cubicBezTo>
                    <a:pt x="245" y="301"/>
                    <a:pt x="212" y="290"/>
                    <a:pt x="189" y="268"/>
                  </a:cubicBezTo>
                  <a:cubicBezTo>
                    <a:pt x="156" y="246"/>
                    <a:pt x="145" y="212"/>
                    <a:pt x="134" y="179"/>
                  </a:cubicBezTo>
                  <a:cubicBezTo>
                    <a:pt x="112" y="123"/>
                    <a:pt x="67" y="56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17" name="Google Shape;117;p3"/>
            <p:cNvSpPr/>
            <p:nvPr/>
          </p:nvSpPr>
          <p:spPr>
            <a:xfrm>
              <a:off x="2452047" y="4310706"/>
              <a:ext cx="29131" cy="10257"/>
            </a:xfrm>
            <a:custGeom>
              <a:avLst/>
              <a:gdLst/>
              <a:ahLst/>
              <a:cxnLst/>
              <a:rect l="l" t="t" r="r" b="b"/>
              <a:pathLst>
                <a:path w="835" h="294" extrusionOk="0">
                  <a:moveTo>
                    <a:pt x="793" y="1"/>
                  </a:moveTo>
                  <a:cubicBezTo>
                    <a:pt x="733" y="1"/>
                    <a:pt x="678" y="21"/>
                    <a:pt x="624" y="48"/>
                  </a:cubicBezTo>
                  <a:cubicBezTo>
                    <a:pt x="557" y="81"/>
                    <a:pt x="501" y="126"/>
                    <a:pt x="423" y="148"/>
                  </a:cubicBezTo>
                  <a:cubicBezTo>
                    <a:pt x="357" y="170"/>
                    <a:pt x="290" y="182"/>
                    <a:pt x="223" y="193"/>
                  </a:cubicBezTo>
                  <a:lnTo>
                    <a:pt x="1" y="237"/>
                  </a:lnTo>
                  <a:lnTo>
                    <a:pt x="11" y="293"/>
                  </a:lnTo>
                  <a:lnTo>
                    <a:pt x="223" y="226"/>
                  </a:lnTo>
                  <a:cubicBezTo>
                    <a:pt x="301" y="215"/>
                    <a:pt x="367" y="193"/>
                    <a:pt x="434" y="170"/>
                  </a:cubicBezTo>
                  <a:cubicBezTo>
                    <a:pt x="501" y="137"/>
                    <a:pt x="568" y="93"/>
                    <a:pt x="634" y="59"/>
                  </a:cubicBezTo>
                  <a:cubicBezTo>
                    <a:pt x="683" y="31"/>
                    <a:pt x="739" y="2"/>
                    <a:pt x="803" y="2"/>
                  </a:cubicBezTo>
                  <a:cubicBezTo>
                    <a:pt x="813" y="2"/>
                    <a:pt x="824" y="2"/>
                    <a:pt x="834" y="4"/>
                  </a:cubicBezTo>
                  <a:cubicBezTo>
                    <a:pt x="820" y="2"/>
                    <a:pt x="807" y="1"/>
                    <a:pt x="79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18" name="Google Shape;118;p3"/>
            <p:cNvSpPr/>
            <p:nvPr/>
          </p:nvSpPr>
          <p:spPr>
            <a:xfrm>
              <a:off x="2470678" y="4319637"/>
              <a:ext cx="24456" cy="8652"/>
            </a:xfrm>
            <a:custGeom>
              <a:avLst/>
              <a:gdLst/>
              <a:ahLst/>
              <a:cxnLst/>
              <a:rect l="l" t="t" r="r" b="b"/>
              <a:pathLst>
                <a:path w="701" h="248" extrusionOk="0">
                  <a:moveTo>
                    <a:pt x="637" y="1"/>
                  </a:moveTo>
                  <a:cubicBezTo>
                    <a:pt x="528" y="1"/>
                    <a:pt x="426" y="24"/>
                    <a:pt x="323" y="70"/>
                  </a:cubicBezTo>
                  <a:cubicBezTo>
                    <a:pt x="268" y="92"/>
                    <a:pt x="212" y="137"/>
                    <a:pt x="167" y="159"/>
                  </a:cubicBezTo>
                  <a:cubicBezTo>
                    <a:pt x="122" y="187"/>
                    <a:pt x="76" y="207"/>
                    <a:pt x="31" y="207"/>
                  </a:cubicBezTo>
                  <a:cubicBezTo>
                    <a:pt x="21" y="207"/>
                    <a:pt x="11" y="206"/>
                    <a:pt x="1" y="203"/>
                  </a:cubicBezTo>
                  <a:lnTo>
                    <a:pt x="1" y="203"/>
                  </a:lnTo>
                  <a:lnTo>
                    <a:pt x="23" y="248"/>
                  </a:lnTo>
                  <a:cubicBezTo>
                    <a:pt x="100" y="248"/>
                    <a:pt x="134" y="237"/>
                    <a:pt x="189" y="203"/>
                  </a:cubicBezTo>
                  <a:cubicBezTo>
                    <a:pt x="245" y="159"/>
                    <a:pt x="290" y="126"/>
                    <a:pt x="345" y="92"/>
                  </a:cubicBezTo>
                  <a:cubicBezTo>
                    <a:pt x="446" y="25"/>
                    <a:pt x="567" y="3"/>
                    <a:pt x="701" y="3"/>
                  </a:cubicBezTo>
                  <a:cubicBezTo>
                    <a:pt x="679" y="2"/>
                    <a:pt x="658" y="1"/>
                    <a:pt x="63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19" name="Google Shape;119;p3"/>
            <p:cNvSpPr/>
            <p:nvPr/>
          </p:nvSpPr>
          <p:spPr>
            <a:xfrm>
              <a:off x="2512195" y="4270166"/>
              <a:ext cx="70263" cy="51320"/>
            </a:xfrm>
            <a:custGeom>
              <a:avLst/>
              <a:gdLst/>
              <a:ahLst/>
              <a:cxnLst/>
              <a:rect l="l" t="t" r="r" b="b"/>
              <a:pathLst>
                <a:path w="2014" h="1471" extrusionOk="0">
                  <a:moveTo>
                    <a:pt x="1172" y="1"/>
                  </a:moveTo>
                  <a:cubicBezTo>
                    <a:pt x="999" y="1"/>
                    <a:pt x="849" y="76"/>
                    <a:pt x="734" y="198"/>
                  </a:cubicBezTo>
                  <a:cubicBezTo>
                    <a:pt x="590" y="354"/>
                    <a:pt x="556" y="454"/>
                    <a:pt x="378" y="565"/>
                  </a:cubicBezTo>
                  <a:cubicBezTo>
                    <a:pt x="267" y="632"/>
                    <a:pt x="34" y="654"/>
                    <a:pt x="22" y="810"/>
                  </a:cubicBezTo>
                  <a:cubicBezTo>
                    <a:pt x="22" y="954"/>
                    <a:pt x="0" y="1055"/>
                    <a:pt x="178" y="1210"/>
                  </a:cubicBezTo>
                  <a:cubicBezTo>
                    <a:pt x="309" y="1323"/>
                    <a:pt x="863" y="1471"/>
                    <a:pt x="1284" y="1471"/>
                  </a:cubicBezTo>
                  <a:cubicBezTo>
                    <a:pt x="1400" y="1471"/>
                    <a:pt x="1507" y="1459"/>
                    <a:pt x="1591" y="1433"/>
                  </a:cubicBezTo>
                  <a:cubicBezTo>
                    <a:pt x="1980" y="1310"/>
                    <a:pt x="1903" y="1299"/>
                    <a:pt x="1958" y="1166"/>
                  </a:cubicBezTo>
                  <a:cubicBezTo>
                    <a:pt x="2014" y="1032"/>
                    <a:pt x="2014" y="765"/>
                    <a:pt x="1980" y="499"/>
                  </a:cubicBezTo>
                  <a:cubicBezTo>
                    <a:pt x="1947" y="232"/>
                    <a:pt x="1636" y="98"/>
                    <a:pt x="1369" y="31"/>
                  </a:cubicBezTo>
                  <a:cubicBezTo>
                    <a:pt x="1301" y="11"/>
                    <a:pt x="1235" y="1"/>
                    <a:pt x="117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20" name="Google Shape;120;p3"/>
            <p:cNvSpPr/>
            <p:nvPr/>
          </p:nvSpPr>
          <p:spPr>
            <a:xfrm>
              <a:off x="2543629" y="4270236"/>
              <a:ext cx="38830" cy="46819"/>
            </a:xfrm>
            <a:custGeom>
              <a:avLst/>
              <a:gdLst/>
              <a:ahLst/>
              <a:cxnLst/>
              <a:rect l="l" t="t" r="r" b="b"/>
              <a:pathLst>
                <a:path w="1113" h="1342" extrusionOk="0">
                  <a:moveTo>
                    <a:pt x="270" y="0"/>
                  </a:moveTo>
                  <a:cubicBezTo>
                    <a:pt x="234" y="0"/>
                    <a:pt x="200" y="3"/>
                    <a:pt x="167" y="7"/>
                  </a:cubicBezTo>
                  <a:cubicBezTo>
                    <a:pt x="134" y="40"/>
                    <a:pt x="112" y="74"/>
                    <a:pt x="90" y="107"/>
                  </a:cubicBezTo>
                  <a:cubicBezTo>
                    <a:pt x="1" y="263"/>
                    <a:pt x="45" y="452"/>
                    <a:pt x="156" y="586"/>
                  </a:cubicBezTo>
                  <a:cubicBezTo>
                    <a:pt x="278" y="741"/>
                    <a:pt x="456" y="830"/>
                    <a:pt x="612" y="952"/>
                  </a:cubicBezTo>
                  <a:cubicBezTo>
                    <a:pt x="690" y="1019"/>
                    <a:pt x="757" y="1086"/>
                    <a:pt x="824" y="1175"/>
                  </a:cubicBezTo>
                  <a:lnTo>
                    <a:pt x="923" y="1342"/>
                  </a:lnTo>
                  <a:cubicBezTo>
                    <a:pt x="1046" y="1297"/>
                    <a:pt x="1024" y="1253"/>
                    <a:pt x="1057" y="1164"/>
                  </a:cubicBezTo>
                  <a:cubicBezTo>
                    <a:pt x="1113" y="1030"/>
                    <a:pt x="1113" y="763"/>
                    <a:pt x="1079" y="497"/>
                  </a:cubicBezTo>
                  <a:cubicBezTo>
                    <a:pt x="1046" y="230"/>
                    <a:pt x="735" y="96"/>
                    <a:pt x="468" y="29"/>
                  </a:cubicBezTo>
                  <a:cubicBezTo>
                    <a:pt x="398" y="8"/>
                    <a:pt x="332" y="0"/>
                    <a:pt x="27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21" name="Google Shape;121;p3"/>
            <p:cNvSpPr/>
            <p:nvPr/>
          </p:nvSpPr>
          <p:spPr>
            <a:xfrm>
              <a:off x="2524999" y="4291029"/>
              <a:ext cx="5477" cy="20200"/>
            </a:xfrm>
            <a:custGeom>
              <a:avLst/>
              <a:gdLst/>
              <a:ahLst/>
              <a:cxnLst/>
              <a:rect l="l" t="t" r="r" b="b"/>
              <a:pathLst>
                <a:path w="157" h="579" extrusionOk="0">
                  <a:moveTo>
                    <a:pt x="67" y="0"/>
                  </a:moveTo>
                  <a:cubicBezTo>
                    <a:pt x="78" y="56"/>
                    <a:pt x="67" y="111"/>
                    <a:pt x="45" y="156"/>
                  </a:cubicBezTo>
                  <a:cubicBezTo>
                    <a:pt x="34" y="212"/>
                    <a:pt x="23" y="267"/>
                    <a:pt x="11" y="312"/>
                  </a:cubicBezTo>
                  <a:cubicBezTo>
                    <a:pt x="1" y="368"/>
                    <a:pt x="1" y="434"/>
                    <a:pt x="23" y="479"/>
                  </a:cubicBezTo>
                  <a:cubicBezTo>
                    <a:pt x="45" y="534"/>
                    <a:pt x="100" y="556"/>
                    <a:pt x="156" y="579"/>
                  </a:cubicBezTo>
                  <a:cubicBezTo>
                    <a:pt x="100" y="556"/>
                    <a:pt x="45" y="523"/>
                    <a:pt x="34" y="479"/>
                  </a:cubicBezTo>
                  <a:cubicBezTo>
                    <a:pt x="11" y="423"/>
                    <a:pt x="11" y="368"/>
                    <a:pt x="23" y="323"/>
                  </a:cubicBezTo>
                  <a:cubicBezTo>
                    <a:pt x="34" y="267"/>
                    <a:pt x="56" y="223"/>
                    <a:pt x="78" y="167"/>
                  </a:cubicBezTo>
                  <a:cubicBezTo>
                    <a:pt x="90" y="111"/>
                    <a:pt x="100" y="56"/>
                    <a:pt x="10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2539338" y="4296088"/>
              <a:ext cx="9769" cy="18665"/>
            </a:xfrm>
            <a:custGeom>
              <a:avLst/>
              <a:gdLst/>
              <a:ahLst/>
              <a:cxnLst/>
              <a:rect l="l" t="t" r="r" b="b"/>
              <a:pathLst>
                <a:path w="280" h="535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11"/>
                    <a:pt x="45" y="78"/>
                    <a:pt x="57" y="100"/>
                  </a:cubicBezTo>
                  <a:cubicBezTo>
                    <a:pt x="57" y="122"/>
                    <a:pt x="68" y="156"/>
                    <a:pt x="68" y="178"/>
                  </a:cubicBezTo>
                  <a:cubicBezTo>
                    <a:pt x="79" y="223"/>
                    <a:pt x="79" y="267"/>
                    <a:pt x="79" y="322"/>
                  </a:cubicBezTo>
                  <a:cubicBezTo>
                    <a:pt x="79" y="345"/>
                    <a:pt x="79" y="378"/>
                    <a:pt x="101" y="401"/>
                  </a:cubicBezTo>
                  <a:cubicBezTo>
                    <a:pt x="112" y="423"/>
                    <a:pt x="134" y="445"/>
                    <a:pt x="146" y="456"/>
                  </a:cubicBezTo>
                  <a:cubicBezTo>
                    <a:pt x="190" y="490"/>
                    <a:pt x="235" y="512"/>
                    <a:pt x="279" y="534"/>
                  </a:cubicBezTo>
                  <a:cubicBezTo>
                    <a:pt x="235" y="512"/>
                    <a:pt x="190" y="478"/>
                    <a:pt x="157" y="445"/>
                  </a:cubicBezTo>
                  <a:cubicBezTo>
                    <a:pt x="146" y="423"/>
                    <a:pt x="124" y="411"/>
                    <a:pt x="112" y="389"/>
                  </a:cubicBezTo>
                  <a:cubicBezTo>
                    <a:pt x="101" y="367"/>
                    <a:pt x="101" y="345"/>
                    <a:pt x="112" y="322"/>
                  </a:cubicBezTo>
                  <a:lnTo>
                    <a:pt x="112" y="167"/>
                  </a:lnTo>
                  <a:cubicBezTo>
                    <a:pt x="112" y="144"/>
                    <a:pt x="112" y="122"/>
                    <a:pt x="101" y="89"/>
                  </a:cubicBezTo>
                  <a:cubicBezTo>
                    <a:pt x="101" y="67"/>
                    <a:pt x="101" y="33"/>
                    <a:pt x="68" y="1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2560306" y="4302647"/>
              <a:ext cx="5861" cy="12873"/>
            </a:xfrm>
            <a:custGeom>
              <a:avLst/>
              <a:gdLst/>
              <a:ahLst/>
              <a:cxnLst/>
              <a:rect l="l" t="t" r="r" b="b"/>
              <a:pathLst>
                <a:path w="168" h="369" extrusionOk="0">
                  <a:moveTo>
                    <a:pt x="34" y="1"/>
                  </a:moveTo>
                  <a:lnTo>
                    <a:pt x="0" y="12"/>
                  </a:lnTo>
                  <a:cubicBezTo>
                    <a:pt x="0" y="45"/>
                    <a:pt x="23" y="79"/>
                    <a:pt x="34" y="101"/>
                  </a:cubicBezTo>
                  <a:lnTo>
                    <a:pt x="79" y="190"/>
                  </a:lnTo>
                  <a:lnTo>
                    <a:pt x="123" y="279"/>
                  </a:lnTo>
                  <a:cubicBezTo>
                    <a:pt x="134" y="312"/>
                    <a:pt x="145" y="346"/>
                    <a:pt x="168" y="368"/>
                  </a:cubicBezTo>
                  <a:cubicBezTo>
                    <a:pt x="156" y="335"/>
                    <a:pt x="145" y="312"/>
                    <a:pt x="134" y="279"/>
                  </a:cubicBezTo>
                  <a:lnTo>
                    <a:pt x="101" y="190"/>
                  </a:lnTo>
                  <a:lnTo>
                    <a:pt x="67" y="90"/>
                  </a:lnTo>
                  <a:cubicBezTo>
                    <a:pt x="56" y="68"/>
                    <a:pt x="34" y="35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2531593" y="4280144"/>
              <a:ext cx="30282" cy="13222"/>
            </a:xfrm>
            <a:custGeom>
              <a:avLst/>
              <a:gdLst/>
              <a:ahLst/>
              <a:cxnLst/>
              <a:rect l="l" t="t" r="r" b="b"/>
              <a:pathLst>
                <a:path w="868" h="379" extrusionOk="0">
                  <a:moveTo>
                    <a:pt x="868" y="1"/>
                  </a:moveTo>
                  <a:cubicBezTo>
                    <a:pt x="790" y="12"/>
                    <a:pt x="701" y="12"/>
                    <a:pt x="623" y="35"/>
                  </a:cubicBezTo>
                  <a:cubicBezTo>
                    <a:pt x="590" y="45"/>
                    <a:pt x="556" y="57"/>
                    <a:pt x="512" y="79"/>
                  </a:cubicBezTo>
                  <a:cubicBezTo>
                    <a:pt x="479" y="101"/>
                    <a:pt x="457" y="124"/>
                    <a:pt x="423" y="146"/>
                  </a:cubicBezTo>
                  <a:cubicBezTo>
                    <a:pt x="368" y="201"/>
                    <a:pt x="301" y="245"/>
                    <a:pt x="223" y="279"/>
                  </a:cubicBezTo>
                  <a:cubicBezTo>
                    <a:pt x="156" y="312"/>
                    <a:pt x="79" y="324"/>
                    <a:pt x="0" y="334"/>
                  </a:cubicBezTo>
                  <a:lnTo>
                    <a:pt x="12" y="379"/>
                  </a:lnTo>
                  <a:cubicBezTo>
                    <a:pt x="89" y="368"/>
                    <a:pt x="168" y="334"/>
                    <a:pt x="234" y="302"/>
                  </a:cubicBezTo>
                  <a:cubicBezTo>
                    <a:pt x="312" y="268"/>
                    <a:pt x="379" y="223"/>
                    <a:pt x="435" y="168"/>
                  </a:cubicBezTo>
                  <a:cubicBezTo>
                    <a:pt x="467" y="134"/>
                    <a:pt x="490" y="112"/>
                    <a:pt x="524" y="90"/>
                  </a:cubicBezTo>
                  <a:cubicBezTo>
                    <a:pt x="556" y="68"/>
                    <a:pt x="590" y="57"/>
                    <a:pt x="635" y="45"/>
                  </a:cubicBezTo>
                  <a:cubicBezTo>
                    <a:pt x="701" y="23"/>
                    <a:pt x="790" y="12"/>
                    <a:pt x="86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2547118" y="4287121"/>
              <a:ext cx="28364" cy="12629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813" y="1"/>
                  </a:moveTo>
                  <a:cubicBezTo>
                    <a:pt x="734" y="1"/>
                    <a:pt x="657" y="1"/>
                    <a:pt x="590" y="13"/>
                  </a:cubicBezTo>
                  <a:cubicBezTo>
                    <a:pt x="512" y="23"/>
                    <a:pt x="434" y="45"/>
                    <a:pt x="368" y="90"/>
                  </a:cubicBezTo>
                  <a:cubicBezTo>
                    <a:pt x="301" y="134"/>
                    <a:pt x="245" y="190"/>
                    <a:pt x="190" y="235"/>
                  </a:cubicBezTo>
                  <a:cubicBezTo>
                    <a:pt x="156" y="257"/>
                    <a:pt x="123" y="268"/>
                    <a:pt x="89" y="290"/>
                  </a:cubicBezTo>
                  <a:cubicBezTo>
                    <a:pt x="56" y="302"/>
                    <a:pt x="22" y="312"/>
                    <a:pt x="12" y="312"/>
                  </a:cubicBezTo>
                  <a:lnTo>
                    <a:pt x="0" y="346"/>
                  </a:lnTo>
                  <a:cubicBezTo>
                    <a:pt x="16" y="354"/>
                    <a:pt x="32" y="362"/>
                    <a:pt x="47" y="362"/>
                  </a:cubicBezTo>
                  <a:cubicBezTo>
                    <a:pt x="54" y="362"/>
                    <a:pt x="60" y="360"/>
                    <a:pt x="67" y="357"/>
                  </a:cubicBezTo>
                  <a:cubicBezTo>
                    <a:pt x="79" y="357"/>
                    <a:pt x="101" y="346"/>
                    <a:pt x="123" y="335"/>
                  </a:cubicBezTo>
                  <a:cubicBezTo>
                    <a:pt x="156" y="312"/>
                    <a:pt x="190" y="290"/>
                    <a:pt x="212" y="268"/>
                  </a:cubicBezTo>
                  <a:cubicBezTo>
                    <a:pt x="279" y="223"/>
                    <a:pt x="323" y="157"/>
                    <a:pt x="390" y="112"/>
                  </a:cubicBezTo>
                  <a:cubicBezTo>
                    <a:pt x="445" y="68"/>
                    <a:pt x="512" y="45"/>
                    <a:pt x="590" y="35"/>
                  </a:cubicBezTo>
                  <a:cubicBezTo>
                    <a:pt x="657" y="13"/>
                    <a:pt x="734" y="1"/>
                    <a:pt x="81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2557968" y="4298390"/>
              <a:ext cx="12455" cy="4291"/>
            </a:xfrm>
            <a:custGeom>
              <a:avLst/>
              <a:gdLst/>
              <a:ahLst/>
              <a:cxnLst/>
              <a:rect l="l" t="t" r="r" b="b"/>
              <a:pathLst>
                <a:path w="357" h="123" extrusionOk="0">
                  <a:moveTo>
                    <a:pt x="357" y="1"/>
                  </a:moveTo>
                  <a:cubicBezTo>
                    <a:pt x="245" y="56"/>
                    <a:pt x="123" y="78"/>
                    <a:pt x="1" y="90"/>
                  </a:cubicBezTo>
                  <a:lnTo>
                    <a:pt x="1" y="123"/>
                  </a:lnTo>
                  <a:cubicBezTo>
                    <a:pt x="123" y="101"/>
                    <a:pt x="245" y="68"/>
                    <a:pt x="3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2608836" y="4248186"/>
              <a:ext cx="83067" cy="53692"/>
            </a:xfrm>
            <a:custGeom>
              <a:avLst/>
              <a:gdLst/>
              <a:ahLst/>
              <a:cxnLst/>
              <a:rect l="l" t="t" r="r" b="b"/>
              <a:pathLst>
                <a:path w="2381" h="1539" extrusionOk="0">
                  <a:moveTo>
                    <a:pt x="1023" y="1"/>
                  </a:moveTo>
                  <a:cubicBezTo>
                    <a:pt x="883" y="1"/>
                    <a:pt x="751" y="31"/>
                    <a:pt x="667" y="105"/>
                  </a:cubicBezTo>
                  <a:cubicBezTo>
                    <a:pt x="489" y="261"/>
                    <a:pt x="367" y="427"/>
                    <a:pt x="344" y="572"/>
                  </a:cubicBezTo>
                  <a:cubicBezTo>
                    <a:pt x="322" y="650"/>
                    <a:pt x="401" y="628"/>
                    <a:pt x="344" y="717"/>
                  </a:cubicBezTo>
                  <a:cubicBezTo>
                    <a:pt x="278" y="806"/>
                    <a:pt x="78" y="761"/>
                    <a:pt x="33" y="939"/>
                  </a:cubicBezTo>
                  <a:cubicBezTo>
                    <a:pt x="0" y="1129"/>
                    <a:pt x="489" y="1418"/>
                    <a:pt x="868" y="1507"/>
                  </a:cubicBezTo>
                  <a:cubicBezTo>
                    <a:pt x="951" y="1529"/>
                    <a:pt x="1031" y="1538"/>
                    <a:pt x="1110" y="1538"/>
                  </a:cubicBezTo>
                  <a:cubicBezTo>
                    <a:pt x="1387" y="1538"/>
                    <a:pt x="1646" y="1419"/>
                    <a:pt x="1958" y="1306"/>
                  </a:cubicBezTo>
                  <a:cubicBezTo>
                    <a:pt x="2358" y="1151"/>
                    <a:pt x="2324" y="872"/>
                    <a:pt x="2358" y="717"/>
                  </a:cubicBezTo>
                  <a:cubicBezTo>
                    <a:pt x="2380" y="550"/>
                    <a:pt x="2091" y="483"/>
                    <a:pt x="1968" y="439"/>
                  </a:cubicBezTo>
                  <a:cubicBezTo>
                    <a:pt x="1846" y="383"/>
                    <a:pt x="1724" y="249"/>
                    <a:pt x="1501" y="116"/>
                  </a:cubicBezTo>
                  <a:cubicBezTo>
                    <a:pt x="1384" y="48"/>
                    <a:pt x="1198" y="1"/>
                    <a:pt x="10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2638317" y="4248186"/>
              <a:ext cx="53587" cy="43644"/>
            </a:xfrm>
            <a:custGeom>
              <a:avLst/>
              <a:gdLst/>
              <a:ahLst/>
              <a:cxnLst/>
              <a:rect l="l" t="t" r="r" b="b"/>
              <a:pathLst>
                <a:path w="1536" h="1251" extrusionOk="0">
                  <a:moveTo>
                    <a:pt x="174" y="1"/>
                  </a:moveTo>
                  <a:cubicBezTo>
                    <a:pt x="118" y="1"/>
                    <a:pt x="62" y="6"/>
                    <a:pt x="11" y="16"/>
                  </a:cubicBezTo>
                  <a:cubicBezTo>
                    <a:pt x="0" y="71"/>
                    <a:pt x="0" y="116"/>
                    <a:pt x="11" y="172"/>
                  </a:cubicBezTo>
                  <a:cubicBezTo>
                    <a:pt x="56" y="361"/>
                    <a:pt x="211" y="439"/>
                    <a:pt x="379" y="506"/>
                  </a:cubicBezTo>
                  <a:cubicBezTo>
                    <a:pt x="468" y="539"/>
                    <a:pt x="557" y="583"/>
                    <a:pt x="634" y="639"/>
                  </a:cubicBezTo>
                  <a:cubicBezTo>
                    <a:pt x="723" y="694"/>
                    <a:pt x="790" y="761"/>
                    <a:pt x="856" y="828"/>
                  </a:cubicBezTo>
                  <a:cubicBezTo>
                    <a:pt x="935" y="906"/>
                    <a:pt x="1001" y="984"/>
                    <a:pt x="1057" y="1062"/>
                  </a:cubicBezTo>
                  <a:cubicBezTo>
                    <a:pt x="1113" y="1129"/>
                    <a:pt x="1168" y="1195"/>
                    <a:pt x="1235" y="1250"/>
                  </a:cubicBezTo>
                  <a:cubicBezTo>
                    <a:pt x="1513" y="1095"/>
                    <a:pt x="1491" y="862"/>
                    <a:pt x="1513" y="717"/>
                  </a:cubicBezTo>
                  <a:cubicBezTo>
                    <a:pt x="1535" y="550"/>
                    <a:pt x="1246" y="483"/>
                    <a:pt x="1123" y="439"/>
                  </a:cubicBezTo>
                  <a:cubicBezTo>
                    <a:pt x="1001" y="383"/>
                    <a:pt x="879" y="249"/>
                    <a:pt x="656" y="116"/>
                  </a:cubicBezTo>
                  <a:cubicBezTo>
                    <a:pt x="538" y="49"/>
                    <a:pt x="350" y="1"/>
                    <a:pt x="17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29" name="Google Shape;129;p3"/>
            <p:cNvSpPr/>
            <p:nvPr/>
          </p:nvSpPr>
          <p:spPr>
            <a:xfrm>
              <a:off x="2628234" y="4269294"/>
              <a:ext cx="5059" cy="20619"/>
            </a:xfrm>
            <a:custGeom>
              <a:avLst/>
              <a:gdLst/>
              <a:ahLst/>
              <a:cxnLst/>
              <a:rect l="l" t="t" r="r" b="b"/>
              <a:pathLst>
                <a:path w="145" h="591" extrusionOk="0">
                  <a:moveTo>
                    <a:pt x="11" y="0"/>
                  </a:moveTo>
                  <a:lnTo>
                    <a:pt x="0" y="34"/>
                  </a:lnTo>
                  <a:cubicBezTo>
                    <a:pt x="33" y="56"/>
                    <a:pt x="45" y="112"/>
                    <a:pt x="45" y="156"/>
                  </a:cubicBezTo>
                  <a:cubicBezTo>
                    <a:pt x="45" y="212"/>
                    <a:pt x="22" y="257"/>
                    <a:pt x="11" y="312"/>
                  </a:cubicBezTo>
                  <a:cubicBezTo>
                    <a:pt x="0" y="368"/>
                    <a:pt x="11" y="435"/>
                    <a:pt x="33" y="479"/>
                  </a:cubicBezTo>
                  <a:cubicBezTo>
                    <a:pt x="55" y="534"/>
                    <a:pt x="100" y="568"/>
                    <a:pt x="144" y="590"/>
                  </a:cubicBezTo>
                  <a:cubicBezTo>
                    <a:pt x="55" y="546"/>
                    <a:pt x="0" y="423"/>
                    <a:pt x="33" y="323"/>
                  </a:cubicBezTo>
                  <a:cubicBezTo>
                    <a:pt x="45" y="267"/>
                    <a:pt x="67" y="223"/>
                    <a:pt x="78" y="168"/>
                  </a:cubicBezTo>
                  <a:cubicBezTo>
                    <a:pt x="89" y="134"/>
                    <a:pt x="89" y="101"/>
                    <a:pt x="78" y="67"/>
                  </a:cubicBezTo>
                  <a:cubicBezTo>
                    <a:pt x="67" y="45"/>
                    <a:pt x="45" y="12"/>
                    <a:pt x="1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0" name="Google Shape;130;p3"/>
            <p:cNvSpPr/>
            <p:nvPr/>
          </p:nvSpPr>
          <p:spPr>
            <a:xfrm>
              <a:off x="2642573" y="4273934"/>
              <a:ext cx="15560" cy="23340"/>
            </a:xfrm>
            <a:custGeom>
              <a:avLst/>
              <a:gdLst/>
              <a:ahLst/>
              <a:cxnLst/>
              <a:rect l="l" t="t" r="r" b="b"/>
              <a:pathLst>
                <a:path w="446" h="669" extrusionOk="0">
                  <a:moveTo>
                    <a:pt x="45" y="1"/>
                  </a:moveTo>
                  <a:lnTo>
                    <a:pt x="0" y="12"/>
                  </a:lnTo>
                  <a:cubicBezTo>
                    <a:pt x="23" y="79"/>
                    <a:pt x="79" y="134"/>
                    <a:pt x="112" y="190"/>
                  </a:cubicBezTo>
                  <a:cubicBezTo>
                    <a:pt x="145" y="257"/>
                    <a:pt x="145" y="324"/>
                    <a:pt x="156" y="391"/>
                  </a:cubicBezTo>
                  <a:cubicBezTo>
                    <a:pt x="178" y="457"/>
                    <a:pt x="200" y="535"/>
                    <a:pt x="257" y="579"/>
                  </a:cubicBezTo>
                  <a:cubicBezTo>
                    <a:pt x="312" y="635"/>
                    <a:pt x="378" y="657"/>
                    <a:pt x="445" y="668"/>
                  </a:cubicBezTo>
                  <a:cubicBezTo>
                    <a:pt x="378" y="657"/>
                    <a:pt x="312" y="624"/>
                    <a:pt x="267" y="568"/>
                  </a:cubicBezTo>
                  <a:cubicBezTo>
                    <a:pt x="212" y="524"/>
                    <a:pt x="190" y="457"/>
                    <a:pt x="190" y="391"/>
                  </a:cubicBezTo>
                  <a:cubicBezTo>
                    <a:pt x="178" y="324"/>
                    <a:pt x="168" y="246"/>
                    <a:pt x="145" y="179"/>
                  </a:cubicBezTo>
                  <a:cubicBezTo>
                    <a:pt x="112" y="112"/>
                    <a:pt x="56" y="57"/>
                    <a:pt x="4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2658482" y="4276271"/>
              <a:ext cx="18281" cy="13990"/>
            </a:xfrm>
            <a:custGeom>
              <a:avLst/>
              <a:gdLst/>
              <a:ahLst/>
              <a:cxnLst/>
              <a:rect l="l" t="t" r="r" b="b"/>
              <a:pathLst>
                <a:path w="524" h="401" extrusionOk="0">
                  <a:moveTo>
                    <a:pt x="34" y="1"/>
                  </a:moveTo>
                  <a:lnTo>
                    <a:pt x="1" y="34"/>
                  </a:lnTo>
                  <a:cubicBezTo>
                    <a:pt x="45" y="45"/>
                    <a:pt x="90" y="101"/>
                    <a:pt x="123" y="146"/>
                  </a:cubicBezTo>
                  <a:cubicBezTo>
                    <a:pt x="156" y="190"/>
                    <a:pt x="201" y="223"/>
                    <a:pt x="245" y="257"/>
                  </a:cubicBezTo>
                  <a:cubicBezTo>
                    <a:pt x="334" y="324"/>
                    <a:pt x="423" y="379"/>
                    <a:pt x="523" y="401"/>
                  </a:cubicBezTo>
                  <a:cubicBezTo>
                    <a:pt x="434" y="368"/>
                    <a:pt x="334" y="301"/>
                    <a:pt x="256" y="235"/>
                  </a:cubicBezTo>
                  <a:cubicBezTo>
                    <a:pt x="223" y="201"/>
                    <a:pt x="189" y="156"/>
                    <a:pt x="156" y="123"/>
                  </a:cubicBezTo>
                  <a:cubicBezTo>
                    <a:pt x="123" y="79"/>
                    <a:pt x="100" y="34"/>
                    <a:pt x="3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2632106" y="4259420"/>
              <a:ext cx="31434" cy="12629"/>
            </a:xfrm>
            <a:custGeom>
              <a:avLst/>
              <a:gdLst/>
              <a:ahLst/>
              <a:cxnLst/>
              <a:rect l="l" t="t" r="r" b="b"/>
              <a:pathLst>
                <a:path w="901" h="362" extrusionOk="0">
                  <a:moveTo>
                    <a:pt x="742" y="1"/>
                  </a:moveTo>
                  <a:cubicBezTo>
                    <a:pt x="714" y="1"/>
                    <a:pt x="686" y="2"/>
                    <a:pt x="656" y="6"/>
                  </a:cubicBezTo>
                  <a:cubicBezTo>
                    <a:pt x="612" y="6"/>
                    <a:pt x="579" y="16"/>
                    <a:pt x="534" y="28"/>
                  </a:cubicBezTo>
                  <a:cubicBezTo>
                    <a:pt x="500" y="50"/>
                    <a:pt x="456" y="72"/>
                    <a:pt x="434" y="95"/>
                  </a:cubicBezTo>
                  <a:cubicBezTo>
                    <a:pt x="401" y="128"/>
                    <a:pt x="367" y="150"/>
                    <a:pt x="334" y="172"/>
                  </a:cubicBezTo>
                  <a:cubicBezTo>
                    <a:pt x="300" y="194"/>
                    <a:pt x="267" y="217"/>
                    <a:pt x="234" y="228"/>
                  </a:cubicBezTo>
                  <a:cubicBezTo>
                    <a:pt x="156" y="261"/>
                    <a:pt x="78" y="283"/>
                    <a:pt x="0" y="306"/>
                  </a:cubicBezTo>
                  <a:lnTo>
                    <a:pt x="11" y="362"/>
                  </a:lnTo>
                  <a:cubicBezTo>
                    <a:pt x="89" y="339"/>
                    <a:pt x="178" y="306"/>
                    <a:pt x="245" y="273"/>
                  </a:cubicBezTo>
                  <a:cubicBezTo>
                    <a:pt x="290" y="250"/>
                    <a:pt x="323" y="228"/>
                    <a:pt x="356" y="206"/>
                  </a:cubicBezTo>
                  <a:cubicBezTo>
                    <a:pt x="389" y="184"/>
                    <a:pt x="423" y="150"/>
                    <a:pt x="445" y="117"/>
                  </a:cubicBezTo>
                  <a:lnTo>
                    <a:pt x="545" y="50"/>
                  </a:lnTo>
                  <a:cubicBezTo>
                    <a:pt x="579" y="39"/>
                    <a:pt x="623" y="28"/>
                    <a:pt x="656" y="16"/>
                  </a:cubicBezTo>
                  <a:cubicBezTo>
                    <a:pt x="701" y="11"/>
                    <a:pt x="743" y="11"/>
                    <a:pt x="783" y="11"/>
                  </a:cubicBezTo>
                  <a:cubicBezTo>
                    <a:pt x="823" y="11"/>
                    <a:pt x="862" y="11"/>
                    <a:pt x="901" y="6"/>
                  </a:cubicBezTo>
                  <a:cubicBezTo>
                    <a:pt x="849" y="6"/>
                    <a:pt x="797" y="1"/>
                    <a:pt x="74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2648399" y="4266921"/>
              <a:ext cx="33004" cy="9001"/>
            </a:xfrm>
            <a:custGeom>
              <a:avLst/>
              <a:gdLst/>
              <a:ahLst/>
              <a:cxnLst/>
              <a:rect l="l" t="t" r="r" b="b"/>
              <a:pathLst>
                <a:path w="946" h="258" extrusionOk="0">
                  <a:moveTo>
                    <a:pt x="795" y="1"/>
                  </a:moveTo>
                  <a:cubicBezTo>
                    <a:pt x="763" y="1"/>
                    <a:pt x="731" y="5"/>
                    <a:pt x="701" y="13"/>
                  </a:cubicBezTo>
                  <a:cubicBezTo>
                    <a:pt x="623" y="35"/>
                    <a:pt x="545" y="68"/>
                    <a:pt x="468" y="102"/>
                  </a:cubicBezTo>
                  <a:cubicBezTo>
                    <a:pt x="323" y="157"/>
                    <a:pt x="156" y="202"/>
                    <a:pt x="1" y="213"/>
                  </a:cubicBezTo>
                  <a:lnTo>
                    <a:pt x="1" y="258"/>
                  </a:lnTo>
                  <a:cubicBezTo>
                    <a:pt x="167" y="236"/>
                    <a:pt x="323" y="191"/>
                    <a:pt x="478" y="124"/>
                  </a:cubicBezTo>
                  <a:cubicBezTo>
                    <a:pt x="557" y="91"/>
                    <a:pt x="623" y="46"/>
                    <a:pt x="701" y="24"/>
                  </a:cubicBezTo>
                  <a:cubicBezTo>
                    <a:pt x="740" y="13"/>
                    <a:pt x="782" y="7"/>
                    <a:pt x="824" y="7"/>
                  </a:cubicBezTo>
                  <a:cubicBezTo>
                    <a:pt x="865" y="7"/>
                    <a:pt x="907" y="13"/>
                    <a:pt x="946" y="24"/>
                  </a:cubicBezTo>
                  <a:cubicBezTo>
                    <a:pt x="898" y="10"/>
                    <a:pt x="846" y="1"/>
                    <a:pt x="79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" name="Google Shape;134;p3"/>
            <p:cNvSpPr/>
            <p:nvPr/>
          </p:nvSpPr>
          <p:spPr>
            <a:xfrm>
              <a:off x="2664308" y="4274841"/>
              <a:ext cx="17514" cy="3803"/>
            </a:xfrm>
            <a:custGeom>
              <a:avLst/>
              <a:gdLst/>
              <a:ahLst/>
              <a:cxnLst/>
              <a:rect l="l" t="t" r="r" b="b"/>
              <a:pathLst>
                <a:path w="502" h="109" extrusionOk="0">
                  <a:moveTo>
                    <a:pt x="429" y="1"/>
                  </a:moveTo>
                  <a:cubicBezTo>
                    <a:pt x="410" y="1"/>
                    <a:pt x="392" y="4"/>
                    <a:pt x="378" y="9"/>
                  </a:cubicBezTo>
                  <a:cubicBezTo>
                    <a:pt x="334" y="19"/>
                    <a:pt x="289" y="31"/>
                    <a:pt x="256" y="42"/>
                  </a:cubicBezTo>
                  <a:cubicBezTo>
                    <a:pt x="167" y="53"/>
                    <a:pt x="78" y="64"/>
                    <a:pt x="0" y="75"/>
                  </a:cubicBezTo>
                  <a:lnTo>
                    <a:pt x="0" y="108"/>
                  </a:lnTo>
                  <a:cubicBezTo>
                    <a:pt x="89" y="98"/>
                    <a:pt x="167" y="86"/>
                    <a:pt x="256" y="53"/>
                  </a:cubicBezTo>
                  <a:cubicBezTo>
                    <a:pt x="301" y="42"/>
                    <a:pt x="334" y="31"/>
                    <a:pt x="378" y="19"/>
                  </a:cubicBezTo>
                  <a:cubicBezTo>
                    <a:pt x="404" y="13"/>
                    <a:pt x="430" y="7"/>
                    <a:pt x="454" y="7"/>
                  </a:cubicBezTo>
                  <a:cubicBezTo>
                    <a:pt x="471" y="7"/>
                    <a:pt x="487" y="10"/>
                    <a:pt x="501" y="19"/>
                  </a:cubicBezTo>
                  <a:lnTo>
                    <a:pt x="501" y="19"/>
                  </a:lnTo>
                  <a:cubicBezTo>
                    <a:pt x="481" y="6"/>
                    <a:pt x="455" y="1"/>
                    <a:pt x="42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" name="Google Shape;135;p3"/>
            <p:cNvSpPr/>
            <p:nvPr/>
          </p:nvSpPr>
          <p:spPr>
            <a:xfrm>
              <a:off x="2677880" y="4210402"/>
              <a:ext cx="78811" cy="47238"/>
            </a:xfrm>
            <a:custGeom>
              <a:avLst/>
              <a:gdLst/>
              <a:ahLst/>
              <a:cxnLst/>
              <a:rect l="l" t="t" r="r" b="b"/>
              <a:pathLst>
                <a:path w="2259" h="1354" extrusionOk="0">
                  <a:moveTo>
                    <a:pt x="486" y="1"/>
                  </a:moveTo>
                  <a:cubicBezTo>
                    <a:pt x="437" y="1"/>
                    <a:pt x="389" y="7"/>
                    <a:pt x="345" y="20"/>
                  </a:cubicBezTo>
                  <a:cubicBezTo>
                    <a:pt x="101" y="109"/>
                    <a:pt x="223" y="265"/>
                    <a:pt x="167" y="554"/>
                  </a:cubicBezTo>
                  <a:cubicBezTo>
                    <a:pt x="145" y="687"/>
                    <a:pt x="1" y="710"/>
                    <a:pt x="157" y="1033"/>
                  </a:cubicBezTo>
                  <a:cubicBezTo>
                    <a:pt x="267" y="1240"/>
                    <a:pt x="764" y="1354"/>
                    <a:pt x="1218" y="1354"/>
                  </a:cubicBezTo>
                  <a:cubicBezTo>
                    <a:pt x="1445" y="1354"/>
                    <a:pt x="1661" y="1325"/>
                    <a:pt x="1813" y="1266"/>
                  </a:cubicBezTo>
                  <a:cubicBezTo>
                    <a:pt x="2258" y="1088"/>
                    <a:pt x="2236" y="855"/>
                    <a:pt x="2181" y="677"/>
                  </a:cubicBezTo>
                  <a:cubicBezTo>
                    <a:pt x="2114" y="509"/>
                    <a:pt x="1880" y="454"/>
                    <a:pt x="1724" y="420"/>
                  </a:cubicBezTo>
                  <a:cubicBezTo>
                    <a:pt x="1580" y="387"/>
                    <a:pt x="1424" y="287"/>
                    <a:pt x="1202" y="210"/>
                  </a:cubicBezTo>
                  <a:cubicBezTo>
                    <a:pt x="1018" y="136"/>
                    <a:pt x="726" y="1"/>
                    <a:pt x="48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2696894" y="4210716"/>
              <a:ext cx="59797" cy="43854"/>
            </a:xfrm>
            <a:custGeom>
              <a:avLst/>
              <a:gdLst/>
              <a:ahLst/>
              <a:cxnLst/>
              <a:rect l="l" t="t" r="r" b="b"/>
              <a:pathLst>
                <a:path w="1714" h="1257" extrusionOk="0">
                  <a:moveTo>
                    <a:pt x="0" y="0"/>
                  </a:moveTo>
                  <a:cubicBezTo>
                    <a:pt x="0" y="67"/>
                    <a:pt x="34" y="144"/>
                    <a:pt x="79" y="201"/>
                  </a:cubicBezTo>
                  <a:cubicBezTo>
                    <a:pt x="145" y="290"/>
                    <a:pt x="234" y="356"/>
                    <a:pt x="323" y="423"/>
                  </a:cubicBezTo>
                  <a:cubicBezTo>
                    <a:pt x="412" y="478"/>
                    <a:pt x="501" y="545"/>
                    <a:pt x="579" y="634"/>
                  </a:cubicBezTo>
                  <a:cubicBezTo>
                    <a:pt x="712" y="779"/>
                    <a:pt x="835" y="935"/>
                    <a:pt x="979" y="1079"/>
                  </a:cubicBezTo>
                  <a:cubicBezTo>
                    <a:pt x="1068" y="1157"/>
                    <a:pt x="1157" y="1212"/>
                    <a:pt x="1258" y="1257"/>
                  </a:cubicBezTo>
                  <a:lnTo>
                    <a:pt x="1268" y="1257"/>
                  </a:lnTo>
                  <a:cubicBezTo>
                    <a:pt x="1713" y="1079"/>
                    <a:pt x="1691" y="846"/>
                    <a:pt x="1636" y="668"/>
                  </a:cubicBezTo>
                  <a:cubicBezTo>
                    <a:pt x="1569" y="500"/>
                    <a:pt x="1335" y="445"/>
                    <a:pt x="1179" y="411"/>
                  </a:cubicBezTo>
                  <a:cubicBezTo>
                    <a:pt x="1035" y="378"/>
                    <a:pt x="879" y="278"/>
                    <a:pt x="657" y="201"/>
                  </a:cubicBezTo>
                  <a:cubicBezTo>
                    <a:pt x="490" y="134"/>
                    <a:pt x="223" y="11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" name="Google Shape;137;p3"/>
            <p:cNvSpPr/>
            <p:nvPr/>
          </p:nvSpPr>
          <p:spPr>
            <a:xfrm>
              <a:off x="2686811" y="4229695"/>
              <a:ext cx="21770" cy="22956"/>
            </a:xfrm>
            <a:custGeom>
              <a:avLst/>
              <a:gdLst/>
              <a:ahLst/>
              <a:cxnLst/>
              <a:rect l="l" t="t" r="r" b="b"/>
              <a:pathLst>
                <a:path w="624" h="658" extrusionOk="0">
                  <a:moveTo>
                    <a:pt x="0" y="1"/>
                  </a:moveTo>
                  <a:cubicBezTo>
                    <a:pt x="0" y="90"/>
                    <a:pt x="22" y="168"/>
                    <a:pt x="56" y="246"/>
                  </a:cubicBezTo>
                  <a:cubicBezTo>
                    <a:pt x="79" y="324"/>
                    <a:pt x="111" y="401"/>
                    <a:pt x="167" y="480"/>
                  </a:cubicBezTo>
                  <a:cubicBezTo>
                    <a:pt x="212" y="546"/>
                    <a:pt x="289" y="591"/>
                    <a:pt x="378" y="613"/>
                  </a:cubicBezTo>
                  <a:cubicBezTo>
                    <a:pt x="457" y="646"/>
                    <a:pt x="534" y="646"/>
                    <a:pt x="623" y="658"/>
                  </a:cubicBezTo>
                  <a:cubicBezTo>
                    <a:pt x="534" y="646"/>
                    <a:pt x="457" y="635"/>
                    <a:pt x="378" y="601"/>
                  </a:cubicBezTo>
                  <a:cubicBezTo>
                    <a:pt x="301" y="579"/>
                    <a:pt x="234" y="524"/>
                    <a:pt x="190" y="457"/>
                  </a:cubicBezTo>
                  <a:cubicBezTo>
                    <a:pt x="145" y="391"/>
                    <a:pt x="123" y="312"/>
                    <a:pt x="89" y="235"/>
                  </a:cubicBezTo>
                  <a:cubicBezTo>
                    <a:pt x="67" y="157"/>
                    <a:pt x="56" y="79"/>
                    <a:pt x="5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2703872" y="4232451"/>
              <a:ext cx="31852" cy="20200"/>
            </a:xfrm>
            <a:custGeom>
              <a:avLst/>
              <a:gdLst/>
              <a:ahLst/>
              <a:cxnLst/>
              <a:rect l="l" t="t" r="r" b="b"/>
              <a:pathLst>
                <a:path w="913" h="579" extrusionOk="0">
                  <a:moveTo>
                    <a:pt x="45" y="0"/>
                  </a:moveTo>
                  <a:lnTo>
                    <a:pt x="1" y="11"/>
                  </a:lnTo>
                  <a:cubicBezTo>
                    <a:pt x="12" y="55"/>
                    <a:pt x="23" y="100"/>
                    <a:pt x="45" y="144"/>
                  </a:cubicBezTo>
                  <a:cubicBezTo>
                    <a:pt x="67" y="189"/>
                    <a:pt x="101" y="233"/>
                    <a:pt x="146" y="256"/>
                  </a:cubicBezTo>
                  <a:cubicBezTo>
                    <a:pt x="223" y="312"/>
                    <a:pt x="312" y="334"/>
                    <a:pt x="401" y="367"/>
                  </a:cubicBezTo>
                  <a:cubicBezTo>
                    <a:pt x="568" y="423"/>
                    <a:pt x="735" y="534"/>
                    <a:pt x="913" y="579"/>
                  </a:cubicBezTo>
                  <a:cubicBezTo>
                    <a:pt x="735" y="522"/>
                    <a:pt x="579" y="411"/>
                    <a:pt x="413" y="345"/>
                  </a:cubicBezTo>
                  <a:cubicBezTo>
                    <a:pt x="324" y="312"/>
                    <a:pt x="235" y="289"/>
                    <a:pt x="168" y="233"/>
                  </a:cubicBezTo>
                  <a:cubicBezTo>
                    <a:pt x="90" y="178"/>
                    <a:pt x="67" y="89"/>
                    <a:pt x="4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2719013" y="4232451"/>
              <a:ext cx="26794" cy="11652"/>
            </a:xfrm>
            <a:custGeom>
              <a:avLst/>
              <a:gdLst/>
              <a:ahLst/>
              <a:cxnLst/>
              <a:rect l="l" t="t" r="r" b="b"/>
              <a:pathLst>
                <a:path w="768" h="334" extrusionOk="0">
                  <a:moveTo>
                    <a:pt x="34" y="0"/>
                  </a:moveTo>
                  <a:lnTo>
                    <a:pt x="1" y="22"/>
                  </a:lnTo>
                  <a:cubicBezTo>
                    <a:pt x="23" y="45"/>
                    <a:pt x="45" y="78"/>
                    <a:pt x="78" y="100"/>
                  </a:cubicBezTo>
                  <a:cubicBezTo>
                    <a:pt x="100" y="122"/>
                    <a:pt x="134" y="144"/>
                    <a:pt x="167" y="156"/>
                  </a:cubicBezTo>
                  <a:cubicBezTo>
                    <a:pt x="234" y="178"/>
                    <a:pt x="301" y="189"/>
                    <a:pt x="367" y="211"/>
                  </a:cubicBezTo>
                  <a:cubicBezTo>
                    <a:pt x="501" y="233"/>
                    <a:pt x="646" y="267"/>
                    <a:pt x="768" y="334"/>
                  </a:cubicBezTo>
                  <a:cubicBezTo>
                    <a:pt x="646" y="256"/>
                    <a:pt x="512" y="223"/>
                    <a:pt x="379" y="189"/>
                  </a:cubicBezTo>
                  <a:cubicBezTo>
                    <a:pt x="312" y="178"/>
                    <a:pt x="245" y="156"/>
                    <a:pt x="179" y="134"/>
                  </a:cubicBezTo>
                  <a:cubicBezTo>
                    <a:pt x="145" y="111"/>
                    <a:pt x="123" y="100"/>
                    <a:pt x="100" y="78"/>
                  </a:cubicBezTo>
                  <a:cubicBezTo>
                    <a:pt x="68" y="55"/>
                    <a:pt x="56" y="33"/>
                    <a:pt x="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2691452" y="4221183"/>
              <a:ext cx="29166" cy="9734"/>
            </a:xfrm>
            <a:custGeom>
              <a:avLst/>
              <a:gdLst/>
              <a:ahLst/>
              <a:cxnLst/>
              <a:rect l="l" t="t" r="r" b="b"/>
              <a:pathLst>
                <a:path w="836" h="279" extrusionOk="0">
                  <a:moveTo>
                    <a:pt x="613" y="0"/>
                  </a:moveTo>
                  <a:cubicBezTo>
                    <a:pt x="535" y="0"/>
                    <a:pt x="457" y="22"/>
                    <a:pt x="401" y="67"/>
                  </a:cubicBezTo>
                  <a:cubicBezTo>
                    <a:pt x="368" y="89"/>
                    <a:pt x="334" y="123"/>
                    <a:pt x="312" y="145"/>
                  </a:cubicBezTo>
                  <a:cubicBezTo>
                    <a:pt x="279" y="156"/>
                    <a:pt x="245" y="178"/>
                    <a:pt x="212" y="200"/>
                  </a:cubicBezTo>
                  <a:cubicBezTo>
                    <a:pt x="146" y="223"/>
                    <a:pt x="79" y="245"/>
                    <a:pt x="1" y="245"/>
                  </a:cubicBezTo>
                  <a:lnTo>
                    <a:pt x="1" y="279"/>
                  </a:lnTo>
                  <a:cubicBezTo>
                    <a:pt x="79" y="279"/>
                    <a:pt x="156" y="256"/>
                    <a:pt x="223" y="223"/>
                  </a:cubicBezTo>
                  <a:lnTo>
                    <a:pt x="324" y="156"/>
                  </a:lnTo>
                  <a:cubicBezTo>
                    <a:pt x="357" y="134"/>
                    <a:pt x="379" y="111"/>
                    <a:pt x="413" y="89"/>
                  </a:cubicBezTo>
                  <a:cubicBezTo>
                    <a:pt x="468" y="34"/>
                    <a:pt x="535" y="12"/>
                    <a:pt x="613" y="12"/>
                  </a:cubicBezTo>
                  <a:cubicBezTo>
                    <a:pt x="690" y="12"/>
                    <a:pt x="757" y="22"/>
                    <a:pt x="835" y="34"/>
                  </a:cubicBezTo>
                  <a:cubicBezTo>
                    <a:pt x="757" y="22"/>
                    <a:pt x="690" y="0"/>
                    <a:pt x="61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" name="Google Shape;141;p3"/>
            <p:cNvSpPr/>
            <p:nvPr/>
          </p:nvSpPr>
          <p:spPr>
            <a:xfrm>
              <a:off x="2709698" y="4228265"/>
              <a:ext cx="19432" cy="5512"/>
            </a:xfrm>
            <a:custGeom>
              <a:avLst/>
              <a:gdLst/>
              <a:ahLst/>
              <a:cxnLst/>
              <a:rect l="l" t="t" r="r" b="b"/>
              <a:pathLst>
                <a:path w="557" h="158" extrusionOk="0">
                  <a:moveTo>
                    <a:pt x="489" y="0"/>
                  </a:moveTo>
                  <a:cubicBezTo>
                    <a:pt x="465" y="0"/>
                    <a:pt x="440" y="3"/>
                    <a:pt x="412" y="9"/>
                  </a:cubicBezTo>
                  <a:cubicBezTo>
                    <a:pt x="367" y="20"/>
                    <a:pt x="323" y="31"/>
                    <a:pt x="278" y="53"/>
                  </a:cubicBezTo>
                  <a:cubicBezTo>
                    <a:pt x="209" y="79"/>
                    <a:pt x="133" y="119"/>
                    <a:pt x="65" y="119"/>
                  </a:cubicBezTo>
                  <a:cubicBezTo>
                    <a:pt x="47" y="119"/>
                    <a:pt x="29" y="116"/>
                    <a:pt x="12" y="109"/>
                  </a:cubicBezTo>
                  <a:lnTo>
                    <a:pt x="1" y="153"/>
                  </a:lnTo>
                  <a:cubicBezTo>
                    <a:pt x="17" y="157"/>
                    <a:pt x="33" y="158"/>
                    <a:pt x="48" y="158"/>
                  </a:cubicBezTo>
                  <a:cubicBezTo>
                    <a:pt x="83" y="158"/>
                    <a:pt x="117" y="150"/>
                    <a:pt x="157" y="142"/>
                  </a:cubicBezTo>
                  <a:lnTo>
                    <a:pt x="290" y="76"/>
                  </a:lnTo>
                  <a:cubicBezTo>
                    <a:pt x="335" y="53"/>
                    <a:pt x="379" y="31"/>
                    <a:pt x="424" y="20"/>
                  </a:cubicBezTo>
                  <a:cubicBezTo>
                    <a:pt x="455" y="12"/>
                    <a:pt x="486" y="4"/>
                    <a:pt x="518" y="4"/>
                  </a:cubicBezTo>
                  <a:cubicBezTo>
                    <a:pt x="531" y="4"/>
                    <a:pt x="544" y="6"/>
                    <a:pt x="557" y="9"/>
                  </a:cubicBezTo>
                  <a:cubicBezTo>
                    <a:pt x="535" y="3"/>
                    <a:pt x="512" y="0"/>
                    <a:pt x="48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" name="Google Shape;142;p3"/>
            <p:cNvSpPr/>
            <p:nvPr/>
          </p:nvSpPr>
          <p:spPr>
            <a:xfrm>
              <a:off x="2266580" y="4140102"/>
              <a:ext cx="510265" cy="211872"/>
            </a:xfrm>
            <a:custGeom>
              <a:avLst/>
              <a:gdLst/>
              <a:ahLst/>
              <a:cxnLst/>
              <a:rect l="l" t="t" r="r" b="b"/>
              <a:pathLst>
                <a:path w="14626" h="6073" extrusionOk="0">
                  <a:moveTo>
                    <a:pt x="12446" y="0"/>
                  </a:moveTo>
                  <a:cubicBezTo>
                    <a:pt x="12245" y="278"/>
                    <a:pt x="12112" y="578"/>
                    <a:pt x="12001" y="901"/>
                  </a:cubicBezTo>
                  <a:cubicBezTo>
                    <a:pt x="11946" y="1056"/>
                    <a:pt x="11890" y="1212"/>
                    <a:pt x="11845" y="1379"/>
                  </a:cubicBezTo>
                  <a:lnTo>
                    <a:pt x="11778" y="1612"/>
                  </a:lnTo>
                  <a:cubicBezTo>
                    <a:pt x="11756" y="1691"/>
                    <a:pt x="11734" y="1768"/>
                    <a:pt x="11745" y="1846"/>
                  </a:cubicBezTo>
                  <a:cubicBezTo>
                    <a:pt x="11567" y="1924"/>
                    <a:pt x="11400" y="2013"/>
                    <a:pt x="11234" y="2091"/>
                  </a:cubicBezTo>
                  <a:cubicBezTo>
                    <a:pt x="10711" y="2346"/>
                    <a:pt x="10177" y="2580"/>
                    <a:pt x="9643" y="2803"/>
                  </a:cubicBezTo>
                  <a:cubicBezTo>
                    <a:pt x="9710" y="2514"/>
                    <a:pt x="9776" y="2235"/>
                    <a:pt x="9877" y="1968"/>
                  </a:cubicBezTo>
                  <a:cubicBezTo>
                    <a:pt x="9999" y="1657"/>
                    <a:pt x="10154" y="1368"/>
                    <a:pt x="10377" y="1123"/>
                  </a:cubicBezTo>
                  <a:lnTo>
                    <a:pt x="10344" y="1090"/>
                  </a:lnTo>
                  <a:cubicBezTo>
                    <a:pt x="10110" y="1335"/>
                    <a:pt x="9944" y="1635"/>
                    <a:pt x="9821" y="1946"/>
                  </a:cubicBezTo>
                  <a:cubicBezTo>
                    <a:pt x="9699" y="2235"/>
                    <a:pt x="9621" y="2536"/>
                    <a:pt x="9543" y="2836"/>
                  </a:cubicBezTo>
                  <a:cubicBezTo>
                    <a:pt x="9509" y="2847"/>
                    <a:pt x="9487" y="2858"/>
                    <a:pt x="9454" y="2870"/>
                  </a:cubicBezTo>
                  <a:cubicBezTo>
                    <a:pt x="8898" y="3092"/>
                    <a:pt x="8342" y="3303"/>
                    <a:pt x="7774" y="3503"/>
                  </a:cubicBezTo>
                  <a:cubicBezTo>
                    <a:pt x="7774" y="3137"/>
                    <a:pt x="7863" y="2781"/>
                    <a:pt x="8008" y="2447"/>
                  </a:cubicBezTo>
                  <a:cubicBezTo>
                    <a:pt x="8164" y="2091"/>
                    <a:pt x="8375" y="1757"/>
                    <a:pt x="8597" y="1424"/>
                  </a:cubicBezTo>
                  <a:lnTo>
                    <a:pt x="8553" y="1402"/>
                  </a:lnTo>
                  <a:cubicBezTo>
                    <a:pt x="8330" y="1735"/>
                    <a:pt x="8120" y="2057"/>
                    <a:pt x="7952" y="2425"/>
                  </a:cubicBezTo>
                  <a:cubicBezTo>
                    <a:pt x="7797" y="2769"/>
                    <a:pt x="7697" y="3147"/>
                    <a:pt x="7697" y="3525"/>
                  </a:cubicBezTo>
                  <a:cubicBezTo>
                    <a:pt x="7675" y="3537"/>
                    <a:pt x="7652" y="3548"/>
                    <a:pt x="7630" y="3548"/>
                  </a:cubicBezTo>
                  <a:cubicBezTo>
                    <a:pt x="7018" y="3759"/>
                    <a:pt x="6395" y="3937"/>
                    <a:pt x="5762" y="4082"/>
                  </a:cubicBezTo>
                  <a:cubicBezTo>
                    <a:pt x="5550" y="4138"/>
                    <a:pt x="5339" y="4170"/>
                    <a:pt x="5117" y="4215"/>
                  </a:cubicBezTo>
                  <a:cubicBezTo>
                    <a:pt x="5127" y="4059"/>
                    <a:pt x="5161" y="3904"/>
                    <a:pt x="5194" y="3748"/>
                  </a:cubicBezTo>
                  <a:cubicBezTo>
                    <a:pt x="5250" y="3559"/>
                    <a:pt x="5305" y="3370"/>
                    <a:pt x="5372" y="3181"/>
                  </a:cubicBezTo>
                  <a:cubicBezTo>
                    <a:pt x="5428" y="2992"/>
                    <a:pt x="5517" y="2814"/>
                    <a:pt x="5606" y="2647"/>
                  </a:cubicBezTo>
                  <a:cubicBezTo>
                    <a:pt x="5706" y="2480"/>
                    <a:pt x="5817" y="2314"/>
                    <a:pt x="5917" y="2146"/>
                  </a:cubicBezTo>
                  <a:lnTo>
                    <a:pt x="5884" y="2124"/>
                  </a:lnTo>
                  <a:cubicBezTo>
                    <a:pt x="5772" y="2280"/>
                    <a:pt x="5661" y="2447"/>
                    <a:pt x="5561" y="2613"/>
                  </a:cubicBezTo>
                  <a:cubicBezTo>
                    <a:pt x="5450" y="2791"/>
                    <a:pt x="5361" y="2969"/>
                    <a:pt x="5295" y="3159"/>
                  </a:cubicBezTo>
                  <a:cubicBezTo>
                    <a:pt x="5216" y="3337"/>
                    <a:pt x="5161" y="3525"/>
                    <a:pt x="5105" y="3715"/>
                  </a:cubicBezTo>
                  <a:cubicBezTo>
                    <a:pt x="5050" y="3881"/>
                    <a:pt x="5005" y="4059"/>
                    <a:pt x="4994" y="4237"/>
                  </a:cubicBezTo>
                  <a:cubicBezTo>
                    <a:pt x="4939" y="4249"/>
                    <a:pt x="4872" y="4259"/>
                    <a:pt x="4816" y="4271"/>
                  </a:cubicBezTo>
                  <a:cubicBezTo>
                    <a:pt x="4494" y="4316"/>
                    <a:pt x="4171" y="4371"/>
                    <a:pt x="3849" y="4393"/>
                  </a:cubicBezTo>
                  <a:cubicBezTo>
                    <a:pt x="3592" y="4427"/>
                    <a:pt x="3325" y="4449"/>
                    <a:pt x="3059" y="4471"/>
                  </a:cubicBezTo>
                  <a:lnTo>
                    <a:pt x="3059" y="4427"/>
                  </a:lnTo>
                  <a:cubicBezTo>
                    <a:pt x="3070" y="4382"/>
                    <a:pt x="3070" y="4338"/>
                    <a:pt x="3081" y="4282"/>
                  </a:cubicBezTo>
                  <a:cubicBezTo>
                    <a:pt x="3092" y="4193"/>
                    <a:pt x="3125" y="4104"/>
                    <a:pt x="3147" y="4015"/>
                  </a:cubicBezTo>
                  <a:cubicBezTo>
                    <a:pt x="3214" y="3837"/>
                    <a:pt x="3293" y="3670"/>
                    <a:pt x="3392" y="3515"/>
                  </a:cubicBezTo>
                  <a:cubicBezTo>
                    <a:pt x="3604" y="3203"/>
                    <a:pt x="3882" y="2936"/>
                    <a:pt x="4171" y="2692"/>
                  </a:cubicBezTo>
                  <a:lnTo>
                    <a:pt x="4138" y="2658"/>
                  </a:lnTo>
                  <a:cubicBezTo>
                    <a:pt x="3837" y="2892"/>
                    <a:pt x="3559" y="3159"/>
                    <a:pt x="3337" y="3470"/>
                  </a:cubicBezTo>
                  <a:cubicBezTo>
                    <a:pt x="3226" y="3637"/>
                    <a:pt x="3125" y="3804"/>
                    <a:pt x="3059" y="3982"/>
                  </a:cubicBezTo>
                  <a:cubicBezTo>
                    <a:pt x="3026" y="4082"/>
                    <a:pt x="2992" y="4170"/>
                    <a:pt x="2981" y="4271"/>
                  </a:cubicBezTo>
                  <a:cubicBezTo>
                    <a:pt x="2970" y="4316"/>
                    <a:pt x="2959" y="4360"/>
                    <a:pt x="2947" y="4415"/>
                  </a:cubicBezTo>
                  <a:lnTo>
                    <a:pt x="2947" y="4471"/>
                  </a:lnTo>
                  <a:cubicBezTo>
                    <a:pt x="2695" y="4488"/>
                    <a:pt x="2441" y="4498"/>
                    <a:pt x="2189" y="4498"/>
                  </a:cubicBezTo>
                  <a:cubicBezTo>
                    <a:pt x="2097" y="4498"/>
                    <a:pt x="2005" y="4496"/>
                    <a:pt x="1913" y="4493"/>
                  </a:cubicBezTo>
                  <a:cubicBezTo>
                    <a:pt x="1602" y="4471"/>
                    <a:pt x="1279" y="4437"/>
                    <a:pt x="968" y="4371"/>
                  </a:cubicBezTo>
                  <a:cubicBezTo>
                    <a:pt x="812" y="4338"/>
                    <a:pt x="656" y="4293"/>
                    <a:pt x="512" y="4237"/>
                  </a:cubicBezTo>
                  <a:cubicBezTo>
                    <a:pt x="434" y="4215"/>
                    <a:pt x="356" y="4182"/>
                    <a:pt x="290" y="4148"/>
                  </a:cubicBezTo>
                  <a:cubicBezTo>
                    <a:pt x="256" y="4126"/>
                    <a:pt x="223" y="4115"/>
                    <a:pt x="189" y="4093"/>
                  </a:cubicBezTo>
                  <a:cubicBezTo>
                    <a:pt x="156" y="4071"/>
                    <a:pt x="156" y="4082"/>
                    <a:pt x="134" y="4059"/>
                  </a:cubicBezTo>
                  <a:lnTo>
                    <a:pt x="0" y="4138"/>
                  </a:lnTo>
                  <a:cubicBezTo>
                    <a:pt x="45" y="4170"/>
                    <a:pt x="78" y="4193"/>
                    <a:pt x="112" y="4215"/>
                  </a:cubicBezTo>
                  <a:cubicBezTo>
                    <a:pt x="156" y="4237"/>
                    <a:pt x="189" y="4259"/>
                    <a:pt x="223" y="4271"/>
                  </a:cubicBezTo>
                  <a:cubicBezTo>
                    <a:pt x="300" y="4316"/>
                    <a:pt x="379" y="4348"/>
                    <a:pt x="456" y="4371"/>
                  </a:cubicBezTo>
                  <a:cubicBezTo>
                    <a:pt x="612" y="4427"/>
                    <a:pt x="767" y="4482"/>
                    <a:pt x="935" y="4516"/>
                  </a:cubicBezTo>
                  <a:cubicBezTo>
                    <a:pt x="1257" y="4582"/>
                    <a:pt x="1580" y="4627"/>
                    <a:pt x="1913" y="4649"/>
                  </a:cubicBezTo>
                  <a:lnTo>
                    <a:pt x="1946" y="4649"/>
                  </a:lnTo>
                  <a:cubicBezTo>
                    <a:pt x="1991" y="4738"/>
                    <a:pt x="2058" y="4805"/>
                    <a:pt x="2124" y="4849"/>
                  </a:cubicBezTo>
                  <a:cubicBezTo>
                    <a:pt x="2213" y="4927"/>
                    <a:pt x="2302" y="4983"/>
                    <a:pt x="2403" y="5050"/>
                  </a:cubicBezTo>
                  <a:cubicBezTo>
                    <a:pt x="2591" y="5171"/>
                    <a:pt x="2781" y="5283"/>
                    <a:pt x="2970" y="5394"/>
                  </a:cubicBezTo>
                  <a:cubicBezTo>
                    <a:pt x="3170" y="5505"/>
                    <a:pt x="3359" y="5616"/>
                    <a:pt x="3537" y="5739"/>
                  </a:cubicBezTo>
                  <a:cubicBezTo>
                    <a:pt x="3626" y="5794"/>
                    <a:pt x="3715" y="5861"/>
                    <a:pt x="3815" y="5928"/>
                  </a:cubicBezTo>
                  <a:cubicBezTo>
                    <a:pt x="3904" y="5995"/>
                    <a:pt x="4004" y="6039"/>
                    <a:pt x="4116" y="6073"/>
                  </a:cubicBezTo>
                  <a:lnTo>
                    <a:pt x="4126" y="6028"/>
                  </a:lnTo>
                  <a:cubicBezTo>
                    <a:pt x="4027" y="6006"/>
                    <a:pt x="3926" y="5950"/>
                    <a:pt x="3837" y="5883"/>
                  </a:cubicBezTo>
                  <a:cubicBezTo>
                    <a:pt x="3748" y="5828"/>
                    <a:pt x="3659" y="5750"/>
                    <a:pt x="3570" y="5683"/>
                  </a:cubicBezTo>
                  <a:cubicBezTo>
                    <a:pt x="3392" y="5561"/>
                    <a:pt x="3204" y="5438"/>
                    <a:pt x="3014" y="5327"/>
                  </a:cubicBezTo>
                  <a:cubicBezTo>
                    <a:pt x="2825" y="5205"/>
                    <a:pt x="2636" y="5094"/>
                    <a:pt x="2458" y="4971"/>
                  </a:cubicBezTo>
                  <a:cubicBezTo>
                    <a:pt x="2369" y="4905"/>
                    <a:pt x="2269" y="4838"/>
                    <a:pt x="2191" y="4771"/>
                  </a:cubicBezTo>
                  <a:cubicBezTo>
                    <a:pt x="2147" y="4738"/>
                    <a:pt x="2102" y="4694"/>
                    <a:pt x="2080" y="4649"/>
                  </a:cubicBezTo>
                  <a:lnTo>
                    <a:pt x="2158" y="4649"/>
                  </a:lnTo>
                  <a:cubicBezTo>
                    <a:pt x="2184" y="4653"/>
                    <a:pt x="2211" y="4654"/>
                    <a:pt x="2239" y="4654"/>
                  </a:cubicBezTo>
                  <a:cubicBezTo>
                    <a:pt x="2294" y="4654"/>
                    <a:pt x="2351" y="4649"/>
                    <a:pt x="2403" y="4649"/>
                  </a:cubicBezTo>
                  <a:cubicBezTo>
                    <a:pt x="2451" y="4652"/>
                    <a:pt x="2498" y="4654"/>
                    <a:pt x="2546" y="4654"/>
                  </a:cubicBezTo>
                  <a:cubicBezTo>
                    <a:pt x="2661" y="4654"/>
                    <a:pt x="2773" y="4646"/>
                    <a:pt x="2892" y="4638"/>
                  </a:cubicBezTo>
                  <a:cubicBezTo>
                    <a:pt x="3214" y="4615"/>
                    <a:pt x="3548" y="4593"/>
                    <a:pt x="3871" y="4560"/>
                  </a:cubicBezTo>
                  <a:cubicBezTo>
                    <a:pt x="4116" y="4538"/>
                    <a:pt x="4371" y="4504"/>
                    <a:pt x="4616" y="4460"/>
                  </a:cubicBezTo>
                  <a:cubicBezTo>
                    <a:pt x="4694" y="4638"/>
                    <a:pt x="4805" y="4783"/>
                    <a:pt x="4939" y="4905"/>
                  </a:cubicBezTo>
                  <a:cubicBezTo>
                    <a:pt x="5094" y="5050"/>
                    <a:pt x="5272" y="5161"/>
                    <a:pt x="5461" y="5250"/>
                  </a:cubicBezTo>
                  <a:cubicBezTo>
                    <a:pt x="5839" y="5428"/>
                    <a:pt x="6251" y="5517"/>
                    <a:pt x="6640" y="5639"/>
                  </a:cubicBezTo>
                  <a:lnTo>
                    <a:pt x="6651" y="5594"/>
                  </a:lnTo>
                  <a:cubicBezTo>
                    <a:pt x="6262" y="5461"/>
                    <a:pt x="5861" y="5361"/>
                    <a:pt x="5495" y="5183"/>
                  </a:cubicBezTo>
                  <a:cubicBezTo>
                    <a:pt x="5317" y="5094"/>
                    <a:pt x="5139" y="4983"/>
                    <a:pt x="5005" y="4838"/>
                  </a:cubicBezTo>
                  <a:cubicBezTo>
                    <a:pt x="4883" y="4727"/>
                    <a:pt x="4794" y="4593"/>
                    <a:pt x="4727" y="4449"/>
                  </a:cubicBezTo>
                  <a:cubicBezTo>
                    <a:pt x="5439" y="4338"/>
                    <a:pt x="6150" y="4160"/>
                    <a:pt x="6852" y="3960"/>
                  </a:cubicBezTo>
                  <a:cubicBezTo>
                    <a:pt x="6951" y="4059"/>
                    <a:pt x="7062" y="4138"/>
                    <a:pt x="7174" y="4215"/>
                  </a:cubicBezTo>
                  <a:cubicBezTo>
                    <a:pt x="7319" y="4293"/>
                    <a:pt x="7485" y="4360"/>
                    <a:pt x="7641" y="4415"/>
                  </a:cubicBezTo>
                  <a:cubicBezTo>
                    <a:pt x="7942" y="4538"/>
                    <a:pt x="8264" y="4660"/>
                    <a:pt x="8587" y="4727"/>
                  </a:cubicBezTo>
                  <a:lnTo>
                    <a:pt x="8597" y="4682"/>
                  </a:lnTo>
                  <a:cubicBezTo>
                    <a:pt x="8275" y="4615"/>
                    <a:pt x="7975" y="4482"/>
                    <a:pt x="7663" y="4348"/>
                  </a:cubicBezTo>
                  <a:cubicBezTo>
                    <a:pt x="7507" y="4282"/>
                    <a:pt x="7363" y="4215"/>
                    <a:pt x="7230" y="4126"/>
                  </a:cubicBezTo>
                  <a:cubicBezTo>
                    <a:pt x="7129" y="4071"/>
                    <a:pt x="7040" y="4004"/>
                    <a:pt x="6963" y="3926"/>
                  </a:cubicBezTo>
                  <a:cubicBezTo>
                    <a:pt x="7208" y="3848"/>
                    <a:pt x="7441" y="3770"/>
                    <a:pt x="7675" y="3693"/>
                  </a:cubicBezTo>
                  <a:cubicBezTo>
                    <a:pt x="8142" y="3537"/>
                    <a:pt x="8597" y="3359"/>
                    <a:pt x="9054" y="3181"/>
                  </a:cubicBezTo>
                  <a:cubicBezTo>
                    <a:pt x="9121" y="3258"/>
                    <a:pt x="9210" y="3337"/>
                    <a:pt x="9298" y="3381"/>
                  </a:cubicBezTo>
                  <a:cubicBezTo>
                    <a:pt x="9410" y="3448"/>
                    <a:pt x="9509" y="3492"/>
                    <a:pt x="9621" y="3537"/>
                  </a:cubicBezTo>
                  <a:cubicBezTo>
                    <a:pt x="9843" y="3614"/>
                    <a:pt x="10065" y="3681"/>
                    <a:pt x="10299" y="3748"/>
                  </a:cubicBezTo>
                  <a:cubicBezTo>
                    <a:pt x="10755" y="3871"/>
                    <a:pt x="11212" y="3960"/>
                    <a:pt x="11679" y="4004"/>
                  </a:cubicBezTo>
                  <a:lnTo>
                    <a:pt x="11689" y="3960"/>
                  </a:lnTo>
                  <a:cubicBezTo>
                    <a:pt x="11222" y="3904"/>
                    <a:pt x="10767" y="3815"/>
                    <a:pt x="10322" y="3681"/>
                  </a:cubicBezTo>
                  <a:cubicBezTo>
                    <a:pt x="10099" y="3614"/>
                    <a:pt x="9877" y="3537"/>
                    <a:pt x="9654" y="3448"/>
                  </a:cubicBezTo>
                  <a:cubicBezTo>
                    <a:pt x="9465" y="3370"/>
                    <a:pt x="9276" y="3281"/>
                    <a:pt x="9153" y="3137"/>
                  </a:cubicBezTo>
                  <a:cubicBezTo>
                    <a:pt x="9265" y="3092"/>
                    <a:pt x="9387" y="3048"/>
                    <a:pt x="9499" y="2992"/>
                  </a:cubicBezTo>
                  <a:cubicBezTo>
                    <a:pt x="10065" y="2769"/>
                    <a:pt x="10622" y="2524"/>
                    <a:pt x="11155" y="2257"/>
                  </a:cubicBezTo>
                  <a:cubicBezTo>
                    <a:pt x="11278" y="2358"/>
                    <a:pt x="11422" y="2425"/>
                    <a:pt x="11567" y="2469"/>
                  </a:cubicBezTo>
                  <a:cubicBezTo>
                    <a:pt x="11734" y="2524"/>
                    <a:pt x="11901" y="2569"/>
                    <a:pt x="12067" y="2603"/>
                  </a:cubicBezTo>
                  <a:cubicBezTo>
                    <a:pt x="12346" y="2658"/>
                    <a:pt x="12632" y="2683"/>
                    <a:pt x="12919" y="2683"/>
                  </a:cubicBezTo>
                  <a:cubicBezTo>
                    <a:pt x="12976" y="2683"/>
                    <a:pt x="13033" y="2682"/>
                    <a:pt x="13091" y="2680"/>
                  </a:cubicBezTo>
                  <a:lnTo>
                    <a:pt x="13091" y="2636"/>
                  </a:lnTo>
                  <a:cubicBezTo>
                    <a:pt x="13047" y="2637"/>
                    <a:pt x="13003" y="2638"/>
                    <a:pt x="12959" y="2638"/>
                  </a:cubicBezTo>
                  <a:cubicBezTo>
                    <a:pt x="12661" y="2638"/>
                    <a:pt x="12370" y="2603"/>
                    <a:pt x="12079" y="2536"/>
                  </a:cubicBezTo>
                  <a:cubicBezTo>
                    <a:pt x="11912" y="2502"/>
                    <a:pt x="11756" y="2458"/>
                    <a:pt x="11600" y="2402"/>
                  </a:cubicBezTo>
                  <a:cubicBezTo>
                    <a:pt x="11467" y="2358"/>
                    <a:pt x="11345" y="2302"/>
                    <a:pt x="11234" y="2213"/>
                  </a:cubicBezTo>
                  <a:cubicBezTo>
                    <a:pt x="11256" y="2202"/>
                    <a:pt x="11267" y="2202"/>
                    <a:pt x="11289" y="2191"/>
                  </a:cubicBezTo>
                  <a:cubicBezTo>
                    <a:pt x="12446" y="1612"/>
                    <a:pt x="13580" y="957"/>
                    <a:pt x="14626" y="178"/>
                  </a:cubicBezTo>
                  <a:lnTo>
                    <a:pt x="14603" y="156"/>
                  </a:lnTo>
                  <a:cubicBezTo>
                    <a:pt x="14081" y="534"/>
                    <a:pt x="13525" y="868"/>
                    <a:pt x="12957" y="1190"/>
                  </a:cubicBezTo>
                  <a:cubicBezTo>
                    <a:pt x="12579" y="1402"/>
                    <a:pt x="12201" y="1612"/>
                    <a:pt x="11823" y="1802"/>
                  </a:cubicBezTo>
                  <a:cubicBezTo>
                    <a:pt x="11823" y="1746"/>
                    <a:pt x="11834" y="1691"/>
                    <a:pt x="11857" y="1635"/>
                  </a:cubicBezTo>
                  <a:lnTo>
                    <a:pt x="11912" y="1390"/>
                  </a:lnTo>
                  <a:cubicBezTo>
                    <a:pt x="11956" y="1234"/>
                    <a:pt x="12001" y="1079"/>
                    <a:pt x="12057" y="912"/>
                  </a:cubicBezTo>
                  <a:cubicBezTo>
                    <a:pt x="12156" y="601"/>
                    <a:pt x="12290" y="300"/>
                    <a:pt x="12479" y="22"/>
                  </a:cubicBezTo>
                  <a:lnTo>
                    <a:pt x="12446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" name="Google Shape;143;p3"/>
            <p:cNvSpPr/>
            <p:nvPr/>
          </p:nvSpPr>
          <p:spPr>
            <a:xfrm>
              <a:off x="2225028" y="4277841"/>
              <a:ext cx="468400" cy="102988"/>
            </a:xfrm>
            <a:custGeom>
              <a:avLst/>
              <a:gdLst/>
              <a:ahLst/>
              <a:cxnLst/>
              <a:rect l="l" t="t" r="r" b="b"/>
              <a:pathLst>
                <a:path w="13426" h="2952" extrusionOk="0">
                  <a:moveTo>
                    <a:pt x="157" y="0"/>
                  </a:moveTo>
                  <a:lnTo>
                    <a:pt x="1" y="178"/>
                  </a:lnTo>
                  <a:cubicBezTo>
                    <a:pt x="1" y="178"/>
                    <a:pt x="146" y="1001"/>
                    <a:pt x="1347" y="1502"/>
                  </a:cubicBezTo>
                  <a:cubicBezTo>
                    <a:pt x="2548" y="2014"/>
                    <a:pt x="3960" y="2169"/>
                    <a:pt x="4806" y="2436"/>
                  </a:cubicBezTo>
                  <a:cubicBezTo>
                    <a:pt x="5651" y="2714"/>
                    <a:pt x="6452" y="2926"/>
                    <a:pt x="7175" y="2948"/>
                  </a:cubicBezTo>
                  <a:cubicBezTo>
                    <a:pt x="7253" y="2950"/>
                    <a:pt x="7347" y="2951"/>
                    <a:pt x="7452" y="2951"/>
                  </a:cubicBezTo>
                  <a:cubicBezTo>
                    <a:pt x="8322" y="2951"/>
                    <a:pt x="10027" y="2876"/>
                    <a:pt x="10979" y="2837"/>
                  </a:cubicBezTo>
                  <a:cubicBezTo>
                    <a:pt x="11792" y="2811"/>
                    <a:pt x="12316" y="2719"/>
                    <a:pt x="12666" y="2719"/>
                  </a:cubicBezTo>
                  <a:cubicBezTo>
                    <a:pt x="12771" y="2719"/>
                    <a:pt x="12860" y="2727"/>
                    <a:pt x="12936" y="2748"/>
                  </a:cubicBezTo>
                  <a:cubicBezTo>
                    <a:pt x="13192" y="2814"/>
                    <a:pt x="13347" y="2859"/>
                    <a:pt x="13414" y="2881"/>
                  </a:cubicBezTo>
                  <a:cubicBezTo>
                    <a:pt x="13414" y="2881"/>
                    <a:pt x="13426" y="2870"/>
                    <a:pt x="13426" y="2859"/>
                  </a:cubicBezTo>
                  <a:cubicBezTo>
                    <a:pt x="13359" y="2748"/>
                    <a:pt x="13036" y="2258"/>
                    <a:pt x="12447" y="1935"/>
                  </a:cubicBezTo>
                  <a:cubicBezTo>
                    <a:pt x="11780" y="1569"/>
                    <a:pt x="10967" y="1379"/>
                    <a:pt x="9978" y="979"/>
                  </a:cubicBezTo>
                  <a:cubicBezTo>
                    <a:pt x="8977" y="578"/>
                    <a:pt x="8810" y="667"/>
                    <a:pt x="7920" y="590"/>
                  </a:cubicBezTo>
                  <a:cubicBezTo>
                    <a:pt x="7782" y="578"/>
                    <a:pt x="7626" y="573"/>
                    <a:pt x="7458" y="573"/>
                  </a:cubicBezTo>
                  <a:cubicBezTo>
                    <a:pt x="6811" y="573"/>
                    <a:pt x="5972" y="644"/>
                    <a:pt x="5190" y="644"/>
                  </a:cubicBezTo>
                  <a:cubicBezTo>
                    <a:pt x="4877" y="644"/>
                    <a:pt x="4573" y="633"/>
                    <a:pt x="4294" y="601"/>
                  </a:cubicBezTo>
                  <a:cubicBezTo>
                    <a:pt x="3137" y="467"/>
                    <a:pt x="1636" y="301"/>
                    <a:pt x="1069" y="222"/>
                  </a:cubicBezTo>
                  <a:cubicBezTo>
                    <a:pt x="512" y="145"/>
                    <a:pt x="157" y="0"/>
                    <a:pt x="15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" name="Google Shape;144;p3"/>
            <p:cNvSpPr/>
            <p:nvPr/>
          </p:nvSpPr>
          <p:spPr>
            <a:xfrm>
              <a:off x="2276663" y="4287540"/>
              <a:ext cx="291834" cy="48040"/>
            </a:xfrm>
            <a:custGeom>
              <a:avLst/>
              <a:gdLst/>
              <a:ahLst/>
              <a:cxnLst/>
              <a:rect l="l" t="t" r="r" b="b"/>
              <a:pathLst>
                <a:path w="8365" h="1377" extrusionOk="0">
                  <a:moveTo>
                    <a:pt x="1" y="1"/>
                  </a:moveTo>
                  <a:cubicBezTo>
                    <a:pt x="323" y="234"/>
                    <a:pt x="834" y="523"/>
                    <a:pt x="1546" y="735"/>
                  </a:cubicBezTo>
                  <a:cubicBezTo>
                    <a:pt x="2992" y="1168"/>
                    <a:pt x="2703" y="890"/>
                    <a:pt x="3849" y="1212"/>
                  </a:cubicBezTo>
                  <a:cubicBezTo>
                    <a:pt x="4270" y="1335"/>
                    <a:pt x="4492" y="1377"/>
                    <a:pt x="4657" y="1377"/>
                  </a:cubicBezTo>
                  <a:cubicBezTo>
                    <a:pt x="4941" y="1377"/>
                    <a:pt x="5062" y="1255"/>
                    <a:pt x="5750" y="1212"/>
                  </a:cubicBezTo>
                  <a:cubicBezTo>
                    <a:pt x="6830" y="1146"/>
                    <a:pt x="6729" y="968"/>
                    <a:pt x="7408" y="846"/>
                  </a:cubicBezTo>
                  <a:cubicBezTo>
                    <a:pt x="7697" y="790"/>
                    <a:pt x="8053" y="712"/>
                    <a:pt x="8364" y="646"/>
                  </a:cubicBezTo>
                  <a:cubicBezTo>
                    <a:pt x="7485" y="312"/>
                    <a:pt x="7285" y="389"/>
                    <a:pt x="6440" y="312"/>
                  </a:cubicBezTo>
                  <a:cubicBezTo>
                    <a:pt x="6302" y="300"/>
                    <a:pt x="6146" y="295"/>
                    <a:pt x="5978" y="295"/>
                  </a:cubicBezTo>
                  <a:cubicBezTo>
                    <a:pt x="5331" y="295"/>
                    <a:pt x="4492" y="366"/>
                    <a:pt x="3710" y="366"/>
                  </a:cubicBezTo>
                  <a:cubicBezTo>
                    <a:pt x="3397" y="366"/>
                    <a:pt x="3093" y="355"/>
                    <a:pt x="2814" y="323"/>
                  </a:cubicBezTo>
                  <a:cubicBezTo>
                    <a:pt x="1880" y="211"/>
                    <a:pt x="701" y="90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" name="Google Shape;145;p3"/>
            <p:cNvSpPr/>
            <p:nvPr/>
          </p:nvSpPr>
          <p:spPr>
            <a:xfrm>
              <a:off x="2230471" y="4277841"/>
              <a:ext cx="267413" cy="103232"/>
            </a:xfrm>
            <a:custGeom>
              <a:avLst/>
              <a:gdLst/>
              <a:ahLst/>
              <a:cxnLst/>
              <a:rect l="l" t="t" r="r" b="b"/>
              <a:pathLst>
                <a:path w="7665" h="2959" extrusionOk="0">
                  <a:moveTo>
                    <a:pt x="1" y="0"/>
                  </a:moveTo>
                  <a:cubicBezTo>
                    <a:pt x="235" y="534"/>
                    <a:pt x="712" y="924"/>
                    <a:pt x="1224" y="1179"/>
                  </a:cubicBezTo>
                  <a:cubicBezTo>
                    <a:pt x="1580" y="1357"/>
                    <a:pt x="1947" y="1490"/>
                    <a:pt x="2326" y="1602"/>
                  </a:cubicBezTo>
                  <a:cubicBezTo>
                    <a:pt x="2704" y="1713"/>
                    <a:pt x="3093" y="1802"/>
                    <a:pt x="3482" y="1880"/>
                  </a:cubicBezTo>
                  <a:cubicBezTo>
                    <a:pt x="3883" y="1947"/>
                    <a:pt x="4271" y="2002"/>
                    <a:pt x="4661" y="2103"/>
                  </a:cubicBezTo>
                  <a:cubicBezTo>
                    <a:pt x="5050" y="2202"/>
                    <a:pt x="5440" y="2347"/>
                    <a:pt x="5818" y="2503"/>
                  </a:cubicBezTo>
                  <a:cubicBezTo>
                    <a:pt x="6174" y="2659"/>
                    <a:pt x="6530" y="2814"/>
                    <a:pt x="6930" y="2881"/>
                  </a:cubicBezTo>
                  <a:cubicBezTo>
                    <a:pt x="7086" y="2903"/>
                    <a:pt x="7252" y="2926"/>
                    <a:pt x="7419" y="2959"/>
                  </a:cubicBezTo>
                  <a:cubicBezTo>
                    <a:pt x="7497" y="2959"/>
                    <a:pt x="7575" y="2959"/>
                    <a:pt x="7664" y="2948"/>
                  </a:cubicBezTo>
                  <a:cubicBezTo>
                    <a:pt x="7553" y="2926"/>
                    <a:pt x="7442" y="2903"/>
                    <a:pt x="7331" y="2892"/>
                  </a:cubicBezTo>
                  <a:cubicBezTo>
                    <a:pt x="7141" y="2859"/>
                    <a:pt x="6941" y="2837"/>
                    <a:pt x="6752" y="2792"/>
                  </a:cubicBezTo>
                  <a:cubicBezTo>
                    <a:pt x="6563" y="2748"/>
                    <a:pt x="6374" y="2681"/>
                    <a:pt x="6184" y="2603"/>
                  </a:cubicBezTo>
                  <a:cubicBezTo>
                    <a:pt x="5818" y="2458"/>
                    <a:pt x="5450" y="2291"/>
                    <a:pt x="5072" y="2169"/>
                  </a:cubicBezTo>
                  <a:cubicBezTo>
                    <a:pt x="4694" y="2047"/>
                    <a:pt x="4316" y="1969"/>
                    <a:pt x="3927" y="1902"/>
                  </a:cubicBezTo>
                  <a:cubicBezTo>
                    <a:pt x="3537" y="1836"/>
                    <a:pt x="3159" y="1769"/>
                    <a:pt x="2781" y="1668"/>
                  </a:cubicBezTo>
                  <a:cubicBezTo>
                    <a:pt x="2392" y="1579"/>
                    <a:pt x="2014" y="1457"/>
                    <a:pt x="1647" y="1312"/>
                  </a:cubicBezTo>
                  <a:cubicBezTo>
                    <a:pt x="1002" y="1057"/>
                    <a:pt x="356" y="667"/>
                    <a:pt x="45" y="22"/>
                  </a:cubicBezTo>
                  <a:cubicBezTo>
                    <a:pt x="12" y="1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" name="Google Shape;146;p3"/>
            <p:cNvSpPr/>
            <p:nvPr/>
          </p:nvSpPr>
          <p:spPr>
            <a:xfrm>
              <a:off x="2240205" y="4280946"/>
              <a:ext cx="272785" cy="99743"/>
            </a:xfrm>
            <a:custGeom>
              <a:avLst/>
              <a:gdLst/>
              <a:ahLst/>
              <a:cxnLst/>
              <a:rect l="l" t="t" r="r" b="b"/>
              <a:pathLst>
                <a:path w="7819" h="2859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67"/>
                    <a:pt x="89" y="133"/>
                    <a:pt x="134" y="200"/>
                  </a:cubicBezTo>
                  <a:cubicBezTo>
                    <a:pt x="311" y="412"/>
                    <a:pt x="522" y="545"/>
                    <a:pt x="767" y="645"/>
                  </a:cubicBezTo>
                  <a:cubicBezTo>
                    <a:pt x="912" y="701"/>
                    <a:pt x="1046" y="756"/>
                    <a:pt x="1190" y="812"/>
                  </a:cubicBezTo>
                  <a:cubicBezTo>
                    <a:pt x="1323" y="879"/>
                    <a:pt x="1446" y="968"/>
                    <a:pt x="1568" y="1046"/>
                  </a:cubicBezTo>
                  <a:cubicBezTo>
                    <a:pt x="1691" y="1134"/>
                    <a:pt x="1813" y="1201"/>
                    <a:pt x="1958" y="1257"/>
                  </a:cubicBezTo>
                  <a:cubicBezTo>
                    <a:pt x="2091" y="1312"/>
                    <a:pt x="2235" y="1346"/>
                    <a:pt x="2380" y="1379"/>
                  </a:cubicBezTo>
                  <a:lnTo>
                    <a:pt x="4215" y="1813"/>
                  </a:lnTo>
                  <a:cubicBezTo>
                    <a:pt x="4516" y="1891"/>
                    <a:pt x="4827" y="1980"/>
                    <a:pt x="5127" y="2080"/>
                  </a:cubicBezTo>
                  <a:lnTo>
                    <a:pt x="5994" y="2414"/>
                  </a:lnTo>
                  <a:cubicBezTo>
                    <a:pt x="6551" y="2603"/>
                    <a:pt x="7118" y="2748"/>
                    <a:pt x="7685" y="2859"/>
                  </a:cubicBezTo>
                  <a:cubicBezTo>
                    <a:pt x="7730" y="2859"/>
                    <a:pt x="7774" y="2859"/>
                    <a:pt x="7818" y="2847"/>
                  </a:cubicBezTo>
                  <a:cubicBezTo>
                    <a:pt x="7285" y="2725"/>
                    <a:pt x="6751" y="2614"/>
                    <a:pt x="6239" y="2447"/>
                  </a:cubicBezTo>
                  <a:cubicBezTo>
                    <a:pt x="5650" y="2258"/>
                    <a:pt x="5094" y="2002"/>
                    <a:pt x="4504" y="1846"/>
                  </a:cubicBezTo>
                  <a:cubicBezTo>
                    <a:pt x="3915" y="1691"/>
                    <a:pt x="3314" y="1557"/>
                    <a:pt x="2714" y="1413"/>
                  </a:cubicBezTo>
                  <a:lnTo>
                    <a:pt x="2280" y="1312"/>
                  </a:lnTo>
                  <a:cubicBezTo>
                    <a:pt x="2124" y="1280"/>
                    <a:pt x="1968" y="1235"/>
                    <a:pt x="1824" y="1157"/>
                  </a:cubicBezTo>
                  <a:cubicBezTo>
                    <a:pt x="1701" y="1090"/>
                    <a:pt x="1590" y="1001"/>
                    <a:pt x="1468" y="924"/>
                  </a:cubicBezTo>
                  <a:cubicBezTo>
                    <a:pt x="1345" y="845"/>
                    <a:pt x="1212" y="779"/>
                    <a:pt x="1078" y="723"/>
                  </a:cubicBezTo>
                  <a:cubicBezTo>
                    <a:pt x="823" y="612"/>
                    <a:pt x="545" y="523"/>
                    <a:pt x="322" y="334"/>
                  </a:cubicBezTo>
                  <a:cubicBezTo>
                    <a:pt x="223" y="245"/>
                    <a:pt x="134" y="133"/>
                    <a:pt x="55" y="12"/>
                  </a:cubicBezTo>
                  <a:cubicBezTo>
                    <a:pt x="33" y="12"/>
                    <a:pt x="11" y="1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" name="Google Shape;147;p3"/>
            <p:cNvSpPr/>
            <p:nvPr/>
          </p:nvSpPr>
          <p:spPr>
            <a:xfrm>
              <a:off x="2232425" y="4299960"/>
              <a:ext cx="208034" cy="76090"/>
            </a:xfrm>
            <a:custGeom>
              <a:avLst/>
              <a:gdLst/>
              <a:ahLst/>
              <a:cxnLst/>
              <a:rect l="l" t="t" r="r" b="b"/>
              <a:pathLst>
                <a:path w="5963" h="2181" extrusionOk="0">
                  <a:moveTo>
                    <a:pt x="1" y="0"/>
                  </a:moveTo>
                  <a:lnTo>
                    <a:pt x="67" y="100"/>
                  </a:lnTo>
                  <a:cubicBezTo>
                    <a:pt x="167" y="145"/>
                    <a:pt x="256" y="201"/>
                    <a:pt x="345" y="256"/>
                  </a:cubicBezTo>
                  <a:cubicBezTo>
                    <a:pt x="612" y="412"/>
                    <a:pt x="868" y="589"/>
                    <a:pt x="1135" y="735"/>
                  </a:cubicBezTo>
                  <a:cubicBezTo>
                    <a:pt x="1657" y="1034"/>
                    <a:pt x="2258" y="1123"/>
                    <a:pt x="2848" y="1235"/>
                  </a:cubicBezTo>
                  <a:cubicBezTo>
                    <a:pt x="3448" y="1335"/>
                    <a:pt x="4038" y="1479"/>
                    <a:pt x="4616" y="1679"/>
                  </a:cubicBezTo>
                  <a:cubicBezTo>
                    <a:pt x="5006" y="1802"/>
                    <a:pt x="5384" y="1958"/>
                    <a:pt x="5740" y="2136"/>
                  </a:cubicBezTo>
                  <a:cubicBezTo>
                    <a:pt x="5817" y="2158"/>
                    <a:pt x="5895" y="2169"/>
                    <a:pt x="5962" y="2180"/>
                  </a:cubicBezTo>
                  <a:cubicBezTo>
                    <a:pt x="5606" y="1991"/>
                    <a:pt x="5239" y="1835"/>
                    <a:pt x="4861" y="1702"/>
                  </a:cubicBezTo>
                  <a:cubicBezTo>
                    <a:pt x="4294" y="1501"/>
                    <a:pt x="3715" y="1335"/>
                    <a:pt x="3126" y="1224"/>
                  </a:cubicBezTo>
                  <a:cubicBezTo>
                    <a:pt x="2536" y="1113"/>
                    <a:pt x="1924" y="1057"/>
                    <a:pt x="1380" y="801"/>
                  </a:cubicBezTo>
                  <a:cubicBezTo>
                    <a:pt x="1101" y="668"/>
                    <a:pt x="846" y="490"/>
                    <a:pt x="590" y="334"/>
                  </a:cubicBezTo>
                  <a:cubicBezTo>
                    <a:pt x="389" y="223"/>
                    <a:pt x="201" y="112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" name="Google Shape;148;p3"/>
            <p:cNvSpPr/>
            <p:nvPr/>
          </p:nvSpPr>
          <p:spPr>
            <a:xfrm>
              <a:off x="2259952" y="4285203"/>
              <a:ext cx="295706" cy="93952"/>
            </a:xfrm>
            <a:custGeom>
              <a:avLst/>
              <a:gdLst/>
              <a:ahLst/>
              <a:cxnLst/>
              <a:rect l="l" t="t" r="r" b="b"/>
              <a:pathLst>
                <a:path w="8476" h="2693" extrusionOk="0">
                  <a:moveTo>
                    <a:pt x="1" y="1"/>
                  </a:moveTo>
                  <a:cubicBezTo>
                    <a:pt x="124" y="68"/>
                    <a:pt x="246" y="123"/>
                    <a:pt x="368" y="157"/>
                  </a:cubicBezTo>
                  <a:cubicBezTo>
                    <a:pt x="557" y="201"/>
                    <a:pt x="746" y="245"/>
                    <a:pt x="924" y="323"/>
                  </a:cubicBezTo>
                  <a:cubicBezTo>
                    <a:pt x="1091" y="401"/>
                    <a:pt x="1236" y="523"/>
                    <a:pt x="1380" y="646"/>
                  </a:cubicBezTo>
                  <a:cubicBezTo>
                    <a:pt x="1669" y="868"/>
                    <a:pt x="2025" y="957"/>
                    <a:pt x="2370" y="1046"/>
                  </a:cubicBezTo>
                  <a:lnTo>
                    <a:pt x="3505" y="1346"/>
                  </a:lnTo>
                  <a:cubicBezTo>
                    <a:pt x="3883" y="1447"/>
                    <a:pt x="4261" y="1558"/>
                    <a:pt x="4639" y="1680"/>
                  </a:cubicBezTo>
                  <a:cubicBezTo>
                    <a:pt x="5006" y="1791"/>
                    <a:pt x="5373" y="1924"/>
                    <a:pt x="5729" y="2047"/>
                  </a:cubicBezTo>
                  <a:cubicBezTo>
                    <a:pt x="5918" y="2114"/>
                    <a:pt x="6096" y="2169"/>
                    <a:pt x="6285" y="2214"/>
                  </a:cubicBezTo>
                  <a:cubicBezTo>
                    <a:pt x="6463" y="2247"/>
                    <a:pt x="6652" y="2280"/>
                    <a:pt x="6841" y="2303"/>
                  </a:cubicBezTo>
                  <a:cubicBezTo>
                    <a:pt x="7220" y="2369"/>
                    <a:pt x="7586" y="2436"/>
                    <a:pt x="7954" y="2547"/>
                  </a:cubicBezTo>
                  <a:cubicBezTo>
                    <a:pt x="8098" y="2592"/>
                    <a:pt x="8243" y="2636"/>
                    <a:pt x="8387" y="2692"/>
                  </a:cubicBezTo>
                  <a:lnTo>
                    <a:pt x="8476" y="2692"/>
                  </a:lnTo>
                  <a:cubicBezTo>
                    <a:pt x="8409" y="2670"/>
                    <a:pt x="8354" y="2648"/>
                    <a:pt x="8298" y="2626"/>
                  </a:cubicBezTo>
                  <a:cubicBezTo>
                    <a:pt x="7954" y="2503"/>
                    <a:pt x="7598" y="2403"/>
                    <a:pt x="7242" y="2325"/>
                  </a:cubicBezTo>
                  <a:cubicBezTo>
                    <a:pt x="6874" y="2258"/>
                    <a:pt x="6496" y="2214"/>
                    <a:pt x="6130" y="2125"/>
                  </a:cubicBezTo>
                  <a:cubicBezTo>
                    <a:pt x="5762" y="2025"/>
                    <a:pt x="5396" y="1880"/>
                    <a:pt x="5028" y="1758"/>
                  </a:cubicBezTo>
                  <a:cubicBezTo>
                    <a:pt x="4672" y="1635"/>
                    <a:pt x="4306" y="1524"/>
                    <a:pt x="3927" y="1413"/>
                  </a:cubicBezTo>
                  <a:cubicBezTo>
                    <a:pt x="3572" y="1313"/>
                    <a:pt x="3204" y="1213"/>
                    <a:pt x="2837" y="1124"/>
                  </a:cubicBezTo>
                  <a:cubicBezTo>
                    <a:pt x="2470" y="1024"/>
                    <a:pt x="2081" y="957"/>
                    <a:pt x="1736" y="790"/>
                  </a:cubicBezTo>
                  <a:cubicBezTo>
                    <a:pt x="1570" y="713"/>
                    <a:pt x="1424" y="612"/>
                    <a:pt x="1269" y="501"/>
                  </a:cubicBezTo>
                  <a:cubicBezTo>
                    <a:pt x="1135" y="390"/>
                    <a:pt x="991" y="290"/>
                    <a:pt x="813" y="234"/>
                  </a:cubicBezTo>
                  <a:cubicBezTo>
                    <a:pt x="591" y="157"/>
                    <a:pt x="335" y="123"/>
                    <a:pt x="112" y="23"/>
                  </a:cubicBezTo>
                  <a:cubicBezTo>
                    <a:pt x="101" y="11"/>
                    <a:pt x="79" y="11"/>
                    <a:pt x="68" y="11"/>
                  </a:cubicBezTo>
                  <a:cubicBezTo>
                    <a:pt x="45" y="11"/>
                    <a:pt x="23" y="1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" name="Google Shape;149;p3"/>
            <p:cNvSpPr/>
            <p:nvPr/>
          </p:nvSpPr>
          <p:spPr>
            <a:xfrm>
              <a:off x="2360081" y="4297239"/>
              <a:ext cx="319779" cy="77625"/>
            </a:xfrm>
            <a:custGeom>
              <a:avLst/>
              <a:gdLst/>
              <a:ahLst/>
              <a:cxnLst/>
              <a:rect l="l" t="t" r="r" b="b"/>
              <a:pathLst>
                <a:path w="9166" h="2225" extrusionOk="0">
                  <a:moveTo>
                    <a:pt x="0" y="0"/>
                  </a:moveTo>
                  <a:lnTo>
                    <a:pt x="0" y="0"/>
                  </a:lnTo>
                  <a:cubicBezTo>
                    <a:pt x="45" y="12"/>
                    <a:pt x="79" y="22"/>
                    <a:pt x="123" y="34"/>
                  </a:cubicBezTo>
                  <a:cubicBezTo>
                    <a:pt x="467" y="111"/>
                    <a:pt x="813" y="190"/>
                    <a:pt x="1157" y="256"/>
                  </a:cubicBezTo>
                  <a:cubicBezTo>
                    <a:pt x="1858" y="401"/>
                    <a:pt x="2558" y="534"/>
                    <a:pt x="3260" y="712"/>
                  </a:cubicBezTo>
                  <a:cubicBezTo>
                    <a:pt x="3616" y="801"/>
                    <a:pt x="3960" y="912"/>
                    <a:pt x="4305" y="1013"/>
                  </a:cubicBezTo>
                  <a:cubicBezTo>
                    <a:pt x="4649" y="1112"/>
                    <a:pt x="4995" y="1168"/>
                    <a:pt x="5339" y="1213"/>
                  </a:cubicBezTo>
                  <a:cubicBezTo>
                    <a:pt x="5695" y="1257"/>
                    <a:pt x="6040" y="1324"/>
                    <a:pt x="6374" y="1435"/>
                  </a:cubicBezTo>
                  <a:cubicBezTo>
                    <a:pt x="6718" y="1557"/>
                    <a:pt x="7052" y="1713"/>
                    <a:pt x="7363" y="1880"/>
                  </a:cubicBezTo>
                  <a:cubicBezTo>
                    <a:pt x="7575" y="1991"/>
                    <a:pt x="7786" y="2103"/>
                    <a:pt x="7998" y="2225"/>
                  </a:cubicBezTo>
                  <a:cubicBezTo>
                    <a:pt x="8031" y="2225"/>
                    <a:pt x="8053" y="2214"/>
                    <a:pt x="8087" y="2214"/>
                  </a:cubicBezTo>
                  <a:cubicBezTo>
                    <a:pt x="7919" y="2113"/>
                    <a:pt x="7753" y="2024"/>
                    <a:pt x="7575" y="1925"/>
                  </a:cubicBezTo>
                  <a:cubicBezTo>
                    <a:pt x="6963" y="1602"/>
                    <a:pt x="6329" y="1324"/>
                    <a:pt x="5628" y="1213"/>
                  </a:cubicBezTo>
                  <a:cubicBezTo>
                    <a:pt x="5295" y="1157"/>
                    <a:pt x="4950" y="1112"/>
                    <a:pt x="4605" y="1035"/>
                  </a:cubicBezTo>
                  <a:cubicBezTo>
                    <a:pt x="4261" y="968"/>
                    <a:pt x="3927" y="857"/>
                    <a:pt x="3593" y="768"/>
                  </a:cubicBezTo>
                  <a:cubicBezTo>
                    <a:pt x="2904" y="579"/>
                    <a:pt x="2214" y="434"/>
                    <a:pt x="1513" y="289"/>
                  </a:cubicBezTo>
                  <a:cubicBezTo>
                    <a:pt x="1424" y="267"/>
                    <a:pt x="1324" y="245"/>
                    <a:pt x="1235" y="234"/>
                  </a:cubicBezTo>
                  <a:lnTo>
                    <a:pt x="1235" y="234"/>
                  </a:lnTo>
                  <a:cubicBezTo>
                    <a:pt x="1402" y="245"/>
                    <a:pt x="1557" y="256"/>
                    <a:pt x="1725" y="279"/>
                  </a:cubicBezTo>
                  <a:cubicBezTo>
                    <a:pt x="2081" y="312"/>
                    <a:pt x="2425" y="368"/>
                    <a:pt x="2770" y="467"/>
                  </a:cubicBezTo>
                  <a:cubicBezTo>
                    <a:pt x="3092" y="556"/>
                    <a:pt x="3415" y="679"/>
                    <a:pt x="3749" y="756"/>
                  </a:cubicBezTo>
                  <a:cubicBezTo>
                    <a:pt x="3915" y="801"/>
                    <a:pt x="4083" y="823"/>
                    <a:pt x="4261" y="835"/>
                  </a:cubicBezTo>
                  <a:cubicBezTo>
                    <a:pt x="4344" y="840"/>
                    <a:pt x="4427" y="843"/>
                    <a:pt x="4511" y="843"/>
                  </a:cubicBezTo>
                  <a:cubicBezTo>
                    <a:pt x="4594" y="843"/>
                    <a:pt x="4677" y="840"/>
                    <a:pt x="4761" y="835"/>
                  </a:cubicBezTo>
                  <a:cubicBezTo>
                    <a:pt x="4834" y="830"/>
                    <a:pt x="4906" y="828"/>
                    <a:pt x="4979" y="828"/>
                  </a:cubicBezTo>
                  <a:cubicBezTo>
                    <a:pt x="5258" y="828"/>
                    <a:pt x="5533" y="862"/>
                    <a:pt x="5806" y="924"/>
                  </a:cubicBezTo>
                  <a:cubicBezTo>
                    <a:pt x="6140" y="1001"/>
                    <a:pt x="6473" y="1124"/>
                    <a:pt x="6796" y="1235"/>
                  </a:cubicBezTo>
                  <a:cubicBezTo>
                    <a:pt x="7130" y="1346"/>
                    <a:pt x="7464" y="1446"/>
                    <a:pt x="7808" y="1524"/>
                  </a:cubicBezTo>
                  <a:cubicBezTo>
                    <a:pt x="8164" y="1602"/>
                    <a:pt x="8520" y="1658"/>
                    <a:pt x="8865" y="1747"/>
                  </a:cubicBezTo>
                  <a:cubicBezTo>
                    <a:pt x="8965" y="1769"/>
                    <a:pt x="9065" y="1791"/>
                    <a:pt x="9165" y="1824"/>
                  </a:cubicBezTo>
                  <a:lnTo>
                    <a:pt x="9088" y="1747"/>
                  </a:lnTo>
                  <a:cubicBezTo>
                    <a:pt x="8809" y="1668"/>
                    <a:pt x="8532" y="1613"/>
                    <a:pt x="8242" y="1557"/>
                  </a:cubicBezTo>
                  <a:cubicBezTo>
                    <a:pt x="7886" y="1491"/>
                    <a:pt x="7531" y="1413"/>
                    <a:pt x="7175" y="1313"/>
                  </a:cubicBezTo>
                  <a:cubicBezTo>
                    <a:pt x="6841" y="1213"/>
                    <a:pt x="6518" y="1079"/>
                    <a:pt x="6184" y="979"/>
                  </a:cubicBezTo>
                  <a:cubicBezTo>
                    <a:pt x="5862" y="890"/>
                    <a:pt x="5529" y="813"/>
                    <a:pt x="5183" y="790"/>
                  </a:cubicBezTo>
                  <a:cubicBezTo>
                    <a:pt x="5121" y="786"/>
                    <a:pt x="5058" y="785"/>
                    <a:pt x="4995" y="785"/>
                  </a:cubicBezTo>
                  <a:cubicBezTo>
                    <a:pt x="4817" y="785"/>
                    <a:pt x="4636" y="797"/>
                    <a:pt x="4454" y="797"/>
                  </a:cubicBezTo>
                  <a:cubicBezTo>
                    <a:pt x="4346" y="797"/>
                    <a:pt x="4236" y="792"/>
                    <a:pt x="4127" y="779"/>
                  </a:cubicBezTo>
                  <a:cubicBezTo>
                    <a:pt x="3771" y="734"/>
                    <a:pt x="3438" y="623"/>
                    <a:pt x="3092" y="523"/>
                  </a:cubicBezTo>
                  <a:cubicBezTo>
                    <a:pt x="2759" y="412"/>
                    <a:pt x="2437" y="323"/>
                    <a:pt x="2091" y="267"/>
                  </a:cubicBezTo>
                  <a:cubicBezTo>
                    <a:pt x="1580" y="190"/>
                    <a:pt x="1046" y="190"/>
                    <a:pt x="546" y="56"/>
                  </a:cubicBezTo>
                  <a:cubicBezTo>
                    <a:pt x="501" y="56"/>
                    <a:pt x="467" y="56"/>
                    <a:pt x="423" y="45"/>
                  </a:cubicBezTo>
                  <a:cubicBezTo>
                    <a:pt x="290" y="34"/>
                    <a:pt x="145" y="1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" name="Google Shape;150;p3"/>
            <p:cNvSpPr/>
            <p:nvPr/>
          </p:nvSpPr>
          <p:spPr>
            <a:xfrm>
              <a:off x="2424904" y="4299960"/>
              <a:ext cx="205662" cy="32620"/>
            </a:xfrm>
            <a:custGeom>
              <a:avLst/>
              <a:gdLst/>
              <a:ahLst/>
              <a:cxnLst/>
              <a:rect l="l" t="t" r="r" b="b"/>
              <a:pathLst>
                <a:path w="5895" h="935" extrusionOk="0">
                  <a:moveTo>
                    <a:pt x="0" y="0"/>
                  </a:moveTo>
                  <a:cubicBezTo>
                    <a:pt x="267" y="78"/>
                    <a:pt x="523" y="122"/>
                    <a:pt x="789" y="156"/>
                  </a:cubicBezTo>
                  <a:cubicBezTo>
                    <a:pt x="1056" y="190"/>
                    <a:pt x="1321" y="195"/>
                    <a:pt x="1583" y="195"/>
                  </a:cubicBezTo>
                  <a:cubicBezTo>
                    <a:pt x="1715" y="195"/>
                    <a:pt x="1846" y="194"/>
                    <a:pt x="1977" y="194"/>
                  </a:cubicBezTo>
                  <a:cubicBezTo>
                    <a:pt x="2108" y="194"/>
                    <a:pt x="2238" y="195"/>
                    <a:pt x="2369" y="201"/>
                  </a:cubicBezTo>
                  <a:cubicBezTo>
                    <a:pt x="2636" y="211"/>
                    <a:pt x="2892" y="234"/>
                    <a:pt x="3147" y="300"/>
                  </a:cubicBezTo>
                  <a:cubicBezTo>
                    <a:pt x="3426" y="367"/>
                    <a:pt x="3681" y="490"/>
                    <a:pt x="3948" y="579"/>
                  </a:cubicBezTo>
                  <a:cubicBezTo>
                    <a:pt x="4215" y="678"/>
                    <a:pt x="4471" y="745"/>
                    <a:pt x="4749" y="767"/>
                  </a:cubicBezTo>
                  <a:cubicBezTo>
                    <a:pt x="5027" y="779"/>
                    <a:pt x="5305" y="779"/>
                    <a:pt x="5572" y="846"/>
                  </a:cubicBezTo>
                  <a:cubicBezTo>
                    <a:pt x="5676" y="867"/>
                    <a:pt x="5780" y="897"/>
                    <a:pt x="5876" y="928"/>
                  </a:cubicBezTo>
                  <a:lnTo>
                    <a:pt x="5876" y="928"/>
                  </a:lnTo>
                  <a:cubicBezTo>
                    <a:pt x="5749" y="886"/>
                    <a:pt x="5622" y="843"/>
                    <a:pt x="5495" y="790"/>
                  </a:cubicBezTo>
                  <a:cubicBezTo>
                    <a:pt x="5339" y="767"/>
                    <a:pt x="5172" y="745"/>
                    <a:pt x="5016" y="735"/>
                  </a:cubicBezTo>
                  <a:cubicBezTo>
                    <a:pt x="4727" y="723"/>
                    <a:pt x="4449" y="701"/>
                    <a:pt x="4182" y="612"/>
                  </a:cubicBezTo>
                  <a:cubicBezTo>
                    <a:pt x="3915" y="534"/>
                    <a:pt x="3659" y="423"/>
                    <a:pt x="3392" y="334"/>
                  </a:cubicBezTo>
                  <a:cubicBezTo>
                    <a:pt x="3137" y="245"/>
                    <a:pt x="2880" y="201"/>
                    <a:pt x="2603" y="178"/>
                  </a:cubicBezTo>
                  <a:cubicBezTo>
                    <a:pt x="2341" y="156"/>
                    <a:pt x="2080" y="156"/>
                    <a:pt x="1818" y="156"/>
                  </a:cubicBezTo>
                  <a:cubicBezTo>
                    <a:pt x="1557" y="156"/>
                    <a:pt x="1296" y="156"/>
                    <a:pt x="1034" y="134"/>
                  </a:cubicBezTo>
                  <a:cubicBezTo>
                    <a:pt x="745" y="112"/>
                    <a:pt x="456" y="67"/>
                    <a:pt x="167" y="0"/>
                  </a:cubicBezTo>
                  <a:close/>
                  <a:moveTo>
                    <a:pt x="5876" y="928"/>
                  </a:moveTo>
                  <a:lnTo>
                    <a:pt x="5876" y="928"/>
                  </a:lnTo>
                  <a:cubicBezTo>
                    <a:pt x="5882" y="930"/>
                    <a:pt x="5889" y="933"/>
                    <a:pt x="5895" y="935"/>
                  </a:cubicBezTo>
                  <a:cubicBezTo>
                    <a:pt x="5889" y="933"/>
                    <a:pt x="5882" y="930"/>
                    <a:pt x="5876" y="928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" name="Google Shape;151;p3"/>
            <p:cNvSpPr/>
            <p:nvPr/>
          </p:nvSpPr>
          <p:spPr>
            <a:xfrm>
              <a:off x="2643340" y="4337570"/>
              <a:ext cx="22956" cy="12106"/>
            </a:xfrm>
            <a:custGeom>
              <a:avLst/>
              <a:gdLst/>
              <a:ahLst/>
              <a:cxnLst/>
              <a:rect l="l" t="t" r="r" b="b"/>
              <a:pathLst>
                <a:path w="658" h="347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35"/>
                    <a:pt x="123" y="57"/>
                    <a:pt x="190" y="90"/>
                  </a:cubicBezTo>
                  <a:cubicBezTo>
                    <a:pt x="346" y="168"/>
                    <a:pt x="501" y="257"/>
                    <a:pt x="657" y="346"/>
                  </a:cubicBezTo>
                  <a:cubicBezTo>
                    <a:pt x="590" y="302"/>
                    <a:pt x="524" y="257"/>
                    <a:pt x="457" y="223"/>
                  </a:cubicBezTo>
                  <a:cubicBezTo>
                    <a:pt x="312" y="146"/>
                    <a:pt x="156" y="68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" name="Google Shape;152;p3"/>
            <p:cNvSpPr/>
            <p:nvPr/>
          </p:nvSpPr>
          <p:spPr>
            <a:xfrm>
              <a:off x="2317797" y="4292215"/>
              <a:ext cx="310464" cy="83835"/>
            </a:xfrm>
            <a:custGeom>
              <a:avLst/>
              <a:gdLst/>
              <a:ahLst/>
              <a:cxnLst/>
              <a:rect l="l" t="t" r="r" b="b"/>
              <a:pathLst>
                <a:path w="8899" h="2403" extrusionOk="0">
                  <a:moveTo>
                    <a:pt x="0" y="0"/>
                  </a:moveTo>
                  <a:lnTo>
                    <a:pt x="0" y="0"/>
                  </a:lnTo>
                  <a:cubicBezTo>
                    <a:pt x="468" y="166"/>
                    <a:pt x="945" y="267"/>
                    <a:pt x="1424" y="367"/>
                  </a:cubicBezTo>
                  <a:cubicBezTo>
                    <a:pt x="2102" y="512"/>
                    <a:pt x="2781" y="667"/>
                    <a:pt x="3459" y="845"/>
                  </a:cubicBezTo>
                  <a:cubicBezTo>
                    <a:pt x="4138" y="1012"/>
                    <a:pt x="4816" y="1190"/>
                    <a:pt x="5495" y="1368"/>
                  </a:cubicBezTo>
                  <a:cubicBezTo>
                    <a:pt x="6162" y="1546"/>
                    <a:pt x="6829" y="1723"/>
                    <a:pt x="7497" y="1913"/>
                  </a:cubicBezTo>
                  <a:cubicBezTo>
                    <a:pt x="7942" y="2046"/>
                    <a:pt x="8387" y="2202"/>
                    <a:pt x="8798" y="2402"/>
                  </a:cubicBezTo>
                  <a:cubicBezTo>
                    <a:pt x="8831" y="2402"/>
                    <a:pt x="8864" y="2391"/>
                    <a:pt x="8898" y="2391"/>
                  </a:cubicBezTo>
                  <a:cubicBezTo>
                    <a:pt x="8542" y="2224"/>
                    <a:pt x="8164" y="2091"/>
                    <a:pt x="7797" y="1968"/>
                  </a:cubicBezTo>
                  <a:cubicBezTo>
                    <a:pt x="7141" y="1757"/>
                    <a:pt x="6474" y="1590"/>
                    <a:pt x="5806" y="1412"/>
                  </a:cubicBezTo>
                  <a:lnTo>
                    <a:pt x="3770" y="878"/>
                  </a:lnTo>
                  <a:cubicBezTo>
                    <a:pt x="3092" y="712"/>
                    <a:pt x="2414" y="545"/>
                    <a:pt x="1724" y="389"/>
                  </a:cubicBezTo>
                  <a:cubicBezTo>
                    <a:pt x="1224" y="278"/>
                    <a:pt x="712" y="178"/>
                    <a:pt x="223" y="33"/>
                  </a:cubicBezTo>
                  <a:cubicBezTo>
                    <a:pt x="156" y="22"/>
                    <a:pt x="78" y="11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" name="Google Shape;153;p3"/>
            <p:cNvSpPr/>
            <p:nvPr/>
          </p:nvSpPr>
          <p:spPr>
            <a:xfrm>
              <a:off x="2297631" y="4289878"/>
              <a:ext cx="311999" cy="86940"/>
            </a:xfrm>
            <a:custGeom>
              <a:avLst/>
              <a:gdLst/>
              <a:ahLst/>
              <a:cxnLst/>
              <a:rect l="l" t="t" r="r" b="b"/>
              <a:pathLst>
                <a:path w="8943" h="2492" extrusionOk="0">
                  <a:moveTo>
                    <a:pt x="0" y="0"/>
                  </a:moveTo>
                  <a:lnTo>
                    <a:pt x="0" y="0"/>
                  </a:lnTo>
                  <a:cubicBezTo>
                    <a:pt x="423" y="256"/>
                    <a:pt x="878" y="445"/>
                    <a:pt x="1357" y="556"/>
                  </a:cubicBezTo>
                  <a:cubicBezTo>
                    <a:pt x="1713" y="645"/>
                    <a:pt x="2080" y="678"/>
                    <a:pt x="2435" y="734"/>
                  </a:cubicBezTo>
                  <a:cubicBezTo>
                    <a:pt x="2803" y="790"/>
                    <a:pt x="3159" y="901"/>
                    <a:pt x="3515" y="1034"/>
                  </a:cubicBezTo>
                  <a:cubicBezTo>
                    <a:pt x="3848" y="1157"/>
                    <a:pt x="4182" y="1313"/>
                    <a:pt x="4538" y="1424"/>
                  </a:cubicBezTo>
                  <a:cubicBezTo>
                    <a:pt x="4872" y="1546"/>
                    <a:pt x="5228" y="1624"/>
                    <a:pt x="5583" y="1679"/>
                  </a:cubicBezTo>
                  <a:cubicBezTo>
                    <a:pt x="5950" y="1735"/>
                    <a:pt x="6306" y="1780"/>
                    <a:pt x="6662" y="1857"/>
                  </a:cubicBezTo>
                  <a:cubicBezTo>
                    <a:pt x="7029" y="1924"/>
                    <a:pt x="7385" y="2013"/>
                    <a:pt x="7741" y="2113"/>
                  </a:cubicBezTo>
                  <a:cubicBezTo>
                    <a:pt x="8130" y="2225"/>
                    <a:pt x="8497" y="2347"/>
                    <a:pt x="8876" y="2492"/>
                  </a:cubicBezTo>
                  <a:lnTo>
                    <a:pt x="8942" y="2492"/>
                  </a:lnTo>
                  <a:cubicBezTo>
                    <a:pt x="8642" y="2369"/>
                    <a:pt x="8342" y="2269"/>
                    <a:pt x="8041" y="2169"/>
                  </a:cubicBezTo>
                  <a:cubicBezTo>
                    <a:pt x="7351" y="1958"/>
                    <a:pt x="6640" y="1802"/>
                    <a:pt x="5928" y="1691"/>
                  </a:cubicBezTo>
                  <a:cubicBezTo>
                    <a:pt x="5561" y="1635"/>
                    <a:pt x="5194" y="1580"/>
                    <a:pt x="4849" y="1479"/>
                  </a:cubicBezTo>
                  <a:cubicBezTo>
                    <a:pt x="4493" y="1379"/>
                    <a:pt x="4148" y="1246"/>
                    <a:pt x="3804" y="1101"/>
                  </a:cubicBezTo>
                  <a:cubicBezTo>
                    <a:pt x="3470" y="967"/>
                    <a:pt x="3137" y="846"/>
                    <a:pt x="2781" y="757"/>
                  </a:cubicBezTo>
                  <a:cubicBezTo>
                    <a:pt x="2425" y="678"/>
                    <a:pt x="2057" y="645"/>
                    <a:pt x="1701" y="579"/>
                  </a:cubicBezTo>
                  <a:cubicBezTo>
                    <a:pt x="1135" y="490"/>
                    <a:pt x="578" y="300"/>
                    <a:pt x="78" y="11"/>
                  </a:cubicBezTo>
                  <a:cubicBezTo>
                    <a:pt x="55" y="11"/>
                    <a:pt x="22" y="11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" name="Google Shape;154;p3"/>
            <p:cNvSpPr/>
            <p:nvPr/>
          </p:nvSpPr>
          <p:spPr>
            <a:xfrm>
              <a:off x="2317797" y="4292215"/>
              <a:ext cx="157936" cy="38027"/>
            </a:xfrm>
            <a:custGeom>
              <a:avLst/>
              <a:gdLst/>
              <a:ahLst/>
              <a:cxnLst/>
              <a:rect l="l" t="t" r="r" b="b"/>
              <a:pathLst>
                <a:path w="4527" h="1090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3"/>
                    <a:pt x="13" y="5"/>
                    <a:pt x="20" y="7"/>
                  </a:cubicBezTo>
                  <a:lnTo>
                    <a:pt x="20" y="7"/>
                  </a:lnTo>
                  <a:cubicBezTo>
                    <a:pt x="13" y="5"/>
                    <a:pt x="7" y="2"/>
                    <a:pt x="0" y="0"/>
                  </a:cubicBezTo>
                  <a:close/>
                  <a:moveTo>
                    <a:pt x="20" y="7"/>
                  </a:moveTo>
                  <a:cubicBezTo>
                    <a:pt x="481" y="169"/>
                    <a:pt x="952" y="268"/>
                    <a:pt x="1424" y="367"/>
                  </a:cubicBezTo>
                  <a:cubicBezTo>
                    <a:pt x="2102" y="512"/>
                    <a:pt x="2781" y="667"/>
                    <a:pt x="3459" y="845"/>
                  </a:cubicBezTo>
                  <a:cubicBezTo>
                    <a:pt x="3770" y="923"/>
                    <a:pt x="4093" y="1001"/>
                    <a:pt x="4405" y="1090"/>
                  </a:cubicBezTo>
                  <a:cubicBezTo>
                    <a:pt x="4449" y="1078"/>
                    <a:pt x="4482" y="1078"/>
                    <a:pt x="4527" y="1078"/>
                  </a:cubicBezTo>
                  <a:cubicBezTo>
                    <a:pt x="4271" y="1012"/>
                    <a:pt x="4027" y="945"/>
                    <a:pt x="3770" y="878"/>
                  </a:cubicBezTo>
                  <a:cubicBezTo>
                    <a:pt x="3092" y="712"/>
                    <a:pt x="2414" y="545"/>
                    <a:pt x="1724" y="389"/>
                  </a:cubicBezTo>
                  <a:cubicBezTo>
                    <a:pt x="1224" y="278"/>
                    <a:pt x="712" y="178"/>
                    <a:pt x="223" y="33"/>
                  </a:cubicBezTo>
                  <a:cubicBezTo>
                    <a:pt x="211" y="33"/>
                    <a:pt x="211" y="33"/>
                    <a:pt x="201" y="22"/>
                  </a:cubicBezTo>
                  <a:cubicBezTo>
                    <a:pt x="156" y="22"/>
                    <a:pt x="112" y="22"/>
                    <a:pt x="67" y="11"/>
                  </a:cubicBezTo>
                  <a:cubicBezTo>
                    <a:pt x="51" y="11"/>
                    <a:pt x="36" y="11"/>
                    <a:pt x="20" y="7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" name="Google Shape;155;p3"/>
            <p:cNvSpPr/>
            <p:nvPr/>
          </p:nvSpPr>
          <p:spPr>
            <a:xfrm>
              <a:off x="2424904" y="4299960"/>
              <a:ext cx="125351" cy="14792"/>
            </a:xfrm>
            <a:custGeom>
              <a:avLst/>
              <a:gdLst/>
              <a:ahLst/>
              <a:cxnLst/>
              <a:rect l="l" t="t" r="r" b="b"/>
              <a:pathLst>
                <a:path w="3593" h="424" extrusionOk="0">
                  <a:moveTo>
                    <a:pt x="0" y="0"/>
                  </a:moveTo>
                  <a:cubicBezTo>
                    <a:pt x="267" y="78"/>
                    <a:pt x="523" y="122"/>
                    <a:pt x="789" y="156"/>
                  </a:cubicBezTo>
                  <a:cubicBezTo>
                    <a:pt x="1056" y="190"/>
                    <a:pt x="1321" y="195"/>
                    <a:pt x="1583" y="195"/>
                  </a:cubicBezTo>
                  <a:cubicBezTo>
                    <a:pt x="1715" y="195"/>
                    <a:pt x="1846" y="194"/>
                    <a:pt x="1977" y="194"/>
                  </a:cubicBezTo>
                  <a:cubicBezTo>
                    <a:pt x="2108" y="194"/>
                    <a:pt x="2238" y="195"/>
                    <a:pt x="2369" y="201"/>
                  </a:cubicBezTo>
                  <a:cubicBezTo>
                    <a:pt x="2636" y="211"/>
                    <a:pt x="2892" y="234"/>
                    <a:pt x="3147" y="300"/>
                  </a:cubicBezTo>
                  <a:cubicBezTo>
                    <a:pt x="3281" y="334"/>
                    <a:pt x="3404" y="379"/>
                    <a:pt x="3515" y="423"/>
                  </a:cubicBezTo>
                  <a:cubicBezTo>
                    <a:pt x="3548" y="412"/>
                    <a:pt x="3570" y="412"/>
                    <a:pt x="3592" y="401"/>
                  </a:cubicBezTo>
                  <a:lnTo>
                    <a:pt x="3392" y="334"/>
                  </a:lnTo>
                  <a:cubicBezTo>
                    <a:pt x="3137" y="245"/>
                    <a:pt x="2880" y="201"/>
                    <a:pt x="2603" y="178"/>
                  </a:cubicBezTo>
                  <a:cubicBezTo>
                    <a:pt x="2341" y="156"/>
                    <a:pt x="2080" y="156"/>
                    <a:pt x="1818" y="156"/>
                  </a:cubicBezTo>
                  <a:cubicBezTo>
                    <a:pt x="1557" y="156"/>
                    <a:pt x="1296" y="156"/>
                    <a:pt x="1034" y="134"/>
                  </a:cubicBezTo>
                  <a:cubicBezTo>
                    <a:pt x="745" y="112"/>
                    <a:pt x="456" y="67"/>
                    <a:pt x="1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" name="Google Shape;156;p3"/>
            <p:cNvSpPr/>
            <p:nvPr/>
          </p:nvSpPr>
          <p:spPr>
            <a:xfrm>
              <a:off x="2360081" y="4297239"/>
              <a:ext cx="149039" cy="30701"/>
            </a:xfrm>
            <a:custGeom>
              <a:avLst/>
              <a:gdLst/>
              <a:ahLst/>
              <a:cxnLst/>
              <a:rect l="l" t="t" r="r" b="b"/>
              <a:pathLst>
                <a:path w="4272" h="880" extrusionOk="0">
                  <a:moveTo>
                    <a:pt x="0" y="0"/>
                  </a:moveTo>
                  <a:cubicBezTo>
                    <a:pt x="45" y="12"/>
                    <a:pt x="79" y="22"/>
                    <a:pt x="123" y="34"/>
                  </a:cubicBezTo>
                  <a:cubicBezTo>
                    <a:pt x="467" y="111"/>
                    <a:pt x="813" y="190"/>
                    <a:pt x="1157" y="256"/>
                  </a:cubicBezTo>
                  <a:cubicBezTo>
                    <a:pt x="1858" y="401"/>
                    <a:pt x="2558" y="534"/>
                    <a:pt x="3260" y="712"/>
                  </a:cubicBezTo>
                  <a:cubicBezTo>
                    <a:pt x="3460" y="768"/>
                    <a:pt x="3660" y="823"/>
                    <a:pt x="3849" y="879"/>
                  </a:cubicBezTo>
                  <a:cubicBezTo>
                    <a:pt x="3893" y="879"/>
                    <a:pt x="3927" y="868"/>
                    <a:pt x="3960" y="868"/>
                  </a:cubicBezTo>
                  <a:lnTo>
                    <a:pt x="3593" y="768"/>
                  </a:lnTo>
                  <a:cubicBezTo>
                    <a:pt x="2904" y="579"/>
                    <a:pt x="2214" y="434"/>
                    <a:pt x="1513" y="289"/>
                  </a:cubicBezTo>
                  <a:cubicBezTo>
                    <a:pt x="1424" y="267"/>
                    <a:pt x="1324" y="245"/>
                    <a:pt x="1235" y="234"/>
                  </a:cubicBezTo>
                  <a:lnTo>
                    <a:pt x="1235" y="234"/>
                  </a:lnTo>
                  <a:cubicBezTo>
                    <a:pt x="1402" y="245"/>
                    <a:pt x="1557" y="256"/>
                    <a:pt x="1725" y="279"/>
                  </a:cubicBezTo>
                  <a:cubicBezTo>
                    <a:pt x="2081" y="312"/>
                    <a:pt x="2425" y="368"/>
                    <a:pt x="2770" y="467"/>
                  </a:cubicBezTo>
                  <a:cubicBezTo>
                    <a:pt x="3092" y="556"/>
                    <a:pt x="3415" y="679"/>
                    <a:pt x="3749" y="756"/>
                  </a:cubicBezTo>
                  <a:cubicBezTo>
                    <a:pt x="3871" y="790"/>
                    <a:pt x="4004" y="813"/>
                    <a:pt x="4138" y="823"/>
                  </a:cubicBezTo>
                  <a:lnTo>
                    <a:pt x="4271" y="790"/>
                  </a:lnTo>
                  <a:cubicBezTo>
                    <a:pt x="4216" y="790"/>
                    <a:pt x="4172" y="790"/>
                    <a:pt x="4127" y="779"/>
                  </a:cubicBezTo>
                  <a:cubicBezTo>
                    <a:pt x="3771" y="734"/>
                    <a:pt x="3438" y="623"/>
                    <a:pt x="3092" y="523"/>
                  </a:cubicBezTo>
                  <a:cubicBezTo>
                    <a:pt x="2759" y="412"/>
                    <a:pt x="2437" y="323"/>
                    <a:pt x="2091" y="267"/>
                  </a:cubicBezTo>
                  <a:cubicBezTo>
                    <a:pt x="1580" y="190"/>
                    <a:pt x="1046" y="190"/>
                    <a:pt x="546" y="56"/>
                  </a:cubicBezTo>
                  <a:cubicBezTo>
                    <a:pt x="501" y="56"/>
                    <a:pt x="467" y="56"/>
                    <a:pt x="423" y="45"/>
                  </a:cubicBezTo>
                  <a:cubicBezTo>
                    <a:pt x="356" y="45"/>
                    <a:pt x="290" y="34"/>
                    <a:pt x="223" y="22"/>
                  </a:cubicBezTo>
                  <a:lnTo>
                    <a:pt x="178" y="22"/>
                  </a:lnTo>
                  <a:cubicBezTo>
                    <a:pt x="123" y="12"/>
                    <a:pt x="67" y="12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2282455" y="4291413"/>
              <a:ext cx="24875" cy="13222"/>
            </a:xfrm>
            <a:custGeom>
              <a:avLst/>
              <a:gdLst/>
              <a:ahLst/>
              <a:cxnLst/>
              <a:rect l="l" t="t" r="r" b="b"/>
              <a:pathLst>
                <a:path w="713" h="379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34"/>
                    <a:pt x="90" y="56"/>
                    <a:pt x="134" y="90"/>
                  </a:cubicBezTo>
                  <a:cubicBezTo>
                    <a:pt x="179" y="100"/>
                    <a:pt x="235" y="123"/>
                    <a:pt x="279" y="145"/>
                  </a:cubicBezTo>
                  <a:cubicBezTo>
                    <a:pt x="368" y="179"/>
                    <a:pt x="446" y="234"/>
                    <a:pt x="524" y="301"/>
                  </a:cubicBezTo>
                  <a:cubicBezTo>
                    <a:pt x="579" y="323"/>
                    <a:pt x="646" y="357"/>
                    <a:pt x="713" y="379"/>
                  </a:cubicBezTo>
                  <a:cubicBezTo>
                    <a:pt x="691" y="367"/>
                    <a:pt x="658" y="345"/>
                    <a:pt x="624" y="323"/>
                  </a:cubicBezTo>
                  <a:cubicBezTo>
                    <a:pt x="490" y="212"/>
                    <a:pt x="346" y="112"/>
                    <a:pt x="168" y="56"/>
                  </a:cubicBezTo>
                  <a:cubicBezTo>
                    <a:pt x="112" y="34"/>
                    <a:pt x="57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" name="Google Shape;158;p3"/>
            <p:cNvSpPr/>
            <p:nvPr/>
          </p:nvSpPr>
          <p:spPr>
            <a:xfrm>
              <a:off x="2297631" y="4289878"/>
              <a:ext cx="148621" cy="45424"/>
            </a:xfrm>
            <a:custGeom>
              <a:avLst/>
              <a:gdLst/>
              <a:ahLst/>
              <a:cxnLst/>
              <a:rect l="l" t="t" r="r" b="b"/>
              <a:pathLst>
                <a:path w="4260" h="1302" extrusionOk="0">
                  <a:moveTo>
                    <a:pt x="0" y="0"/>
                  </a:moveTo>
                  <a:cubicBezTo>
                    <a:pt x="423" y="256"/>
                    <a:pt x="878" y="445"/>
                    <a:pt x="1357" y="556"/>
                  </a:cubicBezTo>
                  <a:cubicBezTo>
                    <a:pt x="1713" y="645"/>
                    <a:pt x="2080" y="678"/>
                    <a:pt x="2435" y="734"/>
                  </a:cubicBezTo>
                  <a:cubicBezTo>
                    <a:pt x="2803" y="790"/>
                    <a:pt x="3159" y="901"/>
                    <a:pt x="3515" y="1034"/>
                  </a:cubicBezTo>
                  <a:cubicBezTo>
                    <a:pt x="3737" y="1112"/>
                    <a:pt x="3960" y="1212"/>
                    <a:pt x="4182" y="1301"/>
                  </a:cubicBezTo>
                  <a:cubicBezTo>
                    <a:pt x="4215" y="1290"/>
                    <a:pt x="4237" y="1290"/>
                    <a:pt x="4259" y="1279"/>
                  </a:cubicBezTo>
                  <a:cubicBezTo>
                    <a:pt x="4115" y="1224"/>
                    <a:pt x="3960" y="1168"/>
                    <a:pt x="3804" y="1101"/>
                  </a:cubicBezTo>
                  <a:cubicBezTo>
                    <a:pt x="3470" y="967"/>
                    <a:pt x="3137" y="846"/>
                    <a:pt x="2781" y="757"/>
                  </a:cubicBezTo>
                  <a:cubicBezTo>
                    <a:pt x="2425" y="678"/>
                    <a:pt x="2057" y="645"/>
                    <a:pt x="1701" y="579"/>
                  </a:cubicBezTo>
                  <a:cubicBezTo>
                    <a:pt x="1135" y="490"/>
                    <a:pt x="578" y="300"/>
                    <a:pt x="78" y="11"/>
                  </a:cubicBezTo>
                  <a:lnTo>
                    <a:pt x="22" y="11"/>
                  </a:lnTo>
                  <a:cubicBezTo>
                    <a:pt x="11" y="11"/>
                    <a:pt x="11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9" name="Google Shape;159;p3"/>
            <p:cNvSpPr/>
            <p:nvPr/>
          </p:nvSpPr>
          <p:spPr>
            <a:xfrm>
              <a:off x="2670902" y="4440177"/>
              <a:ext cx="149807" cy="65414"/>
            </a:xfrm>
            <a:custGeom>
              <a:avLst/>
              <a:gdLst/>
              <a:ahLst/>
              <a:cxnLst/>
              <a:rect l="l" t="t" r="r" b="b"/>
              <a:pathLst>
                <a:path w="4294" h="1875" extrusionOk="0">
                  <a:moveTo>
                    <a:pt x="2473" y="1"/>
                  </a:moveTo>
                  <a:cubicBezTo>
                    <a:pt x="2064" y="1"/>
                    <a:pt x="1564" y="50"/>
                    <a:pt x="1202" y="186"/>
                  </a:cubicBezTo>
                  <a:cubicBezTo>
                    <a:pt x="679" y="374"/>
                    <a:pt x="189" y="997"/>
                    <a:pt x="156" y="1053"/>
                  </a:cubicBezTo>
                  <a:lnTo>
                    <a:pt x="145" y="1053"/>
                  </a:lnTo>
                  <a:lnTo>
                    <a:pt x="11" y="1075"/>
                  </a:lnTo>
                  <a:cubicBezTo>
                    <a:pt x="1" y="1075"/>
                    <a:pt x="1" y="1086"/>
                    <a:pt x="1" y="1086"/>
                  </a:cubicBezTo>
                  <a:cubicBezTo>
                    <a:pt x="34" y="1153"/>
                    <a:pt x="212" y="1531"/>
                    <a:pt x="423" y="1654"/>
                  </a:cubicBezTo>
                  <a:cubicBezTo>
                    <a:pt x="621" y="1776"/>
                    <a:pt x="1099" y="1875"/>
                    <a:pt x="1504" y="1875"/>
                  </a:cubicBezTo>
                  <a:cubicBezTo>
                    <a:pt x="1577" y="1875"/>
                    <a:pt x="1647" y="1871"/>
                    <a:pt x="1713" y="1865"/>
                  </a:cubicBezTo>
                  <a:cubicBezTo>
                    <a:pt x="2147" y="1820"/>
                    <a:pt x="2414" y="1575"/>
                    <a:pt x="2903" y="1108"/>
                  </a:cubicBezTo>
                  <a:cubicBezTo>
                    <a:pt x="3348" y="697"/>
                    <a:pt x="4138" y="330"/>
                    <a:pt x="4294" y="263"/>
                  </a:cubicBezTo>
                  <a:cubicBezTo>
                    <a:pt x="4294" y="252"/>
                    <a:pt x="4294" y="241"/>
                    <a:pt x="4282" y="241"/>
                  </a:cubicBezTo>
                  <a:cubicBezTo>
                    <a:pt x="4127" y="219"/>
                    <a:pt x="3326" y="85"/>
                    <a:pt x="2970" y="30"/>
                  </a:cubicBezTo>
                  <a:cubicBezTo>
                    <a:pt x="2841" y="12"/>
                    <a:pt x="2667" y="1"/>
                    <a:pt x="247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0" name="Google Shape;160;p3"/>
            <p:cNvSpPr/>
            <p:nvPr/>
          </p:nvSpPr>
          <p:spPr>
            <a:xfrm>
              <a:off x="2707745" y="4440037"/>
              <a:ext cx="112966" cy="65623"/>
            </a:xfrm>
            <a:custGeom>
              <a:avLst/>
              <a:gdLst/>
              <a:ahLst/>
              <a:cxnLst/>
              <a:rect l="l" t="t" r="r" b="b"/>
              <a:pathLst>
                <a:path w="3238" h="1881" extrusionOk="0">
                  <a:moveTo>
                    <a:pt x="1503" y="0"/>
                  </a:moveTo>
                  <a:cubicBezTo>
                    <a:pt x="1424" y="56"/>
                    <a:pt x="1358" y="123"/>
                    <a:pt x="1303" y="190"/>
                  </a:cubicBezTo>
                  <a:cubicBezTo>
                    <a:pt x="1180" y="334"/>
                    <a:pt x="1080" y="501"/>
                    <a:pt x="980" y="657"/>
                  </a:cubicBezTo>
                  <a:cubicBezTo>
                    <a:pt x="880" y="823"/>
                    <a:pt x="779" y="990"/>
                    <a:pt x="635" y="1112"/>
                  </a:cubicBezTo>
                  <a:cubicBezTo>
                    <a:pt x="502" y="1235"/>
                    <a:pt x="346" y="1335"/>
                    <a:pt x="223" y="1468"/>
                  </a:cubicBezTo>
                  <a:cubicBezTo>
                    <a:pt x="112" y="1569"/>
                    <a:pt x="35" y="1702"/>
                    <a:pt x="1" y="1846"/>
                  </a:cubicBezTo>
                  <a:cubicBezTo>
                    <a:pt x="144" y="1868"/>
                    <a:pt x="292" y="1880"/>
                    <a:pt x="432" y="1880"/>
                  </a:cubicBezTo>
                  <a:cubicBezTo>
                    <a:pt x="510" y="1880"/>
                    <a:pt x="586" y="1877"/>
                    <a:pt x="657" y="1869"/>
                  </a:cubicBezTo>
                  <a:cubicBezTo>
                    <a:pt x="1091" y="1824"/>
                    <a:pt x="1358" y="1579"/>
                    <a:pt x="1847" y="1112"/>
                  </a:cubicBezTo>
                  <a:cubicBezTo>
                    <a:pt x="2292" y="701"/>
                    <a:pt x="3082" y="334"/>
                    <a:pt x="3238" y="267"/>
                  </a:cubicBezTo>
                  <a:cubicBezTo>
                    <a:pt x="3238" y="256"/>
                    <a:pt x="3238" y="245"/>
                    <a:pt x="3226" y="245"/>
                  </a:cubicBezTo>
                  <a:cubicBezTo>
                    <a:pt x="3071" y="223"/>
                    <a:pt x="2270" y="89"/>
                    <a:pt x="1914" y="34"/>
                  </a:cubicBezTo>
                  <a:cubicBezTo>
                    <a:pt x="1803" y="12"/>
                    <a:pt x="1658" y="12"/>
                    <a:pt x="150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1" name="Google Shape;161;p3"/>
            <p:cNvSpPr/>
            <p:nvPr/>
          </p:nvSpPr>
          <p:spPr>
            <a:xfrm>
              <a:off x="2770613" y="4446631"/>
              <a:ext cx="12455" cy="13222"/>
            </a:xfrm>
            <a:custGeom>
              <a:avLst/>
              <a:gdLst/>
              <a:ahLst/>
              <a:cxnLst/>
              <a:rect l="l" t="t" r="r" b="b"/>
              <a:pathLst>
                <a:path w="357" h="379" extrusionOk="0">
                  <a:moveTo>
                    <a:pt x="356" y="1"/>
                  </a:moveTo>
                  <a:cubicBezTo>
                    <a:pt x="312" y="78"/>
                    <a:pt x="235" y="134"/>
                    <a:pt x="168" y="189"/>
                  </a:cubicBezTo>
                  <a:cubicBezTo>
                    <a:pt x="134" y="212"/>
                    <a:pt x="101" y="245"/>
                    <a:pt x="67" y="268"/>
                  </a:cubicBezTo>
                  <a:cubicBezTo>
                    <a:pt x="57" y="290"/>
                    <a:pt x="34" y="312"/>
                    <a:pt x="23" y="323"/>
                  </a:cubicBezTo>
                  <a:cubicBezTo>
                    <a:pt x="23" y="334"/>
                    <a:pt x="12" y="345"/>
                    <a:pt x="12" y="357"/>
                  </a:cubicBezTo>
                  <a:cubicBezTo>
                    <a:pt x="1" y="357"/>
                    <a:pt x="1" y="367"/>
                    <a:pt x="1" y="367"/>
                  </a:cubicBezTo>
                  <a:lnTo>
                    <a:pt x="1" y="379"/>
                  </a:lnTo>
                  <a:lnTo>
                    <a:pt x="12" y="379"/>
                  </a:lnTo>
                  <a:cubicBezTo>
                    <a:pt x="23" y="367"/>
                    <a:pt x="12" y="367"/>
                    <a:pt x="12" y="367"/>
                  </a:cubicBezTo>
                  <a:lnTo>
                    <a:pt x="23" y="357"/>
                  </a:lnTo>
                  <a:lnTo>
                    <a:pt x="45" y="334"/>
                  </a:lnTo>
                  <a:cubicBezTo>
                    <a:pt x="57" y="323"/>
                    <a:pt x="79" y="312"/>
                    <a:pt x="90" y="290"/>
                  </a:cubicBezTo>
                  <a:cubicBezTo>
                    <a:pt x="123" y="268"/>
                    <a:pt x="156" y="234"/>
                    <a:pt x="190" y="201"/>
                  </a:cubicBezTo>
                  <a:cubicBezTo>
                    <a:pt x="257" y="145"/>
                    <a:pt x="312" y="78"/>
                    <a:pt x="35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2" name="Google Shape;162;p3"/>
            <p:cNvSpPr/>
            <p:nvPr/>
          </p:nvSpPr>
          <p:spPr>
            <a:xfrm>
              <a:off x="2747343" y="4464843"/>
              <a:ext cx="34190" cy="4500"/>
            </a:xfrm>
            <a:custGeom>
              <a:avLst/>
              <a:gdLst/>
              <a:ahLst/>
              <a:cxnLst/>
              <a:rect l="l" t="t" r="r" b="b"/>
              <a:pathLst>
                <a:path w="980" h="129" extrusionOk="0">
                  <a:moveTo>
                    <a:pt x="0" y="1"/>
                  </a:moveTo>
                  <a:cubicBezTo>
                    <a:pt x="79" y="23"/>
                    <a:pt x="156" y="57"/>
                    <a:pt x="234" y="90"/>
                  </a:cubicBezTo>
                  <a:cubicBezTo>
                    <a:pt x="298" y="108"/>
                    <a:pt x="362" y="126"/>
                    <a:pt x="432" y="126"/>
                  </a:cubicBezTo>
                  <a:cubicBezTo>
                    <a:pt x="448" y="126"/>
                    <a:pt x="463" y="126"/>
                    <a:pt x="479" y="124"/>
                  </a:cubicBezTo>
                  <a:cubicBezTo>
                    <a:pt x="509" y="127"/>
                    <a:pt x="537" y="128"/>
                    <a:pt x="565" y="128"/>
                  </a:cubicBezTo>
                  <a:cubicBezTo>
                    <a:pt x="620" y="128"/>
                    <a:pt x="671" y="124"/>
                    <a:pt x="724" y="124"/>
                  </a:cubicBezTo>
                  <a:lnTo>
                    <a:pt x="979" y="112"/>
                  </a:lnTo>
                  <a:lnTo>
                    <a:pt x="724" y="101"/>
                  </a:lnTo>
                  <a:cubicBezTo>
                    <a:pt x="645" y="101"/>
                    <a:pt x="568" y="101"/>
                    <a:pt x="479" y="90"/>
                  </a:cubicBezTo>
                  <a:cubicBezTo>
                    <a:pt x="401" y="90"/>
                    <a:pt x="323" y="68"/>
                    <a:pt x="245" y="45"/>
                  </a:cubicBezTo>
                  <a:cubicBezTo>
                    <a:pt x="168" y="23"/>
                    <a:pt x="79" y="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3" name="Google Shape;163;p3"/>
            <p:cNvSpPr/>
            <p:nvPr/>
          </p:nvSpPr>
          <p:spPr>
            <a:xfrm>
              <a:off x="2714373" y="4471855"/>
              <a:ext cx="45424" cy="10117"/>
            </a:xfrm>
            <a:custGeom>
              <a:avLst/>
              <a:gdLst/>
              <a:ahLst/>
              <a:cxnLst/>
              <a:rect l="l" t="t" r="r" b="b"/>
              <a:pathLst>
                <a:path w="1302" h="290" extrusionOk="0">
                  <a:moveTo>
                    <a:pt x="0" y="0"/>
                  </a:moveTo>
                  <a:cubicBezTo>
                    <a:pt x="100" y="56"/>
                    <a:pt x="201" y="101"/>
                    <a:pt x="300" y="145"/>
                  </a:cubicBezTo>
                  <a:cubicBezTo>
                    <a:pt x="411" y="178"/>
                    <a:pt x="523" y="200"/>
                    <a:pt x="634" y="223"/>
                  </a:cubicBezTo>
                  <a:cubicBezTo>
                    <a:pt x="846" y="267"/>
                    <a:pt x="1079" y="289"/>
                    <a:pt x="1301" y="289"/>
                  </a:cubicBezTo>
                  <a:cubicBezTo>
                    <a:pt x="1079" y="279"/>
                    <a:pt x="856" y="245"/>
                    <a:pt x="634" y="190"/>
                  </a:cubicBezTo>
                  <a:cubicBezTo>
                    <a:pt x="534" y="167"/>
                    <a:pt x="423" y="134"/>
                    <a:pt x="322" y="101"/>
                  </a:cubicBezTo>
                  <a:cubicBezTo>
                    <a:pt x="211" y="67"/>
                    <a:pt x="112" y="34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4" name="Google Shape;164;p3"/>
            <p:cNvSpPr/>
            <p:nvPr/>
          </p:nvSpPr>
          <p:spPr>
            <a:xfrm>
              <a:off x="2727561" y="4447015"/>
              <a:ext cx="31434" cy="21770"/>
            </a:xfrm>
            <a:custGeom>
              <a:avLst/>
              <a:gdLst/>
              <a:ahLst/>
              <a:cxnLst/>
              <a:rect l="l" t="t" r="r" b="b"/>
              <a:pathLst>
                <a:path w="901" h="624" extrusionOk="0">
                  <a:moveTo>
                    <a:pt x="901" y="0"/>
                  </a:moveTo>
                  <a:cubicBezTo>
                    <a:pt x="767" y="123"/>
                    <a:pt x="601" y="212"/>
                    <a:pt x="445" y="301"/>
                  </a:cubicBezTo>
                  <a:cubicBezTo>
                    <a:pt x="356" y="346"/>
                    <a:pt x="278" y="378"/>
                    <a:pt x="201" y="435"/>
                  </a:cubicBezTo>
                  <a:cubicBezTo>
                    <a:pt x="156" y="457"/>
                    <a:pt x="122" y="479"/>
                    <a:pt x="78" y="512"/>
                  </a:cubicBezTo>
                  <a:cubicBezTo>
                    <a:pt x="45" y="534"/>
                    <a:pt x="11" y="579"/>
                    <a:pt x="0" y="623"/>
                  </a:cubicBezTo>
                  <a:lnTo>
                    <a:pt x="11" y="623"/>
                  </a:lnTo>
                  <a:cubicBezTo>
                    <a:pt x="23" y="579"/>
                    <a:pt x="56" y="556"/>
                    <a:pt x="100" y="534"/>
                  </a:cubicBezTo>
                  <a:cubicBezTo>
                    <a:pt x="134" y="512"/>
                    <a:pt x="178" y="490"/>
                    <a:pt x="223" y="467"/>
                  </a:cubicBezTo>
                  <a:lnTo>
                    <a:pt x="456" y="334"/>
                  </a:lnTo>
                  <a:cubicBezTo>
                    <a:pt x="623" y="234"/>
                    <a:pt x="779" y="134"/>
                    <a:pt x="90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5" name="Google Shape;165;p3"/>
            <p:cNvSpPr/>
            <p:nvPr/>
          </p:nvSpPr>
          <p:spPr>
            <a:xfrm>
              <a:off x="2690300" y="4452074"/>
              <a:ext cx="28364" cy="23689"/>
            </a:xfrm>
            <a:custGeom>
              <a:avLst/>
              <a:gdLst/>
              <a:ahLst/>
              <a:cxnLst/>
              <a:rect l="l" t="t" r="r" b="b"/>
              <a:pathLst>
                <a:path w="813" h="679" extrusionOk="0">
                  <a:moveTo>
                    <a:pt x="802" y="0"/>
                  </a:moveTo>
                  <a:cubicBezTo>
                    <a:pt x="634" y="56"/>
                    <a:pt x="479" y="144"/>
                    <a:pt x="323" y="245"/>
                  </a:cubicBezTo>
                  <a:cubicBezTo>
                    <a:pt x="245" y="300"/>
                    <a:pt x="179" y="356"/>
                    <a:pt x="112" y="423"/>
                  </a:cubicBezTo>
                  <a:cubicBezTo>
                    <a:pt x="45" y="490"/>
                    <a:pt x="1" y="579"/>
                    <a:pt x="1" y="678"/>
                  </a:cubicBezTo>
                  <a:cubicBezTo>
                    <a:pt x="45" y="589"/>
                    <a:pt x="90" y="523"/>
                    <a:pt x="156" y="467"/>
                  </a:cubicBezTo>
                  <a:cubicBezTo>
                    <a:pt x="223" y="401"/>
                    <a:pt x="290" y="345"/>
                    <a:pt x="357" y="290"/>
                  </a:cubicBezTo>
                  <a:cubicBezTo>
                    <a:pt x="490" y="178"/>
                    <a:pt x="646" y="78"/>
                    <a:pt x="81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6" name="Google Shape;166;p3"/>
            <p:cNvSpPr/>
            <p:nvPr/>
          </p:nvSpPr>
          <p:spPr>
            <a:xfrm>
              <a:off x="2680985" y="4476914"/>
              <a:ext cx="45842" cy="15664"/>
            </a:xfrm>
            <a:custGeom>
              <a:avLst/>
              <a:gdLst/>
              <a:ahLst/>
              <a:cxnLst/>
              <a:rect l="l" t="t" r="r" b="b"/>
              <a:pathLst>
                <a:path w="1314" h="449" extrusionOk="0">
                  <a:moveTo>
                    <a:pt x="1" y="0"/>
                  </a:moveTo>
                  <a:cubicBezTo>
                    <a:pt x="45" y="45"/>
                    <a:pt x="90" y="78"/>
                    <a:pt x="134" y="122"/>
                  </a:cubicBezTo>
                  <a:cubicBezTo>
                    <a:pt x="179" y="156"/>
                    <a:pt x="234" y="189"/>
                    <a:pt x="278" y="223"/>
                  </a:cubicBezTo>
                  <a:cubicBezTo>
                    <a:pt x="379" y="289"/>
                    <a:pt x="490" y="334"/>
                    <a:pt x="601" y="367"/>
                  </a:cubicBezTo>
                  <a:cubicBezTo>
                    <a:pt x="764" y="421"/>
                    <a:pt x="933" y="449"/>
                    <a:pt x="1099" y="449"/>
                  </a:cubicBezTo>
                  <a:cubicBezTo>
                    <a:pt x="1171" y="449"/>
                    <a:pt x="1243" y="444"/>
                    <a:pt x="1313" y="433"/>
                  </a:cubicBezTo>
                  <a:cubicBezTo>
                    <a:pt x="1190" y="433"/>
                    <a:pt x="1069" y="433"/>
                    <a:pt x="957" y="411"/>
                  </a:cubicBezTo>
                  <a:cubicBezTo>
                    <a:pt x="846" y="401"/>
                    <a:pt x="735" y="367"/>
                    <a:pt x="624" y="322"/>
                  </a:cubicBezTo>
                  <a:cubicBezTo>
                    <a:pt x="512" y="289"/>
                    <a:pt x="412" y="233"/>
                    <a:pt x="312" y="178"/>
                  </a:cubicBezTo>
                  <a:cubicBezTo>
                    <a:pt x="212" y="122"/>
                    <a:pt x="112" y="45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7" name="Google Shape;167;p3"/>
            <p:cNvSpPr/>
            <p:nvPr/>
          </p:nvSpPr>
          <p:spPr>
            <a:xfrm>
              <a:off x="2602626" y="4498649"/>
              <a:ext cx="77625" cy="61088"/>
            </a:xfrm>
            <a:custGeom>
              <a:avLst/>
              <a:gdLst/>
              <a:ahLst/>
              <a:cxnLst/>
              <a:rect l="l" t="t" r="r" b="b"/>
              <a:pathLst>
                <a:path w="2225" h="1751" extrusionOk="0">
                  <a:moveTo>
                    <a:pt x="467" y="0"/>
                  </a:moveTo>
                  <a:cubicBezTo>
                    <a:pt x="456" y="11"/>
                    <a:pt x="389" y="55"/>
                    <a:pt x="300" y="122"/>
                  </a:cubicBezTo>
                  <a:cubicBezTo>
                    <a:pt x="211" y="211"/>
                    <a:pt x="0" y="489"/>
                    <a:pt x="144" y="811"/>
                  </a:cubicBezTo>
                  <a:cubicBezTo>
                    <a:pt x="300" y="1123"/>
                    <a:pt x="767" y="1401"/>
                    <a:pt x="1034" y="1446"/>
                  </a:cubicBezTo>
                  <a:cubicBezTo>
                    <a:pt x="1279" y="1501"/>
                    <a:pt x="2102" y="1724"/>
                    <a:pt x="2213" y="1746"/>
                  </a:cubicBezTo>
                  <a:cubicBezTo>
                    <a:pt x="2217" y="1750"/>
                    <a:pt x="2219" y="1751"/>
                    <a:pt x="2221" y="1751"/>
                  </a:cubicBezTo>
                  <a:cubicBezTo>
                    <a:pt x="2225" y="1751"/>
                    <a:pt x="2225" y="1746"/>
                    <a:pt x="2225" y="1746"/>
                  </a:cubicBezTo>
                  <a:cubicBezTo>
                    <a:pt x="2213" y="1635"/>
                    <a:pt x="2102" y="945"/>
                    <a:pt x="1679" y="512"/>
                  </a:cubicBezTo>
                  <a:cubicBezTo>
                    <a:pt x="1234" y="55"/>
                    <a:pt x="522" y="11"/>
                    <a:pt x="47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8" name="Google Shape;168;p3"/>
            <p:cNvSpPr/>
            <p:nvPr/>
          </p:nvSpPr>
          <p:spPr>
            <a:xfrm>
              <a:off x="2631339" y="4500568"/>
              <a:ext cx="48912" cy="59169"/>
            </a:xfrm>
            <a:custGeom>
              <a:avLst/>
              <a:gdLst/>
              <a:ahLst/>
              <a:cxnLst/>
              <a:rect l="l" t="t" r="r" b="b"/>
              <a:pathLst>
                <a:path w="1402" h="1696" extrusionOk="0">
                  <a:moveTo>
                    <a:pt x="0" y="0"/>
                  </a:moveTo>
                  <a:cubicBezTo>
                    <a:pt x="0" y="89"/>
                    <a:pt x="45" y="190"/>
                    <a:pt x="78" y="267"/>
                  </a:cubicBezTo>
                  <a:cubicBezTo>
                    <a:pt x="189" y="568"/>
                    <a:pt x="367" y="835"/>
                    <a:pt x="534" y="1112"/>
                  </a:cubicBezTo>
                  <a:cubicBezTo>
                    <a:pt x="611" y="1246"/>
                    <a:pt x="690" y="1379"/>
                    <a:pt x="734" y="1524"/>
                  </a:cubicBezTo>
                  <a:cubicBezTo>
                    <a:pt x="1023" y="1602"/>
                    <a:pt x="1323" y="1680"/>
                    <a:pt x="1390" y="1691"/>
                  </a:cubicBezTo>
                  <a:cubicBezTo>
                    <a:pt x="1394" y="1695"/>
                    <a:pt x="1396" y="1696"/>
                    <a:pt x="1398" y="1696"/>
                  </a:cubicBezTo>
                  <a:cubicBezTo>
                    <a:pt x="1402" y="1696"/>
                    <a:pt x="1402" y="1691"/>
                    <a:pt x="1402" y="1691"/>
                  </a:cubicBezTo>
                  <a:cubicBezTo>
                    <a:pt x="1390" y="1580"/>
                    <a:pt x="1279" y="890"/>
                    <a:pt x="856" y="457"/>
                  </a:cubicBezTo>
                  <a:cubicBezTo>
                    <a:pt x="601" y="190"/>
                    <a:pt x="256" y="67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9" name="Google Shape;169;p3"/>
            <p:cNvSpPr/>
            <p:nvPr/>
          </p:nvSpPr>
          <p:spPr>
            <a:xfrm>
              <a:off x="2654993" y="4534689"/>
              <a:ext cx="17862" cy="7047"/>
            </a:xfrm>
            <a:custGeom>
              <a:avLst/>
              <a:gdLst/>
              <a:ahLst/>
              <a:cxnLst/>
              <a:rect l="l" t="t" r="r" b="b"/>
              <a:pathLst>
                <a:path w="512" h="202" extrusionOk="0">
                  <a:moveTo>
                    <a:pt x="0" y="1"/>
                  </a:moveTo>
                  <a:cubicBezTo>
                    <a:pt x="45" y="23"/>
                    <a:pt x="89" y="35"/>
                    <a:pt x="134" y="45"/>
                  </a:cubicBezTo>
                  <a:lnTo>
                    <a:pt x="267" y="79"/>
                  </a:lnTo>
                  <a:cubicBezTo>
                    <a:pt x="356" y="112"/>
                    <a:pt x="434" y="157"/>
                    <a:pt x="512" y="201"/>
                  </a:cubicBezTo>
                  <a:cubicBezTo>
                    <a:pt x="445" y="146"/>
                    <a:pt x="356" y="101"/>
                    <a:pt x="267" y="57"/>
                  </a:cubicBezTo>
                  <a:cubicBezTo>
                    <a:pt x="234" y="45"/>
                    <a:pt x="190" y="23"/>
                    <a:pt x="134" y="12"/>
                  </a:cubicBezTo>
                  <a:cubicBezTo>
                    <a:pt x="89" y="1"/>
                    <a:pt x="45" y="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70" name="Google Shape;170;p3"/>
            <p:cNvSpPr/>
            <p:nvPr/>
          </p:nvSpPr>
          <p:spPr>
            <a:xfrm>
              <a:off x="2645678" y="4525025"/>
              <a:ext cx="10117" cy="24875"/>
            </a:xfrm>
            <a:custGeom>
              <a:avLst/>
              <a:gdLst/>
              <a:ahLst/>
              <a:cxnLst/>
              <a:rect l="l" t="t" r="r" b="b"/>
              <a:pathLst>
                <a:path w="290" h="713" extrusionOk="0">
                  <a:moveTo>
                    <a:pt x="12" y="0"/>
                  </a:moveTo>
                  <a:cubicBezTo>
                    <a:pt x="0" y="67"/>
                    <a:pt x="12" y="134"/>
                    <a:pt x="34" y="189"/>
                  </a:cubicBezTo>
                  <a:cubicBezTo>
                    <a:pt x="56" y="256"/>
                    <a:pt x="79" y="312"/>
                    <a:pt x="111" y="367"/>
                  </a:cubicBezTo>
                  <a:cubicBezTo>
                    <a:pt x="168" y="478"/>
                    <a:pt x="223" y="589"/>
                    <a:pt x="289" y="712"/>
                  </a:cubicBezTo>
                  <a:lnTo>
                    <a:pt x="289" y="701"/>
                  </a:lnTo>
                  <a:cubicBezTo>
                    <a:pt x="245" y="589"/>
                    <a:pt x="190" y="467"/>
                    <a:pt x="145" y="356"/>
                  </a:cubicBezTo>
                  <a:lnTo>
                    <a:pt x="67" y="178"/>
                  </a:lnTo>
                  <a:cubicBezTo>
                    <a:pt x="45" y="122"/>
                    <a:pt x="34" y="67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71" name="Google Shape;171;p3"/>
            <p:cNvSpPr/>
            <p:nvPr/>
          </p:nvSpPr>
          <p:spPr>
            <a:xfrm>
              <a:off x="2632874" y="4512430"/>
              <a:ext cx="24875" cy="5233"/>
            </a:xfrm>
            <a:custGeom>
              <a:avLst/>
              <a:gdLst/>
              <a:ahLst/>
              <a:cxnLst/>
              <a:rect l="l" t="t" r="r" b="b"/>
              <a:pathLst>
                <a:path w="713" h="150" extrusionOk="0">
                  <a:moveTo>
                    <a:pt x="133" y="1"/>
                  </a:moveTo>
                  <a:cubicBezTo>
                    <a:pt x="89" y="1"/>
                    <a:pt x="48" y="9"/>
                    <a:pt x="1" y="16"/>
                  </a:cubicBezTo>
                  <a:cubicBezTo>
                    <a:pt x="67" y="28"/>
                    <a:pt x="123" y="28"/>
                    <a:pt x="189" y="28"/>
                  </a:cubicBezTo>
                  <a:cubicBezTo>
                    <a:pt x="245" y="38"/>
                    <a:pt x="301" y="38"/>
                    <a:pt x="367" y="61"/>
                  </a:cubicBezTo>
                  <a:cubicBezTo>
                    <a:pt x="423" y="72"/>
                    <a:pt x="478" y="83"/>
                    <a:pt x="535" y="105"/>
                  </a:cubicBezTo>
                  <a:cubicBezTo>
                    <a:pt x="590" y="127"/>
                    <a:pt x="646" y="150"/>
                    <a:pt x="713" y="150"/>
                  </a:cubicBezTo>
                  <a:cubicBezTo>
                    <a:pt x="656" y="139"/>
                    <a:pt x="601" y="117"/>
                    <a:pt x="545" y="94"/>
                  </a:cubicBezTo>
                  <a:cubicBezTo>
                    <a:pt x="490" y="72"/>
                    <a:pt x="423" y="50"/>
                    <a:pt x="367" y="28"/>
                  </a:cubicBezTo>
                  <a:cubicBezTo>
                    <a:pt x="312" y="16"/>
                    <a:pt x="245" y="5"/>
                    <a:pt x="189" y="5"/>
                  </a:cubicBezTo>
                  <a:cubicBezTo>
                    <a:pt x="170" y="2"/>
                    <a:pt x="151" y="1"/>
                    <a:pt x="13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72" name="Google Shape;172;p3"/>
            <p:cNvSpPr/>
            <p:nvPr/>
          </p:nvSpPr>
          <p:spPr>
            <a:xfrm>
              <a:off x="2628234" y="4507162"/>
              <a:ext cx="13990" cy="39632"/>
            </a:xfrm>
            <a:custGeom>
              <a:avLst/>
              <a:gdLst/>
              <a:ahLst/>
              <a:cxnLst/>
              <a:rect l="l" t="t" r="r" b="b"/>
              <a:pathLst>
                <a:path w="401" h="1136" extrusionOk="0">
                  <a:moveTo>
                    <a:pt x="22" y="1"/>
                  </a:moveTo>
                  <a:cubicBezTo>
                    <a:pt x="0" y="100"/>
                    <a:pt x="22" y="201"/>
                    <a:pt x="45" y="301"/>
                  </a:cubicBezTo>
                  <a:cubicBezTo>
                    <a:pt x="67" y="401"/>
                    <a:pt x="111" y="501"/>
                    <a:pt x="144" y="590"/>
                  </a:cubicBezTo>
                  <a:cubicBezTo>
                    <a:pt x="223" y="779"/>
                    <a:pt x="300" y="957"/>
                    <a:pt x="389" y="1135"/>
                  </a:cubicBezTo>
                  <a:lnTo>
                    <a:pt x="401" y="1135"/>
                  </a:lnTo>
                  <a:cubicBezTo>
                    <a:pt x="322" y="957"/>
                    <a:pt x="245" y="768"/>
                    <a:pt x="178" y="579"/>
                  </a:cubicBezTo>
                  <a:lnTo>
                    <a:pt x="89" y="290"/>
                  </a:lnTo>
                  <a:cubicBezTo>
                    <a:pt x="55" y="201"/>
                    <a:pt x="33" y="100"/>
                    <a:pt x="2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73" name="Google Shape;173;p3"/>
            <p:cNvSpPr/>
            <p:nvPr/>
          </p:nvSpPr>
          <p:spPr>
            <a:xfrm>
              <a:off x="2613302" y="4502522"/>
              <a:ext cx="9908" cy="23305"/>
            </a:xfrm>
            <a:custGeom>
              <a:avLst/>
              <a:gdLst/>
              <a:ahLst/>
              <a:cxnLst/>
              <a:rect l="l" t="t" r="r" b="b"/>
              <a:pathLst>
                <a:path w="284" h="668" extrusionOk="0">
                  <a:moveTo>
                    <a:pt x="273" y="0"/>
                  </a:moveTo>
                  <a:cubicBezTo>
                    <a:pt x="250" y="11"/>
                    <a:pt x="216" y="33"/>
                    <a:pt x="206" y="55"/>
                  </a:cubicBezTo>
                  <a:cubicBezTo>
                    <a:pt x="184" y="89"/>
                    <a:pt x="172" y="111"/>
                    <a:pt x="161" y="144"/>
                  </a:cubicBezTo>
                  <a:cubicBezTo>
                    <a:pt x="139" y="200"/>
                    <a:pt x="127" y="256"/>
                    <a:pt x="117" y="322"/>
                  </a:cubicBezTo>
                  <a:cubicBezTo>
                    <a:pt x="95" y="378"/>
                    <a:pt x="83" y="434"/>
                    <a:pt x="61" y="490"/>
                  </a:cubicBezTo>
                  <a:cubicBezTo>
                    <a:pt x="50" y="523"/>
                    <a:pt x="39" y="556"/>
                    <a:pt x="28" y="579"/>
                  </a:cubicBezTo>
                  <a:cubicBezTo>
                    <a:pt x="18" y="597"/>
                    <a:pt x="1" y="624"/>
                    <a:pt x="2" y="652"/>
                  </a:cubicBezTo>
                  <a:lnTo>
                    <a:pt x="2" y="652"/>
                  </a:lnTo>
                  <a:cubicBezTo>
                    <a:pt x="1" y="626"/>
                    <a:pt x="20" y="606"/>
                    <a:pt x="39" y="579"/>
                  </a:cubicBezTo>
                  <a:cubicBezTo>
                    <a:pt x="50" y="556"/>
                    <a:pt x="61" y="523"/>
                    <a:pt x="72" y="500"/>
                  </a:cubicBezTo>
                  <a:cubicBezTo>
                    <a:pt x="95" y="445"/>
                    <a:pt x="117" y="389"/>
                    <a:pt x="139" y="322"/>
                  </a:cubicBezTo>
                  <a:lnTo>
                    <a:pt x="194" y="156"/>
                  </a:lnTo>
                  <a:cubicBezTo>
                    <a:pt x="206" y="100"/>
                    <a:pt x="228" y="33"/>
                    <a:pt x="283" y="0"/>
                  </a:cubicBezTo>
                  <a:close/>
                  <a:moveTo>
                    <a:pt x="2" y="652"/>
                  </a:moveTo>
                  <a:cubicBezTo>
                    <a:pt x="3" y="657"/>
                    <a:pt x="4" y="662"/>
                    <a:pt x="6" y="668"/>
                  </a:cubicBezTo>
                  <a:cubicBezTo>
                    <a:pt x="4" y="662"/>
                    <a:pt x="3" y="657"/>
                    <a:pt x="2" y="652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74" name="Google Shape;174;p3"/>
            <p:cNvSpPr/>
            <p:nvPr/>
          </p:nvSpPr>
          <p:spPr>
            <a:xfrm>
              <a:off x="2573494" y="4393461"/>
              <a:ext cx="117641" cy="68868"/>
            </a:xfrm>
            <a:custGeom>
              <a:avLst/>
              <a:gdLst/>
              <a:ahLst/>
              <a:cxnLst/>
              <a:rect l="l" t="t" r="r" b="b"/>
              <a:pathLst>
                <a:path w="3372" h="1974" extrusionOk="0">
                  <a:moveTo>
                    <a:pt x="3359" y="0"/>
                  </a:moveTo>
                  <a:cubicBezTo>
                    <a:pt x="3248" y="12"/>
                    <a:pt x="2826" y="79"/>
                    <a:pt x="2503" y="101"/>
                  </a:cubicBezTo>
                  <a:cubicBezTo>
                    <a:pt x="2114" y="134"/>
                    <a:pt x="1335" y="178"/>
                    <a:pt x="735" y="668"/>
                  </a:cubicBezTo>
                  <a:cubicBezTo>
                    <a:pt x="168" y="1124"/>
                    <a:pt x="12" y="1814"/>
                    <a:pt x="1" y="1891"/>
                  </a:cubicBezTo>
                  <a:lnTo>
                    <a:pt x="1" y="1903"/>
                  </a:lnTo>
                  <a:cubicBezTo>
                    <a:pt x="38" y="1918"/>
                    <a:pt x="204" y="1974"/>
                    <a:pt x="479" y="1974"/>
                  </a:cubicBezTo>
                  <a:cubicBezTo>
                    <a:pt x="610" y="1974"/>
                    <a:pt x="767" y="1961"/>
                    <a:pt x="946" y="1925"/>
                  </a:cubicBezTo>
                  <a:cubicBezTo>
                    <a:pt x="1558" y="1814"/>
                    <a:pt x="1792" y="1480"/>
                    <a:pt x="2103" y="1213"/>
                  </a:cubicBezTo>
                  <a:cubicBezTo>
                    <a:pt x="2403" y="979"/>
                    <a:pt x="3226" y="156"/>
                    <a:pt x="3371" y="12"/>
                  </a:cubicBezTo>
                  <a:cubicBezTo>
                    <a:pt x="3371" y="12"/>
                    <a:pt x="3371" y="0"/>
                    <a:pt x="335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75" name="Google Shape;175;p3"/>
            <p:cNvSpPr/>
            <p:nvPr/>
          </p:nvSpPr>
          <p:spPr>
            <a:xfrm>
              <a:off x="2626664" y="4393461"/>
              <a:ext cx="64472" cy="59413"/>
            </a:xfrm>
            <a:custGeom>
              <a:avLst/>
              <a:gdLst/>
              <a:ahLst/>
              <a:cxnLst/>
              <a:rect l="l" t="t" r="r" b="b"/>
              <a:pathLst>
                <a:path w="1848" h="1703" extrusionOk="0">
                  <a:moveTo>
                    <a:pt x="1835" y="0"/>
                  </a:moveTo>
                  <a:cubicBezTo>
                    <a:pt x="1724" y="12"/>
                    <a:pt x="1302" y="79"/>
                    <a:pt x="979" y="101"/>
                  </a:cubicBezTo>
                  <a:cubicBezTo>
                    <a:pt x="923" y="112"/>
                    <a:pt x="846" y="112"/>
                    <a:pt x="779" y="123"/>
                  </a:cubicBezTo>
                  <a:cubicBezTo>
                    <a:pt x="701" y="223"/>
                    <a:pt x="624" y="323"/>
                    <a:pt x="545" y="435"/>
                  </a:cubicBezTo>
                  <a:cubicBezTo>
                    <a:pt x="401" y="646"/>
                    <a:pt x="268" y="880"/>
                    <a:pt x="167" y="1124"/>
                  </a:cubicBezTo>
                  <a:cubicBezTo>
                    <a:pt x="112" y="1235"/>
                    <a:pt x="78" y="1357"/>
                    <a:pt x="45" y="1480"/>
                  </a:cubicBezTo>
                  <a:cubicBezTo>
                    <a:pt x="23" y="1547"/>
                    <a:pt x="11" y="1614"/>
                    <a:pt x="1" y="1680"/>
                  </a:cubicBezTo>
                  <a:lnTo>
                    <a:pt x="1" y="1703"/>
                  </a:lnTo>
                  <a:cubicBezTo>
                    <a:pt x="234" y="1558"/>
                    <a:pt x="390" y="1369"/>
                    <a:pt x="579" y="1213"/>
                  </a:cubicBezTo>
                  <a:cubicBezTo>
                    <a:pt x="879" y="979"/>
                    <a:pt x="1702" y="156"/>
                    <a:pt x="1847" y="12"/>
                  </a:cubicBezTo>
                  <a:cubicBezTo>
                    <a:pt x="1847" y="12"/>
                    <a:pt x="1847" y="0"/>
                    <a:pt x="183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76" name="Google Shape;176;p3"/>
            <p:cNvSpPr/>
            <p:nvPr/>
          </p:nvSpPr>
          <p:spPr>
            <a:xfrm>
              <a:off x="2659633" y="4397752"/>
              <a:ext cx="7815" cy="13990"/>
            </a:xfrm>
            <a:custGeom>
              <a:avLst/>
              <a:gdLst/>
              <a:ahLst/>
              <a:cxnLst/>
              <a:rect l="l" t="t" r="r" b="b"/>
              <a:pathLst>
                <a:path w="224" h="401" extrusionOk="0">
                  <a:moveTo>
                    <a:pt x="212" y="0"/>
                  </a:moveTo>
                  <a:cubicBezTo>
                    <a:pt x="179" y="67"/>
                    <a:pt x="123" y="122"/>
                    <a:pt x="79" y="189"/>
                  </a:cubicBezTo>
                  <a:cubicBezTo>
                    <a:pt x="57" y="223"/>
                    <a:pt x="34" y="245"/>
                    <a:pt x="23" y="289"/>
                  </a:cubicBezTo>
                  <a:cubicBezTo>
                    <a:pt x="12" y="322"/>
                    <a:pt x="1" y="367"/>
                    <a:pt x="12" y="401"/>
                  </a:cubicBezTo>
                  <a:lnTo>
                    <a:pt x="45" y="300"/>
                  </a:lnTo>
                  <a:cubicBezTo>
                    <a:pt x="67" y="267"/>
                    <a:pt x="79" y="233"/>
                    <a:pt x="101" y="200"/>
                  </a:cubicBezTo>
                  <a:cubicBezTo>
                    <a:pt x="146" y="134"/>
                    <a:pt x="190" y="78"/>
                    <a:pt x="223" y="11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77" name="Google Shape;177;p3"/>
            <p:cNvSpPr/>
            <p:nvPr/>
          </p:nvSpPr>
          <p:spPr>
            <a:xfrm>
              <a:off x="2649167" y="4415580"/>
              <a:ext cx="16711" cy="3140"/>
            </a:xfrm>
            <a:custGeom>
              <a:avLst/>
              <a:gdLst/>
              <a:ahLst/>
              <a:cxnLst/>
              <a:rect l="l" t="t" r="r" b="b"/>
              <a:pathLst>
                <a:path w="479" h="90" extrusionOk="0">
                  <a:moveTo>
                    <a:pt x="479" y="1"/>
                  </a:moveTo>
                  <a:cubicBezTo>
                    <a:pt x="434" y="1"/>
                    <a:pt x="401" y="12"/>
                    <a:pt x="357" y="12"/>
                  </a:cubicBezTo>
                  <a:cubicBezTo>
                    <a:pt x="323" y="23"/>
                    <a:pt x="278" y="34"/>
                    <a:pt x="246" y="45"/>
                  </a:cubicBezTo>
                  <a:cubicBezTo>
                    <a:pt x="201" y="56"/>
                    <a:pt x="167" y="56"/>
                    <a:pt x="123" y="56"/>
                  </a:cubicBezTo>
                  <a:cubicBezTo>
                    <a:pt x="90" y="68"/>
                    <a:pt x="45" y="68"/>
                    <a:pt x="1" y="68"/>
                  </a:cubicBezTo>
                  <a:cubicBezTo>
                    <a:pt x="45" y="78"/>
                    <a:pt x="90" y="90"/>
                    <a:pt x="123" y="90"/>
                  </a:cubicBezTo>
                  <a:cubicBezTo>
                    <a:pt x="167" y="90"/>
                    <a:pt x="212" y="78"/>
                    <a:pt x="246" y="68"/>
                  </a:cubicBezTo>
                  <a:cubicBezTo>
                    <a:pt x="323" y="45"/>
                    <a:pt x="401" y="12"/>
                    <a:pt x="4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78" name="Google Shape;178;p3"/>
            <p:cNvSpPr/>
            <p:nvPr/>
          </p:nvSpPr>
          <p:spPr>
            <a:xfrm>
              <a:off x="2630920" y="4402776"/>
              <a:ext cx="14025" cy="26026"/>
            </a:xfrm>
            <a:custGeom>
              <a:avLst/>
              <a:gdLst/>
              <a:ahLst/>
              <a:cxnLst/>
              <a:rect l="l" t="t" r="r" b="b"/>
              <a:pathLst>
                <a:path w="402" h="746" extrusionOk="0">
                  <a:moveTo>
                    <a:pt x="401" y="0"/>
                  </a:moveTo>
                  <a:lnTo>
                    <a:pt x="401" y="0"/>
                  </a:lnTo>
                  <a:cubicBezTo>
                    <a:pt x="357" y="67"/>
                    <a:pt x="312" y="112"/>
                    <a:pt x="257" y="168"/>
                  </a:cubicBezTo>
                  <a:cubicBezTo>
                    <a:pt x="212" y="212"/>
                    <a:pt x="156" y="267"/>
                    <a:pt x="123" y="334"/>
                  </a:cubicBezTo>
                  <a:lnTo>
                    <a:pt x="23" y="534"/>
                  </a:lnTo>
                  <a:cubicBezTo>
                    <a:pt x="12" y="601"/>
                    <a:pt x="1" y="690"/>
                    <a:pt x="34" y="746"/>
                  </a:cubicBezTo>
                  <a:cubicBezTo>
                    <a:pt x="12" y="679"/>
                    <a:pt x="34" y="613"/>
                    <a:pt x="57" y="546"/>
                  </a:cubicBezTo>
                  <a:cubicBezTo>
                    <a:pt x="79" y="479"/>
                    <a:pt x="112" y="412"/>
                    <a:pt x="146" y="346"/>
                  </a:cubicBezTo>
                  <a:cubicBezTo>
                    <a:pt x="201" y="223"/>
                    <a:pt x="334" y="134"/>
                    <a:pt x="40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79" name="Google Shape;179;p3"/>
            <p:cNvSpPr/>
            <p:nvPr/>
          </p:nvSpPr>
          <p:spPr>
            <a:xfrm>
              <a:off x="2620070" y="4436548"/>
              <a:ext cx="18665" cy="2372"/>
            </a:xfrm>
            <a:custGeom>
              <a:avLst/>
              <a:gdLst/>
              <a:ahLst/>
              <a:cxnLst/>
              <a:rect l="l" t="t" r="r" b="b"/>
              <a:pathLst>
                <a:path w="535" h="68" extrusionOk="0">
                  <a:moveTo>
                    <a:pt x="0" y="0"/>
                  </a:moveTo>
                  <a:cubicBezTo>
                    <a:pt x="34" y="33"/>
                    <a:pt x="79" y="45"/>
                    <a:pt x="123" y="56"/>
                  </a:cubicBezTo>
                  <a:cubicBezTo>
                    <a:pt x="167" y="67"/>
                    <a:pt x="212" y="67"/>
                    <a:pt x="267" y="67"/>
                  </a:cubicBezTo>
                  <a:cubicBezTo>
                    <a:pt x="339" y="67"/>
                    <a:pt x="411" y="53"/>
                    <a:pt x="482" y="53"/>
                  </a:cubicBezTo>
                  <a:cubicBezTo>
                    <a:pt x="500" y="53"/>
                    <a:pt x="517" y="54"/>
                    <a:pt x="534" y="56"/>
                  </a:cubicBezTo>
                  <a:cubicBezTo>
                    <a:pt x="445" y="33"/>
                    <a:pt x="345" y="33"/>
                    <a:pt x="267" y="33"/>
                  </a:cubicBezTo>
                  <a:cubicBezTo>
                    <a:pt x="223" y="23"/>
                    <a:pt x="178" y="23"/>
                    <a:pt x="134" y="11"/>
                  </a:cubicBezTo>
                  <a:cubicBezTo>
                    <a:pt x="89" y="11"/>
                    <a:pt x="45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0" name="Google Shape;180;p3"/>
            <p:cNvSpPr/>
            <p:nvPr/>
          </p:nvSpPr>
          <p:spPr>
            <a:xfrm>
              <a:off x="2607650" y="4408986"/>
              <a:ext cx="11652" cy="33806"/>
            </a:xfrm>
            <a:custGeom>
              <a:avLst/>
              <a:gdLst/>
              <a:ahLst/>
              <a:cxnLst/>
              <a:rect l="l" t="t" r="r" b="b"/>
              <a:pathLst>
                <a:path w="334" h="969" extrusionOk="0">
                  <a:moveTo>
                    <a:pt x="334" y="0"/>
                  </a:moveTo>
                  <a:cubicBezTo>
                    <a:pt x="289" y="79"/>
                    <a:pt x="223" y="145"/>
                    <a:pt x="156" y="212"/>
                  </a:cubicBezTo>
                  <a:cubicBezTo>
                    <a:pt x="101" y="267"/>
                    <a:pt x="45" y="346"/>
                    <a:pt x="34" y="445"/>
                  </a:cubicBezTo>
                  <a:cubicBezTo>
                    <a:pt x="12" y="534"/>
                    <a:pt x="0" y="623"/>
                    <a:pt x="12" y="712"/>
                  </a:cubicBezTo>
                  <a:cubicBezTo>
                    <a:pt x="23" y="790"/>
                    <a:pt x="34" y="890"/>
                    <a:pt x="79" y="968"/>
                  </a:cubicBezTo>
                  <a:cubicBezTo>
                    <a:pt x="56" y="879"/>
                    <a:pt x="67" y="790"/>
                    <a:pt x="56" y="701"/>
                  </a:cubicBezTo>
                  <a:cubicBezTo>
                    <a:pt x="56" y="623"/>
                    <a:pt x="45" y="534"/>
                    <a:pt x="67" y="445"/>
                  </a:cubicBezTo>
                  <a:cubicBezTo>
                    <a:pt x="79" y="368"/>
                    <a:pt x="123" y="290"/>
                    <a:pt x="178" y="223"/>
                  </a:cubicBezTo>
                  <a:cubicBezTo>
                    <a:pt x="234" y="156"/>
                    <a:pt x="289" y="89"/>
                    <a:pt x="334" y="12"/>
                  </a:cubicBezTo>
                  <a:lnTo>
                    <a:pt x="334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1" name="Google Shape;181;p3"/>
            <p:cNvSpPr/>
            <p:nvPr/>
          </p:nvSpPr>
          <p:spPr>
            <a:xfrm>
              <a:off x="2599521" y="4448968"/>
              <a:ext cx="20967" cy="3140"/>
            </a:xfrm>
            <a:custGeom>
              <a:avLst/>
              <a:gdLst/>
              <a:ahLst/>
              <a:cxnLst/>
              <a:rect l="l" t="t" r="r" b="b"/>
              <a:pathLst>
                <a:path w="601" h="90" extrusionOk="0">
                  <a:moveTo>
                    <a:pt x="0" y="0"/>
                  </a:moveTo>
                  <a:lnTo>
                    <a:pt x="0" y="0"/>
                  </a:lnTo>
                  <a:cubicBezTo>
                    <a:pt x="45" y="33"/>
                    <a:pt x="89" y="56"/>
                    <a:pt x="144" y="78"/>
                  </a:cubicBezTo>
                  <a:cubicBezTo>
                    <a:pt x="189" y="89"/>
                    <a:pt x="245" y="89"/>
                    <a:pt x="300" y="89"/>
                  </a:cubicBezTo>
                  <a:lnTo>
                    <a:pt x="456" y="89"/>
                  </a:lnTo>
                  <a:cubicBezTo>
                    <a:pt x="478" y="84"/>
                    <a:pt x="503" y="81"/>
                    <a:pt x="528" y="81"/>
                  </a:cubicBezTo>
                  <a:cubicBezTo>
                    <a:pt x="553" y="81"/>
                    <a:pt x="579" y="84"/>
                    <a:pt x="601" y="89"/>
                  </a:cubicBezTo>
                  <a:lnTo>
                    <a:pt x="601" y="78"/>
                  </a:lnTo>
                  <a:cubicBezTo>
                    <a:pt x="556" y="67"/>
                    <a:pt x="500" y="67"/>
                    <a:pt x="445" y="67"/>
                  </a:cubicBezTo>
                  <a:cubicBezTo>
                    <a:pt x="415" y="67"/>
                    <a:pt x="381" y="72"/>
                    <a:pt x="348" y="72"/>
                  </a:cubicBezTo>
                  <a:cubicBezTo>
                    <a:pt x="331" y="72"/>
                    <a:pt x="315" y="71"/>
                    <a:pt x="300" y="67"/>
                  </a:cubicBezTo>
                  <a:cubicBezTo>
                    <a:pt x="245" y="67"/>
                    <a:pt x="200" y="56"/>
                    <a:pt x="156" y="45"/>
                  </a:cubicBezTo>
                  <a:cubicBezTo>
                    <a:pt x="100" y="33"/>
                    <a:pt x="55" y="11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2" name="Google Shape;182;p3"/>
            <p:cNvSpPr/>
            <p:nvPr/>
          </p:nvSpPr>
          <p:spPr>
            <a:xfrm>
              <a:off x="2585147" y="4423709"/>
              <a:ext cx="13990" cy="31085"/>
            </a:xfrm>
            <a:custGeom>
              <a:avLst/>
              <a:gdLst/>
              <a:ahLst/>
              <a:cxnLst/>
              <a:rect l="l" t="t" r="r" b="b"/>
              <a:pathLst>
                <a:path w="401" h="891" extrusionOk="0">
                  <a:moveTo>
                    <a:pt x="401" y="1"/>
                  </a:moveTo>
                  <a:lnTo>
                    <a:pt x="223" y="179"/>
                  </a:lnTo>
                  <a:cubicBezTo>
                    <a:pt x="167" y="246"/>
                    <a:pt x="111" y="312"/>
                    <a:pt x="67" y="391"/>
                  </a:cubicBezTo>
                  <a:cubicBezTo>
                    <a:pt x="34" y="468"/>
                    <a:pt x="0" y="546"/>
                    <a:pt x="0" y="646"/>
                  </a:cubicBezTo>
                  <a:cubicBezTo>
                    <a:pt x="12" y="735"/>
                    <a:pt x="56" y="802"/>
                    <a:pt x="67" y="891"/>
                  </a:cubicBezTo>
                  <a:cubicBezTo>
                    <a:pt x="79" y="846"/>
                    <a:pt x="79" y="802"/>
                    <a:pt x="79" y="757"/>
                  </a:cubicBezTo>
                  <a:cubicBezTo>
                    <a:pt x="67" y="713"/>
                    <a:pt x="67" y="680"/>
                    <a:pt x="67" y="635"/>
                  </a:cubicBezTo>
                  <a:cubicBezTo>
                    <a:pt x="67" y="557"/>
                    <a:pt x="79" y="480"/>
                    <a:pt x="111" y="413"/>
                  </a:cubicBezTo>
                  <a:cubicBezTo>
                    <a:pt x="145" y="335"/>
                    <a:pt x="190" y="268"/>
                    <a:pt x="245" y="201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3" name="Google Shape;183;p3"/>
            <p:cNvSpPr/>
            <p:nvPr/>
          </p:nvSpPr>
          <p:spPr>
            <a:xfrm>
              <a:off x="2490076" y="4477123"/>
              <a:ext cx="78427" cy="84777"/>
            </a:xfrm>
            <a:custGeom>
              <a:avLst/>
              <a:gdLst/>
              <a:ahLst/>
              <a:cxnLst/>
              <a:rect l="l" t="t" r="r" b="b"/>
              <a:pathLst>
                <a:path w="2248" h="2430" extrusionOk="0">
                  <a:moveTo>
                    <a:pt x="457" y="1"/>
                  </a:moveTo>
                  <a:cubicBezTo>
                    <a:pt x="414" y="1"/>
                    <a:pt x="390" y="5"/>
                    <a:pt x="390" y="5"/>
                  </a:cubicBezTo>
                  <a:cubicBezTo>
                    <a:pt x="390" y="5"/>
                    <a:pt x="234" y="16"/>
                    <a:pt x="145" y="150"/>
                  </a:cubicBezTo>
                  <a:cubicBezTo>
                    <a:pt x="56" y="294"/>
                    <a:pt x="1" y="862"/>
                    <a:pt x="189" y="1228"/>
                  </a:cubicBezTo>
                  <a:cubicBezTo>
                    <a:pt x="379" y="1584"/>
                    <a:pt x="523" y="1695"/>
                    <a:pt x="701" y="1762"/>
                  </a:cubicBezTo>
                  <a:cubicBezTo>
                    <a:pt x="891" y="1829"/>
                    <a:pt x="1324" y="2029"/>
                    <a:pt x="1569" y="2118"/>
                  </a:cubicBezTo>
                  <a:cubicBezTo>
                    <a:pt x="1769" y="2196"/>
                    <a:pt x="2147" y="2385"/>
                    <a:pt x="2236" y="2429"/>
                  </a:cubicBezTo>
                  <a:lnTo>
                    <a:pt x="2247" y="2419"/>
                  </a:lnTo>
                  <a:cubicBezTo>
                    <a:pt x="2225" y="2308"/>
                    <a:pt x="2102" y="1818"/>
                    <a:pt x="2025" y="1517"/>
                  </a:cubicBezTo>
                  <a:cubicBezTo>
                    <a:pt x="1924" y="1184"/>
                    <a:pt x="1803" y="750"/>
                    <a:pt x="1291" y="350"/>
                  </a:cubicBezTo>
                  <a:cubicBezTo>
                    <a:pt x="913" y="39"/>
                    <a:pt x="592" y="1"/>
                    <a:pt x="4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4" name="Google Shape;184;p3"/>
            <p:cNvSpPr/>
            <p:nvPr/>
          </p:nvSpPr>
          <p:spPr>
            <a:xfrm>
              <a:off x="2528104" y="4484275"/>
              <a:ext cx="40400" cy="77625"/>
            </a:xfrm>
            <a:custGeom>
              <a:avLst/>
              <a:gdLst/>
              <a:ahLst/>
              <a:cxnLst/>
              <a:rect l="l" t="t" r="r" b="b"/>
              <a:pathLst>
                <a:path w="1158" h="2225" extrusionOk="0">
                  <a:moveTo>
                    <a:pt x="1" y="0"/>
                  </a:moveTo>
                  <a:lnTo>
                    <a:pt x="1" y="67"/>
                  </a:lnTo>
                  <a:cubicBezTo>
                    <a:pt x="11" y="234"/>
                    <a:pt x="90" y="390"/>
                    <a:pt x="156" y="545"/>
                  </a:cubicBezTo>
                  <a:cubicBezTo>
                    <a:pt x="223" y="701"/>
                    <a:pt x="256" y="879"/>
                    <a:pt x="256" y="1057"/>
                  </a:cubicBezTo>
                  <a:cubicBezTo>
                    <a:pt x="256" y="1235"/>
                    <a:pt x="245" y="1401"/>
                    <a:pt x="245" y="1579"/>
                  </a:cubicBezTo>
                  <a:cubicBezTo>
                    <a:pt x="245" y="1658"/>
                    <a:pt x="256" y="1747"/>
                    <a:pt x="256" y="1824"/>
                  </a:cubicBezTo>
                  <a:cubicBezTo>
                    <a:pt x="345" y="1858"/>
                    <a:pt x="412" y="1891"/>
                    <a:pt x="479" y="1913"/>
                  </a:cubicBezTo>
                  <a:cubicBezTo>
                    <a:pt x="679" y="1991"/>
                    <a:pt x="1057" y="2180"/>
                    <a:pt x="1146" y="2224"/>
                  </a:cubicBezTo>
                  <a:lnTo>
                    <a:pt x="1157" y="2214"/>
                  </a:lnTo>
                  <a:cubicBezTo>
                    <a:pt x="1135" y="2103"/>
                    <a:pt x="1012" y="1613"/>
                    <a:pt x="935" y="1312"/>
                  </a:cubicBezTo>
                  <a:cubicBezTo>
                    <a:pt x="834" y="979"/>
                    <a:pt x="713" y="545"/>
                    <a:pt x="201" y="145"/>
                  </a:cubicBezTo>
                  <a:cubicBezTo>
                    <a:pt x="134" y="78"/>
                    <a:pt x="67" y="34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5" name="Google Shape;185;p3"/>
            <p:cNvSpPr/>
            <p:nvPr/>
          </p:nvSpPr>
          <p:spPr>
            <a:xfrm>
              <a:off x="2550223" y="4539853"/>
              <a:ext cx="12839" cy="3838"/>
            </a:xfrm>
            <a:custGeom>
              <a:avLst/>
              <a:gdLst/>
              <a:ahLst/>
              <a:cxnLst/>
              <a:rect l="l" t="t" r="r" b="b"/>
              <a:pathLst>
                <a:path w="368" h="110" extrusionOk="0">
                  <a:moveTo>
                    <a:pt x="141" y="1"/>
                  </a:moveTo>
                  <a:cubicBezTo>
                    <a:pt x="123" y="1"/>
                    <a:pt x="106" y="3"/>
                    <a:pt x="89" y="9"/>
                  </a:cubicBezTo>
                  <a:cubicBezTo>
                    <a:pt x="56" y="9"/>
                    <a:pt x="22" y="20"/>
                    <a:pt x="0" y="42"/>
                  </a:cubicBezTo>
                  <a:lnTo>
                    <a:pt x="0" y="53"/>
                  </a:lnTo>
                  <a:cubicBezTo>
                    <a:pt x="34" y="42"/>
                    <a:pt x="67" y="42"/>
                    <a:pt x="101" y="31"/>
                  </a:cubicBezTo>
                  <a:lnTo>
                    <a:pt x="190" y="31"/>
                  </a:lnTo>
                  <a:cubicBezTo>
                    <a:pt x="256" y="42"/>
                    <a:pt x="312" y="75"/>
                    <a:pt x="368" y="109"/>
                  </a:cubicBezTo>
                  <a:cubicBezTo>
                    <a:pt x="323" y="65"/>
                    <a:pt x="267" y="20"/>
                    <a:pt x="200" y="9"/>
                  </a:cubicBezTo>
                  <a:cubicBezTo>
                    <a:pt x="178" y="3"/>
                    <a:pt x="159" y="1"/>
                    <a:pt x="14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6" name="Google Shape;186;p3"/>
            <p:cNvSpPr/>
            <p:nvPr/>
          </p:nvSpPr>
          <p:spPr>
            <a:xfrm>
              <a:off x="2543629" y="4534689"/>
              <a:ext cx="3140" cy="12873"/>
            </a:xfrm>
            <a:custGeom>
              <a:avLst/>
              <a:gdLst/>
              <a:ahLst/>
              <a:cxnLst/>
              <a:rect l="l" t="t" r="r" b="b"/>
              <a:pathLst>
                <a:path w="90" h="369" extrusionOk="0">
                  <a:moveTo>
                    <a:pt x="23" y="1"/>
                  </a:moveTo>
                  <a:cubicBezTo>
                    <a:pt x="11" y="35"/>
                    <a:pt x="1" y="68"/>
                    <a:pt x="1" y="101"/>
                  </a:cubicBezTo>
                  <a:cubicBezTo>
                    <a:pt x="1" y="134"/>
                    <a:pt x="11" y="157"/>
                    <a:pt x="23" y="190"/>
                  </a:cubicBezTo>
                  <a:cubicBezTo>
                    <a:pt x="45" y="246"/>
                    <a:pt x="78" y="302"/>
                    <a:pt x="90" y="368"/>
                  </a:cubicBezTo>
                  <a:cubicBezTo>
                    <a:pt x="90" y="302"/>
                    <a:pt x="78" y="235"/>
                    <a:pt x="56" y="179"/>
                  </a:cubicBezTo>
                  <a:cubicBezTo>
                    <a:pt x="56" y="157"/>
                    <a:pt x="45" y="124"/>
                    <a:pt x="45" y="90"/>
                  </a:cubicBezTo>
                  <a:cubicBezTo>
                    <a:pt x="34" y="68"/>
                    <a:pt x="34" y="35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7" name="Google Shape;187;p3"/>
            <p:cNvSpPr/>
            <p:nvPr/>
          </p:nvSpPr>
          <p:spPr>
            <a:xfrm>
              <a:off x="2534314" y="4519966"/>
              <a:ext cx="22537" cy="5442"/>
            </a:xfrm>
            <a:custGeom>
              <a:avLst/>
              <a:gdLst/>
              <a:ahLst/>
              <a:cxnLst/>
              <a:rect l="l" t="t" r="r" b="b"/>
              <a:pathLst>
                <a:path w="646" h="156" extrusionOk="0">
                  <a:moveTo>
                    <a:pt x="167" y="0"/>
                  </a:moveTo>
                  <a:cubicBezTo>
                    <a:pt x="112" y="12"/>
                    <a:pt x="56" y="23"/>
                    <a:pt x="1" y="67"/>
                  </a:cubicBezTo>
                  <a:lnTo>
                    <a:pt x="1" y="79"/>
                  </a:lnTo>
                  <a:lnTo>
                    <a:pt x="23" y="79"/>
                  </a:lnTo>
                  <a:cubicBezTo>
                    <a:pt x="78" y="67"/>
                    <a:pt x="123" y="67"/>
                    <a:pt x="167" y="67"/>
                  </a:cubicBezTo>
                  <a:cubicBezTo>
                    <a:pt x="223" y="67"/>
                    <a:pt x="278" y="67"/>
                    <a:pt x="323" y="79"/>
                  </a:cubicBezTo>
                  <a:cubicBezTo>
                    <a:pt x="379" y="89"/>
                    <a:pt x="434" y="112"/>
                    <a:pt x="490" y="123"/>
                  </a:cubicBezTo>
                  <a:cubicBezTo>
                    <a:pt x="535" y="145"/>
                    <a:pt x="590" y="156"/>
                    <a:pt x="646" y="156"/>
                  </a:cubicBezTo>
                  <a:cubicBezTo>
                    <a:pt x="545" y="134"/>
                    <a:pt x="446" y="67"/>
                    <a:pt x="345" y="34"/>
                  </a:cubicBezTo>
                  <a:cubicBezTo>
                    <a:pt x="290" y="12"/>
                    <a:pt x="223" y="0"/>
                    <a:pt x="1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8" name="Google Shape;188;p3"/>
            <p:cNvSpPr/>
            <p:nvPr/>
          </p:nvSpPr>
          <p:spPr>
            <a:xfrm>
              <a:off x="2524231" y="4509884"/>
              <a:ext cx="3140" cy="25259"/>
            </a:xfrm>
            <a:custGeom>
              <a:avLst/>
              <a:gdLst/>
              <a:ahLst/>
              <a:cxnLst/>
              <a:rect l="l" t="t" r="r" b="b"/>
              <a:pathLst>
                <a:path w="90" h="724" extrusionOk="0">
                  <a:moveTo>
                    <a:pt x="78" y="0"/>
                  </a:moveTo>
                  <a:cubicBezTo>
                    <a:pt x="56" y="56"/>
                    <a:pt x="33" y="123"/>
                    <a:pt x="23" y="178"/>
                  </a:cubicBezTo>
                  <a:cubicBezTo>
                    <a:pt x="11" y="234"/>
                    <a:pt x="11" y="301"/>
                    <a:pt x="11" y="356"/>
                  </a:cubicBezTo>
                  <a:cubicBezTo>
                    <a:pt x="0" y="479"/>
                    <a:pt x="0" y="601"/>
                    <a:pt x="0" y="723"/>
                  </a:cubicBezTo>
                  <a:cubicBezTo>
                    <a:pt x="23" y="601"/>
                    <a:pt x="45" y="479"/>
                    <a:pt x="56" y="368"/>
                  </a:cubicBezTo>
                  <a:cubicBezTo>
                    <a:pt x="67" y="301"/>
                    <a:pt x="89" y="245"/>
                    <a:pt x="89" y="190"/>
                  </a:cubicBezTo>
                  <a:lnTo>
                    <a:pt x="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9" name="Google Shape;189;p3"/>
            <p:cNvSpPr/>
            <p:nvPr/>
          </p:nvSpPr>
          <p:spPr>
            <a:xfrm>
              <a:off x="2519173" y="4495789"/>
              <a:ext cx="24875" cy="6768"/>
            </a:xfrm>
            <a:custGeom>
              <a:avLst/>
              <a:gdLst/>
              <a:ahLst/>
              <a:cxnLst/>
              <a:rect l="l" t="t" r="r" b="b"/>
              <a:pathLst>
                <a:path w="713" h="194" extrusionOk="0">
                  <a:moveTo>
                    <a:pt x="226" y="1"/>
                  </a:moveTo>
                  <a:cubicBezTo>
                    <a:pt x="214" y="1"/>
                    <a:pt x="202" y="2"/>
                    <a:pt x="190" y="4"/>
                  </a:cubicBezTo>
                  <a:cubicBezTo>
                    <a:pt x="123" y="4"/>
                    <a:pt x="57" y="15"/>
                    <a:pt x="0" y="48"/>
                  </a:cubicBezTo>
                  <a:lnTo>
                    <a:pt x="12" y="48"/>
                  </a:lnTo>
                  <a:cubicBezTo>
                    <a:pt x="49" y="48"/>
                    <a:pt x="86" y="43"/>
                    <a:pt x="126" y="43"/>
                  </a:cubicBezTo>
                  <a:cubicBezTo>
                    <a:pt x="147" y="43"/>
                    <a:pt x="168" y="45"/>
                    <a:pt x="190" y="48"/>
                  </a:cubicBezTo>
                  <a:cubicBezTo>
                    <a:pt x="245" y="48"/>
                    <a:pt x="312" y="48"/>
                    <a:pt x="368" y="60"/>
                  </a:cubicBezTo>
                  <a:cubicBezTo>
                    <a:pt x="490" y="82"/>
                    <a:pt x="601" y="137"/>
                    <a:pt x="712" y="193"/>
                  </a:cubicBezTo>
                  <a:cubicBezTo>
                    <a:pt x="613" y="115"/>
                    <a:pt x="501" y="60"/>
                    <a:pt x="379" y="26"/>
                  </a:cubicBezTo>
                  <a:cubicBezTo>
                    <a:pt x="324" y="17"/>
                    <a:pt x="278" y="1"/>
                    <a:pt x="22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0" name="Google Shape;190;p3"/>
            <p:cNvSpPr/>
            <p:nvPr/>
          </p:nvSpPr>
          <p:spPr>
            <a:xfrm>
              <a:off x="2505217" y="4484275"/>
              <a:ext cx="4675" cy="38062"/>
            </a:xfrm>
            <a:custGeom>
              <a:avLst/>
              <a:gdLst/>
              <a:ahLst/>
              <a:cxnLst/>
              <a:rect l="l" t="t" r="r" b="b"/>
              <a:pathLst>
                <a:path w="134" h="1091" extrusionOk="0">
                  <a:moveTo>
                    <a:pt x="123" y="0"/>
                  </a:moveTo>
                  <a:cubicBezTo>
                    <a:pt x="67" y="78"/>
                    <a:pt x="34" y="167"/>
                    <a:pt x="22" y="267"/>
                  </a:cubicBezTo>
                  <a:cubicBezTo>
                    <a:pt x="0" y="356"/>
                    <a:pt x="12" y="456"/>
                    <a:pt x="34" y="545"/>
                  </a:cubicBezTo>
                  <a:cubicBezTo>
                    <a:pt x="45" y="645"/>
                    <a:pt x="78" y="734"/>
                    <a:pt x="89" y="823"/>
                  </a:cubicBezTo>
                  <a:cubicBezTo>
                    <a:pt x="111" y="912"/>
                    <a:pt x="123" y="1001"/>
                    <a:pt x="89" y="1090"/>
                  </a:cubicBezTo>
                  <a:lnTo>
                    <a:pt x="101" y="1090"/>
                  </a:lnTo>
                  <a:cubicBezTo>
                    <a:pt x="134" y="1001"/>
                    <a:pt x="134" y="901"/>
                    <a:pt x="123" y="812"/>
                  </a:cubicBezTo>
                  <a:cubicBezTo>
                    <a:pt x="111" y="723"/>
                    <a:pt x="89" y="634"/>
                    <a:pt x="78" y="545"/>
                  </a:cubicBezTo>
                  <a:cubicBezTo>
                    <a:pt x="67" y="456"/>
                    <a:pt x="78" y="356"/>
                    <a:pt x="78" y="267"/>
                  </a:cubicBezTo>
                  <a:cubicBezTo>
                    <a:pt x="89" y="178"/>
                    <a:pt x="111" y="89"/>
                    <a:pt x="1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1" name="Google Shape;191;p3"/>
            <p:cNvSpPr/>
            <p:nvPr/>
          </p:nvSpPr>
          <p:spPr>
            <a:xfrm>
              <a:off x="2460176" y="4379506"/>
              <a:ext cx="108709" cy="65519"/>
            </a:xfrm>
            <a:custGeom>
              <a:avLst/>
              <a:gdLst/>
              <a:ahLst/>
              <a:cxnLst/>
              <a:rect l="l" t="t" r="r" b="b"/>
              <a:pathLst>
                <a:path w="3116" h="1878" extrusionOk="0">
                  <a:moveTo>
                    <a:pt x="3093" y="0"/>
                  </a:moveTo>
                  <a:cubicBezTo>
                    <a:pt x="2993" y="34"/>
                    <a:pt x="2637" y="134"/>
                    <a:pt x="2181" y="178"/>
                  </a:cubicBezTo>
                  <a:cubicBezTo>
                    <a:pt x="1636" y="234"/>
                    <a:pt x="858" y="311"/>
                    <a:pt x="557" y="590"/>
                  </a:cubicBezTo>
                  <a:cubicBezTo>
                    <a:pt x="279" y="845"/>
                    <a:pt x="157" y="1335"/>
                    <a:pt x="146" y="1391"/>
                  </a:cubicBezTo>
                  <a:lnTo>
                    <a:pt x="134" y="1391"/>
                  </a:lnTo>
                  <a:lnTo>
                    <a:pt x="12" y="1424"/>
                  </a:lnTo>
                  <a:cubicBezTo>
                    <a:pt x="1" y="1435"/>
                    <a:pt x="1" y="1435"/>
                    <a:pt x="12" y="1446"/>
                  </a:cubicBezTo>
                  <a:cubicBezTo>
                    <a:pt x="57" y="1502"/>
                    <a:pt x="346" y="1824"/>
                    <a:pt x="635" y="1869"/>
                  </a:cubicBezTo>
                  <a:cubicBezTo>
                    <a:pt x="670" y="1875"/>
                    <a:pt x="706" y="1878"/>
                    <a:pt x="742" y="1878"/>
                  </a:cubicBezTo>
                  <a:cubicBezTo>
                    <a:pt x="1025" y="1878"/>
                    <a:pt x="1341" y="1687"/>
                    <a:pt x="1736" y="1391"/>
                  </a:cubicBezTo>
                  <a:cubicBezTo>
                    <a:pt x="2148" y="1090"/>
                    <a:pt x="2959" y="178"/>
                    <a:pt x="3104" y="12"/>
                  </a:cubicBezTo>
                  <a:cubicBezTo>
                    <a:pt x="3115" y="12"/>
                    <a:pt x="3104" y="0"/>
                    <a:pt x="309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2" name="Google Shape;192;p3"/>
            <p:cNvSpPr/>
            <p:nvPr/>
          </p:nvSpPr>
          <p:spPr>
            <a:xfrm>
              <a:off x="2501728" y="4379506"/>
              <a:ext cx="67158" cy="60948"/>
            </a:xfrm>
            <a:custGeom>
              <a:avLst/>
              <a:gdLst/>
              <a:ahLst/>
              <a:cxnLst/>
              <a:rect l="l" t="t" r="r" b="b"/>
              <a:pathLst>
                <a:path w="1925" h="1747" extrusionOk="0">
                  <a:moveTo>
                    <a:pt x="1902" y="0"/>
                  </a:moveTo>
                  <a:cubicBezTo>
                    <a:pt x="1802" y="34"/>
                    <a:pt x="1446" y="134"/>
                    <a:pt x="990" y="178"/>
                  </a:cubicBezTo>
                  <a:cubicBezTo>
                    <a:pt x="868" y="190"/>
                    <a:pt x="734" y="212"/>
                    <a:pt x="601" y="222"/>
                  </a:cubicBezTo>
                  <a:cubicBezTo>
                    <a:pt x="557" y="323"/>
                    <a:pt x="523" y="423"/>
                    <a:pt x="490" y="534"/>
                  </a:cubicBezTo>
                  <a:cubicBezTo>
                    <a:pt x="468" y="667"/>
                    <a:pt x="434" y="801"/>
                    <a:pt x="401" y="934"/>
                  </a:cubicBezTo>
                  <a:cubicBezTo>
                    <a:pt x="367" y="1068"/>
                    <a:pt x="300" y="1201"/>
                    <a:pt x="245" y="1324"/>
                  </a:cubicBezTo>
                  <a:cubicBezTo>
                    <a:pt x="178" y="1458"/>
                    <a:pt x="100" y="1579"/>
                    <a:pt x="33" y="1702"/>
                  </a:cubicBezTo>
                  <a:cubicBezTo>
                    <a:pt x="23" y="1713"/>
                    <a:pt x="11" y="1735"/>
                    <a:pt x="0" y="1747"/>
                  </a:cubicBezTo>
                  <a:cubicBezTo>
                    <a:pt x="167" y="1668"/>
                    <a:pt x="345" y="1535"/>
                    <a:pt x="545" y="1391"/>
                  </a:cubicBezTo>
                  <a:cubicBezTo>
                    <a:pt x="957" y="1090"/>
                    <a:pt x="1768" y="178"/>
                    <a:pt x="1913" y="12"/>
                  </a:cubicBezTo>
                  <a:cubicBezTo>
                    <a:pt x="1924" y="12"/>
                    <a:pt x="1913" y="0"/>
                    <a:pt x="190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3" name="Google Shape;193;p3"/>
            <p:cNvSpPr/>
            <p:nvPr/>
          </p:nvSpPr>
          <p:spPr>
            <a:xfrm>
              <a:off x="2531593" y="4388019"/>
              <a:ext cx="11652" cy="14409"/>
            </a:xfrm>
            <a:custGeom>
              <a:avLst/>
              <a:gdLst/>
              <a:ahLst/>
              <a:cxnLst/>
              <a:rect l="l" t="t" r="r" b="b"/>
              <a:pathLst>
                <a:path w="334" h="413" extrusionOk="0">
                  <a:moveTo>
                    <a:pt x="334" y="1"/>
                  </a:moveTo>
                  <a:lnTo>
                    <a:pt x="334" y="1"/>
                  </a:lnTo>
                  <a:cubicBezTo>
                    <a:pt x="301" y="23"/>
                    <a:pt x="257" y="45"/>
                    <a:pt x="223" y="79"/>
                  </a:cubicBezTo>
                  <a:cubicBezTo>
                    <a:pt x="190" y="101"/>
                    <a:pt x="156" y="134"/>
                    <a:pt x="123" y="168"/>
                  </a:cubicBezTo>
                  <a:cubicBezTo>
                    <a:pt x="89" y="201"/>
                    <a:pt x="56" y="235"/>
                    <a:pt x="34" y="279"/>
                  </a:cubicBezTo>
                  <a:cubicBezTo>
                    <a:pt x="12" y="312"/>
                    <a:pt x="0" y="368"/>
                    <a:pt x="0" y="413"/>
                  </a:cubicBezTo>
                  <a:cubicBezTo>
                    <a:pt x="23" y="368"/>
                    <a:pt x="34" y="324"/>
                    <a:pt x="67" y="290"/>
                  </a:cubicBezTo>
                  <a:cubicBezTo>
                    <a:pt x="89" y="257"/>
                    <a:pt x="112" y="223"/>
                    <a:pt x="145" y="179"/>
                  </a:cubicBezTo>
                  <a:cubicBezTo>
                    <a:pt x="168" y="146"/>
                    <a:pt x="201" y="112"/>
                    <a:pt x="234" y="90"/>
                  </a:cubicBezTo>
                  <a:cubicBezTo>
                    <a:pt x="267" y="57"/>
                    <a:pt x="301" y="23"/>
                    <a:pt x="3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4" name="Google Shape;194;p3"/>
            <p:cNvSpPr/>
            <p:nvPr/>
          </p:nvSpPr>
          <p:spPr>
            <a:xfrm>
              <a:off x="2539757" y="4396950"/>
              <a:ext cx="11269" cy="1605"/>
            </a:xfrm>
            <a:custGeom>
              <a:avLst/>
              <a:gdLst/>
              <a:ahLst/>
              <a:cxnLst/>
              <a:rect l="l" t="t" r="r" b="b"/>
              <a:pathLst>
                <a:path w="323" h="46" extrusionOk="0">
                  <a:moveTo>
                    <a:pt x="322" y="1"/>
                  </a:moveTo>
                  <a:cubicBezTo>
                    <a:pt x="267" y="1"/>
                    <a:pt x="211" y="12"/>
                    <a:pt x="156" y="12"/>
                  </a:cubicBezTo>
                  <a:lnTo>
                    <a:pt x="78" y="12"/>
                  </a:lnTo>
                  <a:cubicBezTo>
                    <a:pt x="56" y="12"/>
                    <a:pt x="33" y="12"/>
                    <a:pt x="0" y="23"/>
                  </a:cubicBezTo>
                  <a:cubicBezTo>
                    <a:pt x="23" y="34"/>
                    <a:pt x="56" y="45"/>
                    <a:pt x="78" y="45"/>
                  </a:cubicBezTo>
                  <a:cubicBezTo>
                    <a:pt x="112" y="45"/>
                    <a:pt x="134" y="45"/>
                    <a:pt x="167" y="34"/>
                  </a:cubicBezTo>
                  <a:cubicBezTo>
                    <a:pt x="211" y="23"/>
                    <a:pt x="267" y="12"/>
                    <a:pt x="32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5" name="Google Shape;195;p3"/>
            <p:cNvSpPr/>
            <p:nvPr/>
          </p:nvSpPr>
          <p:spPr>
            <a:xfrm>
              <a:off x="2499391" y="4390775"/>
              <a:ext cx="22537" cy="26410"/>
            </a:xfrm>
            <a:custGeom>
              <a:avLst/>
              <a:gdLst/>
              <a:ahLst/>
              <a:cxnLst/>
              <a:rect l="l" t="t" r="r" b="b"/>
              <a:pathLst>
                <a:path w="646" h="757" extrusionOk="0">
                  <a:moveTo>
                    <a:pt x="634" y="0"/>
                  </a:moveTo>
                  <a:cubicBezTo>
                    <a:pt x="579" y="55"/>
                    <a:pt x="512" y="111"/>
                    <a:pt x="456" y="166"/>
                  </a:cubicBezTo>
                  <a:cubicBezTo>
                    <a:pt x="389" y="222"/>
                    <a:pt x="312" y="267"/>
                    <a:pt x="245" y="322"/>
                  </a:cubicBezTo>
                  <a:cubicBezTo>
                    <a:pt x="179" y="367"/>
                    <a:pt x="123" y="445"/>
                    <a:pt x="90" y="512"/>
                  </a:cubicBezTo>
                  <a:cubicBezTo>
                    <a:pt x="67" y="556"/>
                    <a:pt x="45" y="589"/>
                    <a:pt x="34" y="634"/>
                  </a:cubicBezTo>
                  <a:cubicBezTo>
                    <a:pt x="23" y="667"/>
                    <a:pt x="1" y="712"/>
                    <a:pt x="11" y="756"/>
                  </a:cubicBezTo>
                  <a:lnTo>
                    <a:pt x="23" y="756"/>
                  </a:lnTo>
                  <a:cubicBezTo>
                    <a:pt x="11" y="712"/>
                    <a:pt x="45" y="678"/>
                    <a:pt x="56" y="645"/>
                  </a:cubicBezTo>
                  <a:cubicBezTo>
                    <a:pt x="78" y="611"/>
                    <a:pt x="100" y="567"/>
                    <a:pt x="123" y="534"/>
                  </a:cubicBezTo>
                  <a:cubicBezTo>
                    <a:pt x="167" y="467"/>
                    <a:pt x="212" y="400"/>
                    <a:pt x="268" y="344"/>
                  </a:cubicBezTo>
                  <a:cubicBezTo>
                    <a:pt x="334" y="289"/>
                    <a:pt x="401" y="245"/>
                    <a:pt x="468" y="189"/>
                  </a:cubicBezTo>
                  <a:cubicBezTo>
                    <a:pt x="523" y="122"/>
                    <a:pt x="590" y="67"/>
                    <a:pt x="6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6" name="Google Shape;196;p3"/>
            <p:cNvSpPr/>
            <p:nvPr/>
          </p:nvSpPr>
          <p:spPr>
            <a:xfrm>
              <a:off x="2509474" y="4412859"/>
              <a:ext cx="20235" cy="4326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1" y="1"/>
                  </a:moveTo>
                  <a:lnTo>
                    <a:pt x="1" y="12"/>
                  </a:lnTo>
                  <a:cubicBezTo>
                    <a:pt x="34" y="45"/>
                    <a:pt x="90" y="67"/>
                    <a:pt x="134" y="79"/>
                  </a:cubicBezTo>
                  <a:cubicBezTo>
                    <a:pt x="179" y="101"/>
                    <a:pt x="234" y="101"/>
                    <a:pt x="278" y="101"/>
                  </a:cubicBezTo>
                  <a:cubicBezTo>
                    <a:pt x="379" y="123"/>
                    <a:pt x="479" y="123"/>
                    <a:pt x="579" y="123"/>
                  </a:cubicBezTo>
                  <a:lnTo>
                    <a:pt x="579" y="112"/>
                  </a:lnTo>
                  <a:cubicBezTo>
                    <a:pt x="479" y="101"/>
                    <a:pt x="390" y="79"/>
                    <a:pt x="290" y="57"/>
                  </a:cubicBezTo>
                  <a:cubicBezTo>
                    <a:pt x="246" y="45"/>
                    <a:pt x="201" y="23"/>
                    <a:pt x="145" y="23"/>
                  </a:cubicBezTo>
                  <a:cubicBezTo>
                    <a:pt x="100" y="12"/>
                    <a:pt x="45" y="1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7" name="Google Shape;197;p3"/>
            <p:cNvSpPr/>
            <p:nvPr/>
          </p:nvSpPr>
          <p:spPr>
            <a:xfrm>
              <a:off x="2476504" y="4425279"/>
              <a:ext cx="33004" cy="8303"/>
            </a:xfrm>
            <a:custGeom>
              <a:avLst/>
              <a:gdLst/>
              <a:ahLst/>
              <a:cxnLst/>
              <a:rect l="l" t="t" r="r" b="b"/>
              <a:pathLst>
                <a:path w="946" h="238" extrusionOk="0">
                  <a:moveTo>
                    <a:pt x="12" y="0"/>
                  </a:moveTo>
                  <a:lnTo>
                    <a:pt x="0" y="12"/>
                  </a:lnTo>
                  <a:cubicBezTo>
                    <a:pt x="56" y="79"/>
                    <a:pt x="123" y="123"/>
                    <a:pt x="200" y="168"/>
                  </a:cubicBezTo>
                  <a:cubicBezTo>
                    <a:pt x="279" y="201"/>
                    <a:pt x="367" y="212"/>
                    <a:pt x="445" y="223"/>
                  </a:cubicBezTo>
                  <a:cubicBezTo>
                    <a:pt x="530" y="234"/>
                    <a:pt x="615" y="237"/>
                    <a:pt x="700" y="237"/>
                  </a:cubicBezTo>
                  <a:cubicBezTo>
                    <a:pt x="782" y="237"/>
                    <a:pt x="864" y="234"/>
                    <a:pt x="946" y="234"/>
                  </a:cubicBezTo>
                  <a:lnTo>
                    <a:pt x="946" y="223"/>
                  </a:lnTo>
                  <a:cubicBezTo>
                    <a:pt x="779" y="212"/>
                    <a:pt x="612" y="212"/>
                    <a:pt x="456" y="178"/>
                  </a:cubicBezTo>
                  <a:cubicBezTo>
                    <a:pt x="378" y="156"/>
                    <a:pt x="301" y="134"/>
                    <a:pt x="222" y="101"/>
                  </a:cubicBezTo>
                  <a:cubicBezTo>
                    <a:pt x="156" y="79"/>
                    <a:pt x="78" y="45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8" name="Google Shape;198;p3"/>
            <p:cNvSpPr/>
            <p:nvPr/>
          </p:nvSpPr>
          <p:spPr>
            <a:xfrm>
              <a:off x="2470294" y="4397334"/>
              <a:ext cx="23305" cy="29933"/>
            </a:xfrm>
            <a:custGeom>
              <a:avLst/>
              <a:gdLst/>
              <a:ahLst/>
              <a:cxnLst/>
              <a:rect l="l" t="t" r="r" b="b"/>
              <a:pathLst>
                <a:path w="668" h="858" extrusionOk="0">
                  <a:moveTo>
                    <a:pt x="667" y="1"/>
                  </a:moveTo>
                  <a:lnTo>
                    <a:pt x="457" y="190"/>
                  </a:lnTo>
                  <a:cubicBezTo>
                    <a:pt x="390" y="257"/>
                    <a:pt x="323" y="312"/>
                    <a:pt x="256" y="379"/>
                  </a:cubicBezTo>
                  <a:lnTo>
                    <a:pt x="156" y="479"/>
                  </a:lnTo>
                  <a:lnTo>
                    <a:pt x="111" y="524"/>
                  </a:lnTo>
                  <a:cubicBezTo>
                    <a:pt x="89" y="546"/>
                    <a:pt x="78" y="568"/>
                    <a:pt x="67" y="591"/>
                  </a:cubicBezTo>
                  <a:cubicBezTo>
                    <a:pt x="45" y="624"/>
                    <a:pt x="22" y="668"/>
                    <a:pt x="12" y="724"/>
                  </a:cubicBezTo>
                  <a:cubicBezTo>
                    <a:pt x="0" y="746"/>
                    <a:pt x="0" y="769"/>
                    <a:pt x="12" y="791"/>
                  </a:cubicBezTo>
                  <a:lnTo>
                    <a:pt x="12" y="858"/>
                  </a:lnTo>
                  <a:lnTo>
                    <a:pt x="22" y="858"/>
                  </a:lnTo>
                  <a:lnTo>
                    <a:pt x="22" y="791"/>
                  </a:lnTo>
                  <a:cubicBezTo>
                    <a:pt x="22" y="769"/>
                    <a:pt x="34" y="746"/>
                    <a:pt x="34" y="724"/>
                  </a:cubicBezTo>
                  <a:cubicBezTo>
                    <a:pt x="56" y="680"/>
                    <a:pt x="78" y="646"/>
                    <a:pt x="101" y="613"/>
                  </a:cubicBezTo>
                  <a:cubicBezTo>
                    <a:pt x="123" y="568"/>
                    <a:pt x="156" y="535"/>
                    <a:pt x="190" y="502"/>
                  </a:cubicBezTo>
                  <a:lnTo>
                    <a:pt x="279" y="401"/>
                  </a:lnTo>
                  <a:cubicBezTo>
                    <a:pt x="345" y="334"/>
                    <a:pt x="412" y="268"/>
                    <a:pt x="479" y="212"/>
                  </a:cubicBezTo>
                  <a:lnTo>
                    <a:pt x="667" y="12"/>
                  </a:lnTo>
                  <a:lnTo>
                    <a:pt x="66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9" name="Google Shape;199;p3"/>
            <p:cNvSpPr/>
            <p:nvPr/>
          </p:nvSpPr>
          <p:spPr>
            <a:xfrm>
              <a:off x="2386876" y="4436932"/>
              <a:ext cx="64821" cy="114780"/>
            </a:xfrm>
            <a:custGeom>
              <a:avLst/>
              <a:gdLst/>
              <a:ahLst/>
              <a:cxnLst/>
              <a:rect l="l" t="t" r="r" b="b"/>
              <a:pathLst>
                <a:path w="1858" h="3290" extrusionOk="0">
                  <a:moveTo>
                    <a:pt x="411" y="0"/>
                  </a:moveTo>
                  <a:cubicBezTo>
                    <a:pt x="411" y="0"/>
                    <a:pt x="189" y="234"/>
                    <a:pt x="111" y="546"/>
                  </a:cubicBezTo>
                  <a:cubicBezTo>
                    <a:pt x="22" y="868"/>
                    <a:pt x="0" y="1302"/>
                    <a:pt x="223" y="1791"/>
                  </a:cubicBezTo>
                  <a:cubicBezTo>
                    <a:pt x="445" y="2281"/>
                    <a:pt x="668" y="2403"/>
                    <a:pt x="934" y="2558"/>
                  </a:cubicBezTo>
                  <a:cubicBezTo>
                    <a:pt x="1335" y="2792"/>
                    <a:pt x="1657" y="3203"/>
                    <a:pt x="1724" y="3282"/>
                  </a:cubicBezTo>
                  <a:cubicBezTo>
                    <a:pt x="1724" y="3287"/>
                    <a:pt x="1727" y="3290"/>
                    <a:pt x="1730" y="3290"/>
                  </a:cubicBezTo>
                  <a:cubicBezTo>
                    <a:pt x="1732" y="3290"/>
                    <a:pt x="1735" y="3287"/>
                    <a:pt x="1735" y="3282"/>
                  </a:cubicBezTo>
                  <a:cubicBezTo>
                    <a:pt x="1758" y="3181"/>
                    <a:pt x="1857" y="2703"/>
                    <a:pt x="1824" y="2036"/>
                  </a:cubicBezTo>
                  <a:cubicBezTo>
                    <a:pt x="1790" y="1280"/>
                    <a:pt x="1624" y="746"/>
                    <a:pt x="1379" y="457"/>
                  </a:cubicBezTo>
                  <a:cubicBezTo>
                    <a:pt x="1145" y="178"/>
                    <a:pt x="823" y="134"/>
                    <a:pt x="700" y="111"/>
                  </a:cubicBezTo>
                  <a:cubicBezTo>
                    <a:pt x="589" y="89"/>
                    <a:pt x="478" y="56"/>
                    <a:pt x="456" y="56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0" name="Google Shape;200;p3"/>
            <p:cNvSpPr/>
            <p:nvPr/>
          </p:nvSpPr>
          <p:spPr>
            <a:xfrm>
              <a:off x="2419461" y="4449352"/>
              <a:ext cx="32236" cy="102360"/>
            </a:xfrm>
            <a:custGeom>
              <a:avLst/>
              <a:gdLst/>
              <a:ahLst/>
              <a:cxnLst/>
              <a:rect l="l" t="t" r="r" b="b"/>
              <a:pathLst>
                <a:path w="924" h="2934" extrusionOk="0">
                  <a:moveTo>
                    <a:pt x="345" y="0"/>
                  </a:moveTo>
                  <a:cubicBezTo>
                    <a:pt x="245" y="200"/>
                    <a:pt x="211" y="434"/>
                    <a:pt x="211" y="667"/>
                  </a:cubicBezTo>
                  <a:cubicBezTo>
                    <a:pt x="211" y="845"/>
                    <a:pt x="223" y="1035"/>
                    <a:pt x="223" y="1223"/>
                  </a:cubicBezTo>
                  <a:cubicBezTo>
                    <a:pt x="211" y="1391"/>
                    <a:pt x="178" y="1569"/>
                    <a:pt x="134" y="1735"/>
                  </a:cubicBezTo>
                  <a:cubicBezTo>
                    <a:pt x="100" y="1891"/>
                    <a:pt x="45" y="2047"/>
                    <a:pt x="0" y="2202"/>
                  </a:cubicBezTo>
                  <a:cubicBezTo>
                    <a:pt x="401" y="2436"/>
                    <a:pt x="723" y="2847"/>
                    <a:pt x="790" y="2926"/>
                  </a:cubicBezTo>
                  <a:cubicBezTo>
                    <a:pt x="790" y="2931"/>
                    <a:pt x="793" y="2934"/>
                    <a:pt x="796" y="2934"/>
                  </a:cubicBezTo>
                  <a:cubicBezTo>
                    <a:pt x="798" y="2934"/>
                    <a:pt x="801" y="2931"/>
                    <a:pt x="801" y="2926"/>
                  </a:cubicBezTo>
                  <a:cubicBezTo>
                    <a:pt x="824" y="2825"/>
                    <a:pt x="923" y="2347"/>
                    <a:pt x="890" y="1680"/>
                  </a:cubicBezTo>
                  <a:cubicBezTo>
                    <a:pt x="856" y="924"/>
                    <a:pt x="690" y="390"/>
                    <a:pt x="445" y="101"/>
                  </a:cubicBezTo>
                  <a:cubicBezTo>
                    <a:pt x="423" y="67"/>
                    <a:pt x="389" y="34"/>
                    <a:pt x="34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1" name="Google Shape;201;p3"/>
            <p:cNvSpPr/>
            <p:nvPr/>
          </p:nvSpPr>
          <p:spPr>
            <a:xfrm>
              <a:off x="2409379" y="4447538"/>
              <a:ext cx="26410" cy="13467"/>
            </a:xfrm>
            <a:custGeom>
              <a:avLst/>
              <a:gdLst/>
              <a:ahLst/>
              <a:cxnLst/>
              <a:rect l="l" t="t" r="r" b="b"/>
              <a:pathLst>
                <a:path w="757" h="386" extrusionOk="0">
                  <a:moveTo>
                    <a:pt x="169" y="0"/>
                  </a:moveTo>
                  <a:cubicBezTo>
                    <a:pt x="112" y="0"/>
                    <a:pt x="54" y="6"/>
                    <a:pt x="0" y="19"/>
                  </a:cubicBezTo>
                  <a:lnTo>
                    <a:pt x="11" y="19"/>
                  </a:lnTo>
                  <a:cubicBezTo>
                    <a:pt x="47" y="14"/>
                    <a:pt x="83" y="11"/>
                    <a:pt x="119" y="11"/>
                  </a:cubicBezTo>
                  <a:cubicBezTo>
                    <a:pt x="227" y="11"/>
                    <a:pt x="334" y="36"/>
                    <a:pt x="434" y="86"/>
                  </a:cubicBezTo>
                  <a:cubicBezTo>
                    <a:pt x="500" y="119"/>
                    <a:pt x="556" y="163"/>
                    <a:pt x="601" y="219"/>
                  </a:cubicBezTo>
                  <a:cubicBezTo>
                    <a:pt x="656" y="264"/>
                    <a:pt x="701" y="319"/>
                    <a:pt x="745" y="386"/>
                  </a:cubicBezTo>
                  <a:lnTo>
                    <a:pt x="757" y="386"/>
                  </a:lnTo>
                  <a:cubicBezTo>
                    <a:pt x="734" y="308"/>
                    <a:pt x="690" y="242"/>
                    <a:pt x="634" y="186"/>
                  </a:cubicBezTo>
                  <a:cubicBezTo>
                    <a:pt x="589" y="130"/>
                    <a:pt x="523" y="86"/>
                    <a:pt x="445" y="52"/>
                  </a:cubicBezTo>
                  <a:cubicBezTo>
                    <a:pt x="362" y="18"/>
                    <a:pt x="265" y="0"/>
                    <a:pt x="16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2" name="Google Shape;202;p3"/>
            <p:cNvSpPr/>
            <p:nvPr/>
          </p:nvSpPr>
          <p:spPr>
            <a:xfrm>
              <a:off x="2418694" y="4462924"/>
              <a:ext cx="24072" cy="21386"/>
            </a:xfrm>
            <a:custGeom>
              <a:avLst/>
              <a:gdLst/>
              <a:ahLst/>
              <a:cxnLst/>
              <a:rect l="l" t="t" r="r" b="b"/>
              <a:pathLst>
                <a:path w="690" h="613" extrusionOk="0">
                  <a:moveTo>
                    <a:pt x="0" y="1"/>
                  </a:moveTo>
                  <a:cubicBezTo>
                    <a:pt x="45" y="68"/>
                    <a:pt x="100" y="123"/>
                    <a:pt x="167" y="167"/>
                  </a:cubicBezTo>
                  <a:cubicBezTo>
                    <a:pt x="223" y="212"/>
                    <a:pt x="300" y="245"/>
                    <a:pt x="356" y="290"/>
                  </a:cubicBezTo>
                  <a:cubicBezTo>
                    <a:pt x="411" y="334"/>
                    <a:pt x="467" y="390"/>
                    <a:pt x="523" y="446"/>
                  </a:cubicBezTo>
                  <a:cubicBezTo>
                    <a:pt x="579" y="501"/>
                    <a:pt x="623" y="557"/>
                    <a:pt x="690" y="612"/>
                  </a:cubicBezTo>
                  <a:cubicBezTo>
                    <a:pt x="645" y="545"/>
                    <a:pt x="601" y="479"/>
                    <a:pt x="545" y="423"/>
                  </a:cubicBezTo>
                  <a:cubicBezTo>
                    <a:pt x="490" y="367"/>
                    <a:pt x="434" y="312"/>
                    <a:pt x="367" y="268"/>
                  </a:cubicBezTo>
                  <a:cubicBezTo>
                    <a:pt x="312" y="223"/>
                    <a:pt x="233" y="189"/>
                    <a:pt x="167" y="156"/>
                  </a:cubicBezTo>
                  <a:cubicBezTo>
                    <a:pt x="100" y="112"/>
                    <a:pt x="45" y="68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3" name="Google Shape;203;p3"/>
            <p:cNvSpPr/>
            <p:nvPr/>
          </p:nvSpPr>
          <p:spPr>
            <a:xfrm>
              <a:off x="2429928" y="4487764"/>
              <a:ext cx="16746" cy="16327"/>
            </a:xfrm>
            <a:custGeom>
              <a:avLst/>
              <a:gdLst/>
              <a:ahLst/>
              <a:cxnLst/>
              <a:rect l="l" t="t" r="r" b="b"/>
              <a:pathLst>
                <a:path w="480" h="468" extrusionOk="0">
                  <a:moveTo>
                    <a:pt x="0" y="1"/>
                  </a:moveTo>
                  <a:cubicBezTo>
                    <a:pt x="45" y="45"/>
                    <a:pt x="89" y="78"/>
                    <a:pt x="145" y="100"/>
                  </a:cubicBezTo>
                  <a:cubicBezTo>
                    <a:pt x="201" y="122"/>
                    <a:pt x="245" y="156"/>
                    <a:pt x="279" y="189"/>
                  </a:cubicBezTo>
                  <a:cubicBezTo>
                    <a:pt x="312" y="234"/>
                    <a:pt x="334" y="290"/>
                    <a:pt x="368" y="334"/>
                  </a:cubicBezTo>
                  <a:cubicBezTo>
                    <a:pt x="390" y="389"/>
                    <a:pt x="423" y="434"/>
                    <a:pt x="479" y="468"/>
                  </a:cubicBezTo>
                  <a:cubicBezTo>
                    <a:pt x="445" y="412"/>
                    <a:pt x="423" y="367"/>
                    <a:pt x="401" y="312"/>
                  </a:cubicBezTo>
                  <a:cubicBezTo>
                    <a:pt x="379" y="268"/>
                    <a:pt x="346" y="211"/>
                    <a:pt x="301" y="167"/>
                  </a:cubicBezTo>
                  <a:cubicBezTo>
                    <a:pt x="267" y="122"/>
                    <a:pt x="201" y="100"/>
                    <a:pt x="156" y="78"/>
                  </a:cubicBezTo>
                  <a:cubicBezTo>
                    <a:pt x="101" y="67"/>
                    <a:pt x="45" y="45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4" name="Google Shape;204;p3"/>
            <p:cNvSpPr/>
            <p:nvPr/>
          </p:nvSpPr>
          <p:spPr>
            <a:xfrm>
              <a:off x="2435371" y="4507162"/>
              <a:ext cx="12420" cy="17897"/>
            </a:xfrm>
            <a:custGeom>
              <a:avLst/>
              <a:gdLst/>
              <a:ahLst/>
              <a:cxnLst/>
              <a:rect l="l" t="t" r="r" b="b"/>
              <a:pathLst>
                <a:path w="356" h="513" extrusionOk="0">
                  <a:moveTo>
                    <a:pt x="0" y="1"/>
                  </a:moveTo>
                  <a:cubicBezTo>
                    <a:pt x="67" y="78"/>
                    <a:pt x="134" y="167"/>
                    <a:pt x="190" y="256"/>
                  </a:cubicBezTo>
                  <a:cubicBezTo>
                    <a:pt x="212" y="301"/>
                    <a:pt x="234" y="345"/>
                    <a:pt x="267" y="390"/>
                  </a:cubicBezTo>
                  <a:cubicBezTo>
                    <a:pt x="289" y="423"/>
                    <a:pt x="323" y="468"/>
                    <a:pt x="345" y="512"/>
                  </a:cubicBezTo>
                  <a:lnTo>
                    <a:pt x="356" y="512"/>
                  </a:lnTo>
                  <a:cubicBezTo>
                    <a:pt x="334" y="468"/>
                    <a:pt x="311" y="412"/>
                    <a:pt x="289" y="367"/>
                  </a:cubicBezTo>
                  <a:cubicBezTo>
                    <a:pt x="267" y="323"/>
                    <a:pt x="234" y="278"/>
                    <a:pt x="200" y="234"/>
                  </a:cubicBezTo>
                  <a:cubicBezTo>
                    <a:pt x="145" y="156"/>
                    <a:pt x="78" y="78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5" name="Google Shape;205;p3"/>
            <p:cNvSpPr/>
            <p:nvPr/>
          </p:nvSpPr>
          <p:spPr>
            <a:xfrm>
              <a:off x="2431114" y="4517245"/>
              <a:ext cx="7780" cy="11269"/>
            </a:xfrm>
            <a:custGeom>
              <a:avLst/>
              <a:gdLst/>
              <a:ahLst/>
              <a:cxnLst/>
              <a:rect l="l" t="t" r="r" b="b"/>
              <a:pathLst>
                <a:path w="223" h="323" extrusionOk="0">
                  <a:moveTo>
                    <a:pt x="200" y="1"/>
                  </a:moveTo>
                  <a:cubicBezTo>
                    <a:pt x="200" y="12"/>
                    <a:pt x="178" y="23"/>
                    <a:pt x="167" y="34"/>
                  </a:cubicBezTo>
                  <a:lnTo>
                    <a:pt x="134" y="68"/>
                  </a:lnTo>
                  <a:cubicBezTo>
                    <a:pt x="111" y="90"/>
                    <a:pt x="100" y="123"/>
                    <a:pt x="78" y="145"/>
                  </a:cubicBezTo>
                  <a:cubicBezTo>
                    <a:pt x="67" y="179"/>
                    <a:pt x="45" y="201"/>
                    <a:pt x="22" y="234"/>
                  </a:cubicBezTo>
                  <a:cubicBezTo>
                    <a:pt x="11" y="256"/>
                    <a:pt x="0" y="290"/>
                    <a:pt x="0" y="323"/>
                  </a:cubicBezTo>
                  <a:cubicBezTo>
                    <a:pt x="22" y="268"/>
                    <a:pt x="78" y="223"/>
                    <a:pt x="122" y="179"/>
                  </a:cubicBezTo>
                  <a:cubicBezTo>
                    <a:pt x="144" y="157"/>
                    <a:pt x="167" y="134"/>
                    <a:pt x="189" y="101"/>
                  </a:cubicBezTo>
                  <a:cubicBezTo>
                    <a:pt x="189" y="90"/>
                    <a:pt x="200" y="68"/>
                    <a:pt x="211" y="56"/>
                  </a:cubicBezTo>
                  <a:cubicBezTo>
                    <a:pt x="211" y="45"/>
                    <a:pt x="223" y="12"/>
                    <a:pt x="20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6" name="Google Shape;206;p3"/>
            <p:cNvSpPr/>
            <p:nvPr/>
          </p:nvSpPr>
          <p:spPr>
            <a:xfrm>
              <a:off x="2422567" y="4492439"/>
              <a:ext cx="10117" cy="26794"/>
            </a:xfrm>
            <a:custGeom>
              <a:avLst/>
              <a:gdLst/>
              <a:ahLst/>
              <a:cxnLst/>
              <a:rect l="l" t="t" r="r" b="b"/>
              <a:pathLst>
                <a:path w="290" h="768" extrusionOk="0">
                  <a:moveTo>
                    <a:pt x="290" y="0"/>
                  </a:moveTo>
                  <a:cubicBezTo>
                    <a:pt x="256" y="22"/>
                    <a:pt x="245" y="55"/>
                    <a:pt x="234" y="89"/>
                  </a:cubicBezTo>
                  <a:lnTo>
                    <a:pt x="189" y="178"/>
                  </a:lnTo>
                  <a:lnTo>
                    <a:pt x="100" y="367"/>
                  </a:lnTo>
                  <a:cubicBezTo>
                    <a:pt x="78" y="433"/>
                    <a:pt x="45" y="489"/>
                    <a:pt x="23" y="556"/>
                  </a:cubicBezTo>
                  <a:cubicBezTo>
                    <a:pt x="11" y="623"/>
                    <a:pt x="0" y="712"/>
                    <a:pt x="45" y="767"/>
                  </a:cubicBezTo>
                  <a:cubicBezTo>
                    <a:pt x="45" y="700"/>
                    <a:pt x="56" y="645"/>
                    <a:pt x="89" y="578"/>
                  </a:cubicBezTo>
                  <a:cubicBezTo>
                    <a:pt x="112" y="512"/>
                    <a:pt x="134" y="456"/>
                    <a:pt x="156" y="389"/>
                  </a:cubicBezTo>
                  <a:lnTo>
                    <a:pt x="223" y="189"/>
                  </a:lnTo>
                  <a:lnTo>
                    <a:pt x="256" y="89"/>
                  </a:lnTo>
                  <a:cubicBezTo>
                    <a:pt x="267" y="55"/>
                    <a:pt x="267" y="22"/>
                    <a:pt x="2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7" name="Google Shape;207;p3"/>
            <p:cNvSpPr/>
            <p:nvPr/>
          </p:nvSpPr>
          <p:spPr>
            <a:xfrm>
              <a:off x="2410914" y="4472623"/>
              <a:ext cx="13222" cy="31085"/>
            </a:xfrm>
            <a:custGeom>
              <a:avLst/>
              <a:gdLst/>
              <a:ahLst/>
              <a:cxnLst/>
              <a:rect l="l" t="t" r="r" b="b"/>
              <a:pathLst>
                <a:path w="379" h="891" extrusionOk="0">
                  <a:moveTo>
                    <a:pt x="379" y="0"/>
                  </a:moveTo>
                  <a:lnTo>
                    <a:pt x="379" y="0"/>
                  </a:lnTo>
                  <a:cubicBezTo>
                    <a:pt x="345" y="67"/>
                    <a:pt x="312" y="145"/>
                    <a:pt x="268" y="212"/>
                  </a:cubicBezTo>
                  <a:cubicBezTo>
                    <a:pt x="234" y="290"/>
                    <a:pt x="179" y="346"/>
                    <a:pt x="123" y="412"/>
                  </a:cubicBezTo>
                  <a:cubicBezTo>
                    <a:pt x="68" y="479"/>
                    <a:pt x="23" y="556"/>
                    <a:pt x="11" y="635"/>
                  </a:cubicBezTo>
                  <a:cubicBezTo>
                    <a:pt x="1" y="724"/>
                    <a:pt x="11" y="801"/>
                    <a:pt x="23" y="890"/>
                  </a:cubicBezTo>
                  <a:cubicBezTo>
                    <a:pt x="34" y="801"/>
                    <a:pt x="45" y="724"/>
                    <a:pt x="56" y="645"/>
                  </a:cubicBezTo>
                  <a:cubicBezTo>
                    <a:pt x="78" y="568"/>
                    <a:pt x="100" y="501"/>
                    <a:pt x="145" y="435"/>
                  </a:cubicBezTo>
                  <a:cubicBezTo>
                    <a:pt x="201" y="368"/>
                    <a:pt x="256" y="301"/>
                    <a:pt x="290" y="223"/>
                  </a:cubicBezTo>
                  <a:cubicBezTo>
                    <a:pt x="323" y="156"/>
                    <a:pt x="357" y="79"/>
                    <a:pt x="3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8" name="Google Shape;208;p3"/>
            <p:cNvSpPr/>
            <p:nvPr/>
          </p:nvSpPr>
          <p:spPr>
            <a:xfrm>
              <a:off x="2396191" y="4452074"/>
              <a:ext cx="17095" cy="37295"/>
            </a:xfrm>
            <a:custGeom>
              <a:avLst/>
              <a:gdLst/>
              <a:ahLst/>
              <a:cxnLst/>
              <a:rect l="l" t="t" r="r" b="b"/>
              <a:pathLst>
                <a:path w="490" h="1069" extrusionOk="0">
                  <a:moveTo>
                    <a:pt x="490" y="0"/>
                  </a:moveTo>
                  <a:cubicBezTo>
                    <a:pt x="423" y="78"/>
                    <a:pt x="356" y="156"/>
                    <a:pt x="278" y="223"/>
                  </a:cubicBezTo>
                  <a:cubicBezTo>
                    <a:pt x="200" y="290"/>
                    <a:pt x="122" y="367"/>
                    <a:pt x="78" y="456"/>
                  </a:cubicBezTo>
                  <a:cubicBezTo>
                    <a:pt x="22" y="556"/>
                    <a:pt x="0" y="656"/>
                    <a:pt x="0" y="767"/>
                  </a:cubicBezTo>
                  <a:cubicBezTo>
                    <a:pt x="11" y="868"/>
                    <a:pt x="33" y="968"/>
                    <a:pt x="67" y="1068"/>
                  </a:cubicBezTo>
                  <a:cubicBezTo>
                    <a:pt x="67" y="968"/>
                    <a:pt x="55" y="868"/>
                    <a:pt x="67" y="767"/>
                  </a:cubicBezTo>
                  <a:cubicBezTo>
                    <a:pt x="67" y="668"/>
                    <a:pt x="78" y="567"/>
                    <a:pt x="111" y="478"/>
                  </a:cubicBezTo>
                  <a:cubicBezTo>
                    <a:pt x="156" y="389"/>
                    <a:pt x="233" y="322"/>
                    <a:pt x="300" y="245"/>
                  </a:cubicBezTo>
                  <a:cubicBezTo>
                    <a:pt x="367" y="167"/>
                    <a:pt x="433" y="89"/>
                    <a:pt x="490" y="11"/>
                  </a:cubicBezTo>
                  <a:lnTo>
                    <a:pt x="49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9" name="Google Shape;209;p3"/>
            <p:cNvSpPr/>
            <p:nvPr/>
          </p:nvSpPr>
          <p:spPr>
            <a:xfrm>
              <a:off x="2336008" y="4321905"/>
              <a:ext cx="132363" cy="61123"/>
            </a:xfrm>
            <a:custGeom>
              <a:avLst/>
              <a:gdLst/>
              <a:ahLst/>
              <a:cxnLst/>
              <a:rect l="l" t="t" r="r" b="b"/>
              <a:pathLst>
                <a:path w="3794" h="1752" extrusionOk="0">
                  <a:moveTo>
                    <a:pt x="1716" y="0"/>
                  </a:moveTo>
                  <a:cubicBezTo>
                    <a:pt x="1511" y="0"/>
                    <a:pt x="1282" y="32"/>
                    <a:pt x="1024" y="116"/>
                  </a:cubicBezTo>
                  <a:cubicBezTo>
                    <a:pt x="213" y="383"/>
                    <a:pt x="12" y="1151"/>
                    <a:pt x="1" y="1206"/>
                  </a:cubicBezTo>
                  <a:lnTo>
                    <a:pt x="1" y="1218"/>
                  </a:lnTo>
                  <a:cubicBezTo>
                    <a:pt x="23" y="1251"/>
                    <a:pt x="379" y="1740"/>
                    <a:pt x="880" y="1752"/>
                  </a:cubicBezTo>
                  <a:cubicBezTo>
                    <a:pt x="889" y="1752"/>
                    <a:pt x="898" y="1752"/>
                    <a:pt x="907" y="1752"/>
                  </a:cubicBezTo>
                  <a:cubicBezTo>
                    <a:pt x="1282" y="1752"/>
                    <a:pt x="1775" y="1537"/>
                    <a:pt x="2014" y="1429"/>
                  </a:cubicBezTo>
                  <a:cubicBezTo>
                    <a:pt x="2259" y="1317"/>
                    <a:pt x="2759" y="1107"/>
                    <a:pt x="3048" y="1028"/>
                  </a:cubicBezTo>
                  <a:cubicBezTo>
                    <a:pt x="3305" y="961"/>
                    <a:pt x="3705" y="761"/>
                    <a:pt x="3782" y="717"/>
                  </a:cubicBezTo>
                  <a:cubicBezTo>
                    <a:pt x="3794" y="717"/>
                    <a:pt x="3794" y="706"/>
                    <a:pt x="3782" y="695"/>
                  </a:cubicBezTo>
                  <a:cubicBezTo>
                    <a:pt x="3683" y="650"/>
                    <a:pt x="3171" y="395"/>
                    <a:pt x="2793" y="261"/>
                  </a:cubicBezTo>
                  <a:cubicBezTo>
                    <a:pt x="2503" y="154"/>
                    <a:pt x="2166" y="0"/>
                    <a:pt x="171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10" name="Google Shape;210;p3"/>
            <p:cNvSpPr/>
            <p:nvPr/>
          </p:nvSpPr>
          <p:spPr>
            <a:xfrm>
              <a:off x="2374839" y="4330592"/>
              <a:ext cx="93533" cy="51668"/>
            </a:xfrm>
            <a:custGeom>
              <a:avLst/>
              <a:gdLst/>
              <a:ahLst/>
              <a:cxnLst/>
              <a:rect l="l" t="t" r="r" b="b"/>
              <a:pathLst>
                <a:path w="2681" h="1481" extrusionOk="0">
                  <a:moveTo>
                    <a:pt x="1646" y="1"/>
                  </a:moveTo>
                  <a:cubicBezTo>
                    <a:pt x="1424" y="67"/>
                    <a:pt x="1213" y="179"/>
                    <a:pt x="1035" y="324"/>
                  </a:cubicBezTo>
                  <a:cubicBezTo>
                    <a:pt x="924" y="413"/>
                    <a:pt x="823" y="512"/>
                    <a:pt x="746" y="623"/>
                  </a:cubicBezTo>
                  <a:cubicBezTo>
                    <a:pt x="657" y="724"/>
                    <a:pt x="590" y="835"/>
                    <a:pt x="501" y="946"/>
                  </a:cubicBezTo>
                  <a:cubicBezTo>
                    <a:pt x="423" y="1046"/>
                    <a:pt x="334" y="1147"/>
                    <a:pt x="212" y="1213"/>
                  </a:cubicBezTo>
                  <a:cubicBezTo>
                    <a:pt x="133" y="1258"/>
                    <a:pt x="0" y="1302"/>
                    <a:pt x="22" y="1424"/>
                  </a:cubicBezTo>
                  <a:cubicBezTo>
                    <a:pt x="22" y="1447"/>
                    <a:pt x="34" y="1469"/>
                    <a:pt x="44" y="1480"/>
                  </a:cubicBezTo>
                  <a:cubicBezTo>
                    <a:pt x="367" y="1424"/>
                    <a:pt x="712" y="1269"/>
                    <a:pt x="901" y="1180"/>
                  </a:cubicBezTo>
                  <a:cubicBezTo>
                    <a:pt x="1146" y="1068"/>
                    <a:pt x="1646" y="858"/>
                    <a:pt x="1935" y="779"/>
                  </a:cubicBezTo>
                  <a:cubicBezTo>
                    <a:pt x="2192" y="712"/>
                    <a:pt x="2592" y="512"/>
                    <a:pt x="2669" y="468"/>
                  </a:cubicBezTo>
                  <a:cubicBezTo>
                    <a:pt x="2681" y="468"/>
                    <a:pt x="2681" y="457"/>
                    <a:pt x="2669" y="446"/>
                  </a:cubicBezTo>
                  <a:cubicBezTo>
                    <a:pt x="2570" y="401"/>
                    <a:pt x="2058" y="146"/>
                    <a:pt x="1680" y="12"/>
                  </a:cubicBezTo>
                  <a:cubicBezTo>
                    <a:pt x="1668" y="1"/>
                    <a:pt x="1658" y="1"/>
                    <a:pt x="164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11" name="Google Shape;211;p3"/>
            <p:cNvSpPr/>
            <p:nvPr/>
          </p:nvSpPr>
          <p:spPr>
            <a:xfrm>
              <a:off x="2339113" y="4335616"/>
              <a:ext cx="37713" cy="29166"/>
            </a:xfrm>
            <a:custGeom>
              <a:avLst/>
              <a:gdLst/>
              <a:ahLst/>
              <a:cxnLst/>
              <a:rect l="l" t="t" r="r" b="b"/>
              <a:pathLst>
                <a:path w="1081" h="836" extrusionOk="0">
                  <a:moveTo>
                    <a:pt x="1047" y="0"/>
                  </a:moveTo>
                  <a:cubicBezTo>
                    <a:pt x="936" y="0"/>
                    <a:pt x="826" y="52"/>
                    <a:pt x="735" y="113"/>
                  </a:cubicBezTo>
                  <a:cubicBezTo>
                    <a:pt x="635" y="180"/>
                    <a:pt x="557" y="257"/>
                    <a:pt x="468" y="335"/>
                  </a:cubicBezTo>
                  <a:cubicBezTo>
                    <a:pt x="390" y="413"/>
                    <a:pt x="302" y="491"/>
                    <a:pt x="235" y="591"/>
                  </a:cubicBezTo>
                  <a:cubicBezTo>
                    <a:pt x="190" y="635"/>
                    <a:pt x="168" y="680"/>
                    <a:pt x="124" y="724"/>
                  </a:cubicBezTo>
                  <a:cubicBezTo>
                    <a:pt x="90" y="769"/>
                    <a:pt x="57" y="813"/>
                    <a:pt x="1" y="825"/>
                  </a:cubicBezTo>
                  <a:lnTo>
                    <a:pt x="1" y="835"/>
                  </a:lnTo>
                  <a:cubicBezTo>
                    <a:pt x="57" y="825"/>
                    <a:pt x="101" y="780"/>
                    <a:pt x="146" y="736"/>
                  </a:cubicBezTo>
                  <a:cubicBezTo>
                    <a:pt x="179" y="691"/>
                    <a:pt x="213" y="647"/>
                    <a:pt x="257" y="602"/>
                  </a:cubicBezTo>
                  <a:cubicBezTo>
                    <a:pt x="334" y="524"/>
                    <a:pt x="413" y="447"/>
                    <a:pt x="502" y="368"/>
                  </a:cubicBezTo>
                  <a:lnTo>
                    <a:pt x="779" y="157"/>
                  </a:lnTo>
                  <a:cubicBezTo>
                    <a:pt x="868" y="91"/>
                    <a:pt x="957" y="35"/>
                    <a:pt x="1080" y="12"/>
                  </a:cubicBezTo>
                  <a:lnTo>
                    <a:pt x="1080" y="2"/>
                  </a:lnTo>
                  <a:cubicBezTo>
                    <a:pt x="1069" y="1"/>
                    <a:pt x="1058" y="0"/>
                    <a:pt x="104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12" name="Google Shape;212;p3"/>
            <p:cNvSpPr/>
            <p:nvPr/>
          </p:nvSpPr>
          <p:spPr>
            <a:xfrm>
              <a:off x="2348847" y="4363597"/>
              <a:ext cx="31434" cy="12036"/>
            </a:xfrm>
            <a:custGeom>
              <a:avLst/>
              <a:gdLst/>
              <a:ahLst/>
              <a:cxnLst/>
              <a:rect l="l" t="t" r="r" b="b"/>
              <a:pathLst>
                <a:path w="901" h="345" extrusionOk="0">
                  <a:moveTo>
                    <a:pt x="0" y="0"/>
                  </a:moveTo>
                  <a:cubicBezTo>
                    <a:pt x="111" y="134"/>
                    <a:pt x="256" y="223"/>
                    <a:pt x="411" y="278"/>
                  </a:cubicBezTo>
                  <a:cubicBezTo>
                    <a:pt x="490" y="312"/>
                    <a:pt x="567" y="334"/>
                    <a:pt x="656" y="345"/>
                  </a:cubicBezTo>
                  <a:cubicBezTo>
                    <a:pt x="734" y="345"/>
                    <a:pt x="823" y="345"/>
                    <a:pt x="901" y="334"/>
                  </a:cubicBezTo>
                  <a:lnTo>
                    <a:pt x="901" y="323"/>
                  </a:lnTo>
                  <a:cubicBezTo>
                    <a:pt x="823" y="323"/>
                    <a:pt x="734" y="323"/>
                    <a:pt x="656" y="312"/>
                  </a:cubicBezTo>
                  <a:cubicBezTo>
                    <a:pt x="579" y="300"/>
                    <a:pt x="490" y="290"/>
                    <a:pt x="411" y="256"/>
                  </a:cubicBezTo>
                  <a:cubicBezTo>
                    <a:pt x="256" y="211"/>
                    <a:pt x="111" y="12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13" name="Google Shape;213;p3"/>
            <p:cNvSpPr/>
            <p:nvPr/>
          </p:nvSpPr>
          <p:spPr>
            <a:xfrm>
              <a:off x="2362035" y="4331779"/>
              <a:ext cx="38062" cy="30282"/>
            </a:xfrm>
            <a:custGeom>
              <a:avLst/>
              <a:gdLst/>
              <a:ahLst/>
              <a:cxnLst/>
              <a:rect l="l" t="t" r="r" b="b"/>
              <a:pathLst>
                <a:path w="1091" h="868" extrusionOk="0">
                  <a:moveTo>
                    <a:pt x="1079" y="0"/>
                  </a:moveTo>
                  <a:cubicBezTo>
                    <a:pt x="979" y="45"/>
                    <a:pt x="856" y="67"/>
                    <a:pt x="757" y="122"/>
                  </a:cubicBezTo>
                  <a:cubicBezTo>
                    <a:pt x="646" y="189"/>
                    <a:pt x="579" y="290"/>
                    <a:pt x="500" y="379"/>
                  </a:cubicBezTo>
                  <a:lnTo>
                    <a:pt x="278" y="656"/>
                  </a:lnTo>
                  <a:cubicBezTo>
                    <a:pt x="201" y="745"/>
                    <a:pt x="112" y="834"/>
                    <a:pt x="0" y="868"/>
                  </a:cubicBezTo>
                  <a:cubicBezTo>
                    <a:pt x="122" y="846"/>
                    <a:pt x="211" y="757"/>
                    <a:pt x="290" y="668"/>
                  </a:cubicBezTo>
                  <a:lnTo>
                    <a:pt x="523" y="389"/>
                  </a:lnTo>
                  <a:cubicBezTo>
                    <a:pt x="601" y="312"/>
                    <a:pt x="668" y="211"/>
                    <a:pt x="767" y="156"/>
                  </a:cubicBezTo>
                  <a:cubicBezTo>
                    <a:pt x="868" y="89"/>
                    <a:pt x="990" y="67"/>
                    <a:pt x="10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14" name="Google Shape;214;p3"/>
            <p:cNvSpPr/>
            <p:nvPr/>
          </p:nvSpPr>
          <p:spPr>
            <a:xfrm>
              <a:off x="2375990" y="4359026"/>
              <a:ext cx="32236" cy="9943"/>
            </a:xfrm>
            <a:custGeom>
              <a:avLst/>
              <a:gdLst/>
              <a:ahLst/>
              <a:cxnLst/>
              <a:rect l="l" t="t" r="r" b="b"/>
              <a:pathLst>
                <a:path w="924" h="285" extrusionOk="0">
                  <a:moveTo>
                    <a:pt x="119" y="1"/>
                  </a:moveTo>
                  <a:cubicBezTo>
                    <a:pt x="78" y="1"/>
                    <a:pt x="40" y="3"/>
                    <a:pt x="1" y="9"/>
                  </a:cubicBezTo>
                  <a:lnTo>
                    <a:pt x="1" y="20"/>
                  </a:lnTo>
                  <a:cubicBezTo>
                    <a:pt x="78" y="20"/>
                    <a:pt x="167" y="20"/>
                    <a:pt x="234" y="43"/>
                  </a:cubicBezTo>
                  <a:cubicBezTo>
                    <a:pt x="312" y="65"/>
                    <a:pt x="367" y="120"/>
                    <a:pt x="434" y="176"/>
                  </a:cubicBezTo>
                  <a:cubicBezTo>
                    <a:pt x="501" y="220"/>
                    <a:pt x="590" y="265"/>
                    <a:pt x="668" y="276"/>
                  </a:cubicBezTo>
                  <a:cubicBezTo>
                    <a:pt x="713" y="281"/>
                    <a:pt x="754" y="284"/>
                    <a:pt x="796" y="284"/>
                  </a:cubicBezTo>
                  <a:cubicBezTo>
                    <a:pt x="837" y="284"/>
                    <a:pt x="879" y="281"/>
                    <a:pt x="924" y="276"/>
                  </a:cubicBezTo>
                  <a:cubicBezTo>
                    <a:pt x="846" y="253"/>
                    <a:pt x="757" y="231"/>
                    <a:pt x="679" y="220"/>
                  </a:cubicBezTo>
                  <a:cubicBezTo>
                    <a:pt x="612" y="198"/>
                    <a:pt x="535" y="176"/>
                    <a:pt x="468" y="131"/>
                  </a:cubicBezTo>
                  <a:lnTo>
                    <a:pt x="367" y="65"/>
                  </a:lnTo>
                  <a:cubicBezTo>
                    <a:pt x="323" y="43"/>
                    <a:pt x="290" y="20"/>
                    <a:pt x="246" y="9"/>
                  </a:cubicBezTo>
                  <a:cubicBezTo>
                    <a:pt x="201" y="3"/>
                    <a:pt x="159" y="1"/>
                    <a:pt x="11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15" name="Google Shape;215;p3"/>
            <p:cNvSpPr/>
            <p:nvPr/>
          </p:nvSpPr>
          <p:spPr>
            <a:xfrm>
              <a:off x="2397342" y="4337570"/>
              <a:ext cx="35725" cy="18665"/>
            </a:xfrm>
            <a:custGeom>
              <a:avLst/>
              <a:gdLst/>
              <a:ahLst/>
              <a:cxnLst/>
              <a:rect l="l" t="t" r="r" b="b"/>
              <a:pathLst>
                <a:path w="1024" h="535" extrusionOk="0">
                  <a:moveTo>
                    <a:pt x="1023" y="1"/>
                  </a:moveTo>
                  <a:cubicBezTo>
                    <a:pt x="934" y="23"/>
                    <a:pt x="845" y="57"/>
                    <a:pt x="746" y="101"/>
                  </a:cubicBezTo>
                  <a:cubicBezTo>
                    <a:pt x="657" y="146"/>
                    <a:pt x="578" y="201"/>
                    <a:pt x="501" y="257"/>
                  </a:cubicBezTo>
                  <a:cubicBezTo>
                    <a:pt x="423" y="324"/>
                    <a:pt x="345" y="379"/>
                    <a:pt x="267" y="435"/>
                  </a:cubicBezTo>
                  <a:cubicBezTo>
                    <a:pt x="190" y="490"/>
                    <a:pt x="89" y="524"/>
                    <a:pt x="0" y="524"/>
                  </a:cubicBezTo>
                  <a:lnTo>
                    <a:pt x="0" y="535"/>
                  </a:lnTo>
                  <a:cubicBezTo>
                    <a:pt x="101" y="535"/>
                    <a:pt x="190" y="502"/>
                    <a:pt x="279" y="457"/>
                  </a:cubicBezTo>
                  <a:cubicBezTo>
                    <a:pt x="368" y="401"/>
                    <a:pt x="445" y="346"/>
                    <a:pt x="523" y="290"/>
                  </a:cubicBezTo>
                  <a:cubicBezTo>
                    <a:pt x="601" y="235"/>
                    <a:pt x="679" y="190"/>
                    <a:pt x="768" y="146"/>
                  </a:cubicBezTo>
                  <a:cubicBezTo>
                    <a:pt x="857" y="90"/>
                    <a:pt x="946" y="57"/>
                    <a:pt x="10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16" name="Google Shape;216;p3"/>
            <p:cNvSpPr/>
            <p:nvPr/>
          </p:nvSpPr>
          <p:spPr>
            <a:xfrm>
              <a:off x="2426823" y="4344129"/>
              <a:ext cx="20619" cy="7850"/>
            </a:xfrm>
            <a:custGeom>
              <a:avLst/>
              <a:gdLst/>
              <a:ahLst/>
              <a:cxnLst/>
              <a:rect l="l" t="t" r="r" b="b"/>
              <a:pathLst>
                <a:path w="591" h="225" extrusionOk="0">
                  <a:moveTo>
                    <a:pt x="572" y="0"/>
                  </a:moveTo>
                  <a:cubicBezTo>
                    <a:pt x="522" y="0"/>
                    <a:pt x="474" y="38"/>
                    <a:pt x="435" y="58"/>
                  </a:cubicBezTo>
                  <a:cubicBezTo>
                    <a:pt x="390" y="80"/>
                    <a:pt x="346" y="114"/>
                    <a:pt x="301" y="124"/>
                  </a:cubicBezTo>
                  <a:cubicBezTo>
                    <a:pt x="201" y="169"/>
                    <a:pt x="101" y="203"/>
                    <a:pt x="0" y="213"/>
                  </a:cubicBezTo>
                  <a:lnTo>
                    <a:pt x="0" y="225"/>
                  </a:lnTo>
                  <a:cubicBezTo>
                    <a:pt x="101" y="213"/>
                    <a:pt x="212" y="191"/>
                    <a:pt x="312" y="147"/>
                  </a:cubicBezTo>
                  <a:cubicBezTo>
                    <a:pt x="356" y="136"/>
                    <a:pt x="412" y="114"/>
                    <a:pt x="457" y="80"/>
                  </a:cubicBezTo>
                  <a:cubicBezTo>
                    <a:pt x="501" y="58"/>
                    <a:pt x="534" y="13"/>
                    <a:pt x="590" y="2"/>
                  </a:cubicBezTo>
                  <a:cubicBezTo>
                    <a:pt x="584" y="1"/>
                    <a:pt x="578" y="0"/>
                    <a:pt x="57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17" name="Google Shape;217;p3"/>
            <p:cNvSpPr/>
            <p:nvPr/>
          </p:nvSpPr>
          <p:spPr>
            <a:xfrm>
              <a:off x="2415589" y="4353514"/>
              <a:ext cx="16327" cy="4291"/>
            </a:xfrm>
            <a:custGeom>
              <a:avLst/>
              <a:gdLst/>
              <a:ahLst/>
              <a:cxnLst/>
              <a:rect l="l" t="t" r="r" b="b"/>
              <a:pathLst>
                <a:path w="468" h="123" extrusionOk="0">
                  <a:moveTo>
                    <a:pt x="0" y="0"/>
                  </a:moveTo>
                  <a:lnTo>
                    <a:pt x="0" y="11"/>
                  </a:lnTo>
                  <a:cubicBezTo>
                    <a:pt x="78" y="11"/>
                    <a:pt x="156" y="33"/>
                    <a:pt x="233" y="67"/>
                  </a:cubicBezTo>
                  <a:cubicBezTo>
                    <a:pt x="267" y="78"/>
                    <a:pt x="312" y="100"/>
                    <a:pt x="345" y="100"/>
                  </a:cubicBezTo>
                  <a:cubicBezTo>
                    <a:pt x="389" y="112"/>
                    <a:pt x="434" y="122"/>
                    <a:pt x="467" y="122"/>
                  </a:cubicBezTo>
                  <a:lnTo>
                    <a:pt x="356" y="78"/>
                  </a:lnTo>
                  <a:cubicBezTo>
                    <a:pt x="322" y="67"/>
                    <a:pt x="278" y="55"/>
                    <a:pt x="245" y="45"/>
                  </a:cubicBezTo>
                  <a:cubicBezTo>
                    <a:pt x="167" y="11"/>
                    <a:pt x="78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18" name="Google Shape;218;p3"/>
            <p:cNvSpPr/>
            <p:nvPr/>
          </p:nvSpPr>
          <p:spPr>
            <a:xfrm>
              <a:off x="2227366" y="4286354"/>
              <a:ext cx="560328" cy="264308"/>
            </a:xfrm>
            <a:custGeom>
              <a:avLst/>
              <a:gdLst/>
              <a:ahLst/>
              <a:cxnLst/>
              <a:rect l="l" t="t" r="r" b="b"/>
              <a:pathLst>
                <a:path w="16061" h="7576" extrusionOk="0">
                  <a:moveTo>
                    <a:pt x="34" y="1"/>
                  </a:moveTo>
                  <a:cubicBezTo>
                    <a:pt x="45" y="45"/>
                    <a:pt x="45" y="101"/>
                    <a:pt x="34" y="156"/>
                  </a:cubicBezTo>
                  <a:cubicBezTo>
                    <a:pt x="23" y="190"/>
                    <a:pt x="12" y="223"/>
                    <a:pt x="1" y="245"/>
                  </a:cubicBezTo>
                  <a:cubicBezTo>
                    <a:pt x="957" y="1313"/>
                    <a:pt x="2069" y="2214"/>
                    <a:pt x="3293" y="2959"/>
                  </a:cubicBezTo>
                  <a:cubicBezTo>
                    <a:pt x="3482" y="3070"/>
                    <a:pt x="3682" y="3182"/>
                    <a:pt x="3883" y="3293"/>
                  </a:cubicBezTo>
                  <a:cubicBezTo>
                    <a:pt x="4427" y="3727"/>
                    <a:pt x="4928" y="4227"/>
                    <a:pt x="5306" y="4806"/>
                  </a:cubicBezTo>
                  <a:cubicBezTo>
                    <a:pt x="5506" y="5117"/>
                    <a:pt x="5673" y="5451"/>
                    <a:pt x="5796" y="5796"/>
                  </a:cubicBezTo>
                  <a:cubicBezTo>
                    <a:pt x="5918" y="6140"/>
                    <a:pt x="6007" y="6496"/>
                    <a:pt x="6051" y="6864"/>
                  </a:cubicBezTo>
                  <a:lnTo>
                    <a:pt x="6096" y="6864"/>
                  </a:lnTo>
                  <a:cubicBezTo>
                    <a:pt x="6063" y="6485"/>
                    <a:pt x="5984" y="6129"/>
                    <a:pt x="5851" y="5774"/>
                  </a:cubicBezTo>
                  <a:cubicBezTo>
                    <a:pt x="5729" y="5418"/>
                    <a:pt x="5562" y="5084"/>
                    <a:pt x="5361" y="4773"/>
                  </a:cubicBezTo>
                  <a:cubicBezTo>
                    <a:pt x="5072" y="4305"/>
                    <a:pt x="4694" y="3883"/>
                    <a:pt x="4294" y="3515"/>
                  </a:cubicBezTo>
                  <a:lnTo>
                    <a:pt x="4294" y="3515"/>
                  </a:lnTo>
                  <a:cubicBezTo>
                    <a:pt x="5151" y="3960"/>
                    <a:pt x="6040" y="4328"/>
                    <a:pt x="6952" y="4650"/>
                  </a:cubicBezTo>
                  <a:lnTo>
                    <a:pt x="7319" y="4917"/>
                  </a:lnTo>
                  <a:cubicBezTo>
                    <a:pt x="7442" y="5017"/>
                    <a:pt x="7564" y="5128"/>
                    <a:pt x="7675" y="5250"/>
                  </a:cubicBezTo>
                  <a:cubicBezTo>
                    <a:pt x="7897" y="5495"/>
                    <a:pt x="8120" y="5740"/>
                    <a:pt x="8309" y="6007"/>
                  </a:cubicBezTo>
                  <a:cubicBezTo>
                    <a:pt x="8398" y="6140"/>
                    <a:pt x="8487" y="6274"/>
                    <a:pt x="8565" y="6419"/>
                  </a:cubicBezTo>
                  <a:cubicBezTo>
                    <a:pt x="8609" y="6496"/>
                    <a:pt x="8643" y="6563"/>
                    <a:pt x="8687" y="6641"/>
                  </a:cubicBezTo>
                  <a:cubicBezTo>
                    <a:pt x="8732" y="6708"/>
                    <a:pt x="8776" y="6785"/>
                    <a:pt x="8832" y="6852"/>
                  </a:cubicBezTo>
                  <a:cubicBezTo>
                    <a:pt x="9021" y="7119"/>
                    <a:pt x="9254" y="7364"/>
                    <a:pt x="9499" y="7575"/>
                  </a:cubicBezTo>
                  <a:lnTo>
                    <a:pt x="9533" y="7542"/>
                  </a:lnTo>
                  <a:cubicBezTo>
                    <a:pt x="9288" y="7319"/>
                    <a:pt x="9066" y="7074"/>
                    <a:pt x="8876" y="6808"/>
                  </a:cubicBezTo>
                  <a:lnTo>
                    <a:pt x="8743" y="6607"/>
                  </a:lnTo>
                  <a:cubicBezTo>
                    <a:pt x="8698" y="6541"/>
                    <a:pt x="8665" y="6463"/>
                    <a:pt x="8621" y="6396"/>
                  </a:cubicBezTo>
                  <a:cubicBezTo>
                    <a:pt x="8542" y="6241"/>
                    <a:pt x="8453" y="6107"/>
                    <a:pt x="8364" y="5962"/>
                  </a:cubicBezTo>
                  <a:cubicBezTo>
                    <a:pt x="8176" y="5695"/>
                    <a:pt x="7953" y="5440"/>
                    <a:pt x="7731" y="5195"/>
                  </a:cubicBezTo>
                  <a:cubicBezTo>
                    <a:pt x="7620" y="5072"/>
                    <a:pt x="7497" y="4961"/>
                    <a:pt x="7375" y="4850"/>
                  </a:cubicBezTo>
                  <a:lnTo>
                    <a:pt x="7242" y="4750"/>
                  </a:lnTo>
                  <a:lnTo>
                    <a:pt x="7242" y="4750"/>
                  </a:lnTo>
                  <a:cubicBezTo>
                    <a:pt x="7274" y="4761"/>
                    <a:pt x="7297" y="4773"/>
                    <a:pt x="7331" y="4783"/>
                  </a:cubicBezTo>
                  <a:lnTo>
                    <a:pt x="7864" y="4951"/>
                  </a:lnTo>
                  <a:cubicBezTo>
                    <a:pt x="8042" y="5006"/>
                    <a:pt x="8220" y="5062"/>
                    <a:pt x="8398" y="5106"/>
                  </a:cubicBezTo>
                  <a:cubicBezTo>
                    <a:pt x="8754" y="5206"/>
                    <a:pt x="9110" y="5295"/>
                    <a:pt x="9477" y="5362"/>
                  </a:cubicBezTo>
                  <a:cubicBezTo>
                    <a:pt x="9677" y="5395"/>
                    <a:pt x="9866" y="5428"/>
                    <a:pt x="10067" y="5462"/>
                  </a:cubicBezTo>
                  <a:cubicBezTo>
                    <a:pt x="10334" y="5562"/>
                    <a:pt x="10589" y="5685"/>
                    <a:pt x="10834" y="5818"/>
                  </a:cubicBezTo>
                  <a:cubicBezTo>
                    <a:pt x="10956" y="5895"/>
                    <a:pt x="11068" y="5974"/>
                    <a:pt x="11179" y="6073"/>
                  </a:cubicBezTo>
                  <a:cubicBezTo>
                    <a:pt x="11278" y="6174"/>
                    <a:pt x="11390" y="6274"/>
                    <a:pt x="11490" y="6374"/>
                  </a:cubicBezTo>
                  <a:cubicBezTo>
                    <a:pt x="11690" y="6574"/>
                    <a:pt x="11891" y="6797"/>
                    <a:pt x="12101" y="6985"/>
                  </a:cubicBezTo>
                  <a:lnTo>
                    <a:pt x="12736" y="7575"/>
                  </a:lnTo>
                  <a:lnTo>
                    <a:pt x="12769" y="7542"/>
                  </a:lnTo>
                  <a:lnTo>
                    <a:pt x="12146" y="6941"/>
                  </a:lnTo>
                  <a:cubicBezTo>
                    <a:pt x="11924" y="6752"/>
                    <a:pt x="11735" y="6541"/>
                    <a:pt x="11535" y="6330"/>
                  </a:cubicBezTo>
                  <a:cubicBezTo>
                    <a:pt x="11434" y="6229"/>
                    <a:pt x="11323" y="6118"/>
                    <a:pt x="11223" y="6029"/>
                  </a:cubicBezTo>
                  <a:cubicBezTo>
                    <a:pt x="11112" y="5929"/>
                    <a:pt x="10989" y="5829"/>
                    <a:pt x="10867" y="5762"/>
                  </a:cubicBezTo>
                  <a:cubicBezTo>
                    <a:pt x="10689" y="5662"/>
                    <a:pt x="10511" y="5573"/>
                    <a:pt x="10334" y="5495"/>
                  </a:cubicBezTo>
                  <a:lnTo>
                    <a:pt x="10334" y="5495"/>
                  </a:lnTo>
                  <a:cubicBezTo>
                    <a:pt x="10778" y="5540"/>
                    <a:pt x="11234" y="5573"/>
                    <a:pt x="11690" y="5573"/>
                  </a:cubicBezTo>
                  <a:cubicBezTo>
                    <a:pt x="12424" y="5573"/>
                    <a:pt x="13169" y="5507"/>
                    <a:pt x="13893" y="5351"/>
                  </a:cubicBezTo>
                  <a:cubicBezTo>
                    <a:pt x="14627" y="5206"/>
                    <a:pt x="15338" y="5028"/>
                    <a:pt x="16061" y="4884"/>
                  </a:cubicBezTo>
                  <a:lnTo>
                    <a:pt x="16050" y="4839"/>
                  </a:lnTo>
                  <a:cubicBezTo>
                    <a:pt x="15327" y="4973"/>
                    <a:pt x="14604" y="5161"/>
                    <a:pt x="13881" y="5295"/>
                  </a:cubicBezTo>
                  <a:cubicBezTo>
                    <a:pt x="13159" y="5440"/>
                    <a:pt x="12424" y="5495"/>
                    <a:pt x="11690" y="5495"/>
                  </a:cubicBezTo>
                  <a:cubicBezTo>
                    <a:pt x="10956" y="5484"/>
                    <a:pt x="10222" y="5406"/>
                    <a:pt x="9499" y="5262"/>
                  </a:cubicBezTo>
                  <a:cubicBezTo>
                    <a:pt x="9343" y="5240"/>
                    <a:pt x="9187" y="5206"/>
                    <a:pt x="9043" y="5161"/>
                  </a:cubicBezTo>
                  <a:cubicBezTo>
                    <a:pt x="9333" y="5128"/>
                    <a:pt x="9622" y="5084"/>
                    <a:pt x="9899" y="5006"/>
                  </a:cubicBezTo>
                  <a:cubicBezTo>
                    <a:pt x="10277" y="4906"/>
                    <a:pt x="10633" y="4739"/>
                    <a:pt x="10956" y="4539"/>
                  </a:cubicBezTo>
                  <a:cubicBezTo>
                    <a:pt x="11290" y="4338"/>
                    <a:pt x="11590" y="4116"/>
                    <a:pt x="11924" y="3916"/>
                  </a:cubicBezTo>
                  <a:cubicBezTo>
                    <a:pt x="12247" y="3716"/>
                    <a:pt x="12569" y="3527"/>
                    <a:pt x="12902" y="3337"/>
                  </a:cubicBezTo>
                  <a:lnTo>
                    <a:pt x="12880" y="3293"/>
                  </a:lnTo>
                  <a:cubicBezTo>
                    <a:pt x="12546" y="3482"/>
                    <a:pt x="12213" y="3671"/>
                    <a:pt x="11891" y="3871"/>
                  </a:cubicBezTo>
                  <a:cubicBezTo>
                    <a:pt x="11557" y="4061"/>
                    <a:pt x="11256" y="4294"/>
                    <a:pt x="10923" y="4483"/>
                  </a:cubicBezTo>
                  <a:cubicBezTo>
                    <a:pt x="10600" y="4684"/>
                    <a:pt x="10255" y="4839"/>
                    <a:pt x="9889" y="4939"/>
                  </a:cubicBezTo>
                  <a:cubicBezTo>
                    <a:pt x="9533" y="5028"/>
                    <a:pt x="9177" y="5084"/>
                    <a:pt x="8821" y="5117"/>
                  </a:cubicBezTo>
                  <a:cubicBezTo>
                    <a:pt x="8687" y="5084"/>
                    <a:pt x="8554" y="5040"/>
                    <a:pt x="8421" y="5006"/>
                  </a:cubicBezTo>
                  <a:cubicBezTo>
                    <a:pt x="8243" y="4951"/>
                    <a:pt x="8075" y="4906"/>
                    <a:pt x="7897" y="4839"/>
                  </a:cubicBezTo>
                  <a:cubicBezTo>
                    <a:pt x="7719" y="4783"/>
                    <a:pt x="7541" y="4728"/>
                    <a:pt x="7375" y="4672"/>
                  </a:cubicBezTo>
                  <a:cubicBezTo>
                    <a:pt x="6941" y="4528"/>
                    <a:pt x="6518" y="4361"/>
                    <a:pt x="6096" y="4194"/>
                  </a:cubicBezTo>
                  <a:cubicBezTo>
                    <a:pt x="6307" y="4194"/>
                    <a:pt x="6518" y="4172"/>
                    <a:pt x="6718" y="4128"/>
                  </a:cubicBezTo>
                  <a:cubicBezTo>
                    <a:pt x="7030" y="4071"/>
                    <a:pt x="7331" y="3982"/>
                    <a:pt x="7620" y="3871"/>
                  </a:cubicBezTo>
                  <a:cubicBezTo>
                    <a:pt x="8209" y="3638"/>
                    <a:pt x="8754" y="3337"/>
                    <a:pt x="9288" y="3015"/>
                  </a:cubicBezTo>
                  <a:lnTo>
                    <a:pt x="9266" y="2981"/>
                  </a:lnTo>
                  <a:cubicBezTo>
                    <a:pt x="8732" y="3293"/>
                    <a:pt x="8176" y="3594"/>
                    <a:pt x="7597" y="3805"/>
                  </a:cubicBezTo>
                  <a:cubicBezTo>
                    <a:pt x="7308" y="3916"/>
                    <a:pt x="7019" y="4005"/>
                    <a:pt x="6708" y="4061"/>
                  </a:cubicBezTo>
                  <a:cubicBezTo>
                    <a:pt x="6512" y="4093"/>
                    <a:pt x="6311" y="4114"/>
                    <a:pt x="6112" y="4114"/>
                  </a:cubicBezTo>
                  <a:cubicBezTo>
                    <a:pt x="6039" y="4114"/>
                    <a:pt x="5967" y="4111"/>
                    <a:pt x="5895" y="4105"/>
                  </a:cubicBezTo>
                  <a:cubicBezTo>
                    <a:pt x="5017" y="3738"/>
                    <a:pt x="4172" y="3315"/>
                    <a:pt x="3371" y="2826"/>
                  </a:cubicBezTo>
                  <a:cubicBezTo>
                    <a:pt x="3070" y="2637"/>
                    <a:pt x="2770" y="2448"/>
                    <a:pt x="2481" y="2237"/>
                  </a:cubicBezTo>
                  <a:lnTo>
                    <a:pt x="2481" y="2237"/>
                  </a:lnTo>
                  <a:cubicBezTo>
                    <a:pt x="2559" y="2247"/>
                    <a:pt x="2637" y="2259"/>
                    <a:pt x="2714" y="2259"/>
                  </a:cubicBezTo>
                  <a:cubicBezTo>
                    <a:pt x="2850" y="2277"/>
                    <a:pt x="2993" y="2295"/>
                    <a:pt x="3137" y="2295"/>
                  </a:cubicBezTo>
                  <a:cubicBezTo>
                    <a:pt x="3170" y="2295"/>
                    <a:pt x="3204" y="2294"/>
                    <a:pt x="3238" y="2292"/>
                  </a:cubicBezTo>
                  <a:cubicBezTo>
                    <a:pt x="3426" y="2292"/>
                    <a:pt x="3593" y="2270"/>
                    <a:pt x="3771" y="2237"/>
                  </a:cubicBezTo>
                  <a:cubicBezTo>
                    <a:pt x="3949" y="2214"/>
                    <a:pt x="4116" y="2181"/>
                    <a:pt x="4294" y="2148"/>
                  </a:cubicBezTo>
                  <a:cubicBezTo>
                    <a:pt x="4639" y="2081"/>
                    <a:pt x="4983" y="2025"/>
                    <a:pt x="5329" y="1970"/>
                  </a:cubicBezTo>
                  <a:lnTo>
                    <a:pt x="6374" y="1803"/>
                  </a:lnTo>
                  <a:lnTo>
                    <a:pt x="6362" y="1758"/>
                  </a:lnTo>
                  <a:lnTo>
                    <a:pt x="5317" y="1903"/>
                  </a:lnTo>
                  <a:cubicBezTo>
                    <a:pt x="4973" y="1958"/>
                    <a:pt x="4627" y="2003"/>
                    <a:pt x="4283" y="2059"/>
                  </a:cubicBezTo>
                  <a:cubicBezTo>
                    <a:pt x="4105" y="2092"/>
                    <a:pt x="3927" y="2114"/>
                    <a:pt x="3760" y="2148"/>
                  </a:cubicBezTo>
                  <a:cubicBezTo>
                    <a:pt x="3582" y="2170"/>
                    <a:pt x="3416" y="2192"/>
                    <a:pt x="3238" y="2192"/>
                  </a:cubicBezTo>
                  <a:cubicBezTo>
                    <a:pt x="3070" y="2192"/>
                    <a:pt x="2892" y="2170"/>
                    <a:pt x="2726" y="2148"/>
                  </a:cubicBezTo>
                  <a:cubicBezTo>
                    <a:pt x="2570" y="2126"/>
                    <a:pt x="2425" y="2103"/>
                    <a:pt x="2270" y="2081"/>
                  </a:cubicBezTo>
                  <a:cubicBezTo>
                    <a:pt x="1458" y="1469"/>
                    <a:pt x="702" y="779"/>
                    <a:pt x="34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19" name="Google Shape;219;p3"/>
            <p:cNvSpPr/>
            <p:nvPr/>
          </p:nvSpPr>
          <p:spPr>
            <a:xfrm>
              <a:off x="1665488" y="4338861"/>
              <a:ext cx="126537" cy="98871"/>
            </a:xfrm>
            <a:custGeom>
              <a:avLst/>
              <a:gdLst/>
              <a:ahLst/>
              <a:cxnLst/>
              <a:rect l="l" t="t" r="r" b="b"/>
              <a:pathLst>
                <a:path w="3627" h="2834" extrusionOk="0">
                  <a:moveTo>
                    <a:pt x="2891" y="0"/>
                  </a:moveTo>
                  <a:cubicBezTo>
                    <a:pt x="2588" y="0"/>
                    <a:pt x="2068" y="135"/>
                    <a:pt x="1736" y="320"/>
                  </a:cubicBezTo>
                  <a:cubicBezTo>
                    <a:pt x="1369" y="532"/>
                    <a:pt x="1213" y="865"/>
                    <a:pt x="947" y="1488"/>
                  </a:cubicBezTo>
                  <a:cubicBezTo>
                    <a:pt x="702" y="2044"/>
                    <a:pt x="123" y="2689"/>
                    <a:pt x="12" y="2811"/>
                  </a:cubicBezTo>
                  <a:cubicBezTo>
                    <a:pt x="1" y="2823"/>
                    <a:pt x="12" y="2833"/>
                    <a:pt x="12" y="2833"/>
                  </a:cubicBezTo>
                  <a:cubicBezTo>
                    <a:pt x="179" y="2789"/>
                    <a:pt x="957" y="2600"/>
                    <a:pt x="1313" y="2511"/>
                  </a:cubicBezTo>
                  <a:cubicBezTo>
                    <a:pt x="1703" y="2400"/>
                    <a:pt x="2459" y="2055"/>
                    <a:pt x="2882" y="1666"/>
                  </a:cubicBezTo>
                  <a:cubicBezTo>
                    <a:pt x="3282" y="1288"/>
                    <a:pt x="3482" y="509"/>
                    <a:pt x="3493" y="453"/>
                  </a:cubicBezTo>
                  <a:lnTo>
                    <a:pt x="3493" y="443"/>
                  </a:lnTo>
                  <a:lnTo>
                    <a:pt x="3616" y="376"/>
                  </a:lnTo>
                  <a:cubicBezTo>
                    <a:pt x="3627" y="376"/>
                    <a:pt x="3627" y="364"/>
                    <a:pt x="3616" y="364"/>
                  </a:cubicBezTo>
                  <a:cubicBezTo>
                    <a:pt x="3560" y="309"/>
                    <a:pt x="3248" y="42"/>
                    <a:pt x="3004" y="8"/>
                  </a:cubicBezTo>
                  <a:cubicBezTo>
                    <a:pt x="2971" y="3"/>
                    <a:pt x="2933" y="0"/>
                    <a:pt x="289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20" name="Google Shape;220;p3"/>
            <p:cNvSpPr/>
            <p:nvPr/>
          </p:nvSpPr>
          <p:spPr>
            <a:xfrm>
              <a:off x="1665488" y="4341861"/>
              <a:ext cx="83067" cy="95871"/>
            </a:xfrm>
            <a:custGeom>
              <a:avLst/>
              <a:gdLst/>
              <a:ahLst/>
              <a:cxnLst/>
              <a:rect l="l" t="t" r="r" b="b"/>
              <a:pathLst>
                <a:path w="2381" h="2748" extrusionOk="0">
                  <a:moveTo>
                    <a:pt x="2348" y="1"/>
                  </a:moveTo>
                  <a:lnTo>
                    <a:pt x="2348" y="1"/>
                  </a:lnTo>
                  <a:cubicBezTo>
                    <a:pt x="2136" y="56"/>
                    <a:pt x="1914" y="134"/>
                    <a:pt x="1736" y="234"/>
                  </a:cubicBezTo>
                  <a:cubicBezTo>
                    <a:pt x="1369" y="446"/>
                    <a:pt x="1213" y="779"/>
                    <a:pt x="947" y="1402"/>
                  </a:cubicBezTo>
                  <a:cubicBezTo>
                    <a:pt x="702" y="1958"/>
                    <a:pt x="123" y="2603"/>
                    <a:pt x="12" y="2725"/>
                  </a:cubicBezTo>
                  <a:cubicBezTo>
                    <a:pt x="1" y="2737"/>
                    <a:pt x="12" y="2747"/>
                    <a:pt x="12" y="2747"/>
                  </a:cubicBezTo>
                  <a:cubicBezTo>
                    <a:pt x="179" y="2703"/>
                    <a:pt x="957" y="2514"/>
                    <a:pt x="1313" y="2425"/>
                  </a:cubicBezTo>
                  <a:cubicBezTo>
                    <a:pt x="1424" y="2391"/>
                    <a:pt x="1558" y="2347"/>
                    <a:pt x="1703" y="2280"/>
                  </a:cubicBezTo>
                  <a:cubicBezTo>
                    <a:pt x="1747" y="2203"/>
                    <a:pt x="1780" y="2114"/>
                    <a:pt x="1814" y="2036"/>
                  </a:cubicBezTo>
                  <a:cubicBezTo>
                    <a:pt x="1869" y="1847"/>
                    <a:pt x="1891" y="1657"/>
                    <a:pt x="1925" y="1479"/>
                  </a:cubicBezTo>
                  <a:cubicBezTo>
                    <a:pt x="1948" y="1279"/>
                    <a:pt x="1980" y="1091"/>
                    <a:pt x="2059" y="923"/>
                  </a:cubicBezTo>
                  <a:cubicBezTo>
                    <a:pt x="2136" y="757"/>
                    <a:pt x="2237" y="601"/>
                    <a:pt x="2303" y="434"/>
                  </a:cubicBezTo>
                  <a:cubicBezTo>
                    <a:pt x="2359" y="290"/>
                    <a:pt x="2381" y="145"/>
                    <a:pt x="234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21" name="Google Shape;221;p3"/>
            <p:cNvSpPr/>
            <p:nvPr/>
          </p:nvSpPr>
          <p:spPr>
            <a:xfrm>
              <a:off x="1701179" y="4407661"/>
              <a:ext cx="6664" cy="16886"/>
            </a:xfrm>
            <a:custGeom>
              <a:avLst/>
              <a:gdLst/>
              <a:ahLst/>
              <a:cxnLst/>
              <a:rect l="l" t="t" r="r" b="b"/>
              <a:pathLst>
                <a:path w="191" h="484" extrusionOk="0">
                  <a:moveTo>
                    <a:pt x="171" y="0"/>
                  </a:moveTo>
                  <a:cubicBezTo>
                    <a:pt x="168" y="0"/>
                    <a:pt x="168" y="5"/>
                    <a:pt x="168" y="5"/>
                  </a:cubicBezTo>
                  <a:cubicBezTo>
                    <a:pt x="168" y="5"/>
                    <a:pt x="179" y="5"/>
                    <a:pt x="168" y="16"/>
                  </a:cubicBezTo>
                  <a:cubicBezTo>
                    <a:pt x="168" y="28"/>
                    <a:pt x="157" y="38"/>
                    <a:pt x="157" y="50"/>
                  </a:cubicBezTo>
                  <a:cubicBezTo>
                    <a:pt x="146" y="72"/>
                    <a:pt x="134" y="94"/>
                    <a:pt x="134" y="117"/>
                  </a:cubicBezTo>
                  <a:cubicBezTo>
                    <a:pt x="112" y="150"/>
                    <a:pt x="90" y="194"/>
                    <a:pt x="79" y="228"/>
                  </a:cubicBezTo>
                  <a:cubicBezTo>
                    <a:pt x="45" y="317"/>
                    <a:pt x="1" y="394"/>
                    <a:pt x="1" y="483"/>
                  </a:cubicBezTo>
                  <a:cubicBezTo>
                    <a:pt x="23" y="394"/>
                    <a:pt x="57" y="317"/>
                    <a:pt x="101" y="239"/>
                  </a:cubicBezTo>
                  <a:cubicBezTo>
                    <a:pt x="124" y="206"/>
                    <a:pt x="146" y="161"/>
                    <a:pt x="157" y="127"/>
                  </a:cubicBezTo>
                  <a:cubicBezTo>
                    <a:pt x="168" y="105"/>
                    <a:pt x="168" y="83"/>
                    <a:pt x="179" y="61"/>
                  </a:cubicBezTo>
                  <a:lnTo>
                    <a:pt x="179" y="28"/>
                  </a:lnTo>
                  <a:cubicBezTo>
                    <a:pt x="179" y="16"/>
                    <a:pt x="190" y="16"/>
                    <a:pt x="179" y="5"/>
                  </a:cubicBezTo>
                  <a:cubicBezTo>
                    <a:pt x="175" y="2"/>
                    <a:pt x="173" y="0"/>
                    <a:pt x="17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22" name="Google Shape;222;p3"/>
            <p:cNvSpPr/>
            <p:nvPr/>
          </p:nvSpPr>
          <p:spPr>
            <a:xfrm>
              <a:off x="1693852" y="4393461"/>
              <a:ext cx="32969" cy="10117"/>
            </a:xfrm>
            <a:custGeom>
              <a:avLst/>
              <a:gdLst/>
              <a:ahLst/>
              <a:cxnLst/>
              <a:rect l="l" t="t" r="r" b="b"/>
              <a:pathLst>
                <a:path w="945" h="290" extrusionOk="0">
                  <a:moveTo>
                    <a:pt x="945" y="0"/>
                  </a:moveTo>
                  <a:cubicBezTo>
                    <a:pt x="868" y="12"/>
                    <a:pt x="789" y="23"/>
                    <a:pt x="700" y="23"/>
                  </a:cubicBezTo>
                  <a:cubicBezTo>
                    <a:pt x="623" y="23"/>
                    <a:pt x="534" y="45"/>
                    <a:pt x="456" y="79"/>
                  </a:cubicBezTo>
                  <a:cubicBezTo>
                    <a:pt x="378" y="112"/>
                    <a:pt x="300" y="145"/>
                    <a:pt x="233" y="190"/>
                  </a:cubicBezTo>
                  <a:lnTo>
                    <a:pt x="0" y="290"/>
                  </a:lnTo>
                  <a:lnTo>
                    <a:pt x="0" y="290"/>
                  </a:lnTo>
                  <a:lnTo>
                    <a:pt x="233" y="201"/>
                  </a:lnTo>
                  <a:cubicBezTo>
                    <a:pt x="311" y="178"/>
                    <a:pt x="389" y="145"/>
                    <a:pt x="467" y="112"/>
                  </a:cubicBezTo>
                  <a:cubicBezTo>
                    <a:pt x="545" y="79"/>
                    <a:pt x="623" y="79"/>
                    <a:pt x="700" y="67"/>
                  </a:cubicBezTo>
                  <a:cubicBezTo>
                    <a:pt x="789" y="57"/>
                    <a:pt x="868" y="45"/>
                    <a:pt x="945" y="12"/>
                  </a:cubicBezTo>
                  <a:lnTo>
                    <a:pt x="945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23" name="Google Shape;223;p3"/>
            <p:cNvSpPr/>
            <p:nvPr/>
          </p:nvSpPr>
          <p:spPr>
            <a:xfrm>
              <a:off x="1708959" y="4373819"/>
              <a:ext cx="45458" cy="9210"/>
            </a:xfrm>
            <a:custGeom>
              <a:avLst/>
              <a:gdLst/>
              <a:ahLst/>
              <a:cxnLst/>
              <a:rect l="l" t="t" r="r" b="b"/>
              <a:pathLst>
                <a:path w="1303" h="264" extrusionOk="0">
                  <a:moveTo>
                    <a:pt x="1105" y="0"/>
                  </a:moveTo>
                  <a:cubicBezTo>
                    <a:pt x="1059" y="0"/>
                    <a:pt x="1014" y="3"/>
                    <a:pt x="968" y="7"/>
                  </a:cubicBezTo>
                  <a:cubicBezTo>
                    <a:pt x="857" y="19"/>
                    <a:pt x="746" y="30"/>
                    <a:pt x="635" y="52"/>
                  </a:cubicBezTo>
                  <a:cubicBezTo>
                    <a:pt x="412" y="108"/>
                    <a:pt x="201" y="175"/>
                    <a:pt x="0" y="264"/>
                  </a:cubicBezTo>
                  <a:cubicBezTo>
                    <a:pt x="212" y="185"/>
                    <a:pt x="423" y="130"/>
                    <a:pt x="645" y="96"/>
                  </a:cubicBezTo>
                  <a:cubicBezTo>
                    <a:pt x="746" y="74"/>
                    <a:pt x="857" y="63"/>
                    <a:pt x="968" y="52"/>
                  </a:cubicBezTo>
                  <a:lnTo>
                    <a:pt x="1302" y="19"/>
                  </a:lnTo>
                  <a:cubicBezTo>
                    <a:pt x="1236" y="6"/>
                    <a:pt x="1171" y="0"/>
                    <a:pt x="110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24" name="Google Shape;224;p3"/>
            <p:cNvSpPr/>
            <p:nvPr/>
          </p:nvSpPr>
          <p:spPr>
            <a:xfrm>
              <a:off x="1723333" y="4382227"/>
              <a:ext cx="20584" cy="32620"/>
            </a:xfrm>
            <a:custGeom>
              <a:avLst/>
              <a:gdLst/>
              <a:ahLst/>
              <a:cxnLst/>
              <a:rect l="l" t="t" r="r" b="b"/>
              <a:pathLst>
                <a:path w="590" h="935" extrusionOk="0">
                  <a:moveTo>
                    <a:pt x="567" y="0"/>
                  </a:moveTo>
                  <a:lnTo>
                    <a:pt x="567" y="11"/>
                  </a:lnTo>
                  <a:cubicBezTo>
                    <a:pt x="567" y="56"/>
                    <a:pt x="545" y="89"/>
                    <a:pt x="523" y="122"/>
                  </a:cubicBezTo>
                  <a:cubicBezTo>
                    <a:pt x="500" y="167"/>
                    <a:pt x="467" y="201"/>
                    <a:pt x="434" y="233"/>
                  </a:cubicBezTo>
                  <a:cubicBezTo>
                    <a:pt x="378" y="312"/>
                    <a:pt x="322" y="379"/>
                    <a:pt x="278" y="456"/>
                  </a:cubicBezTo>
                  <a:cubicBezTo>
                    <a:pt x="167" y="601"/>
                    <a:pt x="56" y="757"/>
                    <a:pt x="0" y="935"/>
                  </a:cubicBezTo>
                  <a:cubicBezTo>
                    <a:pt x="67" y="767"/>
                    <a:pt x="189" y="623"/>
                    <a:pt x="300" y="478"/>
                  </a:cubicBezTo>
                  <a:cubicBezTo>
                    <a:pt x="356" y="411"/>
                    <a:pt x="423" y="334"/>
                    <a:pt x="478" y="256"/>
                  </a:cubicBezTo>
                  <a:cubicBezTo>
                    <a:pt x="500" y="223"/>
                    <a:pt x="523" y="189"/>
                    <a:pt x="545" y="144"/>
                  </a:cubicBezTo>
                  <a:cubicBezTo>
                    <a:pt x="567" y="100"/>
                    <a:pt x="589" y="56"/>
                    <a:pt x="56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25" name="Google Shape;225;p3"/>
            <p:cNvSpPr/>
            <p:nvPr/>
          </p:nvSpPr>
          <p:spPr>
            <a:xfrm>
              <a:off x="1758256" y="4361259"/>
              <a:ext cx="18246" cy="33004"/>
            </a:xfrm>
            <a:custGeom>
              <a:avLst/>
              <a:gdLst/>
              <a:ahLst/>
              <a:cxnLst/>
              <a:rect l="l" t="t" r="r" b="b"/>
              <a:pathLst>
                <a:path w="523" h="946" extrusionOk="0">
                  <a:moveTo>
                    <a:pt x="478" y="1"/>
                  </a:moveTo>
                  <a:lnTo>
                    <a:pt x="478" y="11"/>
                  </a:lnTo>
                  <a:cubicBezTo>
                    <a:pt x="478" y="100"/>
                    <a:pt x="456" y="179"/>
                    <a:pt x="423" y="256"/>
                  </a:cubicBezTo>
                  <a:cubicBezTo>
                    <a:pt x="389" y="334"/>
                    <a:pt x="345" y="423"/>
                    <a:pt x="312" y="501"/>
                  </a:cubicBezTo>
                  <a:cubicBezTo>
                    <a:pt x="223" y="657"/>
                    <a:pt x="122" y="802"/>
                    <a:pt x="0" y="935"/>
                  </a:cubicBezTo>
                  <a:lnTo>
                    <a:pt x="11" y="946"/>
                  </a:lnTo>
                  <a:cubicBezTo>
                    <a:pt x="134" y="824"/>
                    <a:pt x="256" y="679"/>
                    <a:pt x="345" y="523"/>
                  </a:cubicBezTo>
                  <a:cubicBezTo>
                    <a:pt x="401" y="446"/>
                    <a:pt x="445" y="367"/>
                    <a:pt x="478" y="278"/>
                  </a:cubicBezTo>
                  <a:cubicBezTo>
                    <a:pt x="512" y="189"/>
                    <a:pt x="523" y="90"/>
                    <a:pt x="47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26" name="Google Shape;226;p3"/>
            <p:cNvSpPr/>
            <p:nvPr/>
          </p:nvSpPr>
          <p:spPr>
            <a:xfrm>
              <a:off x="1734985" y="4352537"/>
              <a:ext cx="48145" cy="8373"/>
            </a:xfrm>
            <a:custGeom>
              <a:avLst/>
              <a:gdLst/>
              <a:ahLst/>
              <a:cxnLst/>
              <a:rect l="l" t="t" r="r" b="b"/>
              <a:pathLst>
                <a:path w="1380" h="240" extrusionOk="0">
                  <a:moveTo>
                    <a:pt x="852" y="0"/>
                  </a:moveTo>
                  <a:cubicBezTo>
                    <a:pt x="792" y="0"/>
                    <a:pt x="734" y="6"/>
                    <a:pt x="678" y="17"/>
                  </a:cubicBezTo>
                  <a:cubicBezTo>
                    <a:pt x="433" y="39"/>
                    <a:pt x="211" y="106"/>
                    <a:pt x="0" y="229"/>
                  </a:cubicBezTo>
                  <a:lnTo>
                    <a:pt x="11" y="239"/>
                  </a:lnTo>
                  <a:cubicBezTo>
                    <a:pt x="111" y="184"/>
                    <a:pt x="222" y="140"/>
                    <a:pt x="334" y="117"/>
                  </a:cubicBezTo>
                  <a:cubicBezTo>
                    <a:pt x="445" y="83"/>
                    <a:pt x="567" y="61"/>
                    <a:pt x="678" y="61"/>
                  </a:cubicBezTo>
                  <a:cubicBezTo>
                    <a:pt x="710" y="58"/>
                    <a:pt x="744" y="57"/>
                    <a:pt x="777" y="57"/>
                  </a:cubicBezTo>
                  <a:cubicBezTo>
                    <a:pt x="860" y="57"/>
                    <a:pt x="944" y="65"/>
                    <a:pt x="1023" y="73"/>
                  </a:cubicBezTo>
                  <a:cubicBezTo>
                    <a:pt x="1134" y="83"/>
                    <a:pt x="1256" y="117"/>
                    <a:pt x="1368" y="117"/>
                  </a:cubicBezTo>
                  <a:lnTo>
                    <a:pt x="1379" y="117"/>
                  </a:lnTo>
                  <a:cubicBezTo>
                    <a:pt x="1323" y="95"/>
                    <a:pt x="1256" y="73"/>
                    <a:pt x="1201" y="61"/>
                  </a:cubicBezTo>
                  <a:cubicBezTo>
                    <a:pt x="1145" y="39"/>
                    <a:pt x="1090" y="28"/>
                    <a:pt x="1034" y="17"/>
                  </a:cubicBezTo>
                  <a:cubicBezTo>
                    <a:pt x="973" y="6"/>
                    <a:pt x="912" y="0"/>
                    <a:pt x="85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27" name="Google Shape;227;p3"/>
            <p:cNvSpPr/>
            <p:nvPr/>
          </p:nvSpPr>
          <p:spPr>
            <a:xfrm>
              <a:off x="1750860" y="4272538"/>
              <a:ext cx="88893" cy="43749"/>
            </a:xfrm>
            <a:custGeom>
              <a:avLst/>
              <a:gdLst/>
              <a:ahLst/>
              <a:cxnLst/>
              <a:rect l="l" t="t" r="r" b="b"/>
              <a:pathLst>
                <a:path w="2548" h="1254" extrusionOk="0">
                  <a:moveTo>
                    <a:pt x="1431" y="0"/>
                  </a:moveTo>
                  <a:cubicBezTo>
                    <a:pt x="1353" y="0"/>
                    <a:pt x="1282" y="7"/>
                    <a:pt x="1224" y="19"/>
                  </a:cubicBezTo>
                  <a:cubicBezTo>
                    <a:pt x="969" y="75"/>
                    <a:pt x="134" y="197"/>
                    <a:pt x="12" y="208"/>
                  </a:cubicBezTo>
                  <a:cubicBezTo>
                    <a:pt x="12" y="219"/>
                    <a:pt x="1" y="219"/>
                    <a:pt x="12" y="230"/>
                  </a:cubicBezTo>
                  <a:cubicBezTo>
                    <a:pt x="67" y="319"/>
                    <a:pt x="435" y="908"/>
                    <a:pt x="991" y="1142"/>
                  </a:cubicBezTo>
                  <a:cubicBezTo>
                    <a:pt x="1190" y="1225"/>
                    <a:pt x="1399" y="1253"/>
                    <a:pt x="1591" y="1253"/>
                  </a:cubicBezTo>
                  <a:cubicBezTo>
                    <a:pt x="1966" y="1253"/>
                    <a:pt x="2274" y="1146"/>
                    <a:pt x="2303" y="1131"/>
                  </a:cubicBezTo>
                  <a:cubicBezTo>
                    <a:pt x="2314" y="1120"/>
                    <a:pt x="2358" y="1053"/>
                    <a:pt x="2415" y="953"/>
                  </a:cubicBezTo>
                  <a:cubicBezTo>
                    <a:pt x="2459" y="842"/>
                    <a:pt x="2548" y="497"/>
                    <a:pt x="2281" y="263"/>
                  </a:cubicBezTo>
                  <a:cubicBezTo>
                    <a:pt x="2081" y="81"/>
                    <a:pt x="1710" y="0"/>
                    <a:pt x="143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28" name="Google Shape;228;p3"/>
            <p:cNvSpPr/>
            <p:nvPr/>
          </p:nvSpPr>
          <p:spPr>
            <a:xfrm>
              <a:off x="1750860" y="4276271"/>
              <a:ext cx="68345" cy="39911"/>
            </a:xfrm>
            <a:custGeom>
              <a:avLst/>
              <a:gdLst/>
              <a:ahLst/>
              <a:cxnLst/>
              <a:rect l="l" t="t" r="r" b="b"/>
              <a:pathLst>
                <a:path w="1959" h="1144" extrusionOk="0">
                  <a:moveTo>
                    <a:pt x="690" y="1"/>
                  </a:moveTo>
                  <a:cubicBezTo>
                    <a:pt x="390" y="57"/>
                    <a:pt x="79" y="101"/>
                    <a:pt x="12" y="101"/>
                  </a:cubicBezTo>
                  <a:cubicBezTo>
                    <a:pt x="12" y="112"/>
                    <a:pt x="1" y="112"/>
                    <a:pt x="12" y="123"/>
                  </a:cubicBezTo>
                  <a:cubicBezTo>
                    <a:pt x="67" y="212"/>
                    <a:pt x="435" y="801"/>
                    <a:pt x="991" y="1035"/>
                  </a:cubicBezTo>
                  <a:cubicBezTo>
                    <a:pt x="1197" y="1115"/>
                    <a:pt x="1411" y="1143"/>
                    <a:pt x="1605" y="1143"/>
                  </a:cubicBezTo>
                  <a:cubicBezTo>
                    <a:pt x="1735" y="1143"/>
                    <a:pt x="1856" y="1131"/>
                    <a:pt x="1958" y="1113"/>
                  </a:cubicBezTo>
                  <a:cubicBezTo>
                    <a:pt x="1925" y="1024"/>
                    <a:pt x="1847" y="957"/>
                    <a:pt x="1792" y="902"/>
                  </a:cubicBezTo>
                  <a:cubicBezTo>
                    <a:pt x="1569" y="668"/>
                    <a:pt x="1291" y="490"/>
                    <a:pt x="1035" y="301"/>
                  </a:cubicBezTo>
                  <a:cubicBezTo>
                    <a:pt x="913" y="212"/>
                    <a:pt x="791" y="123"/>
                    <a:pt x="69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29" name="Google Shape;229;p3"/>
            <p:cNvSpPr/>
            <p:nvPr/>
          </p:nvSpPr>
          <p:spPr>
            <a:xfrm>
              <a:off x="1764815" y="4292983"/>
              <a:ext cx="19467" cy="1954"/>
            </a:xfrm>
            <a:custGeom>
              <a:avLst/>
              <a:gdLst/>
              <a:ahLst/>
              <a:cxnLst/>
              <a:rect l="l" t="t" r="r" b="b"/>
              <a:pathLst>
                <a:path w="558" h="56" extrusionOk="0">
                  <a:moveTo>
                    <a:pt x="557" y="0"/>
                  </a:moveTo>
                  <a:cubicBezTo>
                    <a:pt x="502" y="0"/>
                    <a:pt x="457" y="11"/>
                    <a:pt x="413" y="11"/>
                  </a:cubicBezTo>
                  <a:cubicBezTo>
                    <a:pt x="368" y="22"/>
                    <a:pt x="324" y="33"/>
                    <a:pt x="279" y="33"/>
                  </a:cubicBezTo>
                  <a:cubicBezTo>
                    <a:pt x="253" y="37"/>
                    <a:pt x="226" y="38"/>
                    <a:pt x="198" y="38"/>
                  </a:cubicBezTo>
                  <a:cubicBezTo>
                    <a:pt x="132" y="38"/>
                    <a:pt x="64" y="30"/>
                    <a:pt x="1" y="22"/>
                  </a:cubicBezTo>
                  <a:lnTo>
                    <a:pt x="1" y="22"/>
                  </a:lnTo>
                  <a:cubicBezTo>
                    <a:pt x="90" y="45"/>
                    <a:pt x="190" y="55"/>
                    <a:pt x="279" y="55"/>
                  </a:cubicBezTo>
                  <a:cubicBezTo>
                    <a:pt x="324" y="55"/>
                    <a:pt x="368" y="55"/>
                    <a:pt x="424" y="45"/>
                  </a:cubicBezTo>
                  <a:cubicBezTo>
                    <a:pt x="468" y="33"/>
                    <a:pt x="513" y="22"/>
                    <a:pt x="5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30" name="Google Shape;230;p3"/>
            <p:cNvSpPr/>
            <p:nvPr/>
          </p:nvSpPr>
          <p:spPr>
            <a:xfrm>
              <a:off x="1777235" y="4279795"/>
              <a:ext cx="18665" cy="19014"/>
            </a:xfrm>
            <a:custGeom>
              <a:avLst/>
              <a:gdLst/>
              <a:ahLst/>
              <a:cxnLst/>
              <a:rect l="l" t="t" r="r" b="b"/>
              <a:pathLst>
                <a:path w="535" h="545" extrusionOk="0">
                  <a:moveTo>
                    <a:pt x="1" y="0"/>
                  </a:moveTo>
                  <a:cubicBezTo>
                    <a:pt x="101" y="89"/>
                    <a:pt x="190" y="178"/>
                    <a:pt x="279" y="267"/>
                  </a:cubicBezTo>
                  <a:lnTo>
                    <a:pt x="413" y="400"/>
                  </a:lnTo>
                  <a:cubicBezTo>
                    <a:pt x="457" y="445"/>
                    <a:pt x="502" y="489"/>
                    <a:pt x="535" y="545"/>
                  </a:cubicBezTo>
                  <a:lnTo>
                    <a:pt x="535" y="534"/>
                  </a:lnTo>
                  <a:cubicBezTo>
                    <a:pt x="524" y="478"/>
                    <a:pt x="490" y="423"/>
                    <a:pt x="446" y="367"/>
                  </a:cubicBezTo>
                  <a:cubicBezTo>
                    <a:pt x="401" y="322"/>
                    <a:pt x="357" y="278"/>
                    <a:pt x="302" y="233"/>
                  </a:cubicBezTo>
                  <a:cubicBezTo>
                    <a:pt x="201" y="156"/>
                    <a:pt x="112" y="78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31" name="Google Shape;231;p3"/>
            <p:cNvSpPr/>
            <p:nvPr/>
          </p:nvSpPr>
          <p:spPr>
            <a:xfrm>
              <a:off x="1788120" y="4304217"/>
              <a:ext cx="24875" cy="5477"/>
            </a:xfrm>
            <a:custGeom>
              <a:avLst/>
              <a:gdLst/>
              <a:ahLst/>
              <a:cxnLst/>
              <a:rect l="l" t="t" r="r" b="b"/>
              <a:pathLst>
                <a:path w="713" h="157" extrusionOk="0">
                  <a:moveTo>
                    <a:pt x="712" y="0"/>
                  </a:moveTo>
                  <a:cubicBezTo>
                    <a:pt x="645" y="23"/>
                    <a:pt x="590" y="45"/>
                    <a:pt x="534" y="67"/>
                  </a:cubicBezTo>
                  <a:cubicBezTo>
                    <a:pt x="479" y="79"/>
                    <a:pt x="423" y="101"/>
                    <a:pt x="368" y="112"/>
                  </a:cubicBezTo>
                  <a:cubicBezTo>
                    <a:pt x="301" y="123"/>
                    <a:pt x="245" y="134"/>
                    <a:pt x="190" y="134"/>
                  </a:cubicBezTo>
                  <a:cubicBezTo>
                    <a:pt x="123" y="134"/>
                    <a:pt x="67" y="134"/>
                    <a:pt x="0" y="156"/>
                  </a:cubicBezTo>
                  <a:cubicBezTo>
                    <a:pt x="67" y="145"/>
                    <a:pt x="123" y="145"/>
                    <a:pt x="190" y="145"/>
                  </a:cubicBezTo>
                  <a:cubicBezTo>
                    <a:pt x="245" y="145"/>
                    <a:pt x="312" y="145"/>
                    <a:pt x="368" y="134"/>
                  </a:cubicBezTo>
                  <a:cubicBezTo>
                    <a:pt x="435" y="123"/>
                    <a:pt x="490" y="112"/>
                    <a:pt x="546" y="89"/>
                  </a:cubicBezTo>
                  <a:cubicBezTo>
                    <a:pt x="601" y="67"/>
                    <a:pt x="657" y="45"/>
                    <a:pt x="7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32" name="Google Shape;232;p3"/>
            <p:cNvSpPr/>
            <p:nvPr/>
          </p:nvSpPr>
          <p:spPr>
            <a:xfrm>
              <a:off x="1791226" y="4276690"/>
              <a:ext cx="27980" cy="31434"/>
            </a:xfrm>
            <a:custGeom>
              <a:avLst/>
              <a:gdLst/>
              <a:ahLst/>
              <a:cxnLst/>
              <a:rect l="l" t="t" r="r" b="b"/>
              <a:pathLst>
                <a:path w="802" h="901" extrusionOk="0">
                  <a:moveTo>
                    <a:pt x="0" y="0"/>
                  </a:moveTo>
                  <a:lnTo>
                    <a:pt x="0" y="11"/>
                  </a:lnTo>
                  <a:cubicBezTo>
                    <a:pt x="145" y="144"/>
                    <a:pt x="289" y="289"/>
                    <a:pt x="423" y="433"/>
                  </a:cubicBezTo>
                  <a:lnTo>
                    <a:pt x="623" y="656"/>
                  </a:lnTo>
                  <a:cubicBezTo>
                    <a:pt x="690" y="734"/>
                    <a:pt x="746" y="812"/>
                    <a:pt x="790" y="901"/>
                  </a:cubicBezTo>
                  <a:lnTo>
                    <a:pt x="801" y="901"/>
                  </a:lnTo>
                  <a:cubicBezTo>
                    <a:pt x="768" y="801"/>
                    <a:pt x="712" y="712"/>
                    <a:pt x="657" y="634"/>
                  </a:cubicBezTo>
                  <a:cubicBezTo>
                    <a:pt x="590" y="556"/>
                    <a:pt x="512" y="478"/>
                    <a:pt x="445" y="411"/>
                  </a:cubicBezTo>
                  <a:cubicBezTo>
                    <a:pt x="301" y="267"/>
                    <a:pt x="156" y="134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33" name="Google Shape;233;p3"/>
            <p:cNvSpPr/>
            <p:nvPr/>
          </p:nvSpPr>
          <p:spPr>
            <a:xfrm>
              <a:off x="1825765" y="4284819"/>
              <a:ext cx="2372" cy="25259"/>
            </a:xfrm>
            <a:custGeom>
              <a:avLst/>
              <a:gdLst/>
              <a:ahLst/>
              <a:cxnLst/>
              <a:rect l="l" t="t" r="r" b="b"/>
              <a:pathLst>
                <a:path w="68" h="724" extrusionOk="0">
                  <a:moveTo>
                    <a:pt x="1" y="0"/>
                  </a:moveTo>
                  <a:lnTo>
                    <a:pt x="1" y="12"/>
                  </a:lnTo>
                  <a:cubicBezTo>
                    <a:pt x="23" y="34"/>
                    <a:pt x="11" y="67"/>
                    <a:pt x="11" y="89"/>
                  </a:cubicBezTo>
                  <a:cubicBezTo>
                    <a:pt x="1" y="123"/>
                    <a:pt x="1" y="156"/>
                    <a:pt x="1" y="190"/>
                  </a:cubicBezTo>
                  <a:cubicBezTo>
                    <a:pt x="1" y="245"/>
                    <a:pt x="11" y="312"/>
                    <a:pt x="11" y="368"/>
                  </a:cubicBezTo>
                  <a:lnTo>
                    <a:pt x="34" y="546"/>
                  </a:lnTo>
                  <a:cubicBezTo>
                    <a:pt x="34" y="612"/>
                    <a:pt x="45" y="668"/>
                    <a:pt x="11" y="724"/>
                  </a:cubicBezTo>
                  <a:cubicBezTo>
                    <a:pt x="34" y="701"/>
                    <a:pt x="56" y="668"/>
                    <a:pt x="56" y="645"/>
                  </a:cubicBezTo>
                  <a:cubicBezTo>
                    <a:pt x="67" y="612"/>
                    <a:pt x="67" y="579"/>
                    <a:pt x="67" y="546"/>
                  </a:cubicBezTo>
                  <a:cubicBezTo>
                    <a:pt x="67" y="490"/>
                    <a:pt x="45" y="423"/>
                    <a:pt x="45" y="368"/>
                  </a:cubicBezTo>
                  <a:cubicBezTo>
                    <a:pt x="34" y="301"/>
                    <a:pt x="23" y="245"/>
                    <a:pt x="23" y="190"/>
                  </a:cubicBezTo>
                  <a:cubicBezTo>
                    <a:pt x="11" y="156"/>
                    <a:pt x="11" y="123"/>
                    <a:pt x="23" y="89"/>
                  </a:cubicBezTo>
                  <a:cubicBezTo>
                    <a:pt x="23" y="67"/>
                    <a:pt x="23" y="34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34" name="Google Shape;234;p3"/>
            <p:cNvSpPr/>
            <p:nvPr/>
          </p:nvSpPr>
          <p:spPr>
            <a:xfrm>
              <a:off x="1806472" y="4329825"/>
              <a:ext cx="87637" cy="107279"/>
            </a:xfrm>
            <a:custGeom>
              <a:avLst/>
              <a:gdLst/>
              <a:ahLst/>
              <a:cxnLst/>
              <a:rect l="l" t="t" r="r" b="b"/>
              <a:pathLst>
                <a:path w="2512" h="3075" extrusionOk="0">
                  <a:moveTo>
                    <a:pt x="2344" y="0"/>
                  </a:moveTo>
                  <a:cubicBezTo>
                    <a:pt x="2289" y="0"/>
                    <a:pt x="1943" y="34"/>
                    <a:pt x="1476" y="356"/>
                  </a:cubicBezTo>
                  <a:cubicBezTo>
                    <a:pt x="954" y="702"/>
                    <a:pt x="876" y="1102"/>
                    <a:pt x="687" y="1458"/>
                  </a:cubicBezTo>
                  <a:cubicBezTo>
                    <a:pt x="520" y="1792"/>
                    <a:pt x="75" y="2882"/>
                    <a:pt x="8" y="3059"/>
                  </a:cubicBezTo>
                  <a:cubicBezTo>
                    <a:pt x="1" y="3067"/>
                    <a:pt x="4" y="3075"/>
                    <a:pt x="10" y="3075"/>
                  </a:cubicBezTo>
                  <a:cubicBezTo>
                    <a:pt x="13" y="3075"/>
                    <a:pt x="16" y="3074"/>
                    <a:pt x="20" y="3070"/>
                  </a:cubicBezTo>
                  <a:cubicBezTo>
                    <a:pt x="109" y="3015"/>
                    <a:pt x="475" y="2793"/>
                    <a:pt x="764" y="2637"/>
                  </a:cubicBezTo>
                  <a:cubicBezTo>
                    <a:pt x="1110" y="2459"/>
                    <a:pt x="1810" y="2114"/>
                    <a:pt x="2166" y="1424"/>
                  </a:cubicBezTo>
                  <a:cubicBezTo>
                    <a:pt x="2511" y="779"/>
                    <a:pt x="2378" y="79"/>
                    <a:pt x="235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35" name="Google Shape;235;p3"/>
            <p:cNvSpPr/>
            <p:nvPr/>
          </p:nvSpPr>
          <p:spPr>
            <a:xfrm>
              <a:off x="1806472" y="4356968"/>
              <a:ext cx="38725" cy="80137"/>
            </a:xfrm>
            <a:custGeom>
              <a:avLst/>
              <a:gdLst/>
              <a:ahLst/>
              <a:cxnLst/>
              <a:rect l="l" t="t" r="r" b="b"/>
              <a:pathLst>
                <a:path w="1110" h="2297" extrusionOk="0">
                  <a:moveTo>
                    <a:pt x="1031" y="1"/>
                  </a:moveTo>
                  <a:cubicBezTo>
                    <a:pt x="876" y="235"/>
                    <a:pt x="798" y="468"/>
                    <a:pt x="687" y="680"/>
                  </a:cubicBezTo>
                  <a:cubicBezTo>
                    <a:pt x="520" y="1014"/>
                    <a:pt x="75" y="2104"/>
                    <a:pt x="8" y="2281"/>
                  </a:cubicBezTo>
                  <a:cubicBezTo>
                    <a:pt x="1" y="2289"/>
                    <a:pt x="4" y="2297"/>
                    <a:pt x="10" y="2297"/>
                  </a:cubicBezTo>
                  <a:cubicBezTo>
                    <a:pt x="13" y="2297"/>
                    <a:pt x="16" y="2296"/>
                    <a:pt x="20" y="2292"/>
                  </a:cubicBezTo>
                  <a:cubicBezTo>
                    <a:pt x="109" y="2237"/>
                    <a:pt x="475" y="2015"/>
                    <a:pt x="764" y="1859"/>
                  </a:cubicBezTo>
                  <a:cubicBezTo>
                    <a:pt x="821" y="1837"/>
                    <a:pt x="876" y="1803"/>
                    <a:pt x="942" y="1770"/>
                  </a:cubicBezTo>
                  <a:cubicBezTo>
                    <a:pt x="976" y="1647"/>
                    <a:pt x="1009" y="1514"/>
                    <a:pt x="1031" y="1392"/>
                  </a:cubicBezTo>
                  <a:cubicBezTo>
                    <a:pt x="1087" y="1135"/>
                    <a:pt x="1110" y="868"/>
                    <a:pt x="1110" y="602"/>
                  </a:cubicBezTo>
                  <a:cubicBezTo>
                    <a:pt x="1110" y="480"/>
                    <a:pt x="1098" y="357"/>
                    <a:pt x="1076" y="223"/>
                  </a:cubicBezTo>
                  <a:cubicBezTo>
                    <a:pt x="1065" y="157"/>
                    <a:pt x="1054" y="90"/>
                    <a:pt x="1043" y="35"/>
                  </a:cubicBezTo>
                  <a:cubicBezTo>
                    <a:pt x="1031" y="23"/>
                    <a:pt x="1031" y="13"/>
                    <a:pt x="103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36" name="Google Shape;236;p3"/>
            <p:cNvSpPr/>
            <p:nvPr/>
          </p:nvSpPr>
          <p:spPr>
            <a:xfrm>
              <a:off x="1826916" y="4407835"/>
              <a:ext cx="2372" cy="15909"/>
            </a:xfrm>
            <a:custGeom>
              <a:avLst/>
              <a:gdLst/>
              <a:ahLst/>
              <a:cxnLst/>
              <a:rect l="l" t="t" r="r" b="b"/>
              <a:pathLst>
                <a:path w="68" h="456" extrusionOk="0">
                  <a:moveTo>
                    <a:pt x="34" y="0"/>
                  </a:moveTo>
                  <a:cubicBezTo>
                    <a:pt x="34" y="45"/>
                    <a:pt x="45" y="78"/>
                    <a:pt x="34" y="112"/>
                  </a:cubicBezTo>
                  <a:lnTo>
                    <a:pt x="34" y="223"/>
                  </a:lnTo>
                  <a:cubicBezTo>
                    <a:pt x="23" y="300"/>
                    <a:pt x="1" y="379"/>
                    <a:pt x="1" y="456"/>
                  </a:cubicBezTo>
                  <a:cubicBezTo>
                    <a:pt x="12" y="379"/>
                    <a:pt x="34" y="312"/>
                    <a:pt x="57" y="234"/>
                  </a:cubicBezTo>
                  <a:cubicBezTo>
                    <a:pt x="67" y="189"/>
                    <a:pt x="67" y="156"/>
                    <a:pt x="67" y="112"/>
                  </a:cubicBezTo>
                  <a:cubicBezTo>
                    <a:pt x="67" y="78"/>
                    <a:pt x="57" y="33"/>
                    <a:pt x="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37" name="Google Shape;237;p3"/>
            <p:cNvSpPr/>
            <p:nvPr/>
          </p:nvSpPr>
          <p:spPr>
            <a:xfrm>
              <a:off x="1821125" y="4398101"/>
              <a:ext cx="14374" cy="9001"/>
            </a:xfrm>
            <a:custGeom>
              <a:avLst/>
              <a:gdLst/>
              <a:ahLst/>
              <a:cxnLst/>
              <a:rect l="l" t="t" r="r" b="b"/>
              <a:pathLst>
                <a:path w="412" h="258" extrusionOk="0">
                  <a:moveTo>
                    <a:pt x="411" y="1"/>
                  </a:moveTo>
                  <a:cubicBezTo>
                    <a:pt x="367" y="1"/>
                    <a:pt x="334" y="12"/>
                    <a:pt x="289" y="35"/>
                  </a:cubicBezTo>
                  <a:cubicBezTo>
                    <a:pt x="255" y="45"/>
                    <a:pt x="211" y="68"/>
                    <a:pt x="189" y="101"/>
                  </a:cubicBezTo>
                  <a:cubicBezTo>
                    <a:pt x="122" y="157"/>
                    <a:pt x="67" y="213"/>
                    <a:pt x="0" y="246"/>
                  </a:cubicBezTo>
                  <a:lnTo>
                    <a:pt x="0" y="257"/>
                  </a:lnTo>
                  <a:lnTo>
                    <a:pt x="100" y="190"/>
                  </a:lnTo>
                  <a:cubicBezTo>
                    <a:pt x="134" y="168"/>
                    <a:pt x="167" y="134"/>
                    <a:pt x="200" y="112"/>
                  </a:cubicBezTo>
                  <a:cubicBezTo>
                    <a:pt x="233" y="90"/>
                    <a:pt x="267" y="79"/>
                    <a:pt x="300" y="57"/>
                  </a:cubicBezTo>
                  <a:cubicBezTo>
                    <a:pt x="334" y="35"/>
                    <a:pt x="378" y="23"/>
                    <a:pt x="411" y="12"/>
                  </a:cubicBezTo>
                  <a:lnTo>
                    <a:pt x="411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38" name="Google Shape;238;p3"/>
            <p:cNvSpPr/>
            <p:nvPr/>
          </p:nvSpPr>
          <p:spPr>
            <a:xfrm>
              <a:off x="1845163" y="4381041"/>
              <a:ext cx="5059" cy="29166"/>
            </a:xfrm>
            <a:custGeom>
              <a:avLst/>
              <a:gdLst/>
              <a:ahLst/>
              <a:cxnLst/>
              <a:rect l="l" t="t" r="r" b="b"/>
              <a:pathLst>
                <a:path w="145" h="836" extrusionOk="0">
                  <a:moveTo>
                    <a:pt x="56" y="1"/>
                  </a:moveTo>
                  <a:lnTo>
                    <a:pt x="45" y="12"/>
                  </a:lnTo>
                  <a:cubicBezTo>
                    <a:pt x="90" y="67"/>
                    <a:pt x="112" y="134"/>
                    <a:pt x="112" y="201"/>
                  </a:cubicBezTo>
                  <a:lnTo>
                    <a:pt x="112" y="423"/>
                  </a:lnTo>
                  <a:cubicBezTo>
                    <a:pt x="100" y="568"/>
                    <a:pt x="23" y="690"/>
                    <a:pt x="1" y="835"/>
                  </a:cubicBezTo>
                  <a:lnTo>
                    <a:pt x="11" y="835"/>
                  </a:lnTo>
                  <a:cubicBezTo>
                    <a:pt x="23" y="768"/>
                    <a:pt x="45" y="702"/>
                    <a:pt x="78" y="635"/>
                  </a:cubicBezTo>
                  <a:cubicBezTo>
                    <a:pt x="100" y="568"/>
                    <a:pt x="123" y="501"/>
                    <a:pt x="134" y="423"/>
                  </a:cubicBezTo>
                  <a:cubicBezTo>
                    <a:pt x="145" y="346"/>
                    <a:pt x="145" y="279"/>
                    <a:pt x="145" y="201"/>
                  </a:cubicBezTo>
                  <a:cubicBezTo>
                    <a:pt x="134" y="134"/>
                    <a:pt x="112" y="57"/>
                    <a:pt x="5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39" name="Google Shape;239;p3"/>
            <p:cNvSpPr/>
            <p:nvPr/>
          </p:nvSpPr>
          <p:spPr>
            <a:xfrm>
              <a:off x="1836999" y="4369109"/>
              <a:ext cx="17897" cy="5756"/>
            </a:xfrm>
            <a:custGeom>
              <a:avLst/>
              <a:gdLst/>
              <a:ahLst/>
              <a:cxnLst/>
              <a:rect l="l" t="t" r="r" b="b"/>
              <a:pathLst>
                <a:path w="513" h="165" extrusionOk="0">
                  <a:moveTo>
                    <a:pt x="446" y="1"/>
                  </a:moveTo>
                  <a:cubicBezTo>
                    <a:pt x="423" y="1"/>
                    <a:pt x="401" y="4"/>
                    <a:pt x="379" y="9"/>
                  </a:cubicBezTo>
                  <a:cubicBezTo>
                    <a:pt x="334" y="20"/>
                    <a:pt x="290" y="31"/>
                    <a:pt x="245" y="53"/>
                  </a:cubicBezTo>
                  <a:cubicBezTo>
                    <a:pt x="168" y="98"/>
                    <a:pt x="90" y="142"/>
                    <a:pt x="1" y="165"/>
                  </a:cubicBezTo>
                  <a:cubicBezTo>
                    <a:pt x="90" y="154"/>
                    <a:pt x="179" y="120"/>
                    <a:pt x="257" y="87"/>
                  </a:cubicBezTo>
                  <a:lnTo>
                    <a:pt x="390" y="53"/>
                  </a:lnTo>
                  <a:cubicBezTo>
                    <a:pt x="435" y="43"/>
                    <a:pt x="468" y="31"/>
                    <a:pt x="512" y="9"/>
                  </a:cubicBezTo>
                  <a:cubicBezTo>
                    <a:pt x="490" y="4"/>
                    <a:pt x="468" y="1"/>
                    <a:pt x="44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0" name="Google Shape;240;p3"/>
            <p:cNvSpPr/>
            <p:nvPr/>
          </p:nvSpPr>
          <p:spPr>
            <a:xfrm>
              <a:off x="1861456" y="4360073"/>
              <a:ext cx="9350" cy="34190"/>
            </a:xfrm>
            <a:custGeom>
              <a:avLst/>
              <a:gdLst/>
              <a:ahLst/>
              <a:cxnLst/>
              <a:rect l="l" t="t" r="r" b="b"/>
              <a:pathLst>
                <a:path w="268" h="980" extrusionOk="0">
                  <a:moveTo>
                    <a:pt x="1" y="1"/>
                  </a:moveTo>
                  <a:cubicBezTo>
                    <a:pt x="45" y="68"/>
                    <a:pt x="78" y="157"/>
                    <a:pt x="123" y="235"/>
                  </a:cubicBezTo>
                  <a:cubicBezTo>
                    <a:pt x="157" y="312"/>
                    <a:pt x="201" y="391"/>
                    <a:pt x="223" y="468"/>
                  </a:cubicBezTo>
                  <a:cubicBezTo>
                    <a:pt x="234" y="557"/>
                    <a:pt x="223" y="635"/>
                    <a:pt x="201" y="724"/>
                  </a:cubicBezTo>
                  <a:cubicBezTo>
                    <a:pt x="179" y="813"/>
                    <a:pt x="145" y="891"/>
                    <a:pt x="145" y="980"/>
                  </a:cubicBezTo>
                  <a:cubicBezTo>
                    <a:pt x="157" y="891"/>
                    <a:pt x="189" y="813"/>
                    <a:pt x="223" y="735"/>
                  </a:cubicBezTo>
                  <a:cubicBezTo>
                    <a:pt x="256" y="646"/>
                    <a:pt x="268" y="557"/>
                    <a:pt x="256" y="468"/>
                  </a:cubicBezTo>
                  <a:cubicBezTo>
                    <a:pt x="234" y="368"/>
                    <a:pt x="201" y="290"/>
                    <a:pt x="157" y="213"/>
                  </a:cubicBezTo>
                  <a:cubicBezTo>
                    <a:pt x="112" y="134"/>
                    <a:pt x="68" y="57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1" name="Google Shape;241;p3"/>
            <p:cNvSpPr/>
            <p:nvPr/>
          </p:nvSpPr>
          <p:spPr>
            <a:xfrm>
              <a:off x="1848268" y="4349467"/>
              <a:ext cx="20584" cy="6419"/>
            </a:xfrm>
            <a:custGeom>
              <a:avLst/>
              <a:gdLst/>
              <a:ahLst/>
              <a:cxnLst/>
              <a:rect l="l" t="t" r="r" b="b"/>
              <a:pathLst>
                <a:path w="590" h="184" extrusionOk="0">
                  <a:moveTo>
                    <a:pt x="481" y="0"/>
                  </a:moveTo>
                  <a:cubicBezTo>
                    <a:pt x="466" y="0"/>
                    <a:pt x="451" y="2"/>
                    <a:pt x="434" y="5"/>
                  </a:cubicBezTo>
                  <a:cubicBezTo>
                    <a:pt x="379" y="5"/>
                    <a:pt x="334" y="27"/>
                    <a:pt x="278" y="50"/>
                  </a:cubicBezTo>
                  <a:lnTo>
                    <a:pt x="145" y="116"/>
                  </a:lnTo>
                  <a:cubicBezTo>
                    <a:pt x="100" y="139"/>
                    <a:pt x="56" y="161"/>
                    <a:pt x="1" y="171"/>
                  </a:cubicBezTo>
                  <a:lnTo>
                    <a:pt x="11" y="183"/>
                  </a:lnTo>
                  <a:cubicBezTo>
                    <a:pt x="56" y="171"/>
                    <a:pt x="100" y="149"/>
                    <a:pt x="156" y="127"/>
                  </a:cubicBezTo>
                  <a:cubicBezTo>
                    <a:pt x="201" y="105"/>
                    <a:pt x="245" y="82"/>
                    <a:pt x="290" y="72"/>
                  </a:cubicBezTo>
                  <a:cubicBezTo>
                    <a:pt x="334" y="50"/>
                    <a:pt x="390" y="38"/>
                    <a:pt x="434" y="38"/>
                  </a:cubicBezTo>
                  <a:cubicBezTo>
                    <a:pt x="490" y="27"/>
                    <a:pt x="535" y="27"/>
                    <a:pt x="590" y="16"/>
                  </a:cubicBezTo>
                  <a:cubicBezTo>
                    <a:pt x="551" y="8"/>
                    <a:pt x="517" y="0"/>
                    <a:pt x="48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2" name="Google Shape;242;p3"/>
            <p:cNvSpPr/>
            <p:nvPr/>
          </p:nvSpPr>
          <p:spPr>
            <a:xfrm>
              <a:off x="1877365" y="4339908"/>
              <a:ext cx="7431" cy="33422"/>
            </a:xfrm>
            <a:custGeom>
              <a:avLst/>
              <a:gdLst/>
              <a:ahLst/>
              <a:cxnLst/>
              <a:rect l="l" t="t" r="r" b="b"/>
              <a:pathLst>
                <a:path w="213" h="958" extrusionOk="0">
                  <a:moveTo>
                    <a:pt x="0" y="1"/>
                  </a:moveTo>
                  <a:cubicBezTo>
                    <a:pt x="12" y="45"/>
                    <a:pt x="34" y="90"/>
                    <a:pt x="56" y="123"/>
                  </a:cubicBezTo>
                  <a:cubicBezTo>
                    <a:pt x="79" y="156"/>
                    <a:pt x="101" y="190"/>
                    <a:pt x="112" y="235"/>
                  </a:cubicBezTo>
                  <a:cubicBezTo>
                    <a:pt x="134" y="301"/>
                    <a:pt x="156" y="379"/>
                    <a:pt x="156" y="468"/>
                  </a:cubicBezTo>
                  <a:cubicBezTo>
                    <a:pt x="156" y="546"/>
                    <a:pt x="134" y="623"/>
                    <a:pt x="123" y="702"/>
                  </a:cubicBezTo>
                  <a:lnTo>
                    <a:pt x="56" y="946"/>
                  </a:lnTo>
                  <a:lnTo>
                    <a:pt x="56" y="957"/>
                  </a:lnTo>
                  <a:lnTo>
                    <a:pt x="145" y="712"/>
                  </a:lnTo>
                  <a:cubicBezTo>
                    <a:pt x="178" y="635"/>
                    <a:pt x="201" y="557"/>
                    <a:pt x="201" y="468"/>
                  </a:cubicBezTo>
                  <a:cubicBezTo>
                    <a:pt x="212" y="379"/>
                    <a:pt x="212" y="290"/>
                    <a:pt x="168" y="201"/>
                  </a:cubicBezTo>
                  <a:cubicBezTo>
                    <a:pt x="123" y="123"/>
                    <a:pt x="56" y="67"/>
                    <a:pt x="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3" name="Google Shape;243;p3"/>
            <p:cNvSpPr/>
            <p:nvPr/>
          </p:nvSpPr>
          <p:spPr>
            <a:xfrm>
              <a:off x="1852943" y="4233987"/>
              <a:ext cx="99743" cy="55994"/>
            </a:xfrm>
            <a:custGeom>
              <a:avLst/>
              <a:gdLst/>
              <a:ahLst/>
              <a:cxnLst/>
              <a:rect l="l" t="t" r="r" b="b"/>
              <a:pathLst>
                <a:path w="2859" h="1605" extrusionOk="0">
                  <a:moveTo>
                    <a:pt x="11" y="1"/>
                  </a:moveTo>
                  <a:cubicBezTo>
                    <a:pt x="11" y="1"/>
                    <a:pt x="0" y="11"/>
                    <a:pt x="11" y="11"/>
                  </a:cubicBezTo>
                  <a:cubicBezTo>
                    <a:pt x="67" y="100"/>
                    <a:pt x="367" y="512"/>
                    <a:pt x="567" y="757"/>
                  </a:cubicBezTo>
                  <a:cubicBezTo>
                    <a:pt x="789" y="1024"/>
                    <a:pt x="1079" y="1368"/>
                    <a:pt x="1691" y="1536"/>
                  </a:cubicBezTo>
                  <a:cubicBezTo>
                    <a:pt x="1869" y="1586"/>
                    <a:pt x="2024" y="1605"/>
                    <a:pt x="2155" y="1605"/>
                  </a:cubicBezTo>
                  <a:cubicBezTo>
                    <a:pt x="2482" y="1605"/>
                    <a:pt x="2658" y="1491"/>
                    <a:pt x="2658" y="1491"/>
                  </a:cubicBezTo>
                  <a:cubicBezTo>
                    <a:pt x="2658" y="1491"/>
                    <a:pt x="2803" y="1424"/>
                    <a:pt x="2836" y="1257"/>
                  </a:cubicBezTo>
                  <a:cubicBezTo>
                    <a:pt x="2858" y="1101"/>
                    <a:pt x="2680" y="557"/>
                    <a:pt x="2358" y="301"/>
                  </a:cubicBezTo>
                  <a:cubicBezTo>
                    <a:pt x="2047" y="34"/>
                    <a:pt x="1869" y="1"/>
                    <a:pt x="1679" y="1"/>
                  </a:cubicBezTo>
                  <a:cubicBezTo>
                    <a:pt x="1479" y="11"/>
                    <a:pt x="1001" y="1"/>
                    <a:pt x="745" y="23"/>
                  </a:cubicBezTo>
                  <a:cubicBezTo>
                    <a:pt x="714" y="24"/>
                    <a:pt x="679" y="25"/>
                    <a:pt x="642" y="25"/>
                  </a:cubicBezTo>
                  <a:cubicBezTo>
                    <a:pt x="414" y="25"/>
                    <a:pt x="97" y="1"/>
                    <a:pt x="1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4" name="Google Shape;244;p3"/>
            <p:cNvSpPr/>
            <p:nvPr/>
          </p:nvSpPr>
          <p:spPr>
            <a:xfrm>
              <a:off x="1852943" y="4233987"/>
              <a:ext cx="67926" cy="55506"/>
            </a:xfrm>
            <a:custGeom>
              <a:avLst/>
              <a:gdLst/>
              <a:ahLst/>
              <a:cxnLst/>
              <a:rect l="l" t="t" r="r" b="b"/>
              <a:pathLst>
                <a:path w="1947" h="1591" extrusionOk="0">
                  <a:moveTo>
                    <a:pt x="11" y="1"/>
                  </a:moveTo>
                  <a:cubicBezTo>
                    <a:pt x="11" y="1"/>
                    <a:pt x="0" y="11"/>
                    <a:pt x="11" y="11"/>
                  </a:cubicBezTo>
                  <a:cubicBezTo>
                    <a:pt x="67" y="100"/>
                    <a:pt x="367" y="512"/>
                    <a:pt x="567" y="757"/>
                  </a:cubicBezTo>
                  <a:cubicBezTo>
                    <a:pt x="789" y="1024"/>
                    <a:pt x="1079" y="1368"/>
                    <a:pt x="1691" y="1536"/>
                  </a:cubicBezTo>
                  <a:cubicBezTo>
                    <a:pt x="1780" y="1568"/>
                    <a:pt x="1869" y="1580"/>
                    <a:pt x="1946" y="1591"/>
                  </a:cubicBezTo>
                  <a:lnTo>
                    <a:pt x="1913" y="1524"/>
                  </a:lnTo>
                  <a:cubicBezTo>
                    <a:pt x="1835" y="1380"/>
                    <a:pt x="1701" y="1269"/>
                    <a:pt x="1579" y="1157"/>
                  </a:cubicBezTo>
                  <a:cubicBezTo>
                    <a:pt x="1446" y="1024"/>
                    <a:pt x="1357" y="879"/>
                    <a:pt x="1290" y="723"/>
                  </a:cubicBezTo>
                  <a:cubicBezTo>
                    <a:pt x="1212" y="557"/>
                    <a:pt x="1157" y="390"/>
                    <a:pt x="1090" y="234"/>
                  </a:cubicBezTo>
                  <a:cubicBezTo>
                    <a:pt x="1056" y="156"/>
                    <a:pt x="1023" y="90"/>
                    <a:pt x="979" y="11"/>
                  </a:cubicBezTo>
                  <a:cubicBezTo>
                    <a:pt x="890" y="11"/>
                    <a:pt x="812" y="11"/>
                    <a:pt x="745" y="23"/>
                  </a:cubicBezTo>
                  <a:cubicBezTo>
                    <a:pt x="714" y="24"/>
                    <a:pt x="679" y="25"/>
                    <a:pt x="642" y="25"/>
                  </a:cubicBezTo>
                  <a:cubicBezTo>
                    <a:pt x="414" y="25"/>
                    <a:pt x="97" y="1"/>
                    <a:pt x="1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5" name="Google Shape;245;p3"/>
            <p:cNvSpPr/>
            <p:nvPr/>
          </p:nvSpPr>
          <p:spPr>
            <a:xfrm>
              <a:off x="1864945" y="4245639"/>
              <a:ext cx="12839" cy="4047"/>
            </a:xfrm>
            <a:custGeom>
              <a:avLst/>
              <a:gdLst/>
              <a:ahLst/>
              <a:cxnLst/>
              <a:rect l="l" t="t" r="r" b="b"/>
              <a:pathLst>
                <a:path w="368" h="116" extrusionOk="0">
                  <a:moveTo>
                    <a:pt x="368" y="0"/>
                  </a:moveTo>
                  <a:lnTo>
                    <a:pt x="368" y="0"/>
                  </a:lnTo>
                  <a:cubicBezTo>
                    <a:pt x="334" y="11"/>
                    <a:pt x="312" y="33"/>
                    <a:pt x="279" y="45"/>
                  </a:cubicBezTo>
                  <a:cubicBezTo>
                    <a:pt x="257" y="56"/>
                    <a:pt x="223" y="78"/>
                    <a:pt x="190" y="89"/>
                  </a:cubicBezTo>
                  <a:cubicBezTo>
                    <a:pt x="167" y="94"/>
                    <a:pt x="142" y="96"/>
                    <a:pt x="117" y="96"/>
                  </a:cubicBezTo>
                  <a:cubicBezTo>
                    <a:pt x="79" y="96"/>
                    <a:pt x="40" y="91"/>
                    <a:pt x="0" y="78"/>
                  </a:cubicBezTo>
                  <a:lnTo>
                    <a:pt x="0" y="78"/>
                  </a:lnTo>
                  <a:cubicBezTo>
                    <a:pt x="51" y="103"/>
                    <a:pt x="101" y="116"/>
                    <a:pt x="151" y="116"/>
                  </a:cubicBezTo>
                  <a:cubicBezTo>
                    <a:pt x="168" y="116"/>
                    <a:pt x="184" y="114"/>
                    <a:pt x="201" y="112"/>
                  </a:cubicBezTo>
                  <a:cubicBezTo>
                    <a:pt x="234" y="100"/>
                    <a:pt x="267" y="89"/>
                    <a:pt x="301" y="67"/>
                  </a:cubicBezTo>
                  <a:cubicBezTo>
                    <a:pt x="323" y="56"/>
                    <a:pt x="356" y="23"/>
                    <a:pt x="3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6" name="Google Shape;246;p3"/>
            <p:cNvSpPr/>
            <p:nvPr/>
          </p:nvSpPr>
          <p:spPr>
            <a:xfrm>
              <a:off x="1878551" y="4238662"/>
              <a:ext cx="7396" cy="10885"/>
            </a:xfrm>
            <a:custGeom>
              <a:avLst/>
              <a:gdLst/>
              <a:ahLst/>
              <a:cxnLst/>
              <a:rect l="l" t="t" r="r" b="b"/>
              <a:pathLst>
                <a:path w="212" h="312" extrusionOk="0">
                  <a:moveTo>
                    <a:pt x="0" y="0"/>
                  </a:moveTo>
                  <a:cubicBezTo>
                    <a:pt x="22" y="67"/>
                    <a:pt x="67" y="111"/>
                    <a:pt x="100" y="156"/>
                  </a:cubicBezTo>
                  <a:cubicBezTo>
                    <a:pt x="122" y="178"/>
                    <a:pt x="134" y="211"/>
                    <a:pt x="144" y="233"/>
                  </a:cubicBezTo>
                  <a:cubicBezTo>
                    <a:pt x="167" y="256"/>
                    <a:pt x="178" y="278"/>
                    <a:pt x="189" y="312"/>
                  </a:cubicBezTo>
                  <a:lnTo>
                    <a:pt x="200" y="312"/>
                  </a:lnTo>
                  <a:cubicBezTo>
                    <a:pt x="211" y="278"/>
                    <a:pt x="200" y="245"/>
                    <a:pt x="189" y="211"/>
                  </a:cubicBezTo>
                  <a:cubicBezTo>
                    <a:pt x="178" y="178"/>
                    <a:pt x="144" y="156"/>
                    <a:pt x="122" y="134"/>
                  </a:cubicBezTo>
                  <a:cubicBezTo>
                    <a:pt x="78" y="89"/>
                    <a:pt x="33" y="55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7" name="Google Shape;247;p3"/>
            <p:cNvSpPr/>
            <p:nvPr/>
          </p:nvSpPr>
          <p:spPr>
            <a:xfrm>
              <a:off x="1877749" y="4256490"/>
              <a:ext cx="22154" cy="6629"/>
            </a:xfrm>
            <a:custGeom>
              <a:avLst/>
              <a:gdLst/>
              <a:ahLst/>
              <a:cxnLst/>
              <a:rect l="l" t="t" r="r" b="b"/>
              <a:pathLst>
                <a:path w="635" h="190" extrusionOk="0">
                  <a:moveTo>
                    <a:pt x="612" y="1"/>
                  </a:moveTo>
                  <a:lnTo>
                    <a:pt x="612" y="11"/>
                  </a:lnTo>
                  <a:cubicBezTo>
                    <a:pt x="568" y="34"/>
                    <a:pt x="523" y="67"/>
                    <a:pt x="479" y="78"/>
                  </a:cubicBezTo>
                  <a:cubicBezTo>
                    <a:pt x="434" y="100"/>
                    <a:pt x="379" y="123"/>
                    <a:pt x="335" y="134"/>
                  </a:cubicBezTo>
                  <a:cubicBezTo>
                    <a:pt x="279" y="145"/>
                    <a:pt x="223" y="145"/>
                    <a:pt x="167" y="145"/>
                  </a:cubicBezTo>
                  <a:cubicBezTo>
                    <a:pt x="112" y="156"/>
                    <a:pt x="56" y="156"/>
                    <a:pt x="1" y="179"/>
                  </a:cubicBezTo>
                  <a:lnTo>
                    <a:pt x="1" y="189"/>
                  </a:lnTo>
                  <a:cubicBezTo>
                    <a:pt x="42" y="181"/>
                    <a:pt x="83" y="179"/>
                    <a:pt x="124" y="179"/>
                  </a:cubicBezTo>
                  <a:cubicBezTo>
                    <a:pt x="170" y="179"/>
                    <a:pt x="216" y="182"/>
                    <a:pt x="262" y="182"/>
                  </a:cubicBezTo>
                  <a:cubicBezTo>
                    <a:pt x="286" y="182"/>
                    <a:pt x="310" y="181"/>
                    <a:pt x="335" y="179"/>
                  </a:cubicBezTo>
                  <a:cubicBezTo>
                    <a:pt x="390" y="179"/>
                    <a:pt x="457" y="167"/>
                    <a:pt x="501" y="134"/>
                  </a:cubicBezTo>
                  <a:cubicBezTo>
                    <a:pt x="557" y="112"/>
                    <a:pt x="602" y="67"/>
                    <a:pt x="634" y="23"/>
                  </a:cubicBezTo>
                  <a:lnTo>
                    <a:pt x="634" y="11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8" name="Google Shape;248;p3"/>
            <p:cNvSpPr/>
            <p:nvPr/>
          </p:nvSpPr>
          <p:spPr>
            <a:xfrm>
              <a:off x="1904159" y="4241348"/>
              <a:ext cx="7396" cy="24107"/>
            </a:xfrm>
            <a:custGeom>
              <a:avLst/>
              <a:gdLst/>
              <a:ahLst/>
              <a:cxnLst/>
              <a:rect l="l" t="t" r="r" b="b"/>
              <a:pathLst>
                <a:path w="212" h="691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112"/>
                    <a:pt x="55" y="235"/>
                    <a:pt x="89" y="346"/>
                  </a:cubicBezTo>
                  <a:cubicBezTo>
                    <a:pt x="100" y="401"/>
                    <a:pt x="111" y="468"/>
                    <a:pt x="134" y="524"/>
                  </a:cubicBezTo>
                  <a:cubicBezTo>
                    <a:pt x="144" y="579"/>
                    <a:pt x="167" y="635"/>
                    <a:pt x="200" y="690"/>
                  </a:cubicBezTo>
                  <a:lnTo>
                    <a:pt x="211" y="690"/>
                  </a:lnTo>
                  <a:cubicBezTo>
                    <a:pt x="211" y="623"/>
                    <a:pt x="200" y="568"/>
                    <a:pt x="189" y="501"/>
                  </a:cubicBezTo>
                  <a:cubicBezTo>
                    <a:pt x="178" y="445"/>
                    <a:pt x="156" y="390"/>
                    <a:pt x="134" y="33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9" name="Google Shape;249;p3"/>
            <p:cNvSpPr/>
            <p:nvPr/>
          </p:nvSpPr>
          <p:spPr>
            <a:xfrm>
              <a:off x="1898717" y="4273934"/>
              <a:ext cx="24875" cy="5896"/>
            </a:xfrm>
            <a:custGeom>
              <a:avLst/>
              <a:gdLst/>
              <a:ahLst/>
              <a:cxnLst/>
              <a:rect l="l" t="t" r="r" b="b"/>
              <a:pathLst>
                <a:path w="713" h="169" extrusionOk="0">
                  <a:moveTo>
                    <a:pt x="712" y="1"/>
                  </a:moveTo>
                  <a:lnTo>
                    <a:pt x="712" y="1"/>
                  </a:lnTo>
                  <a:cubicBezTo>
                    <a:pt x="656" y="23"/>
                    <a:pt x="601" y="57"/>
                    <a:pt x="545" y="68"/>
                  </a:cubicBezTo>
                  <a:cubicBezTo>
                    <a:pt x="490" y="90"/>
                    <a:pt x="434" y="112"/>
                    <a:pt x="367" y="124"/>
                  </a:cubicBezTo>
                  <a:cubicBezTo>
                    <a:pt x="296" y="145"/>
                    <a:pt x="216" y="152"/>
                    <a:pt x="136" y="152"/>
                  </a:cubicBezTo>
                  <a:cubicBezTo>
                    <a:pt x="91" y="152"/>
                    <a:pt x="45" y="150"/>
                    <a:pt x="1" y="146"/>
                  </a:cubicBezTo>
                  <a:lnTo>
                    <a:pt x="1" y="146"/>
                  </a:lnTo>
                  <a:cubicBezTo>
                    <a:pt x="75" y="160"/>
                    <a:pt x="155" y="169"/>
                    <a:pt x="233" y="169"/>
                  </a:cubicBezTo>
                  <a:cubicBezTo>
                    <a:pt x="282" y="169"/>
                    <a:pt x="331" y="165"/>
                    <a:pt x="379" y="157"/>
                  </a:cubicBezTo>
                  <a:cubicBezTo>
                    <a:pt x="434" y="157"/>
                    <a:pt x="501" y="134"/>
                    <a:pt x="557" y="112"/>
                  </a:cubicBezTo>
                  <a:cubicBezTo>
                    <a:pt x="612" y="90"/>
                    <a:pt x="668" y="45"/>
                    <a:pt x="7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0" name="Google Shape;250;p3"/>
            <p:cNvSpPr/>
            <p:nvPr/>
          </p:nvSpPr>
          <p:spPr>
            <a:xfrm>
              <a:off x="1923557" y="4246791"/>
              <a:ext cx="14792" cy="35341"/>
            </a:xfrm>
            <a:custGeom>
              <a:avLst/>
              <a:gdLst/>
              <a:ahLst/>
              <a:cxnLst/>
              <a:rect l="l" t="t" r="r" b="b"/>
              <a:pathLst>
                <a:path w="424" h="1013" extrusionOk="0">
                  <a:moveTo>
                    <a:pt x="0" y="0"/>
                  </a:moveTo>
                  <a:cubicBezTo>
                    <a:pt x="0" y="89"/>
                    <a:pt x="33" y="178"/>
                    <a:pt x="78" y="267"/>
                  </a:cubicBezTo>
                  <a:cubicBezTo>
                    <a:pt x="134" y="345"/>
                    <a:pt x="189" y="423"/>
                    <a:pt x="234" y="501"/>
                  </a:cubicBezTo>
                  <a:cubicBezTo>
                    <a:pt x="278" y="579"/>
                    <a:pt x="312" y="657"/>
                    <a:pt x="334" y="746"/>
                  </a:cubicBezTo>
                  <a:cubicBezTo>
                    <a:pt x="367" y="835"/>
                    <a:pt x="379" y="912"/>
                    <a:pt x="401" y="1013"/>
                  </a:cubicBezTo>
                  <a:cubicBezTo>
                    <a:pt x="423" y="912"/>
                    <a:pt x="411" y="823"/>
                    <a:pt x="389" y="724"/>
                  </a:cubicBezTo>
                  <a:cubicBezTo>
                    <a:pt x="367" y="635"/>
                    <a:pt x="322" y="546"/>
                    <a:pt x="278" y="467"/>
                  </a:cubicBezTo>
                  <a:cubicBezTo>
                    <a:pt x="223" y="390"/>
                    <a:pt x="156" y="323"/>
                    <a:pt x="112" y="245"/>
                  </a:cubicBezTo>
                  <a:cubicBezTo>
                    <a:pt x="56" y="168"/>
                    <a:pt x="11" y="89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1" name="Google Shape;251;p3"/>
            <p:cNvSpPr/>
            <p:nvPr/>
          </p:nvSpPr>
          <p:spPr>
            <a:xfrm>
              <a:off x="1924709" y="4306798"/>
              <a:ext cx="79962" cy="94650"/>
            </a:xfrm>
            <a:custGeom>
              <a:avLst/>
              <a:gdLst/>
              <a:ahLst/>
              <a:cxnLst/>
              <a:rect l="l" t="t" r="r" b="b"/>
              <a:pathLst>
                <a:path w="2292" h="2713" extrusionOk="0">
                  <a:moveTo>
                    <a:pt x="1675" y="1"/>
                  </a:moveTo>
                  <a:cubicBezTo>
                    <a:pt x="1627" y="1"/>
                    <a:pt x="1580" y="5"/>
                    <a:pt x="1535" y="15"/>
                  </a:cubicBezTo>
                  <a:cubicBezTo>
                    <a:pt x="1224" y="94"/>
                    <a:pt x="991" y="416"/>
                    <a:pt x="712" y="894"/>
                  </a:cubicBezTo>
                  <a:cubicBezTo>
                    <a:pt x="457" y="1339"/>
                    <a:pt x="67" y="2496"/>
                    <a:pt x="0" y="2707"/>
                  </a:cubicBezTo>
                  <a:cubicBezTo>
                    <a:pt x="0" y="2707"/>
                    <a:pt x="5" y="2712"/>
                    <a:pt x="9" y="2712"/>
                  </a:cubicBezTo>
                  <a:cubicBezTo>
                    <a:pt x="11" y="2712"/>
                    <a:pt x="12" y="2711"/>
                    <a:pt x="12" y="2707"/>
                  </a:cubicBezTo>
                  <a:cubicBezTo>
                    <a:pt x="101" y="2640"/>
                    <a:pt x="390" y="2407"/>
                    <a:pt x="779" y="2185"/>
                  </a:cubicBezTo>
                  <a:cubicBezTo>
                    <a:pt x="1258" y="1918"/>
                    <a:pt x="1947" y="1550"/>
                    <a:pt x="2114" y="1172"/>
                  </a:cubicBezTo>
                  <a:cubicBezTo>
                    <a:pt x="2259" y="828"/>
                    <a:pt x="2192" y="327"/>
                    <a:pt x="2180" y="272"/>
                  </a:cubicBezTo>
                  <a:lnTo>
                    <a:pt x="2180" y="260"/>
                  </a:lnTo>
                  <a:lnTo>
                    <a:pt x="2281" y="183"/>
                  </a:lnTo>
                  <a:cubicBezTo>
                    <a:pt x="2291" y="183"/>
                    <a:pt x="2291" y="171"/>
                    <a:pt x="2281" y="171"/>
                  </a:cubicBezTo>
                  <a:cubicBezTo>
                    <a:pt x="2215" y="133"/>
                    <a:pt x="1934" y="1"/>
                    <a:pt x="167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2" name="Google Shape;252;p3"/>
            <p:cNvSpPr/>
            <p:nvPr/>
          </p:nvSpPr>
          <p:spPr>
            <a:xfrm>
              <a:off x="1924709" y="4319358"/>
              <a:ext cx="39248" cy="82090"/>
            </a:xfrm>
            <a:custGeom>
              <a:avLst/>
              <a:gdLst/>
              <a:ahLst/>
              <a:cxnLst/>
              <a:rect l="l" t="t" r="r" b="b"/>
              <a:pathLst>
                <a:path w="1125" h="2353" extrusionOk="0">
                  <a:moveTo>
                    <a:pt x="1068" y="1"/>
                  </a:moveTo>
                  <a:cubicBezTo>
                    <a:pt x="957" y="145"/>
                    <a:pt x="835" y="323"/>
                    <a:pt x="712" y="534"/>
                  </a:cubicBezTo>
                  <a:cubicBezTo>
                    <a:pt x="457" y="979"/>
                    <a:pt x="67" y="2136"/>
                    <a:pt x="0" y="2347"/>
                  </a:cubicBezTo>
                  <a:cubicBezTo>
                    <a:pt x="0" y="2347"/>
                    <a:pt x="5" y="2352"/>
                    <a:pt x="9" y="2352"/>
                  </a:cubicBezTo>
                  <a:cubicBezTo>
                    <a:pt x="11" y="2352"/>
                    <a:pt x="12" y="2351"/>
                    <a:pt x="12" y="2347"/>
                  </a:cubicBezTo>
                  <a:cubicBezTo>
                    <a:pt x="101" y="2280"/>
                    <a:pt x="390" y="2047"/>
                    <a:pt x="779" y="1825"/>
                  </a:cubicBezTo>
                  <a:cubicBezTo>
                    <a:pt x="890" y="1769"/>
                    <a:pt x="1001" y="1702"/>
                    <a:pt x="1124" y="1635"/>
                  </a:cubicBezTo>
                  <a:cubicBezTo>
                    <a:pt x="1124" y="1524"/>
                    <a:pt x="1113" y="1413"/>
                    <a:pt x="1102" y="1301"/>
                  </a:cubicBezTo>
                  <a:cubicBezTo>
                    <a:pt x="1080" y="1168"/>
                    <a:pt x="1046" y="1034"/>
                    <a:pt x="1024" y="901"/>
                  </a:cubicBezTo>
                  <a:cubicBezTo>
                    <a:pt x="1013" y="768"/>
                    <a:pt x="1013" y="623"/>
                    <a:pt x="1013" y="478"/>
                  </a:cubicBezTo>
                  <a:cubicBezTo>
                    <a:pt x="1024" y="334"/>
                    <a:pt x="1046" y="189"/>
                    <a:pt x="1057" y="56"/>
                  </a:cubicBezTo>
                  <a:cubicBezTo>
                    <a:pt x="1068" y="33"/>
                    <a:pt x="1068" y="11"/>
                    <a:pt x="106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3" name="Google Shape;253;p3"/>
            <p:cNvSpPr/>
            <p:nvPr/>
          </p:nvSpPr>
          <p:spPr>
            <a:xfrm>
              <a:off x="1944490" y="4365934"/>
              <a:ext cx="6245" cy="17862"/>
            </a:xfrm>
            <a:custGeom>
              <a:avLst/>
              <a:gdLst/>
              <a:ahLst/>
              <a:cxnLst/>
              <a:rect l="l" t="t" r="r" b="b"/>
              <a:pathLst>
                <a:path w="179" h="512" extrusionOk="0">
                  <a:moveTo>
                    <a:pt x="145" y="0"/>
                  </a:moveTo>
                  <a:cubicBezTo>
                    <a:pt x="157" y="55"/>
                    <a:pt x="145" y="89"/>
                    <a:pt x="145" y="134"/>
                  </a:cubicBezTo>
                  <a:lnTo>
                    <a:pt x="112" y="267"/>
                  </a:lnTo>
                  <a:cubicBezTo>
                    <a:pt x="101" y="312"/>
                    <a:pt x="78" y="356"/>
                    <a:pt x="68" y="389"/>
                  </a:cubicBezTo>
                  <a:cubicBezTo>
                    <a:pt x="45" y="434"/>
                    <a:pt x="23" y="478"/>
                    <a:pt x="1" y="512"/>
                  </a:cubicBezTo>
                  <a:cubicBezTo>
                    <a:pt x="34" y="478"/>
                    <a:pt x="56" y="445"/>
                    <a:pt x="78" y="401"/>
                  </a:cubicBezTo>
                  <a:cubicBezTo>
                    <a:pt x="101" y="356"/>
                    <a:pt x="123" y="322"/>
                    <a:pt x="134" y="278"/>
                  </a:cubicBezTo>
                  <a:cubicBezTo>
                    <a:pt x="157" y="233"/>
                    <a:pt x="167" y="189"/>
                    <a:pt x="167" y="144"/>
                  </a:cubicBezTo>
                  <a:cubicBezTo>
                    <a:pt x="179" y="100"/>
                    <a:pt x="167" y="45"/>
                    <a:pt x="1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4" name="Google Shape;254;p3"/>
            <p:cNvSpPr/>
            <p:nvPr/>
          </p:nvSpPr>
          <p:spPr>
            <a:xfrm>
              <a:off x="1934024" y="4373296"/>
              <a:ext cx="10117" cy="5442"/>
            </a:xfrm>
            <a:custGeom>
              <a:avLst/>
              <a:gdLst/>
              <a:ahLst/>
              <a:cxnLst/>
              <a:rect l="l" t="t" r="r" b="b"/>
              <a:pathLst>
                <a:path w="290" h="156" extrusionOk="0">
                  <a:moveTo>
                    <a:pt x="289" y="0"/>
                  </a:moveTo>
                  <a:cubicBezTo>
                    <a:pt x="256" y="0"/>
                    <a:pt x="234" y="12"/>
                    <a:pt x="200" y="22"/>
                  </a:cubicBezTo>
                  <a:cubicBezTo>
                    <a:pt x="178" y="22"/>
                    <a:pt x="156" y="45"/>
                    <a:pt x="134" y="56"/>
                  </a:cubicBezTo>
                  <a:lnTo>
                    <a:pt x="0" y="156"/>
                  </a:lnTo>
                  <a:cubicBezTo>
                    <a:pt x="56" y="123"/>
                    <a:pt x="101" y="101"/>
                    <a:pt x="145" y="78"/>
                  </a:cubicBezTo>
                  <a:cubicBezTo>
                    <a:pt x="168" y="67"/>
                    <a:pt x="190" y="56"/>
                    <a:pt x="223" y="45"/>
                  </a:cubicBezTo>
                  <a:lnTo>
                    <a:pt x="289" y="12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5" name="Google Shape;255;p3"/>
            <p:cNvSpPr/>
            <p:nvPr/>
          </p:nvSpPr>
          <p:spPr>
            <a:xfrm>
              <a:off x="1963505" y="4339908"/>
              <a:ext cx="10536" cy="33038"/>
            </a:xfrm>
            <a:custGeom>
              <a:avLst/>
              <a:gdLst/>
              <a:ahLst/>
              <a:cxnLst/>
              <a:rect l="l" t="t" r="r" b="b"/>
              <a:pathLst>
                <a:path w="302" h="947" extrusionOk="0">
                  <a:moveTo>
                    <a:pt x="267" y="1"/>
                  </a:moveTo>
                  <a:lnTo>
                    <a:pt x="267" y="1"/>
                  </a:lnTo>
                  <a:cubicBezTo>
                    <a:pt x="290" y="34"/>
                    <a:pt x="279" y="79"/>
                    <a:pt x="279" y="123"/>
                  </a:cubicBezTo>
                  <a:cubicBezTo>
                    <a:pt x="267" y="156"/>
                    <a:pt x="267" y="201"/>
                    <a:pt x="257" y="245"/>
                  </a:cubicBezTo>
                  <a:cubicBezTo>
                    <a:pt x="245" y="324"/>
                    <a:pt x="235" y="401"/>
                    <a:pt x="201" y="479"/>
                  </a:cubicBezTo>
                  <a:cubicBezTo>
                    <a:pt x="168" y="557"/>
                    <a:pt x="112" y="623"/>
                    <a:pt x="79" y="702"/>
                  </a:cubicBezTo>
                  <a:cubicBezTo>
                    <a:pt x="45" y="779"/>
                    <a:pt x="23" y="857"/>
                    <a:pt x="1" y="946"/>
                  </a:cubicBezTo>
                  <a:lnTo>
                    <a:pt x="101" y="712"/>
                  </a:lnTo>
                  <a:cubicBezTo>
                    <a:pt x="146" y="635"/>
                    <a:pt x="190" y="568"/>
                    <a:pt x="235" y="502"/>
                  </a:cubicBezTo>
                  <a:cubicBezTo>
                    <a:pt x="267" y="423"/>
                    <a:pt x="301" y="334"/>
                    <a:pt x="301" y="245"/>
                  </a:cubicBezTo>
                  <a:lnTo>
                    <a:pt x="301" y="123"/>
                  </a:lnTo>
                  <a:cubicBezTo>
                    <a:pt x="301" y="79"/>
                    <a:pt x="301" y="34"/>
                    <a:pt x="26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6" name="Google Shape;256;p3"/>
            <p:cNvSpPr/>
            <p:nvPr/>
          </p:nvSpPr>
          <p:spPr>
            <a:xfrm>
              <a:off x="1945642" y="4346885"/>
              <a:ext cx="20235" cy="5094"/>
            </a:xfrm>
            <a:custGeom>
              <a:avLst/>
              <a:gdLst/>
              <a:ahLst/>
              <a:cxnLst/>
              <a:rect l="l" t="t" r="r" b="b"/>
              <a:pathLst>
                <a:path w="580" h="146" extrusionOk="0">
                  <a:moveTo>
                    <a:pt x="424" y="1"/>
                  </a:moveTo>
                  <a:cubicBezTo>
                    <a:pt x="379" y="1"/>
                    <a:pt x="335" y="23"/>
                    <a:pt x="279" y="35"/>
                  </a:cubicBezTo>
                  <a:cubicBezTo>
                    <a:pt x="190" y="68"/>
                    <a:pt x="90" y="101"/>
                    <a:pt x="1" y="134"/>
                  </a:cubicBezTo>
                  <a:lnTo>
                    <a:pt x="1" y="146"/>
                  </a:lnTo>
                  <a:cubicBezTo>
                    <a:pt x="101" y="124"/>
                    <a:pt x="190" y="101"/>
                    <a:pt x="290" y="79"/>
                  </a:cubicBezTo>
                  <a:cubicBezTo>
                    <a:pt x="346" y="79"/>
                    <a:pt x="391" y="79"/>
                    <a:pt x="435" y="57"/>
                  </a:cubicBezTo>
                  <a:cubicBezTo>
                    <a:pt x="490" y="45"/>
                    <a:pt x="535" y="35"/>
                    <a:pt x="579" y="12"/>
                  </a:cubicBezTo>
                  <a:cubicBezTo>
                    <a:pt x="535" y="1"/>
                    <a:pt x="480" y="1"/>
                    <a:pt x="42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7" name="Google Shape;257;p3"/>
            <p:cNvSpPr/>
            <p:nvPr/>
          </p:nvSpPr>
          <p:spPr>
            <a:xfrm>
              <a:off x="1958062" y="4320789"/>
              <a:ext cx="33038" cy="8303"/>
            </a:xfrm>
            <a:custGeom>
              <a:avLst/>
              <a:gdLst/>
              <a:ahLst/>
              <a:cxnLst/>
              <a:rect l="l" t="t" r="r" b="b"/>
              <a:pathLst>
                <a:path w="947" h="238" extrusionOk="0">
                  <a:moveTo>
                    <a:pt x="657" y="1"/>
                  </a:moveTo>
                  <a:cubicBezTo>
                    <a:pt x="590" y="1"/>
                    <a:pt x="520" y="19"/>
                    <a:pt x="457" y="37"/>
                  </a:cubicBezTo>
                  <a:cubicBezTo>
                    <a:pt x="290" y="81"/>
                    <a:pt x="146" y="160"/>
                    <a:pt x="1" y="226"/>
                  </a:cubicBezTo>
                  <a:lnTo>
                    <a:pt x="1" y="237"/>
                  </a:lnTo>
                  <a:cubicBezTo>
                    <a:pt x="157" y="182"/>
                    <a:pt x="312" y="115"/>
                    <a:pt x="468" y="93"/>
                  </a:cubicBezTo>
                  <a:cubicBezTo>
                    <a:pt x="546" y="71"/>
                    <a:pt x="624" y="71"/>
                    <a:pt x="702" y="59"/>
                  </a:cubicBezTo>
                  <a:cubicBezTo>
                    <a:pt x="779" y="59"/>
                    <a:pt x="858" y="59"/>
                    <a:pt x="947" y="71"/>
                  </a:cubicBezTo>
                  <a:lnTo>
                    <a:pt x="947" y="59"/>
                  </a:lnTo>
                  <a:cubicBezTo>
                    <a:pt x="868" y="26"/>
                    <a:pt x="791" y="4"/>
                    <a:pt x="702" y="4"/>
                  </a:cubicBezTo>
                  <a:cubicBezTo>
                    <a:pt x="687" y="2"/>
                    <a:pt x="672" y="1"/>
                    <a:pt x="6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8" name="Google Shape;258;p3"/>
            <p:cNvSpPr/>
            <p:nvPr/>
          </p:nvSpPr>
          <p:spPr>
            <a:xfrm>
              <a:off x="1986426" y="4318940"/>
              <a:ext cx="11652" cy="36527"/>
            </a:xfrm>
            <a:custGeom>
              <a:avLst/>
              <a:gdLst/>
              <a:ahLst/>
              <a:cxnLst/>
              <a:rect l="l" t="t" r="r" b="b"/>
              <a:pathLst>
                <a:path w="334" h="1047" extrusionOk="0">
                  <a:moveTo>
                    <a:pt x="267" y="1"/>
                  </a:moveTo>
                  <a:cubicBezTo>
                    <a:pt x="267" y="23"/>
                    <a:pt x="278" y="45"/>
                    <a:pt x="278" y="68"/>
                  </a:cubicBezTo>
                  <a:cubicBezTo>
                    <a:pt x="289" y="90"/>
                    <a:pt x="300" y="112"/>
                    <a:pt x="300" y="134"/>
                  </a:cubicBezTo>
                  <a:cubicBezTo>
                    <a:pt x="300" y="179"/>
                    <a:pt x="300" y="223"/>
                    <a:pt x="289" y="268"/>
                  </a:cubicBezTo>
                  <a:cubicBezTo>
                    <a:pt x="278" y="312"/>
                    <a:pt x="267" y="357"/>
                    <a:pt x="245" y="401"/>
                  </a:cubicBezTo>
                  <a:lnTo>
                    <a:pt x="200" y="524"/>
                  </a:lnTo>
                  <a:lnTo>
                    <a:pt x="100" y="791"/>
                  </a:lnTo>
                  <a:lnTo>
                    <a:pt x="0" y="1046"/>
                  </a:lnTo>
                  <a:lnTo>
                    <a:pt x="122" y="791"/>
                  </a:lnTo>
                  <a:cubicBezTo>
                    <a:pt x="156" y="713"/>
                    <a:pt x="200" y="624"/>
                    <a:pt x="233" y="535"/>
                  </a:cubicBezTo>
                  <a:lnTo>
                    <a:pt x="289" y="413"/>
                  </a:lnTo>
                  <a:cubicBezTo>
                    <a:pt x="300" y="391"/>
                    <a:pt x="312" y="368"/>
                    <a:pt x="312" y="346"/>
                  </a:cubicBezTo>
                  <a:cubicBezTo>
                    <a:pt x="322" y="324"/>
                    <a:pt x="322" y="302"/>
                    <a:pt x="334" y="279"/>
                  </a:cubicBezTo>
                  <a:cubicBezTo>
                    <a:pt x="334" y="223"/>
                    <a:pt x="334" y="179"/>
                    <a:pt x="322" y="134"/>
                  </a:cubicBezTo>
                  <a:cubicBezTo>
                    <a:pt x="322" y="112"/>
                    <a:pt x="312" y="79"/>
                    <a:pt x="300" y="68"/>
                  </a:cubicBezTo>
                  <a:lnTo>
                    <a:pt x="26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1968145" y="4195574"/>
              <a:ext cx="91615" cy="89242"/>
            </a:xfrm>
            <a:custGeom>
              <a:avLst/>
              <a:gdLst/>
              <a:ahLst/>
              <a:cxnLst/>
              <a:rect l="l" t="t" r="r" b="b"/>
              <a:pathLst>
                <a:path w="2626" h="2558" extrusionOk="0">
                  <a:moveTo>
                    <a:pt x="13" y="0"/>
                  </a:moveTo>
                  <a:cubicBezTo>
                    <a:pt x="1" y="0"/>
                    <a:pt x="1" y="0"/>
                    <a:pt x="1" y="12"/>
                  </a:cubicBezTo>
                  <a:cubicBezTo>
                    <a:pt x="13" y="111"/>
                    <a:pt x="112" y="590"/>
                    <a:pt x="413" y="1191"/>
                  </a:cubicBezTo>
                  <a:cubicBezTo>
                    <a:pt x="735" y="1869"/>
                    <a:pt x="1103" y="2303"/>
                    <a:pt x="1436" y="2459"/>
                  </a:cubicBezTo>
                  <a:cubicBezTo>
                    <a:pt x="1594" y="2535"/>
                    <a:pt x="1743" y="2557"/>
                    <a:pt x="1869" y="2557"/>
                  </a:cubicBezTo>
                  <a:cubicBezTo>
                    <a:pt x="2019" y="2557"/>
                    <a:pt x="2137" y="2526"/>
                    <a:pt x="2203" y="2514"/>
                  </a:cubicBezTo>
                  <a:cubicBezTo>
                    <a:pt x="2314" y="2481"/>
                    <a:pt x="2437" y="2469"/>
                    <a:pt x="2448" y="2469"/>
                  </a:cubicBezTo>
                  <a:lnTo>
                    <a:pt x="2459" y="2469"/>
                  </a:lnTo>
                  <a:lnTo>
                    <a:pt x="2515" y="2492"/>
                  </a:lnTo>
                  <a:cubicBezTo>
                    <a:pt x="2515" y="2492"/>
                    <a:pt x="2626" y="2202"/>
                    <a:pt x="2581" y="1880"/>
                  </a:cubicBezTo>
                  <a:cubicBezTo>
                    <a:pt x="2526" y="1557"/>
                    <a:pt x="2381" y="1146"/>
                    <a:pt x="1981" y="779"/>
                  </a:cubicBezTo>
                  <a:cubicBezTo>
                    <a:pt x="1592" y="423"/>
                    <a:pt x="1325" y="401"/>
                    <a:pt x="1024" y="356"/>
                  </a:cubicBezTo>
                  <a:cubicBezTo>
                    <a:pt x="569" y="289"/>
                    <a:pt x="102" y="56"/>
                    <a:pt x="1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1968145" y="4195574"/>
              <a:ext cx="55541" cy="87707"/>
            </a:xfrm>
            <a:custGeom>
              <a:avLst/>
              <a:gdLst/>
              <a:ahLst/>
              <a:cxnLst/>
              <a:rect l="l" t="t" r="r" b="b"/>
              <a:pathLst>
                <a:path w="1592" h="2514" extrusionOk="0">
                  <a:moveTo>
                    <a:pt x="13" y="0"/>
                  </a:moveTo>
                  <a:cubicBezTo>
                    <a:pt x="1" y="0"/>
                    <a:pt x="1" y="0"/>
                    <a:pt x="1" y="12"/>
                  </a:cubicBezTo>
                  <a:cubicBezTo>
                    <a:pt x="13" y="111"/>
                    <a:pt x="112" y="590"/>
                    <a:pt x="413" y="1191"/>
                  </a:cubicBezTo>
                  <a:cubicBezTo>
                    <a:pt x="735" y="1869"/>
                    <a:pt x="1103" y="2303"/>
                    <a:pt x="1436" y="2459"/>
                  </a:cubicBezTo>
                  <a:cubicBezTo>
                    <a:pt x="1481" y="2481"/>
                    <a:pt x="1525" y="2503"/>
                    <a:pt x="1570" y="2514"/>
                  </a:cubicBezTo>
                  <a:cubicBezTo>
                    <a:pt x="1592" y="2291"/>
                    <a:pt x="1525" y="2058"/>
                    <a:pt x="1436" y="1858"/>
                  </a:cubicBezTo>
                  <a:cubicBezTo>
                    <a:pt x="1369" y="1680"/>
                    <a:pt x="1280" y="1513"/>
                    <a:pt x="1214" y="1346"/>
                  </a:cubicBezTo>
                  <a:cubicBezTo>
                    <a:pt x="1147" y="1179"/>
                    <a:pt x="1113" y="1013"/>
                    <a:pt x="1080" y="845"/>
                  </a:cubicBezTo>
                  <a:cubicBezTo>
                    <a:pt x="1058" y="679"/>
                    <a:pt x="1036" y="512"/>
                    <a:pt x="1024" y="356"/>
                  </a:cubicBezTo>
                  <a:cubicBezTo>
                    <a:pt x="569" y="289"/>
                    <a:pt x="102" y="56"/>
                    <a:pt x="1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2014721" y="4274352"/>
              <a:ext cx="29166" cy="6245"/>
            </a:xfrm>
            <a:custGeom>
              <a:avLst/>
              <a:gdLst/>
              <a:ahLst/>
              <a:cxnLst/>
              <a:rect l="l" t="t" r="r" b="b"/>
              <a:pathLst>
                <a:path w="836" h="179" extrusionOk="0">
                  <a:moveTo>
                    <a:pt x="1" y="0"/>
                  </a:moveTo>
                  <a:lnTo>
                    <a:pt x="1" y="0"/>
                  </a:lnTo>
                  <a:cubicBezTo>
                    <a:pt x="57" y="56"/>
                    <a:pt x="112" y="100"/>
                    <a:pt x="190" y="134"/>
                  </a:cubicBezTo>
                  <a:cubicBezTo>
                    <a:pt x="257" y="167"/>
                    <a:pt x="334" y="178"/>
                    <a:pt x="413" y="178"/>
                  </a:cubicBezTo>
                  <a:cubicBezTo>
                    <a:pt x="568" y="178"/>
                    <a:pt x="712" y="134"/>
                    <a:pt x="835" y="33"/>
                  </a:cubicBezTo>
                  <a:lnTo>
                    <a:pt x="835" y="33"/>
                  </a:lnTo>
                  <a:cubicBezTo>
                    <a:pt x="716" y="103"/>
                    <a:pt x="587" y="146"/>
                    <a:pt x="458" y="146"/>
                  </a:cubicBezTo>
                  <a:cubicBezTo>
                    <a:pt x="443" y="146"/>
                    <a:pt x="428" y="146"/>
                    <a:pt x="413" y="145"/>
                  </a:cubicBezTo>
                  <a:cubicBezTo>
                    <a:pt x="334" y="134"/>
                    <a:pt x="268" y="122"/>
                    <a:pt x="201" y="89"/>
                  </a:cubicBezTo>
                  <a:cubicBezTo>
                    <a:pt x="134" y="67"/>
                    <a:pt x="67" y="33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1999195" y="4255722"/>
              <a:ext cx="30317" cy="10117"/>
            </a:xfrm>
            <a:custGeom>
              <a:avLst/>
              <a:gdLst/>
              <a:ahLst/>
              <a:cxnLst/>
              <a:rect l="l" t="t" r="r" b="b"/>
              <a:pathLst>
                <a:path w="869" h="290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45"/>
                    <a:pt x="134" y="78"/>
                    <a:pt x="201" y="112"/>
                  </a:cubicBezTo>
                  <a:cubicBezTo>
                    <a:pt x="268" y="145"/>
                    <a:pt x="346" y="167"/>
                    <a:pt x="423" y="189"/>
                  </a:cubicBezTo>
                  <a:cubicBezTo>
                    <a:pt x="502" y="201"/>
                    <a:pt x="579" y="201"/>
                    <a:pt x="657" y="211"/>
                  </a:cubicBezTo>
                  <a:cubicBezTo>
                    <a:pt x="724" y="223"/>
                    <a:pt x="802" y="256"/>
                    <a:pt x="868" y="290"/>
                  </a:cubicBezTo>
                  <a:cubicBezTo>
                    <a:pt x="802" y="245"/>
                    <a:pt x="735" y="211"/>
                    <a:pt x="657" y="201"/>
                  </a:cubicBezTo>
                  <a:lnTo>
                    <a:pt x="423" y="167"/>
                  </a:lnTo>
                  <a:cubicBezTo>
                    <a:pt x="357" y="145"/>
                    <a:pt x="290" y="112"/>
                    <a:pt x="213" y="89"/>
                  </a:cubicBezTo>
                  <a:cubicBezTo>
                    <a:pt x="146" y="56"/>
                    <a:pt x="79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3" name="Google Shape;263;p3"/>
            <p:cNvSpPr/>
            <p:nvPr/>
          </p:nvSpPr>
          <p:spPr>
            <a:xfrm>
              <a:off x="1987578" y="4239010"/>
              <a:ext cx="21735" cy="8582"/>
            </a:xfrm>
            <a:custGeom>
              <a:avLst/>
              <a:gdLst/>
              <a:ahLst/>
              <a:cxnLst/>
              <a:rect l="l" t="t" r="r" b="b"/>
              <a:pathLst>
                <a:path w="623" h="246" extrusionOk="0">
                  <a:moveTo>
                    <a:pt x="0" y="1"/>
                  </a:moveTo>
                  <a:lnTo>
                    <a:pt x="0" y="12"/>
                  </a:lnTo>
                  <a:cubicBezTo>
                    <a:pt x="45" y="35"/>
                    <a:pt x="89" y="68"/>
                    <a:pt x="134" y="112"/>
                  </a:cubicBezTo>
                  <a:cubicBezTo>
                    <a:pt x="178" y="146"/>
                    <a:pt x="223" y="179"/>
                    <a:pt x="279" y="201"/>
                  </a:cubicBezTo>
                  <a:cubicBezTo>
                    <a:pt x="311" y="221"/>
                    <a:pt x="348" y="225"/>
                    <a:pt x="384" y="225"/>
                  </a:cubicBezTo>
                  <a:cubicBezTo>
                    <a:pt x="409" y="225"/>
                    <a:pt x="434" y="223"/>
                    <a:pt x="457" y="223"/>
                  </a:cubicBezTo>
                  <a:cubicBezTo>
                    <a:pt x="512" y="223"/>
                    <a:pt x="568" y="223"/>
                    <a:pt x="623" y="246"/>
                  </a:cubicBezTo>
                  <a:cubicBezTo>
                    <a:pt x="568" y="213"/>
                    <a:pt x="512" y="213"/>
                    <a:pt x="457" y="201"/>
                  </a:cubicBezTo>
                  <a:cubicBezTo>
                    <a:pt x="400" y="201"/>
                    <a:pt x="345" y="201"/>
                    <a:pt x="289" y="168"/>
                  </a:cubicBezTo>
                  <a:cubicBezTo>
                    <a:pt x="245" y="146"/>
                    <a:pt x="200" y="112"/>
                    <a:pt x="156" y="79"/>
                  </a:cubicBezTo>
                  <a:cubicBezTo>
                    <a:pt x="111" y="45"/>
                    <a:pt x="56" y="12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4" name="Google Shape;264;p3"/>
            <p:cNvSpPr/>
            <p:nvPr/>
          </p:nvSpPr>
          <p:spPr>
            <a:xfrm>
              <a:off x="1978262" y="4220031"/>
              <a:ext cx="18281" cy="12036"/>
            </a:xfrm>
            <a:custGeom>
              <a:avLst/>
              <a:gdLst/>
              <a:ahLst/>
              <a:cxnLst/>
              <a:rect l="l" t="t" r="r" b="b"/>
              <a:pathLst>
                <a:path w="524" h="345" extrusionOk="0">
                  <a:moveTo>
                    <a:pt x="0" y="0"/>
                  </a:moveTo>
                  <a:cubicBezTo>
                    <a:pt x="34" y="45"/>
                    <a:pt x="78" y="78"/>
                    <a:pt x="123" y="111"/>
                  </a:cubicBezTo>
                  <a:cubicBezTo>
                    <a:pt x="156" y="144"/>
                    <a:pt x="200" y="167"/>
                    <a:pt x="245" y="200"/>
                  </a:cubicBezTo>
                  <a:cubicBezTo>
                    <a:pt x="334" y="256"/>
                    <a:pt x="434" y="300"/>
                    <a:pt x="523" y="345"/>
                  </a:cubicBezTo>
                  <a:lnTo>
                    <a:pt x="523" y="334"/>
                  </a:lnTo>
                  <a:cubicBezTo>
                    <a:pt x="434" y="289"/>
                    <a:pt x="345" y="233"/>
                    <a:pt x="256" y="178"/>
                  </a:cubicBezTo>
                  <a:cubicBezTo>
                    <a:pt x="223" y="144"/>
                    <a:pt x="178" y="111"/>
                    <a:pt x="134" y="89"/>
                  </a:cubicBezTo>
                  <a:cubicBezTo>
                    <a:pt x="89" y="55"/>
                    <a:pt x="56" y="23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5" name="Google Shape;265;p3"/>
            <p:cNvSpPr/>
            <p:nvPr/>
          </p:nvSpPr>
          <p:spPr>
            <a:xfrm>
              <a:off x="1989113" y="4210297"/>
              <a:ext cx="3559" cy="13222"/>
            </a:xfrm>
            <a:custGeom>
              <a:avLst/>
              <a:gdLst/>
              <a:ahLst/>
              <a:cxnLst/>
              <a:rect l="l" t="t" r="r" b="b"/>
              <a:pathLst>
                <a:path w="102" h="379" extrusionOk="0">
                  <a:moveTo>
                    <a:pt x="90" y="1"/>
                  </a:moveTo>
                  <a:cubicBezTo>
                    <a:pt x="90" y="68"/>
                    <a:pt x="57" y="124"/>
                    <a:pt x="34" y="190"/>
                  </a:cubicBezTo>
                  <a:cubicBezTo>
                    <a:pt x="23" y="213"/>
                    <a:pt x="12" y="245"/>
                    <a:pt x="12" y="279"/>
                  </a:cubicBezTo>
                  <a:cubicBezTo>
                    <a:pt x="12" y="302"/>
                    <a:pt x="1" y="312"/>
                    <a:pt x="1" y="334"/>
                  </a:cubicBezTo>
                  <a:cubicBezTo>
                    <a:pt x="1" y="346"/>
                    <a:pt x="12" y="379"/>
                    <a:pt x="34" y="379"/>
                  </a:cubicBezTo>
                  <a:cubicBezTo>
                    <a:pt x="34" y="368"/>
                    <a:pt x="45" y="357"/>
                    <a:pt x="45" y="334"/>
                  </a:cubicBezTo>
                  <a:cubicBezTo>
                    <a:pt x="57" y="324"/>
                    <a:pt x="67" y="312"/>
                    <a:pt x="67" y="290"/>
                  </a:cubicBezTo>
                  <a:cubicBezTo>
                    <a:pt x="79" y="268"/>
                    <a:pt x="79" y="235"/>
                    <a:pt x="90" y="201"/>
                  </a:cubicBezTo>
                  <a:cubicBezTo>
                    <a:pt x="90" y="168"/>
                    <a:pt x="101" y="134"/>
                    <a:pt x="101" y="101"/>
                  </a:cubicBezTo>
                  <a:cubicBezTo>
                    <a:pt x="101" y="68"/>
                    <a:pt x="101" y="35"/>
                    <a:pt x="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6" name="Google Shape;266;p3"/>
            <p:cNvSpPr/>
            <p:nvPr/>
          </p:nvSpPr>
          <p:spPr>
            <a:xfrm>
              <a:off x="2002301" y="4216159"/>
              <a:ext cx="3907" cy="27945"/>
            </a:xfrm>
            <a:custGeom>
              <a:avLst/>
              <a:gdLst/>
              <a:ahLst/>
              <a:cxnLst/>
              <a:rect l="l" t="t" r="r" b="b"/>
              <a:pathLst>
                <a:path w="112" h="801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67"/>
                    <a:pt x="35" y="122"/>
                    <a:pt x="35" y="189"/>
                  </a:cubicBezTo>
                  <a:cubicBezTo>
                    <a:pt x="45" y="255"/>
                    <a:pt x="45" y="322"/>
                    <a:pt x="57" y="389"/>
                  </a:cubicBezTo>
                  <a:lnTo>
                    <a:pt x="67" y="601"/>
                  </a:lnTo>
                  <a:lnTo>
                    <a:pt x="79" y="700"/>
                  </a:lnTo>
                  <a:cubicBezTo>
                    <a:pt x="79" y="734"/>
                    <a:pt x="90" y="767"/>
                    <a:pt x="79" y="801"/>
                  </a:cubicBezTo>
                  <a:cubicBezTo>
                    <a:pt x="101" y="767"/>
                    <a:pt x="90" y="734"/>
                    <a:pt x="101" y="700"/>
                  </a:cubicBezTo>
                  <a:lnTo>
                    <a:pt x="101" y="601"/>
                  </a:lnTo>
                  <a:lnTo>
                    <a:pt x="101" y="389"/>
                  </a:lnTo>
                  <a:cubicBezTo>
                    <a:pt x="101" y="322"/>
                    <a:pt x="112" y="255"/>
                    <a:pt x="101" y="189"/>
                  </a:cubicBezTo>
                  <a:cubicBezTo>
                    <a:pt x="90" y="111"/>
                    <a:pt x="67" y="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7" name="Google Shape;267;p3"/>
            <p:cNvSpPr/>
            <p:nvPr/>
          </p:nvSpPr>
          <p:spPr>
            <a:xfrm>
              <a:off x="2019780" y="4225439"/>
              <a:ext cx="4710" cy="33806"/>
            </a:xfrm>
            <a:custGeom>
              <a:avLst/>
              <a:gdLst/>
              <a:ahLst/>
              <a:cxnLst/>
              <a:rect l="l" t="t" r="r" b="b"/>
              <a:pathLst>
                <a:path w="135" h="969" extrusionOk="0">
                  <a:moveTo>
                    <a:pt x="1" y="1"/>
                  </a:moveTo>
                  <a:lnTo>
                    <a:pt x="1" y="12"/>
                  </a:lnTo>
                  <a:cubicBezTo>
                    <a:pt x="23" y="90"/>
                    <a:pt x="56" y="167"/>
                    <a:pt x="67" y="246"/>
                  </a:cubicBezTo>
                  <a:cubicBezTo>
                    <a:pt x="78" y="323"/>
                    <a:pt x="90" y="401"/>
                    <a:pt x="67" y="479"/>
                  </a:cubicBezTo>
                  <a:cubicBezTo>
                    <a:pt x="45" y="557"/>
                    <a:pt x="23" y="635"/>
                    <a:pt x="23" y="723"/>
                  </a:cubicBezTo>
                  <a:lnTo>
                    <a:pt x="23" y="968"/>
                  </a:lnTo>
                  <a:lnTo>
                    <a:pt x="34" y="968"/>
                  </a:lnTo>
                  <a:cubicBezTo>
                    <a:pt x="34" y="879"/>
                    <a:pt x="34" y="802"/>
                    <a:pt x="45" y="723"/>
                  </a:cubicBezTo>
                  <a:cubicBezTo>
                    <a:pt x="56" y="635"/>
                    <a:pt x="78" y="568"/>
                    <a:pt x="100" y="479"/>
                  </a:cubicBezTo>
                  <a:cubicBezTo>
                    <a:pt x="123" y="401"/>
                    <a:pt x="134" y="312"/>
                    <a:pt x="112" y="234"/>
                  </a:cubicBezTo>
                  <a:cubicBezTo>
                    <a:pt x="90" y="145"/>
                    <a:pt x="45" y="78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8" name="Google Shape;268;p3"/>
            <p:cNvSpPr/>
            <p:nvPr/>
          </p:nvSpPr>
          <p:spPr>
            <a:xfrm>
              <a:off x="2037642" y="4233603"/>
              <a:ext cx="8547" cy="40016"/>
            </a:xfrm>
            <a:custGeom>
              <a:avLst/>
              <a:gdLst/>
              <a:ahLst/>
              <a:cxnLst/>
              <a:rect l="l" t="t" r="r" b="b"/>
              <a:pathLst>
                <a:path w="245" h="1147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101"/>
                    <a:pt x="89" y="190"/>
                    <a:pt x="122" y="279"/>
                  </a:cubicBezTo>
                  <a:cubicBezTo>
                    <a:pt x="156" y="368"/>
                    <a:pt x="189" y="457"/>
                    <a:pt x="189" y="556"/>
                  </a:cubicBezTo>
                  <a:cubicBezTo>
                    <a:pt x="189" y="657"/>
                    <a:pt x="144" y="746"/>
                    <a:pt x="112" y="845"/>
                  </a:cubicBezTo>
                  <a:cubicBezTo>
                    <a:pt x="78" y="946"/>
                    <a:pt x="45" y="1046"/>
                    <a:pt x="33" y="1146"/>
                  </a:cubicBezTo>
                  <a:cubicBezTo>
                    <a:pt x="67" y="1046"/>
                    <a:pt x="100" y="946"/>
                    <a:pt x="144" y="857"/>
                  </a:cubicBezTo>
                  <a:cubicBezTo>
                    <a:pt x="178" y="768"/>
                    <a:pt x="223" y="667"/>
                    <a:pt x="233" y="556"/>
                  </a:cubicBezTo>
                  <a:cubicBezTo>
                    <a:pt x="245" y="457"/>
                    <a:pt x="223" y="345"/>
                    <a:pt x="178" y="256"/>
                  </a:cubicBezTo>
                  <a:cubicBezTo>
                    <a:pt x="134" y="156"/>
                    <a:pt x="67" y="78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9" name="Google Shape;269;p3"/>
            <p:cNvSpPr/>
            <p:nvPr/>
          </p:nvSpPr>
          <p:spPr>
            <a:xfrm>
              <a:off x="2029862" y="4316463"/>
              <a:ext cx="119141" cy="76927"/>
            </a:xfrm>
            <a:custGeom>
              <a:avLst/>
              <a:gdLst/>
              <a:ahLst/>
              <a:cxnLst/>
              <a:rect l="l" t="t" r="r" b="b"/>
              <a:pathLst>
                <a:path w="3415" h="2205" extrusionOk="0">
                  <a:moveTo>
                    <a:pt x="2590" y="0"/>
                  </a:moveTo>
                  <a:cubicBezTo>
                    <a:pt x="2481" y="0"/>
                    <a:pt x="2369" y="17"/>
                    <a:pt x="2258" y="61"/>
                  </a:cubicBezTo>
                  <a:cubicBezTo>
                    <a:pt x="1914" y="205"/>
                    <a:pt x="1524" y="606"/>
                    <a:pt x="1346" y="806"/>
                  </a:cubicBezTo>
                  <a:cubicBezTo>
                    <a:pt x="1168" y="1006"/>
                    <a:pt x="790" y="1396"/>
                    <a:pt x="557" y="1585"/>
                  </a:cubicBezTo>
                  <a:cubicBezTo>
                    <a:pt x="345" y="1740"/>
                    <a:pt x="68" y="2086"/>
                    <a:pt x="1" y="2163"/>
                  </a:cubicBezTo>
                  <a:cubicBezTo>
                    <a:pt x="1" y="2163"/>
                    <a:pt x="1" y="2175"/>
                    <a:pt x="12" y="2175"/>
                  </a:cubicBezTo>
                  <a:cubicBezTo>
                    <a:pt x="96" y="2183"/>
                    <a:pt x="452" y="2204"/>
                    <a:pt x="793" y="2204"/>
                  </a:cubicBezTo>
                  <a:cubicBezTo>
                    <a:pt x="900" y="2204"/>
                    <a:pt x="1006" y="2202"/>
                    <a:pt x="1102" y="2197"/>
                  </a:cubicBezTo>
                  <a:cubicBezTo>
                    <a:pt x="1546" y="2163"/>
                    <a:pt x="2125" y="2197"/>
                    <a:pt x="2781" y="1618"/>
                  </a:cubicBezTo>
                  <a:cubicBezTo>
                    <a:pt x="3415" y="1062"/>
                    <a:pt x="3304" y="272"/>
                    <a:pt x="3293" y="217"/>
                  </a:cubicBezTo>
                  <a:lnTo>
                    <a:pt x="3293" y="205"/>
                  </a:lnTo>
                  <a:cubicBezTo>
                    <a:pt x="3259" y="188"/>
                    <a:pt x="2949" y="0"/>
                    <a:pt x="25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0" name="Google Shape;270;p3"/>
            <p:cNvSpPr/>
            <p:nvPr/>
          </p:nvSpPr>
          <p:spPr>
            <a:xfrm>
              <a:off x="2029862" y="4323231"/>
              <a:ext cx="74136" cy="70159"/>
            </a:xfrm>
            <a:custGeom>
              <a:avLst/>
              <a:gdLst/>
              <a:ahLst/>
              <a:cxnLst/>
              <a:rect l="l" t="t" r="r" b="b"/>
              <a:pathLst>
                <a:path w="2125" h="2011" extrusionOk="0">
                  <a:moveTo>
                    <a:pt x="2025" y="1"/>
                  </a:moveTo>
                  <a:cubicBezTo>
                    <a:pt x="1747" y="179"/>
                    <a:pt x="1491" y="456"/>
                    <a:pt x="1346" y="612"/>
                  </a:cubicBezTo>
                  <a:cubicBezTo>
                    <a:pt x="1168" y="812"/>
                    <a:pt x="790" y="1202"/>
                    <a:pt x="557" y="1391"/>
                  </a:cubicBezTo>
                  <a:cubicBezTo>
                    <a:pt x="345" y="1546"/>
                    <a:pt x="68" y="1892"/>
                    <a:pt x="1" y="1969"/>
                  </a:cubicBezTo>
                  <a:cubicBezTo>
                    <a:pt x="1" y="1969"/>
                    <a:pt x="1" y="1981"/>
                    <a:pt x="12" y="1981"/>
                  </a:cubicBezTo>
                  <a:cubicBezTo>
                    <a:pt x="96" y="1989"/>
                    <a:pt x="452" y="2010"/>
                    <a:pt x="793" y="2010"/>
                  </a:cubicBezTo>
                  <a:cubicBezTo>
                    <a:pt x="900" y="2010"/>
                    <a:pt x="1006" y="2008"/>
                    <a:pt x="1102" y="2003"/>
                  </a:cubicBezTo>
                  <a:cubicBezTo>
                    <a:pt x="1113" y="1991"/>
                    <a:pt x="1124" y="1991"/>
                    <a:pt x="1135" y="1991"/>
                  </a:cubicBezTo>
                  <a:cubicBezTo>
                    <a:pt x="1302" y="1835"/>
                    <a:pt x="1457" y="1658"/>
                    <a:pt x="1569" y="1447"/>
                  </a:cubicBezTo>
                  <a:cubicBezTo>
                    <a:pt x="1635" y="1324"/>
                    <a:pt x="1680" y="1202"/>
                    <a:pt x="1714" y="1057"/>
                  </a:cubicBezTo>
                  <a:cubicBezTo>
                    <a:pt x="1747" y="935"/>
                    <a:pt x="1769" y="802"/>
                    <a:pt x="1803" y="668"/>
                  </a:cubicBezTo>
                  <a:cubicBezTo>
                    <a:pt x="1836" y="545"/>
                    <a:pt x="1892" y="423"/>
                    <a:pt x="1969" y="312"/>
                  </a:cubicBezTo>
                  <a:cubicBezTo>
                    <a:pt x="2025" y="234"/>
                    <a:pt x="2125" y="145"/>
                    <a:pt x="2058" y="45"/>
                  </a:cubicBezTo>
                  <a:cubicBezTo>
                    <a:pt x="2047" y="23"/>
                    <a:pt x="2036" y="11"/>
                    <a:pt x="202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1" name="Google Shape;271;p3"/>
            <p:cNvSpPr/>
            <p:nvPr/>
          </p:nvSpPr>
          <p:spPr>
            <a:xfrm>
              <a:off x="2118339" y="4324801"/>
              <a:ext cx="23340" cy="41167"/>
            </a:xfrm>
            <a:custGeom>
              <a:avLst/>
              <a:gdLst/>
              <a:ahLst/>
              <a:cxnLst/>
              <a:rect l="l" t="t" r="r" b="b"/>
              <a:pathLst>
                <a:path w="669" h="1180" extrusionOk="0">
                  <a:moveTo>
                    <a:pt x="668" y="0"/>
                  </a:moveTo>
                  <a:lnTo>
                    <a:pt x="668" y="0"/>
                  </a:lnTo>
                  <a:cubicBezTo>
                    <a:pt x="612" y="23"/>
                    <a:pt x="590" y="89"/>
                    <a:pt x="567" y="134"/>
                  </a:cubicBezTo>
                  <a:cubicBezTo>
                    <a:pt x="557" y="189"/>
                    <a:pt x="535" y="245"/>
                    <a:pt x="523" y="300"/>
                  </a:cubicBezTo>
                  <a:cubicBezTo>
                    <a:pt x="479" y="411"/>
                    <a:pt x="434" y="512"/>
                    <a:pt x="379" y="623"/>
                  </a:cubicBezTo>
                  <a:lnTo>
                    <a:pt x="223" y="923"/>
                  </a:lnTo>
                  <a:cubicBezTo>
                    <a:pt x="167" y="1024"/>
                    <a:pt x="100" y="1112"/>
                    <a:pt x="1" y="1179"/>
                  </a:cubicBezTo>
                  <a:cubicBezTo>
                    <a:pt x="112" y="1145"/>
                    <a:pt x="212" y="1056"/>
                    <a:pt x="268" y="957"/>
                  </a:cubicBezTo>
                  <a:cubicBezTo>
                    <a:pt x="334" y="856"/>
                    <a:pt x="379" y="745"/>
                    <a:pt x="423" y="634"/>
                  </a:cubicBezTo>
                  <a:cubicBezTo>
                    <a:pt x="468" y="534"/>
                    <a:pt x="512" y="423"/>
                    <a:pt x="545" y="312"/>
                  </a:cubicBezTo>
                  <a:cubicBezTo>
                    <a:pt x="567" y="256"/>
                    <a:pt x="579" y="200"/>
                    <a:pt x="590" y="144"/>
                  </a:cubicBezTo>
                  <a:cubicBezTo>
                    <a:pt x="601" y="89"/>
                    <a:pt x="624" y="33"/>
                    <a:pt x="6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2" name="Google Shape;272;p3"/>
            <p:cNvSpPr/>
            <p:nvPr/>
          </p:nvSpPr>
          <p:spPr>
            <a:xfrm>
              <a:off x="2099325" y="4325882"/>
              <a:ext cx="33806" cy="5512"/>
            </a:xfrm>
            <a:custGeom>
              <a:avLst/>
              <a:gdLst/>
              <a:ahLst/>
              <a:cxnLst/>
              <a:rect l="l" t="t" r="r" b="b"/>
              <a:pathLst>
                <a:path w="969" h="158" extrusionOk="0">
                  <a:moveTo>
                    <a:pt x="540" y="0"/>
                  </a:moveTo>
                  <a:cubicBezTo>
                    <a:pt x="520" y="0"/>
                    <a:pt x="499" y="1"/>
                    <a:pt x="479" y="2"/>
                  </a:cubicBezTo>
                  <a:cubicBezTo>
                    <a:pt x="390" y="14"/>
                    <a:pt x="312" y="24"/>
                    <a:pt x="234" y="47"/>
                  </a:cubicBezTo>
                  <a:cubicBezTo>
                    <a:pt x="145" y="69"/>
                    <a:pt x="67" y="103"/>
                    <a:pt x="0" y="158"/>
                  </a:cubicBezTo>
                  <a:cubicBezTo>
                    <a:pt x="79" y="125"/>
                    <a:pt x="156" y="103"/>
                    <a:pt x="234" y="80"/>
                  </a:cubicBezTo>
                  <a:cubicBezTo>
                    <a:pt x="312" y="58"/>
                    <a:pt x="401" y="36"/>
                    <a:pt x="479" y="24"/>
                  </a:cubicBezTo>
                  <a:cubicBezTo>
                    <a:pt x="505" y="23"/>
                    <a:pt x="532" y="22"/>
                    <a:pt x="558" y="22"/>
                  </a:cubicBezTo>
                  <a:cubicBezTo>
                    <a:pt x="698" y="22"/>
                    <a:pt x="835" y="47"/>
                    <a:pt x="957" y="103"/>
                  </a:cubicBezTo>
                  <a:lnTo>
                    <a:pt x="968" y="103"/>
                  </a:lnTo>
                  <a:cubicBezTo>
                    <a:pt x="832" y="34"/>
                    <a:pt x="686" y="0"/>
                    <a:pt x="54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3" name="Google Shape;273;p3"/>
            <p:cNvSpPr/>
            <p:nvPr/>
          </p:nvSpPr>
          <p:spPr>
            <a:xfrm>
              <a:off x="2098558" y="4336035"/>
              <a:ext cx="22921" cy="43121"/>
            </a:xfrm>
            <a:custGeom>
              <a:avLst/>
              <a:gdLst/>
              <a:ahLst/>
              <a:cxnLst/>
              <a:rect l="l" t="t" r="r" b="b"/>
              <a:pathLst>
                <a:path w="657" h="1236" extrusionOk="0">
                  <a:moveTo>
                    <a:pt x="657" y="0"/>
                  </a:moveTo>
                  <a:cubicBezTo>
                    <a:pt x="556" y="67"/>
                    <a:pt x="512" y="190"/>
                    <a:pt x="479" y="301"/>
                  </a:cubicBezTo>
                  <a:lnTo>
                    <a:pt x="368" y="645"/>
                  </a:lnTo>
                  <a:cubicBezTo>
                    <a:pt x="334" y="757"/>
                    <a:pt x="301" y="868"/>
                    <a:pt x="234" y="968"/>
                  </a:cubicBezTo>
                  <a:cubicBezTo>
                    <a:pt x="167" y="1057"/>
                    <a:pt x="67" y="1135"/>
                    <a:pt x="0" y="1224"/>
                  </a:cubicBezTo>
                  <a:lnTo>
                    <a:pt x="0" y="1235"/>
                  </a:lnTo>
                  <a:cubicBezTo>
                    <a:pt x="89" y="1146"/>
                    <a:pt x="190" y="1080"/>
                    <a:pt x="256" y="979"/>
                  </a:cubicBezTo>
                  <a:cubicBezTo>
                    <a:pt x="334" y="879"/>
                    <a:pt x="356" y="757"/>
                    <a:pt x="390" y="645"/>
                  </a:cubicBezTo>
                  <a:lnTo>
                    <a:pt x="489" y="301"/>
                  </a:lnTo>
                  <a:cubicBezTo>
                    <a:pt x="523" y="190"/>
                    <a:pt x="568" y="79"/>
                    <a:pt x="6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4" name="Google Shape;274;p3"/>
            <p:cNvSpPr/>
            <p:nvPr/>
          </p:nvSpPr>
          <p:spPr>
            <a:xfrm>
              <a:off x="2076438" y="4343780"/>
              <a:ext cx="33422" cy="4710"/>
            </a:xfrm>
            <a:custGeom>
              <a:avLst/>
              <a:gdLst/>
              <a:ahLst/>
              <a:cxnLst/>
              <a:rect l="l" t="t" r="r" b="b"/>
              <a:pathLst>
                <a:path w="958" h="135" extrusionOk="0">
                  <a:moveTo>
                    <a:pt x="957" y="1"/>
                  </a:moveTo>
                  <a:lnTo>
                    <a:pt x="957" y="1"/>
                  </a:lnTo>
                  <a:cubicBezTo>
                    <a:pt x="879" y="35"/>
                    <a:pt x="801" y="68"/>
                    <a:pt x="723" y="68"/>
                  </a:cubicBezTo>
                  <a:cubicBezTo>
                    <a:pt x="705" y="73"/>
                    <a:pt x="687" y="75"/>
                    <a:pt x="668" y="75"/>
                  </a:cubicBezTo>
                  <a:cubicBezTo>
                    <a:pt x="609" y="75"/>
                    <a:pt x="549" y="52"/>
                    <a:pt x="490" y="35"/>
                  </a:cubicBezTo>
                  <a:cubicBezTo>
                    <a:pt x="437" y="21"/>
                    <a:pt x="385" y="16"/>
                    <a:pt x="334" y="16"/>
                  </a:cubicBezTo>
                  <a:cubicBezTo>
                    <a:pt x="300" y="16"/>
                    <a:pt x="266" y="19"/>
                    <a:pt x="234" y="23"/>
                  </a:cubicBezTo>
                  <a:cubicBezTo>
                    <a:pt x="145" y="45"/>
                    <a:pt x="78" y="79"/>
                    <a:pt x="1" y="124"/>
                  </a:cubicBezTo>
                  <a:lnTo>
                    <a:pt x="1" y="134"/>
                  </a:lnTo>
                  <a:cubicBezTo>
                    <a:pt x="89" y="124"/>
                    <a:pt x="167" y="101"/>
                    <a:pt x="245" y="90"/>
                  </a:cubicBezTo>
                  <a:cubicBezTo>
                    <a:pt x="300" y="82"/>
                    <a:pt x="355" y="74"/>
                    <a:pt x="410" y="74"/>
                  </a:cubicBezTo>
                  <a:cubicBezTo>
                    <a:pt x="433" y="74"/>
                    <a:pt x="455" y="76"/>
                    <a:pt x="478" y="79"/>
                  </a:cubicBezTo>
                  <a:cubicBezTo>
                    <a:pt x="512" y="90"/>
                    <a:pt x="557" y="101"/>
                    <a:pt x="601" y="101"/>
                  </a:cubicBezTo>
                  <a:cubicBezTo>
                    <a:pt x="623" y="107"/>
                    <a:pt x="646" y="109"/>
                    <a:pt x="666" y="109"/>
                  </a:cubicBezTo>
                  <a:cubicBezTo>
                    <a:pt x="687" y="109"/>
                    <a:pt x="707" y="107"/>
                    <a:pt x="723" y="101"/>
                  </a:cubicBezTo>
                  <a:cubicBezTo>
                    <a:pt x="812" y="90"/>
                    <a:pt x="879" y="45"/>
                    <a:pt x="9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5" name="Google Shape;275;p3"/>
            <p:cNvSpPr/>
            <p:nvPr/>
          </p:nvSpPr>
          <p:spPr>
            <a:xfrm>
              <a:off x="2065588" y="4355433"/>
              <a:ext cx="25991" cy="31085"/>
            </a:xfrm>
            <a:custGeom>
              <a:avLst/>
              <a:gdLst/>
              <a:ahLst/>
              <a:cxnLst/>
              <a:rect l="l" t="t" r="r" b="b"/>
              <a:pathLst>
                <a:path w="745" h="891" extrusionOk="0">
                  <a:moveTo>
                    <a:pt x="745" y="0"/>
                  </a:moveTo>
                  <a:cubicBezTo>
                    <a:pt x="645" y="34"/>
                    <a:pt x="578" y="101"/>
                    <a:pt x="512" y="178"/>
                  </a:cubicBezTo>
                  <a:cubicBezTo>
                    <a:pt x="456" y="267"/>
                    <a:pt x="411" y="346"/>
                    <a:pt x="356" y="435"/>
                  </a:cubicBezTo>
                  <a:cubicBezTo>
                    <a:pt x="312" y="512"/>
                    <a:pt x="245" y="590"/>
                    <a:pt x="189" y="668"/>
                  </a:cubicBezTo>
                  <a:cubicBezTo>
                    <a:pt x="122" y="746"/>
                    <a:pt x="67" y="813"/>
                    <a:pt x="0" y="890"/>
                  </a:cubicBezTo>
                  <a:lnTo>
                    <a:pt x="11" y="890"/>
                  </a:lnTo>
                  <a:cubicBezTo>
                    <a:pt x="78" y="835"/>
                    <a:pt x="156" y="768"/>
                    <a:pt x="223" y="690"/>
                  </a:cubicBezTo>
                  <a:cubicBezTo>
                    <a:pt x="289" y="623"/>
                    <a:pt x="344" y="534"/>
                    <a:pt x="389" y="445"/>
                  </a:cubicBezTo>
                  <a:cubicBezTo>
                    <a:pt x="433" y="368"/>
                    <a:pt x="478" y="279"/>
                    <a:pt x="534" y="201"/>
                  </a:cubicBezTo>
                  <a:cubicBezTo>
                    <a:pt x="589" y="112"/>
                    <a:pt x="656" y="45"/>
                    <a:pt x="7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6" name="Google Shape;276;p3"/>
            <p:cNvSpPr/>
            <p:nvPr/>
          </p:nvSpPr>
          <p:spPr>
            <a:xfrm>
              <a:off x="2050063" y="4370958"/>
              <a:ext cx="15909" cy="15176"/>
            </a:xfrm>
            <a:custGeom>
              <a:avLst/>
              <a:gdLst/>
              <a:ahLst/>
              <a:cxnLst/>
              <a:rect l="l" t="t" r="r" b="b"/>
              <a:pathLst>
                <a:path w="456" h="435" extrusionOk="0">
                  <a:moveTo>
                    <a:pt x="456" y="0"/>
                  </a:moveTo>
                  <a:lnTo>
                    <a:pt x="456" y="0"/>
                  </a:lnTo>
                  <a:cubicBezTo>
                    <a:pt x="367" y="56"/>
                    <a:pt x="278" y="112"/>
                    <a:pt x="200" y="190"/>
                  </a:cubicBezTo>
                  <a:cubicBezTo>
                    <a:pt x="156" y="223"/>
                    <a:pt x="122" y="267"/>
                    <a:pt x="89" y="312"/>
                  </a:cubicBezTo>
                  <a:cubicBezTo>
                    <a:pt x="67" y="356"/>
                    <a:pt x="45" y="401"/>
                    <a:pt x="0" y="435"/>
                  </a:cubicBezTo>
                  <a:cubicBezTo>
                    <a:pt x="55" y="423"/>
                    <a:pt x="89" y="368"/>
                    <a:pt x="122" y="323"/>
                  </a:cubicBezTo>
                  <a:cubicBezTo>
                    <a:pt x="156" y="290"/>
                    <a:pt x="178" y="245"/>
                    <a:pt x="223" y="201"/>
                  </a:cubicBezTo>
                  <a:cubicBezTo>
                    <a:pt x="289" y="134"/>
                    <a:pt x="367" y="56"/>
                    <a:pt x="4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7" name="Google Shape;277;p3"/>
            <p:cNvSpPr/>
            <p:nvPr/>
          </p:nvSpPr>
          <p:spPr>
            <a:xfrm>
              <a:off x="2058959" y="4364748"/>
              <a:ext cx="16746" cy="3140"/>
            </a:xfrm>
            <a:custGeom>
              <a:avLst/>
              <a:gdLst/>
              <a:ahLst/>
              <a:cxnLst/>
              <a:rect l="l" t="t" r="r" b="b"/>
              <a:pathLst>
                <a:path w="480" h="90" extrusionOk="0">
                  <a:moveTo>
                    <a:pt x="479" y="0"/>
                  </a:moveTo>
                  <a:cubicBezTo>
                    <a:pt x="401" y="34"/>
                    <a:pt x="324" y="45"/>
                    <a:pt x="235" y="45"/>
                  </a:cubicBezTo>
                  <a:lnTo>
                    <a:pt x="112" y="45"/>
                  </a:lnTo>
                  <a:cubicBezTo>
                    <a:pt x="79" y="56"/>
                    <a:pt x="34" y="67"/>
                    <a:pt x="1" y="79"/>
                  </a:cubicBezTo>
                  <a:lnTo>
                    <a:pt x="1" y="89"/>
                  </a:lnTo>
                  <a:lnTo>
                    <a:pt x="123" y="79"/>
                  </a:lnTo>
                  <a:cubicBezTo>
                    <a:pt x="156" y="79"/>
                    <a:pt x="201" y="79"/>
                    <a:pt x="235" y="67"/>
                  </a:cubicBezTo>
                  <a:cubicBezTo>
                    <a:pt x="324" y="56"/>
                    <a:pt x="401" y="45"/>
                    <a:pt x="4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8" name="Google Shape;278;p3"/>
            <p:cNvSpPr/>
            <p:nvPr/>
          </p:nvSpPr>
          <p:spPr>
            <a:xfrm>
              <a:off x="1693050" y="4215740"/>
              <a:ext cx="580912" cy="208802"/>
            </a:xfrm>
            <a:custGeom>
              <a:avLst/>
              <a:gdLst/>
              <a:ahLst/>
              <a:cxnLst/>
              <a:rect l="l" t="t" r="r" b="b"/>
              <a:pathLst>
                <a:path w="16651" h="5985" extrusionOk="0">
                  <a:moveTo>
                    <a:pt x="8420" y="0"/>
                  </a:moveTo>
                  <a:lnTo>
                    <a:pt x="8375" y="23"/>
                  </a:lnTo>
                  <a:cubicBezTo>
                    <a:pt x="8553" y="346"/>
                    <a:pt x="8776" y="657"/>
                    <a:pt x="9020" y="924"/>
                  </a:cubicBezTo>
                  <a:cubicBezTo>
                    <a:pt x="9277" y="1202"/>
                    <a:pt x="9554" y="1446"/>
                    <a:pt x="9866" y="1658"/>
                  </a:cubicBezTo>
                  <a:cubicBezTo>
                    <a:pt x="10322" y="1970"/>
                    <a:pt x="10834" y="2203"/>
                    <a:pt x="11356" y="2381"/>
                  </a:cubicBezTo>
                  <a:cubicBezTo>
                    <a:pt x="10914" y="2350"/>
                    <a:pt x="10472" y="2336"/>
                    <a:pt x="10030" y="2336"/>
                  </a:cubicBezTo>
                  <a:cubicBezTo>
                    <a:pt x="9504" y="2336"/>
                    <a:pt x="8979" y="2356"/>
                    <a:pt x="8454" y="2392"/>
                  </a:cubicBezTo>
                  <a:lnTo>
                    <a:pt x="8019" y="2292"/>
                  </a:lnTo>
                  <a:cubicBezTo>
                    <a:pt x="7864" y="2247"/>
                    <a:pt x="7708" y="2192"/>
                    <a:pt x="7552" y="2125"/>
                  </a:cubicBezTo>
                  <a:cubicBezTo>
                    <a:pt x="7252" y="1992"/>
                    <a:pt x="6963" y="1847"/>
                    <a:pt x="6685" y="1680"/>
                  </a:cubicBezTo>
                  <a:cubicBezTo>
                    <a:pt x="6541" y="1591"/>
                    <a:pt x="6407" y="1502"/>
                    <a:pt x="6274" y="1402"/>
                  </a:cubicBezTo>
                  <a:cubicBezTo>
                    <a:pt x="6207" y="1347"/>
                    <a:pt x="6151" y="1302"/>
                    <a:pt x="6074" y="1246"/>
                  </a:cubicBezTo>
                  <a:lnTo>
                    <a:pt x="5873" y="1113"/>
                  </a:lnTo>
                  <a:cubicBezTo>
                    <a:pt x="5584" y="946"/>
                    <a:pt x="5273" y="813"/>
                    <a:pt x="4961" y="712"/>
                  </a:cubicBezTo>
                  <a:lnTo>
                    <a:pt x="4939" y="757"/>
                  </a:lnTo>
                  <a:cubicBezTo>
                    <a:pt x="5250" y="857"/>
                    <a:pt x="5562" y="991"/>
                    <a:pt x="5840" y="1169"/>
                  </a:cubicBezTo>
                  <a:cubicBezTo>
                    <a:pt x="5906" y="1202"/>
                    <a:pt x="5973" y="1258"/>
                    <a:pt x="6040" y="1302"/>
                  </a:cubicBezTo>
                  <a:cubicBezTo>
                    <a:pt x="6106" y="1347"/>
                    <a:pt x="6173" y="1402"/>
                    <a:pt x="6240" y="1446"/>
                  </a:cubicBezTo>
                  <a:cubicBezTo>
                    <a:pt x="6363" y="1558"/>
                    <a:pt x="6507" y="1647"/>
                    <a:pt x="6640" y="1736"/>
                  </a:cubicBezTo>
                  <a:cubicBezTo>
                    <a:pt x="6929" y="1914"/>
                    <a:pt x="7219" y="2069"/>
                    <a:pt x="7519" y="2203"/>
                  </a:cubicBezTo>
                  <a:cubicBezTo>
                    <a:pt x="7675" y="2269"/>
                    <a:pt x="7831" y="2325"/>
                    <a:pt x="7997" y="2370"/>
                  </a:cubicBezTo>
                  <a:cubicBezTo>
                    <a:pt x="8053" y="2392"/>
                    <a:pt x="8108" y="2403"/>
                    <a:pt x="8153" y="2414"/>
                  </a:cubicBezTo>
                  <a:cubicBezTo>
                    <a:pt x="8120" y="2414"/>
                    <a:pt x="8086" y="2425"/>
                    <a:pt x="8053" y="2425"/>
                  </a:cubicBezTo>
                  <a:cubicBezTo>
                    <a:pt x="7875" y="2437"/>
                    <a:pt x="7686" y="2459"/>
                    <a:pt x="7508" y="2481"/>
                  </a:cubicBezTo>
                  <a:cubicBezTo>
                    <a:pt x="7319" y="2492"/>
                    <a:pt x="7130" y="2514"/>
                    <a:pt x="6952" y="2536"/>
                  </a:cubicBezTo>
                  <a:cubicBezTo>
                    <a:pt x="6585" y="2592"/>
                    <a:pt x="6218" y="2659"/>
                    <a:pt x="5862" y="2737"/>
                  </a:cubicBezTo>
                  <a:cubicBezTo>
                    <a:pt x="5662" y="2781"/>
                    <a:pt x="5473" y="2826"/>
                    <a:pt x="5273" y="2882"/>
                  </a:cubicBezTo>
                  <a:cubicBezTo>
                    <a:pt x="4994" y="2882"/>
                    <a:pt x="4717" y="2882"/>
                    <a:pt x="4427" y="2848"/>
                  </a:cubicBezTo>
                  <a:cubicBezTo>
                    <a:pt x="4294" y="2837"/>
                    <a:pt x="4149" y="2793"/>
                    <a:pt x="4015" y="2748"/>
                  </a:cubicBezTo>
                  <a:cubicBezTo>
                    <a:pt x="3882" y="2704"/>
                    <a:pt x="3749" y="2659"/>
                    <a:pt x="3615" y="2603"/>
                  </a:cubicBezTo>
                  <a:cubicBezTo>
                    <a:pt x="3348" y="2492"/>
                    <a:pt x="3081" y="2370"/>
                    <a:pt x="2804" y="2281"/>
                  </a:cubicBezTo>
                  <a:lnTo>
                    <a:pt x="1981" y="1992"/>
                  </a:lnTo>
                  <a:lnTo>
                    <a:pt x="1969" y="2036"/>
                  </a:lnTo>
                  <a:lnTo>
                    <a:pt x="2781" y="2336"/>
                  </a:lnTo>
                  <a:cubicBezTo>
                    <a:pt x="3059" y="2425"/>
                    <a:pt x="3315" y="2548"/>
                    <a:pt x="3593" y="2659"/>
                  </a:cubicBezTo>
                  <a:cubicBezTo>
                    <a:pt x="3726" y="2714"/>
                    <a:pt x="3860" y="2770"/>
                    <a:pt x="3993" y="2815"/>
                  </a:cubicBezTo>
                  <a:cubicBezTo>
                    <a:pt x="4138" y="2859"/>
                    <a:pt x="4282" y="2904"/>
                    <a:pt x="4427" y="2915"/>
                  </a:cubicBezTo>
                  <a:cubicBezTo>
                    <a:pt x="4628" y="2937"/>
                    <a:pt x="4816" y="2948"/>
                    <a:pt x="5016" y="2959"/>
                  </a:cubicBezTo>
                  <a:cubicBezTo>
                    <a:pt x="4583" y="3082"/>
                    <a:pt x="4161" y="3237"/>
                    <a:pt x="3738" y="3415"/>
                  </a:cubicBezTo>
                  <a:cubicBezTo>
                    <a:pt x="3059" y="3705"/>
                    <a:pt x="2403" y="4061"/>
                    <a:pt x="1803" y="4483"/>
                  </a:cubicBezTo>
                  <a:cubicBezTo>
                    <a:pt x="1190" y="4906"/>
                    <a:pt x="612" y="5361"/>
                    <a:pt x="1" y="5773"/>
                  </a:cubicBezTo>
                  <a:lnTo>
                    <a:pt x="23" y="5806"/>
                  </a:lnTo>
                  <a:cubicBezTo>
                    <a:pt x="634" y="5395"/>
                    <a:pt x="1224" y="4950"/>
                    <a:pt x="1836" y="4538"/>
                  </a:cubicBezTo>
                  <a:cubicBezTo>
                    <a:pt x="2448" y="4116"/>
                    <a:pt x="3093" y="3771"/>
                    <a:pt x="3771" y="3493"/>
                  </a:cubicBezTo>
                  <a:cubicBezTo>
                    <a:pt x="4450" y="3204"/>
                    <a:pt x="5161" y="2981"/>
                    <a:pt x="5873" y="2837"/>
                  </a:cubicBezTo>
                  <a:lnTo>
                    <a:pt x="6340" y="2737"/>
                  </a:lnTo>
                  <a:lnTo>
                    <a:pt x="6340" y="2737"/>
                  </a:lnTo>
                  <a:cubicBezTo>
                    <a:pt x="6084" y="2892"/>
                    <a:pt x="5840" y="3048"/>
                    <a:pt x="5606" y="3226"/>
                  </a:cubicBezTo>
                  <a:cubicBezTo>
                    <a:pt x="5306" y="3471"/>
                    <a:pt x="5039" y="3760"/>
                    <a:pt x="4816" y="4071"/>
                  </a:cubicBezTo>
                  <a:cubicBezTo>
                    <a:pt x="4594" y="4383"/>
                    <a:pt x="4405" y="4716"/>
                    <a:pt x="4183" y="5028"/>
                  </a:cubicBezTo>
                  <a:cubicBezTo>
                    <a:pt x="3971" y="5339"/>
                    <a:pt x="3738" y="5651"/>
                    <a:pt x="3504" y="5951"/>
                  </a:cubicBezTo>
                  <a:lnTo>
                    <a:pt x="3548" y="5984"/>
                  </a:lnTo>
                  <a:cubicBezTo>
                    <a:pt x="3782" y="5673"/>
                    <a:pt x="4015" y="5373"/>
                    <a:pt x="4227" y="5062"/>
                  </a:cubicBezTo>
                  <a:cubicBezTo>
                    <a:pt x="4460" y="4750"/>
                    <a:pt x="4650" y="4416"/>
                    <a:pt x="4872" y="4116"/>
                  </a:cubicBezTo>
                  <a:cubicBezTo>
                    <a:pt x="5095" y="3804"/>
                    <a:pt x="5350" y="3515"/>
                    <a:pt x="5651" y="3282"/>
                  </a:cubicBezTo>
                  <a:cubicBezTo>
                    <a:pt x="5940" y="3070"/>
                    <a:pt x="6251" y="2882"/>
                    <a:pt x="6563" y="2704"/>
                  </a:cubicBezTo>
                  <a:cubicBezTo>
                    <a:pt x="6696" y="2681"/>
                    <a:pt x="6830" y="2659"/>
                    <a:pt x="6963" y="2648"/>
                  </a:cubicBezTo>
                  <a:cubicBezTo>
                    <a:pt x="7152" y="2625"/>
                    <a:pt x="7330" y="2603"/>
                    <a:pt x="7519" y="2581"/>
                  </a:cubicBezTo>
                  <a:cubicBezTo>
                    <a:pt x="7697" y="2570"/>
                    <a:pt x="7886" y="2548"/>
                    <a:pt x="8064" y="2536"/>
                  </a:cubicBezTo>
                  <a:cubicBezTo>
                    <a:pt x="8520" y="2503"/>
                    <a:pt x="8976" y="2481"/>
                    <a:pt x="9432" y="2470"/>
                  </a:cubicBezTo>
                  <a:lnTo>
                    <a:pt x="9432" y="2470"/>
                  </a:lnTo>
                  <a:cubicBezTo>
                    <a:pt x="9232" y="2559"/>
                    <a:pt x="9054" y="2659"/>
                    <a:pt x="8876" y="2781"/>
                  </a:cubicBezTo>
                  <a:cubicBezTo>
                    <a:pt x="8609" y="2959"/>
                    <a:pt x="8375" y="3159"/>
                    <a:pt x="8153" y="3371"/>
                  </a:cubicBezTo>
                  <a:cubicBezTo>
                    <a:pt x="7708" y="3816"/>
                    <a:pt x="7319" y="4305"/>
                    <a:pt x="6963" y="4805"/>
                  </a:cubicBezTo>
                  <a:lnTo>
                    <a:pt x="6996" y="4839"/>
                  </a:lnTo>
                  <a:cubicBezTo>
                    <a:pt x="7364" y="4338"/>
                    <a:pt x="7753" y="3849"/>
                    <a:pt x="8197" y="3426"/>
                  </a:cubicBezTo>
                  <a:cubicBezTo>
                    <a:pt x="8420" y="3204"/>
                    <a:pt x="8654" y="3015"/>
                    <a:pt x="8909" y="2837"/>
                  </a:cubicBezTo>
                  <a:cubicBezTo>
                    <a:pt x="9143" y="2692"/>
                    <a:pt x="9388" y="2559"/>
                    <a:pt x="9643" y="2470"/>
                  </a:cubicBezTo>
                  <a:cubicBezTo>
                    <a:pt x="9719" y="2469"/>
                    <a:pt x="9794" y="2468"/>
                    <a:pt x="9870" y="2468"/>
                  </a:cubicBezTo>
                  <a:cubicBezTo>
                    <a:pt x="10740" y="2468"/>
                    <a:pt x="11609" y="2526"/>
                    <a:pt x="12468" y="2659"/>
                  </a:cubicBezTo>
                  <a:cubicBezTo>
                    <a:pt x="12824" y="2704"/>
                    <a:pt x="13169" y="2770"/>
                    <a:pt x="13514" y="2848"/>
                  </a:cubicBezTo>
                  <a:cubicBezTo>
                    <a:pt x="13447" y="2870"/>
                    <a:pt x="13370" y="2892"/>
                    <a:pt x="13303" y="2915"/>
                  </a:cubicBezTo>
                  <a:cubicBezTo>
                    <a:pt x="13125" y="2959"/>
                    <a:pt x="12958" y="3015"/>
                    <a:pt x="12791" y="3092"/>
                  </a:cubicBezTo>
                  <a:cubicBezTo>
                    <a:pt x="12636" y="3159"/>
                    <a:pt x="12480" y="3260"/>
                    <a:pt x="12335" y="3349"/>
                  </a:cubicBezTo>
                  <a:cubicBezTo>
                    <a:pt x="12179" y="3448"/>
                    <a:pt x="12035" y="3537"/>
                    <a:pt x="11890" y="3638"/>
                  </a:cubicBezTo>
                  <a:cubicBezTo>
                    <a:pt x="11601" y="3838"/>
                    <a:pt x="11301" y="4027"/>
                    <a:pt x="11012" y="4216"/>
                  </a:cubicBezTo>
                  <a:lnTo>
                    <a:pt x="10122" y="4772"/>
                  </a:lnTo>
                  <a:lnTo>
                    <a:pt x="10144" y="4817"/>
                  </a:lnTo>
                  <a:lnTo>
                    <a:pt x="11045" y="4271"/>
                  </a:lnTo>
                  <a:cubicBezTo>
                    <a:pt x="11345" y="4083"/>
                    <a:pt x="11645" y="3905"/>
                    <a:pt x="11934" y="3715"/>
                  </a:cubicBezTo>
                  <a:cubicBezTo>
                    <a:pt x="12090" y="3616"/>
                    <a:pt x="12235" y="3527"/>
                    <a:pt x="12379" y="3438"/>
                  </a:cubicBezTo>
                  <a:cubicBezTo>
                    <a:pt x="12535" y="3349"/>
                    <a:pt x="12680" y="3248"/>
                    <a:pt x="12836" y="3181"/>
                  </a:cubicBezTo>
                  <a:cubicBezTo>
                    <a:pt x="12991" y="3115"/>
                    <a:pt x="13158" y="3070"/>
                    <a:pt x="13336" y="3026"/>
                  </a:cubicBezTo>
                  <a:cubicBezTo>
                    <a:pt x="13481" y="2981"/>
                    <a:pt x="13625" y="2937"/>
                    <a:pt x="13770" y="2904"/>
                  </a:cubicBezTo>
                  <a:cubicBezTo>
                    <a:pt x="14759" y="3137"/>
                    <a:pt x="15738" y="3482"/>
                    <a:pt x="16650" y="3938"/>
                  </a:cubicBezTo>
                  <a:cubicBezTo>
                    <a:pt x="16628" y="3893"/>
                    <a:pt x="16606" y="3849"/>
                    <a:pt x="16595" y="3782"/>
                  </a:cubicBezTo>
                  <a:cubicBezTo>
                    <a:pt x="16584" y="3760"/>
                    <a:pt x="16584" y="3727"/>
                    <a:pt x="16584" y="3693"/>
                  </a:cubicBezTo>
                  <a:cubicBezTo>
                    <a:pt x="15283" y="3082"/>
                    <a:pt x="13904" y="2704"/>
                    <a:pt x="12491" y="2503"/>
                  </a:cubicBezTo>
                  <a:cubicBezTo>
                    <a:pt x="12268" y="2470"/>
                    <a:pt x="12035" y="2447"/>
                    <a:pt x="11813" y="2425"/>
                  </a:cubicBezTo>
                  <a:cubicBezTo>
                    <a:pt x="11145" y="2247"/>
                    <a:pt x="10489" y="1980"/>
                    <a:pt x="9910" y="1591"/>
                  </a:cubicBezTo>
                  <a:cubicBezTo>
                    <a:pt x="9599" y="1391"/>
                    <a:pt x="9321" y="1157"/>
                    <a:pt x="9065" y="890"/>
                  </a:cubicBezTo>
                  <a:cubicBezTo>
                    <a:pt x="8820" y="623"/>
                    <a:pt x="8598" y="323"/>
                    <a:pt x="842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9" name="Google Shape;279;p3"/>
            <p:cNvSpPr/>
            <p:nvPr/>
          </p:nvSpPr>
          <p:spPr>
            <a:xfrm>
              <a:off x="2142412" y="4320510"/>
              <a:ext cx="333315" cy="383309"/>
            </a:xfrm>
            <a:custGeom>
              <a:avLst/>
              <a:gdLst/>
              <a:ahLst/>
              <a:cxnLst/>
              <a:rect l="l" t="t" r="r" b="b"/>
              <a:pathLst>
                <a:path w="9554" h="10987" extrusionOk="0">
                  <a:moveTo>
                    <a:pt x="1024" y="0"/>
                  </a:moveTo>
                  <a:lnTo>
                    <a:pt x="723" y="57"/>
                  </a:lnTo>
                  <a:cubicBezTo>
                    <a:pt x="723" y="57"/>
                    <a:pt x="0" y="857"/>
                    <a:pt x="490" y="2059"/>
                  </a:cubicBezTo>
                  <a:cubicBezTo>
                    <a:pt x="990" y="3270"/>
                    <a:pt x="2013" y="4305"/>
                    <a:pt x="2447" y="5084"/>
                  </a:cubicBezTo>
                  <a:cubicBezTo>
                    <a:pt x="2880" y="5862"/>
                    <a:pt x="3337" y="6563"/>
                    <a:pt x="3915" y="7052"/>
                  </a:cubicBezTo>
                  <a:cubicBezTo>
                    <a:pt x="4504" y="7531"/>
                    <a:pt x="6295" y="8743"/>
                    <a:pt x="7218" y="9388"/>
                  </a:cubicBezTo>
                  <a:cubicBezTo>
                    <a:pt x="8152" y="10033"/>
                    <a:pt x="8775" y="10277"/>
                    <a:pt x="8965" y="10567"/>
                  </a:cubicBezTo>
                  <a:cubicBezTo>
                    <a:pt x="9109" y="10789"/>
                    <a:pt x="9198" y="10934"/>
                    <a:pt x="9232" y="10979"/>
                  </a:cubicBezTo>
                  <a:cubicBezTo>
                    <a:pt x="9232" y="10984"/>
                    <a:pt x="9237" y="10987"/>
                    <a:pt x="9243" y="10987"/>
                  </a:cubicBezTo>
                  <a:cubicBezTo>
                    <a:pt x="9248" y="10987"/>
                    <a:pt x="9254" y="10984"/>
                    <a:pt x="9254" y="10979"/>
                  </a:cubicBezTo>
                  <a:cubicBezTo>
                    <a:pt x="9309" y="10833"/>
                    <a:pt x="9554" y="10211"/>
                    <a:pt x="9387" y="9555"/>
                  </a:cubicBezTo>
                  <a:cubicBezTo>
                    <a:pt x="9198" y="8809"/>
                    <a:pt x="8708" y="8120"/>
                    <a:pt x="8286" y="7141"/>
                  </a:cubicBezTo>
                  <a:cubicBezTo>
                    <a:pt x="7853" y="6151"/>
                    <a:pt x="7608" y="6129"/>
                    <a:pt x="6951" y="5495"/>
                  </a:cubicBezTo>
                  <a:cubicBezTo>
                    <a:pt x="6284" y="4861"/>
                    <a:pt x="4716" y="4027"/>
                    <a:pt x="3893" y="3171"/>
                  </a:cubicBezTo>
                  <a:cubicBezTo>
                    <a:pt x="3058" y="2314"/>
                    <a:pt x="1958" y="1213"/>
                    <a:pt x="1568" y="779"/>
                  </a:cubicBezTo>
                  <a:cubicBezTo>
                    <a:pt x="1179" y="346"/>
                    <a:pt x="1024" y="0"/>
                    <a:pt x="102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0" name="Google Shape;280;p3"/>
            <p:cNvSpPr/>
            <p:nvPr/>
          </p:nvSpPr>
          <p:spPr>
            <a:xfrm>
              <a:off x="2207200" y="4358154"/>
              <a:ext cx="221989" cy="206848"/>
            </a:xfrm>
            <a:custGeom>
              <a:avLst/>
              <a:gdLst/>
              <a:ahLst/>
              <a:cxnLst/>
              <a:rect l="l" t="t" r="r" b="b"/>
              <a:pathLst>
                <a:path w="6363" h="5929" extrusionOk="0">
                  <a:moveTo>
                    <a:pt x="0" y="1"/>
                  </a:moveTo>
                  <a:lnTo>
                    <a:pt x="0" y="1"/>
                  </a:lnTo>
                  <a:cubicBezTo>
                    <a:pt x="34" y="423"/>
                    <a:pt x="168" y="990"/>
                    <a:pt x="546" y="1635"/>
                  </a:cubicBezTo>
                  <a:cubicBezTo>
                    <a:pt x="1324" y="2948"/>
                    <a:pt x="1369" y="2503"/>
                    <a:pt x="1992" y="3526"/>
                  </a:cubicBezTo>
                  <a:cubicBezTo>
                    <a:pt x="2625" y="4539"/>
                    <a:pt x="2614" y="4104"/>
                    <a:pt x="3593" y="4739"/>
                  </a:cubicBezTo>
                  <a:cubicBezTo>
                    <a:pt x="4572" y="5372"/>
                    <a:pt x="4672" y="5161"/>
                    <a:pt x="5350" y="5495"/>
                  </a:cubicBezTo>
                  <a:cubicBezTo>
                    <a:pt x="5650" y="5629"/>
                    <a:pt x="6028" y="5795"/>
                    <a:pt x="6362" y="5928"/>
                  </a:cubicBezTo>
                  <a:cubicBezTo>
                    <a:pt x="5973" y="5072"/>
                    <a:pt x="5729" y="5016"/>
                    <a:pt x="5094" y="4416"/>
                  </a:cubicBezTo>
                  <a:cubicBezTo>
                    <a:pt x="4427" y="3782"/>
                    <a:pt x="2859" y="2948"/>
                    <a:pt x="2036" y="2092"/>
                  </a:cubicBezTo>
                  <a:cubicBezTo>
                    <a:pt x="1357" y="1402"/>
                    <a:pt x="501" y="535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1" name="Google Shape;281;p3"/>
            <p:cNvSpPr/>
            <p:nvPr/>
          </p:nvSpPr>
          <p:spPr>
            <a:xfrm>
              <a:off x="2165299" y="4320510"/>
              <a:ext cx="132712" cy="260400"/>
            </a:xfrm>
            <a:custGeom>
              <a:avLst/>
              <a:gdLst/>
              <a:ahLst/>
              <a:cxnLst/>
              <a:rect l="l" t="t" r="r" b="b"/>
              <a:pathLst>
                <a:path w="3804" h="7464" extrusionOk="0">
                  <a:moveTo>
                    <a:pt x="368" y="0"/>
                  </a:moveTo>
                  <a:cubicBezTo>
                    <a:pt x="22" y="601"/>
                    <a:pt x="34" y="1246"/>
                    <a:pt x="200" y="1802"/>
                  </a:cubicBezTo>
                  <a:cubicBezTo>
                    <a:pt x="323" y="2180"/>
                    <a:pt x="501" y="2536"/>
                    <a:pt x="701" y="2870"/>
                  </a:cubicBezTo>
                  <a:cubicBezTo>
                    <a:pt x="901" y="3215"/>
                    <a:pt x="1135" y="3537"/>
                    <a:pt x="1391" y="3849"/>
                  </a:cubicBezTo>
                  <a:cubicBezTo>
                    <a:pt x="1646" y="4160"/>
                    <a:pt x="1925" y="4461"/>
                    <a:pt x="2147" y="4795"/>
                  </a:cubicBezTo>
                  <a:cubicBezTo>
                    <a:pt x="2380" y="5139"/>
                    <a:pt x="2547" y="5506"/>
                    <a:pt x="2703" y="5885"/>
                  </a:cubicBezTo>
                  <a:cubicBezTo>
                    <a:pt x="2859" y="6251"/>
                    <a:pt x="2992" y="6619"/>
                    <a:pt x="3259" y="6930"/>
                  </a:cubicBezTo>
                  <a:cubicBezTo>
                    <a:pt x="3370" y="7052"/>
                    <a:pt x="3482" y="7175"/>
                    <a:pt x="3593" y="7308"/>
                  </a:cubicBezTo>
                  <a:cubicBezTo>
                    <a:pt x="3660" y="7353"/>
                    <a:pt x="3726" y="7408"/>
                    <a:pt x="3804" y="7464"/>
                  </a:cubicBezTo>
                  <a:cubicBezTo>
                    <a:pt x="3737" y="7363"/>
                    <a:pt x="3670" y="7274"/>
                    <a:pt x="3593" y="7197"/>
                  </a:cubicBezTo>
                  <a:cubicBezTo>
                    <a:pt x="3459" y="7041"/>
                    <a:pt x="3314" y="6896"/>
                    <a:pt x="3193" y="6741"/>
                  </a:cubicBezTo>
                  <a:cubicBezTo>
                    <a:pt x="3081" y="6574"/>
                    <a:pt x="2992" y="6396"/>
                    <a:pt x="2914" y="6218"/>
                  </a:cubicBezTo>
                  <a:cubicBezTo>
                    <a:pt x="2758" y="5840"/>
                    <a:pt x="2614" y="5473"/>
                    <a:pt x="2425" y="5117"/>
                  </a:cubicBezTo>
                  <a:cubicBezTo>
                    <a:pt x="2236" y="4772"/>
                    <a:pt x="1991" y="4461"/>
                    <a:pt x="1735" y="4149"/>
                  </a:cubicBezTo>
                  <a:cubicBezTo>
                    <a:pt x="1480" y="3849"/>
                    <a:pt x="1223" y="3549"/>
                    <a:pt x="1001" y="3226"/>
                  </a:cubicBezTo>
                  <a:cubicBezTo>
                    <a:pt x="779" y="2892"/>
                    <a:pt x="578" y="2548"/>
                    <a:pt x="423" y="2180"/>
                  </a:cubicBezTo>
                  <a:cubicBezTo>
                    <a:pt x="134" y="1547"/>
                    <a:pt x="0" y="801"/>
                    <a:pt x="390" y="45"/>
                  </a:cubicBezTo>
                  <a:lnTo>
                    <a:pt x="368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2" name="Google Shape;282;p3"/>
            <p:cNvSpPr/>
            <p:nvPr/>
          </p:nvSpPr>
          <p:spPr>
            <a:xfrm>
              <a:off x="2177685" y="4329441"/>
              <a:ext cx="133166" cy="260784"/>
            </a:xfrm>
            <a:custGeom>
              <a:avLst/>
              <a:gdLst/>
              <a:ahLst/>
              <a:cxnLst/>
              <a:rect l="l" t="t" r="r" b="b"/>
              <a:pathLst>
                <a:path w="3817" h="7475" extrusionOk="0">
                  <a:moveTo>
                    <a:pt x="157" y="1"/>
                  </a:moveTo>
                  <a:cubicBezTo>
                    <a:pt x="124" y="78"/>
                    <a:pt x="90" y="167"/>
                    <a:pt x="68" y="256"/>
                  </a:cubicBezTo>
                  <a:cubicBezTo>
                    <a:pt x="1" y="545"/>
                    <a:pt x="57" y="802"/>
                    <a:pt x="157" y="1046"/>
                  </a:cubicBezTo>
                  <a:cubicBezTo>
                    <a:pt x="213" y="1190"/>
                    <a:pt x="279" y="1324"/>
                    <a:pt x="324" y="1457"/>
                  </a:cubicBezTo>
                  <a:cubicBezTo>
                    <a:pt x="379" y="1602"/>
                    <a:pt x="391" y="1758"/>
                    <a:pt x="413" y="1914"/>
                  </a:cubicBezTo>
                  <a:cubicBezTo>
                    <a:pt x="435" y="2058"/>
                    <a:pt x="457" y="2203"/>
                    <a:pt x="524" y="2336"/>
                  </a:cubicBezTo>
                  <a:cubicBezTo>
                    <a:pt x="591" y="2470"/>
                    <a:pt x="668" y="2592"/>
                    <a:pt x="757" y="2715"/>
                  </a:cubicBezTo>
                  <a:cubicBezTo>
                    <a:pt x="1125" y="3237"/>
                    <a:pt x="1491" y="3748"/>
                    <a:pt x="1847" y="4260"/>
                  </a:cubicBezTo>
                  <a:cubicBezTo>
                    <a:pt x="2037" y="4527"/>
                    <a:pt x="2203" y="4794"/>
                    <a:pt x="2337" y="5083"/>
                  </a:cubicBezTo>
                  <a:cubicBezTo>
                    <a:pt x="2482" y="5362"/>
                    <a:pt x="2604" y="5651"/>
                    <a:pt x="2749" y="5928"/>
                  </a:cubicBezTo>
                  <a:cubicBezTo>
                    <a:pt x="3004" y="6440"/>
                    <a:pt x="3338" y="6929"/>
                    <a:pt x="3705" y="7386"/>
                  </a:cubicBezTo>
                  <a:cubicBezTo>
                    <a:pt x="3738" y="7419"/>
                    <a:pt x="3782" y="7441"/>
                    <a:pt x="3816" y="7475"/>
                  </a:cubicBezTo>
                  <a:cubicBezTo>
                    <a:pt x="3505" y="7018"/>
                    <a:pt x="3182" y="6585"/>
                    <a:pt x="2915" y="6106"/>
                  </a:cubicBezTo>
                  <a:cubicBezTo>
                    <a:pt x="2615" y="5573"/>
                    <a:pt x="2403" y="4994"/>
                    <a:pt x="2070" y="4483"/>
                  </a:cubicBezTo>
                  <a:cubicBezTo>
                    <a:pt x="1736" y="3960"/>
                    <a:pt x="1358" y="3471"/>
                    <a:pt x="1002" y="2959"/>
                  </a:cubicBezTo>
                  <a:lnTo>
                    <a:pt x="735" y="2592"/>
                  </a:lnTo>
                  <a:cubicBezTo>
                    <a:pt x="646" y="2458"/>
                    <a:pt x="557" y="2325"/>
                    <a:pt x="524" y="2169"/>
                  </a:cubicBezTo>
                  <a:cubicBezTo>
                    <a:pt x="480" y="2025"/>
                    <a:pt x="468" y="1880"/>
                    <a:pt x="446" y="1736"/>
                  </a:cubicBezTo>
                  <a:cubicBezTo>
                    <a:pt x="424" y="1591"/>
                    <a:pt x="391" y="1457"/>
                    <a:pt x="335" y="1313"/>
                  </a:cubicBezTo>
                  <a:cubicBezTo>
                    <a:pt x="223" y="1057"/>
                    <a:pt x="90" y="802"/>
                    <a:pt x="101" y="490"/>
                  </a:cubicBezTo>
                  <a:cubicBezTo>
                    <a:pt x="101" y="345"/>
                    <a:pt x="134" y="201"/>
                    <a:pt x="190" y="45"/>
                  </a:cubicBezTo>
                  <a:cubicBezTo>
                    <a:pt x="179" y="34"/>
                    <a:pt x="168" y="11"/>
                    <a:pt x="1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3" name="Google Shape;283;p3"/>
            <p:cNvSpPr/>
            <p:nvPr/>
          </p:nvSpPr>
          <p:spPr>
            <a:xfrm>
              <a:off x="2155984" y="4340675"/>
              <a:ext cx="98592" cy="199103"/>
            </a:xfrm>
            <a:custGeom>
              <a:avLst/>
              <a:gdLst/>
              <a:ahLst/>
              <a:cxnLst/>
              <a:rect l="l" t="t" r="r" b="b"/>
              <a:pathLst>
                <a:path w="2826" h="5707" extrusionOk="0">
                  <a:moveTo>
                    <a:pt x="45" y="1"/>
                  </a:moveTo>
                  <a:cubicBezTo>
                    <a:pt x="34" y="45"/>
                    <a:pt x="12" y="90"/>
                    <a:pt x="0" y="134"/>
                  </a:cubicBezTo>
                  <a:cubicBezTo>
                    <a:pt x="22" y="235"/>
                    <a:pt x="45" y="346"/>
                    <a:pt x="67" y="446"/>
                  </a:cubicBezTo>
                  <a:cubicBezTo>
                    <a:pt x="134" y="757"/>
                    <a:pt x="178" y="1069"/>
                    <a:pt x="245" y="1369"/>
                  </a:cubicBezTo>
                  <a:cubicBezTo>
                    <a:pt x="378" y="1970"/>
                    <a:pt x="790" y="2425"/>
                    <a:pt x="1179" y="2893"/>
                  </a:cubicBezTo>
                  <a:cubicBezTo>
                    <a:pt x="1579" y="3371"/>
                    <a:pt x="1925" y="3871"/>
                    <a:pt x="2214" y="4405"/>
                  </a:cubicBezTo>
                  <a:cubicBezTo>
                    <a:pt x="2402" y="4773"/>
                    <a:pt x="2570" y="5139"/>
                    <a:pt x="2692" y="5529"/>
                  </a:cubicBezTo>
                  <a:cubicBezTo>
                    <a:pt x="2736" y="5596"/>
                    <a:pt x="2781" y="5651"/>
                    <a:pt x="2825" y="5707"/>
                  </a:cubicBezTo>
                  <a:cubicBezTo>
                    <a:pt x="2725" y="5317"/>
                    <a:pt x="2570" y="4951"/>
                    <a:pt x="2392" y="4583"/>
                  </a:cubicBezTo>
                  <a:cubicBezTo>
                    <a:pt x="2125" y="4049"/>
                    <a:pt x="1791" y="3538"/>
                    <a:pt x="1424" y="3060"/>
                  </a:cubicBezTo>
                  <a:cubicBezTo>
                    <a:pt x="1046" y="2581"/>
                    <a:pt x="590" y="2148"/>
                    <a:pt x="390" y="1580"/>
                  </a:cubicBezTo>
                  <a:cubicBezTo>
                    <a:pt x="279" y="1291"/>
                    <a:pt x="256" y="969"/>
                    <a:pt x="190" y="668"/>
                  </a:cubicBezTo>
                  <a:cubicBezTo>
                    <a:pt x="145" y="446"/>
                    <a:pt x="101" y="223"/>
                    <a:pt x="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4" name="Google Shape;284;p3"/>
            <p:cNvSpPr/>
            <p:nvPr/>
          </p:nvSpPr>
          <p:spPr>
            <a:xfrm>
              <a:off x="2195548" y="4345734"/>
              <a:ext cx="152912" cy="270483"/>
            </a:xfrm>
            <a:custGeom>
              <a:avLst/>
              <a:gdLst/>
              <a:ahLst/>
              <a:cxnLst/>
              <a:rect l="l" t="t" r="r" b="b"/>
              <a:pathLst>
                <a:path w="4383" h="7753" extrusionOk="0">
                  <a:moveTo>
                    <a:pt x="1" y="1"/>
                  </a:moveTo>
                  <a:cubicBezTo>
                    <a:pt x="34" y="134"/>
                    <a:pt x="90" y="256"/>
                    <a:pt x="156" y="367"/>
                  </a:cubicBezTo>
                  <a:cubicBezTo>
                    <a:pt x="257" y="535"/>
                    <a:pt x="390" y="690"/>
                    <a:pt x="445" y="868"/>
                  </a:cubicBezTo>
                  <a:cubicBezTo>
                    <a:pt x="512" y="1046"/>
                    <a:pt x="502" y="1247"/>
                    <a:pt x="512" y="1435"/>
                  </a:cubicBezTo>
                  <a:cubicBezTo>
                    <a:pt x="524" y="1813"/>
                    <a:pt x="724" y="2125"/>
                    <a:pt x="924" y="2426"/>
                  </a:cubicBezTo>
                  <a:cubicBezTo>
                    <a:pt x="1147" y="2759"/>
                    <a:pt x="1369" y="3081"/>
                    <a:pt x="1580" y="3415"/>
                  </a:cubicBezTo>
                  <a:cubicBezTo>
                    <a:pt x="1792" y="3738"/>
                    <a:pt x="1992" y="4082"/>
                    <a:pt x="2192" y="4416"/>
                  </a:cubicBezTo>
                  <a:cubicBezTo>
                    <a:pt x="2381" y="4761"/>
                    <a:pt x="2548" y="5106"/>
                    <a:pt x="2726" y="5451"/>
                  </a:cubicBezTo>
                  <a:cubicBezTo>
                    <a:pt x="2815" y="5617"/>
                    <a:pt x="2915" y="5773"/>
                    <a:pt x="3026" y="5929"/>
                  </a:cubicBezTo>
                  <a:cubicBezTo>
                    <a:pt x="3137" y="6084"/>
                    <a:pt x="3270" y="6240"/>
                    <a:pt x="3404" y="6385"/>
                  </a:cubicBezTo>
                  <a:cubicBezTo>
                    <a:pt x="3660" y="6674"/>
                    <a:pt x="3893" y="6974"/>
                    <a:pt x="4083" y="7297"/>
                  </a:cubicBezTo>
                  <a:cubicBezTo>
                    <a:pt x="4160" y="7430"/>
                    <a:pt x="4239" y="7564"/>
                    <a:pt x="4305" y="7697"/>
                  </a:cubicBezTo>
                  <a:cubicBezTo>
                    <a:pt x="4328" y="7720"/>
                    <a:pt x="4350" y="7730"/>
                    <a:pt x="4383" y="7753"/>
                  </a:cubicBezTo>
                  <a:cubicBezTo>
                    <a:pt x="4350" y="7697"/>
                    <a:pt x="4328" y="7641"/>
                    <a:pt x="4294" y="7586"/>
                  </a:cubicBezTo>
                  <a:cubicBezTo>
                    <a:pt x="4138" y="7253"/>
                    <a:pt x="3938" y="6941"/>
                    <a:pt x="3705" y="6652"/>
                  </a:cubicBezTo>
                  <a:cubicBezTo>
                    <a:pt x="3471" y="6351"/>
                    <a:pt x="3193" y="6084"/>
                    <a:pt x="2993" y="5762"/>
                  </a:cubicBezTo>
                  <a:cubicBezTo>
                    <a:pt x="2781" y="5439"/>
                    <a:pt x="2615" y="5083"/>
                    <a:pt x="2437" y="4739"/>
                  </a:cubicBezTo>
                  <a:cubicBezTo>
                    <a:pt x="2259" y="4405"/>
                    <a:pt x="2059" y="4072"/>
                    <a:pt x="1858" y="3749"/>
                  </a:cubicBezTo>
                  <a:cubicBezTo>
                    <a:pt x="1658" y="3426"/>
                    <a:pt x="1446" y="3104"/>
                    <a:pt x="1246" y="2781"/>
                  </a:cubicBezTo>
                  <a:cubicBezTo>
                    <a:pt x="1035" y="2470"/>
                    <a:pt x="779" y="2159"/>
                    <a:pt x="657" y="1803"/>
                  </a:cubicBezTo>
                  <a:cubicBezTo>
                    <a:pt x="590" y="1625"/>
                    <a:pt x="568" y="1435"/>
                    <a:pt x="568" y="1247"/>
                  </a:cubicBezTo>
                  <a:cubicBezTo>
                    <a:pt x="557" y="1057"/>
                    <a:pt x="534" y="879"/>
                    <a:pt x="445" y="723"/>
                  </a:cubicBezTo>
                  <a:cubicBezTo>
                    <a:pt x="334" y="512"/>
                    <a:pt x="156" y="323"/>
                    <a:pt x="79" y="90"/>
                  </a:cubicBezTo>
                  <a:lnTo>
                    <a:pt x="45" y="56"/>
                  </a:lnTo>
                  <a:cubicBezTo>
                    <a:pt x="34" y="34"/>
                    <a:pt x="23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5" name="Google Shape;285;p3"/>
            <p:cNvSpPr/>
            <p:nvPr/>
          </p:nvSpPr>
          <p:spPr>
            <a:xfrm>
              <a:off x="2267348" y="4420255"/>
              <a:ext cx="204127" cy="260365"/>
            </a:xfrm>
            <a:custGeom>
              <a:avLst/>
              <a:gdLst/>
              <a:ahLst/>
              <a:cxnLst/>
              <a:rect l="l" t="t" r="r" b="b"/>
              <a:pathLst>
                <a:path w="5851" h="7463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33"/>
                    <a:pt x="45" y="78"/>
                    <a:pt x="78" y="112"/>
                  </a:cubicBezTo>
                  <a:cubicBezTo>
                    <a:pt x="278" y="401"/>
                    <a:pt x="490" y="678"/>
                    <a:pt x="712" y="968"/>
                  </a:cubicBezTo>
                  <a:cubicBezTo>
                    <a:pt x="1157" y="1546"/>
                    <a:pt x="1602" y="2114"/>
                    <a:pt x="2013" y="2703"/>
                  </a:cubicBezTo>
                  <a:cubicBezTo>
                    <a:pt x="2213" y="3014"/>
                    <a:pt x="2391" y="3337"/>
                    <a:pt x="2581" y="3637"/>
                  </a:cubicBezTo>
                  <a:cubicBezTo>
                    <a:pt x="2770" y="3948"/>
                    <a:pt x="3004" y="4215"/>
                    <a:pt x="3248" y="4482"/>
                  </a:cubicBezTo>
                  <a:cubicBezTo>
                    <a:pt x="3504" y="4738"/>
                    <a:pt x="3726" y="5016"/>
                    <a:pt x="3893" y="5339"/>
                  </a:cubicBezTo>
                  <a:cubicBezTo>
                    <a:pt x="4060" y="5650"/>
                    <a:pt x="4183" y="5995"/>
                    <a:pt x="4282" y="6351"/>
                  </a:cubicBezTo>
                  <a:cubicBezTo>
                    <a:pt x="4338" y="6573"/>
                    <a:pt x="4393" y="6807"/>
                    <a:pt x="4449" y="7052"/>
                  </a:cubicBezTo>
                  <a:cubicBezTo>
                    <a:pt x="4482" y="7062"/>
                    <a:pt x="4516" y="7085"/>
                    <a:pt x="4538" y="7096"/>
                  </a:cubicBezTo>
                  <a:cubicBezTo>
                    <a:pt x="4494" y="6907"/>
                    <a:pt x="4449" y="6718"/>
                    <a:pt x="4393" y="6529"/>
                  </a:cubicBezTo>
                  <a:cubicBezTo>
                    <a:pt x="4215" y="5851"/>
                    <a:pt x="3971" y="5194"/>
                    <a:pt x="3504" y="4660"/>
                  </a:cubicBezTo>
                  <a:cubicBezTo>
                    <a:pt x="3271" y="4393"/>
                    <a:pt x="3026" y="4138"/>
                    <a:pt x="2814" y="3859"/>
                  </a:cubicBezTo>
                  <a:cubicBezTo>
                    <a:pt x="2603" y="3570"/>
                    <a:pt x="2425" y="3259"/>
                    <a:pt x="2236" y="2959"/>
                  </a:cubicBezTo>
                  <a:cubicBezTo>
                    <a:pt x="1847" y="2369"/>
                    <a:pt x="1424" y="1791"/>
                    <a:pt x="979" y="1224"/>
                  </a:cubicBezTo>
                  <a:cubicBezTo>
                    <a:pt x="923" y="1145"/>
                    <a:pt x="868" y="1068"/>
                    <a:pt x="801" y="990"/>
                  </a:cubicBezTo>
                  <a:lnTo>
                    <a:pt x="801" y="990"/>
                  </a:lnTo>
                  <a:cubicBezTo>
                    <a:pt x="923" y="1113"/>
                    <a:pt x="1046" y="1234"/>
                    <a:pt x="1168" y="1346"/>
                  </a:cubicBezTo>
                  <a:cubicBezTo>
                    <a:pt x="1435" y="1602"/>
                    <a:pt x="1669" y="1869"/>
                    <a:pt x="1847" y="2180"/>
                  </a:cubicBezTo>
                  <a:cubicBezTo>
                    <a:pt x="2025" y="2469"/>
                    <a:pt x="2181" y="2781"/>
                    <a:pt x="2381" y="3058"/>
                  </a:cubicBezTo>
                  <a:cubicBezTo>
                    <a:pt x="2480" y="3204"/>
                    <a:pt x="2592" y="3337"/>
                    <a:pt x="2725" y="3459"/>
                  </a:cubicBezTo>
                  <a:cubicBezTo>
                    <a:pt x="2859" y="3570"/>
                    <a:pt x="3004" y="3681"/>
                    <a:pt x="3159" y="3782"/>
                  </a:cubicBezTo>
                  <a:cubicBezTo>
                    <a:pt x="3471" y="3993"/>
                    <a:pt x="3726" y="4227"/>
                    <a:pt x="3926" y="4527"/>
                  </a:cubicBezTo>
                  <a:cubicBezTo>
                    <a:pt x="4138" y="4805"/>
                    <a:pt x="4294" y="5127"/>
                    <a:pt x="4449" y="5428"/>
                  </a:cubicBezTo>
                  <a:cubicBezTo>
                    <a:pt x="4616" y="5739"/>
                    <a:pt x="4794" y="6039"/>
                    <a:pt x="5006" y="6328"/>
                  </a:cubicBezTo>
                  <a:cubicBezTo>
                    <a:pt x="5228" y="6618"/>
                    <a:pt x="5461" y="6896"/>
                    <a:pt x="5673" y="7196"/>
                  </a:cubicBezTo>
                  <a:cubicBezTo>
                    <a:pt x="5728" y="7285"/>
                    <a:pt x="5784" y="7363"/>
                    <a:pt x="5839" y="7463"/>
                  </a:cubicBezTo>
                  <a:cubicBezTo>
                    <a:pt x="5851" y="7418"/>
                    <a:pt x="5851" y="7385"/>
                    <a:pt x="5851" y="7352"/>
                  </a:cubicBezTo>
                  <a:cubicBezTo>
                    <a:pt x="5695" y="7096"/>
                    <a:pt x="5517" y="6874"/>
                    <a:pt x="5339" y="6640"/>
                  </a:cubicBezTo>
                  <a:cubicBezTo>
                    <a:pt x="5105" y="6351"/>
                    <a:pt x="4883" y="6051"/>
                    <a:pt x="4694" y="5739"/>
                  </a:cubicBezTo>
                  <a:cubicBezTo>
                    <a:pt x="4516" y="5439"/>
                    <a:pt x="4371" y="5117"/>
                    <a:pt x="4193" y="4816"/>
                  </a:cubicBezTo>
                  <a:cubicBezTo>
                    <a:pt x="4015" y="4527"/>
                    <a:pt x="3815" y="4249"/>
                    <a:pt x="3560" y="4015"/>
                  </a:cubicBezTo>
                  <a:cubicBezTo>
                    <a:pt x="3281" y="3770"/>
                    <a:pt x="2925" y="3582"/>
                    <a:pt x="2670" y="3325"/>
                  </a:cubicBezTo>
                  <a:cubicBezTo>
                    <a:pt x="2414" y="3058"/>
                    <a:pt x="2247" y="2747"/>
                    <a:pt x="2069" y="2436"/>
                  </a:cubicBezTo>
                  <a:cubicBezTo>
                    <a:pt x="1902" y="2136"/>
                    <a:pt x="1724" y="1835"/>
                    <a:pt x="1479" y="1568"/>
                  </a:cubicBezTo>
                  <a:cubicBezTo>
                    <a:pt x="1135" y="1179"/>
                    <a:pt x="690" y="834"/>
                    <a:pt x="401" y="401"/>
                  </a:cubicBezTo>
                  <a:cubicBezTo>
                    <a:pt x="367" y="378"/>
                    <a:pt x="334" y="345"/>
                    <a:pt x="312" y="31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6" name="Google Shape;286;p3"/>
            <p:cNvSpPr/>
            <p:nvPr/>
          </p:nvSpPr>
          <p:spPr>
            <a:xfrm>
              <a:off x="2318948" y="4464494"/>
              <a:ext cx="139724" cy="159889"/>
            </a:xfrm>
            <a:custGeom>
              <a:avLst/>
              <a:gdLst/>
              <a:ahLst/>
              <a:cxnLst/>
              <a:rect l="l" t="t" r="r" b="b"/>
              <a:pathLst>
                <a:path w="4005" h="4583" extrusionOk="0">
                  <a:moveTo>
                    <a:pt x="0" y="0"/>
                  </a:moveTo>
                  <a:lnTo>
                    <a:pt x="0" y="0"/>
                  </a:lnTo>
                  <a:cubicBezTo>
                    <a:pt x="145" y="223"/>
                    <a:pt x="312" y="445"/>
                    <a:pt x="512" y="645"/>
                  </a:cubicBezTo>
                  <a:cubicBezTo>
                    <a:pt x="880" y="1034"/>
                    <a:pt x="1369" y="1335"/>
                    <a:pt x="1792" y="1691"/>
                  </a:cubicBezTo>
                  <a:cubicBezTo>
                    <a:pt x="2002" y="1869"/>
                    <a:pt x="2192" y="2057"/>
                    <a:pt x="2348" y="2280"/>
                  </a:cubicBezTo>
                  <a:cubicBezTo>
                    <a:pt x="2503" y="2514"/>
                    <a:pt x="2603" y="2781"/>
                    <a:pt x="2726" y="3036"/>
                  </a:cubicBezTo>
                  <a:cubicBezTo>
                    <a:pt x="2848" y="3281"/>
                    <a:pt x="3003" y="3503"/>
                    <a:pt x="3215" y="3703"/>
                  </a:cubicBezTo>
                  <a:cubicBezTo>
                    <a:pt x="3426" y="3893"/>
                    <a:pt x="3660" y="4071"/>
                    <a:pt x="3826" y="4293"/>
                  </a:cubicBezTo>
                  <a:cubicBezTo>
                    <a:pt x="3893" y="4393"/>
                    <a:pt x="3949" y="4482"/>
                    <a:pt x="4004" y="4583"/>
                  </a:cubicBezTo>
                  <a:cubicBezTo>
                    <a:pt x="3938" y="4460"/>
                    <a:pt x="3871" y="4326"/>
                    <a:pt x="3804" y="4193"/>
                  </a:cubicBezTo>
                  <a:cubicBezTo>
                    <a:pt x="3705" y="4071"/>
                    <a:pt x="3593" y="3960"/>
                    <a:pt x="3471" y="3849"/>
                  </a:cubicBezTo>
                  <a:cubicBezTo>
                    <a:pt x="3248" y="3648"/>
                    <a:pt x="3026" y="3459"/>
                    <a:pt x="2881" y="3203"/>
                  </a:cubicBezTo>
                  <a:cubicBezTo>
                    <a:pt x="2736" y="2969"/>
                    <a:pt x="2647" y="2703"/>
                    <a:pt x="2514" y="2458"/>
                  </a:cubicBezTo>
                  <a:cubicBezTo>
                    <a:pt x="2381" y="2225"/>
                    <a:pt x="2214" y="2013"/>
                    <a:pt x="2014" y="1813"/>
                  </a:cubicBezTo>
                  <a:cubicBezTo>
                    <a:pt x="1614" y="1446"/>
                    <a:pt x="1135" y="1145"/>
                    <a:pt x="734" y="767"/>
                  </a:cubicBezTo>
                  <a:cubicBezTo>
                    <a:pt x="512" y="567"/>
                    <a:pt x="312" y="345"/>
                    <a:pt x="145" y="100"/>
                  </a:cubicBezTo>
                  <a:cubicBezTo>
                    <a:pt x="101" y="67"/>
                    <a:pt x="45" y="33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7" name="Google Shape;287;p3"/>
            <p:cNvSpPr/>
            <p:nvPr/>
          </p:nvSpPr>
          <p:spPr>
            <a:xfrm>
              <a:off x="2464084" y="4637156"/>
              <a:ext cx="7012" cy="24491"/>
            </a:xfrm>
            <a:custGeom>
              <a:avLst/>
              <a:gdLst/>
              <a:ahLst/>
              <a:cxnLst/>
              <a:rect l="l" t="t" r="r" b="b"/>
              <a:pathLst>
                <a:path w="201" h="702" extrusionOk="0">
                  <a:moveTo>
                    <a:pt x="0" y="0"/>
                  </a:moveTo>
                  <a:cubicBezTo>
                    <a:pt x="22" y="56"/>
                    <a:pt x="45" y="123"/>
                    <a:pt x="67" y="190"/>
                  </a:cubicBezTo>
                  <a:cubicBezTo>
                    <a:pt x="123" y="356"/>
                    <a:pt x="167" y="534"/>
                    <a:pt x="200" y="701"/>
                  </a:cubicBezTo>
                  <a:cubicBezTo>
                    <a:pt x="200" y="635"/>
                    <a:pt x="178" y="556"/>
                    <a:pt x="167" y="479"/>
                  </a:cubicBezTo>
                  <a:cubicBezTo>
                    <a:pt x="123" y="312"/>
                    <a:pt x="67" y="156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8" name="Google Shape;288;p3"/>
            <p:cNvSpPr/>
            <p:nvPr/>
          </p:nvSpPr>
          <p:spPr>
            <a:xfrm>
              <a:off x="2237100" y="4389205"/>
              <a:ext cx="175763" cy="270867"/>
            </a:xfrm>
            <a:custGeom>
              <a:avLst/>
              <a:gdLst/>
              <a:ahLst/>
              <a:cxnLst/>
              <a:rect l="l" t="t" r="r" b="b"/>
              <a:pathLst>
                <a:path w="5038" h="7764" extrusionOk="0">
                  <a:moveTo>
                    <a:pt x="0" y="1"/>
                  </a:moveTo>
                  <a:cubicBezTo>
                    <a:pt x="223" y="434"/>
                    <a:pt x="522" y="824"/>
                    <a:pt x="812" y="1212"/>
                  </a:cubicBezTo>
                  <a:cubicBezTo>
                    <a:pt x="1246" y="1780"/>
                    <a:pt x="1657" y="2347"/>
                    <a:pt x="2047" y="2937"/>
                  </a:cubicBezTo>
                  <a:cubicBezTo>
                    <a:pt x="2435" y="3515"/>
                    <a:pt x="2825" y="4104"/>
                    <a:pt x="3214" y="4694"/>
                  </a:cubicBezTo>
                  <a:cubicBezTo>
                    <a:pt x="3592" y="5283"/>
                    <a:pt x="3982" y="5861"/>
                    <a:pt x="4348" y="6451"/>
                  </a:cubicBezTo>
                  <a:cubicBezTo>
                    <a:pt x="4582" y="6852"/>
                    <a:pt x="4793" y="7263"/>
                    <a:pt x="4949" y="7708"/>
                  </a:cubicBezTo>
                  <a:cubicBezTo>
                    <a:pt x="4983" y="7730"/>
                    <a:pt x="5005" y="7742"/>
                    <a:pt x="5038" y="7764"/>
                  </a:cubicBezTo>
                  <a:cubicBezTo>
                    <a:pt x="4905" y="7386"/>
                    <a:pt x="4738" y="7030"/>
                    <a:pt x="4538" y="6685"/>
                  </a:cubicBezTo>
                  <a:cubicBezTo>
                    <a:pt x="4204" y="6084"/>
                    <a:pt x="3815" y="5517"/>
                    <a:pt x="3436" y="4939"/>
                  </a:cubicBezTo>
                  <a:lnTo>
                    <a:pt x="2269" y="3170"/>
                  </a:lnTo>
                  <a:cubicBezTo>
                    <a:pt x="1879" y="2581"/>
                    <a:pt x="1468" y="2003"/>
                    <a:pt x="1056" y="1435"/>
                  </a:cubicBezTo>
                  <a:cubicBezTo>
                    <a:pt x="745" y="1012"/>
                    <a:pt x="423" y="601"/>
                    <a:pt x="156" y="167"/>
                  </a:cubicBezTo>
                  <a:cubicBezTo>
                    <a:pt x="100" y="112"/>
                    <a:pt x="45" y="56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9" name="Google Shape;289;p3"/>
            <p:cNvSpPr/>
            <p:nvPr/>
          </p:nvSpPr>
          <p:spPr>
            <a:xfrm>
              <a:off x="2222342" y="4374063"/>
              <a:ext cx="173461" cy="274739"/>
            </a:xfrm>
            <a:custGeom>
              <a:avLst/>
              <a:gdLst/>
              <a:ahLst/>
              <a:cxnLst/>
              <a:rect l="l" t="t" r="r" b="b"/>
              <a:pathLst>
                <a:path w="4972" h="7875" extrusionOk="0">
                  <a:moveTo>
                    <a:pt x="0" y="0"/>
                  </a:moveTo>
                  <a:lnTo>
                    <a:pt x="0" y="0"/>
                  </a:lnTo>
                  <a:cubicBezTo>
                    <a:pt x="89" y="490"/>
                    <a:pt x="290" y="946"/>
                    <a:pt x="579" y="1347"/>
                  </a:cubicBezTo>
                  <a:cubicBezTo>
                    <a:pt x="790" y="1646"/>
                    <a:pt x="1068" y="1913"/>
                    <a:pt x="1301" y="2192"/>
                  </a:cubicBezTo>
                  <a:cubicBezTo>
                    <a:pt x="1558" y="2481"/>
                    <a:pt x="1746" y="2803"/>
                    <a:pt x="1902" y="3137"/>
                  </a:cubicBezTo>
                  <a:cubicBezTo>
                    <a:pt x="2058" y="3470"/>
                    <a:pt x="2191" y="3816"/>
                    <a:pt x="2358" y="4138"/>
                  </a:cubicBezTo>
                  <a:cubicBezTo>
                    <a:pt x="2525" y="4461"/>
                    <a:pt x="2736" y="4750"/>
                    <a:pt x="2981" y="5028"/>
                  </a:cubicBezTo>
                  <a:cubicBezTo>
                    <a:pt x="3226" y="5306"/>
                    <a:pt x="3481" y="5584"/>
                    <a:pt x="3715" y="5873"/>
                  </a:cubicBezTo>
                  <a:cubicBezTo>
                    <a:pt x="3948" y="6162"/>
                    <a:pt x="4160" y="6473"/>
                    <a:pt x="4360" y="6785"/>
                  </a:cubicBezTo>
                  <a:cubicBezTo>
                    <a:pt x="4561" y="7130"/>
                    <a:pt x="4749" y="7474"/>
                    <a:pt x="4916" y="7842"/>
                  </a:cubicBezTo>
                  <a:cubicBezTo>
                    <a:pt x="4916" y="7842"/>
                    <a:pt x="4927" y="7842"/>
                    <a:pt x="4927" y="7853"/>
                  </a:cubicBezTo>
                  <a:cubicBezTo>
                    <a:pt x="4949" y="7864"/>
                    <a:pt x="4961" y="7875"/>
                    <a:pt x="4972" y="7875"/>
                  </a:cubicBezTo>
                  <a:cubicBezTo>
                    <a:pt x="4850" y="7586"/>
                    <a:pt x="4705" y="7308"/>
                    <a:pt x="4549" y="7030"/>
                  </a:cubicBezTo>
                  <a:cubicBezTo>
                    <a:pt x="4182" y="6396"/>
                    <a:pt x="3748" y="5806"/>
                    <a:pt x="3259" y="5262"/>
                  </a:cubicBezTo>
                  <a:cubicBezTo>
                    <a:pt x="3014" y="4972"/>
                    <a:pt x="2759" y="4694"/>
                    <a:pt x="2559" y="4382"/>
                  </a:cubicBezTo>
                  <a:cubicBezTo>
                    <a:pt x="2369" y="4071"/>
                    <a:pt x="2225" y="3727"/>
                    <a:pt x="2069" y="3393"/>
                  </a:cubicBezTo>
                  <a:cubicBezTo>
                    <a:pt x="1924" y="3059"/>
                    <a:pt x="1780" y="2736"/>
                    <a:pt x="1568" y="2437"/>
                  </a:cubicBezTo>
                  <a:cubicBezTo>
                    <a:pt x="1357" y="2136"/>
                    <a:pt x="1079" y="1869"/>
                    <a:pt x="834" y="1591"/>
                  </a:cubicBezTo>
                  <a:cubicBezTo>
                    <a:pt x="456" y="1146"/>
                    <a:pt x="189" y="623"/>
                    <a:pt x="56" y="56"/>
                  </a:cubicBezTo>
                  <a:cubicBezTo>
                    <a:pt x="33" y="34"/>
                    <a:pt x="11" y="23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0" name="Google Shape;290;p3"/>
            <p:cNvSpPr/>
            <p:nvPr/>
          </p:nvSpPr>
          <p:spPr>
            <a:xfrm>
              <a:off x="2237100" y="4389205"/>
              <a:ext cx="94301" cy="133514"/>
            </a:xfrm>
            <a:custGeom>
              <a:avLst/>
              <a:gdLst/>
              <a:ahLst/>
              <a:cxnLst/>
              <a:rect l="l" t="t" r="r" b="b"/>
              <a:pathLst>
                <a:path w="2703" h="3827" extrusionOk="0">
                  <a:moveTo>
                    <a:pt x="0" y="1"/>
                  </a:moveTo>
                  <a:lnTo>
                    <a:pt x="0" y="1"/>
                  </a:lnTo>
                  <a:cubicBezTo>
                    <a:pt x="223" y="434"/>
                    <a:pt x="522" y="824"/>
                    <a:pt x="812" y="1212"/>
                  </a:cubicBezTo>
                  <a:cubicBezTo>
                    <a:pt x="1246" y="1780"/>
                    <a:pt x="1657" y="2347"/>
                    <a:pt x="2047" y="2937"/>
                  </a:cubicBezTo>
                  <a:cubicBezTo>
                    <a:pt x="2225" y="3204"/>
                    <a:pt x="2413" y="3481"/>
                    <a:pt x="2591" y="3760"/>
                  </a:cubicBezTo>
                  <a:cubicBezTo>
                    <a:pt x="2625" y="3782"/>
                    <a:pt x="2669" y="3804"/>
                    <a:pt x="2702" y="3827"/>
                  </a:cubicBezTo>
                  <a:cubicBezTo>
                    <a:pt x="2558" y="3604"/>
                    <a:pt x="2413" y="3382"/>
                    <a:pt x="2269" y="3170"/>
                  </a:cubicBezTo>
                  <a:cubicBezTo>
                    <a:pt x="1879" y="2581"/>
                    <a:pt x="1468" y="2003"/>
                    <a:pt x="1056" y="1435"/>
                  </a:cubicBezTo>
                  <a:cubicBezTo>
                    <a:pt x="745" y="1012"/>
                    <a:pt x="423" y="601"/>
                    <a:pt x="156" y="167"/>
                  </a:cubicBezTo>
                  <a:cubicBezTo>
                    <a:pt x="144" y="156"/>
                    <a:pt x="144" y="145"/>
                    <a:pt x="134" y="145"/>
                  </a:cubicBezTo>
                  <a:cubicBezTo>
                    <a:pt x="100" y="112"/>
                    <a:pt x="67" y="78"/>
                    <a:pt x="45" y="45"/>
                  </a:cubicBezTo>
                  <a:cubicBezTo>
                    <a:pt x="22" y="33"/>
                    <a:pt x="11" y="1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1" name="Google Shape;291;p3"/>
            <p:cNvSpPr/>
            <p:nvPr/>
          </p:nvSpPr>
          <p:spPr>
            <a:xfrm>
              <a:off x="2318948" y="4464494"/>
              <a:ext cx="90812" cy="92382"/>
            </a:xfrm>
            <a:custGeom>
              <a:avLst/>
              <a:gdLst/>
              <a:ahLst/>
              <a:cxnLst/>
              <a:rect l="l" t="t" r="r" b="b"/>
              <a:pathLst>
                <a:path w="2603" h="2648" extrusionOk="0">
                  <a:moveTo>
                    <a:pt x="0" y="0"/>
                  </a:moveTo>
                  <a:cubicBezTo>
                    <a:pt x="145" y="223"/>
                    <a:pt x="312" y="445"/>
                    <a:pt x="512" y="645"/>
                  </a:cubicBezTo>
                  <a:cubicBezTo>
                    <a:pt x="880" y="1034"/>
                    <a:pt x="1369" y="1335"/>
                    <a:pt x="1792" y="1691"/>
                  </a:cubicBezTo>
                  <a:cubicBezTo>
                    <a:pt x="2002" y="1869"/>
                    <a:pt x="2192" y="2057"/>
                    <a:pt x="2348" y="2280"/>
                  </a:cubicBezTo>
                  <a:cubicBezTo>
                    <a:pt x="2414" y="2380"/>
                    <a:pt x="2470" y="2502"/>
                    <a:pt x="2526" y="2614"/>
                  </a:cubicBezTo>
                  <a:cubicBezTo>
                    <a:pt x="2559" y="2625"/>
                    <a:pt x="2581" y="2636"/>
                    <a:pt x="2603" y="2647"/>
                  </a:cubicBezTo>
                  <a:cubicBezTo>
                    <a:pt x="2581" y="2581"/>
                    <a:pt x="2548" y="2525"/>
                    <a:pt x="2514" y="2458"/>
                  </a:cubicBezTo>
                  <a:cubicBezTo>
                    <a:pt x="2381" y="2225"/>
                    <a:pt x="2214" y="2013"/>
                    <a:pt x="2014" y="1813"/>
                  </a:cubicBezTo>
                  <a:cubicBezTo>
                    <a:pt x="1614" y="1446"/>
                    <a:pt x="1135" y="1145"/>
                    <a:pt x="734" y="767"/>
                  </a:cubicBezTo>
                  <a:cubicBezTo>
                    <a:pt x="512" y="567"/>
                    <a:pt x="312" y="345"/>
                    <a:pt x="145" y="100"/>
                  </a:cubicBezTo>
                  <a:cubicBezTo>
                    <a:pt x="134" y="89"/>
                    <a:pt x="123" y="89"/>
                    <a:pt x="112" y="78"/>
                  </a:cubicBezTo>
                  <a:cubicBezTo>
                    <a:pt x="67" y="55"/>
                    <a:pt x="34" y="2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2" name="Google Shape;292;p3"/>
            <p:cNvSpPr/>
            <p:nvPr/>
          </p:nvSpPr>
          <p:spPr>
            <a:xfrm>
              <a:off x="2267348" y="4420255"/>
              <a:ext cx="97057" cy="119525"/>
            </a:xfrm>
            <a:custGeom>
              <a:avLst/>
              <a:gdLst/>
              <a:ahLst/>
              <a:cxnLst/>
              <a:rect l="l" t="t" r="r" b="b"/>
              <a:pathLst>
                <a:path w="2782" h="3426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33"/>
                    <a:pt x="45" y="78"/>
                    <a:pt x="78" y="112"/>
                  </a:cubicBezTo>
                  <a:cubicBezTo>
                    <a:pt x="278" y="401"/>
                    <a:pt x="490" y="678"/>
                    <a:pt x="712" y="968"/>
                  </a:cubicBezTo>
                  <a:cubicBezTo>
                    <a:pt x="1157" y="1546"/>
                    <a:pt x="1602" y="2114"/>
                    <a:pt x="2013" y="2703"/>
                  </a:cubicBezTo>
                  <a:cubicBezTo>
                    <a:pt x="2125" y="2881"/>
                    <a:pt x="2236" y="3058"/>
                    <a:pt x="2336" y="3236"/>
                  </a:cubicBezTo>
                  <a:cubicBezTo>
                    <a:pt x="2369" y="3259"/>
                    <a:pt x="2403" y="3270"/>
                    <a:pt x="2436" y="3281"/>
                  </a:cubicBezTo>
                  <a:cubicBezTo>
                    <a:pt x="2369" y="3181"/>
                    <a:pt x="2302" y="3070"/>
                    <a:pt x="2236" y="2959"/>
                  </a:cubicBezTo>
                  <a:cubicBezTo>
                    <a:pt x="1847" y="2369"/>
                    <a:pt x="1424" y="1791"/>
                    <a:pt x="979" y="1224"/>
                  </a:cubicBezTo>
                  <a:cubicBezTo>
                    <a:pt x="923" y="1145"/>
                    <a:pt x="868" y="1068"/>
                    <a:pt x="801" y="990"/>
                  </a:cubicBezTo>
                  <a:lnTo>
                    <a:pt x="801" y="990"/>
                  </a:lnTo>
                  <a:cubicBezTo>
                    <a:pt x="923" y="1113"/>
                    <a:pt x="1046" y="1234"/>
                    <a:pt x="1168" y="1346"/>
                  </a:cubicBezTo>
                  <a:cubicBezTo>
                    <a:pt x="1435" y="1602"/>
                    <a:pt x="1669" y="1869"/>
                    <a:pt x="1847" y="2180"/>
                  </a:cubicBezTo>
                  <a:cubicBezTo>
                    <a:pt x="2025" y="2469"/>
                    <a:pt x="2181" y="2781"/>
                    <a:pt x="2381" y="3058"/>
                  </a:cubicBezTo>
                  <a:cubicBezTo>
                    <a:pt x="2458" y="3170"/>
                    <a:pt x="2536" y="3270"/>
                    <a:pt x="2636" y="3370"/>
                  </a:cubicBezTo>
                  <a:cubicBezTo>
                    <a:pt x="2692" y="3392"/>
                    <a:pt x="2737" y="3414"/>
                    <a:pt x="2781" y="3426"/>
                  </a:cubicBezTo>
                  <a:cubicBezTo>
                    <a:pt x="2747" y="3392"/>
                    <a:pt x="2703" y="3359"/>
                    <a:pt x="2670" y="3325"/>
                  </a:cubicBezTo>
                  <a:cubicBezTo>
                    <a:pt x="2414" y="3058"/>
                    <a:pt x="2247" y="2747"/>
                    <a:pt x="2069" y="2436"/>
                  </a:cubicBezTo>
                  <a:cubicBezTo>
                    <a:pt x="1902" y="2136"/>
                    <a:pt x="1724" y="1835"/>
                    <a:pt x="1479" y="1568"/>
                  </a:cubicBezTo>
                  <a:cubicBezTo>
                    <a:pt x="1135" y="1179"/>
                    <a:pt x="690" y="834"/>
                    <a:pt x="401" y="401"/>
                  </a:cubicBezTo>
                  <a:cubicBezTo>
                    <a:pt x="367" y="378"/>
                    <a:pt x="334" y="345"/>
                    <a:pt x="312" y="312"/>
                  </a:cubicBezTo>
                  <a:cubicBezTo>
                    <a:pt x="256" y="267"/>
                    <a:pt x="211" y="223"/>
                    <a:pt x="167" y="167"/>
                  </a:cubicBezTo>
                  <a:lnTo>
                    <a:pt x="134" y="134"/>
                  </a:ln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3" name="Google Shape;293;p3"/>
            <p:cNvSpPr/>
            <p:nvPr/>
          </p:nvSpPr>
          <p:spPr>
            <a:xfrm>
              <a:off x="2207968" y="4365516"/>
              <a:ext cx="7431" cy="27596"/>
            </a:xfrm>
            <a:custGeom>
              <a:avLst/>
              <a:gdLst/>
              <a:ahLst/>
              <a:cxnLst/>
              <a:rect l="l" t="t" r="r" b="b"/>
              <a:pathLst>
                <a:path w="213" h="79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57"/>
                    <a:pt x="23" y="101"/>
                    <a:pt x="34" y="156"/>
                  </a:cubicBezTo>
                  <a:cubicBezTo>
                    <a:pt x="57" y="201"/>
                    <a:pt x="79" y="257"/>
                    <a:pt x="89" y="301"/>
                  </a:cubicBezTo>
                  <a:cubicBezTo>
                    <a:pt x="123" y="390"/>
                    <a:pt x="134" y="490"/>
                    <a:pt x="146" y="591"/>
                  </a:cubicBezTo>
                  <a:lnTo>
                    <a:pt x="212" y="791"/>
                  </a:lnTo>
                  <a:lnTo>
                    <a:pt x="212" y="680"/>
                  </a:lnTo>
                  <a:cubicBezTo>
                    <a:pt x="201" y="490"/>
                    <a:pt x="178" y="312"/>
                    <a:pt x="89" y="156"/>
                  </a:cubicBezTo>
                  <a:cubicBezTo>
                    <a:pt x="67" y="101"/>
                    <a:pt x="34" y="57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4" name="Google Shape;294;p3"/>
            <p:cNvSpPr/>
            <p:nvPr/>
          </p:nvSpPr>
          <p:spPr>
            <a:xfrm>
              <a:off x="2222342" y="4374063"/>
              <a:ext cx="79578" cy="133898"/>
            </a:xfrm>
            <a:custGeom>
              <a:avLst/>
              <a:gdLst/>
              <a:ahLst/>
              <a:cxnLst/>
              <a:rect l="l" t="t" r="r" b="b"/>
              <a:pathLst>
                <a:path w="2281" h="3838" extrusionOk="0">
                  <a:moveTo>
                    <a:pt x="0" y="0"/>
                  </a:moveTo>
                  <a:lnTo>
                    <a:pt x="0" y="0"/>
                  </a:lnTo>
                  <a:cubicBezTo>
                    <a:pt x="89" y="490"/>
                    <a:pt x="290" y="946"/>
                    <a:pt x="579" y="1347"/>
                  </a:cubicBezTo>
                  <a:cubicBezTo>
                    <a:pt x="790" y="1646"/>
                    <a:pt x="1068" y="1913"/>
                    <a:pt x="1301" y="2192"/>
                  </a:cubicBezTo>
                  <a:cubicBezTo>
                    <a:pt x="1558" y="2481"/>
                    <a:pt x="1746" y="2803"/>
                    <a:pt x="1902" y="3137"/>
                  </a:cubicBezTo>
                  <a:cubicBezTo>
                    <a:pt x="2002" y="3359"/>
                    <a:pt x="2091" y="3582"/>
                    <a:pt x="2191" y="3804"/>
                  </a:cubicBezTo>
                  <a:cubicBezTo>
                    <a:pt x="2225" y="3816"/>
                    <a:pt x="2247" y="3826"/>
                    <a:pt x="2280" y="3838"/>
                  </a:cubicBezTo>
                  <a:cubicBezTo>
                    <a:pt x="2203" y="3693"/>
                    <a:pt x="2136" y="3537"/>
                    <a:pt x="2069" y="3393"/>
                  </a:cubicBezTo>
                  <a:cubicBezTo>
                    <a:pt x="1924" y="3059"/>
                    <a:pt x="1780" y="2736"/>
                    <a:pt x="1568" y="2437"/>
                  </a:cubicBezTo>
                  <a:cubicBezTo>
                    <a:pt x="1357" y="2136"/>
                    <a:pt x="1079" y="1869"/>
                    <a:pt x="834" y="1591"/>
                  </a:cubicBezTo>
                  <a:cubicBezTo>
                    <a:pt x="456" y="1146"/>
                    <a:pt x="189" y="623"/>
                    <a:pt x="56" y="56"/>
                  </a:cubicBezTo>
                  <a:cubicBezTo>
                    <a:pt x="45" y="45"/>
                    <a:pt x="33" y="34"/>
                    <a:pt x="11" y="23"/>
                  </a:cubicBezTo>
                  <a:cubicBezTo>
                    <a:pt x="11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5" name="Google Shape;295;p3"/>
            <p:cNvSpPr/>
            <p:nvPr/>
          </p:nvSpPr>
          <p:spPr>
            <a:xfrm>
              <a:off x="2110176" y="4338372"/>
              <a:ext cx="164564" cy="364400"/>
            </a:xfrm>
            <a:custGeom>
              <a:avLst/>
              <a:gdLst/>
              <a:ahLst/>
              <a:cxnLst/>
              <a:rect l="l" t="t" r="r" b="b"/>
              <a:pathLst>
                <a:path w="4717" h="10445" extrusionOk="0">
                  <a:moveTo>
                    <a:pt x="1503" y="0"/>
                  </a:moveTo>
                  <a:lnTo>
                    <a:pt x="1335" y="323"/>
                  </a:lnTo>
                  <a:cubicBezTo>
                    <a:pt x="1814" y="1079"/>
                    <a:pt x="2259" y="1858"/>
                    <a:pt x="2659" y="2669"/>
                  </a:cubicBezTo>
                  <a:cubicBezTo>
                    <a:pt x="2860" y="3070"/>
                    <a:pt x="3060" y="3470"/>
                    <a:pt x="3238" y="3882"/>
                  </a:cubicBezTo>
                  <a:cubicBezTo>
                    <a:pt x="3282" y="3982"/>
                    <a:pt x="3315" y="4071"/>
                    <a:pt x="3360" y="4171"/>
                  </a:cubicBezTo>
                  <a:cubicBezTo>
                    <a:pt x="3204" y="4605"/>
                    <a:pt x="3015" y="5039"/>
                    <a:pt x="2815" y="5450"/>
                  </a:cubicBezTo>
                  <a:cubicBezTo>
                    <a:pt x="2593" y="5884"/>
                    <a:pt x="2348" y="6307"/>
                    <a:pt x="2069" y="6707"/>
                  </a:cubicBezTo>
                  <a:cubicBezTo>
                    <a:pt x="1792" y="7108"/>
                    <a:pt x="1469" y="7474"/>
                    <a:pt x="1124" y="7819"/>
                  </a:cubicBezTo>
                  <a:cubicBezTo>
                    <a:pt x="769" y="8153"/>
                    <a:pt x="401" y="8475"/>
                    <a:pt x="1" y="8764"/>
                  </a:cubicBezTo>
                  <a:lnTo>
                    <a:pt x="79" y="8876"/>
                  </a:lnTo>
                  <a:cubicBezTo>
                    <a:pt x="490" y="8586"/>
                    <a:pt x="868" y="8275"/>
                    <a:pt x="1236" y="7931"/>
                  </a:cubicBezTo>
                  <a:cubicBezTo>
                    <a:pt x="1592" y="7585"/>
                    <a:pt x="1936" y="7219"/>
                    <a:pt x="2225" y="6818"/>
                  </a:cubicBezTo>
                  <a:cubicBezTo>
                    <a:pt x="2514" y="6418"/>
                    <a:pt x="2771" y="5984"/>
                    <a:pt x="3004" y="5551"/>
                  </a:cubicBezTo>
                  <a:cubicBezTo>
                    <a:pt x="3182" y="5205"/>
                    <a:pt x="3349" y="4849"/>
                    <a:pt x="3493" y="4493"/>
                  </a:cubicBezTo>
                  <a:cubicBezTo>
                    <a:pt x="3493" y="4493"/>
                    <a:pt x="3493" y="4505"/>
                    <a:pt x="3505" y="4505"/>
                  </a:cubicBezTo>
                  <a:cubicBezTo>
                    <a:pt x="3549" y="4605"/>
                    <a:pt x="3582" y="4716"/>
                    <a:pt x="3627" y="4816"/>
                  </a:cubicBezTo>
                  <a:cubicBezTo>
                    <a:pt x="3660" y="4928"/>
                    <a:pt x="3705" y="5027"/>
                    <a:pt x="3749" y="5128"/>
                  </a:cubicBezTo>
                  <a:cubicBezTo>
                    <a:pt x="4038" y="5973"/>
                    <a:pt x="4239" y="6863"/>
                    <a:pt x="4372" y="7753"/>
                  </a:cubicBezTo>
                  <a:cubicBezTo>
                    <a:pt x="4494" y="8631"/>
                    <a:pt x="4561" y="9543"/>
                    <a:pt x="4516" y="10433"/>
                  </a:cubicBezTo>
                  <a:lnTo>
                    <a:pt x="4694" y="10444"/>
                  </a:lnTo>
                  <a:cubicBezTo>
                    <a:pt x="4716" y="9988"/>
                    <a:pt x="4716" y="9532"/>
                    <a:pt x="4694" y="9076"/>
                  </a:cubicBezTo>
                  <a:cubicBezTo>
                    <a:pt x="4672" y="8620"/>
                    <a:pt x="4628" y="8175"/>
                    <a:pt x="4572" y="7719"/>
                  </a:cubicBezTo>
                  <a:cubicBezTo>
                    <a:pt x="4506" y="7263"/>
                    <a:pt x="4427" y="6818"/>
                    <a:pt x="4328" y="6374"/>
                  </a:cubicBezTo>
                  <a:cubicBezTo>
                    <a:pt x="4272" y="6151"/>
                    <a:pt x="4227" y="5929"/>
                    <a:pt x="4160" y="5717"/>
                  </a:cubicBezTo>
                  <a:cubicBezTo>
                    <a:pt x="4105" y="5494"/>
                    <a:pt x="4027" y="5272"/>
                    <a:pt x="3960" y="5061"/>
                  </a:cubicBezTo>
                  <a:cubicBezTo>
                    <a:pt x="3827" y="4627"/>
                    <a:pt x="3683" y="4194"/>
                    <a:pt x="3493" y="3771"/>
                  </a:cubicBezTo>
                  <a:cubicBezTo>
                    <a:pt x="3327" y="3348"/>
                    <a:pt x="3126" y="2936"/>
                    <a:pt x="2937" y="2525"/>
                  </a:cubicBezTo>
                  <a:cubicBezTo>
                    <a:pt x="2737" y="2125"/>
                    <a:pt x="2514" y="1724"/>
                    <a:pt x="2292" y="1324"/>
                  </a:cubicBezTo>
                  <a:cubicBezTo>
                    <a:pt x="2069" y="924"/>
                    <a:pt x="1747" y="378"/>
                    <a:pt x="150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6" name="Google Shape;296;p3"/>
            <p:cNvSpPr/>
            <p:nvPr/>
          </p:nvSpPr>
          <p:spPr>
            <a:xfrm>
              <a:off x="2161392" y="4699885"/>
              <a:ext cx="115303" cy="112652"/>
            </a:xfrm>
            <a:custGeom>
              <a:avLst/>
              <a:gdLst/>
              <a:ahLst/>
              <a:cxnLst/>
              <a:rect l="l" t="t" r="r" b="b"/>
              <a:pathLst>
                <a:path w="3305" h="3229" extrusionOk="0">
                  <a:moveTo>
                    <a:pt x="2113" y="1"/>
                  </a:moveTo>
                  <a:cubicBezTo>
                    <a:pt x="2026" y="1"/>
                    <a:pt x="1937" y="5"/>
                    <a:pt x="1847" y="16"/>
                  </a:cubicBezTo>
                  <a:cubicBezTo>
                    <a:pt x="1269" y="82"/>
                    <a:pt x="524" y="705"/>
                    <a:pt x="312" y="1049"/>
                  </a:cubicBezTo>
                  <a:cubicBezTo>
                    <a:pt x="101" y="1383"/>
                    <a:pt x="1" y="1517"/>
                    <a:pt x="35" y="1817"/>
                  </a:cubicBezTo>
                  <a:cubicBezTo>
                    <a:pt x="68" y="2107"/>
                    <a:pt x="134" y="2162"/>
                    <a:pt x="146" y="2307"/>
                  </a:cubicBezTo>
                  <a:cubicBezTo>
                    <a:pt x="168" y="2451"/>
                    <a:pt x="168" y="2607"/>
                    <a:pt x="312" y="2640"/>
                  </a:cubicBezTo>
                  <a:cubicBezTo>
                    <a:pt x="342" y="2648"/>
                    <a:pt x="370" y="2651"/>
                    <a:pt x="399" y="2651"/>
                  </a:cubicBezTo>
                  <a:cubicBezTo>
                    <a:pt x="502" y="2651"/>
                    <a:pt x="605" y="2613"/>
                    <a:pt x="735" y="2596"/>
                  </a:cubicBezTo>
                  <a:cubicBezTo>
                    <a:pt x="822" y="2584"/>
                    <a:pt x="894" y="2550"/>
                    <a:pt x="956" y="2550"/>
                  </a:cubicBezTo>
                  <a:cubicBezTo>
                    <a:pt x="1004" y="2550"/>
                    <a:pt x="1045" y="2571"/>
                    <a:pt x="1080" y="2640"/>
                  </a:cubicBezTo>
                  <a:cubicBezTo>
                    <a:pt x="1158" y="2785"/>
                    <a:pt x="1269" y="3019"/>
                    <a:pt x="1447" y="3118"/>
                  </a:cubicBezTo>
                  <a:cubicBezTo>
                    <a:pt x="1576" y="3194"/>
                    <a:pt x="1576" y="3229"/>
                    <a:pt x="1619" y="3229"/>
                  </a:cubicBezTo>
                  <a:cubicBezTo>
                    <a:pt x="1639" y="3229"/>
                    <a:pt x="1669" y="3221"/>
                    <a:pt x="1725" y="3207"/>
                  </a:cubicBezTo>
                  <a:cubicBezTo>
                    <a:pt x="1914" y="3174"/>
                    <a:pt x="1836" y="3118"/>
                    <a:pt x="1992" y="3051"/>
                  </a:cubicBezTo>
                  <a:cubicBezTo>
                    <a:pt x="2136" y="2985"/>
                    <a:pt x="2326" y="3029"/>
                    <a:pt x="2359" y="2762"/>
                  </a:cubicBezTo>
                  <a:cubicBezTo>
                    <a:pt x="2381" y="2485"/>
                    <a:pt x="2526" y="2018"/>
                    <a:pt x="2815" y="1395"/>
                  </a:cubicBezTo>
                  <a:cubicBezTo>
                    <a:pt x="3104" y="772"/>
                    <a:pt x="3305" y="605"/>
                    <a:pt x="3305" y="605"/>
                  </a:cubicBezTo>
                  <a:lnTo>
                    <a:pt x="2971" y="127"/>
                  </a:lnTo>
                  <a:cubicBezTo>
                    <a:pt x="2971" y="127"/>
                    <a:pt x="2577" y="1"/>
                    <a:pt x="2113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7" name="Google Shape;297;p3"/>
            <p:cNvSpPr/>
            <p:nvPr/>
          </p:nvSpPr>
          <p:spPr>
            <a:xfrm>
              <a:off x="2218469" y="4700409"/>
              <a:ext cx="58227" cy="103616"/>
            </a:xfrm>
            <a:custGeom>
              <a:avLst/>
              <a:gdLst/>
              <a:ahLst/>
              <a:cxnLst/>
              <a:rect l="l" t="t" r="r" b="b"/>
              <a:pathLst>
                <a:path w="1669" h="2970" extrusionOk="0">
                  <a:moveTo>
                    <a:pt x="700" y="1"/>
                  </a:moveTo>
                  <a:cubicBezTo>
                    <a:pt x="589" y="67"/>
                    <a:pt x="490" y="167"/>
                    <a:pt x="423" y="278"/>
                  </a:cubicBezTo>
                  <a:cubicBezTo>
                    <a:pt x="334" y="445"/>
                    <a:pt x="300" y="623"/>
                    <a:pt x="300" y="812"/>
                  </a:cubicBezTo>
                  <a:cubicBezTo>
                    <a:pt x="289" y="990"/>
                    <a:pt x="322" y="1179"/>
                    <a:pt x="278" y="1357"/>
                  </a:cubicBezTo>
                  <a:cubicBezTo>
                    <a:pt x="233" y="1580"/>
                    <a:pt x="78" y="1769"/>
                    <a:pt x="33" y="1991"/>
                  </a:cubicBezTo>
                  <a:cubicBezTo>
                    <a:pt x="0" y="2213"/>
                    <a:pt x="89" y="2436"/>
                    <a:pt x="223" y="2614"/>
                  </a:cubicBezTo>
                  <a:cubicBezTo>
                    <a:pt x="322" y="2747"/>
                    <a:pt x="445" y="2859"/>
                    <a:pt x="579" y="2970"/>
                  </a:cubicBezTo>
                  <a:cubicBezTo>
                    <a:pt x="645" y="2937"/>
                    <a:pt x="700" y="2881"/>
                    <a:pt x="723" y="2747"/>
                  </a:cubicBezTo>
                  <a:cubicBezTo>
                    <a:pt x="745" y="2470"/>
                    <a:pt x="890" y="2003"/>
                    <a:pt x="1179" y="1380"/>
                  </a:cubicBezTo>
                  <a:cubicBezTo>
                    <a:pt x="1468" y="757"/>
                    <a:pt x="1669" y="590"/>
                    <a:pt x="1669" y="590"/>
                  </a:cubicBezTo>
                  <a:lnTo>
                    <a:pt x="1335" y="112"/>
                  </a:lnTo>
                  <a:cubicBezTo>
                    <a:pt x="1335" y="112"/>
                    <a:pt x="1056" y="23"/>
                    <a:pt x="700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8" name="Google Shape;298;p3"/>
            <p:cNvSpPr/>
            <p:nvPr/>
          </p:nvSpPr>
          <p:spPr>
            <a:xfrm>
              <a:off x="2195966" y="4706619"/>
              <a:ext cx="39981" cy="30317"/>
            </a:xfrm>
            <a:custGeom>
              <a:avLst/>
              <a:gdLst/>
              <a:ahLst/>
              <a:cxnLst/>
              <a:rect l="l" t="t" r="r" b="b"/>
              <a:pathLst>
                <a:path w="1146" h="869" extrusionOk="0">
                  <a:moveTo>
                    <a:pt x="0" y="0"/>
                  </a:moveTo>
                  <a:lnTo>
                    <a:pt x="0" y="868"/>
                  </a:lnTo>
                  <a:lnTo>
                    <a:pt x="1145" y="868"/>
                  </a:lnTo>
                  <a:lnTo>
                    <a:pt x="1145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9" name="Google Shape;299;p3"/>
            <p:cNvSpPr/>
            <p:nvPr/>
          </p:nvSpPr>
          <p:spPr>
            <a:xfrm>
              <a:off x="2233192" y="4706200"/>
              <a:ext cx="33004" cy="5094"/>
            </a:xfrm>
            <a:custGeom>
              <a:avLst/>
              <a:gdLst/>
              <a:ahLst/>
              <a:cxnLst/>
              <a:rect l="l" t="t" r="r" b="b"/>
              <a:pathLst>
                <a:path w="946" h="146" extrusionOk="0">
                  <a:moveTo>
                    <a:pt x="234" y="1"/>
                  </a:moveTo>
                  <a:cubicBezTo>
                    <a:pt x="179" y="1"/>
                    <a:pt x="134" y="1"/>
                    <a:pt x="90" y="12"/>
                  </a:cubicBezTo>
                  <a:lnTo>
                    <a:pt x="78" y="12"/>
                  </a:lnTo>
                  <a:cubicBezTo>
                    <a:pt x="56" y="45"/>
                    <a:pt x="23" y="79"/>
                    <a:pt x="1" y="112"/>
                  </a:cubicBezTo>
                  <a:lnTo>
                    <a:pt x="1" y="124"/>
                  </a:lnTo>
                  <a:lnTo>
                    <a:pt x="101" y="90"/>
                  </a:lnTo>
                  <a:cubicBezTo>
                    <a:pt x="167" y="79"/>
                    <a:pt x="246" y="68"/>
                    <a:pt x="323" y="68"/>
                  </a:cubicBezTo>
                  <a:cubicBezTo>
                    <a:pt x="345" y="68"/>
                    <a:pt x="357" y="79"/>
                    <a:pt x="379" y="79"/>
                  </a:cubicBezTo>
                  <a:cubicBezTo>
                    <a:pt x="568" y="79"/>
                    <a:pt x="757" y="101"/>
                    <a:pt x="946" y="146"/>
                  </a:cubicBezTo>
                  <a:lnTo>
                    <a:pt x="946" y="134"/>
                  </a:lnTo>
                  <a:cubicBezTo>
                    <a:pt x="924" y="124"/>
                    <a:pt x="901" y="112"/>
                    <a:pt x="879" y="112"/>
                  </a:cubicBezTo>
                  <a:lnTo>
                    <a:pt x="879" y="124"/>
                  </a:lnTo>
                  <a:cubicBezTo>
                    <a:pt x="868" y="112"/>
                    <a:pt x="868" y="112"/>
                    <a:pt x="868" y="101"/>
                  </a:cubicBezTo>
                  <a:cubicBezTo>
                    <a:pt x="713" y="57"/>
                    <a:pt x="545" y="23"/>
                    <a:pt x="37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00" name="Google Shape;300;p3"/>
            <p:cNvSpPr/>
            <p:nvPr/>
          </p:nvSpPr>
          <p:spPr>
            <a:xfrm>
              <a:off x="2203711" y="4720574"/>
              <a:ext cx="26026" cy="30701"/>
            </a:xfrm>
            <a:custGeom>
              <a:avLst/>
              <a:gdLst/>
              <a:ahLst/>
              <a:cxnLst/>
              <a:rect l="l" t="t" r="r" b="b"/>
              <a:pathLst>
                <a:path w="746" h="880" extrusionOk="0">
                  <a:moveTo>
                    <a:pt x="745" y="1"/>
                  </a:moveTo>
                  <a:lnTo>
                    <a:pt x="745" y="1"/>
                  </a:lnTo>
                  <a:cubicBezTo>
                    <a:pt x="712" y="23"/>
                    <a:pt x="690" y="34"/>
                    <a:pt x="668" y="56"/>
                  </a:cubicBezTo>
                  <a:cubicBezTo>
                    <a:pt x="512" y="157"/>
                    <a:pt x="379" y="279"/>
                    <a:pt x="278" y="424"/>
                  </a:cubicBezTo>
                  <a:cubicBezTo>
                    <a:pt x="167" y="568"/>
                    <a:pt x="78" y="723"/>
                    <a:pt x="1" y="879"/>
                  </a:cubicBezTo>
                  <a:cubicBezTo>
                    <a:pt x="122" y="746"/>
                    <a:pt x="223" y="612"/>
                    <a:pt x="334" y="479"/>
                  </a:cubicBezTo>
                  <a:cubicBezTo>
                    <a:pt x="456" y="345"/>
                    <a:pt x="567" y="212"/>
                    <a:pt x="701" y="112"/>
                  </a:cubicBezTo>
                  <a:cubicBezTo>
                    <a:pt x="712" y="101"/>
                    <a:pt x="723" y="90"/>
                    <a:pt x="735" y="90"/>
                  </a:cubicBezTo>
                  <a:cubicBezTo>
                    <a:pt x="735" y="56"/>
                    <a:pt x="735" y="34"/>
                    <a:pt x="745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01" name="Google Shape;301;p3"/>
            <p:cNvSpPr/>
            <p:nvPr/>
          </p:nvSpPr>
          <p:spPr>
            <a:xfrm>
              <a:off x="2229320" y="4713597"/>
              <a:ext cx="33422" cy="10117"/>
            </a:xfrm>
            <a:custGeom>
              <a:avLst/>
              <a:gdLst/>
              <a:ahLst/>
              <a:cxnLst/>
              <a:rect l="l" t="t" r="r" b="b"/>
              <a:pathLst>
                <a:path w="958" h="290" extrusionOk="0">
                  <a:moveTo>
                    <a:pt x="957" y="1"/>
                  </a:moveTo>
                  <a:cubicBezTo>
                    <a:pt x="779" y="11"/>
                    <a:pt x="601" y="23"/>
                    <a:pt x="423" y="45"/>
                  </a:cubicBezTo>
                  <a:cubicBezTo>
                    <a:pt x="278" y="67"/>
                    <a:pt x="134" y="123"/>
                    <a:pt x="11" y="201"/>
                  </a:cubicBezTo>
                  <a:cubicBezTo>
                    <a:pt x="1" y="234"/>
                    <a:pt x="1" y="256"/>
                    <a:pt x="1" y="290"/>
                  </a:cubicBezTo>
                  <a:cubicBezTo>
                    <a:pt x="123" y="189"/>
                    <a:pt x="268" y="123"/>
                    <a:pt x="434" y="90"/>
                  </a:cubicBezTo>
                  <a:cubicBezTo>
                    <a:pt x="601" y="56"/>
                    <a:pt x="779" y="34"/>
                    <a:pt x="957" y="11"/>
                  </a:cubicBezTo>
                  <a:lnTo>
                    <a:pt x="957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02" name="Google Shape;302;p3"/>
            <p:cNvSpPr/>
            <p:nvPr/>
          </p:nvSpPr>
          <p:spPr>
            <a:xfrm>
              <a:off x="2218469" y="4734564"/>
              <a:ext cx="10501" cy="16327"/>
            </a:xfrm>
            <a:custGeom>
              <a:avLst/>
              <a:gdLst/>
              <a:ahLst/>
              <a:cxnLst/>
              <a:rect l="l" t="t" r="r" b="b"/>
              <a:pathLst>
                <a:path w="301" h="468" extrusionOk="0">
                  <a:moveTo>
                    <a:pt x="300" y="0"/>
                  </a:moveTo>
                  <a:cubicBezTo>
                    <a:pt x="267" y="33"/>
                    <a:pt x="233" y="78"/>
                    <a:pt x="211" y="122"/>
                  </a:cubicBezTo>
                  <a:cubicBezTo>
                    <a:pt x="144" y="245"/>
                    <a:pt x="78" y="356"/>
                    <a:pt x="0" y="467"/>
                  </a:cubicBezTo>
                  <a:cubicBezTo>
                    <a:pt x="122" y="401"/>
                    <a:pt x="211" y="289"/>
                    <a:pt x="289" y="178"/>
                  </a:cubicBezTo>
                  <a:cubicBezTo>
                    <a:pt x="300" y="178"/>
                    <a:pt x="300" y="167"/>
                    <a:pt x="300" y="167"/>
                  </a:cubicBezTo>
                  <a:lnTo>
                    <a:pt x="300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03" name="Google Shape;303;p3"/>
            <p:cNvSpPr/>
            <p:nvPr/>
          </p:nvSpPr>
          <p:spPr>
            <a:xfrm>
              <a:off x="2228936" y="4717085"/>
              <a:ext cx="33004" cy="23305"/>
            </a:xfrm>
            <a:custGeom>
              <a:avLst/>
              <a:gdLst/>
              <a:ahLst/>
              <a:cxnLst/>
              <a:rect l="l" t="t" r="r" b="b"/>
              <a:pathLst>
                <a:path w="946" h="668" extrusionOk="0">
                  <a:moveTo>
                    <a:pt x="934" y="0"/>
                  </a:moveTo>
                  <a:cubicBezTo>
                    <a:pt x="835" y="89"/>
                    <a:pt x="701" y="112"/>
                    <a:pt x="568" y="145"/>
                  </a:cubicBezTo>
                  <a:cubicBezTo>
                    <a:pt x="501" y="156"/>
                    <a:pt x="434" y="178"/>
                    <a:pt x="368" y="201"/>
                  </a:cubicBezTo>
                  <a:cubicBezTo>
                    <a:pt x="301" y="223"/>
                    <a:pt x="234" y="267"/>
                    <a:pt x="178" y="312"/>
                  </a:cubicBezTo>
                  <a:cubicBezTo>
                    <a:pt x="111" y="368"/>
                    <a:pt x="56" y="435"/>
                    <a:pt x="0" y="501"/>
                  </a:cubicBezTo>
                  <a:lnTo>
                    <a:pt x="0" y="668"/>
                  </a:lnTo>
                  <a:cubicBezTo>
                    <a:pt x="78" y="556"/>
                    <a:pt x="145" y="457"/>
                    <a:pt x="234" y="368"/>
                  </a:cubicBezTo>
                  <a:cubicBezTo>
                    <a:pt x="323" y="279"/>
                    <a:pt x="445" y="234"/>
                    <a:pt x="578" y="190"/>
                  </a:cubicBezTo>
                  <a:cubicBezTo>
                    <a:pt x="701" y="156"/>
                    <a:pt x="845" y="112"/>
                    <a:pt x="946" y="12"/>
                  </a:cubicBezTo>
                  <a:lnTo>
                    <a:pt x="934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04" name="Google Shape;304;p3"/>
            <p:cNvSpPr/>
            <p:nvPr/>
          </p:nvSpPr>
          <p:spPr>
            <a:xfrm>
              <a:off x="2233192" y="4722912"/>
              <a:ext cx="25259" cy="23305"/>
            </a:xfrm>
            <a:custGeom>
              <a:avLst/>
              <a:gdLst/>
              <a:ahLst/>
              <a:cxnLst/>
              <a:rect l="l" t="t" r="r" b="b"/>
              <a:pathLst>
                <a:path w="724" h="668" extrusionOk="0">
                  <a:moveTo>
                    <a:pt x="723" y="1"/>
                  </a:moveTo>
                  <a:lnTo>
                    <a:pt x="723" y="1"/>
                  </a:lnTo>
                  <a:cubicBezTo>
                    <a:pt x="590" y="78"/>
                    <a:pt x="468" y="156"/>
                    <a:pt x="357" y="256"/>
                  </a:cubicBezTo>
                  <a:cubicBezTo>
                    <a:pt x="278" y="312"/>
                    <a:pt x="212" y="367"/>
                    <a:pt x="145" y="434"/>
                  </a:cubicBezTo>
                  <a:cubicBezTo>
                    <a:pt x="90" y="501"/>
                    <a:pt x="34" y="579"/>
                    <a:pt x="1" y="668"/>
                  </a:cubicBezTo>
                  <a:cubicBezTo>
                    <a:pt x="78" y="612"/>
                    <a:pt x="145" y="557"/>
                    <a:pt x="212" y="490"/>
                  </a:cubicBezTo>
                  <a:lnTo>
                    <a:pt x="223" y="478"/>
                  </a:lnTo>
                  <a:cubicBezTo>
                    <a:pt x="390" y="245"/>
                    <a:pt x="568" y="100"/>
                    <a:pt x="723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05" name="Google Shape;305;p3"/>
            <p:cNvSpPr/>
            <p:nvPr/>
          </p:nvSpPr>
          <p:spPr>
            <a:xfrm>
              <a:off x="2273558" y="4702676"/>
              <a:ext cx="120327" cy="94789"/>
            </a:xfrm>
            <a:custGeom>
              <a:avLst/>
              <a:gdLst/>
              <a:ahLst/>
              <a:cxnLst/>
              <a:rect l="l" t="t" r="r" b="b"/>
              <a:pathLst>
                <a:path w="3449" h="2717" extrusionOk="0">
                  <a:moveTo>
                    <a:pt x="803" y="1"/>
                  </a:moveTo>
                  <a:cubicBezTo>
                    <a:pt x="545" y="1"/>
                    <a:pt x="145" y="247"/>
                    <a:pt x="145" y="247"/>
                  </a:cubicBezTo>
                  <a:lnTo>
                    <a:pt x="1" y="536"/>
                  </a:lnTo>
                  <a:cubicBezTo>
                    <a:pt x="1" y="536"/>
                    <a:pt x="2" y="536"/>
                    <a:pt x="4" y="536"/>
                  </a:cubicBezTo>
                  <a:cubicBezTo>
                    <a:pt x="20" y="536"/>
                    <a:pt x="104" y="545"/>
                    <a:pt x="223" y="714"/>
                  </a:cubicBezTo>
                  <a:cubicBezTo>
                    <a:pt x="356" y="914"/>
                    <a:pt x="245" y="1214"/>
                    <a:pt x="312" y="1671"/>
                  </a:cubicBezTo>
                  <a:cubicBezTo>
                    <a:pt x="379" y="2126"/>
                    <a:pt x="646" y="2227"/>
                    <a:pt x="879" y="2471"/>
                  </a:cubicBezTo>
                  <a:cubicBezTo>
                    <a:pt x="1020" y="2634"/>
                    <a:pt x="1112" y="2675"/>
                    <a:pt x="1229" y="2675"/>
                  </a:cubicBezTo>
                  <a:cubicBezTo>
                    <a:pt x="1296" y="2675"/>
                    <a:pt x="1371" y="2661"/>
                    <a:pt x="1469" y="2649"/>
                  </a:cubicBezTo>
                  <a:cubicBezTo>
                    <a:pt x="1500" y="2644"/>
                    <a:pt x="1531" y="2642"/>
                    <a:pt x="1561" y="2642"/>
                  </a:cubicBezTo>
                  <a:cubicBezTo>
                    <a:pt x="1659" y="2642"/>
                    <a:pt x="1753" y="2665"/>
                    <a:pt x="1847" y="2682"/>
                  </a:cubicBezTo>
                  <a:cubicBezTo>
                    <a:pt x="1958" y="2705"/>
                    <a:pt x="2069" y="2716"/>
                    <a:pt x="2191" y="2716"/>
                  </a:cubicBezTo>
                  <a:cubicBezTo>
                    <a:pt x="2447" y="2694"/>
                    <a:pt x="2447" y="2638"/>
                    <a:pt x="2681" y="2482"/>
                  </a:cubicBezTo>
                  <a:cubicBezTo>
                    <a:pt x="2925" y="2326"/>
                    <a:pt x="3103" y="2438"/>
                    <a:pt x="3214" y="2326"/>
                  </a:cubicBezTo>
                  <a:cubicBezTo>
                    <a:pt x="3326" y="2227"/>
                    <a:pt x="3448" y="1815"/>
                    <a:pt x="3293" y="1604"/>
                  </a:cubicBezTo>
                  <a:cubicBezTo>
                    <a:pt x="3137" y="1404"/>
                    <a:pt x="3059" y="992"/>
                    <a:pt x="2770" y="658"/>
                  </a:cubicBezTo>
                  <a:cubicBezTo>
                    <a:pt x="2646" y="516"/>
                    <a:pt x="2523" y="473"/>
                    <a:pt x="2404" y="473"/>
                  </a:cubicBezTo>
                  <a:cubicBezTo>
                    <a:pt x="2246" y="473"/>
                    <a:pt x="2096" y="550"/>
                    <a:pt x="1969" y="569"/>
                  </a:cubicBezTo>
                  <a:cubicBezTo>
                    <a:pt x="1920" y="578"/>
                    <a:pt x="1880" y="583"/>
                    <a:pt x="1846" y="583"/>
                  </a:cubicBezTo>
                  <a:cubicBezTo>
                    <a:pt x="1719" y="583"/>
                    <a:pt x="1676" y="514"/>
                    <a:pt x="1535" y="347"/>
                  </a:cubicBezTo>
                  <a:cubicBezTo>
                    <a:pt x="1346" y="146"/>
                    <a:pt x="1101" y="13"/>
                    <a:pt x="834" y="2"/>
                  </a:cubicBezTo>
                  <a:cubicBezTo>
                    <a:pt x="824" y="1"/>
                    <a:pt x="814" y="1"/>
                    <a:pt x="803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06" name="Google Shape;306;p3"/>
            <p:cNvSpPr/>
            <p:nvPr/>
          </p:nvSpPr>
          <p:spPr>
            <a:xfrm>
              <a:off x="2273558" y="4702676"/>
              <a:ext cx="74903" cy="93603"/>
            </a:xfrm>
            <a:custGeom>
              <a:avLst/>
              <a:gdLst/>
              <a:ahLst/>
              <a:cxnLst/>
              <a:rect l="l" t="t" r="r" b="b"/>
              <a:pathLst>
                <a:path w="2147" h="2683" extrusionOk="0">
                  <a:moveTo>
                    <a:pt x="803" y="1"/>
                  </a:moveTo>
                  <a:cubicBezTo>
                    <a:pt x="545" y="1"/>
                    <a:pt x="145" y="247"/>
                    <a:pt x="145" y="247"/>
                  </a:cubicBezTo>
                  <a:lnTo>
                    <a:pt x="1" y="536"/>
                  </a:lnTo>
                  <a:cubicBezTo>
                    <a:pt x="1" y="536"/>
                    <a:pt x="2" y="536"/>
                    <a:pt x="4" y="536"/>
                  </a:cubicBezTo>
                  <a:cubicBezTo>
                    <a:pt x="20" y="536"/>
                    <a:pt x="104" y="545"/>
                    <a:pt x="223" y="714"/>
                  </a:cubicBezTo>
                  <a:cubicBezTo>
                    <a:pt x="356" y="914"/>
                    <a:pt x="245" y="1214"/>
                    <a:pt x="312" y="1671"/>
                  </a:cubicBezTo>
                  <a:cubicBezTo>
                    <a:pt x="379" y="2126"/>
                    <a:pt x="646" y="2227"/>
                    <a:pt x="879" y="2471"/>
                  </a:cubicBezTo>
                  <a:cubicBezTo>
                    <a:pt x="1020" y="2634"/>
                    <a:pt x="1112" y="2675"/>
                    <a:pt x="1229" y="2675"/>
                  </a:cubicBezTo>
                  <a:cubicBezTo>
                    <a:pt x="1296" y="2675"/>
                    <a:pt x="1371" y="2661"/>
                    <a:pt x="1469" y="2649"/>
                  </a:cubicBezTo>
                  <a:cubicBezTo>
                    <a:pt x="1502" y="2644"/>
                    <a:pt x="1535" y="2642"/>
                    <a:pt x="1567" y="2642"/>
                  </a:cubicBezTo>
                  <a:cubicBezTo>
                    <a:pt x="1670" y="2642"/>
                    <a:pt x="1764" y="2665"/>
                    <a:pt x="1858" y="2682"/>
                  </a:cubicBezTo>
                  <a:cubicBezTo>
                    <a:pt x="1880" y="2549"/>
                    <a:pt x="1936" y="2427"/>
                    <a:pt x="1991" y="2304"/>
                  </a:cubicBezTo>
                  <a:cubicBezTo>
                    <a:pt x="2080" y="2082"/>
                    <a:pt x="2147" y="1826"/>
                    <a:pt x="2025" y="1626"/>
                  </a:cubicBezTo>
                  <a:cubicBezTo>
                    <a:pt x="1958" y="1515"/>
                    <a:pt x="1847" y="1437"/>
                    <a:pt x="1758" y="1337"/>
                  </a:cubicBezTo>
                  <a:cubicBezTo>
                    <a:pt x="1568" y="1103"/>
                    <a:pt x="1602" y="781"/>
                    <a:pt x="1535" y="492"/>
                  </a:cubicBezTo>
                  <a:cubicBezTo>
                    <a:pt x="1513" y="413"/>
                    <a:pt x="1491" y="347"/>
                    <a:pt x="1457" y="280"/>
                  </a:cubicBezTo>
                  <a:cubicBezTo>
                    <a:pt x="1279" y="113"/>
                    <a:pt x="1068" y="13"/>
                    <a:pt x="834" y="2"/>
                  </a:cubicBezTo>
                  <a:cubicBezTo>
                    <a:pt x="824" y="1"/>
                    <a:pt x="814" y="1"/>
                    <a:pt x="803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07" name="Google Shape;307;p3"/>
            <p:cNvSpPr/>
            <p:nvPr/>
          </p:nvSpPr>
          <p:spPr>
            <a:xfrm>
              <a:off x="2289467" y="4722144"/>
              <a:ext cx="53203" cy="53169"/>
            </a:xfrm>
            <a:custGeom>
              <a:avLst/>
              <a:gdLst/>
              <a:ahLst/>
              <a:cxnLst/>
              <a:rect l="l" t="t" r="r" b="b"/>
              <a:pathLst>
                <a:path w="1525" h="1524" extrusionOk="0">
                  <a:moveTo>
                    <a:pt x="0" y="0"/>
                  </a:moveTo>
                  <a:cubicBezTo>
                    <a:pt x="1" y="0"/>
                    <a:pt x="2" y="0"/>
                    <a:pt x="2" y="1"/>
                  </a:cubicBezTo>
                  <a:lnTo>
                    <a:pt x="2" y="1"/>
                  </a:lnTo>
                  <a:cubicBezTo>
                    <a:pt x="2" y="0"/>
                    <a:pt x="1" y="0"/>
                    <a:pt x="0" y="0"/>
                  </a:cubicBezTo>
                  <a:close/>
                  <a:moveTo>
                    <a:pt x="2" y="1"/>
                  </a:moveTo>
                  <a:cubicBezTo>
                    <a:pt x="12" y="2"/>
                    <a:pt x="12" y="11"/>
                    <a:pt x="22" y="11"/>
                  </a:cubicBezTo>
                  <a:cubicBezTo>
                    <a:pt x="190" y="45"/>
                    <a:pt x="334" y="145"/>
                    <a:pt x="467" y="245"/>
                  </a:cubicBezTo>
                  <a:cubicBezTo>
                    <a:pt x="623" y="345"/>
                    <a:pt x="779" y="456"/>
                    <a:pt x="901" y="589"/>
                  </a:cubicBezTo>
                  <a:cubicBezTo>
                    <a:pt x="968" y="656"/>
                    <a:pt x="1023" y="734"/>
                    <a:pt x="1068" y="812"/>
                  </a:cubicBezTo>
                  <a:cubicBezTo>
                    <a:pt x="1112" y="890"/>
                    <a:pt x="1146" y="968"/>
                    <a:pt x="1191" y="1057"/>
                  </a:cubicBezTo>
                  <a:cubicBezTo>
                    <a:pt x="1224" y="1146"/>
                    <a:pt x="1268" y="1224"/>
                    <a:pt x="1324" y="1313"/>
                  </a:cubicBezTo>
                  <a:cubicBezTo>
                    <a:pt x="1369" y="1390"/>
                    <a:pt x="1435" y="1469"/>
                    <a:pt x="1513" y="1524"/>
                  </a:cubicBezTo>
                  <a:lnTo>
                    <a:pt x="1524" y="1513"/>
                  </a:lnTo>
                  <a:cubicBezTo>
                    <a:pt x="1402" y="1368"/>
                    <a:pt x="1346" y="1190"/>
                    <a:pt x="1280" y="1024"/>
                  </a:cubicBezTo>
                  <a:cubicBezTo>
                    <a:pt x="1235" y="935"/>
                    <a:pt x="1201" y="846"/>
                    <a:pt x="1146" y="757"/>
                  </a:cubicBezTo>
                  <a:cubicBezTo>
                    <a:pt x="1090" y="678"/>
                    <a:pt x="1023" y="601"/>
                    <a:pt x="957" y="534"/>
                  </a:cubicBezTo>
                  <a:cubicBezTo>
                    <a:pt x="812" y="401"/>
                    <a:pt x="657" y="300"/>
                    <a:pt x="501" y="201"/>
                  </a:cubicBezTo>
                  <a:cubicBezTo>
                    <a:pt x="346" y="112"/>
                    <a:pt x="179" y="12"/>
                    <a:pt x="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08" name="Google Shape;308;p3"/>
            <p:cNvSpPr/>
            <p:nvPr/>
          </p:nvSpPr>
          <p:spPr>
            <a:xfrm>
              <a:off x="2330217" y="4739588"/>
              <a:ext cx="28329" cy="27980"/>
            </a:xfrm>
            <a:custGeom>
              <a:avLst/>
              <a:gdLst/>
              <a:ahLst/>
              <a:cxnLst/>
              <a:rect l="l" t="t" r="r" b="b"/>
              <a:pathLst>
                <a:path w="812" h="802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89"/>
                    <a:pt x="56" y="168"/>
                    <a:pt x="100" y="234"/>
                  </a:cubicBezTo>
                  <a:cubicBezTo>
                    <a:pt x="134" y="267"/>
                    <a:pt x="167" y="301"/>
                    <a:pt x="189" y="346"/>
                  </a:cubicBezTo>
                  <a:cubicBezTo>
                    <a:pt x="267" y="412"/>
                    <a:pt x="345" y="468"/>
                    <a:pt x="389" y="546"/>
                  </a:cubicBezTo>
                  <a:cubicBezTo>
                    <a:pt x="512" y="657"/>
                    <a:pt x="645" y="757"/>
                    <a:pt x="801" y="801"/>
                  </a:cubicBezTo>
                  <a:lnTo>
                    <a:pt x="812" y="791"/>
                  </a:lnTo>
                  <a:cubicBezTo>
                    <a:pt x="623" y="690"/>
                    <a:pt x="468" y="534"/>
                    <a:pt x="334" y="379"/>
                  </a:cubicBezTo>
                  <a:cubicBezTo>
                    <a:pt x="223" y="257"/>
                    <a:pt x="122" y="123"/>
                    <a:pt x="0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09" name="Google Shape;309;p3"/>
            <p:cNvSpPr/>
            <p:nvPr/>
          </p:nvSpPr>
          <p:spPr>
            <a:xfrm>
              <a:off x="2287897" y="4714748"/>
              <a:ext cx="55925" cy="43888"/>
            </a:xfrm>
            <a:custGeom>
              <a:avLst/>
              <a:gdLst/>
              <a:ahLst/>
              <a:cxnLst/>
              <a:rect l="l" t="t" r="r" b="b"/>
              <a:pathLst>
                <a:path w="1603" h="1258" extrusionOk="0">
                  <a:moveTo>
                    <a:pt x="101" y="1"/>
                  </a:moveTo>
                  <a:cubicBezTo>
                    <a:pt x="67" y="1"/>
                    <a:pt x="34" y="12"/>
                    <a:pt x="1" y="23"/>
                  </a:cubicBezTo>
                  <a:lnTo>
                    <a:pt x="1" y="34"/>
                  </a:lnTo>
                  <a:cubicBezTo>
                    <a:pt x="34" y="23"/>
                    <a:pt x="57" y="12"/>
                    <a:pt x="90" y="12"/>
                  </a:cubicBezTo>
                  <a:cubicBezTo>
                    <a:pt x="112" y="12"/>
                    <a:pt x="134" y="23"/>
                    <a:pt x="156" y="23"/>
                  </a:cubicBezTo>
                  <a:cubicBezTo>
                    <a:pt x="201" y="34"/>
                    <a:pt x="257" y="57"/>
                    <a:pt x="301" y="90"/>
                  </a:cubicBezTo>
                  <a:lnTo>
                    <a:pt x="568" y="257"/>
                  </a:lnTo>
                  <a:cubicBezTo>
                    <a:pt x="746" y="379"/>
                    <a:pt x="913" y="512"/>
                    <a:pt x="1068" y="657"/>
                  </a:cubicBezTo>
                  <a:cubicBezTo>
                    <a:pt x="1157" y="746"/>
                    <a:pt x="1236" y="846"/>
                    <a:pt x="1313" y="946"/>
                  </a:cubicBezTo>
                  <a:cubicBezTo>
                    <a:pt x="1269" y="880"/>
                    <a:pt x="1236" y="801"/>
                    <a:pt x="1213" y="712"/>
                  </a:cubicBezTo>
                  <a:lnTo>
                    <a:pt x="1113" y="613"/>
                  </a:lnTo>
                  <a:cubicBezTo>
                    <a:pt x="946" y="468"/>
                    <a:pt x="779" y="334"/>
                    <a:pt x="591" y="223"/>
                  </a:cubicBezTo>
                  <a:cubicBezTo>
                    <a:pt x="502" y="168"/>
                    <a:pt x="401" y="112"/>
                    <a:pt x="312" y="67"/>
                  </a:cubicBezTo>
                  <a:cubicBezTo>
                    <a:pt x="257" y="34"/>
                    <a:pt x="212" y="12"/>
                    <a:pt x="156" y="12"/>
                  </a:cubicBezTo>
                  <a:cubicBezTo>
                    <a:pt x="134" y="1"/>
                    <a:pt x="123" y="1"/>
                    <a:pt x="101" y="1"/>
                  </a:cubicBezTo>
                  <a:close/>
                  <a:moveTo>
                    <a:pt x="1402" y="1058"/>
                  </a:moveTo>
                  <a:lnTo>
                    <a:pt x="1402" y="1058"/>
                  </a:lnTo>
                  <a:cubicBezTo>
                    <a:pt x="1412" y="1066"/>
                    <a:pt x="1422" y="1075"/>
                    <a:pt x="1433" y="1083"/>
                  </a:cubicBezTo>
                  <a:lnTo>
                    <a:pt x="1433" y="1083"/>
                  </a:lnTo>
                  <a:cubicBezTo>
                    <a:pt x="1423" y="1074"/>
                    <a:pt x="1413" y="1065"/>
                    <a:pt x="1402" y="1058"/>
                  </a:cubicBezTo>
                  <a:close/>
                  <a:moveTo>
                    <a:pt x="1433" y="1083"/>
                  </a:moveTo>
                  <a:cubicBezTo>
                    <a:pt x="1451" y="1102"/>
                    <a:pt x="1466" y="1124"/>
                    <a:pt x="1480" y="1147"/>
                  </a:cubicBezTo>
                  <a:cubicBezTo>
                    <a:pt x="1525" y="1180"/>
                    <a:pt x="1569" y="1224"/>
                    <a:pt x="1602" y="1258"/>
                  </a:cubicBezTo>
                  <a:cubicBezTo>
                    <a:pt x="1564" y="1190"/>
                    <a:pt x="1500" y="1139"/>
                    <a:pt x="1433" y="1083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10" name="Google Shape;310;p3"/>
            <p:cNvSpPr/>
            <p:nvPr/>
          </p:nvSpPr>
          <p:spPr>
            <a:xfrm>
              <a:off x="2327879" y="4725249"/>
              <a:ext cx="32236" cy="21770"/>
            </a:xfrm>
            <a:custGeom>
              <a:avLst/>
              <a:gdLst/>
              <a:ahLst/>
              <a:cxnLst/>
              <a:rect l="l" t="t" r="r" b="b"/>
              <a:pathLst>
                <a:path w="924" h="624" extrusionOk="0">
                  <a:moveTo>
                    <a:pt x="1" y="0"/>
                  </a:moveTo>
                  <a:cubicBezTo>
                    <a:pt x="11" y="45"/>
                    <a:pt x="11" y="89"/>
                    <a:pt x="23" y="122"/>
                  </a:cubicBezTo>
                  <a:cubicBezTo>
                    <a:pt x="112" y="223"/>
                    <a:pt x="212" y="312"/>
                    <a:pt x="323" y="401"/>
                  </a:cubicBezTo>
                  <a:cubicBezTo>
                    <a:pt x="412" y="456"/>
                    <a:pt x="501" y="523"/>
                    <a:pt x="601" y="556"/>
                  </a:cubicBezTo>
                  <a:cubicBezTo>
                    <a:pt x="656" y="579"/>
                    <a:pt x="712" y="601"/>
                    <a:pt x="757" y="612"/>
                  </a:cubicBezTo>
                  <a:cubicBezTo>
                    <a:pt x="801" y="612"/>
                    <a:pt x="846" y="623"/>
                    <a:pt x="890" y="623"/>
                  </a:cubicBezTo>
                  <a:lnTo>
                    <a:pt x="923" y="623"/>
                  </a:lnTo>
                  <a:lnTo>
                    <a:pt x="923" y="612"/>
                  </a:lnTo>
                  <a:cubicBezTo>
                    <a:pt x="712" y="579"/>
                    <a:pt x="535" y="467"/>
                    <a:pt x="367" y="334"/>
                  </a:cubicBezTo>
                  <a:cubicBezTo>
                    <a:pt x="245" y="233"/>
                    <a:pt x="123" y="112"/>
                    <a:pt x="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11" name="Google Shape;311;p3"/>
            <p:cNvSpPr/>
            <p:nvPr/>
          </p:nvSpPr>
          <p:spPr>
            <a:xfrm>
              <a:off x="2299550" y="4710491"/>
              <a:ext cx="29131" cy="19049"/>
            </a:xfrm>
            <a:custGeom>
              <a:avLst/>
              <a:gdLst/>
              <a:ahLst/>
              <a:cxnLst/>
              <a:rect l="l" t="t" r="r" b="b"/>
              <a:pathLst>
                <a:path w="835" h="546" extrusionOk="0">
                  <a:moveTo>
                    <a:pt x="79" y="1"/>
                  </a:moveTo>
                  <a:cubicBezTo>
                    <a:pt x="45" y="1"/>
                    <a:pt x="23" y="11"/>
                    <a:pt x="0" y="23"/>
                  </a:cubicBezTo>
                  <a:cubicBezTo>
                    <a:pt x="45" y="34"/>
                    <a:pt x="89" y="34"/>
                    <a:pt x="134" y="56"/>
                  </a:cubicBezTo>
                  <a:cubicBezTo>
                    <a:pt x="334" y="112"/>
                    <a:pt x="512" y="234"/>
                    <a:pt x="668" y="379"/>
                  </a:cubicBezTo>
                  <a:lnTo>
                    <a:pt x="835" y="545"/>
                  </a:lnTo>
                  <a:cubicBezTo>
                    <a:pt x="823" y="512"/>
                    <a:pt x="823" y="468"/>
                    <a:pt x="813" y="423"/>
                  </a:cubicBezTo>
                  <a:cubicBezTo>
                    <a:pt x="779" y="390"/>
                    <a:pt x="746" y="357"/>
                    <a:pt x="712" y="334"/>
                  </a:cubicBezTo>
                  <a:cubicBezTo>
                    <a:pt x="546" y="189"/>
                    <a:pt x="356" y="67"/>
                    <a:pt x="145" y="11"/>
                  </a:cubicBezTo>
                  <a:cubicBezTo>
                    <a:pt x="123" y="11"/>
                    <a:pt x="101" y="1"/>
                    <a:pt x="7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12" name="Google Shape;312;p3"/>
            <p:cNvSpPr/>
            <p:nvPr/>
          </p:nvSpPr>
          <p:spPr>
            <a:xfrm>
              <a:off x="2222342" y="4717469"/>
              <a:ext cx="114501" cy="117152"/>
            </a:xfrm>
            <a:custGeom>
              <a:avLst/>
              <a:gdLst/>
              <a:ahLst/>
              <a:cxnLst/>
              <a:rect l="l" t="t" r="r" b="b"/>
              <a:pathLst>
                <a:path w="3282" h="3358" extrusionOk="0">
                  <a:moveTo>
                    <a:pt x="1380" y="1"/>
                  </a:moveTo>
                  <a:cubicBezTo>
                    <a:pt x="1380" y="1"/>
                    <a:pt x="801" y="123"/>
                    <a:pt x="401" y="846"/>
                  </a:cubicBezTo>
                  <a:cubicBezTo>
                    <a:pt x="0" y="1569"/>
                    <a:pt x="156" y="1981"/>
                    <a:pt x="634" y="2503"/>
                  </a:cubicBezTo>
                  <a:cubicBezTo>
                    <a:pt x="1101" y="3037"/>
                    <a:pt x="1235" y="3126"/>
                    <a:pt x="1368" y="3137"/>
                  </a:cubicBezTo>
                  <a:cubicBezTo>
                    <a:pt x="1385" y="3143"/>
                    <a:pt x="1399" y="3145"/>
                    <a:pt x="1412" y="3145"/>
                  </a:cubicBezTo>
                  <a:cubicBezTo>
                    <a:pt x="1424" y="3145"/>
                    <a:pt x="1435" y="3143"/>
                    <a:pt x="1446" y="3137"/>
                  </a:cubicBezTo>
                  <a:cubicBezTo>
                    <a:pt x="1501" y="3137"/>
                    <a:pt x="1524" y="3137"/>
                    <a:pt x="1624" y="3215"/>
                  </a:cubicBezTo>
                  <a:cubicBezTo>
                    <a:pt x="1743" y="3297"/>
                    <a:pt x="1787" y="3357"/>
                    <a:pt x="1854" y="3357"/>
                  </a:cubicBezTo>
                  <a:cubicBezTo>
                    <a:pt x="1868" y="3357"/>
                    <a:pt x="1884" y="3354"/>
                    <a:pt x="1902" y="3348"/>
                  </a:cubicBezTo>
                  <a:cubicBezTo>
                    <a:pt x="1991" y="3315"/>
                    <a:pt x="2236" y="2837"/>
                    <a:pt x="2369" y="2715"/>
                  </a:cubicBezTo>
                  <a:cubicBezTo>
                    <a:pt x="2502" y="2604"/>
                    <a:pt x="2591" y="2604"/>
                    <a:pt x="2692" y="2581"/>
                  </a:cubicBezTo>
                  <a:cubicBezTo>
                    <a:pt x="2781" y="2570"/>
                    <a:pt x="3081" y="2225"/>
                    <a:pt x="3103" y="2047"/>
                  </a:cubicBezTo>
                  <a:cubicBezTo>
                    <a:pt x="3125" y="1869"/>
                    <a:pt x="3281" y="1625"/>
                    <a:pt x="2892" y="1069"/>
                  </a:cubicBezTo>
                  <a:cubicBezTo>
                    <a:pt x="2502" y="501"/>
                    <a:pt x="2169" y="290"/>
                    <a:pt x="2025" y="190"/>
                  </a:cubicBezTo>
                  <a:cubicBezTo>
                    <a:pt x="1880" y="90"/>
                    <a:pt x="1679" y="23"/>
                    <a:pt x="1679" y="23"/>
                  </a:cubicBezTo>
                  <a:lnTo>
                    <a:pt x="1380" y="1"/>
                  </a:ln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13" name="Google Shape;313;p3"/>
            <p:cNvSpPr/>
            <p:nvPr/>
          </p:nvSpPr>
          <p:spPr>
            <a:xfrm>
              <a:off x="2251439" y="4717853"/>
              <a:ext cx="22154" cy="82718"/>
            </a:xfrm>
            <a:custGeom>
              <a:avLst/>
              <a:gdLst/>
              <a:ahLst/>
              <a:cxnLst/>
              <a:rect l="l" t="t" r="r" b="b"/>
              <a:pathLst>
                <a:path w="635" h="2371" extrusionOk="0">
                  <a:moveTo>
                    <a:pt x="623" y="1"/>
                  </a:moveTo>
                  <a:cubicBezTo>
                    <a:pt x="501" y="179"/>
                    <a:pt x="368" y="346"/>
                    <a:pt x="256" y="534"/>
                  </a:cubicBezTo>
                  <a:cubicBezTo>
                    <a:pt x="156" y="724"/>
                    <a:pt x="67" y="924"/>
                    <a:pt x="34" y="1147"/>
                  </a:cubicBezTo>
                  <a:cubicBezTo>
                    <a:pt x="0" y="1358"/>
                    <a:pt x="0" y="1592"/>
                    <a:pt x="56" y="1802"/>
                  </a:cubicBezTo>
                  <a:cubicBezTo>
                    <a:pt x="123" y="2014"/>
                    <a:pt x="223" y="2214"/>
                    <a:pt x="378" y="2370"/>
                  </a:cubicBezTo>
                  <a:lnTo>
                    <a:pt x="390" y="2359"/>
                  </a:lnTo>
                  <a:cubicBezTo>
                    <a:pt x="301" y="2170"/>
                    <a:pt x="234" y="1970"/>
                    <a:pt x="190" y="1769"/>
                  </a:cubicBezTo>
                  <a:cubicBezTo>
                    <a:pt x="156" y="1569"/>
                    <a:pt x="123" y="1369"/>
                    <a:pt x="145" y="1157"/>
                  </a:cubicBezTo>
                  <a:cubicBezTo>
                    <a:pt x="156" y="957"/>
                    <a:pt x="223" y="757"/>
                    <a:pt x="323" y="568"/>
                  </a:cubicBezTo>
                  <a:cubicBezTo>
                    <a:pt x="412" y="379"/>
                    <a:pt x="523" y="190"/>
                    <a:pt x="635" y="12"/>
                  </a:cubicBezTo>
                  <a:lnTo>
                    <a:pt x="623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14" name="Google Shape;314;p3"/>
            <p:cNvSpPr/>
            <p:nvPr/>
          </p:nvSpPr>
          <p:spPr>
            <a:xfrm>
              <a:off x="2275477" y="4722144"/>
              <a:ext cx="17514" cy="61716"/>
            </a:xfrm>
            <a:custGeom>
              <a:avLst/>
              <a:gdLst/>
              <a:ahLst/>
              <a:cxnLst/>
              <a:rect l="l" t="t" r="r" b="b"/>
              <a:pathLst>
                <a:path w="502" h="1769" extrusionOk="0">
                  <a:moveTo>
                    <a:pt x="23" y="0"/>
                  </a:moveTo>
                  <a:cubicBezTo>
                    <a:pt x="1" y="78"/>
                    <a:pt x="12" y="156"/>
                    <a:pt x="35" y="234"/>
                  </a:cubicBezTo>
                  <a:cubicBezTo>
                    <a:pt x="57" y="312"/>
                    <a:pt x="101" y="389"/>
                    <a:pt x="134" y="456"/>
                  </a:cubicBezTo>
                  <a:cubicBezTo>
                    <a:pt x="212" y="589"/>
                    <a:pt x="268" y="734"/>
                    <a:pt x="301" y="879"/>
                  </a:cubicBezTo>
                  <a:cubicBezTo>
                    <a:pt x="334" y="1034"/>
                    <a:pt x="346" y="1179"/>
                    <a:pt x="357" y="1335"/>
                  </a:cubicBezTo>
                  <a:cubicBezTo>
                    <a:pt x="368" y="1479"/>
                    <a:pt x="357" y="1624"/>
                    <a:pt x="279" y="1758"/>
                  </a:cubicBezTo>
                  <a:lnTo>
                    <a:pt x="290" y="1768"/>
                  </a:lnTo>
                  <a:cubicBezTo>
                    <a:pt x="357" y="1724"/>
                    <a:pt x="413" y="1657"/>
                    <a:pt x="446" y="1580"/>
                  </a:cubicBezTo>
                  <a:cubicBezTo>
                    <a:pt x="479" y="1501"/>
                    <a:pt x="490" y="1412"/>
                    <a:pt x="490" y="1335"/>
                  </a:cubicBezTo>
                  <a:cubicBezTo>
                    <a:pt x="502" y="1168"/>
                    <a:pt x="457" y="1001"/>
                    <a:pt x="401" y="856"/>
                  </a:cubicBezTo>
                  <a:cubicBezTo>
                    <a:pt x="357" y="701"/>
                    <a:pt x="279" y="556"/>
                    <a:pt x="190" y="423"/>
                  </a:cubicBezTo>
                  <a:cubicBezTo>
                    <a:pt x="146" y="356"/>
                    <a:pt x="112" y="290"/>
                    <a:pt x="79" y="223"/>
                  </a:cubicBezTo>
                  <a:cubicBezTo>
                    <a:pt x="45" y="156"/>
                    <a:pt x="35" y="78"/>
                    <a:pt x="35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15" name="Google Shape;315;p3"/>
            <p:cNvSpPr/>
            <p:nvPr/>
          </p:nvSpPr>
          <p:spPr>
            <a:xfrm>
              <a:off x="2281338" y="4724482"/>
              <a:ext cx="31050" cy="54704"/>
            </a:xfrm>
            <a:custGeom>
              <a:avLst/>
              <a:gdLst/>
              <a:ahLst/>
              <a:cxnLst/>
              <a:rect l="l" t="t" r="r" b="b"/>
              <a:pathLst>
                <a:path w="890" h="1568" extrusionOk="0">
                  <a:moveTo>
                    <a:pt x="0" y="0"/>
                  </a:moveTo>
                  <a:lnTo>
                    <a:pt x="0" y="0"/>
                  </a:lnTo>
                  <a:cubicBezTo>
                    <a:pt x="122" y="89"/>
                    <a:pt x="245" y="200"/>
                    <a:pt x="344" y="312"/>
                  </a:cubicBezTo>
                  <a:cubicBezTo>
                    <a:pt x="445" y="423"/>
                    <a:pt x="534" y="556"/>
                    <a:pt x="601" y="690"/>
                  </a:cubicBezTo>
                  <a:cubicBezTo>
                    <a:pt x="667" y="823"/>
                    <a:pt x="712" y="967"/>
                    <a:pt x="756" y="1112"/>
                  </a:cubicBezTo>
                  <a:cubicBezTo>
                    <a:pt x="801" y="1256"/>
                    <a:pt x="823" y="1412"/>
                    <a:pt x="856" y="1568"/>
                  </a:cubicBezTo>
                  <a:cubicBezTo>
                    <a:pt x="890" y="1412"/>
                    <a:pt x="878" y="1246"/>
                    <a:pt x="845" y="1090"/>
                  </a:cubicBezTo>
                  <a:cubicBezTo>
                    <a:pt x="811" y="934"/>
                    <a:pt x="745" y="789"/>
                    <a:pt x="667" y="656"/>
                  </a:cubicBezTo>
                  <a:cubicBezTo>
                    <a:pt x="589" y="512"/>
                    <a:pt x="489" y="389"/>
                    <a:pt x="378" y="278"/>
                  </a:cubicBezTo>
                  <a:cubicBezTo>
                    <a:pt x="267" y="167"/>
                    <a:pt x="133" y="78"/>
                    <a:pt x="0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16" name="Google Shape;316;p3"/>
            <p:cNvSpPr/>
            <p:nvPr/>
          </p:nvSpPr>
          <p:spPr>
            <a:xfrm>
              <a:off x="2240205" y="4722528"/>
              <a:ext cx="26794" cy="48529"/>
            </a:xfrm>
            <a:custGeom>
              <a:avLst/>
              <a:gdLst/>
              <a:ahLst/>
              <a:cxnLst/>
              <a:rect l="l" t="t" r="r" b="b"/>
              <a:pathLst>
                <a:path w="768" h="1391" extrusionOk="0">
                  <a:moveTo>
                    <a:pt x="767" y="0"/>
                  </a:moveTo>
                  <a:cubicBezTo>
                    <a:pt x="522" y="134"/>
                    <a:pt x="322" y="345"/>
                    <a:pt x="189" y="590"/>
                  </a:cubicBezTo>
                  <a:cubicBezTo>
                    <a:pt x="122" y="701"/>
                    <a:pt x="55" y="835"/>
                    <a:pt x="33" y="979"/>
                  </a:cubicBezTo>
                  <a:cubicBezTo>
                    <a:pt x="11" y="1112"/>
                    <a:pt x="0" y="1257"/>
                    <a:pt x="33" y="1391"/>
                  </a:cubicBezTo>
                  <a:cubicBezTo>
                    <a:pt x="55" y="1257"/>
                    <a:pt x="77" y="1124"/>
                    <a:pt x="111" y="990"/>
                  </a:cubicBezTo>
                  <a:cubicBezTo>
                    <a:pt x="144" y="868"/>
                    <a:pt x="189" y="734"/>
                    <a:pt x="245" y="612"/>
                  </a:cubicBezTo>
                  <a:cubicBezTo>
                    <a:pt x="367" y="378"/>
                    <a:pt x="545" y="167"/>
                    <a:pt x="767" y="12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17" name="Google Shape;317;p3"/>
            <p:cNvSpPr/>
            <p:nvPr/>
          </p:nvSpPr>
          <p:spPr>
            <a:xfrm>
              <a:off x="2265813" y="4723679"/>
              <a:ext cx="7012" cy="44656"/>
            </a:xfrm>
            <a:custGeom>
              <a:avLst/>
              <a:gdLst/>
              <a:ahLst/>
              <a:cxnLst/>
              <a:rect l="l" t="t" r="r" b="b"/>
              <a:pathLst>
                <a:path w="201" h="1280" extrusionOk="0">
                  <a:moveTo>
                    <a:pt x="189" y="1"/>
                  </a:moveTo>
                  <a:cubicBezTo>
                    <a:pt x="134" y="101"/>
                    <a:pt x="89" y="201"/>
                    <a:pt x="67" y="301"/>
                  </a:cubicBezTo>
                  <a:cubicBezTo>
                    <a:pt x="33" y="412"/>
                    <a:pt x="11" y="523"/>
                    <a:pt x="11" y="634"/>
                  </a:cubicBezTo>
                  <a:cubicBezTo>
                    <a:pt x="0" y="746"/>
                    <a:pt x="0" y="857"/>
                    <a:pt x="33" y="968"/>
                  </a:cubicBezTo>
                  <a:cubicBezTo>
                    <a:pt x="55" y="1079"/>
                    <a:pt x="100" y="1180"/>
                    <a:pt x="167" y="1279"/>
                  </a:cubicBezTo>
                  <a:lnTo>
                    <a:pt x="178" y="1269"/>
                  </a:lnTo>
                  <a:cubicBezTo>
                    <a:pt x="156" y="1158"/>
                    <a:pt x="122" y="1057"/>
                    <a:pt x="111" y="957"/>
                  </a:cubicBezTo>
                  <a:cubicBezTo>
                    <a:pt x="100" y="846"/>
                    <a:pt x="78" y="746"/>
                    <a:pt x="78" y="634"/>
                  </a:cubicBezTo>
                  <a:cubicBezTo>
                    <a:pt x="67" y="424"/>
                    <a:pt x="111" y="201"/>
                    <a:pt x="200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18" name="Google Shape;318;p3"/>
            <p:cNvSpPr/>
            <p:nvPr/>
          </p:nvSpPr>
          <p:spPr>
            <a:xfrm>
              <a:off x="2242507" y="4630144"/>
              <a:ext cx="119559" cy="84253"/>
            </a:xfrm>
            <a:custGeom>
              <a:avLst/>
              <a:gdLst/>
              <a:ahLst/>
              <a:cxnLst/>
              <a:rect l="l" t="t" r="r" b="b"/>
              <a:pathLst>
                <a:path w="3427" h="2415" extrusionOk="0">
                  <a:moveTo>
                    <a:pt x="1702" y="1"/>
                  </a:moveTo>
                  <a:cubicBezTo>
                    <a:pt x="1519" y="12"/>
                    <a:pt x="1448" y="253"/>
                    <a:pt x="1268" y="253"/>
                  </a:cubicBezTo>
                  <a:cubicBezTo>
                    <a:pt x="1251" y="253"/>
                    <a:pt x="1232" y="251"/>
                    <a:pt x="1213" y="246"/>
                  </a:cubicBezTo>
                  <a:cubicBezTo>
                    <a:pt x="1058" y="205"/>
                    <a:pt x="904" y="135"/>
                    <a:pt x="771" y="135"/>
                  </a:cubicBezTo>
                  <a:cubicBezTo>
                    <a:pt x="722" y="135"/>
                    <a:pt x="676" y="144"/>
                    <a:pt x="634" y="168"/>
                  </a:cubicBezTo>
                  <a:cubicBezTo>
                    <a:pt x="479" y="257"/>
                    <a:pt x="535" y="312"/>
                    <a:pt x="390" y="391"/>
                  </a:cubicBezTo>
                  <a:cubicBezTo>
                    <a:pt x="256" y="457"/>
                    <a:pt x="1" y="457"/>
                    <a:pt x="34" y="713"/>
                  </a:cubicBezTo>
                  <a:cubicBezTo>
                    <a:pt x="68" y="969"/>
                    <a:pt x="679" y="1669"/>
                    <a:pt x="701" y="1892"/>
                  </a:cubicBezTo>
                  <a:cubicBezTo>
                    <a:pt x="723" y="2104"/>
                    <a:pt x="735" y="2248"/>
                    <a:pt x="735" y="2248"/>
                  </a:cubicBezTo>
                  <a:lnTo>
                    <a:pt x="1368" y="2415"/>
                  </a:lnTo>
                  <a:cubicBezTo>
                    <a:pt x="1368" y="2415"/>
                    <a:pt x="1658" y="2292"/>
                    <a:pt x="2247" y="2170"/>
                  </a:cubicBezTo>
                  <a:cubicBezTo>
                    <a:pt x="2848" y="2037"/>
                    <a:pt x="3026" y="2081"/>
                    <a:pt x="3182" y="1914"/>
                  </a:cubicBezTo>
                  <a:cubicBezTo>
                    <a:pt x="3348" y="1748"/>
                    <a:pt x="3415" y="1725"/>
                    <a:pt x="3415" y="1614"/>
                  </a:cubicBezTo>
                  <a:cubicBezTo>
                    <a:pt x="3426" y="1491"/>
                    <a:pt x="3271" y="1147"/>
                    <a:pt x="3159" y="969"/>
                  </a:cubicBezTo>
                  <a:cubicBezTo>
                    <a:pt x="3037" y="791"/>
                    <a:pt x="3037" y="802"/>
                    <a:pt x="2814" y="658"/>
                  </a:cubicBezTo>
                  <a:cubicBezTo>
                    <a:pt x="2603" y="524"/>
                    <a:pt x="2514" y="602"/>
                    <a:pt x="2325" y="401"/>
                  </a:cubicBezTo>
                  <a:cubicBezTo>
                    <a:pt x="2125" y="213"/>
                    <a:pt x="1914" y="1"/>
                    <a:pt x="1702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19" name="Google Shape;319;p3"/>
            <p:cNvSpPr/>
            <p:nvPr/>
          </p:nvSpPr>
          <p:spPr>
            <a:xfrm>
              <a:off x="2242507" y="4634819"/>
              <a:ext cx="81532" cy="79578"/>
            </a:xfrm>
            <a:custGeom>
              <a:avLst/>
              <a:gdLst/>
              <a:ahLst/>
              <a:cxnLst/>
              <a:rect l="l" t="t" r="r" b="b"/>
              <a:pathLst>
                <a:path w="2337" h="2281" extrusionOk="0">
                  <a:moveTo>
                    <a:pt x="771" y="1"/>
                  </a:moveTo>
                  <a:cubicBezTo>
                    <a:pt x="722" y="1"/>
                    <a:pt x="676" y="10"/>
                    <a:pt x="634" y="34"/>
                  </a:cubicBezTo>
                  <a:cubicBezTo>
                    <a:pt x="479" y="123"/>
                    <a:pt x="535" y="178"/>
                    <a:pt x="390" y="257"/>
                  </a:cubicBezTo>
                  <a:cubicBezTo>
                    <a:pt x="256" y="323"/>
                    <a:pt x="1" y="323"/>
                    <a:pt x="34" y="579"/>
                  </a:cubicBezTo>
                  <a:cubicBezTo>
                    <a:pt x="68" y="835"/>
                    <a:pt x="679" y="1535"/>
                    <a:pt x="701" y="1758"/>
                  </a:cubicBezTo>
                  <a:cubicBezTo>
                    <a:pt x="723" y="1970"/>
                    <a:pt x="735" y="2114"/>
                    <a:pt x="735" y="2114"/>
                  </a:cubicBezTo>
                  <a:lnTo>
                    <a:pt x="1368" y="2281"/>
                  </a:lnTo>
                  <a:cubicBezTo>
                    <a:pt x="1368" y="2281"/>
                    <a:pt x="1658" y="2158"/>
                    <a:pt x="2247" y="2036"/>
                  </a:cubicBezTo>
                  <a:cubicBezTo>
                    <a:pt x="2280" y="2025"/>
                    <a:pt x="2314" y="2014"/>
                    <a:pt x="2336" y="2014"/>
                  </a:cubicBezTo>
                  <a:cubicBezTo>
                    <a:pt x="2258" y="1947"/>
                    <a:pt x="2147" y="1891"/>
                    <a:pt x="2070" y="1869"/>
                  </a:cubicBezTo>
                  <a:cubicBezTo>
                    <a:pt x="1892" y="1824"/>
                    <a:pt x="1714" y="1824"/>
                    <a:pt x="1536" y="1780"/>
                  </a:cubicBezTo>
                  <a:cubicBezTo>
                    <a:pt x="1358" y="1725"/>
                    <a:pt x="1190" y="1591"/>
                    <a:pt x="1180" y="1413"/>
                  </a:cubicBezTo>
                  <a:cubicBezTo>
                    <a:pt x="1168" y="1302"/>
                    <a:pt x="1224" y="1191"/>
                    <a:pt x="1269" y="1090"/>
                  </a:cubicBezTo>
                  <a:cubicBezTo>
                    <a:pt x="1380" y="779"/>
                    <a:pt x="1368" y="435"/>
                    <a:pt x="1279" y="123"/>
                  </a:cubicBezTo>
                  <a:cubicBezTo>
                    <a:pt x="1257" y="123"/>
                    <a:pt x="1235" y="123"/>
                    <a:pt x="1213" y="112"/>
                  </a:cubicBezTo>
                  <a:cubicBezTo>
                    <a:pt x="1058" y="71"/>
                    <a:pt x="904" y="1"/>
                    <a:pt x="771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20" name="Google Shape;320;p3"/>
            <p:cNvSpPr/>
            <p:nvPr/>
          </p:nvSpPr>
          <p:spPr>
            <a:xfrm>
              <a:off x="2288665" y="4658508"/>
              <a:ext cx="4326" cy="7012"/>
            </a:xfrm>
            <a:custGeom>
              <a:avLst/>
              <a:gdLst/>
              <a:ahLst/>
              <a:cxnLst/>
              <a:rect l="l" t="t" r="r" b="b"/>
              <a:pathLst>
                <a:path w="124" h="201" extrusionOk="0">
                  <a:moveTo>
                    <a:pt x="124" y="0"/>
                  </a:moveTo>
                  <a:cubicBezTo>
                    <a:pt x="90" y="23"/>
                    <a:pt x="57" y="33"/>
                    <a:pt x="23" y="56"/>
                  </a:cubicBezTo>
                  <a:cubicBezTo>
                    <a:pt x="13" y="98"/>
                    <a:pt x="12" y="151"/>
                    <a:pt x="2" y="194"/>
                  </a:cubicBezTo>
                  <a:lnTo>
                    <a:pt x="2" y="194"/>
                  </a:lnTo>
                  <a:cubicBezTo>
                    <a:pt x="6" y="189"/>
                    <a:pt x="12" y="189"/>
                    <a:pt x="12" y="189"/>
                  </a:cubicBezTo>
                  <a:lnTo>
                    <a:pt x="124" y="11"/>
                  </a:lnTo>
                  <a:lnTo>
                    <a:pt x="124" y="0"/>
                  </a:lnTo>
                  <a:close/>
                  <a:moveTo>
                    <a:pt x="2" y="194"/>
                  </a:moveTo>
                  <a:lnTo>
                    <a:pt x="2" y="194"/>
                  </a:lnTo>
                  <a:cubicBezTo>
                    <a:pt x="1" y="196"/>
                    <a:pt x="1" y="198"/>
                    <a:pt x="1" y="201"/>
                  </a:cubicBezTo>
                  <a:cubicBezTo>
                    <a:pt x="1" y="198"/>
                    <a:pt x="2" y="196"/>
                    <a:pt x="2" y="194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21" name="Google Shape;321;p3"/>
            <p:cNvSpPr/>
            <p:nvPr/>
          </p:nvSpPr>
          <p:spPr>
            <a:xfrm>
              <a:off x="2273174" y="4710108"/>
              <a:ext cx="1186" cy="1989"/>
            </a:xfrm>
            <a:custGeom>
              <a:avLst/>
              <a:gdLst/>
              <a:ahLst/>
              <a:cxnLst/>
              <a:rect l="l" t="t" r="r" b="b"/>
              <a:pathLst>
                <a:path w="34" h="57" extrusionOk="0">
                  <a:moveTo>
                    <a:pt x="22" y="0"/>
                  </a:moveTo>
                  <a:cubicBezTo>
                    <a:pt x="12" y="12"/>
                    <a:pt x="12" y="34"/>
                    <a:pt x="0" y="45"/>
                  </a:cubicBezTo>
                  <a:lnTo>
                    <a:pt x="12" y="56"/>
                  </a:lnTo>
                  <a:cubicBezTo>
                    <a:pt x="22" y="34"/>
                    <a:pt x="34" y="22"/>
                    <a:pt x="34" y="0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22" name="Google Shape;322;p3"/>
            <p:cNvSpPr/>
            <p:nvPr/>
          </p:nvSpPr>
          <p:spPr>
            <a:xfrm>
              <a:off x="2273942" y="4660427"/>
              <a:ext cx="15560" cy="49715"/>
            </a:xfrm>
            <a:custGeom>
              <a:avLst/>
              <a:gdLst/>
              <a:ahLst/>
              <a:cxnLst/>
              <a:rect l="l" t="t" r="r" b="b"/>
              <a:pathLst>
                <a:path w="446" h="1425" extrusionOk="0">
                  <a:moveTo>
                    <a:pt x="445" y="1"/>
                  </a:moveTo>
                  <a:cubicBezTo>
                    <a:pt x="356" y="67"/>
                    <a:pt x="279" y="146"/>
                    <a:pt x="212" y="235"/>
                  </a:cubicBezTo>
                  <a:cubicBezTo>
                    <a:pt x="168" y="290"/>
                    <a:pt x="134" y="356"/>
                    <a:pt x="111" y="423"/>
                  </a:cubicBezTo>
                  <a:cubicBezTo>
                    <a:pt x="79" y="490"/>
                    <a:pt x="56" y="557"/>
                    <a:pt x="45" y="635"/>
                  </a:cubicBezTo>
                  <a:cubicBezTo>
                    <a:pt x="12" y="768"/>
                    <a:pt x="0" y="924"/>
                    <a:pt x="12" y="1058"/>
                  </a:cubicBezTo>
                  <a:cubicBezTo>
                    <a:pt x="12" y="1179"/>
                    <a:pt x="22" y="1302"/>
                    <a:pt x="0" y="1424"/>
                  </a:cubicBezTo>
                  <a:lnTo>
                    <a:pt x="12" y="1424"/>
                  </a:lnTo>
                  <a:cubicBezTo>
                    <a:pt x="67" y="1313"/>
                    <a:pt x="67" y="1179"/>
                    <a:pt x="79" y="1058"/>
                  </a:cubicBezTo>
                  <a:cubicBezTo>
                    <a:pt x="79" y="924"/>
                    <a:pt x="101" y="791"/>
                    <a:pt x="145" y="657"/>
                  </a:cubicBezTo>
                  <a:cubicBezTo>
                    <a:pt x="190" y="534"/>
                    <a:pt x="267" y="423"/>
                    <a:pt x="323" y="301"/>
                  </a:cubicBezTo>
                  <a:cubicBezTo>
                    <a:pt x="356" y="245"/>
                    <a:pt x="390" y="201"/>
                    <a:pt x="423" y="146"/>
                  </a:cubicBezTo>
                  <a:cubicBezTo>
                    <a:pt x="434" y="101"/>
                    <a:pt x="434" y="45"/>
                    <a:pt x="445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23" name="Google Shape;323;p3"/>
            <p:cNvSpPr/>
            <p:nvPr/>
          </p:nvSpPr>
          <p:spPr>
            <a:xfrm>
              <a:off x="2290618" y="4658508"/>
              <a:ext cx="27596" cy="36876"/>
            </a:xfrm>
            <a:custGeom>
              <a:avLst/>
              <a:gdLst/>
              <a:ahLst/>
              <a:cxnLst/>
              <a:rect l="l" t="t" r="r" b="b"/>
              <a:pathLst>
                <a:path w="791" h="1057" extrusionOk="0">
                  <a:moveTo>
                    <a:pt x="790" y="0"/>
                  </a:moveTo>
                  <a:cubicBezTo>
                    <a:pt x="624" y="67"/>
                    <a:pt x="501" y="201"/>
                    <a:pt x="401" y="334"/>
                  </a:cubicBezTo>
                  <a:cubicBezTo>
                    <a:pt x="301" y="478"/>
                    <a:pt x="223" y="623"/>
                    <a:pt x="134" y="779"/>
                  </a:cubicBezTo>
                  <a:cubicBezTo>
                    <a:pt x="90" y="856"/>
                    <a:pt x="45" y="945"/>
                    <a:pt x="1" y="1024"/>
                  </a:cubicBezTo>
                  <a:cubicBezTo>
                    <a:pt x="12" y="1034"/>
                    <a:pt x="34" y="1046"/>
                    <a:pt x="45" y="1057"/>
                  </a:cubicBezTo>
                  <a:cubicBezTo>
                    <a:pt x="101" y="968"/>
                    <a:pt x="145" y="890"/>
                    <a:pt x="201" y="812"/>
                  </a:cubicBezTo>
                  <a:cubicBezTo>
                    <a:pt x="279" y="668"/>
                    <a:pt x="379" y="523"/>
                    <a:pt x="468" y="389"/>
                  </a:cubicBezTo>
                  <a:cubicBezTo>
                    <a:pt x="557" y="245"/>
                    <a:pt x="657" y="112"/>
                    <a:pt x="790" y="11"/>
                  </a:cubicBezTo>
                  <a:lnTo>
                    <a:pt x="790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24" name="Google Shape;324;p3"/>
            <p:cNvSpPr/>
            <p:nvPr/>
          </p:nvSpPr>
          <p:spPr>
            <a:xfrm>
              <a:off x="2276663" y="4711643"/>
              <a:ext cx="3524" cy="3559"/>
            </a:xfrm>
            <a:custGeom>
              <a:avLst/>
              <a:gdLst/>
              <a:ahLst/>
              <a:cxnLst/>
              <a:rect l="l" t="t" r="r" b="b"/>
              <a:pathLst>
                <a:path w="101" h="102" extrusionOk="0">
                  <a:moveTo>
                    <a:pt x="90" y="1"/>
                  </a:moveTo>
                  <a:cubicBezTo>
                    <a:pt x="56" y="34"/>
                    <a:pt x="23" y="67"/>
                    <a:pt x="1" y="101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25" name="Google Shape;325;p3"/>
            <p:cNvSpPr/>
            <p:nvPr/>
          </p:nvSpPr>
          <p:spPr>
            <a:xfrm>
              <a:off x="2279768" y="4694199"/>
              <a:ext cx="12455" cy="17479"/>
            </a:xfrm>
            <a:custGeom>
              <a:avLst/>
              <a:gdLst/>
              <a:ahLst/>
              <a:cxnLst/>
              <a:rect l="l" t="t" r="r" b="b"/>
              <a:pathLst>
                <a:path w="357" h="501" extrusionOk="0">
                  <a:moveTo>
                    <a:pt x="312" y="1"/>
                  </a:moveTo>
                  <a:cubicBezTo>
                    <a:pt x="278" y="67"/>
                    <a:pt x="245" y="134"/>
                    <a:pt x="201" y="189"/>
                  </a:cubicBezTo>
                  <a:cubicBezTo>
                    <a:pt x="145" y="300"/>
                    <a:pt x="67" y="401"/>
                    <a:pt x="1" y="501"/>
                  </a:cubicBezTo>
                  <a:lnTo>
                    <a:pt x="11" y="501"/>
                  </a:lnTo>
                  <a:cubicBezTo>
                    <a:pt x="89" y="412"/>
                    <a:pt x="167" y="312"/>
                    <a:pt x="234" y="211"/>
                  </a:cubicBezTo>
                  <a:cubicBezTo>
                    <a:pt x="278" y="156"/>
                    <a:pt x="323" y="90"/>
                    <a:pt x="356" y="34"/>
                  </a:cubicBezTo>
                  <a:cubicBezTo>
                    <a:pt x="345" y="23"/>
                    <a:pt x="323" y="11"/>
                    <a:pt x="31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26" name="Google Shape;326;p3"/>
            <p:cNvSpPr/>
            <p:nvPr/>
          </p:nvSpPr>
          <p:spPr>
            <a:xfrm>
              <a:off x="2279001" y="4712410"/>
              <a:ext cx="4291" cy="4326"/>
            </a:xfrm>
            <a:custGeom>
              <a:avLst/>
              <a:gdLst/>
              <a:ahLst/>
              <a:cxnLst/>
              <a:rect l="l" t="t" r="r" b="b"/>
              <a:pathLst>
                <a:path w="123" h="124" extrusionOk="0">
                  <a:moveTo>
                    <a:pt x="100" y="1"/>
                  </a:moveTo>
                  <a:cubicBezTo>
                    <a:pt x="67" y="35"/>
                    <a:pt x="33" y="79"/>
                    <a:pt x="0" y="124"/>
                  </a:cubicBezTo>
                  <a:lnTo>
                    <a:pt x="11" y="1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27" name="Google Shape;327;p3"/>
            <p:cNvSpPr/>
            <p:nvPr/>
          </p:nvSpPr>
          <p:spPr>
            <a:xfrm>
              <a:off x="2295677" y="4678290"/>
              <a:ext cx="25642" cy="19049"/>
            </a:xfrm>
            <a:custGeom>
              <a:avLst/>
              <a:gdLst/>
              <a:ahLst/>
              <a:cxnLst/>
              <a:rect l="l" t="t" r="r" b="b"/>
              <a:pathLst>
                <a:path w="735" h="546" extrusionOk="0">
                  <a:moveTo>
                    <a:pt x="723" y="0"/>
                  </a:moveTo>
                  <a:cubicBezTo>
                    <a:pt x="590" y="12"/>
                    <a:pt x="457" y="89"/>
                    <a:pt x="345" y="167"/>
                  </a:cubicBezTo>
                  <a:cubicBezTo>
                    <a:pt x="234" y="256"/>
                    <a:pt x="145" y="368"/>
                    <a:pt x="56" y="467"/>
                  </a:cubicBezTo>
                  <a:cubicBezTo>
                    <a:pt x="34" y="490"/>
                    <a:pt x="12" y="501"/>
                    <a:pt x="0" y="523"/>
                  </a:cubicBezTo>
                  <a:cubicBezTo>
                    <a:pt x="0" y="523"/>
                    <a:pt x="12" y="523"/>
                    <a:pt x="12" y="534"/>
                  </a:cubicBezTo>
                  <a:cubicBezTo>
                    <a:pt x="34" y="534"/>
                    <a:pt x="45" y="534"/>
                    <a:pt x="67" y="546"/>
                  </a:cubicBezTo>
                  <a:lnTo>
                    <a:pt x="101" y="512"/>
                  </a:lnTo>
                  <a:cubicBezTo>
                    <a:pt x="200" y="412"/>
                    <a:pt x="301" y="323"/>
                    <a:pt x="400" y="234"/>
                  </a:cubicBezTo>
                  <a:cubicBezTo>
                    <a:pt x="501" y="145"/>
                    <a:pt x="601" y="67"/>
                    <a:pt x="734" y="12"/>
                  </a:cubicBezTo>
                  <a:lnTo>
                    <a:pt x="723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28" name="Google Shape;328;p3"/>
            <p:cNvSpPr/>
            <p:nvPr/>
          </p:nvSpPr>
          <p:spPr>
            <a:xfrm>
              <a:off x="2282455" y="4696536"/>
              <a:ext cx="15560" cy="15909"/>
            </a:xfrm>
            <a:custGeom>
              <a:avLst/>
              <a:gdLst/>
              <a:ahLst/>
              <a:cxnLst/>
              <a:rect l="l" t="t" r="r" b="b"/>
              <a:pathLst>
                <a:path w="446" h="456" extrusionOk="0">
                  <a:moveTo>
                    <a:pt x="379" y="0"/>
                  </a:moveTo>
                  <a:cubicBezTo>
                    <a:pt x="246" y="144"/>
                    <a:pt x="124" y="300"/>
                    <a:pt x="1" y="456"/>
                  </a:cubicBezTo>
                  <a:lnTo>
                    <a:pt x="23" y="456"/>
                  </a:lnTo>
                  <a:lnTo>
                    <a:pt x="190" y="278"/>
                  </a:lnTo>
                  <a:lnTo>
                    <a:pt x="446" y="23"/>
                  </a:lnTo>
                  <a:cubicBezTo>
                    <a:pt x="424" y="11"/>
                    <a:pt x="413" y="11"/>
                    <a:pt x="391" y="11"/>
                  </a:cubicBezTo>
                  <a:cubicBezTo>
                    <a:pt x="391" y="0"/>
                    <a:pt x="379" y="0"/>
                    <a:pt x="379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29" name="Google Shape;329;p3"/>
            <p:cNvSpPr/>
            <p:nvPr/>
          </p:nvSpPr>
          <p:spPr>
            <a:xfrm>
              <a:off x="2283641" y="4713597"/>
              <a:ext cx="4291" cy="3907"/>
            </a:xfrm>
            <a:custGeom>
              <a:avLst/>
              <a:gdLst/>
              <a:ahLst/>
              <a:cxnLst/>
              <a:rect l="l" t="t" r="r" b="b"/>
              <a:pathLst>
                <a:path w="123" h="112" extrusionOk="0">
                  <a:moveTo>
                    <a:pt x="90" y="1"/>
                  </a:moveTo>
                  <a:cubicBezTo>
                    <a:pt x="56" y="34"/>
                    <a:pt x="34" y="67"/>
                    <a:pt x="1" y="112"/>
                  </a:cubicBezTo>
                  <a:lnTo>
                    <a:pt x="11" y="112"/>
                  </a:lnTo>
                  <a:cubicBezTo>
                    <a:pt x="45" y="78"/>
                    <a:pt x="78" y="34"/>
                    <a:pt x="123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30" name="Google Shape;330;p3"/>
            <p:cNvSpPr/>
            <p:nvPr/>
          </p:nvSpPr>
          <p:spPr>
            <a:xfrm>
              <a:off x="2308063" y="4697304"/>
              <a:ext cx="13641" cy="2721"/>
            </a:xfrm>
            <a:custGeom>
              <a:avLst/>
              <a:gdLst/>
              <a:ahLst/>
              <a:cxnLst/>
              <a:rect l="l" t="t" r="r" b="b"/>
              <a:pathLst>
                <a:path w="391" h="78" extrusionOk="0">
                  <a:moveTo>
                    <a:pt x="302" y="1"/>
                  </a:moveTo>
                  <a:cubicBezTo>
                    <a:pt x="223" y="1"/>
                    <a:pt x="146" y="11"/>
                    <a:pt x="68" y="23"/>
                  </a:cubicBezTo>
                  <a:cubicBezTo>
                    <a:pt x="45" y="33"/>
                    <a:pt x="23" y="33"/>
                    <a:pt x="1" y="45"/>
                  </a:cubicBezTo>
                  <a:lnTo>
                    <a:pt x="168" y="78"/>
                  </a:lnTo>
                  <a:cubicBezTo>
                    <a:pt x="246" y="56"/>
                    <a:pt x="312" y="33"/>
                    <a:pt x="391" y="11"/>
                  </a:cubicBezTo>
                  <a:lnTo>
                    <a:pt x="391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31" name="Google Shape;331;p3"/>
            <p:cNvSpPr/>
            <p:nvPr/>
          </p:nvSpPr>
          <p:spPr>
            <a:xfrm>
              <a:off x="2286746" y="4698874"/>
              <a:ext cx="27212" cy="14757"/>
            </a:xfrm>
            <a:custGeom>
              <a:avLst/>
              <a:gdLst/>
              <a:ahLst/>
              <a:cxnLst/>
              <a:rect l="l" t="t" r="r" b="b"/>
              <a:pathLst>
                <a:path w="780" h="423" extrusionOk="0">
                  <a:moveTo>
                    <a:pt x="612" y="0"/>
                  </a:moveTo>
                  <a:cubicBezTo>
                    <a:pt x="535" y="33"/>
                    <a:pt x="456" y="67"/>
                    <a:pt x="390" y="111"/>
                  </a:cubicBezTo>
                  <a:cubicBezTo>
                    <a:pt x="290" y="166"/>
                    <a:pt x="201" y="222"/>
                    <a:pt x="123" y="300"/>
                  </a:cubicBezTo>
                  <a:cubicBezTo>
                    <a:pt x="78" y="334"/>
                    <a:pt x="45" y="378"/>
                    <a:pt x="1" y="423"/>
                  </a:cubicBezTo>
                  <a:lnTo>
                    <a:pt x="34" y="423"/>
                  </a:lnTo>
                  <a:cubicBezTo>
                    <a:pt x="145" y="322"/>
                    <a:pt x="278" y="233"/>
                    <a:pt x="412" y="166"/>
                  </a:cubicBezTo>
                  <a:cubicBezTo>
                    <a:pt x="512" y="122"/>
                    <a:pt x="601" y="100"/>
                    <a:pt x="701" y="55"/>
                  </a:cubicBezTo>
                  <a:cubicBezTo>
                    <a:pt x="735" y="55"/>
                    <a:pt x="757" y="45"/>
                    <a:pt x="779" y="33"/>
                  </a:cubicBezTo>
                  <a:lnTo>
                    <a:pt x="612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32" name="Google Shape;332;p3"/>
            <p:cNvSpPr/>
            <p:nvPr/>
          </p:nvSpPr>
          <p:spPr>
            <a:xfrm>
              <a:off x="2154833" y="4631295"/>
              <a:ext cx="118338" cy="98243"/>
            </a:xfrm>
            <a:custGeom>
              <a:avLst/>
              <a:gdLst/>
              <a:ahLst/>
              <a:cxnLst/>
              <a:rect l="l" t="t" r="r" b="b"/>
              <a:pathLst>
                <a:path w="3392" h="2816" extrusionOk="0">
                  <a:moveTo>
                    <a:pt x="1994" y="0"/>
                  </a:moveTo>
                  <a:cubicBezTo>
                    <a:pt x="1896" y="0"/>
                    <a:pt x="1820" y="40"/>
                    <a:pt x="1701" y="79"/>
                  </a:cubicBezTo>
                  <a:cubicBezTo>
                    <a:pt x="1513" y="158"/>
                    <a:pt x="1546" y="135"/>
                    <a:pt x="1435" y="291"/>
                  </a:cubicBezTo>
                  <a:cubicBezTo>
                    <a:pt x="1313" y="457"/>
                    <a:pt x="1279" y="724"/>
                    <a:pt x="1179" y="880"/>
                  </a:cubicBezTo>
                  <a:cubicBezTo>
                    <a:pt x="1115" y="962"/>
                    <a:pt x="1074" y="969"/>
                    <a:pt x="1001" y="969"/>
                  </a:cubicBezTo>
                  <a:cubicBezTo>
                    <a:pt x="984" y="969"/>
                    <a:pt x="966" y="969"/>
                    <a:pt x="945" y="969"/>
                  </a:cubicBezTo>
                  <a:cubicBezTo>
                    <a:pt x="901" y="958"/>
                    <a:pt x="856" y="958"/>
                    <a:pt x="789" y="958"/>
                  </a:cubicBezTo>
                  <a:cubicBezTo>
                    <a:pt x="545" y="969"/>
                    <a:pt x="490" y="991"/>
                    <a:pt x="322" y="1147"/>
                  </a:cubicBezTo>
                  <a:cubicBezTo>
                    <a:pt x="156" y="1303"/>
                    <a:pt x="111" y="1403"/>
                    <a:pt x="55" y="1837"/>
                  </a:cubicBezTo>
                  <a:cubicBezTo>
                    <a:pt x="0" y="2271"/>
                    <a:pt x="55" y="2337"/>
                    <a:pt x="189" y="2526"/>
                  </a:cubicBezTo>
                  <a:cubicBezTo>
                    <a:pt x="322" y="2704"/>
                    <a:pt x="256" y="2815"/>
                    <a:pt x="401" y="2815"/>
                  </a:cubicBezTo>
                  <a:cubicBezTo>
                    <a:pt x="545" y="2815"/>
                    <a:pt x="522" y="2682"/>
                    <a:pt x="756" y="2449"/>
                  </a:cubicBezTo>
                  <a:cubicBezTo>
                    <a:pt x="990" y="2204"/>
                    <a:pt x="1513" y="2059"/>
                    <a:pt x="2035" y="1982"/>
                  </a:cubicBezTo>
                  <a:cubicBezTo>
                    <a:pt x="2105" y="1971"/>
                    <a:pt x="2174" y="1967"/>
                    <a:pt x="2240" y="1967"/>
                  </a:cubicBezTo>
                  <a:cubicBezTo>
                    <a:pt x="2753" y="1967"/>
                    <a:pt x="3137" y="2237"/>
                    <a:pt x="3137" y="2237"/>
                  </a:cubicBezTo>
                  <a:lnTo>
                    <a:pt x="3381" y="2204"/>
                  </a:lnTo>
                  <a:cubicBezTo>
                    <a:pt x="3381" y="2204"/>
                    <a:pt x="3392" y="1826"/>
                    <a:pt x="3348" y="1470"/>
                  </a:cubicBezTo>
                  <a:cubicBezTo>
                    <a:pt x="3303" y="1125"/>
                    <a:pt x="3147" y="813"/>
                    <a:pt x="3003" y="558"/>
                  </a:cubicBezTo>
                  <a:cubicBezTo>
                    <a:pt x="2847" y="302"/>
                    <a:pt x="2514" y="202"/>
                    <a:pt x="2247" y="69"/>
                  </a:cubicBezTo>
                  <a:cubicBezTo>
                    <a:pt x="2138" y="19"/>
                    <a:pt x="2061" y="0"/>
                    <a:pt x="1994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33" name="Google Shape;333;p3"/>
            <p:cNvSpPr/>
            <p:nvPr/>
          </p:nvSpPr>
          <p:spPr>
            <a:xfrm>
              <a:off x="2230471" y="4661857"/>
              <a:ext cx="42702" cy="47482"/>
            </a:xfrm>
            <a:custGeom>
              <a:avLst/>
              <a:gdLst/>
              <a:ahLst/>
              <a:cxnLst/>
              <a:rect l="l" t="t" r="r" b="b"/>
              <a:pathLst>
                <a:path w="1224" h="1361" extrusionOk="0">
                  <a:moveTo>
                    <a:pt x="112" y="0"/>
                  </a:moveTo>
                  <a:cubicBezTo>
                    <a:pt x="101" y="0"/>
                    <a:pt x="90" y="1"/>
                    <a:pt x="79" y="4"/>
                  </a:cubicBezTo>
                  <a:cubicBezTo>
                    <a:pt x="12" y="38"/>
                    <a:pt x="1" y="137"/>
                    <a:pt x="23" y="204"/>
                  </a:cubicBezTo>
                  <a:cubicBezTo>
                    <a:pt x="57" y="338"/>
                    <a:pt x="123" y="471"/>
                    <a:pt x="212" y="572"/>
                  </a:cubicBezTo>
                  <a:cubicBezTo>
                    <a:pt x="312" y="671"/>
                    <a:pt x="435" y="760"/>
                    <a:pt x="502" y="894"/>
                  </a:cubicBezTo>
                  <a:cubicBezTo>
                    <a:pt x="546" y="972"/>
                    <a:pt x="557" y="1072"/>
                    <a:pt x="568" y="1172"/>
                  </a:cubicBezTo>
                  <a:cubicBezTo>
                    <a:pt x="813" y="1250"/>
                    <a:pt x="969" y="1361"/>
                    <a:pt x="969" y="1361"/>
                  </a:cubicBezTo>
                  <a:lnTo>
                    <a:pt x="1213" y="1328"/>
                  </a:lnTo>
                  <a:cubicBezTo>
                    <a:pt x="1213" y="1328"/>
                    <a:pt x="1224" y="1128"/>
                    <a:pt x="1202" y="883"/>
                  </a:cubicBezTo>
                  <a:lnTo>
                    <a:pt x="735" y="549"/>
                  </a:lnTo>
                  <a:cubicBezTo>
                    <a:pt x="568" y="427"/>
                    <a:pt x="401" y="305"/>
                    <a:pt x="279" y="137"/>
                  </a:cubicBezTo>
                  <a:cubicBezTo>
                    <a:pt x="257" y="105"/>
                    <a:pt x="235" y="60"/>
                    <a:pt x="201" y="38"/>
                  </a:cubicBezTo>
                  <a:cubicBezTo>
                    <a:pt x="176" y="12"/>
                    <a:pt x="145" y="0"/>
                    <a:pt x="112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34" name="Google Shape;334;p3"/>
            <p:cNvSpPr/>
            <p:nvPr/>
          </p:nvSpPr>
          <p:spPr>
            <a:xfrm>
              <a:off x="2252206" y="4661613"/>
              <a:ext cx="17897" cy="29515"/>
            </a:xfrm>
            <a:custGeom>
              <a:avLst/>
              <a:gdLst/>
              <a:ahLst/>
              <a:cxnLst/>
              <a:rect l="l" t="t" r="r" b="b"/>
              <a:pathLst>
                <a:path w="513" h="846" extrusionOk="0">
                  <a:moveTo>
                    <a:pt x="0" y="0"/>
                  </a:moveTo>
                  <a:cubicBezTo>
                    <a:pt x="79" y="112"/>
                    <a:pt x="156" y="211"/>
                    <a:pt x="223" y="334"/>
                  </a:cubicBezTo>
                  <a:cubicBezTo>
                    <a:pt x="290" y="445"/>
                    <a:pt x="356" y="556"/>
                    <a:pt x="401" y="678"/>
                  </a:cubicBezTo>
                  <a:cubicBezTo>
                    <a:pt x="412" y="712"/>
                    <a:pt x="423" y="757"/>
                    <a:pt x="445" y="790"/>
                  </a:cubicBezTo>
                  <a:cubicBezTo>
                    <a:pt x="468" y="812"/>
                    <a:pt x="490" y="823"/>
                    <a:pt x="512" y="846"/>
                  </a:cubicBezTo>
                  <a:cubicBezTo>
                    <a:pt x="501" y="779"/>
                    <a:pt x="479" y="712"/>
                    <a:pt x="457" y="656"/>
                  </a:cubicBezTo>
                  <a:cubicBezTo>
                    <a:pt x="423" y="523"/>
                    <a:pt x="368" y="401"/>
                    <a:pt x="290" y="290"/>
                  </a:cubicBezTo>
                  <a:cubicBezTo>
                    <a:pt x="212" y="178"/>
                    <a:pt x="112" y="67"/>
                    <a:pt x="0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35" name="Google Shape;335;p3"/>
            <p:cNvSpPr/>
            <p:nvPr/>
          </p:nvSpPr>
          <p:spPr>
            <a:xfrm>
              <a:off x="2270453" y="4709305"/>
              <a:ext cx="802" cy="2791"/>
            </a:xfrm>
            <a:custGeom>
              <a:avLst/>
              <a:gdLst/>
              <a:ahLst/>
              <a:cxnLst/>
              <a:rect l="l" t="t" r="r" b="b"/>
              <a:pathLst>
                <a:path w="23" h="80" extrusionOk="0">
                  <a:moveTo>
                    <a:pt x="11" y="1"/>
                  </a:moveTo>
                  <a:cubicBezTo>
                    <a:pt x="11" y="23"/>
                    <a:pt x="1" y="57"/>
                    <a:pt x="1" y="79"/>
                  </a:cubicBezTo>
                  <a:lnTo>
                    <a:pt x="11" y="79"/>
                  </a:lnTo>
                  <a:cubicBezTo>
                    <a:pt x="11" y="57"/>
                    <a:pt x="23" y="23"/>
                    <a:pt x="23" y="1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36" name="Google Shape;336;p3"/>
            <p:cNvSpPr/>
            <p:nvPr/>
          </p:nvSpPr>
          <p:spPr>
            <a:xfrm>
              <a:off x="2270837" y="4708538"/>
              <a:ext cx="419" cy="802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0" y="1"/>
                  </a:moveTo>
                  <a:lnTo>
                    <a:pt x="0" y="23"/>
                  </a:lnTo>
                  <a:lnTo>
                    <a:pt x="12" y="2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37" name="Google Shape;337;p3"/>
            <p:cNvSpPr/>
            <p:nvPr/>
          </p:nvSpPr>
          <p:spPr>
            <a:xfrm>
              <a:off x="2267732" y="4689140"/>
              <a:ext cx="3907" cy="19432"/>
            </a:xfrm>
            <a:custGeom>
              <a:avLst/>
              <a:gdLst/>
              <a:ahLst/>
              <a:cxnLst/>
              <a:rect l="l" t="t" r="r" b="b"/>
              <a:pathLst>
                <a:path w="112" h="557" extrusionOk="0">
                  <a:moveTo>
                    <a:pt x="0" y="1"/>
                  </a:moveTo>
                  <a:lnTo>
                    <a:pt x="0" y="1"/>
                  </a:lnTo>
                  <a:cubicBezTo>
                    <a:pt x="56" y="179"/>
                    <a:pt x="89" y="368"/>
                    <a:pt x="89" y="557"/>
                  </a:cubicBezTo>
                  <a:lnTo>
                    <a:pt x="101" y="557"/>
                  </a:lnTo>
                  <a:cubicBezTo>
                    <a:pt x="112" y="457"/>
                    <a:pt x="112" y="356"/>
                    <a:pt x="101" y="257"/>
                  </a:cubicBezTo>
                  <a:lnTo>
                    <a:pt x="67" y="57"/>
                  </a:lnTo>
                  <a:cubicBezTo>
                    <a:pt x="45" y="34"/>
                    <a:pt x="23" y="23"/>
                    <a:pt x="0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38" name="Google Shape;338;p3"/>
            <p:cNvSpPr/>
            <p:nvPr/>
          </p:nvSpPr>
          <p:spPr>
            <a:xfrm>
              <a:off x="2266162" y="4708956"/>
              <a:ext cx="837" cy="2721"/>
            </a:xfrm>
            <a:custGeom>
              <a:avLst/>
              <a:gdLst/>
              <a:ahLst/>
              <a:cxnLst/>
              <a:rect l="l" t="t" r="r" b="b"/>
              <a:pathLst>
                <a:path w="24" h="78" extrusionOk="0">
                  <a:moveTo>
                    <a:pt x="1" y="0"/>
                  </a:moveTo>
                  <a:cubicBezTo>
                    <a:pt x="1" y="22"/>
                    <a:pt x="12" y="55"/>
                    <a:pt x="12" y="78"/>
                  </a:cubicBezTo>
                  <a:lnTo>
                    <a:pt x="23" y="78"/>
                  </a:lnTo>
                  <a:cubicBezTo>
                    <a:pt x="23" y="55"/>
                    <a:pt x="23" y="22"/>
                    <a:pt x="1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39" name="Google Shape;339;p3"/>
            <p:cNvSpPr/>
            <p:nvPr/>
          </p:nvSpPr>
          <p:spPr>
            <a:xfrm>
              <a:off x="2214178" y="4663148"/>
              <a:ext cx="17514" cy="7012"/>
            </a:xfrm>
            <a:custGeom>
              <a:avLst/>
              <a:gdLst/>
              <a:ahLst/>
              <a:cxnLst/>
              <a:rect l="l" t="t" r="r" b="b"/>
              <a:pathLst>
                <a:path w="502" h="201" extrusionOk="0">
                  <a:moveTo>
                    <a:pt x="12" y="1"/>
                  </a:moveTo>
                  <a:lnTo>
                    <a:pt x="0" y="11"/>
                  </a:lnTo>
                  <a:cubicBezTo>
                    <a:pt x="168" y="78"/>
                    <a:pt x="334" y="134"/>
                    <a:pt x="501" y="201"/>
                  </a:cubicBezTo>
                  <a:cubicBezTo>
                    <a:pt x="501" y="189"/>
                    <a:pt x="490" y="179"/>
                    <a:pt x="490" y="167"/>
                  </a:cubicBezTo>
                  <a:cubicBezTo>
                    <a:pt x="490" y="145"/>
                    <a:pt x="479" y="123"/>
                    <a:pt x="479" y="100"/>
                  </a:cubicBezTo>
                  <a:cubicBezTo>
                    <a:pt x="323" y="45"/>
                    <a:pt x="168" y="11"/>
                    <a:pt x="12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40" name="Google Shape;340;p3"/>
            <p:cNvSpPr/>
            <p:nvPr/>
          </p:nvSpPr>
          <p:spPr>
            <a:xfrm>
              <a:off x="2230889" y="4666637"/>
              <a:ext cx="35725" cy="42353"/>
            </a:xfrm>
            <a:custGeom>
              <a:avLst/>
              <a:gdLst/>
              <a:ahLst/>
              <a:cxnLst/>
              <a:rect l="l" t="t" r="r" b="b"/>
              <a:pathLst>
                <a:path w="1024" h="1214" extrusionOk="0">
                  <a:moveTo>
                    <a:pt x="0" y="0"/>
                  </a:moveTo>
                  <a:cubicBezTo>
                    <a:pt x="0" y="23"/>
                    <a:pt x="11" y="45"/>
                    <a:pt x="11" y="67"/>
                  </a:cubicBezTo>
                  <a:cubicBezTo>
                    <a:pt x="11" y="79"/>
                    <a:pt x="22" y="89"/>
                    <a:pt x="22" y="101"/>
                  </a:cubicBezTo>
                  <a:cubicBezTo>
                    <a:pt x="22" y="101"/>
                    <a:pt x="33" y="101"/>
                    <a:pt x="45" y="112"/>
                  </a:cubicBezTo>
                  <a:cubicBezTo>
                    <a:pt x="200" y="178"/>
                    <a:pt x="367" y="257"/>
                    <a:pt x="512" y="368"/>
                  </a:cubicBezTo>
                  <a:cubicBezTo>
                    <a:pt x="656" y="479"/>
                    <a:pt x="779" y="613"/>
                    <a:pt x="856" y="768"/>
                  </a:cubicBezTo>
                  <a:cubicBezTo>
                    <a:pt x="934" y="912"/>
                    <a:pt x="990" y="1058"/>
                    <a:pt x="1012" y="1213"/>
                  </a:cubicBezTo>
                  <a:lnTo>
                    <a:pt x="1023" y="1213"/>
                  </a:lnTo>
                  <a:cubicBezTo>
                    <a:pt x="1012" y="1058"/>
                    <a:pt x="967" y="902"/>
                    <a:pt x="901" y="746"/>
                  </a:cubicBezTo>
                  <a:cubicBezTo>
                    <a:pt x="823" y="579"/>
                    <a:pt x="700" y="423"/>
                    <a:pt x="556" y="301"/>
                  </a:cubicBezTo>
                  <a:cubicBezTo>
                    <a:pt x="411" y="178"/>
                    <a:pt x="255" y="79"/>
                    <a:pt x="78" y="23"/>
                  </a:cubicBezTo>
                  <a:cubicBezTo>
                    <a:pt x="55" y="12"/>
                    <a:pt x="22" y="0"/>
                    <a:pt x="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41" name="Google Shape;341;p3"/>
            <p:cNvSpPr/>
            <p:nvPr/>
          </p:nvSpPr>
          <p:spPr>
            <a:xfrm>
              <a:off x="2224261" y="4682162"/>
              <a:ext cx="22537" cy="8582"/>
            </a:xfrm>
            <a:custGeom>
              <a:avLst/>
              <a:gdLst/>
              <a:ahLst/>
              <a:cxnLst/>
              <a:rect l="l" t="t" r="r" b="b"/>
              <a:pathLst>
                <a:path w="646" h="246" extrusionOk="0">
                  <a:moveTo>
                    <a:pt x="1" y="0"/>
                  </a:moveTo>
                  <a:lnTo>
                    <a:pt x="1" y="12"/>
                  </a:lnTo>
                  <a:cubicBezTo>
                    <a:pt x="112" y="56"/>
                    <a:pt x="223" y="89"/>
                    <a:pt x="334" y="134"/>
                  </a:cubicBezTo>
                  <a:cubicBezTo>
                    <a:pt x="435" y="178"/>
                    <a:pt x="546" y="201"/>
                    <a:pt x="646" y="245"/>
                  </a:cubicBezTo>
                  <a:cubicBezTo>
                    <a:pt x="613" y="201"/>
                    <a:pt x="568" y="156"/>
                    <a:pt x="524" y="112"/>
                  </a:cubicBezTo>
                  <a:cubicBezTo>
                    <a:pt x="468" y="89"/>
                    <a:pt x="413" y="67"/>
                    <a:pt x="357" y="56"/>
                  </a:cubicBezTo>
                  <a:cubicBezTo>
                    <a:pt x="235" y="23"/>
                    <a:pt x="123" y="12"/>
                    <a:pt x="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42" name="Google Shape;342;p3"/>
            <p:cNvSpPr/>
            <p:nvPr/>
          </p:nvSpPr>
          <p:spPr>
            <a:xfrm>
              <a:off x="2242507" y="4686035"/>
              <a:ext cx="21770" cy="21386"/>
            </a:xfrm>
            <a:custGeom>
              <a:avLst/>
              <a:gdLst/>
              <a:ahLst/>
              <a:cxnLst/>
              <a:rect l="l" t="t" r="r" b="b"/>
              <a:pathLst>
                <a:path w="624" h="613" extrusionOk="0">
                  <a:moveTo>
                    <a:pt x="1" y="1"/>
                  </a:moveTo>
                  <a:cubicBezTo>
                    <a:pt x="45" y="45"/>
                    <a:pt x="90" y="90"/>
                    <a:pt x="123" y="134"/>
                  </a:cubicBezTo>
                  <a:cubicBezTo>
                    <a:pt x="123" y="146"/>
                    <a:pt x="134" y="146"/>
                    <a:pt x="134" y="146"/>
                  </a:cubicBezTo>
                  <a:cubicBezTo>
                    <a:pt x="245" y="190"/>
                    <a:pt x="345" y="257"/>
                    <a:pt x="434" y="324"/>
                  </a:cubicBezTo>
                  <a:cubicBezTo>
                    <a:pt x="479" y="356"/>
                    <a:pt x="523" y="401"/>
                    <a:pt x="557" y="445"/>
                  </a:cubicBezTo>
                  <a:cubicBezTo>
                    <a:pt x="590" y="490"/>
                    <a:pt x="601" y="557"/>
                    <a:pt x="590" y="613"/>
                  </a:cubicBezTo>
                  <a:lnTo>
                    <a:pt x="601" y="613"/>
                  </a:lnTo>
                  <a:cubicBezTo>
                    <a:pt x="624" y="557"/>
                    <a:pt x="601" y="490"/>
                    <a:pt x="579" y="435"/>
                  </a:cubicBezTo>
                  <a:cubicBezTo>
                    <a:pt x="545" y="379"/>
                    <a:pt x="501" y="334"/>
                    <a:pt x="456" y="290"/>
                  </a:cubicBezTo>
                  <a:cubicBezTo>
                    <a:pt x="367" y="212"/>
                    <a:pt x="268" y="146"/>
                    <a:pt x="167" y="90"/>
                  </a:cubicBezTo>
                  <a:cubicBezTo>
                    <a:pt x="112" y="57"/>
                    <a:pt x="56" y="34"/>
                    <a:pt x="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43" name="Google Shape;343;p3"/>
            <p:cNvSpPr/>
            <p:nvPr/>
          </p:nvSpPr>
          <p:spPr>
            <a:xfrm>
              <a:off x="2262289" y="4708154"/>
              <a:ext cx="1605" cy="1989"/>
            </a:xfrm>
            <a:custGeom>
              <a:avLst/>
              <a:gdLst/>
              <a:ahLst/>
              <a:cxnLst/>
              <a:rect l="l" t="t" r="r" b="b"/>
              <a:pathLst>
                <a:path w="46" h="57" extrusionOk="0">
                  <a:moveTo>
                    <a:pt x="1" y="1"/>
                  </a:moveTo>
                  <a:cubicBezTo>
                    <a:pt x="12" y="12"/>
                    <a:pt x="23" y="34"/>
                    <a:pt x="34" y="45"/>
                  </a:cubicBezTo>
                  <a:lnTo>
                    <a:pt x="45" y="56"/>
                  </a:lnTo>
                  <a:cubicBezTo>
                    <a:pt x="45" y="45"/>
                    <a:pt x="34" y="23"/>
                    <a:pt x="34" y="12"/>
                  </a:cubicBezTo>
                  <a:cubicBezTo>
                    <a:pt x="23" y="12"/>
                    <a:pt x="12" y="1"/>
                    <a:pt x="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44" name="Google Shape;344;p3"/>
            <p:cNvSpPr/>
            <p:nvPr/>
          </p:nvSpPr>
          <p:spPr>
            <a:xfrm>
              <a:off x="2263475" y="4709724"/>
              <a:ext cx="419" cy="802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0" y="0"/>
                  </a:moveTo>
                  <a:cubicBezTo>
                    <a:pt x="0" y="11"/>
                    <a:pt x="0" y="11"/>
                    <a:pt x="11" y="23"/>
                  </a:cubicBezTo>
                  <a:lnTo>
                    <a:pt x="11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45" name="Google Shape;345;p3"/>
            <p:cNvSpPr/>
            <p:nvPr/>
          </p:nvSpPr>
          <p:spPr>
            <a:xfrm>
              <a:off x="2223493" y="4691861"/>
              <a:ext cx="26026" cy="5059"/>
            </a:xfrm>
            <a:custGeom>
              <a:avLst/>
              <a:gdLst/>
              <a:ahLst/>
              <a:cxnLst/>
              <a:rect l="l" t="t" r="r" b="b"/>
              <a:pathLst>
                <a:path w="746" h="145" extrusionOk="0">
                  <a:moveTo>
                    <a:pt x="0" y="1"/>
                  </a:moveTo>
                  <a:lnTo>
                    <a:pt x="0" y="12"/>
                  </a:lnTo>
                  <a:cubicBezTo>
                    <a:pt x="34" y="56"/>
                    <a:pt x="89" y="90"/>
                    <a:pt x="156" y="101"/>
                  </a:cubicBezTo>
                  <a:lnTo>
                    <a:pt x="334" y="101"/>
                  </a:lnTo>
                  <a:cubicBezTo>
                    <a:pt x="379" y="101"/>
                    <a:pt x="423" y="90"/>
                    <a:pt x="457" y="90"/>
                  </a:cubicBezTo>
                  <a:cubicBezTo>
                    <a:pt x="524" y="90"/>
                    <a:pt x="590" y="101"/>
                    <a:pt x="657" y="112"/>
                  </a:cubicBezTo>
                  <a:cubicBezTo>
                    <a:pt x="690" y="123"/>
                    <a:pt x="712" y="134"/>
                    <a:pt x="746" y="145"/>
                  </a:cubicBezTo>
                  <a:cubicBezTo>
                    <a:pt x="734" y="123"/>
                    <a:pt x="734" y="101"/>
                    <a:pt x="724" y="68"/>
                  </a:cubicBezTo>
                  <a:cubicBezTo>
                    <a:pt x="702" y="68"/>
                    <a:pt x="690" y="56"/>
                    <a:pt x="679" y="56"/>
                  </a:cubicBezTo>
                  <a:cubicBezTo>
                    <a:pt x="590" y="23"/>
                    <a:pt x="512" y="12"/>
                    <a:pt x="423" y="12"/>
                  </a:cubicBezTo>
                  <a:cubicBezTo>
                    <a:pt x="390" y="12"/>
                    <a:pt x="356" y="12"/>
                    <a:pt x="323" y="23"/>
                  </a:cubicBezTo>
                  <a:cubicBezTo>
                    <a:pt x="257" y="23"/>
                    <a:pt x="201" y="34"/>
                    <a:pt x="145" y="34"/>
                  </a:cubicBezTo>
                  <a:cubicBezTo>
                    <a:pt x="101" y="34"/>
                    <a:pt x="45" y="34"/>
                    <a:pt x="0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46" name="Google Shape;346;p3"/>
            <p:cNvSpPr/>
            <p:nvPr/>
          </p:nvSpPr>
          <p:spPr>
            <a:xfrm>
              <a:off x="2248717" y="4694199"/>
              <a:ext cx="14792" cy="14374"/>
            </a:xfrm>
            <a:custGeom>
              <a:avLst/>
              <a:gdLst/>
              <a:ahLst/>
              <a:cxnLst/>
              <a:rect l="l" t="t" r="r" b="b"/>
              <a:pathLst>
                <a:path w="424" h="412" extrusionOk="0">
                  <a:moveTo>
                    <a:pt x="1" y="1"/>
                  </a:moveTo>
                  <a:cubicBezTo>
                    <a:pt x="11" y="34"/>
                    <a:pt x="11" y="56"/>
                    <a:pt x="23" y="78"/>
                  </a:cubicBezTo>
                  <a:cubicBezTo>
                    <a:pt x="179" y="145"/>
                    <a:pt x="312" y="256"/>
                    <a:pt x="390" y="401"/>
                  </a:cubicBezTo>
                  <a:cubicBezTo>
                    <a:pt x="401" y="401"/>
                    <a:pt x="412" y="412"/>
                    <a:pt x="423" y="412"/>
                  </a:cubicBezTo>
                  <a:cubicBezTo>
                    <a:pt x="379" y="323"/>
                    <a:pt x="323" y="245"/>
                    <a:pt x="245" y="167"/>
                  </a:cubicBezTo>
                  <a:cubicBezTo>
                    <a:pt x="179" y="100"/>
                    <a:pt x="90" y="45"/>
                    <a:pt x="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47" name="Google Shape;347;p3"/>
            <p:cNvSpPr/>
            <p:nvPr/>
          </p:nvSpPr>
          <p:spPr>
            <a:xfrm>
              <a:off x="2256498" y="4703723"/>
              <a:ext cx="39981" cy="34608"/>
            </a:xfrm>
            <a:custGeom>
              <a:avLst/>
              <a:gdLst/>
              <a:ahLst/>
              <a:cxnLst/>
              <a:rect l="l" t="t" r="r" b="b"/>
              <a:pathLst>
                <a:path w="1146" h="992" extrusionOk="0">
                  <a:moveTo>
                    <a:pt x="200" y="495"/>
                  </a:moveTo>
                  <a:cubicBezTo>
                    <a:pt x="200" y="506"/>
                    <a:pt x="200" y="506"/>
                    <a:pt x="211" y="517"/>
                  </a:cubicBezTo>
                  <a:cubicBezTo>
                    <a:pt x="223" y="561"/>
                    <a:pt x="245" y="617"/>
                    <a:pt x="256" y="662"/>
                  </a:cubicBezTo>
                  <a:cubicBezTo>
                    <a:pt x="233" y="617"/>
                    <a:pt x="211" y="561"/>
                    <a:pt x="189" y="517"/>
                  </a:cubicBezTo>
                  <a:cubicBezTo>
                    <a:pt x="189" y="506"/>
                    <a:pt x="189" y="495"/>
                    <a:pt x="178" y="495"/>
                  </a:cubicBezTo>
                  <a:close/>
                  <a:moveTo>
                    <a:pt x="812" y="595"/>
                  </a:moveTo>
                  <a:cubicBezTo>
                    <a:pt x="812" y="595"/>
                    <a:pt x="812" y="606"/>
                    <a:pt x="823" y="606"/>
                  </a:cubicBezTo>
                  <a:cubicBezTo>
                    <a:pt x="823" y="673"/>
                    <a:pt x="823" y="739"/>
                    <a:pt x="801" y="806"/>
                  </a:cubicBezTo>
                  <a:lnTo>
                    <a:pt x="801" y="706"/>
                  </a:lnTo>
                  <a:cubicBezTo>
                    <a:pt x="812" y="673"/>
                    <a:pt x="812" y="628"/>
                    <a:pt x="812" y="595"/>
                  </a:cubicBezTo>
                  <a:close/>
                  <a:moveTo>
                    <a:pt x="445" y="0"/>
                  </a:moveTo>
                  <a:cubicBezTo>
                    <a:pt x="377" y="0"/>
                    <a:pt x="309" y="8"/>
                    <a:pt x="245" y="17"/>
                  </a:cubicBezTo>
                  <a:cubicBezTo>
                    <a:pt x="233" y="17"/>
                    <a:pt x="223" y="27"/>
                    <a:pt x="223" y="27"/>
                  </a:cubicBezTo>
                  <a:cubicBezTo>
                    <a:pt x="211" y="39"/>
                    <a:pt x="211" y="39"/>
                    <a:pt x="211" y="50"/>
                  </a:cubicBezTo>
                  <a:lnTo>
                    <a:pt x="211" y="61"/>
                  </a:lnTo>
                  <a:cubicBezTo>
                    <a:pt x="200" y="61"/>
                    <a:pt x="189" y="61"/>
                    <a:pt x="189" y="72"/>
                  </a:cubicBezTo>
                  <a:cubicBezTo>
                    <a:pt x="178" y="72"/>
                    <a:pt x="178" y="83"/>
                    <a:pt x="178" y="83"/>
                  </a:cubicBezTo>
                  <a:cubicBezTo>
                    <a:pt x="167" y="83"/>
                    <a:pt x="156" y="94"/>
                    <a:pt x="156" y="106"/>
                  </a:cubicBezTo>
                  <a:cubicBezTo>
                    <a:pt x="144" y="116"/>
                    <a:pt x="144" y="139"/>
                    <a:pt x="134" y="150"/>
                  </a:cubicBezTo>
                  <a:lnTo>
                    <a:pt x="111" y="150"/>
                  </a:lnTo>
                  <a:cubicBezTo>
                    <a:pt x="0" y="250"/>
                    <a:pt x="78" y="428"/>
                    <a:pt x="134" y="539"/>
                  </a:cubicBezTo>
                  <a:cubicBezTo>
                    <a:pt x="156" y="606"/>
                    <a:pt x="189" y="662"/>
                    <a:pt x="233" y="717"/>
                  </a:cubicBezTo>
                  <a:cubicBezTo>
                    <a:pt x="256" y="751"/>
                    <a:pt x="278" y="784"/>
                    <a:pt x="300" y="806"/>
                  </a:cubicBezTo>
                  <a:cubicBezTo>
                    <a:pt x="312" y="840"/>
                    <a:pt x="334" y="862"/>
                    <a:pt x="367" y="862"/>
                  </a:cubicBezTo>
                  <a:cubicBezTo>
                    <a:pt x="401" y="862"/>
                    <a:pt x="389" y="828"/>
                    <a:pt x="367" y="818"/>
                  </a:cubicBezTo>
                  <a:cubicBezTo>
                    <a:pt x="356" y="818"/>
                    <a:pt x="345" y="795"/>
                    <a:pt x="334" y="784"/>
                  </a:cubicBezTo>
                  <a:cubicBezTo>
                    <a:pt x="334" y="773"/>
                    <a:pt x="322" y="762"/>
                    <a:pt x="312" y="751"/>
                  </a:cubicBezTo>
                  <a:lnTo>
                    <a:pt x="312" y="739"/>
                  </a:lnTo>
                  <a:cubicBezTo>
                    <a:pt x="322" y="739"/>
                    <a:pt x="334" y="739"/>
                    <a:pt x="322" y="717"/>
                  </a:cubicBezTo>
                  <a:cubicBezTo>
                    <a:pt x="313" y="697"/>
                    <a:pt x="312" y="669"/>
                    <a:pt x="304" y="640"/>
                  </a:cubicBezTo>
                  <a:lnTo>
                    <a:pt x="304" y="640"/>
                  </a:lnTo>
                  <a:cubicBezTo>
                    <a:pt x="314" y="642"/>
                    <a:pt x="324" y="650"/>
                    <a:pt x="334" y="650"/>
                  </a:cubicBezTo>
                  <a:cubicBezTo>
                    <a:pt x="345" y="695"/>
                    <a:pt x="345" y="739"/>
                    <a:pt x="356" y="784"/>
                  </a:cubicBezTo>
                  <a:cubicBezTo>
                    <a:pt x="367" y="795"/>
                    <a:pt x="389" y="806"/>
                    <a:pt x="411" y="806"/>
                  </a:cubicBezTo>
                  <a:cubicBezTo>
                    <a:pt x="411" y="818"/>
                    <a:pt x="411" y="828"/>
                    <a:pt x="401" y="850"/>
                  </a:cubicBezTo>
                  <a:cubicBezTo>
                    <a:pt x="401" y="862"/>
                    <a:pt x="411" y="873"/>
                    <a:pt x="423" y="873"/>
                  </a:cubicBezTo>
                  <a:cubicBezTo>
                    <a:pt x="434" y="873"/>
                    <a:pt x="445" y="873"/>
                    <a:pt x="456" y="862"/>
                  </a:cubicBezTo>
                  <a:lnTo>
                    <a:pt x="490" y="729"/>
                  </a:lnTo>
                  <a:lnTo>
                    <a:pt x="490" y="650"/>
                  </a:lnTo>
                  <a:lnTo>
                    <a:pt x="500" y="650"/>
                  </a:lnTo>
                  <a:lnTo>
                    <a:pt x="500" y="695"/>
                  </a:lnTo>
                  <a:cubicBezTo>
                    <a:pt x="500" y="739"/>
                    <a:pt x="490" y="795"/>
                    <a:pt x="478" y="840"/>
                  </a:cubicBezTo>
                  <a:cubicBezTo>
                    <a:pt x="478" y="862"/>
                    <a:pt x="512" y="873"/>
                    <a:pt x="522" y="873"/>
                  </a:cubicBezTo>
                  <a:cubicBezTo>
                    <a:pt x="522" y="881"/>
                    <a:pt x="534" y="889"/>
                    <a:pt x="544" y="889"/>
                  </a:cubicBezTo>
                  <a:cubicBezTo>
                    <a:pt x="549" y="889"/>
                    <a:pt x="553" y="887"/>
                    <a:pt x="556" y="884"/>
                  </a:cubicBezTo>
                  <a:cubicBezTo>
                    <a:pt x="567" y="884"/>
                    <a:pt x="579" y="862"/>
                    <a:pt x="579" y="850"/>
                  </a:cubicBezTo>
                  <a:cubicBezTo>
                    <a:pt x="589" y="840"/>
                    <a:pt x="601" y="828"/>
                    <a:pt x="601" y="806"/>
                  </a:cubicBezTo>
                  <a:cubicBezTo>
                    <a:pt x="611" y="795"/>
                    <a:pt x="623" y="773"/>
                    <a:pt x="623" y="751"/>
                  </a:cubicBezTo>
                  <a:lnTo>
                    <a:pt x="623" y="751"/>
                  </a:lnTo>
                  <a:cubicBezTo>
                    <a:pt x="623" y="795"/>
                    <a:pt x="623" y="840"/>
                    <a:pt x="611" y="884"/>
                  </a:cubicBezTo>
                  <a:cubicBezTo>
                    <a:pt x="611" y="903"/>
                    <a:pt x="630" y="915"/>
                    <a:pt x="648" y="915"/>
                  </a:cubicBezTo>
                  <a:cubicBezTo>
                    <a:pt x="661" y="915"/>
                    <a:pt x="674" y="909"/>
                    <a:pt x="678" y="895"/>
                  </a:cubicBezTo>
                  <a:cubicBezTo>
                    <a:pt x="690" y="840"/>
                    <a:pt x="700" y="773"/>
                    <a:pt x="700" y="706"/>
                  </a:cubicBezTo>
                  <a:lnTo>
                    <a:pt x="700" y="628"/>
                  </a:lnTo>
                  <a:cubicBezTo>
                    <a:pt x="700" y="640"/>
                    <a:pt x="700" y="662"/>
                    <a:pt x="712" y="673"/>
                  </a:cubicBezTo>
                  <a:cubicBezTo>
                    <a:pt x="712" y="729"/>
                    <a:pt x="700" y="795"/>
                    <a:pt x="700" y="850"/>
                  </a:cubicBezTo>
                  <a:cubicBezTo>
                    <a:pt x="694" y="872"/>
                    <a:pt x="719" y="890"/>
                    <a:pt x="741" y="890"/>
                  </a:cubicBezTo>
                  <a:cubicBezTo>
                    <a:pt x="753" y="890"/>
                    <a:pt x="763" y="885"/>
                    <a:pt x="767" y="873"/>
                  </a:cubicBezTo>
                  <a:lnTo>
                    <a:pt x="767" y="840"/>
                  </a:lnTo>
                  <a:lnTo>
                    <a:pt x="789" y="840"/>
                  </a:lnTo>
                  <a:cubicBezTo>
                    <a:pt x="789" y="850"/>
                    <a:pt x="789" y="850"/>
                    <a:pt x="779" y="862"/>
                  </a:cubicBezTo>
                  <a:cubicBezTo>
                    <a:pt x="770" y="886"/>
                    <a:pt x="797" y="904"/>
                    <a:pt x="817" y="904"/>
                  </a:cubicBezTo>
                  <a:cubicBezTo>
                    <a:pt x="824" y="904"/>
                    <a:pt x="831" y="901"/>
                    <a:pt x="834" y="895"/>
                  </a:cubicBezTo>
                  <a:cubicBezTo>
                    <a:pt x="878" y="806"/>
                    <a:pt x="901" y="706"/>
                    <a:pt x="901" y="617"/>
                  </a:cubicBezTo>
                  <a:lnTo>
                    <a:pt x="901" y="561"/>
                  </a:lnTo>
                  <a:cubicBezTo>
                    <a:pt x="901" y="584"/>
                    <a:pt x="901" y="595"/>
                    <a:pt x="912" y="606"/>
                  </a:cubicBezTo>
                  <a:lnTo>
                    <a:pt x="912" y="640"/>
                  </a:lnTo>
                  <a:cubicBezTo>
                    <a:pt x="923" y="695"/>
                    <a:pt x="923" y="751"/>
                    <a:pt x="923" y="806"/>
                  </a:cubicBezTo>
                  <a:cubicBezTo>
                    <a:pt x="923" y="828"/>
                    <a:pt x="923" y="862"/>
                    <a:pt x="912" y="884"/>
                  </a:cubicBezTo>
                  <a:cubicBezTo>
                    <a:pt x="912" y="917"/>
                    <a:pt x="912" y="939"/>
                    <a:pt x="923" y="973"/>
                  </a:cubicBezTo>
                  <a:cubicBezTo>
                    <a:pt x="930" y="986"/>
                    <a:pt x="940" y="992"/>
                    <a:pt x="949" y="992"/>
                  </a:cubicBezTo>
                  <a:cubicBezTo>
                    <a:pt x="956" y="992"/>
                    <a:pt x="963" y="989"/>
                    <a:pt x="967" y="984"/>
                  </a:cubicBezTo>
                  <a:cubicBezTo>
                    <a:pt x="1001" y="962"/>
                    <a:pt x="1001" y="939"/>
                    <a:pt x="1001" y="907"/>
                  </a:cubicBezTo>
                  <a:cubicBezTo>
                    <a:pt x="1012" y="884"/>
                    <a:pt x="1012" y="850"/>
                    <a:pt x="1012" y="818"/>
                  </a:cubicBezTo>
                  <a:cubicBezTo>
                    <a:pt x="1012" y="762"/>
                    <a:pt x="1001" y="706"/>
                    <a:pt x="1001" y="650"/>
                  </a:cubicBezTo>
                  <a:cubicBezTo>
                    <a:pt x="990" y="640"/>
                    <a:pt x="990" y="640"/>
                    <a:pt x="990" y="628"/>
                  </a:cubicBezTo>
                  <a:lnTo>
                    <a:pt x="990" y="606"/>
                  </a:lnTo>
                  <a:cubicBezTo>
                    <a:pt x="1001" y="617"/>
                    <a:pt x="1001" y="617"/>
                    <a:pt x="1012" y="617"/>
                  </a:cubicBezTo>
                  <a:cubicBezTo>
                    <a:pt x="1023" y="617"/>
                    <a:pt x="1046" y="606"/>
                    <a:pt x="1034" y="595"/>
                  </a:cubicBezTo>
                  <a:cubicBezTo>
                    <a:pt x="1023" y="528"/>
                    <a:pt x="1012" y="462"/>
                    <a:pt x="979" y="406"/>
                  </a:cubicBezTo>
                  <a:lnTo>
                    <a:pt x="979" y="406"/>
                  </a:lnTo>
                  <a:cubicBezTo>
                    <a:pt x="1034" y="484"/>
                    <a:pt x="1068" y="584"/>
                    <a:pt x="1090" y="673"/>
                  </a:cubicBezTo>
                  <a:cubicBezTo>
                    <a:pt x="1096" y="685"/>
                    <a:pt x="1112" y="694"/>
                    <a:pt x="1125" y="694"/>
                  </a:cubicBezTo>
                  <a:cubicBezTo>
                    <a:pt x="1136" y="694"/>
                    <a:pt x="1145" y="688"/>
                    <a:pt x="1145" y="673"/>
                  </a:cubicBezTo>
                  <a:cubicBezTo>
                    <a:pt x="1123" y="561"/>
                    <a:pt x="1090" y="450"/>
                    <a:pt x="1023" y="361"/>
                  </a:cubicBezTo>
                  <a:cubicBezTo>
                    <a:pt x="1001" y="306"/>
                    <a:pt x="957" y="261"/>
                    <a:pt x="923" y="228"/>
                  </a:cubicBezTo>
                  <a:cubicBezTo>
                    <a:pt x="890" y="195"/>
                    <a:pt x="845" y="150"/>
                    <a:pt x="801" y="128"/>
                  </a:cubicBezTo>
                  <a:lnTo>
                    <a:pt x="767" y="94"/>
                  </a:lnTo>
                  <a:lnTo>
                    <a:pt x="756" y="94"/>
                  </a:lnTo>
                  <a:lnTo>
                    <a:pt x="723" y="61"/>
                  </a:lnTo>
                  <a:cubicBezTo>
                    <a:pt x="638" y="15"/>
                    <a:pt x="542" y="0"/>
                    <a:pt x="44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48" name="Google Shape;348;p3"/>
            <p:cNvSpPr/>
            <p:nvPr/>
          </p:nvSpPr>
          <p:spPr>
            <a:xfrm>
              <a:off x="2262289" y="4706619"/>
              <a:ext cx="26828" cy="24107"/>
            </a:xfrm>
            <a:custGeom>
              <a:avLst/>
              <a:gdLst/>
              <a:ahLst/>
              <a:cxnLst/>
              <a:rect l="l" t="t" r="r" b="b"/>
              <a:pathLst>
                <a:path w="769" h="691" extrusionOk="0">
                  <a:moveTo>
                    <a:pt x="534" y="0"/>
                  </a:moveTo>
                  <a:lnTo>
                    <a:pt x="123" y="11"/>
                  </a:lnTo>
                  <a:cubicBezTo>
                    <a:pt x="123" y="11"/>
                    <a:pt x="1" y="178"/>
                    <a:pt x="67" y="401"/>
                  </a:cubicBezTo>
                  <a:cubicBezTo>
                    <a:pt x="100" y="551"/>
                    <a:pt x="256" y="691"/>
                    <a:pt x="457" y="691"/>
                  </a:cubicBezTo>
                  <a:cubicBezTo>
                    <a:pt x="464" y="691"/>
                    <a:pt x="472" y="690"/>
                    <a:pt x="479" y="690"/>
                  </a:cubicBezTo>
                  <a:cubicBezTo>
                    <a:pt x="702" y="668"/>
                    <a:pt x="768" y="501"/>
                    <a:pt x="757" y="356"/>
                  </a:cubicBezTo>
                  <a:cubicBezTo>
                    <a:pt x="724" y="145"/>
                    <a:pt x="534" y="0"/>
                    <a:pt x="53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49" name="Google Shape;349;p3"/>
            <p:cNvSpPr/>
            <p:nvPr/>
          </p:nvSpPr>
          <p:spPr>
            <a:xfrm>
              <a:off x="2255695" y="4696885"/>
              <a:ext cx="44656" cy="36248"/>
            </a:xfrm>
            <a:custGeom>
              <a:avLst/>
              <a:gdLst/>
              <a:ahLst/>
              <a:cxnLst/>
              <a:rect l="l" t="t" r="r" b="b"/>
              <a:pathLst>
                <a:path w="1280" h="1039" extrusionOk="0">
                  <a:moveTo>
                    <a:pt x="1035" y="401"/>
                  </a:moveTo>
                  <a:cubicBezTo>
                    <a:pt x="1046" y="424"/>
                    <a:pt x="1046" y="435"/>
                    <a:pt x="1057" y="446"/>
                  </a:cubicBezTo>
                  <a:cubicBezTo>
                    <a:pt x="1099" y="549"/>
                    <a:pt x="1101" y="653"/>
                    <a:pt x="1111" y="757"/>
                  </a:cubicBezTo>
                  <a:lnTo>
                    <a:pt x="1111" y="757"/>
                  </a:lnTo>
                  <a:cubicBezTo>
                    <a:pt x="1103" y="684"/>
                    <a:pt x="1084" y="613"/>
                    <a:pt x="1057" y="546"/>
                  </a:cubicBezTo>
                  <a:cubicBezTo>
                    <a:pt x="1057" y="502"/>
                    <a:pt x="1046" y="457"/>
                    <a:pt x="1035" y="401"/>
                  </a:cubicBezTo>
                  <a:close/>
                  <a:moveTo>
                    <a:pt x="491" y="0"/>
                  </a:moveTo>
                  <a:cubicBezTo>
                    <a:pt x="481" y="0"/>
                    <a:pt x="472" y="4"/>
                    <a:pt x="468" y="13"/>
                  </a:cubicBezTo>
                  <a:lnTo>
                    <a:pt x="468" y="35"/>
                  </a:lnTo>
                  <a:cubicBezTo>
                    <a:pt x="468" y="23"/>
                    <a:pt x="457" y="23"/>
                    <a:pt x="457" y="23"/>
                  </a:cubicBezTo>
                  <a:cubicBezTo>
                    <a:pt x="451" y="18"/>
                    <a:pt x="443" y="15"/>
                    <a:pt x="435" y="15"/>
                  </a:cubicBezTo>
                  <a:cubicBezTo>
                    <a:pt x="426" y="15"/>
                    <a:pt x="418" y="18"/>
                    <a:pt x="412" y="23"/>
                  </a:cubicBezTo>
                  <a:cubicBezTo>
                    <a:pt x="401" y="23"/>
                    <a:pt x="401" y="35"/>
                    <a:pt x="401" y="35"/>
                  </a:cubicBezTo>
                  <a:lnTo>
                    <a:pt x="390" y="45"/>
                  </a:lnTo>
                  <a:lnTo>
                    <a:pt x="379" y="45"/>
                  </a:lnTo>
                  <a:cubicBezTo>
                    <a:pt x="379" y="57"/>
                    <a:pt x="368" y="57"/>
                    <a:pt x="368" y="57"/>
                  </a:cubicBezTo>
                  <a:lnTo>
                    <a:pt x="368" y="68"/>
                  </a:lnTo>
                  <a:lnTo>
                    <a:pt x="357" y="57"/>
                  </a:lnTo>
                  <a:cubicBezTo>
                    <a:pt x="349" y="49"/>
                    <a:pt x="341" y="41"/>
                    <a:pt x="329" y="41"/>
                  </a:cubicBezTo>
                  <a:cubicBezTo>
                    <a:pt x="324" y="41"/>
                    <a:pt x="319" y="42"/>
                    <a:pt x="312" y="45"/>
                  </a:cubicBezTo>
                  <a:cubicBezTo>
                    <a:pt x="301" y="45"/>
                    <a:pt x="290" y="57"/>
                    <a:pt x="279" y="68"/>
                  </a:cubicBezTo>
                  <a:cubicBezTo>
                    <a:pt x="246" y="79"/>
                    <a:pt x="223" y="102"/>
                    <a:pt x="212" y="124"/>
                  </a:cubicBezTo>
                  <a:cubicBezTo>
                    <a:pt x="201" y="124"/>
                    <a:pt x="190" y="124"/>
                    <a:pt x="179" y="134"/>
                  </a:cubicBezTo>
                  <a:cubicBezTo>
                    <a:pt x="45" y="246"/>
                    <a:pt x="1" y="457"/>
                    <a:pt x="34" y="624"/>
                  </a:cubicBezTo>
                  <a:cubicBezTo>
                    <a:pt x="68" y="791"/>
                    <a:pt x="167" y="947"/>
                    <a:pt x="312" y="1036"/>
                  </a:cubicBezTo>
                  <a:cubicBezTo>
                    <a:pt x="316" y="1038"/>
                    <a:pt x="320" y="1039"/>
                    <a:pt x="324" y="1039"/>
                  </a:cubicBezTo>
                  <a:cubicBezTo>
                    <a:pt x="341" y="1039"/>
                    <a:pt x="353" y="1020"/>
                    <a:pt x="335" y="1002"/>
                  </a:cubicBezTo>
                  <a:cubicBezTo>
                    <a:pt x="212" y="902"/>
                    <a:pt x="134" y="769"/>
                    <a:pt x="112" y="613"/>
                  </a:cubicBezTo>
                  <a:cubicBezTo>
                    <a:pt x="112" y="569"/>
                    <a:pt x="112" y="513"/>
                    <a:pt x="123" y="457"/>
                  </a:cubicBezTo>
                  <a:lnTo>
                    <a:pt x="123" y="513"/>
                  </a:lnTo>
                  <a:cubicBezTo>
                    <a:pt x="134" y="646"/>
                    <a:pt x="179" y="780"/>
                    <a:pt x="268" y="891"/>
                  </a:cubicBezTo>
                  <a:cubicBezTo>
                    <a:pt x="276" y="899"/>
                    <a:pt x="288" y="902"/>
                    <a:pt x="299" y="902"/>
                  </a:cubicBezTo>
                  <a:cubicBezTo>
                    <a:pt x="320" y="902"/>
                    <a:pt x="337" y="890"/>
                    <a:pt x="323" y="869"/>
                  </a:cubicBezTo>
                  <a:cubicBezTo>
                    <a:pt x="246" y="769"/>
                    <a:pt x="212" y="658"/>
                    <a:pt x="201" y="535"/>
                  </a:cubicBezTo>
                  <a:lnTo>
                    <a:pt x="201" y="535"/>
                  </a:lnTo>
                  <a:cubicBezTo>
                    <a:pt x="234" y="658"/>
                    <a:pt x="290" y="780"/>
                    <a:pt x="368" y="880"/>
                  </a:cubicBezTo>
                  <a:cubicBezTo>
                    <a:pt x="372" y="889"/>
                    <a:pt x="382" y="892"/>
                    <a:pt x="393" y="892"/>
                  </a:cubicBezTo>
                  <a:cubicBezTo>
                    <a:pt x="410" y="892"/>
                    <a:pt x="426" y="882"/>
                    <a:pt x="412" y="869"/>
                  </a:cubicBezTo>
                  <a:cubicBezTo>
                    <a:pt x="345" y="757"/>
                    <a:pt x="290" y="624"/>
                    <a:pt x="279" y="490"/>
                  </a:cubicBezTo>
                  <a:cubicBezTo>
                    <a:pt x="268" y="446"/>
                    <a:pt x="268" y="401"/>
                    <a:pt x="279" y="357"/>
                  </a:cubicBezTo>
                  <a:lnTo>
                    <a:pt x="279" y="368"/>
                  </a:lnTo>
                  <a:cubicBezTo>
                    <a:pt x="279" y="401"/>
                    <a:pt x="290" y="435"/>
                    <a:pt x="290" y="480"/>
                  </a:cubicBezTo>
                  <a:cubicBezTo>
                    <a:pt x="312" y="602"/>
                    <a:pt x="379" y="735"/>
                    <a:pt x="490" y="813"/>
                  </a:cubicBezTo>
                  <a:cubicBezTo>
                    <a:pt x="493" y="816"/>
                    <a:pt x="498" y="818"/>
                    <a:pt x="502" y="818"/>
                  </a:cubicBezTo>
                  <a:cubicBezTo>
                    <a:pt x="516" y="818"/>
                    <a:pt x="532" y="807"/>
                    <a:pt x="523" y="791"/>
                  </a:cubicBezTo>
                  <a:cubicBezTo>
                    <a:pt x="490" y="735"/>
                    <a:pt x="457" y="691"/>
                    <a:pt x="434" y="646"/>
                  </a:cubicBezTo>
                  <a:cubicBezTo>
                    <a:pt x="412" y="591"/>
                    <a:pt x="390" y="535"/>
                    <a:pt x="379" y="480"/>
                  </a:cubicBezTo>
                  <a:cubicBezTo>
                    <a:pt x="368" y="435"/>
                    <a:pt x="368" y="391"/>
                    <a:pt x="368" y="347"/>
                  </a:cubicBezTo>
                  <a:lnTo>
                    <a:pt x="368" y="347"/>
                  </a:lnTo>
                  <a:cubicBezTo>
                    <a:pt x="368" y="357"/>
                    <a:pt x="368" y="369"/>
                    <a:pt x="379" y="379"/>
                  </a:cubicBezTo>
                  <a:cubicBezTo>
                    <a:pt x="379" y="468"/>
                    <a:pt x="412" y="557"/>
                    <a:pt x="457" y="624"/>
                  </a:cubicBezTo>
                  <a:cubicBezTo>
                    <a:pt x="462" y="634"/>
                    <a:pt x="476" y="639"/>
                    <a:pt x="490" y="639"/>
                  </a:cubicBezTo>
                  <a:cubicBezTo>
                    <a:pt x="507" y="639"/>
                    <a:pt x="523" y="631"/>
                    <a:pt x="523" y="613"/>
                  </a:cubicBezTo>
                  <a:cubicBezTo>
                    <a:pt x="490" y="535"/>
                    <a:pt x="468" y="468"/>
                    <a:pt x="457" y="379"/>
                  </a:cubicBezTo>
                  <a:lnTo>
                    <a:pt x="457" y="357"/>
                  </a:lnTo>
                  <a:lnTo>
                    <a:pt x="468" y="357"/>
                  </a:lnTo>
                  <a:cubicBezTo>
                    <a:pt x="479" y="424"/>
                    <a:pt x="501" y="490"/>
                    <a:pt x="523" y="546"/>
                  </a:cubicBezTo>
                  <a:cubicBezTo>
                    <a:pt x="529" y="558"/>
                    <a:pt x="543" y="563"/>
                    <a:pt x="556" y="563"/>
                  </a:cubicBezTo>
                  <a:cubicBezTo>
                    <a:pt x="568" y="563"/>
                    <a:pt x="579" y="558"/>
                    <a:pt x="579" y="546"/>
                  </a:cubicBezTo>
                  <a:lnTo>
                    <a:pt x="547" y="388"/>
                  </a:lnTo>
                  <a:lnTo>
                    <a:pt x="547" y="388"/>
                  </a:lnTo>
                  <a:cubicBezTo>
                    <a:pt x="554" y="404"/>
                    <a:pt x="581" y="413"/>
                    <a:pt x="590" y="413"/>
                  </a:cubicBezTo>
                  <a:cubicBezTo>
                    <a:pt x="602" y="502"/>
                    <a:pt x="590" y="602"/>
                    <a:pt x="545" y="691"/>
                  </a:cubicBezTo>
                  <a:cubicBezTo>
                    <a:pt x="538" y="706"/>
                    <a:pt x="552" y="722"/>
                    <a:pt x="569" y="722"/>
                  </a:cubicBezTo>
                  <a:cubicBezTo>
                    <a:pt x="576" y="722"/>
                    <a:pt x="583" y="719"/>
                    <a:pt x="590" y="713"/>
                  </a:cubicBezTo>
                  <a:cubicBezTo>
                    <a:pt x="602" y="691"/>
                    <a:pt x="624" y="658"/>
                    <a:pt x="634" y="635"/>
                  </a:cubicBezTo>
                  <a:lnTo>
                    <a:pt x="634" y="635"/>
                  </a:lnTo>
                  <a:lnTo>
                    <a:pt x="602" y="802"/>
                  </a:lnTo>
                  <a:cubicBezTo>
                    <a:pt x="593" y="826"/>
                    <a:pt x="619" y="849"/>
                    <a:pt x="643" y="849"/>
                  </a:cubicBezTo>
                  <a:cubicBezTo>
                    <a:pt x="652" y="849"/>
                    <a:pt x="662" y="845"/>
                    <a:pt x="668" y="836"/>
                  </a:cubicBezTo>
                  <a:cubicBezTo>
                    <a:pt x="713" y="713"/>
                    <a:pt x="735" y="591"/>
                    <a:pt x="735" y="468"/>
                  </a:cubicBezTo>
                  <a:cubicBezTo>
                    <a:pt x="735" y="445"/>
                    <a:pt x="735" y="422"/>
                    <a:pt x="731" y="402"/>
                  </a:cubicBezTo>
                  <a:lnTo>
                    <a:pt x="731" y="402"/>
                  </a:lnTo>
                  <a:cubicBezTo>
                    <a:pt x="739" y="428"/>
                    <a:pt x="746" y="454"/>
                    <a:pt x="746" y="480"/>
                  </a:cubicBezTo>
                  <a:cubicBezTo>
                    <a:pt x="757" y="569"/>
                    <a:pt x="746" y="668"/>
                    <a:pt x="723" y="757"/>
                  </a:cubicBezTo>
                  <a:cubicBezTo>
                    <a:pt x="723" y="771"/>
                    <a:pt x="741" y="781"/>
                    <a:pt x="756" y="781"/>
                  </a:cubicBezTo>
                  <a:cubicBezTo>
                    <a:pt x="766" y="781"/>
                    <a:pt x="775" y="777"/>
                    <a:pt x="779" y="769"/>
                  </a:cubicBezTo>
                  <a:cubicBezTo>
                    <a:pt x="812" y="668"/>
                    <a:pt x="835" y="546"/>
                    <a:pt x="824" y="435"/>
                  </a:cubicBezTo>
                  <a:lnTo>
                    <a:pt x="835" y="435"/>
                  </a:lnTo>
                  <a:cubicBezTo>
                    <a:pt x="846" y="468"/>
                    <a:pt x="857" y="513"/>
                    <a:pt x="868" y="557"/>
                  </a:cubicBezTo>
                  <a:cubicBezTo>
                    <a:pt x="891" y="680"/>
                    <a:pt x="901" y="802"/>
                    <a:pt x="857" y="913"/>
                  </a:cubicBezTo>
                  <a:cubicBezTo>
                    <a:pt x="849" y="937"/>
                    <a:pt x="875" y="960"/>
                    <a:pt x="894" y="960"/>
                  </a:cubicBezTo>
                  <a:cubicBezTo>
                    <a:pt x="902" y="960"/>
                    <a:pt x="910" y="956"/>
                    <a:pt x="913" y="947"/>
                  </a:cubicBezTo>
                  <a:cubicBezTo>
                    <a:pt x="935" y="913"/>
                    <a:pt x="946" y="869"/>
                    <a:pt x="957" y="824"/>
                  </a:cubicBezTo>
                  <a:cubicBezTo>
                    <a:pt x="957" y="838"/>
                    <a:pt x="984" y="852"/>
                    <a:pt x="1004" y="852"/>
                  </a:cubicBezTo>
                  <a:cubicBezTo>
                    <a:pt x="1015" y="852"/>
                    <a:pt x="1024" y="848"/>
                    <a:pt x="1024" y="836"/>
                  </a:cubicBezTo>
                  <a:lnTo>
                    <a:pt x="1024" y="824"/>
                  </a:lnTo>
                  <a:cubicBezTo>
                    <a:pt x="1035" y="824"/>
                    <a:pt x="1035" y="824"/>
                    <a:pt x="1046" y="813"/>
                  </a:cubicBezTo>
                  <a:lnTo>
                    <a:pt x="1046" y="891"/>
                  </a:lnTo>
                  <a:cubicBezTo>
                    <a:pt x="1046" y="905"/>
                    <a:pt x="1069" y="919"/>
                    <a:pt x="1088" y="919"/>
                  </a:cubicBezTo>
                  <a:cubicBezTo>
                    <a:pt x="1099" y="919"/>
                    <a:pt x="1109" y="914"/>
                    <a:pt x="1113" y="902"/>
                  </a:cubicBezTo>
                  <a:cubicBezTo>
                    <a:pt x="1117" y="863"/>
                    <a:pt x="1117" y="823"/>
                    <a:pt x="1114" y="784"/>
                  </a:cubicBezTo>
                  <a:lnTo>
                    <a:pt x="1114" y="784"/>
                  </a:lnTo>
                  <a:cubicBezTo>
                    <a:pt x="1117" y="802"/>
                    <a:pt x="1143" y="816"/>
                    <a:pt x="1163" y="816"/>
                  </a:cubicBezTo>
                  <a:cubicBezTo>
                    <a:pt x="1178" y="816"/>
                    <a:pt x="1191" y="809"/>
                    <a:pt x="1191" y="791"/>
                  </a:cubicBezTo>
                  <a:cubicBezTo>
                    <a:pt x="1191" y="668"/>
                    <a:pt x="1180" y="546"/>
                    <a:pt x="1124" y="435"/>
                  </a:cubicBezTo>
                  <a:lnTo>
                    <a:pt x="1124" y="435"/>
                  </a:lnTo>
                  <a:cubicBezTo>
                    <a:pt x="1124" y="435"/>
                    <a:pt x="1135" y="435"/>
                    <a:pt x="1135" y="446"/>
                  </a:cubicBezTo>
                  <a:cubicBezTo>
                    <a:pt x="1191" y="524"/>
                    <a:pt x="1235" y="624"/>
                    <a:pt x="1247" y="735"/>
                  </a:cubicBezTo>
                  <a:cubicBezTo>
                    <a:pt x="1247" y="742"/>
                    <a:pt x="1257" y="748"/>
                    <a:pt x="1267" y="748"/>
                  </a:cubicBezTo>
                  <a:cubicBezTo>
                    <a:pt x="1274" y="748"/>
                    <a:pt x="1280" y="745"/>
                    <a:pt x="1280" y="735"/>
                  </a:cubicBezTo>
                  <a:cubicBezTo>
                    <a:pt x="1280" y="602"/>
                    <a:pt x="1213" y="480"/>
                    <a:pt x="1135" y="379"/>
                  </a:cubicBezTo>
                  <a:cubicBezTo>
                    <a:pt x="1091" y="312"/>
                    <a:pt x="1046" y="257"/>
                    <a:pt x="990" y="201"/>
                  </a:cubicBezTo>
                  <a:cubicBezTo>
                    <a:pt x="968" y="168"/>
                    <a:pt x="935" y="146"/>
                    <a:pt x="901" y="146"/>
                  </a:cubicBezTo>
                  <a:cubicBezTo>
                    <a:pt x="891" y="146"/>
                    <a:pt x="879" y="146"/>
                    <a:pt x="868" y="157"/>
                  </a:cubicBezTo>
                  <a:cubicBezTo>
                    <a:pt x="846" y="134"/>
                    <a:pt x="835" y="124"/>
                    <a:pt x="812" y="112"/>
                  </a:cubicBezTo>
                  <a:cubicBezTo>
                    <a:pt x="805" y="105"/>
                    <a:pt x="792" y="97"/>
                    <a:pt x="780" y="97"/>
                  </a:cubicBezTo>
                  <a:cubicBezTo>
                    <a:pt x="776" y="97"/>
                    <a:pt x="771" y="98"/>
                    <a:pt x="768" y="102"/>
                  </a:cubicBezTo>
                  <a:cubicBezTo>
                    <a:pt x="768" y="90"/>
                    <a:pt x="757" y="79"/>
                    <a:pt x="746" y="79"/>
                  </a:cubicBezTo>
                  <a:cubicBezTo>
                    <a:pt x="735" y="57"/>
                    <a:pt x="723" y="57"/>
                    <a:pt x="701" y="57"/>
                  </a:cubicBezTo>
                  <a:cubicBezTo>
                    <a:pt x="691" y="68"/>
                    <a:pt x="691" y="79"/>
                    <a:pt x="701" y="90"/>
                  </a:cubicBezTo>
                  <a:cubicBezTo>
                    <a:pt x="657" y="68"/>
                    <a:pt x="602" y="45"/>
                    <a:pt x="557" y="45"/>
                  </a:cubicBezTo>
                  <a:cubicBezTo>
                    <a:pt x="545" y="35"/>
                    <a:pt x="535" y="35"/>
                    <a:pt x="523" y="35"/>
                  </a:cubicBezTo>
                  <a:lnTo>
                    <a:pt x="523" y="23"/>
                  </a:lnTo>
                  <a:cubicBezTo>
                    <a:pt x="523" y="10"/>
                    <a:pt x="506" y="0"/>
                    <a:pt x="49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50" name="Google Shape;350;p3"/>
            <p:cNvSpPr/>
            <p:nvPr/>
          </p:nvSpPr>
          <p:spPr>
            <a:xfrm>
              <a:off x="2260754" y="4697513"/>
              <a:ext cx="12420" cy="25433"/>
            </a:xfrm>
            <a:custGeom>
              <a:avLst/>
              <a:gdLst/>
              <a:ahLst/>
              <a:cxnLst/>
              <a:rect l="l" t="t" r="r" b="b"/>
              <a:pathLst>
                <a:path w="356" h="729" extrusionOk="0">
                  <a:moveTo>
                    <a:pt x="326" y="1"/>
                  </a:moveTo>
                  <a:cubicBezTo>
                    <a:pt x="311" y="1"/>
                    <a:pt x="297" y="9"/>
                    <a:pt x="289" y="17"/>
                  </a:cubicBezTo>
                  <a:lnTo>
                    <a:pt x="279" y="17"/>
                  </a:lnTo>
                  <a:cubicBezTo>
                    <a:pt x="267" y="17"/>
                    <a:pt x="267" y="17"/>
                    <a:pt x="256" y="27"/>
                  </a:cubicBezTo>
                  <a:cubicBezTo>
                    <a:pt x="250" y="15"/>
                    <a:pt x="239" y="9"/>
                    <a:pt x="230" y="9"/>
                  </a:cubicBezTo>
                  <a:cubicBezTo>
                    <a:pt x="223" y="9"/>
                    <a:pt x="216" y="12"/>
                    <a:pt x="212" y="17"/>
                  </a:cubicBezTo>
                  <a:cubicBezTo>
                    <a:pt x="190" y="50"/>
                    <a:pt x="178" y="84"/>
                    <a:pt x="167" y="106"/>
                  </a:cubicBezTo>
                  <a:lnTo>
                    <a:pt x="145" y="106"/>
                  </a:lnTo>
                  <a:cubicBezTo>
                    <a:pt x="123" y="106"/>
                    <a:pt x="101" y="128"/>
                    <a:pt x="89" y="150"/>
                  </a:cubicBezTo>
                  <a:cubicBezTo>
                    <a:pt x="34" y="228"/>
                    <a:pt x="0" y="339"/>
                    <a:pt x="0" y="439"/>
                  </a:cubicBezTo>
                  <a:cubicBezTo>
                    <a:pt x="0" y="446"/>
                    <a:pt x="12" y="452"/>
                    <a:pt x="21" y="452"/>
                  </a:cubicBezTo>
                  <a:cubicBezTo>
                    <a:pt x="28" y="452"/>
                    <a:pt x="34" y="449"/>
                    <a:pt x="34" y="439"/>
                  </a:cubicBezTo>
                  <a:cubicBezTo>
                    <a:pt x="45" y="383"/>
                    <a:pt x="56" y="328"/>
                    <a:pt x="89" y="284"/>
                  </a:cubicBezTo>
                  <a:lnTo>
                    <a:pt x="89" y="284"/>
                  </a:lnTo>
                  <a:cubicBezTo>
                    <a:pt x="78" y="328"/>
                    <a:pt x="67" y="383"/>
                    <a:pt x="78" y="439"/>
                  </a:cubicBezTo>
                  <a:cubicBezTo>
                    <a:pt x="89" y="528"/>
                    <a:pt x="111" y="617"/>
                    <a:pt x="145" y="706"/>
                  </a:cubicBezTo>
                  <a:cubicBezTo>
                    <a:pt x="145" y="717"/>
                    <a:pt x="156" y="729"/>
                    <a:pt x="167" y="729"/>
                  </a:cubicBezTo>
                  <a:cubicBezTo>
                    <a:pt x="178" y="729"/>
                    <a:pt x="200" y="717"/>
                    <a:pt x="190" y="706"/>
                  </a:cubicBezTo>
                  <a:cubicBezTo>
                    <a:pt x="167" y="628"/>
                    <a:pt x="145" y="551"/>
                    <a:pt x="145" y="462"/>
                  </a:cubicBezTo>
                  <a:cubicBezTo>
                    <a:pt x="134" y="383"/>
                    <a:pt x="156" y="317"/>
                    <a:pt x="178" y="250"/>
                  </a:cubicBezTo>
                  <a:cubicBezTo>
                    <a:pt x="178" y="239"/>
                    <a:pt x="190" y="239"/>
                    <a:pt x="190" y="239"/>
                  </a:cubicBezTo>
                  <a:cubicBezTo>
                    <a:pt x="200" y="228"/>
                    <a:pt x="200" y="205"/>
                    <a:pt x="200" y="195"/>
                  </a:cubicBezTo>
                  <a:lnTo>
                    <a:pt x="212" y="183"/>
                  </a:lnTo>
                  <a:cubicBezTo>
                    <a:pt x="212" y="173"/>
                    <a:pt x="223" y="161"/>
                    <a:pt x="223" y="150"/>
                  </a:cubicBezTo>
                  <a:cubicBezTo>
                    <a:pt x="223" y="173"/>
                    <a:pt x="223" y="183"/>
                    <a:pt x="234" y="205"/>
                  </a:cubicBezTo>
                  <a:cubicBezTo>
                    <a:pt x="234" y="205"/>
                    <a:pt x="245" y="217"/>
                    <a:pt x="256" y="217"/>
                  </a:cubicBezTo>
                  <a:cubicBezTo>
                    <a:pt x="256" y="217"/>
                    <a:pt x="267" y="217"/>
                    <a:pt x="267" y="205"/>
                  </a:cubicBezTo>
                  <a:cubicBezTo>
                    <a:pt x="267" y="183"/>
                    <a:pt x="279" y="161"/>
                    <a:pt x="289" y="150"/>
                  </a:cubicBezTo>
                  <a:cubicBezTo>
                    <a:pt x="301" y="128"/>
                    <a:pt x="301" y="116"/>
                    <a:pt x="312" y="94"/>
                  </a:cubicBezTo>
                  <a:cubicBezTo>
                    <a:pt x="323" y="84"/>
                    <a:pt x="334" y="61"/>
                    <a:pt x="345" y="50"/>
                  </a:cubicBezTo>
                  <a:cubicBezTo>
                    <a:pt x="345" y="50"/>
                    <a:pt x="345" y="39"/>
                    <a:pt x="356" y="39"/>
                  </a:cubicBezTo>
                  <a:cubicBezTo>
                    <a:pt x="356" y="27"/>
                    <a:pt x="345" y="17"/>
                    <a:pt x="345" y="5"/>
                  </a:cubicBezTo>
                  <a:cubicBezTo>
                    <a:pt x="339" y="2"/>
                    <a:pt x="332" y="1"/>
                    <a:pt x="32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51" name="Google Shape;351;p3"/>
            <p:cNvSpPr/>
            <p:nvPr/>
          </p:nvSpPr>
          <p:spPr>
            <a:xfrm>
              <a:off x="2278233" y="4698315"/>
              <a:ext cx="3907" cy="11024"/>
            </a:xfrm>
            <a:custGeom>
              <a:avLst/>
              <a:gdLst/>
              <a:ahLst/>
              <a:cxnLst/>
              <a:rect l="l" t="t" r="r" b="b"/>
              <a:pathLst>
                <a:path w="112" h="316" extrusionOk="0">
                  <a:moveTo>
                    <a:pt x="21" y="0"/>
                  </a:moveTo>
                  <a:cubicBezTo>
                    <a:pt x="17" y="0"/>
                    <a:pt x="14" y="1"/>
                    <a:pt x="11" y="4"/>
                  </a:cubicBezTo>
                  <a:cubicBezTo>
                    <a:pt x="0" y="16"/>
                    <a:pt x="0" y="27"/>
                    <a:pt x="11" y="38"/>
                  </a:cubicBezTo>
                  <a:cubicBezTo>
                    <a:pt x="22" y="49"/>
                    <a:pt x="22" y="71"/>
                    <a:pt x="22" y="83"/>
                  </a:cubicBezTo>
                  <a:cubicBezTo>
                    <a:pt x="33" y="105"/>
                    <a:pt x="33" y="127"/>
                    <a:pt x="33" y="150"/>
                  </a:cubicBezTo>
                  <a:cubicBezTo>
                    <a:pt x="45" y="194"/>
                    <a:pt x="45" y="249"/>
                    <a:pt x="55" y="294"/>
                  </a:cubicBezTo>
                  <a:cubicBezTo>
                    <a:pt x="55" y="305"/>
                    <a:pt x="67" y="316"/>
                    <a:pt x="77" y="316"/>
                  </a:cubicBezTo>
                  <a:cubicBezTo>
                    <a:pt x="77" y="316"/>
                    <a:pt x="100" y="316"/>
                    <a:pt x="100" y="305"/>
                  </a:cubicBezTo>
                  <a:cubicBezTo>
                    <a:pt x="111" y="283"/>
                    <a:pt x="111" y="261"/>
                    <a:pt x="111" y="227"/>
                  </a:cubicBezTo>
                  <a:cubicBezTo>
                    <a:pt x="111" y="205"/>
                    <a:pt x="111" y="172"/>
                    <a:pt x="100" y="150"/>
                  </a:cubicBezTo>
                  <a:cubicBezTo>
                    <a:pt x="100" y="105"/>
                    <a:pt x="89" y="49"/>
                    <a:pt x="45" y="16"/>
                  </a:cubicBezTo>
                  <a:cubicBezTo>
                    <a:pt x="36" y="8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52" name="Google Shape;352;p3"/>
            <p:cNvSpPr/>
            <p:nvPr/>
          </p:nvSpPr>
          <p:spPr>
            <a:xfrm>
              <a:off x="2280850" y="4698804"/>
              <a:ext cx="7501" cy="15211"/>
            </a:xfrm>
            <a:custGeom>
              <a:avLst/>
              <a:gdLst/>
              <a:ahLst/>
              <a:cxnLst/>
              <a:rect l="l" t="t" r="r" b="b"/>
              <a:pathLst>
                <a:path w="215" h="436" extrusionOk="0">
                  <a:moveTo>
                    <a:pt x="26" y="1"/>
                  </a:moveTo>
                  <a:cubicBezTo>
                    <a:pt x="12" y="1"/>
                    <a:pt x="0" y="10"/>
                    <a:pt x="14" y="24"/>
                  </a:cubicBezTo>
                  <a:cubicBezTo>
                    <a:pt x="58" y="79"/>
                    <a:pt x="81" y="146"/>
                    <a:pt x="114" y="202"/>
                  </a:cubicBezTo>
                  <a:cubicBezTo>
                    <a:pt x="136" y="269"/>
                    <a:pt x="147" y="336"/>
                    <a:pt x="158" y="402"/>
                  </a:cubicBezTo>
                  <a:cubicBezTo>
                    <a:pt x="170" y="425"/>
                    <a:pt x="180" y="425"/>
                    <a:pt x="192" y="435"/>
                  </a:cubicBezTo>
                  <a:cubicBezTo>
                    <a:pt x="203" y="435"/>
                    <a:pt x="214" y="425"/>
                    <a:pt x="214" y="413"/>
                  </a:cubicBezTo>
                  <a:cubicBezTo>
                    <a:pt x="214" y="380"/>
                    <a:pt x="214" y="336"/>
                    <a:pt x="203" y="302"/>
                  </a:cubicBezTo>
                  <a:lnTo>
                    <a:pt x="170" y="202"/>
                  </a:lnTo>
                  <a:cubicBezTo>
                    <a:pt x="136" y="136"/>
                    <a:pt x="91" y="69"/>
                    <a:pt x="47" y="13"/>
                  </a:cubicBezTo>
                  <a:cubicBezTo>
                    <a:pt x="43" y="4"/>
                    <a:pt x="34" y="1"/>
                    <a:pt x="2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53" name="Google Shape;353;p3"/>
            <p:cNvSpPr/>
            <p:nvPr/>
          </p:nvSpPr>
          <p:spPr>
            <a:xfrm>
              <a:off x="2288072" y="4706200"/>
              <a:ext cx="5303" cy="20409"/>
            </a:xfrm>
            <a:custGeom>
              <a:avLst/>
              <a:gdLst/>
              <a:ahLst/>
              <a:cxnLst/>
              <a:rect l="l" t="t" r="r" b="b"/>
              <a:pathLst>
                <a:path w="152" h="585" extrusionOk="0">
                  <a:moveTo>
                    <a:pt x="21" y="0"/>
                  </a:moveTo>
                  <a:cubicBezTo>
                    <a:pt x="10" y="0"/>
                    <a:pt x="0" y="10"/>
                    <a:pt x="7" y="23"/>
                  </a:cubicBezTo>
                  <a:cubicBezTo>
                    <a:pt x="18" y="68"/>
                    <a:pt x="40" y="112"/>
                    <a:pt x="52" y="157"/>
                  </a:cubicBezTo>
                  <a:cubicBezTo>
                    <a:pt x="74" y="201"/>
                    <a:pt x="85" y="246"/>
                    <a:pt x="96" y="290"/>
                  </a:cubicBezTo>
                  <a:cubicBezTo>
                    <a:pt x="118" y="379"/>
                    <a:pt x="129" y="480"/>
                    <a:pt x="118" y="569"/>
                  </a:cubicBezTo>
                  <a:cubicBezTo>
                    <a:pt x="118" y="576"/>
                    <a:pt x="129" y="584"/>
                    <a:pt x="136" y="584"/>
                  </a:cubicBezTo>
                  <a:cubicBezTo>
                    <a:pt x="139" y="584"/>
                    <a:pt x="141" y="583"/>
                    <a:pt x="141" y="579"/>
                  </a:cubicBezTo>
                  <a:cubicBezTo>
                    <a:pt x="151" y="480"/>
                    <a:pt x="151" y="379"/>
                    <a:pt x="129" y="290"/>
                  </a:cubicBezTo>
                  <a:cubicBezTo>
                    <a:pt x="118" y="190"/>
                    <a:pt x="96" y="90"/>
                    <a:pt x="40" y="12"/>
                  </a:cubicBezTo>
                  <a:cubicBezTo>
                    <a:pt x="36" y="4"/>
                    <a:pt x="28" y="0"/>
                    <a:pt x="2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54" name="Google Shape;354;p3"/>
            <p:cNvSpPr/>
            <p:nvPr/>
          </p:nvSpPr>
          <p:spPr>
            <a:xfrm>
              <a:off x="2286362" y="4701176"/>
              <a:ext cx="8547" cy="13222"/>
            </a:xfrm>
            <a:custGeom>
              <a:avLst/>
              <a:gdLst/>
              <a:ahLst/>
              <a:cxnLst/>
              <a:rect l="l" t="t" r="r" b="b"/>
              <a:pathLst>
                <a:path w="245" h="379" extrusionOk="0">
                  <a:moveTo>
                    <a:pt x="34" y="1"/>
                  </a:moveTo>
                  <a:cubicBezTo>
                    <a:pt x="22" y="1"/>
                    <a:pt x="0" y="1"/>
                    <a:pt x="0" y="23"/>
                  </a:cubicBezTo>
                  <a:lnTo>
                    <a:pt x="0" y="45"/>
                  </a:lnTo>
                  <a:cubicBezTo>
                    <a:pt x="12" y="45"/>
                    <a:pt x="22" y="56"/>
                    <a:pt x="22" y="56"/>
                  </a:cubicBezTo>
                  <a:lnTo>
                    <a:pt x="34" y="56"/>
                  </a:lnTo>
                  <a:cubicBezTo>
                    <a:pt x="45" y="68"/>
                    <a:pt x="45" y="68"/>
                    <a:pt x="56" y="68"/>
                  </a:cubicBezTo>
                  <a:lnTo>
                    <a:pt x="67" y="78"/>
                  </a:lnTo>
                  <a:cubicBezTo>
                    <a:pt x="67" y="90"/>
                    <a:pt x="78" y="100"/>
                    <a:pt x="89" y="112"/>
                  </a:cubicBezTo>
                  <a:cubicBezTo>
                    <a:pt x="89" y="123"/>
                    <a:pt x="101" y="134"/>
                    <a:pt x="111" y="145"/>
                  </a:cubicBezTo>
                  <a:lnTo>
                    <a:pt x="145" y="212"/>
                  </a:lnTo>
                  <a:cubicBezTo>
                    <a:pt x="178" y="256"/>
                    <a:pt x="200" y="301"/>
                    <a:pt x="200" y="357"/>
                  </a:cubicBezTo>
                  <a:cubicBezTo>
                    <a:pt x="200" y="367"/>
                    <a:pt x="212" y="367"/>
                    <a:pt x="223" y="379"/>
                  </a:cubicBezTo>
                  <a:cubicBezTo>
                    <a:pt x="234" y="379"/>
                    <a:pt x="245" y="367"/>
                    <a:pt x="245" y="357"/>
                  </a:cubicBezTo>
                  <a:cubicBezTo>
                    <a:pt x="245" y="301"/>
                    <a:pt x="223" y="256"/>
                    <a:pt x="200" y="212"/>
                  </a:cubicBezTo>
                  <a:cubicBezTo>
                    <a:pt x="190" y="179"/>
                    <a:pt x="167" y="156"/>
                    <a:pt x="156" y="134"/>
                  </a:cubicBezTo>
                  <a:lnTo>
                    <a:pt x="167" y="134"/>
                  </a:lnTo>
                  <a:lnTo>
                    <a:pt x="167" y="112"/>
                  </a:lnTo>
                  <a:cubicBezTo>
                    <a:pt x="156" y="90"/>
                    <a:pt x="134" y="56"/>
                    <a:pt x="111" y="45"/>
                  </a:cubicBezTo>
                  <a:cubicBezTo>
                    <a:pt x="89" y="23"/>
                    <a:pt x="67" y="11"/>
                    <a:pt x="34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55" name="Google Shape;355;p3"/>
            <p:cNvSpPr/>
            <p:nvPr/>
          </p:nvSpPr>
          <p:spPr>
            <a:xfrm>
              <a:off x="2272372" y="4698874"/>
              <a:ext cx="35" cy="384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11"/>
                  </a:lnTo>
                  <a:cubicBezTo>
                    <a:pt x="1" y="0"/>
                    <a:pt x="1" y="0"/>
                    <a:pt x="1" y="1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56" name="Google Shape;356;p3"/>
            <p:cNvSpPr/>
            <p:nvPr/>
          </p:nvSpPr>
          <p:spPr>
            <a:xfrm>
              <a:off x="2272372" y="4699223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57" name="Google Shape;357;p3"/>
            <p:cNvSpPr/>
            <p:nvPr/>
          </p:nvSpPr>
          <p:spPr>
            <a:xfrm>
              <a:off x="2272372" y="4697304"/>
              <a:ext cx="5896" cy="9873"/>
            </a:xfrm>
            <a:custGeom>
              <a:avLst/>
              <a:gdLst/>
              <a:ahLst/>
              <a:cxnLst/>
              <a:rect l="l" t="t" r="r" b="b"/>
              <a:pathLst>
                <a:path w="169" h="283" extrusionOk="0">
                  <a:moveTo>
                    <a:pt x="67" y="1"/>
                  </a:moveTo>
                  <a:cubicBezTo>
                    <a:pt x="67" y="1"/>
                    <a:pt x="57" y="1"/>
                    <a:pt x="57" y="11"/>
                  </a:cubicBezTo>
                  <a:lnTo>
                    <a:pt x="45" y="11"/>
                  </a:lnTo>
                  <a:cubicBezTo>
                    <a:pt x="35" y="11"/>
                    <a:pt x="35" y="23"/>
                    <a:pt x="35" y="23"/>
                  </a:cubicBezTo>
                  <a:cubicBezTo>
                    <a:pt x="23" y="23"/>
                    <a:pt x="23" y="23"/>
                    <a:pt x="23" y="33"/>
                  </a:cubicBezTo>
                  <a:cubicBezTo>
                    <a:pt x="12" y="33"/>
                    <a:pt x="12" y="45"/>
                    <a:pt x="12" y="45"/>
                  </a:cubicBezTo>
                  <a:cubicBezTo>
                    <a:pt x="1" y="45"/>
                    <a:pt x="1" y="45"/>
                    <a:pt x="1" y="56"/>
                  </a:cubicBezTo>
                  <a:lnTo>
                    <a:pt x="12" y="56"/>
                  </a:lnTo>
                  <a:lnTo>
                    <a:pt x="12" y="67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35" y="90"/>
                  </a:lnTo>
                  <a:lnTo>
                    <a:pt x="35" y="100"/>
                  </a:lnTo>
                  <a:lnTo>
                    <a:pt x="57" y="122"/>
                  </a:lnTo>
                  <a:cubicBezTo>
                    <a:pt x="57" y="122"/>
                    <a:pt x="79" y="122"/>
                    <a:pt x="79" y="112"/>
                  </a:cubicBezTo>
                  <a:cubicBezTo>
                    <a:pt x="90" y="100"/>
                    <a:pt x="90" y="90"/>
                    <a:pt x="101" y="67"/>
                  </a:cubicBezTo>
                  <a:lnTo>
                    <a:pt x="101" y="78"/>
                  </a:lnTo>
                  <a:lnTo>
                    <a:pt x="101" y="90"/>
                  </a:lnTo>
                  <a:cubicBezTo>
                    <a:pt x="112" y="90"/>
                    <a:pt x="112" y="100"/>
                    <a:pt x="112" y="100"/>
                  </a:cubicBezTo>
                  <a:lnTo>
                    <a:pt x="112" y="156"/>
                  </a:lnTo>
                  <a:cubicBezTo>
                    <a:pt x="112" y="189"/>
                    <a:pt x="112" y="223"/>
                    <a:pt x="101" y="267"/>
                  </a:cubicBezTo>
                  <a:cubicBezTo>
                    <a:pt x="101" y="275"/>
                    <a:pt x="112" y="283"/>
                    <a:pt x="123" y="283"/>
                  </a:cubicBezTo>
                  <a:cubicBezTo>
                    <a:pt x="127" y="283"/>
                    <a:pt x="131" y="282"/>
                    <a:pt x="134" y="278"/>
                  </a:cubicBezTo>
                  <a:cubicBezTo>
                    <a:pt x="146" y="234"/>
                    <a:pt x="156" y="201"/>
                    <a:pt x="156" y="156"/>
                  </a:cubicBezTo>
                  <a:cubicBezTo>
                    <a:pt x="168" y="134"/>
                    <a:pt x="168" y="112"/>
                    <a:pt x="168" y="90"/>
                  </a:cubicBezTo>
                  <a:cubicBezTo>
                    <a:pt x="168" y="78"/>
                    <a:pt x="168" y="67"/>
                    <a:pt x="156" y="67"/>
                  </a:cubicBezTo>
                  <a:cubicBezTo>
                    <a:pt x="156" y="45"/>
                    <a:pt x="134" y="45"/>
                    <a:pt x="124" y="33"/>
                  </a:cubicBezTo>
                  <a:lnTo>
                    <a:pt x="101" y="33"/>
                  </a:lnTo>
                  <a:cubicBezTo>
                    <a:pt x="112" y="23"/>
                    <a:pt x="101" y="11"/>
                    <a:pt x="9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58" name="Google Shape;358;p3"/>
            <p:cNvSpPr/>
            <p:nvPr/>
          </p:nvSpPr>
          <p:spPr>
            <a:xfrm>
              <a:off x="2275896" y="4699641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59" name="Google Shape;359;p3"/>
            <p:cNvSpPr/>
            <p:nvPr/>
          </p:nvSpPr>
          <p:spPr>
            <a:xfrm>
              <a:off x="2258033" y="4706654"/>
              <a:ext cx="3140" cy="19223"/>
            </a:xfrm>
            <a:custGeom>
              <a:avLst/>
              <a:gdLst/>
              <a:ahLst/>
              <a:cxnLst/>
              <a:rect l="l" t="t" r="r" b="b"/>
              <a:pathLst>
                <a:path w="90" h="551" extrusionOk="0">
                  <a:moveTo>
                    <a:pt x="51" y="1"/>
                  </a:moveTo>
                  <a:cubicBezTo>
                    <a:pt x="44" y="1"/>
                    <a:pt x="37" y="3"/>
                    <a:pt x="34" y="10"/>
                  </a:cubicBezTo>
                  <a:cubicBezTo>
                    <a:pt x="1" y="88"/>
                    <a:pt x="1" y="188"/>
                    <a:pt x="1" y="277"/>
                  </a:cubicBezTo>
                  <a:cubicBezTo>
                    <a:pt x="1" y="366"/>
                    <a:pt x="23" y="455"/>
                    <a:pt x="45" y="533"/>
                  </a:cubicBezTo>
                  <a:cubicBezTo>
                    <a:pt x="51" y="544"/>
                    <a:pt x="62" y="550"/>
                    <a:pt x="71" y="550"/>
                  </a:cubicBezTo>
                  <a:cubicBezTo>
                    <a:pt x="81" y="550"/>
                    <a:pt x="90" y="544"/>
                    <a:pt x="90" y="533"/>
                  </a:cubicBezTo>
                  <a:cubicBezTo>
                    <a:pt x="67" y="455"/>
                    <a:pt x="45" y="366"/>
                    <a:pt x="45" y="277"/>
                  </a:cubicBezTo>
                  <a:cubicBezTo>
                    <a:pt x="56" y="200"/>
                    <a:pt x="67" y="111"/>
                    <a:pt x="78" y="22"/>
                  </a:cubicBezTo>
                  <a:cubicBezTo>
                    <a:pt x="86" y="14"/>
                    <a:pt x="67" y="1"/>
                    <a:pt x="5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60" name="Google Shape;360;p3"/>
            <p:cNvSpPr/>
            <p:nvPr/>
          </p:nvSpPr>
          <p:spPr>
            <a:xfrm>
              <a:off x="2284792" y="4713213"/>
              <a:ext cx="3559" cy="13641"/>
            </a:xfrm>
            <a:custGeom>
              <a:avLst/>
              <a:gdLst/>
              <a:ahLst/>
              <a:cxnLst/>
              <a:rect l="l" t="t" r="r" b="b"/>
              <a:pathLst>
                <a:path w="102" h="391" extrusionOk="0">
                  <a:moveTo>
                    <a:pt x="23" y="0"/>
                  </a:moveTo>
                  <a:cubicBezTo>
                    <a:pt x="12" y="0"/>
                    <a:pt x="1" y="12"/>
                    <a:pt x="1" y="22"/>
                  </a:cubicBezTo>
                  <a:cubicBezTo>
                    <a:pt x="34" y="134"/>
                    <a:pt x="57" y="256"/>
                    <a:pt x="45" y="368"/>
                  </a:cubicBezTo>
                  <a:cubicBezTo>
                    <a:pt x="45" y="381"/>
                    <a:pt x="58" y="391"/>
                    <a:pt x="68" y="391"/>
                  </a:cubicBezTo>
                  <a:cubicBezTo>
                    <a:pt x="74" y="391"/>
                    <a:pt x="79" y="387"/>
                    <a:pt x="79" y="378"/>
                  </a:cubicBezTo>
                  <a:cubicBezTo>
                    <a:pt x="101" y="256"/>
                    <a:pt x="101" y="134"/>
                    <a:pt x="45" y="22"/>
                  </a:cubicBezTo>
                  <a:cubicBezTo>
                    <a:pt x="45" y="12"/>
                    <a:pt x="34" y="0"/>
                    <a:pt x="2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61" name="Google Shape;361;p3"/>
            <p:cNvSpPr/>
            <p:nvPr/>
          </p:nvSpPr>
          <p:spPr>
            <a:xfrm>
              <a:off x="2047411" y="4644134"/>
              <a:ext cx="20898" cy="20758"/>
            </a:xfrm>
            <a:custGeom>
              <a:avLst/>
              <a:gdLst/>
              <a:ahLst/>
              <a:cxnLst/>
              <a:rect l="l" t="t" r="r" b="b"/>
              <a:pathLst>
                <a:path w="599" h="595" extrusionOk="0">
                  <a:moveTo>
                    <a:pt x="499" y="0"/>
                  </a:moveTo>
                  <a:cubicBezTo>
                    <a:pt x="432" y="12"/>
                    <a:pt x="376" y="45"/>
                    <a:pt x="309" y="79"/>
                  </a:cubicBezTo>
                  <a:cubicBezTo>
                    <a:pt x="287" y="89"/>
                    <a:pt x="254" y="112"/>
                    <a:pt x="232" y="134"/>
                  </a:cubicBezTo>
                  <a:cubicBezTo>
                    <a:pt x="210" y="156"/>
                    <a:pt x="187" y="178"/>
                    <a:pt x="198" y="212"/>
                  </a:cubicBezTo>
                  <a:lnTo>
                    <a:pt x="210" y="223"/>
                  </a:lnTo>
                  <a:cubicBezTo>
                    <a:pt x="165" y="267"/>
                    <a:pt x="109" y="301"/>
                    <a:pt x="65" y="346"/>
                  </a:cubicBezTo>
                  <a:cubicBezTo>
                    <a:pt x="45" y="365"/>
                    <a:pt x="78" y="403"/>
                    <a:pt x="109" y="403"/>
                  </a:cubicBezTo>
                  <a:cubicBezTo>
                    <a:pt x="113" y="403"/>
                    <a:pt x="117" y="402"/>
                    <a:pt x="121" y="401"/>
                  </a:cubicBezTo>
                  <a:lnTo>
                    <a:pt x="121" y="401"/>
                  </a:lnTo>
                  <a:cubicBezTo>
                    <a:pt x="121" y="412"/>
                    <a:pt x="109" y="412"/>
                    <a:pt x="109" y="412"/>
                  </a:cubicBezTo>
                  <a:cubicBezTo>
                    <a:pt x="65" y="457"/>
                    <a:pt x="20" y="512"/>
                    <a:pt x="9" y="568"/>
                  </a:cubicBezTo>
                  <a:cubicBezTo>
                    <a:pt x="1" y="584"/>
                    <a:pt x="23" y="594"/>
                    <a:pt x="39" y="594"/>
                  </a:cubicBezTo>
                  <a:cubicBezTo>
                    <a:pt x="45" y="594"/>
                    <a:pt x="51" y="593"/>
                    <a:pt x="54" y="590"/>
                  </a:cubicBezTo>
                  <a:cubicBezTo>
                    <a:pt x="76" y="568"/>
                    <a:pt x="87" y="546"/>
                    <a:pt x="109" y="524"/>
                  </a:cubicBezTo>
                  <a:cubicBezTo>
                    <a:pt x="131" y="501"/>
                    <a:pt x="154" y="479"/>
                    <a:pt x="176" y="468"/>
                  </a:cubicBezTo>
                  <a:lnTo>
                    <a:pt x="309" y="368"/>
                  </a:lnTo>
                  <a:cubicBezTo>
                    <a:pt x="354" y="346"/>
                    <a:pt x="398" y="323"/>
                    <a:pt x="443" y="312"/>
                  </a:cubicBezTo>
                  <a:cubicBezTo>
                    <a:pt x="465" y="301"/>
                    <a:pt x="487" y="301"/>
                    <a:pt x="510" y="301"/>
                  </a:cubicBezTo>
                  <a:cubicBezTo>
                    <a:pt x="521" y="295"/>
                    <a:pt x="535" y="295"/>
                    <a:pt x="547" y="295"/>
                  </a:cubicBezTo>
                  <a:cubicBezTo>
                    <a:pt x="560" y="295"/>
                    <a:pt x="571" y="295"/>
                    <a:pt x="576" y="290"/>
                  </a:cubicBezTo>
                  <a:cubicBezTo>
                    <a:pt x="599" y="279"/>
                    <a:pt x="599" y="257"/>
                    <a:pt x="576" y="245"/>
                  </a:cubicBezTo>
                  <a:cubicBezTo>
                    <a:pt x="554" y="223"/>
                    <a:pt x="527" y="215"/>
                    <a:pt x="498" y="215"/>
                  </a:cubicBezTo>
                  <a:cubicBezTo>
                    <a:pt x="468" y="215"/>
                    <a:pt x="438" y="223"/>
                    <a:pt x="410" y="234"/>
                  </a:cubicBezTo>
                  <a:cubicBezTo>
                    <a:pt x="354" y="245"/>
                    <a:pt x="321" y="267"/>
                    <a:pt x="276" y="290"/>
                  </a:cubicBezTo>
                  <a:cubicBezTo>
                    <a:pt x="321" y="257"/>
                    <a:pt x="376" y="223"/>
                    <a:pt x="432" y="201"/>
                  </a:cubicBezTo>
                  <a:lnTo>
                    <a:pt x="566" y="134"/>
                  </a:lnTo>
                  <a:cubicBezTo>
                    <a:pt x="599" y="112"/>
                    <a:pt x="588" y="89"/>
                    <a:pt x="566" y="67"/>
                  </a:cubicBezTo>
                  <a:cubicBezTo>
                    <a:pt x="588" y="34"/>
                    <a:pt x="532" y="0"/>
                    <a:pt x="49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62" name="Google Shape;362;p3"/>
            <p:cNvSpPr/>
            <p:nvPr/>
          </p:nvSpPr>
          <p:spPr>
            <a:xfrm>
              <a:off x="2062588" y="4675847"/>
              <a:ext cx="30492" cy="15350"/>
            </a:xfrm>
            <a:custGeom>
              <a:avLst/>
              <a:gdLst/>
              <a:ahLst/>
              <a:cxnLst/>
              <a:rect l="l" t="t" r="r" b="b"/>
              <a:pathLst>
                <a:path w="874" h="440" extrusionOk="0">
                  <a:moveTo>
                    <a:pt x="464" y="315"/>
                  </a:moveTo>
                  <a:cubicBezTo>
                    <a:pt x="460" y="319"/>
                    <a:pt x="456" y="322"/>
                    <a:pt x="453" y="326"/>
                  </a:cubicBezTo>
                  <a:lnTo>
                    <a:pt x="453" y="326"/>
                  </a:lnTo>
                  <a:cubicBezTo>
                    <a:pt x="453" y="319"/>
                    <a:pt x="458" y="316"/>
                    <a:pt x="464" y="315"/>
                  </a:cubicBezTo>
                  <a:close/>
                  <a:moveTo>
                    <a:pt x="589" y="1"/>
                  </a:moveTo>
                  <a:cubicBezTo>
                    <a:pt x="584" y="1"/>
                    <a:pt x="579" y="2"/>
                    <a:pt x="575" y="3"/>
                  </a:cubicBezTo>
                  <a:cubicBezTo>
                    <a:pt x="519" y="26"/>
                    <a:pt x="486" y="59"/>
                    <a:pt x="442" y="92"/>
                  </a:cubicBezTo>
                  <a:cubicBezTo>
                    <a:pt x="398" y="126"/>
                    <a:pt x="364" y="148"/>
                    <a:pt x="319" y="171"/>
                  </a:cubicBezTo>
                  <a:cubicBezTo>
                    <a:pt x="230" y="226"/>
                    <a:pt x="141" y="270"/>
                    <a:pt x="42" y="304"/>
                  </a:cubicBezTo>
                  <a:cubicBezTo>
                    <a:pt x="0" y="314"/>
                    <a:pt x="45" y="372"/>
                    <a:pt x="78" y="372"/>
                  </a:cubicBezTo>
                  <a:cubicBezTo>
                    <a:pt x="81" y="372"/>
                    <a:pt x="84" y="372"/>
                    <a:pt x="86" y="371"/>
                  </a:cubicBezTo>
                  <a:cubicBezTo>
                    <a:pt x="136" y="351"/>
                    <a:pt x="196" y="330"/>
                    <a:pt x="249" y="310"/>
                  </a:cubicBezTo>
                  <a:lnTo>
                    <a:pt x="249" y="310"/>
                  </a:lnTo>
                  <a:cubicBezTo>
                    <a:pt x="245" y="322"/>
                    <a:pt x="254" y="339"/>
                    <a:pt x="264" y="349"/>
                  </a:cubicBezTo>
                  <a:cubicBezTo>
                    <a:pt x="272" y="356"/>
                    <a:pt x="285" y="364"/>
                    <a:pt x="300" y="364"/>
                  </a:cubicBezTo>
                  <a:cubicBezTo>
                    <a:pt x="306" y="364"/>
                    <a:pt x="313" y="363"/>
                    <a:pt x="319" y="359"/>
                  </a:cubicBezTo>
                  <a:cubicBezTo>
                    <a:pt x="341" y="349"/>
                    <a:pt x="375" y="337"/>
                    <a:pt x="408" y="326"/>
                  </a:cubicBezTo>
                  <a:lnTo>
                    <a:pt x="452" y="326"/>
                  </a:lnTo>
                  <a:cubicBezTo>
                    <a:pt x="420" y="354"/>
                    <a:pt x="382" y="374"/>
                    <a:pt x="353" y="393"/>
                  </a:cubicBezTo>
                  <a:cubicBezTo>
                    <a:pt x="333" y="403"/>
                    <a:pt x="357" y="439"/>
                    <a:pt x="379" y="439"/>
                  </a:cubicBezTo>
                  <a:cubicBezTo>
                    <a:pt x="381" y="439"/>
                    <a:pt x="384" y="439"/>
                    <a:pt x="386" y="438"/>
                  </a:cubicBezTo>
                  <a:cubicBezTo>
                    <a:pt x="486" y="404"/>
                    <a:pt x="564" y="349"/>
                    <a:pt x="642" y="293"/>
                  </a:cubicBezTo>
                  <a:cubicBezTo>
                    <a:pt x="720" y="237"/>
                    <a:pt x="809" y="181"/>
                    <a:pt x="865" y="104"/>
                  </a:cubicBezTo>
                  <a:cubicBezTo>
                    <a:pt x="874" y="75"/>
                    <a:pt x="833" y="46"/>
                    <a:pt x="808" y="46"/>
                  </a:cubicBezTo>
                  <a:cubicBezTo>
                    <a:pt x="804" y="46"/>
                    <a:pt x="801" y="46"/>
                    <a:pt x="798" y="48"/>
                  </a:cubicBezTo>
                  <a:cubicBezTo>
                    <a:pt x="764" y="70"/>
                    <a:pt x="731" y="104"/>
                    <a:pt x="697" y="126"/>
                  </a:cubicBezTo>
                  <a:cubicBezTo>
                    <a:pt x="697" y="115"/>
                    <a:pt x="687" y="104"/>
                    <a:pt x="675" y="92"/>
                  </a:cubicBezTo>
                  <a:cubicBezTo>
                    <a:pt x="670" y="87"/>
                    <a:pt x="662" y="84"/>
                    <a:pt x="652" y="84"/>
                  </a:cubicBezTo>
                  <a:cubicBezTo>
                    <a:pt x="642" y="84"/>
                    <a:pt x="631" y="87"/>
                    <a:pt x="620" y="92"/>
                  </a:cubicBezTo>
                  <a:lnTo>
                    <a:pt x="598" y="92"/>
                  </a:lnTo>
                  <a:cubicBezTo>
                    <a:pt x="620" y="82"/>
                    <a:pt x="631" y="70"/>
                    <a:pt x="631" y="48"/>
                  </a:cubicBezTo>
                  <a:cubicBezTo>
                    <a:pt x="649" y="21"/>
                    <a:pt x="614" y="1"/>
                    <a:pt x="589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63" name="Google Shape;363;p3"/>
            <p:cNvSpPr/>
            <p:nvPr/>
          </p:nvSpPr>
          <p:spPr>
            <a:xfrm>
              <a:off x="2066635" y="4682302"/>
              <a:ext cx="26515" cy="19432"/>
            </a:xfrm>
            <a:custGeom>
              <a:avLst/>
              <a:gdLst/>
              <a:ahLst/>
              <a:cxnLst/>
              <a:rect l="l" t="t" r="r" b="b"/>
              <a:pathLst>
                <a:path w="760" h="557" extrusionOk="0">
                  <a:moveTo>
                    <a:pt x="696" y="1"/>
                  </a:moveTo>
                  <a:cubicBezTo>
                    <a:pt x="687" y="1"/>
                    <a:pt x="678" y="3"/>
                    <a:pt x="670" y="8"/>
                  </a:cubicBezTo>
                  <a:cubicBezTo>
                    <a:pt x="626" y="52"/>
                    <a:pt x="593" y="119"/>
                    <a:pt x="548" y="164"/>
                  </a:cubicBezTo>
                  <a:cubicBezTo>
                    <a:pt x="504" y="208"/>
                    <a:pt x="448" y="253"/>
                    <a:pt x="403" y="286"/>
                  </a:cubicBezTo>
                  <a:cubicBezTo>
                    <a:pt x="292" y="375"/>
                    <a:pt x="170" y="431"/>
                    <a:pt x="48" y="486"/>
                  </a:cubicBezTo>
                  <a:cubicBezTo>
                    <a:pt x="0" y="505"/>
                    <a:pt x="43" y="557"/>
                    <a:pt x="84" y="557"/>
                  </a:cubicBezTo>
                  <a:cubicBezTo>
                    <a:pt x="91" y="557"/>
                    <a:pt x="97" y="556"/>
                    <a:pt x="104" y="552"/>
                  </a:cubicBezTo>
                  <a:cubicBezTo>
                    <a:pt x="237" y="497"/>
                    <a:pt x="359" y="441"/>
                    <a:pt x="482" y="352"/>
                  </a:cubicBezTo>
                  <a:cubicBezTo>
                    <a:pt x="537" y="319"/>
                    <a:pt x="593" y="275"/>
                    <a:pt x="648" y="219"/>
                  </a:cubicBezTo>
                  <a:cubicBezTo>
                    <a:pt x="693" y="174"/>
                    <a:pt x="737" y="119"/>
                    <a:pt x="759" y="52"/>
                  </a:cubicBezTo>
                  <a:cubicBezTo>
                    <a:pt x="759" y="26"/>
                    <a:pt x="726" y="1"/>
                    <a:pt x="69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64" name="Google Shape;364;p3"/>
            <p:cNvSpPr/>
            <p:nvPr/>
          </p:nvSpPr>
          <p:spPr>
            <a:xfrm>
              <a:off x="2053342" y="4660427"/>
              <a:ext cx="24665" cy="14653"/>
            </a:xfrm>
            <a:custGeom>
              <a:avLst/>
              <a:gdLst/>
              <a:ahLst/>
              <a:cxnLst/>
              <a:rect l="l" t="t" r="r" b="b"/>
              <a:pathLst>
                <a:path w="707" h="420" extrusionOk="0">
                  <a:moveTo>
                    <a:pt x="618" y="1"/>
                  </a:moveTo>
                  <a:cubicBezTo>
                    <a:pt x="596" y="1"/>
                    <a:pt x="574" y="12"/>
                    <a:pt x="551" y="12"/>
                  </a:cubicBezTo>
                  <a:cubicBezTo>
                    <a:pt x="544" y="12"/>
                    <a:pt x="536" y="7"/>
                    <a:pt x="529" y="7"/>
                  </a:cubicBezTo>
                  <a:cubicBezTo>
                    <a:pt x="525" y="7"/>
                    <a:pt x="521" y="8"/>
                    <a:pt x="517" y="12"/>
                  </a:cubicBezTo>
                  <a:cubicBezTo>
                    <a:pt x="362" y="45"/>
                    <a:pt x="218" y="146"/>
                    <a:pt x="106" y="257"/>
                  </a:cubicBezTo>
                  <a:cubicBezTo>
                    <a:pt x="95" y="267"/>
                    <a:pt x="95" y="279"/>
                    <a:pt x="95" y="290"/>
                  </a:cubicBezTo>
                  <a:cubicBezTo>
                    <a:pt x="84" y="301"/>
                    <a:pt x="73" y="324"/>
                    <a:pt x="62" y="334"/>
                  </a:cubicBezTo>
                  <a:lnTo>
                    <a:pt x="50" y="334"/>
                  </a:lnTo>
                  <a:cubicBezTo>
                    <a:pt x="40" y="356"/>
                    <a:pt x="28" y="368"/>
                    <a:pt x="17" y="379"/>
                  </a:cubicBezTo>
                  <a:cubicBezTo>
                    <a:pt x="0" y="396"/>
                    <a:pt x="23" y="420"/>
                    <a:pt x="44" y="420"/>
                  </a:cubicBezTo>
                  <a:cubicBezTo>
                    <a:pt x="50" y="420"/>
                    <a:pt x="57" y="418"/>
                    <a:pt x="62" y="412"/>
                  </a:cubicBezTo>
                  <a:cubicBezTo>
                    <a:pt x="106" y="390"/>
                    <a:pt x="139" y="356"/>
                    <a:pt x="173" y="324"/>
                  </a:cubicBezTo>
                  <a:cubicBezTo>
                    <a:pt x="218" y="301"/>
                    <a:pt x="262" y="267"/>
                    <a:pt x="295" y="235"/>
                  </a:cubicBezTo>
                  <a:cubicBezTo>
                    <a:pt x="307" y="235"/>
                    <a:pt x="307" y="223"/>
                    <a:pt x="317" y="223"/>
                  </a:cubicBezTo>
                  <a:cubicBezTo>
                    <a:pt x="351" y="201"/>
                    <a:pt x="384" y="190"/>
                    <a:pt x="406" y="178"/>
                  </a:cubicBezTo>
                  <a:cubicBezTo>
                    <a:pt x="495" y="134"/>
                    <a:pt x="584" y="112"/>
                    <a:pt x="663" y="67"/>
                  </a:cubicBezTo>
                  <a:cubicBezTo>
                    <a:pt x="707" y="45"/>
                    <a:pt x="651" y="1"/>
                    <a:pt x="61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65" name="Google Shape;365;p3"/>
            <p:cNvSpPr/>
            <p:nvPr/>
          </p:nvSpPr>
          <p:spPr>
            <a:xfrm>
              <a:off x="2054459" y="4664753"/>
              <a:ext cx="25503" cy="19886"/>
            </a:xfrm>
            <a:custGeom>
              <a:avLst/>
              <a:gdLst/>
              <a:ahLst/>
              <a:cxnLst/>
              <a:rect l="l" t="t" r="r" b="b"/>
              <a:pathLst>
                <a:path w="731" h="570" extrusionOk="0">
                  <a:moveTo>
                    <a:pt x="635" y="0"/>
                  </a:moveTo>
                  <a:cubicBezTo>
                    <a:pt x="597" y="0"/>
                    <a:pt x="561" y="14"/>
                    <a:pt x="530" y="22"/>
                  </a:cubicBezTo>
                  <a:cubicBezTo>
                    <a:pt x="485" y="44"/>
                    <a:pt x="441" y="66"/>
                    <a:pt x="408" y="88"/>
                  </a:cubicBezTo>
                  <a:cubicBezTo>
                    <a:pt x="308" y="143"/>
                    <a:pt x="219" y="200"/>
                    <a:pt x="130" y="255"/>
                  </a:cubicBezTo>
                  <a:cubicBezTo>
                    <a:pt x="92" y="283"/>
                    <a:pt x="126" y="327"/>
                    <a:pt x="164" y="327"/>
                  </a:cubicBezTo>
                  <a:cubicBezTo>
                    <a:pt x="171" y="327"/>
                    <a:pt x="179" y="325"/>
                    <a:pt x="186" y="321"/>
                  </a:cubicBezTo>
                  <a:cubicBezTo>
                    <a:pt x="275" y="266"/>
                    <a:pt x="364" y="210"/>
                    <a:pt x="453" y="166"/>
                  </a:cubicBezTo>
                  <a:cubicBezTo>
                    <a:pt x="495" y="144"/>
                    <a:pt x="528" y="134"/>
                    <a:pt x="570" y="113"/>
                  </a:cubicBezTo>
                  <a:lnTo>
                    <a:pt x="570" y="113"/>
                  </a:lnTo>
                  <a:cubicBezTo>
                    <a:pt x="460" y="167"/>
                    <a:pt x="362" y="211"/>
                    <a:pt x="275" y="277"/>
                  </a:cubicBezTo>
                  <a:cubicBezTo>
                    <a:pt x="219" y="311"/>
                    <a:pt x="163" y="344"/>
                    <a:pt x="119" y="388"/>
                  </a:cubicBezTo>
                  <a:cubicBezTo>
                    <a:pt x="85" y="422"/>
                    <a:pt x="41" y="466"/>
                    <a:pt x="18" y="522"/>
                  </a:cubicBezTo>
                  <a:cubicBezTo>
                    <a:pt x="0" y="549"/>
                    <a:pt x="34" y="569"/>
                    <a:pt x="60" y="569"/>
                  </a:cubicBezTo>
                  <a:cubicBezTo>
                    <a:pt x="65" y="569"/>
                    <a:pt x="70" y="568"/>
                    <a:pt x="74" y="566"/>
                  </a:cubicBezTo>
                  <a:lnTo>
                    <a:pt x="208" y="433"/>
                  </a:lnTo>
                  <a:lnTo>
                    <a:pt x="341" y="333"/>
                  </a:lnTo>
                  <a:lnTo>
                    <a:pt x="641" y="166"/>
                  </a:lnTo>
                  <a:cubicBezTo>
                    <a:pt x="675" y="143"/>
                    <a:pt x="641" y="99"/>
                    <a:pt x="608" y="99"/>
                  </a:cubicBezTo>
                  <a:cubicBezTo>
                    <a:pt x="641" y="88"/>
                    <a:pt x="675" y="88"/>
                    <a:pt x="708" y="77"/>
                  </a:cubicBezTo>
                  <a:cubicBezTo>
                    <a:pt x="730" y="54"/>
                    <a:pt x="697" y="22"/>
                    <a:pt x="686" y="10"/>
                  </a:cubicBezTo>
                  <a:cubicBezTo>
                    <a:pt x="669" y="3"/>
                    <a:pt x="651" y="0"/>
                    <a:pt x="63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66" name="Google Shape;366;p3"/>
            <p:cNvSpPr/>
            <p:nvPr/>
          </p:nvSpPr>
          <p:spPr>
            <a:xfrm>
              <a:off x="2063634" y="4676057"/>
              <a:ext cx="7012" cy="4570"/>
            </a:xfrm>
            <a:custGeom>
              <a:avLst/>
              <a:gdLst/>
              <a:ahLst/>
              <a:cxnLst/>
              <a:rect l="l" t="t" r="r" b="b"/>
              <a:pathLst>
                <a:path w="201" h="131" extrusionOk="0">
                  <a:moveTo>
                    <a:pt x="158" y="0"/>
                  </a:moveTo>
                  <a:cubicBezTo>
                    <a:pt x="148" y="0"/>
                    <a:pt x="139" y="3"/>
                    <a:pt x="134" y="9"/>
                  </a:cubicBezTo>
                  <a:cubicBezTo>
                    <a:pt x="123" y="20"/>
                    <a:pt x="111" y="20"/>
                    <a:pt x="101" y="31"/>
                  </a:cubicBezTo>
                  <a:lnTo>
                    <a:pt x="101" y="42"/>
                  </a:lnTo>
                  <a:lnTo>
                    <a:pt x="89" y="42"/>
                  </a:lnTo>
                  <a:lnTo>
                    <a:pt x="78" y="53"/>
                  </a:lnTo>
                  <a:cubicBezTo>
                    <a:pt x="67" y="53"/>
                    <a:pt x="56" y="64"/>
                    <a:pt x="45" y="64"/>
                  </a:cubicBezTo>
                  <a:cubicBezTo>
                    <a:pt x="34" y="76"/>
                    <a:pt x="22" y="76"/>
                    <a:pt x="12" y="86"/>
                  </a:cubicBezTo>
                  <a:cubicBezTo>
                    <a:pt x="0" y="86"/>
                    <a:pt x="0" y="109"/>
                    <a:pt x="0" y="120"/>
                  </a:cubicBezTo>
                  <a:cubicBezTo>
                    <a:pt x="12" y="131"/>
                    <a:pt x="22" y="131"/>
                    <a:pt x="45" y="131"/>
                  </a:cubicBezTo>
                  <a:cubicBezTo>
                    <a:pt x="67" y="131"/>
                    <a:pt x="101" y="120"/>
                    <a:pt x="123" y="109"/>
                  </a:cubicBezTo>
                  <a:cubicBezTo>
                    <a:pt x="145" y="86"/>
                    <a:pt x="167" y="76"/>
                    <a:pt x="190" y="53"/>
                  </a:cubicBezTo>
                  <a:cubicBezTo>
                    <a:pt x="200" y="42"/>
                    <a:pt x="200" y="20"/>
                    <a:pt x="190" y="9"/>
                  </a:cubicBezTo>
                  <a:cubicBezTo>
                    <a:pt x="178" y="3"/>
                    <a:pt x="167" y="0"/>
                    <a:pt x="15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67" name="Google Shape;367;p3"/>
            <p:cNvSpPr/>
            <p:nvPr/>
          </p:nvSpPr>
          <p:spPr>
            <a:xfrm>
              <a:off x="2049260" y="4636005"/>
              <a:ext cx="60181" cy="51668"/>
            </a:xfrm>
            <a:custGeom>
              <a:avLst/>
              <a:gdLst/>
              <a:ahLst/>
              <a:cxnLst/>
              <a:rect l="l" t="t" r="r" b="b"/>
              <a:pathLst>
                <a:path w="1725" h="1481" extrusionOk="0">
                  <a:moveTo>
                    <a:pt x="579" y="0"/>
                  </a:moveTo>
                  <a:cubicBezTo>
                    <a:pt x="579" y="0"/>
                    <a:pt x="1" y="601"/>
                    <a:pt x="579" y="1168"/>
                  </a:cubicBezTo>
                  <a:cubicBezTo>
                    <a:pt x="822" y="1410"/>
                    <a:pt x="1062" y="1481"/>
                    <a:pt x="1260" y="1481"/>
                  </a:cubicBezTo>
                  <a:cubicBezTo>
                    <a:pt x="1533" y="1481"/>
                    <a:pt x="1724" y="1346"/>
                    <a:pt x="1724" y="1346"/>
                  </a:cubicBezTo>
                  <a:lnTo>
                    <a:pt x="1558" y="623"/>
                  </a:lnTo>
                  <a:lnTo>
                    <a:pt x="1336" y="356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68" name="Google Shape;368;p3"/>
            <p:cNvSpPr/>
            <p:nvPr/>
          </p:nvSpPr>
          <p:spPr>
            <a:xfrm>
              <a:off x="2043190" y="4640610"/>
              <a:ext cx="60460" cy="59902"/>
            </a:xfrm>
            <a:custGeom>
              <a:avLst/>
              <a:gdLst/>
              <a:ahLst/>
              <a:cxnLst/>
              <a:rect l="l" t="t" r="r" b="b"/>
              <a:pathLst>
                <a:path w="1733" h="1717" extrusionOk="0">
                  <a:moveTo>
                    <a:pt x="718" y="0"/>
                  </a:moveTo>
                  <a:cubicBezTo>
                    <a:pt x="605" y="0"/>
                    <a:pt x="485" y="48"/>
                    <a:pt x="386" y="101"/>
                  </a:cubicBezTo>
                  <a:cubicBezTo>
                    <a:pt x="230" y="190"/>
                    <a:pt x="86" y="302"/>
                    <a:pt x="8" y="480"/>
                  </a:cubicBezTo>
                  <a:cubicBezTo>
                    <a:pt x="0" y="495"/>
                    <a:pt x="20" y="511"/>
                    <a:pt x="36" y="511"/>
                  </a:cubicBezTo>
                  <a:cubicBezTo>
                    <a:pt x="43" y="511"/>
                    <a:pt x="49" y="508"/>
                    <a:pt x="52" y="502"/>
                  </a:cubicBezTo>
                  <a:cubicBezTo>
                    <a:pt x="130" y="346"/>
                    <a:pt x="275" y="246"/>
                    <a:pt x="420" y="168"/>
                  </a:cubicBezTo>
                  <a:cubicBezTo>
                    <a:pt x="519" y="108"/>
                    <a:pt x="627" y="67"/>
                    <a:pt x="744" y="67"/>
                  </a:cubicBezTo>
                  <a:cubicBezTo>
                    <a:pt x="758" y="67"/>
                    <a:pt x="772" y="67"/>
                    <a:pt x="786" y="68"/>
                  </a:cubicBezTo>
                  <a:cubicBezTo>
                    <a:pt x="786" y="79"/>
                    <a:pt x="798" y="91"/>
                    <a:pt x="808" y="91"/>
                  </a:cubicBezTo>
                  <a:cubicBezTo>
                    <a:pt x="820" y="101"/>
                    <a:pt x="831" y="101"/>
                    <a:pt x="842" y="113"/>
                  </a:cubicBezTo>
                  <a:cubicBezTo>
                    <a:pt x="808" y="113"/>
                    <a:pt x="786" y="113"/>
                    <a:pt x="753" y="124"/>
                  </a:cubicBezTo>
                  <a:cubicBezTo>
                    <a:pt x="697" y="135"/>
                    <a:pt x="642" y="157"/>
                    <a:pt x="575" y="180"/>
                  </a:cubicBezTo>
                  <a:cubicBezTo>
                    <a:pt x="453" y="246"/>
                    <a:pt x="331" y="324"/>
                    <a:pt x="208" y="380"/>
                  </a:cubicBezTo>
                  <a:cubicBezTo>
                    <a:pt x="179" y="399"/>
                    <a:pt x="200" y="426"/>
                    <a:pt x="221" y="426"/>
                  </a:cubicBezTo>
                  <a:cubicBezTo>
                    <a:pt x="224" y="426"/>
                    <a:pt x="227" y="426"/>
                    <a:pt x="230" y="424"/>
                  </a:cubicBezTo>
                  <a:cubicBezTo>
                    <a:pt x="364" y="368"/>
                    <a:pt x="486" y="302"/>
                    <a:pt x="608" y="246"/>
                  </a:cubicBezTo>
                  <a:cubicBezTo>
                    <a:pt x="664" y="224"/>
                    <a:pt x="720" y="202"/>
                    <a:pt x="786" y="190"/>
                  </a:cubicBezTo>
                  <a:cubicBezTo>
                    <a:pt x="820" y="180"/>
                    <a:pt x="842" y="180"/>
                    <a:pt x="875" y="180"/>
                  </a:cubicBezTo>
                  <a:cubicBezTo>
                    <a:pt x="776" y="224"/>
                    <a:pt x="675" y="269"/>
                    <a:pt x="586" y="324"/>
                  </a:cubicBezTo>
                  <a:cubicBezTo>
                    <a:pt x="519" y="358"/>
                    <a:pt x="453" y="402"/>
                    <a:pt x="397" y="435"/>
                  </a:cubicBezTo>
                  <a:cubicBezTo>
                    <a:pt x="341" y="480"/>
                    <a:pt x="264" y="513"/>
                    <a:pt x="230" y="569"/>
                  </a:cubicBezTo>
                  <a:cubicBezTo>
                    <a:pt x="219" y="591"/>
                    <a:pt x="242" y="602"/>
                    <a:pt x="264" y="602"/>
                  </a:cubicBezTo>
                  <a:cubicBezTo>
                    <a:pt x="319" y="591"/>
                    <a:pt x="375" y="546"/>
                    <a:pt x="430" y="502"/>
                  </a:cubicBezTo>
                  <a:cubicBezTo>
                    <a:pt x="442" y="502"/>
                    <a:pt x="453" y="491"/>
                    <a:pt x="464" y="491"/>
                  </a:cubicBezTo>
                  <a:cubicBezTo>
                    <a:pt x="519" y="457"/>
                    <a:pt x="575" y="424"/>
                    <a:pt x="642" y="391"/>
                  </a:cubicBezTo>
                  <a:cubicBezTo>
                    <a:pt x="697" y="358"/>
                    <a:pt x="753" y="335"/>
                    <a:pt x="820" y="302"/>
                  </a:cubicBezTo>
                  <a:cubicBezTo>
                    <a:pt x="831" y="302"/>
                    <a:pt x="842" y="302"/>
                    <a:pt x="853" y="291"/>
                  </a:cubicBezTo>
                  <a:lnTo>
                    <a:pt x="875" y="313"/>
                  </a:lnTo>
                  <a:cubicBezTo>
                    <a:pt x="886" y="313"/>
                    <a:pt x="897" y="313"/>
                    <a:pt x="908" y="303"/>
                  </a:cubicBezTo>
                  <a:lnTo>
                    <a:pt x="908" y="303"/>
                  </a:lnTo>
                  <a:cubicBezTo>
                    <a:pt x="896" y="314"/>
                    <a:pt x="875" y="324"/>
                    <a:pt x="865" y="324"/>
                  </a:cubicBezTo>
                  <a:cubicBezTo>
                    <a:pt x="798" y="358"/>
                    <a:pt x="742" y="391"/>
                    <a:pt x="675" y="424"/>
                  </a:cubicBezTo>
                  <a:cubicBezTo>
                    <a:pt x="564" y="480"/>
                    <a:pt x="453" y="558"/>
                    <a:pt x="341" y="647"/>
                  </a:cubicBezTo>
                  <a:cubicBezTo>
                    <a:pt x="323" y="656"/>
                    <a:pt x="349" y="672"/>
                    <a:pt x="366" y="672"/>
                  </a:cubicBezTo>
                  <a:cubicBezTo>
                    <a:pt x="370" y="672"/>
                    <a:pt x="373" y="671"/>
                    <a:pt x="375" y="669"/>
                  </a:cubicBezTo>
                  <a:cubicBezTo>
                    <a:pt x="486" y="602"/>
                    <a:pt x="598" y="536"/>
                    <a:pt x="709" y="480"/>
                  </a:cubicBezTo>
                  <a:cubicBezTo>
                    <a:pt x="720" y="469"/>
                    <a:pt x="731" y="469"/>
                    <a:pt x="742" y="457"/>
                  </a:cubicBezTo>
                  <a:cubicBezTo>
                    <a:pt x="753" y="469"/>
                    <a:pt x="764" y="469"/>
                    <a:pt x="776" y="469"/>
                  </a:cubicBezTo>
                  <a:lnTo>
                    <a:pt x="875" y="435"/>
                  </a:lnTo>
                  <a:cubicBezTo>
                    <a:pt x="875" y="447"/>
                    <a:pt x="875" y="447"/>
                    <a:pt x="887" y="457"/>
                  </a:cubicBezTo>
                  <a:lnTo>
                    <a:pt x="865" y="457"/>
                  </a:lnTo>
                  <a:cubicBezTo>
                    <a:pt x="720" y="524"/>
                    <a:pt x="575" y="602"/>
                    <a:pt x="442" y="691"/>
                  </a:cubicBezTo>
                  <a:cubicBezTo>
                    <a:pt x="423" y="700"/>
                    <a:pt x="444" y="727"/>
                    <a:pt x="458" y="727"/>
                  </a:cubicBezTo>
                  <a:cubicBezTo>
                    <a:pt x="460" y="727"/>
                    <a:pt x="462" y="726"/>
                    <a:pt x="464" y="724"/>
                  </a:cubicBezTo>
                  <a:cubicBezTo>
                    <a:pt x="598" y="657"/>
                    <a:pt x="731" y="591"/>
                    <a:pt x="865" y="536"/>
                  </a:cubicBezTo>
                  <a:cubicBezTo>
                    <a:pt x="909" y="524"/>
                    <a:pt x="942" y="502"/>
                    <a:pt x="986" y="491"/>
                  </a:cubicBezTo>
                  <a:lnTo>
                    <a:pt x="986" y="491"/>
                  </a:lnTo>
                  <a:cubicBezTo>
                    <a:pt x="976" y="502"/>
                    <a:pt x="964" y="502"/>
                    <a:pt x="954" y="513"/>
                  </a:cubicBezTo>
                  <a:cubicBezTo>
                    <a:pt x="931" y="513"/>
                    <a:pt x="931" y="536"/>
                    <a:pt x="942" y="546"/>
                  </a:cubicBezTo>
                  <a:cubicBezTo>
                    <a:pt x="964" y="569"/>
                    <a:pt x="976" y="569"/>
                    <a:pt x="998" y="569"/>
                  </a:cubicBezTo>
                  <a:cubicBezTo>
                    <a:pt x="1016" y="560"/>
                    <a:pt x="1034" y="551"/>
                    <a:pt x="1052" y="547"/>
                  </a:cubicBezTo>
                  <a:lnTo>
                    <a:pt x="1052" y="547"/>
                  </a:lnTo>
                  <a:cubicBezTo>
                    <a:pt x="1043" y="559"/>
                    <a:pt x="1054" y="580"/>
                    <a:pt x="1065" y="591"/>
                  </a:cubicBezTo>
                  <a:cubicBezTo>
                    <a:pt x="1072" y="599"/>
                    <a:pt x="1086" y="607"/>
                    <a:pt x="1097" y="607"/>
                  </a:cubicBezTo>
                  <a:cubicBezTo>
                    <a:pt x="1102" y="607"/>
                    <a:pt x="1106" y="605"/>
                    <a:pt x="1109" y="602"/>
                  </a:cubicBezTo>
                  <a:cubicBezTo>
                    <a:pt x="1120" y="602"/>
                    <a:pt x="1120" y="602"/>
                    <a:pt x="1131" y="591"/>
                  </a:cubicBezTo>
                  <a:lnTo>
                    <a:pt x="1131" y="602"/>
                  </a:lnTo>
                  <a:cubicBezTo>
                    <a:pt x="1131" y="602"/>
                    <a:pt x="1120" y="602"/>
                    <a:pt x="1120" y="613"/>
                  </a:cubicBezTo>
                  <a:cubicBezTo>
                    <a:pt x="1109" y="613"/>
                    <a:pt x="1098" y="625"/>
                    <a:pt x="1098" y="625"/>
                  </a:cubicBezTo>
                  <a:cubicBezTo>
                    <a:pt x="1065" y="647"/>
                    <a:pt x="1031" y="669"/>
                    <a:pt x="1009" y="680"/>
                  </a:cubicBezTo>
                  <a:cubicBezTo>
                    <a:pt x="942" y="714"/>
                    <a:pt x="875" y="746"/>
                    <a:pt x="808" y="769"/>
                  </a:cubicBezTo>
                  <a:cubicBezTo>
                    <a:pt x="687" y="825"/>
                    <a:pt x="553" y="880"/>
                    <a:pt x="430" y="958"/>
                  </a:cubicBezTo>
                  <a:cubicBezTo>
                    <a:pt x="411" y="967"/>
                    <a:pt x="433" y="994"/>
                    <a:pt x="447" y="994"/>
                  </a:cubicBezTo>
                  <a:cubicBezTo>
                    <a:pt x="449" y="994"/>
                    <a:pt x="451" y="993"/>
                    <a:pt x="453" y="991"/>
                  </a:cubicBezTo>
                  <a:cubicBezTo>
                    <a:pt x="586" y="914"/>
                    <a:pt x="731" y="869"/>
                    <a:pt x="865" y="825"/>
                  </a:cubicBezTo>
                  <a:cubicBezTo>
                    <a:pt x="931" y="791"/>
                    <a:pt x="998" y="769"/>
                    <a:pt x="1065" y="736"/>
                  </a:cubicBezTo>
                  <a:cubicBezTo>
                    <a:pt x="1075" y="736"/>
                    <a:pt x="1075" y="724"/>
                    <a:pt x="1087" y="724"/>
                  </a:cubicBezTo>
                  <a:cubicBezTo>
                    <a:pt x="1020" y="769"/>
                    <a:pt x="942" y="813"/>
                    <a:pt x="875" y="847"/>
                  </a:cubicBezTo>
                  <a:cubicBezTo>
                    <a:pt x="842" y="869"/>
                    <a:pt x="875" y="902"/>
                    <a:pt x="897" y="902"/>
                  </a:cubicBezTo>
                  <a:cubicBezTo>
                    <a:pt x="907" y="906"/>
                    <a:pt x="916" y="907"/>
                    <a:pt x="925" y="907"/>
                  </a:cubicBezTo>
                  <a:cubicBezTo>
                    <a:pt x="936" y="907"/>
                    <a:pt x="947" y="905"/>
                    <a:pt x="958" y="901"/>
                  </a:cubicBezTo>
                  <a:lnTo>
                    <a:pt x="958" y="901"/>
                  </a:lnTo>
                  <a:cubicBezTo>
                    <a:pt x="862" y="952"/>
                    <a:pt x="758" y="992"/>
                    <a:pt x="653" y="1013"/>
                  </a:cubicBezTo>
                  <a:cubicBezTo>
                    <a:pt x="602" y="1024"/>
                    <a:pt x="636" y="1081"/>
                    <a:pt x="676" y="1081"/>
                  </a:cubicBezTo>
                  <a:cubicBezTo>
                    <a:pt x="680" y="1081"/>
                    <a:pt x="683" y="1081"/>
                    <a:pt x="687" y="1080"/>
                  </a:cubicBezTo>
                  <a:cubicBezTo>
                    <a:pt x="808" y="1058"/>
                    <a:pt x="942" y="1036"/>
                    <a:pt x="1042" y="958"/>
                  </a:cubicBezTo>
                  <a:cubicBezTo>
                    <a:pt x="1053" y="958"/>
                    <a:pt x="1053" y="958"/>
                    <a:pt x="1065" y="947"/>
                  </a:cubicBezTo>
                  <a:cubicBezTo>
                    <a:pt x="1065" y="947"/>
                    <a:pt x="1075" y="936"/>
                    <a:pt x="1087" y="936"/>
                  </a:cubicBezTo>
                  <a:lnTo>
                    <a:pt x="1151" y="903"/>
                  </a:lnTo>
                  <a:lnTo>
                    <a:pt x="1151" y="903"/>
                  </a:lnTo>
                  <a:cubicBezTo>
                    <a:pt x="1108" y="926"/>
                    <a:pt x="1075" y="959"/>
                    <a:pt x="1042" y="980"/>
                  </a:cubicBezTo>
                  <a:cubicBezTo>
                    <a:pt x="909" y="1069"/>
                    <a:pt x="764" y="1136"/>
                    <a:pt x="620" y="1191"/>
                  </a:cubicBezTo>
                  <a:cubicBezTo>
                    <a:pt x="586" y="1203"/>
                    <a:pt x="631" y="1236"/>
                    <a:pt x="653" y="1236"/>
                  </a:cubicBezTo>
                  <a:cubicBezTo>
                    <a:pt x="808" y="1181"/>
                    <a:pt x="954" y="1114"/>
                    <a:pt x="1098" y="1036"/>
                  </a:cubicBezTo>
                  <a:cubicBezTo>
                    <a:pt x="1164" y="991"/>
                    <a:pt x="1231" y="947"/>
                    <a:pt x="1298" y="892"/>
                  </a:cubicBezTo>
                  <a:cubicBezTo>
                    <a:pt x="1309" y="880"/>
                    <a:pt x="1332" y="869"/>
                    <a:pt x="1354" y="858"/>
                  </a:cubicBezTo>
                  <a:lnTo>
                    <a:pt x="1354" y="858"/>
                  </a:lnTo>
                  <a:cubicBezTo>
                    <a:pt x="1298" y="924"/>
                    <a:pt x="1231" y="991"/>
                    <a:pt x="1164" y="1036"/>
                  </a:cubicBezTo>
                  <a:cubicBezTo>
                    <a:pt x="1136" y="1065"/>
                    <a:pt x="1174" y="1094"/>
                    <a:pt x="1206" y="1094"/>
                  </a:cubicBezTo>
                  <a:cubicBezTo>
                    <a:pt x="1211" y="1094"/>
                    <a:pt x="1216" y="1093"/>
                    <a:pt x="1220" y="1092"/>
                  </a:cubicBezTo>
                  <a:cubicBezTo>
                    <a:pt x="1276" y="1058"/>
                    <a:pt x="1320" y="1013"/>
                    <a:pt x="1376" y="969"/>
                  </a:cubicBezTo>
                  <a:cubicBezTo>
                    <a:pt x="1387" y="936"/>
                    <a:pt x="1409" y="914"/>
                    <a:pt x="1431" y="892"/>
                  </a:cubicBezTo>
                  <a:cubicBezTo>
                    <a:pt x="1431" y="902"/>
                    <a:pt x="1443" y="902"/>
                    <a:pt x="1454" y="914"/>
                  </a:cubicBezTo>
                  <a:cubicBezTo>
                    <a:pt x="1443" y="936"/>
                    <a:pt x="1421" y="958"/>
                    <a:pt x="1409" y="980"/>
                  </a:cubicBezTo>
                  <a:cubicBezTo>
                    <a:pt x="1398" y="1003"/>
                    <a:pt x="1387" y="1025"/>
                    <a:pt x="1365" y="1036"/>
                  </a:cubicBezTo>
                  <a:cubicBezTo>
                    <a:pt x="1354" y="1058"/>
                    <a:pt x="1342" y="1069"/>
                    <a:pt x="1332" y="1092"/>
                  </a:cubicBezTo>
                  <a:cubicBezTo>
                    <a:pt x="1320" y="1102"/>
                    <a:pt x="1332" y="1114"/>
                    <a:pt x="1342" y="1125"/>
                  </a:cubicBezTo>
                  <a:cubicBezTo>
                    <a:pt x="1342" y="1125"/>
                    <a:pt x="1352" y="1130"/>
                    <a:pt x="1362" y="1130"/>
                  </a:cubicBezTo>
                  <a:cubicBezTo>
                    <a:pt x="1367" y="1130"/>
                    <a:pt x="1372" y="1128"/>
                    <a:pt x="1376" y="1125"/>
                  </a:cubicBezTo>
                  <a:cubicBezTo>
                    <a:pt x="1398" y="1114"/>
                    <a:pt x="1421" y="1102"/>
                    <a:pt x="1443" y="1080"/>
                  </a:cubicBezTo>
                  <a:cubicBezTo>
                    <a:pt x="1454" y="1069"/>
                    <a:pt x="1465" y="1047"/>
                    <a:pt x="1476" y="1036"/>
                  </a:cubicBezTo>
                  <a:cubicBezTo>
                    <a:pt x="1485" y="1040"/>
                    <a:pt x="1494" y="1043"/>
                    <a:pt x="1503" y="1043"/>
                  </a:cubicBezTo>
                  <a:cubicBezTo>
                    <a:pt x="1515" y="1043"/>
                    <a:pt x="1525" y="1038"/>
                    <a:pt x="1532" y="1025"/>
                  </a:cubicBezTo>
                  <a:cubicBezTo>
                    <a:pt x="1543" y="1013"/>
                    <a:pt x="1543" y="1003"/>
                    <a:pt x="1554" y="980"/>
                  </a:cubicBezTo>
                  <a:lnTo>
                    <a:pt x="1554" y="991"/>
                  </a:lnTo>
                  <a:cubicBezTo>
                    <a:pt x="1543" y="1003"/>
                    <a:pt x="1543" y="1013"/>
                    <a:pt x="1532" y="1036"/>
                  </a:cubicBezTo>
                  <a:cubicBezTo>
                    <a:pt x="1510" y="1069"/>
                    <a:pt x="1487" y="1114"/>
                    <a:pt x="1454" y="1147"/>
                  </a:cubicBezTo>
                  <a:cubicBezTo>
                    <a:pt x="1398" y="1214"/>
                    <a:pt x="1332" y="1270"/>
                    <a:pt x="1265" y="1314"/>
                  </a:cubicBezTo>
                  <a:cubicBezTo>
                    <a:pt x="1198" y="1369"/>
                    <a:pt x="1131" y="1414"/>
                    <a:pt x="1053" y="1458"/>
                  </a:cubicBezTo>
                  <a:cubicBezTo>
                    <a:pt x="986" y="1492"/>
                    <a:pt x="897" y="1514"/>
                    <a:pt x="865" y="1570"/>
                  </a:cubicBezTo>
                  <a:cubicBezTo>
                    <a:pt x="846" y="1597"/>
                    <a:pt x="880" y="1617"/>
                    <a:pt x="899" y="1617"/>
                  </a:cubicBezTo>
                  <a:cubicBezTo>
                    <a:pt x="903" y="1617"/>
                    <a:pt x="907" y="1616"/>
                    <a:pt x="909" y="1614"/>
                  </a:cubicBezTo>
                  <a:cubicBezTo>
                    <a:pt x="954" y="1603"/>
                    <a:pt x="998" y="1570"/>
                    <a:pt x="1031" y="1559"/>
                  </a:cubicBezTo>
                  <a:cubicBezTo>
                    <a:pt x="1075" y="1537"/>
                    <a:pt x="1109" y="1514"/>
                    <a:pt x="1142" y="1503"/>
                  </a:cubicBezTo>
                  <a:cubicBezTo>
                    <a:pt x="1198" y="1470"/>
                    <a:pt x="1243" y="1436"/>
                    <a:pt x="1287" y="1403"/>
                  </a:cubicBezTo>
                  <a:cubicBezTo>
                    <a:pt x="1298" y="1414"/>
                    <a:pt x="1309" y="1425"/>
                    <a:pt x="1320" y="1425"/>
                  </a:cubicBezTo>
                  <a:cubicBezTo>
                    <a:pt x="1342" y="1425"/>
                    <a:pt x="1354" y="1414"/>
                    <a:pt x="1365" y="1414"/>
                  </a:cubicBezTo>
                  <a:cubicBezTo>
                    <a:pt x="1342" y="1425"/>
                    <a:pt x="1332" y="1448"/>
                    <a:pt x="1309" y="1458"/>
                  </a:cubicBezTo>
                  <a:cubicBezTo>
                    <a:pt x="1298" y="1470"/>
                    <a:pt x="1309" y="1481"/>
                    <a:pt x="1320" y="1492"/>
                  </a:cubicBezTo>
                  <a:cubicBezTo>
                    <a:pt x="1220" y="1559"/>
                    <a:pt x="1120" y="1614"/>
                    <a:pt x="1020" y="1658"/>
                  </a:cubicBezTo>
                  <a:cubicBezTo>
                    <a:pt x="990" y="1678"/>
                    <a:pt x="1022" y="1716"/>
                    <a:pt x="1054" y="1716"/>
                  </a:cubicBezTo>
                  <a:cubicBezTo>
                    <a:pt x="1058" y="1716"/>
                    <a:pt x="1061" y="1716"/>
                    <a:pt x="1065" y="1715"/>
                  </a:cubicBezTo>
                  <a:cubicBezTo>
                    <a:pt x="1198" y="1648"/>
                    <a:pt x="1320" y="1592"/>
                    <a:pt x="1443" y="1503"/>
                  </a:cubicBezTo>
                  <a:cubicBezTo>
                    <a:pt x="1498" y="1458"/>
                    <a:pt x="1554" y="1414"/>
                    <a:pt x="1599" y="1359"/>
                  </a:cubicBezTo>
                  <a:cubicBezTo>
                    <a:pt x="1609" y="1336"/>
                    <a:pt x="1643" y="1303"/>
                    <a:pt x="1654" y="1280"/>
                  </a:cubicBezTo>
                  <a:lnTo>
                    <a:pt x="1654" y="1292"/>
                  </a:lnTo>
                  <a:lnTo>
                    <a:pt x="1621" y="1359"/>
                  </a:lnTo>
                  <a:cubicBezTo>
                    <a:pt x="1621" y="1369"/>
                    <a:pt x="1632" y="1381"/>
                    <a:pt x="1643" y="1392"/>
                  </a:cubicBezTo>
                  <a:lnTo>
                    <a:pt x="1665" y="1392"/>
                  </a:lnTo>
                  <a:lnTo>
                    <a:pt x="1676" y="1381"/>
                  </a:lnTo>
                  <a:cubicBezTo>
                    <a:pt x="1688" y="1359"/>
                    <a:pt x="1698" y="1347"/>
                    <a:pt x="1710" y="1325"/>
                  </a:cubicBezTo>
                  <a:cubicBezTo>
                    <a:pt x="1720" y="1303"/>
                    <a:pt x="1732" y="1280"/>
                    <a:pt x="1732" y="1258"/>
                  </a:cubicBezTo>
                  <a:lnTo>
                    <a:pt x="1732" y="1247"/>
                  </a:lnTo>
                  <a:cubicBezTo>
                    <a:pt x="1732" y="1236"/>
                    <a:pt x="1720" y="1225"/>
                    <a:pt x="1720" y="1225"/>
                  </a:cubicBezTo>
                  <a:lnTo>
                    <a:pt x="1676" y="1225"/>
                  </a:lnTo>
                  <a:cubicBezTo>
                    <a:pt x="1688" y="1214"/>
                    <a:pt x="1688" y="1203"/>
                    <a:pt x="1688" y="1181"/>
                  </a:cubicBezTo>
                  <a:cubicBezTo>
                    <a:pt x="1688" y="1165"/>
                    <a:pt x="1671" y="1149"/>
                    <a:pt x="1653" y="1149"/>
                  </a:cubicBezTo>
                  <a:cubicBezTo>
                    <a:pt x="1646" y="1149"/>
                    <a:pt x="1638" y="1152"/>
                    <a:pt x="1632" y="1158"/>
                  </a:cubicBezTo>
                  <a:cubicBezTo>
                    <a:pt x="1643" y="1147"/>
                    <a:pt x="1643" y="1125"/>
                    <a:pt x="1654" y="1114"/>
                  </a:cubicBezTo>
                  <a:cubicBezTo>
                    <a:pt x="1654" y="1102"/>
                    <a:pt x="1643" y="1092"/>
                    <a:pt x="1643" y="1092"/>
                  </a:cubicBezTo>
                  <a:cubicBezTo>
                    <a:pt x="1654" y="1069"/>
                    <a:pt x="1654" y="1047"/>
                    <a:pt x="1643" y="1036"/>
                  </a:cubicBezTo>
                  <a:cubicBezTo>
                    <a:pt x="1643" y="1025"/>
                    <a:pt x="1632" y="1025"/>
                    <a:pt x="1621" y="1013"/>
                  </a:cubicBezTo>
                  <a:cubicBezTo>
                    <a:pt x="1632" y="991"/>
                    <a:pt x="1643" y="958"/>
                    <a:pt x="1643" y="936"/>
                  </a:cubicBezTo>
                  <a:cubicBezTo>
                    <a:pt x="1643" y="914"/>
                    <a:pt x="1621" y="902"/>
                    <a:pt x="1609" y="902"/>
                  </a:cubicBezTo>
                  <a:lnTo>
                    <a:pt x="1599" y="902"/>
                  </a:lnTo>
                  <a:cubicBezTo>
                    <a:pt x="1599" y="892"/>
                    <a:pt x="1587" y="880"/>
                    <a:pt x="1576" y="880"/>
                  </a:cubicBezTo>
                  <a:lnTo>
                    <a:pt x="1565" y="880"/>
                  </a:lnTo>
                  <a:cubicBezTo>
                    <a:pt x="1565" y="869"/>
                    <a:pt x="1554" y="858"/>
                    <a:pt x="1543" y="847"/>
                  </a:cubicBezTo>
                  <a:cubicBezTo>
                    <a:pt x="1554" y="803"/>
                    <a:pt x="1565" y="758"/>
                    <a:pt x="1520" y="724"/>
                  </a:cubicBezTo>
                  <a:cubicBezTo>
                    <a:pt x="1520" y="724"/>
                    <a:pt x="1510" y="724"/>
                    <a:pt x="1510" y="714"/>
                  </a:cubicBezTo>
                  <a:cubicBezTo>
                    <a:pt x="1498" y="691"/>
                    <a:pt x="1498" y="669"/>
                    <a:pt x="1487" y="647"/>
                  </a:cubicBezTo>
                  <a:cubicBezTo>
                    <a:pt x="1465" y="580"/>
                    <a:pt x="1431" y="524"/>
                    <a:pt x="1365" y="491"/>
                  </a:cubicBezTo>
                  <a:lnTo>
                    <a:pt x="1332" y="491"/>
                  </a:lnTo>
                  <a:cubicBezTo>
                    <a:pt x="1320" y="469"/>
                    <a:pt x="1309" y="447"/>
                    <a:pt x="1298" y="435"/>
                  </a:cubicBezTo>
                  <a:lnTo>
                    <a:pt x="1332" y="402"/>
                  </a:lnTo>
                  <a:cubicBezTo>
                    <a:pt x="1332" y="380"/>
                    <a:pt x="1320" y="358"/>
                    <a:pt x="1298" y="346"/>
                  </a:cubicBezTo>
                  <a:cubicBezTo>
                    <a:pt x="1287" y="335"/>
                    <a:pt x="1265" y="335"/>
                    <a:pt x="1243" y="335"/>
                  </a:cubicBezTo>
                  <a:cubicBezTo>
                    <a:pt x="1243" y="335"/>
                    <a:pt x="1243" y="324"/>
                    <a:pt x="1231" y="324"/>
                  </a:cubicBezTo>
                  <a:cubicBezTo>
                    <a:pt x="1224" y="316"/>
                    <a:pt x="1216" y="308"/>
                    <a:pt x="1204" y="308"/>
                  </a:cubicBezTo>
                  <a:cubicBezTo>
                    <a:pt x="1199" y="308"/>
                    <a:pt x="1193" y="310"/>
                    <a:pt x="1187" y="313"/>
                  </a:cubicBezTo>
                  <a:lnTo>
                    <a:pt x="1176" y="313"/>
                  </a:lnTo>
                  <a:lnTo>
                    <a:pt x="1176" y="302"/>
                  </a:lnTo>
                  <a:cubicBezTo>
                    <a:pt x="1176" y="302"/>
                    <a:pt x="1176" y="291"/>
                    <a:pt x="1164" y="291"/>
                  </a:cubicBezTo>
                  <a:cubicBezTo>
                    <a:pt x="1176" y="269"/>
                    <a:pt x="1176" y="257"/>
                    <a:pt x="1164" y="246"/>
                  </a:cubicBezTo>
                  <a:cubicBezTo>
                    <a:pt x="1154" y="235"/>
                    <a:pt x="1142" y="224"/>
                    <a:pt x="1120" y="224"/>
                  </a:cubicBezTo>
                  <a:lnTo>
                    <a:pt x="1120" y="213"/>
                  </a:lnTo>
                  <a:cubicBezTo>
                    <a:pt x="1098" y="180"/>
                    <a:pt x="1065" y="157"/>
                    <a:pt x="1031" y="135"/>
                  </a:cubicBezTo>
                  <a:cubicBezTo>
                    <a:pt x="1020" y="124"/>
                    <a:pt x="998" y="124"/>
                    <a:pt x="986" y="124"/>
                  </a:cubicBezTo>
                  <a:cubicBezTo>
                    <a:pt x="976" y="124"/>
                    <a:pt x="976" y="135"/>
                    <a:pt x="964" y="135"/>
                  </a:cubicBezTo>
                  <a:cubicBezTo>
                    <a:pt x="964" y="124"/>
                    <a:pt x="954" y="124"/>
                    <a:pt x="954" y="124"/>
                  </a:cubicBezTo>
                  <a:lnTo>
                    <a:pt x="942" y="113"/>
                  </a:lnTo>
                  <a:cubicBezTo>
                    <a:pt x="942" y="101"/>
                    <a:pt x="942" y="91"/>
                    <a:pt x="931" y="91"/>
                  </a:cubicBezTo>
                  <a:cubicBezTo>
                    <a:pt x="920" y="79"/>
                    <a:pt x="920" y="79"/>
                    <a:pt x="909" y="79"/>
                  </a:cubicBezTo>
                  <a:cubicBezTo>
                    <a:pt x="897" y="68"/>
                    <a:pt x="887" y="68"/>
                    <a:pt x="887" y="57"/>
                  </a:cubicBezTo>
                  <a:lnTo>
                    <a:pt x="865" y="35"/>
                  </a:lnTo>
                  <a:cubicBezTo>
                    <a:pt x="819" y="10"/>
                    <a:pt x="769" y="0"/>
                    <a:pt x="71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69" name="Google Shape;369;p3"/>
            <p:cNvSpPr/>
            <p:nvPr/>
          </p:nvSpPr>
          <p:spPr>
            <a:xfrm>
              <a:off x="2080799" y="4674208"/>
              <a:ext cx="21281" cy="17479"/>
            </a:xfrm>
            <a:custGeom>
              <a:avLst/>
              <a:gdLst/>
              <a:ahLst/>
              <a:cxnLst/>
              <a:rect l="l" t="t" r="r" b="b"/>
              <a:pathLst>
                <a:path w="610" h="501" extrusionOk="0">
                  <a:moveTo>
                    <a:pt x="552" y="1"/>
                  </a:moveTo>
                  <a:cubicBezTo>
                    <a:pt x="540" y="1"/>
                    <a:pt x="528" y="6"/>
                    <a:pt x="521" y="17"/>
                  </a:cubicBezTo>
                  <a:lnTo>
                    <a:pt x="509" y="28"/>
                  </a:lnTo>
                  <a:lnTo>
                    <a:pt x="487" y="28"/>
                  </a:lnTo>
                  <a:cubicBezTo>
                    <a:pt x="353" y="218"/>
                    <a:pt x="187" y="351"/>
                    <a:pt x="9" y="485"/>
                  </a:cubicBezTo>
                  <a:cubicBezTo>
                    <a:pt x="1" y="492"/>
                    <a:pt x="4" y="500"/>
                    <a:pt x="11" y="500"/>
                  </a:cubicBezTo>
                  <a:cubicBezTo>
                    <a:pt x="13" y="500"/>
                    <a:pt x="17" y="499"/>
                    <a:pt x="20" y="495"/>
                  </a:cubicBezTo>
                  <a:cubicBezTo>
                    <a:pt x="168" y="400"/>
                    <a:pt x="317" y="295"/>
                    <a:pt x="436" y="170"/>
                  </a:cubicBezTo>
                  <a:lnTo>
                    <a:pt x="436" y="170"/>
                  </a:lnTo>
                  <a:cubicBezTo>
                    <a:pt x="431" y="176"/>
                    <a:pt x="426" y="185"/>
                    <a:pt x="420" y="195"/>
                  </a:cubicBezTo>
                  <a:cubicBezTo>
                    <a:pt x="376" y="240"/>
                    <a:pt x="320" y="284"/>
                    <a:pt x="264" y="329"/>
                  </a:cubicBezTo>
                  <a:cubicBezTo>
                    <a:pt x="242" y="340"/>
                    <a:pt x="276" y="362"/>
                    <a:pt x="298" y="362"/>
                  </a:cubicBezTo>
                  <a:cubicBezTo>
                    <a:pt x="343" y="329"/>
                    <a:pt x="376" y="307"/>
                    <a:pt x="420" y="273"/>
                  </a:cubicBezTo>
                  <a:lnTo>
                    <a:pt x="420" y="273"/>
                  </a:lnTo>
                  <a:cubicBezTo>
                    <a:pt x="398" y="329"/>
                    <a:pt x="376" y="373"/>
                    <a:pt x="343" y="418"/>
                  </a:cubicBezTo>
                  <a:cubicBezTo>
                    <a:pt x="334" y="442"/>
                    <a:pt x="355" y="460"/>
                    <a:pt x="376" y="460"/>
                  </a:cubicBezTo>
                  <a:cubicBezTo>
                    <a:pt x="384" y="460"/>
                    <a:pt x="392" y="457"/>
                    <a:pt x="398" y="451"/>
                  </a:cubicBezTo>
                  <a:cubicBezTo>
                    <a:pt x="432" y="418"/>
                    <a:pt x="465" y="373"/>
                    <a:pt x="487" y="329"/>
                  </a:cubicBezTo>
                  <a:lnTo>
                    <a:pt x="487" y="317"/>
                  </a:lnTo>
                  <a:lnTo>
                    <a:pt x="543" y="262"/>
                  </a:lnTo>
                  <a:cubicBezTo>
                    <a:pt x="565" y="240"/>
                    <a:pt x="587" y="228"/>
                    <a:pt x="598" y="206"/>
                  </a:cubicBezTo>
                  <a:cubicBezTo>
                    <a:pt x="610" y="184"/>
                    <a:pt x="576" y="162"/>
                    <a:pt x="554" y="162"/>
                  </a:cubicBezTo>
                  <a:cubicBezTo>
                    <a:pt x="565" y="117"/>
                    <a:pt x="587" y="84"/>
                    <a:pt x="587" y="50"/>
                  </a:cubicBezTo>
                  <a:cubicBezTo>
                    <a:pt x="587" y="50"/>
                    <a:pt x="598" y="50"/>
                    <a:pt x="598" y="40"/>
                  </a:cubicBezTo>
                  <a:cubicBezTo>
                    <a:pt x="598" y="18"/>
                    <a:pt x="575" y="1"/>
                    <a:pt x="55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70" name="Google Shape;370;p3"/>
            <p:cNvSpPr/>
            <p:nvPr/>
          </p:nvSpPr>
          <p:spPr>
            <a:xfrm>
              <a:off x="2098174" y="4684116"/>
              <a:ext cx="3907" cy="4291"/>
            </a:xfrm>
            <a:custGeom>
              <a:avLst/>
              <a:gdLst/>
              <a:ahLst/>
              <a:cxnLst/>
              <a:rect l="l" t="t" r="r" b="b"/>
              <a:pathLst>
                <a:path w="112" h="123" extrusionOk="0">
                  <a:moveTo>
                    <a:pt x="89" y="0"/>
                  </a:moveTo>
                  <a:cubicBezTo>
                    <a:pt x="78" y="0"/>
                    <a:pt x="56" y="0"/>
                    <a:pt x="45" y="11"/>
                  </a:cubicBezTo>
                  <a:cubicBezTo>
                    <a:pt x="45" y="23"/>
                    <a:pt x="33" y="33"/>
                    <a:pt x="23" y="45"/>
                  </a:cubicBezTo>
                  <a:cubicBezTo>
                    <a:pt x="11" y="67"/>
                    <a:pt x="11" y="78"/>
                    <a:pt x="0" y="89"/>
                  </a:cubicBezTo>
                  <a:cubicBezTo>
                    <a:pt x="0" y="100"/>
                    <a:pt x="11" y="112"/>
                    <a:pt x="23" y="122"/>
                  </a:cubicBezTo>
                  <a:lnTo>
                    <a:pt x="33" y="122"/>
                  </a:lnTo>
                  <a:cubicBezTo>
                    <a:pt x="45" y="122"/>
                    <a:pt x="45" y="122"/>
                    <a:pt x="45" y="112"/>
                  </a:cubicBezTo>
                  <a:lnTo>
                    <a:pt x="78" y="78"/>
                  </a:lnTo>
                  <a:cubicBezTo>
                    <a:pt x="89" y="67"/>
                    <a:pt x="89" y="45"/>
                    <a:pt x="100" y="33"/>
                  </a:cubicBezTo>
                  <a:cubicBezTo>
                    <a:pt x="112" y="23"/>
                    <a:pt x="89" y="11"/>
                    <a:pt x="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71" name="Google Shape;371;p3"/>
            <p:cNvSpPr/>
            <p:nvPr/>
          </p:nvSpPr>
          <p:spPr>
            <a:xfrm>
              <a:off x="2069565" y="4655682"/>
              <a:ext cx="19188" cy="13013"/>
            </a:xfrm>
            <a:custGeom>
              <a:avLst/>
              <a:gdLst/>
              <a:ahLst/>
              <a:cxnLst/>
              <a:rect l="l" t="t" r="r" b="b"/>
              <a:pathLst>
                <a:path w="550" h="373" extrusionOk="0">
                  <a:moveTo>
                    <a:pt x="496" y="0"/>
                  </a:moveTo>
                  <a:cubicBezTo>
                    <a:pt x="492" y="0"/>
                    <a:pt x="489" y="1"/>
                    <a:pt x="487" y="3"/>
                  </a:cubicBezTo>
                  <a:cubicBezTo>
                    <a:pt x="442" y="37"/>
                    <a:pt x="408" y="70"/>
                    <a:pt x="375" y="104"/>
                  </a:cubicBezTo>
                  <a:cubicBezTo>
                    <a:pt x="342" y="137"/>
                    <a:pt x="309" y="170"/>
                    <a:pt x="275" y="193"/>
                  </a:cubicBezTo>
                  <a:cubicBezTo>
                    <a:pt x="198" y="259"/>
                    <a:pt x="109" y="304"/>
                    <a:pt x="20" y="337"/>
                  </a:cubicBezTo>
                  <a:cubicBezTo>
                    <a:pt x="0" y="347"/>
                    <a:pt x="22" y="373"/>
                    <a:pt x="43" y="373"/>
                  </a:cubicBezTo>
                  <a:cubicBezTo>
                    <a:pt x="46" y="373"/>
                    <a:pt x="49" y="372"/>
                    <a:pt x="52" y="371"/>
                  </a:cubicBezTo>
                  <a:cubicBezTo>
                    <a:pt x="141" y="337"/>
                    <a:pt x="230" y="292"/>
                    <a:pt x="319" y="237"/>
                  </a:cubicBezTo>
                  <a:cubicBezTo>
                    <a:pt x="353" y="203"/>
                    <a:pt x="398" y="181"/>
                    <a:pt x="431" y="148"/>
                  </a:cubicBezTo>
                  <a:cubicBezTo>
                    <a:pt x="464" y="126"/>
                    <a:pt x="487" y="104"/>
                    <a:pt x="509" y="70"/>
                  </a:cubicBezTo>
                  <a:lnTo>
                    <a:pt x="531" y="70"/>
                  </a:lnTo>
                  <a:cubicBezTo>
                    <a:pt x="542" y="70"/>
                    <a:pt x="542" y="70"/>
                    <a:pt x="542" y="59"/>
                  </a:cubicBezTo>
                  <a:lnTo>
                    <a:pt x="542" y="48"/>
                  </a:lnTo>
                  <a:lnTo>
                    <a:pt x="531" y="37"/>
                  </a:lnTo>
                  <a:cubicBezTo>
                    <a:pt x="549" y="19"/>
                    <a:pt x="515" y="0"/>
                    <a:pt x="49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72" name="Google Shape;372;p3"/>
            <p:cNvSpPr/>
            <p:nvPr/>
          </p:nvSpPr>
          <p:spPr>
            <a:xfrm>
              <a:off x="2076543" y="4657566"/>
              <a:ext cx="19711" cy="17862"/>
            </a:xfrm>
            <a:custGeom>
              <a:avLst/>
              <a:gdLst/>
              <a:ahLst/>
              <a:cxnLst/>
              <a:rect l="l" t="t" r="r" b="b"/>
              <a:pathLst>
                <a:path w="565" h="512" extrusionOk="0">
                  <a:moveTo>
                    <a:pt x="364" y="116"/>
                  </a:moveTo>
                  <a:cubicBezTo>
                    <a:pt x="364" y="127"/>
                    <a:pt x="376" y="139"/>
                    <a:pt x="386" y="139"/>
                  </a:cubicBezTo>
                  <a:cubicBezTo>
                    <a:pt x="386" y="149"/>
                    <a:pt x="386" y="149"/>
                    <a:pt x="398" y="149"/>
                  </a:cubicBezTo>
                  <a:lnTo>
                    <a:pt x="398" y="161"/>
                  </a:lnTo>
                  <a:lnTo>
                    <a:pt x="353" y="161"/>
                  </a:lnTo>
                  <a:cubicBezTo>
                    <a:pt x="353" y="149"/>
                    <a:pt x="342" y="149"/>
                    <a:pt x="342" y="149"/>
                  </a:cubicBezTo>
                  <a:lnTo>
                    <a:pt x="320" y="149"/>
                  </a:lnTo>
                  <a:cubicBezTo>
                    <a:pt x="331" y="139"/>
                    <a:pt x="342" y="139"/>
                    <a:pt x="353" y="127"/>
                  </a:cubicBezTo>
                  <a:lnTo>
                    <a:pt x="364" y="116"/>
                  </a:lnTo>
                  <a:close/>
                  <a:moveTo>
                    <a:pt x="395" y="1"/>
                  </a:moveTo>
                  <a:cubicBezTo>
                    <a:pt x="388" y="1"/>
                    <a:pt x="382" y="2"/>
                    <a:pt x="376" y="5"/>
                  </a:cubicBezTo>
                  <a:cubicBezTo>
                    <a:pt x="353" y="16"/>
                    <a:pt x="342" y="38"/>
                    <a:pt x="331" y="50"/>
                  </a:cubicBezTo>
                  <a:cubicBezTo>
                    <a:pt x="297" y="83"/>
                    <a:pt x="264" y="105"/>
                    <a:pt x="231" y="127"/>
                  </a:cubicBezTo>
                  <a:cubicBezTo>
                    <a:pt x="164" y="183"/>
                    <a:pt x="97" y="228"/>
                    <a:pt x="20" y="272"/>
                  </a:cubicBezTo>
                  <a:cubicBezTo>
                    <a:pt x="1" y="281"/>
                    <a:pt x="22" y="307"/>
                    <a:pt x="43" y="307"/>
                  </a:cubicBezTo>
                  <a:cubicBezTo>
                    <a:pt x="46" y="307"/>
                    <a:pt x="49" y="307"/>
                    <a:pt x="53" y="305"/>
                  </a:cubicBezTo>
                  <a:cubicBezTo>
                    <a:pt x="119" y="272"/>
                    <a:pt x="186" y="238"/>
                    <a:pt x="253" y="194"/>
                  </a:cubicBezTo>
                  <a:cubicBezTo>
                    <a:pt x="264" y="194"/>
                    <a:pt x="264" y="183"/>
                    <a:pt x="275" y="183"/>
                  </a:cubicBezTo>
                  <a:cubicBezTo>
                    <a:pt x="275" y="183"/>
                    <a:pt x="287" y="183"/>
                    <a:pt x="287" y="194"/>
                  </a:cubicBezTo>
                  <a:lnTo>
                    <a:pt x="309" y="194"/>
                  </a:lnTo>
                  <a:cubicBezTo>
                    <a:pt x="309" y="205"/>
                    <a:pt x="309" y="205"/>
                    <a:pt x="320" y="205"/>
                  </a:cubicBezTo>
                  <a:cubicBezTo>
                    <a:pt x="320" y="205"/>
                    <a:pt x="325" y="210"/>
                    <a:pt x="328" y="210"/>
                  </a:cubicBezTo>
                  <a:cubicBezTo>
                    <a:pt x="330" y="210"/>
                    <a:pt x="331" y="209"/>
                    <a:pt x="331" y="205"/>
                  </a:cubicBezTo>
                  <a:lnTo>
                    <a:pt x="364" y="205"/>
                  </a:lnTo>
                  <a:cubicBezTo>
                    <a:pt x="353" y="216"/>
                    <a:pt x="342" y="228"/>
                    <a:pt x="331" y="228"/>
                  </a:cubicBezTo>
                  <a:cubicBezTo>
                    <a:pt x="312" y="247"/>
                    <a:pt x="334" y="274"/>
                    <a:pt x="355" y="274"/>
                  </a:cubicBezTo>
                  <a:cubicBezTo>
                    <a:pt x="358" y="274"/>
                    <a:pt x="361" y="273"/>
                    <a:pt x="364" y="272"/>
                  </a:cubicBezTo>
                  <a:cubicBezTo>
                    <a:pt x="386" y="260"/>
                    <a:pt x="398" y="250"/>
                    <a:pt x="420" y="238"/>
                  </a:cubicBezTo>
                  <a:cubicBezTo>
                    <a:pt x="420" y="238"/>
                    <a:pt x="425" y="243"/>
                    <a:pt x="431" y="243"/>
                  </a:cubicBezTo>
                  <a:cubicBezTo>
                    <a:pt x="435" y="243"/>
                    <a:pt x="439" y="242"/>
                    <a:pt x="442" y="238"/>
                  </a:cubicBezTo>
                  <a:lnTo>
                    <a:pt x="442" y="238"/>
                  </a:lnTo>
                  <a:cubicBezTo>
                    <a:pt x="431" y="250"/>
                    <a:pt x="431" y="250"/>
                    <a:pt x="431" y="260"/>
                  </a:cubicBezTo>
                  <a:cubicBezTo>
                    <a:pt x="412" y="270"/>
                    <a:pt x="442" y="296"/>
                    <a:pt x="458" y="296"/>
                  </a:cubicBezTo>
                  <a:cubicBezTo>
                    <a:pt x="461" y="296"/>
                    <a:pt x="463" y="296"/>
                    <a:pt x="465" y="294"/>
                  </a:cubicBezTo>
                  <a:lnTo>
                    <a:pt x="475" y="294"/>
                  </a:lnTo>
                  <a:cubicBezTo>
                    <a:pt x="475" y="305"/>
                    <a:pt x="487" y="317"/>
                    <a:pt x="509" y="317"/>
                  </a:cubicBezTo>
                  <a:lnTo>
                    <a:pt x="509" y="339"/>
                  </a:lnTo>
                  <a:cubicBezTo>
                    <a:pt x="509" y="349"/>
                    <a:pt x="498" y="361"/>
                    <a:pt x="498" y="383"/>
                  </a:cubicBezTo>
                  <a:lnTo>
                    <a:pt x="498" y="483"/>
                  </a:lnTo>
                  <a:cubicBezTo>
                    <a:pt x="498" y="497"/>
                    <a:pt x="516" y="511"/>
                    <a:pt x="529" y="511"/>
                  </a:cubicBezTo>
                  <a:cubicBezTo>
                    <a:pt x="536" y="511"/>
                    <a:pt x="542" y="506"/>
                    <a:pt x="542" y="494"/>
                  </a:cubicBezTo>
                  <a:cubicBezTo>
                    <a:pt x="554" y="450"/>
                    <a:pt x="564" y="406"/>
                    <a:pt x="564" y="361"/>
                  </a:cubicBezTo>
                  <a:cubicBezTo>
                    <a:pt x="564" y="327"/>
                    <a:pt x="554" y="305"/>
                    <a:pt x="542" y="294"/>
                  </a:cubicBezTo>
                  <a:cubicBezTo>
                    <a:pt x="554" y="272"/>
                    <a:pt x="554" y="260"/>
                    <a:pt x="554" y="250"/>
                  </a:cubicBezTo>
                  <a:cubicBezTo>
                    <a:pt x="564" y="238"/>
                    <a:pt x="554" y="228"/>
                    <a:pt x="542" y="216"/>
                  </a:cubicBezTo>
                  <a:lnTo>
                    <a:pt x="542" y="183"/>
                  </a:lnTo>
                  <a:cubicBezTo>
                    <a:pt x="542" y="165"/>
                    <a:pt x="527" y="146"/>
                    <a:pt x="509" y="146"/>
                  </a:cubicBezTo>
                  <a:cubicBezTo>
                    <a:pt x="505" y="146"/>
                    <a:pt x="502" y="147"/>
                    <a:pt x="498" y="149"/>
                  </a:cubicBezTo>
                  <a:lnTo>
                    <a:pt x="498" y="139"/>
                  </a:lnTo>
                  <a:cubicBezTo>
                    <a:pt x="498" y="127"/>
                    <a:pt x="487" y="127"/>
                    <a:pt x="475" y="116"/>
                  </a:cubicBezTo>
                  <a:cubicBezTo>
                    <a:pt x="475" y="105"/>
                    <a:pt x="475" y="105"/>
                    <a:pt x="465" y="94"/>
                  </a:cubicBezTo>
                  <a:cubicBezTo>
                    <a:pt x="465" y="83"/>
                    <a:pt x="453" y="83"/>
                    <a:pt x="453" y="83"/>
                  </a:cubicBezTo>
                  <a:lnTo>
                    <a:pt x="453" y="72"/>
                  </a:lnTo>
                  <a:cubicBezTo>
                    <a:pt x="453" y="60"/>
                    <a:pt x="442" y="60"/>
                    <a:pt x="442" y="50"/>
                  </a:cubicBezTo>
                  <a:cubicBezTo>
                    <a:pt x="442" y="38"/>
                    <a:pt x="442" y="38"/>
                    <a:pt x="431" y="27"/>
                  </a:cubicBezTo>
                  <a:cubicBezTo>
                    <a:pt x="431" y="11"/>
                    <a:pt x="413" y="1"/>
                    <a:pt x="39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73" name="Google Shape;373;p3"/>
            <p:cNvSpPr/>
            <p:nvPr/>
          </p:nvSpPr>
          <p:spPr>
            <a:xfrm>
              <a:off x="2060250" y="4647413"/>
              <a:ext cx="23968" cy="9245"/>
            </a:xfrm>
            <a:custGeom>
              <a:avLst/>
              <a:gdLst/>
              <a:ahLst/>
              <a:cxnLst/>
              <a:rect l="l" t="t" r="r" b="b"/>
              <a:pathLst>
                <a:path w="687" h="265" extrusionOk="0">
                  <a:moveTo>
                    <a:pt x="550" y="0"/>
                  </a:moveTo>
                  <a:cubicBezTo>
                    <a:pt x="531" y="0"/>
                    <a:pt x="512" y="3"/>
                    <a:pt x="497" y="7"/>
                  </a:cubicBezTo>
                  <a:cubicBezTo>
                    <a:pt x="442" y="18"/>
                    <a:pt x="386" y="40"/>
                    <a:pt x="331" y="62"/>
                  </a:cubicBezTo>
                  <a:cubicBezTo>
                    <a:pt x="220" y="107"/>
                    <a:pt x="119" y="163"/>
                    <a:pt x="20" y="229"/>
                  </a:cubicBezTo>
                  <a:cubicBezTo>
                    <a:pt x="1" y="239"/>
                    <a:pt x="22" y="265"/>
                    <a:pt x="43" y="265"/>
                  </a:cubicBezTo>
                  <a:cubicBezTo>
                    <a:pt x="46" y="265"/>
                    <a:pt x="49" y="264"/>
                    <a:pt x="53" y="262"/>
                  </a:cubicBezTo>
                  <a:cubicBezTo>
                    <a:pt x="142" y="218"/>
                    <a:pt x="231" y="163"/>
                    <a:pt x="319" y="129"/>
                  </a:cubicBezTo>
                  <a:cubicBezTo>
                    <a:pt x="364" y="118"/>
                    <a:pt x="408" y="107"/>
                    <a:pt x="442" y="96"/>
                  </a:cubicBezTo>
                  <a:cubicBezTo>
                    <a:pt x="475" y="84"/>
                    <a:pt x="497" y="84"/>
                    <a:pt x="531" y="84"/>
                  </a:cubicBezTo>
                  <a:cubicBezTo>
                    <a:pt x="509" y="96"/>
                    <a:pt x="497" y="96"/>
                    <a:pt x="487" y="107"/>
                  </a:cubicBezTo>
                  <a:cubicBezTo>
                    <a:pt x="465" y="118"/>
                    <a:pt x="465" y="129"/>
                    <a:pt x="475" y="140"/>
                  </a:cubicBezTo>
                  <a:cubicBezTo>
                    <a:pt x="487" y="163"/>
                    <a:pt x="509" y="163"/>
                    <a:pt x="531" y="163"/>
                  </a:cubicBezTo>
                  <a:cubicBezTo>
                    <a:pt x="542" y="151"/>
                    <a:pt x="553" y="151"/>
                    <a:pt x="564" y="140"/>
                  </a:cubicBezTo>
                  <a:lnTo>
                    <a:pt x="598" y="140"/>
                  </a:lnTo>
                  <a:cubicBezTo>
                    <a:pt x="609" y="140"/>
                    <a:pt x="609" y="140"/>
                    <a:pt x="620" y="151"/>
                  </a:cubicBezTo>
                  <a:lnTo>
                    <a:pt x="586" y="151"/>
                  </a:lnTo>
                  <a:cubicBezTo>
                    <a:pt x="586" y="151"/>
                    <a:pt x="576" y="163"/>
                    <a:pt x="576" y="173"/>
                  </a:cubicBezTo>
                  <a:cubicBezTo>
                    <a:pt x="576" y="173"/>
                    <a:pt x="576" y="185"/>
                    <a:pt x="586" y="185"/>
                  </a:cubicBezTo>
                  <a:cubicBezTo>
                    <a:pt x="586" y="196"/>
                    <a:pt x="586" y="196"/>
                    <a:pt x="598" y="196"/>
                  </a:cubicBezTo>
                  <a:lnTo>
                    <a:pt x="609" y="207"/>
                  </a:lnTo>
                  <a:cubicBezTo>
                    <a:pt x="609" y="207"/>
                    <a:pt x="620" y="207"/>
                    <a:pt x="631" y="196"/>
                  </a:cubicBezTo>
                  <a:lnTo>
                    <a:pt x="675" y="196"/>
                  </a:lnTo>
                  <a:lnTo>
                    <a:pt x="687" y="185"/>
                  </a:lnTo>
                  <a:cubicBezTo>
                    <a:pt x="687" y="173"/>
                    <a:pt x="687" y="173"/>
                    <a:pt x="675" y="163"/>
                  </a:cubicBezTo>
                  <a:lnTo>
                    <a:pt x="665" y="151"/>
                  </a:lnTo>
                  <a:lnTo>
                    <a:pt x="642" y="151"/>
                  </a:lnTo>
                  <a:lnTo>
                    <a:pt x="653" y="140"/>
                  </a:lnTo>
                  <a:cubicBezTo>
                    <a:pt x="653" y="129"/>
                    <a:pt x="653" y="118"/>
                    <a:pt x="665" y="107"/>
                  </a:cubicBezTo>
                  <a:lnTo>
                    <a:pt x="653" y="96"/>
                  </a:lnTo>
                  <a:lnTo>
                    <a:pt x="665" y="96"/>
                  </a:lnTo>
                  <a:cubicBezTo>
                    <a:pt x="665" y="74"/>
                    <a:pt x="653" y="51"/>
                    <a:pt x="631" y="40"/>
                  </a:cubicBezTo>
                  <a:cubicBezTo>
                    <a:pt x="624" y="10"/>
                    <a:pt x="587" y="0"/>
                    <a:pt x="55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74" name="Google Shape;374;p3"/>
            <p:cNvSpPr/>
            <p:nvPr/>
          </p:nvSpPr>
          <p:spPr>
            <a:xfrm>
              <a:off x="2083242" y="4654426"/>
              <a:ext cx="3035" cy="1989"/>
            </a:xfrm>
            <a:custGeom>
              <a:avLst/>
              <a:gdLst/>
              <a:ahLst/>
              <a:cxnLst/>
              <a:rect l="l" t="t" r="r" b="b"/>
              <a:pathLst>
                <a:path w="87" h="57" extrusionOk="0">
                  <a:moveTo>
                    <a:pt x="32" y="0"/>
                  </a:moveTo>
                  <a:cubicBezTo>
                    <a:pt x="10" y="0"/>
                    <a:pt x="1" y="33"/>
                    <a:pt x="28" y="51"/>
                  </a:cubicBezTo>
                  <a:cubicBezTo>
                    <a:pt x="36" y="55"/>
                    <a:pt x="44" y="57"/>
                    <a:pt x="51" y="57"/>
                  </a:cubicBezTo>
                  <a:cubicBezTo>
                    <a:pt x="79" y="57"/>
                    <a:pt x="86" y="24"/>
                    <a:pt x="50" y="6"/>
                  </a:cubicBezTo>
                  <a:cubicBezTo>
                    <a:pt x="44" y="2"/>
                    <a:pt x="38" y="0"/>
                    <a:pt x="3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75" name="Google Shape;375;p3"/>
            <p:cNvSpPr/>
            <p:nvPr/>
          </p:nvSpPr>
          <p:spPr>
            <a:xfrm>
              <a:off x="2071798" y="4634435"/>
              <a:ext cx="53552" cy="51633"/>
            </a:xfrm>
            <a:custGeom>
              <a:avLst/>
              <a:gdLst/>
              <a:ahLst/>
              <a:cxnLst/>
              <a:rect l="l" t="t" r="r" b="b"/>
              <a:pathLst>
                <a:path w="1535" h="1480" extrusionOk="0">
                  <a:moveTo>
                    <a:pt x="55" y="1"/>
                  </a:moveTo>
                  <a:cubicBezTo>
                    <a:pt x="55" y="1"/>
                    <a:pt x="0" y="68"/>
                    <a:pt x="22" y="134"/>
                  </a:cubicBezTo>
                  <a:cubicBezTo>
                    <a:pt x="33" y="201"/>
                    <a:pt x="134" y="323"/>
                    <a:pt x="322" y="401"/>
                  </a:cubicBezTo>
                  <a:cubicBezTo>
                    <a:pt x="512" y="479"/>
                    <a:pt x="556" y="568"/>
                    <a:pt x="678" y="812"/>
                  </a:cubicBezTo>
                  <a:cubicBezTo>
                    <a:pt x="801" y="1046"/>
                    <a:pt x="1034" y="1313"/>
                    <a:pt x="1034" y="1313"/>
                  </a:cubicBezTo>
                  <a:lnTo>
                    <a:pt x="1345" y="1480"/>
                  </a:lnTo>
                  <a:lnTo>
                    <a:pt x="1479" y="1246"/>
                  </a:lnTo>
                  <a:cubicBezTo>
                    <a:pt x="1479" y="1246"/>
                    <a:pt x="1357" y="1224"/>
                    <a:pt x="1323" y="1168"/>
                  </a:cubicBezTo>
                  <a:cubicBezTo>
                    <a:pt x="1279" y="1101"/>
                    <a:pt x="1323" y="957"/>
                    <a:pt x="1379" y="746"/>
                  </a:cubicBezTo>
                  <a:cubicBezTo>
                    <a:pt x="1446" y="535"/>
                    <a:pt x="1535" y="501"/>
                    <a:pt x="1523" y="367"/>
                  </a:cubicBezTo>
                  <a:cubicBezTo>
                    <a:pt x="1501" y="245"/>
                    <a:pt x="1490" y="312"/>
                    <a:pt x="1424" y="256"/>
                  </a:cubicBezTo>
                  <a:cubicBezTo>
                    <a:pt x="1357" y="201"/>
                    <a:pt x="1335" y="167"/>
                    <a:pt x="1234" y="100"/>
                  </a:cubicBezTo>
                  <a:cubicBezTo>
                    <a:pt x="1161" y="44"/>
                    <a:pt x="1106" y="29"/>
                    <a:pt x="1026" y="29"/>
                  </a:cubicBezTo>
                  <a:cubicBezTo>
                    <a:pt x="996" y="29"/>
                    <a:pt x="962" y="31"/>
                    <a:pt x="923" y="34"/>
                  </a:cubicBezTo>
                  <a:cubicBezTo>
                    <a:pt x="767" y="45"/>
                    <a:pt x="690" y="68"/>
                    <a:pt x="400" y="78"/>
                  </a:cubicBezTo>
                  <a:cubicBezTo>
                    <a:pt x="383" y="79"/>
                    <a:pt x="366" y="79"/>
                    <a:pt x="350" y="79"/>
                  </a:cubicBezTo>
                  <a:cubicBezTo>
                    <a:pt x="105" y="79"/>
                    <a:pt x="55" y="1"/>
                    <a:pt x="5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76" name="Google Shape;376;p3"/>
            <p:cNvSpPr/>
            <p:nvPr/>
          </p:nvSpPr>
          <p:spPr>
            <a:xfrm>
              <a:off x="2071798" y="4634435"/>
              <a:ext cx="53552" cy="51633"/>
            </a:xfrm>
            <a:custGeom>
              <a:avLst/>
              <a:gdLst/>
              <a:ahLst/>
              <a:cxnLst/>
              <a:rect l="l" t="t" r="r" b="b"/>
              <a:pathLst>
                <a:path w="1535" h="1480" extrusionOk="0">
                  <a:moveTo>
                    <a:pt x="55" y="1"/>
                  </a:moveTo>
                  <a:cubicBezTo>
                    <a:pt x="55" y="1"/>
                    <a:pt x="0" y="68"/>
                    <a:pt x="22" y="134"/>
                  </a:cubicBezTo>
                  <a:cubicBezTo>
                    <a:pt x="33" y="201"/>
                    <a:pt x="134" y="323"/>
                    <a:pt x="322" y="401"/>
                  </a:cubicBezTo>
                  <a:cubicBezTo>
                    <a:pt x="512" y="479"/>
                    <a:pt x="556" y="568"/>
                    <a:pt x="678" y="812"/>
                  </a:cubicBezTo>
                  <a:cubicBezTo>
                    <a:pt x="801" y="1046"/>
                    <a:pt x="1034" y="1313"/>
                    <a:pt x="1034" y="1313"/>
                  </a:cubicBezTo>
                  <a:lnTo>
                    <a:pt x="1345" y="1480"/>
                  </a:lnTo>
                  <a:lnTo>
                    <a:pt x="1479" y="1246"/>
                  </a:lnTo>
                  <a:cubicBezTo>
                    <a:pt x="1479" y="1246"/>
                    <a:pt x="1357" y="1224"/>
                    <a:pt x="1323" y="1168"/>
                  </a:cubicBezTo>
                  <a:cubicBezTo>
                    <a:pt x="1279" y="1101"/>
                    <a:pt x="1323" y="957"/>
                    <a:pt x="1379" y="746"/>
                  </a:cubicBezTo>
                  <a:cubicBezTo>
                    <a:pt x="1446" y="535"/>
                    <a:pt x="1535" y="501"/>
                    <a:pt x="1523" y="367"/>
                  </a:cubicBezTo>
                  <a:cubicBezTo>
                    <a:pt x="1513" y="357"/>
                    <a:pt x="1513" y="334"/>
                    <a:pt x="1513" y="323"/>
                  </a:cubicBezTo>
                  <a:cubicBezTo>
                    <a:pt x="1457" y="312"/>
                    <a:pt x="1412" y="312"/>
                    <a:pt x="1357" y="301"/>
                  </a:cubicBezTo>
                  <a:cubicBezTo>
                    <a:pt x="1268" y="301"/>
                    <a:pt x="1174" y="306"/>
                    <a:pt x="1081" y="306"/>
                  </a:cubicBezTo>
                  <a:cubicBezTo>
                    <a:pt x="1035" y="306"/>
                    <a:pt x="989" y="304"/>
                    <a:pt x="945" y="301"/>
                  </a:cubicBezTo>
                  <a:cubicBezTo>
                    <a:pt x="779" y="278"/>
                    <a:pt x="623" y="223"/>
                    <a:pt x="489" y="134"/>
                  </a:cubicBezTo>
                  <a:cubicBezTo>
                    <a:pt x="467" y="112"/>
                    <a:pt x="445" y="100"/>
                    <a:pt x="433" y="78"/>
                  </a:cubicBezTo>
                  <a:lnTo>
                    <a:pt x="400" y="78"/>
                  </a:lnTo>
                  <a:cubicBezTo>
                    <a:pt x="383" y="79"/>
                    <a:pt x="366" y="79"/>
                    <a:pt x="350" y="79"/>
                  </a:cubicBezTo>
                  <a:cubicBezTo>
                    <a:pt x="105" y="79"/>
                    <a:pt x="55" y="1"/>
                    <a:pt x="5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77" name="Google Shape;377;p3"/>
            <p:cNvSpPr/>
            <p:nvPr/>
          </p:nvSpPr>
          <p:spPr>
            <a:xfrm>
              <a:off x="2108640" y="4668591"/>
              <a:ext cx="40783" cy="28782"/>
            </a:xfrm>
            <a:custGeom>
              <a:avLst/>
              <a:gdLst/>
              <a:ahLst/>
              <a:cxnLst/>
              <a:rect l="l" t="t" r="r" b="b"/>
              <a:pathLst>
                <a:path w="1169" h="825" extrusionOk="0">
                  <a:moveTo>
                    <a:pt x="156" y="1"/>
                  </a:moveTo>
                  <a:lnTo>
                    <a:pt x="0" y="379"/>
                  </a:lnTo>
                  <a:cubicBezTo>
                    <a:pt x="22" y="545"/>
                    <a:pt x="145" y="557"/>
                    <a:pt x="301" y="623"/>
                  </a:cubicBezTo>
                  <a:cubicBezTo>
                    <a:pt x="457" y="679"/>
                    <a:pt x="601" y="812"/>
                    <a:pt x="701" y="824"/>
                  </a:cubicBezTo>
                  <a:cubicBezTo>
                    <a:pt x="704" y="824"/>
                    <a:pt x="707" y="824"/>
                    <a:pt x="710" y="824"/>
                  </a:cubicBezTo>
                  <a:cubicBezTo>
                    <a:pt x="800" y="824"/>
                    <a:pt x="780" y="653"/>
                    <a:pt x="813" y="534"/>
                  </a:cubicBezTo>
                  <a:cubicBezTo>
                    <a:pt x="857" y="412"/>
                    <a:pt x="857" y="389"/>
                    <a:pt x="890" y="379"/>
                  </a:cubicBezTo>
                  <a:cubicBezTo>
                    <a:pt x="892" y="378"/>
                    <a:pt x="894" y="378"/>
                    <a:pt x="897" y="378"/>
                  </a:cubicBezTo>
                  <a:cubicBezTo>
                    <a:pt x="926" y="378"/>
                    <a:pt x="940" y="448"/>
                    <a:pt x="1013" y="478"/>
                  </a:cubicBezTo>
                  <a:cubicBezTo>
                    <a:pt x="1090" y="512"/>
                    <a:pt x="1124" y="534"/>
                    <a:pt x="1124" y="534"/>
                  </a:cubicBezTo>
                  <a:cubicBezTo>
                    <a:pt x="1124" y="534"/>
                    <a:pt x="1127" y="538"/>
                    <a:pt x="1128" y="538"/>
                  </a:cubicBezTo>
                  <a:cubicBezTo>
                    <a:pt x="1131" y="538"/>
                    <a:pt x="1131" y="525"/>
                    <a:pt x="1102" y="445"/>
                  </a:cubicBezTo>
                  <a:cubicBezTo>
                    <a:pt x="1057" y="334"/>
                    <a:pt x="1168" y="323"/>
                    <a:pt x="1013" y="223"/>
                  </a:cubicBezTo>
                  <a:cubicBezTo>
                    <a:pt x="922" y="160"/>
                    <a:pt x="893" y="141"/>
                    <a:pt x="834" y="141"/>
                  </a:cubicBezTo>
                  <a:cubicBezTo>
                    <a:pt x="799" y="141"/>
                    <a:pt x="754" y="148"/>
                    <a:pt x="679" y="156"/>
                  </a:cubicBezTo>
                  <a:cubicBezTo>
                    <a:pt x="500" y="165"/>
                    <a:pt x="456" y="255"/>
                    <a:pt x="359" y="255"/>
                  </a:cubicBezTo>
                  <a:cubicBezTo>
                    <a:pt x="342" y="255"/>
                    <a:pt x="323" y="252"/>
                    <a:pt x="301" y="245"/>
                  </a:cubicBezTo>
                  <a:cubicBezTo>
                    <a:pt x="156" y="201"/>
                    <a:pt x="156" y="1"/>
                    <a:pt x="15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78" name="Google Shape;378;p3"/>
            <p:cNvSpPr/>
            <p:nvPr/>
          </p:nvSpPr>
          <p:spPr>
            <a:xfrm>
              <a:off x="2061681" y="4606489"/>
              <a:ext cx="30317" cy="45319"/>
            </a:xfrm>
            <a:custGeom>
              <a:avLst/>
              <a:gdLst/>
              <a:ahLst/>
              <a:cxnLst/>
              <a:rect l="l" t="t" r="r" b="b"/>
              <a:pathLst>
                <a:path w="869" h="1299" extrusionOk="0">
                  <a:moveTo>
                    <a:pt x="535" y="1"/>
                  </a:moveTo>
                  <a:cubicBezTo>
                    <a:pt x="434" y="1"/>
                    <a:pt x="323" y="157"/>
                    <a:pt x="278" y="301"/>
                  </a:cubicBezTo>
                  <a:cubicBezTo>
                    <a:pt x="223" y="434"/>
                    <a:pt x="312" y="446"/>
                    <a:pt x="201" y="624"/>
                  </a:cubicBezTo>
                  <a:cubicBezTo>
                    <a:pt x="90" y="812"/>
                    <a:pt x="1" y="812"/>
                    <a:pt x="90" y="957"/>
                  </a:cubicBezTo>
                  <a:cubicBezTo>
                    <a:pt x="167" y="1102"/>
                    <a:pt x="357" y="1046"/>
                    <a:pt x="446" y="1135"/>
                  </a:cubicBezTo>
                  <a:cubicBezTo>
                    <a:pt x="512" y="1221"/>
                    <a:pt x="644" y="1298"/>
                    <a:pt x="715" y="1298"/>
                  </a:cubicBezTo>
                  <a:cubicBezTo>
                    <a:pt x="727" y="1298"/>
                    <a:pt x="738" y="1296"/>
                    <a:pt x="746" y="1291"/>
                  </a:cubicBezTo>
                  <a:cubicBezTo>
                    <a:pt x="868" y="1235"/>
                    <a:pt x="757" y="1224"/>
                    <a:pt x="612" y="891"/>
                  </a:cubicBezTo>
                  <a:cubicBezTo>
                    <a:pt x="456" y="557"/>
                    <a:pt x="490" y="624"/>
                    <a:pt x="512" y="379"/>
                  </a:cubicBezTo>
                  <a:cubicBezTo>
                    <a:pt x="545" y="134"/>
                    <a:pt x="646" y="123"/>
                    <a:pt x="735" y="101"/>
                  </a:cubicBezTo>
                  <a:cubicBezTo>
                    <a:pt x="812" y="90"/>
                    <a:pt x="846" y="56"/>
                    <a:pt x="846" y="56"/>
                  </a:cubicBezTo>
                  <a:cubicBezTo>
                    <a:pt x="846" y="56"/>
                    <a:pt x="624" y="12"/>
                    <a:pt x="5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79" name="Google Shape;379;p3"/>
            <p:cNvSpPr/>
            <p:nvPr/>
          </p:nvSpPr>
          <p:spPr>
            <a:xfrm>
              <a:off x="2076020" y="4647692"/>
              <a:ext cx="59030" cy="40714"/>
            </a:xfrm>
            <a:custGeom>
              <a:avLst/>
              <a:gdLst/>
              <a:ahLst/>
              <a:cxnLst/>
              <a:rect l="l" t="t" r="r" b="b"/>
              <a:pathLst>
                <a:path w="1692" h="1167" extrusionOk="0">
                  <a:moveTo>
                    <a:pt x="809" y="1"/>
                  </a:moveTo>
                  <a:cubicBezTo>
                    <a:pt x="766" y="1"/>
                    <a:pt x="722" y="3"/>
                    <a:pt x="680" y="10"/>
                  </a:cubicBezTo>
                  <a:cubicBezTo>
                    <a:pt x="468" y="32"/>
                    <a:pt x="13" y="88"/>
                    <a:pt x="35" y="266"/>
                  </a:cubicBezTo>
                  <a:cubicBezTo>
                    <a:pt x="45" y="343"/>
                    <a:pt x="1" y="299"/>
                    <a:pt x="112" y="377"/>
                  </a:cubicBezTo>
                  <a:cubicBezTo>
                    <a:pt x="213" y="466"/>
                    <a:pt x="279" y="466"/>
                    <a:pt x="446" y="632"/>
                  </a:cubicBezTo>
                  <a:cubicBezTo>
                    <a:pt x="602" y="800"/>
                    <a:pt x="513" y="788"/>
                    <a:pt x="602" y="978"/>
                  </a:cubicBezTo>
                  <a:cubicBezTo>
                    <a:pt x="680" y="1166"/>
                    <a:pt x="646" y="1122"/>
                    <a:pt x="824" y="1156"/>
                  </a:cubicBezTo>
                  <a:cubicBezTo>
                    <a:pt x="835" y="1157"/>
                    <a:pt x="846" y="1158"/>
                    <a:pt x="856" y="1158"/>
                  </a:cubicBezTo>
                  <a:cubicBezTo>
                    <a:pt x="995" y="1158"/>
                    <a:pt x="1019" y="1016"/>
                    <a:pt x="1102" y="777"/>
                  </a:cubicBezTo>
                  <a:cubicBezTo>
                    <a:pt x="1202" y="521"/>
                    <a:pt x="1291" y="410"/>
                    <a:pt x="1414" y="310"/>
                  </a:cubicBezTo>
                  <a:cubicBezTo>
                    <a:pt x="1536" y="221"/>
                    <a:pt x="1691" y="43"/>
                    <a:pt x="1692" y="43"/>
                  </a:cubicBezTo>
                  <a:lnTo>
                    <a:pt x="1692" y="43"/>
                  </a:lnTo>
                  <a:cubicBezTo>
                    <a:pt x="1691" y="43"/>
                    <a:pt x="1642" y="72"/>
                    <a:pt x="1497" y="72"/>
                  </a:cubicBezTo>
                  <a:cubicBezTo>
                    <a:pt x="1461" y="72"/>
                    <a:pt x="1418" y="70"/>
                    <a:pt x="1369" y="66"/>
                  </a:cubicBezTo>
                  <a:cubicBezTo>
                    <a:pt x="1180" y="48"/>
                    <a:pt x="992" y="1"/>
                    <a:pt x="80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80" name="Google Shape;380;p3"/>
            <p:cNvSpPr/>
            <p:nvPr/>
          </p:nvSpPr>
          <p:spPr>
            <a:xfrm>
              <a:off x="2275477" y="3990291"/>
              <a:ext cx="255760" cy="330245"/>
            </a:xfrm>
            <a:custGeom>
              <a:avLst/>
              <a:gdLst/>
              <a:ahLst/>
              <a:cxnLst/>
              <a:rect l="l" t="t" r="r" b="b"/>
              <a:pathLst>
                <a:path w="7331" h="9466" extrusionOk="0">
                  <a:moveTo>
                    <a:pt x="2092" y="1"/>
                  </a:moveTo>
                  <a:lnTo>
                    <a:pt x="1970" y="90"/>
                  </a:lnTo>
                  <a:cubicBezTo>
                    <a:pt x="2259" y="523"/>
                    <a:pt x="2504" y="990"/>
                    <a:pt x="2715" y="1469"/>
                  </a:cubicBezTo>
                  <a:cubicBezTo>
                    <a:pt x="2937" y="1958"/>
                    <a:pt x="3115" y="2448"/>
                    <a:pt x="3238" y="2959"/>
                  </a:cubicBezTo>
                  <a:cubicBezTo>
                    <a:pt x="3360" y="3471"/>
                    <a:pt x="3438" y="3993"/>
                    <a:pt x="3493" y="4517"/>
                  </a:cubicBezTo>
                  <a:cubicBezTo>
                    <a:pt x="3538" y="5006"/>
                    <a:pt x="3560" y="5506"/>
                    <a:pt x="3538" y="6007"/>
                  </a:cubicBezTo>
                  <a:lnTo>
                    <a:pt x="3304" y="6240"/>
                  </a:lnTo>
                  <a:cubicBezTo>
                    <a:pt x="2959" y="6585"/>
                    <a:pt x="2603" y="6919"/>
                    <a:pt x="2247" y="7241"/>
                  </a:cubicBezTo>
                  <a:cubicBezTo>
                    <a:pt x="1525" y="7886"/>
                    <a:pt x="779" y="8498"/>
                    <a:pt x="1" y="9077"/>
                  </a:cubicBezTo>
                  <a:lnTo>
                    <a:pt x="35" y="9465"/>
                  </a:lnTo>
                  <a:cubicBezTo>
                    <a:pt x="435" y="9176"/>
                    <a:pt x="979" y="8754"/>
                    <a:pt x="1358" y="8442"/>
                  </a:cubicBezTo>
                  <a:cubicBezTo>
                    <a:pt x="1736" y="8131"/>
                    <a:pt x="2103" y="7819"/>
                    <a:pt x="2470" y="7486"/>
                  </a:cubicBezTo>
                  <a:cubicBezTo>
                    <a:pt x="2826" y="7152"/>
                    <a:pt x="3182" y="6808"/>
                    <a:pt x="3515" y="6462"/>
                  </a:cubicBezTo>
                  <a:cubicBezTo>
                    <a:pt x="3861" y="6107"/>
                    <a:pt x="4183" y="5740"/>
                    <a:pt x="4494" y="5350"/>
                  </a:cubicBezTo>
                  <a:cubicBezTo>
                    <a:pt x="4639" y="5162"/>
                    <a:pt x="4795" y="4972"/>
                    <a:pt x="4939" y="4772"/>
                  </a:cubicBezTo>
                  <a:cubicBezTo>
                    <a:pt x="5095" y="4572"/>
                    <a:pt x="5228" y="4372"/>
                    <a:pt x="5373" y="4171"/>
                  </a:cubicBezTo>
                  <a:cubicBezTo>
                    <a:pt x="5640" y="3760"/>
                    <a:pt x="5907" y="3348"/>
                    <a:pt x="6140" y="2915"/>
                  </a:cubicBezTo>
                  <a:cubicBezTo>
                    <a:pt x="6374" y="2492"/>
                    <a:pt x="6597" y="2047"/>
                    <a:pt x="6797" y="1603"/>
                  </a:cubicBezTo>
                  <a:cubicBezTo>
                    <a:pt x="6997" y="1158"/>
                    <a:pt x="7175" y="701"/>
                    <a:pt x="7331" y="234"/>
                  </a:cubicBezTo>
                  <a:lnTo>
                    <a:pt x="7141" y="179"/>
                  </a:lnTo>
                  <a:cubicBezTo>
                    <a:pt x="6841" y="1091"/>
                    <a:pt x="6429" y="1969"/>
                    <a:pt x="5952" y="2814"/>
                  </a:cubicBezTo>
                  <a:cubicBezTo>
                    <a:pt x="5473" y="3660"/>
                    <a:pt x="4928" y="4460"/>
                    <a:pt x="4294" y="5195"/>
                  </a:cubicBezTo>
                  <a:lnTo>
                    <a:pt x="4061" y="5461"/>
                  </a:lnTo>
                  <a:cubicBezTo>
                    <a:pt x="3972" y="5550"/>
                    <a:pt x="3893" y="5639"/>
                    <a:pt x="3805" y="5728"/>
                  </a:cubicBezTo>
                  <a:lnTo>
                    <a:pt x="3794" y="5740"/>
                  </a:lnTo>
                  <a:cubicBezTo>
                    <a:pt x="3794" y="5317"/>
                    <a:pt x="3760" y="4905"/>
                    <a:pt x="3716" y="4483"/>
                  </a:cubicBezTo>
                  <a:cubicBezTo>
                    <a:pt x="3660" y="3960"/>
                    <a:pt x="3571" y="3427"/>
                    <a:pt x="3438" y="2903"/>
                  </a:cubicBezTo>
                  <a:cubicBezTo>
                    <a:pt x="3304" y="2381"/>
                    <a:pt x="3104" y="1880"/>
                    <a:pt x="2882" y="1402"/>
                  </a:cubicBezTo>
                  <a:cubicBezTo>
                    <a:pt x="2648" y="924"/>
                    <a:pt x="2392" y="457"/>
                    <a:pt x="209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81" name="Google Shape;381;p3"/>
            <p:cNvSpPr/>
            <p:nvPr/>
          </p:nvSpPr>
          <p:spPr>
            <a:xfrm>
              <a:off x="2437673" y="3866368"/>
              <a:ext cx="103267" cy="127060"/>
            </a:xfrm>
            <a:custGeom>
              <a:avLst/>
              <a:gdLst/>
              <a:ahLst/>
              <a:cxnLst/>
              <a:rect l="l" t="t" r="r" b="b"/>
              <a:pathLst>
                <a:path w="2960" h="3642" extrusionOk="0">
                  <a:moveTo>
                    <a:pt x="2280" y="1"/>
                  </a:moveTo>
                  <a:cubicBezTo>
                    <a:pt x="2247" y="1"/>
                    <a:pt x="2218" y="30"/>
                    <a:pt x="2092" y="49"/>
                  </a:cubicBezTo>
                  <a:cubicBezTo>
                    <a:pt x="1869" y="71"/>
                    <a:pt x="1658" y="271"/>
                    <a:pt x="1525" y="394"/>
                  </a:cubicBezTo>
                  <a:cubicBezTo>
                    <a:pt x="1487" y="429"/>
                    <a:pt x="1453" y="443"/>
                    <a:pt x="1421" y="443"/>
                  </a:cubicBezTo>
                  <a:cubicBezTo>
                    <a:pt x="1340" y="443"/>
                    <a:pt x="1269" y="357"/>
                    <a:pt x="1158" y="294"/>
                  </a:cubicBezTo>
                  <a:cubicBezTo>
                    <a:pt x="1002" y="205"/>
                    <a:pt x="913" y="105"/>
                    <a:pt x="757" y="83"/>
                  </a:cubicBezTo>
                  <a:cubicBezTo>
                    <a:pt x="747" y="81"/>
                    <a:pt x="737" y="81"/>
                    <a:pt x="728" y="81"/>
                  </a:cubicBezTo>
                  <a:cubicBezTo>
                    <a:pt x="594" y="81"/>
                    <a:pt x="541" y="225"/>
                    <a:pt x="468" y="350"/>
                  </a:cubicBezTo>
                  <a:cubicBezTo>
                    <a:pt x="391" y="494"/>
                    <a:pt x="312" y="528"/>
                    <a:pt x="157" y="805"/>
                  </a:cubicBezTo>
                  <a:cubicBezTo>
                    <a:pt x="1" y="1094"/>
                    <a:pt x="57" y="1262"/>
                    <a:pt x="134" y="1684"/>
                  </a:cubicBezTo>
                  <a:cubicBezTo>
                    <a:pt x="213" y="2107"/>
                    <a:pt x="724" y="3030"/>
                    <a:pt x="1269" y="3319"/>
                  </a:cubicBezTo>
                  <a:cubicBezTo>
                    <a:pt x="1814" y="3608"/>
                    <a:pt x="2448" y="3642"/>
                    <a:pt x="2448" y="3642"/>
                  </a:cubicBezTo>
                  <a:lnTo>
                    <a:pt x="2959" y="3297"/>
                  </a:lnTo>
                  <a:cubicBezTo>
                    <a:pt x="2959" y="3297"/>
                    <a:pt x="2826" y="3052"/>
                    <a:pt x="2781" y="2307"/>
                  </a:cubicBezTo>
                  <a:cubicBezTo>
                    <a:pt x="2737" y="1573"/>
                    <a:pt x="2771" y="1050"/>
                    <a:pt x="2848" y="761"/>
                  </a:cubicBezTo>
                  <a:cubicBezTo>
                    <a:pt x="2937" y="483"/>
                    <a:pt x="2726" y="449"/>
                    <a:pt x="2603" y="328"/>
                  </a:cubicBezTo>
                  <a:cubicBezTo>
                    <a:pt x="2481" y="194"/>
                    <a:pt x="2570" y="182"/>
                    <a:pt x="2403" y="71"/>
                  </a:cubicBezTo>
                  <a:cubicBezTo>
                    <a:pt x="2331" y="18"/>
                    <a:pt x="2305" y="1"/>
                    <a:pt x="2280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82" name="Google Shape;382;p3"/>
            <p:cNvSpPr/>
            <p:nvPr/>
          </p:nvSpPr>
          <p:spPr>
            <a:xfrm>
              <a:off x="2492413" y="3883219"/>
              <a:ext cx="48529" cy="110210"/>
            </a:xfrm>
            <a:custGeom>
              <a:avLst/>
              <a:gdLst/>
              <a:ahLst/>
              <a:cxnLst/>
              <a:rect l="l" t="t" r="r" b="b"/>
              <a:pathLst>
                <a:path w="1391" h="3159" extrusionOk="0">
                  <a:moveTo>
                    <a:pt x="1235" y="0"/>
                  </a:moveTo>
                  <a:cubicBezTo>
                    <a:pt x="1057" y="55"/>
                    <a:pt x="879" y="122"/>
                    <a:pt x="735" y="223"/>
                  </a:cubicBezTo>
                  <a:cubicBezTo>
                    <a:pt x="534" y="345"/>
                    <a:pt x="356" y="534"/>
                    <a:pt x="312" y="767"/>
                  </a:cubicBezTo>
                  <a:cubicBezTo>
                    <a:pt x="256" y="1012"/>
                    <a:pt x="334" y="1257"/>
                    <a:pt x="300" y="1501"/>
                  </a:cubicBezTo>
                  <a:cubicBezTo>
                    <a:pt x="267" y="1701"/>
                    <a:pt x="167" y="1869"/>
                    <a:pt x="100" y="2057"/>
                  </a:cubicBezTo>
                  <a:cubicBezTo>
                    <a:pt x="33" y="2235"/>
                    <a:pt x="0" y="2436"/>
                    <a:pt x="33" y="2636"/>
                  </a:cubicBezTo>
                  <a:cubicBezTo>
                    <a:pt x="56" y="2781"/>
                    <a:pt x="100" y="2914"/>
                    <a:pt x="189" y="3036"/>
                  </a:cubicBezTo>
                  <a:cubicBezTo>
                    <a:pt x="567" y="3147"/>
                    <a:pt x="879" y="3159"/>
                    <a:pt x="879" y="3159"/>
                  </a:cubicBezTo>
                  <a:lnTo>
                    <a:pt x="1390" y="2814"/>
                  </a:lnTo>
                  <a:cubicBezTo>
                    <a:pt x="1390" y="2814"/>
                    <a:pt x="1257" y="2569"/>
                    <a:pt x="1212" y="1824"/>
                  </a:cubicBezTo>
                  <a:cubicBezTo>
                    <a:pt x="1168" y="1090"/>
                    <a:pt x="1202" y="567"/>
                    <a:pt x="1279" y="278"/>
                  </a:cubicBezTo>
                  <a:cubicBezTo>
                    <a:pt x="1324" y="134"/>
                    <a:pt x="1291" y="55"/>
                    <a:pt x="1235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83" name="Google Shape;383;p3"/>
            <p:cNvSpPr/>
            <p:nvPr/>
          </p:nvSpPr>
          <p:spPr>
            <a:xfrm>
              <a:off x="2466037" y="3934017"/>
              <a:ext cx="28747" cy="45842"/>
            </a:xfrm>
            <a:custGeom>
              <a:avLst/>
              <a:gdLst/>
              <a:ahLst/>
              <a:cxnLst/>
              <a:rect l="l" t="t" r="r" b="b"/>
              <a:pathLst>
                <a:path w="824" h="1314" extrusionOk="0">
                  <a:moveTo>
                    <a:pt x="11" y="1"/>
                  </a:moveTo>
                  <a:lnTo>
                    <a:pt x="0" y="12"/>
                  </a:lnTo>
                  <a:cubicBezTo>
                    <a:pt x="33" y="213"/>
                    <a:pt x="111" y="413"/>
                    <a:pt x="211" y="601"/>
                  </a:cubicBezTo>
                  <a:cubicBezTo>
                    <a:pt x="267" y="690"/>
                    <a:pt x="322" y="779"/>
                    <a:pt x="378" y="858"/>
                  </a:cubicBezTo>
                  <a:cubicBezTo>
                    <a:pt x="433" y="947"/>
                    <a:pt x="500" y="1036"/>
                    <a:pt x="567" y="1113"/>
                  </a:cubicBezTo>
                  <a:cubicBezTo>
                    <a:pt x="645" y="1191"/>
                    <a:pt x="723" y="1269"/>
                    <a:pt x="823" y="1313"/>
                  </a:cubicBezTo>
                  <a:cubicBezTo>
                    <a:pt x="801" y="1269"/>
                    <a:pt x="789" y="1224"/>
                    <a:pt x="789" y="1180"/>
                  </a:cubicBezTo>
                  <a:lnTo>
                    <a:pt x="789" y="1169"/>
                  </a:lnTo>
                  <a:cubicBezTo>
                    <a:pt x="745" y="1135"/>
                    <a:pt x="700" y="1091"/>
                    <a:pt x="667" y="1036"/>
                  </a:cubicBezTo>
                  <a:cubicBezTo>
                    <a:pt x="601" y="957"/>
                    <a:pt x="556" y="868"/>
                    <a:pt x="500" y="779"/>
                  </a:cubicBezTo>
                  <a:cubicBezTo>
                    <a:pt x="456" y="690"/>
                    <a:pt x="401" y="601"/>
                    <a:pt x="345" y="524"/>
                  </a:cubicBezTo>
                  <a:cubicBezTo>
                    <a:pt x="223" y="357"/>
                    <a:pt x="122" y="179"/>
                    <a:pt x="11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84" name="Google Shape;384;p3"/>
            <p:cNvSpPr/>
            <p:nvPr/>
          </p:nvSpPr>
          <p:spPr>
            <a:xfrm>
              <a:off x="2493564" y="3974801"/>
              <a:ext cx="33038" cy="12804"/>
            </a:xfrm>
            <a:custGeom>
              <a:avLst/>
              <a:gdLst/>
              <a:ahLst/>
              <a:cxnLst/>
              <a:rect l="l" t="t" r="r" b="b"/>
              <a:pathLst>
                <a:path w="947" h="367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55"/>
                    <a:pt x="12" y="100"/>
                    <a:pt x="34" y="144"/>
                  </a:cubicBezTo>
                  <a:lnTo>
                    <a:pt x="34" y="156"/>
                  </a:lnTo>
                  <a:cubicBezTo>
                    <a:pt x="123" y="200"/>
                    <a:pt x="234" y="245"/>
                    <a:pt x="334" y="267"/>
                  </a:cubicBezTo>
                  <a:cubicBezTo>
                    <a:pt x="501" y="311"/>
                    <a:pt x="679" y="344"/>
                    <a:pt x="857" y="356"/>
                  </a:cubicBezTo>
                  <a:cubicBezTo>
                    <a:pt x="857" y="356"/>
                    <a:pt x="868" y="356"/>
                    <a:pt x="868" y="344"/>
                  </a:cubicBezTo>
                  <a:lnTo>
                    <a:pt x="879" y="356"/>
                  </a:lnTo>
                  <a:lnTo>
                    <a:pt x="868" y="356"/>
                  </a:lnTo>
                  <a:cubicBezTo>
                    <a:pt x="890" y="367"/>
                    <a:pt x="924" y="367"/>
                    <a:pt x="946" y="367"/>
                  </a:cubicBezTo>
                  <a:lnTo>
                    <a:pt x="946" y="356"/>
                  </a:lnTo>
                  <a:cubicBezTo>
                    <a:pt x="746" y="311"/>
                    <a:pt x="546" y="267"/>
                    <a:pt x="356" y="200"/>
                  </a:cubicBezTo>
                  <a:cubicBezTo>
                    <a:pt x="257" y="166"/>
                    <a:pt x="168" y="122"/>
                    <a:pt x="79" y="67"/>
                  </a:cubicBezTo>
                  <a:cubicBezTo>
                    <a:pt x="56" y="55"/>
                    <a:pt x="23" y="33"/>
                    <a:pt x="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85" name="Google Shape;385;p3"/>
            <p:cNvSpPr/>
            <p:nvPr/>
          </p:nvSpPr>
          <p:spPr>
            <a:xfrm>
              <a:off x="2479574" y="3922399"/>
              <a:ext cx="14792" cy="41167"/>
            </a:xfrm>
            <a:custGeom>
              <a:avLst/>
              <a:gdLst/>
              <a:ahLst/>
              <a:cxnLst/>
              <a:rect l="l" t="t" r="r" b="b"/>
              <a:pathLst>
                <a:path w="424" h="1180" extrusionOk="0">
                  <a:moveTo>
                    <a:pt x="1" y="0"/>
                  </a:moveTo>
                  <a:cubicBezTo>
                    <a:pt x="23" y="190"/>
                    <a:pt x="45" y="378"/>
                    <a:pt x="102" y="568"/>
                  </a:cubicBezTo>
                  <a:cubicBezTo>
                    <a:pt x="157" y="746"/>
                    <a:pt x="246" y="924"/>
                    <a:pt x="346" y="1090"/>
                  </a:cubicBezTo>
                  <a:cubicBezTo>
                    <a:pt x="368" y="1124"/>
                    <a:pt x="391" y="1146"/>
                    <a:pt x="413" y="1179"/>
                  </a:cubicBezTo>
                  <a:cubicBezTo>
                    <a:pt x="413" y="1146"/>
                    <a:pt x="424" y="1112"/>
                    <a:pt x="424" y="1079"/>
                  </a:cubicBezTo>
                  <a:cubicBezTo>
                    <a:pt x="424" y="1068"/>
                    <a:pt x="413" y="1057"/>
                    <a:pt x="413" y="1046"/>
                  </a:cubicBezTo>
                  <a:cubicBezTo>
                    <a:pt x="312" y="890"/>
                    <a:pt x="246" y="712"/>
                    <a:pt x="191" y="534"/>
                  </a:cubicBezTo>
                  <a:cubicBezTo>
                    <a:pt x="124" y="356"/>
                    <a:pt x="79" y="178"/>
                    <a:pt x="13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86" name="Google Shape;386;p3"/>
            <p:cNvSpPr/>
            <p:nvPr/>
          </p:nvSpPr>
          <p:spPr>
            <a:xfrm>
              <a:off x="2493948" y="3960043"/>
              <a:ext cx="30317" cy="23305"/>
            </a:xfrm>
            <a:custGeom>
              <a:avLst/>
              <a:gdLst/>
              <a:ahLst/>
              <a:cxnLst/>
              <a:rect l="l" t="t" r="r" b="b"/>
              <a:pathLst>
                <a:path w="869" h="668" extrusionOk="0">
                  <a:moveTo>
                    <a:pt x="12" y="0"/>
                  </a:moveTo>
                  <a:cubicBezTo>
                    <a:pt x="12" y="33"/>
                    <a:pt x="1" y="67"/>
                    <a:pt x="1" y="100"/>
                  </a:cubicBezTo>
                  <a:cubicBezTo>
                    <a:pt x="90" y="223"/>
                    <a:pt x="212" y="334"/>
                    <a:pt x="345" y="411"/>
                  </a:cubicBezTo>
                  <a:cubicBezTo>
                    <a:pt x="523" y="500"/>
                    <a:pt x="691" y="579"/>
                    <a:pt x="857" y="668"/>
                  </a:cubicBezTo>
                  <a:lnTo>
                    <a:pt x="868" y="656"/>
                  </a:lnTo>
                  <a:cubicBezTo>
                    <a:pt x="701" y="567"/>
                    <a:pt x="535" y="478"/>
                    <a:pt x="379" y="379"/>
                  </a:cubicBezTo>
                  <a:cubicBezTo>
                    <a:pt x="223" y="278"/>
                    <a:pt x="112" y="156"/>
                    <a:pt x="1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87" name="Google Shape;387;p3"/>
            <p:cNvSpPr/>
            <p:nvPr/>
          </p:nvSpPr>
          <p:spPr>
            <a:xfrm>
              <a:off x="2494332" y="3928609"/>
              <a:ext cx="6664" cy="20584"/>
            </a:xfrm>
            <a:custGeom>
              <a:avLst/>
              <a:gdLst/>
              <a:ahLst/>
              <a:cxnLst/>
              <a:rect l="l" t="t" r="r" b="b"/>
              <a:pathLst>
                <a:path w="191" h="590" extrusionOk="0">
                  <a:moveTo>
                    <a:pt x="1" y="0"/>
                  </a:moveTo>
                  <a:cubicBezTo>
                    <a:pt x="34" y="145"/>
                    <a:pt x="57" y="289"/>
                    <a:pt x="79" y="434"/>
                  </a:cubicBezTo>
                  <a:cubicBezTo>
                    <a:pt x="90" y="479"/>
                    <a:pt x="101" y="534"/>
                    <a:pt x="112" y="590"/>
                  </a:cubicBezTo>
                  <a:cubicBezTo>
                    <a:pt x="146" y="534"/>
                    <a:pt x="168" y="479"/>
                    <a:pt x="190" y="423"/>
                  </a:cubicBezTo>
                  <a:lnTo>
                    <a:pt x="179" y="412"/>
                  </a:lnTo>
                  <a:cubicBezTo>
                    <a:pt x="146" y="267"/>
                    <a:pt x="101" y="123"/>
                    <a:pt x="12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88" name="Google Shape;388;p3"/>
            <p:cNvSpPr/>
            <p:nvPr/>
          </p:nvSpPr>
          <p:spPr>
            <a:xfrm>
              <a:off x="2498205" y="3943332"/>
              <a:ext cx="26828" cy="35725"/>
            </a:xfrm>
            <a:custGeom>
              <a:avLst/>
              <a:gdLst/>
              <a:ahLst/>
              <a:cxnLst/>
              <a:rect l="l" t="t" r="r" b="b"/>
              <a:pathLst>
                <a:path w="769" h="1024" extrusionOk="0">
                  <a:moveTo>
                    <a:pt x="79" y="1"/>
                  </a:moveTo>
                  <a:cubicBezTo>
                    <a:pt x="57" y="57"/>
                    <a:pt x="35" y="112"/>
                    <a:pt x="1" y="168"/>
                  </a:cubicBezTo>
                  <a:cubicBezTo>
                    <a:pt x="35" y="257"/>
                    <a:pt x="68" y="346"/>
                    <a:pt x="112" y="435"/>
                  </a:cubicBezTo>
                  <a:cubicBezTo>
                    <a:pt x="157" y="502"/>
                    <a:pt x="201" y="557"/>
                    <a:pt x="257" y="613"/>
                  </a:cubicBezTo>
                  <a:cubicBezTo>
                    <a:pt x="312" y="657"/>
                    <a:pt x="379" y="702"/>
                    <a:pt x="435" y="746"/>
                  </a:cubicBezTo>
                  <a:cubicBezTo>
                    <a:pt x="557" y="824"/>
                    <a:pt x="680" y="902"/>
                    <a:pt x="757" y="1024"/>
                  </a:cubicBezTo>
                  <a:lnTo>
                    <a:pt x="769" y="1024"/>
                  </a:lnTo>
                  <a:cubicBezTo>
                    <a:pt x="702" y="890"/>
                    <a:pt x="579" y="791"/>
                    <a:pt x="468" y="702"/>
                  </a:cubicBezTo>
                  <a:cubicBezTo>
                    <a:pt x="357" y="613"/>
                    <a:pt x="246" y="512"/>
                    <a:pt x="190" y="390"/>
                  </a:cubicBezTo>
                  <a:cubicBezTo>
                    <a:pt x="134" y="268"/>
                    <a:pt x="112" y="134"/>
                    <a:pt x="7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89" name="Google Shape;389;p3"/>
            <p:cNvSpPr/>
            <p:nvPr/>
          </p:nvSpPr>
          <p:spPr>
            <a:xfrm>
              <a:off x="2507171" y="3939075"/>
              <a:ext cx="16327" cy="33004"/>
            </a:xfrm>
            <a:custGeom>
              <a:avLst/>
              <a:gdLst/>
              <a:ahLst/>
              <a:cxnLst/>
              <a:rect l="l" t="t" r="r" b="b"/>
              <a:pathLst>
                <a:path w="468" h="946" extrusionOk="0">
                  <a:moveTo>
                    <a:pt x="0" y="1"/>
                  </a:moveTo>
                  <a:cubicBezTo>
                    <a:pt x="11" y="100"/>
                    <a:pt x="33" y="201"/>
                    <a:pt x="67" y="290"/>
                  </a:cubicBezTo>
                  <a:cubicBezTo>
                    <a:pt x="100" y="390"/>
                    <a:pt x="144" y="468"/>
                    <a:pt x="200" y="557"/>
                  </a:cubicBezTo>
                  <a:cubicBezTo>
                    <a:pt x="278" y="690"/>
                    <a:pt x="367" y="824"/>
                    <a:pt x="467" y="946"/>
                  </a:cubicBezTo>
                  <a:cubicBezTo>
                    <a:pt x="356" y="790"/>
                    <a:pt x="233" y="568"/>
                    <a:pt x="156" y="268"/>
                  </a:cubicBezTo>
                  <a:cubicBezTo>
                    <a:pt x="144" y="268"/>
                    <a:pt x="144" y="268"/>
                    <a:pt x="144" y="256"/>
                  </a:cubicBezTo>
                  <a:cubicBezTo>
                    <a:pt x="100" y="167"/>
                    <a:pt x="67" y="90"/>
                    <a:pt x="1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90" name="Google Shape;390;p3"/>
            <p:cNvSpPr/>
            <p:nvPr/>
          </p:nvSpPr>
          <p:spPr>
            <a:xfrm>
              <a:off x="2537803" y="3920654"/>
              <a:ext cx="139724" cy="95243"/>
            </a:xfrm>
            <a:custGeom>
              <a:avLst/>
              <a:gdLst/>
              <a:ahLst/>
              <a:cxnLst/>
              <a:rect l="l" t="t" r="r" b="b"/>
              <a:pathLst>
                <a:path w="4005" h="2730" extrusionOk="0">
                  <a:moveTo>
                    <a:pt x="1942" y="1"/>
                  </a:moveTo>
                  <a:cubicBezTo>
                    <a:pt x="1865" y="1"/>
                    <a:pt x="1775" y="28"/>
                    <a:pt x="1646" y="95"/>
                  </a:cubicBezTo>
                  <a:cubicBezTo>
                    <a:pt x="1313" y="250"/>
                    <a:pt x="1013" y="250"/>
                    <a:pt x="768" y="685"/>
                  </a:cubicBezTo>
                  <a:cubicBezTo>
                    <a:pt x="523" y="1107"/>
                    <a:pt x="512" y="1463"/>
                    <a:pt x="301" y="1597"/>
                  </a:cubicBezTo>
                  <a:cubicBezTo>
                    <a:pt x="170" y="1686"/>
                    <a:pt x="86" y="1703"/>
                    <a:pt x="41" y="1703"/>
                  </a:cubicBezTo>
                  <a:cubicBezTo>
                    <a:pt x="13" y="1703"/>
                    <a:pt x="0" y="1696"/>
                    <a:pt x="0" y="1696"/>
                  </a:cubicBezTo>
                  <a:lnTo>
                    <a:pt x="0" y="1696"/>
                  </a:lnTo>
                  <a:lnTo>
                    <a:pt x="34" y="2041"/>
                  </a:lnTo>
                  <a:cubicBezTo>
                    <a:pt x="34" y="2041"/>
                    <a:pt x="368" y="2475"/>
                    <a:pt x="635" y="2564"/>
                  </a:cubicBezTo>
                  <a:cubicBezTo>
                    <a:pt x="734" y="2592"/>
                    <a:pt x="834" y="2605"/>
                    <a:pt x="934" y="2605"/>
                  </a:cubicBezTo>
                  <a:cubicBezTo>
                    <a:pt x="1116" y="2605"/>
                    <a:pt x="1297" y="2561"/>
                    <a:pt x="1468" y="2475"/>
                  </a:cubicBezTo>
                  <a:cubicBezTo>
                    <a:pt x="1627" y="2402"/>
                    <a:pt x="1707" y="2353"/>
                    <a:pt x="1790" y="2353"/>
                  </a:cubicBezTo>
                  <a:cubicBezTo>
                    <a:pt x="1847" y="2353"/>
                    <a:pt x="1906" y="2376"/>
                    <a:pt x="1992" y="2430"/>
                  </a:cubicBezTo>
                  <a:cubicBezTo>
                    <a:pt x="2151" y="2523"/>
                    <a:pt x="2310" y="2729"/>
                    <a:pt x="2561" y="2729"/>
                  </a:cubicBezTo>
                  <a:cubicBezTo>
                    <a:pt x="2642" y="2729"/>
                    <a:pt x="2733" y="2707"/>
                    <a:pt x="2837" y="2653"/>
                  </a:cubicBezTo>
                  <a:cubicBezTo>
                    <a:pt x="3260" y="2430"/>
                    <a:pt x="3493" y="2052"/>
                    <a:pt x="3727" y="1908"/>
                  </a:cubicBezTo>
                  <a:cubicBezTo>
                    <a:pt x="3971" y="1763"/>
                    <a:pt x="4004" y="1307"/>
                    <a:pt x="3938" y="1152"/>
                  </a:cubicBezTo>
                  <a:cubicBezTo>
                    <a:pt x="3871" y="1007"/>
                    <a:pt x="3638" y="1051"/>
                    <a:pt x="3460" y="796"/>
                  </a:cubicBezTo>
                  <a:cubicBezTo>
                    <a:pt x="3282" y="551"/>
                    <a:pt x="3304" y="495"/>
                    <a:pt x="3048" y="373"/>
                  </a:cubicBezTo>
                  <a:cubicBezTo>
                    <a:pt x="2803" y="250"/>
                    <a:pt x="2558" y="284"/>
                    <a:pt x="2303" y="151"/>
                  </a:cubicBezTo>
                  <a:cubicBezTo>
                    <a:pt x="2149" y="63"/>
                    <a:pt x="2060" y="1"/>
                    <a:pt x="1942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91" name="Google Shape;391;p3"/>
            <p:cNvSpPr/>
            <p:nvPr/>
          </p:nvSpPr>
          <p:spPr>
            <a:xfrm>
              <a:off x="2537803" y="3920654"/>
              <a:ext cx="94336" cy="90917"/>
            </a:xfrm>
            <a:custGeom>
              <a:avLst/>
              <a:gdLst/>
              <a:ahLst/>
              <a:cxnLst/>
              <a:rect l="l" t="t" r="r" b="b"/>
              <a:pathLst>
                <a:path w="2704" h="2606" extrusionOk="0">
                  <a:moveTo>
                    <a:pt x="1942" y="1"/>
                  </a:moveTo>
                  <a:cubicBezTo>
                    <a:pt x="1865" y="1"/>
                    <a:pt x="1775" y="28"/>
                    <a:pt x="1646" y="95"/>
                  </a:cubicBezTo>
                  <a:cubicBezTo>
                    <a:pt x="1313" y="250"/>
                    <a:pt x="1013" y="250"/>
                    <a:pt x="768" y="685"/>
                  </a:cubicBezTo>
                  <a:cubicBezTo>
                    <a:pt x="523" y="1107"/>
                    <a:pt x="512" y="1463"/>
                    <a:pt x="301" y="1597"/>
                  </a:cubicBezTo>
                  <a:cubicBezTo>
                    <a:pt x="170" y="1686"/>
                    <a:pt x="86" y="1703"/>
                    <a:pt x="41" y="1703"/>
                  </a:cubicBezTo>
                  <a:cubicBezTo>
                    <a:pt x="13" y="1703"/>
                    <a:pt x="0" y="1696"/>
                    <a:pt x="0" y="1696"/>
                  </a:cubicBezTo>
                  <a:lnTo>
                    <a:pt x="0" y="1696"/>
                  </a:lnTo>
                  <a:lnTo>
                    <a:pt x="34" y="2041"/>
                  </a:lnTo>
                  <a:cubicBezTo>
                    <a:pt x="34" y="2041"/>
                    <a:pt x="368" y="2475"/>
                    <a:pt x="635" y="2564"/>
                  </a:cubicBezTo>
                  <a:cubicBezTo>
                    <a:pt x="732" y="2592"/>
                    <a:pt x="835" y="2606"/>
                    <a:pt x="939" y="2606"/>
                  </a:cubicBezTo>
                  <a:cubicBezTo>
                    <a:pt x="1085" y="2606"/>
                    <a:pt x="1232" y="2578"/>
                    <a:pt x="1369" y="2519"/>
                  </a:cubicBezTo>
                  <a:cubicBezTo>
                    <a:pt x="1424" y="2464"/>
                    <a:pt x="1480" y="2408"/>
                    <a:pt x="1524" y="2341"/>
                  </a:cubicBezTo>
                  <a:cubicBezTo>
                    <a:pt x="1702" y="2074"/>
                    <a:pt x="1814" y="1741"/>
                    <a:pt x="2081" y="1574"/>
                  </a:cubicBezTo>
                  <a:cubicBezTo>
                    <a:pt x="2203" y="1508"/>
                    <a:pt x="2358" y="1485"/>
                    <a:pt x="2469" y="1396"/>
                  </a:cubicBezTo>
                  <a:cubicBezTo>
                    <a:pt x="2670" y="1241"/>
                    <a:pt x="2703" y="951"/>
                    <a:pt x="2692" y="695"/>
                  </a:cubicBezTo>
                  <a:cubicBezTo>
                    <a:pt x="2692" y="562"/>
                    <a:pt x="2681" y="418"/>
                    <a:pt x="2703" y="273"/>
                  </a:cubicBezTo>
                  <a:cubicBezTo>
                    <a:pt x="2570" y="250"/>
                    <a:pt x="2437" y="228"/>
                    <a:pt x="2303" y="151"/>
                  </a:cubicBezTo>
                  <a:cubicBezTo>
                    <a:pt x="2149" y="63"/>
                    <a:pt x="2060" y="1"/>
                    <a:pt x="194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92" name="Google Shape;392;p3"/>
            <p:cNvSpPr/>
            <p:nvPr/>
          </p:nvSpPr>
          <p:spPr>
            <a:xfrm>
              <a:off x="2554096" y="3952647"/>
              <a:ext cx="74171" cy="33806"/>
            </a:xfrm>
            <a:custGeom>
              <a:avLst/>
              <a:gdLst/>
              <a:ahLst/>
              <a:cxnLst/>
              <a:rect l="l" t="t" r="r" b="b"/>
              <a:pathLst>
                <a:path w="2126" h="969" extrusionOk="0">
                  <a:moveTo>
                    <a:pt x="2114" y="1"/>
                  </a:moveTo>
                  <a:cubicBezTo>
                    <a:pt x="2025" y="23"/>
                    <a:pt x="1925" y="79"/>
                    <a:pt x="1836" y="134"/>
                  </a:cubicBezTo>
                  <a:cubicBezTo>
                    <a:pt x="1758" y="201"/>
                    <a:pt x="1680" y="268"/>
                    <a:pt x="1614" y="334"/>
                  </a:cubicBezTo>
                  <a:cubicBezTo>
                    <a:pt x="1535" y="413"/>
                    <a:pt x="1469" y="479"/>
                    <a:pt x="1391" y="535"/>
                  </a:cubicBezTo>
                  <a:cubicBezTo>
                    <a:pt x="1313" y="601"/>
                    <a:pt x="1235" y="646"/>
                    <a:pt x="1146" y="690"/>
                  </a:cubicBezTo>
                  <a:cubicBezTo>
                    <a:pt x="969" y="779"/>
                    <a:pt x="768" y="824"/>
                    <a:pt x="568" y="880"/>
                  </a:cubicBezTo>
                  <a:cubicBezTo>
                    <a:pt x="435" y="902"/>
                    <a:pt x="301" y="935"/>
                    <a:pt x="156" y="935"/>
                  </a:cubicBezTo>
                  <a:lnTo>
                    <a:pt x="0" y="935"/>
                  </a:lnTo>
                  <a:cubicBezTo>
                    <a:pt x="79" y="957"/>
                    <a:pt x="145" y="969"/>
                    <a:pt x="223" y="969"/>
                  </a:cubicBezTo>
                  <a:cubicBezTo>
                    <a:pt x="346" y="969"/>
                    <a:pt x="468" y="946"/>
                    <a:pt x="579" y="924"/>
                  </a:cubicBezTo>
                  <a:cubicBezTo>
                    <a:pt x="779" y="890"/>
                    <a:pt x="979" y="846"/>
                    <a:pt x="1179" y="769"/>
                  </a:cubicBezTo>
                  <a:cubicBezTo>
                    <a:pt x="1268" y="735"/>
                    <a:pt x="1369" y="680"/>
                    <a:pt x="1458" y="623"/>
                  </a:cubicBezTo>
                  <a:cubicBezTo>
                    <a:pt x="1535" y="557"/>
                    <a:pt x="1614" y="490"/>
                    <a:pt x="1680" y="413"/>
                  </a:cubicBezTo>
                  <a:cubicBezTo>
                    <a:pt x="1824" y="268"/>
                    <a:pt x="1947" y="112"/>
                    <a:pt x="2125" y="12"/>
                  </a:cubicBezTo>
                  <a:lnTo>
                    <a:pt x="2114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93" name="Google Shape;393;p3"/>
            <p:cNvSpPr/>
            <p:nvPr/>
          </p:nvSpPr>
          <p:spPr>
            <a:xfrm>
              <a:off x="2602207" y="3966637"/>
              <a:ext cx="38830" cy="17095"/>
            </a:xfrm>
            <a:custGeom>
              <a:avLst/>
              <a:gdLst/>
              <a:ahLst/>
              <a:cxnLst/>
              <a:rect l="l" t="t" r="r" b="b"/>
              <a:pathLst>
                <a:path w="1113" h="490" extrusionOk="0">
                  <a:moveTo>
                    <a:pt x="1046" y="0"/>
                  </a:moveTo>
                  <a:cubicBezTo>
                    <a:pt x="890" y="0"/>
                    <a:pt x="746" y="34"/>
                    <a:pt x="601" y="89"/>
                  </a:cubicBezTo>
                  <a:cubicBezTo>
                    <a:pt x="524" y="145"/>
                    <a:pt x="413" y="178"/>
                    <a:pt x="324" y="222"/>
                  </a:cubicBezTo>
                  <a:lnTo>
                    <a:pt x="190" y="289"/>
                  </a:lnTo>
                  <a:cubicBezTo>
                    <a:pt x="112" y="345"/>
                    <a:pt x="57" y="412"/>
                    <a:pt x="1" y="489"/>
                  </a:cubicBezTo>
                  <a:cubicBezTo>
                    <a:pt x="168" y="412"/>
                    <a:pt x="324" y="323"/>
                    <a:pt x="479" y="245"/>
                  </a:cubicBezTo>
                  <a:cubicBezTo>
                    <a:pt x="679" y="134"/>
                    <a:pt x="880" y="45"/>
                    <a:pt x="1113" y="12"/>
                  </a:cubicBezTo>
                  <a:lnTo>
                    <a:pt x="1113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94" name="Google Shape;394;p3"/>
            <p:cNvSpPr/>
            <p:nvPr/>
          </p:nvSpPr>
          <p:spPr>
            <a:xfrm>
              <a:off x="2550223" y="3969742"/>
              <a:ext cx="72985" cy="24491"/>
            </a:xfrm>
            <a:custGeom>
              <a:avLst/>
              <a:gdLst/>
              <a:ahLst/>
              <a:cxnLst/>
              <a:rect l="l" t="t" r="r" b="b"/>
              <a:pathLst>
                <a:path w="2092" h="702" extrusionOk="0">
                  <a:moveTo>
                    <a:pt x="2091" y="0"/>
                  </a:moveTo>
                  <a:lnTo>
                    <a:pt x="2091" y="0"/>
                  </a:lnTo>
                  <a:cubicBezTo>
                    <a:pt x="2036" y="22"/>
                    <a:pt x="1980" y="45"/>
                    <a:pt x="1925" y="78"/>
                  </a:cubicBezTo>
                  <a:cubicBezTo>
                    <a:pt x="1891" y="89"/>
                    <a:pt x="1847" y="111"/>
                    <a:pt x="1814" y="133"/>
                  </a:cubicBezTo>
                  <a:cubicBezTo>
                    <a:pt x="1903" y="89"/>
                    <a:pt x="2014" y="56"/>
                    <a:pt x="2091" y="0"/>
                  </a:cubicBezTo>
                  <a:close/>
                  <a:moveTo>
                    <a:pt x="1680" y="200"/>
                  </a:moveTo>
                  <a:lnTo>
                    <a:pt x="1680" y="200"/>
                  </a:lnTo>
                  <a:cubicBezTo>
                    <a:pt x="1557" y="279"/>
                    <a:pt x="1435" y="345"/>
                    <a:pt x="1313" y="390"/>
                  </a:cubicBezTo>
                  <a:cubicBezTo>
                    <a:pt x="1102" y="489"/>
                    <a:pt x="890" y="556"/>
                    <a:pt x="657" y="601"/>
                  </a:cubicBezTo>
                  <a:lnTo>
                    <a:pt x="323" y="667"/>
                  </a:lnTo>
                  <a:cubicBezTo>
                    <a:pt x="279" y="679"/>
                    <a:pt x="245" y="679"/>
                    <a:pt x="212" y="679"/>
                  </a:cubicBezTo>
                  <a:lnTo>
                    <a:pt x="156" y="679"/>
                  </a:lnTo>
                  <a:cubicBezTo>
                    <a:pt x="101" y="667"/>
                    <a:pt x="45" y="645"/>
                    <a:pt x="0" y="601"/>
                  </a:cubicBezTo>
                  <a:lnTo>
                    <a:pt x="0" y="612"/>
                  </a:lnTo>
                  <a:cubicBezTo>
                    <a:pt x="34" y="657"/>
                    <a:pt x="89" y="679"/>
                    <a:pt x="145" y="690"/>
                  </a:cubicBezTo>
                  <a:cubicBezTo>
                    <a:pt x="178" y="701"/>
                    <a:pt x="200" y="701"/>
                    <a:pt x="234" y="701"/>
                  </a:cubicBezTo>
                  <a:cubicBezTo>
                    <a:pt x="267" y="701"/>
                    <a:pt x="289" y="701"/>
                    <a:pt x="323" y="690"/>
                  </a:cubicBezTo>
                  <a:cubicBezTo>
                    <a:pt x="445" y="679"/>
                    <a:pt x="556" y="667"/>
                    <a:pt x="668" y="645"/>
                  </a:cubicBezTo>
                  <a:cubicBezTo>
                    <a:pt x="902" y="601"/>
                    <a:pt x="1124" y="545"/>
                    <a:pt x="1346" y="456"/>
                  </a:cubicBezTo>
                  <a:cubicBezTo>
                    <a:pt x="1391" y="445"/>
                    <a:pt x="1446" y="423"/>
                    <a:pt x="1491" y="400"/>
                  </a:cubicBezTo>
                  <a:cubicBezTo>
                    <a:pt x="1547" y="323"/>
                    <a:pt x="1602" y="256"/>
                    <a:pt x="1680" y="20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95" name="Google Shape;395;p3"/>
            <p:cNvSpPr/>
            <p:nvPr/>
          </p:nvSpPr>
          <p:spPr>
            <a:xfrm>
              <a:off x="2594078" y="3985651"/>
              <a:ext cx="40749" cy="11269"/>
            </a:xfrm>
            <a:custGeom>
              <a:avLst/>
              <a:gdLst/>
              <a:ahLst/>
              <a:cxnLst/>
              <a:rect l="l" t="t" r="r" b="b"/>
              <a:pathLst>
                <a:path w="1168" h="323" extrusionOk="0">
                  <a:moveTo>
                    <a:pt x="824" y="0"/>
                  </a:moveTo>
                  <a:cubicBezTo>
                    <a:pt x="701" y="0"/>
                    <a:pt x="590" y="23"/>
                    <a:pt x="478" y="56"/>
                  </a:cubicBezTo>
                  <a:cubicBezTo>
                    <a:pt x="334" y="100"/>
                    <a:pt x="201" y="156"/>
                    <a:pt x="67" y="211"/>
                  </a:cubicBezTo>
                  <a:cubicBezTo>
                    <a:pt x="45" y="256"/>
                    <a:pt x="23" y="290"/>
                    <a:pt x="0" y="323"/>
                  </a:cubicBezTo>
                  <a:cubicBezTo>
                    <a:pt x="167" y="267"/>
                    <a:pt x="334" y="201"/>
                    <a:pt x="501" y="145"/>
                  </a:cubicBezTo>
                  <a:cubicBezTo>
                    <a:pt x="646" y="89"/>
                    <a:pt x="801" y="56"/>
                    <a:pt x="957" y="56"/>
                  </a:cubicBezTo>
                  <a:cubicBezTo>
                    <a:pt x="1024" y="56"/>
                    <a:pt x="1090" y="67"/>
                    <a:pt x="1168" y="78"/>
                  </a:cubicBezTo>
                  <a:lnTo>
                    <a:pt x="1168" y="67"/>
                  </a:lnTo>
                  <a:cubicBezTo>
                    <a:pt x="1113" y="45"/>
                    <a:pt x="1057" y="33"/>
                    <a:pt x="1001" y="23"/>
                  </a:cubicBezTo>
                  <a:cubicBezTo>
                    <a:pt x="945" y="11"/>
                    <a:pt x="879" y="0"/>
                    <a:pt x="824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96" name="Google Shape;396;p3"/>
            <p:cNvSpPr/>
            <p:nvPr/>
          </p:nvSpPr>
          <p:spPr>
            <a:xfrm>
              <a:off x="2560306" y="3993013"/>
              <a:ext cx="36143" cy="9734"/>
            </a:xfrm>
            <a:custGeom>
              <a:avLst/>
              <a:gdLst/>
              <a:ahLst/>
              <a:cxnLst/>
              <a:rect l="l" t="t" r="r" b="b"/>
              <a:pathLst>
                <a:path w="1036" h="279" extrusionOk="0">
                  <a:moveTo>
                    <a:pt x="1035" y="0"/>
                  </a:moveTo>
                  <a:lnTo>
                    <a:pt x="801" y="101"/>
                  </a:lnTo>
                  <a:cubicBezTo>
                    <a:pt x="623" y="178"/>
                    <a:pt x="435" y="234"/>
                    <a:pt x="234" y="234"/>
                  </a:cubicBezTo>
                  <a:cubicBezTo>
                    <a:pt x="212" y="234"/>
                    <a:pt x="178" y="223"/>
                    <a:pt x="145" y="223"/>
                  </a:cubicBezTo>
                  <a:cubicBezTo>
                    <a:pt x="89" y="223"/>
                    <a:pt x="45" y="212"/>
                    <a:pt x="0" y="201"/>
                  </a:cubicBezTo>
                  <a:lnTo>
                    <a:pt x="0" y="201"/>
                  </a:lnTo>
                  <a:cubicBezTo>
                    <a:pt x="12" y="223"/>
                    <a:pt x="34" y="234"/>
                    <a:pt x="67" y="257"/>
                  </a:cubicBezTo>
                  <a:cubicBezTo>
                    <a:pt x="89" y="257"/>
                    <a:pt x="112" y="267"/>
                    <a:pt x="134" y="267"/>
                  </a:cubicBezTo>
                  <a:cubicBezTo>
                    <a:pt x="190" y="279"/>
                    <a:pt x="234" y="279"/>
                    <a:pt x="279" y="279"/>
                  </a:cubicBezTo>
                  <a:cubicBezTo>
                    <a:pt x="468" y="279"/>
                    <a:pt x="657" y="234"/>
                    <a:pt x="823" y="168"/>
                  </a:cubicBezTo>
                  <a:cubicBezTo>
                    <a:pt x="879" y="156"/>
                    <a:pt x="924" y="134"/>
                    <a:pt x="968" y="112"/>
                  </a:cubicBezTo>
                  <a:cubicBezTo>
                    <a:pt x="991" y="79"/>
                    <a:pt x="1013" y="45"/>
                    <a:pt x="1035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97" name="Google Shape;397;p3"/>
            <p:cNvSpPr/>
            <p:nvPr/>
          </p:nvSpPr>
          <p:spPr>
            <a:xfrm>
              <a:off x="2506369" y="3871183"/>
              <a:ext cx="117222" cy="114885"/>
            </a:xfrm>
            <a:custGeom>
              <a:avLst/>
              <a:gdLst/>
              <a:ahLst/>
              <a:cxnLst/>
              <a:rect l="l" t="t" r="r" b="b"/>
              <a:pathLst>
                <a:path w="3360" h="3293" extrusionOk="0">
                  <a:moveTo>
                    <a:pt x="2521" y="0"/>
                  </a:moveTo>
                  <a:cubicBezTo>
                    <a:pt x="2468" y="0"/>
                    <a:pt x="2402" y="31"/>
                    <a:pt x="2280" y="67"/>
                  </a:cubicBezTo>
                  <a:cubicBezTo>
                    <a:pt x="2217" y="85"/>
                    <a:pt x="2179" y="93"/>
                    <a:pt x="2151" y="93"/>
                  </a:cubicBezTo>
                  <a:cubicBezTo>
                    <a:pt x="2095" y="93"/>
                    <a:pt x="2080" y="63"/>
                    <a:pt x="1991" y="34"/>
                  </a:cubicBezTo>
                  <a:cubicBezTo>
                    <a:pt x="1968" y="28"/>
                    <a:pt x="1944" y="24"/>
                    <a:pt x="1916" y="24"/>
                  </a:cubicBezTo>
                  <a:cubicBezTo>
                    <a:pt x="1784" y="24"/>
                    <a:pt x="1571" y="103"/>
                    <a:pt x="1002" y="378"/>
                  </a:cubicBezTo>
                  <a:cubicBezTo>
                    <a:pt x="323" y="723"/>
                    <a:pt x="1" y="1079"/>
                    <a:pt x="123" y="1957"/>
                  </a:cubicBezTo>
                  <a:cubicBezTo>
                    <a:pt x="246" y="2837"/>
                    <a:pt x="779" y="3192"/>
                    <a:pt x="779" y="3192"/>
                  </a:cubicBezTo>
                  <a:lnTo>
                    <a:pt x="1079" y="3292"/>
                  </a:lnTo>
                  <a:cubicBezTo>
                    <a:pt x="1079" y="3292"/>
                    <a:pt x="1313" y="3292"/>
                    <a:pt x="1491" y="3248"/>
                  </a:cubicBezTo>
                  <a:cubicBezTo>
                    <a:pt x="1680" y="3203"/>
                    <a:pt x="2092" y="3114"/>
                    <a:pt x="2703" y="2714"/>
                  </a:cubicBezTo>
                  <a:cubicBezTo>
                    <a:pt x="3315" y="2313"/>
                    <a:pt x="3259" y="1991"/>
                    <a:pt x="3304" y="1813"/>
                  </a:cubicBezTo>
                  <a:cubicBezTo>
                    <a:pt x="3360" y="1624"/>
                    <a:pt x="3192" y="1157"/>
                    <a:pt x="3104" y="1112"/>
                  </a:cubicBezTo>
                  <a:cubicBezTo>
                    <a:pt x="3004" y="1057"/>
                    <a:pt x="2915" y="1013"/>
                    <a:pt x="2837" y="857"/>
                  </a:cubicBezTo>
                  <a:cubicBezTo>
                    <a:pt x="2748" y="690"/>
                    <a:pt x="2681" y="101"/>
                    <a:pt x="2603" y="34"/>
                  </a:cubicBezTo>
                  <a:cubicBezTo>
                    <a:pt x="2575" y="10"/>
                    <a:pt x="2550" y="0"/>
                    <a:pt x="2521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98" name="Google Shape;398;p3"/>
            <p:cNvSpPr/>
            <p:nvPr/>
          </p:nvSpPr>
          <p:spPr>
            <a:xfrm>
              <a:off x="2529674" y="3896791"/>
              <a:ext cx="30666" cy="86172"/>
            </a:xfrm>
            <a:custGeom>
              <a:avLst/>
              <a:gdLst/>
              <a:ahLst/>
              <a:cxnLst/>
              <a:rect l="l" t="t" r="r" b="b"/>
              <a:pathLst>
                <a:path w="879" h="2470" extrusionOk="0">
                  <a:moveTo>
                    <a:pt x="868" y="0"/>
                  </a:moveTo>
                  <a:cubicBezTo>
                    <a:pt x="656" y="101"/>
                    <a:pt x="478" y="256"/>
                    <a:pt x="334" y="445"/>
                  </a:cubicBezTo>
                  <a:cubicBezTo>
                    <a:pt x="178" y="634"/>
                    <a:pt x="100" y="868"/>
                    <a:pt x="45" y="1102"/>
                  </a:cubicBezTo>
                  <a:cubicBezTo>
                    <a:pt x="0" y="1335"/>
                    <a:pt x="0" y="1569"/>
                    <a:pt x="33" y="1802"/>
                  </a:cubicBezTo>
                  <a:cubicBezTo>
                    <a:pt x="67" y="2024"/>
                    <a:pt x="134" y="2247"/>
                    <a:pt x="200" y="2469"/>
                  </a:cubicBezTo>
                  <a:lnTo>
                    <a:pt x="211" y="2469"/>
                  </a:lnTo>
                  <a:cubicBezTo>
                    <a:pt x="167" y="2247"/>
                    <a:pt x="122" y="2014"/>
                    <a:pt x="111" y="1791"/>
                  </a:cubicBezTo>
                  <a:cubicBezTo>
                    <a:pt x="89" y="1569"/>
                    <a:pt x="100" y="1335"/>
                    <a:pt x="156" y="1124"/>
                  </a:cubicBezTo>
                  <a:cubicBezTo>
                    <a:pt x="223" y="912"/>
                    <a:pt x="334" y="723"/>
                    <a:pt x="445" y="534"/>
                  </a:cubicBezTo>
                  <a:cubicBezTo>
                    <a:pt x="567" y="345"/>
                    <a:pt x="712" y="178"/>
                    <a:pt x="878" y="12"/>
                  </a:cubicBezTo>
                  <a:lnTo>
                    <a:pt x="868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99" name="Google Shape;399;p3"/>
            <p:cNvSpPr/>
            <p:nvPr/>
          </p:nvSpPr>
          <p:spPr>
            <a:xfrm>
              <a:off x="2541292" y="3921596"/>
              <a:ext cx="36109" cy="58646"/>
            </a:xfrm>
            <a:custGeom>
              <a:avLst/>
              <a:gdLst/>
              <a:ahLst/>
              <a:cxnLst/>
              <a:rect l="l" t="t" r="r" b="b"/>
              <a:pathLst>
                <a:path w="1035" h="1681" extrusionOk="0">
                  <a:moveTo>
                    <a:pt x="957" y="1"/>
                  </a:moveTo>
                  <a:lnTo>
                    <a:pt x="935" y="12"/>
                  </a:lnTo>
                  <a:cubicBezTo>
                    <a:pt x="957" y="179"/>
                    <a:pt x="913" y="324"/>
                    <a:pt x="846" y="468"/>
                  </a:cubicBezTo>
                  <a:cubicBezTo>
                    <a:pt x="779" y="613"/>
                    <a:pt x="713" y="769"/>
                    <a:pt x="624" y="902"/>
                  </a:cubicBezTo>
                  <a:cubicBezTo>
                    <a:pt x="523" y="1036"/>
                    <a:pt x="412" y="1158"/>
                    <a:pt x="290" y="1258"/>
                  </a:cubicBezTo>
                  <a:cubicBezTo>
                    <a:pt x="223" y="1313"/>
                    <a:pt x="157" y="1369"/>
                    <a:pt x="101" y="1447"/>
                  </a:cubicBezTo>
                  <a:cubicBezTo>
                    <a:pt x="45" y="1513"/>
                    <a:pt x="1" y="1592"/>
                    <a:pt x="1" y="1681"/>
                  </a:cubicBezTo>
                  <a:lnTo>
                    <a:pt x="12" y="1681"/>
                  </a:lnTo>
                  <a:cubicBezTo>
                    <a:pt x="34" y="1602"/>
                    <a:pt x="78" y="1536"/>
                    <a:pt x="134" y="1469"/>
                  </a:cubicBezTo>
                  <a:cubicBezTo>
                    <a:pt x="189" y="1414"/>
                    <a:pt x="268" y="1369"/>
                    <a:pt x="335" y="1325"/>
                  </a:cubicBezTo>
                  <a:cubicBezTo>
                    <a:pt x="468" y="1224"/>
                    <a:pt x="601" y="1102"/>
                    <a:pt x="713" y="969"/>
                  </a:cubicBezTo>
                  <a:cubicBezTo>
                    <a:pt x="824" y="835"/>
                    <a:pt x="924" y="690"/>
                    <a:pt x="990" y="524"/>
                  </a:cubicBezTo>
                  <a:cubicBezTo>
                    <a:pt x="1013" y="446"/>
                    <a:pt x="1035" y="357"/>
                    <a:pt x="1035" y="257"/>
                  </a:cubicBezTo>
                  <a:cubicBezTo>
                    <a:pt x="1024" y="168"/>
                    <a:pt x="1002" y="79"/>
                    <a:pt x="957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00" name="Google Shape;400;p3"/>
            <p:cNvSpPr/>
            <p:nvPr/>
          </p:nvSpPr>
          <p:spPr>
            <a:xfrm>
              <a:off x="2547118" y="3936773"/>
              <a:ext cx="51250" cy="43086"/>
            </a:xfrm>
            <a:custGeom>
              <a:avLst/>
              <a:gdLst/>
              <a:ahLst/>
              <a:cxnLst/>
              <a:rect l="l" t="t" r="r" b="b"/>
              <a:pathLst>
                <a:path w="1469" h="1235" extrusionOk="0">
                  <a:moveTo>
                    <a:pt x="1468" y="0"/>
                  </a:moveTo>
                  <a:lnTo>
                    <a:pt x="1468" y="0"/>
                  </a:lnTo>
                  <a:cubicBezTo>
                    <a:pt x="1379" y="144"/>
                    <a:pt x="1290" y="278"/>
                    <a:pt x="1191" y="411"/>
                  </a:cubicBezTo>
                  <a:cubicBezTo>
                    <a:pt x="1090" y="534"/>
                    <a:pt x="991" y="667"/>
                    <a:pt x="868" y="779"/>
                  </a:cubicBezTo>
                  <a:cubicBezTo>
                    <a:pt x="746" y="878"/>
                    <a:pt x="612" y="979"/>
                    <a:pt x="457" y="1056"/>
                  </a:cubicBezTo>
                  <a:cubicBezTo>
                    <a:pt x="312" y="1123"/>
                    <a:pt x="156" y="1190"/>
                    <a:pt x="0" y="1224"/>
                  </a:cubicBezTo>
                  <a:lnTo>
                    <a:pt x="0" y="1234"/>
                  </a:lnTo>
                  <a:cubicBezTo>
                    <a:pt x="168" y="1212"/>
                    <a:pt x="323" y="1167"/>
                    <a:pt x="479" y="1101"/>
                  </a:cubicBezTo>
                  <a:cubicBezTo>
                    <a:pt x="635" y="1034"/>
                    <a:pt x="790" y="945"/>
                    <a:pt x="924" y="834"/>
                  </a:cubicBezTo>
                  <a:cubicBezTo>
                    <a:pt x="1057" y="734"/>
                    <a:pt x="1179" y="611"/>
                    <a:pt x="1280" y="467"/>
                  </a:cubicBezTo>
                  <a:cubicBezTo>
                    <a:pt x="1369" y="322"/>
                    <a:pt x="1435" y="166"/>
                    <a:pt x="1468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01" name="Google Shape;401;p3"/>
            <p:cNvSpPr/>
            <p:nvPr/>
          </p:nvSpPr>
          <p:spPr>
            <a:xfrm>
              <a:off x="2518405" y="3917340"/>
              <a:ext cx="13606" cy="58611"/>
            </a:xfrm>
            <a:custGeom>
              <a:avLst/>
              <a:gdLst/>
              <a:ahLst/>
              <a:cxnLst/>
              <a:rect l="l" t="t" r="r" b="b"/>
              <a:pathLst>
                <a:path w="390" h="1680" extrusionOk="0">
                  <a:moveTo>
                    <a:pt x="190" y="1"/>
                  </a:moveTo>
                  <a:cubicBezTo>
                    <a:pt x="111" y="123"/>
                    <a:pt x="56" y="268"/>
                    <a:pt x="34" y="424"/>
                  </a:cubicBezTo>
                  <a:cubicBezTo>
                    <a:pt x="0" y="568"/>
                    <a:pt x="12" y="723"/>
                    <a:pt x="34" y="869"/>
                  </a:cubicBezTo>
                  <a:cubicBezTo>
                    <a:pt x="79" y="1168"/>
                    <a:pt x="200" y="1447"/>
                    <a:pt x="390" y="1680"/>
                  </a:cubicBezTo>
                  <a:lnTo>
                    <a:pt x="390" y="1669"/>
                  </a:lnTo>
                  <a:cubicBezTo>
                    <a:pt x="234" y="1425"/>
                    <a:pt x="134" y="1146"/>
                    <a:pt x="101" y="857"/>
                  </a:cubicBezTo>
                  <a:cubicBezTo>
                    <a:pt x="89" y="713"/>
                    <a:pt x="111" y="579"/>
                    <a:pt x="123" y="434"/>
                  </a:cubicBezTo>
                  <a:cubicBezTo>
                    <a:pt x="134" y="290"/>
                    <a:pt x="167" y="145"/>
                    <a:pt x="200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02" name="Google Shape;402;p3"/>
            <p:cNvSpPr/>
            <p:nvPr/>
          </p:nvSpPr>
          <p:spPr>
            <a:xfrm>
              <a:off x="2537035" y="3932098"/>
              <a:ext cx="17862" cy="45040"/>
            </a:xfrm>
            <a:custGeom>
              <a:avLst/>
              <a:gdLst/>
              <a:ahLst/>
              <a:cxnLst/>
              <a:rect l="l" t="t" r="r" b="b"/>
              <a:pathLst>
                <a:path w="512" h="1291" extrusionOk="0">
                  <a:moveTo>
                    <a:pt x="501" y="1"/>
                  </a:moveTo>
                  <a:cubicBezTo>
                    <a:pt x="400" y="67"/>
                    <a:pt x="311" y="156"/>
                    <a:pt x="245" y="256"/>
                  </a:cubicBezTo>
                  <a:cubicBezTo>
                    <a:pt x="167" y="357"/>
                    <a:pt x="123" y="468"/>
                    <a:pt x="89" y="579"/>
                  </a:cubicBezTo>
                  <a:cubicBezTo>
                    <a:pt x="56" y="690"/>
                    <a:pt x="22" y="812"/>
                    <a:pt x="12" y="935"/>
                  </a:cubicBezTo>
                  <a:cubicBezTo>
                    <a:pt x="0" y="1046"/>
                    <a:pt x="12" y="1168"/>
                    <a:pt x="22" y="1291"/>
                  </a:cubicBezTo>
                  <a:lnTo>
                    <a:pt x="34" y="1291"/>
                  </a:lnTo>
                  <a:cubicBezTo>
                    <a:pt x="22" y="1057"/>
                    <a:pt x="67" y="812"/>
                    <a:pt x="156" y="601"/>
                  </a:cubicBezTo>
                  <a:cubicBezTo>
                    <a:pt x="200" y="501"/>
                    <a:pt x="256" y="401"/>
                    <a:pt x="311" y="300"/>
                  </a:cubicBezTo>
                  <a:cubicBezTo>
                    <a:pt x="378" y="201"/>
                    <a:pt x="445" y="112"/>
                    <a:pt x="512" y="11"/>
                  </a:cubicBezTo>
                  <a:lnTo>
                    <a:pt x="501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03" name="Google Shape;403;p3"/>
            <p:cNvSpPr/>
            <p:nvPr/>
          </p:nvSpPr>
          <p:spPr>
            <a:xfrm>
              <a:off x="2477272" y="3990675"/>
              <a:ext cx="137003" cy="92487"/>
            </a:xfrm>
            <a:custGeom>
              <a:avLst/>
              <a:gdLst/>
              <a:ahLst/>
              <a:cxnLst/>
              <a:rect l="l" t="t" r="r" b="b"/>
              <a:pathLst>
                <a:path w="3927" h="2651" extrusionOk="0">
                  <a:moveTo>
                    <a:pt x="1435" y="1"/>
                  </a:moveTo>
                  <a:cubicBezTo>
                    <a:pt x="1435" y="1"/>
                    <a:pt x="1379" y="134"/>
                    <a:pt x="1268" y="346"/>
                  </a:cubicBezTo>
                  <a:cubicBezTo>
                    <a:pt x="1169" y="557"/>
                    <a:pt x="267" y="1024"/>
                    <a:pt x="134" y="1258"/>
                  </a:cubicBezTo>
                  <a:cubicBezTo>
                    <a:pt x="0" y="1491"/>
                    <a:pt x="267" y="1602"/>
                    <a:pt x="368" y="1725"/>
                  </a:cubicBezTo>
                  <a:cubicBezTo>
                    <a:pt x="479" y="1858"/>
                    <a:pt x="412" y="1891"/>
                    <a:pt x="534" y="2036"/>
                  </a:cubicBezTo>
                  <a:cubicBezTo>
                    <a:pt x="657" y="2192"/>
                    <a:pt x="912" y="2158"/>
                    <a:pt x="1146" y="2192"/>
                  </a:cubicBezTo>
                  <a:cubicBezTo>
                    <a:pt x="1379" y="2214"/>
                    <a:pt x="1335" y="2536"/>
                    <a:pt x="1547" y="2625"/>
                  </a:cubicBezTo>
                  <a:cubicBezTo>
                    <a:pt x="1590" y="2643"/>
                    <a:pt x="1639" y="2650"/>
                    <a:pt x="1690" y="2650"/>
                  </a:cubicBezTo>
                  <a:cubicBezTo>
                    <a:pt x="1873" y="2650"/>
                    <a:pt x="2097" y="2554"/>
                    <a:pt x="2314" y="2459"/>
                  </a:cubicBezTo>
                  <a:cubicBezTo>
                    <a:pt x="2411" y="2418"/>
                    <a:pt x="2482" y="2406"/>
                    <a:pt x="2546" y="2406"/>
                  </a:cubicBezTo>
                  <a:cubicBezTo>
                    <a:pt x="2585" y="2406"/>
                    <a:pt x="2621" y="2410"/>
                    <a:pt x="2659" y="2415"/>
                  </a:cubicBezTo>
                  <a:cubicBezTo>
                    <a:pt x="2692" y="2415"/>
                    <a:pt x="2727" y="2417"/>
                    <a:pt x="2767" y="2417"/>
                  </a:cubicBezTo>
                  <a:cubicBezTo>
                    <a:pt x="2810" y="2417"/>
                    <a:pt x="2858" y="2414"/>
                    <a:pt x="2914" y="2403"/>
                  </a:cubicBezTo>
                  <a:cubicBezTo>
                    <a:pt x="3181" y="2348"/>
                    <a:pt x="3181" y="2359"/>
                    <a:pt x="3371" y="2225"/>
                  </a:cubicBezTo>
                  <a:cubicBezTo>
                    <a:pt x="3559" y="2092"/>
                    <a:pt x="3849" y="1802"/>
                    <a:pt x="3882" y="1681"/>
                  </a:cubicBezTo>
                  <a:cubicBezTo>
                    <a:pt x="3927" y="1569"/>
                    <a:pt x="3871" y="1525"/>
                    <a:pt x="3771" y="1291"/>
                  </a:cubicBezTo>
                  <a:cubicBezTo>
                    <a:pt x="3671" y="1058"/>
                    <a:pt x="3482" y="1035"/>
                    <a:pt x="2926" y="668"/>
                  </a:cubicBezTo>
                  <a:cubicBezTo>
                    <a:pt x="2380" y="312"/>
                    <a:pt x="2147" y="79"/>
                    <a:pt x="2147" y="79"/>
                  </a:cubicBezTo>
                  <a:lnTo>
                    <a:pt x="1435" y="1"/>
                  </a:ln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04" name="Google Shape;404;p3"/>
            <p:cNvSpPr/>
            <p:nvPr/>
          </p:nvSpPr>
          <p:spPr>
            <a:xfrm>
              <a:off x="2477272" y="3990675"/>
              <a:ext cx="105186" cy="76857"/>
            </a:xfrm>
            <a:custGeom>
              <a:avLst/>
              <a:gdLst/>
              <a:ahLst/>
              <a:cxnLst/>
              <a:rect l="l" t="t" r="r" b="b"/>
              <a:pathLst>
                <a:path w="3015" h="2203" extrusionOk="0">
                  <a:moveTo>
                    <a:pt x="1435" y="1"/>
                  </a:moveTo>
                  <a:cubicBezTo>
                    <a:pt x="1435" y="1"/>
                    <a:pt x="1379" y="134"/>
                    <a:pt x="1268" y="346"/>
                  </a:cubicBezTo>
                  <a:cubicBezTo>
                    <a:pt x="1169" y="546"/>
                    <a:pt x="267" y="1024"/>
                    <a:pt x="134" y="1258"/>
                  </a:cubicBezTo>
                  <a:cubicBezTo>
                    <a:pt x="0" y="1491"/>
                    <a:pt x="267" y="1602"/>
                    <a:pt x="368" y="1725"/>
                  </a:cubicBezTo>
                  <a:cubicBezTo>
                    <a:pt x="479" y="1858"/>
                    <a:pt x="412" y="1891"/>
                    <a:pt x="534" y="2036"/>
                  </a:cubicBezTo>
                  <a:cubicBezTo>
                    <a:pt x="657" y="2192"/>
                    <a:pt x="912" y="2158"/>
                    <a:pt x="1146" y="2192"/>
                  </a:cubicBezTo>
                  <a:cubicBezTo>
                    <a:pt x="1169" y="2192"/>
                    <a:pt x="1191" y="2192"/>
                    <a:pt x="1201" y="2203"/>
                  </a:cubicBezTo>
                  <a:cubicBezTo>
                    <a:pt x="1424" y="1925"/>
                    <a:pt x="1569" y="1592"/>
                    <a:pt x="1580" y="1236"/>
                  </a:cubicBezTo>
                  <a:cubicBezTo>
                    <a:pt x="1580" y="1113"/>
                    <a:pt x="1569" y="979"/>
                    <a:pt x="1613" y="880"/>
                  </a:cubicBezTo>
                  <a:cubicBezTo>
                    <a:pt x="1696" y="714"/>
                    <a:pt x="1895" y="645"/>
                    <a:pt x="2075" y="645"/>
                  </a:cubicBezTo>
                  <a:cubicBezTo>
                    <a:pt x="2088" y="645"/>
                    <a:pt x="2101" y="645"/>
                    <a:pt x="2113" y="646"/>
                  </a:cubicBezTo>
                  <a:cubicBezTo>
                    <a:pt x="2303" y="668"/>
                    <a:pt x="2492" y="735"/>
                    <a:pt x="2681" y="757"/>
                  </a:cubicBezTo>
                  <a:cubicBezTo>
                    <a:pt x="2715" y="761"/>
                    <a:pt x="2751" y="763"/>
                    <a:pt x="2789" y="763"/>
                  </a:cubicBezTo>
                  <a:cubicBezTo>
                    <a:pt x="2862" y="763"/>
                    <a:pt x="2941" y="753"/>
                    <a:pt x="3015" y="724"/>
                  </a:cubicBezTo>
                  <a:cubicBezTo>
                    <a:pt x="2993" y="712"/>
                    <a:pt x="2959" y="690"/>
                    <a:pt x="2926" y="668"/>
                  </a:cubicBezTo>
                  <a:cubicBezTo>
                    <a:pt x="2380" y="312"/>
                    <a:pt x="2147" y="79"/>
                    <a:pt x="2147" y="79"/>
                  </a:cubicBezTo>
                  <a:lnTo>
                    <a:pt x="1435" y="1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05" name="Google Shape;405;p3"/>
            <p:cNvSpPr/>
            <p:nvPr/>
          </p:nvSpPr>
          <p:spPr>
            <a:xfrm>
              <a:off x="2533930" y="3989140"/>
              <a:ext cx="802" cy="2337"/>
            </a:xfrm>
            <a:custGeom>
              <a:avLst/>
              <a:gdLst/>
              <a:ahLst/>
              <a:cxnLst/>
              <a:rect l="l" t="t" r="r" b="b"/>
              <a:pathLst>
                <a:path w="23" h="67" extrusionOk="0">
                  <a:moveTo>
                    <a:pt x="22" y="0"/>
                  </a:moveTo>
                  <a:lnTo>
                    <a:pt x="0" y="12"/>
                  </a:lnTo>
                  <a:lnTo>
                    <a:pt x="0" y="56"/>
                  </a:lnTo>
                  <a:lnTo>
                    <a:pt x="22" y="67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06" name="Google Shape;406;p3"/>
            <p:cNvSpPr/>
            <p:nvPr/>
          </p:nvSpPr>
          <p:spPr>
            <a:xfrm>
              <a:off x="2530023" y="4041891"/>
              <a:ext cx="3140" cy="8199"/>
            </a:xfrm>
            <a:custGeom>
              <a:avLst/>
              <a:gdLst/>
              <a:ahLst/>
              <a:cxnLst/>
              <a:rect l="l" t="t" r="r" b="b"/>
              <a:pathLst>
                <a:path w="90" h="235" extrusionOk="0">
                  <a:moveTo>
                    <a:pt x="35" y="1"/>
                  </a:moveTo>
                  <a:cubicBezTo>
                    <a:pt x="35" y="45"/>
                    <a:pt x="23" y="101"/>
                    <a:pt x="1" y="146"/>
                  </a:cubicBezTo>
                  <a:cubicBezTo>
                    <a:pt x="23" y="179"/>
                    <a:pt x="57" y="213"/>
                    <a:pt x="79" y="235"/>
                  </a:cubicBezTo>
                  <a:lnTo>
                    <a:pt x="90" y="235"/>
                  </a:lnTo>
                  <a:lnTo>
                    <a:pt x="45" y="12"/>
                  </a:lnTo>
                  <a:cubicBezTo>
                    <a:pt x="45" y="12"/>
                    <a:pt x="45" y="1"/>
                    <a:pt x="35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07" name="Google Shape;407;p3"/>
            <p:cNvSpPr/>
            <p:nvPr/>
          </p:nvSpPr>
          <p:spPr>
            <a:xfrm>
              <a:off x="2524231" y="3991094"/>
              <a:ext cx="10501" cy="55890"/>
            </a:xfrm>
            <a:custGeom>
              <a:avLst/>
              <a:gdLst/>
              <a:ahLst/>
              <a:cxnLst/>
              <a:rect l="l" t="t" r="r" b="b"/>
              <a:pathLst>
                <a:path w="301" h="1602" extrusionOk="0">
                  <a:moveTo>
                    <a:pt x="278" y="0"/>
                  </a:moveTo>
                  <a:cubicBezTo>
                    <a:pt x="256" y="134"/>
                    <a:pt x="201" y="256"/>
                    <a:pt x="145" y="367"/>
                  </a:cubicBezTo>
                  <a:cubicBezTo>
                    <a:pt x="89" y="512"/>
                    <a:pt x="33" y="656"/>
                    <a:pt x="11" y="812"/>
                  </a:cubicBezTo>
                  <a:cubicBezTo>
                    <a:pt x="0" y="890"/>
                    <a:pt x="0" y="967"/>
                    <a:pt x="0" y="1046"/>
                  </a:cubicBezTo>
                  <a:cubicBezTo>
                    <a:pt x="0" y="1123"/>
                    <a:pt x="11" y="1212"/>
                    <a:pt x="23" y="1279"/>
                  </a:cubicBezTo>
                  <a:cubicBezTo>
                    <a:pt x="56" y="1402"/>
                    <a:pt x="100" y="1501"/>
                    <a:pt x="167" y="1602"/>
                  </a:cubicBezTo>
                  <a:cubicBezTo>
                    <a:pt x="189" y="1557"/>
                    <a:pt x="201" y="1501"/>
                    <a:pt x="201" y="1457"/>
                  </a:cubicBezTo>
                  <a:lnTo>
                    <a:pt x="167" y="1257"/>
                  </a:lnTo>
                  <a:cubicBezTo>
                    <a:pt x="156" y="1112"/>
                    <a:pt x="122" y="967"/>
                    <a:pt x="134" y="823"/>
                  </a:cubicBezTo>
                  <a:cubicBezTo>
                    <a:pt x="145" y="678"/>
                    <a:pt x="167" y="545"/>
                    <a:pt x="223" y="401"/>
                  </a:cubicBezTo>
                  <a:cubicBezTo>
                    <a:pt x="256" y="278"/>
                    <a:pt x="300" y="144"/>
                    <a:pt x="300" y="11"/>
                  </a:cubicBezTo>
                  <a:lnTo>
                    <a:pt x="278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08" name="Google Shape;408;p3"/>
            <p:cNvSpPr/>
            <p:nvPr/>
          </p:nvSpPr>
          <p:spPr>
            <a:xfrm>
              <a:off x="2538571" y="3987186"/>
              <a:ext cx="2372" cy="4710"/>
            </a:xfrm>
            <a:custGeom>
              <a:avLst/>
              <a:gdLst/>
              <a:ahLst/>
              <a:cxnLst/>
              <a:rect l="l" t="t" r="r" b="b"/>
              <a:pathLst>
                <a:path w="68" h="135" extrusionOk="0">
                  <a:moveTo>
                    <a:pt x="1" y="1"/>
                  </a:moveTo>
                  <a:cubicBezTo>
                    <a:pt x="23" y="45"/>
                    <a:pt x="34" y="90"/>
                    <a:pt x="45" y="134"/>
                  </a:cubicBezTo>
                  <a:lnTo>
                    <a:pt x="67" y="134"/>
                  </a:lnTo>
                  <a:cubicBezTo>
                    <a:pt x="57" y="90"/>
                    <a:pt x="34" y="45"/>
                    <a:pt x="1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09" name="Google Shape;409;p3"/>
            <p:cNvSpPr/>
            <p:nvPr/>
          </p:nvSpPr>
          <p:spPr>
            <a:xfrm>
              <a:off x="2544781" y="4013178"/>
              <a:ext cx="13641" cy="46993"/>
            </a:xfrm>
            <a:custGeom>
              <a:avLst/>
              <a:gdLst/>
              <a:ahLst/>
              <a:cxnLst/>
              <a:rect l="l" t="t" r="r" b="b"/>
              <a:pathLst>
                <a:path w="391" h="1347" extrusionOk="0">
                  <a:moveTo>
                    <a:pt x="57" y="1"/>
                  </a:moveTo>
                  <a:cubicBezTo>
                    <a:pt x="34" y="12"/>
                    <a:pt x="12" y="12"/>
                    <a:pt x="1" y="12"/>
                  </a:cubicBezTo>
                  <a:lnTo>
                    <a:pt x="34" y="312"/>
                  </a:lnTo>
                  <a:cubicBezTo>
                    <a:pt x="57" y="502"/>
                    <a:pt x="79" y="680"/>
                    <a:pt x="123" y="858"/>
                  </a:cubicBezTo>
                  <a:cubicBezTo>
                    <a:pt x="178" y="1036"/>
                    <a:pt x="245" y="1213"/>
                    <a:pt x="379" y="1347"/>
                  </a:cubicBezTo>
                  <a:lnTo>
                    <a:pt x="390" y="1335"/>
                  </a:lnTo>
                  <a:cubicBezTo>
                    <a:pt x="301" y="1180"/>
                    <a:pt x="257" y="1013"/>
                    <a:pt x="212" y="835"/>
                  </a:cubicBezTo>
                  <a:cubicBezTo>
                    <a:pt x="178" y="657"/>
                    <a:pt x="134" y="490"/>
                    <a:pt x="101" y="301"/>
                  </a:cubicBezTo>
                  <a:cubicBezTo>
                    <a:pt x="89" y="201"/>
                    <a:pt x="67" y="101"/>
                    <a:pt x="57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10" name="Google Shape;410;p3"/>
            <p:cNvSpPr/>
            <p:nvPr/>
          </p:nvSpPr>
          <p:spPr>
            <a:xfrm>
              <a:off x="2540141" y="3991861"/>
              <a:ext cx="6629" cy="21770"/>
            </a:xfrm>
            <a:custGeom>
              <a:avLst/>
              <a:gdLst/>
              <a:ahLst/>
              <a:cxnLst/>
              <a:rect l="l" t="t" r="r" b="b"/>
              <a:pathLst>
                <a:path w="190" h="624" extrusionOk="0">
                  <a:moveTo>
                    <a:pt x="0" y="0"/>
                  </a:moveTo>
                  <a:cubicBezTo>
                    <a:pt x="45" y="134"/>
                    <a:pt x="67" y="256"/>
                    <a:pt x="89" y="389"/>
                  </a:cubicBezTo>
                  <a:cubicBezTo>
                    <a:pt x="111" y="468"/>
                    <a:pt x="123" y="545"/>
                    <a:pt x="134" y="623"/>
                  </a:cubicBezTo>
                  <a:cubicBezTo>
                    <a:pt x="145" y="623"/>
                    <a:pt x="167" y="623"/>
                    <a:pt x="190" y="612"/>
                  </a:cubicBezTo>
                  <a:cubicBezTo>
                    <a:pt x="167" y="534"/>
                    <a:pt x="156" y="456"/>
                    <a:pt x="134" y="379"/>
                  </a:cubicBezTo>
                  <a:cubicBezTo>
                    <a:pt x="111" y="256"/>
                    <a:pt x="67" y="122"/>
                    <a:pt x="2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11" name="Google Shape;411;p3"/>
            <p:cNvSpPr/>
            <p:nvPr/>
          </p:nvSpPr>
          <p:spPr>
            <a:xfrm>
              <a:off x="2541676" y="3986419"/>
              <a:ext cx="2756" cy="5861"/>
            </a:xfrm>
            <a:custGeom>
              <a:avLst/>
              <a:gdLst/>
              <a:ahLst/>
              <a:cxnLst/>
              <a:rect l="l" t="t" r="r" b="b"/>
              <a:pathLst>
                <a:path w="79" h="168" extrusionOk="0">
                  <a:moveTo>
                    <a:pt x="12" y="1"/>
                  </a:moveTo>
                  <a:lnTo>
                    <a:pt x="1" y="11"/>
                  </a:lnTo>
                  <a:cubicBezTo>
                    <a:pt x="23" y="56"/>
                    <a:pt x="34" y="112"/>
                    <a:pt x="57" y="167"/>
                  </a:cubicBezTo>
                  <a:lnTo>
                    <a:pt x="79" y="167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12" name="Google Shape;412;p3"/>
            <p:cNvSpPr/>
            <p:nvPr/>
          </p:nvSpPr>
          <p:spPr>
            <a:xfrm>
              <a:off x="2550607" y="4013178"/>
              <a:ext cx="18281" cy="28398"/>
            </a:xfrm>
            <a:custGeom>
              <a:avLst/>
              <a:gdLst/>
              <a:ahLst/>
              <a:cxnLst/>
              <a:rect l="l" t="t" r="r" b="b"/>
              <a:pathLst>
                <a:path w="524" h="814" extrusionOk="0">
                  <a:moveTo>
                    <a:pt x="1" y="1"/>
                  </a:moveTo>
                  <a:cubicBezTo>
                    <a:pt x="11" y="23"/>
                    <a:pt x="23" y="57"/>
                    <a:pt x="23" y="79"/>
                  </a:cubicBezTo>
                  <a:cubicBezTo>
                    <a:pt x="78" y="223"/>
                    <a:pt x="123" y="357"/>
                    <a:pt x="201" y="490"/>
                  </a:cubicBezTo>
                  <a:cubicBezTo>
                    <a:pt x="278" y="624"/>
                    <a:pt x="390" y="746"/>
                    <a:pt x="523" y="813"/>
                  </a:cubicBezTo>
                  <a:lnTo>
                    <a:pt x="523" y="802"/>
                  </a:lnTo>
                  <a:cubicBezTo>
                    <a:pt x="423" y="702"/>
                    <a:pt x="345" y="579"/>
                    <a:pt x="278" y="446"/>
                  </a:cubicBezTo>
                  <a:cubicBezTo>
                    <a:pt x="223" y="324"/>
                    <a:pt x="156" y="190"/>
                    <a:pt x="90" y="57"/>
                  </a:cubicBezTo>
                  <a:cubicBezTo>
                    <a:pt x="90" y="35"/>
                    <a:pt x="78" y="23"/>
                    <a:pt x="78" y="12"/>
                  </a:cubicBezTo>
                  <a:cubicBezTo>
                    <a:pt x="56" y="12"/>
                    <a:pt x="34" y="1"/>
                    <a:pt x="11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13" name="Google Shape;413;p3"/>
            <p:cNvSpPr/>
            <p:nvPr/>
          </p:nvSpPr>
          <p:spPr>
            <a:xfrm>
              <a:off x="2543629" y="3992245"/>
              <a:ext cx="9734" cy="21386"/>
            </a:xfrm>
            <a:custGeom>
              <a:avLst/>
              <a:gdLst/>
              <a:ahLst/>
              <a:cxnLst/>
              <a:rect l="l" t="t" r="r" b="b"/>
              <a:pathLst>
                <a:path w="279" h="613" extrusionOk="0">
                  <a:moveTo>
                    <a:pt x="1" y="0"/>
                  </a:moveTo>
                  <a:cubicBezTo>
                    <a:pt x="56" y="200"/>
                    <a:pt x="122" y="401"/>
                    <a:pt x="201" y="601"/>
                  </a:cubicBezTo>
                  <a:lnTo>
                    <a:pt x="211" y="601"/>
                  </a:lnTo>
                  <a:cubicBezTo>
                    <a:pt x="234" y="601"/>
                    <a:pt x="256" y="612"/>
                    <a:pt x="278" y="612"/>
                  </a:cubicBezTo>
                  <a:cubicBezTo>
                    <a:pt x="223" y="489"/>
                    <a:pt x="167" y="368"/>
                    <a:pt x="122" y="245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14" name="Google Shape;414;p3"/>
            <p:cNvSpPr/>
            <p:nvPr/>
          </p:nvSpPr>
          <p:spPr>
            <a:xfrm>
              <a:off x="2546734" y="3987570"/>
              <a:ext cx="2721" cy="5477"/>
            </a:xfrm>
            <a:custGeom>
              <a:avLst/>
              <a:gdLst/>
              <a:ahLst/>
              <a:cxnLst/>
              <a:rect l="l" t="t" r="r" b="b"/>
              <a:pathLst>
                <a:path w="78" h="157" extrusionOk="0">
                  <a:moveTo>
                    <a:pt x="1" y="1"/>
                  </a:moveTo>
                  <a:cubicBezTo>
                    <a:pt x="11" y="57"/>
                    <a:pt x="23" y="101"/>
                    <a:pt x="45" y="156"/>
                  </a:cubicBezTo>
                  <a:lnTo>
                    <a:pt x="78" y="156"/>
                  </a:lnTo>
                  <a:cubicBezTo>
                    <a:pt x="45" y="101"/>
                    <a:pt x="23" y="57"/>
                    <a:pt x="1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15" name="Google Shape;415;p3"/>
            <p:cNvSpPr/>
            <p:nvPr/>
          </p:nvSpPr>
          <p:spPr>
            <a:xfrm>
              <a:off x="2563795" y="4015934"/>
              <a:ext cx="13257" cy="6594"/>
            </a:xfrm>
            <a:custGeom>
              <a:avLst/>
              <a:gdLst/>
              <a:ahLst/>
              <a:cxnLst/>
              <a:rect l="l" t="t" r="r" b="b"/>
              <a:pathLst>
                <a:path w="380" h="189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11"/>
                    <a:pt x="45" y="33"/>
                    <a:pt x="56" y="44"/>
                  </a:cubicBezTo>
                  <a:cubicBezTo>
                    <a:pt x="157" y="111"/>
                    <a:pt x="256" y="166"/>
                    <a:pt x="368" y="189"/>
                  </a:cubicBezTo>
                  <a:lnTo>
                    <a:pt x="379" y="189"/>
                  </a:lnTo>
                  <a:cubicBezTo>
                    <a:pt x="312" y="133"/>
                    <a:pt x="246" y="77"/>
                    <a:pt x="190" y="33"/>
                  </a:cubicBezTo>
                  <a:cubicBezTo>
                    <a:pt x="123" y="22"/>
                    <a:pt x="68" y="11"/>
                    <a:pt x="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2548304" y="3993013"/>
              <a:ext cx="22119" cy="24072"/>
            </a:xfrm>
            <a:custGeom>
              <a:avLst/>
              <a:gdLst/>
              <a:ahLst/>
              <a:cxnLst/>
              <a:rect l="l" t="t" r="r" b="b"/>
              <a:pathLst>
                <a:path w="634" h="690" extrusionOk="0">
                  <a:moveTo>
                    <a:pt x="0" y="0"/>
                  </a:moveTo>
                  <a:cubicBezTo>
                    <a:pt x="22" y="56"/>
                    <a:pt x="45" y="112"/>
                    <a:pt x="77" y="168"/>
                  </a:cubicBezTo>
                  <a:cubicBezTo>
                    <a:pt x="134" y="267"/>
                    <a:pt x="189" y="368"/>
                    <a:pt x="267" y="457"/>
                  </a:cubicBezTo>
                  <a:cubicBezTo>
                    <a:pt x="322" y="524"/>
                    <a:pt x="378" y="590"/>
                    <a:pt x="445" y="657"/>
                  </a:cubicBezTo>
                  <a:cubicBezTo>
                    <a:pt x="512" y="668"/>
                    <a:pt x="567" y="679"/>
                    <a:pt x="634" y="690"/>
                  </a:cubicBezTo>
                  <a:cubicBezTo>
                    <a:pt x="611" y="668"/>
                    <a:pt x="589" y="645"/>
                    <a:pt x="556" y="635"/>
                  </a:cubicBezTo>
                  <a:cubicBezTo>
                    <a:pt x="478" y="556"/>
                    <a:pt x="389" y="490"/>
                    <a:pt x="311" y="412"/>
                  </a:cubicBezTo>
                  <a:cubicBezTo>
                    <a:pt x="200" y="290"/>
                    <a:pt x="111" y="145"/>
                    <a:pt x="33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2407041" y="3930074"/>
              <a:ext cx="124967" cy="121688"/>
            </a:xfrm>
            <a:custGeom>
              <a:avLst/>
              <a:gdLst/>
              <a:ahLst/>
              <a:cxnLst/>
              <a:rect l="l" t="t" r="r" b="b"/>
              <a:pathLst>
                <a:path w="3582" h="3488" extrusionOk="0">
                  <a:moveTo>
                    <a:pt x="776" y="1"/>
                  </a:moveTo>
                  <a:cubicBezTo>
                    <a:pt x="692" y="1"/>
                    <a:pt x="680" y="113"/>
                    <a:pt x="512" y="225"/>
                  </a:cubicBezTo>
                  <a:cubicBezTo>
                    <a:pt x="312" y="358"/>
                    <a:pt x="223" y="415"/>
                    <a:pt x="112" y="859"/>
                  </a:cubicBezTo>
                  <a:cubicBezTo>
                    <a:pt x="1" y="1315"/>
                    <a:pt x="1" y="1438"/>
                    <a:pt x="112" y="1660"/>
                  </a:cubicBezTo>
                  <a:cubicBezTo>
                    <a:pt x="211" y="1883"/>
                    <a:pt x="268" y="1916"/>
                    <a:pt x="501" y="2027"/>
                  </a:cubicBezTo>
                  <a:cubicBezTo>
                    <a:pt x="735" y="2127"/>
                    <a:pt x="812" y="2083"/>
                    <a:pt x="857" y="2261"/>
                  </a:cubicBezTo>
                  <a:cubicBezTo>
                    <a:pt x="901" y="2449"/>
                    <a:pt x="824" y="2739"/>
                    <a:pt x="879" y="2950"/>
                  </a:cubicBezTo>
                  <a:cubicBezTo>
                    <a:pt x="935" y="3161"/>
                    <a:pt x="913" y="3117"/>
                    <a:pt x="1079" y="3262"/>
                  </a:cubicBezTo>
                  <a:cubicBezTo>
                    <a:pt x="1219" y="3402"/>
                    <a:pt x="1278" y="3488"/>
                    <a:pt x="1522" y="3488"/>
                  </a:cubicBezTo>
                  <a:cubicBezTo>
                    <a:pt x="1550" y="3488"/>
                    <a:pt x="1580" y="3487"/>
                    <a:pt x="1613" y="3484"/>
                  </a:cubicBezTo>
                  <a:cubicBezTo>
                    <a:pt x="1924" y="3462"/>
                    <a:pt x="2314" y="3484"/>
                    <a:pt x="2559" y="3295"/>
                  </a:cubicBezTo>
                  <a:cubicBezTo>
                    <a:pt x="2803" y="3095"/>
                    <a:pt x="3081" y="2839"/>
                    <a:pt x="3271" y="2516"/>
                  </a:cubicBezTo>
                  <a:cubicBezTo>
                    <a:pt x="3448" y="2183"/>
                    <a:pt x="3582" y="1794"/>
                    <a:pt x="3582" y="1794"/>
                  </a:cubicBezTo>
                  <a:lnTo>
                    <a:pt x="3348" y="1671"/>
                  </a:lnTo>
                  <a:cubicBezTo>
                    <a:pt x="3348" y="1671"/>
                    <a:pt x="3203" y="1707"/>
                    <a:pt x="2988" y="1707"/>
                  </a:cubicBezTo>
                  <a:cubicBezTo>
                    <a:pt x="2757" y="1707"/>
                    <a:pt x="2446" y="1666"/>
                    <a:pt x="2147" y="1493"/>
                  </a:cubicBezTo>
                  <a:cubicBezTo>
                    <a:pt x="1657" y="1204"/>
                    <a:pt x="1180" y="859"/>
                    <a:pt x="1046" y="526"/>
                  </a:cubicBezTo>
                  <a:cubicBezTo>
                    <a:pt x="913" y="192"/>
                    <a:pt x="979" y="69"/>
                    <a:pt x="834" y="14"/>
                  </a:cubicBezTo>
                  <a:cubicBezTo>
                    <a:pt x="811" y="5"/>
                    <a:pt x="792" y="1"/>
                    <a:pt x="776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18" name="Google Shape;418;p3"/>
            <p:cNvSpPr/>
            <p:nvPr/>
          </p:nvSpPr>
          <p:spPr>
            <a:xfrm>
              <a:off x="2472248" y="3988338"/>
              <a:ext cx="59762" cy="36004"/>
            </a:xfrm>
            <a:custGeom>
              <a:avLst/>
              <a:gdLst/>
              <a:ahLst/>
              <a:cxnLst/>
              <a:rect l="l" t="t" r="r" b="b"/>
              <a:pathLst>
                <a:path w="1713" h="1032" extrusionOk="0">
                  <a:moveTo>
                    <a:pt x="1479" y="1"/>
                  </a:moveTo>
                  <a:cubicBezTo>
                    <a:pt x="1479" y="1"/>
                    <a:pt x="1319" y="36"/>
                    <a:pt x="1088" y="36"/>
                  </a:cubicBezTo>
                  <a:cubicBezTo>
                    <a:pt x="1060" y="36"/>
                    <a:pt x="1031" y="36"/>
                    <a:pt x="1001" y="35"/>
                  </a:cubicBezTo>
                  <a:cubicBezTo>
                    <a:pt x="967" y="124"/>
                    <a:pt x="912" y="223"/>
                    <a:pt x="834" y="290"/>
                  </a:cubicBezTo>
                  <a:cubicBezTo>
                    <a:pt x="712" y="391"/>
                    <a:pt x="556" y="424"/>
                    <a:pt x="423" y="490"/>
                  </a:cubicBezTo>
                  <a:cubicBezTo>
                    <a:pt x="289" y="557"/>
                    <a:pt x="167" y="658"/>
                    <a:pt x="89" y="779"/>
                  </a:cubicBezTo>
                  <a:cubicBezTo>
                    <a:pt x="45" y="846"/>
                    <a:pt x="0" y="947"/>
                    <a:pt x="67" y="1002"/>
                  </a:cubicBezTo>
                  <a:cubicBezTo>
                    <a:pt x="88" y="1023"/>
                    <a:pt x="118" y="1031"/>
                    <a:pt x="148" y="1031"/>
                  </a:cubicBezTo>
                  <a:cubicBezTo>
                    <a:pt x="166" y="1031"/>
                    <a:pt x="184" y="1028"/>
                    <a:pt x="200" y="1024"/>
                  </a:cubicBezTo>
                  <a:cubicBezTo>
                    <a:pt x="233" y="1013"/>
                    <a:pt x="278" y="980"/>
                    <a:pt x="312" y="957"/>
                  </a:cubicBezTo>
                  <a:cubicBezTo>
                    <a:pt x="500" y="835"/>
                    <a:pt x="723" y="769"/>
                    <a:pt x="934" y="713"/>
                  </a:cubicBezTo>
                  <a:cubicBezTo>
                    <a:pt x="1135" y="668"/>
                    <a:pt x="1335" y="613"/>
                    <a:pt x="1535" y="569"/>
                  </a:cubicBezTo>
                  <a:cubicBezTo>
                    <a:pt x="1646" y="324"/>
                    <a:pt x="1713" y="124"/>
                    <a:pt x="1713" y="124"/>
                  </a:cubicBezTo>
                  <a:lnTo>
                    <a:pt x="1479" y="1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19" name="Google Shape;419;p3"/>
            <p:cNvSpPr/>
            <p:nvPr/>
          </p:nvSpPr>
          <p:spPr>
            <a:xfrm>
              <a:off x="2530442" y="3987989"/>
              <a:ext cx="1186" cy="3140"/>
            </a:xfrm>
            <a:custGeom>
              <a:avLst/>
              <a:gdLst/>
              <a:ahLst/>
              <a:cxnLst/>
              <a:rect l="l" t="t" r="r" b="b"/>
              <a:pathLst>
                <a:path w="34" h="90" extrusionOk="0">
                  <a:moveTo>
                    <a:pt x="33" y="0"/>
                  </a:moveTo>
                  <a:lnTo>
                    <a:pt x="33" y="0"/>
                  </a:lnTo>
                  <a:cubicBezTo>
                    <a:pt x="23" y="22"/>
                    <a:pt x="11" y="55"/>
                    <a:pt x="0" y="78"/>
                  </a:cubicBezTo>
                  <a:lnTo>
                    <a:pt x="11" y="89"/>
                  </a:lnTo>
                  <a:cubicBezTo>
                    <a:pt x="23" y="55"/>
                    <a:pt x="33" y="22"/>
                    <a:pt x="33" y="0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20" name="Google Shape;420;p3"/>
            <p:cNvSpPr/>
            <p:nvPr/>
          </p:nvSpPr>
          <p:spPr>
            <a:xfrm>
              <a:off x="2530023" y="3990675"/>
              <a:ext cx="837" cy="1221"/>
            </a:xfrm>
            <a:custGeom>
              <a:avLst/>
              <a:gdLst/>
              <a:ahLst/>
              <a:cxnLst/>
              <a:rect l="l" t="t" r="r" b="b"/>
              <a:pathLst>
                <a:path w="24" h="35" extrusionOk="0">
                  <a:moveTo>
                    <a:pt x="12" y="1"/>
                  </a:moveTo>
                  <a:cubicBezTo>
                    <a:pt x="12" y="12"/>
                    <a:pt x="1" y="23"/>
                    <a:pt x="1" y="23"/>
                  </a:cubicBezTo>
                  <a:lnTo>
                    <a:pt x="23" y="34"/>
                  </a:lnTo>
                  <a:lnTo>
                    <a:pt x="23" y="12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21" name="Google Shape;421;p3"/>
            <p:cNvSpPr/>
            <p:nvPr/>
          </p:nvSpPr>
          <p:spPr>
            <a:xfrm>
              <a:off x="2493181" y="4008922"/>
              <a:ext cx="29515" cy="22537"/>
            </a:xfrm>
            <a:custGeom>
              <a:avLst/>
              <a:gdLst/>
              <a:ahLst/>
              <a:cxnLst/>
              <a:rect l="l" t="t" r="r" b="b"/>
              <a:pathLst>
                <a:path w="846" h="646" extrusionOk="0">
                  <a:moveTo>
                    <a:pt x="846" y="1"/>
                  </a:moveTo>
                  <a:lnTo>
                    <a:pt x="846" y="1"/>
                  </a:lnTo>
                  <a:cubicBezTo>
                    <a:pt x="812" y="11"/>
                    <a:pt x="779" y="11"/>
                    <a:pt x="757" y="23"/>
                  </a:cubicBezTo>
                  <a:cubicBezTo>
                    <a:pt x="723" y="56"/>
                    <a:pt x="701" y="90"/>
                    <a:pt x="668" y="123"/>
                  </a:cubicBezTo>
                  <a:cubicBezTo>
                    <a:pt x="567" y="223"/>
                    <a:pt x="456" y="312"/>
                    <a:pt x="357" y="401"/>
                  </a:cubicBezTo>
                  <a:cubicBezTo>
                    <a:pt x="245" y="490"/>
                    <a:pt x="123" y="568"/>
                    <a:pt x="1" y="646"/>
                  </a:cubicBezTo>
                  <a:lnTo>
                    <a:pt x="11" y="646"/>
                  </a:lnTo>
                  <a:cubicBezTo>
                    <a:pt x="145" y="612"/>
                    <a:pt x="278" y="557"/>
                    <a:pt x="401" y="468"/>
                  </a:cubicBezTo>
                  <a:cubicBezTo>
                    <a:pt x="523" y="390"/>
                    <a:pt x="624" y="278"/>
                    <a:pt x="723" y="167"/>
                  </a:cubicBezTo>
                  <a:cubicBezTo>
                    <a:pt x="768" y="112"/>
                    <a:pt x="812" y="56"/>
                    <a:pt x="846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22" name="Google Shape;422;p3"/>
            <p:cNvSpPr/>
            <p:nvPr/>
          </p:nvSpPr>
          <p:spPr>
            <a:xfrm>
              <a:off x="2519591" y="3991443"/>
              <a:ext cx="11269" cy="18316"/>
            </a:xfrm>
            <a:custGeom>
              <a:avLst/>
              <a:gdLst/>
              <a:ahLst/>
              <a:cxnLst/>
              <a:rect l="l" t="t" r="r" b="b"/>
              <a:pathLst>
                <a:path w="323" h="525" extrusionOk="0">
                  <a:moveTo>
                    <a:pt x="300" y="1"/>
                  </a:moveTo>
                  <a:cubicBezTo>
                    <a:pt x="233" y="190"/>
                    <a:pt x="122" y="368"/>
                    <a:pt x="0" y="524"/>
                  </a:cubicBezTo>
                  <a:cubicBezTo>
                    <a:pt x="22" y="512"/>
                    <a:pt x="55" y="512"/>
                    <a:pt x="89" y="502"/>
                  </a:cubicBezTo>
                  <a:cubicBezTo>
                    <a:pt x="133" y="435"/>
                    <a:pt x="166" y="368"/>
                    <a:pt x="200" y="302"/>
                  </a:cubicBezTo>
                  <a:cubicBezTo>
                    <a:pt x="255" y="213"/>
                    <a:pt x="289" y="112"/>
                    <a:pt x="322" y="12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23" name="Google Shape;423;p3"/>
            <p:cNvSpPr/>
            <p:nvPr/>
          </p:nvSpPr>
          <p:spPr>
            <a:xfrm>
              <a:off x="2525766" y="3986803"/>
              <a:ext cx="1989" cy="2756"/>
            </a:xfrm>
            <a:custGeom>
              <a:avLst/>
              <a:gdLst/>
              <a:ahLst/>
              <a:cxnLst/>
              <a:rect l="l" t="t" r="r" b="b"/>
              <a:pathLst>
                <a:path w="57" h="79" extrusionOk="0">
                  <a:moveTo>
                    <a:pt x="45" y="0"/>
                  </a:moveTo>
                  <a:cubicBezTo>
                    <a:pt x="34" y="23"/>
                    <a:pt x="12" y="45"/>
                    <a:pt x="1" y="67"/>
                  </a:cubicBezTo>
                  <a:lnTo>
                    <a:pt x="12" y="79"/>
                  </a:lnTo>
                  <a:cubicBezTo>
                    <a:pt x="34" y="56"/>
                    <a:pt x="45" y="34"/>
                    <a:pt x="56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24" name="Google Shape;424;p3"/>
            <p:cNvSpPr/>
            <p:nvPr/>
          </p:nvSpPr>
          <p:spPr>
            <a:xfrm>
              <a:off x="2455920" y="4014748"/>
              <a:ext cx="20235" cy="3524"/>
            </a:xfrm>
            <a:custGeom>
              <a:avLst/>
              <a:gdLst/>
              <a:ahLst/>
              <a:cxnLst/>
              <a:rect l="l" t="t" r="r" b="b"/>
              <a:pathLst>
                <a:path w="580" h="101" extrusionOk="0">
                  <a:moveTo>
                    <a:pt x="1" y="0"/>
                  </a:moveTo>
                  <a:cubicBezTo>
                    <a:pt x="167" y="56"/>
                    <a:pt x="345" y="89"/>
                    <a:pt x="513" y="101"/>
                  </a:cubicBezTo>
                  <a:cubicBezTo>
                    <a:pt x="523" y="67"/>
                    <a:pt x="535" y="45"/>
                    <a:pt x="557" y="22"/>
                  </a:cubicBezTo>
                  <a:lnTo>
                    <a:pt x="579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25" name="Google Shape;425;p3"/>
            <p:cNvSpPr/>
            <p:nvPr/>
          </p:nvSpPr>
          <p:spPr>
            <a:xfrm>
              <a:off x="2473783" y="3989140"/>
              <a:ext cx="52401" cy="29131"/>
            </a:xfrm>
            <a:custGeom>
              <a:avLst/>
              <a:gdLst/>
              <a:ahLst/>
              <a:cxnLst/>
              <a:rect l="l" t="t" r="r" b="b"/>
              <a:pathLst>
                <a:path w="1502" h="835" extrusionOk="0">
                  <a:moveTo>
                    <a:pt x="1491" y="0"/>
                  </a:moveTo>
                  <a:cubicBezTo>
                    <a:pt x="1413" y="156"/>
                    <a:pt x="1291" y="279"/>
                    <a:pt x="1168" y="390"/>
                  </a:cubicBezTo>
                  <a:cubicBezTo>
                    <a:pt x="1012" y="512"/>
                    <a:pt x="846" y="612"/>
                    <a:pt x="656" y="657"/>
                  </a:cubicBezTo>
                  <a:cubicBezTo>
                    <a:pt x="468" y="712"/>
                    <a:pt x="278" y="724"/>
                    <a:pt x="90" y="734"/>
                  </a:cubicBezTo>
                  <a:lnTo>
                    <a:pt x="67" y="734"/>
                  </a:lnTo>
                  <a:lnTo>
                    <a:pt x="45" y="756"/>
                  </a:lnTo>
                  <a:cubicBezTo>
                    <a:pt x="23" y="779"/>
                    <a:pt x="11" y="801"/>
                    <a:pt x="1" y="835"/>
                  </a:cubicBezTo>
                  <a:lnTo>
                    <a:pt x="134" y="835"/>
                  </a:lnTo>
                  <a:cubicBezTo>
                    <a:pt x="323" y="835"/>
                    <a:pt x="512" y="801"/>
                    <a:pt x="679" y="734"/>
                  </a:cubicBezTo>
                  <a:cubicBezTo>
                    <a:pt x="879" y="667"/>
                    <a:pt x="1057" y="568"/>
                    <a:pt x="1202" y="423"/>
                  </a:cubicBezTo>
                  <a:cubicBezTo>
                    <a:pt x="1324" y="312"/>
                    <a:pt x="1435" y="167"/>
                    <a:pt x="1502" y="12"/>
                  </a:cubicBezTo>
                  <a:lnTo>
                    <a:pt x="1491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26" name="Google Shape;426;p3"/>
            <p:cNvSpPr/>
            <p:nvPr/>
          </p:nvSpPr>
          <p:spPr>
            <a:xfrm>
              <a:off x="2473399" y="3999223"/>
              <a:ext cx="26026" cy="3907"/>
            </a:xfrm>
            <a:custGeom>
              <a:avLst/>
              <a:gdLst/>
              <a:ahLst/>
              <a:cxnLst/>
              <a:rect l="l" t="t" r="r" b="b"/>
              <a:pathLst>
                <a:path w="746" h="112" extrusionOk="0">
                  <a:moveTo>
                    <a:pt x="0" y="0"/>
                  </a:moveTo>
                  <a:lnTo>
                    <a:pt x="0" y="12"/>
                  </a:lnTo>
                  <a:cubicBezTo>
                    <a:pt x="123" y="56"/>
                    <a:pt x="245" y="89"/>
                    <a:pt x="378" y="101"/>
                  </a:cubicBezTo>
                  <a:cubicBezTo>
                    <a:pt x="423" y="101"/>
                    <a:pt x="467" y="112"/>
                    <a:pt x="512" y="112"/>
                  </a:cubicBezTo>
                  <a:cubicBezTo>
                    <a:pt x="534" y="112"/>
                    <a:pt x="545" y="101"/>
                    <a:pt x="568" y="101"/>
                  </a:cubicBezTo>
                  <a:cubicBezTo>
                    <a:pt x="623" y="79"/>
                    <a:pt x="690" y="56"/>
                    <a:pt x="746" y="23"/>
                  </a:cubicBezTo>
                  <a:lnTo>
                    <a:pt x="667" y="23"/>
                  </a:lnTo>
                  <a:cubicBezTo>
                    <a:pt x="578" y="23"/>
                    <a:pt x="479" y="12"/>
                    <a:pt x="378" y="12"/>
                  </a:cubicBezTo>
                  <a:cubicBezTo>
                    <a:pt x="279" y="12"/>
                    <a:pt x="178" y="0"/>
                    <a:pt x="78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27" name="Google Shape;427;p3"/>
            <p:cNvSpPr/>
            <p:nvPr/>
          </p:nvSpPr>
          <p:spPr>
            <a:xfrm>
              <a:off x="2493181" y="3989908"/>
              <a:ext cx="29515" cy="12839"/>
            </a:xfrm>
            <a:custGeom>
              <a:avLst/>
              <a:gdLst/>
              <a:ahLst/>
              <a:cxnLst/>
              <a:rect l="l" t="t" r="r" b="b"/>
              <a:pathLst>
                <a:path w="846" h="368" extrusionOk="0">
                  <a:moveTo>
                    <a:pt x="834" y="0"/>
                  </a:moveTo>
                  <a:cubicBezTo>
                    <a:pt x="824" y="56"/>
                    <a:pt x="779" y="112"/>
                    <a:pt x="735" y="145"/>
                  </a:cubicBezTo>
                  <a:cubicBezTo>
                    <a:pt x="679" y="178"/>
                    <a:pt x="624" y="201"/>
                    <a:pt x="557" y="223"/>
                  </a:cubicBezTo>
                  <a:cubicBezTo>
                    <a:pt x="446" y="257"/>
                    <a:pt x="312" y="279"/>
                    <a:pt x="189" y="279"/>
                  </a:cubicBezTo>
                  <a:cubicBezTo>
                    <a:pt x="189" y="290"/>
                    <a:pt x="179" y="290"/>
                    <a:pt x="179" y="290"/>
                  </a:cubicBezTo>
                  <a:cubicBezTo>
                    <a:pt x="123" y="323"/>
                    <a:pt x="56" y="346"/>
                    <a:pt x="1" y="368"/>
                  </a:cubicBezTo>
                  <a:cubicBezTo>
                    <a:pt x="67" y="368"/>
                    <a:pt x="134" y="368"/>
                    <a:pt x="201" y="356"/>
                  </a:cubicBezTo>
                  <a:cubicBezTo>
                    <a:pt x="323" y="334"/>
                    <a:pt x="456" y="312"/>
                    <a:pt x="579" y="257"/>
                  </a:cubicBezTo>
                  <a:cubicBezTo>
                    <a:pt x="634" y="234"/>
                    <a:pt x="690" y="212"/>
                    <a:pt x="745" y="168"/>
                  </a:cubicBezTo>
                  <a:cubicBezTo>
                    <a:pt x="802" y="123"/>
                    <a:pt x="834" y="67"/>
                    <a:pt x="846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28" name="Google Shape;428;p3"/>
            <p:cNvSpPr/>
            <p:nvPr/>
          </p:nvSpPr>
          <p:spPr>
            <a:xfrm>
              <a:off x="2521894" y="3987186"/>
              <a:ext cx="1954" cy="1605"/>
            </a:xfrm>
            <a:custGeom>
              <a:avLst/>
              <a:gdLst/>
              <a:ahLst/>
              <a:cxnLst/>
              <a:rect l="l" t="t" r="r" b="b"/>
              <a:pathLst>
                <a:path w="56" h="46" extrusionOk="0">
                  <a:moveTo>
                    <a:pt x="45" y="1"/>
                  </a:moveTo>
                  <a:cubicBezTo>
                    <a:pt x="34" y="23"/>
                    <a:pt x="11" y="34"/>
                    <a:pt x="1" y="45"/>
                  </a:cubicBezTo>
                  <a:cubicBezTo>
                    <a:pt x="11" y="45"/>
                    <a:pt x="23" y="45"/>
                    <a:pt x="23" y="34"/>
                  </a:cubicBezTo>
                  <a:lnTo>
                    <a:pt x="56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29" name="Google Shape;429;p3"/>
            <p:cNvSpPr/>
            <p:nvPr/>
          </p:nvSpPr>
          <p:spPr>
            <a:xfrm>
              <a:off x="2523464" y="3986803"/>
              <a:ext cx="802" cy="419"/>
            </a:xfrm>
            <a:custGeom>
              <a:avLst/>
              <a:gdLst/>
              <a:ahLst/>
              <a:cxnLst/>
              <a:rect l="l" t="t" r="r" b="b"/>
              <a:pathLst>
                <a:path w="23" h="12" extrusionOk="0">
                  <a:moveTo>
                    <a:pt x="11" y="0"/>
                  </a:moveTo>
                  <a:cubicBezTo>
                    <a:pt x="11" y="12"/>
                    <a:pt x="0" y="12"/>
                    <a:pt x="0" y="12"/>
                  </a:cubicBezTo>
                  <a:lnTo>
                    <a:pt x="22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30" name="Google Shape;430;p3"/>
            <p:cNvSpPr/>
            <p:nvPr/>
          </p:nvSpPr>
          <p:spPr>
            <a:xfrm>
              <a:off x="2476504" y="3988338"/>
              <a:ext cx="27945" cy="8582"/>
            </a:xfrm>
            <a:custGeom>
              <a:avLst/>
              <a:gdLst/>
              <a:ahLst/>
              <a:cxnLst/>
              <a:rect l="l" t="t" r="r" b="b"/>
              <a:pathLst>
                <a:path w="801" h="246" extrusionOk="0">
                  <a:moveTo>
                    <a:pt x="123" y="1"/>
                  </a:moveTo>
                  <a:cubicBezTo>
                    <a:pt x="78" y="1"/>
                    <a:pt x="34" y="12"/>
                    <a:pt x="0" y="23"/>
                  </a:cubicBezTo>
                  <a:lnTo>
                    <a:pt x="0" y="35"/>
                  </a:lnTo>
                  <a:lnTo>
                    <a:pt x="34" y="35"/>
                  </a:lnTo>
                  <a:cubicBezTo>
                    <a:pt x="145" y="35"/>
                    <a:pt x="234" y="90"/>
                    <a:pt x="323" y="146"/>
                  </a:cubicBezTo>
                  <a:cubicBezTo>
                    <a:pt x="434" y="213"/>
                    <a:pt x="568" y="246"/>
                    <a:pt x="690" y="246"/>
                  </a:cubicBezTo>
                  <a:lnTo>
                    <a:pt x="746" y="246"/>
                  </a:lnTo>
                  <a:cubicBezTo>
                    <a:pt x="768" y="235"/>
                    <a:pt x="779" y="213"/>
                    <a:pt x="801" y="190"/>
                  </a:cubicBezTo>
                  <a:lnTo>
                    <a:pt x="790" y="190"/>
                  </a:lnTo>
                  <a:cubicBezTo>
                    <a:pt x="756" y="190"/>
                    <a:pt x="723" y="179"/>
                    <a:pt x="701" y="179"/>
                  </a:cubicBezTo>
                  <a:cubicBezTo>
                    <a:pt x="578" y="168"/>
                    <a:pt x="479" y="124"/>
                    <a:pt x="367" y="68"/>
                  </a:cubicBezTo>
                  <a:cubicBezTo>
                    <a:pt x="311" y="45"/>
                    <a:pt x="256" y="12"/>
                    <a:pt x="190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31" name="Google Shape;431;p3"/>
            <p:cNvSpPr/>
            <p:nvPr/>
          </p:nvSpPr>
          <p:spPr>
            <a:xfrm>
              <a:off x="2502496" y="3988338"/>
              <a:ext cx="20200" cy="8582"/>
            </a:xfrm>
            <a:custGeom>
              <a:avLst/>
              <a:gdLst/>
              <a:ahLst/>
              <a:cxnLst/>
              <a:rect l="l" t="t" r="r" b="b"/>
              <a:pathLst>
                <a:path w="579" h="246" extrusionOk="0">
                  <a:moveTo>
                    <a:pt x="579" y="1"/>
                  </a:moveTo>
                  <a:lnTo>
                    <a:pt x="579" y="1"/>
                  </a:lnTo>
                  <a:cubicBezTo>
                    <a:pt x="576" y="4"/>
                    <a:pt x="573" y="8"/>
                    <a:pt x="570" y="12"/>
                  </a:cubicBezTo>
                  <a:lnTo>
                    <a:pt x="570" y="12"/>
                  </a:lnTo>
                  <a:cubicBezTo>
                    <a:pt x="575" y="10"/>
                    <a:pt x="579" y="8"/>
                    <a:pt x="579" y="1"/>
                  </a:cubicBezTo>
                  <a:close/>
                  <a:moveTo>
                    <a:pt x="570" y="12"/>
                  </a:moveTo>
                  <a:lnTo>
                    <a:pt x="570" y="12"/>
                  </a:lnTo>
                  <a:cubicBezTo>
                    <a:pt x="566" y="12"/>
                    <a:pt x="561" y="12"/>
                    <a:pt x="557" y="12"/>
                  </a:cubicBezTo>
                  <a:cubicBezTo>
                    <a:pt x="412" y="124"/>
                    <a:pt x="234" y="179"/>
                    <a:pt x="56" y="190"/>
                  </a:cubicBezTo>
                  <a:cubicBezTo>
                    <a:pt x="34" y="213"/>
                    <a:pt x="23" y="235"/>
                    <a:pt x="1" y="246"/>
                  </a:cubicBezTo>
                  <a:cubicBezTo>
                    <a:pt x="112" y="246"/>
                    <a:pt x="223" y="223"/>
                    <a:pt x="323" y="179"/>
                  </a:cubicBezTo>
                  <a:cubicBezTo>
                    <a:pt x="408" y="147"/>
                    <a:pt x="503" y="85"/>
                    <a:pt x="570" y="12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32" name="Google Shape;432;p3"/>
            <p:cNvSpPr/>
            <p:nvPr/>
          </p:nvSpPr>
          <p:spPr>
            <a:xfrm>
              <a:off x="2517254" y="3965346"/>
              <a:ext cx="46296" cy="33248"/>
            </a:xfrm>
            <a:custGeom>
              <a:avLst/>
              <a:gdLst/>
              <a:ahLst/>
              <a:cxnLst/>
              <a:rect l="l" t="t" r="r" b="b"/>
              <a:pathLst>
                <a:path w="1327" h="953" extrusionOk="0">
                  <a:moveTo>
                    <a:pt x="423" y="171"/>
                  </a:moveTo>
                  <a:lnTo>
                    <a:pt x="423" y="171"/>
                  </a:lnTo>
                  <a:cubicBezTo>
                    <a:pt x="389" y="215"/>
                    <a:pt x="356" y="249"/>
                    <a:pt x="322" y="293"/>
                  </a:cubicBezTo>
                  <a:cubicBezTo>
                    <a:pt x="312" y="293"/>
                    <a:pt x="312" y="304"/>
                    <a:pt x="300" y="316"/>
                  </a:cubicBezTo>
                  <a:cubicBezTo>
                    <a:pt x="289" y="316"/>
                    <a:pt x="289" y="304"/>
                    <a:pt x="278" y="304"/>
                  </a:cubicBezTo>
                  <a:cubicBezTo>
                    <a:pt x="289" y="304"/>
                    <a:pt x="300" y="293"/>
                    <a:pt x="300" y="282"/>
                  </a:cubicBezTo>
                  <a:cubicBezTo>
                    <a:pt x="345" y="249"/>
                    <a:pt x="378" y="204"/>
                    <a:pt x="423" y="171"/>
                  </a:cubicBezTo>
                  <a:close/>
                  <a:moveTo>
                    <a:pt x="1024" y="237"/>
                  </a:moveTo>
                  <a:cubicBezTo>
                    <a:pt x="1024" y="316"/>
                    <a:pt x="1001" y="382"/>
                    <a:pt x="967" y="449"/>
                  </a:cubicBezTo>
                  <a:lnTo>
                    <a:pt x="957" y="449"/>
                  </a:lnTo>
                  <a:cubicBezTo>
                    <a:pt x="967" y="415"/>
                    <a:pt x="990" y="382"/>
                    <a:pt x="990" y="338"/>
                  </a:cubicBezTo>
                  <a:lnTo>
                    <a:pt x="1024" y="237"/>
                  </a:lnTo>
                  <a:close/>
                  <a:moveTo>
                    <a:pt x="600" y="1"/>
                  </a:moveTo>
                  <a:cubicBezTo>
                    <a:pt x="570" y="1"/>
                    <a:pt x="550" y="19"/>
                    <a:pt x="523" y="37"/>
                  </a:cubicBezTo>
                  <a:cubicBezTo>
                    <a:pt x="490" y="49"/>
                    <a:pt x="456" y="71"/>
                    <a:pt x="423" y="93"/>
                  </a:cubicBezTo>
                  <a:cubicBezTo>
                    <a:pt x="367" y="138"/>
                    <a:pt x="300" y="193"/>
                    <a:pt x="245" y="237"/>
                  </a:cubicBezTo>
                  <a:cubicBezTo>
                    <a:pt x="156" y="326"/>
                    <a:pt x="0" y="482"/>
                    <a:pt x="78" y="615"/>
                  </a:cubicBezTo>
                  <a:cubicBezTo>
                    <a:pt x="78" y="627"/>
                    <a:pt x="89" y="627"/>
                    <a:pt x="100" y="627"/>
                  </a:cubicBezTo>
                  <a:cubicBezTo>
                    <a:pt x="100" y="649"/>
                    <a:pt x="100" y="671"/>
                    <a:pt x="112" y="682"/>
                  </a:cubicBezTo>
                  <a:cubicBezTo>
                    <a:pt x="112" y="694"/>
                    <a:pt x="112" y="704"/>
                    <a:pt x="122" y="716"/>
                  </a:cubicBezTo>
                  <a:lnTo>
                    <a:pt x="122" y="727"/>
                  </a:lnTo>
                  <a:cubicBezTo>
                    <a:pt x="122" y="738"/>
                    <a:pt x="134" y="749"/>
                    <a:pt x="134" y="749"/>
                  </a:cubicBezTo>
                  <a:lnTo>
                    <a:pt x="134" y="760"/>
                  </a:lnTo>
                  <a:cubicBezTo>
                    <a:pt x="134" y="771"/>
                    <a:pt x="134" y="783"/>
                    <a:pt x="144" y="783"/>
                  </a:cubicBezTo>
                  <a:cubicBezTo>
                    <a:pt x="144" y="793"/>
                    <a:pt x="144" y="805"/>
                    <a:pt x="156" y="805"/>
                  </a:cubicBezTo>
                  <a:cubicBezTo>
                    <a:pt x="293" y="883"/>
                    <a:pt x="439" y="953"/>
                    <a:pt x="594" y="953"/>
                  </a:cubicBezTo>
                  <a:cubicBezTo>
                    <a:pt x="614" y="953"/>
                    <a:pt x="635" y="952"/>
                    <a:pt x="656" y="949"/>
                  </a:cubicBezTo>
                  <a:cubicBezTo>
                    <a:pt x="668" y="949"/>
                    <a:pt x="690" y="938"/>
                    <a:pt x="701" y="927"/>
                  </a:cubicBezTo>
                  <a:lnTo>
                    <a:pt x="712" y="927"/>
                  </a:lnTo>
                  <a:cubicBezTo>
                    <a:pt x="719" y="930"/>
                    <a:pt x="724" y="932"/>
                    <a:pt x="729" y="932"/>
                  </a:cubicBezTo>
                  <a:cubicBezTo>
                    <a:pt x="742" y="932"/>
                    <a:pt x="752" y="924"/>
                    <a:pt x="767" y="916"/>
                  </a:cubicBezTo>
                  <a:cubicBezTo>
                    <a:pt x="812" y="905"/>
                    <a:pt x="868" y="882"/>
                    <a:pt x="923" y="860"/>
                  </a:cubicBezTo>
                  <a:cubicBezTo>
                    <a:pt x="979" y="838"/>
                    <a:pt x="1024" y="805"/>
                    <a:pt x="1079" y="771"/>
                  </a:cubicBezTo>
                  <a:cubicBezTo>
                    <a:pt x="1179" y="704"/>
                    <a:pt x="1257" y="605"/>
                    <a:pt x="1313" y="493"/>
                  </a:cubicBezTo>
                  <a:cubicBezTo>
                    <a:pt x="1327" y="480"/>
                    <a:pt x="1310" y="470"/>
                    <a:pt x="1293" y="470"/>
                  </a:cubicBezTo>
                  <a:cubicBezTo>
                    <a:pt x="1283" y="470"/>
                    <a:pt x="1272" y="474"/>
                    <a:pt x="1268" y="482"/>
                  </a:cubicBezTo>
                  <a:cubicBezTo>
                    <a:pt x="1212" y="571"/>
                    <a:pt x="1135" y="649"/>
                    <a:pt x="1046" y="704"/>
                  </a:cubicBezTo>
                  <a:cubicBezTo>
                    <a:pt x="1101" y="660"/>
                    <a:pt x="1145" y="605"/>
                    <a:pt x="1179" y="538"/>
                  </a:cubicBezTo>
                  <a:cubicBezTo>
                    <a:pt x="1190" y="526"/>
                    <a:pt x="1179" y="516"/>
                    <a:pt x="1168" y="504"/>
                  </a:cubicBezTo>
                  <a:lnTo>
                    <a:pt x="1145" y="504"/>
                  </a:lnTo>
                  <a:lnTo>
                    <a:pt x="1145" y="482"/>
                  </a:lnTo>
                  <a:cubicBezTo>
                    <a:pt x="1157" y="482"/>
                    <a:pt x="1157" y="482"/>
                    <a:pt x="1157" y="471"/>
                  </a:cubicBezTo>
                  <a:cubicBezTo>
                    <a:pt x="1190" y="415"/>
                    <a:pt x="1224" y="360"/>
                    <a:pt x="1246" y="304"/>
                  </a:cubicBezTo>
                  <a:cubicBezTo>
                    <a:pt x="1257" y="271"/>
                    <a:pt x="1257" y="237"/>
                    <a:pt x="1268" y="215"/>
                  </a:cubicBezTo>
                  <a:cubicBezTo>
                    <a:pt x="1279" y="182"/>
                    <a:pt x="1290" y="148"/>
                    <a:pt x="1268" y="126"/>
                  </a:cubicBezTo>
                  <a:cubicBezTo>
                    <a:pt x="1261" y="113"/>
                    <a:pt x="1248" y="108"/>
                    <a:pt x="1235" y="108"/>
                  </a:cubicBezTo>
                  <a:cubicBezTo>
                    <a:pt x="1226" y="108"/>
                    <a:pt x="1217" y="110"/>
                    <a:pt x="1212" y="115"/>
                  </a:cubicBezTo>
                  <a:cubicBezTo>
                    <a:pt x="1190" y="138"/>
                    <a:pt x="1179" y="171"/>
                    <a:pt x="1179" y="193"/>
                  </a:cubicBezTo>
                  <a:cubicBezTo>
                    <a:pt x="1168" y="227"/>
                    <a:pt x="1157" y="259"/>
                    <a:pt x="1145" y="282"/>
                  </a:cubicBezTo>
                  <a:cubicBezTo>
                    <a:pt x="1135" y="338"/>
                    <a:pt x="1101" y="393"/>
                    <a:pt x="1079" y="449"/>
                  </a:cubicBezTo>
                  <a:cubicBezTo>
                    <a:pt x="1068" y="460"/>
                    <a:pt x="1068" y="471"/>
                    <a:pt x="1056" y="482"/>
                  </a:cubicBezTo>
                  <a:lnTo>
                    <a:pt x="1024" y="516"/>
                  </a:lnTo>
                  <a:cubicBezTo>
                    <a:pt x="1034" y="493"/>
                    <a:pt x="1046" y="482"/>
                    <a:pt x="1046" y="471"/>
                  </a:cubicBezTo>
                  <a:cubicBezTo>
                    <a:pt x="1090" y="371"/>
                    <a:pt x="1112" y="271"/>
                    <a:pt x="1101" y="160"/>
                  </a:cubicBezTo>
                  <a:cubicBezTo>
                    <a:pt x="1096" y="146"/>
                    <a:pt x="1082" y="139"/>
                    <a:pt x="1068" y="139"/>
                  </a:cubicBezTo>
                  <a:cubicBezTo>
                    <a:pt x="1048" y="139"/>
                    <a:pt x="1028" y="151"/>
                    <a:pt x="1034" y="171"/>
                  </a:cubicBezTo>
                  <a:cubicBezTo>
                    <a:pt x="1034" y="182"/>
                    <a:pt x="1024" y="182"/>
                    <a:pt x="1024" y="193"/>
                  </a:cubicBezTo>
                  <a:lnTo>
                    <a:pt x="1012" y="193"/>
                  </a:lnTo>
                  <a:cubicBezTo>
                    <a:pt x="1012" y="182"/>
                    <a:pt x="1012" y="171"/>
                    <a:pt x="1024" y="160"/>
                  </a:cubicBezTo>
                  <a:cubicBezTo>
                    <a:pt x="1024" y="136"/>
                    <a:pt x="1001" y="125"/>
                    <a:pt x="978" y="125"/>
                  </a:cubicBezTo>
                  <a:cubicBezTo>
                    <a:pt x="959" y="125"/>
                    <a:pt x="939" y="133"/>
                    <a:pt x="935" y="148"/>
                  </a:cubicBezTo>
                  <a:cubicBezTo>
                    <a:pt x="923" y="215"/>
                    <a:pt x="901" y="271"/>
                    <a:pt x="878" y="326"/>
                  </a:cubicBezTo>
                  <a:cubicBezTo>
                    <a:pt x="868" y="348"/>
                    <a:pt x="856" y="360"/>
                    <a:pt x="856" y="371"/>
                  </a:cubicBezTo>
                  <a:lnTo>
                    <a:pt x="846" y="371"/>
                  </a:lnTo>
                  <a:cubicBezTo>
                    <a:pt x="868" y="348"/>
                    <a:pt x="878" y="316"/>
                    <a:pt x="890" y="293"/>
                  </a:cubicBezTo>
                  <a:cubicBezTo>
                    <a:pt x="912" y="227"/>
                    <a:pt x="935" y="160"/>
                    <a:pt x="945" y="93"/>
                  </a:cubicBezTo>
                  <a:cubicBezTo>
                    <a:pt x="945" y="73"/>
                    <a:pt x="923" y="62"/>
                    <a:pt x="902" y="62"/>
                  </a:cubicBezTo>
                  <a:cubicBezTo>
                    <a:pt x="887" y="62"/>
                    <a:pt x="872" y="68"/>
                    <a:pt x="868" y="82"/>
                  </a:cubicBezTo>
                  <a:cubicBezTo>
                    <a:pt x="868" y="126"/>
                    <a:pt x="846" y="182"/>
                    <a:pt x="834" y="227"/>
                  </a:cubicBezTo>
                  <a:lnTo>
                    <a:pt x="834" y="160"/>
                  </a:lnTo>
                  <a:cubicBezTo>
                    <a:pt x="834" y="138"/>
                    <a:pt x="834" y="115"/>
                    <a:pt x="823" y="104"/>
                  </a:cubicBezTo>
                  <a:cubicBezTo>
                    <a:pt x="823" y="93"/>
                    <a:pt x="823" y="71"/>
                    <a:pt x="812" y="59"/>
                  </a:cubicBezTo>
                  <a:cubicBezTo>
                    <a:pt x="806" y="54"/>
                    <a:pt x="798" y="51"/>
                    <a:pt x="790" y="51"/>
                  </a:cubicBezTo>
                  <a:cubicBezTo>
                    <a:pt x="782" y="51"/>
                    <a:pt x="773" y="54"/>
                    <a:pt x="767" y="59"/>
                  </a:cubicBezTo>
                  <a:cubicBezTo>
                    <a:pt x="767" y="55"/>
                    <a:pt x="760" y="52"/>
                    <a:pt x="751" y="52"/>
                  </a:cubicBezTo>
                  <a:cubicBezTo>
                    <a:pt x="738" y="52"/>
                    <a:pt x="723" y="58"/>
                    <a:pt x="723" y="71"/>
                  </a:cubicBezTo>
                  <a:cubicBezTo>
                    <a:pt x="712" y="126"/>
                    <a:pt x="701" y="182"/>
                    <a:pt x="678" y="227"/>
                  </a:cubicBezTo>
                  <a:cubicBezTo>
                    <a:pt x="678" y="249"/>
                    <a:pt x="668" y="259"/>
                    <a:pt x="668" y="271"/>
                  </a:cubicBezTo>
                  <a:lnTo>
                    <a:pt x="656" y="271"/>
                  </a:lnTo>
                  <a:cubicBezTo>
                    <a:pt x="668" y="249"/>
                    <a:pt x="668" y="215"/>
                    <a:pt x="678" y="193"/>
                  </a:cubicBezTo>
                  <a:cubicBezTo>
                    <a:pt x="690" y="138"/>
                    <a:pt x="701" y="93"/>
                    <a:pt x="701" y="37"/>
                  </a:cubicBezTo>
                  <a:cubicBezTo>
                    <a:pt x="701" y="26"/>
                    <a:pt x="690" y="15"/>
                    <a:pt x="678" y="15"/>
                  </a:cubicBezTo>
                  <a:cubicBezTo>
                    <a:pt x="668" y="15"/>
                    <a:pt x="645" y="26"/>
                    <a:pt x="645" y="37"/>
                  </a:cubicBezTo>
                  <a:cubicBezTo>
                    <a:pt x="645" y="49"/>
                    <a:pt x="634" y="71"/>
                    <a:pt x="634" y="82"/>
                  </a:cubicBezTo>
                  <a:cubicBezTo>
                    <a:pt x="629" y="77"/>
                    <a:pt x="621" y="75"/>
                    <a:pt x="612" y="75"/>
                  </a:cubicBezTo>
                  <a:cubicBezTo>
                    <a:pt x="599" y="75"/>
                    <a:pt x="585" y="80"/>
                    <a:pt x="579" y="93"/>
                  </a:cubicBezTo>
                  <a:cubicBezTo>
                    <a:pt x="545" y="126"/>
                    <a:pt x="523" y="171"/>
                    <a:pt x="500" y="204"/>
                  </a:cubicBezTo>
                  <a:cubicBezTo>
                    <a:pt x="478" y="204"/>
                    <a:pt x="467" y="204"/>
                    <a:pt x="456" y="215"/>
                  </a:cubicBezTo>
                  <a:cubicBezTo>
                    <a:pt x="478" y="182"/>
                    <a:pt x="500" y="160"/>
                    <a:pt x="523" y="138"/>
                  </a:cubicBezTo>
                  <a:cubicBezTo>
                    <a:pt x="534" y="115"/>
                    <a:pt x="523" y="115"/>
                    <a:pt x="512" y="104"/>
                  </a:cubicBezTo>
                  <a:lnTo>
                    <a:pt x="523" y="104"/>
                  </a:lnTo>
                  <a:lnTo>
                    <a:pt x="556" y="71"/>
                  </a:lnTo>
                  <a:cubicBezTo>
                    <a:pt x="567" y="71"/>
                    <a:pt x="589" y="49"/>
                    <a:pt x="601" y="49"/>
                  </a:cubicBezTo>
                  <a:cubicBezTo>
                    <a:pt x="623" y="49"/>
                    <a:pt x="656" y="15"/>
                    <a:pt x="623" y="4"/>
                  </a:cubicBezTo>
                  <a:cubicBezTo>
                    <a:pt x="615" y="2"/>
                    <a:pt x="607" y="1"/>
                    <a:pt x="60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33" name="Google Shape;433;p3"/>
            <p:cNvSpPr/>
            <p:nvPr/>
          </p:nvSpPr>
          <p:spPr>
            <a:xfrm>
              <a:off x="2523813" y="3970963"/>
              <a:ext cx="31085" cy="26375"/>
            </a:xfrm>
            <a:custGeom>
              <a:avLst/>
              <a:gdLst/>
              <a:ahLst/>
              <a:cxnLst/>
              <a:rect l="l" t="t" r="r" b="b"/>
              <a:pathLst>
                <a:path w="891" h="756" extrusionOk="0">
                  <a:moveTo>
                    <a:pt x="481" y="0"/>
                  </a:moveTo>
                  <a:cubicBezTo>
                    <a:pt x="336" y="0"/>
                    <a:pt x="205" y="75"/>
                    <a:pt x="134" y="177"/>
                  </a:cubicBezTo>
                  <a:cubicBezTo>
                    <a:pt x="1" y="365"/>
                    <a:pt x="45" y="588"/>
                    <a:pt x="45" y="588"/>
                  </a:cubicBezTo>
                  <a:lnTo>
                    <a:pt x="468" y="755"/>
                  </a:lnTo>
                  <a:cubicBezTo>
                    <a:pt x="468" y="755"/>
                    <a:pt x="702" y="688"/>
                    <a:pt x="813" y="488"/>
                  </a:cubicBezTo>
                  <a:cubicBezTo>
                    <a:pt x="891" y="355"/>
                    <a:pt x="880" y="155"/>
                    <a:pt x="668" y="43"/>
                  </a:cubicBezTo>
                  <a:cubicBezTo>
                    <a:pt x="606" y="14"/>
                    <a:pt x="542" y="0"/>
                    <a:pt x="48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34" name="Google Shape;434;p3"/>
            <p:cNvSpPr/>
            <p:nvPr/>
          </p:nvSpPr>
          <p:spPr>
            <a:xfrm>
              <a:off x="2515300" y="3965416"/>
              <a:ext cx="50482" cy="39667"/>
            </a:xfrm>
            <a:custGeom>
              <a:avLst/>
              <a:gdLst/>
              <a:ahLst/>
              <a:cxnLst/>
              <a:rect l="l" t="t" r="r" b="b"/>
              <a:pathLst>
                <a:path w="1447" h="1137" extrusionOk="0">
                  <a:moveTo>
                    <a:pt x="589" y="0"/>
                  </a:moveTo>
                  <a:cubicBezTo>
                    <a:pt x="586" y="0"/>
                    <a:pt x="582" y="1"/>
                    <a:pt x="579" y="2"/>
                  </a:cubicBezTo>
                  <a:cubicBezTo>
                    <a:pt x="401" y="35"/>
                    <a:pt x="234" y="146"/>
                    <a:pt x="145" y="302"/>
                  </a:cubicBezTo>
                  <a:cubicBezTo>
                    <a:pt x="56" y="458"/>
                    <a:pt x="0" y="692"/>
                    <a:pt x="89" y="858"/>
                  </a:cubicBezTo>
                  <a:cubicBezTo>
                    <a:pt x="101" y="858"/>
                    <a:pt x="111" y="870"/>
                    <a:pt x="123" y="870"/>
                  </a:cubicBezTo>
                  <a:cubicBezTo>
                    <a:pt x="134" y="903"/>
                    <a:pt x="145" y="925"/>
                    <a:pt x="168" y="959"/>
                  </a:cubicBezTo>
                  <a:lnTo>
                    <a:pt x="200" y="992"/>
                  </a:lnTo>
                  <a:cubicBezTo>
                    <a:pt x="206" y="997"/>
                    <a:pt x="215" y="1000"/>
                    <a:pt x="223" y="1000"/>
                  </a:cubicBezTo>
                  <a:cubicBezTo>
                    <a:pt x="231" y="1000"/>
                    <a:pt x="240" y="997"/>
                    <a:pt x="245" y="992"/>
                  </a:cubicBezTo>
                  <a:lnTo>
                    <a:pt x="256" y="992"/>
                  </a:lnTo>
                  <a:lnTo>
                    <a:pt x="256" y="1003"/>
                  </a:lnTo>
                  <a:lnTo>
                    <a:pt x="267" y="1014"/>
                  </a:lnTo>
                  <a:lnTo>
                    <a:pt x="279" y="1014"/>
                  </a:lnTo>
                  <a:lnTo>
                    <a:pt x="279" y="1036"/>
                  </a:lnTo>
                  <a:cubicBezTo>
                    <a:pt x="279" y="1048"/>
                    <a:pt x="279" y="1048"/>
                    <a:pt x="289" y="1058"/>
                  </a:cubicBezTo>
                  <a:cubicBezTo>
                    <a:pt x="289" y="1066"/>
                    <a:pt x="301" y="1074"/>
                    <a:pt x="315" y="1074"/>
                  </a:cubicBezTo>
                  <a:cubicBezTo>
                    <a:pt x="321" y="1074"/>
                    <a:pt x="327" y="1073"/>
                    <a:pt x="334" y="1070"/>
                  </a:cubicBezTo>
                  <a:lnTo>
                    <a:pt x="345" y="1070"/>
                  </a:lnTo>
                  <a:lnTo>
                    <a:pt x="345" y="1092"/>
                  </a:lnTo>
                  <a:cubicBezTo>
                    <a:pt x="340" y="1103"/>
                    <a:pt x="351" y="1109"/>
                    <a:pt x="363" y="1109"/>
                  </a:cubicBezTo>
                  <a:cubicBezTo>
                    <a:pt x="376" y="1109"/>
                    <a:pt x="390" y="1103"/>
                    <a:pt x="390" y="1092"/>
                  </a:cubicBezTo>
                  <a:cubicBezTo>
                    <a:pt x="401" y="1092"/>
                    <a:pt x="401" y="1081"/>
                    <a:pt x="401" y="1081"/>
                  </a:cubicBezTo>
                  <a:cubicBezTo>
                    <a:pt x="412" y="1081"/>
                    <a:pt x="423" y="1092"/>
                    <a:pt x="434" y="1092"/>
                  </a:cubicBezTo>
                  <a:cubicBezTo>
                    <a:pt x="490" y="1103"/>
                    <a:pt x="546" y="1103"/>
                    <a:pt x="601" y="1103"/>
                  </a:cubicBezTo>
                  <a:cubicBezTo>
                    <a:pt x="590" y="1103"/>
                    <a:pt x="590" y="1125"/>
                    <a:pt x="601" y="1125"/>
                  </a:cubicBezTo>
                  <a:cubicBezTo>
                    <a:pt x="612" y="1137"/>
                    <a:pt x="635" y="1137"/>
                    <a:pt x="645" y="1137"/>
                  </a:cubicBezTo>
                  <a:cubicBezTo>
                    <a:pt x="657" y="1125"/>
                    <a:pt x="668" y="1114"/>
                    <a:pt x="679" y="1114"/>
                  </a:cubicBezTo>
                  <a:cubicBezTo>
                    <a:pt x="690" y="1125"/>
                    <a:pt x="701" y="1125"/>
                    <a:pt x="724" y="1125"/>
                  </a:cubicBezTo>
                  <a:cubicBezTo>
                    <a:pt x="746" y="1114"/>
                    <a:pt x="768" y="1114"/>
                    <a:pt x="790" y="1103"/>
                  </a:cubicBezTo>
                  <a:cubicBezTo>
                    <a:pt x="801" y="1114"/>
                    <a:pt x="813" y="1114"/>
                    <a:pt x="823" y="1125"/>
                  </a:cubicBezTo>
                  <a:cubicBezTo>
                    <a:pt x="832" y="1128"/>
                    <a:pt x="842" y="1130"/>
                    <a:pt x="853" y="1130"/>
                  </a:cubicBezTo>
                  <a:cubicBezTo>
                    <a:pt x="880" y="1130"/>
                    <a:pt x="910" y="1119"/>
                    <a:pt x="934" y="1103"/>
                  </a:cubicBezTo>
                  <a:cubicBezTo>
                    <a:pt x="1013" y="1070"/>
                    <a:pt x="1080" y="1025"/>
                    <a:pt x="1157" y="981"/>
                  </a:cubicBezTo>
                  <a:cubicBezTo>
                    <a:pt x="1268" y="903"/>
                    <a:pt x="1379" y="814"/>
                    <a:pt x="1446" y="680"/>
                  </a:cubicBezTo>
                  <a:cubicBezTo>
                    <a:pt x="1446" y="666"/>
                    <a:pt x="1429" y="657"/>
                    <a:pt x="1416" y="657"/>
                  </a:cubicBezTo>
                  <a:cubicBezTo>
                    <a:pt x="1408" y="657"/>
                    <a:pt x="1402" y="661"/>
                    <a:pt x="1402" y="669"/>
                  </a:cubicBezTo>
                  <a:cubicBezTo>
                    <a:pt x="1346" y="769"/>
                    <a:pt x="1268" y="858"/>
                    <a:pt x="1179" y="914"/>
                  </a:cubicBezTo>
                  <a:cubicBezTo>
                    <a:pt x="1179" y="914"/>
                    <a:pt x="1178" y="914"/>
                    <a:pt x="1178" y="914"/>
                  </a:cubicBezTo>
                  <a:lnTo>
                    <a:pt x="1178" y="914"/>
                  </a:lnTo>
                  <a:cubicBezTo>
                    <a:pt x="1262" y="817"/>
                    <a:pt x="1326" y="710"/>
                    <a:pt x="1369" y="591"/>
                  </a:cubicBezTo>
                  <a:cubicBezTo>
                    <a:pt x="1382" y="564"/>
                    <a:pt x="1355" y="550"/>
                    <a:pt x="1329" y="550"/>
                  </a:cubicBezTo>
                  <a:cubicBezTo>
                    <a:pt x="1312" y="550"/>
                    <a:pt x="1295" y="556"/>
                    <a:pt x="1290" y="569"/>
                  </a:cubicBezTo>
                  <a:cubicBezTo>
                    <a:pt x="1235" y="680"/>
                    <a:pt x="1179" y="791"/>
                    <a:pt x="1102" y="880"/>
                  </a:cubicBezTo>
                  <a:cubicBezTo>
                    <a:pt x="1090" y="892"/>
                    <a:pt x="1080" y="903"/>
                    <a:pt x="1057" y="914"/>
                  </a:cubicBezTo>
                  <a:cubicBezTo>
                    <a:pt x="1090" y="870"/>
                    <a:pt x="1124" y="825"/>
                    <a:pt x="1146" y="781"/>
                  </a:cubicBezTo>
                  <a:cubicBezTo>
                    <a:pt x="1224" y="680"/>
                    <a:pt x="1290" y="569"/>
                    <a:pt x="1324" y="447"/>
                  </a:cubicBezTo>
                  <a:cubicBezTo>
                    <a:pt x="1330" y="423"/>
                    <a:pt x="1313" y="412"/>
                    <a:pt x="1295" y="412"/>
                  </a:cubicBezTo>
                  <a:cubicBezTo>
                    <a:pt x="1279" y="412"/>
                    <a:pt x="1262" y="420"/>
                    <a:pt x="1257" y="435"/>
                  </a:cubicBezTo>
                  <a:lnTo>
                    <a:pt x="1224" y="502"/>
                  </a:lnTo>
                  <a:cubicBezTo>
                    <a:pt x="1224" y="491"/>
                    <a:pt x="1224" y="491"/>
                    <a:pt x="1213" y="480"/>
                  </a:cubicBezTo>
                  <a:lnTo>
                    <a:pt x="1224" y="480"/>
                  </a:lnTo>
                  <a:cubicBezTo>
                    <a:pt x="1224" y="461"/>
                    <a:pt x="1201" y="449"/>
                    <a:pt x="1180" y="449"/>
                  </a:cubicBezTo>
                  <a:cubicBezTo>
                    <a:pt x="1165" y="449"/>
                    <a:pt x="1151" y="455"/>
                    <a:pt x="1146" y="469"/>
                  </a:cubicBezTo>
                  <a:cubicBezTo>
                    <a:pt x="1157" y="425"/>
                    <a:pt x="1157" y="369"/>
                    <a:pt x="1157" y="324"/>
                  </a:cubicBezTo>
                  <a:cubicBezTo>
                    <a:pt x="1157" y="304"/>
                    <a:pt x="1140" y="295"/>
                    <a:pt x="1122" y="295"/>
                  </a:cubicBezTo>
                  <a:cubicBezTo>
                    <a:pt x="1102" y="295"/>
                    <a:pt x="1080" y="307"/>
                    <a:pt x="1080" y="324"/>
                  </a:cubicBezTo>
                  <a:cubicBezTo>
                    <a:pt x="1080" y="458"/>
                    <a:pt x="1023" y="591"/>
                    <a:pt x="957" y="692"/>
                  </a:cubicBezTo>
                  <a:cubicBezTo>
                    <a:pt x="934" y="736"/>
                    <a:pt x="902" y="769"/>
                    <a:pt x="868" y="814"/>
                  </a:cubicBezTo>
                  <a:lnTo>
                    <a:pt x="868" y="803"/>
                  </a:lnTo>
                  <a:lnTo>
                    <a:pt x="857" y="803"/>
                  </a:lnTo>
                  <a:cubicBezTo>
                    <a:pt x="912" y="692"/>
                    <a:pt x="946" y="569"/>
                    <a:pt x="946" y="447"/>
                  </a:cubicBezTo>
                  <a:cubicBezTo>
                    <a:pt x="946" y="432"/>
                    <a:pt x="935" y="426"/>
                    <a:pt x="922" y="426"/>
                  </a:cubicBezTo>
                  <a:cubicBezTo>
                    <a:pt x="907" y="426"/>
                    <a:pt x="890" y="435"/>
                    <a:pt x="890" y="447"/>
                  </a:cubicBezTo>
                  <a:cubicBezTo>
                    <a:pt x="879" y="536"/>
                    <a:pt x="846" y="636"/>
                    <a:pt x="801" y="725"/>
                  </a:cubicBezTo>
                  <a:cubicBezTo>
                    <a:pt x="790" y="758"/>
                    <a:pt x="768" y="791"/>
                    <a:pt x="746" y="825"/>
                  </a:cubicBezTo>
                  <a:cubicBezTo>
                    <a:pt x="757" y="791"/>
                    <a:pt x="768" y="769"/>
                    <a:pt x="779" y="736"/>
                  </a:cubicBezTo>
                  <a:cubicBezTo>
                    <a:pt x="835" y="613"/>
                    <a:pt x="857" y="480"/>
                    <a:pt x="857" y="336"/>
                  </a:cubicBezTo>
                  <a:cubicBezTo>
                    <a:pt x="857" y="320"/>
                    <a:pt x="840" y="312"/>
                    <a:pt x="822" y="312"/>
                  </a:cubicBezTo>
                  <a:cubicBezTo>
                    <a:pt x="801" y="312"/>
                    <a:pt x="779" y="323"/>
                    <a:pt x="779" y="346"/>
                  </a:cubicBezTo>
                  <a:cubicBezTo>
                    <a:pt x="768" y="403"/>
                    <a:pt x="757" y="469"/>
                    <a:pt x="746" y="524"/>
                  </a:cubicBezTo>
                  <a:cubicBezTo>
                    <a:pt x="746" y="491"/>
                    <a:pt x="746" y="458"/>
                    <a:pt x="734" y="425"/>
                  </a:cubicBezTo>
                  <a:cubicBezTo>
                    <a:pt x="729" y="415"/>
                    <a:pt x="718" y="409"/>
                    <a:pt x="706" y="409"/>
                  </a:cubicBezTo>
                  <a:cubicBezTo>
                    <a:pt x="693" y="409"/>
                    <a:pt x="679" y="417"/>
                    <a:pt x="679" y="435"/>
                  </a:cubicBezTo>
                  <a:cubicBezTo>
                    <a:pt x="690" y="547"/>
                    <a:pt x="668" y="647"/>
                    <a:pt x="623" y="736"/>
                  </a:cubicBezTo>
                  <a:cubicBezTo>
                    <a:pt x="614" y="731"/>
                    <a:pt x="603" y="729"/>
                    <a:pt x="592" y="729"/>
                  </a:cubicBezTo>
                  <a:cubicBezTo>
                    <a:pt x="579" y="729"/>
                    <a:pt x="566" y="733"/>
                    <a:pt x="559" y="743"/>
                  </a:cubicBezTo>
                  <a:lnTo>
                    <a:pt x="559" y="743"/>
                  </a:lnTo>
                  <a:cubicBezTo>
                    <a:pt x="592" y="690"/>
                    <a:pt x="624" y="646"/>
                    <a:pt x="657" y="591"/>
                  </a:cubicBezTo>
                  <a:cubicBezTo>
                    <a:pt x="673" y="575"/>
                    <a:pt x="647" y="565"/>
                    <a:pt x="628" y="565"/>
                  </a:cubicBezTo>
                  <a:cubicBezTo>
                    <a:pt x="621" y="565"/>
                    <a:pt x="615" y="566"/>
                    <a:pt x="612" y="569"/>
                  </a:cubicBezTo>
                  <a:cubicBezTo>
                    <a:pt x="556" y="625"/>
                    <a:pt x="512" y="680"/>
                    <a:pt x="479" y="747"/>
                  </a:cubicBezTo>
                  <a:cubicBezTo>
                    <a:pt x="467" y="747"/>
                    <a:pt x="467" y="736"/>
                    <a:pt x="467" y="736"/>
                  </a:cubicBezTo>
                  <a:lnTo>
                    <a:pt x="457" y="736"/>
                  </a:lnTo>
                  <a:cubicBezTo>
                    <a:pt x="467" y="736"/>
                    <a:pt x="467" y="725"/>
                    <a:pt x="467" y="714"/>
                  </a:cubicBezTo>
                  <a:cubicBezTo>
                    <a:pt x="512" y="636"/>
                    <a:pt x="568" y="569"/>
                    <a:pt x="623" y="502"/>
                  </a:cubicBezTo>
                  <a:cubicBezTo>
                    <a:pt x="640" y="478"/>
                    <a:pt x="613" y="465"/>
                    <a:pt x="589" y="465"/>
                  </a:cubicBezTo>
                  <a:cubicBezTo>
                    <a:pt x="581" y="465"/>
                    <a:pt x="574" y="466"/>
                    <a:pt x="568" y="469"/>
                  </a:cubicBezTo>
                  <a:cubicBezTo>
                    <a:pt x="490" y="514"/>
                    <a:pt x="434" y="603"/>
                    <a:pt x="390" y="680"/>
                  </a:cubicBezTo>
                  <a:cubicBezTo>
                    <a:pt x="389" y="681"/>
                    <a:pt x="389" y="681"/>
                    <a:pt x="389" y="682"/>
                  </a:cubicBezTo>
                  <a:lnTo>
                    <a:pt x="389" y="682"/>
                  </a:lnTo>
                  <a:cubicBezTo>
                    <a:pt x="401" y="648"/>
                    <a:pt x="418" y="614"/>
                    <a:pt x="434" y="580"/>
                  </a:cubicBezTo>
                  <a:cubicBezTo>
                    <a:pt x="467" y="536"/>
                    <a:pt x="501" y="480"/>
                    <a:pt x="546" y="435"/>
                  </a:cubicBezTo>
                  <a:cubicBezTo>
                    <a:pt x="601" y="403"/>
                    <a:pt x="645" y="369"/>
                    <a:pt x="701" y="336"/>
                  </a:cubicBezTo>
                  <a:cubicBezTo>
                    <a:pt x="724" y="314"/>
                    <a:pt x="690" y="291"/>
                    <a:pt x="668" y="291"/>
                  </a:cubicBezTo>
                  <a:cubicBezTo>
                    <a:pt x="534" y="324"/>
                    <a:pt x="412" y="435"/>
                    <a:pt x="345" y="547"/>
                  </a:cubicBezTo>
                  <a:cubicBezTo>
                    <a:pt x="323" y="580"/>
                    <a:pt x="301" y="625"/>
                    <a:pt x="289" y="658"/>
                  </a:cubicBezTo>
                  <a:cubicBezTo>
                    <a:pt x="289" y="658"/>
                    <a:pt x="283" y="658"/>
                    <a:pt x="280" y="664"/>
                  </a:cubicBezTo>
                  <a:lnTo>
                    <a:pt x="280" y="664"/>
                  </a:lnTo>
                  <a:cubicBezTo>
                    <a:pt x="291" y="610"/>
                    <a:pt x="312" y="567"/>
                    <a:pt x="334" y="524"/>
                  </a:cubicBezTo>
                  <a:cubicBezTo>
                    <a:pt x="401" y="403"/>
                    <a:pt x="501" y="291"/>
                    <a:pt x="623" y="213"/>
                  </a:cubicBezTo>
                  <a:cubicBezTo>
                    <a:pt x="640" y="196"/>
                    <a:pt x="618" y="173"/>
                    <a:pt x="597" y="173"/>
                  </a:cubicBezTo>
                  <a:cubicBezTo>
                    <a:pt x="590" y="173"/>
                    <a:pt x="584" y="175"/>
                    <a:pt x="579" y="180"/>
                  </a:cubicBezTo>
                  <a:cubicBezTo>
                    <a:pt x="457" y="247"/>
                    <a:pt x="356" y="346"/>
                    <a:pt x="279" y="458"/>
                  </a:cubicBezTo>
                  <a:cubicBezTo>
                    <a:pt x="334" y="346"/>
                    <a:pt x="412" y="235"/>
                    <a:pt x="523" y="169"/>
                  </a:cubicBezTo>
                  <a:cubicBezTo>
                    <a:pt x="552" y="149"/>
                    <a:pt x="522" y="122"/>
                    <a:pt x="493" y="122"/>
                  </a:cubicBezTo>
                  <a:cubicBezTo>
                    <a:pt x="488" y="122"/>
                    <a:pt x="483" y="123"/>
                    <a:pt x="479" y="124"/>
                  </a:cubicBezTo>
                  <a:cubicBezTo>
                    <a:pt x="356" y="202"/>
                    <a:pt x="245" y="314"/>
                    <a:pt x="190" y="447"/>
                  </a:cubicBezTo>
                  <a:cubicBezTo>
                    <a:pt x="183" y="460"/>
                    <a:pt x="176" y="470"/>
                    <a:pt x="172" y="480"/>
                  </a:cubicBezTo>
                  <a:lnTo>
                    <a:pt x="172" y="480"/>
                  </a:lnTo>
                  <a:cubicBezTo>
                    <a:pt x="182" y="432"/>
                    <a:pt x="194" y="385"/>
                    <a:pt x="223" y="346"/>
                  </a:cubicBezTo>
                  <a:cubicBezTo>
                    <a:pt x="301" y="202"/>
                    <a:pt x="434" y="91"/>
                    <a:pt x="590" y="47"/>
                  </a:cubicBezTo>
                  <a:cubicBezTo>
                    <a:pt x="619" y="36"/>
                    <a:pt x="614" y="0"/>
                    <a:pt x="5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35" name="Google Shape;435;p3"/>
            <p:cNvSpPr/>
            <p:nvPr/>
          </p:nvSpPr>
          <p:spPr>
            <a:xfrm>
              <a:off x="2519940" y="3975394"/>
              <a:ext cx="12873" cy="27736"/>
            </a:xfrm>
            <a:custGeom>
              <a:avLst/>
              <a:gdLst/>
              <a:ahLst/>
              <a:cxnLst/>
              <a:rect l="l" t="t" r="r" b="b"/>
              <a:pathLst>
                <a:path w="369" h="795" extrusionOk="0">
                  <a:moveTo>
                    <a:pt x="329" y="0"/>
                  </a:moveTo>
                  <a:cubicBezTo>
                    <a:pt x="317" y="0"/>
                    <a:pt x="309" y="8"/>
                    <a:pt x="301" y="16"/>
                  </a:cubicBezTo>
                  <a:cubicBezTo>
                    <a:pt x="245" y="94"/>
                    <a:pt x="179" y="172"/>
                    <a:pt x="134" y="261"/>
                  </a:cubicBezTo>
                  <a:cubicBezTo>
                    <a:pt x="112" y="305"/>
                    <a:pt x="90" y="361"/>
                    <a:pt x="79" y="416"/>
                  </a:cubicBezTo>
                  <a:cubicBezTo>
                    <a:pt x="79" y="361"/>
                    <a:pt x="79" y="294"/>
                    <a:pt x="90" y="238"/>
                  </a:cubicBezTo>
                  <a:cubicBezTo>
                    <a:pt x="96" y="225"/>
                    <a:pt x="84" y="220"/>
                    <a:pt x="73" y="220"/>
                  </a:cubicBezTo>
                  <a:cubicBezTo>
                    <a:pt x="65" y="220"/>
                    <a:pt x="57" y="223"/>
                    <a:pt x="57" y="228"/>
                  </a:cubicBezTo>
                  <a:cubicBezTo>
                    <a:pt x="12" y="327"/>
                    <a:pt x="1" y="450"/>
                    <a:pt x="35" y="550"/>
                  </a:cubicBezTo>
                  <a:cubicBezTo>
                    <a:pt x="45" y="572"/>
                    <a:pt x="45" y="606"/>
                    <a:pt x="79" y="617"/>
                  </a:cubicBezTo>
                  <a:lnTo>
                    <a:pt x="90" y="617"/>
                  </a:lnTo>
                  <a:cubicBezTo>
                    <a:pt x="90" y="661"/>
                    <a:pt x="90" y="695"/>
                    <a:pt x="101" y="728"/>
                  </a:cubicBezTo>
                  <a:cubicBezTo>
                    <a:pt x="101" y="744"/>
                    <a:pt x="119" y="755"/>
                    <a:pt x="137" y="755"/>
                  </a:cubicBezTo>
                  <a:cubicBezTo>
                    <a:pt x="144" y="755"/>
                    <a:pt x="150" y="753"/>
                    <a:pt x="156" y="750"/>
                  </a:cubicBezTo>
                  <a:lnTo>
                    <a:pt x="168" y="750"/>
                  </a:lnTo>
                  <a:cubicBezTo>
                    <a:pt x="168" y="762"/>
                    <a:pt x="179" y="762"/>
                    <a:pt x="179" y="762"/>
                  </a:cubicBezTo>
                  <a:cubicBezTo>
                    <a:pt x="179" y="784"/>
                    <a:pt x="201" y="795"/>
                    <a:pt x="235" y="795"/>
                  </a:cubicBezTo>
                  <a:cubicBezTo>
                    <a:pt x="245" y="784"/>
                    <a:pt x="245" y="784"/>
                    <a:pt x="245" y="772"/>
                  </a:cubicBezTo>
                  <a:cubicBezTo>
                    <a:pt x="257" y="772"/>
                    <a:pt x="257" y="772"/>
                    <a:pt x="257" y="762"/>
                  </a:cubicBezTo>
                  <a:cubicBezTo>
                    <a:pt x="257" y="762"/>
                    <a:pt x="245" y="762"/>
                    <a:pt x="245" y="750"/>
                  </a:cubicBezTo>
                  <a:cubicBezTo>
                    <a:pt x="245" y="739"/>
                    <a:pt x="245" y="717"/>
                    <a:pt x="235" y="695"/>
                  </a:cubicBezTo>
                  <a:lnTo>
                    <a:pt x="235" y="628"/>
                  </a:lnTo>
                  <a:cubicBezTo>
                    <a:pt x="235" y="617"/>
                    <a:pt x="223" y="584"/>
                    <a:pt x="235" y="572"/>
                  </a:cubicBezTo>
                  <a:cubicBezTo>
                    <a:pt x="245" y="561"/>
                    <a:pt x="235" y="550"/>
                    <a:pt x="223" y="550"/>
                  </a:cubicBezTo>
                  <a:lnTo>
                    <a:pt x="201" y="550"/>
                  </a:lnTo>
                  <a:cubicBezTo>
                    <a:pt x="179" y="572"/>
                    <a:pt x="168" y="584"/>
                    <a:pt x="168" y="606"/>
                  </a:cubicBezTo>
                  <a:lnTo>
                    <a:pt x="168" y="572"/>
                  </a:lnTo>
                  <a:lnTo>
                    <a:pt x="168" y="550"/>
                  </a:lnTo>
                  <a:lnTo>
                    <a:pt x="168" y="505"/>
                  </a:lnTo>
                  <a:cubicBezTo>
                    <a:pt x="168" y="495"/>
                    <a:pt x="156" y="495"/>
                    <a:pt x="156" y="495"/>
                  </a:cubicBezTo>
                  <a:cubicBezTo>
                    <a:pt x="156" y="406"/>
                    <a:pt x="168" y="327"/>
                    <a:pt x="212" y="261"/>
                  </a:cubicBezTo>
                  <a:cubicBezTo>
                    <a:pt x="245" y="172"/>
                    <a:pt x="301" y="105"/>
                    <a:pt x="357" y="28"/>
                  </a:cubicBezTo>
                  <a:cubicBezTo>
                    <a:pt x="368" y="16"/>
                    <a:pt x="357" y="5"/>
                    <a:pt x="346" y="5"/>
                  </a:cubicBezTo>
                  <a:cubicBezTo>
                    <a:pt x="339" y="2"/>
                    <a:pt x="334" y="0"/>
                    <a:pt x="32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36" name="Google Shape;436;p3"/>
            <p:cNvSpPr/>
            <p:nvPr/>
          </p:nvSpPr>
          <p:spPr>
            <a:xfrm>
              <a:off x="2533930" y="3994548"/>
              <a:ext cx="7396" cy="10536"/>
            </a:xfrm>
            <a:custGeom>
              <a:avLst/>
              <a:gdLst/>
              <a:ahLst/>
              <a:cxnLst/>
              <a:rect l="l" t="t" r="r" b="b"/>
              <a:pathLst>
                <a:path w="212" h="302" extrusionOk="0">
                  <a:moveTo>
                    <a:pt x="190" y="1"/>
                  </a:moveTo>
                  <a:cubicBezTo>
                    <a:pt x="178" y="1"/>
                    <a:pt x="167" y="12"/>
                    <a:pt x="156" y="23"/>
                  </a:cubicBezTo>
                  <a:cubicBezTo>
                    <a:pt x="134" y="57"/>
                    <a:pt x="111" y="112"/>
                    <a:pt x="89" y="157"/>
                  </a:cubicBezTo>
                  <a:cubicBezTo>
                    <a:pt x="78" y="179"/>
                    <a:pt x="67" y="201"/>
                    <a:pt x="56" y="213"/>
                  </a:cubicBezTo>
                  <a:cubicBezTo>
                    <a:pt x="45" y="235"/>
                    <a:pt x="34" y="246"/>
                    <a:pt x="12" y="257"/>
                  </a:cubicBezTo>
                  <a:cubicBezTo>
                    <a:pt x="0" y="257"/>
                    <a:pt x="0" y="279"/>
                    <a:pt x="0" y="290"/>
                  </a:cubicBezTo>
                  <a:cubicBezTo>
                    <a:pt x="12" y="302"/>
                    <a:pt x="34" y="302"/>
                    <a:pt x="45" y="302"/>
                  </a:cubicBezTo>
                  <a:cubicBezTo>
                    <a:pt x="101" y="279"/>
                    <a:pt x="134" y="223"/>
                    <a:pt x="156" y="179"/>
                  </a:cubicBezTo>
                  <a:cubicBezTo>
                    <a:pt x="167" y="157"/>
                    <a:pt x="190" y="134"/>
                    <a:pt x="200" y="101"/>
                  </a:cubicBezTo>
                  <a:cubicBezTo>
                    <a:pt x="212" y="79"/>
                    <a:pt x="212" y="57"/>
                    <a:pt x="212" y="23"/>
                  </a:cubicBezTo>
                  <a:cubicBezTo>
                    <a:pt x="212" y="12"/>
                    <a:pt x="200" y="1"/>
                    <a:pt x="19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37" name="Google Shape;437;p3"/>
            <p:cNvSpPr/>
            <p:nvPr/>
          </p:nvSpPr>
          <p:spPr>
            <a:xfrm>
              <a:off x="2536477" y="3992629"/>
              <a:ext cx="13781" cy="12943"/>
            </a:xfrm>
            <a:custGeom>
              <a:avLst/>
              <a:gdLst/>
              <a:ahLst/>
              <a:cxnLst/>
              <a:rect l="l" t="t" r="r" b="b"/>
              <a:pathLst>
                <a:path w="395" h="371" extrusionOk="0">
                  <a:moveTo>
                    <a:pt x="361" y="1"/>
                  </a:moveTo>
                  <a:cubicBezTo>
                    <a:pt x="350" y="1"/>
                    <a:pt x="327" y="1"/>
                    <a:pt x="327" y="23"/>
                  </a:cubicBezTo>
                  <a:cubicBezTo>
                    <a:pt x="283" y="78"/>
                    <a:pt x="239" y="145"/>
                    <a:pt x="194" y="201"/>
                  </a:cubicBezTo>
                  <a:cubicBezTo>
                    <a:pt x="139" y="256"/>
                    <a:pt x="83" y="301"/>
                    <a:pt x="28" y="345"/>
                  </a:cubicBezTo>
                  <a:cubicBezTo>
                    <a:pt x="0" y="354"/>
                    <a:pt x="17" y="371"/>
                    <a:pt x="36" y="371"/>
                  </a:cubicBezTo>
                  <a:cubicBezTo>
                    <a:pt x="41" y="371"/>
                    <a:pt x="46" y="370"/>
                    <a:pt x="50" y="367"/>
                  </a:cubicBezTo>
                  <a:cubicBezTo>
                    <a:pt x="127" y="334"/>
                    <a:pt x="183" y="290"/>
                    <a:pt x="250" y="223"/>
                  </a:cubicBezTo>
                  <a:cubicBezTo>
                    <a:pt x="272" y="201"/>
                    <a:pt x="305" y="167"/>
                    <a:pt x="327" y="134"/>
                  </a:cubicBezTo>
                  <a:cubicBezTo>
                    <a:pt x="350" y="100"/>
                    <a:pt x="372" y="67"/>
                    <a:pt x="384" y="34"/>
                  </a:cubicBezTo>
                  <a:cubicBezTo>
                    <a:pt x="394" y="11"/>
                    <a:pt x="372" y="11"/>
                    <a:pt x="36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38" name="Google Shape;438;p3"/>
            <p:cNvSpPr/>
            <p:nvPr/>
          </p:nvSpPr>
          <p:spPr>
            <a:xfrm>
              <a:off x="2546525" y="3982232"/>
              <a:ext cx="13048" cy="18735"/>
            </a:xfrm>
            <a:custGeom>
              <a:avLst/>
              <a:gdLst/>
              <a:ahLst/>
              <a:cxnLst/>
              <a:rect l="l" t="t" r="r" b="b"/>
              <a:pathLst>
                <a:path w="374" h="537" extrusionOk="0">
                  <a:moveTo>
                    <a:pt x="362" y="1"/>
                  </a:moveTo>
                  <a:cubicBezTo>
                    <a:pt x="356" y="1"/>
                    <a:pt x="351" y="4"/>
                    <a:pt x="351" y="9"/>
                  </a:cubicBezTo>
                  <a:cubicBezTo>
                    <a:pt x="318" y="98"/>
                    <a:pt x="273" y="187"/>
                    <a:pt x="207" y="276"/>
                  </a:cubicBezTo>
                  <a:cubicBezTo>
                    <a:pt x="185" y="321"/>
                    <a:pt x="151" y="354"/>
                    <a:pt x="118" y="398"/>
                  </a:cubicBezTo>
                  <a:cubicBezTo>
                    <a:pt x="84" y="432"/>
                    <a:pt x="51" y="465"/>
                    <a:pt x="17" y="510"/>
                  </a:cubicBezTo>
                  <a:cubicBezTo>
                    <a:pt x="1" y="526"/>
                    <a:pt x="15" y="536"/>
                    <a:pt x="32" y="536"/>
                  </a:cubicBezTo>
                  <a:cubicBezTo>
                    <a:pt x="38" y="536"/>
                    <a:pt x="45" y="535"/>
                    <a:pt x="51" y="532"/>
                  </a:cubicBezTo>
                  <a:cubicBezTo>
                    <a:pt x="128" y="477"/>
                    <a:pt x="195" y="376"/>
                    <a:pt x="251" y="299"/>
                  </a:cubicBezTo>
                  <a:cubicBezTo>
                    <a:pt x="306" y="210"/>
                    <a:pt x="351" y="109"/>
                    <a:pt x="373" y="9"/>
                  </a:cubicBezTo>
                  <a:cubicBezTo>
                    <a:pt x="373" y="4"/>
                    <a:pt x="368" y="1"/>
                    <a:pt x="36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39" name="Google Shape;439;p3"/>
            <p:cNvSpPr/>
            <p:nvPr/>
          </p:nvSpPr>
          <p:spPr>
            <a:xfrm>
              <a:off x="2543246" y="3994967"/>
              <a:ext cx="13606" cy="10501"/>
            </a:xfrm>
            <a:custGeom>
              <a:avLst/>
              <a:gdLst/>
              <a:ahLst/>
              <a:cxnLst/>
              <a:rect l="l" t="t" r="r" b="b"/>
              <a:pathLst>
                <a:path w="390" h="301" extrusionOk="0">
                  <a:moveTo>
                    <a:pt x="367" y="0"/>
                  </a:moveTo>
                  <a:cubicBezTo>
                    <a:pt x="356" y="0"/>
                    <a:pt x="334" y="0"/>
                    <a:pt x="334" y="11"/>
                  </a:cubicBezTo>
                  <a:cubicBezTo>
                    <a:pt x="311" y="67"/>
                    <a:pt x="267" y="100"/>
                    <a:pt x="222" y="134"/>
                  </a:cubicBezTo>
                  <a:cubicBezTo>
                    <a:pt x="200" y="156"/>
                    <a:pt x="178" y="167"/>
                    <a:pt x="156" y="189"/>
                  </a:cubicBezTo>
                  <a:cubicBezTo>
                    <a:pt x="145" y="201"/>
                    <a:pt x="133" y="201"/>
                    <a:pt x="123" y="211"/>
                  </a:cubicBezTo>
                  <a:cubicBezTo>
                    <a:pt x="111" y="223"/>
                    <a:pt x="101" y="223"/>
                    <a:pt x="89" y="234"/>
                  </a:cubicBezTo>
                  <a:lnTo>
                    <a:pt x="78" y="245"/>
                  </a:lnTo>
                  <a:lnTo>
                    <a:pt x="12" y="245"/>
                  </a:lnTo>
                  <a:cubicBezTo>
                    <a:pt x="12" y="256"/>
                    <a:pt x="0" y="256"/>
                    <a:pt x="0" y="267"/>
                  </a:cubicBezTo>
                  <a:cubicBezTo>
                    <a:pt x="0" y="290"/>
                    <a:pt x="12" y="300"/>
                    <a:pt x="34" y="300"/>
                  </a:cubicBezTo>
                  <a:cubicBezTo>
                    <a:pt x="56" y="300"/>
                    <a:pt x="89" y="300"/>
                    <a:pt x="123" y="290"/>
                  </a:cubicBezTo>
                  <a:cubicBezTo>
                    <a:pt x="156" y="278"/>
                    <a:pt x="178" y="267"/>
                    <a:pt x="200" y="245"/>
                  </a:cubicBezTo>
                  <a:cubicBezTo>
                    <a:pt x="212" y="234"/>
                    <a:pt x="212" y="234"/>
                    <a:pt x="212" y="223"/>
                  </a:cubicBezTo>
                  <a:lnTo>
                    <a:pt x="212" y="211"/>
                  </a:lnTo>
                  <a:cubicBezTo>
                    <a:pt x="234" y="201"/>
                    <a:pt x="256" y="178"/>
                    <a:pt x="279" y="156"/>
                  </a:cubicBezTo>
                  <a:cubicBezTo>
                    <a:pt x="323" y="122"/>
                    <a:pt x="356" y="78"/>
                    <a:pt x="378" y="23"/>
                  </a:cubicBezTo>
                  <a:cubicBezTo>
                    <a:pt x="390" y="11"/>
                    <a:pt x="367" y="0"/>
                    <a:pt x="36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40" name="Google Shape;440;p3"/>
            <p:cNvSpPr/>
            <p:nvPr/>
          </p:nvSpPr>
          <p:spPr>
            <a:xfrm>
              <a:off x="2528488" y="4001560"/>
              <a:ext cx="35" cy="419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12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41" name="Google Shape;441;p3"/>
            <p:cNvSpPr/>
            <p:nvPr/>
          </p:nvSpPr>
          <p:spPr>
            <a:xfrm>
              <a:off x="2528488" y="4001560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42" name="Google Shape;442;p3"/>
            <p:cNvSpPr/>
            <p:nvPr/>
          </p:nvSpPr>
          <p:spPr>
            <a:xfrm>
              <a:off x="2528104" y="3995141"/>
              <a:ext cx="7815" cy="91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206" y="1"/>
                  </a:moveTo>
                  <a:cubicBezTo>
                    <a:pt x="198" y="1"/>
                    <a:pt x="189" y="7"/>
                    <a:pt x="189" y="18"/>
                  </a:cubicBezTo>
                  <a:cubicBezTo>
                    <a:pt x="179" y="51"/>
                    <a:pt x="167" y="95"/>
                    <a:pt x="156" y="129"/>
                  </a:cubicBezTo>
                  <a:cubicBezTo>
                    <a:pt x="145" y="140"/>
                    <a:pt x="134" y="162"/>
                    <a:pt x="134" y="173"/>
                  </a:cubicBezTo>
                  <a:cubicBezTo>
                    <a:pt x="123" y="184"/>
                    <a:pt x="123" y="184"/>
                    <a:pt x="123" y="196"/>
                  </a:cubicBezTo>
                  <a:lnTo>
                    <a:pt x="112" y="196"/>
                  </a:lnTo>
                  <a:cubicBezTo>
                    <a:pt x="123" y="196"/>
                    <a:pt x="112" y="206"/>
                    <a:pt x="112" y="206"/>
                  </a:cubicBezTo>
                  <a:lnTo>
                    <a:pt x="112" y="162"/>
                  </a:lnTo>
                  <a:cubicBezTo>
                    <a:pt x="112" y="140"/>
                    <a:pt x="90" y="140"/>
                    <a:pt x="78" y="140"/>
                  </a:cubicBezTo>
                  <a:cubicBezTo>
                    <a:pt x="78" y="140"/>
                    <a:pt x="67" y="140"/>
                    <a:pt x="67" y="151"/>
                  </a:cubicBezTo>
                  <a:cubicBezTo>
                    <a:pt x="56" y="151"/>
                    <a:pt x="56" y="151"/>
                    <a:pt x="56" y="162"/>
                  </a:cubicBezTo>
                  <a:cubicBezTo>
                    <a:pt x="49" y="162"/>
                    <a:pt x="46" y="157"/>
                    <a:pt x="42" y="157"/>
                  </a:cubicBezTo>
                  <a:cubicBezTo>
                    <a:pt x="40" y="157"/>
                    <a:pt x="37" y="158"/>
                    <a:pt x="34" y="162"/>
                  </a:cubicBezTo>
                  <a:cubicBezTo>
                    <a:pt x="23" y="162"/>
                    <a:pt x="23" y="162"/>
                    <a:pt x="23" y="173"/>
                  </a:cubicBezTo>
                  <a:lnTo>
                    <a:pt x="11" y="184"/>
                  </a:lnTo>
                  <a:cubicBezTo>
                    <a:pt x="11" y="196"/>
                    <a:pt x="1" y="196"/>
                    <a:pt x="11" y="196"/>
                  </a:cubicBezTo>
                  <a:lnTo>
                    <a:pt x="11" y="206"/>
                  </a:lnTo>
                  <a:lnTo>
                    <a:pt x="11" y="218"/>
                  </a:lnTo>
                  <a:lnTo>
                    <a:pt x="23" y="229"/>
                  </a:lnTo>
                  <a:cubicBezTo>
                    <a:pt x="23" y="229"/>
                    <a:pt x="23" y="240"/>
                    <a:pt x="34" y="240"/>
                  </a:cubicBezTo>
                  <a:lnTo>
                    <a:pt x="34" y="251"/>
                  </a:lnTo>
                  <a:cubicBezTo>
                    <a:pt x="45" y="262"/>
                    <a:pt x="45" y="262"/>
                    <a:pt x="56" y="262"/>
                  </a:cubicBezTo>
                  <a:lnTo>
                    <a:pt x="67" y="262"/>
                  </a:lnTo>
                  <a:cubicBezTo>
                    <a:pt x="90" y="262"/>
                    <a:pt x="100" y="262"/>
                    <a:pt x="100" y="251"/>
                  </a:cubicBezTo>
                  <a:lnTo>
                    <a:pt x="100" y="240"/>
                  </a:lnTo>
                  <a:cubicBezTo>
                    <a:pt x="112" y="251"/>
                    <a:pt x="112" y="251"/>
                    <a:pt x="123" y="251"/>
                  </a:cubicBezTo>
                  <a:cubicBezTo>
                    <a:pt x="134" y="251"/>
                    <a:pt x="156" y="251"/>
                    <a:pt x="167" y="240"/>
                  </a:cubicBezTo>
                  <a:cubicBezTo>
                    <a:pt x="179" y="229"/>
                    <a:pt x="179" y="218"/>
                    <a:pt x="179" y="206"/>
                  </a:cubicBezTo>
                  <a:cubicBezTo>
                    <a:pt x="189" y="184"/>
                    <a:pt x="201" y="162"/>
                    <a:pt x="201" y="151"/>
                  </a:cubicBezTo>
                  <a:cubicBezTo>
                    <a:pt x="212" y="107"/>
                    <a:pt x="223" y="62"/>
                    <a:pt x="223" y="18"/>
                  </a:cubicBezTo>
                  <a:cubicBezTo>
                    <a:pt x="223" y="7"/>
                    <a:pt x="215" y="1"/>
                    <a:pt x="20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43" name="Google Shape;443;p3"/>
            <p:cNvSpPr/>
            <p:nvPr/>
          </p:nvSpPr>
          <p:spPr>
            <a:xfrm>
              <a:off x="2531977" y="4002328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44" name="Google Shape;444;p3"/>
            <p:cNvSpPr/>
            <p:nvPr/>
          </p:nvSpPr>
          <p:spPr>
            <a:xfrm>
              <a:off x="2518021" y="3969986"/>
              <a:ext cx="9524" cy="19397"/>
            </a:xfrm>
            <a:custGeom>
              <a:avLst/>
              <a:gdLst/>
              <a:ahLst/>
              <a:cxnLst/>
              <a:rect l="l" t="t" r="r" b="b"/>
              <a:pathLst>
                <a:path w="273" h="556" extrusionOk="0">
                  <a:moveTo>
                    <a:pt x="237" y="0"/>
                  </a:moveTo>
                  <a:cubicBezTo>
                    <a:pt x="231" y="0"/>
                    <a:pt x="226" y="1"/>
                    <a:pt x="223" y="5"/>
                  </a:cubicBezTo>
                  <a:cubicBezTo>
                    <a:pt x="156" y="82"/>
                    <a:pt x="112" y="160"/>
                    <a:pt x="67" y="249"/>
                  </a:cubicBezTo>
                  <a:cubicBezTo>
                    <a:pt x="33" y="338"/>
                    <a:pt x="1" y="438"/>
                    <a:pt x="1" y="538"/>
                  </a:cubicBezTo>
                  <a:cubicBezTo>
                    <a:pt x="6" y="550"/>
                    <a:pt x="20" y="555"/>
                    <a:pt x="32" y="555"/>
                  </a:cubicBezTo>
                  <a:cubicBezTo>
                    <a:pt x="45" y="555"/>
                    <a:pt x="56" y="550"/>
                    <a:pt x="56" y="538"/>
                  </a:cubicBezTo>
                  <a:cubicBezTo>
                    <a:pt x="78" y="449"/>
                    <a:pt x="90" y="349"/>
                    <a:pt x="122" y="272"/>
                  </a:cubicBezTo>
                  <a:cubicBezTo>
                    <a:pt x="156" y="183"/>
                    <a:pt x="201" y="104"/>
                    <a:pt x="256" y="27"/>
                  </a:cubicBezTo>
                  <a:cubicBezTo>
                    <a:pt x="272" y="11"/>
                    <a:pt x="253" y="0"/>
                    <a:pt x="23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45" name="Google Shape;445;p3"/>
            <p:cNvSpPr/>
            <p:nvPr/>
          </p:nvSpPr>
          <p:spPr>
            <a:xfrm>
              <a:off x="2546351" y="3979581"/>
              <a:ext cx="7780" cy="13083"/>
            </a:xfrm>
            <a:custGeom>
              <a:avLst/>
              <a:gdLst/>
              <a:ahLst/>
              <a:cxnLst/>
              <a:rect l="l" t="t" r="r" b="b"/>
              <a:pathLst>
                <a:path w="223" h="375" extrusionOk="0">
                  <a:moveTo>
                    <a:pt x="202" y="0"/>
                  </a:moveTo>
                  <a:cubicBezTo>
                    <a:pt x="195" y="0"/>
                    <a:pt x="190" y="3"/>
                    <a:pt x="190" y="7"/>
                  </a:cubicBezTo>
                  <a:cubicBezTo>
                    <a:pt x="145" y="141"/>
                    <a:pt x="89" y="241"/>
                    <a:pt x="0" y="352"/>
                  </a:cubicBezTo>
                  <a:cubicBezTo>
                    <a:pt x="0" y="352"/>
                    <a:pt x="12" y="363"/>
                    <a:pt x="12" y="375"/>
                  </a:cubicBezTo>
                  <a:cubicBezTo>
                    <a:pt x="22" y="375"/>
                    <a:pt x="34" y="375"/>
                    <a:pt x="44" y="363"/>
                  </a:cubicBezTo>
                  <a:cubicBezTo>
                    <a:pt x="145" y="274"/>
                    <a:pt x="200" y="141"/>
                    <a:pt x="222" y="19"/>
                  </a:cubicBezTo>
                  <a:cubicBezTo>
                    <a:pt x="222" y="6"/>
                    <a:pt x="211" y="0"/>
                    <a:pt x="20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46" name="Google Shape;446;p3"/>
            <p:cNvSpPr/>
            <p:nvPr/>
          </p:nvSpPr>
          <p:spPr>
            <a:xfrm>
              <a:off x="2287688" y="3948216"/>
              <a:ext cx="18490" cy="27631"/>
            </a:xfrm>
            <a:custGeom>
              <a:avLst/>
              <a:gdLst/>
              <a:ahLst/>
              <a:cxnLst/>
              <a:rect l="l" t="t" r="r" b="b"/>
              <a:pathLst>
                <a:path w="530" h="792" extrusionOk="0">
                  <a:moveTo>
                    <a:pt x="74" y="1"/>
                  </a:moveTo>
                  <a:cubicBezTo>
                    <a:pt x="57" y="1"/>
                    <a:pt x="40" y="9"/>
                    <a:pt x="40" y="28"/>
                  </a:cubicBezTo>
                  <a:cubicBezTo>
                    <a:pt x="29" y="83"/>
                    <a:pt x="51" y="161"/>
                    <a:pt x="85" y="217"/>
                  </a:cubicBezTo>
                  <a:cubicBezTo>
                    <a:pt x="85" y="217"/>
                    <a:pt x="85" y="223"/>
                    <a:pt x="90" y="227"/>
                  </a:cubicBezTo>
                  <a:lnTo>
                    <a:pt x="90" y="227"/>
                  </a:lnTo>
                  <a:cubicBezTo>
                    <a:pt x="85" y="226"/>
                    <a:pt x="80" y="225"/>
                    <a:pt x="75" y="225"/>
                  </a:cubicBezTo>
                  <a:cubicBezTo>
                    <a:pt x="41" y="225"/>
                    <a:pt x="0" y="245"/>
                    <a:pt x="18" y="273"/>
                  </a:cubicBezTo>
                  <a:cubicBezTo>
                    <a:pt x="40" y="328"/>
                    <a:pt x="73" y="384"/>
                    <a:pt x="107" y="439"/>
                  </a:cubicBezTo>
                  <a:cubicBezTo>
                    <a:pt x="107" y="451"/>
                    <a:pt x="96" y="451"/>
                    <a:pt x="96" y="451"/>
                  </a:cubicBezTo>
                  <a:cubicBezTo>
                    <a:pt x="63" y="484"/>
                    <a:pt x="73" y="517"/>
                    <a:pt x="96" y="550"/>
                  </a:cubicBezTo>
                  <a:cubicBezTo>
                    <a:pt x="118" y="573"/>
                    <a:pt x="129" y="606"/>
                    <a:pt x="152" y="639"/>
                  </a:cubicBezTo>
                  <a:cubicBezTo>
                    <a:pt x="196" y="695"/>
                    <a:pt x="251" y="740"/>
                    <a:pt x="318" y="784"/>
                  </a:cubicBezTo>
                  <a:cubicBezTo>
                    <a:pt x="326" y="789"/>
                    <a:pt x="334" y="791"/>
                    <a:pt x="343" y="791"/>
                  </a:cubicBezTo>
                  <a:cubicBezTo>
                    <a:pt x="374" y="791"/>
                    <a:pt x="407" y="765"/>
                    <a:pt x="407" y="740"/>
                  </a:cubicBezTo>
                  <a:cubicBezTo>
                    <a:pt x="429" y="728"/>
                    <a:pt x="452" y="706"/>
                    <a:pt x="429" y="673"/>
                  </a:cubicBezTo>
                  <a:cubicBezTo>
                    <a:pt x="396" y="629"/>
                    <a:pt x="363" y="595"/>
                    <a:pt x="318" y="562"/>
                  </a:cubicBezTo>
                  <a:cubicBezTo>
                    <a:pt x="274" y="506"/>
                    <a:pt x="241" y="461"/>
                    <a:pt x="207" y="406"/>
                  </a:cubicBezTo>
                  <a:lnTo>
                    <a:pt x="207" y="406"/>
                  </a:lnTo>
                  <a:cubicBezTo>
                    <a:pt x="229" y="439"/>
                    <a:pt x="263" y="484"/>
                    <a:pt x="307" y="517"/>
                  </a:cubicBezTo>
                  <a:cubicBezTo>
                    <a:pt x="344" y="544"/>
                    <a:pt x="401" y="579"/>
                    <a:pt x="452" y="579"/>
                  </a:cubicBezTo>
                  <a:cubicBezTo>
                    <a:pt x="464" y="579"/>
                    <a:pt x="475" y="577"/>
                    <a:pt x="485" y="573"/>
                  </a:cubicBezTo>
                  <a:cubicBezTo>
                    <a:pt x="508" y="573"/>
                    <a:pt x="530" y="540"/>
                    <a:pt x="508" y="528"/>
                  </a:cubicBezTo>
                  <a:cubicBezTo>
                    <a:pt x="485" y="506"/>
                    <a:pt x="463" y="506"/>
                    <a:pt x="441" y="495"/>
                  </a:cubicBezTo>
                  <a:cubicBezTo>
                    <a:pt x="419" y="484"/>
                    <a:pt x="396" y="461"/>
                    <a:pt x="374" y="451"/>
                  </a:cubicBezTo>
                  <a:cubicBezTo>
                    <a:pt x="340" y="417"/>
                    <a:pt x="307" y="372"/>
                    <a:pt x="274" y="339"/>
                  </a:cubicBezTo>
                  <a:cubicBezTo>
                    <a:pt x="229" y="295"/>
                    <a:pt x="196" y="239"/>
                    <a:pt x="174" y="194"/>
                  </a:cubicBezTo>
                  <a:cubicBezTo>
                    <a:pt x="152" y="161"/>
                    <a:pt x="140" y="139"/>
                    <a:pt x="129" y="105"/>
                  </a:cubicBezTo>
                  <a:cubicBezTo>
                    <a:pt x="118" y="83"/>
                    <a:pt x="107" y="50"/>
                    <a:pt x="107" y="16"/>
                  </a:cubicBezTo>
                  <a:cubicBezTo>
                    <a:pt x="102" y="6"/>
                    <a:pt x="88" y="1"/>
                    <a:pt x="74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47" name="Google Shape;447;p3"/>
            <p:cNvSpPr/>
            <p:nvPr/>
          </p:nvSpPr>
          <p:spPr>
            <a:xfrm>
              <a:off x="2313366" y="3930702"/>
              <a:ext cx="27212" cy="21805"/>
            </a:xfrm>
            <a:custGeom>
              <a:avLst/>
              <a:gdLst/>
              <a:ahLst/>
              <a:cxnLst/>
              <a:rect l="l" t="t" r="r" b="b"/>
              <a:pathLst>
                <a:path w="780" h="625" extrusionOk="0">
                  <a:moveTo>
                    <a:pt x="77" y="1"/>
                  </a:moveTo>
                  <a:cubicBezTo>
                    <a:pt x="46" y="1"/>
                    <a:pt x="0" y="35"/>
                    <a:pt x="27" y="63"/>
                  </a:cubicBezTo>
                  <a:cubicBezTo>
                    <a:pt x="116" y="130"/>
                    <a:pt x="194" y="207"/>
                    <a:pt x="261" y="296"/>
                  </a:cubicBezTo>
                  <a:cubicBezTo>
                    <a:pt x="294" y="340"/>
                    <a:pt x="316" y="385"/>
                    <a:pt x="350" y="429"/>
                  </a:cubicBezTo>
                  <a:cubicBezTo>
                    <a:pt x="383" y="474"/>
                    <a:pt x="405" y="530"/>
                    <a:pt x="439" y="574"/>
                  </a:cubicBezTo>
                  <a:cubicBezTo>
                    <a:pt x="447" y="582"/>
                    <a:pt x="460" y="586"/>
                    <a:pt x="474" y="586"/>
                  </a:cubicBezTo>
                  <a:cubicBezTo>
                    <a:pt x="500" y="586"/>
                    <a:pt x="528" y="574"/>
                    <a:pt x="528" y="552"/>
                  </a:cubicBezTo>
                  <a:cubicBezTo>
                    <a:pt x="528" y="530"/>
                    <a:pt x="516" y="508"/>
                    <a:pt x="506" y="496"/>
                  </a:cubicBezTo>
                  <a:lnTo>
                    <a:pt x="528" y="496"/>
                  </a:lnTo>
                  <a:cubicBezTo>
                    <a:pt x="536" y="512"/>
                    <a:pt x="550" y="523"/>
                    <a:pt x="565" y="523"/>
                  </a:cubicBezTo>
                  <a:cubicBezTo>
                    <a:pt x="571" y="523"/>
                    <a:pt x="577" y="522"/>
                    <a:pt x="583" y="518"/>
                  </a:cubicBezTo>
                  <a:cubicBezTo>
                    <a:pt x="595" y="518"/>
                    <a:pt x="617" y="508"/>
                    <a:pt x="617" y="496"/>
                  </a:cubicBezTo>
                  <a:cubicBezTo>
                    <a:pt x="639" y="530"/>
                    <a:pt x="661" y="574"/>
                    <a:pt x="694" y="607"/>
                  </a:cubicBezTo>
                  <a:cubicBezTo>
                    <a:pt x="698" y="619"/>
                    <a:pt x="710" y="624"/>
                    <a:pt x="724" y="624"/>
                  </a:cubicBezTo>
                  <a:cubicBezTo>
                    <a:pt x="749" y="624"/>
                    <a:pt x="780" y="607"/>
                    <a:pt x="773" y="585"/>
                  </a:cubicBezTo>
                  <a:cubicBezTo>
                    <a:pt x="750" y="486"/>
                    <a:pt x="684" y="397"/>
                    <a:pt x="628" y="308"/>
                  </a:cubicBezTo>
                  <a:cubicBezTo>
                    <a:pt x="572" y="219"/>
                    <a:pt x="506" y="130"/>
                    <a:pt x="427" y="63"/>
                  </a:cubicBezTo>
                  <a:cubicBezTo>
                    <a:pt x="422" y="58"/>
                    <a:pt x="416" y="55"/>
                    <a:pt x="409" y="55"/>
                  </a:cubicBezTo>
                  <a:cubicBezTo>
                    <a:pt x="387" y="55"/>
                    <a:pt x="363" y="79"/>
                    <a:pt x="372" y="96"/>
                  </a:cubicBezTo>
                  <a:cubicBezTo>
                    <a:pt x="405" y="130"/>
                    <a:pt x="427" y="174"/>
                    <a:pt x="461" y="207"/>
                  </a:cubicBezTo>
                  <a:lnTo>
                    <a:pt x="461" y="219"/>
                  </a:lnTo>
                  <a:lnTo>
                    <a:pt x="439" y="196"/>
                  </a:lnTo>
                  <a:cubicBezTo>
                    <a:pt x="427" y="196"/>
                    <a:pt x="417" y="185"/>
                    <a:pt x="405" y="185"/>
                  </a:cubicBezTo>
                  <a:cubicBezTo>
                    <a:pt x="372" y="163"/>
                    <a:pt x="350" y="140"/>
                    <a:pt x="328" y="107"/>
                  </a:cubicBezTo>
                  <a:cubicBezTo>
                    <a:pt x="316" y="96"/>
                    <a:pt x="283" y="96"/>
                    <a:pt x="272" y="96"/>
                  </a:cubicBezTo>
                  <a:cubicBezTo>
                    <a:pt x="249" y="107"/>
                    <a:pt x="239" y="130"/>
                    <a:pt x="249" y="140"/>
                  </a:cubicBezTo>
                  <a:lnTo>
                    <a:pt x="249" y="152"/>
                  </a:lnTo>
                  <a:cubicBezTo>
                    <a:pt x="205" y="96"/>
                    <a:pt x="150" y="51"/>
                    <a:pt x="94" y="7"/>
                  </a:cubicBezTo>
                  <a:cubicBezTo>
                    <a:pt x="90" y="3"/>
                    <a:pt x="83" y="1"/>
                    <a:pt x="7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48" name="Google Shape;448;p3"/>
            <p:cNvSpPr/>
            <p:nvPr/>
          </p:nvSpPr>
          <p:spPr>
            <a:xfrm>
              <a:off x="2322472" y="3919608"/>
              <a:ext cx="20200" cy="28084"/>
            </a:xfrm>
            <a:custGeom>
              <a:avLst/>
              <a:gdLst/>
              <a:ahLst/>
              <a:cxnLst/>
              <a:rect l="l" t="t" r="r" b="b"/>
              <a:pathLst>
                <a:path w="579" h="805" extrusionOk="0">
                  <a:moveTo>
                    <a:pt x="73" y="0"/>
                  </a:moveTo>
                  <a:cubicBezTo>
                    <a:pt x="38" y="0"/>
                    <a:pt x="1" y="26"/>
                    <a:pt x="33" y="58"/>
                  </a:cubicBezTo>
                  <a:cubicBezTo>
                    <a:pt x="133" y="158"/>
                    <a:pt x="233" y="270"/>
                    <a:pt x="311" y="392"/>
                  </a:cubicBezTo>
                  <a:cubicBezTo>
                    <a:pt x="344" y="448"/>
                    <a:pt x="378" y="514"/>
                    <a:pt x="400" y="581"/>
                  </a:cubicBezTo>
                  <a:cubicBezTo>
                    <a:pt x="433" y="648"/>
                    <a:pt x="445" y="715"/>
                    <a:pt x="478" y="781"/>
                  </a:cubicBezTo>
                  <a:cubicBezTo>
                    <a:pt x="483" y="796"/>
                    <a:pt x="503" y="805"/>
                    <a:pt x="522" y="805"/>
                  </a:cubicBezTo>
                  <a:cubicBezTo>
                    <a:pt x="544" y="805"/>
                    <a:pt x="567" y="794"/>
                    <a:pt x="567" y="770"/>
                  </a:cubicBezTo>
                  <a:cubicBezTo>
                    <a:pt x="578" y="703"/>
                    <a:pt x="556" y="626"/>
                    <a:pt x="534" y="559"/>
                  </a:cubicBezTo>
                  <a:cubicBezTo>
                    <a:pt x="500" y="492"/>
                    <a:pt x="467" y="425"/>
                    <a:pt x="423" y="359"/>
                  </a:cubicBezTo>
                  <a:cubicBezTo>
                    <a:pt x="334" y="236"/>
                    <a:pt x="222" y="114"/>
                    <a:pt x="111" y="13"/>
                  </a:cubicBezTo>
                  <a:cubicBezTo>
                    <a:pt x="102" y="4"/>
                    <a:pt x="88" y="0"/>
                    <a:pt x="7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49" name="Google Shape;449;p3"/>
            <p:cNvSpPr/>
            <p:nvPr/>
          </p:nvSpPr>
          <p:spPr>
            <a:xfrm>
              <a:off x="2298922" y="3940610"/>
              <a:ext cx="19502" cy="22677"/>
            </a:xfrm>
            <a:custGeom>
              <a:avLst/>
              <a:gdLst/>
              <a:ahLst/>
              <a:cxnLst/>
              <a:rect l="l" t="t" r="r" b="b"/>
              <a:pathLst>
                <a:path w="559" h="650" extrusionOk="0">
                  <a:moveTo>
                    <a:pt x="40" y="1"/>
                  </a:moveTo>
                  <a:cubicBezTo>
                    <a:pt x="21" y="1"/>
                    <a:pt x="0" y="13"/>
                    <a:pt x="8" y="34"/>
                  </a:cubicBezTo>
                  <a:cubicBezTo>
                    <a:pt x="18" y="56"/>
                    <a:pt x="18" y="68"/>
                    <a:pt x="30" y="79"/>
                  </a:cubicBezTo>
                  <a:lnTo>
                    <a:pt x="30" y="90"/>
                  </a:lnTo>
                  <a:cubicBezTo>
                    <a:pt x="41" y="113"/>
                    <a:pt x="52" y="135"/>
                    <a:pt x="52" y="145"/>
                  </a:cubicBezTo>
                  <a:cubicBezTo>
                    <a:pt x="41" y="157"/>
                    <a:pt x="41" y="168"/>
                    <a:pt x="41" y="190"/>
                  </a:cubicBezTo>
                  <a:cubicBezTo>
                    <a:pt x="119" y="346"/>
                    <a:pt x="219" y="501"/>
                    <a:pt x="364" y="602"/>
                  </a:cubicBezTo>
                  <a:cubicBezTo>
                    <a:pt x="371" y="602"/>
                    <a:pt x="378" y="607"/>
                    <a:pt x="389" y="607"/>
                  </a:cubicBezTo>
                  <a:cubicBezTo>
                    <a:pt x="394" y="607"/>
                    <a:pt x="401" y="605"/>
                    <a:pt x="408" y="602"/>
                  </a:cubicBezTo>
                  <a:cubicBezTo>
                    <a:pt x="419" y="624"/>
                    <a:pt x="441" y="635"/>
                    <a:pt x="463" y="646"/>
                  </a:cubicBezTo>
                  <a:cubicBezTo>
                    <a:pt x="469" y="648"/>
                    <a:pt x="475" y="649"/>
                    <a:pt x="482" y="649"/>
                  </a:cubicBezTo>
                  <a:cubicBezTo>
                    <a:pt x="516" y="649"/>
                    <a:pt x="558" y="627"/>
                    <a:pt x="530" y="590"/>
                  </a:cubicBezTo>
                  <a:cubicBezTo>
                    <a:pt x="475" y="524"/>
                    <a:pt x="386" y="457"/>
                    <a:pt x="319" y="390"/>
                  </a:cubicBezTo>
                  <a:cubicBezTo>
                    <a:pt x="297" y="368"/>
                    <a:pt x="275" y="335"/>
                    <a:pt x="252" y="301"/>
                  </a:cubicBezTo>
                  <a:cubicBezTo>
                    <a:pt x="241" y="301"/>
                    <a:pt x="241" y="290"/>
                    <a:pt x="230" y="279"/>
                  </a:cubicBezTo>
                  <a:cubicBezTo>
                    <a:pt x="208" y="234"/>
                    <a:pt x="174" y="190"/>
                    <a:pt x="152" y="145"/>
                  </a:cubicBezTo>
                  <a:cubicBezTo>
                    <a:pt x="119" y="101"/>
                    <a:pt x="97" y="56"/>
                    <a:pt x="63" y="12"/>
                  </a:cubicBezTo>
                  <a:cubicBezTo>
                    <a:pt x="59" y="4"/>
                    <a:pt x="50" y="1"/>
                    <a:pt x="4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50" name="Google Shape;450;p3"/>
            <p:cNvSpPr/>
            <p:nvPr/>
          </p:nvSpPr>
          <p:spPr>
            <a:xfrm>
              <a:off x="2303388" y="3931609"/>
              <a:ext cx="19083" cy="28119"/>
            </a:xfrm>
            <a:custGeom>
              <a:avLst/>
              <a:gdLst/>
              <a:ahLst/>
              <a:cxnLst/>
              <a:rect l="l" t="t" r="r" b="b"/>
              <a:pathLst>
                <a:path w="547" h="806" extrusionOk="0">
                  <a:moveTo>
                    <a:pt x="374" y="620"/>
                  </a:moveTo>
                  <a:lnTo>
                    <a:pt x="374" y="620"/>
                  </a:lnTo>
                  <a:cubicBezTo>
                    <a:pt x="387" y="633"/>
                    <a:pt x="400" y="646"/>
                    <a:pt x="413" y="660"/>
                  </a:cubicBezTo>
                  <a:cubicBezTo>
                    <a:pt x="400" y="646"/>
                    <a:pt x="387" y="633"/>
                    <a:pt x="374" y="620"/>
                  </a:cubicBezTo>
                  <a:close/>
                  <a:moveTo>
                    <a:pt x="57" y="0"/>
                  </a:moveTo>
                  <a:cubicBezTo>
                    <a:pt x="36" y="0"/>
                    <a:pt x="13" y="11"/>
                    <a:pt x="13" y="37"/>
                  </a:cubicBezTo>
                  <a:cubicBezTo>
                    <a:pt x="13" y="92"/>
                    <a:pt x="46" y="159"/>
                    <a:pt x="68" y="215"/>
                  </a:cubicBezTo>
                  <a:lnTo>
                    <a:pt x="169" y="381"/>
                  </a:lnTo>
                  <a:cubicBezTo>
                    <a:pt x="175" y="390"/>
                    <a:pt x="182" y="398"/>
                    <a:pt x="188" y="406"/>
                  </a:cubicBezTo>
                  <a:lnTo>
                    <a:pt x="188" y="406"/>
                  </a:lnTo>
                  <a:cubicBezTo>
                    <a:pt x="160" y="373"/>
                    <a:pt x="132" y="338"/>
                    <a:pt x="102" y="304"/>
                  </a:cubicBezTo>
                  <a:cubicBezTo>
                    <a:pt x="96" y="294"/>
                    <a:pt x="84" y="290"/>
                    <a:pt x="71" y="290"/>
                  </a:cubicBezTo>
                  <a:cubicBezTo>
                    <a:pt x="39" y="290"/>
                    <a:pt x="0" y="316"/>
                    <a:pt x="24" y="348"/>
                  </a:cubicBezTo>
                  <a:cubicBezTo>
                    <a:pt x="91" y="437"/>
                    <a:pt x="157" y="537"/>
                    <a:pt x="236" y="626"/>
                  </a:cubicBezTo>
                  <a:cubicBezTo>
                    <a:pt x="268" y="660"/>
                    <a:pt x="302" y="704"/>
                    <a:pt x="335" y="737"/>
                  </a:cubicBezTo>
                  <a:cubicBezTo>
                    <a:pt x="375" y="767"/>
                    <a:pt x="414" y="806"/>
                    <a:pt x="470" y="806"/>
                  </a:cubicBezTo>
                  <a:cubicBezTo>
                    <a:pt x="476" y="806"/>
                    <a:pt x="484" y="805"/>
                    <a:pt x="491" y="804"/>
                  </a:cubicBezTo>
                  <a:cubicBezTo>
                    <a:pt x="502" y="804"/>
                    <a:pt x="547" y="782"/>
                    <a:pt x="535" y="759"/>
                  </a:cubicBezTo>
                  <a:cubicBezTo>
                    <a:pt x="513" y="726"/>
                    <a:pt x="480" y="704"/>
                    <a:pt x="446" y="693"/>
                  </a:cubicBezTo>
                  <a:lnTo>
                    <a:pt x="446" y="693"/>
                  </a:lnTo>
                  <a:cubicBezTo>
                    <a:pt x="451" y="694"/>
                    <a:pt x="456" y="695"/>
                    <a:pt x="461" y="695"/>
                  </a:cubicBezTo>
                  <a:cubicBezTo>
                    <a:pt x="494" y="695"/>
                    <a:pt x="531" y="666"/>
                    <a:pt x="502" y="637"/>
                  </a:cubicBezTo>
                  <a:cubicBezTo>
                    <a:pt x="424" y="548"/>
                    <a:pt x="335" y="448"/>
                    <a:pt x="268" y="348"/>
                  </a:cubicBezTo>
                  <a:cubicBezTo>
                    <a:pt x="236" y="292"/>
                    <a:pt x="202" y="248"/>
                    <a:pt x="179" y="193"/>
                  </a:cubicBezTo>
                  <a:cubicBezTo>
                    <a:pt x="147" y="137"/>
                    <a:pt x="124" y="70"/>
                    <a:pt x="91" y="15"/>
                  </a:cubicBezTo>
                  <a:cubicBezTo>
                    <a:pt x="86" y="5"/>
                    <a:pt x="72" y="0"/>
                    <a:pt x="5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51" name="Google Shape;451;p3"/>
            <p:cNvSpPr/>
            <p:nvPr/>
          </p:nvSpPr>
          <p:spPr>
            <a:xfrm>
              <a:off x="2311168" y="3938796"/>
              <a:ext cx="6245" cy="6524"/>
            </a:xfrm>
            <a:custGeom>
              <a:avLst/>
              <a:gdLst/>
              <a:ahLst/>
              <a:cxnLst/>
              <a:rect l="l" t="t" r="r" b="b"/>
              <a:pathLst>
                <a:path w="179" h="187" extrusionOk="0">
                  <a:moveTo>
                    <a:pt x="34" y="0"/>
                  </a:moveTo>
                  <a:cubicBezTo>
                    <a:pt x="26" y="0"/>
                    <a:pt x="18" y="3"/>
                    <a:pt x="13" y="9"/>
                  </a:cubicBezTo>
                  <a:cubicBezTo>
                    <a:pt x="1" y="19"/>
                    <a:pt x="1" y="31"/>
                    <a:pt x="13" y="42"/>
                  </a:cubicBezTo>
                  <a:cubicBezTo>
                    <a:pt x="13" y="53"/>
                    <a:pt x="23" y="64"/>
                    <a:pt x="35" y="76"/>
                  </a:cubicBezTo>
                  <a:cubicBezTo>
                    <a:pt x="45" y="76"/>
                    <a:pt x="57" y="86"/>
                    <a:pt x="57" y="98"/>
                  </a:cubicBezTo>
                  <a:lnTo>
                    <a:pt x="68" y="108"/>
                  </a:lnTo>
                  <a:cubicBezTo>
                    <a:pt x="68" y="120"/>
                    <a:pt x="79" y="120"/>
                    <a:pt x="68" y="120"/>
                  </a:cubicBezTo>
                  <a:lnTo>
                    <a:pt x="79" y="120"/>
                  </a:lnTo>
                  <a:lnTo>
                    <a:pt x="79" y="131"/>
                  </a:lnTo>
                  <a:cubicBezTo>
                    <a:pt x="90" y="142"/>
                    <a:pt x="90" y="153"/>
                    <a:pt x="102" y="165"/>
                  </a:cubicBezTo>
                  <a:cubicBezTo>
                    <a:pt x="112" y="187"/>
                    <a:pt x="134" y="187"/>
                    <a:pt x="157" y="187"/>
                  </a:cubicBezTo>
                  <a:cubicBezTo>
                    <a:pt x="168" y="175"/>
                    <a:pt x="179" y="165"/>
                    <a:pt x="179" y="142"/>
                  </a:cubicBezTo>
                  <a:cubicBezTo>
                    <a:pt x="168" y="120"/>
                    <a:pt x="146" y="86"/>
                    <a:pt x="134" y="64"/>
                  </a:cubicBezTo>
                  <a:cubicBezTo>
                    <a:pt x="112" y="42"/>
                    <a:pt x="90" y="19"/>
                    <a:pt x="57" y="9"/>
                  </a:cubicBezTo>
                  <a:cubicBezTo>
                    <a:pt x="51" y="3"/>
                    <a:pt x="43" y="0"/>
                    <a:pt x="3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52" name="Google Shape;452;p3"/>
            <p:cNvSpPr/>
            <p:nvPr/>
          </p:nvSpPr>
          <p:spPr>
            <a:xfrm>
              <a:off x="2287897" y="3940680"/>
              <a:ext cx="70647" cy="44586"/>
            </a:xfrm>
            <a:custGeom>
              <a:avLst/>
              <a:gdLst/>
              <a:ahLst/>
              <a:cxnLst/>
              <a:rect l="l" t="t" r="r" b="b"/>
              <a:pathLst>
                <a:path w="2025" h="1278" extrusionOk="0">
                  <a:moveTo>
                    <a:pt x="1283" y="1"/>
                  </a:moveTo>
                  <a:cubicBezTo>
                    <a:pt x="1143" y="1"/>
                    <a:pt x="982" y="31"/>
                    <a:pt x="801" y="111"/>
                  </a:cubicBezTo>
                  <a:cubicBezTo>
                    <a:pt x="1" y="466"/>
                    <a:pt x="357" y="1278"/>
                    <a:pt x="357" y="1278"/>
                  </a:cubicBezTo>
                  <a:lnTo>
                    <a:pt x="1246" y="1223"/>
                  </a:lnTo>
                  <a:lnTo>
                    <a:pt x="1569" y="1045"/>
                  </a:lnTo>
                  <a:lnTo>
                    <a:pt x="2025" y="377"/>
                  </a:lnTo>
                  <a:cubicBezTo>
                    <a:pt x="2025" y="377"/>
                    <a:pt x="1776" y="1"/>
                    <a:pt x="128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53" name="Google Shape;453;p3"/>
            <p:cNvSpPr/>
            <p:nvPr/>
          </p:nvSpPr>
          <p:spPr>
            <a:xfrm>
              <a:off x="2282106" y="3924806"/>
              <a:ext cx="71415" cy="56308"/>
            </a:xfrm>
            <a:custGeom>
              <a:avLst/>
              <a:gdLst/>
              <a:ahLst/>
              <a:cxnLst/>
              <a:rect l="l" t="t" r="r" b="b"/>
              <a:pathLst>
                <a:path w="2047" h="1614" extrusionOk="0">
                  <a:moveTo>
                    <a:pt x="1520" y="0"/>
                  </a:moveTo>
                  <a:cubicBezTo>
                    <a:pt x="1494" y="0"/>
                    <a:pt x="1466" y="19"/>
                    <a:pt x="1491" y="42"/>
                  </a:cubicBezTo>
                  <a:cubicBezTo>
                    <a:pt x="1568" y="143"/>
                    <a:pt x="1646" y="232"/>
                    <a:pt x="1713" y="332"/>
                  </a:cubicBezTo>
                  <a:cubicBezTo>
                    <a:pt x="1702" y="332"/>
                    <a:pt x="1691" y="343"/>
                    <a:pt x="1691" y="365"/>
                  </a:cubicBezTo>
                  <a:cubicBezTo>
                    <a:pt x="1713" y="388"/>
                    <a:pt x="1724" y="410"/>
                    <a:pt x="1735" y="432"/>
                  </a:cubicBezTo>
                  <a:lnTo>
                    <a:pt x="1702" y="398"/>
                  </a:lnTo>
                  <a:cubicBezTo>
                    <a:pt x="1679" y="398"/>
                    <a:pt x="1669" y="398"/>
                    <a:pt x="1657" y="410"/>
                  </a:cubicBezTo>
                  <a:cubicBezTo>
                    <a:pt x="1624" y="354"/>
                    <a:pt x="1590" y="309"/>
                    <a:pt x="1546" y="254"/>
                  </a:cubicBezTo>
                  <a:cubicBezTo>
                    <a:pt x="1513" y="220"/>
                    <a:pt x="1491" y="187"/>
                    <a:pt x="1457" y="165"/>
                  </a:cubicBezTo>
                  <a:cubicBezTo>
                    <a:pt x="1424" y="121"/>
                    <a:pt x="1390" y="87"/>
                    <a:pt x="1357" y="54"/>
                  </a:cubicBezTo>
                  <a:cubicBezTo>
                    <a:pt x="1353" y="46"/>
                    <a:pt x="1342" y="42"/>
                    <a:pt x="1330" y="42"/>
                  </a:cubicBezTo>
                  <a:cubicBezTo>
                    <a:pt x="1308" y="42"/>
                    <a:pt x="1283" y="54"/>
                    <a:pt x="1290" y="76"/>
                  </a:cubicBezTo>
                  <a:cubicBezTo>
                    <a:pt x="1313" y="154"/>
                    <a:pt x="1390" y="210"/>
                    <a:pt x="1435" y="265"/>
                  </a:cubicBezTo>
                  <a:cubicBezTo>
                    <a:pt x="1501" y="332"/>
                    <a:pt x="1557" y="410"/>
                    <a:pt x="1602" y="487"/>
                  </a:cubicBezTo>
                  <a:cubicBezTo>
                    <a:pt x="1646" y="566"/>
                    <a:pt x="1691" y="643"/>
                    <a:pt x="1713" y="732"/>
                  </a:cubicBezTo>
                  <a:cubicBezTo>
                    <a:pt x="1735" y="776"/>
                    <a:pt x="1746" y="832"/>
                    <a:pt x="1758" y="877"/>
                  </a:cubicBezTo>
                  <a:lnTo>
                    <a:pt x="1758" y="921"/>
                  </a:lnTo>
                  <a:cubicBezTo>
                    <a:pt x="1758" y="932"/>
                    <a:pt x="1746" y="932"/>
                    <a:pt x="1746" y="932"/>
                  </a:cubicBezTo>
                  <a:lnTo>
                    <a:pt x="1746" y="888"/>
                  </a:lnTo>
                  <a:cubicBezTo>
                    <a:pt x="1746" y="865"/>
                    <a:pt x="1724" y="855"/>
                    <a:pt x="1702" y="855"/>
                  </a:cubicBezTo>
                  <a:cubicBezTo>
                    <a:pt x="1691" y="832"/>
                    <a:pt x="1691" y="810"/>
                    <a:pt x="1679" y="788"/>
                  </a:cubicBezTo>
                  <a:cubicBezTo>
                    <a:pt x="1669" y="766"/>
                    <a:pt x="1646" y="743"/>
                    <a:pt x="1624" y="721"/>
                  </a:cubicBezTo>
                  <a:cubicBezTo>
                    <a:pt x="1624" y="710"/>
                    <a:pt x="1602" y="710"/>
                    <a:pt x="1590" y="710"/>
                  </a:cubicBezTo>
                  <a:cubicBezTo>
                    <a:pt x="1580" y="721"/>
                    <a:pt x="1568" y="721"/>
                    <a:pt x="1568" y="743"/>
                  </a:cubicBezTo>
                  <a:cubicBezTo>
                    <a:pt x="1580" y="766"/>
                    <a:pt x="1580" y="788"/>
                    <a:pt x="1590" y="810"/>
                  </a:cubicBezTo>
                  <a:cubicBezTo>
                    <a:pt x="1602" y="832"/>
                    <a:pt x="1602" y="855"/>
                    <a:pt x="1613" y="877"/>
                  </a:cubicBezTo>
                  <a:cubicBezTo>
                    <a:pt x="1613" y="910"/>
                    <a:pt x="1624" y="944"/>
                    <a:pt x="1624" y="966"/>
                  </a:cubicBezTo>
                  <a:cubicBezTo>
                    <a:pt x="1613" y="966"/>
                    <a:pt x="1602" y="977"/>
                    <a:pt x="1590" y="977"/>
                  </a:cubicBezTo>
                  <a:cubicBezTo>
                    <a:pt x="1590" y="944"/>
                    <a:pt x="1580" y="910"/>
                    <a:pt x="1568" y="888"/>
                  </a:cubicBezTo>
                  <a:cubicBezTo>
                    <a:pt x="1535" y="810"/>
                    <a:pt x="1501" y="754"/>
                    <a:pt x="1457" y="699"/>
                  </a:cubicBezTo>
                  <a:cubicBezTo>
                    <a:pt x="1449" y="687"/>
                    <a:pt x="1436" y="682"/>
                    <a:pt x="1423" y="682"/>
                  </a:cubicBezTo>
                  <a:cubicBezTo>
                    <a:pt x="1399" y="682"/>
                    <a:pt x="1376" y="699"/>
                    <a:pt x="1390" y="721"/>
                  </a:cubicBezTo>
                  <a:cubicBezTo>
                    <a:pt x="1435" y="810"/>
                    <a:pt x="1479" y="899"/>
                    <a:pt x="1501" y="988"/>
                  </a:cubicBezTo>
                  <a:lnTo>
                    <a:pt x="1468" y="921"/>
                  </a:lnTo>
                  <a:cubicBezTo>
                    <a:pt x="1424" y="843"/>
                    <a:pt x="1368" y="776"/>
                    <a:pt x="1313" y="710"/>
                  </a:cubicBezTo>
                  <a:cubicBezTo>
                    <a:pt x="1212" y="566"/>
                    <a:pt x="1079" y="443"/>
                    <a:pt x="945" y="332"/>
                  </a:cubicBezTo>
                  <a:cubicBezTo>
                    <a:pt x="939" y="325"/>
                    <a:pt x="929" y="322"/>
                    <a:pt x="920" y="322"/>
                  </a:cubicBezTo>
                  <a:cubicBezTo>
                    <a:pt x="898" y="322"/>
                    <a:pt x="877" y="338"/>
                    <a:pt x="901" y="354"/>
                  </a:cubicBezTo>
                  <a:cubicBezTo>
                    <a:pt x="1023" y="477"/>
                    <a:pt x="1135" y="598"/>
                    <a:pt x="1234" y="732"/>
                  </a:cubicBezTo>
                  <a:cubicBezTo>
                    <a:pt x="1268" y="776"/>
                    <a:pt x="1290" y="821"/>
                    <a:pt x="1313" y="865"/>
                  </a:cubicBezTo>
                  <a:cubicBezTo>
                    <a:pt x="1301" y="843"/>
                    <a:pt x="1290" y="821"/>
                    <a:pt x="1268" y="799"/>
                  </a:cubicBezTo>
                  <a:cubicBezTo>
                    <a:pt x="1257" y="799"/>
                    <a:pt x="1257" y="788"/>
                    <a:pt x="1246" y="776"/>
                  </a:cubicBezTo>
                  <a:cubicBezTo>
                    <a:pt x="1246" y="766"/>
                    <a:pt x="1234" y="766"/>
                    <a:pt x="1234" y="754"/>
                  </a:cubicBezTo>
                  <a:cubicBezTo>
                    <a:pt x="1157" y="643"/>
                    <a:pt x="1034" y="566"/>
                    <a:pt x="923" y="499"/>
                  </a:cubicBezTo>
                  <a:cubicBezTo>
                    <a:pt x="917" y="495"/>
                    <a:pt x="909" y="493"/>
                    <a:pt x="901" y="493"/>
                  </a:cubicBezTo>
                  <a:cubicBezTo>
                    <a:pt x="865" y="493"/>
                    <a:pt x="820" y="527"/>
                    <a:pt x="856" y="554"/>
                  </a:cubicBezTo>
                  <a:cubicBezTo>
                    <a:pt x="967" y="621"/>
                    <a:pt x="1056" y="710"/>
                    <a:pt x="1145" y="810"/>
                  </a:cubicBezTo>
                  <a:cubicBezTo>
                    <a:pt x="1123" y="788"/>
                    <a:pt x="1101" y="766"/>
                    <a:pt x="1068" y="754"/>
                  </a:cubicBezTo>
                  <a:cubicBezTo>
                    <a:pt x="1046" y="754"/>
                    <a:pt x="990" y="766"/>
                    <a:pt x="1023" y="799"/>
                  </a:cubicBezTo>
                  <a:cubicBezTo>
                    <a:pt x="1070" y="855"/>
                    <a:pt x="1116" y="918"/>
                    <a:pt x="1157" y="977"/>
                  </a:cubicBezTo>
                  <a:lnTo>
                    <a:pt x="1157" y="977"/>
                  </a:lnTo>
                  <a:cubicBezTo>
                    <a:pt x="1105" y="925"/>
                    <a:pt x="1053" y="874"/>
                    <a:pt x="1001" y="832"/>
                  </a:cubicBezTo>
                  <a:cubicBezTo>
                    <a:pt x="878" y="721"/>
                    <a:pt x="757" y="621"/>
                    <a:pt x="656" y="499"/>
                  </a:cubicBezTo>
                  <a:cubicBezTo>
                    <a:pt x="653" y="492"/>
                    <a:pt x="647" y="490"/>
                    <a:pt x="640" y="490"/>
                  </a:cubicBezTo>
                  <a:cubicBezTo>
                    <a:pt x="624" y="490"/>
                    <a:pt x="604" y="505"/>
                    <a:pt x="612" y="521"/>
                  </a:cubicBezTo>
                  <a:cubicBezTo>
                    <a:pt x="701" y="655"/>
                    <a:pt x="812" y="754"/>
                    <a:pt x="923" y="865"/>
                  </a:cubicBezTo>
                  <a:cubicBezTo>
                    <a:pt x="979" y="910"/>
                    <a:pt x="1034" y="966"/>
                    <a:pt x="1090" y="1021"/>
                  </a:cubicBezTo>
                  <a:cubicBezTo>
                    <a:pt x="1112" y="1055"/>
                    <a:pt x="1135" y="1077"/>
                    <a:pt x="1157" y="1110"/>
                  </a:cubicBezTo>
                  <a:cubicBezTo>
                    <a:pt x="1157" y="1122"/>
                    <a:pt x="1168" y="1132"/>
                    <a:pt x="1168" y="1132"/>
                  </a:cubicBezTo>
                  <a:lnTo>
                    <a:pt x="1168" y="1144"/>
                  </a:lnTo>
                  <a:cubicBezTo>
                    <a:pt x="1179" y="1144"/>
                    <a:pt x="1179" y="1144"/>
                    <a:pt x="1179" y="1155"/>
                  </a:cubicBezTo>
                  <a:cubicBezTo>
                    <a:pt x="1168" y="1155"/>
                    <a:pt x="1168" y="1144"/>
                    <a:pt x="1157" y="1144"/>
                  </a:cubicBezTo>
                  <a:cubicBezTo>
                    <a:pt x="1149" y="1136"/>
                    <a:pt x="1135" y="1128"/>
                    <a:pt x="1120" y="1128"/>
                  </a:cubicBezTo>
                  <a:cubicBezTo>
                    <a:pt x="1114" y="1128"/>
                    <a:pt x="1107" y="1129"/>
                    <a:pt x="1101" y="1132"/>
                  </a:cubicBezTo>
                  <a:cubicBezTo>
                    <a:pt x="1090" y="1144"/>
                    <a:pt x="1079" y="1155"/>
                    <a:pt x="1090" y="1177"/>
                  </a:cubicBezTo>
                  <a:lnTo>
                    <a:pt x="1090" y="1188"/>
                  </a:lnTo>
                  <a:lnTo>
                    <a:pt x="1034" y="1132"/>
                  </a:lnTo>
                  <a:cubicBezTo>
                    <a:pt x="1029" y="1127"/>
                    <a:pt x="1018" y="1124"/>
                    <a:pt x="1007" y="1124"/>
                  </a:cubicBezTo>
                  <a:cubicBezTo>
                    <a:pt x="995" y="1124"/>
                    <a:pt x="984" y="1127"/>
                    <a:pt x="979" y="1132"/>
                  </a:cubicBezTo>
                  <a:cubicBezTo>
                    <a:pt x="957" y="1144"/>
                    <a:pt x="945" y="1166"/>
                    <a:pt x="967" y="1177"/>
                  </a:cubicBezTo>
                  <a:cubicBezTo>
                    <a:pt x="979" y="1188"/>
                    <a:pt x="979" y="1199"/>
                    <a:pt x="990" y="1211"/>
                  </a:cubicBezTo>
                  <a:lnTo>
                    <a:pt x="890" y="1110"/>
                  </a:lnTo>
                  <a:cubicBezTo>
                    <a:pt x="779" y="999"/>
                    <a:pt x="668" y="888"/>
                    <a:pt x="567" y="776"/>
                  </a:cubicBezTo>
                  <a:cubicBezTo>
                    <a:pt x="561" y="770"/>
                    <a:pt x="552" y="767"/>
                    <a:pt x="544" y="767"/>
                  </a:cubicBezTo>
                  <a:cubicBezTo>
                    <a:pt x="524" y="767"/>
                    <a:pt x="507" y="783"/>
                    <a:pt x="523" y="799"/>
                  </a:cubicBezTo>
                  <a:cubicBezTo>
                    <a:pt x="634" y="932"/>
                    <a:pt x="734" y="1066"/>
                    <a:pt x="856" y="1188"/>
                  </a:cubicBezTo>
                  <a:cubicBezTo>
                    <a:pt x="868" y="1188"/>
                    <a:pt x="868" y="1199"/>
                    <a:pt x="878" y="1199"/>
                  </a:cubicBezTo>
                  <a:cubicBezTo>
                    <a:pt x="868" y="1211"/>
                    <a:pt x="856" y="1211"/>
                    <a:pt x="856" y="1211"/>
                  </a:cubicBezTo>
                  <a:cubicBezTo>
                    <a:pt x="823" y="1188"/>
                    <a:pt x="801" y="1166"/>
                    <a:pt x="767" y="1144"/>
                  </a:cubicBezTo>
                  <a:lnTo>
                    <a:pt x="734" y="1144"/>
                  </a:lnTo>
                  <a:cubicBezTo>
                    <a:pt x="734" y="1132"/>
                    <a:pt x="723" y="1122"/>
                    <a:pt x="712" y="1110"/>
                  </a:cubicBezTo>
                  <a:cubicBezTo>
                    <a:pt x="623" y="1010"/>
                    <a:pt x="534" y="899"/>
                    <a:pt x="456" y="788"/>
                  </a:cubicBezTo>
                  <a:cubicBezTo>
                    <a:pt x="447" y="779"/>
                    <a:pt x="435" y="776"/>
                    <a:pt x="425" y="776"/>
                  </a:cubicBezTo>
                  <a:cubicBezTo>
                    <a:pt x="409" y="776"/>
                    <a:pt x="398" y="785"/>
                    <a:pt x="411" y="799"/>
                  </a:cubicBezTo>
                  <a:cubicBezTo>
                    <a:pt x="478" y="921"/>
                    <a:pt x="567" y="1043"/>
                    <a:pt x="656" y="1155"/>
                  </a:cubicBezTo>
                  <a:cubicBezTo>
                    <a:pt x="701" y="1211"/>
                    <a:pt x="757" y="1266"/>
                    <a:pt x="801" y="1322"/>
                  </a:cubicBezTo>
                  <a:lnTo>
                    <a:pt x="846" y="1366"/>
                  </a:lnTo>
                  <a:cubicBezTo>
                    <a:pt x="834" y="1355"/>
                    <a:pt x="823" y="1355"/>
                    <a:pt x="812" y="1344"/>
                  </a:cubicBezTo>
                  <a:cubicBezTo>
                    <a:pt x="812" y="1344"/>
                    <a:pt x="789" y="1344"/>
                    <a:pt x="789" y="1355"/>
                  </a:cubicBezTo>
                  <a:lnTo>
                    <a:pt x="779" y="1355"/>
                  </a:lnTo>
                  <a:lnTo>
                    <a:pt x="757" y="1333"/>
                  </a:lnTo>
                  <a:cubicBezTo>
                    <a:pt x="701" y="1277"/>
                    <a:pt x="656" y="1221"/>
                    <a:pt x="601" y="1166"/>
                  </a:cubicBezTo>
                  <a:lnTo>
                    <a:pt x="467" y="999"/>
                  </a:lnTo>
                  <a:cubicBezTo>
                    <a:pt x="456" y="988"/>
                    <a:pt x="445" y="988"/>
                    <a:pt x="445" y="977"/>
                  </a:cubicBezTo>
                  <a:cubicBezTo>
                    <a:pt x="401" y="921"/>
                    <a:pt x="367" y="855"/>
                    <a:pt x="312" y="810"/>
                  </a:cubicBezTo>
                  <a:cubicBezTo>
                    <a:pt x="306" y="807"/>
                    <a:pt x="300" y="806"/>
                    <a:pt x="294" y="806"/>
                  </a:cubicBezTo>
                  <a:cubicBezTo>
                    <a:pt x="279" y="806"/>
                    <a:pt x="267" y="816"/>
                    <a:pt x="267" y="832"/>
                  </a:cubicBezTo>
                  <a:cubicBezTo>
                    <a:pt x="278" y="899"/>
                    <a:pt x="334" y="966"/>
                    <a:pt x="378" y="1033"/>
                  </a:cubicBezTo>
                  <a:cubicBezTo>
                    <a:pt x="423" y="1088"/>
                    <a:pt x="467" y="1155"/>
                    <a:pt x="523" y="1211"/>
                  </a:cubicBezTo>
                  <a:cubicBezTo>
                    <a:pt x="601" y="1310"/>
                    <a:pt x="678" y="1389"/>
                    <a:pt x="757" y="1478"/>
                  </a:cubicBezTo>
                  <a:cubicBezTo>
                    <a:pt x="723" y="1466"/>
                    <a:pt x="701" y="1444"/>
                    <a:pt x="678" y="1433"/>
                  </a:cubicBezTo>
                  <a:cubicBezTo>
                    <a:pt x="612" y="1399"/>
                    <a:pt x="567" y="1355"/>
                    <a:pt x="523" y="1300"/>
                  </a:cubicBezTo>
                  <a:cubicBezTo>
                    <a:pt x="411" y="1199"/>
                    <a:pt x="322" y="1077"/>
                    <a:pt x="211" y="977"/>
                  </a:cubicBezTo>
                  <a:cubicBezTo>
                    <a:pt x="207" y="975"/>
                    <a:pt x="203" y="974"/>
                    <a:pt x="198" y="974"/>
                  </a:cubicBezTo>
                  <a:cubicBezTo>
                    <a:pt x="175" y="974"/>
                    <a:pt x="148" y="992"/>
                    <a:pt x="167" y="1010"/>
                  </a:cubicBezTo>
                  <a:cubicBezTo>
                    <a:pt x="278" y="1122"/>
                    <a:pt x="356" y="1244"/>
                    <a:pt x="467" y="1355"/>
                  </a:cubicBezTo>
                  <a:cubicBezTo>
                    <a:pt x="512" y="1399"/>
                    <a:pt x="567" y="1444"/>
                    <a:pt x="623" y="1488"/>
                  </a:cubicBezTo>
                  <a:cubicBezTo>
                    <a:pt x="645" y="1500"/>
                    <a:pt x="668" y="1522"/>
                    <a:pt x="690" y="1533"/>
                  </a:cubicBezTo>
                  <a:lnTo>
                    <a:pt x="656" y="1533"/>
                  </a:lnTo>
                  <a:cubicBezTo>
                    <a:pt x="645" y="1533"/>
                    <a:pt x="634" y="1544"/>
                    <a:pt x="634" y="1544"/>
                  </a:cubicBezTo>
                  <a:cubicBezTo>
                    <a:pt x="500" y="1510"/>
                    <a:pt x="389" y="1411"/>
                    <a:pt x="300" y="1310"/>
                  </a:cubicBezTo>
                  <a:cubicBezTo>
                    <a:pt x="178" y="1177"/>
                    <a:pt x="78" y="1010"/>
                    <a:pt x="67" y="832"/>
                  </a:cubicBezTo>
                  <a:cubicBezTo>
                    <a:pt x="62" y="818"/>
                    <a:pt x="50" y="812"/>
                    <a:pt x="37" y="812"/>
                  </a:cubicBezTo>
                  <a:cubicBezTo>
                    <a:pt x="19" y="812"/>
                    <a:pt x="0" y="824"/>
                    <a:pt x="0" y="843"/>
                  </a:cubicBezTo>
                  <a:cubicBezTo>
                    <a:pt x="11" y="1043"/>
                    <a:pt x="111" y="1211"/>
                    <a:pt x="245" y="1366"/>
                  </a:cubicBezTo>
                  <a:cubicBezTo>
                    <a:pt x="348" y="1490"/>
                    <a:pt x="489" y="1613"/>
                    <a:pt x="659" y="1613"/>
                  </a:cubicBezTo>
                  <a:cubicBezTo>
                    <a:pt x="673" y="1613"/>
                    <a:pt x="687" y="1613"/>
                    <a:pt x="701" y="1611"/>
                  </a:cubicBezTo>
                  <a:cubicBezTo>
                    <a:pt x="712" y="1611"/>
                    <a:pt x="712" y="1599"/>
                    <a:pt x="723" y="1599"/>
                  </a:cubicBezTo>
                  <a:cubicBezTo>
                    <a:pt x="734" y="1599"/>
                    <a:pt x="734" y="1589"/>
                    <a:pt x="745" y="1589"/>
                  </a:cubicBezTo>
                  <a:lnTo>
                    <a:pt x="779" y="1589"/>
                  </a:lnTo>
                  <a:cubicBezTo>
                    <a:pt x="789" y="1589"/>
                    <a:pt x="801" y="1577"/>
                    <a:pt x="801" y="1567"/>
                  </a:cubicBezTo>
                  <a:lnTo>
                    <a:pt x="812" y="1567"/>
                  </a:lnTo>
                  <a:cubicBezTo>
                    <a:pt x="823" y="1567"/>
                    <a:pt x="823" y="1567"/>
                    <a:pt x="834" y="1555"/>
                  </a:cubicBezTo>
                  <a:cubicBezTo>
                    <a:pt x="846" y="1567"/>
                    <a:pt x="846" y="1567"/>
                    <a:pt x="846" y="1577"/>
                  </a:cubicBezTo>
                  <a:cubicBezTo>
                    <a:pt x="851" y="1583"/>
                    <a:pt x="859" y="1586"/>
                    <a:pt x="869" y="1586"/>
                  </a:cubicBezTo>
                  <a:cubicBezTo>
                    <a:pt x="878" y="1586"/>
                    <a:pt x="890" y="1583"/>
                    <a:pt x="901" y="1577"/>
                  </a:cubicBezTo>
                  <a:cubicBezTo>
                    <a:pt x="935" y="1577"/>
                    <a:pt x="979" y="1555"/>
                    <a:pt x="1012" y="1533"/>
                  </a:cubicBezTo>
                  <a:lnTo>
                    <a:pt x="1023" y="1533"/>
                  </a:lnTo>
                  <a:cubicBezTo>
                    <a:pt x="1046" y="1533"/>
                    <a:pt x="1056" y="1533"/>
                    <a:pt x="1068" y="1522"/>
                  </a:cubicBezTo>
                  <a:cubicBezTo>
                    <a:pt x="1090" y="1510"/>
                    <a:pt x="1101" y="1500"/>
                    <a:pt x="1090" y="1488"/>
                  </a:cubicBezTo>
                  <a:cubicBezTo>
                    <a:pt x="1101" y="1478"/>
                    <a:pt x="1112" y="1478"/>
                    <a:pt x="1112" y="1466"/>
                  </a:cubicBezTo>
                  <a:lnTo>
                    <a:pt x="1123" y="1466"/>
                  </a:lnTo>
                  <a:cubicBezTo>
                    <a:pt x="1134" y="1472"/>
                    <a:pt x="1145" y="1475"/>
                    <a:pt x="1155" y="1475"/>
                  </a:cubicBezTo>
                  <a:cubicBezTo>
                    <a:pt x="1165" y="1475"/>
                    <a:pt x="1173" y="1472"/>
                    <a:pt x="1179" y="1466"/>
                  </a:cubicBezTo>
                  <a:lnTo>
                    <a:pt x="1190" y="1466"/>
                  </a:lnTo>
                  <a:cubicBezTo>
                    <a:pt x="1201" y="1478"/>
                    <a:pt x="1224" y="1478"/>
                    <a:pt x="1257" y="1478"/>
                  </a:cubicBezTo>
                  <a:cubicBezTo>
                    <a:pt x="1279" y="1478"/>
                    <a:pt x="1301" y="1455"/>
                    <a:pt x="1301" y="1433"/>
                  </a:cubicBezTo>
                  <a:cubicBezTo>
                    <a:pt x="1301" y="1411"/>
                    <a:pt x="1290" y="1399"/>
                    <a:pt x="1279" y="1389"/>
                  </a:cubicBezTo>
                  <a:cubicBezTo>
                    <a:pt x="1301" y="1377"/>
                    <a:pt x="1323" y="1355"/>
                    <a:pt x="1335" y="1344"/>
                  </a:cubicBezTo>
                  <a:cubicBezTo>
                    <a:pt x="1346" y="1355"/>
                    <a:pt x="1368" y="1355"/>
                    <a:pt x="1379" y="1355"/>
                  </a:cubicBezTo>
                  <a:cubicBezTo>
                    <a:pt x="1446" y="1344"/>
                    <a:pt x="1513" y="1300"/>
                    <a:pt x="1557" y="1244"/>
                  </a:cubicBezTo>
                  <a:cubicBezTo>
                    <a:pt x="1580" y="1233"/>
                    <a:pt x="1590" y="1211"/>
                    <a:pt x="1602" y="1188"/>
                  </a:cubicBezTo>
                  <a:cubicBezTo>
                    <a:pt x="1613" y="1188"/>
                    <a:pt x="1613" y="1177"/>
                    <a:pt x="1624" y="1177"/>
                  </a:cubicBezTo>
                  <a:cubicBezTo>
                    <a:pt x="1679" y="1166"/>
                    <a:pt x="1691" y="1122"/>
                    <a:pt x="1691" y="1066"/>
                  </a:cubicBezTo>
                  <a:cubicBezTo>
                    <a:pt x="1702" y="1066"/>
                    <a:pt x="1724" y="1055"/>
                    <a:pt x="1724" y="1043"/>
                  </a:cubicBezTo>
                  <a:cubicBezTo>
                    <a:pt x="1731" y="1043"/>
                    <a:pt x="1734" y="1048"/>
                    <a:pt x="1738" y="1048"/>
                  </a:cubicBezTo>
                  <a:cubicBezTo>
                    <a:pt x="1740" y="1048"/>
                    <a:pt x="1742" y="1047"/>
                    <a:pt x="1746" y="1043"/>
                  </a:cubicBezTo>
                  <a:cubicBezTo>
                    <a:pt x="1746" y="1043"/>
                    <a:pt x="1758" y="1043"/>
                    <a:pt x="1768" y="1033"/>
                  </a:cubicBezTo>
                  <a:lnTo>
                    <a:pt x="1780" y="1033"/>
                  </a:lnTo>
                  <a:cubicBezTo>
                    <a:pt x="1783" y="1036"/>
                    <a:pt x="1787" y="1037"/>
                    <a:pt x="1791" y="1037"/>
                  </a:cubicBezTo>
                  <a:cubicBezTo>
                    <a:pt x="1802" y="1037"/>
                    <a:pt x="1816" y="1029"/>
                    <a:pt x="1824" y="1021"/>
                  </a:cubicBezTo>
                  <a:cubicBezTo>
                    <a:pt x="1835" y="988"/>
                    <a:pt x="1835" y="954"/>
                    <a:pt x="1835" y="932"/>
                  </a:cubicBezTo>
                  <a:cubicBezTo>
                    <a:pt x="1847" y="932"/>
                    <a:pt x="1857" y="932"/>
                    <a:pt x="1869" y="921"/>
                  </a:cubicBezTo>
                  <a:cubicBezTo>
                    <a:pt x="1879" y="910"/>
                    <a:pt x="1879" y="888"/>
                    <a:pt x="1879" y="865"/>
                  </a:cubicBezTo>
                  <a:cubicBezTo>
                    <a:pt x="1891" y="865"/>
                    <a:pt x="1902" y="855"/>
                    <a:pt x="1902" y="843"/>
                  </a:cubicBezTo>
                  <a:lnTo>
                    <a:pt x="1902" y="799"/>
                  </a:lnTo>
                  <a:cubicBezTo>
                    <a:pt x="1906" y="807"/>
                    <a:pt x="1916" y="811"/>
                    <a:pt x="1926" y="811"/>
                  </a:cubicBezTo>
                  <a:cubicBezTo>
                    <a:pt x="1943" y="811"/>
                    <a:pt x="1962" y="802"/>
                    <a:pt x="1968" y="788"/>
                  </a:cubicBezTo>
                  <a:cubicBezTo>
                    <a:pt x="1968" y="776"/>
                    <a:pt x="1980" y="754"/>
                    <a:pt x="1980" y="743"/>
                  </a:cubicBezTo>
                  <a:lnTo>
                    <a:pt x="1980" y="754"/>
                  </a:lnTo>
                  <a:lnTo>
                    <a:pt x="2013" y="754"/>
                  </a:lnTo>
                  <a:cubicBezTo>
                    <a:pt x="2024" y="754"/>
                    <a:pt x="2024" y="754"/>
                    <a:pt x="2035" y="743"/>
                  </a:cubicBezTo>
                  <a:cubicBezTo>
                    <a:pt x="2047" y="743"/>
                    <a:pt x="2047" y="732"/>
                    <a:pt x="2047" y="721"/>
                  </a:cubicBezTo>
                  <a:lnTo>
                    <a:pt x="2047" y="655"/>
                  </a:lnTo>
                  <a:cubicBezTo>
                    <a:pt x="2047" y="632"/>
                    <a:pt x="2035" y="610"/>
                    <a:pt x="2035" y="588"/>
                  </a:cubicBezTo>
                  <a:cubicBezTo>
                    <a:pt x="2024" y="576"/>
                    <a:pt x="2024" y="576"/>
                    <a:pt x="2024" y="566"/>
                  </a:cubicBezTo>
                  <a:lnTo>
                    <a:pt x="2002" y="566"/>
                  </a:lnTo>
                  <a:cubicBezTo>
                    <a:pt x="1980" y="566"/>
                    <a:pt x="1968" y="576"/>
                    <a:pt x="1968" y="588"/>
                  </a:cubicBezTo>
                  <a:lnTo>
                    <a:pt x="1968" y="665"/>
                  </a:lnTo>
                  <a:lnTo>
                    <a:pt x="1968" y="677"/>
                  </a:lnTo>
                  <a:cubicBezTo>
                    <a:pt x="1968" y="643"/>
                    <a:pt x="1946" y="610"/>
                    <a:pt x="1946" y="576"/>
                  </a:cubicBezTo>
                  <a:cubicBezTo>
                    <a:pt x="1913" y="509"/>
                    <a:pt x="1879" y="432"/>
                    <a:pt x="1847" y="376"/>
                  </a:cubicBezTo>
                  <a:cubicBezTo>
                    <a:pt x="1758" y="243"/>
                    <a:pt x="1657" y="121"/>
                    <a:pt x="1546" y="9"/>
                  </a:cubicBezTo>
                  <a:cubicBezTo>
                    <a:pt x="1540" y="3"/>
                    <a:pt x="1530" y="0"/>
                    <a:pt x="152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54" name="Google Shape;454;p3"/>
            <p:cNvSpPr/>
            <p:nvPr/>
          </p:nvSpPr>
          <p:spPr>
            <a:xfrm>
              <a:off x="2332903" y="3934261"/>
              <a:ext cx="17409" cy="25014"/>
            </a:xfrm>
            <a:custGeom>
              <a:avLst/>
              <a:gdLst/>
              <a:ahLst/>
              <a:cxnLst/>
              <a:rect l="l" t="t" r="r" b="b"/>
              <a:pathLst>
                <a:path w="499" h="717" extrusionOk="0">
                  <a:moveTo>
                    <a:pt x="304" y="475"/>
                  </a:moveTo>
                  <a:cubicBezTo>
                    <a:pt x="314" y="486"/>
                    <a:pt x="324" y="507"/>
                    <a:pt x="324" y="528"/>
                  </a:cubicBezTo>
                  <a:cubicBezTo>
                    <a:pt x="318" y="510"/>
                    <a:pt x="311" y="492"/>
                    <a:pt x="304" y="475"/>
                  </a:cubicBezTo>
                  <a:close/>
                  <a:moveTo>
                    <a:pt x="22" y="1"/>
                  </a:moveTo>
                  <a:cubicBezTo>
                    <a:pt x="12" y="1"/>
                    <a:pt x="1" y="9"/>
                    <a:pt x="1" y="16"/>
                  </a:cubicBezTo>
                  <a:cubicBezTo>
                    <a:pt x="134" y="216"/>
                    <a:pt x="246" y="428"/>
                    <a:pt x="312" y="661"/>
                  </a:cubicBezTo>
                  <a:cubicBezTo>
                    <a:pt x="324" y="661"/>
                    <a:pt x="334" y="673"/>
                    <a:pt x="334" y="673"/>
                  </a:cubicBezTo>
                  <a:lnTo>
                    <a:pt x="334" y="683"/>
                  </a:lnTo>
                  <a:cubicBezTo>
                    <a:pt x="340" y="706"/>
                    <a:pt x="363" y="717"/>
                    <a:pt x="383" y="717"/>
                  </a:cubicBezTo>
                  <a:cubicBezTo>
                    <a:pt x="404" y="717"/>
                    <a:pt x="423" y="706"/>
                    <a:pt x="423" y="683"/>
                  </a:cubicBezTo>
                  <a:cubicBezTo>
                    <a:pt x="435" y="639"/>
                    <a:pt x="435" y="594"/>
                    <a:pt x="435" y="561"/>
                  </a:cubicBezTo>
                  <a:lnTo>
                    <a:pt x="435" y="550"/>
                  </a:lnTo>
                  <a:cubicBezTo>
                    <a:pt x="441" y="553"/>
                    <a:pt x="449" y="554"/>
                    <a:pt x="456" y="554"/>
                  </a:cubicBezTo>
                  <a:cubicBezTo>
                    <a:pt x="477" y="554"/>
                    <a:pt x="499" y="544"/>
                    <a:pt x="490" y="528"/>
                  </a:cubicBezTo>
                  <a:cubicBezTo>
                    <a:pt x="490" y="495"/>
                    <a:pt x="468" y="472"/>
                    <a:pt x="457" y="450"/>
                  </a:cubicBezTo>
                  <a:cubicBezTo>
                    <a:pt x="446" y="428"/>
                    <a:pt x="435" y="394"/>
                    <a:pt x="435" y="372"/>
                  </a:cubicBezTo>
                  <a:cubicBezTo>
                    <a:pt x="423" y="372"/>
                    <a:pt x="423" y="361"/>
                    <a:pt x="423" y="361"/>
                  </a:cubicBezTo>
                  <a:cubicBezTo>
                    <a:pt x="423" y="305"/>
                    <a:pt x="413" y="250"/>
                    <a:pt x="391" y="194"/>
                  </a:cubicBezTo>
                  <a:cubicBezTo>
                    <a:pt x="386" y="186"/>
                    <a:pt x="377" y="183"/>
                    <a:pt x="366" y="183"/>
                  </a:cubicBezTo>
                  <a:cubicBezTo>
                    <a:pt x="347" y="183"/>
                    <a:pt x="324" y="195"/>
                    <a:pt x="324" y="216"/>
                  </a:cubicBezTo>
                  <a:cubicBezTo>
                    <a:pt x="334" y="272"/>
                    <a:pt x="334" y="327"/>
                    <a:pt x="334" y="384"/>
                  </a:cubicBezTo>
                  <a:cubicBezTo>
                    <a:pt x="312" y="339"/>
                    <a:pt x="279" y="295"/>
                    <a:pt x="246" y="261"/>
                  </a:cubicBezTo>
                  <a:cubicBezTo>
                    <a:pt x="242" y="254"/>
                    <a:pt x="236" y="251"/>
                    <a:pt x="230" y="251"/>
                  </a:cubicBezTo>
                  <a:cubicBezTo>
                    <a:pt x="214" y="251"/>
                    <a:pt x="197" y="267"/>
                    <a:pt x="213" y="283"/>
                  </a:cubicBezTo>
                  <a:cubicBezTo>
                    <a:pt x="242" y="334"/>
                    <a:pt x="273" y="393"/>
                    <a:pt x="295" y="453"/>
                  </a:cubicBezTo>
                  <a:lnTo>
                    <a:pt x="295" y="453"/>
                  </a:lnTo>
                  <a:cubicBezTo>
                    <a:pt x="227" y="294"/>
                    <a:pt x="131" y="150"/>
                    <a:pt x="35" y="5"/>
                  </a:cubicBezTo>
                  <a:cubicBezTo>
                    <a:pt x="31" y="2"/>
                    <a:pt x="27" y="1"/>
                    <a:pt x="2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55" name="Google Shape;455;p3"/>
            <p:cNvSpPr/>
            <p:nvPr/>
          </p:nvSpPr>
          <p:spPr>
            <a:xfrm>
              <a:off x="2348847" y="3944518"/>
              <a:ext cx="3140" cy="5059"/>
            </a:xfrm>
            <a:custGeom>
              <a:avLst/>
              <a:gdLst/>
              <a:ahLst/>
              <a:cxnLst/>
              <a:rect l="l" t="t" r="r" b="b"/>
              <a:pathLst>
                <a:path w="90" h="145" extrusionOk="0">
                  <a:moveTo>
                    <a:pt x="33" y="1"/>
                  </a:moveTo>
                  <a:cubicBezTo>
                    <a:pt x="23" y="1"/>
                    <a:pt x="0" y="11"/>
                    <a:pt x="0" y="23"/>
                  </a:cubicBezTo>
                  <a:cubicBezTo>
                    <a:pt x="11" y="45"/>
                    <a:pt x="11" y="56"/>
                    <a:pt x="11" y="78"/>
                  </a:cubicBezTo>
                  <a:cubicBezTo>
                    <a:pt x="11" y="90"/>
                    <a:pt x="11" y="112"/>
                    <a:pt x="23" y="122"/>
                  </a:cubicBezTo>
                  <a:cubicBezTo>
                    <a:pt x="23" y="145"/>
                    <a:pt x="33" y="145"/>
                    <a:pt x="55" y="145"/>
                  </a:cubicBezTo>
                  <a:cubicBezTo>
                    <a:pt x="67" y="145"/>
                    <a:pt x="89" y="134"/>
                    <a:pt x="78" y="122"/>
                  </a:cubicBezTo>
                  <a:lnTo>
                    <a:pt x="78" y="67"/>
                  </a:lnTo>
                  <a:cubicBezTo>
                    <a:pt x="67" y="56"/>
                    <a:pt x="67" y="33"/>
                    <a:pt x="67" y="23"/>
                  </a:cubicBezTo>
                  <a:cubicBezTo>
                    <a:pt x="55" y="11"/>
                    <a:pt x="55" y="11"/>
                    <a:pt x="5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56" name="Google Shape;456;p3"/>
            <p:cNvSpPr/>
            <p:nvPr/>
          </p:nvSpPr>
          <p:spPr>
            <a:xfrm>
              <a:off x="2312563" y="3953275"/>
              <a:ext cx="15351" cy="19607"/>
            </a:xfrm>
            <a:custGeom>
              <a:avLst/>
              <a:gdLst/>
              <a:ahLst/>
              <a:cxnLst/>
              <a:rect l="l" t="t" r="r" b="b"/>
              <a:pathLst>
                <a:path w="440" h="562" extrusionOk="0">
                  <a:moveTo>
                    <a:pt x="41" y="1"/>
                  </a:moveTo>
                  <a:cubicBezTo>
                    <a:pt x="20" y="1"/>
                    <a:pt x="1" y="11"/>
                    <a:pt x="17" y="27"/>
                  </a:cubicBezTo>
                  <a:cubicBezTo>
                    <a:pt x="94" y="105"/>
                    <a:pt x="161" y="183"/>
                    <a:pt x="217" y="272"/>
                  </a:cubicBezTo>
                  <a:lnTo>
                    <a:pt x="284" y="405"/>
                  </a:lnTo>
                  <a:cubicBezTo>
                    <a:pt x="306" y="450"/>
                    <a:pt x="328" y="506"/>
                    <a:pt x="351" y="550"/>
                  </a:cubicBezTo>
                  <a:cubicBezTo>
                    <a:pt x="354" y="558"/>
                    <a:pt x="364" y="562"/>
                    <a:pt x="374" y="562"/>
                  </a:cubicBezTo>
                  <a:cubicBezTo>
                    <a:pt x="394" y="562"/>
                    <a:pt x="417" y="549"/>
                    <a:pt x="417" y="528"/>
                  </a:cubicBezTo>
                  <a:lnTo>
                    <a:pt x="428" y="528"/>
                  </a:lnTo>
                  <a:lnTo>
                    <a:pt x="428" y="517"/>
                  </a:lnTo>
                  <a:cubicBezTo>
                    <a:pt x="428" y="517"/>
                    <a:pt x="428" y="506"/>
                    <a:pt x="440" y="506"/>
                  </a:cubicBezTo>
                  <a:lnTo>
                    <a:pt x="428" y="506"/>
                  </a:lnTo>
                  <a:lnTo>
                    <a:pt x="428" y="494"/>
                  </a:lnTo>
                  <a:cubicBezTo>
                    <a:pt x="417" y="494"/>
                    <a:pt x="417" y="484"/>
                    <a:pt x="417" y="484"/>
                  </a:cubicBezTo>
                  <a:lnTo>
                    <a:pt x="406" y="484"/>
                  </a:lnTo>
                  <a:cubicBezTo>
                    <a:pt x="395" y="450"/>
                    <a:pt x="373" y="417"/>
                    <a:pt x="361" y="383"/>
                  </a:cubicBezTo>
                  <a:cubicBezTo>
                    <a:pt x="339" y="339"/>
                    <a:pt x="306" y="294"/>
                    <a:pt x="272" y="250"/>
                  </a:cubicBezTo>
                  <a:cubicBezTo>
                    <a:pt x="217" y="161"/>
                    <a:pt x="139" y="83"/>
                    <a:pt x="62" y="5"/>
                  </a:cubicBezTo>
                  <a:cubicBezTo>
                    <a:pt x="56" y="2"/>
                    <a:pt x="48" y="1"/>
                    <a:pt x="4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57" name="Google Shape;457;p3"/>
            <p:cNvSpPr/>
            <p:nvPr/>
          </p:nvSpPr>
          <p:spPr>
            <a:xfrm>
              <a:off x="2319576" y="3955961"/>
              <a:ext cx="22119" cy="16188"/>
            </a:xfrm>
            <a:custGeom>
              <a:avLst/>
              <a:gdLst/>
              <a:ahLst/>
              <a:cxnLst/>
              <a:rect l="l" t="t" r="r" b="b"/>
              <a:pathLst>
                <a:path w="634" h="464" extrusionOk="0">
                  <a:moveTo>
                    <a:pt x="305" y="284"/>
                  </a:moveTo>
                  <a:lnTo>
                    <a:pt x="316" y="295"/>
                  </a:lnTo>
                  <a:lnTo>
                    <a:pt x="328" y="295"/>
                  </a:lnTo>
                  <a:cubicBezTo>
                    <a:pt x="338" y="306"/>
                    <a:pt x="338" y="306"/>
                    <a:pt x="350" y="306"/>
                  </a:cubicBezTo>
                  <a:lnTo>
                    <a:pt x="338" y="306"/>
                  </a:lnTo>
                  <a:cubicBezTo>
                    <a:pt x="338" y="306"/>
                    <a:pt x="338" y="318"/>
                    <a:pt x="328" y="318"/>
                  </a:cubicBezTo>
                  <a:cubicBezTo>
                    <a:pt x="316" y="318"/>
                    <a:pt x="294" y="328"/>
                    <a:pt x="305" y="340"/>
                  </a:cubicBezTo>
                  <a:cubicBezTo>
                    <a:pt x="294" y="328"/>
                    <a:pt x="294" y="318"/>
                    <a:pt x="283" y="318"/>
                  </a:cubicBezTo>
                  <a:cubicBezTo>
                    <a:pt x="283" y="306"/>
                    <a:pt x="272" y="295"/>
                    <a:pt x="261" y="284"/>
                  </a:cubicBezTo>
                  <a:close/>
                  <a:moveTo>
                    <a:pt x="608" y="0"/>
                  </a:moveTo>
                  <a:cubicBezTo>
                    <a:pt x="594" y="0"/>
                    <a:pt x="578" y="6"/>
                    <a:pt x="572" y="17"/>
                  </a:cubicBezTo>
                  <a:lnTo>
                    <a:pt x="539" y="117"/>
                  </a:lnTo>
                  <a:cubicBezTo>
                    <a:pt x="539" y="140"/>
                    <a:pt x="528" y="150"/>
                    <a:pt x="528" y="173"/>
                  </a:cubicBezTo>
                  <a:lnTo>
                    <a:pt x="516" y="184"/>
                  </a:lnTo>
                  <a:cubicBezTo>
                    <a:pt x="506" y="184"/>
                    <a:pt x="483" y="184"/>
                    <a:pt x="472" y="195"/>
                  </a:cubicBezTo>
                  <a:cubicBezTo>
                    <a:pt x="469" y="188"/>
                    <a:pt x="462" y="186"/>
                    <a:pt x="454" y="186"/>
                  </a:cubicBezTo>
                  <a:cubicBezTo>
                    <a:pt x="434" y="186"/>
                    <a:pt x="408" y="201"/>
                    <a:pt x="417" y="217"/>
                  </a:cubicBezTo>
                  <a:cubicBezTo>
                    <a:pt x="417" y="229"/>
                    <a:pt x="417" y="229"/>
                    <a:pt x="427" y="239"/>
                  </a:cubicBezTo>
                  <a:cubicBezTo>
                    <a:pt x="417" y="229"/>
                    <a:pt x="405" y="229"/>
                    <a:pt x="394" y="229"/>
                  </a:cubicBezTo>
                  <a:cubicBezTo>
                    <a:pt x="383" y="217"/>
                    <a:pt x="372" y="195"/>
                    <a:pt x="361" y="184"/>
                  </a:cubicBezTo>
                  <a:cubicBezTo>
                    <a:pt x="354" y="178"/>
                    <a:pt x="345" y="175"/>
                    <a:pt x="335" y="175"/>
                  </a:cubicBezTo>
                  <a:cubicBezTo>
                    <a:pt x="313" y="175"/>
                    <a:pt x="290" y="191"/>
                    <a:pt x="305" y="206"/>
                  </a:cubicBezTo>
                  <a:cubicBezTo>
                    <a:pt x="316" y="217"/>
                    <a:pt x="328" y="229"/>
                    <a:pt x="338" y="251"/>
                  </a:cubicBezTo>
                  <a:cubicBezTo>
                    <a:pt x="328" y="239"/>
                    <a:pt x="316" y="229"/>
                    <a:pt x="305" y="229"/>
                  </a:cubicBezTo>
                  <a:cubicBezTo>
                    <a:pt x="294" y="229"/>
                    <a:pt x="294" y="217"/>
                    <a:pt x="283" y="217"/>
                  </a:cubicBezTo>
                  <a:cubicBezTo>
                    <a:pt x="283" y="229"/>
                    <a:pt x="272" y="229"/>
                    <a:pt x="272" y="229"/>
                  </a:cubicBezTo>
                  <a:lnTo>
                    <a:pt x="239" y="229"/>
                  </a:lnTo>
                  <a:lnTo>
                    <a:pt x="239" y="239"/>
                  </a:lnTo>
                  <a:cubicBezTo>
                    <a:pt x="227" y="229"/>
                    <a:pt x="227" y="217"/>
                    <a:pt x="216" y="206"/>
                  </a:cubicBezTo>
                  <a:cubicBezTo>
                    <a:pt x="172" y="140"/>
                    <a:pt x="116" y="84"/>
                    <a:pt x="49" y="28"/>
                  </a:cubicBezTo>
                  <a:cubicBezTo>
                    <a:pt x="46" y="22"/>
                    <a:pt x="40" y="19"/>
                    <a:pt x="34" y="19"/>
                  </a:cubicBezTo>
                  <a:cubicBezTo>
                    <a:pt x="18" y="19"/>
                    <a:pt x="0" y="35"/>
                    <a:pt x="16" y="51"/>
                  </a:cubicBezTo>
                  <a:cubicBezTo>
                    <a:pt x="71" y="117"/>
                    <a:pt x="127" y="184"/>
                    <a:pt x="172" y="262"/>
                  </a:cubicBezTo>
                  <a:cubicBezTo>
                    <a:pt x="194" y="306"/>
                    <a:pt x="216" y="340"/>
                    <a:pt x="239" y="384"/>
                  </a:cubicBezTo>
                  <a:cubicBezTo>
                    <a:pt x="249" y="407"/>
                    <a:pt x="249" y="429"/>
                    <a:pt x="261" y="451"/>
                  </a:cubicBezTo>
                  <a:cubicBezTo>
                    <a:pt x="274" y="457"/>
                    <a:pt x="290" y="464"/>
                    <a:pt x="306" y="464"/>
                  </a:cubicBezTo>
                  <a:cubicBezTo>
                    <a:pt x="318" y="464"/>
                    <a:pt x="329" y="460"/>
                    <a:pt x="338" y="451"/>
                  </a:cubicBezTo>
                  <a:cubicBezTo>
                    <a:pt x="338" y="440"/>
                    <a:pt x="350" y="440"/>
                    <a:pt x="338" y="429"/>
                  </a:cubicBezTo>
                  <a:lnTo>
                    <a:pt x="350" y="429"/>
                  </a:lnTo>
                  <a:cubicBezTo>
                    <a:pt x="361" y="429"/>
                    <a:pt x="361" y="417"/>
                    <a:pt x="372" y="417"/>
                  </a:cubicBezTo>
                  <a:lnTo>
                    <a:pt x="372" y="407"/>
                  </a:lnTo>
                  <a:cubicBezTo>
                    <a:pt x="372" y="407"/>
                    <a:pt x="383" y="395"/>
                    <a:pt x="394" y="395"/>
                  </a:cubicBezTo>
                  <a:cubicBezTo>
                    <a:pt x="405" y="395"/>
                    <a:pt x="405" y="384"/>
                    <a:pt x="417" y="373"/>
                  </a:cubicBezTo>
                  <a:cubicBezTo>
                    <a:pt x="427" y="373"/>
                    <a:pt x="439" y="373"/>
                    <a:pt x="439" y="362"/>
                  </a:cubicBezTo>
                  <a:lnTo>
                    <a:pt x="450" y="351"/>
                  </a:lnTo>
                  <a:cubicBezTo>
                    <a:pt x="454" y="355"/>
                    <a:pt x="463" y="358"/>
                    <a:pt x="472" y="358"/>
                  </a:cubicBezTo>
                  <a:cubicBezTo>
                    <a:pt x="485" y="358"/>
                    <a:pt x="499" y="353"/>
                    <a:pt x="506" y="340"/>
                  </a:cubicBezTo>
                  <a:lnTo>
                    <a:pt x="506" y="295"/>
                  </a:lnTo>
                  <a:cubicBezTo>
                    <a:pt x="528" y="295"/>
                    <a:pt x="539" y="295"/>
                    <a:pt x="539" y="273"/>
                  </a:cubicBezTo>
                  <a:cubicBezTo>
                    <a:pt x="550" y="262"/>
                    <a:pt x="539" y="239"/>
                    <a:pt x="539" y="229"/>
                  </a:cubicBezTo>
                  <a:cubicBezTo>
                    <a:pt x="561" y="217"/>
                    <a:pt x="583" y="195"/>
                    <a:pt x="595" y="173"/>
                  </a:cubicBezTo>
                  <a:cubicBezTo>
                    <a:pt x="605" y="117"/>
                    <a:pt x="617" y="73"/>
                    <a:pt x="628" y="17"/>
                  </a:cubicBezTo>
                  <a:cubicBezTo>
                    <a:pt x="633" y="6"/>
                    <a:pt x="622" y="0"/>
                    <a:pt x="60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58" name="Google Shape;458;p3"/>
            <p:cNvSpPr/>
            <p:nvPr/>
          </p:nvSpPr>
          <p:spPr>
            <a:xfrm>
              <a:off x="2298608" y="3961823"/>
              <a:ext cx="23096" cy="16432"/>
            </a:xfrm>
            <a:custGeom>
              <a:avLst/>
              <a:gdLst/>
              <a:ahLst/>
              <a:cxnLst/>
              <a:rect l="l" t="t" r="r" b="b"/>
              <a:pathLst>
                <a:path w="662" h="471" extrusionOk="0">
                  <a:moveTo>
                    <a:pt x="40" y="0"/>
                  </a:moveTo>
                  <a:cubicBezTo>
                    <a:pt x="20" y="0"/>
                    <a:pt x="0" y="11"/>
                    <a:pt x="17" y="27"/>
                  </a:cubicBezTo>
                  <a:cubicBezTo>
                    <a:pt x="94" y="127"/>
                    <a:pt x="172" y="227"/>
                    <a:pt x="261" y="316"/>
                  </a:cubicBezTo>
                  <a:cubicBezTo>
                    <a:pt x="306" y="360"/>
                    <a:pt x="361" y="394"/>
                    <a:pt x="405" y="427"/>
                  </a:cubicBezTo>
                  <a:cubicBezTo>
                    <a:pt x="435" y="449"/>
                    <a:pt x="473" y="471"/>
                    <a:pt x="509" y="471"/>
                  </a:cubicBezTo>
                  <a:cubicBezTo>
                    <a:pt x="528" y="471"/>
                    <a:pt x="546" y="465"/>
                    <a:pt x="561" y="449"/>
                  </a:cubicBezTo>
                  <a:cubicBezTo>
                    <a:pt x="583" y="449"/>
                    <a:pt x="606" y="439"/>
                    <a:pt x="606" y="417"/>
                  </a:cubicBezTo>
                  <a:lnTo>
                    <a:pt x="606" y="405"/>
                  </a:lnTo>
                  <a:lnTo>
                    <a:pt x="606" y="394"/>
                  </a:lnTo>
                  <a:cubicBezTo>
                    <a:pt x="617" y="383"/>
                    <a:pt x="617" y="372"/>
                    <a:pt x="617" y="360"/>
                  </a:cubicBezTo>
                  <a:lnTo>
                    <a:pt x="606" y="350"/>
                  </a:lnTo>
                  <a:lnTo>
                    <a:pt x="650" y="350"/>
                  </a:lnTo>
                  <a:lnTo>
                    <a:pt x="662" y="338"/>
                  </a:lnTo>
                  <a:lnTo>
                    <a:pt x="662" y="328"/>
                  </a:lnTo>
                  <a:cubicBezTo>
                    <a:pt x="662" y="316"/>
                    <a:pt x="650" y="316"/>
                    <a:pt x="650" y="316"/>
                  </a:cubicBezTo>
                  <a:lnTo>
                    <a:pt x="639" y="305"/>
                  </a:lnTo>
                  <a:lnTo>
                    <a:pt x="628" y="305"/>
                  </a:lnTo>
                  <a:lnTo>
                    <a:pt x="617" y="294"/>
                  </a:lnTo>
                  <a:cubicBezTo>
                    <a:pt x="606" y="283"/>
                    <a:pt x="595" y="283"/>
                    <a:pt x="595" y="283"/>
                  </a:cubicBezTo>
                  <a:lnTo>
                    <a:pt x="561" y="283"/>
                  </a:lnTo>
                  <a:cubicBezTo>
                    <a:pt x="561" y="294"/>
                    <a:pt x="550" y="294"/>
                    <a:pt x="550" y="305"/>
                  </a:cubicBezTo>
                  <a:lnTo>
                    <a:pt x="550" y="328"/>
                  </a:lnTo>
                  <a:cubicBezTo>
                    <a:pt x="561" y="328"/>
                    <a:pt x="561" y="338"/>
                    <a:pt x="573" y="338"/>
                  </a:cubicBezTo>
                  <a:lnTo>
                    <a:pt x="583" y="338"/>
                  </a:lnTo>
                  <a:cubicBezTo>
                    <a:pt x="573" y="338"/>
                    <a:pt x="561" y="350"/>
                    <a:pt x="561" y="350"/>
                  </a:cubicBezTo>
                  <a:cubicBezTo>
                    <a:pt x="550" y="338"/>
                    <a:pt x="539" y="338"/>
                    <a:pt x="528" y="328"/>
                  </a:cubicBezTo>
                  <a:lnTo>
                    <a:pt x="494" y="294"/>
                  </a:lnTo>
                  <a:cubicBezTo>
                    <a:pt x="489" y="288"/>
                    <a:pt x="481" y="286"/>
                    <a:pt x="471" y="286"/>
                  </a:cubicBezTo>
                  <a:cubicBezTo>
                    <a:pt x="462" y="286"/>
                    <a:pt x="450" y="288"/>
                    <a:pt x="439" y="294"/>
                  </a:cubicBezTo>
                  <a:cubicBezTo>
                    <a:pt x="428" y="294"/>
                    <a:pt x="417" y="316"/>
                    <a:pt x="428" y="328"/>
                  </a:cubicBezTo>
                  <a:cubicBezTo>
                    <a:pt x="433" y="339"/>
                    <a:pt x="439" y="347"/>
                    <a:pt x="445" y="352"/>
                  </a:cubicBezTo>
                  <a:lnTo>
                    <a:pt x="445" y="352"/>
                  </a:lnTo>
                  <a:cubicBezTo>
                    <a:pt x="427" y="344"/>
                    <a:pt x="409" y="336"/>
                    <a:pt x="383" y="328"/>
                  </a:cubicBezTo>
                  <a:cubicBezTo>
                    <a:pt x="350" y="305"/>
                    <a:pt x="316" y="272"/>
                    <a:pt x="284" y="249"/>
                  </a:cubicBezTo>
                  <a:cubicBezTo>
                    <a:pt x="205" y="172"/>
                    <a:pt x="128" y="94"/>
                    <a:pt x="61" y="5"/>
                  </a:cubicBezTo>
                  <a:cubicBezTo>
                    <a:pt x="55" y="2"/>
                    <a:pt x="48" y="0"/>
                    <a:pt x="4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59" name="Google Shape;459;p3"/>
            <p:cNvSpPr/>
            <p:nvPr/>
          </p:nvSpPr>
          <p:spPr>
            <a:xfrm>
              <a:off x="2321285" y="3970894"/>
              <a:ext cx="3524" cy="2023"/>
            </a:xfrm>
            <a:custGeom>
              <a:avLst/>
              <a:gdLst/>
              <a:ahLst/>
              <a:cxnLst/>
              <a:rect l="l" t="t" r="r" b="b"/>
              <a:pathLst>
                <a:path w="101" h="58" extrusionOk="0">
                  <a:moveTo>
                    <a:pt x="45" y="1"/>
                  </a:moveTo>
                  <a:cubicBezTo>
                    <a:pt x="4" y="11"/>
                    <a:pt x="1" y="58"/>
                    <a:pt x="33" y="58"/>
                  </a:cubicBezTo>
                  <a:cubicBezTo>
                    <a:pt x="37" y="58"/>
                    <a:pt x="41" y="57"/>
                    <a:pt x="45" y="56"/>
                  </a:cubicBezTo>
                  <a:cubicBezTo>
                    <a:pt x="101" y="56"/>
                    <a:pt x="89" y="1"/>
                    <a:pt x="4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60" name="Google Shape;460;p3"/>
            <p:cNvSpPr/>
            <p:nvPr/>
          </p:nvSpPr>
          <p:spPr>
            <a:xfrm>
              <a:off x="2302655" y="3954601"/>
              <a:ext cx="67961" cy="47517"/>
            </a:xfrm>
            <a:custGeom>
              <a:avLst/>
              <a:gdLst/>
              <a:ahLst/>
              <a:cxnLst/>
              <a:rect l="l" t="t" r="r" b="b"/>
              <a:pathLst>
                <a:path w="1948" h="1362" extrusionOk="0">
                  <a:moveTo>
                    <a:pt x="1903" y="1"/>
                  </a:moveTo>
                  <a:lnTo>
                    <a:pt x="1535" y="45"/>
                  </a:lnTo>
                  <a:cubicBezTo>
                    <a:pt x="1535" y="45"/>
                    <a:pt x="1179" y="223"/>
                    <a:pt x="968" y="412"/>
                  </a:cubicBezTo>
                  <a:cubicBezTo>
                    <a:pt x="757" y="601"/>
                    <a:pt x="679" y="679"/>
                    <a:pt x="457" y="679"/>
                  </a:cubicBezTo>
                  <a:cubicBezTo>
                    <a:pt x="234" y="690"/>
                    <a:pt x="89" y="768"/>
                    <a:pt x="45" y="824"/>
                  </a:cubicBezTo>
                  <a:cubicBezTo>
                    <a:pt x="0" y="890"/>
                    <a:pt x="34" y="979"/>
                    <a:pt x="34" y="979"/>
                  </a:cubicBezTo>
                  <a:cubicBezTo>
                    <a:pt x="34" y="979"/>
                    <a:pt x="58" y="961"/>
                    <a:pt x="123" y="961"/>
                  </a:cubicBezTo>
                  <a:cubicBezTo>
                    <a:pt x="182" y="961"/>
                    <a:pt x="274" y="976"/>
                    <a:pt x="412" y="1035"/>
                  </a:cubicBezTo>
                  <a:cubicBezTo>
                    <a:pt x="690" y="1157"/>
                    <a:pt x="768" y="1213"/>
                    <a:pt x="912" y="1291"/>
                  </a:cubicBezTo>
                  <a:cubicBezTo>
                    <a:pt x="1012" y="1337"/>
                    <a:pt x="1075" y="1362"/>
                    <a:pt x="1144" y="1362"/>
                  </a:cubicBezTo>
                  <a:cubicBezTo>
                    <a:pt x="1175" y="1362"/>
                    <a:pt x="1208" y="1357"/>
                    <a:pt x="1246" y="1346"/>
                  </a:cubicBezTo>
                  <a:cubicBezTo>
                    <a:pt x="1379" y="1302"/>
                    <a:pt x="1413" y="1279"/>
                    <a:pt x="1502" y="1257"/>
                  </a:cubicBezTo>
                  <a:cubicBezTo>
                    <a:pt x="1521" y="1250"/>
                    <a:pt x="1536" y="1248"/>
                    <a:pt x="1547" y="1248"/>
                  </a:cubicBezTo>
                  <a:cubicBezTo>
                    <a:pt x="1563" y="1248"/>
                    <a:pt x="1573" y="1252"/>
                    <a:pt x="1583" y="1252"/>
                  </a:cubicBezTo>
                  <a:cubicBezTo>
                    <a:pt x="1599" y="1252"/>
                    <a:pt x="1613" y="1241"/>
                    <a:pt x="1646" y="1180"/>
                  </a:cubicBezTo>
                  <a:cubicBezTo>
                    <a:pt x="1713" y="1057"/>
                    <a:pt x="1636" y="979"/>
                    <a:pt x="1658" y="745"/>
                  </a:cubicBezTo>
                  <a:cubicBezTo>
                    <a:pt x="1680" y="512"/>
                    <a:pt x="1680" y="357"/>
                    <a:pt x="1747" y="312"/>
                  </a:cubicBezTo>
                  <a:cubicBezTo>
                    <a:pt x="1777" y="287"/>
                    <a:pt x="1821" y="280"/>
                    <a:pt x="1860" y="280"/>
                  </a:cubicBezTo>
                  <a:cubicBezTo>
                    <a:pt x="1907" y="280"/>
                    <a:pt x="1947" y="290"/>
                    <a:pt x="1947" y="290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61" name="Google Shape;461;p3"/>
            <p:cNvSpPr/>
            <p:nvPr/>
          </p:nvSpPr>
          <p:spPr>
            <a:xfrm>
              <a:off x="2302655" y="3954601"/>
              <a:ext cx="67961" cy="42737"/>
            </a:xfrm>
            <a:custGeom>
              <a:avLst/>
              <a:gdLst/>
              <a:ahLst/>
              <a:cxnLst/>
              <a:rect l="l" t="t" r="r" b="b"/>
              <a:pathLst>
                <a:path w="1948" h="1225" extrusionOk="0">
                  <a:moveTo>
                    <a:pt x="1903" y="1"/>
                  </a:moveTo>
                  <a:lnTo>
                    <a:pt x="1535" y="45"/>
                  </a:lnTo>
                  <a:cubicBezTo>
                    <a:pt x="1535" y="45"/>
                    <a:pt x="1179" y="223"/>
                    <a:pt x="968" y="412"/>
                  </a:cubicBezTo>
                  <a:cubicBezTo>
                    <a:pt x="757" y="601"/>
                    <a:pt x="679" y="679"/>
                    <a:pt x="457" y="679"/>
                  </a:cubicBezTo>
                  <a:cubicBezTo>
                    <a:pt x="234" y="690"/>
                    <a:pt x="89" y="768"/>
                    <a:pt x="45" y="824"/>
                  </a:cubicBezTo>
                  <a:cubicBezTo>
                    <a:pt x="0" y="890"/>
                    <a:pt x="34" y="979"/>
                    <a:pt x="34" y="979"/>
                  </a:cubicBezTo>
                  <a:cubicBezTo>
                    <a:pt x="34" y="979"/>
                    <a:pt x="58" y="961"/>
                    <a:pt x="123" y="961"/>
                  </a:cubicBezTo>
                  <a:cubicBezTo>
                    <a:pt x="182" y="961"/>
                    <a:pt x="274" y="976"/>
                    <a:pt x="412" y="1035"/>
                  </a:cubicBezTo>
                  <a:cubicBezTo>
                    <a:pt x="423" y="1035"/>
                    <a:pt x="423" y="1046"/>
                    <a:pt x="434" y="1046"/>
                  </a:cubicBezTo>
                  <a:cubicBezTo>
                    <a:pt x="467" y="1035"/>
                    <a:pt x="490" y="1024"/>
                    <a:pt x="523" y="1024"/>
                  </a:cubicBezTo>
                  <a:cubicBezTo>
                    <a:pt x="607" y="1002"/>
                    <a:pt x="693" y="991"/>
                    <a:pt x="779" y="991"/>
                  </a:cubicBezTo>
                  <a:cubicBezTo>
                    <a:pt x="865" y="991"/>
                    <a:pt x="951" y="1002"/>
                    <a:pt x="1035" y="1024"/>
                  </a:cubicBezTo>
                  <a:cubicBezTo>
                    <a:pt x="1179" y="1068"/>
                    <a:pt x="1313" y="1135"/>
                    <a:pt x="1458" y="1180"/>
                  </a:cubicBezTo>
                  <a:cubicBezTo>
                    <a:pt x="1513" y="1202"/>
                    <a:pt x="1557" y="1213"/>
                    <a:pt x="1613" y="1224"/>
                  </a:cubicBezTo>
                  <a:cubicBezTo>
                    <a:pt x="1624" y="1213"/>
                    <a:pt x="1636" y="1202"/>
                    <a:pt x="1646" y="1180"/>
                  </a:cubicBezTo>
                  <a:cubicBezTo>
                    <a:pt x="1713" y="1057"/>
                    <a:pt x="1636" y="979"/>
                    <a:pt x="1658" y="745"/>
                  </a:cubicBezTo>
                  <a:cubicBezTo>
                    <a:pt x="1680" y="512"/>
                    <a:pt x="1680" y="357"/>
                    <a:pt x="1747" y="312"/>
                  </a:cubicBezTo>
                  <a:cubicBezTo>
                    <a:pt x="1777" y="287"/>
                    <a:pt x="1821" y="280"/>
                    <a:pt x="1860" y="280"/>
                  </a:cubicBezTo>
                  <a:cubicBezTo>
                    <a:pt x="1907" y="280"/>
                    <a:pt x="1947" y="290"/>
                    <a:pt x="1947" y="290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62" name="Google Shape;462;p3"/>
            <p:cNvSpPr/>
            <p:nvPr/>
          </p:nvSpPr>
          <p:spPr>
            <a:xfrm>
              <a:off x="2356976" y="3948600"/>
              <a:ext cx="42249" cy="26514"/>
            </a:xfrm>
            <a:custGeom>
              <a:avLst/>
              <a:gdLst/>
              <a:ahLst/>
              <a:cxnLst/>
              <a:rect l="l" t="t" r="r" b="b"/>
              <a:pathLst>
                <a:path w="1211" h="760" extrusionOk="0">
                  <a:moveTo>
                    <a:pt x="831" y="1"/>
                  </a:moveTo>
                  <a:cubicBezTo>
                    <a:pt x="722" y="1"/>
                    <a:pt x="553" y="50"/>
                    <a:pt x="401" y="50"/>
                  </a:cubicBezTo>
                  <a:cubicBezTo>
                    <a:pt x="223" y="61"/>
                    <a:pt x="101" y="28"/>
                    <a:pt x="0" y="183"/>
                  </a:cubicBezTo>
                  <a:lnTo>
                    <a:pt x="12" y="618"/>
                  </a:lnTo>
                  <a:cubicBezTo>
                    <a:pt x="12" y="618"/>
                    <a:pt x="96" y="428"/>
                    <a:pt x="245" y="428"/>
                  </a:cubicBezTo>
                  <a:cubicBezTo>
                    <a:pt x="249" y="428"/>
                    <a:pt x="253" y="428"/>
                    <a:pt x="257" y="428"/>
                  </a:cubicBezTo>
                  <a:cubicBezTo>
                    <a:pt x="423" y="450"/>
                    <a:pt x="401" y="573"/>
                    <a:pt x="601" y="673"/>
                  </a:cubicBezTo>
                  <a:cubicBezTo>
                    <a:pt x="721" y="736"/>
                    <a:pt x="760" y="760"/>
                    <a:pt x="821" y="760"/>
                  </a:cubicBezTo>
                  <a:cubicBezTo>
                    <a:pt x="856" y="760"/>
                    <a:pt x="899" y="752"/>
                    <a:pt x="968" y="739"/>
                  </a:cubicBezTo>
                  <a:cubicBezTo>
                    <a:pt x="1157" y="695"/>
                    <a:pt x="1046" y="640"/>
                    <a:pt x="1146" y="539"/>
                  </a:cubicBezTo>
                  <a:cubicBezTo>
                    <a:pt x="1208" y="470"/>
                    <a:pt x="1211" y="460"/>
                    <a:pt x="1207" y="460"/>
                  </a:cubicBezTo>
                  <a:cubicBezTo>
                    <a:pt x="1205" y="460"/>
                    <a:pt x="1202" y="462"/>
                    <a:pt x="1202" y="462"/>
                  </a:cubicBezTo>
                  <a:cubicBezTo>
                    <a:pt x="1202" y="462"/>
                    <a:pt x="1157" y="473"/>
                    <a:pt x="1068" y="473"/>
                  </a:cubicBezTo>
                  <a:cubicBezTo>
                    <a:pt x="983" y="482"/>
                    <a:pt x="946" y="533"/>
                    <a:pt x="916" y="533"/>
                  </a:cubicBezTo>
                  <a:cubicBezTo>
                    <a:pt x="911" y="533"/>
                    <a:pt x="906" y="532"/>
                    <a:pt x="902" y="529"/>
                  </a:cubicBezTo>
                  <a:cubicBezTo>
                    <a:pt x="868" y="506"/>
                    <a:pt x="879" y="484"/>
                    <a:pt x="890" y="351"/>
                  </a:cubicBezTo>
                  <a:cubicBezTo>
                    <a:pt x="902" y="206"/>
                    <a:pt x="991" y="28"/>
                    <a:pt x="879" y="5"/>
                  </a:cubicBezTo>
                  <a:cubicBezTo>
                    <a:pt x="865" y="2"/>
                    <a:pt x="849" y="1"/>
                    <a:pt x="83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63" name="Google Shape;463;p3"/>
            <p:cNvSpPr/>
            <p:nvPr/>
          </p:nvSpPr>
          <p:spPr>
            <a:xfrm>
              <a:off x="2291770" y="3975987"/>
              <a:ext cx="36143" cy="45772"/>
            </a:xfrm>
            <a:custGeom>
              <a:avLst/>
              <a:gdLst/>
              <a:ahLst/>
              <a:cxnLst/>
              <a:rect l="l" t="t" r="r" b="b"/>
              <a:pathLst>
                <a:path w="1036" h="1312" extrusionOk="0">
                  <a:moveTo>
                    <a:pt x="852" y="1"/>
                  </a:moveTo>
                  <a:cubicBezTo>
                    <a:pt x="770" y="1"/>
                    <a:pt x="651" y="28"/>
                    <a:pt x="569" y="66"/>
                  </a:cubicBezTo>
                  <a:cubicBezTo>
                    <a:pt x="545" y="76"/>
                    <a:pt x="521" y="80"/>
                    <a:pt x="496" y="80"/>
                  </a:cubicBezTo>
                  <a:cubicBezTo>
                    <a:pt x="430" y="80"/>
                    <a:pt x="357" y="54"/>
                    <a:pt x="284" y="54"/>
                  </a:cubicBezTo>
                  <a:cubicBezTo>
                    <a:pt x="238" y="54"/>
                    <a:pt x="191" y="64"/>
                    <a:pt x="146" y="100"/>
                  </a:cubicBezTo>
                  <a:cubicBezTo>
                    <a:pt x="1" y="221"/>
                    <a:pt x="90" y="255"/>
                    <a:pt x="134" y="478"/>
                  </a:cubicBezTo>
                  <a:cubicBezTo>
                    <a:pt x="168" y="700"/>
                    <a:pt x="79" y="678"/>
                    <a:pt x="79" y="844"/>
                  </a:cubicBezTo>
                  <a:cubicBezTo>
                    <a:pt x="68" y="1012"/>
                    <a:pt x="124" y="1200"/>
                    <a:pt x="223" y="1234"/>
                  </a:cubicBezTo>
                  <a:cubicBezTo>
                    <a:pt x="312" y="1267"/>
                    <a:pt x="557" y="1311"/>
                    <a:pt x="557" y="1311"/>
                  </a:cubicBezTo>
                  <a:cubicBezTo>
                    <a:pt x="557" y="1311"/>
                    <a:pt x="535" y="1267"/>
                    <a:pt x="457" y="1212"/>
                  </a:cubicBezTo>
                  <a:cubicBezTo>
                    <a:pt x="379" y="1156"/>
                    <a:pt x="279" y="1111"/>
                    <a:pt x="346" y="856"/>
                  </a:cubicBezTo>
                  <a:cubicBezTo>
                    <a:pt x="413" y="600"/>
                    <a:pt x="357" y="656"/>
                    <a:pt x="635" y="377"/>
                  </a:cubicBezTo>
                  <a:cubicBezTo>
                    <a:pt x="913" y="110"/>
                    <a:pt x="1036" y="132"/>
                    <a:pt x="935" y="21"/>
                  </a:cubicBezTo>
                  <a:cubicBezTo>
                    <a:pt x="921" y="7"/>
                    <a:pt x="890" y="1"/>
                    <a:pt x="85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64" name="Google Shape;464;p3"/>
            <p:cNvSpPr/>
            <p:nvPr/>
          </p:nvSpPr>
          <p:spPr>
            <a:xfrm>
              <a:off x="2312738" y="3946088"/>
              <a:ext cx="58227" cy="51599"/>
            </a:xfrm>
            <a:custGeom>
              <a:avLst/>
              <a:gdLst/>
              <a:ahLst/>
              <a:cxnLst/>
              <a:rect l="l" t="t" r="r" b="b"/>
              <a:pathLst>
                <a:path w="1669" h="1479" extrusionOk="0">
                  <a:moveTo>
                    <a:pt x="1095" y="0"/>
                  </a:moveTo>
                  <a:cubicBezTo>
                    <a:pt x="1056" y="0"/>
                    <a:pt x="1038" y="30"/>
                    <a:pt x="946" y="122"/>
                  </a:cubicBezTo>
                  <a:cubicBezTo>
                    <a:pt x="779" y="278"/>
                    <a:pt x="880" y="300"/>
                    <a:pt x="646" y="400"/>
                  </a:cubicBezTo>
                  <a:cubicBezTo>
                    <a:pt x="423" y="512"/>
                    <a:pt x="356" y="489"/>
                    <a:pt x="212" y="522"/>
                  </a:cubicBezTo>
                  <a:cubicBezTo>
                    <a:pt x="79" y="567"/>
                    <a:pt x="134" y="545"/>
                    <a:pt x="101" y="611"/>
                  </a:cubicBezTo>
                  <a:cubicBezTo>
                    <a:pt x="0" y="789"/>
                    <a:pt x="435" y="1023"/>
                    <a:pt x="646" y="1123"/>
                  </a:cubicBezTo>
                  <a:cubicBezTo>
                    <a:pt x="846" y="1234"/>
                    <a:pt x="1113" y="1268"/>
                    <a:pt x="1357" y="1335"/>
                  </a:cubicBezTo>
                  <a:cubicBezTo>
                    <a:pt x="1602" y="1412"/>
                    <a:pt x="1669" y="1479"/>
                    <a:pt x="1669" y="1479"/>
                  </a:cubicBezTo>
                  <a:cubicBezTo>
                    <a:pt x="1669" y="1479"/>
                    <a:pt x="1580" y="1246"/>
                    <a:pt x="1491" y="1101"/>
                  </a:cubicBezTo>
                  <a:cubicBezTo>
                    <a:pt x="1402" y="967"/>
                    <a:pt x="1369" y="811"/>
                    <a:pt x="1369" y="522"/>
                  </a:cubicBezTo>
                  <a:cubicBezTo>
                    <a:pt x="1369" y="222"/>
                    <a:pt x="1413" y="67"/>
                    <a:pt x="1235" y="33"/>
                  </a:cubicBezTo>
                  <a:cubicBezTo>
                    <a:pt x="1158" y="15"/>
                    <a:pt x="1121" y="0"/>
                    <a:pt x="109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65" name="Google Shape;465;p3"/>
            <p:cNvSpPr/>
            <p:nvPr/>
          </p:nvSpPr>
          <p:spPr>
            <a:xfrm>
              <a:off x="2423334" y="4131729"/>
              <a:ext cx="128107" cy="102255"/>
            </a:xfrm>
            <a:custGeom>
              <a:avLst/>
              <a:gdLst/>
              <a:ahLst/>
              <a:cxnLst/>
              <a:rect l="l" t="t" r="r" b="b"/>
              <a:pathLst>
                <a:path w="3672" h="2931" extrusionOk="0">
                  <a:moveTo>
                    <a:pt x="2473" y="1"/>
                  </a:moveTo>
                  <a:cubicBezTo>
                    <a:pt x="2350" y="1"/>
                    <a:pt x="2204" y="49"/>
                    <a:pt x="2047" y="140"/>
                  </a:cubicBezTo>
                  <a:cubicBezTo>
                    <a:pt x="1847" y="262"/>
                    <a:pt x="1502" y="729"/>
                    <a:pt x="957" y="1052"/>
                  </a:cubicBezTo>
                  <a:cubicBezTo>
                    <a:pt x="633" y="1233"/>
                    <a:pt x="361" y="1271"/>
                    <a:pt x="192" y="1271"/>
                  </a:cubicBezTo>
                  <a:cubicBezTo>
                    <a:pt x="70" y="1271"/>
                    <a:pt x="1" y="1252"/>
                    <a:pt x="1" y="1252"/>
                  </a:cubicBezTo>
                  <a:lnTo>
                    <a:pt x="1" y="1252"/>
                  </a:lnTo>
                  <a:lnTo>
                    <a:pt x="245" y="2554"/>
                  </a:lnTo>
                  <a:cubicBezTo>
                    <a:pt x="245" y="2554"/>
                    <a:pt x="1324" y="2831"/>
                    <a:pt x="2258" y="2920"/>
                  </a:cubicBezTo>
                  <a:cubicBezTo>
                    <a:pt x="2331" y="2927"/>
                    <a:pt x="2402" y="2930"/>
                    <a:pt x="2468" y="2930"/>
                  </a:cubicBezTo>
                  <a:cubicBezTo>
                    <a:pt x="3262" y="2930"/>
                    <a:pt x="3595" y="2475"/>
                    <a:pt x="3627" y="2331"/>
                  </a:cubicBezTo>
                  <a:cubicBezTo>
                    <a:pt x="3671" y="2186"/>
                    <a:pt x="3515" y="2186"/>
                    <a:pt x="3449" y="2097"/>
                  </a:cubicBezTo>
                  <a:cubicBezTo>
                    <a:pt x="3370" y="2020"/>
                    <a:pt x="3449" y="1842"/>
                    <a:pt x="3370" y="1642"/>
                  </a:cubicBezTo>
                  <a:cubicBezTo>
                    <a:pt x="3304" y="1452"/>
                    <a:pt x="3059" y="1241"/>
                    <a:pt x="3037" y="1118"/>
                  </a:cubicBezTo>
                  <a:cubicBezTo>
                    <a:pt x="3004" y="985"/>
                    <a:pt x="3070" y="874"/>
                    <a:pt x="3093" y="740"/>
                  </a:cubicBezTo>
                  <a:cubicBezTo>
                    <a:pt x="3115" y="596"/>
                    <a:pt x="3004" y="562"/>
                    <a:pt x="2959" y="374"/>
                  </a:cubicBezTo>
                  <a:cubicBezTo>
                    <a:pt x="2925" y="184"/>
                    <a:pt x="2725" y="73"/>
                    <a:pt x="2592" y="18"/>
                  </a:cubicBezTo>
                  <a:cubicBezTo>
                    <a:pt x="2555" y="6"/>
                    <a:pt x="2516" y="1"/>
                    <a:pt x="2473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66" name="Google Shape;466;p3"/>
            <p:cNvSpPr/>
            <p:nvPr/>
          </p:nvSpPr>
          <p:spPr>
            <a:xfrm>
              <a:off x="2423334" y="4169966"/>
              <a:ext cx="125351" cy="64019"/>
            </a:xfrm>
            <a:custGeom>
              <a:avLst/>
              <a:gdLst/>
              <a:ahLst/>
              <a:cxnLst/>
              <a:rect l="l" t="t" r="r" b="b"/>
              <a:pathLst>
                <a:path w="3593" h="1835" extrusionOk="0">
                  <a:moveTo>
                    <a:pt x="879" y="0"/>
                  </a:moveTo>
                  <a:lnTo>
                    <a:pt x="879" y="0"/>
                  </a:lnTo>
                  <a:cubicBezTo>
                    <a:pt x="592" y="144"/>
                    <a:pt x="351" y="175"/>
                    <a:pt x="195" y="175"/>
                  </a:cubicBezTo>
                  <a:cubicBezTo>
                    <a:pt x="72" y="175"/>
                    <a:pt x="1" y="156"/>
                    <a:pt x="1" y="156"/>
                  </a:cubicBezTo>
                  <a:lnTo>
                    <a:pt x="1" y="156"/>
                  </a:lnTo>
                  <a:lnTo>
                    <a:pt x="245" y="1458"/>
                  </a:lnTo>
                  <a:cubicBezTo>
                    <a:pt x="245" y="1458"/>
                    <a:pt x="1324" y="1735"/>
                    <a:pt x="2258" y="1824"/>
                  </a:cubicBezTo>
                  <a:cubicBezTo>
                    <a:pt x="2333" y="1831"/>
                    <a:pt x="2405" y="1835"/>
                    <a:pt x="2473" y="1835"/>
                  </a:cubicBezTo>
                  <a:cubicBezTo>
                    <a:pt x="3150" y="1835"/>
                    <a:pt x="3482" y="1505"/>
                    <a:pt x="3593" y="1312"/>
                  </a:cubicBezTo>
                  <a:lnTo>
                    <a:pt x="3593" y="1312"/>
                  </a:lnTo>
                  <a:cubicBezTo>
                    <a:pt x="3560" y="1324"/>
                    <a:pt x="3538" y="1324"/>
                    <a:pt x="3504" y="1324"/>
                  </a:cubicBezTo>
                  <a:cubicBezTo>
                    <a:pt x="3315" y="1369"/>
                    <a:pt x="3137" y="1480"/>
                    <a:pt x="2959" y="1569"/>
                  </a:cubicBezTo>
                  <a:cubicBezTo>
                    <a:pt x="2823" y="1637"/>
                    <a:pt x="2673" y="1698"/>
                    <a:pt x="2525" y="1698"/>
                  </a:cubicBezTo>
                  <a:cubicBezTo>
                    <a:pt x="2480" y="1698"/>
                    <a:pt x="2436" y="1693"/>
                    <a:pt x="2392" y="1680"/>
                  </a:cubicBezTo>
                  <a:cubicBezTo>
                    <a:pt x="2247" y="1635"/>
                    <a:pt x="2136" y="1524"/>
                    <a:pt x="1991" y="1502"/>
                  </a:cubicBezTo>
                  <a:cubicBezTo>
                    <a:pt x="1972" y="1500"/>
                    <a:pt x="1952" y="1499"/>
                    <a:pt x="1934" y="1499"/>
                  </a:cubicBezTo>
                  <a:cubicBezTo>
                    <a:pt x="1857" y="1499"/>
                    <a:pt x="1785" y="1515"/>
                    <a:pt x="1714" y="1524"/>
                  </a:cubicBezTo>
                  <a:cubicBezTo>
                    <a:pt x="1698" y="1526"/>
                    <a:pt x="1682" y="1527"/>
                    <a:pt x="1666" y="1527"/>
                  </a:cubicBezTo>
                  <a:cubicBezTo>
                    <a:pt x="1582" y="1527"/>
                    <a:pt x="1503" y="1502"/>
                    <a:pt x="1447" y="1446"/>
                  </a:cubicBezTo>
                  <a:cubicBezTo>
                    <a:pt x="1358" y="1346"/>
                    <a:pt x="1413" y="1191"/>
                    <a:pt x="1457" y="1068"/>
                  </a:cubicBezTo>
                  <a:cubicBezTo>
                    <a:pt x="1513" y="946"/>
                    <a:pt x="1469" y="868"/>
                    <a:pt x="1380" y="768"/>
                  </a:cubicBezTo>
                  <a:cubicBezTo>
                    <a:pt x="1324" y="690"/>
                    <a:pt x="1324" y="590"/>
                    <a:pt x="1224" y="590"/>
                  </a:cubicBezTo>
                  <a:cubicBezTo>
                    <a:pt x="1135" y="578"/>
                    <a:pt x="1035" y="578"/>
                    <a:pt x="957" y="523"/>
                  </a:cubicBezTo>
                  <a:cubicBezTo>
                    <a:pt x="868" y="467"/>
                    <a:pt x="824" y="356"/>
                    <a:pt x="824" y="245"/>
                  </a:cubicBezTo>
                  <a:cubicBezTo>
                    <a:pt x="824" y="167"/>
                    <a:pt x="846" y="78"/>
                    <a:pt x="879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67" name="Google Shape;467;p3"/>
            <p:cNvSpPr/>
            <p:nvPr/>
          </p:nvSpPr>
          <p:spPr>
            <a:xfrm>
              <a:off x="2431882" y="4152104"/>
              <a:ext cx="62100" cy="30910"/>
            </a:xfrm>
            <a:custGeom>
              <a:avLst/>
              <a:gdLst/>
              <a:ahLst/>
              <a:cxnLst/>
              <a:rect l="l" t="t" r="r" b="b"/>
              <a:pathLst>
                <a:path w="1780" h="886" extrusionOk="0">
                  <a:moveTo>
                    <a:pt x="1780" y="0"/>
                  </a:moveTo>
                  <a:lnTo>
                    <a:pt x="1780" y="0"/>
                  </a:lnTo>
                  <a:cubicBezTo>
                    <a:pt x="1613" y="34"/>
                    <a:pt x="1469" y="123"/>
                    <a:pt x="1324" y="212"/>
                  </a:cubicBezTo>
                  <a:cubicBezTo>
                    <a:pt x="1179" y="301"/>
                    <a:pt x="1046" y="401"/>
                    <a:pt x="912" y="501"/>
                  </a:cubicBezTo>
                  <a:cubicBezTo>
                    <a:pt x="767" y="590"/>
                    <a:pt x="634" y="679"/>
                    <a:pt x="478" y="746"/>
                  </a:cubicBezTo>
                  <a:cubicBezTo>
                    <a:pt x="334" y="813"/>
                    <a:pt x="178" y="846"/>
                    <a:pt x="0" y="846"/>
                  </a:cubicBezTo>
                  <a:lnTo>
                    <a:pt x="0" y="857"/>
                  </a:lnTo>
                  <a:cubicBezTo>
                    <a:pt x="61" y="877"/>
                    <a:pt x="124" y="886"/>
                    <a:pt x="187" y="886"/>
                  </a:cubicBezTo>
                  <a:cubicBezTo>
                    <a:pt x="299" y="886"/>
                    <a:pt x="413" y="859"/>
                    <a:pt x="512" y="823"/>
                  </a:cubicBezTo>
                  <a:cubicBezTo>
                    <a:pt x="678" y="768"/>
                    <a:pt x="812" y="657"/>
                    <a:pt x="945" y="557"/>
                  </a:cubicBezTo>
                  <a:cubicBezTo>
                    <a:pt x="1079" y="457"/>
                    <a:pt x="1212" y="346"/>
                    <a:pt x="1346" y="245"/>
                  </a:cubicBezTo>
                  <a:cubicBezTo>
                    <a:pt x="1479" y="145"/>
                    <a:pt x="1624" y="57"/>
                    <a:pt x="178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68" name="Google Shape;468;p3"/>
            <p:cNvSpPr/>
            <p:nvPr/>
          </p:nvSpPr>
          <p:spPr>
            <a:xfrm>
              <a:off x="2430696" y="4161000"/>
              <a:ext cx="81148" cy="29933"/>
            </a:xfrm>
            <a:custGeom>
              <a:avLst/>
              <a:gdLst/>
              <a:ahLst/>
              <a:cxnLst/>
              <a:rect l="l" t="t" r="r" b="b"/>
              <a:pathLst>
                <a:path w="2326" h="858" extrusionOk="0">
                  <a:moveTo>
                    <a:pt x="2270" y="0"/>
                  </a:moveTo>
                  <a:cubicBezTo>
                    <a:pt x="2077" y="0"/>
                    <a:pt x="1886" y="53"/>
                    <a:pt x="1713" y="124"/>
                  </a:cubicBezTo>
                  <a:cubicBezTo>
                    <a:pt x="1513" y="202"/>
                    <a:pt x="1335" y="302"/>
                    <a:pt x="1147" y="391"/>
                  </a:cubicBezTo>
                  <a:cubicBezTo>
                    <a:pt x="957" y="480"/>
                    <a:pt x="768" y="558"/>
                    <a:pt x="579" y="635"/>
                  </a:cubicBezTo>
                  <a:cubicBezTo>
                    <a:pt x="390" y="724"/>
                    <a:pt x="201" y="791"/>
                    <a:pt x="1" y="847"/>
                  </a:cubicBezTo>
                  <a:lnTo>
                    <a:pt x="1" y="858"/>
                  </a:lnTo>
                  <a:cubicBezTo>
                    <a:pt x="212" y="858"/>
                    <a:pt x="423" y="803"/>
                    <a:pt x="623" y="736"/>
                  </a:cubicBezTo>
                  <a:cubicBezTo>
                    <a:pt x="824" y="669"/>
                    <a:pt x="1002" y="558"/>
                    <a:pt x="1180" y="457"/>
                  </a:cubicBezTo>
                  <a:cubicBezTo>
                    <a:pt x="1369" y="358"/>
                    <a:pt x="1547" y="257"/>
                    <a:pt x="1736" y="168"/>
                  </a:cubicBezTo>
                  <a:cubicBezTo>
                    <a:pt x="1914" y="79"/>
                    <a:pt x="2114" y="12"/>
                    <a:pt x="2326" y="2"/>
                  </a:cubicBezTo>
                  <a:cubicBezTo>
                    <a:pt x="2307" y="1"/>
                    <a:pt x="2288" y="0"/>
                    <a:pt x="227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69" name="Google Shape;469;p3"/>
            <p:cNvSpPr/>
            <p:nvPr/>
          </p:nvSpPr>
          <p:spPr>
            <a:xfrm>
              <a:off x="2433417" y="4184340"/>
              <a:ext cx="72217" cy="12943"/>
            </a:xfrm>
            <a:custGeom>
              <a:avLst/>
              <a:gdLst/>
              <a:ahLst/>
              <a:cxnLst/>
              <a:rect l="l" t="t" r="r" b="b"/>
              <a:pathLst>
                <a:path w="2070" h="371" extrusionOk="0">
                  <a:moveTo>
                    <a:pt x="2070" y="0"/>
                  </a:moveTo>
                  <a:cubicBezTo>
                    <a:pt x="1892" y="0"/>
                    <a:pt x="1714" y="45"/>
                    <a:pt x="1546" y="89"/>
                  </a:cubicBezTo>
                  <a:cubicBezTo>
                    <a:pt x="1380" y="134"/>
                    <a:pt x="1213" y="189"/>
                    <a:pt x="1035" y="222"/>
                  </a:cubicBezTo>
                  <a:cubicBezTo>
                    <a:pt x="868" y="255"/>
                    <a:pt x="690" y="267"/>
                    <a:pt x="523" y="289"/>
                  </a:cubicBezTo>
                  <a:cubicBezTo>
                    <a:pt x="345" y="300"/>
                    <a:pt x="179" y="311"/>
                    <a:pt x="1" y="322"/>
                  </a:cubicBezTo>
                  <a:cubicBezTo>
                    <a:pt x="128" y="356"/>
                    <a:pt x="261" y="371"/>
                    <a:pt x="396" y="371"/>
                  </a:cubicBezTo>
                  <a:cubicBezTo>
                    <a:pt x="438" y="371"/>
                    <a:pt x="481" y="369"/>
                    <a:pt x="523" y="367"/>
                  </a:cubicBezTo>
                  <a:cubicBezTo>
                    <a:pt x="701" y="367"/>
                    <a:pt x="879" y="334"/>
                    <a:pt x="1057" y="289"/>
                  </a:cubicBezTo>
                  <a:cubicBezTo>
                    <a:pt x="1224" y="245"/>
                    <a:pt x="1391" y="189"/>
                    <a:pt x="1558" y="134"/>
                  </a:cubicBezTo>
                  <a:cubicBezTo>
                    <a:pt x="1724" y="77"/>
                    <a:pt x="1892" y="22"/>
                    <a:pt x="207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70" name="Google Shape;470;p3"/>
            <p:cNvSpPr/>
            <p:nvPr/>
          </p:nvSpPr>
          <p:spPr>
            <a:xfrm>
              <a:off x="2433801" y="4201785"/>
              <a:ext cx="95906" cy="10641"/>
            </a:xfrm>
            <a:custGeom>
              <a:avLst/>
              <a:gdLst/>
              <a:ahLst/>
              <a:cxnLst/>
              <a:rect l="l" t="t" r="r" b="b"/>
              <a:pathLst>
                <a:path w="2749" h="305" extrusionOk="0">
                  <a:moveTo>
                    <a:pt x="1" y="0"/>
                  </a:moveTo>
                  <a:lnTo>
                    <a:pt x="1" y="12"/>
                  </a:lnTo>
                  <a:cubicBezTo>
                    <a:pt x="212" y="111"/>
                    <a:pt x="435" y="190"/>
                    <a:pt x="657" y="245"/>
                  </a:cubicBezTo>
                  <a:cubicBezTo>
                    <a:pt x="839" y="288"/>
                    <a:pt x="1027" y="305"/>
                    <a:pt x="1212" y="305"/>
                  </a:cubicBezTo>
                  <a:cubicBezTo>
                    <a:pt x="1265" y="305"/>
                    <a:pt x="1317" y="303"/>
                    <a:pt x="1369" y="301"/>
                  </a:cubicBezTo>
                  <a:cubicBezTo>
                    <a:pt x="1491" y="301"/>
                    <a:pt x="1602" y="289"/>
                    <a:pt x="1725" y="267"/>
                  </a:cubicBezTo>
                  <a:cubicBezTo>
                    <a:pt x="1836" y="245"/>
                    <a:pt x="1958" y="212"/>
                    <a:pt x="2069" y="178"/>
                  </a:cubicBezTo>
                  <a:cubicBezTo>
                    <a:pt x="2275" y="116"/>
                    <a:pt x="2480" y="55"/>
                    <a:pt x="2694" y="55"/>
                  </a:cubicBezTo>
                  <a:cubicBezTo>
                    <a:pt x="2712" y="55"/>
                    <a:pt x="2730" y="55"/>
                    <a:pt x="2748" y="56"/>
                  </a:cubicBezTo>
                  <a:lnTo>
                    <a:pt x="2748" y="45"/>
                  </a:lnTo>
                  <a:cubicBezTo>
                    <a:pt x="2699" y="38"/>
                    <a:pt x="2649" y="35"/>
                    <a:pt x="2599" y="35"/>
                  </a:cubicBezTo>
                  <a:cubicBezTo>
                    <a:pt x="2415" y="35"/>
                    <a:pt x="2231" y="76"/>
                    <a:pt x="2047" y="111"/>
                  </a:cubicBezTo>
                  <a:cubicBezTo>
                    <a:pt x="1849" y="161"/>
                    <a:pt x="1650" y="202"/>
                    <a:pt x="1444" y="202"/>
                  </a:cubicBezTo>
                  <a:cubicBezTo>
                    <a:pt x="1419" y="202"/>
                    <a:pt x="1394" y="202"/>
                    <a:pt x="1369" y="200"/>
                  </a:cubicBezTo>
                  <a:cubicBezTo>
                    <a:pt x="1135" y="200"/>
                    <a:pt x="913" y="156"/>
                    <a:pt x="690" y="111"/>
                  </a:cubicBezTo>
                  <a:cubicBezTo>
                    <a:pt x="457" y="78"/>
                    <a:pt x="235" y="34"/>
                    <a:pt x="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71" name="Google Shape;471;p3"/>
            <p:cNvSpPr/>
            <p:nvPr/>
          </p:nvSpPr>
          <p:spPr>
            <a:xfrm>
              <a:off x="2396540" y="4204890"/>
              <a:ext cx="159122" cy="126118"/>
            </a:xfrm>
            <a:custGeom>
              <a:avLst/>
              <a:gdLst/>
              <a:ahLst/>
              <a:cxnLst/>
              <a:rect l="l" t="t" r="r" b="b"/>
              <a:pathLst>
                <a:path w="4561" h="3615" extrusionOk="0">
                  <a:moveTo>
                    <a:pt x="835" y="0"/>
                  </a:moveTo>
                  <a:lnTo>
                    <a:pt x="1" y="256"/>
                  </a:lnTo>
                  <a:cubicBezTo>
                    <a:pt x="1" y="256"/>
                    <a:pt x="423" y="2080"/>
                    <a:pt x="735" y="2725"/>
                  </a:cubicBezTo>
                  <a:cubicBezTo>
                    <a:pt x="1046" y="3371"/>
                    <a:pt x="1513" y="3448"/>
                    <a:pt x="1792" y="3537"/>
                  </a:cubicBezTo>
                  <a:cubicBezTo>
                    <a:pt x="1956" y="3599"/>
                    <a:pt x="2158" y="3614"/>
                    <a:pt x="2374" y="3614"/>
                  </a:cubicBezTo>
                  <a:cubicBezTo>
                    <a:pt x="2510" y="3614"/>
                    <a:pt x="2651" y="3608"/>
                    <a:pt x="2793" y="3604"/>
                  </a:cubicBezTo>
                  <a:cubicBezTo>
                    <a:pt x="3149" y="3604"/>
                    <a:pt x="3149" y="3371"/>
                    <a:pt x="3305" y="3226"/>
                  </a:cubicBezTo>
                  <a:cubicBezTo>
                    <a:pt x="3367" y="3167"/>
                    <a:pt x="3414" y="3158"/>
                    <a:pt x="3458" y="3158"/>
                  </a:cubicBezTo>
                  <a:cubicBezTo>
                    <a:pt x="3480" y="3158"/>
                    <a:pt x="3501" y="3160"/>
                    <a:pt x="3523" y="3160"/>
                  </a:cubicBezTo>
                  <a:cubicBezTo>
                    <a:pt x="3570" y="3160"/>
                    <a:pt x="3621" y="3151"/>
                    <a:pt x="3693" y="3092"/>
                  </a:cubicBezTo>
                  <a:cubicBezTo>
                    <a:pt x="3883" y="2959"/>
                    <a:pt x="3772" y="2703"/>
                    <a:pt x="3805" y="2603"/>
                  </a:cubicBezTo>
                  <a:cubicBezTo>
                    <a:pt x="3849" y="2503"/>
                    <a:pt x="3861" y="2491"/>
                    <a:pt x="4094" y="2392"/>
                  </a:cubicBezTo>
                  <a:cubicBezTo>
                    <a:pt x="4328" y="2291"/>
                    <a:pt x="4361" y="2069"/>
                    <a:pt x="4461" y="1880"/>
                  </a:cubicBezTo>
                  <a:cubicBezTo>
                    <a:pt x="4561" y="1691"/>
                    <a:pt x="4472" y="1546"/>
                    <a:pt x="4239" y="1458"/>
                  </a:cubicBezTo>
                  <a:cubicBezTo>
                    <a:pt x="3994" y="1369"/>
                    <a:pt x="3861" y="1401"/>
                    <a:pt x="3527" y="1357"/>
                  </a:cubicBezTo>
                  <a:cubicBezTo>
                    <a:pt x="3193" y="1324"/>
                    <a:pt x="2593" y="1124"/>
                    <a:pt x="2037" y="912"/>
                  </a:cubicBezTo>
                  <a:cubicBezTo>
                    <a:pt x="1481" y="701"/>
                    <a:pt x="835" y="0"/>
                    <a:pt x="835" y="0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72" name="Google Shape;472;p3"/>
            <p:cNvSpPr/>
            <p:nvPr/>
          </p:nvSpPr>
          <p:spPr>
            <a:xfrm>
              <a:off x="2396540" y="4204890"/>
              <a:ext cx="62518" cy="121095"/>
            </a:xfrm>
            <a:custGeom>
              <a:avLst/>
              <a:gdLst/>
              <a:ahLst/>
              <a:cxnLst/>
              <a:rect l="l" t="t" r="r" b="b"/>
              <a:pathLst>
                <a:path w="1792" h="3471" extrusionOk="0">
                  <a:moveTo>
                    <a:pt x="835" y="0"/>
                  </a:moveTo>
                  <a:lnTo>
                    <a:pt x="1" y="256"/>
                  </a:lnTo>
                  <a:cubicBezTo>
                    <a:pt x="1" y="256"/>
                    <a:pt x="423" y="2080"/>
                    <a:pt x="735" y="2725"/>
                  </a:cubicBezTo>
                  <a:cubicBezTo>
                    <a:pt x="969" y="3215"/>
                    <a:pt x="1291" y="3381"/>
                    <a:pt x="1558" y="3470"/>
                  </a:cubicBezTo>
                  <a:cubicBezTo>
                    <a:pt x="1691" y="3348"/>
                    <a:pt x="1792" y="3193"/>
                    <a:pt x="1758" y="3025"/>
                  </a:cubicBezTo>
                  <a:cubicBezTo>
                    <a:pt x="1725" y="2903"/>
                    <a:pt x="1625" y="2803"/>
                    <a:pt x="1592" y="2681"/>
                  </a:cubicBezTo>
                  <a:cubicBezTo>
                    <a:pt x="1558" y="2536"/>
                    <a:pt x="1625" y="2402"/>
                    <a:pt x="1658" y="2258"/>
                  </a:cubicBezTo>
                  <a:cubicBezTo>
                    <a:pt x="1758" y="1913"/>
                    <a:pt x="1703" y="1524"/>
                    <a:pt x="1513" y="1224"/>
                  </a:cubicBezTo>
                  <a:cubicBezTo>
                    <a:pt x="1458" y="1146"/>
                    <a:pt x="1402" y="1068"/>
                    <a:pt x="1392" y="968"/>
                  </a:cubicBezTo>
                  <a:cubicBezTo>
                    <a:pt x="1369" y="868"/>
                    <a:pt x="1414" y="756"/>
                    <a:pt x="1447" y="657"/>
                  </a:cubicBezTo>
                  <a:cubicBezTo>
                    <a:pt x="1458" y="623"/>
                    <a:pt x="1458" y="601"/>
                    <a:pt x="1469" y="568"/>
                  </a:cubicBezTo>
                  <a:cubicBezTo>
                    <a:pt x="1113" y="301"/>
                    <a:pt x="835" y="0"/>
                    <a:pt x="835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73" name="Google Shape;473;p3"/>
            <p:cNvSpPr/>
            <p:nvPr/>
          </p:nvSpPr>
          <p:spPr>
            <a:xfrm>
              <a:off x="2411298" y="4211867"/>
              <a:ext cx="41551" cy="79195"/>
            </a:xfrm>
            <a:custGeom>
              <a:avLst/>
              <a:gdLst/>
              <a:ahLst/>
              <a:cxnLst/>
              <a:rect l="l" t="t" r="r" b="b"/>
              <a:pathLst>
                <a:path w="1191" h="2270" extrusionOk="0">
                  <a:moveTo>
                    <a:pt x="12" y="0"/>
                  </a:moveTo>
                  <a:lnTo>
                    <a:pt x="0" y="12"/>
                  </a:lnTo>
                  <a:cubicBezTo>
                    <a:pt x="57" y="223"/>
                    <a:pt x="134" y="423"/>
                    <a:pt x="212" y="623"/>
                  </a:cubicBezTo>
                  <a:cubicBezTo>
                    <a:pt x="290" y="823"/>
                    <a:pt x="390" y="1013"/>
                    <a:pt x="479" y="1213"/>
                  </a:cubicBezTo>
                  <a:cubicBezTo>
                    <a:pt x="568" y="1413"/>
                    <a:pt x="646" y="1602"/>
                    <a:pt x="735" y="1814"/>
                  </a:cubicBezTo>
                  <a:cubicBezTo>
                    <a:pt x="824" y="2002"/>
                    <a:pt x="969" y="2202"/>
                    <a:pt x="1191" y="2269"/>
                  </a:cubicBezTo>
                  <a:lnTo>
                    <a:pt x="1191" y="2259"/>
                  </a:lnTo>
                  <a:cubicBezTo>
                    <a:pt x="1001" y="2158"/>
                    <a:pt x="880" y="1969"/>
                    <a:pt x="813" y="1769"/>
                  </a:cubicBezTo>
                  <a:cubicBezTo>
                    <a:pt x="746" y="1580"/>
                    <a:pt x="679" y="1369"/>
                    <a:pt x="601" y="1157"/>
                  </a:cubicBezTo>
                  <a:cubicBezTo>
                    <a:pt x="534" y="957"/>
                    <a:pt x="468" y="746"/>
                    <a:pt x="368" y="556"/>
                  </a:cubicBezTo>
                  <a:cubicBezTo>
                    <a:pt x="267" y="368"/>
                    <a:pt x="156" y="178"/>
                    <a:pt x="12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74" name="Google Shape;474;p3"/>
            <p:cNvSpPr/>
            <p:nvPr/>
          </p:nvSpPr>
          <p:spPr>
            <a:xfrm>
              <a:off x="2415170" y="4211100"/>
              <a:ext cx="62135" cy="78043"/>
            </a:xfrm>
            <a:custGeom>
              <a:avLst/>
              <a:gdLst/>
              <a:ahLst/>
              <a:cxnLst/>
              <a:rect l="l" t="t" r="r" b="b"/>
              <a:pathLst>
                <a:path w="1781" h="2237" extrusionOk="0">
                  <a:moveTo>
                    <a:pt x="12" y="0"/>
                  </a:moveTo>
                  <a:lnTo>
                    <a:pt x="1" y="12"/>
                  </a:lnTo>
                  <a:cubicBezTo>
                    <a:pt x="146" y="200"/>
                    <a:pt x="268" y="400"/>
                    <a:pt x="390" y="612"/>
                  </a:cubicBezTo>
                  <a:cubicBezTo>
                    <a:pt x="512" y="812"/>
                    <a:pt x="635" y="1023"/>
                    <a:pt x="779" y="1223"/>
                  </a:cubicBezTo>
                  <a:cubicBezTo>
                    <a:pt x="924" y="1413"/>
                    <a:pt x="1068" y="1613"/>
                    <a:pt x="1213" y="1802"/>
                  </a:cubicBezTo>
                  <a:cubicBezTo>
                    <a:pt x="1280" y="1902"/>
                    <a:pt x="1369" y="1991"/>
                    <a:pt x="1458" y="2069"/>
                  </a:cubicBezTo>
                  <a:cubicBezTo>
                    <a:pt x="1547" y="2147"/>
                    <a:pt x="1658" y="2214"/>
                    <a:pt x="1780" y="2236"/>
                  </a:cubicBezTo>
                  <a:lnTo>
                    <a:pt x="1780" y="2224"/>
                  </a:lnTo>
                  <a:cubicBezTo>
                    <a:pt x="1669" y="2192"/>
                    <a:pt x="1558" y="2125"/>
                    <a:pt x="1480" y="2047"/>
                  </a:cubicBezTo>
                  <a:cubicBezTo>
                    <a:pt x="1391" y="1969"/>
                    <a:pt x="1313" y="1869"/>
                    <a:pt x="1246" y="1780"/>
                  </a:cubicBezTo>
                  <a:cubicBezTo>
                    <a:pt x="1102" y="1579"/>
                    <a:pt x="969" y="1379"/>
                    <a:pt x="835" y="1179"/>
                  </a:cubicBezTo>
                  <a:cubicBezTo>
                    <a:pt x="702" y="979"/>
                    <a:pt x="601" y="768"/>
                    <a:pt x="468" y="568"/>
                  </a:cubicBezTo>
                  <a:cubicBezTo>
                    <a:pt x="334" y="367"/>
                    <a:pt x="190" y="167"/>
                    <a:pt x="12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75" name="Google Shape;475;p3"/>
            <p:cNvSpPr/>
            <p:nvPr/>
          </p:nvSpPr>
          <p:spPr>
            <a:xfrm>
              <a:off x="2414403" y="4205273"/>
              <a:ext cx="72985" cy="57843"/>
            </a:xfrm>
            <a:custGeom>
              <a:avLst/>
              <a:gdLst/>
              <a:ahLst/>
              <a:cxnLst/>
              <a:rect l="l" t="t" r="r" b="b"/>
              <a:pathLst>
                <a:path w="2092" h="1658" extrusionOk="0">
                  <a:moveTo>
                    <a:pt x="12" y="1"/>
                  </a:moveTo>
                  <a:lnTo>
                    <a:pt x="0" y="11"/>
                  </a:lnTo>
                  <a:cubicBezTo>
                    <a:pt x="156" y="167"/>
                    <a:pt x="301" y="334"/>
                    <a:pt x="445" y="501"/>
                  </a:cubicBezTo>
                  <a:cubicBezTo>
                    <a:pt x="601" y="668"/>
                    <a:pt x="757" y="812"/>
                    <a:pt x="935" y="968"/>
                  </a:cubicBezTo>
                  <a:cubicBezTo>
                    <a:pt x="1102" y="1113"/>
                    <a:pt x="1291" y="1246"/>
                    <a:pt x="1480" y="1368"/>
                  </a:cubicBezTo>
                  <a:cubicBezTo>
                    <a:pt x="1669" y="1479"/>
                    <a:pt x="1869" y="1580"/>
                    <a:pt x="2081" y="1657"/>
                  </a:cubicBezTo>
                  <a:lnTo>
                    <a:pt x="2091" y="1647"/>
                  </a:lnTo>
                  <a:cubicBezTo>
                    <a:pt x="1891" y="1546"/>
                    <a:pt x="1691" y="1435"/>
                    <a:pt x="1513" y="1313"/>
                  </a:cubicBezTo>
                  <a:cubicBezTo>
                    <a:pt x="1335" y="1180"/>
                    <a:pt x="1157" y="1046"/>
                    <a:pt x="1001" y="890"/>
                  </a:cubicBezTo>
                  <a:cubicBezTo>
                    <a:pt x="846" y="735"/>
                    <a:pt x="702" y="567"/>
                    <a:pt x="546" y="412"/>
                  </a:cubicBezTo>
                  <a:cubicBezTo>
                    <a:pt x="379" y="256"/>
                    <a:pt x="212" y="100"/>
                    <a:pt x="1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76" name="Google Shape;476;p3"/>
            <p:cNvSpPr/>
            <p:nvPr/>
          </p:nvSpPr>
          <p:spPr>
            <a:xfrm>
              <a:off x="2297631" y="4209146"/>
              <a:ext cx="128840" cy="121618"/>
            </a:xfrm>
            <a:custGeom>
              <a:avLst/>
              <a:gdLst/>
              <a:ahLst/>
              <a:cxnLst/>
              <a:rect l="l" t="t" r="r" b="b"/>
              <a:pathLst>
                <a:path w="3693" h="3486" extrusionOk="0">
                  <a:moveTo>
                    <a:pt x="2369" y="1"/>
                  </a:moveTo>
                  <a:cubicBezTo>
                    <a:pt x="2369" y="1"/>
                    <a:pt x="2124" y="367"/>
                    <a:pt x="1913" y="601"/>
                  </a:cubicBezTo>
                  <a:cubicBezTo>
                    <a:pt x="1701" y="835"/>
                    <a:pt x="1412" y="1135"/>
                    <a:pt x="1112" y="1235"/>
                  </a:cubicBezTo>
                  <a:cubicBezTo>
                    <a:pt x="823" y="1346"/>
                    <a:pt x="411" y="1346"/>
                    <a:pt x="211" y="1635"/>
                  </a:cubicBezTo>
                  <a:cubicBezTo>
                    <a:pt x="0" y="1936"/>
                    <a:pt x="89" y="2136"/>
                    <a:pt x="289" y="2169"/>
                  </a:cubicBezTo>
                  <a:cubicBezTo>
                    <a:pt x="490" y="2203"/>
                    <a:pt x="556" y="2248"/>
                    <a:pt x="712" y="2369"/>
                  </a:cubicBezTo>
                  <a:cubicBezTo>
                    <a:pt x="868" y="2492"/>
                    <a:pt x="967" y="2592"/>
                    <a:pt x="957" y="2737"/>
                  </a:cubicBezTo>
                  <a:cubicBezTo>
                    <a:pt x="945" y="2870"/>
                    <a:pt x="890" y="3059"/>
                    <a:pt x="1190" y="3104"/>
                  </a:cubicBezTo>
                  <a:cubicBezTo>
                    <a:pt x="1311" y="3127"/>
                    <a:pt x="1392" y="3129"/>
                    <a:pt x="1451" y="3129"/>
                  </a:cubicBezTo>
                  <a:cubicBezTo>
                    <a:pt x="1463" y="3129"/>
                    <a:pt x="1473" y="3129"/>
                    <a:pt x="1483" y="3129"/>
                  </a:cubicBezTo>
                  <a:cubicBezTo>
                    <a:pt x="1546" y="3129"/>
                    <a:pt x="1585" y="3132"/>
                    <a:pt x="1635" y="3170"/>
                  </a:cubicBezTo>
                  <a:cubicBezTo>
                    <a:pt x="1735" y="3249"/>
                    <a:pt x="1757" y="3471"/>
                    <a:pt x="1958" y="3482"/>
                  </a:cubicBezTo>
                  <a:cubicBezTo>
                    <a:pt x="1997" y="3484"/>
                    <a:pt x="2039" y="3486"/>
                    <a:pt x="2083" y="3486"/>
                  </a:cubicBezTo>
                  <a:cubicBezTo>
                    <a:pt x="2260" y="3486"/>
                    <a:pt x="2468" y="3456"/>
                    <a:pt x="2692" y="3304"/>
                  </a:cubicBezTo>
                  <a:cubicBezTo>
                    <a:pt x="2981" y="3126"/>
                    <a:pt x="3270" y="3071"/>
                    <a:pt x="3481" y="2414"/>
                  </a:cubicBezTo>
                  <a:cubicBezTo>
                    <a:pt x="3693" y="1769"/>
                    <a:pt x="3448" y="434"/>
                    <a:pt x="3448" y="434"/>
                  </a:cubicBezTo>
                  <a:lnTo>
                    <a:pt x="2369" y="1"/>
                  </a:ln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77" name="Google Shape;477;p3"/>
            <p:cNvSpPr/>
            <p:nvPr/>
          </p:nvSpPr>
          <p:spPr>
            <a:xfrm>
              <a:off x="2314691" y="4209146"/>
              <a:ext cx="106721" cy="54843"/>
            </a:xfrm>
            <a:custGeom>
              <a:avLst/>
              <a:gdLst/>
              <a:ahLst/>
              <a:cxnLst/>
              <a:rect l="l" t="t" r="r" b="b"/>
              <a:pathLst>
                <a:path w="3059" h="1572" extrusionOk="0">
                  <a:moveTo>
                    <a:pt x="1880" y="1"/>
                  </a:moveTo>
                  <a:cubicBezTo>
                    <a:pt x="1880" y="1"/>
                    <a:pt x="1635" y="367"/>
                    <a:pt x="1424" y="601"/>
                  </a:cubicBezTo>
                  <a:cubicBezTo>
                    <a:pt x="1212" y="835"/>
                    <a:pt x="923" y="1135"/>
                    <a:pt x="623" y="1235"/>
                  </a:cubicBezTo>
                  <a:cubicBezTo>
                    <a:pt x="445" y="1313"/>
                    <a:pt x="201" y="1336"/>
                    <a:pt x="1" y="1413"/>
                  </a:cubicBezTo>
                  <a:cubicBezTo>
                    <a:pt x="45" y="1480"/>
                    <a:pt x="112" y="1536"/>
                    <a:pt x="189" y="1558"/>
                  </a:cubicBezTo>
                  <a:cubicBezTo>
                    <a:pt x="225" y="1568"/>
                    <a:pt x="261" y="1572"/>
                    <a:pt x="297" y="1572"/>
                  </a:cubicBezTo>
                  <a:cubicBezTo>
                    <a:pt x="383" y="1572"/>
                    <a:pt x="470" y="1548"/>
                    <a:pt x="557" y="1524"/>
                  </a:cubicBezTo>
                  <a:cubicBezTo>
                    <a:pt x="824" y="1447"/>
                    <a:pt x="1079" y="1346"/>
                    <a:pt x="1324" y="1213"/>
                  </a:cubicBezTo>
                  <a:cubicBezTo>
                    <a:pt x="1390" y="1180"/>
                    <a:pt x="1469" y="1135"/>
                    <a:pt x="1546" y="1135"/>
                  </a:cubicBezTo>
                  <a:cubicBezTo>
                    <a:pt x="1635" y="1146"/>
                    <a:pt x="1724" y="1202"/>
                    <a:pt x="1825" y="1213"/>
                  </a:cubicBezTo>
                  <a:cubicBezTo>
                    <a:pt x="1836" y="1214"/>
                    <a:pt x="1848" y="1214"/>
                    <a:pt x="1859" y="1214"/>
                  </a:cubicBezTo>
                  <a:cubicBezTo>
                    <a:pt x="1958" y="1214"/>
                    <a:pt x="2058" y="1178"/>
                    <a:pt x="2157" y="1178"/>
                  </a:cubicBezTo>
                  <a:cubicBezTo>
                    <a:pt x="2168" y="1178"/>
                    <a:pt x="2180" y="1179"/>
                    <a:pt x="2191" y="1180"/>
                  </a:cubicBezTo>
                  <a:cubicBezTo>
                    <a:pt x="2292" y="1190"/>
                    <a:pt x="2369" y="1247"/>
                    <a:pt x="2458" y="1269"/>
                  </a:cubicBezTo>
                  <a:cubicBezTo>
                    <a:pt x="2530" y="1293"/>
                    <a:pt x="2601" y="1302"/>
                    <a:pt x="2673" y="1302"/>
                  </a:cubicBezTo>
                  <a:cubicBezTo>
                    <a:pt x="2801" y="1302"/>
                    <a:pt x="2930" y="1271"/>
                    <a:pt x="3059" y="1235"/>
                  </a:cubicBezTo>
                  <a:cubicBezTo>
                    <a:pt x="3026" y="790"/>
                    <a:pt x="2959" y="434"/>
                    <a:pt x="2959" y="434"/>
                  </a:cubicBezTo>
                  <a:lnTo>
                    <a:pt x="1880" y="1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78" name="Google Shape;478;p3"/>
            <p:cNvSpPr/>
            <p:nvPr/>
          </p:nvSpPr>
          <p:spPr>
            <a:xfrm>
              <a:off x="2348429" y="4213402"/>
              <a:ext cx="40016" cy="53203"/>
            </a:xfrm>
            <a:custGeom>
              <a:avLst/>
              <a:gdLst/>
              <a:ahLst/>
              <a:cxnLst/>
              <a:rect l="l" t="t" r="r" b="b"/>
              <a:pathLst>
                <a:path w="1147" h="1525" extrusionOk="0">
                  <a:moveTo>
                    <a:pt x="1124" y="1"/>
                  </a:moveTo>
                  <a:cubicBezTo>
                    <a:pt x="1080" y="146"/>
                    <a:pt x="1002" y="279"/>
                    <a:pt x="902" y="413"/>
                  </a:cubicBezTo>
                  <a:cubicBezTo>
                    <a:pt x="813" y="535"/>
                    <a:pt x="713" y="646"/>
                    <a:pt x="601" y="769"/>
                  </a:cubicBezTo>
                  <a:cubicBezTo>
                    <a:pt x="479" y="880"/>
                    <a:pt x="368" y="980"/>
                    <a:pt x="257" y="1102"/>
                  </a:cubicBezTo>
                  <a:cubicBezTo>
                    <a:pt x="146" y="1224"/>
                    <a:pt x="35" y="1358"/>
                    <a:pt x="1" y="1525"/>
                  </a:cubicBezTo>
                  <a:lnTo>
                    <a:pt x="12" y="1525"/>
                  </a:lnTo>
                  <a:cubicBezTo>
                    <a:pt x="57" y="1369"/>
                    <a:pt x="179" y="1258"/>
                    <a:pt x="290" y="1147"/>
                  </a:cubicBezTo>
                  <a:cubicBezTo>
                    <a:pt x="413" y="1036"/>
                    <a:pt x="535" y="935"/>
                    <a:pt x="657" y="835"/>
                  </a:cubicBezTo>
                  <a:cubicBezTo>
                    <a:pt x="779" y="724"/>
                    <a:pt x="913" y="613"/>
                    <a:pt x="1002" y="468"/>
                  </a:cubicBezTo>
                  <a:cubicBezTo>
                    <a:pt x="1091" y="334"/>
                    <a:pt x="1147" y="168"/>
                    <a:pt x="1135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79" name="Google Shape;479;p3"/>
            <p:cNvSpPr/>
            <p:nvPr/>
          </p:nvSpPr>
          <p:spPr>
            <a:xfrm>
              <a:off x="2365524" y="4218077"/>
              <a:ext cx="29131" cy="67158"/>
            </a:xfrm>
            <a:custGeom>
              <a:avLst/>
              <a:gdLst/>
              <a:ahLst/>
              <a:cxnLst/>
              <a:rect l="l" t="t" r="r" b="b"/>
              <a:pathLst>
                <a:path w="835" h="1925" extrusionOk="0">
                  <a:moveTo>
                    <a:pt x="812" y="0"/>
                  </a:moveTo>
                  <a:cubicBezTo>
                    <a:pt x="756" y="167"/>
                    <a:pt x="701" y="334"/>
                    <a:pt x="645" y="490"/>
                  </a:cubicBezTo>
                  <a:cubicBezTo>
                    <a:pt x="578" y="657"/>
                    <a:pt x="534" y="823"/>
                    <a:pt x="457" y="979"/>
                  </a:cubicBezTo>
                  <a:cubicBezTo>
                    <a:pt x="378" y="1135"/>
                    <a:pt x="289" y="1280"/>
                    <a:pt x="200" y="1424"/>
                  </a:cubicBezTo>
                  <a:cubicBezTo>
                    <a:pt x="111" y="1580"/>
                    <a:pt x="22" y="1747"/>
                    <a:pt x="0" y="1925"/>
                  </a:cubicBezTo>
                  <a:lnTo>
                    <a:pt x="12" y="1925"/>
                  </a:lnTo>
                  <a:cubicBezTo>
                    <a:pt x="56" y="1758"/>
                    <a:pt x="145" y="1602"/>
                    <a:pt x="256" y="1468"/>
                  </a:cubicBezTo>
                  <a:cubicBezTo>
                    <a:pt x="356" y="1324"/>
                    <a:pt x="457" y="1179"/>
                    <a:pt x="546" y="1023"/>
                  </a:cubicBezTo>
                  <a:cubicBezTo>
                    <a:pt x="634" y="868"/>
                    <a:pt x="723" y="701"/>
                    <a:pt x="768" y="534"/>
                  </a:cubicBezTo>
                  <a:cubicBezTo>
                    <a:pt x="812" y="356"/>
                    <a:pt x="835" y="178"/>
                    <a:pt x="823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80" name="Google Shape;480;p3"/>
            <p:cNvSpPr/>
            <p:nvPr/>
          </p:nvSpPr>
          <p:spPr>
            <a:xfrm>
              <a:off x="2390330" y="4210716"/>
              <a:ext cx="19851" cy="78776"/>
            </a:xfrm>
            <a:custGeom>
              <a:avLst/>
              <a:gdLst/>
              <a:ahLst/>
              <a:cxnLst/>
              <a:rect l="l" t="t" r="r" b="b"/>
              <a:pathLst>
                <a:path w="569" h="2258" extrusionOk="0">
                  <a:moveTo>
                    <a:pt x="468" y="0"/>
                  </a:moveTo>
                  <a:cubicBezTo>
                    <a:pt x="457" y="201"/>
                    <a:pt x="446" y="389"/>
                    <a:pt x="424" y="579"/>
                  </a:cubicBezTo>
                  <a:cubicBezTo>
                    <a:pt x="391" y="767"/>
                    <a:pt x="379" y="957"/>
                    <a:pt x="335" y="1135"/>
                  </a:cubicBezTo>
                  <a:cubicBezTo>
                    <a:pt x="302" y="1323"/>
                    <a:pt x="235" y="1501"/>
                    <a:pt x="157" y="1691"/>
                  </a:cubicBezTo>
                  <a:cubicBezTo>
                    <a:pt x="90" y="1869"/>
                    <a:pt x="23" y="2058"/>
                    <a:pt x="1" y="2247"/>
                  </a:cubicBezTo>
                  <a:lnTo>
                    <a:pt x="12" y="2258"/>
                  </a:lnTo>
                  <a:cubicBezTo>
                    <a:pt x="57" y="2069"/>
                    <a:pt x="146" y="1891"/>
                    <a:pt x="235" y="1713"/>
                  </a:cubicBezTo>
                  <a:cubicBezTo>
                    <a:pt x="312" y="1546"/>
                    <a:pt x="401" y="1357"/>
                    <a:pt x="457" y="1168"/>
                  </a:cubicBezTo>
                  <a:cubicBezTo>
                    <a:pt x="513" y="979"/>
                    <a:pt x="569" y="790"/>
                    <a:pt x="569" y="589"/>
                  </a:cubicBezTo>
                  <a:cubicBezTo>
                    <a:pt x="569" y="389"/>
                    <a:pt x="546" y="189"/>
                    <a:pt x="49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81" name="Google Shape;481;p3"/>
            <p:cNvSpPr/>
            <p:nvPr/>
          </p:nvSpPr>
          <p:spPr>
            <a:xfrm>
              <a:off x="2396540" y="4211867"/>
              <a:ext cx="18316" cy="96673"/>
            </a:xfrm>
            <a:custGeom>
              <a:avLst/>
              <a:gdLst/>
              <a:ahLst/>
              <a:cxnLst/>
              <a:rect l="l" t="t" r="r" b="b"/>
              <a:pathLst>
                <a:path w="525" h="2771" extrusionOk="0">
                  <a:moveTo>
                    <a:pt x="401" y="0"/>
                  </a:moveTo>
                  <a:lnTo>
                    <a:pt x="401" y="0"/>
                  </a:lnTo>
                  <a:cubicBezTo>
                    <a:pt x="413" y="245"/>
                    <a:pt x="423" y="490"/>
                    <a:pt x="423" y="724"/>
                  </a:cubicBezTo>
                  <a:cubicBezTo>
                    <a:pt x="423" y="968"/>
                    <a:pt x="423" y="1201"/>
                    <a:pt x="413" y="1446"/>
                  </a:cubicBezTo>
                  <a:cubicBezTo>
                    <a:pt x="391" y="1680"/>
                    <a:pt x="368" y="1925"/>
                    <a:pt x="335" y="2158"/>
                  </a:cubicBezTo>
                  <a:cubicBezTo>
                    <a:pt x="312" y="2269"/>
                    <a:pt x="279" y="2392"/>
                    <a:pt x="223" y="2492"/>
                  </a:cubicBezTo>
                  <a:cubicBezTo>
                    <a:pt x="168" y="2603"/>
                    <a:pt x="101" y="2703"/>
                    <a:pt x="1" y="2770"/>
                  </a:cubicBezTo>
                  <a:cubicBezTo>
                    <a:pt x="112" y="2714"/>
                    <a:pt x="190" y="2614"/>
                    <a:pt x="246" y="2503"/>
                  </a:cubicBezTo>
                  <a:cubicBezTo>
                    <a:pt x="312" y="2403"/>
                    <a:pt x="346" y="2281"/>
                    <a:pt x="368" y="2158"/>
                  </a:cubicBezTo>
                  <a:cubicBezTo>
                    <a:pt x="423" y="1925"/>
                    <a:pt x="457" y="1691"/>
                    <a:pt x="480" y="1446"/>
                  </a:cubicBezTo>
                  <a:cubicBezTo>
                    <a:pt x="502" y="1201"/>
                    <a:pt x="524" y="968"/>
                    <a:pt x="512" y="724"/>
                  </a:cubicBezTo>
                  <a:cubicBezTo>
                    <a:pt x="502" y="479"/>
                    <a:pt x="468" y="234"/>
                    <a:pt x="40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82" name="Google Shape;482;p3"/>
            <p:cNvSpPr/>
            <p:nvPr/>
          </p:nvSpPr>
          <p:spPr>
            <a:xfrm>
              <a:off x="2372118" y="4056649"/>
              <a:ext cx="103616" cy="121095"/>
            </a:xfrm>
            <a:custGeom>
              <a:avLst/>
              <a:gdLst/>
              <a:ahLst/>
              <a:cxnLst/>
              <a:rect l="l" t="t" r="r" b="b"/>
              <a:pathLst>
                <a:path w="2970" h="3471" extrusionOk="0">
                  <a:moveTo>
                    <a:pt x="1806" y="1"/>
                  </a:moveTo>
                  <a:cubicBezTo>
                    <a:pt x="1650" y="1"/>
                    <a:pt x="1453" y="23"/>
                    <a:pt x="1313" y="23"/>
                  </a:cubicBezTo>
                  <a:cubicBezTo>
                    <a:pt x="1306" y="22"/>
                    <a:pt x="1300" y="22"/>
                    <a:pt x="1293" y="22"/>
                  </a:cubicBezTo>
                  <a:cubicBezTo>
                    <a:pt x="1052" y="22"/>
                    <a:pt x="761" y="208"/>
                    <a:pt x="512" y="479"/>
                  </a:cubicBezTo>
                  <a:cubicBezTo>
                    <a:pt x="245" y="746"/>
                    <a:pt x="45" y="1035"/>
                    <a:pt x="23" y="1469"/>
                  </a:cubicBezTo>
                  <a:cubicBezTo>
                    <a:pt x="1" y="1903"/>
                    <a:pt x="379" y="3115"/>
                    <a:pt x="379" y="3115"/>
                  </a:cubicBezTo>
                  <a:lnTo>
                    <a:pt x="1446" y="3471"/>
                  </a:lnTo>
                  <a:cubicBezTo>
                    <a:pt x="1446" y="3471"/>
                    <a:pt x="2181" y="3382"/>
                    <a:pt x="2569" y="2892"/>
                  </a:cubicBezTo>
                  <a:cubicBezTo>
                    <a:pt x="2959" y="2403"/>
                    <a:pt x="2925" y="1814"/>
                    <a:pt x="2948" y="1569"/>
                  </a:cubicBezTo>
                  <a:cubicBezTo>
                    <a:pt x="2970" y="1313"/>
                    <a:pt x="2970" y="1335"/>
                    <a:pt x="2892" y="1235"/>
                  </a:cubicBezTo>
                  <a:cubicBezTo>
                    <a:pt x="2803" y="1146"/>
                    <a:pt x="2592" y="1024"/>
                    <a:pt x="2470" y="868"/>
                  </a:cubicBezTo>
                  <a:cubicBezTo>
                    <a:pt x="2336" y="712"/>
                    <a:pt x="2181" y="657"/>
                    <a:pt x="2158" y="534"/>
                  </a:cubicBezTo>
                  <a:cubicBezTo>
                    <a:pt x="2124" y="412"/>
                    <a:pt x="2114" y="156"/>
                    <a:pt x="2047" y="56"/>
                  </a:cubicBezTo>
                  <a:cubicBezTo>
                    <a:pt x="2018" y="13"/>
                    <a:pt x="1924" y="1"/>
                    <a:pt x="1806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83" name="Google Shape;483;p3"/>
            <p:cNvSpPr/>
            <p:nvPr/>
          </p:nvSpPr>
          <p:spPr>
            <a:xfrm>
              <a:off x="2374839" y="4123844"/>
              <a:ext cx="98208" cy="53901"/>
            </a:xfrm>
            <a:custGeom>
              <a:avLst/>
              <a:gdLst/>
              <a:ahLst/>
              <a:cxnLst/>
              <a:rect l="l" t="t" r="r" b="b"/>
              <a:pathLst>
                <a:path w="2815" h="1545" extrusionOk="0">
                  <a:moveTo>
                    <a:pt x="137" y="0"/>
                  </a:moveTo>
                  <a:cubicBezTo>
                    <a:pt x="88" y="0"/>
                    <a:pt x="43" y="17"/>
                    <a:pt x="0" y="43"/>
                  </a:cubicBezTo>
                  <a:cubicBezTo>
                    <a:pt x="101" y="555"/>
                    <a:pt x="301" y="1189"/>
                    <a:pt x="301" y="1189"/>
                  </a:cubicBezTo>
                  <a:lnTo>
                    <a:pt x="1368" y="1545"/>
                  </a:lnTo>
                  <a:cubicBezTo>
                    <a:pt x="1368" y="1545"/>
                    <a:pt x="2103" y="1456"/>
                    <a:pt x="2491" y="966"/>
                  </a:cubicBezTo>
                  <a:cubicBezTo>
                    <a:pt x="2681" y="733"/>
                    <a:pt x="2770" y="477"/>
                    <a:pt x="2814" y="254"/>
                  </a:cubicBezTo>
                  <a:cubicBezTo>
                    <a:pt x="2756" y="230"/>
                    <a:pt x="2691" y="217"/>
                    <a:pt x="2630" y="217"/>
                  </a:cubicBezTo>
                  <a:cubicBezTo>
                    <a:pt x="2609" y="217"/>
                    <a:pt x="2589" y="218"/>
                    <a:pt x="2570" y="221"/>
                  </a:cubicBezTo>
                  <a:cubicBezTo>
                    <a:pt x="2506" y="234"/>
                    <a:pt x="2435" y="254"/>
                    <a:pt x="2371" y="254"/>
                  </a:cubicBezTo>
                  <a:cubicBezTo>
                    <a:pt x="2323" y="254"/>
                    <a:pt x="2280" y="243"/>
                    <a:pt x="2247" y="210"/>
                  </a:cubicBezTo>
                  <a:lnTo>
                    <a:pt x="2180" y="110"/>
                  </a:lnTo>
                  <a:cubicBezTo>
                    <a:pt x="2154" y="89"/>
                    <a:pt x="2121" y="81"/>
                    <a:pt x="2086" y="81"/>
                  </a:cubicBezTo>
                  <a:cubicBezTo>
                    <a:pt x="2047" y="81"/>
                    <a:pt x="2005" y="92"/>
                    <a:pt x="1969" y="110"/>
                  </a:cubicBezTo>
                  <a:cubicBezTo>
                    <a:pt x="1902" y="143"/>
                    <a:pt x="1846" y="199"/>
                    <a:pt x="1791" y="232"/>
                  </a:cubicBezTo>
                  <a:cubicBezTo>
                    <a:pt x="1668" y="321"/>
                    <a:pt x="1513" y="343"/>
                    <a:pt x="1368" y="377"/>
                  </a:cubicBezTo>
                  <a:cubicBezTo>
                    <a:pt x="1309" y="386"/>
                    <a:pt x="1246" y="395"/>
                    <a:pt x="1186" y="395"/>
                  </a:cubicBezTo>
                  <a:cubicBezTo>
                    <a:pt x="1099" y="395"/>
                    <a:pt x="1016" y="376"/>
                    <a:pt x="957" y="310"/>
                  </a:cubicBezTo>
                  <a:cubicBezTo>
                    <a:pt x="901" y="244"/>
                    <a:pt x="868" y="155"/>
                    <a:pt x="790" y="132"/>
                  </a:cubicBezTo>
                  <a:cubicBezTo>
                    <a:pt x="782" y="131"/>
                    <a:pt x="775" y="130"/>
                    <a:pt x="767" y="130"/>
                  </a:cubicBezTo>
                  <a:cubicBezTo>
                    <a:pt x="680" y="130"/>
                    <a:pt x="600" y="233"/>
                    <a:pt x="513" y="233"/>
                  </a:cubicBezTo>
                  <a:cubicBezTo>
                    <a:pt x="509" y="233"/>
                    <a:pt x="505" y="233"/>
                    <a:pt x="501" y="232"/>
                  </a:cubicBezTo>
                  <a:cubicBezTo>
                    <a:pt x="412" y="221"/>
                    <a:pt x="378" y="121"/>
                    <a:pt x="311" y="66"/>
                  </a:cubicBezTo>
                  <a:cubicBezTo>
                    <a:pt x="248" y="19"/>
                    <a:pt x="190" y="0"/>
                    <a:pt x="137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84" name="Google Shape;484;p3"/>
            <p:cNvSpPr/>
            <p:nvPr/>
          </p:nvSpPr>
          <p:spPr>
            <a:xfrm>
              <a:off x="2381817" y="4069837"/>
              <a:ext cx="34574" cy="105570"/>
            </a:xfrm>
            <a:custGeom>
              <a:avLst/>
              <a:gdLst/>
              <a:ahLst/>
              <a:cxnLst/>
              <a:rect l="l" t="t" r="r" b="b"/>
              <a:pathLst>
                <a:path w="991" h="3026" extrusionOk="0">
                  <a:moveTo>
                    <a:pt x="991" y="1"/>
                  </a:moveTo>
                  <a:cubicBezTo>
                    <a:pt x="734" y="123"/>
                    <a:pt x="523" y="324"/>
                    <a:pt x="356" y="557"/>
                  </a:cubicBezTo>
                  <a:cubicBezTo>
                    <a:pt x="200" y="801"/>
                    <a:pt x="89" y="1080"/>
                    <a:pt x="45" y="1357"/>
                  </a:cubicBezTo>
                  <a:cubicBezTo>
                    <a:pt x="0" y="1647"/>
                    <a:pt x="0" y="1936"/>
                    <a:pt x="56" y="2225"/>
                  </a:cubicBezTo>
                  <a:cubicBezTo>
                    <a:pt x="111" y="2503"/>
                    <a:pt x="212" y="2770"/>
                    <a:pt x="345" y="3026"/>
                  </a:cubicBezTo>
                  <a:lnTo>
                    <a:pt x="356" y="3015"/>
                  </a:lnTo>
                  <a:cubicBezTo>
                    <a:pt x="279" y="2748"/>
                    <a:pt x="212" y="2470"/>
                    <a:pt x="167" y="2203"/>
                  </a:cubicBezTo>
                  <a:cubicBezTo>
                    <a:pt x="134" y="1925"/>
                    <a:pt x="111" y="1647"/>
                    <a:pt x="145" y="1380"/>
                  </a:cubicBezTo>
                  <a:cubicBezTo>
                    <a:pt x="178" y="1102"/>
                    <a:pt x="267" y="835"/>
                    <a:pt x="412" y="590"/>
                  </a:cubicBezTo>
                  <a:cubicBezTo>
                    <a:pt x="546" y="356"/>
                    <a:pt x="746" y="146"/>
                    <a:pt x="991" y="12"/>
                  </a:cubicBezTo>
                  <a:lnTo>
                    <a:pt x="991" y="1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85" name="Google Shape;485;p3"/>
            <p:cNvSpPr/>
            <p:nvPr/>
          </p:nvSpPr>
          <p:spPr>
            <a:xfrm>
              <a:off x="2391900" y="4093526"/>
              <a:ext cx="17862" cy="84637"/>
            </a:xfrm>
            <a:custGeom>
              <a:avLst/>
              <a:gdLst/>
              <a:ahLst/>
              <a:cxnLst/>
              <a:rect l="l" t="t" r="r" b="b"/>
              <a:pathLst>
                <a:path w="512" h="2426" extrusionOk="0">
                  <a:moveTo>
                    <a:pt x="501" y="0"/>
                  </a:moveTo>
                  <a:cubicBezTo>
                    <a:pt x="201" y="300"/>
                    <a:pt x="12" y="723"/>
                    <a:pt x="0" y="1157"/>
                  </a:cubicBezTo>
                  <a:cubicBezTo>
                    <a:pt x="0" y="1380"/>
                    <a:pt x="34" y="1590"/>
                    <a:pt x="89" y="1802"/>
                  </a:cubicBezTo>
                  <a:cubicBezTo>
                    <a:pt x="145" y="2013"/>
                    <a:pt x="201" y="2213"/>
                    <a:pt x="245" y="2425"/>
                  </a:cubicBezTo>
                  <a:lnTo>
                    <a:pt x="257" y="2425"/>
                  </a:lnTo>
                  <a:cubicBezTo>
                    <a:pt x="257" y="2203"/>
                    <a:pt x="212" y="1991"/>
                    <a:pt x="178" y="1780"/>
                  </a:cubicBezTo>
                  <a:cubicBezTo>
                    <a:pt x="134" y="1580"/>
                    <a:pt x="79" y="1368"/>
                    <a:pt x="79" y="1157"/>
                  </a:cubicBezTo>
                  <a:cubicBezTo>
                    <a:pt x="67" y="745"/>
                    <a:pt x="223" y="323"/>
                    <a:pt x="512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86" name="Google Shape;486;p3"/>
            <p:cNvSpPr/>
            <p:nvPr/>
          </p:nvSpPr>
          <p:spPr>
            <a:xfrm>
              <a:off x="2400447" y="4092340"/>
              <a:ext cx="35725" cy="86940"/>
            </a:xfrm>
            <a:custGeom>
              <a:avLst/>
              <a:gdLst/>
              <a:ahLst/>
              <a:cxnLst/>
              <a:rect l="l" t="t" r="r" b="b"/>
              <a:pathLst>
                <a:path w="1024" h="2492" extrusionOk="0">
                  <a:moveTo>
                    <a:pt x="1013" y="1"/>
                  </a:moveTo>
                  <a:cubicBezTo>
                    <a:pt x="857" y="168"/>
                    <a:pt x="712" y="346"/>
                    <a:pt x="556" y="524"/>
                  </a:cubicBezTo>
                  <a:cubicBezTo>
                    <a:pt x="400" y="702"/>
                    <a:pt x="267" y="890"/>
                    <a:pt x="156" y="1102"/>
                  </a:cubicBezTo>
                  <a:cubicBezTo>
                    <a:pt x="111" y="1213"/>
                    <a:pt x="67" y="1325"/>
                    <a:pt x="34" y="1436"/>
                  </a:cubicBezTo>
                  <a:cubicBezTo>
                    <a:pt x="12" y="1558"/>
                    <a:pt x="0" y="1681"/>
                    <a:pt x="12" y="1802"/>
                  </a:cubicBezTo>
                  <a:cubicBezTo>
                    <a:pt x="45" y="2047"/>
                    <a:pt x="145" y="2247"/>
                    <a:pt x="123" y="2481"/>
                  </a:cubicBezTo>
                  <a:lnTo>
                    <a:pt x="145" y="2492"/>
                  </a:lnTo>
                  <a:cubicBezTo>
                    <a:pt x="190" y="2381"/>
                    <a:pt x="200" y="2247"/>
                    <a:pt x="190" y="2136"/>
                  </a:cubicBezTo>
                  <a:cubicBezTo>
                    <a:pt x="178" y="2014"/>
                    <a:pt x="156" y="1903"/>
                    <a:pt x="156" y="1792"/>
                  </a:cubicBezTo>
                  <a:cubicBezTo>
                    <a:pt x="145" y="1580"/>
                    <a:pt x="178" y="1358"/>
                    <a:pt x="256" y="1147"/>
                  </a:cubicBezTo>
                  <a:cubicBezTo>
                    <a:pt x="345" y="935"/>
                    <a:pt x="467" y="746"/>
                    <a:pt x="612" y="557"/>
                  </a:cubicBezTo>
                  <a:cubicBezTo>
                    <a:pt x="746" y="379"/>
                    <a:pt x="890" y="190"/>
                    <a:pt x="1023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87" name="Google Shape;487;p3"/>
            <p:cNvSpPr/>
            <p:nvPr/>
          </p:nvSpPr>
          <p:spPr>
            <a:xfrm>
              <a:off x="2408960" y="4117599"/>
              <a:ext cx="34608" cy="61681"/>
            </a:xfrm>
            <a:custGeom>
              <a:avLst/>
              <a:gdLst/>
              <a:ahLst/>
              <a:cxnLst/>
              <a:rect l="l" t="t" r="r" b="b"/>
              <a:pathLst>
                <a:path w="992" h="1768" extrusionOk="0">
                  <a:moveTo>
                    <a:pt x="980" y="0"/>
                  </a:moveTo>
                  <a:cubicBezTo>
                    <a:pt x="846" y="100"/>
                    <a:pt x="713" y="211"/>
                    <a:pt x="591" y="344"/>
                  </a:cubicBezTo>
                  <a:cubicBezTo>
                    <a:pt x="479" y="467"/>
                    <a:pt x="379" y="611"/>
                    <a:pt x="301" y="767"/>
                  </a:cubicBezTo>
                  <a:cubicBezTo>
                    <a:pt x="213" y="923"/>
                    <a:pt x="156" y="1101"/>
                    <a:pt x="134" y="1268"/>
                  </a:cubicBezTo>
                  <a:cubicBezTo>
                    <a:pt x="101" y="1434"/>
                    <a:pt x="79" y="1602"/>
                    <a:pt x="1" y="1757"/>
                  </a:cubicBezTo>
                  <a:lnTo>
                    <a:pt x="12" y="1768"/>
                  </a:lnTo>
                  <a:cubicBezTo>
                    <a:pt x="134" y="1635"/>
                    <a:pt x="179" y="1446"/>
                    <a:pt x="213" y="1290"/>
                  </a:cubicBezTo>
                  <a:cubicBezTo>
                    <a:pt x="257" y="1123"/>
                    <a:pt x="290" y="957"/>
                    <a:pt x="357" y="801"/>
                  </a:cubicBezTo>
                  <a:cubicBezTo>
                    <a:pt x="502" y="489"/>
                    <a:pt x="724" y="222"/>
                    <a:pt x="99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88" name="Google Shape;488;p3"/>
            <p:cNvSpPr/>
            <p:nvPr/>
          </p:nvSpPr>
          <p:spPr>
            <a:xfrm>
              <a:off x="2410146" y="4124926"/>
              <a:ext cx="47761" cy="57111"/>
            </a:xfrm>
            <a:custGeom>
              <a:avLst/>
              <a:gdLst/>
              <a:ahLst/>
              <a:cxnLst/>
              <a:rect l="l" t="t" r="r" b="b"/>
              <a:pathLst>
                <a:path w="1369" h="1637" extrusionOk="0">
                  <a:moveTo>
                    <a:pt x="1357" y="1"/>
                  </a:moveTo>
                  <a:cubicBezTo>
                    <a:pt x="1324" y="168"/>
                    <a:pt x="1224" y="324"/>
                    <a:pt x="1113" y="457"/>
                  </a:cubicBezTo>
                  <a:cubicBezTo>
                    <a:pt x="1002" y="591"/>
                    <a:pt x="868" y="702"/>
                    <a:pt x="735" y="813"/>
                  </a:cubicBezTo>
                  <a:cubicBezTo>
                    <a:pt x="601" y="924"/>
                    <a:pt x="445" y="1036"/>
                    <a:pt x="334" y="1180"/>
                  </a:cubicBezTo>
                  <a:cubicBezTo>
                    <a:pt x="323" y="1191"/>
                    <a:pt x="312" y="1214"/>
                    <a:pt x="300" y="1224"/>
                  </a:cubicBezTo>
                  <a:cubicBezTo>
                    <a:pt x="323" y="1158"/>
                    <a:pt x="345" y="1080"/>
                    <a:pt x="356" y="1013"/>
                  </a:cubicBezTo>
                  <a:cubicBezTo>
                    <a:pt x="389" y="902"/>
                    <a:pt x="412" y="802"/>
                    <a:pt x="468" y="702"/>
                  </a:cubicBezTo>
                  <a:cubicBezTo>
                    <a:pt x="512" y="613"/>
                    <a:pt x="601" y="524"/>
                    <a:pt x="701" y="502"/>
                  </a:cubicBezTo>
                  <a:lnTo>
                    <a:pt x="701" y="490"/>
                  </a:lnTo>
                  <a:cubicBezTo>
                    <a:pt x="590" y="502"/>
                    <a:pt x="490" y="591"/>
                    <a:pt x="434" y="680"/>
                  </a:cubicBezTo>
                  <a:cubicBezTo>
                    <a:pt x="367" y="779"/>
                    <a:pt x="334" y="891"/>
                    <a:pt x="290" y="991"/>
                  </a:cubicBezTo>
                  <a:cubicBezTo>
                    <a:pt x="256" y="1102"/>
                    <a:pt x="211" y="1191"/>
                    <a:pt x="167" y="1291"/>
                  </a:cubicBezTo>
                  <a:cubicBezTo>
                    <a:pt x="122" y="1392"/>
                    <a:pt x="67" y="1481"/>
                    <a:pt x="1" y="1580"/>
                  </a:cubicBezTo>
                  <a:lnTo>
                    <a:pt x="11" y="1580"/>
                  </a:lnTo>
                  <a:cubicBezTo>
                    <a:pt x="56" y="1558"/>
                    <a:pt x="90" y="1525"/>
                    <a:pt x="134" y="1481"/>
                  </a:cubicBezTo>
                  <a:lnTo>
                    <a:pt x="134" y="1481"/>
                  </a:lnTo>
                  <a:cubicBezTo>
                    <a:pt x="100" y="1536"/>
                    <a:pt x="78" y="1580"/>
                    <a:pt x="56" y="1636"/>
                  </a:cubicBezTo>
                  <a:lnTo>
                    <a:pt x="67" y="1636"/>
                  </a:lnTo>
                  <a:lnTo>
                    <a:pt x="434" y="1258"/>
                  </a:lnTo>
                  <a:cubicBezTo>
                    <a:pt x="557" y="1135"/>
                    <a:pt x="668" y="1013"/>
                    <a:pt x="801" y="891"/>
                  </a:cubicBezTo>
                  <a:cubicBezTo>
                    <a:pt x="935" y="769"/>
                    <a:pt x="1057" y="646"/>
                    <a:pt x="1168" y="490"/>
                  </a:cubicBezTo>
                  <a:cubicBezTo>
                    <a:pt x="1268" y="346"/>
                    <a:pt x="1357" y="179"/>
                    <a:pt x="1368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89" name="Google Shape;489;p3"/>
            <p:cNvSpPr/>
            <p:nvPr/>
          </p:nvSpPr>
          <p:spPr>
            <a:xfrm>
              <a:off x="2257265" y="4028250"/>
              <a:ext cx="134282" cy="159192"/>
            </a:xfrm>
            <a:custGeom>
              <a:avLst/>
              <a:gdLst/>
              <a:ahLst/>
              <a:cxnLst/>
              <a:rect l="l" t="t" r="r" b="b"/>
              <a:pathLst>
                <a:path w="3849" h="4563" extrusionOk="0">
                  <a:moveTo>
                    <a:pt x="1495" y="1"/>
                  </a:moveTo>
                  <a:cubicBezTo>
                    <a:pt x="1483" y="1"/>
                    <a:pt x="1470" y="1"/>
                    <a:pt x="1457" y="3"/>
                  </a:cubicBezTo>
                  <a:cubicBezTo>
                    <a:pt x="1257" y="25"/>
                    <a:pt x="1024" y="414"/>
                    <a:pt x="834" y="481"/>
                  </a:cubicBezTo>
                  <a:cubicBezTo>
                    <a:pt x="634" y="547"/>
                    <a:pt x="478" y="592"/>
                    <a:pt x="234" y="814"/>
                  </a:cubicBezTo>
                  <a:cubicBezTo>
                    <a:pt x="0" y="1037"/>
                    <a:pt x="0" y="1371"/>
                    <a:pt x="156" y="1782"/>
                  </a:cubicBezTo>
                  <a:cubicBezTo>
                    <a:pt x="312" y="2194"/>
                    <a:pt x="623" y="2794"/>
                    <a:pt x="1090" y="3328"/>
                  </a:cubicBezTo>
                  <a:cubicBezTo>
                    <a:pt x="1558" y="3862"/>
                    <a:pt x="2203" y="4207"/>
                    <a:pt x="2480" y="4307"/>
                  </a:cubicBezTo>
                  <a:cubicBezTo>
                    <a:pt x="2759" y="4407"/>
                    <a:pt x="3259" y="4563"/>
                    <a:pt x="3259" y="4563"/>
                  </a:cubicBezTo>
                  <a:lnTo>
                    <a:pt x="3849" y="3773"/>
                  </a:lnTo>
                  <a:cubicBezTo>
                    <a:pt x="3849" y="3773"/>
                    <a:pt x="3303" y="3128"/>
                    <a:pt x="3115" y="2549"/>
                  </a:cubicBezTo>
                  <a:cubicBezTo>
                    <a:pt x="2937" y="1983"/>
                    <a:pt x="2803" y="1815"/>
                    <a:pt x="2781" y="1504"/>
                  </a:cubicBezTo>
                  <a:cubicBezTo>
                    <a:pt x="2759" y="1204"/>
                    <a:pt x="2736" y="715"/>
                    <a:pt x="2636" y="614"/>
                  </a:cubicBezTo>
                  <a:cubicBezTo>
                    <a:pt x="2525" y="503"/>
                    <a:pt x="2091" y="448"/>
                    <a:pt x="1913" y="292"/>
                  </a:cubicBezTo>
                  <a:cubicBezTo>
                    <a:pt x="1748" y="136"/>
                    <a:pt x="1659" y="1"/>
                    <a:pt x="1495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90" name="Google Shape;490;p3"/>
            <p:cNvSpPr/>
            <p:nvPr/>
          </p:nvSpPr>
          <p:spPr>
            <a:xfrm>
              <a:off x="2270069" y="4106714"/>
              <a:ext cx="121478" cy="80730"/>
            </a:xfrm>
            <a:custGeom>
              <a:avLst/>
              <a:gdLst/>
              <a:ahLst/>
              <a:cxnLst/>
              <a:rect l="l" t="t" r="r" b="b"/>
              <a:pathLst>
                <a:path w="3482" h="2314" extrusionOk="0">
                  <a:moveTo>
                    <a:pt x="0" y="1"/>
                  </a:moveTo>
                  <a:cubicBezTo>
                    <a:pt x="167" y="334"/>
                    <a:pt x="412" y="723"/>
                    <a:pt x="723" y="1079"/>
                  </a:cubicBezTo>
                  <a:cubicBezTo>
                    <a:pt x="1191" y="1613"/>
                    <a:pt x="1836" y="1958"/>
                    <a:pt x="2113" y="2058"/>
                  </a:cubicBezTo>
                  <a:cubicBezTo>
                    <a:pt x="2392" y="2158"/>
                    <a:pt x="2892" y="2314"/>
                    <a:pt x="2892" y="2314"/>
                  </a:cubicBezTo>
                  <a:lnTo>
                    <a:pt x="3482" y="1524"/>
                  </a:lnTo>
                  <a:cubicBezTo>
                    <a:pt x="3482" y="1524"/>
                    <a:pt x="3225" y="1224"/>
                    <a:pt x="3003" y="846"/>
                  </a:cubicBezTo>
                  <a:cubicBezTo>
                    <a:pt x="2948" y="846"/>
                    <a:pt x="2881" y="857"/>
                    <a:pt x="2814" y="890"/>
                  </a:cubicBezTo>
                  <a:cubicBezTo>
                    <a:pt x="2748" y="923"/>
                    <a:pt x="2692" y="979"/>
                    <a:pt x="2625" y="979"/>
                  </a:cubicBezTo>
                  <a:cubicBezTo>
                    <a:pt x="2613" y="982"/>
                    <a:pt x="2601" y="983"/>
                    <a:pt x="2590" y="983"/>
                  </a:cubicBezTo>
                  <a:cubicBezTo>
                    <a:pt x="2506" y="983"/>
                    <a:pt x="2436" y="918"/>
                    <a:pt x="2358" y="879"/>
                  </a:cubicBezTo>
                  <a:cubicBezTo>
                    <a:pt x="2256" y="823"/>
                    <a:pt x="2139" y="798"/>
                    <a:pt x="2025" y="798"/>
                  </a:cubicBezTo>
                  <a:cubicBezTo>
                    <a:pt x="2002" y="798"/>
                    <a:pt x="1980" y="799"/>
                    <a:pt x="1958" y="801"/>
                  </a:cubicBezTo>
                  <a:cubicBezTo>
                    <a:pt x="1891" y="812"/>
                    <a:pt x="1836" y="868"/>
                    <a:pt x="1802" y="923"/>
                  </a:cubicBezTo>
                  <a:cubicBezTo>
                    <a:pt x="1802" y="935"/>
                    <a:pt x="1802" y="935"/>
                    <a:pt x="1791" y="935"/>
                  </a:cubicBezTo>
                  <a:cubicBezTo>
                    <a:pt x="1763" y="939"/>
                    <a:pt x="1735" y="940"/>
                    <a:pt x="1707" y="940"/>
                  </a:cubicBezTo>
                  <a:cubicBezTo>
                    <a:pt x="1241" y="940"/>
                    <a:pt x="741" y="438"/>
                    <a:pt x="301" y="145"/>
                  </a:cubicBezTo>
                  <a:cubicBezTo>
                    <a:pt x="212" y="90"/>
                    <a:pt x="123" y="34"/>
                    <a:pt x="34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91" name="Google Shape;491;p3"/>
            <p:cNvSpPr/>
            <p:nvPr/>
          </p:nvSpPr>
          <p:spPr>
            <a:xfrm>
              <a:off x="2302655" y="4080338"/>
              <a:ext cx="72601" cy="100127"/>
            </a:xfrm>
            <a:custGeom>
              <a:avLst/>
              <a:gdLst/>
              <a:ahLst/>
              <a:cxnLst/>
              <a:rect l="l" t="t" r="r" b="b"/>
              <a:pathLst>
                <a:path w="2081" h="2870" extrusionOk="0">
                  <a:moveTo>
                    <a:pt x="23" y="0"/>
                  </a:moveTo>
                  <a:lnTo>
                    <a:pt x="0" y="11"/>
                  </a:lnTo>
                  <a:cubicBezTo>
                    <a:pt x="112" y="122"/>
                    <a:pt x="168" y="267"/>
                    <a:pt x="200" y="401"/>
                  </a:cubicBezTo>
                  <a:cubicBezTo>
                    <a:pt x="245" y="545"/>
                    <a:pt x="257" y="701"/>
                    <a:pt x="301" y="846"/>
                  </a:cubicBezTo>
                  <a:cubicBezTo>
                    <a:pt x="378" y="1145"/>
                    <a:pt x="534" y="1424"/>
                    <a:pt x="712" y="1669"/>
                  </a:cubicBezTo>
                  <a:cubicBezTo>
                    <a:pt x="902" y="1913"/>
                    <a:pt x="1080" y="2158"/>
                    <a:pt x="1302" y="2358"/>
                  </a:cubicBezTo>
                  <a:cubicBezTo>
                    <a:pt x="1535" y="2569"/>
                    <a:pt x="1780" y="2759"/>
                    <a:pt x="2069" y="2870"/>
                  </a:cubicBezTo>
                  <a:lnTo>
                    <a:pt x="2081" y="2848"/>
                  </a:lnTo>
                  <a:cubicBezTo>
                    <a:pt x="1847" y="2658"/>
                    <a:pt x="1636" y="2458"/>
                    <a:pt x="1424" y="2235"/>
                  </a:cubicBezTo>
                  <a:cubicBezTo>
                    <a:pt x="1224" y="2025"/>
                    <a:pt x="1013" y="1813"/>
                    <a:pt x="823" y="1580"/>
                  </a:cubicBezTo>
                  <a:cubicBezTo>
                    <a:pt x="635" y="1357"/>
                    <a:pt x="467" y="1101"/>
                    <a:pt x="378" y="823"/>
                  </a:cubicBezTo>
                  <a:cubicBezTo>
                    <a:pt x="334" y="678"/>
                    <a:pt x="301" y="534"/>
                    <a:pt x="257" y="389"/>
                  </a:cubicBezTo>
                  <a:cubicBezTo>
                    <a:pt x="200" y="245"/>
                    <a:pt x="134" y="100"/>
                    <a:pt x="23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92" name="Google Shape;492;p3"/>
            <p:cNvSpPr/>
            <p:nvPr/>
          </p:nvSpPr>
          <p:spPr>
            <a:xfrm>
              <a:off x="2327879" y="4088083"/>
              <a:ext cx="53971" cy="80765"/>
            </a:xfrm>
            <a:custGeom>
              <a:avLst/>
              <a:gdLst/>
              <a:ahLst/>
              <a:cxnLst/>
              <a:rect l="l" t="t" r="r" b="b"/>
              <a:pathLst>
                <a:path w="1547" h="2315" extrusionOk="0">
                  <a:moveTo>
                    <a:pt x="11" y="1"/>
                  </a:moveTo>
                  <a:lnTo>
                    <a:pt x="1" y="11"/>
                  </a:lnTo>
                  <a:cubicBezTo>
                    <a:pt x="67" y="234"/>
                    <a:pt x="145" y="456"/>
                    <a:pt x="234" y="679"/>
                  </a:cubicBezTo>
                  <a:cubicBezTo>
                    <a:pt x="323" y="901"/>
                    <a:pt x="412" y="1124"/>
                    <a:pt x="535" y="1324"/>
                  </a:cubicBezTo>
                  <a:cubicBezTo>
                    <a:pt x="646" y="1536"/>
                    <a:pt x="779" y="1746"/>
                    <a:pt x="946" y="1914"/>
                  </a:cubicBezTo>
                  <a:cubicBezTo>
                    <a:pt x="1124" y="2092"/>
                    <a:pt x="1324" y="2236"/>
                    <a:pt x="1546" y="2314"/>
                  </a:cubicBezTo>
                  <a:lnTo>
                    <a:pt x="1546" y="2303"/>
                  </a:lnTo>
                  <a:cubicBezTo>
                    <a:pt x="1368" y="2158"/>
                    <a:pt x="1202" y="2003"/>
                    <a:pt x="1046" y="1825"/>
                  </a:cubicBezTo>
                  <a:cubicBezTo>
                    <a:pt x="901" y="1647"/>
                    <a:pt x="757" y="1469"/>
                    <a:pt x="624" y="1269"/>
                  </a:cubicBezTo>
                  <a:cubicBezTo>
                    <a:pt x="501" y="1079"/>
                    <a:pt x="390" y="868"/>
                    <a:pt x="301" y="656"/>
                  </a:cubicBezTo>
                  <a:cubicBezTo>
                    <a:pt x="189" y="446"/>
                    <a:pt x="100" y="223"/>
                    <a:pt x="11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93" name="Google Shape;493;p3"/>
            <p:cNvSpPr/>
            <p:nvPr/>
          </p:nvSpPr>
          <p:spPr>
            <a:xfrm>
              <a:off x="2339113" y="4083025"/>
              <a:ext cx="47377" cy="79613"/>
            </a:xfrm>
            <a:custGeom>
              <a:avLst/>
              <a:gdLst/>
              <a:ahLst/>
              <a:cxnLst/>
              <a:rect l="l" t="t" r="r" b="b"/>
              <a:pathLst>
                <a:path w="1358" h="2282" extrusionOk="0">
                  <a:moveTo>
                    <a:pt x="1" y="1"/>
                  </a:moveTo>
                  <a:cubicBezTo>
                    <a:pt x="101" y="201"/>
                    <a:pt x="168" y="413"/>
                    <a:pt x="235" y="624"/>
                  </a:cubicBezTo>
                  <a:cubicBezTo>
                    <a:pt x="312" y="835"/>
                    <a:pt x="390" y="1058"/>
                    <a:pt x="490" y="1258"/>
                  </a:cubicBezTo>
                  <a:cubicBezTo>
                    <a:pt x="591" y="1458"/>
                    <a:pt x="702" y="1658"/>
                    <a:pt x="846" y="1825"/>
                  </a:cubicBezTo>
                  <a:cubicBezTo>
                    <a:pt x="991" y="2003"/>
                    <a:pt x="1157" y="2158"/>
                    <a:pt x="1347" y="2281"/>
                  </a:cubicBezTo>
                  <a:lnTo>
                    <a:pt x="1358" y="2270"/>
                  </a:lnTo>
                  <a:cubicBezTo>
                    <a:pt x="1214" y="2103"/>
                    <a:pt x="1068" y="1936"/>
                    <a:pt x="935" y="1758"/>
                  </a:cubicBezTo>
                  <a:cubicBezTo>
                    <a:pt x="813" y="1580"/>
                    <a:pt x="680" y="1402"/>
                    <a:pt x="568" y="1213"/>
                  </a:cubicBezTo>
                  <a:cubicBezTo>
                    <a:pt x="457" y="1024"/>
                    <a:pt x="368" y="813"/>
                    <a:pt x="290" y="613"/>
                  </a:cubicBezTo>
                  <a:cubicBezTo>
                    <a:pt x="201" y="401"/>
                    <a:pt x="124" y="190"/>
                    <a:pt x="1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94" name="Google Shape;494;p3"/>
            <p:cNvSpPr/>
            <p:nvPr/>
          </p:nvSpPr>
          <p:spPr>
            <a:xfrm>
              <a:off x="2298399" y="4117599"/>
              <a:ext cx="72217" cy="64786"/>
            </a:xfrm>
            <a:custGeom>
              <a:avLst/>
              <a:gdLst/>
              <a:ahLst/>
              <a:cxnLst/>
              <a:rect l="l" t="t" r="r" b="b"/>
              <a:pathLst>
                <a:path w="2070" h="1857" extrusionOk="0">
                  <a:moveTo>
                    <a:pt x="0" y="0"/>
                  </a:moveTo>
                  <a:cubicBezTo>
                    <a:pt x="122" y="200"/>
                    <a:pt x="245" y="411"/>
                    <a:pt x="379" y="601"/>
                  </a:cubicBezTo>
                  <a:cubicBezTo>
                    <a:pt x="523" y="801"/>
                    <a:pt x="668" y="989"/>
                    <a:pt x="834" y="1167"/>
                  </a:cubicBezTo>
                  <a:cubicBezTo>
                    <a:pt x="990" y="1345"/>
                    <a:pt x="1179" y="1501"/>
                    <a:pt x="1390" y="1624"/>
                  </a:cubicBezTo>
                  <a:cubicBezTo>
                    <a:pt x="1590" y="1746"/>
                    <a:pt x="1824" y="1835"/>
                    <a:pt x="2069" y="1857"/>
                  </a:cubicBezTo>
                  <a:lnTo>
                    <a:pt x="2069" y="1846"/>
                  </a:lnTo>
                  <a:cubicBezTo>
                    <a:pt x="1847" y="1768"/>
                    <a:pt x="1635" y="1657"/>
                    <a:pt x="1446" y="1535"/>
                  </a:cubicBezTo>
                  <a:cubicBezTo>
                    <a:pt x="1246" y="1401"/>
                    <a:pt x="1068" y="1268"/>
                    <a:pt x="890" y="1101"/>
                  </a:cubicBezTo>
                  <a:cubicBezTo>
                    <a:pt x="723" y="934"/>
                    <a:pt x="567" y="756"/>
                    <a:pt x="423" y="567"/>
                  </a:cubicBezTo>
                  <a:cubicBezTo>
                    <a:pt x="278" y="389"/>
                    <a:pt x="145" y="189"/>
                    <a:pt x="1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95" name="Google Shape;495;p3"/>
            <p:cNvSpPr/>
            <p:nvPr/>
          </p:nvSpPr>
          <p:spPr>
            <a:xfrm>
              <a:off x="2237449" y="4113308"/>
              <a:ext cx="148656" cy="131247"/>
            </a:xfrm>
            <a:custGeom>
              <a:avLst/>
              <a:gdLst/>
              <a:ahLst/>
              <a:cxnLst/>
              <a:rect l="l" t="t" r="r" b="b"/>
              <a:pathLst>
                <a:path w="4261" h="3762" extrusionOk="0">
                  <a:moveTo>
                    <a:pt x="1" y="0"/>
                  </a:moveTo>
                  <a:lnTo>
                    <a:pt x="1102" y="3348"/>
                  </a:lnTo>
                  <a:cubicBezTo>
                    <a:pt x="1102" y="3348"/>
                    <a:pt x="1046" y="3615"/>
                    <a:pt x="1214" y="3704"/>
                  </a:cubicBezTo>
                  <a:cubicBezTo>
                    <a:pt x="1286" y="3747"/>
                    <a:pt x="1395" y="3762"/>
                    <a:pt x="1514" y="3762"/>
                  </a:cubicBezTo>
                  <a:cubicBezTo>
                    <a:pt x="1704" y="3762"/>
                    <a:pt x="1918" y="3725"/>
                    <a:pt x="2047" y="3704"/>
                  </a:cubicBezTo>
                  <a:cubicBezTo>
                    <a:pt x="2425" y="3638"/>
                    <a:pt x="2837" y="3504"/>
                    <a:pt x="3315" y="3326"/>
                  </a:cubicBezTo>
                  <a:cubicBezTo>
                    <a:pt x="3794" y="3159"/>
                    <a:pt x="4261" y="2859"/>
                    <a:pt x="4261" y="2859"/>
                  </a:cubicBezTo>
                  <a:lnTo>
                    <a:pt x="3816" y="1925"/>
                  </a:lnTo>
                  <a:cubicBezTo>
                    <a:pt x="3816" y="1925"/>
                    <a:pt x="2603" y="1424"/>
                    <a:pt x="2047" y="902"/>
                  </a:cubicBezTo>
                  <a:cubicBezTo>
                    <a:pt x="1491" y="390"/>
                    <a:pt x="1491" y="267"/>
                    <a:pt x="1046" y="145"/>
                  </a:cubicBezTo>
                  <a:cubicBezTo>
                    <a:pt x="591" y="2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96" name="Google Shape;496;p3"/>
            <p:cNvSpPr/>
            <p:nvPr/>
          </p:nvSpPr>
          <p:spPr>
            <a:xfrm>
              <a:off x="2308865" y="4179282"/>
              <a:ext cx="76090" cy="37923"/>
            </a:xfrm>
            <a:custGeom>
              <a:avLst/>
              <a:gdLst/>
              <a:ahLst/>
              <a:cxnLst/>
              <a:rect l="l" t="t" r="r" b="b"/>
              <a:pathLst>
                <a:path w="2181" h="1087" extrusionOk="0">
                  <a:moveTo>
                    <a:pt x="1669" y="0"/>
                  </a:moveTo>
                  <a:cubicBezTo>
                    <a:pt x="1513" y="67"/>
                    <a:pt x="1346" y="145"/>
                    <a:pt x="1179" y="178"/>
                  </a:cubicBezTo>
                  <a:cubicBezTo>
                    <a:pt x="979" y="222"/>
                    <a:pt x="768" y="222"/>
                    <a:pt x="568" y="267"/>
                  </a:cubicBezTo>
                  <a:cubicBezTo>
                    <a:pt x="368" y="311"/>
                    <a:pt x="156" y="412"/>
                    <a:pt x="56" y="590"/>
                  </a:cubicBezTo>
                  <a:cubicBezTo>
                    <a:pt x="22" y="634"/>
                    <a:pt x="0" y="690"/>
                    <a:pt x="12" y="734"/>
                  </a:cubicBezTo>
                  <a:cubicBezTo>
                    <a:pt x="34" y="823"/>
                    <a:pt x="134" y="879"/>
                    <a:pt x="223" y="890"/>
                  </a:cubicBezTo>
                  <a:cubicBezTo>
                    <a:pt x="312" y="901"/>
                    <a:pt x="412" y="890"/>
                    <a:pt x="501" y="934"/>
                  </a:cubicBezTo>
                  <a:cubicBezTo>
                    <a:pt x="579" y="968"/>
                    <a:pt x="645" y="1035"/>
                    <a:pt x="734" y="1068"/>
                  </a:cubicBezTo>
                  <a:cubicBezTo>
                    <a:pt x="774" y="1081"/>
                    <a:pt x="821" y="1086"/>
                    <a:pt x="869" y="1086"/>
                  </a:cubicBezTo>
                  <a:cubicBezTo>
                    <a:pt x="902" y="1086"/>
                    <a:pt x="936" y="1084"/>
                    <a:pt x="968" y="1079"/>
                  </a:cubicBezTo>
                  <a:cubicBezTo>
                    <a:pt x="1146" y="1057"/>
                    <a:pt x="1324" y="1045"/>
                    <a:pt x="1502" y="1001"/>
                  </a:cubicBezTo>
                  <a:cubicBezTo>
                    <a:pt x="1669" y="968"/>
                    <a:pt x="1824" y="912"/>
                    <a:pt x="2002" y="901"/>
                  </a:cubicBezTo>
                  <a:lnTo>
                    <a:pt x="2180" y="901"/>
                  </a:lnTo>
                  <a:lnTo>
                    <a:pt x="1769" y="34"/>
                  </a:lnTo>
                  <a:lnTo>
                    <a:pt x="1669" y="0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97" name="Google Shape;497;p3"/>
            <p:cNvSpPr/>
            <p:nvPr/>
          </p:nvSpPr>
          <p:spPr>
            <a:xfrm>
              <a:off x="2274326" y="4125344"/>
              <a:ext cx="105953" cy="57041"/>
            </a:xfrm>
            <a:custGeom>
              <a:avLst/>
              <a:gdLst/>
              <a:ahLst/>
              <a:cxnLst/>
              <a:rect l="l" t="t" r="r" b="b"/>
              <a:pathLst>
                <a:path w="3037" h="1635" extrusionOk="0">
                  <a:moveTo>
                    <a:pt x="1" y="0"/>
                  </a:moveTo>
                  <a:lnTo>
                    <a:pt x="1" y="11"/>
                  </a:lnTo>
                  <a:cubicBezTo>
                    <a:pt x="278" y="112"/>
                    <a:pt x="523" y="290"/>
                    <a:pt x="735" y="478"/>
                  </a:cubicBezTo>
                  <a:cubicBezTo>
                    <a:pt x="957" y="678"/>
                    <a:pt x="1158" y="890"/>
                    <a:pt x="1380" y="1090"/>
                  </a:cubicBezTo>
                  <a:cubicBezTo>
                    <a:pt x="1602" y="1291"/>
                    <a:pt x="1858" y="1457"/>
                    <a:pt x="2147" y="1546"/>
                  </a:cubicBezTo>
                  <a:cubicBezTo>
                    <a:pt x="2340" y="1605"/>
                    <a:pt x="2542" y="1635"/>
                    <a:pt x="2742" y="1635"/>
                  </a:cubicBezTo>
                  <a:cubicBezTo>
                    <a:pt x="2841" y="1635"/>
                    <a:pt x="2940" y="1628"/>
                    <a:pt x="3037" y="1613"/>
                  </a:cubicBezTo>
                  <a:lnTo>
                    <a:pt x="3037" y="1602"/>
                  </a:lnTo>
                  <a:cubicBezTo>
                    <a:pt x="2737" y="1602"/>
                    <a:pt x="2448" y="1568"/>
                    <a:pt x="2181" y="1469"/>
                  </a:cubicBezTo>
                  <a:cubicBezTo>
                    <a:pt x="1902" y="1368"/>
                    <a:pt x="1647" y="1224"/>
                    <a:pt x="1424" y="1034"/>
                  </a:cubicBezTo>
                  <a:cubicBezTo>
                    <a:pt x="1202" y="856"/>
                    <a:pt x="990" y="646"/>
                    <a:pt x="768" y="445"/>
                  </a:cubicBezTo>
                  <a:cubicBezTo>
                    <a:pt x="535" y="256"/>
                    <a:pt x="290" y="89"/>
                    <a:pt x="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98" name="Google Shape;498;p3"/>
            <p:cNvSpPr/>
            <p:nvPr/>
          </p:nvSpPr>
          <p:spPr>
            <a:xfrm>
              <a:off x="2286746" y="4162954"/>
              <a:ext cx="97825" cy="27247"/>
            </a:xfrm>
            <a:custGeom>
              <a:avLst/>
              <a:gdLst/>
              <a:ahLst/>
              <a:cxnLst/>
              <a:rect l="l" t="t" r="r" b="b"/>
              <a:pathLst>
                <a:path w="2804" h="781" extrusionOk="0">
                  <a:moveTo>
                    <a:pt x="1" y="1"/>
                  </a:moveTo>
                  <a:lnTo>
                    <a:pt x="1" y="12"/>
                  </a:lnTo>
                  <a:cubicBezTo>
                    <a:pt x="245" y="57"/>
                    <a:pt x="468" y="157"/>
                    <a:pt x="690" y="257"/>
                  </a:cubicBezTo>
                  <a:cubicBezTo>
                    <a:pt x="901" y="368"/>
                    <a:pt x="1124" y="480"/>
                    <a:pt x="1346" y="579"/>
                  </a:cubicBezTo>
                  <a:cubicBezTo>
                    <a:pt x="1569" y="680"/>
                    <a:pt x="1813" y="769"/>
                    <a:pt x="2069" y="779"/>
                  </a:cubicBezTo>
                  <a:cubicBezTo>
                    <a:pt x="2092" y="780"/>
                    <a:pt x="2114" y="781"/>
                    <a:pt x="2136" y="781"/>
                  </a:cubicBezTo>
                  <a:cubicBezTo>
                    <a:pt x="2367" y="781"/>
                    <a:pt x="2590" y="726"/>
                    <a:pt x="2804" y="635"/>
                  </a:cubicBezTo>
                  <a:lnTo>
                    <a:pt x="2804" y="624"/>
                  </a:lnTo>
                  <a:cubicBezTo>
                    <a:pt x="2620" y="649"/>
                    <a:pt x="2437" y="680"/>
                    <a:pt x="2259" y="680"/>
                  </a:cubicBezTo>
                  <a:cubicBezTo>
                    <a:pt x="2199" y="680"/>
                    <a:pt x="2139" y="677"/>
                    <a:pt x="2080" y="668"/>
                  </a:cubicBezTo>
                  <a:cubicBezTo>
                    <a:pt x="1847" y="646"/>
                    <a:pt x="1613" y="591"/>
                    <a:pt x="1380" y="502"/>
                  </a:cubicBezTo>
                  <a:cubicBezTo>
                    <a:pt x="1157" y="413"/>
                    <a:pt x="935" y="302"/>
                    <a:pt x="713" y="213"/>
                  </a:cubicBezTo>
                  <a:cubicBezTo>
                    <a:pt x="479" y="112"/>
                    <a:pt x="245" y="35"/>
                    <a:pt x="1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99" name="Google Shape;499;p3"/>
            <p:cNvSpPr/>
            <p:nvPr/>
          </p:nvSpPr>
          <p:spPr>
            <a:xfrm>
              <a:off x="2301085" y="4191318"/>
              <a:ext cx="88510" cy="7257"/>
            </a:xfrm>
            <a:custGeom>
              <a:avLst/>
              <a:gdLst/>
              <a:ahLst/>
              <a:cxnLst/>
              <a:rect l="l" t="t" r="r" b="b"/>
              <a:pathLst>
                <a:path w="2537" h="208" extrusionOk="0">
                  <a:moveTo>
                    <a:pt x="1" y="0"/>
                  </a:moveTo>
                  <a:lnTo>
                    <a:pt x="1" y="11"/>
                  </a:lnTo>
                  <a:cubicBezTo>
                    <a:pt x="413" y="111"/>
                    <a:pt x="835" y="167"/>
                    <a:pt x="1258" y="189"/>
                  </a:cubicBezTo>
                  <a:cubicBezTo>
                    <a:pt x="1389" y="202"/>
                    <a:pt x="1517" y="207"/>
                    <a:pt x="1643" y="207"/>
                  </a:cubicBezTo>
                  <a:cubicBezTo>
                    <a:pt x="1730" y="207"/>
                    <a:pt x="1816" y="205"/>
                    <a:pt x="1903" y="200"/>
                  </a:cubicBezTo>
                  <a:cubicBezTo>
                    <a:pt x="2114" y="178"/>
                    <a:pt x="2326" y="156"/>
                    <a:pt x="2537" y="100"/>
                  </a:cubicBezTo>
                  <a:lnTo>
                    <a:pt x="2537" y="89"/>
                  </a:lnTo>
                  <a:cubicBezTo>
                    <a:pt x="2314" y="89"/>
                    <a:pt x="2114" y="111"/>
                    <a:pt x="1903" y="111"/>
                  </a:cubicBezTo>
                  <a:cubicBezTo>
                    <a:pt x="1691" y="111"/>
                    <a:pt x="1480" y="122"/>
                    <a:pt x="1269" y="122"/>
                  </a:cubicBezTo>
                  <a:cubicBezTo>
                    <a:pt x="846" y="122"/>
                    <a:pt x="423" y="78"/>
                    <a:pt x="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00" name="Google Shape;500;p3"/>
            <p:cNvSpPr/>
            <p:nvPr/>
          </p:nvSpPr>
          <p:spPr>
            <a:xfrm>
              <a:off x="2320134" y="4198680"/>
              <a:ext cx="71031" cy="11199"/>
            </a:xfrm>
            <a:custGeom>
              <a:avLst/>
              <a:gdLst/>
              <a:ahLst/>
              <a:cxnLst/>
              <a:rect l="l" t="t" r="r" b="b"/>
              <a:pathLst>
                <a:path w="2036" h="321" extrusionOk="0">
                  <a:moveTo>
                    <a:pt x="2024" y="0"/>
                  </a:moveTo>
                  <a:cubicBezTo>
                    <a:pt x="1857" y="22"/>
                    <a:pt x="1691" y="56"/>
                    <a:pt x="1524" y="78"/>
                  </a:cubicBezTo>
                  <a:cubicBezTo>
                    <a:pt x="1357" y="111"/>
                    <a:pt x="1190" y="156"/>
                    <a:pt x="1023" y="190"/>
                  </a:cubicBezTo>
                  <a:cubicBezTo>
                    <a:pt x="690" y="245"/>
                    <a:pt x="345" y="267"/>
                    <a:pt x="0" y="267"/>
                  </a:cubicBezTo>
                  <a:lnTo>
                    <a:pt x="0" y="279"/>
                  </a:lnTo>
                  <a:cubicBezTo>
                    <a:pt x="209" y="306"/>
                    <a:pt x="417" y="320"/>
                    <a:pt x="626" y="320"/>
                  </a:cubicBezTo>
                  <a:cubicBezTo>
                    <a:pt x="762" y="320"/>
                    <a:pt x="898" y="314"/>
                    <a:pt x="1034" y="301"/>
                  </a:cubicBezTo>
                  <a:cubicBezTo>
                    <a:pt x="1212" y="279"/>
                    <a:pt x="1390" y="267"/>
                    <a:pt x="1557" y="212"/>
                  </a:cubicBezTo>
                  <a:cubicBezTo>
                    <a:pt x="1724" y="167"/>
                    <a:pt x="1879" y="101"/>
                    <a:pt x="2035" y="12"/>
                  </a:cubicBezTo>
                  <a:lnTo>
                    <a:pt x="2024" y="0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01" name="Google Shape;501;p3"/>
            <p:cNvSpPr/>
            <p:nvPr/>
          </p:nvSpPr>
          <p:spPr>
            <a:xfrm>
              <a:off x="2337962" y="4207192"/>
              <a:ext cx="54355" cy="9838"/>
            </a:xfrm>
            <a:custGeom>
              <a:avLst/>
              <a:gdLst/>
              <a:ahLst/>
              <a:cxnLst/>
              <a:rect l="l" t="t" r="r" b="b"/>
              <a:pathLst>
                <a:path w="1558" h="282" extrusionOk="0">
                  <a:moveTo>
                    <a:pt x="1412" y="1"/>
                  </a:moveTo>
                  <a:cubicBezTo>
                    <a:pt x="1322" y="1"/>
                    <a:pt x="1232" y="13"/>
                    <a:pt x="1146" y="35"/>
                  </a:cubicBezTo>
                  <a:cubicBezTo>
                    <a:pt x="1024" y="57"/>
                    <a:pt x="901" y="112"/>
                    <a:pt x="768" y="146"/>
                  </a:cubicBezTo>
                  <a:cubicBezTo>
                    <a:pt x="646" y="190"/>
                    <a:pt x="523" y="223"/>
                    <a:pt x="390" y="235"/>
                  </a:cubicBezTo>
                  <a:cubicBezTo>
                    <a:pt x="347" y="243"/>
                    <a:pt x="302" y="246"/>
                    <a:pt x="258" y="246"/>
                  </a:cubicBezTo>
                  <a:cubicBezTo>
                    <a:pt x="175" y="246"/>
                    <a:pt x="91" y="234"/>
                    <a:pt x="12" y="213"/>
                  </a:cubicBezTo>
                  <a:lnTo>
                    <a:pt x="1" y="213"/>
                  </a:lnTo>
                  <a:cubicBezTo>
                    <a:pt x="103" y="259"/>
                    <a:pt x="221" y="282"/>
                    <a:pt x="336" y="282"/>
                  </a:cubicBezTo>
                  <a:cubicBezTo>
                    <a:pt x="358" y="282"/>
                    <a:pt x="380" y="281"/>
                    <a:pt x="401" y="279"/>
                  </a:cubicBezTo>
                  <a:cubicBezTo>
                    <a:pt x="535" y="279"/>
                    <a:pt x="668" y="245"/>
                    <a:pt x="790" y="213"/>
                  </a:cubicBezTo>
                  <a:cubicBezTo>
                    <a:pt x="924" y="179"/>
                    <a:pt x="1046" y="157"/>
                    <a:pt x="1168" y="112"/>
                  </a:cubicBezTo>
                  <a:cubicBezTo>
                    <a:pt x="1302" y="79"/>
                    <a:pt x="1424" y="45"/>
                    <a:pt x="1558" y="23"/>
                  </a:cubicBezTo>
                  <a:lnTo>
                    <a:pt x="1558" y="12"/>
                  </a:lnTo>
                  <a:cubicBezTo>
                    <a:pt x="1510" y="4"/>
                    <a:pt x="1461" y="1"/>
                    <a:pt x="141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02" name="Google Shape;502;p3"/>
            <p:cNvSpPr/>
            <p:nvPr/>
          </p:nvSpPr>
          <p:spPr>
            <a:xfrm>
              <a:off x="2218051" y="4108179"/>
              <a:ext cx="80765" cy="135643"/>
            </a:xfrm>
            <a:custGeom>
              <a:avLst/>
              <a:gdLst/>
              <a:ahLst/>
              <a:cxnLst/>
              <a:rect l="l" t="t" r="r" b="b"/>
              <a:pathLst>
                <a:path w="2315" h="3888" extrusionOk="0">
                  <a:moveTo>
                    <a:pt x="759" y="0"/>
                  </a:moveTo>
                  <a:cubicBezTo>
                    <a:pt x="628" y="0"/>
                    <a:pt x="481" y="59"/>
                    <a:pt x="401" y="181"/>
                  </a:cubicBezTo>
                  <a:cubicBezTo>
                    <a:pt x="235" y="414"/>
                    <a:pt x="1" y="715"/>
                    <a:pt x="67" y="915"/>
                  </a:cubicBezTo>
                  <a:cubicBezTo>
                    <a:pt x="134" y="1138"/>
                    <a:pt x="301" y="1126"/>
                    <a:pt x="390" y="1326"/>
                  </a:cubicBezTo>
                  <a:cubicBezTo>
                    <a:pt x="468" y="1526"/>
                    <a:pt x="357" y="1694"/>
                    <a:pt x="379" y="2016"/>
                  </a:cubicBezTo>
                  <a:cubicBezTo>
                    <a:pt x="401" y="2349"/>
                    <a:pt x="858" y="3128"/>
                    <a:pt x="1002" y="3239"/>
                  </a:cubicBezTo>
                  <a:cubicBezTo>
                    <a:pt x="1147" y="3340"/>
                    <a:pt x="1592" y="3785"/>
                    <a:pt x="1770" y="3851"/>
                  </a:cubicBezTo>
                  <a:cubicBezTo>
                    <a:pt x="1820" y="3875"/>
                    <a:pt x="1884" y="3887"/>
                    <a:pt x="1950" y="3887"/>
                  </a:cubicBezTo>
                  <a:cubicBezTo>
                    <a:pt x="2100" y="3887"/>
                    <a:pt x="2258" y="3823"/>
                    <a:pt x="2281" y="3684"/>
                  </a:cubicBezTo>
                  <a:cubicBezTo>
                    <a:pt x="2314" y="3495"/>
                    <a:pt x="2214" y="3617"/>
                    <a:pt x="2148" y="3451"/>
                  </a:cubicBezTo>
                  <a:cubicBezTo>
                    <a:pt x="2092" y="3295"/>
                    <a:pt x="1980" y="3083"/>
                    <a:pt x="1881" y="2895"/>
                  </a:cubicBezTo>
                  <a:cubicBezTo>
                    <a:pt x="1770" y="2705"/>
                    <a:pt x="2003" y="2616"/>
                    <a:pt x="1980" y="2450"/>
                  </a:cubicBezTo>
                  <a:cubicBezTo>
                    <a:pt x="1970" y="2272"/>
                    <a:pt x="1658" y="2094"/>
                    <a:pt x="1580" y="1905"/>
                  </a:cubicBezTo>
                  <a:cubicBezTo>
                    <a:pt x="1491" y="1704"/>
                    <a:pt x="1580" y="1638"/>
                    <a:pt x="1580" y="1227"/>
                  </a:cubicBezTo>
                  <a:cubicBezTo>
                    <a:pt x="1580" y="815"/>
                    <a:pt x="1458" y="893"/>
                    <a:pt x="1258" y="670"/>
                  </a:cubicBezTo>
                  <a:cubicBezTo>
                    <a:pt x="1058" y="459"/>
                    <a:pt x="1102" y="270"/>
                    <a:pt x="1002" y="114"/>
                  </a:cubicBezTo>
                  <a:cubicBezTo>
                    <a:pt x="962" y="39"/>
                    <a:pt x="866" y="0"/>
                    <a:pt x="759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03" name="Google Shape;503;p3"/>
            <p:cNvSpPr/>
            <p:nvPr/>
          </p:nvSpPr>
          <p:spPr>
            <a:xfrm>
              <a:off x="2224261" y="4132950"/>
              <a:ext cx="41935" cy="99883"/>
            </a:xfrm>
            <a:custGeom>
              <a:avLst/>
              <a:gdLst/>
              <a:ahLst/>
              <a:cxnLst/>
              <a:rect l="l" t="t" r="r" b="b"/>
              <a:pathLst>
                <a:path w="1202" h="2863" extrusionOk="0">
                  <a:moveTo>
                    <a:pt x="741" y="0"/>
                  </a:moveTo>
                  <a:cubicBezTo>
                    <a:pt x="721" y="0"/>
                    <a:pt x="703" y="8"/>
                    <a:pt x="680" y="16"/>
                  </a:cubicBezTo>
                  <a:lnTo>
                    <a:pt x="346" y="183"/>
                  </a:lnTo>
                  <a:cubicBezTo>
                    <a:pt x="223" y="238"/>
                    <a:pt x="112" y="294"/>
                    <a:pt x="12" y="383"/>
                  </a:cubicBezTo>
                  <a:lnTo>
                    <a:pt x="1" y="394"/>
                  </a:lnTo>
                  <a:cubicBezTo>
                    <a:pt x="79" y="450"/>
                    <a:pt x="156" y="494"/>
                    <a:pt x="212" y="616"/>
                  </a:cubicBezTo>
                  <a:cubicBezTo>
                    <a:pt x="290" y="816"/>
                    <a:pt x="179" y="984"/>
                    <a:pt x="201" y="1306"/>
                  </a:cubicBezTo>
                  <a:cubicBezTo>
                    <a:pt x="223" y="1639"/>
                    <a:pt x="680" y="2418"/>
                    <a:pt x="824" y="2529"/>
                  </a:cubicBezTo>
                  <a:cubicBezTo>
                    <a:pt x="890" y="2585"/>
                    <a:pt x="1046" y="2719"/>
                    <a:pt x="1202" y="2863"/>
                  </a:cubicBezTo>
                  <a:cubicBezTo>
                    <a:pt x="1157" y="2652"/>
                    <a:pt x="1024" y="2462"/>
                    <a:pt x="890" y="2285"/>
                  </a:cubicBezTo>
                  <a:cubicBezTo>
                    <a:pt x="813" y="2173"/>
                    <a:pt x="724" y="2062"/>
                    <a:pt x="668" y="1929"/>
                  </a:cubicBezTo>
                  <a:cubicBezTo>
                    <a:pt x="613" y="1795"/>
                    <a:pt x="591" y="1651"/>
                    <a:pt x="613" y="1518"/>
                  </a:cubicBezTo>
                  <a:cubicBezTo>
                    <a:pt x="635" y="1429"/>
                    <a:pt x="680" y="1350"/>
                    <a:pt x="668" y="1261"/>
                  </a:cubicBezTo>
                  <a:cubicBezTo>
                    <a:pt x="657" y="1184"/>
                    <a:pt x="613" y="1106"/>
                    <a:pt x="613" y="1028"/>
                  </a:cubicBezTo>
                  <a:cubicBezTo>
                    <a:pt x="591" y="905"/>
                    <a:pt x="668" y="783"/>
                    <a:pt x="724" y="672"/>
                  </a:cubicBezTo>
                  <a:cubicBezTo>
                    <a:pt x="813" y="494"/>
                    <a:pt x="846" y="305"/>
                    <a:pt x="824" y="116"/>
                  </a:cubicBezTo>
                  <a:cubicBezTo>
                    <a:pt x="824" y="72"/>
                    <a:pt x="813" y="16"/>
                    <a:pt x="768" y="5"/>
                  </a:cubicBezTo>
                  <a:cubicBezTo>
                    <a:pt x="758" y="1"/>
                    <a:pt x="750" y="0"/>
                    <a:pt x="74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04" name="Google Shape;504;p3"/>
            <p:cNvSpPr/>
            <p:nvPr/>
          </p:nvSpPr>
          <p:spPr>
            <a:xfrm>
              <a:off x="2356209" y="4150883"/>
              <a:ext cx="90463" cy="85998"/>
            </a:xfrm>
            <a:custGeom>
              <a:avLst/>
              <a:gdLst/>
              <a:ahLst/>
              <a:cxnLst/>
              <a:rect l="l" t="t" r="r" b="b"/>
              <a:pathLst>
                <a:path w="2593" h="2465" extrusionOk="0">
                  <a:moveTo>
                    <a:pt x="1092" y="1"/>
                  </a:moveTo>
                  <a:cubicBezTo>
                    <a:pt x="891" y="1"/>
                    <a:pt x="696" y="42"/>
                    <a:pt x="578" y="136"/>
                  </a:cubicBezTo>
                  <a:cubicBezTo>
                    <a:pt x="457" y="236"/>
                    <a:pt x="378" y="369"/>
                    <a:pt x="323" y="458"/>
                  </a:cubicBezTo>
                  <a:cubicBezTo>
                    <a:pt x="308" y="488"/>
                    <a:pt x="278" y="508"/>
                    <a:pt x="243" y="508"/>
                  </a:cubicBezTo>
                  <a:cubicBezTo>
                    <a:pt x="226" y="508"/>
                    <a:pt x="208" y="503"/>
                    <a:pt x="190" y="492"/>
                  </a:cubicBezTo>
                  <a:cubicBezTo>
                    <a:pt x="178" y="480"/>
                    <a:pt x="156" y="470"/>
                    <a:pt x="145" y="470"/>
                  </a:cubicBezTo>
                  <a:cubicBezTo>
                    <a:pt x="78" y="480"/>
                    <a:pt x="123" y="559"/>
                    <a:pt x="67" y="614"/>
                  </a:cubicBezTo>
                  <a:cubicBezTo>
                    <a:pt x="22" y="658"/>
                    <a:pt x="12" y="670"/>
                    <a:pt x="0" y="737"/>
                  </a:cubicBezTo>
                  <a:cubicBezTo>
                    <a:pt x="0" y="803"/>
                    <a:pt x="34" y="848"/>
                    <a:pt x="56" y="915"/>
                  </a:cubicBezTo>
                  <a:cubicBezTo>
                    <a:pt x="78" y="981"/>
                    <a:pt x="45" y="1014"/>
                    <a:pt x="56" y="1081"/>
                  </a:cubicBezTo>
                  <a:cubicBezTo>
                    <a:pt x="67" y="1148"/>
                    <a:pt x="190" y="1237"/>
                    <a:pt x="279" y="1281"/>
                  </a:cubicBezTo>
                  <a:cubicBezTo>
                    <a:pt x="356" y="1315"/>
                    <a:pt x="312" y="1437"/>
                    <a:pt x="334" y="1493"/>
                  </a:cubicBezTo>
                  <a:cubicBezTo>
                    <a:pt x="356" y="1537"/>
                    <a:pt x="479" y="1537"/>
                    <a:pt x="523" y="1548"/>
                  </a:cubicBezTo>
                  <a:cubicBezTo>
                    <a:pt x="556" y="1560"/>
                    <a:pt x="534" y="1738"/>
                    <a:pt x="568" y="1771"/>
                  </a:cubicBezTo>
                  <a:cubicBezTo>
                    <a:pt x="590" y="1804"/>
                    <a:pt x="590" y="1871"/>
                    <a:pt x="612" y="1916"/>
                  </a:cubicBezTo>
                  <a:cubicBezTo>
                    <a:pt x="635" y="1971"/>
                    <a:pt x="712" y="1938"/>
                    <a:pt x="768" y="1960"/>
                  </a:cubicBezTo>
                  <a:cubicBezTo>
                    <a:pt x="835" y="1982"/>
                    <a:pt x="801" y="2160"/>
                    <a:pt x="845" y="2227"/>
                  </a:cubicBezTo>
                  <a:cubicBezTo>
                    <a:pt x="866" y="2257"/>
                    <a:pt x="893" y="2265"/>
                    <a:pt x="925" y="2265"/>
                  </a:cubicBezTo>
                  <a:cubicBezTo>
                    <a:pt x="955" y="2265"/>
                    <a:pt x="989" y="2258"/>
                    <a:pt x="1026" y="2258"/>
                  </a:cubicBezTo>
                  <a:cubicBezTo>
                    <a:pt x="1036" y="2258"/>
                    <a:pt x="1047" y="2259"/>
                    <a:pt x="1057" y="2260"/>
                  </a:cubicBezTo>
                  <a:cubicBezTo>
                    <a:pt x="1146" y="2271"/>
                    <a:pt x="1191" y="2427"/>
                    <a:pt x="1257" y="2460"/>
                  </a:cubicBezTo>
                  <a:cubicBezTo>
                    <a:pt x="1269" y="2463"/>
                    <a:pt x="1279" y="2465"/>
                    <a:pt x="1288" y="2465"/>
                  </a:cubicBezTo>
                  <a:cubicBezTo>
                    <a:pt x="1334" y="2465"/>
                    <a:pt x="1361" y="2433"/>
                    <a:pt x="1418" y="2433"/>
                  </a:cubicBezTo>
                  <a:cubicBezTo>
                    <a:pt x="1430" y="2433"/>
                    <a:pt x="1443" y="2435"/>
                    <a:pt x="1458" y="2438"/>
                  </a:cubicBezTo>
                  <a:cubicBezTo>
                    <a:pt x="1495" y="2449"/>
                    <a:pt x="1554" y="2453"/>
                    <a:pt x="1617" y="2453"/>
                  </a:cubicBezTo>
                  <a:cubicBezTo>
                    <a:pt x="1742" y="2453"/>
                    <a:pt x="1880" y="2438"/>
                    <a:pt x="1880" y="2438"/>
                  </a:cubicBezTo>
                  <a:cubicBezTo>
                    <a:pt x="1880" y="2438"/>
                    <a:pt x="1935" y="2416"/>
                    <a:pt x="2047" y="2393"/>
                  </a:cubicBezTo>
                  <a:cubicBezTo>
                    <a:pt x="2147" y="2360"/>
                    <a:pt x="2136" y="2227"/>
                    <a:pt x="2136" y="2227"/>
                  </a:cubicBezTo>
                  <a:cubicBezTo>
                    <a:pt x="2136" y="2227"/>
                    <a:pt x="2336" y="2171"/>
                    <a:pt x="2425" y="2015"/>
                  </a:cubicBezTo>
                  <a:cubicBezTo>
                    <a:pt x="2481" y="1926"/>
                    <a:pt x="2469" y="1849"/>
                    <a:pt x="2447" y="1804"/>
                  </a:cubicBezTo>
                  <a:cubicBezTo>
                    <a:pt x="2436" y="1760"/>
                    <a:pt x="2425" y="1726"/>
                    <a:pt x="2447" y="1682"/>
                  </a:cubicBezTo>
                  <a:cubicBezTo>
                    <a:pt x="2469" y="1637"/>
                    <a:pt x="2503" y="1560"/>
                    <a:pt x="2536" y="1459"/>
                  </a:cubicBezTo>
                  <a:cubicBezTo>
                    <a:pt x="2592" y="1259"/>
                    <a:pt x="2503" y="1004"/>
                    <a:pt x="2358" y="747"/>
                  </a:cubicBezTo>
                  <a:cubicBezTo>
                    <a:pt x="2202" y="503"/>
                    <a:pt x="1880" y="213"/>
                    <a:pt x="1591" y="92"/>
                  </a:cubicBezTo>
                  <a:cubicBezTo>
                    <a:pt x="1455" y="34"/>
                    <a:pt x="1271" y="1"/>
                    <a:pt x="1092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05" name="Google Shape;505;p3"/>
            <p:cNvSpPr/>
            <p:nvPr/>
          </p:nvSpPr>
          <p:spPr>
            <a:xfrm>
              <a:off x="2356209" y="4159500"/>
              <a:ext cx="87358" cy="77380"/>
            </a:xfrm>
            <a:custGeom>
              <a:avLst/>
              <a:gdLst/>
              <a:ahLst/>
              <a:cxnLst/>
              <a:rect l="l" t="t" r="r" b="b"/>
              <a:pathLst>
                <a:path w="2504" h="2218" extrusionOk="0">
                  <a:moveTo>
                    <a:pt x="467" y="0"/>
                  </a:moveTo>
                  <a:cubicBezTo>
                    <a:pt x="401" y="78"/>
                    <a:pt x="356" y="144"/>
                    <a:pt x="323" y="211"/>
                  </a:cubicBezTo>
                  <a:cubicBezTo>
                    <a:pt x="308" y="241"/>
                    <a:pt x="278" y="261"/>
                    <a:pt x="243" y="261"/>
                  </a:cubicBezTo>
                  <a:cubicBezTo>
                    <a:pt x="226" y="261"/>
                    <a:pt x="208" y="256"/>
                    <a:pt x="190" y="245"/>
                  </a:cubicBezTo>
                  <a:cubicBezTo>
                    <a:pt x="178" y="233"/>
                    <a:pt x="156" y="223"/>
                    <a:pt x="145" y="223"/>
                  </a:cubicBezTo>
                  <a:cubicBezTo>
                    <a:pt x="78" y="233"/>
                    <a:pt x="123" y="312"/>
                    <a:pt x="67" y="367"/>
                  </a:cubicBezTo>
                  <a:cubicBezTo>
                    <a:pt x="22" y="411"/>
                    <a:pt x="12" y="423"/>
                    <a:pt x="0" y="490"/>
                  </a:cubicBezTo>
                  <a:cubicBezTo>
                    <a:pt x="0" y="556"/>
                    <a:pt x="34" y="601"/>
                    <a:pt x="56" y="668"/>
                  </a:cubicBezTo>
                  <a:cubicBezTo>
                    <a:pt x="78" y="734"/>
                    <a:pt x="45" y="767"/>
                    <a:pt x="56" y="834"/>
                  </a:cubicBezTo>
                  <a:cubicBezTo>
                    <a:pt x="67" y="901"/>
                    <a:pt x="190" y="990"/>
                    <a:pt x="279" y="1034"/>
                  </a:cubicBezTo>
                  <a:cubicBezTo>
                    <a:pt x="356" y="1068"/>
                    <a:pt x="312" y="1190"/>
                    <a:pt x="334" y="1246"/>
                  </a:cubicBezTo>
                  <a:cubicBezTo>
                    <a:pt x="356" y="1290"/>
                    <a:pt x="479" y="1290"/>
                    <a:pt x="523" y="1301"/>
                  </a:cubicBezTo>
                  <a:cubicBezTo>
                    <a:pt x="556" y="1313"/>
                    <a:pt x="534" y="1491"/>
                    <a:pt x="568" y="1524"/>
                  </a:cubicBezTo>
                  <a:cubicBezTo>
                    <a:pt x="590" y="1557"/>
                    <a:pt x="590" y="1624"/>
                    <a:pt x="612" y="1669"/>
                  </a:cubicBezTo>
                  <a:cubicBezTo>
                    <a:pt x="635" y="1724"/>
                    <a:pt x="712" y="1691"/>
                    <a:pt x="768" y="1713"/>
                  </a:cubicBezTo>
                  <a:cubicBezTo>
                    <a:pt x="835" y="1735"/>
                    <a:pt x="801" y="1913"/>
                    <a:pt x="845" y="1980"/>
                  </a:cubicBezTo>
                  <a:cubicBezTo>
                    <a:pt x="866" y="2010"/>
                    <a:pt x="893" y="2018"/>
                    <a:pt x="925" y="2018"/>
                  </a:cubicBezTo>
                  <a:cubicBezTo>
                    <a:pt x="955" y="2018"/>
                    <a:pt x="989" y="2011"/>
                    <a:pt x="1026" y="2011"/>
                  </a:cubicBezTo>
                  <a:cubicBezTo>
                    <a:pt x="1036" y="2011"/>
                    <a:pt x="1047" y="2012"/>
                    <a:pt x="1057" y="2013"/>
                  </a:cubicBezTo>
                  <a:cubicBezTo>
                    <a:pt x="1146" y="2024"/>
                    <a:pt x="1191" y="2180"/>
                    <a:pt x="1257" y="2213"/>
                  </a:cubicBezTo>
                  <a:cubicBezTo>
                    <a:pt x="1269" y="2216"/>
                    <a:pt x="1279" y="2218"/>
                    <a:pt x="1288" y="2218"/>
                  </a:cubicBezTo>
                  <a:cubicBezTo>
                    <a:pt x="1334" y="2218"/>
                    <a:pt x="1361" y="2186"/>
                    <a:pt x="1418" y="2186"/>
                  </a:cubicBezTo>
                  <a:cubicBezTo>
                    <a:pt x="1430" y="2186"/>
                    <a:pt x="1443" y="2188"/>
                    <a:pt x="1458" y="2191"/>
                  </a:cubicBezTo>
                  <a:cubicBezTo>
                    <a:pt x="1495" y="2202"/>
                    <a:pt x="1554" y="2206"/>
                    <a:pt x="1617" y="2206"/>
                  </a:cubicBezTo>
                  <a:cubicBezTo>
                    <a:pt x="1742" y="2206"/>
                    <a:pt x="1880" y="2191"/>
                    <a:pt x="1880" y="2191"/>
                  </a:cubicBezTo>
                  <a:cubicBezTo>
                    <a:pt x="1880" y="2191"/>
                    <a:pt x="1935" y="2169"/>
                    <a:pt x="2047" y="2146"/>
                  </a:cubicBezTo>
                  <a:cubicBezTo>
                    <a:pt x="2147" y="2113"/>
                    <a:pt x="2136" y="1980"/>
                    <a:pt x="2136" y="1980"/>
                  </a:cubicBezTo>
                  <a:cubicBezTo>
                    <a:pt x="2136" y="1980"/>
                    <a:pt x="2336" y="1924"/>
                    <a:pt x="2425" y="1768"/>
                  </a:cubicBezTo>
                  <a:cubicBezTo>
                    <a:pt x="2481" y="1679"/>
                    <a:pt x="2469" y="1602"/>
                    <a:pt x="2447" y="1557"/>
                  </a:cubicBezTo>
                  <a:cubicBezTo>
                    <a:pt x="2436" y="1513"/>
                    <a:pt x="2425" y="1479"/>
                    <a:pt x="2447" y="1435"/>
                  </a:cubicBezTo>
                  <a:cubicBezTo>
                    <a:pt x="2459" y="1402"/>
                    <a:pt x="2481" y="1357"/>
                    <a:pt x="2503" y="1301"/>
                  </a:cubicBezTo>
                  <a:cubicBezTo>
                    <a:pt x="2469" y="1301"/>
                    <a:pt x="2425" y="1301"/>
                    <a:pt x="2392" y="1279"/>
                  </a:cubicBezTo>
                  <a:cubicBezTo>
                    <a:pt x="2358" y="1268"/>
                    <a:pt x="2336" y="1246"/>
                    <a:pt x="2291" y="1234"/>
                  </a:cubicBezTo>
                  <a:cubicBezTo>
                    <a:pt x="2258" y="1234"/>
                    <a:pt x="2214" y="1268"/>
                    <a:pt x="2169" y="1279"/>
                  </a:cubicBezTo>
                  <a:cubicBezTo>
                    <a:pt x="2158" y="1290"/>
                    <a:pt x="2125" y="1290"/>
                    <a:pt x="2103" y="1290"/>
                  </a:cubicBezTo>
                  <a:cubicBezTo>
                    <a:pt x="2089" y="1286"/>
                    <a:pt x="2072" y="1283"/>
                    <a:pt x="2056" y="1283"/>
                  </a:cubicBezTo>
                  <a:cubicBezTo>
                    <a:pt x="2034" y="1283"/>
                    <a:pt x="2011" y="1288"/>
                    <a:pt x="1991" y="1301"/>
                  </a:cubicBezTo>
                  <a:cubicBezTo>
                    <a:pt x="1958" y="1313"/>
                    <a:pt x="1935" y="1323"/>
                    <a:pt x="1902" y="1335"/>
                  </a:cubicBezTo>
                  <a:cubicBezTo>
                    <a:pt x="1875" y="1344"/>
                    <a:pt x="1845" y="1349"/>
                    <a:pt x="1817" y="1349"/>
                  </a:cubicBezTo>
                  <a:cubicBezTo>
                    <a:pt x="1777" y="1349"/>
                    <a:pt x="1739" y="1339"/>
                    <a:pt x="1713" y="1313"/>
                  </a:cubicBezTo>
                  <a:cubicBezTo>
                    <a:pt x="1680" y="1290"/>
                    <a:pt x="1668" y="1257"/>
                    <a:pt x="1636" y="1246"/>
                  </a:cubicBezTo>
                  <a:cubicBezTo>
                    <a:pt x="1626" y="1244"/>
                    <a:pt x="1617" y="1243"/>
                    <a:pt x="1608" y="1243"/>
                  </a:cubicBezTo>
                  <a:cubicBezTo>
                    <a:pt x="1573" y="1243"/>
                    <a:pt x="1540" y="1257"/>
                    <a:pt x="1513" y="1257"/>
                  </a:cubicBezTo>
                  <a:cubicBezTo>
                    <a:pt x="1424" y="1246"/>
                    <a:pt x="1391" y="1123"/>
                    <a:pt x="1324" y="1079"/>
                  </a:cubicBezTo>
                  <a:cubicBezTo>
                    <a:pt x="1280" y="1046"/>
                    <a:pt x="1224" y="1034"/>
                    <a:pt x="1168" y="1034"/>
                  </a:cubicBezTo>
                  <a:cubicBezTo>
                    <a:pt x="1112" y="1023"/>
                    <a:pt x="1057" y="1012"/>
                    <a:pt x="1023" y="979"/>
                  </a:cubicBezTo>
                  <a:cubicBezTo>
                    <a:pt x="979" y="945"/>
                    <a:pt x="1023" y="890"/>
                    <a:pt x="1013" y="846"/>
                  </a:cubicBezTo>
                  <a:cubicBezTo>
                    <a:pt x="990" y="767"/>
                    <a:pt x="879" y="767"/>
                    <a:pt x="868" y="700"/>
                  </a:cubicBezTo>
                  <a:cubicBezTo>
                    <a:pt x="857" y="645"/>
                    <a:pt x="823" y="611"/>
                    <a:pt x="768" y="601"/>
                  </a:cubicBezTo>
                  <a:lnTo>
                    <a:pt x="590" y="545"/>
                  </a:lnTo>
                  <a:cubicBezTo>
                    <a:pt x="534" y="534"/>
                    <a:pt x="479" y="512"/>
                    <a:pt x="457" y="467"/>
                  </a:cubicBezTo>
                  <a:cubicBezTo>
                    <a:pt x="423" y="401"/>
                    <a:pt x="479" y="334"/>
                    <a:pt x="501" y="267"/>
                  </a:cubicBezTo>
                  <a:cubicBezTo>
                    <a:pt x="523" y="178"/>
                    <a:pt x="512" y="78"/>
                    <a:pt x="46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06" name="Google Shape;506;p3"/>
            <p:cNvSpPr/>
            <p:nvPr/>
          </p:nvSpPr>
          <p:spPr>
            <a:xfrm>
              <a:off x="2397726" y="4162535"/>
              <a:ext cx="11269" cy="16188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222" y="0"/>
                  </a:moveTo>
                  <a:cubicBezTo>
                    <a:pt x="198" y="0"/>
                    <a:pt x="174" y="11"/>
                    <a:pt x="156" y="35"/>
                  </a:cubicBezTo>
                  <a:cubicBezTo>
                    <a:pt x="145" y="35"/>
                    <a:pt x="145" y="47"/>
                    <a:pt x="145" y="47"/>
                  </a:cubicBezTo>
                  <a:cubicBezTo>
                    <a:pt x="134" y="57"/>
                    <a:pt x="134" y="69"/>
                    <a:pt x="134" y="80"/>
                  </a:cubicBezTo>
                  <a:cubicBezTo>
                    <a:pt x="134" y="91"/>
                    <a:pt x="145" y="113"/>
                    <a:pt x="156" y="124"/>
                  </a:cubicBezTo>
                  <a:lnTo>
                    <a:pt x="123" y="158"/>
                  </a:lnTo>
                  <a:cubicBezTo>
                    <a:pt x="100" y="191"/>
                    <a:pt x="78" y="213"/>
                    <a:pt x="67" y="247"/>
                  </a:cubicBezTo>
                  <a:cubicBezTo>
                    <a:pt x="45" y="269"/>
                    <a:pt x="34" y="302"/>
                    <a:pt x="23" y="336"/>
                  </a:cubicBezTo>
                  <a:cubicBezTo>
                    <a:pt x="11" y="369"/>
                    <a:pt x="1" y="413"/>
                    <a:pt x="11" y="447"/>
                  </a:cubicBezTo>
                  <a:cubicBezTo>
                    <a:pt x="17" y="458"/>
                    <a:pt x="31" y="464"/>
                    <a:pt x="44" y="464"/>
                  </a:cubicBezTo>
                  <a:cubicBezTo>
                    <a:pt x="56" y="464"/>
                    <a:pt x="67" y="458"/>
                    <a:pt x="67" y="447"/>
                  </a:cubicBezTo>
                  <a:cubicBezTo>
                    <a:pt x="78" y="425"/>
                    <a:pt x="78" y="413"/>
                    <a:pt x="78" y="391"/>
                  </a:cubicBezTo>
                  <a:cubicBezTo>
                    <a:pt x="90" y="380"/>
                    <a:pt x="90" y="358"/>
                    <a:pt x="100" y="347"/>
                  </a:cubicBezTo>
                  <a:cubicBezTo>
                    <a:pt x="112" y="324"/>
                    <a:pt x="123" y="291"/>
                    <a:pt x="145" y="269"/>
                  </a:cubicBezTo>
                  <a:cubicBezTo>
                    <a:pt x="156" y="247"/>
                    <a:pt x="179" y="213"/>
                    <a:pt x="201" y="191"/>
                  </a:cubicBezTo>
                  <a:lnTo>
                    <a:pt x="223" y="169"/>
                  </a:lnTo>
                  <a:lnTo>
                    <a:pt x="223" y="180"/>
                  </a:lnTo>
                  <a:cubicBezTo>
                    <a:pt x="234" y="180"/>
                    <a:pt x="245" y="180"/>
                    <a:pt x="245" y="191"/>
                  </a:cubicBezTo>
                  <a:lnTo>
                    <a:pt x="268" y="191"/>
                  </a:lnTo>
                  <a:cubicBezTo>
                    <a:pt x="278" y="191"/>
                    <a:pt x="301" y="180"/>
                    <a:pt x="312" y="169"/>
                  </a:cubicBezTo>
                  <a:cubicBezTo>
                    <a:pt x="312" y="158"/>
                    <a:pt x="312" y="158"/>
                    <a:pt x="323" y="146"/>
                  </a:cubicBezTo>
                  <a:lnTo>
                    <a:pt x="323" y="124"/>
                  </a:lnTo>
                  <a:lnTo>
                    <a:pt x="323" y="91"/>
                  </a:lnTo>
                  <a:cubicBezTo>
                    <a:pt x="312" y="69"/>
                    <a:pt x="301" y="47"/>
                    <a:pt x="278" y="24"/>
                  </a:cubicBezTo>
                  <a:cubicBezTo>
                    <a:pt x="263" y="9"/>
                    <a:pt x="243" y="0"/>
                    <a:pt x="22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07" name="Google Shape;507;p3"/>
            <p:cNvSpPr/>
            <p:nvPr/>
          </p:nvSpPr>
          <p:spPr>
            <a:xfrm>
              <a:off x="2420229" y="4168815"/>
              <a:ext cx="19432" cy="9699"/>
            </a:xfrm>
            <a:custGeom>
              <a:avLst/>
              <a:gdLst/>
              <a:ahLst/>
              <a:cxnLst/>
              <a:rect l="l" t="t" r="r" b="b"/>
              <a:pathLst>
                <a:path w="557" h="278" extrusionOk="0">
                  <a:moveTo>
                    <a:pt x="434" y="0"/>
                  </a:moveTo>
                  <a:lnTo>
                    <a:pt x="423" y="11"/>
                  </a:lnTo>
                  <a:cubicBezTo>
                    <a:pt x="412" y="22"/>
                    <a:pt x="412" y="22"/>
                    <a:pt x="412" y="33"/>
                  </a:cubicBezTo>
                  <a:cubicBezTo>
                    <a:pt x="412" y="33"/>
                    <a:pt x="401" y="33"/>
                    <a:pt x="401" y="45"/>
                  </a:cubicBezTo>
                  <a:lnTo>
                    <a:pt x="401" y="55"/>
                  </a:lnTo>
                  <a:lnTo>
                    <a:pt x="401" y="67"/>
                  </a:lnTo>
                  <a:cubicBezTo>
                    <a:pt x="367" y="67"/>
                    <a:pt x="345" y="67"/>
                    <a:pt x="312" y="78"/>
                  </a:cubicBezTo>
                  <a:cubicBezTo>
                    <a:pt x="278" y="89"/>
                    <a:pt x="234" y="100"/>
                    <a:pt x="201" y="122"/>
                  </a:cubicBezTo>
                  <a:cubicBezTo>
                    <a:pt x="156" y="144"/>
                    <a:pt x="123" y="167"/>
                    <a:pt x="90" y="189"/>
                  </a:cubicBezTo>
                  <a:cubicBezTo>
                    <a:pt x="67" y="200"/>
                    <a:pt x="56" y="211"/>
                    <a:pt x="34" y="223"/>
                  </a:cubicBezTo>
                  <a:cubicBezTo>
                    <a:pt x="23" y="223"/>
                    <a:pt x="1" y="233"/>
                    <a:pt x="1" y="256"/>
                  </a:cubicBezTo>
                  <a:cubicBezTo>
                    <a:pt x="1" y="278"/>
                    <a:pt x="23" y="278"/>
                    <a:pt x="34" y="278"/>
                  </a:cubicBezTo>
                  <a:cubicBezTo>
                    <a:pt x="67" y="267"/>
                    <a:pt x="100" y="245"/>
                    <a:pt x="134" y="223"/>
                  </a:cubicBezTo>
                  <a:cubicBezTo>
                    <a:pt x="167" y="211"/>
                    <a:pt x="201" y="189"/>
                    <a:pt x="234" y="178"/>
                  </a:cubicBezTo>
                  <a:cubicBezTo>
                    <a:pt x="268" y="156"/>
                    <a:pt x="301" y="144"/>
                    <a:pt x="334" y="134"/>
                  </a:cubicBezTo>
                  <a:cubicBezTo>
                    <a:pt x="357" y="134"/>
                    <a:pt x="390" y="122"/>
                    <a:pt x="412" y="122"/>
                  </a:cubicBezTo>
                  <a:cubicBezTo>
                    <a:pt x="412" y="134"/>
                    <a:pt x="423" y="134"/>
                    <a:pt x="423" y="134"/>
                  </a:cubicBezTo>
                  <a:cubicBezTo>
                    <a:pt x="423" y="134"/>
                    <a:pt x="434" y="144"/>
                    <a:pt x="446" y="144"/>
                  </a:cubicBezTo>
                  <a:lnTo>
                    <a:pt x="468" y="144"/>
                  </a:lnTo>
                  <a:cubicBezTo>
                    <a:pt x="475" y="148"/>
                    <a:pt x="481" y="149"/>
                    <a:pt x="487" y="149"/>
                  </a:cubicBezTo>
                  <a:cubicBezTo>
                    <a:pt x="499" y="149"/>
                    <a:pt x="508" y="144"/>
                    <a:pt x="523" y="144"/>
                  </a:cubicBezTo>
                  <a:lnTo>
                    <a:pt x="535" y="134"/>
                  </a:lnTo>
                  <a:cubicBezTo>
                    <a:pt x="545" y="122"/>
                    <a:pt x="557" y="122"/>
                    <a:pt x="557" y="111"/>
                  </a:cubicBezTo>
                  <a:lnTo>
                    <a:pt x="557" y="78"/>
                  </a:lnTo>
                  <a:lnTo>
                    <a:pt x="557" y="67"/>
                  </a:lnTo>
                  <a:cubicBezTo>
                    <a:pt x="557" y="55"/>
                    <a:pt x="545" y="55"/>
                    <a:pt x="545" y="45"/>
                  </a:cubicBezTo>
                  <a:lnTo>
                    <a:pt x="535" y="33"/>
                  </a:lnTo>
                  <a:cubicBezTo>
                    <a:pt x="523" y="22"/>
                    <a:pt x="512" y="11"/>
                    <a:pt x="501" y="11"/>
                  </a:cubicBezTo>
                  <a:cubicBezTo>
                    <a:pt x="490" y="0"/>
                    <a:pt x="479" y="0"/>
                    <a:pt x="45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08" name="Google Shape;508;p3"/>
            <p:cNvSpPr/>
            <p:nvPr/>
          </p:nvSpPr>
          <p:spPr>
            <a:xfrm>
              <a:off x="2425462" y="4189190"/>
              <a:ext cx="27387" cy="6210"/>
            </a:xfrm>
            <a:custGeom>
              <a:avLst/>
              <a:gdLst/>
              <a:ahLst/>
              <a:cxnLst/>
              <a:rect l="l" t="t" r="r" b="b"/>
              <a:pathLst>
                <a:path w="785" h="178" extrusionOk="0">
                  <a:moveTo>
                    <a:pt x="677" y="0"/>
                  </a:moveTo>
                  <a:cubicBezTo>
                    <a:pt x="671" y="0"/>
                    <a:pt x="666" y="2"/>
                    <a:pt x="662" y="5"/>
                  </a:cubicBezTo>
                  <a:lnTo>
                    <a:pt x="629" y="5"/>
                  </a:lnTo>
                  <a:cubicBezTo>
                    <a:pt x="629" y="17"/>
                    <a:pt x="618" y="17"/>
                    <a:pt x="618" y="27"/>
                  </a:cubicBezTo>
                  <a:cubicBezTo>
                    <a:pt x="607" y="39"/>
                    <a:pt x="607" y="39"/>
                    <a:pt x="607" y="50"/>
                  </a:cubicBezTo>
                  <a:cubicBezTo>
                    <a:pt x="607" y="61"/>
                    <a:pt x="595" y="72"/>
                    <a:pt x="595" y="72"/>
                  </a:cubicBezTo>
                  <a:cubicBezTo>
                    <a:pt x="595" y="83"/>
                    <a:pt x="595" y="83"/>
                    <a:pt x="607" y="83"/>
                  </a:cubicBezTo>
                  <a:lnTo>
                    <a:pt x="585" y="83"/>
                  </a:lnTo>
                  <a:cubicBezTo>
                    <a:pt x="563" y="94"/>
                    <a:pt x="540" y="94"/>
                    <a:pt x="518" y="94"/>
                  </a:cubicBezTo>
                  <a:lnTo>
                    <a:pt x="373" y="94"/>
                  </a:lnTo>
                  <a:cubicBezTo>
                    <a:pt x="273" y="94"/>
                    <a:pt x="173" y="83"/>
                    <a:pt x="73" y="61"/>
                  </a:cubicBezTo>
                  <a:cubicBezTo>
                    <a:pt x="69" y="60"/>
                    <a:pt x="65" y="60"/>
                    <a:pt x="61" y="60"/>
                  </a:cubicBezTo>
                  <a:cubicBezTo>
                    <a:pt x="23" y="60"/>
                    <a:pt x="0" y="107"/>
                    <a:pt x="51" y="116"/>
                  </a:cubicBezTo>
                  <a:cubicBezTo>
                    <a:pt x="162" y="161"/>
                    <a:pt x="284" y="172"/>
                    <a:pt x="418" y="172"/>
                  </a:cubicBezTo>
                  <a:cubicBezTo>
                    <a:pt x="436" y="176"/>
                    <a:pt x="456" y="177"/>
                    <a:pt x="476" y="177"/>
                  </a:cubicBezTo>
                  <a:cubicBezTo>
                    <a:pt x="517" y="177"/>
                    <a:pt x="559" y="172"/>
                    <a:pt x="595" y="172"/>
                  </a:cubicBezTo>
                  <a:cubicBezTo>
                    <a:pt x="618" y="172"/>
                    <a:pt x="640" y="161"/>
                    <a:pt x="652" y="150"/>
                  </a:cubicBezTo>
                  <a:lnTo>
                    <a:pt x="662" y="150"/>
                  </a:lnTo>
                  <a:cubicBezTo>
                    <a:pt x="674" y="161"/>
                    <a:pt x="674" y="161"/>
                    <a:pt x="684" y="161"/>
                  </a:cubicBezTo>
                  <a:lnTo>
                    <a:pt x="718" y="161"/>
                  </a:lnTo>
                  <a:cubicBezTo>
                    <a:pt x="729" y="161"/>
                    <a:pt x="729" y="161"/>
                    <a:pt x="741" y="150"/>
                  </a:cubicBezTo>
                  <a:lnTo>
                    <a:pt x="751" y="150"/>
                  </a:lnTo>
                  <a:cubicBezTo>
                    <a:pt x="763" y="139"/>
                    <a:pt x="773" y="128"/>
                    <a:pt x="773" y="116"/>
                  </a:cubicBezTo>
                  <a:cubicBezTo>
                    <a:pt x="785" y="106"/>
                    <a:pt x="785" y="106"/>
                    <a:pt x="785" y="94"/>
                  </a:cubicBezTo>
                  <a:cubicBezTo>
                    <a:pt x="785" y="83"/>
                    <a:pt x="785" y="83"/>
                    <a:pt x="773" y="72"/>
                  </a:cubicBezTo>
                  <a:lnTo>
                    <a:pt x="773" y="61"/>
                  </a:lnTo>
                  <a:cubicBezTo>
                    <a:pt x="773" y="61"/>
                    <a:pt x="773" y="50"/>
                    <a:pt x="763" y="50"/>
                  </a:cubicBezTo>
                  <a:cubicBezTo>
                    <a:pt x="763" y="39"/>
                    <a:pt x="751" y="39"/>
                    <a:pt x="751" y="27"/>
                  </a:cubicBezTo>
                  <a:cubicBezTo>
                    <a:pt x="741" y="27"/>
                    <a:pt x="741" y="27"/>
                    <a:pt x="741" y="17"/>
                  </a:cubicBezTo>
                  <a:cubicBezTo>
                    <a:pt x="729" y="17"/>
                    <a:pt x="718" y="5"/>
                    <a:pt x="707" y="5"/>
                  </a:cubicBezTo>
                  <a:cubicBezTo>
                    <a:pt x="700" y="5"/>
                    <a:pt x="687" y="0"/>
                    <a:pt x="67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09" name="Google Shape;509;p3"/>
            <p:cNvSpPr/>
            <p:nvPr/>
          </p:nvSpPr>
          <p:spPr>
            <a:xfrm>
              <a:off x="2409379" y="4181026"/>
              <a:ext cx="16711" cy="10571"/>
            </a:xfrm>
            <a:custGeom>
              <a:avLst/>
              <a:gdLst/>
              <a:ahLst/>
              <a:cxnLst/>
              <a:rect l="l" t="t" r="r" b="b"/>
              <a:pathLst>
                <a:path w="479" h="303" extrusionOk="0">
                  <a:moveTo>
                    <a:pt x="393" y="0"/>
                  </a:moveTo>
                  <a:cubicBezTo>
                    <a:pt x="378" y="0"/>
                    <a:pt x="362" y="6"/>
                    <a:pt x="345" y="17"/>
                  </a:cubicBezTo>
                  <a:cubicBezTo>
                    <a:pt x="345" y="17"/>
                    <a:pt x="334" y="28"/>
                    <a:pt x="334" y="39"/>
                  </a:cubicBezTo>
                  <a:lnTo>
                    <a:pt x="334" y="51"/>
                  </a:lnTo>
                  <a:cubicBezTo>
                    <a:pt x="267" y="61"/>
                    <a:pt x="211" y="95"/>
                    <a:pt x="167" y="128"/>
                  </a:cubicBezTo>
                  <a:cubicBezTo>
                    <a:pt x="112" y="162"/>
                    <a:pt x="55" y="206"/>
                    <a:pt x="23" y="251"/>
                  </a:cubicBezTo>
                  <a:cubicBezTo>
                    <a:pt x="0" y="261"/>
                    <a:pt x="11" y="295"/>
                    <a:pt x="33" y="295"/>
                  </a:cubicBezTo>
                  <a:cubicBezTo>
                    <a:pt x="42" y="300"/>
                    <a:pt x="53" y="302"/>
                    <a:pt x="64" y="302"/>
                  </a:cubicBezTo>
                  <a:cubicBezTo>
                    <a:pt x="79" y="302"/>
                    <a:pt x="94" y="297"/>
                    <a:pt x="100" y="284"/>
                  </a:cubicBezTo>
                  <a:cubicBezTo>
                    <a:pt x="134" y="251"/>
                    <a:pt x="189" y="206"/>
                    <a:pt x="233" y="172"/>
                  </a:cubicBezTo>
                  <a:cubicBezTo>
                    <a:pt x="245" y="172"/>
                    <a:pt x="245" y="172"/>
                    <a:pt x="267" y="162"/>
                  </a:cubicBezTo>
                  <a:cubicBezTo>
                    <a:pt x="278" y="150"/>
                    <a:pt x="289" y="150"/>
                    <a:pt x="300" y="140"/>
                  </a:cubicBezTo>
                  <a:cubicBezTo>
                    <a:pt x="312" y="140"/>
                    <a:pt x="322" y="140"/>
                    <a:pt x="334" y="128"/>
                  </a:cubicBezTo>
                  <a:lnTo>
                    <a:pt x="334" y="140"/>
                  </a:lnTo>
                  <a:cubicBezTo>
                    <a:pt x="348" y="161"/>
                    <a:pt x="371" y="168"/>
                    <a:pt x="395" y="168"/>
                  </a:cubicBezTo>
                  <a:cubicBezTo>
                    <a:pt x="408" y="168"/>
                    <a:pt x="422" y="166"/>
                    <a:pt x="434" y="162"/>
                  </a:cubicBezTo>
                  <a:cubicBezTo>
                    <a:pt x="445" y="150"/>
                    <a:pt x="467" y="140"/>
                    <a:pt x="467" y="128"/>
                  </a:cubicBezTo>
                  <a:cubicBezTo>
                    <a:pt x="478" y="128"/>
                    <a:pt x="478" y="117"/>
                    <a:pt x="478" y="117"/>
                  </a:cubicBezTo>
                  <a:lnTo>
                    <a:pt x="478" y="95"/>
                  </a:lnTo>
                  <a:lnTo>
                    <a:pt x="478" y="83"/>
                  </a:lnTo>
                  <a:cubicBezTo>
                    <a:pt x="478" y="61"/>
                    <a:pt x="467" y="51"/>
                    <a:pt x="467" y="39"/>
                  </a:cubicBezTo>
                  <a:cubicBezTo>
                    <a:pt x="456" y="39"/>
                    <a:pt x="456" y="39"/>
                    <a:pt x="456" y="28"/>
                  </a:cubicBezTo>
                  <a:cubicBezTo>
                    <a:pt x="445" y="28"/>
                    <a:pt x="445" y="17"/>
                    <a:pt x="434" y="17"/>
                  </a:cubicBezTo>
                  <a:cubicBezTo>
                    <a:pt x="423" y="6"/>
                    <a:pt x="409" y="0"/>
                    <a:pt x="39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10" name="Google Shape;510;p3"/>
            <p:cNvSpPr/>
            <p:nvPr/>
          </p:nvSpPr>
          <p:spPr>
            <a:xfrm>
              <a:off x="2387539" y="4142126"/>
              <a:ext cx="9838" cy="15350"/>
            </a:xfrm>
            <a:custGeom>
              <a:avLst/>
              <a:gdLst/>
              <a:ahLst/>
              <a:cxnLst/>
              <a:rect l="l" t="t" r="r" b="b"/>
              <a:pathLst>
                <a:path w="282" h="440" extrusionOk="0">
                  <a:moveTo>
                    <a:pt x="191" y="0"/>
                  </a:moveTo>
                  <a:cubicBezTo>
                    <a:pt x="181" y="0"/>
                    <a:pt x="170" y="3"/>
                    <a:pt x="159" y="9"/>
                  </a:cubicBezTo>
                  <a:cubicBezTo>
                    <a:pt x="148" y="9"/>
                    <a:pt x="137" y="9"/>
                    <a:pt x="125" y="20"/>
                  </a:cubicBezTo>
                  <a:cubicBezTo>
                    <a:pt x="125" y="20"/>
                    <a:pt x="115" y="31"/>
                    <a:pt x="115" y="42"/>
                  </a:cubicBezTo>
                  <a:lnTo>
                    <a:pt x="115" y="76"/>
                  </a:lnTo>
                  <a:cubicBezTo>
                    <a:pt x="115" y="76"/>
                    <a:pt x="115" y="86"/>
                    <a:pt x="125" y="86"/>
                  </a:cubicBezTo>
                  <a:cubicBezTo>
                    <a:pt x="125" y="86"/>
                    <a:pt x="125" y="98"/>
                    <a:pt x="137" y="98"/>
                  </a:cubicBezTo>
                  <a:lnTo>
                    <a:pt x="137" y="108"/>
                  </a:lnTo>
                  <a:cubicBezTo>
                    <a:pt x="115" y="142"/>
                    <a:pt x="92" y="187"/>
                    <a:pt x="70" y="231"/>
                  </a:cubicBezTo>
                  <a:cubicBezTo>
                    <a:pt x="48" y="286"/>
                    <a:pt x="26" y="343"/>
                    <a:pt x="14" y="398"/>
                  </a:cubicBezTo>
                  <a:cubicBezTo>
                    <a:pt x="1" y="425"/>
                    <a:pt x="32" y="440"/>
                    <a:pt x="62" y="440"/>
                  </a:cubicBezTo>
                  <a:cubicBezTo>
                    <a:pt x="81" y="440"/>
                    <a:pt x="99" y="433"/>
                    <a:pt x="103" y="420"/>
                  </a:cubicBezTo>
                  <a:cubicBezTo>
                    <a:pt x="125" y="365"/>
                    <a:pt x="148" y="309"/>
                    <a:pt x="159" y="254"/>
                  </a:cubicBezTo>
                  <a:cubicBezTo>
                    <a:pt x="181" y="209"/>
                    <a:pt x="192" y="165"/>
                    <a:pt x="204" y="120"/>
                  </a:cubicBezTo>
                  <a:lnTo>
                    <a:pt x="214" y="120"/>
                  </a:lnTo>
                  <a:cubicBezTo>
                    <a:pt x="226" y="120"/>
                    <a:pt x="237" y="108"/>
                    <a:pt x="237" y="108"/>
                  </a:cubicBezTo>
                  <a:cubicBezTo>
                    <a:pt x="248" y="108"/>
                    <a:pt x="259" y="108"/>
                    <a:pt x="259" y="98"/>
                  </a:cubicBezTo>
                  <a:cubicBezTo>
                    <a:pt x="259" y="98"/>
                    <a:pt x="270" y="98"/>
                    <a:pt x="270" y="86"/>
                  </a:cubicBezTo>
                  <a:cubicBezTo>
                    <a:pt x="270" y="86"/>
                    <a:pt x="281" y="76"/>
                    <a:pt x="281" y="64"/>
                  </a:cubicBezTo>
                  <a:cubicBezTo>
                    <a:pt x="281" y="53"/>
                    <a:pt x="270" y="53"/>
                    <a:pt x="270" y="42"/>
                  </a:cubicBezTo>
                  <a:cubicBezTo>
                    <a:pt x="259" y="42"/>
                    <a:pt x="259" y="31"/>
                    <a:pt x="248" y="31"/>
                  </a:cubicBezTo>
                  <a:cubicBezTo>
                    <a:pt x="237" y="20"/>
                    <a:pt x="226" y="20"/>
                    <a:pt x="214" y="9"/>
                  </a:cubicBezTo>
                  <a:cubicBezTo>
                    <a:pt x="209" y="3"/>
                    <a:pt x="201" y="0"/>
                    <a:pt x="19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11" name="Google Shape;511;p3"/>
            <p:cNvSpPr/>
            <p:nvPr/>
          </p:nvSpPr>
          <p:spPr>
            <a:xfrm>
              <a:off x="2388027" y="4142788"/>
              <a:ext cx="7012" cy="13083"/>
            </a:xfrm>
            <a:custGeom>
              <a:avLst/>
              <a:gdLst/>
              <a:ahLst/>
              <a:cxnLst/>
              <a:rect l="l" t="t" r="r" b="b"/>
              <a:pathLst>
                <a:path w="201" h="375" extrusionOk="0">
                  <a:moveTo>
                    <a:pt x="123" y="1"/>
                  </a:moveTo>
                  <a:lnTo>
                    <a:pt x="111" y="12"/>
                  </a:lnTo>
                  <a:lnTo>
                    <a:pt x="101" y="12"/>
                  </a:lnTo>
                  <a:lnTo>
                    <a:pt x="101" y="23"/>
                  </a:lnTo>
                  <a:cubicBezTo>
                    <a:pt x="89" y="23"/>
                    <a:pt x="89" y="23"/>
                    <a:pt x="89" y="34"/>
                  </a:cubicBezTo>
                  <a:lnTo>
                    <a:pt x="89" y="45"/>
                  </a:lnTo>
                  <a:lnTo>
                    <a:pt x="89" y="57"/>
                  </a:lnTo>
                  <a:lnTo>
                    <a:pt x="89" y="67"/>
                  </a:lnTo>
                  <a:lnTo>
                    <a:pt x="101" y="79"/>
                  </a:lnTo>
                  <a:lnTo>
                    <a:pt x="111" y="89"/>
                  </a:lnTo>
                  <a:cubicBezTo>
                    <a:pt x="89" y="134"/>
                    <a:pt x="67" y="168"/>
                    <a:pt x="56" y="212"/>
                  </a:cubicBezTo>
                  <a:lnTo>
                    <a:pt x="22" y="279"/>
                  </a:lnTo>
                  <a:cubicBezTo>
                    <a:pt x="12" y="301"/>
                    <a:pt x="0" y="324"/>
                    <a:pt x="0" y="356"/>
                  </a:cubicBezTo>
                  <a:cubicBezTo>
                    <a:pt x="0" y="370"/>
                    <a:pt x="16" y="375"/>
                    <a:pt x="31" y="375"/>
                  </a:cubicBezTo>
                  <a:cubicBezTo>
                    <a:pt x="41" y="375"/>
                    <a:pt x="51" y="372"/>
                    <a:pt x="56" y="368"/>
                  </a:cubicBezTo>
                  <a:cubicBezTo>
                    <a:pt x="78" y="346"/>
                    <a:pt x="78" y="312"/>
                    <a:pt x="89" y="290"/>
                  </a:cubicBezTo>
                  <a:cubicBezTo>
                    <a:pt x="101" y="267"/>
                    <a:pt x="111" y="245"/>
                    <a:pt x="111" y="223"/>
                  </a:cubicBezTo>
                  <a:cubicBezTo>
                    <a:pt x="123" y="178"/>
                    <a:pt x="145" y="134"/>
                    <a:pt x="156" y="101"/>
                  </a:cubicBezTo>
                  <a:lnTo>
                    <a:pt x="167" y="101"/>
                  </a:lnTo>
                  <a:lnTo>
                    <a:pt x="178" y="89"/>
                  </a:lnTo>
                  <a:lnTo>
                    <a:pt x="190" y="89"/>
                  </a:lnTo>
                  <a:cubicBezTo>
                    <a:pt x="190" y="89"/>
                    <a:pt x="190" y="79"/>
                    <a:pt x="200" y="79"/>
                  </a:cubicBezTo>
                  <a:lnTo>
                    <a:pt x="200" y="67"/>
                  </a:lnTo>
                  <a:lnTo>
                    <a:pt x="200" y="45"/>
                  </a:lnTo>
                  <a:lnTo>
                    <a:pt x="190" y="45"/>
                  </a:lnTo>
                  <a:cubicBezTo>
                    <a:pt x="190" y="34"/>
                    <a:pt x="190" y="34"/>
                    <a:pt x="178" y="34"/>
                  </a:cubicBezTo>
                  <a:lnTo>
                    <a:pt x="167" y="34"/>
                  </a:lnTo>
                  <a:cubicBezTo>
                    <a:pt x="167" y="30"/>
                    <a:pt x="167" y="29"/>
                    <a:pt x="167" y="29"/>
                  </a:cubicBezTo>
                  <a:cubicBezTo>
                    <a:pt x="166" y="29"/>
                    <a:pt x="164" y="34"/>
                    <a:pt x="156" y="34"/>
                  </a:cubicBezTo>
                  <a:lnTo>
                    <a:pt x="156" y="23"/>
                  </a:lnTo>
                  <a:cubicBezTo>
                    <a:pt x="156" y="12"/>
                    <a:pt x="156" y="12"/>
                    <a:pt x="145" y="12"/>
                  </a:cubicBezTo>
                  <a:lnTo>
                    <a:pt x="134" y="12"/>
                  </a:lnTo>
                  <a:lnTo>
                    <a:pt x="134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12" name="Google Shape;512;p3"/>
            <p:cNvSpPr/>
            <p:nvPr/>
          </p:nvSpPr>
          <p:spPr>
            <a:xfrm>
              <a:off x="2397342" y="4162291"/>
              <a:ext cx="8547" cy="15455"/>
            </a:xfrm>
            <a:custGeom>
              <a:avLst/>
              <a:gdLst/>
              <a:ahLst/>
              <a:cxnLst/>
              <a:rect l="l" t="t" r="r" b="b"/>
              <a:pathLst>
                <a:path w="245" h="443" extrusionOk="0">
                  <a:moveTo>
                    <a:pt x="191" y="1"/>
                  </a:moveTo>
                  <a:cubicBezTo>
                    <a:pt x="181" y="1"/>
                    <a:pt x="173" y="3"/>
                    <a:pt x="167" y="9"/>
                  </a:cubicBezTo>
                  <a:cubicBezTo>
                    <a:pt x="145" y="31"/>
                    <a:pt x="123" y="64"/>
                    <a:pt x="123" y="87"/>
                  </a:cubicBezTo>
                  <a:cubicBezTo>
                    <a:pt x="134" y="98"/>
                    <a:pt x="134" y="120"/>
                    <a:pt x="145" y="131"/>
                  </a:cubicBezTo>
                  <a:lnTo>
                    <a:pt x="134" y="131"/>
                  </a:lnTo>
                  <a:cubicBezTo>
                    <a:pt x="67" y="209"/>
                    <a:pt x="12" y="309"/>
                    <a:pt x="0" y="420"/>
                  </a:cubicBezTo>
                  <a:cubicBezTo>
                    <a:pt x="0" y="432"/>
                    <a:pt x="22" y="443"/>
                    <a:pt x="34" y="443"/>
                  </a:cubicBezTo>
                  <a:cubicBezTo>
                    <a:pt x="45" y="443"/>
                    <a:pt x="67" y="443"/>
                    <a:pt x="78" y="432"/>
                  </a:cubicBezTo>
                  <a:cubicBezTo>
                    <a:pt x="101" y="331"/>
                    <a:pt x="134" y="242"/>
                    <a:pt x="190" y="165"/>
                  </a:cubicBezTo>
                  <a:cubicBezTo>
                    <a:pt x="200" y="165"/>
                    <a:pt x="223" y="165"/>
                    <a:pt x="234" y="153"/>
                  </a:cubicBezTo>
                  <a:cubicBezTo>
                    <a:pt x="234" y="153"/>
                    <a:pt x="245" y="153"/>
                    <a:pt x="245" y="143"/>
                  </a:cubicBezTo>
                  <a:lnTo>
                    <a:pt x="245" y="131"/>
                  </a:lnTo>
                  <a:cubicBezTo>
                    <a:pt x="245" y="120"/>
                    <a:pt x="245" y="109"/>
                    <a:pt x="234" y="109"/>
                  </a:cubicBezTo>
                  <a:cubicBezTo>
                    <a:pt x="234" y="98"/>
                    <a:pt x="234" y="98"/>
                    <a:pt x="223" y="98"/>
                  </a:cubicBezTo>
                  <a:lnTo>
                    <a:pt x="223" y="87"/>
                  </a:lnTo>
                  <a:lnTo>
                    <a:pt x="212" y="76"/>
                  </a:lnTo>
                  <a:lnTo>
                    <a:pt x="212" y="64"/>
                  </a:lnTo>
                  <a:lnTo>
                    <a:pt x="223" y="54"/>
                  </a:lnTo>
                  <a:cubicBezTo>
                    <a:pt x="223" y="42"/>
                    <a:pt x="234" y="42"/>
                    <a:pt x="234" y="31"/>
                  </a:cubicBezTo>
                  <a:cubicBezTo>
                    <a:pt x="234" y="20"/>
                    <a:pt x="223" y="9"/>
                    <a:pt x="223" y="9"/>
                  </a:cubicBezTo>
                  <a:cubicBezTo>
                    <a:pt x="211" y="3"/>
                    <a:pt x="200" y="1"/>
                    <a:pt x="19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13" name="Google Shape;513;p3"/>
            <p:cNvSpPr/>
            <p:nvPr/>
          </p:nvSpPr>
          <p:spPr>
            <a:xfrm>
              <a:off x="2418799" y="4168396"/>
              <a:ext cx="18560" cy="11443"/>
            </a:xfrm>
            <a:custGeom>
              <a:avLst/>
              <a:gdLst/>
              <a:ahLst/>
              <a:cxnLst/>
              <a:rect l="l" t="t" r="r" b="b"/>
              <a:pathLst>
                <a:path w="532" h="328" extrusionOk="0">
                  <a:moveTo>
                    <a:pt x="497" y="1"/>
                  </a:moveTo>
                  <a:cubicBezTo>
                    <a:pt x="487" y="1"/>
                    <a:pt x="475" y="1"/>
                    <a:pt x="475" y="12"/>
                  </a:cubicBezTo>
                  <a:cubicBezTo>
                    <a:pt x="453" y="23"/>
                    <a:pt x="442" y="34"/>
                    <a:pt x="431" y="57"/>
                  </a:cubicBezTo>
                  <a:cubicBezTo>
                    <a:pt x="353" y="79"/>
                    <a:pt x="286" y="101"/>
                    <a:pt x="208" y="146"/>
                  </a:cubicBezTo>
                  <a:cubicBezTo>
                    <a:pt x="175" y="156"/>
                    <a:pt x="141" y="179"/>
                    <a:pt x="108" y="212"/>
                  </a:cubicBezTo>
                  <a:cubicBezTo>
                    <a:pt x="75" y="235"/>
                    <a:pt x="30" y="257"/>
                    <a:pt x="8" y="301"/>
                  </a:cubicBezTo>
                  <a:cubicBezTo>
                    <a:pt x="0" y="318"/>
                    <a:pt x="22" y="328"/>
                    <a:pt x="38" y="328"/>
                  </a:cubicBezTo>
                  <a:cubicBezTo>
                    <a:pt x="44" y="328"/>
                    <a:pt x="50" y="326"/>
                    <a:pt x="52" y="324"/>
                  </a:cubicBezTo>
                  <a:cubicBezTo>
                    <a:pt x="86" y="301"/>
                    <a:pt x="108" y="268"/>
                    <a:pt x="141" y="245"/>
                  </a:cubicBezTo>
                  <a:lnTo>
                    <a:pt x="242" y="179"/>
                  </a:lnTo>
                  <a:cubicBezTo>
                    <a:pt x="297" y="146"/>
                    <a:pt x="353" y="123"/>
                    <a:pt x="420" y="112"/>
                  </a:cubicBezTo>
                  <a:lnTo>
                    <a:pt x="420" y="123"/>
                  </a:lnTo>
                  <a:cubicBezTo>
                    <a:pt x="431" y="146"/>
                    <a:pt x="453" y="156"/>
                    <a:pt x="475" y="168"/>
                  </a:cubicBezTo>
                  <a:cubicBezTo>
                    <a:pt x="487" y="168"/>
                    <a:pt x="497" y="168"/>
                    <a:pt x="509" y="156"/>
                  </a:cubicBezTo>
                  <a:cubicBezTo>
                    <a:pt x="520" y="156"/>
                    <a:pt x="531" y="146"/>
                    <a:pt x="531" y="134"/>
                  </a:cubicBezTo>
                  <a:lnTo>
                    <a:pt x="531" y="112"/>
                  </a:lnTo>
                  <a:lnTo>
                    <a:pt x="509" y="90"/>
                  </a:lnTo>
                  <a:lnTo>
                    <a:pt x="509" y="79"/>
                  </a:lnTo>
                  <a:cubicBezTo>
                    <a:pt x="520" y="67"/>
                    <a:pt x="520" y="45"/>
                    <a:pt x="531" y="34"/>
                  </a:cubicBezTo>
                  <a:lnTo>
                    <a:pt x="531" y="23"/>
                  </a:lnTo>
                  <a:cubicBezTo>
                    <a:pt x="531" y="12"/>
                    <a:pt x="520" y="12"/>
                    <a:pt x="52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14" name="Google Shape;514;p3"/>
            <p:cNvSpPr/>
            <p:nvPr/>
          </p:nvSpPr>
          <p:spPr>
            <a:xfrm>
              <a:off x="2409553" y="4181235"/>
              <a:ext cx="13815" cy="10257"/>
            </a:xfrm>
            <a:custGeom>
              <a:avLst/>
              <a:gdLst/>
              <a:ahLst/>
              <a:cxnLst/>
              <a:rect l="l" t="t" r="r" b="b"/>
              <a:pathLst>
                <a:path w="396" h="294" extrusionOk="0">
                  <a:moveTo>
                    <a:pt x="362" y="0"/>
                  </a:moveTo>
                  <a:cubicBezTo>
                    <a:pt x="351" y="0"/>
                    <a:pt x="340" y="0"/>
                    <a:pt x="329" y="11"/>
                  </a:cubicBezTo>
                  <a:cubicBezTo>
                    <a:pt x="317" y="22"/>
                    <a:pt x="317" y="33"/>
                    <a:pt x="307" y="45"/>
                  </a:cubicBezTo>
                  <a:cubicBezTo>
                    <a:pt x="251" y="67"/>
                    <a:pt x="196" y="89"/>
                    <a:pt x="151" y="122"/>
                  </a:cubicBezTo>
                  <a:cubicBezTo>
                    <a:pt x="95" y="166"/>
                    <a:pt x="40" y="200"/>
                    <a:pt x="18" y="255"/>
                  </a:cubicBezTo>
                  <a:cubicBezTo>
                    <a:pt x="1" y="281"/>
                    <a:pt x="22" y="293"/>
                    <a:pt x="43" y="293"/>
                  </a:cubicBezTo>
                  <a:cubicBezTo>
                    <a:pt x="50" y="293"/>
                    <a:pt x="57" y="292"/>
                    <a:pt x="62" y="289"/>
                  </a:cubicBezTo>
                  <a:cubicBezTo>
                    <a:pt x="107" y="245"/>
                    <a:pt x="139" y="200"/>
                    <a:pt x="196" y="166"/>
                  </a:cubicBezTo>
                  <a:cubicBezTo>
                    <a:pt x="228" y="134"/>
                    <a:pt x="262" y="111"/>
                    <a:pt x="307" y="100"/>
                  </a:cubicBezTo>
                  <a:cubicBezTo>
                    <a:pt x="307" y="122"/>
                    <a:pt x="329" y="134"/>
                    <a:pt x="340" y="134"/>
                  </a:cubicBezTo>
                  <a:cubicBezTo>
                    <a:pt x="346" y="137"/>
                    <a:pt x="353" y="138"/>
                    <a:pt x="359" y="138"/>
                  </a:cubicBezTo>
                  <a:cubicBezTo>
                    <a:pt x="374" y="138"/>
                    <a:pt x="388" y="130"/>
                    <a:pt x="396" y="122"/>
                  </a:cubicBezTo>
                  <a:lnTo>
                    <a:pt x="396" y="89"/>
                  </a:lnTo>
                  <a:lnTo>
                    <a:pt x="384" y="77"/>
                  </a:lnTo>
                  <a:cubicBezTo>
                    <a:pt x="396" y="77"/>
                    <a:pt x="396" y="89"/>
                    <a:pt x="396" y="89"/>
                  </a:cubicBezTo>
                  <a:lnTo>
                    <a:pt x="396" y="89"/>
                  </a:lnTo>
                  <a:cubicBezTo>
                    <a:pt x="396" y="77"/>
                    <a:pt x="384" y="77"/>
                    <a:pt x="384" y="67"/>
                  </a:cubicBezTo>
                  <a:lnTo>
                    <a:pt x="384" y="55"/>
                  </a:lnTo>
                  <a:lnTo>
                    <a:pt x="396" y="45"/>
                  </a:lnTo>
                  <a:lnTo>
                    <a:pt x="396" y="22"/>
                  </a:lnTo>
                  <a:cubicBezTo>
                    <a:pt x="396" y="11"/>
                    <a:pt x="384" y="11"/>
                    <a:pt x="384" y="11"/>
                  </a:cubicBezTo>
                  <a:cubicBezTo>
                    <a:pt x="373" y="0"/>
                    <a:pt x="362" y="0"/>
                    <a:pt x="36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15" name="Google Shape;515;p3"/>
            <p:cNvSpPr/>
            <p:nvPr/>
          </p:nvSpPr>
          <p:spPr>
            <a:xfrm>
              <a:off x="2426160" y="4190899"/>
              <a:ext cx="25921" cy="5373"/>
            </a:xfrm>
            <a:custGeom>
              <a:avLst/>
              <a:gdLst/>
              <a:ahLst/>
              <a:cxnLst/>
              <a:rect l="l" t="t" r="r" b="b"/>
              <a:pathLst>
                <a:path w="743" h="154" extrusionOk="0">
                  <a:moveTo>
                    <a:pt x="598" y="1"/>
                  </a:moveTo>
                  <a:cubicBezTo>
                    <a:pt x="587" y="1"/>
                    <a:pt x="575" y="12"/>
                    <a:pt x="565" y="23"/>
                  </a:cubicBezTo>
                  <a:lnTo>
                    <a:pt x="565" y="57"/>
                  </a:lnTo>
                  <a:cubicBezTo>
                    <a:pt x="565" y="67"/>
                    <a:pt x="575" y="67"/>
                    <a:pt x="575" y="79"/>
                  </a:cubicBezTo>
                  <a:lnTo>
                    <a:pt x="476" y="79"/>
                  </a:lnTo>
                  <a:cubicBezTo>
                    <a:pt x="446" y="79"/>
                    <a:pt x="411" y="84"/>
                    <a:pt x="378" y="84"/>
                  </a:cubicBezTo>
                  <a:cubicBezTo>
                    <a:pt x="362" y="84"/>
                    <a:pt x="346" y="83"/>
                    <a:pt x="331" y="79"/>
                  </a:cubicBezTo>
                  <a:cubicBezTo>
                    <a:pt x="231" y="79"/>
                    <a:pt x="131" y="67"/>
                    <a:pt x="31" y="57"/>
                  </a:cubicBezTo>
                  <a:cubicBezTo>
                    <a:pt x="28" y="55"/>
                    <a:pt x="25" y="54"/>
                    <a:pt x="22" y="54"/>
                  </a:cubicBezTo>
                  <a:cubicBezTo>
                    <a:pt x="6" y="54"/>
                    <a:pt x="0" y="79"/>
                    <a:pt x="19" y="79"/>
                  </a:cubicBezTo>
                  <a:cubicBezTo>
                    <a:pt x="75" y="90"/>
                    <a:pt x="120" y="112"/>
                    <a:pt x="175" y="123"/>
                  </a:cubicBezTo>
                  <a:cubicBezTo>
                    <a:pt x="220" y="134"/>
                    <a:pt x="276" y="146"/>
                    <a:pt x="331" y="146"/>
                  </a:cubicBezTo>
                  <a:cubicBezTo>
                    <a:pt x="353" y="151"/>
                    <a:pt x="378" y="154"/>
                    <a:pt x="405" y="154"/>
                  </a:cubicBezTo>
                  <a:cubicBezTo>
                    <a:pt x="431" y="154"/>
                    <a:pt x="459" y="151"/>
                    <a:pt x="487" y="146"/>
                  </a:cubicBezTo>
                  <a:cubicBezTo>
                    <a:pt x="531" y="146"/>
                    <a:pt x="575" y="146"/>
                    <a:pt x="620" y="112"/>
                  </a:cubicBezTo>
                  <a:cubicBezTo>
                    <a:pt x="632" y="123"/>
                    <a:pt x="642" y="123"/>
                    <a:pt x="654" y="123"/>
                  </a:cubicBezTo>
                  <a:cubicBezTo>
                    <a:pt x="664" y="123"/>
                    <a:pt x="664" y="134"/>
                    <a:pt x="676" y="134"/>
                  </a:cubicBezTo>
                  <a:cubicBezTo>
                    <a:pt x="698" y="134"/>
                    <a:pt x="709" y="134"/>
                    <a:pt x="721" y="123"/>
                  </a:cubicBezTo>
                  <a:cubicBezTo>
                    <a:pt x="731" y="123"/>
                    <a:pt x="743" y="112"/>
                    <a:pt x="743" y="101"/>
                  </a:cubicBezTo>
                  <a:cubicBezTo>
                    <a:pt x="743" y="101"/>
                    <a:pt x="743" y="90"/>
                    <a:pt x="731" y="79"/>
                  </a:cubicBezTo>
                  <a:cubicBezTo>
                    <a:pt x="721" y="57"/>
                    <a:pt x="687" y="57"/>
                    <a:pt x="664" y="57"/>
                  </a:cubicBezTo>
                  <a:cubicBezTo>
                    <a:pt x="664" y="45"/>
                    <a:pt x="654" y="45"/>
                    <a:pt x="654" y="45"/>
                  </a:cubicBezTo>
                  <a:cubicBezTo>
                    <a:pt x="642" y="45"/>
                    <a:pt x="642" y="34"/>
                    <a:pt x="632" y="34"/>
                  </a:cubicBezTo>
                  <a:lnTo>
                    <a:pt x="632" y="23"/>
                  </a:lnTo>
                  <a:cubicBezTo>
                    <a:pt x="620" y="12"/>
                    <a:pt x="609" y="1"/>
                    <a:pt x="59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16" name="Google Shape;516;p3"/>
            <p:cNvSpPr/>
            <p:nvPr/>
          </p:nvSpPr>
          <p:spPr>
            <a:xfrm>
              <a:off x="2386073" y="4174223"/>
              <a:ext cx="35" cy="419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2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17" name="Google Shape;517;p3"/>
            <p:cNvSpPr/>
            <p:nvPr/>
          </p:nvSpPr>
          <p:spPr>
            <a:xfrm>
              <a:off x="2380247" y="4159953"/>
              <a:ext cx="7012" cy="17793"/>
            </a:xfrm>
            <a:custGeom>
              <a:avLst/>
              <a:gdLst/>
              <a:ahLst/>
              <a:cxnLst/>
              <a:rect l="l" t="t" r="r" b="b"/>
              <a:pathLst>
                <a:path w="201" h="510" extrusionOk="0">
                  <a:moveTo>
                    <a:pt x="141" y="1"/>
                  </a:moveTo>
                  <a:cubicBezTo>
                    <a:pt x="129" y="1"/>
                    <a:pt x="118" y="4"/>
                    <a:pt x="112" y="9"/>
                  </a:cubicBezTo>
                  <a:cubicBezTo>
                    <a:pt x="79" y="32"/>
                    <a:pt x="57" y="42"/>
                    <a:pt x="35" y="76"/>
                  </a:cubicBezTo>
                  <a:cubicBezTo>
                    <a:pt x="23" y="87"/>
                    <a:pt x="12" y="98"/>
                    <a:pt x="12" y="121"/>
                  </a:cubicBezTo>
                  <a:cubicBezTo>
                    <a:pt x="1" y="121"/>
                    <a:pt x="1" y="131"/>
                    <a:pt x="1" y="143"/>
                  </a:cubicBezTo>
                  <a:cubicBezTo>
                    <a:pt x="1" y="154"/>
                    <a:pt x="1" y="154"/>
                    <a:pt x="12" y="165"/>
                  </a:cubicBezTo>
                  <a:cubicBezTo>
                    <a:pt x="12" y="165"/>
                    <a:pt x="12" y="176"/>
                    <a:pt x="23" y="176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23" y="198"/>
                    <a:pt x="23" y="210"/>
                  </a:cubicBezTo>
                  <a:lnTo>
                    <a:pt x="35" y="220"/>
                  </a:lnTo>
                  <a:lnTo>
                    <a:pt x="35" y="232"/>
                  </a:lnTo>
                  <a:cubicBezTo>
                    <a:pt x="45" y="232"/>
                    <a:pt x="45" y="243"/>
                    <a:pt x="57" y="243"/>
                  </a:cubicBezTo>
                  <a:cubicBezTo>
                    <a:pt x="57" y="254"/>
                    <a:pt x="45" y="254"/>
                    <a:pt x="45" y="265"/>
                  </a:cubicBezTo>
                  <a:cubicBezTo>
                    <a:pt x="35" y="276"/>
                    <a:pt x="35" y="287"/>
                    <a:pt x="23" y="309"/>
                  </a:cubicBezTo>
                  <a:cubicBezTo>
                    <a:pt x="23" y="309"/>
                    <a:pt x="23" y="321"/>
                    <a:pt x="35" y="332"/>
                  </a:cubicBezTo>
                  <a:cubicBezTo>
                    <a:pt x="35" y="332"/>
                    <a:pt x="35" y="343"/>
                    <a:pt x="45" y="343"/>
                  </a:cubicBezTo>
                  <a:cubicBezTo>
                    <a:pt x="45" y="354"/>
                    <a:pt x="57" y="354"/>
                    <a:pt x="67" y="354"/>
                  </a:cubicBezTo>
                  <a:cubicBezTo>
                    <a:pt x="79" y="354"/>
                    <a:pt x="90" y="354"/>
                    <a:pt x="90" y="343"/>
                  </a:cubicBezTo>
                  <a:lnTo>
                    <a:pt x="90" y="354"/>
                  </a:lnTo>
                  <a:cubicBezTo>
                    <a:pt x="90" y="365"/>
                    <a:pt x="79" y="376"/>
                    <a:pt x="79" y="388"/>
                  </a:cubicBezTo>
                  <a:cubicBezTo>
                    <a:pt x="79" y="398"/>
                    <a:pt x="79" y="410"/>
                    <a:pt x="90" y="410"/>
                  </a:cubicBezTo>
                  <a:cubicBezTo>
                    <a:pt x="90" y="421"/>
                    <a:pt x="101" y="432"/>
                    <a:pt x="101" y="432"/>
                  </a:cubicBezTo>
                  <a:cubicBezTo>
                    <a:pt x="112" y="443"/>
                    <a:pt x="112" y="443"/>
                    <a:pt x="124" y="443"/>
                  </a:cubicBezTo>
                  <a:cubicBezTo>
                    <a:pt x="112" y="443"/>
                    <a:pt x="112" y="454"/>
                    <a:pt x="112" y="454"/>
                  </a:cubicBezTo>
                  <a:cubicBezTo>
                    <a:pt x="101" y="465"/>
                    <a:pt x="101" y="465"/>
                    <a:pt x="101" y="477"/>
                  </a:cubicBezTo>
                  <a:cubicBezTo>
                    <a:pt x="101" y="487"/>
                    <a:pt x="101" y="487"/>
                    <a:pt x="112" y="487"/>
                  </a:cubicBezTo>
                  <a:lnTo>
                    <a:pt x="112" y="499"/>
                  </a:lnTo>
                  <a:lnTo>
                    <a:pt x="124" y="510"/>
                  </a:lnTo>
                  <a:lnTo>
                    <a:pt x="168" y="510"/>
                  </a:lnTo>
                  <a:cubicBezTo>
                    <a:pt x="168" y="510"/>
                    <a:pt x="179" y="510"/>
                    <a:pt x="179" y="499"/>
                  </a:cubicBezTo>
                  <a:cubicBezTo>
                    <a:pt x="190" y="499"/>
                    <a:pt x="190" y="499"/>
                    <a:pt x="190" y="487"/>
                  </a:cubicBezTo>
                  <a:lnTo>
                    <a:pt x="190" y="477"/>
                  </a:lnTo>
                  <a:cubicBezTo>
                    <a:pt x="190" y="465"/>
                    <a:pt x="201" y="465"/>
                    <a:pt x="201" y="454"/>
                  </a:cubicBezTo>
                  <a:lnTo>
                    <a:pt x="201" y="443"/>
                  </a:lnTo>
                  <a:lnTo>
                    <a:pt x="201" y="432"/>
                  </a:lnTo>
                  <a:cubicBezTo>
                    <a:pt x="190" y="432"/>
                    <a:pt x="190" y="432"/>
                    <a:pt x="190" y="421"/>
                  </a:cubicBezTo>
                  <a:lnTo>
                    <a:pt x="168" y="421"/>
                  </a:lnTo>
                  <a:lnTo>
                    <a:pt x="168" y="410"/>
                  </a:lnTo>
                  <a:lnTo>
                    <a:pt x="168" y="388"/>
                  </a:lnTo>
                  <a:lnTo>
                    <a:pt x="168" y="365"/>
                  </a:lnTo>
                  <a:cubicBezTo>
                    <a:pt x="179" y="343"/>
                    <a:pt x="179" y="332"/>
                    <a:pt x="190" y="309"/>
                  </a:cubicBezTo>
                  <a:cubicBezTo>
                    <a:pt x="190" y="309"/>
                    <a:pt x="190" y="299"/>
                    <a:pt x="179" y="287"/>
                  </a:cubicBezTo>
                  <a:lnTo>
                    <a:pt x="168" y="276"/>
                  </a:lnTo>
                  <a:cubicBezTo>
                    <a:pt x="146" y="276"/>
                    <a:pt x="124" y="276"/>
                    <a:pt x="124" y="287"/>
                  </a:cubicBezTo>
                  <a:cubicBezTo>
                    <a:pt x="112" y="299"/>
                    <a:pt x="112" y="299"/>
                    <a:pt x="112" y="309"/>
                  </a:cubicBezTo>
                  <a:lnTo>
                    <a:pt x="112" y="299"/>
                  </a:lnTo>
                  <a:cubicBezTo>
                    <a:pt x="112" y="287"/>
                    <a:pt x="124" y="276"/>
                    <a:pt x="124" y="265"/>
                  </a:cubicBezTo>
                  <a:lnTo>
                    <a:pt x="134" y="254"/>
                  </a:lnTo>
                  <a:lnTo>
                    <a:pt x="134" y="243"/>
                  </a:lnTo>
                  <a:lnTo>
                    <a:pt x="146" y="243"/>
                  </a:lnTo>
                  <a:cubicBezTo>
                    <a:pt x="146" y="232"/>
                    <a:pt x="156" y="232"/>
                    <a:pt x="156" y="220"/>
                  </a:cubicBezTo>
                  <a:lnTo>
                    <a:pt x="146" y="210"/>
                  </a:lnTo>
                  <a:cubicBezTo>
                    <a:pt x="134" y="198"/>
                    <a:pt x="124" y="198"/>
                    <a:pt x="112" y="198"/>
                  </a:cubicBezTo>
                  <a:cubicBezTo>
                    <a:pt x="112" y="198"/>
                    <a:pt x="112" y="187"/>
                    <a:pt x="124" y="187"/>
                  </a:cubicBezTo>
                  <a:cubicBezTo>
                    <a:pt x="124" y="187"/>
                    <a:pt x="124" y="176"/>
                    <a:pt x="134" y="165"/>
                  </a:cubicBezTo>
                  <a:cubicBezTo>
                    <a:pt x="146" y="165"/>
                    <a:pt x="146" y="154"/>
                    <a:pt x="146" y="154"/>
                  </a:cubicBezTo>
                  <a:cubicBezTo>
                    <a:pt x="146" y="143"/>
                    <a:pt x="146" y="131"/>
                    <a:pt x="134" y="131"/>
                  </a:cubicBezTo>
                  <a:cubicBezTo>
                    <a:pt x="124" y="121"/>
                    <a:pt x="124" y="121"/>
                    <a:pt x="112" y="121"/>
                  </a:cubicBezTo>
                  <a:cubicBezTo>
                    <a:pt x="124" y="109"/>
                    <a:pt x="124" y="98"/>
                    <a:pt x="134" y="87"/>
                  </a:cubicBezTo>
                  <a:cubicBezTo>
                    <a:pt x="146" y="76"/>
                    <a:pt x="156" y="65"/>
                    <a:pt x="179" y="65"/>
                  </a:cubicBezTo>
                  <a:cubicBezTo>
                    <a:pt x="179" y="54"/>
                    <a:pt x="190" y="42"/>
                    <a:pt x="190" y="32"/>
                  </a:cubicBezTo>
                  <a:cubicBezTo>
                    <a:pt x="190" y="20"/>
                    <a:pt x="179" y="20"/>
                    <a:pt x="179" y="9"/>
                  </a:cubicBezTo>
                  <a:cubicBezTo>
                    <a:pt x="168" y="4"/>
                    <a:pt x="154" y="1"/>
                    <a:pt x="14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18" name="Google Shape;518;p3"/>
            <p:cNvSpPr/>
            <p:nvPr/>
          </p:nvSpPr>
          <p:spPr>
            <a:xfrm>
              <a:off x="2361616" y="4169722"/>
              <a:ext cx="14025" cy="25887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128" y="0"/>
                  </a:moveTo>
                  <a:cubicBezTo>
                    <a:pt x="118" y="0"/>
                    <a:pt x="108" y="5"/>
                    <a:pt x="101" y="19"/>
                  </a:cubicBezTo>
                  <a:cubicBezTo>
                    <a:pt x="68" y="63"/>
                    <a:pt x="35" y="108"/>
                    <a:pt x="23" y="163"/>
                  </a:cubicBezTo>
                  <a:cubicBezTo>
                    <a:pt x="12" y="174"/>
                    <a:pt x="12" y="185"/>
                    <a:pt x="12" y="207"/>
                  </a:cubicBezTo>
                  <a:cubicBezTo>
                    <a:pt x="1" y="230"/>
                    <a:pt x="35" y="241"/>
                    <a:pt x="57" y="241"/>
                  </a:cubicBezTo>
                  <a:cubicBezTo>
                    <a:pt x="45" y="274"/>
                    <a:pt x="35" y="308"/>
                    <a:pt x="68" y="318"/>
                  </a:cubicBezTo>
                  <a:lnTo>
                    <a:pt x="112" y="318"/>
                  </a:lnTo>
                  <a:cubicBezTo>
                    <a:pt x="101" y="352"/>
                    <a:pt x="90" y="375"/>
                    <a:pt x="101" y="407"/>
                  </a:cubicBezTo>
                  <a:cubicBezTo>
                    <a:pt x="112" y="430"/>
                    <a:pt x="146" y="430"/>
                    <a:pt x="168" y="430"/>
                  </a:cubicBezTo>
                  <a:cubicBezTo>
                    <a:pt x="168" y="441"/>
                    <a:pt x="157" y="452"/>
                    <a:pt x="157" y="474"/>
                  </a:cubicBezTo>
                  <a:cubicBezTo>
                    <a:pt x="157" y="496"/>
                    <a:pt x="157" y="530"/>
                    <a:pt x="179" y="541"/>
                  </a:cubicBezTo>
                  <a:cubicBezTo>
                    <a:pt x="190" y="553"/>
                    <a:pt x="213" y="563"/>
                    <a:pt x="235" y="563"/>
                  </a:cubicBezTo>
                  <a:lnTo>
                    <a:pt x="235" y="619"/>
                  </a:lnTo>
                  <a:cubicBezTo>
                    <a:pt x="244" y="637"/>
                    <a:pt x="267" y="655"/>
                    <a:pt x="294" y="655"/>
                  </a:cubicBezTo>
                  <a:cubicBezTo>
                    <a:pt x="300" y="655"/>
                    <a:pt x="306" y="654"/>
                    <a:pt x="312" y="652"/>
                  </a:cubicBezTo>
                  <a:lnTo>
                    <a:pt x="312" y="674"/>
                  </a:lnTo>
                  <a:lnTo>
                    <a:pt x="312" y="708"/>
                  </a:lnTo>
                  <a:lnTo>
                    <a:pt x="324" y="719"/>
                  </a:lnTo>
                  <a:cubicBezTo>
                    <a:pt x="324" y="730"/>
                    <a:pt x="324" y="730"/>
                    <a:pt x="335" y="730"/>
                  </a:cubicBezTo>
                  <a:cubicBezTo>
                    <a:pt x="335" y="741"/>
                    <a:pt x="346" y="741"/>
                    <a:pt x="357" y="741"/>
                  </a:cubicBezTo>
                  <a:lnTo>
                    <a:pt x="379" y="741"/>
                  </a:lnTo>
                  <a:lnTo>
                    <a:pt x="391" y="730"/>
                  </a:lnTo>
                  <a:lnTo>
                    <a:pt x="391" y="697"/>
                  </a:lnTo>
                  <a:lnTo>
                    <a:pt x="391" y="674"/>
                  </a:lnTo>
                  <a:lnTo>
                    <a:pt x="391" y="630"/>
                  </a:lnTo>
                  <a:cubicBezTo>
                    <a:pt x="401" y="630"/>
                    <a:pt x="401" y="630"/>
                    <a:pt x="391" y="619"/>
                  </a:cubicBezTo>
                  <a:lnTo>
                    <a:pt x="391" y="608"/>
                  </a:lnTo>
                  <a:cubicBezTo>
                    <a:pt x="391" y="608"/>
                    <a:pt x="379" y="597"/>
                    <a:pt x="368" y="597"/>
                  </a:cubicBezTo>
                  <a:lnTo>
                    <a:pt x="335" y="597"/>
                  </a:lnTo>
                  <a:lnTo>
                    <a:pt x="335" y="608"/>
                  </a:lnTo>
                  <a:cubicBezTo>
                    <a:pt x="324" y="597"/>
                    <a:pt x="324" y="597"/>
                    <a:pt x="335" y="597"/>
                  </a:cubicBezTo>
                  <a:lnTo>
                    <a:pt x="324" y="597"/>
                  </a:lnTo>
                  <a:lnTo>
                    <a:pt x="324" y="585"/>
                  </a:lnTo>
                  <a:lnTo>
                    <a:pt x="324" y="541"/>
                  </a:lnTo>
                  <a:lnTo>
                    <a:pt x="324" y="430"/>
                  </a:lnTo>
                  <a:cubicBezTo>
                    <a:pt x="324" y="408"/>
                    <a:pt x="305" y="396"/>
                    <a:pt x="286" y="396"/>
                  </a:cubicBezTo>
                  <a:cubicBezTo>
                    <a:pt x="276" y="396"/>
                    <a:pt x="265" y="400"/>
                    <a:pt x="257" y="407"/>
                  </a:cubicBezTo>
                  <a:cubicBezTo>
                    <a:pt x="257" y="385"/>
                    <a:pt x="257" y="352"/>
                    <a:pt x="268" y="330"/>
                  </a:cubicBezTo>
                  <a:cubicBezTo>
                    <a:pt x="268" y="330"/>
                    <a:pt x="257" y="318"/>
                    <a:pt x="257" y="308"/>
                  </a:cubicBezTo>
                  <a:lnTo>
                    <a:pt x="235" y="308"/>
                  </a:lnTo>
                  <a:cubicBezTo>
                    <a:pt x="213" y="308"/>
                    <a:pt x="190" y="308"/>
                    <a:pt x="190" y="318"/>
                  </a:cubicBezTo>
                  <a:cubicBezTo>
                    <a:pt x="190" y="308"/>
                    <a:pt x="201" y="286"/>
                    <a:pt x="201" y="274"/>
                  </a:cubicBezTo>
                  <a:cubicBezTo>
                    <a:pt x="201" y="252"/>
                    <a:pt x="213" y="230"/>
                    <a:pt x="213" y="207"/>
                  </a:cubicBezTo>
                  <a:cubicBezTo>
                    <a:pt x="213" y="185"/>
                    <a:pt x="223" y="174"/>
                    <a:pt x="223" y="152"/>
                  </a:cubicBezTo>
                  <a:cubicBezTo>
                    <a:pt x="223" y="136"/>
                    <a:pt x="200" y="125"/>
                    <a:pt x="183" y="125"/>
                  </a:cubicBezTo>
                  <a:cubicBezTo>
                    <a:pt x="176" y="125"/>
                    <a:pt x="171" y="127"/>
                    <a:pt x="168" y="130"/>
                  </a:cubicBezTo>
                  <a:lnTo>
                    <a:pt x="168" y="96"/>
                  </a:lnTo>
                  <a:cubicBezTo>
                    <a:pt x="179" y="85"/>
                    <a:pt x="157" y="63"/>
                    <a:pt x="146" y="63"/>
                  </a:cubicBezTo>
                  <a:cubicBezTo>
                    <a:pt x="146" y="52"/>
                    <a:pt x="157" y="52"/>
                    <a:pt x="157" y="41"/>
                  </a:cubicBezTo>
                  <a:cubicBezTo>
                    <a:pt x="168" y="29"/>
                    <a:pt x="157" y="7"/>
                    <a:pt x="146" y="7"/>
                  </a:cubicBezTo>
                  <a:cubicBezTo>
                    <a:pt x="141" y="3"/>
                    <a:pt x="135" y="0"/>
                    <a:pt x="12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19" name="Google Shape;519;p3"/>
            <p:cNvSpPr/>
            <p:nvPr/>
          </p:nvSpPr>
          <p:spPr>
            <a:xfrm>
              <a:off x="2374455" y="4195574"/>
              <a:ext cx="3489" cy="2337"/>
            </a:xfrm>
            <a:custGeom>
              <a:avLst/>
              <a:gdLst/>
              <a:ahLst/>
              <a:cxnLst/>
              <a:rect l="l" t="t" r="r" b="b"/>
              <a:pathLst>
                <a:path w="100" h="67" extrusionOk="0">
                  <a:moveTo>
                    <a:pt x="11" y="0"/>
                  </a:moveTo>
                  <a:lnTo>
                    <a:pt x="0" y="12"/>
                  </a:lnTo>
                  <a:lnTo>
                    <a:pt x="0" y="22"/>
                  </a:lnTo>
                  <a:lnTo>
                    <a:pt x="0" y="34"/>
                  </a:lnTo>
                  <a:lnTo>
                    <a:pt x="0" y="45"/>
                  </a:lnTo>
                  <a:cubicBezTo>
                    <a:pt x="0" y="45"/>
                    <a:pt x="0" y="56"/>
                    <a:pt x="11" y="56"/>
                  </a:cubicBezTo>
                  <a:cubicBezTo>
                    <a:pt x="11" y="67"/>
                    <a:pt x="23" y="67"/>
                    <a:pt x="23" y="67"/>
                  </a:cubicBezTo>
                  <a:lnTo>
                    <a:pt x="78" y="67"/>
                  </a:lnTo>
                  <a:lnTo>
                    <a:pt x="89" y="56"/>
                  </a:lnTo>
                  <a:cubicBezTo>
                    <a:pt x="100" y="56"/>
                    <a:pt x="100" y="45"/>
                    <a:pt x="100" y="45"/>
                  </a:cubicBezTo>
                  <a:lnTo>
                    <a:pt x="100" y="34"/>
                  </a:lnTo>
                  <a:lnTo>
                    <a:pt x="100" y="22"/>
                  </a:lnTo>
                  <a:lnTo>
                    <a:pt x="100" y="12"/>
                  </a:lnTo>
                  <a:cubicBezTo>
                    <a:pt x="100" y="12"/>
                    <a:pt x="89" y="12"/>
                    <a:pt x="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20" name="Google Shape;520;p3"/>
            <p:cNvSpPr/>
            <p:nvPr/>
          </p:nvSpPr>
          <p:spPr>
            <a:xfrm>
              <a:off x="2389562" y="4208762"/>
              <a:ext cx="40469" cy="15071"/>
            </a:xfrm>
            <a:custGeom>
              <a:avLst/>
              <a:gdLst/>
              <a:ahLst/>
              <a:cxnLst/>
              <a:rect l="l" t="t" r="r" b="b"/>
              <a:pathLst>
                <a:path w="1160" h="432" extrusionOk="0">
                  <a:moveTo>
                    <a:pt x="123" y="0"/>
                  </a:moveTo>
                  <a:cubicBezTo>
                    <a:pt x="112" y="0"/>
                    <a:pt x="101" y="0"/>
                    <a:pt x="90" y="12"/>
                  </a:cubicBezTo>
                  <a:cubicBezTo>
                    <a:pt x="67" y="34"/>
                    <a:pt x="34" y="45"/>
                    <a:pt x="12" y="56"/>
                  </a:cubicBezTo>
                  <a:cubicBezTo>
                    <a:pt x="1" y="79"/>
                    <a:pt x="12" y="89"/>
                    <a:pt x="23" y="101"/>
                  </a:cubicBezTo>
                  <a:cubicBezTo>
                    <a:pt x="23" y="101"/>
                    <a:pt x="23" y="112"/>
                    <a:pt x="12" y="123"/>
                  </a:cubicBezTo>
                  <a:cubicBezTo>
                    <a:pt x="1" y="134"/>
                    <a:pt x="12" y="145"/>
                    <a:pt x="23" y="156"/>
                  </a:cubicBezTo>
                  <a:cubicBezTo>
                    <a:pt x="32" y="165"/>
                    <a:pt x="44" y="169"/>
                    <a:pt x="55" y="169"/>
                  </a:cubicBezTo>
                  <a:cubicBezTo>
                    <a:pt x="70" y="169"/>
                    <a:pt x="83" y="163"/>
                    <a:pt x="90" y="156"/>
                  </a:cubicBezTo>
                  <a:lnTo>
                    <a:pt x="101" y="145"/>
                  </a:lnTo>
                  <a:lnTo>
                    <a:pt x="123" y="145"/>
                  </a:lnTo>
                  <a:lnTo>
                    <a:pt x="112" y="156"/>
                  </a:lnTo>
                  <a:cubicBezTo>
                    <a:pt x="112" y="190"/>
                    <a:pt x="123" y="223"/>
                    <a:pt x="146" y="234"/>
                  </a:cubicBezTo>
                  <a:cubicBezTo>
                    <a:pt x="152" y="236"/>
                    <a:pt x="158" y="237"/>
                    <a:pt x="163" y="237"/>
                  </a:cubicBezTo>
                  <a:cubicBezTo>
                    <a:pt x="187" y="237"/>
                    <a:pt x="205" y="221"/>
                    <a:pt x="223" y="212"/>
                  </a:cubicBezTo>
                  <a:cubicBezTo>
                    <a:pt x="223" y="223"/>
                    <a:pt x="223" y="234"/>
                    <a:pt x="235" y="245"/>
                  </a:cubicBezTo>
                  <a:cubicBezTo>
                    <a:pt x="241" y="264"/>
                    <a:pt x="254" y="272"/>
                    <a:pt x="268" y="272"/>
                  </a:cubicBezTo>
                  <a:cubicBezTo>
                    <a:pt x="279" y="272"/>
                    <a:pt x="291" y="267"/>
                    <a:pt x="301" y="257"/>
                  </a:cubicBezTo>
                  <a:cubicBezTo>
                    <a:pt x="301" y="257"/>
                    <a:pt x="301" y="245"/>
                    <a:pt x="312" y="245"/>
                  </a:cubicBezTo>
                  <a:cubicBezTo>
                    <a:pt x="324" y="245"/>
                    <a:pt x="324" y="234"/>
                    <a:pt x="324" y="234"/>
                  </a:cubicBezTo>
                  <a:cubicBezTo>
                    <a:pt x="334" y="234"/>
                    <a:pt x="334" y="234"/>
                    <a:pt x="334" y="245"/>
                  </a:cubicBezTo>
                  <a:lnTo>
                    <a:pt x="346" y="245"/>
                  </a:lnTo>
                  <a:lnTo>
                    <a:pt x="346" y="257"/>
                  </a:lnTo>
                  <a:cubicBezTo>
                    <a:pt x="346" y="257"/>
                    <a:pt x="346" y="267"/>
                    <a:pt x="334" y="279"/>
                  </a:cubicBezTo>
                  <a:lnTo>
                    <a:pt x="346" y="289"/>
                  </a:lnTo>
                  <a:cubicBezTo>
                    <a:pt x="357" y="301"/>
                    <a:pt x="357" y="301"/>
                    <a:pt x="368" y="301"/>
                  </a:cubicBezTo>
                  <a:cubicBezTo>
                    <a:pt x="379" y="301"/>
                    <a:pt x="401" y="301"/>
                    <a:pt x="401" y="289"/>
                  </a:cubicBezTo>
                  <a:lnTo>
                    <a:pt x="423" y="289"/>
                  </a:lnTo>
                  <a:cubicBezTo>
                    <a:pt x="423" y="323"/>
                    <a:pt x="446" y="334"/>
                    <a:pt x="468" y="334"/>
                  </a:cubicBezTo>
                  <a:cubicBezTo>
                    <a:pt x="468" y="334"/>
                    <a:pt x="457" y="334"/>
                    <a:pt x="457" y="346"/>
                  </a:cubicBezTo>
                  <a:lnTo>
                    <a:pt x="457" y="368"/>
                  </a:lnTo>
                  <a:cubicBezTo>
                    <a:pt x="446" y="378"/>
                    <a:pt x="435" y="390"/>
                    <a:pt x="435" y="401"/>
                  </a:cubicBezTo>
                  <a:cubicBezTo>
                    <a:pt x="435" y="412"/>
                    <a:pt x="446" y="423"/>
                    <a:pt x="457" y="423"/>
                  </a:cubicBezTo>
                  <a:cubicBezTo>
                    <a:pt x="474" y="429"/>
                    <a:pt x="487" y="432"/>
                    <a:pt x="500" y="432"/>
                  </a:cubicBezTo>
                  <a:cubicBezTo>
                    <a:pt x="512" y="432"/>
                    <a:pt x="523" y="429"/>
                    <a:pt x="535" y="423"/>
                  </a:cubicBezTo>
                  <a:cubicBezTo>
                    <a:pt x="568" y="423"/>
                    <a:pt x="591" y="412"/>
                    <a:pt x="613" y="390"/>
                  </a:cubicBezTo>
                  <a:cubicBezTo>
                    <a:pt x="613" y="390"/>
                    <a:pt x="623" y="378"/>
                    <a:pt x="623" y="368"/>
                  </a:cubicBezTo>
                  <a:cubicBezTo>
                    <a:pt x="623" y="356"/>
                    <a:pt x="613" y="346"/>
                    <a:pt x="613" y="346"/>
                  </a:cubicBezTo>
                  <a:cubicBezTo>
                    <a:pt x="601" y="334"/>
                    <a:pt x="601" y="334"/>
                    <a:pt x="591" y="334"/>
                  </a:cubicBezTo>
                  <a:lnTo>
                    <a:pt x="623" y="301"/>
                  </a:lnTo>
                  <a:cubicBezTo>
                    <a:pt x="635" y="312"/>
                    <a:pt x="646" y="323"/>
                    <a:pt x="657" y="323"/>
                  </a:cubicBezTo>
                  <a:cubicBezTo>
                    <a:pt x="680" y="323"/>
                    <a:pt x="702" y="323"/>
                    <a:pt x="712" y="312"/>
                  </a:cubicBezTo>
                  <a:cubicBezTo>
                    <a:pt x="724" y="334"/>
                    <a:pt x="746" y="334"/>
                    <a:pt x="769" y="334"/>
                  </a:cubicBezTo>
                  <a:cubicBezTo>
                    <a:pt x="801" y="323"/>
                    <a:pt x="835" y="312"/>
                    <a:pt x="857" y="279"/>
                  </a:cubicBezTo>
                  <a:cubicBezTo>
                    <a:pt x="880" y="279"/>
                    <a:pt x="902" y="257"/>
                    <a:pt x="924" y="234"/>
                  </a:cubicBezTo>
                  <a:cubicBezTo>
                    <a:pt x="937" y="247"/>
                    <a:pt x="954" y="253"/>
                    <a:pt x="970" y="253"/>
                  </a:cubicBezTo>
                  <a:cubicBezTo>
                    <a:pt x="981" y="253"/>
                    <a:pt x="992" y="250"/>
                    <a:pt x="1002" y="245"/>
                  </a:cubicBezTo>
                  <a:cubicBezTo>
                    <a:pt x="1035" y="223"/>
                    <a:pt x="1058" y="200"/>
                    <a:pt x="1080" y="178"/>
                  </a:cubicBezTo>
                  <a:cubicBezTo>
                    <a:pt x="1102" y="145"/>
                    <a:pt x="1113" y="123"/>
                    <a:pt x="1135" y="89"/>
                  </a:cubicBezTo>
                  <a:cubicBezTo>
                    <a:pt x="1160" y="57"/>
                    <a:pt x="1125" y="36"/>
                    <a:pt x="1091" y="36"/>
                  </a:cubicBezTo>
                  <a:cubicBezTo>
                    <a:pt x="1079" y="36"/>
                    <a:pt x="1067" y="39"/>
                    <a:pt x="1058" y="45"/>
                  </a:cubicBezTo>
                  <a:lnTo>
                    <a:pt x="1046" y="56"/>
                  </a:lnTo>
                  <a:lnTo>
                    <a:pt x="1046" y="45"/>
                  </a:lnTo>
                  <a:cubicBezTo>
                    <a:pt x="1024" y="45"/>
                    <a:pt x="1013" y="45"/>
                    <a:pt x="991" y="56"/>
                  </a:cubicBezTo>
                  <a:lnTo>
                    <a:pt x="957" y="89"/>
                  </a:lnTo>
                  <a:cubicBezTo>
                    <a:pt x="946" y="89"/>
                    <a:pt x="935" y="89"/>
                    <a:pt x="935" y="101"/>
                  </a:cubicBezTo>
                  <a:cubicBezTo>
                    <a:pt x="935" y="89"/>
                    <a:pt x="935" y="79"/>
                    <a:pt x="946" y="67"/>
                  </a:cubicBezTo>
                  <a:cubicBezTo>
                    <a:pt x="946" y="42"/>
                    <a:pt x="922" y="30"/>
                    <a:pt x="900" y="30"/>
                  </a:cubicBezTo>
                  <a:cubicBezTo>
                    <a:pt x="892" y="30"/>
                    <a:pt x="885" y="31"/>
                    <a:pt x="880" y="34"/>
                  </a:cubicBezTo>
                  <a:cubicBezTo>
                    <a:pt x="868" y="45"/>
                    <a:pt x="857" y="56"/>
                    <a:pt x="835" y="67"/>
                  </a:cubicBezTo>
                  <a:cubicBezTo>
                    <a:pt x="824" y="89"/>
                    <a:pt x="813" y="101"/>
                    <a:pt x="801" y="112"/>
                  </a:cubicBezTo>
                  <a:lnTo>
                    <a:pt x="801" y="123"/>
                  </a:lnTo>
                  <a:cubicBezTo>
                    <a:pt x="798" y="119"/>
                    <a:pt x="793" y="118"/>
                    <a:pt x="788" y="118"/>
                  </a:cubicBezTo>
                  <a:cubicBezTo>
                    <a:pt x="777" y="118"/>
                    <a:pt x="765" y="123"/>
                    <a:pt x="757" y="123"/>
                  </a:cubicBezTo>
                  <a:cubicBezTo>
                    <a:pt x="757" y="123"/>
                    <a:pt x="746" y="112"/>
                    <a:pt x="735" y="112"/>
                  </a:cubicBezTo>
                  <a:cubicBezTo>
                    <a:pt x="724" y="112"/>
                    <a:pt x="702" y="112"/>
                    <a:pt x="690" y="123"/>
                  </a:cubicBezTo>
                  <a:cubicBezTo>
                    <a:pt x="680" y="112"/>
                    <a:pt x="646" y="112"/>
                    <a:pt x="635" y="112"/>
                  </a:cubicBezTo>
                  <a:cubicBezTo>
                    <a:pt x="623" y="101"/>
                    <a:pt x="601" y="89"/>
                    <a:pt x="579" y="89"/>
                  </a:cubicBezTo>
                  <a:cubicBezTo>
                    <a:pt x="572" y="76"/>
                    <a:pt x="553" y="66"/>
                    <a:pt x="534" y="66"/>
                  </a:cubicBezTo>
                  <a:cubicBezTo>
                    <a:pt x="522" y="66"/>
                    <a:pt x="510" y="70"/>
                    <a:pt x="502" y="79"/>
                  </a:cubicBezTo>
                  <a:cubicBezTo>
                    <a:pt x="479" y="79"/>
                    <a:pt x="468" y="79"/>
                    <a:pt x="457" y="89"/>
                  </a:cubicBezTo>
                  <a:cubicBezTo>
                    <a:pt x="446" y="101"/>
                    <a:pt x="435" y="123"/>
                    <a:pt x="435" y="134"/>
                  </a:cubicBezTo>
                  <a:lnTo>
                    <a:pt x="413" y="134"/>
                  </a:lnTo>
                  <a:cubicBezTo>
                    <a:pt x="413" y="134"/>
                    <a:pt x="423" y="134"/>
                    <a:pt x="423" y="123"/>
                  </a:cubicBezTo>
                  <a:cubicBezTo>
                    <a:pt x="435" y="112"/>
                    <a:pt x="423" y="101"/>
                    <a:pt x="413" y="89"/>
                  </a:cubicBezTo>
                  <a:cubicBezTo>
                    <a:pt x="390" y="89"/>
                    <a:pt x="368" y="89"/>
                    <a:pt x="357" y="101"/>
                  </a:cubicBezTo>
                  <a:cubicBezTo>
                    <a:pt x="346" y="123"/>
                    <a:pt x="324" y="134"/>
                    <a:pt x="301" y="156"/>
                  </a:cubicBezTo>
                  <a:cubicBezTo>
                    <a:pt x="301" y="156"/>
                    <a:pt x="290" y="156"/>
                    <a:pt x="290" y="168"/>
                  </a:cubicBezTo>
                  <a:cubicBezTo>
                    <a:pt x="290" y="145"/>
                    <a:pt x="279" y="134"/>
                    <a:pt x="268" y="123"/>
                  </a:cubicBezTo>
                  <a:cubicBezTo>
                    <a:pt x="261" y="120"/>
                    <a:pt x="254" y="118"/>
                    <a:pt x="248" y="118"/>
                  </a:cubicBezTo>
                  <a:cubicBezTo>
                    <a:pt x="233" y="118"/>
                    <a:pt x="220" y="126"/>
                    <a:pt x="212" y="134"/>
                  </a:cubicBezTo>
                  <a:cubicBezTo>
                    <a:pt x="201" y="134"/>
                    <a:pt x="201" y="145"/>
                    <a:pt x="201" y="145"/>
                  </a:cubicBezTo>
                  <a:lnTo>
                    <a:pt x="201" y="101"/>
                  </a:lnTo>
                  <a:cubicBezTo>
                    <a:pt x="190" y="89"/>
                    <a:pt x="179" y="79"/>
                    <a:pt x="168" y="79"/>
                  </a:cubicBezTo>
                  <a:lnTo>
                    <a:pt x="156" y="79"/>
                  </a:lnTo>
                  <a:cubicBezTo>
                    <a:pt x="156" y="67"/>
                    <a:pt x="146" y="56"/>
                    <a:pt x="146" y="56"/>
                  </a:cubicBezTo>
                  <a:cubicBezTo>
                    <a:pt x="146" y="45"/>
                    <a:pt x="156" y="34"/>
                    <a:pt x="156" y="23"/>
                  </a:cubicBezTo>
                  <a:cubicBezTo>
                    <a:pt x="156" y="12"/>
                    <a:pt x="134" y="0"/>
                    <a:pt x="12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21" name="Google Shape;521;p3"/>
            <p:cNvSpPr/>
            <p:nvPr/>
          </p:nvSpPr>
          <p:spPr>
            <a:xfrm>
              <a:off x="2422950" y="4216368"/>
              <a:ext cx="11304" cy="7082"/>
            </a:xfrm>
            <a:custGeom>
              <a:avLst/>
              <a:gdLst/>
              <a:ahLst/>
              <a:cxnLst/>
              <a:rect l="l" t="t" r="r" b="b"/>
              <a:pathLst>
                <a:path w="324" h="203" extrusionOk="0">
                  <a:moveTo>
                    <a:pt x="144" y="0"/>
                  </a:moveTo>
                  <a:cubicBezTo>
                    <a:pt x="134" y="0"/>
                    <a:pt x="123" y="8"/>
                    <a:pt x="123" y="16"/>
                  </a:cubicBezTo>
                  <a:cubicBezTo>
                    <a:pt x="123" y="27"/>
                    <a:pt x="123" y="27"/>
                    <a:pt x="111" y="39"/>
                  </a:cubicBezTo>
                  <a:cubicBezTo>
                    <a:pt x="111" y="49"/>
                    <a:pt x="111" y="49"/>
                    <a:pt x="101" y="49"/>
                  </a:cubicBezTo>
                  <a:cubicBezTo>
                    <a:pt x="101" y="61"/>
                    <a:pt x="89" y="83"/>
                    <a:pt x="78" y="94"/>
                  </a:cubicBezTo>
                  <a:cubicBezTo>
                    <a:pt x="67" y="94"/>
                    <a:pt x="67" y="105"/>
                    <a:pt x="56" y="105"/>
                  </a:cubicBezTo>
                  <a:lnTo>
                    <a:pt x="56" y="116"/>
                  </a:lnTo>
                  <a:lnTo>
                    <a:pt x="45" y="116"/>
                  </a:lnTo>
                  <a:cubicBezTo>
                    <a:pt x="22" y="138"/>
                    <a:pt x="12" y="150"/>
                    <a:pt x="0" y="172"/>
                  </a:cubicBezTo>
                  <a:cubicBezTo>
                    <a:pt x="0" y="183"/>
                    <a:pt x="12" y="194"/>
                    <a:pt x="12" y="194"/>
                  </a:cubicBezTo>
                  <a:cubicBezTo>
                    <a:pt x="17" y="200"/>
                    <a:pt x="25" y="202"/>
                    <a:pt x="34" y="202"/>
                  </a:cubicBezTo>
                  <a:cubicBezTo>
                    <a:pt x="42" y="202"/>
                    <a:pt x="50" y="200"/>
                    <a:pt x="56" y="194"/>
                  </a:cubicBezTo>
                  <a:cubicBezTo>
                    <a:pt x="67" y="194"/>
                    <a:pt x="78" y="183"/>
                    <a:pt x="89" y="172"/>
                  </a:cubicBezTo>
                  <a:lnTo>
                    <a:pt x="101" y="160"/>
                  </a:lnTo>
                  <a:cubicBezTo>
                    <a:pt x="101" y="160"/>
                    <a:pt x="111" y="172"/>
                    <a:pt x="111" y="183"/>
                  </a:cubicBezTo>
                  <a:lnTo>
                    <a:pt x="134" y="183"/>
                  </a:lnTo>
                  <a:cubicBezTo>
                    <a:pt x="137" y="187"/>
                    <a:pt x="141" y="188"/>
                    <a:pt x="145" y="188"/>
                  </a:cubicBezTo>
                  <a:cubicBezTo>
                    <a:pt x="151" y="188"/>
                    <a:pt x="156" y="183"/>
                    <a:pt x="156" y="183"/>
                  </a:cubicBezTo>
                  <a:cubicBezTo>
                    <a:pt x="167" y="183"/>
                    <a:pt x="178" y="172"/>
                    <a:pt x="178" y="172"/>
                  </a:cubicBezTo>
                  <a:cubicBezTo>
                    <a:pt x="190" y="172"/>
                    <a:pt x="190" y="160"/>
                    <a:pt x="190" y="160"/>
                  </a:cubicBezTo>
                  <a:lnTo>
                    <a:pt x="223" y="128"/>
                  </a:lnTo>
                  <a:lnTo>
                    <a:pt x="279" y="128"/>
                  </a:lnTo>
                  <a:cubicBezTo>
                    <a:pt x="289" y="116"/>
                    <a:pt x="289" y="116"/>
                    <a:pt x="301" y="116"/>
                  </a:cubicBezTo>
                  <a:cubicBezTo>
                    <a:pt x="301" y="105"/>
                    <a:pt x="312" y="105"/>
                    <a:pt x="312" y="105"/>
                  </a:cubicBezTo>
                  <a:cubicBezTo>
                    <a:pt x="312" y="94"/>
                    <a:pt x="323" y="94"/>
                    <a:pt x="323" y="83"/>
                  </a:cubicBezTo>
                  <a:lnTo>
                    <a:pt x="323" y="71"/>
                  </a:lnTo>
                  <a:cubicBezTo>
                    <a:pt x="323" y="71"/>
                    <a:pt x="323" y="61"/>
                    <a:pt x="312" y="61"/>
                  </a:cubicBezTo>
                  <a:lnTo>
                    <a:pt x="312" y="49"/>
                  </a:lnTo>
                  <a:lnTo>
                    <a:pt x="301" y="49"/>
                  </a:lnTo>
                  <a:lnTo>
                    <a:pt x="289" y="39"/>
                  </a:lnTo>
                  <a:lnTo>
                    <a:pt x="267" y="39"/>
                  </a:lnTo>
                  <a:cubicBezTo>
                    <a:pt x="267" y="49"/>
                    <a:pt x="256" y="49"/>
                    <a:pt x="256" y="49"/>
                  </a:cubicBezTo>
                  <a:lnTo>
                    <a:pt x="245" y="49"/>
                  </a:lnTo>
                  <a:cubicBezTo>
                    <a:pt x="245" y="49"/>
                    <a:pt x="234" y="39"/>
                    <a:pt x="223" y="39"/>
                  </a:cubicBezTo>
                  <a:cubicBezTo>
                    <a:pt x="200" y="39"/>
                    <a:pt x="190" y="49"/>
                    <a:pt x="190" y="61"/>
                  </a:cubicBezTo>
                  <a:lnTo>
                    <a:pt x="190" y="71"/>
                  </a:lnTo>
                  <a:lnTo>
                    <a:pt x="178" y="71"/>
                  </a:lnTo>
                  <a:cubicBezTo>
                    <a:pt x="178" y="83"/>
                    <a:pt x="167" y="83"/>
                    <a:pt x="167" y="94"/>
                  </a:cubicBezTo>
                  <a:cubicBezTo>
                    <a:pt x="156" y="105"/>
                    <a:pt x="145" y="105"/>
                    <a:pt x="145" y="116"/>
                  </a:cubicBezTo>
                  <a:cubicBezTo>
                    <a:pt x="134" y="116"/>
                    <a:pt x="134" y="128"/>
                    <a:pt x="123" y="128"/>
                  </a:cubicBezTo>
                  <a:cubicBezTo>
                    <a:pt x="134" y="128"/>
                    <a:pt x="134" y="116"/>
                    <a:pt x="134" y="116"/>
                  </a:cubicBezTo>
                  <a:cubicBezTo>
                    <a:pt x="156" y="83"/>
                    <a:pt x="178" y="61"/>
                    <a:pt x="178" y="16"/>
                  </a:cubicBezTo>
                  <a:cubicBezTo>
                    <a:pt x="178" y="5"/>
                    <a:pt x="167" y="5"/>
                    <a:pt x="156" y="5"/>
                  </a:cubicBezTo>
                  <a:cubicBezTo>
                    <a:pt x="153" y="2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22" name="Google Shape;522;p3"/>
            <p:cNvSpPr/>
            <p:nvPr/>
          </p:nvSpPr>
          <p:spPr>
            <a:xfrm>
              <a:off x="2431463" y="4209111"/>
              <a:ext cx="8199" cy="6280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01" y="1"/>
                  </a:moveTo>
                  <a:cubicBezTo>
                    <a:pt x="92" y="1"/>
                    <a:pt x="83" y="4"/>
                    <a:pt x="79" y="13"/>
                  </a:cubicBezTo>
                  <a:lnTo>
                    <a:pt x="45" y="79"/>
                  </a:lnTo>
                  <a:lnTo>
                    <a:pt x="23" y="102"/>
                  </a:lnTo>
                  <a:cubicBezTo>
                    <a:pt x="23" y="113"/>
                    <a:pt x="23" y="113"/>
                    <a:pt x="12" y="124"/>
                  </a:cubicBezTo>
                  <a:cubicBezTo>
                    <a:pt x="12" y="124"/>
                    <a:pt x="1" y="135"/>
                    <a:pt x="1" y="146"/>
                  </a:cubicBezTo>
                  <a:cubicBezTo>
                    <a:pt x="1" y="168"/>
                    <a:pt x="23" y="180"/>
                    <a:pt x="45" y="180"/>
                  </a:cubicBezTo>
                  <a:cubicBezTo>
                    <a:pt x="68" y="168"/>
                    <a:pt x="90" y="158"/>
                    <a:pt x="90" y="135"/>
                  </a:cubicBezTo>
                  <a:lnTo>
                    <a:pt x="90" y="124"/>
                  </a:lnTo>
                  <a:cubicBezTo>
                    <a:pt x="90" y="124"/>
                    <a:pt x="90" y="113"/>
                    <a:pt x="101" y="113"/>
                  </a:cubicBezTo>
                  <a:cubicBezTo>
                    <a:pt x="101" y="113"/>
                    <a:pt x="101" y="124"/>
                    <a:pt x="112" y="124"/>
                  </a:cubicBezTo>
                  <a:lnTo>
                    <a:pt x="168" y="124"/>
                  </a:lnTo>
                  <a:lnTo>
                    <a:pt x="168" y="135"/>
                  </a:lnTo>
                  <a:lnTo>
                    <a:pt x="223" y="135"/>
                  </a:lnTo>
                  <a:lnTo>
                    <a:pt x="223" y="124"/>
                  </a:lnTo>
                  <a:lnTo>
                    <a:pt x="235" y="124"/>
                  </a:lnTo>
                  <a:lnTo>
                    <a:pt x="235" y="102"/>
                  </a:lnTo>
                  <a:lnTo>
                    <a:pt x="235" y="91"/>
                  </a:lnTo>
                  <a:cubicBezTo>
                    <a:pt x="235" y="91"/>
                    <a:pt x="223" y="91"/>
                    <a:pt x="223" y="79"/>
                  </a:cubicBezTo>
                  <a:lnTo>
                    <a:pt x="213" y="79"/>
                  </a:lnTo>
                  <a:lnTo>
                    <a:pt x="213" y="57"/>
                  </a:lnTo>
                  <a:lnTo>
                    <a:pt x="201" y="46"/>
                  </a:lnTo>
                  <a:lnTo>
                    <a:pt x="190" y="46"/>
                  </a:lnTo>
                  <a:cubicBezTo>
                    <a:pt x="190" y="35"/>
                    <a:pt x="190" y="35"/>
                    <a:pt x="179" y="35"/>
                  </a:cubicBezTo>
                  <a:lnTo>
                    <a:pt x="168" y="35"/>
                  </a:lnTo>
                  <a:cubicBezTo>
                    <a:pt x="168" y="35"/>
                    <a:pt x="168" y="24"/>
                    <a:pt x="157" y="24"/>
                  </a:cubicBezTo>
                  <a:lnTo>
                    <a:pt x="124" y="24"/>
                  </a:lnTo>
                  <a:cubicBezTo>
                    <a:pt x="130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23" name="Google Shape;523;p3"/>
            <p:cNvSpPr/>
            <p:nvPr/>
          </p:nvSpPr>
          <p:spPr>
            <a:xfrm>
              <a:off x="2386457" y="4204959"/>
              <a:ext cx="21770" cy="19258"/>
            </a:xfrm>
            <a:custGeom>
              <a:avLst/>
              <a:gdLst/>
              <a:ahLst/>
              <a:cxnLst/>
              <a:rect l="l" t="t" r="r" b="b"/>
              <a:pathLst>
                <a:path w="624" h="552" extrusionOk="0">
                  <a:moveTo>
                    <a:pt x="61" y="0"/>
                  </a:moveTo>
                  <a:cubicBezTo>
                    <a:pt x="44" y="0"/>
                    <a:pt x="28" y="7"/>
                    <a:pt x="23" y="20"/>
                  </a:cubicBezTo>
                  <a:cubicBezTo>
                    <a:pt x="12" y="43"/>
                    <a:pt x="12" y="65"/>
                    <a:pt x="12" y="87"/>
                  </a:cubicBezTo>
                  <a:cubicBezTo>
                    <a:pt x="1" y="109"/>
                    <a:pt x="1" y="132"/>
                    <a:pt x="1" y="154"/>
                  </a:cubicBezTo>
                  <a:cubicBezTo>
                    <a:pt x="1" y="165"/>
                    <a:pt x="1" y="176"/>
                    <a:pt x="12" y="188"/>
                  </a:cubicBezTo>
                  <a:cubicBezTo>
                    <a:pt x="23" y="210"/>
                    <a:pt x="45" y="210"/>
                    <a:pt x="57" y="210"/>
                  </a:cubicBezTo>
                  <a:lnTo>
                    <a:pt x="67" y="210"/>
                  </a:lnTo>
                  <a:cubicBezTo>
                    <a:pt x="67" y="232"/>
                    <a:pt x="79" y="243"/>
                    <a:pt x="101" y="243"/>
                  </a:cubicBezTo>
                  <a:cubicBezTo>
                    <a:pt x="112" y="243"/>
                    <a:pt x="134" y="243"/>
                    <a:pt x="146" y="232"/>
                  </a:cubicBezTo>
                  <a:lnTo>
                    <a:pt x="146" y="232"/>
                  </a:lnTo>
                  <a:cubicBezTo>
                    <a:pt x="134" y="254"/>
                    <a:pt x="134" y="277"/>
                    <a:pt x="146" y="287"/>
                  </a:cubicBezTo>
                  <a:cubicBezTo>
                    <a:pt x="157" y="298"/>
                    <a:pt x="171" y="304"/>
                    <a:pt x="184" y="304"/>
                  </a:cubicBezTo>
                  <a:cubicBezTo>
                    <a:pt x="198" y="304"/>
                    <a:pt x="212" y="298"/>
                    <a:pt x="223" y="287"/>
                  </a:cubicBezTo>
                  <a:lnTo>
                    <a:pt x="223" y="277"/>
                  </a:lnTo>
                  <a:lnTo>
                    <a:pt x="235" y="277"/>
                  </a:lnTo>
                  <a:lnTo>
                    <a:pt x="235" y="321"/>
                  </a:lnTo>
                  <a:cubicBezTo>
                    <a:pt x="235" y="332"/>
                    <a:pt x="223" y="354"/>
                    <a:pt x="235" y="366"/>
                  </a:cubicBezTo>
                  <a:lnTo>
                    <a:pt x="235" y="376"/>
                  </a:lnTo>
                  <a:lnTo>
                    <a:pt x="245" y="376"/>
                  </a:lnTo>
                  <a:cubicBezTo>
                    <a:pt x="257" y="388"/>
                    <a:pt x="257" y="388"/>
                    <a:pt x="268" y="388"/>
                  </a:cubicBezTo>
                  <a:lnTo>
                    <a:pt x="290" y="388"/>
                  </a:lnTo>
                  <a:cubicBezTo>
                    <a:pt x="290" y="376"/>
                    <a:pt x="301" y="376"/>
                    <a:pt x="301" y="366"/>
                  </a:cubicBezTo>
                  <a:lnTo>
                    <a:pt x="301" y="354"/>
                  </a:lnTo>
                  <a:lnTo>
                    <a:pt x="312" y="343"/>
                  </a:lnTo>
                  <a:cubicBezTo>
                    <a:pt x="312" y="366"/>
                    <a:pt x="324" y="388"/>
                    <a:pt x="334" y="410"/>
                  </a:cubicBezTo>
                  <a:cubicBezTo>
                    <a:pt x="334" y="421"/>
                    <a:pt x="334" y="432"/>
                    <a:pt x="346" y="432"/>
                  </a:cubicBezTo>
                  <a:cubicBezTo>
                    <a:pt x="346" y="455"/>
                    <a:pt x="357" y="465"/>
                    <a:pt x="357" y="477"/>
                  </a:cubicBezTo>
                  <a:cubicBezTo>
                    <a:pt x="368" y="499"/>
                    <a:pt x="390" y="499"/>
                    <a:pt x="413" y="499"/>
                  </a:cubicBezTo>
                  <a:cubicBezTo>
                    <a:pt x="435" y="499"/>
                    <a:pt x="446" y="487"/>
                    <a:pt x="446" y="477"/>
                  </a:cubicBezTo>
                  <a:cubicBezTo>
                    <a:pt x="457" y="477"/>
                    <a:pt x="457" y="487"/>
                    <a:pt x="457" y="487"/>
                  </a:cubicBezTo>
                  <a:cubicBezTo>
                    <a:pt x="465" y="496"/>
                    <a:pt x="478" y="503"/>
                    <a:pt x="489" y="503"/>
                  </a:cubicBezTo>
                  <a:cubicBezTo>
                    <a:pt x="494" y="503"/>
                    <a:pt x="498" y="502"/>
                    <a:pt x="502" y="499"/>
                  </a:cubicBezTo>
                  <a:cubicBezTo>
                    <a:pt x="512" y="521"/>
                    <a:pt x="512" y="532"/>
                    <a:pt x="535" y="543"/>
                  </a:cubicBezTo>
                  <a:cubicBezTo>
                    <a:pt x="540" y="549"/>
                    <a:pt x="549" y="552"/>
                    <a:pt x="559" y="552"/>
                  </a:cubicBezTo>
                  <a:cubicBezTo>
                    <a:pt x="568" y="552"/>
                    <a:pt x="579" y="549"/>
                    <a:pt x="591" y="543"/>
                  </a:cubicBezTo>
                  <a:cubicBezTo>
                    <a:pt x="601" y="532"/>
                    <a:pt x="624" y="510"/>
                    <a:pt x="601" y="499"/>
                  </a:cubicBezTo>
                  <a:cubicBezTo>
                    <a:pt x="601" y="499"/>
                    <a:pt x="601" y="487"/>
                    <a:pt x="591" y="487"/>
                  </a:cubicBezTo>
                  <a:cubicBezTo>
                    <a:pt x="591" y="477"/>
                    <a:pt x="579" y="465"/>
                    <a:pt x="579" y="455"/>
                  </a:cubicBezTo>
                  <a:cubicBezTo>
                    <a:pt x="568" y="432"/>
                    <a:pt x="568" y="410"/>
                    <a:pt x="546" y="398"/>
                  </a:cubicBezTo>
                  <a:cubicBezTo>
                    <a:pt x="535" y="388"/>
                    <a:pt x="524" y="376"/>
                    <a:pt x="502" y="376"/>
                  </a:cubicBezTo>
                  <a:lnTo>
                    <a:pt x="490" y="388"/>
                  </a:lnTo>
                  <a:lnTo>
                    <a:pt x="490" y="366"/>
                  </a:lnTo>
                  <a:cubicBezTo>
                    <a:pt x="479" y="354"/>
                    <a:pt x="468" y="354"/>
                    <a:pt x="468" y="343"/>
                  </a:cubicBezTo>
                  <a:cubicBezTo>
                    <a:pt x="462" y="332"/>
                    <a:pt x="451" y="327"/>
                    <a:pt x="440" y="327"/>
                  </a:cubicBezTo>
                  <a:cubicBezTo>
                    <a:pt x="429" y="327"/>
                    <a:pt x="418" y="332"/>
                    <a:pt x="413" y="343"/>
                  </a:cubicBezTo>
                  <a:cubicBezTo>
                    <a:pt x="401" y="332"/>
                    <a:pt x="390" y="321"/>
                    <a:pt x="379" y="321"/>
                  </a:cubicBezTo>
                  <a:lnTo>
                    <a:pt x="368" y="321"/>
                  </a:lnTo>
                  <a:cubicBezTo>
                    <a:pt x="368" y="299"/>
                    <a:pt x="357" y="277"/>
                    <a:pt x="357" y="254"/>
                  </a:cubicBezTo>
                  <a:cubicBezTo>
                    <a:pt x="346" y="243"/>
                    <a:pt x="334" y="232"/>
                    <a:pt x="324" y="232"/>
                  </a:cubicBezTo>
                  <a:cubicBezTo>
                    <a:pt x="312" y="232"/>
                    <a:pt x="290" y="243"/>
                    <a:pt x="290" y="254"/>
                  </a:cubicBezTo>
                  <a:cubicBezTo>
                    <a:pt x="290" y="275"/>
                    <a:pt x="294" y="291"/>
                    <a:pt x="298" y="305"/>
                  </a:cubicBezTo>
                  <a:lnTo>
                    <a:pt x="298" y="305"/>
                  </a:lnTo>
                  <a:cubicBezTo>
                    <a:pt x="290" y="296"/>
                    <a:pt x="290" y="286"/>
                    <a:pt x="290" y="277"/>
                  </a:cubicBezTo>
                  <a:cubicBezTo>
                    <a:pt x="290" y="265"/>
                    <a:pt x="290" y="265"/>
                    <a:pt x="279" y="254"/>
                  </a:cubicBezTo>
                  <a:cubicBezTo>
                    <a:pt x="279" y="254"/>
                    <a:pt x="274" y="249"/>
                    <a:pt x="267" y="249"/>
                  </a:cubicBezTo>
                  <a:cubicBezTo>
                    <a:pt x="264" y="249"/>
                    <a:pt x="260" y="250"/>
                    <a:pt x="257" y="254"/>
                  </a:cubicBezTo>
                  <a:lnTo>
                    <a:pt x="235" y="254"/>
                  </a:lnTo>
                  <a:cubicBezTo>
                    <a:pt x="235" y="243"/>
                    <a:pt x="235" y="243"/>
                    <a:pt x="223" y="232"/>
                  </a:cubicBezTo>
                  <a:lnTo>
                    <a:pt x="223" y="210"/>
                  </a:lnTo>
                  <a:cubicBezTo>
                    <a:pt x="212" y="188"/>
                    <a:pt x="212" y="165"/>
                    <a:pt x="201" y="143"/>
                  </a:cubicBezTo>
                  <a:cubicBezTo>
                    <a:pt x="201" y="130"/>
                    <a:pt x="193" y="125"/>
                    <a:pt x="185" y="125"/>
                  </a:cubicBezTo>
                  <a:cubicBezTo>
                    <a:pt x="179" y="125"/>
                    <a:pt x="172" y="127"/>
                    <a:pt x="168" y="132"/>
                  </a:cubicBezTo>
                  <a:cubicBezTo>
                    <a:pt x="156" y="132"/>
                    <a:pt x="156" y="143"/>
                    <a:pt x="146" y="143"/>
                  </a:cubicBezTo>
                  <a:lnTo>
                    <a:pt x="146" y="87"/>
                  </a:lnTo>
                  <a:cubicBezTo>
                    <a:pt x="146" y="65"/>
                    <a:pt x="134" y="65"/>
                    <a:pt x="123" y="65"/>
                  </a:cubicBezTo>
                  <a:lnTo>
                    <a:pt x="90" y="65"/>
                  </a:lnTo>
                  <a:cubicBezTo>
                    <a:pt x="90" y="54"/>
                    <a:pt x="101" y="43"/>
                    <a:pt x="101" y="32"/>
                  </a:cubicBezTo>
                  <a:cubicBezTo>
                    <a:pt x="107" y="12"/>
                    <a:pt x="84" y="0"/>
                    <a:pt x="6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24" name="Google Shape;524;p3"/>
            <p:cNvSpPr/>
            <p:nvPr/>
          </p:nvSpPr>
          <p:spPr>
            <a:xfrm>
              <a:off x="2411298" y="4213228"/>
              <a:ext cx="14897" cy="9559"/>
            </a:xfrm>
            <a:custGeom>
              <a:avLst/>
              <a:gdLst/>
              <a:ahLst/>
              <a:cxnLst/>
              <a:rect l="l" t="t" r="r" b="b"/>
              <a:pathLst>
                <a:path w="427" h="274" extrusionOk="0">
                  <a:moveTo>
                    <a:pt x="380" y="1"/>
                  </a:moveTo>
                  <a:cubicBezTo>
                    <a:pt x="367" y="1"/>
                    <a:pt x="354" y="5"/>
                    <a:pt x="346" y="17"/>
                  </a:cubicBezTo>
                  <a:cubicBezTo>
                    <a:pt x="334" y="28"/>
                    <a:pt x="323" y="40"/>
                    <a:pt x="312" y="62"/>
                  </a:cubicBezTo>
                  <a:cubicBezTo>
                    <a:pt x="301" y="72"/>
                    <a:pt x="290" y="72"/>
                    <a:pt x="290" y="95"/>
                  </a:cubicBezTo>
                  <a:lnTo>
                    <a:pt x="290" y="106"/>
                  </a:lnTo>
                  <a:lnTo>
                    <a:pt x="290" y="117"/>
                  </a:lnTo>
                  <a:cubicBezTo>
                    <a:pt x="279" y="106"/>
                    <a:pt x="279" y="106"/>
                    <a:pt x="267" y="106"/>
                  </a:cubicBezTo>
                  <a:cubicBezTo>
                    <a:pt x="261" y="100"/>
                    <a:pt x="251" y="93"/>
                    <a:pt x="242" y="93"/>
                  </a:cubicBezTo>
                  <a:cubicBezTo>
                    <a:pt x="235" y="93"/>
                    <a:pt x="228" y="97"/>
                    <a:pt x="223" y="106"/>
                  </a:cubicBezTo>
                  <a:cubicBezTo>
                    <a:pt x="223" y="106"/>
                    <a:pt x="223" y="117"/>
                    <a:pt x="212" y="117"/>
                  </a:cubicBezTo>
                  <a:cubicBezTo>
                    <a:pt x="212" y="95"/>
                    <a:pt x="201" y="84"/>
                    <a:pt x="178" y="72"/>
                  </a:cubicBezTo>
                  <a:cubicBezTo>
                    <a:pt x="168" y="72"/>
                    <a:pt x="146" y="72"/>
                    <a:pt x="134" y="95"/>
                  </a:cubicBezTo>
                  <a:cubicBezTo>
                    <a:pt x="134" y="106"/>
                    <a:pt x="123" y="117"/>
                    <a:pt x="123" y="129"/>
                  </a:cubicBezTo>
                  <a:lnTo>
                    <a:pt x="112" y="129"/>
                  </a:lnTo>
                  <a:cubicBezTo>
                    <a:pt x="112" y="117"/>
                    <a:pt x="101" y="112"/>
                    <a:pt x="88" y="112"/>
                  </a:cubicBezTo>
                  <a:cubicBezTo>
                    <a:pt x="76" y="112"/>
                    <a:pt x="62" y="117"/>
                    <a:pt x="57" y="129"/>
                  </a:cubicBezTo>
                  <a:lnTo>
                    <a:pt x="57" y="139"/>
                  </a:lnTo>
                  <a:cubicBezTo>
                    <a:pt x="45" y="139"/>
                    <a:pt x="45" y="151"/>
                    <a:pt x="45" y="151"/>
                  </a:cubicBezTo>
                  <a:cubicBezTo>
                    <a:pt x="45" y="161"/>
                    <a:pt x="34" y="161"/>
                    <a:pt x="34" y="161"/>
                  </a:cubicBezTo>
                  <a:cubicBezTo>
                    <a:pt x="23" y="161"/>
                    <a:pt x="12" y="173"/>
                    <a:pt x="12" y="184"/>
                  </a:cubicBezTo>
                  <a:cubicBezTo>
                    <a:pt x="0" y="195"/>
                    <a:pt x="0" y="218"/>
                    <a:pt x="0" y="240"/>
                  </a:cubicBezTo>
                  <a:cubicBezTo>
                    <a:pt x="0" y="261"/>
                    <a:pt x="24" y="273"/>
                    <a:pt x="47" y="273"/>
                  </a:cubicBezTo>
                  <a:cubicBezTo>
                    <a:pt x="59" y="273"/>
                    <a:pt x="71" y="270"/>
                    <a:pt x="79" y="262"/>
                  </a:cubicBezTo>
                  <a:cubicBezTo>
                    <a:pt x="89" y="250"/>
                    <a:pt x="89" y="240"/>
                    <a:pt x="101" y="228"/>
                  </a:cubicBezTo>
                  <a:cubicBezTo>
                    <a:pt x="104" y="232"/>
                    <a:pt x="109" y="233"/>
                    <a:pt x="115" y="233"/>
                  </a:cubicBezTo>
                  <a:cubicBezTo>
                    <a:pt x="130" y="233"/>
                    <a:pt x="149" y="225"/>
                    <a:pt x="156" y="218"/>
                  </a:cubicBezTo>
                  <a:lnTo>
                    <a:pt x="156" y="206"/>
                  </a:lnTo>
                  <a:cubicBezTo>
                    <a:pt x="168" y="206"/>
                    <a:pt x="178" y="218"/>
                    <a:pt x="190" y="218"/>
                  </a:cubicBezTo>
                  <a:cubicBezTo>
                    <a:pt x="201" y="218"/>
                    <a:pt x="223" y="218"/>
                    <a:pt x="234" y="206"/>
                  </a:cubicBezTo>
                  <a:cubicBezTo>
                    <a:pt x="242" y="214"/>
                    <a:pt x="255" y="222"/>
                    <a:pt x="271" y="222"/>
                  </a:cubicBezTo>
                  <a:cubicBezTo>
                    <a:pt x="277" y="222"/>
                    <a:pt x="283" y="221"/>
                    <a:pt x="290" y="218"/>
                  </a:cubicBezTo>
                  <a:lnTo>
                    <a:pt x="323" y="184"/>
                  </a:lnTo>
                  <a:cubicBezTo>
                    <a:pt x="334" y="173"/>
                    <a:pt x="346" y="151"/>
                    <a:pt x="356" y="129"/>
                  </a:cubicBezTo>
                  <a:cubicBezTo>
                    <a:pt x="356" y="129"/>
                    <a:pt x="356" y="117"/>
                    <a:pt x="368" y="117"/>
                  </a:cubicBezTo>
                  <a:cubicBezTo>
                    <a:pt x="379" y="95"/>
                    <a:pt x="401" y="62"/>
                    <a:pt x="412" y="40"/>
                  </a:cubicBezTo>
                  <a:cubicBezTo>
                    <a:pt x="427" y="18"/>
                    <a:pt x="404" y="1"/>
                    <a:pt x="38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25" name="Google Shape;525;p3"/>
            <p:cNvSpPr/>
            <p:nvPr/>
          </p:nvSpPr>
          <p:spPr>
            <a:xfrm>
              <a:off x="2426055" y="4211867"/>
              <a:ext cx="10885" cy="5756"/>
            </a:xfrm>
            <a:custGeom>
              <a:avLst/>
              <a:gdLst/>
              <a:ahLst/>
              <a:cxnLst/>
              <a:rect l="l" t="t" r="r" b="b"/>
              <a:pathLst>
                <a:path w="312" h="165" extrusionOk="0">
                  <a:moveTo>
                    <a:pt x="111" y="0"/>
                  </a:moveTo>
                  <a:cubicBezTo>
                    <a:pt x="101" y="0"/>
                    <a:pt x="89" y="12"/>
                    <a:pt x="78" y="23"/>
                  </a:cubicBezTo>
                  <a:lnTo>
                    <a:pt x="67" y="34"/>
                  </a:lnTo>
                  <a:cubicBezTo>
                    <a:pt x="56" y="56"/>
                    <a:pt x="56" y="67"/>
                    <a:pt x="45" y="79"/>
                  </a:cubicBezTo>
                  <a:cubicBezTo>
                    <a:pt x="34" y="89"/>
                    <a:pt x="34" y="101"/>
                    <a:pt x="22" y="101"/>
                  </a:cubicBezTo>
                  <a:cubicBezTo>
                    <a:pt x="22" y="111"/>
                    <a:pt x="12" y="111"/>
                    <a:pt x="12" y="123"/>
                  </a:cubicBezTo>
                  <a:lnTo>
                    <a:pt x="0" y="123"/>
                  </a:lnTo>
                  <a:lnTo>
                    <a:pt x="0" y="145"/>
                  </a:lnTo>
                  <a:cubicBezTo>
                    <a:pt x="0" y="156"/>
                    <a:pt x="12" y="156"/>
                    <a:pt x="22" y="156"/>
                  </a:cubicBezTo>
                  <a:cubicBezTo>
                    <a:pt x="28" y="162"/>
                    <a:pt x="37" y="165"/>
                    <a:pt x="46" y="165"/>
                  </a:cubicBezTo>
                  <a:cubicBezTo>
                    <a:pt x="56" y="165"/>
                    <a:pt x="67" y="162"/>
                    <a:pt x="78" y="156"/>
                  </a:cubicBezTo>
                  <a:lnTo>
                    <a:pt x="78" y="145"/>
                  </a:lnTo>
                  <a:cubicBezTo>
                    <a:pt x="89" y="145"/>
                    <a:pt x="89" y="156"/>
                    <a:pt x="89" y="156"/>
                  </a:cubicBezTo>
                  <a:lnTo>
                    <a:pt x="134" y="156"/>
                  </a:lnTo>
                  <a:cubicBezTo>
                    <a:pt x="134" y="156"/>
                    <a:pt x="134" y="145"/>
                    <a:pt x="145" y="145"/>
                  </a:cubicBezTo>
                  <a:lnTo>
                    <a:pt x="156" y="134"/>
                  </a:lnTo>
                  <a:lnTo>
                    <a:pt x="167" y="123"/>
                  </a:lnTo>
                  <a:lnTo>
                    <a:pt x="167" y="111"/>
                  </a:lnTo>
                  <a:cubicBezTo>
                    <a:pt x="190" y="123"/>
                    <a:pt x="212" y="123"/>
                    <a:pt x="223" y="123"/>
                  </a:cubicBezTo>
                  <a:cubicBezTo>
                    <a:pt x="234" y="123"/>
                    <a:pt x="234" y="111"/>
                    <a:pt x="245" y="111"/>
                  </a:cubicBezTo>
                  <a:lnTo>
                    <a:pt x="245" y="123"/>
                  </a:lnTo>
                  <a:lnTo>
                    <a:pt x="267" y="123"/>
                  </a:lnTo>
                  <a:cubicBezTo>
                    <a:pt x="279" y="111"/>
                    <a:pt x="289" y="111"/>
                    <a:pt x="301" y="101"/>
                  </a:cubicBezTo>
                  <a:lnTo>
                    <a:pt x="301" y="89"/>
                  </a:lnTo>
                  <a:lnTo>
                    <a:pt x="312" y="89"/>
                  </a:lnTo>
                  <a:cubicBezTo>
                    <a:pt x="312" y="79"/>
                    <a:pt x="312" y="79"/>
                    <a:pt x="301" y="79"/>
                  </a:cubicBezTo>
                  <a:lnTo>
                    <a:pt x="301" y="67"/>
                  </a:lnTo>
                  <a:cubicBezTo>
                    <a:pt x="301" y="56"/>
                    <a:pt x="289" y="56"/>
                    <a:pt x="289" y="56"/>
                  </a:cubicBezTo>
                  <a:lnTo>
                    <a:pt x="279" y="56"/>
                  </a:lnTo>
                  <a:cubicBezTo>
                    <a:pt x="271" y="56"/>
                    <a:pt x="268" y="51"/>
                    <a:pt x="264" y="51"/>
                  </a:cubicBezTo>
                  <a:cubicBezTo>
                    <a:pt x="262" y="51"/>
                    <a:pt x="260" y="52"/>
                    <a:pt x="256" y="56"/>
                  </a:cubicBezTo>
                  <a:cubicBezTo>
                    <a:pt x="251" y="51"/>
                    <a:pt x="248" y="48"/>
                    <a:pt x="245" y="48"/>
                  </a:cubicBezTo>
                  <a:cubicBezTo>
                    <a:pt x="242" y="48"/>
                    <a:pt x="239" y="51"/>
                    <a:pt x="234" y="56"/>
                  </a:cubicBezTo>
                  <a:lnTo>
                    <a:pt x="234" y="45"/>
                  </a:lnTo>
                  <a:lnTo>
                    <a:pt x="167" y="45"/>
                  </a:lnTo>
                  <a:cubicBezTo>
                    <a:pt x="167" y="56"/>
                    <a:pt x="156" y="56"/>
                    <a:pt x="156" y="56"/>
                  </a:cubicBezTo>
                  <a:cubicBezTo>
                    <a:pt x="156" y="45"/>
                    <a:pt x="145" y="45"/>
                    <a:pt x="145" y="45"/>
                  </a:cubicBezTo>
                  <a:lnTo>
                    <a:pt x="134" y="45"/>
                  </a:lnTo>
                  <a:cubicBezTo>
                    <a:pt x="134" y="34"/>
                    <a:pt x="134" y="34"/>
                    <a:pt x="145" y="34"/>
                  </a:cubicBezTo>
                  <a:cubicBezTo>
                    <a:pt x="145" y="23"/>
                    <a:pt x="134" y="12"/>
                    <a:pt x="11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26" name="Google Shape;526;p3"/>
            <p:cNvSpPr/>
            <p:nvPr/>
          </p:nvSpPr>
          <p:spPr>
            <a:xfrm>
              <a:off x="1853711" y="3900977"/>
              <a:ext cx="76857" cy="71205"/>
            </a:xfrm>
            <a:custGeom>
              <a:avLst/>
              <a:gdLst/>
              <a:ahLst/>
              <a:cxnLst/>
              <a:rect l="l" t="t" r="r" b="b"/>
              <a:pathLst>
                <a:path w="2203" h="2041" extrusionOk="0">
                  <a:moveTo>
                    <a:pt x="689" y="0"/>
                  </a:moveTo>
                  <a:cubicBezTo>
                    <a:pt x="444" y="0"/>
                    <a:pt x="262" y="101"/>
                    <a:pt x="156" y="191"/>
                  </a:cubicBezTo>
                  <a:cubicBezTo>
                    <a:pt x="0" y="325"/>
                    <a:pt x="45" y="458"/>
                    <a:pt x="122" y="626"/>
                  </a:cubicBezTo>
                  <a:cubicBezTo>
                    <a:pt x="201" y="804"/>
                    <a:pt x="345" y="1271"/>
                    <a:pt x="656" y="1637"/>
                  </a:cubicBezTo>
                  <a:cubicBezTo>
                    <a:pt x="968" y="2016"/>
                    <a:pt x="1224" y="2016"/>
                    <a:pt x="1491" y="2038"/>
                  </a:cubicBezTo>
                  <a:cubicBezTo>
                    <a:pt x="1505" y="2039"/>
                    <a:pt x="1518" y="2040"/>
                    <a:pt x="1532" y="2040"/>
                  </a:cubicBezTo>
                  <a:cubicBezTo>
                    <a:pt x="1786" y="2040"/>
                    <a:pt x="2035" y="1760"/>
                    <a:pt x="2035" y="1760"/>
                  </a:cubicBezTo>
                  <a:cubicBezTo>
                    <a:pt x="2035" y="1760"/>
                    <a:pt x="2136" y="1593"/>
                    <a:pt x="2147" y="1426"/>
                  </a:cubicBezTo>
                  <a:cubicBezTo>
                    <a:pt x="2158" y="1271"/>
                    <a:pt x="2203" y="1182"/>
                    <a:pt x="1958" y="748"/>
                  </a:cubicBezTo>
                  <a:cubicBezTo>
                    <a:pt x="1713" y="314"/>
                    <a:pt x="1524" y="258"/>
                    <a:pt x="1079" y="80"/>
                  </a:cubicBezTo>
                  <a:cubicBezTo>
                    <a:pt x="936" y="23"/>
                    <a:pt x="805" y="0"/>
                    <a:pt x="68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27" name="Google Shape;527;p3"/>
            <p:cNvSpPr/>
            <p:nvPr/>
          </p:nvSpPr>
          <p:spPr>
            <a:xfrm>
              <a:off x="1853711" y="3907257"/>
              <a:ext cx="65588" cy="65030"/>
            </a:xfrm>
            <a:custGeom>
              <a:avLst/>
              <a:gdLst/>
              <a:ahLst/>
              <a:cxnLst/>
              <a:rect l="l" t="t" r="r" b="b"/>
              <a:pathLst>
                <a:path w="1880" h="1864" extrusionOk="0">
                  <a:moveTo>
                    <a:pt x="167" y="1"/>
                  </a:moveTo>
                  <a:cubicBezTo>
                    <a:pt x="167" y="11"/>
                    <a:pt x="167" y="11"/>
                    <a:pt x="156" y="11"/>
                  </a:cubicBezTo>
                  <a:cubicBezTo>
                    <a:pt x="0" y="145"/>
                    <a:pt x="45" y="278"/>
                    <a:pt x="122" y="446"/>
                  </a:cubicBezTo>
                  <a:cubicBezTo>
                    <a:pt x="201" y="624"/>
                    <a:pt x="345" y="1091"/>
                    <a:pt x="656" y="1457"/>
                  </a:cubicBezTo>
                  <a:cubicBezTo>
                    <a:pt x="968" y="1836"/>
                    <a:pt x="1224" y="1836"/>
                    <a:pt x="1491" y="1858"/>
                  </a:cubicBezTo>
                  <a:cubicBezTo>
                    <a:pt x="1509" y="1862"/>
                    <a:pt x="1527" y="1864"/>
                    <a:pt x="1545" y="1864"/>
                  </a:cubicBezTo>
                  <a:cubicBezTo>
                    <a:pt x="1626" y="1864"/>
                    <a:pt x="1707" y="1826"/>
                    <a:pt x="1780" y="1780"/>
                  </a:cubicBezTo>
                  <a:cubicBezTo>
                    <a:pt x="1835" y="1680"/>
                    <a:pt x="1880" y="1569"/>
                    <a:pt x="1869" y="1447"/>
                  </a:cubicBezTo>
                  <a:cubicBezTo>
                    <a:pt x="1824" y="1146"/>
                    <a:pt x="1491" y="1035"/>
                    <a:pt x="1335" y="812"/>
                  </a:cubicBezTo>
                  <a:cubicBezTo>
                    <a:pt x="1257" y="690"/>
                    <a:pt x="1202" y="557"/>
                    <a:pt x="1101" y="446"/>
                  </a:cubicBezTo>
                  <a:cubicBezTo>
                    <a:pt x="1024" y="334"/>
                    <a:pt x="912" y="256"/>
                    <a:pt x="790" y="189"/>
                  </a:cubicBezTo>
                  <a:cubicBezTo>
                    <a:pt x="601" y="90"/>
                    <a:pt x="389" y="11"/>
                    <a:pt x="16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28" name="Google Shape;528;p3"/>
            <p:cNvSpPr/>
            <p:nvPr/>
          </p:nvSpPr>
          <p:spPr>
            <a:xfrm>
              <a:off x="1890169" y="3956520"/>
              <a:ext cx="29550" cy="5477"/>
            </a:xfrm>
            <a:custGeom>
              <a:avLst/>
              <a:gdLst/>
              <a:ahLst/>
              <a:cxnLst/>
              <a:rect l="l" t="t" r="r" b="b"/>
              <a:pathLst>
                <a:path w="847" h="157" extrusionOk="0">
                  <a:moveTo>
                    <a:pt x="824" y="1"/>
                  </a:moveTo>
                  <a:cubicBezTo>
                    <a:pt x="690" y="57"/>
                    <a:pt x="557" y="112"/>
                    <a:pt x="424" y="124"/>
                  </a:cubicBezTo>
                  <a:cubicBezTo>
                    <a:pt x="401" y="127"/>
                    <a:pt x="379" y="129"/>
                    <a:pt x="357" y="129"/>
                  </a:cubicBezTo>
                  <a:cubicBezTo>
                    <a:pt x="234" y="129"/>
                    <a:pt x="114" y="81"/>
                    <a:pt x="1" y="35"/>
                  </a:cubicBezTo>
                  <a:lnTo>
                    <a:pt x="1" y="35"/>
                  </a:lnTo>
                  <a:cubicBezTo>
                    <a:pt x="68" y="68"/>
                    <a:pt x="134" y="101"/>
                    <a:pt x="201" y="124"/>
                  </a:cubicBezTo>
                  <a:cubicBezTo>
                    <a:pt x="268" y="146"/>
                    <a:pt x="345" y="157"/>
                    <a:pt x="424" y="157"/>
                  </a:cubicBezTo>
                  <a:cubicBezTo>
                    <a:pt x="568" y="157"/>
                    <a:pt x="713" y="101"/>
                    <a:pt x="846" y="68"/>
                  </a:cubicBezTo>
                  <a:lnTo>
                    <a:pt x="824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29" name="Google Shape;529;p3"/>
            <p:cNvSpPr/>
            <p:nvPr/>
          </p:nvSpPr>
          <p:spPr>
            <a:xfrm>
              <a:off x="1870387" y="3936773"/>
              <a:ext cx="38062" cy="10920"/>
            </a:xfrm>
            <a:custGeom>
              <a:avLst/>
              <a:gdLst/>
              <a:ahLst/>
              <a:cxnLst/>
              <a:rect l="l" t="t" r="r" b="b"/>
              <a:pathLst>
                <a:path w="1091" h="313" extrusionOk="0">
                  <a:moveTo>
                    <a:pt x="0" y="0"/>
                  </a:moveTo>
                  <a:cubicBezTo>
                    <a:pt x="309" y="202"/>
                    <a:pt x="668" y="312"/>
                    <a:pt x="1039" y="312"/>
                  </a:cubicBezTo>
                  <a:cubicBezTo>
                    <a:pt x="1056" y="312"/>
                    <a:pt x="1073" y="312"/>
                    <a:pt x="1090" y="312"/>
                  </a:cubicBezTo>
                  <a:lnTo>
                    <a:pt x="1046" y="245"/>
                  </a:lnTo>
                  <a:cubicBezTo>
                    <a:pt x="1004" y="247"/>
                    <a:pt x="963" y="248"/>
                    <a:pt x="922" y="248"/>
                  </a:cubicBezTo>
                  <a:cubicBezTo>
                    <a:pt x="594" y="248"/>
                    <a:pt x="297" y="168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30" name="Google Shape;530;p3"/>
            <p:cNvSpPr/>
            <p:nvPr/>
          </p:nvSpPr>
          <p:spPr>
            <a:xfrm>
              <a:off x="1872690" y="3929516"/>
              <a:ext cx="19083" cy="3768"/>
            </a:xfrm>
            <a:custGeom>
              <a:avLst/>
              <a:gdLst/>
              <a:ahLst/>
              <a:cxnLst/>
              <a:rect l="l" t="t" r="r" b="b"/>
              <a:pathLst>
                <a:path w="547" h="108" extrusionOk="0">
                  <a:moveTo>
                    <a:pt x="453" y="1"/>
                  </a:moveTo>
                  <a:cubicBezTo>
                    <a:pt x="438" y="1"/>
                    <a:pt x="427" y="8"/>
                    <a:pt x="401" y="8"/>
                  </a:cubicBezTo>
                  <a:lnTo>
                    <a:pt x="268" y="8"/>
                  </a:lnTo>
                  <a:cubicBezTo>
                    <a:pt x="223" y="13"/>
                    <a:pt x="179" y="16"/>
                    <a:pt x="134" y="16"/>
                  </a:cubicBezTo>
                  <a:cubicBezTo>
                    <a:pt x="90" y="16"/>
                    <a:pt x="45" y="13"/>
                    <a:pt x="1" y="8"/>
                  </a:cubicBezTo>
                  <a:lnTo>
                    <a:pt x="1" y="8"/>
                  </a:lnTo>
                  <a:cubicBezTo>
                    <a:pt x="90" y="30"/>
                    <a:pt x="179" y="41"/>
                    <a:pt x="268" y="41"/>
                  </a:cubicBezTo>
                  <a:cubicBezTo>
                    <a:pt x="312" y="41"/>
                    <a:pt x="357" y="52"/>
                    <a:pt x="401" y="52"/>
                  </a:cubicBezTo>
                  <a:cubicBezTo>
                    <a:pt x="446" y="63"/>
                    <a:pt x="524" y="85"/>
                    <a:pt x="546" y="108"/>
                  </a:cubicBezTo>
                  <a:lnTo>
                    <a:pt x="502" y="19"/>
                  </a:lnTo>
                  <a:cubicBezTo>
                    <a:pt x="478" y="5"/>
                    <a:pt x="464" y="1"/>
                    <a:pt x="45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31" name="Google Shape;531;p3"/>
            <p:cNvSpPr/>
            <p:nvPr/>
          </p:nvSpPr>
          <p:spPr>
            <a:xfrm>
              <a:off x="1902206" y="3919294"/>
              <a:ext cx="15944" cy="35725"/>
            </a:xfrm>
            <a:custGeom>
              <a:avLst/>
              <a:gdLst/>
              <a:ahLst/>
              <a:cxnLst/>
              <a:rect l="l" t="t" r="r" b="b"/>
              <a:pathLst>
                <a:path w="457" h="1024" extrusionOk="0">
                  <a:moveTo>
                    <a:pt x="0" y="0"/>
                  </a:moveTo>
                  <a:cubicBezTo>
                    <a:pt x="156" y="111"/>
                    <a:pt x="267" y="279"/>
                    <a:pt x="334" y="457"/>
                  </a:cubicBezTo>
                  <a:cubicBezTo>
                    <a:pt x="390" y="635"/>
                    <a:pt x="401" y="823"/>
                    <a:pt x="390" y="1023"/>
                  </a:cubicBezTo>
                  <a:lnTo>
                    <a:pt x="457" y="1023"/>
                  </a:lnTo>
                  <a:cubicBezTo>
                    <a:pt x="445" y="823"/>
                    <a:pt x="434" y="623"/>
                    <a:pt x="368" y="445"/>
                  </a:cubicBezTo>
                  <a:cubicBezTo>
                    <a:pt x="289" y="267"/>
                    <a:pt x="156" y="111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32" name="Google Shape;532;p3"/>
            <p:cNvSpPr/>
            <p:nvPr/>
          </p:nvSpPr>
          <p:spPr>
            <a:xfrm>
              <a:off x="1878133" y="3904536"/>
              <a:ext cx="24491" cy="37295"/>
            </a:xfrm>
            <a:custGeom>
              <a:avLst/>
              <a:gdLst/>
              <a:ahLst/>
              <a:cxnLst/>
              <a:rect l="l" t="t" r="r" b="b"/>
              <a:pathLst>
                <a:path w="702" h="1069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156"/>
                    <a:pt x="245" y="323"/>
                    <a:pt x="357" y="490"/>
                  </a:cubicBezTo>
                  <a:cubicBezTo>
                    <a:pt x="413" y="568"/>
                    <a:pt x="468" y="646"/>
                    <a:pt x="524" y="735"/>
                  </a:cubicBezTo>
                  <a:cubicBezTo>
                    <a:pt x="557" y="779"/>
                    <a:pt x="579" y="824"/>
                    <a:pt x="601" y="857"/>
                  </a:cubicBezTo>
                  <a:cubicBezTo>
                    <a:pt x="623" y="902"/>
                    <a:pt x="623" y="957"/>
                    <a:pt x="613" y="991"/>
                  </a:cubicBezTo>
                  <a:lnTo>
                    <a:pt x="690" y="1068"/>
                  </a:lnTo>
                  <a:cubicBezTo>
                    <a:pt x="702" y="1035"/>
                    <a:pt x="702" y="935"/>
                    <a:pt x="702" y="902"/>
                  </a:cubicBezTo>
                  <a:cubicBezTo>
                    <a:pt x="690" y="880"/>
                    <a:pt x="680" y="846"/>
                    <a:pt x="668" y="824"/>
                  </a:cubicBezTo>
                  <a:cubicBezTo>
                    <a:pt x="635" y="779"/>
                    <a:pt x="601" y="746"/>
                    <a:pt x="579" y="702"/>
                  </a:cubicBezTo>
                  <a:cubicBezTo>
                    <a:pt x="512" y="623"/>
                    <a:pt x="457" y="546"/>
                    <a:pt x="390" y="468"/>
                  </a:cubicBezTo>
                  <a:cubicBezTo>
                    <a:pt x="268" y="301"/>
                    <a:pt x="134" y="156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33" name="Google Shape;533;p3"/>
            <p:cNvSpPr/>
            <p:nvPr/>
          </p:nvSpPr>
          <p:spPr>
            <a:xfrm>
              <a:off x="1875028" y="3911932"/>
              <a:ext cx="9350" cy="13222"/>
            </a:xfrm>
            <a:custGeom>
              <a:avLst/>
              <a:gdLst/>
              <a:ahLst/>
              <a:cxnLst/>
              <a:rect l="l" t="t" r="r" b="b"/>
              <a:pathLst>
                <a:path w="268" h="379" extrusionOk="0">
                  <a:moveTo>
                    <a:pt x="1" y="0"/>
                  </a:moveTo>
                  <a:cubicBezTo>
                    <a:pt x="57" y="55"/>
                    <a:pt x="101" y="111"/>
                    <a:pt x="146" y="178"/>
                  </a:cubicBezTo>
                  <a:cubicBezTo>
                    <a:pt x="156" y="200"/>
                    <a:pt x="179" y="233"/>
                    <a:pt x="190" y="267"/>
                  </a:cubicBezTo>
                  <a:cubicBezTo>
                    <a:pt x="212" y="300"/>
                    <a:pt x="212" y="334"/>
                    <a:pt x="201" y="345"/>
                  </a:cubicBezTo>
                  <a:lnTo>
                    <a:pt x="257" y="378"/>
                  </a:lnTo>
                  <a:cubicBezTo>
                    <a:pt x="268" y="345"/>
                    <a:pt x="268" y="322"/>
                    <a:pt x="268" y="300"/>
                  </a:cubicBezTo>
                  <a:cubicBezTo>
                    <a:pt x="257" y="278"/>
                    <a:pt x="245" y="256"/>
                    <a:pt x="235" y="245"/>
                  </a:cubicBezTo>
                  <a:cubicBezTo>
                    <a:pt x="212" y="211"/>
                    <a:pt x="190" y="178"/>
                    <a:pt x="168" y="156"/>
                  </a:cubicBezTo>
                  <a:cubicBezTo>
                    <a:pt x="112" y="100"/>
                    <a:pt x="57" y="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34" name="Google Shape;534;p3"/>
            <p:cNvSpPr/>
            <p:nvPr/>
          </p:nvSpPr>
          <p:spPr>
            <a:xfrm>
              <a:off x="1890553" y="3997025"/>
              <a:ext cx="72985" cy="51215"/>
            </a:xfrm>
            <a:custGeom>
              <a:avLst/>
              <a:gdLst/>
              <a:ahLst/>
              <a:cxnLst/>
              <a:rect l="l" t="t" r="r" b="b"/>
              <a:pathLst>
                <a:path w="2092" h="1468" extrusionOk="0">
                  <a:moveTo>
                    <a:pt x="871" y="0"/>
                  </a:moveTo>
                  <a:cubicBezTo>
                    <a:pt x="535" y="0"/>
                    <a:pt x="156" y="103"/>
                    <a:pt x="90" y="219"/>
                  </a:cubicBezTo>
                  <a:cubicBezTo>
                    <a:pt x="1" y="375"/>
                    <a:pt x="123" y="686"/>
                    <a:pt x="235" y="886"/>
                  </a:cubicBezTo>
                  <a:cubicBezTo>
                    <a:pt x="346" y="1098"/>
                    <a:pt x="568" y="1276"/>
                    <a:pt x="835" y="1398"/>
                  </a:cubicBezTo>
                  <a:cubicBezTo>
                    <a:pt x="937" y="1445"/>
                    <a:pt x="1081" y="1467"/>
                    <a:pt x="1232" y="1467"/>
                  </a:cubicBezTo>
                  <a:cubicBezTo>
                    <a:pt x="1476" y="1467"/>
                    <a:pt x="1739" y="1408"/>
                    <a:pt x="1869" y="1298"/>
                  </a:cubicBezTo>
                  <a:cubicBezTo>
                    <a:pt x="2081" y="1120"/>
                    <a:pt x="2092" y="831"/>
                    <a:pt x="2047" y="686"/>
                  </a:cubicBezTo>
                  <a:cubicBezTo>
                    <a:pt x="2047" y="686"/>
                    <a:pt x="2036" y="609"/>
                    <a:pt x="1869" y="419"/>
                  </a:cubicBezTo>
                  <a:cubicBezTo>
                    <a:pt x="1713" y="219"/>
                    <a:pt x="1547" y="164"/>
                    <a:pt x="1191" y="41"/>
                  </a:cubicBezTo>
                  <a:cubicBezTo>
                    <a:pt x="1099" y="12"/>
                    <a:pt x="988" y="0"/>
                    <a:pt x="87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35" name="Google Shape;535;p3"/>
            <p:cNvSpPr/>
            <p:nvPr/>
          </p:nvSpPr>
          <p:spPr>
            <a:xfrm>
              <a:off x="1905694" y="4010387"/>
              <a:ext cx="56308" cy="37958"/>
            </a:xfrm>
            <a:custGeom>
              <a:avLst/>
              <a:gdLst/>
              <a:ahLst/>
              <a:cxnLst/>
              <a:rect l="l" t="t" r="r" b="b"/>
              <a:pathLst>
                <a:path w="1614" h="1088" extrusionOk="0">
                  <a:moveTo>
                    <a:pt x="354" y="1"/>
                  </a:moveTo>
                  <a:cubicBezTo>
                    <a:pt x="304" y="1"/>
                    <a:pt x="256" y="8"/>
                    <a:pt x="212" y="26"/>
                  </a:cubicBezTo>
                  <a:cubicBezTo>
                    <a:pt x="90" y="81"/>
                    <a:pt x="23" y="192"/>
                    <a:pt x="11" y="315"/>
                  </a:cubicBezTo>
                  <a:cubicBezTo>
                    <a:pt x="1" y="459"/>
                    <a:pt x="56" y="582"/>
                    <a:pt x="134" y="693"/>
                  </a:cubicBezTo>
                  <a:cubicBezTo>
                    <a:pt x="223" y="815"/>
                    <a:pt x="345" y="915"/>
                    <a:pt x="456" y="1004"/>
                  </a:cubicBezTo>
                  <a:cubicBezTo>
                    <a:pt x="490" y="1027"/>
                    <a:pt x="512" y="1037"/>
                    <a:pt x="535" y="1059"/>
                  </a:cubicBezTo>
                  <a:cubicBezTo>
                    <a:pt x="616" y="1078"/>
                    <a:pt x="708" y="1087"/>
                    <a:pt x="803" y="1087"/>
                  </a:cubicBezTo>
                  <a:cubicBezTo>
                    <a:pt x="1047" y="1087"/>
                    <a:pt x="1307" y="1027"/>
                    <a:pt x="1435" y="915"/>
                  </a:cubicBezTo>
                  <a:cubicBezTo>
                    <a:pt x="1536" y="826"/>
                    <a:pt x="1591" y="726"/>
                    <a:pt x="1613" y="626"/>
                  </a:cubicBezTo>
                  <a:cubicBezTo>
                    <a:pt x="1435" y="448"/>
                    <a:pt x="1224" y="303"/>
                    <a:pt x="990" y="192"/>
                  </a:cubicBezTo>
                  <a:cubicBezTo>
                    <a:pt x="857" y="137"/>
                    <a:pt x="713" y="81"/>
                    <a:pt x="579" y="36"/>
                  </a:cubicBezTo>
                  <a:cubicBezTo>
                    <a:pt x="506" y="16"/>
                    <a:pt x="428" y="1"/>
                    <a:pt x="35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36" name="Google Shape;536;p3"/>
            <p:cNvSpPr/>
            <p:nvPr/>
          </p:nvSpPr>
          <p:spPr>
            <a:xfrm>
              <a:off x="1942188" y="4020575"/>
              <a:ext cx="17095" cy="18665"/>
            </a:xfrm>
            <a:custGeom>
              <a:avLst/>
              <a:gdLst/>
              <a:ahLst/>
              <a:cxnLst/>
              <a:rect l="l" t="t" r="r" b="b"/>
              <a:pathLst>
                <a:path w="490" h="535" extrusionOk="0">
                  <a:moveTo>
                    <a:pt x="411" y="0"/>
                  </a:moveTo>
                  <a:cubicBezTo>
                    <a:pt x="334" y="89"/>
                    <a:pt x="289" y="201"/>
                    <a:pt x="233" y="290"/>
                  </a:cubicBezTo>
                  <a:cubicBezTo>
                    <a:pt x="178" y="389"/>
                    <a:pt x="100" y="478"/>
                    <a:pt x="0" y="534"/>
                  </a:cubicBezTo>
                  <a:cubicBezTo>
                    <a:pt x="111" y="490"/>
                    <a:pt x="189" y="401"/>
                    <a:pt x="256" y="312"/>
                  </a:cubicBezTo>
                  <a:cubicBezTo>
                    <a:pt x="322" y="223"/>
                    <a:pt x="423" y="89"/>
                    <a:pt x="490" y="11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37" name="Google Shape;537;p3"/>
            <p:cNvSpPr/>
            <p:nvPr/>
          </p:nvSpPr>
          <p:spPr>
            <a:xfrm>
              <a:off x="1922790" y="4019807"/>
              <a:ext cx="23689" cy="17095"/>
            </a:xfrm>
            <a:custGeom>
              <a:avLst/>
              <a:gdLst/>
              <a:ahLst/>
              <a:cxnLst/>
              <a:rect l="l" t="t" r="r" b="b"/>
              <a:pathLst>
                <a:path w="679" h="490" extrusionOk="0">
                  <a:moveTo>
                    <a:pt x="656" y="0"/>
                  </a:moveTo>
                  <a:cubicBezTo>
                    <a:pt x="545" y="89"/>
                    <a:pt x="467" y="211"/>
                    <a:pt x="367" y="312"/>
                  </a:cubicBezTo>
                  <a:cubicBezTo>
                    <a:pt x="267" y="401"/>
                    <a:pt x="134" y="467"/>
                    <a:pt x="0" y="490"/>
                  </a:cubicBezTo>
                  <a:cubicBezTo>
                    <a:pt x="134" y="467"/>
                    <a:pt x="267" y="411"/>
                    <a:pt x="378" y="322"/>
                  </a:cubicBezTo>
                  <a:cubicBezTo>
                    <a:pt x="490" y="233"/>
                    <a:pt x="567" y="122"/>
                    <a:pt x="678" y="45"/>
                  </a:cubicBezTo>
                  <a:lnTo>
                    <a:pt x="656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38" name="Google Shape;538;p3"/>
            <p:cNvSpPr/>
            <p:nvPr/>
          </p:nvSpPr>
          <p:spPr>
            <a:xfrm>
              <a:off x="1909183" y="4020958"/>
              <a:ext cx="15176" cy="6245"/>
            </a:xfrm>
            <a:custGeom>
              <a:avLst/>
              <a:gdLst/>
              <a:ahLst/>
              <a:cxnLst/>
              <a:rect l="l" t="t" r="r" b="b"/>
              <a:pathLst>
                <a:path w="435" h="179" extrusionOk="0">
                  <a:moveTo>
                    <a:pt x="356" y="0"/>
                  </a:moveTo>
                  <a:cubicBezTo>
                    <a:pt x="234" y="78"/>
                    <a:pt x="134" y="123"/>
                    <a:pt x="0" y="178"/>
                  </a:cubicBezTo>
                  <a:cubicBezTo>
                    <a:pt x="134" y="145"/>
                    <a:pt x="301" y="78"/>
                    <a:pt x="435" y="22"/>
                  </a:cubicBezTo>
                  <a:lnTo>
                    <a:pt x="356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39" name="Google Shape;539;p3"/>
            <p:cNvSpPr/>
            <p:nvPr/>
          </p:nvSpPr>
          <p:spPr>
            <a:xfrm>
              <a:off x="1906846" y="4006445"/>
              <a:ext cx="35376" cy="14164"/>
            </a:xfrm>
            <a:custGeom>
              <a:avLst/>
              <a:gdLst/>
              <a:ahLst/>
              <a:cxnLst/>
              <a:rect l="l" t="t" r="r" b="b"/>
              <a:pathLst>
                <a:path w="1014" h="406" extrusionOk="0">
                  <a:moveTo>
                    <a:pt x="189" y="0"/>
                  </a:moveTo>
                  <a:cubicBezTo>
                    <a:pt x="126" y="0"/>
                    <a:pt x="63" y="8"/>
                    <a:pt x="1" y="16"/>
                  </a:cubicBezTo>
                  <a:cubicBezTo>
                    <a:pt x="45" y="10"/>
                    <a:pt x="90" y="8"/>
                    <a:pt x="134" y="8"/>
                  </a:cubicBezTo>
                  <a:cubicBezTo>
                    <a:pt x="179" y="8"/>
                    <a:pt x="223" y="10"/>
                    <a:pt x="268" y="16"/>
                  </a:cubicBezTo>
                  <a:cubicBezTo>
                    <a:pt x="357" y="27"/>
                    <a:pt x="446" y="50"/>
                    <a:pt x="524" y="82"/>
                  </a:cubicBezTo>
                  <a:cubicBezTo>
                    <a:pt x="690" y="149"/>
                    <a:pt x="824" y="260"/>
                    <a:pt x="924" y="405"/>
                  </a:cubicBezTo>
                  <a:lnTo>
                    <a:pt x="1013" y="405"/>
                  </a:lnTo>
                  <a:cubicBezTo>
                    <a:pt x="902" y="260"/>
                    <a:pt x="702" y="116"/>
                    <a:pt x="535" y="50"/>
                  </a:cubicBezTo>
                  <a:cubicBezTo>
                    <a:pt x="446" y="27"/>
                    <a:pt x="357" y="5"/>
                    <a:pt x="268" y="5"/>
                  </a:cubicBezTo>
                  <a:cubicBezTo>
                    <a:pt x="241" y="2"/>
                    <a:pt x="215" y="0"/>
                    <a:pt x="189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40" name="Google Shape;540;p3"/>
            <p:cNvSpPr/>
            <p:nvPr/>
          </p:nvSpPr>
          <p:spPr>
            <a:xfrm>
              <a:off x="1913823" y="4013597"/>
              <a:ext cx="18665" cy="7780"/>
            </a:xfrm>
            <a:custGeom>
              <a:avLst/>
              <a:gdLst/>
              <a:ahLst/>
              <a:cxnLst/>
              <a:rect l="l" t="t" r="r" b="b"/>
              <a:pathLst>
                <a:path w="535" h="223" extrusionOk="0">
                  <a:moveTo>
                    <a:pt x="1" y="0"/>
                  </a:moveTo>
                  <a:cubicBezTo>
                    <a:pt x="90" y="11"/>
                    <a:pt x="179" y="45"/>
                    <a:pt x="257" y="89"/>
                  </a:cubicBezTo>
                  <a:cubicBezTo>
                    <a:pt x="290" y="100"/>
                    <a:pt x="335" y="122"/>
                    <a:pt x="368" y="156"/>
                  </a:cubicBezTo>
                  <a:cubicBezTo>
                    <a:pt x="401" y="178"/>
                    <a:pt x="424" y="189"/>
                    <a:pt x="457" y="223"/>
                  </a:cubicBezTo>
                  <a:lnTo>
                    <a:pt x="535" y="200"/>
                  </a:lnTo>
                  <a:cubicBezTo>
                    <a:pt x="502" y="178"/>
                    <a:pt x="435" y="134"/>
                    <a:pt x="391" y="111"/>
                  </a:cubicBezTo>
                  <a:cubicBezTo>
                    <a:pt x="357" y="89"/>
                    <a:pt x="312" y="67"/>
                    <a:pt x="268" y="55"/>
                  </a:cubicBezTo>
                  <a:cubicBezTo>
                    <a:pt x="179" y="23"/>
                    <a:pt x="90" y="0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41" name="Google Shape;541;p3"/>
            <p:cNvSpPr/>
            <p:nvPr/>
          </p:nvSpPr>
          <p:spPr>
            <a:xfrm>
              <a:off x="1935559" y="4004282"/>
              <a:ext cx="24491" cy="17095"/>
            </a:xfrm>
            <a:custGeom>
              <a:avLst/>
              <a:gdLst/>
              <a:ahLst/>
              <a:cxnLst/>
              <a:rect l="l" t="t" r="r" b="b"/>
              <a:pathLst>
                <a:path w="702" h="490" extrusionOk="0">
                  <a:moveTo>
                    <a:pt x="1" y="0"/>
                  </a:moveTo>
                  <a:lnTo>
                    <a:pt x="1" y="0"/>
                  </a:lnTo>
                  <a:cubicBezTo>
                    <a:pt x="68" y="23"/>
                    <a:pt x="134" y="45"/>
                    <a:pt x="201" y="78"/>
                  </a:cubicBezTo>
                  <a:cubicBezTo>
                    <a:pt x="268" y="100"/>
                    <a:pt x="334" y="134"/>
                    <a:pt x="401" y="167"/>
                  </a:cubicBezTo>
                  <a:cubicBezTo>
                    <a:pt x="468" y="201"/>
                    <a:pt x="524" y="245"/>
                    <a:pt x="557" y="312"/>
                  </a:cubicBezTo>
                  <a:cubicBezTo>
                    <a:pt x="601" y="367"/>
                    <a:pt x="635" y="434"/>
                    <a:pt x="668" y="490"/>
                  </a:cubicBezTo>
                  <a:lnTo>
                    <a:pt x="702" y="478"/>
                  </a:lnTo>
                  <a:cubicBezTo>
                    <a:pt x="657" y="411"/>
                    <a:pt x="624" y="356"/>
                    <a:pt x="579" y="290"/>
                  </a:cubicBezTo>
                  <a:cubicBezTo>
                    <a:pt x="535" y="233"/>
                    <a:pt x="468" y="189"/>
                    <a:pt x="413" y="156"/>
                  </a:cubicBezTo>
                  <a:cubicBezTo>
                    <a:pt x="346" y="122"/>
                    <a:pt x="279" y="100"/>
                    <a:pt x="212" y="67"/>
                  </a:cubicBezTo>
                  <a:cubicBezTo>
                    <a:pt x="146" y="45"/>
                    <a:pt x="68" y="23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42" name="Google Shape;542;p3"/>
            <p:cNvSpPr/>
            <p:nvPr/>
          </p:nvSpPr>
          <p:spPr>
            <a:xfrm>
              <a:off x="2037224" y="4149696"/>
              <a:ext cx="64437" cy="62379"/>
            </a:xfrm>
            <a:custGeom>
              <a:avLst/>
              <a:gdLst/>
              <a:ahLst/>
              <a:cxnLst/>
              <a:rect l="l" t="t" r="r" b="b"/>
              <a:pathLst>
                <a:path w="1847" h="1788" extrusionOk="0">
                  <a:moveTo>
                    <a:pt x="533" y="0"/>
                  </a:moveTo>
                  <a:cubicBezTo>
                    <a:pt x="323" y="0"/>
                    <a:pt x="125" y="175"/>
                    <a:pt x="67" y="481"/>
                  </a:cubicBezTo>
                  <a:cubicBezTo>
                    <a:pt x="1" y="837"/>
                    <a:pt x="268" y="1171"/>
                    <a:pt x="546" y="1438"/>
                  </a:cubicBezTo>
                  <a:cubicBezTo>
                    <a:pt x="758" y="1658"/>
                    <a:pt x="1046" y="1787"/>
                    <a:pt x="1262" y="1787"/>
                  </a:cubicBezTo>
                  <a:cubicBezTo>
                    <a:pt x="1318" y="1787"/>
                    <a:pt x="1370" y="1778"/>
                    <a:pt x="1414" y="1760"/>
                  </a:cubicBezTo>
                  <a:cubicBezTo>
                    <a:pt x="1636" y="1671"/>
                    <a:pt x="1825" y="1416"/>
                    <a:pt x="1836" y="1204"/>
                  </a:cubicBezTo>
                  <a:cubicBezTo>
                    <a:pt x="1836" y="1204"/>
                    <a:pt x="1847" y="1070"/>
                    <a:pt x="1725" y="804"/>
                  </a:cubicBezTo>
                  <a:cubicBezTo>
                    <a:pt x="1602" y="548"/>
                    <a:pt x="1491" y="514"/>
                    <a:pt x="1302" y="415"/>
                  </a:cubicBezTo>
                  <a:cubicBezTo>
                    <a:pt x="1113" y="314"/>
                    <a:pt x="868" y="92"/>
                    <a:pt x="635" y="14"/>
                  </a:cubicBezTo>
                  <a:cubicBezTo>
                    <a:pt x="601" y="5"/>
                    <a:pt x="567" y="0"/>
                    <a:pt x="53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43" name="Google Shape;543;p3"/>
            <p:cNvSpPr/>
            <p:nvPr/>
          </p:nvSpPr>
          <p:spPr>
            <a:xfrm>
              <a:off x="2037224" y="4161803"/>
              <a:ext cx="42737" cy="50098"/>
            </a:xfrm>
            <a:custGeom>
              <a:avLst/>
              <a:gdLst/>
              <a:ahLst/>
              <a:cxnLst/>
              <a:rect l="l" t="t" r="r" b="b"/>
              <a:pathLst>
                <a:path w="1225" h="1436" extrusionOk="0">
                  <a:moveTo>
                    <a:pt x="112" y="1"/>
                  </a:moveTo>
                  <a:cubicBezTo>
                    <a:pt x="90" y="45"/>
                    <a:pt x="79" y="90"/>
                    <a:pt x="67" y="134"/>
                  </a:cubicBezTo>
                  <a:cubicBezTo>
                    <a:pt x="1" y="490"/>
                    <a:pt x="268" y="824"/>
                    <a:pt x="546" y="1091"/>
                  </a:cubicBezTo>
                  <a:cubicBezTo>
                    <a:pt x="735" y="1291"/>
                    <a:pt x="991" y="1413"/>
                    <a:pt x="1202" y="1435"/>
                  </a:cubicBezTo>
                  <a:cubicBezTo>
                    <a:pt x="1224" y="1358"/>
                    <a:pt x="1213" y="1280"/>
                    <a:pt x="1191" y="1213"/>
                  </a:cubicBezTo>
                  <a:cubicBezTo>
                    <a:pt x="1135" y="1035"/>
                    <a:pt x="1024" y="879"/>
                    <a:pt x="913" y="746"/>
                  </a:cubicBezTo>
                  <a:cubicBezTo>
                    <a:pt x="779" y="602"/>
                    <a:pt x="646" y="468"/>
                    <a:pt x="502" y="345"/>
                  </a:cubicBezTo>
                  <a:lnTo>
                    <a:pt x="268" y="145"/>
                  </a:lnTo>
                  <a:cubicBezTo>
                    <a:pt x="223" y="101"/>
                    <a:pt x="168" y="45"/>
                    <a:pt x="1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44" name="Google Shape;544;p3"/>
            <p:cNvSpPr/>
            <p:nvPr/>
          </p:nvSpPr>
          <p:spPr>
            <a:xfrm>
              <a:off x="2050063" y="4181235"/>
              <a:ext cx="28747" cy="8199"/>
            </a:xfrm>
            <a:custGeom>
              <a:avLst/>
              <a:gdLst/>
              <a:ahLst/>
              <a:cxnLst/>
              <a:rect l="l" t="t" r="r" b="b"/>
              <a:pathLst>
                <a:path w="824" h="235" extrusionOk="0">
                  <a:moveTo>
                    <a:pt x="789" y="0"/>
                  </a:moveTo>
                  <a:cubicBezTo>
                    <a:pt x="745" y="55"/>
                    <a:pt x="690" y="100"/>
                    <a:pt x="634" y="144"/>
                  </a:cubicBezTo>
                  <a:cubicBezTo>
                    <a:pt x="567" y="178"/>
                    <a:pt x="500" y="211"/>
                    <a:pt x="434" y="211"/>
                  </a:cubicBezTo>
                  <a:cubicBezTo>
                    <a:pt x="418" y="212"/>
                    <a:pt x="402" y="213"/>
                    <a:pt x="386" y="213"/>
                  </a:cubicBezTo>
                  <a:cubicBezTo>
                    <a:pt x="258" y="213"/>
                    <a:pt x="129" y="173"/>
                    <a:pt x="0" y="134"/>
                  </a:cubicBezTo>
                  <a:lnTo>
                    <a:pt x="0" y="134"/>
                  </a:lnTo>
                  <a:cubicBezTo>
                    <a:pt x="131" y="184"/>
                    <a:pt x="254" y="235"/>
                    <a:pt x="392" y="235"/>
                  </a:cubicBezTo>
                  <a:cubicBezTo>
                    <a:pt x="406" y="235"/>
                    <a:pt x="420" y="234"/>
                    <a:pt x="434" y="233"/>
                  </a:cubicBezTo>
                  <a:cubicBezTo>
                    <a:pt x="512" y="233"/>
                    <a:pt x="579" y="211"/>
                    <a:pt x="645" y="166"/>
                  </a:cubicBezTo>
                  <a:cubicBezTo>
                    <a:pt x="712" y="134"/>
                    <a:pt x="767" y="77"/>
                    <a:pt x="823" y="22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45" name="Google Shape;545;p3"/>
            <p:cNvSpPr/>
            <p:nvPr/>
          </p:nvSpPr>
          <p:spPr>
            <a:xfrm>
              <a:off x="2066739" y="4187445"/>
              <a:ext cx="27945" cy="11129"/>
            </a:xfrm>
            <a:custGeom>
              <a:avLst/>
              <a:gdLst/>
              <a:ahLst/>
              <a:cxnLst/>
              <a:rect l="l" t="t" r="r" b="b"/>
              <a:pathLst>
                <a:path w="801" h="319" extrusionOk="0">
                  <a:moveTo>
                    <a:pt x="779" y="0"/>
                  </a:moveTo>
                  <a:cubicBezTo>
                    <a:pt x="712" y="33"/>
                    <a:pt x="645" y="55"/>
                    <a:pt x="578" y="89"/>
                  </a:cubicBezTo>
                  <a:cubicBezTo>
                    <a:pt x="523" y="122"/>
                    <a:pt x="456" y="166"/>
                    <a:pt x="400" y="200"/>
                  </a:cubicBezTo>
                  <a:cubicBezTo>
                    <a:pt x="367" y="222"/>
                    <a:pt x="345" y="245"/>
                    <a:pt x="311" y="255"/>
                  </a:cubicBezTo>
                  <a:lnTo>
                    <a:pt x="212" y="289"/>
                  </a:lnTo>
                  <a:cubicBezTo>
                    <a:pt x="173" y="302"/>
                    <a:pt x="134" y="308"/>
                    <a:pt x="93" y="308"/>
                  </a:cubicBezTo>
                  <a:cubicBezTo>
                    <a:pt x="64" y="308"/>
                    <a:pt x="33" y="305"/>
                    <a:pt x="0" y="300"/>
                  </a:cubicBezTo>
                  <a:lnTo>
                    <a:pt x="0" y="300"/>
                  </a:lnTo>
                  <a:cubicBezTo>
                    <a:pt x="39" y="313"/>
                    <a:pt x="83" y="318"/>
                    <a:pt x="126" y="318"/>
                  </a:cubicBezTo>
                  <a:cubicBezTo>
                    <a:pt x="155" y="318"/>
                    <a:pt x="184" y="316"/>
                    <a:pt x="212" y="311"/>
                  </a:cubicBezTo>
                  <a:cubicBezTo>
                    <a:pt x="245" y="300"/>
                    <a:pt x="289" y="289"/>
                    <a:pt x="323" y="278"/>
                  </a:cubicBezTo>
                  <a:cubicBezTo>
                    <a:pt x="356" y="267"/>
                    <a:pt x="378" y="245"/>
                    <a:pt x="412" y="233"/>
                  </a:cubicBezTo>
                  <a:cubicBezTo>
                    <a:pt x="479" y="200"/>
                    <a:pt x="534" y="166"/>
                    <a:pt x="601" y="133"/>
                  </a:cubicBezTo>
                  <a:lnTo>
                    <a:pt x="801" y="67"/>
                  </a:lnTo>
                  <a:lnTo>
                    <a:pt x="77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46" name="Google Shape;546;p3"/>
            <p:cNvSpPr/>
            <p:nvPr/>
          </p:nvSpPr>
          <p:spPr>
            <a:xfrm>
              <a:off x="2053517" y="4164908"/>
              <a:ext cx="14409" cy="13606"/>
            </a:xfrm>
            <a:custGeom>
              <a:avLst/>
              <a:gdLst/>
              <a:ahLst/>
              <a:cxnLst/>
              <a:rect l="l" t="t" r="r" b="b"/>
              <a:pathLst>
                <a:path w="413" h="390" extrusionOk="0">
                  <a:moveTo>
                    <a:pt x="1" y="1"/>
                  </a:moveTo>
                  <a:cubicBezTo>
                    <a:pt x="57" y="1"/>
                    <a:pt x="90" y="34"/>
                    <a:pt x="124" y="68"/>
                  </a:cubicBezTo>
                  <a:lnTo>
                    <a:pt x="235" y="157"/>
                  </a:lnTo>
                  <a:lnTo>
                    <a:pt x="335" y="256"/>
                  </a:lnTo>
                  <a:cubicBezTo>
                    <a:pt x="346" y="279"/>
                    <a:pt x="346" y="301"/>
                    <a:pt x="357" y="323"/>
                  </a:cubicBezTo>
                  <a:cubicBezTo>
                    <a:pt x="368" y="345"/>
                    <a:pt x="379" y="368"/>
                    <a:pt x="401" y="390"/>
                  </a:cubicBezTo>
                  <a:lnTo>
                    <a:pt x="413" y="357"/>
                  </a:lnTo>
                  <a:cubicBezTo>
                    <a:pt x="391" y="345"/>
                    <a:pt x="379" y="279"/>
                    <a:pt x="346" y="246"/>
                  </a:cubicBezTo>
                  <a:lnTo>
                    <a:pt x="246" y="145"/>
                  </a:lnTo>
                  <a:lnTo>
                    <a:pt x="134" y="56"/>
                  </a:lnTo>
                  <a:cubicBezTo>
                    <a:pt x="101" y="23"/>
                    <a:pt x="57" y="1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47" name="Google Shape;547;p3"/>
            <p:cNvSpPr/>
            <p:nvPr/>
          </p:nvSpPr>
          <p:spPr>
            <a:xfrm>
              <a:off x="2067123" y="4159500"/>
              <a:ext cx="25259" cy="28329"/>
            </a:xfrm>
            <a:custGeom>
              <a:avLst/>
              <a:gdLst/>
              <a:ahLst/>
              <a:cxnLst/>
              <a:rect l="l" t="t" r="r" b="b"/>
              <a:pathLst>
                <a:path w="724" h="812" extrusionOk="0">
                  <a:moveTo>
                    <a:pt x="1" y="0"/>
                  </a:moveTo>
                  <a:lnTo>
                    <a:pt x="423" y="345"/>
                  </a:lnTo>
                  <a:cubicBezTo>
                    <a:pt x="468" y="378"/>
                    <a:pt x="501" y="411"/>
                    <a:pt x="534" y="434"/>
                  </a:cubicBezTo>
                  <a:cubicBezTo>
                    <a:pt x="567" y="467"/>
                    <a:pt x="579" y="500"/>
                    <a:pt x="590" y="545"/>
                  </a:cubicBezTo>
                  <a:lnTo>
                    <a:pt x="668" y="812"/>
                  </a:lnTo>
                  <a:lnTo>
                    <a:pt x="723" y="789"/>
                  </a:lnTo>
                  <a:lnTo>
                    <a:pt x="634" y="534"/>
                  </a:lnTo>
                  <a:cubicBezTo>
                    <a:pt x="623" y="478"/>
                    <a:pt x="601" y="434"/>
                    <a:pt x="557" y="411"/>
                  </a:cubicBezTo>
                  <a:cubicBezTo>
                    <a:pt x="523" y="378"/>
                    <a:pt x="478" y="356"/>
                    <a:pt x="445" y="32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48" name="Google Shape;548;p3"/>
            <p:cNvSpPr/>
            <p:nvPr/>
          </p:nvSpPr>
          <p:spPr>
            <a:xfrm>
              <a:off x="2114048" y="4125623"/>
              <a:ext cx="52052" cy="75357"/>
            </a:xfrm>
            <a:custGeom>
              <a:avLst/>
              <a:gdLst/>
              <a:ahLst/>
              <a:cxnLst/>
              <a:rect l="l" t="t" r="r" b="b"/>
              <a:pathLst>
                <a:path w="1492" h="2160" extrusionOk="0">
                  <a:moveTo>
                    <a:pt x="514" y="1"/>
                  </a:moveTo>
                  <a:cubicBezTo>
                    <a:pt x="492" y="1"/>
                    <a:pt x="469" y="1"/>
                    <a:pt x="446" y="3"/>
                  </a:cubicBezTo>
                  <a:cubicBezTo>
                    <a:pt x="157" y="37"/>
                    <a:pt x="57" y="137"/>
                    <a:pt x="35" y="270"/>
                  </a:cubicBezTo>
                  <a:cubicBezTo>
                    <a:pt x="1" y="393"/>
                    <a:pt x="346" y="1382"/>
                    <a:pt x="457" y="1616"/>
                  </a:cubicBezTo>
                  <a:cubicBezTo>
                    <a:pt x="579" y="1849"/>
                    <a:pt x="702" y="2050"/>
                    <a:pt x="813" y="2106"/>
                  </a:cubicBezTo>
                  <a:cubicBezTo>
                    <a:pt x="813" y="2106"/>
                    <a:pt x="863" y="2160"/>
                    <a:pt x="948" y="2160"/>
                  </a:cubicBezTo>
                  <a:cubicBezTo>
                    <a:pt x="991" y="2160"/>
                    <a:pt x="1043" y="2146"/>
                    <a:pt x="1102" y="2106"/>
                  </a:cubicBezTo>
                  <a:cubicBezTo>
                    <a:pt x="1291" y="1983"/>
                    <a:pt x="1469" y="1594"/>
                    <a:pt x="1436" y="1271"/>
                  </a:cubicBezTo>
                  <a:cubicBezTo>
                    <a:pt x="1402" y="949"/>
                    <a:pt x="1491" y="549"/>
                    <a:pt x="1214" y="326"/>
                  </a:cubicBezTo>
                  <a:cubicBezTo>
                    <a:pt x="947" y="121"/>
                    <a:pt x="775" y="1"/>
                    <a:pt x="51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49" name="Google Shape;549;p3"/>
            <p:cNvSpPr/>
            <p:nvPr/>
          </p:nvSpPr>
          <p:spPr>
            <a:xfrm>
              <a:off x="2114048" y="4125728"/>
              <a:ext cx="24107" cy="54355"/>
            </a:xfrm>
            <a:custGeom>
              <a:avLst/>
              <a:gdLst/>
              <a:ahLst/>
              <a:cxnLst/>
              <a:rect l="l" t="t" r="r" b="b"/>
              <a:pathLst>
                <a:path w="691" h="1558" extrusionOk="0">
                  <a:moveTo>
                    <a:pt x="446" y="0"/>
                  </a:moveTo>
                  <a:cubicBezTo>
                    <a:pt x="157" y="34"/>
                    <a:pt x="57" y="134"/>
                    <a:pt x="35" y="267"/>
                  </a:cubicBezTo>
                  <a:cubicBezTo>
                    <a:pt x="1" y="378"/>
                    <a:pt x="302" y="1246"/>
                    <a:pt x="435" y="1557"/>
                  </a:cubicBezTo>
                  <a:cubicBezTo>
                    <a:pt x="457" y="1535"/>
                    <a:pt x="468" y="1513"/>
                    <a:pt x="490" y="1491"/>
                  </a:cubicBezTo>
                  <a:cubicBezTo>
                    <a:pt x="591" y="1357"/>
                    <a:pt x="658" y="1191"/>
                    <a:pt x="668" y="1013"/>
                  </a:cubicBezTo>
                  <a:cubicBezTo>
                    <a:pt x="690" y="835"/>
                    <a:pt x="646" y="667"/>
                    <a:pt x="591" y="501"/>
                  </a:cubicBezTo>
                  <a:lnTo>
                    <a:pt x="524" y="234"/>
                  </a:lnTo>
                  <a:cubicBezTo>
                    <a:pt x="513" y="156"/>
                    <a:pt x="502" y="78"/>
                    <a:pt x="50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50" name="Google Shape;550;p3"/>
            <p:cNvSpPr/>
            <p:nvPr/>
          </p:nvSpPr>
          <p:spPr>
            <a:xfrm>
              <a:off x="2141226" y="4173071"/>
              <a:ext cx="17095" cy="24526"/>
            </a:xfrm>
            <a:custGeom>
              <a:avLst/>
              <a:gdLst/>
              <a:ahLst/>
              <a:cxnLst/>
              <a:rect l="l" t="t" r="r" b="b"/>
              <a:pathLst>
                <a:path w="490" h="703" extrusionOk="0">
                  <a:moveTo>
                    <a:pt x="479" y="0"/>
                  </a:moveTo>
                  <a:lnTo>
                    <a:pt x="479" y="12"/>
                  </a:lnTo>
                  <a:cubicBezTo>
                    <a:pt x="479" y="12"/>
                    <a:pt x="490" y="0"/>
                    <a:pt x="479" y="0"/>
                  </a:cubicBezTo>
                  <a:close/>
                  <a:moveTo>
                    <a:pt x="445" y="34"/>
                  </a:moveTo>
                  <a:lnTo>
                    <a:pt x="445" y="34"/>
                  </a:lnTo>
                  <a:cubicBezTo>
                    <a:pt x="435" y="45"/>
                    <a:pt x="423" y="67"/>
                    <a:pt x="412" y="78"/>
                  </a:cubicBezTo>
                  <a:cubicBezTo>
                    <a:pt x="401" y="111"/>
                    <a:pt x="379" y="145"/>
                    <a:pt x="368" y="190"/>
                  </a:cubicBezTo>
                  <a:cubicBezTo>
                    <a:pt x="346" y="256"/>
                    <a:pt x="323" y="334"/>
                    <a:pt x="301" y="400"/>
                  </a:cubicBezTo>
                  <a:cubicBezTo>
                    <a:pt x="279" y="479"/>
                    <a:pt x="245" y="545"/>
                    <a:pt x="190" y="590"/>
                  </a:cubicBezTo>
                  <a:cubicBezTo>
                    <a:pt x="168" y="612"/>
                    <a:pt x="134" y="634"/>
                    <a:pt x="101" y="634"/>
                  </a:cubicBezTo>
                  <a:cubicBezTo>
                    <a:pt x="87" y="639"/>
                    <a:pt x="73" y="641"/>
                    <a:pt x="61" y="641"/>
                  </a:cubicBezTo>
                  <a:cubicBezTo>
                    <a:pt x="44" y="641"/>
                    <a:pt x="30" y="636"/>
                    <a:pt x="23" y="623"/>
                  </a:cubicBezTo>
                  <a:lnTo>
                    <a:pt x="0" y="690"/>
                  </a:lnTo>
                  <a:cubicBezTo>
                    <a:pt x="19" y="699"/>
                    <a:pt x="36" y="703"/>
                    <a:pt x="52" y="703"/>
                  </a:cubicBezTo>
                  <a:cubicBezTo>
                    <a:pt x="74" y="703"/>
                    <a:pt x="93" y="696"/>
                    <a:pt x="112" y="690"/>
                  </a:cubicBezTo>
                  <a:cubicBezTo>
                    <a:pt x="156" y="679"/>
                    <a:pt x="190" y="657"/>
                    <a:pt x="223" y="623"/>
                  </a:cubicBezTo>
                  <a:cubicBezTo>
                    <a:pt x="279" y="568"/>
                    <a:pt x="312" y="489"/>
                    <a:pt x="334" y="412"/>
                  </a:cubicBezTo>
                  <a:cubicBezTo>
                    <a:pt x="356" y="334"/>
                    <a:pt x="368" y="267"/>
                    <a:pt x="390" y="190"/>
                  </a:cubicBezTo>
                  <a:cubicBezTo>
                    <a:pt x="390" y="156"/>
                    <a:pt x="401" y="123"/>
                    <a:pt x="423" y="89"/>
                  </a:cubicBezTo>
                  <a:cubicBezTo>
                    <a:pt x="435" y="67"/>
                    <a:pt x="445" y="56"/>
                    <a:pt x="445" y="34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51" name="Google Shape;551;p3"/>
            <p:cNvSpPr/>
            <p:nvPr/>
          </p:nvSpPr>
          <p:spPr>
            <a:xfrm>
              <a:off x="2129225" y="4168013"/>
              <a:ext cx="12036" cy="22921"/>
            </a:xfrm>
            <a:custGeom>
              <a:avLst/>
              <a:gdLst/>
              <a:ahLst/>
              <a:cxnLst/>
              <a:rect l="l" t="t" r="r" b="b"/>
              <a:pathLst>
                <a:path w="345" h="657" extrusionOk="0">
                  <a:moveTo>
                    <a:pt x="0" y="1"/>
                  </a:moveTo>
                  <a:lnTo>
                    <a:pt x="55" y="167"/>
                  </a:lnTo>
                  <a:cubicBezTo>
                    <a:pt x="67" y="212"/>
                    <a:pt x="89" y="268"/>
                    <a:pt x="111" y="323"/>
                  </a:cubicBezTo>
                  <a:cubicBezTo>
                    <a:pt x="122" y="379"/>
                    <a:pt x="167" y="424"/>
                    <a:pt x="200" y="468"/>
                  </a:cubicBezTo>
                  <a:lnTo>
                    <a:pt x="322" y="657"/>
                  </a:lnTo>
                  <a:lnTo>
                    <a:pt x="344" y="568"/>
                  </a:lnTo>
                  <a:lnTo>
                    <a:pt x="233" y="446"/>
                  </a:lnTo>
                  <a:cubicBezTo>
                    <a:pt x="200" y="401"/>
                    <a:pt x="156" y="357"/>
                    <a:pt x="144" y="312"/>
                  </a:cubicBezTo>
                  <a:cubicBezTo>
                    <a:pt x="111" y="256"/>
                    <a:pt x="89" y="212"/>
                    <a:pt x="67" y="15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52" name="Google Shape;552;p3"/>
            <p:cNvSpPr/>
            <p:nvPr/>
          </p:nvSpPr>
          <p:spPr>
            <a:xfrm>
              <a:off x="2140459" y="4157930"/>
              <a:ext cx="18665" cy="25259"/>
            </a:xfrm>
            <a:custGeom>
              <a:avLst/>
              <a:gdLst/>
              <a:ahLst/>
              <a:cxnLst/>
              <a:rect l="l" t="t" r="r" b="b"/>
              <a:pathLst>
                <a:path w="535" h="724" extrusionOk="0">
                  <a:moveTo>
                    <a:pt x="534" y="1"/>
                  </a:moveTo>
                  <a:cubicBezTo>
                    <a:pt x="457" y="123"/>
                    <a:pt x="390" y="256"/>
                    <a:pt x="301" y="379"/>
                  </a:cubicBezTo>
                  <a:lnTo>
                    <a:pt x="167" y="545"/>
                  </a:lnTo>
                  <a:cubicBezTo>
                    <a:pt x="111" y="601"/>
                    <a:pt x="56" y="646"/>
                    <a:pt x="0" y="668"/>
                  </a:cubicBezTo>
                  <a:lnTo>
                    <a:pt x="22" y="723"/>
                  </a:lnTo>
                  <a:cubicBezTo>
                    <a:pt x="89" y="690"/>
                    <a:pt x="156" y="634"/>
                    <a:pt x="200" y="579"/>
                  </a:cubicBezTo>
                  <a:cubicBezTo>
                    <a:pt x="245" y="512"/>
                    <a:pt x="289" y="456"/>
                    <a:pt x="323" y="390"/>
                  </a:cubicBezTo>
                  <a:cubicBezTo>
                    <a:pt x="401" y="268"/>
                    <a:pt x="467" y="134"/>
                    <a:pt x="5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53" name="Google Shape;553;p3"/>
            <p:cNvSpPr/>
            <p:nvPr/>
          </p:nvSpPr>
          <p:spPr>
            <a:xfrm>
              <a:off x="2123014" y="4148615"/>
              <a:ext cx="18246" cy="24107"/>
            </a:xfrm>
            <a:custGeom>
              <a:avLst/>
              <a:gdLst/>
              <a:ahLst/>
              <a:cxnLst/>
              <a:rect l="l" t="t" r="r" b="b"/>
              <a:pathLst>
                <a:path w="523" h="691" extrusionOk="0">
                  <a:moveTo>
                    <a:pt x="0" y="1"/>
                  </a:moveTo>
                  <a:cubicBezTo>
                    <a:pt x="67" y="34"/>
                    <a:pt x="111" y="90"/>
                    <a:pt x="144" y="157"/>
                  </a:cubicBezTo>
                  <a:cubicBezTo>
                    <a:pt x="189" y="212"/>
                    <a:pt x="211" y="278"/>
                    <a:pt x="245" y="345"/>
                  </a:cubicBezTo>
                  <a:cubicBezTo>
                    <a:pt x="278" y="412"/>
                    <a:pt x="322" y="468"/>
                    <a:pt x="367" y="523"/>
                  </a:cubicBezTo>
                  <a:cubicBezTo>
                    <a:pt x="389" y="557"/>
                    <a:pt x="411" y="579"/>
                    <a:pt x="433" y="612"/>
                  </a:cubicBezTo>
                  <a:cubicBezTo>
                    <a:pt x="445" y="624"/>
                    <a:pt x="467" y="634"/>
                    <a:pt x="478" y="646"/>
                  </a:cubicBezTo>
                  <a:lnTo>
                    <a:pt x="490" y="657"/>
                  </a:lnTo>
                  <a:cubicBezTo>
                    <a:pt x="490" y="668"/>
                    <a:pt x="512" y="690"/>
                    <a:pt x="512" y="690"/>
                  </a:cubicBezTo>
                  <a:cubicBezTo>
                    <a:pt x="522" y="690"/>
                    <a:pt x="522" y="634"/>
                    <a:pt x="522" y="634"/>
                  </a:cubicBezTo>
                  <a:lnTo>
                    <a:pt x="500" y="612"/>
                  </a:lnTo>
                  <a:lnTo>
                    <a:pt x="467" y="579"/>
                  </a:lnTo>
                  <a:cubicBezTo>
                    <a:pt x="445" y="557"/>
                    <a:pt x="411" y="535"/>
                    <a:pt x="389" y="501"/>
                  </a:cubicBezTo>
                  <a:cubicBezTo>
                    <a:pt x="345" y="456"/>
                    <a:pt x="300" y="390"/>
                    <a:pt x="267" y="334"/>
                  </a:cubicBezTo>
                  <a:cubicBezTo>
                    <a:pt x="233" y="268"/>
                    <a:pt x="200" y="212"/>
                    <a:pt x="156" y="145"/>
                  </a:cubicBezTo>
                  <a:cubicBezTo>
                    <a:pt x="122" y="90"/>
                    <a:pt x="67" y="34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54" name="Google Shape;554;p3"/>
            <p:cNvSpPr/>
            <p:nvPr/>
          </p:nvSpPr>
          <p:spPr>
            <a:xfrm>
              <a:off x="2142761" y="4160651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55" name="Google Shape;555;p3"/>
            <p:cNvSpPr/>
            <p:nvPr/>
          </p:nvSpPr>
          <p:spPr>
            <a:xfrm>
              <a:off x="2142412" y="4144777"/>
              <a:ext cx="12036" cy="16676"/>
            </a:xfrm>
            <a:custGeom>
              <a:avLst/>
              <a:gdLst/>
              <a:ahLst/>
              <a:cxnLst/>
              <a:rect l="l" t="t" r="r" b="b"/>
              <a:pathLst>
                <a:path w="345" h="478" extrusionOk="0">
                  <a:moveTo>
                    <a:pt x="344" y="1"/>
                  </a:moveTo>
                  <a:lnTo>
                    <a:pt x="344" y="1"/>
                  </a:lnTo>
                  <a:cubicBezTo>
                    <a:pt x="333" y="45"/>
                    <a:pt x="300" y="77"/>
                    <a:pt x="267" y="111"/>
                  </a:cubicBezTo>
                  <a:lnTo>
                    <a:pt x="189" y="222"/>
                  </a:lnTo>
                  <a:lnTo>
                    <a:pt x="100" y="333"/>
                  </a:lnTo>
                  <a:cubicBezTo>
                    <a:pt x="78" y="366"/>
                    <a:pt x="55" y="400"/>
                    <a:pt x="23" y="422"/>
                  </a:cubicBezTo>
                  <a:lnTo>
                    <a:pt x="0" y="422"/>
                  </a:lnTo>
                  <a:lnTo>
                    <a:pt x="11" y="455"/>
                  </a:lnTo>
                  <a:lnTo>
                    <a:pt x="23" y="477"/>
                  </a:lnTo>
                  <a:cubicBezTo>
                    <a:pt x="55" y="444"/>
                    <a:pt x="100" y="388"/>
                    <a:pt x="122" y="344"/>
                  </a:cubicBezTo>
                  <a:lnTo>
                    <a:pt x="200" y="233"/>
                  </a:lnTo>
                  <a:lnTo>
                    <a:pt x="278" y="121"/>
                  </a:lnTo>
                  <a:cubicBezTo>
                    <a:pt x="300" y="77"/>
                    <a:pt x="333" y="45"/>
                    <a:pt x="34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56" name="Google Shape;556;p3"/>
            <p:cNvSpPr/>
            <p:nvPr/>
          </p:nvSpPr>
          <p:spPr>
            <a:xfrm>
              <a:off x="2032200" y="4026471"/>
              <a:ext cx="62484" cy="58925"/>
            </a:xfrm>
            <a:custGeom>
              <a:avLst/>
              <a:gdLst/>
              <a:ahLst/>
              <a:cxnLst/>
              <a:rect l="l" t="t" r="r" b="b"/>
              <a:pathLst>
                <a:path w="1791" h="1689" extrusionOk="0">
                  <a:moveTo>
                    <a:pt x="610" y="0"/>
                  </a:moveTo>
                  <a:cubicBezTo>
                    <a:pt x="328" y="0"/>
                    <a:pt x="177" y="122"/>
                    <a:pt x="100" y="410"/>
                  </a:cubicBezTo>
                  <a:cubicBezTo>
                    <a:pt x="1" y="754"/>
                    <a:pt x="323" y="999"/>
                    <a:pt x="534" y="1177"/>
                  </a:cubicBezTo>
                  <a:cubicBezTo>
                    <a:pt x="745" y="1355"/>
                    <a:pt x="901" y="1589"/>
                    <a:pt x="1046" y="1688"/>
                  </a:cubicBezTo>
                  <a:lnTo>
                    <a:pt x="1035" y="1544"/>
                  </a:lnTo>
                  <a:cubicBezTo>
                    <a:pt x="1035" y="1544"/>
                    <a:pt x="1046" y="1510"/>
                    <a:pt x="1101" y="1488"/>
                  </a:cubicBezTo>
                  <a:cubicBezTo>
                    <a:pt x="1110" y="1482"/>
                    <a:pt x="1117" y="1480"/>
                    <a:pt x="1125" y="1480"/>
                  </a:cubicBezTo>
                  <a:cubicBezTo>
                    <a:pt x="1135" y="1480"/>
                    <a:pt x="1146" y="1482"/>
                    <a:pt x="1163" y="1482"/>
                  </a:cubicBezTo>
                  <a:cubicBezTo>
                    <a:pt x="1205" y="1482"/>
                    <a:pt x="1285" y="1468"/>
                    <a:pt x="1469" y="1366"/>
                  </a:cubicBezTo>
                  <a:cubicBezTo>
                    <a:pt x="1791" y="1199"/>
                    <a:pt x="1724" y="699"/>
                    <a:pt x="1580" y="443"/>
                  </a:cubicBezTo>
                  <a:cubicBezTo>
                    <a:pt x="1435" y="176"/>
                    <a:pt x="1123" y="54"/>
                    <a:pt x="757" y="9"/>
                  </a:cubicBezTo>
                  <a:cubicBezTo>
                    <a:pt x="704" y="3"/>
                    <a:pt x="656" y="0"/>
                    <a:pt x="61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57" name="Google Shape;557;p3"/>
            <p:cNvSpPr/>
            <p:nvPr/>
          </p:nvSpPr>
          <p:spPr>
            <a:xfrm>
              <a:off x="2032200" y="4026366"/>
              <a:ext cx="29515" cy="46226"/>
            </a:xfrm>
            <a:custGeom>
              <a:avLst/>
              <a:gdLst/>
              <a:ahLst/>
              <a:cxnLst/>
              <a:rect l="l" t="t" r="r" b="b"/>
              <a:pathLst>
                <a:path w="846" h="1325" extrusionOk="0">
                  <a:moveTo>
                    <a:pt x="534" y="1"/>
                  </a:moveTo>
                  <a:cubicBezTo>
                    <a:pt x="300" y="23"/>
                    <a:pt x="167" y="157"/>
                    <a:pt x="100" y="413"/>
                  </a:cubicBezTo>
                  <a:cubicBezTo>
                    <a:pt x="1" y="757"/>
                    <a:pt x="323" y="1002"/>
                    <a:pt x="534" y="1180"/>
                  </a:cubicBezTo>
                  <a:cubicBezTo>
                    <a:pt x="590" y="1224"/>
                    <a:pt x="634" y="1269"/>
                    <a:pt x="690" y="1325"/>
                  </a:cubicBezTo>
                  <a:cubicBezTo>
                    <a:pt x="745" y="1247"/>
                    <a:pt x="779" y="1135"/>
                    <a:pt x="790" y="1058"/>
                  </a:cubicBezTo>
                  <a:cubicBezTo>
                    <a:pt x="834" y="902"/>
                    <a:pt x="846" y="724"/>
                    <a:pt x="812" y="546"/>
                  </a:cubicBezTo>
                  <a:cubicBezTo>
                    <a:pt x="768" y="357"/>
                    <a:pt x="668" y="157"/>
                    <a:pt x="53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58" name="Google Shape;558;p3"/>
            <p:cNvSpPr/>
            <p:nvPr/>
          </p:nvSpPr>
          <p:spPr>
            <a:xfrm>
              <a:off x="2069042" y="4054312"/>
              <a:ext cx="14025" cy="18665"/>
            </a:xfrm>
            <a:custGeom>
              <a:avLst/>
              <a:gdLst/>
              <a:ahLst/>
              <a:cxnLst/>
              <a:rect l="l" t="t" r="r" b="b"/>
              <a:pathLst>
                <a:path w="402" h="535" extrusionOk="0">
                  <a:moveTo>
                    <a:pt x="401" y="1"/>
                  </a:moveTo>
                  <a:lnTo>
                    <a:pt x="379" y="45"/>
                  </a:lnTo>
                  <a:cubicBezTo>
                    <a:pt x="368" y="67"/>
                    <a:pt x="357" y="90"/>
                    <a:pt x="346" y="123"/>
                  </a:cubicBezTo>
                  <a:cubicBezTo>
                    <a:pt x="312" y="168"/>
                    <a:pt x="290" y="223"/>
                    <a:pt x="257" y="268"/>
                  </a:cubicBezTo>
                  <a:cubicBezTo>
                    <a:pt x="223" y="312"/>
                    <a:pt x="179" y="357"/>
                    <a:pt x="134" y="390"/>
                  </a:cubicBezTo>
                  <a:cubicBezTo>
                    <a:pt x="101" y="423"/>
                    <a:pt x="57" y="457"/>
                    <a:pt x="1" y="468"/>
                  </a:cubicBezTo>
                  <a:lnTo>
                    <a:pt x="12" y="535"/>
                  </a:lnTo>
                  <a:cubicBezTo>
                    <a:pt x="90" y="512"/>
                    <a:pt x="134" y="468"/>
                    <a:pt x="168" y="423"/>
                  </a:cubicBezTo>
                  <a:cubicBezTo>
                    <a:pt x="213" y="379"/>
                    <a:pt x="245" y="334"/>
                    <a:pt x="279" y="279"/>
                  </a:cubicBezTo>
                  <a:cubicBezTo>
                    <a:pt x="312" y="235"/>
                    <a:pt x="334" y="179"/>
                    <a:pt x="357" y="123"/>
                  </a:cubicBezTo>
                  <a:cubicBezTo>
                    <a:pt x="368" y="101"/>
                    <a:pt x="379" y="67"/>
                    <a:pt x="390" y="45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59" name="Google Shape;559;p3"/>
            <p:cNvSpPr/>
            <p:nvPr/>
          </p:nvSpPr>
          <p:spPr>
            <a:xfrm>
              <a:off x="2065937" y="4036867"/>
              <a:ext cx="5094" cy="22921"/>
            </a:xfrm>
            <a:custGeom>
              <a:avLst/>
              <a:gdLst/>
              <a:ahLst/>
              <a:cxnLst/>
              <a:rect l="l" t="t" r="r" b="b"/>
              <a:pathLst>
                <a:path w="146" h="657" extrusionOk="0">
                  <a:moveTo>
                    <a:pt x="146" y="1"/>
                  </a:moveTo>
                  <a:lnTo>
                    <a:pt x="146" y="1"/>
                  </a:lnTo>
                  <a:cubicBezTo>
                    <a:pt x="124" y="100"/>
                    <a:pt x="90" y="201"/>
                    <a:pt x="68" y="300"/>
                  </a:cubicBezTo>
                  <a:lnTo>
                    <a:pt x="57" y="379"/>
                  </a:lnTo>
                  <a:lnTo>
                    <a:pt x="45" y="456"/>
                  </a:lnTo>
                  <a:cubicBezTo>
                    <a:pt x="35" y="512"/>
                    <a:pt x="23" y="557"/>
                    <a:pt x="1" y="590"/>
                  </a:cubicBezTo>
                  <a:lnTo>
                    <a:pt x="45" y="656"/>
                  </a:lnTo>
                  <a:cubicBezTo>
                    <a:pt x="68" y="612"/>
                    <a:pt x="90" y="512"/>
                    <a:pt x="90" y="468"/>
                  </a:cubicBezTo>
                  <a:lnTo>
                    <a:pt x="90" y="389"/>
                  </a:lnTo>
                  <a:lnTo>
                    <a:pt x="101" y="312"/>
                  </a:lnTo>
                  <a:cubicBezTo>
                    <a:pt x="112" y="211"/>
                    <a:pt x="134" y="100"/>
                    <a:pt x="14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60" name="Google Shape;560;p3"/>
            <p:cNvSpPr/>
            <p:nvPr/>
          </p:nvSpPr>
          <p:spPr>
            <a:xfrm>
              <a:off x="2042666" y="4051207"/>
              <a:ext cx="26061" cy="17897"/>
            </a:xfrm>
            <a:custGeom>
              <a:avLst/>
              <a:gdLst/>
              <a:ahLst/>
              <a:cxnLst/>
              <a:rect l="l" t="t" r="r" b="b"/>
              <a:pathLst>
                <a:path w="747" h="513" extrusionOk="0">
                  <a:moveTo>
                    <a:pt x="0" y="1"/>
                  </a:moveTo>
                  <a:lnTo>
                    <a:pt x="0" y="1"/>
                  </a:lnTo>
                  <a:cubicBezTo>
                    <a:pt x="45" y="67"/>
                    <a:pt x="89" y="123"/>
                    <a:pt x="145" y="179"/>
                  </a:cubicBezTo>
                  <a:cubicBezTo>
                    <a:pt x="201" y="223"/>
                    <a:pt x="279" y="268"/>
                    <a:pt x="346" y="301"/>
                  </a:cubicBezTo>
                  <a:lnTo>
                    <a:pt x="746" y="512"/>
                  </a:lnTo>
                  <a:lnTo>
                    <a:pt x="746" y="446"/>
                  </a:lnTo>
                  <a:lnTo>
                    <a:pt x="356" y="268"/>
                  </a:lnTo>
                  <a:cubicBezTo>
                    <a:pt x="290" y="245"/>
                    <a:pt x="212" y="212"/>
                    <a:pt x="156" y="168"/>
                  </a:cubicBezTo>
                  <a:cubicBezTo>
                    <a:pt x="101" y="123"/>
                    <a:pt x="45" y="57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61" name="Google Shape;561;p3"/>
            <p:cNvSpPr/>
            <p:nvPr/>
          </p:nvSpPr>
          <p:spPr>
            <a:xfrm>
              <a:off x="2045388" y="4040740"/>
              <a:ext cx="18281" cy="9734"/>
            </a:xfrm>
            <a:custGeom>
              <a:avLst/>
              <a:gdLst/>
              <a:ahLst/>
              <a:cxnLst/>
              <a:rect l="l" t="t" r="r" b="b"/>
              <a:pathLst>
                <a:path w="524" h="279" extrusionOk="0">
                  <a:moveTo>
                    <a:pt x="1" y="1"/>
                  </a:moveTo>
                  <a:lnTo>
                    <a:pt x="1" y="1"/>
                  </a:lnTo>
                  <a:cubicBezTo>
                    <a:pt x="34" y="34"/>
                    <a:pt x="67" y="68"/>
                    <a:pt x="112" y="100"/>
                  </a:cubicBezTo>
                  <a:cubicBezTo>
                    <a:pt x="156" y="123"/>
                    <a:pt x="201" y="145"/>
                    <a:pt x="245" y="179"/>
                  </a:cubicBezTo>
                  <a:lnTo>
                    <a:pt x="367" y="246"/>
                  </a:lnTo>
                  <a:cubicBezTo>
                    <a:pt x="390" y="268"/>
                    <a:pt x="412" y="278"/>
                    <a:pt x="446" y="278"/>
                  </a:cubicBezTo>
                  <a:cubicBezTo>
                    <a:pt x="479" y="278"/>
                    <a:pt x="501" y="278"/>
                    <a:pt x="523" y="268"/>
                  </a:cubicBezTo>
                  <a:lnTo>
                    <a:pt x="512" y="223"/>
                  </a:lnTo>
                  <a:cubicBezTo>
                    <a:pt x="490" y="234"/>
                    <a:pt x="468" y="234"/>
                    <a:pt x="446" y="234"/>
                  </a:cubicBezTo>
                  <a:cubicBezTo>
                    <a:pt x="423" y="234"/>
                    <a:pt x="412" y="234"/>
                    <a:pt x="390" y="223"/>
                  </a:cubicBezTo>
                  <a:lnTo>
                    <a:pt x="256" y="157"/>
                  </a:lnTo>
                  <a:cubicBezTo>
                    <a:pt x="167" y="112"/>
                    <a:pt x="68" y="68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62" name="Google Shape;562;p3"/>
            <p:cNvSpPr/>
            <p:nvPr/>
          </p:nvSpPr>
          <p:spPr>
            <a:xfrm>
              <a:off x="1954608" y="3954252"/>
              <a:ext cx="72566" cy="70612"/>
            </a:xfrm>
            <a:custGeom>
              <a:avLst/>
              <a:gdLst/>
              <a:ahLst/>
              <a:cxnLst/>
              <a:rect l="l" t="t" r="r" b="b"/>
              <a:pathLst>
                <a:path w="2080" h="2024" extrusionOk="0">
                  <a:moveTo>
                    <a:pt x="352" y="0"/>
                  </a:moveTo>
                  <a:cubicBezTo>
                    <a:pt x="232" y="0"/>
                    <a:pt x="144" y="16"/>
                    <a:pt x="89" y="77"/>
                  </a:cubicBezTo>
                  <a:cubicBezTo>
                    <a:pt x="0" y="189"/>
                    <a:pt x="22" y="745"/>
                    <a:pt x="178" y="967"/>
                  </a:cubicBezTo>
                  <a:cubicBezTo>
                    <a:pt x="334" y="1178"/>
                    <a:pt x="623" y="1457"/>
                    <a:pt x="801" y="1601"/>
                  </a:cubicBezTo>
                  <a:cubicBezTo>
                    <a:pt x="979" y="1756"/>
                    <a:pt x="1123" y="1968"/>
                    <a:pt x="1279" y="1990"/>
                  </a:cubicBezTo>
                  <a:cubicBezTo>
                    <a:pt x="1446" y="2023"/>
                    <a:pt x="1479" y="2023"/>
                    <a:pt x="1479" y="2023"/>
                  </a:cubicBezTo>
                  <a:cubicBezTo>
                    <a:pt x="1479" y="2023"/>
                    <a:pt x="1701" y="2023"/>
                    <a:pt x="1891" y="1734"/>
                  </a:cubicBezTo>
                  <a:cubicBezTo>
                    <a:pt x="2080" y="1434"/>
                    <a:pt x="2069" y="1078"/>
                    <a:pt x="1746" y="745"/>
                  </a:cubicBezTo>
                  <a:cubicBezTo>
                    <a:pt x="1412" y="411"/>
                    <a:pt x="878" y="33"/>
                    <a:pt x="611" y="11"/>
                  </a:cubicBezTo>
                  <a:cubicBezTo>
                    <a:pt x="513" y="6"/>
                    <a:pt x="426" y="0"/>
                    <a:pt x="35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63" name="Google Shape;563;p3"/>
            <p:cNvSpPr/>
            <p:nvPr/>
          </p:nvSpPr>
          <p:spPr>
            <a:xfrm>
              <a:off x="1954608" y="3954217"/>
              <a:ext cx="35306" cy="60181"/>
            </a:xfrm>
            <a:custGeom>
              <a:avLst/>
              <a:gdLst/>
              <a:ahLst/>
              <a:cxnLst/>
              <a:rect l="l" t="t" r="r" b="b"/>
              <a:pathLst>
                <a:path w="1012" h="1725" extrusionOk="0">
                  <a:moveTo>
                    <a:pt x="456" y="0"/>
                  </a:moveTo>
                  <a:cubicBezTo>
                    <a:pt x="278" y="0"/>
                    <a:pt x="156" y="0"/>
                    <a:pt x="89" y="78"/>
                  </a:cubicBezTo>
                  <a:cubicBezTo>
                    <a:pt x="0" y="190"/>
                    <a:pt x="22" y="746"/>
                    <a:pt x="178" y="968"/>
                  </a:cubicBezTo>
                  <a:cubicBezTo>
                    <a:pt x="334" y="1179"/>
                    <a:pt x="623" y="1458"/>
                    <a:pt x="801" y="1602"/>
                  </a:cubicBezTo>
                  <a:cubicBezTo>
                    <a:pt x="845" y="1646"/>
                    <a:pt x="890" y="1691"/>
                    <a:pt x="934" y="1725"/>
                  </a:cubicBezTo>
                  <a:cubicBezTo>
                    <a:pt x="1012" y="1435"/>
                    <a:pt x="856" y="1124"/>
                    <a:pt x="745" y="857"/>
                  </a:cubicBezTo>
                  <a:cubicBezTo>
                    <a:pt x="667" y="679"/>
                    <a:pt x="623" y="479"/>
                    <a:pt x="567" y="289"/>
                  </a:cubicBezTo>
                  <a:cubicBezTo>
                    <a:pt x="534" y="200"/>
                    <a:pt x="500" y="101"/>
                    <a:pt x="467" y="12"/>
                  </a:cubicBezTo>
                  <a:cubicBezTo>
                    <a:pt x="467" y="12"/>
                    <a:pt x="456" y="12"/>
                    <a:pt x="456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64" name="Google Shape;564;p3"/>
            <p:cNvSpPr/>
            <p:nvPr/>
          </p:nvSpPr>
          <p:spPr>
            <a:xfrm>
              <a:off x="1967377" y="3990291"/>
              <a:ext cx="34190" cy="26026"/>
            </a:xfrm>
            <a:custGeom>
              <a:avLst/>
              <a:gdLst/>
              <a:ahLst/>
              <a:cxnLst/>
              <a:rect l="l" t="t" r="r" b="b"/>
              <a:pathLst>
                <a:path w="980" h="746" extrusionOk="0">
                  <a:moveTo>
                    <a:pt x="1" y="1"/>
                  </a:moveTo>
                  <a:lnTo>
                    <a:pt x="1" y="1"/>
                  </a:lnTo>
                  <a:cubicBezTo>
                    <a:pt x="134" y="145"/>
                    <a:pt x="290" y="290"/>
                    <a:pt x="446" y="424"/>
                  </a:cubicBezTo>
                  <a:cubicBezTo>
                    <a:pt x="524" y="490"/>
                    <a:pt x="591" y="568"/>
                    <a:pt x="680" y="624"/>
                  </a:cubicBezTo>
                  <a:cubicBezTo>
                    <a:pt x="724" y="657"/>
                    <a:pt x="769" y="679"/>
                    <a:pt x="824" y="691"/>
                  </a:cubicBezTo>
                  <a:cubicBezTo>
                    <a:pt x="868" y="713"/>
                    <a:pt x="924" y="723"/>
                    <a:pt x="957" y="746"/>
                  </a:cubicBezTo>
                  <a:lnTo>
                    <a:pt x="979" y="713"/>
                  </a:lnTo>
                  <a:cubicBezTo>
                    <a:pt x="935" y="679"/>
                    <a:pt x="880" y="668"/>
                    <a:pt x="835" y="657"/>
                  </a:cubicBezTo>
                  <a:cubicBezTo>
                    <a:pt x="779" y="646"/>
                    <a:pt x="746" y="624"/>
                    <a:pt x="702" y="602"/>
                  </a:cubicBezTo>
                  <a:cubicBezTo>
                    <a:pt x="613" y="545"/>
                    <a:pt x="535" y="479"/>
                    <a:pt x="457" y="412"/>
                  </a:cubicBezTo>
                  <a:cubicBezTo>
                    <a:pt x="301" y="279"/>
                    <a:pt x="146" y="145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65" name="Google Shape;565;p3"/>
            <p:cNvSpPr/>
            <p:nvPr/>
          </p:nvSpPr>
          <p:spPr>
            <a:xfrm>
              <a:off x="2000382" y="3988756"/>
              <a:ext cx="15141" cy="26026"/>
            </a:xfrm>
            <a:custGeom>
              <a:avLst/>
              <a:gdLst/>
              <a:ahLst/>
              <a:cxnLst/>
              <a:rect l="l" t="t" r="r" b="b"/>
              <a:pathLst>
                <a:path w="434" h="746" extrusionOk="0">
                  <a:moveTo>
                    <a:pt x="434" y="0"/>
                  </a:moveTo>
                  <a:lnTo>
                    <a:pt x="434" y="0"/>
                  </a:lnTo>
                  <a:cubicBezTo>
                    <a:pt x="423" y="78"/>
                    <a:pt x="367" y="122"/>
                    <a:pt x="334" y="178"/>
                  </a:cubicBezTo>
                  <a:cubicBezTo>
                    <a:pt x="290" y="234"/>
                    <a:pt x="245" y="300"/>
                    <a:pt x="211" y="356"/>
                  </a:cubicBezTo>
                  <a:cubicBezTo>
                    <a:pt x="189" y="423"/>
                    <a:pt x="156" y="478"/>
                    <a:pt x="122" y="545"/>
                  </a:cubicBezTo>
                  <a:cubicBezTo>
                    <a:pt x="90" y="601"/>
                    <a:pt x="45" y="656"/>
                    <a:pt x="1" y="690"/>
                  </a:cubicBezTo>
                  <a:lnTo>
                    <a:pt x="33" y="745"/>
                  </a:lnTo>
                  <a:cubicBezTo>
                    <a:pt x="100" y="701"/>
                    <a:pt x="134" y="634"/>
                    <a:pt x="167" y="567"/>
                  </a:cubicBezTo>
                  <a:cubicBezTo>
                    <a:pt x="189" y="501"/>
                    <a:pt x="223" y="434"/>
                    <a:pt x="245" y="367"/>
                  </a:cubicBezTo>
                  <a:cubicBezTo>
                    <a:pt x="267" y="312"/>
                    <a:pt x="300" y="245"/>
                    <a:pt x="345" y="189"/>
                  </a:cubicBezTo>
                  <a:cubicBezTo>
                    <a:pt x="379" y="134"/>
                    <a:pt x="434" y="78"/>
                    <a:pt x="43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66" name="Google Shape;566;p3"/>
            <p:cNvSpPr/>
            <p:nvPr/>
          </p:nvSpPr>
          <p:spPr>
            <a:xfrm>
              <a:off x="1993788" y="3976336"/>
              <a:ext cx="4291" cy="24875"/>
            </a:xfrm>
            <a:custGeom>
              <a:avLst/>
              <a:gdLst/>
              <a:ahLst/>
              <a:cxnLst/>
              <a:rect l="l" t="t" r="r" b="b"/>
              <a:pathLst>
                <a:path w="123" h="713" extrusionOk="0">
                  <a:moveTo>
                    <a:pt x="112" y="1"/>
                  </a:moveTo>
                  <a:cubicBezTo>
                    <a:pt x="123" y="11"/>
                    <a:pt x="111" y="23"/>
                    <a:pt x="101" y="33"/>
                  </a:cubicBezTo>
                  <a:cubicBezTo>
                    <a:pt x="101" y="45"/>
                    <a:pt x="78" y="56"/>
                    <a:pt x="78" y="67"/>
                  </a:cubicBezTo>
                  <a:lnTo>
                    <a:pt x="111" y="33"/>
                  </a:lnTo>
                  <a:cubicBezTo>
                    <a:pt x="111" y="23"/>
                    <a:pt x="123" y="11"/>
                    <a:pt x="112" y="1"/>
                  </a:cubicBezTo>
                  <a:close/>
                  <a:moveTo>
                    <a:pt x="78" y="67"/>
                  </a:moveTo>
                  <a:lnTo>
                    <a:pt x="78" y="67"/>
                  </a:lnTo>
                  <a:cubicBezTo>
                    <a:pt x="56" y="90"/>
                    <a:pt x="45" y="112"/>
                    <a:pt x="34" y="145"/>
                  </a:cubicBezTo>
                  <a:cubicBezTo>
                    <a:pt x="12" y="201"/>
                    <a:pt x="0" y="256"/>
                    <a:pt x="0" y="323"/>
                  </a:cubicBezTo>
                  <a:cubicBezTo>
                    <a:pt x="12" y="434"/>
                    <a:pt x="34" y="557"/>
                    <a:pt x="0" y="656"/>
                  </a:cubicBezTo>
                  <a:lnTo>
                    <a:pt x="45" y="712"/>
                  </a:lnTo>
                  <a:cubicBezTo>
                    <a:pt x="67" y="646"/>
                    <a:pt x="56" y="545"/>
                    <a:pt x="56" y="490"/>
                  </a:cubicBezTo>
                  <a:lnTo>
                    <a:pt x="22" y="323"/>
                  </a:lnTo>
                  <a:cubicBezTo>
                    <a:pt x="22" y="256"/>
                    <a:pt x="22" y="201"/>
                    <a:pt x="45" y="145"/>
                  </a:cubicBezTo>
                  <a:cubicBezTo>
                    <a:pt x="45" y="122"/>
                    <a:pt x="56" y="90"/>
                    <a:pt x="78" y="67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67" name="Google Shape;567;p3"/>
            <p:cNvSpPr/>
            <p:nvPr/>
          </p:nvSpPr>
          <p:spPr>
            <a:xfrm>
              <a:off x="1964272" y="3979023"/>
              <a:ext cx="31503" cy="26828"/>
            </a:xfrm>
            <a:custGeom>
              <a:avLst/>
              <a:gdLst/>
              <a:ahLst/>
              <a:cxnLst/>
              <a:rect l="l" t="t" r="r" b="b"/>
              <a:pathLst>
                <a:path w="903" h="769" extrusionOk="0">
                  <a:moveTo>
                    <a:pt x="1" y="1"/>
                  </a:moveTo>
                  <a:lnTo>
                    <a:pt x="1" y="1"/>
                  </a:lnTo>
                  <a:cubicBezTo>
                    <a:pt x="124" y="134"/>
                    <a:pt x="290" y="235"/>
                    <a:pt x="435" y="346"/>
                  </a:cubicBezTo>
                  <a:cubicBezTo>
                    <a:pt x="579" y="457"/>
                    <a:pt x="769" y="635"/>
                    <a:pt x="902" y="769"/>
                  </a:cubicBezTo>
                  <a:lnTo>
                    <a:pt x="902" y="668"/>
                  </a:lnTo>
                  <a:cubicBezTo>
                    <a:pt x="757" y="546"/>
                    <a:pt x="613" y="424"/>
                    <a:pt x="457" y="324"/>
                  </a:cubicBezTo>
                  <a:cubicBezTo>
                    <a:pt x="302" y="213"/>
                    <a:pt x="134" y="124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68" name="Google Shape;568;p3"/>
            <p:cNvSpPr/>
            <p:nvPr/>
          </p:nvSpPr>
          <p:spPr>
            <a:xfrm>
              <a:off x="1965075" y="3971277"/>
              <a:ext cx="23689" cy="17095"/>
            </a:xfrm>
            <a:custGeom>
              <a:avLst/>
              <a:gdLst/>
              <a:ahLst/>
              <a:cxnLst/>
              <a:rect l="l" t="t" r="r" b="b"/>
              <a:pathLst>
                <a:path w="679" h="490" extrusionOk="0">
                  <a:moveTo>
                    <a:pt x="0" y="1"/>
                  </a:moveTo>
                  <a:lnTo>
                    <a:pt x="311" y="279"/>
                  </a:lnTo>
                  <a:lnTo>
                    <a:pt x="390" y="346"/>
                  </a:lnTo>
                  <a:cubicBezTo>
                    <a:pt x="423" y="368"/>
                    <a:pt x="445" y="401"/>
                    <a:pt x="479" y="412"/>
                  </a:cubicBezTo>
                  <a:cubicBezTo>
                    <a:pt x="512" y="435"/>
                    <a:pt x="545" y="435"/>
                    <a:pt x="578" y="445"/>
                  </a:cubicBezTo>
                  <a:cubicBezTo>
                    <a:pt x="612" y="457"/>
                    <a:pt x="645" y="468"/>
                    <a:pt x="657" y="490"/>
                  </a:cubicBezTo>
                  <a:lnTo>
                    <a:pt x="679" y="479"/>
                  </a:lnTo>
                  <a:cubicBezTo>
                    <a:pt x="657" y="435"/>
                    <a:pt x="623" y="423"/>
                    <a:pt x="590" y="412"/>
                  </a:cubicBezTo>
                  <a:cubicBezTo>
                    <a:pt x="545" y="412"/>
                    <a:pt x="512" y="412"/>
                    <a:pt x="489" y="390"/>
                  </a:cubicBezTo>
                  <a:cubicBezTo>
                    <a:pt x="456" y="379"/>
                    <a:pt x="434" y="356"/>
                    <a:pt x="400" y="334"/>
                  </a:cubicBezTo>
                  <a:lnTo>
                    <a:pt x="323" y="26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69" name="Google Shape;569;p3"/>
            <p:cNvSpPr/>
            <p:nvPr/>
          </p:nvSpPr>
          <p:spPr>
            <a:xfrm>
              <a:off x="1964272" y="4074861"/>
              <a:ext cx="89242" cy="66844"/>
            </a:xfrm>
            <a:custGeom>
              <a:avLst/>
              <a:gdLst/>
              <a:ahLst/>
              <a:cxnLst/>
              <a:rect l="l" t="t" r="r" b="b"/>
              <a:pathLst>
                <a:path w="2558" h="1916" extrusionOk="0">
                  <a:moveTo>
                    <a:pt x="776" y="1"/>
                  </a:moveTo>
                  <a:cubicBezTo>
                    <a:pt x="769" y="1"/>
                    <a:pt x="763" y="1"/>
                    <a:pt x="757" y="2"/>
                  </a:cubicBezTo>
                  <a:cubicBezTo>
                    <a:pt x="591" y="24"/>
                    <a:pt x="368" y="313"/>
                    <a:pt x="257" y="413"/>
                  </a:cubicBezTo>
                  <a:cubicBezTo>
                    <a:pt x="146" y="502"/>
                    <a:pt x="1" y="713"/>
                    <a:pt x="12" y="802"/>
                  </a:cubicBezTo>
                  <a:cubicBezTo>
                    <a:pt x="23" y="891"/>
                    <a:pt x="190" y="1047"/>
                    <a:pt x="390" y="1236"/>
                  </a:cubicBezTo>
                  <a:cubicBezTo>
                    <a:pt x="591" y="1425"/>
                    <a:pt x="846" y="1470"/>
                    <a:pt x="1013" y="1547"/>
                  </a:cubicBezTo>
                  <a:cubicBezTo>
                    <a:pt x="1169" y="1614"/>
                    <a:pt x="1592" y="1892"/>
                    <a:pt x="1958" y="1915"/>
                  </a:cubicBezTo>
                  <a:cubicBezTo>
                    <a:pt x="1970" y="1915"/>
                    <a:pt x="1982" y="1916"/>
                    <a:pt x="1994" y="1916"/>
                  </a:cubicBezTo>
                  <a:cubicBezTo>
                    <a:pt x="2341" y="1916"/>
                    <a:pt x="2558" y="1608"/>
                    <a:pt x="2526" y="1425"/>
                  </a:cubicBezTo>
                  <a:cubicBezTo>
                    <a:pt x="2526" y="1425"/>
                    <a:pt x="2526" y="1391"/>
                    <a:pt x="2470" y="1258"/>
                  </a:cubicBezTo>
                  <a:cubicBezTo>
                    <a:pt x="2415" y="1136"/>
                    <a:pt x="2303" y="1147"/>
                    <a:pt x="2192" y="1025"/>
                  </a:cubicBezTo>
                  <a:cubicBezTo>
                    <a:pt x="2081" y="914"/>
                    <a:pt x="2215" y="847"/>
                    <a:pt x="1948" y="491"/>
                  </a:cubicBezTo>
                  <a:cubicBezTo>
                    <a:pt x="1690" y="158"/>
                    <a:pt x="976" y="1"/>
                    <a:pt x="77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70" name="Google Shape;570;p3"/>
            <p:cNvSpPr/>
            <p:nvPr/>
          </p:nvSpPr>
          <p:spPr>
            <a:xfrm>
              <a:off x="1964272" y="4090421"/>
              <a:ext cx="68345" cy="51250"/>
            </a:xfrm>
            <a:custGeom>
              <a:avLst/>
              <a:gdLst/>
              <a:ahLst/>
              <a:cxnLst/>
              <a:rect l="l" t="t" r="r" b="b"/>
              <a:pathLst>
                <a:path w="1959" h="1469" extrusionOk="0">
                  <a:moveTo>
                    <a:pt x="223" y="0"/>
                  </a:moveTo>
                  <a:cubicBezTo>
                    <a:pt x="124" y="100"/>
                    <a:pt x="1" y="278"/>
                    <a:pt x="12" y="356"/>
                  </a:cubicBezTo>
                  <a:cubicBezTo>
                    <a:pt x="23" y="445"/>
                    <a:pt x="190" y="601"/>
                    <a:pt x="390" y="790"/>
                  </a:cubicBezTo>
                  <a:cubicBezTo>
                    <a:pt x="591" y="979"/>
                    <a:pt x="846" y="1024"/>
                    <a:pt x="1013" y="1101"/>
                  </a:cubicBezTo>
                  <a:cubicBezTo>
                    <a:pt x="1169" y="1168"/>
                    <a:pt x="1592" y="1446"/>
                    <a:pt x="1958" y="1469"/>
                  </a:cubicBezTo>
                  <a:cubicBezTo>
                    <a:pt x="1958" y="1380"/>
                    <a:pt x="1936" y="1301"/>
                    <a:pt x="1892" y="1224"/>
                  </a:cubicBezTo>
                  <a:cubicBezTo>
                    <a:pt x="1770" y="1024"/>
                    <a:pt x="1558" y="912"/>
                    <a:pt x="1347" y="834"/>
                  </a:cubicBezTo>
                  <a:cubicBezTo>
                    <a:pt x="1236" y="790"/>
                    <a:pt x="1125" y="745"/>
                    <a:pt x="1013" y="690"/>
                  </a:cubicBezTo>
                  <a:cubicBezTo>
                    <a:pt x="902" y="634"/>
                    <a:pt x="813" y="557"/>
                    <a:pt x="724" y="468"/>
                  </a:cubicBezTo>
                  <a:cubicBezTo>
                    <a:pt x="557" y="312"/>
                    <a:pt x="423" y="122"/>
                    <a:pt x="2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71" name="Google Shape;571;p3"/>
            <p:cNvSpPr/>
            <p:nvPr/>
          </p:nvSpPr>
          <p:spPr>
            <a:xfrm>
              <a:off x="1978262" y="4095061"/>
              <a:ext cx="31469" cy="17130"/>
            </a:xfrm>
            <a:custGeom>
              <a:avLst/>
              <a:gdLst/>
              <a:ahLst/>
              <a:cxnLst/>
              <a:rect l="l" t="t" r="r" b="b"/>
              <a:pathLst>
                <a:path w="902" h="491" extrusionOk="0">
                  <a:moveTo>
                    <a:pt x="0" y="1"/>
                  </a:moveTo>
                  <a:lnTo>
                    <a:pt x="0" y="1"/>
                  </a:lnTo>
                  <a:cubicBezTo>
                    <a:pt x="167" y="23"/>
                    <a:pt x="334" y="68"/>
                    <a:pt x="490" y="145"/>
                  </a:cubicBezTo>
                  <a:cubicBezTo>
                    <a:pt x="635" y="223"/>
                    <a:pt x="768" y="345"/>
                    <a:pt x="845" y="490"/>
                  </a:cubicBezTo>
                  <a:lnTo>
                    <a:pt x="901" y="479"/>
                  </a:lnTo>
                  <a:cubicBezTo>
                    <a:pt x="801" y="335"/>
                    <a:pt x="645" y="201"/>
                    <a:pt x="490" y="123"/>
                  </a:cubicBezTo>
                  <a:cubicBezTo>
                    <a:pt x="334" y="56"/>
                    <a:pt x="167" y="12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72" name="Google Shape;572;p3"/>
            <p:cNvSpPr/>
            <p:nvPr/>
          </p:nvSpPr>
          <p:spPr>
            <a:xfrm>
              <a:off x="1991066" y="4114843"/>
              <a:ext cx="29899" cy="8199"/>
            </a:xfrm>
            <a:custGeom>
              <a:avLst/>
              <a:gdLst/>
              <a:ahLst/>
              <a:cxnLst/>
              <a:rect l="l" t="t" r="r" b="b"/>
              <a:pathLst>
                <a:path w="857" h="235" extrusionOk="0">
                  <a:moveTo>
                    <a:pt x="779" y="1"/>
                  </a:moveTo>
                  <a:cubicBezTo>
                    <a:pt x="512" y="112"/>
                    <a:pt x="290" y="168"/>
                    <a:pt x="1" y="235"/>
                  </a:cubicBezTo>
                  <a:cubicBezTo>
                    <a:pt x="290" y="190"/>
                    <a:pt x="579" y="134"/>
                    <a:pt x="857" y="35"/>
                  </a:cubicBezTo>
                  <a:lnTo>
                    <a:pt x="779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73" name="Google Shape;573;p3"/>
            <p:cNvSpPr/>
            <p:nvPr/>
          </p:nvSpPr>
          <p:spPr>
            <a:xfrm>
              <a:off x="2018593" y="4120285"/>
              <a:ext cx="24491" cy="12071"/>
            </a:xfrm>
            <a:custGeom>
              <a:avLst/>
              <a:gdLst/>
              <a:ahLst/>
              <a:cxnLst/>
              <a:rect l="l" t="t" r="r" b="b"/>
              <a:pathLst>
                <a:path w="702" h="346" extrusionOk="0">
                  <a:moveTo>
                    <a:pt x="658" y="0"/>
                  </a:moveTo>
                  <a:lnTo>
                    <a:pt x="591" y="67"/>
                  </a:lnTo>
                  <a:cubicBezTo>
                    <a:pt x="569" y="79"/>
                    <a:pt x="546" y="101"/>
                    <a:pt x="512" y="112"/>
                  </a:cubicBezTo>
                  <a:cubicBezTo>
                    <a:pt x="457" y="145"/>
                    <a:pt x="401" y="168"/>
                    <a:pt x="346" y="190"/>
                  </a:cubicBezTo>
                  <a:lnTo>
                    <a:pt x="1" y="346"/>
                  </a:lnTo>
                  <a:lnTo>
                    <a:pt x="1" y="346"/>
                  </a:lnTo>
                  <a:lnTo>
                    <a:pt x="357" y="223"/>
                  </a:lnTo>
                  <a:cubicBezTo>
                    <a:pt x="424" y="201"/>
                    <a:pt x="480" y="178"/>
                    <a:pt x="535" y="156"/>
                  </a:cubicBezTo>
                  <a:cubicBezTo>
                    <a:pt x="569" y="145"/>
                    <a:pt x="591" y="123"/>
                    <a:pt x="624" y="112"/>
                  </a:cubicBezTo>
                  <a:cubicBezTo>
                    <a:pt x="646" y="89"/>
                    <a:pt x="680" y="67"/>
                    <a:pt x="702" y="45"/>
                  </a:cubicBezTo>
                  <a:lnTo>
                    <a:pt x="658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74" name="Google Shape;574;p3"/>
            <p:cNvSpPr/>
            <p:nvPr/>
          </p:nvSpPr>
          <p:spPr>
            <a:xfrm>
              <a:off x="1995323" y="4084595"/>
              <a:ext cx="45040" cy="36109"/>
            </a:xfrm>
            <a:custGeom>
              <a:avLst/>
              <a:gdLst/>
              <a:ahLst/>
              <a:cxnLst/>
              <a:rect l="l" t="t" r="r" b="b"/>
              <a:pathLst>
                <a:path w="1291" h="1035" extrusionOk="0">
                  <a:moveTo>
                    <a:pt x="1" y="0"/>
                  </a:moveTo>
                  <a:cubicBezTo>
                    <a:pt x="146" y="56"/>
                    <a:pt x="290" y="111"/>
                    <a:pt x="445" y="111"/>
                  </a:cubicBezTo>
                  <a:cubicBezTo>
                    <a:pt x="512" y="111"/>
                    <a:pt x="590" y="111"/>
                    <a:pt x="657" y="145"/>
                  </a:cubicBezTo>
                  <a:cubicBezTo>
                    <a:pt x="724" y="167"/>
                    <a:pt x="791" y="212"/>
                    <a:pt x="846" y="267"/>
                  </a:cubicBezTo>
                  <a:cubicBezTo>
                    <a:pt x="957" y="368"/>
                    <a:pt x="1068" y="467"/>
                    <a:pt x="1157" y="590"/>
                  </a:cubicBezTo>
                  <a:cubicBezTo>
                    <a:pt x="1191" y="645"/>
                    <a:pt x="1169" y="724"/>
                    <a:pt x="1179" y="801"/>
                  </a:cubicBezTo>
                  <a:cubicBezTo>
                    <a:pt x="1191" y="879"/>
                    <a:pt x="1213" y="957"/>
                    <a:pt x="1246" y="1035"/>
                  </a:cubicBezTo>
                  <a:lnTo>
                    <a:pt x="1291" y="1013"/>
                  </a:lnTo>
                  <a:cubicBezTo>
                    <a:pt x="1258" y="946"/>
                    <a:pt x="1236" y="879"/>
                    <a:pt x="1224" y="801"/>
                  </a:cubicBezTo>
                  <a:cubicBezTo>
                    <a:pt x="1213" y="768"/>
                    <a:pt x="1213" y="734"/>
                    <a:pt x="1213" y="690"/>
                  </a:cubicBezTo>
                  <a:cubicBezTo>
                    <a:pt x="1213" y="645"/>
                    <a:pt x="1202" y="612"/>
                    <a:pt x="1179" y="579"/>
                  </a:cubicBezTo>
                  <a:cubicBezTo>
                    <a:pt x="1091" y="445"/>
                    <a:pt x="979" y="345"/>
                    <a:pt x="857" y="245"/>
                  </a:cubicBezTo>
                  <a:cubicBezTo>
                    <a:pt x="801" y="200"/>
                    <a:pt x="735" y="156"/>
                    <a:pt x="668" y="123"/>
                  </a:cubicBezTo>
                  <a:cubicBezTo>
                    <a:pt x="619" y="102"/>
                    <a:pt x="570" y="94"/>
                    <a:pt x="523" y="94"/>
                  </a:cubicBezTo>
                  <a:cubicBezTo>
                    <a:pt x="496" y="94"/>
                    <a:pt x="470" y="96"/>
                    <a:pt x="445" y="101"/>
                  </a:cubicBezTo>
                  <a:cubicBezTo>
                    <a:pt x="290" y="101"/>
                    <a:pt x="146" y="56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75" name="Google Shape;575;p3"/>
            <p:cNvSpPr/>
            <p:nvPr/>
          </p:nvSpPr>
          <p:spPr>
            <a:xfrm>
              <a:off x="2005824" y="4097399"/>
              <a:ext cx="24456" cy="21351"/>
            </a:xfrm>
            <a:custGeom>
              <a:avLst/>
              <a:gdLst/>
              <a:ahLst/>
              <a:cxnLst/>
              <a:rect l="l" t="t" r="r" b="b"/>
              <a:pathLst>
                <a:path w="701" h="612" extrusionOk="0">
                  <a:moveTo>
                    <a:pt x="0" y="1"/>
                  </a:moveTo>
                  <a:lnTo>
                    <a:pt x="0" y="1"/>
                  </a:lnTo>
                  <a:cubicBezTo>
                    <a:pt x="55" y="45"/>
                    <a:pt x="122" y="90"/>
                    <a:pt x="189" y="123"/>
                  </a:cubicBezTo>
                  <a:cubicBezTo>
                    <a:pt x="256" y="167"/>
                    <a:pt x="322" y="201"/>
                    <a:pt x="378" y="256"/>
                  </a:cubicBezTo>
                  <a:cubicBezTo>
                    <a:pt x="500" y="357"/>
                    <a:pt x="589" y="478"/>
                    <a:pt x="678" y="612"/>
                  </a:cubicBezTo>
                  <a:lnTo>
                    <a:pt x="701" y="590"/>
                  </a:lnTo>
                  <a:cubicBezTo>
                    <a:pt x="612" y="468"/>
                    <a:pt x="512" y="345"/>
                    <a:pt x="389" y="245"/>
                  </a:cubicBezTo>
                  <a:cubicBezTo>
                    <a:pt x="334" y="189"/>
                    <a:pt x="267" y="156"/>
                    <a:pt x="200" y="123"/>
                  </a:cubicBezTo>
                  <a:cubicBezTo>
                    <a:pt x="134" y="78"/>
                    <a:pt x="55" y="45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76" name="Google Shape;576;p3"/>
            <p:cNvSpPr/>
            <p:nvPr/>
          </p:nvSpPr>
          <p:spPr>
            <a:xfrm>
              <a:off x="1879703" y="3921247"/>
              <a:ext cx="375634" cy="452456"/>
            </a:xfrm>
            <a:custGeom>
              <a:avLst/>
              <a:gdLst/>
              <a:ahLst/>
              <a:cxnLst/>
              <a:rect l="l" t="t" r="r" b="b"/>
              <a:pathLst>
                <a:path w="10767" h="12969" extrusionOk="0">
                  <a:moveTo>
                    <a:pt x="22" y="0"/>
                  </a:moveTo>
                  <a:lnTo>
                    <a:pt x="0" y="33"/>
                  </a:lnTo>
                  <a:lnTo>
                    <a:pt x="2491" y="2347"/>
                  </a:lnTo>
                  <a:lnTo>
                    <a:pt x="3059" y="2914"/>
                  </a:lnTo>
                  <a:cubicBezTo>
                    <a:pt x="2758" y="2847"/>
                    <a:pt x="2447" y="2825"/>
                    <a:pt x="2136" y="2825"/>
                  </a:cubicBezTo>
                  <a:cubicBezTo>
                    <a:pt x="2071" y="2823"/>
                    <a:pt x="2006" y="2822"/>
                    <a:pt x="1940" y="2822"/>
                  </a:cubicBezTo>
                  <a:cubicBezTo>
                    <a:pt x="1647" y="2822"/>
                    <a:pt x="1348" y="2842"/>
                    <a:pt x="1057" y="2870"/>
                  </a:cubicBezTo>
                  <a:lnTo>
                    <a:pt x="1057" y="2892"/>
                  </a:lnTo>
                  <a:cubicBezTo>
                    <a:pt x="1310" y="2884"/>
                    <a:pt x="1558" y="2871"/>
                    <a:pt x="1805" y="2871"/>
                  </a:cubicBezTo>
                  <a:cubicBezTo>
                    <a:pt x="1915" y="2871"/>
                    <a:pt x="2025" y="2874"/>
                    <a:pt x="2136" y="2880"/>
                  </a:cubicBezTo>
                  <a:cubicBezTo>
                    <a:pt x="2481" y="2892"/>
                    <a:pt x="2837" y="2925"/>
                    <a:pt x="3170" y="3025"/>
                  </a:cubicBezTo>
                  <a:cubicBezTo>
                    <a:pt x="3749" y="3604"/>
                    <a:pt x="4305" y="4204"/>
                    <a:pt x="4849" y="4805"/>
                  </a:cubicBezTo>
                  <a:cubicBezTo>
                    <a:pt x="5217" y="5228"/>
                    <a:pt x="5583" y="5650"/>
                    <a:pt x="5895" y="6117"/>
                  </a:cubicBezTo>
                  <a:cubicBezTo>
                    <a:pt x="5739" y="6051"/>
                    <a:pt x="5583" y="5995"/>
                    <a:pt x="5428" y="5950"/>
                  </a:cubicBezTo>
                  <a:cubicBezTo>
                    <a:pt x="5205" y="5873"/>
                    <a:pt x="4983" y="5794"/>
                    <a:pt x="4750" y="5728"/>
                  </a:cubicBezTo>
                  <a:cubicBezTo>
                    <a:pt x="4516" y="5661"/>
                    <a:pt x="4271" y="5628"/>
                    <a:pt x="4049" y="5561"/>
                  </a:cubicBezTo>
                  <a:cubicBezTo>
                    <a:pt x="3826" y="5495"/>
                    <a:pt x="3604" y="5394"/>
                    <a:pt x="3359" y="5361"/>
                  </a:cubicBezTo>
                  <a:lnTo>
                    <a:pt x="3359" y="5383"/>
                  </a:lnTo>
                  <a:cubicBezTo>
                    <a:pt x="3593" y="5428"/>
                    <a:pt x="3804" y="5527"/>
                    <a:pt x="4038" y="5606"/>
                  </a:cubicBezTo>
                  <a:cubicBezTo>
                    <a:pt x="4260" y="5683"/>
                    <a:pt x="4505" y="5717"/>
                    <a:pt x="4727" y="5794"/>
                  </a:cubicBezTo>
                  <a:cubicBezTo>
                    <a:pt x="4950" y="5861"/>
                    <a:pt x="5183" y="5950"/>
                    <a:pt x="5406" y="6028"/>
                  </a:cubicBezTo>
                  <a:cubicBezTo>
                    <a:pt x="5617" y="6106"/>
                    <a:pt x="5828" y="6173"/>
                    <a:pt x="6006" y="6284"/>
                  </a:cubicBezTo>
                  <a:cubicBezTo>
                    <a:pt x="6129" y="6473"/>
                    <a:pt x="6240" y="6662"/>
                    <a:pt x="6351" y="6851"/>
                  </a:cubicBezTo>
                  <a:cubicBezTo>
                    <a:pt x="6507" y="7085"/>
                    <a:pt x="6641" y="7341"/>
                    <a:pt x="6774" y="7586"/>
                  </a:cubicBezTo>
                  <a:cubicBezTo>
                    <a:pt x="6851" y="7719"/>
                    <a:pt x="6918" y="7852"/>
                    <a:pt x="6985" y="7986"/>
                  </a:cubicBezTo>
                  <a:cubicBezTo>
                    <a:pt x="6940" y="7964"/>
                    <a:pt x="6896" y="7952"/>
                    <a:pt x="6863" y="7941"/>
                  </a:cubicBezTo>
                  <a:cubicBezTo>
                    <a:pt x="6774" y="7919"/>
                    <a:pt x="6696" y="7875"/>
                    <a:pt x="6618" y="7841"/>
                  </a:cubicBezTo>
                  <a:cubicBezTo>
                    <a:pt x="6451" y="7763"/>
                    <a:pt x="6295" y="7685"/>
                    <a:pt x="6129" y="7618"/>
                  </a:cubicBezTo>
                  <a:cubicBezTo>
                    <a:pt x="5795" y="7485"/>
                    <a:pt x="5462" y="7363"/>
                    <a:pt x="5128" y="7240"/>
                  </a:cubicBezTo>
                  <a:lnTo>
                    <a:pt x="5116" y="7274"/>
                  </a:lnTo>
                  <a:cubicBezTo>
                    <a:pt x="5450" y="7396"/>
                    <a:pt x="5784" y="7529"/>
                    <a:pt x="6107" y="7663"/>
                  </a:cubicBezTo>
                  <a:cubicBezTo>
                    <a:pt x="6273" y="7741"/>
                    <a:pt x="6429" y="7819"/>
                    <a:pt x="6596" y="7897"/>
                  </a:cubicBezTo>
                  <a:cubicBezTo>
                    <a:pt x="6673" y="7930"/>
                    <a:pt x="6752" y="7974"/>
                    <a:pt x="6841" y="7997"/>
                  </a:cubicBezTo>
                  <a:cubicBezTo>
                    <a:pt x="6907" y="8030"/>
                    <a:pt x="6985" y="8041"/>
                    <a:pt x="7029" y="8075"/>
                  </a:cubicBezTo>
                  <a:cubicBezTo>
                    <a:pt x="7207" y="8409"/>
                    <a:pt x="7375" y="8764"/>
                    <a:pt x="7519" y="9109"/>
                  </a:cubicBezTo>
                  <a:lnTo>
                    <a:pt x="7553" y="9209"/>
                  </a:lnTo>
                  <a:lnTo>
                    <a:pt x="7585" y="9309"/>
                  </a:lnTo>
                  <a:lnTo>
                    <a:pt x="7619" y="9509"/>
                  </a:lnTo>
                  <a:cubicBezTo>
                    <a:pt x="7630" y="9643"/>
                    <a:pt x="7630" y="9788"/>
                    <a:pt x="7641" y="9932"/>
                  </a:cubicBezTo>
                  <a:cubicBezTo>
                    <a:pt x="7641" y="10210"/>
                    <a:pt x="7641" y="10500"/>
                    <a:pt x="7630" y="10777"/>
                  </a:cubicBezTo>
                  <a:lnTo>
                    <a:pt x="7630" y="10799"/>
                  </a:lnTo>
                  <a:lnTo>
                    <a:pt x="7664" y="11000"/>
                  </a:lnTo>
                  <a:lnTo>
                    <a:pt x="7664" y="11044"/>
                  </a:lnTo>
                  <a:lnTo>
                    <a:pt x="7719" y="11066"/>
                  </a:lnTo>
                  <a:cubicBezTo>
                    <a:pt x="7975" y="11189"/>
                    <a:pt x="8242" y="11333"/>
                    <a:pt x="8497" y="11467"/>
                  </a:cubicBezTo>
                  <a:cubicBezTo>
                    <a:pt x="8754" y="11600"/>
                    <a:pt x="9009" y="11734"/>
                    <a:pt x="9265" y="11879"/>
                  </a:cubicBezTo>
                  <a:cubicBezTo>
                    <a:pt x="9521" y="12012"/>
                    <a:pt x="9755" y="12168"/>
                    <a:pt x="9977" y="12356"/>
                  </a:cubicBezTo>
                  <a:cubicBezTo>
                    <a:pt x="10088" y="12445"/>
                    <a:pt x="10188" y="12546"/>
                    <a:pt x="10289" y="12646"/>
                  </a:cubicBezTo>
                  <a:cubicBezTo>
                    <a:pt x="10333" y="12702"/>
                    <a:pt x="10378" y="12746"/>
                    <a:pt x="10422" y="12801"/>
                  </a:cubicBezTo>
                  <a:cubicBezTo>
                    <a:pt x="10444" y="12835"/>
                    <a:pt x="10455" y="12857"/>
                    <a:pt x="10477" y="12890"/>
                  </a:cubicBezTo>
                  <a:cubicBezTo>
                    <a:pt x="10499" y="12913"/>
                    <a:pt x="10511" y="12946"/>
                    <a:pt x="10522" y="12969"/>
                  </a:cubicBezTo>
                  <a:lnTo>
                    <a:pt x="10766" y="12868"/>
                  </a:lnTo>
                  <a:cubicBezTo>
                    <a:pt x="10744" y="12824"/>
                    <a:pt x="10711" y="12779"/>
                    <a:pt x="10689" y="12746"/>
                  </a:cubicBezTo>
                  <a:lnTo>
                    <a:pt x="10622" y="12646"/>
                  </a:lnTo>
                  <a:cubicBezTo>
                    <a:pt x="10566" y="12591"/>
                    <a:pt x="10522" y="12534"/>
                    <a:pt x="10467" y="12479"/>
                  </a:cubicBezTo>
                  <a:cubicBezTo>
                    <a:pt x="10366" y="12368"/>
                    <a:pt x="10255" y="12257"/>
                    <a:pt x="10133" y="12168"/>
                  </a:cubicBezTo>
                  <a:cubicBezTo>
                    <a:pt x="9899" y="11978"/>
                    <a:pt x="9643" y="11812"/>
                    <a:pt x="9377" y="11678"/>
                  </a:cubicBezTo>
                  <a:cubicBezTo>
                    <a:pt x="9110" y="11545"/>
                    <a:pt x="8853" y="11412"/>
                    <a:pt x="8586" y="11278"/>
                  </a:cubicBezTo>
                  <a:cubicBezTo>
                    <a:pt x="8342" y="11155"/>
                    <a:pt x="8086" y="11033"/>
                    <a:pt x="7842" y="10911"/>
                  </a:cubicBezTo>
                  <a:cubicBezTo>
                    <a:pt x="7830" y="10866"/>
                    <a:pt x="7819" y="10811"/>
                    <a:pt x="7797" y="10766"/>
                  </a:cubicBezTo>
                  <a:cubicBezTo>
                    <a:pt x="7797" y="10488"/>
                    <a:pt x="7797" y="10199"/>
                    <a:pt x="7775" y="9921"/>
                  </a:cubicBezTo>
                  <a:cubicBezTo>
                    <a:pt x="7763" y="9776"/>
                    <a:pt x="7753" y="9643"/>
                    <a:pt x="7730" y="9499"/>
                  </a:cubicBezTo>
                  <a:cubicBezTo>
                    <a:pt x="7719" y="9420"/>
                    <a:pt x="7708" y="9354"/>
                    <a:pt x="7697" y="9276"/>
                  </a:cubicBezTo>
                  <a:cubicBezTo>
                    <a:pt x="7686" y="9254"/>
                    <a:pt x="7686" y="9232"/>
                    <a:pt x="7674" y="9209"/>
                  </a:cubicBezTo>
                  <a:cubicBezTo>
                    <a:pt x="7708" y="8998"/>
                    <a:pt x="7674" y="8775"/>
                    <a:pt x="7641" y="8575"/>
                  </a:cubicBezTo>
                  <a:cubicBezTo>
                    <a:pt x="7597" y="8364"/>
                    <a:pt x="7553" y="8142"/>
                    <a:pt x="7530" y="7930"/>
                  </a:cubicBezTo>
                  <a:cubicBezTo>
                    <a:pt x="7496" y="7707"/>
                    <a:pt x="7496" y="7485"/>
                    <a:pt x="7508" y="7274"/>
                  </a:cubicBezTo>
                  <a:cubicBezTo>
                    <a:pt x="7519" y="7052"/>
                    <a:pt x="7553" y="6829"/>
                    <a:pt x="7608" y="6617"/>
                  </a:cubicBezTo>
                  <a:lnTo>
                    <a:pt x="7597" y="6617"/>
                  </a:lnTo>
                  <a:cubicBezTo>
                    <a:pt x="7530" y="6829"/>
                    <a:pt x="7486" y="7052"/>
                    <a:pt x="7474" y="7263"/>
                  </a:cubicBezTo>
                  <a:cubicBezTo>
                    <a:pt x="7452" y="7485"/>
                    <a:pt x="7464" y="7707"/>
                    <a:pt x="7486" y="7930"/>
                  </a:cubicBezTo>
                  <a:cubicBezTo>
                    <a:pt x="7508" y="8152"/>
                    <a:pt x="7541" y="8364"/>
                    <a:pt x="7585" y="8587"/>
                  </a:cubicBezTo>
                  <a:cubicBezTo>
                    <a:pt x="7608" y="8742"/>
                    <a:pt x="7630" y="8909"/>
                    <a:pt x="7630" y="9076"/>
                  </a:cubicBezTo>
                  <a:lnTo>
                    <a:pt x="7619" y="9064"/>
                  </a:lnTo>
                  <a:cubicBezTo>
                    <a:pt x="7519" y="8809"/>
                    <a:pt x="7397" y="8542"/>
                    <a:pt x="7274" y="8286"/>
                  </a:cubicBezTo>
                  <a:cubicBezTo>
                    <a:pt x="7152" y="8030"/>
                    <a:pt x="7019" y="7774"/>
                    <a:pt x="6896" y="7529"/>
                  </a:cubicBezTo>
                  <a:cubicBezTo>
                    <a:pt x="6629" y="7018"/>
                    <a:pt x="6340" y="6528"/>
                    <a:pt x="6028" y="6051"/>
                  </a:cubicBezTo>
                  <a:cubicBezTo>
                    <a:pt x="5817" y="5750"/>
                    <a:pt x="5595" y="5461"/>
                    <a:pt x="5350" y="5194"/>
                  </a:cubicBezTo>
                  <a:lnTo>
                    <a:pt x="5406" y="4849"/>
                  </a:lnTo>
                  <a:cubicBezTo>
                    <a:pt x="5428" y="4704"/>
                    <a:pt x="5462" y="4560"/>
                    <a:pt x="5462" y="4405"/>
                  </a:cubicBezTo>
                  <a:cubicBezTo>
                    <a:pt x="5472" y="4249"/>
                    <a:pt x="5439" y="4104"/>
                    <a:pt x="5383" y="3960"/>
                  </a:cubicBezTo>
                  <a:cubicBezTo>
                    <a:pt x="5339" y="3815"/>
                    <a:pt x="5284" y="3681"/>
                    <a:pt x="5261" y="3537"/>
                  </a:cubicBezTo>
                  <a:lnTo>
                    <a:pt x="5239" y="3537"/>
                  </a:lnTo>
                  <a:cubicBezTo>
                    <a:pt x="5261" y="3693"/>
                    <a:pt x="5306" y="3826"/>
                    <a:pt x="5350" y="3970"/>
                  </a:cubicBezTo>
                  <a:cubicBezTo>
                    <a:pt x="5406" y="4115"/>
                    <a:pt x="5428" y="4260"/>
                    <a:pt x="5417" y="4405"/>
                  </a:cubicBezTo>
                  <a:cubicBezTo>
                    <a:pt x="5417" y="4549"/>
                    <a:pt x="5383" y="4694"/>
                    <a:pt x="5350" y="4849"/>
                  </a:cubicBezTo>
                  <a:lnTo>
                    <a:pt x="5306" y="5127"/>
                  </a:lnTo>
                  <a:lnTo>
                    <a:pt x="4938" y="4727"/>
                  </a:lnTo>
                  <a:cubicBezTo>
                    <a:pt x="4649" y="4405"/>
                    <a:pt x="4349" y="4082"/>
                    <a:pt x="4049" y="3770"/>
                  </a:cubicBezTo>
                  <a:lnTo>
                    <a:pt x="3848" y="3292"/>
                  </a:lnTo>
                  <a:cubicBezTo>
                    <a:pt x="3782" y="3125"/>
                    <a:pt x="3670" y="2969"/>
                    <a:pt x="3581" y="2814"/>
                  </a:cubicBezTo>
                  <a:cubicBezTo>
                    <a:pt x="3404" y="2502"/>
                    <a:pt x="3292" y="2146"/>
                    <a:pt x="3104" y="1835"/>
                  </a:cubicBezTo>
                  <a:lnTo>
                    <a:pt x="3059" y="1857"/>
                  </a:lnTo>
                  <a:cubicBezTo>
                    <a:pt x="3237" y="2169"/>
                    <a:pt x="3348" y="2524"/>
                    <a:pt x="3526" y="2847"/>
                  </a:cubicBezTo>
                  <a:cubicBezTo>
                    <a:pt x="3604" y="3014"/>
                    <a:pt x="3715" y="3159"/>
                    <a:pt x="3771" y="3325"/>
                  </a:cubicBezTo>
                  <a:lnTo>
                    <a:pt x="3882" y="3592"/>
                  </a:lnTo>
                  <a:cubicBezTo>
                    <a:pt x="3448" y="3147"/>
                    <a:pt x="3003" y="2714"/>
                    <a:pt x="2558" y="2280"/>
                  </a:cubicBezTo>
                  <a:cubicBezTo>
                    <a:pt x="1725" y="1513"/>
                    <a:pt x="868" y="757"/>
                    <a:pt x="2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77" name="Google Shape;577;p3"/>
            <p:cNvSpPr/>
            <p:nvPr/>
          </p:nvSpPr>
          <p:spPr>
            <a:xfrm>
              <a:off x="2230087" y="4257641"/>
              <a:ext cx="319779" cy="330978"/>
            </a:xfrm>
            <a:custGeom>
              <a:avLst/>
              <a:gdLst/>
              <a:ahLst/>
              <a:cxnLst/>
              <a:rect l="l" t="t" r="r" b="b"/>
              <a:pathLst>
                <a:path w="9166" h="9487" extrusionOk="0">
                  <a:moveTo>
                    <a:pt x="3318" y="1"/>
                  </a:moveTo>
                  <a:cubicBezTo>
                    <a:pt x="3031" y="1"/>
                    <a:pt x="2742" y="61"/>
                    <a:pt x="2470" y="168"/>
                  </a:cubicBezTo>
                  <a:cubicBezTo>
                    <a:pt x="1836" y="401"/>
                    <a:pt x="1336" y="880"/>
                    <a:pt x="891" y="1380"/>
                  </a:cubicBezTo>
                  <a:cubicBezTo>
                    <a:pt x="757" y="1525"/>
                    <a:pt x="624" y="1669"/>
                    <a:pt x="513" y="1836"/>
                  </a:cubicBezTo>
                  <a:cubicBezTo>
                    <a:pt x="390" y="1992"/>
                    <a:pt x="290" y="2170"/>
                    <a:pt x="278" y="2359"/>
                  </a:cubicBezTo>
                  <a:cubicBezTo>
                    <a:pt x="278" y="2392"/>
                    <a:pt x="312" y="2425"/>
                    <a:pt x="345" y="2425"/>
                  </a:cubicBezTo>
                  <a:cubicBezTo>
                    <a:pt x="1" y="2904"/>
                    <a:pt x="12" y="3560"/>
                    <a:pt x="223" y="4105"/>
                  </a:cubicBezTo>
                  <a:lnTo>
                    <a:pt x="212" y="4105"/>
                  </a:lnTo>
                  <a:cubicBezTo>
                    <a:pt x="179" y="4450"/>
                    <a:pt x="157" y="4795"/>
                    <a:pt x="145" y="5139"/>
                  </a:cubicBezTo>
                  <a:cubicBezTo>
                    <a:pt x="145" y="5451"/>
                    <a:pt x="145" y="5762"/>
                    <a:pt x="201" y="6073"/>
                  </a:cubicBezTo>
                  <a:cubicBezTo>
                    <a:pt x="312" y="6597"/>
                    <a:pt x="612" y="7030"/>
                    <a:pt x="990" y="7375"/>
                  </a:cubicBezTo>
                  <a:lnTo>
                    <a:pt x="990" y="7397"/>
                  </a:lnTo>
                  <a:cubicBezTo>
                    <a:pt x="1035" y="7808"/>
                    <a:pt x="1346" y="8109"/>
                    <a:pt x="1680" y="8320"/>
                  </a:cubicBezTo>
                  <a:cubicBezTo>
                    <a:pt x="1880" y="8431"/>
                    <a:pt x="2092" y="8532"/>
                    <a:pt x="2303" y="8621"/>
                  </a:cubicBezTo>
                  <a:cubicBezTo>
                    <a:pt x="2426" y="8674"/>
                    <a:pt x="2558" y="8720"/>
                    <a:pt x="2690" y="8720"/>
                  </a:cubicBezTo>
                  <a:cubicBezTo>
                    <a:pt x="2724" y="8720"/>
                    <a:pt x="2758" y="8717"/>
                    <a:pt x="2792" y="8710"/>
                  </a:cubicBezTo>
                  <a:cubicBezTo>
                    <a:pt x="3137" y="8977"/>
                    <a:pt x="3560" y="9132"/>
                    <a:pt x="3993" y="9210"/>
                  </a:cubicBezTo>
                  <a:cubicBezTo>
                    <a:pt x="4272" y="9254"/>
                    <a:pt x="4549" y="9277"/>
                    <a:pt x="4828" y="9277"/>
                  </a:cubicBezTo>
                  <a:cubicBezTo>
                    <a:pt x="4956" y="9282"/>
                    <a:pt x="5086" y="9285"/>
                    <a:pt x="5218" y="9285"/>
                  </a:cubicBezTo>
                  <a:cubicBezTo>
                    <a:pt x="5350" y="9285"/>
                    <a:pt x="5484" y="9282"/>
                    <a:pt x="5617" y="9277"/>
                  </a:cubicBezTo>
                  <a:cubicBezTo>
                    <a:pt x="5639" y="9266"/>
                    <a:pt x="5673" y="9266"/>
                    <a:pt x="5695" y="9266"/>
                  </a:cubicBezTo>
                  <a:cubicBezTo>
                    <a:pt x="5884" y="9366"/>
                    <a:pt x="6096" y="9432"/>
                    <a:pt x="6296" y="9466"/>
                  </a:cubicBezTo>
                  <a:cubicBezTo>
                    <a:pt x="6385" y="9481"/>
                    <a:pt x="6473" y="9487"/>
                    <a:pt x="6562" y="9487"/>
                  </a:cubicBezTo>
                  <a:cubicBezTo>
                    <a:pt x="6740" y="9487"/>
                    <a:pt x="6918" y="9462"/>
                    <a:pt x="7097" y="9432"/>
                  </a:cubicBezTo>
                  <a:cubicBezTo>
                    <a:pt x="7230" y="9422"/>
                    <a:pt x="7374" y="9399"/>
                    <a:pt x="7508" y="9355"/>
                  </a:cubicBezTo>
                  <a:cubicBezTo>
                    <a:pt x="7641" y="9321"/>
                    <a:pt x="7753" y="9254"/>
                    <a:pt x="7864" y="9177"/>
                  </a:cubicBezTo>
                  <a:cubicBezTo>
                    <a:pt x="8076" y="9021"/>
                    <a:pt x="8242" y="8809"/>
                    <a:pt x="8365" y="8587"/>
                  </a:cubicBezTo>
                  <a:cubicBezTo>
                    <a:pt x="8431" y="8454"/>
                    <a:pt x="8476" y="8309"/>
                    <a:pt x="8520" y="8164"/>
                  </a:cubicBezTo>
                  <a:cubicBezTo>
                    <a:pt x="8520" y="8131"/>
                    <a:pt x="8531" y="8087"/>
                    <a:pt x="8543" y="8042"/>
                  </a:cubicBezTo>
                  <a:cubicBezTo>
                    <a:pt x="8598" y="7976"/>
                    <a:pt x="8642" y="7909"/>
                    <a:pt x="8687" y="7842"/>
                  </a:cubicBezTo>
                  <a:cubicBezTo>
                    <a:pt x="8765" y="7719"/>
                    <a:pt x="8832" y="7608"/>
                    <a:pt x="8865" y="7464"/>
                  </a:cubicBezTo>
                  <a:cubicBezTo>
                    <a:pt x="8899" y="7341"/>
                    <a:pt x="8899" y="7208"/>
                    <a:pt x="8899" y="7074"/>
                  </a:cubicBezTo>
                  <a:cubicBezTo>
                    <a:pt x="8899" y="6941"/>
                    <a:pt x="8899" y="6807"/>
                    <a:pt x="8909" y="6674"/>
                  </a:cubicBezTo>
                  <a:cubicBezTo>
                    <a:pt x="8932" y="6541"/>
                    <a:pt x="8965" y="6396"/>
                    <a:pt x="8998" y="6263"/>
                  </a:cubicBezTo>
                  <a:cubicBezTo>
                    <a:pt x="9065" y="5974"/>
                    <a:pt x="9132" y="5695"/>
                    <a:pt x="9143" y="5406"/>
                  </a:cubicBezTo>
                  <a:cubicBezTo>
                    <a:pt x="9166" y="5117"/>
                    <a:pt x="9154" y="4828"/>
                    <a:pt x="9143" y="4550"/>
                  </a:cubicBezTo>
                  <a:cubicBezTo>
                    <a:pt x="9132" y="4261"/>
                    <a:pt x="9087" y="3960"/>
                    <a:pt x="8943" y="3705"/>
                  </a:cubicBezTo>
                  <a:cubicBezTo>
                    <a:pt x="8843" y="3549"/>
                    <a:pt x="8721" y="3416"/>
                    <a:pt x="8553" y="3337"/>
                  </a:cubicBezTo>
                  <a:cubicBezTo>
                    <a:pt x="8543" y="3137"/>
                    <a:pt x="8520" y="2937"/>
                    <a:pt x="8498" y="2748"/>
                  </a:cubicBezTo>
                  <a:cubicBezTo>
                    <a:pt x="8476" y="2526"/>
                    <a:pt x="8442" y="2314"/>
                    <a:pt x="8365" y="2103"/>
                  </a:cubicBezTo>
                  <a:cubicBezTo>
                    <a:pt x="8220" y="1681"/>
                    <a:pt x="7908" y="1358"/>
                    <a:pt x="7519" y="1135"/>
                  </a:cubicBezTo>
                  <a:cubicBezTo>
                    <a:pt x="7108" y="890"/>
                    <a:pt x="6640" y="791"/>
                    <a:pt x="6185" y="713"/>
                  </a:cubicBezTo>
                  <a:cubicBezTo>
                    <a:pt x="5696" y="417"/>
                    <a:pt x="5131" y="207"/>
                    <a:pt x="4565" y="207"/>
                  </a:cubicBezTo>
                  <a:cubicBezTo>
                    <a:pt x="4448" y="207"/>
                    <a:pt x="4332" y="216"/>
                    <a:pt x="4216" y="235"/>
                  </a:cubicBezTo>
                  <a:cubicBezTo>
                    <a:pt x="3938" y="72"/>
                    <a:pt x="3629" y="1"/>
                    <a:pt x="3318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78" name="Google Shape;578;p3"/>
            <p:cNvSpPr/>
            <p:nvPr/>
          </p:nvSpPr>
          <p:spPr>
            <a:xfrm>
              <a:off x="2280047" y="4257676"/>
              <a:ext cx="95976" cy="37434"/>
            </a:xfrm>
            <a:custGeom>
              <a:avLst/>
              <a:gdLst/>
              <a:ahLst/>
              <a:cxnLst/>
              <a:rect l="l" t="t" r="r" b="b"/>
              <a:pathLst>
                <a:path w="2751" h="1073" extrusionOk="0">
                  <a:moveTo>
                    <a:pt x="1869" y="0"/>
                  </a:moveTo>
                  <a:cubicBezTo>
                    <a:pt x="1763" y="0"/>
                    <a:pt x="1656" y="8"/>
                    <a:pt x="1550" y="22"/>
                  </a:cubicBezTo>
                  <a:cubicBezTo>
                    <a:pt x="1204" y="145"/>
                    <a:pt x="893" y="333"/>
                    <a:pt x="593" y="534"/>
                  </a:cubicBezTo>
                  <a:cubicBezTo>
                    <a:pt x="493" y="600"/>
                    <a:pt x="381" y="667"/>
                    <a:pt x="270" y="745"/>
                  </a:cubicBezTo>
                  <a:cubicBezTo>
                    <a:pt x="181" y="812"/>
                    <a:pt x="81" y="879"/>
                    <a:pt x="25" y="978"/>
                  </a:cubicBezTo>
                  <a:cubicBezTo>
                    <a:pt x="1" y="1029"/>
                    <a:pt x="51" y="1073"/>
                    <a:pt x="96" y="1073"/>
                  </a:cubicBezTo>
                  <a:cubicBezTo>
                    <a:pt x="111" y="1073"/>
                    <a:pt x="126" y="1068"/>
                    <a:pt x="137" y="1057"/>
                  </a:cubicBezTo>
                  <a:cubicBezTo>
                    <a:pt x="671" y="523"/>
                    <a:pt x="1461" y="378"/>
                    <a:pt x="2183" y="278"/>
                  </a:cubicBezTo>
                  <a:lnTo>
                    <a:pt x="2751" y="211"/>
                  </a:lnTo>
                  <a:cubicBezTo>
                    <a:pt x="2478" y="63"/>
                    <a:pt x="2175" y="0"/>
                    <a:pt x="186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79" name="Google Shape;579;p3"/>
            <p:cNvSpPr/>
            <p:nvPr/>
          </p:nvSpPr>
          <p:spPr>
            <a:xfrm>
              <a:off x="2230471" y="4289005"/>
              <a:ext cx="310080" cy="299684"/>
            </a:xfrm>
            <a:custGeom>
              <a:avLst/>
              <a:gdLst/>
              <a:ahLst/>
              <a:cxnLst/>
              <a:rect l="l" t="t" r="r" b="b"/>
              <a:pathLst>
                <a:path w="8888" h="8590" extrusionOk="0">
                  <a:moveTo>
                    <a:pt x="5598" y="1"/>
                  </a:moveTo>
                  <a:cubicBezTo>
                    <a:pt x="5584" y="1"/>
                    <a:pt x="5587" y="27"/>
                    <a:pt x="5606" y="36"/>
                  </a:cubicBezTo>
                  <a:cubicBezTo>
                    <a:pt x="5751" y="70"/>
                    <a:pt x="5895" y="103"/>
                    <a:pt x="6040" y="159"/>
                  </a:cubicBezTo>
                  <a:cubicBezTo>
                    <a:pt x="6162" y="225"/>
                    <a:pt x="6263" y="314"/>
                    <a:pt x="6340" y="436"/>
                  </a:cubicBezTo>
                  <a:cubicBezTo>
                    <a:pt x="6474" y="648"/>
                    <a:pt x="6563" y="881"/>
                    <a:pt x="6619" y="1126"/>
                  </a:cubicBezTo>
                  <a:cubicBezTo>
                    <a:pt x="6685" y="1360"/>
                    <a:pt x="6708" y="1605"/>
                    <a:pt x="6696" y="1849"/>
                  </a:cubicBezTo>
                  <a:cubicBezTo>
                    <a:pt x="6685" y="2127"/>
                    <a:pt x="6629" y="2405"/>
                    <a:pt x="6596" y="2683"/>
                  </a:cubicBezTo>
                  <a:cubicBezTo>
                    <a:pt x="6585" y="2850"/>
                    <a:pt x="6574" y="3006"/>
                    <a:pt x="6530" y="3162"/>
                  </a:cubicBezTo>
                  <a:cubicBezTo>
                    <a:pt x="6507" y="3261"/>
                    <a:pt x="6463" y="3340"/>
                    <a:pt x="6441" y="3429"/>
                  </a:cubicBezTo>
                  <a:cubicBezTo>
                    <a:pt x="6340" y="3295"/>
                    <a:pt x="6229" y="3172"/>
                    <a:pt x="6107" y="3061"/>
                  </a:cubicBezTo>
                  <a:cubicBezTo>
                    <a:pt x="6096" y="3053"/>
                    <a:pt x="6085" y="3050"/>
                    <a:pt x="6075" y="3050"/>
                  </a:cubicBezTo>
                  <a:cubicBezTo>
                    <a:pt x="6045" y="3050"/>
                    <a:pt x="6026" y="3081"/>
                    <a:pt x="6051" y="3106"/>
                  </a:cubicBezTo>
                  <a:lnTo>
                    <a:pt x="6085" y="3139"/>
                  </a:lnTo>
                  <a:cubicBezTo>
                    <a:pt x="6063" y="3150"/>
                    <a:pt x="6063" y="3162"/>
                    <a:pt x="6073" y="3184"/>
                  </a:cubicBezTo>
                  <a:cubicBezTo>
                    <a:pt x="6263" y="3484"/>
                    <a:pt x="6496" y="3785"/>
                    <a:pt x="6429" y="4163"/>
                  </a:cubicBezTo>
                  <a:cubicBezTo>
                    <a:pt x="6396" y="4351"/>
                    <a:pt x="6273" y="4485"/>
                    <a:pt x="6107" y="4585"/>
                  </a:cubicBezTo>
                  <a:cubicBezTo>
                    <a:pt x="5962" y="4685"/>
                    <a:pt x="5796" y="4774"/>
                    <a:pt x="5628" y="4841"/>
                  </a:cubicBezTo>
                  <a:cubicBezTo>
                    <a:pt x="5515" y="4888"/>
                    <a:pt x="5393" y="4919"/>
                    <a:pt x="5272" y="4919"/>
                  </a:cubicBezTo>
                  <a:cubicBezTo>
                    <a:pt x="5193" y="4919"/>
                    <a:pt x="5114" y="4905"/>
                    <a:pt x="5039" y="4875"/>
                  </a:cubicBezTo>
                  <a:cubicBezTo>
                    <a:pt x="5035" y="4874"/>
                    <a:pt x="5031" y="4873"/>
                    <a:pt x="5027" y="4873"/>
                  </a:cubicBezTo>
                  <a:cubicBezTo>
                    <a:pt x="4979" y="4873"/>
                    <a:pt x="4954" y="4932"/>
                    <a:pt x="4995" y="4964"/>
                  </a:cubicBezTo>
                  <a:cubicBezTo>
                    <a:pt x="5223" y="5117"/>
                    <a:pt x="5499" y="5213"/>
                    <a:pt x="5770" y="5213"/>
                  </a:cubicBezTo>
                  <a:cubicBezTo>
                    <a:pt x="5987" y="5213"/>
                    <a:pt x="6202" y="5151"/>
                    <a:pt x="6385" y="5008"/>
                  </a:cubicBezTo>
                  <a:cubicBezTo>
                    <a:pt x="6563" y="4852"/>
                    <a:pt x="6708" y="4652"/>
                    <a:pt x="6763" y="4418"/>
                  </a:cubicBezTo>
                  <a:cubicBezTo>
                    <a:pt x="6830" y="4185"/>
                    <a:pt x="6763" y="3951"/>
                    <a:pt x="6652" y="3751"/>
                  </a:cubicBezTo>
                  <a:cubicBezTo>
                    <a:pt x="6619" y="3684"/>
                    <a:pt x="6585" y="3629"/>
                    <a:pt x="6552" y="3573"/>
                  </a:cubicBezTo>
                  <a:cubicBezTo>
                    <a:pt x="6997" y="3306"/>
                    <a:pt x="7286" y="2839"/>
                    <a:pt x="7274" y="2305"/>
                  </a:cubicBezTo>
                  <a:cubicBezTo>
                    <a:pt x="7274" y="2194"/>
                    <a:pt x="7264" y="2072"/>
                    <a:pt x="7252" y="1949"/>
                  </a:cubicBezTo>
                  <a:lnTo>
                    <a:pt x="7252" y="1949"/>
                  </a:lnTo>
                  <a:cubicBezTo>
                    <a:pt x="7252" y="1949"/>
                    <a:pt x="7264" y="1961"/>
                    <a:pt x="7274" y="1961"/>
                  </a:cubicBezTo>
                  <a:cubicBezTo>
                    <a:pt x="7541" y="2183"/>
                    <a:pt x="7709" y="2517"/>
                    <a:pt x="7808" y="2828"/>
                  </a:cubicBezTo>
                  <a:cubicBezTo>
                    <a:pt x="7942" y="3261"/>
                    <a:pt x="8020" y="3706"/>
                    <a:pt x="8087" y="4151"/>
                  </a:cubicBezTo>
                  <a:cubicBezTo>
                    <a:pt x="8120" y="4385"/>
                    <a:pt x="8154" y="4618"/>
                    <a:pt x="8120" y="4852"/>
                  </a:cubicBezTo>
                  <a:cubicBezTo>
                    <a:pt x="8109" y="4974"/>
                    <a:pt x="8075" y="5085"/>
                    <a:pt x="8053" y="5208"/>
                  </a:cubicBezTo>
                  <a:cubicBezTo>
                    <a:pt x="8020" y="5330"/>
                    <a:pt x="7998" y="5453"/>
                    <a:pt x="7953" y="5575"/>
                  </a:cubicBezTo>
                  <a:cubicBezTo>
                    <a:pt x="7875" y="5775"/>
                    <a:pt x="7719" y="5975"/>
                    <a:pt x="7519" y="6098"/>
                  </a:cubicBezTo>
                  <a:cubicBezTo>
                    <a:pt x="7421" y="6156"/>
                    <a:pt x="7308" y="6174"/>
                    <a:pt x="7193" y="6174"/>
                  </a:cubicBezTo>
                  <a:cubicBezTo>
                    <a:pt x="7085" y="6174"/>
                    <a:pt x="6976" y="6158"/>
                    <a:pt x="6874" y="6142"/>
                  </a:cubicBezTo>
                  <a:cubicBezTo>
                    <a:pt x="6340" y="6064"/>
                    <a:pt x="5840" y="5853"/>
                    <a:pt x="5406" y="5530"/>
                  </a:cubicBezTo>
                  <a:cubicBezTo>
                    <a:pt x="5390" y="5523"/>
                    <a:pt x="5364" y="5515"/>
                    <a:pt x="5338" y="5515"/>
                  </a:cubicBezTo>
                  <a:cubicBezTo>
                    <a:pt x="5327" y="5515"/>
                    <a:pt x="5316" y="5516"/>
                    <a:pt x="5306" y="5520"/>
                  </a:cubicBezTo>
                  <a:cubicBezTo>
                    <a:pt x="5284" y="5542"/>
                    <a:pt x="5284" y="5586"/>
                    <a:pt x="5306" y="5609"/>
                  </a:cubicBezTo>
                  <a:cubicBezTo>
                    <a:pt x="5484" y="5797"/>
                    <a:pt x="5717" y="5920"/>
                    <a:pt x="5962" y="6009"/>
                  </a:cubicBezTo>
                  <a:cubicBezTo>
                    <a:pt x="6085" y="6064"/>
                    <a:pt x="6196" y="6098"/>
                    <a:pt x="6318" y="6142"/>
                  </a:cubicBezTo>
                  <a:cubicBezTo>
                    <a:pt x="6118" y="6120"/>
                    <a:pt x="5918" y="6086"/>
                    <a:pt x="5717" y="6064"/>
                  </a:cubicBezTo>
                  <a:cubicBezTo>
                    <a:pt x="5351" y="5997"/>
                    <a:pt x="4973" y="5942"/>
                    <a:pt x="4627" y="5787"/>
                  </a:cubicBezTo>
                  <a:cubicBezTo>
                    <a:pt x="4294" y="5631"/>
                    <a:pt x="3949" y="5441"/>
                    <a:pt x="3638" y="5230"/>
                  </a:cubicBezTo>
                  <a:cubicBezTo>
                    <a:pt x="3349" y="5030"/>
                    <a:pt x="3082" y="4808"/>
                    <a:pt x="2859" y="4529"/>
                  </a:cubicBezTo>
                  <a:cubicBezTo>
                    <a:pt x="2737" y="4396"/>
                    <a:pt x="2637" y="4240"/>
                    <a:pt x="2559" y="4074"/>
                  </a:cubicBezTo>
                  <a:cubicBezTo>
                    <a:pt x="2470" y="3906"/>
                    <a:pt x="2403" y="3718"/>
                    <a:pt x="2348" y="3528"/>
                  </a:cubicBezTo>
                  <a:lnTo>
                    <a:pt x="2348" y="3518"/>
                  </a:lnTo>
                  <a:cubicBezTo>
                    <a:pt x="2348" y="3480"/>
                    <a:pt x="2302" y="3452"/>
                    <a:pt x="2265" y="3452"/>
                  </a:cubicBezTo>
                  <a:cubicBezTo>
                    <a:pt x="2248" y="3452"/>
                    <a:pt x="2232" y="3459"/>
                    <a:pt x="2225" y="3473"/>
                  </a:cubicBezTo>
                  <a:cubicBezTo>
                    <a:pt x="2003" y="3829"/>
                    <a:pt x="2269" y="4296"/>
                    <a:pt x="2447" y="4618"/>
                  </a:cubicBezTo>
                  <a:cubicBezTo>
                    <a:pt x="2659" y="4974"/>
                    <a:pt x="2926" y="5297"/>
                    <a:pt x="3238" y="5586"/>
                  </a:cubicBezTo>
                  <a:cubicBezTo>
                    <a:pt x="3282" y="5631"/>
                    <a:pt x="3349" y="5675"/>
                    <a:pt x="3393" y="5731"/>
                  </a:cubicBezTo>
                  <a:cubicBezTo>
                    <a:pt x="3293" y="5698"/>
                    <a:pt x="3182" y="5664"/>
                    <a:pt x="3082" y="5619"/>
                  </a:cubicBezTo>
                  <a:cubicBezTo>
                    <a:pt x="2681" y="5453"/>
                    <a:pt x="2326" y="5208"/>
                    <a:pt x="1992" y="4952"/>
                  </a:cubicBezTo>
                  <a:cubicBezTo>
                    <a:pt x="1881" y="4863"/>
                    <a:pt x="1780" y="4786"/>
                    <a:pt x="1669" y="4697"/>
                  </a:cubicBezTo>
                  <a:cubicBezTo>
                    <a:pt x="1614" y="4630"/>
                    <a:pt x="1558" y="4552"/>
                    <a:pt x="1502" y="4474"/>
                  </a:cubicBezTo>
                  <a:cubicBezTo>
                    <a:pt x="1236" y="4107"/>
                    <a:pt x="1024" y="3684"/>
                    <a:pt x="913" y="3239"/>
                  </a:cubicBezTo>
                  <a:cubicBezTo>
                    <a:pt x="791" y="2761"/>
                    <a:pt x="813" y="2260"/>
                    <a:pt x="957" y="1783"/>
                  </a:cubicBezTo>
                  <a:cubicBezTo>
                    <a:pt x="1046" y="1482"/>
                    <a:pt x="1169" y="1193"/>
                    <a:pt x="1313" y="915"/>
                  </a:cubicBezTo>
                  <a:cubicBezTo>
                    <a:pt x="1469" y="637"/>
                    <a:pt x="1658" y="403"/>
                    <a:pt x="1891" y="192"/>
                  </a:cubicBezTo>
                  <a:cubicBezTo>
                    <a:pt x="1919" y="165"/>
                    <a:pt x="1872" y="131"/>
                    <a:pt x="1836" y="131"/>
                  </a:cubicBezTo>
                  <a:cubicBezTo>
                    <a:pt x="1828" y="131"/>
                    <a:pt x="1820" y="132"/>
                    <a:pt x="1814" y="136"/>
                  </a:cubicBezTo>
                  <a:lnTo>
                    <a:pt x="1313" y="503"/>
                  </a:lnTo>
                  <a:cubicBezTo>
                    <a:pt x="1157" y="637"/>
                    <a:pt x="1002" y="782"/>
                    <a:pt x="857" y="926"/>
                  </a:cubicBezTo>
                  <a:cubicBezTo>
                    <a:pt x="613" y="1182"/>
                    <a:pt x="390" y="1471"/>
                    <a:pt x="201" y="1771"/>
                  </a:cubicBezTo>
                  <a:cubicBezTo>
                    <a:pt x="1" y="2216"/>
                    <a:pt x="34" y="2750"/>
                    <a:pt x="212" y="3206"/>
                  </a:cubicBezTo>
                  <a:lnTo>
                    <a:pt x="201" y="3206"/>
                  </a:lnTo>
                  <a:lnTo>
                    <a:pt x="201" y="3217"/>
                  </a:lnTo>
                  <a:cubicBezTo>
                    <a:pt x="346" y="3506"/>
                    <a:pt x="534" y="3773"/>
                    <a:pt x="757" y="4007"/>
                  </a:cubicBezTo>
                  <a:cubicBezTo>
                    <a:pt x="791" y="4052"/>
                    <a:pt x="824" y="4084"/>
                    <a:pt x="868" y="4118"/>
                  </a:cubicBezTo>
                  <a:cubicBezTo>
                    <a:pt x="868" y="4541"/>
                    <a:pt x="924" y="4964"/>
                    <a:pt x="1068" y="5364"/>
                  </a:cubicBezTo>
                  <a:cubicBezTo>
                    <a:pt x="1224" y="5787"/>
                    <a:pt x="1480" y="6165"/>
                    <a:pt x="1780" y="6476"/>
                  </a:cubicBezTo>
                  <a:cubicBezTo>
                    <a:pt x="1814" y="6509"/>
                    <a:pt x="1836" y="6531"/>
                    <a:pt x="1869" y="6554"/>
                  </a:cubicBezTo>
                  <a:cubicBezTo>
                    <a:pt x="1802" y="6531"/>
                    <a:pt x="1747" y="6521"/>
                    <a:pt x="1691" y="6487"/>
                  </a:cubicBezTo>
                  <a:cubicBezTo>
                    <a:pt x="1313" y="6331"/>
                    <a:pt x="957" y="6120"/>
                    <a:pt x="635" y="5876"/>
                  </a:cubicBezTo>
                  <a:cubicBezTo>
                    <a:pt x="534" y="5797"/>
                    <a:pt x="445" y="5720"/>
                    <a:pt x="346" y="5642"/>
                  </a:cubicBezTo>
                  <a:lnTo>
                    <a:pt x="346" y="5642"/>
                  </a:lnTo>
                  <a:cubicBezTo>
                    <a:pt x="502" y="5953"/>
                    <a:pt x="724" y="6242"/>
                    <a:pt x="979" y="6476"/>
                  </a:cubicBezTo>
                  <a:lnTo>
                    <a:pt x="979" y="6487"/>
                  </a:lnTo>
                  <a:cubicBezTo>
                    <a:pt x="1124" y="6576"/>
                    <a:pt x="1291" y="6654"/>
                    <a:pt x="1458" y="6721"/>
                  </a:cubicBezTo>
                  <a:cubicBezTo>
                    <a:pt x="1469" y="6721"/>
                    <a:pt x="1480" y="6721"/>
                    <a:pt x="1480" y="6732"/>
                  </a:cubicBezTo>
                  <a:cubicBezTo>
                    <a:pt x="1769" y="7099"/>
                    <a:pt x="2081" y="7466"/>
                    <a:pt x="2437" y="7777"/>
                  </a:cubicBezTo>
                  <a:cubicBezTo>
                    <a:pt x="2517" y="7801"/>
                    <a:pt x="2603" y="7820"/>
                    <a:pt x="2686" y="7820"/>
                  </a:cubicBezTo>
                  <a:cubicBezTo>
                    <a:pt x="2718" y="7820"/>
                    <a:pt x="2750" y="7817"/>
                    <a:pt x="2781" y="7811"/>
                  </a:cubicBezTo>
                  <a:cubicBezTo>
                    <a:pt x="3126" y="8078"/>
                    <a:pt x="3549" y="8233"/>
                    <a:pt x="3982" y="8311"/>
                  </a:cubicBezTo>
                  <a:cubicBezTo>
                    <a:pt x="4261" y="8355"/>
                    <a:pt x="4538" y="8378"/>
                    <a:pt x="4817" y="8378"/>
                  </a:cubicBezTo>
                  <a:lnTo>
                    <a:pt x="5017" y="8378"/>
                  </a:lnTo>
                  <a:cubicBezTo>
                    <a:pt x="5173" y="8355"/>
                    <a:pt x="5339" y="8311"/>
                    <a:pt x="5473" y="8244"/>
                  </a:cubicBezTo>
                  <a:cubicBezTo>
                    <a:pt x="5506" y="8289"/>
                    <a:pt x="5551" y="8333"/>
                    <a:pt x="5584" y="8378"/>
                  </a:cubicBezTo>
                  <a:lnTo>
                    <a:pt x="5606" y="8378"/>
                  </a:lnTo>
                  <a:cubicBezTo>
                    <a:pt x="5628" y="8367"/>
                    <a:pt x="5662" y="8367"/>
                    <a:pt x="5684" y="8367"/>
                  </a:cubicBezTo>
                  <a:cubicBezTo>
                    <a:pt x="5873" y="8467"/>
                    <a:pt x="6085" y="8533"/>
                    <a:pt x="6285" y="8567"/>
                  </a:cubicBezTo>
                  <a:cubicBezTo>
                    <a:pt x="6396" y="8589"/>
                    <a:pt x="6507" y="8589"/>
                    <a:pt x="6619" y="8589"/>
                  </a:cubicBezTo>
                  <a:cubicBezTo>
                    <a:pt x="6574" y="8567"/>
                    <a:pt x="6518" y="8556"/>
                    <a:pt x="6474" y="8533"/>
                  </a:cubicBezTo>
                  <a:cubicBezTo>
                    <a:pt x="6273" y="8456"/>
                    <a:pt x="6063" y="8367"/>
                    <a:pt x="5885" y="8244"/>
                  </a:cubicBezTo>
                  <a:cubicBezTo>
                    <a:pt x="5773" y="8167"/>
                    <a:pt x="5684" y="8078"/>
                    <a:pt x="5584" y="7989"/>
                  </a:cubicBezTo>
                  <a:cubicBezTo>
                    <a:pt x="5618" y="7989"/>
                    <a:pt x="5640" y="7977"/>
                    <a:pt x="5662" y="7977"/>
                  </a:cubicBezTo>
                  <a:cubicBezTo>
                    <a:pt x="5964" y="8032"/>
                    <a:pt x="6258" y="8072"/>
                    <a:pt x="6558" y="8072"/>
                  </a:cubicBezTo>
                  <a:cubicBezTo>
                    <a:pt x="6622" y="8072"/>
                    <a:pt x="6687" y="8070"/>
                    <a:pt x="6752" y="8066"/>
                  </a:cubicBezTo>
                  <a:cubicBezTo>
                    <a:pt x="7008" y="8055"/>
                    <a:pt x="7252" y="8022"/>
                    <a:pt x="7497" y="7955"/>
                  </a:cubicBezTo>
                  <a:cubicBezTo>
                    <a:pt x="7620" y="7922"/>
                    <a:pt x="7731" y="7888"/>
                    <a:pt x="7842" y="7821"/>
                  </a:cubicBezTo>
                  <a:cubicBezTo>
                    <a:pt x="7953" y="7744"/>
                    <a:pt x="8031" y="7644"/>
                    <a:pt x="8109" y="7544"/>
                  </a:cubicBezTo>
                  <a:cubicBezTo>
                    <a:pt x="8309" y="7288"/>
                    <a:pt x="8509" y="7032"/>
                    <a:pt x="8698" y="6765"/>
                  </a:cubicBezTo>
                  <a:cubicBezTo>
                    <a:pt x="8754" y="6687"/>
                    <a:pt x="8809" y="6598"/>
                    <a:pt x="8865" y="6509"/>
                  </a:cubicBezTo>
                  <a:cubicBezTo>
                    <a:pt x="8888" y="6420"/>
                    <a:pt x="8888" y="6331"/>
                    <a:pt x="8888" y="6242"/>
                  </a:cubicBezTo>
                  <a:lnTo>
                    <a:pt x="8888" y="6242"/>
                  </a:lnTo>
                  <a:cubicBezTo>
                    <a:pt x="8821" y="6353"/>
                    <a:pt x="8754" y="6465"/>
                    <a:pt x="8676" y="6576"/>
                  </a:cubicBezTo>
                  <a:cubicBezTo>
                    <a:pt x="8631" y="6643"/>
                    <a:pt x="8576" y="6709"/>
                    <a:pt x="8532" y="6776"/>
                  </a:cubicBezTo>
                  <a:cubicBezTo>
                    <a:pt x="8665" y="6554"/>
                    <a:pt x="8776" y="6331"/>
                    <a:pt x="8888" y="6098"/>
                  </a:cubicBezTo>
                  <a:lnTo>
                    <a:pt x="8888" y="5931"/>
                  </a:lnTo>
                  <a:cubicBezTo>
                    <a:pt x="8676" y="6309"/>
                    <a:pt x="8487" y="6709"/>
                    <a:pt x="8198" y="7043"/>
                  </a:cubicBezTo>
                  <a:cubicBezTo>
                    <a:pt x="7931" y="7332"/>
                    <a:pt x="7608" y="7577"/>
                    <a:pt x="7230" y="7688"/>
                  </a:cubicBezTo>
                  <a:cubicBezTo>
                    <a:pt x="7064" y="7744"/>
                    <a:pt x="6874" y="7766"/>
                    <a:pt x="6696" y="7766"/>
                  </a:cubicBezTo>
                  <a:cubicBezTo>
                    <a:pt x="6496" y="7755"/>
                    <a:pt x="6296" y="7700"/>
                    <a:pt x="6096" y="7633"/>
                  </a:cubicBezTo>
                  <a:cubicBezTo>
                    <a:pt x="5684" y="7477"/>
                    <a:pt x="5284" y="7288"/>
                    <a:pt x="4950" y="6988"/>
                  </a:cubicBezTo>
                  <a:cubicBezTo>
                    <a:pt x="4772" y="6820"/>
                    <a:pt x="4617" y="6632"/>
                    <a:pt x="4461" y="6454"/>
                  </a:cubicBezTo>
                  <a:cubicBezTo>
                    <a:pt x="4439" y="6432"/>
                    <a:pt x="4417" y="6409"/>
                    <a:pt x="4405" y="6387"/>
                  </a:cubicBezTo>
                  <a:lnTo>
                    <a:pt x="4405" y="6387"/>
                  </a:lnTo>
                  <a:cubicBezTo>
                    <a:pt x="4761" y="6576"/>
                    <a:pt x="5139" y="6732"/>
                    <a:pt x="5551" y="6732"/>
                  </a:cubicBezTo>
                  <a:cubicBezTo>
                    <a:pt x="6007" y="6732"/>
                    <a:pt x="6451" y="6576"/>
                    <a:pt x="6830" y="6331"/>
                  </a:cubicBezTo>
                  <a:cubicBezTo>
                    <a:pt x="7009" y="6388"/>
                    <a:pt x="7188" y="6437"/>
                    <a:pt x="7374" y="6437"/>
                  </a:cubicBezTo>
                  <a:cubicBezTo>
                    <a:pt x="7407" y="6437"/>
                    <a:pt x="7441" y="6435"/>
                    <a:pt x="7475" y="6432"/>
                  </a:cubicBezTo>
                  <a:cubicBezTo>
                    <a:pt x="7697" y="6420"/>
                    <a:pt x="7976" y="6343"/>
                    <a:pt x="8087" y="6131"/>
                  </a:cubicBezTo>
                  <a:cubicBezTo>
                    <a:pt x="8220" y="5898"/>
                    <a:pt x="8275" y="5619"/>
                    <a:pt x="8342" y="5352"/>
                  </a:cubicBezTo>
                  <a:cubicBezTo>
                    <a:pt x="8398" y="5097"/>
                    <a:pt x="8443" y="4830"/>
                    <a:pt x="8465" y="4563"/>
                  </a:cubicBezTo>
                  <a:cubicBezTo>
                    <a:pt x="8487" y="4341"/>
                    <a:pt x="8487" y="4129"/>
                    <a:pt x="8443" y="3906"/>
                  </a:cubicBezTo>
                  <a:cubicBezTo>
                    <a:pt x="8676" y="3584"/>
                    <a:pt x="8799" y="3195"/>
                    <a:pt x="8854" y="2806"/>
                  </a:cubicBezTo>
                  <a:cubicBezTo>
                    <a:pt x="8865" y="2772"/>
                    <a:pt x="8865" y="2739"/>
                    <a:pt x="8865" y="2717"/>
                  </a:cubicBezTo>
                  <a:cubicBezTo>
                    <a:pt x="8776" y="2594"/>
                    <a:pt x="8676" y="2494"/>
                    <a:pt x="8542" y="2438"/>
                  </a:cubicBezTo>
                  <a:cubicBezTo>
                    <a:pt x="8532" y="2238"/>
                    <a:pt x="8509" y="2038"/>
                    <a:pt x="8487" y="1849"/>
                  </a:cubicBezTo>
                  <a:lnTo>
                    <a:pt x="8487" y="1783"/>
                  </a:lnTo>
                  <a:cubicBezTo>
                    <a:pt x="8387" y="1615"/>
                    <a:pt x="8265" y="1460"/>
                    <a:pt x="8109" y="1326"/>
                  </a:cubicBezTo>
                  <a:cubicBezTo>
                    <a:pt x="8020" y="1237"/>
                    <a:pt x="7931" y="1160"/>
                    <a:pt x="7820" y="1115"/>
                  </a:cubicBezTo>
                  <a:cubicBezTo>
                    <a:pt x="7719" y="1081"/>
                    <a:pt x="7608" y="1071"/>
                    <a:pt x="7497" y="1071"/>
                  </a:cubicBezTo>
                  <a:cubicBezTo>
                    <a:pt x="7386" y="1081"/>
                    <a:pt x="7274" y="1093"/>
                    <a:pt x="7175" y="1126"/>
                  </a:cubicBezTo>
                  <a:cubicBezTo>
                    <a:pt x="7141" y="1137"/>
                    <a:pt x="7108" y="1148"/>
                    <a:pt x="7074" y="1170"/>
                  </a:cubicBezTo>
                  <a:cubicBezTo>
                    <a:pt x="7030" y="1037"/>
                    <a:pt x="6975" y="903"/>
                    <a:pt x="6896" y="782"/>
                  </a:cubicBezTo>
                  <a:cubicBezTo>
                    <a:pt x="6730" y="515"/>
                    <a:pt x="6496" y="303"/>
                    <a:pt x="6218" y="159"/>
                  </a:cubicBezTo>
                  <a:cubicBezTo>
                    <a:pt x="6207" y="153"/>
                    <a:pt x="6196" y="150"/>
                    <a:pt x="6186" y="150"/>
                  </a:cubicBezTo>
                  <a:cubicBezTo>
                    <a:pt x="6176" y="150"/>
                    <a:pt x="6168" y="153"/>
                    <a:pt x="6162" y="159"/>
                  </a:cubicBezTo>
                  <a:cubicBezTo>
                    <a:pt x="6129" y="147"/>
                    <a:pt x="6096" y="125"/>
                    <a:pt x="6063" y="114"/>
                  </a:cubicBezTo>
                  <a:cubicBezTo>
                    <a:pt x="5918" y="48"/>
                    <a:pt x="5762" y="14"/>
                    <a:pt x="5606" y="3"/>
                  </a:cubicBezTo>
                  <a:cubicBezTo>
                    <a:pt x="5603" y="1"/>
                    <a:pt x="5600" y="1"/>
                    <a:pt x="559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80" name="Google Shape;580;p3"/>
            <p:cNvSpPr/>
            <p:nvPr/>
          </p:nvSpPr>
          <p:spPr>
            <a:xfrm>
              <a:off x="2355825" y="4335232"/>
              <a:ext cx="76473" cy="72461"/>
            </a:xfrm>
            <a:custGeom>
              <a:avLst/>
              <a:gdLst/>
              <a:ahLst/>
              <a:cxnLst/>
              <a:rect l="l" t="t" r="r" b="b"/>
              <a:pathLst>
                <a:path w="2192" h="2077" extrusionOk="0">
                  <a:moveTo>
                    <a:pt x="1197" y="0"/>
                  </a:moveTo>
                  <a:cubicBezTo>
                    <a:pt x="954" y="0"/>
                    <a:pt x="713" y="97"/>
                    <a:pt x="512" y="235"/>
                  </a:cubicBezTo>
                  <a:cubicBezTo>
                    <a:pt x="379" y="324"/>
                    <a:pt x="267" y="435"/>
                    <a:pt x="189" y="569"/>
                  </a:cubicBezTo>
                  <a:cubicBezTo>
                    <a:pt x="122" y="702"/>
                    <a:pt x="89" y="858"/>
                    <a:pt x="67" y="1002"/>
                  </a:cubicBezTo>
                  <a:cubicBezTo>
                    <a:pt x="0" y="1325"/>
                    <a:pt x="11" y="1669"/>
                    <a:pt x="100" y="1981"/>
                  </a:cubicBezTo>
                  <a:cubicBezTo>
                    <a:pt x="100" y="1992"/>
                    <a:pt x="122" y="2015"/>
                    <a:pt x="134" y="2015"/>
                  </a:cubicBezTo>
                  <a:cubicBezTo>
                    <a:pt x="134" y="2025"/>
                    <a:pt x="145" y="2037"/>
                    <a:pt x="145" y="2037"/>
                  </a:cubicBezTo>
                  <a:cubicBezTo>
                    <a:pt x="145" y="2062"/>
                    <a:pt x="172" y="2076"/>
                    <a:pt x="195" y="2076"/>
                  </a:cubicBezTo>
                  <a:cubicBezTo>
                    <a:pt x="213" y="2076"/>
                    <a:pt x="228" y="2067"/>
                    <a:pt x="223" y="2048"/>
                  </a:cubicBezTo>
                  <a:lnTo>
                    <a:pt x="223" y="2015"/>
                  </a:lnTo>
                  <a:lnTo>
                    <a:pt x="223" y="1981"/>
                  </a:lnTo>
                  <a:cubicBezTo>
                    <a:pt x="211" y="1959"/>
                    <a:pt x="211" y="1926"/>
                    <a:pt x="201" y="1903"/>
                  </a:cubicBezTo>
                  <a:cubicBezTo>
                    <a:pt x="134" y="1459"/>
                    <a:pt x="156" y="980"/>
                    <a:pt x="456" y="613"/>
                  </a:cubicBezTo>
                  <a:cubicBezTo>
                    <a:pt x="601" y="458"/>
                    <a:pt x="790" y="335"/>
                    <a:pt x="1012" y="302"/>
                  </a:cubicBezTo>
                  <a:cubicBezTo>
                    <a:pt x="1057" y="293"/>
                    <a:pt x="1102" y="289"/>
                    <a:pt x="1147" y="289"/>
                  </a:cubicBezTo>
                  <a:cubicBezTo>
                    <a:pt x="1338" y="289"/>
                    <a:pt x="1529" y="362"/>
                    <a:pt x="1691" y="480"/>
                  </a:cubicBezTo>
                  <a:cubicBezTo>
                    <a:pt x="1802" y="557"/>
                    <a:pt x="1869" y="658"/>
                    <a:pt x="1924" y="780"/>
                  </a:cubicBezTo>
                  <a:cubicBezTo>
                    <a:pt x="1969" y="891"/>
                    <a:pt x="2002" y="1014"/>
                    <a:pt x="2069" y="1125"/>
                  </a:cubicBezTo>
                  <a:cubicBezTo>
                    <a:pt x="2082" y="1144"/>
                    <a:pt x="2117" y="1163"/>
                    <a:pt x="2142" y="1163"/>
                  </a:cubicBezTo>
                  <a:cubicBezTo>
                    <a:pt x="2161" y="1163"/>
                    <a:pt x="2174" y="1153"/>
                    <a:pt x="2169" y="1125"/>
                  </a:cubicBezTo>
                  <a:cubicBezTo>
                    <a:pt x="2124" y="858"/>
                    <a:pt x="2191" y="591"/>
                    <a:pt x="2002" y="369"/>
                  </a:cubicBezTo>
                  <a:cubicBezTo>
                    <a:pt x="1913" y="268"/>
                    <a:pt x="1791" y="191"/>
                    <a:pt x="1669" y="135"/>
                  </a:cubicBezTo>
                  <a:cubicBezTo>
                    <a:pt x="1535" y="68"/>
                    <a:pt x="1390" y="13"/>
                    <a:pt x="1235" y="1"/>
                  </a:cubicBezTo>
                  <a:cubicBezTo>
                    <a:pt x="1222" y="1"/>
                    <a:pt x="1210" y="0"/>
                    <a:pt x="119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81" name="Google Shape;581;p3"/>
            <p:cNvSpPr/>
            <p:nvPr/>
          </p:nvSpPr>
          <p:spPr>
            <a:xfrm>
              <a:off x="2301085" y="4276341"/>
              <a:ext cx="113349" cy="129921"/>
            </a:xfrm>
            <a:custGeom>
              <a:avLst/>
              <a:gdLst/>
              <a:ahLst/>
              <a:cxnLst/>
              <a:rect l="l" t="t" r="r" b="b"/>
              <a:pathLst>
                <a:path w="3249" h="3724" extrusionOk="0">
                  <a:moveTo>
                    <a:pt x="2171" y="1"/>
                  </a:moveTo>
                  <a:cubicBezTo>
                    <a:pt x="1783" y="1"/>
                    <a:pt x="1398" y="83"/>
                    <a:pt x="1058" y="277"/>
                  </a:cubicBezTo>
                  <a:cubicBezTo>
                    <a:pt x="735" y="455"/>
                    <a:pt x="479" y="722"/>
                    <a:pt x="324" y="1044"/>
                  </a:cubicBezTo>
                  <a:cubicBezTo>
                    <a:pt x="235" y="1234"/>
                    <a:pt x="168" y="1434"/>
                    <a:pt x="124" y="1622"/>
                  </a:cubicBezTo>
                  <a:cubicBezTo>
                    <a:pt x="68" y="1834"/>
                    <a:pt x="23" y="2034"/>
                    <a:pt x="12" y="2245"/>
                  </a:cubicBezTo>
                  <a:cubicBezTo>
                    <a:pt x="1" y="2468"/>
                    <a:pt x="23" y="2702"/>
                    <a:pt x="57" y="2924"/>
                  </a:cubicBezTo>
                  <a:cubicBezTo>
                    <a:pt x="90" y="3179"/>
                    <a:pt x="124" y="3424"/>
                    <a:pt x="157" y="3669"/>
                  </a:cubicBezTo>
                  <a:cubicBezTo>
                    <a:pt x="157" y="3702"/>
                    <a:pt x="192" y="3724"/>
                    <a:pt x="223" y="3724"/>
                  </a:cubicBezTo>
                  <a:cubicBezTo>
                    <a:pt x="244" y="3724"/>
                    <a:pt x="263" y="3714"/>
                    <a:pt x="268" y="3691"/>
                  </a:cubicBezTo>
                  <a:cubicBezTo>
                    <a:pt x="324" y="3213"/>
                    <a:pt x="479" y="2746"/>
                    <a:pt x="657" y="2301"/>
                  </a:cubicBezTo>
                  <a:cubicBezTo>
                    <a:pt x="746" y="2079"/>
                    <a:pt x="868" y="1867"/>
                    <a:pt x="1058" y="1711"/>
                  </a:cubicBezTo>
                  <a:cubicBezTo>
                    <a:pt x="1206" y="1584"/>
                    <a:pt x="1384" y="1477"/>
                    <a:pt x="1574" y="1477"/>
                  </a:cubicBezTo>
                  <a:cubicBezTo>
                    <a:pt x="1583" y="1477"/>
                    <a:pt x="1593" y="1478"/>
                    <a:pt x="1602" y="1478"/>
                  </a:cubicBezTo>
                  <a:cubicBezTo>
                    <a:pt x="1625" y="1478"/>
                    <a:pt x="1658" y="1467"/>
                    <a:pt x="1658" y="1434"/>
                  </a:cubicBezTo>
                  <a:cubicBezTo>
                    <a:pt x="1658" y="1256"/>
                    <a:pt x="1758" y="1111"/>
                    <a:pt x="1869" y="967"/>
                  </a:cubicBezTo>
                  <a:cubicBezTo>
                    <a:pt x="1981" y="822"/>
                    <a:pt x="2103" y="688"/>
                    <a:pt x="2247" y="588"/>
                  </a:cubicBezTo>
                  <a:cubicBezTo>
                    <a:pt x="2526" y="388"/>
                    <a:pt x="2882" y="354"/>
                    <a:pt x="3204" y="322"/>
                  </a:cubicBezTo>
                  <a:cubicBezTo>
                    <a:pt x="3238" y="310"/>
                    <a:pt x="3248" y="277"/>
                    <a:pt x="3238" y="255"/>
                  </a:cubicBezTo>
                  <a:cubicBezTo>
                    <a:pt x="3238" y="243"/>
                    <a:pt x="3226" y="243"/>
                    <a:pt x="3226" y="233"/>
                  </a:cubicBezTo>
                  <a:cubicBezTo>
                    <a:pt x="3238" y="221"/>
                    <a:pt x="3226" y="188"/>
                    <a:pt x="3193" y="177"/>
                  </a:cubicBezTo>
                  <a:cubicBezTo>
                    <a:pt x="2868" y="66"/>
                    <a:pt x="2518" y="1"/>
                    <a:pt x="217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82" name="Google Shape;582;p3"/>
            <p:cNvSpPr/>
            <p:nvPr/>
          </p:nvSpPr>
          <p:spPr>
            <a:xfrm>
              <a:off x="2338067" y="4285551"/>
              <a:ext cx="74310" cy="64193"/>
            </a:xfrm>
            <a:custGeom>
              <a:avLst/>
              <a:gdLst/>
              <a:ahLst/>
              <a:cxnLst/>
              <a:rect l="l" t="t" r="r" b="b"/>
              <a:pathLst>
                <a:path w="2130" h="1840" extrusionOk="0">
                  <a:moveTo>
                    <a:pt x="1899" y="1"/>
                  </a:moveTo>
                  <a:cubicBezTo>
                    <a:pt x="1632" y="1"/>
                    <a:pt x="1361" y="82"/>
                    <a:pt x="1143" y="246"/>
                  </a:cubicBezTo>
                  <a:cubicBezTo>
                    <a:pt x="799" y="502"/>
                    <a:pt x="654" y="903"/>
                    <a:pt x="398" y="1225"/>
                  </a:cubicBezTo>
                  <a:cubicBezTo>
                    <a:pt x="265" y="1414"/>
                    <a:pt x="75" y="1559"/>
                    <a:pt x="9" y="1781"/>
                  </a:cubicBezTo>
                  <a:cubicBezTo>
                    <a:pt x="1" y="1813"/>
                    <a:pt x="44" y="1839"/>
                    <a:pt x="78" y="1839"/>
                  </a:cubicBezTo>
                  <a:cubicBezTo>
                    <a:pt x="91" y="1839"/>
                    <a:pt x="103" y="1835"/>
                    <a:pt x="109" y="1826"/>
                  </a:cubicBezTo>
                  <a:cubicBezTo>
                    <a:pt x="186" y="1637"/>
                    <a:pt x="342" y="1503"/>
                    <a:pt x="465" y="1348"/>
                  </a:cubicBezTo>
                  <a:cubicBezTo>
                    <a:pt x="587" y="1192"/>
                    <a:pt x="676" y="1025"/>
                    <a:pt x="776" y="847"/>
                  </a:cubicBezTo>
                  <a:cubicBezTo>
                    <a:pt x="876" y="680"/>
                    <a:pt x="977" y="502"/>
                    <a:pt x="1121" y="369"/>
                  </a:cubicBezTo>
                  <a:cubicBezTo>
                    <a:pt x="1232" y="258"/>
                    <a:pt x="1377" y="179"/>
                    <a:pt x="1533" y="124"/>
                  </a:cubicBezTo>
                  <a:cubicBezTo>
                    <a:pt x="1657" y="78"/>
                    <a:pt x="1787" y="58"/>
                    <a:pt x="1918" y="58"/>
                  </a:cubicBezTo>
                  <a:cubicBezTo>
                    <a:pt x="1975" y="58"/>
                    <a:pt x="2032" y="62"/>
                    <a:pt x="2089" y="68"/>
                  </a:cubicBezTo>
                  <a:cubicBezTo>
                    <a:pt x="2093" y="69"/>
                    <a:pt x="2096" y="70"/>
                    <a:pt x="2100" y="70"/>
                  </a:cubicBezTo>
                  <a:cubicBezTo>
                    <a:pt x="2129" y="70"/>
                    <a:pt x="2108" y="23"/>
                    <a:pt x="2077" y="13"/>
                  </a:cubicBezTo>
                  <a:cubicBezTo>
                    <a:pt x="2019" y="5"/>
                    <a:pt x="1959" y="1"/>
                    <a:pt x="189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83" name="Google Shape;583;p3"/>
            <p:cNvSpPr/>
            <p:nvPr/>
          </p:nvSpPr>
          <p:spPr>
            <a:xfrm>
              <a:off x="2453199" y="4308822"/>
              <a:ext cx="15560" cy="90673"/>
            </a:xfrm>
            <a:custGeom>
              <a:avLst/>
              <a:gdLst/>
              <a:ahLst/>
              <a:cxnLst/>
              <a:rect l="l" t="t" r="r" b="b"/>
              <a:pathLst>
                <a:path w="446" h="2599" extrusionOk="0">
                  <a:moveTo>
                    <a:pt x="31" y="1"/>
                  </a:moveTo>
                  <a:cubicBezTo>
                    <a:pt x="14" y="1"/>
                    <a:pt x="0" y="12"/>
                    <a:pt x="12" y="36"/>
                  </a:cubicBezTo>
                  <a:cubicBezTo>
                    <a:pt x="212" y="424"/>
                    <a:pt x="357" y="836"/>
                    <a:pt x="324" y="1281"/>
                  </a:cubicBezTo>
                  <a:cubicBezTo>
                    <a:pt x="301" y="1492"/>
                    <a:pt x="245" y="1704"/>
                    <a:pt x="201" y="1904"/>
                  </a:cubicBezTo>
                  <a:cubicBezTo>
                    <a:pt x="146" y="2127"/>
                    <a:pt x="79" y="2337"/>
                    <a:pt x="79" y="2560"/>
                  </a:cubicBezTo>
                  <a:cubicBezTo>
                    <a:pt x="79" y="2582"/>
                    <a:pt x="102" y="2599"/>
                    <a:pt x="122" y="2599"/>
                  </a:cubicBezTo>
                  <a:cubicBezTo>
                    <a:pt x="132" y="2599"/>
                    <a:pt x="142" y="2594"/>
                    <a:pt x="146" y="2582"/>
                  </a:cubicBezTo>
                  <a:cubicBezTo>
                    <a:pt x="201" y="2360"/>
                    <a:pt x="257" y="2137"/>
                    <a:pt x="301" y="1915"/>
                  </a:cubicBezTo>
                  <a:cubicBezTo>
                    <a:pt x="357" y="1704"/>
                    <a:pt x="401" y="1482"/>
                    <a:pt x="413" y="1259"/>
                  </a:cubicBezTo>
                  <a:cubicBezTo>
                    <a:pt x="446" y="814"/>
                    <a:pt x="279" y="414"/>
                    <a:pt x="67" y="24"/>
                  </a:cubicBezTo>
                  <a:cubicBezTo>
                    <a:pt x="62" y="9"/>
                    <a:pt x="46" y="1"/>
                    <a:pt x="3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84" name="Google Shape;584;p3"/>
            <p:cNvSpPr/>
            <p:nvPr/>
          </p:nvSpPr>
          <p:spPr>
            <a:xfrm>
              <a:off x="2518126" y="4347234"/>
              <a:ext cx="13118" cy="78706"/>
            </a:xfrm>
            <a:custGeom>
              <a:avLst/>
              <a:gdLst/>
              <a:ahLst/>
              <a:cxnLst/>
              <a:rect l="l" t="t" r="r" b="b"/>
              <a:pathLst>
                <a:path w="376" h="2256" extrusionOk="0">
                  <a:moveTo>
                    <a:pt x="203" y="0"/>
                  </a:moveTo>
                  <a:cubicBezTo>
                    <a:pt x="194" y="0"/>
                    <a:pt x="186" y="4"/>
                    <a:pt x="186" y="13"/>
                  </a:cubicBezTo>
                  <a:cubicBezTo>
                    <a:pt x="198" y="35"/>
                    <a:pt x="186" y="58"/>
                    <a:pt x="186" y="80"/>
                  </a:cubicBezTo>
                  <a:cubicBezTo>
                    <a:pt x="186" y="91"/>
                    <a:pt x="198" y="91"/>
                    <a:pt x="208" y="91"/>
                  </a:cubicBezTo>
                  <a:cubicBezTo>
                    <a:pt x="231" y="247"/>
                    <a:pt x="253" y="403"/>
                    <a:pt x="264" y="558"/>
                  </a:cubicBezTo>
                  <a:cubicBezTo>
                    <a:pt x="275" y="747"/>
                    <a:pt x="275" y="937"/>
                    <a:pt x="264" y="1115"/>
                  </a:cubicBezTo>
                  <a:cubicBezTo>
                    <a:pt x="231" y="1493"/>
                    <a:pt x="131" y="1849"/>
                    <a:pt x="8" y="2193"/>
                  </a:cubicBezTo>
                  <a:cubicBezTo>
                    <a:pt x="1" y="2224"/>
                    <a:pt x="32" y="2256"/>
                    <a:pt x="59" y="2256"/>
                  </a:cubicBezTo>
                  <a:cubicBezTo>
                    <a:pt x="70" y="2256"/>
                    <a:pt x="80" y="2250"/>
                    <a:pt x="87" y="2237"/>
                  </a:cubicBezTo>
                  <a:cubicBezTo>
                    <a:pt x="253" y="1893"/>
                    <a:pt x="331" y="1515"/>
                    <a:pt x="353" y="1137"/>
                  </a:cubicBezTo>
                  <a:cubicBezTo>
                    <a:pt x="376" y="769"/>
                    <a:pt x="353" y="369"/>
                    <a:pt x="231" y="13"/>
                  </a:cubicBezTo>
                  <a:cubicBezTo>
                    <a:pt x="231" y="7"/>
                    <a:pt x="216" y="0"/>
                    <a:pt x="20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85" name="Google Shape;585;p3"/>
            <p:cNvSpPr/>
            <p:nvPr/>
          </p:nvSpPr>
          <p:spPr>
            <a:xfrm>
              <a:off x="2259184" y="4429640"/>
              <a:ext cx="144783" cy="64367"/>
            </a:xfrm>
            <a:custGeom>
              <a:avLst/>
              <a:gdLst/>
              <a:ahLst/>
              <a:cxnLst/>
              <a:rect l="l" t="t" r="r" b="b"/>
              <a:pathLst>
                <a:path w="4150" h="1845" extrusionOk="0">
                  <a:moveTo>
                    <a:pt x="50" y="0"/>
                  </a:moveTo>
                  <a:cubicBezTo>
                    <a:pt x="14" y="0"/>
                    <a:pt x="0" y="49"/>
                    <a:pt x="45" y="76"/>
                  </a:cubicBezTo>
                  <a:lnTo>
                    <a:pt x="57" y="76"/>
                  </a:lnTo>
                  <a:cubicBezTo>
                    <a:pt x="57" y="87"/>
                    <a:pt x="57" y="87"/>
                    <a:pt x="67" y="87"/>
                  </a:cubicBezTo>
                  <a:cubicBezTo>
                    <a:pt x="423" y="599"/>
                    <a:pt x="868" y="1066"/>
                    <a:pt x="1391" y="1422"/>
                  </a:cubicBezTo>
                  <a:cubicBezTo>
                    <a:pt x="1624" y="1578"/>
                    <a:pt x="1881" y="1722"/>
                    <a:pt x="2158" y="1788"/>
                  </a:cubicBezTo>
                  <a:cubicBezTo>
                    <a:pt x="2292" y="1822"/>
                    <a:pt x="2437" y="1845"/>
                    <a:pt x="2581" y="1845"/>
                  </a:cubicBezTo>
                  <a:cubicBezTo>
                    <a:pt x="2726" y="1845"/>
                    <a:pt x="2870" y="1811"/>
                    <a:pt x="3015" y="1788"/>
                  </a:cubicBezTo>
                  <a:cubicBezTo>
                    <a:pt x="3182" y="1756"/>
                    <a:pt x="3359" y="1733"/>
                    <a:pt x="3537" y="1733"/>
                  </a:cubicBezTo>
                  <a:cubicBezTo>
                    <a:pt x="3579" y="1731"/>
                    <a:pt x="3619" y="1730"/>
                    <a:pt x="3660" y="1730"/>
                  </a:cubicBezTo>
                  <a:cubicBezTo>
                    <a:pt x="3767" y="1730"/>
                    <a:pt x="3871" y="1736"/>
                    <a:pt x="3974" y="1736"/>
                  </a:cubicBezTo>
                  <a:cubicBezTo>
                    <a:pt x="4010" y="1736"/>
                    <a:pt x="4046" y="1736"/>
                    <a:pt x="4083" y="1733"/>
                  </a:cubicBezTo>
                  <a:cubicBezTo>
                    <a:pt x="4150" y="1733"/>
                    <a:pt x="4116" y="1667"/>
                    <a:pt x="4071" y="1655"/>
                  </a:cubicBezTo>
                  <a:cubicBezTo>
                    <a:pt x="3932" y="1634"/>
                    <a:pt x="3791" y="1626"/>
                    <a:pt x="3649" y="1626"/>
                  </a:cubicBezTo>
                  <a:cubicBezTo>
                    <a:pt x="3485" y="1626"/>
                    <a:pt x="3321" y="1637"/>
                    <a:pt x="3159" y="1655"/>
                  </a:cubicBezTo>
                  <a:cubicBezTo>
                    <a:pt x="3015" y="1677"/>
                    <a:pt x="2870" y="1711"/>
                    <a:pt x="2714" y="1733"/>
                  </a:cubicBezTo>
                  <a:cubicBezTo>
                    <a:pt x="2655" y="1738"/>
                    <a:pt x="2596" y="1740"/>
                    <a:pt x="2538" y="1740"/>
                  </a:cubicBezTo>
                  <a:cubicBezTo>
                    <a:pt x="2453" y="1740"/>
                    <a:pt x="2371" y="1735"/>
                    <a:pt x="2292" y="1722"/>
                  </a:cubicBezTo>
                  <a:cubicBezTo>
                    <a:pt x="1725" y="1622"/>
                    <a:pt x="1246" y="1232"/>
                    <a:pt x="835" y="844"/>
                  </a:cubicBezTo>
                  <a:cubicBezTo>
                    <a:pt x="579" y="610"/>
                    <a:pt x="346" y="343"/>
                    <a:pt x="134" y="53"/>
                  </a:cubicBezTo>
                  <a:cubicBezTo>
                    <a:pt x="123" y="43"/>
                    <a:pt x="112" y="31"/>
                    <a:pt x="101" y="31"/>
                  </a:cubicBezTo>
                  <a:cubicBezTo>
                    <a:pt x="101" y="21"/>
                    <a:pt x="90" y="9"/>
                    <a:pt x="79" y="9"/>
                  </a:cubicBezTo>
                  <a:cubicBezTo>
                    <a:pt x="68" y="3"/>
                    <a:pt x="59" y="0"/>
                    <a:pt x="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86" name="Google Shape;586;p3"/>
            <p:cNvSpPr/>
            <p:nvPr/>
          </p:nvSpPr>
          <p:spPr>
            <a:xfrm>
              <a:off x="2344068" y="4512291"/>
              <a:ext cx="158843" cy="58541"/>
            </a:xfrm>
            <a:custGeom>
              <a:avLst/>
              <a:gdLst/>
              <a:ahLst/>
              <a:cxnLst/>
              <a:rect l="l" t="t" r="r" b="b"/>
              <a:pathLst>
                <a:path w="4553" h="1678" extrusionOk="0">
                  <a:moveTo>
                    <a:pt x="1051" y="1"/>
                  </a:moveTo>
                  <a:cubicBezTo>
                    <a:pt x="1025" y="1"/>
                    <a:pt x="1002" y="15"/>
                    <a:pt x="1015" y="42"/>
                  </a:cubicBezTo>
                  <a:cubicBezTo>
                    <a:pt x="1494" y="776"/>
                    <a:pt x="2283" y="1221"/>
                    <a:pt x="3118" y="1455"/>
                  </a:cubicBezTo>
                  <a:cubicBezTo>
                    <a:pt x="2751" y="1478"/>
                    <a:pt x="2395" y="1510"/>
                    <a:pt x="2028" y="1555"/>
                  </a:cubicBezTo>
                  <a:cubicBezTo>
                    <a:pt x="1878" y="1571"/>
                    <a:pt x="1723" y="1586"/>
                    <a:pt x="1571" y="1586"/>
                  </a:cubicBezTo>
                  <a:cubicBezTo>
                    <a:pt x="1507" y="1586"/>
                    <a:pt x="1445" y="1584"/>
                    <a:pt x="1383" y="1577"/>
                  </a:cubicBezTo>
                  <a:cubicBezTo>
                    <a:pt x="1171" y="1555"/>
                    <a:pt x="960" y="1500"/>
                    <a:pt x="760" y="1433"/>
                  </a:cubicBezTo>
                  <a:cubicBezTo>
                    <a:pt x="538" y="1355"/>
                    <a:pt x="304" y="1255"/>
                    <a:pt x="81" y="1166"/>
                  </a:cubicBezTo>
                  <a:cubicBezTo>
                    <a:pt x="74" y="1163"/>
                    <a:pt x="66" y="1162"/>
                    <a:pt x="60" y="1162"/>
                  </a:cubicBezTo>
                  <a:cubicBezTo>
                    <a:pt x="18" y="1162"/>
                    <a:pt x="0" y="1214"/>
                    <a:pt x="48" y="1233"/>
                  </a:cubicBezTo>
                  <a:cubicBezTo>
                    <a:pt x="437" y="1411"/>
                    <a:pt x="838" y="1577"/>
                    <a:pt x="1272" y="1644"/>
                  </a:cubicBezTo>
                  <a:cubicBezTo>
                    <a:pt x="1383" y="1661"/>
                    <a:pt x="1495" y="1668"/>
                    <a:pt x="1607" y="1668"/>
                  </a:cubicBezTo>
                  <a:cubicBezTo>
                    <a:pt x="1933" y="1668"/>
                    <a:pt x="2261" y="1610"/>
                    <a:pt x="2584" y="1577"/>
                  </a:cubicBezTo>
                  <a:cubicBezTo>
                    <a:pt x="2829" y="1544"/>
                    <a:pt x="3074" y="1522"/>
                    <a:pt x="3318" y="1500"/>
                  </a:cubicBezTo>
                  <a:cubicBezTo>
                    <a:pt x="3396" y="1522"/>
                    <a:pt x="3485" y="1544"/>
                    <a:pt x="3563" y="1555"/>
                  </a:cubicBezTo>
                  <a:cubicBezTo>
                    <a:pt x="3863" y="1611"/>
                    <a:pt x="4163" y="1655"/>
                    <a:pt x="4475" y="1678"/>
                  </a:cubicBezTo>
                  <a:cubicBezTo>
                    <a:pt x="4552" y="1678"/>
                    <a:pt x="4508" y="1589"/>
                    <a:pt x="4453" y="1577"/>
                  </a:cubicBezTo>
                  <a:cubicBezTo>
                    <a:pt x="3941" y="1522"/>
                    <a:pt x="3429" y="1455"/>
                    <a:pt x="2928" y="1300"/>
                  </a:cubicBezTo>
                  <a:cubicBezTo>
                    <a:pt x="2461" y="1155"/>
                    <a:pt x="2016" y="932"/>
                    <a:pt x="1638" y="621"/>
                  </a:cubicBezTo>
                  <a:cubicBezTo>
                    <a:pt x="1427" y="443"/>
                    <a:pt x="1238" y="243"/>
                    <a:pt x="1094" y="20"/>
                  </a:cubicBezTo>
                  <a:cubicBezTo>
                    <a:pt x="1085" y="7"/>
                    <a:pt x="1067" y="1"/>
                    <a:pt x="105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87" name="Google Shape;587;p3"/>
            <p:cNvSpPr/>
            <p:nvPr/>
          </p:nvSpPr>
          <p:spPr>
            <a:xfrm>
              <a:off x="2335590" y="4401171"/>
              <a:ext cx="154028" cy="111884"/>
            </a:xfrm>
            <a:custGeom>
              <a:avLst/>
              <a:gdLst/>
              <a:ahLst/>
              <a:cxnLst/>
              <a:rect l="l" t="t" r="r" b="b"/>
              <a:pathLst>
                <a:path w="4415" h="3207" extrusionOk="0">
                  <a:moveTo>
                    <a:pt x="38" y="1"/>
                  </a:moveTo>
                  <a:cubicBezTo>
                    <a:pt x="18" y="1"/>
                    <a:pt x="1" y="12"/>
                    <a:pt x="13" y="36"/>
                  </a:cubicBezTo>
                  <a:cubicBezTo>
                    <a:pt x="302" y="602"/>
                    <a:pt x="680" y="1126"/>
                    <a:pt x="1147" y="1559"/>
                  </a:cubicBezTo>
                  <a:cubicBezTo>
                    <a:pt x="1381" y="1771"/>
                    <a:pt x="1637" y="1971"/>
                    <a:pt x="1904" y="2137"/>
                  </a:cubicBezTo>
                  <a:cubicBezTo>
                    <a:pt x="2049" y="2226"/>
                    <a:pt x="2204" y="2315"/>
                    <a:pt x="2360" y="2394"/>
                  </a:cubicBezTo>
                  <a:cubicBezTo>
                    <a:pt x="2482" y="2493"/>
                    <a:pt x="2627" y="2582"/>
                    <a:pt x="2771" y="2661"/>
                  </a:cubicBezTo>
                  <a:cubicBezTo>
                    <a:pt x="2938" y="2750"/>
                    <a:pt x="3105" y="2838"/>
                    <a:pt x="3283" y="2905"/>
                  </a:cubicBezTo>
                  <a:cubicBezTo>
                    <a:pt x="3616" y="3049"/>
                    <a:pt x="3984" y="3150"/>
                    <a:pt x="4350" y="3205"/>
                  </a:cubicBezTo>
                  <a:cubicBezTo>
                    <a:pt x="4354" y="3206"/>
                    <a:pt x="4358" y="3206"/>
                    <a:pt x="4362" y="3206"/>
                  </a:cubicBezTo>
                  <a:cubicBezTo>
                    <a:pt x="4414" y="3206"/>
                    <a:pt x="4392" y="3127"/>
                    <a:pt x="4340" y="3116"/>
                  </a:cubicBezTo>
                  <a:cubicBezTo>
                    <a:pt x="3995" y="3049"/>
                    <a:pt x="3639" y="2950"/>
                    <a:pt x="3305" y="2816"/>
                  </a:cubicBezTo>
                  <a:cubicBezTo>
                    <a:pt x="3149" y="2750"/>
                    <a:pt x="2983" y="2671"/>
                    <a:pt x="2827" y="2594"/>
                  </a:cubicBezTo>
                  <a:cubicBezTo>
                    <a:pt x="2805" y="2572"/>
                    <a:pt x="2783" y="2560"/>
                    <a:pt x="2760" y="2549"/>
                  </a:cubicBezTo>
                  <a:lnTo>
                    <a:pt x="2760" y="2549"/>
                  </a:lnTo>
                  <a:cubicBezTo>
                    <a:pt x="2913" y="2596"/>
                    <a:pt x="3072" y="2625"/>
                    <a:pt x="3230" y="2625"/>
                  </a:cubicBezTo>
                  <a:cubicBezTo>
                    <a:pt x="3372" y="2625"/>
                    <a:pt x="3514" y="2602"/>
                    <a:pt x="3650" y="2549"/>
                  </a:cubicBezTo>
                  <a:cubicBezTo>
                    <a:pt x="3702" y="2529"/>
                    <a:pt x="3647" y="2459"/>
                    <a:pt x="3603" y="2459"/>
                  </a:cubicBezTo>
                  <a:cubicBezTo>
                    <a:pt x="3600" y="2459"/>
                    <a:pt x="3597" y="2460"/>
                    <a:pt x="3594" y="2460"/>
                  </a:cubicBezTo>
                  <a:cubicBezTo>
                    <a:pt x="3471" y="2495"/>
                    <a:pt x="3349" y="2510"/>
                    <a:pt x="3228" y="2510"/>
                  </a:cubicBezTo>
                  <a:cubicBezTo>
                    <a:pt x="2801" y="2510"/>
                    <a:pt x="2390" y="2318"/>
                    <a:pt x="2026" y="2093"/>
                  </a:cubicBezTo>
                  <a:cubicBezTo>
                    <a:pt x="1503" y="1781"/>
                    <a:pt x="1036" y="1370"/>
                    <a:pt x="658" y="892"/>
                  </a:cubicBezTo>
                  <a:cubicBezTo>
                    <a:pt x="435" y="625"/>
                    <a:pt x="247" y="325"/>
                    <a:pt x="80" y="24"/>
                  </a:cubicBezTo>
                  <a:cubicBezTo>
                    <a:pt x="75" y="9"/>
                    <a:pt x="55" y="1"/>
                    <a:pt x="3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88" name="Google Shape;588;p3"/>
            <p:cNvSpPr/>
            <p:nvPr/>
          </p:nvSpPr>
          <p:spPr>
            <a:xfrm>
              <a:off x="2333915" y="4278190"/>
              <a:ext cx="67961" cy="53866"/>
            </a:xfrm>
            <a:custGeom>
              <a:avLst/>
              <a:gdLst/>
              <a:ahLst/>
              <a:cxnLst/>
              <a:rect l="l" t="t" r="r" b="b"/>
              <a:pathLst>
                <a:path w="1948" h="1544" extrusionOk="0">
                  <a:moveTo>
                    <a:pt x="1850" y="0"/>
                  </a:moveTo>
                  <a:cubicBezTo>
                    <a:pt x="1847" y="0"/>
                    <a:pt x="1843" y="1"/>
                    <a:pt x="1840" y="2"/>
                  </a:cubicBezTo>
                  <a:cubicBezTo>
                    <a:pt x="1452" y="124"/>
                    <a:pt x="1096" y="301"/>
                    <a:pt x="784" y="558"/>
                  </a:cubicBezTo>
                  <a:cubicBezTo>
                    <a:pt x="473" y="802"/>
                    <a:pt x="184" y="1114"/>
                    <a:pt x="16" y="1480"/>
                  </a:cubicBezTo>
                  <a:cubicBezTo>
                    <a:pt x="1" y="1512"/>
                    <a:pt x="35" y="1543"/>
                    <a:pt x="68" y="1543"/>
                  </a:cubicBezTo>
                  <a:cubicBezTo>
                    <a:pt x="82" y="1543"/>
                    <a:pt x="96" y="1538"/>
                    <a:pt x="105" y="1525"/>
                  </a:cubicBezTo>
                  <a:cubicBezTo>
                    <a:pt x="328" y="1203"/>
                    <a:pt x="562" y="902"/>
                    <a:pt x="862" y="647"/>
                  </a:cubicBezTo>
                  <a:cubicBezTo>
                    <a:pt x="1162" y="402"/>
                    <a:pt x="1507" y="212"/>
                    <a:pt x="1885" y="91"/>
                  </a:cubicBezTo>
                  <a:cubicBezTo>
                    <a:pt x="1947" y="70"/>
                    <a:pt x="1893" y="0"/>
                    <a:pt x="18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89" name="Google Shape;589;p3"/>
            <p:cNvSpPr/>
            <p:nvPr/>
          </p:nvSpPr>
          <p:spPr>
            <a:xfrm>
              <a:off x="2259603" y="4282691"/>
              <a:ext cx="61960" cy="112094"/>
            </a:xfrm>
            <a:custGeom>
              <a:avLst/>
              <a:gdLst/>
              <a:ahLst/>
              <a:cxnLst/>
              <a:rect l="l" t="t" r="r" b="b"/>
              <a:pathLst>
                <a:path w="1776" h="3213" extrusionOk="0">
                  <a:moveTo>
                    <a:pt x="1717" y="0"/>
                  </a:moveTo>
                  <a:cubicBezTo>
                    <a:pt x="1711" y="0"/>
                    <a:pt x="1706" y="2"/>
                    <a:pt x="1701" y="6"/>
                  </a:cubicBezTo>
                  <a:cubicBezTo>
                    <a:pt x="1491" y="172"/>
                    <a:pt x="1313" y="362"/>
                    <a:pt x="1123" y="562"/>
                  </a:cubicBezTo>
                  <a:cubicBezTo>
                    <a:pt x="945" y="740"/>
                    <a:pt x="779" y="929"/>
                    <a:pt x="634" y="1141"/>
                  </a:cubicBezTo>
                  <a:cubicBezTo>
                    <a:pt x="356" y="1519"/>
                    <a:pt x="144" y="1941"/>
                    <a:pt x="55" y="2408"/>
                  </a:cubicBezTo>
                  <a:cubicBezTo>
                    <a:pt x="0" y="2653"/>
                    <a:pt x="0" y="2909"/>
                    <a:pt x="45" y="3165"/>
                  </a:cubicBezTo>
                  <a:cubicBezTo>
                    <a:pt x="51" y="3195"/>
                    <a:pt x="84" y="3212"/>
                    <a:pt x="112" y="3212"/>
                  </a:cubicBezTo>
                  <a:cubicBezTo>
                    <a:pt x="135" y="3212"/>
                    <a:pt x="156" y="3201"/>
                    <a:pt x="156" y="3175"/>
                  </a:cubicBezTo>
                  <a:cubicBezTo>
                    <a:pt x="22" y="2219"/>
                    <a:pt x="556" y="1351"/>
                    <a:pt x="1168" y="673"/>
                  </a:cubicBezTo>
                  <a:cubicBezTo>
                    <a:pt x="1357" y="462"/>
                    <a:pt x="1568" y="261"/>
                    <a:pt x="1757" y="51"/>
                  </a:cubicBezTo>
                  <a:cubicBezTo>
                    <a:pt x="1775" y="33"/>
                    <a:pt x="1742" y="0"/>
                    <a:pt x="171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90" name="Google Shape;590;p3"/>
            <p:cNvSpPr/>
            <p:nvPr/>
          </p:nvSpPr>
          <p:spPr>
            <a:xfrm>
              <a:off x="2251439" y="4290296"/>
              <a:ext cx="45563" cy="103965"/>
            </a:xfrm>
            <a:custGeom>
              <a:avLst/>
              <a:gdLst/>
              <a:ahLst/>
              <a:cxnLst/>
              <a:rect l="l" t="t" r="r" b="b"/>
              <a:pathLst>
                <a:path w="1306" h="2980" extrusionOk="0">
                  <a:moveTo>
                    <a:pt x="1228" y="0"/>
                  </a:moveTo>
                  <a:cubicBezTo>
                    <a:pt x="1218" y="0"/>
                    <a:pt x="1209" y="3"/>
                    <a:pt x="1201" y="11"/>
                  </a:cubicBezTo>
                  <a:cubicBezTo>
                    <a:pt x="568" y="577"/>
                    <a:pt x="156" y="1367"/>
                    <a:pt x="34" y="2213"/>
                  </a:cubicBezTo>
                  <a:cubicBezTo>
                    <a:pt x="0" y="2457"/>
                    <a:pt x="0" y="2691"/>
                    <a:pt x="22" y="2935"/>
                  </a:cubicBezTo>
                  <a:cubicBezTo>
                    <a:pt x="22" y="2961"/>
                    <a:pt x="52" y="2979"/>
                    <a:pt x="78" y="2979"/>
                  </a:cubicBezTo>
                  <a:cubicBezTo>
                    <a:pt x="96" y="2979"/>
                    <a:pt x="111" y="2970"/>
                    <a:pt x="111" y="2947"/>
                  </a:cubicBezTo>
                  <a:cubicBezTo>
                    <a:pt x="111" y="2112"/>
                    <a:pt x="334" y="1301"/>
                    <a:pt x="823" y="600"/>
                  </a:cubicBezTo>
                  <a:cubicBezTo>
                    <a:pt x="957" y="411"/>
                    <a:pt x="1112" y="233"/>
                    <a:pt x="1280" y="66"/>
                  </a:cubicBezTo>
                  <a:cubicBezTo>
                    <a:pt x="1305" y="40"/>
                    <a:pt x="1264" y="0"/>
                    <a:pt x="122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91" name="Google Shape;591;p3"/>
            <p:cNvSpPr/>
            <p:nvPr/>
          </p:nvSpPr>
          <p:spPr>
            <a:xfrm>
              <a:off x="2478179" y="4348106"/>
              <a:ext cx="36562" cy="71798"/>
            </a:xfrm>
            <a:custGeom>
              <a:avLst/>
              <a:gdLst/>
              <a:ahLst/>
              <a:cxnLst/>
              <a:rect l="l" t="t" r="r" b="b"/>
              <a:pathLst>
                <a:path w="1048" h="2058" extrusionOk="0">
                  <a:moveTo>
                    <a:pt x="18" y="1"/>
                  </a:moveTo>
                  <a:cubicBezTo>
                    <a:pt x="8" y="1"/>
                    <a:pt x="0" y="14"/>
                    <a:pt x="8" y="22"/>
                  </a:cubicBezTo>
                  <a:cubicBezTo>
                    <a:pt x="41" y="55"/>
                    <a:pt x="63" y="99"/>
                    <a:pt x="85" y="133"/>
                  </a:cubicBezTo>
                  <a:cubicBezTo>
                    <a:pt x="119" y="166"/>
                    <a:pt x="142" y="210"/>
                    <a:pt x="174" y="244"/>
                  </a:cubicBezTo>
                  <a:cubicBezTo>
                    <a:pt x="231" y="311"/>
                    <a:pt x="286" y="388"/>
                    <a:pt x="342" y="467"/>
                  </a:cubicBezTo>
                  <a:cubicBezTo>
                    <a:pt x="453" y="622"/>
                    <a:pt x="542" y="778"/>
                    <a:pt x="619" y="945"/>
                  </a:cubicBezTo>
                  <a:cubicBezTo>
                    <a:pt x="787" y="1290"/>
                    <a:pt x="886" y="1646"/>
                    <a:pt x="953" y="2024"/>
                  </a:cubicBezTo>
                  <a:cubicBezTo>
                    <a:pt x="959" y="2042"/>
                    <a:pt x="990" y="2057"/>
                    <a:pt x="1014" y="2057"/>
                  </a:cubicBezTo>
                  <a:cubicBezTo>
                    <a:pt x="1033" y="2057"/>
                    <a:pt x="1047" y="2048"/>
                    <a:pt x="1042" y="2024"/>
                  </a:cubicBezTo>
                  <a:cubicBezTo>
                    <a:pt x="1009" y="1634"/>
                    <a:pt x="886" y="1268"/>
                    <a:pt x="720" y="922"/>
                  </a:cubicBezTo>
                  <a:cubicBezTo>
                    <a:pt x="631" y="756"/>
                    <a:pt x="530" y="589"/>
                    <a:pt x="419" y="433"/>
                  </a:cubicBezTo>
                  <a:cubicBezTo>
                    <a:pt x="364" y="356"/>
                    <a:pt x="308" y="277"/>
                    <a:pt x="241" y="210"/>
                  </a:cubicBezTo>
                  <a:cubicBezTo>
                    <a:pt x="219" y="178"/>
                    <a:pt x="186" y="133"/>
                    <a:pt x="152" y="99"/>
                  </a:cubicBezTo>
                  <a:cubicBezTo>
                    <a:pt x="119" y="66"/>
                    <a:pt x="75" y="44"/>
                    <a:pt x="30" y="10"/>
                  </a:cubicBezTo>
                  <a:cubicBezTo>
                    <a:pt x="27" y="3"/>
                    <a:pt x="22" y="1"/>
                    <a:pt x="1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92" name="Google Shape;592;p3"/>
            <p:cNvSpPr/>
            <p:nvPr/>
          </p:nvSpPr>
          <p:spPr>
            <a:xfrm>
              <a:off x="2472457" y="4325464"/>
              <a:ext cx="43086" cy="14304"/>
            </a:xfrm>
            <a:custGeom>
              <a:avLst/>
              <a:gdLst/>
              <a:ahLst/>
              <a:cxnLst/>
              <a:rect l="l" t="t" r="r" b="b"/>
              <a:pathLst>
                <a:path w="1235" h="410" extrusionOk="0">
                  <a:moveTo>
                    <a:pt x="241" y="0"/>
                  </a:moveTo>
                  <a:cubicBezTo>
                    <a:pt x="144" y="0"/>
                    <a:pt x="59" y="30"/>
                    <a:pt x="16" y="125"/>
                  </a:cubicBezTo>
                  <a:cubicBezTo>
                    <a:pt x="1" y="149"/>
                    <a:pt x="29" y="173"/>
                    <a:pt x="56" y="173"/>
                  </a:cubicBezTo>
                  <a:cubicBezTo>
                    <a:pt x="66" y="173"/>
                    <a:pt x="77" y="169"/>
                    <a:pt x="83" y="159"/>
                  </a:cubicBezTo>
                  <a:cubicBezTo>
                    <a:pt x="115" y="95"/>
                    <a:pt x="182" y="71"/>
                    <a:pt x="254" y="71"/>
                  </a:cubicBezTo>
                  <a:cubicBezTo>
                    <a:pt x="282" y="71"/>
                    <a:pt x="311" y="75"/>
                    <a:pt x="338" y="81"/>
                  </a:cubicBezTo>
                  <a:cubicBezTo>
                    <a:pt x="427" y="103"/>
                    <a:pt x="528" y="125"/>
                    <a:pt x="617" y="159"/>
                  </a:cubicBezTo>
                  <a:cubicBezTo>
                    <a:pt x="806" y="226"/>
                    <a:pt x="995" y="315"/>
                    <a:pt x="1173" y="404"/>
                  </a:cubicBezTo>
                  <a:cubicBezTo>
                    <a:pt x="1180" y="407"/>
                    <a:pt x="1187" y="409"/>
                    <a:pt x="1193" y="409"/>
                  </a:cubicBezTo>
                  <a:cubicBezTo>
                    <a:pt x="1223" y="409"/>
                    <a:pt x="1234" y="367"/>
                    <a:pt x="1206" y="348"/>
                  </a:cubicBezTo>
                  <a:cubicBezTo>
                    <a:pt x="995" y="237"/>
                    <a:pt x="773" y="137"/>
                    <a:pt x="550" y="59"/>
                  </a:cubicBezTo>
                  <a:cubicBezTo>
                    <a:pt x="463" y="35"/>
                    <a:pt x="345" y="0"/>
                    <a:pt x="24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93" name="Google Shape;593;p3"/>
            <p:cNvSpPr/>
            <p:nvPr/>
          </p:nvSpPr>
          <p:spPr>
            <a:xfrm>
              <a:off x="2299550" y="4298879"/>
              <a:ext cx="21526" cy="92487"/>
            </a:xfrm>
            <a:custGeom>
              <a:avLst/>
              <a:gdLst/>
              <a:ahLst/>
              <a:cxnLst/>
              <a:rect l="l" t="t" r="r" b="b"/>
              <a:pathLst>
                <a:path w="617" h="2651" extrusionOk="0">
                  <a:moveTo>
                    <a:pt x="565" y="0"/>
                  </a:moveTo>
                  <a:cubicBezTo>
                    <a:pt x="556" y="0"/>
                    <a:pt x="549" y="3"/>
                    <a:pt x="546" y="9"/>
                  </a:cubicBezTo>
                  <a:cubicBezTo>
                    <a:pt x="168" y="610"/>
                    <a:pt x="0" y="1322"/>
                    <a:pt x="67" y="2022"/>
                  </a:cubicBezTo>
                  <a:cubicBezTo>
                    <a:pt x="79" y="2222"/>
                    <a:pt x="123" y="2422"/>
                    <a:pt x="190" y="2612"/>
                  </a:cubicBezTo>
                  <a:cubicBezTo>
                    <a:pt x="196" y="2637"/>
                    <a:pt x="223" y="2651"/>
                    <a:pt x="244" y="2651"/>
                  </a:cubicBezTo>
                  <a:cubicBezTo>
                    <a:pt x="260" y="2651"/>
                    <a:pt x="272" y="2642"/>
                    <a:pt x="267" y="2622"/>
                  </a:cubicBezTo>
                  <a:cubicBezTo>
                    <a:pt x="101" y="1944"/>
                    <a:pt x="112" y="1233"/>
                    <a:pt x="356" y="576"/>
                  </a:cubicBezTo>
                  <a:cubicBezTo>
                    <a:pt x="423" y="387"/>
                    <a:pt x="501" y="209"/>
                    <a:pt x="601" y="42"/>
                  </a:cubicBezTo>
                  <a:cubicBezTo>
                    <a:pt x="617" y="18"/>
                    <a:pt x="587" y="0"/>
                    <a:pt x="56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94" name="Google Shape;594;p3"/>
            <p:cNvSpPr/>
            <p:nvPr/>
          </p:nvSpPr>
          <p:spPr>
            <a:xfrm>
              <a:off x="2258800" y="4435188"/>
              <a:ext cx="17897" cy="61960"/>
            </a:xfrm>
            <a:custGeom>
              <a:avLst/>
              <a:gdLst/>
              <a:ahLst/>
              <a:cxnLst/>
              <a:rect l="l" t="t" r="r" b="b"/>
              <a:pathLst>
                <a:path w="513" h="1776" extrusionOk="0">
                  <a:moveTo>
                    <a:pt x="30" y="0"/>
                  </a:moveTo>
                  <a:cubicBezTo>
                    <a:pt x="20" y="0"/>
                    <a:pt x="12" y="5"/>
                    <a:pt x="12" y="17"/>
                  </a:cubicBezTo>
                  <a:cubicBezTo>
                    <a:pt x="1" y="618"/>
                    <a:pt x="134" y="1229"/>
                    <a:pt x="424" y="1752"/>
                  </a:cubicBezTo>
                  <a:cubicBezTo>
                    <a:pt x="434" y="1767"/>
                    <a:pt x="456" y="1776"/>
                    <a:pt x="475" y="1776"/>
                  </a:cubicBezTo>
                  <a:cubicBezTo>
                    <a:pt x="496" y="1776"/>
                    <a:pt x="513" y="1765"/>
                    <a:pt x="501" y="1741"/>
                  </a:cubicBezTo>
                  <a:cubicBezTo>
                    <a:pt x="379" y="1474"/>
                    <a:pt x="279" y="1196"/>
                    <a:pt x="201" y="918"/>
                  </a:cubicBezTo>
                  <a:cubicBezTo>
                    <a:pt x="134" y="628"/>
                    <a:pt x="90" y="329"/>
                    <a:pt x="78" y="39"/>
                  </a:cubicBezTo>
                  <a:cubicBezTo>
                    <a:pt x="78" y="17"/>
                    <a:pt x="50" y="0"/>
                    <a:pt x="3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95" name="Google Shape;595;p3"/>
            <p:cNvSpPr/>
            <p:nvPr/>
          </p:nvSpPr>
          <p:spPr>
            <a:xfrm>
              <a:off x="2462270" y="4414952"/>
              <a:ext cx="46854" cy="9245"/>
            </a:xfrm>
            <a:custGeom>
              <a:avLst/>
              <a:gdLst/>
              <a:ahLst/>
              <a:cxnLst/>
              <a:rect l="l" t="t" r="r" b="b"/>
              <a:pathLst>
                <a:path w="1343" h="265" extrusionOk="0">
                  <a:moveTo>
                    <a:pt x="1011" y="1"/>
                  </a:moveTo>
                  <a:cubicBezTo>
                    <a:pt x="678" y="1"/>
                    <a:pt x="346" y="77"/>
                    <a:pt x="41" y="207"/>
                  </a:cubicBezTo>
                  <a:cubicBezTo>
                    <a:pt x="1" y="218"/>
                    <a:pt x="43" y="265"/>
                    <a:pt x="77" y="265"/>
                  </a:cubicBezTo>
                  <a:cubicBezTo>
                    <a:pt x="80" y="265"/>
                    <a:pt x="83" y="264"/>
                    <a:pt x="86" y="264"/>
                  </a:cubicBezTo>
                  <a:cubicBezTo>
                    <a:pt x="395" y="127"/>
                    <a:pt x="734" y="65"/>
                    <a:pt x="1072" y="65"/>
                  </a:cubicBezTo>
                  <a:cubicBezTo>
                    <a:pt x="1147" y="65"/>
                    <a:pt x="1223" y="68"/>
                    <a:pt x="1298" y="74"/>
                  </a:cubicBezTo>
                  <a:cubicBezTo>
                    <a:pt x="1342" y="74"/>
                    <a:pt x="1320" y="19"/>
                    <a:pt x="1287" y="19"/>
                  </a:cubicBezTo>
                  <a:cubicBezTo>
                    <a:pt x="1196" y="7"/>
                    <a:pt x="1103" y="1"/>
                    <a:pt x="101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96" name="Google Shape;596;p3"/>
            <p:cNvSpPr/>
            <p:nvPr/>
          </p:nvSpPr>
          <p:spPr>
            <a:xfrm>
              <a:off x="2464991" y="4423988"/>
              <a:ext cx="23584" cy="4082"/>
            </a:xfrm>
            <a:custGeom>
              <a:avLst/>
              <a:gdLst/>
              <a:ahLst/>
              <a:cxnLst/>
              <a:rect l="l" t="t" r="r" b="b"/>
              <a:pathLst>
                <a:path w="676" h="117" extrusionOk="0">
                  <a:moveTo>
                    <a:pt x="494" y="0"/>
                  </a:moveTo>
                  <a:cubicBezTo>
                    <a:pt x="347" y="0"/>
                    <a:pt x="196" y="15"/>
                    <a:pt x="52" y="49"/>
                  </a:cubicBezTo>
                  <a:cubicBezTo>
                    <a:pt x="0" y="59"/>
                    <a:pt x="35" y="117"/>
                    <a:pt x="76" y="117"/>
                  </a:cubicBezTo>
                  <a:cubicBezTo>
                    <a:pt x="79" y="117"/>
                    <a:pt x="82" y="117"/>
                    <a:pt x="85" y="116"/>
                  </a:cubicBezTo>
                  <a:cubicBezTo>
                    <a:pt x="221" y="82"/>
                    <a:pt x="363" y="67"/>
                    <a:pt x="507" y="67"/>
                  </a:cubicBezTo>
                  <a:cubicBezTo>
                    <a:pt x="552" y="67"/>
                    <a:pt x="597" y="69"/>
                    <a:pt x="641" y="71"/>
                  </a:cubicBezTo>
                  <a:cubicBezTo>
                    <a:pt x="664" y="71"/>
                    <a:pt x="675" y="60"/>
                    <a:pt x="675" y="37"/>
                  </a:cubicBezTo>
                  <a:cubicBezTo>
                    <a:pt x="675" y="15"/>
                    <a:pt x="653" y="5"/>
                    <a:pt x="631" y="5"/>
                  </a:cubicBezTo>
                  <a:cubicBezTo>
                    <a:pt x="586" y="2"/>
                    <a:pt x="540" y="0"/>
                    <a:pt x="49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97" name="Google Shape;597;p3"/>
            <p:cNvSpPr/>
            <p:nvPr/>
          </p:nvSpPr>
          <p:spPr>
            <a:xfrm>
              <a:off x="2466805" y="4433373"/>
              <a:ext cx="12315" cy="2442"/>
            </a:xfrm>
            <a:custGeom>
              <a:avLst/>
              <a:gdLst/>
              <a:ahLst/>
              <a:cxnLst/>
              <a:rect l="l" t="t" r="r" b="b"/>
              <a:pathLst>
                <a:path w="353" h="70" extrusionOk="0">
                  <a:moveTo>
                    <a:pt x="319" y="1"/>
                  </a:moveTo>
                  <a:cubicBezTo>
                    <a:pt x="317" y="1"/>
                    <a:pt x="314" y="1"/>
                    <a:pt x="312" y="2"/>
                  </a:cubicBezTo>
                  <a:cubicBezTo>
                    <a:pt x="211" y="2"/>
                    <a:pt x="112" y="13"/>
                    <a:pt x="11" y="25"/>
                  </a:cubicBezTo>
                  <a:cubicBezTo>
                    <a:pt x="0" y="25"/>
                    <a:pt x="0" y="35"/>
                    <a:pt x="0" y="47"/>
                  </a:cubicBezTo>
                  <a:cubicBezTo>
                    <a:pt x="11" y="58"/>
                    <a:pt x="23" y="69"/>
                    <a:pt x="45" y="69"/>
                  </a:cubicBezTo>
                  <a:cubicBezTo>
                    <a:pt x="134" y="58"/>
                    <a:pt x="234" y="47"/>
                    <a:pt x="323" y="35"/>
                  </a:cubicBezTo>
                  <a:cubicBezTo>
                    <a:pt x="352" y="35"/>
                    <a:pt x="338" y="1"/>
                    <a:pt x="31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98" name="Google Shape;598;p3"/>
            <p:cNvSpPr/>
            <p:nvPr/>
          </p:nvSpPr>
          <p:spPr>
            <a:xfrm>
              <a:off x="2461746" y="4444014"/>
              <a:ext cx="29515" cy="4256"/>
            </a:xfrm>
            <a:custGeom>
              <a:avLst/>
              <a:gdLst/>
              <a:ahLst/>
              <a:cxnLst/>
              <a:rect l="l" t="t" r="r" b="b"/>
              <a:pathLst>
                <a:path w="846" h="122" extrusionOk="0">
                  <a:moveTo>
                    <a:pt x="232" y="1"/>
                  </a:moveTo>
                  <a:cubicBezTo>
                    <a:pt x="167" y="1"/>
                    <a:pt x="101" y="3"/>
                    <a:pt x="34" y="9"/>
                  </a:cubicBezTo>
                  <a:cubicBezTo>
                    <a:pt x="0" y="9"/>
                    <a:pt x="23" y="42"/>
                    <a:pt x="45" y="42"/>
                  </a:cubicBezTo>
                  <a:cubicBezTo>
                    <a:pt x="77" y="40"/>
                    <a:pt x="110" y="40"/>
                    <a:pt x="142" y="40"/>
                  </a:cubicBezTo>
                  <a:cubicBezTo>
                    <a:pt x="366" y="40"/>
                    <a:pt x="589" y="71"/>
                    <a:pt x="813" y="120"/>
                  </a:cubicBezTo>
                  <a:cubicBezTo>
                    <a:pt x="816" y="121"/>
                    <a:pt x="819" y="122"/>
                    <a:pt x="822" y="122"/>
                  </a:cubicBezTo>
                  <a:cubicBezTo>
                    <a:pt x="845" y="122"/>
                    <a:pt x="842" y="85"/>
                    <a:pt x="813" y="76"/>
                  </a:cubicBezTo>
                  <a:cubicBezTo>
                    <a:pt x="621" y="26"/>
                    <a:pt x="429" y="1"/>
                    <a:pt x="23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99" name="Google Shape;599;p3"/>
            <p:cNvSpPr/>
            <p:nvPr/>
          </p:nvSpPr>
          <p:spPr>
            <a:xfrm>
              <a:off x="2452850" y="4455946"/>
              <a:ext cx="45110" cy="12664"/>
            </a:xfrm>
            <a:custGeom>
              <a:avLst/>
              <a:gdLst/>
              <a:ahLst/>
              <a:cxnLst/>
              <a:rect l="l" t="t" r="r" b="b"/>
              <a:pathLst>
                <a:path w="1293" h="363" extrusionOk="0">
                  <a:moveTo>
                    <a:pt x="44" y="1"/>
                  </a:moveTo>
                  <a:cubicBezTo>
                    <a:pt x="0" y="1"/>
                    <a:pt x="22" y="67"/>
                    <a:pt x="67" y="67"/>
                  </a:cubicBezTo>
                  <a:cubicBezTo>
                    <a:pt x="467" y="100"/>
                    <a:pt x="856" y="211"/>
                    <a:pt x="1234" y="356"/>
                  </a:cubicBezTo>
                  <a:cubicBezTo>
                    <a:pt x="1243" y="361"/>
                    <a:pt x="1250" y="363"/>
                    <a:pt x="1257" y="363"/>
                  </a:cubicBezTo>
                  <a:cubicBezTo>
                    <a:pt x="1285" y="363"/>
                    <a:pt x="1292" y="330"/>
                    <a:pt x="1256" y="312"/>
                  </a:cubicBezTo>
                  <a:cubicBezTo>
                    <a:pt x="890" y="122"/>
                    <a:pt x="467" y="33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00" name="Google Shape;600;p3"/>
            <p:cNvSpPr/>
            <p:nvPr/>
          </p:nvSpPr>
          <p:spPr>
            <a:xfrm>
              <a:off x="2448558" y="4461703"/>
              <a:ext cx="23933" cy="9106"/>
            </a:xfrm>
            <a:custGeom>
              <a:avLst/>
              <a:gdLst/>
              <a:ahLst/>
              <a:cxnLst/>
              <a:rect l="l" t="t" r="r" b="b"/>
              <a:pathLst>
                <a:path w="686" h="261" extrusionOk="0">
                  <a:moveTo>
                    <a:pt x="16" y="0"/>
                  </a:moveTo>
                  <a:cubicBezTo>
                    <a:pt x="0" y="0"/>
                    <a:pt x="3" y="37"/>
                    <a:pt x="22" y="46"/>
                  </a:cubicBezTo>
                  <a:cubicBezTo>
                    <a:pt x="234" y="102"/>
                    <a:pt x="434" y="180"/>
                    <a:pt x="645" y="258"/>
                  </a:cubicBezTo>
                  <a:cubicBezTo>
                    <a:pt x="650" y="260"/>
                    <a:pt x="654" y="260"/>
                    <a:pt x="658" y="260"/>
                  </a:cubicBezTo>
                  <a:cubicBezTo>
                    <a:pt x="681" y="260"/>
                    <a:pt x="685" y="234"/>
                    <a:pt x="657" y="224"/>
                  </a:cubicBezTo>
                  <a:cubicBezTo>
                    <a:pt x="467" y="113"/>
                    <a:pt x="245" y="58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01" name="Google Shape;601;p3"/>
            <p:cNvSpPr/>
            <p:nvPr/>
          </p:nvSpPr>
          <p:spPr>
            <a:xfrm>
              <a:off x="2439627" y="4467599"/>
              <a:ext cx="27038" cy="12908"/>
            </a:xfrm>
            <a:custGeom>
              <a:avLst/>
              <a:gdLst/>
              <a:ahLst/>
              <a:cxnLst/>
              <a:rect l="l" t="t" r="r" b="b"/>
              <a:pathLst>
                <a:path w="775" h="370" extrusionOk="0">
                  <a:moveTo>
                    <a:pt x="56" y="0"/>
                  </a:moveTo>
                  <a:cubicBezTo>
                    <a:pt x="34" y="0"/>
                    <a:pt x="1" y="0"/>
                    <a:pt x="1" y="33"/>
                  </a:cubicBezTo>
                  <a:cubicBezTo>
                    <a:pt x="1" y="55"/>
                    <a:pt x="23" y="78"/>
                    <a:pt x="45" y="89"/>
                  </a:cubicBezTo>
                  <a:cubicBezTo>
                    <a:pt x="167" y="111"/>
                    <a:pt x="278" y="144"/>
                    <a:pt x="390" y="200"/>
                  </a:cubicBezTo>
                  <a:cubicBezTo>
                    <a:pt x="501" y="245"/>
                    <a:pt x="601" y="312"/>
                    <a:pt x="713" y="367"/>
                  </a:cubicBezTo>
                  <a:cubicBezTo>
                    <a:pt x="717" y="368"/>
                    <a:pt x="722" y="369"/>
                    <a:pt x="726" y="369"/>
                  </a:cubicBezTo>
                  <a:cubicBezTo>
                    <a:pt x="754" y="369"/>
                    <a:pt x="775" y="340"/>
                    <a:pt x="746" y="312"/>
                  </a:cubicBezTo>
                  <a:cubicBezTo>
                    <a:pt x="657" y="233"/>
                    <a:pt x="535" y="167"/>
                    <a:pt x="423" y="122"/>
                  </a:cubicBezTo>
                  <a:cubicBezTo>
                    <a:pt x="301" y="67"/>
                    <a:pt x="189" y="33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02" name="Google Shape;602;p3"/>
            <p:cNvSpPr/>
            <p:nvPr/>
          </p:nvSpPr>
          <p:spPr>
            <a:xfrm>
              <a:off x="2433801" y="4469378"/>
              <a:ext cx="12873" cy="9489"/>
            </a:xfrm>
            <a:custGeom>
              <a:avLst/>
              <a:gdLst/>
              <a:ahLst/>
              <a:cxnLst/>
              <a:rect l="l" t="t" r="r" b="b"/>
              <a:pathLst>
                <a:path w="369" h="272" extrusionOk="0">
                  <a:moveTo>
                    <a:pt x="39" y="0"/>
                  </a:moveTo>
                  <a:cubicBezTo>
                    <a:pt x="24" y="0"/>
                    <a:pt x="12" y="10"/>
                    <a:pt x="12" y="27"/>
                  </a:cubicBezTo>
                  <a:cubicBezTo>
                    <a:pt x="1" y="49"/>
                    <a:pt x="34" y="71"/>
                    <a:pt x="45" y="71"/>
                  </a:cubicBezTo>
                  <a:cubicBezTo>
                    <a:pt x="90" y="93"/>
                    <a:pt x="134" y="116"/>
                    <a:pt x="179" y="149"/>
                  </a:cubicBezTo>
                  <a:cubicBezTo>
                    <a:pt x="223" y="182"/>
                    <a:pt x="257" y="216"/>
                    <a:pt x="290" y="249"/>
                  </a:cubicBezTo>
                  <a:cubicBezTo>
                    <a:pt x="301" y="261"/>
                    <a:pt x="324" y="271"/>
                    <a:pt x="346" y="271"/>
                  </a:cubicBezTo>
                  <a:cubicBezTo>
                    <a:pt x="356" y="261"/>
                    <a:pt x="368" y="249"/>
                    <a:pt x="356" y="238"/>
                  </a:cubicBezTo>
                  <a:cubicBezTo>
                    <a:pt x="324" y="182"/>
                    <a:pt x="279" y="138"/>
                    <a:pt x="235" y="93"/>
                  </a:cubicBezTo>
                  <a:cubicBezTo>
                    <a:pt x="179" y="60"/>
                    <a:pt x="123" y="27"/>
                    <a:pt x="57" y="4"/>
                  </a:cubicBezTo>
                  <a:cubicBezTo>
                    <a:pt x="51" y="2"/>
                    <a:pt x="45" y="0"/>
                    <a:pt x="3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03" name="Google Shape;603;p3"/>
            <p:cNvSpPr/>
            <p:nvPr/>
          </p:nvSpPr>
          <p:spPr>
            <a:xfrm>
              <a:off x="2425253" y="4311613"/>
              <a:ext cx="9769" cy="40016"/>
            </a:xfrm>
            <a:custGeom>
              <a:avLst/>
              <a:gdLst/>
              <a:ahLst/>
              <a:cxnLst/>
              <a:rect l="l" t="t" r="r" b="b"/>
              <a:pathLst>
                <a:path w="280" h="1147" extrusionOk="0">
                  <a:moveTo>
                    <a:pt x="223" y="1"/>
                  </a:moveTo>
                  <a:cubicBezTo>
                    <a:pt x="211" y="1"/>
                    <a:pt x="201" y="7"/>
                    <a:pt x="201" y="22"/>
                  </a:cubicBezTo>
                  <a:cubicBezTo>
                    <a:pt x="201" y="211"/>
                    <a:pt x="179" y="389"/>
                    <a:pt x="146" y="567"/>
                  </a:cubicBezTo>
                  <a:cubicBezTo>
                    <a:pt x="134" y="656"/>
                    <a:pt x="112" y="745"/>
                    <a:pt x="90" y="834"/>
                  </a:cubicBezTo>
                  <a:cubicBezTo>
                    <a:pt x="57" y="923"/>
                    <a:pt x="23" y="1012"/>
                    <a:pt x="1" y="1112"/>
                  </a:cubicBezTo>
                  <a:cubicBezTo>
                    <a:pt x="1" y="1134"/>
                    <a:pt x="24" y="1146"/>
                    <a:pt x="47" y="1146"/>
                  </a:cubicBezTo>
                  <a:cubicBezTo>
                    <a:pt x="59" y="1146"/>
                    <a:pt x="71" y="1142"/>
                    <a:pt x="79" y="1135"/>
                  </a:cubicBezTo>
                  <a:cubicBezTo>
                    <a:pt x="124" y="1056"/>
                    <a:pt x="146" y="967"/>
                    <a:pt x="179" y="878"/>
                  </a:cubicBezTo>
                  <a:cubicBezTo>
                    <a:pt x="201" y="789"/>
                    <a:pt x="223" y="700"/>
                    <a:pt x="235" y="601"/>
                  </a:cubicBezTo>
                  <a:cubicBezTo>
                    <a:pt x="268" y="423"/>
                    <a:pt x="279" y="233"/>
                    <a:pt x="279" y="45"/>
                  </a:cubicBezTo>
                  <a:cubicBezTo>
                    <a:pt x="279" y="23"/>
                    <a:pt x="246" y="1"/>
                    <a:pt x="2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04" name="Google Shape;604;p3"/>
            <p:cNvSpPr/>
            <p:nvPr/>
          </p:nvSpPr>
          <p:spPr>
            <a:xfrm>
              <a:off x="2429370" y="4324208"/>
              <a:ext cx="14060" cy="32515"/>
            </a:xfrm>
            <a:custGeom>
              <a:avLst/>
              <a:gdLst/>
              <a:ahLst/>
              <a:cxnLst/>
              <a:rect l="l" t="t" r="r" b="b"/>
              <a:pathLst>
                <a:path w="403" h="932" extrusionOk="0">
                  <a:moveTo>
                    <a:pt x="354" y="0"/>
                  </a:moveTo>
                  <a:cubicBezTo>
                    <a:pt x="343" y="0"/>
                    <a:pt x="332" y="5"/>
                    <a:pt x="328" y="17"/>
                  </a:cubicBezTo>
                  <a:cubicBezTo>
                    <a:pt x="306" y="173"/>
                    <a:pt x="261" y="317"/>
                    <a:pt x="206" y="462"/>
                  </a:cubicBezTo>
                  <a:cubicBezTo>
                    <a:pt x="150" y="606"/>
                    <a:pt x="83" y="740"/>
                    <a:pt x="16" y="885"/>
                  </a:cubicBezTo>
                  <a:cubicBezTo>
                    <a:pt x="1" y="908"/>
                    <a:pt x="35" y="932"/>
                    <a:pt x="65" y="932"/>
                  </a:cubicBezTo>
                  <a:cubicBezTo>
                    <a:pt x="77" y="932"/>
                    <a:pt x="88" y="928"/>
                    <a:pt x="95" y="918"/>
                  </a:cubicBezTo>
                  <a:cubicBezTo>
                    <a:pt x="261" y="662"/>
                    <a:pt x="350" y="339"/>
                    <a:pt x="395" y="40"/>
                  </a:cubicBezTo>
                  <a:cubicBezTo>
                    <a:pt x="402" y="18"/>
                    <a:pt x="376" y="0"/>
                    <a:pt x="3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05" name="Google Shape;605;p3"/>
            <p:cNvSpPr/>
            <p:nvPr/>
          </p:nvSpPr>
          <p:spPr>
            <a:xfrm>
              <a:off x="2426997" y="4340989"/>
              <a:ext cx="20688" cy="28329"/>
            </a:xfrm>
            <a:custGeom>
              <a:avLst/>
              <a:gdLst/>
              <a:ahLst/>
              <a:cxnLst/>
              <a:rect l="l" t="t" r="r" b="b"/>
              <a:pathLst>
                <a:path w="593" h="812" extrusionOk="0">
                  <a:moveTo>
                    <a:pt x="544" y="0"/>
                  </a:moveTo>
                  <a:cubicBezTo>
                    <a:pt x="534" y="0"/>
                    <a:pt x="525" y="4"/>
                    <a:pt x="519" y="14"/>
                  </a:cubicBezTo>
                  <a:cubicBezTo>
                    <a:pt x="374" y="270"/>
                    <a:pt x="207" y="537"/>
                    <a:pt x="18" y="770"/>
                  </a:cubicBezTo>
                  <a:cubicBezTo>
                    <a:pt x="1" y="788"/>
                    <a:pt x="30" y="811"/>
                    <a:pt x="49" y="811"/>
                  </a:cubicBezTo>
                  <a:cubicBezTo>
                    <a:pt x="55" y="811"/>
                    <a:pt x="60" y="809"/>
                    <a:pt x="62" y="804"/>
                  </a:cubicBezTo>
                  <a:cubicBezTo>
                    <a:pt x="274" y="582"/>
                    <a:pt x="452" y="325"/>
                    <a:pt x="585" y="48"/>
                  </a:cubicBezTo>
                  <a:cubicBezTo>
                    <a:pt x="593" y="24"/>
                    <a:pt x="567" y="0"/>
                    <a:pt x="5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06" name="Google Shape;606;p3"/>
            <p:cNvSpPr/>
            <p:nvPr/>
          </p:nvSpPr>
          <p:spPr>
            <a:xfrm>
              <a:off x="2381433" y="4294239"/>
              <a:ext cx="9908" cy="23444"/>
            </a:xfrm>
            <a:custGeom>
              <a:avLst/>
              <a:gdLst/>
              <a:ahLst/>
              <a:cxnLst/>
              <a:rect l="l" t="t" r="r" b="b"/>
              <a:pathLst>
                <a:path w="284" h="672" extrusionOk="0">
                  <a:moveTo>
                    <a:pt x="27" y="0"/>
                  </a:moveTo>
                  <a:cubicBezTo>
                    <a:pt x="11" y="0"/>
                    <a:pt x="0" y="9"/>
                    <a:pt x="11" y="31"/>
                  </a:cubicBezTo>
                  <a:cubicBezTo>
                    <a:pt x="45" y="131"/>
                    <a:pt x="90" y="231"/>
                    <a:pt x="122" y="331"/>
                  </a:cubicBezTo>
                  <a:cubicBezTo>
                    <a:pt x="156" y="431"/>
                    <a:pt x="178" y="531"/>
                    <a:pt x="211" y="642"/>
                  </a:cubicBezTo>
                  <a:cubicBezTo>
                    <a:pt x="211" y="660"/>
                    <a:pt x="234" y="672"/>
                    <a:pt x="253" y="672"/>
                  </a:cubicBezTo>
                  <a:cubicBezTo>
                    <a:pt x="269" y="672"/>
                    <a:pt x="284" y="663"/>
                    <a:pt x="278" y="642"/>
                  </a:cubicBezTo>
                  <a:cubicBezTo>
                    <a:pt x="256" y="431"/>
                    <a:pt x="178" y="209"/>
                    <a:pt x="67" y="19"/>
                  </a:cubicBezTo>
                  <a:cubicBezTo>
                    <a:pt x="62" y="8"/>
                    <a:pt x="42" y="0"/>
                    <a:pt x="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07" name="Google Shape;607;p3"/>
            <p:cNvSpPr/>
            <p:nvPr/>
          </p:nvSpPr>
          <p:spPr>
            <a:xfrm>
              <a:off x="2386631" y="4291762"/>
              <a:ext cx="8792" cy="22502"/>
            </a:xfrm>
            <a:custGeom>
              <a:avLst/>
              <a:gdLst/>
              <a:ahLst/>
              <a:cxnLst/>
              <a:rect l="l" t="t" r="r" b="b"/>
              <a:pathLst>
                <a:path w="252" h="645" extrusionOk="0">
                  <a:moveTo>
                    <a:pt x="21" y="1"/>
                  </a:moveTo>
                  <a:cubicBezTo>
                    <a:pt x="10" y="1"/>
                    <a:pt x="0" y="10"/>
                    <a:pt x="7" y="24"/>
                  </a:cubicBezTo>
                  <a:cubicBezTo>
                    <a:pt x="52" y="113"/>
                    <a:pt x="96" y="213"/>
                    <a:pt x="118" y="313"/>
                  </a:cubicBezTo>
                  <a:cubicBezTo>
                    <a:pt x="151" y="413"/>
                    <a:pt x="174" y="513"/>
                    <a:pt x="185" y="614"/>
                  </a:cubicBezTo>
                  <a:cubicBezTo>
                    <a:pt x="191" y="633"/>
                    <a:pt x="213" y="645"/>
                    <a:pt x="230" y="645"/>
                  </a:cubicBezTo>
                  <a:cubicBezTo>
                    <a:pt x="242" y="645"/>
                    <a:pt x="252" y="638"/>
                    <a:pt x="252" y="624"/>
                  </a:cubicBezTo>
                  <a:cubicBezTo>
                    <a:pt x="240" y="402"/>
                    <a:pt x="163" y="191"/>
                    <a:pt x="40" y="13"/>
                  </a:cubicBezTo>
                  <a:cubicBezTo>
                    <a:pt x="36" y="4"/>
                    <a:pt x="28" y="1"/>
                    <a:pt x="2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08" name="Google Shape;608;p3"/>
            <p:cNvSpPr/>
            <p:nvPr/>
          </p:nvSpPr>
          <p:spPr>
            <a:xfrm>
              <a:off x="2397517" y="4296751"/>
              <a:ext cx="6838" cy="37190"/>
            </a:xfrm>
            <a:custGeom>
              <a:avLst/>
              <a:gdLst/>
              <a:ahLst/>
              <a:cxnLst/>
              <a:rect l="l" t="t" r="r" b="b"/>
              <a:pathLst>
                <a:path w="196" h="1066" extrusionOk="0">
                  <a:moveTo>
                    <a:pt x="31" y="0"/>
                  </a:moveTo>
                  <a:cubicBezTo>
                    <a:pt x="15" y="0"/>
                    <a:pt x="1" y="9"/>
                    <a:pt x="7" y="26"/>
                  </a:cubicBezTo>
                  <a:cubicBezTo>
                    <a:pt x="62" y="181"/>
                    <a:pt x="96" y="348"/>
                    <a:pt x="106" y="515"/>
                  </a:cubicBezTo>
                  <a:cubicBezTo>
                    <a:pt x="118" y="693"/>
                    <a:pt x="96" y="859"/>
                    <a:pt x="84" y="1027"/>
                  </a:cubicBezTo>
                  <a:cubicBezTo>
                    <a:pt x="84" y="1048"/>
                    <a:pt x="108" y="1065"/>
                    <a:pt x="128" y="1065"/>
                  </a:cubicBezTo>
                  <a:cubicBezTo>
                    <a:pt x="138" y="1065"/>
                    <a:pt x="147" y="1060"/>
                    <a:pt x="151" y="1049"/>
                  </a:cubicBezTo>
                  <a:cubicBezTo>
                    <a:pt x="195" y="882"/>
                    <a:pt x="195" y="715"/>
                    <a:pt x="185" y="537"/>
                  </a:cubicBezTo>
                  <a:cubicBezTo>
                    <a:pt x="173" y="359"/>
                    <a:pt x="129" y="192"/>
                    <a:pt x="73" y="26"/>
                  </a:cubicBezTo>
                  <a:cubicBezTo>
                    <a:pt x="68" y="9"/>
                    <a:pt x="48" y="0"/>
                    <a:pt x="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09" name="Google Shape;609;p3"/>
            <p:cNvSpPr/>
            <p:nvPr/>
          </p:nvSpPr>
          <p:spPr>
            <a:xfrm>
              <a:off x="2336811" y="4363736"/>
              <a:ext cx="15385" cy="15560"/>
            </a:xfrm>
            <a:custGeom>
              <a:avLst/>
              <a:gdLst/>
              <a:ahLst/>
              <a:cxnLst/>
              <a:rect l="l" t="t" r="r" b="b"/>
              <a:pathLst>
                <a:path w="441" h="446" extrusionOk="0">
                  <a:moveTo>
                    <a:pt x="44" y="0"/>
                  </a:moveTo>
                  <a:cubicBezTo>
                    <a:pt x="35" y="0"/>
                    <a:pt x="27" y="3"/>
                    <a:pt x="22" y="7"/>
                  </a:cubicBezTo>
                  <a:cubicBezTo>
                    <a:pt x="0" y="29"/>
                    <a:pt x="12" y="52"/>
                    <a:pt x="34" y="63"/>
                  </a:cubicBezTo>
                  <a:cubicBezTo>
                    <a:pt x="101" y="108"/>
                    <a:pt x="156" y="174"/>
                    <a:pt x="212" y="230"/>
                  </a:cubicBezTo>
                  <a:cubicBezTo>
                    <a:pt x="279" y="296"/>
                    <a:pt x="323" y="363"/>
                    <a:pt x="378" y="430"/>
                  </a:cubicBezTo>
                  <a:cubicBezTo>
                    <a:pt x="388" y="440"/>
                    <a:pt x="403" y="445"/>
                    <a:pt x="415" y="445"/>
                  </a:cubicBezTo>
                  <a:cubicBezTo>
                    <a:pt x="429" y="445"/>
                    <a:pt x="440" y="437"/>
                    <a:pt x="434" y="419"/>
                  </a:cubicBezTo>
                  <a:cubicBezTo>
                    <a:pt x="400" y="330"/>
                    <a:pt x="345" y="263"/>
                    <a:pt x="289" y="197"/>
                  </a:cubicBezTo>
                  <a:cubicBezTo>
                    <a:pt x="222" y="130"/>
                    <a:pt x="156" y="63"/>
                    <a:pt x="78" y="19"/>
                  </a:cubicBezTo>
                  <a:cubicBezTo>
                    <a:pt x="72" y="6"/>
                    <a:pt x="57" y="0"/>
                    <a:pt x="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10" name="Google Shape;610;p3"/>
            <p:cNvSpPr/>
            <p:nvPr/>
          </p:nvSpPr>
          <p:spPr>
            <a:xfrm>
              <a:off x="2345324" y="4364992"/>
              <a:ext cx="11548" cy="13397"/>
            </a:xfrm>
            <a:custGeom>
              <a:avLst/>
              <a:gdLst/>
              <a:ahLst/>
              <a:cxnLst/>
              <a:rect l="l" t="t" r="r" b="b"/>
              <a:pathLst>
                <a:path w="331" h="384" extrusionOk="0">
                  <a:moveTo>
                    <a:pt x="34" y="0"/>
                  </a:moveTo>
                  <a:cubicBezTo>
                    <a:pt x="30" y="0"/>
                    <a:pt x="26" y="2"/>
                    <a:pt x="23" y="5"/>
                  </a:cubicBezTo>
                  <a:cubicBezTo>
                    <a:pt x="1" y="16"/>
                    <a:pt x="1" y="38"/>
                    <a:pt x="12" y="49"/>
                  </a:cubicBezTo>
                  <a:cubicBezTo>
                    <a:pt x="57" y="105"/>
                    <a:pt x="101" y="161"/>
                    <a:pt x="134" y="216"/>
                  </a:cubicBezTo>
                  <a:cubicBezTo>
                    <a:pt x="156" y="238"/>
                    <a:pt x="179" y="272"/>
                    <a:pt x="201" y="294"/>
                  </a:cubicBezTo>
                  <a:cubicBezTo>
                    <a:pt x="223" y="327"/>
                    <a:pt x="245" y="349"/>
                    <a:pt x="268" y="372"/>
                  </a:cubicBezTo>
                  <a:cubicBezTo>
                    <a:pt x="276" y="379"/>
                    <a:pt x="286" y="383"/>
                    <a:pt x="296" y="383"/>
                  </a:cubicBezTo>
                  <a:cubicBezTo>
                    <a:pt x="315" y="383"/>
                    <a:pt x="331" y="371"/>
                    <a:pt x="324" y="349"/>
                  </a:cubicBezTo>
                  <a:cubicBezTo>
                    <a:pt x="290" y="294"/>
                    <a:pt x="245" y="238"/>
                    <a:pt x="201" y="183"/>
                  </a:cubicBezTo>
                  <a:cubicBezTo>
                    <a:pt x="156" y="127"/>
                    <a:pt x="112" y="72"/>
                    <a:pt x="79" y="27"/>
                  </a:cubicBezTo>
                  <a:cubicBezTo>
                    <a:pt x="63" y="11"/>
                    <a:pt x="47" y="0"/>
                    <a:pt x="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11" name="Google Shape;611;p3"/>
            <p:cNvSpPr/>
            <p:nvPr/>
          </p:nvSpPr>
          <p:spPr>
            <a:xfrm>
              <a:off x="2353453" y="4386169"/>
              <a:ext cx="4466" cy="2826"/>
            </a:xfrm>
            <a:custGeom>
              <a:avLst/>
              <a:gdLst/>
              <a:ahLst/>
              <a:cxnLst/>
              <a:rect l="l" t="t" r="r" b="b"/>
              <a:pathLst>
                <a:path w="128" h="81" extrusionOk="0">
                  <a:moveTo>
                    <a:pt x="51" y="0"/>
                  </a:moveTo>
                  <a:cubicBezTo>
                    <a:pt x="14" y="0"/>
                    <a:pt x="1" y="49"/>
                    <a:pt x="46" y="76"/>
                  </a:cubicBezTo>
                  <a:cubicBezTo>
                    <a:pt x="54" y="79"/>
                    <a:pt x="61" y="80"/>
                    <a:pt x="68" y="80"/>
                  </a:cubicBezTo>
                  <a:cubicBezTo>
                    <a:pt x="109" y="80"/>
                    <a:pt x="127" y="28"/>
                    <a:pt x="79" y="9"/>
                  </a:cubicBezTo>
                  <a:cubicBezTo>
                    <a:pt x="69" y="3"/>
                    <a:pt x="59" y="0"/>
                    <a:pt x="5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12" name="Google Shape;612;p3"/>
            <p:cNvSpPr/>
            <p:nvPr/>
          </p:nvSpPr>
          <p:spPr>
            <a:xfrm>
              <a:off x="2463491" y="4512884"/>
              <a:ext cx="9141" cy="33841"/>
            </a:xfrm>
            <a:custGeom>
              <a:avLst/>
              <a:gdLst/>
              <a:ahLst/>
              <a:cxnLst/>
              <a:rect l="l" t="t" r="r" b="b"/>
              <a:pathLst>
                <a:path w="262" h="970" extrusionOk="0">
                  <a:moveTo>
                    <a:pt x="37" y="1"/>
                  </a:moveTo>
                  <a:cubicBezTo>
                    <a:pt x="17" y="1"/>
                    <a:pt x="1" y="9"/>
                    <a:pt x="6" y="25"/>
                  </a:cubicBezTo>
                  <a:cubicBezTo>
                    <a:pt x="62" y="170"/>
                    <a:pt x="95" y="326"/>
                    <a:pt x="128" y="482"/>
                  </a:cubicBezTo>
                  <a:cubicBezTo>
                    <a:pt x="162" y="637"/>
                    <a:pt x="173" y="793"/>
                    <a:pt x="195" y="949"/>
                  </a:cubicBezTo>
                  <a:cubicBezTo>
                    <a:pt x="195" y="961"/>
                    <a:pt x="212" y="970"/>
                    <a:pt x="227" y="970"/>
                  </a:cubicBezTo>
                  <a:cubicBezTo>
                    <a:pt x="240" y="970"/>
                    <a:pt x="251" y="964"/>
                    <a:pt x="251" y="949"/>
                  </a:cubicBezTo>
                  <a:cubicBezTo>
                    <a:pt x="262" y="793"/>
                    <a:pt x="240" y="637"/>
                    <a:pt x="207" y="482"/>
                  </a:cubicBezTo>
                  <a:cubicBezTo>
                    <a:pt x="184" y="326"/>
                    <a:pt x="140" y="170"/>
                    <a:pt x="84" y="25"/>
                  </a:cubicBezTo>
                  <a:cubicBezTo>
                    <a:pt x="78" y="9"/>
                    <a:pt x="56" y="1"/>
                    <a:pt x="3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13" name="Google Shape;613;p3"/>
            <p:cNvSpPr/>
            <p:nvPr/>
          </p:nvSpPr>
          <p:spPr>
            <a:xfrm>
              <a:off x="2469875" y="4516024"/>
              <a:ext cx="8966" cy="30457"/>
            </a:xfrm>
            <a:custGeom>
              <a:avLst/>
              <a:gdLst/>
              <a:ahLst/>
              <a:cxnLst/>
              <a:rect l="l" t="t" r="r" b="b"/>
              <a:pathLst>
                <a:path w="257" h="873" extrusionOk="0">
                  <a:moveTo>
                    <a:pt x="33" y="1"/>
                  </a:moveTo>
                  <a:cubicBezTo>
                    <a:pt x="14" y="1"/>
                    <a:pt x="0" y="12"/>
                    <a:pt x="12" y="36"/>
                  </a:cubicBezTo>
                  <a:cubicBezTo>
                    <a:pt x="113" y="291"/>
                    <a:pt x="168" y="558"/>
                    <a:pt x="179" y="837"/>
                  </a:cubicBezTo>
                  <a:cubicBezTo>
                    <a:pt x="179" y="856"/>
                    <a:pt x="207" y="872"/>
                    <a:pt x="229" y="872"/>
                  </a:cubicBezTo>
                  <a:cubicBezTo>
                    <a:pt x="244" y="872"/>
                    <a:pt x="257" y="865"/>
                    <a:pt x="257" y="847"/>
                  </a:cubicBezTo>
                  <a:cubicBezTo>
                    <a:pt x="257" y="570"/>
                    <a:pt x="190" y="281"/>
                    <a:pt x="79" y="24"/>
                  </a:cubicBezTo>
                  <a:cubicBezTo>
                    <a:pt x="69" y="9"/>
                    <a:pt x="49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14" name="Google Shape;614;p3"/>
            <p:cNvSpPr/>
            <p:nvPr/>
          </p:nvSpPr>
          <p:spPr>
            <a:xfrm>
              <a:off x="2493948" y="4511837"/>
              <a:ext cx="13606" cy="24456"/>
            </a:xfrm>
            <a:custGeom>
              <a:avLst/>
              <a:gdLst/>
              <a:ahLst/>
              <a:cxnLst/>
              <a:rect l="l" t="t" r="r" b="b"/>
              <a:pathLst>
                <a:path w="390" h="701" extrusionOk="0">
                  <a:moveTo>
                    <a:pt x="34" y="0"/>
                  </a:moveTo>
                  <a:cubicBezTo>
                    <a:pt x="12" y="0"/>
                    <a:pt x="1" y="22"/>
                    <a:pt x="12" y="33"/>
                  </a:cubicBezTo>
                  <a:cubicBezTo>
                    <a:pt x="68" y="144"/>
                    <a:pt x="123" y="245"/>
                    <a:pt x="179" y="356"/>
                  </a:cubicBezTo>
                  <a:lnTo>
                    <a:pt x="246" y="522"/>
                  </a:lnTo>
                  <a:cubicBezTo>
                    <a:pt x="268" y="579"/>
                    <a:pt x="290" y="634"/>
                    <a:pt x="323" y="690"/>
                  </a:cubicBezTo>
                  <a:cubicBezTo>
                    <a:pt x="329" y="695"/>
                    <a:pt x="346" y="701"/>
                    <a:pt x="361" y="701"/>
                  </a:cubicBezTo>
                  <a:cubicBezTo>
                    <a:pt x="376" y="701"/>
                    <a:pt x="390" y="695"/>
                    <a:pt x="390" y="678"/>
                  </a:cubicBezTo>
                  <a:cubicBezTo>
                    <a:pt x="390" y="623"/>
                    <a:pt x="357" y="567"/>
                    <a:pt x="335" y="512"/>
                  </a:cubicBezTo>
                  <a:cubicBezTo>
                    <a:pt x="312" y="456"/>
                    <a:pt x="290" y="401"/>
                    <a:pt x="256" y="345"/>
                  </a:cubicBezTo>
                  <a:cubicBezTo>
                    <a:pt x="201" y="233"/>
                    <a:pt x="145" y="134"/>
                    <a:pt x="78" y="22"/>
                  </a:cubicBezTo>
                  <a:cubicBezTo>
                    <a:pt x="68" y="11"/>
                    <a:pt x="45" y="0"/>
                    <a:pt x="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15" name="Google Shape;615;p3"/>
            <p:cNvSpPr/>
            <p:nvPr/>
          </p:nvSpPr>
          <p:spPr>
            <a:xfrm>
              <a:off x="2499495" y="4512047"/>
              <a:ext cx="11583" cy="15490"/>
            </a:xfrm>
            <a:custGeom>
              <a:avLst/>
              <a:gdLst/>
              <a:ahLst/>
              <a:cxnLst/>
              <a:rect l="l" t="t" r="r" b="b"/>
              <a:pathLst>
                <a:path w="332" h="444" extrusionOk="0">
                  <a:moveTo>
                    <a:pt x="19" y="0"/>
                  </a:moveTo>
                  <a:cubicBezTo>
                    <a:pt x="10" y="0"/>
                    <a:pt x="1" y="8"/>
                    <a:pt x="8" y="16"/>
                  </a:cubicBezTo>
                  <a:cubicBezTo>
                    <a:pt x="109" y="150"/>
                    <a:pt x="198" y="283"/>
                    <a:pt x="287" y="427"/>
                  </a:cubicBezTo>
                  <a:cubicBezTo>
                    <a:pt x="287" y="436"/>
                    <a:pt x="292" y="443"/>
                    <a:pt x="303" y="443"/>
                  </a:cubicBezTo>
                  <a:cubicBezTo>
                    <a:pt x="308" y="443"/>
                    <a:pt x="313" y="442"/>
                    <a:pt x="320" y="439"/>
                  </a:cubicBezTo>
                  <a:cubicBezTo>
                    <a:pt x="331" y="439"/>
                    <a:pt x="331" y="427"/>
                    <a:pt x="331" y="417"/>
                  </a:cubicBezTo>
                  <a:cubicBezTo>
                    <a:pt x="253" y="261"/>
                    <a:pt x="142" y="128"/>
                    <a:pt x="31" y="5"/>
                  </a:cubicBezTo>
                  <a:cubicBezTo>
                    <a:pt x="27" y="2"/>
                    <a:pt x="23" y="0"/>
                    <a:pt x="1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16" name="Google Shape;616;p3"/>
            <p:cNvSpPr/>
            <p:nvPr/>
          </p:nvSpPr>
          <p:spPr>
            <a:xfrm>
              <a:off x="2513381" y="4497079"/>
              <a:ext cx="14548" cy="9245"/>
            </a:xfrm>
            <a:custGeom>
              <a:avLst/>
              <a:gdLst/>
              <a:ahLst/>
              <a:cxnLst/>
              <a:rect l="l" t="t" r="r" b="b"/>
              <a:pathLst>
                <a:path w="417" h="265" extrusionOk="0">
                  <a:moveTo>
                    <a:pt x="45" y="1"/>
                  </a:moveTo>
                  <a:cubicBezTo>
                    <a:pt x="22" y="1"/>
                    <a:pt x="0" y="1"/>
                    <a:pt x="0" y="23"/>
                  </a:cubicBezTo>
                  <a:cubicBezTo>
                    <a:pt x="0" y="45"/>
                    <a:pt x="22" y="56"/>
                    <a:pt x="33" y="67"/>
                  </a:cubicBezTo>
                  <a:cubicBezTo>
                    <a:pt x="156" y="100"/>
                    <a:pt x="255" y="178"/>
                    <a:pt x="344" y="256"/>
                  </a:cubicBezTo>
                  <a:cubicBezTo>
                    <a:pt x="354" y="262"/>
                    <a:pt x="364" y="265"/>
                    <a:pt x="374" y="265"/>
                  </a:cubicBezTo>
                  <a:cubicBezTo>
                    <a:pt x="398" y="265"/>
                    <a:pt x="416" y="247"/>
                    <a:pt x="400" y="223"/>
                  </a:cubicBezTo>
                  <a:cubicBezTo>
                    <a:pt x="311" y="122"/>
                    <a:pt x="178" y="45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17" name="Google Shape;617;p3"/>
            <p:cNvSpPr/>
            <p:nvPr/>
          </p:nvSpPr>
          <p:spPr>
            <a:xfrm>
              <a:off x="2517254" y="4485566"/>
              <a:ext cx="10501" cy="6594"/>
            </a:xfrm>
            <a:custGeom>
              <a:avLst/>
              <a:gdLst/>
              <a:ahLst/>
              <a:cxnLst/>
              <a:rect l="l" t="t" r="r" b="b"/>
              <a:pathLst>
                <a:path w="301" h="189" extrusionOk="0">
                  <a:moveTo>
                    <a:pt x="29" y="1"/>
                  </a:moveTo>
                  <a:cubicBezTo>
                    <a:pt x="17" y="1"/>
                    <a:pt x="7" y="6"/>
                    <a:pt x="0" y="19"/>
                  </a:cubicBezTo>
                  <a:cubicBezTo>
                    <a:pt x="0" y="30"/>
                    <a:pt x="11" y="52"/>
                    <a:pt x="23" y="64"/>
                  </a:cubicBezTo>
                  <a:cubicBezTo>
                    <a:pt x="100" y="108"/>
                    <a:pt x="178" y="141"/>
                    <a:pt x="256" y="185"/>
                  </a:cubicBezTo>
                  <a:cubicBezTo>
                    <a:pt x="262" y="185"/>
                    <a:pt x="270" y="188"/>
                    <a:pt x="277" y="188"/>
                  </a:cubicBezTo>
                  <a:cubicBezTo>
                    <a:pt x="284" y="188"/>
                    <a:pt x="289" y="186"/>
                    <a:pt x="289" y="175"/>
                  </a:cubicBezTo>
                  <a:cubicBezTo>
                    <a:pt x="300" y="163"/>
                    <a:pt x="300" y="153"/>
                    <a:pt x="289" y="141"/>
                  </a:cubicBezTo>
                  <a:lnTo>
                    <a:pt x="55" y="8"/>
                  </a:lnTo>
                  <a:cubicBezTo>
                    <a:pt x="46" y="3"/>
                    <a:pt x="37" y="1"/>
                    <a:pt x="2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18" name="Google Shape;618;p3"/>
            <p:cNvSpPr/>
            <p:nvPr/>
          </p:nvSpPr>
          <p:spPr>
            <a:xfrm>
              <a:off x="2523813" y="4446073"/>
              <a:ext cx="12873" cy="5617"/>
            </a:xfrm>
            <a:custGeom>
              <a:avLst/>
              <a:gdLst/>
              <a:ahLst/>
              <a:cxnLst/>
              <a:rect l="l" t="t" r="r" b="b"/>
              <a:pathLst>
                <a:path w="369" h="161" extrusionOk="0">
                  <a:moveTo>
                    <a:pt x="40" y="1"/>
                  </a:moveTo>
                  <a:cubicBezTo>
                    <a:pt x="24" y="1"/>
                    <a:pt x="12" y="11"/>
                    <a:pt x="12" y="27"/>
                  </a:cubicBezTo>
                  <a:cubicBezTo>
                    <a:pt x="1" y="50"/>
                    <a:pt x="35" y="72"/>
                    <a:pt x="57" y="83"/>
                  </a:cubicBezTo>
                  <a:cubicBezTo>
                    <a:pt x="146" y="106"/>
                    <a:pt x="246" y="150"/>
                    <a:pt x="346" y="161"/>
                  </a:cubicBezTo>
                  <a:cubicBezTo>
                    <a:pt x="357" y="161"/>
                    <a:pt x="368" y="150"/>
                    <a:pt x="368" y="139"/>
                  </a:cubicBezTo>
                  <a:cubicBezTo>
                    <a:pt x="368" y="128"/>
                    <a:pt x="357" y="116"/>
                    <a:pt x="346" y="106"/>
                  </a:cubicBezTo>
                  <a:cubicBezTo>
                    <a:pt x="257" y="61"/>
                    <a:pt x="157" y="39"/>
                    <a:pt x="57" y="5"/>
                  </a:cubicBezTo>
                  <a:cubicBezTo>
                    <a:pt x="51" y="2"/>
                    <a:pt x="45" y="1"/>
                    <a:pt x="4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19" name="Google Shape;619;p3"/>
            <p:cNvSpPr/>
            <p:nvPr/>
          </p:nvSpPr>
          <p:spPr>
            <a:xfrm>
              <a:off x="2528383" y="4435990"/>
              <a:ext cx="4745" cy="2826"/>
            </a:xfrm>
            <a:custGeom>
              <a:avLst/>
              <a:gdLst/>
              <a:ahLst/>
              <a:cxnLst/>
              <a:rect l="l" t="t" r="r" b="b"/>
              <a:pathLst>
                <a:path w="136" h="81" extrusionOk="0">
                  <a:moveTo>
                    <a:pt x="60" y="0"/>
                  </a:moveTo>
                  <a:cubicBezTo>
                    <a:pt x="18" y="0"/>
                    <a:pt x="0" y="52"/>
                    <a:pt x="48" y="72"/>
                  </a:cubicBezTo>
                  <a:cubicBezTo>
                    <a:pt x="59" y="78"/>
                    <a:pt x="69" y="81"/>
                    <a:pt x="78" y="81"/>
                  </a:cubicBezTo>
                  <a:cubicBezTo>
                    <a:pt x="117" y="81"/>
                    <a:pt x="136" y="32"/>
                    <a:pt x="82" y="5"/>
                  </a:cubicBezTo>
                  <a:cubicBezTo>
                    <a:pt x="74" y="2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20" name="Google Shape;620;p3"/>
            <p:cNvSpPr/>
            <p:nvPr/>
          </p:nvSpPr>
          <p:spPr>
            <a:xfrm>
              <a:off x="2275128" y="4395659"/>
              <a:ext cx="29899" cy="11443"/>
            </a:xfrm>
            <a:custGeom>
              <a:avLst/>
              <a:gdLst/>
              <a:ahLst/>
              <a:cxnLst/>
              <a:rect l="l" t="t" r="r" b="b"/>
              <a:pathLst>
                <a:path w="857" h="328" extrusionOk="0">
                  <a:moveTo>
                    <a:pt x="129" y="1"/>
                  </a:moveTo>
                  <a:cubicBezTo>
                    <a:pt x="101" y="1"/>
                    <a:pt x="73" y="2"/>
                    <a:pt x="45" y="4"/>
                  </a:cubicBezTo>
                  <a:cubicBezTo>
                    <a:pt x="0" y="4"/>
                    <a:pt x="33" y="60"/>
                    <a:pt x="67" y="60"/>
                  </a:cubicBezTo>
                  <a:cubicBezTo>
                    <a:pt x="300" y="60"/>
                    <a:pt x="534" y="127"/>
                    <a:pt x="734" y="249"/>
                  </a:cubicBezTo>
                  <a:cubicBezTo>
                    <a:pt x="659" y="229"/>
                    <a:pt x="579" y="218"/>
                    <a:pt x="501" y="218"/>
                  </a:cubicBezTo>
                  <a:cubicBezTo>
                    <a:pt x="404" y="218"/>
                    <a:pt x="308" y="234"/>
                    <a:pt x="222" y="271"/>
                  </a:cubicBezTo>
                  <a:cubicBezTo>
                    <a:pt x="200" y="271"/>
                    <a:pt x="200" y="293"/>
                    <a:pt x="211" y="305"/>
                  </a:cubicBezTo>
                  <a:cubicBezTo>
                    <a:pt x="219" y="312"/>
                    <a:pt x="227" y="320"/>
                    <a:pt x="238" y="320"/>
                  </a:cubicBezTo>
                  <a:cubicBezTo>
                    <a:pt x="243" y="320"/>
                    <a:pt x="249" y="319"/>
                    <a:pt x="255" y="316"/>
                  </a:cubicBezTo>
                  <a:cubicBezTo>
                    <a:pt x="339" y="305"/>
                    <a:pt x="421" y="296"/>
                    <a:pt x="504" y="296"/>
                  </a:cubicBezTo>
                  <a:cubicBezTo>
                    <a:pt x="588" y="296"/>
                    <a:pt x="672" y="305"/>
                    <a:pt x="756" y="327"/>
                  </a:cubicBezTo>
                  <a:cubicBezTo>
                    <a:pt x="767" y="327"/>
                    <a:pt x="801" y="327"/>
                    <a:pt x="801" y="293"/>
                  </a:cubicBezTo>
                  <a:lnTo>
                    <a:pt x="801" y="283"/>
                  </a:lnTo>
                  <a:cubicBezTo>
                    <a:pt x="806" y="288"/>
                    <a:pt x="814" y="291"/>
                    <a:pt x="823" y="291"/>
                  </a:cubicBezTo>
                  <a:cubicBezTo>
                    <a:pt x="831" y="291"/>
                    <a:pt x="840" y="288"/>
                    <a:pt x="845" y="283"/>
                  </a:cubicBezTo>
                  <a:cubicBezTo>
                    <a:pt x="856" y="271"/>
                    <a:pt x="845" y="249"/>
                    <a:pt x="834" y="238"/>
                  </a:cubicBezTo>
                  <a:cubicBezTo>
                    <a:pt x="624" y="88"/>
                    <a:pt x="378" y="1"/>
                    <a:pt x="12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21" name="Google Shape;621;p3"/>
            <p:cNvSpPr/>
            <p:nvPr/>
          </p:nvSpPr>
          <p:spPr>
            <a:xfrm>
              <a:off x="2286885" y="4408219"/>
              <a:ext cx="18525" cy="8617"/>
            </a:xfrm>
            <a:custGeom>
              <a:avLst/>
              <a:gdLst/>
              <a:ahLst/>
              <a:cxnLst/>
              <a:rect l="l" t="t" r="r" b="b"/>
              <a:pathLst>
                <a:path w="531" h="247" extrusionOk="0">
                  <a:moveTo>
                    <a:pt x="464" y="0"/>
                  </a:moveTo>
                  <a:cubicBezTo>
                    <a:pt x="430" y="12"/>
                    <a:pt x="386" y="34"/>
                    <a:pt x="353" y="45"/>
                  </a:cubicBezTo>
                  <a:cubicBezTo>
                    <a:pt x="319" y="56"/>
                    <a:pt x="274" y="78"/>
                    <a:pt x="241" y="89"/>
                  </a:cubicBezTo>
                  <a:cubicBezTo>
                    <a:pt x="163" y="123"/>
                    <a:pt x="96" y="156"/>
                    <a:pt x="30" y="190"/>
                  </a:cubicBezTo>
                  <a:cubicBezTo>
                    <a:pt x="0" y="209"/>
                    <a:pt x="32" y="247"/>
                    <a:pt x="55" y="247"/>
                  </a:cubicBezTo>
                  <a:cubicBezTo>
                    <a:pt x="58" y="247"/>
                    <a:pt x="61" y="246"/>
                    <a:pt x="63" y="245"/>
                  </a:cubicBezTo>
                  <a:cubicBezTo>
                    <a:pt x="141" y="223"/>
                    <a:pt x="219" y="200"/>
                    <a:pt x="297" y="167"/>
                  </a:cubicBezTo>
                  <a:cubicBezTo>
                    <a:pt x="330" y="145"/>
                    <a:pt x="375" y="134"/>
                    <a:pt x="408" y="111"/>
                  </a:cubicBezTo>
                  <a:cubicBezTo>
                    <a:pt x="442" y="101"/>
                    <a:pt x="486" y="89"/>
                    <a:pt x="519" y="67"/>
                  </a:cubicBezTo>
                  <a:cubicBezTo>
                    <a:pt x="531" y="56"/>
                    <a:pt x="519" y="34"/>
                    <a:pt x="519" y="22"/>
                  </a:cubicBezTo>
                  <a:cubicBezTo>
                    <a:pt x="508" y="12"/>
                    <a:pt x="486" y="0"/>
                    <a:pt x="46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22" name="Google Shape;622;p3"/>
            <p:cNvSpPr/>
            <p:nvPr/>
          </p:nvSpPr>
          <p:spPr>
            <a:xfrm>
              <a:off x="2289293" y="4431838"/>
              <a:ext cx="20235" cy="18421"/>
            </a:xfrm>
            <a:custGeom>
              <a:avLst/>
              <a:gdLst/>
              <a:ahLst/>
              <a:cxnLst/>
              <a:rect l="l" t="t" r="r" b="b"/>
              <a:pathLst>
                <a:path w="580" h="528" extrusionOk="0">
                  <a:moveTo>
                    <a:pt x="515" y="0"/>
                  </a:moveTo>
                  <a:cubicBezTo>
                    <a:pt x="511" y="0"/>
                    <a:pt x="509" y="1"/>
                    <a:pt x="506" y="2"/>
                  </a:cubicBezTo>
                  <a:cubicBezTo>
                    <a:pt x="294" y="102"/>
                    <a:pt x="116" y="269"/>
                    <a:pt x="17" y="480"/>
                  </a:cubicBezTo>
                  <a:cubicBezTo>
                    <a:pt x="1" y="504"/>
                    <a:pt x="30" y="527"/>
                    <a:pt x="56" y="527"/>
                  </a:cubicBezTo>
                  <a:cubicBezTo>
                    <a:pt x="67" y="527"/>
                    <a:pt x="77" y="523"/>
                    <a:pt x="83" y="514"/>
                  </a:cubicBezTo>
                  <a:cubicBezTo>
                    <a:pt x="195" y="324"/>
                    <a:pt x="350" y="168"/>
                    <a:pt x="551" y="57"/>
                  </a:cubicBezTo>
                  <a:cubicBezTo>
                    <a:pt x="580" y="37"/>
                    <a:pt x="540" y="0"/>
                    <a:pt x="51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23" name="Google Shape;623;p3"/>
            <p:cNvSpPr/>
            <p:nvPr/>
          </p:nvSpPr>
          <p:spPr>
            <a:xfrm>
              <a:off x="2298782" y="4435222"/>
              <a:ext cx="13990" cy="13467"/>
            </a:xfrm>
            <a:custGeom>
              <a:avLst/>
              <a:gdLst/>
              <a:ahLst/>
              <a:cxnLst/>
              <a:rect l="l" t="t" r="r" b="b"/>
              <a:pathLst>
                <a:path w="401" h="386" extrusionOk="0">
                  <a:moveTo>
                    <a:pt x="331" y="0"/>
                  </a:moveTo>
                  <a:cubicBezTo>
                    <a:pt x="324" y="0"/>
                    <a:pt x="317" y="2"/>
                    <a:pt x="311" y="5"/>
                  </a:cubicBezTo>
                  <a:cubicBezTo>
                    <a:pt x="167" y="61"/>
                    <a:pt x="56" y="183"/>
                    <a:pt x="12" y="328"/>
                  </a:cubicBezTo>
                  <a:cubicBezTo>
                    <a:pt x="0" y="350"/>
                    <a:pt x="12" y="372"/>
                    <a:pt x="34" y="383"/>
                  </a:cubicBezTo>
                  <a:cubicBezTo>
                    <a:pt x="39" y="383"/>
                    <a:pt x="51" y="386"/>
                    <a:pt x="62" y="386"/>
                  </a:cubicBezTo>
                  <a:cubicBezTo>
                    <a:pt x="73" y="386"/>
                    <a:pt x="84" y="383"/>
                    <a:pt x="89" y="372"/>
                  </a:cubicBezTo>
                  <a:cubicBezTo>
                    <a:pt x="145" y="239"/>
                    <a:pt x="245" y="138"/>
                    <a:pt x="378" y="83"/>
                  </a:cubicBezTo>
                  <a:cubicBezTo>
                    <a:pt x="400" y="71"/>
                    <a:pt x="400" y="49"/>
                    <a:pt x="378" y="27"/>
                  </a:cubicBezTo>
                  <a:cubicBezTo>
                    <a:pt x="370" y="11"/>
                    <a:pt x="350" y="0"/>
                    <a:pt x="3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24" name="Google Shape;624;p3"/>
            <p:cNvSpPr/>
            <p:nvPr/>
          </p:nvSpPr>
          <p:spPr>
            <a:xfrm>
              <a:off x="2311168" y="4449352"/>
              <a:ext cx="6664" cy="5094"/>
            </a:xfrm>
            <a:custGeom>
              <a:avLst/>
              <a:gdLst/>
              <a:ahLst/>
              <a:cxnLst/>
              <a:rect l="l" t="t" r="r" b="b"/>
              <a:pathLst>
                <a:path w="191" h="146" extrusionOk="0">
                  <a:moveTo>
                    <a:pt x="102" y="0"/>
                  </a:moveTo>
                  <a:cubicBezTo>
                    <a:pt x="102" y="0"/>
                    <a:pt x="90" y="0"/>
                    <a:pt x="79" y="12"/>
                  </a:cubicBezTo>
                  <a:lnTo>
                    <a:pt x="45" y="45"/>
                  </a:lnTo>
                  <a:cubicBezTo>
                    <a:pt x="35" y="45"/>
                    <a:pt x="23" y="45"/>
                    <a:pt x="23" y="56"/>
                  </a:cubicBezTo>
                  <a:cubicBezTo>
                    <a:pt x="13" y="56"/>
                    <a:pt x="13" y="67"/>
                    <a:pt x="13" y="67"/>
                  </a:cubicBezTo>
                  <a:lnTo>
                    <a:pt x="13" y="78"/>
                  </a:lnTo>
                  <a:cubicBezTo>
                    <a:pt x="1" y="78"/>
                    <a:pt x="1" y="89"/>
                    <a:pt x="1" y="89"/>
                  </a:cubicBezTo>
                  <a:cubicBezTo>
                    <a:pt x="1" y="111"/>
                    <a:pt x="13" y="123"/>
                    <a:pt x="13" y="123"/>
                  </a:cubicBezTo>
                  <a:cubicBezTo>
                    <a:pt x="23" y="134"/>
                    <a:pt x="35" y="145"/>
                    <a:pt x="57" y="145"/>
                  </a:cubicBezTo>
                  <a:cubicBezTo>
                    <a:pt x="68" y="145"/>
                    <a:pt x="90" y="145"/>
                    <a:pt x="102" y="134"/>
                  </a:cubicBezTo>
                  <a:cubicBezTo>
                    <a:pt x="112" y="123"/>
                    <a:pt x="124" y="123"/>
                    <a:pt x="134" y="111"/>
                  </a:cubicBezTo>
                  <a:cubicBezTo>
                    <a:pt x="146" y="101"/>
                    <a:pt x="157" y="89"/>
                    <a:pt x="179" y="78"/>
                  </a:cubicBezTo>
                  <a:cubicBezTo>
                    <a:pt x="190" y="67"/>
                    <a:pt x="190" y="56"/>
                    <a:pt x="190" y="45"/>
                  </a:cubicBezTo>
                  <a:cubicBezTo>
                    <a:pt x="179" y="34"/>
                    <a:pt x="168" y="22"/>
                    <a:pt x="168" y="12"/>
                  </a:cubicBezTo>
                  <a:cubicBezTo>
                    <a:pt x="146" y="0"/>
                    <a:pt x="134" y="0"/>
                    <a:pt x="12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25" name="Google Shape;625;p3"/>
            <p:cNvSpPr/>
            <p:nvPr/>
          </p:nvSpPr>
          <p:spPr>
            <a:xfrm>
              <a:off x="2273174" y="4356619"/>
              <a:ext cx="29619" cy="12246"/>
            </a:xfrm>
            <a:custGeom>
              <a:avLst/>
              <a:gdLst/>
              <a:ahLst/>
              <a:cxnLst/>
              <a:rect l="l" t="t" r="r" b="b"/>
              <a:pathLst>
                <a:path w="849" h="351" extrusionOk="0">
                  <a:moveTo>
                    <a:pt x="44" y="0"/>
                  </a:moveTo>
                  <a:cubicBezTo>
                    <a:pt x="22" y="0"/>
                    <a:pt x="0" y="23"/>
                    <a:pt x="0" y="45"/>
                  </a:cubicBezTo>
                  <a:cubicBezTo>
                    <a:pt x="12" y="67"/>
                    <a:pt x="34" y="78"/>
                    <a:pt x="56" y="89"/>
                  </a:cubicBezTo>
                  <a:cubicBezTo>
                    <a:pt x="311" y="122"/>
                    <a:pt x="545" y="223"/>
                    <a:pt x="779" y="345"/>
                  </a:cubicBezTo>
                  <a:cubicBezTo>
                    <a:pt x="785" y="349"/>
                    <a:pt x="792" y="351"/>
                    <a:pt x="798" y="351"/>
                  </a:cubicBezTo>
                  <a:cubicBezTo>
                    <a:pt x="826" y="351"/>
                    <a:pt x="849" y="316"/>
                    <a:pt x="812" y="289"/>
                  </a:cubicBezTo>
                  <a:cubicBezTo>
                    <a:pt x="590" y="122"/>
                    <a:pt x="323" y="33"/>
                    <a:pt x="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26" name="Google Shape;626;p3"/>
            <p:cNvSpPr/>
            <p:nvPr/>
          </p:nvSpPr>
          <p:spPr>
            <a:xfrm>
              <a:off x="2274326" y="4340396"/>
              <a:ext cx="24107" cy="17060"/>
            </a:xfrm>
            <a:custGeom>
              <a:avLst/>
              <a:gdLst/>
              <a:ahLst/>
              <a:cxnLst/>
              <a:rect l="l" t="t" r="r" b="b"/>
              <a:pathLst>
                <a:path w="691" h="489" extrusionOk="0">
                  <a:moveTo>
                    <a:pt x="34" y="1"/>
                  </a:moveTo>
                  <a:cubicBezTo>
                    <a:pt x="26" y="1"/>
                    <a:pt x="17" y="3"/>
                    <a:pt x="11" y="9"/>
                  </a:cubicBezTo>
                  <a:cubicBezTo>
                    <a:pt x="1" y="20"/>
                    <a:pt x="1" y="43"/>
                    <a:pt x="23" y="53"/>
                  </a:cubicBezTo>
                  <a:cubicBezTo>
                    <a:pt x="212" y="198"/>
                    <a:pt x="412" y="342"/>
                    <a:pt x="624" y="476"/>
                  </a:cubicBezTo>
                  <a:cubicBezTo>
                    <a:pt x="630" y="483"/>
                    <a:pt x="640" y="489"/>
                    <a:pt x="651" y="489"/>
                  </a:cubicBezTo>
                  <a:cubicBezTo>
                    <a:pt x="660" y="489"/>
                    <a:pt x="669" y="485"/>
                    <a:pt x="679" y="476"/>
                  </a:cubicBezTo>
                  <a:cubicBezTo>
                    <a:pt x="690" y="465"/>
                    <a:pt x="679" y="443"/>
                    <a:pt x="668" y="431"/>
                  </a:cubicBezTo>
                  <a:cubicBezTo>
                    <a:pt x="468" y="276"/>
                    <a:pt x="268" y="142"/>
                    <a:pt x="56" y="9"/>
                  </a:cubicBezTo>
                  <a:cubicBezTo>
                    <a:pt x="51" y="3"/>
                    <a:pt x="42" y="1"/>
                    <a:pt x="3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27" name="Google Shape;627;p3"/>
            <p:cNvSpPr/>
            <p:nvPr/>
          </p:nvSpPr>
          <p:spPr>
            <a:xfrm>
              <a:off x="2285560" y="4339419"/>
              <a:ext cx="14025" cy="11164"/>
            </a:xfrm>
            <a:custGeom>
              <a:avLst/>
              <a:gdLst/>
              <a:ahLst/>
              <a:cxnLst/>
              <a:rect l="l" t="t" r="r" b="b"/>
              <a:pathLst>
                <a:path w="402" h="320" extrusionOk="0">
                  <a:moveTo>
                    <a:pt x="30" y="1"/>
                  </a:moveTo>
                  <a:cubicBezTo>
                    <a:pt x="20" y="1"/>
                    <a:pt x="12" y="4"/>
                    <a:pt x="12" y="15"/>
                  </a:cubicBezTo>
                  <a:cubicBezTo>
                    <a:pt x="1" y="37"/>
                    <a:pt x="12" y="59"/>
                    <a:pt x="35" y="59"/>
                  </a:cubicBezTo>
                  <a:cubicBezTo>
                    <a:pt x="146" y="115"/>
                    <a:pt x="235" y="204"/>
                    <a:pt x="324" y="293"/>
                  </a:cubicBezTo>
                  <a:cubicBezTo>
                    <a:pt x="332" y="309"/>
                    <a:pt x="346" y="320"/>
                    <a:pt x="362" y="320"/>
                  </a:cubicBezTo>
                  <a:cubicBezTo>
                    <a:pt x="367" y="320"/>
                    <a:pt x="373" y="318"/>
                    <a:pt x="379" y="315"/>
                  </a:cubicBezTo>
                  <a:cubicBezTo>
                    <a:pt x="401" y="304"/>
                    <a:pt x="401" y="282"/>
                    <a:pt x="391" y="271"/>
                  </a:cubicBezTo>
                  <a:cubicBezTo>
                    <a:pt x="302" y="160"/>
                    <a:pt x="179" y="71"/>
                    <a:pt x="57" y="4"/>
                  </a:cubicBezTo>
                  <a:cubicBezTo>
                    <a:pt x="51" y="4"/>
                    <a:pt x="40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28" name="Google Shape;628;p3"/>
            <p:cNvSpPr/>
            <p:nvPr/>
          </p:nvSpPr>
          <p:spPr>
            <a:xfrm>
              <a:off x="2294526" y="4336942"/>
              <a:ext cx="8547" cy="7431"/>
            </a:xfrm>
            <a:custGeom>
              <a:avLst/>
              <a:gdLst/>
              <a:ahLst/>
              <a:cxnLst/>
              <a:rect l="l" t="t" r="r" b="b"/>
              <a:pathLst>
                <a:path w="245" h="213" extrusionOk="0">
                  <a:moveTo>
                    <a:pt x="33" y="1"/>
                  </a:moveTo>
                  <a:cubicBezTo>
                    <a:pt x="24" y="1"/>
                    <a:pt x="16" y="3"/>
                    <a:pt x="11" y="8"/>
                  </a:cubicBezTo>
                  <a:cubicBezTo>
                    <a:pt x="0" y="30"/>
                    <a:pt x="11" y="41"/>
                    <a:pt x="22" y="63"/>
                  </a:cubicBezTo>
                  <a:cubicBezTo>
                    <a:pt x="45" y="86"/>
                    <a:pt x="67" y="108"/>
                    <a:pt x="100" y="130"/>
                  </a:cubicBezTo>
                  <a:lnTo>
                    <a:pt x="134" y="164"/>
                  </a:lnTo>
                  <a:cubicBezTo>
                    <a:pt x="144" y="175"/>
                    <a:pt x="156" y="186"/>
                    <a:pt x="178" y="197"/>
                  </a:cubicBezTo>
                  <a:cubicBezTo>
                    <a:pt x="186" y="205"/>
                    <a:pt x="199" y="213"/>
                    <a:pt x="210" y="213"/>
                  </a:cubicBezTo>
                  <a:cubicBezTo>
                    <a:pt x="215" y="213"/>
                    <a:pt x="219" y="211"/>
                    <a:pt x="223" y="208"/>
                  </a:cubicBezTo>
                  <a:cubicBezTo>
                    <a:pt x="245" y="197"/>
                    <a:pt x="233" y="175"/>
                    <a:pt x="223" y="164"/>
                  </a:cubicBezTo>
                  <a:cubicBezTo>
                    <a:pt x="211" y="152"/>
                    <a:pt x="200" y="130"/>
                    <a:pt x="189" y="119"/>
                  </a:cubicBezTo>
                  <a:cubicBezTo>
                    <a:pt x="178" y="108"/>
                    <a:pt x="167" y="97"/>
                    <a:pt x="144" y="86"/>
                  </a:cubicBezTo>
                  <a:cubicBezTo>
                    <a:pt x="122" y="63"/>
                    <a:pt x="100" y="41"/>
                    <a:pt x="67" y="19"/>
                  </a:cubicBezTo>
                  <a:cubicBezTo>
                    <a:pt x="60" y="6"/>
                    <a:pt x="46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29" name="Google Shape;629;p3"/>
            <p:cNvSpPr/>
            <p:nvPr/>
          </p:nvSpPr>
          <p:spPr>
            <a:xfrm>
              <a:off x="2473887" y="4297448"/>
              <a:ext cx="12350" cy="23758"/>
            </a:xfrm>
            <a:custGeom>
              <a:avLst/>
              <a:gdLst/>
              <a:ahLst/>
              <a:cxnLst/>
              <a:rect l="l" t="t" r="r" b="b"/>
              <a:pathLst>
                <a:path w="354" h="681" extrusionOk="0">
                  <a:moveTo>
                    <a:pt x="310" y="0"/>
                  </a:moveTo>
                  <a:cubicBezTo>
                    <a:pt x="300" y="0"/>
                    <a:pt x="290" y="5"/>
                    <a:pt x="287" y="16"/>
                  </a:cubicBezTo>
                  <a:cubicBezTo>
                    <a:pt x="265" y="128"/>
                    <a:pt x="220" y="239"/>
                    <a:pt x="176" y="339"/>
                  </a:cubicBezTo>
                  <a:lnTo>
                    <a:pt x="8" y="639"/>
                  </a:lnTo>
                  <a:cubicBezTo>
                    <a:pt x="0" y="656"/>
                    <a:pt x="31" y="680"/>
                    <a:pt x="56" y="680"/>
                  </a:cubicBezTo>
                  <a:cubicBezTo>
                    <a:pt x="63" y="680"/>
                    <a:pt x="70" y="678"/>
                    <a:pt x="75" y="673"/>
                  </a:cubicBezTo>
                  <a:cubicBezTo>
                    <a:pt x="220" y="495"/>
                    <a:pt x="309" y="261"/>
                    <a:pt x="354" y="39"/>
                  </a:cubicBezTo>
                  <a:cubicBezTo>
                    <a:pt x="354" y="17"/>
                    <a:pt x="330" y="0"/>
                    <a:pt x="31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30" name="Google Shape;630;p3"/>
            <p:cNvSpPr/>
            <p:nvPr/>
          </p:nvSpPr>
          <p:spPr>
            <a:xfrm>
              <a:off x="2476888" y="4301181"/>
              <a:ext cx="13501" cy="23340"/>
            </a:xfrm>
            <a:custGeom>
              <a:avLst/>
              <a:gdLst/>
              <a:ahLst/>
              <a:cxnLst/>
              <a:rect l="l" t="t" r="r" b="b"/>
              <a:pathLst>
                <a:path w="387" h="669" extrusionOk="0">
                  <a:moveTo>
                    <a:pt x="350" y="1"/>
                  </a:moveTo>
                  <a:cubicBezTo>
                    <a:pt x="343" y="1"/>
                    <a:pt x="337" y="3"/>
                    <a:pt x="334" y="10"/>
                  </a:cubicBezTo>
                  <a:cubicBezTo>
                    <a:pt x="268" y="110"/>
                    <a:pt x="234" y="221"/>
                    <a:pt x="179" y="321"/>
                  </a:cubicBezTo>
                  <a:cubicBezTo>
                    <a:pt x="122" y="433"/>
                    <a:pt x="45" y="532"/>
                    <a:pt x="1" y="633"/>
                  </a:cubicBezTo>
                  <a:cubicBezTo>
                    <a:pt x="1" y="651"/>
                    <a:pt x="22" y="669"/>
                    <a:pt x="37" y="669"/>
                  </a:cubicBezTo>
                  <a:cubicBezTo>
                    <a:pt x="40" y="669"/>
                    <a:pt x="43" y="668"/>
                    <a:pt x="45" y="666"/>
                  </a:cubicBezTo>
                  <a:cubicBezTo>
                    <a:pt x="134" y="577"/>
                    <a:pt x="179" y="466"/>
                    <a:pt x="234" y="354"/>
                  </a:cubicBezTo>
                  <a:cubicBezTo>
                    <a:pt x="290" y="255"/>
                    <a:pt x="345" y="143"/>
                    <a:pt x="379" y="32"/>
                  </a:cubicBezTo>
                  <a:cubicBezTo>
                    <a:pt x="386" y="16"/>
                    <a:pt x="366" y="1"/>
                    <a:pt x="3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31" name="Google Shape;631;p3"/>
            <p:cNvSpPr/>
            <p:nvPr/>
          </p:nvSpPr>
          <p:spPr>
            <a:xfrm>
              <a:off x="2487878" y="4299577"/>
              <a:ext cx="11792" cy="19118"/>
            </a:xfrm>
            <a:custGeom>
              <a:avLst/>
              <a:gdLst/>
              <a:ahLst/>
              <a:cxnLst/>
              <a:rect l="l" t="t" r="r" b="b"/>
              <a:pathLst>
                <a:path w="338" h="548" extrusionOk="0">
                  <a:moveTo>
                    <a:pt x="281" y="1"/>
                  </a:moveTo>
                  <a:cubicBezTo>
                    <a:pt x="268" y="1"/>
                    <a:pt x="256" y="7"/>
                    <a:pt x="252" y="22"/>
                  </a:cubicBezTo>
                  <a:cubicBezTo>
                    <a:pt x="230" y="111"/>
                    <a:pt x="197" y="189"/>
                    <a:pt x="153" y="267"/>
                  </a:cubicBezTo>
                  <a:cubicBezTo>
                    <a:pt x="108" y="356"/>
                    <a:pt x="64" y="423"/>
                    <a:pt x="19" y="501"/>
                  </a:cubicBezTo>
                  <a:cubicBezTo>
                    <a:pt x="1" y="528"/>
                    <a:pt x="35" y="548"/>
                    <a:pt x="61" y="548"/>
                  </a:cubicBezTo>
                  <a:cubicBezTo>
                    <a:pt x="66" y="548"/>
                    <a:pt x="71" y="547"/>
                    <a:pt x="74" y="545"/>
                  </a:cubicBezTo>
                  <a:cubicBezTo>
                    <a:pt x="208" y="412"/>
                    <a:pt x="286" y="222"/>
                    <a:pt x="331" y="44"/>
                  </a:cubicBezTo>
                  <a:cubicBezTo>
                    <a:pt x="338" y="23"/>
                    <a:pt x="307" y="1"/>
                    <a:pt x="28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32" name="Google Shape;632;p3"/>
            <p:cNvSpPr/>
            <p:nvPr/>
          </p:nvSpPr>
          <p:spPr>
            <a:xfrm>
              <a:off x="2497856" y="4314055"/>
              <a:ext cx="3907" cy="4919"/>
            </a:xfrm>
            <a:custGeom>
              <a:avLst/>
              <a:gdLst/>
              <a:ahLst/>
              <a:cxnLst/>
              <a:rect l="l" t="t" r="r" b="b"/>
              <a:pathLst>
                <a:path w="112" h="141" extrusionOk="0">
                  <a:moveTo>
                    <a:pt x="63" y="1"/>
                  </a:moveTo>
                  <a:cubicBezTo>
                    <a:pt x="50" y="1"/>
                    <a:pt x="40" y="6"/>
                    <a:pt x="33" y="19"/>
                  </a:cubicBezTo>
                  <a:cubicBezTo>
                    <a:pt x="22" y="30"/>
                    <a:pt x="22" y="41"/>
                    <a:pt x="11" y="64"/>
                  </a:cubicBezTo>
                  <a:cubicBezTo>
                    <a:pt x="11" y="74"/>
                    <a:pt x="0" y="86"/>
                    <a:pt x="0" y="86"/>
                  </a:cubicBezTo>
                  <a:lnTo>
                    <a:pt x="0" y="108"/>
                  </a:lnTo>
                  <a:lnTo>
                    <a:pt x="0" y="130"/>
                  </a:lnTo>
                  <a:cubicBezTo>
                    <a:pt x="11" y="130"/>
                    <a:pt x="11" y="141"/>
                    <a:pt x="22" y="141"/>
                  </a:cubicBezTo>
                  <a:lnTo>
                    <a:pt x="55" y="141"/>
                  </a:lnTo>
                  <a:cubicBezTo>
                    <a:pt x="67" y="130"/>
                    <a:pt x="67" y="130"/>
                    <a:pt x="67" y="119"/>
                  </a:cubicBezTo>
                  <a:cubicBezTo>
                    <a:pt x="78" y="119"/>
                    <a:pt x="78" y="108"/>
                    <a:pt x="78" y="108"/>
                  </a:cubicBezTo>
                  <a:cubicBezTo>
                    <a:pt x="89" y="108"/>
                    <a:pt x="89" y="97"/>
                    <a:pt x="89" y="97"/>
                  </a:cubicBezTo>
                  <a:cubicBezTo>
                    <a:pt x="100" y="86"/>
                    <a:pt x="100" y="64"/>
                    <a:pt x="111" y="52"/>
                  </a:cubicBezTo>
                  <a:lnTo>
                    <a:pt x="111" y="30"/>
                  </a:lnTo>
                  <a:cubicBezTo>
                    <a:pt x="100" y="19"/>
                    <a:pt x="100" y="8"/>
                    <a:pt x="89" y="8"/>
                  </a:cubicBezTo>
                  <a:cubicBezTo>
                    <a:pt x="80" y="3"/>
                    <a:pt x="71" y="1"/>
                    <a:pt x="6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33" name="Google Shape;633;p3"/>
            <p:cNvSpPr/>
            <p:nvPr/>
          </p:nvSpPr>
          <p:spPr>
            <a:xfrm>
              <a:off x="2502880" y="4318940"/>
              <a:ext cx="1570" cy="837"/>
            </a:xfrm>
            <a:custGeom>
              <a:avLst/>
              <a:gdLst/>
              <a:ahLst/>
              <a:cxnLst/>
              <a:rect l="l" t="t" r="r" b="b"/>
              <a:pathLst>
                <a:path w="45" h="24" extrusionOk="0">
                  <a:moveTo>
                    <a:pt x="0" y="1"/>
                  </a:moveTo>
                  <a:lnTo>
                    <a:pt x="0" y="13"/>
                  </a:lnTo>
                  <a:lnTo>
                    <a:pt x="0" y="23"/>
                  </a:lnTo>
                  <a:lnTo>
                    <a:pt x="34" y="23"/>
                  </a:lnTo>
                  <a:cubicBezTo>
                    <a:pt x="45" y="23"/>
                    <a:pt x="45" y="13"/>
                    <a:pt x="45" y="13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34" name="Google Shape;634;p3"/>
            <p:cNvSpPr/>
            <p:nvPr/>
          </p:nvSpPr>
          <p:spPr>
            <a:xfrm>
              <a:off x="2478458" y="4456330"/>
              <a:ext cx="23305" cy="8547"/>
            </a:xfrm>
            <a:custGeom>
              <a:avLst/>
              <a:gdLst/>
              <a:ahLst/>
              <a:cxnLst/>
              <a:rect l="l" t="t" r="r" b="b"/>
              <a:pathLst>
                <a:path w="668" h="245" extrusionOk="0">
                  <a:moveTo>
                    <a:pt x="11" y="0"/>
                  </a:moveTo>
                  <a:cubicBezTo>
                    <a:pt x="0" y="0"/>
                    <a:pt x="0" y="22"/>
                    <a:pt x="11" y="22"/>
                  </a:cubicBezTo>
                  <a:cubicBezTo>
                    <a:pt x="223" y="101"/>
                    <a:pt x="433" y="168"/>
                    <a:pt x="645" y="245"/>
                  </a:cubicBezTo>
                  <a:cubicBezTo>
                    <a:pt x="667" y="245"/>
                    <a:pt x="667" y="212"/>
                    <a:pt x="645" y="212"/>
                  </a:cubicBezTo>
                  <a:cubicBezTo>
                    <a:pt x="433" y="134"/>
                    <a:pt x="223" y="67"/>
                    <a:pt x="1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35" name="Google Shape;635;p3"/>
            <p:cNvSpPr/>
            <p:nvPr/>
          </p:nvSpPr>
          <p:spPr>
            <a:xfrm>
              <a:off x="2388027" y="4346257"/>
              <a:ext cx="6245" cy="32969"/>
            </a:xfrm>
            <a:custGeom>
              <a:avLst/>
              <a:gdLst/>
              <a:ahLst/>
              <a:cxnLst/>
              <a:rect l="l" t="t" r="r" b="b"/>
              <a:pathLst>
                <a:path w="179" h="945" extrusionOk="0">
                  <a:moveTo>
                    <a:pt x="38" y="1"/>
                  </a:moveTo>
                  <a:cubicBezTo>
                    <a:pt x="20" y="1"/>
                    <a:pt x="6" y="10"/>
                    <a:pt x="12" y="30"/>
                  </a:cubicBezTo>
                  <a:cubicBezTo>
                    <a:pt x="78" y="320"/>
                    <a:pt x="67" y="609"/>
                    <a:pt x="0" y="898"/>
                  </a:cubicBezTo>
                  <a:cubicBezTo>
                    <a:pt x="0" y="921"/>
                    <a:pt x="39" y="945"/>
                    <a:pt x="66" y="945"/>
                  </a:cubicBezTo>
                  <a:cubicBezTo>
                    <a:pt x="77" y="945"/>
                    <a:pt x="86" y="941"/>
                    <a:pt x="89" y="931"/>
                  </a:cubicBezTo>
                  <a:cubicBezTo>
                    <a:pt x="178" y="642"/>
                    <a:pt x="167" y="330"/>
                    <a:pt x="89" y="30"/>
                  </a:cubicBezTo>
                  <a:cubicBezTo>
                    <a:pt x="83" y="12"/>
                    <a:pt x="58" y="1"/>
                    <a:pt x="3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36" name="Google Shape;636;p3"/>
            <p:cNvSpPr/>
            <p:nvPr/>
          </p:nvSpPr>
          <p:spPr>
            <a:xfrm>
              <a:off x="2395005" y="4346013"/>
              <a:ext cx="5861" cy="32201"/>
            </a:xfrm>
            <a:custGeom>
              <a:avLst/>
              <a:gdLst/>
              <a:ahLst/>
              <a:cxnLst/>
              <a:rect l="l" t="t" r="r" b="b"/>
              <a:pathLst>
                <a:path w="168" h="923" extrusionOk="0">
                  <a:moveTo>
                    <a:pt x="95" y="1"/>
                  </a:moveTo>
                  <a:cubicBezTo>
                    <a:pt x="80" y="1"/>
                    <a:pt x="67" y="8"/>
                    <a:pt x="67" y="26"/>
                  </a:cubicBezTo>
                  <a:cubicBezTo>
                    <a:pt x="79" y="304"/>
                    <a:pt x="34" y="593"/>
                    <a:pt x="0" y="871"/>
                  </a:cubicBezTo>
                  <a:cubicBezTo>
                    <a:pt x="0" y="899"/>
                    <a:pt x="31" y="923"/>
                    <a:pt x="57" y="923"/>
                  </a:cubicBezTo>
                  <a:cubicBezTo>
                    <a:pt x="72" y="923"/>
                    <a:pt x="85" y="914"/>
                    <a:pt x="89" y="893"/>
                  </a:cubicBezTo>
                  <a:cubicBezTo>
                    <a:pt x="168" y="616"/>
                    <a:pt x="168" y="315"/>
                    <a:pt x="145" y="37"/>
                  </a:cubicBezTo>
                  <a:cubicBezTo>
                    <a:pt x="145" y="17"/>
                    <a:pt x="117" y="1"/>
                    <a:pt x="9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37" name="Google Shape;637;p3"/>
            <p:cNvSpPr/>
            <p:nvPr/>
          </p:nvSpPr>
          <p:spPr>
            <a:xfrm>
              <a:off x="2401075" y="4354282"/>
              <a:ext cx="10257" cy="24317"/>
            </a:xfrm>
            <a:custGeom>
              <a:avLst/>
              <a:gdLst/>
              <a:ahLst/>
              <a:cxnLst/>
              <a:rect l="l" t="t" r="r" b="b"/>
              <a:pathLst>
                <a:path w="294" h="697" extrusionOk="0">
                  <a:moveTo>
                    <a:pt x="172" y="1"/>
                  </a:moveTo>
                  <a:cubicBezTo>
                    <a:pt x="149" y="1"/>
                    <a:pt x="127" y="11"/>
                    <a:pt x="138" y="33"/>
                  </a:cubicBezTo>
                  <a:cubicBezTo>
                    <a:pt x="172" y="234"/>
                    <a:pt x="138" y="456"/>
                    <a:pt x="16" y="634"/>
                  </a:cubicBezTo>
                  <a:cubicBezTo>
                    <a:pt x="0" y="666"/>
                    <a:pt x="40" y="697"/>
                    <a:pt x="76" y="697"/>
                  </a:cubicBezTo>
                  <a:cubicBezTo>
                    <a:pt x="91" y="697"/>
                    <a:pt x="106" y="692"/>
                    <a:pt x="116" y="679"/>
                  </a:cubicBezTo>
                  <a:cubicBezTo>
                    <a:pt x="249" y="490"/>
                    <a:pt x="293" y="256"/>
                    <a:pt x="216" y="45"/>
                  </a:cubicBezTo>
                  <a:cubicBezTo>
                    <a:pt x="216" y="23"/>
                    <a:pt x="194" y="1"/>
                    <a:pt x="17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38" name="Google Shape;638;p3"/>
            <p:cNvSpPr/>
            <p:nvPr/>
          </p:nvSpPr>
          <p:spPr>
            <a:xfrm>
              <a:off x="2412065" y="4366702"/>
              <a:ext cx="4326" cy="9210"/>
            </a:xfrm>
            <a:custGeom>
              <a:avLst/>
              <a:gdLst/>
              <a:ahLst/>
              <a:cxnLst/>
              <a:rect l="l" t="t" r="r" b="b"/>
              <a:pathLst>
                <a:path w="124" h="264" extrusionOk="0">
                  <a:moveTo>
                    <a:pt x="67" y="0"/>
                  </a:moveTo>
                  <a:cubicBezTo>
                    <a:pt x="57" y="0"/>
                    <a:pt x="35" y="11"/>
                    <a:pt x="35" y="33"/>
                  </a:cubicBezTo>
                  <a:lnTo>
                    <a:pt x="35" y="45"/>
                  </a:lnTo>
                  <a:lnTo>
                    <a:pt x="35" y="56"/>
                  </a:lnTo>
                  <a:cubicBezTo>
                    <a:pt x="45" y="67"/>
                    <a:pt x="35" y="67"/>
                    <a:pt x="35" y="78"/>
                  </a:cubicBezTo>
                  <a:lnTo>
                    <a:pt x="35" y="122"/>
                  </a:lnTo>
                  <a:cubicBezTo>
                    <a:pt x="35" y="134"/>
                    <a:pt x="35" y="156"/>
                    <a:pt x="23" y="167"/>
                  </a:cubicBezTo>
                  <a:lnTo>
                    <a:pt x="23" y="178"/>
                  </a:lnTo>
                  <a:cubicBezTo>
                    <a:pt x="23" y="189"/>
                    <a:pt x="12" y="201"/>
                    <a:pt x="12" y="201"/>
                  </a:cubicBezTo>
                  <a:cubicBezTo>
                    <a:pt x="1" y="223"/>
                    <a:pt x="23" y="245"/>
                    <a:pt x="35" y="256"/>
                  </a:cubicBezTo>
                  <a:cubicBezTo>
                    <a:pt x="44" y="261"/>
                    <a:pt x="55" y="263"/>
                    <a:pt x="65" y="263"/>
                  </a:cubicBezTo>
                  <a:cubicBezTo>
                    <a:pt x="79" y="263"/>
                    <a:pt x="90" y="258"/>
                    <a:pt x="90" y="245"/>
                  </a:cubicBezTo>
                  <a:cubicBezTo>
                    <a:pt x="112" y="211"/>
                    <a:pt x="124" y="178"/>
                    <a:pt x="124" y="145"/>
                  </a:cubicBezTo>
                  <a:lnTo>
                    <a:pt x="124" y="45"/>
                  </a:lnTo>
                  <a:cubicBezTo>
                    <a:pt x="112" y="23"/>
                    <a:pt x="90" y="0"/>
                    <a:pt x="6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39" name="Google Shape;639;p3"/>
            <p:cNvSpPr/>
            <p:nvPr/>
          </p:nvSpPr>
          <p:spPr>
            <a:xfrm>
              <a:off x="2376723" y="4358329"/>
              <a:ext cx="7431" cy="22851"/>
            </a:xfrm>
            <a:custGeom>
              <a:avLst/>
              <a:gdLst/>
              <a:ahLst/>
              <a:cxnLst/>
              <a:rect l="l" t="t" r="r" b="b"/>
              <a:pathLst>
                <a:path w="213" h="655" extrusionOk="0">
                  <a:moveTo>
                    <a:pt x="41" y="1"/>
                  </a:moveTo>
                  <a:cubicBezTo>
                    <a:pt x="20" y="1"/>
                    <a:pt x="0" y="15"/>
                    <a:pt x="13" y="40"/>
                  </a:cubicBezTo>
                  <a:cubicBezTo>
                    <a:pt x="79" y="229"/>
                    <a:pt x="124" y="418"/>
                    <a:pt x="136" y="619"/>
                  </a:cubicBezTo>
                  <a:cubicBezTo>
                    <a:pt x="136" y="638"/>
                    <a:pt x="159" y="654"/>
                    <a:pt x="179" y="654"/>
                  </a:cubicBezTo>
                  <a:cubicBezTo>
                    <a:pt x="192" y="654"/>
                    <a:pt x="202" y="647"/>
                    <a:pt x="202" y="629"/>
                  </a:cubicBezTo>
                  <a:cubicBezTo>
                    <a:pt x="213" y="418"/>
                    <a:pt x="158" y="218"/>
                    <a:pt x="79" y="29"/>
                  </a:cubicBezTo>
                  <a:cubicBezTo>
                    <a:pt x="75" y="9"/>
                    <a:pt x="57" y="1"/>
                    <a:pt x="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40" name="Google Shape;640;p3"/>
            <p:cNvSpPr/>
            <p:nvPr/>
          </p:nvSpPr>
          <p:spPr>
            <a:xfrm>
              <a:off x="2370164" y="4410208"/>
              <a:ext cx="4431" cy="2861"/>
            </a:xfrm>
            <a:custGeom>
              <a:avLst/>
              <a:gdLst/>
              <a:ahLst/>
              <a:cxnLst/>
              <a:rect l="l" t="t" r="r" b="b"/>
              <a:pathLst>
                <a:path w="127" h="82" extrusionOk="0">
                  <a:moveTo>
                    <a:pt x="50" y="1"/>
                  </a:moveTo>
                  <a:cubicBezTo>
                    <a:pt x="13" y="1"/>
                    <a:pt x="0" y="50"/>
                    <a:pt x="45" y="77"/>
                  </a:cubicBezTo>
                  <a:cubicBezTo>
                    <a:pt x="53" y="80"/>
                    <a:pt x="60" y="81"/>
                    <a:pt x="67" y="81"/>
                  </a:cubicBezTo>
                  <a:cubicBezTo>
                    <a:pt x="109" y="81"/>
                    <a:pt x="126" y="29"/>
                    <a:pt x="79" y="10"/>
                  </a:cubicBezTo>
                  <a:cubicBezTo>
                    <a:pt x="68" y="4"/>
                    <a:pt x="58" y="1"/>
                    <a:pt x="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41" name="Google Shape;641;p3"/>
            <p:cNvSpPr/>
            <p:nvPr/>
          </p:nvSpPr>
          <p:spPr>
            <a:xfrm>
              <a:off x="2446779" y="4455911"/>
              <a:ext cx="48075" cy="15002"/>
            </a:xfrm>
            <a:custGeom>
              <a:avLst/>
              <a:gdLst/>
              <a:ahLst/>
              <a:cxnLst/>
              <a:rect l="l" t="t" r="r" b="b"/>
              <a:pathLst>
                <a:path w="1378" h="430" extrusionOk="0">
                  <a:moveTo>
                    <a:pt x="50" y="0"/>
                  </a:moveTo>
                  <a:cubicBezTo>
                    <a:pt x="1" y="0"/>
                    <a:pt x="32" y="68"/>
                    <a:pt x="73" y="68"/>
                  </a:cubicBezTo>
                  <a:cubicBezTo>
                    <a:pt x="508" y="101"/>
                    <a:pt x="919" y="235"/>
                    <a:pt x="1297" y="424"/>
                  </a:cubicBezTo>
                  <a:cubicBezTo>
                    <a:pt x="1306" y="428"/>
                    <a:pt x="1314" y="429"/>
                    <a:pt x="1322" y="429"/>
                  </a:cubicBezTo>
                  <a:cubicBezTo>
                    <a:pt x="1361" y="429"/>
                    <a:pt x="1377" y="385"/>
                    <a:pt x="1331" y="357"/>
                  </a:cubicBezTo>
                  <a:cubicBezTo>
                    <a:pt x="941" y="146"/>
                    <a:pt x="508" y="24"/>
                    <a:pt x="63" y="2"/>
                  </a:cubicBezTo>
                  <a:cubicBezTo>
                    <a:pt x="58" y="1"/>
                    <a:pt x="54" y="0"/>
                    <a:pt x="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42" name="Google Shape;642;p3"/>
            <p:cNvSpPr/>
            <p:nvPr/>
          </p:nvSpPr>
          <p:spPr>
            <a:xfrm>
              <a:off x="2452571" y="4451969"/>
              <a:ext cx="23968" cy="5163"/>
            </a:xfrm>
            <a:custGeom>
              <a:avLst/>
              <a:gdLst/>
              <a:ahLst/>
              <a:cxnLst/>
              <a:rect l="l" t="t" r="r" b="b"/>
              <a:pathLst>
                <a:path w="687" h="148" extrusionOk="0">
                  <a:moveTo>
                    <a:pt x="159" y="0"/>
                  </a:moveTo>
                  <a:cubicBezTo>
                    <a:pt x="127" y="0"/>
                    <a:pt x="95" y="1"/>
                    <a:pt x="63" y="3"/>
                  </a:cubicBezTo>
                  <a:cubicBezTo>
                    <a:pt x="1" y="3"/>
                    <a:pt x="26" y="71"/>
                    <a:pt x="66" y="71"/>
                  </a:cubicBezTo>
                  <a:cubicBezTo>
                    <a:pt x="69" y="71"/>
                    <a:pt x="72" y="71"/>
                    <a:pt x="75" y="70"/>
                  </a:cubicBezTo>
                  <a:cubicBezTo>
                    <a:pt x="263" y="70"/>
                    <a:pt x="453" y="92"/>
                    <a:pt x="631" y="147"/>
                  </a:cubicBezTo>
                  <a:cubicBezTo>
                    <a:pt x="653" y="147"/>
                    <a:pt x="675" y="147"/>
                    <a:pt x="675" y="125"/>
                  </a:cubicBezTo>
                  <a:cubicBezTo>
                    <a:pt x="686" y="103"/>
                    <a:pt x="664" y="81"/>
                    <a:pt x="642" y="81"/>
                  </a:cubicBezTo>
                  <a:cubicBezTo>
                    <a:pt x="484" y="25"/>
                    <a:pt x="319" y="0"/>
                    <a:pt x="15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43" name="Google Shape;643;p3"/>
            <p:cNvSpPr/>
            <p:nvPr/>
          </p:nvSpPr>
          <p:spPr>
            <a:xfrm>
              <a:off x="2457246" y="4435711"/>
              <a:ext cx="40644" cy="4745"/>
            </a:xfrm>
            <a:custGeom>
              <a:avLst/>
              <a:gdLst/>
              <a:ahLst/>
              <a:cxnLst/>
              <a:rect l="l" t="t" r="r" b="b"/>
              <a:pathLst>
                <a:path w="1165" h="136" extrusionOk="0">
                  <a:moveTo>
                    <a:pt x="494" y="1"/>
                  </a:moveTo>
                  <a:cubicBezTo>
                    <a:pt x="345" y="1"/>
                    <a:pt x="195" y="12"/>
                    <a:pt x="52" y="35"/>
                  </a:cubicBezTo>
                  <a:cubicBezTo>
                    <a:pt x="0" y="46"/>
                    <a:pt x="44" y="103"/>
                    <a:pt x="77" y="103"/>
                  </a:cubicBezTo>
                  <a:cubicBezTo>
                    <a:pt x="80" y="103"/>
                    <a:pt x="82" y="103"/>
                    <a:pt x="85" y="102"/>
                  </a:cubicBezTo>
                  <a:cubicBezTo>
                    <a:pt x="263" y="91"/>
                    <a:pt x="430" y="80"/>
                    <a:pt x="608" y="80"/>
                  </a:cubicBezTo>
                  <a:cubicBezTo>
                    <a:pt x="774" y="91"/>
                    <a:pt x="942" y="113"/>
                    <a:pt x="1120" y="136"/>
                  </a:cubicBezTo>
                  <a:cubicBezTo>
                    <a:pt x="1164" y="136"/>
                    <a:pt x="1142" y="80"/>
                    <a:pt x="1108" y="69"/>
                  </a:cubicBezTo>
                  <a:cubicBezTo>
                    <a:pt x="913" y="23"/>
                    <a:pt x="704" y="1"/>
                    <a:pt x="49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44" name="Google Shape;644;p3"/>
            <p:cNvSpPr/>
            <p:nvPr/>
          </p:nvSpPr>
          <p:spPr>
            <a:xfrm>
              <a:off x="2469317" y="4371656"/>
              <a:ext cx="24561" cy="31817"/>
            </a:xfrm>
            <a:custGeom>
              <a:avLst/>
              <a:gdLst/>
              <a:ahLst/>
              <a:cxnLst/>
              <a:rect l="l" t="t" r="r" b="b"/>
              <a:pathLst>
                <a:path w="704" h="912" extrusionOk="0">
                  <a:moveTo>
                    <a:pt x="654" y="0"/>
                  </a:moveTo>
                  <a:cubicBezTo>
                    <a:pt x="645" y="0"/>
                    <a:pt x="635" y="4"/>
                    <a:pt x="629" y="14"/>
                  </a:cubicBezTo>
                  <a:cubicBezTo>
                    <a:pt x="440" y="303"/>
                    <a:pt x="228" y="593"/>
                    <a:pt x="17" y="859"/>
                  </a:cubicBezTo>
                  <a:cubicBezTo>
                    <a:pt x="0" y="885"/>
                    <a:pt x="29" y="911"/>
                    <a:pt x="54" y="911"/>
                  </a:cubicBezTo>
                  <a:cubicBezTo>
                    <a:pt x="61" y="911"/>
                    <a:pt x="68" y="909"/>
                    <a:pt x="73" y="904"/>
                  </a:cubicBezTo>
                  <a:cubicBezTo>
                    <a:pt x="295" y="637"/>
                    <a:pt x="507" y="348"/>
                    <a:pt x="695" y="47"/>
                  </a:cubicBezTo>
                  <a:cubicBezTo>
                    <a:pt x="704" y="24"/>
                    <a:pt x="678" y="0"/>
                    <a:pt x="6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45" name="Google Shape;645;p3"/>
            <p:cNvSpPr/>
            <p:nvPr/>
          </p:nvSpPr>
          <p:spPr>
            <a:xfrm>
              <a:off x="2465130" y="4376471"/>
              <a:ext cx="31852" cy="35132"/>
            </a:xfrm>
            <a:custGeom>
              <a:avLst/>
              <a:gdLst/>
              <a:ahLst/>
              <a:cxnLst/>
              <a:rect l="l" t="t" r="r" b="b"/>
              <a:pathLst>
                <a:path w="913" h="1007" extrusionOk="0">
                  <a:moveTo>
                    <a:pt x="873" y="0"/>
                  </a:moveTo>
                  <a:cubicBezTo>
                    <a:pt x="864" y="0"/>
                    <a:pt x="856" y="3"/>
                    <a:pt x="849" y="10"/>
                  </a:cubicBezTo>
                  <a:cubicBezTo>
                    <a:pt x="605" y="354"/>
                    <a:pt x="326" y="665"/>
                    <a:pt x="26" y="955"/>
                  </a:cubicBezTo>
                  <a:cubicBezTo>
                    <a:pt x="0" y="981"/>
                    <a:pt x="34" y="1006"/>
                    <a:pt x="61" y="1006"/>
                  </a:cubicBezTo>
                  <a:cubicBezTo>
                    <a:pt x="69" y="1006"/>
                    <a:pt x="76" y="1004"/>
                    <a:pt x="81" y="999"/>
                  </a:cubicBezTo>
                  <a:cubicBezTo>
                    <a:pt x="404" y="732"/>
                    <a:pt x="671" y="388"/>
                    <a:pt x="904" y="32"/>
                  </a:cubicBezTo>
                  <a:cubicBezTo>
                    <a:pt x="913" y="16"/>
                    <a:pt x="893" y="0"/>
                    <a:pt x="87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46" name="Google Shape;646;p3"/>
            <p:cNvSpPr/>
            <p:nvPr/>
          </p:nvSpPr>
          <p:spPr>
            <a:xfrm>
              <a:off x="2466212" y="4399078"/>
              <a:ext cx="19816" cy="15560"/>
            </a:xfrm>
            <a:custGeom>
              <a:avLst/>
              <a:gdLst/>
              <a:ahLst/>
              <a:cxnLst/>
              <a:rect l="l" t="t" r="r" b="b"/>
              <a:pathLst>
                <a:path w="568" h="446" extrusionOk="0">
                  <a:moveTo>
                    <a:pt x="501" y="1"/>
                  </a:moveTo>
                  <a:cubicBezTo>
                    <a:pt x="494" y="1"/>
                    <a:pt x="489" y="3"/>
                    <a:pt x="485" y="7"/>
                  </a:cubicBezTo>
                  <a:cubicBezTo>
                    <a:pt x="340" y="140"/>
                    <a:pt x="184" y="262"/>
                    <a:pt x="28" y="373"/>
                  </a:cubicBezTo>
                  <a:cubicBezTo>
                    <a:pt x="0" y="402"/>
                    <a:pt x="43" y="445"/>
                    <a:pt x="77" y="445"/>
                  </a:cubicBezTo>
                  <a:cubicBezTo>
                    <a:pt x="83" y="445"/>
                    <a:pt x="90" y="444"/>
                    <a:pt x="95" y="440"/>
                  </a:cubicBezTo>
                  <a:cubicBezTo>
                    <a:pt x="262" y="340"/>
                    <a:pt x="406" y="207"/>
                    <a:pt x="540" y="62"/>
                  </a:cubicBezTo>
                  <a:cubicBezTo>
                    <a:pt x="567" y="35"/>
                    <a:pt x="528" y="1"/>
                    <a:pt x="50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47" name="Google Shape;647;p3"/>
            <p:cNvSpPr/>
            <p:nvPr/>
          </p:nvSpPr>
          <p:spPr>
            <a:xfrm>
              <a:off x="2445663" y="4321068"/>
              <a:ext cx="11443" cy="27910"/>
            </a:xfrm>
            <a:custGeom>
              <a:avLst/>
              <a:gdLst/>
              <a:ahLst/>
              <a:cxnLst/>
              <a:rect l="l" t="t" r="r" b="b"/>
              <a:pathLst>
                <a:path w="328" h="800" extrusionOk="0">
                  <a:moveTo>
                    <a:pt x="297" y="1"/>
                  </a:moveTo>
                  <a:cubicBezTo>
                    <a:pt x="290" y="1"/>
                    <a:pt x="283" y="6"/>
                    <a:pt x="283" y="18"/>
                  </a:cubicBezTo>
                  <a:cubicBezTo>
                    <a:pt x="250" y="274"/>
                    <a:pt x="162" y="530"/>
                    <a:pt x="16" y="752"/>
                  </a:cubicBezTo>
                  <a:cubicBezTo>
                    <a:pt x="1" y="776"/>
                    <a:pt x="29" y="799"/>
                    <a:pt x="55" y="799"/>
                  </a:cubicBezTo>
                  <a:cubicBezTo>
                    <a:pt x="66" y="799"/>
                    <a:pt x="77" y="795"/>
                    <a:pt x="83" y="785"/>
                  </a:cubicBezTo>
                  <a:cubicBezTo>
                    <a:pt x="228" y="563"/>
                    <a:pt x="317" y="296"/>
                    <a:pt x="328" y="29"/>
                  </a:cubicBezTo>
                  <a:cubicBezTo>
                    <a:pt x="328" y="15"/>
                    <a:pt x="310" y="1"/>
                    <a:pt x="29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48" name="Google Shape;648;p3"/>
            <p:cNvSpPr/>
            <p:nvPr/>
          </p:nvSpPr>
          <p:spPr>
            <a:xfrm>
              <a:off x="2445523" y="4339035"/>
              <a:ext cx="12246" cy="19781"/>
            </a:xfrm>
            <a:custGeom>
              <a:avLst/>
              <a:gdLst/>
              <a:ahLst/>
              <a:cxnLst/>
              <a:rect l="l" t="t" r="r" b="b"/>
              <a:pathLst>
                <a:path w="351" h="567" extrusionOk="0">
                  <a:moveTo>
                    <a:pt x="298" y="1"/>
                  </a:moveTo>
                  <a:cubicBezTo>
                    <a:pt x="288" y="1"/>
                    <a:pt x="280" y="5"/>
                    <a:pt x="277" y="15"/>
                  </a:cubicBezTo>
                  <a:cubicBezTo>
                    <a:pt x="221" y="204"/>
                    <a:pt x="121" y="371"/>
                    <a:pt x="10" y="527"/>
                  </a:cubicBezTo>
                  <a:cubicBezTo>
                    <a:pt x="1" y="544"/>
                    <a:pt x="25" y="567"/>
                    <a:pt x="47" y="567"/>
                  </a:cubicBezTo>
                  <a:cubicBezTo>
                    <a:pt x="53" y="567"/>
                    <a:pt x="60" y="565"/>
                    <a:pt x="65" y="559"/>
                  </a:cubicBezTo>
                  <a:cubicBezTo>
                    <a:pt x="198" y="415"/>
                    <a:pt x="287" y="237"/>
                    <a:pt x="343" y="37"/>
                  </a:cubicBezTo>
                  <a:cubicBezTo>
                    <a:pt x="351" y="22"/>
                    <a:pt x="321" y="1"/>
                    <a:pt x="29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49" name="Google Shape;649;p3"/>
            <p:cNvSpPr/>
            <p:nvPr/>
          </p:nvSpPr>
          <p:spPr>
            <a:xfrm>
              <a:off x="2361930" y="4372214"/>
              <a:ext cx="13711" cy="34678"/>
            </a:xfrm>
            <a:custGeom>
              <a:avLst/>
              <a:gdLst/>
              <a:ahLst/>
              <a:cxnLst/>
              <a:rect l="l" t="t" r="r" b="b"/>
              <a:pathLst>
                <a:path w="393" h="994" extrusionOk="0">
                  <a:moveTo>
                    <a:pt x="50" y="1"/>
                  </a:moveTo>
                  <a:cubicBezTo>
                    <a:pt x="24" y="1"/>
                    <a:pt x="1" y="16"/>
                    <a:pt x="14" y="43"/>
                  </a:cubicBezTo>
                  <a:cubicBezTo>
                    <a:pt x="103" y="176"/>
                    <a:pt x="170" y="320"/>
                    <a:pt x="214" y="476"/>
                  </a:cubicBezTo>
                  <a:cubicBezTo>
                    <a:pt x="259" y="643"/>
                    <a:pt x="281" y="799"/>
                    <a:pt x="293" y="955"/>
                  </a:cubicBezTo>
                  <a:cubicBezTo>
                    <a:pt x="293" y="976"/>
                    <a:pt x="326" y="993"/>
                    <a:pt x="349" y="993"/>
                  </a:cubicBezTo>
                  <a:cubicBezTo>
                    <a:pt x="361" y="993"/>
                    <a:pt x="370" y="988"/>
                    <a:pt x="370" y="977"/>
                  </a:cubicBezTo>
                  <a:cubicBezTo>
                    <a:pt x="392" y="810"/>
                    <a:pt x="359" y="632"/>
                    <a:pt x="315" y="476"/>
                  </a:cubicBezTo>
                  <a:cubicBezTo>
                    <a:pt x="259" y="310"/>
                    <a:pt x="192" y="165"/>
                    <a:pt x="92" y="20"/>
                  </a:cubicBezTo>
                  <a:cubicBezTo>
                    <a:pt x="84" y="7"/>
                    <a:pt x="66" y="1"/>
                    <a:pt x="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50" name="Google Shape;650;p3"/>
            <p:cNvSpPr/>
            <p:nvPr/>
          </p:nvSpPr>
          <p:spPr>
            <a:xfrm>
              <a:off x="2368420" y="4370923"/>
              <a:ext cx="9350" cy="25538"/>
            </a:xfrm>
            <a:custGeom>
              <a:avLst/>
              <a:gdLst/>
              <a:ahLst/>
              <a:cxnLst/>
              <a:rect l="l" t="t" r="r" b="b"/>
              <a:pathLst>
                <a:path w="268" h="732" extrusionOk="0">
                  <a:moveTo>
                    <a:pt x="35" y="0"/>
                  </a:moveTo>
                  <a:cubicBezTo>
                    <a:pt x="17" y="0"/>
                    <a:pt x="0" y="11"/>
                    <a:pt x="6" y="35"/>
                  </a:cubicBezTo>
                  <a:cubicBezTo>
                    <a:pt x="95" y="246"/>
                    <a:pt x="151" y="468"/>
                    <a:pt x="196" y="703"/>
                  </a:cubicBezTo>
                  <a:cubicBezTo>
                    <a:pt x="201" y="720"/>
                    <a:pt x="223" y="732"/>
                    <a:pt x="241" y="732"/>
                  </a:cubicBezTo>
                  <a:cubicBezTo>
                    <a:pt x="256" y="732"/>
                    <a:pt x="267" y="723"/>
                    <a:pt x="262" y="703"/>
                  </a:cubicBezTo>
                  <a:cubicBezTo>
                    <a:pt x="228" y="468"/>
                    <a:pt x="151" y="235"/>
                    <a:pt x="73" y="24"/>
                  </a:cubicBezTo>
                  <a:cubicBezTo>
                    <a:pt x="68" y="8"/>
                    <a:pt x="51" y="0"/>
                    <a:pt x="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51" name="Google Shape;651;p3"/>
            <p:cNvSpPr/>
            <p:nvPr/>
          </p:nvSpPr>
          <p:spPr>
            <a:xfrm>
              <a:off x="2375223" y="4376401"/>
              <a:ext cx="5477" cy="13222"/>
            </a:xfrm>
            <a:custGeom>
              <a:avLst/>
              <a:gdLst/>
              <a:ahLst/>
              <a:cxnLst/>
              <a:rect l="l" t="t" r="r" b="b"/>
              <a:pathLst>
                <a:path w="157" h="379" extrusionOk="0">
                  <a:moveTo>
                    <a:pt x="33" y="0"/>
                  </a:moveTo>
                  <a:cubicBezTo>
                    <a:pt x="11" y="0"/>
                    <a:pt x="1" y="12"/>
                    <a:pt x="1" y="34"/>
                  </a:cubicBezTo>
                  <a:cubicBezTo>
                    <a:pt x="23" y="134"/>
                    <a:pt x="45" y="245"/>
                    <a:pt x="78" y="345"/>
                  </a:cubicBezTo>
                  <a:cubicBezTo>
                    <a:pt x="90" y="368"/>
                    <a:pt x="100" y="378"/>
                    <a:pt x="122" y="378"/>
                  </a:cubicBezTo>
                  <a:cubicBezTo>
                    <a:pt x="145" y="378"/>
                    <a:pt x="156" y="368"/>
                    <a:pt x="156" y="345"/>
                  </a:cubicBezTo>
                  <a:cubicBezTo>
                    <a:pt x="134" y="245"/>
                    <a:pt x="100" y="134"/>
                    <a:pt x="78" y="34"/>
                  </a:cubicBezTo>
                  <a:cubicBezTo>
                    <a:pt x="67" y="12"/>
                    <a:pt x="56" y="0"/>
                    <a:pt x="3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52" name="Google Shape;652;p3"/>
            <p:cNvSpPr/>
            <p:nvPr/>
          </p:nvSpPr>
          <p:spPr>
            <a:xfrm>
              <a:off x="2353732" y="4503987"/>
              <a:ext cx="16083" cy="39388"/>
            </a:xfrm>
            <a:custGeom>
              <a:avLst/>
              <a:gdLst/>
              <a:ahLst/>
              <a:cxnLst/>
              <a:rect l="l" t="t" r="r" b="b"/>
              <a:pathLst>
                <a:path w="461" h="1129" extrusionOk="0">
                  <a:moveTo>
                    <a:pt x="359" y="0"/>
                  </a:moveTo>
                  <a:cubicBezTo>
                    <a:pt x="345" y="0"/>
                    <a:pt x="332" y="7"/>
                    <a:pt x="327" y="25"/>
                  </a:cubicBezTo>
                  <a:cubicBezTo>
                    <a:pt x="283" y="381"/>
                    <a:pt x="160" y="715"/>
                    <a:pt x="16" y="1048"/>
                  </a:cubicBezTo>
                  <a:cubicBezTo>
                    <a:pt x="0" y="1080"/>
                    <a:pt x="30" y="1106"/>
                    <a:pt x="56" y="1106"/>
                  </a:cubicBezTo>
                  <a:cubicBezTo>
                    <a:pt x="67" y="1106"/>
                    <a:pt x="76" y="1102"/>
                    <a:pt x="83" y="1093"/>
                  </a:cubicBezTo>
                  <a:cubicBezTo>
                    <a:pt x="238" y="814"/>
                    <a:pt x="338" y="492"/>
                    <a:pt x="383" y="181"/>
                  </a:cubicBezTo>
                  <a:lnTo>
                    <a:pt x="383" y="181"/>
                  </a:lnTo>
                  <a:cubicBezTo>
                    <a:pt x="360" y="481"/>
                    <a:pt x="294" y="781"/>
                    <a:pt x="182" y="1070"/>
                  </a:cubicBezTo>
                  <a:cubicBezTo>
                    <a:pt x="175" y="1102"/>
                    <a:pt x="207" y="1128"/>
                    <a:pt x="234" y="1128"/>
                  </a:cubicBezTo>
                  <a:cubicBezTo>
                    <a:pt x="245" y="1128"/>
                    <a:pt x="254" y="1124"/>
                    <a:pt x="261" y="1115"/>
                  </a:cubicBezTo>
                  <a:cubicBezTo>
                    <a:pt x="405" y="792"/>
                    <a:pt x="461" y="436"/>
                    <a:pt x="449" y="92"/>
                  </a:cubicBezTo>
                  <a:cubicBezTo>
                    <a:pt x="449" y="73"/>
                    <a:pt x="427" y="55"/>
                    <a:pt x="407" y="55"/>
                  </a:cubicBezTo>
                  <a:cubicBezTo>
                    <a:pt x="402" y="55"/>
                    <a:pt x="398" y="56"/>
                    <a:pt x="394" y="58"/>
                  </a:cubicBezTo>
                  <a:lnTo>
                    <a:pt x="394" y="36"/>
                  </a:lnTo>
                  <a:cubicBezTo>
                    <a:pt x="401" y="16"/>
                    <a:pt x="379" y="0"/>
                    <a:pt x="35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53" name="Google Shape;653;p3"/>
            <p:cNvSpPr/>
            <p:nvPr/>
          </p:nvSpPr>
          <p:spPr>
            <a:xfrm>
              <a:off x="2369117" y="4518606"/>
              <a:ext cx="7571" cy="28259"/>
            </a:xfrm>
            <a:custGeom>
              <a:avLst/>
              <a:gdLst/>
              <a:ahLst/>
              <a:cxnLst/>
              <a:rect l="l" t="t" r="r" b="b"/>
              <a:pathLst>
                <a:path w="217" h="810" extrusionOk="0">
                  <a:moveTo>
                    <a:pt x="171" y="1"/>
                  </a:moveTo>
                  <a:cubicBezTo>
                    <a:pt x="161" y="1"/>
                    <a:pt x="153" y="6"/>
                    <a:pt x="153" y="17"/>
                  </a:cubicBezTo>
                  <a:cubicBezTo>
                    <a:pt x="131" y="273"/>
                    <a:pt x="87" y="518"/>
                    <a:pt x="8" y="763"/>
                  </a:cubicBezTo>
                  <a:cubicBezTo>
                    <a:pt x="1" y="786"/>
                    <a:pt x="32" y="810"/>
                    <a:pt x="54" y="810"/>
                  </a:cubicBezTo>
                  <a:cubicBezTo>
                    <a:pt x="64" y="810"/>
                    <a:pt x="72" y="806"/>
                    <a:pt x="75" y="796"/>
                  </a:cubicBezTo>
                  <a:cubicBezTo>
                    <a:pt x="164" y="551"/>
                    <a:pt x="208" y="296"/>
                    <a:pt x="208" y="39"/>
                  </a:cubicBezTo>
                  <a:cubicBezTo>
                    <a:pt x="216" y="18"/>
                    <a:pt x="190" y="1"/>
                    <a:pt x="17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54" name="Google Shape;654;p3"/>
            <p:cNvSpPr/>
            <p:nvPr/>
          </p:nvSpPr>
          <p:spPr>
            <a:xfrm>
              <a:off x="2379898" y="4532003"/>
              <a:ext cx="2337" cy="7012"/>
            </a:xfrm>
            <a:custGeom>
              <a:avLst/>
              <a:gdLst/>
              <a:ahLst/>
              <a:cxnLst/>
              <a:rect l="l" t="t" r="r" b="b"/>
              <a:pathLst>
                <a:path w="67" h="201" extrusionOk="0">
                  <a:moveTo>
                    <a:pt x="22" y="1"/>
                  </a:moveTo>
                  <a:cubicBezTo>
                    <a:pt x="11" y="1"/>
                    <a:pt x="0" y="11"/>
                    <a:pt x="0" y="23"/>
                  </a:cubicBezTo>
                  <a:cubicBezTo>
                    <a:pt x="0" y="78"/>
                    <a:pt x="11" y="122"/>
                    <a:pt x="11" y="178"/>
                  </a:cubicBezTo>
                  <a:lnTo>
                    <a:pt x="22" y="189"/>
                  </a:lnTo>
                  <a:cubicBezTo>
                    <a:pt x="33" y="201"/>
                    <a:pt x="45" y="201"/>
                    <a:pt x="45" y="201"/>
                  </a:cubicBezTo>
                  <a:cubicBezTo>
                    <a:pt x="67" y="201"/>
                    <a:pt x="67" y="189"/>
                    <a:pt x="67" y="178"/>
                  </a:cubicBezTo>
                  <a:cubicBezTo>
                    <a:pt x="67" y="134"/>
                    <a:pt x="55" y="78"/>
                    <a:pt x="55" y="23"/>
                  </a:cubicBezTo>
                  <a:cubicBezTo>
                    <a:pt x="55" y="11"/>
                    <a:pt x="33" y="1"/>
                    <a:pt x="2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55" name="Google Shape;655;p3"/>
            <p:cNvSpPr/>
            <p:nvPr/>
          </p:nvSpPr>
          <p:spPr>
            <a:xfrm>
              <a:off x="2310121" y="4496452"/>
              <a:ext cx="24561" cy="26724"/>
            </a:xfrm>
            <a:custGeom>
              <a:avLst/>
              <a:gdLst/>
              <a:ahLst/>
              <a:cxnLst/>
              <a:rect l="l" t="t" r="r" b="b"/>
              <a:pathLst>
                <a:path w="704" h="766" extrusionOk="0">
                  <a:moveTo>
                    <a:pt x="627" y="0"/>
                  </a:moveTo>
                  <a:cubicBezTo>
                    <a:pt x="612" y="0"/>
                    <a:pt x="597" y="5"/>
                    <a:pt x="587" y="19"/>
                  </a:cubicBezTo>
                  <a:cubicBezTo>
                    <a:pt x="510" y="140"/>
                    <a:pt x="421" y="263"/>
                    <a:pt x="320" y="374"/>
                  </a:cubicBezTo>
                  <a:cubicBezTo>
                    <a:pt x="231" y="496"/>
                    <a:pt x="120" y="597"/>
                    <a:pt x="20" y="708"/>
                  </a:cubicBezTo>
                  <a:cubicBezTo>
                    <a:pt x="1" y="728"/>
                    <a:pt x="33" y="765"/>
                    <a:pt x="64" y="765"/>
                  </a:cubicBezTo>
                  <a:cubicBezTo>
                    <a:pt x="68" y="765"/>
                    <a:pt x="72" y="765"/>
                    <a:pt x="75" y="763"/>
                  </a:cubicBezTo>
                  <a:cubicBezTo>
                    <a:pt x="209" y="674"/>
                    <a:pt x="309" y="563"/>
                    <a:pt x="409" y="441"/>
                  </a:cubicBezTo>
                  <a:cubicBezTo>
                    <a:pt x="510" y="318"/>
                    <a:pt x="599" y="196"/>
                    <a:pt x="688" y="63"/>
                  </a:cubicBezTo>
                  <a:cubicBezTo>
                    <a:pt x="703" y="32"/>
                    <a:pt x="663" y="0"/>
                    <a:pt x="6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56" name="Google Shape;656;p3"/>
            <p:cNvSpPr/>
            <p:nvPr/>
          </p:nvSpPr>
          <p:spPr>
            <a:xfrm>
              <a:off x="2319715" y="4506290"/>
              <a:ext cx="13781" cy="14792"/>
            </a:xfrm>
            <a:custGeom>
              <a:avLst/>
              <a:gdLst/>
              <a:ahLst/>
              <a:cxnLst/>
              <a:rect l="l" t="t" r="r" b="b"/>
              <a:pathLst>
                <a:path w="395" h="424" extrusionOk="0">
                  <a:moveTo>
                    <a:pt x="331" y="1"/>
                  </a:moveTo>
                  <a:cubicBezTo>
                    <a:pt x="319" y="1"/>
                    <a:pt x="308" y="5"/>
                    <a:pt x="301" y="14"/>
                  </a:cubicBezTo>
                  <a:cubicBezTo>
                    <a:pt x="257" y="81"/>
                    <a:pt x="212" y="148"/>
                    <a:pt x="156" y="204"/>
                  </a:cubicBezTo>
                  <a:cubicBezTo>
                    <a:pt x="134" y="237"/>
                    <a:pt x="112" y="259"/>
                    <a:pt x="90" y="293"/>
                  </a:cubicBezTo>
                  <a:cubicBezTo>
                    <a:pt x="57" y="315"/>
                    <a:pt x="34" y="348"/>
                    <a:pt x="12" y="382"/>
                  </a:cubicBezTo>
                  <a:cubicBezTo>
                    <a:pt x="1" y="392"/>
                    <a:pt x="12" y="415"/>
                    <a:pt x="23" y="415"/>
                  </a:cubicBezTo>
                  <a:cubicBezTo>
                    <a:pt x="29" y="420"/>
                    <a:pt x="37" y="423"/>
                    <a:pt x="45" y="423"/>
                  </a:cubicBezTo>
                  <a:cubicBezTo>
                    <a:pt x="54" y="423"/>
                    <a:pt x="62" y="420"/>
                    <a:pt x="67" y="415"/>
                  </a:cubicBezTo>
                  <a:cubicBezTo>
                    <a:pt x="101" y="392"/>
                    <a:pt x="134" y="370"/>
                    <a:pt x="156" y="337"/>
                  </a:cubicBezTo>
                  <a:cubicBezTo>
                    <a:pt x="190" y="303"/>
                    <a:pt x="212" y="281"/>
                    <a:pt x="235" y="248"/>
                  </a:cubicBezTo>
                  <a:cubicBezTo>
                    <a:pt x="290" y="181"/>
                    <a:pt x="334" y="115"/>
                    <a:pt x="379" y="48"/>
                  </a:cubicBezTo>
                  <a:cubicBezTo>
                    <a:pt x="395" y="24"/>
                    <a:pt x="360" y="1"/>
                    <a:pt x="33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57" name="Google Shape;657;p3"/>
            <p:cNvSpPr/>
            <p:nvPr/>
          </p:nvSpPr>
          <p:spPr>
            <a:xfrm>
              <a:off x="2285350" y="4507337"/>
              <a:ext cx="30457" cy="28992"/>
            </a:xfrm>
            <a:custGeom>
              <a:avLst/>
              <a:gdLst/>
              <a:ahLst/>
              <a:cxnLst/>
              <a:rect l="l" t="t" r="r" b="b"/>
              <a:pathLst>
                <a:path w="873" h="831" extrusionOk="0">
                  <a:moveTo>
                    <a:pt x="31" y="0"/>
                  </a:moveTo>
                  <a:cubicBezTo>
                    <a:pt x="16" y="0"/>
                    <a:pt x="0" y="8"/>
                    <a:pt x="7" y="29"/>
                  </a:cubicBezTo>
                  <a:cubicBezTo>
                    <a:pt x="41" y="107"/>
                    <a:pt x="118" y="174"/>
                    <a:pt x="174" y="240"/>
                  </a:cubicBezTo>
                  <a:cubicBezTo>
                    <a:pt x="229" y="318"/>
                    <a:pt x="296" y="385"/>
                    <a:pt x="363" y="451"/>
                  </a:cubicBezTo>
                  <a:cubicBezTo>
                    <a:pt x="486" y="585"/>
                    <a:pt x="619" y="708"/>
                    <a:pt x="775" y="819"/>
                  </a:cubicBezTo>
                  <a:cubicBezTo>
                    <a:pt x="786" y="827"/>
                    <a:pt x="798" y="830"/>
                    <a:pt x="809" y="830"/>
                  </a:cubicBezTo>
                  <a:cubicBezTo>
                    <a:pt x="844" y="830"/>
                    <a:pt x="872" y="796"/>
                    <a:pt x="830" y="763"/>
                  </a:cubicBezTo>
                  <a:cubicBezTo>
                    <a:pt x="686" y="651"/>
                    <a:pt x="552" y="530"/>
                    <a:pt x="419" y="396"/>
                  </a:cubicBezTo>
                  <a:cubicBezTo>
                    <a:pt x="352" y="340"/>
                    <a:pt x="296" y="273"/>
                    <a:pt x="229" y="207"/>
                  </a:cubicBezTo>
                  <a:cubicBezTo>
                    <a:pt x="174" y="140"/>
                    <a:pt x="118" y="62"/>
                    <a:pt x="51" y="6"/>
                  </a:cubicBezTo>
                  <a:cubicBezTo>
                    <a:pt x="48" y="2"/>
                    <a:pt x="39" y="0"/>
                    <a:pt x="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58" name="Google Shape;658;p3"/>
            <p:cNvSpPr/>
            <p:nvPr/>
          </p:nvSpPr>
          <p:spPr>
            <a:xfrm>
              <a:off x="2305376" y="4490695"/>
              <a:ext cx="6629" cy="7466"/>
            </a:xfrm>
            <a:custGeom>
              <a:avLst/>
              <a:gdLst/>
              <a:ahLst/>
              <a:cxnLst/>
              <a:rect l="l" t="t" r="r" b="b"/>
              <a:pathLst>
                <a:path w="190" h="214" extrusionOk="0">
                  <a:moveTo>
                    <a:pt x="134" y="0"/>
                  </a:moveTo>
                  <a:cubicBezTo>
                    <a:pt x="130" y="0"/>
                    <a:pt x="126" y="2"/>
                    <a:pt x="122" y="6"/>
                  </a:cubicBezTo>
                  <a:cubicBezTo>
                    <a:pt x="100" y="6"/>
                    <a:pt x="100" y="6"/>
                    <a:pt x="90" y="16"/>
                  </a:cubicBezTo>
                  <a:cubicBezTo>
                    <a:pt x="78" y="38"/>
                    <a:pt x="56" y="61"/>
                    <a:pt x="45" y="83"/>
                  </a:cubicBezTo>
                  <a:cubicBezTo>
                    <a:pt x="34" y="95"/>
                    <a:pt x="23" y="105"/>
                    <a:pt x="23" y="117"/>
                  </a:cubicBezTo>
                  <a:cubicBezTo>
                    <a:pt x="11" y="127"/>
                    <a:pt x="11" y="127"/>
                    <a:pt x="11" y="139"/>
                  </a:cubicBezTo>
                  <a:cubicBezTo>
                    <a:pt x="11" y="150"/>
                    <a:pt x="1" y="150"/>
                    <a:pt x="1" y="161"/>
                  </a:cubicBezTo>
                  <a:lnTo>
                    <a:pt x="1" y="184"/>
                  </a:lnTo>
                  <a:cubicBezTo>
                    <a:pt x="11" y="194"/>
                    <a:pt x="11" y="206"/>
                    <a:pt x="23" y="206"/>
                  </a:cubicBezTo>
                  <a:cubicBezTo>
                    <a:pt x="34" y="211"/>
                    <a:pt x="45" y="214"/>
                    <a:pt x="55" y="214"/>
                  </a:cubicBezTo>
                  <a:cubicBezTo>
                    <a:pt x="64" y="214"/>
                    <a:pt x="73" y="211"/>
                    <a:pt x="78" y="206"/>
                  </a:cubicBezTo>
                  <a:cubicBezTo>
                    <a:pt x="90" y="206"/>
                    <a:pt x="90" y="194"/>
                    <a:pt x="100" y="194"/>
                  </a:cubicBezTo>
                  <a:lnTo>
                    <a:pt x="112" y="184"/>
                  </a:lnTo>
                  <a:cubicBezTo>
                    <a:pt x="122" y="161"/>
                    <a:pt x="134" y="150"/>
                    <a:pt x="145" y="139"/>
                  </a:cubicBezTo>
                  <a:cubicBezTo>
                    <a:pt x="156" y="117"/>
                    <a:pt x="167" y="95"/>
                    <a:pt x="189" y="72"/>
                  </a:cubicBezTo>
                  <a:lnTo>
                    <a:pt x="189" y="38"/>
                  </a:lnTo>
                  <a:lnTo>
                    <a:pt x="156" y="6"/>
                  </a:lnTo>
                  <a:cubicBezTo>
                    <a:pt x="149" y="6"/>
                    <a:pt x="141" y="0"/>
                    <a:pt x="1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59" name="Google Shape;659;p3"/>
            <p:cNvSpPr/>
            <p:nvPr/>
          </p:nvSpPr>
          <p:spPr>
            <a:xfrm>
              <a:off x="2455745" y="4518954"/>
              <a:ext cx="4884" cy="25189"/>
            </a:xfrm>
            <a:custGeom>
              <a:avLst/>
              <a:gdLst/>
              <a:ahLst/>
              <a:cxnLst/>
              <a:rect l="l" t="t" r="r" b="b"/>
              <a:pathLst>
                <a:path w="140" h="722" extrusionOk="0">
                  <a:moveTo>
                    <a:pt x="27" y="0"/>
                  </a:moveTo>
                  <a:cubicBezTo>
                    <a:pt x="12" y="0"/>
                    <a:pt x="1" y="9"/>
                    <a:pt x="6" y="29"/>
                  </a:cubicBezTo>
                  <a:cubicBezTo>
                    <a:pt x="28" y="130"/>
                    <a:pt x="39" y="241"/>
                    <a:pt x="50" y="352"/>
                  </a:cubicBezTo>
                  <a:cubicBezTo>
                    <a:pt x="50" y="463"/>
                    <a:pt x="39" y="575"/>
                    <a:pt x="39" y="686"/>
                  </a:cubicBezTo>
                  <a:cubicBezTo>
                    <a:pt x="39" y="706"/>
                    <a:pt x="59" y="722"/>
                    <a:pt x="77" y="722"/>
                  </a:cubicBezTo>
                  <a:cubicBezTo>
                    <a:pt x="90" y="722"/>
                    <a:pt x="101" y="714"/>
                    <a:pt x="106" y="697"/>
                  </a:cubicBezTo>
                  <a:cubicBezTo>
                    <a:pt x="139" y="585"/>
                    <a:pt x="139" y="474"/>
                    <a:pt x="128" y="363"/>
                  </a:cubicBezTo>
                  <a:cubicBezTo>
                    <a:pt x="117" y="252"/>
                    <a:pt x="106" y="141"/>
                    <a:pt x="73" y="29"/>
                  </a:cubicBezTo>
                  <a:cubicBezTo>
                    <a:pt x="67" y="12"/>
                    <a:pt x="44" y="0"/>
                    <a:pt x="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60" name="Google Shape;660;p3"/>
            <p:cNvSpPr/>
            <p:nvPr/>
          </p:nvSpPr>
          <p:spPr>
            <a:xfrm>
              <a:off x="2449745" y="4527083"/>
              <a:ext cx="5059" cy="26375"/>
            </a:xfrm>
            <a:custGeom>
              <a:avLst/>
              <a:gdLst/>
              <a:ahLst/>
              <a:cxnLst/>
              <a:rect l="l" t="t" r="r" b="b"/>
              <a:pathLst>
                <a:path w="145" h="756" extrusionOk="0">
                  <a:moveTo>
                    <a:pt x="44" y="1"/>
                  </a:moveTo>
                  <a:cubicBezTo>
                    <a:pt x="29" y="1"/>
                    <a:pt x="17" y="10"/>
                    <a:pt x="22" y="30"/>
                  </a:cubicBezTo>
                  <a:cubicBezTo>
                    <a:pt x="33" y="142"/>
                    <a:pt x="33" y="263"/>
                    <a:pt x="33" y="375"/>
                  </a:cubicBezTo>
                  <a:lnTo>
                    <a:pt x="0" y="708"/>
                  </a:lnTo>
                  <a:cubicBezTo>
                    <a:pt x="0" y="732"/>
                    <a:pt x="28" y="756"/>
                    <a:pt x="48" y="756"/>
                  </a:cubicBezTo>
                  <a:cubicBezTo>
                    <a:pt x="56" y="756"/>
                    <a:pt x="63" y="752"/>
                    <a:pt x="67" y="742"/>
                  </a:cubicBezTo>
                  <a:cubicBezTo>
                    <a:pt x="144" y="520"/>
                    <a:pt x="122" y="263"/>
                    <a:pt x="89" y="30"/>
                  </a:cubicBezTo>
                  <a:cubicBezTo>
                    <a:pt x="83" y="12"/>
                    <a:pt x="61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61" name="Google Shape;661;p3"/>
            <p:cNvSpPr/>
            <p:nvPr/>
          </p:nvSpPr>
          <p:spPr>
            <a:xfrm>
              <a:off x="2315075" y="4309101"/>
              <a:ext cx="16083" cy="27840"/>
            </a:xfrm>
            <a:custGeom>
              <a:avLst/>
              <a:gdLst/>
              <a:ahLst/>
              <a:cxnLst/>
              <a:rect l="l" t="t" r="r" b="b"/>
              <a:pathLst>
                <a:path w="461" h="798" extrusionOk="0">
                  <a:moveTo>
                    <a:pt x="40" y="1"/>
                  </a:moveTo>
                  <a:cubicBezTo>
                    <a:pt x="35" y="1"/>
                    <a:pt x="29" y="2"/>
                    <a:pt x="22" y="5"/>
                  </a:cubicBezTo>
                  <a:cubicBezTo>
                    <a:pt x="0" y="5"/>
                    <a:pt x="0" y="28"/>
                    <a:pt x="12" y="38"/>
                  </a:cubicBezTo>
                  <a:cubicBezTo>
                    <a:pt x="200" y="250"/>
                    <a:pt x="323" y="495"/>
                    <a:pt x="390" y="762"/>
                  </a:cubicBezTo>
                  <a:cubicBezTo>
                    <a:pt x="390" y="781"/>
                    <a:pt x="418" y="797"/>
                    <a:pt x="438" y="797"/>
                  </a:cubicBezTo>
                  <a:cubicBezTo>
                    <a:pt x="451" y="797"/>
                    <a:pt x="461" y="790"/>
                    <a:pt x="457" y="772"/>
                  </a:cubicBezTo>
                  <a:cubicBezTo>
                    <a:pt x="423" y="483"/>
                    <a:pt x="279" y="216"/>
                    <a:pt x="78" y="16"/>
                  </a:cubicBezTo>
                  <a:cubicBezTo>
                    <a:pt x="63" y="9"/>
                    <a:pt x="52" y="1"/>
                    <a:pt x="4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62" name="Google Shape;662;p3"/>
            <p:cNvSpPr/>
            <p:nvPr/>
          </p:nvSpPr>
          <p:spPr>
            <a:xfrm>
              <a:off x="2322018" y="4309520"/>
              <a:ext cx="13467" cy="24282"/>
            </a:xfrm>
            <a:custGeom>
              <a:avLst/>
              <a:gdLst/>
              <a:ahLst/>
              <a:cxnLst/>
              <a:rect l="l" t="t" r="r" b="b"/>
              <a:pathLst>
                <a:path w="386" h="696" extrusionOk="0">
                  <a:moveTo>
                    <a:pt x="33" y="0"/>
                  </a:moveTo>
                  <a:cubicBezTo>
                    <a:pt x="15" y="0"/>
                    <a:pt x="1" y="8"/>
                    <a:pt x="13" y="26"/>
                  </a:cubicBezTo>
                  <a:cubicBezTo>
                    <a:pt x="102" y="249"/>
                    <a:pt x="202" y="461"/>
                    <a:pt x="302" y="671"/>
                  </a:cubicBezTo>
                  <a:cubicBezTo>
                    <a:pt x="312" y="687"/>
                    <a:pt x="333" y="696"/>
                    <a:pt x="350" y="696"/>
                  </a:cubicBezTo>
                  <a:cubicBezTo>
                    <a:pt x="370" y="696"/>
                    <a:pt x="386" y="684"/>
                    <a:pt x="380" y="661"/>
                  </a:cubicBezTo>
                  <a:cubicBezTo>
                    <a:pt x="280" y="438"/>
                    <a:pt x="169" y="227"/>
                    <a:pt x="68" y="16"/>
                  </a:cubicBezTo>
                  <a:cubicBezTo>
                    <a:pt x="63" y="6"/>
                    <a:pt x="47" y="0"/>
                    <a:pt x="3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63" name="Google Shape;663;p3"/>
            <p:cNvSpPr/>
            <p:nvPr/>
          </p:nvSpPr>
          <p:spPr>
            <a:xfrm>
              <a:off x="2325158" y="4302298"/>
              <a:ext cx="9350" cy="15909"/>
            </a:xfrm>
            <a:custGeom>
              <a:avLst/>
              <a:gdLst/>
              <a:ahLst/>
              <a:cxnLst/>
              <a:rect l="l" t="t" r="r" b="b"/>
              <a:pathLst>
                <a:path w="268" h="456" extrusionOk="0">
                  <a:moveTo>
                    <a:pt x="23" y="0"/>
                  </a:moveTo>
                  <a:cubicBezTo>
                    <a:pt x="12" y="0"/>
                    <a:pt x="0" y="22"/>
                    <a:pt x="12" y="33"/>
                  </a:cubicBezTo>
                  <a:cubicBezTo>
                    <a:pt x="79" y="167"/>
                    <a:pt x="134" y="300"/>
                    <a:pt x="201" y="434"/>
                  </a:cubicBezTo>
                  <a:cubicBezTo>
                    <a:pt x="212" y="445"/>
                    <a:pt x="234" y="456"/>
                    <a:pt x="245" y="456"/>
                  </a:cubicBezTo>
                  <a:cubicBezTo>
                    <a:pt x="267" y="445"/>
                    <a:pt x="267" y="434"/>
                    <a:pt x="267" y="423"/>
                  </a:cubicBezTo>
                  <a:lnTo>
                    <a:pt x="67" y="22"/>
                  </a:lnTo>
                  <a:cubicBezTo>
                    <a:pt x="56" y="11"/>
                    <a:pt x="45" y="0"/>
                    <a:pt x="2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64" name="Google Shape;664;p3"/>
            <p:cNvSpPr/>
            <p:nvPr/>
          </p:nvSpPr>
          <p:spPr>
            <a:xfrm>
              <a:off x="2329031" y="4298460"/>
              <a:ext cx="4431" cy="2826"/>
            </a:xfrm>
            <a:custGeom>
              <a:avLst/>
              <a:gdLst/>
              <a:ahLst/>
              <a:cxnLst/>
              <a:rect l="l" t="t" r="r" b="b"/>
              <a:pathLst>
                <a:path w="127" h="81" extrusionOk="0">
                  <a:moveTo>
                    <a:pt x="50" y="1"/>
                  </a:moveTo>
                  <a:cubicBezTo>
                    <a:pt x="14" y="1"/>
                    <a:pt x="0" y="50"/>
                    <a:pt x="45" y="76"/>
                  </a:cubicBezTo>
                  <a:cubicBezTo>
                    <a:pt x="53" y="79"/>
                    <a:pt x="60" y="81"/>
                    <a:pt x="67" y="81"/>
                  </a:cubicBezTo>
                  <a:cubicBezTo>
                    <a:pt x="109" y="81"/>
                    <a:pt x="126" y="29"/>
                    <a:pt x="79" y="10"/>
                  </a:cubicBezTo>
                  <a:cubicBezTo>
                    <a:pt x="68" y="3"/>
                    <a:pt x="59" y="1"/>
                    <a:pt x="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65" name="Google Shape;665;p3"/>
            <p:cNvSpPr/>
            <p:nvPr/>
          </p:nvSpPr>
          <p:spPr>
            <a:xfrm>
              <a:off x="2331717" y="4289145"/>
              <a:ext cx="4780" cy="2826"/>
            </a:xfrm>
            <a:custGeom>
              <a:avLst/>
              <a:gdLst/>
              <a:ahLst/>
              <a:cxnLst/>
              <a:rect l="l" t="t" r="r" b="b"/>
              <a:pathLst>
                <a:path w="137" h="81" extrusionOk="0">
                  <a:moveTo>
                    <a:pt x="51" y="1"/>
                  </a:moveTo>
                  <a:cubicBezTo>
                    <a:pt x="15" y="1"/>
                    <a:pt x="1" y="50"/>
                    <a:pt x="46" y="76"/>
                  </a:cubicBezTo>
                  <a:cubicBezTo>
                    <a:pt x="54" y="80"/>
                    <a:pt x="62" y="81"/>
                    <a:pt x="69" y="81"/>
                  </a:cubicBezTo>
                  <a:cubicBezTo>
                    <a:pt x="112" y="81"/>
                    <a:pt x="137" y="29"/>
                    <a:pt x="79" y="10"/>
                  </a:cubicBezTo>
                  <a:cubicBezTo>
                    <a:pt x="69" y="3"/>
                    <a:pt x="59" y="1"/>
                    <a:pt x="5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66" name="Google Shape;666;p3"/>
            <p:cNvSpPr/>
            <p:nvPr/>
          </p:nvSpPr>
          <p:spPr>
            <a:xfrm>
              <a:off x="2373792" y="4420779"/>
              <a:ext cx="7675" cy="23514"/>
            </a:xfrm>
            <a:custGeom>
              <a:avLst/>
              <a:gdLst/>
              <a:ahLst/>
              <a:cxnLst/>
              <a:rect l="l" t="t" r="r" b="b"/>
              <a:pathLst>
                <a:path w="220" h="674" extrusionOk="0">
                  <a:moveTo>
                    <a:pt x="158" y="0"/>
                  </a:moveTo>
                  <a:cubicBezTo>
                    <a:pt x="143" y="0"/>
                    <a:pt x="131" y="9"/>
                    <a:pt x="131" y="30"/>
                  </a:cubicBezTo>
                  <a:cubicBezTo>
                    <a:pt x="119" y="230"/>
                    <a:pt x="74" y="430"/>
                    <a:pt x="8" y="619"/>
                  </a:cubicBezTo>
                  <a:cubicBezTo>
                    <a:pt x="1" y="649"/>
                    <a:pt x="28" y="674"/>
                    <a:pt x="54" y="674"/>
                  </a:cubicBezTo>
                  <a:cubicBezTo>
                    <a:pt x="66" y="674"/>
                    <a:pt x="79" y="667"/>
                    <a:pt x="86" y="653"/>
                  </a:cubicBezTo>
                  <a:cubicBezTo>
                    <a:pt x="186" y="475"/>
                    <a:pt x="220" y="263"/>
                    <a:pt x="220" y="52"/>
                  </a:cubicBezTo>
                  <a:cubicBezTo>
                    <a:pt x="220" y="24"/>
                    <a:pt x="185" y="0"/>
                    <a:pt x="15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67" name="Google Shape;667;p3"/>
            <p:cNvSpPr/>
            <p:nvPr/>
          </p:nvSpPr>
          <p:spPr>
            <a:xfrm>
              <a:off x="2381014" y="4425419"/>
              <a:ext cx="5094" cy="22084"/>
            </a:xfrm>
            <a:custGeom>
              <a:avLst/>
              <a:gdLst/>
              <a:ahLst/>
              <a:cxnLst/>
              <a:rect l="l" t="t" r="r" b="b"/>
              <a:pathLst>
                <a:path w="146" h="633" extrusionOk="0">
                  <a:moveTo>
                    <a:pt x="61" y="1"/>
                  </a:moveTo>
                  <a:cubicBezTo>
                    <a:pt x="47" y="1"/>
                    <a:pt x="35" y="10"/>
                    <a:pt x="35" y="30"/>
                  </a:cubicBezTo>
                  <a:cubicBezTo>
                    <a:pt x="57" y="208"/>
                    <a:pt x="35" y="397"/>
                    <a:pt x="1" y="586"/>
                  </a:cubicBezTo>
                  <a:cubicBezTo>
                    <a:pt x="1" y="614"/>
                    <a:pt x="31" y="633"/>
                    <a:pt x="56" y="633"/>
                  </a:cubicBezTo>
                  <a:cubicBezTo>
                    <a:pt x="72" y="633"/>
                    <a:pt x="86" y="626"/>
                    <a:pt x="90" y="609"/>
                  </a:cubicBezTo>
                  <a:cubicBezTo>
                    <a:pt x="146" y="419"/>
                    <a:pt x="134" y="219"/>
                    <a:pt x="102" y="30"/>
                  </a:cubicBezTo>
                  <a:cubicBezTo>
                    <a:pt x="95" y="12"/>
                    <a:pt x="77" y="1"/>
                    <a:pt x="6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68" name="Google Shape;668;p3"/>
            <p:cNvSpPr/>
            <p:nvPr/>
          </p:nvSpPr>
          <p:spPr>
            <a:xfrm>
              <a:off x="2388027" y="4430722"/>
              <a:ext cx="8547" cy="29829"/>
            </a:xfrm>
            <a:custGeom>
              <a:avLst/>
              <a:gdLst/>
              <a:ahLst/>
              <a:cxnLst/>
              <a:rect l="l" t="t" r="r" b="b"/>
              <a:pathLst>
                <a:path w="245" h="855" extrusionOk="0">
                  <a:moveTo>
                    <a:pt x="45" y="0"/>
                  </a:moveTo>
                  <a:cubicBezTo>
                    <a:pt x="22" y="0"/>
                    <a:pt x="0" y="12"/>
                    <a:pt x="12" y="34"/>
                  </a:cubicBezTo>
                  <a:cubicBezTo>
                    <a:pt x="45" y="156"/>
                    <a:pt x="56" y="289"/>
                    <a:pt x="56" y="423"/>
                  </a:cubicBezTo>
                  <a:cubicBezTo>
                    <a:pt x="56" y="556"/>
                    <a:pt x="22" y="690"/>
                    <a:pt x="0" y="823"/>
                  </a:cubicBezTo>
                  <a:cubicBezTo>
                    <a:pt x="0" y="839"/>
                    <a:pt x="28" y="855"/>
                    <a:pt x="48" y="855"/>
                  </a:cubicBezTo>
                  <a:cubicBezTo>
                    <a:pt x="57" y="855"/>
                    <a:pt x="64" y="852"/>
                    <a:pt x="67" y="845"/>
                  </a:cubicBezTo>
                  <a:cubicBezTo>
                    <a:pt x="101" y="790"/>
                    <a:pt x="123" y="724"/>
                    <a:pt x="134" y="668"/>
                  </a:cubicBezTo>
                  <a:lnTo>
                    <a:pt x="134" y="668"/>
                  </a:lnTo>
                  <a:cubicBezTo>
                    <a:pt x="134" y="701"/>
                    <a:pt x="134" y="724"/>
                    <a:pt x="123" y="756"/>
                  </a:cubicBezTo>
                  <a:cubicBezTo>
                    <a:pt x="123" y="778"/>
                    <a:pt x="146" y="796"/>
                    <a:pt x="166" y="796"/>
                  </a:cubicBezTo>
                  <a:cubicBezTo>
                    <a:pt x="176" y="796"/>
                    <a:pt x="186" y="791"/>
                    <a:pt x="190" y="779"/>
                  </a:cubicBezTo>
                  <a:cubicBezTo>
                    <a:pt x="245" y="579"/>
                    <a:pt x="212" y="378"/>
                    <a:pt x="145" y="190"/>
                  </a:cubicBezTo>
                  <a:cubicBezTo>
                    <a:pt x="145" y="178"/>
                    <a:pt x="134" y="178"/>
                    <a:pt x="134" y="178"/>
                  </a:cubicBezTo>
                  <a:cubicBezTo>
                    <a:pt x="123" y="123"/>
                    <a:pt x="111" y="78"/>
                    <a:pt x="89" y="34"/>
                  </a:cubicBezTo>
                  <a:cubicBezTo>
                    <a:pt x="89" y="12"/>
                    <a:pt x="67" y="0"/>
                    <a:pt x="4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69" name="Google Shape;669;p3"/>
            <p:cNvSpPr/>
            <p:nvPr/>
          </p:nvSpPr>
          <p:spPr>
            <a:xfrm>
              <a:off x="2408960" y="4407800"/>
              <a:ext cx="40818" cy="26096"/>
            </a:xfrm>
            <a:custGeom>
              <a:avLst/>
              <a:gdLst/>
              <a:ahLst/>
              <a:cxnLst/>
              <a:rect l="l" t="t" r="r" b="b"/>
              <a:pathLst>
                <a:path w="1170" h="748" extrusionOk="0">
                  <a:moveTo>
                    <a:pt x="1020" y="0"/>
                  </a:moveTo>
                  <a:cubicBezTo>
                    <a:pt x="1009" y="0"/>
                    <a:pt x="999" y="4"/>
                    <a:pt x="991" y="12"/>
                  </a:cubicBezTo>
                  <a:cubicBezTo>
                    <a:pt x="913" y="101"/>
                    <a:pt x="824" y="168"/>
                    <a:pt x="713" y="212"/>
                  </a:cubicBezTo>
                  <a:cubicBezTo>
                    <a:pt x="657" y="235"/>
                    <a:pt x="601" y="246"/>
                    <a:pt x="546" y="257"/>
                  </a:cubicBezTo>
                  <a:lnTo>
                    <a:pt x="423" y="257"/>
                  </a:lnTo>
                  <a:cubicBezTo>
                    <a:pt x="413" y="257"/>
                    <a:pt x="401" y="257"/>
                    <a:pt x="401" y="268"/>
                  </a:cubicBezTo>
                  <a:cubicBezTo>
                    <a:pt x="390" y="268"/>
                    <a:pt x="379" y="268"/>
                    <a:pt x="379" y="279"/>
                  </a:cubicBezTo>
                  <a:cubicBezTo>
                    <a:pt x="334" y="301"/>
                    <a:pt x="357" y="346"/>
                    <a:pt x="390" y="357"/>
                  </a:cubicBezTo>
                  <a:cubicBezTo>
                    <a:pt x="379" y="357"/>
                    <a:pt x="390" y="357"/>
                    <a:pt x="401" y="368"/>
                  </a:cubicBezTo>
                  <a:cubicBezTo>
                    <a:pt x="413" y="368"/>
                    <a:pt x="413" y="380"/>
                    <a:pt x="423" y="380"/>
                  </a:cubicBezTo>
                  <a:lnTo>
                    <a:pt x="579" y="380"/>
                  </a:lnTo>
                  <a:cubicBezTo>
                    <a:pt x="506" y="396"/>
                    <a:pt x="432" y="406"/>
                    <a:pt x="359" y="406"/>
                  </a:cubicBezTo>
                  <a:cubicBezTo>
                    <a:pt x="332" y="406"/>
                    <a:pt x="306" y="405"/>
                    <a:pt x="279" y="402"/>
                  </a:cubicBezTo>
                  <a:cubicBezTo>
                    <a:pt x="245" y="402"/>
                    <a:pt x="223" y="412"/>
                    <a:pt x="223" y="446"/>
                  </a:cubicBezTo>
                  <a:cubicBezTo>
                    <a:pt x="213" y="469"/>
                    <a:pt x="235" y="501"/>
                    <a:pt x="257" y="513"/>
                  </a:cubicBezTo>
                  <a:cubicBezTo>
                    <a:pt x="301" y="529"/>
                    <a:pt x="346" y="535"/>
                    <a:pt x="389" y="535"/>
                  </a:cubicBezTo>
                  <a:cubicBezTo>
                    <a:pt x="432" y="535"/>
                    <a:pt x="474" y="529"/>
                    <a:pt x="512" y="524"/>
                  </a:cubicBezTo>
                  <a:cubicBezTo>
                    <a:pt x="541" y="524"/>
                    <a:pt x="562" y="516"/>
                    <a:pt x="581" y="514"/>
                  </a:cubicBezTo>
                  <a:lnTo>
                    <a:pt x="581" y="514"/>
                  </a:lnTo>
                  <a:cubicBezTo>
                    <a:pt x="578" y="515"/>
                    <a:pt x="575" y="517"/>
                    <a:pt x="568" y="524"/>
                  </a:cubicBezTo>
                  <a:cubicBezTo>
                    <a:pt x="490" y="546"/>
                    <a:pt x="413" y="568"/>
                    <a:pt x="334" y="580"/>
                  </a:cubicBezTo>
                  <a:cubicBezTo>
                    <a:pt x="287" y="586"/>
                    <a:pt x="236" y="597"/>
                    <a:pt x="188" y="597"/>
                  </a:cubicBezTo>
                  <a:cubicBezTo>
                    <a:pt x="157" y="597"/>
                    <a:pt x="127" y="593"/>
                    <a:pt x="101" y="580"/>
                  </a:cubicBezTo>
                  <a:cubicBezTo>
                    <a:pt x="84" y="574"/>
                    <a:pt x="68" y="568"/>
                    <a:pt x="54" y="568"/>
                  </a:cubicBezTo>
                  <a:cubicBezTo>
                    <a:pt x="40" y="568"/>
                    <a:pt x="29" y="574"/>
                    <a:pt x="23" y="590"/>
                  </a:cubicBezTo>
                  <a:cubicBezTo>
                    <a:pt x="1" y="624"/>
                    <a:pt x="35" y="657"/>
                    <a:pt x="57" y="669"/>
                  </a:cubicBezTo>
                  <a:cubicBezTo>
                    <a:pt x="79" y="679"/>
                    <a:pt x="112" y="679"/>
                    <a:pt x="146" y="691"/>
                  </a:cubicBezTo>
                  <a:cubicBezTo>
                    <a:pt x="146" y="724"/>
                    <a:pt x="179" y="746"/>
                    <a:pt x="213" y="746"/>
                  </a:cubicBezTo>
                  <a:cubicBezTo>
                    <a:pt x="236" y="747"/>
                    <a:pt x="259" y="747"/>
                    <a:pt x="283" y="747"/>
                  </a:cubicBezTo>
                  <a:cubicBezTo>
                    <a:pt x="583" y="747"/>
                    <a:pt x="889" y="678"/>
                    <a:pt x="1147" y="513"/>
                  </a:cubicBezTo>
                  <a:cubicBezTo>
                    <a:pt x="1169" y="501"/>
                    <a:pt x="1147" y="457"/>
                    <a:pt x="1135" y="446"/>
                  </a:cubicBezTo>
                  <a:cubicBezTo>
                    <a:pt x="1119" y="438"/>
                    <a:pt x="1104" y="430"/>
                    <a:pt x="1084" y="430"/>
                  </a:cubicBezTo>
                  <a:cubicBezTo>
                    <a:pt x="1076" y="430"/>
                    <a:pt x="1067" y="432"/>
                    <a:pt x="1058" y="435"/>
                  </a:cubicBezTo>
                  <a:cubicBezTo>
                    <a:pt x="1024" y="446"/>
                    <a:pt x="991" y="457"/>
                    <a:pt x="957" y="479"/>
                  </a:cubicBezTo>
                  <a:cubicBezTo>
                    <a:pt x="1002" y="446"/>
                    <a:pt x="1046" y="424"/>
                    <a:pt x="1091" y="390"/>
                  </a:cubicBezTo>
                  <a:cubicBezTo>
                    <a:pt x="1125" y="368"/>
                    <a:pt x="1068" y="324"/>
                    <a:pt x="1024" y="324"/>
                  </a:cubicBezTo>
                  <a:cubicBezTo>
                    <a:pt x="1058" y="301"/>
                    <a:pt x="1091" y="279"/>
                    <a:pt x="1113" y="257"/>
                  </a:cubicBezTo>
                  <a:cubicBezTo>
                    <a:pt x="1135" y="235"/>
                    <a:pt x="1125" y="202"/>
                    <a:pt x="1102" y="179"/>
                  </a:cubicBezTo>
                  <a:cubicBezTo>
                    <a:pt x="1091" y="168"/>
                    <a:pt x="1074" y="163"/>
                    <a:pt x="1058" y="163"/>
                  </a:cubicBezTo>
                  <a:cubicBezTo>
                    <a:pt x="1041" y="163"/>
                    <a:pt x="1024" y="168"/>
                    <a:pt x="1013" y="179"/>
                  </a:cubicBezTo>
                  <a:cubicBezTo>
                    <a:pt x="980" y="202"/>
                    <a:pt x="947" y="224"/>
                    <a:pt x="924" y="235"/>
                  </a:cubicBezTo>
                  <a:cubicBezTo>
                    <a:pt x="980" y="190"/>
                    <a:pt x="1036" y="146"/>
                    <a:pt x="1080" y="79"/>
                  </a:cubicBezTo>
                  <a:cubicBezTo>
                    <a:pt x="1102" y="57"/>
                    <a:pt x="1091" y="34"/>
                    <a:pt x="1068" y="24"/>
                  </a:cubicBezTo>
                  <a:cubicBezTo>
                    <a:pt x="1055" y="10"/>
                    <a:pt x="1037" y="0"/>
                    <a:pt x="102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70" name="Google Shape;670;p3"/>
            <p:cNvSpPr/>
            <p:nvPr/>
          </p:nvSpPr>
          <p:spPr>
            <a:xfrm>
              <a:off x="2381817" y="4382053"/>
              <a:ext cx="62170" cy="35655"/>
            </a:xfrm>
            <a:custGeom>
              <a:avLst/>
              <a:gdLst/>
              <a:ahLst/>
              <a:cxnLst/>
              <a:rect l="l" t="t" r="r" b="b"/>
              <a:pathLst>
                <a:path w="1782" h="1022" extrusionOk="0">
                  <a:moveTo>
                    <a:pt x="888" y="1"/>
                  </a:moveTo>
                  <a:cubicBezTo>
                    <a:pt x="881" y="1"/>
                    <a:pt x="874" y="2"/>
                    <a:pt x="868" y="5"/>
                  </a:cubicBezTo>
                  <a:cubicBezTo>
                    <a:pt x="712" y="16"/>
                    <a:pt x="568" y="61"/>
                    <a:pt x="434" y="149"/>
                  </a:cubicBezTo>
                  <a:cubicBezTo>
                    <a:pt x="378" y="183"/>
                    <a:pt x="312" y="228"/>
                    <a:pt x="256" y="272"/>
                  </a:cubicBezTo>
                  <a:cubicBezTo>
                    <a:pt x="256" y="283"/>
                    <a:pt x="256" y="295"/>
                    <a:pt x="245" y="295"/>
                  </a:cubicBezTo>
                  <a:cubicBezTo>
                    <a:pt x="167" y="339"/>
                    <a:pt x="89" y="384"/>
                    <a:pt x="22" y="439"/>
                  </a:cubicBezTo>
                  <a:cubicBezTo>
                    <a:pt x="0" y="461"/>
                    <a:pt x="12" y="483"/>
                    <a:pt x="34" y="505"/>
                  </a:cubicBezTo>
                  <a:cubicBezTo>
                    <a:pt x="40" y="519"/>
                    <a:pt x="55" y="524"/>
                    <a:pt x="70" y="524"/>
                  </a:cubicBezTo>
                  <a:cubicBezTo>
                    <a:pt x="81" y="524"/>
                    <a:pt x="92" y="521"/>
                    <a:pt x="101" y="517"/>
                  </a:cubicBezTo>
                  <a:cubicBezTo>
                    <a:pt x="145" y="505"/>
                    <a:pt x="178" y="483"/>
                    <a:pt x="223" y="461"/>
                  </a:cubicBezTo>
                  <a:lnTo>
                    <a:pt x="223" y="461"/>
                  </a:lnTo>
                  <a:cubicBezTo>
                    <a:pt x="196" y="497"/>
                    <a:pt x="242" y="534"/>
                    <a:pt x="279" y="534"/>
                  </a:cubicBezTo>
                  <a:cubicBezTo>
                    <a:pt x="287" y="534"/>
                    <a:pt x="295" y="532"/>
                    <a:pt x="301" y="528"/>
                  </a:cubicBezTo>
                  <a:cubicBezTo>
                    <a:pt x="323" y="528"/>
                    <a:pt x="334" y="517"/>
                    <a:pt x="345" y="517"/>
                  </a:cubicBezTo>
                  <a:cubicBezTo>
                    <a:pt x="356" y="517"/>
                    <a:pt x="356" y="517"/>
                    <a:pt x="356" y="528"/>
                  </a:cubicBezTo>
                  <a:cubicBezTo>
                    <a:pt x="368" y="539"/>
                    <a:pt x="390" y="539"/>
                    <a:pt x="401" y="539"/>
                  </a:cubicBezTo>
                  <a:cubicBezTo>
                    <a:pt x="467" y="517"/>
                    <a:pt x="523" y="483"/>
                    <a:pt x="579" y="450"/>
                  </a:cubicBezTo>
                  <a:lnTo>
                    <a:pt x="590" y="450"/>
                  </a:lnTo>
                  <a:cubicBezTo>
                    <a:pt x="590" y="470"/>
                    <a:pt x="615" y="497"/>
                    <a:pt x="643" y="497"/>
                  </a:cubicBezTo>
                  <a:cubicBezTo>
                    <a:pt x="648" y="497"/>
                    <a:pt x="652" y="496"/>
                    <a:pt x="657" y="495"/>
                  </a:cubicBezTo>
                  <a:cubicBezTo>
                    <a:pt x="668" y="483"/>
                    <a:pt x="679" y="483"/>
                    <a:pt x="690" y="472"/>
                  </a:cubicBezTo>
                  <a:cubicBezTo>
                    <a:pt x="690" y="483"/>
                    <a:pt x="701" y="495"/>
                    <a:pt x="701" y="505"/>
                  </a:cubicBezTo>
                  <a:cubicBezTo>
                    <a:pt x="690" y="505"/>
                    <a:pt x="679" y="505"/>
                    <a:pt x="679" y="517"/>
                  </a:cubicBezTo>
                  <a:cubicBezTo>
                    <a:pt x="645" y="528"/>
                    <a:pt x="668" y="561"/>
                    <a:pt x="701" y="561"/>
                  </a:cubicBezTo>
                  <a:cubicBezTo>
                    <a:pt x="701" y="580"/>
                    <a:pt x="723" y="598"/>
                    <a:pt x="743" y="598"/>
                  </a:cubicBezTo>
                  <a:cubicBezTo>
                    <a:pt x="748" y="598"/>
                    <a:pt x="752" y="597"/>
                    <a:pt x="757" y="594"/>
                  </a:cubicBezTo>
                  <a:cubicBezTo>
                    <a:pt x="857" y="572"/>
                    <a:pt x="957" y="561"/>
                    <a:pt x="1057" y="550"/>
                  </a:cubicBezTo>
                  <a:lnTo>
                    <a:pt x="1057" y="550"/>
                  </a:lnTo>
                  <a:cubicBezTo>
                    <a:pt x="1001" y="572"/>
                    <a:pt x="946" y="584"/>
                    <a:pt x="890" y="606"/>
                  </a:cubicBezTo>
                  <a:lnTo>
                    <a:pt x="857" y="606"/>
                  </a:lnTo>
                  <a:lnTo>
                    <a:pt x="845" y="617"/>
                  </a:lnTo>
                  <a:cubicBezTo>
                    <a:pt x="835" y="617"/>
                    <a:pt x="835" y="628"/>
                    <a:pt x="835" y="628"/>
                  </a:cubicBezTo>
                  <a:lnTo>
                    <a:pt x="801" y="628"/>
                  </a:lnTo>
                  <a:cubicBezTo>
                    <a:pt x="790" y="628"/>
                    <a:pt x="790" y="639"/>
                    <a:pt x="779" y="639"/>
                  </a:cubicBezTo>
                  <a:cubicBezTo>
                    <a:pt x="768" y="639"/>
                    <a:pt x="746" y="650"/>
                    <a:pt x="724" y="650"/>
                  </a:cubicBezTo>
                  <a:cubicBezTo>
                    <a:pt x="712" y="661"/>
                    <a:pt x="712" y="661"/>
                    <a:pt x="701" y="661"/>
                  </a:cubicBezTo>
                  <a:cubicBezTo>
                    <a:pt x="679" y="661"/>
                    <a:pt x="657" y="661"/>
                    <a:pt x="657" y="683"/>
                  </a:cubicBezTo>
                  <a:cubicBezTo>
                    <a:pt x="645" y="695"/>
                    <a:pt x="645" y="695"/>
                    <a:pt x="657" y="706"/>
                  </a:cubicBezTo>
                  <a:cubicBezTo>
                    <a:pt x="645" y="717"/>
                    <a:pt x="645" y="717"/>
                    <a:pt x="635" y="717"/>
                  </a:cubicBezTo>
                  <a:cubicBezTo>
                    <a:pt x="623" y="728"/>
                    <a:pt x="612" y="739"/>
                    <a:pt x="612" y="750"/>
                  </a:cubicBezTo>
                  <a:cubicBezTo>
                    <a:pt x="601" y="762"/>
                    <a:pt x="601" y="762"/>
                    <a:pt x="601" y="772"/>
                  </a:cubicBezTo>
                  <a:lnTo>
                    <a:pt x="601" y="795"/>
                  </a:lnTo>
                  <a:cubicBezTo>
                    <a:pt x="601" y="806"/>
                    <a:pt x="612" y="817"/>
                    <a:pt x="623" y="828"/>
                  </a:cubicBezTo>
                  <a:cubicBezTo>
                    <a:pt x="635" y="828"/>
                    <a:pt x="645" y="839"/>
                    <a:pt x="657" y="839"/>
                  </a:cubicBezTo>
                  <a:cubicBezTo>
                    <a:pt x="668" y="839"/>
                    <a:pt x="690" y="839"/>
                    <a:pt x="701" y="828"/>
                  </a:cubicBezTo>
                  <a:cubicBezTo>
                    <a:pt x="712" y="817"/>
                    <a:pt x="724" y="817"/>
                    <a:pt x="724" y="806"/>
                  </a:cubicBezTo>
                  <a:lnTo>
                    <a:pt x="724" y="795"/>
                  </a:lnTo>
                  <a:lnTo>
                    <a:pt x="734" y="806"/>
                  </a:lnTo>
                  <a:cubicBezTo>
                    <a:pt x="746" y="795"/>
                    <a:pt x="757" y="795"/>
                    <a:pt x="768" y="795"/>
                  </a:cubicBezTo>
                  <a:cubicBezTo>
                    <a:pt x="779" y="795"/>
                    <a:pt x="790" y="784"/>
                    <a:pt x="801" y="784"/>
                  </a:cubicBezTo>
                  <a:cubicBezTo>
                    <a:pt x="813" y="772"/>
                    <a:pt x="823" y="772"/>
                    <a:pt x="835" y="772"/>
                  </a:cubicBezTo>
                  <a:cubicBezTo>
                    <a:pt x="813" y="784"/>
                    <a:pt x="801" y="806"/>
                    <a:pt x="790" y="817"/>
                  </a:cubicBezTo>
                  <a:lnTo>
                    <a:pt x="790" y="851"/>
                  </a:lnTo>
                  <a:lnTo>
                    <a:pt x="813" y="873"/>
                  </a:lnTo>
                  <a:cubicBezTo>
                    <a:pt x="835" y="873"/>
                    <a:pt x="857" y="873"/>
                    <a:pt x="868" y="861"/>
                  </a:cubicBezTo>
                  <a:cubicBezTo>
                    <a:pt x="868" y="839"/>
                    <a:pt x="879" y="828"/>
                    <a:pt x="890" y="817"/>
                  </a:cubicBezTo>
                  <a:cubicBezTo>
                    <a:pt x="890" y="806"/>
                    <a:pt x="902" y="806"/>
                    <a:pt x="902" y="795"/>
                  </a:cubicBezTo>
                  <a:lnTo>
                    <a:pt x="902" y="806"/>
                  </a:lnTo>
                  <a:cubicBezTo>
                    <a:pt x="912" y="784"/>
                    <a:pt x="924" y="772"/>
                    <a:pt x="934" y="762"/>
                  </a:cubicBezTo>
                  <a:cubicBezTo>
                    <a:pt x="946" y="750"/>
                    <a:pt x="946" y="739"/>
                    <a:pt x="934" y="728"/>
                  </a:cubicBezTo>
                  <a:lnTo>
                    <a:pt x="946" y="728"/>
                  </a:lnTo>
                  <a:cubicBezTo>
                    <a:pt x="957" y="717"/>
                    <a:pt x="968" y="717"/>
                    <a:pt x="968" y="717"/>
                  </a:cubicBezTo>
                  <a:cubicBezTo>
                    <a:pt x="991" y="706"/>
                    <a:pt x="991" y="695"/>
                    <a:pt x="991" y="683"/>
                  </a:cubicBezTo>
                  <a:cubicBezTo>
                    <a:pt x="1090" y="650"/>
                    <a:pt x="1201" y="628"/>
                    <a:pt x="1302" y="606"/>
                  </a:cubicBezTo>
                  <a:lnTo>
                    <a:pt x="1302" y="606"/>
                  </a:lnTo>
                  <a:cubicBezTo>
                    <a:pt x="1290" y="617"/>
                    <a:pt x="1280" y="617"/>
                    <a:pt x="1268" y="628"/>
                  </a:cubicBezTo>
                  <a:lnTo>
                    <a:pt x="1135" y="695"/>
                  </a:lnTo>
                  <a:cubicBezTo>
                    <a:pt x="1046" y="750"/>
                    <a:pt x="957" y="806"/>
                    <a:pt x="879" y="873"/>
                  </a:cubicBezTo>
                  <a:cubicBezTo>
                    <a:pt x="857" y="884"/>
                    <a:pt x="868" y="906"/>
                    <a:pt x="879" y="917"/>
                  </a:cubicBezTo>
                  <a:lnTo>
                    <a:pt x="868" y="917"/>
                  </a:lnTo>
                  <a:cubicBezTo>
                    <a:pt x="835" y="928"/>
                    <a:pt x="845" y="973"/>
                    <a:pt x="857" y="995"/>
                  </a:cubicBezTo>
                  <a:cubicBezTo>
                    <a:pt x="873" y="1011"/>
                    <a:pt x="895" y="1022"/>
                    <a:pt x="919" y="1022"/>
                  </a:cubicBezTo>
                  <a:cubicBezTo>
                    <a:pt x="928" y="1022"/>
                    <a:pt x="937" y="1020"/>
                    <a:pt x="946" y="1017"/>
                  </a:cubicBezTo>
                  <a:cubicBezTo>
                    <a:pt x="1013" y="995"/>
                    <a:pt x="1068" y="973"/>
                    <a:pt x="1124" y="950"/>
                  </a:cubicBezTo>
                  <a:cubicBezTo>
                    <a:pt x="1135" y="962"/>
                    <a:pt x="1146" y="973"/>
                    <a:pt x="1157" y="973"/>
                  </a:cubicBezTo>
                  <a:cubicBezTo>
                    <a:pt x="1167" y="976"/>
                    <a:pt x="1177" y="977"/>
                    <a:pt x="1186" y="977"/>
                  </a:cubicBezTo>
                  <a:cubicBezTo>
                    <a:pt x="1209" y="977"/>
                    <a:pt x="1230" y="969"/>
                    <a:pt x="1246" y="962"/>
                  </a:cubicBezTo>
                  <a:cubicBezTo>
                    <a:pt x="1280" y="962"/>
                    <a:pt x="1302" y="950"/>
                    <a:pt x="1324" y="940"/>
                  </a:cubicBezTo>
                  <a:cubicBezTo>
                    <a:pt x="1369" y="928"/>
                    <a:pt x="1424" y="906"/>
                    <a:pt x="1468" y="884"/>
                  </a:cubicBezTo>
                  <a:cubicBezTo>
                    <a:pt x="1569" y="851"/>
                    <a:pt x="1646" y="806"/>
                    <a:pt x="1735" y="750"/>
                  </a:cubicBezTo>
                  <a:cubicBezTo>
                    <a:pt x="1782" y="713"/>
                    <a:pt x="1735" y="653"/>
                    <a:pt x="1687" y="653"/>
                  </a:cubicBezTo>
                  <a:cubicBezTo>
                    <a:pt x="1677" y="653"/>
                    <a:pt x="1667" y="656"/>
                    <a:pt x="1658" y="661"/>
                  </a:cubicBezTo>
                  <a:cubicBezTo>
                    <a:pt x="1658" y="661"/>
                    <a:pt x="1646" y="673"/>
                    <a:pt x="1636" y="673"/>
                  </a:cubicBezTo>
                  <a:cubicBezTo>
                    <a:pt x="1646" y="661"/>
                    <a:pt x="1669" y="650"/>
                    <a:pt x="1680" y="639"/>
                  </a:cubicBezTo>
                  <a:cubicBezTo>
                    <a:pt x="1702" y="628"/>
                    <a:pt x="1691" y="594"/>
                    <a:pt x="1669" y="572"/>
                  </a:cubicBezTo>
                  <a:lnTo>
                    <a:pt x="1669" y="550"/>
                  </a:lnTo>
                  <a:cubicBezTo>
                    <a:pt x="1669" y="528"/>
                    <a:pt x="1636" y="517"/>
                    <a:pt x="1613" y="517"/>
                  </a:cubicBezTo>
                  <a:cubicBezTo>
                    <a:pt x="1524" y="505"/>
                    <a:pt x="1446" y="505"/>
                    <a:pt x="1357" y="505"/>
                  </a:cubicBezTo>
                  <a:cubicBezTo>
                    <a:pt x="1346" y="495"/>
                    <a:pt x="1335" y="483"/>
                    <a:pt x="1324" y="483"/>
                  </a:cubicBezTo>
                  <a:lnTo>
                    <a:pt x="1424" y="483"/>
                  </a:lnTo>
                  <a:cubicBezTo>
                    <a:pt x="1435" y="483"/>
                    <a:pt x="1458" y="472"/>
                    <a:pt x="1458" y="450"/>
                  </a:cubicBezTo>
                  <a:cubicBezTo>
                    <a:pt x="1446" y="439"/>
                    <a:pt x="1424" y="428"/>
                    <a:pt x="1413" y="416"/>
                  </a:cubicBezTo>
                  <a:lnTo>
                    <a:pt x="1335" y="416"/>
                  </a:lnTo>
                  <a:cubicBezTo>
                    <a:pt x="1369" y="416"/>
                    <a:pt x="1391" y="406"/>
                    <a:pt x="1424" y="406"/>
                  </a:cubicBezTo>
                  <a:cubicBezTo>
                    <a:pt x="1480" y="406"/>
                    <a:pt x="1458" y="339"/>
                    <a:pt x="1413" y="339"/>
                  </a:cubicBezTo>
                  <a:cubicBezTo>
                    <a:pt x="1313" y="339"/>
                    <a:pt x="1213" y="339"/>
                    <a:pt x="1112" y="350"/>
                  </a:cubicBezTo>
                  <a:cubicBezTo>
                    <a:pt x="1112" y="339"/>
                    <a:pt x="1102" y="317"/>
                    <a:pt x="1079" y="317"/>
                  </a:cubicBezTo>
                  <a:cubicBezTo>
                    <a:pt x="957" y="317"/>
                    <a:pt x="835" y="339"/>
                    <a:pt x="724" y="384"/>
                  </a:cubicBezTo>
                  <a:cubicBezTo>
                    <a:pt x="734" y="372"/>
                    <a:pt x="746" y="372"/>
                    <a:pt x="757" y="361"/>
                  </a:cubicBezTo>
                  <a:cubicBezTo>
                    <a:pt x="823" y="339"/>
                    <a:pt x="890" y="327"/>
                    <a:pt x="968" y="317"/>
                  </a:cubicBezTo>
                  <a:cubicBezTo>
                    <a:pt x="1053" y="304"/>
                    <a:pt x="1139" y="298"/>
                    <a:pt x="1224" y="298"/>
                  </a:cubicBezTo>
                  <a:cubicBezTo>
                    <a:pt x="1283" y="298"/>
                    <a:pt x="1343" y="301"/>
                    <a:pt x="1402" y="305"/>
                  </a:cubicBezTo>
                  <a:cubicBezTo>
                    <a:pt x="1458" y="305"/>
                    <a:pt x="1446" y="238"/>
                    <a:pt x="1402" y="238"/>
                  </a:cubicBezTo>
                  <a:cubicBezTo>
                    <a:pt x="1320" y="222"/>
                    <a:pt x="1233" y="212"/>
                    <a:pt x="1143" y="212"/>
                  </a:cubicBezTo>
                  <a:cubicBezTo>
                    <a:pt x="1111" y="212"/>
                    <a:pt x="1078" y="213"/>
                    <a:pt x="1046" y="216"/>
                  </a:cubicBezTo>
                  <a:cubicBezTo>
                    <a:pt x="1201" y="183"/>
                    <a:pt x="1369" y="161"/>
                    <a:pt x="1524" y="161"/>
                  </a:cubicBezTo>
                  <a:cubicBezTo>
                    <a:pt x="1602" y="161"/>
                    <a:pt x="1569" y="72"/>
                    <a:pt x="1502" y="61"/>
                  </a:cubicBezTo>
                  <a:cubicBezTo>
                    <a:pt x="1413" y="61"/>
                    <a:pt x="1335" y="61"/>
                    <a:pt x="1246" y="72"/>
                  </a:cubicBezTo>
                  <a:cubicBezTo>
                    <a:pt x="1235" y="50"/>
                    <a:pt x="1213" y="38"/>
                    <a:pt x="1201" y="38"/>
                  </a:cubicBezTo>
                  <a:cubicBezTo>
                    <a:pt x="1112" y="50"/>
                    <a:pt x="1013" y="61"/>
                    <a:pt x="924" y="72"/>
                  </a:cubicBezTo>
                  <a:cubicBezTo>
                    <a:pt x="934" y="61"/>
                    <a:pt x="946" y="50"/>
                    <a:pt x="934" y="28"/>
                  </a:cubicBezTo>
                  <a:cubicBezTo>
                    <a:pt x="927" y="11"/>
                    <a:pt x="907" y="1"/>
                    <a:pt x="88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71" name="Google Shape;671;p3"/>
            <p:cNvSpPr/>
            <p:nvPr/>
          </p:nvSpPr>
          <p:spPr>
            <a:xfrm>
              <a:off x="2387225" y="4384390"/>
              <a:ext cx="35376" cy="11443"/>
            </a:xfrm>
            <a:custGeom>
              <a:avLst/>
              <a:gdLst/>
              <a:ahLst/>
              <a:cxnLst/>
              <a:rect l="l" t="t" r="r" b="b"/>
              <a:pathLst>
                <a:path w="1014" h="328" extrusionOk="0">
                  <a:moveTo>
                    <a:pt x="376" y="0"/>
                  </a:moveTo>
                  <a:cubicBezTo>
                    <a:pt x="370" y="0"/>
                    <a:pt x="363" y="2"/>
                    <a:pt x="357" y="5"/>
                  </a:cubicBezTo>
                  <a:cubicBezTo>
                    <a:pt x="302" y="27"/>
                    <a:pt x="246" y="50"/>
                    <a:pt x="179" y="82"/>
                  </a:cubicBezTo>
                  <a:cubicBezTo>
                    <a:pt x="157" y="94"/>
                    <a:pt x="124" y="105"/>
                    <a:pt x="101" y="127"/>
                  </a:cubicBezTo>
                  <a:cubicBezTo>
                    <a:pt x="68" y="139"/>
                    <a:pt x="35" y="161"/>
                    <a:pt x="23" y="194"/>
                  </a:cubicBezTo>
                  <a:cubicBezTo>
                    <a:pt x="23" y="216"/>
                    <a:pt x="35" y="228"/>
                    <a:pt x="57" y="238"/>
                  </a:cubicBezTo>
                  <a:lnTo>
                    <a:pt x="45" y="238"/>
                  </a:lnTo>
                  <a:cubicBezTo>
                    <a:pt x="35" y="250"/>
                    <a:pt x="23" y="250"/>
                    <a:pt x="12" y="272"/>
                  </a:cubicBezTo>
                  <a:cubicBezTo>
                    <a:pt x="1" y="294"/>
                    <a:pt x="35" y="327"/>
                    <a:pt x="57" y="327"/>
                  </a:cubicBezTo>
                  <a:cubicBezTo>
                    <a:pt x="79" y="327"/>
                    <a:pt x="90" y="317"/>
                    <a:pt x="101" y="317"/>
                  </a:cubicBezTo>
                  <a:cubicBezTo>
                    <a:pt x="112" y="305"/>
                    <a:pt x="124" y="305"/>
                    <a:pt x="134" y="294"/>
                  </a:cubicBezTo>
                  <a:cubicBezTo>
                    <a:pt x="157" y="283"/>
                    <a:pt x="168" y="272"/>
                    <a:pt x="190" y="260"/>
                  </a:cubicBezTo>
                  <a:cubicBezTo>
                    <a:pt x="201" y="272"/>
                    <a:pt x="213" y="272"/>
                    <a:pt x="223" y="272"/>
                  </a:cubicBezTo>
                  <a:cubicBezTo>
                    <a:pt x="235" y="260"/>
                    <a:pt x="257" y="250"/>
                    <a:pt x="279" y="250"/>
                  </a:cubicBezTo>
                  <a:lnTo>
                    <a:pt x="290" y="250"/>
                  </a:lnTo>
                  <a:cubicBezTo>
                    <a:pt x="299" y="266"/>
                    <a:pt x="319" y="276"/>
                    <a:pt x="337" y="276"/>
                  </a:cubicBezTo>
                  <a:cubicBezTo>
                    <a:pt x="344" y="276"/>
                    <a:pt x="351" y="275"/>
                    <a:pt x="357" y="272"/>
                  </a:cubicBezTo>
                  <a:cubicBezTo>
                    <a:pt x="490" y="228"/>
                    <a:pt x="635" y="205"/>
                    <a:pt x="769" y="171"/>
                  </a:cubicBezTo>
                  <a:cubicBezTo>
                    <a:pt x="791" y="171"/>
                    <a:pt x="802" y="149"/>
                    <a:pt x="791" y="127"/>
                  </a:cubicBezTo>
                  <a:cubicBezTo>
                    <a:pt x="858" y="116"/>
                    <a:pt x="924" y="105"/>
                    <a:pt x="991" y="105"/>
                  </a:cubicBezTo>
                  <a:cubicBezTo>
                    <a:pt x="1002" y="105"/>
                    <a:pt x="1013" y="82"/>
                    <a:pt x="1013" y="72"/>
                  </a:cubicBezTo>
                  <a:cubicBezTo>
                    <a:pt x="1002" y="50"/>
                    <a:pt x="980" y="38"/>
                    <a:pt x="957" y="38"/>
                  </a:cubicBezTo>
                  <a:cubicBezTo>
                    <a:pt x="924" y="35"/>
                    <a:pt x="891" y="34"/>
                    <a:pt x="858" y="34"/>
                  </a:cubicBezTo>
                  <a:cubicBezTo>
                    <a:pt x="758" y="34"/>
                    <a:pt x="657" y="46"/>
                    <a:pt x="557" y="72"/>
                  </a:cubicBezTo>
                  <a:cubicBezTo>
                    <a:pt x="490" y="82"/>
                    <a:pt x="424" y="105"/>
                    <a:pt x="368" y="127"/>
                  </a:cubicBezTo>
                  <a:cubicBezTo>
                    <a:pt x="346" y="127"/>
                    <a:pt x="312" y="139"/>
                    <a:pt x="290" y="149"/>
                  </a:cubicBezTo>
                  <a:lnTo>
                    <a:pt x="268" y="149"/>
                  </a:lnTo>
                  <a:cubicBezTo>
                    <a:pt x="257" y="149"/>
                    <a:pt x="246" y="161"/>
                    <a:pt x="235" y="161"/>
                  </a:cubicBezTo>
                  <a:lnTo>
                    <a:pt x="246" y="149"/>
                  </a:lnTo>
                  <a:cubicBezTo>
                    <a:pt x="302" y="116"/>
                    <a:pt x="357" y="94"/>
                    <a:pt x="413" y="60"/>
                  </a:cubicBezTo>
                  <a:cubicBezTo>
                    <a:pt x="424" y="50"/>
                    <a:pt x="424" y="27"/>
                    <a:pt x="413" y="16"/>
                  </a:cubicBezTo>
                  <a:cubicBezTo>
                    <a:pt x="405" y="8"/>
                    <a:pt x="391" y="0"/>
                    <a:pt x="37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72" name="Google Shape;672;p3"/>
            <p:cNvSpPr/>
            <p:nvPr/>
          </p:nvSpPr>
          <p:spPr>
            <a:xfrm>
              <a:off x="2420613" y="4399671"/>
              <a:ext cx="419" cy="419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2" y="0"/>
                  </a:moveTo>
                  <a:lnTo>
                    <a:pt x="0" y="12"/>
                  </a:lnTo>
                  <a:cubicBezTo>
                    <a:pt x="0" y="12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73" name="Google Shape;673;p3"/>
            <p:cNvSpPr/>
            <p:nvPr/>
          </p:nvSpPr>
          <p:spPr>
            <a:xfrm>
              <a:off x="2408192" y="4393984"/>
              <a:ext cx="15560" cy="6908"/>
            </a:xfrm>
            <a:custGeom>
              <a:avLst/>
              <a:gdLst/>
              <a:ahLst/>
              <a:cxnLst/>
              <a:rect l="l" t="t" r="r" b="b"/>
              <a:pathLst>
                <a:path w="446" h="198" extrusionOk="0">
                  <a:moveTo>
                    <a:pt x="293" y="1"/>
                  </a:moveTo>
                  <a:cubicBezTo>
                    <a:pt x="267" y="1"/>
                    <a:pt x="240" y="3"/>
                    <a:pt x="212" y="8"/>
                  </a:cubicBezTo>
                  <a:cubicBezTo>
                    <a:pt x="156" y="8"/>
                    <a:pt x="89" y="19"/>
                    <a:pt x="34" y="30"/>
                  </a:cubicBezTo>
                  <a:cubicBezTo>
                    <a:pt x="12" y="30"/>
                    <a:pt x="1" y="52"/>
                    <a:pt x="12" y="74"/>
                  </a:cubicBezTo>
                  <a:cubicBezTo>
                    <a:pt x="21" y="93"/>
                    <a:pt x="45" y="111"/>
                    <a:pt x="66" y="111"/>
                  </a:cubicBezTo>
                  <a:cubicBezTo>
                    <a:pt x="71" y="111"/>
                    <a:pt x="75" y="110"/>
                    <a:pt x="79" y="108"/>
                  </a:cubicBezTo>
                  <a:lnTo>
                    <a:pt x="134" y="108"/>
                  </a:lnTo>
                  <a:cubicBezTo>
                    <a:pt x="146" y="119"/>
                    <a:pt x="168" y="130"/>
                    <a:pt x="190" y="130"/>
                  </a:cubicBezTo>
                  <a:lnTo>
                    <a:pt x="223" y="130"/>
                  </a:lnTo>
                  <a:cubicBezTo>
                    <a:pt x="212" y="141"/>
                    <a:pt x="212" y="153"/>
                    <a:pt x="223" y="163"/>
                  </a:cubicBezTo>
                  <a:cubicBezTo>
                    <a:pt x="235" y="175"/>
                    <a:pt x="245" y="186"/>
                    <a:pt x="257" y="186"/>
                  </a:cubicBezTo>
                  <a:cubicBezTo>
                    <a:pt x="267" y="197"/>
                    <a:pt x="267" y="197"/>
                    <a:pt x="279" y="197"/>
                  </a:cubicBezTo>
                  <a:cubicBezTo>
                    <a:pt x="290" y="197"/>
                    <a:pt x="301" y="197"/>
                    <a:pt x="301" y="186"/>
                  </a:cubicBezTo>
                  <a:cubicBezTo>
                    <a:pt x="312" y="186"/>
                    <a:pt x="323" y="186"/>
                    <a:pt x="334" y="175"/>
                  </a:cubicBezTo>
                  <a:lnTo>
                    <a:pt x="356" y="175"/>
                  </a:lnTo>
                  <a:cubicBezTo>
                    <a:pt x="379" y="163"/>
                    <a:pt x="390" y="163"/>
                    <a:pt x="401" y="153"/>
                  </a:cubicBezTo>
                  <a:lnTo>
                    <a:pt x="412" y="153"/>
                  </a:lnTo>
                  <a:cubicBezTo>
                    <a:pt x="423" y="153"/>
                    <a:pt x="435" y="141"/>
                    <a:pt x="435" y="141"/>
                  </a:cubicBezTo>
                  <a:cubicBezTo>
                    <a:pt x="445" y="130"/>
                    <a:pt x="445" y="119"/>
                    <a:pt x="435" y="119"/>
                  </a:cubicBezTo>
                  <a:cubicBezTo>
                    <a:pt x="435" y="97"/>
                    <a:pt x="412" y="86"/>
                    <a:pt x="401" y="86"/>
                  </a:cubicBezTo>
                  <a:lnTo>
                    <a:pt x="401" y="74"/>
                  </a:lnTo>
                  <a:lnTo>
                    <a:pt x="412" y="74"/>
                  </a:lnTo>
                  <a:cubicBezTo>
                    <a:pt x="435" y="64"/>
                    <a:pt x="412" y="30"/>
                    <a:pt x="401" y="19"/>
                  </a:cubicBezTo>
                  <a:cubicBezTo>
                    <a:pt x="368" y="6"/>
                    <a:pt x="332" y="1"/>
                    <a:pt x="29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74" name="Google Shape;674;p3"/>
            <p:cNvSpPr/>
            <p:nvPr/>
          </p:nvSpPr>
          <p:spPr>
            <a:xfrm>
              <a:off x="2419043" y="4401625"/>
              <a:ext cx="15211" cy="3140"/>
            </a:xfrm>
            <a:custGeom>
              <a:avLst/>
              <a:gdLst/>
              <a:ahLst/>
              <a:cxnLst/>
              <a:rect l="l" t="t" r="r" b="b"/>
              <a:pathLst>
                <a:path w="436" h="90" extrusionOk="0">
                  <a:moveTo>
                    <a:pt x="213" y="0"/>
                  </a:moveTo>
                  <a:cubicBezTo>
                    <a:pt x="157" y="0"/>
                    <a:pt x="101" y="11"/>
                    <a:pt x="45" y="11"/>
                  </a:cubicBezTo>
                  <a:cubicBezTo>
                    <a:pt x="23" y="11"/>
                    <a:pt x="1" y="23"/>
                    <a:pt x="12" y="45"/>
                  </a:cubicBezTo>
                  <a:cubicBezTo>
                    <a:pt x="12" y="67"/>
                    <a:pt x="45" y="89"/>
                    <a:pt x="68" y="89"/>
                  </a:cubicBezTo>
                  <a:lnTo>
                    <a:pt x="235" y="89"/>
                  </a:lnTo>
                  <a:cubicBezTo>
                    <a:pt x="290" y="78"/>
                    <a:pt x="346" y="78"/>
                    <a:pt x="401" y="67"/>
                  </a:cubicBezTo>
                  <a:cubicBezTo>
                    <a:pt x="435" y="56"/>
                    <a:pt x="413" y="11"/>
                    <a:pt x="391" y="11"/>
                  </a:cubicBezTo>
                  <a:cubicBezTo>
                    <a:pt x="357" y="0"/>
                    <a:pt x="324" y="0"/>
                    <a:pt x="30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75" name="Google Shape;675;p3"/>
            <p:cNvSpPr/>
            <p:nvPr/>
          </p:nvSpPr>
          <p:spPr>
            <a:xfrm>
              <a:off x="2422950" y="4404625"/>
              <a:ext cx="16711" cy="7989"/>
            </a:xfrm>
            <a:custGeom>
              <a:avLst/>
              <a:gdLst/>
              <a:ahLst/>
              <a:cxnLst/>
              <a:rect l="l" t="t" r="r" b="b"/>
              <a:pathLst>
                <a:path w="479" h="229" extrusionOk="0">
                  <a:moveTo>
                    <a:pt x="325" y="0"/>
                  </a:moveTo>
                  <a:cubicBezTo>
                    <a:pt x="291" y="0"/>
                    <a:pt x="257" y="3"/>
                    <a:pt x="223" y="3"/>
                  </a:cubicBezTo>
                  <a:cubicBezTo>
                    <a:pt x="156" y="3"/>
                    <a:pt x="89" y="14"/>
                    <a:pt x="34" y="14"/>
                  </a:cubicBezTo>
                  <a:cubicBezTo>
                    <a:pt x="12" y="14"/>
                    <a:pt x="0" y="36"/>
                    <a:pt x="12" y="48"/>
                  </a:cubicBezTo>
                  <a:cubicBezTo>
                    <a:pt x="12" y="70"/>
                    <a:pt x="34" y="81"/>
                    <a:pt x="56" y="81"/>
                  </a:cubicBezTo>
                  <a:lnTo>
                    <a:pt x="289" y="81"/>
                  </a:lnTo>
                  <a:cubicBezTo>
                    <a:pt x="245" y="92"/>
                    <a:pt x="200" y="103"/>
                    <a:pt x="167" y="115"/>
                  </a:cubicBezTo>
                  <a:cubicBezTo>
                    <a:pt x="134" y="115"/>
                    <a:pt x="123" y="137"/>
                    <a:pt x="134" y="170"/>
                  </a:cubicBezTo>
                  <a:cubicBezTo>
                    <a:pt x="145" y="170"/>
                    <a:pt x="145" y="181"/>
                    <a:pt x="156" y="181"/>
                  </a:cubicBezTo>
                  <a:lnTo>
                    <a:pt x="156" y="192"/>
                  </a:lnTo>
                  <a:cubicBezTo>
                    <a:pt x="165" y="210"/>
                    <a:pt x="189" y="229"/>
                    <a:pt x="216" y="229"/>
                  </a:cubicBezTo>
                  <a:cubicBezTo>
                    <a:pt x="222" y="229"/>
                    <a:pt x="228" y="228"/>
                    <a:pt x="234" y="226"/>
                  </a:cubicBezTo>
                  <a:cubicBezTo>
                    <a:pt x="279" y="226"/>
                    <a:pt x="323" y="204"/>
                    <a:pt x="368" y="192"/>
                  </a:cubicBezTo>
                  <a:cubicBezTo>
                    <a:pt x="390" y="181"/>
                    <a:pt x="401" y="170"/>
                    <a:pt x="423" y="159"/>
                  </a:cubicBezTo>
                  <a:cubicBezTo>
                    <a:pt x="434" y="159"/>
                    <a:pt x="445" y="148"/>
                    <a:pt x="457" y="137"/>
                  </a:cubicBezTo>
                  <a:lnTo>
                    <a:pt x="479" y="115"/>
                  </a:lnTo>
                  <a:lnTo>
                    <a:pt x="479" y="92"/>
                  </a:lnTo>
                  <a:cubicBezTo>
                    <a:pt x="479" y="81"/>
                    <a:pt x="467" y="70"/>
                    <a:pt x="467" y="59"/>
                  </a:cubicBezTo>
                  <a:cubicBezTo>
                    <a:pt x="457" y="59"/>
                    <a:pt x="457" y="59"/>
                    <a:pt x="445" y="48"/>
                  </a:cubicBezTo>
                  <a:lnTo>
                    <a:pt x="445" y="36"/>
                  </a:lnTo>
                  <a:cubicBezTo>
                    <a:pt x="445" y="26"/>
                    <a:pt x="434" y="14"/>
                    <a:pt x="423" y="14"/>
                  </a:cubicBezTo>
                  <a:cubicBezTo>
                    <a:pt x="390" y="3"/>
                    <a:pt x="357" y="0"/>
                    <a:pt x="32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76" name="Google Shape;676;p3"/>
            <p:cNvSpPr/>
            <p:nvPr/>
          </p:nvSpPr>
          <p:spPr>
            <a:xfrm>
              <a:off x="2421380" y="4413871"/>
              <a:ext cx="21002" cy="17130"/>
            </a:xfrm>
            <a:custGeom>
              <a:avLst/>
              <a:gdLst/>
              <a:ahLst/>
              <a:cxnLst/>
              <a:rect l="l" t="t" r="r" b="b"/>
              <a:pathLst>
                <a:path w="602" h="491" extrusionOk="0">
                  <a:moveTo>
                    <a:pt x="410" y="1"/>
                  </a:moveTo>
                  <a:cubicBezTo>
                    <a:pt x="403" y="1"/>
                    <a:pt x="396" y="2"/>
                    <a:pt x="390" y="5"/>
                  </a:cubicBezTo>
                  <a:cubicBezTo>
                    <a:pt x="334" y="28"/>
                    <a:pt x="279" y="50"/>
                    <a:pt x="235" y="72"/>
                  </a:cubicBezTo>
                  <a:cubicBezTo>
                    <a:pt x="223" y="72"/>
                    <a:pt x="212" y="83"/>
                    <a:pt x="212" y="94"/>
                  </a:cubicBezTo>
                  <a:lnTo>
                    <a:pt x="212" y="105"/>
                  </a:lnTo>
                  <a:cubicBezTo>
                    <a:pt x="201" y="105"/>
                    <a:pt x="201" y="117"/>
                    <a:pt x="190" y="127"/>
                  </a:cubicBezTo>
                  <a:cubicBezTo>
                    <a:pt x="190" y="139"/>
                    <a:pt x="190" y="150"/>
                    <a:pt x="201" y="161"/>
                  </a:cubicBezTo>
                  <a:cubicBezTo>
                    <a:pt x="201" y="172"/>
                    <a:pt x="212" y="172"/>
                    <a:pt x="212" y="183"/>
                  </a:cubicBezTo>
                  <a:cubicBezTo>
                    <a:pt x="223" y="194"/>
                    <a:pt x="235" y="194"/>
                    <a:pt x="257" y="194"/>
                  </a:cubicBezTo>
                  <a:lnTo>
                    <a:pt x="257" y="206"/>
                  </a:lnTo>
                  <a:cubicBezTo>
                    <a:pt x="245" y="216"/>
                    <a:pt x="235" y="216"/>
                    <a:pt x="212" y="228"/>
                  </a:cubicBezTo>
                  <a:cubicBezTo>
                    <a:pt x="179" y="238"/>
                    <a:pt x="134" y="250"/>
                    <a:pt x="112" y="295"/>
                  </a:cubicBezTo>
                  <a:cubicBezTo>
                    <a:pt x="101" y="327"/>
                    <a:pt x="146" y="372"/>
                    <a:pt x="179" y="372"/>
                  </a:cubicBezTo>
                  <a:cubicBezTo>
                    <a:pt x="201" y="372"/>
                    <a:pt x="212" y="372"/>
                    <a:pt x="234" y="362"/>
                  </a:cubicBezTo>
                  <a:lnTo>
                    <a:pt x="234" y="362"/>
                  </a:lnTo>
                  <a:cubicBezTo>
                    <a:pt x="212" y="372"/>
                    <a:pt x="201" y="372"/>
                    <a:pt x="190" y="372"/>
                  </a:cubicBezTo>
                  <a:cubicBezTo>
                    <a:pt x="168" y="384"/>
                    <a:pt x="146" y="384"/>
                    <a:pt x="123" y="394"/>
                  </a:cubicBezTo>
                  <a:lnTo>
                    <a:pt x="90" y="394"/>
                  </a:lnTo>
                  <a:cubicBezTo>
                    <a:pt x="81" y="390"/>
                    <a:pt x="68" y="387"/>
                    <a:pt x="55" y="387"/>
                  </a:cubicBezTo>
                  <a:cubicBezTo>
                    <a:pt x="37" y="387"/>
                    <a:pt x="19" y="393"/>
                    <a:pt x="12" y="406"/>
                  </a:cubicBezTo>
                  <a:cubicBezTo>
                    <a:pt x="1" y="439"/>
                    <a:pt x="23" y="461"/>
                    <a:pt x="45" y="473"/>
                  </a:cubicBezTo>
                  <a:cubicBezTo>
                    <a:pt x="69" y="487"/>
                    <a:pt x="95" y="491"/>
                    <a:pt x="121" y="491"/>
                  </a:cubicBezTo>
                  <a:cubicBezTo>
                    <a:pt x="156" y="491"/>
                    <a:pt x="191" y="483"/>
                    <a:pt x="223" y="483"/>
                  </a:cubicBezTo>
                  <a:cubicBezTo>
                    <a:pt x="257" y="473"/>
                    <a:pt x="279" y="473"/>
                    <a:pt x="301" y="461"/>
                  </a:cubicBezTo>
                  <a:cubicBezTo>
                    <a:pt x="334" y="450"/>
                    <a:pt x="368" y="450"/>
                    <a:pt x="390" y="439"/>
                  </a:cubicBezTo>
                  <a:cubicBezTo>
                    <a:pt x="413" y="428"/>
                    <a:pt x="413" y="394"/>
                    <a:pt x="401" y="372"/>
                  </a:cubicBezTo>
                  <a:cubicBezTo>
                    <a:pt x="401" y="361"/>
                    <a:pt x="390" y="361"/>
                    <a:pt x="379" y="350"/>
                  </a:cubicBezTo>
                  <a:cubicBezTo>
                    <a:pt x="435" y="339"/>
                    <a:pt x="502" y="339"/>
                    <a:pt x="546" y="305"/>
                  </a:cubicBezTo>
                  <a:cubicBezTo>
                    <a:pt x="601" y="272"/>
                    <a:pt x="546" y="216"/>
                    <a:pt x="502" y="216"/>
                  </a:cubicBezTo>
                  <a:lnTo>
                    <a:pt x="446" y="216"/>
                  </a:lnTo>
                  <a:cubicBezTo>
                    <a:pt x="435" y="216"/>
                    <a:pt x="423" y="216"/>
                    <a:pt x="413" y="228"/>
                  </a:cubicBezTo>
                  <a:lnTo>
                    <a:pt x="379" y="228"/>
                  </a:lnTo>
                  <a:cubicBezTo>
                    <a:pt x="401" y="216"/>
                    <a:pt x="401" y="206"/>
                    <a:pt x="390" y="183"/>
                  </a:cubicBezTo>
                  <a:lnTo>
                    <a:pt x="413" y="183"/>
                  </a:lnTo>
                  <a:cubicBezTo>
                    <a:pt x="435" y="172"/>
                    <a:pt x="435" y="139"/>
                    <a:pt x="413" y="127"/>
                  </a:cubicBezTo>
                  <a:lnTo>
                    <a:pt x="413" y="117"/>
                  </a:lnTo>
                  <a:cubicBezTo>
                    <a:pt x="423" y="105"/>
                    <a:pt x="435" y="94"/>
                    <a:pt x="457" y="94"/>
                  </a:cubicBezTo>
                  <a:cubicBezTo>
                    <a:pt x="468" y="83"/>
                    <a:pt x="468" y="72"/>
                    <a:pt x="479" y="61"/>
                  </a:cubicBezTo>
                  <a:cubicBezTo>
                    <a:pt x="479" y="50"/>
                    <a:pt x="468" y="38"/>
                    <a:pt x="468" y="28"/>
                  </a:cubicBezTo>
                  <a:cubicBezTo>
                    <a:pt x="452" y="11"/>
                    <a:pt x="430" y="1"/>
                    <a:pt x="41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77" name="Google Shape;677;p3"/>
            <p:cNvSpPr/>
            <p:nvPr/>
          </p:nvSpPr>
          <p:spPr>
            <a:xfrm>
              <a:off x="2378712" y="4392694"/>
              <a:ext cx="55122" cy="42842"/>
            </a:xfrm>
            <a:custGeom>
              <a:avLst/>
              <a:gdLst/>
              <a:ahLst/>
              <a:cxnLst/>
              <a:rect l="l" t="t" r="r" b="b"/>
              <a:pathLst>
                <a:path w="1580" h="1228" extrusionOk="0">
                  <a:moveTo>
                    <a:pt x="708" y="1"/>
                  </a:moveTo>
                  <a:cubicBezTo>
                    <a:pt x="594" y="1"/>
                    <a:pt x="478" y="15"/>
                    <a:pt x="368" y="45"/>
                  </a:cubicBezTo>
                  <a:cubicBezTo>
                    <a:pt x="289" y="67"/>
                    <a:pt x="190" y="111"/>
                    <a:pt x="123" y="178"/>
                  </a:cubicBezTo>
                  <a:cubicBezTo>
                    <a:pt x="111" y="178"/>
                    <a:pt x="111" y="178"/>
                    <a:pt x="111" y="190"/>
                  </a:cubicBezTo>
                  <a:cubicBezTo>
                    <a:pt x="0" y="279"/>
                    <a:pt x="0" y="434"/>
                    <a:pt x="56" y="568"/>
                  </a:cubicBezTo>
                  <a:cubicBezTo>
                    <a:pt x="111" y="712"/>
                    <a:pt x="212" y="857"/>
                    <a:pt x="323" y="968"/>
                  </a:cubicBezTo>
                  <a:cubicBezTo>
                    <a:pt x="481" y="1126"/>
                    <a:pt x="688" y="1228"/>
                    <a:pt x="904" y="1228"/>
                  </a:cubicBezTo>
                  <a:cubicBezTo>
                    <a:pt x="977" y="1228"/>
                    <a:pt x="1051" y="1216"/>
                    <a:pt x="1124" y="1191"/>
                  </a:cubicBezTo>
                  <a:cubicBezTo>
                    <a:pt x="1391" y="1102"/>
                    <a:pt x="1580" y="801"/>
                    <a:pt x="1502" y="523"/>
                  </a:cubicBezTo>
                  <a:cubicBezTo>
                    <a:pt x="1424" y="234"/>
                    <a:pt x="1157" y="56"/>
                    <a:pt x="879" y="12"/>
                  </a:cubicBezTo>
                  <a:cubicBezTo>
                    <a:pt x="823" y="4"/>
                    <a:pt x="766" y="1"/>
                    <a:pt x="708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78" name="Google Shape;678;p3"/>
            <p:cNvSpPr/>
            <p:nvPr/>
          </p:nvSpPr>
          <p:spPr>
            <a:xfrm>
              <a:off x="2374037" y="4375703"/>
              <a:ext cx="75148" cy="69845"/>
            </a:xfrm>
            <a:custGeom>
              <a:avLst/>
              <a:gdLst/>
              <a:ahLst/>
              <a:cxnLst/>
              <a:rect l="l" t="t" r="r" b="b"/>
              <a:pathLst>
                <a:path w="2154" h="2002" extrusionOk="0">
                  <a:moveTo>
                    <a:pt x="760" y="95"/>
                  </a:moveTo>
                  <a:cubicBezTo>
                    <a:pt x="788" y="95"/>
                    <a:pt x="817" y="96"/>
                    <a:pt x="846" y="98"/>
                  </a:cubicBezTo>
                  <a:cubicBezTo>
                    <a:pt x="791" y="109"/>
                    <a:pt x="746" y="109"/>
                    <a:pt x="702" y="121"/>
                  </a:cubicBezTo>
                  <a:cubicBezTo>
                    <a:pt x="680" y="121"/>
                    <a:pt x="668" y="121"/>
                    <a:pt x="657" y="131"/>
                  </a:cubicBezTo>
                  <a:lnTo>
                    <a:pt x="635" y="131"/>
                  </a:lnTo>
                  <a:cubicBezTo>
                    <a:pt x="601" y="143"/>
                    <a:pt x="557" y="154"/>
                    <a:pt x="524" y="176"/>
                  </a:cubicBezTo>
                  <a:cubicBezTo>
                    <a:pt x="479" y="187"/>
                    <a:pt x="423" y="210"/>
                    <a:pt x="379" y="243"/>
                  </a:cubicBezTo>
                  <a:cubicBezTo>
                    <a:pt x="401" y="220"/>
                    <a:pt x="423" y="198"/>
                    <a:pt x="446" y="187"/>
                  </a:cubicBezTo>
                  <a:cubicBezTo>
                    <a:pt x="544" y="116"/>
                    <a:pt x="648" y="95"/>
                    <a:pt x="760" y="95"/>
                  </a:cubicBezTo>
                  <a:close/>
                  <a:moveTo>
                    <a:pt x="915" y="111"/>
                  </a:moveTo>
                  <a:lnTo>
                    <a:pt x="1169" y="143"/>
                  </a:lnTo>
                  <a:cubicBezTo>
                    <a:pt x="1002" y="176"/>
                    <a:pt x="824" y="198"/>
                    <a:pt x="657" y="254"/>
                  </a:cubicBezTo>
                  <a:cubicBezTo>
                    <a:pt x="668" y="243"/>
                    <a:pt x="668" y="243"/>
                    <a:pt x="680" y="243"/>
                  </a:cubicBezTo>
                  <a:cubicBezTo>
                    <a:pt x="746" y="210"/>
                    <a:pt x="835" y="198"/>
                    <a:pt x="913" y="187"/>
                  </a:cubicBezTo>
                  <a:cubicBezTo>
                    <a:pt x="935" y="176"/>
                    <a:pt x="947" y="165"/>
                    <a:pt x="935" y="143"/>
                  </a:cubicBezTo>
                  <a:cubicBezTo>
                    <a:pt x="935" y="125"/>
                    <a:pt x="928" y="115"/>
                    <a:pt x="915" y="111"/>
                  </a:cubicBezTo>
                  <a:close/>
                  <a:moveTo>
                    <a:pt x="1058" y="677"/>
                  </a:moveTo>
                  <a:lnTo>
                    <a:pt x="1058" y="677"/>
                  </a:lnTo>
                  <a:cubicBezTo>
                    <a:pt x="913" y="821"/>
                    <a:pt x="735" y="932"/>
                    <a:pt x="535" y="988"/>
                  </a:cubicBezTo>
                  <a:cubicBezTo>
                    <a:pt x="657" y="832"/>
                    <a:pt x="858" y="732"/>
                    <a:pt x="1058" y="677"/>
                  </a:cubicBezTo>
                  <a:close/>
                  <a:moveTo>
                    <a:pt x="753" y="1804"/>
                  </a:moveTo>
                  <a:lnTo>
                    <a:pt x="753" y="1804"/>
                  </a:lnTo>
                  <a:cubicBezTo>
                    <a:pt x="785" y="1823"/>
                    <a:pt x="827" y="1834"/>
                    <a:pt x="868" y="1844"/>
                  </a:cubicBezTo>
                  <a:cubicBezTo>
                    <a:pt x="903" y="1861"/>
                    <a:pt x="939" y="1875"/>
                    <a:pt x="977" y="1885"/>
                  </a:cubicBezTo>
                  <a:lnTo>
                    <a:pt x="977" y="1885"/>
                  </a:lnTo>
                  <a:cubicBezTo>
                    <a:pt x="897" y="1872"/>
                    <a:pt x="820" y="1846"/>
                    <a:pt x="753" y="1804"/>
                  </a:cubicBezTo>
                  <a:close/>
                  <a:moveTo>
                    <a:pt x="712" y="1"/>
                  </a:moveTo>
                  <a:cubicBezTo>
                    <a:pt x="573" y="1"/>
                    <a:pt x="439" y="28"/>
                    <a:pt x="324" y="121"/>
                  </a:cubicBezTo>
                  <a:cubicBezTo>
                    <a:pt x="245" y="187"/>
                    <a:pt x="179" y="276"/>
                    <a:pt x="146" y="388"/>
                  </a:cubicBezTo>
                  <a:cubicBezTo>
                    <a:pt x="156" y="299"/>
                    <a:pt x="179" y="220"/>
                    <a:pt x="190" y="131"/>
                  </a:cubicBezTo>
                  <a:cubicBezTo>
                    <a:pt x="197" y="102"/>
                    <a:pt x="156" y="77"/>
                    <a:pt x="124" y="77"/>
                  </a:cubicBezTo>
                  <a:cubicBezTo>
                    <a:pt x="107" y="77"/>
                    <a:pt x="94" y="83"/>
                    <a:pt x="90" y="98"/>
                  </a:cubicBezTo>
                  <a:cubicBezTo>
                    <a:pt x="12" y="254"/>
                    <a:pt x="1" y="432"/>
                    <a:pt x="12" y="610"/>
                  </a:cubicBezTo>
                  <a:lnTo>
                    <a:pt x="12" y="632"/>
                  </a:lnTo>
                  <a:cubicBezTo>
                    <a:pt x="12" y="687"/>
                    <a:pt x="1" y="732"/>
                    <a:pt x="12" y="788"/>
                  </a:cubicBezTo>
                  <a:cubicBezTo>
                    <a:pt x="12" y="932"/>
                    <a:pt x="35" y="1077"/>
                    <a:pt x="45" y="1221"/>
                  </a:cubicBezTo>
                  <a:cubicBezTo>
                    <a:pt x="45" y="1251"/>
                    <a:pt x="80" y="1271"/>
                    <a:pt x="113" y="1271"/>
                  </a:cubicBezTo>
                  <a:cubicBezTo>
                    <a:pt x="130" y="1271"/>
                    <a:pt x="146" y="1266"/>
                    <a:pt x="156" y="1255"/>
                  </a:cubicBezTo>
                  <a:cubicBezTo>
                    <a:pt x="156" y="1322"/>
                    <a:pt x="190" y="1389"/>
                    <a:pt x="235" y="1444"/>
                  </a:cubicBezTo>
                  <a:cubicBezTo>
                    <a:pt x="257" y="1478"/>
                    <a:pt x="302" y="1510"/>
                    <a:pt x="346" y="1544"/>
                  </a:cubicBezTo>
                  <a:cubicBezTo>
                    <a:pt x="390" y="1567"/>
                    <a:pt x="435" y="1599"/>
                    <a:pt x="490" y="1611"/>
                  </a:cubicBezTo>
                  <a:cubicBezTo>
                    <a:pt x="490" y="1611"/>
                    <a:pt x="502" y="1611"/>
                    <a:pt x="502" y="1622"/>
                  </a:cubicBezTo>
                  <a:cubicBezTo>
                    <a:pt x="490" y="1622"/>
                    <a:pt x="490" y="1633"/>
                    <a:pt x="502" y="1655"/>
                  </a:cubicBezTo>
                  <a:cubicBezTo>
                    <a:pt x="579" y="1811"/>
                    <a:pt x="735" y="1922"/>
                    <a:pt x="913" y="1978"/>
                  </a:cubicBezTo>
                  <a:cubicBezTo>
                    <a:pt x="982" y="1994"/>
                    <a:pt x="1052" y="2001"/>
                    <a:pt x="1121" y="2001"/>
                  </a:cubicBezTo>
                  <a:cubicBezTo>
                    <a:pt x="1240" y="2001"/>
                    <a:pt x="1356" y="1980"/>
                    <a:pt x="1469" y="1945"/>
                  </a:cubicBezTo>
                  <a:cubicBezTo>
                    <a:pt x="1521" y="1924"/>
                    <a:pt x="1467" y="1855"/>
                    <a:pt x="1423" y="1855"/>
                  </a:cubicBezTo>
                  <a:cubicBezTo>
                    <a:pt x="1420" y="1855"/>
                    <a:pt x="1417" y="1855"/>
                    <a:pt x="1414" y="1856"/>
                  </a:cubicBezTo>
                  <a:cubicBezTo>
                    <a:pt x="1322" y="1880"/>
                    <a:pt x="1219" y="1895"/>
                    <a:pt x="1117" y="1895"/>
                  </a:cubicBezTo>
                  <a:cubicBezTo>
                    <a:pt x="1116" y="1895"/>
                    <a:pt x="1116" y="1895"/>
                    <a:pt x="1115" y="1895"/>
                  </a:cubicBezTo>
                  <a:lnTo>
                    <a:pt x="1115" y="1895"/>
                  </a:lnTo>
                  <a:cubicBezTo>
                    <a:pt x="1129" y="1894"/>
                    <a:pt x="1143" y="1892"/>
                    <a:pt x="1157" y="1889"/>
                  </a:cubicBezTo>
                  <a:cubicBezTo>
                    <a:pt x="1169" y="1878"/>
                    <a:pt x="1180" y="1866"/>
                    <a:pt x="1180" y="1856"/>
                  </a:cubicBezTo>
                  <a:cubicBezTo>
                    <a:pt x="1202" y="1856"/>
                    <a:pt x="1214" y="1844"/>
                    <a:pt x="1236" y="1844"/>
                  </a:cubicBezTo>
                  <a:cubicBezTo>
                    <a:pt x="1246" y="1833"/>
                    <a:pt x="1246" y="1833"/>
                    <a:pt x="1246" y="1822"/>
                  </a:cubicBezTo>
                  <a:cubicBezTo>
                    <a:pt x="1525" y="1822"/>
                    <a:pt x="1814" y="1777"/>
                    <a:pt x="2081" y="1688"/>
                  </a:cubicBezTo>
                  <a:cubicBezTo>
                    <a:pt x="2154" y="1668"/>
                    <a:pt x="2099" y="1588"/>
                    <a:pt x="2037" y="1588"/>
                  </a:cubicBezTo>
                  <a:cubicBezTo>
                    <a:pt x="2033" y="1588"/>
                    <a:pt x="2029" y="1588"/>
                    <a:pt x="2025" y="1589"/>
                  </a:cubicBezTo>
                  <a:cubicBezTo>
                    <a:pt x="1769" y="1650"/>
                    <a:pt x="1493" y="1712"/>
                    <a:pt x="1224" y="1712"/>
                  </a:cubicBezTo>
                  <a:cubicBezTo>
                    <a:pt x="1202" y="1712"/>
                    <a:pt x="1180" y="1712"/>
                    <a:pt x="1157" y="1711"/>
                  </a:cubicBezTo>
                  <a:lnTo>
                    <a:pt x="1157" y="1688"/>
                  </a:lnTo>
                  <a:cubicBezTo>
                    <a:pt x="1169" y="1688"/>
                    <a:pt x="1169" y="1700"/>
                    <a:pt x="1180" y="1700"/>
                  </a:cubicBezTo>
                  <a:cubicBezTo>
                    <a:pt x="1246" y="1700"/>
                    <a:pt x="1313" y="1688"/>
                    <a:pt x="1380" y="1678"/>
                  </a:cubicBezTo>
                  <a:cubicBezTo>
                    <a:pt x="1447" y="1666"/>
                    <a:pt x="1503" y="1644"/>
                    <a:pt x="1569" y="1622"/>
                  </a:cubicBezTo>
                  <a:cubicBezTo>
                    <a:pt x="1636" y="1611"/>
                    <a:pt x="1691" y="1589"/>
                    <a:pt x="1747" y="1555"/>
                  </a:cubicBezTo>
                  <a:cubicBezTo>
                    <a:pt x="1803" y="1533"/>
                    <a:pt x="1859" y="1488"/>
                    <a:pt x="1914" y="1455"/>
                  </a:cubicBezTo>
                  <a:cubicBezTo>
                    <a:pt x="1925" y="1444"/>
                    <a:pt x="1914" y="1411"/>
                    <a:pt x="1903" y="1399"/>
                  </a:cubicBezTo>
                  <a:cubicBezTo>
                    <a:pt x="1895" y="1392"/>
                    <a:pt x="1876" y="1384"/>
                    <a:pt x="1858" y="1384"/>
                  </a:cubicBezTo>
                  <a:cubicBezTo>
                    <a:pt x="1850" y="1384"/>
                    <a:pt x="1843" y="1385"/>
                    <a:pt x="1836" y="1389"/>
                  </a:cubicBezTo>
                  <a:cubicBezTo>
                    <a:pt x="1725" y="1433"/>
                    <a:pt x="1614" y="1488"/>
                    <a:pt x="1491" y="1533"/>
                  </a:cubicBezTo>
                  <a:cubicBezTo>
                    <a:pt x="1436" y="1555"/>
                    <a:pt x="1380" y="1567"/>
                    <a:pt x="1325" y="1577"/>
                  </a:cubicBezTo>
                  <a:cubicBezTo>
                    <a:pt x="1302" y="1589"/>
                    <a:pt x="1269" y="1599"/>
                    <a:pt x="1236" y="1599"/>
                  </a:cubicBezTo>
                  <a:cubicBezTo>
                    <a:pt x="1402" y="1533"/>
                    <a:pt x="1558" y="1433"/>
                    <a:pt x="1658" y="1288"/>
                  </a:cubicBezTo>
                  <a:cubicBezTo>
                    <a:pt x="1676" y="1253"/>
                    <a:pt x="1632" y="1226"/>
                    <a:pt x="1596" y="1226"/>
                  </a:cubicBezTo>
                  <a:cubicBezTo>
                    <a:pt x="1586" y="1226"/>
                    <a:pt x="1577" y="1228"/>
                    <a:pt x="1569" y="1233"/>
                  </a:cubicBezTo>
                  <a:cubicBezTo>
                    <a:pt x="1402" y="1366"/>
                    <a:pt x="1224" y="1478"/>
                    <a:pt x="1013" y="1533"/>
                  </a:cubicBezTo>
                  <a:cubicBezTo>
                    <a:pt x="956" y="1549"/>
                    <a:pt x="888" y="1559"/>
                    <a:pt x="816" y="1559"/>
                  </a:cubicBezTo>
                  <a:cubicBezTo>
                    <a:pt x="789" y="1559"/>
                    <a:pt x="762" y="1558"/>
                    <a:pt x="735" y="1555"/>
                  </a:cubicBezTo>
                  <a:cubicBezTo>
                    <a:pt x="835" y="1544"/>
                    <a:pt x="935" y="1522"/>
                    <a:pt x="1013" y="1500"/>
                  </a:cubicBezTo>
                  <a:cubicBezTo>
                    <a:pt x="1076" y="1479"/>
                    <a:pt x="1041" y="1410"/>
                    <a:pt x="1000" y="1410"/>
                  </a:cubicBezTo>
                  <a:cubicBezTo>
                    <a:pt x="997" y="1410"/>
                    <a:pt x="994" y="1410"/>
                    <a:pt x="991" y="1411"/>
                  </a:cubicBezTo>
                  <a:lnTo>
                    <a:pt x="935" y="1411"/>
                  </a:lnTo>
                  <a:cubicBezTo>
                    <a:pt x="957" y="1411"/>
                    <a:pt x="980" y="1399"/>
                    <a:pt x="991" y="1399"/>
                  </a:cubicBezTo>
                  <a:cubicBezTo>
                    <a:pt x="1214" y="1332"/>
                    <a:pt x="1436" y="1255"/>
                    <a:pt x="1580" y="1066"/>
                  </a:cubicBezTo>
                  <a:cubicBezTo>
                    <a:pt x="1607" y="1030"/>
                    <a:pt x="1554" y="979"/>
                    <a:pt x="1510" y="979"/>
                  </a:cubicBezTo>
                  <a:cubicBezTo>
                    <a:pt x="1499" y="979"/>
                    <a:pt x="1489" y="982"/>
                    <a:pt x="1480" y="988"/>
                  </a:cubicBezTo>
                  <a:cubicBezTo>
                    <a:pt x="1335" y="1132"/>
                    <a:pt x="1147" y="1221"/>
                    <a:pt x="957" y="1277"/>
                  </a:cubicBezTo>
                  <a:cubicBezTo>
                    <a:pt x="851" y="1310"/>
                    <a:pt x="719" y="1349"/>
                    <a:pt x="595" y="1349"/>
                  </a:cubicBezTo>
                  <a:cubicBezTo>
                    <a:pt x="551" y="1349"/>
                    <a:pt x="509" y="1344"/>
                    <a:pt x="468" y="1332"/>
                  </a:cubicBezTo>
                  <a:lnTo>
                    <a:pt x="568" y="1300"/>
                  </a:lnTo>
                  <a:cubicBezTo>
                    <a:pt x="579" y="1288"/>
                    <a:pt x="591" y="1288"/>
                    <a:pt x="601" y="1288"/>
                  </a:cubicBezTo>
                  <a:cubicBezTo>
                    <a:pt x="713" y="1266"/>
                    <a:pt x="824" y="1233"/>
                    <a:pt x="935" y="1188"/>
                  </a:cubicBezTo>
                  <a:cubicBezTo>
                    <a:pt x="1102" y="1132"/>
                    <a:pt x="1258" y="1055"/>
                    <a:pt x="1402" y="944"/>
                  </a:cubicBezTo>
                  <a:cubicBezTo>
                    <a:pt x="1443" y="913"/>
                    <a:pt x="1372" y="864"/>
                    <a:pt x="1334" y="864"/>
                  </a:cubicBezTo>
                  <a:cubicBezTo>
                    <a:pt x="1331" y="864"/>
                    <a:pt x="1328" y="864"/>
                    <a:pt x="1325" y="865"/>
                  </a:cubicBezTo>
                  <a:cubicBezTo>
                    <a:pt x="1174" y="941"/>
                    <a:pt x="1033" y="1016"/>
                    <a:pt x="883" y="1072"/>
                  </a:cubicBezTo>
                  <a:lnTo>
                    <a:pt x="883" y="1072"/>
                  </a:lnTo>
                  <a:cubicBezTo>
                    <a:pt x="911" y="1055"/>
                    <a:pt x="943" y="1038"/>
                    <a:pt x="969" y="1021"/>
                  </a:cubicBezTo>
                  <a:cubicBezTo>
                    <a:pt x="1013" y="988"/>
                    <a:pt x="991" y="944"/>
                    <a:pt x="947" y="932"/>
                  </a:cubicBezTo>
                  <a:cubicBezTo>
                    <a:pt x="1068" y="855"/>
                    <a:pt x="1169" y="754"/>
                    <a:pt x="1246" y="632"/>
                  </a:cubicBezTo>
                  <a:cubicBezTo>
                    <a:pt x="1264" y="606"/>
                    <a:pt x="1220" y="566"/>
                    <a:pt x="1184" y="566"/>
                  </a:cubicBezTo>
                  <a:cubicBezTo>
                    <a:pt x="1174" y="566"/>
                    <a:pt x="1165" y="569"/>
                    <a:pt x="1157" y="576"/>
                  </a:cubicBezTo>
                  <a:cubicBezTo>
                    <a:pt x="1147" y="554"/>
                    <a:pt x="1125" y="554"/>
                    <a:pt x="1102" y="554"/>
                  </a:cubicBezTo>
                  <a:cubicBezTo>
                    <a:pt x="913" y="576"/>
                    <a:pt x="724" y="643"/>
                    <a:pt x="568" y="754"/>
                  </a:cubicBezTo>
                  <a:cubicBezTo>
                    <a:pt x="512" y="799"/>
                    <a:pt x="457" y="843"/>
                    <a:pt x="413" y="899"/>
                  </a:cubicBezTo>
                  <a:cubicBezTo>
                    <a:pt x="423" y="877"/>
                    <a:pt x="446" y="855"/>
                    <a:pt x="457" y="832"/>
                  </a:cubicBezTo>
                  <a:cubicBezTo>
                    <a:pt x="535" y="721"/>
                    <a:pt x="635" y="632"/>
                    <a:pt x="746" y="554"/>
                  </a:cubicBezTo>
                  <a:cubicBezTo>
                    <a:pt x="786" y="524"/>
                    <a:pt x="719" y="486"/>
                    <a:pt x="688" y="486"/>
                  </a:cubicBezTo>
                  <a:cubicBezTo>
                    <a:pt x="685" y="486"/>
                    <a:pt x="682" y="486"/>
                    <a:pt x="680" y="487"/>
                  </a:cubicBezTo>
                  <a:cubicBezTo>
                    <a:pt x="512" y="543"/>
                    <a:pt x="390" y="677"/>
                    <a:pt x="302" y="821"/>
                  </a:cubicBezTo>
                  <a:cubicBezTo>
                    <a:pt x="346" y="743"/>
                    <a:pt x="401" y="677"/>
                    <a:pt x="457" y="598"/>
                  </a:cubicBezTo>
                  <a:cubicBezTo>
                    <a:pt x="479" y="576"/>
                    <a:pt x="468" y="543"/>
                    <a:pt x="446" y="532"/>
                  </a:cubicBezTo>
                  <a:cubicBezTo>
                    <a:pt x="490" y="477"/>
                    <a:pt x="568" y="432"/>
                    <a:pt x="635" y="410"/>
                  </a:cubicBezTo>
                  <a:cubicBezTo>
                    <a:pt x="835" y="321"/>
                    <a:pt x="1058" y="309"/>
                    <a:pt x="1258" y="232"/>
                  </a:cubicBezTo>
                  <a:cubicBezTo>
                    <a:pt x="1302" y="210"/>
                    <a:pt x="1269" y="165"/>
                    <a:pt x="1236" y="143"/>
                  </a:cubicBezTo>
                  <a:lnTo>
                    <a:pt x="1335" y="143"/>
                  </a:lnTo>
                  <a:cubicBezTo>
                    <a:pt x="1391" y="131"/>
                    <a:pt x="1347" y="54"/>
                    <a:pt x="1302" y="54"/>
                  </a:cubicBezTo>
                  <a:cubicBezTo>
                    <a:pt x="1114" y="54"/>
                    <a:pt x="907" y="1"/>
                    <a:pt x="71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79" name="Google Shape;679;p3"/>
            <p:cNvSpPr/>
            <p:nvPr/>
          </p:nvSpPr>
          <p:spPr>
            <a:xfrm>
              <a:off x="2375990" y="4384913"/>
              <a:ext cx="25433" cy="39179"/>
            </a:xfrm>
            <a:custGeom>
              <a:avLst/>
              <a:gdLst/>
              <a:ahLst/>
              <a:cxnLst/>
              <a:rect l="l" t="t" r="r" b="b"/>
              <a:pathLst>
                <a:path w="729" h="1123" extrusionOk="0">
                  <a:moveTo>
                    <a:pt x="253" y="0"/>
                  </a:moveTo>
                  <a:cubicBezTo>
                    <a:pt x="242" y="0"/>
                    <a:pt x="232" y="4"/>
                    <a:pt x="223" y="12"/>
                  </a:cubicBezTo>
                  <a:cubicBezTo>
                    <a:pt x="134" y="124"/>
                    <a:pt x="78" y="245"/>
                    <a:pt x="45" y="390"/>
                  </a:cubicBezTo>
                  <a:cubicBezTo>
                    <a:pt x="34" y="423"/>
                    <a:pt x="23" y="479"/>
                    <a:pt x="23" y="524"/>
                  </a:cubicBezTo>
                  <a:cubicBezTo>
                    <a:pt x="1" y="591"/>
                    <a:pt x="11" y="680"/>
                    <a:pt x="23" y="746"/>
                  </a:cubicBezTo>
                  <a:cubicBezTo>
                    <a:pt x="34" y="846"/>
                    <a:pt x="56" y="947"/>
                    <a:pt x="90" y="1046"/>
                  </a:cubicBezTo>
                  <a:cubicBezTo>
                    <a:pt x="99" y="1065"/>
                    <a:pt x="123" y="1083"/>
                    <a:pt x="144" y="1083"/>
                  </a:cubicBezTo>
                  <a:cubicBezTo>
                    <a:pt x="148" y="1083"/>
                    <a:pt x="153" y="1082"/>
                    <a:pt x="157" y="1080"/>
                  </a:cubicBezTo>
                  <a:lnTo>
                    <a:pt x="167" y="1091"/>
                  </a:lnTo>
                  <a:cubicBezTo>
                    <a:pt x="175" y="1106"/>
                    <a:pt x="200" y="1122"/>
                    <a:pt x="222" y="1122"/>
                  </a:cubicBezTo>
                  <a:cubicBezTo>
                    <a:pt x="231" y="1122"/>
                    <a:pt x="239" y="1119"/>
                    <a:pt x="246" y="1113"/>
                  </a:cubicBezTo>
                  <a:cubicBezTo>
                    <a:pt x="390" y="1024"/>
                    <a:pt x="535" y="947"/>
                    <a:pt x="679" y="868"/>
                  </a:cubicBezTo>
                  <a:cubicBezTo>
                    <a:pt x="728" y="839"/>
                    <a:pt x="674" y="775"/>
                    <a:pt x="629" y="775"/>
                  </a:cubicBezTo>
                  <a:cubicBezTo>
                    <a:pt x="623" y="775"/>
                    <a:pt x="617" y="777"/>
                    <a:pt x="612" y="779"/>
                  </a:cubicBezTo>
                  <a:cubicBezTo>
                    <a:pt x="579" y="802"/>
                    <a:pt x="545" y="813"/>
                    <a:pt x="523" y="824"/>
                  </a:cubicBezTo>
                  <a:cubicBezTo>
                    <a:pt x="568" y="791"/>
                    <a:pt x="624" y="746"/>
                    <a:pt x="668" y="713"/>
                  </a:cubicBezTo>
                  <a:cubicBezTo>
                    <a:pt x="708" y="673"/>
                    <a:pt x="650" y="633"/>
                    <a:pt x="605" y="633"/>
                  </a:cubicBezTo>
                  <a:cubicBezTo>
                    <a:pt x="600" y="633"/>
                    <a:pt x="595" y="634"/>
                    <a:pt x="590" y="635"/>
                  </a:cubicBezTo>
                  <a:cubicBezTo>
                    <a:pt x="523" y="668"/>
                    <a:pt x="456" y="713"/>
                    <a:pt x="390" y="769"/>
                  </a:cubicBezTo>
                  <a:cubicBezTo>
                    <a:pt x="390" y="757"/>
                    <a:pt x="379" y="746"/>
                    <a:pt x="357" y="735"/>
                  </a:cubicBezTo>
                  <a:cubicBezTo>
                    <a:pt x="379" y="713"/>
                    <a:pt x="390" y="690"/>
                    <a:pt x="401" y="668"/>
                  </a:cubicBezTo>
                  <a:cubicBezTo>
                    <a:pt x="423" y="646"/>
                    <a:pt x="390" y="613"/>
                    <a:pt x="379" y="601"/>
                  </a:cubicBezTo>
                  <a:cubicBezTo>
                    <a:pt x="366" y="595"/>
                    <a:pt x="349" y="589"/>
                    <a:pt x="333" y="589"/>
                  </a:cubicBezTo>
                  <a:cubicBezTo>
                    <a:pt x="321" y="589"/>
                    <a:pt x="310" y="592"/>
                    <a:pt x="301" y="601"/>
                  </a:cubicBezTo>
                  <a:cubicBezTo>
                    <a:pt x="268" y="624"/>
                    <a:pt x="246" y="646"/>
                    <a:pt x="223" y="680"/>
                  </a:cubicBezTo>
                  <a:lnTo>
                    <a:pt x="223" y="646"/>
                  </a:lnTo>
                  <a:cubicBezTo>
                    <a:pt x="246" y="524"/>
                    <a:pt x="268" y="413"/>
                    <a:pt x="312" y="302"/>
                  </a:cubicBezTo>
                  <a:cubicBezTo>
                    <a:pt x="328" y="270"/>
                    <a:pt x="282" y="239"/>
                    <a:pt x="250" y="239"/>
                  </a:cubicBezTo>
                  <a:cubicBezTo>
                    <a:pt x="237" y="239"/>
                    <a:pt x="226" y="244"/>
                    <a:pt x="223" y="257"/>
                  </a:cubicBezTo>
                  <a:cubicBezTo>
                    <a:pt x="189" y="334"/>
                    <a:pt x="157" y="423"/>
                    <a:pt x="145" y="512"/>
                  </a:cubicBezTo>
                  <a:cubicBezTo>
                    <a:pt x="145" y="479"/>
                    <a:pt x="145" y="435"/>
                    <a:pt x="157" y="401"/>
                  </a:cubicBezTo>
                  <a:cubicBezTo>
                    <a:pt x="179" y="279"/>
                    <a:pt x="234" y="168"/>
                    <a:pt x="301" y="57"/>
                  </a:cubicBezTo>
                  <a:cubicBezTo>
                    <a:pt x="317" y="32"/>
                    <a:pt x="284" y="0"/>
                    <a:pt x="25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80" name="Google Shape;680;p3"/>
            <p:cNvSpPr/>
            <p:nvPr/>
          </p:nvSpPr>
          <p:spPr>
            <a:xfrm>
              <a:off x="2383771" y="4423570"/>
              <a:ext cx="37155" cy="11757"/>
            </a:xfrm>
            <a:custGeom>
              <a:avLst/>
              <a:gdLst/>
              <a:ahLst/>
              <a:cxnLst/>
              <a:rect l="l" t="t" r="r" b="b"/>
              <a:pathLst>
                <a:path w="1065" h="337" extrusionOk="0">
                  <a:moveTo>
                    <a:pt x="681" y="1"/>
                  </a:moveTo>
                  <a:cubicBezTo>
                    <a:pt x="673" y="1"/>
                    <a:pt x="665" y="2"/>
                    <a:pt x="656" y="5"/>
                  </a:cubicBezTo>
                  <a:cubicBezTo>
                    <a:pt x="567" y="39"/>
                    <a:pt x="467" y="72"/>
                    <a:pt x="367" y="94"/>
                  </a:cubicBezTo>
                  <a:cubicBezTo>
                    <a:pt x="322" y="101"/>
                    <a:pt x="267" y="114"/>
                    <a:pt x="213" y="114"/>
                  </a:cubicBezTo>
                  <a:cubicBezTo>
                    <a:pt x="173" y="114"/>
                    <a:pt x="133" y="107"/>
                    <a:pt x="100" y="83"/>
                  </a:cubicBezTo>
                  <a:cubicBezTo>
                    <a:pt x="87" y="77"/>
                    <a:pt x="71" y="70"/>
                    <a:pt x="55" y="70"/>
                  </a:cubicBezTo>
                  <a:cubicBezTo>
                    <a:pt x="43" y="70"/>
                    <a:pt x="32" y="74"/>
                    <a:pt x="23" y="83"/>
                  </a:cubicBezTo>
                  <a:cubicBezTo>
                    <a:pt x="0" y="94"/>
                    <a:pt x="11" y="128"/>
                    <a:pt x="33" y="138"/>
                  </a:cubicBezTo>
                  <a:cubicBezTo>
                    <a:pt x="78" y="172"/>
                    <a:pt x="134" y="195"/>
                    <a:pt x="189" y="205"/>
                  </a:cubicBezTo>
                  <a:cubicBezTo>
                    <a:pt x="178" y="205"/>
                    <a:pt x="167" y="205"/>
                    <a:pt x="167" y="217"/>
                  </a:cubicBezTo>
                  <a:cubicBezTo>
                    <a:pt x="144" y="250"/>
                    <a:pt x="178" y="272"/>
                    <a:pt x="189" y="283"/>
                  </a:cubicBezTo>
                  <a:cubicBezTo>
                    <a:pt x="265" y="325"/>
                    <a:pt x="358" y="336"/>
                    <a:pt x="450" y="336"/>
                  </a:cubicBezTo>
                  <a:cubicBezTo>
                    <a:pt x="506" y="336"/>
                    <a:pt x="561" y="332"/>
                    <a:pt x="612" y="328"/>
                  </a:cubicBezTo>
                  <a:cubicBezTo>
                    <a:pt x="745" y="306"/>
                    <a:pt x="890" y="272"/>
                    <a:pt x="1012" y="217"/>
                  </a:cubicBezTo>
                  <a:cubicBezTo>
                    <a:pt x="1064" y="196"/>
                    <a:pt x="1010" y="127"/>
                    <a:pt x="966" y="127"/>
                  </a:cubicBezTo>
                  <a:cubicBezTo>
                    <a:pt x="963" y="127"/>
                    <a:pt x="960" y="127"/>
                    <a:pt x="957" y="128"/>
                  </a:cubicBezTo>
                  <a:cubicBezTo>
                    <a:pt x="834" y="161"/>
                    <a:pt x="712" y="195"/>
                    <a:pt x="589" y="217"/>
                  </a:cubicBezTo>
                  <a:cubicBezTo>
                    <a:pt x="534" y="227"/>
                    <a:pt x="467" y="239"/>
                    <a:pt x="411" y="239"/>
                  </a:cubicBezTo>
                  <a:cubicBezTo>
                    <a:pt x="345" y="239"/>
                    <a:pt x="289" y="239"/>
                    <a:pt x="233" y="205"/>
                  </a:cubicBezTo>
                  <a:cubicBezTo>
                    <a:pt x="278" y="205"/>
                    <a:pt x="334" y="205"/>
                    <a:pt x="389" y="195"/>
                  </a:cubicBezTo>
                  <a:cubicBezTo>
                    <a:pt x="512" y="183"/>
                    <a:pt x="623" y="150"/>
                    <a:pt x="723" y="83"/>
                  </a:cubicBezTo>
                  <a:cubicBezTo>
                    <a:pt x="745" y="72"/>
                    <a:pt x="745" y="49"/>
                    <a:pt x="734" y="27"/>
                  </a:cubicBezTo>
                  <a:cubicBezTo>
                    <a:pt x="718" y="11"/>
                    <a:pt x="702" y="1"/>
                    <a:pt x="68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81" name="Google Shape;681;p3"/>
            <p:cNvSpPr/>
            <p:nvPr/>
          </p:nvSpPr>
          <p:spPr>
            <a:xfrm>
              <a:off x="2392667" y="4432990"/>
              <a:ext cx="27805" cy="14199"/>
            </a:xfrm>
            <a:custGeom>
              <a:avLst/>
              <a:gdLst/>
              <a:ahLst/>
              <a:cxnLst/>
              <a:rect l="l" t="t" r="r" b="b"/>
              <a:pathLst>
                <a:path w="797" h="407" extrusionOk="0">
                  <a:moveTo>
                    <a:pt x="690" y="1"/>
                  </a:moveTo>
                  <a:cubicBezTo>
                    <a:pt x="687" y="1"/>
                    <a:pt x="683" y="1"/>
                    <a:pt x="680" y="2"/>
                  </a:cubicBezTo>
                  <a:cubicBezTo>
                    <a:pt x="591" y="13"/>
                    <a:pt x="490" y="36"/>
                    <a:pt x="401" y="58"/>
                  </a:cubicBezTo>
                  <a:cubicBezTo>
                    <a:pt x="357" y="58"/>
                    <a:pt x="301" y="69"/>
                    <a:pt x="257" y="80"/>
                  </a:cubicBezTo>
                  <a:cubicBezTo>
                    <a:pt x="234" y="80"/>
                    <a:pt x="207" y="85"/>
                    <a:pt x="185" y="85"/>
                  </a:cubicBezTo>
                  <a:cubicBezTo>
                    <a:pt x="174" y="85"/>
                    <a:pt x="164" y="84"/>
                    <a:pt x="156" y="80"/>
                  </a:cubicBezTo>
                  <a:cubicBezTo>
                    <a:pt x="147" y="75"/>
                    <a:pt x="136" y="73"/>
                    <a:pt x="125" y="73"/>
                  </a:cubicBezTo>
                  <a:cubicBezTo>
                    <a:pt x="110" y="73"/>
                    <a:pt x="96" y="78"/>
                    <a:pt x="90" y="91"/>
                  </a:cubicBezTo>
                  <a:lnTo>
                    <a:pt x="45" y="91"/>
                  </a:lnTo>
                  <a:cubicBezTo>
                    <a:pt x="12" y="91"/>
                    <a:pt x="1" y="113"/>
                    <a:pt x="12" y="147"/>
                  </a:cubicBezTo>
                  <a:cubicBezTo>
                    <a:pt x="67" y="247"/>
                    <a:pt x="168" y="313"/>
                    <a:pt x="279" y="347"/>
                  </a:cubicBezTo>
                  <a:cubicBezTo>
                    <a:pt x="390" y="380"/>
                    <a:pt x="524" y="380"/>
                    <a:pt x="635" y="402"/>
                  </a:cubicBezTo>
                  <a:cubicBezTo>
                    <a:pt x="641" y="405"/>
                    <a:pt x="649" y="407"/>
                    <a:pt x="657" y="407"/>
                  </a:cubicBezTo>
                  <a:cubicBezTo>
                    <a:pt x="678" y="407"/>
                    <a:pt x="702" y="396"/>
                    <a:pt x="702" y="380"/>
                  </a:cubicBezTo>
                  <a:cubicBezTo>
                    <a:pt x="702" y="347"/>
                    <a:pt x="680" y="313"/>
                    <a:pt x="646" y="313"/>
                  </a:cubicBezTo>
                  <a:cubicBezTo>
                    <a:pt x="546" y="280"/>
                    <a:pt x="435" y="280"/>
                    <a:pt x="324" y="258"/>
                  </a:cubicBezTo>
                  <a:cubicBezTo>
                    <a:pt x="268" y="236"/>
                    <a:pt x="201" y="214"/>
                    <a:pt x="156" y="169"/>
                  </a:cubicBezTo>
                  <a:lnTo>
                    <a:pt x="156" y="169"/>
                  </a:lnTo>
                  <a:cubicBezTo>
                    <a:pt x="190" y="180"/>
                    <a:pt x="223" y="180"/>
                    <a:pt x="257" y="180"/>
                  </a:cubicBezTo>
                  <a:lnTo>
                    <a:pt x="279" y="180"/>
                  </a:lnTo>
                  <a:lnTo>
                    <a:pt x="279" y="202"/>
                  </a:lnTo>
                  <a:cubicBezTo>
                    <a:pt x="279" y="224"/>
                    <a:pt x="312" y="236"/>
                    <a:pt x="334" y="247"/>
                  </a:cubicBezTo>
                  <a:lnTo>
                    <a:pt x="423" y="247"/>
                  </a:lnTo>
                  <a:cubicBezTo>
                    <a:pt x="446" y="247"/>
                    <a:pt x="468" y="247"/>
                    <a:pt x="479" y="236"/>
                  </a:cubicBezTo>
                  <a:cubicBezTo>
                    <a:pt x="502" y="236"/>
                    <a:pt x="524" y="224"/>
                    <a:pt x="534" y="224"/>
                  </a:cubicBezTo>
                  <a:cubicBezTo>
                    <a:pt x="557" y="214"/>
                    <a:pt x="557" y="191"/>
                    <a:pt x="546" y="180"/>
                  </a:cubicBezTo>
                  <a:cubicBezTo>
                    <a:pt x="534" y="158"/>
                    <a:pt x="512" y="147"/>
                    <a:pt x="490" y="147"/>
                  </a:cubicBezTo>
                  <a:cubicBezTo>
                    <a:pt x="568" y="135"/>
                    <a:pt x="646" y="125"/>
                    <a:pt x="724" y="91"/>
                  </a:cubicBezTo>
                  <a:cubicBezTo>
                    <a:pt x="796" y="70"/>
                    <a:pt x="743" y="1"/>
                    <a:pt x="69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82" name="Google Shape;682;p3"/>
            <p:cNvSpPr/>
            <p:nvPr/>
          </p:nvSpPr>
          <p:spPr>
            <a:xfrm>
              <a:off x="1882005" y="4265630"/>
              <a:ext cx="312418" cy="268773"/>
            </a:xfrm>
            <a:custGeom>
              <a:avLst/>
              <a:gdLst/>
              <a:ahLst/>
              <a:cxnLst/>
              <a:rect l="l" t="t" r="r" b="b"/>
              <a:pathLst>
                <a:path w="8955" h="7704" extrusionOk="0">
                  <a:moveTo>
                    <a:pt x="6007" y="1"/>
                  </a:moveTo>
                  <a:cubicBezTo>
                    <a:pt x="5970" y="1"/>
                    <a:pt x="5933" y="2"/>
                    <a:pt x="5896" y="6"/>
                  </a:cubicBezTo>
                  <a:cubicBezTo>
                    <a:pt x="5740" y="16"/>
                    <a:pt x="5584" y="39"/>
                    <a:pt x="5462" y="128"/>
                  </a:cubicBezTo>
                  <a:cubicBezTo>
                    <a:pt x="5329" y="105"/>
                    <a:pt x="5206" y="95"/>
                    <a:pt x="5084" y="83"/>
                  </a:cubicBezTo>
                  <a:cubicBezTo>
                    <a:pt x="4940" y="73"/>
                    <a:pt x="4792" y="65"/>
                    <a:pt x="4643" y="65"/>
                  </a:cubicBezTo>
                  <a:cubicBezTo>
                    <a:pt x="4469" y="65"/>
                    <a:pt x="4295" y="76"/>
                    <a:pt x="4128" y="105"/>
                  </a:cubicBezTo>
                  <a:cubicBezTo>
                    <a:pt x="3983" y="128"/>
                    <a:pt x="3827" y="184"/>
                    <a:pt x="3693" y="261"/>
                  </a:cubicBezTo>
                  <a:cubicBezTo>
                    <a:pt x="3541" y="202"/>
                    <a:pt x="3381" y="174"/>
                    <a:pt x="3218" y="174"/>
                  </a:cubicBezTo>
                  <a:cubicBezTo>
                    <a:pt x="3048" y="174"/>
                    <a:pt x="2875" y="204"/>
                    <a:pt x="2704" y="261"/>
                  </a:cubicBezTo>
                  <a:cubicBezTo>
                    <a:pt x="2504" y="328"/>
                    <a:pt x="2326" y="417"/>
                    <a:pt x="2136" y="506"/>
                  </a:cubicBezTo>
                  <a:cubicBezTo>
                    <a:pt x="1981" y="584"/>
                    <a:pt x="1836" y="673"/>
                    <a:pt x="1681" y="762"/>
                  </a:cubicBezTo>
                  <a:cubicBezTo>
                    <a:pt x="1402" y="940"/>
                    <a:pt x="1135" y="1173"/>
                    <a:pt x="1013" y="1485"/>
                  </a:cubicBezTo>
                  <a:cubicBezTo>
                    <a:pt x="924" y="1696"/>
                    <a:pt x="913" y="1929"/>
                    <a:pt x="935" y="2152"/>
                  </a:cubicBezTo>
                  <a:cubicBezTo>
                    <a:pt x="468" y="2663"/>
                    <a:pt x="179" y="3298"/>
                    <a:pt x="79" y="3987"/>
                  </a:cubicBezTo>
                  <a:cubicBezTo>
                    <a:pt x="45" y="4188"/>
                    <a:pt x="35" y="4399"/>
                    <a:pt x="35" y="4599"/>
                  </a:cubicBezTo>
                  <a:cubicBezTo>
                    <a:pt x="23" y="4788"/>
                    <a:pt x="1" y="4999"/>
                    <a:pt x="101" y="5177"/>
                  </a:cubicBezTo>
                  <a:cubicBezTo>
                    <a:pt x="179" y="5333"/>
                    <a:pt x="312" y="5456"/>
                    <a:pt x="435" y="5577"/>
                  </a:cubicBezTo>
                  <a:cubicBezTo>
                    <a:pt x="524" y="5678"/>
                    <a:pt x="613" y="5755"/>
                    <a:pt x="713" y="5844"/>
                  </a:cubicBezTo>
                  <a:cubicBezTo>
                    <a:pt x="690" y="6067"/>
                    <a:pt x="746" y="6301"/>
                    <a:pt x="858" y="6501"/>
                  </a:cubicBezTo>
                  <a:cubicBezTo>
                    <a:pt x="991" y="6756"/>
                    <a:pt x="1202" y="6979"/>
                    <a:pt x="1469" y="7102"/>
                  </a:cubicBezTo>
                  <a:cubicBezTo>
                    <a:pt x="1731" y="7224"/>
                    <a:pt x="2028" y="7250"/>
                    <a:pt x="2321" y="7250"/>
                  </a:cubicBezTo>
                  <a:cubicBezTo>
                    <a:pt x="2401" y="7250"/>
                    <a:pt x="2480" y="7248"/>
                    <a:pt x="2559" y="7246"/>
                  </a:cubicBezTo>
                  <a:cubicBezTo>
                    <a:pt x="2637" y="7246"/>
                    <a:pt x="2704" y="7235"/>
                    <a:pt x="2781" y="7235"/>
                  </a:cubicBezTo>
                  <a:cubicBezTo>
                    <a:pt x="3026" y="7391"/>
                    <a:pt x="3305" y="7513"/>
                    <a:pt x="3582" y="7591"/>
                  </a:cubicBezTo>
                  <a:cubicBezTo>
                    <a:pt x="3866" y="7672"/>
                    <a:pt x="4157" y="7704"/>
                    <a:pt x="4450" y="7704"/>
                  </a:cubicBezTo>
                  <a:cubicBezTo>
                    <a:pt x="4639" y="7704"/>
                    <a:pt x="4829" y="7690"/>
                    <a:pt x="5017" y="7668"/>
                  </a:cubicBezTo>
                  <a:cubicBezTo>
                    <a:pt x="5273" y="7646"/>
                    <a:pt x="5517" y="7602"/>
                    <a:pt x="5751" y="7557"/>
                  </a:cubicBezTo>
                  <a:cubicBezTo>
                    <a:pt x="5985" y="7524"/>
                    <a:pt x="6219" y="7468"/>
                    <a:pt x="6441" y="7391"/>
                  </a:cubicBezTo>
                  <a:cubicBezTo>
                    <a:pt x="6808" y="7257"/>
                    <a:pt x="7119" y="7001"/>
                    <a:pt x="7341" y="6690"/>
                  </a:cubicBezTo>
                  <a:cubicBezTo>
                    <a:pt x="7364" y="6657"/>
                    <a:pt x="7386" y="6612"/>
                    <a:pt x="7408" y="6578"/>
                  </a:cubicBezTo>
                  <a:cubicBezTo>
                    <a:pt x="7831" y="6334"/>
                    <a:pt x="8176" y="5956"/>
                    <a:pt x="8376" y="5511"/>
                  </a:cubicBezTo>
                  <a:cubicBezTo>
                    <a:pt x="8431" y="5411"/>
                    <a:pt x="8465" y="5300"/>
                    <a:pt x="8488" y="5189"/>
                  </a:cubicBezTo>
                  <a:cubicBezTo>
                    <a:pt x="8599" y="5066"/>
                    <a:pt x="8676" y="4910"/>
                    <a:pt x="8743" y="4754"/>
                  </a:cubicBezTo>
                  <a:cubicBezTo>
                    <a:pt x="8955" y="4188"/>
                    <a:pt x="8910" y="3543"/>
                    <a:pt x="8665" y="2997"/>
                  </a:cubicBezTo>
                  <a:cubicBezTo>
                    <a:pt x="8532" y="2720"/>
                    <a:pt x="8342" y="2475"/>
                    <a:pt x="8109" y="2275"/>
                  </a:cubicBezTo>
                  <a:cubicBezTo>
                    <a:pt x="8109" y="2219"/>
                    <a:pt x="8098" y="2163"/>
                    <a:pt x="8087" y="2107"/>
                  </a:cubicBezTo>
                  <a:cubicBezTo>
                    <a:pt x="8053" y="1874"/>
                    <a:pt x="7998" y="1640"/>
                    <a:pt x="7909" y="1418"/>
                  </a:cubicBezTo>
                  <a:cubicBezTo>
                    <a:pt x="7831" y="1207"/>
                    <a:pt x="7720" y="995"/>
                    <a:pt x="7598" y="806"/>
                  </a:cubicBezTo>
                  <a:cubicBezTo>
                    <a:pt x="7364" y="473"/>
                    <a:pt x="7042" y="161"/>
                    <a:pt x="6619" y="61"/>
                  </a:cubicBezTo>
                  <a:cubicBezTo>
                    <a:pt x="6496" y="28"/>
                    <a:pt x="6363" y="16"/>
                    <a:pt x="6229" y="6"/>
                  </a:cubicBezTo>
                  <a:cubicBezTo>
                    <a:pt x="6155" y="6"/>
                    <a:pt x="6081" y="1"/>
                    <a:pt x="6007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83" name="Google Shape;683;p3"/>
            <p:cNvSpPr/>
            <p:nvPr/>
          </p:nvSpPr>
          <p:spPr>
            <a:xfrm>
              <a:off x="2011755" y="4511000"/>
              <a:ext cx="97092" cy="16606"/>
            </a:xfrm>
            <a:custGeom>
              <a:avLst/>
              <a:gdLst/>
              <a:ahLst/>
              <a:cxnLst/>
              <a:rect l="l" t="t" r="r" b="b"/>
              <a:pathLst>
                <a:path w="2783" h="476" extrusionOk="0">
                  <a:moveTo>
                    <a:pt x="2701" y="0"/>
                  </a:moveTo>
                  <a:cubicBezTo>
                    <a:pt x="2696" y="0"/>
                    <a:pt x="2692" y="1"/>
                    <a:pt x="2688" y="2"/>
                  </a:cubicBezTo>
                  <a:cubicBezTo>
                    <a:pt x="2432" y="60"/>
                    <a:pt x="2175" y="76"/>
                    <a:pt x="1916" y="76"/>
                  </a:cubicBezTo>
                  <a:cubicBezTo>
                    <a:pt x="1579" y="76"/>
                    <a:pt x="1240" y="48"/>
                    <a:pt x="901" y="48"/>
                  </a:cubicBezTo>
                  <a:cubicBezTo>
                    <a:pt x="800" y="48"/>
                    <a:pt x="698" y="51"/>
                    <a:pt x="597" y="57"/>
                  </a:cubicBezTo>
                  <a:cubicBezTo>
                    <a:pt x="442" y="79"/>
                    <a:pt x="286" y="102"/>
                    <a:pt x="130" y="135"/>
                  </a:cubicBezTo>
                  <a:cubicBezTo>
                    <a:pt x="119" y="135"/>
                    <a:pt x="108" y="124"/>
                    <a:pt x="97" y="124"/>
                  </a:cubicBezTo>
                  <a:cubicBezTo>
                    <a:pt x="89" y="120"/>
                    <a:pt x="80" y="118"/>
                    <a:pt x="72" y="118"/>
                  </a:cubicBezTo>
                  <a:cubicBezTo>
                    <a:pt x="34" y="118"/>
                    <a:pt x="1" y="152"/>
                    <a:pt x="19" y="180"/>
                  </a:cubicBezTo>
                  <a:cubicBezTo>
                    <a:pt x="10" y="189"/>
                    <a:pt x="16" y="205"/>
                    <a:pt x="30" y="205"/>
                  </a:cubicBezTo>
                  <a:cubicBezTo>
                    <a:pt x="33" y="205"/>
                    <a:pt x="37" y="204"/>
                    <a:pt x="41" y="202"/>
                  </a:cubicBezTo>
                  <a:lnTo>
                    <a:pt x="53" y="202"/>
                  </a:lnTo>
                  <a:cubicBezTo>
                    <a:pt x="427" y="386"/>
                    <a:pt x="840" y="476"/>
                    <a:pt x="1255" y="476"/>
                  </a:cubicBezTo>
                  <a:cubicBezTo>
                    <a:pt x="1567" y="476"/>
                    <a:pt x="1880" y="425"/>
                    <a:pt x="2177" y="324"/>
                  </a:cubicBezTo>
                  <a:cubicBezTo>
                    <a:pt x="2377" y="257"/>
                    <a:pt x="2566" y="168"/>
                    <a:pt x="2733" y="57"/>
                  </a:cubicBezTo>
                  <a:cubicBezTo>
                    <a:pt x="2782" y="37"/>
                    <a:pt x="2735" y="0"/>
                    <a:pt x="270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84" name="Google Shape;684;p3"/>
            <p:cNvSpPr/>
            <p:nvPr/>
          </p:nvSpPr>
          <p:spPr>
            <a:xfrm>
              <a:off x="1902973" y="4265805"/>
              <a:ext cx="289915" cy="252620"/>
            </a:xfrm>
            <a:custGeom>
              <a:avLst/>
              <a:gdLst/>
              <a:ahLst/>
              <a:cxnLst/>
              <a:rect l="l" t="t" r="r" b="b"/>
              <a:pathLst>
                <a:path w="8310" h="7241" extrusionOk="0">
                  <a:moveTo>
                    <a:pt x="5250" y="1"/>
                  </a:moveTo>
                  <a:cubicBezTo>
                    <a:pt x="5106" y="11"/>
                    <a:pt x="4973" y="45"/>
                    <a:pt x="4861" y="123"/>
                  </a:cubicBezTo>
                  <a:lnTo>
                    <a:pt x="4627" y="90"/>
                  </a:lnTo>
                  <a:lnTo>
                    <a:pt x="4627" y="90"/>
                  </a:lnTo>
                  <a:cubicBezTo>
                    <a:pt x="4973" y="223"/>
                    <a:pt x="5295" y="401"/>
                    <a:pt x="5606" y="612"/>
                  </a:cubicBezTo>
                  <a:cubicBezTo>
                    <a:pt x="5373" y="624"/>
                    <a:pt x="5139" y="668"/>
                    <a:pt x="4928" y="757"/>
                  </a:cubicBezTo>
                  <a:cubicBezTo>
                    <a:pt x="4716" y="834"/>
                    <a:pt x="4528" y="946"/>
                    <a:pt x="4350" y="1079"/>
                  </a:cubicBezTo>
                  <a:cubicBezTo>
                    <a:pt x="4294" y="1046"/>
                    <a:pt x="4227" y="1012"/>
                    <a:pt x="4149" y="990"/>
                  </a:cubicBezTo>
                  <a:cubicBezTo>
                    <a:pt x="3994" y="923"/>
                    <a:pt x="3838" y="890"/>
                    <a:pt x="3671" y="868"/>
                  </a:cubicBezTo>
                  <a:cubicBezTo>
                    <a:pt x="3459" y="834"/>
                    <a:pt x="3241" y="820"/>
                    <a:pt x="3026" y="820"/>
                  </a:cubicBezTo>
                  <a:cubicBezTo>
                    <a:pt x="2959" y="820"/>
                    <a:pt x="2892" y="821"/>
                    <a:pt x="2825" y="824"/>
                  </a:cubicBezTo>
                  <a:cubicBezTo>
                    <a:pt x="2870" y="713"/>
                    <a:pt x="2926" y="601"/>
                    <a:pt x="3003" y="501"/>
                  </a:cubicBezTo>
                  <a:cubicBezTo>
                    <a:pt x="3104" y="357"/>
                    <a:pt x="3226" y="234"/>
                    <a:pt x="3371" y="145"/>
                  </a:cubicBezTo>
                  <a:lnTo>
                    <a:pt x="3371" y="145"/>
                  </a:lnTo>
                  <a:cubicBezTo>
                    <a:pt x="3270" y="167"/>
                    <a:pt x="3181" y="212"/>
                    <a:pt x="3092" y="256"/>
                  </a:cubicBezTo>
                  <a:cubicBezTo>
                    <a:pt x="2981" y="212"/>
                    <a:pt x="2870" y="189"/>
                    <a:pt x="2759" y="179"/>
                  </a:cubicBezTo>
                  <a:cubicBezTo>
                    <a:pt x="2681" y="323"/>
                    <a:pt x="2625" y="479"/>
                    <a:pt x="2603" y="634"/>
                  </a:cubicBezTo>
                  <a:cubicBezTo>
                    <a:pt x="2592" y="701"/>
                    <a:pt x="2592" y="768"/>
                    <a:pt x="2592" y="834"/>
                  </a:cubicBezTo>
                  <a:cubicBezTo>
                    <a:pt x="2303" y="857"/>
                    <a:pt x="2002" y="890"/>
                    <a:pt x="1747" y="1046"/>
                  </a:cubicBezTo>
                  <a:cubicBezTo>
                    <a:pt x="1513" y="1202"/>
                    <a:pt x="1335" y="1435"/>
                    <a:pt x="1235" y="1680"/>
                  </a:cubicBezTo>
                  <a:cubicBezTo>
                    <a:pt x="1191" y="1769"/>
                    <a:pt x="1169" y="1858"/>
                    <a:pt x="1146" y="1947"/>
                  </a:cubicBezTo>
                  <a:cubicBezTo>
                    <a:pt x="1146" y="1780"/>
                    <a:pt x="1169" y="1613"/>
                    <a:pt x="1224" y="1447"/>
                  </a:cubicBezTo>
                  <a:cubicBezTo>
                    <a:pt x="1313" y="1157"/>
                    <a:pt x="1469" y="901"/>
                    <a:pt x="1647" y="668"/>
                  </a:cubicBezTo>
                  <a:cubicBezTo>
                    <a:pt x="1758" y="535"/>
                    <a:pt x="1881" y="412"/>
                    <a:pt x="2002" y="290"/>
                  </a:cubicBezTo>
                  <a:lnTo>
                    <a:pt x="2002" y="290"/>
                  </a:lnTo>
                  <a:cubicBezTo>
                    <a:pt x="1836" y="357"/>
                    <a:pt x="1691" y="434"/>
                    <a:pt x="1535" y="501"/>
                  </a:cubicBezTo>
                  <a:cubicBezTo>
                    <a:pt x="1380" y="579"/>
                    <a:pt x="1235" y="668"/>
                    <a:pt x="1080" y="757"/>
                  </a:cubicBezTo>
                  <a:cubicBezTo>
                    <a:pt x="801" y="935"/>
                    <a:pt x="534" y="1168"/>
                    <a:pt x="412" y="1480"/>
                  </a:cubicBezTo>
                  <a:cubicBezTo>
                    <a:pt x="323" y="1691"/>
                    <a:pt x="312" y="1924"/>
                    <a:pt x="334" y="2147"/>
                  </a:cubicBezTo>
                  <a:cubicBezTo>
                    <a:pt x="301" y="2181"/>
                    <a:pt x="267" y="2214"/>
                    <a:pt x="245" y="2258"/>
                  </a:cubicBezTo>
                  <a:cubicBezTo>
                    <a:pt x="257" y="2292"/>
                    <a:pt x="257" y="2336"/>
                    <a:pt x="267" y="2381"/>
                  </a:cubicBezTo>
                  <a:cubicBezTo>
                    <a:pt x="323" y="2581"/>
                    <a:pt x="412" y="2770"/>
                    <a:pt x="512" y="2937"/>
                  </a:cubicBezTo>
                  <a:cubicBezTo>
                    <a:pt x="468" y="3037"/>
                    <a:pt x="423" y="3137"/>
                    <a:pt x="390" y="3237"/>
                  </a:cubicBezTo>
                  <a:cubicBezTo>
                    <a:pt x="312" y="3449"/>
                    <a:pt x="257" y="3659"/>
                    <a:pt x="234" y="3882"/>
                  </a:cubicBezTo>
                  <a:cubicBezTo>
                    <a:pt x="212" y="4104"/>
                    <a:pt x="212" y="4327"/>
                    <a:pt x="279" y="4539"/>
                  </a:cubicBezTo>
                  <a:cubicBezTo>
                    <a:pt x="334" y="4727"/>
                    <a:pt x="445" y="4894"/>
                    <a:pt x="590" y="5039"/>
                  </a:cubicBezTo>
                  <a:cubicBezTo>
                    <a:pt x="868" y="5328"/>
                    <a:pt x="1246" y="5483"/>
                    <a:pt x="1624" y="5595"/>
                  </a:cubicBezTo>
                  <a:cubicBezTo>
                    <a:pt x="1964" y="5703"/>
                    <a:pt x="2322" y="5761"/>
                    <a:pt x="2679" y="5761"/>
                  </a:cubicBezTo>
                  <a:cubicBezTo>
                    <a:pt x="2802" y="5761"/>
                    <a:pt x="2926" y="5754"/>
                    <a:pt x="3048" y="5740"/>
                  </a:cubicBezTo>
                  <a:cubicBezTo>
                    <a:pt x="3515" y="5673"/>
                    <a:pt x="3982" y="5483"/>
                    <a:pt x="4338" y="5172"/>
                  </a:cubicBezTo>
                  <a:cubicBezTo>
                    <a:pt x="4385" y="5135"/>
                    <a:pt x="4330" y="5090"/>
                    <a:pt x="4284" y="5090"/>
                  </a:cubicBezTo>
                  <a:cubicBezTo>
                    <a:pt x="4276" y="5090"/>
                    <a:pt x="4268" y="5091"/>
                    <a:pt x="4261" y="5095"/>
                  </a:cubicBezTo>
                  <a:cubicBezTo>
                    <a:pt x="3972" y="5239"/>
                    <a:pt x="3649" y="5295"/>
                    <a:pt x="3326" y="5317"/>
                  </a:cubicBezTo>
                  <a:cubicBezTo>
                    <a:pt x="3191" y="5322"/>
                    <a:pt x="3057" y="5327"/>
                    <a:pt x="2923" y="5327"/>
                  </a:cubicBezTo>
                  <a:cubicBezTo>
                    <a:pt x="2759" y="5327"/>
                    <a:pt x="2596" y="5319"/>
                    <a:pt x="2437" y="5295"/>
                  </a:cubicBezTo>
                  <a:cubicBezTo>
                    <a:pt x="2147" y="5250"/>
                    <a:pt x="1869" y="5150"/>
                    <a:pt x="1647" y="4961"/>
                  </a:cubicBezTo>
                  <a:cubicBezTo>
                    <a:pt x="1424" y="4772"/>
                    <a:pt x="1280" y="4505"/>
                    <a:pt x="1191" y="4238"/>
                  </a:cubicBezTo>
                  <a:cubicBezTo>
                    <a:pt x="1135" y="4049"/>
                    <a:pt x="1102" y="3871"/>
                    <a:pt x="1090" y="3682"/>
                  </a:cubicBezTo>
                  <a:lnTo>
                    <a:pt x="1090" y="3570"/>
                  </a:lnTo>
                  <a:cubicBezTo>
                    <a:pt x="1169" y="3627"/>
                    <a:pt x="1246" y="3671"/>
                    <a:pt x="1335" y="3726"/>
                  </a:cubicBezTo>
                  <a:cubicBezTo>
                    <a:pt x="1614" y="3882"/>
                    <a:pt x="1925" y="3982"/>
                    <a:pt x="2259" y="3993"/>
                  </a:cubicBezTo>
                  <a:cubicBezTo>
                    <a:pt x="2262" y="3994"/>
                    <a:pt x="2266" y="3994"/>
                    <a:pt x="2269" y="3994"/>
                  </a:cubicBezTo>
                  <a:cubicBezTo>
                    <a:pt x="2305" y="3994"/>
                    <a:pt x="2311" y="3937"/>
                    <a:pt x="2281" y="3926"/>
                  </a:cubicBezTo>
                  <a:cubicBezTo>
                    <a:pt x="2281" y="3916"/>
                    <a:pt x="2281" y="3916"/>
                    <a:pt x="2269" y="3904"/>
                  </a:cubicBezTo>
                  <a:cubicBezTo>
                    <a:pt x="2147" y="3815"/>
                    <a:pt x="2025" y="3738"/>
                    <a:pt x="1913" y="3637"/>
                  </a:cubicBezTo>
                  <a:cubicBezTo>
                    <a:pt x="1792" y="3538"/>
                    <a:pt x="1691" y="3415"/>
                    <a:pt x="1591" y="3293"/>
                  </a:cubicBezTo>
                  <a:cubicBezTo>
                    <a:pt x="1502" y="3182"/>
                    <a:pt x="1424" y="3059"/>
                    <a:pt x="1357" y="2925"/>
                  </a:cubicBezTo>
                  <a:cubicBezTo>
                    <a:pt x="1502" y="2592"/>
                    <a:pt x="1703" y="2280"/>
                    <a:pt x="1970" y="2036"/>
                  </a:cubicBezTo>
                  <a:cubicBezTo>
                    <a:pt x="2336" y="1702"/>
                    <a:pt x="2815" y="1491"/>
                    <a:pt x="3304" y="1447"/>
                  </a:cubicBezTo>
                  <a:cubicBezTo>
                    <a:pt x="3371" y="1435"/>
                    <a:pt x="3438" y="1430"/>
                    <a:pt x="3504" y="1430"/>
                  </a:cubicBezTo>
                  <a:cubicBezTo>
                    <a:pt x="3571" y="1430"/>
                    <a:pt x="3638" y="1435"/>
                    <a:pt x="3705" y="1447"/>
                  </a:cubicBezTo>
                  <a:cubicBezTo>
                    <a:pt x="3794" y="1457"/>
                    <a:pt x="3871" y="1480"/>
                    <a:pt x="3938" y="1524"/>
                  </a:cubicBezTo>
                  <a:cubicBezTo>
                    <a:pt x="3826" y="1680"/>
                    <a:pt x="3738" y="1847"/>
                    <a:pt x="3671" y="2036"/>
                  </a:cubicBezTo>
                  <a:cubicBezTo>
                    <a:pt x="3660" y="2069"/>
                    <a:pt x="3649" y="2114"/>
                    <a:pt x="3638" y="2147"/>
                  </a:cubicBezTo>
                  <a:cubicBezTo>
                    <a:pt x="3638" y="2147"/>
                    <a:pt x="3638" y="2158"/>
                    <a:pt x="3626" y="2158"/>
                  </a:cubicBezTo>
                  <a:lnTo>
                    <a:pt x="3626" y="2169"/>
                  </a:lnTo>
                  <a:cubicBezTo>
                    <a:pt x="3626" y="2203"/>
                    <a:pt x="3616" y="2225"/>
                    <a:pt x="3616" y="2247"/>
                  </a:cubicBezTo>
                  <a:cubicBezTo>
                    <a:pt x="3602" y="2288"/>
                    <a:pt x="3642" y="2312"/>
                    <a:pt x="3678" y="2312"/>
                  </a:cubicBezTo>
                  <a:cubicBezTo>
                    <a:pt x="3701" y="2312"/>
                    <a:pt x="3722" y="2302"/>
                    <a:pt x="3727" y="2280"/>
                  </a:cubicBezTo>
                  <a:cubicBezTo>
                    <a:pt x="3760" y="2181"/>
                    <a:pt x="3782" y="2092"/>
                    <a:pt x="3826" y="2003"/>
                  </a:cubicBezTo>
                  <a:cubicBezTo>
                    <a:pt x="4060" y="1669"/>
                    <a:pt x="4360" y="1380"/>
                    <a:pt x="4716" y="1168"/>
                  </a:cubicBezTo>
                  <a:cubicBezTo>
                    <a:pt x="4928" y="1057"/>
                    <a:pt x="5150" y="968"/>
                    <a:pt x="5373" y="913"/>
                  </a:cubicBezTo>
                  <a:cubicBezTo>
                    <a:pt x="5482" y="885"/>
                    <a:pt x="5598" y="865"/>
                    <a:pt x="5710" y="865"/>
                  </a:cubicBezTo>
                  <a:cubicBezTo>
                    <a:pt x="5735" y="865"/>
                    <a:pt x="5760" y="866"/>
                    <a:pt x="5784" y="868"/>
                  </a:cubicBezTo>
                  <a:cubicBezTo>
                    <a:pt x="5929" y="879"/>
                    <a:pt x="6040" y="935"/>
                    <a:pt x="6140" y="1024"/>
                  </a:cubicBezTo>
                  <a:cubicBezTo>
                    <a:pt x="6340" y="1202"/>
                    <a:pt x="6463" y="1469"/>
                    <a:pt x="6552" y="1714"/>
                  </a:cubicBezTo>
                  <a:cubicBezTo>
                    <a:pt x="6641" y="1969"/>
                    <a:pt x="6696" y="2236"/>
                    <a:pt x="6718" y="2503"/>
                  </a:cubicBezTo>
                  <a:cubicBezTo>
                    <a:pt x="6752" y="2770"/>
                    <a:pt x="6763" y="3048"/>
                    <a:pt x="6663" y="3315"/>
                  </a:cubicBezTo>
                  <a:cubicBezTo>
                    <a:pt x="6574" y="3538"/>
                    <a:pt x="6385" y="3716"/>
                    <a:pt x="6174" y="3837"/>
                  </a:cubicBezTo>
                  <a:cubicBezTo>
                    <a:pt x="5907" y="3993"/>
                    <a:pt x="5618" y="4094"/>
                    <a:pt x="5317" y="4171"/>
                  </a:cubicBezTo>
                  <a:cubicBezTo>
                    <a:pt x="5005" y="4260"/>
                    <a:pt x="4672" y="4305"/>
                    <a:pt x="4350" y="4316"/>
                  </a:cubicBezTo>
                  <a:cubicBezTo>
                    <a:pt x="4294" y="4316"/>
                    <a:pt x="4261" y="4371"/>
                    <a:pt x="4316" y="4394"/>
                  </a:cubicBezTo>
                  <a:cubicBezTo>
                    <a:pt x="4532" y="4492"/>
                    <a:pt x="4760" y="4537"/>
                    <a:pt x="4987" y="4537"/>
                  </a:cubicBezTo>
                  <a:cubicBezTo>
                    <a:pt x="5300" y="4537"/>
                    <a:pt x="5612" y="4453"/>
                    <a:pt x="5895" y="4305"/>
                  </a:cubicBezTo>
                  <a:lnTo>
                    <a:pt x="5895" y="4305"/>
                  </a:lnTo>
                  <a:cubicBezTo>
                    <a:pt x="5762" y="4905"/>
                    <a:pt x="5428" y="5451"/>
                    <a:pt x="4950" y="5829"/>
                  </a:cubicBezTo>
                  <a:cubicBezTo>
                    <a:pt x="4496" y="6174"/>
                    <a:pt x="3937" y="6356"/>
                    <a:pt x="3372" y="6356"/>
                  </a:cubicBezTo>
                  <a:cubicBezTo>
                    <a:pt x="3245" y="6356"/>
                    <a:pt x="3119" y="6347"/>
                    <a:pt x="2993" y="6329"/>
                  </a:cubicBezTo>
                  <a:cubicBezTo>
                    <a:pt x="2559" y="6262"/>
                    <a:pt x="2147" y="6129"/>
                    <a:pt x="1736" y="5973"/>
                  </a:cubicBezTo>
                  <a:cubicBezTo>
                    <a:pt x="1731" y="5971"/>
                    <a:pt x="1726" y="5971"/>
                    <a:pt x="1720" y="5971"/>
                  </a:cubicBezTo>
                  <a:cubicBezTo>
                    <a:pt x="1679" y="5971"/>
                    <a:pt x="1608" y="6001"/>
                    <a:pt x="1647" y="6040"/>
                  </a:cubicBezTo>
                  <a:cubicBezTo>
                    <a:pt x="1680" y="6073"/>
                    <a:pt x="1713" y="6106"/>
                    <a:pt x="1736" y="6140"/>
                  </a:cubicBezTo>
                  <a:cubicBezTo>
                    <a:pt x="1641" y="6151"/>
                    <a:pt x="1547" y="6156"/>
                    <a:pt x="1452" y="6156"/>
                  </a:cubicBezTo>
                  <a:cubicBezTo>
                    <a:pt x="954" y="6156"/>
                    <a:pt x="453" y="6010"/>
                    <a:pt x="23" y="5740"/>
                  </a:cubicBezTo>
                  <a:lnTo>
                    <a:pt x="0" y="5740"/>
                  </a:lnTo>
                  <a:cubicBezTo>
                    <a:pt x="34" y="5773"/>
                    <a:pt x="79" y="5806"/>
                    <a:pt x="112" y="5839"/>
                  </a:cubicBezTo>
                  <a:cubicBezTo>
                    <a:pt x="89" y="6062"/>
                    <a:pt x="145" y="6296"/>
                    <a:pt x="257" y="6496"/>
                  </a:cubicBezTo>
                  <a:cubicBezTo>
                    <a:pt x="257" y="6507"/>
                    <a:pt x="267" y="6529"/>
                    <a:pt x="279" y="6541"/>
                  </a:cubicBezTo>
                  <a:lnTo>
                    <a:pt x="323" y="6541"/>
                  </a:lnTo>
                  <a:cubicBezTo>
                    <a:pt x="412" y="6630"/>
                    <a:pt x="512" y="6707"/>
                    <a:pt x="613" y="6774"/>
                  </a:cubicBezTo>
                  <a:cubicBezTo>
                    <a:pt x="724" y="6840"/>
                    <a:pt x="835" y="6896"/>
                    <a:pt x="946" y="6952"/>
                  </a:cubicBezTo>
                  <a:cubicBezTo>
                    <a:pt x="1169" y="7063"/>
                    <a:pt x="1413" y="7141"/>
                    <a:pt x="1647" y="7186"/>
                  </a:cubicBezTo>
                  <a:cubicBezTo>
                    <a:pt x="1780" y="7219"/>
                    <a:pt x="1913" y="7230"/>
                    <a:pt x="2036" y="7241"/>
                  </a:cubicBezTo>
                  <a:cubicBezTo>
                    <a:pt x="2081" y="7241"/>
                    <a:pt x="2136" y="7230"/>
                    <a:pt x="2180" y="7230"/>
                  </a:cubicBezTo>
                  <a:lnTo>
                    <a:pt x="2192" y="7241"/>
                  </a:lnTo>
                  <a:cubicBezTo>
                    <a:pt x="2514" y="7241"/>
                    <a:pt x="2848" y="7186"/>
                    <a:pt x="3148" y="7085"/>
                  </a:cubicBezTo>
                  <a:cubicBezTo>
                    <a:pt x="3382" y="7008"/>
                    <a:pt x="3593" y="6907"/>
                    <a:pt x="3804" y="6774"/>
                  </a:cubicBezTo>
                  <a:cubicBezTo>
                    <a:pt x="3826" y="6763"/>
                    <a:pt x="3860" y="6741"/>
                    <a:pt x="3883" y="6718"/>
                  </a:cubicBezTo>
                  <a:cubicBezTo>
                    <a:pt x="4079" y="6762"/>
                    <a:pt x="4279" y="6785"/>
                    <a:pt x="4479" y="6785"/>
                  </a:cubicBezTo>
                  <a:cubicBezTo>
                    <a:pt x="4733" y="6785"/>
                    <a:pt x="4985" y="6749"/>
                    <a:pt x="5228" y="6674"/>
                  </a:cubicBezTo>
                  <a:cubicBezTo>
                    <a:pt x="5394" y="6830"/>
                    <a:pt x="5629" y="6908"/>
                    <a:pt x="5850" y="6908"/>
                  </a:cubicBezTo>
                  <a:cubicBezTo>
                    <a:pt x="5865" y="6908"/>
                    <a:pt x="5880" y="6908"/>
                    <a:pt x="5895" y="6907"/>
                  </a:cubicBezTo>
                  <a:cubicBezTo>
                    <a:pt x="6162" y="6907"/>
                    <a:pt x="6441" y="6830"/>
                    <a:pt x="6696" y="6729"/>
                  </a:cubicBezTo>
                  <a:cubicBezTo>
                    <a:pt x="6718" y="6718"/>
                    <a:pt x="6730" y="6696"/>
                    <a:pt x="6740" y="6685"/>
                  </a:cubicBezTo>
                  <a:cubicBezTo>
                    <a:pt x="6763" y="6652"/>
                    <a:pt x="6785" y="6607"/>
                    <a:pt x="6807" y="6573"/>
                  </a:cubicBezTo>
                  <a:cubicBezTo>
                    <a:pt x="7230" y="6329"/>
                    <a:pt x="7575" y="5951"/>
                    <a:pt x="7775" y="5506"/>
                  </a:cubicBezTo>
                  <a:cubicBezTo>
                    <a:pt x="7830" y="5406"/>
                    <a:pt x="7864" y="5295"/>
                    <a:pt x="7887" y="5184"/>
                  </a:cubicBezTo>
                  <a:cubicBezTo>
                    <a:pt x="7998" y="5061"/>
                    <a:pt x="8075" y="4905"/>
                    <a:pt x="8142" y="4749"/>
                  </a:cubicBezTo>
                  <a:cubicBezTo>
                    <a:pt x="8275" y="4383"/>
                    <a:pt x="8309" y="3982"/>
                    <a:pt x="8242" y="3604"/>
                  </a:cubicBezTo>
                  <a:lnTo>
                    <a:pt x="8242" y="3604"/>
                  </a:lnTo>
                  <a:lnTo>
                    <a:pt x="8242" y="3615"/>
                  </a:lnTo>
                  <a:cubicBezTo>
                    <a:pt x="8298" y="3926"/>
                    <a:pt x="8209" y="4227"/>
                    <a:pt x="8075" y="4505"/>
                  </a:cubicBezTo>
                  <a:cubicBezTo>
                    <a:pt x="7942" y="4783"/>
                    <a:pt x="7753" y="5039"/>
                    <a:pt x="7564" y="5273"/>
                  </a:cubicBezTo>
                  <a:cubicBezTo>
                    <a:pt x="7363" y="5517"/>
                    <a:pt x="7152" y="5728"/>
                    <a:pt x="6930" y="5940"/>
                  </a:cubicBezTo>
                  <a:cubicBezTo>
                    <a:pt x="6708" y="6140"/>
                    <a:pt x="6463" y="6340"/>
                    <a:pt x="6184" y="6462"/>
                  </a:cubicBezTo>
                  <a:cubicBezTo>
                    <a:pt x="6010" y="6536"/>
                    <a:pt x="5819" y="6579"/>
                    <a:pt x="5632" y="6579"/>
                  </a:cubicBezTo>
                  <a:cubicBezTo>
                    <a:pt x="5594" y="6579"/>
                    <a:pt x="5555" y="6577"/>
                    <a:pt x="5517" y="6573"/>
                  </a:cubicBezTo>
                  <a:cubicBezTo>
                    <a:pt x="5962" y="6373"/>
                    <a:pt x="6329" y="6051"/>
                    <a:pt x="6552" y="5617"/>
                  </a:cubicBezTo>
                  <a:cubicBezTo>
                    <a:pt x="6696" y="5362"/>
                    <a:pt x="6774" y="5061"/>
                    <a:pt x="6774" y="4761"/>
                  </a:cubicBezTo>
                  <a:cubicBezTo>
                    <a:pt x="7063" y="4516"/>
                    <a:pt x="7264" y="4193"/>
                    <a:pt x="7442" y="3860"/>
                  </a:cubicBezTo>
                  <a:lnTo>
                    <a:pt x="7775" y="3126"/>
                  </a:lnTo>
                  <a:cubicBezTo>
                    <a:pt x="7820" y="3004"/>
                    <a:pt x="7875" y="2870"/>
                    <a:pt x="7919" y="2737"/>
                  </a:cubicBezTo>
                  <a:cubicBezTo>
                    <a:pt x="7808" y="2559"/>
                    <a:pt x="7675" y="2403"/>
                    <a:pt x="7508" y="2270"/>
                  </a:cubicBezTo>
                  <a:cubicBezTo>
                    <a:pt x="7508" y="2214"/>
                    <a:pt x="7497" y="2158"/>
                    <a:pt x="7486" y="2102"/>
                  </a:cubicBezTo>
                  <a:cubicBezTo>
                    <a:pt x="7475" y="2025"/>
                    <a:pt x="7452" y="1936"/>
                    <a:pt x="7442" y="1847"/>
                  </a:cubicBezTo>
                  <a:cubicBezTo>
                    <a:pt x="7419" y="1847"/>
                    <a:pt x="7408" y="1858"/>
                    <a:pt x="7408" y="1869"/>
                  </a:cubicBezTo>
                  <a:cubicBezTo>
                    <a:pt x="7464" y="2725"/>
                    <a:pt x="7286" y="3582"/>
                    <a:pt x="6852" y="4316"/>
                  </a:cubicBezTo>
                  <a:cubicBezTo>
                    <a:pt x="6730" y="4516"/>
                    <a:pt x="6585" y="4717"/>
                    <a:pt x="6429" y="4894"/>
                  </a:cubicBezTo>
                  <a:cubicBezTo>
                    <a:pt x="6392" y="4931"/>
                    <a:pt x="6439" y="4953"/>
                    <a:pt x="6475" y="4953"/>
                  </a:cubicBezTo>
                  <a:cubicBezTo>
                    <a:pt x="6483" y="4953"/>
                    <a:pt x="6490" y="4952"/>
                    <a:pt x="6496" y="4950"/>
                  </a:cubicBezTo>
                  <a:lnTo>
                    <a:pt x="6596" y="4883"/>
                  </a:lnTo>
                  <a:lnTo>
                    <a:pt x="6596" y="4883"/>
                  </a:lnTo>
                  <a:cubicBezTo>
                    <a:pt x="6474" y="5239"/>
                    <a:pt x="6318" y="5595"/>
                    <a:pt x="6040" y="5862"/>
                  </a:cubicBezTo>
                  <a:cubicBezTo>
                    <a:pt x="5707" y="6173"/>
                    <a:pt x="5262" y="6307"/>
                    <a:pt x="4817" y="6363"/>
                  </a:cubicBezTo>
                  <a:cubicBezTo>
                    <a:pt x="4739" y="6373"/>
                    <a:pt x="4650" y="6373"/>
                    <a:pt x="4561" y="6385"/>
                  </a:cubicBezTo>
                  <a:cubicBezTo>
                    <a:pt x="4683" y="6329"/>
                    <a:pt x="4795" y="6262"/>
                    <a:pt x="4906" y="6185"/>
                  </a:cubicBezTo>
                  <a:cubicBezTo>
                    <a:pt x="5195" y="5984"/>
                    <a:pt x="5440" y="5728"/>
                    <a:pt x="5618" y="5439"/>
                  </a:cubicBezTo>
                  <a:cubicBezTo>
                    <a:pt x="5851" y="5072"/>
                    <a:pt x="5996" y="4650"/>
                    <a:pt x="6040" y="4227"/>
                  </a:cubicBezTo>
                  <a:cubicBezTo>
                    <a:pt x="6062" y="4216"/>
                    <a:pt x="6073" y="4205"/>
                    <a:pt x="6095" y="4193"/>
                  </a:cubicBezTo>
                  <a:cubicBezTo>
                    <a:pt x="6340" y="4027"/>
                    <a:pt x="6563" y="3804"/>
                    <a:pt x="6740" y="3560"/>
                  </a:cubicBezTo>
                  <a:cubicBezTo>
                    <a:pt x="6829" y="3437"/>
                    <a:pt x="6918" y="3315"/>
                    <a:pt x="6997" y="3182"/>
                  </a:cubicBezTo>
                  <a:cubicBezTo>
                    <a:pt x="7074" y="3037"/>
                    <a:pt x="7152" y="2892"/>
                    <a:pt x="7197" y="2725"/>
                  </a:cubicBezTo>
                  <a:cubicBezTo>
                    <a:pt x="7241" y="2559"/>
                    <a:pt x="7252" y="2392"/>
                    <a:pt x="7208" y="2225"/>
                  </a:cubicBezTo>
                  <a:cubicBezTo>
                    <a:pt x="7175" y="2058"/>
                    <a:pt x="7108" y="1914"/>
                    <a:pt x="7041" y="1758"/>
                  </a:cubicBezTo>
                  <a:cubicBezTo>
                    <a:pt x="6941" y="1502"/>
                    <a:pt x="6819" y="1235"/>
                    <a:pt x="6629" y="1024"/>
                  </a:cubicBezTo>
                  <a:cubicBezTo>
                    <a:pt x="6429" y="790"/>
                    <a:pt x="6162" y="656"/>
                    <a:pt x="5862" y="624"/>
                  </a:cubicBezTo>
                  <a:cubicBezTo>
                    <a:pt x="5851" y="612"/>
                    <a:pt x="5840" y="612"/>
                    <a:pt x="5828" y="612"/>
                  </a:cubicBezTo>
                  <a:cubicBezTo>
                    <a:pt x="5684" y="367"/>
                    <a:pt x="5484" y="167"/>
                    <a:pt x="52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85" name="Google Shape;685;p3"/>
            <p:cNvSpPr/>
            <p:nvPr/>
          </p:nvSpPr>
          <p:spPr>
            <a:xfrm>
              <a:off x="2027141" y="4349746"/>
              <a:ext cx="44691" cy="63391"/>
            </a:xfrm>
            <a:custGeom>
              <a:avLst/>
              <a:gdLst/>
              <a:ahLst/>
              <a:cxnLst/>
              <a:rect l="l" t="t" r="r" b="b"/>
              <a:pathLst>
                <a:path w="1281" h="1817" extrusionOk="0">
                  <a:moveTo>
                    <a:pt x="133" y="1"/>
                  </a:moveTo>
                  <a:cubicBezTo>
                    <a:pt x="101" y="1"/>
                    <a:pt x="68" y="3"/>
                    <a:pt x="34" y="8"/>
                  </a:cubicBezTo>
                  <a:cubicBezTo>
                    <a:pt x="12" y="8"/>
                    <a:pt x="1" y="42"/>
                    <a:pt x="12" y="64"/>
                  </a:cubicBezTo>
                  <a:cubicBezTo>
                    <a:pt x="34" y="86"/>
                    <a:pt x="190" y="119"/>
                    <a:pt x="245" y="153"/>
                  </a:cubicBezTo>
                  <a:cubicBezTo>
                    <a:pt x="534" y="341"/>
                    <a:pt x="768" y="475"/>
                    <a:pt x="868" y="831"/>
                  </a:cubicBezTo>
                  <a:cubicBezTo>
                    <a:pt x="969" y="1198"/>
                    <a:pt x="724" y="1498"/>
                    <a:pt x="501" y="1754"/>
                  </a:cubicBezTo>
                  <a:cubicBezTo>
                    <a:pt x="475" y="1789"/>
                    <a:pt x="517" y="1817"/>
                    <a:pt x="558" y="1817"/>
                  </a:cubicBezTo>
                  <a:cubicBezTo>
                    <a:pt x="569" y="1817"/>
                    <a:pt x="581" y="1814"/>
                    <a:pt x="590" y="1810"/>
                  </a:cubicBezTo>
                  <a:cubicBezTo>
                    <a:pt x="890" y="1632"/>
                    <a:pt x="1224" y="1387"/>
                    <a:pt x="1246" y="1009"/>
                  </a:cubicBezTo>
                  <a:cubicBezTo>
                    <a:pt x="1280" y="608"/>
                    <a:pt x="946" y="341"/>
                    <a:pt x="635" y="163"/>
                  </a:cubicBezTo>
                  <a:cubicBezTo>
                    <a:pt x="492" y="78"/>
                    <a:pt x="325" y="1"/>
                    <a:pt x="1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86" name="Google Shape;686;p3"/>
            <p:cNvSpPr/>
            <p:nvPr/>
          </p:nvSpPr>
          <p:spPr>
            <a:xfrm>
              <a:off x="2057599" y="4345141"/>
              <a:ext cx="102883" cy="139655"/>
            </a:xfrm>
            <a:custGeom>
              <a:avLst/>
              <a:gdLst/>
              <a:ahLst/>
              <a:cxnLst/>
              <a:rect l="l" t="t" r="r" b="b"/>
              <a:pathLst>
                <a:path w="2949" h="4003" extrusionOk="0">
                  <a:moveTo>
                    <a:pt x="2898" y="0"/>
                  </a:moveTo>
                  <a:cubicBezTo>
                    <a:pt x="2878" y="0"/>
                    <a:pt x="2859" y="9"/>
                    <a:pt x="2854" y="29"/>
                  </a:cubicBezTo>
                  <a:cubicBezTo>
                    <a:pt x="2765" y="485"/>
                    <a:pt x="2565" y="930"/>
                    <a:pt x="2264" y="1286"/>
                  </a:cubicBezTo>
                  <a:cubicBezTo>
                    <a:pt x="2053" y="1553"/>
                    <a:pt x="1786" y="1764"/>
                    <a:pt x="1497" y="1931"/>
                  </a:cubicBezTo>
                  <a:cubicBezTo>
                    <a:pt x="1285" y="2020"/>
                    <a:pt x="1063" y="2075"/>
                    <a:pt x="830" y="2097"/>
                  </a:cubicBezTo>
                  <a:cubicBezTo>
                    <a:pt x="738" y="2110"/>
                    <a:pt x="644" y="2116"/>
                    <a:pt x="550" y="2116"/>
                  </a:cubicBezTo>
                  <a:cubicBezTo>
                    <a:pt x="393" y="2116"/>
                    <a:pt x="233" y="2099"/>
                    <a:pt x="73" y="2064"/>
                  </a:cubicBezTo>
                  <a:cubicBezTo>
                    <a:pt x="69" y="2063"/>
                    <a:pt x="65" y="2063"/>
                    <a:pt x="61" y="2063"/>
                  </a:cubicBezTo>
                  <a:cubicBezTo>
                    <a:pt x="23" y="2063"/>
                    <a:pt x="0" y="2111"/>
                    <a:pt x="51" y="2131"/>
                  </a:cubicBezTo>
                  <a:cubicBezTo>
                    <a:pt x="219" y="2169"/>
                    <a:pt x="392" y="2186"/>
                    <a:pt x="566" y="2186"/>
                  </a:cubicBezTo>
                  <a:cubicBezTo>
                    <a:pt x="646" y="2186"/>
                    <a:pt x="727" y="2183"/>
                    <a:pt x="807" y="2176"/>
                  </a:cubicBezTo>
                  <a:lnTo>
                    <a:pt x="807" y="2176"/>
                  </a:lnTo>
                  <a:cubicBezTo>
                    <a:pt x="640" y="2208"/>
                    <a:pt x="484" y="2231"/>
                    <a:pt x="318" y="2253"/>
                  </a:cubicBezTo>
                  <a:cubicBezTo>
                    <a:pt x="251" y="2265"/>
                    <a:pt x="274" y="2342"/>
                    <a:pt x="340" y="2342"/>
                  </a:cubicBezTo>
                  <a:cubicBezTo>
                    <a:pt x="362" y="2343"/>
                    <a:pt x="384" y="2343"/>
                    <a:pt x="405" y="2343"/>
                  </a:cubicBezTo>
                  <a:cubicBezTo>
                    <a:pt x="630" y="2343"/>
                    <a:pt x="861" y="2291"/>
                    <a:pt x="1074" y="2220"/>
                  </a:cubicBezTo>
                  <a:cubicBezTo>
                    <a:pt x="1219" y="2186"/>
                    <a:pt x="1352" y="2131"/>
                    <a:pt x="1475" y="2064"/>
                  </a:cubicBezTo>
                  <a:lnTo>
                    <a:pt x="1475" y="2064"/>
                  </a:lnTo>
                  <a:cubicBezTo>
                    <a:pt x="1352" y="2665"/>
                    <a:pt x="1085" y="3221"/>
                    <a:pt x="629" y="3644"/>
                  </a:cubicBezTo>
                  <a:cubicBezTo>
                    <a:pt x="573" y="3699"/>
                    <a:pt x="507" y="3755"/>
                    <a:pt x="440" y="3810"/>
                  </a:cubicBezTo>
                  <a:cubicBezTo>
                    <a:pt x="407" y="3832"/>
                    <a:pt x="373" y="3866"/>
                    <a:pt x="340" y="3888"/>
                  </a:cubicBezTo>
                  <a:cubicBezTo>
                    <a:pt x="307" y="3911"/>
                    <a:pt x="262" y="3933"/>
                    <a:pt x="240" y="3977"/>
                  </a:cubicBezTo>
                  <a:cubicBezTo>
                    <a:pt x="231" y="3986"/>
                    <a:pt x="244" y="4002"/>
                    <a:pt x="261" y="4002"/>
                  </a:cubicBezTo>
                  <a:cubicBezTo>
                    <a:pt x="265" y="4002"/>
                    <a:pt x="269" y="4002"/>
                    <a:pt x="274" y="4000"/>
                  </a:cubicBezTo>
                  <a:cubicBezTo>
                    <a:pt x="351" y="3988"/>
                    <a:pt x="418" y="3933"/>
                    <a:pt x="484" y="3888"/>
                  </a:cubicBezTo>
                  <a:cubicBezTo>
                    <a:pt x="551" y="3844"/>
                    <a:pt x="607" y="3799"/>
                    <a:pt x="674" y="3743"/>
                  </a:cubicBezTo>
                  <a:cubicBezTo>
                    <a:pt x="796" y="3632"/>
                    <a:pt x="907" y="3521"/>
                    <a:pt x="1008" y="3399"/>
                  </a:cubicBezTo>
                  <a:cubicBezTo>
                    <a:pt x="1208" y="3143"/>
                    <a:pt x="1364" y="2854"/>
                    <a:pt x="1475" y="2554"/>
                  </a:cubicBezTo>
                  <a:cubicBezTo>
                    <a:pt x="1530" y="2386"/>
                    <a:pt x="1574" y="2208"/>
                    <a:pt x="1586" y="2020"/>
                  </a:cubicBezTo>
                  <a:lnTo>
                    <a:pt x="1586" y="2008"/>
                  </a:lnTo>
                  <a:cubicBezTo>
                    <a:pt x="1641" y="1975"/>
                    <a:pt x="1697" y="1942"/>
                    <a:pt x="1764" y="1909"/>
                  </a:cubicBezTo>
                  <a:cubicBezTo>
                    <a:pt x="1786" y="1886"/>
                    <a:pt x="1808" y="1864"/>
                    <a:pt x="1841" y="1853"/>
                  </a:cubicBezTo>
                  <a:cubicBezTo>
                    <a:pt x="2075" y="1708"/>
                    <a:pt x="2286" y="1530"/>
                    <a:pt x="2464" y="1319"/>
                  </a:cubicBezTo>
                  <a:cubicBezTo>
                    <a:pt x="2609" y="1141"/>
                    <a:pt x="2731" y="941"/>
                    <a:pt x="2809" y="718"/>
                  </a:cubicBezTo>
                  <a:cubicBezTo>
                    <a:pt x="2820" y="696"/>
                    <a:pt x="2798" y="685"/>
                    <a:pt x="2776" y="685"/>
                  </a:cubicBezTo>
                  <a:cubicBezTo>
                    <a:pt x="2854" y="473"/>
                    <a:pt x="2921" y="263"/>
                    <a:pt x="2943" y="40"/>
                  </a:cubicBezTo>
                  <a:cubicBezTo>
                    <a:pt x="2949" y="15"/>
                    <a:pt x="2923" y="0"/>
                    <a:pt x="289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87" name="Google Shape;687;p3"/>
            <p:cNvSpPr/>
            <p:nvPr/>
          </p:nvSpPr>
          <p:spPr>
            <a:xfrm>
              <a:off x="1949165" y="4290575"/>
              <a:ext cx="129468" cy="76753"/>
            </a:xfrm>
            <a:custGeom>
              <a:avLst/>
              <a:gdLst/>
              <a:ahLst/>
              <a:cxnLst/>
              <a:rect l="l" t="t" r="r" b="b"/>
              <a:pathLst>
                <a:path w="3711" h="2200" extrusionOk="0">
                  <a:moveTo>
                    <a:pt x="3641" y="1"/>
                  </a:moveTo>
                  <a:cubicBezTo>
                    <a:pt x="3636" y="1"/>
                    <a:pt x="3631" y="1"/>
                    <a:pt x="3626" y="3"/>
                  </a:cubicBezTo>
                  <a:cubicBezTo>
                    <a:pt x="3270" y="169"/>
                    <a:pt x="2914" y="358"/>
                    <a:pt x="2636" y="648"/>
                  </a:cubicBezTo>
                  <a:cubicBezTo>
                    <a:pt x="2569" y="714"/>
                    <a:pt x="2502" y="792"/>
                    <a:pt x="2447" y="881"/>
                  </a:cubicBezTo>
                  <a:cubicBezTo>
                    <a:pt x="2258" y="792"/>
                    <a:pt x="2047" y="714"/>
                    <a:pt x="1835" y="703"/>
                  </a:cubicBezTo>
                  <a:cubicBezTo>
                    <a:pt x="1735" y="703"/>
                    <a:pt x="1624" y="714"/>
                    <a:pt x="1535" y="759"/>
                  </a:cubicBezTo>
                  <a:cubicBezTo>
                    <a:pt x="1435" y="803"/>
                    <a:pt x="1357" y="881"/>
                    <a:pt x="1279" y="947"/>
                  </a:cubicBezTo>
                  <a:cubicBezTo>
                    <a:pt x="1190" y="1026"/>
                    <a:pt x="1113" y="1081"/>
                    <a:pt x="1001" y="1125"/>
                  </a:cubicBezTo>
                  <a:cubicBezTo>
                    <a:pt x="912" y="1170"/>
                    <a:pt x="812" y="1204"/>
                    <a:pt x="712" y="1237"/>
                  </a:cubicBezTo>
                  <a:cubicBezTo>
                    <a:pt x="534" y="1315"/>
                    <a:pt x="367" y="1426"/>
                    <a:pt x="245" y="1582"/>
                  </a:cubicBezTo>
                  <a:cubicBezTo>
                    <a:pt x="112" y="1738"/>
                    <a:pt x="0" y="1948"/>
                    <a:pt x="0" y="2160"/>
                  </a:cubicBezTo>
                  <a:cubicBezTo>
                    <a:pt x="0" y="2185"/>
                    <a:pt x="25" y="2199"/>
                    <a:pt x="48" y="2199"/>
                  </a:cubicBezTo>
                  <a:cubicBezTo>
                    <a:pt x="66" y="2199"/>
                    <a:pt x="84" y="2191"/>
                    <a:pt x="89" y="2171"/>
                  </a:cubicBezTo>
                  <a:cubicBezTo>
                    <a:pt x="134" y="1993"/>
                    <a:pt x="189" y="1827"/>
                    <a:pt x="300" y="1682"/>
                  </a:cubicBezTo>
                  <a:cubicBezTo>
                    <a:pt x="412" y="1537"/>
                    <a:pt x="545" y="1415"/>
                    <a:pt x="712" y="1348"/>
                  </a:cubicBezTo>
                  <a:cubicBezTo>
                    <a:pt x="890" y="1259"/>
                    <a:pt x="1090" y="1214"/>
                    <a:pt x="1246" y="1103"/>
                  </a:cubicBezTo>
                  <a:cubicBezTo>
                    <a:pt x="1324" y="1048"/>
                    <a:pt x="1390" y="981"/>
                    <a:pt x="1469" y="915"/>
                  </a:cubicBezTo>
                  <a:cubicBezTo>
                    <a:pt x="1546" y="848"/>
                    <a:pt x="1647" y="803"/>
                    <a:pt x="1746" y="792"/>
                  </a:cubicBezTo>
                  <a:cubicBezTo>
                    <a:pt x="1768" y="790"/>
                    <a:pt x="1789" y="789"/>
                    <a:pt x="1811" y="789"/>
                  </a:cubicBezTo>
                  <a:cubicBezTo>
                    <a:pt x="2013" y="789"/>
                    <a:pt x="2222" y="877"/>
                    <a:pt x="2403" y="947"/>
                  </a:cubicBezTo>
                  <a:lnTo>
                    <a:pt x="2403" y="959"/>
                  </a:lnTo>
                  <a:cubicBezTo>
                    <a:pt x="2292" y="1170"/>
                    <a:pt x="2236" y="1404"/>
                    <a:pt x="2269" y="1649"/>
                  </a:cubicBezTo>
                  <a:cubicBezTo>
                    <a:pt x="2275" y="1676"/>
                    <a:pt x="2303" y="1690"/>
                    <a:pt x="2329" y="1690"/>
                  </a:cubicBezTo>
                  <a:cubicBezTo>
                    <a:pt x="2355" y="1690"/>
                    <a:pt x="2381" y="1676"/>
                    <a:pt x="2381" y="1649"/>
                  </a:cubicBezTo>
                  <a:cubicBezTo>
                    <a:pt x="2325" y="1293"/>
                    <a:pt x="2492" y="937"/>
                    <a:pt x="2736" y="681"/>
                  </a:cubicBezTo>
                  <a:cubicBezTo>
                    <a:pt x="2992" y="414"/>
                    <a:pt x="3348" y="247"/>
                    <a:pt x="3671" y="58"/>
                  </a:cubicBezTo>
                  <a:cubicBezTo>
                    <a:pt x="3710" y="38"/>
                    <a:pt x="3680" y="1"/>
                    <a:pt x="36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88" name="Google Shape;688;p3"/>
            <p:cNvSpPr/>
            <p:nvPr/>
          </p:nvSpPr>
          <p:spPr>
            <a:xfrm>
              <a:off x="1929349" y="4292808"/>
              <a:ext cx="54529" cy="106232"/>
            </a:xfrm>
            <a:custGeom>
              <a:avLst/>
              <a:gdLst/>
              <a:ahLst/>
              <a:cxnLst/>
              <a:rect l="l" t="t" r="r" b="b"/>
              <a:pathLst>
                <a:path w="1563" h="3045" extrusionOk="0">
                  <a:moveTo>
                    <a:pt x="1498" y="0"/>
                  </a:moveTo>
                  <a:cubicBezTo>
                    <a:pt x="1492" y="0"/>
                    <a:pt x="1486" y="2"/>
                    <a:pt x="1480" y="5"/>
                  </a:cubicBezTo>
                  <a:cubicBezTo>
                    <a:pt x="1402" y="27"/>
                    <a:pt x="1325" y="60"/>
                    <a:pt x="1246" y="105"/>
                  </a:cubicBezTo>
                  <a:lnTo>
                    <a:pt x="1236" y="105"/>
                  </a:lnTo>
                  <a:cubicBezTo>
                    <a:pt x="1169" y="139"/>
                    <a:pt x="1102" y="172"/>
                    <a:pt x="1046" y="216"/>
                  </a:cubicBezTo>
                  <a:cubicBezTo>
                    <a:pt x="635" y="495"/>
                    <a:pt x="312" y="917"/>
                    <a:pt x="124" y="1362"/>
                  </a:cubicBezTo>
                  <a:cubicBezTo>
                    <a:pt x="68" y="1529"/>
                    <a:pt x="1" y="1718"/>
                    <a:pt x="1" y="1896"/>
                  </a:cubicBezTo>
                  <a:cubicBezTo>
                    <a:pt x="1" y="1920"/>
                    <a:pt x="20" y="1931"/>
                    <a:pt x="39" y="1931"/>
                  </a:cubicBezTo>
                  <a:cubicBezTo>
                    <a:pt x="56" y="1931"/>
                    <a:pt x="74" y="1922"/>
                    <a:pt x="79" y="1907"/>
                  </a:cubicBezTo>
                  <a:cubicBezTo>
                    <a:pt x="134" y="1763"/>
                    <a:pt x="168" y="1607"/>
                    <a:pt x="223" y="1462"/>
                  </a:cubicBezTo>
                  <a:cubicBezTo>
                    <a:pt x="279" y="1306"/>
                    <a:pt x="346" y="1162"/>
                    <a:pt x="423" y="1028"/>
                  </a:cubicBezTo>
                  <a:cubicBezTo>
                    <a:pt x="435" y="1017"/>
                    <a:pt x="457" y="995"/>
                    <a:pt x="468" y="972"/>
                  </a:cubicBezTo>
                  <a:lnTo>
                    <a:pt x="468" y="972"/>
                  </a:lnTo>
                  <a:cubicBezTo>
                    <a:pt x="413" y="1095"/>
                    <a:pt x="379" y="1217"/>
                    <a:pt x="357" y="1351"/>
                  </a:cubicBezTo>
                  <a:cubicBezTo>
                    <a:pt x="346" y="1373"/>
                    <a:pt x="368" y="1384"/>
                    <a:pt x="401" y="1395"/>
                  </a:cubicBezTo>
                  <a:cubicBezTo>
                    <a:pt x="268" y="1629"/>
                    <a:pt x="179" y="1874"/>
                    <a:pt x="168" y="2141"/>
                  </a:cubicBezTo>
                  <a:cubicBezTo>
                    <a:pt x="156" y="2307"/>
                    <a:pt x="179" y="2485"/>
                    <a:pt x="235" y="2641"/>
                  </a:cubicBezTo>
                  <a:cubicBezTo>
                    <a:pt x="257" y="2719"/>
                    <a:pt x="302" y="2796"/>
                    <a:pt x="346" y="2863"/>
                  </a:cubicBezTo>
                  <a:cubicBezTo>
                    <a:pt x="401" y="2930"/>
                    <a:pt x="457" y="2986"/>
                    <a:pt x="524" y="3041"/>
                  </a:cubicBezTo>
                  <a:cubicBezTo>
                    <a:pt x="528" y="3043"/>
                    <a:pt x="534" y="3044"/>
                    <a:pt x="539" y="3044"/>
                  </a:cubicBezTo>
                  <a:cubicBezTo>
                    <a:pt x="564" y="3044"/>
                    <a:pt x="597" y="3026"/>
                    <a:pt x="579" y="3008"/>
                  </a:cubicBezTo>
                  <a:cubicBezTo>
                    <a:pt x="346" y="2786"/>
                    <a:pt x="257" y="2441"/>
                    <a:pt x="279" y="2141"/>
                  </a:cubicBezTo>
                  <a:cubicBezTo>
                    <a:pt x="302" y="1763"/>
                    <a:pt x="490" y="1417"/>
                    <a:pt x="680" y="1106"/>
                  </a:cubicBezTo>
                  <a:cubicBezTo>
                    <a:pt x="702" y="1068"/>
                    <a:pt x="668" y="1046"/>
                    <a:pt x="634" y="1046"/>
                  </a:cubicBezTo>
                  <a:cubicBezTo>
                    <a:pt x="617" y="1046"/>
                    <a:pt x="601" y="1051"/>
                    <a:pt x="591" y="1061"/>
                  </a:cubicBezTo>
                  <a:cubicBezTo>
                    <a:pt x="557" y="1128"/>
                    <a:pt x="512" y="1195"/>
                    <a:pt x="479" y="1251"/>
                  </a:cubicBezTo>
                  <a:cubicBezTo>
                    <a:pt x="535" y="1051"/>
                    <a:pt x="624" y="851"/>
                    <a:pt x="746" y="673"/>
                  </a:cubicBezTo>
                  <a:cubicBezTo>
                    <a:pt x="802" y="584"/>
                    <a:pt x="880" y="505"/>
                    <a:pt x="947" y="439"/>
                  </a:cubicBezTo>
                  <a:cubicBezTo>
                    <a:pt x="991" y="406"/>
                    <a:pt x="1024" y="372"/>
                    <a:pt x="1068" y="339"/>
                  </a:cubicBezTo>
                  <a:cubicBezTo>
                    <a:pt x="1214" y="228"/>
                    <a:pt x="1369" y="139"/>
                    <a:pt x="1525" y="60"/>
                  </a:cubicBezTo>
                  <a:cubicBezTo>
                    <a:pt x="1562" y="42"/>
                    <a:pt x="1529" y="0"/>
                    <a:pt x="149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89" name="Google Shape;689;p3"/>
            <p:cNvSpPr/>
            <p:nvPr/>
          </p:nvSpPr>
          <p:spPr>
            <a:xfrm>
              <a:off x="1963609" y="4474786"/>
              <a:ext cx="152458" cy="45598"/>
            </a:xfrm>
            <a:custGeom>
              <a:avLst/>
              <a:gdLst/>
              <a:ahLst/>
              <a:cxnLst/>
              <a:rect l="l" t="t" r="r" b="b"/>
              <a:pathLst>
                <a:path w="4370" h="1307" extrusionOk="0">
                  <a:moveTo>
                    <a:pt x="20" y="1"/>
                  </a:moveTo>
                  <a:cubicBezTo>
                    <a:pt x="10" y="1"/>
                    <a:pt x="1" y="8"/>
                    <a:pt x="9" y="17"/>
                  </a:cubicBezTo>
                  <a:cubicBezTo>
                    <a:pt x="42" y="83"/>
                    <a:pt x="98" y="116"/>
                    <a:pt x="153" y="150"/>
                  </a:cubicBezTo>
                  <a:lnTo>
                    <a:pt x="353" y="250"/>
                  </a:lnTo>
                  <a:cubicBezTo>
                    <a:pt x="487" y="306"/>
                    <a:pt x="620" y="350"/>
                    <a:pt x="754" y="383"/>
                  </a:cubicBezTo>
                  <a:cubicBezTo>
                    <a:pt x="1043" y="462"/>
                    <a:pt x="1344" y="494"/>
                    <a:pt x="1633" y="528"/>
                  </a:cubicBezTo>
                  <a:lnTo>
                    <a:pt x="1866" y="561"/>
                  </a:lnTo>
                  <a:cubicBezTo>
                    <a:pt x="1499" y="951"/>
                    <a:pt x="1010" y="1206"/>
                    <a:pt x="465" y="1229"/>
                  </a:cubicBezTo>
                  <a:cubicBezTo>
                    <a:pt x="409" y="1240"/>
                    <a:pt x="409" y="1307"/>
                    <a:pt x="465" y="1307"/>
                  </a:cubicBezTo>
                  <a:cubicBezTo>
                    <a:pt x="1043" y="1295"/>
                    <a:pt x="1633" y="1028"/>
                    <a:pt x="2000" y="583"/>
                  </a:cubicBezTo>
                  <a:cubicBezTo>
                    <a:pt x="2211" y="606"/>
                    <a:pt x="2434" y="640"/>
                    <a:pt x="2656" y="662"/>
                  </a:cubicBezTo>
                  <a:cubicBezTo>
                    <a:pt x="2854" y="690"/>
                    <a:pt x="3062" y="723"/>
                    <a:pt x="3267" y="723"/>
                  </a:cubicBezTo>
                  <a:cubicBezTo>
                    <a:pt x="3383" y="723"/>
                    <a:pt x="3500" y="712"/>
                    <a:pt x="3613" y="684"/>
                  </a:cubicBezTo>
                  <a:cubicBezTo>
                    <a:pt x="3902" y="617"/>
                    <a:pt x="4191" y="439"/>
                    <a:pt x="4347" y="183"/>
                  </a:cubicBezTo>
                  <a:cubicBezTo>
                    <a:pt x="4369" y="146"/>
                    <a:pt x="4325" y="118"/>
                    <a:pt x="4284" y="118"/>
                  </a:cubicBezTo>
                  <a:cubicBezTo>
                    <a:pt x="4265" y="118"/>
                    <a:pt x="4246" y="124"/>
                    <a:pt x="4236" y="139"/>
                  </a:cubicBezTo>
                  <a:cubicBezTo>
                    <a:pt x="4080" y="339"/>
                    <a:pt x="3880" y="506"/>
                    <a:pt x="3623" y="583"/>
                  </a:cubicBezTo>
                  <a:cubicBezTo>
                    <a:pt x="3510" y="618"/>
                    <a:pt x="3394" y="631"/>
                    <a:pt x="3276" y="631"/>
                  </a:cubicBezTo>
                  <a:cubicBezTo>
                    <a:pt x="3093" y="631"/>
                    <a:pt x="2906" y="600"/>
                    <a:pt x="2723" y="573"/>
                  </a:cubicBezTo>
                  <a:lnTo>
                    <a:pt x="2066" y="494"/>
                  </a:lnTo>
                  <a:cubicBezTo>
                    <a:pt x="2078" y="472"/>
                    <a:pt x="2088" y="462"/>
                    <a:pt x="2100" y="439"/>
                  </a:cubicBezTo>
                  <a:cubicBezTo>
                    <a:pt x="2122" y="401"/>
                    <a:pt x="2084" y="374"/>
                    <a:pt x="2046" y="374"/>
                  </a:cubicBezTo>
                  <a:cubicBezTo>
                    <a:pt x="2028" y="374"/>
                    <a:pt x="2010" y="380"/>
                    <a:pt x="2000" y="395"/>
                  </a:cubicBezTo>
                  <a:cubicBezTo>
                    <a:pt x="1977" y="428"/>
                    <a:pt x="1955" y="450"/>
                    <a:pt x="1933" y="472"/>
                  </a:cubicBezTo>
                  <a:lnTo>
                    <a:pt x="1755" y="450"/>
                  </a:lnTo>
                  <a:cubicBezTo>
                    <a:pt x="1466" y="417"/>
                    <a:pt x="1188" y="383"/>
                    <a:pt x="899" y="328"/>
                  </a:cubicBezTo>
                  <a:cubicBezTo>
                    <a:pt x="754" y="294"/>
                    <a:pt x="598" y="261"/>
                    <a:pt x="454" y="205"/>
                  </a:cubicBezTo>
                  <a:cubicBezTo>
                    <a:pt x="387" y="172"/>
                    <a:pt x="309" y="139"/>
                    <a:pt x="242" y="106"/>
                  </a:cubicBezTo>
                  <a:cubicBezTo>
                    <a:pt x="175" y="72"/>
                    <a:pt x="109" y="27"/>
                    <a:pt x="31" y="5"/>
                  </a:cubicBezTo>
                  <a:cubicBezTo>
                    <a:pt x="28" y="2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90" name="Google Shape;690;p3"/>
            <p:cNvSpPr/>
            <p:nvPr/>
          </p:nvSpPr>
          <p:spPr>
            <a:xfrm>
              <a:off x="2012383" y="4507232"/>
              <a:ext cx="99081" cy="14234"/>
            </a:xfrm>
            <a:custGeom>
              <a:avLst/>
              <a:gdLst/>
              <a:ahLst/>
              <a:cxnLst/>
              <a:rect l="l" t="t" r="r" b="b"/>
              <a:pathLst>
                <a:path w="2840" h="408" extrusionOk="0">
                  <a:moveTo>
                    <a:pt x="2761" y="1"/>
                  </a:moveTo>
                  <a:cubicBezTo>
                    <a:pt x="2748" y="1"/>
                    <a:pt x="2735" y="3"/>
                    <a:pt x="2726" y="9"/>
                  </a:cubicBezTo>
                  <a:cubicBezTo>
                    <a:pt x="2593" y="98"/>
                    <a:pt x="2459" y="187"/>
                    <a:pt x="2292" y="232"/>
                  </a:cubicBezTo>
                  <a:cubicBezTo>
                    <a:pt x="2136" y="276"/>
                    <a:pt x="1970" y="310"/>
                    <a:pt x="1814" y="321"/>
                  </a:cubicBezTo>
                  <a:cubicBezTo>
                    <a:pt x="1780" y="322"/>
                    <a:pt x="1745" y="322"/>
                    <a:pt x="1710" y="322"/>
                  </a:cubicBezTo>
                  <a:cubicBezTo>
                    <a:pt x="1369" y="322"/>
                    <a:pt x="1034" y="274"/>
                    <a:pt x="690" y="254"/>
                  </a:cubicBezTo>
                  <a:cubicBezTo>
                    <a:pt x="579" y="243"/>
                    <a:pt x="468" y="243"/>
                    <a:pt x="357" y="243"/>
                  </a:cubicBezTo>
                  <a:cubicBezTo>
                    <a:pt x="257" y="254"/>
                    <a:pt x="134" y="254"/>
                    <a:pt x="35" y="288"/>
                  </a:cubicBezTo>
                  <a:cubicBezTo>
                    <a:pt x="1" y="299"/>
                    <a:pt x="23" y="332"/>
                    <a:pt x="57" y="332"/>
                  </a:cubicBezTo>
                  <a:cubicBezTo>
                    <a:pt x="76" y="334"/>
                    <a:pt x="96" y="335"/>
                    <a:pt x="116" y="335"/>
                  </a:cubicBezTo>
                  <a:cubicBezTo>
                    <a:pt x="199" y="335"/>
                    <a:pt x="287" y="321"/>
                    <a:pt x="368" y="321"/>
                  </a:cubicBezTo>
                  <a:cubicBezTo>
                    <a:pt x="468" y="321"/>
                    <a:pt x="569" y="332"/>
                    <a:pt x="680" y="332"/>
                  </a:cubicBezTo>
                  <a:cubicBezTo>
                    <a:pt x="880" y="355"/>
                    <a:pt x="1091" y="377"/>
                    <a:pt x="1291" y="388"/>
                  </a:cubicBezTo>
                  <a:cubicBezTo>
                    <a:pt x="1418" y="400"/>
                    <a:pt x="1546" y="408"/>
                    <a:pt x="1674" y="408"/>
                  </a:cubicBezTo>
                  <a:cubicBezTo>
                    <a:pt x="1895" y="408"/>
                    <a:pt x="2115" y="384"/>
                    <a:pt x="2326" y="321"/>
                  </a:cubicBezTo>
                  <a:cubicBezTo>
                    <a:pt x="2504" y="266"/>
                    <a:pt x="2682" y="187"/>
                    <a:pt x="2815" y="54"/>
                  </a:cubicBezTo>
                  <a:cubicBezTo>
                    <a:pt x="2839" y="21"/>
                    <a:pt x="2798" y="1"/>
                    <a:pt x="276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91" name="Google Shape;691;p3"/>
            <p:cNvSpPr/>
            <p:nvPr/>
          </p:nvSpPr>
          <p:spPr>
            <a:xfrm>
              <a:off x="1921987" y="4479600"/>
              <a:ext cx="99394" cy="29585"/>
            </a:xfrm>
            <a:custGeom>
              <a:avLst/>
              <a:gdLst/>
              <a:ahLst/>
              <a:cxnLst/>
              <a:rect l="l" t="t" r="r" b="b"/>
              <a:pathLst>
                <a:path w="2849" h="848" extrusionOk="0">
                  <a:moveTo>
                    <a:pt x="55" y="1"/>
                  </a:moveTo>
                  <a:cubicBezTo>
                    <a:pt x="28" y="1"/>
                    <a:pt x="1" y="16"/>
                    <a:pt x="23" y="45"/>
                  </a:cubicBezTo>
                  <a:cubicBezTo>
                    <a:pt x="256" y="334"/>
                    <a:pt x="590" y="557"/>
                    <a:pt x="935" y="690"/>
                  </a:cubicBezTo>
                  <a:cubicBezTo>
                    <a:pt x="1208" y="795"/>
                    <a:pt x="1498" y="847"/>
                    <a:pt x="1784" y="847"/>
                  </a:cubicBezTo>
                  <a:cubicBezTo>
                    <a:pt x="1895" y="847"/>
                    <a:pt x="2005" y="839"/>
                    <a:pt x="2114" y="824"/>
                  </a:cubicBezTo>
                  <a:cubicBezTo>
                    <a:pt x="2347" y="801"/>
                    <a:pt x="2592" y="735"/>
                    <a:pt x="2792" y="623"/>
                  </a:cubicBezTo>
                  <a:cubicBezTo>
                    <a:pt x="2848" y="596"/>
                    <a:pt x="2810" y="552"/>
                    <a:pt x="2763" y="552"/>
                  </a:cubicBezTo>
                  <a:cubicBezTo>
                    <a:pt x="2755" y="552"/>
                    <a:pt x="2746" y="553"/>
                    <a:pt x="2737" y="557"/>
                  </a:cubicBezTo>
                  <a:cubicBezTo>
                    <a:pt x="2547" y="623"/>
                    <a:pt x="2369" y="679"/>
                    <a:pt x="2181" y="724"/>
                  </a:cubicBezTo>
                  <a:cubicBezTo>
                    <a:pt x="2060" y="745"/>
                    <a:pt x="1935" y="753"/>
                    <a:pt x="1808" y="753"/>
                  </a:cubicBezTo>
                  <a:cubicBezTo>
                    <a:pt x="1736" y="753"/>
                    <a:pt x="1664" y="750"/>
                    <a:pt x="1591" y="746"/>
                  </a:cubicBezTo>
                  <a:cubicBezTo>
                    <a:pt x="1224" y="712"/>
                    <a:pt x="868" y="590"/>
                    <a:pt x="568" y="401"/>
                  </a:cubicBezTo>
                  <a:cubicBezTo>
                    <a:pt x="390" y="290"/>
                    <a:pt x="234" y="156"/>
                    <a:pt x="90" y="12"/>
                  </a:cubicBezTo>
                  <a:cubicBezTo>
                    <a:pt x="82" y="5"/>
                    <a:pt x="69" y="1"/>
                    <a:pt x="5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92" name="Google Shape;692;p3"/>
            <p:cNvSpPr/>
            <p:nvPr/>
          </p:nvSpPr>
          <p:spPr>
            <a:xfrm>
              <a:off x="1910370" y="4363387"/>
              <a:ext cx="26410" cy="88405"/>
            </a:xfrm>
            <a:custGeom>
              <a:avLst/>
              <a:gdLst/>
              <a:ahLst/>
              <a:cxnLst/>
              <a:rect l="l" t="t" r="r" b="b"/>
              <a:pathLst>
                <a:path w="757" h="2534" extrusionOk="0">
                  <a:moveTo>
                    <a:pt x="320" y="1"/>
                  </a:moveTo>
                  <a:cubicBezTo>
                    <a:pt x="305" y="1"/>
                    <a:pt x="290" y="6"/>
                    <a:pt x="278" y="17"/>
                  </a:cubicBezTo>
                  <a:cubicBezTo>
                    <a:pt x="167" y="140"/>
                    <a:pt x="100" y="329"/>
                    <a:pt x="55" y="496"/>
                  </a:cubicBezTo>
                  <a:cubicBezTo>
                    <a:pt x="11" y="684"/>
                    <a:pt x="0" y="862"/>
                    <a:pt x="11" y="1052"/>
                  </a:cubicBezTo>
                  <a:cubicBezTo>
                    <a:pt x="22" y="1252"/>
                    <a:pt x="55" y="1463"/>
                    <a:pt x="100" y="1663"/>
                  </a:cubicBezTo>
                  <a:cubicBezTo>
                    <a:pt x="144" y="1853"/>
                    <a:pt x="178" y="2053"/>
                    <a:pt x="256" y="2231"/>
                  </a:cubicBezTo>
                  <a:cubicBezTo>
                    <a:pt x="329" y="2397"/>
                    <a:pt x="469" y="2533"/>
                    <a:pt x="649" y="2533"/>
                  </a:cubicBezTo>
                  <a:cubicBezTo>
                    <a:pt x="662" y="2533"/>
                    <a:pt x="676" y="2532"/>
                    <a:pt x="690" y="2531"/>
                  </a:cubicBezTo>
                  <a:cubicBezTo>
                    <a:pt x="757" y="2531"/>
                    <a:pt x="757" y="2464"/>
                    <a:pt x="690" y="2453"/>
                  </a:cubicBezTo>
                  <a:cubicBezTo>
                    <a:pt x="534" y="2442"/>
                    <a:pt x="423" y="2286"/>
                    <a:pt x="378" y="2153"/>
                  </a:cubicBezTo>
                  <a:cubicBezTo>
                    <a:pt x="312" y="1986"/>
                    <a:pt x="278" y="1808"/>
                    <a:pt x="233" y="1630"/>
                  </a:cubicBezTo>
                  <a:cubicBezTo>
                    <a:pt x="156" y="1274"/>
                    <a:pt x="100" y="907"/>
                    <a:pt x="167" y="551"/>
                  </a:cubicBezTo>
                  <a:cubicBezTo>
                    <a:pt x="189" y="462"/>
                    <a:pt x="211" y="373"/>
                    <a:pt x="245" y="296"/>
                  </a:cubicBezTo>
                  <a:cubicBezTo>
                    <a:pt x="278" y="207"/>
                    <a:pt x="322" y="118"/>
                    <a:pt x="356" y="39"/>
                  </a:cubicBezTo>
                  <a:cubicBezTo>
                    <a:pt x="371" y="18"/>
                    <a:pt x="347" y="1"/>
                    <a:pt x="32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93" name="Google Shape;693;p3"/>
            <p:cNvSpPr/>
            <p:nvPr/>
          </p:nvSpPr>
          <p:spPr>
            <a:xfrm>
              <a:off x="2117921" y="4361364"/>
              <a:ext cx="54006" cy="80834"/>
            </a:xfrm>
            <a:custGeom>
              <a:avLst/>
              <a:gdLst/>
              <a:ahLst/>
              <a:cxnLst/>
              <a:rect l="l" t="t" r="r" b="b"/>
              <a:pathLst>
                <a:path w="1548" h="2317" extrusionOk="0">
                  <a:moveTo>
                    <a:pt x="1486" y="0"/>
                  </a:moveTo>
                  <a:cubicBezTo>
                    <a:pt x="1461" y="0"/>
                    <a:pt x="1436" y="14"/>
                    <a:pt x="1436" y="42"/>
                  </a:cubicBezTo>
                  <a:cubicBezTo>
                    <a:pt x="1370" y="742"/>
                    <a:pt x="1080" y="1421"/>
                    <a:pt x="547" y="1889"/>
                  </a:cubicBezTo>
                  <a:cubicBezTo>
                    <a:pt x="391" y="2022"/>
                    <a:pt x="235" y="2144"/>
                    <a:pt x="57" y="2233"/>
                  </a:cubicBezTo>
                  <a:cubicBezTo>
                    <a:pt x="1" y="2270"/>
                    <a:pt x="47" y="2316"/>
                    <a:pt x="90" y="2316"/>
                  </a:cubicBezTo>
                  <a:cubicBezTo>
                    <a:pt x="98" y="2316"/>
                    <a:pt x="105" y="2315"/>
                    <a:pt x="112" y="2311"/>
                  </a:cubicBezTo>
                  <a:cubicBezTo>
                    <a:pt x="780" y="1988"/>
                    <a:pt x="1269" y="1355"/>
                    <a:pt x="1459" y="654"/>
                  </a:cubicBezTo>
                  <a:cubicBezTo>
                    <a:pt x="1514" y="453"/>
                    <a:pt x="1548" y="253"/>
                    <a:pt x="1536" y="42"/>
                  </a:cubicBezTo>
                  <a:cubicBezTo>
                    <a:pt x="1536" y="14"/>
                    <a:pt x="1511" y="0"/>
                    <a:pt x="148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94" name="Google Shape;694;p3"/>
            <p:cNvSpPr/>
            <p:nvPr/>
          </p:nvSpPr>
          <p:spPr>
            <a:xfrm>
              <a:off x="2145866" y="4390705"/>
              <a:ext cx="38865" cy="77694"/>
            </a:xfrm>
            <a:custGeom>
              <a:avLst/>
              <a:gdLst/>
              <a:ahLst/>
              <a:cxnLst/>
              <a:rect l="l" t="t" r="r" b="b"/>
              <a:pathLst>
                <a:path w="1114" h="2227" extrusionOk="0">
                  <a:moveTo>
                    <a:pt x="847" y="1"/>
                  </a:moveTo>
                  <a:cubicBezTo>
                    <a:pt x="832" y="1"/>
                    <a:pt x="817" y="10"/>
                    <a:pt x="824" y="24"/>
                  </a:cubicBezTo>
                  <a:cubicBezTo>
                    <a:pt x="957" y="346"/>
                    <a:pt x="1002" y="702"/>
                    <a:pt x="935" y="1048"/>
                  </a:cubicBezTo>
                  <a:cubicBezTo>
                    <a:pt x="868" y="1347"/>
                    <a:pt x="713" y="1637"/>
                    <a:pt x="480" y="1859"/>
                  </a:cubicBezTo>
                  <a:cubicBezTo>
                    <a:pt x="413" y="1915"/>
                    <a:pt x="346" y="1970"/>
                    <a:pt x="268" y="2015"/>
                  </a:cubicBezTo>
                  <a:lnTo>
                    <a:pt x="168" y="2081"/>
                  </a:lnTo>
                  <a:cubicBezTo>
                    <a:pt x="124" y="2104"/>
                    <a:pt x="79" y="2115"/>
                    <a:pt x="45" y="2148"/>
                  </a:cubicBezTo>
                  <a:cubicBezTo>
                    <a:pt x="1" y="2193"/>
                    <a:pt x="68" y="2226"/>
                    <a:pt x="112" y="2226"/>
                  </a:cubicBezTo>
                  <a:cubicBezTo>
                    <a:pt x="190" y="2215"/>
                    <a:pt x="268" y="2160"/>
                    <a:pt x="335" y="2115"/>
                  </a:cubicBezTo>
                  <a:cubicBezTo>
                    <a:pt x="401" y="2071"/>
                    <a:pt x="468" y="2026"/>
                    <a:pt x="524" y="1970"/>
                  </a:cubicBezTo>
                  <a:cubicBezTo>
                    <a:pt x="658" y="1859"/>
                    <a:pt x="769" y="1737"/>
                    <a:pt x="846" y="1592"/>
                  </a:cubicBezTo>
                  <a:cubicBezTo>
                    <a:pt x="1036" y="1292"/>
                    <a:pt x="1113" y="936"/>
                    <a:pt x="1069" y="580"/>
                  </a:cubicBezTo>
                  <a:cubicBezTo>
                    <a:pt x="1046" y="380"/>
                    <a:pt x="980" y="191"/>
                    <a:pt x="868" y="13"/>
                  </a:cubicBezTo>
                  <a:cubicBezTo>
                    <a:pt x="864" y="4"/>
                    <a:pt x="856" y="1"/>
                    <a:pt x="84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95" name="Google Shape;695;p3"/>
            <p:cNvSpPr/>
            <p:nvPr/>
          </p:nvSpPr>
          <p:spPr>
            <a:xfrm>
              <a:off x="2054703" y="4268596"/>
              <a:ext cx="44761" cy="22119"/>
            </a:xfrm>
            <a:custGeom>
              <a:avLst/>
              <a:gdLst/>
              <a:ahLst/>
              <a:cxnLst/>
              <a:rect l="l" t="t" r="r" b="b"/>
              <a:pathLst>
                <a:path w="1283" h="634" extrusionOk="0">
                  <a:moveTo>
                    <a:pt x="206" y="1"/>
                  </a:moveTo>
                  <a:cubicBezTo>
                    <a:pt x="155" y="1"/>
                    <a:pt x="105" y="4"/>
                    <a:pt x="56" y="10"/>
                  </a:cubicBezTo>
                  <a:cubicBezTo>
                    <a:pt x="1" y="20"/>
                    <a:pt x="23" y="87"/>
                    <a:pt x="67" y="87"/>
                  </a:cubicBezTo>
                  <a:cubicBezTo>
                    <a:pt x="103" y="84"/>
                    <a:pt x="138" y="82"/>
                    <a:pt x="173" y="82"/>
                  </a:cubicBezTo>
                  <a:cubicBezTo>
                    <a:pt x="578" y="82"/>
                    <a:pt x="953" y="313"/>
                    <a:pt x="1157" y="610"/>
                  </a:cubicBezTo>
                  <a:cubicBezTo>
                    <a:pt x="1169" y="627"/>
                    <a:pt x="1191" y="634"/>
                    <a:pt x="1211" y="634"/>
                  </a:cubicBezTo>
                  <a:cubicBezTo>
                    <a:pt x="1247" y="634"/>
                    <a:pt x="1283" y="612"/>
                    <a:pt x="1269" y="576"/>
                  </a:cubicBezTo>
                  <a:cubicBezTo>
                    <a:pt x="1059" y="209"/>
                    <a:pt x="628" y="1"/>
                    <a:pt x="206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96" name="Google Shape;696;p3"/>
            <p:cNvSpPr/>
            <p:nvPr/>
          </p:nvSpPr>
          <p:spPr>
            <a:xfrm>
              <a:off x="1966924" y="4416487"/>
              <a:ext cx="84393" cy="27491"/>
            </a:xfrm>
            <a:custGeom>
              <a:avLst/>
              <a:gdLst/>
              <a:ahLst/>
              <a:cxnLst/>
              <a:rect l="l" t="t" r="r" b="b"/>
              <a:pathLst>
                <a:path w="2419" h="788" extrusionOk="0">
                  <a:moveTo>
                    <a:pt x="1823" y="1"/>
                  </a:moveTo>
                  <a:cubicBezTo>
                    <a:pt x="1811" y="1"/>
                    <a:pt x="1801" y="3"/>
                    <a:pt x="1793" y="8"/>
                  </a:cubicBezTo>
                  <a:cubicBezTo>
                    <a:pt x="1526" y="264"/>
                    <a:pt x="1282" y="553"/>
                    <a:pt x="915" y="653"/>
                  </a:cubicBezTo>
                  <a:cubicBezTo>
                    <a:pt x="843" y="674"/>
                    <a:pt x="766" y="685"/>
                    <a:pt x="689" y="685"/>
                  </a:cubicBezTo>
                  <a:cubicBezTo>
                    <a:pt x="446" y="685"/>
                    <a:pt x="204" y="575"/>
                    <a:pt x="103" y="331"/>
                  </a:cubicBezTo>
                  <a:cubicBezTo>
                    <a:pt x="99" y="317"/>
                    <a:pt x="80" y="311"/>
                    <a:pt x="61" y="311"/>
                  </a:cubicBezTo>
                  <a:cubicBezTo>
                    <a:pt x="32" y="311"/>
                    <a:pt x="0" y="326"/>
                    <a:pt x="14" y="353"/>
                  </a:cubicBezTo>
                  <a:cubicBezTo>
                    <a:pt x="103" y="608"/>
                    <a:pt x="359" y="764"/>
                    <a:pt x="626" y="786"/>
                  </a:cubicBezTo>
                  <a:cubicBezTo>
                    <a:pt x="644" y="787"/>
                    <a:pt x="662" y="788"/>
                    <a:pt x="681" y="788"/>
                  </a:cubicBezTo>
                  <a:cubicBezTo>
                    <a:pt x="871" y="788"/>
                    <a:pt x="1053" y="733"/>
                    <a:pt x="1226" y="642"/>
                  </a:cubicBezTo>
                  <a:lnTo>
                    <a:pt x="1249" y="642"/>
                  </a:lnTo>
                  <a:cubicBezTo>
                    <a:pt x="1281" y="636"/>
                    <a:pt x="1314" y="633"/>
                    <a:pt x="1346" y="633"/>
                  </a:cubicBezTo>
                  <a:cubicBezTo>
                    <a:pt x="1425" y="633"/>
                    <a:pt x="1504" y="649"/>
                    <a:pt x="1582" y="664"/>
                  </a:cubicBezTo>
                  <a:cubicBezTo>
                    <a:pt x="1664" y="681"/>
                    <a:pt x="1739" y="691"/>
                    <a:pt x="1813" y="691"/>
                  </a:cubicBezTo>
                  <a:cubicBezTo>
                    <a:pt x="1840" y="691"/>
                    <a:pt x="1867" y="690"/>
                    <a:pt x="1894" y="687"/>
                  </a:cubicBezTo>
                  <a:cubicBezTo>
                    <a:pt x="2082" y="664"/>
                    <a:pt x="2272" y="598"/>
                    <a:pt x="2394" y="453"/>
                  </a:cubicBezTo>
                  <a:cubicBezTo>
                    <a:pt x="2419" y="420"/>
                    <a:pt x="2383" y="399"/>
                    <a:pt x="2354" y="399"/>
                  </a:cubicBezTo>
                  <a:cubicBezTo>
                    <a:pt x="2343" y="399"/>
                    <a:pt x="2333" y="402"/>
                    <a:pt x="2327" y="408"/>
                  </a:cubicBezTo>
                  <a:cubicBezTo>
                    <a:pt x="2171" y="519"/>
                    <a:pt x="2005" y="608"/>
                    <a:pt x="1816" y="608"/>
                  </a:cubicBezTo>
                  <a:cubicBezTo>
                    <a:pt x="1801" y="609"/>
                    <a:pt x="1786" y="610"/>
                    <a:pt x="1772" y="610"/>
                  </a:cubicBezTo>
                  <a:cubicBezTo>
                    <a:pt x="1631" y="610"/>
                    <a:pt x="1490" y="564"/>
                    <a:pt x="1348" y="564"/>
                  </a:cubicBezTo>
                  <a:cubicBezTo>
                    <a:pt x="1393" y="531"/>
                    <a:pt x="1449" y="497"/>
                    <a:pt x="1493" y="464"/>
                  </a:cubicBezTo>
                  <a:cubicBezTo>
                    <a:pt x="1638" y="341"/>
                    <a:pt x="1760" y="208"/>
                    <a:pt x="1882" y="64"/>
                  </a:cubicBezTo>
                  <a:cubicBezTo>
                    <a:pt x="1917" y="29"/>
                    <a:pt x="1864" y="1"/>
                    <a:pt x="18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97" name="Google Shape;697;p3"/>
            <p:cNvSpPr/>
            <p:nvPr/>
          </p:nvSpPr>
          <p:spPr>
            <a:xfrm>
              <a:off x="2047725" y="4352153"/>
              <a:ext cx="31434" cy="55018"/>
            </a:xfrm>
            <a:custGeom>
              <a:avLst/>
              <a:gdLst/>
              <a:ahLst/>
              <a:cxnLst/>
              <a:rect l="l" t="t" r="r" b="b"/>
              <a:pathLst>
                <a:path w="901" h="1577" extrusionOk="0">
                  <a:moveTo>
                    <a:pt x="58" y="0"/>
                  </a:moveTo>
                  <a:cubicBezTo>
                    <a:pt x="31" y="0"/>
                    <a:pt x="0" y="18"/>
                    <a:pt x="0" y="50"/>
                  </a:cubicBezTo>
                  <a:cubicBezTo>
                    <a:pt x="45" y="228"/>
                    <a:pt x="234" y="295"/>
                    <a:pt x="379" y="351"/>
                  </a:cubicBezTo>
                  <a:cubicBezTo>
                    <a:pt x="468" y="373"/>
                    <a:pt x="557" y="406"/>
                    <a:pt x="623" y="462"/>
                  </a:cubicBezTo>
                  <a:cubicBezTo>
                    <a:pt x="678" y="517"/>
                    <a:pt x="723" y="595"/>
                    <a:pt x="745" y="662"/>
                  </a:cubicBezTo>
                  <a:cubicBezTo>
                    <a:pt x="790" y="818"/>
                    <a:pt x="767" y="996"/>
                    <a:pt x="690" y="1129"/>
                  </a:cubicBezTo>
                  <a:cubicBezTo>
                    <a:pt x="646" y="1218"/>
                    <a:pt x="590" y="1285"/>
                    <a:pt x="523" y="1352"/>
                  </a:cubicBezTo>
                  <a:cubicBezTo>
                    <a:pt x="468" y="1407"/>
                    <a:pt x="379" y="1451"/>
                    <a:pt x="323" y="1518"/>
                  </a:cubicBezTo>
                  <a:cubicBezTo>
                    <a:pt x="295" y="1555"/>
                    <a:pt x="344" y="1577"/>
                    <a:pt x="381" y="1577"/>
                  </a:cubicBezTo>
                  <a:cubicBezTo>
                    <a:pt x="388" y="1577"/>
                    <a:pt x="395" y="1576"/>
                    <a:pt x="401" y="1574"/>
                  </a:cubicBezTo>
                  <a:cubicBezTo>
                    <a:pt x="468" y="1552"/>
                    <a:pt x="523" y="1496"/>
                    <a:pt x="579" y="1451"/>
                  </a:cubicBezTo>
                  <a:cubicBezTo>
                    <a:pt x="634" y="1407"/>
                    <a:pt x="678" y="1352"/>
                    <a:pt x="723" y="1296"/>
                  </a:cubicBezTo>
                  <a:cubicBezTo>
                    <a:pt x="812" y="1184"/>
                    <a:pt x="879" y="1063"/>
                    <a:pt x="890" y="918"/>
                  </a:cubicBezTo>
                  <a:cubicBezTo>
                    <a:pt x="901" y="796"/>
                    <a:pt x="879" y="662"/>
                    <a:pt x="824" y="551"/>
                  </a:cubicBezTo>
                  <a:cubicBezTo>
                    <a:pt x="757" y="417"/>
                    <a:pt x="646" y="339"/>
                    <a:pt x="501" y="295"/>
                  </a:cubicBezTo>
                  <a:cubicBezTo>
                    <a:pt x="356" y="240"/>
                    <a:pt x="156" y="206"/>
                    <a:pt x="100" y="28"/>
                  </a:cubicBezTo>
                  <a:cubicBezTo>
                    <a:pt x="96" y="9"/>
                    <a:pt x="78" y="0"/>
                    <a:pt x="5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98" name="Google Shape;698;p3"/>
            <p:cNvSpPr/>
            <p:nvPr/>
          </p:nvSpPr>
          <p:spPr>
            <a:xfrm>
              <a:off x="2038968" y="4385158"/>
              <a:ext cx="20793" cy="29340"/>
            </a:xfrm>
            <a:custGeom>
              <a:avLst/>
              <a:gdLst/>
              <a:ahLst/>
              <a:cxnLst/>
              <a:rect l="l" t="t" r="r" b="b"/>
              <a:pathLst>
                <a:path w="596" h="841" extrusionOk="0">
                  <a:moveTo>
                    <a:pt x="535" y="1"/>
                  </a:moveTo>
                  <a:cubicBezTo>
                    <a:pt x="517" y="1"/>
                    <a:pt x="496" y="9"/>
                    <a:pt x="496" y="28"/>
                  </a:cubicBezTo>
                  <a:cubicBezTo>
                    <a:pt x="518" y="161"/>
                    <a:pt x="485" y="295"/>
                    <a:pt x="429" y="416"/>
                  </a:cubicBezTo>
                  <a:cubicBezTo>
                    <a:pt x="407" y="416"/>
                    <a:pt x="385" y="416"/>
                    <a:pt x="373" y="439"/>
                  </a:cubicBezTo>
                  <a:cubicBezTo>
                    <a:pt x="351" y="517"/>
                    <a:pt x="307" y="584"/>
                    <a:pt x="251" y="639"/>
                  </a:cubicBezTo>
                  <a:cubicBezTo>
                    <a:pt x="195" y="683"/>
                    <a:pt x="140" y="728"/>
                    <a:pt x="62" y="750"/>
                  </a:cubicBezTo>
                  <a:cubicBezTo>
                    <a:pt x="0" y="781"/>
                    <a:pt x="52" y="840"/>
                    <a:pt x="105" y="840"/>
                  </a:cubicBezTo>
                  <a:cubicBezTo>
                    <a:pt x="109" y="840"/>
                    <a:pt x="114" y="840"/>
                    <a:pt x="118" y="839"/>
                  </a:cubicBezTo>
                  <a:lnTo>
                    <a:pt x="129" y="839"/>
                  </a:lnTo>
                  <a:cubicBezTo>
                    <a:pt x="274" y="795"/>
                    <a:pt x="396" y="695"/>
                    <a:pt x="452" y="561"/>
                  </a:cubicBezTo>
                  <a:cubicBezTo>
                    <a:pt x="551" y="406"/>
                    <a:pt x="596" y="206"/>
                    <a:pt x="563" y="16"/>
                  </a:cubicBezTo>
                  <a:cubicBezTo>
                    <a:pt x="563" y="6"/>
                    <a:pt x="550" y="1"/>
                    <a:pt x="53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99" name="Google Shape;699;p3"/>
            <p:cNvSpPr/>
            <p:nvPr/>
          </p:nvSpPr>
          <p:spPr>
            <a:xfrm>
              <a:off x="1971250" y="4354247"/>
              <a:ext cx="41446" cy="42772"/>
            </a:xfrm>
            <a:custGeom>
              <a:avLst/>
              <a:gdLst/>
              <a:ahLst/>
              <a:cxnLst/>
              <a:rect l="l" t="t" r="r" b="b"/>
              <a:pathLst>
                <a:path w="1188" h="1226" extrusionOk="0">
                  <a:moveTo>
                    <a:pt x="1135" y="0"/>
                  </a:moveTo>
                  <a:cubicBezTo>
                    <a:pt x="1132" y="0"/>
                    <a:pt x="1128" y="1"/>
                    <a:pt x="1125" y="2"/>
                  </a:cubicBezTo>
                  <a:cubicBezTo>
                    <a:pt x="802" y="34"/>
                    <a:pt x="446" y="146"/>
                    <a:pt x="190" y="368"/>
                  </a:cubicBezTo>
                  <a:cubicBezTo>
                    <a:pt x="79" y="469"/>
                    <a:pt x="1" y="602"/>
                    <a:pt x="1" y="769"/>
                  </a:cubicBezTo>
                  <a:cubicBezTo>
                    <a:pt x="1" y="936"/>
                    <a:pt x="79" y="1080"/>
                    <a:pt x="179" y="1213"/>
                  </a:cubicBezTo>
                  <a:cubicBezTo>
                    <a:pt x="183" y="1221"/>
                    <a:pt x="193" y="1225"/>
                    <a:pt x="203" y="1225"/>
                  </a:cubicBezTo>
                  <a:cubicBezTo>
                    <a:pt x="221" y="1225"/>
                    <a:pt x="242" y="1213"/>
                    <a:pt x="235" y="1191"/>
                  </a:cubicBezTo>
                  <a:cubicBezTo>
                    <a:pt x="168" y="1069"/>
                    <a:pt x="102" y="924"/>
                    <a:pt x="102" y="769"/>
                  </a:cubicBezTo>
                  <a:cubicBezTo>
                    <a:pt x="90" y="613"/>
                    <a:pt x="168" y="491"/>
                    <a:pt x="290" y="390"/>
                  </a:cubicBezTo>
                  <a:cubicBezTo>
                    <a:pt x="524" y="202"/>
                    <a:pt x="836" y="101"/>
                    <a:pt x="1135" y="68"/>
                  </a:cubicBezTo>
                  <a:cubicBezTo>
                    <a:pt x="1187" y="58"/>
                    <a:pt x="1172" y="0"/>
                    <a:pt x="11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00" name="Google Shape;700;p3"/>
            <p:cNvSpPr/>
            <p:nvPr/>
          </p:nvSpPr>
          <p:spPr>
            <a:xfrm>
              <a:off x="1968563" y="4392694"/>
              <a:ext cx="40609" cy="20828"/>
            </a:xfrm>
            <a:custGeom>
              <a:avLst/>
              <a:gdLst/>
              <a:ahLst/>
              <a:cxnLst/>
              <a:rect l="l" t="t" r="r" b="b"/>
              <a:pathLst>
                <a:path w="1164" h="597" extrusionOk="0">
                  <a:moveTo>
                    <a:pt x="20" y="0"/>
                  </a:moveTo>
                  <a:cubicBezTo>
                    <a:pt x="9" y="0"/>
                    <a:pt x="1" y="6"/>
                    <a:pt x="1" y="22"/>
                  </a:cubicBezTo>
                  <a:cubicBezTo>
                    <a:pt x="1" y="67"/>
                    <a:pt x="23" y="111"/>
                    <a:pt x="56" y="156"/>
                  </a:cubicBezTo>
                  <a:cubicBezTo>
                    <a:pt x="78" y="200"/>
                    <a:pt x="112" y="245"/>
                    <a:pt x="156" y="289"/>
                  </a:cubicBezTo>
                  <a:cubicBezTo>
                    <a:pt x="223" y="368"/>
                    <a:pt x="312" y="434"/>
                    <a:pt x="412" y="490"/>
                  </a:cubicBezTo>
                  <a:cubicBezTo>
                    <a:pt x="541" y="557"/>
                    <a:pt x="686" y="596"/>
                    <a:pt x="833" y="596"/>
                  </a:cubicBezTo>
                  <a:cubicBezTo>
                    <a:pt x="927" y="596"/>
                    <a:pt x="1021" y="580"/>
                    <a:pt x="1113" y="546"/>
                  </a:cubicBezTo>
                  <a:cubicBezTo>
                    <a:pt x="1164" y="535"/>
                    <a:pt x="1121" y="478"/>
                    <a:pt x="1079" y="478"/>
                  </a:cubicBezTo>
                  <a:cubicBezTo>
                    <a:pt x="1075" y="478"/>
                    <a:pt x="1072" y="478"/>
                    <a:pt x="1068" y="479"/>
                  </a:cubicBezTo>
                  <a:cubicBezTo>
                    <a:pt x="994" y="495"/>
                    <a:pt x="917" y="504"/>
                    <a:pt x="839" y="504"/>
                  </a:cubicBezTo>
                  <a:cubicBezTo>
                    <a:pt x="708" y="504"/>
                    <a:pt x="575" y="479"/>
                    <a:pt x="456" y="423"/>
                  </a:cubicBezTo>
                  <a:cubicBezTo>
                    <a:pt x="367" y="378"/>
                    <a:pt x="290" y="312"/>
                    <a:pt x="223" y="245"/>
                  </a:cubicBezTo>
                  <a:cubicBezTo>
                    <a:pt x="189" y="212"/>
                    <a:pt x="156" y="178"/>
                    <a:pt x="134" y="134"/>
                  </a:cubicBezTo>
                  <a:cubicBezTo>
                    <a:pt x="100" y="101"/>
                    <a:pt x="90" y="45"/>
                    <a:pt x="56" y="12"/>
                  </a:cubicBezTo>
                  <a:cubicBezTo>
                    <a:pt x="45" y="6"/>
                    <a:pt x="31" y="0"/>
                    <a:pt x="2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01" name="Google Shape;701;p3"/>
            <p:cNvSpPr/>
            <p:nvPr/>
          </p:nvSpPr>
          <p:spPr>
            <a:xfrm>
              <a:off x="1896309" y="4459121"/>
              <a:ext cx="49366" cy="19537"/>
            </a:xfrm>
            <a:custGeom>
              <a:avLst/>
              <a:gdLst/>
              <a:ahLst/>
              <a:cxnLst/>
              <a:rect l="l" t="t" r="r" b="b"/>
              <a:pathLst>
                <a:path w="1415" h="560" extrusionOk="0">
                  <a:moveTo>
                    <a:pt x="68" y="0"/>
                  </a:moveTo>
                  <a:cubicBezTo>
                    <a:pt x="35" y="0"/>
                    <a:pt x="1" y="19"/>
                    <a:pt x="25" y="43"/>
                  </a:cubicBezTo>
                  <a:cubicBezTo>
                    <a:pt x="301" y="367"/>
                    <a:pt x="724" y="560"/>
                    <a:pt x="1146" y="560"/>
                  </a:cubicBezTo>
                  <a:cubicBezTo>
                    <a:pt x="1218" y="560"/>
                    <a:pt x="1289" y="554"/>
                    <a:pt x="1360" y="543"/>
                  </a:cubicBezTo>
                  <a:cubicBezTo>
                    <a:pt x="1382" y="532"/>
                    <a:pt x="1415" y="510"/>
                    <a:pt x="1404" y="488"/>
                  </a:cubicBezTo>
                  <a:cubicBezTo>
                    <a:pt x="1396" y="472"/>
                    <a:pt x="1376" y="461"/>
                    <a:pt x="1357" y="461"/>
                  </a:cubicBezTo>
                  <a:cubicBezTo>
                    <a:pt x="1350" y="461"/>
                    <a:pt x="1343" y="463"/>
                    <a:pt x="1337" y="466"/>
                  </a:cubicBezTo>
                  <a:cubicBezTo>
                    <a:pt x="1280" y="473"/>
                    <a:pt x="1222" y="476"/>
                    <a:pt x="1165" y="476"/>
                  </a:cubicBezTo>
                  <a:cubicBezTo>
                    <a:pt x="766" y="476"/>
                    <a:pt x="375" y="311"/>
                    <a:pt x="102" y="9"/>
                  </a:cubicBezTo>
                  <a:cubicBezTo>
                    <a:pt x="93" y="3"/>
                    <a:pt x="81" y="0"/>
                    <a:pt x="6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02" name="Google Shape;702;p3"/>
            <p:cNvSpPr/>
            <p:nvPr/>
          </p:nvSpPr>
          <p:spPr>
            <a:xfrm>
              <a:off x="2052540" y="4304566"/>
              <a:ext cx="48249" cy="45389"/>
            </a:xfrm>
            <a:custGeom>
              <a:avLst/>
              <a:gdLst/>
              <a:ahLst/>
              <a:cxnLst/>
              <a:rect l="l" t="t" r="r" b="b"/>
              <a:pathLst>
                <a:path w="1383" h="1301" extrusionOk="0">
                  <a:moveTo>
                    <a:pt x="1330" y="0"/>
                  </a:moveTo>
                  <a:cubicBezTo>
                    <a:pt x="1327" y="0"/>
                    <a:pt x="1323" y="1"/>
                    <a:pt x="1319" y="2"/>
                  </a:cubicBezTo>
                  <a:cubicBezTo>
                    <a:pt x="1019" y="91"/>
                    <a:pt x="741" y="257"/>
                    <a:pt x="508" y="469"/>
                  </a:cubicBezTo>
                  <a:cubicBezTo>
                    <a:pt x="285" y="691"/>
                    <a:pt x="85" y="958"/>
                    <a:pt x="7" y="1258"/>
                  </a:cubicBezTo>
                  <a:cubicBezTo>
                    <a:pt x="0" y="1285"/>
                    <a:pt x="22" y="1300"/>
                    <a:pt x="43" y="1300"/>
                  </a:cubicBezTo>
                  <a:cubicBezTo>
                    <a:pt x="56" y="1300"/>
                    <a:pt x="69" y="1294"/>
                    <a:pt x="73" y="1281"/>
                  </a:cubicBezTo>
                  <a:cubicBezTo>
                    <a:pt x="207" y="1003"/>
                    <a:pt x="352" y="736"/>
                    <a:pt x="574" y="524"/>
                  </a:cubicBezTo>
                  <a:cubicBezTo>
                    <a:pt x="797" y="302"/>
                    <a:pt x="1064" y="146"/>
                    <a:pt x="1353" y="46"/>
                  </a:cubicBezTo>
                  <a:cubicBezTo>
                    <a:pt x="1382" y="36"/>
                    <a:pt x="1359" y="0"/>
                    <a:pt x="133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03" name="Google Shape;703;p3"/>
            <p:cNvSpPr/>
            <p:nvPr/>
          </p:nvSpPr>
          <p:spPr>
            <a:xfrm>
              <a:off x="2058157" y="4308054"/>
              <a:ext cx="56553" cy="37818"/>
            </a:xfrm>
            <a:custGeom>
              <a:avLst/>
              <a:gdLst/>
              <a:ahLst/>
              <a:cxnLst/>
              <a:rect l="l" t="t" r="r" b="b"/>
              <a:pathLst>
                <a:path w="1621" h="1084" extrusionOk="0">
                  <a:moveTo>
                    <a:pt x="1548" y="0"/>
                  </a:moveTo>
                  <a:cubicBezTo>
                    <a:pt x="1544" y="0"/>
                    <a:pt x="1540" y="1"/>
                    <a:pt x="1536" y="2"/>
                  </a:cubicBezTo>
                  <a:cubicBezTo>
                    <a:pt x="1236" y="80"/>
                    <a:pt x="958" y="224"/>
                    <a:pt x="702" y="402"/>
                  </a:cubicBezTo>
                  <a:cubicBezTo>
                    <a:pt x="446" y="569"/>
                    <a:pt x="202" y="780"/>
                    <a:pt x="24" y="1036"/>
                  </a:cubicBezTo>
                  <a:cubicBezTo>
                    <a:pt x="0" y="1060"/>
                    <a:pt x="32" y="1083"/>
                    <a:pt x="61" y="1083"/>
                  </a:cubicBezTo>
                  <a:cubicBezTo>
                    <a:pt x="72" y="1083"/>
                    <a:pt x="84" y="1079"/>
                    <a:pt x="90" y="1069"/>
                  </a:cubicBezTo>
                  <a:cubicBezTo>
                    <a:pt x="291" y="836"/>
                    <a:pt x="513" y="624"/>
                    <a:pt x="769" y="458"/>
                  </a:cubicBezTo>
                  <a:cubicBezTo>
                    <a:pt x="1014" y="291"/>
                    <a:pt x="1291" y="169"/>
                    <a:pt x="1570" y="68"/>
                  </a:cubicBezTo>
                  <a:cubicBezTo>
                    <a:pt x="1620" y="48"/>
                    <a:pt x="1588" y="0"/>
                    <a:pt x="15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04" name="Google Shape;704;p3"/>
            <p:cNvSpPr/>
            <p:nvPr/>
          </p:nvSpPr>
          <p:spPr>
            <a:xfrm>
              <a:off x="2094650" y="4317823"/>
              <a:ext cx="15560" cy="6001"/>
            </a:xfrm>
            <a:custGeom>
              <a:avLst/>
              <a:gdLst/>
              <a:ahLst/>
              <a:cxnLst/>
              <a:rect l="l" t="t" r="r" b="b"/>
              <a:pathLst>
                <a:path w="446" h="172" extrusionOk="0">
                  <a:moveTo>
                    <a:pt x="413" y="0"/>
                  </a:moveTo>
                  <a:cubicBezTo>
                    <a:pt x="279" y="11"/>
                    <a:pt x="146" y="55"/>
                    <a:pt x="23" y="111"/>
                  </a:cubicBezTo>
                  <a:cubicBezTo>
                    <a:pt x="12" y="122"/>
                    <a:pt x="1" y="134"/>
                    <a:pt x="12" y="156"/>
                  </a:cubicBezTo>
                  <a:cubicBezTo>
                    <a:pt x="20" y="163"/>
                    <a:pt x="33" y="171"/>
                    <a:pt x="48" y="171"/>
                  </a:cubicBezTo>
                  <a:cubicBezTo>
                    <a:pt x="54" y="171"/>
                    <a:pt x="61" y="170"/>
                    <a:pt x="68" y="166"/>
                  </a:cubicBezTo>
                  <a:cubicBezTo>
                    <a:pt x="179" y="111"/>
                    <a:pt x="302" y="89"/>
                    <a:pt x="423" y="55"/>
                  </a:cubicBezTo>
                  <a:cubicBezTo>
                    <a:pt x="435" y="55"/>
                    <a:pt x="446" y="45"/>
                    <a:pt x="446" y="33"/>
                  </a:cubicBezTo>
                  <a:cubicBezTo>
                    <a:pt x="446" y="11"/>
                    <a:pt x="423" y="0"/>
                    <a:pt x="41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05" name="Google Shape;705;p3"/>
            <p:cNvSpPr/>
            <p:nvPr/>
          </p:nvSpPr>
          <p:spPr>
            <a:xfrm>
              <a:off x="2073508" y="4391647"/>
              <a:ext cx="48215" cy="7745"/>
            </a:xfrm>
            <a:custGeom>
              <a:avLst/>
              <a:gdLst/>
              <a:ahLst/>
              <a:cxnLst/>
              <a:rect l="l" t="t" r="r" b="b"/>
              <a:pathLst>
                <a:path w="1382" h="222" extrusionOk="0">
                  <a:moveTo>
                    <a:pt x="943" y="0"/>
                  </a:moveTo>
                  <a:cubicBezTo>
                    <a:pt x="639" y="0"/>
                    <a:pt x="331" y="55"/>
                    <a:pt x="51" y="164"/>
                  </a:cubicBezTo>
                  <a:cubicBezTo>
                    <a:pt x="0" y="174"/>
                    <a:pt x="33" y="221"/>
                    <a:pt x="73" y="221"/>
                  </a:cubicBezTo>
                  <a:cubicBezTo>
                    <a:pt x="77" y="221"/>
                    <a:pt x="81" y="221"/>
                    <a:pt x="85" y="220"/>
                  </a:cubicBezTo>
                  <a:cubicBezTo>
                    <a:pt x="285" y="164"/>
                    <a:pt x="496" y="119"/>
                    <a:pt x="696" y="97"/>
                  </a:cubicBezTo>
                  <a:cubicBezTo>
                    <a:pt x="782" y="93"/>
                    <a:pt x="869" y="90"/>
                    <a:pt x="955" y="90"/>
                  </a:cubicBezTo>
                  <a:cubicBezTo>
                    <a:pt x="1078" y="90"/>
                    <a:pt x="1200" y="95"/>
                    <a:pt x="1319" y="109"/>
                  </a:cubicBezTo>
                  <a:cubicBezTo>
                    <a:pt x="1322" y="109"/>
                    <a:pt x="1326" y="110"/>
                    <a:pt x="1329" y="110"/>
                  </a:cubicBezTo>
                  <a:cubicBezTo>
                    <a:pt x="1376" y="110"/>
                    <a:pt x="1382" y="41"/>
                    <a:pt x="1330" y="30"/>
                  </a:cubicBezTo>
                  <a:cubicBezTo>
                    <a:pt x="1203" y="10"/>
                    <a:pt x="1074" y="0"/>
                    <a:pt x="9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06" name="Google Shape;706;p3"/>
            <p:cNvSpPr/>
            <p:nvPr/>
          </p:nvSpPr>
          <p:spPr>
            <a:xfrm>
              <a:off x="2098558" y="4386344"/>
              <a:ext cx="24072" cy="5477"/>
            </a:xfrm>
            <a:custGeom>
              <a:avLst/>
              <a:gdLst/>
              <a:ahLst/>
              <a:cxnLst/>
              <a:rect l="l" t="t" r="r" b="b"/>
              <a:pathLst>
                <a:path w="690" h="157" extrusionOk="0">
                  <a:moveTo>
                    <a:pt x="230" y="1"/>
                  </a:moveTo>
                  <a:cubicBezTo>
                    <a:pt x="167" y="1"/>
                    <a:pt x="105" y="6"/>
                    <a:pt x="45" y="16"/>
                  </a:cubicBezTo>
                  <a:cubicBezTo>
                    <a:pt x="22" y="16"/>
                    <a:pt x="0" y="38"/>
                    <a:pt x="0" y="60"/>
                  </a:cubicBezTo>
                  <a:cubicBezTo>
                    <a:pt x="12" y="93"/>
                    <a:pt x="45" y="93"/>
                    <a:pt x="67" y="93"/>
                  </a:cubicBezTo>
                  <a:cubicBezTo>
                    <a:pt x="119" y="84"/>
                    <a:pt x="170" y="80"/>
                    <a:pt x="220" y="80"/>
                  </a:cubicBezTo>
                  <a:cubicBezTo>
                    <a:pt x="354" y="80"/>
                    <a:pt x="483" y="109"/>
                    <a:pt x="612" y="149"/>
                  </a:cubicBezTo>
                  <a:cubicBezTo>
                    <a:pt x="621" y="154"/>
                    <a:pt x="630" y="156"/>
                    <a:pt x="640" y="156"/>
                  </a:cubicBezTo>
                  <a:cubicBezTo>
                    <a:pt x="653" y="156"/>
                    <a:pt x="666" y="151"/>
                    <a:pt x="679" y="138"/>
                  </a:cubicBezTo>
                  <a:cubicBezTo>
                    <a:pt x="690" y="115"/>
                    <a:pt x="679" y="93"/>
                    <a:pt x="657" y="83"/>
                  </a:cubicBezTo>
                  <a:cubicBezTo>
                    <a:pt x="524" y="28"/>
                    <a:pt x="376" y="1"/>
                    <a:pt x="2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07" name="Google Shape;707;p3"/>
            <p:cNvSpPr/>
            <p:nvPr/>
          </p:nvSpPr>
          <p:spPr>
            <a:xfrm>
              <a:off x="1887866" y="4393077"/>
              <a:ext cx="22886" cy="4570"/>
            </a:xfrm>
            <a:custGeom>
              <a:avLst/>
              <a:gdLst/>
              <a:ahLst/>
              <a:cxnLst/>
              <a:rect l="l" t="t" r="r" b="b"/>
              <a:pathLst>
                <a:path w="656" h="131" extrusionOk="0">
                  <a:moveTo>
                    <a:pt x="322" y="1"/>
                  </a:moveTo>
                  <a:cubicBezTo>
                    <a:pt x="278" y="1"/>
                    <a:pt x="223" y="1"/>
                    <a:pt x="178" y="11"/>
                  </a:cubicBezTo>
                  <a:cubicBezTo>
                    <a:pt x="144" y="11"/>
                    <a:pt x="122" y="11"/>
                    <a:pt x="100" y="23"/>
                  </a:cubicBezTo>
                  <a:cubicBezTo>
                    <a:pt x="78" y="23"/>
                    <a:pt x="67" y="23"/>
                    <a:pt x="55" y="34"/>
                  </a:cubicBezTo>
                  <a:cubicBezTo>
                    <a:pt x="45" y="34"/>
                    <a:pt x="45" y="45"/>
                    <a:pt x="33" y="45"/>
                  </a:cubicBezTo>
                  <a:cubicBezTo>
                    <a:pt x="0" y="56"/>
                    <a:pt x="33" y="78"/>
                    <a:pt x="55" y="78"/>
                  </a:cubicBezTo>
                  <a:lnTo>
                    <a:pt x="111" y="78"/>
                  </a:lnTo>
                  <a:cubicBezTo>
                    <a:pt x="134" y="78"/>
                    <a:pt x="156" y="68"/>
                    <a:pt x="178" y="68"/>
                  </a:cubicBezTo>
                  <a:lnTo>
                    <a:pt x="312" y="68"/>
                  </a:lnTo>
                  <a:cubicBezTo>
                    <a:pt x="411" y="78"/>
                    <a:pt x="500" y="100"/>
                    <a:pt x="589" y="123"/>
                  </a:cubicBezTo>
                  <a:cubicBezTo>
                    <a:pt x="594" y="128"/>
                    <a:pt x="603" y="130"/>
                    <a:pt x="612" y="130"/>
                  </a:cubicBezTo>
                  <a:cubicBezTo>
                    <a:pt x="625" y="130"/>
                    <a:pt x="639" y="125"/>
                    <a:pt x="645" y="112"/>
                  </a:cubicBezTo>
                  <a:cubicBezTo>
                    <a:pt x="656" y="100"/>
                    <a:pt x="645" y="78"/>
                    <a:pt x="634" y="78"/>
                  </a:cubicBezTo>
                  <a:cubicBezTo>
                    <a:pt x="534" y="34"/>
                    <a:pt x="433" y="11"/>
                    <a:pt x="32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08" name="Google Shape;708;p3"/>
            <p:cNvSpPr/>
            <p:nvPr/>
          </p:nvSpPr>
          <p:spPr>
            <a:xfrm>
              <a:off x="1899484" y="4388647"/>
              <a:ext cx="13222" cy="5408"/>
            </a:xfrm>
            <a:custGeom>
              <a:avLst/>
              <a:gdLst/>
              <a:ahLst/>
              <a:cxnLst/>
              <a:rect l="l" t="t" r="r" b="b"/>
              <a:pathLst>
                <a:path w="379" h="155" extrusionOk="0">
                  <a:moveTo>
                    <a:pt x="42" y="1"/>
                  </a:moveTo>
                  <a:cubicBezTo>
                    <a:pt x="29" y="1"/>
                    <a:pt x="11" y="8"/>
                    <a:pt x="11" y="17"/>
                  </a:cubicBezTo>
                  <a:cubicBezTo>
                    <a:pt x="1" y="39"/>
                    <a:pt x="11" y="61"/>
                    <a:pt x="23" y="61"/>
                  </a:cubicBezTo>
                  <a:cubicBezTo>
                    <a:pt x="123" y="94"/>
                    <a:pt x="223" y="128"/>
                    <a:pt x="323" y="150"/>
                  </a:cubicBezTo>
                  <a:cubicBezTo>
                    <a:pt x="329" y="153"/>
                    <a:pt x="335" y="154"/>
                    <a:pt x="340" y="154"/>
                  </a:cubicBezTo>
                  <a:cubicBezTo>
                    <a:pt x="352" y="154"/>
                    <a:pt x="360" y="147"/>
                    <a:pt x="367" y="138"/>
                  </a:cubicBezTo>
                  <a:cubicBezTo>
                    <a:pt x="379" y="116"/>
                    <a:pt x="367" y="106"/>
                    <a:pt x="357" y="106"/>
                  </a:cubicBezTo>
                  <a:cubicBezTo>
                    <a:pt x="256" y="61"/>
                    <a:pt x="157" y="39"/>
                    <a:pt x="56" y="5"/>
                  </a:cubicBezTo>
                  <a:cubicBezTo>
                    <a:pt x="53" y="2"/>
                    <a:pt x="48" y="1"/>
                    <a:pt x="4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09" name="Google Shape;709;p3"/>
            <p:cNvSpPr/>
            <p:nvPr/>
          </p:nvSpPr>
          <p:spPr>
            <a:xfrm>
              <a:off x="1904159" y="4377692"/>
              <a:ext cx="9594" cy="5024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45" y="1"/>
                  </a:moveTo>
                  <a:cubicBezTo>
                    <a:pt x="32" y="1"/>
                    <a:pt x="18" y="6"/>
                    <a:pt x="11" y="19"/>
                  </a:cubicBezTo>
                  <a:cubicBezTo>
                    <a:pt x="0" y="30"/>
                    <a:pt x="11" y="52"/>
                    <a:pt x="33" y="52"/>
                  </a:cubicBezTo>
                  <a:cubicBezTo>
                    <a:pt x="55" y="74"/>
                    <a:pt x="89" y="86"/>
                    <a:pt x="122" y="97"/>
                  </a:cubicBezTo>
                  <a:cubicBezTo>
                    <a:pt x="134" y="108"/>
                    <a:pt x="156" y="119"/>
                    <a:pt x="167" y="119"/>
                  </a:cubicBezTo>
                  <a:cubicBezTo>
                    <a:pt x="189" y="130"/>
                    <a:pt x="200" y="141"/>
                    <a:pt x="223" y="141"/>
                  </a:cubicBezTo>
                  <a:cubicBezTo>
                    <a:pt x="226" y="143"/>
                    <a:pt x="229" y="143"/>
                    <a:pt x="233" y="143"/>
                  </a:cubicBezTo>
                  <a:cubicBezTo>
                    <a:pt x="253" y="143"/>
                    <a:pt x="275" y="117"/>
                    <a:pt x="256" y="108"/>
                  </a:cubicBezTo>
                  <a:cubicBezTo>
                    <a:pt x="233" y="97"/>
                    <a:pt x="223" y="86"/>
                    <a:pt x="211" y="74"/>
                  </a:cubicBezTo>
                  <a:cubicBezTo>
                    <a:pt x="189" y="64"/>
                    <a:pt x="178" y="64"/>
                    <a:pt x="167" y="52"/>
                  </a:cubicBezTo>
                  <a:cubicBezTo>
                    <a:pt x="134" y="30"/>
                    <a:pt x="100" y="19"/>
                    <a:pt x="67" y="8"/>
                  </a:cubicBezTo>
                  <a:cubicBezTo>
                    <a:pt x="62" y="3"/>
                    <a:pt x="54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10" name="Google Shape;710;p3"/>
            <p:cNvSpPr/>
            <p:nvPr/>
          </p:nvSpPr>
          <p:spPr>
            <a:xfrm>
              <a:off x="1908800" y="4367086"/>
              <a:ext cx="3907" cy="2337"/>
            </a:xfrm>
            <a:custGeom>
              <a:avLst/>
              <a:gdLst/>
              <a:ahLst/>
              <a:cxnLst/>
              <a:rect l="l" t="t" r="r" b="b"/>
              <a:pathLst>
                <a:path w="112" h="67" extrusionOk="0">
                  <a:moveTo>
                    <a:pt x="56" y="0"/>
                  </a:moveTo>
                  <a:cubicBezTo>
                    <a:pt x="1" y="0"/>
                    <a:pt x="1" y="67"/>
                    <a:pt x="56" y="67"/>
                  </a:cubicBezTo>
                  <a:cubicBezTo>
                    <a:pt x="112" y="67"/>
                    <a:pt x="112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11" name="Google Shape;711;p3"/>
            <p:cNvSpPr/>
            <p:nvPr/>
          </p:nvSpPr>
          <p:spPr>
            <a:xfrm>
              <a:off x="1894321" y="4434664"/>
              <a:ext cx="24979" cy="12560"/>
            </a:xfrm>
            <a:custGeom>
              <a:avLst/>
              <a:gdLst/>
              <a:ahLst/>
              <a:cxnLst/>
              <a:rect l="l" t="t" r="r" b="b"/>
              <a:pathLst>
                <a:path w="716" h="360" extrusionOk="0">
                  <a:moveTo>
                    <a:pt x="552" y="0"/>
                  </a:moveTo>
                  <a:cubicBezTo>
                    <a:pt x="336" y="0"/>
                    <a:pt x="110" y="111"/>
                    <a:pt x="15" y="310"/>
                  </a:cubicBezTo>
                  <a:cubicBezTo>
                    <a:pt x="0" y="340"/>
                    <a:pt x="40" y="359"/>
                    <a:pt x="75" y="359"/>
                  </a:cubicBezTo>
                  <a:cubicBezTo>
                    <a:pt x="92" y="359"/>
                    <a:pt x="108" y="355"/>
                    <a:pt x="115" y="344"/>
                  </a:cubicBezTo>
                  <a:cubicBezTo>
                    <a:pt x="210" y="192"/>
                    <a:pt x="369" y="89"/>
                    <a:pt x="544" y="89"/>
                  </a:cubicBezTo>
                  <a:cubicBezTo>
                    <a:pt x="575" y="89"/>
                    <a:pt x="607" y="92"/>
                    <a:pt x="638" y="99"/>
                  </a:cubicBezTo>
                  <a:cubicBezTo>
                    <a:pt x="660" y="99"/>
                    <a:pt x="693" y="87"/>
                    <a:pt x="705" y="65"/>
                  </a:cubicBezTo>
                  <a:cubicBezTo>
                    <a:pt x="716" y="32"/>
                    <a:pt x="693" y="10"/>
                    <a:pt x="660" y="10"/>
                  </a:cubicBezTo>
                  <a:cubicBezTo>
                    <a:pt x="625" y="4"/>
                    <a:pt x="588" y="0"/>
                    <a:pt x="552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12" name="Google Shape;712;p3"/>
            <p:cNvSpPr/>
            <p:nvPr/>
          </p:nvSpPr>
          <p:spPr>
            <a:xfrm>
              <a:off x="1901682" y="4440770"/>
              <a:ext cx="17618" cy="9559"/>
            </a:xfrm>
            <a:custGeom>
              <a:avLst/>
              <a:gdLst/>
              <a:ahLst/>
              <a:cxnLst/>
              <a:rect l="l" t="t" r="r" b="b"/>
              <a:pathLst>
                <a:path w="505" h="274" extrusionOk="0">
                  <a:moveTo>
                    <a:pt x="443" y="0"/>
                  </a:moveTo>
                  <a:cubicBezTo>
                    <a:pt x="273" y="0"/>
                    <a:pt x="99" y="87"/>
                    <a:pt x="15" y="224"/>
                  </a:cubicBezTo>
                  <a:cubicBezTo>
                    <a:pt x="0" y="254"/>
                    <a:pt x="25" y="273"/>
                    <a:pt x="50" y="273"/>
                  </a:cubicBezTo>
                  <a:cubicBezTo>
                    <a:pt x="62" y="273"/>
                    <a:pt x="75" y="269"/>
                    <a:pt x="82" y="258"/>
                  </a:cubicBezTo>
                  <a:cubicBezTo>
                    <a:pt x="171" y="135"/>
                    <a:pt x="316" y="57"/>
                    <a:pt x="472" y="57"/>
                  </a:cubicBezTo>
                  <a:cubicBezTo>
                    <a:pt x="482" y="57"/>
                    <a:pt x="505" y="46"/>
                    <a:pt x="505" y="35"/>
                  </a:cubicBezTo>
                  <a:cubicBezTo>
                    <a:pt x="505" y="13"/>
                    <a:pt x="482" y="1"/>
                    <a:pt x="472" y="1"/>
                  </a:cubicBezTo>
                  <a:cubicBezTo>
                    <a:pt x="462" y="1"/>
                    <a:pt x="452" y="0"/>
                    <a:pt x="4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13" name="Google Shape;713;p3"/>
            <p:cNvSpPr/>
            <p:nvPr/>
          </p:nvSpPr>
          <p:spPr>
            <a:xfrm>
              <a:off x="1913056" y="4450364"/>
              <a:ext cx="9769" cy="15316"/>
            </a:xfrm>
            <a:custGeom>
              <a:avLst/>
              <a:gdLst/>
              <a:ahLst/>
              <a:cxnLst/>
              <a:rect l="l" t="t" r="r" b="b"/>
              <a:pathLst>
                <a:path w="280" h="439" extrusionOk="0">
                  <a:moveTo>
                    <a:pt x="205" y="0"/>
                  </a:moveTo>
                  <a:cubicBezTo>
                    <a:pt x="190" y="0"/>
                    <a:pt x="176" y="11"/>
                    <a:pt x="168" y="27"/>
                  </a:cubicBezTo>
                  <a:cubicBezTo>
                    <a:pt x="112" y="149"/>
                    <a:pt x="45" y="272"/>
                    <a:pt x="1" y="394"/>
                  </a:cubicBezTo>
                  <a:cubicBezTo>
                    <a:pt x="1" y="416"/>
                    <a:pt x="12" y="427"/>
                    <a:pt x="34" y="438"/>
                  </a:cubicBezTo>
                  <a:cubicBezTo>
                    <a:pt x="57" y="438"/>
                    <a:pt x="79" y="427"/>
                    <a:pt x="90" y="405"/>
                  </a:cubicBezTo>
                  <a:cubicBezTo>
                    <a:pt x="156" y="294"/>
                    <a:pt x="212" y="171"/>
                    <a:pt x="268" y="49"/>
                  </a:cubicBezTo>
                  <a:cubicBezTo>
                    <a:pt x="279" y="27"/>
                    <a:pt x="245" y="5"/>
                    <a:pt x="223" y="5"/>
                  </a:cubicBezTo>
                  <a:cubicBezTo>
                    <a:pt x="217" y="2"/>
                    <a:pt x="211" y="0"/>
                    <a:pt x="20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14" name="Google Shape;714;p3"/>
            <p:cNvSpPr/>
            <p:nvPr/>
          </p:nvSpPr>
          <p:spPr>
            <a:xfrm>
              <a:off x="2053098" y="4428140"/>
              <a:ext cx="26305" cy="33178"/>
            </a:xfrm>
            <a:custGeom>
              <a:avLst/>
              <a:gdLst/>
              <a:ahLst/>
              <a:cxnLst/>
              <a:rect l="l" t="t" r="r" b="b"/>
              <a:pathLst>
                <a:path w="754" h="951" extrusionOk="0">
                  <a:moveTo>
                    <a:pt x="65" y="0"/>
                  </a:moveTo>
                  <a:cubicBezTo>
                    <a:pt x="33" y="0"/>
                    <a:pt x="1" y="26"/>
                    <a:pt x="35" y="52"/>
                  </a:cubicBezTo>
                  <a:cubicBezTo>
                    <a:pt x="314" y="286"/>
                    <a:pt x="524" y="586"/>
                    <a:pt x="670" y="931"/>
                  </a:cubicBezTo>
                  <a:cubicBezTo>
                    <a:pt x="674" y="944"/>
                    <a:pt x="689" y="950"/>
                    <a:pt x="704" y="950"/>
                  </a:cubicBezTo>
                  <a:cubicBezTo>
                    <a:pt x="728" y="950"/>
                    <a:pt x="754" y="936"/>
                    <a:pt x="747" y="909"/>
                  </a:cubicBezTo>
                  <a:cubicBezTo>
                    <a:pt x="625" y="553"/>
                    <a:pt x="391" y="241"/>
                    <a:pt x="91" y="7"/>
                  </a:cubicBezTo>
                  <a:cubicBezTo>
                    <a:pt x="84" y="2"/>
                    <a:pt x="74" y="0"/>
                    <a:pt x="6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15" name="Google Shape;715;p3"/>
            <p:cNvSpPr/>
            <p:nvPr/>
          </p:nvSpPr>
          <p:spPr>
            <a:xfrm>
              <a:off x="2065065" y="4432397"/>
              <a:ext cx="18107" cy="19328"/>
            </a:xfrm>
            <a:custGeom>
              <a:avLst/>
              <a:gdLst/>
              <a:ahLst/>
              <a:cxnLst/>
              <a:rect l="l" t="t" r="r" b="b"/>
              <a:pathLst>
                <a:path w="519" h="554" extrusionOk="0">
                  <a:moveTo>
                    <a:pt x="51" y="1"/>
                  </a:moveTo>
                  <a:cubicBezTo>
                    <a:pt x="27" y="1"/>
                    <a:pt x="1" y="24"/>
                    <a:pt x="26" y="41"/>
                  </a:cubicBezTo>
                  <a:cubicBezTo>
                    <a:pt x="104" y="108"/>
                    <a:pt x="181" y="186"/>
                    <a:pt x="248" y="275"/>
                  </a:cubicBezTo>
                  <a:cubicBezTo>
                    <a:pt x="327" y="353"/>
                    <a:pt x="382" y="442"/>
                    <a:pt x="438" y="542"/>
                  </a:cubicBezTo>
                  <a:cubicBezTo>
                    <a:pt x="446" y="550"/>
                    <a:pt x="459" y="554"/>
                    <a:pt x="472" y="554"/>
                  </a:cubicBezTo>
                  <a:cubicBezTo>
                    <a:pt x="496" y="554"/>
                    <a:pt x="519" y="541"/>
                    <a:pt x="504" y="520"/>
                  </a:cubicBezTo>
                  <a:cubicBezTo>
                    <a:pt x="404" y="320"/>
                    <a:pt x="248" y="142"/>
                    <a:pt x="70" y="8"/>
                  </a:cubicBezTo>
                  <a:cubicBezTo>
                    <a:pt x="65" y="3"/>
                    <a:pt x="58" y="1"/>
                    <a:pt x="5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16" name="Google Shape;716;p3"/>
            <p:cNvSpPr/>
            <p:nvPr/>
          </p:nvSpPr>
          <p:spPr>
            <a:xfrm>
              <a:off x="2077974" y="4436862"/>
              <a:ext cx="8966" cy="7745"/>
            </a:xfrm>
            <a:custGeom>
              <a:avLst/>
              <a:gdLst/>
              <a:ahLst/>
              <a:cxnLst/>
              <a:rect l="l" t="t" r="r" b="b"/>
              <a:pathLst>
                <a:path w="257" h="222" extrusionOk="0">
                  <a:moveTo>
                    <a:pt x="45" y="1"/>
                  </a:moveTo>
                  <a:cubicBezTo>
                    <a:pt x="32" y="1"/>
                    <a:pt x="18" y="7"/>
                    <a:pt x="12" y="14"/>
                  </a:cubicBezTo>
                  <a:cubicBezTo>
                    <a:pt x="1" y="24"/>
                    <a:pt x="1" y="36"/>
                    <a:pt x="12" y="58"/>
                  </a:cubicBezTo>
                  <a:cubicBezTo>
                    <a:pt x="45" y="80"/>
                    <a:pt x="68" y="113"/>
                    <a:pt x="101" y="136"/>
                  </a:cubicBezTo>
                  <a:cubicBezTo>
                    <a:pt x="112" y="147"/>
                    <a:pt x="134" y="158"/>
                    <a:pt x="145" y="180"/>
                  </a:cubicBezTo>
                  <a:cubicBezTo>
                    <a:pt x="167" y="192"/>
                    <a:pt x="179" y="202"/>
                    <a:pt x="201" y="214"/>
                  </a:cubicBezTo>
                  <a:cubicBezTo>
                    <a:pt x="207" y="219"/>
                    <a:pt x="215" y="222"/>
                    <a:pt x="223" y="222"/>
                  </a:cubicBezTo>
                  <a:cubicBezTo>
                    <a:pt x="231" y="222"/>
                    <a:pt x="240" y="219"/>
                    <a:pt x="246" y="214"/>
                  </a:cubicBezTo>
                  <a:cubicBezTo>
                    <a:pt x="256" y="214"/>
                    <a:pt x="256" y="192"/>
                    <a:pt x="256" y="180"/>
                  </a:cubicBezTo>
                  <a:cubicBezTo>
                    <a:pt x="234" y="169"/>
                    <a:pt x="223" y="147"/>
                    <a:pt x="212" y="136"/>
                  </a:cubicBezTo>
                  <a:cubicBezTo>
                    <a:pt x="190" y="125"/>
                    <a:pt x="179" y="103"/>
                    <a:pt x="167" y="91"/>
                  </a:cubicBezTo>
                  <a:cubicBezTo>
                    <a:pt x="134" y="69"/>
                    <a:pt x="101" y="36"/>
                    <a:pt x="68" y="14"/>
                  </a:cubicBezTo>
                  <a:cubicBezTo>
                    <a:pt x="63" y="4"/>
                    <a:pt x="54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17" name="Google Shape;717;p3"/>
            <p:cNvSpPr/>
            <p:nvPr/>
          </p:nvSpPr>
          <p:spPr>
            <a:xfrm>
              <a:off x="2140459" y="4429571"/>
              <a:ext cx="30003" cy="7222"/>
            </a:xfrm>
            <a:custGeom>
              <a:avLst/>
              <a:gdLst/>
              <a:ahLst/>
              <a:cxnLst/>
              <a:rect l="l" t="t" r="r" b="b"/>
              <a:pathLst>
                <a:path w="860" h="207" extrusionOk="0">
                  <a:moveTo>
                    <a:pt x="213" y="1"/>
                  </a:moveTo>
                  <a:cubicBezTo>
                    <a:pt x="157" y="1"/>
                    <a:pt x="101" y="4"/>
                    <a:pt x="45" y="11"/>
                  </a:cubicBezTo>
                  <a:cubicBezTo>
                    <a:pt x="22" y="11"/>
                    <a:pt x="0" y="33"/>
                    <a:pt x="12" y="55"/>
                  </a:cubicBezTo>
                  <a:cubicBezTo>
                    <a:pt x="22" y="78"/>
                    <a:pt x="45" y="78"/>
                    <a:pt x="67" y="78"/>
                  </a:cubicBezTo>
                  <a:cubicBezTo>
                    <a:pt x="115" y="71"/>
                    <a:pt x="163" y="68"/>
                    <a:pt x="211" y="68"/>
                  </a:cubicBezTo>
                  <a:cubicBezTo>
                    <a:pt x="407" y="68"/>
                    <a:pt x="600" y="120"/>
                    <a:pt x="779" y="200"/>
                  </a:cubicBezTo>
                  <a:cubicBezTo>
                    <a:pt x="783" y="205"/>
                    <a:pt x="789" y="207"/>
                    <a:pt x="795" y="207"/>
                  </a:cubicBezTo>
                  <a:cubicBezTo>
                    <a:pt x="822" y="207"/>
                    <a:pt x="859" y="174"/>
                    <a:pt x="823" y="156"/>
                  </a:cubicBezTo>
                  <a:cubicBezTo>
                    <a:pt x="639" y="50"/>
                    <a:pt x="426" y="1"/>
                    <a:pt x="21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18" name="Google Shape;718;p3"/>
            <p:cNvSpPr/>
            <p:nvPr/>
          </p:nvSpPr>
          <p:spPr>
            <a:xfrm>
              <a:off x="2153263" y="4427442"/>
              <a:ext cx="20584" cy="7850"/>
            </a:xfrm>
            <a:custGeom>
              <a:avLst/>
              <a:gdLst/>
              <a:ahLst/>
              <a:cxnLst/>
              <a:rect l="l" t="t" r="r" b="b"/>
              <a:pathLst>
                <a:path w="590" h="225" extrusionOk="0">
                  <a:moveTo>
                    <a:pt x="44" y="1"/>
                  </a:moveTo>
                  <a:cubicBezTo>
                    <a:pt x="33" y="1"/>
                    <a:pt x="20" y="9"/>
                    <a:pt x="11" y="17"/>
                  </a:cubicBezTo>
                  <a:cubicBezTo>
                    <a:pt x="1" y="39"/>
                    <a:pt x="23" y="50"/>
                    <a:pt x="45" y="61"/>
                  </a:cubicBezTo>
                  <a:cubicBezTo>
                    <a:pt x="212" y="84"/>
                    <a:pt x="379" y="139"/>
                    <a:pt x="535" y="217"/>
                  </a:cubicBezTo>
                  <a:cubicBezTo>
                    <a:pt x="540" y="222"/>
                    <a:pt x="548" y="225"/>
                    <a:pt x="556" y="225"/>
                  </a:cubicBezTo>
                  <a:cubicBezTo>
                    <a:pt x="565" y="225"/>
                    <a:pt x="573" y="222"/>
                    <a:pt x="579" y="217"/>
                  </a:cubicBezTo>
                  <a:cubicBezTo>
                    <a:pt x="590" y="205"/>
                    <a:pt x="590" y="183"/>
                    <a:pt x="579" y="172"/>
                  </a:cubicBezTo>
                  <a:cubicBezTo>
                    <a:pt x="423" y="84"/>
                    <a:pt x="245" y="27"/>
                    <a:pt x="56" y="5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19" name="Google Shape;719;p3"/>
            <p:cNvSpPr/>
            <p:nvPr/>
          </p:nvSpPr>
          <p:spPr>
            <a:xfrm>
              <a:off x="2168021" y="4427233"/>
              <a:ext cx="8164" cy="4186"/>
            </a:xfrm>
            <a:custGeom>
              <a:avLst/>
              <a:gdLst/>
              <a:ahLst/>
              <a:cxnLst/>
              <a:rect l="l" t="t" r="r" b="b"/>
              <a:pathLst>
                <a:path w="234" h="120" extrusionOk="0">
                  <a:moveTo>
                    <a:pt x="33" y="1"/>
                  </a:moveTo>
                  <a:cubicBezTo>
                    <a:pt x="23" y="1"/>
                    <a:pt x="0" y="11"/>
                    <a:pt x="0" y="33"/>
                  </a:cubicBezTo>
                  <a:cubicBezTo>
                    <a:pt x="0" y="56"/>
                    <a:pt x="23" y="67"/>
                    <a:pt x="33" y="67"/>
                  </a:cubicBezTo>
                  <a:lnTo>
                    <a:pt x="78" y="67"/>
                  </a:lnTo>
                  <a:lnTo>
                    <a:pt x="89" y="78"/>
                  </a:lnTo>
                  <a:lnTo>
                    <a:pt x="112" y="78"/>
                  </a:lnTo>
                  <a:cubicBezTo>
                    <a:pt x="122" y="90"/>
                    <a:pt x="134" y="90"/>
                    <a:pt x="144" y="100"/>
                  </a:cubicBezTo>
                  <a:cubicBezTo>
                    <a:pt x="156" y="100"/>
                    <a:pt x="178" y="112"/>
                    <a:pt x="189" y="112"/>
                  </a:cubicBezTo>
                  <a:cubicBezTo>
                    <a:pt x="195" y="117"/>
                    <a:pt x="200" y="120"/>
                    <a:pt x="206" y="120"/>
                  </a:cubicBezTo>
                  <a:cubicBezTo>
                    <a:pt x="211" y="120"/>
                    <a:pt x="217" y="117"/>
                    <a:pt x="223" y="112"/>
                  </a:cubicBezTo>
                  <a:cubicBezTo>
                    <a:pt x="233" y="100"/>
                    <a:pt x="233" y="90"/>
                    <a:pt x="233" y="78"/>
                  </a:cubicBezTo>
                  <a:cubicBezTo>
                    <a:pt x="223" y="67"/>
                    <a:pt x="211" y="56"/>
                    <a:pt x="189" y="45"/>
                  </a:cubicBezTo>
                  <a:cubicBezTo>
                    <a:pt x="178" y="45"/>
                    <a:pt x="167" y="33"/>
                    <a:pt x="144" y="23"/>
                  </a:cubicBezTo>
                  <a:cubicBezTo>
                    <a:pt x="112" y="11"/>
                    <a:pt x="78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20" name="Google Shape;720;p3"/>
            <p:cNvSpPr/>
            <p:nvPr/>
          </p:nvSpPr>
          <p:spPr>
            <a:xfrm>
              <a:off x="2164497" y="4406649"/>
              <a:ext cx="10920" cy="4710"/>
            </a:xfrm>
            <a:custGeom>
              <a:avLst/>
              <a:gdLst/>
              <a:ahLst/>
              <a:cxnLst/>
              <a:rect l="l" t="t" r="r" b="b"/>
              <a:pathLst>
                <a:path w="313" h="135" extrusionOk="0">
                  <a:moveTo>
                    <a:pt x="68" y="1"/>
                  </a:moveTo>
                  <a:cubicBezTo>
                    <a:pt x="45" y="1"/>
                    <a:pt x="23" y="1"/>
                    <a:pt x="12" y="12"/>
                  </a:cubicBezTo>
                  <a:cubicBezTo>
                    <a:pt x="1" y="34"/>
                    <a:pt x="12" y="57"/>
                    <a:pt x="23" y="57"/>
                  </a:cubicBezTo>
                  <a:cubicBezTo>
                    <a:pt x="112" y="79"/>
                    <a:pt x="190" y="112"/>
                    <a:pt x="268" y="134"/>
                  </a:cubicBezTo>
                  <a:cubicBezTo>
                    <a:pt x="279" y="134"/>
                    <a:pt x="302" y="134"/>
                    <a:pt x="302" y="112"/>
                  </a:cubicBezTo>
                  <a:cubicBezTo>
                    <a:pt x="312" y="101"/>
                    <a:pt x="302" y="90"/>
                    <a:pt x="290" y="79"/>
                  </a:cubicBezTo>
                  <a:cubicBezTo>
                    <a:pt x="257" y="67"/>
                    <a:pt x="223" y="57"/>
                    <a:pt x="179" y="45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21" name="Google Shape;721;p3"/>
            <p:cNvSpPr/>
            <p:nvPr/>
          </p:nvSpPr>
          <p:spPr>
            <a:xfrm>
              <a:off x="2015314" y="4269817"/>
              <a:ext cx="17130" cy="24770"/>
            </a:xfrm>
            <a:custGeom>
              <a:avLst/>
              <a:gdLst/>
              <a:ahLst/>
              <a:cxnLst/>
              <a:rect l="l" t="t" r="r" b="b"/>
              <a:pathLst>
                <a:path w="491" h="710" extrusionOk="0">
                  <a:moveTo>
                    <a:pt x="421" y="0"/>
                  </a:moveTo>
                  <a:cubicBezTo>
                    <a:pt x="412" y="0"/>
                    <a:pt x="403" y="3"/>
                    <a:pt x="396" y="8"/>
                  </a:cubicBezTo>
                  <a:cubicBezTo>
                    <a:pt x="295" y="97"/>
                    <a:pt x="206" y="197"/>
                    <a:pt x="139" y="308"/>
                  </a:cubicBezTo>
                  <a:cubicBezTo>
                    <a:pt x="73" y="420"/>
                    <a:pt x="6" y="541"/>
                    <a:pt x="6" y="675"/>
                  </a:cubicBezTo>
                  <a:cubicBezTo>
                    <a:pt x="0" y="699"/>
                    <a:pt x="20" y="710"/>
                    <a:pt x="41" y="710"/>
                  </a:cubicBezTo>
                  <a:cubicBezTo>
                    <a:pt x="59" y="710"/>
                    <a:pt x="79" y="702"/>
                    <a:pt x="84" y="686"/>
                  </a:cubicBezTo>
                  <a:cubicBezTo>
                    <a:pt x="129" y="575"/>
                    <a:pt x="173" y="452"/>
                    <a:pt x="240" y="341"/>
                  </a:cubicBezTo>
                  <a:cubicBezTo>
                    <a:pt x="295" y="230"/>
                    <a:pt x="384" y="141"/>
                    <a:pt x="473" y="52"/>
                  </a:cubicBezTo>
                  <a:cubicBezTo>
                    <a:pt x="490" y="27"/>
                    <a:pt x="454" y="0"/>
                    <a:pt x="42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22" name="Google Shape;722;p3"/>
            <p:cNvSpPr/>
            <p:nvPr/>
          </p:nvSpPr>
          <p:spPr>
            <a:xfrm>
              <a:off x="2021629" y="4274631"/>
              <a:ext cx="16676" cy="19921"/>
            </a:xfrm>
            <a:custGeom>
              <a:avLst/>
              <a:gdLst/>
              <a:ahLst/>
              <a:cxnLst/>
              <a:rect l="l" t="t" r="r" b="b"/>
              <a:pathLst>
                <a:path w="478" h="571" extrusionOk="0">
                  <a:moveTo>
                    <a:pt x="418" y="0"/>
                  </a:moveTo>
                  <a:cubicBezTo>
                    <a:pt x="412" y="0"/>
                    <a:pt x="407" y="1"/>
                    <a:pt x="403" y="3"/>
                  </a:cubicBezTo>
                  <a:cubicBezTo>
                    <a:pt x="314" y="81"/>
                    <a:pt x="248" y="159"/>
                    <a:pt x="181" y="248"/>
                  </a:cubicBezTo>
                  <a:cubicBezTo>
                    <a:pt x="114" y="337"/>
                    <a:pt x="47" y="426"/>
                    <a:pt x="14" y="537"/>
                  </a:cubicBezTo>
                  <a:cubicBezTo>
                    <a:pt x="0" y="559"/>
                    <a:pt x="27" y="571"/>
                    <a:pt x="51" y="571"/>
                  </a:cubicBezTo>
                  <a:cubicBezTo>
                    <a:pt x="65" y="571"/>
                    <a:pt x="77" y="567"/>
                    <a:pt x="81" y="559"/>
                  </a:cubicBezTo>
                  <a:cubicBezTo>
                    <a:pt x="136" y="470"/>
                    <a:pt x="192" y="371"/>
                    <a:pt x="259" y="282"/>
                  </a:cubicBezTo>
                  <a:cubicBezTo>
                    <a:pt x="314" y="203"/>
                    <a:pt x="381" y="114"/>
                    <a:pt x="459" y="37"/>
                  </a:cubicBezTo>
                  <a:cubicBezTo>
                    <a:pt x="478" y="19"/>
                    <a:pt x="443" y="0"/>
                    <a:pt x="41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23" name="Google Shape;723;p3"/>
            <p:cNvSpPr/>
            <p:nvPr/>
          </p:nvSpPr>
          <p:spPr>
            <a:xfrm>
              <a:off x="2024594" y="4268072"/>
              <a:ext cx="37365" cy="34539"/>
            </a:xfrm>
            <a:custGeom>
              <a:avLst/>
              <a:gdLst/>
              <a:ahLst/>
              <a:cxnLst/>
              <a:rect l="l" t="t" r="r" b="b"/>
              <a:pathLst>
                <a:path w="1071" h="990" extrusionOk="0">
                  <a:moveTo>
                    <a:pt x="1007" y="1"/>
                  </a:moveTo>
                  <a:cubicBezTo>
                    <a:pt x="1003" y="1"/>
                    <a:pt x="1000" y="1"/>
                    <a:pt x="997" y="2"/>
                  </a:cubicBezTo>
                  <a:cubicBezTo>
                    <a:pt x="541" y="136"/>
                    <a:pt x="163" y="502"/>
                    <a:pt x="7" y="947"/>
                  </a:cubicBezTo>
                  <a:cubicBezTo>
                    <a:pt x="0" y="974"/>
                    <a:pt x="30" y="989"/>
                    <a:pt x="58" y="989"/>
                  </a:cubicBezTo>
                  <a:cubicBezTo>
                    <a:pt x="75" y="989"/>
                    <a:pt x="92" y="983"/>
                    <a:pt x="96" y="970"/>
                  </a:cubicBezTo>
                  <a:cubicBezTo>
                    <a:pt x="252" y="536"/>
                    <a:pt x="607" y="213"/>
                    <a:pt x="1030" y="58"/>
                  </a:cubicBezTo>
                  <a:cubicBezTo>
                    <a:pt x="1070" y="48"/>
                    <a:pt x="1038" y="1"/>
                    <a:pt x="100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24" name="Google Shape;724;p3"/>
            <p:cNvSpPr/>
            <p:nvPr/>
          </p:nvSpPr>
          <p:spPr>
            <a:xfrm>
              <a:off x="2053168" y="4275818"/>
              <a:ext cx="13222" cy="11024"/>
            </a:xfrm>
            <a:custGeom>
              <a:avLst/>
              <a:gdLst/>
              <a:ahLst/>
              <a:cxnLst/>
              <a:rect l="l" t="t" r="r" b="b"/>
              <a:pathLst>
                <a:path w="379" h="316" extrusionOk="0">
                  <a:moveTo>
                    <a:pt x="321" y="1"/>
                  </a:moveTo>
                  <a:cubicBezTo>
                    <a:pt x="310" y="1"/>
                    <a:pt x="299" y="4"/>
                    <a:pt x="289" y="14"/>
                  </a:cubicBezTo>
                  <a:cubicBezTo>
                    <a:pt x="200" y="92"/>
                    <a:pt x="111" y="169"/>
                    <a:pt x="22" y="258"/>
                  </a:cubicBezTo>
                  <a:cubicBezTo>
                    <a:pt x="0" y="270"/>
                    <a:pt x="0" y="292"/>
                    <a:pt x="22" y="303"/>
                  </a:cubicBezTo>
                  <a:cubicBezTo>
                    <a:pt x="29" y="309"/>
                    <a:pt x="42" y="316"/>
                    <a:pt x="57" y="316"/>
                  </a:cubicBezTo>
                  <a:cubicBezTo>
                    <a:pt x="68" y="316"/>
                    <a:pt x="80" y="312"/>
                    <a:pt x="89" y="303"/>
                  </a:cubicBezTo>
                  <a:cubicBezTo>
                    <a:pt x="178" y="225"/>
                    <a:pt x="267" y="147"/>
                    <a:pt x="367" y="70"/>
                  </a:cubicBezTo>
                  <a:cubicBezTo>
                    <a:pt x="378" y="47"/>
                    <a:pt x="378" y="25"/>
                    <a:pt x="367" y="14"/>
                  </a:cubicBezTo>
                  <a:cubicBezTo>
                    <a:pt x="354" y="7"/>
                    <a:pt x="337" y="1"/>
                    <a:pt x="32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25" name="Google Shape;725;p3"/>
            <p:cNvSpPr/>
            <p:nvPr/>
          </p:nvSpPr>
          <p:spPr>
            <a:xfrm>
              <a:off x="1972820" y="4274945"/>
              <a:ext cx="7152" cy="15804"/>
            </a:xfrm>
            <a:custGeom>
              <a:avLst/>
              <a:gdLst/>
              <a:ahLst/>
              <a:cxnLst/>
              <a:rect l="l" t="t" r="r" b="b"/>
              <a:pathLst>
                <a:path w="205" h="453" extrusionOk="0">
                  <a:moveTo>
                    <a:pt x="155" y="1"/>
                  </a:moveTo>
                  <a:cubicBezTo>
                    <a:pt x="143" y="1"/>
                    <a:pt x="131" y="5"/>
                    <a:pt x="123" y="16"/>
                  </a:cubicBezTo>
                  <a:cubicBezTo>
                    <a:pt x="45" y="139"/>
                    <a:pt x="0" y="283"/>
                    <a:pt x="0" y="428"/>
                  </a:cubicBezTo>
                  <a:cubicBezTo>
                    <a:pt x="0" y="445"/>
                    <a:pt x="17" y="453"/>
                    <a:pt x="35" y="453"/>
                  </a:cubicBezTo>
                  <a:cubicBezTo>
                    <a:pt x="53" y="453"/>
                    <a:pt x="73" y="445"/>
                    <a:pt x="79" y="428"/>
                  </a:cubicBezTo>
                  <a:cubicBezTo>
                    <a:pt x="89" y="295"/>
                    <a:pt x="123" y="161"/>
                    <a:pt x="190" y="50"/>
                  </a:cubicBezTo>
                  <a:cubicBezTo>
                    <a:pt x="205" y="20"/>
                    <a:pt x="180" y="1"/>
                    <a:pt x="15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26" name="Google Shape;726;p3"/>
            <p:cNvSpPr/>
            <p:nvPr/>
          </p:nvSpPr>
          <p:spPr>
            <a:xfrm>
              <a:off x="1977460" y="4281260"/>
              <a:ext cx="3384" cy="9803"/>
            </a:xfrm>
            <a:custGeom>
              <a:avLst/>
              <a:gdLst/>
              <a:ahLst/>
              <a:cxnLst/>
              <a:rect l="l" t="t" r="r" b="b"/>
              <a:pathLst>
                <a:path w="97" h="281" extrusionOk="0">
                  <a:moveTo>
                    <a:pt x="71" y="1"/>
                  </a:moveTo>
                  <a:cubicBezTo>
                    <a:pt x="61" y="1"/>
                    <a:pt x="50" y="4"/>
                    <a:pt x="45" y="13"/>
                  </a:cubicBezTo>
                  <a:cubicBezTo>
                    <a:pt x="35" y="92"/>
                    <a:pt x="12" y="181"/>
                    <a:pt x="1" y="258"/>
                  </a:cubicBezTo>
                  <a:cubicBezTo>
                    <a:pt x="1" y="270"/>
                    <a:pt x="12" y="280"/>
                    <a:pt x="23" y="280"/>
                  </a:cubicBezTo>
                  <a:cubicBezTo>
                    <a:pt x="35" y="280"/>
                    <a:pt x="45" y="280"/>
                    <a:pt x="45" y="270"/>
                  </a:cubicBezTo>
                  <a:cubicBezTo>
                    <a:pt x="68" y="181"/>
                    <a:pt x="79" y="102"/>
                    <a:pt x="90" y="13"/>
                  </a:cubicBezTo>
                  <a:cubicBezTo>
                    <a:pt x="97" y="7"/>
                    <a:pt x="84" y="1"/>
                    <a:pt x="7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27" name="Google Shape;727;p3"/>
            <p:cNvSpPr/>
            <p:nvPr/>
          </p:nvSpPr>
          <p:spPr>
            <a:xfrm>
              <a:off x="2097546" y="4343396"/>
              <a:ext cx="39842" cy="12176"/>
            </a:xfrm>
            <a:custGeom>
              <a:avLst/>
              <a:gdLst/>
              <a:ahLst/>
              <a:cxnLst/>
              <a:rect l="l" t="t" r="r" b="b"/>
              <a:pathLst>
                <a:path w="1142" h="349" extrusionOk="0">
                  <a:moveTo>
                    <a:pt x="910" y="1"/>
                  </a:moveTo>
                  <a:cubicBezTo>
                    <a:pt x="588" y="1"/>
                    <a:pt x="260" y="98"/>
                    <a:pt x="18" y="313"/>
                  </a:cubicBezTo>
                  <a:cubicBezTo>
                    <a:pt x="0" y="331"/>
                    <a:pt x="26" y="349"/>
                    <a:pt x="42" y="349"/>
                  </a:cubicBezTo>
                  <a:cubicBezTo>
                    <a:pt x="46" y="349"/>
                    <a:pt x="49" y="348"/>
                    <a:pt x="51" y="345"/>
                  </a:cubicBezTo>
                  <a:cubicBezTo>
                    <a:pt x="308" y="166"/>
                    <a:pt x="605" y="58"/>
                    <a:pt x="914" y="58"/>
                  </a:cubicBezTo>
                  <a:cubicBezTo>
                    <a:pt x="967" y="58"/>
                    <a:pt x="1021" y="61"/>
                    <a:pt x="1075" y="68"/>
                  </a:cubicBezTo>
                  <a:cubicBezTo>
                    <a:pt x="1119" y="68"/>
                    <a:pt x="1141" y="23"/>
                    <a:pt x="1097" y="12"/>
                  </a:cubicBezTo>
                  <a:cubicBezTo>
                    <a:pt x="1035" y="5"/>
                    <a:pt x="972" y="1"/>
                    <a:pt x="91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28" name="Google Shape;728;p3"/>
            <p:cNvSpPr/>
            <p:nvPr/>
          </p:nvSpPr>
          <p:spPr>
            <a:xfrm>
              <a:off x="2110804" y="4348246"/>
              <a:ext cx="28398" cy="4989"/>
            </a:xfrm>
            <a:custGeom>
              <a:avLst/>
              <a:gdLst/>
              <a:ahLst/>
              <a:cxnLst/>
              <a:rect l="l" t="t" r="r" b="b"/>
              <a:pathLst>
                <a:path w="814" h="143" extrusionOk="0">
                  <a:moveTo>
                    <a:pt x="463" y="1"/>
                  </a:moveTo>
                  <a:cubicBezTo>
                    <a:pt x="317" y="1"/>
                    <a:pt x="172" y="31"/>
                    <a:pt x="39" y="95"/>
                  </a:cubicBezTo>
                  <a:cubicBezTo>
                    <a:pt x="0" y="114"/>
                    <a:pt x="28" y="142"/>
                    <a:pt x="57" y="142"/>
                  </a:cubicBezTo>
                  <a:cubicBezTo>
                    <a:pt x="62" y="142"/>
                    <a:pt x="67" y="141"/>
                    <a:pt x="72" y="140"/>
                  </a:cubicBezTo>
                  <a:cubicBezTo>
                    <a:pt x="206" y="86"/>
                    <a:pt x="349" y="56"/>
                    <a:pt x="490" y="56"/>
                  </a:cubicBezTo>
                  <a:cubicBezTo>
                    <a:pt x="582" y="56"/>
                    <a:pt x="674" y="69"/>
                    <a:pt x="761" y="95"/>
                  </a:cubicBezTo>
                  <a:cubicBezTo>
                    <a:pt x="765" y="97"/>
                    <a:pt x="769" y="97"/>
                    <a:pt x="772" y="97"/>
                  </a:cubicBezTo>
                  <a:cubicBezTo>
                    <a:pt x="799" y="97"/>
                    <a:pt x="813" y="61"/>
                    <a:pt x="783" y="51"/>
                  </a:cubicBezTo>
                  <a:cubicBezTo>
                    <a:pt x="679" y="18"/>
                    <a:pt x="571" y="1"/>
                    <a:pt x="46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29" name="Google Shape;729;p3"/>
            <p:cNvSpPr/>
            <p:nvPr/>
          </p:nvSpPr>
          <p:spPr>
            <a:xfrm>
              <a:off x="2119909" y="4273585"/>
              <a:ext cx="6594" cy="11548"/>
            </a:xfrm>
            <a:custGeom>
              <a:avLst/>
              <a:gdLst/>
              <a:ahLst/>
              <a:cxnLst/>
              <a:rect l="l" t="t" r="r" b="b"/>
              <a:pathLst>
                <a:path w="189" h="331" extrusionOk="0">
                  <a:moveTo>
                    <a:pt x="156" y="0"/>
                  </a:moveTo>
                  <a:cubicBezTo>
                    <a:pt x="144" y="0"/>
                    <a:pt x="122" y="0"/>
                    <a:pt x="111" y="11"/>
                  </a:cubicBezTo>
                  <a:cubicBezTo>
                    <a:pt x="78" y="55"/>
                    <a:pt x="45" y="100"/>
                    <a:pt x="22" y="156"/>
                  </a:cubicBezTo>
                  <a:cubicBezTo>
                    <a:pt x="22" y="178"/>
                    <a:pt x="11" y="211"/>
                    <a:pt x="0" y="233"/>
                  </a:cubicBezTo>
                  <a:cubicBezTo>
                    <a:pt x="0" y="267"/>
                    <a:pt x="0" y="289"/>
                    <a:pt x="11" y="322"/>
                  </a:cubicBezTo>
                  <a:cubicBezTo>
                    <a:pt x="11" y="328"/>
                    <a:pt x="22" y="331"/>
                    <a:pt x="33" y="331"/>
                  </a:cubicBezTo>
                  <a:cubicBezTo>
                    <a:pt x="44" y="331"/>
                    <a:pt x="55" y="328"/>
                    <a:pt x="55" y="322"/>
                  </a:cubicBezTo>
                  <a:cubicBezTo>
                    <a:pt x="67" y="300"/>
                    <a:pt x="67" y="267"/>
                    <a:pt x="78" y="245"/>
                  </a:cubicBezTo>
                  <a:cubicBezTo>
                    <a:pt x="78" y="223"/>
                    <a:pt x="89" y="200"/>
                    <a:pt x="100" y="167"/>
                  </a:cubicBezTo>
                  <a:cubicBezTo>
                    <a:pt x="111" y="122"/>
                    <a:pt x="144" y="78"/>
                    <a:pt x="178" y="45"/>
                  </a:cubicBezTo>
                  <a:cubicBezTo>
                    <a:pt x="189" y="22"/>
                    <a:pt x="178" y="11"/>
                    <a:pt x="1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30" name="Google Shape;730;p3"/>
            <p:cNvSpPr/>
            <p:nvPr/>
          </p:nvSpPr>
          <p:spPr>
            <a:xfrm>
              <a:off x="2124550" y="4282098"/>
              <a:ext cx="4291" cy="7396"/>
            </a:xfrm>
            <a:custGeom>
              <a:avLst/>
              <a:gdLst/>
              <a:ahLst/>
              <a:cxnLst/>
              <a:rect l="l" t="t" r="r" b="b"/>
              <a:pathLst>
                <a:path w="123" h="212" extrusionOk="0">
                  <a:moveTo>
                    <a:pt x="90" y="1"/>
                  </a:moveTo>
                  <a:cubicBezTo>
                    <a:pt x="78" y="1"/>
                    <a:pt x="56" y="1"/>
                    <a:pt x="45" y="12"/>
                  </a:cubicBezTo>
                  <a:cubicBezTo>
                    <a:pt x="34" y="45"/>
                    <a:pt x="34" y="78"/>
                    <a:pt x="23" y="100"/>
                  </a:cubicBezTo>
                  <a:cubicBezTo>
                    <a:pt x="23" y="112"/>
                    <a:pt x="11" y="134"/>
                    <a:pt x="11" y="145"/>
                  </a:cubicBezTo>
                  <a:cubicBezTo>
                    <a:pt x="11" y="157"/>
                    <a:pt x="1" y="179"/>
                    <a:pt x="1" y="189"/>
                  </a:cubicBezTo>
                  <a:cubicBezTo>
                    <a:pt x="1" y="201"/>
                    <a:pt x="23" y="212"/>
                    <a:pt x="34" y="212"/>
                  </a:cubicBezTo>
                  <a:cubicBezTo>
                    <a:pt x="45" y="212"/>
                    <a:pt x="56" y="212"/>
                    <a:pt x="67" y="201"/>
                  </a:cubicBezTo>
                  <a:cubicBezTo>
                    <a:pt x="78" y="179"/>
                    <a:pt x="78" y="167"/>
                    <a:pt x="78" y="157"/>
                  </a:cubicBezTo>
                  <a:cubicBezTo>
                    <a:pt x="90" y="145"/>
                    <a:pt x="90" y="134"/>
                    <a:pt x="90" y="112"/>
                  </a:cubicBezTo>
                  <a:cubicBezTo>
                    <a:pt x="100" y="90"/>
                    <a:pt x="112" y="56"/>
                    <a:pt x="112" y="34"/>
                  </a:cubicBezTo>
                  <a:cubicBezTo>
                    <a:pt x="123" y="12"/>
                    <a:pt x="112" y="1"/>
                    <a:pt x="9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31" name="Google Shape;731;p3"/>
            <p:cNvSpPr/>
            <p:nvPr/>
          </p:nvSpPr>
          <p:spPr>
            <a:xfrm>
              <a:off x="2035165" y="4452667"/>
              <a:ext cx="17234" cy="30038"/>
            </a:xfrm>
            <a:custGeom>
              <a:avLst/>
              <a:gdLst/>
              <a:ahLst/>
              <a:cxnLst/>
              <a:rect l="l" t="t" r="r" b="b"/>
              <a:pathLst>
                <a:path w="494" h="861" extrusionOk="0">
                  <a:moveTo>
                    <a:pt x="59" y="1"/>
                  </a:moveTo>
                  <a:cubicBezTo>
                    <a:pt x="30" y="1"/>
                    <a:pt x="0" y="20"/>
                    <a:pt x="15" y="50"/>
                  </a:cubicBezTo>
                  <a:cubicBezTo>
                    <a:pt x="160" y="239"/>
                    <a:pt x="238" y="461"/>
                    <a:pt x="282" y="695"/>
                  </a:cubicBezTo>
                  <a:cubicBezTo>
                    <a:pt x="288" y="710"/>
                    <a:pt x="307" y="719"/>
                    <a:pt x="326" y="719"/>
                  </a:cubicBezTo>
                  <a:cubicBezTo>
                    <a:pt x="349" y="719"/>
                    <a:pt x="371" y="708"/>
                    <a:pt x="371" y="684"/>
                  </a:cubicBezTo>
                  <a:cubicBezTo>
                    <a:pt x="371" y="661"/>
                    <a:pt x="360" y="639"/>
                    <a:pt x="360" y="617"/>
                  </a:cubicBezTo>
                  <a:lnTo>
                    <a:pt x="360" y="617"/>
                  </a:lnTo>
                  <a:cubicBezTo>
                    <a:pt x="393" y="684"/>
                    <a:pt x="416" y="762"/>
                    <a:pt x="438" y="839"/>
                  </a:cubicBezTo>
                  <a:cubicBezTo>
                    <a:pt x="438" y="855"/>
                    <a:pt x="449" y="861"/>
                    <a:pt x="462" y="861"/>
                  </a:cubicBezTo>
                  <a:cubicBezTo>
                    <a:pt x="477" y="861"/>
                    <a:pt x="494" y="852"/>
                    <a:pt x="494" y="839"/>
                  </a:cubicBezTo>
                  <a:cubicBezTo>
                    <a:pt x="472" y="673"/>
                    <a:pt x="393" y="528"/>
                    <a:pt x="304" y="384"/>
                  </a:cubicBezTo>
                  <a:lnTo>
                    <a:pt x="294" y="384"/>
                  </a:lnTo>
                  <a:cubicBezTo>
                    <a:pt x="249" y="250"/>
                    <a:pt x="171" y="127"/>
                    <a:pt x="94" y="16"/>
                  </a:cubicBezTo>
                  <a:cubicBezTo>
                    <a:pt x="86" y="5"/>
                    <a:pt x="73" y="1"/>
                    <a:pt x="5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32" name="Google Shape;732;p3"/>
            <p:cNvSpPr/>
            <p:nvPr/>
          </p:nvSpPr>
          <p:spPr>
            <a:xfrm>
              <a:off x="2053691" y="4467250"/>
              <a:ext cx="6070" cy="12385"/>
            </a:xfrm>
            <a:custGeom>
              <a:avLst/>
              <a:gdLst/>
              <a:ahLst/>
              <a:cxnLst/>
              <a:rect l="l" t="t" r="r" b="b"/>
              <a:pathLst>
                <a:path w="174" h="355" extrusionOk="0">
                  <a:moveTo>
                    <a:pt x="40" y="1"/>
                  </a:moveTo>
                  <a:cubicBezTo>
                    <a:pt x="20" y="1"/>
                    <a:pt x="1" y="13"/>
                    <a:pt x="7" y="32"/>
                  </a:cubicBezTo>
                  <a:cubicBezTo>
                    <a:pt x="18" y="88"/>
                    <a:pt x="40" y="132"/>
                    <a:pt x="52" y="188"/>
                  </a:cubicBezTo>
                  <a:cubicBezTo>
                    <a:pt x="63" y="210"/>
                    <a:pt x="74" y="233"/>
                    <a:pt x="74" y="255"/>
                  </a:cubicBezTo>
                  <a:cubicBezTo>
                    <a:pt x="85" y="288"/>
                    <a:pt x="96" y="310"/>
                    <a:pt x="119" y="332"/>
                  </a:cubicBezTo>
                  <a:cubicBezTo>
                    <a:pt x="119" y="344"/>
                    <a:pt x="129" y="355"/>
                    <a:pt x="152" y="355"/>
                  </a:cubicBezTo>
                  <a:cubicBezTo>
                    <a:pt x="163" y="355"/>
                    <a:pt x="174" y="344"/>
                    <a:pt x="174" y="332"/>
                  </a:cubicBezTo>
                  <a:cubicBezTo>
                    <a:pt x="174" y="299"/>
                    <a:pt x="163" y="277"/>
                    <a:pt x="163" y="243"/>
                  </a:cubicBezTo>
                  <a:lnTo>
                    <a:pt x="129" y="177"/>
                  </a:lnTo>
                  <a:cubicBezTo>
                    <a:pt x="107" y="121"/>
                    <a:pt x="96" y="65"/>
                    <a:pt x="74" y="21"/>
                  </a:cubicBezTo>
                  <a:cubicBezTo>
                    <a:pt x="69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33" name="Google Shape;733;p3"/>
            <p:cNvSpPr/>
            <p:nvPr/>
          </p:nvSpPr>
          <p:spPr>
            <a:xfrm>
              <a:off x="1936745" y="4451515"/>
              <a:ext cx="9734" cy="18142"/>
            </a:xfrm>
            <a:custGeom>
              <a:avLst/>
              <a:gdLst/>
              <a:ahLst/>
              <a:cxnLst/>
              <a:rect l="l" t="t" r="r" b="b"/>
              <a:pathLst>
                <a:path w="279" h="520" extrusionOk="0">
                  <a:moveTo>
                    <a:pt x="226" y="0"/>
                  </a:moveTo>
                  <a:cubicBezTo>
                    <a:pt x="210" y="0"/>
                    <a:pt x="194" y="8"/>
                    <a:pt x="178" y="16"/>
                  </a:cubicBezTo>
                  <a:cubicBezTo>
                    <a:pt x="78" y="138"/>
                    <a:pt x="1" y="328"/>
                    <a:pt x="33" y="494"/>
                  </a:cubicBezTo>
                  <a:cubicBezTo>
                    <a:pt x="33" y="511"/>
                    <a:pt x="53" y="520"/>
                    <a:pt x="73" y="520"/>
                  </a:cubicBezTo>
                  <a:cubicBezTo>
                    <a:pt x="92" y="520"/>
                    <a:pt x="112" y="511"/>
                    <a:pt x="112" y="494"/>
                  </a:cubicBezTo>
                  <a:cubicBezTo>
                    <a:pt x="112" y="417"/>
                    <a:pt x="122" y="328"/>
                    <a:pt x="145" y="261"/>
                  </a:cubicBezTo>
                  <a:cubicBezTo>
                    <a:pt x="167" y="183"/>
                    <a:pt x="211" y="116"/>
                    <a:pt x="256" y="49"/>
                  </a:cubicBezTo>
                  <a:cubicBezTo>
                    <a:pt x="278" y="39"/>
                    <a:pt x="256" y="16"/>
                    <a:pt x="245" y="5"/>
                  </a:cubicBezTo>
                  <a:cubicBezTo>
                    <a:pt x="239" y="2"/>
                    <a:pt x="232" y="0"/>
                    <a:pt x="22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34" name="Google Shape;734;p3"/>
            <p:cNvSpPr/>
            <p:nvPr/>
          </p:nvSpPr>
          <p:spPr>
            <a:xfrm>
              <a:off x="1944490" y="4455179"/>
              <a:ext cx="5861" cy="8861"/>
            </a:xfrm>
            <a:custGeom>
              <a:avLst/>
              <a:gdLst/>
              <a:ahLst/>
              <a:cxnLst/>
              <a:rect l="l" t="t" r="r" b="b"/>
              <a:pathLst>
                <a:path w="168" h="254" extrusionOk="0">
                  <a:moveTo>
                    <a:pt x="112" y="0"/>
                  </a:moveTo>
                  <a:cubicBezTo>
                    <a:pt x="78" y="33"/>
                    <a:pt x="45" y="67"/>
                    <a:pt x="34" y="112"/>
                  </a:cubicBezTo>
                  <a:cubicBezTo>
                    <a:pt x="23" y="134"/>
                    <a:pt x="12" y="156"/>
                    <a:pt x="12" y="167"/>
                  </a:cubicBezTo>
                  <a:cubicBezTo>
                    <a:pt x="12" y="201"/>
                    <a:pt x="1" y="223"/>
                    <a:pt x="23" y="245"/>
                  </a:cubicBezTo>
                  <a:cubicBezTo>
                    <a:pt x="29" y="250"/>
                    <a:pt x="37" y="253"/>
                    <a:pt x="45" y="253"/>
                  </a:cubicBezTo>
                  <a:cubicBezTo>
                    <a:pt x="53" y="253"/>
                    <a:pt x="62" y="250"/>
                    <a:pt x="68" y="245"/>
                  </a:cubicBezTo>
                  <a:cubicBezTo>
                    <a:pt x="78" y="233"/>
                    <a:pt x="78" y="223"/>
                    <a:pt x="78" y="211"/>
                  </a:cubicBezTo>
                  <a:cubicBezTo>
                    <a:pt x="90" y="201"/>
                    <a:pt x="90" y="189"/>
                    <a:pt x="90" y="178"/>
                  </a:cubicBezTo>
                  <a:cubicBezTo>
                    <a:pt x="90" y="167"/>
                    <a:pt x="101" y="144"/>
                    <a:pt x="101" y="134"/>
                  </a:cubicBezTo>
                  <a:cubicBezTo>
                    <a:pt x="112" y="89"/>
                    <a:pt x="134" y="67"/>
                    <a:pt x="157" y="33"/>
                  </a:cubicBezTo>
                  <a:cubicBezTo>
                    <a:pt x="167" y="23"/>
                    <a:pt x="167" y="11"/>
                    <a:pt x="15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35" name="Google Shape;735;p3"/>
            <p:cNvSpPr/>
            <p:nvPr/>
          </p:nvSpPr>
          <p:spPr>
            <a:xfrm>
              <a:off x="1945223" y="4408952"/>
              <a:ext cx="36562" cy="10885"/>
            </a:xfrm>
            <a:custGeom>
              <a:avLst/>
              <a:gdLst/>
              <a:ahLst/>
              <a:cxnLst/>
              <a:rect l="l" t="t" r="r" b="b"/>
              <a:pathLst>
                <a:path w="1048" h="312" extrusionOk="0">
                  <a:moveTo>
                    <a:pt x="770" y="1"/>
                  </a:moveTo>
                  <a:cubicBezTo>
                    <a:pt x="503" y="1"/>
                    <a:pt x="230" y="88"/>
                    <a:pt x="24" y="268"/>
                  </a:cubicBezTo>
                  <a:cubicBezTo>
                    <a:pt x="0" y="293"/>
                    <a:pt x="28" y="311"/>
                    <a:pt x="54" y="311"/>
                  </a:cubicBezTo>
                  <a:cubicBezTo>
                    <a:pt x="64" y="311"/>
                    <a:pt x="73" y="308"/>
                    <a:pt x="80" y="302"/>
                  </a:cubicBezTo>
                  <a:cubicBezTo>
                    <a:pt x="297" y="148"/>
                    <a:pt x="544" y="53"/>
                    <a:pt x="803" y="53"/>
                  </a:cubicBezTo>
                  <a:cubicBezTo>
                    <a:pt x="862" y="53"/>
                    <a:pt x="921" y="58"/>
                    <a:pt x="981" y="68"/>
                  </a:cubicBezTo>
                  <a:cubicBezTo>
                    <a:pt x="1025" y="68"/>
                    <a:pt x="1048" y="24"/>
                    <a:pt x="1003" y="24"/>
                  </a:cubicBezTo>
                  <a:cubicBezTo>
                    <a:pt x="927" y="8"/>
                    <a:pt x="849" y="1"/>
                    <a:pt x="77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36" name="Google Shape;736;p3"/>
            <p:cNvSpPr/>
            <p:nvPr/>
          </p:nvSpPr>
          <p:spPr>
            <a:xfrm>
              <a:off x="1945083" y="4417081"/>
              <a:ext cx="20653" cy="8931"/>
            </a:xfrm>
            <a:custGeom>
              <a:avLst/>
              <a:gdLst/>
              <a:ahLst/>
              <a:cxnLst/>
              <a:rect l="l" t="t" r="r" b="b"/>
              <a:pathLst>
                <a:path w="592" h="256" extrusionOk="0">
                  <a:moveTo>
                    <a:pt x="552" y="1"/>
                  </a:moveTo>
                  <a:cubicBezTo>
                    <a:pt x="548" y="1"/>
                    <a:pt x="544" y="1"/>
                    <a:pt x="540" y="2"/>
                  </a:cubicBezTo>
                  <a:cubicBezTo>
                    <a:pt x="351" y="13"/>
                    <a:pt x="173" y="91"/>
                    <a:pt x="17" y="213"/>
                  </a:cubicBezTo>
                  <a:cubicBezTo>
                    <a:pt x="1" y="238"/>
                    <a:pt x="20" y="256"/>
                    <a:pt x="40" y="256"/>
                  </a:cubicBezTo>
                  <a:cubicBezTo>
                    <a:pt x="47" y="256"/>
                    <a:pt x="55" y="253"/>
                    <a:pt x="61" y="247"/>
                  </a:cubicBezTo>
                  <a:cubicBezTo>
                    <a:pt x="206" y="136"/>
                    <a:pt x="373" y="69"/>
                    <a:pt x="551" y="47"/>
                  </a:cubicBezTo>
                  <a:cubicBezTo>
                    <a:pt x="591" y="47"/>
                    <a:pt x="586" y="1"/>
                    <a:pt x="55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37" name="Google Shape;737;p3"/>
            <p:cNvSpPr/>
            <p:nvPr/>
          </p:nvSpPr>
          <p:spPr>
            <a:xfrm>
              <a:off x="1962353" y="4420639"/>
              <a:ext cx="11269" cy="4082"/>
            </a:xfrm>
            <a:custGeom>
              <a:avLst/>
              <a:gdLst/>
              <a:ahLst/>
              <a:cxnLst/>
              <a:rect l="l" t="t" r="r" b="b"/>
              <a:pathLst>
                <a:path w="323" h="117" extrusionOk="0">
                  <a:moveTo>
                    <a:pt x="278" y="0"/>
                  </a:moveTo>
                  <a:cubicBezTo>
                    <a:pt x="245" y="12"/>
                    <a:pt x="201" y="22"/>
                    <a:pt x="156" y="22"/>
                  </a:cubicBezTo>
                  <a:cubicBezTo>
                    <a:pt x="122" y="34"/>
                    <a:pt x="78" y="44"/>
                    <a:pt x="34" y="56"/>
                  </a:cubicBezTo>
                  <a:cubicBezTo>
                    <a:pt x="23" y="67"/>
                    <a:pt x="1" y="78"/>
                    <a:pt x="11" y="101"/>
                  </a:cubicBezTo>
                  <a:cubicBezTo>
                    <a:pt x="11" y="108"/>
                    <a:pt x="28" y="116"/>
                    <a:pt x="42" y="116"/>
                  </a:cubicBezTo>
                  <a:cubicBezTo>
                    <a:pt x="47" y="116"/>
                    <a:pt x="53" y="115"/>
                    <a:pt x="56" y="111"/>
                  </a:cubicBezTo>
                  <a:cubicBezTo>
                    <a:pt x="100" y="111"/>
                    <a:pt x="145" y="101"/>
                    <a:pt x="179" y="89"/>
                  </a:cubicBezTo>
                  <a:cubicBezTo>
                    <a:pt x="223" y="78"/>
                    <a:pt x="268" y="56"/>
                    <a:pt x="312" y="44"/>
                  </a:cubicBezTo>
                  <a:cubicBezTo>
                    <a:pt x="323" y="44"/>
                    <a:pt x="323" y="34"/>
                    <a:pt x="323" y="22"/>
                  </a:cubicBezTo>
                  <a:cubicBezTo>
                    <a:pt x="312" y="0"/>
                    <a:pt x="300" y="0"/>
                    <a:pt x="27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38" name="Google Shape;738;p3"/>
            <p:cNvSpPr/>
            <p:nvPr/>
          </p:nvSpPr>
          <p:spPr>
            <a:xfrm>
              <a:off x="1921220" y="4406126"/>
              <a:ext cx="38306" cy="5233"/>
            </a:xfrm>
            <a:custGeom>
              <a:avLst/>
              <a:gdLst/>
              <a:ahLst/>
              <a:cxnLst/>
              <a:rect l="l" t="t" r="r" b="b"/>
              <a:pathLst>
                <a:path w="1098" h="150" extrusionOk="0">
                  <a:moveTo>
                    <a:pt x="134" y="0"/>
                  </a:moveTo>
                  <a:cubicBezTo>
                    <a:pt x="104" y="0"/>
                    <a:pt x="75" y="2"/>
                    <a:pt x="45" y="5"/>
                  </a:cubicBezTo>
                  <a:cubicBezTo>
                    <a:pt x="1" y="5"/>
                    <a:pt x="1" y="49"/>
                    <a:pt x="45" y="49"/>
                  </a:cubicBezTo>
                  <a:cubicBezTo>
                    <a:pt x="145" y="49"/>
                    <a:pt x="234" y="60"/>
                    <a:pt x="334" y="72"/>
                  </a:cubicBezTo>
                  <a:cubicBezTo>
                    <a:pt x="423" y="94"/>
                    <a:pt x="523" y="127"/>
                    <a:pt x="612" y="138"/>
                  </a:cubicBezTo>
                  <a:lnTo>
                    <a:pt x="634" y="138"/>
                  </a:lnTo>
                  <a:cubicBezTo>
                    <a:pt x="646" y="149"/>
                    <a:pt x="668" y="149"/>
                    <a:pt x="679" y="149"/>
                  </a:cubicBezTo>
                  <a:cubicBezTo>
                    <a:pt x="812" y="138"/>
                    <a:pt x="935" y="116"/>
                    <a:pt x="1068" y="105"/>
                  </a:cubicBezTo>
                  <a:cubicBezTo>
                    <a:pt x="1098" y="95"/>
                    <a:pt x="1092" y="58"/>
                    <a:pt x="1067" y="58"/>
                  </a:cubicBezTo>
                  <a:cubicBezTo>
                    <a:pt x="1064" y="58"/>
                    <a:pt x="1060" y="59"/>
                    <a:pt x="1057" y="60"/>
                  </a:cubicBezTo>
                  <a:lnTo>
                    <a:pt x="656" y="94"/>
                  </a:lnTo>
                  <a:lnTo>
                    <a:pt x="646" y="105"/>
                  </a:lnTo>
                  <a:cubicBezTo>
                    <a:pt x="646" y="94"/>
                    <a:pt x="646" y="94"/>
                    <a:pt x="634" y="94"/>
                  </a:cubicBezTo>
                  <a:cubicBezTo>
                    <a:pt x="545" y="49"/>
                    <a:pt x="446" y="27"/>
                    <a:pt x="345" y="16"/>
                  </a:cubicBezTo>
                  <a:cubicBezTo>
                    <a:pt x="275" y="8"/>
                    <a:pt x="204" y="0"/>
                    <a:pt x="1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39" name="Google Shape;739;p3"/>
            <p:cNvSpPr/>
            <p:nvPr/>
          </p:nvSpPr>
          <p:spPr>
            <a:xfrm>
              <a:off x="1996509" y="4417150"/>
              <a:ext cx="6594" cy="12943"/>
            </a:xfrm>
            <a:custGeom>
              <a:avLst/>
              <a:gdLst/>
              <a:ahLst/>
              <a:cxnLst/>
              <a:rect l="l" t="t" r="r" b="b"/>
              <a:pathLst>
                <a:path w="189" h="371" extrusionOk="0">
                  <a:moveTo>
                    <a:pt x="156" y="0"/>
                  </a:moveTo>
                  <a:cubicBezTo>
                    <a:pt x="134" y="0"/>
                    <a:pt x="100" y="0"/>
                    <a:pt x="89" y="11"/>
                  </a:cubicBezTo>
                  <a:cubicBezTo>
                    <a:pt x="56" y="67"/>
                    <a:pt x="33" y="122"/>
                    <a:pt x="23" y="178"/>
                  </a:cubicBezTo>
                  <a:cubicBezTo>
                    <a:pt x="11" y="201"/>
                    <a:pt x="11" y="233"/>
                    <a:pt x="11" y="256"/>
                  </a:cubicBezTo>
                  <a:cubicBezTo>
                    <a:pt x="0" y="290"/>
                    <a:pt x="11" y="322"/>
                    <a:pt x="11" y="345"/>
                  </a:cubicBezTo>
                  <a:cubicBezTo>
                    <a:pt x="17" y="362"/>
                    <a:pt x="36" y="370"/>
                    <a:pt x="55" y="370"/>
                  </a:cubicBezTo>
                  <a:cubicBezTo>
                    <a:pt x="73" y="370"/>
                    <a:pt x="89" y="362"/>
                    <a:pt x="89" y="345"/>
                  </a:cubicBezTo>
                  <a:cubicBezTo>
                    <a:pt x="100" y="300"/>
                    <a:pt x="112" y="245"/>
                    <a:pt x="122" y="189"/>
                  </a:cubicBezTo>
                  <a:cubicBezTo>
                    <a:pt x="134" y="144"/>
                    <a:pt x="156" y="89"/>
                    <a:pt x="178" y="45"/>
                  </a:cubicBezTo>
                  <a:cubicBezTo>
                    <a:pt x="189" y="23"/>
                    <a:pt x="167" y="11"/>
                    <a:pt x="1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40" name="Google Shape;740;p3"/>
            <p:cNvSpPr/>
            <p:nvPr/>
          </p:nvSpPr>
          <p:spPr>
            <a:xfrm>
              <a:off x="2003870" y="4419069"/>
              <a:ext cx="3907" cy="9350"/>
            </a:xfrm>
            <a:custGeom>
              <a:avLst/>
              <a:gdLst/>
              <a:ahLst/>
              <a:cxnLst/>
              <a:rect l="l" t="t" r="r" b="b"/>
              <a:pathLst>
                <a:path w="112" h="268" extrusionOk="0">
                  <a:moveTo>
                    <a:pt x="79" y="1"/>
                  </a:moveTo>
                  <a:cubicBezTo>
                    <a:pt x="67" y="1"/>
                    <a:pt x="45" y="1"/>
                    <a:pt x="45" y="23"/>
                  </a:cubicBezTo>
                  <a:cubicBezTo>
                    <a:pt x="22" y="57"/>
                    <a:pt x="12" y="89"/>
                    <a:pt x="0" y="123"/>
                  </a:cubicBezTo>
                  <a:lnTo>
                    <a:pt x="0" y="190"/>
                  </a:lnTo>
                  <a:cubicBezTo>
                    <a:pt x="0" y="201"/>
                    <a:pt x="0" y="223"/>
                    <a:pt x="12" y="245"/>
                  </a:cubicBezTo>
                  <a:cubicBezTo>
                    <a:pt x="12" y="257"/>
                    <a:pt x="34" y="267"/>
                    <a:pt x="45" y="267"/>
                  </a:cubicBezTo>
                  <a:cubicBezTo>
                    <a:pt x="56" y="267"/>
                    <a:pt x="79" y="257"/>
                    <a:pt x="79" y="235"/>
                  </a:cubicBezTo>
                  <a:lnTo>
                    <a:pt x="79" y="190"/>
                  </a:lnTo>
                  <a:lnTo>
                    <a:pt x="79" y="134"/>
                  </a:lnTo>
                  <a:cubicBezTo>
                    <a:pt x="79" y="101"/>
                    <a:pt x="89" y="67"/>
                    <a:pt x="101" y="34"/>
                  </a:cubicBezTo>
                  <a:cubicBezTo>
                    <a:pt x="111" y="23"/>
                    <a:pt x="89" y="1"/>
                    <a:pt x="7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41" name="Google Shape;741;p3"/>
            <p:cNvSpPr/>
            <p:nvPr/>
          </p:nvSpPr>
          <p:spPr>
            <a:xfrm>
              <a:off x="1995288" y="4323719"/>
              <a:ext cx="13257" cy="21665"/>
            </a:xfrm>
            <a:custGeom>
              <a:avLst/>
              <a:gdLst/>
              <a:ahLst/>
              <a:cxnLst/>
              <a:rect l="l" t="t" r="r" b="b"/>
              <a:pathLst>
                <a:path w="380" h="621" extrusionOk="0">
                  <a:moveTo>
                    <a:pt x="54" y="0"/>
                  </a:moveTo>
                  <a:cubicBezTo>
                    <a:pt x="28" y="0"/>
                    <a:pt x="0" y="18"/>
                    <a:pt x="24" y="42"/>
                  </a:cubicBezTo>
                  <a:cubicBezTo>
                    <a:pt x="80" y="131"/>
                    <a:pt x="135" y="220"/>
                    <a:pt x="179" y="309"/>
                  </a:cubicBezTo>
                  <a:cubicBezTo>
                    <a:pt x="224" y="409"/>
                    <a:pt x="258" y="498"/>
                    <a:pt x="291" y="598"/>
                  </a:cubicBezTo>
                  <a:cubicBezTo>
                    <a:pt x="302" y="620"/>
                    <a:pt x="325" y="620"/>
                    <a:pt x="335" y="620"/>
                  </a:cubicBezTo>
                  <a:cubicBezTo>
                    <a:pt x="357" y="620"/>
                    <a:pt x="380" y="610"/>
                    <a:pt x="380" y="587"/>
                  </a:cubicBezTo>
                  <a:cubicBezTo>
                    <a:pt x="357" y="487"/>
                    <a:pt x="313" y="387"/>
                    <a:pt x="268" y="287"/>
                  </a:cubicBezTo>
                  <a:cubicBezTo>
                    <a:pt x="213" y="187"/>
                    <a:pt x="157" y="98"/>
                    <a:pt x="80" y="9"/>
                  </a:cubicBezTo>
                  <a:cubicBezTo>
                    <a:pt x="74" y="3"/>
                    <a:pt x="64" y="0"/>
                    <a:pt x="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42" name="Google Shape;742;p3"/>
            <p:cNvSpPr/>
            <p:nvPr/>
          </p:nvSpPr>
          <p:spPr>
            <a:xfrm>
              <a:off x="2003626" y="4327104"/>
              <a:ext cx="8652" cy="20165"/>
            </a:xfrm>
            <a:custGeom>
              <a:avLst/>
              <a:gdLst/>
              <a:ahLst/>
              <a:cxnLst/>
              <a:rect l="l" t="t" r="r" b="b"/>
              <a:pathLst>
                <a:path w="248" h="578" extrusionOk="0">
                  <a:moveTo>
                    <a:pt x="35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96" y="190"/>
                    <a:pt x="152" y="379"/>
                    <a:pt x="185" y="557"/>
                  </a:cubicBezTo>
                  <a:cubicBezTo>
                    <a:pt x="190" y="572"/>
                    <a:pt x="205" y="578"/>
                    <a:pt x="218" y="578"/>
                  </a:cubicBezTo>
                  <a:cubicBezTo>
                    <a:pt x="233" y="578"/>
                    <a:pt x="247" y="569"/>
                    <a:pt x="241" y="557"/>
                  </a:cubicBezTo>
                  <a:cubicBezTo>
                    <a:pt x="230" y="357"/>
                    <a:pt x="152" y="179"/>
                    <a:pt x="63" y="12"/>
                  </a:cubicBezTo>
                  <a:cubicBezTo>
                    <a:pt x="55" y="4"/>
                    <a:pt x="45" y="0"/>
                    <a:pt x="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43" name="Google Shape;743;p3"/>
            <p:cNvSpPr/>
            <p:nvPr/>
          </p:nvSpPr>
          <p:spPr>
            <a:xfrm>
              <a:off x="2015663" y="4334570"/>
              <a:ext cx="7117" cy="17688"/>
            </a:xfrm>
            <a:custGeom>
              <a:avLst/>
              <a:gdLst/>
              <a:ahLst/>
              <a:cxnLst/>
              <a:rect l="l" t="t" r="r" b="b"/>
              <a:pathLst>
                <a:path w="204" h="507" extrusionOk="0">
                  <a:moveTo>
                    <a:pt x="38" y="0"/>
                  </a:moveTo>
                  <a:cubicBezTo>
                    <a:pt x="20" y="0"/>
                    <a:pt x="1" y="12"/>
                    <a:pt x="7" y="32"/>
                  </a:cubicBezTo>
                  <a:cubicBezTo>
                    <a:pt x="40" y="176"/>
                    <a:pt x="74" y="332"/>
                    <a:pt x="119" y="487"/>
                  </a:cubicBezTo>
                  <a:cubicBezTo>
                    <a:pt x="123" y="501"/>
                    <a:pt x="138" y="507"/>
                    <a:pt x="153" y="507"/>
                  </a:cubicBezTo>
                  <a:cubicBezTo>
                    <a:pt x="177" y="507"/>
                    <a:pt x="203" y="492"/>
                    <a:pt x="196" y="465"/>
                  </a:cubicBezTo>
                  <a:cubicBezTo>
                    <a:pt x="163" y="321"/>
                    <a:pt x="107" y="165"/>
                    <a:pt x="63" y="20"/>
                  </a:cubicBezTo>
                  <a:cubicBezTo>
                    <a:pt x="63" y="6"/>
                    <a:pt x="51" y="0"/>
                    <a:pt x="3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44" name="Google Shape;744;p3"/>
            <p:cNvSpPr/>
            <p:nvPr/>
          </p:nvSpPr>
          <p:spPr>
            <a:xfrm>
              <a:off x="2102744" y="4453295"/>
              <a:ext cx="10815" cy="16920"/>
            </a:xfrm>
            <a:custGeom>
              <a:avLst/>
              <a:gdLst/>
              <a:ahLst/>
              <a:cxnLst/>
              <a:rect l="l" t="t" r="r" b="b"/>
              <a:pathLst>
                <a:path w="310" h="485" extrusionOk="0">
                  <a:moveTo>
                    <a:pt x="64" y="1"/>
                  </a:moveTo>
                  <a:cubicBezTo>
                    <a:pt x="35" y="1"/>
                    <a:pt x="1" y="19"/>
                    <a:pt x="25" y="43"/>
                  </a:cubicBezTo>
                  <a:cubicBezTo>
                    <a:pt x="114" y="176"/>
                    <a:pt x="181" y="310"/>
                    <a:pt x="236" y="465"/>
                  </a:cubicBezTo>
                  <a:cubicBezTo>
                    <a:pt x="240" y="479"/>
                    <a:pt x="254" y="485"/>
                    <a:pt x="267" y="485"/>
                  </a:cubicBezTo>
                  <a:cubicBezTo>
                    <a:pt x="288" y="485"/>
                    <a:pt x="310" y="470"/>
                    <a:pt x="303" y="443"/>
                  </a:cubicBezTo>
                  <a:cubicBezTo>
                    <a:pt x="270" y="287"/>
                    <a:pt x="191" y="143"/>
                    <a:pt x="92" y="10"/>
                  </a:cubicBezTo>
                  <a:cubicBezTo>
                    <a:pt x="86" y="4"/>
                    <a:pt x="75" y="1"/>
                    <a:pt x="6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45" name="Google Shape;745;p3"/>
            <p:cNvSpPr/>
            <p:nvPr/>
          </p:nvSpPr>
          <p:spPr>
            <a:xfrm>
              <a:off x="2109548" y="4457446"/>
              <a:ext cx="7291" cy="9175"/>
            </a:xfrm>
            <a:custGeom>
              <a:avLst/>
              <a:gdLst/>
              <a:ahLst/>
              <a:cxnLst/>
              <a:rect l="l" t="t" r="r" b="b"/>
              <a:pathLst>
                <a:path w="209" h="263" extrusionOk="0">
                  <a:moveTo>
                    <a:pt x="30" y="1"/>
                  </a:moveTo>
                  <a:cubicBezTo>
                    <a:pt x="15" y="1"/>
                    <a:pt x="1" y="10"/>
                    <a:pt x="8" y="24"/>
                  </a:cubicBezTo>
                  <a:lnTo>
                    <a:pt x="85" y="146"/>
                  </a:lnTo>
                  <a:cubicBezTo>
                    <a:pt x="108" y="180"/>
                    <a:pt x="130" y="213"/>
                    <a:pt x="164" y="257"/>
                  </a:cubicBezTo>
                  <a:cubicBezTo>
                    <a:pt x="164" y="257"/>
                    <a:pt x="174" y="263"/>
                    <a:pt x="180" y="263"/>
                  </a:cubicBezTo>
                  <a:cubicBezTo>
                    <a:pt x="183" y="263"/>
                    <a:pt x="186" y="261"/>
                    <a:pt x="186" y="257"/>
                  </a:cubicBezTo>
                  <a:cubicBezTo>
                    <a:pt x="197" y="257"/>
                    <a:pt x="208" y="247"/>
                    <a:pt x="208" y="235"/>
                  </a:cubicBezTo>
                  <a:cubicBezTo>
                    <a:pt x="186" y="202"/>
                    <a:pt x="152" y="158"/>
                    <a:pt x="130" y="124"/>
                  </a:cubicBezTo>
                  <a:cubicBezTo>
                    <a:pt x="108" y="79"/>
                    <a:pt x="75" y="47"/>
                    <a:pt x="53" y="13"/>
                  </a:cubicBezTo>
                  <a:cubicBezTo>
                    <a:pt x="48" y="4"/>
                    <a:pt x="39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46" name="Google Shape;746;p3"/>
            <p:cNvSpPr/>
            <p:nvPr/>
          </p:nvSpPr>
          <p:spPr>
            <a:xfrm>
              <a:off x="2115618" y="4460203"/>
              <a:ext cx="3907" cy="2372"/>
            </a:xfrm>
            <a:custGeom>
              <a:avLst/>
              <a:gdLst/>
              <a:ahLst/>
              <a:cxnLst/>
              <a:rect l="l" t="t" r="r" b="b"/>
              <a:pathLst>
                <a:path w="112" h="68" extrusionOk="0">
                  <a:moveTo>
                    <a:pt x="56" y="0"/>
                  </a:moveTo>
                  <a:cubicBezTo>
                    <a:pt x="0" y="0"/>
                    <a:pt x="0" y="67"/>
                    <a:pt x="56" y="67"/>
                  </a:cubicBezTo>
                  <a:cubicBezTo>
                    <a:pt x="112" y="67"/>
                    <a:pt x="112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47" name="Google Shape;747;p3"/>
            <p:cNvSpPr/>
            <p:nvPr/>
          </p:nvSpPr>
          <p:spPr>
            <a:xfrm>
              <a:off x="2057738" y="4330174"/>
              <a:ext cx="38376" cy="25607"/>
            </a:xfrm>
            <a:custGeom>
              <a:avLst/>
              <a:gdLst/>
              <a:ahLst/>
              <a:cxnLst/>
              <a:rect l="l" t="t" r="r" b="b"/>
              <a:pathLst>
                <a:path w="1100" h="734" extrusionOk="0">
                  <a:moveTo>
                    <a:pt x="1048" y="0"/>
                  </a:moveTo>
                  <a:cubicBezTo>
                    <a:pt x="1044" y="0"/>
                    <a:pt x="1040" y="1"/>
                    <a:pt x="1037" y="2"/>
                  </a:cubicBezTo>
                  <a:cubicBezTo>
                    <a:pt x="648" y="124"/>
                    <a:pt x="280" y="369"/>
                    <a:pt x="25" y="692"/>
                  </a:cubicBezTo>
                  <a:cubicBezTo>
                    <a:pt x="1" y="715"/>
                    <a:pt x="34" y="733"/>
                    <a:pt x="63" y="733"/>
                  </a:cubicBezTo>
                  <a:cubicBezTo>
                    <a:pt x="75" y="733"/>
                    <a:pt x="85" y="731"/>
                    <a:pt x="92" y="724"/>
                  </a:cubicBezTo>
                  <a:cubicBezTo>
                    <a:pt x="359" y="425"/>
                    <a:pt x="692" y="202"/>
                    <a:pt x="1070" y="57"/>
                  </a:cubicBezTo>
                  <a:cubicBezTo>
                    <a:pt x="1100" y="37"/>
                    <a:pt x="1077" y="0"/>
                    <a:pt x="10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48" name="Google Shape;748;p3"/>
            <p:cNvSpPr/>
            <p:nvPr/>
          </p:nvSpPr>
          <p:spPr>
            <a:xfrm>
              <a:off x="2075496" y="4328673"/>
              <a:ext cx="44447" cy="18351"/>
            </a:xfrm>
            <a:custGeom>
              <a:avLst/>
              <a:gdLst/>
              <a:ahLst/>
              <a:cxnLst/>
              <a:rect l="l" t="t" r="r" b="b"/>
              <a:pathLst>
                <a:path w="1274" h="526" extrusionOk="0">
                  <a:moveTo>
                    <a:pt x="1206" y="0"/>
                  </a:moveTo>
                  <a:cubicBezTo>
                    <a:pt x="784" y="67"/>
                    <a:pt x="372" y="234"/>
                    <a:pt x="28" y="490"/>
                  </a:cubicBezTo>
                  <a:cubicBezTo>
                    <a:pt x="0" y="508"/>
                    <a:pt x="24" y="526"/>
                    <a:pt x="52" y="526"/>
                  </a:cubicBezTo>
                  <a:cubicBezTo>
                    <a:pt x="59" y="526"/>
                    <a:pt x="66" y="525"/>
                    <a:pt x="72" y="523"/>
                  </a:cubicBezTo>
                  <a:cubicBezTo>
                    <a:pt x="416" y="290"/>
                    <a:pt x="817" y="134"/>
                    <a:pt x="1229" y="45"/>
                  </a:cubicBezTo>
                  <a:cubicBezTo>
                    <a:pt x="1273" y="45"/>
                    <a:pt x="1251" y="0"/>
                    <a:pt x="120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49" name="Google Shape;749;p3"/>
            <p:cNvSpPr/>
            <p:nvPr/>
          </p:nvSpPr>
          <p:spPr>
            <a:xfrm>
              <a:off x="2046155" y="4319114"/>
              <a:ext cx="16083" cy="27212"/>
            </a:xfrm>
            <a:custGeom>
              <a:avLst/>
              <a:gdLst/>
              <a:ahLst/>
              <a:cxnLst/>
              <a:rect l="l" t="t" r="r" b="b"/>
              <a:pathLst>
                <a:path w="461" h="780" extrusionOk="0">
                  <a:moveTo>
                    <a:pt x="405" y="0"/>
                  </a:moveTo>
                  <a:cubicBezTo>
                    <a:pt x="396" y="0"/>
                    <a:pt x="387" y="2"/>
                    <a:pt x="379" y="8"/>
                  </a:cubicBezTo>
                  <a:cubicBezTo>
                    <a:pt x="167" y="196"/>
                    <a:pt x="12" y="463"/>
                    <a:pt x="1" y="752"/>
                  </a:cubicBezTo>
                  <a:cubicBezTo>
                    <a:pt x="1" y="771"/>
                    <a:pt x="21" y="779"/>
                    <a:pt x="41" y="779"/>
                  </a:cubicBezTo>
                  <a:cubicBezTo>
                    <a:pt x="58" y="779"/>
                    <a:pt x="74" y="774"/>
                    <a:pt x="78" y="764"/>
                  </a:cubicBezTo>
                  <a:cubicBezTo>
                    <a:pt x="123" y="485"/>
                    <a:pt x="223" y="241"/>
                    <a:pt x="434" y="40"/>
                  </a:cubicBezTo>
                  <a:cubicBezTo>
                    <a:pt x="460" y="23"/>
                    <a:pt x="433" y="0"/>
                    <a:pt x="40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50" name="Google Shape;750;p3"/>
            <p:cNvSpPr/>
            <p:nvPr/>
          </p:nvSpPr>
          <p:spPr>
            <a:xfrm>
              <a:off x="1960086" y="4348734"/>
              <a:ext cx="17828" cy="15037"/>
            </a:xfrm>
            <a:custGeom>
              <a:avLst/>
              <a:gdLst/>
              <a:ahLst/>
              <a:cxnLst/>
              <a:rect l="l" t="t" r="r" b="b"/>
              <a:pathLst>
                <a:path w="511" h="431" extrusionOk="0">
                  <a:moveTo>
                    <a:pt x="30" y="1"/>
                  </a:moveTo>
                  <a:cubicBezTo>
                    <a:pt x="14" y="1"/>
                    <a:pt x="1" y="17"/>
                    <a:pt x="10" y="26"/>
                  </a:cubicBezTo>
                  <a:cubicBezTo>
                    <a:pt x="10" y="48"/>
                    <a:pt x="21" y="59"/>
                    <a:pt x="21" y="81"/>
                  </a:cubicBezTo>
                  <a:cubicBezTo>
                    <a:pt x="26" y="91"/>
                    <a:pt x="34" y="94"/>
                    <a:pt x="44" y="94"/>
                  </a:cubicBezTo>
                  <a:cubicBezTo>
                    <a:pt x="56" y="94"/>
                    <a:pt x="70" y="88"/>
                    <a:pt x="76" y="81"/>
                  </a:cubicBezTo>
                  <a:cubicBezTo>
                    <a:pt x="99" y="93"/>
                    <a:pt x="110" y="103"/>
                    <a:pt x="132" y="115"/>
                  </a:cubicBezTo>
                  <a:cubicBezTo>
                    <a:pt x="177" y="148"/>
                    <a:pt x="210" y="170"/>
                    <a:pt x="244" y="204"/>
                  </a:cubicBezTo>
                  <a:cubicBezTo>
                    <a:pt x="310" y="271"/>
                    <a:pt x="377" y="338"/>
                    <a:pt x="432" y="415"/>
                  </a:cubicBezTo>
                  <a:cubicBezTo>
                    <a:pt x="440" y="423"/>
                    <a:pt x="454" y="431"/>
                    <a:pt x="465" y="431"/>
                  </a:cubicBezTo>
                  <a:cubicBezTo>
                    <a:pt x="469" y="431"/>
                    <a:pt x="474" y="430"/>
                    <a:pt x="477" y="426"/>
                  </a:cubicBezTo>
                  <a:cubicBezTo>
                    <a:pt x="488" y="426"/>
                    <a:pt x="510" y="415"/>
                    <a:pt x="499" y="393"/>
                  </a:cubicBezTo>
                  <a:cubicBezTo>
                    <a:pt x="454" y="304"/>
                    <a:pt x="388" y="226"/>
                    <a:pt x="310" y="160"/>
                  </a:cubicBezTo>
                  <a:cubicBezTo>
                    <a:pt x="232" y="93"/>
                    <a:pt x="143" y="37"/>
                    <a:pt x="43" y="4"/>
                  </a:cubicBezTo>
                  <a:cubicBezTo>
                    <a:pt x="39" y="2"/>
                    <a:pt x="35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51" name="Google Shape;751;p3"/>
            <p:cNvSpPr/>
            <p:nvPr/>
          </p:nvSpPr>
          <p:spPr>
            <a:xfrm>
              <a:off x="1971668" y="4351944"/>
              <a:ext cx="11827" cy="11234"/>
            </a:xfrm>
            <a:custGeom>
              <a:avLst/>
              <a:gdLst/>
              <a:ahLst/>
              <a:cxnLst/>
              <a:rect l="l" t="t" r="r" b="b"/>
              <a:pathLst>
                <a:path w="339" h="322" extrusionOk="0">
                  <a:moveTo>
                    <a:pt x="23" y="1"/>
                  </a:moveTo>
                  <a:cubicBezTo>
                    <a:pt x="11" y="11"/>
                    <a:pt x="1" y="23"/>
                    <a:pt x="11" y="34"/>
                  </a:cubicBezTo>
                  <a:cubicBezTo>
                    <a:pt x="100" y="134"/>
                    <a:pt x="178" y="223"/>
                    <a:pt x="278" y="312"/>
                  </a:cubicBezTo>
                  <a:cubicBezTo>
                    <a:pt x="282" y="319"/>
                    <a:pt x="289" y="321"/>
                    <a:pt x="296" y="321"/>
                  </a:cubicBezTo>
                  <a:cubicBezTo>
                    <a:pt x="315" y="321"/>
                    <a:pt x="338" y="306"/>
                    <a:pt x="323" y="290"/>
                  </a:cubicBezTo>
                  <a:cubicBezTo>
                    <a:pt x="245" y="189"/>
                    <a:pt x="156" y="100"/>
                    <a:pt x="67" y="11"/>
                  </a:cubicBezTo>
                  <a:cubicBezTo>
                    <a:pt x="56" y="1"/>
                    <a:pt x="33" y="1"/>
                    <a:pt x="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52" name="Google Shape;752;p3"/>
            <p:cNvSpPr/>
            <p:nvPr/>
          </p:nvSpPr>
          <p:spPr>
            <a:xfrm>
              <a:off x="1977879" y="4350862"/>
              <a:ext cx="8931" cy="7605"/>
            </a:xfrm>
            <a:custGeom>
              <a:avLst/>
              <a:gdLst/>
              <a:ahLst/>
              <a:cxnLst/>
              <a:rect l="l" t="t" r="r" b="b"/>
              <a:pathLst>
                <a:path w="256" h="218" extrusionOk="0">
                  <a:moveTo>
                    <a:pt x="28" y="1"/>
                  </a:moveTo>
                  <a:cubicBezTo>
                    <a:pt x="23" y="1"/>
                    <a:pt x="17" y="4"/>
                    <a:pt x="11" y="10"/>
                  </a:cubicBezTo>
                  <a:cubicBezTo>
                    <a:pt x="0" y="20"/>
                    <a:pt x="0" y="32"/>
                    <a:pt x="11" y="42"/>
                  </a:cubicBezTo>
                  <a:cubicBezTo>
                    <a:pt x="78" y="99"/>
                    <a:pt x="134" y="154"/>
                    <a:pt x="201" y="210"/>
                  </a:cubicBezTo>
                  <a:cubicBezTo>
                    <a:pt x="206" y="215"/>
                    <a:pt x="214" y="218"/>
                    <a:pt x="223" y="218"/>
                  </a:cubicBezTo>
                  <a:cubicBezTo>
                    <a:pt x="231" y="218"/>
                    <a:pt x="239" y="215"/>
                    <a:pt x="245" y="210"/>
                  </a:cubicBezTo>
                  <a:cubicBezTo>
                    <a:pt x="256" y="198"/>
                    <a:pt x="256" y="188"/>
                    <a:pt x="245" y="176"/>
                  </a:cubicBezTo>
                  <a:lnTo>
                    <a:pt x="45" y="10"/>
                  </a:lnTo>
                  <a:cubicBezTo>
                    <a:pt x="39" y="4"/>
                    <a:pt x="34" y="1"/>
                    <a:pt x="2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53" name="Google Shape;753;p3"/>
            <p:cNvSpPr/>
            <p:nvPr/>
          </p:nvSpPr>
          <p:spPr>
            <a:xfrm>
              <a:off x="2044202" y="4369807"/>
              <a:ext cx="12873" cy="7780"/>
            </a:xfrm>
            <a:custGeom>
              <a:avLst/>
              <a:gdLst/>
              <a:ahLst/>
              <a:cxnLst/>
              <a:rect l="l" t="t" r="r" b="b"/>
              <a:pathLst>
                <a:path w="369" h="223" extrusionOk="0">
                  <a:moveTo>
                    <a:pt x="335" y="0"/>
                  </a:moveTo>
                  <a:cubicBezTo>
                    <a:pt x="213" y="23"/>
                    <a:pt x="90" y="89"/>
                    <a:pt x="12" y="178"/>
                  </a:cubicBezTo>
                  <a:cubicBezTo>
                    <a:pt x="1" y="189"/>
                    <a:pt x="12" y="211"/>
                    <a:pt x="23" y="223"/>
                  </a:cubicBezTo>
                  <a:cubicBezTo>
                    <a:pt x="35" y="223"/>
                    <a:pt x="57" y="223"/>
                    <a:pt x="68" y="211"/>
                  </a:cubicBezTo>
                  <a:cubicBezTo>
                    <a:pt x="146" y="134"/>
                    <a:pt x="246" y="78"/>
                    <a:pt x="346" y="45"/>
                  </a:cubicBezTo>
                  <a:cubicBezTo>
                    <a:pt x="357" y="45"/>
                    <a:pt x="368" y="33"/>
                    <a:pt x="368" y="23"/>
                  </a:cubicBezTo>
                  <a:cubicBezTo>
                    <a:pt x="368" y="11"/>
                    <a:pt x="346" y="0"/>
                    <a:pt x="3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54" name="Google Shape;754;p3"/>
            <p:cNvSpPr/>
            <p:nvPr/>
          </p:nvSpPr>
          <p:spPr>
            <a:xfrm>
              <a:off x="2046958" y="4378354"/>
              <a:ext cx="10501" cy="2896"/>
            </a:xfrm>
            <a:custGeom>
              <a:avLst/>
              <a:gdLst/>
              <a:ahLst/>
              <a:cxnLst/>
              <a:rect l="l" t="t" r="r" b="b"/>
              <a:pathLst>
                <a:path w="301" h="83" extrusionOk="0">
                  <a:moveTo>
                    <a:pt x="144" y="0"/>
                  </a:moveTo>
                  <a:cubicBezTo>
                    <a:pt x="100" y="0"/>
                    <a:pt x="55" y="11"/>
                    <a:pt x="22" y="33"/>
                  </a:cubicBezTo>
                  <a:cubicBezTo>
                    <a:pt x="0" y="45"/>
                    <a:pt x="0" y="55"/>
                    <a:pt x="11" y="67"/>
                  </a:cubicBezTo>
                  <a:cubicBezTo>
                    <a:pt x="11" y="74"/>
                    <a:pt x="22" y="82"/>
                    <a:pt x="36" y="82"/>
                  </a:cubicBezTo>
                  <a:cubicBezTo>
                    <a:pt x="42" y="82"/>
                    <a:pt x="49" y="81"/>
                    <a:pt x="55" y="78"/>
                  </a:cubicBezTo>
                  <a:cubicBezTo>
                    <a:pt x="67" y="67"/>
                    <a:pt x="78" y="67"/>
                    <a:pt x="100" y="67"/>
                  </a:cubicBezTo>
                  <a:cubicBezTo>
                    <a:pt x="122" y="55"/>
                    <a:pt x="134" y="55"/>
                    <a:pt x="144" y="55"/>
                  </a:cubicBezTo>
                  <a:lnTo>
                    <a:pt x="223" y="55"/>
                  </a:lnTo>
                  <a:cubicBezTo>
                    <a:pt x="233" y="55"/>
                    <a:pt x="245" y="67"/>
                    <a:pt x="256" y="67"/>
                  </a:cubicBezTo>
                  <a:cubicBezTo>
                    <a:pt x="267" y="67"/>
                    <a:pt x="289" y="67"/>
                    <a:pt x="289" y="55"/>
                  </a:cubicBezTo>
                  <a:cubicBezTo>
                    <a:pt x="300" y="33"/>
                    <a:pt x="289" y="22"/>
                    <a:pt x="278" y="22"/>
                  </a:cubicBezTo>
                  <a:cubicBezTo>
                    <a:pt x="233" y="0"/>
                    <a:pt x="189" y="0"/>
                    <a:pt x="1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55" name="Google Shape;755;p3"/>
            <p:cNvSpPr/>
            <p:nvPr/>
          </p:nvSpPr>
          <p:spPr>
            <a:xfrm>
              <a:off x="1982903" y="4414813"/>
              <a:ext cx="10117" cy="19432"/>
            </a:xfrm>
            <a:custGeom>
              <a:avLst/>
              <a:gdLst/>
              <a:ahLst/>
              <a:cxnLst/>
              <a:rect l="l" t="t" r="r" b="b"/>
              <a:pathLst>
                <a:path w="290" h="557" extrusionOk="0">
                  <a:moveTo>
                    <a:pt x="268" y="1"/>
                  </a:moveTo>
                  <a:cubicBezTo>
                    <a:pt x="245" y="1"/>
                    <a:pt x="235" y="1"/>
                    <a:pt x="212" y="11"/>
                  </a:cubicBezTo>
                  <a:cubicBezTo>
                    <a:pt x="90" y="156"/>
                    <a:pt x="1" y="334"/>
                    <a:pt x="1" y="523"/>
                  </a:cubicBezTo>
                  <a:cubicBezTo>
                    <a:pt x="1" y="545"/>
                    <a:pt x="17" y="556"/>
                    <a:pt x="35" y="556"/>
                  </a:cubicBezTo>
                  <a:cubicBezTo>
                    <a:pt x="54" y="556"/>
                    <a:pt x="73" y="545"/>
                    <a:pt x="79" y="523"/>
                  </a:cubicBezTo>
                  <a:cubicBezTo>
                    <a:pt x="90" y="345"/>
                    <a:pt x="156" y="179"/>
                    <a:pt x="279" y="45"/>
                  </a:cubicBezTo>
                  <a:cubicBezTo>
                    <a:pt x="290" y="23"/>
                    <a:pt x="279" y="11"/>
                    <a:pt x="26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56" name="Google Shape;756;p3"/>
            <p:cNvSpPr/>
            <p:nvPr/>
          </p:nvSpPr>
          <p:spPr>
            <a:xfrm>
              <a:off x="1984473" y="4426814"/>
              <a:ext cx="5442" cy="12455"/>
            </a:xfrm>
            <a:custGeom>
              <a:avLst/>
              <a:gdLst/>
              <a:ahLst/>
              <a:cxnLst/>
              <a:rect l="l" t="t" r="r" b="b"/>
              <a:pathLst>
                <a:path w="156" h="357" extrusionOk="0">
                  <a:moveTo>
                    <a:pt x="123" y="1"/>
                  </a:moveTo>
                  <a:cubicBezTo>
                    <a:pt x="111" y="1"/>
                    <a:pt x="78" y="1"/>
                    <a:pt x="78" y="23"/>
                  </a:cubicBezTo>
                  <a:cubicBezTo>
                    <a:pt x="67" y="79"/>
                    <a:pt x="45" y="124"/>
                    <a:pt x="34" y="179"/>
                  </a:cubicBezTo>
                  <a:cubicBezTo>
                    <a:pt x="34" y="201"/>
                    <a:pt x="22" y="223"/>
                    <a:pt x="22" y="257"/>
                  </a:cubicBezTo>
                  <a:cubicBezTo>
                    <a:pt x="12" y="279"/>
                    <a:pt x="12" y="312"/>
                    <a:pt x="12" y="335"/>
                  </a:cubicBezTo>
                  <a:cubicBezTo>
                    <a:pt x="0" y="346"/>
                    <a:pt x="22" y="357"/>
                    <a:pt x="34" y="357"/>
                  </a:cubicBezTo>
                  <a:cubicBezTo>
                    <a:pt x="45" y="357"/>
                    <a:pt x="56" y="357"/>
                    <a:pt x="67" y="346"/>
                  </a:cubicBezTo>
                  <a:cubicBezTo>
                    <a:pt x="78" y="312"/>
                    <a:pt x="89" y="290"/>
                    <a:pt x="89" y="268"/>
                  </a:cubicBezTo>
                  <a:cubicBezTo>
                    <a:pt x="101" y="246"/>
                    <a:pt x="101" y="213"/>
                    <a:pt x="111" y="190"/>
                  </a:cubicBezTo>
                  <a:cubicBezTo>
                    <a:pt x="123" y="134"/>
                    <a:pt x="134" y="90"/>
                    <a:pt x="145" y="35"/>
                  </a:cubicBezTo>
                  <a:cubicBezTo>
                    <a:pt x="156" y="23"/>
                    <a:pt x="134" y="13"/>
                    <a:pt x="1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57" name="Google Shape;757;p3"/>
            <p:cNvSpPr/>
            <p:nvPr/>
          </p:nvSpPr>
          <p:spPr>
            <a:xfrm>
              <a:off x="2022431" y="4461842"/>
              <a:ext cx="12734" cy="24979"/>
            </a:xfrm>
            <a:custGeom>
              <a:avLst/>
              <a:gdLst/>
              <a:ahLst/>
              <a:cxnLst/>
              <a:rect l="l" t="t" r="r" b="b"/>
              <a:pathLst>
                <a:path w="365" h="716" extrusionOk="0">
                  <a:moveTo>
                    <a:pt x="39" y="0"/>
                  </a:moveTo>
                  <a:cubicBezTo>
                    <a:pt x="18" y="0"/>
                    <a:pt x="1" y="12"/>
                    <a:pt x="14" y="32"/>
                  </a:cubicBezTo>
                  <a:cubicBezTo>
                    <a:pt x="58" y="143"/>
                    <a:pt x="103" y="254"/>
                    <a:pt x="136" y="365"/>
                  </a:cubicBezTo>
                  <a:cubicBezTo>
                    <a:pt x="169" y="477"/>
                    <a:pt x="192" y="588"/>
                    <a:pt x="236" y="699"/>
                  </a:cubicBezTo>
                  <a:cubicBezTo>
                    <a:pt x="241" y="710"/>
                    <a:pt x="258" y="716"/>
                    <a:pt x="272" y="716"/>
                  </a:cubicBezTo>
                  <a:cubicBezTo>
                    <a:pt x="286" y="716"/>
                    <a:pt x="297" y="710"/>
                    <a:pt x="291" y="699"/>
                  </a:cubicBezTo>
                  <a:cubicBezTo>
                    <a:pt x="291" y="664"/>
                    <a:pt x="291" y="629"/>
                    <a:pt x="286" y="594"/>
                  </a:cubicBezTo>
                  <a:lnTo>
                    <a:pt x="286" y="594"/>
                  </a:lnTo>
                  <a:cubicBezTo>
                    <a:pt x="290" y="605"/>
                    <a:pt x="296" y="615"/>
                    <a:pt x="303" y="621"/>
                  </a:cubicBezTo>
                  <a:cubicBezTo>
                    <a:pt x="307" y="635"/>
                    <a:pt x="320" y="641"/>
                    <a:pt x="332" y="641"/>
                  </a:cubicBezTo>
                  <a:cubicBezTo>
                    <a:pt x="349" y="641"/>
                    <a:pt x="365" y="629"/>
                    <a:pt x="358" y="610"/>
                  </a:cubicBezTo>
                  <a:cubicBezTo>
                    <a:pt x="358" y="588"/>
                    <a:pt x="347" y="566"/>
                    <a:pt x="336" y="532"/>
                  </a:cubicBezTo>
                  <a:cubicBezTo>
                    <a:pt x="336" y="510"/>
                    <a:pt x="325" y="487"/>
                    <a:pt x="314" y="454"/>
                  </a:cubicBezTo>
                  <a:cubicBezTo>
                    <a:pt x="291" y="410"/>
                    <a:pt x="281" y="354"/>
                    <a:pt x="258" y="309"/>
                  </a:cubicBezTo>
                  <a:cubicBezTo>
                    <a:pt x="253" y="298"/>
                    <a:pt x="239" y="293"/>
                    <a:pt x="225" y="293"/>
                  </a:cubicBezTo>
                  <a:cubicBezTo>
                    <a:pt x="211" y="293"/>
                    <a:pt x="197" y="298"/>
                    <a:pt x="192" y="309"/>
                  </a:cubicBezTo>
                  <a:cubicBezTo>
                    <a:pt x="158" y="210"/>
                    <a:pt x="125" y="109"/>
                    <a:pt x="80" y="20"/>
                  </a:cubicBezTo>
                  <a:cubicBezTo>
                    <a:pt x="71" y="6"/>
                    <a:pt x="54" y="0"/>
                    <a:pt x="3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58" name="Google Shape;758;p3"/>
            <p:cNvSpPr/>
            <p:nvPr/>
          </p:nvSpPr>
          <p:spPr>
            <a:xfrm>
              <a:off x="2144331" y="4436130"/>
              <a:ext cx="20200" cy="7710"/>
            </a:xfrm>
            <a:custGeom>
              <a:avLst/>
              <a:gdLst/>
              <a:ahLst/>
              <a:cxnLst/>
              <a:rect l="l" t="t" r="r" b="b"/>
              <a:pathLst>
                <a:path w="579" h="221" extrusionOk="0">
                  <a:moveTo>
                    <a:pt x="56" y="1"/>
                  </a:moveTo>
                  <a:cubicBezTo>
                    <a:pt x="45" y="1"/>
                    <a:pt x="12" y="1"/>
                    <a:pt x="12" y="23"/>
                  </a:cubicBezTo>
                  <a:cubicBezTo>
                    <a:pt x="0" y="45"/>
                    <a:pt x="23" y="68"/>
                    <a:pt x="34" y="68"/>
                  </a:cubicBezTo>
                  <a:cubicBezTo>
                    <a:pt x="123" y="79"/>
                    <a:pt x="201" y="90"/>
                    <a:pt x="279" y="124"/>
                  </a:cubicBezTo>
                  <a:cubicBezTo>
                    <a:pt x="356" y="146"/>
                    <a:pt x="435" y="190"/>
                    <a:pt x="512" y="213"/>
                  </a:cubicBezTo>
                  <a:cubicBezTo>
                    <a:pt x="523" y="218"/>
                    <a:pt x="532" y="221"/>
                    <a:pt x="540" y="221"/>
                  </a:cubicBezTo>
                  <a:cubicBezTo>
                    <a:pt x="549" y="221"/>
                    <a:pt x="557" y="218"/>
                    <a:pt x="568" y="213"/>
                  </a:cubicBezTo>
                  <a:cubicBezTo>
                    <a:pt x="579" y="201"/>
                    <a:pt x="568" y="179"/>
                    <a:pt x="557" y="168"/>
                  </a:cubicBezTo>
                  <a:cubicBezTo>
                    <a:pt x="490" y="112"/>
                    <a:pt x="401" y="79"/>
                    <a:pt x="323" y="57"/>
                  </a:cubicBezTo>
                  <a:cubicBezTo>
                    <a:pt x="234" y="35"/>
                    <a:pt x="145" y="12"/>
                    <a:pt x="56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59" name="Google Shape;759;p3"/>
            <p:cNvSpPr/>
            <p:nvPr/>
          </p:nvSpPr>
          <p:spPr>
            <a:xfrm>
              <a:off x="2150925" y="4444677"/>
              <a:ext cx="11304" cy="6524"/>
            </a:xfrm>
            <a:custGeom>
              <a:avLst/>
              <a:gdLst/>
              <a:ahLst/>
              <a:cxnLst/>
              <a:rect l="l" t="t" r="r" b="b"/>
              <a:pathLst>
                <a:path w="324" h="187" extrusionOk="0">
                  <a:moveTo>
                    <a:pt x="45" y="1"/>
                  </a:moveTo>
                  <a:cubicBezTo>
                    <a:pt x="23" y="1"/>
                    <a:pt x="1" y="12"/>
                    <a:pt x="1" y="34"/>
                  </a:cubicBezTo>
                  <a:cubicBezTo>
                    <a:pt x="1" y="57"/>
                    <a:pt x="23" y="67"/>
                    <a:pt x="45" y="67"/>
                  </a:cubicBezTo>
                  <a:lnTo>
                    <a:pt x="112" y="67"/>
                  </a:lnTo>
                  <a:lnTo>
                    <a:pt x="123" y="79"/>
                  </a:lnTo>
                  <a:cubicBezTo>
                    <a:pt x="134" y="79"/>
                    <a:pt x="145" y="90"/>
                    <a:pt x="157" y="90"/>
                  </a:cubicBezTo>
                  <a:lnTo>
                    <a:pt x="167" y="90"/>
                  </a:lnTo>
                  <a:cubicBezTo>
                    <a:pt x="167" y="101"/>
                    <a:pt x="179" y="101"/>
                    <a:pt x="179" y="101"/>
                  </a:cubicBezTo>
                  <a:lnTo>
                    <a:pt x="201" y="123"/>
                  </a:lnTo>
                  <a:cubicBezTo>
                    <a:pt x="212" y="123"/>
                    <a:pt x="212" y="123"/>
                    <a:pt x="212" y="134"/>
                  </a:cubicBezTo>
                  <a:cubicBezTo>
                    <a:pt x="223" y="134"/>
                    <a:pt x="223" y="146"/>
                    <a:pt x="234" y="146"/>
                  </a:cubicBezTo>
                  <a:lnTo>
                    <a:pt x="234" y="156"/>
                  </a:lnTo>
                  <a:cubicBezTo>
                    <a:pt x="246" y="156"/>
                    <a:pt x="246" y="168"/>
                    <a:pt x="246" y="168"/>
                  </a:cubicBezTo>
                  <a:cubicBezTo>
                    <a:pt x="252" y="181"/>
                    <a:pt x="262" y="186"/>
                    <a:pt x="274" y="186"/>
                  </a:cubicBezTo>
                  <a:cubicBezTo>
                    <a:pt x="282" y="186"/>
                    <a:pt x="291" y="183"/>
                    <a:pt x="301" y="179"/>
                  </a:cubicBezTo>
                  <a:cubicBezTo>
                    <a:pt x="312" y="179"/>
                    <a:pt x="323" y="168"/>
                    <a:pt x="323" y="146"/>
                  </a:cubicBezTo>
                  <a:cubicBezTo>
                    <a:pt x="312" y="123"/>
                    <a:pt x="290" y="101"/>
                    <a:pt x="268" y="79"/>
                  </a:cubicBezTo>
                  <a:cubicBezTo>
                    <a:pt x="246" y="57"/>
                    <a:pt x="223" y="45"/>
                    <a:pt x="201" y="34"/>
                  </a:cubicBezTo>
                  <a:cubicBezTo>
                    <a:pt x="157" y="12"/>
                    <a:pt x="101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60" name="Google Shape;760;p3"/>
            <p:cNvSpPr/>
            <p:nvPr/>
          </p:nvSpPr>
          <p:spPr>
            <a:xfrm>
              <a:off x="2112897" y="4414638"/>
              <a:ext cx="17130" cy="15246"/>
            </a:xfrm>
            <a:custGeom>
              <a:avLst/>
              <a:gdLst/>
              <a:ahLst/>
              <a:cxnLst/>
              <a:rect l="l" t="t" r="r" b="b"/>
              <a:pathLst>
                <a:path w="491" h="437" extrusionOk="0">
                  <a:moveTo>
                    <a:pt x="44" y="1"/>
                  </a:moveTo>
                  <a:cubicBezTo>
                    <a:pt x="33" y="1"/>
                    <a:pt x="20" y="9"/>
                    <a:pt x="12" y="16"/>
                  </a:cubicBezTo>
                  <a:cubicBezTo>
                    <a:pt x="1" y="28"/>
                    <a:pt x="1" y="39"/>
                    <a:pt x="12" y="50"/>
                  </a:cubicBezTo>
                  <a:cubicBezTo>
                    <a:pt x="90" y="95"/>
                    <a:pt x="167" y="150"/>
                    <a:pt x="234" y="216"/>
                  </a:cubicBezTo>
                  <a:cubicBezTo>
                    <a:pt x="301" y="283"/>
                    <a:pt x="357" y="362"/>
                    <a:pt x="424" y="428"/>
                  </a:cubicBezTo>
                  <a:cubicBezTo>
                    <a:pt x="429" y="434"/>
                    <a:pt x="435" y="436"/>
                    <a:pt x="440" y="436"/>
                  </a:cubicBezTo>
                  <a:cubicBezTo>
                    <a:pt x="446" y="436"/>
                    <a:pt x="451" y="434"/>
                    <a:pt x="457" y="428"/>
                  </a:cubicBezTo>
                  <a:cubicBezTo>
                    <a:pt x="468" y="428"/>
                    <a:pt x="490" y="417"/>
                    <a:pt x="479" y="406"/>
                  </a:cubicBezTo>
                  <a:cubicBezTo>
                    <a:pt x="446" y="317"/>
                    <a:pt x="368" y="239"/>
                    <a:pt x="301" y="172"/>
                  </a:cubicBezTo>
                  <a:cubicBezTo>
                    <a:pt x="223" y="105"/>
                    <a:pt x="145" y="50"/>
                    <a:pt x="56" y="6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61" name="Google Shape;761;p3"/>
            <p:cNvSpPr/>
            <p:nvPr/>
          </p:nvSpPr>
          <p:spPr>
            <a:xfrm>
              <a:off x="2122003" y="4417255"/>
              <a:ext cx="12664" cy="10676"/>
            </a:xfrm>
            <a:custGeom>
              <a:avLst/>
              <a:gdLst/>
              <a:ahLst/>
              <a:cxnLst/>
              <a:rect l="l" t="t" r="r" b="b"/>
              <a:pathLst>
                <a:path w="363" h="306" extrusionOk="0">
                  <a:moveTo>
                    <a:pt x="44" y="1"/>
                  </a:moveTo>
                  <a:cubicBezTo>
                    <a:pt x="23" y="1"/>
                    <a:pt x="0" y="25"/>
                    <a:pt x="18" y="42"/>
                  </a:cubicBezTo>
                  <a:cubicBezTo>
                    <a:pt x="74" y="86"/>
                    <a:pt x="118" y="131"/>
                    <a:pt x="163" y="175"/>
                  </a:cubicBezTo>
                  <a:lnTo>
                    <a:pt x="229" y="242"/>
                  </a:lnTo>
                  <a:lnTo>
                    <a:pt x="262" y="275"/>
                  </a:lnTo>
                  <a:cubicBezTo>
                    <a:pt x="285" y="287"/>
                    <a:pt x="296" y="287"/>
                    <a:pt x="307" y="297"/>
                  </a:cubicBezTo>
                  <a:cubicBezTo>
                    <a:pt x="313" y="303"/>
                    <a:pt x="318" y="306"/>
                    <a:pt x="324" y="306"/>
                  </a:cubicBezTo>
                  <a:cubicBezTo>
                    <a:pt x="329" y="306"/>
                    <a:pt x="335" y="303"/>
                    <a:pt x="341" y="297"/>
                  </a:cubicBezTo>
                  <a:cubicBezTo>
                    <a:pt x="351" y="297"/>
                    <a:pt x="363" y="287"/>
                    <a:pt x="351" y="275"/>
                  </a:cubicBezTo>
                  <a:lnTo>
                    <a:pt x="318" y="242"/>
                  </a:lnTo>
                  <a:lnTo>
                    <a:pt x="285" y="208"/>
                  </a:lnTo>
                  <a:cubicBezTo>
                    <a:pt x="262" y="186"/>
                    <a:pt x="240" y="164"/>
                    <a:pt x="207" y="141"/>
                  </a:cubicBezTo>
                  <a:cubicBezTo>
                    <a:pt x="163" y="97"/>
                    <a:pt x="118" y="53"/>
                    <a:pt x="62" y="8"/>
                  </a:cubicBezTo>
                  <a:cubicBezTo>
                    <a:pt x="57" y="3"/>
                    <a:pt x="51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62" name="Google Shape;762;p3"/>
            <p:cNvSpPr/>
            <p:nvPr/>
          </p:nvSpPr>
          <p:spPr>
            <a:xfrm>
              <a:off x="2131527" y="4418302"/>
              <a:ext cx="3524" cy="2337"/>
            </a:xfrm>
            <a:custGeom>
              <a:avLst/>
              <a:gdLst/>
              <a:ahLst/>
              <a:cxnLst/>
              <a:rect l="l" t="t" r="r" b="b"/>
              <a:pathLst>
                <a:path w="101" h="67" extrusionOk="0">
                  <a:moveTo>
                    <a:pt x="56" y="0"/>
                  </a:moveTo>
                  <a:cubicBezTo>
                    <a:pt x="1" y="0"/>
                    <a:pt x="1" y="67"/>
                    <a:pt x="56" y="67"/>
                  </a:cubicBezTo>
                  <a:cubicBezTo>
                    <a:pt x="101" y="67"/>
                    <a:pt x="101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63" name="Google Shape;763;p3"/>
            <p:cNvSpPr/>
            <p:nvPr/>
          </p:nvSpPr>
          <p:spPr>
            <a:xfrm>
              <a:off x="2041515" y="4273794"/>
              <a:ext cx="18246" cy="12908"/>
            </a:xfrm>
            <a:custGeom>
              <a:avLst/>
              <a:gdLst/>
              <a:ahLst/>
              <a:cxnLst/>
              <a:rect l="l" t="t" r="r" b="b"/>
              <a:pathLst>
                <a:path w="523" h="370" extrusionOk="0">
                  <a:moveTo>
                    <a:pt x="459" y="0"/>
                  </a:moveTo>
                  <a:cubicBezTo>
                    <a:pt x="454" y="0"/>
                    <a:pt x="449" y="2"/>
                    <a:pt x="445" y="5"/>
                  </a:cubicBezTo>
                  <a:cubicBezTo>
                    <a:pt x="356" y="39"/>
                    <a:pt x="278" y="83"/>
                    <a:pt x="201" y="138"/>
                  </a:cubicBezTo>
                  <a:cubicBezTo>
                    <a:pt x="167" y="161"/>
                    <a:pt x="134" y="194"/>
                    <a:pt x="100" y="217"/>
                  </a:cubicBezTo>
                  <a:cubicBezTo>
                    <a:pt x="67" y="250"/>
                    <a:pt x="33" y="283"/>
                    <a:pt x="11" y="328"/>
                  </a:cubicBezTo>
                  <a:cubicBezTo>
                    <a:pt x="1" y="338"/>
                    <a:pt x="23" y="361"/>
                    <a:pt x="33" y="361"/>
                  </a:cubicBezTo>
                  <a:cubicBezTo>
                    <a:pt x="39" y="367"/>
                    <a:pt x="48" y="369"/>
                    <a:pt x="56" y="369"/>
                  </a:cubicBezTo>
                  <a:cubicBezTo>
                    <a:pt x="64" y="369"/>
                    <a:pt x="73" y="367"/>
                    <a:pt x="78" y="361"/>
                  </a:cubicBezTo>
                  <a:cubicBezTo>
                    <a:pt x="112" y="328"/>
                    <a:pt x="145" y="306"/>
                    <a:pt x="178" y="272"/>
                  </a:cubicBezTo>
                  <a:cubicBezTo>
                    <a:pt x="201" y="239"/>
                    <a:pt x="234" y="217"/>
                    <a:pt x="267" y="194"/>
                  </a:cubicBezTo>
                  <a:cubicBezTo>
                    <a:pt x="345" y="138"/>
                    <a:pt x="412" y="105"/>
                    <a:pt x="490" y="72"/>
                  </a:cubicBezTo>
                  <a:cubicBezTo>
                    <a:pt x="512" y="61"/>
                    <a:pt x="523" y="39"/>
                    <a:pt x="501" y="16"/>
                  </a:cubicBezTo>
                  <a:cubicBezTo>
                    <a:pt x="493" y="8"/>
                    <a:pt x="474" y="0"/>
                    <a:pt x="45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64" name="Google Shape;764;p3"/>
            <p:cNvSpPr/>
            <p:nvPr/>
          </p:nvSpPr>
          <p:spPr>
            <a:xfrm>
              <a:off x="2047551" y="4279795"/>
              <a:ext cx="32410" cy="16641"/>
            </a:xfrm>
            <a:custGeom>
              <a:avLst/>
              <a:gdLst/>
              <a:ahLst/>
              <a:cxnLst/>
              <a:rect l="l" t="t" r="r" b="b"/>
              <a:pathLst>
                <a:path w="929" h="477" extrusionOk="0">
                  <a:moveTo>
                    <a:pt x="861" y="0"/>
                  </a:moveTo>
                  <a:cubicBezTo>
                    <a:pt x="695" y="33"/>
                    <a:pt x="539" y="89"/>
                    <a:pt x="394" y="156"/>
                  </a:cubicBezTo>
                  <a:cubicBezTo>
                    <a:pt x="328" y="200"/>
                    <a:pt x="261" y="233"/>
                    <a:pt x="194" y="289"/>
                  </a:cubicBezTo>
                  <a:cubicBezTo>
                    <a:pt x="127" y="334"/>
                    <a:pt x="72" y="389"/>
                    <a:pt x="16" y="445"/>
                  </a:cubicBezTo>
                  <a:cubicBezTo>
                    <a:pt x="0" y="461"/>
                    <a:pt x="24" y="476"/>
                    <a:pt x="47" y="476"/>
                  </a:cubicBezTo>
                  <a:cubicBezTo>
                    <a:pt x="56" y="476"/>
                    <a:pt x="66" y="474"/>
                    <a:pt x="72" y="467"/>
                  </a:cubicBezTo>
                  <a:cubicBezTo>
                    <a:pt x="305" y="267"/>
                    <a:pt x="584" y="134"/>
                    <a:pt x="873" y="55"/>
                  </a:cubicBezTo>
                  <a:cubicBezTo>
                    <a:pt x="928" y="45"/>
                    <a:pt x="895" y="0"/>
                    <a:pt x="86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65" name="Google Shape;765;p3"/>
            <p:cNvSpPr/>
            <p:nvPr/>
          </p:nvSpPr>
          <p:spPr>
            <a:xfrm>
              <a:off x="1966226" y="4281714"/>
              <a:ext cx="5477" cy="13222"/>
            </a:xfrm>
            <a:custGeom>
              <a:avLst/>
              <a:gdLst/>
              <a:ahLst/>
              <a:cxnLst/>
              <a:rect l="l" t="t" r="r" b="b"/>
              <a:pathLst>
                <a:path w="157" h="379" extrusionOk="0">
                  <a:moveTo>
                    <a:pt x="112" y="0"/>
                  </a:moveTo>
                  <a:cubicBezTo>
                    <a:pt x="100" y="0"/>
                    <a:pt x="56" y="0"/>
                    <a:pt x="56" y="23"/>
                  </a:cubicBezTo>
                  <a:lnTo>
                    <a:pt x="23" y="190"/>
                  </a:lnTo>
                  <a:cubicBezTo>
                    <a:pt x="11" y="245"/>
                    <a:pt x="1" y="301"/>
                    <a:pt x="1" y="356"/>
                  </a:cubicBezTo>
                  <a:cubicBezTo>
                    <a:pt x="1" y="368"/>
                    <a:pt x="11" y="378"/>
                    <a:pt x="34" y="378"/>
                  </a:cubicBezTo>
                  <a:cubicBezTo>
                    <a:pt x="45" y="378"/>
                    <a:pt x="68" y="378"/>
                    <a:pt x="68" y="368"/>
                  </a:cubicBezTo>
                  <a:cubicBezTo>
                    <a:pt x="78" y="345"/>
                    <a:pt x="90" y="312"/>
                    <a:pt x="100" y="289"/>
                  </a:cubicBezTo>
                  <a:cubicBezTo>
                    <a:pt x="112" y="257"/>
                    <a:pt x="112" y="234"/>
                    <a:pt x="112" y="212"/>
                  </a:cubicBezTo>
                  <a:lnTo>
                    <a:pt x="145" y="45"/>
                  </a:lnTo>
                  <a:cubicBezTo>
                    <a:pt x="157" y="23"/>
                    <a:pt x="134" y="0"/>
                    <a:pt x="112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66" name="Google Shape;766;p3"/>
            <p:cNvSpPr/>
            <p:nvPr/>
          </p:nvSpPr>
          <p:spPr>
            <a:xfrm>
              <a:off x="1891739" y="4429466"/>
              <a:ext cx="21212" cy="8582"/>
            </a:xfrm>
            <a:custGeom>
              <a:avLst/>
              <a:gdLst/>
              <a:ahLst/>
              <a:cxnLst/>
              <a:rect l="l" t="t" r="r" b="b"/>
              <a:pathLst>
                <a:path w="608" h="246" extrusionOk="0">
                  <a:moveTo>
                    <a:pt x="570" y="1"/>
                  </a:moveTo>
                  <a:cubicBezTo>
                    <a:pt x="565" y="1"/>
                    <a:pt x="561" y="2"/>
                    <a:pt x="556" y="3"/>
                  </a:cubicBezTo>
                  <a:cubicBezTo>
                    <a:pt x="456" y="26"/>
                    <a:pt x="367" y="58"/>
                    <a:pt x="278" y="92"/>
                  </a:cubicBezTo>
                  <a:cubicBezTo>
                    <a:pt x="233" y="114"/>
                    <a:pt x="189" y="125"/>
                    <a:pt x="145" y="147"/>
                  </a:cubicBezTo>
                  <a:cubicBezTo>
                    <a:pt x="100" y="170"/>
                    <a:pt x="56" y="192"/>
                    <a:pt x="11" y="203"/>
                  </a:cubicBezTo>
                  <a:cubicBezTo>
                    <a:pt x="0" y="214"/>
                    <a:pt x="0" y="226"/>
                    <a:pt x="11" y="236"/>
                  </a:cubicBezTo>
                  <a:cubicBezTo>
                    <a:pt x="11" y="242"/>
                    <a:pt x="17" y="245"/>
                    <a:pt x="24" y="245"/>
                  </a:cubicBezTo>
                  <a:cubicBezTo>
                    <a:pt x="31" y="245"/>
                    <a:pt x="39" y="242"/>
                    <a:pt x="45" y="236"/>
                  </a:cubicBezTo>
                  <a:cubicBezTo>
                    <a:pt x="89" y="226"/>
                    <a:pt x="145" y="214"/>
                    <a:pt x="189" y="192"/>
                  </a:cubicBezTo>
                  <a:cubicBezTo>
                    <a:pt x="233" y="181"/>
                    <a:pt x="278" y="170"/>
                    <a:pt x="322" y="147"/>
                  </a:cubicBezTo>
                  <a:cubicBezTo>
                    <a:pt x="411" y="114"/>
                    <a:pt x="490" y="92"/>
                    <a:pt x="579" y="48"/>
                  </a:cubicBezTo>
                  <a:cubicBezTo>
                    <a:pt x="607" y="29"/>
                    <a:pt x="595" y="1"/>
                    <a:pt x="57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67" name="Google Shape;767;p3"/>
            <p:cNvSpPr/>
            <p:nvPr/>
          </p:nvSpPr>
          <p:spPr>
            <a:xfrm>
              <a:off x="2011895" y="4469727"/>
              <a:ext cx="6733" cy="13501"/>
            </a:xfrm>
            <a:custGeom>
              <a:avLst/>
              <a:gdLst/>
              <a:ahLst/>
              <a:cxnLst/>
              <a:rect l="l" t="t" r="r" b="b"/>
              <a:pathLst>
                <a:path w="193" h="387" extrusionOk="0">
                  <a:moveTo>
                    <a:pt x="45" y="0"/>
                  </a:moveTo>
                  <a:cubicBezTo>
                    <a:pt x="24" y="0"/>
                    <a:pt x="0" y="17"/>
                    <a:pt x="15" y="39"/>
                  </a:cubicBezTo>
                  <a:cubicBezTo>
                    <a:pt x="37" y="83"/>
                    <a:pt x="71" y="139"/>
                    <a:pt x="82" y="195"/>
                  </a:cubicBezTo>
                  <a:cubicBezTo>
                    <a:pt x="104" y="251"/>
                    <a:pt x="115" y="306"/>
                    <a:pt x="126" y="362"/>
                  </a:cubicBezTo>
                  <a:cubicBezTo>
                    <a:pt x="126" y="378"/>
                    <a:pt x="143" y="387"/>
                    <a:pt x="159" y="387"/>
                  </a:cubicBezTo>
                  <a:cubicBezTo>
                    <a:pt x="176" y="387"/>
                    <a:pt x="193" y="378"/>
                    <a:pt x="193" y="362"/>
                  </a:cubicBezTo>
                  <a:cubicBezTo>
                    <a:pt x="193" y="295"/>
                    <a:pt x="182" y="239"/>
                    <a:pt x="160" y="184"/>
                  </a:cubicBezTo>
                  <a:cubicBezTo>
                    <a:pt x="138" y="117"/>
                    <a:pt x="115" y="61"/>
                    <a:pt x="71" y="17"/>
                  </a:cubicBezTo>
                  <a:cubicBezTo>
                    <a:pt x="67" y="5"/>
                    <a:pt x="56" y="0"/>
                    <a:pt x="4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68" name="Google Shape;768;p3"/>
            <p:cNvSpPr/>
            <p:nvPr/>
          </p:nvSpPr>
          <p:spPr>
            <a:xfrm>
              <a:off x="2042492" y="4501789"/>
              <a:ext cx="16502" cy="17967"/>
            </a:xfrm>
            <a:custGeom>
              <a:avLst/>
              <a:gdLst/>
              <a:ahLst/>
              <a:cxnLst/>
              <a:rect l="l" t="t" r="r" b="b"/>
              <a:pathLst>
                <a:path w="473" h="515" extrusionOk="0">
                  <a:moveTo>
                    <a:pt x="58" y="1"/>
                  </a:moveTo>
                  <a:cubicBezTo>
                    <a:pt x="31" y="1"/>
                    <a:pt x="1" y="19"/>
                    <a:pt x="17" y="43"/>
                  </a:cubicBezTo>
                  <a:cubicBezTo>
                    <a:pt x="61" y="99"/>
                    <a:pt x="94" y="165"/>
                    <a:pt x="128" y="232"/>
                  </a:cubicBezTo>
                  <a:cubicBezTo>
                    <a:pt x="150" y="266"/>
                    <a:pt x="161" y="299"/>
                    <a:pt x="183" y="333"/>
                  </a:cubicBezTo>
                  <a:cubicBezTo>
                    <a:pt x="195" y="366"/>
                    <a:pt x="217" y="399"/>
                    <a:pt x="239" y="432"/>
                  </a:cubicBezTo>
                  <a:cubicBezTo>
                    <a:pt x="243" y="437"/>
                    <a:pt x="254" y="439"/>
                    <a:pt x="265" y="439"/>
                  </a:cubicBezTo>
                  <a:cubicBezTo>
                    <a:pt x="284" y="439"/>
                    <a:pt x="306" y="431"/>
                    <a:pt x="306" y="410"/>
                  </a:cubicBezTo>
                  <a:cubicBezTo>
                    <a:pt x="306" y="377"/>
                    <a:pt x="284" y="343"/>
                    <a:pt x="272" y="310"/>
                  </a:cubicBezTo>
                  <a:cubicBezTo>
                    <a:pt x="250" y="266"/>
                    <a:pt x="239" y="232"/>
                    <a:pt x="217" y="199"/>
                  </a:cubicBezTo>
                  <a:lnTo>
                    <a:pt x="217" y="199"/>
                  </a:lnTo>
                  <a:cubicBezTo>
                    <a:pt x="262" y="232"/>
                    <a:pt x="295" y="277"/>
                    <a:pt x="328" y="321"/>
                  </a:cubicBezTo>
                  <a:cubicBezTo>
                    <a:pt x="351" y="355"/>
                    <a:pt x="361" y="377"/>
                    <a:pt x="373" y="410"/>
                  </a:cubicBezTo>
                  <a:cubicBezTo>
                    <a:pt x="384" y="432"/>
                    <a:pt x="395" y="466"/>
                    <a:pt x="406" y="499"/>
                  </a:cubicBezTo>
                  <a:cubicBezTo>
                    <a:pt x="411" y="509"/>
                    <a:pt x="425" y="515"/>
                    <a:pt x="439" y="515"/>
                  </a:cubicBezTo>
                  <a:cubicBezTo>
                    <a:pt x="456" y="515"/>
                    <a:pt x="473" y="506"/>
                    <a:pt x="473" y="488"/>
                  </a:cubicBezTo>
                  <a:cubicBezTo>
                    <a:pt x="462" y="455"/>
                    <a:pt x="462" y="422"/>
                    <a:pt x="440" y="388"/>
                  </a:cubicBezTo>
                  <a:cubicBezTo>
                    <a:pt x="428" y="355"/>
                    <a:pt x="406" y="333"/>
                    <a:pt x="395" y="299"/>
                  </a:cubicBezTo>
                  <a:cubicBezTo>
                    <a:pt x="351" y="244"/>
                    <a:pt x="306" y="199"/>
                    <a:pt x="239" y="155"/>
                  </a:cubicBezTo>
                  <a:cubicBezTo>
                    <a:pt x="234" y="149"/>
                    <a:pt x="228" y="146"/>
                    <a:pt x="223" y="146"/>
                  </a:cubicBezTo>
                  <a:cubicBezTo>
                    <a:pt x="217" y="146"/>
                    <a:pt x="211" y="149"/>
                    <a:pt x="206" y="155"/>
                  </a:cubicBezTo>
                  <a:cubicBezTo>
                    <a:pt x="195" y="155"/>
                    <a:pt x="195" y="165"/>
                    <a:pt x="195" y="165"/>
                  </a:cubicBezTo>
                  <a:cubicBezTo>
                    <a:pt x="161" y="110"/>
                    <a:pt x="128" y="66"/>
                    <a:pt x="84" y="10"/>
                  </a:cubicBezTo>
                  <a:cubicBezTo>
                    <a:pt x="78" y="3"/>
                    <a:pt x="68" y="1"/>
                    <a:pt x="5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69" name="Google Shape;769;p3"/>
            <p:cNvSpPr/>
            <p:nvPr/>
          </p:nvSpPr>
          <p:spPr>
            <a:xfrm>
              <a:off x="2062483" y="4512186"/>
              <a:ext cx="4291" cy="4710"/>
            </a:xfrm>
            <a:custGeom>
              <a:avLst/>
              <a:gdLst/>
              <a:ahLst/>
              <a:cxnLst/>
              <a:rect l="l" t="t" r="r" b="b"/>
              <a:pathLst>
                <a:path w="123" h="135" extrusionOk="0">
                  <a:moveTo>
                    <a:pt x="11" y="1"/>
                  </a:moveTo>
                  <a:cubicBezTo>
                    <a:pt x="11" y="1"/>
                    <a:pt x="0" y="12"/>
                    <a:pt x="0" y="23"/>
                  </a:cubicBezTo>
                  <a:lnTo>
                    <a:pt x="0" y="35"/>
                  </a:lnTo>
                  <a:cubicBezTo>
                    <a:pt x="11" y="57"/>
                    <a:pt x="22" y="68"/>
                    <a:pt x="33" y="79"/>
                  </a:cubicBezTo>
                  <a:cubicBezTo>
                    <a:pt x="33" y="90"/>
                    <a:pt x="45" y="101"/>
                    <a:pt x="45" y="101"/>
                  </a:cubicBezTo>
                  <a:cubicBezTo>
                    <a:pt x="55" y="112"/>
                    <a:pt x="55" y="124"/>
                    <a:pt x="67" y="124"/>
                  </a:cubicBezTo>
                  <a:cubicBezTo>
                    <a:pt x="78" y="134"/>
                    <a:pt x="89" y="134"/>
                    <a:pt x="100" y="134"/>
                  </a:cubicBezTo>
                  <a:cubicBezTo>
                    <a:pt x="111" y="134"/>
                    <a:pt x="122" y="124"/>
                    <a:pt x="122" y="112"/>
                  </a:cubicBezTo>
                  <a:cubicBezTo>
                    <a:pt x="111" y="101"/>
                    <a:pt x="111" y="90"/>
                    <a:pt x="111" y="90"/>
                  </a:cubicBezTo>
                  <a:cubicBezTo>
                    <a:pt x="100" y="79"/>
                    <a:pt x="100" y="68"/>
                    <a:pt x="89" y="57"/>
                  </a:cubicBezTo>
                  <a:cubicBezTo>
                    <a:pt x="78" y="45"/>
                    <a:pt x="67" y="23"/>
                    <a:pt x="55" y="12"/>
                  </a:cubicBezTo>
                  <a:cubicBezTo>
                    <a:pt x="55" y="1"/>
                    <a:pt x="45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70" name="Google Shape;770;p3"/>
            <p:cNvSpPr/>
            <p:nvPr/>
          </p:nvSpPr>
          <p:spPr>
            <a:xfrm>
              <a:off x="2012802" y="4523839"/>
              <a:ext cx="4152" cy="7431"/>
            </a:xfrm>
            <a:custGeom>
              <a:avLst/>
              <a:gdLst/>
              <a:ahLst/>
              <a:cxnLst/>
              <a:rect l="l" t="t" r="r" b="b"/>
              <a:pathLst>
                <a:path w="119" h="213" extrusionOk="0">
                  <a:moveTo>
                    <a:pt x="23" y="1"/>
                  </a:moveTo>
                  <a:cubicBezTo>
                    <a:pt x="11" y="12"/>
                    <a:pt x="0" y="12"/>
                    <a:pt x="0" y="34"/>
                  </a:cubicBezTo>
                  <a:lnTo>
                    <a:pt x="67" y="201"/>
                  </a:lnTo>
                  <a:cubicBezTo>
                    <a:pt x="67" y="209"/>
                    <a:pt x="75" y="213"/>
                    <a:pt x="85" y="213"/>
                  </a:cubicBezTo>
                  <a:cubicBezTo>
                    <a:pt x="100" y="213"/>
                    <a:pt x="118" y="204"/>
                    <a:pt x="112" y="190"/>
                  </a:cubicBezTo>
                  <a:cubicBezTo>
                    <a:pt x="100" y="134"/>
                    <a:pt x="78" y="79"/>
                    <a:pt x="56" y="23"/>
                  </a:cubicBezTo>
                  <a:cubicBezTo>
                    <a:pt x="56" y="1"/>
                    <a:pt x="33" y="1"/>
                    <a:pt x="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71" name="Google Shape;771;p3"/>
            <p:cNvSpPr/>
            <p:nvPr/>
          </p:nvSpPr>
          <p:spPr>
            <a:xfrm>
              <a:off x="2129225" y="4466517"/>
              <a:ext cx="10117" cy="8233"/>
            </a:xfrm>
            <a:custGeom>
              <a:avLst/>
              <a:gdLst/>
              <a:ahLst/>
              <a:cxnLst/>
              <a:rect l="l" t="t" r="r" b="b"/>
              <a:pathLst>
                <a:path w="290" h="236" extrusionOk="0">
                  <a:moveTo>
                    <a:pt x="43" y="0"/>
                  </a:moveTo>
                  <a:cubicBezTo>
                    <a:pt x="33" y="0"/>
                    <a:pt x="22" y="3"/>
                    <a:pt x="11" y="9"/>
                  </a:cubicBezTo>
                  <a:cubicBezTo>
                    <a:pt x="0" y="9"/>
                    <a:pt x="0" y="20"/>
                    <a:pt x="0" y="31"/>
                  </a:cubicBezTo>
                  <a:cubicBezTo>
                    <a:pt x="0" y="42"/>
                    <a:pt x="0" y="53"/>
                    <a:pt x="11" y="53"/>
                  </a:cubicBezTo>
                  <a:cubicBezTo>
                    <a:pt x="22" y="64"/>
                    <a:pt x="45" y="76"/>
                    <a:pt x="55" y="86"/>
                  </a:cubicBezTo>
                  <a:cubicBezTo>
                    <a:pt x="55" y="86"/>
                    <a:pt x="67" y="86"/>
                    <a:pt x="67" y="98"/>
                  </a:cubicBezTo>
                  <a:lnTo>
                    <a:pt x="89" y="120"/>
                  </a:lnTo>
                  <a:cubicBezTo>
                    <a:pt x="100" y="131"/>
                    <a:pt x="111" y="153"/>
                    <a:pt x="122" y="165"/>
                  </a:cubicBezTo>
                  <a:cubicBezTo>
                    <a:pt x="122" y="175"/>
                    <a:pt x="134" y="175"/>
                    <a:pt x="134" y="187"/>
                  </a:cubicBezTo>
                  <a:lnTo>
                    <a:pt x="144" y="198"/>
                  </a:lnTo>
                  <a:lnTo>
                    <a:pt x="156" y="209"/>
                  </a:lnTo>
                  <a:cubicBezTo>
                    <a:pt x="160" y="214"/>
                    <a:pt x="168" y="216"/>
                    <a:pt x="177" y="216"/>
                  </a:cubicBezTo>
                  <a:cubicBezTo>
                    <a:pt x="190" y="216"/>
                    <a:pt x="205" y="211"/>
                    <a:pt x="211" y="198"/>
                  </a:cubicBezTo>
                  <a:lnTo>
                    <a:pt x="211" y="187"/>
                  </a:lnTo>
                  <a:cubicBezTo>
                    <a:pt x="211" y="209"/>
                    <a:pt x="223" y="220"/>
                    <a:pt x="233" y="220"/>
                  </a:cubicBezTo>
                  <a:cubicBezTo>
                    <a:pt x="233" y="228"/>
                    <a:pt x="244" y="236"/>
                    <a:pt x="255" y="236"/>
                  </a:cubicBezTo>
                  <a:cubicBezTo>
                    <a:pt x="259" y="236"/>
                    <a:pt x="264" y="235"/>
                    <a:pt x="267" y="231"/>
                  </a:cubicBezTo>
                  <a:cubicBezTo>
                    <a:pt x="278" y="231"/>
                    <a:pt x="289" y="220"/>
                    <a:pt x="278" y="209"/>
                  </a:cubicBezTo>
                  <a:cubicBezTo>
                    <a:pt x="278" y="187"/>
                    <a:pt x="267" y="175"/>
                    <a:pt x="255" y="165"/>
                  </a:cubicBezTo>
                  <a:cubicBezTo>
                    <a:pt x="255" y="142"/>
                    <a:pt x="245" y="131"/>
                    <a:pt x="233" y="120"/>
                  </a:cubicBezTo>
                  <a:lnTo>
                    <a:pt x="189" y="31"/>
                  </a:lnTo>
                  <a:cubicBezTo>
                    <a:pt x="183" y="25"/>
                    <a:pt x="178" y="23"/>
                    <a:pt x="172" y="23"/>
                  </a:cubicBezTo>
                  <a:cubicBezTo>
                    <a:pt x="167" y="23"/>
                    <a:pt x="161" y="25"/>
                    <a:pt x="156" y="31"/>
                  </a:cubicBezTo>
                  <a:cubicBezTo>
                    <a:pt x="144" y="31"/>
                    <a:pt x="134" y="42"/>
                    <a:pt x="134" y="53"/>
                  </a:cubicBezTo>
                  <a:lnTo>
                    <a:pt x="144" y="64"/>
                  </a:lnTo>
                  <a:cubicBezTo>
                    <a:pt x="122" y="42"/>
                    <a:pt x="100" y="20"/>
                    <a:pt x="67" y="9"/>
                  </a:cubicBezTo>
                  <a:cubicBezTo>
                    <a:pt x="61" y="3"/>
                    <a:pt x="53" y="0"/>
                    <a:pt x="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72" name="Google Shape;772;p3"/>
            <p:cNvSpPr/>
            <p:nvPr/>
          </p:nvSpPr>
          <p:spPr>
            <a:xfrm>
              <a:off x="2138889" y="4470704"/>
              <a:ext cx="3907" cy="2337"/>
            </a:xfrm>
            <a:custGeom>
              <a:avLst/>
              <a:gdLst/>
              <a:ahLst/>
              <a:cxnLst/>
              <a:rect l="l" t="t" r="r" b="b"/>
              <a:pathLst>
                <a:path w="112" h="67" extrusionOk="0">
                  <a:moveTo>
                    <a:pt x="57" y="0"/>
                  </a:moveTo>
                  <a:cubicBezTo>
                    <a:pt x="1" y="0"/>
                    <a:pt x="1" y="67"/>
                    <a:pt x="57" y="67"/>
                  </a:cubicBezTo>
                  <a:cubicBezTo>
                    <a:pt x="112" y="67"/>
                    <a:pt x="112" y="0"/>
                    <a:pt x="5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73" name="Google Shape;773;p3"/>
            <p:cNvSpPr/>
            <p:nvPr/>
          </p:nvSpPr>
          <p:spPr>
            <a:xfrm>
              <a:off x="2175382" y="4381529"/>
              <a:ext cx="10501" cy="6175"/>
            </a:xfrm>
            <a:custGeom>
              <a:avLst/>
              <a:gdLst/>
              <a:ahLst/>
              <a:cxnLst/>
              <a:rect l="l" t="t" r="r" b="b"/>
              <a:pathLst>
                <a:path w="301" h="177" extrusionOk="0">
                  <a:moveTo>
                    <a:pt x="128" y="1"/>
                  </a:moveTo>
                  <a:cubicBezTo>
                    <a:pt x="120" y="1"/>
                    <a:pt x="112" y="3"/>
                    <a:pt x="101" y="9"/>
                  </a:cubicBezTo>
                  <a:cubicBezTo>
                    <a:pt x="89" y="20"/>
                    <a:pt x="89" y="31"/>
                    <a:pt x="101" y="43"/>
                  </a:cubicBezTo>
                  <a:cubicBezTo>
                    <a:pt x="123" y="65"/>
                    <a:pt x="145" y="76"/>
                    <a:pt x="167" y="87"/>
                  </a:cubicBezTo>
                  <a:lnTo>
                    <a:pt x="156" y="87"/>
                  </a:lnTo>
                  <a:lnTo>
                    <a:pt x="79" y="53"/>
                  </a:lnTo>
                  <a:lnTo>
                    <a:pt x="45" y="53"/>
                  </a:lnTo>
                  <a:cubicBezTo>
                    <a:pt x="34" y="53"/>
                    <a:pt x="22" y="65"/>
                    <a:pt x="12" y="65"/>
                  </a:cubicBezTo>
                  <a:cubicBezTo>
                    <a:pt x="0" y="87"/>
                    <a:pt x="12" y="109"/>
                    <a:pt x="34" y="120"/>
                  </a:cubicBezTo>
                  <a:cubicBezTo>
                    <a:pt x="56" y="120"/>
                    <a:pt x="89" y="132"/>
                    <a:pt x="111" y="142"/>
                  </a:cubicBezTo>
                  <a:cubicBezTo>
                    <a:pt x="134" y="154"/>
                    <a:pt x="145" y="154"/>
                    <a:pt x="156" y="164"/>
                  </a:cubicBezTo>
                  <a:cubicBezTo>
                    <a:pt x="178" y="164"/>
                    <a:pt x="190" y="176"/>
                    <a:pt x="212" y="176"/>
                  </a:cubicBezTo>
                  <a:cubicBezTo>
                    <a:pt x="223" y="176"/>
                    <a:pt x="245" y="176"/>
                    <a:pt x="256" y="154"/>
                  </a:cubicBezTo>
                  <a:cubicBezTo>
                    <a:pt x="267" y="154"/>
                    <a:pt x="256" y="142"/>
                    <a:pt x="256" y="132"/>
                  </a:cubicBezTo>
                  <a:lnTo>
                    <a:pt x="256" y="132"/>
                  </a:lnTo>
                  <a:cubicBezTo>
                    <a:pt x="262" y="137"/>
                    <a:pt x="267" y="140"/>
                    <a:pt x="273" y="140"/>
                  </a:cubicBezTo>
                  <a:cubicBezTo>
                    <a:pt x="278" y="140"/>
                    <a:pt x="284" y="137"/>
                    <a:pt x="289" y="132"/>
                  </a:cubicBezTo>
                  <a:cubicBezTo>
                    <a:pt x="289" y="120"/>
                    <a:pt x="301" y="109"/>
                    <a:pt x="289" y="109"/>
                  </a:cubicBezTo>
                  <a:lnTo>
                    <a:pt x="256" y="76"/>
                  </a:lnTo>
                  <a:cubicBezTo>
                    <a:pt x="245" y="65"/>
                    <a:pt x="234" y="65"/>
                    <a:pt x="223" y="53"/>
                  </a:cubicBezTo>
                  <a:cubicBezTo>
                    <a:pt x="200" y="43"/>
                    <a:pt x="178" y="20"/>
                    <a:pt x="156" y="9"/>
                  </a:cubicBezTo>
                  <a:cubicBezTo>
                    <a:pt x="145" y="3"/>
                    <a:pt x="137" y="1"/>
                    <a:pt x="12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74" name="Google Shape;774;p3"/>
            <p:cNvSpPr/>
            <p:nvPr/>
          </p:nvSpPr>
          <p:spPr>
            <a:xfrm>
              <a:off x="1974774" y="4375982"/>
              <a:ext cx="14792" cy="6524"/>
            </a:xfrm>
            <a:custGeom>
              <a:avLst/>
              <a:gdLst/>
              <a:ahLst/>
              <a:cxnLst/>
              <a:rect l="l" t="t" r="r" b="b"/>
              <a:pathLst>
                <a:path w="424" h="187" extrusionOk="0">
                  <a:moveTo>
                    <a:pt x="124" y="0"/>
                  </a:moveTo>
                  <a:cubicBezTo>
                    <a:pt x="97" y="0"/>
                    <a:pt x="70" y="4"/>
                    <a:pt x="45" y="12"/>
                  </a:cubicBezTo>
                  <a:cubicBezTo>
                    <a:pt x="23" y="12"/>
                    <a:pt x="1" y="34"/>
                    <a:pt x="11" y="57"/>
                  </a:cubicBezTo>
                  <a:cubicBezTo>
                    <a:pt x="20" y="73"/>
                    <a:pt x="34" y="83"/>
                    <a:pt x="49" y="83"/>
                  </a:cubicBezTo>
                  <a:cubicBezTo>
                    <a:pt x="55" y="83"/>
                    <a:pt x="61" y="82"/>
                    <a:pt x="67" y="79"/>
                  </a:cubicBezTo>
                  <a:cubicBezTo>
                    <a:pt x="78" y="79"/>
                    <a:pt x="100" y="79"/>
                    <a:pt x="112" y="68"/>
                  </a:cubicBezTo>
                  <a:lnTo>
                    <a:pt x="156" y="68"/>
                  </a:lnTo>
                  <a:cubicBezTo>
                    <a:pt x="156" y="79"/>
                    <a:pt x="167" y="79"/>
                    <a:pt x="178" y="79"/>
                  </a:cubicBezTo>
                  <a:lnTo>
                    <a:pt x="201" y="79"/>
                  </a:lnTo>
                  <a:cubicBezTo>
                    <a:pt x="201" y="79"/>
                    <a:pt x="211" y="79"/>
                    <a:pt x="211" y="90"/>
                  </a:cubicBezTo>
                  <a:cubicBezTo>
                    <a:pt x="223" y="90"/>
                    <a:pt x="234" y="90"/>
                    <a:pt x="245" y="101"/>
                  </a:cubicBezTo>
                  <a:lnTo>
                    <a:pt x="256" y="101"/>
                  </a:lnTo>
                  <a:lnTo>
                    <a:pt x="256" y="113"/>
                  </a:lnTo>
                  <a:cubicBezTo>
                    <a:pt x="267" y="113"/>
                    <a:pt x="267" y="113"/>
                    <a:pt x="278" y="123"/>
                  </a:cubicBezTo>
                  <a:cubicBezTo>
                    <a:pt x="300" y="135"/>
                    <a:pt x="323" y="157"/>
                    <a:pt x="334" y="168"/>
                  </a:cubicBezTo>
                  <a:cubicBezTo>
                    <a:pt x="347" y="181"/>
                    <a:pt x="356" y="186"/>
                    <a:pt x="366" y="186"/>
                  </a:cubicBezTo>
                  <a:cubicBezTo>
                    <a:pt x="373" y="186"/>
                    <a:pt x="380" y="184"/>
                    <a:pt x="389" y="179"/>
                  </a:cubicBezTo>
                  <a:cubicBezTo>
                    <a:pt x="401" y="179"/>
                    <a:pt x="423" y="168"/>
                    <a:pt x="412" y="146"/>
                  </a:cubicBezTo>
                  <a:cubicBezTo>
                    <a:pt x="401" y="113"/>
                    <a:pt x="379" y="90"/>
                    <a:pt x="345" y="68"/>
                  </a:cubicBezTo>
                  <a:cubicBezTo>
                    <a:pt x="323" y="46"/>
                    <a:pt x="290" y="34"/>
                    <a:pt x="256" y="24"/>
                  </a:cubicBezTo>
                  <a:cubicBezTo>
                    <a:pt x="214" y="10"/>
                    <a:pt x="169" y="0"/>
                    <a:pt x="12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75" name="Google Shape;775;p3"/>
            <p:cNvSpPr/>
            <p:nvPr/>
          </p:nvSpPr>
          <p:spPr>
            <a:xfrm>
              <a:off x="1979030" y="4372144"/>
              <a:ext cx="10117" cy="6489"/>
            </a:xfrm>
            <a:custGeom>
              <a:avLst/>
              <a:gdLst/>
              <a:ahLst/>
              <a:cxnLst/>
              <a:rect l="l" t="t" r="r" b="b"/>
              <a:pathLst>
                <a:path w="290" h="186" extrusionOk="0">
                  <a:moveTo>
                    <a:pt x="23" y="0"/>
                  </a:moveTo>
                  <a:cubicBezTo>
                    <a:pt x="12" y="0"/>
                    <a:pt x="0" y="11"/>
                    <a:pt x="0" y="22"/>
                  </a:cubicBezTo>
                  <a:cubicBezTo>
                    <a:pt x="0" y="33"/>
                    <a:pt x="12" y="45"/>
                    <a:pt x="23" y="45"/>
                  </a:cubicBezTo>
                  <a:lnTo>
                    <a:pt x="56" y="45"/>
                  </a:lnTo>
                  <a:lnTo>
                    <a:pt x="67" y="55"/>
                  </a:lnTo>
                  <a:lnTo>
                    <a:pt x="79" y="55"/>
                  </a:lnTo>
                  <a:cubicBezTo>
                    <a:pt x="101" y="67"/>
                    <a:pt x="123" y="67"/>
                    <a:pt x="134" y="78"/>
                  </a:cubicBezTo>
                  <a:cubicBezTo>
                    <a:pt x="145" y="89"/>
                    <a:pt x="156" y="89"/>
                    <a:pt x="156" y="100"/>
                  </a:cubicBezTo>
                  <a:lnTo>
                    <a:pt x="178" y="122"/>
                  </a:lnTo>
                  <a:lnTo>
                    <a:pt x="223" y="167"/>
                  </a:lnTo>
                  <a:cubicBezTo>
                    <a:pt x="230" y="180"/>
                    <a:pt x="240" y="185"/>
                    <a:pt x="250" y="185"/>
                  </a:cubicBezTo>
                  <a:cubicBezTo>
                    <a:pt x="257" y="185"/>
                    <a:pt x="263" y="182"/>
                    <a:pt x="267" y="178"/>
                  </a:cubicBezTo>
                  <a:cubicBezTo>
                    <a:pt x="279" y="178"/>
                    <a:pt x="290" y="167"/>
                    <a:pt x="290" y="156"/>
                  </a:cubicBezTo>
                  <a:cubicBezTo>
                    <a:pt x="279" y="134"/>
                    <a:pt x="279" y="122"/>
                    <a:pt x="267" y="111"/>
                  </a:cubicBezTo>
                  <a:lnTo>
                    <a:pt x="245" y="89"/>
                  </a:lnTo>
                  <a:cubicBezTo>
                    <a:pt x="223" y="67"/>
                    <a:pt x="201" y="55"/>
                    <a:pt x="178" y="33"/>
                  </a:cubicBezTo>
                  <a:cubicBezTo>
                    <a:pt x="134" y="11"/>
                    <a:pt x="79" y="0"/>
                    <a:pt x="2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76" name="Google Shape;776;p3"/>
            <p:cNvSpPr/>
            <p:nvPr/>
          </p:nvSpPr>
          <p:spPr>
            <a:xfrm>
              <a:off x="1989113" y="4369039"/>
              <a:ext cx="3140" cy="2721"/>
            </a:xfrm>
            <a:custGeom>
              <a:avLst/>
              <a:gdLst/>
              <a:ahLst/>
              <a:cxnLst/>
              <a:rect l="l" t="t" r="r" b="b"/>
              <a:pathLst>
                <a:path w="90" h="78" extrusionOk="0">
                  <a:moveTo>
                    <a:pt x="34" y="0"/>
                  </a:moveTo>
                  <a:cubicBezTo>
                    <a:pt x="23" y="0"/>
                    <a:pt x="23" y="11"/>
                    <a:pt x="12" y="11"/>
                  </a:cubicBezTo>
                  <a:cubicBezTo>
                    <a:pt x="12" y="11"/>
                    <a:pt x="1" y="11"/>
                    <a:pt x="1" y="22"/>
                  </a:cubicBezTo>
                  <a:lnTo>
                    <a:pt x="1" y="33"/>
                  </a:lnTo>
                  <a:lnTo>
                    <a:pt x="1" y="55"/>
                  </a:lnTo>
                  <a:cubicBezTo>
                    <a:pt x="12" y="55"/>
                    <a:pt x="12" y="55"/>
                    <a:pt x="23" y="67"/>
                  </a:cubicBezTo>
                  <a:cubicBezTo>
                    <a:pt x="23" y="67"/>
                    <a:pt x="34" y="67"/>
                    <a:pt x="34" y="78"/>
                  </a:cubicBezTo>
                  <a:lnTo>
                    <a:pt x="67" y="78"/>
                  </a:lnTo>
                  <a:cubicBezTo>
                    <a:pt x="67" y="78"/>
                    <a:pt x="79" y="78"/>
                    <a:pt x="79" y="67"/>
                  </a:cubicBezTo>
                  <a:cubicBezTo>
                    <a:pt x="90" y="67"/>
                    <a:pt x="90" y="67"/>
                    <a:pt x="90" y="55"/>
                  </a:cubicBezTo>
                  <a:lnTo>
                    <a:pt x="90" y="45"/>
                  </a:lnTo>
                  <a:cubicBezTo>
                    <a:pt x="90" y="33"/>
                    <a:pt x="79" y="33"/>
                    <a:pt x="79" y="22"/>
                  </a:cubicBezTo>
                  <a:cubicBezTo>
                    <a:pt x="79" y="22"/>
                    <a:pt x="79" y="11"/>
                    <a:pt x="67" y="11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77" name="Google Shape;777;p3"/>
            <p:cNvSpPr/>
            <p:nvPr/>
          </p:nvSpPr>
          <p:spPr>
            <a:xfrm>
              <a:off x="2079369" y="4356968"/>
              <a:ext cx="50238" cy="17304"/>
            </a:xfrm>
            <a:custGeom>
              <a:avLst/>
              <a:gdLst/>
              <a:ahLst/>
              <a:cxnLst/>
              <a:rect l="l" t="t" r="r" b="b"/>
              <a:pathLst>
                <a:path w="1440" h="496" extrusionOk="0">
                  <a:moveTo>
                    <a:pt x="1207" y="1"/>
                  </a:moveTo>
                  <a:cubicBezTo>
                    <a:pt x="1026" y="1"/>
                    <a:pt x="843" y="39"/>
                    <a:pt x="673" y="90"/>
                  </a:cubicBezTo>
                  <a:cubicBezTo>
                    <a:pt x="450" y="168"/>
                    <a:pt x="239" y="279"/>
                    <a:pt x="50" y="424"/>
                  </a:cubicBezTo>
                  <a:cubicBezTo>
                    <a:pt x="0" y="457"/>
                    <a:pt x="42" y="496"/>
                    <a:pt x="86" y="496"/>
                  </a:cubicBezTo>
                  <a:cubicBezTo>
                    <a:pt x="101" y="496"/>
                    <a:pt x="116" y="491"/>
                    <a:pt x="127" y="480"/>
                  </a:cubicBezTo>
                  <a:cubicBezTo>
                    <a:pt x="305" y="357"/>
                    <a:pt x="506" y="246"/>
                    <a:pt x="717" y="179"/>
                  </a:cubicBezTo>
                  <a:cubicBezTo>
                    <a:pt x="928" y="124"/>
                    <a:pt x="1140" y="102"/>
                    <a:pt x="1362" y="90"/>
                  </a:cubicBezTo>
                  <a:cubicBezTo>
                    <a:pt x="1418" y="90"/>
                    <a:pt x="1440" y="23"/>
                    <a:pt x="1373" y="13"/>
                  </a:cubicBezTo>
                  <a:cubicBezTo>
                    <a:pt x="1318" y="5"/>
                    <a:pt x="1262" y="1"/>
                    <a:pt x="120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78" name="Google Shape;778;p3"/>
            <p:cNvSpPr/>
            <p:nvPr/>
          </p:nvSpPr>
          <p:spPr>
            <a:xfrm>
              <a:off x="2111362" y="4361887"/>
              <a:ext cx="17723" cy="3733"/>
            </a:xfrm>
            <a:custGeom>
              <a:avLst/>
              <a:gdLst/>
              <a:ahLst/>
              <a:cxnLst/>
              <a:rect l="l" t="t" r="r" b="b"/>
              <a:pathLst>
                <a:path w="508" h="107" extrusionOk="0">
                  <a:moveTo>
                    <a:pt x="190" y="0"/>
                  </a:moveTo>
                  <a:cubicBezTo>
                    <a:pt x="139" y="0"/>
                    <a:pt x="92" y="8"/>
                    <a:pt x="45" y="16"/>
                  </a:cubicBezTo>
                  <a:cubicBezTo>
                    <a:pt x="23" y="27"/>
                    <a:pt x="1" y="38"/>
                    <a:pt x="11" y="60"/>
                  </a:cubicBezTo>
                  <a:cubicBezTo>
                    <a:pt x="11" y="76"/>
                    <a:pt x="29" y="87"/>
                    <a:pt x="48" y="87"/>
                  </a:cubicBezTo>
                  <a:cubicBezTo>
                    <a:pt x="54" y="87"/>
                    <a:pt x="61" y="86"/>
                    <a:pt x="67" y="82"/>
                  </a:cubicBezTo>
                  <a:cubicBezTo>
                    <a:pt x="110" y="75"/>
                    <a:pt x="153" y="71"/>
                    <a:pt x="196" y="71"/>
                  </a:cubicBezTo>
                  <a:cubicBezTo>
                    <a:pt x="275" y="71"/>
                    <a:pt x="355" y="83"/>
                    <a:pt x="434" y="105"/>
                  </a:cubicBezTo>
                  <a:cubicBezTo>
                    <a:pt x="438" y="106"/>
                    <a:pt x="442" y="107"/>
                    <a:pt x="445" y="107"/>
                  </a:cubicBezTo>
                  <a:cubicBezTo>
                    <a:pt x="476" y="107"/>
                    <a:pt x="507" y="69"/>
                    <a:pt x="468" y="49"/>
                  </a:cubicBezTo>
                  <a:cubicBezTo>
                    <a:pt x="401" y="16"/>
                    <a:pt x="334" y="5"/>
                    <a:pt x="256" y="5"/>
                  </a:cubicBezTo>
                  <a:cubicBezTo>
                    <a:pt x="233" y="2"/>
                    <a:pt x="211" y="0"/>
                    <a:pt x="19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79" name="Google Shape;779;p3"/>
            <p:cNvSpPr/>
            <p:nvPr/>
          </p:nvSpPr>
          <p:spPr>
            <a:xfrm>
              <a:off x="1996090" y="4367818"/>
              <a:ext cx="44691" cy="40609"/>
            </a:xfrm>
            <a:custGeom>
              <a:avLst/>
              <a:gdLst/>
              <a:ahLst/>
              <a:cxnLst/>
              <a:rect l="l" t="t" r="r" b="b"/>
              <a:pathLst>
                <a:path w="1281" h="1164" extrusionOk="0">
                  <a:moveTo>
                    <a:pt x="688" y="1"/>
                  </a:moveTo>
                  <a:cubicBezTo>
                    <a:pt x="553" y="1"/>
                    <a:pt x="418" y="42"/>
                    <a:pt x="302" y="113"/>
                  </a:cubicBezTo>
                  <a:cubicBezTo>
                    <a:pt x="179" y="191"/>
                    <a:pt x="68" y="291"/>
                    <a:pt x="35" y="436"/>
                  </a:cubicBezTo>
                  <a:cubicBezTo>
                    <a:pt x="1" y="557"/>
                    <a:pt x="23" y="703"/>
                    <a:pt x="90" y="814"/>
                  </a:cubicBezTo>
                  <a:cubicBezTo>
                    <a:pt x="200" y="1033"/>
                    <a:pt x="426" y="1163"/>
                    <a:pt x="672" y="1163"/>
                  </a:cubicBezTo>
                  <a:cubicBezTo>
                    <a:pt x="700" y="1163"/>
                    <a:pt x="729" y="1162"/>
                    <a:pt x="757" y="1158"/>
                  </a:cubicBezTo>
                  <a:cubicBezTo>
                    <a:pt x="880" y="1136"/>
                    <a:pt x="1013" y="1081"/>
                    <a:pt x="1113" y="992"/>
                  </a:cubicBezTo>
                  <a:cubicBezTo>
                    <a:pt x="1224" y="891"/>
                    <a:pt x="1280" y="758"/>
                    <a:pt x="1280" y="602"/>
                  </a:cubicBezTo>
                  <a:cubicBezTo>
                    <a:pt x="1280" y="446"/>
                    <a:pt x="1258" y="268"/>
                    <a:pt x="1135" y="157"/>
                  </a:cubicBezTo>
                  <a:cubicBezTo>
                    <a:pt x="1091" y="113"/>
                    <a:pt x="1036" y="80"/>
                    <a:pt x="969" y="68"/>
                  </a:cubicBezTo>
                  <a:cubicBezTo>
                    <a:pt x="880" y="22"/>
                    <a:pt x="784" y="1"/>
                    <a:pt x="688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80" name="Google Shape;780;p3"/>
            <p:cNvSpPr/>
            <p:nvPr/>
          </p:nvSpPr>
          <p:spPr>
            <a:xfrm>
              <a:off x="1988729" y="4361957"/>
              <a:ext cx="59483" cy="50168"/>
            </a:xfrm>
            <a:custGeom>
              <a:avLst/>
              <a:gdLst/>
              <a:ahLst/>
              <a:cxnLst/>
              <a:rect l="l" t="t" r="r" b="b"/>
              <a:pathLst>
                <a:path w="1705" h="1438" extrusionOk="0">
                  <a:moveTo>
                    <a:pt x="1002" y="181"/>
                  </a:moveTo>
                  <a:cubicBezTo>
                    <a:pt x="1002" y="192"/>
                    <a:pt x="1013" y="214"/>
                    <a:pt x="1013" y="225"/>
                  </a:cubicBezTo>
                  <a:cubicBezTo>
                    <a:pt x="1024" y="248"/>
                    <a:pt x="1024" y="270"/>
                    <a:pt x="1035" y="292"/>
                  </a:cubicBezTo>
                  <a:cubicBezTo>
                    <a:pt x="1035" y="325"/>
                    <a:pt x="1035" y="359"/>
                    <a:pt x="1046" y="381"/>
                  </a:cubicBezTo>
                  <a:cubicBezTo>
                    <a:pt x="1046" y="403"/>
                    <a:pt x="1057" y="414"/>
                    <a:pt x="1079" y="414"/>
                  </a:cubicBezTo>
                  <a:cubicBezTo>
                    <a:pt x="1102" y="414"/>
                    <a:pt x="1124" y="414"/>
                    <a:pt x="1135" y="392"/>
                  </a:cubicBezTo>
                  <a:lnTo>
                    <a:pt x="1135" y="337"/>
                  </a:lnTo>
                  <a:lnTo>
                    <a:pt x="1135" y="325"/>
                  </a:lnTo>
                  <a:cubicBezTo>
                    <a:pt x="1146" y="347"/>
                    <a:pt x="1158" y="381"/>
                    <a:pt x="1168" y="414"/>
                  </a:cubicBezTo>
                  <a:cubicBezTo>
                    <a:pt x="1168" y="426"/>
                    <a:pt x="1188" y="435"/>
                    <a:pt x="1207" y="435"/>
                  </a:cubicBezTo>
                  <a:cubicBezTo>
                    <a:pt x="1222" y="435"/>
                    <a:pt x="1235" y="429"/>
                    <a:pt x="1235" y="414"/>
                  </a:cubicBezTo>
                  <a:cubicBezTo>
                    <a:pt x="1247" y="392"/>
                    <a:pt x="1247" y="370"/>
                    <a:pt x="1247" y="337"/>
                  </a:cubicBezTo>
                  <a:lnTo>
                    <a:pt x="1247" y="270"/>
                  </a:lnTo>
                  <a:cubicBezTo>
                    <a:pt x="1291" y="337"/>
                    <a:pt x="1313" y="414"/>
                    <a:pt x="1346" y="481"/>
                  </a:cubicBezTo>
                  <a:cubicBezTo>
                    <a:pt x="1352" y="498"/>
                    <a:pt x="1369" y="506"/>
                    <a:pt x="1385" y="506"/>
                  </a:cubicBezTo>
                  <a:cubicBezTo>
                    <a:pt x="1402" y="506"/>
                    <a:pt x="1419" y="498"/>
                    <a:pt x="1425" y="481"/>
                  </a:cubicBezTo>
                  <a:cubicBezTo>
                    <a:pt x="1425" y="492"/>
                    <a:pt x="1435" y="492"/>
                    <a:pt x="1435" y="503"/>
                  </a:cubicBezTo>
                  <a:cubicBezTo>
                    <a:pt x="1447" y="515"/>
                    <a:pt x="1447" y="525"/>
                    <a:pt x="1457" y="537"/>
                  </a:cubicBezTo>
                  <a:lnTo>
                    <a:pt x="1457" y="637"/>
                  </a:lnTo>
                  <a:cubicBezTo>
                    <a:pt x="1447" y="648"/>
                    <a:pt x="1447" y="659"/>
                    <a:pt x="1435" y="670"/>
                  </a:cubicBezTo>
                  <a:cubicBezTo>
                    <a:pt x="1435" y="770"/>
                    <a:pt x="1425" y="859"/>
                    <a:pt x="1391" y="948"/>
                  </a:cubicBezTo>
                  <a:cubicBezTo>
                    <a:pt x="1391" y="848"/>
                    <a:pt x="1368" y="737"/>
                    <a:pt x="1324" y="648"/>
                  </a:cubicBezTo>
                  <a:cubicBezTo>
                    <a:pt x="1315" y="629"/>
                    <a:pt x="1292" y="620"/>
                    <a:pt x="1270" y="620"/>
                  </a:cubicBezTo>
                  <a:cubicBezTo>
                    <a:pt x="1240" y="620"/>
                    <a:pt x="1211" y="638"/>
                    <a:pt x="1224" y="670"/>
                  </a:cubicBezTo>
                  <a:cubicBezTo>
                    <a:pt x="1224" y="681"/>
                    <a:pt x="1235" y="703"/>
                    <a:pt x="1247" y="725"/>
                  </a:cubicBezTo>
                  <a:cubicBezTo>
                    <a:pt x="1235" y="718"/>
                    <a:pt x="1221" y="714"/>
                    <a:pt x="1206" y="714"/>
                  </a:cubicBezTo>
                  <a:cubicBezTo>
                    <a:pt x="1177" y="714"/>
                    <a:pt x="1150" y="730"/>
                    <a:pt x="1158" y="759"/>
                  </a:cubicBezTo>
                  <a:cubicBezTo>
                    <a:pt x="1168" y="837"/>
                    <a:pt x="1180" y="903"/>
                    <a:pt x="1180" y="982"/>
                  </a:cubicBezTo>
                  <a:lnTo>
                    <a:pt x="1180" y="1093"/>
                  </a:lnTo>
                  <a:cubicBezTo>
                    <a:pt x="1180" y="1104"/>
                    <a:pt x="1168" y="1104"/>
                    <a:pt x="1168" y="1115"/>
                  </a:cubicBezTo>
                  <a:cubicBezTo>
                    <a:pt x="1168" y="1048"/>
                    <a:pt x="1146" y="982"/>
                    <a:pt x="1124" y="915"/>
                  </a:cubicBezTo>
                  <a:cubicBezTo>
                    <a:pt x="1124" y="893"/>
                    <a:pt x="1102" y="893"/>
                    <a:pt x="1091" y="893"/>
                  </a:cubicBezTo>
                  <a:cubicBezTo>
                    <a:pt x="1079" y="893"/>
                    <a:pt x="1057" y="903"/>
                    <a:pt x="1057" y="915"/>
                  </a:cubicBezTo>
                  <a:cubicBezTo>
                    <a:pt x="1069" y="982"/>
                    <a:pt x="1079" y="1048"/>
                    <a:pt x="1079" y="1115"/>
                  </a:cubicBezTo>
                  <a:cubicBezTo>
                    <a:pt x="1079" y="1148"/>
                    <a:pt x="1079" y="1182"/>
                    <a:pt x="1069" y="1215"/>
                  </a:cubicBezTo>
                  <a:lnTo>
                    <a:pt x="1069" y="1204"/>
                  </a:lnTo>
                  <a:cubicBezTo>
                    <a:pt x="1069" y="1182"/>
                    <a:pt x="1069" y="1148"/>
                    <a:pt x="1057" y="1126"/>
                  </a:cubicBezTo>
                  <a:cubicBezTo>
                    <a:pt x="1057" y="1071"/>
                    <a:pt x="1057" y="1015"/>
                    <a:pt x="1046" y="960"/>
                  </a:cubicBezTo>
                  <a:cubicBezTo>
                    <a:pt x="1046" y="937"/>
                    <a:pt x="1024" y="926"/>
                    <a:pt x="1002" y="926"/>
                  </a:cubicBezTo>
                  <a:cubicBezTo>
                    <a:pt x="980" y="926"/>
                    <a:pt x="946" y="937"/>
                    <a:pt x="946" y="960"/>
                  </a:cubicBezTo>
                  <a:cubicBezTo>
                    <a:pt x="957" y="1015"/>
                    <a:pt x="957" y="1071"/>
                    <a:pt x="957" y="1126"/>
                  </a:cubicBezTo>
                  <a:lnTo>
                    <a:pt x="957" y="1204"/>
                  </a:lnTo>
                  <a:lnTo>
                    <a:pt x="957" y="1226"/>
                  </a:lnTo>
                  <a:lnTo>
                    <a:pt x="891" y="1160"/>
                  </a:lnTo>
                  <a:cubicBezTo>
                    <a:pt x="846" y="1093"/>
                    <a:pt x="802" y="1037"/>
                    <a:pt x="768" y="960"/>
                  </a:cubicBezTo>
                  <a:cubicBezTo>
                    <a:pt x="757" y="948"/>
                    <a:pt x="735" y="937"/>
                    <a:pt x="713" y="937"/>
                  </a:cubicBezTo>
                  <a:cubicBezTo>
                    <a:pt x="690" y="937"/>
                    <a:pt x="668" y="960"/>
                    <a:pt x="679" y="982"/>
                  </a:cubicBezTo>
                  <a:cubicBezTo>
                    <a:pt x="713" y="1059"/>
                    <a:pt x="768" y="1137"/>
                    <a:pt x="824" y="1215"/>
                  </a:cubicBezTo>
                  <a:cubicBezTo>
                    <a:pt x="812" y="1204"/>
                    <a:pt x="790" y="1193"/>
                    <a:pt x="779" y="1182"/>
                  </a:cubicBezTo>
                  <a:cubicBezTo>
                    <a:pt x="735" y="1137"/>
                    <a:pt x="701" y="1081"/>
                    <a:pt x="668" y="1037"/>
                  </a:cubicBezTo>
                  <a:cubicBezTo>
                    <a:pt x="660" y="1029"/>
                    <a:pt x="647" y="1021"/>
                    <a:pt x="636" y="1021"/>
                  </a:cubicBezTo>
                  <a:cubicBezTo>
                    <a:pt x="631" y="1021"/>
                    <a:pt x="627" y="1023"/>
                    <a:pt x="624" y="1026"/>
                  </a:cubicBezTo>
                  <a:cubicBezTo>
                    <a:pt x="612" y="1026"/>
                    <a:pt x="601" y="1037"/>
                    <a:pt x="601" y="1059"/>
                  </a:cubicBezTo>
                  <a:cubicBezTo>
                    <a:pt x="634" y="1115"/>
                    <a:pt x="668" y="1182"/>
                    <a:pt x="723" y="1226"/>
                  </a:cubicBezTo>
                  <a:cubicBezTo>
                    <a:pt x="723" y="1230"/>
                    <a:pt x="723" y="1233"/>
                    <a:pt x="724" y="1235"/>
                  </a:cubicBezTo>
                  <a:lnTo>
                    <a:pt x="724" y="1235"/>
                  </a:lnTo>
                  <a:cubicBezTo>
                    <a:pt x="716" y="1231"/>
                    <a:pt x="709" y="1226"/>
                    <a:pt x="701" y="1226"/>
                  </a:cubicBezTo>
                  <a:lnTo>
                    <a:pt x="701" y="1215"/>
                  </a:lnTo>
                  <a:cubicBezTo>
                    <a:pt x="690" y="1215"/>
                    <a:pt x="690" y="1215"/>
                    <a:pt x="679" y="1204"/>
                  </a:cubicBezTo>
                  <a:cubicBezTo>
                    <a:pt x="679" y="1193"/>
                    <a:pt x="668" y="1193"/>
                    <a:pt x="646" y="1193"/>
                  </a:cubicBezTo>
                  <a:cubicBezTo>
                    <a:pt x="646" y="1182"/>
                    <a:pt x="646" y="1182"/>
                    <a:pt x="634" y="1182"/>
                  </a:cubicBezTo>
                  <a:cubicBezTo>
                    <a:pt x="601" y="1148"/>
                    <a:pt x="579" y="1115"/>
                    <a:pt x="557" y="1071"/>
                  </a:cubicBezTo>
                  <a:cubicBezTo>
                    <a:pt x="557" y="1048"/>
                    <a:pt x="545" y="1026"/>
                    <a:pt x="535" y="1004"/>
                  </a:cubicBezTo>
                  <a:cubicBezTo>
                    <a:pt x="535" y="992"/>
                    <a:pt x="523" y="982"/>
                    <a:pt x="523" y="982"/>
                  </a:cubicBezTo>
                  <a:lnTo>
                    <a:pt x="523" y="960"/>
                  </a:lnTo>
                  <a:cubicBezTo>
                    <a:pt x="532" y="933"/>
                    <a:pt x="508" y="908"/>
                    <a:pt x="480" y="908"/>
                  </a:cubicBezTo>
                  <a:cubicBezTo>
                    <a:pt x="472" y="908"/>
                    <a:pt x="464" y="910"/>
                    <a:pt x="456" y="915"/>
                  </a:cubicBezTo>
                  <a:cubicBezTo>
                    <a:pt x="412" y="926"/>
                    <a:pt x="424" y="970"/>
                    <a:pt x="434" y="1004"/>
                  </a:cubicBezTo>
                  <a:cubicBezTo>
                    <a:pt x="446" y="1026"/>
                    <a:pt x="456" y="1059"/>
                    <a:pt x="456" y="1081"/>
                  </a:cubicBezTo>
                  <a:cubicBezTo>
                    <a:pt x="451" y="1076"/>
                    <a:pt x="443" y="1073"/>
                    <a:pt x="435" y="1073"/>
                  </a:cubicBezTo>
                  <a:cubicBezTo>
                    <a:pt x="426" y="1073"/>
                    <a:pt x="418" y="1076"/>
                    <a:pt x="412" y="1081"/>
                  </a:cubicBezTo>
                  <a:lnTo>
                    <a:pt x="401" y="1081"/>
                  </a:lnTo>
                  <a:cubicBezTo>
                    <a:pt x="401" y="1081"/>
                    <a:pt x="401" y="1071"/>
                    <a:pt x="390" y="1071"/>
                  </a:cubicBezTo>
                  <a:lnTo>
                    <a:pt x="390" y="1059"/>
                  </a:lnTo>
                  <a:lnTo>
                    <a:pt x="379" y="1048"/>
                  </a:lnTo>
                  <a:cubicBezTo>
                    <a:pt x="379" y="1026"/>
                    <a:pt x="367" y="1015"/>
                    <a:pt x="357" y="992"/>
                  </a:cubicBezTo>
                  <a:cubicBezTo>
                    <a:pt x="345" y="960"/>
                    <a:pt x="345" y="937"/>
                    <a:pt x="345" y="893"/>
                  </a:cubicBezTo>
                  <a:cubicBezTo>
                    <a:pt x="345" y="867"/>
                    <a:pt x="320" y="855"/>
                    <a:pt x="294" y="855"/>
                  </a:cubicBezTo>
                  <a:cubicBezTo>
                    <a:pt x="285" y="855"/>
                    <a:pt x="276" y="856"/>
                    <a:pt x="268" y="859"/>
                  </a:cubicBezTo>
                  <a:lnTo>
                    <a:pt x="268" y="848"/>
                  </a:lnTo>
                  <a:cubicBezTo>
                    <a:pt x="268" y="848"/>
                    <a:pt x="256" y="837"/>
                    <a:pt x="256" y="826"/>
                  </a:cubicBezTo>
                  <a:lnTo>
                    <a:pt x="256" y="826"/>
                  </a:lnTo>
                  <a:cubicBezTo>
                    <a:pt x="262" y="829"/>
                    <a:pt x="268" y="830"/>
                    <a:pt x="274" y="830"/>
                  </a:cubicBezTo>
                  <a:cubicBezTo>
                    <a:pt x="293" y="830"/>
                    <a:pt x="312" y="818"/>
                    <a:pt x="312" y="792"/>
                  </a:cubicBezTo>
                  <a:cubicBezTo>
                    <a:pt x="323" y="748"/>
                    <a:pt x="312" y="703"/>
                    <a:pt x="312" y="670"/>
                  </a:cubicBezTo>
                  <a:cubicBezTo>
                    <a:pt x="312" y="626"/>
                    <a:pt x="323" y="581"/>
                    <a:pt x="323" y="537"/>
                  </a:cubicBezTo>
                  <a:cubicBezTo>
                    <a:pt x="335" y="525"/>
                    <a:pt x="335" y="503"/>
                    <a:pt x="335" y="492"/>
                  </a:cubicBezTo>
                  <a:cubicBezTo>
                    <a:pt x="357" y="492"/>
                    <a:pt x="390" y="492"/>
                    <a:pt x="390" y="470"/>
                  </a:cubicBezTo>
                  <a:cubicBezTo>
                    <a:pt x="424" y="436"/>
                    <a:pt x="434" y="403"/>
                    <a:pt x="456" y="370"/>
                  </a:cubicBezTo>
                  <a:cubicBezTo>
                    <a:pt x="468" y="337"/>
                    <a:pt x="490" y="314"/>
                    <a:pt x="501" y="292"/>
                  </a:cubicBezTo>
                  <a:lnTo>
                    <a:pt x="501" y="292"/>
                  </a:lnTo>
                  <a:cubicBezTo>
                    <a:pt x="490" y="325"/>
                    <a:pt x="479" y="359"/>
                    <a:pt x="479" y="392"/>
                  </a:cubicBezTo>
                  <a:cubicBezTo>
                    <a:pt x="479" y="414"/>
                    <a:pt x="490" y="426"/>
                    <a:pt x="501" y="426"/>
                  </a:cubicBezTo>
                  <a:cubicBezTo>
                    <a:pt x="501" y="470"/>
                    <a:pt x="501" y="503"/>
                    <a:pt x="513" y="548"/>
                  </a:cubicBezTo>
                  <a:cubicBezTo>
                    <a:pt x="518" y="564"/>
                    <a:pt x="537" y="573"/>
                    <a:pt x="557" y="573"/>
                  </a:cubicBezTo>
                  <a:cubicBezTo>
                    <a:pt x="576" y="573"/>
                    <a:pt x="596" y="564"/>
                    <a:pt x="601" y="548"/>
                  </a:cubicBezTo>
                  <a:cubicBezTo>
                    <a:pt x="624" y="503"/>
                    <a:pt x="624" y="470"/>
                    <a:pt x="634" y="426"/>
                  </a:cubicBezTo>
                  <a:cubicBezTo>
                    <a:pt x="646" y="381"/>
                    <a:pt x="657" y="347"/>
                    <a:pt x="668" y="314"/>
                  </a:cubicBezTo>
                  <a:lnTo>
                    <a:pt x="735" y="214"/>
                  </a:lnTo>
                  <a:lnTo>
                    <a:pt x="746" y="203"/>
                  </a:lnTo>
                  <a:lnTo>
                    <a:pt x="713" y="270"/>
                  </a:lnTo>
                  <a:cubicBezTo>
                    <a:pt x="701" y="303"/>
                    <a:pt x="690" y="325"/>
                    <a:pt x="690" y="359"/>
                  </a:cubicBezTo>
                  <a:cubicBezTo>
                    <a:pt x="679" y="392"/>
                    <a:pt x="679" y="426"/>
                    <a:pt x="679" y="459"/>
                  </a:cubicBezTo>
                  <a:cubicBezTo>
                    <a:pt x="679" y="481"/>
                    <a:pt x="701" y="492"/>
                    <a:pt x="723" y="492"/>
                  </a:cubicBezTo>
                  <a:cubicBezTo>
                    <a:pt x="735" y="492"/>
                    <a:pt x="757" y="492"/>
                    <a:pt x="768" y="481"/>
                  </a:cubicBezTo>
                  <a:lnTo>
                    <a:pt x="768" y="559"/>
                  </a:lnTo>
                  <a:cubicBezTo>
                    <a:pt x="774" y="577"/>
                    <a:pt x="796" y="588"/>
                    <a:pt x="815" y="588"/>
                  </a:cubicBezTo>
                  <a:cubicBezTo>
                    <a:pt x="832" y="588"/>
                    <a:pt x="846" y="580"/>
                    <a:pt x="846" y="559"/>
                  </a:cubicBezTo>
                  <a:lnTo>
                    <a:pt x="846" y="448"/>
                  </a:lnTo>
                  <a:cubicBezTo>
                    <a:pt x="857" y="453"/>
                    <a:pt x="868" y="456"/>
                    <a:pt x="878" y="456"/>
                  </a:cubicBezTo>
                  <a:cubicBezTo>
                    <a:pt x="888" y="456"/>
                    <a:pt x="896" y="453"/>
                    <a:pt x="901" y="448"/>
                  </a:cubicBezTo>
                  <a:cubicBezTo>
                    <a:pt x="913" y="436"/>
                    <a:pt x="924" y="426"/>
                    <a:pt x="935" y="403"/>
                  </a:cubicBezTo>
                  <a:cubicBezTo>
                    <a:pt x="935" y="392"/>
                    <a:pt x="946" y="381"/>
                    <a:pt x="946" y="370"/>
                  </a:cubicBezTo>
                  <a:cubicBezTo>
                    <a:pt x="957" y="347"/>
                    <a:pt x="957" y="325"/>
                    <a:pt x="957" y="303"/>
                  </a:cubicBezTo>
                  <a:cubicBezTo>
                    <a:pt x="968" y="258"/>
                    <a:pt x="968" y="214"/>
                    <a:pt x="968" y="181"/>
                  </a:cubicBezTo>
                  <a:close/>
                  <a:moveTo>
                    <a:pt x="866" y="1"/>
                  </a:moveTo>
                  <a:cubicBezTo>
                    <a:pt x="852" y="1"/>
                    <a:pt x="838" y="1"/>
                    <a:pt x="824" y="3"/>
                  </a:cubicBezTo>
                  <a:cubicBezTo>
                    <a:pt x="679" y="25"/>
                    <a:pt x="535" y="70"/>
                    <a:pt x="401" y="147"/>
                  </a:cubicBezTo>
                  <a:cubicBezTo>
                    <a:pt x="390" y="147"/>
                    <a:pt x="367" y="147"/>
                    <a:pt x="357" y="159"/>
                  </a:cubicBezTo>
                  <a:cubicBezTo>
                    <a:pt x="345" y="169"/>
                    <a:pt x="335" y="169"/>
                    <a:pt x="323" y="181"/>
                  </a:cubicBezTo>
                  <a:cubicBezTo>
                    <a:pt x="179" y="270"/>
                    <a:pt x="68" y="448"/>
                    <a:pt x="12" y="604"/>
                  </a:cubicBezTo>
                  <a:cubicBezTo>
                    <a:pt x="1" y="626"/>
                    <a:pt x="23" y="648"/>
                    <a:pt x="45" y="648"/>
                  </a:cubicBezTo>
                  <a:cubicBezTo>
                    <a:pt x="51" y="651"/>
                    <a:pt x="57" y="652"/>
                    <a:pt x="63" y="652"/>
                  </a:cubicBezTo>
                  <a:cubicBezTo>
                    <a:pt x="79" y="652"/>
                    <a:pt x="93" y="642"/>
                    <a:pt x="101" y="626"/>
                  </a:cubicBezTo>
                  <a:lnTo>
                    <a:pt x="112" y="614"/>
                  </a:lnTo>
                  <a:lnTo>
                    <a:pt x="112" y="614"/>
                  </a:lnTo>
                  <a:cubicBezTo>
                    <a:pt x="101" y="670"/>
                    <a:pt x="101" y="715"/>
                    <a:pt x="101" y="759"/>
                  </a:cubicBezTo>
                  <a:cubicBezTo>
                    <a:pt x="101" y="814"/>
                    <a:pt x="90" y="871"/>
                    <a:pt x="101" y="915"/>
                  </a:cubicBezTo>
                  <a:cubicBezTo>
                    <a:pt x="101" y="937"/>
                    <a:pt x="120" y="948"/>
                    <a:pt x="141" y="948"/>
                  </a:cubicBezTo>
                  <a:cubicBezTo>
                    <a:pt x="162" y="948"/>
                    <a:pt x="184" y="937"/>
                    <a:pt x="190" y="915"/>
                  </a:cubicBezTo>
                  <a:lnTo>
                    <a:pt x="190" y="881"/>
                  </a:lnTo>
                  <a:lnTo>
                    <a:pt x="201" y="881"/>
                  </a:lnTo>
                  <a:cubicBezTo>
                    <a:pt x="212" y="893"/>
                    <a:pt x="223" y="893"/>
                    <a:pt x="234" y="893"/>
                  </a:cubicBezTo>
                  <a:cubicBezTo>
                    <a:pt x="223" y="982"/>
                    <a:pt x="256" y="1071"/>
                    <a:pt x="301" y="1137"/>
                  </a:cubicBezTo>
                  <a:lnTo>
                    <a:pt x="345" y="1182"/>
                  </a:lnTo>
                  <a:cubicBezTo>
                    <a:pt x="323" y="1182"/>
                    <a:pt x="301" y="1204"/>
                    <a:pt x="323" y="1226"/>
                  </a:cubicBezTo>
                  <a:cubicBezTo>
                    <a:pt x="456" y="1348"/>
                    <a:pt x="601" y="1437"/>
                    <a:pt x="790" y="1437"/>
                  </a:cubicBezTo>
                  <a:cubicBezTo>
                    <a:pt x="879" y="1427"/>
                    <a:pt x="980" y="1404"/>
                    <a:pt x="1069" y="1393"/>
                  </a:cubicBezTo>
                  <a:cubicBezTo>
                    <a:pt x="1113" y="1382"/>
                    <a:pt x="1168" y="1360"/>
                    <a:pt x="1213" y="1338"/>
                  </a:cubicBezTo>
                  <a:cubicBezTo>
                    <a:pt x="1269" y="1338"/>
                    <a:pt x="1324" y="1304"/>
                    <a:pt x="1368" y="1259"/>
                  </a:cubicBezTo>
                  <a:cubicBezTo>
                    <a:pt x="1413" y="1226"/>
                    <a:pt x="1457" y="1182"/>
                    <a:pt x="1502" y="1137"/>
                  </a:cubicBezTo>
                  <a:cubicBezTo>
                    <a:pt x="1580" y="1037"/>
                    <a:pt x="1647" y="937"/>
                    <a:pt x="1691" y="814"/>
                  </a:cubicBezTo>
                  <a:cubicBezTo>
                    <a:pt x="1705" y="788"/>
                    <a:pt x="1673" y="773"/>
                    <a:pt x="1642" y="773"/>
                  </a:cubicBezTo>
                  <a:cubicBezTo>
                    <a:pt x="1621" y="773"/>
                    <a:pt x="1600" y="779"/>
                    <a:pt x="1591" y="792"/>
                  </a:cubicBezTo>
                  <a:cubicBezTo>
                    <a:pt x="1569" y="859"/>
                    <a:pt x="1536" y="915"/>
                    <a:pt x="1502" y="970"/>
                  </a:cubicBezTo>
                  <a:lnTo>
                    <a:pt x="1502" y="948"/>
                  </a:lnTo>
                  <a:lnTo>
                    <a:pt x="1536" y="881"/>
                  </a:lnTo>
                  <a:cubicBezTo>
                    <a:pt x="1546" y="859"/>
                    <a:pt x="1558" y="837"/>
                    <a:pt x="1558" y="826"/>
                  </a:cubicBezTo>
                  <a:cubicBezTo>
                    <a:pt x="1580" y="782"/>
                    <a:pt x="1591" y="737"/>
                    <a:pt x="1613" y="703"/>
                  </a:cubicBezTo>
                  <a:cubicBezTo>
                    <a:pt x="1613" y="681"/>
                    <a:pt x="1602" y="670"/>
                    <a:pt x="1580" y="670"/>
                  </a:cubicBezTo>
                  <a:lnTo>
                    <a:pt x="1569" y="670"/>
                  </a:lnTo>
                  <a:cubicBezTo>
                    <a:pt x="1569" y="581"/>
                    <a:pt x="1558" y="492"/>
                    <a:pt x="1546" y="403"/>
                  </a:cubicBezTo>
                  <a:cubicBezTo>
                    <a:pt x="1546" y="392"/>
                    <a:pt x="1558" y="381"/>
                    <a:pt x="1546" y="381"/>
                  </a:cubicBezTo>
                  <a:cubicBezTo>
                    <a:pt x="1546" y="370"/>
                    <a:pt x="1536" y="359"/>
                    <a:pt x="1536" y="347"/>
                  </a:cubicBezTo>
                  <a:lnTo>
                    <a:pt x="1524" y="347"/>
                  </a:lnTo>
                  <a:lnTo>
                    <a:pt x="1524" y="337"/>
                  </a:lnTo>
                  <a:cubicBezTo>
                    <a:pt x="1524" y="314"/>
                    <a:pt x="1514" y="314"/>
                    <a:pt x="1491" y="314"/>
                  </a:cubicBezTo>
                  <a:cubicBezTo>
                    <a:pt x="1491" y="303"/>
                    <a:pt x="1480" y="292"/>
                    <a:pt x="1469" y="292"/>
                  </a:cubicBezTo>
                  <a:lnTo>
                    <a:pt x="1391" y="214"/>
                  </a:lnTo>
                  <a:cubicBezTo>
                    <a:pt x="1380" y="214"/>
                    <a:pt x="1380" y="203"/>
                    <a:pt x="1380" y="203"/>
                  </a:cubicBezTo>
                  <a:cubicBezTo>
                    <a:pt x="1380" y="192"/>
                    <a:pt x="1380" y="192"/>
                    <a:pt x="1368" y="181"/>
                  </a:cubicBezTo>
                  <a:cubicBezTo>
                    <a:pt x="1313" y="103"/>
                    <a:pt x="1213" y="80"/>
                    <a:pt x="1124" y="47"/>
                  </a:cubicBezTo>
                  <a:cubicBezTo>
                    <a:pt x="1038" y="28"/>
                    <a:pt x="952" y="1"/>
                    <a:pt x="86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81" name="Google Shape;781;p3"/>
            <p:cNvSpPr/>
            <p:nvPr/>
          </p:nvSpPr>
          <p:spPr>
            <a:xfrm>
              <a:off x="2012034" y="4384146"/>
              <a:ext cx="4291" cy="3140"/>
            </a:xfrm>
            <a:custGeom>
              <a:avLst/>
              <a:gdLst/>
              <a:ahLst/>
              <a:cxnLst/>
              <a:rect l="l" t="t" r="r" b="b"/>
              <a:pathLst>
                <a:path w="123" h="90" extrusionOk="0">
                  <a:moveTo>
                    <a:pt x="33" y="1"/>
                  </a:moveTo>
                  <a:cubicBezTo>
                    <a:pt x="33" y="1"/>
                    <a:pt x="22" y="1"/>
                    <a:pt x="22" y="12"/>
                  </a:cubicBezTo>
                  <a:cubicBezTo>
                    <a:pt x="11" y="12"/>
                    <a:pt x="11" y="12"/>
                    <a:pt x="11" y="23"/>
                  </a:cubicBezTo>
                  <a:cubicBezTo>
                    <a:pt x="0" y="23"/>
                    <a:pt x="0" y="34"/>
                    <a:pt x="0" y="34"/>
                  </a:cubicBezTo>
                  <a:cubicBezTo>
                    <a:pt x="0" y="34"/>
                    <a:pt x="0" y="45"/>
                    <a:pt x="11" y="45"/>
                  </a:cubicBezTo>
                  <a:cubicBezTo>
                    <a:pt x="11" y="57"/>
                    <a:pt x="11" y="57"/>
                    <a:pt x="22" y="57"/>
                  </a:cubicBezTo>
                  <a:cubicBezTo>
                    <a:pt x="22" y="67"/>
                    <a:pt x="33" y="67"/>
                    <a:pt x="33" y="67"/>
                  </a:cubicBezTo>
                  <a:cubicBezTo>
                    <a:pt x="45" y="67"/>
                    <a:pt x="45" y="67"/>
                    <a:pt x="45" y="79"/>
                  </a:cubicBezTo>
                  <a:lnTo>
                    <a:pt x="67" y="79"/>
                  </a:lnTo>
                  <a:lnTo>
                    <a:pt x="67" y="89"/>
                  </a:lnTo>
                  <a:lnTo>
                    <a:pt x="111" y="89"/>
                  </a:lnTo>
                  <a:lnTo>
                    <a:pt x="111" y="79"/>
                  </a:lnTo>
                  <a:lnTo>
                    <a:pt x="122" y="79"/>
                  </a:lnTo>
                  <a:lnTo>
                    <a:pt x="122" y="67"/>
                  </a:lnTo>
                  <a:lnTo>
                    <a:pt x="122" y="57"/>
                  </a:lnTo>
                  <a:lnTo>
                    <a:pt x="122" y="45"/>
                  </a:lnTo>
                  <a:lnTo>
                    <a:pt x="111" y="34"/>
                  </a:lnTo>
                  <a:lnTo>
                    <a:pt x="111" y="23"/>
                  </a:lnTo>
                  <a:lnTo>
                    <a:pt x="100" y="23"/>
                  </a:lnTo>
                  <a:cubicBezTo>
                    <a:pt x="100" y="12"/>
                    <a:pt x="100" y="12"/>
                    <a:pt x="89" y="12"/>
                  </a:cubicBezTo>
                  <a:lnTo>
                    <a:pt x="78" y="1"/>
                  </a:ln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82" name="Google Shape;782;p3"/>
            <p:cNvSpPr/>
            <p:nvPr/>
          </p:nvSpPr>
          <p:spPr>
            <a:xfrm>
              <a:off x="2019780" y="4381460"/>
              <a:ext cx="3907" cy="3489"/>
            </a:xfrm>
            <a:custGeom>
              <a:avLst/>
              <a:gdLst/>
              <a:ahLst/>
              <a:cxnLst/>
              <a:rect l="l" t="t" r="r" b="b"/>
              <a:pathLst>
                <a:path w="112" h="100" extrusionOk="0">
                  <a:moveTo>
                    <a:pt x="45" y="0"/>
                  </a:moveTo>
                  <a:cubicBezTo>
                    <a:pt x="45" y="0"/>
                    <a:pt x="34" y="0"/>
                    <a:pt x="23" y="11"/>
                  </a:cubicBezTo>
                  <a:lnTo>
                    <a:pt x="11" y="11"/>
                  </a:lnTo>
                  <a:cubicBezTo>
                    <a:pt x="11" y="22"/>
                    <a:pt x="1" y="22"/>
                    <a:pt x="1" y="33"/>
                  </a:cubicBezTo>
                  <a:lnTo>
                    <a:pt x="1" y="45"/>
                  </a:lnTo>
                  <a:cubicBezTo>
                    <a:pt x="1" y="55"/>
                    <a:pt x="1" y="55"/>
                    <a:pt x="11" y="67"/>
                  </a:cubicBezTo>
                  <a:lnTo>
                    <a:pt x="23" y="78"/>
                  </a:lnTo>
                  <a:cubicBezTo>
                    <a:pt x="23" y="89"/>
                    <a:pt x="34" y="89"/>
                    <a:pt x="34" y="89"/>
                  </a:cubicBezTo>
                  <a:lnTo>
                    <a:pt x="45" y="89"/>
                  </a:lnTo>
                  <a:lnTo>
                    <a:pt x="45" y="100"/>
                  </a:lnTo>
                  <a:lnTo>
                    <a:pt x="90" y="100"/>
                  </a:lnTo>
                  <a:lnTo>
                    <a:pt x="100" y="89"/>
                  </a:lnTo>
                  <a:cubicBezTo>
                    <a:pt x="112" y="89"/>
                    <a:pt x="112" y="78"/>
                    <a:pt x="112" y="78"/>
                  </a:cubicBezTo>
                  <a:lnTo>
                    <a:pt x="112" y="55"/>
                  </a:lnTo>
                  <a:lnTo>
                    <a:pt x="112" y="45"/>
                  </a:lnTo>
                  <a:lnTo>
                    <a:pt x="112" y="33"/>
                  </a:lnTo>
                  <a:lnTo>
                    <a:pt x="100" y="22"/>
                  </a:lnTo>
                  <a:lnTo>
                    <a:pt x="90" y="11"/>
                  </a:lnTo>
                  <a:cubicBezTo>
                    <a:pt x="78" y="11"/>
                    <a:pt x="78" y="0"/>
                    <a:pt x="6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83" name="Google Shape;783;p3"/>
            <p:cNvSpPr/>
            <p:nvPr/>
          </p:nvSpPr>
          <p:spPr>
            <a:xfrm>
              <a:off x="2031014" y="4377936"/>
              <a:ext cx="3559" cy="2372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57" y="1"/>
                  </a:moveTo>
                  <a:cubicBezTo>
                    <a:pt x="1" y="1"/>
                    <a:pt x="1" y="67"/>
                    <a:pt x="57" y="67"/>
                  </a:cubicBezTo>
                  <a:cubicBezTo>
                    <a:pt x="101" y="67"/>
                    <a:pt x="101" y="1"/>
                    <a:pt x="5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84" name="Google Shape;784;p3"/>
            <p:cNvSpPr/>
            <p:nvPr/>
          </p:nvSpPr>
          <p:spPr>
            <a:xfrm>
              <a:off x="2020931" y="4387739"/>
              <a:ext cx="3907" cy="3838"/>
            </a:xfrm>
            <a:custGeom>
              <a:avLst/>
              <a:gdLst/>
              <a:ahLst/>
              <a:cxnLst/>
              <a:rect l="l" t="t" r="r" b="b"/>
              <a:pathLst>
                <a:path w="112" h="110" extrusionOk="0">
                  <a:moveTo>
                    <a:pt x="67" y="1"/>
                  </a:moveTo>
                  <a:cubicBezTo>
                    <a:pt x="65" y="1"/>
                    <a:pt x="62" y="3"/>
                    <a:pt x="57" y="9"/>
                  </a:cubicBezTo>
                  <a:lnTo>
                    <a:pt x="45" y="9"/>
                  </a:lnTo>
                  <a:cubicBezTo>
                    <a:pt x="34" y="9"/>
                    <a:pt x="34" y="9"/>
                    <a:pt x="34" y="20"/>
                  </a:cubicBezTo>
                  <a:cubicBezTo>
                    <a:pt x="23" y="31"/>
                    <a:pt x="12" y="43"/>
                    <a:pt x="12" y="53"/>
                  </a:cubicBezTo>
                  <a:cubicBezTo>
                    <a:pt x="1" y="53"/>
                    <a:pt x="1" y="65"/>
                    <a:pt x="1" y="65"/>
                  </a:cubicBezTo>
                  <a:lnTo>
                    <a:pt x="1" y="75"/>
                  </a:lnTo>
                  <a:cubicBezTo>
                    <a:pt x="12" y="87"/>
                    <a:pt x="12" y="87"/>
                    <a:pt x="12" y="98"/>
                  </a:cubicBezTo>
                  <a:lnTo>
                    <a:pt x="34" y="98"/>
                  </a:lnTo>
                  <a:cubicBezTo>
                    <a:pt x="34" y="109"/>
                    <a:pt x="45" y="109"/>
                    <a:pt x="57" y="109"/>
                  </a:cubicBezTo>
                  <a:cubicBezTo>
                    <a:pt x="57" y="109"/>
                    <a:pt x="67" y="109"/>
                    <a:pt x="67" y="98"/>
                  </a:cubicBezTo>
                  <a:lnTo>
                    <a:pt x="90" y="98"/>
                  </a:lnTo>
                  <a:cubicBezTo>
                    <a:pt x="90" y="87"/>
                    <a:pt x="101" y="87"/>
                    <a:pt x="101" y="75"/>
                  </a:cubicBezTo>
                  <a:cubicBezTo>
                    <a:pt x="101" y="65"/>
                    <a:pt x="112" y="53"/>
                    <a:pt x="112" y="43"/>
                  </a:cubicBezTo>
                  <a:lnTo>
                    <a:pt x="112" y="31"/>
                  </a:lnTo>
                  <a:lnTo>
                    <a:pt x="112" y="20"/>
                  </a:lnTo>
                  <a:lnTo>
                    <a:pt x="101" y="9"/>
                  </a:lnTo>
                  <a:lnTo>
                    <a:pt x="79" y="9"/>
                  </a:lnTo>
                  <a:cubicBezTo>
                    <a:pt x="73" y="3"/>
                    <a:pt x="70" y="1"/>
                    <a:pt x="6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85" name="Google Shape;785;p3"/>
            <p:cNvSpPr/>
            <p:nvPr/>
          </p:nvSpPr>
          <p:spPr>
            <a:xfrm>
              <a:off x="2017826" y="4393077"/>
              <a:ext cx="3559" cy="2372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57" y="1"/>
                  </a:moveTo>
                  <a:cubicBezTo>
                    <a:pt x="1" y="1"/>
                    <a:pt x="1" y="68"/>
                    <a:pt x="57" y="68"/>
                  </a:cubicBezTo>
                  <a:cubicBezTo>
                    <a:pt x="101" y="68"/>
                    <a:pt x="101" y="1"/>
                    <a:pt x="5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86" name="Google Shape;786;p3"/>
            <p:cNvSpPr/>
            <p:nvPr/>
          </p:nvSpPr>
          <p:spPr>
            <a:xfrm>
              <a:off x="1994172" y="4363283"/>
              <a:ext cx="21770" cy="18176"/>
            </a:xfrm>
            <a:custGeom>
              <a:avLst/>
              <a:gdLst/>
              <a:ahLst/>
              <a:cxnLst/>
              <a:rect l="l" t="t" r="r" b="b"/>
              <a:pathLst>
                <a:path w="624" h="521" extrusionOk="0">
                  <a:moveTo>
                    <a:pt x="573" y="1"/>
                  </a:moveTo>
                  <a:cubicBezTo>
                    <a:pt x="568" y="1"/>
                    <a:pt x="562" y="4"/>
                    <a:pt x="557" y="9"/>
                  </a:cubicBezTo>
                  <a:cubicBezTo>
                    <a:pt x="545" y="9"/>
                    <a:pt x="534" y="20"/>
                    <a:pt x="534" y="32"/>
                  </a:cubicBezTo>
                  <a:cubicBezTo>
                    <a:pt x="534" y="42"/>
                    <a:pt x="523" y="42"/>
                    <a:pt x="523" y="54"/>
                  </a:cubicBezTo>
                  <a:lnTo>
                    <a:pt x="523" y="65"/>
                  </a:lnTo>
                  <a:cubicBezTo>
                    <a:pt x="523" y="54"/>
                    <a:pt x="512" y="54"/>
                    <a:pt x="512" y="54"/>
                  </a:cubicBezTo>
                  <a:lnTo>
                    <a:pt x="490" y="54"/>
                  </a:lnTo>
                  <a:cubicBezTo>
                    <a:pt x="490" y="42"/>
                    <a:pt x="478" y="32"/>
                    <a:pt x="468" y="20"/>
                  </a:cubicBezTo>
                  <a:cubicBezTo>
                    <a:pt x="445" y="20"/>
                    <a:pt x="423" y="20"/>
                    <a:pt x="412" y="32"/>
                  </a:cubicBezTo>
                  <a:cubicBezTo>
                    <a:pt x="389" y="32"/>
                    <a:pt x="367" y="32"/>
                    <a:pt x="357" y="42"/>
                  </a:cubicBezTo>
                  <a:cubicBezTo>
                    <a:pt x="300" y="87"/>
                    <a:pt x="245" y="143"/>
                    <a:pt x="201" y="198"/>
                  </a:cubicBezTo>
                  <a:cubicBezTo>
                    <a:pt x="189" y="210"/>
                    <a:pt x="179" y="220"/>
                    <a:pt x="179" y="243"/>
                  </a:cubicBezTo>
                  <a:cubicBezTo>
                    <a:pt x="167" y="232"/>
                    <a:pt x="167" y="220"/>
                    <a:pt x="156" y="220"/>
                  </a:cubicBezTo>
                  <a:cubicBezTo>
                    <a:pt x="147" y="216"/>
                    <a:pt x="136" y="213"/>
                    <a:pt x="126" y="213"/>
                  </a:cubicBezTo>
                  <a:cubicBezTo>
                    <a:pt x="110" y="213"/>
                    <a:pt x="96" y="219"/>
                    <a:pt x="90" y="232"/>
                  </a:cubicBezTo>
                  <a:cubicBezTo>
                    <a:pt x="67" y="265"/>
                    <a:pt x="34" y="309"/>
                    <a:pt x="23" y="354"/>
                  </a:cubicBezTo>
                  <a:cubicBezTo>
                    <a:pt x="11" y="376"/>
                    <a:pt x="11" y="398"/>
                    <a:pt x="11" y="421"/>
                  </a:cubicBezTo>
                  <a:cubicBezTo>
                    <a:pt x="1" y="443"/>
                    <a:pt x="1" y="465"/>
                    <a:pt x="11" y="487"/>
                  </a:cubicBezTo>
                  <a:cubicBezTo>
                    <a:pt x="11" y="510"/>
                    <a:pt x="34" y="521"/>
                    <a:pt x="56" y="521"/>
                  </a:cubicBezTo>
                  <a:cubicBezTo>
                    <a:pt x="78" y="521"/>
                    <a:pt x="100" y="510"/>
                    <a:pt x="100" y="487"/>
                  </a:cubicBezTo>
                  <a:lnTo>
                    <a:pt x="100" y="454"/>
                  </a:lnTo>
                  <a:lnTo>
                    <a:pt x="112" y="443"/>
                  </a:lnTo>
                  <a:lnTo>
                    <a:pt x="112" y="432"/>
                  </a:lnTo>
                  <a:lnTo>
                    <a:pt x="112" y="421"/>
                  </a:lnTo>
                  <a:lnTo>
                    <a:pt x="112" y="410"/>
                  </a:lnTo>
                  <a:lnTo>
                    <a:pt x="112" y="398"/>
                  </a:lnTo>
                  <a:cubicBezTo>
                    <a:pt x="119" y="407"/>
                    <a:pt x="139" y="414"/>
                    <a:pt x="153" y="414"/>
                  </a:cubicBezTo>
                  <a:cubicBezTo>
                    <a:pt x="159" y="414"/>
                    <a:pt x="164" y="413"/>
                    <a:pt x="167" y="410"/>
                  </a:cubicBezTo>
                  <a:lnTo>
                    <a:pt x="211" y="365"/>
                  </a:lnTo>
                  <a:cubicBezTo>
                    <a:pt x="211" y="354"/>
                    <a:pt x="223" y="332"/>
                    <a:pt x="234" y="321"/>
                  </a:cubicBezTo>
                  <a:cubicBezTo>
                    <a:pt x="245" y="287"/>
                    <a:pt x="268" y="265"/>
                    <a:pt x="290" y="232"/>
                  </a:cubicBezTo>
                  <a:cubicBezTo>
                    <a:pt x="312" y="210"/>
                    <a:pt x="334" y="176"/>
                    <a:pt x="357" y="154"/>
                  </a:cubicBezTo>
                  <a:lnTo>
                    <a:pt x="357" y="187"/>
                  </a:lnTo>
                  <a:cubicBezTo>
                    <a:pt x="357" y="210"/>
                    <a:pt x="357" y="220"/>
                    <a:pt x="367" y="243"/>
                  </a:cubicBezTo>
                  <a:cubicBezTo>
                    <a:pt x="367" y="254"/>
                    <a:pt x="379" y="254"/>
                    <a:pt x="379" y="254"/>
                  </a:cubicBezTo>
                  <a:cubicBezTo>
                    <a:pt x="379" y="265"/>
                    <a:pt x="389" y="276"/>
                    <a:pt x="389" y="276"/>
                  </a:cubicBezTo>
                  <a:cubicBezTo>
                    <a:pt x="389" y="296"/>
                    <a:pt x="408" y="307"/>
                    <a:pt x="426" y="307"/>
                  </a:cubicBezTo>
                  <a:cubicBezTo>
                    <a:pt x="439" y="307"/>
                    <a:pt x="452" y="301"/>
                    <a:pt x="456" y="287"/>
                  </a:cubicBezTo>
                  <a:cubicBezTo>
                    <a:pt x="468" y="276"/>
                    <a:pt x="468" y="265"/>
                    <a:pt x="468" y="265"/>
                  </a:cubicBezTo>
                  <a:cubicBezTo>
                    <a:pt x="478" y="254"/>
                    <a:pt x="478" y="243"/>
                    <a:pt x="478" y="232"/>
                  </a:cubicBezTo>
                  <a:cubicBezTo>
                    <a:pt x="478" y="220"/>
                    <a:pt x="490" y="198"/>
                    <a:pt x="490" y="187"/>
                  </a:cubicBezTo>
                  <a:cubicBezTo>
                    <a:pt x="501" y="154"/>
                    <a:pt x="512" y="131"/>
                    <a:pt x="523" y="98"/>
                  </a:cubicBezTo>
                  <a:cubicBezTo>
                    <a:pt x="523" y="109"/>
                    <a:pt x="534" y="109"/>
                    <a:pt x="534" y="109"/>
                  </a:cubicBezTo>
                  <a:lnTo>
                    <a:pt x="545" y="121"/>
                  </a:lnTo>
                  <a:lnTo>
                    <a:pt x="579" y="121"/>
                  </a:lnTo>
                  <a:lnTo>
                    <a:pt x="590" y="109"/>
                  </a:lnTo>
                  <a:cubicBezTo>
                    <a:pt x="601" y="109"/>
                    <a:pt x="601" y="98"/>
                    <a:pt x="601" y="98"/>
                  </a:cubicBezTo>
                  <a:lnTo>
                    <a:pt x="612" y="87"/>
                  </a:lnTo>
                  <a:lnTo>
                    <a:pt x="612" y="76"/>
                  </a:lnTo>
                  <a:cubicBezTo>
                    <a:pt x="612" y="65"/>
                    <a:pt x="623" y="54"/>
                    <a:pt x="623" y="42"/>
                  </a:cubicBezTo>
                  <a:lnTo>
                    <a:pt x="623" y="32"/>
                  </a:lnTo>
                  <a:cubicBezTo>
                    <a:pt x="623" y="32"/>
                    <a:pt x="623" y="20"/>
                    <a:pt x="612" y="20"/>
                  </a:cubicBezTo>
                  <a:cubicBezTo>
                    <a:pt x="612" y="20"/>
                    <a:pt x="612" y="9"/>
                    <a:pt x="601" y="9"/>
                  </a:cubicBezTo>
                  <a:lnTo>
                    <a:pt x="590" y="9"/>
                  </a:lnTo>
                  <a:cubicBezTo>
                    <a:pt x="584" y="4"/>
                    <a:pt x="579" y="1"/>
                    <a:pt x="57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87" name="Google Shape;787;p3"/>
            <p:cNvSpPr/>
            <p:nvPr/>
          </p:nvSpPr>
          <p:spPr>
            <a:xfrm>
              <a:off x="2016291" y="4361259"/>
              <a:ext cx="5094" cy="11269"/>
            </a:xfrm>
            <a:custGeom>
              <a:avLst/>
              <a:gdLst/>
              <a:ahLst/>
              <a:cxnLst/>
              <a:rect l="l" t="t" r="r" b="b"/>
              <a:pathLst>
                <a:path w="146" h="323" extrusionOk="0">
                  <a:moveTo>
                    <a:pt x="45" y="1"/>
                  </a:moveTo>
                  <a:cubicBezTo>
                    <a:pt x="22" y="11"/>
                    <a:pt x="0" y="23"/>
                    <a:pt x="12" y="45"/>
                  </a:cubicBezTo>
                  <a:cubicBezTo>
                    <a:pt x="22" y="90"/>
                    <a:pt x="34" y="123"/>
                    <a:pt x="45" y="167"/>
                  </a:cubicBezTo>
                  <a:lnTo>
                    <a:pt x="45" y="234"/>
                  </a:lnTo>
                  <a:lnTo>
                    <a:pt x="45" y="268"/>
                  </a:lnTo>
                  <a:lnTo>
                    <a:pt x="45" y="301"/>
                  </a:lnTo>
                  <a:cubicBezTo>
                    <a:pt x="56" y="323"/>
                    <a:pt x="78" y="323"/>
                    <a:pt x="89" y="323"/>
                  </a:cubicBezTo>
                  <a:cubicBezTo>
                    <a:pt x="111" y="323"/>
                    <a:pt x="123" y="323"/>
                    <a:pt x="134" y="301"/>
                  </a:cubicBezTo>
                  <a:cubicBezTo>
                    <a:pt x="145" y="278"/>
                    <a:pt x="145" y="256"/>
                    <a:pt x="145" y="223"/>
                  </a:cubicBezTo>
                  <a:cubicBezTo>
                    <a:pt x="145" y="201"/>
                    <a:pt x="145" y="179"/>
                    <a:pt x="134" y="167"/>
                  </a:cubicBezTo>
                  <a:cubicBezTo>
                    <a:pt x="134" y="112"/>
                    <a:pt x="111" y="67"/>
                    <a:pt x="101" y="23"/>
                  </a:cubicBezTo>
                  <a:cubicBezTo>
                    <a:pt x="89" y="1"/>
                    <a:pt x="67" y="1"/>
                    <a:pt x="4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88" name="Google Shape;788;p3"/>
            <p:cNvSpPr/>
            <p:nvPr/>
          </p:nvSpPr>
          <p:spPr>
            <a:xfrm>
              <a:off x="2021350" y="4362411"/>
              <a:ext cx="5826" cy="7954"/>
            </a:xfrm>
            <a:custGeom>
              <a:avLst/>
              <a:gdLst/>
              <a:ahLst/>
              <a:cxnLst/>
              <a:rect l="l" t="t" r="r" b="b"/>
              <a:pathLst>
                <a:path w="167" h="228" extrusionOk="0">
                  <a:moveTo>
                    <a:pt x="33" y="1"/>
                  </a:moveTo>
                  <a:cubicBezTo>
                    <a:pt x="22" y="1"/>
                    <a:pt x="0" y="23"/>
                    <a:pt x="11" y="34"/>
                  </a:cubicBezTo>
                  <a:cubicBezTo>
                    <a:pt x="22" y="67"/>
                    <a:pt x="33" y="90"/>
                    <a:pt x="45" y="123"/>
                  </a:cubicBezTo>
                  <a:cubicBezTo>
                    <a:pt x="45" y="134"/>
                    <a:pt x="55" y="146"/>
                    <a:pt x="55" y="168"/>
                  </a:cubicBezTo>
                  <a:cubicBezTo>
                    <a:pt x="67" y="179"/>
                    <a:pt x="78" y="190"/>
                    <a:pt x="78" y="212"/>
                  </a:cubicBezTo>
                  <a:cubicBezTo>
                    <a:pt x="86" y="220"/>
                    <a:pt x="99" y="228"/>
                    <a:pt x="114" y="228"/>
                  </a:cubicBezTo>
                  <a:cubicBezTo>
                    <a:pt x="120" y="228"/>
                    <a:pt x="127" y="227"/>
                    <a:pt x="134" y="223"/>
                  </a:cubicBezTo>
                  <a:cubicBezTo>
                    <a:pt x="156" y="223"/>
                    <a:pt x="167" y="212"/>
                    <a:pt x="167" y="190"/>
                  </a:cubicBezTo>
                  <a:cubicBezTo>
                    <a:pt x="156" y="179"/>
                    <a:pt x="156" y="156"/>
                    <a:pt x="144" y="146"/>
                  </a:cubicBezTo>
                  <a:cubicBezTo>
                    <a:pt x="144" y="134"/>
                    <a:pt x="134" y="123"/>
                    <a:pt x="122" y="101"/>
                  </a:cubicBezTo>
                  <a:cubicBezTo>
                    <a:pt x="111" y="79"/>
                    <a:pt x="100" y="45"/>
                    <a:pt x="89" y="23"/>
                  </a:cubicBezTo>
                  <a:cubicBezTo>
                    <a:pt x="78" y="1"/>
                    <a:pt x="55" y="1"/>
                    <a:pt x="3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89" name="Google Shape;789;p3"/>
            <p:cNvSpPr/>
            <p:nvPr/>
          </p:nvSpPr>
          <p:spPr>
            <a:xfrm>
              <a:off x="2026757" y="4362829"/>
              <a:ext cx="17479" cy="20967"/>
            </a:xfrm>
            <a:custGeom>
              <a:avLst/>
              <a:gdLst/>
              <a:ahLst/>
              <a:cxnLst/>
              <a:rect l="l" t="t" r="r" b="b"/>
              <a:pathLst>
                <a:path w="501" h="601" extrusionOk="0">
                  <a:moveTo>
                    <a:pt x="68" y="0"/>
                  </a:moveTo>
                  <a:cubicBezTo>
                    <a:pt x="45" y="0"/>
                    <a:pt x="12" y="0"/>
                    <a:pt x="1" y="22"/>
                  </a:cubicBezTo>
                  <a:cubicBezTo>
                    <a:pt x="1" y="55"/>
                    <a:pt x="23" y="67"/>
                    <a:pt x="45" y="67"/>
                  </a:cubicBezTo>
                  <a:lnTo>
                    <a:pt x="34" y="67"/>
                  </a:lnTo>
                  <a:cubicBezTo>
                    <a:pt x="34" y="78"/>
                    <a:pt x="45" y="78"/>
                    <a:pt x="45" y="78"/>
                  </a:cubicBezTo>
                  <a:lnTo>
                    <a:pt x="56" y="89"/>
                  </a:lnTo>
                  <a:cubicBezTo>
                    <a:pt x="68" y="100"/>
                    <a:pt x="68" y="100"/>
                    <a:pt x="68" y="111"/>
                  </a:cubicBezTo>
                  <a:cubicBezTo>
                    <a:pt x="78" y="122"/>
                    <a:pt x="78" y="134"/>
                    <a:pt x="90" y="144"/>
                  </a:cubicBezTo>
                  <a:lnTo>
                    <a:pt x="123" y="211"/>
                  </a:lnTo>
                  <a:cubicBezTo>
                    <a:pt x="123" y="223"/>
                    <a:pt x="134" y="233"/>
                    <a:pt x="145" y="245"/>
                  </a:cubicBezTo>
                  <a:cubicBezTo>
                    <a:pt x="145" y="267"/>
                    <a:pt x="157" y="267"/>
                    <a:pt x="167" y="278"/>
                  </a:cubicBezTo>
                  <a:cubicBezTo>
                    <a:pt x="179" y="300"/>
                    <a:pt x="201" y="300"/>
                    <a:pt x="223" y="300"/>
                  </a:cubicBezTo>
                  <a:cubicBezTo>
                    <a:pt x="234" y="289"/>
                    <a:pt x="246" y="289"/>
                    <a:pt x="246" y="278"/>
                  </a:cubicBezTo>
                  <a:cubicBezTo>
                    <a:pt x="256" y="278"/>
                    <a:pt x="256" y="289"/>
                    <a:pt x="256" y="289"/>
                  </a:cubicBezTo>
                  <a:cubicBezTo>
                    <a:pt x="268" y="322"/>
                    <a:pt x="278" y="345"/>
                    <a:pt x="290" y="378"/>
                  </a:cubicBezTo>
                  <a:cubicBezTo>
                    <a:pt x="301" y="401"/>
                    <a:pt x="312" y="445"/>
                    <a:pt x="345" y="456"/>
                  </a:cubicBezTo>
                  <a:cubicBezTo>
                    <a:pt x="356" y="462"/>
                    <a:pt x="365" y="464"/>
                    <a:pt x="373" y="464"/>
                  </a:cubicBezTo>
                  <a:cubicBezTo>
                    <a:pt x="382" y="464"/>
                    <a:pt x="390" y="462"/>
                    <a:pt x="401" y="456"/>
                  </a:cubicBezTo>
                  <a:cubicBezTo>
                    <a:pt x="401" y="500"/>
                    <a:pt x="412" y="534"/>
                    <a:pt x="424" y="579"/>
                  </a:cubicBezTo>
                  <a:cubicBezTo>
                    <a:pt x="424" y="589"/>
                    <a:pt x="446" y="601"/>
                    <a:pt x="468" y="601"/>
                  </a:cubicBezTo>
                  <a:cubicBezTo>
                    <a:pt x="479" y="601"/>
                    <a:pt x="501" y="589"/>
                    <a:pt x="501" y="567"/>
                  </a:cubicBezTo>
                  <a:lnTo>
                    <a:pt x="501" y="523"/>
                  </a:lnTo>
                  <a:lnTo>
                    <a:pt x="501" y="478"/>
                  </a:lnTo>
                  <a:cubicBezTo>
                    <a:pt x="501" y="456"/>
                    <a:pt x="490" y="423"/>
                    <a:pt x="479" y="401"/>
                  </a:cubicBezTo>
                  <a:cubicBezTo>
                    <a:pt x="468" y="345"/>
                    <a:pt x="434" y="312"/>
                    <a:pt x="390" y="267"/>
                  </a:cubicBezTo>
                  <a:lnTo>
                    <a:pt x="357" y="267"/>
                  </a:lnTo>
                  <a:cubicBezTo>
                    <a:pt x="323" y="211"/>
                    <a:pt x="301" y="167"/>
                    <a:pt x="278" y="111"/>
                  </a:cubicBezTo>
                  <a:cubicBezTo>
                    <a:pt x="268" y="89"/>
                    <a:pt x="246" y="89"/>
                    <a:pt x="223" y="89"/>
                  </a:cubicBezTo>
                  <a:cubicBezTo>
                    <a:pt x="201" y="89"/>
                    <a:pt x="190" y="100"/>
                    <a:pt x="190" y="122"/>
                  </a:cubicBezTo>
                  <a:cubicBezTo>
                    <a:pt x="179" y="111"/>
                    <a:pt x="179" y="100"/>
                    <a:pt x="179" y="100"/>
                  </a:cubicBezTo>
                  <a:cubicBezTo>
                    <a:pt x="145" y="55"/>
                    <a:pt x="123" y="11"/>
                    <a:pt x="6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90" name="Google Shape;790;p3"/>
            <p:cNvSpPr/>
            <p:nvPr/>
          </p:nvSpPr>
          <p:spPr>
            <a:xfrm>
              <a:off x="2027909" y="4391821"/>
              <a:ext cx="13641" cy="16432"/>
            </a:xfrm>
            <a:custGeom>
              <a:avLst/>
              <a:gdLst/>
              <a:ahLst/>
              <a:cxnLst/>
              <a:rect l="l" t="t" r="r" b="b"/>
              <a:pathLst>
                <a:path w="391" h="471" extrusionOk="0">
                  <a:moveTo>
                    <a:pt x="96" y="1"/>
                  </a:moveTo>
                  <a:cubicBezTo>
                    <a:pt x="76" y="1"/>
                    <a:pt x="57" y="9"/>
                    <a:pt x="57" y="25"/>
                  </a:cubicBezTo>
                  <a:lnTo>
                    <a:pt x="57" y="237"/>
                  </a:lnTo>
                  <a:cubicBezTo>
                    <a:pt x="57" y="270"/>
                    <a:pt x="68" y="304"/>
                    <a:pt x="68" y="337"/>
                  </a:cubicBezTo>
                  <a:cubicBezTo>
                    <a:pt x="68" y="370"/>
                    <a:pt x="57" y="393"/>
                    <a:pt x="57" y="415"/>
                  </a:cubicBezTo>
                  <a:lnTo>
                    <a:pt x="57" y="426"/>
                  </a:lnTo>
                  <a:cubicBezTo>
                    <a:pt x="45" y="426"/>
                    <a:pt x="45" y="415"/>
                    <a:pt x="35" y="415"/>
                  </a:cubicBezTo>
                  <a:cubicBezTo>
                    <a:pt x="1" y="415"/>
                    <a:pt x="1" y="470"/>
                    <a:pt x="35" y="470"/>
                  </a:cubicBezTo>
                  <a:cubicBezTo>
                    <a:pt x="57" y="470"/>
                    <a:pt x="68" y="459"/>
                    <a:pt x="68" y="448"/>
                  </a:cubicBezTo>
                  <a:lnTo>
                    <a:pt x="112" y="448"/>
                  </a:lnTo>
                  <a:cubicBezTo>
                    <a:pt x="112" y="448"/>
                    <a:pt x="112" y="437"/>
                    <a:pt x="124" y="437"/>
                  </a:cubicBezTo>
                  <a:cubicBezTo>
                    <a:pt x="124" y="437"/>
                    <a:pt x="124" y="448"/>
                    <a:pt x="134" y="448"/>
                  </a:cubicBezTo>
                  <a:cubicBezTo>
                    <a:pt x="146" y="448"/>
                    <a:pt x="168" y="448"/>
                    <a:pt x="179" y="437"/>
                  </a:cubicBezTo>
                  <a:lnTo>
                    <a:pt x="190" y="437"/>
                  </a:lnTo>
                  <a:cubicBezTo>
                    <a:pt x="201" y="437"/>
                    <a:pt x="201" y="437"/>
                    <a:pt x="213" y="426"/>
                  </a:cubicBezTo>
                  <a:cubicBezTo>
                    <a:pt x="223" y="426"/>
                    <a:pt x="245" y="426"/>
                    <a:pt x="245" y="415"/>
                  </a:cubicBezTo>
                  <a:cubicBezTo>
                    <a:pt x="290" y="348"/>
                    <a:pt x="334" y="292"/>
                    <a:pt x="379" y="237"/>
                  </a:cubicBezTo>
                  <a:cubicBezTo>
                    <a:pt x="391" y="225"/>
                    <a:pt x="379" y="203"/>
                    <a:pt x="368" y="203"/>
                  </a:cubicBezTo>
                  <a:cubicBezTo>
                    <a:pt x="362" y="198"/>
                    <a:pt x="354" y="195"/>
                    <a:pt x="346" y="195"/>
                  </a:cubicBezTo>
                  <a:cubicBezTo>
                    <a:pt x="337" y="195"/>
                    <a:pt x="329" y="198"/>
                    <a:pt x="324" y="203"/>
                  </a:cubicBezTo>
                  <a:cubicBezTo>
                    <a:pt x="324" y="192"/>
                    <a:pt x="312" y="192"/>
                    <a:pt x="312" y="192"/>
                  </a:cubicBezTo>
                  <a:cubicBezTo>
                    <a:pt x="305" y="189"/>
                    <a:pt x="299" y="187"/>
                    <a:pt x="293" y="187"/>
                  </a:cubicBezTo>
                  <a:cubicBezTo>
                    <a:pt x="283" y="187"/>
                    <a:pt x="275" y="192"/>
                    <a:pt x="268" y="192"/>
                  </a:cubicBezTo>
                  <a:cubicBezTo>
                    <a:pt x="245" y="203"/>
                    <a:pt x="235" y="225"/>
                    <a:pt x="213" y="248"/>
                  </a:cubicBezTo>
                  <a:lnTo>
                    <a:pt x="213" y="170"/>
                  </a:lnTo>
                  <a:cubicBezTo>
                    <a:pt x="213" y="148"/>
                    <a:pt x="179" y="136"/>
                    <a:pt x="157" y="136"/>
                  </a:cubicBezTo>
                  <a:lnTo>
                    <a:pt x="146" y="136"/>
                  </a:lnTo>
                  <a:cubicBezTo>
                    <a:pt x="146" y="104"/>
                    <a:pt x="134" y="70"/>
                    <a:pt x="134" y="25"/>
                  </a:cubicBezTo>
                  <a:cubicBezTo>
                    <a:pt x="134" y="9"/>
                    <a:pt x="115" y="1"/>
                    <a:pt x="9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91" name="Google Shape;791;p3"/>
            <p:cNvSpPr/>
            <p:nvPr/>
          </p:nvSpPr>
          <p:spPr>
            <a:xfrm>
              <a:off x="2001638" y="4400892"/>
              <a:ext cx="22433" cy="10850"/>
            </a:xfrm>
            <a:custGeom>
              <a:avLst/>
              <a:gdLst/>
              <a:ahLst/>
              <a:cxnLst/>
              <a:rect l="l" t="t" r="r" b="b"/>
              <a:pathLst>
                <a:path w="643" h="311" extrusionOk="0">
                  <a:moveTo>
                    <a:pt x="46" y="1"/>
                  </a:moveTo>
                  <a:cubicBezTo>
                    <a:pt x="27" y="1"/>
                    <a:pt x="1" y="16"/>
                    <a:pt x="9" y="32"/>
                  </a:cubicBezTo>
                  <a:cubicBezTo>
                    <a:pt x="98" y="177"/>
                    <a:pt x="254" y="299"/>
                    <a:pt x="432" y="311"/>
                  </a:cubicBezTo>
                  <a:cubicBezTo>
                    <a:pt x="442" y="311"/>
                    <a:pt x="442" y="311"/>
                    <a:pt x="454" y="299"/>
                  </a:cubicBezTo>
                  <a:cubicBezTo>
                    <a:pt x="461" y="299"/>
                    <a:pt x="473" y="304"/>
                    <a:pt x="484" y="304"/>
                  </a:cubicBezTo>
                  <a:cubicBezTo>
                    <a:pt x="490" y="304"/>
                    <a:pt x="495" y="303"/>
                    <a:pt x="498" y="299"/>
                  </a:cubicBezTo>
                  <a:cubicBezTo>
                    <a:pt x="509" y="299"/>
                    <a:pt x="521" y="299"/>
                    <a:pt x="531" y="288"/>
                  </a:cubicBezTo>
                  <a:cubicBezTo>
                    <a:pt x="542" y="294"/>
                    <a:pt x="554" y="296"/>
                    <a:pt x="565" y="296"/>
                  </a:cubicBezTo>
                  <a:cubicBezTo>
                    <a:pt x="576" y="296"/>
                    <a:pt x="587" y="294"/>
                    <a:pt x="598" y="288"/>
                  </a:cubicBezTo>
                  <a:cubicBezTo>
                    <a:pt x="610" y="288"/>
                    <a:pt x="620" y="277"/>
                    <a:pt x="620" y="266"/>
                  </a:cubicBezTo>
                  <a:lnTo>
                    <a:pt x="620" y="244"/>
                  </a:lnTo>
                  <a:lnTo>
                    <a:pt x="620" y="232"/>
                  </a:lnTo>
                  <a:lnTo>
                    <a:pt x="632" y="222"/>
                  </a:lnTo>
                  <a:lnTo>
                    <a:pt x="643" y="210"/>
                  </a:lnTo>
                  <a:lnTo>
                    <a:pt x="643" y="199"/>
                  </a:lnTo>
                  <a:lnTo>
                    <a:pt x="632" y="188"/>
                  </a:lnTo>
                  <a:lnTo>
                    <a:pt x="632" y="177"/>
                  </a:lnTo>
                  <a:cubicBezTo>
                    <a:pt x="632" y="166"/>
                    <a:pt x="632" y="166"/>
                    <a:pt x="620" y="166"/>
                  </a:cubicBezTo>
                  <a:cubicBezTo>
                    <a:pt x="620" y="155"/>
                    <a:pt x="620" y="155"/>
                    <a:pt x="610" y="155"/>
                  </a:cubicBezTo>
                  <a:cubicBezTo>
                    <a:pt x="610" y="143"/>
                    <a:pt x="598" y="143"/>
                    <a:pt x="598" y="143"/>
                  </a:cubicBezTo>
                  <a:cubicBezTo>
                    <a:pt x="587" y="143"/>
                    <a:pt x="587" y="133"/>
                    <a:pt x="576" y="133"/>
                  </a:cubicBezTo>
                  <a:lnTo>
                    <a:pt x="565" y="143"/>
                  </a:lnTo>
                  <a:cubicBezTo>
                    <a:pt x="554" y="143"/>
                    <a:pt x="543" y="143"/>
                    <a:pt x="543" y="155"/>
                  </a:cubicBezTo>
                  <a:lnTo>
                    <a:pt x="531" y="155"/>
                  </a:lnTo>
                  <a:cubicBezTo>
                    <a:pt x="521" y="155"/>
                    <a:pt x="521" y="143"/>
                    <a:pt x="509" y="143"/>
                  </a:cubicBezTo>
                  <a:cubicBezTo>
                    <a:pt x="498" y="133"/>
                    <a:pt x="487" y="133"/>
                    <a:pt x="465" y="133"/>
                  </a:cubicBezTo>
                  <a:cubicBezTo>
                    <a:pt x="454" y="143"/>
                    <a:pt x="442" y="143"/>
                    <a:pt x="442" y="155"/>
                  </a:cubicBezTo>
                  <a:cubicBezTo>
                    <a:pt x="432" y="155"/>
                    <a:pt x="432" y="166"/>
                    <a:pt x="432" y="177"/>
                  </a:cubicBezTo>
                  <a:lnTo>
                    <a:pt x="409" y="177"/>
                  </a:lnTo>
                  <a:cubicBezTo>
                    <a:pt x="409" y="188"/>
                    <a:pt x="398" y="188"/>
                    <a:pt x="398" y="199"/>
                  </a:cubicBezTo>
                  <a:cubicBezTo>
                    <a:pt x="387" y="188"/>
                    <a:pt x="365" y="188"/>
                    <a:pt x="353" y="177"/>
                  </a:cubicBezTo>
                  <a:lnTo>
                    <a:pt x="343" y="177"/>
                  </a:lnTo>
                  <a:lnTo>
                    <a:pt x="343" y="166"/>
                  </a:lnTo>
                  <a:lnTo>
                    <a:pt x="331" y="166"/>
                  </a:lnTo>
                  <a:lnTo>
                    <a:pt x="309" y="143"/>
                  </a:lnTo>
                  <a:cubicBezTo>
                    <a:pt x="298" y="138"/>
                    <a:pt x="287" y="135"/>
                    <a:pt x="276" y="135"/>
                  </a:cubicBezTo>
                  <a:cubicBezTo>
                    <a:pt x="264" y="135"/>
                    <a:pt x="253" y="138"/>
                    <a:pt x="242" y="143"/>
                  </a:cubicBezTo>
                  <a:cubicBezTo>
                    <a:pt x="231" y="155"/>
                    <a:pt x="231" y="166"/>
                    <a:pt x="242" y="177"/>
                  </a:cubicBezTo>
                  <a:lnTo>
                    <a:pt x="231" y="177"/>
                  </a:lnTo>
                  <a:cubicBezTo>
                    <a:pt x="165" y="133"/>
                    <a:pt x="109" y="77"/>
                    <a:pt x="64" y="10"/>
                  </a:cubicBezTo>
                  <a:cubicBezTo>
                    <a:pt x="61" y="3"/>
                    <a:pt x="54" y="1"/>
                    <a:pt x="4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92" name="Google Shape;792;p3"/>
            <p:cNvSpPr/>
            <p:nvPr/>
          </p:nvSpPr>
          <p:spPr>
            <a:xfrm>
              <a:off x="2025222" y="4407068"/>
              <a:ext cx="802" cy="802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11" y="0"/>
                  </a:moveTo>
                  <a:cubicBezTo>
                    <a:pt x="0" y="0"/>
                    <a:pt x="0" y="0"/>
                    <a:pt x="0" y="11"/>
                  </a:cubicBezTo>
                  <a:cubicBezTo>
                    <a:pt x="0" y="11"/>
                    <a:pt x="0" y="22"/>
                    <a:pt x="11" y="22"/>
                  </a:cubicBezTo>
                  <a:lnTo>
                    <a:pt x="23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93" name="Google Shape;793;p3"/>
            <p:cNvSpPr/>
            <p:nvPr/>
          </p:nvSpPr>
          <p:spPr>
            <a:xfrm>
              <a:off x="1994939" y="4383378"/>
              <a:ext cx="3524" cy="3140"/>
            </a:xfrm>
            <a:custGeom>
              <a:avLst/>
              <a:gdLst/>
              <a:ahLst/>
              <a:cxnLst/>
              <a:rect l="l" t="t" r="r" b="b"/>
              <a:pathLst>
                <a:path w="101" h="90" extrusionOk="0">
                  <a:moveTo>
                    <a:pt x="45" y="0"/>
                  </a:moveTo>
                  <a:cubicBezTo>
                    <a:pt x="34" y="0"/>
                    <a:pt x="34" y="0"/>
                    <a:pt x="23" y="12"/>
                  </a:cubicBezTo>
                  <a:cubicBezTo>
                    <a:pt x="23" y="12"/>
                    <a:pt x="12" y="12"/>
                    <a:pt x="12" y="23"/>
                  </a:cubicBezTo>
                  <a:lnTo>
                    <a:pt x="1" y="34"/>
                  </a:lnTo>
                  <a:cubicBezTo>
                    <a:pt x="1" y="45"/>
                    <a:pt x="12" y="56"/>
                    <a:pt x="12" y="56"/>
                  </a:cubicBezTo>
                  <a:cubicBezTo>
                    <a:pt x="12" y="67"/>
                    <a:pt x="23" y="67"/>
                    <a:pt x="23" y="67"/>
                  </a:cubicBezTo>
                  <a:lnTo>
                    <a:pt x="23" y="79"/>
                  </a:lnTo>
                  <a:cubicBezTo>
                    <a:pt x="34" y="79"/>
                    <a:pt x="34" y="79"/>
                    <a:pt x="45" y="89"/>
                  </a:cubicBezTo>
                  <a:lnTo>
                    <a:pt x="68" y="89"/>
                  </a:lnTo>
                  <a:cubicBezTo>
                    <a:pt x="78" y="89"/>
                    <a:pt x="78" y="89"/>
                    <a:pt x="78" y="79"/>
                  </a:cubicBezTo>
                  <a:lnTo>
                    <a:pt x="90" y="79"/>
                  </a:lnTo>
                  <a:cubicBezTo>
                    <a:pt x="101" y="79"/>
                    <a:pt x="101" y="67"/>
                    <a:pt x="101" y="67"/>
                  </a:cubicBezTo>
                  <a:lnTo>
                    <a:pt x="101" y="56"/>
                  </a:lnTo>
                  <a:lnTo>
                    <a:pt x="101" y="34"/>
                  </a:lnTo>
                  <a:lnTo>
                    <a:pt x="101" y="23"/>
                  </a:lnTo>
                  <a:cubicBezTo>
                    <a:pt x="90" y="12"/>
                    <a:pt x="90" y="12"/>
                    <a:pt x="78" y="12"/>
                  </a:cubicBezTo>
                  <a:cubicBezTo>
                    <a:pt x="78" y="0"/>
                    <a:pt x="68" y="0"/>
                    <a:pt x="6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94" name="Google Shape;794;p3"/>
            <p:cNvSpPr/>
            <p:nvPr/>
          </p:nvSpPr>
          <p:spPr>
            <a:xfrm>
              <a:off x="1915533" y="4399846"/>
              <a:ext cx="27631" cy="7326"/>
            </a:xfrm>
            <a:custGeom>
              <a:avLst/>
              <a:gdLst/>
              <a:ahLst/>
              <a:cxnLst/>
              <a:rect l="l" t="t" r="r" b="b"/>
              <a:pathLst>
                <a:path w="792" h="210" extrusionOk="0">
                  <a:moveTo>
                    <a:pt x="241" y="1"/>
                  </a:moveTo>
                  <a:cubicBezTo>
                    <a:pt x="177" y="1"/>
                    <a:pt x="113" y="7"/>
                    <a:pt x="52" y="18"/>
                  </a:cubicBezTo>
                  <a:cubicBezTo>
                    <a:pt x="1" y="28"/>
                    <a:pt x="25" y="86"/>
                    <a:pt x="64" y="86"/>
                  </a:cubicBezTo>
                  <a:cubicBezTo>
                    <a:pt x="68" y="86"/>
                    <a:pt x="71" y="85"/>
                    <a:pt x="75" y="84"/>
                  </a:cubicBezTo>
                  <a:cubicBezTo>
                    <a:pt x="130" y="73"/>
                    <a:pt x="186" y="68"/>
                    <a:pt x="242" y="68"/>
                  </a:cubicBezTo>
                  <a:cubicBezTo>
                    <a:pt x="297" y="68"/>
                    <a:pt x="353" y="73"/>
                    <a:pt x="408" y="84"/>
                  </a:cubicBezTo>
                  <a:cubicBezTo>
                    <a:pt x="520" y="107"/>
                    <a:pt x="619" y="163"/>
                    <a:pt x="720" y="207"/>
                  </a:cubicBezTo>
                  <a:cubicBezTo>
                    <a:pt x="725" y="209"/>
                    <a:pt x="731" y="210"/>
                    <a:pt x="737" y="210"/>
                  </a:cubicBezTo>
                  <a:cubicBezTo>
                    <a:pt x="766" y="210"/>
                    <a:pt x="791" y="190"/>
                    <a:pt x="764" y="163"/>
                  </a:cubicBezTo>
                  <a:cubicBezTo>
                    <a:pt x="675" y="84"/>
                    <a:pt x="542" y="40"/>
                    <a:pt x="431" y="18"/>
                  </a:cubicBezTo>
                  <a:cubicBezTo>
                    <a:pt x="369" y="7"/>
                    <a:pt x="305" y="1"/>
                    <a:pt x="2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95" name="Google Shape;795;p3"/>
            <p:cNvSpPr/>
            <p:nvPr/>
          </p:nvSpPr>
          <p:spPr>
            <a:xfrm>
              <a:off x="1933221" y="4411568"/>
              <a:ext cx="9769" cy="3942"/>
            </a:xfrm>
            <a:custGeom>
              <a:avLst/>
              <a:gdLst/>
              <a:ahLst/>
              <a:cxnLst/>
              <a:rect l="l" t="t" r="r" b="b"/>
              <a:pathLst>
                <a:path w="280" h="113" extrusionOk="0">
                  <a:moveTo>
                    <a:pt x="50" y="0"/>
                  </a:moveTo>
                  <a:cubicBezTo>
                    <a:pt x="34" y="0"/>
                    <a:pt x="20" y="11"/>
                    <a:pt x="13" y="27"/>
                  </a:cubicBezTo>
                  <a:cubicBezTo>
                    <a:pt x="1" y="49"/>
                    <a:pt x="23" y="60"/>
                    <a:pt x="45" y="71"/>
                  </a:cubicBezTo>
                  <a:cubicBezTo>
                    <a:pt x="79" y="82"/>
                    <a:pt x="112" y="82"/>
                    <a:pt x="146" y="94"/>
                  </a:cubicBezTo>
                  <a:cubicBezTo>
                    <a:pt x="157" y="94"/>
                    <a:pt x="168" y="104"/>
                    <a:pt x="191" y="104"/>
                  </a:cubicBezTo>
                  <a:cubicBezTo>
                    <a:pt x="202" y="110"/>
                    <a:pt x="213" y="113"/>
                    <a:pt x="224" y="113"/>
                  </a:cubicBezTo>
                  <a:cubicBezTo>
                    <a:pt x="235" y="113"/>
                    <a:pt x="246" y="110"/>
                    <a:pt x="257" y="104"/>
                  </a:cubicBezTo>
                  <a:cubicBezTo>
                    <a:pt x="279" y="104"/>
                    <a:pt x="279" y="82"/>
                    <a:pt x="268" y="71"/>
                  </a:cubicBezTo>
                  <a:cubicBezTo>
                    <a:pt x="257" y="49"/>
                    <a:pt x="235" y="38"/>
                    <a:pt x="213" y="38"/>
                  </a:cubicBezTo>
                  <a:cubicBezTo>
                    <a:pt x="201" y="27"/>
                    <a:pt x="179" y="27"/>
                    <a:pt x="168" y="27"/>
                  </a:cubicBezTo>
                  <a:cubicBezTo>
                    <a:pt x="134" y="15"/>
                    <a:pt x="102" y="5"/>
                    <a:pt x="68" y="5"/>
                  </a:cubicBezTo>
                  <a:cubicBezTo>
                    <a:pt x="62" y="2"/>
                    <a:pt x="56" y="0"/>
                    <a:pt x="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96" name="Google Shape;796;p3"/>
            <p:cNvSpPr/>
            <p:nvPr/>
          </p:nvSpPr>
          <p:spPr>
            <a:xfrm>
              <a:off x="1955376" y="4478414"/>
              <a:ext cx="17897" cy="24840"/>
            </a:xfrm>
            <a:custGeom>
              <a:avLst/>
              <a:gdLst/>
              <a:ahLst/>
              <a:cxnLst/>
              <a:rect l="l" t="t" r="r" b="b"/>
              <a:pathLst>
                <a:path w="513" h="712" extrusionOk="0">
                  <a:moveTo>
                    <a:pt x="354" y="1"/>
                  </a:moveTo>
                  <a:cubicBezTo>
                    <a:pt x="342" y="1"/>
                    <a:pt x="331" y="4"/>
                    <a:pt x="322" y="12"/>
                  </a:cubicBezTo>
                  <a:cubicBezTo>
                    <a:pt x="234" y="91"/>
                    <a:pt x="167" y="180"/>
                    <a:pt x="112" y="279"/>
                  </a:cubicBezTo>
                  <a:cubicBezTo>
                    <a:pt x="45" y="380"/>
                    <a:pt x="0" y="491"/>
                    <a:pt x="67" y="602"/>
                  </a:cubicBezTo>
                  <a:cubicBezTo>
                    <a:pt x="75" y="610"/>
                    <a:pt x="94" y="618"/>
                    <a:pt x="112" y="618"/>
                  </a:cubicBezTo>
                  <a:cubicBezTo>
                    <a:pt x="120" y="618"/>
                    <a:pt x="127" y="616"/>
                    <a:pt x="134" y="613"/>
                  </a:cubicBezTo>
                  <a:lnTo>
                    <a:pt x="134" y="613"/>
                  </a:lnTo>
                  <a:cubicBezTo>
                    <a:pt x="134" y="635"/>
                    <a:pt x="134" y="657"/>
                    <a:pt x="122" y="680"/>
                  </a:cubicBezTo>
                  <a:cubicBezTo>
                    <a:pt x="122" y="699"/>
                    <a:pt x="149" y="711"/>
                    <a:pt x="173" y="711"/>
                  </a:cubicBezTo>
                  <a:cubicBezTo>
                    <a:pt x="190" y="711"/>
                    <a:pt x="207" y="705"/>
                    <a:pt x="211" y="691"/>
                  </a:cubicBezTo>
                  <a:lnTo>
                    <a:pt x="278" y="558"/>
                  </a:lnTo>
                  <a:cubicBezTo>
                    <a:pt x="290" y="513"/>
                    <a:pt x="312" y="469"/>
                    <a:pt x="334" y="424"/>
                  </a:cubicBezTo>
                  <a:cubicBezTo>
                    <a:pt x="379" y="335"/>
                    <a:pt x="434" y="257"/>
                    <a:pt x="500" y="180"/>
                  </a:cubicBezTo>
                  <a:cubicBezTo>
                    <a:pt x="512" y="168"/>
                    <a:pt x="500" y="146"/>
                    <a:pt x="490" y="135"/>
                  </a:cubicBezTo>
                  <a:cubicBezTo>
                    <a:pt x="483" y="132"/>
                    <a:pt x="476" y="130"/>
                    <a:pt x="468" y="130"/>
                  </a:cubicBezTo>
                  <a:cubicBezTo>
                    <a:pt x="450" y="130"/>
                    <a:pt x="431" y="138"/>
                    <a:pt x="423" y="146"/>
                  </a:cubicBezTo>
                  <a:cubicBezTo>
                    <a:pt x="356" y="224"/>
                    <a:pt x="290" y="302"/>
                    <a:pt x="245" y="390"/>
                  </a:cubicBezTo>
                  <a:cubicBezTo>
                    <a:pt x="211" y="447"/>
                    <a:pt x="178" y="491"/>
                    <a:pt x="156" y="546"/>
                  </a:cubicBezTo>
                  <a:cubicBezTo>
                    <a:pt x="134" y="469"/>
                    <a:pt x="178" y="380"/>
                    <a:pt x="223" y="302"/>
                  </a:cubicBezTo>
                  <a:cubicBezTo>
                    <a:pt x="267" y="224"/>
                    <a:pt x="334" y="146"/>
                    <a:pt x="401" y="68"/>
                  </a:cubicBezTo>
                  <a:cubicBezTo>
                    <a:pt x="435" y="35"/>
                    <a:pt x="392" y="1"/>
                    <a:pt x="35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97" name="Google Shape;797;p3"/>
            <p:cNvSpPr/>
            <p:nvPr/>
          </p:nvSpPr>
          <p:spPr>
            <a:xfrm>
              <a:off x="1964691" y="4494742"/>
              <a:ext cx="7012" cy="14862"/>
            </a:xfrm>
            <a:custGeom>
              <a:avLst/>
              <a:gdLst/>
              <a:ahLst/>
              <a:cxnLst/>
              <a:rect l="l" t="t" r="r" b="b"/>
              <a:pathLst>
                <a:path w="201" h="426" extrusionOk="0">
                  <a:moveTo>
                    <a:pt x="178" y="1"/>
                  </a:moveTo>
                  <a:cubicBezTo>
                    <a:pt x="156" y="1"/>
                    <a:pt x="134" y="1"/>
                    <a:pt x="134" y="23"/>
                  </a:cubicBezTo>
                  <a:cubicBezTo>
                    <a:pt x="100" y="78"/>
                    <a:pt x="67" y="134"/>
                    <a:pt x="45" y="201"/>
                  </a:cubicBezTo>
                  <a:cubicBezTo>
                    <a:pt x="23" y="268"/>
                    <a:pt x="11" y="334"/>
                    <a:pt x="0" y="401"/>
                  </a:cubicBezTo>
                  <a:cubicBezTo>
                    <a:pt x="0" y="418"/>
                    <a:pt x="20" y="426"/>
                    <a:pt x="39" y="426"/>
                  </a:cubicBezTo>
                  <a:cubicBezTo>
                    <a:pt x="58" y="426"/>
                    <a:pt x="78" y="418"/>
                    <a:pt x="78" y="401"/>
                  </a:cubicBezTo>
                  <a:cubicBezTo>
                    <a:pt x="112" y="278"/>
                    <a:pt x="144" y="156"/>
                    <a:pt x="201" y="34"/>
                  </a:cubicBezTo>
                  <a:cubicBezTo>
                    <a:pt x="201" y="11"/>
                    <a:pt x="189" y="1"/>
                    <a:pt x="17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98" name="Google Shape;798;p3"/>
            <p:cNvSpPr/>
            <p:nvPr/>
          </p:nvSpPr>
          <p:spPr>
            <a:xfrm>
              <a:off x="1984473" y="4294169"/>
              <a:ext cx="5338" cy="27212"/>
            </a:xfrm>
            <a:custGeom>
              <a:avLst/>
              <a:gdLst/>
              <a:ahLst/>
              <a:cxnLst/>
              <a:rect l="l" t="t" r="r" b="b"/>
              <a:pathLst>
                <a:path w="153" h="780" extrusionOk="0">
                  <a:moveTo>
                    <a:pt x="96" y="0"/>
                  </a:moveTo>
                  <a:cubicBezTo>
                    <a:pt x="83" y="0"/>
                    <a:pt x="71" y="6"/>
                    <a:pt x="67" y="21"/>
                  </a:cubicBezTo>
                  <a:cubicBezTo>
                    <a:pt x="22" y="144"/>
                    <a:pt x="0" y="266"/>
                    <a:pt x="0" y="389"/>
                  </a:cubicBezTo>
                  <a:cubicBezTo>
                    <a:pt x="0" y="511"/>
                    <a:pt x="0" y="644"/>
                    <a:pt x="56" y="755"/>
                  </a:cubicBezTo>
                  <a:cubicBezTo>
                    <a:pt x="61" y="771"/>
                    <a:pt x="81" y="780"/>
                    <a:pt x="100" y="780"/>
                  </a:cubicBezTo>
                  <a:cubicBezTo>
                    <a:pt x="123" y="780"/>
                    <a:pt x="145" y="769"/>
                    <a:pt x="145" y="745"/>
                  </a:cubicBezTo>
                  <a:cubicBezTo>
                    <a:pt x="134" y="634"/>
                    <a:pt x="101" y="511"/>
                    <a:pt x="101" y="400"/>
                  </a:cubicBezTo>
                  <a:cubicBezTo>
                    <a:pt x="101" y="278"/>
                    <a:pt x="123" y="155"/>
                    <a:pt x="145" y="44"/>
                  </a:cubicBezTo>
                  <a:cubicBezTo>
                    <a:pt x="152" y="22"/>
                    <a:pt x="121" y="0"/>
                    <a:pt x="9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99" name="Google Shape;799;p3"/>
            <p:cNvSpPr/>
            <p:nvPr/>
          </p:nvSpPr>
          <p:spPr>
            <a:xfrm>
              <a:off x="1989880" y="4302577"/>
              <a:ext cx="4326" cy="21526"/>
            </a:xfrm>
            <a:custGeom>
              <a:avLst/>
              <a:gdLst/>
              <a:ahLst/>
              <a:cxnLst/>
              <a:rect l="l" t="t" r="r" b="b"/>
              <a:pathLst>
                <a:path w="124" h="617" extrusionOk="0">
                  <a:moveTo>
                    <a:pt x="68" y="0"/>
                  </a:moveTo>
                  <a:cubicBezTo>
                    <a:pt x="45" y="0"/>
                    <a:pt x="23" y="9"/>
                    <a:pt x="23" y="25"/>
                  </a:cubicBezTo>
                  <a:cubicBezTo>
                    <a:pt x="12" y="126"/>
                    <a:pt x="1" y="215"/>
                    <a:pt x="1" y="314"/>
                  </a:cubicBezTo>
                  <a:cubicBezTo>
                    <a:pt x="1" y="403"/>
                    <a:pt x="1" y="504"/>
                    <a:pt x="35" y="593"/>
                  </a:cubicBezTo>
                  <a:cubicBezTo>
                    <a:pt x="40" y="608"/>
                    <a:pt x="56" y="616"/>
                    <a:pt x="74" y="616"/>
                  </a:cubicBezTo>
                  <a:cubicBezTo>
                    <a:pt x="95" y="616"/>
                    <a:pt x="117" y="605"/>
                    <a:pt x="124" y="581"/>
                  </a:cubicBezTo>
                  <a:cubicBezTo>
                    <a:pt x="124" y="537"/>
                    <a:pt x="112" y="492"/>
                    <a:pt x="112" y="448"/>
                  </a:cubicBezTo>
                  <a:cubicBezTo>
                    <a:pt x="112" y="403"/>
                    <a:pt x="101" y="348"/>
                    <a:pt x="101" y="304"/>
                  </a:cubicBezTo>
                  <a:cubicBezTo>
                    <a:pt x="101" y="215"/>
                    <a:pt x="101" y="126"/>
                    <a:pt x="112" y="25"/>
                  </a:cubicBezTo>
                  <a:cubicBezTo>
                    <a:pt x="112" y="9"/>
                    <a:pt x="90" y="0"/>
                    <a:pt x="6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00" name="Google Shape;800;p3"/>
            <p:cNvSpPr/>
            <p:nvPr/>
          </p:nvSpPr>
          <p:spPr>
            <a:xfrm>
              <a:off x="1993962" y="4296960"/>
              <a:ext cx="12734" cy="25154"/>
            </a:xfrm>
            <a:custGeom>
              <a:avLst/>
              <a:gdLst/>
              <a:ahLst/>
              <a:cxnLst/>
              <a:rect l="l" t="t" r="r" b="b"/>
              <a:pathLst>
                <a:path w="365" h="721" extrusionOk="0">
                  <a:moveTo>
                    <a:pt x="316" y="0"/>
                  </a:moveTo>
                  <a:cubicBezTo>
                    <a:pt x="300" y="0"/>
                    <a:pt x="282" y="6"/>
                    <a:pt x="274" y="20"/>
                  </a:cubicBezTo>
                  <a:cubicBezTo>
                    <a:pt x="118" y="208"/>
                    <a:pt x="40" y="442"/>
                    <a:pt x="7" y="687"/>
                  </a:cubicBezTo>
                  <a:cubicBezTo>
                    <a:pt x="1" y="709"/>
                    <a:pt x="26" y="720"/>
                    <a:pt x="52" y="720"/>
                  </a:cubicBezTo>
                  <a:cubicBezTo>
                    <a:pt x="78" y="720"/>
                    <a:pt x="106" y="709"/>
                    <a:pt x="106" y="687"/>
                  </a:cubicBezTo>
                  <a:cubicBezTo>
                    <a:pt x="151" y="453"/>
                    <a:pt x="251" y="242"/>
                    <a:pt x="351" y="42"/>
                  </a:cubicBezTo>
                  <a:cubicBezTo>
                    <a:pt x="364" y="15"/>
                    <a:pt x="341" y="0"/>
                    <a:pt x="31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01" name="Google Shape;801;p3"/>
            <p:cNvSpPr/>
            <p:nvPr/>
          </p:nvSpPr>
          <p:spPr>
            <a:xfrm>
              <a:off x="1954189" y="4311718"/>
              <a:ext cx="15804" cy="18176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49" y="1"/>
                  </a:moveTo>
                  <a:cubicBezTo>
                    <a:pt x="41" y="1"/>
                    <a:pt x="32" y="3"/>
                    <a:pt x="23" y="8"/>
                  </a:cubicBezTo>
                  <a:cubicBezTo>
                    <a:pt x="12" y="8"/>
                    <a:pt x="1" y="30"/>
                    <a:pt x="12" y="52"/>
                  </a:cubicBezTo>
                  <a:cubicBezTo>
                    <a:pt x="146" y="186"/>
                    <a:pt x="268" y="353"/>
                    <a:pt x="379" y="509"/>
                  </a:cubicBezTo>
                  <a:cubicBezTo>
                    <a:pt x="387" y="517"/>
                    <a:pt x="399" y="520"/>
                    <a:pt x="410" y="520"/>
                  </a:cubicBezTo>
                  <a:cubicBezTo>
                    <a:pt x="432" y="520"/>
                    <a:pt x="453" y="508"/>
                    <a:pt x="445" y="486"/>
                  </a:cubicBezTo>
                  <a:cubicBezTo>
                    <a:pt x="356" y="309"/>
                    <a:pt x="223" y="153"/>
                    <a:pt x="79" y="19"/>
                  </a:cubicBezTo>
                  <a:cubicBezTo>
                    <a:pt x="72" y="6"/>
                    <a:pt x="61" y="1"/>
                    <a:pt x="4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02" name="Google Shape;802;p3"/>
            <p:cNvSpPr/>
            <p:nvPr/>
          </p:nvSpPr>
          <p:spPr>
            <a:xfrm>
              <a:off x="1964516" y="4316323"/>
              <a:ext cx="9001" cy="10187"/>
            </a:xfrm>
            <a:custGeom>
              <a:avLst/>
              <a:gdLst/>
              <a:ahLst/>
              <a:cxnLst/>
              <a:rect l="l" t="t" r="r" b="b"/>
              <a:pathLst>
                <a:path w="258" h="292" extrusionOk="0">
                  <a:moveTo>
                    <a:pt x="43" y="0"/>
                  </a:moveTo>
                  <a:cubicBezTo>
                    <a:pt x="24" y="0"/>
                    <a:pt x="0" y="16"/>
                    <a:pt x="16" y="32"/>
                  </a:cubicBezTo>
                  <a:cubicBezTo>
                    <a:pt x="50" y="76"/>
                    <a:pt x="72" y="120"/>
                    <a:pt x="105" y="154"/>
                  </a:cubicBezTo>
                  <a:cubicBezTo>
                    <a:pt x="117" y="177"/>
                    <a:pt x="139" y="199"/>
                    <a:pt x="149" y="221"/>
                  </a:cubicBezTo>
                  <a:cubicBezTo>
                    <a:pt x="161" y="243"/>
                    <a:pt x="183" y="266"/>
                    <a:pt x="194" y="288"/>
                  </a:cubicBezTo>
                  <a:cubicBezTo>
                    <a:pt x="200" y="291"/>
                    <a:pt x="207" y="292"/>
                    <a:pt x="215" y="292"/>
                  </a:cubicBezTo>
                  <a:cubicBezTo>
                    <a:pt x="236" y="292"/>
                    <a:pt x="258" y="282"/>
                    <a:pt x="250" y="266"/>
                  </a:cubicBezTo>
                  <a:cubicBezTo>
                    <a:pt x="228" y="243"/>
                    <a:pt x="216" y="221"/>
                    <a:pt x="206" y="199"/>
                  </a:cubicBezTo>
                  <a:cubicBezTo>
                    <a:pt x="183" y="177"/>
                    <a:pt x="172" y="154"/>
                    <a:pt x="161" y="132"/>
                  </a:cubicBezTo>
                  <a:cubicBezTo>
                    <a:pt x="127" y="98"/>
                    <a:pt x="94" y="54"/>
                    <a:pt x="60" y="9"/>
                  </a:cubicBezTo>
                  <a:cubicBezTo>
                    <a:pt x="57" y="3"/>
                    <a:pt x="50" y="0"/>
                    <a:pt x="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03" name="Google Shape;803;p3"/>
            <p:cNvSpPr/>
            <p:nvPr/>
          </p:nvSpPr>
          <p:spPr>
            <a:xfrm>
              <a:off x="1920034" y="4311822"/>
              <a:ext cx="14688" cy="11966"/>
            </a:xfrm>
            <a:custGeom>
              <a:avLst/>
              <a:gdLst/>
              <a:ahLst/>
              <a:cxnLst/>
              <a:rect l="l" t="t" r="r" b="b"/>
              <a:pathLst>
                <a:path w="421" h="343" extrusionOk="0">
                  <a:moveTo>
                    <a:pt x="38" y="1"/>
                  </a:moveTo>
                  <a:cubicBezTo>
                    <a:pt x="19" y="1"/>
                    <a:pt x="1" y="11"/>
                    <a:pt x="1" y="27"/>
                  </a:cubicBezTo>
                  <a:cubicBezTo>
                    <a:pt x="12" y="39"/>
                    <a:pt x="12" y="49"/>
                    <a:pt x="12" y="61"/>
                  </a:cubicBezTo>
                  <a:cubicBezTo>
                    <a:pt x="12" y="72"/>
                    <a:pt x="35" y="72"/>
                    <a:pt x="45" y="72"/>
                  </a:cubicBezTo>
                  <a:cubicBezTo>
                    <a:pt x="90" y="116"/>
                    <a:pt x="146" y="150"/>
                    <a:pt x="190" y="194"/>
                  </a:cubicBezTo>
                  <a:cubicBezTo>
                    <a:pt x="246" y="239"/>
                    <a:pt x="302" y="294"/>
                    <a:pt x="357" y="338"/>
                  </a:cubicBezTo>
                  <a:cubicBezTo>
                    <a:pt x="363" y="342"/>
                    <a:pt x="370" y="343"/>
                    <a:pt x="378" y="343"/>
                  </a:cubicBezTo>
                  <a:cubicBezTo>
                    <a:pt x="399" y="343"/>
                    <a:pt x="421" y="332"/>
                    <a:pt x="413" y="316"/>
                  </a:cubicBezTo>
                  <a:cubicBezTo>
                    <a:pt x="368" y="249"/>
                    <a:pt x="302" y="194"/>
                    <a:pt x="246" y="150"/>
                  </a:cubicBezTo>
                  <a:cubicBezTo>
                    <a:pt x="190" y="94"/>
                    <a:pt x="124" y="49"/>
                    <a:pt x="57" y="5"/>
                  </a:cubicBezTo>
                  <a:cubicBezTo>
                    <a:pt x="51" y="2"/>
                    <a:pt x="44" y="1"/>
                    <a:pt x="3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04" name="Google Shape;804;p3"/>
            <p:cNvSpPr/>
            <p:nvPr/>
          </p:nvSpPr>
          <p:spPr>
            <a:xfrm>
              <a:off x="1929349" y="4313148"/>
              <a:ext cx="7431" cy="7012"/>
            </a:xfrm>
            <a:custGeom>
              <a:avLst/>
              <a:gdLst/>
              <a:ahLst/>
              <a:cxnLst/>
              <a:rect l="l" t="t" r="r" b="b"/>
              <a:pathLst>
                <a:path w="213" h="201" extrusionOk="0">
                  <a:moveTo>
                    <a:pt x="23" y="1"/>
                  </a:moveTo>
                  <a:cubicBezTo>
                    <a:pt x="12" y="11"/>
                    <a:pt x="1" y="23"/>
                    <a:pt x="12" y="34"/>
                  </a:cubicBezTo>
                  <a:cubicBezTo>
                    <a:pt x="57" y="90"/>
                    <a:pt x="101" y="145"/>
                    <a:pt x="156" y="189"/>
                  </a:cubicBezTo>
                  <a:cubicBezTo>
                    <a:pt x="156" y="201"/>
                    <a:pt x="179" y="201"/>
                    <a:pt x="190" y="201"/>
                  </a:cubicBezTo>
                  <a:cubicBezTo>
                    <a:pt x="201" y="189"/>
                    <a:pt x="213" y="179"/>
                    <a:pt x="201" y="167"/>
                  </a:cubicBezTo>
                  <a:cubicBezTo>
                    <a:pt x="156" y="112"/>
                    <a:pt x="112" y="67"/>
                    <a:pt x="68" y="11"/>
                  </a:cubicBezTo>
                  <a:cubicBezTo>
                    <a:pt x="57" y="1"/>
                    <a:pt x="35" y="1"/>
                    <a:pt x="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05" name="Google Shape;805;p3"/>
            <p:cNvSpPr/>
            <p:nvPr/>
          </p:nvSpPr>
          <p:spPr>
            <a:xfrm>
              <a:off x="1934791" y="4314404"/>
              <a:ext cx="5477" cy="5373"/>
            </a:xfrm>
            <a:custGeom>
              <a:avLst/>
              <a:gdLst/>
              <a:ahLst/>
              <a:cxnLst/>
              <a:rect l="l" t="t" r="r" b="b"/>
              <a:pathLst>
                <a:path w="157" h="154" extrusionOk="0">
                  <a:moveTo>
                    <a:pt x="40" y="0"/>
                  </a:moveTo>
                  <a:cubicBezTo>
                    <a:pt x="34" y="0"/>
                    <a:pt x="29" y="3"/>
                    <a:pt x="23" y="9"/>
                  </a:cubicBezTo>
                  <a:cubicBezTo>
                    <a:pt x="12" y="9"/>
                    <a:pt x="12" y="20"/>
                    <a:pt x="12" y="20"/>
                  </a:cubicBezTo>
                  <a:cubicBezTo>
                    <a:pt x="0" y="31"/>
                    <a:pt x="0" y="42"/>
                    <a:pt x="12" y="42"/>
                  </a:cubicBezTo>
                  <a:cubicBezTo>
                    <a:pt x="23" y="64"/>
                    <a:pt x="34" y="76"/>
                    <a:pt x="57" y="98"/>
                  </a:cubicBezTo>
                  <a:cubicBezTo>
                    <a:pt x="57" y="109"/>
                    <a:pt x="67" y="120"/>
                    <a:pt x="79" y="120"/>
                  </a:cubicBezTo>
                  <a:lnTo>
                    <a:pt x="101" y="143"/>
                  </a:lnTo>
                  <a:cubicBezTo>
                    <a:pt x="112" y="153"/>
                    <a:pt x="123" y="153"/>
                    <a:pt x="123" y="153"/>
                  </a:cubicBezTo>
                  <a:lnTo>
                    <a:pt x="146" y="153"/>
                  </a:lnTo>
                  <a:cubicBezTo>
                    <a:pt x="146" y="143"/>
                    <a:pt x="156" y="143"/>
                    <a:pt x="156" y="131"/>
                  </a:cubicBezTo>
                  <a:lnTo>
                    <a:pt x="156" y="120"/>
                  </a:lnTo>
                  <a:cubicBezTo>
                    <a:pt x="146" y="109"/>
                    <a:pt x="146" y="98"/>
                    <a:pt x="134" y="87"/>
                  </a:cubicBezTo>
                  <a:lnTo>
                    <a:pt x="112" y="64"/>
                  </a:lnTo>
                  <a:cubicBezTo>
                    <a:pt x="101" y="54"/>
                    <a:pt x="89" y="31"/>
                    <a:pt x="79" y="20"/>
                  </a:cubicBezTo>
                  <a:cubicBezTo>
                    <a:pt x="67" y="9"/>
                    <a:pt x="57" y="9"/>
                    <a:pt x="57" y="9"/>
                  </a:cubicBezTo>
                  <a:cubicBezTo>
                    <a:pt x="51" y="3"/>
                    <a:pt x="45" y="0"/>
                    <a:pt x="4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06" name="Google Shape;806;p3"/>
            <p:cNvSpPr/>
            <p:nvPr/>
          </p:nvSpPr>
          <p:spPr>
            <a:xfrm>
              <a:off x="1940618" y="4311613"/>
              <a:ext cx="3524" cy="2337"/>
            </a:xfrm>
            <a:custGeom>
              <a:avLst/>
              <a:gdLst/>
              <a:ahLst/>
              <a:cxnLst/>
              <a:rect l="l" t="t" r="r" b="b"/>
              <a:pathLst>
                <a:path w="101" h="67" extrusionOk="0">
                  <a:moveTo>
                    <a:pt x="45" y="0"/>
                  </a:moveTo>
                  <a:cubicBezTo>
                    <a:pt x="1" y="0"/>
                    <a:pt x="1" y="67"/>
                    <a:pt x="45" y="67"/>
                  </a:cubicBezTo>
                  <a:cubicBezTo>
                    <a:pt x="100" y="67"/>
                    <a:pt x="100" y="0"/>
                    <a:pt x="4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07" name="Google Shape;807;p3"/>
            <p:cNvSpPr/>
            <p:nvPr/>
          </p:nvSpPr>
          <p:spPr>
            <a:xfrm>
              <a:off x="2118025" y="4295181"/>
              <a:ext cx="32934" cy="66530"/>
            </a:xfrm>
            <a:custGeom>
              <a:avLst/>
              <a:gdLst/>
              <a:ahLst/>
              <a:cxnLst/>
              <a:rect l="l" t="t" r="r" b="b"/>
              <a:pathLst>
                <a:path w="944" h="1907" extrusionOk="0">
                  <a:moveTo>
                    <a:pt x="41" y="1"/>
                  </a:moveTo>
                  <a:cubicBezTo>
                    <a:pt x="21" y="1"/>
                    <a:pt x="0" y="19"/>
                    <a:pt x="10" y="37"/>
                  </a:cubicBezTo>
                  <a:cubicBezTo>
                    <a:pt x="32" y="71"/>
                    <a:pt x="65" y="93"/>
                    <a:pt x="99" y="126"/>
                  </a:cubicBezTo>
                  <a:cubicBezTo>
                    <a:pt x="121" y="148"/>
                    <a:pt x="143" y="182"/>
                    <a:pt x="165" y="215"/>
                  </a:cubicBezTo>
                  <a:cubicBezTo>
                    <a:pt x="210" y="282"/>
                    <a:pt x="254" y="348"/>
                    <a:pt x="287" y="415"/>
                  </a:cubicBezTo>
                  <a:cubicBezTo>
                    <a:pt x="366" y="571"/>
                    <a:pt x="410" y="738"/>
                    <a:pt x="477" y="894"/>
                  </a:cubicBezTo>
                  <a:cubicBezTo>
                    <a:pt x="544" y="1060"/>
                    <a:pt x="621" y="1205"/>
                    <a:pt x="688" y="1361"/>
                  </a:cubicBezTo>
                  <a:cubicBezTo>
                    <a:pt x="722" y="1438"/>
                    <a:pt x="744" y="1517"/>
                    <a:pt x="754" y="1594"/>
                  </a:cubicBezTo>
                  <a:cubicBezTo>
                    <a:pt x="754" y="1683"/>
                    <a:pt x="744" y="1761"/>
                    <a:pt x="722" y="1850"/>
                  </a:cubicBezTo>
                  <a:cubicBezTo>
                    <a:pt x="714" y="1885"/>
                    <a:pt x="752" y="1907"/>
                    <a:pt x="789" y="1907"/>
                  </a:cubicBezTo>
                  <a:cubicBezTo>
                    <a:pt x="810" y="1907"/>
                    <a:pt x="831" y="1900"/>
                    <a:pt x="843" y="1883"/>
                  </a:cubicBezTo>
                  <a:cubicBezTo>
                    <a:pt x="944" y="1739"/>
                    <a:pt x="910" y="1539"/>
                    <a:pt x="855" y="1383"/>
                  </a:cubicBezTo>
                  <a:cubicBezTo>
                    <a:pt x="788" y="1205"/>
                    <a:pt x="677" y="1049"/>
                    <a:pt x="599" y="872"/>
                  </a:cubicBezTo>
                  <a:cubicBezTo>
                    <a:pt x="532" y="694"/>
                    <a:pt x="465" y="516"/>
                    <a:pt x="376" y="348"/>
                  </a:cubicBezTo>
                  <a:cubicBezTo>
                    <a:pt x="343" y="282"/>
                    <a:pt x="299" y="215"/>
                    <a:pt x="243" y="148"/>
                  </a:cubicBezTo>
                  <a:cubicBezTo>
                    <a:pt x="188" y="93"/>
                    <a:pt x="132" y="26"/>
                    <a:pt x="54" y="4"/>
                  </a:cubicBezTo>
                  <a:cubicBezTo>
                    <a:pt x="50" y="2"/>
                    <a:pt x="45" y="1"/>
                    <a:pt x="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08" name="Google Shape;808;p3"/>
            <p:cNvSpPr/>
            <p:nvPr/>
          </p:nvSpPr>
          <p:spPr>
            <a:xfrm>
              <a:off x="2146425" y="4327104"/>
              <a:ext cx="9978" cy="30143"/>
            </a:xfrm>
            <a:custGeom>
              <a:avLst/>
              <a:gdLst/>
              <a:ahLst/>
              <a:cxnLst/>
              <a:rect l="l" t="t" r="r" b="b"/>
              <a:pathLst>
                <a:path w="286" h="864" extrusionOk="0">
                  <a:moveTo>
                    <a:pt x="61" y="1"/>
                  </a:moveTo>
                  <a:cubicBezTo>
                    <a:pt x="32" y="1"/>
                    <a:pt x="0" y="16"/>
                    <a:pt x="7" y="45"/>
                  </a:cubicBezTo>
                  <a:cubicBezTo>
                    <a:pt x="63" y="167"/>
                    <a:pt x="96" y="290"/>
                    <a:pt x="118" y="424"/>
                  </a:cubicBezTo>
                  <a:cubicBezTo>
                    <a:pt x="141" y="557"/>
                    <a:pt x="141" y="691"/>
                    <a:pt x="118" y="824"/>
                  </a:cubicBezTo>
                  <a:cubicBezTo>
                    <a:pt x="112" y="849"/>
                    <a:pt x="145" y="863"/>
                    <a:pt x="176" y="863"/>
                  </a:cubicBezTo>
                  <a:cubicBezTo>
                    <a:pt x="201" y="863"/>
                    <a:pt x="225" y="854"/>
                    <a:pt x="230" y="835"/>
                  </a:cubicBezTo>
                  <a:cubicBezTo>
                    <a:pt x="286" y="557"/>
                    <a:pt x="252" y="256"/>
                    <a:pt x="96" y="12"/>
                  </a:cubicBezTo>
                  <a:cubicBezTo>
                    <a:pt x="89" y="4"/>
                    <a:pt x="75" y="1"/>
                    <a:pt x="6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09" name="Google Shape;809;p3"/>
            <p:cNvSpPr/>
            <p:nvPr/>
          </p:nvSpPr>
          <p:spPr>
            <a:xfrm>
              <a:off x="1937722" y="4450050"/>
              <a:ext cx="116873" cy="19432"/>
            </a:xfrm>
            <a:custGeom>
              <a:avLst/>
              <a:gdLst/>
              <a:ahLst/>
              <a:cxnLst/>
              <a:rect l="l" t="t" r="r" b="b"/>
              <a:pathLst>
                <a:path w="3350" h="557" extrusionOk="0">
                  <a:moveTo>
                    <a:pt x="80" y="1"/>
                  </a:moveTo>
                  <a:cubicBezTo>
                    <a:pt x="40" y="1"/>
                    <a:pt x="0" y="39"/>
                    <a:pt x="50" y="69"/>
                  </a:cubicBezTo>
                  <a:cubicBezTo>
                    <a:pt x="428" y="281"/>
                    <a:pt x="818" y="481"/>
                    <a:pt x="1251" y="536"/>
                  </a:cubicBezTo>
                  <a:cubicBezTo>
                    <a:pt x="1361" y="550"/>
                    <a:pt x="1472" y="556"/>
                    <a:pt x="1582" y="556"/>
                  </a:cubicBezTo>
                  <a:cubicBezTo>
                    <a:pt x="1916" y="556"/>
                    <a:pt x="2249" y="498"/>
                    <a:pt x="2575" y="414"/>
                  </a:cubicBezTo>
                  <a:cubicBezTo>
                    <a:pt x="2808" y="348"/>
                    <a:pt x="3053" y="269"/>
                    <a:pt x="3287" y="180"/>
                  </a:cubicBezTo>
                  <a:cubicBezTo>
                    <a:pt x="3349" y="159"/>
                    <a:pt x="3304" y="90"/>
                    <a:pt x="3244" y="90"/>
                  </a:cubicBezTo>
                  <a:cubicBezTo>
                    <a:pt x="3239" y="90"/>
                    <a:pt x="3235" y="91"/>
                    <a:pt x="3231" y="91"/>
                  </a:cubicBezTo>
                  <a:cubicBezTo>
                    <a:pt x="2830" y="225"/>
                    <a:pt x="2419" y="358"/>
                    <a:pt x="1997" y="414"/>
                  </a:cubicBezTo>
                  <a:cubicBezTo>
                    <a:pt x="1865" y="435"/>
                    <a:pt x="1733" y="445"/>
                    <a:pt x="1604" y="445"/>
                  </a:cubicBezTo>
                  <a:cubicBezTo>
                    <a:pt x="1307" y="445"/>
                    <a:pt x="1018" y="392"/>
                    <a:pt x="740" y="291"/>
                  </a:cubicBezTo>
                  <a:cubicBezTo>
                    <a:pt x="517" y="202"/>
                    <a:pt x="306" y="103"/>
                    <a:pt x="94" y="2"/>
                  </a:cubicBezTo>
                  <a:cubicBezTo>
                    <a:pt x="90" y="1"/>
                    <a:pt x="85" y="1"/>
                    <a:pt x="8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10" name="Google Shape;810;p3"/>
            <p:cNvSpPr/>
            <p:nvPr/>
          </p:nvSpPr>
          <p:spPr>
            <a:xfrm>
              <a:off x="1940234" y="4377726"/>
              <a:ext cx="14409" cy="2861"/>
            </a:xfrm>
            <a:custGeom>
              <a:avLst/>
              <a:gdLst/>
              <a:ahLst/>
              <a:cxnLst/>
              <a:rect l="l" t="t" r="r" b="b"/>
              <a:pathLst>
                <a:path w="413" h="82" extrusionOk="0">
                  <a:moveTo>
                    <a:pt x="225" y="1"/>
                  </a:moveTo>
                  <a:cubicBezTo>
                    <a:pt x="153" y="1"/>
                    <a:pt x="80" y="15"/>
                    <a:pt x="12" y="40"/>
                  </a:cubicBezTo>
                  <a:cubicBezTo>
                    <a:pt x="0" y="40"/>
                    <a:pt x="0" y="63"/>
                    <a:pt x="0" y="73"/>
                  </a:cubicBezTo>
                  <a:cubicBezTo>
                    <a:pt x="6" y="79"/>
                    <a:pt x="14" y="82"/>
                    <a:pt x="23" y="82"/>
                  </a:cubicBezTo>
                  <a:cubicBezTo>
                    <a:pt x="31" y="82"/>
                    <a:pt x="39" y="79"/>
                    <a:pt x="45" y="73"/>
                  </a:cubicBezTo>
                  <a:cubicBezTo>
                    <a:pt x="90" y="58"/>
                    <a:pt x="138" y="52"/>
                    <a:pt x="187" y="52"/>
                  </a:cubicBezTo>
                  <a:cubicBezTo>
                    <a:pt x="246" y="52"/>
                    <a:pt x="307" y="61"/>
                    <a:pt x="368" y="73"/>
                  </a:cubicBezTo>
                  <a:cubicBezTo>
                    <a:pt x="378" y="73"/>
                    <a:pt x="401" y="73"/>
                    <a:pt x="401" y="63"/>
                  </a:cubicBezTo>
                  <a:cubicBezTo>
                    <a:pt x="412" y="51"/>
                    <a:pt x="401" y="40"/>
                    <a:pt x="390" y="29"/>
                  </a:cubicBezTo>
                  <a:cubicBezTo>
                    <a:pt x="336" y="9"/>
                    <a:pt x="281" y="1"/>
                    <a:pt x="22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11" name="Google Shape;811;p3"/>
            <p:cNvSpPr/>
            <p:nvPr/>
          </p:nvSpPr>
          <p:spPr>
            <a:xfrm>
              <a:off x="1939432" y="4382018"/>
              <a:ext cx="19467" cy="3698"/>
            </a:xfrm>
            <a:custGeom>
              <a:avLst/>
              <a:gdLst/>
              <a:ahLst/>
              <a:cxnLst/>
              <a:rect l="l" t="t" r="r" b="b"/>
              <a:pathLst>
                <a:path w="558" h="106" extrusionOk="0">
                  <a:moveTo>
                    <a:pt x="309" y="0"/>
                  </a:moveTo>
                  <a:cubicBezTo>
                    <a:pt x="216" y="0"/>
                    <a:pt x="122" y="14"/>
                    <a:pt x="35" y="39"/>
                  </a:cubicBezTo>
                  <a:cubicBezTo>
                    <a:pt x="23" y="51"/>
                    <a:pt x="1" y="62"/>
                    <a:pt x="13" y="84"/>
                  </a:cubicBezTo>
                  <a:cubicBezTo>
                    <a:pt x="13" y="95"/>
                    <a:pt x="45" y="106"/>
                    <a:pt x="57" y="106"/>
                  </a:cubicBezTo>
                  <a:cubicBezTo>
                    <a:pt x="141" y="80"/>
                    <a:pt x="230" y="69"/>
                    <a:pt x="318" y="69"/>
                  </a:cubicBezTo>
                  <a:cubicBezTo>
                    <a:pt x="380" y="69"/>
                    <a:pt x="442" y="75"/>
                    <a:pt x="502" y="84"/>
                  </a:cubicBezTo>
                  <a:cubicBezTo>
                    <a:pt x="524" y="84"/>
                    <a:pt x="546" y="84"/>
                    <a:pt x="557" y="62"/>
                  </a:cubicBezTo>
                  <a:cubicBezTo>
                    <a:pt x="557" y="51"/>
                    <a:pt x="546" y="29"/>
                    <a:pt x="524" y="29"/>
                  </a:cubicBezTo>
                  <a:cubicBezTo>
                    <a:pt x="455" y="9"/>
                    <a:pt x="383" y="0"/>
                    <a:pt x="30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12" name="Google Shape;812;p3"/>
            <p:cNvSpPr/>
            <p:nvPr/>
          </p:nvSpPr>
          <p:spPr>
            <a:xfrm>
              <a:off x="1935210" y="4437072"/>
              <a:ext cx="24072" cy="13467"/>
            </a:xfrm>
            <a:custGeom>
              <a:avLst/>
              <a:gdLst/>
              <a:ahLst/>
              <a:cxnLst/>
              <a:rect l="l" t="t" r="r" b="b"/>
              <a:pathLst>
                <a:path w="690" h="386" extrusionOk="0">
                  <a:moveTo>
                    <a:pt x="645" y="0"/>
                  </a:moveTo>
                  <a:cubicBezTo>
                    <a:pt x="636" y="0"/>
                    <a:pt x="627" y="3"/>
                    <a:pt x="623" y="8"/>
                  </a:cubicBezTo>
                  <a:cubicBezTo>
                    <a:pt x="512" y="41"/>
                    <a:pt x="400" y="97"/>
                    <a:pt x="289" y="152"/>
                  </a:cubicBezTo>
                  <a:cubicBezTo>
                    <a:pt x="245" y="174"/>
                    <a:pt x="189" y="208"/>
                    <a:pt x="144" y="241"/>
                  </a:cubicBezTo>
                  <a:cubicBezTo>
                    <a:pt x="89" y="275"/>
                    <a:pt x="33" y="297"/>
                    <a:pt x="11" y="352"/>
                  </a:cubicBezTo>
                  <a:cubicBezTo>
                    <a:pt x="0" y="374"/>
                    <a:pt x="45" y="386"/>
                    <a:pt x="55" y="386"/>
                  </a:cubicBezTo>
                  <a:cubicBezTo>
                    <a:pt x="111" y="364"/>
                    <a:pt x="156" y="330"/>
                    <a:pt x="200" y="297"/>
                  </a:cubicBezTo>
                  <a:cubicBezTo>
                    <a:pt x="255" y="263"/>
                    <a:pt x="300" y="241"/>
                    <a:pt x="356" y="208"/>
                  </a:cubicBezTo>
                  <a:cubicBezTo>
                    <a:pt x="456" y="152"/>
                    <a:pt x="556" y="107"/>
                    <a:pt x="667" y="63"/>
                  </a:cubicBezTo>
                  <a:cubicBezTo>
                    <a:pt x="678" y="52"/>
                    <a:pt x="690" y="30"/>
                    <a:pt x="678" y="18"/>
                  </a:cubicBezTo>
                  <a:cubicBezTo>
                    <a:pt x="672" y="5"/>
                    <a:pt x="658" y="0"/>
                    <a:pt x="64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13" name="Google Shape;813;p3"/>
            <p:cNvSpPr/>
            <p:nvPr/>
          </p:nvSpPr>
          <p:spPr>
            <a:xfrm>
              <a:off x="1945572" y="4443142"/>
              <a:ext cx="13711" cy="8199"/>
            </a:xfrm>
            <a:custGeom>
              <a:avLst/>
              <a:gdLst/>
              <a:ahLst/>
              <a:cxnLst/>
              <a:rect l="l" t="t" r="r" b="b"/>
              <a:pathLst>
                <a:path w="393" h="235" extrusionOk="0">
                  <a:moveTo>
                    <a:pt x="348" y="0"/>
                  </a:moveTo>
                  <a:cubicBezTo>
                    <a:pt x="215" y="22"/>
                    <a:pt x="92" y="89"/>
                    <a:pt x="14" y="200"/>
                  </a:cubicBezTo>
                  <a:cubicBezTo>
                    <a:pt x="0" y="222"/>
                    <a:pt x="18" y="234"/>
                    <a:pt x="38" y="234"/>
                  </a:cubicBezTo>
                  <a:cubicBezTo>
                    <a:pt x="50" y="234"/>
                    <a:pt x="62" y="230"/>
                    <a:pt x="70" y="223"/>
                  </a:cubicBezTo>
                  <a:cubicBezTo>
                    <a:pt x="148" y="134"/>
                    <a:pt x="248" y="78"/>
                    <a:pt x="370" y="56"/>
                  </a:cubicBezTo>
                  <a:cubicBezTo>
                    <a:pt x="381" y="56"/>
                    <a:pt x="393" y="34"/>
                    <a:pt x="393" y="22"/>
                  </a:cubicBezTo>
                  <a:cubicBezTo>
                    <a:pt x="381" y="0"/>
                    <a:pt x="359" y="0"/>
                    <a:pt x="3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14" name="Google Shape;814;p3"/>
            <p:cNvSpPr/>
            <p:nvPr/>
          </p:nvSpPr>
          <p:spPr>
            <a:xfrm>
              <a:off x="1955376" y="4446247"/>
              <a:ext cx="8931" cy="5896"/>
            </a:xfrm>
            <a:custGeom>
              <a:avLst/>
              <a:gdLst/>
              <a:ahLst/>
              <a:cxnLst/>
              <a:rect l="l" t="t" r="r" b="b"/>
              <a:pathLst>
                <a:path w="256" h="169" extrusionOk="0">
                  <a:moveTo>
                    <a:pt x="189" y="0"/>
                  </a:moveTo>
                  <a:cubicBezTo>
                    <a:pt x="178" y="12"/>
                    <a:pt x="156" y="12"/>
                    <a:pt x="134" y="22"/>
                  </a:cubicBezTo>
                  <a:cubicBezTo>
                    <a:pt x="122" y="34"/>
                    <a:pt x="100" y="45"/>
                    <a:pt x="89" y="45"/>
                  </a:cubicBezTo>
                  <a:cubicBezTo>
                    <a:pt x="56" y="67"/>
                    <a:pt x="33" y="89"/>
                    <a:pt x="11" y="111"/>
                  </a:cubicBezTo>
                  <a:cubicBezTo>
                    <a:pt x="0" y="111"/>
                    <a:pt x="0" y="123"/>
                    <a:pt x="0" y="134"/>
                  </a:cubicBezTo>
                  <a:cubicBezTo>
                    <a:pt x="0" y="145"/>
                    <a:pt x="0" y="156"/>
                    <a:pt x="11" y="156"/>
                  </a:cubicBezTo>
                  <a:cubicBezTo>
                    <a:pt x="18" y="162"/>
                    <a:pt x="31" y="169"/>
                    <a:pt x="46" y="169"/>
                  </a:cubicBezTo>
                  <a:cubicBezTo>
                    <a:pt x="57" y="169"/>
                    <a:pt x="68" y="165"/>
                    <a:pt x="78" y="156"/>
                  </a:cubicBezTo>
                  <a:cubicBezTo>
                    <a:pt x="100" y="134"/>
                    <a:pt x="122" y="123"/>
                    <a:pt x="156" y="101"/>
                  </a:cubicBezTo>
                  <a:lnTo>
                    <a:pt x="167" y="101"/>
                  </a:lnTo>
                  <a:cubicBezTo>
                    <a:pt x="167" y="89"/>
                    <a:pt x="178" y="89"/>
                    <a:pt x="189" y="89"/>
                  </a:cubicBezTo>
                  <a:cubicBezTo>
                    <a:pt x="189" y="78"/>
                    <a:pt x="201" y="78"/>
                    <a:pt x="189" y="78"/>
                  </a:cubicBezTo>
                  <a:lnTo>
                    <a:pt x="201" y="78"/>
                  </a:lnTo>
                  <a:cubicBezTo>
                    <a:pt x="211" y="67"/>
                    <a:pt x="223" y="67"/>
                    <a:pt x="223" y="67"/>
                  </a:cubicBezTo>
                  <a:cubicBezTo>
                    <a:pt x="245" y="56"/>
                    <a:pt x="256" y="45"/>
                    <a:pt x="245" y="22"/>
                  </a:cubicBezTo>
                  <a:cubicBezTo>
                    <a:pt x="234" y="12"/>
                    <a:pt x="211" y="0"/>
                    <a:pt x="18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15" name="Google Shape;815;p3"/>
            <p:cNvSpPr/>
            <p:nvPr/>
          </p:nvSpPr>
          <p:spPr>
            <a:xfrm>
              <a:off x="1929698" y="4432257"/>
              <a:ext cx="28050" cy="12385"/>
            </a:xfrm>
            <a:custGeom>
              <a:avLst/>
              <a:gdLst/>
              <a:ahLst/>
              <a:cxnLst/>
              <a:rect l="l" t="t" r="r" b="b"/>
              <a:pathLst>
                <a:path w="804" h="355" extrusionOk="0">
                  <a:moveTo>
                    <a:pt x="747" y="1"/>
                  </a:moveTo>
                  <a:cubicBezTo>
                    <a:pt x="480" y="34"/>
                    <a:pt x="225" y="134"/>
                    <a:pt x="25" y="312"/>
                  </a:cubicBezTo>
                  <a:cubicBezTo>
                    <a:pt x="0" y="336"/>
                    <a:pt x="23" y="355"/>
                    <a:pt x="45" y="355"/>
                  </a:cubicBezTo>
                  <a:cubicBezTo>
                    <a:pt x="54" y="355"/>
                    <a:pt x="63" y="352"/>
                    <a:pt x="69" y="346"/>
                  </a:cubicBezTo>
                  <a:cubicBezTo>
                    <a:pt x="280" y="201"/>
                    <a:pt x="514" y="90"/>
                    <a:pt x="769" y="57"/>
                  </a:cubicBezTo>
                  <a:cubicBezTo>
                    <a:pt x="781" y="57"/>
                    <a:pt x="803" y="45"/>
                    <a:pt x="792" y="23"/>
                  </a:cubicBezTo>
                  <a:cubicBezTo>
                    <a:pt x="792" y="1"/>
                    <a:pt x="759" y="1"/>
                    <a:pt x="74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16" name="Google Shape;816;p3"/>
            <p:cNvSpPr/>
            <p:nvPr/>
          </p:nvSpPr>
          <p:spPr>
            <a:xfrm>
              <a:off x="2214562" y="4265560"/>
              <a:ext cx="241387" cy="125665"/>
            </a:xfrm>
            <a:custGeom>
              <a:avLst/>
              <a:gdLst/>
              <a:ahLst/>
              <a:cxnLst/>
              <a:rect l="l" t="t" r="r" b="b"/>
              <a:pathLst>
                <a:path w="6919" h="3602" extrusionOk="0">
                  <a:moveTo>
                    <a:pt x="5298" y="1"/>
                  </a:moveTo>
                  <a:cubicBezTo>
                    <a:pt x="4885" y="1"/>
                    <a:pt x="4437" y="96"/>
                    <a:pt x="3983" y="275"/>
                  </a:cubicBezTo>
                  <a:cubicBezTo>
                    <a:pt x="3360" y="530"/>
                    <a:pt x="1425" y="1565"/>
                    <a:pt x="891" y="1765"/>
                  </a:cubicBezTo>
                  <a:cubicBezTo>
                    <a:pt x="345" y="1954"/>
                    <a:pt x="190" y="1987"/>
                    <a:pt x="190" y="1987"/>
                  </a:cubicBezTo>
                  <a:lnTo>
                    <a:pt x="1" y="2744"/>
                  </a:lnTo>
                  <a:cubicBezTo>
                    <a:pt x="1" y="2744"/>
                    <a:pt x="323" y="3035"/>
                    <a:pt x="623" y="3035"/>
                  </a:cubicBezTo>
                  <a:cubicBezTo>
                    <a:pt x="638" y="3035"/>
                    <a:pt x="653" y="3035"/>
                    <a:pt x="668" y="3033"/>
                  </a:cubicBezTo>
                  <a:cubicBezTo>
                    <a:pt x="731" y="3026"/>
                    <a:pt x="796" y="3023"/>
                    <a:pt x="865" y="3023"/>
                  </a:cubicBezTo>
                  <a:cubicBezTo>
                    <a:pt x="1152" y="3023"/>
                    <a:pt x="1484" y="3079"/>
                    <a:pt x="1781" y="3177"/>
                  </a:cubicBezTo>
                  <a:cubicBezTo>
                    <a:pt x="2147" y="3300"/>
                    <a:pt x="3504" y="3511"/>
                    <a:pt x="3949" y="3589"/>
                  </a:cubicBezTo>
                  <a:cubicBezTo>
                    <a:pt x="3998" y="3598"/>
                    <a:pt x="4049" y="3601"/>
                    <a:pt x="4100" y="3601"/>
                  </a:cubicBezTo>
                  <a:cubicBezTo>
                    <a:pt x="4517" y="3601"/>
                    <a:pt x="4997" y="3354"/>
                    <a:pt x="5195" y="3344"/>
                  </a:cubicBezTo>
                  <a:cubicBezTo>
                    <a:pt x="5217" y="3344"/>
                    <a:pt x="5244" y="3345"/>
                    <a:pt x="5276" y="3345"/>
                  </a:cubicBezTo>
                  <a:cubicBezTo>
                    <a:pt x="5562" y="3345"/>
                    <a:pt x="6192" y="3327"/>
                    <a:pt x="6452" y="2966"/>
                  </a:cubicBezTo>
                  <a:cubicBezTo>
                    <a:pt x="6752" y="2566"/>
                    <a:pt x="6919" y="1743"/>
                    <a:pt x="6786" y="1242"/>
                  </a:cubicBezTo>
                  <a:cubicBezTo>
                    <a:pt x="6663" y="742"/>
                    <a:pt x="6262" y="141"/>
                    <a:pt x="5740" y="41"/>
                  </a:cubicBezTo>
                  <a:cubicBezTo>
                    <a:pt x="5598" y="14"/>
                    <a:pt x="5451" y="1"/>
                    <a:pt x="5298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17" name="Google Shape;817;p3"/>
            <p:cNvSpPr/>
            <p:nvPr/>
          </p:nvSpPr>
          <p:spPr>
            <a:xfrm>
              <a:off x="2214562" y="4265560"/>
              <a:ext cx="207616" cy="104837"/>
            </a:xfrm>
            <a:custGeom>
              <a:avLst/>
              <a:gdLst/>
              <a:ahLst/>
              <a:cxnLst/>
              <a:rect l="l" t="t" r="r" b="b"/>
              <a:pathLst>
                <a:path w="5951" h="3005" extrusionOk="0">
                  <a:moveTo>
                    <a:pt x="5298" y="1"/>
                  </a:moveTo>
                  <a:cubicBezTo>
                    <a:pt x="4885" y="1"/>
                    <a:pt x="4437" y="96"/>
                    <a:pt x="3983" y="275"/>
                  </a:cubicBezTo>
                  <a:cubicBezTo>
                    <a:pt x="3360" y="530"/>
                    <a:pt x="1425" y="1565"/>
                    <a:pt x="891" y="1765"/>
                  </a:cubicBezTo>
                  <a:cubicBezTo>
                    <a:pt x="345" y="1954"/>
                    <a:pt x="190" y="1987"/>
                    <a:pt x="190" y="1987"/>
                  </a:cubicBezTo>
                  <a:lnTo>
                    <a:pt x="1" y="2744"/>
                  </a:lnTo>
                  <a:cubicBezTo>
                    <a:pt x="1" y="2744"/>
                    <a:pt x="179" y="2910"/>
                    <a:pt x="401" y="2999"/>
                  </a:cubicBezTo>
                  <a:cubicBezTo>
                    <a:pt x="427" y="3003"/>
                    <a:pt x="453" y="3004"/>
                    <a:pt x="479" y="3004"/>
                  </a:cubicBezTo>
                  <a:cubicBezTo>
                    <a:pt x="622" y="3004"/>
                    <a:pt x="770" y="2956"/>
                    <a:pt x="901" y="2899"/>
                  </a:cubicBezTo>
                  <a:cubicBezTo>
                    <a:pt x="1069" y="2810"/>
                    <a:pt x="1235" y="2699"/>
                    <a:pt x="1413" y="2621"/>
                  </a:cubicBezTo>
                  <a:cubicBezTo>
                    <a:pt x="1781" y="2465"/>
                    <a:pt x="2181" y="2465"/>
                    <a:pt x="2581" y="2410"/>
                  </a:cubicBezTo>
                  <a:cubicBezTo>
                    <a:pt x="2903" y="2366"/>
                    <a:pt x="3226" y="2287"/>
                    <a:pt x="3538" y="2176"/>
                  </a:cubicBezTo>
                  <a:cubicBezTo>
                    <a:pt x="3827" y="2076"/>
                    <a:pt x="4116" y="1943"/>
                    <a:pt x="4361" y="1753"/>
                  </a:cubicBezTo>
                  <a:cubicBezTo>
                    <a:pt x="4494" y="1654"/>
                    <a:pt x="4606" y="1520"/>
                    <a:pt x="4727" y="1398"/>
                  </a:cubicBezTo>
                  <a:cubicBezTo>
                    <a:pt x="4828" y="1276"/>
                    <a:pt x="4928" y="1142"/>
                    <a:pt x="5006" y="997"/>
                  </a:cubicBezTo>
                  <a:cubicBezTo>
                    <a:pt x="5050" y="897"/>
                    <a:pt x="5095" y="786"/>
                    <a:pt x="5150" y="686"/>
                  </a:cubicBezTo>
                  <a:cubicBezTo>
                    <a:pt x="5284" y="441"/>
                    <a:pt x="5540" y="297"/>
                    <a:pt x="5795" y="186"/>
                  </a:cubicBezTo>
                  <a:cubicBezTo>
                    <a:pt x="5840" y="163"/>
                    <a:pt x="5896" y="141"/>
                    <a:pt x="5951" y="107"/>
                  </a:cubicBezTo>
                  <a:cubicBezTo>
                    <a:pt x="5884" y="85"/>
                    <a:pt x="5817" y="63"/>
                    <a:pt x="5740" y="41"/>
                  </a:cubicBezTo>
                  <a:cubicBezTo>
                    <a:pt x="5598" y="14"/>
                    <a:pt x="5451" y="1"/>
                    <a:pt x="529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18" name="Google Shape;818;p3"/>
            <p:cNvSpPr/>
            <p:nvPr/>
          </p:nvSpPr>
          <p:spPr>
            <a:xfrm>
              <a:off x="2222726" y="4346432"/>
              <a:ext cx="118373" cy="13327"/>
            </a:xfrm>
            <a:custGeom>
              <a:avLst/>
              <a:gdLst/>
              <a:ahLst/>
              <a:cxnLst/>
              <a:rect l="l" t="t" r="r" b="b"/>
              <a:pathLst>
                <a:path w="3393" h="382" extrusionOk="0">
                  <a:moveTo>
                    <a:pt x="2197" y="0"/>
                  </a:moveTo>
                  <a:cubicBezTo>
                    <a:pt x="2170" y="0"/>
                    <a:pt x="2142" y="1"/>
                    <a:pt x="2113" y="3"/>
                  </a:cubicBezTo>
                  <a:cubicBezTo>
                    <a:pt x="1969" y="3"/>
                    <a:pt x="1824" y="25"/>
                    <a:pt x="1680" y="58"/>
                  </a:cubicBezTo>
                  <a:cubicBezTo>
                    <a:pt x="1391" y="114"/>
                    <a:pt x="1124" y="203"/>
                    <a:pt x="835" y="270"/>
                  </a:cubicBezTo>
                  <a:cubicBezTo>
                    <a:pt x="701" y="303"/>
                    <a:pt x="556" y="325"/>
                    <a:pt x="423" y="337"/>
                  </a:cubicBezTo>
                  <a:cubicBezTo>
                    <a:pt x="401" y="338"/>
                    <a:pt x="378" y="339"/>
                    <a:pt x="356" y="339"/>
                  </a:cubicBezTo>
                  <a:cubicBezTo>
                    <a:pt x="234" y="339"/>
                    <a:pt x="115" y="313"/>
                    <a:pt x="12" y="248"/>
                  </a:cubicBezTo>
                  <a:lnTo>
                    <a:pt x="0" y="258"/>
                  </a:lnTo>
                  <a:cubicBezTo>
                    <a:pt x="123" y="347"/>
                    <a:pt x="279" y="381"/>
                    <a:pt x="423" y="381"/>
                  </a:cubicBezTo>
                  <a:cubicBezTo>
                    <a:pt x="568" y="381"/>
                    <a:pt x="712" y="359"/>
                    <a:pt x="857" y="337"/>
                  </a:cubicBezTo>
                  <a:cubicBezTo>
                    <a:pt x="1135" y="281"/>
                    <a:pt x="1413" y="203"/>
                    <a:pt x="1691" y="159"/>
                  </a:cubicBezTo>
                  <a:cubicBezTo>
                    <a:pt x="1836" y="137"/>
                    <a:pt x="1980" y="125"/>
                    <a:pt x="2113" y="125"/>
                  </a:cubicBezTo>
                  <a:cubicBezTo>
                    <a:pt x="2258" y="125"/>
                    <a:pt x="2392" y="147"/>
                    <a:pt x="2525" y="169"/>
                  </a:cubicBezTo>
                  <a:cubicBezTo>
                    <a:pt x="2785" y="222"/>
                    <a:pt x="3056" y="293"/>
                    <a:pt x="3336" y="293"/>
                  </a:cubicBezTo>
                  <a:cubicBezTo>
                    <a:pt x="3355" y="293"/>
                    <a:pt x="3374" y="293"/>
                    <a:pt x="3393" y="292"/>
                  </a:cubicBezTo>
                  <a:lnTo>
                    <a:pt x="3393" y="270"/>
                  </a:lnTo>
                  <a:cubicBezTo>
                    <a:pt x="3104" y="214"/>
                    <a:pt x="2847" y="114"/>
                    <a:pt x="2558" y="48"/>
                  </a:cubicBezTo>
                  <a:cubicBezTo>
                    <a:pt x="2440" y="20"/>
                    <a:pt x="2322" y="0"/>
                    <a:pt x="219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19" name="Google Shape;819;p3"/>
            <p:cNvSpPr/>
            <p:nvPr/>
          </p:nvSpPr>
          <p:spPr>
            <a:xfrm>
              <a:off x="2234343" y="4324382"/>
              <a:ext cx="155668" cy="23724"/>
            </a:xfrm>
            <a:custGeom>
              <a:avLst/>
              <a:gdLst/>
              <a:ahLst/>
              <a:cxnLst/>
              <a:rect l="l" t="t" r="r" b="b"/>
              <a:pathLst>
                <a:path w="4462" h="680" extrusionOk="0">
                  <a:moveTo>
                    <a:pt x="4461" y="1"/>
                  </a:moveTo>
                  <a:cubicBezTo>
                    <a:pt x="4261" y="61"/>
                    <a:pt x="4060" y="79"/>
                    <a:pt x="3858" y="79"/>
                  </a:cubicBezTo>
                  <a:cubicBezTo>
                    <a:pt x="3690" y="79"/>
                    <a:pt x="3521" y="67"/>
                    <a:pt x="3349" y="57"/>
                  </a:cubicBezTo>
                  <a:cubicBezTo>
                    <a:pt x="3248" y="45"/>
                    <a:pt x="3159" y="35"/>
                    <a:pt x="3060" y="35"/>
                  </a:cubicBezTo>
                  <a:cubicBezTo>
                    <a:pt x="2971" y="35"/>
                    <a:pt x="2870" y="35"/>
                    <a:pt x="2771" y="45"/>
                  </a:cubicBezTo>
                  <a:cubicBezTo>
                    <a:pt x="2581" y="57"/>
                    <a:pt x="2392" y="79"/>
                    <a:pt x="2203" y="101"/>
                  </a:cubicBezTo>
                  <a:cubicBezTo>
                    <a:pt x="1825" y="168"/>
                    <a:pt x="1458" y="279"/>
                    <a:pt x="1102" y="401"/>
                  </a:cubicBezTo>
                  <a:cubicBezTo>
                    <a:pt x="735" y="524"/>
                    <a:pt x="379" y="635"/>
                    <a:pt x="1" y="668"/>
                  </a:cubicBezTo>
                  <a:lnTo>
                    <a:pt x="1" y="680"/>
                  </a:lnTo>
                  <a:cubicBezTo>
                    <a:pt x="379" y="668"/>
                    <a:pt x="757" y="579"/>
                    <a:pt x="1125" y="479"/>
                  </a:cubicBezTo>
                  <a:cubicBezTo>
                    <a:pt x="1491" y="379"/>
                    <a:pt x="1847" y="279"/>
                    <a:pt x="2225" y="235"/>
                  </a:cubicBezTo>
                  <a:cubicBezTo>
                    <a:pt x="2429" y="210"/>
                    <a:pt x="2632" y="202"/>
                    <a:pt x="2838" y="202"/>
                  </a:cubicBezTo>
                  <a:cubicBezTo>
                    <a:pt x="3003" y="202"/>
                    <a:pt x="3169" y="207"/>
                    <a:pt x="3337" y="212"/>
                  </a:cubicBezTo>
                  <a:cubicBezTo>
                    <a:pt x="3412" y="212"/>
                    <a:pt x="3488" y="214"/>
                    <a:pt x="3565" y="214"/>
                  </a:cubicBezTo>
                  <a:cubicBezTo>
                    <a:pt x="3683" y="214"/>
                    <a:pt x="3801" y="210"/>
                    <a:pt x="3916" y="190"/>
                  </a:cubicBezTo>
                  <a:cubicBezTo>
                    <a:pt x="4105" y="168"/>
                    <a:pt x="4306" y="112"/>
                    <a:pt x="4461" y="12"/>
                  </a:cubicBezTo>
                  <a:lnTo>
                    <a:pt x="4461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20" name="Google Shape;820;p3"/>
            <p:cNvSpPr/>
            <p:nvPr/>
          </p:nvSpPr>
          <p:spPr>
            <a:xfrm>
              <a:off x="2242124" y="4295669"/>
              <a:ext cx="146702" cy="42353"/>
            </a:xfrm>
            <a:custGeom>
              <a:avLst/>
              <a:gdLst/>
              <a:ahLst/>
              <a:cxnLst/>
              <a:rect l="l" t="t" r="r" b="b"/>
              <a:pathLst>
                <a:path w="4205" h="1214" extrusionOk="0">
                  <a:moveTo>
                    <a:pt x="4204" y="1"/>
                  </a:moveTo>
                  <a:cubicBezTo>
                    <a:pt x="3848" y="112"/>
                    <a:pt x="3482" y="146"/>
                    <a:pt x="3114" y="179"/>
                  </a:cubicBezTo>
                  <a:cubicBezTo>
                    <a:pt x="2759" y="212"/>
                    <a:pt x="2392" y="268"/>
                    <a:pt x="2024" y="346"/>
                  </a:cubicBezTo>
                  <a:cubicBezTo>
                    <a:pt x="1669" y="423"/>
                    <a:pt x="1302" y="524"/>
                    <a:pt x="968" y="657"/>
                  </a:cubicBezTo>
                  <a:cubicBezTo>
                    <a:pt x="623" y="801"/>
                    <a:pt x="289" y="979"/>
                    <a:pt x="0" y="1202"/>
                  </a:cubicBezTo>
                  <a:lnTo>
                    <a:pt x="12" y="1213"/>
                  </a:lnTo>
                  <a:cubicBezTo>
                    <a:pt x="312" y="1002"/>
                    <a:pt x="635" y="835"/>
                    <a:pt x="979" y="712"/>
                  </a:cubicBezTo>
                  <a:cubicBezTo>
                    <a:pt x="1324" y="579"/>
                    <a:pt x="1680" y="490"/>
                    <a:pt x="2047" y="423"/>
                  </a:cubicBezTo>
                  <a:cubicBezTo>
                    <a:pt x="2403" y="357"/>
                    <a:pt x="2770" y="324"/>
                    <a:pt x="3137" y="279"/>
                  </a:cubicBezTo>
                  <a:cubicBezTo>
                    <a:pt x="3493" y="223"/>
                    <a:pt x="3871" y="179"/>
                    <a:pt x="4204" y="12"/>
                  </a:cubicBezTo>
                  <a:lnTo>
                    <a:pt x="420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21" name="Google Shape;821;p3"/>
            <p:cNvSpPr/>
            <p:nvPr/>
          </p:nvSpPr>
          <p:spPr>
            <a:xfrm>
              <a:off x="2221156" y="4143172"/>
              <a:ext cx="180089" cy="198719"/>
            </a:xfrm>
            <a:custGeom>
              <a:avLst/>
              <a:gdLst/>
              <a:ahLst/>
              <a:cxnLst/>
              <a:rect l="l" t="t" r="r" b="b"/>
              <a:pathLst>
                <a:path w="5162" h="5696" extrusionOk="0">
                  <a:moveTo>
                    <a:pt x="3177" y="0"/>
                  </a:moveTo>
                  <a:cubicBezTo>
                    <a:pt x="3112" y="0"/>
                    <a:pt x="3043" y="4"/>
                    <a:pt x="2971" y="12"/>
                  </a:cubicBezTo>
                  <a:cubicBezTo>
                    <a:pt x="2348" y="78"/>
                    <a:pt x="1491" y="1302"/>
                    <a:pt x="1202" y="1814"/>
                  </a:cubicBezTo>
                  <a:cubicBezTo>
                    <a:pt x="913" y="2337"/>
                    <a:pt x="835" y="3315"/>
                    <a:pt x="712" y="4105"/>
                  </a:cubicBezTo>
                  <a:cubicBezTo>
                    <a:pt x="579" y="4895"/>
                    <a:pt x="1" y="5117"/>
                    <a:pt x="1" y="5117"/>
                  </a:cubicBezTo>
                  <a:lnTo>
                    <a:pt x="67" y="5696"/>
                  </a:lnTo>
                  <a:cubicBezTo>
                    <a:pt x="67" y="5696"/>
                    <a:pt x="423" y="5673"/>
                    <a:pt x="702" y="5562"/>
                  </a:cubicBezTo>
                  <a:cubicBezTo>
                    <a:pt x="979" y="5462"/>
                    <a:pt x="1725" y="5284"/>
                    <a:pt x="2192" y="5061"/>
                  </a:cubicBezTo>
                  <a:cubicBezTo>
                    <a:pt x="2648" y="4828"/>
                    <a:pt x="3304" y="4628"/>
                    <a:pt x="3827" y="4383"/>
                  </a:cubicBezTo>
                  <a:cubicBezTo>
                    <a:pt x="4338" y="4139"/>
                    <a:pt x="4483" y="3783"/>
                    <a:pt x="4706" y="3437"/>
                  </a:cubicBezTo>
                  <a:cubicBezTo>
                    <a:pt x="4917" y="3081"/>
                    <a:pt x="5161" y="2503"/>
                    <a:pt x="5106" y="2036"/>
                  </a:cubicBezTo>
                  <a:cubicBezTo>
                    <a:pt x="5050" y="1569"/>
                    <a:pt x="4583" y="1458"/>
                    <a:pt x="4494" y="1447"/>
                  </a:cubicBezTo>
                  <a:cubicBezTo>
                    <a:pt x="4394" y="1425"/>
                    <a:pt x="4350" y="1324"/>
                    <a:pt x="4272" y="1257"/>
                  </a:cubicBezTo>
                  <a:cubicBezTo>
                    <a:pt x="4194" y="1191"/>
                    <a:pt x="4083" y="724"/>
                    <a:pt x="3994" y="457"/>
                  </a:cubicBezTo>
                  <a:cubicBezTo>
                    <a:pt x="3925" y="211"/>
                    <a:pt x="3665" y="0"/>
                    <a:pt x="3177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22" name="Google Shape;822;p3"/>
            <p:cNvSpPr/>
            <p:nvPr/>
          </p:nvSpPr>
          <p:spPr>
            <a:xfrm>
              <a:off x="2221156" y="4256490"/>
              <a:ext cx="96255" cy="85405"/>
            </a:xfrm>
            <a:custGeom>
              <a:avLst/>
              <a:gdLst/>
              <a:ahLst/>
              <a:cxnLst/>
              <a:rect l="l" t="t" r="r" b="b"/>
              <a:pathLst>
                <a:path w="2759" h="2448" extrusionOk="0">
                  <a:moveTo>
                    <a:pt x="2214" y="1"/>
                  </a:moveTo>
                  <a:cubicBezTo>
                    <a:pt x="2125" y="11"/>
                    <a:pt x="2047" y="78"/>
                    <a:pt x="1970" y="134"/>
                  </a:cubicBezTo>
                  <a:cubicBezTo>
                    <a:pt x="1780" y="245"/>
                    <a:pt x="1513" y="212"/>
                    <a:pt x="1302" y="301"/>
                  </a:cubicBezTo>
                  <a:cubicBezTo>
                    <a:pt x="1102" y="379"/>
                    <a:pt x="969" y="545"/>
                    <a:pt x="779" y="657"/>
                  </a:cubicBezTo>
                  <a:cubicBezTo>
                    <a:pt x="769" y="657"/>
                    <a:pt x="746" y="668"/>
                    <a:pt x="735" y="679"/>
                  </a:cubicBezTo>
                  <a:cubicBezTo>
                    <a:pt x="724" y="735"/>
                    <a:pt x="712" y="802"/>
                    <a:pt x="712" y="857"/>
                  </a:cubicBezTo>
                  <a:cubicBezTo>
                    <a:pt x="579" y="1647"/>
                    <a:pt x="1" y="1869"/>
                    <a:pt x="1" y="1869"/>
                  </a:cubicBezTo>
                  <a:lnTo>
                    <a:pt x="67" y="2448"/>
                  </a:lnTo>
                  <a:lnTo>
                    <a:pt x="90" y="2448"/>
                  </a:lnTo>
                  <a:cubicBezTo>
                    <a:pt x="779" y="2280"/>
                    <a:pt x="1424" y="1924"/>
                    <a:pt x="1925" y="1424"/>
                  </a:cubicBezTo>
                  <a:lnTo>
                    <a:pt x="2158" y="1190"/>
                  </a:lnTo>
                  <a:cubicBezTo>
                    <a:pt x="2247" y="1079"/>
                    <a:pt x="2270" y="1068"/>
                    <a:pt x="2359" y="957"/>
                  </a:cubicBezTo>
                  <a:cubicBezTo>
                    <a:pt x="2481" y="802"/>
                    <a:pt x="2648" y="557"/>
                    <a:pt x="2714" y="379"/>
                  </a:cubicBezTo>
                  <a:cubicBezTo>
                    <a:pt x="2737" y="334"/>
                    <a:pt x="2759" y="278"/>
                    <a:pt x="2737" y="234"/>
                  </a:cubicBezTo>
                  <a:cubicBezTo>
                    <a:pt x="2714" y="189"/>
                    <a:pt x="2682" y="167"/>
                    <a:pt x="2648" y="145"/>
                  </a:cubicBezTo>
                  <a:cubicBezTo>
                    <a:pt x="2548" y="100"/>
                    <a:pt x="2448" y="56"/>
                    <a:pt x="2348" y="23"/>
                  </a:cubicBezTo>
                  <a:cubicBezTo>
                    <a:pt x="2303" y="11"/>
                    <a:pt x="2259" y="1"/>
                    <a:pt x="2214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23" name="Google Shape;823;p3"/>
            <p:cNvSpPr/>
            <p:nvPr/>
          </p:nvSpPr>
          <p:spPr>
            <a:xfrm>
              <a:off x="2215713" y="4217275"/>
              <a:ext cx="77660" cy="115687"/>
            </a:xfrm>
            <a:custGeom>
              <a:avLst/>
              <a:gdLst/>
              <a:ahLst/>
              <a:cxnLst/>
              <a:rect l="l" t="t" r="r" b="b"/>
              <a:pathLst>
                <a:path w="2226" h="3316" extrusionOk="0">
                  <a:moveTo>
                    <a:pt x="2215" y="1"/>
                  </a:moveTo>
                  <a:cubicBezTo>
                    <a:pt x="2003" y="268"/>
                    <a:pt x="1847" y="591"/>
                    <a:pt x="1714" y="913"/>
                  </a:cubicBezTo>
                  <a:cubicBezTo>
                    <a:pt x="1636" y="1069"/>
                    <a:pt x="1580" y="1236"/>
                    <a:pt x="1525" y="1392"/>
                  </a:cubicBezTo>
                  <a:cubicBezTo>
                    <a:pt x="1469" y="1558"/>
                    <a:pt x="1414" y="1736"/>
                    <a:pt x="1358" y="1892"/>
                  </a:cubicBezTo>
                  <a:cubicBezTo>
                    <a:pt x="1325" y="1970"/>
                    <a:pt x="1303" y="2047"/>
                    <a:pt x="1269" y="2126"/>
                  </a:cubicBezTo>
                  <a:cubicBezTo>
                    <a:pt x="1236" y="2192"/>
                    <a:pt x="1180" y="2270"/>
                    <a:pt x="1135" y="2337"/>
                  </a:cubicBezTo>
                  <a:cubicBezTo>
                    <a:pt x="1046" y="2482"/>
                    <a:pt x="947" y="2626"/>
                    <a:pt x="836" y="2749"/>
                  </a:cubicBezTo>
                  <a:cubicBezTo>
                    <a:pt x="779" y="2815"/>
                    <a:pt x="724" y="2882"/>
                    <a:pt x="658" y="2949"/>
                  </a:cubicBezTo>
                  <a:cubicBezTo>
                    <a:pt x="602" y="3004"/>
                    <a:pt x="546" y="3071"/>
                    <a:pt x="468" y="3115"/>
                  </a:cubicBezTo>
                  <a:cubicBezTo>
                    <a:pt x="335" y="3216"/>
                    <a:pt x="168" y="3260"/>
                    <a:pt x="1" y="3305"/>
                  </a:cubicBezTo>
                  <a:lnTo>
                    <a:pt x="1" y="3315"/>
                  </a:lnTo>
                  <a:cubicBezTo>
                    <a:pt x="168" y="3282"/>
                    <a:pt x="346" y="3249"/>
                    <a:pt x="502" y="3149"/>
                  </a:cubicBezTo>
                  <a:cubicBezTo>
                    <a:pt x="579" y="3105"/>
                    <a:pt x="646" y="3048"/>
                    <a:pt x="702" y="2993"/>
                  </a:cubicBezTo>
                  <a:cubicBezTo>
                    <a:pt x="769" y="2927"/>
                    <a:pt x="836" y="2871"/>
                    <a:pt x="891" y="2804"/>
                  </a:cubicBezTo>
                  <a:cubicBezTo>
                    <a:pt x="1013" y="2670"/>
                    <a:pt x="1125" y="2537"/>
                    <a:pt x="1224" y="2393"/>
                  </a:cubicBezTo>
                  <a:cubicBezTo>
                    <a:pt x="1269" y="2326"/>
                    <a:pt x="1313" y="2259"/>
                    <a:pt x="1369" y="2170"/>
                  </a:cubicBezTo>
                  <a:lnTo>
                    <a:pt x="1469" y="1936"/>
                  </a:lnTo>
                  <a:cubicBezTo>
                    <a:pt x="1536" y="1758"/>
                    <a:pt x="1592" y="1614"/>
                    <a:pt x="1669" y="1447"/>
                  </a:cubicBezTo>
                  <a:cubicBezTo>
                    <a:pt x="1736" y="1291"/>
                    <a:pt x="1792" y="1125"/>
                    <a:pt x="1847" y="969"/>
                  </a:cubicBezTo>
                  <a:cubicBezTo>
                    <a:pt x="1970" y="646"/>
                    <a:pt x="2092" y="324"/>
                    <a:pt x="222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24" name="Google Shape;824;p3"/>
            <p:cNvSpPr/>
            <p:nvPr/>
          </p:nvSpPr>
          <p:spPr>
            <a:xfrm>
              <a:off x="2227366" y="4238243"/>
              <a:ext cx="111780" cy="93952"/>
            </a:xfrm>
            <a:custGeom>
              <a:avLst/>
              <a:gdLst/>
              <a:ahLst/>
              <a:cxnLst/>
              <a:rect l="l" t="t" r="r" b="b"/>
              <a:pathLst>
                <a:path w="3204" h="2693" extrusionOk="0">
                  <a:moveTo>
                    <a:pt x="3204" y="1"/>
                  </a:moveTo>
                  <a:cubicBezTo>
                    <a:pt x="2870" y="134"/>
                    <a:pt x="2559" y="346"/>
                    <a:pt x="2292" y="590"/>
                  </a:cubicBezTo>
                  <a:cubicBezTo>
                    <a:pt x="2225" y="646"/>
                    <a:pt x="2158" y="712"/>
                    <a:pt x="2092" y="779"/>
                  </a:cubicBezTo>
                  <a:cubicBezTo>
                    <a:pt x="2036" y="846"/>
                    <a:pt x="1980" y="913"/>
                    <a:pt x="1925" y="991"/>
                  </a:cubicBezTo>
                  <a:cubicBezTo>
                    <a:pt x="1814" y="1135"/>
                    <a:pt x="1713" y="1291"/>
                    <a:pt x="1624" y="1446"/>
                  </a:cubicBezTo>
                  <a:cubicBezTo>
                    <a:pt x="1535" y="1591"/>
                    <a:pt x="1436" y="1747"/>
                    <a:pt x="1335" y="1881"/>
                  </a:cubicBezTo>
                  <a:cubicBezTo>
                    <a:pt x="1224" y="2025"/>
                    <a:pt x="1102" y="2148"/>
                    <a:pt x="957" y="2259"/>
                  </a:cubicBezTo>
                  <a:cubicBezTo>
                    <a:pt x="690" y="2470"/>
                    <a:pt x="356" y="2615"/>
                    <a:pt x="1" y="2681"/>
                  </a:cubicBezTo>
                  <a:lnTo>
                    <a:pt x="1" y="2692"/>
                  </a:lnTo>
                  <a:cubicBezTo>
                    <a:pt x="356" y="2648"/>
                    <a:pt x="712" y="2526"/>
                    <a:pt x="1013" y="2314"/>
                  </a:cubicBezTo>
                  <a:cubicBezTo>
                    <a:pt x="1157" y="2214"/>
                    <a:pt x="1291" y="2092"/>
                    <a:pt x="1414" y="1947"/>
                  </a:cubicBezTo>
                  <a:cubicBezTo>
                    <a:pt x="1535" y="1814"/>
                    <a:pt x="1624" y="1658"/>
                    <a:pt x="1725" y="1513"/>
                  </a:cubicBezTo>
                  <a:cubicBezTo>
                    <a:pt x="1925" y="1213"/>
                    <a:pt x="2148" y="946"/>
                    <a:pt x="2392" y="702"/>
                  </a:cubicBezTo>
                  <a:cubicBezTo>
                    <a:pt x="2648" y="445"/>
                    <a:pt x="2915" y="223"/>
                    <a:pt x="3204" y="12"/>
                  </a:cubicBezTo>
                  <a:lnTo>
                    <a:pt x="320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25" name="Google Shape;825;p3"/>
            <p:cNvSpPr/>
            <p:nvPr/>
          </p:nvSpPr>
          <p:spPr>
            <a:xfrm>
              <a:off x="2237449" y="4272015"/>
              <a:ext cx="116454" cy="62484"/>
            </a:xfrm>
            <a:custGeom>
              <a:avLst/>
              <a:gdLst/>
              <a:ahLst/>
              <a:cxnLst/>
              <a:rect l="l" t="t" r="r" b="b"/>
              <a:pathLst>
                <a:path w="3338" h="1791" extrusionOk="0">
                  <a:moveTo>
                    <a:pt x="3327" y="1"/>
                  </a:moveTo>
                  <a:cubicBezTo>
                    <a:pt x="3026" y="112"/>
                    <a:pt x="2748" y="268"/>
                    <a:pt x="2481" y="434"/>
                  </a:cubicBezTo>
                  <a:cubicBezTo>
                    <a:pt x="2215" y="612"/>
                    <a:pt x="1970" y="801"/>
                    <a:pt x="1703" y="990"/>
                  </a:cubicBezTo>
                  <a:cubicBezTo>
                    <a:pt x="1447" y="1168"/>
                    <a:pt x="1180" y="1346"/>
                    <a:pt x="902" y="1479"/>
                  </a:cubicBezTo>
                  <a:cubicBezTo>
                    <a:pt x="624" y="1624"/>
                    <a:pt x="324" y="1736"/>
                    <a:pt x="1" y="1780"/>
                  </a:cubicBezTo>
                  <a:lnTo>
                    <a:pt x="12" y="1791"/>
                  </a:lnTo>
                  <a:cubicBezTo>
                    <a:pt x="324" y="1758"/>
                    <a:pt x="624" y="1657"/>
                    <a:pt x="913" y="1524"/>
                  </a:cubicBezTo>
                  <a:cubicBezTo>
                    <a:pt x="1202" y="1380"/>
                    <a:pt x="1480" y="1213"/>
                    <a:pt x="1747" y="1035"/>
                  </a:cubicBezTo>
                  <a:cubicBezTo>
                    <a:pt x="2003" y="868"/>
                    <a:pt x="2270" y="679"/>
                    <a:pt x="2526" y="501"/>
                  </a:cubicBezTo>
                  <a:cubicBezTo>
                    <a:pt x="2781" y="323"/>
                    <a:pt x="3048" y="156"/>
                    <a:pt x="3337" y="11"/>
                  </a:cubicBezTo>
                  <a:lnTo>
                    <a:pt x="3327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26" name="Google Shape;826;p3"/>
            <p:cNvSpPr/>
            <p:nvPr/>
          </p:nvSpPr>
          <p:spPr>
            <a:xfrm>
              <a:off x="2083416" y="4357387"/>
              <a:ext cx="124583" cy="195265"/>
            </a:xfrm>
            <a:custGeom>
              <a:avLst/>
              <a:gdLst/>
              <a:ahLst/>
              <a:cxnLst/>
              <a:rect l="l" t="t" r="r" b="b"/>
              <a:pathLst>
                <a:path w="3571" h="5597" extrusionOk="0">
                  <a:moveTo>
                    <a:pt x="3059" y="1"/>
                  </a:moveTo>
                  <a:lnTo>
                    <a:pt x="3059" y="1"/>
                  </a:lnTo>
                  <a:cubicBezTo>
                    <a:pt x="3059" y="1"/>
                    <a:pt x="3081" y="67"/>
                    <a:pt x="2814" y="256"/>
                  </a:cubicBezTo>
                  <a:cubicBezTo>
                    <a:pt x="2559" y="456"/>
                    <a:pt x="1524" y="968"/>
                    <a:pt x="1046" y="1568"/>
                  </a:cubicBezTo>
                  <a:cubicBezTo>
                    <a:pt x="557" y="2158"/>
                    <a:pt x="23" y="3248"/>
                    <a:pt x="11" y="3882"/>
                  </a:cubicBezTo>
                  <a:cubicBezTo>
                    <a:pt x="1" y="4516"/>
                    <a:pt x="223" y="4927"/>
                    <a:pt x="456" y="5161"/>
                  </a:cubicBezTo>
                  <a:cubicBezTo>
                    <a:pt x="661" y="5376"/>
                    <a:pt x="1113" y="5497"/>
                    <a:pt x="1418" y="5497"/>
                  </a:cubicBezTo>
                  <a:cubicBezTo>
                    <a:pt x="1443" y="5497"/>
                    <a:pt x="1468" y="5497"/>
                    <a:pt x="1491" y="5495"/>
                  </a:cubicBezTo>
                  <a:cubicBezTo>
                    <a:pt x="1588" y="5484"/>
                    <a:pt x="1691" y="5479"/>
                    <a:pt x="1794" y="5479"/>
                  </a:cubicBezTo>
                  <a:cubicBezTo>
                    <a:pt x="2011" y="5479"/>
                    <a:pt x="2226" y="5501"/>
                    <a:pt x="2369" y="5539"/>
                  </a:cubicBezTo>
                  <a:cubicBezTo>
                    <a:pt x="2464" y="5565"/>
                    <a:pt x="2546" y="5597"/>
                    <a:pt x="2630" y="5597"/>
                  </a:cubicBezTo>
                  <a:cubicBezTo>
                    <a:pt x="2724" y="5597"/>
                    <a:pt x="2819" y="5557"/>
                    <a:pt x="2937" y="5428"/>
                  </a:cubicBezTo>
                  <a:cubicBezTo>
                    <a:pt x="3159" y="5183"/>
                    <a:pt x="3204" y="4949"/>
                    <a:pt x="3192" y="4583"/>
                  </a:cubicBezTo>
                  <a:cubicBezTo>
                    <a:pt x="3170" y="4205"/>
                    <a:pt x="2937" y="3493"/>
                    <a:pt x="2992" y="3192"/>
                  </a:cubicBezTo>
                  <a:cubicBezTo>
                    <a:pt x="3037" y="2881"/>
                    <a:pt x="3182" y="2403"/>
                    <a:pt x="3293" y="1746"/>
                  </a:cubicBezTo>
                  <a:cubicBezTo>
                    <a:pt x="3393" y="1079"/>
                    <a:pt x="3570" y="334"/>
                    <a:pt x="3570" y="334"/>
                  </a:cubicBezTo>
                  <a:lnTo>
                    <a:pt x="3059" y="1"/>
                  </a:ln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27" name="Google Shape;827;p3"/>
            <p:cNvSpPr/>
            <p:nvPr/>
          </p:nvSpPr>
          <p:spPr>
            <a:xfrm>
              <a:off x="2103198" y="4359305"/>
              <a:ext cx="104802" cy="193347"/>
            </a:xfrm>
            <a:custGeom>
              <a:avLst/>
              <a:gdLst/>
              <a:ahLst/>
              <a:cxnLst/>
              <a:rect l="l" t="t" r="r" b="b"/>
              <a:pathLst>
                <a:path w="3004" h="5542" extrusionOk="0">
                  <a:moveTo>
                    <a:pt x="2581" y="1"/>
                  </a:moveTo>
                  <a:lnTo>
                    <a:pt x="2581" y="12"/>
                  </a:lnTo>
                  <a:cubicBezTo>
                    <a:pt x="2503" y="123"/>
                    <a:pt x="2447" y="268"/>
                    <a:pt x="2381" y="390"/>
                  </a:cubicBezTo>
                  <a:cubicBezTo>
                    <a:pt x="2292" y="524"/>
                    <a:pt x="2214" y="646"/>
                    <a:pt x="2158" y="791"/>
                  </a:cubicBezTo>
                  <a:cubicBezTo>
                    <a:pt x="2025" y="1102"/>
                    <a:pt x="2036" y="1458"/>
                    <a:pt x="2036" y="1792"/>
                  </a:cubicBezTo>
                  <a:cubicBezTo>
                    <a:pt x="2036" y="2381"/>
                    <a:pt x="1992" y="2971"/>
                    <a:pt x="1936" y="3560"/>
                  </a:cubicBezTo>
                  <a:cubicBezTo>
                    <a:pt x="1936" y="3627"/>
                    <a:pt x="1936" y="3693"/>
                    <a:pt x="1914" y="3760"/>
                  </a:cubicBezTo>
                  <a:cubicBezTo>
                    <a:pt x="1836" y="3960"/>
                    <a:pt x="1624" y="4061"/>
                    <a:pt x="1424" y="4138"/>
                  </a:cubicBezTo>
                  <a:cubicBezTo>
                    <a:pt x="1124" y="4249"/>
                    <a:pt x="813" y="4350"/>
                    <a:pt x="601" y="4583"/>
                  </a:cubicBezTo>
                  <a:cubicBezTo>
                    <a:pt x="445" y="4739"/>
                    <a:pt x="356" y="4961"/>
                    <a:pt x="178" y="5095"/>
                  </a:cubicBezTo>
                  <a:cubicBezTo>
                    <a:pt x="123" y="5139"/>
                    <a:pt x="57" y="5173"/>
                    <a:pt x="0" y="5206"/>
                  </a:cubicBezTo>
                  <a:cubicBezTo>
                    <a:pt x="231" y="5356"/>
                    <a:pt x="586" y="5443"/>
                    <a:pt x="842" y="5443"/>
                  </a:cubicBezTo>
                  <a:cubicBezTo>
                    <a:pt x="870" y="5443"/>
                    <a:pt x="898" y="5442"/>
                    <a:pt x="924" y="5440"/>
                  </a:cubicBezTo>
                  <a:cubicBezTo>
                    <a:pt x="1021" y="5429"/>
                    <a:pt x="1124" y="5424"/>
                    <a:pt x="1227" y="5424"/>
                  </a:cubicBezTo>
                  <a:cubicBezTo>
                    <a:pt x="1444" y="5424"/>
                    <a:pt x="1659" y="5446"/>
                    <a:pt x="1802" y="5484"/>
                  </a:cubicBezTo>
                  <a:cubicBezTo>
                    <a:pt x="1897" y="5510"/>
                    <a:pt x="1979" y="5542"/>
                    <a:pt x="2063" y="5542"/>
                  </a:cubicBezTo>
                  <a:cubicBezTo>
                    <a:pt x="2157" y="5542"/>
                    <a:pt x="2252" y="5502"/>
                    <a:pt x="2370" y="5373"/>
                  </a:cubicBezTo>
                  <a:cubicBezTo>
                    <a:pt x="2592" y="5128"/>
                    <a:pt x="2637" y="4894"/>
                    <a:pt x="2625" y="4528"/>
                  </a:cubicBezTo>
                  <a:cubicBezTo>
                    <a:pt x="2603" y="4150"/>
                    <a:pt x="2370" y="3438"/>
                    <a:pt x="2425" y="3137"/>
                  </a:cubicBezTo>
                  <a:cubicBezTo>
                    <a:pt x="2470" y="2826"/>
                    <a:pt x="2615" y="2348"/>
                    <a:pt x="2726" y="1691"/>
                  </a:cubicBezTo>
                  <a:cubicBezTo>
                    <a:pt x="2826" y="1024"/>
                    <a:pt x="3003" y="279"/>
                    <a:pt x="3003" y="279"/>
                  </a:cubicBezTo>
                  <a:lnTo>
                    <a:pt x="2581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28" name="Google Shape;828;p3"/>
            <p:cNvSpPr/>
            <p:nvPr/>
          </p:nvSpPr>
          <p:spPr>
            <a:xfrm>
              <a:off x="2162962" y="4354665"/>
              <a:ext cx="32236" cy="34957"/>
            </a:xfrm>
            <a:custGeom>
              <a:avLst/>
              <a:gdLst/>
              <a:ahLst/>
              <a:cxnLst/>
              <a:rect l="l" t="t" r="r" b="b"/>
              <a:pathLst>
                <a:path w="924" h="1002" extrusionOk="0">
                  <a:moveTo>
                    <a:pt x="912" y="0"/>
                  </a:moveTo>
                  <a:cubicBezTo>
                    <a:pt x="868" y="101"/>
                    <a:pt x="801" y="190"/>
                    <a:pt x="724" y="279"/>
                  </a:cubicBezTo>
                  <a:cubicBezTo>
                    <a:pt x="645" y="356"/>
                    <a:pt x="556" y="423"/>
                    <a:pt x="467" y="490"/>
                  </a:cubicBezTo>
                  <a:cubicBezTo>
                    <a:pt x="378" y="556"/>
                    <a:pt x="279" y="623"/>
                    <a:pt x="201" y="701"/>
                  </a:cubicBezTo>
                  <a:cubicBezTo>
                    <a:pt x="112" y="790"/>
                    <a:pt x="34" y="879"/>
                    <a:pt x="0" y="1001"/>
                  </a:cubicBezTo>
                  <a:lnTo>
                    <a:pt x="12" y="1001"/>
                  </a:lnTo>
                  <a:cubicBezTo>
                    <a:pt x="89" y="924"/>
                    <a:pt x="168" y="846"/>
                    <a:pt x="257" y="779"/>
                  </a:cubicBezTo>
                  <a:cubicBezTo>
                    <a:pt x="346" y="701"/>
                    <a:pt x="423" y="623"/>
                    <a:pt x="512" y="546"/>
                  </a:cubicBezTo>
                  <a:cubicBezTo>
                    <a:pt x="601" y="479"/>
                    <a:pt x="679" y="390"/>
                    <a:pt x="757" y="301"/>
                  </a:cubicBezTo>
                  <a:cubicBezTo>
                    <a:pt x="835" y="212"/>
                    <a:pt x="890" y="111"/>
                    <a:pt x="924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29" name="Google Shape;829;p3"/>
            <p:cNvSpPr/>
            <p:nvPr/>
          </p:nvSpPr>
          <p:spPr>
            <a:xfrm>
              <a:off x="2109408" y="4358538"/>
              <a:ext cx="93568" cy="128874"/>
            </a:xfrm>
            <a:custGeom>
              <a:avLst/>
              <a:gdLst/>
              <a:ahLst/>
              <a:cxnLst/>
              <a:rect l="l" t="t" r="r" b="b"/>
              <a:pathLst>
                <a:path w="2682" h="3694" extrusionOk="0">
                  <a:moveTo>
                    <a:pt x="2670" y="0"/>
                  </a:moveTo>
                  <a:cubicBezTo>
                    <a:pt x="2470" y="334"/>
                    <a:pt x="2214" y="623"/>
                    <a:pt x="1947" y="902"/>
                  </a:cubicBezTo>
                  <a:cubicBezTo>
                    <a:pt x="1680" y="1169"/>
                    <a:pt x="1391" y="1424"/>
                    <a:pt x="1124" y="1703"/>
                  </a:cubicBezTo>
                  <a:cubicBezTo>
                    <a:pt x="846" y="1970"/>
                    <a:pt x="568" y="2259"/>
                    <a:pt x="368" y="2592"/>
                  </a:cubicBezTo>
                  <a:cubicBezTo>
                    <a:pt x="168" y="2926"/>
                    <a:pt x="12" y="3304"/>
                    <a:pt x="0" y="3693"/>
                  </a:cubicBezTo>
                  <a:lnTo>
                    <a:pt x="12" y="3693"/>
                  </a:lnTo>
                  <a:cubicBezTo>
                    <a:pt x="112" y="3326"/>
                    <a:pt x="290" y="2981"/>
                    <a:pt x="501" y="2670"/>
                  </a:cubicBezTo>
                  <a:cubicBezTo>
                    <a:pt x="712" y="2358"/>
                    <a:pt x="946" y="2069"/>
                    <a:pt x="1213" y="1792"/>
                  </a:cubicBezTo>
                  <a:cubicBezTo>
                    <a:pt x="1469" y="1502"/>
                    <a:pt x="1747" y="1235"/>
                    <a:pt x="2002" y="946"/>
                  </a:cubicBezTo>
                  <a:cubicBezTo>
                    <a:pt x="2259" y="657"/>
                    <a:pt x="2503" y="356"/>
                    <a:pt x="2681" y="12"/>
                  </a:cubicBezTo>
                  <a:lnTo>
                    <a:pt x="2670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30" name="Google Shape;830;p3"/>
            <p:cNvSpPr/>
            <p:nvPr/>
          </p:nvSpPr>
          <p:spPr>
            <a:xfrm>
              <a:off x="2162578" y="4362027"/>
              <a:ext cx="43086" cy="86207"/>
            </a:xfrm>
            <a:custGeom>
              <a:avLst/>
              <a:gdLst/>
              <a:ahLst/>
              <a:cxnLst/>
              <a:rect l="l" t="t" r="r" b="b"/>
              <a:pathLst>
                <a:path w="1235" h="2471" extrusionOk="0">
                  <a:moveTo>
                    <a:pt x="1224" y="1"/>
                  </a:moveTo>
                  <a:cubicBezTo>
                    <a:pt x="1202" y="234"/>
                    <a:pt x="1101" y="457"/>
                    <a:pt x="990" y="646"/>
                  </a:cubicBezTo>
                  <a:cubicBezTo>
                    <a:pt x="879" y="846"/>
                    <a:pt x="735" y="1024"/>
                    <a:pt x="590" y="1213"/>
                  </a:cubicBezTo>
                  <a:cubicBezTo>
                    <a:pt x="446" y="1391"/>
                    <a:pt x="290" y="1569"/>
                    <a:pt x="189" y="1781"/>
                  </a:cubicBezTo>
                  <a:cubicBezTo>
                    <a:pt x="78" y="1991"/>
                    <a:pt x="1" y="2236"/>
                    <a:pt x="23" y="2470"/>
                  </a:cubicBezTo>
                  <a:lnTo>
                    <a:pt x="34" y="2470"/>
                  </a:lnTo>
                  <a:cubicBezTo>
                    <a:pt x="90" y="2248"/>
                    <a:pt x="179" y="2036"/>
                    <a:pt x="290" y="1847"/>
                  </a:cubicBezTo>
                  <a:cubicBezTo>
                    <a:pt x="412" y="1647"/>
                    <a:pt x="534" y="1458"/>
                    <a:pt x="668" y="1269"/>
                  </a:cubicBezTo>
                  <a:cubicBezTo>
                    <a:pt x="801" y="1079"/>
                    <a:pt x="935" y="891"/>
                    <a:pt x="1046" y="679"/>
                  </a:cubicBezTo>
                  <a:cubicBezTo>
                    <a:pt x="1146" y="468"/>
                    <a:pt x="1224" y="246"/>
                    <a:pt x="1235" y="12"/>
                  </a:cubicBezTo>
                  <a:lnTo>
                    <a:pt x="122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31" name="Google Shape;831;p3"/>
            <p:cNvSpPr/>
            <p:nvPr/>
          </p:nvSpPr>
          <p:spPr>
            <a:xfrm>
              <a:off x="2164497" y="4373679"/>
              <a:ext cx="40818" cy="96255"/>
            </a:xfrm>
            <a:custGeom>
              <a:avLst/>
              <a:gdLst/>
              <a:ahLst/>
              <a:cxnLst/>
              <a:rect l="l" t="t" r="r" b="b"/>
              <a:pathLst>
                <a:path w="1170" h="2759" extrusionOk="0">
                  <a:moveTo>
                    <a:pt x="1169" y="1"/>
                  </a:moveTo>
                  <a:cubicBezTo>
                    <a:pt x="1113" y="245"/>
                    <a:pt x="1002" y="468"/>
                    <a:pt x="880" y="690"/>
                  </a:cubicBezTo>
                  <a:cubicBezTo>
                    <a:pt x="757" y="901"/>
                    <a:pt x="624" y="1124"/>
                    <a:pt x="512" y="1346"/>
                  </a:cubicBezTo>
                  <a:cubicBezTo>
                    <a:pt x="401" y="1568"/>
                    <a:pt x="290" y="1791"/>
                    <a:pt x="201" y="2036"/>
                  </a:cubicBezTo>
                  <a:cubicBezTo>
                    <a:pt x="112" y="2270"/>
                    <a:pt x="45" y="2514"/>
                    <a:pt x="1" y="2759"/>
                  </a:cubicBezTo>
                  <a:lnTo>
                    <a:pt x="12" y="2759"/>
                  </a:lnTo>
                  <a:cubicBezTo>
                    <a:pt x="101" y="2525"/>
                    <a:pt x="190" y="2292"/>
                    <a:pt x="290" y="2069"/>
                  </a:cubicBezTo>
                  <a:cubicBezTo>
                    <a:pt x="379" y="1835"/>
                    <a:pt x="479" y="1602"/>
                    <a:pt x="579" y="1380"/>
                  </a:cubicBezTo>
                  <a:cubicBezTo>
                    <a:pt x="680" y="1157"/>
                    <a:pt x="802" y="935"/>
                    <a:pt x="924" y="712"/>
                  </a:cubicBezTo>
                  <a:cubicBezTo>
                    <a:pt x="1036" y="490"/>
                    <a:pt x="1135" y="245"/>
                    <a:pt x="1169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32" name="Google Shape;832;p3"/>
            <p:cNvSpPr/>
            <p:nvPr/>
          </p:nvSpPr>
          <p:spPr>
            <a:xfrm>
              <a:off x="1985240" y="4248779"/>
              <a:ext cx="203743" cy="127758"/>
            </a:xfrm>
            <a:custGeom>
              <a:avLst/>
              <a:gdLst/>
              <a:ahLst/>
              <a:cxnLst/>
              <a:rect l="l" t="t" r="r" b="b"/>
              <a:pathLst>
                <a:path w="5840" h="3662" extrusionOk="0">
                  <a:moveTo>
                    <a:pt x="1529" y="0"/>
                  </a:moveTo>
                  <a:cubicBezTo>
                    <a:pt x="1311" y="0"/>
                    <a:pt x="1112" y="48"/>
                    <a:pt x="924" y="166"/>
                  </a:cubicBezTo>
                  <a:cubicBezTo>
                    <a:pt x="479" y="455"/>
                    <a:pt x="512" y="555"/>
                    <a:pt x="257" y="900"/>
                  </a:cubicBezTo>
                  <a:cubicBezTo>
                    <a:pt x="0" y="1233"/>
                    <a:pt x="23" y="1645"/>
                    <a:pt x="123" y="2145"/>
                  </a:cubicBezTo>
                  <a:cubicBezTo>
                    <a:pt x="212" y="2635"/>
                    <a:pt x="323" y="3269"/>
                    <a:pt x="813" y="3480"/>
                  </a:cubicBezTo>
                  <a:cubicBezTo>
                    <a:pt x="1159" y="3627"/>
                    <a:pt x="1473" y="3661"/>
                    <a:pt x="1733" y="3661"/>
                  </a:cubicBezTo>
                  <a:cubicBezTo>
                    <a:pt x="1849" y="3661"/>
                    <a:pt x="1954" y="3654"/>
                    <a:pt x="2047" y="3647"/>
                  </a:cubicBezTo>
                  <a:cubicBezTo>
                    <a:pt x="2348" y="3625"/>
                    <a:pt x="2959" y="3603"/>
                    <a:pt x="3270" y="3502"/>
                  </a:cubicBezTo>
                  <a:cubicBezTo>
                    <a:pt x="3582" y="3413"/>
                    <a:pt x="4538" y="3203"/>
                    <a:pt x="4983" y="3124"/>
                  </a:cubicBezTo>
                  <a:cubicBezTo>
                    <a:pt x="5428" y="3035"/>
                    <a:pt x="5795" y="3035"/>
                    <a:pt x="5795" y="3035"/>
                  </a:cubicBezTo>
                  <a:lnTo>
                    <a:pt x="5840" y="2202"/>
                  </a:lnTo>
                  <a:lnTo>
                    <a:pt x="5840" y="2202"/>
                  </a:lnTo>
                  <a:cubicBezTo>
                    <a:pt x="5840" y="2202"/>
                    <a:pt x="5825" y="2205"/>
                    <a:pt x="5795" y="2205"/>
                  </a:cubicBezTo>
                  <a:cubicBezTo>
                    <a:pt x="5689" y="2205"/>
                    <a:pt x="5394" y="2158"/>
                    <a:pt x="4883" y="1734"/>
                  </a:cubicBezTo>
                  <a:cubicBezTo>
                    <a:pt x="4216" y="1189"/>
                    <a:pt x="3226" y="410"/>
                    <a:pt x="2548" y="210"/>
                  </a:cubicBezTo>
                  <a:cubicBezTo>
                    <a:pt x="2157" y="89"/>
                    <a:pt x="1825" y="0"/>
                    <a:pt x="1529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33" name="Google Shape;833;p3"/>
            <p:cNvSpPr/>
            <p:nvPr/>
          </p:nvSpPr>
          <p:spPr>
            <a:xfrm>
              <a:off x="2074101" y="4328185"/>
              <a:ext cx="114885" cy="46679"/>
            </a:xfrm>
            <a:custGeom>
              <a:avLst/>
              <a:gdLst/>
              <a:ahLst/>
              <a:cxnLst/>
              <a:rect l="l" t="t" r="r" b="b"/>
              <a:pathLst>
                <a:path w="3293" h="1338" extrusionOk="0">
                  <a:moveTo>
                    <a:pt x="3293" y="25"/>
                  </a:moveTo>
                  <a:lnTo>
                    <a:pt x="3292" y="37"/>
                  </a:lnTo>
                  <a:lnTo>
                    <a:pt x="3292" y="37"/>
                  </a:lnTo>
                  <a:cubicBezTo>
                    <a:pt x="3292" y="37"/>
                    <a:pt x="3293" y="37"/>
                    <a:pt x="3293" y="37"/>
                  </a:cubicBezTo>
                  <a:lnTo>
                    <a:pt x="3293" y="25"/>
                  </a:lnTo>
                  <a:close/>
                  <a:moveTo>
                    <a:pt x="2632" y="0"/>
                  </a:moveTo>
                  <a:cubicBezTo>
                    <a:pt x="2522" y="0"/>
                    <a:pt x="2412" y="18"/>
                    <a:pt x="2303" y="37"/>
                  </a:cubicBezTo>
                  <a:cubicBezTo>
                    <a:pt x="2247" y="47"/>
                    <a:pt x="2181" y="59"/>
                    <a:pt x="2125" y="92"/>
                  </a:cubicBezTo>
                  <a:cubicBezTo>
                    <a:pt x="2069" y="114"/>
                    <a:pt x="2025" y="159"/>
                    <a:pt x="1969" y="192"/>
                  </a:cubicBezTo>
                  <a:cubicBezTo>
                    <a:pt x="1780" y="359"/>
                    <a:pt x="1580" y="492"/>
                    <a:pt x="1346" y="593"/>
                  </a:cubicBezTo>
                  <a:cubicBezTo>
                    <a:pt x="1224" y="637"/>
                    <a:pt x="1101" y="682"/>
                    <a:pt x="980" y="737"/>
                  </a:cubicBezTo>
                  <a:cubicBezTo>
                    <a:pt x="723" y="860"/>
                    <a:pt x="501" y="1071"/>
                    <a:pt x="245" y="1216"/>
                  </a:cubicBezTo>
                  <a:cubicBezTo>
                    <a:pt x="167" y="1249"/>
                    <a:pt x="78" y="1282"/>
                    <a:pt x="1" y="1338"/>
                  </a:cubicBezTo>
                  <a:cubicBezTo>
                    <a:pt x="268" y="1315"/>
                    <a:pt x="545" y="1282"/>
                    <a:pt x="723" y="1226"/>
                  </a:cubicBezTo>
                  <a:cubicBezTo>
                    <a:pt x="1035" y="1137"/>
                    <a:pt x="1991" y="927"/>
                    <a:pt x="2436" y="848"/>
                  </a:cubicBezTo>
                  <a:cubicBezTo>
                    <a:pt x="2881" y="759"/>
                    <a:pt x="3248" y="759"/>
                    <a:pt x="3248" y="759"/>
                  </a:cubicBezTo>
                  <a:lnTo>
                    <a:pt x="3292" y="37"/>
                  </a:lnTo>
                  <a:lnTo>
                    <a:pt x="3292" y="37"/>
                  </a:lnTo>
                  <a:cubicBezTo>
                    <a:pt x="3192" y="59"/>
                    <a:pt x="3093" y="70"/>
                    <a:pt x="3004" y="70"/>
                  </a:cubicBezTo>
                  <a:cubicBezTo>
                    <a:pt x="2903" y="59"/>
                    <a:pt x="2804" y="25"/>
                    <a:pt x="2703" y="3"/>
                  </a:cubicBezTo>
                  <a:cubicBezTo>
                    <a:pt x="2679" y="1"/>
                    <a:pt x="2656" y="0"/>
                    <a:pt x="263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34" name="Google Shape;834;p3"/>
            <p:cNvSpPr/>
            <p:nvPr/>
          </p:nvSpPr>
          <p:spPr>
            <a:xfrm>
              <a:off x="2113281" y="4349641"/>
              <a:ext cx="71066" cy="9350"/>
            </a:xfrm>
            <a:custGeom>
              <a:avLst/>
              <a:gdLst/>
              <a:ahLst/>
              <a:cxnLst/>
              <a:rect l="l" t="t" r="r" b="b"/>
              <a:pathLst>
                <a:path w="2037" h="268" extrusionOk="0">
                  <a:moveTo>
                    <a:pt x="2025" y="0"/>
                  </a:moveTo>
                  <a:cubicBezTo>
                    <a:pt x="1869" y="67"/>
                    <a:pt x="1703" y="122"/>
                    <a:pt x="1536" y="122"/>
                  </a:cubicBezTo>
                  <a:cubicBezTo>
                    <a:pt x="1447" y="122"/>
                    <a:pt x="1369" y="100"/>
                    <a:pt x="1280" y="89"/>
                  </a:cubicBezTo>
                  <a:lnTo>
                    <a:pt x="1013" y="55"/>
                  </a:lnTo>
                  <a:cubicBezTo>
                    <a:pt x="972" y="53"/>
                    <a:pt x="930" y="51"/>
                    <a:pt x="887" y="51"/>
                  </a:cubicBezTo>
                  <a:cubicBezTo>
                    <a:pt x="758" y="51"/>
                    <a:pt x="624" y="64"/>
                    <a:pt x="490" y="89"/>
                  </a:cubicBezTo>
                  <a:cubicBezTo>
                    <a:pt x="324" y="122"/>
                    <a:pt x="156" y="178"/>
                    <a:pt x="1" y="255"/>
                  </a:cubicBezTo>
                  <a:lnTo>
                    <a:pt x="1" y="267"/>
                  </a:lnTo>
                  <a:cubicBezTo>
                    <a:pt x="168" y="223"/>
                    <a:pt x="334" y="178"/>
                    <a:pt x="502" y="156"/>
                  </a:cubicBezTo>
                  <a:cubicBezTo>
                    <a:pt x="680" y="134"/>
                    <a:pt x="846" y="122"/>
                    <a:pt x="1013" y="122"/>
                  </a:cubicBezTo>
                  <a:cubicBezTo>
                    <a:pt x="1102" y="122"/>
                    <a:pt x="1191" y="134"/>
                    <a:pt x="1269" y="134"/>
                  </a:cubicBezTo>
                  <a:cubicBezTo>
                    <a:pt x="1358" y="144"/>
                    <a:pt x="1447" y="156"/>
                    <a:pt x="1536" y="156"/>
                  </a:cubicBezTo>
                  <a:cubicBezTo>
                    <a:pt x="1713" y="156"/>
                    <a:pt x="1881" y="77"/>
                    <a:pt x="2036" y="11"/>
                  </a:cubicBezTo>
                  <a:lnTo>
                    <a:pt x="2025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35" name="Google Shape;835;p3"/>
            <p:cNvSpPr/>
            <p:nvPr/>
          </p:nvSpPr>
          <p:spPr>
            <a:xfrm>
              <a:off x="2067123" y="4283668"/>
              <a:ext cx="117222" cy="52017"/>
            </a:xfrm>
            <a:custGeom>
              <a:avLst/>
              <a:gdLst/>
              <a:ahLst/>
              <a:cxnLst/>
              <a:rect l="l" t="t" r="r" b="b"/>
              <a:pathLst>
                <a:path w="3360" h="1491" extrusionOk="0">
                  <a:moveTo>
                    <a:pt x="234" y="0"/>
                  </a:moveTo>
                  <a:cubicBezTo>
                    <a:pt x="156" y="0"/>
                    <a:pt x="78" y="11"/>
                    <a:pt x="1" y="33"/>
                  </a:cubicBezTo>
                  <a:lnTo>
                    <a:pt x="1" y="45"/>
                  </a:lnTo>
                  <a:cubicBezTo>
                    <a:pt x="24" y="43"/>
                    <a:pt x="47" y="42"/>
                    <a:pt x="70" y="42"/>
                  </a:cubicBezTo>
                  <a:cubicBezTo>
                    <a:pt x="355" y="42"/>
                    <a:pt x="623" y="163"/>
                    <a:pt x="890" y="256"/>
                  </a:cubicBezTo>
                  <a:cubicBezTo>
                    <a:pt x="1180" y="367"/>
                    <a:pt x="1457" y="467"/>
                    <a:pt x="1736" y="612"/>
                  </a:cubicBezTo>
                  <a:cubicBezTo>
                    <a:pt x="2013" y="745"/>
                    <a:pt x="2280" y="901"/>
                    <a:pt x="2525" y="1090"/>
                  </a:cubicBezTo>
                  <a:cubicBezTo>
                    <a:pt x="2658" y="1168"/>
                    <a:pt x="2781" y="1268"/>
                    <a:pt x="2915" y="1346"/>
                  </a:cubicBezTo>
                  <a:cubicBezTo>
                    <a:pt x="3048" y="1424"/>
                    <a:pt x="3204" y="1491"/>
                    <a:pt x="3359" y="1491"/>
                  </a:cubicBezTo>
                  <a:lnTo>
                    <a:pt x="3359" y="1479"/>
                  </a:lnTo>
                  <a:cubicBezTo>
                    <a:pt x="3204" y="1468"/>
                    <a:pt x="3059" y="1402"/>
                    <a:pt x="2937" y="1313"/>
                  </a:cubicBezTo>
                  <a:cubicBezTo>
                    <a:pt x="2803" y="1234"/>
                    <a:pt x="2692" y="1135"/>
                    <a:pt x="2569" y="1034"/>
                  </a:cubicBezTo>
                  <a:cubicBezTo>
                    <a:pt x="2314" y="846"/>
                    <a:pt x="2058" y="678"/>
                    <a:pt x="1780" y="523"/>
                  </a:cubicBezTo>
                  <a:cubicBezTo>
                    <a:pt x="1513" y="367"/>
                    <a:pt x="1224" y="233"/>
                    <a:pt x="923" y="134"/>
                  </a:cubicBezTo>
                  <a:cubicBezTo>
                    <a:pt x="779" y="89"/>
                    <a:pt x="623" y="45"/>
                    <a:pt x="468" y="23"/>
                  </a:cubicBezTo>
                  <a:cubicBezTo>
                    <a:pt x="389" y="0"/>
                    <a:pt x="312" y="0"/>
                    <a:pt x="234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36" name="Google Shape;836;p3"/>
            <p:cNvSpPr/>
            <p:nvPr/>
          </p:nvSpPr>
          <p:spPr>
            <a:xfrm>
              <a:off x="2035305" y="4307706"/>
              <a:ext cx="147086" cy="33701"/>
            </a:xfrm>
            <a:custGeom>
              <a:avLst/>
              <a:gdLst/>
              <a:ahLst/>
              <a:cxnLst/>
              <a:rect l="l" t="t" r="r" b="b"/>
              <a:pathLst>
                <a:path w="4216" h="966" extrusionOk="0">
                  <a:moveTo>
                    <a:pt x="11" y="1"/>
                  </a:moveTo>
                  <a:lnTo>
                    <a:pt x="1" y="12"/>
                  </a:lnTo>
                  <a:cubicBezTo>
                    <a:pt x="156" y="112"/>
                    <a:pt x="334" y="179"/>
                    <a:pt x="523" y="212"/>
                  </a:cubicBezTo>
                  <a:cubicBezTo>
                    <a:pt x="701" y="246"/>
                    <a:pt x="890" y="256"/>
                    <a:pt x="1068" y="268"/>
                  </a:cubicBezTo>
                  <a:cubicBezTo>
                    <a:pt x="1139" y="270"/>
                    <a:pt x="1210" y="270"/>
                    <a:pt x="1281" y="270"/>
                  </a:cubicBezTo>
                  <a:cubicBezTo>
                    <a:pt x="1332" y="270"/>
                    <a:pt x="1383" y="270"/>
                    <a:pt x="1434" y="270"/>
                  </a:cubicBezTo>
                  <a:cubicBezTo>
                    <a:pt x="1677" y="270"/>
                    <a:pt x="1917" y="275"/>
                    <a:pt x="2147" y="335"/>
                  </a:cubicBezTo>
                  <a:cubicBezTo>
                    <a:pt x="2492" y="424"/>
                    <a:pt x="2803" y="601"/>
                    <a:pt x="3137" y="746"/>
                  </a:cubicBezTo>
                  <a:cubicBezTo>
                    <a:pt x="3315" y="824"/>
                    <a:pt x="3481" y="891"/>
                    <a:pt x="3659" y="924"/>
                  </a:cubicBezTo>
                  <a:cubicBezTo>
                    <a:pt x="3774" y="951"/>
                    <a:pt x="3889" y="965"/>
                    <a:pt x="4001" y="965"/>
                  </a:cubicBezTo>
                  <a:cubicBezTo>
                    <a:pt x="4074" y="965"/>
                    <a:pt x="4145" y="959"/>
                    <a:pt x="4215" y="946"/>
                  </a:cubicBezTo>
                  <a:lnTo>
                    <a:pt x="4215" y="924"/>
                  </a:lnTo>
                  <a:cubicBezTo>
                    <a:pt x="4165" y="930"/>
                    <a:pt x="4115" y="932"/>
                    <a:pt x="4066" y="932"/>
                  </a:cubicBezTo>
                  <a:cubicBezTo>
                    <a:pt x="3931" y="932"/>
                    <a:pt x="3801" y="912"/>
                    <a:pt x="3671" y="879"/>
                  </a:cubicBezTo>
                  <a:cubicBezTo>
                    <a:pt x="3504" y="835"/>
                    <a:pt x="3337" y="757"/>
                    <a:pt x="3170" y="679"/>
                  </a:cubicBezTo>
                  <a:cubicBezTo>
                    <a:pt x="2848" y="523"/>
                    <a:pt x="2536" y="323"/>
                    <a:pt x="2181" y="212"/>
                  </a:cubicBezTo>
                  <a:cubicBezTo>
                    <a:pt x="1885" y="132"/>
                    <a:pt x="1583" y="108"/>
                    <a:pt x="1285" y="108"/>
                  </a:cubicBezTo>
                  <a:cubicBezTo>
                    <a:pt x="1212" y="108"/>
                    <a:pt x="1140" y="110"/>
                    <a:pt x="1068" y="112"/>
                  </a:cubicBezTo>
                  <a:cubicBezTo>
                    <a:pt x="987" y="115"/>
                    <a:pt x="906" y="116"/>
                    <a:pt x="825" y="116"/>
                  </a:cubicBezTo>
                  <a:cubicBezTo>
                    <a:pt x="550" y="116"/>
                    <a:pt x="278" y="95"/>
                    <a:pt x="1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37" name="Google Shape;837;p3"/>
            <p:cNvSpPr/>
            <p:nvPr/>
          </p:nvSpPr>
          <p:spPr>
            <a:xfrm>
              <a:off x="2086905" y="4338896"/>
              <a:ext cx="97441" cy="8827"/>
            </a:xfrm>
            <a:custGeom>
              <a:avLst/>
              <a:gdLst/>
              <a:ahLst/>
              <a:cxnLst/>
              <a:rect l="l" t="t" r="r" b="b"/>
              <a:pathLst>
                <a:path w="2793" h="253" extrusionOk="0">
                  <a:moveTo>
                    <a:pt x="837" y="0"/>
                  </a:moveTo>
                  <a:cubicBezTo>
                    <a:pt x="785" y="0"/>
                    <a:pt x="732" y="3"/>
                    <a:pt x="679" y="7"/>
                  </a:cubicBezTo>
                  <a:cubicBezTo>
                    <a:pt x="445" y="30"/>
                    <a:pt x="190" y="96"/>
                    <a:pt x="0" y="241"/>
                  </a:cubicBezTo>
                  <a:lnTo>
                    <a:pt x="12" y="252"/>
                  </a:lnTo>
                  <a:cubicBezTo>
                    <a:pt x="234" y="163"/>
                    <a:pt x="457" y="130"/>
                    <a:pt x="690" y="119"/>
                  </a:cubicBezTo>
                  <a:cubicBezTo>
                    <a:pt x="912" y="119"/>
                    <a:pt x="1146" y="130"/>
                    <a:pt x="1380" y="152"/>
                  </a:cubicBezTo>
                  <a:cubicBezTo>
                    <a:pt x="1614" y="175"/>
                    <a:pt x="1847" y="208"/>
                    <a:pt x="2091" y="219"/>
                  </a:cubicBezTo>
                  <a:cubicBezTo>
                    <a:pt x="2128" y="221"/>
                    <a:pt x="2165" y="222"/>
                    <a:pt x="2203" y="222"/>
                  </a:cubicBezTo>
                  <a:cubicBezTo>
                    <a:pt x="2402" y="222"/>
                    <a:pt x="2605" y="197"/>
                    <a:pt x="2792" y="141"/>
                  </a:cubicBezTo>
                  <a:lnTo>
                    <a:pt x="2792" y="130"/>
                  </a:lnTo>
                  <a:cubicBezTo>
                    <a:pt x="2649" y="164"/>
                    <a:pt x="2507" y="177"/>
                    <a:pt x="2364" y="177"/>
                  </a:cubicBezTo>
                  <a:cubicBezTo>
                    <a:pt x="2273" y="177"/>
                    <a:pt x="2182" y="172"/>
                    <a:pt x="2091" y="163"/>
                  </a:cubicBezTo>
                  <a:cubicBezTo>
                    <a:pt x="1858" y="141"/>
                    <a:pt x="1624" y="96"/>
                    <a:pt x="1391" y="63"/>
                  </a:cubicBezTo>
                  <a:cubicBezTo>
                    <a:pt x="1208" y="29"/>
                    <a:pt x="1025" y="0"/>
                    <a:pt x="83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38" name="Google Shape;838;p3"/>
            <p:cNvSpPr/>
            <p:nvPr/>
          </p:nvSpPr>
          <p:spPr>
            <a:xfrm>
              <a:off x="2102047" y="4128833"/>
              <a:ext cx="133131" cy="203743"/>
            </a:xfrm>
            <a:custGeom>
              <a:avLst/>
              <a:gdLst/>
              <a:ahLst/>
              <a:cxnLst/>
              <a:rect l="l" t="t" r="r" b="b"/>
              <a:pathLst>
                <a:path w="3816" h="5840" extrusionOk="0">
                  <a:moveTo>
                    <a:pt x="2953" y="0"/>
                  </a:moveTo>
                  <a:cubicBezTo>
                    <a:pt x="2951" y="0"/>
                    <a:pt x="2949" y="0"/>
                    <a:pt x="2948" y="0"/>
                  </a:cubicBezTo>
                  <a:cubicBezTo>
                    <a:pt x="2670" y="0"/>
                    <a:pt x="2636" y="56"/>
                    <a:pt x="2480" y="56"/>
                  </a:cubicBezTo>
                  <a:cubicBezTo>
                    <a:pt x="2325" y="67"/>
                    <a:pt x="2336" y="123"/>
                    <a:pt x="2191" y="156"/>
                  </a:cubicBezTo>
                  <a:cubicBezTo>
                    <a:pt x="2180" y="159"/>
                    <a:pt x="2168" y="161"/>
                    <a:pt x="2154" y="161"/>
                  </a:cubicBezTo>
                  <a:cubicBezTo>
                    <a:pt x="2040" y="161"/>
                    <a:pt x="1859" y="40"/>
                    <a:pt x="1646" y="40"/>
                  </a:cubicBezTo>
                  <a:cubicBezTo>
                    <a:pt x="1576" y="40"/>
                    <a:pt x="1501" y="53"/>
                    <a:pt x="1424" y="89"/>
                  </a:cubicBezTo>
                  <a:cubicBezTo>
                    <a:pt x="1091" y="245"/>
                    <a:pt x="1002" y="378"/>
                    <a:pt x="834" y="467"/>
                  </a:cubicBezTo>
                  <a:cubicBezTo>
                    <a:pt x="679" y="568"/>
                    <a:pt x="179" y="845"/>
                    <a:pt x="90" y="1490"/>
                  </a:cubicBezTo>
                  <a:cubicBezTo>
                    <a:pt x="1" y="2125"/>
                    <a:pt x="356" y="2981"/>
                    <a:pt x="857" y="3715"/>
                  </a:cubicBezTo>
                  <a:cubicBezTo>
                    <a:pt x="1357" y="4449"/>
                    <a:pt x="1791" y="4705"/>
                    <a:pt x="2025" y="5027"/>
                  </a:cubicBezTo>
                  <a:cubicBezTo>
                    <a:pt x="2258" y="5350"/>
                    <a:pt x="2480" y="5840"/>
                    <a:pt x="2480" y="5840"/>
                  </a:cubicBezTo>
                  <a:lnTo>
                    <a:pt x="3671" y="5517"/>
                  </a:lnTo>
                  <a:cubicBezTo>
                    <a:pt x="3671" y="5517"/>
                    <a:pt x="3582" y="5294"/>
                    <a:pt x="3659" y="4416"/>
                  </a:cubicBezTo>
                  <a:cubicBezTo>
                    <a:pt x="3738" y="3537"/>
                    <a:pt x="3815" y="3559"/>
                    <a:pt x="3748" y="3092"/>
                  </a:cubicBezTo>
                  <a:cubicBezTo>
                    <a:pt x="3682" y="2637"/>
                    <a:pt x="3481" y="1646"/>
                    <a:pt x="3448" y="1224"/>
                  </a:cubicBezTo>
                  <a:cubicBezTo>
                    <a:pt x="3426" y="804"/>
                    <a:pt x="3229" y="0"/>
                    <a:pt x="2953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39" name="Google Shape;839;p3"/>
            <p:cNvSpPr/>
            <p:nvPr/>
          </p:nvSpPr>
          <p:spPr>
            <a:xfrm>
              <a:off x="2176150" y="4268317"/>
              <a:ext cx="55122" cy="64263"/>
            </a:xfrm>
            <a:custGeom>
              <a:avLst/>
              <a:gdLst/>
              <a:ahLst/>
              <a:cxnLst/>
              <a:rect l="l" t="t" r="r" b="b"/>
              <a:pathLst>
                <a:path w="1580" h="1842" extrusionOk="0">
                  <a:moveTo>
                    <a:pt x="1530" y="0"/>
                  </a:moveTo>
                  <a:cubicBezTo>
                    <a:pt x="1455" y="0"/>
                    <a:pt x="1377" y="37"/>
                    <a:pt x="1313" y="73"/>
                  </a:cubicBezTo>
                  <a:cubicBezTo>
                    <a:pt x="969" y="307"/>
                    <a:pt x="712" y="663"/>
                    <a:pt x="368" y="885"/>
                  </a:cubicBezTo>
                  <a:cubicBezTo>
                    <a:pt x="234" y="974"/>
                    <a:pt x="89" y="1052"/>
                    <a:pt x="0" y="1174"/>
                  </a:cubicBezTo>
                  <a:cubicBezTo>
                    <a:pt x="190" y="1474"/>
                    <a:pt x="356" y="1842"/>
                    <a:pt x="356" y="1842"/>
                  </a:cubicBezTo>
                  <a:lnTo>
                    <a:pt x="1547" y="1519"/>
                  </a:lnTo>
                  <a:cubicBezTo>
                    <a:pt x="1547" y="1519"/>
                    <a:pt x="1458" y="1296"/>
                    <a:pt x="1535" y="418"/>
                  </a:cubicBezTo>
                  <a:cubicBezTo>
                    <a:pt x="1547" y="251"/>
                    <a:pt x="1569" y="117"/>
                    <a:pt x="1580" y="6"/>
                  </a:cubicBezTo>
                  <a:cubicBezTo>
                    <a:pt x="1563" y="2"/>
                    <a:pt x="1547" y="0"/>
                    <a:pt x="153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40" name="Google Shape;840;p3"/>
            <p:cNvSpPr/>
            <p:nvPr/>
          </p:nvSpPr>
          <p:spPr>
            <a:xfrm>
              <a:off x="2140459" y="4223904"/>
              <a:ext cx="55890" cy="110244"/>
            </a:xfrm>
            <a:custGeom>
              <a:avLst/>
              <a:gdLst/>
              <a:ahLst/>
              <a:cxnLst/>
              <a:rect l="l" t="t" r="r" b="b"/>
              <a:pathLst>
                <a:path w="1602" h="3160" extrusionOk="0">
                  <a:moveTo>
                    <a:pt x="0" y="0"/>
                  </a:moveTo>
                  <a:cubicBezTo>
                    <a:pt x="34" y="300"/>
                    <a:pt x="145" y="579"/>
                    <a:pt x="279" y="846"/>
                  </a:cubicBezTo>
                  <a:cubicBezTo>
                    <a:pt x="412" y="1113"/>
                    <a:pt x="579" y="1368"/>
                    <a:pt x="746" y="1613"/>
                  </a:cubicBezTo>
                  <a:cubicBezTo>
                    <a:pt x="912" y="1857"/>
                    <a:pt x="1080" y="2102"/>
                    <a:pt x="1224" y="2358"/>
                  </a:cubicBezTo>
                  <a:cubicBezTo>
                    <a:pt x="1369" y="2603"/>
                    <a:pt x="1502" y="2870"/>
                    <a:pt x="1591" y="3159"/>
                  </a:cubicBezTo>
                  <a:lnTo>
                    <a:pt x="1602" y="3148"/>
                  </a:lnTo>
                  <a:cubicBezTo>
                    <a:pt x="1524" y="2870"/>
                    <a:pt x="1402" y="2592"/>
                    <a:pt x="1268" y="2325"/>
                  </a:cubicBezTo>
                  <a:cubicBezTo>
                    <a:pt x="1124" y="2069"/>
                    <a:pt x="968" y="1813"/>
                    <a:pt x="813" y="1568"/>
                  </a:cubicBezTo>
                  <a:cubicBezTo>
                    <a:pt x="657" y="1313"/>
                    <a:pt x="512" y="1057"/>
                    <a:pt x="368" y="801"/>
                  </a:cubicBezTo>
                  <a:cubicBezTo>
                    <a:pt x="223" y="545"/>
                    <a:pt x="101" y="278"/>
                    <a:pt x="1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41" name="Google Shape;841;p3"/>
            <p:cNvSpPr/>
            <p:nvPr/>
          </p:nvSpPr>
          <p:spPr>
            <a:xfrm>
              <a:off x="2169172" y="4195191"/>
              <a:ext cx="38062" cy="143213"/>
            </a:xfrm>
            <a:custGeom>
              <a:avLst/>
              <a:gdLst/>
              <a:ahLst/>
              <a:cxnLst/>
              <a:rect l="l" t="t" r="r" b="b"/>
              <a:pathLst>
                <a:path w="1091" h="4105" extrusionOk="0">
                  <a:moveTo>
                    <a:pt x="12" y="0"/>
                  </a:moveTo>
                  <a:cubicBezTo>
                    <a:pt x="56" y="356"/>
                    <a:pt x="0" y="701"/>
                    <a:pt x="12" y="1068"/>
                  </a:cubicBezTo>
                  <a:cubicBezTo>
                    <a:pt x="23" y="1435"/>
                    <a:pt x="134" y="1791"/>
                    <a:pt x="257" y="2124"/>
                  </a:cubicBezTo>
                  <a:cubicBezTo>
                    <a:pt x="378" y="2458"/>
                    <a:pt x="523" y="2781"/>
                    <a:pt x="668" y="3115"/>
                  </a:cubicBezTo>
                  <a:lnTo>
                    <a:pt x="1080" y="4104"/>
                  </a:lnTo>
                  <a:lnTo>
                    <a:pt x="1090" y="4093"/>
                  </a:lnTo>
                  <a:lnTo>
                    <a:pt x="724" y="3092"/>
                  </a:lnTo>
                  <a:cubicBezTo>
                    <a:pt x="601" y="2759"/>
                    <a:pt x="479" y="2425"/>
                    <a:pt x="368" y="2091"/>
                  </a:cubicBezTo>
                  <a:cubicBezTo>
                    <a:pt x="257" y="1746"/>
                    <a:pt x="178" y="1402"/>
                    <a:pt x="156" y="1057"/>
                  </a:cubicBezTo>
                  <a:cubicBezTo>
                    <a:pt x="145" y="890"/>
                    <a:pt x="145" y="712"/>
                    <a:pt x="123" y="534"/>
                  </a:cubicBezTo>
                  <a:cubicBezTo>
                    <a:pt x="111" y="434"/>
                    <a:pt x="111" y="345"/>
                    <a:pt x="89" y="256"/>
                  </a:cubicBezTo>
                  <a:cubicBezTo>
                    <a:pt x="79" y="167"/>
                    <a:pt x="56" y="78"/>
                    <a:pt x="2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42" name="Google Shape;842;p3"/>
            <p:cNvSpPr/>
            <p:nvPr/>
          </p:nvSpPr>
          <p:spPr>
            <a:xfrm>
              <a:off x="2194012" y="4186259"/>
              <a:ext cx="19816" cy="147086"/>
            </a:xfrm>
            <a:custGeom>
              <a:avLst/>
              <a:gdLst/>
              <a:ahLst/>
              <a:cxnLst/>
              <a:rect l="l" t="t" r="r" b="b"/>
              <a:pathLst>
                <a:path w="568" h="4216" extrusionOk="0">
                  <a:moveTo>
                    <a:pt x="145" y="0"/>
                  </a:moveTo>
                  <a:cubicBezTo>
                    <a:pt x="67" y="345"/>
                    <a:pt x="22" y="701"/>
                    <a:pt x="12" y="1068"/>
                  </a:cubicBezTo>
                  <a:cubicBezTo>
                    <a:pt x="0" y="1424"/>
                    <a:pt x="22" y="1780"/>
                    <a:pt x="78" y="2136"/>
                  </a:cubicBezTo>
                  <a:cubicBezTo>
                    <a:pt x="111" y="2314"/>
                    <a:pt x="145" y="2492"/>
                    <a:pt x="190" y="2670"/>
                  </a:cubicBezTo>
                  <a:lnTo>
                    <a:pt x="256" y="2926"/>
                  </a:lnTo>
                  <a:cubicBezTo>
                    <a:pt x="289" y="3015"/>
                    <a:pt x="312" y="3092"/>
                    <a:pt x="334" y="3181"/>
                  </a:cubicBezTo>
                  <a:cubicBezTo>
                    <a:pt x="434" y="3515"/>
                    <a:pt x="512" y="3860"/>
                    <a:pt x="467" y="4216"/>
                  </a:cubicBezTo>
                  <a:lnTo>
                    <a:pt x="489" y="4216"/>
                  </a:lnTo>
                  <a:cubicBezTo>
                    <a:pt x="546" y="4049"/>
                    <a:pt x="568" y="3860"/>
                    <a:pt x="568" y="3682"/>
                  </a:cubicBezTo>
                  <a:cubicBezTo>
                    <a:pt x="556" y="3493"/>
                    <a:pt x="523" y="3315"/>
                    <a:pt x="489" y="3137"/>
                  </a:cubicBezTo>
                  <a:cubicBezTo>
                    <a:pt x="400" y="2792"/>
                    <a:pt x="267" y="2459"/>
                    <a:pt x="200" y="2113"/>
                  </a:cubicBezTo>
                  <a:cubicBezTo>
                    <a:pt x="134" y="1769"/>
                    <a:pt x="89" y="1413"/>
                    <a:pt x="89" y="1068"/>
                  </a:cubicBezTo>
                  <a:cubicBezTo>
                    <a:pt x="78" y="712"/>
                    <a:pt x="101" y="356"/>
                    <a:pt x="156" y="12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43" name="Google Shape;843;p3"/>
            <p:cNvSpPr/>
            <p:nvPr/>
          </p:nvSpPr>
          <p:spPr>
            <a:xfrm>
              <a:off x="2217283" y="4208762"/>
              <a:ext cx="9350" cy="123432"/>
            </a:xfrm>
            <a:custGeom>
              <a:avLst/>
              <a:gdLst/>
              <a:ahLst/>
              <a:cxnLst/>
              <a:rect l="l" t="t" r="r" b="b"/>
              <a:pathLst>
                <a:path w="268" h="3538" extrusionOk="0">
                  <a:moveTo>
                    <a:pt x="45" y="0"/>
                  </a:moveTo>
                  <a:cubicBezTo>
                    <a:pt x="89" y="289"/>
                    <a:pt x="134" y="590"/>
                    <a:pt x="145" y="879"/>
                  </a:cubicBezTo>
                  <a:cubicBezTo>
                    <a:pt x="156" y="1179"/>
                    <a:pt x="168" y="1468"/>
                    <a:pt x="156" y="1769"/>
                  </a:cubicBezTo>
                  <a:cubicBezTo>
                    <a:pt x="145" y="1913"/>
                    <a:pt x="134" y="2058"/>
                    <a:pt x="112" y="2214"/>
                  </a:cubicBezTo>
                  <a:cubicBezTo>
                    <a:pt x="89" y="2358"/>
                    <a:pt x="67" y="2503"/>
                    <a:pt x="34" y="2647"/>
                  </a:cubicBezTo>
                  <a:cubicBezTo>
                    <a:pt x="12" y="2792"/>
                    <a:pt x="0" y="2948"/>
                    <a:pt x="0" y="3092"/>
                  </a:cubicBezTo>
                  <a:cubicBezTo>
                    <a:pt x="0" y="3248"/>
                    <a:pt x="23" y="3393"/>
                    <a:pt x="79" y="3537"/>
                  </a:cubicBezTo>
                  <a:lnTo>
                    <a:pt x="89" y="3537"/>
                  </a:lnTo>
                  <a:cubicBezTo>
                    <a:pt x="45" y="3393"/>
                    <a:pt x="23" y="3248"/>
                    <a:pt x="23" y="3092"/>
                  </a:cubicBezTo>
                  <a:cubicBezTo>
                    <a:pt x="34" y="2948"/>
                    <a:pt x="56" y="2803"/>
                    <a:pt x="89" y="2659"/>
                  </a:cubicBezTo>
                  <a:cubicBezTo>
                    <a:pt x="112" y="2514"/>
                    <a:pt x="145" y="2370"/>
                    <a:pt x="178" y="2225"/>
                  </a:cubicBezTo>
                  <a:cubicBezTo>
                    <a:pt x="201" y="2069"/>
                    <a:pt x="223" y="1925"/>
                    <a:pt x="234" y="1769"/>
                  </a:cubicBezTo>
                  <a:cubicBezTo>
                    <a:pt x="257" y="1480"/>
                    <a:pt x="267" y="1179"/>
                    <a:pt x="245" y="879"/>
                  </a:cubicBezTo>
                  <a:cubicBezTo>
                    <a:pt x="212" y="579"/>
                    <a:pt x="156" y="279"/>
                    <a:pt x="56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44" name="Google Shape;844;p3"/>
            <p:cNvSpPr/>
            <p:nvPr/>
          </p:nvSpPr>
          <p:spPr>
            <a:xfrm>
              <a:off x="2202944" y="4356619"/>
              <a:ext cx="182008" cy="191253"/>
            </a:xfrm>
            <a:custGeom>
              <a:avLst/>
              <a:gdLst/>
              <a:ahLst/>
              <a:cxnLst/>
              <a:rect l="l" t="t" r="r" b="b"/>
              <a:pathLst>
                <a:path w="5217" h="5482" extrusionOk="0">
                  <a:moveTo>
                    <a:pt x="734" y="0"/>
                  </a:moveTo>
                  <a:lnTo>
                    <a:pt x="0" y="423"/>
                  </a:lnTo>
                  <a:cubicBezTo>
                    <a:pt x="0" y="423"/>
                    <a:pt x="156" y="967"/>
                    <a:pt x="189" y="1580"/>
                  </a:cubicBezTo>
                  <a:cubicBezTo>
                    <a:pt x="233" y="2202"/>
                    <a:pt x="312" y="3337"/>
                    <a:pt x="467" y="3782"/>
                  </a:cubicBezTo>
                  <a:cubicBezTo>
                    <a:pt x="623" y="4237"/>
                    <a:pt x="1046" y="5028"/>
                    <a:pt x="1323" y="5283"/>
                  </a:cubicBezTo>
                  <a:cubicBezTo>
                    <a:pt x="1499" y="5444"/>
                    <a:pt x="1630" y="5482"/>
                    <a:pt x="1790" y="5482"/>
                  </a:cubicBezTo>
                  <a:cubicBezTo>
                    <a:pt x="1883" y="5482"/>
                    <a:pt x="1986" y="5469"/>
                    <a:pt x="2114" y="5461"/>
                  </a:cubicBezTo>
                  <a:cubicBezTo>
                    <a:pt x="2447" y="5450"/>
                    <a:pt x="2692" y="5350"/>
                    <a:pt x="2970" y="5172"/>
                  </a:cubicBezTo>
                  <a:cubicBezTo>
                    <a:pt x="3236" y="4994"/>
                    <a:pt x="4116" y="4115"/>
                    <a:pt x="4438" y="3970"/>
                  </a:cubicBezTo>
                  <a:cubicBezTo>
                    <a:pt x="4761" y="3826"/>
                    <a:pt x="5060" y="3537"/>
                    <a:pt x="5117" y="3348"/>
                  </a:cubicBezTo>
                  <a:cubicBezTo>
                    <a:pt x="5172" y="3159"/>
                    <a:pt x="5216" y="2969"/>
                    <a:pt x="5016" y="2870"/>
                  </a:cubicBezTo>
                  <a:cubicBezTo>
                    <a:pt x="4816" y="2769"/>
                    <a:pt x="3960" y="2091"/>
                    <a:pt x="3526" y="2057"/>
                  </a:cubicBezTo>
                  <a:cubicBezTo>
                    <a:pt x="3092" y="2013"/>
                    <a:pt x="2614" y="1735"/>
                    <a:pt x="2458" y="1568"/>
                  </a:cubicBezTo>
                  <a:cubicBezTo>
                    <a:pt x="2291" y="1412"/>
                    <a:pt x="1936" y="1145"/>
                    <a:pt x="1613" y="767"/>
                  </a:cubicBezTo>
                  <a:cubicBezTo>
                    <a:pt x="1279" y="378"/>
                    <a:pt x="734" y="0"/>
                    <a:pt x="73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45" name="Google Shape;845;p3"/>
            <p:cNvSpPr/>
            <p:nvPr/>
          </p:nvSpPr>
          <p:spPr>
            <a:xfrm>
              <a:off x="2209154" y="4356619"/>
              <a:ext cx="175798" cy="125246"/>
            </a:xfrm>
            <a:custGeom>
              <a:avLst/>
              <a:gdLst/>
              <a:ahLst/>
              <a:cxnLst/>
              <a:rect l="l" t="t" r="r" b="b"/>
              <a:pathLst>
                <a:path w="5039" h="3590" extrusionOk="0">
                  <a:moveTo>
                    <a:pt x="556" y="0"/>
                  </a:moveTo>
                  <a:lnTo>
                    <a:pt x="0" y="322"/>
                  </a:lnTo>
                  <a:cubicBezTo>
                    <a:pt x="45" y="367"/>
                    <a:pt x="100" y="423"/>
                    <a:pt x="156" y="467"/>
                  </a:cubicBezTo>
                  <a:cubicBezTo>
                    <a:pt x="456" y="745"/>
                    <a:pt x="678" y="1079"/>
                    <a:pt x="912" y="1412"/>
                  </a:cubicBezTo>
                  <a:cubicBezTo>
                    <a:pt x="1113" y="1713"/>
                    <a:pt x="1301" y="2002"/>
                    <a:pt x="1580" y="2235"/>
                  </a:cubicBezTo>
                  <a:cubicBezTo>
                    <a:pt x="1724" y="2347"/>
                    <a:pt x="1879" y="2458"/>
                    <a:pt x="2035" y="2558"/>
                  </a:cubicBezTo>
                  <a:cubicBezTo>
                    <a:pt x="2180" y="2658"/>
                    <a:pt x="2314" y="2769"/>
                    <a:pt x="2480" y="2836"/>
                  </a:cubicBezTo>
                  <a:cubicBezTo>
                    <a:pt x="2603" y="2880"/>
                    <a:pt x="2747" y="2903"/>
                    <a:pt x="2870" y="2903"/>
                  </a:cubicBezTo>
                  <a:cubicBezTo>
                    <a:pt x="2969" y="2903"/>
                    <a:pt x="3048" y="2880"/>
                    <a:pt x="3125" y="2870"/>
                  </a:cubicBezTo>
                  <a:cubicBezTo>
                    <a:pt x="3281" y="2870"/>
                    <a:pt x="3448" y="2880"/>
                    <a:pt x="3604" y="2892"/>
                  </a:cubicBezTo>
                  <a:cubicBezTo>
                    <a:pt x="3748" y="2892"/>
                    <a:pt x="3881" y="2969"/>
                    <a:pt x="4027" y="3026"/>
                  </a:cubicBezTo>
                  <a:cubicBezTo>
                    <a:pt x="4148" y="3058"/>
                    <a:pt x="4182" y="3159"/>
                    <a:pt x="4249" y="3270"/>
                  </a:cubicBezTo>
                  <a:cubicBezTo>
                    <a:pt x="4349" y="3414"/>
                    <a:pt x="4449" y="3537"/>
                    <a:pt x="4638" y="3582"/>
                  </a:cubicBezTo>
                  <a:cubicBezTo>
                    <a:pt x="4666" y="3587"/>
                    <a:pt x="4691" y="3590"/>
                    <a:pt x="4716" y="3590"/>
                  </a:cubicBezTo>
                  <a:cubicBezTo>
                    <a:pt x="4741" y="3590"/>
                    <a:pt x="4766" y="3587"/>
                    <a:pt x="4793" y="3582"/>
                  </a:cubicBezTo>
                  <a:cubicBezTo>
                    <a:pt x="4860" y="3503"/>
                    <a:pt x="4916" y="3414"/>
                    <a:pt x="4939" y="3348"/>
                  </a:cubicBezTo>
                  <a:cubicBezTo>
                    <a:pt x="4994" y="3159"/>
                    <a:pt x="5038" y="2969"/>
                    <a:pt x="4838" y="2870"/>
                  </a:cubicBezTo>
                  <a:cubicBezTo>
                    <a:pt x="4638" y="2769"/>
                    <a:pt x="3782" y="2091"/>
                    <a:pt x="3348" y="2057"/>
                  </a:cubicBezTo>
                  <a:cubicBezTo>
                    <a:pt x="2914" y="2013"/>
                    <a:pt x="2436" y="1735"/>
                    <a:pt x="2280" y="1568"/>
                  </a:cubicBezTo>
                  <a:cubicBezTo>
                    <a:pt x="2113" y="1412"/>
                    <a:pt x="1758" y="1145"/>
                    <a:pt x="1435" y="767"/>
                  </a:cubicBezTo>
                  <a:cubicBezTo>
                    <a:pt x="1101" y="378"/>
                    <a:pt x="556" y="0"/>
                    <a:pt x="556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46" name="Google Shape;846;p3"/>
            <p:cNvSpPr/>
            <p:nvPr/>
          </p:nvSpPr>
          <p:spPr>
            <a:xfrm>
              <a:off x="2206049" y="4361259"/>
              <a:ext cx="24072" cy="85788"/>
            </a:xfrm>
            <a:custGeom>
              <a:avLst/>
              <a:gdLst/>
              <a:ahLst/>
              <a:cxnLst/>
              <a:rect l="l" t="t" r="r" b="b"/>
              <a:pathLst>
                <a:path w="690" h="2459" extrusionOk="0">
                  <a:moveTo>
                    <a:pt x="0" y="1"/>
                  </a:moveTo>
                  <a:cubicBezTo>
                    <a:pt x="89" y="201"/>
                    <a:pt x="134" y="412"/>
                    <a:pt x="167" y="624"/>
                  </a:cubicBezTo>
                  <a:cubicBezTo>
                    <a:pt x="201" y="834"/>
                    <a:pt x="223" y="1046"/>
                    <a:pt x="233" y="1257"/>
                  </a:cubicBezTo>
                  <a:cubicBezTo>
                    <a:pt x="256" y="1469"/>
                    <a:pt x="278" y="1691"/>
                    <a:pt x="356" y="1902"/>
                  </a:cubicBezTo>
                  <a:cubicBezTo>
                    <a:pt x="423" y="2102"/>
                    <a:pt x="523" y="2303"/>
                    <a:pt x="690" y="2458"/>
                  </a:cubicBezTo>
                  <a:lnTo>
                    <a:pt x="690" y="2448"/>
                  </a:lnTo>
                  <a:cubicBezTo>
                    <a:pt x="579" y="2270"/>
                    <a:pt x="500" y="2069"/>
                    <a:pt x="445" y="1869"/>
                  </a:cubicBezTo>
                  <a:cubicBezTo>
                    <a:pt x="389" y="1669"/>
                    <a:pt x="345" y="1457"/>
                    <a:pt x="322" y="1246"/>
                  </a:cubicBezTo>
                  <a:cubicBezTo>
                    <a:pt x="289" y="1035"/>
                    <a:pt x="267" y="824"/>
                    <a:pt x="223" y="612"/>
                  </a:cubicBezTo>
                  <a:cubicBezTo>
                    <a:pt x="178" y="401"/>
                    <a:pt x="112" y="189"/>
                    <a:pt x="1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47" name="Google Shape;847;p3"/>
            <p:cNvSpPr/>
            <p:nvPr/>
          </p:nvSpPr>
          <p:spPr>
            <a:xfrm>
              <a:off x="2212259" y="4356968"/>
              <a:ext cx="50831" cy="123851"/>
            </a:xfrm>
            <a:custGeom>
              <a:avLst/>
              <a:gdLst/>
              <a:ahLst/>
              <a:cxnLst/>
              <a:rect l="l" t="t" r="r" b="b"/>
              <a:pathLst>
                <a:path w="1457" h="3550" extrusionOk="0">
                  <a:moveTo>
                    <a:pt x="11" y="1"/>
                  </a:moveTo>
                  <a:lnTo>
                    <a:pt x="0" y="13"/>
                  </a:lnTo>
                  <a:cubicBezTo>
                    <a:pt x="156" y="290"/>
                    <a:pt x="256" y="602"/>
                    <a:pt x="334" y="913"/>
                  </a:cubicBezTo>
                  <a:cubicBezTo>
                    <a:pt x="411" y="1224"/>
                    <a:pt x="456" y="1536"/>
                    <a:pt x="534" y="1847"/>
                  </a:cubicBezTo>
                  <a:cubicBezTo>
                    <a:pt x="567" y="2015"/>
                    <a:pt x="612" y="2170"/>
                    <a:pt x="656" y="2326"/>
                  </a:cubicBezTo>
                  <a:cubicBezTo>
                    <a:pt x="712" y="2482"/>
                    <a:pt x="767" y="2637"/>
                    <a:pt x="846" y="2782"/>
                  </a:cubicBezTo>
                  <a:cubicBezTo>
                    <a:pt x="1001" y="3071"/>
                    <a:pt x="1201" y="3338"/>
                    <a:pt x="1446" y="3549"/>
                  </a:cubicBezTo>
                  <a:lnTo>
                    <a:pt x="1457" y="3538"/>
                  </a:lnTo>
                  <a:cubicBezTo>
                    <a:pt x="1279" y="3271"/>
                    <a:pt x="1123" y="2993"/>
                    <a:pt x="990" y="2704"/>
                  </a:cubicBezTo>
                  <a:cubicBezTo>
                    <a:pt x="856" y="2426"/>
                    <a:pt x="734" y="2126"/>
                    <a:pt x="656" y="1825"/>
                  </a:cubicBezTo>
                  <a:cubicBezTo>
                    <a:pt x="567" y="1514"/>
                    <a:pt x="500" y="1202"/>
                    <a:pt x="401" y="891"/>
                  </a:cubicBezTo>
                  <a:cubicBezTo>
                    <a:pt x="312" y="579"/>
                    <a:pt x="189" y="279"/>
                    <a:pt x="1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48" name="Google Shape;848;p3"/>
            <p:cNvSpPr/>
            <p:nvPr/>
          </p:nvSpPr>
          <p:spPr>
            <a:xfrm>
              <a:off x="2214178" y="4350793"/>
              <a:ext cx="76473" cy="95103"/>
            </a:xfrm>
            <a:custGeom>
              <a:avLst/>
              <a:gdLst/>
              <a:ahLst/>
              <a:cxnLst/>
              <a:rect l="l" t="t" r="r" b="b"/>
              <a:pathLst>
                <a:path w="2192" h="2726" extrusionOk="0">
                  <a:moveTo>
                    <a:pt x="0" y="0"/>
                  </a:moveTo>
                  <a:lnTo>
                    <a:pt x="0" y="12"/>
                  </a:lnTo>
                  <a:cubicBezTo>
                    <a:pt x="234" y="190"/>
                    <a:pt x="401" y="434"/>
                    <a:pt x="546" y="690"/>
                  </a:cubicBezTo>
                  <a:cubicBezTo>
                    <a:pt x="690" y="934"/>
                    <a:pt x="813" y="1201"/>
                    <a:pt x="969" y="1457"/>
                  </a:cubicBezTo>
                  <a:cubicBezTo>
                    <a:pt x="1113" y="1713"/>
                    <a:pt x="1291" y="1958"/>
                    <a:pt x="1502" y="2158"/>
                  </a:cubicBezTo>
                  <a:cubicBezTo>
                    <a:pt x="1713" y="2369"/>
                    <a:pt x="1947" y="2547"/>
                    <a:pt x="2192" y="2725"/>
                  </a:cubicBezTo>
                  <a:lnTo>
                    <a:pt x="2192" y="2714"/>
                  </a:lnTo>
                  <a:cubicBezTo>
                    <a:pt x="1980" y="2514"/>
                    <a:pt x="1758" y="2313"/>
                    <a:pt x="1558" y="2103"/>
                  </a:cubicBezTo>
                  <a:cubicBezTo>
                    <a:pt x="1357" y="1902"/>
                    <a:pt x="1169" y="1680"/>
                    <a:pt x="1024" y="1424"/>
                  </a:cubicBezTo>
                  <a:cubicBezTo>
                    <a:pt x="868" y="1179"/>
                    <a:pt x="734" y="912"/>
                    <a:pt x="579" y="667"/>
                  </a:cubicBezTo>
                  <a:cubicBezTo>
                    <a:pt x="423" y="412"/>
                    <a:pt x="245" y="178"/>
                    <a:pt x="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49" name="Google Shape;849;p3"/>
            <p:cNvSpPr/>
            <p:nvPr/>
          </p:nvSpPr>
          <p:spPr>
            <a:xfrm>
              <a:off x="2217667" y="4345734"/>
              <a:ext cx="81148" cy="84637"/>
            </a:xfrm>
            <a:custGeom>
              <a:avLst/>
              <a:gdLst/>
              <a:ahLst/>
              <a:cxnLst/>
              <a:rect l="l" t="t" r="r" b="b"/>
              <a:pathLst>
                <a:path w="2326" h="2426" extrusionOk="0">
                  <a:moveTo>
                    <a:pt x="1" y="1"/>
                  </a:moveTo>
                  <a:lnTo>
                    <a:pt x="1" y="1"/>
                  </a:lnTo>
                  <a:cubicBezTo>
                    <a:pt x="223" y="167"/>
                    <a:pt x="401" y="390"/>
                    <a:pt x="568" y="612"/>
                  </a:cubicBezTo>
                  <a:cubicBezTo>
                    <a:pt x="735" y="846"/>
                    <a:pt x="891" y="1079"/>
                    <a:pt x="1057" y="1302"/>
                  </a:cubicBezTo>
                  <a:cubicBezTo>
                    <a:pt x="1235" y="1524"/>
                    <a:pt x="1425" y="1747"/>
                    <a:pt x="1635" y="1936"/>
                  </a:cubicBezTo>
                  <a:cubicBezTo>
                    <a:pt x="1847" y="2114"/>
                    <a:pt x="2080" y="2292"/>
                    <a:pt x="2325" y="2426"/>
                  </a:cubicBezTo>
                  <a:lnTo>
                    <a:pt x="2325" y="2414"/>
                  </a:lnTo>
                  <a:cubicBezTo>
                    <a:pt x="2114" y="2236"/>
                    <a:pt x="1902" y="2047"/>
                    <a:pt x="1702" y="1858"/>
                  </a:cubicBezTo>
                  <a:cubicBezTo>
                    <a:pt x="1502" y="1658"/>
                    <a:pt x="1302" y="1469"/>
                    <a:pt x="1124" y="1257"/>
                  </a:cubicBezTo>
                  <a:cubicBezTo>
                    <a:pt x="946" y="1035"/>
                    <a:pt x="780" y="802"/>
                    <a:pt x="612" y="579"/>
                  </a:cubicBezTo>
                  <a:cubicBezTo>
                    <a:pt x="434" y="367"/>
                    <a:pt x="234" y="157"/>
                    <a:pt x="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50" name="Google Shape;850;p3"/>
            <p:cNvSpPr/>
            <p:nvPr/>
          </p:nvSpPr>
          <p:spPr>
            <a:xfrm>
              <a:off x="2174998" y="4307950"/>
              <a:ext cx="75322" cy="72601"/>
            </a:xfrm>
            <a:custGeom>
              <a:avLst/>
              <a:gdLst/>
              <a:ahLst/>
              <a:cxnLst/>
              <a:rect l="l" t="t" r="r" b="b"/>
              <a:pathLst>
                <a:path w="2159" h="2081" extrusionOk="0">
                  <a:moveTo>
                    <a:pt x="1104" y="0"/>
                  </a:moveTo>
                  <a:cubicBezTo>
                    <a:pt x="1077" y="0"/>
                    <a:pt x="1050" y="8"/>
                    <a:pt x="1034" y="16"/>
                  </a:cubicBezTo>
                  <a:cubicBezTo>
                    <a:pt x="1012" y="27"/>
                    <a:pt x="1002" y="49"/>
                    <a:pt x="979" y="49"/>
                  </a:cubicBezTo>
                  <a:cubicBezTo>
                    <a:pt x="975" y="51"/>
                    <a:pt x="971" y="52"/>
                    <a:pt x="966" y="52"/>
                  </a:cubicBezTo>
                  <a:cubicBezTo>
                    <a:pt x="948" y="52"/>
                    <a:pt x="928" y="36"/>
                    <a:pt x="901" y="27"/>
                  </a:cubicBezTo>
                  <a:cubicBezTo>
                    <a:pt x="857" y="27"/>
                    <a:pt x="824" y="38"/>
                    <a:pt x="790" y="71"/>
                  </a:cubicBezTo>
                  <a:cubicBezTo>
                    <a:pt x="768" y="105"/>
                    <a:pt x="735" y="127"/>
                    <a:pt x="701" y="138"/>
                  </a:cubicBezTo>
                  <a:cubicBezTo>
                    <a:pt x="696" y="143"/>
                    <a:pt x="690" y="146"/>
                    <a:pt x="683" y="146"/>
                  </a:cubicBezTo>
                  <a:cubicBezTo>
                    <a:pt x="673" y="146"/>
                    <a:pt x="663" y="140"/>
                    <a:pt x="656" y="127"/>
                  </a:cubicBezTo>
                  <a:cubicBezTo>
                    <a:pt x="641" y="119"/>
                    <a:pt x="614" y="111"/>
                    <a:pt x="587" y="111"/>
                  </a:cubicBezTo>
                  <a:cubicBezTo>
                    <a:pt x="577" y="111"/>
                    <a:pt x="566" y="113"/>
                    <a:pt x="557" y="116"/>
                  </a:cubicBezTo>
                  <a:cubicBezTo>
                    <a:pt x="501" y="138"/>
                    <a:pt x="490" y="183"/>
                    <a:pt x="478" y="239"/>
                  </a:cubicBezTo>
                  <a:cubicBezTo>
                    <a:pt x="474" y="230"/>
                    <a:pt x="467" y="226"/>
                    <a:pt x="458" y="226"/>
                  </a:cubicBezTo>
                  <a:cubicBezTo>
                    <a:pt x="443" y="226"/>
                    <a:pt x="425" y="236"/>
                    <a:pt x="412" y="249"/>
                  </a:cubicBezTo>
                  <a:cubicBezTo>
                    <a:pt x="389" y="272"/>
                    <a:pt x="345" y="272"/>
                    <a:pt x="300" y="283"/>
                  </a:cubicBezTo>
                  <a:cubicBezTo>
                    <a:pt x="278" y="294"/>
                    <a:pt x="245" y="305"/>
                    <a:pt x="223" y="316"/>
                  </a:cubicBezTo>
                  <a:cubicBezTo>
                    <a:pt x="189" y="350"/>
                    <a:pt x="178" y="383"/>
                    <a:pt x="178" y="417"/>
                  </a:cubicBezTo>
                  <a:cubicBezTo>
                    <a:pt x="167" y="427"/>
                    <a:pt x="156" y="439"/>
                    <a:pt x="145" y="461"/>
                  </a:cubicBezTo>
                  <a:cubicBezTo>
                    <a:pt x="122" y="494"/>
                    <a:pt x="145" y="538"/>
                    <a:pt x="134" y="583"/>
                  </a:cubicBezTo>
                  <a:cubicBezTo>
                    <a:pt x="122" y="650"/>
                    <a:pt x="33" y="672"/>
                    <a:pt x="45" y="750"/>
                  </a:cubicBezTo>
                  <a:cubicBezTo>
                    <a:pt x="56" y="783"/>
                    <a:pt x="90" y="805"/>
                    <a:pt x="112" y="828"/>
                  </a:cubicBezTo>
                  <a:cubicBezTo>
                    <a:pt x="122" y="839"/>
                    <a:pt x="122" y="850"/>
                    <a:pt x="122" y="861"/>
                  </a:cubicBezTo>
                  <a:cubicBezTo>
                    <a:pt x="112" y="872"/>
                    <a:pt x="78" y="884"/>
                    <a:pt x="67" y="894"/>
                  </a:cubicBezTo>
                  <a:cubicBezTo>
                    <a:pt x="45" y="917"/>
                    <a:pt x="33" y="939"/>
                    <a:pt x="45" y="973"/>
                  </a:cubicBezTo>
                  <a:cubicBezTo>
                    <a:pt x="56" y="1017"/>
                    <a:pt x="45" y="1039"/>
                    <a:pt x="23" y="1072"/>
                  </a:cubicBezTo>
                  <a:cubicBezTo>
                    <a:pt x="11" y="1106"/>
                    <a:pt x="1" y="1139"/>
                    <a:pt x="1" y="1173"/>
                  </a:cubicBezTo>
                  <a:cubicBezTo>
                    <a:pt x="23" y="1217"/>
                    <a:pt x="56" y="1240"/>
                    <a:pt x="78" y="1284"/>
                  </a:cubicBezTo>
                  <a:cubicBezTo>
                    <a:pt x="100" y="1329"/>
                    <a:pt x="100" y="1384"/>
                    <a:pt x="122" y="1428"/>
                  </a:cubicBezTo>
                  <a:cubicBezTo>
                    <a:pt x="145" y="1484"/>
                    <a:pt x="178" y="1529"/>
                    <a:pt x="201" y="1584"/>
                  </a:cubicBezTo>
                  <a:cubicBezTo>
                    <a:pt x="245" y="1662"/>
                    <a:pt x="300" y="1751"/>
                    <a:pt x="367" y="1806"/>
                  </a:cubicBezTo>
                  <a:cubicBezTo>
                    <a:pt x="412" y="1840"/>
                    <a:pt x="445" y="1851"/>
                    <a:pt x="478" y="1885"/>
                  </a:cubicBezTo>
                  <a:cubicBezTo>
                    <a:pt x="512" y="1918"/>
                    <a:pt x="545" y="1929"/>
                    <a:pt x="579" y="1951"/>
                  </a:cubicBezTo>
                  <a:cubicBezTo>
                    <a:pt x="623" y="1962"/>
                    <a:pt x="634" y="2007"/>
                    <a:pt x="668" y="2029"/>
                  </a:cubicBezTo>
                  <a:cubicBezTo>
                    <a:pt x="687" y="2042"/>
                    <a:pt x="707" y="2047"/>
                    <a:pt x="727" y="2047"/>
                  </a:cubicBezTo>
                  <a:cubicBezTo>
                    <a:pt x="740" y="2047"/>
                    <a:pt x="754" y="2045"/>
                    <a:pt x="768" y="2040"/>
                  </a:cubicBezTo>
                  <a:cubicBezTo>
                    <a:pt x="796" y="2026"/>
                    <a:pt x="815" y="2012"/>
                    <a:pt x="837" y="2012"/>
                  </a:cubicBezTo>
                  <a:cubicBezTo>
                    <a:pt x="849" y="2012"/>
                    <a:pt x="863" y="2017"/>
                    <a:pt x="879" y="2029"/>
                  </a:cubicBezTo>
                  <a:cubicBezTo>
                    <a:pt x="913" y="2051"/>
                    <a:pt x="945" y="2073"/>
                    <a:pt x="990" y="2073"/>
                  </a:cubicBezTo>
                  <a:cubicBezTo>
                    <a:pt x="1007" y="2078"/>
                    <a:pt x="1024" y="2080"/>
                    <a:pt x="1040" y="2080"/>
                  </a:cubicBezTo>
                  <a:cubicBezTo>
                    <a:pt x="1101" y="2080"/>
                    <a:pt x="1158" y="2051"/>
                    <a:pt x="1202" y="2007"/>
                  </a:cubicBezTo>
                  <a:cubicBezTo>
                    <a:pt x="1222" y="1987"/>
                    <a:pt x="1250" y="1983"/>
                    <a:pt x="1279" y="1983"/>
                  </a:cubicBezTo>
                  <a:cubicBezTo>
                    <a:pt x="1298" y="1983"/>
                    <a:pt x="1318" y="1984"/>
                    <a:pt x="1335" y="1984"/>
                  </a:cubicBezTo>
                  <a:cubicBezTo>
                    <a:pt x="1380" y="1974"/>
                    <a:pt x="1424" y="1951"/>
                    <a:pt x="1469" y="1940"/>
                  </a:cubicBezTo>
                  <a:cubicBezTo>
                    <a:pt x="1558" y="1885"/>
                    <a:pt x="1647" y="1829"/>
                    <a:pt x="1724" y="1762"/>
                  </a:cubicBezTo>
                  <a:cubicBezTo>
                    <a:pt x="1758" y="1717"/>
                    <a:pt x="1791" y="1684"/>
                    <a:pt x="1835" y="1651"/>
                  </a:cubicBezTo>
                  <a:cubicBezTo>
                    <a:pt x="1869" y="1618"/>
                    <a:pt x="1914" y="1595"/>
                    <a:pt x="1936" y="1539"/>
                  </a:cubicBezTo>
                  <a:cubicBezTo>
                    <a:pt x="1958" y="1507"/>
                    <a:pt x="1958" y="1462"/>
                    <a:pt x="1980" y="1418"/>
                  </a:cubicBezTo>
                  <a:cubicBezTo>
                    <a:pt x="2003" y="1373"/>
                    <a:pt x="2047" y="1339"/>
                    <a:pt x="2069" y="1284"/>
                  </a:cubicBezTo>
                  <a:cubicBezTo>
                    <a:pt x="2092" y="1262"/>
                    <a:pt x="2102" y="1217"/>
                    <a:pt x="2102" y="1184"/>
                  </a:cubicBezTo>
                  <a:cubicBezTo>
                    <a:pt x="2092" y="1161"/>
                    <a:pt x="2092" y="1151"/>
                    <a:pt x="2080" y="1128"/>
                  </a:cubicBezTo>
                  <a:cubicBezTo>
                    <a:pt x="2069" y="1095"/>
                    <a:pt x="2058" y="1095"/>
                    <a:pt x="2080" y="1072"/>
                  </a:cubicBezTo>
                  <a:cubicBezTo>
                    <a:pt x="2158" y="1006"/>
                    <a:pt x="2114" y="928"/>
                    <a:pt x="2069" y="850"/>
                  </a:cubicBezTo>
                  <a:cubicBezTo>
                    <a:pt x="2013" y="761"/>
                    <a:pt x="2047" y="650"/>
                    <a:pt x="2003" y="561"/>
                  </a:cubicBezTo>
                  <a:cubicBezTo>
                    <a:pt x="1991" y="550"/>
                    <a:pt x="1980" y="528"/>
                    <a:pt x="1958" y="516"/>
                  </a:cubicBezTo>
                  <a:cubicBezTo>
                    <a:pt x="1946" y="506"/>
                    <a:pt x="1914" y="494"/>
                    <a:pt x="1902" y="483"/>
                  </a:cubicBezTo>
                  <a:cubicBezTo>
                    <a:pt x="1869" y="439"/>
                    <a:pt x="1891" y="372"/>
                    <a:pt x="1869" y="338"/>
                  </a:cubicBezTo>
                  <a:cubicBezTo>
                    <a:pt x="1835" y="272"/>
                    <a:pt x="1769" y="249"/>
                    <a:pt x="1702" y="239"/>
                  </a:cubicBezTo>
                  <a:cubicBezTo>
                    <a:pt x="1680" y="239"/>
                    <a:pt x="1669" y="239"/>
                    <a:pt x="1657" y="216"/>
                  </a:cubicBezTo>
                  <a:cubicBezTo>
                    <a:pt x="1647" y="194"/>
                    <a:pt x="1624" y="160"/>
                    <a:pt x="1591" y="150"/>
                  </a:cubicBezTo>
                  <a:cubicBezTo>
                    <a:pt x="1568" y="138"/>
                    <a:pt x="1546" y="127"/>
                    <a:pt x="1513" y="127"/>
                  </a:cubicBezTo>
                  <a:cubicBezTo>
                    <a:pt x="1504" y="127"/>
                    <a:pt x="1474" y="141"/>
                    <a:pt x="1451" y="141"/>
                  </a:cubicBezTo>
                  <a:cubicBezTo>
                    <a:pt x="1445" y="141"/>
                    <a:pt x="1439" y="140"/>
                    <a:pt x="1435" y="138"/>
                  </a:cubicBezTo>
                  <a:cubicBezTo>
                    <a:pt x="1435" y="138"/>
                    <a:pt x="1424" y="116"/>
                    <a:pt x="1424" y="105"/>
                  </a:cubicBezTo>
                  <a:cubicBezTo>
                    <a:pt x="1413" y="94"/>
                    <a:pt x="1413" y="83"/>
                    <a:pt x="1402" y="71"/>
                  </a:cubicBezTo>
                  <a:cubicBezTo>
                    <a:pt x="1380" y="61"/>
                    <a:pt x="1346" y="38"/>
                    <a:pt x="1324" y="38"/>
                  </a:cubicBezTo>
                  <a:cubicBezTo>
                    <a:pt x="1301" y="27"/>
                    <a:pt x="1268" y="27"/>
                    <a:pt x="1246" y="27"/>
                  </a:cubicBezTo>
                  <a:cubicBezTo>
                    <a:pt x="1238" y="27"/>
                    <a:pt x="1188" y="51"/>
                    <a:pt x="1162" y="51"/>
                  </a:cubicBezTo>
                  <a:cubicBezTo>
                    <a:pt x="1152" y="51"/>
                    <a:pt x="1146" y="47"/>
                    <a:pt x="1146" y="38"/>
                  </a:cubicBezTo>
                  <a:cubicBezTo>
                    <a:pt x="1157" y="27"/>
                    <a:pt x="1146" y="16"/>
                    <a:pt x="1135" y="5"/>
                  </a:cubicBezTo>
                  <a:cubicBezTo>
                    <a:pt x="1125" y="1"/>
                    <a:pt x="1114" y="0"/>
                    <a:pt x="1104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51" name="Google Shape;851;p3"/>
            <p:cNvSpPr/>
            <p:nvPr/>
          </p:nvSpPr>
          <p:spPr>
            <a:xfrm>
              <a:off x="2179255" y="4331779"/>
              <a:ext cx="71066" cy="48773"/>
            </a:xfrm>
            <a:custGeom>
              <a:avLst/>
              <a:gdLst/>
              <a:ahLst/>
              <a:cxnLst/>
              <a:rect l="l" t="t" r="r" b="b"/>
              <a:pathLst>
                <a:path w="2037" h="1398" extrusionOk="0">
                  <a:moveTo>
                    <a:pt x="1913" y="0"/>
                  </a:moveTo>
                  <a:cubicBezTo>
                    <a:pt x="1903" y="0"/>
                    <a:pt x="1891" y="11"/>
                    <a:pt x="1891" y="33"/>
                  </a:cubicBezTo>
                  <a:cubicBezTo>
                    <a:pt x="1869" y="67"/>
                    <a:pt x="1881" y="122"/>
                    <a:pt x="1858" y="156"/>
                  </a:cubicBezTo>
                  <a:cubicBezTo>
                    <a:pt x="1847" y="178"/>
                    <a:pt x="1824" y="178"/>
                    <a:pt x="1802" y="189"/>
                  </a:cubicBezTo>
                  <a:cubicBezTo>
                    <a:pt x="1747" y="234"/>
                    <a:pt x="1725" y="312"/>
                    <a:pt x="1758" y="379"/>
                  </a:cubicBezTo>
                  <a:cubicBezTo>
                    <a:pt x="1725" y="379"/>
                    <a:pt x="1703" y="379"/>
                    <a:pt x="1680" y="401"/>
                  </a:cubicBezTo>
                  <a:cubicBezTo>
                    <a:pt x="1647" y="423"/>
                    <a:pt x="1658" y="478"/>
                    <a:pt x="1614" y="501"/>
                  </a:cubicBezTo>
                  <a:cubicBezTo>
                    <a:pt x="1611" y="503"/>
                    <a:pt x="1608" y="504"/>
                    <a:pt x="1605" y="504"/>
                  </a:cubicBezTo>
                  <a:cubicBezTo>
                    <a:pt x="1596" y="504"/>
                    <a:pt x="1584" y="498"/>
                    <a:pt x="1571" y="498"/>
                  </a:cubicBezTo>
                  <a:cubicBezTo>
                    <a:pt x="1567" y="498"/>
                    <a:pt x="1562" y="498"/>
                    <a:pt x="1558" y="501"/>
                  </a:cubicBezTo>
                  <a:cubicBezTo>
                    <a:pt x="1525" y="523"/>
                    <a:pt x="1525" y="545"/>
                    <a:pt x="1525" y="579"/>
                  </a:cubicBezTo>
                  <a:cubicBezTo>
                    <a:pt x="1525" y="634"/>
                    <a:pt x="1525" y="678"/>
                    <a:pt x="1458" y="678"/>
                  </a:cubicBezTo>
                  <a:cubicBezTo>
                    <a:pt x="1446" y="678"/>
                    <a:pt x="1446" y="656"/>
                    <a:pt x="1436" y="656"/>
                  </a:cubicBezTo>
                  <a:cubicBezTo>
                    <a:pt x="1424" y="656"/>
                    <a:pt x="1413" y="668"/>
                    <a:pt x="1402" y="668"/>
                  </a:cubicBezTo>
                  <a:lnTo>
                    <a:pt x="1335" y="701"/>
                  </a:lnTo>
                  <a:cubicBezTo>
                    <a:pt x="1329" y="675"/>
                    <a:pt x="1314" y="665"/>
                    <a:pt x="1297" y="665"/>
                  </a:cubicBezTo>
                  <a:cubicBezTo>
                    <a:pt x="1255" y="665"/>
                    <a:pt x="1195" y="722"/>
                    <a:pt x="1179" y="745"/>
                  </a:cubicBezTo>
                  <a:cubicBezTo>
                    <a:pt x="1169" y="779"/>
                    <a:pt x="1169" y="834"/>
                    <a:pt x="1157" y="856"/>
                  </a:cubicBezTo>
                  <a:cubicBezTo>
                    <a:pt x="1151" y="860"/>
                    <a:pt x="1146" y="861"/>
                    <a:pt x="1141" y="861"/>
                  </a:cubicBezTo>
                  <a:cubicBezTo>
                    <a:pt x="1129" y="861"/>
                    <a:pt x="1121" y="850"/>
                    <a:pt x="1113" y="834"/>
                  </a:cubicBezTo>
                  <a:cubicBezTo>
                    <a:pt x="1080" y="834"/>
                    <a:pt x="1057" y="868"/>
                    <a:pt x="1024" y="879"/>
                  </a:cubicBezTo>
                  <a:cubicBezTo>
                    <a:pt x="1007" y="887"/>
                    <a:pt x="995" y="889"/>
                    <a:pt x="985" y="889"/>
                  </a:cubicBezTo>
                  <a:cubicBezTo>
                    <a:pt x="974" y="889"/>
                    <a:pt x="966" y="887"/>
                    <a:pt x="955" y="887"/>
                  </a:cubicBezTo>
                  <a:cubicBezTo>
                    <a:pt x="949" y="887"/>
                    <a:pt x="943" y="888"/>
                    <a:pt x="935" y="890"/>
                  </a:cubicBezTo>
                  <a:cubicBezTo>
                    <a:pt x="835" y="901"/>
                    <a:pt x="902" y="957"/>
                    <a:pt x="857" y="1001"/>
                  </a:cubicBezTo>
                  <a:cubicBezTo>
                    <a:pt x="846" y="1024"/>
                    <a:pt x="823" y="1034"/>
                    <a:pt x="791" y="1034"/>
                  </a:cubicBezTo>
                  <a:cubicBezTo>
                    <a:pt x="768" y="1024"/>
                    <a:pt x="768" y="1012"/>
                    <a:pt x="757" y="1001"/>
                  </a:cubicBezTo>
                  <a:cubicBezTo>
                    <a:pt x="740" y="990"/>
                    <a:pt x="729" y="987"/>
                    <a:pt x="716" y="987"/>
                  </a:cubicBezTo>
                  <a:cubicBezTo>
                    <a:pt x="703" y="987"/>
                    <a:pt x="690" y="990"/>
                    <a:pt x="668" y="990"/>
                  </a:cubicBezTo>
                  <a:cubicBezTo>
                    <a:pt x="635" y="990"/>
                    <a:pt x="601" y="945"/>
                    <a:pt x="568" y="945"/>
                  </a:cubicBezTo>
                  <a:cubicBezTo>
                    <a:pt x="524" y="945"/>
                    <a:pt x="512" y="979"/>
                    <a:pt x="479" y="990"/>
                  </a:cubicBezTo>
                  <a:cubicBezTo>
                    <a:pt x="445" y="990"/>
                    <a:pt x="390" y="979"/>
                    <a:pt x="356" y="979"/>
                  </a:cubicBezTo>
                  <a:cubicBezTo>
                    <a:pt x="312" y="968"/>
                    <a:pt x="267" y="935"/>
                    <a:pt x="223" y="912"/>
                  </a:cubicBezTo>
                  <a:cubicBezTo>
                    <a:pt x="178" y="879"/>
                    <a:pt x="134" y="856"/>
                    <a:pt x="89" y="824"/>
                  </a:cubicBezTo>
                  <a:cubicBezTo>
                    <a:pt x="56" y="801"/>
                    <a:pt x="34" y="767"/>
                    <a:pt x="0" y="745"/>
                  </a:cubicBezTo>
                  <a:lnTo>
                    <a:pt x="0" y="745"/>
                  </a:lnTo>
                  <a:cubicBezTo>
                    <a:pt x="23" y="801"/>
                    <a:pt x="56" y="846"/>
                    <a:pt x="79" y="901"/>
                  </a:cubicBezTo>
                  <a:cubicBezTo>
                    <a:pt x="123" y="979"/>
                    <a:pt x="178" y="1068"/>
                    <a:pt x="245" y="1123"/>
                  </a:cubicBezTo>
                  <a:cubicBezTo>
                    <a:pt x="290" y="1157"/>
                    <a:pt x="323" y="1168"/>
                    <a:pt x="356" y="1202"/>
                  </a:cubicBezTo>
                  <a:cubicBezTo>
                    <a:pt x="390" y="1235"/>
                    <a:pt x="423" y="1246"/>
                    <a:pt x="457" y="1268"/>
                  </a:cubicBezTo>
                  <a:cubicBezTo>
                    <a:pt x="501" y="1279"/>
                    <a:pt x="512" y="1324"/>
                    <a:pt x="546" y="1346"/>
                  </a:cubicBezTo>
                  <a:cubicBezTo>
                    <a:pt x="565" y="1359"/>
                    <a:pt x="585" y="1364"/>
                    <a:pt x="605" y="1364"/>
                  </a:cubicBezTo>
                  <a:cubicBezTo>
                    <a:pt x="618" y="1364"/>
                    <a:pt x="632" y="1362"/>
                    <a:pt x="646" y="1357"/>
                  </a:cubicBezTo>
                  <a:cubicBezTo>
                    <a:pt x="674" y="1343"/>
                    <a:pt x="693" y="1329"/>
                    <a:pt x="715" y="1329"/>
                  </a:cubicBezTo>
                  <a:cubicBezTo>
                    <a:pt x="727" y="1329"/>
                    <a:pt x="741" y="1334"/>
                    <a:pt x="757" y="1346"/>
                  </a:cubicBezTo>
                  <a:cubicBezTo>
                    <a:pt x="791" y="1368"/>
                    <a:pt x="823" y="1390"/>
                    <a:pt x="868" y="1390"/>
                  </a:cubicBezTo>
                  <a:cubicBezTo>
                    <a:pt x="885" y="1395"/>
                    <a:pt x="902" y="1397"/>
                    <a:pt x="918" y="1397"/>
                  </a:cubicBezTo>
                  <a:cubicBezTo>
                    <a:pt x="979" y="1397"/>
                    <a:pt x="1036" y="1368"/>
                    <a:pt x="1080" y="1324"/>
                  </a:cubicBezTo>
                  <a:cubicBezTo>
                    <a:pt x="1100" y="1304"/>
                    <a:pt x="1128" y="1300"/>
                    <a:pt x="1157" y="1300"/>
                  </a:cubicBezTo>
                  <a:cubicBezTo>
                    <a:pt x="1176" y="1300"/>
                    <a:pt x="1196" y="1301"/>
                    <a:pt x="1213" y="1301"/>
                  </a:cubicBezTo>
                  <a:cubicBezTo>
                    <a:pt x="1258" y="1291"/>
                    <a:pt x="1302" y="1268"/>
                    <a:pt x="1347" y="1257"/>
                  </a:cubicBezTo>
                  <a:cubicBezTo>
                    <a:pt x="1436" y="1202"/>
                    <a:pt x="1525" y="1146"/>
                    <a:pt x="1602" y="1079"/>
                  </a:cubicBezTo>
                  <a:cubicBezTo>
                    <a:pt x="1636" y="1034"/>
                    <a:pt x="1669" y="1001"/>
                    <a:pt x="1713" y="968"/>
                  </a:cubicBezTo>
                  <a:cubicBezTo>
                    <a:pt x="1747" y="935"/>
                    <a:pt x="1792" y="912"/>
                    <a:pt x="1814" y="856"/>
                  </a:cubicBezTo>
                  <a:cubicBezTo>
                    <a:pt x="1836" y="824"/>
                    <a:pt x="1836" y="779"/>
                    <a:pt x="1858" y="735"/>
                  </a:cubicBezTo>
                  <a:cubicBezTo>
                    <a:pt x="1881" y="690"/>
                    <a:pt x="1925" y="656"/>
                    <a:pt x="1947" y="601"/>
                  </a:cubicBezTo>
                  <a:cubicBezTo>
                    <a:pt x="1970" y="579"/>
                    <a:pt x="1980" y="534"/>
                    <a:pt x="1980" y="501"/>
                  </a:cubicBezTo>
                  <a:cubicBezTo>
                    <a:pt x="1970" y="478"/>
                    <a:pt x="1970" y="468"/>
                    <a:pt x="1958" y="445"/>
                  </a:cubicBezTo>
                  <a:cubicBezTo>
                    <a:pt x="1947" y="412"/>
                    <a:pt x="1936" y="412"/>
                    <a:pt x="1958" y="389"/>
                  </a:cubicBezTo>
                  <a:cubicBezTo>
                    <a:pt x="2036" y="323"/>
                    <a:pt x="1992" y="245"/>
                    <a:pt x="1947" y="167"/>
                  </a:cubicBezTo>
                  <a:cubicBezTo>
                    <a:pt x="1913" y="112"/>
                    <a:pt x="1913" y="56"/>
                    <a:pt x="191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52" name="Google Shape;852;p3"/>
            <p:cNvSpPr/>
            <p:nvPr/>
          </p:nvSpPr>
          <p:spPr>
            <a:xfrm>
              <a:off x="2192059" y="4322742"/>
              <a:ext cx="34190" cy="31957"/>
            </a:xfrm>
            <a:custGeom>
              <a:avLst/>
              <a:gdLst/>
              <a:ahLst/>
              <a:cxnLst/>
              <a:rect l="l" t="t" r="r" b="b"/>
              <a:pathLst>
                <a:path w="980" h="916" extrusionOk="0">
                  <a:moveTo>
                    <a:pt x="681" y="0"/>
                  </a:moveTo>
                  <a:cubicBezTo>
                    <a:pt x="649" y="0"/>
                    <a:pt x="617" y="11"/>
                    <a:pt x="624" y="37"/>
                  </a:cubicBezTo>
                  <a:cubicBezTo>
                    <a:pt x="590" y="48"/>
                    <a:pt x="579" y="48"/>
                    <a:pt x="557" y="70"/>
                  </a:cubicBezTo>
                  <a:cubicBezTo>
                    <a:pt x="529" y="61"/>
                    <a:pt x="493" y="20"/>
                    <a:pt x="456" y="20"/>
                  </a:cubicBezTo>
                  <a:cubicBezTo>
                    <a:pt x="449" y="20"/>
                    <a:pt x="441" y="22"/>
                    <a:pt x="434" y="25"/>
                  </a:cubicBezTo>
                  <a:cubicBezTo>
                    <a:pt x="439" y="46"/>
                    <a:pt x="435" y="53"/>
                    <a:pt x="428" y="53"/>
                  </a:cubicBezTo>
                  <a:cubicBezTo>
                    <a:pt x="416" y="53"/>
                    <a:pt x="393" y="33"/>
                    <a:pt x="379" y="25"/>
                  </a:cubicBezTo>
                  <a:cubicBezTo>
                    <a:pt x="368" y="25"/>
                    <a:pt x="323" y="37"/>
                    <a:pt x="312" y="48"/>
                  </a:cubicBezTo>
                  <a:cubicBezTo>
                    <a:pt x="256" y="70"/>
                    <a:pt x="256" y="126"/>
                    <a:pt x="256" y="181"/>
                  </a:cubicBezTo>
                  <a:cubicBezTo>
                    <a:pt x="179" y="203"/>
                    <a:pt x="78" y="304"/>
                    <a:pt x="112" y="393"/>
                  </a:cubicBezTo>
                  <a:cubicBezTo>
                    <a:pt x="68" y="415"/>
                    <a:pt x="23" y="470"/>
                    <a:pt x="12" y="515"/>
                  </a:cubicBezTo>
                  <a:cubicBezTo>
                    <a:pt x="1" y="582"/>
                    <a:pt x="23" y="582"/>
                    <a:pt x="68" y="604"/>
                  </a:cubicBezTo>
                  <a:cubicBezTo>
                    <a:pt x="123" y="648"/>
                    <a:pt x="101" y="671"/>
                    <a:pt x="90" y="727"/>
                  </a:cubicBezTo>
                  <a:cubicBezTo>
                    <a:pt x="78" y="782"/>
                    <a:pt x="112" y="882"/>
                    <a:pt x="167" y="905"/>
                  </a:cubicBezTo>
                  <a:cubicBezTo>
                    <a:pt x="190" y="915"/>
                    <a:pt x="246" y="915"/>
                    <a:pt x="256" y="915"/>
                  </a:cubicBezTo>
                  <a:cubicBezTo>
                    <a:pt x="312" y="915"/>
                    <a:pt x="335" y="882"/>
                    <a:pt x="368" y="860"/>
                  </a:cubicBezTo>
                  <a:cubicBezTo>
                    <a:pt x="390" y="848"/>
                    <a:pt x="424" y="848"/>
                    <a:pt x="434" y="838"/>
                  </a:cubicBezTo>
                  <a:cubicBezTo>
                    <a:pt x="456" y="826"/>
                    <a:pt x="468" y="771"/>
                    <a:pt x="490" y="771"/>
                  </a:cubicBezTo>
                  <a:cubicBezTo>
                    <a:pt x="501" y="771"/>
                    <a:pt x="513" y="793"/>
                    <a:pt x="523" y="793"/>
                  </a:cubicBezTo>
                  <a:cubicBezTo>
                    <a:pt x="557" y="816"/>
                    <a:pt x="579" y="816"/>
                    <a:pt x="612" y="816"/>
                  </a:cubicBezTo>
                  <a:cubicBezTo>
                    <a:pt x="646" y="804"/>
                    <a:pt x="668" y="793"/>
                    <a:pt x="701" y="782"/>
                  </a:cubicBezTo>
                  <a:cubicBezTo>
                    <a:pt x="746" y="760"/>
                    <a:pt x="757" y="749"/>
                    <a:pt x="757" y="704"/>
                  </a:cubicBezTo>
                  <a:cubicBezTo>
                    <a:pt x="768" y="682"/>
                    <a:pt x="757" y="648"/>
                    <a:pt x="779" y="626"/>
                  </a:cubicBezTo>
                  <a:cubicBezTo>
                    <a:pt x="802" y="604"/>
                    <a:pt x="857" y="604"/>
                    <a:pt x="891" y="571"/>
                  </a:cubicBezTo>
                  <a:cubicBezTo>
                    <a:pt x="946" y="537"/>
                    <a:pt x="980" y="504"/>
                    <a:pt x="957" y="437"/>
                  </a:cubicBezTo>
                  <a:cubicBezTo>
                    <a:pt x="946" y="393"/>
                    <a:pt x="913" y="359"/>
                    <a:pt x="879" y="337"/>
                  </a:cubicBezTo>
                  <a:cubicBezTo>
                    <a:pt x="924" y="270"/>
                    <a:pt x="980" y="193"/>
                    <a:pt x="913" y="126"/>
                  </a:cubicBezTo>
                  <a:cubicBezTo>
                    <a:pt x="891" y="92"/>
                    <a:pt x="868" y="82"/>
                    <a:pt x="835" y="82"/>
                  </a:cubicBezTo>
                  <a:cubicBezTo>
                    <a:pt x="817" y="82"/>
                    <a:pt x="793" y="96"/>
                    <a:pt x="778" y="96"/>
                  </a:cubicBezTo>
                  <a:cubicBezTo>
                    <a:pt x="774" y="96"/>
                    <a:pt x="770" y="95"/>
                    <a:pt x="768" y="92"/>
                  </a:cubicBezTo>
                  <a:cubicBezTo>
                    <a:pt x="723" y="82"/>
                    <a:pt x="757" y="37"/>
                    <a:pt x="735" y="15"/>
                  </a:cubicBezTo>
                  <a:cubicBezTo>
                    <a:pt x="726" y="6"/>
                    <a:pt x="703" y="0"/>
                    <a:pt x="68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9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4" name="Google Shape;1924;p7"/>
          <p:cNvGrpSpPr/>
          <p:nvPr/>
        </p:nvGrpSpPr>
        <p:grpSpPr>
          <a:xfrm>
            <a:off x="178275" y="177600"/>
            <a:ext cx="8787300" cy="4788300"/>
            <a:chOff x="178275" y="177600"/>
            <a:chExt cx="8787300" cy="4788300"/>
          </a:xfrm>
        </p:grpSpPr>
        <p:sp>
          <p:nvSpPr>
            <p:cNvPr id="1925" name="Google Shape;1925;p7"/>
            <p:cNvSpPr/>
            <p:nvPr/>
          </p:nvSpPr>
          <p:spPr>
            <a:xfrm>
              <a:off x="178275" y="177600"/>
              <a:ext cx="8787300" cy="4788300"/>
            </a:xfrm>
            <a:prstGeom prst="round2DiagRect">
              <a:avLst>
                <a:gd name="adj1" fmla="val 9845"/>
                <a:gd name="adj2" fmla="val 0"/>
              </a:avLst>
            </a:prstGeom>
            <a:noFill/>
            <a:ln w="2857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26" name="Google Shape;1926;p7"/>
            <p:cNvSpPr/>
            <p:nvPr/>
          </p:nvSpPr>
          <p:spPr>
            <a:xfrm>
              <a:off x="288825" y="294900"/>
              <a:ext cx="8566500" cy="4551600"/>
            </a:xfrm>
            <a:prstGeom prst="round2DiagRect">
              <a:avLst>
                <a:gd name="adj1" fmla="val 8839"/>
                <a:gd name="adj2" fmla="val 0"/>
              </a:avLst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sp>
        <p:nvSpPr>
          <p:cNvPr id="1927" name="Google Shape;1927;p7"/>
          <p:cNvSpPr txBox="1">
            <a:spLocks noGrp="1"/>
          </p:cNvSpPr>
          <p:nvPr>
            <p:ph type="body" idx="1"/>
          </p:nvPr>
        </p:nvSpPr>
        <p:spPr>
          <a:xfrm>
            <a:off x="720001" y="1619800"/>
            <a:ext cx="4039500" cy="25152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marL="457189" lvl="0" indent="-304792">
              <a:spcBef>
                <a:spcPts val="0"/>
              </a:spcBef>
              <a:spcAft>
                <a:spcPts val="0"/>
              </a:spcAft>
              <a:buSzPts val="1200"/>
              <a:buChar char="●"/>
              <a:defRPr/>
            </a:lvl1pPr>
            <a:lvl2pPr marL="914377" lvl="1" indent="-304792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566" lvl="2" indent="-304792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754" lvl="3" indent="-304792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5943" lvl="4" indent="-304792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131" lvl="5" indent="-304792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320" lvl="6" indent="-304792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509" lvl="7" indent="-304792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697" lvl="8" indent="-304792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928" name="Google Shape;1928;p7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929" name="Google Shape;1929;p7"/>
          <p:cNvGrpSpPr/>
          <p:nvPr/>
        </p:nvGrpSpPr>
        <p:grpSpPr>
          <a:xfrm rot="2433810">
            <a:off x="60873" y="178482"/>
            <a:ext cx="1290891" cy="1085115"/>
            <a:chOff x="4168732" y="1578984"/>
            <a:chExt cx="556852" cy="468086"/>
          </a:xfrm>
        </p:grpSpPr>
        <p:sp>
          <p:nvSpPr>
            <p:cNvPr id="1930" name="Google Shape;1930;p7"/>
            <p:cNvSpPr/>
            <p:nvPr/>
          </p:nvSpPr>
          <p:spPr>
            <a:xfrm>
              <a:off x="4624270" y="1578984"/>
              <a:ext cx="88510" cy="100232"/>
            </a:xfrm>
            <a:custGeom>
              <a:avLst/>
              <a:gdLst/>
              <a:ahLst/>
              <a:cxnLst/>
              <a:rect l="l" t="t" r="r" b="b"/>
              <a:pathLst>
                <a:path w="2537" h="2873" extrusionOk="0">
                  <a:moveTo>
                    <a:pt x="1467" y="0"/>
                  </a:moveTo>
                  <a:cubicBezTo>
                    <a:pt x="1275" y="0"/>
                    <a:pt x="631" y="347"/>
                    <a:pt x="323" y="826"/>
                  </a:cubicBezTo>
                  <a:cubicBezTo>
                    <a:pt x="1" y="1315"/>
                    <a:pt x="1" y="1926"/>
                    <a:pt x="179" y="2294"/>
                  </a:cubicBezTo>
                  <a:cubicBezTo>
                    <a:pt x="345" y="2660"/>
                    <a:pt x="679" y="2872"/>
                    <a:pt x="679" y="2872"/>
                  </a:cubicBezTo>
                  <a:cubicBezTo>
                    <a:pt x="679" y="2872"/>
                    <a:pt x="1091" y="2594"/>
                    <a:pt x="1246" y="2527"/>
                  </a:cubicBezTo>
                  <a:cubicBezTo>
                    <a:pt x="1390" y="2472"/>
                    <a:pt x="1969" y="2393"/>
                    <a:pt x="2225" y="2227"/>
                  </a:cubicBezTo>
                  <a:cubicBezTo>
                    <a:pt x="2480" y="2071"/>
                    <a:pt x="2536" y="1682"/>
                    <a:pt x="2503" y="1449"/>
                  </a:cubicBezTo>
                  <a:cubicBezTo>
                    <a:pt x="2458" y="1215"/>
                    <a:pt x="1991" y="503"/>
                    <a:pt x="1902" y="381"/>
                  </a:cubicBezTo>
                  <a:cubicBezTo>
                    <a:pt x="1813" y="270"/>
                    <a:pt x="1647" y="25"/>
                    <a:pt x="1491" y="3"/>
                  </a:cubicBezTo>
                  <a:cubicBezTo>
                    <a:pt x="1484" y="1"/>
                    <a:pt x="1476" y="0"/>
                    <a:pt x="14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31" name="Google Shape;1931;p7"/>
            <p:cNvSpPr/>
            <p:nvPr/>
          </p:nvSpPr>
          <p:spPr>
            <a:xfrm>
              <a:off x="4624654" y="1578984"/>
              <a:ext cx="61332" cy="73927"/>
            </a:xfrm>
            <a:custGeom>
              <a:avLst/>
              <a:gdLst/>
              <a:ahLst/>
              <a:cxnLst/>
              <a:rect l="l" t="t" r="r" b="b"/>
              <a:pathLst>
                <a:path w="1758" h="2119" extrusionOk="0">
                  <a:moveTo>
                    <a:pt x="1456" y="0"/>
                  </a:moveTo>
                  <a:cubicBezTo>
                    <a:pt x="1264" y="0"/>
                    <a:pt x="620" y="347"/>
                    <a:pt x="312" y="826"/>
                  </a:cubicBezTo>
                  <a:cubicBezTo>
                    <a:pt x="45" y="1226"/>
                    <a:pt x="0" y="1704"/>
                    <a:pt x="89" y="2071"/>
                  </a:cubicBezTo>
                  <a:cubicBezTo>
                    <a:pt x="181" y="2099"/>
                    <a:pt x="281" y="2119"/>
                    <a:pt x="382" y="2119"/>
                  </a:cubicBezTo>
                  <a:cubicBezTo>
                    <a:pt x="403" y="2119"/>
                    <a:pt x="424" y="2118"/>
                    <a:pt x="445" y="2116"/>
                  </a:cubicBezTo>
                  <a:cubicBezTo>
                    <a:pt x="746" y="2094"/>
                    <a:pt x="1013" y="1949"/>
                    <a:pt x="1224" y="1738"/>
                  </a:cubicBezTo>
                  <a:cubicBezTo>
                    <a:pt x="1424" y="1538"/>
                    <a:pt x="1580" y="1281"/>
                    <a:pt x="1658" y="1014"/>
                  </a:cubicBezTo>
                  <a:cubicBezTo>
                    <a:pt x="1747" y="737"/>
                    <a:pt x="1758" y="448"/>
                    <a:pt x="1713" y="158"/>
                  </a:cubicBezTo>
                  <a:cubicBezTo>
                    <a:pt x="1636" y="80"/>
                    <a:pt x="1557" y="13"/>
                    <a:pt x="1480" y="3"/>
                  </a:cubicBezTo>
                  <a:cubicBezTo>
                    <a:pt x="1473" y="1"/>
                    <a:pt x="1465" y="0"/>
                    <a:pt x="1456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32" name="Google Shape;1932;p7"/>
            <p:cNvSpPr/>
            <p:nvPr/>
          </p:nvSpPr>
          <p:spPr>
            <a:xfrm>
              <a:off x="4663066" y="1592625"/>
              <a:ext cx="9350" cy="29515"/>
            </a:xfrm>
            <a:custGeom>
              <a:avLst/>
              <a:gdLst/>
              <a:ahLst/>
              <a:cxnLst/>
              <a:rect l="l" t="t" r="r" b="b"/>
              <a:pathLst>
                <a:path w="268" h="846" extrusionOk="0">
                  <a:moveTo>
                    <a:pt x="1" y="1"/>
                  </a:moveTo>
                  <a:cubicBezTo>
                    <a:pt x="68" y="134"/>
                    <a:pt x="123" y="279"/>
                    <a:pt x="157" y="412"/>
                  </a:cubicBezTo>
                  <a:cubicBezTo>
                    <a:pt x="179" y="490"/>
                    <a:pt x="189" y="557"/>
                    <a:pt x="201" y="635"/>
                  </a:cubicBezTo>
                  <a:cubicBezTo>
                    <a:pt x="212" y="702"/>
                    <a:pt x="223" y="768"/>
                    <a:pt x="201" y="835"/>
                  </a:cubicBezTo>
                  <a:lnTo>
                    <a:pt x="256" y="846"/>
                  </a:lnTo>
                  <a:cubicBezTo>
                    <a:pt x="268" y="768"/>
                    <a:pt x="256" y="690"/>
                    <a:pt x="246" y="623"/>
                  </a:cubicBezTo>
                  <a:cubicBezTo>
                    <a:pt x="223" y="546"/>
                    <a:pt x="201" y="479"/>
                    <a:pt x="179" y="412"/>
                  </a:cubicBezTo>
                  <a:cubicBezTo>
                    <a:pt x="134" y="267"/>
                    <a:pt x="78" y="134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33" name="Google Shape;1933;p7"/>
            <p:cNvSpPr/>
            <p:nvPr/>
          </p:nvSpPr>
          <p:spPr>
            <a:xfrm>
              <a:off x="4674300" y="1603127"/>
              <a:ext cx="21770" cy="11652"/>
            </a:xfrm>
            <a:custGeom>
              <a:avLst/>
              <a:gdLst/>
              <a:ahLst/>
              <a:cxnLst/>
              <a:rect l="l" t="t" r="r" b="b"/>
              <a:pathLst>
                <a:path w="624" h="334" extrusionOk="0">
                  <a:moveTo>
                    <a:pt x="624" y="0"/>
                  </a:moveTo>
                  <a:lnTo>
                    <a:pt x="624" y="0"/>
                  </a:lnTo>
                  <a:cubicBezTo>
                    <a:pt x="391" y="67"/>
                    <a:pt x="213" y="122"/>
                    <a:pt x="1" y="233"/>
                  </a:cubicBezTo>
                  <a:lnTo>
                    <a:pt x="1" y="334"/>
                  </a:lnTo>
                  <a:cubicBezTo>
                    <a:pt x="201" y="200"/>
                    <a:pt x="401" y="89"/>
                    <a:pt x="62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34" name="Google Shape;1934;p7"/>
            <p:cNvSpPr/>
            <p:nvPr/>
          </p:nvSpPr>
          <p:spPr>
            <a:xfrm>
              <a:off x="4661531" y="1628735"/>
              <a:ext cx="36492" cy="20584"/>
            </a:xfrm>
            <a:custGeom>
              <a:avLst/>
              <a:gdLst/>
              <a:ahLst/>
              <a:cxnLst/>
              <a:rect l="l" t="t" r="r" b="b"/>
              <a:pathLst>
                <a:path w="1046" h="590" extrusionOk="0">
                  <a:moveTo>
                    <a:pt x="1046" y="0"/>
                  </a:moveTo>
                  <a:cubicBezTo>
                    <a:pt x="668" y="45"/>
                    <a:pt x="322" y="167"/>
                    <a:pt x="23" y="434"/>
                  </a:cubicBezTo>
                  <a:lnTo>
                    <a:pt x="0" y="589"/>
                  </a:lnTo>
                  <a:cubicBezTo>
                    <a:pt x="267" y="322"/>
                    <a:pt x="668" y="67"/>
                    <a:pt x="10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35" name="Google Shape;1935;p7"/>
            <p:cNvSpPr/>
            <p:nvPr/>
          </p:nvSpPr>
          <p:spPr>
            <a:xfrm>
              <a:off x="4643668" y="1628316"/>
              <a:ext cx="14374" cy="33422"/>
            </a:xfrm>
            <a:custGeom>
              <a:avLst/>
              <a:gdLst/>
              <a:ahLst/>
              <a:cxnLst/>
              <a:rect l="l" t="t" r="r" b="b"/>
              <a:pathLst>
                <a:path w="412" h="958" extrusionOk="0">
                  <a:moveTo>
                    <a:pt x="1" y="1"/>
                  </a:moveTo>
                  <a:cubicBezTo>
                    <a:pt x="223" y="268"/>
                    <a:pt x="345" y="613"/>
                    <a:pt x="323" y="957"/>
                  </a:cubicBezTo>
                  <a:lnTo>
                    <a:pt x="412" y="868"/>
                  </a:lnTo>
                  <a:cubicBezTo>
                    <a:pt x="401" y="512"/>
                    <a:pt x="245" y="245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36" name="Google Shape;1936;p7"/>
            <p:cNvSpPr/>
            <p:nvPr/>
          </p:nvSpPr>
          <p:spPr>
            <a:xfrm>
              <a:off x="4550935" y="1641783"/>
              <a:ext cx="67542" cy="87986"/>
            </a:xfrm>
            <a:custGeom>
              <a:avLst/>
              <a:gdLst/>
              <a:ahLst/>
              <a:cxnLst/>
              <a:rect l="l" t="t" r="r" b="b"/>
              <a:pathLst>
                <a:path w="1936" h="2522" extrusionOk="0">
                  <a:moveTo>
                    <a:pt x="1143" y="0"/>
                  </a:moveTo>
                  <a:cubicBezTo>
                    <a:pt x="1129" y="0"/>
                    <a:pt x="1115" y="2"/>
                    <a:pt x="1102" y="4"/>
                  </a:cubicBezTo>
                  <a:cubicBezTo>
                    <a:pt x="734" y="71"/>
                    <a:pt x="423" y="571"/>
                    <a:pt x="279" y="828"/>
                  </a:cubicBezTo>
                  <a:cubicBezTo>
                    <a:pt x="0" y="1295"/>
                    <a:pt x="0" y="1829"/>
                    <a:pt x="368" y="2207"/>
                  </a:cubicBezTo>
                  <a:cubicBezTo>
                    <a:pt x="649" y="2488"/>
                    <a:pt x="991" y="2521"/>
                    <a:pt x="1133" y="2521"/>
                  </a:cubicBezTo>
                  <a:cubicBezTo>
                    <a:pt x="1176" y="2521"/>
                    <a:pt x="1201" y="2518"/>
                    <a:pt x="1201" y="2518"/>
                  </a:cubicBezTo>
                  <a:cubicBezTo>
                    <a:pt x="1208" y="2518"/>
                    <a:pt x="1216" y="2519"/>
                    <a:pt x="1225" y="2519"/>
                  </a:cubicBezTo>
                  <a:cubicBezTo>
                    <a:pt x="1277" y="2519"/>
                    <a:pt x="1376" y="2503"/>
                    <a:pt x="1602" y="2296"/>
                  </a:cubicBezTo>
                  <a:cubicBezTo>
                    <a:pt x="1880" y="2039"/>
                    <a:pt x="1935" y="1594"/>
                    <a:pt x="1891" y="1261"/>
                  </a:cubicBezTo>
                  <a:cubicBezTo>
                    <a:pt x="1838" y="929"/>
                    <a:pt x="1496" y="0"/>
                    <a:pt x="114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37" name="Google Shape;1937;p7"/>
            <p:cNvSpPr/>
            <p:nvPr/>
          </p:nvSpPr>
          <p:spPr>
            <a:xfrm>
              <a:off x="4551319" y="1641678"/>
              <a:ext cx="50482" cy="70787"/>
            </a:xfrm>
            <a:custGeom>
              <a:avLst/>
              <a:gdLst/>
              <a:ahLst/>
              <a:cxnLst/>
              <a:rect l="l" t="t" r="r" b="b"/>
              <a:pathLst>
                <a:path w="1447" h="2029" extrusionOk="0">
                  <a:moveTo>
                    <a:pt x="1139" y="1"/>
                  </a:moveTo>
                  <a:cubicBezTo>
                    <a:pt x="1123" y="1"/>
                    <a:pt x="1107" y="3"/>
                    <a:pt x="1091" y="7"/>
                  </a:cubicBezTo>
                  <a:cubicBezTo>
                    <a:pt x="723" y="74"/>
                    <a:pt x="412" y="574"/>
                    <a:pt x="268" y="831"/>
                  </a:cubicBezTo>
                  <a:cubicBezTo>
                    <a:pt x="34" y="1231"/>
                    <a:pt x="1" y="1676"/>
                    <a:pt x="212" y="2020"/>
                  </a:cubicBezTo>
                  <a:cubicBezTo>
                    <a:pt x="245" y="2026"/>
                    <a:pt x="278" y="2029"/>
                    <a:pt x="312" y="2029"/>
                  </a:cubicBezTo>
                  <a:cubicBezTo>
                    <a:pt x="345" y="2029"/>
                    <a:pt x="378" y="2026"/>
                    <a:pt x="412" y="2020"/>
                  </a:cubicBezTo>
                  <a:cubicBezTo>
                    <a:pt x="668" y="1965"/>
                    <a:pt x="868" y="1775"/>
                    <a:pt x="957" y="1531"/>
                  </a:cubicBezTo>
                  <a:cubicBezTo>
                    <a:pt x="1002" y="1420"/>
                    <a:pt x="1024" y="1286"/>
                    <a:pt x="1046" y="1164"/>
                  </a:cubicBezTo>
                  <a:cubicBezTo>
                    <a:pt x="1079" y="1031"/>
                    <a:pt x="1124" y="897"/>
                    <a:pt x="1180" y="774"/>
                  </a:cubicBezTo>
                  <a:cubicBezTo>
                    <a:pt x="1257" y="586"/>
                    <a:pt x="1368" y="408"/>
                    <a:pt x="1447" y="218"/>
                  </a:cubicBezTo>
                  <a:cubicBezTo>
                    <a:pt x="1350" y="93"/>
                    <a:pt x="1245" y="1"/>
                    <a:pt x="113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38" name="Google Shape;1938;p7"/>
            <p:cNvSpPr/>
            <p:nvPr/>
          </p:nvSpPr>
          <p:spPr>
            <a:xfrm>
              <a:off x="4568763" y="1669868"/>
              <a:ext cx="19851" cy="17862"/>
            </a:xfrm>
            <a:custGeom>
              <a:avLst/>
              <a:gdLst/>
              <a:ahLst/>
              <a:cxnLst/>
              <a:rect l="l" t="t" r="r" b="b"/>
              <a:pathLst>
                <a:path w="569" h="512" extrusionOk="0">
                  <a:moveTo>
                    <a:pt x="1" y="0"/>
                  </a:moveTo>
                  <a:cubicBezTo>
                    <a:pt x="112" y="67"/>
                    <a:pt x="212" y="144"/>
                    <a:pt x="312" y="223"/>
                  </a:cubicBezTo>
                  <a:cubicBezTo>
                    <a:pt x="401" y="312"/>
                    <a:pt x="490" y="401"/>
                    <a:pt x="557" y="512"/>
                  </a:cubicBezTo>
                  <a:lnTo>
                    <a:pt x="568" y="401"/>
                  </a:lnTo>
                  <a:cubicBezTo>
                    <a:pt x="490" y="300"/>
                    <a:pt x="435" y="267"/>
                    <a:pt x="334" y="200"/>
                  </a:cubicBezTo>
                  <a:cubicBezTo>
                    <a:pt x="235" y="122"/>
                    <a:pt x="112" y="5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39" name="Google Shape;1939;p7"/>
            <p:cNvSpPr/>
            <p:nvPr/>
          </p:nvSpPr>
          <p:spPr>
            <a:xfrm>
              <a:off x="4591685" y="1684975"/>
              <a:ext cx="23305" cy="38481"/>
            </a:xfrm>
            <a:custGeom>
              <a:avLst/>
              <a:gdLst/>
              <a:ahLst/>
              <a:cxnLst/>
              <a:rect l="l" t="t" r="r" b="b"/>
              <a:pathLst>
                <a:path w="668" h="1103" extrusionOk="0">
                  <a:moveTo>
                    <a:pt x="656" y="1"/>
                  </a:moveTo>
                  <a:cubicBezTo>
                    <a:pt x="656" y="223"/>
                    <a:pt x="589" y="435"/>
                    <a:pt x="456" y="601"/>
                  </a:cubicBezTo>
                  <a:cubicBezTo>
                    <a:pt x="401" y="690"/>
                    <a:pt x="322" y="768"/>
                    <a:pt x="245" y="835"/>
                  </a:cubicBezTo>
                  <a:cubicBezTo>
                    <a:pt x="167" y="913"/>
                    <a:pt x="89" y="979"/>
                    <a:pt x="0" y="1046"/>
                  </a:cubicBezTo>
                  <a:lnTo>
                    <a:pt x="56" y="1102"/>
                  </a:lnTo>
                  <a:cubicBezTo>
                    <a:pt x="134" y="1035"/>
                    <a:pt x="211" y="957"/>
                    <a:pt x="290" y="880"/>
                  </a:cubicBezTo>
                  <a:cubicBezTo>
                    <a:pt x="356" y="801"/>
                    <a:pt x="434" y="712"/>
                    <a:pt x="490" y="623"/>
                  </a:cubicBezTo>
                  <a:cubicBezTo>
                    <a:pt x="612" y="445"/>
                    <a:pt x="668" y="223"/>
                    <a:pt x="65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40" name="Google Shape;1940;p7"/>
            <p:cNvSpPr/>
            <p:nvPr/>
          </p:nvSpPr>
          <p:spPr>
            <a:xfrm>
              <a:off x="4568414" y="1710199"/>
              <a:ext cx="25642" cy="18665"/>
            </a:xfrm>
            <a:custGeom>
              <a:avLst/>
              <a:gdLst/>
              <a:ahLst/>
              <a:cxnLst/>
              <a:rect l="l" t="t" r="r" b="b"/>
              <a:pathLst>
                <a:path w="735" h="535" extrusionOk="0">
                  <a:moveTo>
                    <a:pt x="0" y="1"/>
                  </a:moveTo>
                  <a:lnTo>
                    <a:pt x="0" y="1"/>
                  </a:lnTo>
                  <a:cubicBezTo>
                    <a:pt x="278" y="112"/>
                    <a:pt x="522" y="301"/>
                    <a:pt x="690" y="535"/>
                  </a:cubicBezTo>
                  <a:lnTo>
                    <a:pt x="734" y="501"/>
                  </a:lnTo>
                  <a:cubicBezTo>
                    <a:pt x="545" y="268"/>
                    <a:pt x="289" y="90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41" name="Google Shape;1941;p7"/>
            <p:cNvSpPr/>
            <p:nvPr/>
          </p:nvSpPr>
          <p:spPr>
            <a:xfrm>
              <a:off x="4574206" y="1690417"/>
              <a:ext cx="17897" cy="17095"/>
            </a:xfrm>
            <a:custGeom>
              <a:avLst/>
              <a:gdLst/>
              <a:ahLst/>
              <a:cxnLst/>
              <a:rect l="l" t="t" r="r" b="b"/>
              <a:pathLst>
                <a:path w="513" h="490" extrusionOk="0">
                  <a:moveTo>
                    <a:pt x="0" y="0"/>
                  </a:moveTo>
                  <a:lnTo>
                    <a:pt x="0" y="0"/>
                  </a:lnTo>
                  <a:cubicBezTo>
                    <a:pt x="79" y="79"/>
                    <a:pt x="178" y="145"/>
                    <a:pt x="267" y="223"/>
                  </a:cubicBezTo>
                  <a:cubicBezTo>
                    <a:pt x="356" y="289"/>
                    <a:pt x="435" y="378"/>
                    <a:pt x="457" y="490"/>
                  </a:cubicBezTo>
                  <a:lnTo>
                    <a:pt x="512" y="467"/>
                  </a:lnTo>
                  <a:cubicBezTo>
                    <a:pt x="501" y="412"/>
                    <a:pt x="468" y="356"/>
                    <a:pt x="423" y="312"/>
                  </a:cubicBezTo>
                  <a:cubicBezTo>
                    <a:pt x="379" y="267"/>
                    <a:pt x="334" y="234"/>
                    <a:pt x="290" y="200"/>
                  </a:cubicBezTo>
                  <a:cubicBezTo>
                    <a:pt x="190" y="134"/>
                    <a:pt x="89" y="79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42" name="Google Shape;1942;p7"/>
            <p:cNvSpPr/>
            <p:nvPr/>
          </p:nvSpPr>
          <p:spPr>
            <a:xfrm>
              <a:off x="4585475" y="1655878"/>
              <a:ext cx="14792" cy="20235"/>
            </a:xfrm>
            <a:custGeom>
              <a:avLst/>
              <a:gdLst/>
              <a:ahLst/>
              <a:cxnLst/>
              <a:rect l="l" t="t" r="r" b="b"/>
              <a:pathLst>
                <a:path w="424" h="580" extrusionOk="0">
                  <a:moveTo>
                    <a:pt x="423" y="1"/>
                  </a:moveTo>
                  <a:cubicBezTo>
                    <a:pt x="201" y="90"/>
                    <a:pt x="33" y="268"/>
                    <a:pt x="0" y="512"/>
                  </a:cubicBezTo>
                  <a:lnTo>
                    <a:pt x="33" y="579"/>
                  </a:lnTo>
                  <a:cubicBezTo>
                    <a:pt x="45" y="357"/>
                    <a:pt x="201" y="101"/>
                    <a:pt x="4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43" name="Google Shape;1943;p7"/>
            <p:cNvSpPr/>
            <p:nvPr/>
          </p:nvSpPr>
          <p:spPr>
            <a:xfrm>
              <a:off x="4589731" y="1676846"/>
              <a:ext cx="19432" cy="22537"/>
            </a:xfrm>
            <a:custGeom>
              <a:avLst/>
              <a:gdLst/>
              <a:ahLst/>
              <a:cxnLst/>
              <a:rect l="l" t="t" r="r" b="b"/>
              <a:pathLst>
                <a:path w="557" h="646" extrusionOk="0">
                  <a:moveTo>
                    <a:pt x="556" y="0"/>
                  </a:moveTo>
                  <a:cubicBezTo>
                    <a:pt x="323" y="134"/>
                    <a:pt x="123" y="345"/>
                    <a:pt x="0" y="589"/>
                  </a:cubicBezTo>
                  <a:lnTo>
                    <a:pt x="34" y="646"/>
                  </a:lnTo>
                  <a:cubicBezTo>
                    <a:pt x="145" y="401"/>
                    <a:pt x="334" y="156"/>
                    <a:pt x="5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44" name="Google Shape;1944;p7"/>
            <p:cNvSpPr/>
            <p:nvPr/>
          </p:nvSpPr>
          <p:spPr>
            <a:xfrm>
              <a:off x="4480286" y="1734656"/>
              <a:ext cx="63670" cy="75741"/>
            </a:xfrm>
            <a:custGeom>
              <a:avLst/>
              <a:gdLst/>
              <a:ahLst/>
              <a:cxnLst/>
              <a:rect l="l" t="t" r="r" b="b"/>
              <a:pathLst>
                <a:path w="1825" h="2171" extrusionOk="0">
                  <a:moveTo>
                    <a:pt x="547" y="0"/>
                  </a:moveTo>
                  <a:cubicBezTo>
                    <a:pt x="477" y="0"/>
                    <a:pt x="415" y="15"/>
                    <a:pt x="368" y="45"/>
                  </a:cubicBezTo>
                  <a:cubicBezTo>
                    <a:pt x="101" y="212"/>
                    <a:pt x="23" y="434"/>
                    <a:pt x="12" y="668"/>
                  </a:cubicBezTo>
                  <a:cubicBezTo>
                    <a:pt x="1" y="890"/>
                    <a:pt x="134" y="1824"/>
                    <a:pt x="502" y="2047"/>
                  </a:cubicBezTo>
                  <a:cubicBezTo>
                    <a:pt x="661" y="2144"/>
                    <a:pt x="800" y="2171"/>
                    <a:pt x="906" y="2171"/>
                  </a:cubicBezTo>
                  <a:cubicBezTo>
                    <a:pt x="1043" y="2171"/>
                    <a:pt x="1125" y="2125"/>
                    <a:pt x="1125" y="2125"/>
                  </a:cubicBezTo>
                  <a:cubicBezTo>
                    <a:pt x="1125" y="2125"/>
                    <a:pt x="1236" y="2091"/>
                    <a:pt x="1380" y="1980"/>
                  </a:cubicBezTo>
                  <a:cubicBezTo>
                    <a:pt x="1536" y="1858"/>
                    <a:pt x="1825" y="1413"/>
                    <a:pt x="1625" y="835"/>
                  </a:cubicBezTo>
                  <a:cubicBezTo>
                    <a:pt x="1468" y="345"/>
                    <a:pt x="896" y="0"/>
                    <a:pt x="54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45" name="Google Shape;1945;p7"/>
            <p:cNvSpPr/>
            <p:nvPr/>
          </p:nvSpPr>
          <p:spPr>
            <a:xfrm>
              <a:off x="4484193" y="1734656"/>
              <a:ext cx="56657" cy="56378"/>
            </a:xfrm>
            <a:custGeom>
              <a:avLst/>
              <a:gdLst/>
              <a:ahLst/>
              <a:cxnLst/>
              <a:rect l="l" t="t" r="r" b="b"/>
              <a:pathLst>
                <a:path w="1624" h="1616" extrusionOk="0">
                  <a:moveTo>
                    <a:pt x="435" y="0"/>
                  </a:moveTo>
                  <a:cubicBezTo>
                    <a:pt x="365" y="0"/>
                    <a:pt x="303" y="15"/>
                    <a:pt x="256" y="45"/>
                  </a:cubicBezTo>
                  <a:cubicBezTo>
                    <a:pt x="134" y="123"/>
                    <a:pt x="56" y="200"/>
                    <a:pt x="0" y="289"/>
                  </a:cubicBezTo>
                  <a:cubicBezTo>
                    <a:pt x="45" y="401"/>
                    <a:pt x="101" y="523"/>
                    <a:pt x="156" y="623"/>
                  </a:cubicBezTo>
                  <a:cubicBezTo>
                    <a:pt x="256" y="846"/>
                    <a:pt x="378" y="1057"/>
                    <a:pt x="545" y="1224"/>
                  </a:cubicBezTo>
                  <a:cubicBezTo>
                    <a:pt x="755" y="1452"/>
                    <a:pt x="1055" y="1616"/>
                    <a:pt x="1360" y="1616"/>
                  </a:cubicBezTo>
                  <a:cubicBezTo>
                    <a:pt x="1411" y="1616"/>
                    <a:pt x="1462" y="1611"/>
                    <a:pt x="1513" y="1602"/>
                  </a:cubicBezTo>
                  <a:cubicBezTo>
                    <a:pt x="1591" y="1402"/>
                    <a:pt x="1624" y="1135"/>
                    <a:pt x="1513" y="835"/>
                  </a:cubicBezTo>
                  <a:cubicBezTo>
                    <a:pt x="1356" y="345"/>
                    <a:pt x="784" y="0"/>
                    <a:pt x="43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46" name="Google Shape;1946;p7"/>
            <p:cNvSpPr/>
            <p:nvPr/>
          </p:nvSpPr>
          <p:spPr>
            <a:xfrm>
              <a:off x="4509418" y="1747843"/>
              <a:ext cx="11269" cy="33806"/>
            </a:xfrm>
            <a:custGeom>
              <a:avLst/>
              <a:gdLst/>
              <a:ahLst/>
              <a:cxnLst/>
              <a:rect l="l" t="t" r="r" b="b"/>
              <a:pathLst>
                <a:path w="323" h="969" extrusionOk="0">
                  <a:moveTo>
                    <a:pt x="312" y="0"/>
                  </a:moveTo>
                  <a:cubicBezTo>
                    <a:pt x="312" y="178"/>
                    <a:pt x="245" y="334"/>
                    <a:pt x="178" y="479"/>
                  </a:cubicBezTo>
                  <a:cubicBezTo>
                    <a:pt x="112" y="635"/>
                    <a:pt x="45" y="734"/>
                    <a:pt x="0" y="912"/>
                  </a:cubicBezTo>
                  <a:lnTo>
                    <a:pt x="67" y="968"/>
                  </a:lnTo>
                  <a:cubicBezTo>
                    <a:pt x="89" y="813"/>
                    <a:pt x="156" y="657"/>
                    <a:pt x="211" y="501"/>
                  </a:cubicBezTo>
                  <a:cubicBezTo>
                    <a:pt x="267" y="346"/>
                    <a:pt x="323" y="178"/>
                    <a:pt x="3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47" name="Google Shape;1947;p7"/>
            <p:cNvSpPr/>
            <p:nvPr/>
          </p:nvSpPr>
          <p:spPr>
            <a:xfrm>
              <a:off x="4490787" y="1788209"/>
              <a:ext cx="27561" cy="17862"/>
            </a:xfrm>
            <a:custGeom>
              <a:avLst/>
              <a:gdLst/>
              <a:ahLst/>
              <a:cxnLst/>
              <a:rect l="l" t="t" r="r" b="b"/>
              <a:pathLst>
                <a:path w="790" h="512" extrusionOk="0">
                  <a:moveTo>
                    <a:pt x="1" y="0"/>
                  </a:moveTo>
                  <a:lnTo>
                    <a:pt x="1" y="0"/>
                  </a:lnTo>
                  <a:cubicBezTo>
                    <a:pt x="67" y="145"/>
                    <a:pt x="179" y="267"/>
                    <a:pt x="312" y="345"/>
                  </a:cubicBezTo>
                  <a:cubicBezTo>
                    <a:pt x="445" y="423"/>
                    <a:pt x="634" y="489"/>
                    <a:pt x="790" y="512"/>
                  </a:cubicBezTo>
                  <a:lnTo>
                    <a:pt x="757" y="445"/>
                  </a:lnTo>
                  <a:cubicBezTo>
                    <a:pt x="612" y="434"/>
                    <a:pt x="456" y="390"/>
                    <a:pt x="323" y="323"/>
                  </a:cubicBezTo>
                  <a:cubicBezTo>
                    <a:pt x="189" y="245"/>
                    <a:pt x="67" y="1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48" name="Google Shape;1948;p7"/>
            <p:cNvSpPr/>
            <p:nvPr/>
          </p:nvSpPr>
          <p:spPr>
            <a:xfrm>
              <a:off x="4516779" y="1761799"/>
              <a:ext cx="13990" cy="39632"/>
            </a:xfrm>
            <a:custGeom>
              <a:avLst/>
              <a:gdLst/>
              <a:ahLst/>
              <a:cxnLst/>
              <a:rect l="l" t="t" r="r" b="b"/>
              <a:pathLst>
                <a:path w="401" h="1136" extrusionOk="0">
                  <a:moveTo>
                    <a:pt x="378" y="1"/>
                  </a:moveTo>
                  <a:cubicBezTo>
                    <a:pt x="390" y="101"/>
                    <a:pt x="368" y="201"/>
                    <a:pt x="334" y="302"/>
                  </a:cubicBezTo>
                  <a:lnTo>
                    <a:pt x="267" y="601"/>
                  </a:lnTo>
                  <a:cubicBezTo>
                    <a:pt x="257" y="702"/>
                    <a:pt x="234" y="802"/>
                    <a:pt x="190" y="891"/>
                  </a:cubicBezTo>
                  <a:cubicBezTo>
                    <a:pt x="168" y="935"/>
                    <a:pt x="145" y="980"/>
                    <a:pt x="112" y="1013"/>
                  </a:cubicBezTo>
                  <a:cubicBezTo>
                    <a:pt x="82" y="1043"/>
                    <a:pt x="43" y="1082"/>
                    <a:pt x="11" y="1082"/>
                  </a:cubicBezTo>
                  <a:cubicBezTo>
                    <a:pt x="7" y="1082"/>
                    <a:pt x="4" y="1081"/>
                    <a:pt x="0" y="1080"/>
                  </a:cubicBezTo>
                  <a:lnTo>
                    <a:pt x="0" y="1135"/>
                  </a:lnTo>
                  <a:cubicBezTo>
                    <a:pt x="34" y="1135"/>
                    <a:pt x="67" y="1125"/>
                    <a:pt x="89" y="1102"/>
                  </a:cubicBezTo>
                  <a:lnTo>
                    <a:pt x="145" y="1046"/>
                  </a:lnTo>
                  <a:cubicBezTo>
                    <a:pt x="178" y="1002"/>
                    <a:pt x="201" y="957"/>
                    <a:pt x="223" y="902"/>
                  </a:cubicBezTo>
                  <a:cubicBezTo>
                    <a:pt x="267" y="813"/>
                    <a:pt x="279" y="702"/>
                    <a:pt x="301" y="601"/>
                  </a:cubicBezTo>
                  <a:cubicBezTo>
                    <a:pt x="312" y="502"/>
                    <a:pt x="323" y="401"/>
                    <a:pt x="356" y="302"/>
                  </a:cubicBezTo>
                  <a:cubicBezTo>
                    <a:pt x="378" y="201"/>
                    <a:pt x="401" y="101"/>
                    <a:pt x="3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49" name="Google Shape;1949;p7"/>
            <p:cNvSpPr/>
            <p:nvPr/>
          </p:nvSpPr>
          <p:spPr>
            <a:xfrm>
              <a:off x="4491555" y="1776940"/>
              <a:ext cx="23340" cy="17514"/>
            </a:xfrm>
            <a:custGeom>
              <a:avLst/>
              <a:gdLst/>
              <a:ahLst/>
              <a:cxnLst/>
              <a:rect l="l" t="t" r="r" b="b"/>
              <a:pathLst>
                <a:path w="669" h="502" extrusionOk="0">
                  <a:moveTo>
                    <a:pt x="1" y="1"/>
                  </a:moveTo>
                  <a:lnTo>
                    <a:pt x="1" y="1"/>
                  </a:lnTo>
                  <a:cubicBezTo>
                    <a:pt x="123" y="56"/>
                    <a:pt x="246" y="112"/>
                    <a:pt x="357" y="190"/>
                  </a:cubicBezTo>
                  <a:cubicBezTo>
                    <a:pt x="456" y="256"/>
                    <a:pt x="590" y="390"/>
                    <a:pt x="657" y="501"/>
                  </a:cubicBezTo>
                  <a:lnTo>
                    <a:pt x="668" y="424"/>
                  </a:lnTo>
                  <a:cubicBezTo>
                    <a:pt x="590" y="312"/>
                    <a:pt x="479" y="234"/>
                    <a:pt x="367" y="167"/>
                  </a:cubicBezTo>
                  <a:cubicBezTo>
                    <a:pt x="246" y="101"/>
                    <a:pt x="123" y="45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50" name="Google Shape;1950;p7"/>
            <p:cNvSpPr/>
            <p:nvPr/>
          </p:nvSpPr>
          <p:spPr>
            <a:xfrm>
              <a:off x="4486147" y="1746273"/>
              <a:ext cx="23689" cy="26828"/>
            </a:xfrm>
            <a:custGeom>
              <a:avLst/>
              <a:gdLst/>
              <a:ahLst/>
              <a:cxnLst/>
              <a:rect l="l" t="t" r="r" b="b"/>
              <a:pathLst>
                <a:path w="679" h="769" extrusionOk="0">
                  <a:moveTo>
                    <a:pt x="678" y="1"/>
                  </a:moveTo>
                  <a:lnTo>
                    <a:pt x="678" y="1"/>
                  </a:lnTo>
                  <a:cubicBezTo>
                    <a:pt x="534" y="124"/>
                    <a:pt x="456" y="324"/>
                    <a:pt x="478" y="513"/>
                  </a:cubicBezTo>
                  <a:cubicBezTo>
                    <a:pt x="433" y="480"/>
                    <a:pt x="389" y="446"/>
                    <a:pt x="344" y="424"/>
                  </a:cubicBezTo>
                  <a:cubicBezTo>
                    <a:pt x="233" y="357"/>
                    <a:pt x="122" y="312"/>
                    <a:pt x="0" y="268"/>
                  </a:cubicBezTo>
                  <a:lnTo>
                    <a:pt x="0" y="268"/>
                  </a:lnTo>
                  <a:cubicBezTo>
                    <a:pt x="111" y="324"/>
                    <a:pt x="223" y="379"/>
                    <a:pt x="322" y="457"/>
                  </a:cubicBezTo>
                  <a:cubicBezTo>
                    <a:pt x="378" y="490"/>
                    <a:pt x="423" y="535"/>
                    <a:pt x="467" y="579"/>
                  </a:cubicBezTo>
                  <a:cubicBezTo>
                    <a:pt x="489" y="601"/>
                    <a:pt x="500" y="624"/>
                    <a:pt x="512" y="646"/>
                  </a:cubicBezTo>
                  <a:cubicBezTo>
                    <a:pt x="534" y="668"/>
                    <a:pt x="567" y="735"/>
                    <a:pt x="589" y="769"/>
                  </a:cubicBezTo>
                  <a:lnTo>
                    <a:pt x="589" y="713"/>
                  </a:lnTo>
                  <a:cubicBezTo>
                    <a:pt x="578" y="690"/>
                    <a:pt x="556" y="613"/>
                    <a:pt x="534" y="591"/>
                  </a:cubicBezTo>
                  <a:cubicBezTo>
                    <a:pt x="524" y="560"/>
                    <a:pt x="532" y="557"/>
                    <a:pt x="517" y="541"/>
                  </a:cubicBezTo>
                  <a:lnTo>
                    <a:pt x="517" y="541"/>
                  </a:lnTo>
                  <a:lnTo>
                    <a:pt x="534" y="546"/>
                  </a:lnTo>
                  <a:cubicBezTo>
                    <a:pt x="478" y="368"/>
                    <a:pt x="545" y="134"/>
                    <a:pt x="6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51" name="Google Shape;1951;p7"/>
            <p:cNvSpPr/>
            <p:nvPr/>
          </p:nvSpPr>
          <p:spPr>
            <a:xfrm>
              <a:off x="4377470" y="1793652"/>
              <a:ext cx="69496" cy="61297"/>
            </a:xfrm>
            <a:custGeom>
              <a:avLst/>
              <a:gdLst/>
              <a:ahLst/>
              <a:cxnLst/>
              <a:rect l="l" t="t" r="r" b="b"/>
              <a:pathLst>
                <a:path w="1992" h="1757" extrusionOk="0">
                  <a:moveTo>
                    <a:pt x="1341" y="1"/>
                  </a:moveTo>
                  <a:cubicBezTo>
                    <a:pt x="1118" y="1"/>
                    <a:pt x="866" y="106"/>
                    <a:pt x="668" y="234"/>
                  </a:cubicBezTo>
                  <a:cubicBezTo>
                    <a:pt x="335" y="445"/>
                    <a:pt x="101" y="745"/>
                    <a:pt x="56" y="890"/>
                  </a:cubicBezTo>
                  <a:cubicBezTo>
                    <a:pt x="23" y="1023"/>
                    <a:pt x="1" y="1068"/>
                    <a:pt x="1" y="1068"/>
                  </a:cubicBezTo>
                  <a:lnTo>
                    <a:pt x="101" y="1012"/>
                  </a:lnTo>
                  <a:cubicBezTo>
                    <a:pt x="101" y="1012"/>
                    <a:pt x="201" y="1290"/>
                    <a:pt x="312" y="1479"/>
                  </a:cubicBezTo>
                  <a:cubicBezTo>
                    <a:pt x="384" y="1595"/>
                    <a:pt x="540" y="1757"/>
                    <a:pt x="768" y="1757"/>
                  </a:cubicBezTo>
                  <a:cubicBezTo>
                    <a:pt x="892" y="1757"/>
                    <a:pt x="1037" y="1709"/>
                    <a:pt x="1202" y="1579"/>
                  </a:cubicBezTo>
                  <a:cubicBezTo>
                    <a:pt x="1669" y="1213"/>
                    <a:pt x="1991" y="578"/>
                    <a:pt x="1758" y="212"/>
                  </a:cubicBezTo>
                  <a:cubicBezTo>
                    <a:pt x="1658" y="60"/>
                    <a:pt x="1508" y="1"/>
                    <a:pt x="134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52" name="Google Shape;1952;p7"/>
            <p:cNvSpPr/>
            <p:nvPr/>
          </p:nvSpPr>
          <p:spPr>
            <a:xfrm>
              <a:off x="4386401" y="1793652"/>
              <a:ext cx="55890" cy="23793"/>
            </a:xfrm>
            <a:custGeom>
              <a:avLst/>
              <a:gdLst/>
              <a:ahLst/>
              <a:cxnLst/>
              <a:rect l="l" t="t" r="r" b="b"/>
              <a:pathLst>
                <a:path w="1602" h="682" extrusionOk="0">
                  <a:moveTo>
                    <a:pt x="1085" y="1"/>
                  </a:moveTo>
                  <a:cubicBezTo>
                    <a:pt x="862" y="1"/>
                    <a:pt x="610" y="106"/>
                    <a:pt x="412" y="234"/>
                  </a:cubicBezTo>
                  <a:cubicBezTo>
                    <a:pt x="245" y="333"/>
                    <a:pt x="101" y="467"/>
                    <a:pt x="0" y="590"/>
                  </a:cubicBezTo>
                  <a:cubicBezTo>
                    <a:pt x="23" y="612"/>
                    <a:pt x="45" y="634"/>
                    <a:pt x="67" y="645"/>
                  </a:cubicBezTo>
                  <a:cubicBezTo>
                    <a:pt x="121" y="670"/>
                    <a:pt x="178" y="681"/>
                    <a:pt x="235" y="681"/>
                  </a:cubicBezTo>
                  <a:cubicBezTo>
                    <a:pt x="356" y="681"/>
                    <a:pt x="477" y="631"/>
                    <a:pt x="568" y="556"/>
                  </a:cubicBezTo>
                  <a:cubicBezTo>
                    <a:pt x="601" y="523"/>
                    <a:pt x="635" y="478"/>
                    <a:pt x="690" y="467"/>
                  </a:cubicBezTo>
                  <a:cubicBezTo>
                    <a:pt x="705" y="461"/>
                    <a:pt x="721" y="458"/>
                    <a:pt x="737" y="458"/>
                  </a:cubicBezTo>
                  <a:cubicBezTo>
                    <a:pt x="777" y="458"/>
                    <a:pt x="817" y="476"/>
                    <a:pt x="857" y="501"/>
                  </a:cubicBezTo>
                  <a:cubicBezTo>
                    <a:pt x="935" y="556"/>
                    <a:pt x="1001" y="634"/>
                    <a:pt x="1102" y="656"/>
                  </a:cubicBezTo>
                  <a:cubicBezTo>
                    <a:pt x="1151" y="674"/>
                    <a:pt x="1200" y="680"/>
                    <a:pt x="1249" y="680"/>
                  </a:cubicBezTo>
                  <a:cubicBezTo>
                    <a:pt x="1355" y="680"/>
                    <a:pt x="1462" y="649"/>
                    <a:pt x="1569" y="634"/>
                  </a:cubicBezTo>
                  <a:cubicBezTo>
                    <a:pt x="1602" y="478"/>
                    <a:pt x="1580" y="333"/>
                    <a:pt x="1502" y="212"/>
                  </a:cubicBezTo>
                  <a:cubicBezTo>
                    <a:pt x="1402" y="60"/>
                    <a:pt x="1252" y="1"/>
                    <a:pt x="108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53" name="Google Shape;1953;p7"/>
            <p:cNvSpPr/>
            <p:nvPr/>
          </p:nvSpPr>
          <p:spPr>
            <a:xfrm>
              <a:off x="4386017" y="1825435"/>
              <a:ext cx="29131" cy="17269"/>
            </a:xfrm>
            <a:custGeom>
              <a:avLst/>
              <a:gdLst/>
              <a:ahLst/>
              <a:cxnLst/>
              <a:rect l="l" t="t" r="r" b="b"/>
              <a:pathLst>
                <a:path w="835" h="495" extrusionOk="0">
                  <a:moveTo>
                    <a:pt x="34" y="1"/>
                  </a:moveTo>
                  <a:lnTo>
                    <a:pt x="1" y="57"/>
                  </a:lnTo>
                  <a:cubicBezTo>
                    <a:pt x="145" y="124"/>
                    <a:pt x="290" y="201"/>
                    <a:pt x="412" y="302"/>
                  </a:cubicBezTo>
                  <a:cubicBezTo>
                    <a:pt x="468" y="357"/>
                    <a:pt x="534" y="413"/>
                    <a:pt x="601" y="446"/>
                  </a:cubicBezTo>
                  <a:cubicBezTo>
                    <a:pt x="660" y="480"/>
                    <a:pt x="720" y="494"/>
                    <a:pt x="779" y="494"/>
                  </a:cubicBezTo>
                  <a:cubicBezTo>
                    <a:pt x="797" y="494"/>
                    <a:pt x="816" y="493"/>
                    <a:pt x="834" y="490"/>
                  </a:cubicBezTo>
                  <a:lnTo>
                    <a:pt x="834" y="490"/>
                  </a:lnTo>
                  <a:cubicBezTo>
                    <a:pt x="821" y="492"/>
                    <a:pt x="807" y="493"/>
                    <a:pt x="793" y="493"/>
                  </a:cubicBezTo>
                  <a:cubicBezTo>
                    <a:pt x="730" y="493"/>
                    <a:pt x="667" y="472"/>
                    <a:pt x="612" y="435"/>
                  </a:cubicBezTo>
                  <a:cubicBezTo>
                    <a:pt x="545" y="391"/>
                    <a:pt x="478" y="334"/>
                    <a:pt x="423" y="279"/>
                  </a:cubicBezTo>
                  <a:cubicBezTo>
                    <a:pt x="312" y="179"/>
                    <a:pt x="167" y="79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54" name="Google Shape;1954;p7"/>
            <p:cNvSpPr/>
            <p:nvPr/>
          </p:nvSpPr>
          <p:spPr>
            <a:xfrm>
              <a:off x="4400008" y="1820237"/>
              <a:ext cx="25991" cy="12629"/>
            </a:xfrm>
            <a:custGeom>
              <a:avLst/>
              <a:gdLst/>
              <a:ahLst/>
              <a:cxnLst/>
              <a:rect l="l" t="t" r="r" b="b"/>
              <a:pathLst>
                <a:path w="745" h="362" extrusionOk="0">
                  <a:moveTo>
                    <a:pt x="1" y="49"/>
                  </a:moveTo>
                  <a:cubicBezTo>
                    <a:pt x="1" y="50"/>
                    <a:pt x="0" y="50"/>
                    <a:pt x="0" y="50"/>
                  </a:cubicBezTo>
                  <a:lnTo>
                    <a:pt x="1" y="49"/>
                  </a:lnTo>
                  <a:close/>
                  <a:moveTo>
                    <a:pt x="99" y="1"/>
                  </a:moveTo>
                  <a:cubicBezTo>
                    <a:pt x="86" y="1"/>
                    <a:pt x="72" y="2"/>
                    <a:pt x="55" y="6"/>
                  </a:cubicBezTo>
                  <a:lnTo>
                    <a:pt x="1" y="49"/>
                  </a:lnTo>
                  <a:lnTo>
                    <a:pt x="1" y="49"/>
                  </a:lnTo>
                  <a:cubicBezTo>
                    <a:pt x="4" y="48"/>
                    <a:pt x="9" y="47"/>
                    <a:pt x="16" y="47"/>
                  </a:cubicBezTo>
                  <a:cubicBezTo>
                    <a:pt x="48" y="47"/>
                    <a:pt x="118" y="63"/>
                    <a:pt x="144" y="72"/>
                  </a:cubicBezTo>
                  <a:cubicBezTo>
                    <a:pt x="166" y="83"/>
                    <a:pt x="200" y="95"/>
                    <a:pt x="222" y="105"/>
                  </a:cubicBezTo>
                  <a:cubicBezTo>
                    <a:pt x="289" y="139"/>
                    <a:pt x="344" y="161"/>
                    <a:pt x="400" y="194"/>
                  </a:cubicBezTo>
                  <a:cubicBezTo>
                    <a:pt x="456" y="228"/>
                    <a:pt x="500" y="261"/>
                    <a:pt x="556" y="295"/>
                  </a:cubicBezTo>
                  <a:cubicBezTo>
                    <a:pt x="611" y="328"/>
                    <a:pt x="678" y="350"/>
                    <a:pt x="745" y="362"/>
                  </a:cubicBezTo>
                  <a:cubicBezTo>
                    <a:pt x="678" y="350"/>
                    <a:pt x="623" y="317"/>
                    <a:pt x="567" y="283"/>
                  </a:cubicBezTo>
                  <a:cubicBezTo>
                    <a:pt x="522" y="239"/>
                    <a:pt x="467" y="206"/>
                    <a:pt x="411" y="161"/>
                  </a:cubicBezTo>
                  <a:cubicBezTo>
                    <a:pt x="367" y="128"/>
                    <a:pt x="311" y="95"/>
                    <a:pt x="255" y="61"/>
                  </a:cubicBezTo>
                  <a:cubicBezTo>
                    <a:pt x="222" y="39"/>
                    <a:pt x="200" y="28"/>
                    <a:pt x="166" y="16"/>
                  </a:cubicBezTo>
                  <a:cubicBezTo>
                    <a:pt x="151" y="9"/>
                    <a:pt x="130" y="1"/>
                    <a:pt x="9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55" name="Google Shape;1955;p7"/>
            <p:cNvSpPr/>
            <p:nvPr/>
          </p:nvSpPr>
          <p:spPr>
            <a:xfrm>
              <a:off x="4415114" y="1815352"/>
              <a:ext cx="22154" cy="3907"/>
            </a:xfrm>
            <a:custGeom>
              <a:avLst/>
              <a:gdLst/>
              <a:ahLst/>
              <a:cxnLst/>
              <a:rect l="l" t="t" r="r" b="b"/>
              <a:pathLst>
                <a:path w="635" h="112" extrusionOk="0">
                  <a:moveTo>
                    <a:pt x="635" y="1"/>
                  </a:moveTo>
                  <a:lnTo>
                    <a:pt x="635" y="1"/>
                  </a:lnTo>
                  <a:cubicBezTo>
                    <a:pt x="572" y="63"/>
                    <a:pt x="483" y="82"/>
                    <a:pt x="398" y="82"/>
                  </a:cubicBezTo>
                  <a:cubicBezTo>
                    <a:pt x="376" y="82"/>
                    <a:pt x="355" y="81"/>
                    <a:pt x="334" y="79"/>
                  </a:cubicBezTo>
                  <a:cubicBezTo>
                    <a:pt x="279" y="79"/>
                    <a:pt x="223" y="67"/>
                    <a:pt x="168" y="57"/>
                  </a:cubicBezTo>
                  <a:cubicBezTo>
                    <a:pt x="123" y="57"/>
                    <a:pt x="67" y="34"/>
                    <a:pt x="34" y="12"/>
                  </a:cubicBezTo>
                  <a:lnTo>
                    <a:pt x="0" y="57"/>
                  </a:lnTo>
                  <a:cubicBezTo>
                    <a:pt x="56" y="90"/>
                    <a:pt x="112" y="90"/>
                    <a:pt x="168" y="101"/>
                  </a:cubicBezTo>
                  <a:cubicBezTo>
                    <a:pt x="223" y="101"/>
                    <a:pt x="279" y="112"/>
                    <a:pt x="334" y="112"/>
                  </a:cubicBezTo>
                  <a:cubicBezTo>
                    <a:pt x="445" y="112"/>
                    <a:pt x="556" y="79"/>
                    <a:pt x="6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56" name="Google Shape;1956;p7"/>
            <p:cNvSpPr/>
            <p:nvPr/>
          </p:nvSpPr>
          <p:spPr>
            <a:xfrm>
              <a:off x="4388739" y="1806456"/>
              <a:ext cx="14374" cy="19014"/>
            </a:xfrm>
            <a:custGeom>
              <a:avLst/>
              <a:gdLst/>
              <a:ahLst/>
              <a:cxnLst/>
              <a:rect l="l" t="t" r="r" b="b"/>
              <a:pathLst>
                <a:path w="412" h="545" extrusionOk="0">
                  <a:moveTo>
                    <a:pt x="412" y="0"/>
                  </a:moveTo>
                  <a:cubicBezTo>
                    <a:pt x="311" y="55"/>
                    <a:pt x="234" y="144"/>
                    <a:pt x="167" y="233"/>
                  </a:cubicBezTo>
                  <a:cubicBezTo>
                    <a:pt x="133" y="278"/>
                    <a:pt x="101" y="334"/>
                    <a:pt x="78" y="389"/>
                  </a:cubicBezTo>
                  <a:cubicBezTo>
                    <a:pt x="56" y="434"/>
                    <a:pt x="34" y="490"/>
                    <a:pt x="0" y="523"/>
                  </a:cubicBezTo>
                  <a:lnTo>
                    <a:pt x="34" y="545"/>
                  </a:lnTo>
                  <a:cubicBezTo>
                    <a:pt x="78" y="500"/>
                    <a:pt x="101" y="456"/>
                    <a:pt x="123" y="401"/>
                  </a:cubicBezTo>
                  <a:cubicBezTo>
                    <a:pt x="133" y="345"/>
                    <a:pt x="156" y="300"/>
                    <a:pt x="190" y="245"/>
                  </a:cubicBezTo>
                  <a:cubicBezTo>
                    <a:pt x="245" y="156"/>
                    <a:pt x="323" y="67"/>
                    <a:pt x="4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57" name="Google Shape;1957;p7"/>
            <p:cNvSpPr/>
            <p:nvPr/>
          </p:nvSpPr>
          <p:spPr>
            <a:xfrm>
              <a:off x="4407334" y="1799478"/>
              <a:ext cx="13257" cy="19781"/>
            </a:xfrm>
            <a:custGeom>
              <a:avLst/>
              <a:gdLst/>
              <a:ahLst/>
              <a:cxnLst/>
              <a:rect l="l" t="t" r="r" b="b"/>
              <a:pathLst>
                <a:path w="380" h="567" extrusionOk="0">
                  <a:moveTo>
                    <a:pt x="379" y="0"/>
                  </a:moveTo>
                  <a:cubicBezTo>
                    <a:pt x="290" y="67"/>
                    <a:pt x="190" y="144"/>
                    <a:pt x="134" y="245"/>
                  </a:cubicBezTo>
                  <a:cubicBezTo>
                    <a:pt x="101" y="300"/>
                    <a:pt x="90" y="367"/>
                    <a:pt x="79" y="411"/>
                  </a:cubicBezTo>
                  <a:cubicBezTo>
                    <a:pt x="57" y="467"/>
                    <a:pt x="35" y="522"/>
                    <a:pt x="1" y="556"/>
                  </a:cubicBezTo>
                  <a:lnTo>
                    <a:pt x="57" y="567"/>
                  </a:lnTo>
                  <a:cubicBezTo>
                    <a:pt x="112" y="512"/>
                    <a:pt x="101" y="489"/>
                    <a:pt x="112" y="423"/>
                  </a:cubicBezTo>
                  <a:cubicBezTo>
                    <a:pt x="124" y="367"/>
                    <a:pt x="134" y="311"/>
                    <a:pt x="157" y="255"/>
                  </a:cubicBezTo>
                  <a:cubicBezTo>
                    <a:pt x="201" y="156"/>
                    <a:pt x="290" y="77"/>
                    <a:pt x="3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58" name="Google Shape;1958;p7"/>
            <p:cNvSpPr/>
            <p:nvPr/>
          </p:nvSpPr>
          <p:spPr>
            <a:xfrm>
              <a:off x="4412777" y="1810328"/>
              <a:ext cx="6245" cy="7012"/>
            </a:xfrm>
            <a:custGeom>
              <a:avLst/>
              <a:gdLst/>
              <a:ahLst/>
              <a:cxnLst/>
              <a:rect l="l" t="t" r="r" b="b"/>
              <a:pathLst>
                <a:path w="179" h="201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46" y="23"/>
                    <a:pt x="112" y="56"/>
                    <a:pt x="79" y="78"/>
                  </a:cubicBezTo>
                  <a:cubicBezTo>
                    <a:pt x="45" y="112"/>
                    <a:pt x="12" y="145"/>
                    <a:pt x="1" y="189"/>
                  </a:cubicBezTo>
                  <a:lnTo>
                    <a:pt x="57" y="201"/>
                  </a:lnTo>
                  <a:cubicBezTo>
                    <a:pt x="57" y="134"/>
                    <a:pt x="123" y="67"/>
                    <a:pt x="1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59" name="Google Shape;1959;p7"/>
            <p:cNvSpPr/>
            <p:nvPr/>
          </p:nvSpPr>
          <p:spPr>
            <a:xfrm>
              <a:off x="4311879" y="1736958"/>
              <a:ext cx="62518" cy="71275"/>
            </a:xfrm>
            <a:custGeom>
              <a:avLst/>
              <a:gdLst/>
              <a:ahLst/>
              <a:cxnLst/>
              <a:rect l="l" t="t" r="r" b="b"/>
              <a:pathLst>
                <a:path w="1792" h="2043" extrusionOk="0">
                  <a:moveTo>
                    <a:pt x="733" y="1"/>
                  </a:moveTo>
                  <a:cubicBezTo>
                    <a:pt x="699" y="1"/>
                    <a:pt x="670" y="5"/>
                    <a:pt x="646" y="13"/>
                  </a:cubicBezTo>
                  <a:cubicBezTo>
                    <a:pt x="457" y="79"/>
                    <a:pt x="257" y="302"/>
                    <a:pt x="190" y="569"/>
                  </a:cubicBezTo>
                  <a:cubicBezTo>
                    <a:pt x="112" y="824"/>
                    <a:pt x="1" y="1447"/>
                    <a:pt x="346" y="1814"/>
                  </a:cubicBezTo>
                  <a:cubicBezTo>
                    <a:pt x="524" y="1998"/>
                    <a:pt x="689" y="2042"/>
                    <a:pt x="809" y="2042"/>
                  </a:cubicBezTo>
                  <a:cubicBezTo>
                    <a:pt x="921" y="2042"/>
                    <a:pt x="991" y="2003"/>
                    <a:pt x="991" y="2003"/>
                  </a:cubicBezTo>
                  <a:cubicBezTo>
                    <a:pt x="991" y="2003"/>
                    <a:pt x="1313" y="1926"/>
                    <a:pt x="1481" y="1725"/>
                  </a:cubicBezTo>
                  <a:cubicBezTo>
                    <a:pt x="1658" y="1525"/>
                    <a:pt x="1792" y="935"/>
                    <a:pt x="1625" y="557"/>
                  </a:cubicBezTo>
                  <a:cubicBezTo>
                    <a:pt x="1478" y="214"/>
                    <a:pt x="985" y="1"/>
                    <a:pt x="73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60" name="Google Shape;1960;p7"/>
            <p:cNvSpPr/>
            <p:nvPr/>
          </p:nvSpPr>
          <p:spPr>
            <a:xfrm>
              <a:off x="4311879" y="1736923"/>
              <a:ext cx="38481" cy="68379"/>
            </a:xfrm>
            <a:custGeom>
              <a:avLst/>
              <a:gdLst/>
              <a:ahLst/>
              <a:cxnLst/>
              <a:rect l="l" t="t" r="r" b="b"/>
              <a:pathLst>
                <a:path w="1103" h="1960" extrusionOk="0">
                  <a:moveTo>
                    <a:pt x="733" y="0"/>
                  </a:moveTo>
                  <a:cubicBezTo>
                    <a:pt x="699" y="0"/>
                    <a:pt x="669" y="5"/>
                    <a:pt x="646" y="14"/>
                  </a:cubicBezTo>
                  <a:cubicBezTo>
                    <a:pt x="457" y="80"/>
                    <a:pt x="257" y="303"/>
                    <a:pt x="190" y="570"/>
                  </a:cubicBezTo>
                  <a:cubicBezTo>
                    <a:pt x="112" y="825"/>
                    <a:pt x="1" y="1448"/>
                    <a:pt x="346" y="1815"/>
                  </a:cubicBezTo>
                  <a:cubicBezTo>
                    <a:pt x="413" y="1882"/>
                    <a:pt x="468" y="1927"/>
                    <a:pt x="535" y="1959"/>
                  </a:cubicBezTo>
                  <a:cubicBezTo>
                    <a:pt x="569" y="1826"/>
                    <a:pt x="569" y="1682"/>
                    <a:pt x="557" y="1537"/>
                  </a:cubicBezTo>
                  <a:cubicBezTo>
                    <a:pt x="546" y="1448"/>
                    <a:pt x="535" y="1370"/>
                    <a:pt x="524" y="1292"/>
                  </a:cubicBezTo>
                  <a:cubicBezTo>
                    <a:pt x="512" y="1215"/>
                    <a:pt x="490" y="1148"/>
                    <a:pt x="502" y="1070"/>
                  </a:cubicBezTo>
                  <a:cubicBezTo>
                    <a:pt x="512" y="992"/>
                    <a:pt x="579" y="948"/>
                    <a:pt x="635" y="892"/>
                  </a:cubicBezTo>
                  <a:cubicBezTo>
                    <a:pt x="690" y="847"/>
                    <a:pt x="746" y="803"/>
                    <a:pt x="791" y="748"/>
                  </a:cubicBezTo>
                  <a:cubicBezTo>
                    <a:pt x="891" y="647"/>
                    <a:pt x="957" y="514"/>
                    <a:pt x="1013" y="392"/>
                  </a:cubicBezTo>
                  <a:cubicBezTo>
                    <a:pt x="1058" y="291"/>
                    <a:pt x="1080" y="191"/>
                    <a:pt x="1102" y="91"/>
                  </a:cubicBezTo>
                  <a:cubicBezTo>
                    <a:pt x="963" y="34"/>
                    <a:pt x="829" y="0"/>
                    <a:pt x="73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61" name="Google Shape;1961;p7"/>
            <p:cNvSpPr/>
            <p:nvPr/>
          </p:nvSpPr>
          <p:spPr>
            <a:xfrm>
              <a:off x="4323148" y="1780848"/>
              <a:ext cx="24107" cy="18246"/>
            </a:xfrm>
            <a:custGeom>
              <a:avLst/>
              <a:gdLst/>
              <a:ahLst/>
              <a:cxnLst/>
              <a:rect l="l" t="t" r="r" b="b"/>
              <a:pathLst>
                <a:path w="691" h="523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55"/>
                    <a:pt x="234" y="122"/>
                    <a:pt x="357" y="200"/>
                  </a:cubicBezTo>
                  <a:cubicBezTo>
                    <a:pt x="412" y="233"/>
                    <a:pt x="468" y="278"/>
                    <a:pt x="512" y="312"/>
                  </a:cubicBezTo>
                  <a:cubicBezTo>
                    <a:pt x="568" y="356"/>
                    <a:pt x="646" y="467"/>
                    <a:pt x="657" y="523"/>
                  </a:cubicBezTo>
                  <a:lnTo>
                    <a:pt x="690" y="456"/>
                  </a:lnTo>
                  <a:cubicBezTo>
                    <a:pt x="679" y="378"/>
                    <a:pt x="601" y="322"/>
                    <a:pt x="545" y="278"/>
                  </a:cubicBezTo>
                  <a:cubicBezTo>
                    <a:pt x="479" y="245"/>
                    <a:pt x="423" y="211"/>
                    <a:pt x="367" y="178"/>
                  </a:cubicBezTo>
                  <a:cubicBezTo>
                    <a:pt x="246" y="100"/>
                    <a:pt x="123" y="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62" name="Google Shape;1962;p7"/>
            <p:cNvSpPr/>
            <p:nvPr/>
          </p:nvSpPr>
          <p:spPr>
            <a:xfrm>
              <a:off x="4345651" y="1767241"/>
              <a:ext cx="16711" cy="25642"/>
            </a:xfrm>
            <a:custGeom>
              <a:avLst/>
              <a:gdLst/>
              <a:ahLst/>
              <a:cxnLst/>
              <a:rect l="l" t="t" r="r" b="b"/>
              <a:pathLst>
                <a:path w="479" h="735" extrusionOk="0">
                  <a:moveTo>
                    <a:pt x="479" y="0"/>
                  </a:moveTo>
                  <a:lnTo>
                    <a:pt x="479" y="0"/>
                  </a:lnTo>
                  <a:cubicBezTo>
                    <a:pt x="256" y="178"/>
                    <a:pt x="101" y="368"/>
                    <a:pt x="1" y="635"/>
                  </a:cubicBezTo>
                  <a:lnTo>
                    <a:pt x="45" y="735"/>
                  </a:lnTo>
                  <a:cubicBezTo>
                    <a:pt x="112" y="468"/>
                    <a:pt x="268" y="190"/>
                    <a:pt x="4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63" name="Google Shape;1963;p7"/>
            <p:cNvSpPr/>
            <p:nvPr/>
          </p:nvSpPr>
          <p:spPr>
            <a:xfrm>
              <a:off x="4346454" y="1780080"/>
              <a:ext cx="15909" cy="23654"/>
            </a:xfrm>
            <a:custGeom>
              <a:avLst/>
              <a:gdLst/>
              <a:ahLst/>
              <a:cxnLst/>
              <a:rect l="l" t="t" r="r" b="b"/>
              <a:pathLst>
                <a:path w="456" h="678" extrusionOk="0">
                  <a:moveTo>
                    <a:pt x="456" y="0"/>
                  </a:moveTo>
                  <a:cubicBezTo>
                    <a:pt x="400" y="134"/>
                    <a:pt x="334" y="255"/>
                    <a:pt x="267" y="378"/>
                  </a:cubicBezTo>
                  <a:cubicBezTo>
                    <a:pt x="233" y="433"/>
                    <a:pt x="200" y="500"/>
                    <a:pt x="167" y="556"/>
                  </a:cubicBezTo>
                  <a:cubicBezTo>
                    <a:pt x="122" y="611"/>
                    <a:pt x="67" y="623"/>
                    <a:pt x="0" y="633"/>
                  </a:cubicBezTo>
                  <a:lnTo>
                    <a:pt x="0" y="678"/>
                  </a:lnTo>
                  <a:cubicBezTo>
                    <a:pt x="33" y="678"/>
                    <a:pt x="78" y="667"/>
                    <a:pt x="111" y="656"/>
                  </a:cubicBezTo>
                  <a:cubicBezTo>
                    <a:pt x="144" y="645"/>
                    <a:pt x="178" y="611"/>
                    <a:pt x="200" y="578"/>
                  </a:cubicBezTo>
                  <a:cubicBezTo>
                    <a:pt x="233" y="512"/>
                    <a:pt x="267" y="456"/>
                    <a:pt x="289" y="389"/>
                  </a:cubicBezTo>
                  <a:cubicBezTo>
                    <a:pt x="356" y="267"/>
                    <a:pt x="401" y="134"/>
                    <a:pt x="4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64" name="Google Shape;1964;p7"/>
            <p:cNvSpPr/>
            <p:nvPr/>
          </p:nvSpPr>
          <p:spPr>
            <a:xfrm>
              <a:off x="4384482" y="1681207"/>
              <a:ext cx="74903" cy="82997"/>
            </a:xfrm>
            <a:custGeom>
              <a:avLst/>
              <a:gdLst/>
              <a:ahLst/>
              <a:cxnLst/>
              <a:rect l="l" t="t" r="r" b="b"/>
              <a:pathLst>
                <a:path w="2147" h="2379" extrusionOk="0">
                  <a:moveTo>
                    <a:pt x="1363" y="0"/>
                  </a:moveTo>
                  <a:cubicBezTo>
                    <a:pt x="1336" y="0"/>
                    <a:pt x="1308" y="3"/>
                    <a:pt x="1279" y="9"/>
                  </a:cubicBezTo>
                  <a:cubicBezTo>
                    <a:pt x="801" y="120"/>
                    <a:pt x="322" y="665"/>
                    <a:pt x="167" y="1321"/>
                  </a:cubicBezTo>
                  <a:cubicBezTo>
                    <a:pt x="0" y="1977"/>
                    <a:pt x="245" y="2345"/>
                    <a:pt x="245" y="2345"/>
                  </a:cubicBezTo>
                  <a:cubicBezTo>
                    <a:pt x="245" y="2345"/>
                    <a:pt x="322" y="2367"/>
                    <a:pt x="611" y="2378"/>
                  </a:cubicBezTo>
                  <a:cubicBezTo>
                    <a:pt x="620" y="2378"/>
                    <a:pt x="629" y="2378"/>
                    <a:pt x="639" y="2378"/>
                  </a:cubicBezTo>
                  <a:cubicBezTo>
                    <a:pt x="938" y="2378"/>
                    <a:pt x="1522" y="2202"/>
                    <a:pt x="1824" y="1922"/>
                  </a:cubicBezTo>
                  <a:cubicBezTo>
                    <a:pt x="2146" y="1643"/>
                    <a:pt x="2080" y="1065"/>
                    <a:pt x="2035" y="876"/>
                  </a:cubicBezTo>
                  <a:cubicBezTo>
                    <a:pt x="2004" y="698"/>
                    <a:pt x="1786" y="0"/>
                    <a:pt x="136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65" name="Google Shape;1965;p7"/>
            <p:cNvSpPr/>
            <p:nvPr/>
          </p:nvSpPr>
          <p:spPr>
            <a:xfrm>
              <a:off x="4388355" y="1681172"/>
              <a:ext cx="62902" cy="61681"/>
            </a:xfrm>
            <a:custGeom>
              <a:avLst/>
              <a:gdLst/>
              <a:ahLst/>
              <a:cxnLst/>
              <a:rect l="l" t="t" r="r" b="b"/>
              <a:pathLst>
                <a:path w="1803" h="1768" extrusionOk="0">
                  <a:moveTo>
                    <a:pt x="1257" y="0"/>
                  </a:moveTo>
                  <a:cubicBezTo>
                    <a:pt x="1228" y="0"/>
                    <a:pt x="1198" y="3"/>
                    <a:pt x="1168" y="10"/>
                  </a:cubicBezTo>
                  <a:cubicBezTo>
                    <a:pt x="690" y="121"/>
                    <a:pt x="211" y="666"/>
                    <a:pt x="56" y="1322"/>
                  </a:cubicBezTo>
                  <a:cubicBezTo>
                    <a:pt x="11" y="1489"/>
                    <a:pt x="0" y="1634"/>
                    <a:pt x="0" y="1767"/>
                  </a:cubicBezTo>
                  <a:cubicBezTo>
                    <a:pt x="11" y="1767"/>
                    <a:pt x="23" y="1756"/>
                    <a:pt x="45" y="1756"/>
                  </a:cubicBezTo>
                  <a:cubicBezTo>
                    <a:pt x="167" y="1701"/>
                    <a:pt x="278" y="1589"/>
                    <a:pt x="367" y="1489"/>
                  </a:cubicBezTo>
                  <a:cubicBezTo>
                    <a:pt x="567" y="1278"/>
                    <a:pt x="745" y="1033"/>
                    <a:pt x="990" y="888"/>
                  </a:cubicBezTo>
                  <a:cubicBezTo>
                    <a:pt x="1135" y="811"/>
                    <a:pt x="1279" y="788"/>
                    <a:pt x="1424" y="744"/>
                  </a:cubicBezTo>
                  <a:cubicBezTo>
                    <a:pt x="1568" y="710"/>
                    <a:pt x="1679" y="643"/>
                    <a:pt x="1780" y="532"/>
                  </a:cubicBezTo>
                  <a:cubicBezTo>
                    <a:pt x="1791" y="522"/>
                    <a:pt x="1802" y="522"/>
                    <a:pt x="1802" y="510"/>
                  </a:cubicBezTo>
                  <a:cubicBezTo>
                    <a:pt x="1691" y="260"/>
                    <a:pt x="1518" y="0"/>
                    <a:pt x="125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66" name="Google Shape;1966;p7"/>
            <p:cNvSpPr/>
            <p:nvPr/>
          </p:nvSpPr>
          <p:spPr>
            <a:xfrm>
              <a:off x="4392995" y="1718747"/>
              <a:ext cx="7396" cy="34957"/>
            </a:xfrm>
            <a:custGeom>
              <a:avLst/>
              <a:gdLst/>
              <a:ahLst/>
              <a:cxnLst/>
              <a:rect l="l" t="t" r="r" b="b"/>
              <a:pathLst>
                <a:path w="212" h="1002" extrusionOk="0">
                  <a:moveTo>
                    <a:pt x="212" y="1"/>
                  </a:moveTo>
                  <a:cubicBezTo>
                    <a:pt x="34" y="290"/>
                    <a:pt x="1" y="679"/>
                    <a:pt x="145" y="1002"/>
                  </a:cubicBezTo>
                  <a:lnTo>
                    <a:pt x="201" y="979"/>
                  </a:lnTo>
                  <a:cubicBezTo>
                    <a:pt x="45" y="679"/>
                    <a:pt x="45" y="301"/>
                    <a:pt x="2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67" name="Google Shape;1967;p7"/>
            <p:cNvSpPr/>
            <p:nvPr/>
          </p:nvSpPr>
          <p:spPr>
            <a:xfrm>
              <a:off x="4406985" y="1701686"/>
              <a:ext cx="3140" cy="36876"/>
            </a:xfrm>
            <a:custGeom>
              <a:avLst/>
              <a:gdLst/>
              <a:ahLst/>
              <a:cxnLst/>
              <a:rect l="l" t="t" r="r" b="b"/>
              <a:pathLst>
                <a:path w="90" h="1057" extrusionOk="0">
                  <a:moveTo>
                    <a:pt x="89" y="0"/>
                  </a:moveTo>
                  <a:lnTo>
                    <a:pt x="89" y="0"/>
                  </a:lnTo>
                  <a:cubicBezTo>
                    <a:pt x="11" y="55"/>
                    <a:pt x="0" y="167"/>
                    <a:pt x="11" y="256"/>
                  </a:cubicBezTo>
                  <a:cubicBezTo>
                    <a:pt x="22" y="345"/>
                    <a:pt x="33" y="434"/>
                    <a:pt x="33" y="523"/>
                  </a:cubicBezTo>
                  <a:cubicBezTo>
                    <a:pt x="45" y="701"/>
                    <a:pt x="45" y="878"/>
                    <a:pt x="11" y="1056"/>
                  </a:cubicBezTo>
                  <a:lnTo>
                    <a:pt x="67" y="990"/>
                  </a:lnTo>
                  <a:cubicBezTo>
                    <a:pt x="89" y="812"/>
                    <a:pt x="89" y="701"/>
                    <a:pt x="67" y="523"/>
                  </a:cubicBezTo>
                  <a:cubicBezTo>
                    <a:pt x="55" y="434"/>
                    <a:pt x="45" y="345"/>
                    <a:pt x="22" y="256"/>
                  </a:cubicBezTo>
                  <a:cubicBezTo>
                    <a:pt x="11" y="167"/>
                    <a:pt x="22" y="67"/>
                    <a:pt x="8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68" name="Google Shape;1968;p7"/>
            <p:cNvSpPr/>
            <p:nvPr/>
          </p:nvSpPr>
          <p:spPr>
            <a:xfrm>
              <a:off x="4418987" y="1689650"/>
              <a:ext cx="4326" cy="28364"/>
            </a:xfrm>
            <a:custGeom>
              <a:avLst/>
              <a:gdLst/>
              <a:ahLst/>
              <a:cxnLst/>
              <a:rect l="l" t="t" r="r" b="b"/>
              <a:pathLst>
                <a:path w="124" h="813" extrusionOk="0">
                  <a:moveTo>
                    <a:pt x="67" y="0"/>
                  </a:moveTo>
                  <a:cubicBezTo>
                    <a:pt x="34" y="56"/>
                    <a:pt x="12" y="134"/>
                    <a:pt x="12" y="200"/>
                  </a:cubicBezTo>
                  <a:cubicBezTo>
                    <a:pt x="1" y="267"/>
                    <a:pt x="12" y="345"/>
                    <a:pt x="23" y="412"/>
                  </a:cubicBezTo>
                  <a:cubicBezTo>
                    <a:pt x="34" y="545"/>
                    <a:pt x="67" y="690"/>
                    <a:pt x="45" y="812"/>
                  </a:cubicBezTo>
                  <a:lnTo>
                    <a:pt x="101" y="790"/>
                  </a:lnTo>
                  <a:cubicBezTo>
                    <a:pt x="123" y="645"/>
                    <a:pt x="67" y="534"/>
                    <a:pt x="45" y="400"/>
                  </a:cubicBezTo>
                  <a:cubicBezTo>
                    <a:pt x="34" y="334"/>
                    <a:pt x="23" y="267"/>
                    <a:pt x="23" y="200"/>
                  </a:cubicBezTo>
                  <a:cubicBezTo>
                    <a:pt x="23" y="134"/>
                    <a:pt x="34" y="67"/>
                    <a:pt x="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69" name="Google Shape;1969;p7"/>
            <p:cNvSpPr/>
            <p:nvPr/>
          </p:nvSpPr>
          <p:spPr>
            <a:xfrm>
              <a:off x="4416649" y="1704024"/>
              <a:ext cx="29933" cy="20584"/>
            </a:xfrm>
            <a:custGeom>
              <a:avLst/>
              <a:gdLst/>
              <a:ahLst/>
              <a:cxnLst/>
              <a:rect l="l" t="t" r="r" b="b"/>
              <a:pathLst>
                <a:path w="858" h="590" extrusionOk="0">
                  <a:moveTo>
                    <a:pt x="858" y="0"/>
                  </a:moveTo>
                  <a:lnTo>
                    <a:pt x="858" y="0"/>
                  </a:lnTo>
                  <a:cubicBezTo>
                    <a:pt x="702" y="55"/>
                    <a:pt x="568" y="133"/>
                    <a:pt x="446" y="245"/>
                  </a:cubicBezTo>
                  <a:cubicBezTo>
                    <a:pt x="379" y="289"/>
                    <a:pt x="324" y="356"/>
                    <a:pt x="268" y="400"/>
                  </a:cubicBezTo>
                  <a:cubicBezTo>
                    <a:pt x="201" y="456"/>
                    <a:pt x="146" y="489"/>
                    <a:pt x="79" y="489"/>
                  </a:cubicBezTo>
                  <a:lnTo>
                    <a:pt x="1" y="589"/>
                  </a:lnTo>
                  <a:cubicBezTo>
                    <a:pt x="101" y="578"/>
                    <a:pt x="246" y="500"/>
                    <a:pt x="302" y="445"/>
                  </a:cubicBezTo>
                  <a:cubicBezTo>
                    <a:pt x="357" y="389"/>
                    <a:pt x="413" y="322"/>
                    <a:pt x="468" y="267"/>
                  </a:cubicBezTo>
                  <a:cubicBezTo>
                    <a:pt x="579" y="156"/>
                    <a:pt x="713" y="67"/>
                    <a:pt x="85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70" name="Google Shape;1970;p7"/>
            <p:cNvSpPr/>
            <p:nvPr/>
          </p:nvSpPr>
          <p:spPr>
            <a:xfrm>
              <a:off x="4402694" y="1721468"/>
              <a:ext cx="42353" cy="25921"/>
            </a:xfrm>
            <a:custGeom>
              <a:avLst/>
              <a:gdLst/>
              <a:ahLst/>
              <a:cxnLst/>
              <a:rect l="l" t="t" r="r" b="b"/>
              <a:pathLst>
                <a:path w="1214" h="743" extrusionOk="0">
                  <a:moveTo>
                    <a:pt x="1213" y="0"/>
                  </a:moveTo>
                  <a:lnTo>
                    <a:pt x="623" y="412"/>
                  </a:lnTo>
                  <a:lnTo>
                    <a:pt x="323" y="612"/>
                  </a:lnTo>
                  <a:cubicBezTo>
                    <a:pt x="267" y="645"/>
                    <a:pt x="212" y="667"/>
                    <a:pt x="168" y="667"/>
                  </a:cubicBezTo>
                  <a:cubicBezTo>
                    <a:pt x="156" y="671"/>
                    <a:pt x="146" y="673"/>
                    <a:pt x="137" y="673"/>
                  </a:cubicBezTo>
                  <a:cubicBezTo>
                    <a:pt x="119" y="673"/>
                    <a:pt x="104" y="667"/>
                    <a:pt x="89" y="667"/>
                  </a:cubicBezTo>
                  <a:cubicBezTo>
                    <a:pt x="79" y="657"/>
                    <a:pt x="67" y="657"/>
                    <a:pt x="45" y="645"/>
                  </a:cubicBezTo>
                  <a:lnTo>
                    <a:pt x="12" y="645"/>
                  </a:lnTo>
                  <a:cubicBezTo>
                    <a:pt x="9" y="642"/>
                    <a:pt x="7" y="641"/>
                    <a:pt x="7" y="641"/>
                  </a:cubicBezTo>
                  <a:lnTo>
                    <a:pt x="7" y="641"/>
                  </a:lnTo>
                  <a:cubicBezTo>
                    <a:pt x="5" y="641"/>
                    <a:pt x="9" y="651"/>
                    <a:pt x="0" y="667"/>
                  </a:cubicBezTo>
                  <a:lnTo>
                    <a:pt x="12" y="712"/>
                  </a:lnTo>
                  <a:cubicBezTo>
                    <a:pt x="12" y="712"/>
                    <a:pt x="56" y="734"/>
                    <a:pt x="67" y="734"/>
                  </a:cubicBezTo>
                  <a:cubicBezTo>
                    <a:pt x="84" y="740"/>
                    <a:pt x="101" y="743"/>
                    <a:pt x="117" y="743"/>
                  </a:cubicBezTo>
                  <a:cubicBezTo>
                    <a:pt x="134" y="743"/>
                    <a:pt x="151" y="740"/>
                    <a:pt x="168" y="734"/>
                  </a:cubicBezTo>
                  <a:cubicBezTo>
                    <a:pt x="245" y="734"/>
                    <a:pt x="301" y="701"/>
                    <a:pt x="346" y="667"/>
                  </a:cubicBezTo>
                  <a:cubicBezTo>
                    <a:pt x="445" y="590"/>
                    <a:pt x="546" y="512"/>
                    <a:pt x="646" y="445"/>
                  </a:cubicBezTo>
                  <a:lnTo>
                    <a:pt x="1213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71" name="Google Shape;1971;p7"/>
            <p:cNvSpPr/>
            <p:nvPr/>
          </p:nvSpPr>
          <p:spPr>
            <a:xfrm>
              <a:off x="4395333" y="1742820"/>
              <a:ext cx="39214" cy="17095"/>
            </a:xfrm>
            <a:custGeom>
              <a:avLst/>
              <a:gdLst/>
              <a:ahLst/>
              <a:cxnLst/>
              <a:rect l="l" t="t" r="r" b="b"/>
              <a:pathLst>
                <a:path w="1124" h="490" extrusionOk="0">
                  <a:moveTo>
                    <a:pt x="1123" y="0"/>
                  </a:moveTo>
                  <a:lnTo>
                    <a:pt x="1123" y="0"/>
                  </a:lnTo>
                  <a:cubicBezTo>
                    <a:pt x="968" y="144"/>
                    <a:pt x="790" y="245"/>
                    <a:pt x="601" y="322"/>
                  </a:cubicBezTo>
                  <a:cubicBezTo>
                    <a:pt x="501" y="367"/>
                    <a:pt x="401" y="401"/>
                    <a:pt x="300" y="434"/>
                  </a:cubicBezTo>
                  <a:cubicBezTo>
                    <a:pt x="266" y="442"/>
                    <a:pt x="230" y="446"/>
                    <a:pt x="193" y="446"/>
                  </a:cubicBezTo>
                  <a:cubicBezTo>
                    <a:pt x="134" y="446"/>
                    <a:pt x="73" y="437"/>
                    <a:pt x="11" y="423"/>
                  </a:cubicBezTo>
                  <a:lnTo>
                    <a:pt x="1" y="467"/>
                  </a:lnTo>
                  <a:cubicBezTo>
                    <a:pt x="45" y="478"/>
                    <a:pt x="100" y="490"/>
                    <a:pt x="156" y="490"/>
                  </a:cubicBezTo>
                  <a:cubicBezTo>
                    <a:pt x="211" y="490"/>
                    <a:pt x="267" y="478"/>
                    <a:pt x="312" y="467"/>
                  </a:cubicBezTo>
                  <a:cubicBezTo>
                    <a:pt x="423" y="434"/>
                    <a:pt x="512" y="389"/>
                    <a:pt x="612" y="345"/>
                  </a:cubicBezTo>
                  <a:cubicBezTo>
                    <a:pt x="790" y="256"/>
                    <a:pt x="979" y="144"/>
                    <a:pt x="11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72" name="Google Shape;1972;p7"/>
            <p:cNvSpPr/>
            <p:nvPr/>
          </p:nvSpPr>
          <p:spPr>
            <a:xfrm>
              <a:off x="4289028" y="1929786"/>
              <a:ext cx="83416" cy="59065"/>
            </a:xfrm>
            <a:custGeom>
              <a:avLst/>
              <a:gdLst/>
              <a:ahLst/>
              <a:cxnLst/>
              <a:rect l="l" t="t" r="r" b="b"/>
              <a:pathLst>
                <a:path w="2391" h="1693" extrusionOk="0">
                  <a:moveTo>
                    <a:pt x="1404" y="1"/>
                  </a:moveTo>
                  <a:cubicBezTo>
                    <a:pt x="1245" y="1"/>
                    <a:pt x="1085" y="14"/>
                    <a:pt x="945" y="47"/>
                  </a:cubicBezTo>
                  <a:cubicBezTo>
                    <a:pt x="456" y="146"/>
                    <a:pt x="200" y="346"/>
                    <a:pt x="144" y="413"/>
                  </a:cubicBezTo>
                  <a:cubicBezTo>
                    <a:pt x="89" y="469"/>
                    <a:pt x="67" y="536"/>
                    <a:pt x="67" y="536"/>
                  </a:cubicBezTo>
                  <a:cubicBezTo>
                    <a:pt x="67" y="536"/>
                    <a:pt x="0" y="692"/>
                    <a:pt x="134" y="1070"/>
                  </a:cubicBezTo>
                  <a:cubicBezTo>
                    <a:pt x="263" y="1399"/>
                    <a:pt x="617" y="1693"/>
                    <a:pt x="1034" y="1693"/>
                  </a:cubicBezTo>
                  <a:cubicBezTo>
                    <a:pt x="1082" y="1693"/>
                    <a:pt x="1130" y="1689"/>
                    <a:pt x="1179" y="1681"/>
                  </a:cubicBezTo>
                  <a:cubicBezTo>
                    <a:pt x="1657" y="1614"/>
                    <a:pt x="2047" y="1315"/>
                    <a:pt x="2224" y="892"/>
                  </a:cubicBezTo>
                  <a:cubicBezTo>
                    <a:pt x="2391" y="469"/>
                    <a:pt x="2324" y="269"/>
                    <a:pt x="2235" y="158"/>
                  </a:cubicBezTo>
                  <a:cubicBezTo>
                    <a:pt x="2165" y="79"/>
                    <a:pt x="1788" y="1"/>
                    <a:pt x="140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73" name="Google Shape;1973;p7"/>
            <p:cNvSpPr/>
            <p:nvPr/>
          </p:nvSpPr>
          <p:spPr>
            <a:xfrm>
              <a:off x="4314217" y="1929786"/>
              <a:ext cx="57878" cy="27247"/>
            </a:xfrm>
            <a:custGeom>
              <a:avLst/>
              <a:gdLst/>
              <a:ahLst/>
              <a:cxnLst/>
              <a:rect l="l" t="t" r="r" b="b"/>
              <a:pathLst>
                <a:path w="1659" h="781" extrusionOk="0">
                  <a:moveTo>
                    <a:pt x="682" y="1"/>
                  </a:moveTo>
                  <a:cubicBezTo>
                    <a:pt x="523" y="1"/>
                    <a:pt x="363" y="14"/>
                    <a:pt x="223" y="47"/>
                  </a:cubicBezTo>
                  <a:cubicBezTo>
                    <a:pt x="146" y="57"/>
                    <a:pt x="67" y="80"/>
                    <a:pt x="1" y="102"/>
                  </a:cubicBezTo>
                  <a:cubicBezTo>
                    <a:pt x="279" y="403"/>
                    <a:pt x="635" y="613"/>
                    <a:pt x="1035" y="714"/>
                  </a:cubicBezTo>
                  <a:cubicBezTo>
                    <a:pt x="1202" y="758"/>
                    <a:pt x="1369" y="781"/>
                    <a:pt x="1535" y="781"/>
                  </a:cubicBezTo>
                  <a:cubicBezTo>
                    <a:pt x="1658" y="435"/>
                    <a:pt x="1602" y="257"/>
                    <a:pt x="1513" y="158"/>
                  </a:cubicBezTo>
                  <a:cubicBezTo>
                    <a:pt x="1443" y="79"/>
                    <a:pt x="1066" y="1"/>
                    <a:pt x="68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74" name="Google Shape;1974;p7"/>
            <p:cNvSpPr/>
            <p:nvPr/>
          </p:nvSpPr>
          <p:spPr>
            <a:xfrm>
              <a:off x="4291330" y="1948451"/>
              <a:ext cx="22537" cy="30317"/>
            </a:xfrm>
            <a:custGeom>
              <a:avLst/>
              <a:gdLst/>
              <a:ahLst/>
              <a:cxnLst/>
              <a:rect l="l" t="t" r="r" b="b"/>
              <a:pathLst>
                <a:path w="646" h="869" extrusionOk="0">
                  <a:moveTo>
                    <a:pt x="78" y="1"/>
                  </a:moveTo>
                  <a:lnTo>
                    <a:pt x="1" y="12"/>
                  </a:lnTo>
                  <a:cubicBezTo>
                    <a:pt x="56" y="78"/>
                    <a:pt x="134" y="179"/>
                    <a:pt x="179" y="256"/>
                  </a:cubicBezTo>
                  <a:cubicBezTo>
                    <a:pt x="223" y="323"/>
                    <a:pt x="256" y="412"/>
                    <a:pt x="290" y="490"/>
                  </a:cubicBezTo>
                  <a:cubicBezTo>
                    <a:pt x="334" y="568"/>
                    <a:pt x="367" y="646"/>
                    <a:pt x="434" y="713"/>
                  </a:cubicBezTo>
                  <a:cubicBezTo>
                    <a:pt x="490" y="790"/>
                    <a:pt x="557" y="846"/>
                    <a:pt x="646" y="869"/>
                  </a:cubicBezTo>
                  <a:cubicBezTo>
                    <a:pt x="557" y="835"/>
                    <a:pt x="490" y="780"/>
                    <a:pt x="446" y="713"/>
                  </a:cubicBezTo>
                  <a:cubicBezTo>
                    <a:pt x="390" y="635"/>
                    <a:pt x="345" y="557"/>
                    <a:pt x="312" y="479"/>
                  </a:cubicBezTo>
                  <a:cubicBezTo>
                    <a:pt x="278" y="401"/>
                    <a:pt x="256" y="312"/>
                    <a:pt x="212" y="234"/>
                  </a:cubicBezTo>
                  <a:cubicBezTo>
                    <a:pt x="179" y="157"/>
                    <a:pt x="134" y="78"/>
                    <a:pt x="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75" name="Google Shape;1975;p7"/>
            <p:cNvSpPr/>
            <p:nvPr/>
          </p:nvSpPr>
          <p:spPr>
            <a:xfrm>
              <a:off x="4302564" y="1948451"/>
              <a:ext cx="29550" cy="29550"/>
            </a:xfrm>
            <a:custGeom>
              <a:avLst/>
              <a:gdLst/>
              <a:ahLst/>
              <a:cxnLst/>
              <a:rect l="l" t="t" r="r" b="b"/>
              <a:pathLst>
                <a:path w="847" h="847" extrusionOk="0">
                  <a:moveTo>
                    <a:pt x="112" y="1"/>
                  </a:moveTo>
                  <a:lnTo>
                    <a:pt x="1" y="12"/>
                  </a:lnTo>
                  <a:cubicBezTo>
                    <a:pt x="68" y="56"/>
                    <a:pt x="201" y="157"/>
                    <a:pt x="257" y="234"/>
                  </a:cubicBezTo>
                  <a:lnTo>
                    <a:pt x="424" y="468"/>
                  </a:lnTo>
                  <a:cubicBezTo>
                    <a:pt x="468" y="546"/>
                    <a:pt x="535" y="624"/>
                    <a:pt x="601" y="691"/>
                  </a:cubicBezTo>
                  <a:cubicBezTo>
                    <a:pt x="668" y="757"/>
                    <a:pt x="747" y="812"/>
                    <a:pt x="846" y="846"/>
                  </a:cubicBezTo>
                  <a:cubicBezTo>
                    <a:pt x="747" y="812"/>
                    <a:pt x="680" y="746"/>
                    <a:pt x="613" y="679"/>
                  </a:cubicBezTo>
                  <a:cubicBezTo>
                    <a:pt x="546" y="612"/>
                    <a:pt x="502" y="535"/>
                    <a:pt x="457" y="446"/>
                  </a:cubicBezTo>
                  <a:cubicBezTo>
                    <a:pt x="401" y="368"/>
                    <a:pt x="357" y="279"/>
                    <a:pt x="302" y="201"/>
                  </a:cubicBezTo>
                  <a:cubicBezTo>
                    <a:pt x="246" y="123"/>
                    <a:pt x="201" y="56"/>
                    <a:pt x="1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76" name="Google Shape;1976;p7"/>
            <p:cNvSpPr/>
            <p:nvPr/>
          </p:nvSpPr>
          <p:spPr>
            <a:xfrm>
              <a:off x="4323532" y="1950021"/>
              <a:ext cx="29166" cy="19049"/>
            </a:xfrm>
            <a:custGeom>
              <a:avLst/>
              <a:gdLst/>
              <a:ahLst/>
              <a:cxnLst/>
              <a:rect l="l" t="t" r="r" b="b"/>
              <a:pathLst>
                <a:path w="836" h="546" extrusionOk="0">
                  <a:moveTo>
                    <a:pt x="0" y="0"/>
                  </a:moveTo>
                  <a:cubicBezTo>
                    <a:pt x="123" y="100"/>
                    <a:pt x="257" y="256"/>
                    <a:pt x="390" y="367"/>
                  </a:cubicBezTo>
                  <a:cubicBezTo>
                    <a:pt x="512" y="468"/>
                    <a:pt x="668" y="545"/>
                    <a:pt x="835" y="545"/>
                  </a:cubicBezTo>
                  <a:cubicBezTo>
                    <a:pt x="668" y="534"/>
                    <a:pt x="524" y="445"/>
                    <a:pt x="412" y="334"/>
                  </a:cubicBezTo>
                  <a:cubicBezTo>
                    <a:pt x="301" y="223"/>
                    <a:pt x="235" y="122"/>
                    <a:pt x="1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77" name="Google Shape;1977;p7"/>
            <p:cNvSpPr/>
            <p:nvPr/>
          </p:nvSpPr>
          <p:spPr>
            <a:xfrm>
              <a:off x="4296354" y="1936834"/>
              <a:ext cx="27212" cy="12455"/>
            </a:xfrm>
            <a:custGeom>
              <a:avLst/>
              <a:gdLst/>
              <a:ahLst/>
              <a:cxnLst/>
              <a:rect l="l" t="t" r="r" b="b"/>
              <a:pathLst>
                <a:path w="780" h="357" extrusionOk="0">
                  <a:moveTo>
                    <a:pt x="779" y="0"/>
                  </a:moveTo>
                  <a:cubicBezTo>
                    <a:pt x="502" y="33"/>
                    <a:pt x="223" y="144"/>
                    <a:pt x="1" y="312"/>
                  </a:cubicBezTo>
                  <a:lnTo>
                    <a:pt x="35" y="356"/>
                  </a:lnTo>
                  <a:cubicBezTo>
                    <a:pt x="246" y="178"/>
                    <a:pt x="502" y="55"/>
                    <a:pt x="7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78" name="Google Shape;1978;p7"/>
            <p:cNvSpPr/>
            <p:nvPr/>
          </p:nvSpPr>
          <p:spPr>
            <a:xfrm>
              <a:off x="4313833" y="1933729"/>
              <a:ext cx="36911" cy="15909"/>
            </a:xfrm>
            <a:custGeom>
              <a:avLst/>
              <a:gdLst/>
              <a:ahLst/>
              <a:cxnLst/>
              <a:rect l="l" t="t" r="r" b="b"/>
              <a:pathLst>
                <a:path w="1058" h="456" extrusionOk="0">
                  <a:moveTo>
                    <a:pt x="1057" y="0"/>
                  </a:moveTo>
                  <a:cubicBezTo>
                    <a:pt x="690" y="78"/>
                    <a:pt x="335" y="211"/>
                    <a:pt x="1" y="411"/>
                  </a:cubicBezTo>
                  <a:lnTo>
                    <a:pt x="78" y="456"/>
                  </a:lnTo>
                  <a:cubicBezTo>
                    <a:pt x="390" y="233"/>
                    <a:pt x="701" y="100"/>
                    <a:pt x="10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79" name="Google Shape;1979;p7"/>
            <p:cNvSpPr/>
            <p:nvPr/>
          </p:nvSpPr>
          <p:spPr>
            <a:xfrm>
              <a:off x="4328975" y="1945765"/>
              <a:ext cx="32620" cy="5826"/>
            </a:xfrm>
            <a:custGeom>
              <a:avLst/>
              <a:gdLst/>
              <a:ahLst/>
              <a:cxnLst/>
              <a:rect l="l" t="t" r="r" b="b"/>
              <a:pathLst>
                <a:path w="935" h="167" extrusionOk="0">
                  <a:moveTo>
                    <a:pt x="732" y="0"/>
                  </a:moveTo>
                  <a:cubicBezTo>
                    <a:pt x="485" y="0"/>
                    <a:pt x="236" y="48"/>
                    <a:pt x="0" y="145"/>
                  </a:cubicBezTo>
                  <a:lnTo>
                    <a:pt x="12" y="167"/>
                  </a:lnTo>
                  <a:cubicBezTo>
                    <a:pt x="256" y="49"/>
                    <a:pt x="544" y="9"/>
                    <a:pt x="822" y="9"/>
                  </a:cubicBezTo>
                  <a:cubicBezTo>
                    <a:pt x="860" y="9"/>
                    <a:pt x="897" y="10"/>
                    <a:pt x="934" y="11"/>
                  </a:cubicBezTo>
                  <a:cubicBezTo>
                    <a:pt x="867" y="4"/>
                    <a:pt x="799" y="0"/>
                    <a:pt x="73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80" name="Google Shape;1980;p7"/>
            <p:cNvSpPr/>
            <p:nvPr/>
          </p:nvSpPr>
          <p:spPr>
            <a:xfrm>
              <a:off x="4197794" y="1870650"/>
              <a:ext cx="53238" cy="80625"/>
            </a:xfrm>
            <a:custGeom>
              <a:avLst/>
              <a:gdLst/>
              <a:ahLst/>
              <a:cxnLst/>
              <a:rect l="l" t="t" r="r" b="b"/>
              <a:pathLst>
                <a:path w="1526" h="2311" extrusionOk="0">
                  <a:moveTo>
                    <a:pt x="935" y="0"/>
                  </a:moveTo>
                  <a:cubicBezTo>
                    <a:pt x="487" y="0"/>
                    <a:pt x="131" y="455"/>
                    <a:pt x="79" y="685"/>
                  </a:cubicBezTo>
                  <a:cubicBezTo>
                    <a:pt x="23" y="919"/>
                    <a:pt x="1" y="1396"/>
                    <a:pt x="312" y="1908"/>
                  </a:cubicBezTo>
                  <a:cubicBezTo>
                    <a:pt x="516" y="2255"/>
                    <a:pt x="658" y="2310"/>
                    <a:pt x="729" y="2310"/>
                  </a:cubicBezTo>
                  <a:cubicBezTo>
                    <a:pt x="762" y="2310"/>
                    <a:pt x="779" y="2298"/>
                    <a:pt x="779" y="2298"/>
                  </a:cubicBezTo>
                  <a:lnTo>
                    <a:pt x="791" y="2231"/>
                  </a:lnTo>
                  <a:cubicBezTo>
                    <a:pt x="791" y="2231"/>
                    <a:pt x="1002" y="2197"/>
                    <a:pt x="1147" y="2019"/>
                  </a:cubicBezTo>
                  <a:cubicBezTo>
                    <a:pt x="1291" y="1853"/>
                    <a:pt x="1336" y="1708"/>
                    <a:pt x="1425" y="1330"/>
                  </a:cubicBezTo>
                  <a:cubicBezTo>
                    <a:pt x="1525" y="952"/>
                    <a:pt x="1525" y="84"/>
                    <a:pt x="1024" y="7"/>
                  </a:cubicBezTo>
                  <a:cubicBezTo>
                    <a:pt x="994" y="2"/>
                    <a:pt x="964" y="0"/>
                    <a:pt x="93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81" name="Google Shape;1981;p7"/>
            <p:cNvSpPr/>
            <p:nvPr/>
          </p:nvSpPr>
          <p:spPr>
            <a:xfrm>
              <a:off x="4198213" y="1870650"/>
              <a:ext cx="37295" cy="60774"/>
            </a:xfrm>
            <a:custGeom>
              <a:avLst/>
              <a:gdLst/>
              <a:ahLst/>
              <a:cxnLst/>
              <a:rect l="l" t="t" r="r" b="b"/>
              <a:pathLst>
                <a:path w="1069" h="1742" extrusionOk="0">
                  <a:moveTo>
                    <a:pt x="923" y="0"/>
                  </a:moveTo>
                  <a:cubicBezTo>
                    <a:pt x="475" y="0"/>
                    <a:pt x="119" y="455"/>
                    <a:pt x="67" y="685"/>
                  </a:cubicBezTo>
                  <a:cubicBezTo>
                    <a:pt x="23" y="896"/>
                    <a:pt x="0" y="1297"/>
                    <a:pt x="211" y="1742"/>
                  </a:cubicBezTo>
                  <a:cubicBezTo>
                    <a:pt x="300" y="1663"/>
                    <a:pt x="379" y="1564"/>
                    <a:pt x="445" y="1463"/>
                  </a:cubicBezTo>
                  <a:cubicBezTo>
                    <a:pt x="623" y="1230"/>
                    <a:pt x="757" y="963"/>
                    <a:pt x="856" y="685"/>
                  </a:cubicBezTo>
                  <a:cubicBezTo>
                    <a:pt x="901" y="551"/>
                    <a:pt x="945" y="407"/>
                    <a:pt x="990" y="262"/>
                  </a:cubicBezTo>
                  <a:cubicBezTo>
                    <a:pt x="1012" y="185"/>
                    <a:pt x="1034" y="96"/>
                    <a:pt x="1068" y="29"/>
                  </a:cubicBezTo>
                  <a:cubicBezTo>
                    <a:pt x="1057" y="17"/>
                    <a:pt x="1034" y="17"/>
                    <a:pt x="1012" y="7"/>
                  </a:cubicBezTo>
                  <a:cubicBezTo>
                    <a:pt x="982" y="2"/>
                    <a:pt x="952" y="0"/>
                    <a:pt x="9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82" name="Google Shape;1982;p7"/>
            <p:cNvSpPr/>
            <p:nvPr/>
          </p:nvSpPr>
          <p:spPr>
            <a:xfrm>
              <a:off x="4227694" y="1876302"/>
              <a:ext cx="9350" cy="26410"/>
            </a:xfrm>
            <a:custGeom>
              <a:avLst/>
              <a:gdLst/>
              <a:ahLst/>
              <a:cxnLst/>
              <a:rect l="l" t="t" r="r" b="b"/>
              <a:pathLst>
                <a:path w="268" h="757" extrusionOk="0">
                  <a:moveTo>
                    <a:pt x="268" y="0"/>
                  </a:moveTo>
                  <a:lnTo>
                    <a:pt x="268" y="0"/>
                  </a:lnTo>
                  <a:cubicBezTo>
                    <a:pt x="212" y="245"/>
                    <a:pt x="123" y="467"/>
                    <a:pt x="1" y="678"/>
                  </a:cubicBezTo>
                  <a:lnTo>
                    <a:pt x="34" y="757"/>
                  </a:lnTo>
                  <a:cubicBezTo>
                    <a:pt x="145" y="523"/>
                    <a:pt x="223" y="245"/>
                    <a:pt x="2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83" name="Google Shape;1983;p7"/>
            <p:cNvSpPr/>
            <p:nvPr/>
          </p:nvSpPr>
          <p:spPr>
            <a:xfrm>
              <a:off x="4215657" y="1894130"/>
              <a:ext cx="13990" cy="17479"/>
            </a:xfrm>
            <a:custGeom>
              <a:avLst/>
              <a:gdLst/>
              <a:ahLst/>
              <a:cxnLst/>
              <a:rect l="l" t="t" r="r" b="b"/>
              <a:pathLst>
                <a:path w="401" h="501" extrusionOk="0">
                  <a:moveTo>
                    <a:pt x="1" y="1"/>
                  </a:moveTo>
                  <a:lnTo>
                    <a:pt x="1" y="1"/>
                  </a:lnTo>
                  <a:cubicBezTo>
                    <a:pt x="79" y="78"/>
                    <a:pt x="168" y="145"/>
                    <a:pt x="235" y="223"/>
                  </a:cubicBezTo>
                  <a:cubicBezTo>
                    <a:pt x="267" y="256"/>
                    <a:pt x="301" y="301"/>
                    <a:pt x="324" y="345"/>
                  </a:cubicBezTo>
                  <a:cubicBezTo>
                    <a:pt x="346" y="390"/>
                    <a:pt x="356" y="446"/>
                    <a:pt x="368" y="501"/>
                  </a:cubicBezTo>
                  <a:lnTo>
                    <a:pt x="401" y="468"/>
                  </a:lnTo>
                  <a:cubicBezTo>
                    <a:pt x="390" y="412"/>
                    <a:pt x="390" y="379"/>
                    <a:pt x="356" y="335"/>
                  </a:cubicBezTo>
                  <a:cubicBezTo>
                    <a:pt x="334" y="279"/>
                    <a:pt x="301" y="234"/>
                    <a:pt x="257" y="201"/>
                  </a:cubicBezTo>
                  <a:cubicBezTo>
                    <a:pt x="178" y="123"/>
                    <a:pt x="90" y="68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84" name="Google Shape;1984;p7"/>
            <p:cNvSpPr/>
            <p:nvPr/>
          </p:nvSpPr>
          <p:spPr>
            <a:xfrm>
              <a:off x="4228077" y="1895282"/>
              <a:ext cx="13641" cy="29166"/>
            </a:xfrm>
            <a:custGeom>
              <a:avLst/>
              <a:gdLst/>
              <a:ahLst/>
              <a:cxnLst/>
              <a:rect l="l" t="t" r="r" b="b"/>
              <a:pathLst>
                <a:path w="391" h="836" extrusionOk="0">
                  <a:moveTo>
                    <a:pt x="390" y="1"/>
                  </a:moveTo>
                  <a:cubicBezTo>
                    <a:pt x="312" y="268"/>
                    <a:pt x="178" y="512"/>
                    <a:pt x="0" y="713"/>
                  </a:cubicBezTo>
                  <a:lnTo>
                    <a:pt x="34" y="835"/>
                  </a:lnTo>
                  <a:cubicBezTo>
                    <a:pt x="201" y="601"/>
                    <a:pt x="334" y="268"/>
                    <a:pt x="3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85" name="Google Shape;1985;p7"/>
            <p:cNvSpPr/>
            <p:nvPr/>
          </p:nvSpPr>
          <p:spPr>
            <a:xfrm>
              <a:off x="4208680" y="1919355"/>
              <a:ext cx="18665" cy="19851"/>
            </a:xfrm>
            <a:custGeom>
              <a:avLst/>
              <a:gdLst/>
              <a:ahLst/>
              <a:cxnLst/>
              <a:rect l="l" t="t" r="r" b="b"/>
              <a:pathLst>
                <a:path w="535" h="569" extrusionOk="0">
                  <a:moveTo>
                    <a:pt x="0" y="0"/>
                  </a:moveTo>
                  <a:cubicBezTo>
                    <a:pt x="89" y="101"/>
                    <a:pt x="201" y="168"/>
                    <a:pt x="290" y="257"/>
                  </a:cubicBezTo>
                  <a:cubicBezTo>
                    <a:pt x="390" y="334"/>
                    <a:pt x="457" y="445"/>
                    <a:pt x="490" y="568"/>
                  </a:cubicBezTo>
                  <a:lnTo>
                    <a:pt x="534" y="556"/>
                  </a:lnTo>
                  <a:cubicBezTo>
                    <a:pt x="501" y="423"/>
                    <a:pt x="412" y="312"/>
                    <a:pt x="312" y="234"/>
                  </a:cubicBezTo>
                  <a:cubicBezTo>
                    <a:pt x="212" y="145"/>
                    <a:pt x="101" y="89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86" name="Google Shape;1986;p7"/>
            <p:cNvSpPr/>
            <p:nvPr/>
          </p:nvSpPr>
          <p:spPr>
            <a:xfrm>
              <a:off x="4227694" y="1909656"/>
              <a:ext cx="15944" cy="26794"/>
            </a:xfrm>
            <a:custGeom>
              <a:avLst/>
              <a:gdLst/>
              <a:ahLst/>
              <a:cxnLst/>
              <a:rect l="l" t="t" r="r" b="b"/>
              <a:pathLst>
                <a:path w="457" h="768" extrusionOk="0">
                  <a:moveTo>
                    <a:pt x="456" y="1"/>
                  </a:moveTo>
                  <a:cubicBezTo>
                    <a:pt x="456" y="78"/>
                    <a:pt x="434" y="145"/>
                    <a:pt x="401" y="212"/>
                  </a:cubicBezTo>
                  <a:cubicBezTo>
                    <a:pt x="367" y="278"/>
                    <a:pt x="334" y="334"/>
                    <a:pt x="290" y="390"/>
                  </a:cubicBezTo>
                  <a:cubicBezTo>
                    <a:pt x="201" y="512"/>
                    <a:pt x="123" y="624"/>
                    <a:pt x="1" y="713"/>
                  </a:cubicBezTo>
                  <a:lnTo>
                    <a:pt x="1" y="768"/>
                  </a:lnTo>
                  <a:cubicBezTo>
                    <a:pt x="123" y="679"/>
                    <a:pt x="234" y="523"/>
                    <a:pt x="312" y="412"/>
                  </a:cubicBezTo>
                  <a:cubicBezTo>
                    <a:pt x="345" y="345"/>
                    <a:pt x="390" y="290"/>
                    <a:pt x="412" y="212"/>
                  </a:cubicBezTo>
                  <a:cubicBezTo>
                    <a:pt x="446" y="145"/>
                    <a:pt x="456" y="78"/>
                    <a:pt x="45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87" name="Google Shape;1987;p7"/>
            <p:cNvSpPr/>
            <p:nvPr/>
          </p:nvSpPr>
          <p:spPr>
            <a:xfrm>
              <a:off x="4436466" y="1913214"/>
              <a:ext cx="87742" cy="66635"/>
            </a:xfrm>
            <a:custGeom>
              <a:avLst/>
              <a:gdLst/>
              <a:ahLst/>
              <a:cxnLst/>
              <a:rect l="l" t="t" r="r" b="b"/>
              <a:pathLst>
                <a:path w="2515" h="1910" extrusionOk="0">
                  <a:moveTo>
                    <a:pt x="1142" y="0"/>
                  </a:moveTo>
                  <a:cubicBezTo>
                    <a:pt x="1070" y="0"/>
                    <a:pt x="997" y="7"/>
                    <a:pt x="923" y="21"/>
                  </a:cubicBezTo>
                  <a:cubicBezTo>
                    <a:pt x="456" y="99"/>
                    <a:pt x="312" y="199"/>
                    <a:pt x="312" y="199"/>
                  </a:cubicBezTo>
                  <a:lnTo>
                    <a:pt x="389" y="265"/>
                  </a:lnTo>
                  <a:cubicBezTo>
                    <a:pt x="389" y="265"/>
                    <a:pt x="0" y="666"/>
                    <a:pt x="56" y="1111"/>
                  </a:cubicBezTo>
                  <a:cubicBezTo>
                    <a:pt x="122" y="1545"/>
                    <a:pt x="468" y="1812"/>
                    <a:pt x="990" y="1889"/>
                  </a:cubicBezTo>
                  <a:cubicBezTo>
                    <a:pt x="1068" y="1903"/>
                    <a:pt x="1147" y="1909"/>
                    <a:pt x="1225" y="1909"/>
                  </a:cubicBezTo>
                  <a:cubicBezTo>
                    <a:pt x="1655" y="1909"/>
                    <a:pt x="2062" y="1717"/>
                    <a:pt x="2269" y="1500"/>
                  </a:cubicBezTo>
                  <a:cubicBezTo>
                    <a:pt x="2514" y="1244"/>
                    <a:pt x="2514" y="722"/>
                    <a:pt x="2180" y="433"/>
                  </a:cubicBezTo>
                  <a:cubicBezTo>
                    <a:pt x="1899" y="189"/>
                    <a:pt x="1531" y="0"/>
                    <a:pt x="114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88" name="Google Shape;1988;p7"/>
            <p:cNvSpPr/>
            <p:nvPr/>
          </p:nvSpPr>
          <p:spPr>
            <a:xfrm>
              <a:off x="4488450" y="1916249"/>
              <a:ext cx="35760" cy="56692"/>
            </a:xfrm>
            <a:custGeom>
              <a:avLst/>
              <a:gdLst/>
              <a:ahLst/>
              <a:cxnLst/>
              <a:rect l="l" t="t" r="r" b="b"/>
              <a:pathLst>
                <a:path w="1025" h="1625" extrusionOk="0">
                  <a:moveTo>
                    <a:pt x="123" y="0"/>
                  </a:moveTo>
                  <a:cubicBezTo>
                    <a:pt x="112" y="45"/>
                    <a:pt x="112" y="79"/>
                    <a:pt x="101" y="112"/>
                  </a:cubicBezTo>
                  <a:cubicBezTo>
                    <a:pt x="78" y="245"/>
                    <a:pt x="56" y="368"/>
                    <a:pt x="34" y="490"/>
                  </a:cubicBezTo>
                  <a:cubicBezTo>
                    <a:pt x="12" y="724"/>
                    <a:pt x="1" y="968"/>
                    <a:pt x="90" y="1202"/>
                  </a:cubicBezTo>
                  <a:cubicBezTo>
                    <a:pt x="157" y="1391"/>
                    <a:pt x="301" y="1547"/>
                    <a:pt x="490" y="1624"/>
                  </a:cubicBezTo>
                  <a:cubicBezTo>
                    <a:pt x="601" y="1569"/>
                    <a:pt x="701" y="1491"/>
                    <a:pt x="779" y="1413"/>
                  </a:cubicBezTo>
                  <a:cubicBezTo>
                    <a:pt x="1024" y="1157"/>
                    <a:pt x="1024" y="635"/>
                    <a:pt x="690" y="346"/>
                  </a:cubicBezTo>
                  <a:cubicBezTo>
                    <a:pt x="523" y="201"/>
                    <a:pt x="335" y="79"/>
                    <a:pt x="1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89" name="Google Shape;1989;p7"/>
            <p:cNvSpPr/>
            <p:nvPr/>
          </p:nvSpPr>
          <p:spPr>
            <a:xfrm>
              <a:off x="4449654" y="1923646"/>
              <a:ext cx="4291" cy="39981"/>
            </a:xfrm>
            <a:custGeom>
              <a:avLst/>
              <a:gdLst/>
              <a:ahLst/>
              <a:cxnLst/>
              <a:rect l="l" t="t" r="r" b="b"/>
              <a:pathLst>
                <a:path w="123" h="1146" extrusionOk="0">
                  <a:moveTo>
                    <a:pt x="78" y="0"/>
                  </a:moveTo>
                  <a:lnTo>
                    <a:pt x="23" y="11"/>
                  </a:lnTo>
                  <a:cubicBezTo>
                    <a:pt x="56" y="33"/>
                    <a:pt x="67" y="100"/>
                    <a:pt x="67" y="144"/>
                  </a:cubicBezTo>
                  <a:cubicBezTo>
                    <a:pt x="67" y="200"/>
                    <a:pt x="56" y="245"/>
                    <a:pt x="45" y="289"/>
                  </a:cubicBezTo>
                  <a:cubicBezTo>
                    <a:pt x="23" y="389"/>
                    <a:pt x="11" y="478"/>
                    <a:pt x="1" y="579"/>
                  </a:cubicBezTo>
                  <a:cubicBezTo>
                    <a:pt x="1" y="678"/>
                    <a:pt x="1" y="779"/>
                    <a:pt x="11" y="868"/>
                  </a:cubicBezTo>
                  <a:cubicBezTo>
                    <a:pt x="23" y="967"/>
                    <a:pt x="56" y="1068"/>
                    <a:pt x="112" y="1145"/>
                  </a:cubicBezTo>
                  <a:cubicBezTo>
                    <a:pt x="56" y="1068"/>
                    <a:pt x="34" y="967"/>
                    <a:pt x="23" y="868"/>
                  </a:cubicBezTo>
                  <a:cubicBezTo>
                    <a:pt x="11" y="779"/>
                    <a:pt x="23" y="678"/>
                    <a:pt x="34" y="579"/>
                  </a:cubicBezTo>
                  <a:cubicBezTo>
                    <a:pt x="45" y="490"/>
                    <a:pt x="56" y="389"/>
                    <a:pt x="78" y="300"/>
                  </a:cubicBezTo>
                  <a:cubicBezTo>
                    <a:pt x="100" y="256"/>
                    <a:pt x="112" y="200"/>
                    <a:pt x="112" y="156"/>
                  </a:cubicBezTo>
                  <a:cubicBezTo>
                    <a:pt x="123" y="100"/>
                    <a:pt x="112" y="45"/>
                    <a:pt x="7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90" name="Google Shape;1990;p7"/>
            <p:cNvSpPr/>
            <p:nvPr/>
          </p:nvSpPr>
          <p:spPr>
            <a:xfrm>
              <a:off x="4477983" y="1946498"/>
              <a:ext cx="22154" cy="21421"/>
            </a:xfrm>
            <a:custGeom>
              <a:avLst/>
              <a:gdLst/>
              <a:ahLst/>
              <a:cxnLst/>
              <a:rect l="l" t="t" r="r" b="b"/>
              <a:pathLst>
                <a:path w="635" h="614" extrusionOk="0">
                  <a:moveTo>
                    <a:pt x="0" y="1"/>
                  </a:moveTo>
                  <a:lnTo>
                    <a:pt x="0" y="1"/>
                  </a:lnTo>
                  <a:cubicBezTo>
                    <a:pt x="78" y="112"/>
                    <a:pt x="212" y="279"/>
                    <a:pt x="301" y="379"/>
                  </a:cubicBezTo>
                  <a:cubicBezTo>
                    <a:pt x="401" y="480"/>
                    <a:pt x="512" y="557"/>
                    <a:pt x="635" y="613"/>
                  </a:cubicBezTo>
                  <a:cubicBezTo>
                    <a:pt x="512" y="546"/>
                    <a:pt x="412" y="457"/>
                    <a:pt x="323" y="357"/>
                  </a:cubicBezTo>
                  <a:cubicBezTo>
                    <a:pt x="234" y="257"/>
                    <a:pt x="167" y="146"/>
                    <a:pt x="101" y="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91" name="Google Shape;1991;p7"/>
            <p:cNvSpPr/>
            <p:nvPr/>
          </p:nvSpPr>
          <p:spPr>
            <a:xfrm>
              <a:off x="4455096" y="1919355"/>
              <a:ext cx="19432" cy="8513"/>
            </a:xfrm>
            <a:custGeom>
              <a:avLst/>
              <a:gdLst/>
              <a:ahLst/>
              <a:cxnLst/>
              <a:rect l="l" t="t" r="r" b="b"/>
              <a:pathLst>
                <a:path w="557" h="244" extrusionOk="0">
                  <a:moveTo>
                    <a:pt x="556" y="0"/>
                  </a:moveTo>
                  <a:lnTo>
                    <a:pt x="556" y="0"/>
                  </a:lnTo>
                  <a:cubicBezTo>
                    <a:pt x="467" y="34"/>
                    <a:pt x="379" y="101"/>
                    <a:pt x="290" y="145"/>
                  </a:cubicBezTo>
                  <a:cubicBezTo>
                    <a:pt x="231" y="167"/>
                    <a:pt x="164" y="184"/>
                    <a:pt x="102" y="184"/>
                  </a:cubicBezTo>
                  <a:cubicBezTo>
                    <a:pt x="69" y="184"/>
                    <a:pt x="38" y="179"/>
                    <a:pt x="11" y="168"/>
                  </a:cubicBezTo>
                  <a:lnTo>
                    <a:pt x="0" y="223"/>
                  </a:lnTo>
                  <a:cubicBezTo>
                    <a:pt x="38" y="231"/>
                    <a:pt x="71" y="244"/>
                    <a:pt x="107" y="244"/>
                  </a:cubicBezTo>
                  <a:cubicBezTo>
                    <a:pt x="122" y="244"/>
                    <a:pt x="139" y="241"/>
                    <a:pt x="156" y="234"/>
                  </a:cubicBezTo>
                  <a:cubicBezTo>
                    <a:pt x="211" y="223"/>
                    <a:pt x="256" y="201"/>
                    <a:pt x="300" y="178"/>
                  </a:cubicBezTo>
                  <a:cubicBezTo>
                    <a:pt x="389" y="123"/>
                    <a:pt x="467" y="45"/>
                    <a:pt x="5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92" name="Google Shape;1992;p7"/>
            <p:cNvSpPr/>
            <p:nvPr/>
          </p:nvSpPr>
          <p:spPr>
            <a:xfrm>
              <a:off x="4459353" y="1930623"/>
              <a:ext cx="36911" cy="39597"/>
            </a:xfrm>
            <a:custGeom>
              <a:avLst/>
              <a:gdLst/>
              <a:ahLst/>
              <a:cxnLst/>
              <a:rect l="l" t="t" r="r" b="b"/>
              <a:pathLst>
                <a:path w="1058" h="1135" extrusionOk="0">
                  <a:moveTo>
                    <a:pt x="0" y="0"/>
                  </a:moveTo>
                  <a:cubicBezTo>
                    <a:pt x="134" y="156"/>
                    <a:pt x="190" y="389"/>
                    <a:pt x="245" y="589"/>
                  </a:cubicBezTo>
                  <a:cubicBezTo>
                    <a:pt x="267" y="690"/>
                    <a:pt x="301" y="790"/>
                    <a:pt x="345" y="890"/>
                  </a:cubicBezTo>
                  <a:cubicBezTo>
                    <a:pt x="390" y="979"/>
                    <a:pt x="445" y="1068"/>
                    <a:pt x="523" y="1135"/>
                  </a:cubicBezTo>
                  <a:cubicBezTo>
                    <a:pt x="457" y="1068"/>
                    <a:pt x="401" y="968"/>
                    <a:pt x="368" y="879"/>
                  </a:cubicBezTo>
                  <a:cubicBezTo>
                    <a:pt x="323" y="779"/>
                    <a:pt x="301" y="678"/>
                    <a:pt x="279" y="579"/>
                  </a:cubicBezTo>
                  <a:cubicBezTo>
                    <a:pt x="257" y="478"/>
                    <a:pt x="245" y="379"/>
                    <a:pt x="212" y="278"/>
                  </a:cubicBezTo>
                  <a:cubicBezTo>
                    <a:pt x="200" y="233"/>
                    <a:pt x="190" y="201"/>
                    <a:pt x="168" y="156"/>
                  </a:cubicBezTo>
                  <a:lnTo>
                    <a:pt x="168" y="156"/>
                  </a:lnTo>
                  <a:cubicBezTo>
                    <a:pt x="245" y="178"/>
                    <a:pt x="323" y="189"/>
                    <a:pt x="398" y="189"/>
                  </a:cubicBezTo>
                  <a:cubicBezTo>
                    <a:pt x="473" y="189"/>
                    <a:pt x="546" y="178"/>
                    <a:pt x="612" y="156"/>
                  </a:cubicBezTo>
                  <a:cubicBezTo>
                    <a:pt x="690" y="134"/>
                    <a:pt x="757" y="100"/>
                    <a:pt x="835" y="78"/>
                  </a:cubicBezTo>
                  <a:cubicBezTo>
                    <a:pt x="889" y="60"/>
                    <a:pt x="950" y="42"/>
                    <a:pt x="1013" y="42"/>
                  </a:cubicBezTo>
                  <a:cubicBezTo>
                    <a:pt x="1028" y="42"/>
                    <a:pt x="1043" y="43"/>
                    <a:pt x="1057" y="45"/>
                  </a:cubicBezTo>
                  <a:cubicBezTo>
                    <a:pt x="1036" y="42"/>
                    <a:pt x="1015" y="40"/>
                    <a:pt x="994" y="40"/>
                  </a:cubicBezTo>
                  <a:cubicBezTo>
                    <a:pt x="938" y="40"/>
                    <a:pt x="884" y="51"/>
                    <a:pt x="835" y="67"/>
                  </a:cubicBezTo>
                  <a:cubicBezTo>
                    <a:pt x="757" y="89"/>
                    <a:pt x="679" y="112"/>
                    <a:pt x="612" y="134"/>
                  </a:cubicBezTo>
                  <a:cubicBezTo>
                    <a:pt x="558" y="146"/>
                    <a:pt x="502" y="152"/>
                    <a:pt x="446" y="152"/>
                  </a:cubicBezTo>
                  <a:cubicBezTo>
                    <a:pt x="352" y="152"/>
                    <a:pt x="258" y="135"/>
                    <a:pt x="168" y="100"/>
                  </a:cubicBezTo>
                  <a:lnTo>
                    <a:pt x="156" y="134"/>
                  </a:lnTo>
                  <a:cubicBezTo>
                    <a:pt x="134" y="78"/>
                    <a:pt x="111" y="56"/>
                    <a:pt x="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93" name="Google Shape;1993;p7"/>
            <p:cNvSpPr/>
            <p:nvPr/>
          </p:nvSpPr>
          <p:spPr>
            <a:xfrm>
              <a:off x="4477181" y="1943811"/>
              <a:ext cx="38062" cy="8582"/>
            </a:xfrm>
            <a:custGeom>
              <a:avLst/>
              <a:gdLst/>
              <a:ahLst/>
              <a:cxnLst/>
              <a:rect l="l" t="t" r="r" b="b"/>
              <a:pathLst>
                <a:path w="1091" h="246" extrusionOk="0">
                  <a:moveTo>
                    <a:pt x="1" y="1"/>
                  </a:moveTo>
                  <a:lnTo>
                    <a:pt x="35" y="78"/>
                  </a:lnTo>
                  <a:cubicBezTo>
                    <a:pt x="223" y="122"/>
                    <a:pt x="368" y="145"/>
                    <a:pt x="557" y="145"/>
                  </a:cubicBezTo>
                  <a:cubicBezTo>
                    <a:pt x="628" y="137"/>
                    <a:pt x="693" y="129"/>
                    <a:pt x="760" y="129"/>
                  </a:cubicBezTo>
                  <a:cubicBezTo>
                    <a:pt x="788" y="129"/>
                    <a:pt x="817" y="131"/>
                    <a:pt x="846" y="134"/>
                  </a:cubicBezTo>
                  <a:cubicBezTo>
                    <a:pt x="935" y="145"/>
                    <a:pt x="1024" y="167"/>
                    <a:pt x="1091" y="245"/>
                  </a:cubicBezTo>
                  <a:cubicBezTo>
                    <a:pt x="1036" y="167"/>
                    <a:pt x="935" y="134"/>
                    <a:pt x="846" y="122"/>
                  </a:cubicBezTo>
                  <a:cubicBezTo>
                    <a:pt x="746" y="112"/>
                    <a:pt x="658" y="112"/>
                    <a:pt x="557" y="112"/>
                  </a:cubicBezTo>
                  <a:cubicBezTo>
                    <a:pt x="379" y="112"/>
                    <a:pt x="179" y="67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94" name="Google Shape;1994;p7"/>
            <p:cNvSpPr/>
            <p:nvPr/>
          </p:nvSpPr>
          <p:spPr>
            <a:xfrm>
              <a:off x="4545876" y="1846543"/>
              <a:ext cx="93533" cy="60111"/>
            </a:xfrm>
            <a:custGeom>
              <a:avLst/>
              <a:gdLst/>
              <a:ahLst/>
              <a:cxnLst/>
              <a:rect l="l" t="t" r="r" b="b"/>
              <a:pathLst>
                <a:path w="2681" h="1723" extrusionOk="0">
                  <a:moveTo>
                    <a:pt x="1392" y="1"/>
                  </a:moveTo>
                  <a:cubicBezTo>
                    <a:pt x="1176" y="1"/>
                    <a:pt x="947" y="28"/>
                    <a:pt x="723" y="97"/>
                  </a:cubicBezTo>
                  <a:cubicBezTo>
                    <a:pt x="246" y="230"/>
                    <a:pt x="12" y="486"/>
                    <a:pt x="12" y="486"/>
                  </a:cubicBezTo>
                  <a:lnTo>
                    <a:pt x="90" y="486"/>
                  </a:lnTo>
                  <a:cubicBezTo>
                    <a:pt x="90" y="486"/>
                    <a:pt x="1" y="698"/>
                    <a:pt x="256" y="1131"/>
                  </a:cubicBezTo>
                  <a:cubicBezTo>
                    <a:pt x="452" y="1487"/>
                    <a:pt x="670" y="1722"/>
                    <a:pt x="1079" y="1722"/>
                  </a:cubicBezTo>
                  <a:cubicBezTo>
                    <a:pt x="1181" y="1722"/>
                    <a:pt x="1296" y="1707"/>
                    <a:pt x="1425" y="1676"/>
                  </a:cubicBezTo>
                  <a:cubicBezTo>
                    <a:pt x="2058" y="1509"/>
                    <a:pt x="2470" y="1120"/>
                    <a:pt x="2581" y="842"/>
                  </a:cubicBezTo>
                  <a:cubicBezTo>
                    <a:pt x="2681" y="553"/>
                    <a:pt x="2648" y="397"/>
                    <a:pt x="2448" y="253"/>
                  </a:cubicBezTo>
                  <a:cubicBezTo>
                    <a:pt x="2294" y="137"/>
                    <a:pt x="1875" y="1"/>
                    <a:pt x="139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95" name="Google Shape;1995;p7"/>
            <p:cNvSpPr/>
            <p:nvPr/>
          </p:nvSpPr>
          <p:spPr>
            <a:xfrm>
              <a:off x="4577311" y="1846543"/>
              <a:ext cx="62100" cy="53448"/>
            </a:xfrm>
            <a:custGeom>
              <a:avLst/>
              <a:gdLst/>
              <a:ahLst/>
              <a:cxnLst/>
              <a:rect l="l" t="t" r="r" b="b"/>
              <a:pathLst>
                <a:path w="1780" h="1532" extrusionOk="0">
                  <a:moveTo>
                    <a:pt x="498" y="1"/>
                  </a:moveTo>
                  <a:cubicBezTo>
                    <a:pt x="337" y="1"/>
                    <a:pt x="168" y="16"/>
                    <a:pt x="0" y="52"/>
                  </a:cubicBezTo>
                  <a:cubicBezTo>
                    <a:pt x="212" y="308"/>
                    <a:pt x="657" y="386"/>
                    <a:pt x="791" y="720"/>
                  </a:cubicBezTo>
                  <a:cubicBezTo>
                    <a:pt x="868" y="898"/>
                    <a:pt x="813" y="1076"/>
                    <a:pt x="813" y="1254"/>
                  </a:cubicBezTo>
                  <a:cubicBezTo>
                    <a:pt x="813" y="1365"/>
                    <a:pt x="857" y="1465"/>
                    <a:pt x="924" y="1531"/>
                  </a:cubicBezTo>
                  <a:cubicBezTo>
                    <a:pt x="1335" y="1343"/>
                    <a:pt x="1602" y="1053"/>
                    <a:pt x="1680" y="842"/>
                  </a:cubicBezTo>
                  <a:cubicBezTo>
                    <a:pt x="1780" y="553"/>
                    <a:pt x="1747" y="397"/>
                    <a:pt x="1547" y="253"/>
                  </a:cubicBezTo>
                  <a:cubicBezTo>
                    <a:pt x="1397" y="136"/>
                    <a:pt x="979" y="1"/>
                    <a:pt x="49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96" name="Google Shape;1996;p7"/>
            <p:cNvSpPr/>
            <p:nvPr/>
          </p:nvSpPr>
          <p:spPr>
            <a:xfrm>
              <a:off x="4552470" y="1863463"/>
              <a:ext cx="26061" cy="28747"/>
            </a:xfrm>
            <a:custGeom>
              <a:avLst/>
              <a:gdLst/>
              <a:ahLst/>
              <a:cxnLst/>
              <a:rect l="l" t="t" r="r" b="b"/>
              <a:pathLst>
                <a:path w="747" h="824" extrusionOk="0">
                  <a:moveTo>
                    <a:pt x="34" y="1"/>
                  </a:moveTo>
                  <a:lnTo>
                    <a:pt x="1" y="45"/>
                  </a:lnTo>
                  <a:cubicBezTo>
                    <a:pt x="67" y="101"/>
                    <a:pt x="123" y="168"/>
                    <a:pt x="168" y="257"/>
                  </a:cubicBezTo>
                  <a:lnTo>
                    <a:pt x="301" y="490"/>
                  </a:lnTo>
                  <a:cubicBezTo>
                    <a:pt x="413" y="646"/>
                    <a:pt x="568" y="769"/>
                    <a:pt x="746" y="824"/>
                  </a:cubicBezTo>
                  <a:cubicBezTo>
                    <a:pt x="568" y="757"/>
                    <a:pt x="423" y="635"/>
                    <a:pt x="324" y="479"/>
                  </a:cubicBezTo>
                  <a:cubicBezTo>
                    <a:pt x="279" y="401"/>
                    <a:pt x="245" y="312"/>
                    <a:pt x="201" y="235"/>
                  </a:cubicBezTo>
                  <a:cubicBezTo>
                    <a:pt x="156" y="146"/>
                    <a:pt x="112" y="68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97" name="Google Shape;1997;p7"/>
            <p:cNvSpPr/>
            <p:nvPr/>
          </p:nvSpPr>
          <p:spPr>
            <a:xfrm>
              <a:off x="4566077" y="1865417"/>
              <a:ext cx="34957" cy="27980"/>
            </a:xfrm>
            <a:custGeom>
              <a:avLst/>
              <a:gdLst/>
              <a:ahLst/>
              <a:cxnLst/>
              <a:rect l="l" t="t" r="r" b="b"/>
              <a:pathLst>
                <a:path w="1002" h="802" extrusionOk="0">
                  <a:moveTo>
                    <a:pt x="134" y="1"/>
                  </a:moveTo>
                  <a:lnTo>
                    <a:pt x="0" y="34"/>
                  </a:lnTo>
                  <a:cubicBezTo>
                    <a:pt x="89" y="68"/>
                    <a:pt x="256" y="167"/>
                    <a:pt x="322" y="234"/>
                  </a:cubicBezTo>
                  <a:cubicBezTo>
                    <a:pt x="401" y="301"/>
                    <a:pt x="456" y="379"/>
                    <a:pt x="523" y="456"/>
                  </a:cubicBezTo>
                  <a:cubicBezTo>
                    <a:pt x="589" y="535"/>
                    <a:pt x="656" y="612"/>
                    <a:pt x="734" y="679"/>
                  </a:cubicBezTo>
                  <a:cubicBezTo>
                    <a:pt x="812" y="735"/>
                    <a:pt x="901" y="802"/>
                    <a:pt x="1001" y="802"/>
                  </a:cubicBezTo>
                  <a:cubicBezTo>
                    <a:pt x="901" y="790"/>
                    <a:pt x="812" y="723"/>
                    <a:pt x="745" y="657"/>
                  </a:cubicBezTo>
                  <a:cubicBezTo>
                    <a:pt x="678" y="590"/>
                    <a:pt x="612" y="512"/>
                    <a:pt x="556" y="434"/>
                  </a:cubicBezTo>
                  <a:cubicBezTo>
                    <a:pt x="500" y="357"/>
                    <a:pt x="434" y="268"/>
                    <a:pt x="367" y="201"/>
                  </a:cubicBezTo>
                  <a:cubicBezTo>
                    <a:pt x="300" y="123"/>
                    <a:pt x="223" y="56"/>
                    <a:pt x="1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98" name="Google Shape;1998;p7"/>
            <p:cNvSpPr/>
            <p:nvPr/>
          </p:nvSpPr>
          <p:spPr>
            <a:xfrm>
              <a:off x="4594022" y="1872430"/>
              <a:ext cx="22886" cy="15141"/>
            </a:xfrm>
            <a:custGeom>
              <a:avLst/>
              <a:gdLst/>
              <a:ahLst/>
              <a:cxnLst/>
              <a:rect l="l" t="t" r="r" b="b"/>
              <a:pathLst>
                <a:path w="656" h="434" extrusionOk="0">
                  <a:moveTo>
                    <a:pt x="0" y="0"/>
                  </a:moveTo>
                  <a:cubicBezTo>
                    <a:pt x="45" y="45"/>
                    <a:pt x="134" y="100"/>
                    <a:pt x="189" y="144"/>
                  </a:cubicBezTo>
                  <a:cubicBezTo>
                    <a:pt x="233" y="178"/>
                    <a:pt x="278" y="222"/>
                    <a:pt x="322" y="255"/>
                  </a:cubicBezTo>
                  <a:cubicBezTo>
                    <a:pt x="378" y="300"/>
                    <a:pt x="423" y="344"/>
                    <a:pt x="478" y="378"/>
                  </a:cubicBezTo>
                  <a:cubicBezTo>
                    <a:pt x="534" y="411"/>
                    <a:pt x="589" y="433"/>
                    <a:pt x="656" y="433"/>
                  </a:cubicBezTo>
                  <a:cubicBezTo>
                    <a:pt x="589" y="423"/>
                    <a:pt x="534" y="400"/>
                    <a:pt x="478" y="367"/>
                  </a:cubicBezTo>
                  <a:cubicBezTo>
                    <a:pt x="433" y="334"/>
                    <a:pt x="389" y="289"/>
                    <a:pt x="344" y="245"/>
                  </a:cubicBezTo>
                  <a:cubicBezTo>
                    <a:pt x="300" y="200"/>
                    <a:pt x="255" y="144"/>
                    <a:pt x="211" y="111"/>
                  </a:cubicBezTo>
                  <a:cubicBezTo>
                    <a:pt x="156" y="67"/>
                    <a:pt x="122" y="45"/>
                    <a:pt x="7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99" name="Google Shape;1999;p7"/>
            <p:cNvSpPr/>
            <p:nvPr/>
          </p:nvSpPr>
          <p:spPr>
            <a:xfrm>
              <a:off x="4552889" y="1849403"/>
              <a:ext cx="35725" cy="16048"/>
            </a:xfrm>
            <a:custGeom>
              <a:avLst/>
              <a:gdLst/>
              <a:ahLst/>
              <a:cxnLst/>
              <a:rect l="l" t="t" r="r" b="b"/>
              <a:pathLst>
                <a:path w="1024" h="460" extrusionOk="0">
                  <a:moveTo>
                    <a:pt x="979" y="1"/>
                  </a:moveTo>
                  <a:cubicBezTo>
                    <a:pt x="905" y="1"/>
                    <a:pt x="832" y="22"/>
                    <a:pt x="767" y="59"/>
                  </a:cubicBezTo>
                  <a:cubicBezTo>
                    <a:pt x="690" y="92"/>
                    <a:pt x="611" y="137"/>
                    <a:pt x="534" y="181"/>
                  </a:cubicBezTo>
                  <a:cubicBezTo>
                    <a:pt x="456" y="226"/>
                    <a:pt x="389" y="270"/>
                    <a:pt x="312" y="304"/>
                  </a:cubicBezTo>
                  <a:cubicBezTo>
                    <a:pt x="233" y="337"/>
                    <a:pt x="78" y="382"/>
                    <a:pt x="0" y="393"/>
                  </a:cubicBezTo>
                  <a:lnTo>
                    <a:pt x="89" y="460"/>
                  </a:lnTo>
                  <a:cubicBezTo>
                    <a:pt x="178" y="448"/>
                    <a:pt x="256" y="404"/>
                    <a:pt x="334" y="359"/>
                  </a:cubicBezTo>
                  <a:cubicBezTo>
                    <a:pt x="411" y="315"/>
                    <a:pt x="490" y="260"/>
                    <a:pt x="556" y="215"/>
                  </a:cubicBezTo>
                  <a:cubicBezTo>
                    <a:pt x="634" y="171"/>
                    <a:pt x="700" y="115"/>
                    <a:pt x="779" y="70"/>
                  </a:cubicBezTo>
                  <a:cubicBezTo>
                    <a:pt x="848" y="41"/>
                    <a:pt x="918" y="2"/>
                    <a:pt x="996" y="2"/>
                  </a:cubicBezTo>
                  <a:cubicBezTo>
                    <a:pt x="1005" y="2"/>
                    <a:pt x="1014" y="2"/>
                    <a:pt x="1023" y="3"/>
                  </a:cubicBezTo>
                  <a:cubicBezTo>
                    <a:pt x="1009" y="2"/>
                    <a:pt x="994" y="1"/>
                    <a:pt x="9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00" name="Google Shape;2000;p7"/>
            <p:cNvSpPr/>
            <p:nvPr/>
          </p:nvSpPr>
          <p:spPr>
            <a:xfrm>
              <a:off x="4575741" y="1856486"/>
              <a:ext cx="26061" cy="11304"/>
            </a:xfrm>
            <a:custGeom>
              <a:avLst/>
              <a:gdLst/>
              <a:ahLst/>
              <a:cxnLst/>
              <a:rect l="l" t="t" r="r" b="b"/>
              <a:pathLst>
                <a:path w="747" h="324" extrusionOk="0">
                  <a:moveTo>
                    <a:pt x="747" y="1"/>
                  </a:moveTo>
                  <a:lnTo>
                    <a:pt x="747" y="1"/>
                  </a:lnTo>
                  <a:cubicBezTo>
                    <a:pt x="613" y="23"/>
                    <a:pt x="502" y="101"/>
                    <a:pt x="379" y="168"/>
                  </a:cubicBezTo>
                  <a:cubicBezTo>
                    <a:pt x="324" y="201"/>
                    <a:pt x="268" y="235"/>
                    <a:pt x="201" y="245"/>
                  </a:cubicBezTo>
                  <a:cubicBezTo>
                    <a:pt x="146" y="268"/>
                    <a:pt x="79" y="268"/>
                    <a:pt x="1" y="279"/>
                  </a:cubicBezTo>
                  <a:lnTo>
                    <a:pt x="12" y="324"/>
                  </a:lnTo>
                  <a:cubicBezTo>
                    <a:pt x="79" y="324"/>
                    <a:pt x="146" y="312"/>
                    <a:pt x="213" y="290"/>
                  </a:cubicBezTo>
                  <a:cubicBezTo>
                    <a:pt x="279" y="268"/>
                    <a:pt x="346" y="235"/>
                    <a:pt x="401" y="190"/>
                  </a:cubicBezTo>
                  <a:cubicBezTo>
                    <a:pt x="513" y="123"/>
                    <a:pt x="613" y="34"/>
                    <a:pt x="74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01" name="Google Shape;2001;p7"/>
            <p:cNvSpPr/>
            <p:nvPr/>
          </p:nvSpPr>
          <p:spPr>
            <a:xfrm>
              <a:off x="4599814" y="1872255"/>
              <a:ext cx="27980" cy="4221"/>
            </a:xfrm>
            <a:custGeom>
              <a:avLst/>
              <a:gdLst/>
              <a:ahLst/>
              <a:cxnLst/>
              <a:rect l="l" t="t" r="r" b="b"/>
              <a:pathLst>
                <a:path w="802" h="121" extrusionOk="0">
                  <a:moveTo>
                    <a:pt x="587" y="0"/>
                  </a:moveTo>
                  <a:cubicBezTo>
                    <a:pt x="543" y="0"/>
                    <a:pt x="494" y="11"/>
                    <a:pt x="445" y="27"/>
                  </a:cubicBezTo>
                  <a:cubicBezTo>
                    <a:pt x="390" y="38"/>
                    <a:pt x="334" y="60"/>
                    <a:pt x="267" y="60"/>
                  </a:cubicBezTo>
                  <a:cubicBezTo>
                    <a:pt x="251" y="64"/>
                    <a:pt x="226" y="65"/>
                    <a:pt x="197" y="65"/>
                  </a:cubicBezTo>
                  <a:cubicBezTo>
                    <a:pt x="129" y="65"/>
                    <a:pt x="40" y="57"/>
                    <a:pt x="0" y="50"/>
                  </a:cubicBezTo>
                  <a:lnTo>
                    <a:pt x="0" y="50"/>
                  </a:lnTo>
                  <a:lnTo>
                    <a:pt x="79" y="116"/>
                  </a:lnTo>
                  <a:cubicBezTo>
                    <a:pt x="98" y="119"/>
                    <a:pt x="118" y="121"/>
                    <a:pt x="137" y="121"/>
                  </a:cubicBezTo>
                  <a:cubicBezTo>
                    <a:pt x="184" y="121"/>
                    <a:pt x="232" y="113"/>
                    <a:pt x="279" y="105"/>
                  </a:cubicBezTo>
                  <a:cubicBezTo>
                    <a:pt x="334" y="94"/>
                    <a:pt x="401" y="72"/>
                    <a:pt x="457" y="50"/>
                  </a:cubicBezTo>
                  <a:cubicBezTo>
                    <a:pt x="512" y="27"/>
                    <a:pt x="579" y="16"/>
                    <a:pt x="635" y="16"/>
                  </a:cubicBezTo>
                  <a:cubicBezTo>
                    <a:pt x="702" y="27"/>
                    <a:pt x="757" y="60"/>
                    <a:pt x="801" y="94"/>
                  </a:cubicBezTo>
                  <a:cubicBezTo>
                    <a:pt x="757" y="50"/>
                    <a:pt x="702" y="16"/>
                    <a:pt x="635" y="5"/>
                  </a:cubicBezTo>
                  <a:cubicBezTo>
                    <a:pt x="620" y="2"/>
                    <a:pt x="604" y="0"/>
                    <a:pt x="58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02" name="Google Shape;2002;p7"/>
            <p:cNvSpPr/>
            <p:nvPr/>
          </p:nvSpPr>
          <p:spPr>
            <a:xfrm>
              <a:off x="4628945" y="1707233"/>
              <a:ext cx="96638" cy="74520"/>
            </a:xfrm>
            <a:custGeom>
              <a:avLst/>
              <a:gdLst/>
              <a:ahLst/>
              <a:cxnLst/>
              <a:rect l="l" t="t" r="r" b="b"/>
              <a:pathLst>
                <a:path w="2770" h="2136" extrusionOk="0">
                  <a:moveTo>
                    <a:pt x="2097" y="1"/>
                  </a:moveTo>
                  <a:cubicBezTo>
                    <a:pt x="1746" y="1"/>
                    <a:pt x="1300" y="84"/>
                    <a:pt x="979" y="264"/>
                  </a:cubicBezTo>
                  <a:cubicBezTo>
                    <a:pt x="423" y="575"/>
                    <a:pt x="312" y="675"/>
                    <a:pt x="156" y="986"/>
                  </a:cubicBezTo>
                  <a:cubicBezTo>
                    <a:pt x="11" y="1298"/>
                    <a:pt x="22" y="1487"/>
                    <a:pt x="22" y="1487"/>
                  </a:cubicBezTo>
                  <a:cubicBezTo>
                    <a:pt x="0" y="1654"/>
                    <a:pt x="33" y="2066"/>
                    <a:pt x="433" y="2132"/>
                  </a:cubicBezTo>
                  <a:cubicBezTo>
                    <a:pt x="450" y="2135"/>
                    <a:pt x="468" y="2136"/>
                    <a:pt x="487" y="2136"/>
                  </a:cubicBezTo>
                  <a:cubicBezTo>
                    <a:pt x="920" y="2136"/>
                    <a:pt x="1892" y="1553"/>
                    <a:pt x="2191" y="1287"/>
                  </a:cubicBezTo>
                  <a:cubicBezTo>
                    <a:pt x="2491" y="998"/>
                    <a:pt x="2769" y="319"/>
                    <a:pt x="2625" y="130"/>
                  </a:cubicBezTo>
                  <a:cubicBezTo>
                    <a:pt x="2559" y="46"/>
                    <a:pt x="2354" y="1"/>
                    <a:pt x="209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03" name="Google Shape;2003;p7"/>
            <p:cNvSpPr/>
            <p:nvPr/>
          </p:nvSpPr>
          <p:spPr>
            <a:xfrm>
              <a:off x="4637074" y="1707233"/>
              <a:ext cx="86172" cy="29410"/>
            </a:xfrm>
            <a:custGeom>
              <a:avLst/>
              <a:gdLst/>
              <a:ahLst/>
              <a:cxnLst/>
              <a:rect l="l" t="t" r="r" b="b"/>
              <a:pathLst>
                <a:path w="2470" h="843" extrusionOk="0">
                  <a:moveTo>
                    <a:pt x="1864" y="1"/>
                  </a:moveTo>
                  <a:cubicBezTo>
                    <a:pt x="1513" y="1"/>
                    <a:pt x="1067" y="84"/>
                    <a:pt x="746" y="264"/>
                  </a:cubicBezTo>
                  <a:cubicBezTo>
                    <a:pt x="289" y="519"/>
                    <a:pt x="123" y="631"/>
                    <a:pt x="0" y="842"/>
                  </a:cubicBezTo>
                  <a:cubicBezTo>
                    <a:pt x="212" y="753"/>
                    <a:pt x="445" y="687"/>
                    <a:pt x="679" y="664"/>
                  </a:cubicBezTo>
                  <a:cubicBezTo>
                    <a:pt x="774" y="654"/>
                    <a:pt x="868" y="650"/>
                    <a:pt x="963" y="650"/>
                  </a:cubicBezTo>
                  <a:cubicBezTo>
                    <a:pt x="1191" y="650"/>
                    <a:pt x="1419" y="674"/>
                    <a:pt x="1646" y="697"/>
                  </a:cubicBezTo>
                  <a:cubicBezTo>
                    <a:pt x="1764" y="708"/>
                    <a:pt x="1879" y="717"/>
                    <a:pt x="1994" y="717"/>
                  </a:cubicBezTo>
                  <a:cubicBezTo>
                    <a:pt x="2107" y="717"/>
                    <a:pt x="2220" y="709"/>
                    <a:pt x="2336" y="687"/>
                  </a:cubicBezTo>
                  <a:cubicBezTo>
                    <a:pt x="2425" y="453"/>
                    <a:pt x="2469" y="230"/>
                    <a:pt x="2392" y="130"/>
                  </a:cubicBezTo>
                  <a:cubicBezTo>
                    <a:pt x="2326" y="46"/>
                    <a:pt x="2121" y="1"/>
                    <a:pt x="186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04" name="Google Shape;2004;p7"/>
            <p:cNvSpPr/>
            <p:nvPr/>
          </p:nvSpPr>
          <p:spPr>
            <a:xfrm>
              <a:off x="4638610" y="1749553"/>
              <a:ext cx="39632" cy="7257"/>
            </a:xfrm>
            <a:custGeom>
              <a:avLst/>
              <a:gdLst/>
              <a:ahLst/>
              <a:cxnLst/>
              <a:rect l="l" t="t" r="r" b="b"/>
              <a:pathLst>
                <a:path w="1136" h="208" extrusionOk="0">
                  <a:moveTo>
                    <a:pt x="701" y="0"/>
                  </a:moveTo>
                  <a:cubicBezTo>
                    <a:pt x="664" y="0"/>
                    <a:pt x="627" y="3"/>
                    <a:pt x="591" y="7"/>
                  </a:cubicBezTo>
                  <a:lnTo>
                    <a:pt x="290" y="40"/>
                  </a:lnTo>
                  <a:cubicBezTo>
                    <a:pt x="201" y="52"/>
                    <a:pt x="134" y="85"/>
                    <a:pt x="35" y="85"/>
                  </a:cubicBezTo>
                  <a:lnTo>
                    <a:pt x="1" y="152"/>
                  </a:lnTo>
                  <a:cubicBezTo>
                    <a:pt x="101" y="141"/>
                    <a:pt x="201" y="129"/>
                    <a:pt x="301" y="107"/>
                  </a:cubicBezTo>
                  <a:cubicBezTo>
                    <a:pt x="401" y="96"/>
                    <a:pt x="502" y="74"/>
                    <a:pt x="591" y="52"/>
                  </a:cubicBezTo>
                  <a:cubicBezTo>
                    <a:pt x="645" y="40"/>
                    <a:pt x="701" y="31"/>
                    <a:pt x="754" y="31"/>
                  </a:cubicBezTo>
                  <a:cubicBezTo>
                    <a:pt x="797" y="31"/>
                    <a:pt x="840" y="37"/>
                    <a:pt x="880" y="52"/>
                  </a:cubicBezTo>
                  <a:cubicBezTo>
                    <a:pt x="924" y="63"/>
                    <a:pt x="969" y="85"/>
                    <a:pt x="1013" y="119"/>
                  </a:cubicBezTo>
                  <a:cubicBezTo>
                    <a:pt x="1046" y="152"/>
                    <a:pt x="1080" y="185"/>
                    <a:pt x="1135" y="208"/>
                  </a:cubicBezTo>
                  <a:cubicBezTo>
                    <a:pt x="1080" y="185"/>
                    <a:pt x="1058" y="141"/>
                    <a:pt x="1013" y="107"/>
                  </a:cubicBezTo>
                  <a:cubicBezTo>
                    <a:pt x="979" y="74"/>
                    <a:pt x="935" y="40"/>
                    <a:pt x="890" y="30"/>
                  </a:cubicBezTo>
                  <a:cubicBezTo>
                    <a:pt x="828" y="8"/>
                    <a:pt x="764" y="0"/>
                    <a:pt x="70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05" name="Google Shape;2005;p7"/>
            <p:cNvSpPr/>
            <p:nvPr/>
          </p:nvSpPr>
          <p:spPr>
            <a:xfrm>
              <a:off x="4675103" y="1730783"/>
              <a:ext cx="30701" cy="9315"/>
            </a:xfrm>
            <a:custGeom>
              <a:avLst/>
              <a:gdLst/>
              <a:ahLst/>
              <a:cxnLst/>
              <a:rect l="l" t="t" r="r" b="b"/>
              <a:pathLst>
                <a:path w="880" h="267" extrusionOk="0">
                  <a:moveTo>
                    <a:pt x="145" y="0"/>
                  </a:moveTo>
                  <a:cubicBezTo>
                    <a:pt x="111" y="0"/>
                    <a:pt x="101" y="0"/>
                    <a:pt x="56" y="22"/>
                  </a:cubicBezTo>
                  <a:lnTo>
                    <a:pt x="0" y="89"/>
                  </a:lnTo>
                  <a:cubicBezTo>
                    <a:pt x="22" y="78"/>
                    <a:pt x="111" y="67"/>
                    <a:pt x="145" y="67"/>
                  </a:cubicBezTo>
                  <a:lnTo>
                    <a:pt x="256" y="67"/>
                  </a:lnTo>
                  <a:cubicBezTo>
                    <a:pt x="323" y="78"/>
                    <a:pt x="401" y="89"/>
                    <a:pt x="467" y="101"/>
                  </a:cubicBezTo>
                  <a:cubicBezTo>
                    <a:pt x="612" y="133"/>
                    <a:pt x="756" y="190"/>
                    <a:pt x="879" y="267"/>
                  </a:cubicBezTo>
                  <a:cubicBezTo>
                    <a:pt x="756" y="178"/>
                    <a:pt x="623" y="111"/>
                    <a:pt x="479" y="67"/>
                  </a:cubicBezTo>
                  <a:cubicBezTo>
                    <a:pt x="412" y="44"/>
                    <a:pt x="334" y="22"/>
                    <a:pt x="256" y="12"/>
                  </a:cubicBezTo>
                  <a:cubicBezTo>
                    <a:pt x="223" y="12"/>
                    <a:pt x="190" y="0"/>
                    <a:pt x="1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06" name="Google Shape;2006;p7"/>
            <p:cNvSpPr/>
            <p:nvPr/>
          </p:nvSpPr>
          <p:spPr>
            <a:xfrm>
              <a:off x="4692931" y="1723771"/>
              <a:ext cx="17514" cy="3698"/>
            </a:xfrm>
            <a:custGeom>
              <a:avLst/>
              <a:gdLst/>
              <a:ahLst/>
              <a:cxnLst/>
              <a:rect l="l" t="t" r="r" b="b"/>
              <a:pathLst>
                <a:path w="502" h="106" extrusionOk="0">
                  <a:moveTo>
                    <a:pt x="35" y="1"/>
                  </a:moveTo>
                  <a:cubicBezTo>
                    <a:pt x="23" y="1"/>
                    <a:pt x="12" y="1"/>
                    <a:pt x="1" y="23"/>
                  </a:cubicBezTo>
                  <a:lnTo>
                    <a:pt x="79" y="45"/>
                  </a:lnTo>
                  <a:cubicBezTo>
                    <a:pt x="101" y="57"/>
                    <a:pt x="124" y="57"/>
                    <a:pt x="146" y="57"/>
                  </a:cubicBezTo>
                  <a:cubicBezTo>
                    <a:pt x="179" y="68"/>
                    <a:pt x="223" y="68"/>
                    <a:pt x="257" y="79"/>
                  </a:cubicBezTo>
                  <a:cubicBezTo>
                    <a:pt x="322" y="95"/>
                    <a:pt x="381" y="106"/>
                    <a:pt x="439" y="106"/>
                  </a:cubicBezTo>
                  <a:cubicBezTo>
                    <a:pt x="460" y="106"/>
                    <a:pt x="481" y="104"/>
                    <a:pt x="502" y="101"/>
                  </a:cubicBezTo>
                  <a:cubicBezTo>
                    <a:pt x="423" y="101"/>
                    <a:pt x="346" y="79"/>
                    <a:pt x="268" y="57"/>
                  </a:cubicBezTo>
                  <a:cubicBezTo>
                    <a:pt x="235" y="45"/>
                    <a:pt x="190" y="35"/>
                    <a:pt x="146" y="23"/>
                  </a:cubicBezTo>
                  <a:cubicBezTo>
                    <a:pt x="134" y="12"/>
                    <a:pt x="112" y="12"/>
                    <a:pt x="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07" name="Google Shape;2007;p7"/>
            <p:cNvSpPr/>
            <p:nvPr/>
          </p:nvSpPr>
          <p:spPr>
            <a:xfrm>
              <a:off x="4645587" y="1714106"/>
              <a:ext cx="30701" cy="34155"/>
            </a:xfrm>
            <a:custGeom>
              <a:avLst/>
              <a:gdLst/>
              <a:ahLst/>
              <a:cxnLst/>
              <a:rect l="l" t="t" r="r" b="b"/>
              <a:pathLst>
                <a:path w="880" h="979" extrusionOk="0">
                  <a:moveTo>
                    <a:pt x="880" y="0"/>
                  </a:moveTo>
                  <a:cubicBezTo>
                    <a:pt x="724" y="144"/>
                    <a:pt x="601" y="312"/>
                    <a:pt x="480" y="467"/>
                  </a:cubicBezTo>
                  <a:cubicBezTo>
                    <a:pt x="346" y="634"/>
                    <a:pt x="168" y="856"/>
                    <a:pt x="1" y="979"/>
                  </a:cubicBezTo>
                  <a:lnTo>
                    <a:pt x="101" y="979"/>
                  </a:lnTo>
                  <a:cubicBezTo>
                    <a:pt x="268" y="834"/>
                    <a:pt x="391" y="668"/>
                    <a:pt x="513" y="490"/>
                  </a:cubicBezTo>
                  <a:cubicBezTo>
                    <a:pt x="624" y="322"/>
                    <a:pt x="735" y="144"/>
                    <a:pt x="88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08" name="Google Shape;2008;p7"/>
            <p:cNvSpPr/>
            <p:nvPr/>
          </p:nvSpPr>
          <p:spPr>
            <a:xfrm>
              <a:off x="4682081" y="1718363"/>
              <a:ext cx="13222" cy="11652"/>
            </a:xfrm>
            <a:custGeom>
              <a:avLst/>
              <a:gdLst/>
              <a:ahLst/>
              <a:cxnLst/>
              <a:rect l="l" t="t" r="r" b="b"/>
              <a:pathLst>
                <a:path w="379" h="334" extrusionOk="0">
                  <a:moveTo>
                    <a:pt x="379" y="0"/>
                  </a:moveTo>
                  <a:cubicBezTo>
                    <a:pt x="234" y="67"/>
                    <a:pt x="112" y="178"/>
                    <a:pt x="0" y="301"/>
                  </a:cubicBezTo>
                  <a:lnTo>
                    <a:pt x="45" y="334"/>
                  </a:lnTo>
                  <a:cubicBezTo>
                    <a:pt x="134" y="200"/>
                    <a:pt x="245" y="89"/>
                    <a:pt x="3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09" name="Google Shape;2009;p7"/>
            <p:cNvSpPr/>
            <p:nvPr/>
          </p:nvSpPr>
          <p:spPr>
            <a:xfrm>
              <a:off x="4168732" y="1598835"/>
              <a:ext cx="535104" cy="448235"/>
            </a:xfrm>
            <a:custGeom>
              <a:avLst/>
              <a:gdLst/>
              <a:ahLst/>
              <a:cxnLst/>
              <a:rect l="l" t="t" r="r" b="b"/>
              <a:pathLst>
                <a:path w="15338" h="12848" extrusionOk="0">
                  <a:moveTo>
                    <a:pt x="14592" y="0"/>
                  </a:moveTo>
                  <a:cubicBezTo>
                    <a:pt x="14314" y="890"/>
                    <a:pt x="13980" y="1758"/>
                    <a:pt x="13569" y="2592"/>
                  </a:cubicBezTo>
                  <a:cubicBezTo>
                    <a:pt x="13357" y="3003"/>
                    <a:pt x="13124" y="3404"/>
                    <a:pt x="12868" y="3794"/>
                  </a:cubicBezTo>
                  <a:cubicBezTo>
                    <a:pt x="12702" y="4038"/>
                    <a:pt x="12546" y="4283"/>
                    <a:pt x="12379" y="4516"/>
                  </a:cubicBezTo>
                  <a:cubicBezTo>
                    <a:pt x="12312" y="4338"/>
                    <a:pt x="12257" y="4149"/>
                    <a:pt x="12235" y="3960"/>
                  </a:cubicBezTo>
                  <a:cubicBezTo>
                    <a:pt x="12190" y="3749"/>
                    <a:pt x="12179" y="3527"/>
                    <a:pt x="12156" y="3304"/>
                  </a:cubicBezTo>
                  <a:cubicBezTo>
                    <a:pt x="12134" y="3082"/>
                    <a:pt x="12123" y="2859"/>
                    <a:pt x="12079" y="2637"/>
                  </a:cubicBezTo>
                  <a:cubicBezTo>
                    <a:pt x="12045" y="2414"/>
                    <a:pt x="12001" y="2192"/>
                    <a:pt x="11912" y="1980"/>
                  </a:cubicBezTo>
                  <a:lnTo>
                    <a:pt x="11879" y="1992"/>
                  </a:lnTo>
                  <a:cubicBezTo>
                    <a:pt x="11968" y="2203"/>
                    <a:pt x="12012" y="2414"/>
                    <a:pt x="12034" y="2637"/>
                  </a:cubicBezTo>
                  <a:cubicBezTo>
                    <a:pt x="12067" y="2859"/>
                    <a:pt x="12090" y="3082"/>
                    <a:pt x="12101" y="3304"/>
                  </a:cubicBezTo>
                  <a:cubicBezTo>
                    <a:pt x="12112" y="3527"/>
                    <a:pt x="12134" y="3749"/>
                    <a:pt x="12168" y="3972"/>
                  </a:cubicBezTo>
                  <a:cubicBezTo>
                    <a:pt x="12201" y="4182"/>
                    <a:pt x="12245" y="4394"/>
                    <a:pt x="12324" y="4594"/>
                  </a:cubicBezTo>
                  <a:cubicBezTo>
                    <a:pt x="12245" y="4706"/>
                    <a:pt x="12168" y="4827"/>
                    <a:pt x="12079" y="4939"/>
                  </a:cubicBezTo>
                  <a:cubicBezTo>
                    <a:pt x="11545" y="5695"/>
                    <a:pt x="10977" y="6441"/>
                    <a:pt x="10310" y="7086"/>
                  </a:cubicBezTo>
                  <a:cubicBezTo>
                    <a:pt x="10299" y="7108"/>
                    <a:pt x="10277" y="7130"/>
                    <a:pt x="10255" y="7152"/>
                  </a:cubicBezTo>
                  <a:cubicBezTo>
                    <a:pt x="10255" y="6963"/>
                    <a:pt x="10243" y="6763"/>
                    <a:pt x="10221" y="6574"/>
                  </a:cubicBezTo>
                  <a:cubicBezTo>
                    <a:pt x="10188" y="6340"/>
                    <a:pt x="10110" y="6118"/>
                    <a:pt x="10043" y="5895"/>
                  </a:cubicBezTo>
                  <a:cubicBezTo>
                    <a:pt x="9910" y="5462"/>
                    <a:pt x="9765" y="5005"/>
                    <a:pt x="9554" y="4594"/>
                  </a:cubicBezTo>
                  <a:lnTo>
                    <a:pt x="9521" y="4617"/>
                  </a:lnTo>
                  <a:cubicBezTo>
                    <a:pt x="9732" y="5028"/>
                    <a:pt x="9854" y="5473"/>
                    <a:pt x="9988" y="5917"/>
                  </a:cubicBezTo>
                  <a:cubicBezTo>
                    <a:pt x="10055" y="6140"/>
                    <a:pt x="10121" y="6362"/>
                    <a:pt x="10144" y="6585"/>
                  </a:cubicBezTo>
                  <a:cubicBezTo>
                    <a:pt x="10166" y="6797"/>
                    <a:pt x="10166" y="7019"/>
                    <a:pt x="10166" y="7230"/>
                  </a:cubicBezTo>
                  <a:cubicBezTo>
                    <a:pt x="10043" y="7341"/>
                    <a:pt x="9921" y="7442"/>
                    <a:pt x="9798" y="7541"/>
                  </a:cubicBezTo>
                  <a:lnTo>
                    <a:pt x="9788" y="7553"/>
                  </a:lnTo>
                  <a:lnTo>
                    <a:pt x="9798" y="7553"/>
                  </a:lnTo>
                  <a:cubicBezTo>
                    <a:pt x="9699" y="7620"/>
                    <a:pt x="9610" y="7686"/>
                    <a:pt x="9509" y="7753"/>
                  </a:cubicBezTo>
                  <a:cubicBezTo>
                    <a:pt x="9420" y="7808"/>
                    <a:pt x="9321" y="7875"/>
                    <a:pt x="9220" y="7942"/>
                  </a:cubicBezTo>
                  <a:cubicBezTo>
                    <a:pt x="9031" y="8064"/>
                    <a:pt x="8831" y="8176"/>
                    <a:pt x="8631" y="8298"/>
                  </a:cubicBezTo>
                  <a:cubicBezTo>
                    <a:pt x="8530" y="8354"/>
                    <a:pt x="8419" y="8398"/>
                    <a:pt x="8320" y="8453"/>
                  </a:cubicBezTo>
                  <a:cubicBezTo>
                    <a:pt x="8219" y="8498"/>
                    <a:pt x="8119" y="8554"/>
                    <a:pt x="8019" y="8576"/>
                  </a:cubicBezTo>
                  <a:cubicBezTo>
                    <a:pt x="7685" y="8520"/>
                    <a:pt x="7352" y="8476"/>
                    <a:pt x="7007" y="8476"/>
                  </a:cubicBezTo>
                  <a:cubicBezTo>
                    <a:pt x="6959" y="8472"/>
                    <a:pt x="6909" y="8471"/>
                    <a:pt x="6859" y="8471"/>
                  </a:cubicBezTo>
                  <a:cubicBezTo>
                    <a:pt x="6737" y="8471"/>
                    <a:pt x="6614" y="8479"/>
                    <a:pt x="6496" y="8487"/>
                  </a:cubicBezTo>
                  <a:cubicBezTo>
                    <a:pt x="6318" y="8509"/>
                    <a:pt x="6150" y="8532"/>
                    <a:pt x="5984" y="8554"/>
                  </a:cubicBezTo>
                  <a:cubicBezTo>
                    <a:pt x="5684" y="8603"/>
                    <a:pt x="5375" y="8644"/>
                    <a:pt x="5073" y="8644"/>
                  </a:cubicBezTo>
                  <a:cubicBezTo>
                    <a:pt x="5039" y="8644"/>
                    <a:pt x="5005" y="8644"/>
                    <a:pt x="4971" y="8643"/>
                  </a:cubicBezTo>
                  <a:cubicBezTo>
                    <a:pt x="4805" y="8631"/>
                    <a:pt x="4638" y="8609"/>
                    <a:pt x="4516" y="8542"/>
                  </a:cubicBezTo>
                  <a:cubicBezTo>
                    <a:pt x="4437" y="8498"/>
                    <a:pt x="4371" y="8453"/>
                    <a:pt x="4304" y="8398"/>
                  </a:cubicBezTo>
                  <a:lnTo>
                    <a:pt x="4204" y="8331"/>
                  </a:lnTo>
                  <a:lnTo>
                    <a:pt x="4171" y="8298"/>
                  </a:lnTo>
                  <a:cubicBezTo>
                    <a:pt x="4382" y="8186"/>
                    <a:pt x="4571" y="8064"/>
                    <a:pt x="4738" y="7909"/>
                  </a:cubicBezTo>
                  <a:cubicBezTo>
                    <a:pt x="4838" y="7820"/>
                    <a:pt x="4927" y="7719"/>
                    <a:pt x="5005" y="7608"/>
                  </a:cubicBezTo>
                  <a:cubicBezTo>
                    <a:pt x="5072" y="7519"/>
                    <a:pt x="5127" y="7419"/>
                    <a:pt x="5183" y="7308"/>
                  </a:cubicBezTo>
                  <a:cubicBezTo>
                    <a:pt x="5450" y="7063"/>
                    <a:pt x="5739" y="6829"/>
                    <a:pt x="6051" y="6652"/>
                  </a:cubicBezTo>
                  <a:cubicBezTo>
                    <a:pt x="6217" y="6552"/>
                    <a:pt x="6407" y="6474"/>
                    <a:pt x="6595" y="6418"/>
                  </a:cubicBezTo>
                  <a:cubicBezTo>
                    <a:pt x="6785" y="6352"/>
                    <a:pt x="6973" y="6307"/>
                    <a:pt x="7151" y="6229"/>
                  </a:cubicBezTo>
                  <a:lnTo>
                    <a:pt x="7141" y="6196"/>
                  </a:lnTo>
                  <a:cubicBezTo>
                    <a:pt x="6963" y="6263"/>
                    <a:pt x="6773" y="6318"/>
                    <a:pt x="6573" y="6374"/>
                  </a:cubicBezTo>
                  <a:cubicBezTo>
                    <a:pt x="6384" y="6429"/>
                    <a:pt x="6195" y="6496"/>
                    <a:pt x="6028" y="6596"/>
                  </a:cubicBezTo>
                  <a:cubicBezTo>
                    <a:pt x="5750" y="6752"/>
                    <a:pt x="5495" y="6941"/>
                    <a:pt x="5261" y="7141"/>
                  </a:cubicBezTo>
                  <a:cubicBezTo>
                    <a:pt x="5350" y="6952"/>
                    <a:pt x="5428" y="6763"/>
                    <a:pt x="5517" y="6574"/>
                  </a:cubicBezTo>
                  <a:cubicBezTo>
                    <a:pt x="5616" y="6352"/>
                    <a:pt x="5739" y="6129"/>
                    <a:pt x="5861" y="5907"/>
                  </a:cubicBezTo>
                  <a:cubicBezTo>
                    <a:pt x="6095" y="5450"/>
                    <a:pt x="6318" y="4995"/>
                    <a:pt x="6551" y="4538"/>
                  </a:cubicBezTo>
                  <a:cubicBezTo>
                    <a:pt x="6673" y="4316"/>
                    <a:pt x="6795" y="4093"/>
                    <a:pt x="6940" y="3883"/>
                  </a:cubicBezTo>
                  <a:cubicBezTo>
                    <a:pt x="7085" y="3682"/>
                    <a:pt x="7230" y="3471"/>
                    <a:pt x="7385" y="3270"/>
                  </a:cubicBezTo>
                  <a:lnTo>
                    <a:pt x="7341" y="3237"/>
                  </a:lnTo>
                  <a:cubicBezTo>
                    <a:pt x="7185" y="3438"/>
                    <a:pt x="7040" y="3649"/>
                    <a:pt x="6896" y="3860"/>
                  </a:cubicBezTo>
                  <a:cubicBezTo>
                    <a:pt x="6751" y="4061"/>
                    <a:pt x="6617" y="4283"/>
                    <a:pt x="6496" y="4505"/>
                  </a:cubicBezTo>
                  <a:cubicBezTo>
                    <a:pt x="6251" y="4961"/>
                    <a:pt x="6028" y="5417"/>
                    <a:pt x="5784" y="5862"/>
                  </a:cubicBezTo>
                  <a:cubicBezTo>
                    <a:pt x="5661" y="6085"/>
                    <a:pt x="5539" y="6307"/>
                    <a:pt x="5428" y="6540"/>
                  </a:cubicBezTo>
                  <a:cubicBezTo>
                    <a:pt x="5383" y="6629"/>
                    <a:pt x="5339" y="6730"/>
                    <a:pt x="5305" y="6819"/>
                  </a:cubicBezTo>
                  <a:cubicBezTo>
                    <a:pt x="5228" y="6674"/>
                    <a:pt x="5183" y="6518"/>
                    <a:pt x="5161" y="6362"/>
                  </a:cubicBezTo>
                  <a:cubicBezTo>
                    <a:pt x="5127" y="6174"/>
                    <a:pt x="5127" y="5984"/>
                    <a:pt x="5127" y="5784"/>
                  </a:cubicBezTo>
                  <a:cubicBezTo>
                    <a:pt x="5116" y="5595"/>
                    <a:pt x="5116" y="5395"/>
                    <a:pt x="5094" y="5195"/>
                  </a:cubicBezTo>
                  <a:cubicBezTo>
                    <a:pt x="5060" y="5005"/>
                    <a:pt x="5016" y="4805"/>
                    <a:pt x="4916" y="4639"/>
                  </a:cubicBezTo>
                  <a:lnTo>
                    <a:pt x="4894" y="4650"/>
                  </a:lnTo>
                  <a:cubicBezTo>
                    <a:pt x="4983" y="4817"/>
                    <a:pt x="5027" y="5017"/>
                    <a:pt x="5050" y="5206"/>
                  </a:cubicBezTo>
                  <a:cubicBezTo>
                    <a:pt x="5072" y="5395"/>
                    <a:pt x="5072" y="5595"/>
                    <a:pt x="5072" y="5784"/>
                  </a:cubicBezTo>
                  <a:cubicBezTo>
                    <a:pt x="5072" y="5984"/>
                    <a:pt x="5072" y="6174"/>
                    <a:pt x="5094" y="6374"/>
                  </a:cubicBezTo>
                  <a:cubicBezTo>
                    <a:pt x="5127" y="6563"/>
                    <a:pt x="5172" y="6741"/>
                    <a:pt x="5261" y="6908"/>
                  </a:cubicBezTo>
                  <a:cubicBezTo>
                    <a:pt x="5216" y="7019"/>
                    <a:pt x="5161" y="7130"/>
                    <a:pt x="5105" y="7230"/>
                  </a:cubicBezTo>
                  <a:cubicBezTo>
                    <a:pt x="5094" y="7252"/>
                    <a:pt x="5083" y="7286"/>
                    <a:pt x="5072" y="7308"/>
                  </a:cubicBezTo>
                  <a:lnTo>
                    <a:pt x="5060" y="7308"/>
                  </a:lnTo>
                  <a:cubicBezTo>
                    <a:pt x="5016" y="7397"/>
                    <a:pt x="4971" y="7475"/>
                    <a:pt x="4916" y="7553"/>
                  </a:cubicBezTo>
                  <a:cubicBezTo>
                    <a:pt x="4849" y="7653"/>
                    <a:pt x="4760" y="7742"/>
                    <a:pt x="4672" y="7830"/>
                  </a:cubicBezTo>
                  <a:cubicBezTo>
                    <a:pt x="4482" y="7998"/>
                    <a:pt x="4026" y="8242"/>
                    <a:pt x="4026" y="8242"/>
                  </a:cubicBezTo>
                  <a:lnTo>
                    <a:pt x="3637" y="8631"/>
                  </a:lnTo>
                  <a:lnTo>
                    <a:pt x="3626" y="8631"/>
                  </a:lnTo>
                  <a:lnTo>
                    <a:pt x="3626" y="8643"/>
                  </a:lnTo>
                  <a:cubicBezTo>
                    <a:pt x="3359" y="9009"/>
                    <a:pt x="3081" y="9377"/>
                    <a:pt x="2791" y="9733"/>
                  </a:cubicBezTo>
                  <a:cubicBezTo>
                    <a:pt x="2502" y="10089"/>
                    <a:pt x="2213" y="10433"/>
                    <a:pt x="1879" y="10744"/>
                  </a:cubicBezTo>
                  <a:cubicBezTo>
                    <a:pt x="1780" y="10833"/>
                    <a:pt x="1679" y="10922"/>
                    <a:pt x="1568" y="11011"/>
                  </a:cubicBezTo>
                  <a:lnTo>
                    <a:pt x="1679" y="9877"/>
                  </a:lnTo>
                  <a:lnTo>
                    <a:pt x="1746" y="9210"/>
                  </a:lnTo>
                  <a:cubicBezTo>
                    <a:pt x="1768" y="8987"/>
                    <a:pt x="1768" y="8765"/>
                    <a:pt x="1691" y="8542"/>
                  </a:cubicBezTo>
                  <a:lnTo>
                    <a:pt x="1669" y="8554"/>
                  </a:lnTo>
                  <a:cubicBezTo>
                    <a:pt x="1724" y="8765"/>
                    <a:pt x="1724" y="8987"/>
                    <a:pt x="1691" y="9210"/>
                  </a:cubicBezTo>
                  <a:cubicBezTo>
                    <a:pt x="1669" y="9432"/>
                    <a:pt x="1635" y="9644"/>
                    <a:pt x="1612" y="9866"/>
                  </a:cubicBezTo>
                  <a:lnTo>
                    <a:pt x="1435" y="11134"/>
                  </a:lnTo>
                  <a:lnTo>
                    <a:pt x="1368" y="11201"/>
                  </a:lnTo>
                  <a:cubicBezTo>
                    <a:pt x="1201" y="11367"/>
                    <a:pt x="1046" y="11535"/>
                    <a:pt x="890" y="11701"/>
                  </a:cubicBezTo>
                  <a:cubicBezTo>
                    <a:pt x="579" y="12046"/>
                    <a:pt x="278" y="12391"/>
                    <a:pt x="0" y="12758"/>
                  </a:cubicBezTo>
                  <a:lnTo>
                    <a:pt x="144" y="12847"/>
                  </a:lnTo>
                  <a:cubicBezTo>
                    <a:pt x="423" y="12480"/>
                    <a:pt x="700" y="12146"/>
                    <a:pt x="1012" y="11812"/>
                  </a:cubicBezTo>
                  <a:cubicBezTo>
                    <a:pt x="1157" y="11646"/>
                    <a:pt x="1313" y="11479"/>
                    <a:pt x="1479" y="11312"/>
                  </a:cubicBezTo>
                  <a:cubicBezTo>
                    <a:pt x="1646" y="11156"/>
                    <a:pt x="1813" y="11011"/>
                    <a:pt x="1991" y="10856"/>
                  </a:cubicBezTo>
                  <a:cubicBezTo>
                    <a:pt x="2213" y="10645"/>
                    <a:pt x="2425" y="10411"/>
                    <a:pt x="2625" y="10166"/>
                  </a:cubicBezTo>
                  <a:lnTo>
                    <a:pt x="2692" y="10166"/>
                  </a:lnTo>
                  <a:cubicBezTo>
                    <a:pt x="2736" y="10155"/>
                    <a:pt x="2781" y="10133"/>
                    <a:pt x="2825" y="10122"/>
                  </a:cubicBezTo>
                  <a:cubicBezTo>
                    <a:pt x="2903" y="10077"/>
                    <a:pt x="2992" y="10055"/>
                    <a:pt x="3070" y="10055"/>
                  </a:cubicBezTo>
                  <a:cubicBezTo>
                    <a:pt x="3159" y="10044"/>
                    <a:pt x="3248" y="10044"/>
                    <a:pt x="3348" y="10044"/>
                  </a:cubicBezTo>
                  <a:lnTo>
                    <a:pt x="3614" y="10044"/>
                  </a:lnTo>
                  <a:lnTo>
                    <a:pt x="4160" y="10055"/>
                  </a:lnTo>
                  <a:cubicBezTo>
                    <a:pt x="4338" y="10066"/>
                    <a:pt x="4516" y="10077"/>
                    <a:pt x="4682" y="10144"/>
                  </a:cubicBezTo>
                  <a:lnTo>
                    <a:pt x="4694" y="10111"/>
                  </a:lnTo>
                  <a:cubicBezTo>
                    <a:pt x="4526" y="10033"/>
                    <a:pt x="4338" y="10022"/>
                    <a:pt x="4160" y="10010"/>
                  </a:cubicBezTo>
                  <a:lnTo>
                    <a:pt x="3614" y="10000"/>
                  </a:lnTo>
                  <a:lnTo>
                    <a:pt x="3348" y="9988"/>
                  </a:lnTo>
                  <a:cubicBezTo>
                    <a:pt x="3298" y="9983"/>
                    <a:pt x="3251" y="9980"/>
                    <a:pt x="3205" y="9980"/>
                  </a:cubicBezTo>
                  <a:cubicBezTo>
                    <a:pt x="3159" y="9980"/>
                    <a:pt x="3114" y="9983"/>
                    <a:pt x="3070" y="9988"/>
                  </a:cubicBezTo>
                  <a:cubicBezTo>
                    <a:pt x="3025" y="9988"/>
                    <a:pt x="2981" y="9988"/>
                    <a:pt x="2925" y="10010"/>
                  </a:cubicBezTo>
                  <a:cubicBezTo>
                    <a:pt x="2880" y="10022"/>
                    <a:pt x="2836" y="10033"/>
                    <a:pt x="2803" y="10055"/>
                  </a:cubicBezTo>
                  <a:cubicBezTo>
                    <a:pt x="2769" y="10066"/>
                    <a:pt x="2736" y="10077"/>
                    <a:pt x="2702" y="10077"/>
                  </a:cubicBezTo>
                  <a:cubicBezTo>
                    <a:pt x="2769" y="10000"/>
                    <a:pt x="2847" y="9911"/>
                    <a:pt x="2914" y="9822"/>
                  </a:cubicBezTo>
                  <a:cubicBezTo>
                    <a:pt x="3203" y="9466"/>
                    <a:pt x="3470" y="9098"/>
                    <a:pt x="3737" y="8732"/>
                  </a:cubicBezTo>
                  <a:lnTo>
                    <a:pt x="4071" y="8398"/>
                  </a:lnTo>
                  <a:cubicBezTo>
                    <a:pt x="4082" y="8409"/>
                    <a:pt x="4104" y="8420"/>
                    <a:pt x="4115" y="8431"/>
                  </a:cubicBezTo>
                  <a:cubicBezTo>
                    <a:pt x="4148" y="8465"/>
                    <a:pt x="4182" y="8487"/>
                    <a:pt x="4227" y="8520"/>
                  </a:cubicBezTo>
                  <a:cubicBezTo>
                    <a:pt x="4293" y="8565"/>
                    <a:pt x="4371" y="8609"/>
                    <a:pt x="4437" y="8654"/>
                  </a:cubicBezTo>
                  <a:cubicBezTo>
                    <a:pt x="4615" y="8754"/>
                    <a:pt x="4793" y="8765"/>
                    <a:pt x="4971" y="8776"/>
                  </a:cubicBezTo>
                  <a:cubicBezTo>
                    <a:pt x="5001" y="8777"/>
                    <a:pt x="5030" y="8778"/>
                    <a:pt x="5060" y="8778"/>
                  </a:cubicBezTo>
                  <a:cubicBezTo>
                    <a:pt x="5375" y="8778"/>
                    <a:pt x="5689" y="8728"/>
                    <a:pt x="5995" y="8687"/>
                  </a:cubicBezTo>
                  <a:cubicBezTo>
                    <a:pt x="6173" y="8665"/>
                    <a:pt x="6340" y="8631"/>
                    <a:pt x="6506" y="8621"/>
                  </a:cubicBezTo>
                  <a:cubicBezTo>
                    <a:pt x="6662" y="8598"/>
                    <a:pt x="6818" y="8598"/>
                    <a:pt x="6973" y="8598"/>
                  </a:cubicBezTo>
                  <a:cubicBezTo>
                    <a:pt x="7163" y="8698"/>
                    <a:pt x="7352" y="8799"/>
                    <a:pt x="7529" y="8910"/>
                  </a:cubicBezTo>
                  <a:cubicBezTo>
                    <a:pt x="7719" y="9021"/>
                    <a:pt x="7885" y="9177"/>
                    <a:pt x="8063" y="9321"/>
                  </a:cubicBezTo>
                  <a:cubicBezTo>
                    <a:pt x="8152" y="9388"/>
                    <a:pt x="8241" y="9444"/>
                    <a:pt x="8330" y="9521"/>
                  </a:cubicBezTo>
                  <a:cubicBezTo>
                    <a:pt x="8419" y="9588"/>
                    <a:pt x="8508" y="9666"/>
                    <a:pt x="8587" y="9733"/>
                  </a:cubicBezTo>
                  <a:cubicBezTo>
                    <a:pt x="8764" y="9877"/>
                    <a:pt x="8931" y="10033"/>
                    <a:pt x="9131" y="10144"/>
                  </a:cubicBezTo>
                  <a:lnTo>
                    <a:pt x="9143" y="10111"/>
                  </a:lnTo>
                  <a:cubicBezTo>
                    <a:pt x="8965" y="10000"/>
                    <a:pt x="8797" y="9844"/>
                    <a:pt x="8619" y="9688"/>
                  </a:cubicBezTo>
                  <a:cubicBezTo>
                    <a:pt x="8542" y="9622"/>
                    <a:pt x="8453" y="9543"/>
                    <a:pt x="8375" y="9466"/>
                  </a:cubicBezTo>
                  <a:cubicBezTo>
                    <a:pt x="8286" y="9399"/>
                    <a:pt x="8186" y="9332"/>
                    <a:pt x="8108" y="9266"/>
                  </a:cubicBezTo>
                  <a:cubicBezTo>
                    <a:pt x="7930" y="9121"/>
                    <a:pt x="7763" y="8965"/>
                    <a:pt x="7574" y="8843"/>
                  </a:cubicBezTo>
                  <a:cubicBezTo>
                    <a:pt x="7440" y="8754"/>
                    <a:pt x="7319" y="8676"/>
                    <a:pt x="7185" y="8609"/>
                  </a:cubicBezTo>
                  <a:lnTo>
                    <a:pt x="7185" y="8609"/>
                  </a:lnTo>
                  <a:cubicBezTo>
                    <a:pt x="7463" y="8621"/>
                    <a:pt x="7741" y="8654"/>
                    <a:pt x="8008" y="8710"/>
                  </a:cubicBezTo>
                  <a:lnTo>
                    <a:pt x="8030" y="8710"/>
                  </a:lnTo>
                  <a:lnTo>
                    <a:pt x="8041" y="8698"/>
                  </a:lnTo>
                  <a:cubicBezTo>
                    <a:pt x="8108" y="8687"/>
                    <a:pt x="8152" y="8665"/>
                    <a:pt x="8208" y="8643"/>
                  </a:cubicBezTo>
                  <a:cubicBezTo>
                    <a:pt x="8264" y="8609"/>
                    <a:pt x="8320" y="8587"/>
                    <a:pt x="8375" y="8565"/>
                  </a:cubicBezTo>
                  <a:cubicBezTo>
                    <a:pt x="8475" y="8509"/>
                    <a:pt x="8587" y="8453"/>
                    <a:pt x="8686" y="8398"/>
                  </a:cubicBezTo>
                  <a:lnTo>
                    <a:pt x="9287" y="8031"/>
                  </a:lnTo>
                  <a:cubicBezTo>
                    <a:pt x="9376" y="7964"/>
                    <a:pt x="9476" y="7909"/>
                    <a:pt x="9576" y="7842"/>
                  </a:cubicBezTo>
                  <a:cubicBezTo>
                    <a:pt x="9676" y="7775"/>
                    <a:pt x="9765" y="7709"/>
                    <a:pt x="9865" y="7630"/>
                  </a:cubicBezTo>
                  <a:lnTo>
                    <a:pt x="9877" y="7620"/>
                  </a:lnTo>
                  <a:cubicBezTo>
                    <a:pt x="9966" y="7586"/>
                    <a:pt x="10065" y="7575"/>
                    <a:pt x="10166" y="7575"/>
                  </a:cubicBezTo>
                  <a:cubicBezTo>
                    <a:pt x="10288" y="7575"/>
                    <a:pt x="10399" y="7586"/>
                    <a:pt x="10522" y="7597"/>
                  </a:cubicBezTo>
                  <a:cubicBezTo>
                    <a:pt x="10766" y="7620"/>
                    <a:pt x="11011" y="7630"/>
                    <a:pt x="11244" y="7664"/>
                  </a:cubicBezTo>
                  <a:lnTo>
                    <a:pt x="11612" y="7697"/>
                  </a:lnTo>
                  <a:cubicBezTo>
                    <a:pt x="11723" y="7719"/>
                    <a:pt x="11845" y="7742"/>
                    <a:pt x="11956" y="7775"/>
                  </a:cubicBezTo>
                  <a:cubicBezTo>
                    <a:pt x="12190" y="7842"/>
                    <a:pt x="12413" y="7931"/>
                    <a:pt x="12623" y="8042"/>
                  </a:cubicBezTo>
                  <a:lnTo>
                    <a:pt x="12635" y="8020"/>
                  </a:lnTo>
                  <a:cubicBezTo>
                    <a:pt x="12423" y="7909"/>
                    <a:pt x="12201" y="7808"/>
                    <a:pt x="11968" y="7731"/>
                  </a:cubicBezTo>
                  <a:cubicBezTo>
                    <a:pt x="11856" y="7697"/>
                    <a:pt x="11734" y="7675"/>
                    <a:pt x="11612" y="7653"/>
                  </a:cubicBezTo>
                  <a:cubicBezTo>
                    <a:pt x="11501" y="7630"/>
                    <a:pt x="11378" y="7620"/>
                    <a:pt x="11256" y="7597"/>
                  </a:cubicBezTo>
                  <a:cubicBezTo>
                    <a:pt x="11011" y="7564"/>
                    <a:pt x="10777" y="7541"/>
                    <a:pt x="10532" y="7519"/>
                  </a:cubicBezTo>
                  <a:cubicBezTo>
                    <a:pt x="10411" y="7508"/>
                    <a:pt x="10288" y="7486"/>
                    <a:pt x="10166" y="7486"/>
                  </a:cubicBezTo>
                  <a:lnTo>
                    <a:pt x="10032" y="7486"/>
                  </a:lnTo>
                  <a:cubicBezTo>
                    <a:pt x="10154" y="7386"/>
                    <a:pt x="10277" y="7274"/>
                    <a:pt x="10388" y="7163"/>
                  </a:cubicBezTo>
                  <a:cubicBezTo>
                    <a:pt x="10944" y="6607"/>
                    <a:pt x="11434" y="5984"/>
                    <a:pt x="11901" y="5339"/>
                  </a:cubicBezTo>
                  <a:cubicBezTo>
                    <a:pt x="12156" y="5161"/>
                    <a:pt x="12457" y="5028"/>
                    <a:pt x="12746" y="4884"/>
                  </a:cubicBezTo>
                  <a:cubicBezTo>
                    <a:pt x="13035" y="4750"/>
                    <a:pt x="13325" y="4572"/>
                    <a:pt x="13591" y="4394"/>
                  </a:cubicBezTo>
                  <a:cubicBezTo>
                    <a:pt x="14148" y="4049"/>
                    <a:pt x="14726" y="3749"/>
                    <a:pt x="15337" y="3515"/>
                  </a:cubicBezTo>
                  <a:lnTo>
                    <a:pt x="15315" y="3471"/>
                  </a:lnTo>
                  <a:cubicBezTo>
                    <a:pt x="14704" y="3705"/>
                    <a:pt x="14114" y="3994"/>
                    <a:pt x="13558" y="4338"/>
                  </a:cubicBezTo>
                  <a:cubicBezTo>
                    <a:pt x="13280" y="4516"/>
                    <a:pt x="13013" y="4683"/>
                    <a:pt x="12712" y="4827"/>
                  </a:cubicBezTo>
                  <a:cubicBezTo>
                    <a:pt x="12479" y="4939"/>
                    <a:pt x="12245" y="5039"/>
                    <a:pt x="12012" y="5173"/>
                  </a:cubicBezTo>
                  <a:cubicBezTo>
                    <a:pt x="12057" y="5117"/>
                    <a:pt x="12101" y="5050"/>
                    <a:pt x="12146" y="4995"/>
                  </a:cubicBezTo>
                  <a:cubicBezTo>
                    <a:pt x="12413" y="4605"/>
                    <a:pt x="12679" y="4227"/>
                    <a:pt x="12935" y="3838"/>
                  </a:cubicBezTo>
                  <a:cubicBezTo>
                    <a:pt x="13191" y="3448"/>
                    <a:pt x="13424" y="3037"/>
                    <a:pt x="13624" y="2615"/>
                  </a:cubicBezTo>
                  <a:cubicBezTo>
                    <a:pt x="14036" y="1780"/>
                    <a:pt x="14370" y="902"/>
                    <a:pt x="14637" y="12"/>
                  </a:cubicBezTo>
                  <a:lnTo>
                    <a:pt x="14592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grpSp>
        <p:nvGrpSpPr>
          <p:cNvPr id="2010" name="Google Shape;2010;p7"/>
          <p:cNvGrpSpPr/>
          <p:nvPr/>
        </p:nvGrpSpPr>
        <p:grpSpPr>
          <a:xfrm rot="-2433810" flipH="1">
            <a:off x="7884299" y="236257"/>
            <a:ext cx="1290891" cy="1085115"/>
            <a:chOff x="4168732" y="1578984"/>
            <a:chExt cx="556852" cy="468086"/>
          </a:xfrm>
        </p:grpSpPr>
        <p:sp>
          <p:nvSpPr>
            <p:cNvPr id="2011" name="Google Shape;2011;p7"/>
            <p:cNvSpPr/>
            <p:nvPr/>
          </p:nvSpPr>
          <p:spPr>
            <a:xfrm>
              <a:off x="4624270" y="1578984"/>
              <a:ext cx="88510" cy="100232"/>
            </a:xfrm>
            <a:custGeom>
              <a:avLst/>
              <a:gdLst/>
              <a:ahLst/>
              <a:cxnLst/>
              <a:rect l="l" t="t" r="r" b="b"/>
              <a:pathLst>
                <a:path w="2537" h="2873" extrusionOk="0">
                  <a:moveTo>
                    <a:pt x="1467" y="0"/>
                  </a:moveTo>
                  <a:cubicBezTo>
                    <a:pt x="1275" y="0"/>
                    <a:pt x="631" y="347"/>
                    <a:pt x="323" y="826"/>
                  </a:cubicBezTo>
                  <a:cubicBezTo>
                    <a:pt x="1" y="1315"/>
                    <a:pt x="1" y="1926"/>
                    <a:pt x="179" y="2294"/>
                  </a:cubicBezTo>
                  <a:cubicBezTo>
                    <a:pt x="345" y="2660"/>
                    <a:pt x="679" y="2872"/>
                    <a:pt x="679" y="2872"/>
                  </a:cubicBezTo>
                  <a:cubicBezTo>
                    <a:pt x="679" y="2872"/>
                    <a:pt x="1091" y="2594"/>
                    <a:pt x="1246" y="2527"/>
                  </a:cubicBezTo>
                  <a:cubicBezTo>
                    <a:pt x="1390" y="2472"/>
                    <a:pt x="1969" y="2393"/>
                    <a:pt x="2225" y="2227"/>
                  </a:cubicBezTo>
                  <a:cubicBezTo>
                    <a:pt x="2480" y="2071"/>
                    <a:pt x="2536" y="1682"/>
                    <a:pt x="2503" y="1449"/>
                  </a:cubicBezTo>
                  <a:cubicBezTo>
                    <a:pt x="2458" y="1215"/>
                    <a:pt x="1991" y="503"/>
                    <a:pt x="1902" y="381"/>
                  </a:cubicBezTo>
                  <a:cubicBezTo>
                    <a:pt x="1813" y="270"/>
                    <a:pt x="1647" y="25"/>
                    <a:pt x="1491" y="3"/>
                  </a:cubicBezTo>
                  <a:cubicBezTo>
                    <a:pt x="1484" y="1"/>
                    <a:pt x="1476" y="0"/>
                    <a:pt x="14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12" name="Google Shape;2012;p7"/>
            <p:cNvSpPr/>
            <p:nvPr/>
          </p:nvSpPr>
          <p:spPr>
            <a:xfrm>
              <a:off x="4624654" y="1578984"/>
              <a:ext cx="61332" cy="73927"/>
            </a:xfrm>
            <a:custGeom>
              <a:avLst/>
              <a:gdLst/>
              <a:ahLst/>
              <a:cxnLst/>
              <a:rect l="l" t="t" r="r" b="b"/>
              <a:pathLst>
                <a:path w="1758" h="2119" extrusionOk="0">
                  <a:moveTo>
                    <a:pt x="1456" y="0"/>
                  </a:moveTo>
                  <a:cubicBezTo>
                    <a:pt x="1264" y="0"/>
                    <a:pt x="620" y="347"/>
                    <a:pt x="312" y="826"/>
                  </a:cubicBezTo>
                  <a:cubicBezTo>
                    <a:pt x="45" y="1226"/>
                    <a:pt x="0" y="1704"/>
                    <a:pt x="89" y="2071"/>
                  </a:cubicBezTo>
                  <a:cubicBezTo>
                    <a:pt x="181" y="2099"/>
                    <a:pt x="281" y="2119"/>
                    <a:pt x="382" y="2119"/>
                  </a:cubicBezTo>
                  <a:cubicBezTo>
                    <a:pt x="403" y="2119"/>
                    <a:pt x="424" y="2118"/>
                    <a:pt x="445" y="2116"/>
                  </a:cubicBezTo>
                  <a:cubicBezTo>
                    <a:pt x="746" y="2094"/>
                    <a:pt x="1013" y="1949"/>
                    <a:pt x="1224" y="1738"/>
                  </a:cubicBezTo>
                  <a:cubicBezTo>
                    <a:pt x="1424" y="1538"/>
                    <a:pt x="1580" y="1281"/>
                    <a:pt x="1658" y="1014"/>
                  </a:cubicBezTo>
                  <a:cubicBezTo>
                    <a:pt x="1747" y="737"/>
                    <a:pt x="1758" y="448"/>
                    <a:pt x="1713" y="158"/>
                  </a:cubicBezTo>
                  <a:cubicBezTo>
                    <a:pt x="1636" y="80"/>
                    <a:pt x="1557" y="13"/>
                    <a:pt x="1480" y="3"/>
                  </a:cubicBezTo>
                  <a:cubicBezTo>
                    <a:pt x="1473" y="1"/>
                    <a:pt x="1465" y="0"/>
                    <a:pt x="1456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13" name="Google Shape;2013;p7"/>
            <p:cNvSpPr/>
            <p:nvPr/>
          </p:nvSpPr>
          <p:spPr>
            <a:xfrm>
              <a:off x="4663066" y="1592625"/>
              <a:ext cx="9350" cy="29515"/>
            </a:xfrm>
            <a:custGeom>
              <a:avLst/>
              <a:gdLst/>
              <a:ahLst/>
              <a:cxnLst/>
              <a:rect l="l" t="t" r="r" b="b"/>
              <a:pathLst>
                <a:path w="268" h="846" extrusionOk="0">
                  <a:moveTo>
                    <a:pt x="1" y="1"/>
                  </a:moveTo>
                  <a:cubicBezTo>
                    <a:pt x="68" y="134"/>
                    <a:pt x="123" y="279"/>
                    <a:pt x="157" y="412"/>
                  </a:cubicBezTo>
                  <a:cubicBezTo>
                    <a:pt x="179" y="490"/>
                    <a:pt x="189" y="557"/>
                    <a:pt x="201" y="635"/>
                  </a:cubicBezTo>
                  <a:cubicBezTo>
                    <a:pt x="212" y="702"/>
                    <a:pt x="223" y="768"/>
                    <a:pt x="201" y="835"/>
                  </a:cubicBezTo>
                  <a:lnTo>
                    <a:pt x="256" y="846"/>
                  </a:lnTo>
                  <a:cubicBezTo>
                    <a:pt x="268" y="768"/>
                    <a:pt x="256" y="690"/>
                    <a:pt x="246" y="623"/>
                  </a:cubicBezTo>
                  <a:cubicBezTo>
                    <a:pt x="223" y="546"/>
                    <a:pt x="201" y="479"/>
                    <a:pt x="179" y="412"/>
                  </a:cubicBezTo>
                  <a:cubicBezTo>
                    <a:pt x="134" y="267"/>
                    <a:pt x="78" y="134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14" name="Google Shape;2014;p7"/>
            <p:cNvSpPr/>
            <p:nvPr/>
          </p:nvSpPr>
          <p:spPr>
            <a:xfrm>
              <a:off x="4674300" y="1603127"/>
              <a:ext cx="21770" cy="11652"/>
            </a:xfrm>
            <a:custGeom>
              <a:avLst/>
              <a:gdLst/>
              <a:ahLst/>
              <a:cxnLst/>
              <a:rect l="l" t="t" r="r" b="b"/>
              <a:pathLst>
                <a:path w="624" h="334" extrusionOk="0">
                  <a:moveTo>
                    <a:pt x="624" y="0"/>
                  </a:moveTo>
                  <a:lnTo>
                    <a:pt x="624" y="0"/>
                  </a:lnTo>
                  <a:cubicBezTo>
                    <a:pt x="391" y="67"/>
                    <a:pt x="213" y="122"/>
                    <a:pt x="1" y="233"/>
                  </a:cubicBezTo>
                  <a:lnTo>
                    <a:pt x="1" y="334"/>
                  </a:lnTo>
                  <a:cubicBezTo>
                    <a:pt x="201" y="200"/>
                    <a:pt x="401" y="89"/>
                    <a:pt x="62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15" name="Google Shape;2015;p7"/>
            <p:cNvSpPr/>
            <p:nvPr/>
          </p:nvSpPr>
          <p:spPr>
            <a:xfrm>
              <a:off x="4661531" y="1628735"/>
              <a:ext cx="36492" cy="20584"/>
            </a:xfrm>
            <a:custGeom>
              <a:avLst/>
              <a:gdLst/>
              <a:ahLst/>
              <a:cxnLst/>
              <a:rect l="l" t="t" r="r" b="b"/>
              <a:pathLst>
                <a:path w="1046" h="590" extrusionOk="0">
                  <a:moveTo>
                    <a:pt x="1046" y="0"/>
                  </a:moveTo>
                  <a:cubicBezTo>
                    <a:pt x="668" y="45"/>
                    <a:pt x="322" y="167"/>
                    <a:pt x="23" y="434"/>
                  </a:cubicBezTo>
                  <a:lnTo>
                    <a:pt x="0" y="589"/>
                  </a:lnTo>
                  <a:cubicBezTo>
                    <a:pt x="267" y="322"/>
                    <a:pt x="668" y="67"/>
                    <a:pt x="10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16" name="Google Shape;2016;p7"/>
            <p:cNvSpPr/>
            <p:nvPr/>
          </p:nvSpPr>
          <p:spPr>
            <a:xfrm>
              <a:off x="4643668" y="1628316"/>
              <a:ext cx="14374" cy="33422"/>
            </a:xfrm>
            <a:custGeom>
              <a:avLst/>
              <a:gdLst/>
              <a:ahLst/>
              <a:cxnLst/>
              <a:rect l="l" t="t" r="r" b="b"/>
              <a:pathLst>
                <a:path w="412" h="958" extrusionOk="0">
                  <a:moveTo>
                    <a:pt x="1" y="1"/>
                  </a:moveTo>
                  <a:cubicBezTo>
                    <a:pt x="223" y="268"/>
                    <a:pt x="345" y="613"/>
                    <a:pt x="323" y="957"/>
                  </a:cubicBezTo>
                  <a:lnTo>
                    <a:pt x="412" y="868"/>
                  </a:lnTo>
                  <a:cubicBezTo>
                    <a:pt x="401" y="512"/>
                    <a:pt x="245" y="245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17" name="Google Shape;2017;p7"/>
            <p:cNvSpPr/>
            <p:nvPr/>
          </p:nvSpPr>
          <p:spPr>
            <a:xfrm>
              <a:off x="4550935" y="1641783"/>
              <a:ext cx="67542" cy="87986"/>
            </a:xfrm>
            <a:custGeom>
              <a:avLst/>
              <a:gdLst/>
              <a:ahLst/>
              <a:cxnLst/>
              <a:rect l="l" t="t" r="r" b="b"/>
              <a:pathLst>
                <a:path w="1936" h="2522" extrusionOk="0">
                  <a:moveTo>
                    <a:pt x="1143" y="0"/>
                  </a:moveTo>
                  <a:cubicBezTo>
                    <a:pt x="1129" y="0"/>
                    <a:pt x="1115" y="2"/>
                    <a:pt x="1102" y="4"/>
                  </a:cubicBezTo>
                  <a:cubicBezTo>
                    <a:pt x="734" y="71"/>
                    <a:pt x="423" y="571"/>
                    <a:pt x="279" y="828"/>
                  </a:cubicBezTo>
                  <a:cubicBezTo>
                    <a:pt x="0" y="1295"/>
                    <a:pt x="0" y="1829"/>
                    <a:pt x="368" y="2207"/>
                  </a:cubicBezTo>
                  <a:cubicBezTo>
                    <a:pt x="649" y="2488"/>
                    <a:pt x="991" y="2521"/>
                    <a:pt x="1133" y="2521"/>
                  </a:cubicBezTo>
                  <a:cubicBezTo>
                    <a:pt x="1176" y="2521"/>
                    <a:pt x="1201" y="2518"/>
                    <a:pt x="1201" y="2518"/>
                  </a:cubicBezTo>
                  <a:cubicBezTo>
                    <a:pt x="1208" y="2518"/>
                    <a:pt x="1216" y="2519"/>
                    <a:pt x="1225" y="2519"/>
                  </a:cubicBezTo>
                  <a:cubicBezTo>
                    <a:pt x="1277" y="2519"/>
                    <a:pt x="1376" y="2503"/>
                    <a:pt x="1602" y="2296"/>
                  </a:cubicBezTo>
                  <a:cubicBezTo>
                    <a:pt x="1880" y="2039"/>
                    <a:pt x="1935" y="1594"/>
                    <a:pt x="1891" y="1261"/>
                  </a:cubicBezTo>
                  <a:cubicBezTo>
                    <a:pt x="1838" y="929"/>
                    <a:pt x="1496" y="0"/>
                    <a:pt x="114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18" name="Google Shape;2018;p7"/>
            <p:cNvSpPr/>
            <p:nvPr/>
          </p:nvSpPr>
          <p:spPr>
            <a:xfrm>
              <a:off x="4551319" y="1641678"/>
              <a:ext cx="50482" cy="70787"/>
            </a:xfrm>
            <a:custGeom>
              <a:avLst/>
              <a:gdLst/>
              <a:ahLst/>
              <a:cxnLst/>
              <a:rect l="l" t="t" r="r" b="b"/>
              <a:pathLst>
                <a:path w="1447" h="2029" extrusionOk="0">
                  <a:moveTo>
                    <a:pt x="1139" y="1"/>
                  </a:moveTo>
                  <a:cubicBezTo>
                    <a:pt x="1123" y="1"/>
                    <a:pt x="1107" y="3"/>
                    <a:pt x="1091" y="7"/>
                  </a:cubicBezTo>
                  <a:cubicBezTo>
                    <a:pt x="723" y="74"/>
                    <a:pt x="412" y="574"/>
                    <a:pt x="268" y="831"/>
                  </a:cubicBezTo>
                  <a:cubicBezTo>
                    <a:pt x="34" y="1231"/>
                    <a:pt x="1" y="1676"/>
                    <a:pt x="212" y="2020"/>
                  </a:cubicBezTo>
                  <a:cubicBezTo>
                    <a:pt x="245" y="2026"/>
                    <a:pt x="278" y="2029"/>
                    <a:pt x="312" y="2029"/>
                  </a:cubicBezTo>
                  <a:cubicBezTo>
                    <a:pt x="345" y="2029"/>
                    <a:pt x="378" y="2026"/>
                    <a:pt x="412" y="2020"/>
                  </a:cubicBezTo>
                  <a:cubicBezTo>
                    <a:pt x="668" y="1965"/>
                    <a:pt x="868" y="1775"/>
                    <a:pt x="957" y="1531"/>
                  </a:cubicBezTo>
                  <a:cubicBezTo>
                    <a:pt x="1002" y="1420"/>
                    <a:pt x="1024" y="1286"/>
                    <a:pt x="1046" y="1164"/>
                  </a:cubicBezTo>
                  <a:cubicBezTo>
                    <a:pt x="1079" y="1031"/>
                    <a:pt x="1124" y="897"/>
                    <a:pt x="1180" y="774"/>
                  </a:cubicBezTo>
                  <a:cubicBezTo>
                    <a:pt x="1257" y="586"/>
                    <a:pt x="1368" y="408"/>
                    <a:pt x="1447" y="218"/>
                  </a:cubicBezTo>
                  <a:cubicBezTo>
                    <a:pt x="1350" y="93"/>
                    <a:pt x="1245" y="1"/>
                    <a:pt x="113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19" name="Google Shape;2019;p7"/>
            <p:cNvSpPr/>
            <p:nvPr/>
          </p:nvSpPr>
          <p:spPr>
            <a:xfrm>
              <a:off x="4568763" y="1669868"/>
              <a:ext cx="19851" cy="17862"/>
            </a:xfrm>
            <a:custGeom>
              <a:avLst/>
              <a:gdLst/>
              <a:ahLst/>
              <a:cxnLst/>
              <a:rect l="l" t="t" r="r" b="b"/>
              <a:pathLst>
                <a:path w="569" h="512" extrusionOk="0">
                  <a:moveTo>
                    <a:pt x="1" y="0"/>
                  </a:moveTo>
                  <a:cubicBezTo>
                    <a:pt x="112" y="67"/>
                    <a:pt x="212" y="144"/>
                    <a:pt x="312" y="223"/>
                  </a:cubicBezTo>
                  <a:cubicBezTo>
                    <a:pt x="401" y="312"/>
                    <a:pt x="490" y="401"/>
                    <a:pt x="557" y="512"/>
                  </a:cubicBezTo>
                  <a:lnTo>
                    <a:pt x="568" y="401"/>
                  </a:lnTo>
                  <a:cubicBezTo>
                    <a:pt x="490" y="300"/>
                    <a:pt x="435" y="267"/>
                    <a:pt x="334" y="200"/>
                  </a:cubicBezTo>
                  <a:cubicBezTo>
                    <a:pt x="235" y="122"/>
                    <a:pt x="112" y="5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20" name="Google Shape;2020;p7"/>
            <p:cNvSpPr/>
            <p:nvPr/>
          </p:nvSpPr>
          <p:spPr>
            <a:xfrm>
              <a:off x="4591685" y="1684975"/>
              <a:ext cx="23305" cy="38481"/>
            </a:xfrm>
            <a:custGeom>
              <a:avLst/>
              <a:gdLst/>
              <a:ahLst/>
              <a:cxnLst/>
              <a:rect l="l" t="t" r="r" b="b"/>
              <a:pathLst>
                <a:path w="668" h="1103" extrusionOk="0">
                  <a:moveTo>
                    <a:pt x="656" y="1"/>
                  </a:moveTo>
                  <a:cubicBezTo>
                    <a:pt x="656" y="223"/>
                    <a:pt x="589" y="435"/>
                    <a:pt x="456" y="601"/>
                  </a:cubicBezTo>
                  <a:cubicBezTo>
                    <a:pt x="401" y="690"/>
                    <a:pt x="322" y="768"/>
                    <a:pt x="245" y="835"/>
                  </a:cubicBezTo>
                  <a:cubicBezTo>
                    <a:pt x="167" y="913"/>
                    <a:pt x="89" y="979"/>
                    <a:pt x="0" y="1046"/>
                  </a:cubicBezTo>
                  <a:lnTo>
                    <a:pt x="56" y="1102"/>
                  </a:lnTo>
                  <a:cubicBezTo>
                    <a:pt x="134" y="1035"/>
                    <a:pt x="211" y="957"/>
                    <a:pt x="290" y="880"/>
                  </a:cubicBezTo>
                  <a:cubicBezTo>
                    <a:pt x="356" y="801"/>
                    <a:pt x="434" y="712"/>
                    <a:pt x="490" y="623"/>
                  </a:cubicBezTo>
                  <a:cubicBezTo>
                    <a:pt x="612" y="445"/>
                    <a:pt x="668" y="223"/>
                    <a:pt x="65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21" name="Google Shape;2021;p7"/>
            <p:cNvSpPr/>
            <p:nvPr/>
          </p:nvSpPr>
          <p:spPr>
            <a:xfrm>
              <a:off x="4568414" y="1710199"/>
              <a:ext cx="25642" cy="18665"/>
            </a:xfrm>
            <a:custGeom>
              <a:avLst/>
              <a:gdLst/>
              <a:ahLst/>
              <a:cxnLst/>
              <a:rect l="l" t="t" r="r" b="b"/>
              <a:pathLst>
                <a:path w="735" h="535" extrusionOk="0">
                  <a:moveTo>
                    <a:pt x="0" y="1"/>
                  </a:moveTo>
                  <a:lnTo>
                    <a:pt x="0" y="1"/>
                  </a:lnTo>
                  <a:cubicBezTo>
                    <a:pt x="278" y="112"/>
                    <a:pt x="522" y="301"/>
                    <a:pt x="690" y="535"/>
                  </a:cubicBezTo>
                  <a:lnTo>
                    <a:pt x="734" y="501"/>
                  </a:lnTo>
                  <a:cubicBezTo>
                    <a:pt x="545" y="268"/>
                    <a:pt x="289" y="90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22" name="Google Shape;2022;p7"/>
            <p:cNvSpPr/>
            <p:nvPr/>
          </p:nvSpPr>
          <p:spPr>
            <a:xfrm>
              <a:off x="4574206" y="1690417"/>
              <a:ext cx="17897" cy="17095"/>
            </a:xfrm>
            <a:custGeom>
              <a:avLst/>
              <a:gdLst/>
              <a:ahLst/>
              <a:cxnLst/>
              <a:rect l="l" t="t" r="r" b="b"/>
              <a:pathLst>
                <a:path w="513" h="490" extrusionOk="0">
                  <a:moveTo>
                    <a:pt x="0" y="0"/>
                  </a:moveTo>
                  <a:lnTo>
                    <a:pt x="0" y="0"/>
                  </a:lnTo>
                  <a:cubicBezTo>
                    <a:pt x="79" y="79"/>
                    <a:pt x="178" y="145"/>
                    <a:pt x="267" y="223"/>
                  </a:cubicBezTo>
                  <a:cubicBezTo>
                    <a:pt x="356" y="289"/>
                    <a:pt x="435" y="378"/>
                    <a:pt x="457" y="490"/>
                  </a:cubicBezTo>
                  <a:lnTo>
                    <a:pt x="512" y="467"/>
                  </a:lnTo>
                  <a:cubicBezTo>
                    <a:pt x="501" y="412"/>
                    <a:pt x="468" y="356"/>
                    <a:pt x="423" y="312"/>
                  </a:cubicBezTo>
                  <a:cubicBezTo>
                    <a:pt x="379" y="267"/>
                    <a:pt x="334" y="234"/>
                    <a:pt x="290" y="200"/>
                  </a:cubicBezTo>
                  <a:cubicBezTo>
                    <a:pt x="190" y="134"/>
                    <a:pt x="89" y="79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23" name="Google Shape;2023;p7"/>
            <p:cNvSpPr/>
            <p:nvPr/>
          </p:nvSpPr>
          <p:spPr>
            <a:xfrm>
              <a:off x="4585475" y="1655878"/>
              <a:ext cx="14792" cy="20235"/>
            </a:xfrm>
            <a:custGeom>
              <a:avLst/>
              <a:gdLst/>
              <a:ahLst/>
              <a:cxnLst/>
              <a:rect l="l" t="t" r="r" b="b"/>
              <a:pathLst>
                <a:path w="424" h="580" extrusionOk="0">
                  <a:moveTo>
                    <a:pt x="423" y="1"/>
                  </a:moveTo>
                  <a:cubicBezTo>
                    <a:pt x="201" y="90"/>
                    <a:pt x="33" y="268"/>
                    <a:pt x="0" y="512"/>
                  </a:cubicBezTo>
                  <a:lnTo>
                    <a:pt x="33" y="579"/>
                  </a:lnTo>
                  <a:cubicBezTo>
                    <a:pt x="45" y="357"/>
                    <a:pt x="201" y="101"/>
                    <a:pt x="4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24" name="Google Shape;2024;p7"/>
            <p:cNvSpPr/>
            <p:nvPr/>
          </p:nvSpPr>
          <p:spPr>
            <a:xfrm>
              <a:off x="4589731" y="1676846"/>
              <a:ext cx="19432" cy="22537"/>
            </a:xfrm>
            <a:custGeom>
              <a:avLst/>
              <a:gdLst/>
              <a:ahLst/>
              <a:cxnLst/>
              <a:rect l="l" t="t" r="r" b="b"/>
              <a:pathLst>
                <a:path w="557" h="646" extrusionOk="0">
                  <a:moveTo>
                    <a:pt x="556" y="0"/>
                  </a:moveTo>
                  <a:cubicBezTo>
                    <a:pt x="323" y="134"/>
                    <a:pt x="123" y="345"/>
                    <a:pt x="0" y="589"/>
                  </a:cubicBezTo>
                  <a:lnTo>
                    <a:pt x="34" y="646"/>
                  </a:lnTo>
                  <a:cubicBezTo>
                    <a:pt x="145" y="401"/>
                    <a:pt x="334" y="156"/>
                    <a:pt x="5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25" name="Google Shape;2025;p7"/>
            <p:cNvSpPr/>
            <p:nvPr/>
          </p:nvSpPr>
          <p:spPr>
            <a:xfrm>
              <a:off x="4480286" y="1734656"/>
              <a:ext cx="63670" cy="75741"/>
            </a:xfrm>
            <a:custGeom>
              <a:avLst/>
              <a:gdLst/>
              <a:ahLst/>
              <a:cxnLst/>
              <a:rect l="l" t="t" r="r" b="b"/>
              <a:pathLst>
                <a:path w="1825" h="2171" extrusionOk="0">
                  <a:moveTo>
                    <a:pt x="547" y="0"/>
                  </a:moveTo>
                  <a:cubicBezTo>
                    <a:pt x="477" y="0"/>
                    <a:pt x="415" y="15"/>
                    <a:pt x="368" y="45"/>
                  </a:cubicBezTo>
                  <a:cubicBezTo>
                    <a:pt x="101" y="212"/>
                    <a:pt x="23" y="434"/>
                    <a:pt x="12" y="668"/>
                  </a:cubicBezTo>
                  <a:cubicBezTo>
                    <a:pt x="1" y="890"/>
                    <a:pt x="134" y="1824"/>
                    <a:pt x="502" y="2047"/>
                  </a:cubicBezTo>
                  <a:cubicBezTo>
                    <a:pt x="661" y="2144"/>
                    <a:pt x="800" y="2171"/>
                    <a:pt x="906" y="2171"/>
                  </a:cubicBezTo>
                  <a:cubicBezTo>
                    <a:pt x="1043" y="2171"/>
                    <a:pt x="1125" y="2125"/>
                    <a:pt x="1125" y="2125"/>
                  </a:cubicBezTo>
                  <a:cubicBezTo>
                    <a:pt x="1125" y="2125"/>
                    <a:pt x="1236" y="2091"/>
                    <a:pt x="1380" y="1980"/>
                  </a:cubicBezTo>
                  <a:cubicBezTo>
                    <a:pt x="1536" y="1858"/>
                    <a:pt x="1825" y="1413"/>
                    <a:pt x="1625" y="835"/>
                  </a:cubicBezTo>
                  <a:cubicBezTo>
                    <a:pt x="1468" y="345"/>
                    <a:pt x="896" y="0"/>
                    <a:pt x="54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26" name="Google Shape;2026;p7"/>
            <p:cNvSpPr/>
            <p:nvPr/>
          </p:nvSpPr>
          <p:spPr>
            <a:xfrm>
              <a:off x="4484193" y="1734656"/>
              <a:ext cx="56657" cy="56378"/>
            </a:xfrm>
            <a:custGeom>
              <a:avLst/>
              <a:gdLst/>
              <a:ahLst/>
              <a:cxnLst/>
              <a:rect l="l" t="t" r="r" b="b"/>
              <a:pathLst>
                <a:path w="1624" h="1616" extrusionOk="0">
                  <a:moveTo>
                    <a:pt x="435" y="0"/>
                  </a:moveTo>
                  <a:cubicBezTo>
                    <a:pt x="365" y="0"/>
                    <a:pt x="303" y="15"/>
                    <a:pt x="256" y="45"/>
                  </a:cubicBezTo>
                  <a:cubicBezTo>
                    <a:pt x="134" y="123"/>
                    <a:pt x="56" y="200"/>
                    <a:pt x="0" y="289"/>
                  </a:cubicBezTo>
                  <a:cubicBezTo>
                    <a:pt x="45" y="401"/>
                    <a:pt x="101" y="523"/>
                    <a:pt x="156" y="623"/>
                  </a:cubicBezTo>
                  <a:cubicBezTo>
                    <a:pt x="256" y="846"/>
                    <a:pt x="378" y="1057"/>
                    <a:pt x="545" y="1224"/>
                  </a:cubicBezTo>
                  <a:cubicBezTo>
                    <a:pt x="755" y="1452"/>
                    <a:pt x="1055" y="1616"/>
                    <a:pt x="1360" y="1616"/>
                  </a:cubicBezTo>
                  <a:cubicBezTo>
                    <a:pt x="1411" y="1616"/>
                    <a:pt x="1462" y="1611"/>
                    <a:pt x="1513" y="1602"/>
                  </a:cubicBezTo>
                  <a:cubicBezTo>
                    <a:pt x="1591" y="1402"/>
                    <a:pt x="1624" y="1135"/>
                    <a:pt x="1513" y="835"/>
                  </a:cubicBezTo>
                  <a:cubicBezTo>
                    <a:pt x="1356" y="345"/>
                    <a:pt x="784" y="0"/>
                    <a:pt x="43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27" name="Google Shape;2027;p7"/>
            <p:cNvSpPr/>
            <p:nvPr/>
          </p:nvSpPr>
          <p:spPr>
            <a:xfrm>
              <a:off x="4509418" y="1747843"/>
              <a:ext cx="11269" cy="33806"/>
            </a:xfrm>
            <a:custGeom>
              <a:avLst/>
              <a:gdLst/>
              <a:ahLst/>
              <a:cxnLst/>
              <a:rect l="l" t="t" r="r" b="b"/>
              <a:pathLst>
                <a:path w="323" h="969" extrusionOk="0">
                  <a:moveTo>
                    <a:pt x="312" y="0"/>
                  </a:moveTo>
                  <a:cubicBezTo>
                    <a:pt x="312" y="178"/>
                    <a:pt x="245" y="334"/>
                    <a:pt x="178" y="479"/>
                  </a:cubicBezTo>
                  <a:cubicBezTo>
                    <a:pt x="112" y="635"/>
                    <a:pt x="45" y="734"/>
                    <a:pt x="0" y="912"/>
                  </a:cubicBezTo>
                  <a:lnTo>
                    <a:pt x="67" y="968"/>
                  </a:lnTo>
                  <a:cubicBezTo>
                    <a:pt x="89" y="813"/>
                    <a:pt x="156" y="657"/>
                    <a:pt x="211" y="501"/>
                  </a:cubicBezTo>
                  <a:cubicBezTo>
                    <a:pt x="267" y="346"/>
                    <a:pt x="323" y="178"/>
                    <a:pt x="3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28" name="Google Shape;2028;p7"/>
            <p:cNvSpPr/>
            <p:nvPr/>
          </p:nvSpPr>
          <p:spPr>
            <a:xfrm>
              <a:off x="4490787" y="1788209"/>
              <a:ext cx="27561" cy="17862"/>
            </a:xfrm>
            <a:custGeom>
              <a:avLst/>
              <a:gdLst/>
              <a:ahLst/>
              <a:cxnLst/>
              <a:rect l="l" t="t" r="r" b="b"/>
              <a:pathLst>
                <a:path w="790" h="512" extrusionOk="0">
                  <a:moveTo>
                    <a:pt x="1" y="0"/>
                  </a:moveTo>
                  <a:lnTo>
                    <a:pt x="1" y="0"/>
                  </a:lnTo>
                  <a:cubicBezTo>
                    <a:pt x="67" y="145"/>
                    <a:pt x="179" y="267"/>
                    <a:pt x="312" y="345"/>
                  </a:cubicBezTo>
                  <a:cubicBezTo>
                    <a:pt x="445" y="423"/>
                    <a:pt x="634" y="489"/>
                    <a:pt x="790" y="512"/>
                  </a:cubicBezTo>
                  <a:lnTo>
                    <a:pt x="757" y="445"/>
                  </a:lnTo>
                  <a:cubicBezTo>
                    <a:pt x="612" y="434"/>
                    <a:pt x="456" y="390"/>
                    <a:pt x="323" y="323"/>
                  </a:cubicBezTo>
                  <a:cubicBezTo>
                    <a:pt x="189" y="245"/>
                    <a:pt x="67" y="1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29" name="Google Shape;2029;p7"/>
            <p:cNvSpPr/>
            <p:nvPr/>
          </p:nvSpPr>
          <p:spPr>
            <a:xfrm>
              <a:off x="4516779" y="1761799"/>
              <a:ext cx="13990" cy="39632"/>
            </a:xfrm>
            <a:custGeom>
              <a:avLst/>
              <a:gdLst/>
              <a:ahLst/>
              <a:cxnLst/>
              <a:rect l="l" t="t" r="r" b="b"/>
              <a:pathLst>
                <a:path w="401" h="1136" extrusionOk="0">
                  <a:moveTo>
                    <a:pt x="378" y="1"/>
                  </a:moveTo>
                  <a:cubicBezTo>
                    <a:pt x="390" y="101"/>
                    <a:pt x="368" y="201"/>
                    <a:pt x="334" y="302"/>
                  </a:cubicBezTo>
                  <a:lnTo>
                    <a:pt x="267" y="601"/>
                  </a:lnTo>
                  <a:cubicBezTo>
                    <a:pt x="257" y="702"/>
                    <a:pt x="234" y="802"/>
                    <a:pt x="190" y="891"/>
                  </a:cubicBezTo>
                  <a:cubicBezTo>
                    <a:pt x="168" y="935"/>
                    <a:pt x="145" y="980"/>
                    <a:pt x="112" y="1013"/>
                  </a:cubicBezTo>
                  <a:cubicBezTo>
                    <a:pt x="82" y="1043"/>
                    <a:pt x="43" y="1082"/>
                    <a:pt x="11" y="1082"/>
                  </a:cubicBezTo>
                  <a:cubicBezTo>
                    <a:pt x="7" y="1082"/>
                    <a:pt x="4" y="1081"/>
                    <a:pt x="0" y="1080"/>
                  </a:cubicBezTo>
                  <a:lnTo>
                    <a:pt x="0" y="1135"/>
                  </a:lnTo>
                  <a:cubicBezTo>
                    <a:pt x="34" y="1135"/>
                    <a:pt x="67" y="1125"/>
                    <a:pt x="89" y="1102"/>
                  </a:cubicBezTo>
                  <a:lnTo>
                    <a:pt x="145" y="1046"/>
                  </a:lnTo>
                  <a:cubicBezTo>
                    <a:pt x="178" y="1002"/>
                    <a:pt x="201" y="957"/>
                    <a:pt x="223" y="902"/>
                  </a:cubicBezTo>
                  <a:cubicBezTo>
                    <a:pt x="267" y="813"/>
                    <a:pt x="279" y="702"/>
                    <a:pt x="301" y="601"/>
                  </a:cubicBezTo>
                  <a:cubicBezTo>
                    <a:pt x="312" y="502"/>
                    <a:pt x="323" y="401"/>
                    <a:pt x="356" y="302"/>
                  </a:cubicBezTo>
                  <a:cubicBezTo>
                    <a:pt x="378" y="201"/>
                    <a:pt x="401" y="101"/>
                    <a:pt x="3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30" name="Google Shape;2030;p7"/>
            <p:cNvSpPr/>
            <p:nvPr/>
          </p:nvSpPr>
          <p:spPr>
            <a:xfrm>
              <a:off x="4491555" y="1776940"/>
              <a:ext cx="23340" cy="17514"/>
            </a:xfrm>
            <a:custGeom>
              <a:avLst/>
              <a:gdLst/>
              <a:ahLst/>
              <a:cxnLst/>
              <a:rect l="l" t="t" r="r" b="b"/>
              <a:pathLst>
                <a:path w="669" h="502" extrusionOk="0">
                  <a:moveTo>
                    <a:pt x="1" y="1"/>
                  </a:moveTo>
                  <a:lnTo>
                    <a:pt x="1" y="1"/>
                  </a:lnTo>
                  <a:cubicBezTo>
                    <a:pt x="123" y="56"/>
                    <a:pt x="246" y="112"/>
                    <a:pt x="357" y="190"/>
                  </a:cubicBezTo>
                  <a:cubicBezTo>
                    <a:pt x="456" y="256"/>
                    <a:pt x="590" y="390"/>
                    <a:pt x="657" y="501"/>
                  </a:cubicBezTo>
                  <a:lnTo>
                    <a:pt x="668" y="424"/>
                  </a:lnTo>
                  <a:cubicBezTo>
                    <a:pt x="590" y="312"/>
                    <a:pt x="479" y="234"/>
                    <a:pt x="367" y="167"/>
                  </a:cubicBezTo>
                  <a:cubicBezTo>
                    <a:pt x="246" y="101"/>
                    <a:pt x="123" y="45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31" name="Google Shape;2031;p7"/>
            <p:cNvSpPr/>
            <p:nvPr/>
          </p:nvSpPr>
          <p:spPr>
            <a:xfrm>
              <a:off x="4486147" y="1746273"/>
              <a:ext cx="23689" cy="26828"/>
            </a:xfrm>
            <a:custGeom>
              <a:avLst/>
              <a:gdLst/>
              <a:ahLst/>
              <a:cxnLst/>
              <a:rect l="l" t="t" r="r" b="b"/>
              <a:pathLst>
                <a:path w="679" h="769" extrusionOk="0">
                  <a:moveTo>
                    <a:pt x="678" y="1"/>
                  </a:moveTo>
                  <a:lnTo>
                    <a:pt x="678" y="1"/>
                  </a:lnTo>
                  <a:cubicBezTo>
                    <a:pt x="534" y="124"/>
                    <a:pt x="456" y="324"/>
                    <a:pt x="478" y="513"/>
                  </a:cubicBezTo>
                  <a:cubicBezTo>
                    <a:pt x="433" y="480"/>
                    <a:pt x="389" y="446"/>
                    <a:pt x="344" y="424"/>
                  </a:cubicBezTo>
                  <a:cubicBezTo>
                    <a:pt x="233" y="357"/>
                    <a:pt x="122" y="312"/>
                    <a:pt x="0" y="268"/>
                  </a:cubicBezTo>
                  <a:lnTo>
                    <a:pt x="0" y="268"/>
                  </a:lnTo>
                  <a:cubicBezTo>
                    <a:pt x="111" y="324"/>
                    <a:pt x="223" y="379"/>
                    <a:pt x="322" y="457"/>
                  </a:cubicBezTo>
                  <a:cubicBezTo>
                    <a:pt x="378" y="490"/>
                    <a:pt x="423" y="535"/>
                    <a:pt x="467" y="579"/>
                  </a:cubicBezTo>
                  <a:cubicBezTo>
                    <a:pt x="489" y="601"/>
                    <a:pt x="500" y="624"/>
                    <a:pt x="512" y="646"/>
                  </a:cubicBezTo>
                  <a:cubicBezTo>
                    <a:pt x="534" y="668"/>
                    <a:pt x="567" y="735"/>
                    <a:pt x="589" y="769"/>
                  </a:cubicBezTo>
                  <a:lnTo>
                    <a:pt x="589" y="713"/>
                  </a:lnTo>
                  <a:cubicBezTo>
                    <a:pt x="578" y="690"/>
                    <a:pt x="556" y="613"/>
                    <a:pt x="534" y="591"/>
                  </a:cubicBezTo>
                  <a:cubicBezTo>
                    <a:pt x="524" y="560"/>
                    <a:pt x="532" y="557"/>
                    <a:pt x="517" y="541"/>
                  </a:cubicBezTo>
                  <a:lnTo>
                    <a:pt x="517" y="541"/>
                  </a:lnTo>
                  <a:lnTo>
                    <a:pt x="534" y="546"/>
                  </a:lnTo>
                  <a:cubicBezTo>
                    <a:pt x="478" y="368"/>
                    <a:pt x="545" y="134"/>
                    <a:pt x="6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32" name="Google Shape;2032;p7"/>
            <p:cNvSpPr/>
            <p:nvPr/>
          </p:nvSpPr>
          <p:spPr>
            <a:xfrm>
              <a:off x="4377470" y="1793652"/>
              <a:ext cx="69496" cy="61297"/>
            </a:xfrm>
            <a:custGeom>
              <a:avLst/>
              <a:gdLst/>
              <a:ahLst/>
              <a:cxnLst/>
              <a:rect l="l" t="t" r="r" b="b"/>
              <a:pathLst>
                <a:path w="1992" h="1757" extrusionOk="0">
                  <a:moveTo>
                    <a:pt x="1341" y="1"/>
                  </a:moveTo>
                  <a:cubicBezTo>
                    <a:pt x="1118" y="1"/>
                    <a:pt x="866" y="106"/>
                    <a:pt x="668" y="234"/>
                  </a:cubicBezTo>
                  <a:cubicBezTo>
                    <a:pt x="335" y="445"/>
                    <a:pt x="101" y="745"/>
                    <a:pt x="56" y="890"/>
                  </a:cubicBezTo>
                  <a:cubicBezTo>
                    <a:pt x="23" y="1023"/>
                    <a:pt x="1" y="1068"/>
                    <a:pt x="1" y="1068"/>
                  </a:cubicBezTo>
                  <a:lnTo>
                    <a:pt x="101" y="1012"/>
                  </a:lnTo>
                  <a:cubicBezTo>
                    <a:pt x="101" y="1012"/>
                    <a:pt x="201" y="1290"/>
                    <a:pt x="312" y="1479"/>
                  </a:cubicBezTo>
                  <a:cubicBezTo>
                    <a:pt x="384" y="1595"/>
                    <a:pt x="540" y="1757"/>
                    <a:pt x="768" y="1757"/>
                  </a:cubicBezTo>
                  <a:cubicBezTo>
                    <a:pt x="892" y="1757"/>
                    <a:pt x="1037" y="1709"/>
                    <a:pt x="1202" y="1579"/>
                  </a:cubicBezTo>
                  <a:cubicBezTo>
                    <a:pt x="1669" y="1213"/>
                    <a:pt x="1991" y="578"/>
                    <a:pt x="1758" y="212"/>
                  </a:cubicBezTo>
                  <a:cubicBezTo>
                    <a:pt x="1658" y="60"/>
                    <a:pt x="1508" y="1"/>
                    <a:pt x="134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33" name="Google Shape;2033;p7"/>
            <p:cNvSpPr/>
            <p:nvPr/>
          </p:nvSpPr>
          <p:spPr>
            <a:xfrm>
              <a:off x="4386401" y="1793652"/>
              <a:ext cx="55890" cy="23793"/>
            </a:xfrm>
            <a:custGeom>
              <a:avLst/>
              <a:gdLst/>
              <a:ahLst/>
              <a:cxnLst/>
              <a:rect l="l" t="t" r="r" b="b"/>
              <a:pathLst>
                <a:path w="1602" h="682" extrusionOk="0">
                  <a:moveTo>
                    <a:pt x="1085" y="1"/>
                  </a:moveTo>
                  <a:cubicBezTo>
                    <a:pt x="862" y="1"/>
                    <a:pt x="610" y="106"/>
                    <a:pt x="412" y="234"/>
                  </a:cubicBezTo>
                  <a:cubicBezTo>
                    <a:pt x="245" y="333"/>
                    <a:pt x="101" y="467"/>
                    <a:pt x="0" y="590"/>
                  </a:cubicBezTo>
                  <a:cubicBezTo>
                    <a:pt x="23" y="612"/>
                    <a:pt x="45" y="634"/>
                    <a:pt x="67" y="645"/>
                  </a:cubicBezTo>
                  <a:cubicBezTo>
                    <a:pt x="121" y="670"/>
                    <a:pt x="178" y="681"/>
                    <a:pt x="235" y="681"/>
                  </a:cubicBezTo>
                  <a:cubicBezTo>
                    <a:pt x="356" y="681"/>
                    <a:pt x="477" y="631"/>
                    <a:pt x="568" y="556"/>
                  </a:cubicBezTo>
                  <a:cubicBezTo>
                    <a:pt x="601" y="523"/>
                    <a:pt x="635" y="478"/>
                    <a:pt x="690" y="467"/>
                  </a:cubicBezTo>
                  <a:cubicBezTo>
                    <a:pt x="705" y="461"/>
                    <a:pt x="721" y="458"/>
                    <a:pt x="737" y="458"/>
                  </a:cubicBezTo>
                  <a:cubicBezTo>
                    <a:pt x="777" y="458"/>
                    <a:pt x="817" y="476"/>
                    <a:pt x="857" y="501"/>
                  </a:cubicBezTo>
                  <a:cubicBezTo>
                    <a:pt x="935" y="556"/>
                    <a:pt x="1001" y="634"/>
                    <a:pt x="1102" y="656"/>
                  </a:cubicBezTo>
                  <a:cubicBezTo>
                    <a:pt x="1151" y="674"/>
                    <a:pt x="1200" y="680"/>
                    <a:pt x="1249" y="680"/>
                  </a:cubicBezTo>
                  <a:cubicBezTo>
                    <a:pt x="1355" y="680"/>
                    <a:pt x="1462" y="649"/>
                    <a:pt x="1569" y="634"/>
                  </a:cubicBezTo>
                  <a:cubicBezTo>
                    <a:pt x="1602" y="478"/>
                    <a:pt x="1580" y="333"/>
                    <a:pt x="1502" y="212"/>
                  </a:cubicBezTo>
                  <a:cubicBezTo>
                    <a:pt x="1402" y="60"/>
                    <a:pt x="1252" y="1"/>
                    <a:pt x="108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34" name="Google Shape;2034;p7"/>
            <p:cNvSpPr/>
            <p:nvPr/>
          </p:nvSpPr>
          <p:spPr>
            <a:xfrm>
              <a:off x="4386017" y="1825435"/>
              <a:ext cx="29131" cy="17269"/>
            </a:xfrm>
            <a:custGeom>
              <a:avLst/>
              <a:gdLst/>
              <a:ahLst/>
              <a:cxnLst/>
              <a:rect l="l" t="t" r="r" b="b"/>
              <a:pathLst>
                <a:path w="835" h="495" extrusionOk="0">
                  <a:moveTo>
                    <a:pt x="34" y="1"/>
                  </a:moveTo>
                  <a:lnTo>
                    <a:pt x="1" y="57"/>
                  </a:lnTo>
                  <a:cubicBezTo>
                    <a:pt x="145" y="124"/>
                    <a:pt x="290" y="201"/>
                    <a:pt x="412" y="302"/>
                  </a:cubicBezTo>
                  <a:cubicBezTo>
                    <a:pt x="468" y="357"/>
                    <a:pt x="534" y="413"/>
                    <a:pt x="601" y="446"/>
                  </a:cubicBezTo>
                  <a:cubicBezTo>
                    <a:pt x="660" y="480"/>
                    <a:pt x="720" y="494"/>
                    <a:pt x="779" y="494"/>
                  </a:cubicBezTo>
                  <a:cubicBezTo>
                    <a:pt x="797" y="494"/>
                    <a:pt x="816" y="493"/>
                    <a:pt x="834" y="490"/>
                  </a:cubicBezTo>
                  <a:lnTo>
                    <a:pt x="834" y="490"/>
                  </a:lnTo>
                  <a:cubicBezTo>
                    <a:pt x="821" y="492"/>
                    <a:pt x="807" y="493"/>
                    <a:pt x="793" y="493"/>
                  </a:cubicBezTo>
                  <a:cubicBezTo>
                    <a:pt x="730" y="493"/>
                    <a:pt x="667" y="472"/>
                    <a:pt x="612" y="435"/>
                  </a:cubicBezTo>
                  <a:cubicBezTo>
                    <a:pt x="545" y="391"/>
                    <a:pt x="478" y="334"/>
                    <a:pt x="423" y="279"/>
                  </a:cubicBezTo>
                  <a:cubicBezTo>
                    <a:pt x="312" y="179"/>
                    <a:pt x="167" y="79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35" name="Google Shape;2035;p7"/>
            <p:cNvSpPr/>
            <p:nvPr/>
          </p:nvSpPr>
          <p:spPr>
            <a:xfrm>
              <a:off x="4400008" y="1820237"/>
              <a:ext cx="25991" cy="12629"/>
            </a:xfrm>
            <a:custGeom>
              <a:avLst/>
              <a:gdLst/>
              <a:ahLst/>
              <a:cxnLst/>
              <a:rect l="l" t="t" r="r" b="b"/>
              <a:pathLst>
                <a:path w="745" h="362" extrusionOk="0">
                  <a:moveTo>
                    <a:pt x="1" y="49"/>
                  </a:moveTo>
                  <a:cubicBezTo>
                    <a:pt x="1" y="50"/>
                    <a:pt x="0" y="50"/>
                    <a:pt x="0" y="50"/>
                  </a:cubicBezTo>
                  <a:lnTo>
                    <a:pt x="1" y="49"/>
                  </a:lnTo>
                  <a:close/>
                  <a:moveTo>
                    <a:pt x="99" y="1"/>
                  </a:moveTo>
                  <a:cubicBezTo>
                    <a:pt x="86" y="1"/>
                    <a:pt x="72" y="2"/>
                    <a:pt x="55" y="6"/>
                  </a:cubicBezTo>
                  <a:lnTo>
                    <a:pt x="1" y="49"/>
                  </a:lnTo>
                  <a:lnTo>
                    <a:pt x="1" y="49"/>
                  </a:lnTo>
                  <a:cubicBezTo>
                    <a:pt x="4" y="48"/>
                    <a:pt x="9" y="47"/>
                    <a:pt x="16" y="47"/>
                  </a:cubicBezTo>
                  <a:cubicBezTo>
                    <a:pt x="48" y="47"/>
                    <a:pt x="118" y="63"/>
                    <a:pt x="144" y="72"/>
                  </a:cubicBezTo>
                  <a:cubicBezTo>
                    <a:pt x="166" y="83"/>
                    <a:pt x="200" y="95"/>
                    <a:pt x="222" y="105"/>
                  </a:cubicBezTo>
                  <a:cubicBezTo>
                    <a:pt x="289" y="139"/>
                    <a:pt x="344" y="161"/>
                    <a:pt x="400" y="194"/>
                  </a:cubicBezTo>
                  <a:cubicBezTo>
                    <a:pt x="456" y="228"/>
                    <a:pt x="500" y="261"/>
                    <a:pt x="556" y="295"/>
                  </a:cubicBezTo>
                  <a:cubicBezTo>
                    <a:pt x="611" y="328"/>
                    <a:pt x="678" y="350"/>
                    <a:pt x="745" y="362"/>
                  </a:cubicBezTo>
                  <a:cubicBezTo>
                    <a:pt x="678" y="350"/>
                    <a:pt x="623" y="317"/>
                    <a:pt x="567" y="283"/>
                  </a:cubicBezTo>
                  <a:cubicBezTo>
                    <a:pt x="522" y="239"/>
                    <a:pt x="467" y="206"/>
                    <a:pt x="411" y="161"/>
                  </a:cubicBezTo>
                  <a:cubicBezTo>
                    <a:pt x="367" y="128"/>
                    <a:pt x="311" y="95"/>
                    <a:pt x="255" y="61"/>
                  </a:cubicBezTo>
                  <a:cubicBezTo>
                    <a:pt x="222" y="39"/>
                    <a:pt x="200" y="28"/>
                    <a:pt x="166" y="16"/>
                  </a:cubicBezTo>
                  <a:cubicBezTo>
                    <a:pt x="151" y="9"/>
                    <a:pt x="130" y="1"/>
                    <a:pt x="9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36" name="Google Shape;2036;p7"/>
            <p:cNvSpPr/>
            <p:nvPr/>
          </p:nvSpPr>
          <p:spPr>
            <a:xfrm>
              <a:off x="4415114" y="1815352"/>
              <a:ext cx="22154" cy="3907"/>
            </a:xfrm>
            <a:custGeom>
              <a:avLst/>
              <a:gdLst/>
              <a:ahLst/>
              <a:cxnLst/>
              <a:rect l="l" t="t" r="r" b="b"/>
              <a:pathLst>
                <a:path w="635" h="112" extrusionOk="0">
                  <a:moveTo>
                    <a:pt x="635" y="1"/>
                  </a:moveTo>
                  <a:lnTo>
                    <a:pt x="635" y="1"/>
                  </a:lnTo>
                  <a:cubicBezTo>
                    <a:pt x="572" y="63"/>
                    <a:pt x="483" y="82"/>
                    <a:pt x="398" y="82"/>
                  </a:cubicBezTo>
                  <a:cubicBezTo>
                    <a:pt x="376" y="82"/>
                    <a:pt x="355" y="81"/>
                    <a:pt x="334" y="79"/>
                  </a:cubicBezTo>
                  <a:cubicBezTo>
                    <a:pt x="279" y="79"/>
                    <a:pt x="223" y="67"/>
                    <a:pt x="168" y="57"/>
                  </a:cubicBezTo>
                  <a:cubicBezTo>
                    <a:pt x="123" y="57"/>
                    <a:pt x="67" y="34"/>
                    <a:pt x="34" y="12"/>
                  </a:cubicBezTo>
                  <a:lnTo>
                    <a:pt x="0" y="57"/>
                  </a:lnTo>
                  <a:cubicBezTo>
                    <a:pt x="56" y="90"/>
                    <a:pt x="112" y="90"/>
                    <a:pt x="168" y="101"/>
                  </a:cubicBezTo>
                  <a:cubicBezTo>
                    <a:pt x="223" y="101"/>
                    <a:pt x="279" y="112"/>
                    <a:pt x="334" y="112"/>
                  </a:cubicBezTo>
                  <a:cubicBezTo>
                    <a:pt x="445" y="112"/>
                    <a:pt x="556" y="79"/>
                    <a:pt x="6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37" name="Google Shape;2037;p7"/>
            <p:cNvSpPr/>
            <p:nvPr/>
          </p:nvSpPr>
          <p:spPr>
            <a:xfrm>
              <a:off x="4388739" y="1806456"/>
              <a:ext cx="14374" cy="19014"/>
            </a:xfrm>
            <a:custGeom>
              <a:avLst/>
              <a:gdLst/>
              <a:ahLst/>
              <a:cxnLst/>
              <a:rect l="l" t="t" r="r" b="b"/>
              <a:pathLst>
                <a:path w="412" h="545" extrusionOk="0">
                  <a:moveTo>
                    <a:pt x="412" y="0"/>
                  </a:moveTo>
                  <a:cubicBezTo>
                    <a:pt x="311" y="55"/>
                    <a:pt x="234" y="144"/>
                    <a:pt x="167" y="233"/>
                  </a:cubicBezTo>
                  <a:cubicBezTo>
                    <a:pt x="133" y="278"/>
                    <a:pt x="101" y="334"/>
                    <a:pt x="78" y="389"/>
                  </a:cubicBezTo>
                  <a:cubicBezTo>
                    <a:pt x="56" y="434"/>
                    <a:pt x="34" y="490"/>
                    <a:pt x="0" y="523"/>
                  </a:cubicBezTo>
                  <a:lnTo>
                    <a:pt x="34" y="545"/>
                  </a:lnTo>
                  <a:cubicBezTo>
                    <a:pt x="78" y="500"/>
                    <a:pt x="101" y="456"/>
                    <a:pt x="123" y="401"/>
                  </a:cubicBezTo>
                  <a:cubicBezTo>
                    <a:pt x="133" y="345"/>
                    <a:pt x="156" y="300"/>
                    <a:pt x="190" y="245"/>
                  </a:cubicBezTo>
                  <a:cubicBezTo>
                    <a:pt x="245" y="156"/>
                    <a:pt x="323" y="67"/>
                    <a:pt x="4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38" name="Google Shape;2038;p7"/>
            <p:cNvSpPr/>
            <p:nvPr/>
          </p:nvSpPr>
          <p:spPr>
            <a:xfrm>
              <a:off x="4407334" y="1799478"/>
              <a:ext cx="13257" cy="19781"/>
            </a:xfrm>
            <a:custGeom>
              <a:avLst/>
              <a:gdLst/>
              <a:ahLst/>
              <a:cxnLst/>
              <a:rect l="l" t="t" r="r" b="b"/>
              <a:pathLst>
                <a:path w="380" h="567" extrusionOk="0">
                  <a:moveTo>
                    <a:pt x="379" y="0"/>
                  </a:moveTo>
                  <a:cubicBezTo>
                    <a:pt x="290" y="67"/>
                    <a:pt x="190" y="144"/>
                    <a:pt x="134" y="245"/>
                  </a:cubicBezTo>
                  <a:cubicBezTo>
                    <a:pt x="101" y="300"/>
                    <a:pt x="90" y="367"/>
                    <a:pt x="79" y="411"/>
                  </a:cubicBezTo>
                  <a:cubicBezTo>
                    <a:pt x="57" y="467"/>
                    <a:pt x="35" y="522"/>
                    <a:pt x="1" y="556"/>
                  </a:cubicBezTo>
                  <a:lnTo>
                    <a:pt x="57" y="567"/>
                  </a:lnTo>
                  <a:cubicBezTo>
                    <a:pt x="112" y="512"/>
                    <a:pt x="101" y="489"/>
                    <a:pt x="112" y="423"/>
                  </a:cubicBezTo>
                  <a:cubicBezTo>
                    <a:pt x="124" y="367"/>
                    <a:pt x="134" y="311"/>
                    <a:pt x="157" y="255"/>
                  </a:cubicBezTo>
                  <a:cubicBezTo>
                    <a:pt x="201" y="156"/>
                    <a:pt x="290" y="77"/>
                    <a:pt x="3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39" name="Google Shape;2039;p7"/>
            <p:cNvSpPr/>
            <p:nvPr/>
          </p:nvSpPr>
          <p:spPr>
            <a:xfrm>
              <a:off x="4412777" y="1810328"/>
              <a:ext cx="6245" cy="7012"/>
            </a:xfrm>
            <a:custGeom>
              <a:avLst/>
              <a:gdLst/>
              <a:ahLst/>
              <a:cxnLst/>
              <a:rect l="l" t="t" r="r" b="b"/>
              <a:pathLst>
                <a:path w="179" h="201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46" y="23"/>
                    <a:pt x="112" y="56"/>
                    <a:pt x="79" y="78"/>
                  </a:cubicBezTo>
                  <a:cubicBezTo>
                    <a:pt x="45" y="112"/>
                    <a:pt x="12" y="145"/>
                    <a:pt x="1" y="189"/>
                  </a:cubicBezTo>
                  <a:lnTo>
                    <a:pt x="57" y="201"/>
                  </a:lnTo>
                  <a:cubicBezTo>
                    <a:pt x="57" y="134"/>
                    <a:pt x="123" y="67"/>
                    <a:pt x="1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40" name="Google Shape;2040;p7"/>
            <p:cNvSpPr/>
            <p:nvPr/>
          </p:nvSpPr>
          <p:spPr>
            <a:xfrm>
              <a:off x="4311879" y="1736958"/>
              <a:ext cx="62518" cy="71275"/>
            </a:xfrm>
            <a:custGeom>
              <a:avLst/>
              <a:gdLst/>
              <a:ahLst/>
              <a:cxnLst/>
              <a:rect l="l" t="t" r="r" b="b"/>
              <a:pathLst>
                <a:path w="1792" h="2043" extrusionOk="0">
                  <a:moveTo>
                    <a:pt x="733" y="1"/>
                  </a:moveTo>
                  <a:cubicBezTo>
                    <a:pt x="699" y="1"/>
                    <a:pt x="670" y="5"/>
                    <a:pt x="646" y="13"/>
                  </a:cubicBezTo>
                  <a:cubicBezTo>
                    <a:pt x="457" y="79"/>
                    <a:pt x="257" y="302"/>
                    <a:pt x="190" y="569"/>
                  </a:cubicBezTo>
                  <a:cubicBezTo>
                    <a:pt x="112" y="824"/>
                    <a:pt x="1" y="1447"/>
                    <a:pt x="346" y="1814"/>
                  </a:cubicBezTo>
                  <a:cubicBezTo>
                    <a:pt x="524" y="1998"/>
                    <a:pt x="689" y="2042"/>
                    <a:pt x="809" y="2042"/>
                  </a:cubicBezTo>
                  <a:cubicBezTo>
                    <a:pt x="921" y="2042"/>
                    <a:pt x="991" y="2003"/>
                    <a:pt x="991" y="2003"/>
                  </a:cubicBezTo>
                  <a:cubicBezTo>
                    <a:pt x="991" y="2003"/>
                    <a:pt x="1313" y="1926"/>
                    <a:pt x="1481" y="1725"/>
                  </a:cubicBezTo>
                  <a:cubicBezTo>
                    <a:pt x="1658" y="1525"/>
                    <a:pt x="1792" y="935"/>
                    <a:pt x="1625" y="557"/>
                  </a:cubicBezTo>
                  <a:cubicBezTo>
                    <a:pt x="1478" y="214"/>
                    <a:pt x="985" y="1"/>
                    <a:pt x="73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41" name="Google Shape;2041;p7"/>
            <p:cNvSpPr/>
            <p:nvPr/>
          </p:nvSpPr>
          <p:spPr>
            <a:xfrm>
              <a:off x="4311879" y="1736923"/>
              <a:ext cx="38481" cy="68379"/>
            </a:xfrm>
            <a:custGeom>
              <a:avLst/>
              <a:gdLst/>
              <a:ahLst/>
              <a:cxnLst/>
              <a:rect l="l" t="t" r="r" b="b"/>
              <a:pathLst>
                <a:path w="1103" h="1960" extrusionOk="0">
                  <a:moveTo>
                    <a:pt x="733" y="0"/>
                  </a:moveTo>
                  <a:cubicBezTo>
                    <a:pt x="699" y="0"/>
                    <a:pt x="669" y="5"/>
                    <a:pt x="646" y="14"/>
                  </a:cubicBezTo>
                  <a:cubicBezTo>
                    <a:pt x="457" y="80"/>
                    <a:pt x="257" y="303"/>
                    <a:pt x="190" y="570"/>
                  </a:cubicBezTo>
                  <a:cubicBezTo>
                    <a:pt x="112" y="825"/>
                    <a:pt x="1" y="1448"/>
                    <a:pt x="346" y="1815"/>
                  </a:cubicBezTo>
                  <a:cubicBezTo>
                    <a:pt x="413" y="1882"/>
                    <a:pt x="468" y="1927"/>
                    <a:pt x="535" y="1959"/>
                  </a:cubicBezTo>
                  <a:cubicBezTo>
                    <a:pt x="569" y="1826"/>
                    <a:pt x="569" y="1682"/>
                    <a:pt x="557" y="1537"/>
                  </a:cubicBezTo>
                  <a:cubicBezTo>
                    <a:pt x="546" y="1448"/>
                    <a:pt x="535" y="1370"/>
                    <a:pt x="524" y="1292"/>
                  </a:cubicBezTo>
                  <a:cubicBezTo>
                    <a:pt x="512" y="1215"/>
                    <a:pt x="490" y="1148"/>
                    <a:pt x="502" y="1070"/>
                  </a:cubicBezTo>
                  <a:cubicBezTo>
                    <a:pt x="512" y="992"/>
                    <a:pt x="579" y="948"/>
                    <a:pt x="635" y="892"/>
                  </a:cubicBezTo>
                  <a:cubicBezTo>
                    <a:pt x="690" y="847"/>
                    <a:pt x="746" y="803"/>
                    <a:pt x="791" y="748"/>
                  </a:cubicBezTo>
                  <a:cubicBezTo>
                    <a:pt x="891" y="647"/>
                    <a:pt x="957" y="514"/>
                    <a:pt x="1013" y="392"/>
                  </a:cubicBezTo>
                  <a:cubicBezTo>
                    <a:pt x="1058" y="291"/>
                    <a:pt x="1080" y="191"/>
                    <a:pt x="1102" y="91"/>
                  </a:cubicBezTo>
                  <a:cubicBezTo>
                    <a:pt x="963" y="34"/>
                    <a:pt x="829" y="0"/>
                    <a:pt x="73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42" name="Google Shape;2042;p7"/>
            <p:cNvSpPr/>
            <p:nvPr/>
          </p:nvSpPr>
          <p:spPr>
            <a:xfrm>
              <a:off x="4323148" y="1780848"/>
              <a:ext cx="24107" cy="18246"/>
            </a:xfrm>
            <a:custGeom>
              <a:avLst/>
              <a:gdLst/>
              <a:ahLst/>
              <a:cxnLst/>
              <a:rect l="l" t="t" r="r" b="b"/>
              <a:pathLst>
                <a:path w="691" h="523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55"/>
                    <a:pt x="234" y="122"/>
                    <a:pt x="357" y="200"/>
                  </a:cubicBezTo>
                  <a:cubicBezTo>
                    <a:pt x="412" y="233"/>
                    <a:pt x="468" y="278"/>
                    <a:pt x="512" y="312"/>
                  </a:cubicBezTo>
                  <a:cubicBezTo>
                    <a:pt x="568" y="356"/>
                    <a:pt x="646" y="467"/>
                    <a:pt x="657" y="523"/>
                  </a:cubicBezTo>
                  <a:lnTo>
                    <a:pt x="690" y="456"/>
                  </a:lnTo>
                  <a:cubicBezTo>
                    <a:pt x="679" y="378"/>
                    <a:pt x="601" y="322"/>
                    <a:pt x="545" y="278"/>
                  </a:cubicBezTo>
                  <a:cubicBezTo>
                    <a:pt x="479" y="245"/>
                    <a:pt x="423" y="211"/>
                    <a:pt x="367" y="178"/>
                  </a:cubicBezTo>
                  <a:cubicBezTo>
                    <a:pt x="246" y="100"/>
                    <a:pt x="123" y="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43" name="Google Shape;2043;p7"/>
            <p:cNvSpPr/>
            <p:nvPr/>
          </p:nvSpPr>
          <p:spPr>
            <a:xfrm>
              <a:off x="4345651" y="1767241"/>
              <a:ext cx="16711" cy="25642"/>
            </a:xfrm>
            <a:custGeom>
              <a:avLst/>
              <a:gdLst/>
              <a:ahLst/>
              <a:cxnLst/>
              <a:rect l="l" t="t" r="r" b="b"/>
              <a:pathLst>
                <a:path w="479" h="735" extrusionOk="0">
                  <a:moveTo>
                    <a:pt x="479" y="0"/>
                  </a:moveTo>
                  <a:lnTo>
                    <a:pt x="479" y="0"/>
                  </a:lnTo>
                  <a:cubicBezTo>
                    <a:pt x="256" y="178"/>
                    <a:pt x="101" y="368"/>
                    <a:pt x="1" y="635"/>
                  </a:cubicBezTo>
                  <a:lnTo>
                    <a:pt x="45" y="735"/>
                  </a:lnTo>
                  <a:cubicBezTo>
                    <a:pt x="112" y="468"/>
                    <a:pt x="268" y="190"/>
                    <a:pt x="4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44" name="Google Shape;2044;p7"/>
            <p:cNvSpPr/>
            <p:nvPr/>
          </p:nvSpPr>
          <p:spPr>
            <a:xfrm>
              <a:off x="4346454" y="1780080"/>
              <a:ext cx="15909" cy="23654"/>
            </a:xfrm>
            <a:custGeom>
              <a:avLst/>
              <a:gdLst/>
              <a:ahLst/>
              <a:cxnLst/>
              <a:rect l="l" t="t" r="r" b="b"/>
              <a:pathLst>
                <a:path w="456" h="678" extrusionOk="0">
                  <a:moveTo>
                    <a:pt x="456" y="0"/>
                  </a:moveTo>
                  <a:cubicBezTo>
                    <a:pt x="400" y="134"/>
                    <a:pt x="334" y="255"/>
                    <a:pt x="267" y="378"/>
                  </a:cubicBezTo>
                  <a:cubicBezTo>
                    <a:pt x="233" y="433"/>
                    <a:pt x="200" y="500"/>
                    <a:pt x="167" y="556"/>
                  </a:cubicBezTo>
                  <a:cubicBezTo>
                    <a:pt x="122" y="611"/>
                    <a:pt x="67" y="623"/>
                    <a:pt x="0" y="633"/>
                  </a:cubicBezTo>
                  <a:lnTo>
                    <a:pt x="0" y="678"/>
                  </a:lnTo>
                  <a:cubicBezTo>
                    <a:pt x="33" y="678"/>
                    <a:pt x="78" y="667"/>
                    <a:pt x="111" y="656"/>
                  </a:cubicBezTo>
                  <a:cubicBezTo>
                    <a:pt x="144" y="645"/>
                    <a:pt x="178" y="611"/>
                    <a:pt x="200" y="578"/>
                  </a:cubicBezTo>
                  <a:cubicBezTo>
                    <a:pt x="233" y="512"/>
                    <a:pt x="267" y="456"/>
                    <a:pt x="289" y="389"/>
                  </a:cubicBezTo>
                  <a:cubicBezTo>
                    <a:pt x="356" y="267"/>
                    <a:pt x="401" y="134"/>
                    <a:pt x="4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45" name="Google Shape;2045;p7"/>
            <p:cNvSpPr/>
            <p:nvPr/>
          </p:nvSpPr>
          <p:spPr>
            <a:xfrm>
              <a:off x="4384482" y="1681207"/>
              <a:ext cx="74903" cy="82997"/>
            </a:xfrm>
            <a:custGeom>
              <a:avLst/>
              <a:gdLst/>
              <a:ahLst/>
              <a:cxnLst/>
              <a:rect l="l" t="t" r="r" b="b"/>
              <a:pathLst>
                <a:path w="2147" h="2379" extrusionOk="0">
                  <a:moveTo>
                    <a:pt x="1363" y="0"/>
                  </a:moveTo>
                  <a:cubicBezTo>
                    <a:pt x="1336" y="0"/>
                    <a:pt x="1308" y="3"/>
                    <a:pt x="1279" y="9"/>
                  </a:cubicBezTo>
                  <a:cubicBezTo>
                    <a:pt x="801" y="120"/>
                    <a:pt x="322" y="665"/>
                    <a:pt x="167" y="1321"/>
                  </a:cubicBezTo>
                  <a:cubicBezTo>
                    <a:pt x="0" y="1977"/>
                    <a:pt x="245" y="2345"/>
                    <a:pt x="245" y="2345"/>
                  </a:cubicBezTo>
                  <a:cubicBezTo>
                    <a:pt x="245" y="2345"/>
                    <a:pt x="322" y="2367"/>
                    <a:pt x="611" y="2378"/>
                  </a:cubicBezTo>
                  <a:cubicBezTo>
                    <a:pt x="620" y="2378"/>
                    <a:pt x="629" y="2378"/>
                    <a:pt x="639" y="2378"/>
                  </a:cubicBezTo>
                  <a:cubicBezTo>
                    <a:pt x="938" y="2378"/>
                    <a:pt x="1522" y="2202"/>
                    <a:pt x="1824" y="1922"/>
                  </a:cubicBezTo>
                  <a:cubicBezTo>
                    <a:pt x="2146" y="1643"/>
                    <a:pt x="2080" y="1065"/>
                    <a:pt x="2035" y="876"/>
                  </a:cubicBezTo>
                  <a:cubicBezTo>
                    <a:pt x="2004" y="698"/>
                    <a:pt x="1786" y="0"/>
                    <a:pt x="136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46" name="Google Shape;2046;p7"/>
            <p:cNvSpPr/>
            <p:nvPr/>
          </p:nvSpPr>
          <p:spPr>
            <a:xfrm>
              <a:off x="4388355" y="1681172"/>
              <a:ext cx="62902" cy="61681"/>
            </a:xfrm>
            <a:custGeom>
              <a:avLst/>
              <a:gdLst/>
              <a:ahLst/>
              <a:cxnLst/>
              <a:rect l="l" t="t" r="r" b="b"/>
              <a:pathLst>
                <a:path w="1803" h="1768" extrusionOk="0">
                  <a:moveTo>
                    <a:pt x="1257" y="0"/>
                  </a:moveTo>
                  <a:cubicBezTo>
                    <a:pt x="1228" y="0"/>
                    <a:pt x="1198" y="3"/>
                    <a:pt x="1168" y="10"/>
                  </a:cubicBezTo>
                  <a:cubicBezTo>
                    <a:pt x="690" y="121"/>
                    <a:pt x="211" y="666"/>
                    <a:pt x="56" y="1322"/>
                  </a:cubicBezTo>
                  <a:cubicBezTo>
                    <a:pt x="11" y="1489"/>
                    <a:pt x="0" y="1634"/>
                    <a:pt x="0" y="1767"/>
                  </a:cubicBezTo>
                  <a:cubicBezTo>
                    <a:pt x="11" y="1767"/>
                    <a:pt x="23" y="1756"/>
                    <a:pt x="45" y="1756"/>
                  </a:cubicBezTo>
                  <a:cubicBezTo>
                    <a:pt x="167" y="1701"/>
                    <a:pt x="278" y="1589"/>
                    <a:pt x="367" y="1489"/>
                  </a:cubicBezTo>
                  <a:cubicBezTo>
                    <a:pt x="567" y="1278"/>
                    <a:pt x="745" y="1033"/>
                    <a:pt x="990" y="888"/>
                  </a:cubicBezTo>
                  <a:cubicBezTo>
                    <a:pt x="1135" y="811"/>
                    <a:pt x="1279" y="788"/>
                    <a:pt x="1424" y="744"/>
                  </a:cubicBezTo>
                  <a:cubicBezTo>
                    <a:pt x="1568" y="710"/>
                    <a:pt x="1679" y="643"/>
                    <a:pt x="1780" y="532"/>
                  </a:cubicBezTo>
                  <a:cubicBezTo>
                    <a:pt x="1791" y="522"/>
                    <a:pt x="1802" y="522"/>
                    <a:pt x="1802" y="510"/>
                  </a:cubicBezTo>
                  <a:cubicBezTo>
                    <a:pt x="1691" y="260"/>
                    <a:pt x="1518" y="0"/>
                    <a:pt x="125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47" name="Google Shape;2047;p7"/>
            <p:cNvSpPr/>
            <p:nvPr/>
          </p:nvSpPr>
          <p:spPr>
            <a:xfrm>
              <a:off x="4392995" y="1718747"/>
              <a:ext cx="7396" cy="34957"/>
            </a:xfrm>
            <a:custGeom>
              <a:avLst/>
              <a:gdLst/>
              <a:ahLst/>
              <a:cxnLst/>
              <a:rect l="l" t="t" r="r" b="b"/>
              <a:pathLst>
                <a:path w="212" h="1002" extrusionOk="0">
                  <a:moveTo>
                    <a:pt x="212" y="1"/>
                  </a:moveTo>
                  <a:cubicBezTo>
                    <a:pt x="34" y="290"/>
                    <a:pt x="1" y="679"/>
                    <a:pt x="145" y="1002"/>
                  </a:cubicBezTo>
                  <a:lnTo>
                    <a:pt x="201" y="979"/>
                  </a:lnTo>
                  <a:cubicBezTo>
                    <a:pt x="45" y="679"/>
                    <a:pt x="45" y="301"/>
                    <a:pt x="2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48" name="Google Shape;2048;p7"/>
            <p:cNvSpPr/>
            <p:nvPr/>
          </p:nvSpPr>
          <p:spPr>
            <a:xfrm>
              <a:off x="4406985" y="1701686"/>
              <a:ext cx="3140" cy="36876"/>
            </a:xfrm>
            <a:custGeom>
              <a:avLst/>
              <a:gdLst/>
              <a:ahLst/>
              <a:cxnLst/>
              <a:rect l="l" t="t" r="r" b="b"/>
              <a:pathLst>
                <a:path w="90" h="1057" extrusionOk="0">
                  <a:moveTo>
                    <a:pt x="89" y="0"/>
                  </a:moveTo>
                  <a:lnTo>
                    <a:pt x="89" y="0"/>
                  </a:lnTo>
                  <a:cubicBezTo>
                    <a:pt x="11" y="55"/>
                    <a:pt x="0" y="167"/>
                    <a:pt x="11" y="256"/>
                  </a:cubicBezTo>
                  <a:cubicBezTo>
                    <a:pt x="22" y="345"/>
                    <a:pt x="33" y="434"/>
                    <a:pt x="33" y="523"/>
                  </a:cubicBezTo>
                  <a:cubicBezTo>
                    <a:pt x="45" y="701"/>
                    <a:pt x="45" y="878"/>
                    <a:pt x="11" y="1056"/>
                  </a:cubicBezTo>
                  <a:lnTo>
                    <a:pt x="67" y="990"/>
                  </a:lnTo>
                  <a:cubicBezTo>
                    <a:pt x="89" y="812"/>
                    <a:pt x="89" y="701"/>
                    <a:pt x="67" y="523"/>
                  </a:cubicBezTo>
                  <a:cubicBezTo>
                    <a:pt x="55" y="434"/>
                    <a:pt x="45" y="345"/>
                    <a:pt x="22" y="256"/>
                  </a:cubicBezTo>
                  <a:cubicBezTo>
                    <a:pt x="11" y="167"/>
                    <a:pt x="22" y="67"/>
                    <a:pt x="8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49" name="Google Shape;2049;p7"/>
            <p:cNvSpPr/>
            <p:nvPr/>
          </p:nvSpPr>
          <p:spPr>
            <a:xfrm>
              <a:off x="4418987" y="1689650"/>
              <a:ext cx="4326" cy="28364"/>
            </a:xfrm>
            <a:custGeom>
              <a:avLst/>
              <a:gdLst/>
              <a:ahLst/>
              <a:cxnLst/>
              <a:rect l="l" t="t" r="r" b="b"/>
              <a:pathLst>
                <a:path w="124" h="813" extrusionOk="0">
                  <a:moveTo>
                    <a:pt x="67" y="0"/>
                  </a:moveTo>
                  <a:cubicBezTo>
                    <a:pt x="34" y="56"/>
                    <a:pt x="12" y="134"/>
                    <a:pt x="12" y="200"/>
                  </a:cubicBezTo>
                  <a:cubicBezTo>
                    <a:pt x="1" y="267"/>
                    <a:pt x="12" y="345"/>
                    <a:pt x="23" y="412"/>
                  </a:cubicBezTo>
                  <a:cubicBezTo>
                    <a:pt x="34" y="545"/>
                    <a:pt x="67" y="690"/>
                    <a:pt x="45" y="812"/>
                  </a:cubicBezTo>
                  <a:lnTo>
                    <a:pt x="101" y="790"/>
                  </a:lnTo>
                  <a:cubicBezTo>
                    <a:pt x="123" y="645"/>
                    <a:pt x="67" y="534"/>
                    <a:pt x="45" y="400"/>
                  </a:cubicBezTo>
                  <a:cubicBezTo>
                    <a:pt x="34" y="334"/>
                    <a:pt x="23" y="267"/>
                    <a:pt x="23" y="200"/>
                  </a:cubicBezTo>
                  <a:cubicBezTo>
                    <a:pt x="23" y="134"/>
                    <a:pt x="34" y="67"/>
                    <a:pt x="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50" name="Google Shape;2050;p7"/>
            <p:cNvSpPr/>
            <p:nvPr/>
          </p:nvSpPr>
          <p:spPr>
            <a:xfrm>
              <a:off x="4416649" y="1704024"/>
              <a:ext cx="29933" cy="20584"/>
            </a:xfrm>
            <a:custGeom>
              <a:avLst/>
              <a:gdLst/>
              <a:ahLst/>
              <a:cxnLst/>
              <a:rect l="l" t="t" r="r" b="b"/>
              <a:pathLst>
                <a:path w="858" h="590" extrusionOk="0">
                  <a:moveTo>
                    <a:pt x="858" y="0"/>
                  </a:moveTo>
                  <a:lnTo>
                    <a:pt x="858" y="0"/>
                  </a:lnTo>
                  <a:cubicBezTo>
                    <a:pt x="702" y="55"/>
                    <a:pt x="568" y="133"/>
                    <a:pt x="446" y="245"/>
                  </a:cubicBezTo>
                  <a:cubicBezTo>
                    <a:pt x="379" y="289"/>
                    <a:pt x="324" y="356"/>
                    <a:pt x="268" y="400"/>
                  </a:cubicBezTo>
                  <a:cubicBezTo>
                    <a:pt x="201" y="456"/>
                    <a:pt x="146" y="489"/>
                    <a:pt x="79" y="489"/>
                  </a:cubicBezTo>
                  <a:lnTo>
                    <a:pt x="1" y="589"/>
                  </a:lnTo>
                  <a:cubicBezTo>
                    <a:pt x="101" y="578"/>
                    <a:pt x="246" y="500"/>
                    <a:pt x="302" y="445"/>
                  </a:cubicBezTo>
                  <a:cubicBezTo>
                    <a:pt x="357" y="389"/>
                    <a:pt x="413" y="322"/>
                    <a:pt x="468" y="267"/>
                  </a:cubicBezTo>
                  <a:cubicBezTo>
                    <a:pt x="579" y="156"/>
                    <a:pt x="713" y="67"/>
                    <a:pt x="85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51" name="Google Shape;2051;p7"/>
            <p:cNvSpPr/>
            <p:nvPr/>
          </p:nvSpPr>
          <p:spPr>
            <a:xfrm>
              <a:off x="4402694" y="1721468"/>
              <a:ext cx="42353" cy="25921"/>
            </a:xfrm>
            <a:custGeom>
              <a:avLst/>
              <a:gdLst/>
              <a:ahLst/>
              <a:cxnLst/>
              <a:rect l="l" t="t" r="r" b="b"/>
              <a:pathLst>
                <a:path w="1214" h="743" extrusionOk="0">
                  <a:moveTo>
                    <a:pt x="1213" y="0"/>
                  </a:moveTo>
                  <a:lnTo>
                    <a:pt x="623" y="412"/>
                  </a:lnTo>
                  <a:lnTo>
                    <a:pt x="323" y="612"/>
                  </a:lnTo>
                  <a:cubicBezTo>
                    <a:pt x="267" y="645"/>
                    <a:pt x="212" y="667"/>
                    <a:pt x="168" y="667"/>
                  </a:cubicBezTo>
                  <a:cubicBezTo>
                    <a:pt x="156" y="671"/>
                    <a:pt x="146" y="673"/>
                    <a:pt x="137" y="673"/>
                  </a:cubicBezTo>
                  <a:cubicBezTo>
                    <a:pt x="119" y="673"/>
                    <a:pt x="104" y="667"/>
                    <a:pt x="89" y="667"/>
                  </a:cubicBezTo>
                  <a:cubicBezTo>
                    <a:pt x="79" y="657"/>
                    <a:pt x="67" y="657"/>
                    <a:pt x="45" y="645"/>
                  </a:cubicBezTo>
                  <a:lnTo>
                    <a:pt x="12" y="645"/>
                  </a:lnTo>
                  <a:cubicBezTo>
                    <a:pt x="9" y="642"/>
                    <a:pt x="7" y="641"/>
                    <a:pt x="7" y="641"/>
                  </a:cubicBezTo>
                  <a:lnTo>
                    <a:pt x="7" y="641"/>
                  </a:lnTo>
                  <a:cubicBezTo>
                    <a:pt x="5" y="641"/>
                    <a:pt x="9" y="651"/>
                    <a:pt x="0" y="667"/>
                  </a:cubicBezTo>
                  <a:lnTo>
                    <a:pt x="12" y="712"/>
                  </a:lnTo>
                  <a:cubicBezTo>
                    <a:pt x="12" y="712"/>
                    <a:pt x="56" y="734"/>
                    <a:pt x="67" y="734"/>
                  </a:cubicBezTo>
                  <a:cubicBezTo>
                    <a:pt x="84" y="740"/>
                    <a:pt x="101" y="743"/>
                    <a:pt x="117" y="743"/>
                  </a:cubicBezTo>
                  <a:cubicBezTo>
                    <a:pt x="134" y="743"/>
                    <a:pt x="151" y="740"/>
                    <a:pt x="168" y="734"/>
                  </a:cubicBezTo>
                  <a:cubicBezTo>
                    <a:pt x="245" y="734"/>
                    <a:pt x="301" y="701"/>
                    <a:pt x="346" y="667"/>
                  </a:cubicBezTo>
                  <a:cubicBezTo>
                    <a:pt x="445" y="590"/>
                    <a:pt x="546" y="512"/>
                    <a:pt x="646" y="445"/>
                  </a:cubicBezTo>
                  <a:lnTo>
                    <a:pt x="1213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52" name="Google Shape;2052;p7"/>
            <p:cNvSpPr/>
            <p:nvPr/>
          </p:nvSpPr>
          <p:spPr>
            <a:xfrm>
              <a:off x="4395333" y="1742820"/>
              <a:ext cx="39214" cy="17095"/>
            </a:xfrm>
            <a:custGeom>
              <a:avLst/>
              <a:gdLst/>
              <a:ahLst/>
              <a:cxnLst/>
              <a:rect l="l" t="t" r="r" b="b"/>
              <a:pathLst>
                <a:path w="1124" h="490" extrusionOk="0">
                  <a:moveTo>
                    <a:pt x="1123" y="0"/>
                  </a:moveTo>
                  <a:lnTo>
                    <a:pt x="1123" y="0"/>
                  </a:lnTo>
                  <a:cubicBezTo>
                    <a:pt x="968" y="144"/>
                    <a:pt x="790" y="245"/>
                    <a:pt x="601" y="322"/>
                  </a:cubicBezTo>
                  <a:cubicBezTo>
                    <a:pt x="501" y="367"/>
                    <a:pt x="401" y="401"/>
                    <a:pt x="300" y="434"/>
                  </a:cubicBezTo>
                  <a:cubicBezTo>
                    <a:pt x="266" y="442"/>
                    <a:pt x="230" y="446"/>
                    <a:pt x="193" y="446"/>
                  </a:cubicBezTo>
                  <a:cubicBezTo>
                    <a:pt x="134" y="446"/>
                    <a:pt x="73" y="437"/>
                    <a:pt x="11" y="423"/>
                  </a:cubicBezTo>
                  <a:lnTo>
                    <a:pt x="1" y="467"/>
                  </a:lnTo>
                  <a:cubicBezTo>
                    <a:pt x="45" y="478"/>
                    <a:pt x="100" y="490"/>
                    <a:pt x="156" y="490"/>
                  </a:cubicBezTo>
                  <a:cubicBezTo>
                    <a:pt x="211" y="490"/>
                    <a:pt x="267" y="478"/>
                    <a:pt x="312" y="467"/>
                  </a:cubicBezTo>
                  <a:cubicBezTo>
                    <a:pt x="423" y="434"/>
                    <a:pt x="512" y="389"/>
                    <a:pt x="612" y="345"/>
                  </a:cubicBezTo>
                  <a:cubicBezTo>
                    <a:pt x="790" y="256"/>
                    <a:pt x="979" y="144"/>
                    <a:pt x="11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53" name="Google Shape;2053;p7"/>
            <p:cNvSpPr/>
            <p:nvPr/>
          </p:nvSpPr>
          <p:spPr>
            <a:xfrm>
              <a:off x="4289028" y="1929786"/>
              <a:ext cx="83416" cy="59065"/>
            </a:xfrm>
            <a:custGeom>
              <a:avLst/>
              <a:gdLst/>
              <a:ahLst/>
              <a:cxnLst/>
              <a:rect l="l" t="t" r="r" b="b"/>
              <a:pathLst>
                <a:path w="2391" h="1693" extrusionOk="0">
                  <a:moveTo>
                    <a:pt x="1404" y="1"/>
                  </a:moveTo>
                  <a:cubicBezTo>
                    <a:pt x="1245" y="1"/>
                    <a:pt x="1085" y="14"/>
                    <a:pt x="945" y="47"/>
                  </a:cubicBezTo>
                  <a:cubicBezTo>
                    <a:pt x="456" y="146"/>
                    <a:pt x="200" y="346"/>
                    <a:pt x="144" y="413"/>
                  </a:cubicBezTo>
                  <a:cubicBezTo>
                    <a:pt x="89" y="469"/>
                    <a:pt x="67" y="536"/>
                    <a:pt x="67" y="536"/>
                  </a:cubicBezTo>
                  <a:cubicBezTo>
                    <a:pt x="67" y="536"/>
                    <a:pt x="0" y="692"/>
                    <a:pt x="134" y="1070"/>
                  </a:cubicBezTo>
                  <a:cubicBezTo>
                    <a:pt x="263" y="1399"/>
                    <a:pt x="617" y="1693"/>
                    <a:pt x="1034" y="1693"/>
                  </a:cubicBezTo>
                  <a:cubicBezTo>
                    <a:pt x="1082" y="1693"/>
                    <a:pt x="1130" y="1689"/>
                    <a:pt x="1179" y="1681"/>
                  </a:cubicBezTo>
                  <a:cubicBezTo>
                    <a:pt x="1657" y="1614"/>
                    <a:pt x="2047" y="1315"/>
                    <a:pt x="2224" y="892"/>
                  </a:cubicBezTo>
                  <a:cubicBezTo>
                    <a:pt x="2391" y="469"/>
                    <a:pt x="2324" y="269"/>
                    <a:pt x="2235" y="158"/>
                  </a:cubicBezTo>
                  <a:cubicBezTo>
                    <a:pt x="2165" y="79"/>
                    <a:pt x="1788" y="1"/>
                    <a:pt x="140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54" name="Google Shape;2054;p7"/>
            <p:cNvSpPr/>
            <p:nvPr/>
          </p:nvSpPr>
          <p:spPr>
            <a:xfrm>
              <a:off x="4314217" y="1929786"/>
              <a:ext cx="57878" cy="27247"/>
            </a:xfrm>
            <a:custGeom>
              <a:avLst/>
              <a:gdLst/>
              <a:ahLst/>
              <a:cxnLst/>
              <a:rect l="l" t="t" r="r" b="b"/>
              <a:pathLst>
                <a:path w="1659" h="781" extrusionOk="0">
                  <a:moveTo>
                    <a:pt x="682" y="1"/>
                  </a:moveTo>
                  <a:cubicBezTo>
                    <a:pt x="523" y="1"/>
                    <a:pt x="363" y="14"/>
                    <a:pt x="223" y="47"/>
                  </a:cubicBezTo>
                  <a:cubicBezTo>
                    <a:pt x="146" y="57"/>
                    <a:pt x="67" y="80"/>
                    <a:pt x="1" y="102"/>
                  </a:cubicBezTo>
                  <a:cubicBezTo>
                    <a:pt x="279" y="403"/>
                    <a:pt x="635" y="613"/>
                    <a:pt x="1035" y="714"/>
                  </a:cubicBezTo>
                  <a:cubicBezTo>
                    <a:pt x="1202" y="758"/>
                    <a:pt x="1369" y="781"/>
                    <a:pt x="1535" y="781"/>
                  </a:cubicBezTo>
                  <a:cubicBezTo>
                    <a:pt x="1658" y="435"/>
                    <a:pt x="1602" y="257"/>
                    <a:pt x="1513" y="158"/>
                  </a:cubicBezTo>
                  <a:cubicBezTo>
                    <a:pt x="1443" y="79"/>
                    <a:pt x="1066" y="1"/>
                    <a:pt x="68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55" name="Google Shape;2055;p7"/>
            <p:cNvSpPr/>
            <p:nvPr/>
          </p:nvSpPr>
          <p:spPr>
            <a:xfrm>
              <a:off x="4291330" y="1948451"/>
              <a:ext cx="22537" cy="30317"/>
            </a:xfrm>
            <a:custGeom>
              <a:avLst/>
              <a:gdLst/>
              <a:ahLst/>
              <a:cxnLst/>
              <a:rect l="l" t="t" r="r" b="b"/>
              <a:pathLst>
                <a:path w="646" h="869" extrusionOk="0">
                  <a:moveTo>
                    <a:pt x="78" y="1"/>
                  </a:moveTo>
                  <a:lnTo>
                    <a:pt x="1" y="12"/>
                  </a:lnTo>
                  <a:cubicBezTo>
                    <a:pt x="56" y="78"/>
                    <a:pt x="134" y="179"/>
                    <a:pt x="179" y="256"/>
                  </a:cubicBezTo>
                  <a:cubicBezTo>
                    <a:pt x="223" y="323"/>
                    <a:pt x="256" y="412"/>
                    <a:pt x="290" y="490"/>
                  </a:cubicBezTo>
                  <a:cubicBezTo>
                    <a:pt x="334" y="568"/>
                    <a:pt x="367" y="646"/>
                    <a:pt x="434" y="713"/>
                  </a:cubicBezTo>
                  <a:cubicBezTo>
                    <a:pt x="490" y="790"/>
                    <a:pt x="557" y="846"/>
                    <a:pt x="646" y="869"/>
                  </a:cubicBezTo>
                  <a:cubicBezTo>
                    <a:pt x="557" y="835"/>
                    <a:pt x="490" y="780"/>
                    <a:pt x="446" y="713"/>
                  </a:cubicBezTo>
                  <a:cubicBezTo>
                    <a:pt x="390" y="635"/>
                    <a:pt x="345" y="557"/>
                    <a:pt x="312" y="479"/>
                  </a:cubicBezTo>
                  <a:cubicBezTo>
                    <a:pt x="278" y="401"/>
                    <a:pt x="256" y="312"/>
                    <a:pt x="212" y="234"/>
                  </a:cubicBezTo>
                  <a:cubicBezTo>
                    <a:pt x="179" y="157"/>
                    <a:pt x="134" y="78"/>
                    <a:pt x="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56" name="Google Shape;2056;p7"/>
            <p:cNvSpPr/>
            <p:nvPr/>
          </p:nvSpPr>
          <p:spPr>
            <a:xfrm>
              <a:off x="4302564" y="1948451"/>
              <a:ext cx="29550" cy="29550"/>
            </a:xfrm>
            <a:custGeom>
              <a:avLst/>
              <a:gdLst/>
              <a:ahLst/>
              <a:cxnLst/>
              <a:rect l="l" t="t" r="r" b="b"/>
              <a:pathLst>
                <a:path w="847" h="847" extrusionOk="0">
                  <a:moveTo>
                    <a:pt x="112" y="1"/>
                  </a:moveTo>
                  <a:lnTo>
                    <a:pt x="1" y="12"/>
                  </a:lnTo>
                  <a:cubicBezTo>
                    <a:pt x="68" y="56"/>
                    <a:pt x="201" y="157"/>
                    <a:pt x="257" y="234"/>
                  </a:cubicBezTo>
                  <a:lnTo>
                    <a:pt x="424" y="468"/>
                  </a:lnTo>
                  <a:cubicBezTo>
                    <a:pt x="468" y="546"/>
                    <a:pt x="535" y="624"/>
                    <a:pt x="601" y="691"/>
                  </a:cubicBezTo>
                  <a:cubicBezTo>
                    <a:pt x="668" y="757"/>
                    <a:pt x="747" y="812"/>
                    <a:pt x="846" y="846"/>
                  </a:cubicBezTo>
                  <a:cubicBezTo>
                    <a:pt x="747" y="812"/>
                    <a:pt x="680" y="746"/>
                    <a:pt x="613" y="679"/>
                  </a:cubicBezTo>
                  <a:cubicBezTo>
                    <a:pt x="546" y="612"/>
                    <a:pt x="502" y="535"/>
                    <a:pt x="457" y="446"/>
                  </a:cubicBezTo>
                  <a:cubicBezTo>
                    <a:pt x="401" y="368"/>
                    <a:pt x="357" y="279"/>
                    <a:pt x="302" y="201"/>
                  </a:cubicBezTo>
                  <a:cubicBezTo>
                    <a:pt x="246" y="123"/>
                    <a:pt x="201" y="56"/>
                    <a:pt x="1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57" name="Google Shape;2057;p7"/>
            <p:cNvSpPr/>
            <p:nvPr/>
          </p:nvSpPr>
          <p:spPr>
            <a:xfrm>
              <a:off x="4323532" y="1950021"/>
              <a:ext cx="29166" cy="19049"/>
            </a:xfrm>
            <a:custGeom>
              <a:avLst/>
              <a:gdLst/>
              <a:ahLst/>
              <a:cxnLst/>
              <a:rect l="l" t="t" r="r" b="b"/>
              <a:pathLst>
                <a:path w="836" h="546" extrusionOk="0">
                  <a:moveTo>
                    <a:pt x="0" y="0"/>
                  </a:moveTo>
                  <a:cubicBezTo>
                    <a:pt x="123" y="100"/>
                    <a:pt x="257" y="256"/>
                    <a:pt x="390" y="367"/>
                  </a:cubicBezTo>
                  <a:cubicBezTo>
                    <a:pt x="512" y="468"/>
                    <a:pt x="668" y="545"/>
                    <a:pt x="835" y="545"/>
                  </a:cubicBezTo>
                  <a:cubicBezTo>
                    <a:pt x="668" y="534"/>
                    <a:pt x="524" y="445"/>
                    <a:pt x="412" y="334"/>
                  </a:cubicBezTo>
                  <a:cubicBezTo>
                    <a:pt x="301" y="223"/>
                    <a:pt x="235" y="122"/>
                    <a:pt x="1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58" name="Google Shape;2058;p7"/>
            <p:cNvSpPr/>
            <p:nvPr/>
          </p:nvSpPr>
          <p:spPr>
            <a:xfrm>
              <a:off x="4296354" y="1936834"/>
              <a:ext cx="27212" cy="12455"/>
            </a:xfrm>
            <a:custGeom>
              <a:avLst/>
              <a:gdLst/>
              <a:ahLst/>
              <a:cxnLst/>
              <a:rect l="l" t="t" r="r" b="b"/>
              <a:pathLst>
                <a:path w="780" h="357" extrusionOk="0">
                  <a:moveTo>
                    <a:pt x="779" y="0"/>
                  </a:moveTo>
                  <a:cubicBezTo>
                    <a:pt x="502" y="33"/>
                    <a:pt x="223" y="144"/>
                    <a:pt x="1" y="312"/>
                  </a:cubicBezTo>
                  <a:lnTo>
                    <a:pt x="35" y="356"/>
                  </a:lnTo>
                  <a:cubicBezTo>
                    <a:pt x="246" y="178"/>
                    <a:pt x="502" y="55"/>
                    <a:pt x="7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59" name="Google Shape;2059;p7"/>
            <p:cNvSpPr/>
            <p:nvPr/>
          </p:nvSpPr>
          <p:spPr>
            <a:xfrm>
              <a:off x="4313833" y="1933729"/>
              <a:ext cx="36911" cy="15909"/>
            </a:xfrm>
            <a:custGeom>
              <a:avLst/>
              <a:gdLst/>
              <a:ahLst/>
              <a:cxnLst/>
              <a:rect l="l" t="t" r="r" b="b"/>
              <a:pathLst>
                <a:path w="1058" h="456" extrusionOk="0">
                  <a:moveTo>
                    <a:pt x="1057" y="0"/>
                  </a:moveTo>
                  <a:cubicBezTo>
                    <a:pt x="690" y="78"/>
                    <a:pt x="335" y="211"/>
                    <a:pt x="1" y="411"/>
                  </a:cubicBezTo>
                  <a:lnTo>
                    <a:pt x="78" y="456"/>
                  </a:lnTo>
                  <a:cubicBezTo>
                    <a:pt x="390" y="233"/>
                    <a:pt x="701" y="100"/>
                    <a:pt x="10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60" name="Google Shape;2060;p7"/>
            <p:cNvSpPr/>
            <p:nvPr/>
          </p:nvSpPr>
          <p:spPr>
            <a:xfrm>
              <a:off x="4328975" y="1945765"/>
              <a:ext cx="32620" cy="5826"/>
            </a:xfrm>
            <a:custGeom>
              <a:avLst/>
              <a:gdLst/>
              <a:ahLst/>
              <a:cxnLst/>
              <a:rect l="l" t="t" r="r" b="b"/>
              <a:pathLst>
                <a:path w="935" h="167" extrusionOk="0">
                  <a:moveTo>
                    <a:pt x="732" y="0"/>
                  </a:moveTo>
                  <a:cubicBezTo>
                    <a:pt x="485" y="0"/>
                    <a:pt x="236" y="48"/>
                    <a:pt x="0" y="145"/>
                  </a:cubicBezTo>
                  <a:lnTo>
                    <a:pt x="12" y="167"/>
                  </a:lnTo>
                  <a:cubicBezTo>
                    <a:pt x="256" y="49"/>
                    <a:pt x="544" y="9"/>
                    <a:pt x="822" y="9"/>
                  </a:cubicBezTo>
                  <a:cubicBezTo>
                    <a:pt x="860" y="9"/>
                    <a:pt x="897" y="10"/>
                    <a:pt x="934" y="11"/>
                  </a:cubicBezTo>
                  <a:cubicBezTo>
                    <a:pt x="867" y="4"/>
                    <a:pt x="799" y="0"/>
                    <a:pt x="73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61" name="Google Shape;2061;p7"/>
            <p:cNvSpPr/>
            <p:nvPr/>
          </p:nvSpPr>
          <p:spPr>
            <a:xfrm>
              <a:off x="4197794" y="1870650"/>
              <a:ext cx="53238" cy="80625"/>
            </a:xfrm>
            <a:custGeom>
              <a:avLst/>
              <a:gdLst/>
              <a:ahLst/>
              <a:cxnLst/>
              <a:rect l="l" t="t" r="r" b="b"/>
              <a:pathLst>
                <a:path w="1526" h="2311" extrusionOk="0">
                  <a:moveTo>
                    <a:pt x="935" y="0"/>
                  </a:moveTo>
                  <a:cubicBezTo>
                    <a:pt x="487" y="0"/>
                    <a:pt x="131" y="455"/>
                    <a:pt x="79" y="685"/>
                  </a:cubicBezTo>
                  <a:cubicBezTo>
                    <a:pt x="23" y="919"/>
                    <a:pt x="1" y="1396"/>
                    <a:pt x="312" y="1908"/>
                  </a:cubicBezTo>
                  <a:cubicBezTo>
                    <a:pt x="516" y="2255"/>
                    <a:pt x="658" y="2310"/>
                    <a:pt x="729" y="2310"/>
                  </a:cubicBezTo>
                  <a:cubicBezTo>
                    <a:pt x="762" y="2310"/>
                    <a:pt x="779" y="2298"/>
                    <a:pt x="779" y="2298"/>
                  </a:cubicBezTo>
                  <a:lnTo>
                    <a:pt x="791" y="2231"/>
                  </a:lnTo>
                  <a:cubicBezTo>
                    <a:pt x="791" y="2231"/>
                    <a:pt x="1002" y="2197"/>
                    <a:pt x="1147" y="2019"/>
                  </a:cubicBezTo>
                  <a:cubicBezTo>
                    <a:pt x="1291" y="1853"/>
                    <a:pt x="1336" y="1708"/>
                    <a:pt x="1425" y="1330"/>
                  </a:cubicBezTo>
                  <a:cubicBezTo>
                    <a:pt x="1525" y="952"/>
                    <a:pt x="1525" y="84"/>
                    <a:pt x="1024" y="7"/>
                  </a:cubicBezTo>
                  <a:cubicBezTo>
                    <a:pt x="994" y="2"/>
                    <a:pt x="964" y="0"/>
                    <a:pt x="93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62" name="Google Shape;2062;p7"/>
            <p:cNvSpPr/>
            <p:nvPr/>
          </p:nvSpPr>
          <p:spPr>
            <a:xfrm>
              <a:off x="4198213" y="1870650"/>
              <a:ext cx="37295" cy="60774"/>
            </a:xfrm>
            <a:custGeom>
              <a:avLst/>
              <a:gdLst/>
              <a:ahLst/>
              <a:cxnLst/>
              <a:rect l="l" t="t" r="r" b="b"/>
              <a:pathLst>
                <a:path w="1069" h="1742" extrusionOk="0">
                  <a:moveTo>
                    <a:pt x="923" y="0"/>
                  </a:moveTo>
                  <a:cubicBezTo>
                    <a:pt x="475" y="0"/>
                    <a:pt x="119" y="455"/>
                    <a:pt x="67" y="685"/>
                  </a:cubicBezTo>
                  <a:cubicBezTo>
                    <a:pt x="23" y="896"/>
                    <a:pt x="0" y="1297"/>
                    <a:pt x="211" y="1742"/>
                  </a:cubicBezTo>
                  <a:cubicBezTo>
                    <a:pt x="300" y="1663"/>
                    <a:pt x="379" y="1564"/>
                    <a:pt x="445" y="1463"/>
                  </a:cubicBezTo>
                  <a:cubicBezTo>
                    <a:pt x="623" y="1230"/>
                    <a:pt x="757" y="963"/>
                    <a:pt x="856" y="685"/>
                  </a:cubicBezTo>
                  <a:cubicBezTo>
                    <a:pt x="901" y="551"/>
                    <a:pt x="945" y="407"/>
                    <a:pt x="990" y="262"/>
                  </a:cubicBezTo>
                  <a:cubicBezTo>
                    <a:pt x="1012" y="185"/>
                    <a:pt x="1034" y="96"/>
                    <a:pt x="1068" y="29"/>
                  </a:cubicBezTo>
                  <a:cubicBezTo>
                    <a:pt x="1057" y="17"/>
                    <a:pt x="1034" y="17"/>
                    <a:pt x="1012" y="7"/>
                  </a:cubicBezTo>
                  <a:cubicBezTo>
                    <a:pt x="982" y="2"/>
                    <a:pt x="952" y="0"/>
                    <a:pt x="9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63" name="Google Shape;2063;p7"/>
            <p:cNvSpPr/>
            <p:nvPr/>
          </p:nvSpPr>
          <p:spPr>
            <a:xfrm>
              <a:off x="4227694" y="1876302"/>
              <a:ext cx="9350" cy="26410"/>
            </a:xfrm>
            <a:custGeom>
              <a:avLst/>
              <a:gdLst/>
              <a:ahLst/>
              <a:cxnLst/>
              <a:rect l="l" t="t" r="r" b="b"/>
              <a:pathLst>
                <a:path w="268" h="757" extrusionOk="0">
                  <a:moveTo>
                    <a:pt x="268" y="0"/>
                  </a:moveTo>
                  <a:lnTo>
                    <a:pt x="268" y="0"/>
                  </a:lnTo>
                  <a:cubicBezTo>
                    <a:pt x="212" y="245"/>
                    <a:pt x="123" y="467"/>
                    <a:pt x="1" y="678"/>
                  </a:cubicBezTo>
                  <a:lnTo>
                    <a:pt x="34" y="757"/>
                  </a:lnTo>
                  <a:cubicBezTo>
                    <a:pt x="145" y="523"/>
                    <a:pt x="223" y="245"/>
                    <a:pt x="2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64" name="Google Shape;2064;p7"/>
            <p:cNvSpPr/>
            <p:nvPr/>
          </p:nvSpPr>
          <p:spPr>
            <a:xfrm>
              <a:off x="4215657" y="1894130"/>
              <a:ext cx="13990" cy="17479"/>
            </a:xfrm>
            <a:custGeom>
              <a:avLst/>
              <a:gdLst/>
              <a:ahLst/>
              <a:cxnLst/>
              <a:rect l="l" t="t" r="r" b="b"/>
              <a:pathLst>
                <a:path w="401" h="501" extrusionOk="0">
                  <a:moveTo>
                    <a:pt x="1" y="1"/>
                  </a:moveTo>
                  <a:lnTo>
                    <a:pt x="1" y="1"/>
                  </a:lnTo>
                  <a:cubicBezTo>
                    <a:pt x="79" y="78"/>
                    <a:pt x="168" y="145"/>
                    <a:pt x="235" y="223"/>
                  </a:cubicBezTo>
                  <a:cubicBezTo>
                    <a:pt x="267" y="256"/>
                    <a:pt x="301" y="301"/>
                    <a:pt x="324" y="345"/>
                  </a:cubicBezTo>
                  <a:cubicBezTo>
                    <a:pt x="346" y="390"/>
                    <a:pt x="356" y="446"/>
                    <a:pt x="368" y="501"/>
                  </a:cubicBezTo>
                  <a:lnTo>
                    <a:pt x="401" y="468"/>
                  </a:lnTo>
                  <a:cubicBezTo>
                    <a:pt x="390" y="412"/>
                    <a:pt x="390" y="379"/>
                    <a:pt x="356" y="335"/>
                  </a:cubicBezTo>
                  <a:cubicBezTo>
                    <a:pt x="334" y="279"/>
                    <a:pt x="301" y="234"/>
                    <a:pt x="257" y="201"/>
                  </a:cubicBezTo>
                  <a:cubicBezTo>
                    <a:pt x="178" y="123"/>
                    <a:pt x="90" y="68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65" name="Google Shape;2065;p7"/>
            <p:cNvSpPr/>
            <p:nvPr/>
          </p:nvSpPr>
          <p:spPr>
            <a:xfrm>
              <a:off x="4228077" y="1895282"/>
              <a:ext cx="13641" cy="29166"/>
            </a:xfrm>
            <a:custGeom>
              <a:avLst/>
              <a:gdLst/>
              <a:ahLst/>
              <a:cxnLst/>
              <a:rect l="l" t="t" r="r" b="b"/>
              <a:pathLst>
                <a:path w="391" h="836" extrusionOk="0">
                  <a:moveTo>
                    <a:pt x="390" y="1"/>
                  </a:moveTo>
                  <a:cubicBezTo>
                    <a:pt x="312" y="268"/>
                    <a:pt x="178" y="512"/>
                    <a:pt x="0" y="713"/>
                  </a:cubicBezTo>
                  <a:lnTo>
                    <a:pt x="34" y="835"/>
                  </a:lnTo>
                  <a:cubicBezTo>
                    <a:pt x="201" y="601"/>
                    <a:pt x="334" y="268"/>
                    <a:pt x="3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66" name="Google Shape;2066;p7"/>
            <p:cNvSpPr/>
            <p:nvPr/>
          </p:nvSpPr>
          <p:spPr>
            <a:xfrm>
              <a:off x="4208680" y="1919355"/>
              <a:ext cx="18665" cy="19851"/>
            </a:xfrm>
            <a:custGeom>
              <a:avLst/>
              <a:gdLst/>
              <a:ahLst/>
              <a:cxnLst/>
              <a:rect l="l" t="t" r="r" b="b"/>
              <a:pathLst>
                <a:path w="535" h="569" extrusionOk="0">
                  <a:moveTo>
                    <a:pt x="0" y="0"/>
                  </a:moveTo>
                  <a:cubicBezTo>
                    <a:pt x="89" y="101"/>
                    <a:pt x="201" y="168"/>
                    <a:pt x="290" y="257"/>
                  </a:cubicBezTo>
                  <a:cubicBezTo>
                    <a:pt x="390" y="334"/>
                    <a:pt x="457" y="445"/>
                    <a:pt x="490" y="568"/>
                  </a:cubicBezTo>
                  <a:lnTo>
                    <a:pt x="534" y="556"/>
                  </a:lnTo>
                  <a:cubicBezTo>
                    <a:pt x="501" y="423"/>
                    <a:pt x="412" y="312"/>
                    <a:pt x="312" y="234"/>
                  </a:cubicBezTo>
                  <a:cubicBezTo>
                    <a:pt x="212" y="145"/>
                    <a:pt x="101" y="89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67" name="Google Shape;2067;p7"/>
            <p:cNvSpPr/>
            <p:nvPr/>
          </p:nvSpPr>
          <p:spPr>
            <a:xfrm>
              <a:off x="4227694" y="1909656"/>
              <a:ext cx="15944" cy="26794"/>
            </a:xfrm>
            <a:custGeom>
              <a:avLst/>
              <a:gdLst/>
              <a:ahLst/>
              <a:cxnLst/>
              <a:rect l="l" t="t" r="r" b="b"/>
              <a:pathLst>
                <a:path w="457" h="768" extrusionOk="0">
                  <a:moveTo>
                    <a:pt x="456" y="1"/>
                  </a:moveTo>
                  <a:cubicBezTo>
                    <a:pt x="456" y="78"/>
                    <a:pt x="434" y="145"/>
                    <a:pt x="401" y="212"/>
                  </a:cubicBezTo>
                  <a:cubicBezTo>
                    <a:pt x="367" y="278"/>
                    <a:pt x="334" y="334"/>
                    <a:pt x="290" y="390"/>
                  </a:cubicBezTo>
                  <a:cubicBezTo>
                    <a:pt x="201" y="512"/>
                    <a:pt x="123" y="624"/>
                    <a:pt x="1" y="713"/>
                  </a:cubicBezTo>
                  <a:lnTo>
                    <a:pt x="1" y="768"/>
                  </a:lnTo>
                  <a:cubicBezTo>
                    <a:pt x="123" y="679"/>
                    <a:pt x="234" y="523"/>
                    <a:pt x="312" y="412"/>
                  </a:cubicBezTo>
                  <a:cubicBezTo>
                    <a:pt x="345" y="345"/>
                    <a:pt x="390" y="290"/>
                    <a:pt x="412" y="212"/>
                  </a:cubicBezTo>
                  <a:cubicBezTo>
                    <a:pt x="446" y="145"/>
                    <a:pt x="456" y="78"/>
                    <a:pt x="45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68" name="Google Shape;2068;p7"/>
            <p:cNvSpPr/>
            <p:nvPr/>
          </p:nvSpPr>
          <p:spPr>
            <a:xfrm>
              <a:off x="4436466" y="1913214"/>
              <a:ext cx="87742" cy="66635"/>
            </a:xfrm>
            <a:custGeom>
              <a:avLst/>
              <a:gdLst/>
              <a:ahLst/>
              <a:cxnLst/>
              <a:rect l="l" t="t" r="r" b="b"/>
              <a:pathLst>
                <a:path w="2515" h="1910" extrusionOk="0">
                  <a:moveTo>
                    <a:pt x="1142" y="0"/>
                  </a:moveTo>
                  <a:cubicBezTo>
                    <a:pt x="1070" y="0"/>
                    <a:pt x="997" y="7"/>
                    <a:pt x="923" y="21"/>
                  </a:cubicBezTo>
                  <a:cubicBezTo>
                    <a:pt x="456" y="99"/>
                    <a:pt x="312" y="199"/>
                    <a:pt x="312" y="199"/>
                  </a:cubicBezTo>
                  <a:lnTo>
                    <a:pt x="389" y="265"/>
                  </a:lnTo>
                  <a:cubicBezTo>
                    <a:pt x="389" y="265"/>
                    <a:pt x="0" y="666"/>
                    <a:pt x="56" y="1111"/>
                  </a:cubicBezTo>
                  <a:cubicBezTo>
                    <a:pt x="122" y="1545"/>
                    <a:pt x="468" y="1812"/>
                    <a:pt x="990" y="1889"/>
                  </a:cubicBezTo>
                  <a:cubicBezTo>
                    <a:pt x="1068" y="1903"/>
                    <a:pt x="1147" y="1909"/>
                    <a:pt x="1225" y="1909"/>
                  </a:cubicBezTo>
                  <a:cubicBezTo>
                    <a:pt x="1655" y="1909"/>
                    <a:pt x="2062" y="1717"/>
                    <a:pt x="2269" y="1500"/>
                  </a:cubicBezTo>
                  <a:cubicBezTo>
                    <a:pt x="2514" y="1244"/>
                    <a:pt x="2514" y="722"/>
                    <a:pt x="2180" y="433"/>
                  </a:cubicBezTo>
                  <a:cubicBezTo>
                    <a:pt x="1899" y="189"/>
                    <a:pt x="1531" y="0"/>
                    <a:pt x="114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69" name="Google Shape;2069;p7"/>
            <p:cNvSpPr/>
            <p:nvPr/>
          </p:nvSpPr>
          <p:spPr>
            <a:xfrm>
              <a:off x="4488450" y="1916249"/>
              <a:ext cx="35760" cy="56692"/>
            </a:xfrm>
            <a:custGeom>
              <a:avLst/>
              <a:gdLst/>
              <a:ahLst/>
              <a:cxnLst/>
              <a:rect l="l" t="t" r="r" b="b"/>
              <a:pathLst>
                <a:path w="1025" h="1625" extrusionOk="0">
                  <a:moveTo>
                    <a:pt x="123" y="0"/>
                  </a:moveTo>
                  <a:cubicBezTo>
                    <a:pt x="112" y="45"/>
                    <a:pt x="112" y="79"/>
                    <a:pt x="101" y="112"/>
                  </a:cubicBezTo>
                  <a:cubicBezTo>
                    <a:pt x="78" y="245"/>
                    <a:pt x="56" y="368"/>
                    <a:pt x="34" y="490"/>
                  </a:cubicBezTo>
                  <a:cubicBezTo>
                    <a:pt x="12" y="724"/>
                    <a:pt x="1" y="968"/>
                    <a:pt x="90" y="1202"/>
                  </a:cubicBezTo>
                  <a:cubicBezTo>
                    <a:pt x="157" y="1391"/>
                    <a:pt x="301" y="1547"/>
                    <a:pt x="490" y="1624"/>
                  </a:cubicBezTo>
                  <a:cubicBezTo>
                    <a:pt x="601" y="1569"/>
                    <a:pt x="701" y="1491"/>
                    <a:pt x="779" y="1413"/>
                  </a:cubicBezTo>
                  <a:cubicBezTo>
                    <a:pt x="1024" y="1157"/>
                    <a:pt x="1024" y="635"/>
                    <a:pt x="690" y="346"/>
                  </a:cubicBezTo>
                  <a:cubicBezTo>
                    <a:pt x="523" y="201"/>
                    <a:pt x="335" y="79"/>
                    <a:pt x="1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70" name="Google Shape;2070;p7"/>
            <p:cNvSpPr/>
            <p:nvPr/>
          </p:nvSpPr>
          <p:spPr>
            <a:xfrm>
              <a:off x="4449654" y="1923646"/>
              <a:ext cx="4291" cy="39981"/>
            </a:xfrm>
            <a:custGeom>
              <a:avLst/>
              <a:gdLst/>
              <a:ahLst/>
              <a:cxnLst/>
              <a:rect l="l" t="t" r="r" b="b"/>
              <a:pathLst>
                <a:path w="123" h="1146" extrusionOk="0">
                  <a:moveTo>
                    <a:pt x="78" y="0"/>
                  </a:moveTo>
                  <a:lnTo>
                    <a:pt x="23" y="11"/>
                  </a:lnTo>
                  <a:cubicBezTo>
                    <a:pt x="56" y="33"/>
                    <a:pt x="67" y="100"/>
                    <a:pt x="67" y="144"/>
                  </a:cubicBezTo>
                  <a:cubicBezTo>
                    <a:pt x="67" y="200"/>
                    <a:pt x="56" y="245"/>
                    <a:pt x="45" y="289"/>
                  </a:cubicBezTo>
                  <a:cubicBezTo>
                    <a:pt x="23" y="389"/>
                    <a:pt x="11" y="478"/>
                    <a:pt x="1" y="579"/>
                  </a:cubicBezTo>
                  <a:cubicBezTo>
                    <a:pt x="1" y="678"/>
                    <a:pt x="1" y="779"/>
                    <a:pt x="11" y="868"/>
                  </a:cubicBezTo>
                  <a:cubicBezTo>
                    <a:pt x="23" y="967"/>
                    <a:pt x="56" y="1068"/>
                    <a:pt x="112" y="1145"/>
                  </a:cubicBezTo>
                  <a:cubicBezTo>
                    <a:pt x="56" y="1068"/>
                    <a:pt x="34" y="967"/>
                    <a:pt x="23" y="868"/>
                  </a:cubicBezTo>
                  <a:cubicBezTo>
                    <a:pt x="11" y="779"/>
                    <a:pt x="23" y="678"/>
                    <a:pt x="34" y="579"/>
                  </a:cubicBezTo>
                  <a:cubicBezTo>
                    <a:pt x="45" y="490"/>
                    <a:pt x="56" y="389"/>
                    <a:pt x="78" y="300"/>
                  </a:cubicBezTo>
                  <a:cubicBezTo>
                    <a:pt x="100" y="256"/>
                    <a:pt x="112" y="200"/>
                    <a:pt x="112" y="156"/>
                  </a:cubicBezTo>
                  <a:cubicBezTo>
                    <a:pt x="123" y="100"/>
                    <a:pt x="112" y="45"/>
                    <a:pt x="7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71" name="Google Shape;2071;p7"/>
            <p:cNvSpPr/>
            <p:nvPr/>
          </p:nvSpPr>
          <p:spPr>
            <a:xfrm>
              <a:off x="4477983" y="1946498"/>
              <a:ext cx="22154" cy="21421"/>
            </a:xfrm>
            <a:custGeom>
              <a:avLst/>
              <a:gdLst/>
              <a:ahLst/>
              <a:cxnLst/>
              <a:rect l="l" t="t" r="r" b="b"/>
              <a:pathLst>
                <a:path w="635" h="614" extrusionOk="0">
                  <a:moveTo>
                    <a:pt x="0" y="1"/>
                  </a:moveTo>
                  <a:lnTo>
                    <a:pt x="0" y="1"/>
                  </a:lnTo>
                  <a:cubicBezTo>
                    <a:pt x="78" y="112"/>
                    <a:pt x="212" y="279"/>
                    <a:pt x="301" y="379"/>
                  </a:cubicBezTo>
                  <a:cubicBezTo>
                    <a:pt x="401" y="480"/>
                    <a:pt x="512" y="557"/>
                    <a:pt x="635" y="613"/>
                  </a:cubicBezTo>
                  <a:cubicBezTo>
                    <a:pt x="512" y="546"/>
                    <a:pt x="412" y="457"/>
                    <a:pt x="323" y="357"/>
                  </a:cubicBezTo>
                  <a:cubicBezTo>
                    <a:pt x="234" y="257"/>
                    <a:pt x="167" y="146"/>
                    <a:pt x="101" y="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72" name="Google Shape;2072;p7"/>
            <p:cNvSpPr/>
            <p:nvPr/>
          </p:nvSpPr>
          <p:spPr>
            <a:xfrm>
              <a:off x="4455096" y="1919355"/>
              <a:ext cx="19432" cy="8513"/>
            </a:xfrm>
            <a:custGeom>
              <a:avLst/>
              <a:gdLst/>
              <a:ahLst/>
              <a:cxnLst/>
              <a:rect l="l" t="t" r="r" b="b"/>
              <a:pathLst>
                <a:path w="557" h="244" extrusionOk="0">
                  <a:moveTo>
                    <a:pt x="556" y="0"/>
                  </a:moveTo>
                  <a:lnTo>
                    <a:pt x="556" y="0"/>
                  </a:lnTo>
                  <a:cubicBezTo>
                    <a:pt x="467" y="34"/>
                    <a:pt x="379" y="101"/>
                    <a:pt x="290" y="145"/>
                  </a:cubicBezTo>
                  <a:cubicBezTo>
                    <a:pt x="231" y="167"/>
                    <a:pt x="164" y="184"/>
                    <a:pt x="102" y="184"/>
                  </a:cubicBezTo>
                  <a:cubicBezTo>
                    <a:pt x="69" y="184"/>
                    <a:pt x="38" y="179"/>
                    <a:pt x="11" y="168"/>
                  </a:cubicBezTo>
                  <a:lnTo>
                    <a:pt x="0" y="223"/>
                  </a:lnTo>
                  <a:cubicBezTo>
                    <a:pt x="38" y="231"/>
                    <a:pt x="71" y="244"/>
                    <a:pt x="107" y="244"/>
                  </a:cubicBezTo>
                  <a:cubicBezTo>
                    <a:pt x="122" y="244"/>
                    <a:pt x="139" y="241"/>
                    <a:pt x="156" y="234"/>
                  </a:cubicBezTo>
                  <a:cubicBezTo>
                    <a:pt x="211" y="223"/>
                    <a:pt x="256" y="201"/>
                    <a:pt x="300" y="178"/>
                  </a:cubicBezTo>
                  <a:cubicBezTo>
                    <a:pt x="389" y="123"/>
                    <a:pt x="467" y="45"/>
                    <a:pt x="5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73" name="Google Shape;2073;p7"/>
            <p:cNvSpPr/>
            <p:nvPr/>
          </p:nvSpPr>
          <p:spPr>
            <a:xfrm>
              <a:off x="4459353" y="1930623"/>
              <a:ext cx="36911" cy="39597"/>
            </a:xfrm>
            <a:custGeom>
              <a:avLst/>
              <a:gdLst/>
              <a:ahLst/>
              <a:cxnLst/>
              <a:rect l="l" t="t" r="r" b="b"/>
              <a:pathLst>
                <a:path w="1058" h="1135" extrusionOk="0">
                  <a:moveTo>
                    <a:pt x="0" y="0"/>
                  </a:moveTo>
                  <a:cubicBezTo>
                    <a:pt x="134" y="156"/>
                    <a:pt x="190" y="389"/>
                    <a:pt x="245" y="589"/>
                  </a:cubicBezTo>
                  <a:cubicBezTo>
                    <a:pt x="267" y="690"/>
                    <a:pt x="301" y="790"/>
                    <a:pt x="345" y="890"/>
                  </a:cubicBezTo>
                  <a:cubicBezTo>
                    <a:pt x="390" y="979"/>
                    <a:pt x="445" y="1068"/>
                    <a:pt x="523" y="1135"/>
                  </a:cubicBezTo>
                  <a:cubicBezTo>
                    <a:pt x="457" y="1068"/>
                    <a:pt x="401" y="968"/>
                    <a:pt x="368" y="879"/>
                  </a:cubicBezTo>
                  <a:cubicBezTo>
                    <a:pt x="323" y="779"/>
                    <a:pt x="301" y="678"/>
                    <a:pt x="279" y="579"/>
                  </a:cubicBezTo>
                  <a:cubicBezTo>
                    <a:pt x="257" y="478"/>
                    <a:pt x="245" y="379"/>
                    <a:pt x="212" y="278"/>
                  </a:cubicBezTo>
                  <a:cubicBezTo>
                    <a:pt x="200" y="233"/>
                    <a:pt x="190" y="201"/>
                    <a:pt x="168" y="156"/>
                  </a:cubicBezTo>
                  <a:lnTo>
                    <a:pt x="168" y="156"/>
                  </a:lnTo>
                  <a:cubicBezTo>
                    <a:pt x="245" y="178"/>
                    <a:pt x="323" y="189"/>
                    <a:pt x="398" y="189"/>
                  </a:cubicBezTo>
                  <a:cubicBezTo>
                    <a:pt x="473" y="189"/>
                    <a:pt x="546" y="178"/>
                    <a:pt x="612" y="156"/>
                  </a:cubicBezTo>
                  <a:cubicBezTo>
                    <a:pt x="690" y="134"/>
                    <a:pt x="757" y="100"/>
                    <a:pt x="835" y="78"/>
                  </a:cubicBezTo>
                  <a:cubicBezTo>
                    <a:pt x="889" y="60"/>
                    <a:pt x="950" y="42"/>
                    <a:pt x="1013" y="42"/>
                  </a:cubicBezTo>
                  <a:cubicBezTo>
                    <a:pt x="1028" y="42"/>
                    <a:pt x="1043" y="43"/>
                    <a:pt x="1057" y="45"/>
                  </a:cubicBezTo>
                  <a:cubicBezTo>
                    <a:pt x="1036" y="42"/>
                    <a:pt x="1015" y="40"/>
                    <a:pt x="994" y="40"/>
                  </a:cubicBezTo>
                  <a:cubicBezTo>
                    <a:pt x="938" y="40"/>
                    <a:pt x="884" y="51"/>
                    <a:pt x="835" y="67"/>
                  </a:cubicBezTo>
                  <a:cubicBezTo>
                    <a:pt x="757" y="89"/>
                    <a:pt x="679" y="112"/>
                    <a:pt x="612" y="134"/>
                  </a:cubicBezTo>
                  <a:cubicBezTo>
                    <a:pt x="558" y="146"/>
                    <a:pt x="502" y="152"/>
                    <a:pt x="446" y="152"/>
                  </a:cubicBezTo>
                  <a:cubicBezTo>
                    <a:pt x="352" y="152"/>
                    <a:pt x="258" y="135"/>
                    <a:pt x="168" y="100"/>
                  </a:cubicBezTo>
                  <a:lnTo>
                    <a:pt x="156" y="134"/>
                  </a:lnTo>
                  <a:cubicBezTo>
                    <a:pt x="134" y="78"/>
                    <a:pt x="111" y="56"/>
                    <a:pt x="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74" name="Google Shape;2074;p7"/>
            <p:cNvSpPr/>
            <p:nvPr/>
          </p:nvSpPr>
          <p:spPr>
            <a:xfrm>
              <a:off x="4477181" y="1943811"/>
              <a:ext cx="38062" cy="8582"/>
            </a:xfrm>
            <a:custGeom>
              <a:avLst/>
              <a:gdLst/>
              <a:ahLst/>
              <a:cxnLst/>
              <a:rect l="l" t="t" r="r" b="b"/>
              <a:pathLst>
                <a:path w="1091" h="246" extrusionOk="0">
                  <a:moveTo>
                    <a:pt x="1" y="1"/>
                  </a:moveTo>
                  <a:lnTo>
                    <a:pt x="35" y="78"/>
                  </a:lnTo>
                  <a:cubicBezTo>
                    <a:pt x="223" y="122"/>
                    <a:pt x="368" y="145"/>
                    <a:pt x="557" y="145"/>
                  </a:cubicBezTo>
                  <a:cubicBezTo>
                    <a:pt x="628" y="137"/>
                    <a:pt x="693" y="129"/>
                    <a:pt x="760" y="129"/>
                  </a:cubicBezTo>
                  <a:cubicBezTo>
                    <a:pt x="788" y="129"/>
                    <a:pt x="817" y="131"/>
                    <a:pt x="846" y="134"/>
                  </a:cubicBezTo>
                  <a:cubicBezTo>
                    <a:pt x="935" y="145"/>
                    <a:pt x="1024" y="167"/>
                    <a:pt x="1091" y="245"/>
                  </a:cubicBezTo>
                  <a:cubicBezTo>
                    <a:pt x="1036" y="167"/>
                    <a:pt x="935" y="134"/>
                    <a:pt x="846" y="122"/>
                  </a:cubicBezTo>
                  <a:cubicBezTo>
                    <a:pt x="746" y="112"/>
                    <a:pt x="658" y="112"/>
                    <a:pt x="557" y="112"/>
                  </a:cubicBezTo>
                  <a:cubicBezTo>
                    <a:pt x="379" y="112"/>
                    <a:pt x="179" y="67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75" name="Google Shape;2075;p7"/>
            <p:cNvSpPr/>
            <p:nvPr/>
          </p:nvSpPr>
          <p:spPr>
            <a:xfrm>
              <a:off x="4545876" y="1846543"/>
              <a:ext cx="93533" cy="60111"/>
            </a:xfrm>
            <a:custGeom>
              <a:avLst/>
              <a:gdLst/>
              <a:ahLst/>
              <a:cxnLst/>
              <a:rect l="l" t="t" r="r" b="b"/>
              <a:pathLst>
                <a:path w="2681" h="1723" extrusionOk="0">
                  <a:moveTo>
                    <a:pt x="1392" y="1"/>
                  </a:moveTo>
                  <a:cubicBezTo>
                    <a:pt x="1176" y="1"/>
                    <a:pt x="947" y="28"/>
                    <a:pt x="723" y="97"/>
                  </a:cubicBezTo>
                  <a:cubicBezTo>
                    <a:pt x="246" y="230"/>
                    <a:pt x="12" y="486"/>
                    <a:pt x="12" y="486"/>
                  </a:cubicBezTo>
                  <a:lnTo>
                    <a:pt x="90" y="486"/>
                  </a:lnTo>
                  <a:cubicBezTo>
                    <a:pt x="90" y="486"/>
                    <a:pt x="1" y="698"/>
                    <a:pt x="256" y="1131"/>
                  </a:cubicBezTo>
                  <a:cubicBezTo>
                    <a:pt x="452" y="1487"/>
                    <a:pt x="670" y="1722"/>
                    <a:pt x="1079" y="1722"/>
                  </a:cubicBezTo>
                  <a:cubicBezTo>
                    <a:pt x="1181" y="1722"/>
                    <a:pt x="1296" y="1707"/>
                    <a:pt x="1425" y="1676"/>
                  </a:cubicBezTo>
                  <a:cubicBezTo>
                    <a:pt x="2058" y="1509"/>
                    <a:pt x="2470" y="1120"/>
                    <a:pt x="2581" y="842"/>
                  </a:cubicBezTo>
                  <a:cubicBezTo>
                    <a:pt x="2681" y="553"/>
                    <a:pt x="2648" y="397"/>
                    <a:pt x="2448" y="253"/>
                  </a:cubicBezTo>
                  <a:cubicBezTo>
                    <a:pt x="2294" y="137"/>
                    <a:pt x="1875" y="1"/>
                    <a:pt x="139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76" name="Google Shape;2076;p7"/>
            <p:cNvSpPr/>
            <p:nvPr/>
          </p:nvSpPr>
          <p:spPr>
            <a:xfrm>
              <a:off x="4577311" y="1846543"/>
              <a:ext cx="62100" cy="53448"/>
            </a:xfrm>
            <a:custGeom>
              <a:avLst/>
              <a:gdLst/>
              <a:ahLst/>
              <a:cxnLst/>
              <a:rect l="l" t="t" r="r" b="b"/>
              <a:pathLst>
                <a:path w="1780" h="1532" extrusionOk="0">
                  <a:moveTo>
                    <a:pt x="498" y="1"/>
                  </a:moveTo>
                  <a:cubicBezTo>
                    <a:pt x="337" y="1"/>
                    <a:pt x="168" y="16"/>
                    <a:pt x="0" y="52"/>
                  </a:cubicBezTo>
                  <a:cubicBezTo>
                    <a:pt x="212" y="308"/>
                    <a:pt x="657" y="386"/>
                    <a:pt x="791" y="720"/>
                  </a:cubicBezTo>
                  <a:cubicBezTo>
                    <a:pt x="868" y="898"/>
                    <a:pt x="813" y="1076"/>
                    <a:pt x="813" y="1254"/>
                  </a:cubicBezTo>
                  <a:cubicBezTo>
                    <a:pt x="813" y="1365"/>
                    <a:pt x="857" y="1465"/>
                    <a:pt x="924" y="1531"/>
                  </a:cubicBezTo>
                  <a:cubicBezTo>
                    <a:pt x="1335" y="1343"/>
                    <a:pt x="1602" y="1053"/>
                    <a:pt x="1680" y="842"/>
                  </a:cubicBezTo>
                  <a:cubicBezTo>
                    <a:pt x="1780" y="553"/>
                    <a:pt x="1747" y="397"/>
                    <a:pt x="1547" y="253"/>
                  </a:cubicBezTo>
                  <a:cubicBezTo>
                    <a:pt x="1397" y="136"/>
                    <a:pt x="979" y="1"/>
                    <a:pt x="49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77" name="Google Shape;2077;p7"/>
            <p:cNvSpPr/>
            <p:nvPr/>
          </p:nvSpPr>
          <p:spPr>
            <a:xfrm>
              <a:off x="4552470" y="1863463"/>
              <a:ext cx="26061" cy="28747"/>
            </a:xfrm>
            <a:custGeom>
              <a:avLst/>
              <a:gdLst/>
              <a:ahLst/>
              <a:cxnLst/>
              <a:rect l="l" t="t" r="r" b="b"/>
              <a:pathLst>
                <a:path w="747" h="824" extrusionOk="0">
                  <a:moveTo>
                    <a:pt x="34" y="1"/>
                  </a:moveTo>
                  <a:lnTo>
                    <a:pt x="1" y="45"/>
                  </a:lnTo>
                  <a:cubicBezTo>
                    <a:pt x="67" y="101"/>
                    <a:pt x="123" y="168"/>
                    <a:pt x="168" y="257"/>
                  </a:cubicBezTo>
                  <a:lnTo>
                    <a:pt x="301" y="490"/>
                  </a:lnTo>
                  <a:cubicBezTo>
                    <a:pt x="413" y="646"/>
                    <a:pt x="568" y="769"/>
                    <a:pt x="746" y="824"/>
                  </a:cubicBezTo>
                  <a:cubicBezTo>
                    <a:pt x="568" y="757"/>
                    <a:pt x="423" y="635"/>
                    <a:pt x="324" y="479"/>
                  </a:cubicBezTo>
                  <a:cubicBezTo>
                    <a:pt x="279" y="401"/>
                    <a:pt x="245" y="312"/>
                    <a:pt x="201" y="235"/>
                  </a:cubicBezTo>
                  <a:cubicBezTo>
                    <a:pt x="156" y="146"/>
                    <a:pt x="112" y="68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78" name="Google Shape;2078;p7"/>
            <p:cNvSpPr/>
            <p:nvPr/>
          </p:nvSpPr>
          <p:spPr>
            <a:xfrm>
              <a:off x="4566077" y="1865417"/>
              <a:ext cx="34957" cy="27980"/>
            </a:xfrm>
            <a:custGeom>
              <a:avLst/>
              <a:gdLst/>
              <a:ahLst/>
              <a:cxnLst/>
              <a:rect l="l" t="t" r="r" b="b"/>
              <a:pathLst>
                <a:path w="1002" h="802" extrusionOk="0">
                  <a:moveTo>
                    <a:pt x="134" y="1"/>
                  </a:moveTo>
                  <a:lnTo>
                    <a:pt x="0" y="34"/>
                  </a:lnTo>
                  <a:cubicBezTo>
                    <a:pt x="89" y="68"/>
                    <a:pt x="256" y="167"/>
                    <a:pt x="322" y="234"/>
                  </a:cubicBezTo>
                  <a:cubicBezTo>
                    <a:pt x="401" y="301"/>
                    <a:pt x="456" y="379"/>
                    <a:pt x="523" y="456"/>
                  </a:cubicBezTo>
                  <a:cubicBezTo>
                    <a:pt x="589" y="535"/>
                    <a:pt x="656" y="612"/>
                    <a:pt x="734" y="679"/>
                  </a:cubicBezTo>
                  <a:cubicBezTo>
                    <a:pt x="812" y="735"/>
                    <a:pt x="901" y="802"/>
                    <a:pt x="1001" y="802"/>
                  </a:cubicBezTo>
                  <a:cubicBezTo>
                    <a:pt x="901" y="790"/>
                    <a:pt x="812" y="723"/>
                    <a:pt x="745" y="657"/>
                  </a:cubicBezTo>
                  <a:cubicBezTo>
                    <a:pt x="678" y="590"/>
                    <a:pt x="612" y="512"/>
                    <a:pt x="556" y="434"/>
                  </a:cubicBezTo>
                  <a:cubicBezTo>
                    <a:pt x="500" y="357"/>
                    <a:pt x="434" y="268"/>
                    <a:pt x="367" y="201"/>
                  </a:cubicBezTo>
                  <a:cubicBezTo>
                    <a:pt x="300" y="123"/>
                    <a:pt x="223" y="56"/>
                    <a:pt x="1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79" name="Google Shape;2079;p7"/>
            <p:cNvSpPr/>
            <p:nvPr/>
          </p:nvSpPr>
          <p:spPr>
            <a:xfrm>
              <a:off x="4594022" y="1872430"/>
              <a:ext cx="22886" cy="15141"/>
            </a:xfrm>
            <a:custGeom>
              <a:avLst/>
              <a:gdLst/>
              <a:ahLst/>
              <a:cxnLst/>
              <a:rect l="l" t="t" r="r" b="b"/>
              <a:pathLst>
                <a:path w="656" h="434" extrusionOk="0">
                  <a:moveTo>
                    <a:pt x="0" y="0"/>
                  </a:moveTo>
                  <a:cubicBezTo>
                    <a:pt x="45" y="45"/>
                    <a:pt x="134" y="100"/>
                    <a:pt x="189" y="144"/>
                  </a:cubicBezTo>
                  <a:cubicBezTo>
                    <a:pt x="233" y="178"/>
                    <a:pt x="278" y="222"/>
                    <a:pt x="322" y="255"/>
                  </a:cubicBezTo>
                  <a:cubicBezTo>
                    <a:pt x="378" y="300"/>
                    <a:pt x="423" y="344"/>
                    <a:pt x="478" y="378"/>
                  </a:cubicBezTo>
                  <a:cubicBezTo>
                    <a:pt x="534" y="411"/>
                    <a:pt x="589" y="433"/>
                    <a:pt x="656" y="433"/>
                  </a:cubicBezTo>
                  <a:cubicBezTo>
                    <a:pt x="589" y="423"/>
                    <a:pt x="534" y="400"/>
                    <a:pt x="478" y="367"/>
                  </a:cubicBezTo>
                  <a:cubicBezTo>
                    <a:pt x="433" y="334"/>
                    <a:pt x="389" y="289"/>
                    <a:pt x="344" y="245"/>
                  </a:cubicBezTo>
                  <a:cubicBezTo>
                    <a:pt x="300" y="200"/>
                    <a:pt x="255" y="144"/>
                    <a:pt x="211" y="111"/>
                  </a:cubicBezTo>
                  <a:cubicBezTo>
                    <a:pt x="156" y="67"/>
                    <a:pt x="122" y="45"/>
                    <a:pt x="7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80" name="Google Shape;2080;p7"/>
            <p:cNvSpPr/>
            <p:nvPr/>
          </p:nvSpPr>
          <p:spPr>
            <a:xfrm>
              <a:off x="4552889" y="1849403"/>
              <a:ext cx="35725" cy="16048"/>
            </a:xfrm>
            <a:custGeom>
              <a:avLst/>
              <a:gdLst/>
              <a:ahLst/>
              <a:cxnLst/>
              <a:rect l="l" t="t" r="r" b="b"/>
              <a:pathLst>
                <a:path w="1024" h="460" extrusionOk="0">
                  <a:moveTo>
                    <a:pt x="979" y="1"/>
                  </a:moveTo>
                  <a:cubicBezTo>
                    <a:pt x="905" y="1"/>
                    <a:pt x="832" y="22"/>
                    <a:pt x="767" y="59"/>
                  </a:cubicBezTo>
                  <a:cubicBezTo>
                    <a:pt x="690" y="92"/>
                    <a:pt x="611" y="137"/>
                    <a:pt x="534" y="181"/>
                  </a:cubicBezTo>
                  <a:cubicBezTo>
                    <a:pt x="456" y="226"/>
                    <a:pt x="389" y="270"/>
                    <a:pt x="312" y="304"/>
                  </a:cubicBezTo>
                  <a:cubicBezTo>
                    <a:pt x="233" y="337"/>
                    <a:pt x="78" y="382"/>
                    <a:pt x="0" y="393"/>
                  </a:cubicBezTo>
                  <a:lnTo>
                    <a:pt x="89" y="460"/>
                  </a:lnTo>
                  <a:cubicBezTo>
                    <a:pt x="178" y="448"/>
                    <a:pt x="256" y="404"/>
                    <a:pt x="334" y="359"/>
                  </a:cubicBezTo>
                  <a:cubicBezTo>
                    <a:pt x="411" y="315"/>
                    <a:pt x="490" y="260"/>
                    <a:pt x="556" y="215"/>
                  </a:cubicBezTo>
                  <a:cubicBezTo>
                    <a:pt x="634" y="171"/>
                    <a:pt x="700" y="115"/>
                    <a:pt x="779" y="70"/>
                  </a:cubicBezTo>
                  <a:cubicBezTo>
                    <a:pt x="848" y="41"/>
                    <a:pt x="918" y="2"/>
                    <a:pt x="996" y="2"/>
                  </a:cubicBezTo>
                  <a:cubicBezTo>
                    <a:pt x="1005" y="2"/>
                    <a:pt x="1014" y="2"/>
                    <a:pt x="1023" y="3"/>
                  </a:cubicBezTo>
                  <a:cubicBezTo>
                    <a:pt x="1009" y="2"/>
                    <a:pt x="994" y="1"/>
                    <a:pt x="9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81" name="Google Shape;2081;p7"/>
            <p:cNvSpPr/>
            <p:nvPr/>
          </p:nvSpPr>
          <p:spPr>
            <a:xfrm>
              <a:off x="4575741" y="1856486"/>
              <a:ext cx="26061" cy="11304"/>
            </a:xfrm>
            <a:custGeom>
              <a:avLst/>
              <a:gdLst/>
              <a:ahLst/>
              <a:cxnLst/>
              <a:rect l="l" t="t" r="r" b="b"/>
              <a:pathLst>
                <a:path w="747" h="324" extrusionOk="0">
                  <a:moveTo>
                    <a:pt x="747" y="1"/>
                  </a:moveTo>
                  <a:lnTo>
                    <a:pt x="747" y="1"/>
                  </a:lnTo>
                  <a:cubicBezTo>
                    <a:pt x="613" y="23"/>
                    <a:pt x="502" y="101"/>
                    <a:pt x="379" y="168"/>
                  </a:cubicBezTo>
                  <a:cubicBezTo>
                    <a:pt x="324" y="201"/>
                    <a:pt x="268" y="235"/>
                    <a:pt x="201" y="245"/>
                  </a:cubicBezTo>
                  <a:cubicBezTo>
                    <a:pt x="146" y="268"/>
                    <a:pt x="79" y="268"/>
                    <a:pt x="1" y="279"/>
                  </a:cubicBezTo>
                  <a:lnTo>
                    <a:pt x="12" y="324"/>
                  </a:lnTo>
                  <a:cubicBezTo>
                    <a:pt x="79" y="324"/>
                    <a:pt x="146" y="312"/>
                    <a:pt x="213" y="290"/>
                  </a:cubicBezTo>
                  <a:cubicBezTo>
                    <a:pt x="279" y="268"/>
                    <a:pt x="346" y="235"/>
                    <a:pt x="401" y="190"/>
                  </a:cubicBezTo>
                  <a:cubicBezTo>
                    <a:pt x="513" y="123"/>
                    <a:pt x="613" y="34"/>
                    <a:pt x="74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82" name="Google Shape;2082;p7"/>
            <p:cNvSpPr/>
            <p:nvPr/>
          </p:nvSpPr>
          <p:spPr>
            <a:xfrm>
              <a:off x="4599814" y="1872255"/>
              <a:ext cx="27980" cy="4221"/>
            </a:xfrm>
            <a:custGeom>
              <a:avLst/>
              <a:gdLst/>
              <a:ahLst/>
              <a:cxnLst/>
              <a:rect l="l" t="t" r="r" b="b"/>
              <a:pathLst>
                <a:path w="802" h="121" extrusionOk="0">
                  <a:moveTo>
                    <a:pt x="587" y="0"/>
                  </a:moveTo>
                  <a:cubicBezTo>
                    <a:pt x="543" y="0"/>
                    <a:pt x="494" y="11"/>
                    <a:pt x="445" y="27"/>
                  </a:cubicBezTo>
                  <a:cubicBezTo>
                    <a:pt x="390" y="38"/>
                    <a:pt x="334" y="60"/>
                    <a:pt x="267" y="60"/>
                  </a:cubicBezTo>
                  <a:cubicBezTo>
                    <a:pt x="251" y="64"/>
                    <a:pt x="226" y="65"/>
                    <a:pt x="197" y="65"/>
                  </a:cubicBezTo>
                  <a:cubicBezTo>
                    <a:pt x="129" y="65"/>
                    <a:pt x="40" y="57"/>
                    <a:pt x="0" y="50"/>
                  </a:cubicBezTo>
                  <a:lnTo>
                    <a:pt x="0" y="50"/>
                  </a:lnTo>
                  <a:lnTo>
                    <a:pt x="79" y="116"/>
                  </a:lnTo>
                  <a:cubicBezTo>
                    <a:pt x="98" y="119"/>
                    <a:pt x="118" y="121"/>
                    <a:pt x="137" y="121"/>
                  </a:cubicBezTo>
                  <a:cubicBezTo>
                    <a:pt x="184" y="121"/>
                    <a:pt x="232" y="113"/>
                    <a:pt x="279" y="105"/>
                  </a:cubicBezTo>
                  <a:cubicBezTo>
                    <a:pt x="334" y="94"/>
                    <a:pt x="401" y="72"/>
                    <a:pt x="457" y="50"/>
                  </a:cubicBezTo>
                  <a:cubicBezTo>
                    <a:pt x="512" y="27"/>
                    <a:pt x="579" y="16"/>
                    <a:pt x="635" y="16"/>
                  </a:cubicBezTo>
                  <a:cubicBezTo>
                    <a:pt x="702" y="27"/>
                    <a:pt x="757" y="60"/>
                    <a:pt x="801" y="94"/>
                  </a:cubicBezTo>
                  <a:cubicBezTo>
                    <a:pt x="757" y="50"/>
                    <a:pt x="702" y="16"/>
                    <a:pt x="635" y="5"/>
                  </a:cubicBezTo>
                  <a:cubicBezTo>
                    <a:pt x="620" y="2"/>
                    <a:pt x="604" y="0"/>
                    <a:pt x="58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83" name="Google Shape;2083;p7"/>
            <p:cNvSpPr/>
            <p:nvPr/>
          </p:nvSpPr>
          <p:spPr>
            <a:xfrm>
              <a:off x="4628945" y="1707233"/>
              <a:ext cx="96638" cy="74520"/>
            </a:xfrm>
            <a:custGeom>
              <a:avLst/>
              <a:gdLst/>
              <a:ahLst/>
              <a:cxnLst/>
              <a:rect l="l" t="t" r="r" b="b"/>
              <a:pathLst>
                <a:path w="2770" h="2136" extrusionOk="0">
                  <a:moveTo>
                    <a:pt x="2097" y="1"/>
                  </a:moveTo>
                  <a:cubicBezTo>
                    <a:pt x="1746" y="1"/>
                    <a:pt x="1300" y="84"/>
                    <a:pt x="979" y="264"/>
                  </a:cubicBezTo>
                  <a:cubicBezTo>
                    <a:pt x="423" y="575"/>
                    <a:pt x="312" y="675"/>
                    <a:pt x="156" y="986"/>
                  </a:cubicBezTo>
                  <a:cubicBezTo>
                    <a:pt x="11" y="1298"/>
                    <a:pt x="22" y="1487"/>
                    <a:pt x="22" y="1487"/>
                  </a:cubicBezTo>
                  <a:cubicBezTo>
                    <a:pt x="0" y="1654"/>
                    <a:pt x="33" y="2066"/>
                    <a:pt x="433" y="2132"/>
                  </a:cubicBezTo>
                  <a:cubicBezTo>
                    <a:pt x="450" y="2135"/>
                    <a:pt x="468" y="2136"/>
                    <a:pt x="487" y="2136"/>
                  </a:cubicBezTo>
                  <a:cubicBezTo>
                    <a:pt x="920" y="2136"/>
                    <a:pt x="1892" y="1553"/>
                    <a:pt x="2191" y="1287"/>
                  </a:cubicBezTo>
                  <a:cubicBezTo>
                    <a:pt x="2491" y="998"/>
                    <a:pt x="2769" y="319"/>
                    <a:pt x="2625" y="130"/>
                  </a:cubicBezTo>
                  <a:cubicBezTo>
                    <a:pt x="2559" y="46"/>
                    <a:pt x="2354" y="1"/>
                    <a:pt x="209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84" name="Google Shape;2084;p7"/>
            <p:cNvSpPr/>
            <p:nvPr/>
          </p:nvSpPr>
          <p:spPr>
            <a:xfrm>
              <a:off x="4637074" y="1707233"/>
              <a:ext cx="86172" cy="29410"/>
            </a:xfrm>
            <a:custGeom>
              <a:avLst/>
              <a:gdLst/>
              <a:ahLst/>
              <a:cxnLst/>
              <a:rect l="l" t="t" r="r" b="b"/>
              <a:pathLst>
                <a:path w="2470" h="843" extrusionOk="0">
                  <a:moveTo>
                    <a:pt x="1864" y="1"/>
                  </a:moveTo>
                  <a:cubicBezTo>
                    <a:pt x="1513" y="1"/>
                    <a:pt x="1067" y="84"/>
                    <a:pt x="746" y="264"/>
                  </a:cubicBezTo>
                  <a:cubicBezTo>
                    <a:pt x="289" y="519"/>
                    <a:pt x="123" y="631"/>
                    <a:pt x="0" y="842"/>
                  </a:cubicBezTo>
                  <a:cubicBezTo>
                    <a:pt x="212" y="753"/>
                    <a:pt x="445" y="687"/>
                    <a:pt x="679" y="664"/>
                  </a:cubicBezTo>
                  <a:cubicBezTo>
                    <a:pt x="774" y="654"/>
                    <a:pt x="868" y="650"/>
                    <a:pt x="963" y="650"/>
                  </a:cubicBezTo>
                  <a:cubicBezTo>
                    <a:pt x="1191" y="650"/>
                    <a:pt x="1419" y="674"/>
                    <a:pt x="1646" y="697"/>
                  </a:cubicBezTo>
                  <a:cubicBezTo>
                    <a:pt x="1764" y="708"/>
                    <a:pt x="1879" y="717"/>
                    <a:pt x="1994" y="717"/>
                  </a:cubicBezTo>
                  <a:cubicBezTo>
                    <a:pt x="2107" y="717"/>
                    <a:pt x="2220" y="709"/>
                    <a:pt x="2336" y="687"/>
                  </a:cubicBezTo>
                  <a:cubicBezTo>
                    <a:pt x="2425" y="453"/>
                    <a:pt x="2469" y="230"/>
                    <a:pt x="2392" y="130"/>
                  </a:cubicBezTo>
                  <a:cubicBezTo>
                    <a:pt x="2326" y="46"/>
                    <a:pt x="2121" y="1"/>
                    <a:pt x="186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85" name="Google Shape;2085;p7"/>
            <p:cNvSpPr/>
            <p:nvPr/>
          </p:nvSpPr>
          <p:spPr>
            <a:xfrm>
              <a:off x="4638610" y="1749553"/>
              <a:ext cx="39632" cy="7257"/>
            </a:xfrm>
            <a:custGeom>
              <a:avLst/>
              <a:gdLst/>
              <a:ahLst/>
              <a:cxnLst/>
              <a:rect l="l" t="t" r="r" b="b"/>
              <a:pathLst>
                <a:path w="1136" h="208" extrusionOk="0">
                  <a:moveTo>
                    <a:pt x="701" y="0"/>
                  </a:moveTo>
                  <a:cubicBezTo>
                    <a:pt x="664" y="0"/>
                    <a:pt x="627" y="3"/>
                    <a:pt x="591" y="7"/>
                  </a:cubicBezTo>
                  <a:lnTo>
                    <a:pt x="290" y="40"/>
                  </a:lnTo>
                  <a:cubicBezTo>
                    <a:pt x="201" y="52"/>
                    <a:pt x="134" y="85"/>
                    <a:pt x="35" y="85"/>
                  </a:cubicBezTo>
                  <a:lnTo>
                    <a:pt x="1" y="152"/>
                  </a:lnTo>
                  <a:cubicBezTo>
                    <a:pt x="101" y="141"/>
                    <a:pt x="201" y="129"/>
                    <a:pt x="301" y="107"/>
                  </a:cubicBezTo>
                  <a:cubicBezTo>
                    <a:pt x="401" y="96"/>
                    <a:pt x="502" y="74"/>
                    <a:pt x="591" y="52"/>
                  </a:cubicBezTo>
                  <a:cubicBezTo>
                    <a:pt x="645" y="40"/>
                    <a:pt x="701" y="31"/>
                    <a:pt x="754" y="31"/>
                  </a:cubicBezTo>
                  <a:cubicBezTo>
                    <a:pt x="797" y="31"/>
                    <a:pt x="840" y="37"/>
                    <a:pt x="880" y="52"/>
                  </a:cubicBezTo>
                  <a:cubicBezTo>
                    <a:pt x="924" y="63"/>
                    <a:pt x="969" y="85"/>
                    <a:pt x="1013" y="119"/>
                  </a:cubicBezTo>
                  <a:cubicBezTo>
                    <a:pt x="1046" y="152"/>
                    <a:pt x="1080" y="185"/>
                    <a:pt x="1135" y="208"/>
                  </a:cubicBezTo>
                  <a:cubicBezTo>
                    <a:pt x="1080" y="185"/>
                    <a:pt x="1058" y="141"/>
                    <a:pt x="1013" y="107"/>
                  </a:cubicBezTo>
                  <a:cubicBezTo>
                    <a:pt x="979" y="74"/>
                    <a:pt x="935" y="40"/>
                    <a:pt x="890" y="30"/>
                  </a:cubicBezTo>
                  <a:cubicBezTo>
                    <a:pt x="828" y="8"/>
                    <a:pt x="764" y="0"/>
                    <a:pt x="70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86" name="Google Shape;2086;p7"/>
            <p:cNvSpPr/>
            <p:nvPr/>
          </p:nvSpPr>
          <p:spPr>
            <a:xfrm>
              <a:off x="4675103" y="1730783"/>
              <a:ext cx="30701" cy="9315"/>
            </a:xfrm>
            <a:custGeom>
              <a:avLst/>
              <a:gdLst/>
              <a:ahLst/>
              <a:cxnLst/>
              <a:rect l="l" t="t" r="r" b="b"/>
              <a:pathLst>
                <a:path w="880" h="267" extrusionOk="0">
                  <a:moveTo>
                    <a:pt x="145" y="0"/>
                  </a:moveTo>
                  <a:cubicBezTo>
                    <a:pt x="111" y="0"/>
                    <a:pt x="101" y="0"/>
                    <a:pt x="56" y="22"/>
                  </a:cubicBezTo>
                  <a:lnTo>
                    <a:pt x="0" y="89"/>
                  </a:lnTo>
                  <a:cubicBezTo>
                    <a:pt x="22" y="78"/>
                    <a:pt x="111" y="67"/>
                    <a:pt x="145" y="67"/>
                  </a:cubicBezTo>
                  <a:lnTo>
                    <a:pt x="256" y="67"/>
                  </a:lnTo>
                  <a:cubicBezTo>
                    <a:pt x="323" y="78"/>
                    <a:pt x="401" y="89"/>
                    <a:pt x="467" y="101"/>
                  </a:cubicBezTo>
                  <a:cubicBezTo>
                    <a:pt x="612" y="133"/>
                    <a:pt x="756" y="190"/>
                    <a:pt x="879" y="267"/>
                  </a:cubicBezTo>
                  <a:cubicBezTo>
                    <a:pt x="756" y="178"/>
                    <a:pt x="623" y="111"/>
                    <a:pt x="479" y="67"/>
                  </a:cubicBezTo>
                  <a:cubicBezTo>
                    <a:pt x="412" y="44"/>
                    <a:pt x="334" y="22"/>
                    <a:pt x="256" y="12"/>
                  </a:cubicBezTo>
                  <a:cubicBezTo>
                    <a:pt x="223" y="12"/>
                    <a:pt x="190" y="0"/>
                    <a:pt x="1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87" name="Google Shape;2087;p7"/>
            <p:cNvSpPr/>
            <p:nvPr/>
          </p:nvSpPr>
          <p:spPr>
            <a:xfrm>
              <a:off x="4692931" y="1723771"/>
              <a:ext cx="17514" cy="3698"/>
            </a:xfrm>
            <a:custGeom>
              <a:avLst/>
              <a:gdLst/>
              <a:ahLst/>
              <a:cxnLst/>
              <a:rect l="l" t="t" r="r" b="b"/>
              <a:pathLst>
                <a:path w="502" h="106" extrusionOk="0">
                  <a:moveTo>
                    <a:pt x="35" y="1"/>
                  </a:moveTo>
                  <a:cubicBezTo>
                    <a:pt x="23" y="1"/>
                    <a:pt x="12" y="1"/>
                    <a:pt x="1" y="23"/>
                  </a:cubicBezTo>
                  <a:lnTo>
                    <a:pt x="79" y="45"/>
                  </a:lnTo>
                  <a:cubicBezTo>
                    <a:pt x="101" y="57"/>
                    <a:pt x="124" y="57"/>
                    <a:pt x="146" y="57"/>
                  </a:cubicBezTo>
                  <a:cubicBezTo>
                    <a:pt x="179" y="68"/>
                    <a:pt x="223" y="68"/>
                    <a:pt x="257" y="79"/>
                  </a:cubicBezTo>
                  <a:cubicBezTo>
                    <a:pt x="322" y="95"/>
                    <a:pt x="381" y="106"/>
                    <a:pt x="439" y="106"/>
                  </a:cubicBezTo>
                  <a:cubicBezTo>
                    <a:pt x="460" y="106"/>
                    <a:pt x="481" y="104"/>
                    <a:pt x="502" y="101"/>
                  </a:cubicBezTo>
                  <a:cubicBezTo>
                    <a:pt x="423" y="101"/>
                    <a:pt x="346" y="79"/>
                    <a:pt x="268" y="57"/>
                  </a:cubicBezTo>
                  <a:cubicBezTo>
                    <a:pt x="235" y="45"/>
                    <a:pt x="190" y="35"/>
                    <a:pt x="146" y="23"/>
                  </a:cubicBezTo>
                  <a:cubicBezTo>
                    <a:pt x="134" y="12"/>
                    <a:pt x="112" y="12"/>
                    <a:pt x="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88" name="Google Shape;2088;p7"/>
            <p:cNvSpPr/>
            <p:nvPr/>
          </p:nvSpPr>
          <p:spPr>
            <a:xfrm>
              <a:off x="4645587" y="1714106"/>
              <a:ext cx="30701" cy="34155"/>
            </a:xfrm>
            <a:custGeom>
              <a:avLst/>
              <a:gdLst/>
              <a:ahLst/>
              <a:cxnLst/>
              <a:rect l="l" t="t" r="r" b="b"/>
              <a:pathLst>
                <a:path w="880" h="979" extrusionOk="0">
                  <a:moveTo>
                    <a:pt x="880" y="0"/>
                  </a:moveTo>
                  <a:cubicBezTo>
                    <a:pt x="724" y="144"/>
                    <a:pt x="601" y="312"/>
                    <a:pt x="480" y="467"/>
                  </a:cubicBezTo>
                  <a:cubicBezTo>
                    <a:pt x="346" y="634"/>
                    <a:pt x="168" y="856"/>
                    <a:pt x="1" y="979"/>
                  </a:cubicBezTo>
                  <a:lnTo>
                    <a:pt x="101" y="979"/>
                  </a:lnTo>
                  <a:cubicBezTo>
                    <a:pt x="268" y="834"/>
                    <a:pt x="391" y="668"/>
                    <a:pt x="513" y="490"/>
                  </a:cubicBezTo>
                  <a:cubicBezTo>
                    <a:pt x="624" y="322"/>
                    <a:pt x="735" y="144"/>
                    <a:pt x="88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89" name="Google Shape;2089;p7"/>
            <p:cNvSpPr/>
            <p:nvPr/>
          </p:nvSpPr>
          <p:spPr>
            <a:xfrm>
              <a:off x="4682081" y="1718363"/>
              <a:ext cx="13222" cy="11652"/>
            </a:xfrm>
            <a:custGeom>
              <a:avLst/>
              <a:gdLst/>
              <a:ahLst/>
              <a:cxnLst/>
              <a:rect l="l" t="t" r="r" b="b"/>
              <a:pathLst>
                <a:path w="379" h="334" extrusionOk="0">
                  <a:moveTo>
                    <a:pt x="379" y="0"/>
                  </a:moveTo>
                  <a:cubicBezTo>
                    <a:pt x="234" y="67"/>
                    <a:pt x="112" y="178"/>
                    <a:pt x="0" y="301"/>
                  </a:cubicBezTo>
                  <a:lnTo>
                    <a:pt x="45" y="334"/>
                  </a:lnTo>
                  <a:cubicBezTo>
                    <a:pt x="134" y="200"/>
                    <a:pt x="245" y="89"/>
                    <a:pt x="3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90" name="Google Shape;2090;p7"/>
            <p:cNvSpPr/>
            <p:nvPr/>
          </p:nvSpPr>
          <p:spPr>
            <a:xfrm>
              <a:off x="4168732" y="1598835"/>
              <a:ext cx="535104" cy="448235"/>
            </a:xfrm>
            <a:custGeom>
              <a:avLst/>
              <a:gdLst/>
              <a:ahLst/>
              <a:cxnLst/>
              <a:rect l="l" t="t" r="r" b="b"/>
              <a:pathLst>
                <a:path w="15338" h="12848" extrusionOk="0">
                  <a:moveTo>
                    <a:pt x="14592" y="0"/>
                  </a:moveTo>
                  <a:cubicBezTo>
                    <a:pt x="14314" y="890"/>
                    <a:pt x="13980" y="1758"/>
                    <a:pt x="13569" y="2592"/>
                  </a:cubicBezTo>
                  <a:cubicBezTo>
                    <a:pt x="13357" y="3003"/>
                    <a:pt x="13124" y="3404"/>
                    <a:pt x="12868" y="3794"/>
                  </a:cubicBezTo>
                  <a:cubicBezTo>
                    <a:pt x="12702" y="4038"/>
                    <a:pt x="12546" y="4283"/>
                    <a:pt x="12379" y="4516"/>
                  </a:cubicBezTo>
                  <a:cubicBezTo>
                    <a:pt x="12312" y="4338"/>
                    <a:pt x="12257" y="4149"/>
                    <a:pt x="12235" y="3960"/>
                  </a:cubicBezTo>
                  <a:cubicBezTo>
                    <a:pt x="12190" y="3749"/>
                    <a:pt x="12179" y="3527"/>
                    <a:pt x="12156" y="3304"/>
                  </a:cubicBezTo>
                  <a:cubicBezTo>
                    <a:pt x="12134" y="3082"/>
                    <a:pt x="12123" y="2859"/>
                    <a:pt x="12079" y="2637"/>
                  </a:cubicBezTo>
                  <a:cubicBezTo>
                    <a:pt x="12045" y="2414"/>
                    <a:pt x="12001" y="2192"/>
                    <a:pt x="11912" y="1980"/>
                  </a:cubicBezTo>
                  <a:lnTo>
                    <a:pt x="11879" y="1992"/>
                  </a:lnTo>
                  <a:cubicBezTo>
                    <a:pt x="11968" y="2203"/>
                    <a:pt x="12012" y="2414"/>
                    <a:pt x="12034" y="2637"/>
                  </a:cubicBezTo>
                  <a:cubicBezTo>
                    <a:pt x="12067" y="2859"/>
                    <a:pt x="12090" y="3082"/>
                    <a:pt x="12101" y="3304"/>
                  </a:cubicBezTo>
                  <a:cubicBezTo>
                    <a:pt x="12112" y="3527"/>
                    <a:pt x="12134" y="3749"/>
                    <a:pt x="12168" y="3972"/>
                  </a:cubicBezTo>
                  <a:cubicBezTo>
                    <a:pt x="12201" y="4182"/>
                    <a:pt x="12245" y="4394"/>
                    <a:pt x="12324" y="4594"/>
                  </a:cubicBezTo>
                  <a:cubicBezTo>
                    <a:pt x="12245" y="4706"/>
                    <a:pt x="12168" y="4827"/>
                    <a:pt x="12079" y="4939"/>
                  </a:cubicBezTo>
                  <a:cubicBezTo>
                    <a:pt x="11545" y="5695"/>
                    <a:pt x="10977" y="6441"/>
                    <a:pt x="10310" y="7086"/>
                  </a:cubicBezTo>
                  <a:cubicBezTo>
                    <a:pt x="10299" y="7108"/>
                    <a:pt x="10277" y="7130"/>
                    <a:pt x="10255" y="7152"/>
                  </a:cubicBezTo>
                  <a:cubicBezTo>
                    <a:pt x="10255" y="6963"/>
                    <a:pt x="10243" y="6763"/>
                    <a:pt x="10221" y="6574"/>
                  </a:cubicBezTo>
                  <a:cubicBezTo>
                    <a:pt x="10188" y="6340"/>
                    <a:pt x="10110" y="6118"/>
                    <a:pt x="10043" y="5895"/>
                  </a:cubicBezTo>
                  <a:cubicBezTo>
                    <a:pt x="9910" y="5462"/>
                    <a:pt x="9765" y="5005"/>
                    <a:pt x="9554" y="4594"/>
                  </a:cubicBezTo>
                  <a:lnTo>
                    <a:pt x="9521" y="4617"/>
                  </a:lnTo>
                  <a:cubicBezTo>
                    <a:pt x="9732" y="5028"/>
                    <a:pt x="9854" y="5473"/>
                    <a:pt x="9988" y="5917"/>
                  </a:cubicBezTo>
                  <a:cubicBezTo>
                    <a:pt x="10055" y="6140"/>
                    <a:pt x="10121" y="6362"/>
                    <a:pt x="10144" y="6585"/>
                  </a:cubicBezTo>
                  <a:cubicBezTo>
                    <a:pt x="10166" y="6797"/>
                    <a:pt x="10166" y="7019"/>
                    <a:pt x="10166" y="7230"/>
                  </a:cubicBezTo>
                  <a:cubicBezTo>
                    <a:pt x="10043" y="7341"/>
                    <a:pt x="9921" y="7442"/>
                    <a:pt x="9798" y="7541"/>
                  </a:cubicBezTo>
                  <a:lnTo>
                    <a:pt x="9788" y="7553"/>
                  </a:lnTo>
                  <a:lnTo>
                    <a:pt x="9798" y="7553"/>
                  </a:lnTo>
                  <a:cubicBezTo>
                    <a:pt x="9699" y="7620"/>
                    <a:pt x="9610" y="7686"/>
                    <a:pt x="9509" y="7753"/>
                  </a:cubicBezTo>
                  <a:cubicBezTo>
                    <a:pt x="9420" y="7808"/>
                    <a:pt x="9321" y="7875"/>
                    <a:pt x="9220" y="7942"/>
                  </a:cubicBezTo>
                  <a:cubicBezTo>
                    <a:pt x="9031" y="8064"/>
                    <a:pt x="8831" y="8176"/>
                    <a:pt x="8631" y="8298"/>
                  </a:cubicBezTo>
                  <a:cubicBezTo>
                    <a:pt x="8530" y="8354"/>
                    <a:pt x="8419" y="8398"/>
                    <a:pt x="8320" y="8453"/>
                  </a:cubicBezTo>
                  <a:cubicBezTo>
                    <a:pt x="8219" y="8498"/>
                    <a:pt x="8119" y="8554"/>
                    <a:pt x="8019" y="8576"/>
                  </a:cubicBezTo>
                  <a:cubicBezTo>
                    <a:pt x="7685" y="8520"/>
                    <a:pt x="7352" y="8476"/>
                    <a:pt x="7007" y="8476"/>
                  </a:cubicBezTo>
                  <a:cubicBezTo>
                    <a:pt x="6959" y="8472"/>
                    <a:pt x="6909" y="8471"/>
                    <a:pt x="6859" y="8471"/>
                  </a:cubicBezTo>
                  <a:cubicBezTo>
                    <a:pt x="6737" y="8471"/>
                    <a:pt x="6614" y="8479"/>
                    <a:pt x="6496" y="8487"/>
                  </a:cubicBezTo>
                  <a:cubicBezTo>
                    <a:pt x="6318" y="8509"/>
                    <a:pt x="6150" y="8532"/>
                    <a:pt x="5984" y="8554"/>
                  </a:cubicBezTo>
                  <a:cubicBezTo>
                    <a:pt x="5684" y="8603"/>
                    <a:pt x="5375" y="8644"/>
                    <a:pt x="5073" y="8644"/>
                  </a:cubicBezTo>
                  <a:cubicBezTo>
                    <a:pt x="5039" y="8644"/>
                    <a:pt x="5005" y="8644"/>
                    <a:pt x="4971" y="8643"/>
                  </a:cubicBezTo>
                  <a:cubicBezTo>
                    <a:pt x="4805" y="8631"/>
                    <a:pt x="4638" y="8609"/>
                    <a:pt x="4516" y="8542"/>
                  </a:cubicBezTo>
                  <a:cubicBezTo>
                    <a:pt x="4437" y="8498"/>
                    <a:pt x="4371" y="8453"/>
                    <a:pt x="4304" y="8398"/>
                  </a:cubicBezTo>
                  <a:lnTo>
                    <a:pt x="4204" y="8331"/>
                  </a:lnTo>
                  <a:lnTo>
                    <a:pt x="4171" y="8298"/>
                  </a:lnTo>
                  <a:cubicBezTo>
                    <a:pt x="4382" y="8186"/>
                    <a:pt x="4571" y="8064"/>
                    <a:pt x="4738" y="7909"/>
                  </a:cubicBezTo>
                  <a:cubicBezTo>
                    <a:pt x="4838" y="7820"/>
                    <a:pt x="4927" y="7719"/>
                    <a:pt x="5005" y="7608"/>
                  </a:cubicBezTo>
                  <a:cubicBezTo>
                    <a:pt x="5072" y="7519"/>
                    <a:pt x="5127" y="7419"/>
                    <a:pt x="5183" y="7308"/>
                  </a:cubicBezTo>
                  <a:cubicBezTo>
                    <a:pt x="5450" y="7063"/>
                    <a:pt x="5739" y="6829"/>
                    <a:pt x="6051" y="6652"/>
                  </a:cubicBezTo>
                  <a:cubicBezTo>
                    <a:pt x="6217" y="6552"/>
                    <a:pt x="6407" y="6474"/>
                    <a:pt x="6595" y="6418"/>
                  </a:cubicBezTo>
                  <a:cubicBezTo>
                    <a:pt x="6785" y="6352"/>
                    <a:pt x="6973" y="6307"/>
                    <a:pt x="7151" y="6229"/>
                  </a:cubicBezTo>
                  <a:lnTo>
                    <a:pt x="7141" y="6196"/>
                  </a:lnTo>
                  <a:cubicBezTo>
                    <a:pt x="6963" y="6263"/>
                    <a:pt x="6773" y="6318"/>
                    <a:pt x="6573" y="6374"/>
                  </a:cubicBezTo>
                  <a:cubicBezTo>
                    <a:pt x="6384" y="6429"/>
                    <a:pt x="6195" y="6496"/>
                    <a:pt x="6028" y="6596"/>
                  </a:cubicBezTo>
                  <a:cubicBezTo>
                    <a:pt x="5750" y="6752"/>
                    <a:pt x="5495" y="6941"/>
                    <a:pt x="5261" y="7141"/>
                  </a:cubicBezTo>
                  <a:cubicBezTo>
                    <a:pt x="5350" y="6952"/>
                    <a:pt x="5428" y="6763"/>
                    <a:pt x="5517" y="6574"/>
                  </a:cubicBezTo>
                  <a:cubicBezTo>
                    <a:pt x="5616" y="6352"/>
                    <a:pt x="5739" y="6129"/>
                    <a:pt x="5861" y="5907"/>
                  </a:cubicBezTo>
                  <a:cubicBezTo>
                    <a:pt x="6095" y="5450"/>
                    <a:pt x="6318" y="4995"/>
                    <a:pt x="6551" y="4538"/>
                  </a:cubicBezTo>
                  <a:cubicBezTo>
                    <a:pt x="6673" y="4316"/>
                    <a:pt x="6795" y="4093"/>
                    <a:pt x="6940" y="3883"/>
                  </a:cubicBezTo>
                  <a:cubicBezTo>
                    <a:pt x="7085" y="3682"/>
                    <a:pt x="7230" y="3471"/>
                    <a:pt x="7385" y="3270"/>
                  </a:cubicBezTo>
                  <a:lnTo>
                    <a:pt x="7341" y="3237"/>
                  </a:lnTo>
                  <a:cubicBezTo>
                    <a:pt x="7185" y="3438"/>
                    <a:pt x="7040" y="3649"/>
                    <a:pt x="6896" y="3860"/>
                  </a:cubicBezTo>
                  <a:cubicBezTo>
                    <a:pt x="6751" y="4061"/>
                    <a:pt x="6617" y="4283"/>
                    <a:pt x="6496" y="4505"/>
                  </a:cubicBezTo>
                  <a:cubicBezTo>
                    <a:pt x="6251" y="4961"/>
                    <a:pt x="6028" y="5417"/>
                    <a:pt x="5784" y="5862"/>
                  </a:cubicBezTo>
                  <a:cubicBezTo>
                    <a:pt x="5661" y="6085"/>
                    <a:pt x="5539" y="6307"/>
                    <a:pt x="5428" y="6540"/>
                  </a:cubicBezTo>
                  <a:cubicBezTo>
                    <a:pt x="5383" y="6629"/>
                    <a:pt x="5339" y="6730"/>
                    <a:pt x="5305" y="6819"/>
                  </a:cubicBezTo>
                  <a:cubicBezTo>
                    <a:pt x="5228" y="6674"/>
                    <a:pt x="5183" y="6518"/>
                    <a:pt x="5161" y="6362"/>
                  </a:cubicBezTo>
                  <a:cubicBezTo>
                    <a:pt x="5127" y="6174"/>
                    <a:pt x="5127" y="5984"/>
                    <a:pt x="5127" y="5784"/>
                  </a:cubicBezTo>
                  <a:cubicBezTo>
                    <a:pt x="5116" y="5595"/>
                    <a:pt x="5116" y="5395"/>
                    <a:pt x="5094" y="5195"/>
                  </a:cubicBezTo>
                  <a:cubicBezTo>
                    <a:pt x="5060" y="5005"/>
                    <a:pt x="5016" y="4805"/>
                    <a:pt x="4916" y="4639"/>
                  </a:cubicBezTo>
                  <a:lnTo>
                    <a:pt x="4894" y="4650"/>
                  </a:lnTo>
                  <a:cubicBezTo>
                    <a:pt x="4983" y="4817"/>
                    <a:pt x="5027" y="5017"/>
                    <a:pt x="5050" y="5206"/>
                  </a:cubicBezTo>
                  <a:cubicBezTo>
                    <a:pt x="5072" y="5395"/>
                    <a:pt x="5072" y="5595"/>
                    <a:pt x="5072" y="5784"/>
                  </a:cubicBezTo>
                  <a:cubicBezTo>
                    <a:pt x="5072" y="5984"/>
                    <a:pt x="5072" y="6174"/>
                    <a:pt x="5094" y="6374"/>
                  </a:cubicBezTo>
                  <a:cubicBezTo>
                    <a:pt x="5127" y="6563"/>
                    <a:pt x="5172" y="6741"/>
                    <a:pt x="5261" y="6908"/>
                  </a:cubicBezTo>
                  <a:cubicBezTo>
                    <a:pt x="5216" y="7019"/>
                    <a:pt x="5161" y="7130"/>
                    <a:pt x="5105" y="7230"/>
                  </a:cubicBezTo>
                  <a:cubicBezTo>
                    <a:pt x="5094" y="7252"/>
                    <a:pt x="5083" y="7286"/>
                    <a:pt x="5072" y="7308"/>
                  </a:cubicBezTo>
                  <a:lnTo>
                    <a:pt x="5060" y="7308"/>
                  </a:lnTo>
                  <a:cubicBezTo>
                    <a:pt x="5016" y="7397"/>
                    <a:pt x="4971" y="7475"/>
                    <a:pt x="4916" y="7553"/>
                  </a:cubicBezTo>
                  <a:cubicBezTo>
                    <a:pt x="4849" y="7653"/>
                    <a:pt x="4760" y="7742"/>
                    <a:pt x="4672" y="7830"/>
                  </a:cubicBezTo>
                  <a:cubicBezTo>
                    <a:pt x="4482" y="7998"/>
                    <a:pt x="4026" y="8242"/>
                    <a:pt x="4026" y="8242"/>
                  </a:cubicBezTo>
                  <a:lnTo>
                    <a:pt x="3637" y="8631"/>
                  </a:lnTo>
                  <a:lnTo>
                    <a:pt x="3626" y="8631"/>
                  </a:lnTo>
                  <a:lnTo>
                    <a:pt x="3626" y="8643"/>
                  </a:lnTo>
                  <a:cubicBezTo>
                    <a:pt x="3359" y="9009"/>
                    <a:pt x="3081" y="9377"/>
                    <a:pt x="2791" y="9733"/>
                  </a:cubicBezTo>
                  <a:cubicBezTo>
                    <a:pt x="2502" y="10089"/>
                    <a:pt x="2213" y="10433"/>
                    <a:pt x="1879" y="10744"/>
                  </a:cubicBezTo>
                  <a:cubicBezTo>
                    <a:pt x="1780" y="10833"/>
                    <a:pt x="1679" y="10922"/>
                    <a:pt x="1568" y="11011"/>
                  </a:cubicBezTo>
                  <a:lnTo>
                    <a:pt x="1679" y="9877"/>
                  </a:lnTo>
                  <a:lnTo>
                    <a:pt x="1746" y="9210"/>
                  </a:lnTo>
                  <a:cubicBezTo>
                    <a:pt x="1768" y="8987"/>
                    <a:pt x="1768" y="8765"/>
                    <a:pt x="1691" y="8542"/>
                  </a:cubicBezTo>
                  <a:lnTo>
                    <a:pt x="1669" y="8554"/>
                  </a:lnTo>
                  <a:cubicBezTo>
                    <a:pt x="1724" y="8765"/>
                    <a:pt x="1724" y="8987"/>
                    <a:pt x="1691" y="9210"/>
                  </a:cubicBezTo>
                  <a:cubicBezTo>
                    <a:pt x="1669" y="9432"/>
                    <a:pt x="1635" y="9644"/>
                    <a:pt x="1612" y="9866"/>
                  </a:cubicBezTo>
                  <a:lnTo>
                    <a:pt x="1435" y="11134"/>
                  </a:lnTo>
                  <a:lnTo>
                    <a:pt x="1368" y="11201"/>
                  </a:lnTo>
                  <a:cubicBezTo>
                    <a:pt x="1201" y="11367"/>
                    <a:pt x="1046" y="11535"/>
                    <a:pt x="890" y="11701"/>
                  </a:cubicBezTo>
                  <a:cubicBezTo>
                    <a:pt x="579" y="12046"/>
                    <a:pt x="278" y="12391"/>
                    <a:pt x="0" y="12758"/>
                  </a:cubicBezTo>
                  <a:lnTo>
                    <a:pt x="144" y="12847"/>
                  </a:lnTo>
                  <a:cubicBezTo>
                    <a:pt x="423" y="12480"/>
                    <a:pt x="700" y="12146"/>
                    <a:pt x="1012" y="11812"/>
                  </a:cubicBezTo>
                  <a:cubicBezTo>
                    <a:pt x="1157" y="11646"/>
                    <a:pt x="1313" y="11479"/>
                    <a:pt x="1479" y="11312"/>
                  </a:cubicBezTo>
                  <a:cubicBezTo>
                    <a:pt x="1646" y="11156"/>
                    <a:pt x="1813" y="11011"/>
                    <a:pt x="1991" y="10856"/>
                  </a:cubicBezTo>
                  <a:cubicBezTo>
                    <a:pt x="2213" y="10645"/>
                    <a:pt x="2425" y="10411"/>
                    <a:pt x="2625" y="10166"/>
                  </a:cubicBezTo>
                  <a:lnTo>
                    <a:pt x="2692" y="10166"/>
                  </a:lnTo>
                  <a:cubicBezTo>
                    <a:pt x="2736" y="10155"/>
                    <a:pt x="2781" y="10133"/>
                    <a:pt x="2825" y="10122"/>
                  </a:cubicBezTo>
                  <a:cubicBezTo>
                    <a:pt x="2903" y="10077"/>
                    <a:pt x="2992" y="10055"/>
                    <a:pt x="3070" y="10055"/>
                  </a:cubicBezTo>
                  <a:cubicBezTo>
                    <a:pt x="3159" y="10044"/>
                    <a:pt x="3248" y="10044"/>
                    <a:pt x="3348" y="10044"/>
                  </a:cubicBezTo>
                  <a:lnTo>
                    <a:pt x="3614" y="10044"/>
                  </a:lnTo>
                  <a:lnTo>
                    <a:pt x="4160" y="10055"/>
                  </a:lnTo>
                  <a:cubicBezTo>
                    <a:pt x="4338" y="10066"/>
                    <a:pt x="4516" y="10077"/>
                    <a:pt x="4682" y="10144"/>
                  </a:cubicBezTo>
                  <a:lnTo>
                    <a:pt x="4694" y="10111"/>
                  </a:lnTo>
                  <a:cubicBezTo>
                    <a:pt x="4526" y="10033"/>
                    <a:pt x="4338" y="10022"/>
                    <a:pt x="4160" y="10010"/>
                  </a:cubicBezTo>
                  <a:lnTo>
                    <a:pt x="3614" y="10000"/>
                  </a:lnTo>
                  <a:lnTo>
                    <a:pt x="3348" y="9988"/>
                  </a:lnTo>
                  <a:cubicBezTo>
                    <a:pt x="3298" y="9983"/>
                    <a:pt x="3251" y="9980"/>
                    <a:pt x="3205" y="9980"/>
                  </a:cubicBezTo>
                  <a:cubicBezTo>
                    <a:pt x="3159" y="9980"/>
                    <a:pt x="3114" y="9983"/>
                    <a:pt x="3070" y="9988"/>
                  </a:cubicBezTo>
                  <a:cubicBezTo>
                    <a:pt x="3025" y="9988"/>
                    <a:pt x="2981" y="9988"/>
                    <a:pt x="2925" y="10010"/>
                  </a:cubicBezTo>
                  <a:cubicBezTo>
                    <a:pt x="2880" y="10022"/>
                    <a:pt x="2836" y="10033"/>
                    <a:pt x="2803" y="10055"/>
                  </a:cubicBezTo>
                  <a:cubicBezTo>
                    <a:pt x="2769" y="10066"/>
                    <a:pt x="2736" y="10077"/>
                    <a:pt x="2702" y="10077"/>
                  </a:cubicBezTo>
                  <a:cubicBezTo>
                    <a:pt x="2769" y="10000"/>
                    <a:pt x="2847" y="9911"/>
                    <a:pt x="2914" y="9822"/>
                  </a:cubicBezTo>
                  <a:cubicBezTo>
                    <a:pt x="3203" y="9466"/>
                    <a:pt x="3470" y="9098"/>
                    <a:pt x="3737" y="8732"/>
                  </a:cubicBezTo>
                  <a:lnTo>
                    <a:pt x="4071" y="8398"/>
                  </a:lnTo>
                  <a:cubicBezTo>
                    <a:pt x="4082" y="8409"/>
                    <a:pt x="4104" y="8420"/>
                    <a:pt x="4115" y="8431"/>
                  </a:cubicBezTo>
                  <a:cubicBezTo>
                    <a:pt x="4148" y="8465"/>
                    <a:pt x="4182" y="8487"/>
                    <a:pt x="4227" y="8520"/>
                  </a:cubicBezTo>
                  <a:cubicBezTo>
                    <a:pt x="4293" y="8565"/>
                    <a:pt x="4371" y="8609"/>
                    <a:pt x="4437" y="8654"/>
                  </a:cubicBezTo>
                  <a:cubicBezTo>
                    <a:pt x="4615" y="8754"/>
                    <a:pt x="4793" y="8765"/>
                    <a:pt x="4971" y="8776"/>
                  </a:cubicBezTo>
                  <a:cubicBezTo>
                    <a:pt x="5001" y="8777"/>
                    <a:pt x="5030" y="8778"/>
                    <a:pt x="5060" y="8778"/>
                  </a:cubicBezTo>
                  <a:cubicBezTo>
                    <a:pt x="5375" y="8778"/>
                    <a:pt x="5689" y="8728"/>
                    <a:pt x="5995" y="8687"/>
                  </a:cubicBezTo>
                  <a:cubicBezTo>
                    <a:pt x="6173" y="8665"/>
                    <a:pt x="6340" y="8631"/>
                    <a:pt x="6506" y="8621"/>
                  </a:cubicBezTo>
                  <a:cubicBezTo>
                    <a:pt x="6662" y="8598"/>
                    <a:pt x="6818" y="8598"/>
                    <a:pt x="6973" y="8598"/>
                  </a:cubicBezTo>
                  <a:cubicBezTo>
                    <a:pt x="7163" y="8698"/>
                    <a:pt x="7352" y="8799"/>
                    <a:pt x="7529" y="8910"/>
                  </a:cubicBezTo>
                  <a:cubicBezTo>
                    <a:pt x="7719" y="9021"/>
                    <a:pt x="7885" y="9177"/>
                    <a:pt x="8063" y="9321"/>
                  </a:cubicBezTo>
                  <a:cubicBezTo>
                    <a:pt x="8152" y="9388"/>
                    <a:pt x="8241" y="9444"/>
                    <a:pt x="8330" y="9521"/>
                  </a:cubicBezTo>
                  <a:cubicBezTo>
                    <a:pt x="8419" y="9588"/>
                    <a:pt x="8508" y="9666"/>
                    <a:pt x="8587" y="9733"/>
                  </a:cubicBezTo>
                  <a:cubicBezTo>
                    <a:pt x="8764" y="9877"/>
                    <a:pt x="8931" y="10033"/>
                    <a:pt x="9131" y="10144"/>
                  </a:cubicBezTo>
                  <a:lnTo>
                    <a:pt x="9143" y="10111"/>
                  </a:lnTo>
                  <a:cubicBezTo>
                    <a:pt x="8965" y="10000"/>
                    <a:pt x="8797" y="9844"/>
                    <a:pt x="8619" y="9688"/>
                  </a:cubicBezTo>
                  <a:cubicBezTo>
                    <a:pt x="8542" y="9622"/>
                    <a:pt x="8453" y="9543"/>
                    <a:pt x="8375" y="9466"/>
                  </a:cubicBezTo>
                  <a:cubicBezTo>
                    <a:pt x="8286" y="9399"/>
                    <a:pt x="8186" y="9332"/>
                    <a:pt x="8108" y="9266"/>
                  </a:cubicBezTo>
                  <a:cubicBezTo>
                    <a:pt x="7930" y="9121"/>
                    <a:pt x="7763" y="8965"/>
                    <a:pt x="7574" y="8843"/>
                  </a:cubicBezTo>
                  <a:cubicBezTo>
                    <a:pt x="7440" y="8754"/>
                    <a:pt x="7319" y="8676"/>
                    <a:pt x="7185" y="8609"/>
                  </a:cubicBezTo>
                  <a:lnTo>
                    <a:pt x="7185" y="8609"/>
                  </a:lnTo>
                  <a:cubicBezTo>
                    <a:pt x="7463" y="8621"/>
                    <a:pt x="7741" y="8654"/>
                    <a:pt x="8008" y="8710"/>
                  </a:cubicBezTo>
                  <a:lnTo>
                    <a:pt x="8030" y="8710"/>
                  </a:lnTo>
                  <a:lnTo>
                    <a:pt x="8041" y="8698"/>
                  </a:lnTo>
                  <a:cubicBezTo>
                    <a:pt x="8108" y="8687"/>
                    <a:pt x="8152" y="8665"/>
                    <a:pt x="8208" y="8643"/>
                  </a:cubicBezTo>
                  <a:cubicBezTo>
                    <a:pt x="8264" y="8609"/>
                    <a:pt x="8320" y="8587"/>
                    <a:pt x="8375" y="8565"/>
                  </a:cubicBezTo>
                  <a:cubicBezTo>
                    <a:pt x="8475" y="8509"/>
                    <a:pt x="8587" y="8453"/>
                    <a:pt x="8686" y="8398"/>
                  </a:cubicBezTo>
                  <a:lnTo>
                    <a:pt x="9287" y="8031"/>
                  </a:lnTo>
                  <a:cubicBezTo>
                    <a:pt x="9376" y="7964"/>
                    <a:pt x="9476" y="7909"/>
                    <a:pt x="9576" y="7842"/>
                  </a:cubicBezTo>
                  <a:cubicBezTo>
                    <a:pt x="9676" y="7775"/>
                    <a:pt x="9765" y="7709"/>
                    <a:pt x="9865" y="7630"/>
                  </a:cubicBezTo>
                  <a:lnTo>
                    <a:pt x="9877" y="7620"/>
                  </a:lnTo>
                  <a:cubicBezTo>
                    <a:pt x="9966" y="7586"/>
                    <a:pt x="10065" y="7575"/>
                    <a:pt x="10166" y="7575"/>
                  </a:cubicBezTo>
                  <a:cubicBezTo>
                    <a:pt x="10288" y="7575"/>
                    <a:pt x="10399" y="7586"/>
                    <a:pt x="10522" y="7597"/>
                  </a:cubicBezTo>
                  <a:cubicBezTo>
                    <a:pt x="10766" y="7620"/>
                    <a:pt x="11011" y="7630"/>
                    <a:pt x="11244" y="7664"/>
                  </a:cubicBezTo>
                  <a:lnTo>
                    <a:pt x="11612" y="7697"/>
                  </a:lnTo>
                  <a:cubicBezTo>
                    <a:pt x="11723" y="7719"/>
                    <a:pt x="11845" y="7742"/>
                    <a:pt x="11956" y="7775"/>
                  </a:cubicBezTo>
                  <a:cubicBezTo>
                    <a:pt x="12190" y="7842"/>
                    <a:pt x="12413" y="7931"/>
                    <a:pt x="12623" y="8042"/>
                  </a:cubicBezTo>
                  <a:lnTo>
                    <a:pt x="12635" y="8020"/>
                  </a:lnTo>
                  <a:cubicBezTo>
                    <a:pt x="12423" y="7909"/>
                    <a:pt x="12201" y="7808"/>
                    <a:pt x="11968" y="7731"/>
                  </a:cubicBezTo>
                  <a:cubicBezTo>
                    <a:pt x="11856" y="7697"/>
                    <a:pt x="11734" y="7675"/>
                    <a:pt x="11612" y="7653"/>
                  </a:cubicBezTo>
                  <a:cubicBezTo>
                    <a:pt x="11501" y="7630"/>
                    <a:pt x="11378" y="7620"/>
                    <a:pt x="11256" y="7597"/>
                  </a:cubicBezTo>
                  <a:cubicBezTo>
                    <a:pt x="11011" y="7564"/>
                    <a:pt x="10777" y="7541"/>
                    <a:pt x="10532" y="7519"/>
                  </a:cubicBezTo>
                  <a:cubicBezTo>
                    <a:pt x="10411" y="7508"/>
                    <a:pt x="10288" y="7486"/>
                    <a:pt x="10166" y="7486"/>
                  </a:cubicBezTo>
                  <a:lnTo>
                    <a:pt x="10032" y="7486"/>
                  </a:lnTo>
                  <a:cubicBezTo>
                    <a:pt x="10154" y="7386"/>
                    <a:pt x="10277" y="7274"/>
                    <a:pt x="10388" y="7163"/>
                  </a:cubicBezTo>
                  <a:cubicBezTo>
                    <a:pt x="10944" y="6607"/>
                    <a:pt x="11434" y="5984"/>
                    <a:pt x="11901" y="5339"/>
                  </a:cubicBezTo>
                  <a:cubicBezTo>
                    <a:pt x="12156" y="5161"/>
                    <a:pt x="12457" y="5028"/>
                    <a:pt x="12746" y="4884"/>
                  </a:cubicBezTo>
                  <a:cubicBezTo>
                    <a:pt x="13035" y="4750"/>
                    <a:pt x="13325" y="4572"/>
                    <a:pt x="13591" y="4394"/>
                  </a:cubicBezTo>
                  <a:cubicBezTo>
                    <a:pt x="14148" y="4049"/>
                    <a:pt x="14726" y="3749"/>
                    <a:pt x="15337" y="3515"/>
                  </a:cubicBezTo>
                  <a:lnTo>
                    <a:pt x="15315" y="3471"/>
                  </a:lnTo>
                  <a:cubicBezTo>
                    <a:pt x="14704" y="3705"/>
                    <a:pt x="14114" y="3994"/>
                    <a:pt x="13558" y="4338"/>
                  </a:cubicBezTo>
                  <a:cubicBezTo>
                    <a:pt x="13280" y="4516"/>
                    <a:pt x="13013" y="4683"/>
                    <a:pt x="12712" y="4827"/>
                  </a:cubicBezTo>
                  <a:cubicBezTo>
                    <a:pt x="12479" y="4939"/>
                    <a:pt x="12245" y="5039"/>
                    <a:pt x="12012" y="5173"/>
                  </a:cubicBezTo>
                  <a:cubicBezTo>
                    <a:pt x="12057" y="5117"/>
                    <a:pt x="12101" y="5050"/>
                    <a:pt x="12146" y="4995"/>
                  </a:cubicBezTo>
                  <a:cubicBezTo>
                    <a:pt x="12413" y="4605"/>
                    <a:pt x="12679" y="4227"/>
                    <a:pt x="12935" y="3838"/>
                  </a:cubicBezTo>
                  <a:cubicBezTo>
                    <a:pt x="13191" y="3448"/>
                    <a:pt x="13424" y="3037"/>
                    <a:pt x="13624" y="2615"/>
                  </a:cubicBezTo>
                  <a:cubicBezTo>
                    <a:pt x="14036" y="1780"/>
                    <a:pt x="14370" y="902"/>
                    <a:pt x="14637" y="12"/>
                  </a:cubicBezTo>
                  <a:lnTo>
                    <a:pt x="14592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20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2" name="Google Shape;2092;p8"/>
          <p:cNvGrpSpPr/>
          <p:nvPr/>
        </p:nvGrpSpPr>
        <p:grpSpPr>
          <a:xfrm>
            <a:off x="178275" y="177600"/>
            <a:ext cx="8787300" cy="4788300"/>
            <a:chOff x="178275" y="177600"/>
            <a:chExt cx="8787300" cy="4788300"/>
          </a:xfrm>
        </p:grpSpPr>
        <p:sp>
          <p:nvSpPr>
            <p:cNvPr id="2093" name="Google Shape;2093;p8"/>
            <p:cNvSpPr/>
            <p:nvPr/>
          </p:nvSpPr>
          <p:spPr>
            <a:xfrm>
              <a:off x="178275" y="177600"/>
              <a:ext cx="8787300" cy="4788300"/>
            </a:xfrm>
            <a:prstGeom prst="round2DiagRect">
              <a:avLst>
                <a:gd name="adj1" fmla="val 9845"/>
                <a:gd name="adj2" fmla="val 0"/>
              </a:avLst>
            </a:prstGeom>
            <a:noFill/>
            <a:ln w="2857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94" name="Google Shape;2094;p8"/>
            <p:cNvSpPr/>
            <p:nvPr/>
          </p:nvSpPr>
          <p:spPr>
            <a:xfrm>
              <a:off x="288825" y="294900"/>
              <a:ext cx="8566500" cy="4551600"/>
            </a:xfrm>
            <a:prstGeom prst="round2DiagRect">
              <a:avLst>
                <a:gd name="adj1" fmla="val 8839"/>
                <a:gd name="adj2" fmla="val 0"/>
              </a:avLst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sp>
        <p:nvSpPr>
          <p:cNvPr id="2095" name="Google Shape;2095;p8"/>
          <p:cNvSpPr txBox="1">
            <a:spLocks noGrp="1"/>
          </p:cNvSpPr>
          <p:nvPr>
            <p:ph type="title"/>
          </p:nvPr>
        </p:nvSpPr>
        <p:spPr>
          <a:xfrm>
            <a:off x="3954743" y="1891100"/>
            <a:ext cx="4411200" cy="2381700"/>
          </a:xfrm>
          <a:prstGeom prst="rect">
            <a:avLst/>
          </a:prstGeom>
        </p:spPr>
        <p:txBody>
          <a:bodyPr spcFirstLastPara="1" wrap="square" lIns="91425" tIns="0" rIns="91425" bIns="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4800"/>
              <a:buNone/>
              <a:defRPr sz="77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2096" name="Google Shape;2096;p8"/>
          <p:cNvGrpSpPr/>
          <p:nvPr/>
        </p:nvGrpSpPr>
        <p:grpSpPr>
          <a:xfrm rot="10800000" flipH="1">
            <a:off x="-1231628" y="-669223"/>
            <a:ext cx="11607019" cy="2554999"/>
            <a:chOff x="-1231629" y="3404902"/>
            <a:chExt cx="11607019" cy="2554999"/>
          </a:xfrm>
        </p:grpSpPr>
        <p:grpSp>
          <p:nvGrpSpPr>
            <p:cNvPr id="2097" name="Google Shape;2097;p8"/>
            <p:cNvGrpSpPr/>
            <p:nvPr/>
          </p:nvGrpSpPr>
          <p:grpSpPr>
            <a:xfrm>
              <a:off x="-1231629" y="3404902"/>
              <a:ext cx="5832307" cy="2554999"/>
              <a:chOff x="321725" y="1582438"/>
              <a:chExt cx="2563764" cy="1123076"/>
            </a:xfrm>
          </p:grpSpPr>
          <p:sp>
            <p:nvSpPr>
              <p:cNvPr id="2098" name="Google Shape;2098;p8"/>
              <p:cNvSpPr/>
              <p:nvPr/>
            </p:nvSpPr>
            <p:spPr>
              <a:xfrm>
                <a:off x="2627431" y="2307278"/>
                <a:ext cx="122664" cy="94406"/>
              </a:xfrm>
              <a:custGeom>
                <a:avLst/>
                <a:gdLst/>
                <a:ahLst/>
                <a:cxnLst/>
                <a:rect l="l" t="t" r="r" b="b"/>
                <a:pathLst>
                  <a:path w="3516" h="2706" extrusionOk="0">
                    <a:moveTo>
                      <a:pt x="1845" y="1"/>
                    </a:moveTo>
                    <a:cubicBezTo>
                      <a:pt x="1488" y="1"/>
                      <a:pt x="1131" y="81"/>
                      <a:pt x="824" y="282"/>
                    </a:cubicBezTo>
                    <a:cubicBezTo>
                      <a:pt x="279" y="638"/>
                      <a:pt x="157" y="838"/>
                      <a:pt x="157" y="838"/>
                    </a:cubicBezTo>
                    <a:lnTo>
                      <a:pt x="279" y="883"/>
                    </a:lnTo>
                    <a:cubicBezTo>
                      <a:pt x="279" y="883"/>
                      <a:pt x="1" y="1605"/>
                      <a:pt x="312" y="2139"/>
                    </a:cubicBezTo>
                    <a:cubicBezTo>
                      <a:pt x="543" y="2526"/>
                      <a:pt x="925" y="2706"/>
                      <a:pt x="1392" y="2706"/>
                    </a:cubicBezTo>
                    <a:cubicBezTo>
                      <a:pt x="1556" y="2706"/>
                      <a:pt x="1731" y="2683"/>
                      <a:pt x="1914" y="2640"/>
                    </a:cubicBezTo>
                    <a:cubicBezTo>
                      <a:pt x="2614" y="2473"/>
                      <a:pt x="3170" y="1894"/>
                      <a:pt x="3338" y="1449"/>
                    </a:cubicBezTo>
                    <a:cubicBezTo>
                      <a:pt x="3516" y="994"/>
                      <a:pt x="3237" y="315"/>
                      <a:pt x="2648" y="126"/>
                    </a:cubicBezTo>
                    <a:cubicBezTo>
                      <a:pt x="2396" y="49"/>
                      <a:pt x="2121" y="1"/>
                      <a:pt x="184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099" name="Google Shape;2099;p8"/>
              <p:cNvSpPr/>
              <p:nvPr/>
            </p:nvSpPr>
            <p:spPr>
              <a:xfrm>
                <a:off x="2688347" y="2307348"/>
                <a:ext cx="61751" cy="65658"/>
              </a:xfrm>
              <a:custGeom>
                <a:avLst/>
                <a:gdLst/>
                <a:ahLst/>
                <a:cxnLst/>
                <a:rect l="l" t="t" r="r" b="b"/>
                <a:pathLst>
                  <a:path w="1770" h="1882" extrusionOk="0">
                    <a:moveTo>
                      <a:pt x="89" y="0"/>
                    </a:moveTo>
                    <a:cubicBezTo>
                      <a:pt x="60" y="0"/>
                      <a:pt x="30" y="1"/>
                      <a:pt x="1" y="2"/>
                    </a:cubicBezTo>
                    <a:cubicBezTo>
                      <a:pt x="12" y="58"/>
                      <a:pt x="23" y="102"/>
                      <a:pt x="35" y="157"/>
                    </a:cubicBezTo>
                    <a:cubicBezTo>
                      <a:pt x="67" y="325"/>
                      <a:pt x="112" y="503"/>
                      <a:pt x="156" y="669"/>
                    </a:cubicBezTo>
                    <a:cubicBezTo>
                      <a:pt x="235" y="992"/>
                      <a:pt x="368" y="1303"/>
                      <a:pt x="591" y="1548"/>
                    </a:cubicBezTo>
                    <a:cubicBezTo>
                      <a:pt x="791" y="1748"/>
                      <a:pt x="1058" y="1870"/>
                      <a:pt x="1335" y="1882"/>
                    </a:cubicBezTo>
                    <a:cubicBezTo>
                      <a:pt x="1458" y="1737"/>
                      <a:pt x="1536" y="1581"/>
                      <a:pt x="1592" y="1447"/>
                    </a:cubicBezTo>
                    <a:cubicBezTo>
                      <a:pt x="1770" y="992"/>
                      <a:pt x="1491" y="313"/>
                      <a:pt x="902" y="124"/>
                    </a:cubicBezTo>
                    <a:cubicBezTo>
                      <a:pt x="651" y="44"/>
                      <a:pt x="364" y="0"/>
                      <a:pt x="89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00" name="Google Shape;2100;p8"/>
              <p:cNvSpPr/>
              <p:nvPr/>
            </p:nvSpPr>
            <p:spPr>
              <a:xfrm>
                <a:off x="2728329" y="2153944"/>
                <a:ext cx="121095" cy="95627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2741" extrusionOk="0">
                    <a:moveTo>
                      <a:pt x="2702" y="0"/>
                    </a:moveTo>
                    <a:cubicBezTo>
                      <a:pt x="2206" y="0"/>
                      <a:pt x="1345" y="205"/>
                      <a:pt x="679" y="762"/>
                    </a:cubicBezTo>
                    <a:cubicBezTo>
                      <a:pt x="156" y="1195"/>
                      <a:pt x="1" y="1640"/>
                      <a:pt x="1" y="1640"/>
                    </a:cubicBezTo>
                    <a:lnTo>
                      <a:pt x="100" y="1607"/>
                    </a:lnTo>
                    <a:lnTo>
                      <a:pt x="100" y="1607"/>
                    </a:lnTo>
                    <a:cubicBezTo>
                      <a:pt x="100" y="1607"/>
                      <a:pt x="90" y="1907"/>
                      <a:pt x="646" y="2341"/>
                    </a:cubicBezTo>
                    <a:cubicBezTo>
                      <a:pt x="955" y="2582"/>
                      <a:pt x="1243" y="2741"/>
                      <a:pt x="1564" y="2741"/>
                    </a:cubicBezTo>
                    <a:cubicBezTo>
                      <a:pt x="1821" y="2741"/>
                      <a:pt x="2099" y="2639"/>
                      <a:pt x="2425" y="2397"/>
                    </a:cubicBezTo>
                    <a:cubicBezTo>
                      <a:pt x="3159" y="1852"/>
                      <a:pt x="3471" y="1129"/>
                      <a:pt x="3459" y="706"/>
                    </a:cubicBezTo>
                    <a:cubicBezTo>
                      <a:pt x="3437" y="295"/>
                      <a:pt x="3293" y="105"/>
                      <a:pt x="2970" y="28"/>
                    </a:cubicBezTo>
                    <a:cubicBezTo>
                      <a:pt x="2902" y="10"/>
                      <a:pt x="2811" y="0"/>
                      <a:pt x="270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01" name="Google Shape;2101;p8"/>
              <p:cNvSpPr/>
              <p:nvPr/>
            </p:nvSpPr>
            <p:spPr>
              <a:xfrm>
                <a:off x="2759379" y="2153979"/>
                <a:ext cx="90045" cy="69635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1996" extrusionOk="0">
                    <a:moveTo>
                      <a:pt x="1819" y="1"/>
                    </a:moveTo>
                    <a:cubicBezTo>
                      <a:pt x="1374" y="1"/>
                      <a:pt x="629" y="165"/>
                      <a:pt x="1" y="605"/>
                    </a:cubicBezTo>
                    <a:cubicBezTo>
                      <a:pt x="412" y="828"/>
                      <a:pt x="1012" y="683"/>
                      <a:pt x="1380" y="1028"/>
                    </a:cubicBezTo>
                    <a:cubicBezTo>
                      <a:pt x="1558" y="1217"/>
                      <a:pt x="1580" y="1484"/>
                      <a:pt x="1691" y="1706"/>
                    </a:cubicBezTo>
                    <a:cubicBezTo>
                      <a:pt x="1758" y="1839"/>
                      <a:pt x="1857" y="1940"/>
                      <a:pt x="1980" y="1995"/>
                    </a:cubicBezTo>
                    <a:cubicBezTo>
                      <a:pt x="2391" y="1528"/>
                      <a:pt x="2581" y="1028"/>
                      <a:pt x="2569" y="705"/>
                    </a:cubicBezTo>
                    <a:cubicBezTo>
                      <a:pt x="2547" y="294"/>
                      <a:pt x="2403" y="104"/>
                      <a:pt x="2080" y="27"/>
                    </a:cubicBezTo>
                    <a:cubicBezTo>
                      <a:pt x="2014" y="10"/>
                      <a:pt x="1925" y="1"/>
                      <a:pt x="181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02" name="Google Shape;2102;p8"/>
              <p:cNvSpPr/>
              <p:nvPr/>
            </p:nvSpPr>
            <p:spPr>
              <a:xfrm>
                <a:off x="2448558" y="2398337"/>
                <a:ext cx="103232" cy="95034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724" extrusionOk="0">
                    <a:moveTo>
                      <a:pt x="2450" y="0"/>
                    </a:moveTo>
                    <a:cubicBezTo>
                      <a:pt x="2123" y="0"/>
                      <a:pt x="1345" y="230"/>
                      <a:pt x="857" y="575"/>
                    </a:cubicBezTo>
                    <a:cubicBezTo>
                      <a:pt x="289" y="964"/>
                      <a:pt x="79" y="1353"/>
                      <a:pt x="34" y="1464"/>
                    </a:cubicBezTo>
                    <a:cubicBezTo>
                      <a:pt x="0" y="1576"/>
                      <a:pt x="0" y="1676"/>
                      <a:pt x="0" y="1676"/>
                    </a:cubicBezTo>
                    <a:cubicBezTo>
                      <a:pt x="0" y="1676"/>
                      <a:pt x="12" y="1909"/>
                      <a:pt x="390" y="2310"/>
                    </a:cubicBezTo>
                    <a:cubicBezTo>
                      <a:pt x="619" y="2560"/>
                      <a:pt x="989" y="2724"/>
                      <a:pt x="1372" y="2724"/>
                    </a:cubicBezTo>
                    <a:cubicBezTo>
                      <a:pt x="1601" y="2724"/>
                      <a:pt x="1835" y="2665"/>
                      <a:pt x="2047" y="2532"/>
                    </a:cubicBezTo>
                    <a:cubicBezTo>
                      <a:pt x="2625" y="2188"/>
                      <a:pt x="2959" y="1598"/>
                      <a:pt x="2948" y="964"/>
                    </a:cubicBezTo>
                    <a:cubicBezTo>
                      <a:pt x="2926" y="330"/>
                      <a:pt x="2748" y="107"/>
                      <a:pt x="2570" y="18"/>
                    </a:cubicBezTo>
                    <a:cubicBezTo>
                      <a:pt x="2544" y="6"/>
                      <a:pt x="2503" y="0"/>
                      <a:pt x="245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03" name="Google Shape;2103;p8"/>
              <p:cNvSpPr/>
              <p:nvPr/>
            </p:nvSpPr>
            <p:spPr>
              <a:xfrm>
                <a:off x="2469910" y="2398337"/>
                <a:ext cx="81113" cy="35829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1027" extrusionOk="0">
                    <a:moveTo>
                      <a:pt x="1838" y="0"/>
                    </a:moveTo>
                    <a:cubicBezTo>
                      <a:pt x="1511" y="0"/>
                      <a:pt x="733" y="230"/>
                      <a:pt x="245" y="575"/>
                    </a:cubicBezTo>
                    <a:cubicBezTo>
                      <a:pt x="156" y="631"/>
                      <a:pt x="78" y="697"/>
                      <a:pt x="0" y="764"/>
                    </a:cubicBezTo>
                    <a:cubicBezTo>
                      <a:pt x="384" y="939"/>
                      <a:pt x="805" y="1027"/>
                      <a:pt x="1226" y="1027"/>
                    </a:cubicBezTo>
                    <a:cubicBezTo>
                      <a:pt x="1367" y="1027"/>
                      <a:pt x="1507" y="1017"/>
                      <a:pt x="1646" y="997"/>
                    </a:cubicBezTo>
                    <a:cubicBezTo>
                      <a:pt x="1880" y="964"/>
                      <a:pt x="2102" y="886"/>
                      <a:pt x="2324" y="797"/>
                    </a:cubicBezTo>
                    <a:cubicBezTo>
                      <a:pt x="2280" y="297"/>
                      <a:pt x="2124" y="107"/>
                      <a:pt x="1958" y="18"/>
                    </a:cubicBezTo>
                    <a:cubicBezTo>
                      <a:pt x="1932" y="6"/>
                      <a:pt x="1891" y="0"/>
                      <a:pt x="1838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04" name="Google Shape;2104;p8"/>
              <p:cNvSpPr/>
              <p:nvPr/>
            </p:nvSpPr>
            <p:spPr>
              <a:xfrm>
                <a:off x="2301887" y="2388289"/>
                <a:ext cx="77625" cy="109058"/>
              </a:xfrm>
              <a:custGeom>
                <a:avLst/>
                <a:gdLst/>
                <a:ahLst/>
                <a:cxnLst/>
                <a:rect l="l" t="t" r="r" b="b"/>
                <a:pathLst>
                  <a:path w="2225" h="3126" extrusionOk="0">
                    <a:moveTo>
                      <a:pt x="1046" y="0"/>
                    </a:moveTo>
                    <a:cubicBezTo>
                      <a:pt x="1003" y="0"/>
                      <a:pt x="958" y="6"/>
                      <a:pt x="912" y="17"/>
                    </a:cubicBezTo>
                    <a:cubicBezTo>
                      <a:pt x="234" y="185"/>
                      <a:pt x="0" y="1052"/>
                      <a:pt x="67" y="1386"/>
                    </a:cubicBezTo>
                    <a:cubicBezTo>
                      <a:pt x="123" y="1708"/>
                      <a:pt x="345" y="2342"/>
                      <a:pt x="1013" y="2820"/>
                    </a:cubicBezTo>
                    <a:cubicBezTo>
                      <a:pt x="1346" y="3065"/>
                      <a:pt x="1549" y="3126"/>
                      <a:pt x="1669" y="3126"/>
                    </a:cubicBezTo>
                    <a:cubicBezTo>
                      <a:pt x="1788" y="3126"/>
                      <a:pt x="1824" y="3065"/>
                      <a:pt x="1824" y="3065"/>
                    </a:cubicBezTo>
                    <a:lnTo>
                      <a:pt x="1802" y="2976"/>
                    </a:lnTo>
                    <a:cubicBezTo>
                      <a:pt x="1802" y="2976"/>
                      <a:pt x="2047" y="2832"/>
                      <a:pt x="2147" y="2509"/>
                    </a:cubicBezTo>
                    <a:cubicBezTo>
                      <a:pt x="2224" y="2219"/>
                      <a:pt x="2214" y="2019"/>
                      <a:pt x="2135" y="1485"/>
                    </a:cubicBezTo>
                    <a:cubicBezTo>
                      <a:pt x="2053" y="999"/>
                      <a:pt x="1642" y="0"/>
                      <a:pt x="104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05" name="Google Shape;2105;p8"/>
              <p:cNvSpPr/>
              <p:nvPr/>
            </p:nvSpPr>
            <p:spPr>
              <a:xfrm>
                <a:off x="2301887" y="2388498"/>
                <a:ext cx="38062" cy="92766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2659" extrusionOk="0">
                    <a:moveTo>
                      <a:pt x="990" y="1"/>
                    </a:moveTo>
                    <a:cubicBezTo>
                      <a:pt x="957" y="1"/>
                      <a:pt x="934" y="11"/>
                      <a:pt x="912" y="11"/>
                    </a:cubicBezTo>
                    <a:cubicBezTo>
                      <a:pt x="234" y="179"/>
                      <a:pt x="0" y="1046"/>
                      <a:pt x="67" y="1380"/>
                    </a:cubicBezTo>
                    <a:cubicBezTo>
                      <a:pt x="123" y="1669"/>
                      <a:pt x="301" y="2203"/>
                      <a:pt x="812" y="2658"/>
                    </a:cubicBezTo>
                    <a:cubicBezTo>
                      <a:pt x="890" y="2503"/>
                      <a:pt x="934" y="2325"/>
                      <a:pt x="968" y="2181"/>
                    </a:cubicBezTo>
                    <a:cubicBezTo>
                      <a:pt x="1068" y="1780"/>
                      <a:pt x="1090" y="1368"/>
                      <a:pt x="1068" y="968"/>
                    </a:cubicBezTo>
                    <a:cubicBezTo>
                      <a:pt x="1057" y="757"/>
                      <a:pt x="1035" y="557"/>
                      <a:pt x="1013" y="345"/>
                    </a:cubicBezTo>
                    <a:cubicBezTo>
                      <a:pt x="990" y="234"/>
                      <a:pt x="990" y="112"/>
                      <a:pt x="99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06" name="Google Shape;2106;p8"/>
              <p:cNvSpPr/>
              <p:nvPr/>
            </p:nvSpPr>
            <p:spPr>
              <a:xfrm>
                <a:off x="2493948" y="2185518"/>
                <a:ext cx="80765" cy="93219"/>
              </a:xfrm>
              <a:custGeom>
                <a:avLst/>
                <a:gdLst/>
                <a:ahLst/>
                <a:cxnLst/>
                <a:rect l="l" t="t" r="r" b="b"/>
                <a:pathLst>
                  <a:path w="2315" h="2672" extrusionOk="0">
                    <a:moveTo>
                      <a:pt x="1472" y="1"/>
                    </a:moveTo>
                    <a:cubicBezTo>
                      <a:pt x="1080" y="1"/>
                      <a:pt x="685" y="364"/>
                      <a:pt x="446" y="713"/>
                    </a:cubicBezTo>
                    <a:cubicBezTo>
                      <a:pt x="134" y="1169"/>
                      <a:pt x="1" y="1681"/>
                      <a:pt x="23" y="1881"/>
                    </a:cubicBezTo>
                    <a:cubicBezTo>
                      <a:pt x="45" y="2082"/>
                      <a:pt x="45" y="2148"/>
                      <a:pt x="45" y="2148"/>
                    </a:cubicBezTo>
                    <a:lnTo>
                      <a:pt x="134" y="2015"/>
                    </a:lnTo>
                    <a:cubicBezTo>
                      <a:pt x="134" y="2015"/>
                      <a:pt x="424" y="2315"/>
                      <a:pt x="657" y="2504"/>
                    </a:cubicBezTo>
                    <a:cubicBezTo>
                      <a:pt x="769" y="2586"/>
                      <a:pt x="946" y="2672"/>
                      <a:pt x="1143" y="2672"/>
                    </a:cubicBezTo>
                    <a:cubicBezTo>
                      <a:pt x="1376" y="2672"/>
                      <a:pt x="1636" y="2551"/>
                      <a:pt x="1847" y="2159"/>
                    </a:cubicBezTo>
                    <a:cubicBezTo>
                      <a:pt x="2236" y="1436"/>
                      <a:pt x="2314" y="446"/>
                      <a:pt x="1825" y="112"/>
                    </a:cubicBezTo>
                    <a:cubicBezTo>
                      <a:pt x="1711" y="35"/>
                      <a:pt x="1592" y="1"/>
                      <a:pt x="147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07" name="Google Shape;2107;p8"/>
              <p:cNvSpPr/>
              <p:nvPr/>
            </p:nvSpPr>
            <p:spPr>
              <a:xfrm>
                <a:off x="2497437" y="2185518"/>
                <a:ext cx="71066" cy="49784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427" extrusionOk="0">
                    <a:moveTo>
                      <a:pt x="1372" y="1"/>
                    </a:moveTo>
                    <a:cubicBezTo>
                      <a:pt x="980" y="1"/>
                      <a:pt x="585" y="364"/>
                      <a:pt x="346" y="713"/>
                    </a:cubicBezTo>
                    <a:cubicBezTo>
                      <a:pt x="190" y="947"/>
                      <a:pt x="79" y="1192"/>
                      <a:pt x="1" y="1403"/>
                    </a:cubicBezTo>
                    <a:cubicBezTo>
                      <a:pt x="45" y="1414"/>
                      <a:pt x="90" y="1425"/>
                      <a:pt x="134" y="1425"/>
                    </a:cubicBezTo>
                    <a:cubicBezTo>
                      <a:pt x="149" y="1426"/>
                      <a:pt x="163" y="1427"/>
                      <a:pt x="177" y="1427"/>
                    </a:cubicBezTo>
                    <a:cubicBezTo>
                      <a:pt x="414" y="1427"/>
                      <a:pt x="608" y="1257"/>
                      <a:pt x="712" y="1047"/>
                    </a:cubicBezTo>
                    <a:cubicBezTo>
                      <a:pt x="746" y="992"/>
                      <a:pt x="768" y="913"/>
                      <a:pt x="824" y="869"/>
                    </a:cubicBezTo>
                    <a:cubicBezTo>
                      <a:pt x="863" y="830"/>
                      <a:pt x="917" y="819"/>
                      <a:pt x="973" y="819"/>
                    </a:cubicBezTo>
                    <a:cubicBezTo>
                      <a:pt x="998" y="819"/>
                      <a:pt x="1022" y="821"/>
                      <a:pt x="1046" y="824"/>
                    </a:cubicBezTo>
                    <a:cubicBezTo>
                      <a:pt x="1168" y="855"/>
                      <a:pt x="1281" y="904"/>
                      <a:pt x="1410" y="904"/>
                    </a:cubicBezTo>
                    <a:cubicBezTo>
                      <a:pt x="1422" y="904"/>
                      <a:pt x="1434" y="903"/>
                      <a:pt x="1446" y="903"/>
                    </a:cubicBezTo>
                    <a:cubicBezTo>
                      <a:pt x="1669" y="880"/>
                      <a:pt x="1847" y="735"/>
                      <a:pt x="2036" y="613"/>
                    </a:cubicBezTo>
                    <a:cubicBezTo>
                      <a:pt x="1980" y="391"/>
                      <a:pt x="1881" y="213"/>
                      <a:pt x="1725" y="112"/>
                    </a:cubicBezTo>
                    <a:cubicBezTo>
                      <a:pt x="1611" y="35"/>
                      <a:pt x="1492" y="1"/>
                      <a:pt x="1372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08" name="Google Shape;2108;p8"/>
              <p:cNvSpPr/>
              <p:nvPr/>
            </p:nvSpPr>
            <p:spPr>
              <a:xfrm>
                <a:off x="2378712" y="2159317"/>
                <a:ext cx="85021" cy="94231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701" extrusionOk="0">
                    <a:moveTo>
                      <a:pt x="930" y="1"/>
                    </a:moveTo>
                    <a:cubicBezTo>
                      <a:pt x="663" y="1"/>
                      <a:pt x="429" y="56"/>
                      <a:pt x="334" y="141"/>
                    </a:cubicBezTo>
                    <a:cubicBezTo>
                      <a:pt x="123" y="341"/>
                      <a:pt x="0" y="730"/>
                      <a:pt x="45" y="1097"/>
                    </a:cubicBezTo>
                    <a:cubicBezTo>
                      <a:pt x="89" y="1476"/>
                      <a:pt x="279" y="2321"/>
                      <a:pt x="912" y="2598"/>
                    </a:cubicBezTo>
                    <a:cubicBezTo>
                      <a:pt x="1083" y="2673"/>
                      <a:pt x="1229" y="2701"/>
                      <a:pt x="1352" y="2701"/>
                    </a:cubicBezTo>
                    <a:cubicBezTo>
                      <a:pt x="1686" y="2701"/>
                      <a:pt x="1847" y="2499"/>
                      <a:pt x="1847" y="2499"/>
                    </a:cubicBezTo>
                    <a:cubicBezTo>
                      <a:pt x="1847" y="2499"/>
                      <a:pt x="2202" y="2232"/>
                      <a:pt x="2325" y="1887"/>
                    </a:cubicBezTo>
                    <a:cubicBezTo>
                      <a:pt x="2436" y="1531"/>
                      <a:pt x="2281" y="708"/>
                      <a:pt x="1869" y="307"/>
                    </a:cubicBezTo>
                    <a:cubicBezTo>
                      <a:pt x="1641" y="86"/>
                      <a:pt x="1261" y="1"/>
                      <a:pt x="93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09" name="Google Shape;2109;p8"/>
              <p:cNvSpPr/>
              <p:nvPr/>
            </p:nvSpPr>
            <p:spPr>
              <a:xfrm>
                <a:off x="2378712" y="2159491"/>
                <a:ext cx="43121" cy="9402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2695" extrusionOk="0">
                    <a:moveTo>
                      <a:pt x="877" y="1"/>
                    </a:moveTo>
                    <a:cubicBezTo>
                      <a:pt x="637" y="1"/>
                      <a:pt x="426" y="55"/>
                      <a:pt x="334" y="136"/>
                    </a:cubicBezTo>
                    <a:cubicBezTo>
                      <a:pt x="123" y="336"/>
                      <a:pt x="0" y="725"/>
                      <a:pt x="45" y="1092"/>
                    </a:cubicBezTo>
                    <a:cubicBezTo>
                      <a:pt x="89" y="1471"/>
                      <a:pt x="279" y="2316"/>
                      <a:pt x="912" y="2593"/>
                    </a:cubicBezTo>
                    <a:cubicBezTo>
                      <a:pt x="1023" y="2650"/>
                      <a:pt x="1135" y="2682"/>
                      <a:pt x="1235" y="2694"/>
                    </a:cubicBezTo>
                    <a:cubicBezTo>
                      <a:pt x="1201" y="2494"/>
                      <a:pt x="1124" y="2304"/>
                      <a:pt x="1035" y="2126"/>
                    </a:cubicBezTo>
                    <a:cubicBezTo>
                      <a:pt x="979" y="2027"/>
                      <a:pt x="924" y="1926"/>
                      <a:pt x="857" y="1837"/>
                    </a:cubicBezTo>
                    <a:cubicBezTo>
                      <a:pt x="801" y="1748"/>
                      <a:pt x="734" y="1671"/>
                      <a:pt x="712" y="1570"/>
                    </a:cubicBezTo>
                    <a:cubicBezTo>
                      <a:pt x="679" y="1459"/>
                      <a:pt x="746" y="1359"/>
                      <a:pt x="801" y="1270"/>
                    </a:cubicBezTo>
                    <a:cubicBezTo>
                      <a:pt x="846" y="1181"/>
                      <a:pt x="879" y="1092"/>
                      <a:pt x="912" y="1003"/>
                    </a:cubicBezTo>
                    <a:cubicBezTo>
                      <a:pt x="979" y="814"/>
                      <a:pt x="1001" y="614"/>
                      <a:pt x="1001" y="414"/>
                    </a:cubicBezTo>
                    <a:cubicBezTo>
                      <a:pt x="1001" y="280"/>
                      <a:pt x="979" y="136"/>
                      <a:pt x="946" y="2"/>
                    </a:cubicBezTo>
                    <a:cubicBezTo>
                      <a:pt x="923" y="1"/>
                      <a:pt x="900" y="1"/>
                      <a:pt x="877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10" name="Google Shape;2110;p8"/>
              <p:cNvSpPr/>
              <p:nvPr/>
            </p:nvSpPr>
            <p:spPr>
              <a:xfrm>
                <a:off x="2450861" y="2038917"/>
                <a:ext cx="99011" cy="126886"/>
              </a:xfrm>
              <a:custGeom>
                <a:avLst/>
                <a:gdLst/>
                <a:ahLst/>
                <a:cxnLst/>
                <a:rect l="l" t="t" r="r" b="b"/>
                <a:pathLst>
                  <a:path w="2838" h="3637" extrusionOk="0">
                    <a:moveTo>
                      <a:pt x="1176" y="0"/>
                    </a:moveTo>
                    <a:cubicBezTo>
                      <a:pt x="1070" y="0"/>
                      <a:pt x="966" y="30"/>
                      <a:pt x="868" y="100"/>
                    </a:cubicBezTo>
                    <a:cubicBezTo>
                      <a:pt x="312" y="488"/>
                      <a:pt x="1" y="1445"/>
                      <a:pt x="146" y="2368"/>
                    </a:cubicBezTo>
                    <a:cubicBezTo>
                      <a:pt x="290" y="3291"/>
                      <a:pt x="802" y="3636"/>
                      <a:pt x="802" y="3636"/>
                    </a:cubicBezTo>
                    <a:cubicBezTo>
                      <a:pt x="802" y="3636"/>
                      <a:pt x="902" y="3614"/>
                      <a:pt x="1280" y="3481"/>
                    </a:cubicBezTo>
                    <a:cubicBezTo>
                      <a:pt x="1659" y="3336"/>
                      <a:pt x="2337" y="2780"/>
                      <a:pt x="2593" y="2246"/>
                    </a:cubicBezTo>
                    <a:cubicBezTo>
                      <a:pt x="2838" y="1712"/>
                      <a:pt x="2448" y="1012"/>
                      <a:pt x="2292" y="789"/>
                    </a:cubicBezTo>
                    <a:cubicBezTo>
                      <a:pt x="2174" y="615"/>
                      <a:pt x="1658" y="0"/>
                      <a:pt x="117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11" name="Google Shape;2111;p8"/>
              <p:cNvSpPr/>
              <p:nvPr/>
            </p:nvSpPr>
            <p:spPr>
              <a:xfrm>
                <a:off x="2450861" y="2038777"/>
                <a:ext cx="67577" cy="103755"/>
              </a:xfrm>
              <a:custGeom>
                <a:avLst/>
                <a:gdLst/>
                <a:ahLst/>
                <a:cxnLst/>
                <a:rect l="l" t="t" r="r" b="b"/>
                <a:pathLst>
                  <a:path w="1937" h="2974" extrusionOk="0">
                    <a:moveTo>
                      <a:pt x="1177" y="0"/>
                    </a:moveTo>
                    <a:cubicBezTo>
                      <a:pt x="1071" y="0"/>
                      <a:pt x="967" y="31"/>
                      <a:pt x="868" y="104"/>
                    </a:cubicBezTo>
                    <a:cubicBezTo>
                      <a:pt x="312" y="492"/>
                      <a:pt x="1" y="1449"/>
                      <a:pt x="146" y="2372"/>
                    </a:cubicBezTo>
                    <a:cubicBezTo>
                      <a:pt x="179" y="2606"/>
                      <a:pt x="235" y="2806"/>
                      <a:pt x="312" y="2973"/>
                    </a:cubicBezTo>
                    <a:cubicBezTo>
                      <a:pt x="324" y="2951"/>
                      <a:pt x="346" y="2939"/>
                      <a:pt x="357" y="2929"/>
                    </a:cubicBezTo>
                    <a:cubicBezTo>
                      <a:pt x="490" y="2784"/>
                      <a:pt x="569" y="2595"/>
                      <a:pt x="635" y="2417"/>
                    </a:cubicBezTo>
                    <a:cubicBezTo>
                      <a:pt x="780" y="2039"/>
                      <a:pt x="858" y="1627"/>
                      <a:pt x="1113" y="1315"/>
                    </a:cubicBezTo>
                    <a:cubicBezTo>
                      <a:pt x="1236" y="1149"/>
                      <a:pt x="1414" y="1026"/>
                      <a:pt x="1580" y="904"/>
                    </a:cubicBezTo>
                    <a:cubicBezTo>
                      <a:pt x="1736" y="771"/>
                      <a:pt x="1859" y="626"/>
                      <a:pt x="1926" y="437"/>
                    </a:cubicBezTo>
                    <a:cubicBezTo>
                      <a:pt x="1926" y="426"/>
                      <a:pt x="1936" y="403"/>
                      <a:pt x="1936" y="393"/>
                    </a:cubicBezTo>
                    <a:cubicBezTo>
                      <a:pt x="1722" y="193"/>
                      <a:pt x="1444" y="0"/>
                      <a:pt x="117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12" name="Google Shape;2112;p8"/>
              <p:cNvSpPr/>
              <p:nvPr/>
            </p:nvSpPr>
            <p:spPr>
              <a:xfrm>
                <a:off x="2582809" y="2069374"/>
                <a:ext cx="99778" cy="9531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2732" extrusionOk="0">
                    <a:moveTo>
                      <a:pt x="925" y="0"/>
                    </a:moveTo>
                    <a:cubicBezTo>
                      <a:pt x="617" y="0"/>
                      <a:pt x="359" y="80"/>
                      <a:pt x="257" y="228"/>
                    </a:cubicBezTo>
                    <a:cubicBezTo>
                      <a:pt x="0" y="594"/>
                      <a:pt x="23" y="917"/>
                      <a:pt x="134" y="1217"/>
                    </a:cubicBezTo>
                    <a:cubicBezTo>
                      <a:pt x="245" y="1518"/>
                      <a:pt x="913" y="2641"/>
                      <a:pt x="1513" y="2719"/>
                    </a:cubicBezTo>
                    <a:cubicBezTo>
                      <a:pt x="1578" y="2727"/>
                      <a:pt x="1639" y="2731"/>
                      <a:pt x="1696" y="2731"/>
                    </a:cubicBezTo>
                    <a:cubicBezTo>
                      <a:pt x="2152" y="2731"/>
                      <a:pt x="2336" y="2485"/>
                      <a:pt x="2336" y="2485"/>
                    </a:cubicBezTo>
                    <a:cubicBezTo>
                      <a:pt x="2336" y="2485"/>
                      <a:pt x="2459" y="2385"/>
                      <a:pt x="2592" y="2151"/>
                    </a:cubicBezTo>
                    <a:cubicBezTo>
                      <a:pt x="2726" y="1918"/>
                      <a:pt x="2859" y="1195"/>
                      <a:pt x="2292" y="561"/>
                    </a:cubicBezTo>
                    <a:cubicBezTo>
                      <a:pt x="1953" y="176"/>
                      <a:pt x="1383" y="0"/>
                      <a:pt x="92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13" name="Google Shape;2113;p8"/>
              <p:cNvSpPr/>
              <p:nvPr/>
            </p:nvSpPr>
            <p:spPr>
              <a:xfrm>
                <a:off x="2585147" y="2069374"/>
                <a:ext cx="91998" cy="60774"/>
              </a:xfrm>
              <a:custGeom>
                <a:avLst/>
                <a:gdLst/>
                <a:ahLst/>
                <a:cxnLst/>
                <a:rect l="l" t="t" r="r" b="b"/>
                <a:pathLst>
                  <a:path w="2637" h="1742" extrusionOk="0">
                    <a:moveTo>
                      <a:pt x="858" y="0"/>
                    </a:moveTo>
                    <a:cubicBezTo>
                      <a:pt x="550" y="0"/>
                      <a:pt x="292" y="80"/>
                      <a:pt x="190" y="228"/>
                    </a:cubicBezTo>
                    <a:cubicBezTo>
                      <a:pt x="79" y="394"/>
                      <a:pt x="22" y="539"/>
                      <a:pt x="0" y="683"/>
                    </a:cubicBezTo>
                    <a:cubicBezTo>
                      <a:pt x="123" y="806"/>
                      <a:pt x="245" y="928"/>
                      <a:pt x="368" y="1039"/>
                    </a:cubicBezTo>
                    <a:cubicBezTo>
                      <a:pt x="623" y="1251"/>
                      <a:pt x="890" y="1451"/>
                      <a:pt x="1191" y="1584"/>
                    </a:cubicBezTo>
                    <a:cubicBezTo>
                      <a:pt x="1421" y="1683"/>
                      <a:pt x="1671" y="1741"/>
                      <a:pt x="1917" y="1741"/>
                    </a:cubicBezTo>
                    <a:cubicBezTo>
                      <a:pt x="2169" y="1741"/>
                      <a:pt x="2417" y="1680"/>
                      <a:pt x="2637" y="1540"/>
                    </a:cubicBezTo>
                    <a:cubicBezTo>
                      <a:pt x="2625" y="1251"/>
                      <a:pt x="2514" y="895"/>
                      <a:pt x="2225" y="561"/>
                    </a:cubicBezTo>
                    <a:cubicBezTo>
                      <a:pt x="1886" y="176"/>
                      <a:pt x="1316" y="0"/>
                      <a:pt x="858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14" name="Google Shape;2114;p8"/>
              <p:cNvSpPr/>
              <p:nvPr/>
            </p:nvSpPr>
            <p:spPr>
              <a:xfrm>
                <a:off x="2639852" y="1902887"/>
                <a:ext cx="97441" cy="117536"/>
              </a:xfrm>
              <a:custGeom>
                <a:avLst/>
                <a:gdLst/>
                <a:ahLst/>
                <a:cxnLst/>
                <a:rect l="l" t="t" r="r" b="b"/>
                <a:pathLst>
                  <a:path w="2793" h="3369" extrusionOk="0">
                    <a:moveTo>
                      <a:pt x="871" y="1"/>
                    </a:moveTo>
                    <a:cubicBezTo>
                      <a:pt x="808" y="1"/>
                      <a:pt x="750" y="16"/>
                      <a:pt x="701" y="50"/>
                    </a:cubicBezTo>
                    <a:cubicBezTo>
                      <a:pt x="268" y="339"/>
                      <a:pt x="145" y="1151"/>
                      <a:pt x="90" y="1552"/>
                    </a:cubicBezTo>
                    <a:cubicBezTo>
                      <a:pt x="1" y="2296"/>
                      <a:pt x="278" y="2975"/>
                      <a:pt x="946" y="3253"/>
                    </a:cubicBezTo>
                    <a:cubicBezTo>
                      <a:pt x="1143" y="3338"/>
                      <a:pt x="1333" y="3369"/>
                      <a:pt x="1502" y="3369"/>
                    </a:cubicBezTo>
                    <a:cubicBezTo>
                      <a:pt x="1905" y="3369"/>
                      <a:pt x="2192" y="3198"/>
                      <a:pt x="2192" y="3198"/>
                    </a:cubicBezTo>
                    <a:cubicBezTo>
                      <a:pt x="2236" y="3176"/>
                      <a:pt x="2359" y="3164"/>
                      <a:pt x="2570" y="2697"/>
                    </a:cubicBezTo>
                    <a:cubicBezTo>
                      <a:pt x="2792" y="2241"/>
                      <a:pt x="2626" y="1629"/>
                      <a:pt x="2381" y="1229"/>
                    </a:cubicBezTo>
                    <a:cubicBezTo>
                      <a:pt x="2165" y="875"/>
                      <a:pt x="1350" y="1"/>
                      <a:pt x="87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15" name="Google Shape;2115;p8"/>
              <p:cNvSpPr/>
              <p:nvPr/>
            </p:nvSpPr>
            <p:spPr>
              <a:xfrm>
                <a:off x="2640235" y="1902817"/>
                <a:ext cx="47377" cy="108151"/>
              </a:xfrm>
              <a:custGeom>
                <a:avLst/>
                <a:gdLst/>
                <a:ahLst/>
                <a:cxnLst/>
                <a:rect l="l" t="t" r="r" b="b"/>
                <a:pathLst>
                  <a:path w="1358" h="3100" extrusionOk="0">
                    <a:moveTo>
                      <a:pt x="863" y="1"/>
                    </a:moveTo>
                    <a:cubicBezTo>
                      <a:pt x="799" y="1"/>
                      <a:pt x="741" y="17"/>
                      <a:pt x="690" y="52"/>
                    </a:cubicBezTo>
                    <a:cubicBezTo>
                      <a:pt x="257" y="341"/>
                      <a:pt x="134" y="1153"/>
                      <a:pt x="79" y="1554"/>
                    </a:cubicBezTo>
                    <a:cubicBezTo>
                      <a:pt x="1" y="2177"/>
                      <a:pt x="190" y="2766"/>
                      <a:pt x="657" y="3099"/>
                    </a:cubicBezTo>
                    <a:cubicBezTo>
                      <a:pt x="746" y="3077"/>
                      <a:pt x="835" y="3032"/>
                      <a:pt x="913" y="2977"/>
                    </a:cubicBezTo>
                    <a:cubicBezTo>
                      <a:pt x="1213" y="2777"/>
                      <a:pt x="1357" y="2432"/>
                      <a:pt x="1347" y="2076"/>
                    </a:cubicBezTo>
                    <a:cubicBezTo>
                      <a:pt x="1335" y="1898"/>
                      <a:pt x="1291" y="1732"/>
                      <a:pt x="1258" y="1554"/>
                    </a:cubicBezTo>
                    <a:cubicBezTo>
                      <a:pt x="1224" y="1364"/>
                      <a:pt x="1213" y="1176"/>
                      <a:pt x="1213" y="986"/>
                    </a:cubicBezTo>
                    <a:cubicBezTo>
                      <a:pt x="1224" y="697"/>
                      <a:pt x="1258" y="419"/>
                      <a:pt x="1258" y="141"/>
                    </a:cubicBezTo>
                    <a:cubicBezTo>
                      <a:pt x="1114" y="54"/>
                      <a:pt x="979" y="1"/>
                      <a:pt x="863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16" name="Google Shape;2116;p8"/>
              <p:cNvSpPr/>
              <p:nvPr/>
            </p:nvSpPr>
            <p:spPr>
              <a:xfrm>
                <a:off x="2699232" y="1778301"/>
                <a:ext cx="124583" cy="143039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4100" extrusionOk="0">
                    <a:moveTo>
                      <a:pt x="1251" y="0"/>
                    </a:moveTo>
                    <a:cubicBezTo>
                      <a:pt x="1229" y="0"/>
                      <a:pt x="1209" y="2"/>
                      <a:pt x="1191" y="6"/>
                    </a:cubicBezTo>
                    <a:cubicBezTo>
                      <a:pt x="979" y="51"/>
                      <a:pt x="289" y="885"/>
                      <a:pt x="145" y="1685"/>
                    </a:cubicBezTo>
                    <a:cubicBezTo>
                      <a:pt x="0" y="2486"/>
                      <a:pt x="323" y="3265"/>
                      <a:pt x="746" y="3632"/>
                    </a:cubicBezTo>
                    <a:cubicBezTo>
                      <a:pt x="1157" y="4010"/>
                      <a:pt x="1691" y="4099"/>
                      <a:pt x="1691" y="4099"/>
                    </a:cubicBezTo>
                    <a:cubicBezTo>
                      <a:pt x="1691" y="4099"/>
                      <a:pt x="2080" y="3521"/>
                      <a:pt x="2236" y="3365"/>
                    </a:cubicBezTo>
                    <a:cubicBezTo>
                      <a:pt x="2392" y="3210"/>
                      <a:pt x="3081" y="2809"/>
                      <a:pt x="3326" y="2453"/>
                    </a:cubicBezTo>
                    <a:cubicBezTo>
                      <a:pt x="3571" y="2108"/>
                      <a:pt x="3426" y="1597"/>
                      <a:pt x="3248" y="1307"/>
                    </a:cubicBezTo>
                    <a:cubicBezTo>
                      <a:pt x="3081" y="1030"/>
                      <a:pt x="2091" y="373"/>
                      <a:pt x="1913" y="273"/>
                    </a:cubicBezTo>
                    <a:cubicBezTo>
                      <a:pt x="1762" y="182"/>
                      <a:pt x="1456" y="0"/>
                      <a:pt x="125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17" name="Google Shape;2117;p8"/>
              <p:cNvSpPr/>
              <p:nvPr/>
            </p:nvSpPr>
            <p:spPr>
              <a:xfrm>
                <a:off x="2699999" y="1778301"/>
                <a:ext cx="69112" cy="118583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3399" extrusionOk="0">
                    <a:moveTo>
                      <a:pt x="1227" y="1"/>
                    </a:moveTo>
                    <a:cubicBezTo>
                      <a:pt x="1206" y="1"/>
                      <a:pt x="1187" y="2"/>
                      <a:pt x="1169" y="6"/>
                    </a:cubicBezTo>
                    <a:cubicBezTo>
                      <a:pt x="957" y="51"/>
                      <a:pt x="267" y="885"/>
                      <a:pt x="123" y="1685"/>
                    </a:cubicBezTo>
                    <a:cubicBezTo>
                      <a:pt x="0" y="2342"/>
                      <a:pt x="201" y="2987"/>
                      <a:pt x="501" y="3398"/>
                    </a:cubicBezTo>
                    <a:cubicBezTo>
                      <a:pt x="679" y="3376"/>
                      <a:pt x="835" y="3332"/>
                      <a:pt x="991" y="3254"/>
                    </a:cubicBezTo>
                    <a:cubicBezTo>
                      <a:pt x="1357" y="3076"/>
                      <a:pt x="1624" y="2743"/>
                      <a:pt x="1769" y="2364"/>
                    </a:cubicBezTo>
                    <a:cubicBezTo>
                      <a:pt x="1925" y="1997"/>
                      <a:pt x="1980" y="1597"/>
                      <a:pt x="1936" y="1196"/>
                    </a:cubicBezTo>
                    <a:cubicBezTo>
                      <a:pt x="1903" y="796"/>
                      <a:pt x="1758" y="429"/>
                      <a:pt x="1547" y="95"/>
                    </a:cubicBezTo>
                    <a:lnTo>
                      <a:pt x="1547" y="84"/>
                    </a:lnTo>
                    <a:cubicBezTo>
                      <a:pt x="1437" y="39"/>
                      <a:pt x="1320" y="1"/>
                      <a:pt x="1227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18" name="Google Shape;2118;p8"/>
              <p:cNvSpPr/>
              <p:nvPr/>
            </p:nvSpPr>
            <p:spPr>
              <a:xfrm>
                <a:off x="2774137" y="1922913"/>
                <a:ext cx="104802" cy="131910"/>
              </a:xfrm>
              <a:custGeom>
                <a:avLst/>
                <a:gdLst/>
                <a:ahLst/>
                <a:cxnLst/>
                <a:rect l="l" t="t" r="r" b="b"/>
                <a:pathLst>
                  <a:path w="3004" h="3781" extrusionOk="0">
                    <a:moveTo>
                      <a:pt x="2552" y="1"/>
                    </a:moveTo>
                    <a:cubicBezTo>
                      <a:pt x="2122" y="1"/>
                      <a:pt x="1154" y="477"/>
                      <a:pt x="678" y="1089"/>
                    </a:cubicBezTo>
                    <a:cubicBezTo>
                      <a:pt x="134" y="1789"/>
                      <a:pt x="45" y="1967"/>
                      <a:pt x="22" y="2446"/>
                    </a:cubicBezTo>
                    <a:cubicBezTo>
                      <a:pt x="0" y="2924"/>
                      <a:pt x="122" y="3158"/>
                      <a:pt x="122" y="3158"/>
                    </a:cubicBezTo>
                    <a:cubicBezTo>
                      <a:pt x="172" y="3364"/>
                      <a:pt x="387" y="3780"/>
                      <a:pt x="813" y="3780"/>
                    </a:cubicBezTo>
                    <a:cubicBezTo>
                      <a:pt x="869" y="3780"/>
                      <a:pt x="927" y="3774"/>
                      <a:pt x="990" y="3758"/>
                    </a:cubicBezTo>
                    <a:cubicBezTo>
                      <a:pt x="1535" y="3625"/>
                      <a:pt x="2536" y="2256"/>
                      <a:pt x="2769" y="1734"/>
                    </a:cubicBezTo>
                    <a:cubicBezTo>
                      <a:pt x="3003" y="1211"/>
                      <a:pt x="2992" y="199"/>
                      <a:pt x="2702" y="32"/>
                    </a:cubicBezTo>
                    <a:cubicBezTo>
                      <a:pt x="2666" y="11"/>
                      <a:pt x="2615" y="1"/>
                      <a:pt x="255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19" name="Google Shape;2119;p8"/>
              <p:cNvSpPr/>
              <p:nvPr/>
            </p:nvSpPr>
            <p:spPr>
              <a:xfrm>
                <a:off x="2775672" y="1922913"/>
                <a:ext cx="100930" cy="77590"/>
              </a:xfrm>
              <a:custGeom>
                <a:avLst/>
                <a:gdLst/>
                <a:ahLst/>
                <a:cxnLst/>
                <a:rect l="l" t="t" r="r" b="b"/>
                <a:pathLst>
                  <a:path w="2893" h="2224" extrusionOk="0">
                    <a:moveTo>
                      <a:pt x="2508" y="1"/>
                    </a:moveTo>
                    <a:cubicBezTo>
                      <a:pt x="2078" y="1"/>
                      <a:pt x="1110" y="477"/>
                      <a:pt x="634" y="1089"/>
                    </a:cubicBezTo>
                    <a:cubicBezTo>
                      <a:pt x="189" y="1667"/>
                      <a:pt x="45" y="1890"/>
                      <a:pt x="1" y="2223"/>
                    </a:cubicBezTo>
                    <a:cubicBezTo>
                      <a:pt x="223" y="1989"/>
                      <a:pt x="478" y="1801"/>
                      <a:pt x="757" y="1633"/>
                    </a:cubicBezTo>
                    <a:cubicBezTo>
                      <a:pt x="1157" y="1411"/>
                      <a:pt x="1580" y="1289"/>
                      <a:pt x="2013" y="1156"/>
                    </a:cubicBezTo>
                    <a:cubicBezTo>
                      <a:pt x="2325" y="1067"/>
                      <a:pt x="2625" y="955"/>
                      <a:pt x="2892" y="777"/>
                    </a:cubicBezTo>
                    <a:cubicBezTo>
                      <a:pt x="2881" y="432"/>
                      <a:pt x="2803" y="121"/>
                      <a:pt x="2658" y="32"/>
                    </a:cubicBezTo>
                    <a:cubicBezTo>
                      <a:pt x="2622" y="11"/>
                      <a:pt x="2571" y="1"/>
                      <a:pt x="250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20" name="Google Shape;2120;p8"/>
              <p:cNvSpPr/>
              <p:nvPr/>
            </p:nvSpPr>
            <p:spPr>
              <a:xfrm>
                <a:off x="2731434" y="1803351"/>
                <a:ext cx="27212" cy="33004"/>
              </a:xfrm>
              <a:custGeom>
                <a:avLst/>
                <a:gdLst/>
                <a:ahLst/>
                <a:cxnLst/>
                <a:rect l="l" t="t" r="r" b="b"/>
                <a:pathLst>
                  <a:path w="780" h="9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56" y="134"/>
                      <a:pt x="290" y="278"/>
                      <a:pt x="423" y="434"/>
                    </a:cubicBezTo>
                    <a:cubicBezTo>
                      <a:pt x="479" y="512"/>
                      <a:pt x="545" y="601"/>
                      <a:pt x="590" y="678"/>
                    </a:cubicBezTo>
                    <a:cubicBezTo>
                      <a:pt x="646" y="767"/>
                      <a:pt x="701" y="856"/>
                      <a:pt x="713" y="945"/>
                    </a:cubicBezTo>
                    <a:lnTo>
                      <a:pt x="779" y="935"/>
                    </a:lnTo>
                    <a:cubicBezTo>
                      <a:pt x="745" y="834"/>
                      <a:pt x="690" y="745"/>
                      <a:pt x="634" y="656"/>
                    </a:cubicBezTo>
                    <a:cubicBezTo>
                      <a:pt x="568" y="579"/>
                      <a:pt x="512" y="490"/>
                      <a:pt x="446" y="411"/>
                    </a:cubicBezTo>
                    <a:cubicBezTo>
                      <a:pt x="312" y="256"/>
                      <a:pt x="156" y="122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21" name="Google Shape;2121;p8"/>
              <p:cNvSpPr/>
              <p:nvPr/>
            </p:nvSpPr>
            <p:spPr>
              <a:xfrm>
                <a:off x="2754321" y="1798676"/>
                <a:ext cx="24491" cy="26026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46" extrusionOk="0">
                    <a:moveTo>
                      <a:pt x="702" y="1"/>
                    </a:moveTo>
                    <a:lnTo>
                      <a:pt x="702" y="1"/>
                    </a:lnTo>
                    <a:cubicBezTo>
                      <a:pt x="445" y="212"/>
                      <a:pt x="212" y="434"/>
                      <a:pt x="0" y="690"/>
                    </a:cubicBezTo>
                    <a:lnTo>
                      <a:pt x="79" y="746"/>
                    </a:lnTo>
                    <a:cubicBezTo>
                      <a:pt x="267" y="479"/>
                      <a:pt x="479" y="234"/>
                      <a:pt x="70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22" name="Google Shape;2122;p8"/>
              <p:cNvSpPr/>
              <p:nvPr/>
            </p:nvSpPr>
            <p:spPr>
              <a:xfrm>
                <a:off x="2757042" y="1830494"/>
                <a:ext cx="38446" cy="41970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203" extrusionOk="0">
                    <a:moveTo>
                      <a:pt x="1101" y="1"/>
                    </a:moveTo>
                    <a:cubicBezTo>
                      <a:pt x="634" y="256"/>
                      <a:pt x="245" y="668"/>
                      <a:pt x="1" y="1168"/>
                    </a:cubicBezTo>
                    <a:lnTo>
                      <a:pt x="100" y="1202"/>
                    </a:lnTo>
                    <a:cubicBezTo>
                      <a:pt x="290" y="713"/>
                      <a:pt x="646" y="290"/>
                      <a:pt x="110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23" name="Google Shape;2123;p8"/>
              <p:cNvSpPr/>
              <p:nvPr/>
            </p:nvSpPr>
            <p:spPr>
              <a:xfrm>
                <a:off x="2725607" y="1859207"/>
                <a:ext cx="36143" cy="36109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35" extrusionOk="0">
                    <a:moveTo>
                      <a:pt x="0" y="1"/>
                    </a:moveTo>
                    <a:cubicBezTo>
                      <a:pt x="435" y="212"/>
                      <a:pt x="779" y="590"/>
                      <a:pt x="946" y="1035"/>
                    </a:cubicBezTo>
                    <a:lnTo>
                      <a:pt x="1035" y="990"/>
                    </a:lnTo>
                    <a:cubicBezTo>
                      <a:pt x="835" y="535"/>
                      <a:pt x="445" y="179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24" name="Google Shape;2124;p8"/>
              <p:cNvSpPr/>
              <p:nvPr/>
            </p:nvSpPr>
            <p:spPr>
              <a:xfrm>
                <a:off x="2652656" y="1952359"/>
                <a:ext cx="36143" cy="11652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334" extrusionOk="0">
                    <a:moveTo>
                      <a:pt x="0" y="0"/>
                    </a:moveTo>
                    <a:cubicBezTo>
                      <a:pt x="178" y="22"/>
                      <a:pt x="346" y="55"/>
                      <a:pt x="512" y="111"/>
                    </a:cubicBezTo>
                    <a:cubicBezTo>
                      <a:pt x="679" y="167"/>
                      <a:pt x="846" y="245"/>
                      <a:pt x="991" y="334"/>
                    </a:cubicBezTo>
                    <a:lnTo>
                      <a:pt x="1035" y="256"/>
                    </a:lnTo>
                    <a:cubicBezTo>
                      <a:pt x="868" y="178"/>
                      <a:pt x="702" y="111"/>
                      <a:pt x="524" y="67"/>
                    </a:cubicBezTo>
                    <a:cubicBezTo>
                      <a:pt x="356" y="33"/>
                      <a:pt x="178" y="11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25" name="Google Shape;2125;p8"/>
              <p:cNvSpPr/>
              <p:nvPr/>
            </p:nvSpPr>
            <p:spPr>
              <a:xfrm>
                <a:off x="2710082" y="1946916"/>
                <a:ext cx="15176" cy="60146"/>
              </a:xfrm>
              <a:custGeom>
                <a:avLst/>
                <a:gdLst/>
                <a:ahLst/>
                <a:cxnLst/>
                <a:rect l="l" t="t" r="r" b="b"/>
                <a:pathLst>
                  <a:path w="435" h="1724" extrusionOk="0">
                    <a:moveTo>
                      <a:pt x="257" y="1"/>
                    </a:moveTo>
                    <a:cubicBezTo>
                      <a:pt x="379" y="278"/>
                      <a:pt x="401" y="590"/>
                      <a:pt x="334" y="868"/>
                    </a:cubicBezTo>
                    <a:cubicBezTo>
                      <a:pt x="301" y="1012"/>
                      <a:pt x="245" y="1157"/>
                      <a:pt x="190" y="1291"/>
                    </a:cubicBezTo>
                    <a:cubicBezTo>
                      <a:pt x="134" y="1424"/>
                      <a:pt x="67" y="1558"/>
                      <a:pt x="1" y="1691"/>
                    </a:cubicBezTo>
                    <a:lnTo>
                      <a:pt x="79" y="1724"/>
                    </a:lnTo>
                    <a:cubicBezTo>
                      <a:pt x="146" y="1591"/>
                      <a:pt x="201" y="1457"/>
                      <a:pt x="257" y="1313"/>
                    </a:cubicBezTo>
                    <a:cubicBezTo>
                      <a:pt x="301" y="1179"/>
                      <a:pt x="356" y="1034"/>
                      <a:pt x="379" y="879"/>
                    </a:cubicBezTo>
                    <a:cubicBezTo>
                      <a:pt x="435" y="579"/>
                      <a:pt x="390" y="267"/>
                      <a:pt x="25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26" name="Google Shape;2126;p8"/>
              <p:cNvSpPr/>
              <p:nvPr/>
            </p:nvSpPr>
            <p:spPr>
              <a:xfrm>
                <a:off x="2674007" y="2003435"/>
                <a:ext cx="41551" cy="11024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316" extrusionOk="0">
                    <a:moveTo>
                      <a:pt x="137" y="1"/>
                    </a:moveTo>
                    <a:cubicBezTo>
                      <a:pt x="91" y="1"/>
                      <a:pt x="46" y="2"/>
                      <a:pt x="1" y="4"/>
                    </a:cubicBezTo>
                    <a:cubicBezTo>
                      <a:pt x="20" y="4"/>
                      <a:pt x="40" y="4"/>
                      <a:pt x="59" y="4"/>
                    </a:cubicBezTo>
                    <a:cubicBezTo>
                      <a:pt x="449" y="4"/>
                      <a:pt x="828" y="114"/>
                      <a:pt x="1157" y="316"/>
                    </a:cubicBezTo>
                    <a:lnTo>
                      <a:pt x="1190" y="260"/>
                    </a:lnTo>
                    <a:cubicBezTo>
                      <a:pt x="864" y="82"/>
                      <a:pt x="502" y="1"/>
                      <a:pt x="13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27" name="Google Shape;2127;p8"/>
              <p:cNvSpPr/>
              <p:nvPr/>
            </p:nvSpPr>
            <p:spPr>
              <a:xfrm>
                <a:off x="2670519" y="1975629"/>
                <a:ext cx="31469" cy="12839"/>
              </a:xfrm>
              <a:custGeom>
                <a:avLst/>
                <a:gdLst/>
                <a:ahLst/>
                <a:cxnLst/>
                <a:rect l="l" t="t" r="r" b="b"/>
                <a:pathLst>
                  <a:path w="902" h="36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45" y="56"/>
                      <a:pt x="312" y="78"/>
                      <a:pt x="467" y="122"/>
                    </a:cubicBezTo>
                    <a:cubicBezTo>
                      <a:pt x="612" y="167"/>
                      <a:pt x="768" y="234"/>
                      <a:pt x="857" y="367"/>
                    </a:cubicBezTo>
                    <a:lnTo>
                      <a:pt x="901" y="323"/>
                    </a:lnTo>
                    <a:cubicBezTo>
                      <a:pt x="845" y="256"/>
                      <a:pt x="779" y="211"/>
                      <a:pt x="701" y="179"/>
                    </a:cubicBezTo>
                    <a:cubicBezTo>
                      <a:pt x="634" y="134"/>
                      <a:pt x="556" y="112"/>
                      <a:pt x="467" y="100"/>
                    </a:cubicBezTo>
                    <a:cubicBezTo>
                      <a:pt x="312" y="67"/>
                      <a:pt x="156" y="45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28" name="Google Shape;2128;p8"/>
              <p:cNvSpPr/>
              <p:nvPr/>
            </p:nvSpPr>
            <p:spPr>
              <a:xfrm>
                <a:off x="2673240" y="1917785"/>
                <a:ext cx="11687" cy="32271"/>
              </a:xfrm>
              <a:custGeom>
                <a:avLst/>
                <a:gdLst/>
                <a:ahLst/>
                <a:cxnLst/>
                <a:rect l="l" t="t" r="r" b="b"/>
                <a:pathLst>
                  <a:path w="335" h="925" extrusionOk="0">
                    <a:moveTo>
                      <a:pt x="334" y="1"/>
                    </a:moveTo>
                    <a:lnTo>
                      <a:pt x="334" y="1"/>
                    </a:lnTo>
                    <a:cubicBezTo>
                      <a:pt x="100" y="223"/>
                      <a:pt x="0" y="591"/>
                      <a:pt x="100" y="924"/>
                    </a:cubicBezTo>
                    <a:lnTo>
                      <a:pt x="156" y="902"/>
                    </a:lnTo>
                    <a:cubicBezTo>
                      <a:pt x="45" y="601"/>
                      <a:pt x="122" y="246"/>
                      <a:pt x="3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29" name="Google Shape;2129;p8"/>
              <p:cNvSpPr/>
              <p:nvPr/>
            </p:nvSpPr>
            <p:spPr>
              <a:xfrm>
                <a:off x="2694173" y="1939520"/>
                <a:ext cx="13606" cy="36911"/>
              </a:xfrm>
              <a:custGeom>
                <a:avLst/>
                <a:gdLst/>
                <a:ahLst/>
                <a:cxnLst/>
                <a:rect l="l" t="t" r="r" b="b"/>
                <a:pathLst>
                  <a:path w="390" h="1058" extrusionOk="0">
                    <a:moveTo>
                      <a:pt x="390" y="1"/>
                    </a:moveTo>
                    <a:cubicBezTo>
                      <a:pt x="167" y="301"/>
                      <a:pt x="34" y="668"/>
                      <a:pt x="1" y="1046"/>
                    </a:cubicBezTo>
                    <a:lnTo>
                      <a:pt x="68" y="1058"/>
                    </a:lnTo>
                    <a:cubicBezTo>
                      <a:pt x="68" y="680"/>
                      <a:pt x="179" y="312"/>
                      <a:pt x="3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30" name="Google Shape;2130;p8"/>
              <p:cNvSpPr/>
              <p:nvPr/>
            </p:nvSpPr>
            <p:spPr>
              <a:xfrm>
                <a:off x="2632490" y="2078062"/>
                <a:ext cx="7396" cy="48145"/>
              </a:xfrm>
              <a:custGeom>
                <a:avLst/>
                <a:gdLst/>
                <a:ahLst/>
                <a:cxnLst/>
                <a:rect l="l" t="t" r="r" b="b"/>
                <a:pathLst>
                  <a:path w="212" h="1380" extrusionOk="0">
                    <a:moveTo>
                      <a:pt x="0" y="1"/>
                    </a:moveTo>
                    <a:cubicBezTo>
                      <a:pt x="101" y="212"/>
                      <a:pt x="101" y="446"/>
                      <a:pt x="101" y="679"/>
                    </a:cubicBezTo>
                    <a:cubicBezTo>
                      <a:pt x="101" y="913"/>
                      <a:pt x="89" y="1146"/>
                      <a:pt x="123" y="1380"/>
                    </a:cubicBezTo>
                    <a:lnTo>
                      <a:pt x="212" y="1368"/>
                    </a:lnTo>
                    <a:cubicBezTo>
                      <a:pt x="156" y="1146"/>
                      <a:pt x="156" y="913"/>
                      <a:pt x="145" y="679"/>
                    </a:cubicBezTo>
                    <a:cubicBezTo>
                      <a:pt x="134" y="446"/>
                      <a:pt x="111" y="212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31" name="Google Shape;2131;p8"/>
              <p:cNvSpPr/>
              <p:nvPr/>
            </p:nvSpPr>
            <p:spPr>
              <a:xfrm>
                <a:off x="2616965" y="2144803"/>
                <a:ext cx="42702" cy="10048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288" extrusionOk="0">
                    <a:moveTo>
                      <a:pt x="0" y="1"/>
                    </a:moveTo>
                    <a:cubicBezTo>
                      <a:pt x="156" y="157"/>
                      <a:pt x="368" y="246"/>
                      <a:pt x="579" y="278"/>
                    </a:cubicBezTo>
                    <a:cubicBezTo>
                      <a:pt x="635" y="284"/>
                      <a:pt x="693" y="287"/>
                      <a:pt x="751" y="287"/>
                    </a:cubicBezTo>
                    <a:cubicBezTo>
                      <a:pt x="909" y="287"/>
                      <a:pt x="1069" y="267"/>
                      <a:pt x="1224" y="234"/>
                    </a:cubicBezTo>
                    <a:lnTo>
                      <a:pt x="1213" y="167"/>
                    </a:lnTo>
                    <a:cubicBezTo>
                      <a:pt x="1045" y="220"/>
                      <a:pt x="878" y="252"/>
                      <a:pt x="710" y="252"/>
                    </a:cubicBezTo>
                    <a:cubicBezTo>
                      <a:pt x="666" y="252"/>
                      <a:pt x="622" y="250"/>
                      <a:pt x="579" y="246"/>
                    </a:cubicBezTo>
                    <a:cubicBezTo>
                      <a:pt x="368" y="223"/>
                      <a:pt x="156" y="145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32" name="Google Shape;2132;p8"/>
              <p:cNvSpPr/>
              <p:nvPr/>
            </p:nvSpPr>
            <p:spPr>
              <a:xfrm>
                <a:off x="2652656" y="2090098"/>
                <a:ext cx="10117" cy="57843"/>
              </a:xfrm>
              <a:custGeom>
                <a:avLst/>
                <a:gdLst/>
                <a:ahLst/>
                <a:cxnLst/>
                <a:rect l="l" t="t" r="r" b="b"/>
                <a:pathLst>
                  <a:path w="290" h="1658" extrusionOk="0">
                    <a:moveTo>
                      <a:pt x="0" y="0"/>
                    </a:moveTo>
                    <a:cubicBezTo>
                      <a:pt x="67" y="134"/>
                      <a:pt x="89" y="267"/>
                      <a:pt x="112" y="412"/>
                    </a:cubicBezTo>
                    <a:cubicBezTo>
                      <a:pt x="123" y="546"/>
                      <a:pt x="156" y="690"/>
                      <a:pt x="190" y="823"/>
                    </a:cubicBezTo>
                    <a:cubicBezTo>
                      <a:pt x="212" y="968"/>
                      <a:pt x="245" y="1102"/>
                      <a:pt x="234" y="1246"/>
                    </a:cubicBezTo>
                    <a:cubicBezTo>
                      <a:pt x="234" y="1313"/>
                      <a:pt x="223" y="1379"/>
                      <a:pt x="201" y="1446"/>
                    </a:cubicBezTo>
                    <a:cubicBezTo>
                      <a:pt x="190" y="1502"/>
                      <a:pt x="156" y="1580"/>
                      <a:pt x="112" y="1602"/>
                    </a:cubicBezTo>
                    <a:lnTo>
                      <a:pt x="134" y="1658"/>
                    </a:lnTo>
                    <a:cubicBezTo>
                      <a:pt x="168" y="1636"/>
                      <a:pt x="201" y="1602"/>
                      <a:pt x="212" y="1569"/>
                    </a:cubicBezTo>
                    <a:cubicBezTo>
                      <a:pt x="234" y="1535"/>
                      <a:pt x="245" y="1491"/>
                      <a:pt x="257" y="1458"/>
                    </a:cubicBezTo>
                    <a:cubicBezTo>
                      <a:pt x="279" y="1391"/>
                      <a:pt x="290" y="1313"/>
                      <a:pt x="290" y="1246"/>
                    </a:cubicBezTo>
                    <a:cubicBezTo>
                      <a:pt x="290" y="1102"/>
                      <a:pt x="257" y="957"/>
                      <a:pt x="212" y="823"/>
                    </a:cubicBezTo>
                    <a:cubicBezTo>
                      <a:pt x="178" y="679"/>
                      <a:pt x="146" y="546"/>
                      <a:pt x="123" y="412"/>
                    </a:cubicBezTo>
                    <a:cubicBezTo>
                      <a:pt x="101" y="267"/>
                      <a:pt x="79" y="123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33" name="Google Shape;2133;p8"/>
              <p:cNvSpPr/>
              <p:nvPr/>
            </p:nvSpPr>
            <p:spPr>
              <a:xfrm>
                <a:off x="2611941" y="2130185"/>
                <a:ext cx="37644" cy="8443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242" extrusionOk="0">
                    <a:moveTo>
                      <a:pt x="222" y="1"/>
                    </a:moveTo>
                    <a:cubicBezTo>
                      <a:pt x="148" y="1"/>
                      <a:pt x="73" y="3"/>
                      <a:pt x="0" y="8"/>
                    </a:cubicBezTo>
                    <a:cubicBezTo>
                      <a:pt x="178" y="8"/>
                      <a:pt x="367" y="19"/>
                      <a:pt x="545" y="52"/>
                    </a:cubicBezTo>
                    <a:cubicBezTo>
                      <a:pt x="723" y="86"/>
                      <a:pt x="901" y="141"/>
                      <a:pt x="1046" y="242"/>
                    </a:cubicBezTo>
                    <a:lnTo>
                      <a:pt x="1078" y="197"/>
                    </a:lnTo>
                    <a:cubicBezTo>
                      <a:pt x="912" y="97"/>
                      <a:pt x="734" y="42"/>
                      <a:pt x="545" y="19"/>
                    </a:cubicBezTo>
                    <a:cubicBezTo>
                      <a:pt x="440" y="6"/>
                      <a:pt x="331" y="1"/>
                      <a:pt x="22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34" name="Google Shape;2134;p8"/>
              <p:cNvSpPr/>
              <p:nvPr/>
            </p:nvSpPr>
            <p:spPr>
              <a:xfrm>
                <a:off x="2593310" y="2081550"/>
                <a:ext cx="35306" cy="3419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980" extrusionOk="0">
                    <a:moveTo>
                      <a:pt x="723" y="0"/>
                    </a:moveTo>
                    <a:lnTo>
                      <a:pt x="723" y="0"/>
                    </a:lnTo>
                    <a:cubicBezTo>
                      <a:pt x="601" y="234"/>
                      <a:pt x="612" y="534"/>
                      <a:pt x="757" y="768"/>
                    </a:cubicBezTo>
                    <a:cubicBezTo>
                      <a:pt x="678" y="746"/>
                      <a:pt x="601" y="724"/>
                      <a:pt x="523" y="712"/>
                    </a:cubicBezTo>
                    <a:cubicBezTo>
                      <a:pt x="356" y="702"/>
                      <a:pt x="178" y="690"/>
                      <a:pt x="0" y="690"/>
                    </a:cubicBezTo>
                    <a:cubicBezTo>
                      <a:pt x="178" y="702"/>
                      <a:pt x="356" y="724"/>
                      <a:pt x="523" y="757"/>
                    </a:cubicBezTo>
                    <a:cubicBezTo>
                      <a:pt x="601" y="779"/>
                      <a:pt x="690" y="801"/>
                      <a:pt x="767" y="835"/>
                    </a:cubicBezTo>
                    <a:lnTo>
                      <a:pt x="868" y="902"/>
                    </a:lnTo>
                    <a:cubicBezTo>
                      <a:pt x="901" y="924"/>
                      <a:pt x="934" y="957"/>
                      <a:pt x="979" y="979"/>
                    </a:cubicBezTo>
                    <a:lnTo>
                      <a:pt x="1012" y="902"/>
                    </a:lnTo>
                    <a:cubicBezTo>
                      <a:pt x="990" y="890"/>
                      <a:pt x="957" y="857"/>
                      <a:pt x="912" y="835"/>
                    </a:cubicBezTo>
                    <a:cubicBezTo>
                      <a:pt x="868" y="813"/>
                      <a:pt x="834" y="791"/>
                      <a:pt x="789" y="779"/>
                    </a:cubicBezTo>
                    <a:cubicBezTo>
                      <a:pt x="779" y="779"/>
                      <a:pt x="779" y="768"/>
                      <a:pt x="779" y="768"/>
                    </a:cubicBezTo>
                    <a:lnTo>
                      <a:pt x="812" y="746"/>
                    </a:lnTo>
                    <a:cubicBezTo>
                      <a:pt x="656" y="534"/>
                      <a:pt x="623" y="245"/>
                      <a:pt x="7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35" name="Google Shape;2135;p8"/>
              <p:cNvSpPr/>
              <p:nvPr/>
            </p:nvSpPr>
            <p:spPr>
              <a:xfrm>
                <a:off x="2504415" y="2248805"/>
                <a:ext cx="45458" cy="8652"/>
              </a:xfrm>
              <a:custGeom>
                <a:avLst/>
                <a:gdLst/>
                <a:ahLst/>
                <a:cxnLst/>
                <a:rect l="l" t="t" r="r" b="b"/>
                <a:pathLst>
                  <a:path w="1303" h="248" extrusionOk="0">
                    <a:moveTo>
                      <a:pt x="12" y="1"/>
                    </a:moveTo>
                    <a:lnTo>
                      <a:pt x="1" y="56"/>
                    </a:lnTo>
                    <a:cubicBezTo>
                      <a:pt x="223" y="67"/>
                      <a:pt x="446" y="100"/>
                      <a:pt x="657" y="167"/>
                    </a:cubicBezTo>
                    <a:cubicBezTo>
                      <a:pt x="757" y="201"/>
                      <a:pt x="868" y="234"/>
                      <a:pt x="980" y="245"/>
                    </a:cubicBezTo>
                    <a:cubicBezTo>
                      <a:pt x="997" y="247"/>
                      <a:pt x="1015" y="248"/>
                      <a:pt x="1032" y="248"/>
                    </a:cubicBezTo>
                    <a:cubicBezTo>
                      <a:pt x="1126" y="248"/>
                      <a:pt x="1218" y="223"/>
                      <a:pt x="1302" y="167"/>
                    </a:cubicBezTo>
                    <a:lnTo>
                      <a:pt x="1302" y="167"/>
                    </a:lnTo>
                    <a:cubicBezTo>
                      <a:pt x="1224" y="219"/>
                      <a:pt x="1139" y="238"/>
                      <a:pt x="1052" y="238"/>
                    </a:cubicBezTo>
                    <a:cubicBezTo>
                      <a:pt x="1028" y="238"/>
                      <a:pt x="1004" y="236"/>
                      <a:pt x="980" y="234"/>
                    </a:cubicBezTo>
                    <a:cubicBezTo>
                      <a:pt x="868" y="211"/>
                      <a:pt x="769" y="179"/>
                      <a:pt x="657" y="134"/>
                    </a:cubicBezTo>
                    <a:cubicBezTo>
                      <a:pt x="457" y="67"/>
                      <a:pt x="235" y="11"/>
                      <a:pt x="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36" name="Google Shape;2136;p8"/>
              <p:cNvSpPr/>
              <p:nvPr/>
            </p:nvSpPr>
            <p:spPr>
              <a:xfrm>
                <a:off x="2520708" y="2232442"/>
                <a:ext cx="37295" cy="4989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43" extrusionOk="0">
                    <a:moveTo>
                      <a:pt x="98" y="1"/>
                    </a:moveTo>
                    <a:cubicBezTo>
                      <a:pt x="67" y="1"/>
                      <a:pt x="34" y="5"/>
                      <a:pt x="1" y="25"/>
                    </a:cubicBezTo>
                    <a:lnTo>
                      <a:pt x="57" y="91"/>
                    </a:lnTo>
                    <a:cubicBezTo>
                      <a:pt x="68" y="80"/>
                      <a:pt x="101" y="80"/>
                      <a:pt x="146" y="80"/>
                    </a:cubicBezTo>
                    <a:lnTo>
                      <a:pt x="279" y="80"/>
                    </a:lnTo>
                    <a:cubicBezTo>
                      <a:pt x="368" y="80"/>
                      <a:pt x="457" y="80"/>
                      <a:pt x="546" y="102"/>
                    </a:cubicBezTo>
                    <a:cubicBezTo>
                      <a:pt x="635" y="114"/>
                      <a:pt x="713" y="124"/>
                      <a:pt x="802" y="136"/>
                    </a:cubicBezTo>
                    <a:cubicBezTo>
                      <a:pt x="838" y="140"/>
                      <a:pt x="877" y="143"/>
                      <a:pt x="914" y="143"/>
                    </a:cubicBezTo>
                    <a:cubicBezTo>
                      <a:pt x="969" y="143"/>
                      <a:pt x="1023" y="137"/>
                      <a:pt x="1069" y="124"/>
                    </a:cubicBezTo>
                    <a:lnTo>
                      <a:pt x="1069" y="124"/>
                    </a:lnTo>
                    <a:cubicBezTo>
                      <a:pt x="1034" y="133"/>
                      <a:pt x="1000" y="137"/>
                      <a:pt x="966" y="137"/>
                    </a:cubicBezTo>
                    <a:cubicBezTo>
                      <a:pt x="913" y="137"/>
                      <a:pt x="861" y="127"/>
                      <a:pt x="813" y="114"/>
                    </a:cubicBezTo>
                    <a:cubicBezTo>
                      <a:pt x="724" y="102"/>
                      <a:pt x="635" y="69"/>
                      <a:pt x="546" y="58"/>
                    </a:cubicBezTo>
                    <a:cubicBezTo>
                      <a:pt x="468" y="35"/>
                      <a:pt x="379" y="25"/>
                      <a:pt x="290" y="13"/>
                    </a:cubicBezTo>
                    <a:cubicBezTo>
                      <a:pt x="246" y="2"/>
                      <a:pt x="201" y="2"/>
                      <a:pt x="157" y="2"/>
                    </a:cubicBezTo>
                    <a:cubicBezTo>
                      <a:pt x="139" y="2"/>
                      <a:pt x="119" y="1"/>
                      <a:pt x="9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37" name="Google Shape;2137;p8"/>
              <p:cNvSpPr/>
              <p:nvPr/>
            </p:nvSpPr>
            <p:spPr>
              <a:xfrm>
                <a:off x="2535884" y="2208439"/>
                <a:ext cx="27177" cy="14897"/>
              </a:xfrm>
              <a:custGeom>
                <a:avLst/>
                <a:gdLst/>
                <a:ahLst/>
                <a:cxnLst/>
                <a:rect l="l" t="t" r="r" b="b"/>
                <a:pathLst>
                  <a:path w="779" h="427" extrusionOk="0">
                    <a:moveTo>
                      <a:pt x="779" y="1"/>
                    </a:moveTo>
                    <a:lnTo>
                      <a:pt x="779" y="1"/>
                    </a:lnTo>
                    <a:cubicBezTo>
                      <a:pt x="745" y="68"/>
                      <a:pt x="700" y="123"/>
                      <a:pt x="634" y="167"/>
                    </a:cubicBezTo>
                    <a:cubicBezTo>
                      <a:pt x="578" y="212"/>
                      <a:pt x="512" y="246"/>
                      <a:pt x="445" y="268"/>
                    </a:cubicBezTo>
                    <a:cubicBezTo>
                      <a:pt x="367" y="290"/>
                      <a:pt x="300" y="301"/>
                      <a:pt x="223" y="323"/>
                    </a:cubicBezTo>
                    <a:cubicBezTo>
                      <a:pt x="175" y="331"/>
                      <a:pt x="122" y="339"/>
                      <a:pt x="75" y="339"/>
                    </a:cubicBezTo>
                    <a:cubicBezTo>
                      <a:pt x="56" y="339"/>
                      <a:pt x="38" y="338"/>
                      <a:pt x="22" y="335"/>
                    </a:cubicBezTo>
                    <a:lnTo>
                      <a:pt x="0" y="424"/>
                    </a:lnTo>
                    <a:cubicBezTo>
                      <a:pt x="15" y="425"/>
                      <a:pt x="30" y="426"/>
                      <a:pt x="45" y="426"/>
                    </a:cubicBezTo>
                    <a:cubicBezTo>
                      <a:pt x="116" y="426"/>
                      <a:pt x="180" y="406"/>
                      <a:pt x="245" y="379"/>
                    </a:cubicBezTo>
                    <a:cubicBezTo>
                      <a:pt x="312" y="357"/>
                      <a:pt x="389" y="335"/>
                      <a:pt x="456" y="301"/>
                    </a:cubicBezTo>
                    <a:cubicBezTo>
                      <a:pt x="522" y="268"/>
                      <a:pt x="589" y="234"/>
                      <a:pt x="656" y="179"/>
                    </a:cubicBezTo>
                    <a:cubicBezTo>
                      <a:pt x="712" y="134"/>
                      <a:pt x="756" y="68"/>
                      <a:pt x="7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38" name="Google Shape;2138;p8"/>
              <p:cNvSpPr/>
              <p:nvPr/>
            </p:nvSpPr>
            <p:spPr>
              <a:xfrm>
                <a:off x="2506369" y="2215452"/>
                <a:ext cx="8582" cy="31852"/>
              </a:xfrm>
              <a:custGeom>
                <a:avLst/>
                <a:gdLst/>
                <a:ahLst/>
                <a:cxnLst/>
                <a:rect l="l" t="t" r="r" b="b"/>
                <a:pathLst>
                  <a:path w="246" h="913" extrusionOk="0">
                    <a:moveTo>
                      <a:pt x="245" y="0"/>
                    </a:moveTo>
                    <a:lnTo>
                      <a:pt x="245" y="0"/>
                    </a:lnTo>
                    <a:cubicBezTo>
                      <a:pt x="157" y="134"/>
                      <a:pt x="90" y="278"/>
                      <a:pt x="56" y="433"/>
                    </a:cubicBezTo>
                    <a:cubicBezTo>
                      <a:pt x="45" y="512"/>
                      <a:pt x="45" y="589"/>
                      <a:pt x="34" y="667"/>
                    </a:cubicBezTo>
                    <a:cubicBezTo>
                      <a:pt x="34" y="745"/>
                      <a:pt x="34" y="823"/>
                      <a:pt x="1" y="890"/>
                    </a:cubicBezTo>
                    <a:lnTo>
                      <a:pt x="56" y="912"/>
                    </a:lnTo>
                    <a:cubicBezTo>
                      <a:pt x="90" y="834"/>
                      <a:pt x="90" y="745"/>
                      <a:pt x="90" y="667"/>
                    </a:cubicBezTo>
                    <a:cubicBezTo>
                      <a:pt x="78" y="589"/>
                      <a:pt x="78" y="512"/>
                      <a:pt x="90" y="433"/>
                    </a:cubicBezTo>
                    <a:cubicBezTo>
                      <a:pt x="112" y="289"/>
                      <a:pt x="157" y="134"/>
                      <a:pt x="2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39" name="Google Shape;2139;p8"/>
              <p:cNvSpPr/>
              <p:nvPr/>
            </p:nvSpPr>
            <p:spPr>
              <a:xfrm>
                <a:off x="2526918" y="2197170"/>
                <a:ext cx="6664" cy="33038"/>
              </a:xfrm>
              <a:custGeom>
                <a:avLst/>
                <a:gdLst/>
                <a:ahLst/>
                <a:cxnLst/>
                <a:rect l="l" t="t" r="r" b="b"/>
                <a:pathLst>
                  <a:path w="191" h="947" extrusionOk="0">
                    <a:moveTo>
                      <a:pt x="190" y="1"/>
                    </a:moveTo>
                    <a:lnTo>
                      <a:pt x="190" y="1"/>
                    </a:lnTo>
                    <a:cubicBezTo>
                      <a:pt x="101" y="134"/>
                      <a:pt x="23" y="279"/>
                      <a:pt x="12" y="446"/>
                    </a:cubicBezTo>
                    <a:cubicBezTo>
                      <a:pt x="1" y="535"/>
                      <a:pt x="23" y="613"/>
                      <a:pt x="23" y="690"/>
                    </a:cubicBezTo>
                    <a:cubicBezTo>
                      <a:pt x="35" y="769"/>
                      <a:pt x="35" y="858"/>
                      <a:pt x="1" y="913"/>
                    </a:cubicBezTo>
                    <a:lnTo>
                      <a:pt x="57" y="947"/>
                    </a:lnTo>
                    <a:cubicBezTo>
                      <a:pt x="90" y="858"/>
                      <a:pt x="90" y="769"/>
                      <a:pt x="79" y="690"/>
                    </a:cubicBezTo>
                    <a:cubicBezTo>
                      <a:pt x="57" y="613"/>
                      <a:pt x="45" y="535"/>
                      <a:pt x="45" y="457"/>
                    </a:cubicBezTo>
                    <a:cubicBezTo>
                      <a:pt x="45" y="290"/>
                      <a:pt x="112" y="146"/>
                      <a:pt x="1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40" name="Google Shape;2140;p8"/>
              <p:cNvSpPr/>
              <p:nvPr/>
            </p:nvSpPr>
            <p:spPr>
              <a:xfrm>
                <a:off x="2533128" y="2211928"/>
                <a:ext cx="4326" cy="11687"/>
              </a:xfrm>
              <a:custGeom>
                <a:avLst/>
                <a:gdLst/>
                <a:ahLst/>
                <a:cxnLst/>
                <a:rect l="l" t="t" r="r" b="b"/>
                <a:pathLst>
                  <a:path w="124" h="335" extrusionOk="0">
                    <a:moveTo>
                      <a:pt x="124" y="1"/>
                    </a:moveTo>
                    <a:cubicBezTo>
                      <a:pt x="90" y="57"/>
                      <a:pt x="57" y="101"/>
                      <a:pt x="35" y="156"/>
                    </a:cubicBezTo>
                    <a:cubicBezTo>
                      <a:pt x="12" y="212"/>
                      <a:pt x="1" y="279"/>
                      <a:pt x="1" y="334"/>
                    </a:cubicBezTo>
                    <a:lnTo>
                      <a:pt x="68" y="324"/>
                    </a:lnTo>
                    <a:cubicBezTo>
                      <a:pt x="35" y="223"/>
                      <a:pt x="79" y="112"/>
                      <a:pt x="12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41" name="Google Shape;2141;p8"/>
              <p:cNvSpPr/>
              <p:nvPr/>
            </p:nvSpPr>
            <p:spPr>
              <a:xfrm>
                <a:off x="2411716" y="2165352"/>
                <a:ext cx="3489" cy="30317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69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3" y="134"/>
                      <a:pt x="45" y="279"/>
                      <a:pt x="45" y="423"/>
                    </a:cubicBezTo>
                    <a:lnTo>
                      <a:pt x="45" y="635"/>
                    </a:lnTo>
                    <a:cubicBezTo>
                      <a:pt x="45" y="702"/>
                      <a:pt x="55" y="791"/>
                      <a:pt x="22" y="813"/>
                    </a:cubicBezTo>
                    <a:lnTo>
                      <a:pt x="67" y="868"/>
                    </a:lnTo>
                    <a:cubicBezTo>
                      <a:pt x="100" y="824"/>
                      <a:pt x="100" y="779"/>
                      <a:pt x="100" y="746"/>
                    </a:cubicBezTo>
                    <a:lnTo>
                      <a:pt x="89" y="635"/>
                    </a:lnTo>
                    <a:lnTo>
                      <a:pt x="77" y="423"/>
                    </a:lnTo>
                    <a:cubicBezTo>
                      <a:pt x="67" y="279"/>
                      <a:pt x="45" y="134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42" name="Google Shape;2142;p8"/>
              <p:cNvSpPr/>
              <p:nvPr/>
            </p:nvSpPr>
            <p:spPr>
              <a:xfrm>
                <a:off x="2396191" y="2201078"/>
                <a:ext cx="31050" cy="11304"/>
              </a:xfrm>
              <a:custGeom>
                <a:avLst/>
                <a:gdLst/>
                <a:ahLst/>
                <a:cxnLst/>
                <a:rect l="l" t="t" r="r" b="b"/>
                <a:pathLst>
                  <a:path w="890" h="32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56" y="45"/>
                      <a:pt x="312" y="45"/>
                      <a:pt x="456" y="89"/>
                    </a:cubicBezTo>
                    <a:cubicBezTo>
                      <a:pt x="611" y="123"/>
                      <a:pt x="756" y="200"/>
                      <a:pt x="812" y="323"/>
                    </a:cubicBezTo>
                    <a:lnTo>
                      <a:pt x="890" y="279"/>
                    </a:lnTo>
                    <a:cubicBezTo>
                      <a:pt x="845" y="212"/>
                      <a:pt x="779" y="156"/>
                      <a:pt x="700" y="111"/>
                    </a:cubicBezTo>
                    <a:cubicBezTo>
                      <a:pt x="623" y="78"/>
                      <a:pt x="545" y="56"/>
                      <a:pt x="467" y="45"/>
                    </a:cubicBezTo>
                    <a:cubicBezTo>
                      <a:pt x="312" y="22"/>
                      <a:pt x="156" y="34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43" name="Google Shape;2143;p8"/>
              <p:cNvSpPr/>
              <p:nvPr/>
            </p:nvSpPr>
            <p:spPr>
              <a:xfrm>
                <a:off x="2398877" y="2225744"/>
                <a:ext cx="38481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262" extrusionOk="0">
                    <a:moveTo>
                      <a:pt x="152" y="1"/>
                    </a:moveTo>
                    <a:cubicBezTo>
                      <a:pt x="101" y="1"/>
                      <a:pt x="51" y="2"/>
                      <a:pt x="1" y="5"/>
                    </a:cubicBezTo>
                    <a:cubicBezTo>
                      <a:pt x="190" y="5"/>
                      <a:pt x="379" y="27"/>
                      <a:pt x="568" y="61"/>
                    </a:cubicBezTo>
                    <a:cubicBezTo>
                      <a:pt x="657" y="83"/>
                      <a:pt x="746" y="94"/>
                      <a:pt x="835" y="128"/>
                    </a:cubicBezTo>
                    <a:cubicBezTo>
                      <a:pt x="924" y="150"/>
                      <a:pt x="1013" y="194"/>
                      <a:pt x="1046" y="261"/>
                    </a:cubicBezTo>
                    <a:lnTo>
                      <a:pt x="1102" y="239"/>
                    </a:lnTo>
                    <a:cubicBezTo>
                      <a:pt x="1046" y="138"/>
                      <a:pt x="946" y="105"/>
                      <a:pt x="846" y="83"/>
                    </a:cubicBezTo>
                    <a:cubicBezTo>
                      <a:pt x="757" y="61"/>
                      <a:pt x="668" y="39"/>
                      <a:pt x="568" y="27"/>
                    </a:cubicBezTo>
                    <a:cubicBezTo>
                      <a:pt x="429" y="11"/>
                      <a:pt x="291" y="1"/>
                      <a:pt x="15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44" name="Google Shape;2144;p8"/>
              <p:cNvSpPr/>
              <p:nvPr/>
            </p:nvSpPr>
            <p:spPr>
              <a:xfrm>
                <a:off x="2432265" y="2187855"/>
                <a:ext cx="9734" cy="38865"/>
              </a:xfrm>
              <a:custGeom>
                <a:avLst/>
                <a:gdLst/>
                <a:ahLst/>
                <a:cxnLst/>
                <a:rect l="l" t="t" r="r" b="b"/>
                <a:pathLst>
                  <a:path w="279" h="1114" extrusionOk="0">
                    <a:moveTo>
                      <a:pt x="279" y="1"/>
                    </a:moveTo>
                    <a:cubicBezTo>
                      <a:pt x="89" y="335"/>
                      <a:pt x="0" y="724"/>
                      <a:pt x="22" y="1113"/>
                    </a:cubicBezTo>
                    <a:lnTo>
                      <a:pt x="111" y="1102"/>
                    </a:lnTo>
                    <a:cubicBezTo>
                      <a:pt x="56" y="735"/>
                      <a:pt x="111" y="346"/>
                      <a:pt x="2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45" name="Google Shape;2145;p8"/>
              <p:cNvSpPr/>
              <p:nvPr/>
            </p:nvSpPr>
            <p:spPr>
              <a:xfrm>
                <a:off x="2440011" y="2203799"/>
                <a:ext cx="8966" cy="38830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113" extrusionOk="0">
                    <a:moveTo>
                      <a:pt x="257" y="0"/>
                    </a:moveTo>
                    <a:cubicBezTo>
                      <a:pt x="245" y="201"/>
                      <a:pt x="235" y="389"/>
                      <a:pt x="223" y="579"/>
                    </a:cubicBezTo>
                    <a:cubicBezTo>
                      <a:pt x="212" y="678"/>
                      <a:pt x="201" y="779"/>
                      <a:pt x="178" y="868"/>
                    </a:cubicBezTo>
                    <a:cubicBezTo>
                      <a:pt x="168" y="957"/>
                      <a:pt x="90" y="1012"/>
                      <a:pt x="1" y="1057"/>
                    </a:cubicBezTo>
                    <a:lnTo>
                      <a:pt x="34" y="1113"/>
                    </a:lnTo>
                    <a:cubicBezTo>
                      <a:pt x="79" y="1079"/>
                      <a:pt x="123" y="1057"/>
                      <a:pt x="156" y="1024"/>
                    </a:cubicBezTo>
                    <a:cubicBezTo>
                      <a:pt x="201" y="979"/>
                      <a:pt x="223" y="923"/>
                      <a:pt x="223" y="879"/>
                    </a:cubicBezTo>
                    <a:cubicBezTo>
                      <a:pt x="245" y="779"/>
                      <a:pt x="245" y="678"/>
                      <a:pt x="245" y="589"/>
                    </a:cubicBezTo>
                    <a:cubicBezTo>
                      <a:pt x="257" y="389"/>
                      <a:pt x="257" y="201"/>
                      <a:pt x="25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46" name="Google Shape;2146;p8"/>
              <p:cNvSpPr/>
              <p:nvPr/>
            </p:nvSpPr>
            <p:spPr>
              <a:xfrm>
                <a:off x="2461746" y="2104821"/>
                <a:ext cx="19851" cy="45842"/>
              </a:xfrm>
              <a:custGeom>
                <a:avLst/>
                <a:gdLst/>
                <a:ahLst/>
                <a:cxnLst/>
                <a:rect l="l" t="t" r="r" b="b"/>
                <a:pathLst>
                  <a:path w="569" h="1314" extrusionOk="0">
                    <a:moveTo>
                      <a:pt x="67" y="1"/>
                    </a:moveTo>
                    <a:cubicBezTo>
                      <a:pt x="0" y="468"/>
                      <a:pt x="178" y="980"/>
                      <a:pt x="534" y="1313"/>
                    </a:cubicBezTo>
                    <a:lnTo>
                      <a:pt x="568" y="1269"/>
                    </a:lnTo>
                    <a:cubicBezTo>
                      <a:pt x="223" y="957"/>
                      <a:pt x="23" y="479"/>
                      <a:pt x="6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47" name="Google Shape;2147;p8"/>
              <p:cNvSpPr/>
              <p:nvPr/>
            </p:nvSpPr>
            <p:spPr>
              <a:xfrm>
                <a:off x="2466037" y="2078445"/>
                <a:ext cx="20200" cy="48145"/>
              </a:xfrm>
              <a:custGeom>
                <a:avLst/>
                <a:gdLst/>
                <a:ahLst/>
                <a:cxnLst/>
                <a:rect l="l" t="t" r="r" b="b"/>
                <a:pathLst>
                  <a:path w="579" h="1380" extrusionOk="0">
                    <a:moveTo>
                      <a:pt x="45" y="0"/>
                    </a:moveTo>
                    <a:cubicBezTo>
                      <a:pt x="11" y="45"/>
                      <a:pt x="0" y="112"/>
                      <a:pt x="11" y="178"/>
                    </a:cubicBezTo>
                    <a:cubicBezTo>
                      <a:pt x="22" y="245"/>
                      <a:pt x="45" y="301"/>
                      <a:pt x="78" y="356"/>
                    </a:cubicBezTo>
                    <a:cubicBezTo>
                      <a:pt x="144" y="468"/>
                      <a:pt x="200" y="568"/>
                      <a:pt x="256" y="679"/>
                    </a:cubicBezTo>
                    <a:cubicBezTo>
                      <a:pt x="367" y="902"/>
                      <a:pt x="456" y="1135"/>
                      <a:pt x="522" y="1380"/>
                    </a:cubicBezTo>
                    <a:lnTo>
                      <a:pt x="579" y="1369"/>
                    </a:lnTo>
                    <a:cubicBezTo>
                      <a:pt x="500" y="1124"/>
                      <a:pt x="411" y="890"/>
                      <a:pt x="289" y="668"/>
                    </a:cubicBezTo>
                    <a:cubicBezTo>
                      <a:pt x="223" y="557"/>
                      <a:pt x="156" y="457"/>
                      <a:pt x="89" y="346"/>
                    </a:cubicBezTo>
                    <a:cubicBezTo>
                      <a:pt x="55" y="290"/>
                      <a:pt x="33" y="234"/>
                      <a:pt x="22" y="178"/>
                    </a:cubicBezTo>
                    <a:cubicBezTo>
                      <a:pt x="11" y="112"/>
                      <a:pt x="11" y="57"/>
                      <a:pt x="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48" name="Google Shape;2148;p8"/>
              <p:cNvSpPr/>
              <p:nvPr/>
            </p:nvSpPr>
            <p:spPr>
              <a:xfrm>
                <a:off x="2474550" y="2056710"/>
                <a:ext cx="17479" cy="36527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047" extrusionOk="0">
                    <a:moveTo>
                      <a:pt x="23" y="1"/>
                    </a:moveTo>
                    <a:cubicBezTo>
                      <a:pt x="1" y="101"/>
                      <a:pt x="23" y="201"/>
                      <a:pt x="56" y="290"/>
                    </a:cubicBezTo>
                    <a:cubicBezTo>
                      <a:pt x="90" y="379"/>
                      <a:pt x="134" y="468"/>
                      <a:pt x="179" y="546"/>
                    </a:cubicBezTo>
                    <a:cubicBezTo>
                      <a:pt x="278" y="712"/>
                      <a:pt x="401" y="868"/>
                      <a:pt x="446" y="1046"/>
                    </a:cubicBezTo>
                    <a:lnTo>
                      <a:pt x="501" y="1035"/>
                    </a:lnTo>
                    <a:cubicBezTo>
                      <a:pt x="446" y="846"/>
                      <a:pt x="312" y="690"/>
                      <a:pt x="212" y="535"/>
                    </a:cubicBezTo>
                    <a:cubicBezTo>
                      <a:pt x="157" y="457"/>
                      <a:pt x="101" y="368"/>
                      <a:pt x="68" y="279"/>
                    </a:cubicBezTo>
                    <a:cubicBezTo>
                      <a:pt x="34" y="190"/>
                      <a:pt x="12" y="101"/>
                      <a:pt x="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49" name="Google Shape;2149;p8"/>
              <p:cNvSpPr/>
              <p:nvPr/>
            </p:nvSpPr>
            <p:spPr>
              <a:xfrm>
                <a:off x="2489692" y="2061769"/>
                <a:ext cx="25642" cy="39214"/>
              </a:xfrm>
              <a:custGeom>
                <a:avLst/>
                <a:gdLst/>
                <a:ahLst/>
                <a:cxnLst/>
                <a:rect l="l" t="t" r="r" b="b"/>
                <a:pathLst>
                  <a:path w="735" h="1124" extrusionOk="0">
                    <a:moveTo>
                      <a:pt x="734" y="1"/>
                    </a:moveTo>
                    <a:cubicBezTo>
                      <a:pt x="568" y="156"/>
                      <a:pt x="434" y="334"/>
                      <a:pt x="334" y="523"/>
                    </a:cubicBezTo>
                    <a:cubicBezTo>
                      <a:pt x="279" y="624"/>
                      <a:pt x="245" y="735"/>
                      <a:pt x="200" y="824"/>
                    </a:cubicBezTo>
                    <a:cubicBezTo>
                      <a:pt x="156" y="923"/>
                      <a:pt x="89" y="1012"/>
                      <a:pt x="0" y="1057"/>
                    </a:cubicBezTo>
                    <a:lnTo>
                      <a:pt x="45" y="1124"/>
                    </a:lnTo>
                    <a:cubicBezTo>
                      <a:pt x="156" y="1068"/>
                      <a:pt x="212" y="957"/>
                      <a:pt x="256" y="857"/>
                    </a:cubicBezTo>
                    <a:cubicBezTo>
                      <a:pt x="301" y="745"/>
                      <a:pt x="334" y="646"/>
                      <a:pt x="368" y="545"/>
                    </a:cubicBezTo>
                    <a:cubicBezTo>
                      <a:pt x="457" y="345"/>
                      <a:pt x="579" y="156"/>
                      <a:pt x="7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50" name="Google Shape;2150;p8"/>
              <p:cNvSpPr/>
              <p:nvPr/>
            </p:nvSpPr>
            <p:spPr>
              <a:xfrm>
                <a:off x="2479993" y="2084272"/>
                <a:ext cx="43086" cy="54355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1558" extrusionOk="0">
                    <a:moveTo>
                      <a:pt x="1235" y="1"/>
                    </a:moveTo>
                    <a:lnTo>
                      <a:pt x="690" y="846"/>
                    </a:lnTo>
                    <a:cubicBezTo>
                      <a:pt x="601" y="990"/>
                      <a:pt x="512" y="1135"/>
                      <a:pt x="423" y="1269"/>
                    </a:cubicBezTo>
                    <a:cubicBezTo>
                      <a:pt x="379" y="1335"/>
                      <a:pt x="323" y="1391"/>
                      <a:pt x="256" y="1435"/>
                    </a:cubicBezTo>
                    <a:lnTo>
                      <a:pt x="156" y="1469"/>
                    </a:lnTo>
                    <a:lnTo>
                      <a:pt x="45" y="1469"/>
                    </a:lnTo>
                    <a:cubicBezTo>
                      <a:pt x="33" y="1480"/>
                      <a:pt x="11" y="1502"/>
                      <a:pt x="1" y="1524"/>
                    </a:cubicBezTo>
                    <a:lnTo>
                      <a:pt x="78" y="1546"/>
                    </a:lnTo>
                    <a:lnTo>
                      <a:pt x="78" y="1558"/>
                    </a:lnTo>
                    <a:cubicBezTo>
                      <a:pt x="78" y="1546"/>
                      <a:pt x="90" y="1546"/>
                      <a:pt x="100" y="1546"/>
                    </a:cubicBezTo>
                    <a:lnTo>
                      <a:pt x="167" y="1546"/>
                    </a:lnTo>
                    <a:cubicBezTo>
                      <a:pt x="211" y="1536"/>
                      <a:pt x="256" y="1524"/>
                      <a:pt x="290" y="1502"/>
                    </a:cubicBezTo>
                    <a:cubicBezTo>
                      <a:pt x="367" y="1447"/>
                      <a:pt x="434" y="1380"/>
                      <a:pt x="478" y="1302"/>
                    </a:cubicBezTo>
                    <a:cubicBezTo>
                      <a:pt x="567" y="1157"/>
                      <a:pt x="646" y="1012"/>
                      <a:pt x="735" y="868"/>
                    </a:cubicBezTo>
                    <a:lnTo>
                      <a:pt x="1235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51" name="Google Shape;2151;p8"/>
              <p:cNvSpPr/>
              <p:nvPr/>
            </p:nvSpPr>
            <p:spPr>
              <a:xfrm>
                <a:off x="2478807" y="2117660"/>
                <a:ext cx="42353" cy="41516"/>
              </a:xfrm>
              <a:custGeom>
                <a:avLst/>
                <a:gdLst/>
                <a:ahLst/>
                <a:cxnLst/>
                <a:rect l="l" t="t" r="r" b="b"/>
                <a:pathLst>
                  <a:path w="1214" h="1190" extrusionOk="0">
                    <a:moveTo>
                      <a:pt x="1214" y="0"/>
                    </a:moveTo>
                    <a:lnTo>
                      <a:pt x="1214" y="0"/>
                    </a:lnTo>
                    <a:cubicBezTo>
                      <a:pt x="1080" y="256"/>
                      <a:pt x="902" y="490"/>
                      <a:pt x="702" y="690"/>
                    </a:cubicBezTo>
                    <a:cubicBezTo>
                      <a:pt x="601" y="801"/>
                      <a:pt x="502" y="901"/>
                      <a:pt x="390" y="990"/>
                    </a:cubicBezTo>
                    <a:cubicBezTo>
                      <a:pt x="279" y="1079"/>
                      <a:pt x="146" y="1112"/>
                      <a:pt x="1" y="1135"/>
                    </a:cubicBezTo>
                    <a:lnTo>
                      <a:pt x="12" y="1190"/>
                    </a:lnTo>
                    <a:cubicBezTo>
                      <a:pt x="90" y="1179"/>
                      <a:pt x="156" y="1157"/>
                      <a:pt x="223" y="1135"/>
                    </a:cubicBezTo>
                    <a:cubicBezTo>
                      <a:pt x="301" y="1112"/>
                      <a:pt x="368" y="1068"/>
                      <a:pt x="423" y="1024"/>
                    </a:cubicBezTo>
                    <a:cubicBezTo>
                      <a:pt x="535" y="923"/>
                      <a:pt x="635" y="823"/>
                      <a:pt x="724" y="712"/>
                    </a:cubicBezTo>
                    <a:cubicBezTo>
                      <a:pt x="924" y="500"/>
                      <a:pt x="1091" y="267"/>
                      <a:pt x="121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52" name="Google Shape;2152;p8"/>
              <p:cNvSpPr/>
              <p:nvPr/>
            </p:nvSpPr>
            <p:spPr>
              <a:xfrm>
                <a:off x="2451280" y="2455623"/>
                <a:ext cx="42702" cy="27666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793" extrusionOk="0">
                    <a:moveTo>
                      <a:pt x="23" y="0"/>
                    </a:moveTo>
                    <a:lnTo>
                      <a:pt x="1" y="56"/>
                    </a:lnTo>
                    <a:cubicBezTo>
                      <a:pt x="100" y="111"/>
                      <a:pt x="201" y="178"/>
                      <a:pt x="300" y="245"/>
                    </a:cubicBezTo>
                    <a:cubicBezTo>
                      <a:pt x="389" y="323"/>
                      <a:pt x="478" y="412"/>
                      <a:pt x="567" y="490"/>
                    </a:cubicBezTo>
                    <a:cubicBezTo>
                      <a:pt x="656" y="579"/>
                      <a:pt x="757" y="657"/>
                      <a:pt x="868" y="712"/>
                    </a:cubicBezTo>
                    <a:cubicBezTo>
                      <a:pt x="955" y="761"/>
                      <a:pt x="1068" y="792"/>
                      <a:pt x="1177" y="792"/>
                    </a:cubicBezTo>
                    <a:cubicBezTo>
                      <a:pt x="1193" y="792"/>
                      <a:pt x="1208" y="792"/>
                      <a:pt x="1224" y="790"/>
                    </a:cubicBezTo>
                    <a:cubicBezTo>
                      <a:pt x="1101" y="790"/>
                      <a:pt x="979" y="757"/>
                      <a:pt x="868" y="701"/>
                    </a:cubicBezTo>
                    <a:cubicBezTo>
                      <a:pt x="768" y="635"/>
                      <a:pt x="679" y="556"/>
                      <a:pt x="590" y="467"/>
                    </a:cubicBezTo>
                    <a:cubicBezTo>
                      <a:pt x="501" y="390"/>
                      <a:pt x="423" y="301"/>
                      <a:pt x="323" y="212"/>
                    </a:cubicBezTo>
                    <a:cubicBezTo>
                      <a:pt x="234" y="134"/>
                      <a:pt x="134" y="67"/>
                      <a:pt x="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53" name="Google Shape;2153;p8"/>
              <p:cNvSpPr/>
              <p:nvPr/>
            </p:nvSpPr>
            <p:spPr>
              <a:xfrm>
                <a:off x="2466805" y="2448262"/>
                <a:ext cx="49715" cy="24177"/>
              </a:xfrm>
              <a:custGeom>
                <a:avLst/>
                <a:gdLst/>
                <a:ahLst/>
                <a:cxnLst/>
                <a:rect l="l" t="t" r="r" b="b"/>
                <a:pathLst>
                  <a:path w="1425" h="693" extrusionOk="0">
                    <a:moveTo>
                      <a:pt x="11" y="0"/>
                    </a:moveTo>
                    <a:lnTo>
                      <a:pt x="0" y="89"/>
                    </a:lnTo>
                    <a:cubicBezTo>
                      <a:pt x="122" y="112"/>
                      <a:pt x="245" y="156"/>
                      <a:pt x="356" y="223"/>
                    </a:cubicBezTo>
                    <a:cubicBezTo>
                      <a:pt x="468" y="278"/>
                      <a:pt x="579" y="356"/>
                      <a:pt x="690" y="434"/>
                    </a:cubicBezTo>
                    <a:cubicBezTo>
                      <a:pt x="790" y="512"/>
                      <a:pt x="912" y="579"/>
                      <a:pt x="1034" y="623"/>
                    </a:cubicBezTo>
                    <a:cubicBezTo>
                      <a:pt x="1137" y="669"/>
                      <a:pt x="1248" y="693"/>
                      <a:pt x="1359" y="693"/>
                    </a:cubicBezTo>
                    <a:cubicBezTo>
                      <a:pt x="1381" y="693"/>
                      <a:pt x="1402" y="692"/>
                      <a:pt x="1424" y="690"/>
                    </a:cubicBezTo>
                    <a:cubicBezTo>
                      <a:pt x="1291" y="690"/>
                      <a:pt x="1157" y="656"/>
                      <a:pt x="1046" y="601"/>
                    </a:cubicBezTo>
                    <a:cubicBezTo>
                      <a:pt x="923" y="545"/>
                      <a:pt x="812" y="478"/>
                      <a:pt x="712" y="401"/>
                    </a:cubicBezTo>
                    <a:cubicBezTo>
                      <a:pt x="601" y="322"/>
                      <a:pt x="500" y="233"/>
                      <a:pt x="389" y="167"/>
                    </a:cubicBezTo>
                    <a:cubicBezTo>
                      <a:pt x="278" y="89"/>
                      <a:pt x="156" y="33"/>
                      <a:pt x="1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54" name="Google Shape;2154;p8"/>
              <p:cNvSpPr/>
              <p:nvPr/>
            </p:nvSpPr>
            <p:spPr>
              <a:xfrm>
                <a:off x="2493181" y="2438528"/>
                <a:ext cx="45040" cy="13641"/>
              </a:xfrm>
              <a:custGeom>
                <a:avLst/>
                <a:gdLst/>
                <a:ahLst/>
                <a:cxnLst/>
                <a:rect l="l" t="t" r="r" b="b"/>
                <a:pathLst>
                  <a:path w="1291" h="391" extrusionOk="0">
                    <a:moveTo>
                      <a:pt x="34" y="1"/>
                    </a:moveTo>
                    <a:lnTo>
                      <a:pt x="1" y="90"/>
                    </a:lnTo>
                    <a:cubicBezTo>
                      <a:pt x="201" y="157"/>
                      <a:pt x="401" y="268"/>
                      <a:pt x="624" y="324"/>
                    </a:cubicBezTo>
                    <a:cubicBezTo>
                      <a:pt x="735" y="357"/>
                      <a:pt x="846" y="379"/>
                      <a:pt x="957" y="391"/>
                    </a:cubicBezTo>
                    <a:cubicBezTo>
                      <a:pt x="1068" y="391"/>
                      <a:pt x="1180" y="368"/>
                      <a:pt x="1291" y="335"/>
                    </a:cubicBezTo>
                    <a:lnTo>
                      <a:pt x="1291" y="335"/>
                    </a:lnTo>
                    <a:cubicBezTo>
                      <a:pt x="1207" y="360"/>
                      <a:pt x="1123" y="372"/>
                      <a:pt x="1040" y="372"/>
                    </a:cubicBezTo>
                    <a:cubicBezTo>
                      <a:pt x="1012" y="372"/>
                      <a:pt x="985" y="371"/>
                      <a:pt x="957" y="368"/>
                    </a:cubicBezTo>
                    <a:cubicBezTo>
                      <a:pt x="846" y="357"/>
                      <a:pt x="735" y="324"/>
                      <a:pt x="634" y="290"/>
                    </a:cubicBezTo>
                    <a:cubicBezTo>
                      <a:pt x="434" y="213"/>
                      <a:pt x="234" y="101"/>
                      <a:pt x="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55" name="Google Shape;2155;p8"/>
              <p:cNvSpPr/>
              <p:nvPr/>
            </p:nvSpPr>
            <p:spPr>
              <a:xfrm>
                <a:off x="2455152" y="2424573"/>
                <a:ext cx="28364" cy="29515"/>
              </a:xfrm>
              <a:custGeom>
                <a:avLst/>
                <a:gdLst/>
                <a:ahLst/>
                <a:cxnLst/>
                <a:rect l="l" t="t" r="r" b="b"/>
                <a:pathLst>
                  <a:path w="813" h="846" extrusionOk="0">
                    <a:moveTo>
                      <a:pt x="812" y="0"/>
                    </a:moveTo>
                    <a:cubicBezTo>
                      <a:pt x="479" y="201"/>
                      <a:pt x="189" y="479"/>
                      <a:pt x="1" y="824"/>
                    </a:cubicBezTo>
                    <a:lnTo>
                      <a:pt x="56" y="846"/>
                    </a:lnTo>
                    <a:cubicBezTo>
                      <a:pt x="223" y="512"/>
                      <a:pt x="490" y="212"/>
                      <a:pt x="8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56" name="Google Shape;2156;p8"/>
              <p:cNvSpPr/>
              <p:nvPr/>
            </p:nvSpPr>
            <p:spPr>
              <a:xfrm>
                <a:off x="2477655" y="2405942"/>
                <a:ext cx="39214" cy="40016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1147" extrusionOk="0">
                    <a:moveTo>
                      <a:pt x="1124" y="1"/>
                    </a:moveTo>
                    <a:cubicBezTo>
                      <a:pt x="690" y="290"/>
                      <a:pt x="312" y="668"/>
                      <a:pt x="1" y="1102"/>
                    </a:cubicBezTo>
                    <a:lnTo>
                      <a:pt x="78" y="1147"/>
                    </a:lnTo>
                    <a:cubicBezTo>
                      <a:pt x="357" y="712"/>
                      <a:pt x="713" y="312"/>
                      <a:pt x="112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57" name="Google Shape;2157;p8"/>
              <p:cNvSpPr/>
              <p:nvPr/>
            </p:nvSpPr>
            <p:spPr>
              <a:xfrm>
                <a:off x="2498205" y="2416025"/>
                <a:ext cx="38865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713" extrusionOk="0">
                    <a:moveTo>
                      <a:pt x="1113" y="1"/>
                    </a:moveTo>
                    <a:lnTo>
                      <a:pt x="1113" y="1"/>
                    </a:lnTo>
                    <a:cubicBezTo>
                      <a:pt x="702" y="124"/>
                      <a:pt x="312" y="357"/>
                      <a:pt x="1" y="668"/>
                    </a:cubicBezTo>
                    <a:lnTo>
                      <a:pt x="45" y="713"/>
                    </a:lnTo>
                    <a:cubicBezTo>
                      <a:pt x="335" y="391"/>
                      <a:pt x="702" y="146"/>
                      <a:pt x="111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58" name="Google Shape;2158;p8"/>
              <p:cNvSpPr/>
              <p:nvPr/>
            </p:nvSpPr>
            <p:spPr>
              <a:xfrm>
                <a:off x="2340683" y="2393941"/>
                <a:ext cx="3907" cy="3572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024" extrusionOk="0">
                    <a:moveTo>
                      <a:pt x="0" y="0"/>
                    </a:moveTo>
                    <a:cubicBezTo>
                      <a:pt x="56" y="334"/>
                      <a:pt x="67" y="678"/>
                      <a:pt x="34" y="1024"/>
                    </a:cubicBezTo>
                    <a:lnTo>
                      <a:pt x="89" y="1024"/>
                    </a:lnTo>
                    <a:cubicBezTo>
                      <a:pt x="111" y="678"/>
                      <a:pt x="79" y="334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59" name="Google Shape;2159;p8"/>
              <p:cNvSpPr/>
              <p:nvPr/>
            </p:nvSpPr>
            <p:spPr>
              <a:xfrm>
                <a:off x="2323239" y="2428096"/>
                <a:ext cx="27561" cy="15141"/>
              </a:xfrm>
              <a:custGeom>
                <a:avLst/>
                <a:gdLst/>
                <a:ahLst/>
                <a:cxnLst/>
                <a:rect l="l" t="t" r="r" b="b"/>
                <a:pathLst>
                  <a:path w="790" h="43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4" y="55"/>
                      <a:pt x="289" y="89"/>
                      <a:pt x="423" y="144"/>
                    </a:cubicBezTo>
                    <a:cubicBezTo>
                      <a:pt x="490" y="178"/>
                      <a:pt x="545" y="222"/>
                      <a:pt x="601" y="267"/>
                    </a:cubicBezTo>
                    <a:cubicBezTo>
                      <a:pt x="656" y="311"/>
                      <a:pt x="700" y="367"/>
                      <a:pt x="734" y="433"/>
                    </a:cubicBezTo>
                    <a:lnTo>
                      <a:pt x="789" y="400"/>
                    </a:lnTo>
                    <a:cubicBezTo>
                      <a:pt x="745" y="334"/>
                      <a:pt x="690" y="278"/>
                      <a:pt x="634" y="233"/>
                    </a:cubicBezTo>
                    <a:cubicBezTo>
                      <a:pt x="567" y="189"/>
                      <a:pt x="500" y="144"/>
                      <a:pt x="434" y="122"/>
                    </a:cubicBezTo>
                    <a:cubicBezTo>
                      <a:pt x="289" y="67"/>
                      <a:pt x="144" y="45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60" name="Google Shape;2160;p8"/>
              <p:cNvSpPr/>
              <p:nvPr/>
            </p:nvSpPr>
            <p:spPr>
              <a:xfrm>
                <a:off x="2353487" y="2415676"/>
                <a:ext cx="6245" cy="39981"/>
              </a:xfrm>
              <a:custGeom>
                <a:avLst/>
                <a:gdLst/>
                <a:ahLst/>
                <a:cxnLst/>
                <a:rect l="l" t="t" r="r" b="b"/>
                <a:pathLst>
                  <a:path w="179" h="1146" extrusionOk="0">
                    <a:moveTo>
                      <a:pt x="100" y="0"/>
                    </a:moveTo>
                    <a:lnTo>
                      <a:pt x="100" y="0"/>
                    </a:lnTo>
                    <a:cubicBezTo>
                      <a:pt x="145" y="378"/>
                      <a:pt x="112" y="756"/>
                      <a:pt x="1" y="1123"/>
                    </a:cubicBezTo>
                    <a:lnTo>
                      <a:pt x="78" y="1145"/>
                    </a:lnTo>
                    <a:cubicBezTo>
                      <a:pt x="167" y="767"/>
                      <a:pt x="179" y="367"/>
                      <a:pt x="10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61" name="Google Shape;2161;p8"/>
              <p:cNvSpPr/>
              <p:nvPr/>
            </p:nvSpPr>
            <p:spPr>
              <a:xfrm>
                <a:off x="2327879" y="2463787"/>
                <a:ext cx="34190" cy="16327"/>
              </a:xfrm>
              <a:custGeom>
                <a:avLst/>
                <a:gdLst/>
                <a:ahLst/>
                <a:cxnLst/>
                <a:rect l="l" t="t" r="r" b="b"/>
                <a:pathLst>
                  <a:path w="980" h="46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7" y="78"/>
                      <a:pt x="345" y="100"/>
                      <a:pt x="512" y="167"/>
                    </a:cubicBezTo>
                    <a:cubicBezTo>
                      <a:pt x="679" y="223"/>
                      <a:pt x="824" y="334"/>
                      <a:pt x="935" y="467"/>
                    </a:cubicBezTo>
                    <a:lnTo>
                      <a:pt x="979" y="423"/>
                    </a:lnTo>
                    <a:cubicBezTo>
                      <a:pt x="857" y="289"/>
                      <a:pt x="690" y="189"/>
                      <a:pt x="523" y="134"/>
                    </a:cubicBezTo>
                    <a:cubicBezTo>
                      <a:pt x="345" y="89"/>
                      <a:pt x="167" y="67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62" name="Google Shape;2162;p8"/>
              <p:cNvSpPr/>
              <p:nvPr/>
            </p:nvSpPr>
            <p:spPr>
              <a:xfrm>
                <a:off x="2360465" y="2433120"/>
                <a:ext cx="8966" cy="40783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169" extrusionOk="0">
                    <a:moveTo>
                      <a:pt x="190" y="0"/>
                    </a:moveTo>
                    <a:cubicBezTo>
                      <a:pt x="234" y="89"/>
                      <a:pt x="246" y="190"/>
                      <a:pt x="234" y="289"/>
                    </a:cubicBezTo>
                    <a:cubicBezTo>
                      <a:pt x="234" y="390"/>
                      <a:pt x="212" y="490"/>
                      <a:pt x="190" y="579"/>
                    </a:cubicBezTo>
                    <a:cubicBezTo>
                      <a:pt x="145" y="779"/>
                      <a:pt x="101" y="979"/>
                      <a:pt x="1" y="1146"/>
                    </a:cubicBezTo>
                    <a:lnTo>
                      <a:pt x="56" y="1168"/>
                    </a:lnTo>
                    <a:cubicBezTo>
                      <a:pt x="157" y="990"/>
                      <a:pt x="190" y="790"/>
                      <a:pt x="223" y="590"/>
                    </a:cubicBezTo>
                    <a:cubicBezTo>
                      <a:pt x="234" y="490"/>
                      <a:pt x="256" y="390"/>
                      <a:pt x="256" y="289"/>
                    </a:cubicBezTo>
                    <a:cubicBezTo>
                      <a:pt x="256" y="190"/>
                      <a:pt x="234" y="89"/>
                      <a:pt x="19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63" name="Google Shape;2163;p8"/>
              <p:cNvSpPr/>
              <p:nvPr/>
            </p:nvSpPr>
            <p:spPr>
              <a:xfrm>
                <a:off x="2639468" y="2338433"/>
                <a:ext cx="24072" cy="50098"/>
              </a:xfrm>
              <a:custGeom>
                <a:avLst/>
                <a:gdLst/>
                <a:ahLst/>
                <a:cxnLst/>
                <a:rect l="l" t="t" r="r" b="b"/>
                <a:pathLst>
                  <a:path w="690" h="1436" extrusionOk="0">
                    <a:moveTo>
                      <a:pt x="34" y="0"/>
                    </a:moveTo>
                    <a:lnTo>
                      <a:pt x="0" y="56"/>
                    </a:lnTo>
                    <a:cubicBezTo>
                      <a:pt x="56" y="79"/>
                      <a:pt x="89" y="134"/>
                      <a:pt x="112" y="190"/>
                    </a:cubicBezTo>
                    <a:cubicBezTo>
                      <a:pt x="134" y="257"/>
                      <a:pt x="145" y="312"/>
                      <a:pt x="156" y="379"/>
                    </a:cubicBezTo>
                    <a:cubicBezTo>
                      <a:pt x="178" y="512"/>
                      <a:pt x="212" y="645"/>
                      <a:pt x="257" y="779"/>
                    </a:cubicBezTo>
                    <a:cubicBezTo>
                      <a:pt x="301" y="902"/>
                      <a:pt x="356" y="1024"/>
                      <a:pt x="423" y="1146"/>
                    </a:cubicBezTo>
                    <a:cubicBezTo>
                      <a:pt x="490" y="1258"/>
                      <a:pt x="579" y="1369"/>
                      <a:pt x="690" y="1436"/>
                    </a:cubicBezTo>
                    <a:cubicBezTo>
                      <a:pt x="579" y="1369"/>
                      <a:pt x="501" y="1258"/>
                      <a:pt x="435" y="1135"/>
                    </a:cubicBezTo>
                    <a:cubicBezTo>
                      <a:pt x="368" y="1024"/>
                      <a:pt x="323" y="890"/>
                      <a:pt x="289" y="768"/>
                    </a:cubicBezTo>
                    <a:cubicBezTo>
                      <a:pt x="245" y="635"/>
                      <a:pt x="212" y="512"/>
                      <a:pt x="201" y="379"/>
                    </a:cubicBezTo>
                    <a:cubicBezTo>
                      <a:pt x="190" y="312"/>
                      <a:pt x="178" y="245"/>
                      <a:pt x="156" y="178"/>
                    </a:cubicBezTo>
                    <a:cubicBezTo>
                      <a:pt x="145" y="112"/>
                      <a:pt x="101" y="34"/>
                      <a:pt x="3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64" name="Google Shape;2164;p8"/>
              <p:cNvSpPr/>
              <p:nvPr/>
            </p:nvSpPr>
            <p:spPr>
              <a:xfrm>
                <a:off x="2645678" y="2320570"/>
                <a:ext cx="20967" cy="21770"/>
              </a:xfrm>
              <a:custGeom>
                <a:avLst/>
                <a:gdLst/>
                <a:ahLst/>
                <a:cxnLst/>
                <a:rect l="l" t="t" r="r" b="b"/>
                <a:pathLst>
                  <a:path w="601" h="624" extrusionOk="0">
                    <a:moveTo>
                      <a:pt x="601" y="1"/>
                    </a:moveTo>
                    <a:lnTo>
                      <a:pt x="601" y="1"/>
                    </a:lnTo>
                    <a:cubicBezTo>
                      <a:pt x="501" y="112"/>
                      <a:pt x="434" y="235"/>
                      <a:pt x="334" y="334"/>
                    </a:cubicBezTo>
                    <a:cubicBezTo>
                      <a:pt x="245" y="435"/>
                      <a:pt x="123" y="524"/>
                      <a:pt x="0" y="535"/>
                    </a:cubicBezTo>
                    <a:lnTo>
                      <a:pt x="12" y="624"/>
                    </a:lnTo>
                    <a:cubicBezTo>
                      <a:pt x="89" y="601"/>
                      <a:pt x="156" y="568"/>
                      <a:pt x="212" y="524"/>
                    </a:cubicBezTo>
                    <a:cubicBezTo>
                      <a:pt x="279" y="479"/>
                      <a:pt x="323" y="423"/>
                      <a:pt x="368" y="368"/>
                    </a:cubicBezTo>
                    <a:cubicBezTo>
                      <a:pt x="457" y="245"/>
                      <a:pt x="512" y="124"/>
                      <a:pt x="60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65" name="Google Shape;2165;p8"/>
              <p:cNvSpPr/>
              <p:nvPr/>
            </p:nvSpPr>
            <p:spPr>
              <a:xfrm>
                <a:off x="2654609" y="2325629"/>
                <a:ext cx="46610" cy="58611"/>
              </a:xfrm>
              <a:custGeom>
                <a:avLst/>
                <a:gdLst/>
                <a:ahLst/>
                <a:cxnLst/>
                <a:rect l="l" t="t" r="r" b="b"/>
                <a:pathLst>
                  <a:path w="1336" h="1680" extrusionOk="0">
                    <a:moveTo>
                      <a:pt x="1335" y="1"/>
                    </a:moveTo>
                    <a:lnTo>
                      <a:pt x="1335" y="1"/>
                    </a:lnTo>
                    <a:cubicBezTo>
                      <a:pt x="1235" y="23"/>
                      <a:pt x="1146" y="78"/>
                      <a:pt x="1057" y="145"/>
                    </a:cubicBezTo>
                    <a:cubicBezTo>
                      <a:pt x="979" y="212"/>
                      <a:pt x="901" y="290"/>
                      <a:pt x="812" y="345"/>
                    </a:cubicBezTo>
                    <a:cubicBezTo>
                      <a:pt x="646" y="468"/>
                      <a:pt x="445" y="545"/>
                      <a:pt x="234" y="557"/>
                    </a:cubicBezTo>
                    <a:lnTo>
                      <a:pt x="245" y="612"/>
                    </a:lnTo>
                    <a:cubicBezTo>
                      <a:pt x="178" y="557"/>
                      <a:pt x="122" y="501"/>
                      <a:pt x="45" y="456"/>
                    </a:cubicBezTo>
                    <a:lnTo>
                      <a:pt x="1" y="535"/>
                    </a:lnTo>
                    <a:cubicBezTo>
                      <a:pt x="122" y="601"/>
                      <a:pt x="234" y="690"/>
                      <a:pt x="323" y="790"/>
                    </a:cubicBezTo>
                    <a:cubicBezTo>
                      <a:pt x="423" y="901"/>
                      <a:pt x="512" y="1012"/>
                      <a:pt x="601" y="1124"/>
                    </a:cubicBezTo>
                    <a:cubicBezTo>
                      <a:pt x="690" y="1235"/>
                      <a:pt x="779" y="1358"/>
                      <a:pt x="879" y="1447"/>
                    </a:cubicBezTo>
                    <a:cubicBezTo>
                      <a:pt x="990" y="1546"/>
                      <a:pt x="1113" y="1635"/>
                      <a:pt x="1246" y="1680"/>
                    </a:cubicBezTo>
                    <a:cubicBezTo>
                      <a:pt x="1113" y="1625"/>
                      <a:pt x="1002" y="1536"/>
                      <a:pt x="901" y="1435"/>
                    </a:cubicBezTo>
                    <a:cubicBezTo>
                      <a:pt x="801" y="1335"/>
                      <a:pt x="712" y="1213"/>
                      <a:pt x="634" y="1101"/>
                    </a:cubicBezTo>
                    <a:cubicBezTo>
                      <a:pt x="545" y="980"/>
                      <a:pt x="468" y="868"/>
                      <a:pt x="379" y="757"/>
                    </a:cubicBezTo>
                    <a:cubicBezTo>
                      <a:pt x="334" y="701"/>
                      <a:pt x="300" y="657"/>
                      <a:pt x="256" y="624"/>
                    </a:cubicBezTo>
                    <a:cubicBezTo>
                      <a:pt x="468" y="590"/>
                      <a:pt x="668" y="512"/>
                      <a:pt x="834" y="379"/>
                    </a:cubicBezTo>
                    <a:cubicBezTo>
                      <a:pt x="913" y="312"/>
                      <a:pt x="990" y="234"/>
                      <a:pt x="1068" y="156"/>
                    </a:cubicBezTo>
                    <a:cubicBezTo>
                      <a:pt x="1146" y="90"/>
                      <a:pt x="1235" y="34"/>
                      <a:pt x="133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66" name="Google Shape;2166;p8"/>
              <p:cNvSpPr/>
              <p:nvPr/>
            </p:nvSpPr>
            <p:spPr>
              <a:xfrm>
                <a:off x="2736876" y="2207672"/>
                <a:ext cx="47726" cy="23061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661" extrusionOk="0">
                    <a:moveTo>
                      <a:pt x="11" y="1"/>
                    </a:moveTo>
                    <a:lnTo>
                      <a:pt x="0" y="56"/>
                    </a:lnTo>
                    <a:cubicBezTo>
                      <a:pt x="112" y="90"/>
                      <a:pt x="223" y="156"/>
                      <a:pt x="323" y="234"/>
                    </a:cubicBezTo>
                    <a:cubicBezTo>
                      <a:pt x="423" y="312"/>
                      <a:pt x="523" y="389"/>
                      <a:pt x="634" y="468"/>
                    </a:cubicBezTo>
                    <a:cubicBezTo>
                      <a:pt x="821" y="586"/>
                      <a:pt x="1052" y="660"/>
                      <a:pt x="1280" y="660"/>
                    </a:cubicBezTo>
                    <a:cubicBezTo>
                      <a:pt x="1309" y="660"/>
                      <a:pt x="1339" y="659"/>
                      <a:pt x="1368" y="656"/>
                    </a:cubicBezTo>
                    <a:lnTo>
                      <a:pt x="1368" y="656"/>
                    </a:lnTo>
                    <a:cubicBezTo>
                      <a:pt x="1351" y="657"/>
                      <a:pt x="1335" y="658"/>
                      <a:pt x="1318" y="658"/>
                    </a:cubicBezTo>
                    <a:cubicBezTo>
                      <a:pt x="1080" y="658"/>
                      <a:pt x="843" y="580"/>
                      <a:pt x="646" y="434"/>
                    </a:cubicBezTo>
                    <a:cubicBezTo>
                      <a:pt x="545" y="367"/>
                      <a:pt x="456" y="278"/>
                      <a:pt x="356" y="189"/>
                    </a:cubicBezTo>
                    <a:cubicBezTo>
                      <a:pt x="256" y="112"/>
                      <a:pt x="145" y="34"/>
                      <a:pt x="1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67" name="Google Shape;2167;p8"/>
              <p:cNvSpPr/>
              <p:nvPr/>
            </p:nvSpPr>
            <p:spPr>
              <a:xfrm>
                <a:off x="2759763" y="2201078"/>
                <a:ext cx="53971" cy="19781"/>
              </a:xfrm>
              <a:custGeom>
                <a:avLst/>
                <a:gdLst/>
                <a:ahLst/>
                <a:cxnLst/>
                <a:rect l="l" t="t" r="r" b="b"/>
                <a:pathLst>
                  <a:path w="1547" h="567" extrusionOk="0">
                    <a:moveTo>
                      <a:pt x="12" y="0"/>
                    </a:moveTo>
                    <a:lnTo>
                      <a:pt x="0" y="78"/>
                    </a:lnTo>
                    <a:cubicBezTo>
                      <a:pt x="134" y="89"/>
                      <a:pt x="267" y="123"/>
                      <a:pt x="390" y="167"/>
                    </a:cubicBezTo>
                    <a:cubicBezTo>
                      <a:pt x="523" y="223"/>
                      <a:pt x="635" y="289"/>
                      <a:pt x="768" y="345"/>
                    </a:cubicBezTo>
                    <a:cubicBezTo>
                      <a:pt x="890" y="412"/>
                      <a:pt x="1013" y="467"/>
                      <a:pt x="1146" y="512"/>
                    </a:cubicBezTo>
                    <a:cubicBezTo>
                      <a:pt x="1228" y="541"/>
                      <a:pt x="1324" y="566"/>
                      <a:pt x="1416" y="566"/>
                    </a:cubicBezTo>
                    <a:cubicBezTo>
                      <a:pt x="1462" y="566"/>
                      <a:pt x="1506" y="560"/>
                      <a:pt x="1547" y="546"/>
                    </a:cubicBezTo>
                    <a:lnTo>
                      <a:pt x="1547" y="546"/>
                    </a:lnTo>
                    <a:cubicBezTo>
                      <a:pt x="1509" y="555"/>
                      <a:pt x="1471" y="559"/>
                      <a:pt x="1433" y="559"/>
                    </a:cubicBezTo>
                    <a:cubicBezTo>
                      <a:pt x="1338" y="559"/>
                      <a:pt x="1242" y="533"/>
                      <a:pt x="1146" y="501"/>
                    </a:cubicBezTo>
                    <a:cubicBezTo>
                      <a:pt x="1023" y="445"/>
                      <a:pt x="902" y="378"/>
                      <a:pt x="779" y="312"/>
                    </a:cubicBezTo>
                    <a:cubicBezTo>
                      <a:pt x="668" y="245"/>
                      <a:pt x="546" y="167"/>
                      <a:pt x="423" y="111"/>
                    </a:cubicBezTo>
                    <a:cubicBezTo>
                      <a:pt x="289" y="56"/>
                      <a:pt x="156" y="12"/>
                      <a:pt x="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68" name="Google Shape;2168;p8"/>
              <p:cNvSpPr/>
              <p:nvPr/>
            </p:nvSpPr>
            <p:spPr>
              <a:xfrm>
                <a:off x="2795838" y="2195635"/>
                <a:ext cx="34957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63" extrusionOk="0">
                    <a:moveTo>
                      <a:pt x="12" y="0"/>
                    </a:moveTo>
                    <a:lnTo>
                      <a:pt x="1" y="56"/>
                    </a:lnTo>
                    <a:cubicBezTo>
                      <a:pt x="78" y="89"/>
                      <a:pt x="167" y="89"/>
                      <a:pt x="256" y="112"/>
                    </a:cubicBezTo>
                    <a:cubicBezTo>
                      <a:pt x="335" y="123"/>
                      <a:pt x="412" y="156"/>
                      <a:pt x="501" y="190"/>
                    </a:cubicBezTo>
                    <a:cubicBezTo>
                      <a:pt x="579" y="212"/>
                      <a:pt x="668" y="245"/>
                      <a:pt x="746" y="257"/>
                    </a:cubicBezTo>
                    <a:cubicBezTo>
                      <a:pt x="778" y="261"/>
                      <a:pt x="810" y="263"/>
                      <a:pt x="842" y="263"/>
                    </a:cubicBezTo>
                    <a:cubicBezTo>
                      <a:pt x="898" y="263"/>
                      <a:pt x="952" y="255"/>
                      <a:pt x="1002" y="234"/>
                    </a:cubicBezTo>
                    <a:lnTo>
                      <a:pt x="1002" y="234"/>
                    </a:lnTo>
                    <a:cubicBezTo>
                      <a:pt x="956" y="247"/>
                      <a:pt x="907" y="253"/>
                      <a:pt x="859" y="253"/>
                    </a:cubicBezTo>
                    <a:cubicBezTo>
                      <a:pt x="824" y="253"/>
                      <a:pt x="790" y="250"/>
                      <a:pt x="757" y="245"/>
                    </a:cubicBezTo>
                    <a:cubicBezTo>
                      <a:pt x="668" y="223"/>
                      <a:pt x="590" y="190"/>
                      <a:pt x="513" y="156"/>
                    </a:cubicBezTo>
                    <a:cubicBezTo>
                      <a:pt x="434" y="123"/>
                      <a:pt x="345" y="89"/>
                      <a:pt x="268" y="67"/>
                    </a:cubicBezTo>
                    <a:cubicBezTo>
                      <a:pt x="179" y="45"/>
                      <a:pt x="90" y="34"/>
                      <a:pt x="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69" name="Google Shape;2169;p8"/>
              <p:cNvSpPr/>
              <p:nvPr/>
            </p:nvSpPr>
            <p:spPr>
              <a:xfrm>
                <a:off x="2739563" y="2170795"/>
                <a:ext cx="34957" cy="37678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80" extrusionOk="0">
                    <a:moveTo>
                      <a:pt x="1002" y="1"/>
                    </a:moveTo>
                    <a:cubicBezTo>
                      <a:pt x="880" y="23"/>
                      <a:pt x="791" y="112"/>
                      <a:pt x="702" y="201"/>
                    </a:cubicBezTo>
                    <a:cubicBezTo>
                      <a:pt x="624" y="290"/>
                      <a:pt x="557" y="390"/>
                      <a:pt x="480" y="490"/>
                    </a:cubicBezTo>
                    <a:cubicBezTo>
                      <a:pt x="413" y="579"/>
                      <a:pt x="335" y="679"/>
                      <a:pt x="257" y="768"/>
                    </a:cubicBezTo>
                    <a:cubicBezTo>
                      <a:pt x="179" y="857"/>
                      <a:pt x="101" y="946"/>
                      <a:pt x="1" y="1002"/>
                    </a:cubicBezTo>
                    <a:lnTo>
                      <a:pt x="45" y="1080"/>
                    </a:lnTo>
                    <a:cubicBezTo>
                      <a:pt x="157" y="1002"/>
                      <a:pt x="235" y="902"/>
                      <a:pt x="312" y="813"/>
                    </a:cubicBezTo>
                    <a:lnTo>
                      <a:pt x="512" y="512"/>
                    </a:lnTo>
                    <a:cubicBezTo>
                      <a:pt x="579" y="413"/>
                      <a:pt x="646" y="312"/>
                      <a:pt x="724" y="212"/>
                    </a:cubicBezTo>
                    <a:cubicBezTo>
                      <a:pt x="802" y="123"/>
                      <a:pt x="880" y="34"/>
                      <a:pt x="100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70" name="Google Shape;2170;p8"/>
              <p:cNvSpPr/>
              <p:nvPr/>
            </p:nvSpPr>
            <p:spPr>
              <a:xfrm>
                <a:off x="2767508" y="2172365"/>
                <a:ext cx="27980" cy="2794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801" y="0"/>
                    </a:moveTo>
                    <a:cubicBezTo>
                      <a:pt x="712" y="45"/>
                      <a:pt x="646" y="111"/>
                      <a:pt x="591" y="190"/>
                    </a:cubicBezTo>
                    <a:cubicBezTo>
                      <a:pt x="534" y="267"/>
                      <a:pt x="479" y="345"/>
                      <a:pt x="423" y="412"/>
                    </a:cubicBezTo>
                    <a:cubicBezTo>
                      <a:pt x="368" y="489"/>
                      <a:pt x="301" y="556"/>
                      <a:pt x="235" y="612"/>
                    </a:cubicBezTo>
                    <a:cubicBezTo>
                      <a:pt x="168" y="667"/>
                      <a:pt x="79" y="712"/>
                      <a:pt x="1" y="756"/>
                    </a:cubicBezTo>
                    <a:lnTo>
                      <a:pt x="23" y="801"/>
                    </a:lnTo>
                    <a:cubicBezTo>
                      <a:pt x="101" y="756"/>
                      <a:pt x="190" y="712"/>
                      <a:pt x="268" y="645"/>
                    </a:cubicBezTo>
                    <a:cubicBezTo>
                      <a:pt x="334" y="590"/>
                      <a:pt x="390" y="512"/>
                      <a:pt x="446" y="434"/>
                    </a:cubicBezTo>
                    <a:cubicBezTo>
                      <a:pt x="557" y="279"/>
                      <a:pt x="646" y="111"/>
                      <a:pt x="80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71" name="Google Shape;2171;p8"/>
              <p:cNvSpPr/>
              <p:nvPr/>
            </p:nvSpPr>
            <p:spPr>
              <a:xfrm>
                <a:off x="2785371" y="2000854"/>
                <a:ext cx="53203" cy="21386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613" extrusionOk="0">
                    <a:moveTo>
                      <a:pt x="1124" y="0"/>
                    </a:moveTo>
                    <a:cubicBezTo>
                      <a:pt x="979" y="12"/>
                      <a:pt x="846" y="67"/>
                      <a:pt x="724" y="134"/>
                    </a:cubicBezTo>
                    <a:cubicBezTo>
                      <a:pt x="601" y="212"/>
                      <a:pt x="490" y="279"/>
                      <a:pt x="368" y="345"/>
                    </a:cubicBezTo>
                    <a:cubicBezTo>
                      <a:pt x="245" y="412"/>
                      <a:pt x="123" y="467"/>
                      <a:pt x="0" y="523"/>
                    </a:cubicBezTo>
                    <a:lnTo>
                      <a:pt x="45" y="612"/>
                    </a:lnTo>
                    <a:cubicBezTo>
                      <a:pt x="168" y="556"/>
                      <a:pt x="289" y="489"/>
                      <a:pt x="412" y="412"/>
                    </a:cubicBezTo>
                    <a:cubicBezTo>
                      <a:pt x="523" y="345"/>
                      <a:pt x="635" y="256"/>
                      <a:pt x="757" y="178"/>
                    </a:cubicBezTo>
                    <a:cubicBezTo>
                      <a:pt x="868" y="111"/>
                      <a:pt x="991" y="45"/>
                      <a:pt x="1124" y="22"/>
                    </a:cubicBezTo>
                    <a:cubicBezTo>
                      <a:pt x="1191" y="22"/>
                      <a:pt x="1257" y="22"/>
                      <a:pt x="1324" y="45"/>
                    </a:cubicBezTo>
                    <a:cubicBezTo>
                      <a:pt x="1382" y="64"/>
                      <a:pt x="1439" y="91"/>
                      <a:pt x="1496" y="91"/>
                    </a:cubicBezTo>
                    <a:cubicBezTo>
                      <a:pt x="1506" y="91"/>
                      <a:pt x="1515" y="91"/>
                      <a:pt x="1524" y="89"/>
                    </a:cubicBezTo>
                    <a:cubicBezTo>
                      <a:pt x="1458" y="89"/>
                      <a:pt x="1391" y="56"/>
                      <a:pt x="1324" y="34"/>
                    </a:cubicBezTo>
                    <a:cubicBezTo>
                      <a:pt x="1268" y="12"/>
                      <a:pt x="1191" y="0"/>
                      <a:pt x="112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72" name="Google Shape;2172;p8"/>
              <p:cNvSpPr/>
              <p:nvPr/>
            </p:nvSpPr>
            <p:spPr>
              <a:xfrm>
                <a:off x="2822248" y="1966314"/>
                <a:ext cx="42702" cy="8931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256" extrusionOk="0">
                    <a:moveTo>
                      <a:pt x="813" y="0"/>
                    </a:moveTo>
                    <a:cubicBezTo>
                      <a:pt x="745" y="0"/>
                      <a:pt x="678" y="4"/>
                      <a:pt x="612" y="11"/>
                    </a:cubicBezTo>
                    <a:cubicBezTo>
                      <a:pt x="500" y="23"/>
                      <a:pt x="401" y="34"/>
                      <a:pt x="300" y="67"/>
                    </a:cubicBezTo>
                    <a:cubicBezTo>
                      <a:pt x="256" y="78"/>
                      <a:pt x="200" y="90"/>
                      <a:pt x="156" y="112"/>
                    </a:cubicBezTo>
                    <a:cubicBezTo>
                      <a:pt x="100" y="123"/>
                      <a:pt x="45" y="145"/>
                      <a:pt x="0" y="201"/>
                    </a:cubicBezTo>
                    <a:lnTo>
                      <a:pt x="67" y="256"/>
                    </a:lnTo>
                    <a:cubicBezTo>
                      <a:pt x="89" y="223"/>
                      <a:pt x="134" y="201"/>
                      <a:pt x="178" y="179"/>
                    </a:cubicBezTo>
                    <a:cubicBezTo>
                      <a:pt x="223" y="167"/>
                      <a:pt x="278" y="145"/>
                      <a:pt x="322" y="123"/>
                    </a:cubicBezTo>
                    <a:cubicBezTo>
                      <a:pt x="411" y="100"/>
                      <a:pt x="512" y="67"/>
                      <a:pt x="612" y="56"/>
                    </a:cubicBezTo>
                    <a:cubicBezTo>
                      <a:pt x="728" y="37"/>
                      <a:pt x="848" y="25"/>
                      <a:pt x="968" y="25"/>
                    </a:cubicBezTo>
                    <a:cubicBezTo>
                      <a:pt x="1054" y="25"/>
                      <a:pt x="1140" y="31"/>
                      <a:pt x="1224" y="45"/>
                    </a:cubicBezTo>
                    <a:cubicBezTo>
                      <a:pt x="1090" y="15"/>
                      <a:pt x="950" y="0"/>
                      <a:pt x="81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73" name="Google Shape;2173;p8"/>
              <p:cNvSpPr/>
              <p:nvPr/>
            </p:nvSpPr>
            <p:spPr>
              <a:xfrm>
                <a:off x="2840460" y="1948835"/>
                <a:ext cx="23724" cy="6419"/>
              </a:xfrm>
              <a:custGeom>
                <a:avLst/>
                <a:gdLst/>
                <a:ahLst/>
                <a:cxnLst/>
                <a:rect l="l" t="t" r="r" b="b"/>
                <a:pathLst>
                  <a:path w="680" h="184" extrusionOk="0">
                    <a:moveTo>
                      <a:pt x="679" y="1"/>
                    </a:moveTo>
                    <a:lnTo>
                      <a:pt x="679" y="1"/>
                    </a:lnTo>
                    <a:cubicBezTo>
                      <a:pt x="579" y="57"/>
                      <a:pt x="468" y="67"/>
                      <a:pt x="357" y="79"/>
                    </a:cubicBezTo>
                    <a:cubicBezTo>
                      <a:pt x="301" y="90"/>
                      <a:pt x="245" y="90"/>
                      <a:pt x="190" y="101"/>
                    </a:cubicBezTo>
                    <a:cubicBezTo>
                      <a:pt x="156" y="101"/>
                      <a:pt x="123" y="112"/>
                      <a:pt x="101" y="112"/>
                    </a:cubicBezTo>
                    <a:lnTo>
                      <a:pt x="57" y="123"/>
                    </a:lnTo>
                    <a:cubicBezTo>
                      <a:pt x="45" y="123"/>
                      <a:pt x="45" y="134"/>
                      <a:pt x="34" y="134"/>
                    </a:cubicBezTo>
                    <a:cubicBezTo>
                      <a:pt x="23" y="146"/>
                      <a:pt x="12" y="156"/>
                      <a:pt x="1" y="179"/>
                    </a:cubicBezTo>
                    <a:lnTo>
                      <a:pt x="67" y="179"/>
                    </a:lnTo>
                    <a:cubicBezTo>
                      <a:pt x="64" y="182"/>
                      <a:pt x="63" y="184"/>
                      <a:pt x="63" y="184"/>
                    </a:cubicBezTo>
                    <a:cubicBezTo>
                      <a:pt x="64" y="184"/>
                      <a:pt x="71" y="179"/>
                      <a:pt x="79" y="179"/>
                    </a:cubicBezTo>
                    <a:lnTo>
                      <a:pt x="112" y="168"/>
                    </a:lnTo>
                    <a:cubicBezTo>
                      <a:pt x="146" y="156"/>
                      <a:pt x="168" y="146"/>
                      <a:pt x="190" y="146"/>
                    </a:cubicBezTo>
                    <a:lnTo>
                      <a:pt x="357" y="112"/>
                    </a:lnTo>
                    <a:cubicBezTo>
                      <a:pt x="468" y="90"/>
                      <a:pt x="579" y="67"/>
                      <a:pt x="6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74" name="Google Shape;2174;p8"/>
              <p:cNvSpPr/>
              <p:nvPr/>
            </p:nvSpPr>
            <p:spPr>
              <a:xfrm>
                <a:off x="2794303" y="1950789"/>
                <a:ext cx="19049" cy="57843"/>
              </a:xfrm>
              <a:custGeom>
                <a:avLst/>
                <a:gdLst/>
                <a:ahLst/>
                <a:cxnLst/>
                <a:rect l="l" t="t" r="r" b="b"/>
                <a:pathLst>
                  <a:path w="546" h="1658" extrusionOk="0">
                    <a:moveTo>
                      <a:pt x="545" y="1"/>
                    </a:moveTo>
                    <a:cubicBezTo>
                      <a:pt x="434" y="268"/>
                      <a:pt x="367" y="545"/>
                      <a:pt x="290" y="824"/>
                    </a:cubicBezTo>
                    <a:cubicBezTo>
                      <a:pt x="223" y="1101"/>
                      <a:pt x="145" y="1368"/>
                      <a:pt x="1" y="1613"/>
                    </a:cubicBezTo>
                    <a:lnTo>
                      <a:pt x="67" y="1657"/>
                    </a:lnTo>
                    <a:cubicBezTo>
                      <a:pt x="211" y="1391"/>
                      <a:pt x="278" y="1113"/>
                      <a:pt x="334" y="834"/>
                    </a:cubicBezTo>
                    <a:cubicBezTo>
                      <a:pt x="389" y="545"/>
                      <a:pt x="445" y="268"/>
                      <a:pt x="54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75" name="Google Shape;2175;p8"/>
              <p:cNvSpPr/>
              <p:nvPr/>
            </p:nvSpPr>
            <p:spPr>
              <a:xfrm>
                <a:off x="2829226" y="1945730"/>
                <a:ext cx="10501" cy="21002"/>
              </a:xfrm>
              <a:custGeom>
                <a:avLst/>
                <a:gdLst/>
                <a:ahLst/>
                <a:cxnLst/>
                <a:rect l="l" t="t" r="r" b="b"/>
                <a:pathLst>
                  <a:path w="301" h="602" extrusionOk="0">
                    <a:moveTo>
                      <a:pt x="300" y="1"/>
                    </a:moveTo>
                    <a:cubicBezTo>
                      <a:pt x="156" y="179"/>
                      <a:pt x="56" y="379"/>
                      <a:pt x="0" y="591"/>
                    </a:cubicBezTo>
                    <a:lnTo>
                      <a:pt x="56" y="601"/>
                    </a:lnTo>
                    <a:cubicBezTo>
                      <a:pt x="100" y="390"/>
                      <a:pt x="178" y="190"/>
                      <a:pt x="30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76" name="Google Shape;2176;p8"/>
              <p:cNvSpPr/>
              <p:nvPr/>
            </p:nvSpPr>
            <p:spPr>
              <a:xfrm>
                <a:off x="2339113" y="1802932"/>
                <a:ext cx="513404" cy="842463"/>
              </a:xfrm>
              <a:custGeom>
                <a:avLst/>
                <a:gdLst/>
                <a:ahLst/>
                <a:cxnLst/>
                <a:rect l="l" t="t" r="r" b="b"/>
                <a:pathLst>
                  <a:path w="14716" h="24148" extrusionOk="0">
                    <a:moveTo>
                      <a:pt x="11879" y="1"/>
                    </a:moveTo>
                    <a:cubicBezTo>
                      <a:pt x="12002" y="1280"/>
                      <a:pt x="12035" y="2570"/>
                      <a:pt x="11958" y="3861"/>
                    </a:cubicBezTo>
                    <a:cubicBezTo>
                      <a:pt x="11924" y="4494"/>
                      <a:pt x="11835" y="5129"/>
                      <a:pt x="11713" y="5762"/>
                    </a:cubicBezTo>
                    <a:cubicBezTo>
                      <a:pt x="11646" y="6162"/>
                      <a:pt x="11557" y="6563"/>
                      <a:pt x="11479" y="6953"/>
                    </a:cubicBezTo>
                    <a:cubicBezTo>
                      <a:pt x="11301" y="6763"/>
                      <a:pt x="11134" y="6552"/>
                      <a:pt x="10989" y="6330"/>
                    </a:cubicBezTo>
                    <a:cubicBezTo>
                      <a:pt x="10834" y="6063"/>
                      <a:pt x="10690" y="5796"/>
                      <a:pt x="10545" y="5517"/>
                    </a:cubicBezTo>
                    <a:cubicBezTo>
                      <a:pt x="10400" y="5250"/>
                      <a:pt x="10255" y="4973"/>
                      <a:pt x="10089" y="4706"/>
                    </a:cubicBezTo>
                    <a:cubicBezTo>
                      <a:pt x="9933" y="4450"/>
                      <a:pt x="9744" y="4194"/>
                      <a:pt x="9521" y="3972"/>
                    </a:cubicBezTo>
                    <a:lnTo>
                      <a:pt x="9488" y="4005"/>
                    </a:lnTo>
                    <a:cubicBezTo>
                      <a:pt x="9699" y="4227"/>
                      <a:pt x="9877" y="4472"/>
                      <a:pt x="10045" y="4739"/>
                    </a:cubicBezTo>
                    <a:cubicBezTo>
                      <a:pt x="10200" y="5006"/>
                      <a:pt x="10334" y="5284"/>
                      <a:pt x="10478" y="5562"/>
                    </a:cubicBezTo>
                    <a:cubicBezTo>
                      <a:pt x="10611" y="5829"/>
                      <a:pt x="10756" y="6107"/>
                      <a:pt x="10912" y="6374"/>
                    </a:cubicBezTo>
                    <a:cubicBezTo>
                      <a:pt x="11068" y="6630"/>
                      <a:pt x="11246" y="6864"/>
                      <a:pt x="11457" y="7074"/>
                    </a:cubicBezTo>
                    <a:cubicBezTo>
                      <a:pt x="11412" y="7275"/>
                      <a:pt x="11368" y="7464"/>
                      <a:pt x="11335" y="7653"/>
                    </a:cubicBezTo>
                    <a:cubicBezTo>
                      <a:pt x="11046" y="8910"/>
                      <a:pt x="10734" y="10156"/>
                      <a:pt x="10233" y="11345"/>
                    </a:cubicBezTo>
                    <a:cubicBezTo>
                      <a:pt x="10222" y="11379"/>
                      <a:pt x="10200" y="11412"/>
                      <a:pt x="10189" y="11446"/>
                    </a:cubicBezTo>
                    <a:cubicBezTo>
                      <a:pt x="10077" y="11212"/>
                      <a:pt x="9966" y="10967"/>
                      <a:pt x="9833" y="10734"/>
                    </a:cubicBezTo>
                    <a:cubicBezTo>
                      <a:pt x="9666" y="10456"/>
                      <a:pt x="9455" y="10211"/>
                      <a:pt x="9254" y="9966"/>
                    </a:cubicBezTo>
                    <a:cubicBezTo>
                      <a:pt x="8843" y="9477"/>
                      <a:pt x="8421" y="8987"/>
                      <a:pt x="7920" y="8576"/>
                    </a:cubicBezTo>
                    <a:lnTo>
                      <a:pt x="7887" y="8621"/>
                    </a:lnTo>
                    <a:cubicBezTo>
                      <a:pt x="8376" y="9032"/>
                      <a:pt x="8787" y="9521"/>
                      <a:pt x="9188" y="10022"/>
                    </a:cubicBezTo>
                    <a:cubicBezTo>
                      <a:pt x="9388" y="10267"/>
                      <a:pt x="9588" y="10512"/>
                      <a:pt x="9744" y="10789"/>
                    </a:cubicBezTo>
                    <a:cubicBezTo>
                      <a:pt x="9889" y="11046"/>
                      <a:pt x="10011" y="11323"/>
                      <a:pt x="10122" y="11602"/>
                    </a:cubicBezTo>
                    <a:cubicBezTo>
                      <a:pt x="10033" y="11802"/>
                      <a:pt x="9933" y="12002"/>
                      <a:pt x="9822" y="12202"/>
                    </a:cubicBezTo>
                    <a:cubicBezTo>
                      <a:pt x="9733" y="12346"/>
                      <a:pt x="9655" y="12480"/>
                      <a:pt x="9566" y="12613"/>
                    </a:cubicBezTo>
                    <a:cubicBezTo>
                      <a:pt x="9477" y="12747"/>
                      <a:pt x="9388" y="12880"/>
                      <a:pt x="9299" y="13003"/>
                    </a:cubicBezTo>
                    <a:cubicBezTo>
                      <a:pt x="9121" y="13270"/>
                      <a:pt x="8932" y="13537"/>
                      <a:pt x="8732" y="13782"/>
                    </a:cubicBezTo>
                    <a:cubicBezTo>
                      <a:pt x="8632" y="13915"/>
                      <a:pt x="8532" y="14037"/>
                      <a:pt x="8431" y="14148"/>
                    </a:cubicBezTo>
                    <a:cubicBezTo>
                      <a:pt x="8332" y="14271"/>
                      <a:pt x="8220" y="14382"/>
                      <a:pt x="8109" y="14471"/>
                    </a:cubicBezTo>
                    <a:cubicBezTo>
                      <a:pt x="7653" y="14571"/>
                      <a:pt x="7208" y="14704"/>
                      <a:pt x="6763" y="14882"/>
                    </a:cubicBezTo>
                    <a:cubicBezTo>
                      <a:pt x="6541" y="14971"/>
                      <a:pt x="6330" y="15072"/>
                      <a:pt x="6118" y="15183"/>
                    </a:cubicBezTo>
                    <a:cubicBezTo>
                      <a:pt x="5907" y="15305"/>
                      <a:pt x="5707" y="15428"/>
                      <a:pt x="5507" y="15550"/>
                    </a:cubicBezTo>
                    <a:cubicBezTo>
                      <a:pt x="5095" y="15784"/>
                      <a:pt x="4694" y="16028"/>
                      <a:pt x="4261" y="16195"/>
                    </a:cubicBezTo>
                    <a:cubicBezTo>
                      <a:pt x="4081" y="16261"/>
                      <a:pt x="3894" y="16311"/>
                      <a:pt x="3713" y="16311"/>
                    </a:cubicBezTo>
                    <a:cubicBezTo>
                      <a:pt x="3680" y="16311"/>
                      <a:pt x="3648" y="16309"/>
                      <a:pt x="3616" y="16306"/>
                    </a:cubicBezTo>
                    <a:cubicBezTo>
                      <a:pt x="3505" y="16295"/>
                      <a:pt x="3393" y="16273"/>
                      <a:pt x="3282" y="16251"/>
                    </a:cubicBezTo>
                    <a:cubicBezTo>
                      <a:pt x="3226" y="16239"/>
                      <a:pt x="3171" y="16228"/>
                      <a:pt x="3115" y="16206"/>
                    </a:cubicBezTo>
                    <a:cubicBezTo>
                      <a:pt x="3093" y="16195"/>
                      <a:pt x="3082" y="16195"/>
                      <a:pt x="3060" y="16184"/>
                    </a:cubicBezTo>
                    <a:cubicBezTo>
                      <a:pt x="3271" y="15939"/>
                      <a:pt x="3438" y="15672"/>
                      <a:pt x="3571" y="15383"/>
                    </a:cubicBezTo>
                    <a:cubicBezTo>
                      <a:pt x="3649" y="15216"/>
                      <a:pt x="3716" y="15049"/>
                      <a:pt x="3749" y="14872"/>
                    </a:cubicBezTo>
                    <a:cubicBezTo>
                      <a:pt x="3782" y="14704"/>
                      <a:pt x="3794" y="14549"/>
                      <a:pt x="3805" y="14393"/>
                    </a:cubicBezTo>
                    <a:cubicBezTo>
                      <a:pt x="4027" y="13926"/>
                      <a:pt x="4261" y="13481"/>
                      <a:pt x="4561" y="13070"/>
                    </a:cubicBezTo>
                    <a:cubicBezTo>
                      <a:pt x="4728" y="12858"/>
                      <a:pt x="4917" y="12658"/>
                      <a:pt x="5129" y="12491"/>
                    </a:cubicBezTo>
                    <a:cubicBezTo>
                      <a:pt x="5339" y="12313"/>
                      <a:pt x="5551" y="12135"/>
                      <a:pt x="5740" y="11935"/>
                    </a:cubicBezTo>
                    <a:lnTo>
                      <a:pt x="5707" y="11901"/>
                    </a:lnTo>
                    <a:cubicBezTo>
                      <a:pt x="5517" y="12102"/>
                      <a:pt x="5295" y="12257"/>
                      <a:pt x="5084" y="12435"/>
                    </a:cubicBezTo>
                    <a:cubicBezTo>
                      <a:pt x="4872" y="12613"/>
                      <a:pt x="4672" y="12803"/>
                      <a:pt x="4506" y="13025"/>
                    </a:cubicBezTo>
                    <a:cubicBezTo>
                      <a:pt x="4239" y="13370"/>
                      <a:pt x="4016" y="13748"/>
                      <a:pt x="3816" y="14126"/>
                    </a:cubicBezTo>
                    <a:cubicBezTo>
                      <a:pt x="3827" y="13848"/>
                      <a:pt x="3827" y="13559"/>
                      <a:pt x="3838" y="13270"/>
                    </a:cubicBezTo>
                    <a:cubicBezTo>
                      <a:pt x="3849" y="12925"/>
                      <a:pt x="3883" y="12580"/>
                      <a:pt x="3916" y="12224"/>
                    </a:cubicBezTo>
                    <a:cubicBezTo>
                      <a:pt x="3972" y="11523"/>
                      <a:pt x="4005" y="10811"/>
                      <a:pt x="4071" y="10111"/>
                    </a:cubicBezTo>
                    <a:cubicBezTo>
                      <a:pt x="4105" y="9766"/>
                      <a:pt x="4150" y="9422"/>
                      <a:pt x="4217" y="9076"/>
                    </a:cubicBezTo>
                    <a:cubicBezTo>
                      <a:pt x="4283" y="8732"/>
                      <a:pt x="4350" y="8387"/>
                      <a:pt x="4439" y="8043"/>
                    </a:cubicBezTo>
                    <a:lnTo>
                      <a:pt x="4372" y="8020"/>
                    </a:lnTo>
                    <a:cubicBezTo>
                      <a:pt x="4283" y="8365"/>
                      <a:pt x="4205" y="8710"/>
                      <a:pt x="4138" y="9054"/>
                    </a:cubicBezTo>
                    <a:cubicBezTo>
                      <a:pt x="4061" y="9399"/>
                      <a:pt x="4016" y="9755"/>
                      <a:pt x="3983" y="10111"/>
                    </a:cubicBezTo>
                    <a:cubicBezTo>
                      <a:pt x="3905" y="10811"/>
                      <a:pt x="3871" y="11513"/>
                      <a:pt x="3805" y="12213"/>
                    </a:cubicBezTo>
                    <a:cubicBezTo>
                      <a:pt x="3772" y="12558"/>
                      <a:pt x="3727" y="12914"/>
                      <a:pt x="3716" y="13270"/>
                    </a:cubicBezTo>
                    <a:cubicBezTo>
                      <a:pt x="3705" y="13414"/>
                      <a:pt x="3705" y="13548"/>
                      <a:pt x="3693" y="13693"/>
                    </a:cubicBezTo>
                    <a:cubicBezTo>
                      <a:pt x="3538" y="13548"/>
                      <a:pt x="3393" y="13381"/>
                      <a:pt x="3282" y="13192"/>
                    </a:cubicBezTo>
                    <a:cubicBezTo>
                      <a:pt x="3137" y="12959"/>
                      <a:pt x="3026" y="12714"/>
                      <a:pt x="2915" y="12469"/>
                    </a:cubicBezTo>
                    <a:cubicBezTo>
                      <a:pt x="2804" y="12224"/>
                      <a:pt x="2692" y="11980"/>
                      <a:pt x="2559" y="11746"/>
                    </a:cubicBezTo>
                    <a:cubicBezTo>
                      <a:pt x="2425" y="11513"/>
                      <a:pt x="2247" y="11290"/>
                      <a:pt x="2037" y="11123"/>
                    </a:cubicBezTo>
                    <a:lnTo>
                      <a:pt x="2014" y="11145"/>
                    </a:lnTo>
                    <a:cubicBezTo>
                      <a:pt x="2215" y="11323"/>
                      <a:pt x="2381" y="11535"/>
                      <a:pt x="2514" y="11768"/>
                    </a:cubicBezTo>
                    <a:cubicBezTo>
                      <a:pt x="2637" y="12002"/>
                      <a:pt x="2748" y="12247"/>
                      <a:pt x="2848" y="12502"/>
                    </a:cubicBezTo>
                    <a:cubicBezTo>
                      <a:pt x="2959" y="12747"/>
                      <a:pt x="3060" y="13003"/>
                      <a:pt x="3204" y="13236"/>
                    </a:cubicBezTo>
                    <a:cubicBezTo>
                      <a:pt x="3327" y="13459"/>
                      <a:pt x="3493" y="13659"/>
                      <a:pt x="3693" y="13826"/>
                    </a:cubicBezTo>
                    <a:cubicBezTo>
                      <a:pt x="3693" y="13992"/>
                      <a:pt x="3683" y="14160"/>
                      <a:pt x="3671" y="14326"/>
                    </a:cubicBezTo>
                    <a:cubicBezTo>
                      <a:pt x="3671" y="14360"/>
                      <a:pt x="3671" y="14404"/>
                      <a:pt x="3660" y="14437"/>
                    </a:cubicBezTo>
                    <a:lnTo>
                      <a:pt x="3660" y="14449"/>
                    </a:lnTo>
                    <a:cubicBezTo>
                      <a:pt x="3649" y="14582"/>
                      <a:pt x="3638" y="14704"/>
                      <a:pt x="3604" y="14838"/>
                    </a:cubicBezTo>
                    <a:cubicBezTo>
                      <a:pt x="3571" y="15005"/>
                      <a:pt x="3515" y="15161"/>
                      <a:pt x="3438" y="15316"/>
                    </a:cubicBezTo>
                    <a:cubicBezTo>
                      <a:pt x="3293" y="15628"/>
                      <a:pt x="2837" y="16195"/>
                      <a:pt x="2837" y="16195"/>
                    </a:cubicBezTo>
                    <a:lnTo>
                      <a:pt x="2548" y="16906"/>
                    </a:lnTo>
                    <a:lnTo>
                      <a:pt x="2548" y="16918"/>
                    </a:lnTo>
                    <a:cubicBezTo>
                      <a:pt x="2403" y="17529"/>
                      <a:pt x="2247" y="18141"/>
                      <a:pt x="2069" y="18753"/>
                    </a:cubicBezTo>
                    <a:cubicBezTo>
                      <a:pt x="1892" y="19353"/>
                      <a:pt x="1703" y="19966"/>
                      <a:pt x="1447" y="20532"/>
                    </a:cubicBezTo>
                    <a:cubicBezTo>
                      <a:pt x="1369" y="20700"/>
                      <a:pt x="1280" y="20878"/>
                      <a:pt x="1202" y="21044"/>
                    </a:cubicBezTo>
                    <a:lnTo>
                      <a:pt x="735" y="19531"/>
                    </a:lnTo>
                    <a:cubicBezTo>
                      <a:pt x="646" y="19242"/>
                      <a:pt x="557" y="18953"/>
                      <a:pt x="457" y="18653"/>
                    </a:cubicBezTo>
                    <a:cubicBezTo>
                      <a:pt x="357" y="18364"/>
                      <a:pt x="235" y="18075"/>
                      <a:pt x="35" y="17841"/>
                    </a:cubicBezTo>
                    <a:lnTo>
                      <a:pt x="1" y="17863"/>
                    </a:lnTo>
                    <a:cubicBezTo>
                      <a:pt x="190" y="18097"/>
                      <a:pt x="302" y="18386"/>
                      <a:pt x="390" y="18675"/>
                    </a:cubicBezTo>
                    <a:cubicBezTo>
                      <a:pt x="479" y="18975"/>
                      <a:pt x="546" y="19264"/>
                      <a:pt x="635" y="19565"/>
                    </a:cubicBezTo>
                    <a:lnTo>
                      <a:pt x="1091" y="21278"/>
                    </a:lnTo>
                    <a:cubicBezTo>
                      <a:pt x="1080" y="21311"/>
                      <a:pt x="1058" y="21355"/>
                      <a:pt x="1046" y="21400"/>
                    </a:cubicBezTo>
                    <a:cubicBezTo>
                      <a:pt x="913" y="21689"/>
                      <a:pt x="802" y="21990"/>
                      <a:pt x="702" y="22290"/>
                    </a:cubicBezTo>
                    <a:cubicBezTo>
                      <a:pt x="490" y="22890"/>
                      <a:pt x="302" y="23502"/>
                      <a:pt x="134" y="24114"/>
                    </a:cubicBezTo>
                    <a:lnTo>
                      <a:pt x="379" y="24147"/>
                    </a:lnTo>
                    <a:cubicBezTo>
                      <a:pt x="535" y="23535"/>
                      <a:pt x="702" y="22957"/>
                      <a:pt x="913" y="22368"/>
                    </a:cubicBezTo>
                    <a:cubicBezTo>
                      <a:pt x="1013" y="22067"/>
                      <a:pt x="1125" y="21767"/>
                      <a:pt x="1246" y="21478"/>
                    </a:cubicBezTo>
                    <a:cubicBezTo>
                      <a:pt x="1369" y="21189"/>
                      <a:pt x="1513" y="20922"/>
                      <a:pt x="1647" y="20621"/>
                    </a:cubicBezTo>
                    <a:cubicBezTo>
                      <a:pt x="1825" y="20221"/>
                      <a:pt x="1970" y="19810"/>
                      <a:pt x="2092" y="19398"/>
                    </a:cubicBezTo>
                    <a:cubicBezTo>
                      <a:pt x="2126" y="19387"/>
                      <a:pt x="2148" y="19376"/>
                      <a:pt x="2170" y="19353"/>
                    </a:cubicBezTo>
                    <a:cubicBezTo>
                      <a:pt x="2225" y="19320"/>
                      <a:pt x="2270" y="19276"/>
                      <a:pt x="2314" y="19231"/>
                    </a:cubicBezTo>
                    <a:cubicBezTo>
                      <a:pt x="2403" y="19142"/>
                      <a:pt x="2492" y="19064"/>
                      <a:pt x="2603" y="19009"/>
                    </a:cubicBezTo>
                    <a:cubicBezTo>
                      <a:pt x="2704" y="18953"/>
                      <a:pt x="2826" y="18908"/>
                      <a:pt x="2937" y="18864"/>
                    </a:cubicBezTo>
                    <a:lnTo>
                      <a:pt x="3282" y="18720"/>
                    </a:lnTo>
                    <a:lnTo>
                      <a:pt x="3983" y="18441"/>
                    </a:lnTo>
                    <a:cubicBezTo>
                      <a:pt x="4217" y="18352"/>
                      <a:pt x="4450" y="18263"/>
                      <a:pt x="4694" y="18263"/>
                    </a:cubicBezTo>
                    <a:lnTo>
                      <a:pt x="4694" y="18219"/>
                    </a:lnTo>
                    <a:cubicBezTo>
                      <a:pt x="4680" y="18218"/>
                      <a:pt x="4666" y="18218"/>
                      <a:pt x="4652" y="18218"/>
                    </a:cubicBezTo>
                    <a:cubicBezTo>
                      <a:pt x="4412" y="18218"/>
                      <a:pt x="4181" y="18301"/>
                      <a:pt x="3960" y="18375"/>
                    </a:cubicBezTo>
                    <a:lnTo>
                      <a:pt x="3260" y="18653"/>
                    </a:lnTo>
                    <a:lnTo>
                      <a:pt x="2904" y="18787"/>
                    </a:lnTo>
                    <a:cubicBezTo>
                      <a:pt x="2793" y="18831"/>
                      <a:pt x="2670" y="18864"/>
                      <a:pt x="2559" y="18931"/>
                    </a:cubicBezTo>
                    <a:cubicBezTo>
                      <a:pt x="2504" y="18953"/>
                      <a:pt x="2448" y="18987"/>
                      <a:pt x="2392" y="19031"/>
                    </a:cubicBezTo>
                    <a:cubicBezTo>
                      <a:pt x="2336" y="19076"/>
                      <a:pt x="2292" y="19120"/>
                      <a:pt x="2247" y="19153"/>
                    </a:cubicBezTo>
                    <a:lnTo>
                      <a:pt x="2148" y="19254"/>
                    </a:lnTo>
                    <a:cubicBezTo>
                      <a:pt x="2192" y="19109"/>
                      <a:pt x="2225" y="18953"/>
                      <a:pt x="2270" y="18809"/>
                    </a:cubicBezTo>
                    <a:cubicBezTo>
                      <a:pt x="2448" y="18197"/>
                      <a:pt x="2603" y="17585"/>
                      <a:pt x="2737" y="16963"/>
                    </a:cubicBezTo>
                    <a:lnTo>
                      <a:pt x="2971" y="16362"/>
                    </a:lnTo>
                    <a:cubicBezTo>
                      <a:pt x="3004" y="16373"/>
                      <a:pt x="3026" y="16384"/>
                      <a:pt x="3060" y="16395"/>
                    </a:cubicBezTo>
                    <a:cubicBezTo>
                      <a:pt x="3115" y="16406"/>
                      <a:pt x="3182" y="16429"/>
                      <a:pt x="3238" y="16439"/>
                    </a:cubicBezTo>
                    <a:cubicBezTo>
                      <a:pt x="3360" y="16462"/>
                      <a:pt x="3471" y="16484"/>
                      <a:pt x="3594" y="16495"/>
                    </a:cubicBezTo>
                    <a:cubicBezTo>
                      <a:pt x="3637" y="16501"/>
                      <a:pt x="3679" y="16503"/>
                      <a:pt x="3721" y="16503"/>
                    </a:cubicBezTo>
                    <a:cubicBezTo>
                      <a:pt x="3939" y="16503"/>
                      <a:pt x="4141" y="16437"/>
                      <a:pt x="4328" y="16362"/>
                    </a:cubicBezTo>
                    <a:cubicBezTo>
                      <a:pt x="4783" y="16184"/>
                      <a:pt x="5195" y="15939"/>
                      <a:pt x="5596" y="15705"/>
                    </a:cubicBezTo>
                    <a:cubicBezTo>
                      <a:pt x="5796" y="15583"/>
                      <a:pt x="6007" y="15450"/>
                      <a:pt x="6196" y="15339"/>
                    </a:cubicBezTo>
                    <a:cubicBezTo>
                      <a:pt x="6385" y="15238"/>
                      <a:pt x="6585" y="15138"/>
                      <a:pt x="6785" y="15060"/>
                    </a:cubicBezTo>
                    <a:cubicBezTo>
                      <a:pt x="7086" y="15094"/>
                      <a:pt x="7375" y="15116"/>
                      <a:pt x="7664" y="15161"/>
                    </a:cubicBezTo>
                    <a:cubicBezTo>
                      <a:pt x="7964" y="15205"/>
                      <a:pt x="8253" y="15316"/>
                      <a:pt x="8565" y="15394"/>
                    </a:cubicBezTo>
                    <a:cubicBezTo>
                      <a:pt x="8710" y="15428"/>
                      <a:pt x="8866" y="15461"/>
                      <a:pt x="9010" y="15505"/>
                    </a:cubicBezTo>
                    <a:cubicBezTo>
                      <a:pt x="9165" y="15550"/>
                      <a:pt x="9310" y="15594"/>
                      <a:pt x="9455" y="15639"/>
                    </a:cubicBezTo>
                    <a:cubicBezTo>
                      <a:pt x="9755" y="15728"/>
                      <a:pt x="10055" y="15828"/>
                      <a:pt x="10367" y="15883"/>
                    </a:cubicBezTo>
                    <a:lnTo>
                      <a:pt x="10378" y="15828"/>
                    </a:lnTo>
                    <a:cubicBezTo>
                      <a:pt x="10067" y="15772"/>
                      <a:pt x="9778" y="15672"/>
                      <a:pt x="9488" y="15572"/>
                    </a:cubicBezTo>
                    <a:cubicBezTo>
                      <a:pt x="9333" y="15517"/>
                      <a:pt x="9188" y="15472"/>
                      <a:pt x="9044" y="15416"/>
                    </a:cubicBezTo>
                    <a:cubicBezTo>
                      <a:pt x="8888" y="15372"/>
                      <a:pt x="8732" y="15339"/>
                      <a:pt x="8587" y="15294"/>
                    </a:cubicBezTo>
                    <a:cubicBezTo>
                      <a:pt x="8287" y="15216"/>
                      <a:pt x="7998" y="15105"/>
                      <a:pt x="7687" y="15038"/>
                    </a:cubicBezTo>
                    <a:cubicBezTo>
                      <a:pt x="7475" y="15005"/>
                      <a:pt x="7275" y="14983"/>
                      <a:pt x="7064" y="14961"/>
                    </a:cubicBezTo>
                    <a:cubicBezTo>
                      <a:pt x="7430" y="14827"/>
                      <a:pt x="7798" y="14716"/>
                      <a:pt x="8176" y="14638"/>
                    </a:cubicBezTo>
                    <a:lnTo>
                      <a:pt x="8187" y="14638"/>
                    </a:lnTo>
                    <a:lnTo>
                      <a:pt x="8209" y="14627"/>
                    </a:lnTo>
                    <a:lnTo>
                      <a:pt x="8387" y="14449"/>
                    </a:lnTo>
                    <a:cubicBezTo>
                      <a:pt x="8443" y="14382"/>
                      <a:pt x="8498" y="14326"/>
                      <a:pt x="8554" y="14259"/>
                    </a:cubicBezTo>
                    <a:cubicBezTo>
                      <a:pt x="8654" y="14137"/>
                      <a:pt x="8765" y="14015"/>
                      <a:pt x="8854" y="13881"/>
                    </a:cubicBezTo>
                    <a:cubicBezTo>
                      <a:pt x="9054" y="13626"/>
                      <a:pt x="9244" y="13359"/>
                      <a:pt x="9432" y="13092"/>
                    </a:cubicBezTo>
                    <a:lnTo>
                      <a:pt x="9699" y="12692"/>
                    </a:lnTo>
                    <a:cubicBezTo>
                      <a:pt x="9788" y="12558"/>
                      <a:pt x="9867" y="12413"/>
                      <a:pt x="9956" y="12280"/>
                    </a:cubicBezTo>
                    <a:lnTo>
                      <a:pt x="9956" y="12257"/>
                    </a:lnTo>
                    <a:cubicBezTo>
                      <a:pt x="10055" y="12168"/>
                      <a:pt x="10178" y="12091"/>
                      <a:pt x="10311" y="12035"/>
                    </a:cubicBezTo>
                    <a:cubicBezTo>
                      <a:pt x="10456" y="11980"/>
                      <a:pt x="10623" y="11924"/>
                      <a:pt x="10779" y="11879"/>
                    </a:cubicBezTo>
                    <a:cubicBezTo>
                      <a:pt x="11090" y="11768"/>
                      <a:pt x="11412" y="11668"/>
                      <a:pt x="11735" y="11568"/>
                    </a:cubicBezTo>
                    <a:cubicBezTo>
                      <a:pt x="11891" y="11523"/>
                      <a:pt x="12047" y="11468"/>
                      <a:pt x="12213" y="11424"/>
                    </a:cubicBezTo>
                    <a:cubicBezTo>
                      <a:pt x="12369" y="11390"/>
                      <a:pt x="12536" y="11357"/>
                      <a:pt x="12702" y="11335"/>
                    </a:cubicBezTo>
                    <a:cubicBezTo>
                      <a:pt x="12876" y="11311"/>
                      <a:pt x="13053" y="11300"/>
                      <a:pt x="13231" y="11300"/>
                    </a:cubicBezTo>
                    <a:cubicBezTo>
                      <a:pt x="13384" y="11300"/>
                      <a:pt x="13538" y="11308"/>
                      <a:pt x="13693" y="11323"/>
                    </a:cubicBezTo>
                    <a:lnTo>
                      <a:pt x="13703" y="11279"/>
                    </a:lnTo>
                    <a:cubicBezTo>
                      <a:pt x="13509" y="11260"/>
                      <a:pt x="13312" y="11248"/>
                      <a:pt x="13115" y="11248"/>
                    </a:cubicBezTo>
                    <a:cubicBezTo>
                      <a:pt x="12973" y="11248"/>
                      <a:pt x="12831" y="11254"/>
                      <a:pt x="12692" y="11268"/>
                    </a:cubicBezTo>
                    <a:cubicBezTo>
                      <a:pt x="12524" y="11290"/>
                      <a:pt x="12358" y="11312"/>
                      <a:pt x="12191" y="11357"/>
                    </a:cubicBezTo>
                    <a:cubicBezTo>
                      <a:pt x="12024" y="11390"/>
                      <a:pt x="11869" y="11434"/>
                      <a:pt x="11701" y="11479"/>
                    </a:cubicBezTo>
                    <a:cubicBezTo>
                      <a:pt x="11379" y="11568"/>
                      <a:pt x="11068" y="11668"/>
                      <a:pt x="10745" y="11768"/>
                    </a:cubicBezTo>
                    <a:cubicBezTo>
                      <a:pt x="10589" y="11812"/>
                      <a:pt x="10423" y="11857"/>
                      <a:pt x="10267" y="11924"/>
                    </a:cubicBezTo>
                    <a:cubicBezTo>
                      <a:pt x="10200" y="11946"/>
                      <a:pt x="10144" y="11980"/>
                      <a:pt x="10089" y="12002"/>
                    </a:cubicBezTo>
                    <a:cubicBezTo>
                      <a:pt x="10189" y="11802"/>
                      <a:pt x="10289" y="11602"/>
                      <a:pt x="10367" y="11401"/>
                    </a:cubicBezTo>
                    <a:cubicBezTo>
                      <a:pt x="10779" y="10378"/>
                      <a:pt x="11068" y="9321"/>
                      <a:pt x="11312" y="8265"/>
                    </a:cubicBezTo>
                    <a:cubicBezTo>
                      <a:pt x="11546" y="7897"/>
                      <a:pt x="11857" y="7564"/>
                      <a:pt x="12146" y="7230"/>
                    </a:cubicBezTo>
                    <a:cubicBezTo>
                      <a:pt x="12447" y="6886"/>
                      <a:pt x="12714" y="6508"/>
                      <a:pt x="12969" y="6140"/>
                    </a:cubicBezTo>
                    <a:cubicBezTo>
                      <a:pt x="13481" y="5395"/>
                      <a:pt x="14059" y="4706"/>
                      <a:pt x="14716" y="4083"/>
                    </a:cubicBezTo>
                    <a:lnTo>
                      <a:pt x="14660" y="4027"/>
                    </a:lnTo>
                    <a:cubicBezTo>
                      <a:pt x="14004" y="4661"/>
                      <a:pt x="13414" y="5351"/>
                      <a:pt x="12892" y="6096"/>
                    </a:cubicBezTo>
                    <a:cubicBezTo>
                      <a:pt x="12636" y="6463"/>
                      <a:pt x="12380" y="6830"/>
                      <a:pt x="12069" y="7163"/>
                    </a:cubicBezTo>
                    <a:cubicBezTo>
                      <a:pt x="11835" y="7430"/>
                      <a:pt x="11590" y="7697"/>
                      <a:pt x="11379" y="7986"/>
                    </a:cubicBezTo>
                    <a:cubicBezTo>
                      <a:pt x="11401" y="7887"/>
                      <a:pt x="11424" y="7786"/>
                      <a:pt x="11446" y="7675"/>
                    </a:cubicBezTo>
                    <a:cubicBezTo>
                      <a:pt x="11579" y="7052"/>
                      <a:pt x="11701" y="6419"/>
                      <a:pt x="11813" y="5784"/>
                    </a:cubicBezTo>
                    <a:cubicBezTo>
                      <a:pt x="11935" y="5151"/>
                      <a:pt x="12013" y="4506"/>
                      <a:pt x="12047" y="3861"/>
                    </a:cubicBezTo>
                    <a:cubicBezTo>
                      <a:pt x="12113" y="2570"/>
                      <a:pt x="12069" y="1280"/>
                      <a:pt x="11935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77" name="Google Shape;2177;p8"/>
              <p:cNvSpPr/>
              <p:nvPr/>
            </p:nvSpPr>
            <p:spPr>
              <a:xfrm>
                <a:off x="1870771" y="1583101"/>
                <a:ext cx="121095" cy="13211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787" extrusionOk="0">
                    <a:moveTo>
                      <a:pt x="834" y="1"/>
                    </a:moveTo>
                    <a:cubicBezTo>
                      <a:pt x="743" y="1"/>
                      <a:pt x="661" y="14"/>
                      <a:pt x="601" y="51"/>
                    </a:cubicBezTo>
                    <a:cubicBezTo>
                      <a:pt x="412" y="152"/>
                      <a:pt x="1" y="1141"/>
                      <a:pt x="100" y="1942"/>
                    </a:cubicBezTo>
                    <a:cubicBezTo>
                      <a:pt x="189" y="2743"/>
                      <a:pt x="735" y="3388"/>
                      <a:pt x="1235" y="3610"/>
                    </a:cubicBezTo>
                    <a:cubicBezTo>
                      <a:pt x="1561" y="3759"/>
                      <a:pt x="1896" y="3786"/>
                      <a:pt x="2096" y="3786"/>
                    </a:cubicBezTo>
                    <a:cubicBezTo>
                      <a:pt x="2210" y="3786"/>
                      <a:pt x="2280" y="3777"/>
                      <a:pt x="2280" y="3777"/>
                    </a:cubicBezTo>
                    <a:cubicBezTo>
                      <a:pt x="2280" y="3777"/>
                      <a:pt x="2470" y="3110"/>
                      <a:pt x="2570" y="2921"/>
                    </a:cubicBezTo>
                    <a:cubicBezTo>
                      <a:pt x="2670" y="2720"/>
                      <a:pt x="3204" y="2142"/>
                      <a:pt x="3337" y="1742"/>
                    </a:cubicBezTo>
                    <a:cubicBezTo>
                      <a:pt x="3471" y="1341"/>
                      <a:pt x="3182" y="896"/>
                      <a:pt x="2925" y="674"/>
                    </a:cubicBezTo>
                    <a:cubicBezTo>
                      <a:pt x="2681" y="463"/>
                      <a:pt x="1558" y="129"/>
                      <a:pt x="1368" y="85"/>
                    </a:cubicBezTo>
                    <a:cubicBezTo>
                      <a:pt x="1235" y="55"/>
                      <a:pt x="1017" y="1"/>
                      <a:pt x="8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78" name="Google Shape;2178;p8"/>
              <p:cNvSpPr/>
              <p:nvPr/>
            </p:nvSpPr>
            <p:spPr>
              <a:xfrm>
                <a:off x="1870771" y="1583240"/>
                <a:ext cx="66007" cy="120397"/>
              </a:xfrm>
              <a:custGeom>
                <a:avLst/>
                <a:gdLst/>
                <a:ahLst/>
                <a:cxnLst/>
                <a:rect l="l" t="t" r="r" b="b"/>
                <a:pathLst>
                  <a:path w="1892" h="3451" extrusionOk="0">
                    <a:moveTo>
                      <a:pt x="814" y="0"/>
                    </a:moveTo>
                    <a:cubicBezTo>
                      <a:pt x="731" y="0"/>
                      <a:pt x="656" y="13"/>
                      <a:pt x="601" y="47"/>
                    </a:cubicBezTo>
                    <a:cubicBezTo>
                      <a:pt x="412" y="148"/>
                      <a:pt x="1" y="1137"/>
                      <a:pt x="100" y="1938"/>
                    </a:cubicBezTo>
                    <a:cubicBezTo>
                      <a:pt x="179" y="2594"/>
                      <a:pt x="557" y="3139"/>
                      <a:pt x="968" y="3450"/>
                    </a:cubicBezTo>
                    <a:cubicBezTo>
                      <a:pt x="1124" y="3373"/>
                      <a:pt x="1257" y="3284"/>
                      <a:pt x="1380" y="3173"/>
                    </a:cubicBezTo>
                    <a:cubicBezTo>
                      <a:pt x="1680" y="2884"/>
                      <a:pt x="1825" y="2494"/>
                      <a:pt x="1858" y="2094"/>
                    </a:cubicBezTo>
                    <a:cubicBezTo>
                      <a:pt x="1892" y="1705"/>
                      <a:pt x="1835" y="1304"/>
                      <a:pt x="1680" y="937"/>
                    </a:cubicBezTo>
                    <a:cubicBezTo>
                      <a:pt x="1524" y="581"/>
                      <a:pt x="1279" y="270"/>
                      <a:pt x="980" y="14"/>
                    </a:cubicBezTo>
                    <a:cubicBezTo>
                      <a:pt x="923" y="6"/>
                      <a:pt x="867" y="0"/>
                      <a:pt x="814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79" name="Google Shape;2179;p8"/>
              <p:cNvSpPr/>
              <p:nvPr/>
            </p:nvSpPr>
            <p:spPr>
              <a:xfrm>
                <a:off x="1889785" y="1610872"/>
                <a:ext cx="35725" cy="24107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69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90" y="78"/>
                      <a:pt x="368" y="179"/>
                      <a:pt x="534" y="290"/>
                    </a:cubicBezTo>
                    <a:cubicBezTo>
                      <a:pt x="612" y="345"/>
                      <a:pt x="690" y="412"/>
                      <a:pt x="768" y="479"/>
                    </a:cubicBezTo>
                    <a:cubicBezTo>
                      <a:pt x="846" y="545"/>
                      <a:pt x="912" y="612"/>
                      <a:pt x="957" y="690"/>
                    </a:cubicBezTo>
                    <a:lnTo>
                      <a:pt x="1024" y="656"/>
                    </a:lnTo>
                    <a:cubicBezTo>
                      <a:pt x="968" y="567"/>
                      <a:pt x="879" y="501"/>
                      <a:pt x="801" y="434"/>
                    </a:cubicBezTo>
                    <a:cubicBezTo>
                      <a:pt x="724" y="367"/>
                      <a:pt x="635" y="312"/>
                      <a:pt x="546" y="268"/>
                    </a:cubicBezTo>
                    <a:cubicBezTo>
                      <a:pt x="378" y="156"/>
                      <a:pt x="190" y="67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80" name="Google Shape;2180;p8"/>
              <p:cNvSpPr/>
              <p:nvPr/>
            </p:nvSpPr>
            <p:spPr>
              <a:xfrm>
                <a:off x="1918115" y="1592625"/>
                <a:ext cx="15560" cy="31085"/>
              </a:xfrm>
              <a:custGeom>
                <a:avLst/>
                <a:gdLst/>
                <a:ahLst/>
                <a:cxnLst/>
                <a:rect l="l" t="t" r="r" b="b"/>
                <a:pathLst>
                  <a:path w="446" h="891" extrusionOk="0">
                    <a:moveTo>
                      <a:pt x="446" y="1"/>
                    </a:moveTo>
                    <a:cubicBezTo>
                      <a:pt x="256" y="267"/>
                      <a:pt x="123" y="490"/>
                      <a:pt x="1" y="791"/>
                    </a:cubicBezTo>
                    <a:lnTo>
                      <a:pt x="90" y="890"/>
                    </a:lnTo>
                    <a:cubicBezTo>
                      <a:pt x="179" y="590"/>
                      <a:pt x="301" y="290"/>
                      <a:pt x="44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81" name="Google Shape;2181;p8"/>
              <p:cNvSpPr/>
              <p:nvPr/>
            </p:nvSpPr>
            <p:spPr>
              <a:xfrm>
                <a:off x="1934408" y="1617850"/>
                <a:ext cx="24107" cy="5397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547" extrusionOk="0">
                    <a:moveTo>
                      <a:pt x="690" y="1"/>
                    </a:moveTo>
                    <a:cubicBezTo>
                      <a:pt x="323" y="379"/>
                      <a:pt x="78" y="812"/>
                      <a:pt x="1" y="1346"/>
                    </a:cubicBezTo>
                    <a:lnTo>
                      <a:pt x="112" y="1546"/>
                    </a:lnTo>
                    <a:cubicBezTo>
                      <a:pt x="145" y="1024"/>
                      <a:pt x="357" y="401"/>
                      <a:pt x="6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82" name="Google Shape;2182;p8"/>
              <p:cNvSpPr/>
              <p:nvPr/>
            </p:nvSpPr>
            <p:spPr>
              <a:xfrm>
                <a:off x="1901054" y="1665193"/>
                <a:ext cx="41935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71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67" y="90"/>
                      <a:pt x="901" y="345"/>
                      <a:pt x="1179" y="713"/>
                    </a:cubicBezTo>
                    <a:lnTo>
                      <a:pt x="1201" y="545"/>
                    </a:lnTo>
                    <a:cubicBezTo>
                      <a:pt x="868" y="179"/>
                      <a:pt x="478" y="45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83" name="Google Shape;2183;p8"/>
              <p:cNvSpPr/>
              <p:nvPr/>
            </p:nvSpPr>
            <p:spPr>
              <a:xfrm>
                <a:off x="1844779" y="1723143"/>
                <a:ext cx="102465" cy="107698"/>
              </a:xfrm>
              <a:custGeom>
                <a:avLst/>
                <a:gdLst/>
                <a:ahLst/>
                <a:cxnLst/>
                <a:rect l="l" t="t" r="r" b="b"/>
                <a:pathLst>
                  <a:path w="2937" h="3087" extrusionOk="0">
                    <a:moveTo>
                      <a:pt x="629" y="0"/>
                    </a:moveTo>
                    <a:cubicBezTo>
                      <a:pt x="496" y="0"/>
                      <a:pt x="389" y="35"/>
                      <a:pt x="323" y="119"/>
                    </a:cubicBezTo>
                    <a:cubicBezTo>
                      <a:pt x="0" y="520"/>
                      <a:pt x="111" y="1321"/>
                      <a:pt x="190" y="1709"/>
                    </a:cubicBezTo>
                    <a:cubicBezTo>
                      <a:pt x="312" y="2443"/>
                      <a:pt x="779" y="3011"/>
                      <a:pt x="1491" y="3078"/>
                    </a:cubicBezTo>
                    <a:cubicBezTo>
                      <a:pt x="1543" y="3084"/>
                      <a:pt x="1593" y="3086"/>
                      <a:pt x="1643" y="3086"/>
                    </a:cubicBezTo>
                    <a:cubicBezTo>
                      <a:pt x="2265" y="3086"/>
                      <a:pt x="2647" y="2666"/>
                      <a:pt x="2647" y="2666"/>
                    </a:cubicBezTo>
                    <a:cubicBezTo>
                      <a:pt x="2692" y="2621"/>
                      <a:pt x="2803" y="2577"/>
                      <a:pt x="2870" y="2077"/>
                    </a:cubicBezTo>
                    <a:cubicBezTo>
                      <a:pt x="2936" y="1576"/>
                      <a:pt x="2603" y="1054"/>
                      <a:pt x="2258" y="742"/>
                    </a:cubicBezTo>
                    <a:cubicBezTo>
                      <a:pt x="1977" y="496"/>
                      <a:pt x="1127" y="0"/>
                      <a:pt x="62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84" name="Google Shape;2184;p8"/>
              <p:cNvSpPr/>
              <p:nvPr/>
            </p:nvSpPr>
            <p:spPr>
              <a:xfrm>
                <a:off x="1844779" y="1723073"/>
                <a:ext cx="57843" cy="105151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3014" extrusionOk="0">
                    <a:moveTo>
                      <a:pt x="630" y="1"/>
                    </a:moveTo>
                    <a:cubicBezTo>
                      <a:pt x="496" y="1"/>
                      <a:pt x="387" y="36"/>
                      <a:pt x="323" y="121"/>
                    </a:cubicBezTo>
                    <a:cubicBezTo>
                      <a:pt x="0" y="522"/>
                      <a:pt x="111" y="1323"/>
                      <a:pt x="190" y="1711"/>
                    </a:cubicBezTo>
                    <a:cubicBezTo>
                      <a:pt x="289" y="2334"/>
                      <a:pt x="645" y="2835"/>
                      <a:pt x="1179" y="3013"/>
                    </a:cubicBezTo>
                    <a:cubicBezTo>
                      <a:pt x="1257" y="2969"/>
                      <a:pt x="1324" y="2902"/>
                      <a:pt x="1391" y="2835"/>
                    </a:cubicBezTo>
                    <a:cubicBezTo>
                      <a:pt x="1613" y="2546"/>
                      <a:pt x="1658" y="2179"/>
                      <a:pt x="1535" y="1845"/>
                    </a:cubicBezTo>
                    <a:cubicBezTo>
                      <a:pt x="1468" y="1689"/>
                      <a:pt x="1379" y="1533"/>
                      <a:pt x="1302" y="1378"/>
                    </a:cubicBezTo>
                    <a:cubicBezTo>
                      <a:pt x="1213" y="1211"/>
                      <a:pt x="1146" y="1033"/>
                      <a:pt x="1090" y="844"/>
                    </a:cubicBezTo>
                    <a:cubicBezTo>
                      <a:pt x="1013" y="577"/>
                      <a:pt x="968" y="299"/>
                      <a:pt x="879" y="32"/>
                    </a:cubicBezTo>
                    <a:cubicBezTo>
                      <a:pt x="791" y="12"/>
                      <a:pt x="706" y="1"/>
                      <a:pt x="63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85" name="Google Shape;2185;p8"/>
              <p:cNvSpPr/>
              <p:nvPr/>
            </p:nvSpPr>
            <p:spPr>
              <a:xfrm>
                <a:off x="1859153" y="1771358"/>
                <a:ext cx="36109" cy="4849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139" extrusionOk="0">
                    <a:moveTo>
                      <a:pt x="719" y="0"/>
                    </a:moveTo>
                    <a:cubicBezTo>
                      <a:pt x="662" y="0"/>
                      <a:pt x="602" y="6"/>
                      <a:pt x="522" y="16"/>
                    </a:cubicBezTo>
                    <a:cubicBezTo>
                      <a:pt x="344" y="28"/>
                      <a:pt x="166" y="60"/>
                      <a:pt x="0" y="105"/>
                    </a:cubicBezTo>
                    <a:cubicBezTo>
                      <a:pt x="178" y="83"/>
                      <a:pt x="356" y="60"/>
                      <a:pt x="522" y="60"/>
                    </a:cubicBezTo>
                    <a:cubicBezTo>
                      <a:pt x="700" y="72"/>
                      <a:pt x="868" y="94"/>
                      <a:pt x="1034" y="139"/>
                    </a:cubicBezTo>
                    <a:lnTo>
                      <a:pt x="957" y="28"/>
                    </a:lnTo>
                    <a:cubicBezTo>
                      <a:pt x="858" y="9"/>
                      <a:pt x="790" y="0"/>
                      <a:pt x="71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86" name="Google Shape;2186;p8"/>
              <p:cNvSpPr/>
              <p:nvPr/>
            </p:nvSpPr>
            <p:spPr>
              <a:xfrm>
                <a:off x="1920452" y="1750565"/>
                <a:ext cx="13990" cy="5903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1692" extrusionOk="0">
                    <a:moveTo>
                      <a:pt x="0" y="1"/>
                    </a:moveTo>
                    <a:cubicBezTo>
                      <a:pt x="189" y="223"/>
                      <a:pt x="312" y="512"/>
                      <a:pt x="323" y="801"/>
                    </a:cubicBezTo>
                    <a:cubicBezTo>
                      <a:pt x="334" y="946"/>
                      <a:pt x="323" y="1091"/>
                      <a:pt x="312" y="1235"/>
                    </a:cubicBezTo>
                    <a:cubicBezTo>
                      <a:pt x="300" y="1380"/>
                      <a:pt x="267" y="1524"/>
                      <a:pt x="245" y="1669"/>
                    </a:cubicBezTo>
                    <a:lnTo>
                      <a:pt x="345" y="1691"/>
                    </a:lnTo>
                    <a:cubicBezTo>
                      <a:pt x="367" y="1536"/>
                      <a:pt x="379" y="1391"/>
                      <a:pt x="389" y="1235"/>
                    </a:cubicBezTo>
                    <a:cubicBezTo>
                      <a:pt x="401" y="1091"/>
                      <a:pt x="401" y="946"/>
                      <a:pt x="379" y="790"/>
                    </a:cubicBezTo>
                    <a:cubicBezTo>
                      <a:pt x="345" y="490"/>
                      <a:pt x="211" y="212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87" name="Google Shape;2187;p8"/>
              <p:cNvSpPr/>
              <p:nvPr/>
            </p:nvSpPr>
            <p:spPr>
              <a:xfrm>
                <a:off x="1894425" y="1812003"/>
                <a:ext cx="41935" cy="5338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53" extrusionOk="0">
                    <a:moveTo>
                      <a:pt x="784" y="1"/>
                    </a:moveTo>
                    <a:cubicBezTo>
                      <a:pt x="516" y="1"/>
                      <a:pt x="249" y="51"/>
                      <a:pt x="1" y="153"/>
                    </a:cubicBezTo>
                    <a:cubicBezTo>
                      <a:pt x="219" y="78"/>
                      <a:pt x="444" y="41"/>
                      <a:pt x="668" y="41"/>
                    </a:cubicBezTo>
                    <a:cubicBezTo>
                      <a:pt x="844" y="41"/>
                      <a:pt x="1020" y="64"/>
                      <a:pt x="1191" y="108"/>
                    </a:cubicBezTo>
                    <a:lnTo>
                      <a:pt x="1202" y="41"/>
                    </a:lnTo>
                    <a:cubicBezTo>
                      <a:pt x="1064" y="15"/>
                      <a:pt x="924" y="1"/>
                      <a:pt x="78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88" name="Google Shape;2188;p8"/>
              <p:cNvSpPr/>
              <p:nvPr/>
            </p:nvSpPr>
            <p:spPr>
              <a:xfrm>
                <a:off x="1882808" y="1789849"/>
                <a:ext cx="33387" cy="5373"/>
              </a:xfrm>
              <a:custGeom>
                <a:avLst/>
                <a:gdLst/>
                <a:ahLst/>
                <a:cxnLst/>
                <a:rect l="l" t="t" r="r" b="b"/>
                <a:pathLst>
                  <a:path w="957" h="154" extrusionOk="0">
                    <a:moveTo>
                      <a:pt x="601" y="0"/>
                    </a:moveTo>
                    <a:cubicBezTo>
                      <a:pt x="559" y="0"/>
                      <a:pt x="518" y="3"/>
                      <a:pt x="479" y="9"/>
                    </a:cubicBezTo>
                    <a:cubicBezTo>
                      <a:pt x="323" y="20"/>
                      <a:pt x="167" y="54"/>
                      <a:pt x="0" y="54"/>
                    </a:cubicBezTo>
                    <a:cubicBezTo>
                      <a:pt x="32" y="56"/>
                      <a:pt x="64" y="57"/>
                      <a:pt x="96" y="57"/>
                    </a:cubicBezTo>
                    <a:cubicBezTo>
                      <a:pt x="228" y="57"/>
                      <a:pt x="353" y="42"/>
                      <a:pt x="479" y="42"/>
                    </a:cubicBezTo>
                    <a:cubicBezTo>
                      <a:pt x="635" y="42"/>
                      <a:pt x="801" y="64"/>
                      <a:pt x="912" y="153"/>
                    </a:cubicBezTo>
                    <a:lnTo>
                      <a:pt x="957" y="98"/>
                    </a:lnTo>
                    <a:cubicBezTo>
                      <a:pt x="890" y="42"/>
                      <a:pt x="801" y="20"/>
                      <a:pt x="723" y="9"/>
                    </a:cubicBezTo>
                    <a:cubicBezTo>
                      <a:pt x="684" y="3"/>
                      <a:pt x="643" y="0"/>
                      <a:pt x="60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89" name="Google Shape;2189;p8"/>
              <p:cNvSpPr/>
              <p:nvPr/>
            </p:nvSpPr>
            <p:spPr>
              <a:xfrm>
                <a:off x="1873492" y="1732737"/>
                <a:ext cx="10117" cy="32969"/>
              </a:xfrm>
              <a:custGeom>
                <a:avLst/>
                <a:gdLst/>
                <a:ahLst/>
                <a:cxnLst/>
                <a:rect l="l" t="t" r="r" b="b"/>
                <a:pathLst>
                  <a:path w="290" h="945" extrusionOk="0">
                    <a:moveTo>
                      <a:pt x="178" y="0"/>
                    </a:moveTo>
                    <a:lnTo>
                      <a:pt x="178" y="0"/>
                    </a:lnTo>
                    <a:cubicBezTo>
                      <a:pt x="22" y="289"/>
                      <a:pt x="0" y="611"/>
                      <a:pt x="190" y="901"/>
                    </a:cubicBezTo>
                    <a:lnTo>
                      <a:pt x="289" y="945"/>
                    </a:lnTo>
                    <a:cubicBezTo>
                      <a:pt x="101" y="690"/>
                      <a:pt x="45" y="300"/>
                      <a:pt x="17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90" name="Google Shape;2190;p8"/>
              <p:cNvSpPr/>
              <p:nvPr/>
            </p:nvSpPr>
            <p:spPr>
              <a:xfrm>
                <a:off x="1902206" y="1746692"/>
                <a:ext cx="6245" cy="39597"/>
              </a:xfrm>
              <a:custGeom>
                <a:avLst/>
                <a:gdLst/>
                <a:ahLst/>
                <a:cxnLst/>
                <a:rect l="l" t="t" r="r" b="b"/>
                <a:pathLst>
                  <a:path w="179" h="1135" extrusionOk="0">
                    <a:moveTo>
                      <a:pt x="156" y="0"/>
                    </a:moveTo>
                    <a:cubicBezTo>
                      <a:pt x="34" y="345"/>
                      <a:pt x="0" y="735"/>
                      <a:pt x="89" y="1113"/>
                    </a:cubicBezTo>
                    <a:lnTo>
                      <a:pt x="178" y="1135"/>
                    </a:lnTo>
                    <a:cubicBezTo>
                      <a:pt x="79" y="790"/>
                      <a:pt x="56" y="356"/>
                      <a:pt x="1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91" name="Google Shape;2191;p8"/>
              <p:cNvSpPr/>
              <p:nvPr/>
            </p:nvSpPr>
            <p:spPr>
              <a:xfrm>
                <a:off x="1833894" y="1893712"/>
                <a:ext cx="103267" cy="86870"/>
              </a:xfrm>
              <a:custGeom>
                <a:avLst/>
                <a:gdLst/>
                <a:ahLst/>
                <a:cxnLst/>
                <a:rect l="l" t="t" r="r" b="b"/>
                <a:pathLst>
                  <a:path w="2960" h="2490" extrusionOk="0">
                    <a:moveTo>
                      <a:pt x="1304" y="1"/>
                    </a:moveTo>
                    <a:cubicBezTo>
                      <a:pt x="748" y="1"/>
                      <a:pt x="222" y="225"/>
                      <a:pt x="134" y="502"/>
                    </a:cubicBezTo>
                    <a:cubicBezTo>
                      <a:pt x="1" y="925"/>
                      <a:pt x="112" y="1214"/>
                      <a:pt x="301" y="1469"/>
                    </a:cubicBezTo>
                    <a:cubicBezTo>
                      <a:pt x="480" y="1701"/>
                      <a:pt x="1356" y="2490"/>
                      <a:pt x="1940" y="2490"/>
                    </a:cubicBezTo>
                    <a:cubicBezTo>
                      <a:pt x="1973" y="2490"/>
                      <a:pt x="2005" y="2487"/>
                      <a:pt x="2037" y="2482"/>
                    </a:cubicBezTo>
                    <a:cubicBezTo>
                      <a:pt x="2626" y="2393"/>
                      <a:pt x="2759" y="2026"/>
                      <a:pt x="2759" y="2026"/>
                    </a:cubicBezTo>
                    <a:cubicBezTo>
                      <a:pt x="2759" y="2026"/>
                      <a:pt x="2848" y="1892"/>
                      <a:pt x="2904" y="1637"/>
                    </a:cubicBezTo>
                    <a:cubicBezTo>
                      <a:pt x="2959" y="1370"/>
                      <a:pt x="2870" y="646"/>
                      <a:pt x="2148" y="213"/>
                    </a:cubicBezTo>
                    <a:cubicBezTo>
                      <a:pt x="1898" y="63"/>
                      <a:pt x="1597" y="1"/>
                      <a:pt x="130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92" name="Google Shape;2192;p8"/>
              <p:cNvSpPr/>
              <p:nvPr/>
            </p:nvSpPr>
            <p:spPr>
              <a:xfrm>
                <a:off x="1835848" y="1893712"/>
                <a:ext cx="96638" cy="52366"/>
              </a:xfrm>
              <a:custGeom>
                <a:avLst/>
                <a:gdLst/>
                <a:ahLst/>
                <a:cxnLst/>
                <a:rect l="l" t="t" r="r" b="b"/>
                <a:pathLst>
                  <a:path w="2770" h="1501" extrusionOk="0">
                    <a:moveTo>
                      <a:pt x="1248" y="1"/>
                    </a:moveTo>
                    <a:cubicBezTo>
                      <a:pt x="692" y="1"/>
                      <a:pt x="166" y="225"/>
                      <a:pt x="78" y="502"/>
                    </a:cubicBezTo>
                    <a:cubicBezTo>
                      <a:pt x="11" y="680"/>
                      <a:pt x="1" y="847"/>
                      <a:pt x="23" y="992"/>
                    </a:cubicBezTo>
                    <a:cubicBezTo>
                      <a:pt x="179" y="1058"/>
                      <a:pt x="323" y="1136"/>
                      <a:pt x="479" y="1203"/>
                    </a:cubicBezTo>
                    <a:cubicBezTo>
                      <a:pt x="779" y="1336"/>
                      <a:pt x="1091" y="1447"/>
                      <a:pt x="1413" y="1492"/>
                    </a:cubicBezTo>
                    <a:cubicBezTo>
                      <a:pt x="1477" y="1497"/>
                      <a:pt x="1542" y="1500"/>
                      <a:pt x="1607" y="1500"/>
                    </a:cubicBezTo>
                    <a:cubicBezTo>
                      <a:pt x="2048" y="1500"/>
                      <a:pt x="2489" y="1364"/>
                      <a:pt x="2770" y="1025"/>
                    </a:cubicBezTo>
                    <a:cubicBezTo>
                      <a:pt x="2670" y="747"/>
                      <a:pt x="2470" y="446"/>
                      <a:pt x="2092" y="213"/>
                    </a:cubicBezTo>
                    <a:cubicBezTo>
                      <a:pt x="1842" y="63"/>
                      <a:pt x="1541" y="1"/>
                      <a:pt x="124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93" name="Google Shape;2193;p8"/>
              <p:cNvSpPr/>
              <p:nvPr/>
            </p:nvSpPr>
            <p:spPr>
              <a:xfrm>
                <a:off x="1876981" y="1899573"/>
                <a:ext cx="21002" cy="43086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235" extrusionOk="0">
                    <a:moveTo>
                      <a:pt x="1" y="1"/>
                    </a:moveTo>
                    <a:cubicBezTo>
                      <a:pt x="156" y="179"/>
                      <a:pt x="234" y="401"/>
                      <a:pt x="290" y="623"/>
                    </a:cubicBezTo>
                    <a:cubicBezTo>
                      <a:pt x="357" y="846"/>
                      <a:pt x="379" y="1002"/>
                      <a:pt x="479" y="1224"/>
                    </a:cubicBezTo>
                    <a:lnTo>
                      <a:pt x="601" y="1235"/>
                    </a:lnTo>
                    <a:cubicBezTo>
                      <a:pt x="490" y="1046"/>
                      <a:pt x="423" y="824"/>
                      <a:pt x="345" y="601"/>
                    </a:cubicBezTo>
                    <a:cubicBezTo>
                      <a:pt x="268" y="389"/>
                      <a:pt x="167" y="167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94" name="Google Shape;2194;p8"/>
              <p:cNvSpPr/>
              <p:nvPr/>
            </p:nvSpPr>
            <p:spPr>
              <a:xfrm>
                <a:off x="1882005" y="1960488"/>
                <a:ext cx="44691" cy="10815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310" extrusionOk="0">
                    <a:moveTo>
                      <a:pt x="1191" y="0"/>
                    </a:moveTo>
                    <a:cubicBezTo>
                      <a:pt x="1013" y="123"/>
                      <a:pt x="824" y="212"/>
                      <a:pt x="613" y="257"/>
                    </a:cubicBezTo>
                    <a:cubicBezTo>
                      <a:pt x="536" y="274"/>
                      <a:pt x="456" y="282"/>
                      <a:pt x="376" y="282"/>
                    </a:cubicBezTo>
                    <a:cubicBezTo>
                      <a:pt x="247" y="282"/>
                      <a:pt x="118" y="260"/>
                      <a:pt x="1" y="212"/>
                    </a:cubicBezTo>
                    <a:lnTo>
                      <a:pt x="1" y="212"/>
                    </a:lnTo>
                    <a:cubicBezTo>
                      <a:pt x="146" y="280"/>
                      <a:pt x="310" y="309"/>
                      <a:pt x="473" y="309"/>
                    </a:cubicBezTo>
                    <a:cubicBezTo>
                      <a:pt x="523" y="309"/>
                      <a:pt x="574" y="306"/>
                      <a:pt x="624" y="301"/>
                    </a:cubicBezTo>
                    <a:cubicBezTo>
                      <a:pt x="835" y="267"/>
                      <a:pt x="1091" y="156"/>
                      <a:pt x="1280" y="56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95" name="Google Shape;2195;p8"/>
              <p:cNvSpPr/>
              <p:nvPr/>
            </p:nvSpPr>
            <p:spPr>
              <a:xfrm>
                <a:off x="1899868" y="1905399"/>
                <a:ext cx="23305" cy="53203"/>
              </a:xfrm>
              <a:custGeom>
                <a:avLst/>
                <a:gdLst/>
                <a:ahLst/>
                <a:cxnLst/>
                <a:rect l="l" t="t" r="r" b="b"/>
                <a:pathLst>
                  <a:path w="668" h="1525" extrusionOk="0">
                    <a:moveTo>
                      <a:pt x="1" y="0"/>
                    </a:moveTo>
                    <a:cubicBezTo>
                      <a:pt x="101" y="101"/>
                      <a:pt x="156" y="222"/>
                      <a:pt x="212" y="356"/>
                    </a:cubicBezTo>
                    <a:cubicBezTo>
                      <a:pt x="267" y="479"/>
                      <a:pt x="334" y="612"/>
                      <a:pt x="412" y="723"/>
                    </a:cubicBezTo>
                    <a:cubicBezTo>
                      <a:pt x="479" y="845"/>
                      <a:pt x="546" y="968"/>
                      <a:pt x="579" y="1102"/>
                    </a:cubicBezTo>
                    <a:cubicBezTo>
                      <a:pt x="601" y="1168"/>
                      <a:pt x="601" y="1235"/>
                      <a:pt x="601" y="1302"/>
                    </a:cubicBezTo>
                    <a:cubicBezTo>
                      <a:pt x="601" y="1368"/>
                      <a:pt x="590" y="1446"/>
                      <a:pt x="557" y="1468"/>
                    </a:cubicBezTo>
                    <a:lnTo>
                      <a:pt x="601" y="1524"/>
                    </a:lnTo>
                    <a:cubicBezTo>
                      <a:pt x="646" y="1502"/>
                      <a:pt x="657" y="1457"/>
                      <a:pt x="657" y="1413"/>
                    </a:cubicBezTo>
                    <a:cubicBezTo>
                      <a:pt x="668" y="1379"/>
                      <a:pt x="668" y="1346"/>
                      <a:pt x="668" y="1302"/>
                    </a:cubicBezTo>
                    <a:cubicBezTo>
                      <a:pt x="668" y="1235"/>
                      <a:pt x="657" y="1157"/>
                      <a:pt x="635" y="1090"/>
                    </a:cubicBezTo>
                    <a:cubicBezTo>
                      <a:pt x="590" y="956"/>
                      <a:pt x="512" y="823"/>
                      <a:pt x="445" y="712"/>
                    </a:cubicBezTo>
                    <a:cubicBezTo>
                      <a:pt x="368" y="590"/>
                      <a:pt x="290" y="467"/>
                      <a:pt x="234" y="345"/>
                    </a:cubicBezTo>
                    <a:cubicBezTo>
                      <a:pt x="168" y="222"/>
                      <a:pt x="101" y="101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96" name="Google Shape;2196;p8"/>
              <p:cNvSpPr/>
              <p:nvPr/>
            </p:nvSpPr>
            <p:spPr>
              <a:xfrm>
                <a:off x="1872690" y="1949184"/>
                <a:ext cx="39248" cy="6315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181" extrusionOk="0">
                    <a:moveTo>
                      <a:pt x="789" y="0"/>
                    </a:moveTo>
                    <a:cubicBezTo>
                      <a:pt x="703" y="0"/>
                      <a:pt x="618" y="9"/>
                      <a:pt x="535" y="24"/>
                    </a:cubicBezTo>
                    <a:cubicBezTo>
                      <a:pt x="346" y="57"/>
                      <a:pt x="179" y="113"/>
                      <a:pt x="1" y="180"/>
                    </a:cubicBezTo>
                    <a:cubicBezTo>
                      <a:pt x="179" y="124"/>
                      <a:pt x="357" y="80"/>
                      <a:pt x="535" y="57"/>
                    </a:cubicBezTo>
                    <a:cubicBezTo>
                      <a:pt x="564" y="56"/>
                      <a:pt x="594" y="55"/>
                      <a:pt x="626" y="55"/>
                    </a:cubicBezTo>
                    <a:cubicBezTo>
                      <a:pt x="790" y="55"/>
                      <a:pt x="985" y="78"/>
                      <a:pt x="1125" y="124"/>
                    </a:cubicBezTo>
                    <a:lnTo>
                      <a:pt x="1080" y="35"/>
                    </a:lnTo>
                    <a:cubicBezTo>
                      <a:pt x="985" y="11"/>
                      <a:pt x="887" y="0"/>
                      <a:pt x="78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97" name="Google Shape;2197;p8"/>
              <p:cNvSpPr/>
              <p:nvPr/>
            </p:nvSpPr>
            <p:spPr>
              <a:xfrm>
                <a:off x="1848268" y="1906934"/>
                <a:ext cx="36876" cy="30701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880" extrusionOk="0">
                    <a:moveTo>
                      <a:pt x="478" y="0"/>
                    </a:moveTo>
                    <a:cubicBezTo>
                      <a:pt x="423" y="257"/>
                      <a:pt x="523" y="534"/>
                      <a:pt x="723" y="712"/>
                    </a:cubicBezTo>
                    <a:cubicBezTo>
                      <a:pt x="646" y="724"/>
                      <a:pt x="567" y="724"/>
                      <a:pt x="501" y="735"/>
                    </a:cubicBezTo>
                    <a:cubicBezTo>
                      <a:pt x="323" y="768"/>
                      <a:pt x="156" y="824"/>
                      <a:pt x="1" y="880"/>
                    </a:cubicBezTo>
                    <a:cubicBezTo>
                      <a:pt x="167" y="835"/>
                      <a:pt x="334" y="813"/>
                      <a:pt x="501" y="791"/>
                    </a:cubicBezTo>
                    <a:cubicBezTo>
                      <a:pt x="545" y="785"/>
                      <a:pt x="590" y="782"/>
                      <a:pt x="633" y="782"/>
                    </a:cubicBezTo>
                    <a:cubicBezTo>
                      <a:pt x="676" y="782"/>
                      <a:pt x="718" y="785"/>
                      <a:pt x="757" y="791"/>
                    </a:cubicBezTo>
                    <a:cubicBezTo>
                      <a:pt x="801" y="801"/>
                      <a:pt x="834" y="813"/>
                      <a:pt x="879" y="824"/>
                    </a:cubicBezTo>
                    <a:cubicBezTo>
                      <a:pt x="913" y="835"/>
                      <a:pt x="1002" y="868"/>
                      <a:pt x="1057" y="880"/>
                    </a:cubicBezTo>
                    <a:lnTo>
                      <a:pt x="1012" y="824"/>
                    </a:lnTo>
                    <a:cubicBezTo>
                      <a:pt x="979" y="824"/>
                      <a:pt x="890" y="757"/>
                      <a:pt x="846" y="746"/>
                    </a:cubicBezTo>
                    <a:cubicBezTo>
                      <a:pt x="801" y="735"/>
                      <a:pt x="812" y="712"/>
                      <a:pt x="768" y="712"/>
                    </a:cubicBezTo>
                    <a:lnTo>
                      <a:pt x="801" y="712"/>
                    </a:lnTo>
                    <a:cubicBezTo>
                      <a:pt x="590" y="568"/>
                      <a:pt x="456" y="267"/>
                      <a:pt x="47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98" name="Google Shape;2198;p8"/>
              <p:cNvSpPr/>
              <p:nvPr/>
            </p:nvSpPr>
            <p:spPr>
              <a:xfrm>
                <a:off x="1793947" y="2026148"/>
                <a:ext cx="72217" cy="93324"/>
              </a:xfrm>
              <a:custGeom>
                <a:avLst/>
                <a:gdLst/>
                <a:ahLst/>
                <a:cxnLst/>
                <a:rect l="l" t="t" r="r" b="b"/>
                <a:pathLst>
                  <a:path w="2070" h="2675" extrusionOk="0">
                    <a:moveTo>
                      <a:pt x="1098" y="1"/>
                    </a:moveTo>
                    <a:cubicBezTo>
                      <a:pt x="632" y="1"/>
                      <a:pt x="303" y="549"/>
                      <a:pt x="156" y="1010"/>
                    </a:cubicBezTo>
                    <a:cubicBezTo>
                      <a:pt x="1" y="1522"/>
                      <a:pt x="23" y="2056"/>
                      <a:pt x="100" y="2234"/>
                    </a:cubicBezTo>
                    <a:cubicBezTo>
                      <a:pt x="179" y="2423"/>
                      <a:pt x="201" y="2478"/>
                      <a:pt x="201" y="2478"/>
                    </a:cubicBezTo>
                    <a:lnTo>
                      <a:pt x="245" y="2323"/>
                    </a:lnTo>
                    <a:cubicBezTo>
                      <a:pt x="245" y="2323"/>
                      <a:pt x="601" y="2534"/>
                      <a:pt x="879" y="2623"/>
                    </a:cubicBezTo>
                    <a:cubicBezTo>
                      <a:pt x="958" y="2652"/>
                      <a:pt x="1062" y="2675"/>
                      <a:pt x="1175" y="2675"/>
                    </a:cubicBezTo>
                    <a:cubicBezTo>
                      <a:pt x="1457" y="2675"/>
                      <a:pt x="1791" y="2529"/>
                      <a:pt x="1902" y="1956"/>
                    </a:cubicBezTo>
                    <a:cubicBezTo>
                      <a:pt x="2069" y="1155"/>
                      <a:pt x="1847" y="199"/>
                      <a:pt x="1291" y="31"/>
                    </a:cubicBezTo>
                    <a:cubicBezTo>
                      <a:pt x="1224" y="10"/>
                      <a:pt x="1160" y="1"/>
                      <a:pt x="109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99" name="Google Shape;2199;p8"/>
              <p:cNvSpPr/>
              <p:nvPr/>
            </p:nvSpPr>
            <p:spPr>
              <a:xfrm>
                <a:off x="1795098" y="2026148"/>
                <a:ext cx="59030" cy="61262"/>
              </a:xfrm>
              <a:custGeom>
                <a:avLst/>
                <a:gdLst/>
                <a:ahLst/>
                <a:cxnLst/>
                <a:rect l="l" t="t" r="r" b="b"/>
                <a:pathLst>
                  <a:path w="1692" h="1756" extrusionOk="0">
                    <a:moveTo>
                      <a:pt x="1065" y="1"/>
                    </a:moveTo>
                    <a:cubicBezTo>
                      <a:pt x="599" y="1"/>
                      <a:pt x="270" y="549"/>
                      <a:pt x="123" y="1010"/>
                    </a:cubicBezTo>
                    <a:cubicBezTo>
                      <a:pt x="45" y="1266"/>
                      <a:pt x="12" y="1533"/>
                      <a:pt x="0" y="1756"/>
                    </a:cubicBezTo>
                    <a:cubicBezTo>
                      <a:pt x="45" y="1756"/>
                      <a:pt x="89" y="1756"/>
                      <a:pt x="134" y="1744"/>
                    </a:cubicBezTo>
                    <a:cubicBezTo>
                      <a:pt x="379" y="1677"/>
                      <a:pt x="534" y="1455"/>
                      <a:pt x="568" y="1210"/>
                    </a:cubicBezTo>
                    <a:cubicBezTo>
                      <a:pt x="579" y="1144"/>
                      <a:pt x="579" y="1077"/>
                      <a:pt x="613" y="1010"/>
                    </a:cubicBezTo>
                    <a:cubicBezTo>
                      <a:pt x="657" y="933"/>
                      <a:pt x="746" y="910"/>
                      <a:pt x="824" y="899"/>
                    </a:cubicBezTo>
                    <a:cubicBezTo>
                      <a:pt x="957" y="888"/>
                      <a:pt x="1090" y="910"/>
                      <a:pt x="1224" y="854"/>
                    </a:cubicBezTo>
                    <a:cubicBezTo>
                      <a:pt x="1424" y="765"/>
                      <a:pt x="1547" y="577"/>
                      <a:pt x="1691" y="410"/>
                    </a:cubicBezTo>
                    <a:cubicBezTo>
                      <a:pt x="1580" y="221"/>
                      <a:pt x="1436" y="87"/>
                      <a:pt x="1258" y="31"/>
                    </a:cubicBezTo>
                    <a:cubicBezTo>
                      <a:pt x="1191" y="10"/>
                      <a:pt x="1127" y="1"/>
                      <a:pt x="106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00" name="Google Shape;2200;p8"/>
              <p:cNvSpPr/>
              <p:nvPr/>
            </p:nvSpPr>
            <p:spPr>
              <a:xfrm>
                <a:off x="1805948" y="2091249"/>
                <a:ext cx="44691" cy="9734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279" extrusionOk="0">
                    <a:moveTo>
                      <a:pt x="1280" y="1"/>
                    </a:moveTo>
                    <a:lnTo>
                      <a:pt x="1280" y="1"/>
                    </a:lnTo>
                    <a:cubicBezTo>
                      <a:pt x="1202" y="90"/>
                      <a:pt x="1102" y="134"/>
                      <a:pt x="991" y="145"/>
                    </a:cubicBezTo>
                    <a:cubicBezTo>
                      <a:pt x="934" y="156"/>
                      <a:pt x="881" y="159"/>
                      <a:pt x="827" y="159"/>
                    </a:cubicBezTo>
                    <a:cubicBezTo>
                      <a:pt x="775" y="159"/>
                      <a:pt x="723" y="157"/>
                      <a:pt x="668" y="157"/>
                    </a:cubicBezTo>
                    <a:cubicBezTo>
                      <a:pt x="618" y="154"/>
                      <a:pt x="567" y="153"/>
                      <a:pt x="517" y="153"/>
                    </a:cubicBezTo>
                    <a:cubicBezTo>
                      <a:pt x="345" y="153"/>
                      <a:pt x="173" y="169"/>
                      <a:pt x="1" y="212"/>
                    </a:cubicBezTo>
                    <a:lnTo>
                      <a:pt x="23" y="279"/>
                    </a:lnTo>
                    <a:cubicBezTo>
                      <a:pt x="223" y="223"/>
                      <a:pt x="446" y="190"/>
                      <a:pt x="668" y="190"/>
                    </a:cubicBezTo>
                    <a:cubicBezTo>
                      <a:pt x="779" y="190"/>
                      <a:pt x="891" y="190"/>
                      <a:pt x="991" y="167"/>
                    </a:cubicBezTo>
                    <a:cubicBezTo>
                      <a:pt x="1102" y="145"/>
                      <a:pt x="1214" y="90"/>
                      <a:pt x="128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01" name="Google Shape;2201;p8"/>
              <p:cNvSpPr/>
              <p:nvPr/>
            </p:nvSpPr>
            <p:spPr>
              <a:xfrm>
                <a:off x="1816450" y="2071851"/>
                <a:ext cx="36527" cy="11269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323" extrusionOk="0">
                    <a:moveTo>
                      <a:pt x="1046" y="1"/>
                    </a:moveTo>
                    <a:cubicBezTo>
                      <a:pt x="979" y="45"/>
                      <a:pt x="890" y="56"/>
                      <a:pt x="801" y="68"/>
                    </a:cubicBezTo>
                    <a:cubicBezTo>
                      <a:pt x="712" y="78"/>
                      <a:pt x="624" y="78"/>
                      <a:pt x="535" y="78"/>
                    </a:cubicBezTo>
                    <a:cubicBezTo>
                      <a:pt x="446" y="90"/>
                      <a:pt x="357" y="101"/>
                      <a:pt x="278" y="112"/>
                    </a:cubicBezTo>
                    <a:lnTo>
                      <a:pt x="145" y="145"/>
                    </a:lnTo>
                    <a:cubicBezTo>
                      <a:pt x="100" y="157"/>
                      <a:pt x="67" y="167"/>
                      <a:pt x="23" y="234"/>
                    </a:cubicBezTo>
                    <a:lnTo>
                      <a:pt x="1" y="323"/>
                    </a:lnTo>
                    <a:cubicBezTo>
                      <a:pt x="11" y="312"/>
                      <a:pt x="123" y="246"/>
                      <a:pt x="167" y="234"/>
                    </a:cubicBezTo>
                    <a:cubicBezTo>
                      <a:pt x="212" y="212"/>
                      <a:pt x="256" y="201"/>
                      <a:pt x="290" y="189"/>
                    </a:cubicBezTo>
                    <a:cubicBezTo>
                      <a:pt x="379" y="167"/>
                      <a:pt x="456" y="145"/>
                      <a:pt x="545" y="134"/>
                    </a:cubicBezTo>
                    <a:cubicBezTo>
                      <a:pt x="634" y="123"/>
                      <a:pt x="723" y="112"/>
                      <a:pt x="801" y="90"/>
                    </a:cubicBezTo>
                    <a:cubicBezTo>
                      <a:pt x="890" y="78"/>
                      <a:pt x="979" y="45"/>
                      <a:pt x="104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02" name="Google Shape;2202;p8"/>
              <p:cNvSpPr/>
              <p:nvPr/>
            </p:nvSpPr>
            <p:spPr>
              <a:xfrm>
                <a:off x="1828103" y="2043522"/>
                <a:ext cx="21351" cy="21386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3" extrusionOk="0">
                    <a:moveTo>
                      <a:pt x="612" y="0"/>
                    </a:moveTo>
                    <a:cubicBezTo>
                      <a:pt x="601" y="146"/>
                      <a:pt x="490" y="267"/>
                      <a:pt x="378" y="356"/>
                    </a:cubicBezTo>
                    <a:cubicBezTo>
                      <a:pt x="312" y="390"/>
                      <a:pt x="245" y="435"/>
                      <a:pt x="189" y="468"/>
                    </a:cubicBezTo>
                    <a:cubicBezTo>
                      <a:pt x="122" y="512"/>
                      <a:pt x="55" y="546"/>
                      <a:pt x="0" y="546"/>
                    </a:cubicBezTo>
                    <a:lnTo>
                      <a:pt x="0" y="613"/>
                    </a:lnTo>
                    <a:cubicBezTo>
                      <a:pt x="89" y="601"/>
                      <a:pt x="156" y="557"/>
                      <a:pt x="211" y="512"/>
                    </a:cubicBezTo>
                    <a:cubicBezTo>
                      <a:pt x="278" y="468"/>
                      <a:pt x="334" y="435"/>
                      <a:pt x="401" y="379"/>
                    </a:cubicBezTo>
                    <a:cubicBezTo>
                      <a:pt x="512" y="279"/>
                      <a:pt x="612" y="156"/>
                      <a:pt x="6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03" name="Google Shape;2203;p8"/>
              <p:cNvSpPr/>
              <p:nvPr/>
            </p:nvSpPr>
            <p:spPr>
              <a:xfrm>
                <a:off x="1803646" y="2064490"/>
                <a:ext cx="5442" cy="31852"/>
              </a:xfrm>
              <a:custGeom>
                <a:avLst/>
                <a:gdLst/>
                <a:ahLst/>
                <a:cxnLst/>
                <a:rect l="l" t="t" r="r" b="b"/>
                <a:pathLst>
                  <a:path w="156" h="913" extrusionOk="0">
                    <a:moveTo>
                      <a:pt x="67" y="0"/>
                    </a:moveTo>
                    <a:cubicBezTo>
                      <a:pt x="22" y="145"/>
                      <a:pt x="0" y="301"/>
                      <a:pt x="22" y="457"/>
                    </a:cubicBezTo>
                    <a:cubicBezTo>
                      <a:pt x="22" y="534"/>
                      <a:pt x="45" y="623"/>
                      <a:pt x="67" y="690"/>
                    </a:cubicBezTo>
                    <a:cubicBezTo>
                      <a:pt x="89" y="768"/>
                      <a:pt x="101" y="845"/>
                      <a:pt x="89" y="912"/>
                    </a:cubicBezTo>
                    <a:lnTo>
                      <a:pt x="145" y="901"/>
                    </a:lnTo>
                    <a:cubicBezTo>
                      <a:pt x="156" y="812"/>
                      <a:pt x="145" y="746"/>
                      <a:pt x="123" y="679"/>
                    </a:cubicBezTo>
                    <a:cubicBezTo>
                      <a:pt x="89" y="601"/>
                      <a:pt x="67" y="534"/>
                      <a:pt x="56" y="457"/>
                    </a:cubicBezTo>
                    <a:cubicBezTo>
                      <a:pt x="22" y="301"/>
                      <a:pt x="34" y="145"/>
                      <a:pt x="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04" name="Google Shape;2204;p8"/>
              <p:cNvSpPr/>
              <p:nvPr/>
            </p:nvSpPr>
            <p:spPr>
              <a:xfrm>
                <a:off x="1815682" y="2041603"/>
                <a:ext cx="8582" cy="32236"/>
              </a:xfrm>
              <a:custGeom>
                <a:avLst/>
                <a:gdLst/>
                <a:ahLst/>
                <a:cxnLst/>
                <a:rect l="l" t="t" r="r" b="b"/>
                <a:pathLst>
                  <a:path w="246" h="924" extrusionOk="0">
                    <a:moveTo>
                      <a:pt x="67" y="0"/>
                    </a:moveTo>
                    <a:lnTo>
                      <a:pt x="67" y="0"/>
                    </a:lnTo>
                    <a:cubicBezTo>
                      <a:pt x="33" y="156"/>
                      <a:pt x="0" y="312"/>
                      <a:pt x="33" y="478"/>
                    </a:cubicBezTo>
                    <a:cubicBezTo>
                      <a:pt x="56" y="556"/>
                      <a:pt x="89" y="634"/>
                      <a:pt x="122" y="701"/>
                    </a:cubicBezTo>
                    <a:cubicBezTo>
                      <a:pt x="156" y="779"/>
                      <a:pt x="178" y="846"/>
                      <a:pt x="167" y="923"/>
                    </a:cubicBezTo>
                    <a:lnTo>
                      <a:pt x="234" y="868"/>
                    </a:lnTo>
                    <a:cubicBezTo>
                      <a:pt x="245" y="779"/>
                      <a:pt x="211" y="757"/>
                      <a:pt x="167" y="678"/>
                    </a:cubicBezTo>
                    <a:cubicBezTo>
                      <a:pt x="134" y="612"/>
                      <a:pt x="89" y="545"/>
                      <a:pt x="67" y="467"/>
                    </a:cubicBezTo>
                    <a:cubicBezTo>
                      <a:pt x="23" y="322"/>
                      <a:pt x="45" y="156"/>
                      <a:pt x="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05" name="Google Shape;2205;p8"/>
              <p:cNvSpPr/>
              <p:nvPr/>
            </p:nvSpPr>
            <p:spPr>
              <a:xfrm>
                <a:off x="1824579" y="2054372"/>
                <a:ext cx="3140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90" h="357" extrusionOk="0">
                    <a:moveTo>
                      <a:pt x="45" y="1"/>
                    </a:moveTo>
                    <a:lnTo>
                      <a:pt x="45" y="1"/>
                    </a:lnTo>
                    <a:cubicBezTo>
                      <a:pt x="35" y="57"/>
                      <a:pt x="12" y="112"/>
                      <a:pt x="12" y="179"/>
                    </a:cubicBezTo>
                    <a:cubicBezTo>
                      <a:pt x="1" y="235"/>
                      <a:pt x="1" y="302"/>
                      <a:pt x="23" y="357"/>
                    </a:cubicBezTo>
                    <a:lnTo>
                      <a:pt x="90" y="324"/>
                    </a:lnTo>
                    <a:cubicBezTo>
                      <a:pt x="35" y="246"/>
                      <a:pt x="45" y="112"/>
                      <a:pt x="4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06" name="Google Shape;2206;p8"/>
              <p:cNvSpPr/>
              <p:nvPr/>
            </p:nvSpPr>
            <p:spPr>
              <a:xfrm>
                <a:off x="1667825" y="2038638"/>
                <a:ext cx="88893" cy="89452"/>
              </a:xfrm>
              <a:custGeom>
                <a:avLst/>
                <a:gdLst/>
                <a:ahLst/>
                <a:cxnLst/>
                <a:rect l="l" t="t" r="r" b="b"/>
                <a:pathLst>
                  <a:path w="2548" h="2564" extrusionOk="0">
                    <a:moveTo>
                      <a:pt x="1202" y="1"/>
                    </a:moveTo>
                    <a:cubicBezTo>
                      <a:pt x="749" y="1"/>
                      <a:pt x="263" y="217"/>
                      <a:pt x="156" y="397"/>
                    </a:cubicBezTo>
                    <a:cubicBezTo>
                      <a:pt x="12" y="641"/>
                      <a:pt x="0" y="1042"/>
                      <a:pt x="156" y="1386"/>
                    </a:cubicBezTo>
                    <a:cubicBezTo>
                      <a:pt x="312" y="1720"/>
                      <a:pt x="734" y="2476"/>
                      <a:pt x="1424" y="2554"/>
                    </a:cubicBezTo>
                    <a:cubicBezTo>
                      <a:pt x="1477" y="2561"/>
                      <a:pt x="1527" y="2563"/>
                      <a:pt x="1574" y="2563"/>
                    </a:cubicBezTo>
                    <a:cubicBezTo>
                      <a:pt x="2128" y="2563"/>
                      <a:pt x="2269" y="2176"/>
                      <a:pt x="2269" y="2176"/>
                    </a:cubicBezTo>
                    <a:cubicBezTo>
                      <a:pt x="2269" y="2176"/>
                      <a:pt x="2536" y="1820"/>
                      <a:pt x="2548" y="1464"/>
                    </a:cubicBezTo>
                    <a:cubicBezTo>
                      <a:pt x="2548" y="1097"/>
                      <a:pt x="2158" y="352"/>
                      <a:pt x="1658" y="96"/>
                    </a:cubicBezTo>
                    <a:cubicBezTo>
                      <a:pt x="1523" y="29"/>
                      <a:pt x="1364" y="1"/>
                      <a:pt x="120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07" name="Google Shape;2207;p8"/>
              <p:cNvSpPr/>
              <p:nvPr/>
            </p:nvSpPr>
            <p:spPr>
              <a:xfrm>
                <a:off x="1667825" y="2041603"/>
                <a:ext cx="61332" cy="86416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477" extrusionOk="0">
                    <a:moveTo>
                      <a:pt x="690" y="0"/>
                    </a:moveTo>
                    <a:cubicBezTo>
                      <a:pt x="435" y="78"/>
                      <a:pt x="223" y="201"/>
                      <a:pt x="156" y="312"/>
                    </a:cubicBezTo>
                    <a:cubicBezTo>
                      <a:pt x="12" y="556"/>
                      <a:pt x="0" y="957"/>
                      <a:pt x="156" y="1301"/>
                    </a:cubicBezTo>
                    <a:cubicBezTo>
                      <a:pt x="312" y="1635"/>
                      <a:pt x="734" y="2391"/>
                      <a:pt x="1424" y="2469"/>
                    </a:cubicBezTo>
                    <a:cubicBezTo>
                      <a:pt x="1474" y="2474"/>
                      <a:pt x="1523" y="2476"/>
                      <a:pt x="1569" y="2476"/>
                    </a:cubicBezTo>
                    <a:cubicBezTo>
                      <a:pt x="1636" y="2476"/>
                      <a:pt x="1699" y="2471"/>
                      <a:pt x="1758" y="2458"/>
                    </a:cubicBezTo>
                    <a:cubicBezTo>
                      <a:pt x="1669" y="2280"/>
                      <a:pt x="1535" y="2124"/>
                      <a:pt x="1402" y="1991"/>
                    </a:cubicBezTo>
                    <a:cubicBezTo>
                      <a:pt x="1324" y="1902"/>
                      <a:pt x="1235" y="1835"/>
                      <a:pt x="1146" y="1758"/>
                    </a:cubicBezTo>
                    <a:cubicBezTo>
                      <a:pt x="1068" y="1702"/>
                      <a:pt x="979" y="1646"/>
                      <a:pt x="935" y="1557"/>
                    </a:cubicBezTo>
                    <a:cubicBezTo>
                      <a:pt x="868" y="1457"/>
                      <a:pt x="902" y="1346"/>
                      <a:pt x="924" y="1246"/>
                    </a:cubicBezTo>
                    <a:cubicBezTo>
                      <a:pt x="946" y="1145"/>
                      <a:pt x="957" y="1056"/>
                      <a:pt x="957" y="957"/>
                    </a:cubicBezTo>
                    <a:cubicBezTo>
                      <a:pt x="957" y="757"/>
                      <a:pt x="924" y="567"/>
                      <a:pt x="868" y="378"/>
                    </a:cubicBezTo>
                    <a:cubicBezTo>
                      <a:pt x="823" y="245"/>
                      <a:pt x="768" y="122"/>
                      <a:pt x="69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08" name="Google Shape;2208;p8"/>
              <p:cNvSpPr/>
              <p:nvPr/>
            </p:nvSpPr>
            <p:spPr>
              <a:xfrm>
                <a:off x="1693852" y="2047395"/>
                <a:ext cx="12036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345" h="791" extrusionOk="0">
                    <a:moveTo>
                      <a:pt x="0" y="1"/>
                    </a:moveTo>
                    <a:cubicBezTo>
                      <a:pt x="77" y="112"/>
                      <a:pt x="122" y="245"/>
                      <a:pt x="166" y="379"/>
                    </a:cubicBezTo>
                    <a:lnTo>
                      <a:pt x="223" y="579"/>
                    </a:lnTo>
                    <a:cubicBezTo>
                      <a:pt x="245" y="646"/>
                      <a:pt x="278" y="735"/>
                      <a:pt x="255" y="757"/>
                    </a:cubicBezTo>
                    <a:lnTo>
                      <a:pt x="311" y="791"/>
                    </a:lnTo>
                    <a:cubicBezTo>
                      <a:pt x="344" y="746"/>
                      <a:pt x="322" y="702"/>
                      <a:pt x="311" y="668"/>
                    </a:cubicBezTo>
                    <a:lnTo>
                      <a:pt x="278" y="568"/>
                    </a:lnTo>
                    <a:lnTo>
                      <a:pt x="200" y="368"/>
                    </a:lnTo>
                    <a:cubicBezTo>
                      <a:pt x="144" y="235"/>
                      <a:pt x="78" y="112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09" name="Google Shape;2209;p8"/>
              <p:cNvSpPr/>
              <p:nvPr/>
            </p:nvSpPr>
            <p:spPr>
              <a:xfrm>
                <a:off x="1689561" y="2081655"/>
                <a:ext cx="32620" cy="6908"/>
              </a:xfrm>
              <a:custGeom>
                <a:avLst/>
                <a:gdLst/>
                <a:ahLst/>
                <a:cxnLst/>
                <a:rect l="l" t="t" r="r" b="b"/>
                <a:pathLst>
                  <a:path w="935" h="198" extrusionOk="0">
                    <a:moveTo>
                      <a:pt x="575" y="0"/>
                    </a:moveTo>
                    <a:cubicBezTo>
                      <a:pt x="534" y="0"/>
                      <a:pt x="495" y="3"/>
                      <a:pt x="457" y="9"/>
                    </a:cubicBezTo>
                    <a:cubicBezTo>
                      <a:pt x="301" y="31"/>
                      <a:pt x="156" y="86"/>
                      <a:pt x="0" y="120"/>
                    </a:cubicBezTo>
                    <a:cubicBezTo>
                      <a:pt x="156" y="109"/>
                      <a:pt x="312" y="64"/>
                      <a:pt x="457" y="64"/>
                    </a:cubicBezTo>
                    <a:cubicBezTo>
                      <a:pt x="472" y="63"/>
                      <a:pt x="488" y="63"/>
                      <a:pt x="504" y="63"/>
                    </a:cubicBezTo>
                    <a:cubicBezTo>
                      <a:pt x="656" y="63"/>
                      <a:pt x="854" y="108"/>
                      <a:pt x="935" y="198"/>
                    </a:cubicBezTo>
                    <a:lnTo>
                      <a:pt x="912" y="120"/>
                    </a:lnTo>
                    <a:cubicBezTo>
                      <a:pt x="846" y="64"/>
                      <a:pt x="779" y="20"/>
                      <a:pt x="701" y="9"/>
                    </a:cubicBezTo>
                    <a:cubicBezTo>
                      <a:pt x="657" y="3"/>
                      <a:pt x="615" y="0"/>
                      <a:pt x="57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10" name="Google Shape;2210;p8"/>
              <p:cNvSpPr/>
              <p:nvPr/>
            </p:nvSpPr>
            <p:spPr>
              <a:xfrm>
                <a:off x="1699260" y="2101472"/>
                <a:ext cx="40400" cy="6489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186" extrusionOk="0">
                    <a:moveTo>
                      <a:pt x="938" y="0"/>
                    </a:moveTo>
                    <a:cubicBezTo>
                      <a:pt x="898" y="0"/>
                      <a:pt x="859" y="4"/>
                      <a:pt x="824" y="8"/>
                    </a:cubicBezTo>
                    <a:cubicBezTo>
                      <a:pt x="735" y="19"/>
                      <a:pt x="634" y="30"/>
                      <a:pt x="545" y="52"/>
                    </a:cubicBezTo>
                    <a:cubicBezTo>
                      <a:pt x="357" y="86"/>
                      <a:pt x="179" y="131"/>
                      <a:pt x="1" y="186"/>
                    </a:cubicBezTo>
                    <a:cubicBezTo>
                      <a:pt x="179" y="141"/>
                      <a:pt x="367" y="108"/>
                      <a:pt x="557" y="86"/>
                    </a:cubicBezTo>
                    <a:cubicBezTo>
                      <a:pt x="646" y="75"/>
                      <a:pt x="735" y="64"/>
                      <a:pt x="834" y="64"/>
                    </a:cubicBezTo>
                    <a:cubicBezTo>
                      <a:pt x="923" y="64"/>
                      <a:pt x="1101" y="108"/>
                      <a:pt x="1157" y="164"/>
                    </a:cubicBezTo>
                    <a:lnTo>
                      <a:pt x="1135" y="64"/>
                    </a:lnTo>
                    <a:cubicBezTo>
                      <a:pt x="1085" y="13"/>
                      <a:pt x="1011" y="0"/>
                      <a:pt x="93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11" name="Google Shape;2211;p8"/>
              <p:cNvSpPr/>
              <p:nvPr/>
            </p:nvSpPr>
            <p:spPr>
              <a:xfrm>
                <a:off x="1726019" y="2059431"/>
                <a:ext cx="9350" cy="40016"/>
              </a:xfrm>
              <a:custGeom>
                <a:avLst/>
                <a:gdLst/>
                <a:ahLst/>
                <a:cxnLst/>
                <a:rect l="l" t="t" r="r" b="b"/>
                <a:pathLst>
                  <a:path w="268" h="1147" extrusionOk="0">
                    <a:moveTo>
                      <a:pt x="79" y="1"/>
                    </a:moveTo>
                    <a:cubicBezTo>
                      <a:pt x="1" y="368"/>
                      <a:pt x="1" y="723"/>
                      <a:pt x="146" y="1079"/>
                    </a:cubicBezTo>
                    <a:lnTo>
                      <a:pt x="268" y="1146"/>
                    </a:lnTo>
                    <a:cubicBezTo>
                      <a:pt x="101" y="812"/>
                      <a:pt x="35" y="379"/>
                      <a:pt x="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12" name="Google Shape;2212;p8"/>
              <p:cNvSpPr/>
              <p:nvPr/>
            </p:nvSpPr>
            <p:spPr>
              <a:xfrm>
                <a:off x="1740009" y="2072654"/>
                <a:ext cx="8547" cy="3883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113" extrusionOk="0">
                    <a:moveTo>
                      <a:pt x="0" y="0"/>
                    </a:moveTo>
                    <a:cubicBezTo>
                      <a:pt x="56" y="189"/>
                      <a:pt x="101" y="378"/>
                      <a:pt x="134" y="567"/>
                    </a:cubicBezTo>
                    <a:cubicBezTo>
                      <a:pt x="156" y="656"/>
                      <a:pt x="178" y="756"/>
                      <a:pt x="190" y="845"/>
                    </a:cubicBezTo>
                    <a:cubicBezTo>
                      <a:pt x="200" y="934"/>
                      <a:pt x="145" y="1001"/>
                      <a:pt x="78" y="1068"/>
                    </a:cubicBezTo>
                    <a:lnTo>
                      <a:pt x="123" y="1112"/>
                    </a:lnTo>
                    <a:cubicBezTo>
                      <a:pt x="156" y="1079"/>
                      <a:pt x="190" y="1046"/>
                      <a:pt x="223" y="990"/>
                    </a:cubicBezTo>
                    <a:cubicBezTo>
                      <a:pt x="245" y="945"/>
                      <a:pt x="245" y="890"/>
                      <a:pt x="245" y="834"/>
                    </a:cubicBezTo>
                    <a:cubicBezTo>
                      <a:pt x="223" y="734"/>
                      <a:pt x="200" y="645"/>
                      <a:pt x="178" y="556"/>
                    </a:cubicBezTo>
                    <a:cubicBezTo>
                      <a:pt x="123" y="367"/>
                      <a:pt x="67" y="18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13" name="Google Shape;2213;p8"/>
              <p:cNvSpPr/>
              <p:nvPr/>
            </p:nvSpPr>
            <p:spPr>
              <a:xfrm>
                <a:off x="1708575" y="1902957"/>
                <a:ext cx="96255" cy="124688"/>
              </a:xfrm>
              <a:custGeom>
                <a:avLst/>
                <a:gdLst/>
                <a:ahLst/>
                <a:cxnLst/>
                <a:rect l="l" t="t" r="r" b="b"/>
                <a:pathLst>
                  <a:path w="2759" h="3574" extrusionOk="0">
                    <a:moveTo>
                      <a:pt x="884" y="0"/>
                    </a:moveTo>
                    <a:cubicBezTo>
                      <a:pt x="705" y="0"/>
                      <a:pt x="541" y="59"/>
                      <a:pt x="423" y="215"/>
                    </a:cubicBezTo>
                    <a:cubicBezTo>
                      <a:pt x="11" y="749"/>
                      <a:pt x="1" y="1750"/>
                      <a:pt x="401" y="2573"/>
                    </a:cubicBezTo>
                    <a:cubicBezTo>
                      <a:pt x="812" y="3407"/>
                      <a:pt x="1402" y="3574"/>
                      <a:pt x="1402" y="3574"/>
                    </a:cubicBezTo>
                    <a:cubicBezTo>
                      <a:pt x="1402" y="3574"/>
                      <a:pt x="1491" y="3529"/>
                      <a:pt x="1802" y="3285"/>
                    </a:cubicBezTo>
                    <a:cubicBezTo>
                      <a:pt x="2125" y="3051"/>
                      <a:pt x="2603" y="2317"/>
                      <a:pt x="2681" y="1738"/>
                    </a:cubicBezTo>
                    <a:cubicBezTo>
                      <a:pt x="2759" y="1160"/>
                      <a:pt x="2181" y="615"/>
                      <a:pt x="1980" y="448"/>
                    </a:cubicBezTo>
                    <a:cubicBezTo>
                      <a:pt x="1831" y="338"/>
                      <a:pt x="1315" y="0"/>
                      <a:pt x="88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14" name="Google Shape;2214;p8"/>
              <p:cNvSpPr/>
              <p:nvPr/>
            </p:nvSpPr>
            <p:spPr>
              <a:xfrm>
                <a:off x="1708575" y="1902783"/>
                <a:ext cx="53169" cy="107802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3090" extrusionOk="0">
                    <a:moveTo>
                      <a:pt x="889" y="1"/>
                    </a:moveTo>
                    <a:cubicBezTo>
                      <a:pt x="708" y="1"/>
                      <a:pt x="542" y="60"/>
                      <a:pt x="423" y="220"/>
                    </a:cubicBezTo>
                    <a:cubicBezTo>
                      <a:pt x="11" y="754"/>
                      <a:pt x="1" y="1755"/>
                      <a:pt x="401" y="2578"/>
                    </a:cubicBezTo>
                    <a:cubicBezTo>
                      <a:pt x="501" y="2789"/>
                      <a:pt x="624" y="2956"/>
                      <a:pt x="735" y="3090"/>
                    </a:cubicBezTo>
                    <a:cubicBezTo>
                      <a:pt x="745" y="3078"/>
                      <a:pt x="757" y="3056"/>
                      <a:pt x="768" y="3045"/>
                    </a:cubicBezTo>
                    <a:cubicBezTo>
                      <a:pt x="857" y="2867"/>
                      <a:pt x="868" y="2667"/>
                      <a:pt x="879" y="2477"/>
                    </a:cubicBezTo>
                    <a:cubicBezTo>
                      <a:pt x="901" y="2077"/>
                      <a:pt x="868" y="1666"/>
                      <a:pt x="1012" y="1288"/>
                    </a:cubicBezTo>
                    <a:cubicBezTo>
                      <a:pt x="1079" y="1098"/>
                      <a:pt x="1213" y="932"/>
                      <a:pt x="1335" y="765"/>
                    </a:cubicBezTo>
                    <a:cubicBezTo>
                      <a:pt x="1447" y="598"/>
                      <a:pt x="1513" y="431"/>
                      <a:pt x="1524" y="231"/>
                    </a:cubicBezTo>
                    <a:lnTo>
                      <a:pt x="1524" y="176"/>
                    </a:lnTo>
                    <a:cubicBezTo>
                      <a:pt x="1327" y="80"/>
                      <a:pt x="1098" y="1"/>
                      <a:pt x="88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15" name="Google Shape;2215;p8"/>
              <p:cNvSpPr/>
              <p:nvPr/>
            </p:nvSpPr>
            <p:spPr>
              <a:xfrm>
                <a:off x="1725670" y="1974443"/>
                <a:ext cx="29515" cy="3883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111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67" y="468"/>
                      <a:pt x="378" y="902"/>
                      <a:pt x="812" y="1113"/>
                    </a:cubicBezTo>
                    <a:lnTo>
                      <a:pt x="845" y="1046"/>
                    </a:lnTo>
                    <a:cubicBezTo>
                      <a:pt x="423" y="868"/>
                      <a:pt x="100" y="468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16" name="Google Shape;2216;p8"/>
              <p:cNvSpPr/>
              <p:nvPr/>
            </p:nvSpPr>
            <p:spPr>
              <a:xfrm>
                <a:off x="1719809" y="1948451"/>
                <a:ext cx="31085" cy="40783"/>
              </a:xfrm>
              <a:custGeom>
                <a:avLst/>
                <a:gdLst/>
                <a:ahLst/>
                <a:cxnLst/>
                <a:rect l="l" t="t" r="r" b="b"/>
                <a:pathLst>
                  <a:path w="891" h="1169" extrusionOk="0">
                    <a:moveTo>
                      <a:pt x="35" y="1"/>
                    </a:moveTo>
                    <a:cubicBezTo>
                      <a:pt x="1" y="123"/>
                      <a:pt x="79" y="246"/>
                      <a:pt x="168" y="335"/>
                    </a:cubicBezTo>
                    <a:cubicBezTo>
                      <a:pt x="268" y="412"/>
                      <a:pt x="357" y="501"/>
                      <a:pt x="435" y="590"/>
                    </a:cubicBezTo>
                    <a:cubicBezTo>
                      <a:pt x="613" y="768"/>
                      <a:pt x="757" y="968"/>
                      <a:pt x="891" y="1168"/>
                    </a:cubicBezTo>
                    <a:lnTo>
                      <a:pt x="880" y="1057"/>
                    </a:lnTo>
                    <a:cubicBezTo>
                      <a:pt x="746" y="846"/>
                      <a:pt x="646" y="735"/>
                      <a:pt x="468" y="557"/>
                    </a:cubicBezTo>
                    <a:cubicBezTo>
                      <a:pt x="379" y="479"/>
                      <a:pt x="279" y="401"/>
                      <a:pt x="179" y="312"/>
                    </a:cubicBezTo>
                    <a:cubicBezTo>
                      <a:pt x="90" y="234"/>
                      <a:pt x="12" y="123"/>
                      <a:pt x="3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17" name="Google Shape;2217;p8"/>
              <p:cNvSpPr/>
              <p:nvPr/>
            </p:nvSpPr>
            <p:spPr>
              <a:xfrm>
                <a:off x="1721763" y="1925983"/>
                <a:ext cx="26026" cy="30282"/>
              </a:xfrm>
              <a:custGeom>
                <a:avLst/>
                <a:gdLst/>
                <a:ahLst/>
                <a:cxnLst/>
                <a:rect l="l" t="t" r="r" b="b"/>
                <a:pathLst>
                  <a:path w="746" h="868" extrusionOk="0">
                    <a:moveTo>
                      <a:pt x="1" y="0"/>
                    </a:moveTo>
                    <a:cubicBezTo>
                      <a:pt x="23" y="89"/>
                      <a:pt x="68" y="178"/>
                      <a:pt x="123" y="255"/>
                    </a:cubicBezTo>
                    <a:cubicBezTo>
                      <a:pt x="179" y="334"/>
                      <a:pt x="246" y="400"/>
                      <a:pt x="312" y="467"/>
                    </a:cubicBezTo>
                    <a:cubicBezTo>
                      <a:pt x="456" y="589"/>
                      <a:pt x="612" y="712"/>
                      <a:pt x="713" y="867"/>
                    </a:cubicBezTo>
                    <a:lnTo>
                      <a:pt x="746" y="789"/>
                    </a:lnTo>
                    <a:cubicBezTo>
                      <a:pt x="624" y="623"/>
                      <a:pt x="490" y="556"/>
                      <a:pt x="345" y="433"/>
                    </a:cubicBezTo>
                    <a:cubicBezTo>
                      <a:pt x="268" y="378"/>
                      <a:pt x="201" y="322"/>
                      <a:pt x="134" y="245"/>
                    </a:cubicBezTo>
                    <a:cubicBezTo>
                      <a:pt x="78" y="178"/>
                      <a:pt x="23" y="89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18" name="Google Shape;2218;p8"/>
              <p:cNvSpPr/>
              <p:nvPr/>
            </p:nvSpPr>
            <p:spPr>
              <a:xfrm>
                <a:off x="1747755" y="1918971"/>
                <a:ext cx="13641" cy="47761"/>
              </a:xfrm>
              <a:custGeom>
                <a:avLst/>
                <a:gdLst/>
                <a:ahLst/>
                <a:cxnLst/>
                <a:rect l="l" t="t" r="r" b="b"/>
                <a:pathLst>
                  <a:path w="391" h="1369" extrusionOk="0">
                    <a:moveTo>
                      <a:pt x="390" y="1"/>
                    </a:moveTo>
                    <a:cubicBezTo>
                      <a:pt x="279" y="189"/>
                      <a:pt x="201" y="390"/>
                      <a:pt x="156" y="612"/>
                    </a:cubicBezTo>
                    <a:cubicBezTo>
                      <a:pt x="134" y="723"/>
                      <a:pt x="134" y="834"/>
                      <a:pt x="123" y="935"/>
                    </a:cubicBezTo>
                    <a:cubicBezTo>
                      <a:pt x="101" y="1035"/>
                      <a:pt x="67" y="1135"/>
                      <a:pt x="1" y="1202"/>
                    </a:cubicBezTo>
                    <a:lnTo>
                      <a:pt x="12" y="1368"/>
                    </a:lnTo>
                    <a:cubicBezTo>
                      <a:pt x="101" y="1269"/>
                      <a:pt x="190" y="1057"/>
                      <a:pt x="201" y="946"/>
                    </a:cubicBezTo>
                    <a:cubicBezTo>
                      <a:pt x="201" y="834"/>
                      <a:pt x="201" y="723"/>
                      <a:pt x="212" y="612"/>
                    </a:cubicBezTo>
                    <a:cubicBezTo>
                      <a:pt x="235" y="401"/>
                      <a:pt x="290" y="189"/>
                      <a:pt x="3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19" name="Google Shape;2219;p8"/>
              <p:cNvSpPr/>
              <p:nvPr/>
            </p:nvSpPr>
            <p:spPr>
              <a:xfrm>
                <a:off x="1750476" y="1938369"/>
                <a:ext cx="24875" cy="62937"/>
              </a:xfrm>
              <a:custGeom>
                <a:avLst/>
                <a:gdLst/>
                <a:ahLst/>
                <a:cxnLst/>
                <a:rect l="l" t="t" r="r" b="b"/>
                <a:pathLst>
                  <a:path w="713" h="1804" extrusionOk="0">
                    <a:moveTo>
                      <a:pt x="713" y="1"/>
                    </a:moveTo>
                    <a:lnTo>
                      <a:pt x="446" y="957"/>
                    </a:lnTo>
                    <a:cubicBezTo>
                      <a:pt x="401" y="1113"/>
                      <a:pt x="357" y="1279"/>
                      <a:pt x="301" y="1424"/>
                    </a:cubicBezTo>
                    <a:cubicBezTo>
                      <a:pt x="279" y="1502"/>
                      <a:pt x="246" y="1580"/>
                      <a:pt x="201" y="1625"/>
                    </a:cubicBezTo>
                    <a:cubicBezTo>
                      <a:pt x="167" y="1658"/>
                      <a:pt x="145" y="1669"/>
                      <a:pt x="112" y="1691"/>
                    </a:cubicBezTo>
                    <a:cubicBezTo>
                      <a:pt x="90" y="1691"/>
                      <a:pt x="78" y="1691"/>
                      <a:pt x="56" y="1702"/>
                    </a:cubicBezTo>
                    <a:cubicBezTo>
                      <a:pt x="45" y="1714"/>
                      <a:pt x="34" y="1714"/>
                      <a:pt x="12" y="1724"/>
                    </a:cubicBezTo>
                    <a:cubicBezTo>
                      <a:pt x="1" y="1736"/>
                      <a:pt x="12" y="1736"/>
                      <a:pt x="12" y="1758"/>
                    </a:cubicBezTo>
                    <a:cubicBezTo>
                      <a:pt x="12" y="1758"/>
                      <a:pt x="67" y="1804"/>
                      <a:pt x="77" y="1804"/>
                    </a:cubicBezTo>
                    <a:cubicBezTo>
                      <a:pt x="78" y="1804"/>
                      <a:pt x="78" y="1804"/>
                      <a:pt x="78" y="1803"/>
                    </a:cubicBezTo>
                    <a:cubicBezTo>
                      <a:pt x="78" y="1803"/>
                      <a:pt x="134" y="1791"/>
                      <a:pt x="145" y="1780"/>
                    </a:cubicBezTo>
                    <a:cubicBezTo>
                      <a:pt x="190" y="1758"/>
                      <a:pt x="234" y="1724"/>
                      <a:pt x="268" y="1691"/>
                    </a:cubicBezTo>
                    <a:cubicBezTo>
                      <a:pt x="323" y="1625"/>
                      <a:pt x="357" y="1536"/>
                      <a:pt x="379" y="1457"/>
                    </a:cubicBezTo>
                    <a:cubicBezTo>
                      <a:pt x="424" y="1291"/>
                      <a:pt x="456" y="1124"/>
                      <a:pt x="490" y="968"/>
                    </a:cubicBezTo>
                    <a:lnTo>
                      <a:pt x="713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20" name="Google Shape;2220;p8"/>
              <p:cNvSpPr/>
              <p:nvPr/>
            </p:nvSpPr>
            <p:spPr>
              <a:xfrm>
                <a:off x="1754732" y="1969803"/>
                <a:ext cx="28398" cy="52017"/>
              </a:xfrm>
              <a:custGeom>
                <a:avLst/>
                <a:gdLst/>
                <a:ahLst/>
                <a:cxnLst/>
                <a:rect l="l" t="t" r="r" b="b"/>
                <a:pathLst>
                  <a:path w="814" h="1491" extrusionOk="0">
                    <a:moveTo>
                      <a:pt x="813" y="0"/>
                    </a:moveTo>
                    <a:lnTo>
                      <a:pt x="813" y="0"/>
                    </a:lnTo>
                    <a:cubicBezTo>
                      <a:pt x="769" y="289"/>
                      <a:pt x="668" y="556"/>
                      <a:pt x="535" y="813"/>
                    </a:cubicBezTo>
                    <a:cubicBezTo>
                      <a:pt x="468" y="935"/>
                      <a:pt x="401" y="1057"/>
                      <a:pt x="324" y="1179"/>
                    </a:cubicBezTo>
                    <a:cubicBezTo>
                      <a:pt x="245" y="1290"/>
                      <a:pt x="124" y="1357"/>
                      <a:pt x="1" y="1424"/>
                    </a:cubicBezTo>
                    <a:lnTo>
                      <a:pt x="35" y="1491"/>
                    </a:lnTo>
                    <a:cubicBezTo>
                      <a:pt x="101" y="1458"/>
                      <a:pt x="168" y="1413"/>
                      <a:pt x="223" y="1369"/>
                    </a:cubicBezTo>
                    <a:cubicBezTo>
                      <a:pt x="279" y="1324"/>
                      <a:pt x="334" y="1268"/>
                      <a:pt x="368" y="1201"/>
                    </a:cubicBezTo>
                    <a:cubicBezTo>
                      <a:pt x="446" y="1080"/>
                      <a:pt x="512" y="957"/>
                      <a:pt x="568" y="823"/>
                    </a:cubicBezTo>
                    <a:cubicBezTo>
                      <a:pt x="690" y="568"/>
                      <a:pt x="779" y="289"/>
                      <a:pt x="81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21" name="Google Shape;2221;p8"/>
              <p:cNvSpPr/>
              <p:nvPr/>
            </p:nvSpPr>
            <p:spPr>
              <a:xfrm>
                <a:off x="1812961" y="2231291"/>
                <a:ext cx="97790" cy="103511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2967" extrusionOk="0">
                    <a:moveTo>
                      <a:pt x="1949" y="0"/>
                    </a:moveTo>
                    <a:cubicBezTo>
                      <a:pt x="1718" y="0"/>
                      <a:pt x="922" y="497"/>
                      <a:pt x="523" y="1014"/>
                    </a:cubicBezTo>
                    <a:cubicBezTo>
                      <a:pt x="101" y="1559"/>
                      <a:pt x="12" y="1993"/>
                      <a:pt x="12" y="2115"/>
                    </a:cubicBezTo>
                    <a:cubicBezTo>
                      <a:pt x="0" y="2226"/>
                      <a:pt x="34" y="2315"/>
                      <a:pt x="34" y="2315"/>
                    </a:cubicBezTo>
                    <a:cubicBezTo>
                      <a:pt x="34" y="2315"/>
                      <a:pt x="111" y="2537"/>
                      <a:pt x="578" y="2804"/>
                    </a:cubicBezTo>
                    <a:cubicBezTo>
                      <a:pt x="767" y="2909"/>
                      <a:pt x="992" y="2966"/>
                      <a:pt x="1224" y="2966"/>
                    </a:cubicBezTo>
                    <a:cubicBezTo>
                      <a:pt x="1582" y="2966"/>
                      <a:pt x="1954" y="2830"/>
                      <a:pt x="2225" y="2527"/>
                    </a:cubicBezTo>
                    <a:cubicBezTo>
                      <a:pt x="2659" y="2037"/>
                      <a:pt x="2803" y="1370"/>
                      <a:pt x="2603" y="780"/>
                    </a:cubicBezTo>
                    <a:cubicBezTo>
                      <a:pt x="2414" y="191"/>
                      <a:pt x="2169" y="35"/>
                      <a:pt x="1969" y="2"/>
                    </a:cubicBezTo>
                    <a:cubicBezTo>
                      <a:pt x="1963" y="1"/>
                      <a:pt x="1956" y="0"/>
                      <a:pt x="194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22" name="Google Shape;2222;p8"/>
              <p:cNvSpPr/>
              <p:nvPr/>
            </p:nvSpPr>
            <p:spPr>
              <a:xfrm>
                <a:off x="1824998" y="2231291"/>
                <a:ext cx="76857" cy="45214"/>
              </a:xfrm>
              <a:custGeom>
                <a:avLst/>
                <a:gdLst/>
                <a:ahLst/>
                <a:cxnLst/>
                <a:rect l="l" t="t" r="r" b="b"/>
                <a:pathLst>
                  <a:path w="2203" h="1296" extrusionOk="0">
                    <a:moveTo>
                      <a:pt x="1604" y="0"/>
                    </a:moveTo>
                    <a:cubicBezTo>
                      <a:pt x="1373" y="0"/>
                      <a:pt x="577" y="497"/>
                      <a:pt x="178" y="1014"/>
                    </a:cubicBezTo>
                    <a:cubicBezTo>
                      <a:pt x="100" y="1103"/>
                      <a:pt x="45" y="1192"/>
                      <a:pt x="0" y="1270"/>
                    </a:cubicBezTo>
                    <a:cubicBezTo>
                      <a:pt x="123" y="1287"/>
                      <a:pt x="247" y="1296"/>
                      <a:pt x="371" y="1296"/>
                    </a:cubicBezTo>
                    <a:cubicBezTo>
                      <a:pt x="798" y="1296"/>
                      <a:pt x="1228" y="1195"/>
                      <a:pt x="1624" y="1014"/>
                    </a:cubicBezTo>
                    <a:cubicBezTo>
                      <a:pt x="1835" y="903"/>
                      <a:pt x="2025" y="780"/>
                      <a:pt x="2203" y="624"/>
                    </a:cubicBezTo>
                    <a:cubicBezTo>
                      <a:pt x="2025" y="157"/>
                      <a:pt x="1813" y="24"/>
                      <a:pt x="1624" y="2"/>
                    </a:cubicBezTo>
                    <a:cubicBezTo>
                      <a:pt x="1618" y="1"/>
                      <a:pt x="1611" y="0"/>
                      <a:pt x="1604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23" name="Google Shape;2223;p8"/>
              <p:cNvSpPr/>
              <p:nvPr/>
            </p:nvSpPr>
            <p:spPr>
              <a:xfrm>
                <a:off x="1814496" y="2309720"/>
                <a:ext cx="50098" cy="15560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446" extrusionOk="0">
                    <a:moveTo>
                      <a:pt x="79" y="0"/>
                    </a:moveTo>
                    <a:lnTo>
                      <a:pt x="1" y="67"/>
                    </a:lnTo>
                    <a:cubicBezTo>
                      <a:pt x="112" y="89"/>
                      <a:pt x="290" y="123"/>
                      <a:pt x="401" y="168"/>
                    </a:cubicBezTo>
                    <a:cubicBezTo>
                      <a:pt x="512" y="212"/>
                      <a:pt x="623" y="267"/>
                      <a:pt x="735" y="312"/>
                    </a:cubicBezTo>
                    <a:cubicBezTo>
                      <a:pt x="846" y="368"/>
                      <a:pt x="957" y="412"/>
                      <a:pt x="1080" y="435"/>
                    </a:cubicBezTo>
                    <a:cubicBezTo>
                      <a:pt x="1117" y="442"/>
                      <a:pt x="1156" y="446"/>
                      <a:pt x="1196" y="446"/>
                    </a:cubicBezTo>
                    <a:cubicBezTo>
                      <a:pt x="1277" y="446"/>
                      <a:pt x="1361" y="431"/>
                      <a:pt x="1436" y="401"/>
                    </a:cubicBezTo>
                    <a:lnTo>
                      <a:pt x="1436" y="401"/>
                    </a:lnTo>
                    <a:cubicBezTo>
                      <a:pt x="1376" y="425"/>
                      <a:pt x="1310" y="436"/>
                      <a:pt x="1244" y="436"/>
                    </a:cubicBezTo>
                    <a:cubicBezTo>
                      <a:pt x="1188" y="436"/>
                      <a:pt x="1131" y="427"/>
                      <a:pt x="1080" y="412"/>
                    </a:cubicBezTo>
                    <a:cubicBezTo>
                      <a:pt x="957" y="390"/>
                      <a:pt x="857" y="334"/>
                      <a:pt x="746" y="279"/>
                    </a:cubicBezTo>
                    <a:cubicBezTo>
                      <a:pt x="646" y="223"/>
                      <a:pt x="534" y="168"/>
                      <a:pt x="423" y="112"/>
                    </a:cubicBezTo>
                    <a:cubicBezTo>
                      <a:pt x="312" y="67"/>
                      <a:pt x="190" y="23"/>
                      <a:pt x="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24" name="Google Shape;2224;p8"/>
              <p:cNvSpPr/>
              <p:nvPr/>
            </p:nvSpPr>
            <p:spPr>
              <a:xfrm>
                <a:off x="1826149" y="2298172"/>
                <a:ext cx="56692" cy="10920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313" extrusionOk="0">
                    <a:moveTo>
                      <a:pt x="222" y="0"/>
                    </a:moveTo>
                    <a:cubicBezTo>
                      <a:pt x="187" y="0"/>
                      <a:pt x="150" y="3"/>
                      <a:pt x="111" y="9"/>
                    </a:cubicBezTo>
                    <a:lnTo>
                      <a:pt x="0" y="120"/>
                    </a:lnTo>
                    <a:cubicBezTo>
                      <a:pt x="62" y="109"/>
                      <a:pt x="148" y="104"/>
                      <a:pt x="236" y="104"/>
                    </a:cubicBezTo>
                    <a:cubicBezTo>
                      <a:pt x="323" y="104"/>
                      <a:pt x="412" y="109"/>
                      <a:pt x="479" y="120"/>
                    </a:cubicBezTo>
                    <a:cubicBezTo>
                      <a:pt x="601" y="153"/>
                      <a:pt x="724" y="187"/>
                      <a:pt x="846" y="232"/>
                    </a:cubicBezTo>
                    <a:cubicBezTo>
                      <a:pt x="979" y="265"/>
                      <a:pt x="1102" y="298"/>
                      <a:pt x="1235" y="309"/>
                    </a:cubicBezTo>
                    <a:cubicBezTo>
                      <a:pt x="1258" y="311"/>
                      <a:pt x="1281" y="312"/>
                      <a:pt x="1304" y="312"/>
                    </a:cubicBezTo>
                    <a:cubicBezTo>
                      <a:pt x="1414" y="312"/>
                      <a:pt x="1523" y="289"/>
                      <a:pt x="1624" y="242"/>
                    </a:cubicBezTo>
                    <a:lnTo>
                      <a:pt x="1624" y="242"/>
                    </a:lnTo>
                    <a:cubicBezTo>
                      <a:pt x="1549" y="277"/>
                      <a:pt x="1470" y="290"/>
                      <a:pt x="1389" y="290"/>
                    </a:cubicBezTo>
                    <a:cubicBezTo>
                      <a:pt x="1338" y="290"/>
                      <a:pt x="1287" y="285"/>
                      <a:pt x="1235" y="276"/>
                    </a:cubicBezTo>
                    <a:cubicBezTo>
                      <a:pt x="1112" y="265"/>
                      <a:pt x="991" y="220"/>
                      <a:pt x="868" y="176"/>
                    </a:cubicBezTo>
                    <a:cubicBezTo>
                      <a:pt x="746" y="131"/>
                      <a:pt x="623" y="87"/>
                      <a:pt x="490" y="54"/>
                    </a:cubicBezTo>
                    <a:cubicBezTo>
                      <a:pt x="400" y="21"/>
                      <a:pt x="317" y="0"/>
                      <a:pt x="22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25" name="Google Shape;2225;p8"/>
              <p:cNvSpPr/>
              <p:nvPr/>
            </p:nvSpPr>
            <p:spPr>
              <a:xfrm>
                <a:off x="1849419" y="2279437"/>
                <a:ext cx="47377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1358" h="201" extrusionOk="0">
                    <a:moveTo>
                      <a:pt x="1358" y="1"/>
                    </a:moveTo>
                    <a:lnTo>
                      <a:pt x="1358" y="1"/>
                    </a:lnTo>
                    <a:cubicBezTo>
                      <a:pt x="1195" y="116"/>
                      <a:pt x="1008" y="148"/>
                      <a:pt x="817" y="148"/>
                    </a:cubicBezTo>
                    <a:cubicBezTo>
                      <a:pt x="786" y="148"/>
                      <a:pt x="755" y="147"/>
                      <a:pt x="724" y="146"/>
                    </a:cubicBezTo>
                    <a:cubicBezTo>
                      <a:pt x="512" y="134"/>
                      <a:pt x="357" y="90"/>
                      <a:pt x="123" y="57"/>
                    </a:cubicBezTo>
                    <a:lnTo>
                      <a:pt x="1" y="156"/>
                    </a:lnTo>
                    <a:cubicBezTo>
                      <a:pt x="212" y="168"/>
                      <a:pt x="502" y="201"/>
                      <a:pt x="724" y="201"/>
                    </a:cubicBezTo>
                    <a:cubicBezTo>
                      <a:pt x="946" y="190"/>
                      <a:pt x="1180" y="146"/>
                      <a:pt x="135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26" name="Google Shape;2226;p8"/>
              <p:cNvSpPr/>
              <p:nvPr/>
            </p:nvSpPr>
            <p:spPr>
              <a:xfrm>
                <a:off x="1818787" y="2271308"/>
                <a:ext cx="19014" cy="35725"/>
              </a:xfrm>
              <a:custGeom>
                <a:avLst/>
                <a:gdLst/>
                <a:ahLst/>
                <a:cxnLst/>
                <a:rect l="l" t="t" r="r" b="b"/>
                <a:pathLst>
                  <a:path w="545" h="1024" extrusionOk="0">
                    <a:moveTo>
                      <a:pt x="545" y="1"/>
                    </a:moveTo>
                    <a:cubicBezTo>
                      <a:pt x="278" y="278"/>
                      <a:pt x="89" y="634"/>
                      <a:pt x="0" y="1012"/>
                    </a:cubicBezTo>
                    <a:lnTo>
                      <a:pt x="78" y="1024"/>
                    </a:lnTo>
                    <a:cubicBezTo>
                      <a:pt x="134" y="656"/>
                      <a:pt x="300" y="301"/>
                      <a:pt x="54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27" name="Google Shape;2227;p8"/>
              <p:cNvSpPr/>
              <p:nvPr/>
            </p:nvSpPr>
            <p:spPr>
              <a:xfrm>
                <a:off x="1837418" y="2243746"/>
                <a:ext cx="26410" cy="47761"/>
              </a:xfrm>
              <a:custGeom>
                <a:avLst/>
                <a:gdLst/>
                <a:ahLst/>
                <a:cxnLst/>
                <a:rect l="l" t="t" r="r" b="b"/>
                <a:pathLst>
                  <a:path w="757" h="1369" extrusionOk="0">
                    <a:moveTo>
                      <a:pt x="757" y="1"/>
                    </a:moveTo>
                    <a:lnTo>
                      <a:pt x="757" y="1"/>
                    </a:lnTo>
                    <a:cubicBezTo>
                      <a:pt x="434" y="413"/>
                      <a:pt x="178" y="868"/>
                      <a:pt x="0" y="1369"/>
                    </a:cubicBezTo>
                    <a:lnTo>
                      <a:pt x="122" y="1335"/>
                    </a:lnTo>
                    <a:cubicBezTo>
                      <a:pt x="256" y="846"/>
                      <a:pt x="456" y="435"/>
                      <a:pt x="75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28" name="Google Shape;2228;p8"/>
              <p:cNvSpPr/>
              <p:nvPr/>
            </p:nvSpPr>
            <p:spPr>
              <a:xfrm>
                <a:off x="1855630" y="2247619"/>
                <a:ext cx="30317" cy="33806"/>
              </a:xfrm>
              <a:custGeom>
                <a:avLst/>
                <a:gdLst/>
                <a:ahLst/>
                <a:cxnLst/>
                <a:rect l="l" t="t" r="r" b="b"/>
                <a:pathLst>
                  <a:path w="869" h="969" extrusionOk="0">
                    <a:moveTo>
                      <a:pt x="868" y="1"/>
                    </a:moveTo>
                    <a:cubicBezTo>
                      <a:pt x="512" y="235"/>
                      <a:pt x="212" y="568"/>
                      <a:pt x="1" y="957"/>
                    </a:cubicBezTo>
                    <a:lnTo>
                      <a:pt x="34" y="969"/>
                    </a:lnTo>
                    <a:cubicBezTo>
                      <a:pt x="212" y="579"/>
                      <a:pt x="524" y="257"/>
                      <a:pt x="86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29" name="Google Shape;2229;p8"/>
              <p:cNvSpPr/>
              <p:nvPr/>
            </p:nvSpPr>
            <p:spPr>
              <a:xfrm>
                <a:off x="1664720" y="2278809"/>
                <a:ext cx="86940" cy="98348"/>
              </a:xfrm>
              <a:custGeom>
                <a:avLst/>
                <a:gdLst/>
                <a:ahLst/>
                <a:cxnLst/>
                <a:rect l="l" t="t" r="r" b="b"/>
                <a:pathLst>
                  <a:path w="2492" h="2819" extrusionOk="0">
                    <a:moveTo>
                      <a:pt x="885" y="1"/>
                    </a:moveTo>
                    <a:cubicBezTo>
                      <a:pt x="784" y="1"/>
                      <a:pt x="685" y="27"/>
                      <a:pt x="590" y="86"/>
                    </a:cubicBezTo>
                    <a:cubicBezTo>
                      <a:pt x="0" y="441"/>
                      <a:pt x="34" y="1321"/>
                      <a:pt x="190" y="1620"/>
                    </a:cubicBezTo>
                    <a:cubicBezTo>
                      <a:pt x="346" y="1910"/>
                      <a:pt x="746" y="2443"/>
                      <a:pt x="1513" y="2700"/>
                    </a:cubicBezTo>
                    <a:cubicBezTo>
                      <a:pt x="1773" y="2789"/>
                      <a:pt x="1953" y="2818"/>
                      <a:pt x="2078" y="2818"/>
                    </a:cubicBezTo>
                    <a:cubicBezTo>
                      <a:pt x="2329" y="2818"/>
                      <a:pt x="2358" y="2700"/>
                      <a:pt x="2358" y="2700"/>
                    </a:cubicBezTo>
                    <a:lnTo>
                      <a:pt x="2303" y="2611"/>
                    </a:lnTo>
                    <a:cubicBezTo>
                      <a:pt x="2303" y="2611"/>
                      <a:pt x="2492" y="2399"/>
                      <a:pt x="2492" y="2077"/>
                    </a:cubicBezTo>
                    <a:cubicBezTo>
                      <a:pt x="2492" y="1776"/>
                      <a:pt x="2414" y="1587"/>
                      <a:pt x="2180" y="1109"/>
                    </a:cubicBezTo>
                    <a:cubicBezTo>
                      <a:pt x="1985" y="708"/>
                      <a:pt x="1412" y="1"/>
                      <a:pt x="88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30" name="Google Shape;2230;p8"/>
              <p:cNvSpPr/>
              <p:nvPr/>
            </p:nvSpPr>
            <p:spPr>
              <a:xfrm>
                <a:off x="1664720" y="2280240"/>
                <a:ext cx="45458" cy="89661"/>
              </a:xfrm>
              <a:custGeom>
                <a:avLst/>
                <a:gdLst/>
                <a:ahLst/>
                <a:cxnLst/>
                <a:rect l="l" t="t" r="r" b="b"/>
                <a:pathLst>
                  <a:path w="1303" h="2570" extrusionOk="0">
                    <a:moveTo>
                      <a:pt x="657" y="0"/>
                    </a:moveTo>
                    <a:cubicBezTo>
                      <a:pt x="635" y="12"/>
                      <a:pt x="613" y="22"/>
                      <a:pt x="590" y="45"/>
                    </a:cubicBezTo>
                    <a:cubicBezTo>
                      <a:pt x="0" y="400"/>
                      <a:pt x="34" y="1280"/>
                      <a:pt x="190" y="1579"/>
                    </a:cubicBezTo>
                    <a:cubicBezTo>
                      <a:pt x="334" y="1836"/>
                      <a:pt x="657" y="2291"/>
                      <a:pt x="1280" y="2570"/>
                    </a:cubicBezTo>
                    <a:cubicBezTo>
                      <a:pt x="1302" y="2402"/>
                      <a:pt x="1291" y="2224"/>
                      <a:pt x="1280" y="2069"/>
                    </a:cubicBezTo>
                    <a:cubicBezTo>
                      <a:pt x="1258" y="1668"/>
                      <a:pt x="1157" y="1268"/>
                      <a:pt x="1024" y="890"/>
                    </a:cubicBezTo>
                    <a:cubicBezTo>
                      <a:pt x="957" y="701"/>
                      <a:pt x="868" y="512"/>
                      <a:pt x="779" y="323"/>
                    </a:cubicBezTo>
                    <a:cubicBezTo>
                      <a:pt x="735" y="222"/>
                      <a:pt x="690" y="111"/>
                      <a:pt x="65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31" name="Google Shape;2231;p8"/>
              <p:cNvSpPr/>
              <p:nvPr/>
            </p:nvSpPr>
            <p:spPr>
              <a:xfrm>
                <a:off x="1693433" y="2284112"/>
                <a:ext cx="14792" cy="34574"/>
              </a:xfrm>
              <a:custGeom>
                <a:avLst/>
                <a:gdLst/>
                <a:ahLst/>
                <a:cxnLst/>
                <a:rect l="l" t="t" r="r" b="b"/>
                <a:pathLst>
                  <a:path w="424" h="99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56" y="301"/>
                      <a:pt x="267" y="612"/>
                      <a:pt x="334" y="946"/>
                    </a:cubicBezTo>
                    <a:lnTo>
                      <a:pt x="423" y="991"/>
                    </a:lnTo>
                    <a:cubicBezTo>
                      <a:pt x="334" y="668"/>
                      <a:pt x="178" y="28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32" name="Google Shape;2232;p8"/>
              <p:cNvSpPr/>
              <p:nvPr/>
            </p:nvSpPr>
            <p:spPr>
              <a:xfrm>
                <a:off x="1686839" y="2320989"/>
                <a:ext cx="29131" cy="778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223" extrusionOk="0">
                    <a:moveTo>
                      <a:pt x="446" y="0"/>
                    </a:moveTo>
                    <a:cubicBezTo>
                      <a:pt x="301" y="0"/>
                      <a:pt x="157" y="11"/>
                      <a:pt x="1" y="23"/>
                    </a:cubicBezTo>
                    <a:cubicBezTo>
                      <a:pt x="157" y="23"/>
                      <a:pt x="301" y="23"/>
                      <a:pt x="446" y="45"/>
                    </a:cubicBezTo>
                    <a:cubicBezTo>
                      <a:pt x="512" y="55"/>
                      <a:pt x="590" y="67"/>
                      <a:pt x="657" y="100"/>
                    </a:cubicBezTo>
                    <a:cubicBezTo>
                      <a:pt x="713" y="122"/>
                      <a:pt x="768" y="167"/>
                      <a:pt x="824" y="223"/>
                    </a:cubicBezTo>
                    <a:lnTo>
                      <a:pt x="835" y="144"/>
                    </a:lnTo>
                    <a:cubicBezTo>
                      <a:pt x="779" y="100"/>
                      <a:pt x="746" y="78"/>
                      <a:pt x="668" y="45"/>
                    </a:cubicBezTo>
                    <a:cubicBezTo>
                      <a:pt x="601" y="23"/>
                      <a:pt x="523" y="11"/>
                      <a:pt x="44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33" name="Google Shape;2233;p8"/>
              <p:cNvSpPr/>
              <p:nvPr/>
            </p:nvSpPr>
            <p:spPr>
              <a:xfrm>
                <a:off x="1715169" y="2300021"/>
                <a:ext cx="12839" cy="41167"/>
              </a:xfrm>
              <a:custGeom>
                <a:avLst/>
                <a:gdLst/>
                <a:ahLst/>
                <a:cxnLst/>
                <a:rect l="l" t="t" r="r" b="b"/>
                <a:pathLst>
                  <a:path w="368" h="1180" extrusionOk="0">
                    <a:moveTo>
                      <a:pt x="0" y="1"/>
                    </a:moveTo>
                    <a:cubicBezTo>
                      <a:pt x="156" y="345"/>
                      <a:pt x="234" y="723"/>
                      <a:pt x="223" y="1091"/>
                    </a:cubicBezTo>
                    <a:lnTo>
                      <a:pt x="368" y="1180"/>
                    </a:lnTo>
                    <a:cubicBezTo>
                      <a:pt x="334" y="801"/>
                      <a:pt x="190" y="323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34" name="Google Shape;2234;p8"/>
              <p:cNvSpPr/>
              <p:nvPr/>
            </p:nvSpPr>
            <p:spPr>
              <a:xfrm>
                <a:off x="1701981" y="2353121"/>
                <a:ext cx="36911" cy="7082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203" extrusionOk="0">
                    <a:moveTo>
                      <a:pt x="578" y="1"/>
                    </a:moveTo>
                    <a:cubicBezTo>
                      <a:pt x="563" y="1"/>
                      <a:pt x="549" y="1"/>
                      <a:pt x="534" y="2"/>
                    </a:cubicBezTo>
                    <a:cubicBezTo>
                      <a:pt x="392" y="2"/>
                      <a:pt x="249" y="30"/>
                      <a:pt x="107" y="30"/>
                    </a:cubicBezTo>
                    <a:cubicBezTo>
                      <a:pt x="71" y="30"/>
                      <a:pt x="36" y="29"/>
                      <a:pt x="0" y="24"/>
                    </a:cubicBezTo>
                    <a:lnTo>
                      <a:pt x="0" y="24"/>
                    </a:lnTo>
                    <a:cubicBezTo>
                      <a:pt x="57" y="36"/>
                      <a:pt x="111" y="38"/>
                      <a:pt x="165" y="38"/>
                    </a:cubicBezTo>
                    <a:cubicBezTo>
                      <a:pt x="217" y="38"/>
                      <a:pt x="269" y="36"/>
                      <a:pt x="323" y="36"/>
                    </a:cubicBezTo>
                    <a:lnTo>
                      <a:pt x="534" y="36"/>
                    </a:lnTo>
                    <a:cubicBezTo>
                      <a:pt x="701" y="46"/>
                      <a:pt x="868" y="103"/>
                      <a:pt x="1013" y="202"/>
                    </a:cubicBezTo>
                    <a:lnTo>
                      <a:pt x="1057" y="135"/>
                    </a:lnTo>
                    <a:cubicBezTo>
                      <a:pt x="904" y="54"/>
                      <a:pt x="741" y="1"/>
                      <a:pt x="5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35" name="Google Shape;2235;p8"/>
              <p:cNvSpPr/>
              <p:nvPr/>
            </p:nvSpPr>
            <p:spPr>
              <a:xfrm>
                <a:off x="1729892" y="2313593"/>
                <a:ext cx="8582" cy="41935"/>
              </a:xfrm>
              <a:custGeom>
                <a:avLst/>
                <a:gdLst/>
                <a:ahLst/>
                <a:cxnLst/>
                <a:rect l="l" t="t" r="r" b="b"/>
                <a:pathLst>
                  <a:path w="246" h="12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8" y="79"/>
                      <a:pt x="112" y="168"/>
                      <a:pt x="134" y="257"/>
                    </a:cubicBezTo>
                    <a:cubicBezTo>
                      <a:pt x="157" y="356"/>
                      <a:pt x="168" y="457"/>
                      <a:pt x="168" y="557"/>
                    </a:cubicBezTo>
                    <a:cubicBezTo>
                      <a:pt x="179" y="746"/>
                      <a:pt x="201" y="946"/>
                      <a:pt x="157" y="1135"/>
                    </a:cubicBezTo>
                    <a:lnTo>
                      <a:pt x="213" y="1202"/>
                    </a:lnTo>
                    <a:cubicBezTo>
                      <a:pt x="246" y="991"/>
                      <a:pt x="235" y="746"/>
                      <a:pt x="213" y="546"/>
                    </a:cubicBezTo>
                    <a:cubicBezTo>
                      <a:pt x="201" y="445"/>
                      <a:pt x="179" y="346"/>
                      <a:pt x="146" y="257"/>
                    </a:cubicBezTo>
                    <a:cubicBezTo>
                      <a:pt x="124" y="156"/>
                      <a:pt x="68" y="67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36" name="Google Shape;2236;p8"/>
              <p:cNvSpPr/>
              <p:nvPr/>
            </p:nvSpPr>
            <p:spPr>
              <a:xfrm>
                <a:off x="1953038" y="2095506"/>
                <a:ext cx="112582" cy="100127"/>
              </a:xfrm>
              <a:custGeom>
                <a:avLst/>
                <a:gdLst/>
                <a:ahLst/>
                <a:cxnLst/>
                <a:rect l="l" t="t" r="r" b="b"/>
                <a:pathLst>
                  <a:path w="3227" h="2870" extrusionOk="0">
                    <a:moveTo>
                      <a:pt x="2109" y="0"/>
                    </a:moveTo>
                    <a:cubicBezTo>
                      <a:pt x="1512" y="0"/>
                      <a:pt x="879" y="192"/>
                      <a:pt x="478" y="680"/>
                    </a:cubicBezTo>
                    <a:cubicBezTo>
                      <a:pt x="56" y="1169"/>
                      <a:pt x="1" y="1402"/>
                      <a:pt x="1" y="1402"/>
                    </a:cubicBezTo>
                    <a:lnTo>
                      <a:pt x="134" y="1402"/>
                    </a:lnTo>
                    <a:cubicBezTo>
                      <a:pt x="134" y="1402"/>
                      <a:pt x="78" y="2170"/>
                      <a:pt x="535" y="2581"/>
                    </a:cubicBezTo>
                    <a:cubicBezTo>
                      <a:pt x="752" y="2777"/>
                      <a:pt x="1007" y="2869"/>
                      <a:pt x="1282" y="2869"/>
                    </a:cubicBezTo>
                    <a:cubicBezTo>
                      <a:pt x="1570" y="2869"/>
                      <a:pt x="1879" y="2769"/>
                      <a:pt x="2191" y="2581"/>
                    </a:cubicBezTo>
                    <a:cubicBezTo>
                      <a:pt x="2814" y="2215"/>
                      <a:pt x="3159" y="1513"/>
                      <a:pt x="3192" y="1036"/>
                    </a:cubicBezTo>
                    <a:cubicBezTo>
                      <a:pt x="3226" y="569"/>
                      <a:pt x="2770" y="1"/>
                      <a:pt x="2158" y="1"/>
                    </a:cubicBezTo>
                    <a:cubicBezTo>
                      <a:pt x="2142" y="1"/>
                      <a:pt x="2126" y="0"/>
                      <a:pt x="210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37" name="Google Shape;2237;p8"/>
              <p:cNvSpPr/>
              <p:nvPr/>
            </p:nvSpPr>
            <p:spPr>
              <a:xfrm>
                <a:off x="1996893" y="2095471"/>
                <a:ext cx="68728" cy="54669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1567" extrusionOk="0">
                    <a:moveTo>
                      <a:pt x="815" y="0"/>
                    </a:moveTo>
                    <a:cubicBezTo>
                      <a:pt x="541" y="0"/>
                      <a:pt x="261" y="46"/>
                      <a:pt x="0" y="147"/>
                    </a:cubicBezTo>
                    <a:cubicBezTo>
                      <a:pt x="34" y="191"/>
                      <a:pt x="56" y="236"/>
                      <a:pt x="78" y="280"/>
                    </a:cubicBezTo>
                    <a:cubicBezTo>
                      <a:pt x="167" y="425"/>
                      <a:pt x="256" y="580"/>
                      <a:pt x="345" y="725"/>
                    </a:cubicBezTo>
                    <a:cubicBezTo>
                      <a:pt x="523" y="1003"/>
                      <a:pt x="734" y="1259"/>
                      <a:pt x="1023" y="1426"/>
                    </a:cubicBezTo>
                    <a:cubicBezTo>
                      <a:pt x="1182" y="1520"/>
                      <a:pt x="1356" y="1567"/>
                      <a:pt x="1534" y="1567"/>
                    </a:cubicBezTo>
                    <a:cubicBezTo>
                      <a:pt x="1630" y="1567"/>
                      <a:pt x="1727" y="1553"/>
                      <a:pt x="1824" y="1526"/>
                    </a:cubicBezTo>
                    <a:cubicBezTo>
                      <a:pt x="1891" y="1359"/>
                      <a:pt x="1925" y="1192"/>
                      <a:pt x="1935" y="1037"/>
                    </a:cubicBezTo>
                    <a:cubicBezTo>
                      <a:pt x="1969" y="570"/>
                      <a:pt x="1513" y="2"/>
                      <a:pt x="901" y="2"/>
                    </a:cubicBezTo>
                    <a:cubicBezTo>
                      <a:pt x="873" y="1"/>
                      <a:pt x="844" y="0"/>
                      <a:pt x="815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38" name="Google Shape;2238;p8"/>
              <p:cNvSpPr/>
              <p:nvPr/>
            </p:nvSpPr>
            <p:spPr>
              <a:xfrm>
                <a:off x="1959632" y="2143652"/>
                <a:ext cx="38062" cy="40783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1169" extrusionOk="0">
                    <a:moveTo>
                      <a:pt x="45" y="0"/>
                    </a:moveTo>
                    <a:lnTo>
                      <a:pt x="0" y="56"/>
                    </a:lnTo>
                    <a:cubicBezTo>
                      <a:pt x="45" y="67"/>
                      <a:pt x="123" y="111"/>
                      <a:pt x="168" y="167"/>
                    </a:cubicBezTo>
                    <a:cubicBezTo>
                      <a:pt x="200" y="212"/>
                      <a:pt x="234" y="279"/>
                      <a:pt x="267" y="334"/>
                    </a:cubicBezTo>
                    <a:cubicBezTo>
                      <a:pt x="323" y="456"/>
                      <a:pt x="401" y="568"/>
                      <a:pt x="479" y="679"/>
                    </a:cubicBezTo>
                    <a:cubicBezTo>
                      <a:pt x="556" y="779"/>
                      <a:pt x="645" y="890"/>
                      <a:pt x="746" y="979"/>
                    </a:cubicBezTo>
                    <a:cubicBezTo>
                      <a:pt x="846" y="1068"/>
                      <a:pt x="957" y="1146"/>
                      <a:pt x="1090" y="1168"/>
                    </a:cubicBezTo>
                    <a:cubicBezTo>
                      <a:pt x="957" y="1134"/>
                      <a:pt x="846" y="1057"/>
                      <a:pt x="757" y="957"/>
                    </a:cubicBezTo>
                    <a:cubicBezTo>
                      <a:pt x="657" y="868"/>
                      <a:pt x="579" y="768"/>
                      <a:pt x="512" y="657"/>
                    </a:cubicBezTo>
                    <a:cubicBezTo>
                      <a:pt x="435" y="545"/>
                      <a:pt x="368" y="434"/>
                      <a:pt x="312" y="311"/>
                    </a:cubicBezTo>
                    <a:cubicBezTo>
                      <a:pt x="289" y="245"/>
                      <a:pt x="257" y="190"/>
                      <a:pt x="223" y="133"/>
                    </a:cubicBezTo>
                    <a:cubicBezTo>
                      <a:pt x="178" y="67"/>
                      <a:pt x="123" y="12"/>
                      <a:pt x="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39" name="Google Shape;2239;p8"/>
              <p:cNvSpPr/>
              <p:nvPr/>
            </p:nvSpPr>
            <p:spPr>
              <a:xfrm>
                <a:off x="2008162" y="2143268"/>
                <a:ext cx="41935" cy="6594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89" extrusionOk="0">
                    <a:moveTo>
                      <a:pt x="133" y="0"/>
                    </a:moveTo>
                    <a:lnTo>
                      <a:pt x="0" y="45"/>
                    </a:lnTo>
                    <a:cubicBezTo>
                      <a:pt x="178" y="100"/>
                      <a:pt x="467" y="167"/>
                      <a:pt x="656" y="178"/>
                    </a:cubicBezTo>
                    <a:cubicBezTo>
                      <a:pt x="712" y="185"/>
                      <a:pt x="769" y="189"/>
                      <a:pt x="826" y="189"/>
                    </a:cubicBezTo>
                    <a:cubicBezTo>
                      <a:pt x="952" y="189"/>
                      <a:pt x="1079" y="172"/>
                      <a:pt x="1201" y="134"/>
                    </a:cubicBezTo>
                    <a:lnTo>
                      <a:pt x="1201" y="134"/>
                    </a:lnTo>
                    <a:cubicBezTo>
                      <a:pt x="1113" y="156"/>
                      <a:pt x="1022" y="164"/>
                      <a:pt x="930" y="164"/>
                    </a:cubicBezTo>
                    <a:cubicBezTo>
                      <a:pt x="838" y="164"/>
                      <a:pt x="745" y="156"/>
                      <a:pt x="656" y="144"/>
                    </a:cubicBezTo>
                    <a:cubicBezTo>
                      <a:pt x="478" y="112"/>
                      <a:pt x="300" y="56"/>
                      <a:pt x="13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40" name="Google Shape;2240;p8"/>
              <p:cNvSpPr/>
              <p:nvPr/>
            </p:nvSpPr>
            <p:spPr>
              <a:xfrm>
                <a:off x="1965842" y="2119195"/>
                <a:ext cx="14757" cy="26026"/>
              </a:xfrm>
              <a:custGeom>
                <a:avLst/>
                <a:gdLst/>
                <a:ahLst/>
                <a:cxnLst/>
                <a:rect l="l" t="t" r="r" b="b"/>
                <a:pathLst>
                  <a:path w="423" h="746" extrusionOk="0">
                    <a:moveTo>
                      <a:pt x="423" y="1"/>
                    </a:moveTo>
                    <a:lnTo>
                      <a:pt x="423" y="1"/>
                    </a:lnTo>
                    <a:cubicBezTo>
                      <a:pt x="356" y="134"/>
                      <a:pt x="323" y="268"/>
                      <a:pt x="257" y="401"/>
                    </a:cubicBezTo>
                    <a:cubicBezTo>
                      <a:pt x="200" y="523"/>
                      <a:pt x="111" y="634"/>
                      <a:pt x="0" y="679"/>
                    </a:cubicBezTo>
                    <a:lnTo>
                      <a:pt x="34" y="746"/>
                    </a:lnTo>
                    <a:cubicBezTo>
                      <a:pt x="101" y="701"/>
                      <a:pt x="168" y="679"/>
                      <a:pt x="212" y="612"/>
                    </a:cubicBezTo>
                    <a:cubicBezTo>
                      <a:pt x="257" y="557"/>
                      <a:pt x="289" y="490"/>
                      <a:pt x="312" y="412"/>
                    </a:cubicBezTo>
                    <a:cubicBezTo>
                      <a:pt x="356" y="278"/>
                      <a:pt x="378" y="145"/>
                      <a:pt x="4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41" name="Google Shape;2241;p8"/>
              <p:cNvSpPr/>
              <p:nvPr/>
            </p:nvSpPr>
            <p:spPr>
              <a:xfrm>
                <a:off x="1974774" y="2113787"/>
                <a:ext cx="53971" cy="56657"/>
              </a:xfrm>
              <a:custGeom>
                <a:avLst/>
                <a:gdLst/>
                <a:ahLst/>
                <a:cxnLst/>
                <a:rect l="l" t="t" r="r" b="b"/>
                <a:pathLst>
                  <a:path w="1547" h="1624" extrusionOk="0">
                    <a:moveTo>
                      <a:pt x="1146" y="0"/>
                    </a:moveTo>
                    <a:lnTo>
                      <a:pt x="1146" y="0"/>
                    </a:lnTo>
                    <a:cubicBezTo>
                      <a:pt x="1057" y="55"/>
                      <a:pt x="979" y="134"/>
                      <a:pt x="923" y="222"/>
                    </a:cubicBezTo>
                    <a:cubicBezTo>
                      <a:pt x="868" y="311"/>
                      <a:pt x="812" y="400"/>
                      <a:pt x="745" y="489"/>
                    </a:cubicBezTo>
                    <a:cubicBezTo>
                      <a:pt x="623" y="645"/>
                      <a:pt x="456" y="779"/>
                      <a:pt x="267" y="845"/>
                    </a:cubicBezTo>
                    <a:lnTo>
                      <a:pt x="278" y="890"/>
                    </a:lnTo>
                    <a:cubicBezTo>
                      <a:pt x="211" y="856"/>
                      <a:pt x="156" y="845"/>
                      <a:pt x="78" y="823"/>
                    </a:cubicBezTo>
                    <a:lnTo>
                      <a:pt x="1" y="890"/>
                    </a:lnTo>
                    <a:cubicBezTo>
                      <a:pt x="267" y="945"/>
                      <a:pt x="534" y="1135"/>
                      <a:pt x="767" y="1290"/>
                    </a:cubicBezTo>
                    <a:cubicBezTo>
                      <a:pt x="890" y="1368"/>
                      <a:pt x="1012" y="1446"/>
                      <a:pt x="1135" y="1513"/>
                    </a:cubicBezTo>
                    <a:cubicBezTo>
                      <a:pt x="1268" y="1568"/>
                      <a:pt x="1413" y="1612"/>
                      <a:pt x="1546" y="1624"/>
                    </a:cubicBezTo>
                    <a:cubicBezTo>
                      <a:pt x="1413" y="1612"/>
                      <a:pt x="1279" y="1557"/>
                      <a:pt x="1146" y="1490"/>
                    </a:cubicBezTo>
                    <a:cubicBezTo>
                      <a:pt x="1024" y="1424"/>
                      <a:pt x="913" y="1335"/>
                      <a:pt x="801" y="1246"/>
                    </a:cubicBezTo>
                    <a:cubicBezTo>
                      <a:pt x="690" y="1157"/>
                      <a:pt x="579" y="1068"/>
                      <a:pt x="456" y="989"/>
                    </a:cubicBezTo>
                    <a:cubicBezTo>
                      <a:pt x="412" y="957"/>
                      <a:pt x="367" y="934"/>
                      <a:pt x="312" y="912"/>
                    </a:cubicBezTo>
                    <a:cubicBezTo>
                      <a:pt x="501" y="812"/>
                      <a:pt x="668" y="678"/>
                      <a:pt x="779" y="512"/>
                    </a:cubicBezTo>
                    <a:cubicBezTo>
                      <a:pt x="834" y="423"/>
                      <a:pt x="879" y="322"/>
                      <a:pt x="935" y="233"/>
                    </a:cubicBezTo>
                    <a:cubicBezTo>
                      <a:pt x="990" y="144"/>
                      <a:pt x="1057" y="55"/>
                      <a:pt x="114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42" name="Google Shape;2242;p8"/>
              <p:cNvSpPr/>
              <p:nvPr/>
            </p:nvSpPr>
            <p:spPr>
              <a:xfrm>
                <a:off x="2005057" y="2117834"/>
                <a:ext cx="47342" cy="26619"/>
              </a:xfrm>
              <a:custGeom>
                <a:avLst/>
                <a:gdLst/>
                <a:ahLst/>
                <a:cxnLst/>
                <a:rect l="l" t="t" r="r" b="b"/>
                <a:pathLst>
                  <a:path w="1357" h="763" extrusionOk="0">
                    <a:moveTo>
                      <a:pt x="1286" y="0"/>
                    </a:moveTo>
                    <a:cubicBezTo>
                      <a:pt x="1177" y="0"/>
                      <a:pt x="1072" y="40"/>
                      <a:pt x="989" y="95"/>
                    </a:cubicBezTo>
                    <a:cubicBezTo>
                      <a:pt x="878" y="173"/>
                      <a:pt x="789" y="262"/>
                      <a:pt x="690" y="340"/>
                    </a:cubicBezTo>
                    <a:cubicBezTo>
                      <a:pt x="489" y="507"/>
                      <a:pt x="245" y="629"/>
                      <a:pt x="0" y="718"/>
                    </a:cubicBezTo>
                    <a:lnTo>
                      <a:pt x="100" y="762"/>
                    </a:lnTo>
                    <a:cubicBezTo>
                      <a:pt x="334" y="663"/>
                      <a:pt x="522" y="551"/>
                      <a:pt x="712" y="373"/>
                    </a:cubicBezTo>
                    <a:cubicBezTo>
                      <a:pt x="801" y="284"/>
                      <a:pt x="890" y="184"/>
                      <a:pt x="1001" y="117"/>
                    </a:cubicBezTo>
                    <a:cubicBezTo>
                      <a:pt x="1091" y="47"/>
                      <a:pt x="1199" y="4"/>
                      <a:pt x="1318" y="4"/>
                    </a:cubicBezTo>
                    <a:cubicBezTo>
                      <a:pt x="1331" y="4"/>
                      <a:pt x="1344" y="5"/>
                      <a:pt x="1357" y="6"/>
                    </a:cubicBezTo>
                    <a:cubicBezTo>
                      <a:pt x="1333" y="2"/>
                      <a:pt x="1310" y="0"/>
                      <a:pt x="128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43" name="Google Shape;2243;p8"/>
              <p:cNvSpPr/>
              <p:nvPr/>
            </p:nvSpPr>
            <p:spPr>
              <a:xfrm>
                <a:off x="2006592" y="1913912"/>
                <a:ext cx="109442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3137" h="3024" extrusionOk="0">
                    <a:moveTo>
                      <a:pt x="2372" y="0"/>
                    </a:moveTo>
                    <a:cubicBezTo>
                      <a:pt x="2360" y="0"/>
                      <a:pt x="2348" y="0"/>
                      <a:pt x="2336" y="1"/>
                    </a:cubicBezTo>
                    <a:cubicBezTo>
                      <a:pt x="1958" y="23"/>
                      <a:pt x="957" y="502"/>
                      <a:pt x="389" y="1369"/>
                    </a:cubicBezTo>
                    <a:cubicBezTo>
                      <a:pt x="11" y="1936"/>
                      <a:pt x="1" y="2403"/>
                      <a:pt x="1" y="2403"/>
                    </a:cubicBezTo>
                    <a:lnTo>
                      <a:pt x="89" y="2336"/>
                    </a:lnTo>
                    <a:cubicBezTo>
                      <a:pt x="89" y="2336"/>
                      <a:pt x="167" y="2626"/>
                      <a:pt x="824" y="2870"/>
                    </a:cubicBezTo>
                    <a:cubicBezTo>
                      <a:pt x="1072" y="2963"/>
                      <a:pt x="1299" y="3023"/>
                      <a:pt x="1515" y="3023"/>
                    </a:cubicBezTo>
                    <a:cubicBezTo>
                      <a:pt x="1870" y="3023"/>
                      <a:pt x="2193" y="2859"/>
                      <a:pt x="2525" y="2403"/>
                    </a:cubicBezTo>
                    <a:cubicBezTo>
                      <a:pt x="3048" y="1669"/>
                      <a:pt x="3137" y="890"/>
                      <a:pt x="3004" y="512"/>
                    </a:cubicBezTo>
                    <a:cubicBezTo>
                      <a:pt x="2864" y="138"/>
                      <a:pt x="2684" y="0"/>
                      <a:pt x="237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44" name="Google Shape;2244;p8"/>
              <p:cNvSpPr/>
              <p:nvPr/>
            </p:nvSpPr>
            <p:spPr>
              <a:xfrm>
                <a:off x="2025222" y="1913912"/>
                <a:ext cx="89661" cy="66426"/>
              </a:xfrm>
              <a:custGeom>
                <a:avLst/>
                <a:gdLst/>
                <a:ahLst/>
                <a:cxnLst/>
                <a:rect l="l" t="t" r="r" b="b"/>
                <a:pathLst>
                  <a:path w="2570" h="1904" extrusionOk="0">
                    <a:moveTo>
                      <a:pt x="1838" y="0"/>
                    </a:moveTo>
                    <a:cubicBezTo>
                      <a:pt x="1826" y="0"/>
                      <a:pt x="1814" y="0"/>
                      <a:pt x="1802" y="1"/>
                    </a:cubicBezTo>
                    <a:cubicBezTo>
                      <a:pt x="1457" y="23"/>
                      <a:pt x="579" y="423"/>
                      <a:pt x="0" y="1157"/>
                    </a:cubicBezTo>
                    <a:cubicBezTo>
                      <a:pt x="62" y="1169"/>
                      <a:pt x="124" y="1174"/>
                      <a:pt x="187" y="1174"/>
                    </a:cubicBezTo>
                    <a:cubicBezTo>
                      <a:pt x="472" y="1174"/>
                      <a:pt x="770" y="1076"/>
                      <a:pt x="1054" y="1076"/>
                    </a:cubicBezTo>
                    <a:cubicBezTo>
                      <a:pt x="1185" y="1076"/>
                      <a:pt x="1313" y="1096"/>
                      <a:pt x="1435" y="1157"/>
                    </a:cubicBezTo>
                    <a:cubicBezTo>
                      <a:pt x="1657" y="1280"/>
                      <a:pt x="1768" y="1525"/>
                      <a:pt x="1924" y="1713"/>
                    </a:cubicBezTo>
                    <a:cubicBezTo>
                      <a:pt x="2025" y="1814"/>
                      <a:pt x="2158" y="1881"/>
                      <a:pt x="2280" y="1903"/>
                    </a:cubicBezTo>
                    <a:cubicBezTo>
                      <a:pt x="2547" y="1335"/>
                      <a:pt x="2569" y="801"/>
                      <a:pt x="2470" y="512"/>
                    </a:cubicBezTo>
                    <a:cubicBezTo>
                      <a:pt x="2330" y="138"/>
                      <a:pt x="2150" y="0"/>
                      <a:pt x="1838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45" name="Google Shape;2245;p8"/>
              <p:cNvSpPr/>
              <p:nvPr/>
            </p:nvSpPr>
            <p:spPr>
              <a:xfrm>
                <a:off x="2013953" y="1991469"/>
                <a:ext cx="51668" cy="10920"/>
              </a:xfrm>
              <a:custGeom>
                <a:avLst/>
                <a:gdLst/>
                <a:ahLst/>
                <a:cxnLst/>
                <a:rect l="l" t="t" r="r" b="b"/>
                <a:pathLst>
                  <a:path w="1481" h="313" extrusionOk="0">
                    <a:moveTo>
                      <a:pt x="44" y="1"/>
                    </a:moveTo>
                    <a:cubicBezTo>
                      <a:pt x="29" y="1"/>
                      <a:pt x="15" y="1"/>
                      <a:pt x="0" y="2"/>
                    </a:cubicBezTo>
                    <a:lnTo>
                      <a:pt x="12" y="69"/>
                    </a:lnTo>
                    <a:cubicBezTo>
                      <a:pt x="123" y="69"/>
                      <a:pt x="245" y="103"/>
                      <a:pt x="368" y="136"/>
                    </a:cubicBezTo>
                    <a:cubicBezTo>
                      <a:pt x="479" y="180"/>
                      <a:pt x="601" y="236"/>
                      <a:pt x="724" y="269"/>
                    </a:cubicBezTo>
                    <a:cubicBezTo>
                      <a:pt x="834" y="298"/>
                      <a:pt x="946" y="312"/>
                      <a:pt x="1056" y="312"/>
                    </a:cubicBezTo>
                    <a:cubicBezTo>
                      <a:pt x="1203" y="312"/>
                      <a:pt x="1347" y="287"/>
                      <a:pt x="1480" y="236"/>
                    </a:cubicBezTo>
                    <a:lnTo>
                      <a:pt x="1480" y="236"/>
                    </a:lnTo>
                    <a:cubicBezTo>
                      <a:pt x="1358" y="275"/>
                      <a:pt x="1233" y="294"/>
                      <a:pt x="1107" y="294"/>
                    </a:cubicBezTo>
                    <a:cubicBezTo>
                      <a:pt x="982" y="294"/>
                      <a:pt x="857" y="275"/>
                      <a:pt x="734" y="236"/>
                    </a:cubicBezTo>
                    <a:cubicBezTo>
                      <a:pt x="613" y="192"/>
                      <a:pt x="501" y="136"/>
                      <a:pt x="390" y="91"/>
                    </a:cubicBezTo>
                    <a:cubicBezTo>
                      <a:pt x="280" y="41"/>
                      <a:pt x="170" y="1"/>
                      <a:pt x="4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46" name="Google Shape;2246;p8"/>
              <p:cNvSpPr/>
              <p:nvPr/>
            </p:nvSpPr>
            <p:spPr>
              <a:xfrm>
                <a:off x="2029862" y="1977548"/>
                <a:ext cx="60565" cy="673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93" extrusionOk="0">
                    <a:moveTo>
                      <a:pt x="319" y="1"/>
                    </a:moveTo>
                    <a:cubicBezTo>
                      <a:pt x="248" y="1"/>
                      <a:pt x="179" y="7"/>
                      <a:pt x="112" y="23"/>
                    </a:cubicBezTo>
                    <a:lnTo>
                      <a:pt x="1" y="168"/>
                    </a:lnTo>
                    <a:cubicBezTo>
                      <a:pt x="112" y="137"/>
                      <a:pt x="345" y="88"/>
                      <a:pt x="486" y="88"/>
                    </a:cubicBezTo>
                    <a:cubicBezTo>
                      <a:pt x="499" y="88"/>
                      <a:pt x="512" y="89"/>
                      <a:pt x="523" y="90"/>
                    </a:cubicBezTo>
                    <a:cubicBezTo>
                      <a:pt x="657" y="101"/>
                      <a:pt x="790" y="124"/>
                      <a:pt x="924" y="146"/>
                    </a:cubicBezTo>
                    <a:cubicBezTo>
                      <a:pt x="1057" y="168"/>
                      <a:pt x="1202" y="190"/>
                      <a:pt x="1336" y="190"/>
                    </a:cubicBezTo>
                    <a:cubicBezTo>
                      <a:pt x="1356" y="192"/>
                      <a:pt x="1377" y="193"/>
                      <a:pt x="1399" y="193"/>
                    </a:cubicBezTo>
                    <a:cubicBezTo>
                      <a:pt x="1516" y="193"/>
                      <a:pt x="1642" y="167"/>
                      <a:pt x="1736" y="101"/>
                    </a:cubicBezTo>
                    <a:lnTo>
                      <a:pt x="1736" y="101"/>
                    </a:lnTo>
                    <a:cubicBezTo>
                      <a:pt x="1646" y="158"/>
                      <a:pt x="1545" y="173"/>
                      <a:pt x="1446" y="173"/>
                    </a:cubicBezTo>
                    <a:cubicBezTo>
                      <a:pt x="1409" y="173"/>
                      <a:pt x="1372" y="171"/>
                      <a:pt x="1336" y="168"/>
                    </a:cubicBezTo>
                    <a:cubicBezTo>
                      <a:pt x="1202" y="156"/>
                      <a:pt x="1069" y="134"/>
                      <a:pt x="935" y="101"/>
                    </a:cubicBezTo>
                    <a:cubicBezTo>
                      <a:pt x="802" y="67"/>
                      <a:pt x="668" y="35"/>
                      <a:pt x="535" y="12"/>
                    </a:cubicBezTo>
                    <a:cubicBezTo>
                      <a:pt x="462" y="7"/>
                      <a:pt x="390" y="1"/>
                      <a:pt x="31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47" name="Google Shape;2247;p8"/>
              <p:cNvSpPr/>
              <p:nvPr/>
            </p:nvSpPr>
            <p:spPr>
              <a:xfrm>
                <a:off x="2064402" y="1960488"/>
                <a:ext cx="37260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134" extrusionOk="0">
                    <a:moveTo>
                      <a:pt x="1068" y="0"/>
                    </a:moveTo>
                    <a:lnTo>
                      <a:pt x="1068" y="0"/>
                    </a:lnTo>
                    <a:cubicBezTo>
                      <a:pt x="1001" y="56"/>
                      <a:pt x="912" y="79"/>
                      <a:pt x="823" y="89"/>
                    </a:cubicBezTo>
                    <a:cubicBezTo>
                      <a:pt x="746" y="89"/>
                      <a:pt x="657" y="89"/>
                      <a:pt x="579" y="79"/>
                    </a:cubicBezTo>
                    <a:cubicBezTo>
                      <a:pt x="490" y="67"/>
                      <a:pt x="401" y="56"/>
                      <a:pt x="312" y="56"/>
                    </a:cubicBezTo>
                    <a:cubicBezTo>
                      <a:pt x="223" y="56"/>
                      <a:pt x="168" y="67"/>
                      <a:pt x="89" y="67"/>
                    </a:cubicBezTo>
                    <a:lnTo>
                      <a:pt x="0" y="134"/>
                    </a:lnTo>
                    <a:cubicBezTo>
                      <a:pt x="89" y="134"/>
                      <a:pt x="234" y="123"/>
                      <a:pt x="323" y="112"/>
                    </a:cubicBezTo>
                    <a:cubicBezTo>
                      <a:pt x="349" y="108"/>
                      <a:pt x="376" y="107"/>
                      <a:pt x="404" y="107"/>
                    </a:cubicBezTo>
                    <a:cubicBezTo>
                      <a:pt x="459" y="107"/>
                      <a:pt x="516" y="112"/>
                      <a:pt x="568" y="112"/>
                    </a:cubicBezTo>
                    <a:cubicBezTo>
                      <a:pt x="613" y="112"/>
                      <a:pt x="659" y="115"/>
                      <a:pt x="704" y="115"/>
                    </a:cubicBezTo>
                    <a:cubicBezTo>
                      <a:pt x="748" y="115"/>
                      <a:pt x="791" y="112"/>
                      <a:pt x="835" y="101"/>
                    </a:cubicBezTo>
                    <a:cubicBezTo>
                      <a:pt x="912" y="89"/>
                      <a:pt x="1001" y="56"/>
                      <a:pt x="106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48" name="Google Shape;2248;p8"/>
              <p:cNvSpPr/>
              <p:nvPr/>
            </p:nvSpPr>
            <p:spPr>
              <a:xfrm>
                <a:off x="2012802" y="1945730"/>
                <a:ext cx="25642" cy="45842"/>
              </a:xfrm>
              <a:custGeom>
                <a:avLst/>
                <a:gdLst/>
                <a:ahLst/>
                <a:cxnLst/>
                <a:rect l="l" t="t" r="r" b="b"/>
                <a:pathLst>
                  <a:path w="735" h="1314" extrusionOk="0">
                    <a:moveTo>
                      <a:pt x="734" y="1"/>
                    </a:moveTo>
                    <a:lnTo>
                      <a:pt x="734" y="1"/>
                    </a:lnTo>
                    <a:cubicBezTo>
                      <a:pt x="634" y="68"/>
                      <a:pt x="567" y="179"/>
                      <a:pt x="512" y="279"/>
                    </a:cubicBezTo>
                    <a:lnTo>
                      <a:pt x="379" y="613"/>
                    </a:lnTo>
                    <a:cubicBezTo>
                      <a:pt x="345" y="724"/>
                      <a:pt x="300" y="835"/>
                      <a:pt x="256" y="947"/>
                    </a:cubicBezTo>
                    <a:cubicBezTo>
                      <a:pt x="201" y="1058"/>
                      <a:pt x="78" y="1236"/>
                      <a:pt x="0" y="1313"/>
                    </a:cubicBezTo>
                    <a:lnTo>
                      <a:pt x="156" y="1313"/>
                    </a:lnTo>
                    <a:cubicBezTo>
                      <a:pt x="245" y="1213"/>
                      <a:pt x="290" y="1091"/>
                      <a:pt x="323" y="979"/>
                    </a:cubicBezTo>
                    <a:cubicBezTo>
                      <a:pt x="367" y="858"/>
                      <a:pt x="401" y="746"/>
                      <a:pt x="434" y="635"/>
                    </a:cubicBezTo>
                    <a:cubicBezTo>
                      <a:pt x="468" y="524"/>
                      <a:pt x="501" y="401"/>
                      <a:pt x="545" y="290"/>
                    </a:cubicBezTo>
                    <a:cubicBezTo>
                      <a:pt x="579" y="179"/>
                      <a:pt x="634" y="68"/>
                      <a:pt x="7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49" name="Google Shape;2249;p8"/>
              <p:cNvSpPr/>
              <p:nvPr/>
            </p:nvSpPr>
            <p:spPr>
              <a:xfrm>
                <a:off x="2039980" y="1941474"/>
                <a:ext cx="18630" cy="34574"/>
              </a:xfrm>
              <a:custGeom>
                <a:avLst/>
                <a:gdLst/>
                <a:ahLst/>
                <a:cxnLst/>
                <a:rect l="l" t="t" r="r" b="b"/>
                <a:pathLst>
                  <a:path w="534" h="991" extrusionOk="0">
                    <a:moveTo>
                      <a:pt x="534" y="1"/>
                    </a:moveTo>
                    <a:cubicBezTo>
                      <a:pt x="411" y="134"/>
                      <a:pt x="367" y="323"/>
                      <a:pt x="300" y="501"/>
                    </a:cubicBezTo>
                    <a:cubicBezTo>
                      <a:pt x="267" y="579"/>
                      <a:pt x="233" y="668"/>
                      <a:pt x="178" y="735"/>
                    </a:cubicBezTo>
                    <a:cubicBezTo>
                      <a:pt x="133" y="812"/>
                      <a:pt x="67" y="879"/>
                      <a:pt x="0" y="935"/>
                    </a:cubicBezTo>
                    <a:lnTo>
                      <a:pt x="45" y="990"/>
                    </a:lnTo>
                    <a:cubicBezTo>
                      <a:pt x="111" y="923"/>
                      <a:pt x="178" y="846"/>
                      <a:pt x="222" y="768"/>
                    </a:cubicBezTo>
                    <a:cubicBezTo>
                      <a:pt x="278" y="690"/>
                      <a:pt x="311" y="601"/>
                      <a:pt x="334" y="512"/>
                    </a:cubicBezTo>
                    <a:cubicBezTo>
                      <a:pt x="389" y="334"/>
                      <a:pt x="423" y="145"/>
                      <a:pt x="5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50" name="Google Shape;2250;p8"/>
              <p:cNvSpPr/>
              <p:nvPr/>
            </p:nvSpPr>
            <p:spPr>
              <a:xfrm>
                <a:off x="2071798" y="1938369"/>
                <a:ext cx="30666" cy="22921"/>
              </a:xfrm>
              <a:custGeom>
                <a:avLst/>
                <a:gdLst/>
                <a:ahLst/>
                <a:cxnLst/>
                <a:rect l="l" t="t" r="r" b="b"/>
                <a:pathLst>
                  <a:path w="879" h="657" extrusionOk="0">
                    <a:moveTo>
                      <a:pt x="878" y="1"/>
                    </a:moveTo>
                    <a:cubicBezTo>
                      <a:pt x="801" y="1"/>
                      <a:pt x="712" y="11"/>
                      <a:pt x="634" y="56"/>
                    </a:cubicBezTo>
                    <a:cubicBezTo>
                      <a:pt x="556" y="100"/>
                      <a:pt x="489" y="167"/>
                      <a:pt x="445" y="234"/>
                    </a:cubicBezTo>
                    <a:cubicBezTo>
                      <a:pt x="400" y="312"/>
                      <a:pt x="356" y="379"/>
                      <a:pt x="300" y="446"/>
                    </a:cubicBezTo>
                    <a:cubicBezTo>
                      <a:pt x="245" y="501"/>
                      <a:pt x="67" y="624"/>
                      <a:pt x="0" y="657"/>
                    </a:cubicBezTo>
                    <a:lnTo>
                      <a:pt x="144" y="657"/>
                    </a:lnTo>
                    <a:cubicBezTo>
                      <a:pt x="222" y="612"/>
                      <a:pt x="289" y="545"/>
                      <a:pt x="334" y="479"/>
                    </a:cubicBezTo>
                    <a:cubicBezTo>
                      <a:pt x="400" y="412"/>
                      <a:pt x="433" y="334"/>
                      <a:pt x="478" y="256"/>
                    </a:cubicBezTo>
                    <a:cubicBezTo>
                      <a:pt x="522" y="179"/>
                      <a:pt x="567" y="112"/>
                      <a:pt x="645" y="68"/>
                    </a:cubicBezTo>
                    <a:cubicBezTo>
                      <a:pt x="712" y="23"/>
                      <a:pt x="801" y="1"/>
                      <a:pt x="8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51" name="Google Shape;2251;p8"/>
              <p:cNvSpPr/>
              <p:nvPr/>
            </p:nvSpPr>
            <p:spPr>
              <a:xfrm>
                <a:off x="1987194" y="1684800"/>
                <a:ext cx="90045" cy="144225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4134" extrusionOk="0">
                    <a:moveTo>
                      <a:pt x="1900" y="1"/>
                    </a:moveTo>
                    <a:cubicBezTo>
                      <a:pt x="1531" y="1"/>
                      <a:pt x="633" y="809"/>
                      <a:pt x="345" y="1597"/>
                    </a:cubicBezTo>
                    <a:cubicBezTo>
                      <a:pt x="33" y="2420"/>
                      <a:pt x="0" y="2620"/>
                      <a:pt x="122" y="3075"/>
                    </a:cubicBezTo>
                    <a:cubicBezTo>
                      <a:pt x="234" y="3532"/>
                      <a:pt x="423" y="3720"/>
                      <a:pt x="423" y="3720"/>
                    </a:cubicBezTo>
                    <a:cubicBezTo>
                      <a:pt x="514" y="3871"/>
                      <a:pt x="763" y="4133"/>
                      <a:pt x="1078" y="4133"/>
                    </a:cubicBezTo>
                    <a:cubicBezTo>
                      <a:pt x="1183" y="4133"/>
                      <a:pt x="1296" y="4104"/>
                      <a:pt x="1412" y="4032"/>
                    </a:cubicBezTo>
                    <a:cubicBezTo>
                      <a:pt x="1891" y="3743"/>
                      <a:pt x="2436" y="2153"/>
                      <a:pt x="2502" y="1597"/>
                    </a:cubicBezTo>
                    <a:cubicBezTo>
                      <a:pt x="2581" y="1040"/>
                      <a:pt x="2269" y="72"/>
                      <a:pt x="1946" y="6"/>
                    </a:cubicBezTo>
                    <a:cubicBezTo>
                      <a:pt x="1932" y="2"/>
                      <a:pt x="1917" y="1"/>
                      <a:pt x="190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52" name="Google Shape;2252;p8"/>
              <p:cNvSpPr/>
              <p:nvPr/>
            </p:nvSpPr>
            <p:spPr>
              <a:xfrm>
                <a:off x="1987961" y="1684800"/>
                <a:ext cx="82300" cy="99534"/>
              </a:xfrm>
              <a:custGeom>
                <a:avLst/>
                <a:gdLst/>
                <a:ahLst/>
                <a:cxnLst/>
                <a:rect l="l" t="t" r="r" b="b"/>
                <a:pathLst>
                  <a:path w="2359" h="2853" extrusionOk="0">
                    <a:moveTo>
                      <a:pt x="1878" y="1"/>
                    </a:moveTo>
                    <a:cubicBezTo>
                      <a:pt x="1509" y="1"/>
                      <a:pt x="611" y="809"/>
                      <a:pt x="323" y="1597"/>
                    </a:cubicBezTo>
                    <a:cubicBezTo>
                      <a:pt x="67" y="2275"/>
                      <a:pt x="1" y="2531"/>
                      <a:pt x="45" y="2853"/>
                    </a:cubicBezTo>
                    <a:cubicBezTo>
                      <a:pt x="201" y="2575"/>
                      <a:pt x="379" y="2308"/>
                      <a:pt x="601" y="2074"/>
                    </a:cubicBezTo>
                    <a:cubicBezTo>
                      <a:pt x="913" y="1752"/>
                      <a:pt x="1279" y="1508"/>
                      <a:pt x="1647" y="1263"/>
                    </a:cubicBezTo>
                    <a:cubicBezTo>
                      <a:pt x="1902" y="1073"/>
                      <a:pt x="2158" y="885"/>
                      <a:pt x="2359" y="640"/>
                    </a:cubicBezTo>
                    <a:cubicBezTo>
                      <a:pt x="2258" y="306"/>
                      <a:pt x="2092" y="39"/>
                      <a:pt x="1924" y="6"/>
                    </a:cubicBezTo>
                    <a:cubicBezTo>
                      <a:pt x="1910" y="2"/>
                      <a:pt x="1895" y="1"/>
                      <a:pt x="187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53" name="Google Shape;2253;p8"/>
              <p:cNvSpPr/>
              <p:nvPr/>
            </p:nvSpPr>
            <p:spPr>
              <a:xfrm>
                <a:off x="2006592" y="1769439"/>
                <a:ext cx="43854" cy="32759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939" extrusionOk="0">
                    <a:moveTo>
                      <a:pt x="993" y="0"/>
                    </a:moveTo>
                    <a:cubicBezTo>
                      <a:pt x="944" y="0"/>
                      <a:pt x="895" y="10"/>
                      <a:pt x="846" y="26"/>
                    </a:cubicBezTo>
                    <a:cubicBezTo>
                      <a:pt x="712" y="71"/>
                      <a:pt x="601" y="171"/>
                      <a:pt x="512" y="271"/>
                    </a:cubicBezTo>
                    <a:cubicBezTo>
                      <a:pt x="412" y="372"/>
                      <a:pt x="323" y="471"/>
                      <a:pt x="234" y="572"/>
                    </a:cubicBezTo>
                    <a:cubicBezTo>
                      <a:pt x="134" y="661"/>
                      <a:pt x="100" y="761"/>
                      <a:pt x="1" y="839"/>
                    </a:cubicBezTo>
                    <a:lnTo>
                      <a:pt x="23" y="938"/>
                    </a:lnTo>
                    <a:cubicBezTo>
                      <a:pt x="122" y="839"/>
                      <a:pt x="211" y="738"/>
                      <a:pt x="300" y="627"/>
                    </a:cubicBezTo>
                    <a:cubicBezTo>
                      <a:pt x="389" y="527"/>
                      <a:pt x="468" y="416"/>
                      <a:pt x="557" y="316"/>
                    </a:cubicBezTo>
                    <a:cubicBezTo>
                      <a:pt x="646" y="204"/>
                      <a:pt x="735" y="115"/>
                      <a:pt x="856" y="60"/>
                    </a:cubicBezTo>
                    <a:cubicBezTo>
                      <a:pt x="913" y="26"/>
                      <a:pt x="979" y="16"/>
                      <a:pt x="1046" y="16"/>
                    </a:cubicBezTo>
                    <a:cubicBezTo>
                      <a:pt x="1079" y="16"/>
                      <a:pt x="1114" y="18"/>
                      <a:pt x="1149" y="18"/>
                    </a:cubicBezTo>
                    <a:cubicBezTo>
                      <a:pt x="1186" y="18"/>
                      <a:pt x="1223" y="16"/>
                      <a:pt x="1257" y="4"/>
                    </a:cubicBezTo>
                    <a:lnTo>
                      <a:pt x="1257" y="4"/>
                    </a:lnTo>
                    <a:cubicBezTo>
                      <a:pt x="1235" y="8"/>
                      <a:pt x="1212" y="9"/>
                      <a:pt x="1190" y="9"/>
                    </a:cubicBezTo>
                    <a:cubicBezTo>
                      <a:pt x="1144" y="9"/>
                      <a:pt x="1098" y="4"/>
                      <a:pt x="1046" y="4"/>
                    </a:cubicBezTo>
                    <a:cubicBezTo>
                      <a:pt x="1028" y="1"/>
                      <a:pt x="1010" y="0"/>
                      <a:pt x="99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54" name="Google Shape;2254;p8"/>
              <p:cNvSpPr/>
              <p:nvPr/>
            </p:nvSpPr>
            <p:spPr>
              <a:xfrm>
                <a:off x="2027141" y="1727294"/>
                <a:ext cx="37295" cy="20967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601" extrusionOk="0">
                    <a:moveTo>
                      <a:pt x="1068" y="0"/>
                    </a:moveTo>
                    <a:lnTo>
                      <a:pt x="1068" y="0"/>
                    </a:lnTo>
                    <a:cubicBezTo>
                      <a:pt x="868" y="23"/>
                      <a:pt x="668" y="67"/>
                      <a:pt x="479" y="144"/>
                    </a:cubicBezTo>
                    <a:cubicBezTo>
                      <a:pt x="390" y="189"/>
                      <a:pt x="290" y="233"/>
                      <a:pt x="201" y="290"/>
                    </a:cubicBezTo>
                    <a:cubicBezTo>
                      <a:pt x="156" y="312"/>
                      <a:pt x="123" y="345"/>
                      <a:pt x="79" y="379"/>
                    </a:cubicBezTo>
                    <a:cubicBezTo>
                      <a:pt x="34" y="401"/>
                      <a:pt x="34" y="411"/>
                      <a:pt x="1" y="478"/>
                    </a:cubicBezTo>
                    <a:lnTo>
                      <a:pt x="1" y="601"/>
                    </a:lnTo>
                    <a:cubicBezTo>
                      <a:pt x="12" y="567"/>
                      <a:pt x="101" y="478"/>
                      <a:pt x="134" y="445"/>
                    </a:cubicBezTo>
                    <a:cubicBezTo>
                      <a:pt x="168" y="411"/>
                      <a:pt x="212" y="379"/>
                      <a:pt x="245" y="356"/>
                    </a:cubicBezTo>
                    <a:cubicBezTo>
                      <a:pt x="334" y="290"/>
                      <a:pt x="413" y="245"/>
                      <a:pt x="501" y="201"/>
                    </a:cubicBezTo>
                    <a:cubicBezTo>
                      <a:pt x="679" y="100"/>
                      <a:pt x="868" y="33"/>
                      <a:pt x="106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55" name="Google Shape;2255;p8"/>
              <p:cNvSpPr/>
              <p:nvPr/>
            </p:nvSpPr>
            <p:spPr>
              <a:xfrm>
                <a:off x="2037642" y="1709815"/>
                <a:ext cx="20584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590" h="357" extrusionOk="0">
                    <a:moveTo>
                      <a:pt x="589" y="0"/>
                    </a:moveTo>
                    <a:lnTo>
                      <a:pt x="589" y="0"/>
                    </a:lnTo>
                    <a:cubicBezTo>
                      <a:pt x="512" y="79"/>
                      <a:pt x="411" y="123"/>
                      <a:pt x="312" y="168"/>
                    </a:cubicBezTo>
                    <a:cubicBezTo>
                      <a:pt x="256" y="190"/>
                      <a:pt x="200" y="201"/>
                      <a:pt x="156" y="234"/>
                    </a:cubicBezTo>
                    <a:cubicBezTo>
                      <a:pt x="122" y="245"/>
                      <a:pt x="100" y="257"/>
                      <a:pt x="78" y="267"/>
                    </a:cubicBezTo>
                    <a:lnTo>
                      <a:pt x="33" y="290"/>
                    </a:lnTo>
                    <a:cubicBezTo>
                      <a:pt x="33" y="301"/>
                      <a:pt x="23" y="301"/>
                      <a:pt x="11" y="312"/>
                    </a:cubicBezTo>
                    <a:cubicBezTo>
                      <a:pt x="11" y="323"/>
                      <a:pt x="0" y="334"/>
                      <a:pt x="0" y="356"/>
                    </a:cubicBezTo>
                    <a:lnTo>
                      <a:pt x="112" y="323"/>
                    </a:lnTo>
                    <a:cubicBezTo>
                      <a:pt x="134" y="312"/>
                      <a:pt x="156" y="290"/>
                      <a:pt x="178" y="279"/>
                    </a:cubicBezTo>
                    <a:cubicBezTo>
                      <a:pt x="223" y="245"/>
                      <a:pt x="278" y="223"/>
                      <a:pt x="322" y="201"/>
                    </a:cubicBezTo>
                    <a:cubicBezTo>
                      <a:pt x="423" y="145"/>
                      <a:pt x="523" y="89"/>
                      <a:pt x="58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56" name="Google Shape;2256;p8"/>
              <p:cNvSpPr/>
              <p:nvPr/>
            </p:nvSpPr>
            <p:spPr>
              <a:xfrm>
                <a:off x="2008929" y="1726527"/>
                <a:ext cx="5442" cy="62484"/>
              </a:xfrm>
              <a:custGeom>
                <a:avLst/>
                <a:gdLst/>
                <a:ahLst/>
                <a:cxnLst/>
                <a:rect l="l" t="t" r="r" b="b"/>
                <a:pathLst>
                  <a:path w="156" h="1791" extrusionOk="0">
                    <a:moveTo>
                      <a:pt x="55" y="0"/>
                    </a:moveTo>
                    <a:cubicBezTo>
                      <a:pt x="22" y="278"/>
                      <a:pt x="33" y="567"/>
                      <a:pt x="45" y="845"/>
                    </a:cubicBezTo>
                    <a:cubicBezTo>
                      <a:pt x="55" y="1135"/>
                      <a:pt x="67" y="1523"/>
                      <a:pt x="0" y="1790"/>
                    </a:cubicBezTo>
                    <a:lnTo>
                      <a:pt x="100" y="1701"/>
                    </a:lnTo>
                    <a:cubicBezTo>
                      <a:pt x="156" y="1412"/>
                      <a:pt x="134" y="1123"/>
                      <a:pt x="100" y="845"/>
                    </a:cubicBezTo>
                    <a:cubicBezTo>
                      <a:pt x="78" y="567"/>
                      <a:pt x="33" y="278"/>
                      <a:pt x="5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57" name="Google Shape;2257;p8"/>
              <p:cNvSpPr/>
              <p:nvPr/>
            </p:nvSpPr>
            <p:spPr>
              <a:xfrm>
                <a:off x="2029862" y="1714106"/>
                <a:ext cx="4291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123" h="646" extrusionOk="0">
                    <a:moveTo>
                      <a:pt x="123" y="0"/>
                    </a:moveTo>
                    <a:lnTo>
                      <a:pt x="123" y="0"/>
                    </a:lnTo>
                    <a:cubicBezTo>
                      <a:pt x="45" y="200"/>
                      <a:pt x="1" y="423"/>
                      <a:pt x="1" y="645"/>
                    </a:cubicBezTo>
                    <a:lnTo>
                      <a:pt x="78" y="634"/>
                    </a:lnTo>
                    <a:cubicBezTo>
                      <a:pt x="56" y="423"/>
                      <a:pt x="68" y="211"/>
                      <a:pt x="1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58" name="Google Shape;2258;p8"/>
              <p:cNvSpPr/>
              <p:nvPr/>
            </p:nvSpPr>
            <p:spPr>
              <a:xfrm>
                <a:off x="1699260" y="1603476"/>
                <a:ext cx="387286" cy="916564"/>
              </a:xfrm>
              <a:custGeom>
                <a:avLst/>
                <a:gdLst/>
                <a:ahLst/>
                <a:cxnLst/>
                <a:rect l="l" t="t" r="r" b="b"/>
                <a:pathLst>
                  <a:path w="11101" h="26272" extrusionOk="0">
                    <a:moveTo>
                      <a:pt x="6118" y="1"/>
                    </a:moveTo>
                    <a:lnTo>
                      <a:pt x="6062" y="23"/>
                    </a:lnTo>
                    <a:cubicBezTo>
                      <a:pt x="6563" y="1191"/>
                      <a:pt x="6974" y="2403"/>
                      <a:pt x="7275" y="3638"/>
                    </a:cubicBezTo>
                    <a:cubicBezTo>
                      <a:pt x="7419" y="4261"/>
                      <a:pt x="7530" y="4884"/>
                      <a:pt x="7597" y="5518"/>
                    </a:cubicBezTo>
                    <a:cubicBezTo>
                      <a:pt x="7641" y="5918"/>
                      <a:pt x="7686" y="6318"/>
                      <a:pt x="7730" y="6708"/>
                    </a:cubicBezTo>
                    <a:cubicBezTo>
                      <a:pt x="7497" y="6585"/>
                      <a:pt x="7285" y="6430"/>
                      <a:pt x="7085" y="6263"/>
                    </a:cubicBezTo>
                    <a:cubicBezTo>
                      <a:pt x="6852" y="6063"/>
                      <a:pt x="6640" y="5851"/>
                      <a:pt x="6418" y="5629"/>
                    </a:cubicBezTo>
                    <a:cubicBezTo>
                      <a:pt x="6207" y="5418"/>
                      <a:pt x="5984" y="5195"/>
                      <a:pt x="5750" y="4995"/>
                    </a:cubicBezTo>
                    <a:cubicBezTo>
                      <a:pt x="5528" y="4795"/>
                      <a:pt x="5273" y="4606"/>
                      <a:pt x="5006" y="4461"/>
                    </a:cubicBezTo>
                    <a:lnTo>
                      <a:pt x="4983" y="4506"/>
                    </a:lnTo>
                    <a:cubicBezTo>
                      <a:pt x="5250" y="4650"/>
                      <a:pt x="5495" y="4840"/>
                      <a:pt x="5718" y="5040"/>
                    </a:cubicBezTo>
                    <a:cubicBezTo>
                      <a:pt x="5940" y="5240"/>
                      <a:pt x="6151" y="5462"/>
                      <a:pt x="6363" y="5685"/>
                    </a:cubicBezTo>
                    <a:cubicBezTo>
                      <a:pt x="6574" y="5907"/>
                      <a:pt x="6796" y="6130"/>
                      <a:pt x="7030" y="6330"/>
                    </a:cubicBezTo>
                    <a:cubicBezTo>
                      <a:pt x="7241" y="6519"/>
                      <a:pt x="7475" y="6696"/>
                      <a:pt x="7742" y="6842"/>
                    </a:cubicBezTo>
                    <a:cubicBezTo>
                      <a:pt x="7752" y="7030"/>
                      <a:pt x="7775" y="7230"/>
                      <a:pt x="7786" y="7420"/>
                    </a:cubicBezTo>
                    <a:cubicBezTo>
                      <a:pt x="7898" y="8688"/>
                      <a:pt x="7953" y="9966"/>
                      <a:pt x="7841" y="11224"/>
                    </a:cubicBezTo>
                    <a:cubicBezTo>
                      <a:pt x="7831" y="11268"/>
                      <a:pt x="7831" y="11301"/>
                      <a:pt x="7819" y="11346"/>
                    </a:cubicBezTo>
                    <a:cubicBezTo>
                      <a:pt x="7653" y="11145"/>
                      <a:pt x="7475" y="10957"/>
                      <a:pt x="7275" y="10779"/>
                    </a:cubicBezTo>
                    <a:cubicBezTo>
                      <a:pt x="7041" y="10556"/>
                      <a:pt x="6763" y="10389"/>
                      <a:pt x="6507" y="10211"/>
                    </a:cubicBezTo>
                    <a:cubicBezTo>
                      <a:pt x="5973" y="9877"/>
                      <a:pt x="5428" y="9533"/>
                      <a:pt x="4838" y="9288"/>
                    </a:cubicBezTo>
                    <a:lnTo>
                      <a:pt x="4816" y="9333"/>
                    </a:lnTo>
                    <a:cubicBezTo>
                      <a:pt x="5406" y="9588"/>
                      <a:pt x="5928" y="9933"/>
                      <a:pt x="6452" y="10289"/>
                    </a:cubicBezTo>
                    <a:cubicBezTo>
                      <a:pt x="6719" y="10467"/>
                      <a:pt x="6985" y="10634"/>
                      <a:pt x="7208" y="10856"/>
                    </a:cubicBezTo>
                    <a:cubicBezTo>
                      <a:pt x="7419" y="11056"/>
                      <a:pt x="7619" y="11279"/>
                      <a:pt x="7809" y="11513"/>
                    </a:cubicBezTo>
                    <a:cubicBezTo>
                      <a:pt x="7775" y="11724"/>
                      <a:pt x="7742" y="11946"/>
                      <a:pt x="7697" y="12158"/>
                    </a:cubicBezTo>
                    <a:lnTo>
                      <a:pt x="7697" y="12169"/>
                    </a:lnTo>
                    <a:cubicBezTo>
                      <a:pt x="7663" y="12324"/>
                      <a:pt x="7619" y="12469"/>
                      <a:pt x="7575" y="12625"/>
                    </a:cubicBezTo>
                    <a:cubicBezTo>
                      <a:pt x="7530" y="12781"/>
                      <a:pt x="7486" y="12925"/>
                      <a:pt x="7441" y="13081"/>
                    </a:cubicBezTo>
                    <a:cubicBezTo>
                      <a:pt x="7341" y="13381"/>
                      <a:pt x="7241" y="13681"/>
                      <a:pt x="7130" y="13982"/>
                    </a:cubicBezTo>
                    <a:cubicBezTo>
                      <a:pt x="7074" y="14126"/>
                      <a:pt x="7008" y="14271"/>
                      <a:pt x="6952" y="14415"/>
                    </a:cubicBezTo>
                    <a:cubicBezTo>
                      <a:pt x="6885" y="14560"/>
                      <a:pt x="6818" y="14704"/>
                      <a:pt x="6751" y="14816"/>
                    </a:cubicBezTo>
                    <a:cubicBezTo>
                      <a:pt x="6340" y="15050"/>
                      <a:pt x="5951" y="15305"/>
                      <a:pt x="5595" y="15594"/>
                    </a:cubicBezTo>
                    <a:cubicBezTo>
                      <a:pt x="5406" y="15739"/>
                      <a:pt x="5228" y="15895"/>
                      <a:pt x="5061" y="16073"/>
                    </a:cubicBezTo>
                    <a:cubicBezTo>
                      <a:pt x="4895" y="16239"/>
                      <a:pt x="4749" y="16417"/>
                      <a:pt x="4594" y="16595"/>
                    </a:cubicBezTo>
                    <a:cubicBezTo>
                      <a:pt x="4282" y="16940"/>
                      <a:pt x="3960" y="17285"/>
                      <a:pt x="3604" y="17563"/>
                    </a:cubicBezTo>
                    <a:cubicBezTo>
                      <a:pt x="3426" y="17707"/>
                      <a:pt x="3237" y="17830"/>
                      <a:pt x="3037" y="17863"/>
                    </a:cubicBezTo>
                    <a:cubicBezTo>
                      <a:pt x="2915" y="17885"/>
                      <a:pt x="2804" y="17908"/>
                      <a:pt x="2692" y="17908"/>
                    </a:cubicBezTo>
                    <a:cubicBezTo>
                      <a:pt x="2636" y="17919"/>
                      <a:pt x="2581" y="17919"/>
                      <a:pt x="2525" y="17919"/>
                    </a:cubicBezTo>
                    <a:lnTo>
                      <a:pt x="2470" y="17919"/>
                    </a:lnTo>
                    <a:cubicBezTo>
                      <a:pt x="2592" y="17618"/>
                      <a:pt x="2670" y="17319"/>
                      <a:pt x="2715" y="17007"/>
                    </a:cubicBezTo>
                    <a:cubicBezTo>
                      <a:pt x="2737" y="16829"/>
                      <a:pt x="2747" y="16640"/>
                      <a:pt x="2725" y="16462"/>
                    </a:cubicBezTo>
                    <a:cubicBezTo>
                      <a:pt x="2715" y="16306"/>
                      <a:pt x="2681" y="16150"/>
                      <a:pt x="2648" y="15995"/>
                    </a:cubicBezTo>
                    <a:cubicBezTo>
                      <a:pt x="2715" y="15495"/>
                      <a:pt x="2804" y="15005"/>
                      <a:pt x="2982" y="14527"/>
                    </a:cubicBezTo>
                    <a:cubicBezTo>
                      <a:pt x="3070" y="14271"/>
                      <a:pt x="3192" y="14037"/>
                      <a:pt x="3337" y="13804"/>
                    </a:cubicBezTo>
                    <a:cubicBezTo>
                      <a:pt x="3482" y="13582"/>
                      <a:pt x="3637" y="13359"/>
                      <a:pt x="3760" y="13103"/>
                    </a:cubicBezTo>
                    <a:lnTo>
                      <a:pt x="3716" y="13081"/>
                    </a:lnTo>
                    <a:cubicBezTo>
                      <a:pt x="3593" y="13325"/>
                      <a:pt x="3437" y="13548"/>
                      <a:pt x="3281" y="13770"/>
                    </a:cubicBezTo>
                    <a:cubicBezTo>
                      <a:pt x="3137" y="14004"/>
                      <a:pt x="3004" y="14249"/>
                      <a:pt x="2903" y="14504"/>
                    </a:cubicBezTo>
                    <a:cubicBezTo>
                      <a:pt x="2747" y="14905"/>
                      <a:pt x="2659" y="15327"/>
                      <a:pt x="2581" y="15750"/>
                    </a:cubicBezTo>
                    <a:cubicBezTo>
                      <a:pt x="2503" y="15472"/>
                      <a:pt x="2425" y="15205"/>
                      <a:pt x="2347" y="14927"/>
                    </a:cubicBezTo>
                    <a:cubicBezTo>
                      <a:pt x="2258" y="14593"/>
                      <a:pt x="2191" y="14260"/>
                      <a:pt x="2114" y="13915"/>
                    </a:cubicBezTo>
                    <a:cubicBezTo>
                      <a:pt x="1969" y="13236"/>
                      <a:pt x="1791" y="12558"/>
                      <a:pt x="1647" y="11879"/>
                    </a:cubicBezTo>
                    <a:cubicBezTo>
                      <a:pt x="1569" y="11535"/>
                      <a:pt x="1513" y="11190"/>
                      <a:pt x="1480" y="10846"/>
                    </a:cubicBezTo>
                    <a:cubicBezTo>
                      <a:pt x="1435" y="10500"/>
                      <a:pt x="1402" y="10156"/>
                      <a:pt x="1391" y="9811"/>
                    </a:cubicBezTo>
                    <a:lnTo>
                      <a:pt x="1324" y="9811"/>
                    </a:lnTo>
                    <a:cubicBezTo>
                      <a:pt x="1324" y="10156"/>
                      <a:pt x="1358" y="10512"/>
                      <a:pt x="1391" y="10856"/>
                    </a:cubicBezTo>
                    <a:cubicBezTo>
                      <a:pt x="1424" y="11201"/>
                      <a:pt x="1491" y="11557"/>
                      <a:pt x="1558" y="11891"/>
                    </a:cubicBezTo>
                    <a:cubicBezTo>
                      <a:pt x="1691" y="12581"/>
                      <a:pt x="1858" y="13259"/>
                      <a:pt x="2003" y="13937"/>
                    </a:cubicBezTo>
                    <a:cubicBezTo>
                      <a:pt x="2080" y="14282"/>
                      <a:pt x="2136" y="14627"/>
                      <a:pt x="2225" y="14961"/>
                    </a:cubicBezTo>
                    <a:cubicBezTo>
                      <a:pt x="2270" y="15105"/>
                      <a:pt x="2303" y="15238"/>
                      <a:pt x="2336" y="15372"/>
                    </a:cubicBezTo>
                    <a:cubicBezTo>
                      <a:pt x="2147" y="15283"/>
                      <a:pt x="1958" y="15161"/>
                      <a:pt x="1791" y="15016"/>
                    </a:cubicBezTo>
                    <a:cubicBezTo>
                      <a:pt x="1602" y="14849"/>
                      <a:pt x="1424" y="14649"/>
                      <a:pt x="1246" y="14449"/>
                    </a:cubicBezTo>
                    <a:cubicBezTo>
                      <a:pt x="1068" y="14237"/>
                      <a:pt x="891" y="14037"/>
                      <a:pt x="690" y="13859"/>
                    </a:cubicBezTo>
                    <a:cubicBezTo>
                      <a:pt x="490" y="13681"/>
                      <a:pt x="268" y="13515"/>
                      <a:pt x="11" y="13426"/>
                    </a:cubicBezTo>
                    <a:lnTo>
                      <a:pt x="1" y="13459"/>
                    </a:lnTo>
                    <a:cubicBezTo>
                      <a:pt x="245" y="13559"/>
                      <a:pt x="456" y="13715"/>
                      <a:pt x="657" y="13893"/>
                    </a:cubicBezTo>
                    <a:cubicBezTo>
                      <a:pt x="846" y="14082"/>
                      <a:pt x="1012" y="14282"/>
                      <a:pt x="1190" y="14494"/>
                    </a:cubicBezTo>
                    <a:cubicBezTo>
                      <a:pt x="1358" y="14694"/>
                      <a:pt x="1536" y="14905"/>
                      <a:pt x="1736" y="15083"/>
                    </a:cubicBezTo>
                    <a:cubicBezTo>
                      <a:pt x="1924" y="15250"/>
                      <a:pt x="2136" y="15406"/>
                      <a:pt x="2381" y="15495"/>
                    </a:cubicBezTo>
                    <a:cubicBezTo>
                      <a:pt x="2425" y="15650"/>
                      <a:pt x="2470" y="15817"/>
                      <a:pt x="2503" y="15972"/>
                    </a:cubicBezTo>
                    <a:cubicBezTo>
                      <a:pt x="2514" y="16017"/>
                      <a:pt x="2525" y="16051"/>
                      <a:pt x="2525" y="16084"/>
                    </a:cubicBezTo>
                    <a:lnTo>
                      <a:pt x="2525" y="16095"/>
                    </a:lnTo>
                    <a:cubicBezTo>
                      <a:pt x="2559" y="16217"/>
                      <a:pt x="2581" y="16351"/>
                      <a:pt x="2592" y="16473"/>
                    </a:cubicBezTo>
                    <a:cubicBezTo>
                      <a:pt x="2603" y="16651"/>
                      <a:pt x="2592" y="16818"/>
                      <a:pt x="2570" y="16985"/>
                    </a:cubicBezTo>
                    <a:cubicBezTo>
                      <a:pt x="2525" y="17319"/>
                      <a:pt x="2258" y="17986"/>
                      <a:pt x="2258" y="17986"/>
                    </a:cubicBezTo>
                    <a:lnTo>
                      <a:pt x="2191" y="18742"/>
                    </a:lnTo>
                    <a:lnTo>
                      <a:pt x="2191" y="18753"/>
                    </a:lnTo>
                    <a:cubicBezTo>
                      <a:pt x="2247" y="19376"/>
                      <a:pt x="2270" y="20010"/>
                      <a:pt x="2280" y="20633"/>
                    </a:cubicBezTo>
                    <a:cubicBezTo>
                      <a:pt x="2292" y="21256"/>
                      <a:pt x="2292" y="21889"/>
                      <a:pt x="2214" y="22502"/>
                    </a:cubicBezTo>
                    <a:cubicBezTo>
                      <a:pt x="2191" y="22680"/>
                      <a:pt x="2158" y="22868"/>
                      <a:pt x="2136" y="23058"/>
                    </a:cubicBezTo>
                    <a:lnTo>
                      <a:pt x="1246" y="21767"/>
                    </a:lnTo>
                    <a:cubicBezTo>
                      <a:pt x="1079" y="21511"/>
                      <a:pt x="901" y="21267"/>
                      <a:pt x="735" y="21011"/>
                    </a:cubicBezTo>
                    <a:cubicBezTo>
                      <a:pt x="557" y="20766"/>
                      <a:pt x="345" y="20532"/>
                      <a:pt x="90" y="20366"/>
                    </a:cubicBezTo>
                    <a:lnTo>
                      <a:pt x="68" y="20399"/>
                    </a:lnTo>
                    <a:cubicBezTo>
                      <a:pt x="312" y="20566"/>
                      <a:pt x="501" y="20811"/>
                      <a:pt x="668" y="21056"/>
                    </a:cubicBezTo>
                    <a:cubicBezTo>
                      <a:pt x="834" y="21311"/>
                      <a:pt x="1002" y="21567"/>
                      <a:pt x="1157" y="21823"/>
                    </a:cubicBezTo>
                    <a:lnTo>
                      <a:pt x="2102" y="23302"/>
                    </a:lnTo>
                    <a:cubicBezTo>
                      <a:pt x="2092" y="23347"/>
                      <a:pt x="2092" y="23391"/>
                      <a:pt x="2092" y="23436"/>
                    </a:cubicBezTo>
                    <a:cubicBezTo>
                      <a:pt x="2058" y="23747"/>
                      <a:pt x="2036" y="24069"/>
                      <a:pt x="2025" y="24381"/>
                    </a:cubicBezTo>
                    <a:cubicBezTo>
                      <a:pt x="2003" y="25015"/>
                      <a:pt x="2003" y="25649"/>
                      <a:pt x="2025" y="26272"/>
                    </a:cubicBezTo>
                    <a:lnTo>
                      <a:pt x="2258" y="26227"/>
                    </a:lnTo>
                    <a:cubicBezTo>
                      <a:pt x="2236" y="25604"/>
                      <a:pt x="2225" y="25015"/>
                      <a:pt x="2247" y="24392"/>
                    </a:cubicBezTo>
                    <a:cubicBezTo>
                      <a:pt x="2258" y="24081"/>
                      <a:pt x="2280" y="23769"/>
                      <a:pt x="2303" y="23458"/>
                    </a:cubicBezTo>
                    <a:cubicBezTo>
                      <a:pt x="2336" y="23147"/>
                      <a:pt x="2392" y="22846"/>
                      <a:pt x="2436" y="22524"/>
                    </a:cubicBezTo>
                    <a:cubicBezTo>
                      <a:pt x="2481" y="22101"/>
                      <a:pt x="2492" y="21667"/>
                      <a:pt x="2492" y="21244"/>
                    </a:cubicBezTo>
                    <a:lnTo>
                      <a:pt x="2559" y="21178"/>
                    </a:lnTo>
                    <a:lnTo>
                      <a:pt x="2659" y="21011"/>
                    </a:lnTo>
                    <a:cubicBezTo>
                      <a:pt x="2715" y="20900"/>
                      <a:pt x="2770" y="20811"/>
                      <a:pt x="2859" y="20722"/>
                    </a:cubicBezTo>
                    <a:cubicBezTo>
                      <a:pt x="2948" y="20633"/>
                      <a:pt x="3037" y="20555"/>
                      <a:pt x="3137" y="20477"/>
                    </a:cubicBezTo>
                    <a:lnTo>
                      <a:pt x="3426" y="20243"/>
                    </a:lnTo>
                    <a:lnTo>
                      <a:pt x="3993" y="19776"/>
                    </a:lnTo>
                    <a:cubicBezTo>
                      <a:pt x="4193" y="19620"/>
                      <a:pt x="4394" y="19476"/>
                      <a:pt x="4628" y="19398"/>
                    </a:cubicBezTo>
                    <a:lnTo>
                      <a:pt x="4616" y="19365"/>
                    </a:lnTo>
                    <a:cubicBezTo>
                      <a:pt x="4371" y="19432"/>
                      <a:pt x="4160" y="19576"/>
                      <a:pt x="3960" y="19732"/>
                    </a:cubicBezTo>
                    <a:lnTo>
                      <a:pt x="3382" y="20188"/>
                    </a:lnTo>
                    <a:lnTo>
                      <a:pt x="3081" y="20421"/>
                    </a:lnTo>
                    <a:cubicBezTo>
                      <a:pt x="2982" y="20488"/>
                      <a:pt x="2893" y="20566"/>
                      <a:pt x="2792" y="20655"/>
                    </a:cubicBezTo>
                    <a:cubicBezTo>
                      <a:pt x="2747" y="20700"/>
                      <a:pt x="2703" y="20744"/>
                      <a:pt x="2670" y="20799"/>
                    </a:cubicBezTo>
                    <a:cubicBezTo>
                      <a:pt x="2626" y="20855"/>
                      <a:pt x="2603" y="20911"/>
                      <a:pt x="2570" y="20967"/>
                    </a:cubicBezTo>
                    <a:cubicBezTo>
                      <a:pt x="2547" y="21011"/>
                      <a:pt x="2525" y="21044"/>
                      <a:pt x="2492" y="21089"/>
                    </a:cubicBezTo>
                    <a:lnTo>
                      <a:pt x="2492" y="20633"/>
                    </a:lnTo>
                    <a:cubicBezTo>
                      <a:pt x="2481" y="19999"/>
                      <a:pt x="2448" y="19376"/>
                      <a:pt x="2392" y="18753"/>
                    </a:cubicBezTo>
                    <a:lnTo>
                      <a:pt x="2436" y="18108"/>
                    </a:lnTo>
                    <a:lnTo>
                      <a:pt x="2715" y="18108"/>
                    </a:lnTo>
                    <a:cubicBezTo>
                      <a:pt x="2826" y="18097"/>
                      <a:pt x="2948" y="18075"/>
                      <a:pt x="3070" y="18053"/>
                    </a:cubicBezTo>
                    <a:cubicBezTo>
                      <a:pt x="3326" y="18008"/>
                      <a:pt x="3538" y="17863"/>
                      <a:pt x="3726" y="17719"/>
                    </a:cubicBezTo>
                    <a:cubicBezTo>
                      <a:pt x="4094" y="17408"/>
                      <a:pt x="4416" y="17062"/>
                      <a:pt x="4727" y="16718"/>
                    </a:cubicBezTo>
                    <a:cubicBezTo>
                      <a:pt x="4883" y="16540"/>
                      <a:pt x="5039" y="16362"/>
                      <a:pt x="5194" y="16195"/>
                    </a:cubicBezTo>
                    <a:cubicBezTo>
                      <a:pt x="5339" y="16039"/>
                      <a:pt x="5495" y="15895"/>
                      <a:pt x="5662" y="15762"/>
                    </a:cubicBezTo>
                    <a:cubicBezTo>
                      <a:pt x="5951" y="15705"/>
                      <a:pt x="6240" y="15639"/>
                      <a:pt x="6518" y="15594"/>
                    </a:cubicBezTo>
                    <a:cubicBezTo>
                      <a:pt x="6818" y="15550"/>
                      <a:pt x="7130" y="15561"/>
                      <a:pt x="7441" y="15550"/>
                    </a:cubicBezTo>
                    <a:cubicBezTo>
                      <a:pt x="7597" y="15539"/>
                      <a:pt x="7752" y="15528"/>
                      <a:pt x="7898" y="15528"/>
                    </a:cubicBezTo>
                    <a:cubicBezTo>
                      <a:pt x="8053" y="15517"/>
                      <a:pt x="8209" y="15517"/>
                      <a:pt x="8365" y="15517"/>
                    </a:cubicBezTo>
                    <a:cubicBezTo>
                      <a:pt x="8462" y="15517"/>
                      <a:pt x="8560" y="15518"/>
                      <a:pt x="8660" y="15518"/>
                    </a:cubicBezTo>
                    <a:cubicBezTo>
                      <a:pt x="8866" y="15518"/>
                      <a:pt x="9077" y="15513"/>
                      <a:pt x="9287" y="15483"/>
                    </a:cubicBezTo>
                    <a:lnTo>
                      <a:pt x="9287" y="15428"/>
                    </a:lnTo>
                    <a:cubicBezTo>
                      <a:pt x="9116" y="15452"/>
                      <a:pt x="8948" y="15460"/>
                      <a:pt x="8779" y="15460"/>
                    </a:cubicBezTo>
                    <a:cubicBezTo>
                      <a:pt x="8642" y="15460"/>
                      <a:pt x="8504" y="15455"/>
                      <a:pt x="8365" y="15450"/>
                    </a:cubicBezTo>
                    <a:cubicBezTo>
                      <a:pt x="8209" y="15439"/>
                      <a:pt x="8053" y="15439"/>
                      <a:pt x="7898" y="15439"/>
                    </a:cubicBezTo>
                    <a:cubicBezTo>
                      <a:pt x="7742" y="15439"/>
                      <a:pt x="7586" y="15450"/>
                      <a:pt x="7441" y="15450"/>
                    </a:cubicBezTo>
                    <a:cubicBezTo>
                      <a:pt x="7391" y="15455"/>
                      <a:pt x="7341" y="15458"/>
                      <a:pt x="7292" y="15458"/>
                    </a:cubicBezTo>
                    <a:cubicBezTo>
                      <a:pt x="7244" y="15458"/>
                      <a:pt x="7196" y="15455"/>
                      <a:pt x="7152" y="15450"/>
                    </a:cubicBezTo>
                    <a:cubicBezTo>
                      <a:pt x="6929" y="15450"/>
                      <a:pt x="6719" y="15450"/>
                      <a:pt x="6507" y="15483"/>
                    </a:cubicBezTo>
                    <a:cubicBezTo>
                      <a:pt x="6296" y="15505"/>
                      <a:pt x="6096" y="15539"/>
                      <a:pt x="5896" y="15572"/>
                    </a:cubicBezTo>
                    <a:cubicBezTo>
                      <a:pt x="6195" y="15350"/>
                      <a:pt x="6518" y="15139"/>
                      <a:pt x="6852" y="14949"/>
                    </a:cubicBezTo>
                    <a:lnTo>
                      <a:pt x="6863" y="14938"/>
                    </a:lnTo>
                    <a:lnTo>
                      <a:pt x="6874" y="14927"/>
                    </a:lnTo>
                    <a:cubicBezTo>
                      <a:pt x="6929" y="14849"/>
                      <a:pt x="6963" y="14783"/>
                      <a:pt x="6996" y="14704"/>
                    </a:cubicBezTo>
                    <a:cubicBezTo>
                      <a:pt x="7030" y="14638"/>
                      <a:pt x="7063" y="14560"/>
                      <a:pt x="7097" y="14482"/>
                    </a:cubicBezTo>
                    <a:cubicBezTo>
                      <a:pt x="7163" y="14338"/>
                      <a:pt x="7219" y="14182"/>
                      <a:pt x="7275" y="14037"/>
                    </a:cubicBezTo>
                    <a:cubicBezTo>
                      <a:pt x="7397" y="13737"/>
                      <a:pt x="7486" y="13437"/>
                      <a:pt x="7586" y="13125"/>
                    </a:cubicBezTo>
                    <a:cubicBezTo>
                      <a:pt x="7631" y="12969"/>
                      <a:pt x="7675" y="12825"/>
                      <a:pt x="7720" y="12670"/>
                    </a:cubicBezTo>
                    <a:cubicBezTo>
                      <a:pt x="7764" y="12514"/>
                      <a:pt x="7809" y="12358"/>
                      <a:pt x="7841" y="12202"/>
                    </a:cubicBezTo>
                    <a:lnTo>
                      <a:pt x="7841" y="12180"/>
                    </a:lnTo>
                    <a:cubicBezTo>
                      <a:pt x="7908" y="12057"/>
                      <a:pt x="8009" y="11958"/>
                      <a:pt x="8108" y="11869"/>
                    </a:cubicBezTo>
                    <a:cubicBezTo>
                      <a:pt x="8231" y="11758"/>
                      <a:pt x="8365" y="11669"/>
                      <a:pt x="8509" y="11568"/>
                    </a:cubicBezTo>
                    <a:cubicBezTo>
                      <a:pt x="8776" y="11379"/>
                      <a:pt x="9043" y="11190"/>
                      <a:pt x="9321" y="11001"/>
                    </a:cubicBezTo>
                    <a:cubicBezTo>
                      <a:pt x="9455" y="10912"/>
                      <a:pt x="9588" y="10812"/>
                      <a:pt x="9732" y="10723"/>
                    </a:cubicBezTo>
                    <a:cubicBezTo>
                      <a:pt x="9866" y="10645"/>
                      <a:pt x="10011" y="10567"/>
                      <a:pt x="10166" y="10500"/>
                    </a:cubicBezTo>
                    <a:cubicBezTo>
                      <a:pt x="10466" y="10367"/>
                      <a:pt x="10778" y="10256"/>
                      <a:pt x="11101" y="10189"/>
                    </a:cubicBezTo>
                    <a:lnTo>
                      <a:pt x="11101" y="10156"/>
                    </a:lnTo>
                    <a:cubicBezTo>
                      <a:pt x="10767" y="10211"/>
                      <a:pt x="10444" y="10312"/>
                      <a:pt x="10144" y="10445"/>
                    </a:cubicBezTo>
                    <a:cubicBezTo>
                      <a:pt x="9988" y="10512"/>
                      <a:pt x="9833" y="10579"/>
                      <a:pt x="9688" y="10668"/>
                    </a:cubicBezTo>
                    <a:cubicBezTo>
                      <a:pt x="9544" y="10745"/>
                      <a:pt x="9410" y="10846"/>
                      <a:pt x="9265" y="10934"/>
                    </a:cubicBezTo>
                    <a:cubicBezTo>
                      <a:pt x="8987" y="11112"/>
                      <a:pt x="8721" y="11301"/>
                      <a:pt x="8442" y="11479"/>
                    </a:cubicBezTo>
                    <a:cubicBezTo>
                      <a:pt x="8309" y="11580"/>
                      <a:pt x="8164" y="11669"/>
                      <a:pt x="8031" y="11768"/>
                    </a:cubicBezTo>
                    <a:lnTo>
                      <a:pt x="7898" y="11902"/>
                    </a:lnTo>
                    <a:cubicBezTo>
                      <a:pt x="7930" y="11679"/>
                      <a:pt x="7964" y="11457"/>
                      <a:pt x="7975" y="11246"/>
                    </a:cubicBezTo>
                    <a:cubicBezTo>
                      <a:pt x="8075" y="10156"/>
                      <a:pt x="8031" y="9077"/>
                      <a:pt x="7953" y="7998"/>
                    </a:cubicBezTo>
                    <a:cubicBezTo>
                      <a:pt x="8064" y="7586"/>
                      <a:pt x="8264" y="7186"/>
                      <a:pt x="8442" y="6775"/>
                    </a:cubicBezTo>
                    <a:cubicBezTo>
                      <a:pt x="8620" y="6363"/>
                      <a:pt x="8765" y="5929"/>
                      <a:pt x="8898" y="5507"/>
                    </a:cubicBezTo>
                    <a:cubicBezTo>
                      <a:pt x="9165" y="4662"/>
                      <a:pt x="9510" y="3827"/>
                      <a:pt x="9944" y="3048"/>
                    </a:cubicBezTo>
                    <a:lnTo>
                      <a:pt x="9877" y="3015"/>
                    </a:lnTo>
                    <a:cubicBezTo>
                      <a:pt x="9443" y="3794"/>
                      <a:pt x="9087" y="4628"/>
                      <a:pt x="8810" y="5485"/>
                    </a:cubicBezTo>
                    <a:cubicBezTo>
                      <a:pt x="8676" y="5907"/>
                      <a:pt x="8543" y="6330"/>
                      <a:pt x="8353" y="6741"/>
                    </a:cubicBezTo>
                    <a:cubicBezTo>
                      <a:pt x="8209" y="7064"/>
                      <a:pt x="8053" y="7375"/>
                      <a:pt x="7930" y="7720"/>
                    </a:cubicBezTo>
                    <a:cubicBezTo>
                      <a:pt x="7920" y="7620"/>
                      <a:pt x="7920" y="7509"/>
                      <a:pt x="7908" y="7408"/>
                    </a:cubicBezTo>
                    <a:cubicBezTo>
                      <a:pt x="7853" y="6775"/>
                      <a:pt x="7775" y="6140"/>
                      <a:pt x="7697" y="5507"/>
                    </a:cubicBezTo>
                    <a:cubicBezTo>
                      <a:pt x="7631" y="4872"/>
                      <a:pt x="7508" y="4239"/>
                      <a:pt x="7352" y="3616"/>
                    </a:cubicBezTo>
                    <a:cubicBezTo>
                      <a:pt x="7041" y="2381"/>
                      <a:pt x="6618" y="1169"/>
                      <a:pt x="611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59" name="Google Shape;2259;p8"/>
              <p:cNvSpPr/>
              <p:nvPr/>
            </p:nvSpPr>
            <p:spPr>
              <a:xfrm>
                <a:off x="1318208" y="1935403"/>
                <a:ext cx="104418" cy="115896"/>
              </a:xfrm>
              <a:custGeom>
                <a:avLst/>
                <a:gdLst/>
                <a:ahLst/>
                <a:cxnLst/>
                <a:rect l="l" t="t" r="r" b="b"/>
                <a:pathLst>
                  <a:path w="2993" h="3322" extrusionOk="0">
                    <a:moveTo>
                      <a:pt x="2191" y="0"/>
                    </a:moveTo>
                    <a:cubicBezTo>
                      <a:pt x="2066" y="0"/>
                      <a:pt x="1945" y="66"/>
                      <a:pt x="1813" y="153"/>
                    </a:cubicBezTo>
                    <a:cubicBezTo>
                      <a:pt x="1580" y="308"/>
                      <a:pt x="935" y="642"/>
                      <a:pt x="468" y="1176"/>
                    </a:cubicBezTo>
                    <a:cubicBezTo>
                      <a:pt x="1" y="1710"/>
                      <a:pt x="56" y="2076"/>
                      <a:pt x="78" y="2477"/>
                    </a:cubicBezTo>
                    <a:cubicBezTo>
                      <a:pt x="90" y="2866"/>
                      <a:pt x="624" y="3200"/>
                      <a:pt x="624" y="3200"/>
                    </a:cubicBezTo>
                    <a:cubicBezTo>
                      <a:pt x="624" y="3200"/>
                      <a:pt x="835" y="3292"/>
                      <a:pt x="1057" y="3292"/>
                    </a:cubicBezTo>
                    <a:cubicBezTo>
                      <a:pt x="1079" y="3292"/>
                      <a:pt x="1101" y="3291"/>
                      <a:pt x="1124" y="3289"/>
                    </a:cubicBezTo>
                    <a:cubicBezTo>
                      <a:pt x="1358" y="3267"/>
                      <a:pt x="1491" y="3322"/>
                      <a:pt x="2070" y="2855"/>
                    </a:cubicBezTo>
                    <a:cubicBezTo>
                      <a:pt x="2648" y="2399"/>
                      <a:pt x="2681" y="2098"/>
                      <a:pt x="2837" y="1420"/>
                    </a:cubicBezTo>
                    <a:cubicBezTo>
                      <a:pt x="2992" y="742"/>
                      <a:pt x="2681" y="297"/>
                      <a:pt x="2458" y="108"/>
                    </a:cubicBezTo>
                    <a:cubicBezTo>
                      <a:pt x="2364" y="31"/>
                      <a:pt x="2276" y="0"/>
                      <a:pt x="219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60" name="Google Shape;2260;p8"/>
              <p:cNvSpPr/>
              <p:nvPr/>
            </p:nvSpPr>
            <p:spPr>
              <a:xfrm>
                <a:off x="1318208" y="1935403"/>
                <a:ext cx="87323" cy="102848"/>
              </a:xfrm>
              <a:custGeom>
                <a:avLst/>
                <a:gdLst/>
                <a:ahLst/>
                <a:cxnLst/>
                <a:rect l="l" t="t" r="r" b="b"/>
                <a:pathLst>
                  <a:path w="2503" h="2948" extrusionOk="0">
                    <a:moveTo>
                      <a:pt x="2191" y="0"/>
                    </a:moveTo>
                    <a:cubicBezTo>
                      <a:pt x="2066" y="0"/>
                      <a:pt x="1945" y="66"/>
                      <a:pt x="1813" y="153"/>
                    </a:cubicBezTo>
                    <a:cubicBezTo>
                      <a:pt x="1580" y="308"/>
                      <a:pt x="935" y="642"/>
                      <a:pt x="468" y="1176"/>
                    </a:cubicBezTo>
                    <a:cubicBezTo>
                      <a:pt x="1" y="1710"/>
                      <a:pt x="56" y="2076"/>
                      <a:pt x="78" y="2477"/>
                    </a:cubicBezTo>
                    <a:cubicBezTo>
                      <a:pt x="78" y="2622"/>
                      <a:pt x="167" y="2766"/>
                      <a:pt x="256" y="2889"/>
                    </a:cubicBezTo>
                    <a:cubicBezTo>
                      <a:pt x="375" y="2918"/>
                      <a:pt x="488" y="2948"/>
                      <a:pt x="603" y="2948"/>
                    </a:cubicBezTo>
                    <a:cubicBezTo>
                      <a:pt x="661" y="2948"/>
                      <a:pt x="720" y="2940"/>
                      <a:pt x="779" y="2922"/>
                    </a:cubicBezTo>
                    <a:cubicBezTo>
                      <a:pt x="1190" y="2800"/>
                      <a:pt x="1279" y="2288"/>
                      <a:pt x="1569" y="2021"/>
                    </a:cubicBezTo>
                    <a:cubicBezTo>
                      <a:pt x="1724" y="1865"/>
                      <a:pt x="1914" y="1754"/>
                      <a:pt x="2047" y="1587"/>
                    </a:cubicBezTo>
                    <a:cubicBezTo>
                      <a:pt x="2181" y="1431"/>
                      <a:pt x="2280" y="1253"/>
                      <a:pt x="2347" y="1065"/>
                    </a:cubicBezTo>
                    <a:cubicBezTo>
                      <a:pt x="2448" y="775"/>
                      <a:pt x="2503" y="442"/>
                      <a:pt x="2470" y="119"/>
                    </a:cubicBezTo>
                    <a:lnTo>
                      <a:pt x="2458" y="108"/>
                    </a:lnTo>
                    <a:cubicBezTo>
                      <a:pt x="2364" y="31"/>
                      <a:pt x="2276" y="0"/>
                      <a:pt x="219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61" name="Google Shape;2261;p8"/>
              <p:cNvSpPr/>
              <p:nvPr/>
            </p:nvSpPr>
            <p:spPr>
              <a:xfrm>
                <a:off x="1334885" y="1995795"/>
                <a:ext cx="12071" cy="43505"/>
              </a:xfrm>
              <a:custGeom>
                <a:avLst/>
                <a:gdLst/>
                <a:ahLst/>
                <a:cxnLst/>
                <a:rect l="l" t="t" r="r" b="b"/>
                <a:pathLst>
                  <a:path w="346" h="1247" extrusionOk="0">
                    <a:moveTo>
                      <a:pt x="101" y="1"/>
                    </a:moveTo>
                    <a:cubicBezTo>
                      <a:pt x="67" y="112"/>
                      <a:pt x="45" y="212"/>
                      <a:pt x="23" y="323"/>
                    </a:cubicBezTo>
                    <a:cubicBezTo>
                      <a:pt x="1" y="424"/>
                      <a:pt x="1" y="535"/>
                      <a:pt x="23" y="646"/>
                    </a:cubicBezTo>
                    <a:cubicBezTo>
                      <a:pt x="57" y="868"/>
                      <a:pt x="168" y="1057"/>
                      <a:pt x="257" y="1247"/>
                    </a:cubicBezTo>
                    <a:lnTo>
                      <a:pt x="346" y="1202"/>
                    </a:lnTo>
                    <a:cubicBezTo>
                      <a:pt x="235" y="1013"/>
                      <a:pt x="112" y="835"/>
                      <a:pt x="67" y="634"/>
                    </a:cubicBezTo>
                    <a:cubicBezTo>
                      <a:pt x="12" y="434"/>
                      <a:pt x="57" y="212"/>
                      <a:pt x="10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62" name="Google Shape;2262;p8"/>
              <p:cNvSpPr/>
              <p:nvPr/>
            </p:nvSpPr>
            <p:spPr>
              <a:xfrm>
                <a:off x="1353934" y="1962023"/>
                <a:ext cx="10117" cy="58262"/>
              </a:xfrm>
              <a:custGeom>
                <a:avLst/>
                <a:gdLst/>
                <a:ahLst/>
                <a:cxnLst/>
                <a:rect l="l" t="t" r="r" b="b"/>
                <a:pathLst>
                  <a:path w="290" h="1670" extrusionOk="0">
                    <a:moveTo>
                      <a:pt x="289" y="1"/>
                    </a:moveTo>
                    <a:lnTo>
                      <a:pt x="289" y="1"/>
                    </a:lnTo>
                    <a:cubicBezTo>
                      <a:pt x="67" y="524"/>
                      <a:pt x="0" y="1102"/>
                      <a:pt x="89" y="1669"/>
                    </a:cubicBezTo>
                    <a:lnTo>
                      <a:pt x="189" y="1580"/>
                    </a:lnTo>
                    <a:cubicBezTo>
                      <a:pt x="67" y="1036"/>
                      <a:pt x="111" y="535"/>
                      <a:pt x="28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63" name="Google Shape;2263;p8"/>
              <p:cNvSpPr/>
              <p:nvPr/>
            </p:nvSpPr>
            <p:spPr>
              <a:xfrm>
                <a:off x="1374483" y="1963977"/>
                <a:ext cx="5442" cy="28364"/>
              </a:xfrm>
              <a:custGeom>
                <a:avLst/>
                <a:gdLst/>
                <a:ahLst/>
                <a:cxnLst/>
                <a:rect l="l" t="t" r="r" b="b"/>
                <a:pathLst>
                  <a:path w="156" h="813" extrusionOk="0">
                    <a:moveTo>
                      <a:pt x="0" y="1"/>
                    </a:moveTo>
                    <a:cubicBezTo>
                      <a:pt x="0" y="134"/>
                      <a:pt x="12" y="268"/>
                      <a:pt x="22" y="390"/>
                    </a:cubicBezTo>
                    <a:cubicBezTo>
                      <a:pt x="34" y="456"/>
                      <a:pt x="34" y="523"/>
                      <a:pt x="45" y="590"/>
                    </a:cubicBezTo>
                    <a:cubicBezTo>
                      <a:pt x="45" y="657"/>
                      <a:pt x="22" y="779"/>
                      <a:pt x="0" y="812"/>
                    </a:cubicBezTo>
                    <a:lnTo>
                      <a:pt x="111" y="723"/>
                    </a:lnTo>
                    <a:cubicBezTo>
                      <a:pt x="156" y="646"/>
                      <a:pt x="111" y="646"/>
                      <a:pt x="111" y="579"/>
                    </a:cubicBezTo>
                    <a:cubicBezTo>
                      <a:pt x="101" y="513"/>
                      <a:pt x="89" y="456"/>
                      <a:pt x="78" y="390"/>
                    </a:cubicBezTo>
                    <a:cubicBezTo>
                      <a:pt x="45" y="256"/>
                      <a:pt x="12" y="134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64" name="Google Shape;2264;p8"/>
              <p:cNvSpPr/>
              <p:nvPr/>
            </p:nvSpPr>
            <p:spPr>
              <a:xfrm>
                <a:off x="1348491" y="2004343"/>
                <a:ext cx="48912" cy="31469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902" extrusionOk="0">
                    <a:moveTo>
                      <a:pt x="1402" y="1"/>
                    </a:moveTo>
                    <a:cubicBezTo>
                      <a:pt x="1257" y="256"/>
                      <a:pt x="1056" y="456"/>
                      <a:pt x="812" y="590"/>
                    </a:cubicBezTo>
                    <a:cubicBezTo>
                      <a:pt x="556" y="723"/>
                      <a:pt x="278" y="768"/>
                      <a:pt x="0" y="812"/>
                    </a:cubicBezTo>
                    <a:lnTo>
                      <a:pt x="23" y="901"/>
                    </a:lnTo>
                    <a:cubicBezTo>
                      <a:pt x="300" y="846"/>
                      <a:pt x="589" y="790"/>
                      <a:pt x="834" y="634"/>
                    </a:cubicBezTo>
                    <a:cubicBezTo>
                      <a:pt x="1079" y="478"/>
                      <a:pt x="1279" y="256"/>
                      <a:pt x="140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65" name="Google Shape;2265;p8"/>
              <p:cNvSpPr/>
              <p:nvPr/>
            </p:nvSpPr>
            <p:spPr>
              <a:xfrm>
                <a:off x="1364366" y="1965930"/>
                <a:ext cx="48563" cy="43644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251" extrusionOk="0">
                    <a:moveTo>
                      <a:pt x="1392" y="0"/>
                    </a:moveTo>
                    <a:cubicBezTo>
                      <a:pt x="1191" y="222"/>
                      <a:pt x="980" y="434"/>
                      <a:pt x="769" y="634"/>
                    </a:cubicBezTo>
                    <a:cubicBezTo>
                      <a:pt x="668" y="734"/>
                      <a:pt x="557" y="835"/>
                      <a:pt x="446" y="934"/>
                    </a:cubicBezTo>
                    <a:cubicBezTo>
                      <a:pt x="391" y="990"/>
                      <a:pt x="335" y="1035"/>
                      <a:pt x="279" y="1079"/>
                    </a:cubicBezTo>
                    <a:cubicBezTo>
                      <a:pt x="245" y="1113"/>
                      <a:pt x="178" y="1128"/>
                      <a:pt x="134" y="1128"/>
                    </a:cubicBezTo>
                    <a:cubicBezTo>
                      <a:pt x="121" y="1128"/>
                      <a:pt x="109" y="1126"/>
                      <a:pt x="101" y="1124"/>
                    </a:cubicBezTo>
                    <a:lnTo>
                      <a:pt x="1" y="1246"/>
                    </a:lnTo>
                    <a:cubicBezTo>
                      <a:pt x="13" y="1249"/>
                      <a:pt x="33" y="1250"/>
                      <a:pt x="57" y="1250"/>
                    </a:cubicBezTo>
                    <a:cubicBezTo>
                      <a:pt x="121" y="1250"/>
                      <a:pt x="213" y="1240"/>
                      <a:pt x="246" y="1223"/>
                    </a:cubicBezTo>
                    <a:cubicBezTo>
                      <a:pt x="279" y="1213"/>
                      <a:pt x="312" y="1179"/>
                      <a:pt x="346" y="1157"/>
                    </a:cubicBezTo>
                    <a:cubicBezTo>
                      <a:pt x="401" y="1102"/>
                      <a:pt x="457" y="1057"/>
                      <a:pt x="502" y="1001"/>
                    </a:cubicBezTo>
                    <a:cubicBezTo>
                      <a:pt x="613" y="890"/>
                      <a:pt x="713" y="790"/>
                      <a:pt x="813" y="679"/>
                    </a:cubicBezTo>
                    <a:cubicBezTo>
                      <a:pt x="1013" y="457"/>
                      <a:pt x="1202" y="234"/>
                      <a:pt x="139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66" name="Google Shape;2266;p8"/>
              <p:cNvSpPr/>
              <p:nvPr/>
            </p:nvSpPr>
            <p:spPr>
              <a:xfrm>
                <a:off x="1384566" y="1963209"/>
                <a:ext cx="16711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479" h="473" extrusionOk="0">
                    <a:moveTo>
                      <a:pt x="479" y="1"/>
                    </a:moveTo>
                    <a:cubicBezTo>
                      <a:pt x="412" y="90"/>
                      <a:pt x="345" y="167"/>
                      <a:pt x="267" y="245"/>
                    </a:cubicBezTo>
                    <a:cubicBezTo>
                      <a:pt x="223" y="278"/>
                      <a:pt x="178" y="312"/>
                      <a:pt x="145" y="345"/>
                    </a:cubicBezTo>
                    <a:cubicBezTo>
                      <a:pt x="112" y="370"/>
                      <a:pt x="78" y="383"/>
                      <a:pt x="54" y="383"/>
                    </a:cubicBezTo>
                    <a:cubicBezTo>
                      <a:pt x="46" y="383"/>
                      <a:pt x="40" y="381"/>
                      <a:pt x="34" y="379"/>
                    </a:cubicBezTo>
                    <a:lnTo>
                      <a:pt x="0" y="468"/>
                    </a:lnTo>
                    <a:cubicBezTo>
                      <a:pt x="13" y="471"/>
                      <a:pt x="25" y="472"/>
                      <a:pt x="37" y="472"/>
                    </a:cubicBezTo>
                    <a:cubicBezTo>
                      <a:pt x="64" y="472"/>
                      <a:pt x="88" y="464"/>
                      <a:pt x="111" y="456"/>
                    </a:cubicBezTo>
                    <a:cubicBezTo>
                      <a:pt x="145" y="434"/>
                      <a:pt x="168" y="423"/>
                      <a:pt x="190" y="401"/>
                    </a:cubicBezTo>
                    <a:cubicBezTo>
                      <a:pt x="234" y="357"/>
                      <a:pt x="267" y="323"/>
                      <a:pt x="301" y="278"/>
                    </a:cubicBezTo>
                    <a:cubicBezTo>
                      <a:pt x="368" y="189"/>
                      <a:pt x="423" y="100"/>
                      <a:pt x="4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67" name="Google Shape;2267;p8"/>
              <p:cNvSpPr/>
              <p:nvPr/>
            </p:nvSpPr>
            <p:spPr>
              <a:xfrm>
                <a:off x="1213055" y="2011320"/>
                <a:ext cx="78811" cy="106721"/>
              </a:xfrm>
              <a:custGeom>
                <a:avLst/>
                <a:gdLst/>
                <a:ahLst/>
                <a:cxnLst/>
                <a:rect l="l" t="t" r="r" b="b"/>
                <a:pathLst>
                  <a:path w="2259" h="3059" extrusionOk="0">
                    <a:moveTo>
                      <a:pt x="1533" y="1"/>
                    </a:moveTo>
                    <a:cubicBezTo>
                      <a:pt x="1286" y="1"/>
                      <a:pt x="948" y="211"/>
                      <a:pt x="712" y="390"/>
                    </a:cubicBezTo>
                    <a:cubicBezTo>
                      <a:pt x="445" y="601"/>
                      <a:pt x="234" y="980"/>
                      <a:pt x="111" y="1380"/>
                    </a:cubicBezTo>
                    <a:cubicBezTo>
                      <a:pt x="0" y="1791"/>
                      <a:pt x="200" y="2592"/>
                      <a:pt x="512" y="2870"/>
                    </a:cubicBezTo>
                    <a:cubicBezTo>
                      <a:pt x="675" y="3010"/>
                      <a:pt x="865" y="3058"/>
                      <a:pt x="1038" y="3058"/>
                    </a:cubicBezTo>
                    <a:cubicBezTo>
                      <a:pt x="1196" y="3058"/>
                      <a:pt x="1340" y="3018"/>
                      <a:pt x="1435" y="2970"/>
                    </a:cubicBezTo>
                    <a:cubicBezTo>
                      <a:pt x="1435" y="2970"/>
                      <a:pt x="1547" y="2937"/>
                      <a:pt x="1791" y="2659"/>
                    </a:cubicBezTo>
                    <a:cubicBezTo>
                      <a:pt x="2047" y="2381"/>
                      <a:pt x="2081" y="2125"/>
                      <a:pt x="2170" y="1580"/>
                    </a:cubicBezTo>
                    <a:cubicBezTo>
                      <a:pt x="2259" y="1035"/>
                      <a:pt x="1913" y="123"/>
                      <a:pt x="1658" y="23"/>
                    </a:cubicBezTo>
                    <a:cubicBezTo>
                      <a:pt x="1620" y="8"/>
                      <a:pt x="1578" y="1"/>
                      <a:pt x="153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68" name="Google Shape;2268;p8"/>
              <p:cNvSpPr/>
              <p:nvPr/>
            </p:nvSpPr>
            <p:spPr>
              <a:xfrm>
                <a:off x="1215357" y="2034172"/>
                <a:ext cx="54006" cy="83870"/>
              </a:xfrm>
              <a:custGeom>
                <a:avLst/>
                <a:gdLst/>
                <a:ahLst/>
                <a:cxnLst/>
                <a:rect l="l" t="t" r="r" b="b"/>
                <a:pathLst>
                  <a:path w="1548" h="2404" extrusionOk="0">
                    <a:moveTo>
                      <a:pt x="1016" y="0"/>
                    </a:moveTo>
                    <a:cubicBezTo>
                      <a:pt x="1004" y="0"/>
                      <a:pt x="992" y="1"/>
                      <a:pt x="980" y="2"/>
                    </a:cubicBezTo>
                    <a:cubicBezTo>
                      <a:pt x="780" y="13"/>
                      <a:pt x="602" y="124"/>
                      <a:pt x="457" y="258"/>
                    </a:cubicBezTo>
                    <a:cubicBezTo>
                      <a:pt x="302" y="414"/>
                      <a:pt x="191" y="614"/>
                      <a:pt x="79" y="814"/>
                    </a:cubicBezTo>
                    <a:cubicBezTo>
                      <a:pt x="57" y="847"/>
                      <a:pt x="45" y="891"/>
                      <a:pt x="23" y="936"/>
                    </a:cubicBezTo>
                    <a:cubicBezTo>
                      <a:pt x="1" y="1358"/>
                      <a:pt x="179" y="1981"/>
                      <a:pt x="446" y="2215"/>
                    </a:cubicBezTo>
                    <a:cubicBezTo>
                      <a:pt x="591" y="2337"/>
                      <a:pt x="757" y="2393"/>
                      <a:pt x="913" y="2404"/>
                    </a:cubicBezTo>
                    <a:cubicBezTo>
                      <a:pt x="1125" y="2093"/>
                      <a:pt x="1280" y="1748"/>
                      <a:pt x="1392" y="1392"/>
                    </a:cubicBezTo>
                    <a:cubicBezTo>
                      <a:pt x="1447" y="1181"/>
                      <a:pt x="1491" y="970"/>
                      <a:pt x="1525" y="758"/>
                    </a:cubicBezTo>
                    <a:cubicBezTo>
                      <a:pt x="1536" y="580"/>
                      <a:pt x="1547" y="380"/>
                      <a:pt x="1447" y="224"/>
                    </a:cubicBezTo>
                    <a:cubicBezTo>
                      <a:pt x="1354" y="69"/>
                      <a:pt x="1183" y="0"/>
                      <a:pt x="1016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69" name="Google Shape;2269;p8"/>
              <p:cNvSpPr/>
              <p:nvPr/>
            </p:nvSpPr>
            <p:spPr>
              <a:xfrm>
                <a:off x="1232069" y="2090866"/>
                <a:ext cx="30666" cy="20619"/>
              </a:xfrm>
              <a:custGeom>
                <a:avLst/>
                <a:gdLst/>
                <a:ahLst/>
                <a:cxnLst/>
                <a:rect l="l" t="t" r="r" b="b"/>
                <a:pathLst>
                  <a:path w="879" h="591" extrusionOk="0">
                    <a:moveTo>
                      <a:pt x="1" y="0"/>
                    </a:moveTo>
                    <a:cubicBezTo>
                      <a:pt x="90" y="145"/>
                      <a:pt x="234" y="245"/>
                      <a:pt x="390" y="323"/>
                    </a:cubicBezTo>
                    <a:cubicBezTo>
                      <a:pt x="535" y="401"/>
                      <a:pt x="745" y="501"/>
                      <a:pt x="879" y="590"/>
                    </a:cubicBezTo>
                    <a:lnTo>
                      <a:pt x="879" y="468"/>
                    </a:lnTo>
                    <a:cubicBezTo>
                      <a:pt x="723" y="390"/>
                      <a:pt x="557" y="346"/>
                      <a:pt x="401" y="279"/>
                    </a:cubicBezTo>
                    <a:cubicBezTo>
                      <a:pt x="256" y="223"/>
                      <a:pt x="100" y="134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70" name="Google Shape;2270;p8"/>
              <p:cNvSpPr/>
              <p:nvPr/>
            </p:nvSpPr>
            <p:spPr>
              <a:xfrm>
                <a:off x="1230883" y="2061769"/>
                <a:ext cx="29933" cy="3108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91" extrusionOk="0">
                    <a:moveTo>
                      <a:pt x="1" y="1"/>
                    </a:moveTo>
                    <a:cubicBezTo>
                      <a:pt x="57" y="201"/>
                      <a:pt x="179" y="379"/>
                      <a:pt x="335" y="512"/>
                    </a:cubicBezTo>
                    <a:cubicBezTo>
                      <a:pt x="490" y="656"/>
                      <a:pt x="680" y="745"/>
                      <a:pt x="813" y="890"/>
                    </a:cubicBezTo>
                    <a:lnTo>
                      <a:pt x="858" y="846"/>
                    </a:lnTo>
                    <a:cubicBezTo>
                      <a:pt x="702" y="701"/>
                      <a:pt x="512" y="612"/>
                      <a:pt x="357" y="490"/>
                    </a:cubicBezTo>
                    <a:cubicBezTo>
                      <a:pt x="190" y="367"/>
                      <a:pt x="68" y="189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71" name="Google Shape;2271;p8"/>
              <p:cNvSpPr/>
              <p:nvPr/>
            </p:nvSpPr>
            <p:spPr>
              <a:xfrm>
                <a:off x="1241768" y="2039650"/>
                <a:ext cx="12071" cy="20967"/>
              </a:xfrm>
              <a:custGeom>
                <a:avLst/>
                <a:gdLst/>
                <a:ahLst/>
                <a:cxnLst/>
                <a:rect l="l" t="t" r="r" b="b"/>
                <a:pathLst>
                  <a:path w="346" h="60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200"/>
                      <a:pt x="223" y="423"/>
                      <a:pt x="334" y="601"/>
                    </a:cubicBezTo>
                    <a:lnTo>
                      <a:pt x="346" y="490"/>
                    </a:lnTo>
                    <a:cubicBezTo>
                      <a:pt x="200" y="334"/>
                      <a:pt x="112" y="190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72" name="Google Shape;2272;p8"/>
              <p:cNvSpPr/>
              <p:nvPr/>
            </p:nvSpPr>
            <p:spPr>
              <a:xfrm>
                <a:off x="1258444" y="2031869"/>
                <a:ext cx="15560" cy="54773"/>
              </a:xfrm>
              <a:custGeom>
                <a:avLst/>
                <a:gdLst/>
                <a:ahLst/>
                <a:cxnLst/>
                <a:rect l="l" t="t" r="r" b="b"/>
                <a:pathLst>
                  <a:path w="446" h="1570" extrusionOk="0">
                    <a:moveTo>
                      <a:pt x="345" y="1"/>
                    </a:moveTo>
                    <a:lnTo>
                      <a:pt x="345" y="1"/>
                    </a:lnTo>
                    <a:cubicBezTo>
                      <a:pt x="379" y="134"/>
                      <a:pt x="401" y="257"/>
                      <a:pt x="412" y="391"/>
                    </a:cubicBezTo>
                    <a:cubicBezTo>
                      <a:pt x="424" y="524"/>
                      <a:pt x="412" y="646"/>
                      <a:pt x="379" y="779"/>
                    </a:cubicBezTo>
                    <a:cubicBezTo>
                      <a:pt x="312" y="1024"/>
                      <a:pt x="179" y="1258"/>
                      <a:pt x="1" y="1424"/>
                    </a:cubicBezTo>
                    <a:lnTo>
                      <a:pt x="23" y="1569"/>
                    </a:lnTo>
                    <a:cubicBezTo>
                      <a:pt x="212" y="1369"/>
                      <a:pt x="379" y="1046"/>
                      <a:pt x="424" y="779"/>
                    </a:cubicBezTo>
                    <a:cubicBezTo>
                      <a:pt x="446" y="657"/>
                      <a:pt x="446" y="524"/>
                      <a:pt x="434" y="391"/>
                    </a:cubicBezTo>
                    <a:cubicBezTo>
                      <a:pt x="424" y="257"/>
                      <a:pt x="390" y="124"/>
                      <a:pt x="34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73" name="Google Shape;2273;p8"/>
              <p:cNvSpPr/>
              <p:nvPr/>
            </p:nvSpPr>
            <p:spPr>
              <a:xfrm>
                <a:off x="1255374" y="2043522"/>
                <a:ext cx="7780" cy="28747"/>
              </a:xfrm>
              <a:custGeom>
                <a:avLst/>
                <a:gdLst/>
                <a:ahLst/>
                <a:cxnLst/>
                <a:rect l="l" t="t" r="r" b="b"/>
                <a:pathLst>
                  <a:path w="223" h="824" extrusionOk="0">
                    <a:moveTo>
                      <a:pt x="211" y="0"/>
                    </a:moveTo>
                    <a:cubicBezTo>
                      <a:pt x="211" y="134"/>
                      <a:pt x="189" y="267"/>
                      <a:pt x="144" y="390"/>
                    </a:cubicBezTo>
                    <a:cubicBezTo>
                      <a:pt x="122" y="457"/>
                      <a:pt x="100" y="512"/>
                      <a:pt x="77" y="568"/>
                    </a:cubicBezTo>
                    <a:lnTo>
                      <a:pt x="0" y="724"/>
                    </a:lnTo>
                    <a:lnTo>
                      <a:pt x="45" y="824"/>
                    </a:lnTo>
                    <a:cubicBezTo>
                      <a:pt x="67" y="768"/>
                      <a:pt x="122" y="668"/>
                      <a:pt x="144" y="601"/>
                    </a:cubicBezTo>
                    <a:cubicBezTo>
                      <a:pt x="166" y="534"/>
                      <a:pt x="178" y="468"/>
                      <a:pt x="189" y="401"/>
                    </a:cubicBezTo>
                    <a:cubicBezTo>
                      <a:pt x="222" y="267"/>
                      <a:pt x="222" y="134"/>
                      <a:pt x="21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74" name="Google Shape;2274;p8"/>
              <p:cNvSpPr/>
              <p:nvPr/>
            </p:nvSpPr>
            <p:spPr>
              <a:xfrm>
                <a:off x="1261933" y="2073003"/>
                <a:ext cx="19083" cy="39248"/>
              </a:xfrm>
              <a:custGeom>
                <a:avLst/>
                <a:gdLst/>
                <a:ahLst/>
                <a:cxnLst/>
                <a:rect l="l" t="t" r="r" b="b"/>
                <a:pathLst>
                  <a:path w="547" h="1125" extrusionOk="0">
                    <a:moveTo>
                      <a:pt x="546" y="1"/>
                    </a:moveTo>
                    <a:lnTo>
                      <a:pt x="546" y="1"/>
                    </a:lnTo>
                    <a:cubicBezTo>
                      <a:pt x="535" y="101"/>
                      <a:pt x="512" y="213"/>
                      <a:pt x="490" y="312"/>
                    </a:cubicBezTo>
                    <a:cubicBezTo>
                      <a:pt x="468" y="413"/>
                      <a:pt x="446" y="524"/>
                      <a:pt x="401" y="624"/>
                    </a:cubicBezTo>
                    <a:cubicBezTo>
                      <a:pt x="368" y="713"/>
                      <a:pt x="324" y="813"/>
                      <a:pt x="235" y="880"/>
                    </a:cubicBezTo>
                    <a:cubicBezTo>
                      <a:pt x="168" y="957"/>
                      <a:pt x="79" y="1024"/>
                      <a:pt x="1" y="1091"/>
                    </a:cubicBezTo>
                    <a:lnTo>
                      <a:pt x="34" y="1125"/>
                    </a:lnTo>
                    <a:cubicBezTo>
                      <a:pt x="112" y="1058"/>
                      <a:pt x="190" y="980"/>
                      <a:pt x="268" y="902"/>
                    </a:cubicBezTo>
                    <a:cubicBezTo>
                      <a:pt x="346" y="835"/>
                      <a:pt x="390" y="724"/>
                      <a:pt x="423" y="624"/>
                    </a:cubicBezTo>
                    <a:cubicBezTo>
                      <a:pt x="457" y="524"/>
                      <a:pt x="479" y="423"/>
                      <a:pt x="502" y="312"/>
                    </a:cubicBezTo>
                    <a:cubicBezTo>
                      <a:pt x="524" y="213"/>
                      <a:pt x="546" y="101"/>
                      <a:pt x="54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75" name="Google Shape;2275;p8"/>
              <p:cNvSpPr/>
              <p:nvPr/>
            </p:nvSpPr>
            <p:spPr>
              <a:xfrm>
                <a:off x="1010109" y="2262377"/>
                <a:ext cx="89661" cy="96010"/>
              </a:xfrm>
              <a:custGeom>
                <a:avLst/>
                <a:gdLst/>
                <a:ahLst/>
                <a:cxnLst/>
                <a:rect l="l" t="t" r="r" b="b"/>
                <a:pathLst>
                  <a:path w="2570" h="2752" extrusionOk="0">
                    <a:moveTo>
                      <a:pt x="1695" y="0"/>
                    </a:moveTo>
                    <a:cubicBezTo>
                      <a:pt x="1170" y="0"/>
                      <a:pt x="764" y="451"/>
                      <a:pt x="434" y="912"/>
                    </a:cubicBezTo>
                    <a:cubicBezTo>
                      <a:pt x="100" y="1380"/>
                      <a:pt x="1" y="1969"/>
                      <a:pt x="179" y="2259"/>
                    </a:cubicBezTo>
                    <a:cubicBezTo>
                      <a:pt x="345" y="2529"/>
                      <a:pt x="727" y="2751"/>
                      <a:pt x="1021" y="2751"/>
                    </a:cubicBezTo>
                    <a:cubicBezTo>
                      <a:pt x="1041" y="2751"/>
                      <a:pt x="1060" y="2750"/>
                      <a:pt x="1079" y="2748"/>
                    </a:cubicBezTo>
                    <a:cubicBezTo>
                      <a:pt x="1079" y="2748"/>
                      <a:pt x="1279" y="2726"/>
                      <a:pt x="1635" y="2481"/>
                    </a:cubicBezTo>
                    <a:cubicBezTo>
                      <a:pt x="1981" y="2247"/>
                      <a:pt x="2003" y="2081"/>
                      <a:pt x="2102" y="1780"/>
                    </a:cubicBezTo>
                    <a:cubicBezTo>
                      <a:pt x="2214" y="1480"/>
                      <a:pt x="2470" y="1080"/>
                      <a:pt x="2525" y="712"/>
                    </a:cubicBezTo>
                    <a:cubicBezTo>
                      <a:pt x="2570" y="346"/>
                      <a:pt x="2247" y="12"/>
                      <a:pt x="1714" y="0"/>
                    </a:cubicBezTo>
                    <a:cubicBezTo>
                      <a:pt x="1707" y="0"/>
                      <a:pt x="1701" y="0"/>
                      <a:pt x="169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76" name="Google Shape;2276;p8"/>
              <p:cNvSpPr/>
              <p:nvPr/>
            </p:nvSpPr>
            <p:spPr>
              <a:xfrm>
                <a:off x="1012830" y="2262377"/>
                <a:ext cx="64437" cy="68205"/>
              </a:xfrm>
              <a:custGeom>
                <a:avLst/>
                <a:gdLst/>
                <a:ahLst/>
                <a:cxnLst/>
                <a:rect l="l" t="t" r="r" b="b"/>
                <a:pathLst>
                  <a:path w="1847" h="1955" extrusionOk="0">
                    <a:moveTo>
                      <a:pt x="1617" y="0"/>
                    </a:moveTo>
                    <a:cubicBezTo>
                      <a:pt x="1092" y="0"/>
                      <a:pt x="686" y="451"/>
                      <a:pt x="356" y="912"/>
                    </a:cubicBezTo>
                    <a:cubicBezTo>
                      <a:pt x="111" y="1246"/>
                      <a:pt x="0" y="1646"/>
                      <a:pt x="12" y="1947"/>
                    </a:cubicBezTo>
                    <a:cubicBezTo>
                      <a:pt x="36" y="1952"/>
                      <a:pt x="61" y="1954"/>
                      <a:pt x="86" y="1954"/>
                    </a:cubicBezTo>
                    <a:cubicBezTo>
                      <a:pt x="175" y="1954"/>
                      <a:pt x="267" y="1926"/>
                      <a:pt x="345" y="1891"/>
                    </a:cubicBezTo>
                    <a:cubicBezTo>
                      <a:pt x="579" y="1769"/>
                      <a:pt x="779" y="1569"/>
                      <a:pt x="946" y="1369"/>
                    </a:cubicBezTo>
                    <a:cubicBezTo>
                      <a:pt x="1135" y="1146"/>
                      <a:pt x="1280" y="912"/>
                      <a:pt x="1435" y="679"/>
                    </a:cubicBezTo>
                    <a:cubicBezTo>
                      <a:pt x="1513" y="546"/>
                      <a:pt x="1591" y="423"/>
                      <a:pt x="1669" y="301"/>
                    </a:cubicBezTo>
                    <a:cubicBezTo>
                      <a:pt x="1725" y="212"/>
                      <a:pt x="1791" y="123"/>
                      <a:pt x="1847" y="23"/>
                    </a:cubicBezTo>
                    <a:cubicBezTo>
                      <a:pt x="1780" y="12"/>
                      <a:pt x="1713" y="0"/>
                      <a:pt x="1636" y="0"/>
                    </a:cubicBezTo>
                    <a:cubicBezTo>
                      <a:pt x="1629" y="0"/>
                      <a:pt x="1623" y="0"/>
                      <a:pt x="161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77" name="Google Shape;2277;p8"/>
              <p:cNvSpPr/>
              <p:nvPr/>
            </p:nvSpPr>
            <p:spPr>
              <a:xfrm>
                <a:off x="1041159" y="2282193"/>
                <a:ext cx="16711" cy="40749"/>
              </a:xfrm>
              <a:custGeom>
                <a:avLst/>
                <a:gdLst/>
                <a:ahLst/>
                <a:cxnLst/>
                <a:rect l="l" t="t" r="r" b="b"/>
                <a:pathLst>
                  <a:path w="479" h="1168" extrusionOk="0">
                    <a:moveTo>
                      <a:pt x="90" y="0"/>
                    </a:moveTo>
                    <a:cubicBezTo>
                      <a:pt x="45" y="211"/>
                      <a:pt x="1" y="433"/>
                      <a:pt x="45" y="656"/>
                    </a:cubicBezTo>
                    <a:cubicBezTo>
                      <a:pt x="67" y="756"/>
                      <a:pt x="112" y="868"/>
                      <a:pt x="189" y="957"/>
                    </a:cubicBezTo>
                    <a:cubicBezTo>
                      <a:pt x="256" y="1034"/>
                      <a:pt x="345" y="1112"/>
                      <a:pt x="445" y="1167"/>
                    </a:cubicBezTo>
                    <a:lnTo>
                      <a:pt x="478" y="1112"/>
                    </a:lnTo>
                    <a:cubicBezTo>
                      <a:pt x="379" y="1056"/>
                      <a:pt x="290" y="1001"/>
                      <a:pt x="223" y="923"/>
                    </a:cubicBezTo>
                    <a:cubicBezTo>
                      <a:pt x="156" y="845"/>
                      <a:pt x="100" y="745"/>
                      <a:pt x="78" y="645"/>
                    </a:cubicBezTo>
                    <a:cubicBezTo>
                      <a:pt x="23" y="433"/>
                      <a:pt x="56" y="211"/>
                      <a:pt x="9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78" name="Google Shape;2278;p8"/>
              <p:cNvSpPr/>
              <p:nvPr/>
            </p:nvSpPr>
            <p:spPr>
              <a:xfrm>
                <a:off x="1030309" y="2309336"/>
                <a:ext cx="21770" cy="38446"/>
              </a:xfrm>
              <a:custGeom>
                <a:avLst/>
                <a:gdLst/>
                <a:ahLst/>
                <a:cxnLst/>
                <a:rect l="l" t="t" r="r" b="b"/>
                <a:pathLst>
                  <a:path w="624" h="1102" extrusionOk="0">
                    <a:moveTo>
                      <a:pt x="11" y="1"/>
                    </a:moveTo>
                    <a:cubicBezTo>
                      <a:pt x="0" y="112"/>
                      <a:pt x="22" y="212"/>
                      <a:pt x="55" y="312"/>
                    </a:cubicBezTo>
                    <a:cubicBezTo>
                      <a:pt x="67" y="357"/>
                      <a:pt x="89" y="412"/>
                      <a:pt x="122" y="456"/>
                    </a:cubicBezTo>
                    <a:cubicBezTo>
                      <a:pt x="144" y="501"/>
                      <a:pt x="178" y="545"/>
                      <a:pt x="211" y="579"/>
                    </a:cubicBezTo>
                    <a:cubicBezTo>
                      <a:pt x="267" y="668"/>
                      <a:pt x="334" y="745"/>
                      <a:pt x="389" y="834"/>
                    </a:cubicBezTo>
                    <a:cubicBezTo>
                      <a:pt x="445" y="923"/>
                      <a:pt x="500" y="1012"/>
                      <a:pt x="545" y="1101"/>
                    </a:cubicBezTo>
                    <a:lnTo>
                      <a:pt x="623" y="1057"/>
                    </a:lnTo>
                    <a:cubicBezTo>
                      <a:pt x="567" y="968"/>
                      <a:pt x="512" y="879"/>
                      <a:pt x="445" y="790"/>
                    </a:cubicBezTo>
                    <a:cubicBezTo>
                      <a:pt x="389" y="712"/>
                      <a:pt x="312" y="634"/>
                      <a:pt x="245" y="557"/>
                    </a:cubicBezTo>
                    <a:cubicBezTo>
                      <a:pt x="211" y="512"/>
                      <a:pt x="178" y="478"/>
                      <a:pt x="144" y="434"/>
                    </a:cubicBezTo>
                    <a:lnTo>
                      <a:pt x="78" y="300"/>
                    </a:lnTo>
                    <a:cubicBezTo>
                      <a:pt x="33" y="212"/>
                      <a:pt x="11" y="112"/>
                      <a:pt x="1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79" name="Google Shape;2279;p8"/>
              <p:cNvSpPr/>
              <p:nvPr/>
            </p:nvSpPr>
            <p:spPr>
              <a:xfrm>
                <a:off x="1059022" y="2282542"/>
                <a:ext cx="17095" cy="23724"/>
              </a:xfrm>
              <a:custGeom>
                <a:avLst/>
                <a:gdLst/>
                <a:ahLst/>
                <a:cxnLst/>
                <a:rect l="l" t="t" r="r" b="b"/>
                <a:pathLst>
                  <a:path w="490" h="680" extrusionOk="0">
                    <a:moveTo>
                      <a:pt x="467" y="1"/>
                    </a:moveTo>
                    <a:lnTo>
                      <a:pt x="467" y="1"/>
                    </a:lnTo>
                    <a:cubicBezTo>
                      <a:pt x="490" y="68"/>
                      <a:pt x="445" y="134"/>
                      <a:pt x="411" y="190"/>
                    </a:cubicBezTo>
                    <a:lnTo>
                      <a:pt x="300" y="368"/>
                    </a:lnTo>
                    <a:cubicBezTo>
                      <a:pt x="256" y="423"/>
                      <a:pt x="223" y="490"/>
                      <a:pt x="178" y="535"/>
                    </a:cubicBezTo>
                    <a:cubicBezTo>
                      <a:pt x="144" y="557"/>
                      <a:pt x="122" y="568"/>
                      <a:pt x="89" y="591"/>
                    </a:cubicBezTo>
                    <a:cubicBezTo>
                      <a:pt x="67" y="601"/>
                      <a:pt x="22" y="624"/>
                      <a:pt x="0" y="668"/>
                    </a:cubicBezTo>
                    <a:lnTo>
                      <a:pt x="45" y="680"/>
                    </a:lnTo>
                    <a:cubicBezTo>
                      <a:pt x="67" y="635"/>
                      <a:pt x="156" y="613"/>
                      <a:pt x="200" y="557"/>
                    </a:cubicBezTo>
                    <a:cubicBezTo>
                      <a:pt x="245" y="502"/>
                      <a:pt x="278" y="446"/>
                      <a:pt x="312" y="379"/>
                    </a:cubicBezTo>
                    <a:lnTo>
                      <a:pt x="423" y="201"/>
                    </a:lnTo>
                    <a:cubicBezTo>
                      <a:pt x="456" y="134"/>
                      <a:pt x="490" y="68"/>
                      <a:pt x="46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80" name="Google Shape;2280;p8"/>
              <p:cNvSpPr/>
              <p:nvPr/>
            </p:nvSpPr>
            <p:spPr>
              <a:xfrm>
                <a:off x="1051242" y="2300789"/>
                <a:ext cx="35341" cy="4350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47" extrusionOk="0">
                    <a:moveTo>
                      <a:pt x="1012" y="1"/>
                    </a:moveTo>
                    <a:lnTo>
                      <a:pt x="612" y="701"/>
                    </a:lnTo>
                    <a:cubicBezTo>
                      <a:pt x="568" y="757"/>
                      <a:pt x="545" y="824"/>
                      <a:pt x="501" y="879"/>
                    </a:cubicBezTo>
                    <a:cubicBezTo>
                      <a:pt x="468" y="924"/>
                      <a:pt x="423" y="968"/>
                      <a:pt x="367" y="990"/>
                    </a:cubicBezTo>
                    <a:lnTo>
                      <a:pt x="1" y="1158"/>
                    </a:lnTo>
                    <a:lnTo>
                      <a:pt x="34" y="1247"/>
                    </a:lnTo>
                    <a:lnTo>
                      <a:pt x="401" y="1057"/>
                    </a:lnTo>
                    <a:cubicBezTo>
                      <a:pt x="456" y="1024"/>
                      <a:pt x="523" y="968"/>
                      <a:pt x="557" y="901"/>
                    </a:cubicBezTo>
                    <a:cubicBezTo>
                      <a:pt x="590" y="846"/>
                      <a:pt x="612" y="790"/>
                      <a:pt x="646" y="723"/>
                    </a:cubicBezTo>
                    <a:lnTo>
                      <a:pt x="1012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81" name="Google Shape;2281;p8"/>
              <p:cNvSpPr/>
              <p:nvPr/>
            </p:nvSpPr>
            <p:spPr>
              <a:xfrm>
                <a:off x="1041159" y="2364809"/>
                <a:ext cx="112931" cy="80695"/>
              </a:xfrm>
              <a:custGeom>
                <a:avLst/>
                <a:gdLst/>
                <a:ahLst/>
                <a:cxnLst/>
                <a:rect l="l" t="t" r="r" b="b"/>
                <a:pathLst>
                  <a:path w="3237" h="2313" extrusionOk="0">
                    <a:moveTo>
                      <a:pt x="2654" y="1"/>
                    </a:moveTo>
                    <a:cubicBezTo>
                      <a:pt x="2450" y="1"/>
                      <a:pt x="1099" y="714"/>
                      <a:pt x="790" y="946"/>
                    </a:cubicBezTo>
                    <a:cubicBezTo>
                      <a:pt x="478" y="1169"/>
                      <a:pt x="211" y="1402"/>
                      <a:pt x="156" y="1569"/>
                    </a:cubicBezTo>
                    <a:cubicBezTo>
                      <a:pt x="156" y="1569"/>
                      <a:pt x="1" y="1758"/>
                      <a:pt x="223" y="1992"/>
                    </a:cubicBezTo>
                    <a:cubicBezTo>
                      <a:pt x="392" y="2178"/>
                      <a:pt x="786" y="2312"/>
                      <a:pt x="1170" y="2312"/>
                    </a:cubicBezTo>
                    <a:cubicBezTo>
                      <a:pt x="1291" y="2312"/>
                      <a:pt x="1412" y="2299"/>
                      <a:pt x="1524" y="2270"/>
                    </a:cubicBezTo>
                    <a:cubicBezTo>
                      <a:pt x="1980" y="2148"/>
                      <a:pt x="2581" y="2192"/>
                      <a:pt x="2836" y="1725"/>
                    </a:cubicBezTo>
                    <a:cubicBezTo>
                      <a:pt x="3103" y="1269"/>
                      <a:pt x="3237" y="969"/>
                      <a:pt x="3125" y="546"/>
                    </a:cubicBezTo>
                    <a:cubicBezTo>
                      <a:pt x="3014" y="134"/>
                      <a:pt x="2848" y="12"/>
                      <a:pt x="2658" y="1"/>
                    </a:cubicBezTo>
                    <a:cubicBezTo>
                      <a:pt x="2657" y="1"/>
                      <a:pt x="2656" y="1"/>
                      <a:pt x="265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82" name="Google Shape;2282;p8"/>
              <p:cNvSpPr/>
              <p:nvPr/>
            </p:nvSpPr>
            <p:spPr>
              <a:xfrm>
                <a:off x="1071442" y="2364809"/>
                <a:ext cx="79543" cy="39004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1118" extrusionOk="0">
                    <a:moveTo>
                      <a:pt x="1786" y="1"/>
                    </a:moveTo>
                    <a:cubicBezTo>
                      <a:pt x="1592" y="1"/>
                      <a:pt x="408" y="626"/>
                      <a:pt x="0" y="890"/>
                    </a:cubicBezTo>
                    <a:cubicBezTo>
                      <a:pt x="33" y="913"/>
                      <a:pt x="67" y="935"/>
                      <a:pt x="111" y="957"/>
                    </a:cubicBezTo>
                    <a:cubicBezTo>
                      <a:pt x="302" y="1062"/>
                      <a:pt x="516" y="1118"/>
                      <a:pt x="734" y="1118"/>
                    </a:cubicBezTo>
                    <a:cubicBezTo>
                      <a:pt x="771" y="1118"/>
                      <a:pt x="808" y="1116"/>
                      <a:pt x="845" y="1113"/>
                    </a:cubicBezTo>
                    <a:cubicBezTo>
                      <a:pt x="1101" y="1091"/>
                      <a:pt x="1345" y="979"/>
                      <a:pt x="1579" y="868"/>
                    </a:cubicBezTo>
                    <a:cubicBezTo>
                      <a:pt x="1701" y="813"/>
                      <a:pt x="1813" y="757"/>
                      <a:pt x="1946" y="712"/>
                    </a:cubicBezTo>
                    <a:cubicBezTo>
                      <a:pt x="2057" y="668"/>
                      <a:pt x="2168" y="646"/>
                      <a:pt x="2280" y="624"/>
                    </a:cubicBezTo>
                    <a:cubicBezTo>
                      <a:pt x="2269" y="601"/>
                      <a:pt x="2269" y="579"/>
                      <a:pt x="2257" y="546"/>
                    </a:cubicBezTo>
                    <a:cubicBezTo>
                      <a:pt x="2146" y="134"/>
                      <a:pt x="1980" y="12"/>
                      <a:pt x="1790" y="1"/>
                    </a:cubicBezTo>
                    <a:cubicBezTo>
                      <a:pt x="1789" y="1"/>
                      <a:pt x="1787" y="1"/>
                      <a:pt x="1786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83" name="Google Shape;2283;p8"/>
              <p:cNvSpPr/>
              <p:nvPr/>
            </p:nvSpPr>
            <p:spPr>
              <a:xfrm>
                <a:off x="1048521" y="2417211"/>
                <a:ext cx="39597" cy="19049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546" extrusionOk="0">
                    <a:moveTo>
                      <a:pt x="34" y="1"/>
                    </a:moveTo>
                    <a:lnTo>
                      <a:pt x="34" y="1"/>
                    </a:lnTo>
                    <a:cubicBezTo>
                      <a:pt x="0" y="67"/>
                      <a:pt x="23" y="122"/>
                      <a:pt x="45" y="179"/>
                    </a:cubicBezTo>
                    <a:cubicBezTo>
                      <a:pt x="79" y="234"/>
                      <a:pt x="123" y="278"/>
                      <a:pt x="168" y="312"/>
                    </a:cubicBezTo>
                    <a:cubicBezTo>
                      <a:pt x="267" y="389"/>
                      <a:pt x="390" y="412"/>
                      <a:pt x="501" y="423"/>
                    </a:cubicBezTo>
                    <a:cubicBezTo>
                      <a:pt x="613" y="434"/>
                      <a:pt x="724" y="434"/>
                      <a:pt x="835" y="445"/>
                    </a:cubicBezTo>
                    <a:cubicBezTo>
                      <a:pt x="890" y="456"/>
                      <a:pt x="946" y="456"/>
                      <a:pt x="1001" y="478"/>
                    </a:cubicBezTo>
                    <a:cubicBezTo>
                      <a:pt x="1035" y="490"/>
                      <a:pt x="1058" y="490"/>
                      <a:pt x="1080" y="512"/>
                    </a:cubicBezTo>
                    <a:cubicBezTo>
                      <a:pt x="1090" y="512"/>
                      <a:pt x="1113" y="523"/>
                      <a:pt x="1124" y="523"/>
                    </a:cubicBezTo>
                    <a:cubicBezTo>
                      <a:pt x="1113" y="512"/>
                      <a:pt x="1102" y="512"/>
                      <a:pt x="1090" y="501"/>
                    </a:cubicBezTo>
                    <a:cubicBezTo>
                      <a:pt x="1058" y="490"/>
                      <a:pt x="1035" y="478"/>
                      <a:pt x="1013" y="468"/>
                    </a:cubicBezTo>
                    <a:cubicBezTo>
                      <a:pt x="957" y="445"/>
                      <a:pt x="902" y="434"/>
                      <a:pt x="846" y="423"/>
                    </a:cubicBezTo>
                    <a:cubicBezTo>
                      <a:pt x="735" y="401"/>
                      <a:pt x="623" y="401"/>
                      <a:pt x="512" y="379"/>
                    </a:cubicBezTo>
                    <a:cubicBezTo>
                      <a:pt x="401" y="357"/>
                      <a:pt x="290" y="323"/>
                      <a:pt x="212" y="256"/>
                    </a:cubicBezTo>
                    <a:cubicBezTo>
                      <a:pt x="178" y="223"/>
                      <a:pt x="145" y="189"/>
                      <a:pt x="123" y="145"/>
                    </a:cubicBezTo>
                    <a:cubicBezTo>
                      <a:pt x="101" y="100"/>
                      <a:pt x="101" y="45"/>
                      <a:pt x="123" y="11"/>
                    </a:cubicBezTo>
                    <a:lnTo>
                      <a:pt x="34" y="1"/>
                    </a:lnTo>
                    <a:close/>
                    <a:moveTo>
                      <a:pt x="1124" y="523"/>
                    </a:moveTo>
                    <a:cubicBezTo>
                      <a:pt x="1124" y="534"/>
                      <a:pt x="1135" y="534"/>
                      <a:pt x="1135" y="545"/>
                    </a:cubicBezTo>
                    <a:cubicBezTo>
                      <a:pt x="1135" y="534"/>
                      <a:pt x="1124" y="523"/>
                      <a:pt x="1124" y="523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84" name="Google Shape;2284;p8"/>
              <p:cNvSpPr/>
              <p:nvPr/>
            </p:nvSpPr>
            <p:spPr>
              <a:xfrm>
                <a:off x="1058220" y="2393173"/>
                <a:ext cx="30701" cy="22119"/>
              </a:xfrm>
              <a:custGeom>
                <a:avLst/>
                <a:gdLst/>
                <a:ahLst/>
                <a:cxnLst/>
                <a:rect l="l" t="t" r="r" b="b"/>
                <a:pathLst>
                  <a:path w="880" h="634" extrusionOk="0">
                    <a:moveTo>
                      <a:pt x="879" y="0"/>
                    </a:moveTo>
                    <a:lnTo>
                      <a:pt x="657" y="111"/>
                    </a:lnTo>
                    <a:cubicBezTo>
                      <a:pt x="579" y="156"/>
                      <a:pt x="513" y="189"/>
                      <a:pt x="434" y="233"/>
                    </a:cubicBezTo>
                    <a:cubicBezTo>
                      <a:pt x="357" y="267"/>
                      <a:pt x="290" y="334"/>
                      <a:pt x="234" y="389"/>
                    </a:cubicBezTo>
                    <a:lnTo>
                      <a:pt x="1" y="623"/>
                    </a:lnTo>
                    <a:lnTo>
                      <a:pt x="134" y="634"/>
                    </a:lnTo>
                    <a:lnTo>
                      <a:pt x="290" y="445"/>
                    </a:lnTo>
                    <a:cubicBezTo>
                      <a:pt x="345" y="378"/>
                      <a:pt x="390" y="311"/>
                      <a:pt x="457" y="278"/>
                    </a:cubicBezTo>
                    <a:cubicBezTo>
                      <a:pt x="523" y="222"/>
                      <a:pt x="602" y="178"/>
                      <a:pt x="668" y="133"/>
                    </a:cubicBezTo>
                    <a:lnTo>
                      <a:pt x="879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85" name="Google Shape;2285;p8"/>
              <p:cNvSpPr/>
              <p:nvPr/>
            </p:nvSpPr>
            <p:spPr>
              <a:xfrm>
                <a:off x="1069489" y="2412152"/>
                <a:ext cx="41167" cy="22154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635" extrusionOk="0">
                    <a:moveTo>
                      <a:pt x="89" y="1"/>
                    </a:moveTo>
                    <a:lnTo>
                      <a:pt x="0" y="45"/>
                    </a:lnTo>
                    <a:cubicBezTo>
                      <a:pt x="67" y="156"/>
                      <a:pt x="167" y="223"/>
                      <a:pt x="267" y="279"/>
                    </a:cubicBezTo>
                    <a:cubicBezTo>
                      <a:pt x="356" y="334"/>
                      <a:pt x="457" y="379"/>
                      <a:pt x="556" y="423"/>
                    </a:cubicBezTo>
                    <a:cubicBezTo>
                      <a:pt x="756" y="502"/>
                      <a:pt x="968" y="568"/>
                      <a:pt x="1179" y="635"/>
                    </a:cubicBezTo>
                    <a:cubicBezTo>
                      <a:pt x="979" y="557"/>
                      <a:pt x="768" y="479"/>
                      <a:pt x="578" y="379"/>
                    </a:cubicBezTo>
                    <a:cubicBezTo>
                      <a:pt x="479" y="334"/>
                      <a:pt x="390" y="279"/>
                      <a:pt x="301" y="212"/>
                    </a:cubicBezTo>
                    <a:cubicBezTo>
                      <a:pt x="212" y="156"/>
                      <a:pt x="134" y="90"/>
                      <a:pt x="8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86" name="Google Shape;2286;p8"/>
              <p:cNvSpPr/>
              <p:nvPr/>
            </p:nvSpPr>
            <p:spPr>
              <a:xfrm>
                <a:off x="1084979" y="2379567"/>
                <a:ext cx="30736" cy="31852"/>
              </a:xfrm>
              <a:custGeom>
                <a:avLst/>
                <a:gdLst/>
                <a:ahLst/>
                <a:cxnLst/>
                <a:rect l="l" t="t" r="r" b="b"/>
                <a:pathLst>
                  <a:path w="881" h="913" extrusionOk="0">
                    <a:moveTo>
                      <a:pt x="880" y="0"/>
                    </a:moveTo>
                    <a:lnTo>
                      <a:pt x="880" y="0"/>
                    </a:lnTo>
                    <a:cubicBezTo>
                      <a:pt x="846" y="101"/>
                      <a:pt x="769" y="178"/>
                      <a:pt x="691" y="245"/>
                    </a:cubicBezTo>
                    <a:cubicBezTo>
                      <a:pt x="613" y="312"/>
                      <a:pt x="524" y="378"/>
                      <a:pt x="435" y="435"/>
                    </a:cubicBezTo>
                    <a:cubicBezTo>
                      <a:pt x="357" y="501"/>
                      <a:pt x="268" y="579"/>
                      <a:pt x="201" y="657"/>
                    </a:cubicBezTo>
                    <a:cubicBezTo>
                      <a:pt x="168" y="690"/>
                      <a:pt x="124" y="734"/>
                      <a:pt x="101" y="779"/>
                    </a:cubicBezTo>
                    <a:cubicBezTo>
                      <a:pt x="79" y="801"/>
                      <a:pt x="68" y="823"/>
                      <a:pt x="45" y="846"/>
                    </a:cubicBezTo>
                    <a:lnTo>
                      <a:pt x="35" y="868"/>
                    </a:lnTo>
                    <a:cubicBezTo>
                      <a:pt x="35" y="868"/>
                      <a:pt x="1" y="902"/>
                      <a:pt x="1" y="912"/>
                    </a:cubicBezTo>
                    <a:lnTo>
                      <a:pt x="79" y="912"/>
                    </a:lnTo>
                    <a:lnTo>
                      <a:pt x="101" y="879"/>
                    </a:lnTo>
                    <a:cubicBezTo>
                      <a:pt x="112" y="857"/>
                      <a:pt x="124" y="835"/>
                      <a:pt x="146" y="813"/>
                    </a:cubicBezTo>
                    <a:cubicBezTo>
                      <a:pt x="168" y="768"/>
                      <a:pt x="201" y="724"/>
                      <a:pt x="235" y="690"/>
                    </a:cubicBezTo>
                    <a:cubicBezTo>
                      <a:pt x="302" y="601"/>
                      <a:pt x="379" y="534"/>
                      <a:pt x="457" y="467"/>
                    </a:cubicBezTo>
                    <a:cubicBezTo>
                      <a:pt x="535" y="401"/>
                      <a:pt x="624" y="334"/>
                      <a:pt x="702" y="257"/>
                    </a:cubicBezTo>
                    <a:cubicBezTo>
                      <a:pt x="779" y="190"/>
                      <a:pt x="846" y="101"/>
                      <a:pt x="88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87" name="Google Shape;2287;p8"/>
              <p:cNvSpPr/>
              <p:nvPr/>
            </p:nvSpPr>
            <p:spPr>
              <a:xfrm>
                <a:off x="1102842" y="2411001"/>
                <a:ext cx="35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88" name="Google Shape;2288;p8"/>
              <p:cNvSpPr/>
              <p:nvPr/>
            </p:nvSpPr>
            <p:spPr>
              <a:xfrm>
                <a:off x="1102074" y="2410617"/>
                <a:ext cx="26828" cy="13606"/>
              </a:xfrm>
              <a:custGeom>
                <a:avLst/>
                <a:gdLst/>
                <a:ahLst/>
                <a:cxnLst/>
                <a:rect l="l" t="t" r="r" b="b"/>
                <a:pathLst>
                  <a:path w="769" h="390" extrusionOk="0">
                    <a:moveTo>
                      <a:pt x="67" y="0"/>
                    </a:moveTo>
                    <a:lnTo>
                      <a:pt x="23" y="12"/>
                    </a:lnTo>
                    <a:lnTo>
                      <a:pt x="0" y="22"/>
                    </a:lnTo>
                    <a:cubicBezTo>
                      <a:pt x="45" y="78"/>
                      <a:pt x="134" y="123"/>
                      <a:pt x="201" y="156"/>
                    </a:cubicBezTo>
                    <a:lnTo>
                      <a:pt x="390" y="234"/>
                    </a:lnTo>
                    <a:lnTo>
                      <a:pt x="579" y="323"/>
                    </a:lnTo>
                    <a:cubicBezTo>
                      <a:pt x="635" y="345"/>
                      <a:pt x="701" y="390"/>
                      <a:pt x="768" y="390"/>
                    </a:cubicBezTo>
                    <a:cubicBezTo>
                      <a:pt x="701" y="378"/>
                      <a:pt x="645" y="345"/>
                      <a:pt x="579" y="311"/>
                    </a:cubicBezTo>
                    <a:lnTo>
                      <a:pt x="401" y="212"/>
                    </a:lnTo>
                    <a:lnTo>
                      <a:pt x="212" y="123"/>
                    </a:lnTo>
                    <a:cubicBezTo>
                      <a:pt x="156" y="89"/>
                      <a:pt x="112" y="56"/>
                      <a:pt x="67" y="22"/>
                    </a:cubicBez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89" name="Google Shape;2289;p8"/>
              <p:cNvSpPr/>
              <p:nvPr/>
            </p:nvSpPr>
            <p:spPr>
              <a:xfrm>
                <a:off x="1194808" y="2226860"/>
                <a:ext cx="83870" cy="86242"/>
              </a:xfrm>
              <a:custGeom>
                <a:avLst/>
                <a:gdLst/>
                <a:ahLst/>
                <a:cxnLst/>
                <a:rect l="l" t="t" r="r" b="b"/>
                <a:pathLst>
                  <a:path w="2404" h="2472" extrusionOk="0">
                    <a:moveTo>
                      <a:pt x="1546" y="1"/>
                    </a:moveTo>
                    <a:cubicBezTo>
                      <a:pt x="1081" y="1"/>
                      <a:pt x="822" y="483"/>
                      <a:pt x="624" y="818"/>
                    </a:cubicBezTo>
                    <a:cubicBezTo>
                      <a:pt x="412" y="1163"/>
                      <a:pt x="112" y="1453"/>
                      <a:pt x="1" y="1675"/>
                    </a:cubicBezTo>
                    <a:lnTo>
                      <a:pt x="212" y="1631"/>
                    </a:lnTo>
                    <a:cubicBezTo>
                      <a:pt x="212" y="1631"/>
                      <a:pt x="256" y="1641"/>
                      <a:pt x="312" y="1708"/>
                    </a:cubicBezTo>
                    <a:cubicBezTo>
                      <a:pt x="357" y="1775"/>
                      <a:pt x="246" y="1797"/>
                      <a:pt x="568" y="2231"/>
                    </a:cubicBezTo>
                    <a:cubicBezTo>
                      <a:pt x="697" y="2405"/>
                      <a:pt x="888" y="2472"/>
                      <a:pt x="1092" y="2472"/>
                    </a:cubicBezTo>
                    <a:cubicBezTo>
                      <a:pt x="1396" y="2472"/>
                      <a:pt x="1730" y="2324"/>
                      <a:pt x="1936" y="2164"/>
                    </a:cubicBezTo>
                    <a:cubicBezTo>
                      <a:pt x="2292" y="1897"/>
                      <a:pt x="2403" y="1419"/>
                      <a:pt x="2381" y="863"/>
                    </a:cubicBezTo>
                    <a:cubicBezTo>
                      <a:pt x="2359" y="318"/>
                      <a:pt x="2147" y="62"/>
                      <a:pt x="1635" y="7"/>
                    </a:cubicBezTo>
                    <a:cubicBezTo>
                      <a:pt x="1605" y="3"/>
                      <a:pt x="1575" y="1"/>
                      <a:pt x="154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90" name="Google Shape;2290;p8"/>
              <p:cNvSpPr/>
              <p:nvPr/>
            </p:nvSpPr>
            <p:spPr>
              <a:xfrm>
                <a:off x="1210333" y="2226860"/>
                <a:ext cx="66007" cy="41202"/>
              </a:xfrm>
              <a:custGeom>
                <a:avLst/>
                <a:gdLst/>
                <a:ahLst/>
                <a:cxnLst/>
                <a:rect l="l" t="t" r="r" b="b"/>
                <a:pathLst>
                  <a:path w="1892" h="1181" extrusionOk="0">
                    <a:moveTo>
                      <a:pt x="1101" y="1"/>
                    </a:moveTo>
                    <a:cubicBezTo>
                      <a:pt x="636" y="1"/>
                      <a:pt x="377" y="483"/>
                      <a:pt x="179" y="818"/>
                    </a:cubicBezTo>
                    <a:cubicBezTo>
                      <a:pt x="123" y="907"/>
                      <a:pt x="68" y="985"/>
                      <a:pt x="1" y="1074"/>
                    </a:cubicBezTo>
                    <a:cubicBezTo>
                      <a:pt x="123" y="1141"/>
                      <a:pt x="301" y="1163"/>
                      <a:pt x="412" y="1174"/>
                    </a:cubicBezTo>
                    <a:cubicBezTo>
                      <a:pt x="461" y="1179"/>
                      <a:pt x="511" y="1181"/>
                      <a:pt x="562" y="1181"/>
                    </a:cubicBezTo>
                    <a:cubicBezTo>
                      <a:pt x="763" y="1181"/>
                      <a:pt x="971" y="1146"/>
                      <a:pt x="1158" y="1074"/>
                    </a:cubicBezTo>
                    <a:cubicBezTo>
                      <a:pt x="1435" y="974"/>
                      <a:pt x="1702" y="774"/>
                      <a:pt x="1892" y="541"/>
                    </a:cubicBezTo>
                    <a:cubicBezTo>
                      <a:pt x="1803" y="207"/>
                      <a:pt x="1580" y="40"/>
                      <a:pt x="1190" y="7"/>
                    </a:cubicBezTo>
                    <a:cubicBezTo>
                      <a:pt x="1160" y="3"/>
                      <a:pt x="1130" y="1"/>
                      <a:pt x="1101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91" name="Google Shape;2291;p8"/>
              <p:cNvSpPr/>
              <p:nvPr/>
            </p:nvSpPr>
            <p:spPr>
              <a:xfrm>
                <a:off x="1213438" y="2282961"/>
                <a:ext cx="31852" cy="16606"/>
              </a:xfrm>
              <a:custGeom>
                <a:avLst/>
                <a:gdLst/>
                <a:ahLst/>
                <a:cxnLst/>
                <a:rect l="l" t="t" r="r" b="b"/>
                <a:pathLst>
                  <a:path w="913" h="476" extrusionOk="0">
                    <a:moveTo>
                      <a:pt x="90" y="0"/>
                    </a:moveTo>
                    <a:lnTo>
                      <a:pt x="1" y="23"/>
                    </a:lnTo>
                    <a:cubicBezTo>
                      <a:pt x="34" y="122"/>
                      <a:pt x="112" y="189"/>
                      <a:pt x="189" y="233"/>
                    </a:cubicBezTo>
                    <a:cubicBezTo>
                      <a:pt x="256" y="278"/>
                      <a:pt x="334" y="322"/>
                      <a:pt x="423" y="356"/>
                    </a:cubicBezTo>
                    <a:cubicBezTo>
                      <a:pt x="501" y="389"/>
                      <a:pt x="579" y="411"/>
                      <a:pt x="668" y="434"/>
                    </a:cubicBezTo>
                    <a:cubicBezTo>
                      <a:pt x="713" y="445"/>
                      <a:pt x="746" y="445"/>
                      <a:pt x="790" y="456"/>
                    </a:cubicBezTo>
                    <a:lnTo>
                      <a:pt x="857" y="467"/>
                    </a:lnTo>
                    <a:lnTo>
                      <a:pt x="790" y="445"/>
                    </a:lnTo>
                    <a:cubicBezTo>
                      <a:pt x="757" y="434"/>
                      <a:pt x="713" y="423"/>
                      <a:pt x="668" y="411"/>
                    </a:cubicBezTo>
                    <a:lnTo>
                      <a:pt x="434" y="312"/>
                    </a:lnTo>
                    <a:cubicBezTo>
                      <a:pt x="367" y="267"/>
                      <a:pt x="290" y="223"/>
                      <a:pt x="223" y="178"/>
                    </a:cubicBezTo>
                    <a:cubicBezTo>
                      <a:pt x="167" y="122"/>
                      <a:pt x="100" y="67"/>
                      <a:pt x="90" y="0"/>
                    </a:cubicBezTo>
                    <a:close/>
                    <a:moveTo>
                      <a:pt x="913" y="467"/>
                    </a:moveTo>
                    <a:lnTo>
                      <a:pt x="913" y="467"/>
                    </a:lnTo>
                    <a:cubicBezTo>
                      <a:pt x="913" y="469"/>
                      <a:pt x="912" y="471"/>
                      <a:pt x="911" y="472"/>
                    </a:cubicBezTo>
                    <a:lnTo>
                      <a:pt x="911" y="472"/>
                    </a:lnTo>
                    <a:cubicBezTo>
                      <a:pt x="912" y="471"/>
                      <a:pt x="913" y="470"/>
                      <a:pt x="913" y="467"/>
                    </a:cubicBezTo>
                    <a:close/>
                    <a:moveTo>
                      <a:pt x="891" y="467"/>
                    </a:moveTo>
                    <a:cubicBezTo>
                      <a:pt x="891" y="473"/>
                      <a:pt x="896" y="475"/>
                      <a:pt x="902" y="475"/>
                    </a:cubicBezTo>
                    <a:cubicBezTo>
                      <a:pt x="906" y="475"/>
                      <a:pt x="909" y="474"/>
                      <a:pt x="911" y="472"/>
                    </a:cubicBezTo>
                    <a:lnTo>
                      <a:pt x="911" y="472"/>
                    </a:lnTo>
                    <a:cubicBezTo>
                      <a:pt x="911" y="472"/>
                      <a:pt x="910" y="472"/>
                      <a:pt x="909" y="472"/>
                    </a:cubicBezTo>
                    <a:cubicBezTo>
                      <a:pt x="905" y="472"/>
                      <a:pt x="898" y="467"/>
                      <a:pt x="891" y="467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92" name="Google Shape;2292;p8"/>
              <p:cNvSpPr/>
              <p:nvPr/>
            </p:nvSpPr>
            <p:spPr>
              <a:xfrm>
                <a:off x="1231685" y="2274797"/>
                <a:ext cx="34155" cy="4082"/>
              </a:xfrm>
              <a:custGeom>
                <a:avLst/>
                <a:gdLst/>
                <a:ahLst/>
                <a:cxnLst/>
                <a:rect l="l" t="t" r="r" b="b"/>
                <a:pathLst>
                  <a:path w="979" h="117" extrusionOk="0">
                    <a:moveTo>
                      <a:pt x="78" y="0"/>
                    </a:moveTo>
                    <a:lnTo>
                      <a:pt x="0" y="89"/>
                    </a:lnTo>
                    <a:cubicBezTo>
                      <a:pt x="57" y="106"/>
                      <a:pt x="144" y="116"/>
                      <a:pt x="217" y="116"/>
                    </a:cubicBezTo>
                    <a:cubicBezTo>
                      <a:pt x="243" y="116"/>
                      <a:pt x="268" y="115"/>
                      <a:pt x="289" y="112"/>
                    </a:cubicBezTo>
                    <a:lnTo>
                      <a:pt x="412" y="89"/>
                    </a:lnTo>
                    <a:lnTo>
                      <a:pt x="523" y="89"/>
                    </a:lnTo>
                    <a:cubicBezTo>
                      <a:pt x="667" y="79"/>
                      <a:pt x="823" y="79"/>
                      <a:pt x="979" y="79"/>
                    </a:cubicBezTo>
                    <a:cubicBezTo>
                      <a:pt x="823" y="67"/>
                      <a:pt x="679" y="45"/>
                      <a:pt x="523" y="34"/>
                    </a:cubicBezTo>
                    <a:lnTo>
                      <a:pt x="289" y="34"/>
                    </a:lnTo>
                    <a:cubicBezTo>
                      <a:pt x="270" y="37"/>
                      <a:pt x="252" y="38"/>
                      <a:pt x="234" y="38"/>
                    </a:cubicBezTo>
                    <a:cubicBezTo>
                      <a:pt x="179" y="38"/>
                      <a:pt x="129" y="26"/>
                      <a:pt x="7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93" name="Google Shape;2293;p8"/>
              <p:cNvSpPr/>
              <p:nvPr/>
            </p:nvSpPr>
            <p:spPr>
              <a:xfrm>
                <a:off x="1218462" y="2239874"/>
                <a:ext cx="19851" cy="4193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1202" extrusionOk="0">
                    <a:moveTo>
                      <a:pt x="569" y="0"/>
                    </a:moveTo>
                    <a:cubicBezTo>
                      <a:pt x="490" y="79"/>
                      <a:pt x="413" y="156"/>
                      <a:pt x="346" y="245"/>
                    </a:cubicBezTo>
                    <a:cubicBezTo>
                      <a:pt x="290" y="346"/>
                      <a:pt x="246" y="457"/>
                      <a:pt x="213" y="556"/>
                    </a:cubicBezTo>
                    <a:lnTo>
                      <a:pt x="1" y="1202"/>
                    </a:lnTo>
                    <a:lnTo>
                      <a:pt x="102" y="1191"/>
                    </a:lnTo>
                    <a:lnTo>
                      <a:pt x="257" y="579"/>
                    </a:lnTo>
                    <a:cubicBezTo>
                      <a:pt x="290" y="467"/>
                      <a:pt x="312" y="356"/>
                      <a:pt x="368" y="267"/>
                    </a:cubicBezTo>
                    <a:cubicBezTo>
                      <a:pt x="424" y="168"/>
                      <a:pt x="490" y="79"/>
                      <a:pt x="56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94" name="Google Shape;2294;p8"/>
              <p:cNvSpPr/>
              <p:nvPr/>
            </p:nvSpPr>
            <p:spPr>
              <a:xfrm>
                <a:off x="1243721" y="2241060"/>
                <a:ext cx="10501" cy="29096"/>
              </a:xfrm>
              <a:custGeom>
                <a:avLst/>
                <a:gdLst/>
                <a:ahLst/>
                <a:cxnLst/>
                <a:rect l="l" t="t" r="r" b="b"/>
                <a:pathLst>
                  <a:path w="301" h="834" extrusionOk="0">
                    <a:moveTo>
                      <a:pt x="300" y="0"/>
                    </a:moveTo>
                    <a:cubicBezTo>
                      <a:pt x="256" y="55"/>
                      <a:pt x="223" y="122"/>
                      <a:pt x="189" y="189"/>
                    </a:cubicBezTo>
                    <a:cubicBezTo>
                      <a:pt x="156" y="255"/>
                      <a:pt x="134" y="322"/>
                      <a:pt x="100" y="389"/>
                    </a:cubicBezTo>
                    <a:lnTo>
                      <a:pt x="23" y="601"/>
                    </a:lnTo>
                    <a:cubicBezTo>
                      <a:pt x="11" y="634"/>
                      <a:pt x="0" y="678"/>
                      <a:pt x="0" y="723"/>
                    </a:cubicBezTo>
                    <a:cubicBezTo>
                      <a:pt x="0" y="756"/>
                      <a:pt x="23" y="801"/>
                      <a:pt x="33" y="834"/>
                    </a:cubicBezTo>
                    <a:lnTo>
                      <a:pt x="89" y="812"/>
                    </a:lnTo>
                    <a:lnTo>
                      <a:pt x="56" y="712"/>
                    </a:lnTo>
                    <a:cubicBezTo>
                      <a:pt x="56" y="678"/>
                      <a:pt x="56" y="645"/>
                      <a:pt x="67" y="611"/>
                    </a:cubicBezTo>
                    <a:lnTo>
                      <a:pt x="134" y="401"/>
                    </a:lnTo>
                    <a:cubicBezTo>
                      <a:pt x="178" y="267"/>
                      <a:pt x="211" y="122"/>
                      <a:pt x="30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95" name="Google Shape;2295;p8"/>
              <p:cNvSpPr/>
              <p:nvPr/>
            </p:nvSpPr>
            <p:spPr>
              <a:xfrm>
                <a:off x="1267760" y="2092959"/>
                <a:ext cx="96290" cy="109512"/>
              </a:xfrm>
              <a:custGeom>
                <a:avLst/>
                <a:gdLst/>
                <a:ahLst/>
                <a:cxnLst/>
                <a:rect l="l" t="t" r="r" b="b"/>
                <a:pathLst>
                  <a:path w="2760" h="3139" extrusionOk="0">
                    <a:moveTo>
                      <a:pt x="2337" y="0"/>
                    </a:moveTo>
                    <a:cubicBezTo>
                      <a:pt x="2035" y="0"/>
                      <a:pt x="1469" y="151"/>
                      <a:pt x="1247" y="375"/>
                    </a:cubicBezTo>
                    <a:cubicBezTo>
                      <a:pt x="957" y="652"/>
                      <a:pt x="634" y="1131"/>
                      <a:pt x="456" y="1420"/>
                    </a:cubicBezTo>
                    <a:cubicBezTo>
                      <a:pt x="279" y="1720"/>
                      <a:pt x="12" y="1976"/>
                      <a:pt x="12" y="2221"/>
                    </a:cubicBezTo>
                    <a:cubicBezTo>
                      <a:pt x="1" y="2454"/>
                      <a:pt x="12" y="2510"/>
                      <a:pt x="12" y="2510"/>
                    </a:cubicBezTo>
                    <a:cubicBezTo>
                      <a:pt x="12" y="2510"/>
                      <a:pt x="68" y="2832"/>
                      <a:pt x="535" y="3044"/>
                    </a:cubicBezTo>
                    <a:cubicBezTo>
                      <a:pt x="679" y="3106"/>
                      <a:pt x="828" y="3139"/>
                      <a:pt x="978" y="3139"/>
                    </a:cubicBezTo>
                    <a:cubicBezTo>
                      <a:pt x="1314" y="3139"/>
                      <a:pt x="1651" y="2972"/>
                      <a:pt x="1936" y="2587"/>
                    </a:cubicBezTo>
                    <a:cubicBezTo>
                      <a:pt x="2347" y="2043"/>
                      <a:pt x="2759" y="1164"/>
                      <a:pt x="2725" y="786"/>
                    </a:cubicBezTo>
                    <a:cubicBezTo>
                      <a:pt x="2692" y="397"/>
                      <a:pt x="2681" y="130"/>
                      <a:pt x="2503" y="29"/>
                    </a:cubicBezTo>
                    <a:cubicBezTo>
                      <a:pt x="2470" y="10"/>
                      <a:pt x="2411" y="0"/>
                      <a:pt x="233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96" name="Google Shape;2296;p8"/>
              <p:cNvSpPr/>
              <p:nvPr/>
            </p:nvSpPr>
            <p:spPr>
              <a:xfrm>
                <a:off x="1278645" y="2092959"/>
                <a:ext cx="83451" cy="57495"/>
              </a:xfrm>
              <a:custGeom>
                <a:avLst/>
                <a:gdLst/>
                <a:ahLst/>
                <a:cxnLst/>
                <a:rect l="l" t="t" r="r" b="b"/>
                <a:pathLst>
                  <a:path w="2392" h="1648" extrusionOk="0">
                    <a:moveTo>
                      <a:pt x="2025" y="0"/>
                    </a:moveTo>
                    <a:cubicBezTo>
                      <a:pt x="1723" y="0"/>
                      <a:pt x="1157" y="151"/>
                      <a:pt x="935" y="375"/>
                    </a:cubicBezTo>
                    <a:cubicBezTo>
                      <a:pt x="645" y="652"/>
                      <a:pt x="322" y="1131"/>
                      <a:pt x="144" y="1420"/>
                    </a:cubicBezTo>
                    <a:cubicBezTo>
                      <a:pt x="100" y="1498"/>
                      <a:pt x="45" y="1564"/>
                      <a:pt x="0" y="1643"/>
                    </a:cubicBezTo>
                    <a:cubicBezTo>
                      <a:pt x="30" y="1646"/>
                      <a:pt x="61" y="1647"/>
                      <a:pt x="91" y="1647"/>
                    </a:cubicBezTo>
                    <a:cubicBezTo>
                      <a:pt x="492" y="1647"/>
                      <a:pt x="882" y="1382"/>
                      <a:pt x="1224" y="1175"/>
                    </a:cubicBezTo>
                    <a:cubicBezTo>
                      <a:pt x="1468" y="1020"/>
                      <a:pt x="1735" y="897"/>
                      <a:pt x="2002" y="763"/>
                    </a:cubicBezTo>
                    <a:cubicBezTo>
                      <a:pt x="2136" y="708"/>
                      <a:pt x="2258" y="642"/>
                      <a:pt x="2380" y="553"/>
                    </a:cubicBezTo>
                    <a:lnTo>
                      <a:pt x="2391" y="553"/>
                    </a:lnTo>
                    <a:cubicBezTo>
                      <a:pt x="2369" y="296"/>
                      <a:pt x="2324" y="108"/>
                      <a:pt x="2191" y="29"/>
                    </a:cubicBezTo>
                    <a:cubicBezTo>
                      <a:pt x="2158" y="10"/>
                      <a:pt x="2099" y="0"/>
                      <a:pt x="2025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97" name="Google Shape;2297;p8"/>
              <p:cNvSpPr/>
              <p:nvPr/>
            </p:nvSpPr>
            <p:spPr>
              <a:xfrm>
                <a:off x="1279029" y="2115706"/>
                <a:ext cx="30282" cy="55890"/>
              </a:xfrm>
              <a:custGeom>
                <a:avLst/>
                <a:gdLst/>
                <a:ahLst/>
                <a:cxnLst/>
                <a:rect l="l" t="t" r="r" b="b"/>
                <a:pathLst>
                  <a:path w="868" h="1602" extrusionOk="0">
                    <a:moveTo>
                      <a:pt x="868" y="0"/>
                    </a:moveTo>
                    <a:cubicBezTo>
                      <a:pt x="679" y="245"/>
                      <a:pt x="512" y="490"/>
                      <a:pt x="345" y="746"/>
                    </a:cubicBezTo>
                    <a:cubicBezTo>
                      <a:pt x="267" y="879"/>
                      <a:pt x="190" y="1001"/>
                      <a:pt x="123" y="1135"/>
                    </a:cubicBezTo>
                    <a:cubicBezTo>
                      <a:pt x="78" y="1213"/>
                      <a:pt x="56" y="1290"/>
                      <a:pt x="45" y="1369"/>
                    </a:cubicBezTo>
                    <a:cubicBezTo>
                      <a:pt x="34" y="1435"/>
                      <a:pt x="34" y="1513"/>
                      <a:pt x="0" y="1580"/>
                    </a:cubicBezTo>
                    <a:lnTo>
                      <a:pt x="56" y="1602"/>
                    </a:lnTo>
                    <a:cubicBezTo>
                      <a:pt x="89" y="1524"/>
                      <a:pt x="101" y="1446"/>
                      <a:pt x="101" y="1369"/>
                    </a:cubicBezTo>
                    <a:cubicBezTo>
                      <a:pt x="111" y="1302"/>
                      <a:pt x="133" y="1224"/>
                      <a:pt x="167" y="1157"/>
                    </a:cubicBezTo>
                    <a:cubicBezTo>
                      <a:pt x="222" y="1023"/>
                      <a:pt x="301" y="890"/>
                      <a:pt x="378" y="768"/>
                    </a:cubicBezTo>
                    <a:cubicBezTo>
                      <a:pt x="523" y="501"/>
                      <a:pt x="690" y="245"/>
                      <a:pt x="86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98" name="Google Shape;2298;p8"/>
              <p:cNvSpPr/>
              <p:nvPr/>
            </p:nvSpPr>
            <p:spPr>
              <a:xfrm>
                <a:off x="1281750" y="2168876"/>
                <a:ext cx="41167" cy="16746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480" extrusionOk="0">
                    <a:moveTo>
                      <a:pt x="67" y="0"/>
                    </a:moveTo>
                    <a:lnTo>
                      <a:pt x="0" y="67"/>
                    </a:lnTo>
                    <a:cubicBezTo>
                      <a:pt x="78" y="145"/>
                      <a:pt x="189" y="189"/>
                      <a:pt x="290" y="223"/>
                    </a:cubicBezTo>
                    <a:lnTo>
                      <a:pt x="589" y="290"/>
                    </a:lnTo>
                    <a:cubicBezTo>
                      <a:pt x="690" y="312"/>
                      <a:pt x="790" y="345"/>
                      <a:pt x="879" y="389"/>
                    </a:cubicBezTo>
                    <a:cubicBezTo>
                      <a:pt x="961" y="420"/>
                      <a:pt x="1052" y="480"/>
                      <a:pt x="1153" y="480"/>
                    </a:cubicBezTo>
                    <a:cubicBezTo>
                      <a:pt x="1162" y="480"/>
                      <a:pt x="1171" y="479"/>
                      <a:pt x="1179" y="478"/>
                    </a:cubicBezTo>
                    <a:cubicBezTo>
                      <a:pt x="1068" y="478"/>
                      <a:pt x="979" y="411"/>
                      <a:pt x="890" y="367"/>
                    </a:cubicBezTo>
                    <a:cubicBezTo>
                      <a:pt x="801" y="322"/>
                      <a:pt x="701" y="278"/>
                      <a:pt x="601" y="245"/>
                    </a:cubicBezTo>
                    <a:cubicBezTo>
                      <a:pt x="512" y="211"/>
                      <a:pt x="411" y="189"/>
                      <a:pt x="312" y="156"/>
                    </a:cubicBezTo>
                    <a:cubicBezTo>
                      <a:pt x="223" y="122"/>
                      <a:pt x="134" y="67"/>
                      <a:pt x="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99" name="Google Shape;2299;p8"/>
              <p:cNvSpPr/>
              <p:nvPr/>
            </p:nvSpPr>
            <p:spPr>
              <a:xfrm>
                <a:off x="1299962" y="2153281"/>
                <a:ext cx="36911" cy="6001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172" extrusionOk="0">
                    <a:moveTo>
                      <a:pt x="712" y="0"/>
                    </a:moveTo>
                    <a:cubicBezTo>
                      <a:pt x="660" y="0"/>
                      <a:pt x="608" y="7"/>
                      <a:pt x="557" y="13"/>
                    </a:cubicBezTo>
                    <a:cubicBezTo>
                      <a:pt x="403" y="44"/>
                      <a:pt x="249" y="103"/>
                      <a:pt x="104" y="103"/>
                    </a:cubicBezTo>
                    <a:cubicBezTo>
                      <a:pt x="92" y="103"/>
                      <a:pt x="80" y="103"/>
                      <a:pt x="67" y="102"/>
                    </a:cubicBezTo>
                    <a:lnTo>
                      <a:pt x="1" y="169"/>
                    </a:lnTo>
                    <a:cubicBezTo>
                      <a:pt x="13" y="171"/>
                      <a:pt x="27" y="171"/>
                      <a:pt x="41" y="171"/>
                    </a:cubicBezTo>
                    <a:cubicBezTo>
                      <a:pt x="129" y="171"/>
                      <a:pt x="247" y="144"/>
                      <a:pt x="324" y="124"/>
                    </a:cubicBezTo>
                    <a:cubicBezTo>
                      <a:pt x="401" y="102"/>
                      <a:pt x="490" y="69"/>
                      <a:pt x="568" y="47"/>
                    </a:cubicBezTo>
                    <a:cubicBezTo>
                      <a:pt x="625" y="31"/>
                      <a:pt x="688" y="20"/>
                      <a:pt x="752" y="20"/>
                    </a:cubicBezTo>
                    <a:cubicBezTo>
                      <a:pt x="776" y="20"/>
                      <a:pt x="800" y="22"/>
                      <a:pt x="824" y="25"/>
                    </a:cubicBezTo>
                    <a:cubicBezTo>
                      <a:pt x="857" y="35"/>
                      <a:pt x="902" y="47"/>
                      <a:pt x="946" y="69"/>
                    </a:cubicBezTo>
                    <a:cubicBezTo>
                      <a:pt x="957" y="80"/>
                      <a:pt x="979" y="91"/>
                      <a:pt x="991" y="102"/>
                    </a:cubicBezTo>
                    <a:cubicBezTo>
                      <a:pt x="1004" y="109"/>
                      <a:pt x="1016" y="115"/>
                      <a:pt x="1029" y="115"/>
                    </a:cubicBezTo>
                    <a:cubicBezTo>
                      <a:pt x="1039" y="115"/>
                      <a:pt x="1048" y="112"/>
                      <a:pt x="1058" y="102"/>
                    </a:cubicBezTo>
                    <a:lnTo>
                      <a:pt x="1058" y="102"/>
                    </a:lnTo>
                    <a:cubicBezTo>
                      <a:pt x="1051" y="106"/>
                      <a:pt x="1045" y="107"/>
                      <a:pt x="1038" y="107"/>
                    </a:cubicBezTo>
                    <a:cubicBezTo>
                      <a:pt x="1023" y="107"/>
                      <a:pt x="1010" y="99"/>
                      <a:pt x="1002" y="91"/>
                    </a:cubicBezTo>
                    <a:cubicBezTo>
                      <a:pt x="979" y="80"/>
                      <a:pt x="969" y="69"/>
                      <a:pt x="946" y="58"/>
                    </a:cubicBezTo>
                    <a:cubicBezTo>
                      <a:pt x="913" y="35"/>
                      <a:pt x="868" y="25"/>
                      <a:pt x="824" y="13"/>
                    </a:cubicBezTo>
                    <a:cubicBezTo>
                      <a:pt x="786" y="4"/>
                      <a:pt x="749" y="0"/>
                      <a:pt x="7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00" name="Google Shape;2300;p8"/>
              <p:cNvSpPr/>
              <p:nvPr/>
            </p:nvSpPr>
            <p:spPr>
              <a:xfrm>
                <a:off x="1293368" y="2108728"/>
                <a:ext cx="31887" cy="52017"/>
              </a:xfrm>
              <a:custGeom>
                <a:avLst/>
                <a:gdLst/>
                <a:ahLst/>
                <a:cxnLst/>
                <a:rect l="l" t="t" r="r" b="b"/>
                <a:pathLst>
                  <a:path w="914" h="1491" extrusionOk="0">
                    <a:moveTo>
                      <a:pt x="913" y="0"/>
                    </a:moveTo>
                    <a:lnTo>
                      <a:pt x="913" y="0"/>
                    </a:lnTo>
                    <a:cubicBezTo>
                      <a:pt x="735" y="212"/>
                      <a:pt x="635" y="479"/>
                      <a:pt x="501" y="712"/>
                    </a:cubicBezTo>
                    <a:cubicBezTo>
                      <a:pt x="379" y="957"/>
                      <a:pt x="157" y="1268"/>
                      <a:pt x="1" y="1490"/>
                    </a:cubicBezTo>
                    <a:lnTo>
                      <a:pt x="145" y="1457"/>
                    </a:lnTo>
                    <a:cubicBezTo>
                      <a:pt x="290" y="1223"/>
                      <a:pt x="434" y="990"/>
                      <a:pt x="546" y="734"/>
                    </a:cubicBezTo>
                    <a:cubicBezTo>
                      <a:pt x="657" y="489"/>
                      <a:pt x="746" y="222"/>
                      <a:pt x="91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01" name="Google Shape;2301;p8"/>
              <p:cNvSpPr/>
              <p:nvPr/>
            </p:nvSpPr>
            <p:spPr>
              <a:xfrm>
                <a:off x="1316673" y="2108345"/>
                <a:ext cx="19432" cy="38062"/>
              </a:xfrm>
              <a:custGeom>
                <a:avLst/>
                <a:gdLst/>
                <a:ahLst/>
                <a:cxnLst/>
                <a:rect l="l" t="t" r="r" b="b"/>
                <a:pathLst>
                  <a:path w="557" h="1091" extrusionOk="0">
                    <a:moveTo>
                      <a:pt x="556" y="0"/>
                    </a:moveTo>
                    <a:lnTo>
                      <a:pt x="233" y="512"/>
                    </a:lnTo>
                    <a:lnTo>
                      <a:pt x="144" y="645"/>
                    </a:lnTo>
                    <a:cubicBezTo>
                      <a:pt x="122" y="690"/>
                      <a:pt x="89" y="723"/>
                      <a:pt x="67" y="779"/>
                    </a:cubicBezTo>
                    <a:cubicBezTo>
                      <a:pt x="55" y="834"/>
                      <a:pt x="55" y="890"/>
                      <a:pt x="55" y="935"/>
                    </a:cubicBezTo>
                    <a:cubicBezTo>
                      <a:pt x="45" y="990"/>
                      <a:pt x="33" y="1034"/>
                      <a:pt x="0" y="1057"/>
                    </a:cubicBezTo>
                    <a:lnTo>
                      <a:pt x="33" y="1090"/>
                    </a:lnTo>
                    <a:cubicBezTo>
                      <a:pt x="78" y="1057"/>
                      <a:pt x="89" y="990"/>
                      <a:pt x="100" y="945"/>
                    </a:cubicBezTo>
                    <a:cubicBezTo>
                      <a:pt x="100" y="890"/>
                      <a:pt x="89" y="834"/>
                      <a:pt x="112" y="790"/>
                    </a:cubicBezTo>
                    <a:cubicBezTo>
                      <a:pt x="122" y="745"/>
                      <a:pt x="156" y="701"/>
                      <a:pt x="178" y="656"/>
                    </a:cubicBezTo>
                    <a:lnTo>
                      <a:pt x="256" y="523"/>
                    </a:lnTo>
                    <a:lnTo>
                      <a:pt x="556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02" name="Google Shape;2302;p8"/>
              <p:cNvSpPr/>
              <p:nvPr/>
            </p:nvSpPr>
            <p:spPr>
              <a:xfrm>
                <a:off x="1102458" y="2138453"/>
                <a:ext cx="91231" cy="133375"/>
              </a:xfrm>
              <a:custGeom>
                <a:avLst/>
                <a:gdLst/>
                <a:ahLst/>
                <a:cxnLst/>
                <a:rect l="l" t="t" r="r" b="b"/>
                <a:pathLst>
                  <a:path w="2615" h="3823" extrusionOk="0">
                    <a:moveTo>
                      <a:pt x="1264" y="0"/>
                    </a:moveTo>
                    <a:cubicBezTo>
                      <a:pt x="1249" y="0"/>
                      <a:pt x="1236" y="2"/>
                      <a:pt x="1224" y="5"/>
                    </a:cubicBezTo>
                    <a:cubicBezTo>
                      <a:pt x="1091" y="38"/>
                      <a:pt x="891" y="316"/>
                      <a:pt x="668" y="661"/>
                    </a:cubicBezTo>
                    <a:cubicBezTo>
                      <a:pt x="446" y="994"/>
                      <a:pt x="446" y="1372"/>
                      <a:pt x="367" y="1629"/>
                    </a:cubicBezTo>
                    <a:cubicBezTo>
                      <a:pt x="301" y="1873"/>
                      <a:pt x="1" y="2551"/>
                      <a:pt x="56" y="3097"/>
                    </a:cubicBezTo>
                    <a:cubicBezTo>
                      <a:pt x="105" y="3576"/>
                      <a:pt x="515" y="3823"/>
                      <a:pt x="795" y="3823"/>
                    </a:cubicBezTo>
                    <a:cubicBezTo>
                      <a:pt x="833" y="3823"/>
                      <a:pt x="869" y="3818"/>
                      <a:pt x="901" y="3809"/>
                    </a:cubicBezTo>
                    <a:cubicBezTo>
                      <a:pt x="901" y="3809"/>
                      <a:pt x="957" y="3797"/>
                      <a:pt x="1124" y="3686"/>
                    </a:cubicBezTo>
                    <a:cubicBezTo>
                      <a:pt x="1291" y="3586"/>
                      <a:pt x="1257" y="3419"/>
                      <a:pt x="1402" y="3230"/>
                    </a:cubicBezTo>
                    <a:cubicBezTo>
                      <a:pt x="1546" y="3030"/>
                      <a:pt x="1669" y="3208"/>
                      <a:pt x="2125" y="2741"/>
                    </a:cubicBezTo>
                    <a:cubicBezTo>
                      <a:pt x="2570" y="2274"/>
                      <a:pt x="2614" y="1128"/>
                      <a:pt x="2547" y="895"/>
                    </a:cubicBezTo>
                    <a:cubicBezTo>
                      <a:pt x="2481" y="650"/>
                      <a:pt x="2014" y="405"/>
                      <a:pt x="1847" y="272"/>
                    </a:cubicBezTo>
                    <a:cubicBezTo>
                      <a:pt x="1696" y="140"/>
                      <a:pt x="1407" y="0"/>
                      <a:pt x="126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03" name="Google Shape;2303;p8"/>
              <p:cNvSpPr/>
              <p:nvPr/>
            </p:nvSpPr>
            <p:spPr>
              <a:xfrm>
                <a:off x="1102458" y="2138418"/>
                <a:ext cx="62135" cy="108081"/>
              </a:xfrm>
              <a:custGeom>
                <a:avLst/>
                <a:gdLst/>
                <a:ahLst/>
                <a:cxnLst/>
                <a:rect l="l" t="t" r="r" b="b"/>
                <a:pathLst>
                  <a:path w="1781" h="3098" extrusionOk="0">
                    <a:moveTo>
                      <a:pt x="1269" y="0"/>
                    </a:moveTo>
                    <a:cubicBezTo>
                      <a:pt x="1252" y="0"/>
                      <a:pt x="1237" y="2"/>
                      <a:pt x="1224" y="6"/>
                    </a:cubicBezTo>
                    <a:cubicBezTo>
                      <a:pt x="1091" y="39"/>
                      <a:pt x="891" y="317"/>
                      <a:pt x="668" y="662"/>
                    </a:cubicBezTo>
                    <a:cubicBezTo>
                      <a:pt x="446" y="995"/>
                      <a:pt x="446" y="1373"/>
                      <a:pt x="367" y="1630"/>
                    </a:cubicBezTo>
                    <a:cubicBezTo>
                      <a:pt x="301" y="1874"/>
                      <a:pt x="1" y="2552"/>
                      <a:pt x="56" y="3098"/>
                    </a:cubicBezTo>
                    <a:cubicBezTo>
                      <a:pt x="179" y="3076"/>
                      <a:pt x="301" y="3020"/>
                      <a:pt x="401" y="2942"/>
                    </a:cubicBezTo>
                    <a:cubicBezTo>
                      <a:pt x="657" y="2720"/>
                      <a:pt x="768" y="2374"/>
                      <a:pt x="835" y="2063"/>
                    </a:cubicBezTo>
                    <a:cubicBezTo>
                      <a:pt x="879" y="1885"/>
                      <a:pt x="913" y="1707"/>
                      <a:pt x="968" y="1541"/>
                    </a:cubicBezTo>
                    <a:cubicBezTo>
                      <a:pt x="1024" y="1363"/>
                      <a:pt x="1102" y="1207"/>
                      <a:pt x="1213" y="1062"/>
                    </a:cubicBezTo>
                    <a:cubicBezTo>
                      <a:pt x="1413" y="784"/>
                      <a:pt x="1658" y="540"/>
                      <a:pt x="1780" y="217"/>
                    </a:cubicBezTo>
                    <a:cubicBezTo>
                      <a:pt x="1632" y="109"/>
                      <a:pt x="1398" y="0"/>
                      <a:pt x="1269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04" name="Google Shape;2304;p8"/>
              <p:cNvSpPr/>
              <p:nvPr/>
            </p:nvSpPr>
            <p:spPr>
              <a:xfrm>
                <a:off x="1141638" y="2156037"/>
                <a:ext cx="18665" cy="4971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1425" extrusionOk="0">
                    <a:moveTo>
                      <a:pt x="512" y="1"/>
                    </a:moveTo>
                    <a:cubicBezTo>
                      <a:pt x="524" y="257"/>
                      <a:pt x="490" y="513"/>
                      <a:pt x="413" y="747"/>
                    </a:cubicBezTo>
                    <a:cubicBezTo>
                      <a:pt x="334" y="980"/>
                      <a:pt x="190" y="1202"/>
                      <a:pt x="1" y="1358"/>
                    </a:cubicBezTo>
                    <a:lnTo>
                      <a:pt x="23" y="1425"/>
                    </a:lnTo>
                    <a:cubicBezTo>
                      <a:pt x="213" y="1258"/>
                      <a:pt x="368" y="1002"/>
                      <a:pt x="446" y="757"/>
                    </a:cubicBezTo>
                    <a:cubicBezTo>
                      <a:pt x="512" y="513"/>
                      <a:pt x="535" y="257"/>
                      <a:pt x="5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05" name="Google Shape;2305;p8"/>
              <p:cNvSpPr/>
              <p:nvPr/>
            </p:nvSpPr>
            <p:spPr>
              <a:xfrm>
                <a:off x="1121856" y="2181296"/>
                <a:ext cx="18281" cy="42319"/>
              </a:xfrm>
              <a:custGeom>
                <a:avLst/>
                <a:gdLst/>
                <a:ahLst/>
                <a:cxnLst/>
                <a:rect l="l" t="t" r="r" b="b"/>
                <a:pathLst>
                  <a:path w="524" h="121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23" y="423"/>
                      <a:pt x="290" y="823"/>
                      <a:pt x="479" y="1212"/>
                    </a:cubicBezTo>
                    <a:lnTo>
                      <a:pt x="523" y="1090"/>
                    </a:lnTo>
                    <a:cubicBezTo>
                      <a:pt x="301" y="723"/>
                      <a:pt x="157" y="411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06" name="Google Shape;2306;p8"/>
              <p:cNvSpPr/>
              <p:nvPr/>
            </p:nvSpPr>
            <p:spPr>
              <a:xfrm>
                <a:off x="1114495" y="2223965"/>
                <a:ext cx="22921" cy="33004"/>
              </a:xfrm>
              <a:custGeom>
                <a:avLst/>
                <a:gdLst/>
                <a:ahLst/>
                <a:cxnLst/>
                <a:rect l="l" t="t" r="r" b="b"/>
                <a:pathLst>
                  <a:path w="657" h="946" extrusionOk="0">
                    <a:moveTo>
                      <a:pt x="0" y="1"/>
                    </a:moveTo>
                    <a:lnTo>
                      <a:pt x="267" y="490"/>
                    </a:lnTo>
                    <a:cubicBezTo>
                      <a:pt x="312" y="568"/>
                      <a:pt x="356" y="657"/>
                      <a:pt x="412" y="735"/>
                    </a:cubicBezTo>
                    <a:cubicBezTo>
                      <a:pt x="434" y="768"/>
                      <a:pt x="467" y="812"/>
                      <a:pt x="501" y="846"/>
                    </a:cubicBezTo>
                    <a:lnTo>
                      <a:pt x="601" y="946"/>
                    </a:lnTo>
                    <a:lnTo>
                      <a:pt x="657" y="868"/>
                    </a:lnTo>
                    <a:lnTo>
                      <a:pt x="556" y="790"/>
                    </a:lnTo>
                    <a:cubicBezTo>
                      <a:pt x="523" y="757"/>
                      <a:pt x="490" y="723"/>
                      <a:pt x="467" y="690"/>
                    </a:cubicBezTo>
                    <a:cubicBezTo>
                      <a:pt x="412" y="624"/>
                      <a:pt x="356" y="545"/>
                      <a:pt x="312" y="468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07" name="Google Shape;2307;p8"/>
              <p:cNvSpPr/>
              <p:nvPr/>
            </p:nvSpPr>
            <p:spPr>
              <a:xfrm>
                <a:off x="1136614" y="2178575"/>
                <a:ext cx="42319" cy="73752"/>
              </a:xfrm>
              <a:custGeom>
                <a:avLst/>
                <a:gdLst/>
                <a:ahLst/>
                <a:cxnLst/>
                <a:rect l="l" t="t" r="r" b="b"/>
                <a:pathLst>
                  <a:path w="1213" h="2114" extrusionOk="0">
                    <a:moveTo>
                      <a:pt x="1202" y="0"/>
                    </a:moveTo>
                    <a:cubicBezTo>
                      <a:pt x="1157" y="222"/>
                      <a:pt x="1113" y="445"/>
                      <a:pt x="1157" y="667"/>
                    </a:cubicBezTo>
                    <a:cubicBezTo>
                      <a:pt x="1168" y="779"/>
                      <a:pt x="1190" y="890"/>
                      <a:pt x="1157" y="1001"/>
                    </a:cubicBezTo>
                    <a:cubicBezTo>
                      <a:pt x="1135" y="1102"/>
                      <a:pt x="1079" y="1201"/>
                      <a:pt x="1024" y="1302"/>
                    </a:cubicBezTo>
                    <a:cubicBezTo>
                      <a:pt x="901" y="1480"/>
                      <a:pt x="768" y="1668"/>
                      <a:pt x="612" y="1824"/>
                    </a:cubicBezTo>
                    <a:cubicBezTo>
                      <a:pt x="545" y="1891"/>
                      <a:pt x="423" y="1880"/>
                      <a:pt x="312" y="1913"/>
                    </a:cubicBezTo>
                    <a:cubicBezTo>
                      <a:pt x="201" y="1947"/>
                      <a:pt x="90" y="1991"/>
                      <a:pt x="1" y="2058"/>
                    </a:cubicBezTo>
                    <a:lnTo>
                      <a:pt x="45" y="2113"/>
                    </a:lnTo>
                    <a:cubicBezTo>
                      <a:pt x="123" y="2046"/>
                      <a:pt x="223" y="2002"/>
                      <a:pt x="323" y="1969"/>
                    </a:cubicBezTo>
                    <a:lnTo>
                      <a:pt x="490" y="1935"/>
                    </a:lnTo>
                    <a:cubicBezTo>
                      <a:pt x="545" y="1925"/>
                      <a:pt x="601" y="1902"/>
                      <a:pt x="646" y="1858"/>
                    </a:cubicBezTo>
                    <a:cubicBezTo>
                      <a:pt x="812" y="1691"/>
                      <a:pt x="935" y="1513"/>
                      <a:pt x="1046" y="1312"/>
                    </a:cubicBezTo>
                    <a:cubicBezTo>
                      <a:pt x="1101" y="1213"/>
                      <a:pt x="1157" y="1112"/>
                      <a:pt x="1180" y="1001"/>
                    </a:cubicBezTo>
                    <a:cubicBezTo>
                      <a:pt x="1213" y="890"/>
                      <a:pt x="1190" y="779"/>
                      <a:pt x="1168" y="667"/>
                    </a:cubicBezTo>
                    <a:cubicBezTo>
                      <a:pt x="1124" y="445"/>
                      <a:pt x="1168" y="222"/>
                      <a:pt x="120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08" name="Google Shape;2308;p8"/>
              <p:cNvSpPr/>
              <p:nvPr/>
            </p:nvSpPr>
            <p:spPr>
              <a:xfrm>
                <a:off x="1136998" y="2196821"/>
                <a:ext cx="25259" cy="40749"/>
              </a:xfrm>
              <a:custGeom>
                <a:avLst/>
                <a:gdLst/>
                <a:ahLst/>
                <a:cxnLst/>
                <a:rect l="l" t="t" r="r" b="b"/>
                <a:pathLst>
                  <a:path w="724" h="1168" extrusionOk="0">
                    <a:moveTo>
                      <a:pt x="724" y="0"/>
                    </a:moveTo>
                    <a:lnTo>
                      <a:pt x="724" y="0"/>
                    </a:lnTo>
                    <a:cubicBezTo>
                      <a:pt x="679" y="100"/>
                      <a:pt x="635" y="211"/>
                      <a:pt x="590" y="312"/>
                    </a:cubicBezTo>
                    <a:cubicBezTo>
                      <a:pt x="556" y="423"/>
                      <a:pt x="512" y="522"/>
                      <a:pt x="445" y="623"/>
                    </a:cubicBezTo>
                    <a:cubicBezTo>
                      <a:pt x="323" y="812"/>
                      <a:pt x="168" y="967"/>
                      <a:pt x="0" y="1135"/>
                    </a:cubicBezTo>
                    <a:lnTo>
                      <a:pt x="34" y="1168"/>
                    </a:lnTo>
                    <a:cubicBezTo>
                      <a:pt x="190" y="1001"/>
                      <a:pt x="356" y="834"/>
                      <a:pt x="467" y="634"/>
                    </a:cubicBezTo>
                    <a:cubicBezTo>
                      <a:pt x="524" y="534"/>
                      <a:pt x="568" y="423"/>
                      <a:pt x="601" y="322"/>
                    </a:cubicBezTo>
                    <a:cubicBezTo>
                      <a:pt x="645" y="211"/>
                      <a:pt x="679" y="100"/>
                      <a:pt x="72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09" name="Google Shape;2309;p8"/>
              <p:cNvSpPr/>
              <p:nvPr/>
            </p:nvSpPr>
            <p:spPr>
              <a:xfrm>
                <a:off x="817245" y="1972141"/>
                <a:ext cx="571981" cy="651908"/>
              </a:xfrm>
              <a:custGeom>
                <a:avLst/>
                <a:gdLst/>
                <a:ahLst/>
                <a:cxnLst/>
                <a:rect l="l" t="t" r="r" b="b"/>
                <a:pathLst>
                  <a:path w="16395" h="18686" extrusionOk="0">
                    <a:moveTo>
                      <a:pt x="16340" y="0"/>
                    </a:moveTo>
                    <a:lnTo>
                      <a:pt x="13559" y="4182"/>
                    </a:lnTo>
                    <a:cubicBezTo>
                      <a:pt x="13325" y="4505"/>
                      <a:pt x="13103" y="4816"/>
                      <a:pt x="12869" y="5138"/>
                    </a:cubicBezTo>
                    <a:cubicBezTo>
                      <a:pt x="12892" y="4671"/>
                      <a:pt x="12858" y="4216"/>
                      <a:pt x="12791" y="3771"/>
                    </a:cubicBezTo>
                    <a:cubicBezTo>
                      <a:pt x="12714" y="3248"/>
                      <a:pt x="12591" y="2725"/>
                      <a:pt x="12469" y="2214"/>
                    </a:cubicBezTo>
                    <a:lnTo>
                      <a:pt x="12425" y="2224"/>
                    </a:lnTo>
                    <a:cubicBezTo>
                      <a:pt x="12536" y="2736"/>
                      <a:pt x="12647" y="3259"/>
                      <a:pt x="12702" y="3782"/>
                    </a:cubicBezTo>
                    <a:cubicBezTo>
                      <a:pt x="12769" y="4293"/>
                      <a:pt x="12791" y="4816"/>
                      <a:pt x="12736" y="5328"/>
                    </a:cubicBezTo>
                    <a:cubicBezTo>
                      <a:pt x="12024" y="6295"/>
                      <a:pt x="11290" y="7252"/>
                      <a:pt x="10534" y="8175"/>
                    </a:cubicBezTo>
                    <a:cubicBezTo>
                      <a:pt x="10011" y="8820"/>
                      <a:pt x="9477" y="9443"/>
                      <a:pt x="8888" y="10010"/>
                    </a:cubicBezTo>
                    <a:cubicBezTo>
                      <a:pt x="8943" y="9765"/>
                      <a:pt x="8977" y="9532"/>
                      <a:pt x="9021" y="9298"/>
                    </a:cubicBezTo>
                    <a:cubicBezTo>
                      <a:pt x="9076" y="8954"/>
                      <a:pt x="9132" y="8609"/>
                      <a:pt x="9177" y="8253"/>
                    </a:cubicBezTo>
                    <a:cubicBezTo>
                      <a:pt x="9221" y="7897"/>
                      <a:pt x="9210" y="7541"/>
                      <a:pt x="9254" y="7197"/>
                    </a:cubicBezTo>
                    <a:cubicBezTo>
                      <a:pt x="9299" y="6851"/>
                      <a:pt x="9388" y="6507"/>
                      <a:pt x="9388" y="6151"/>
                    </a:cubicBezTo>
                    <a:lnTo>
                      <a:pt x="9343" y="6151"/>
                    </a:lnTo>
                    <a:cubicBezTo>
                      <a:pt x="9333" y="6495"/>
                      <a:pt x="9244" y="6841"/>
                      <a:pt x="9188" y="7185"/>
                    </a:cubicBezTo>
                    <a:cubicBezTo>
                      <a:pt x="9132" y="7541"/>
                      <a:pt x="9132" y="7897"/>
                      <a:pt x="9076" y="8242"/>
                    </a:cubicBezTo>
                    <a:cubicBezTo>
                      <a:pt x="9021" y="8586"/>
                      <a:pt x="8954" y="8932"/>
                      <a:pt x="8888" y="9276"/>
                    </a:cubicBezTo>
                    <a:cubicBezTo>
                      <a:pt x="8832" y="9599"/>
                      <a:pt x="8776" y="9921"/>
                      <a:pt x="8654" y="10210"/>
                    </a:cubicBezTo>
                    <a:cubicBezTo>
                      <a:pt x="8421" y="10433"/>
                      <a:pt x="8176" y="10644"/>
                      <a:pt x="7931" y="10855"/>
                    </a:cubicBezTo>
                    <a:cubicBezTo>
                      <a:pt x="7608" y="11122"/>
                      <a:pt x="7286" y="11389"/>
                      <a:pt x="6952" y="11634"/>
                    </a:cubicBezTo>
                    <a:cubicBezTo>
                      <a:pt x="6774" y="11767"/>
                      <a:pt x="6607" y="11901"/>
                      <a:pt x="6429" y="12034"/>
                    </a:cubicBezTo>
                    <a:cubicBezTo>
                      <a:pt x="6441" y="11967"/>
                      <a:pt x="6441" y="11901"/>
                      <a:pt x="6452" y="11846"/>
                    </a:cubicBezTo>
                    <a:cubicBezTo>
                      <a:pt x="6474" y="11712"/>
                      <a:pt x="6508" y="11589"/>
                      <a:pt x="6540" y="11467"/>
                    </a:cubicBezTo>
                    <a:cubicBezTo>
                      <a:pt x="6619" y="11211"/>
                      <a:pt x="6686" y="10956"/>
                      <a:pt x="6741" y="10700"/>
                    </a:cubicBezTo>
                    <a:cubicBezTo>
                      <a:pt x="6874" y="10188"/>
                      <a:pt x="6975" y="9676"/>
                      <a:pt x="7074" y="9165"/>
                    </a:cubicBezTo>
                    <a:lnTo>
                      <a:pt x="7019" y="9154"/>
                    </a:lnTo>
                    <a:cubicBezTo>
                      <a:pt x="6908" y="9666"/>
                      <a:pt x="6807" y="10177"/>
                      <a:pt x="6674" y="10689"/>
                    </a:cubicBezTo>
                    <a:cubicBezTo>
                      <a:pt x="6607" y="10944"/>
                      <a:pt x="6540" y="11189"/>
                      <a:pt x="6463" y="11445"/>
                    </a:cubicBezTo>
                    <a:cubicBezTo>
                      <a:pt x="6419" y="11567"/>
                      <a:pt x="6385" y="11701"/>
                      <a:pt x="6363" y="11834"/>
                    </a:cubicBezTo>
                    <a:cubicBezTo>
                      <a:pt x="6340" y="11935"/>
                      <a:pt x="6340" y="12046"/>
                      <a:pt x="6307" y="12123"/>
                    </a:cubicBezTo>
                    <a:cubicBezTo>
                      <a:pt x="5851" y="12457"/>
                      <a:pt x="5384" y="12780"/>
                      <a:pt x="4906" y="13080"/>
                    </a:cubicBezTo>
                    <a:cubicBezTo>
                      <a:pt x="4861" y="13102"/>
                      <a:pt x="4817" y="13124"/>
                      <a:pt x="4773" y="13158"/>
                    </a:cubicBezTo>
                    <a:cubicBezTo>
                      <a:pt x="4728" y="13180"/>
                      <a:pt x="4684" y="13202"/>
                      <a:pt x="4639" y="13213"/>
                    </a:cubicBezTo>
                    <a:cubicBezTo>
                      <a:pt x="4550" y="13247"/>
                      <a:pt x="4450" y="13280"/>
                      <a:pt x="4350" y="13314"/>
                    </a:cubicBezTo>
                    <a:cubicBezTo>
                      <a:pt x="4160" y="13369"/>
                      <a:pt x="3949" y="13403"/>
                      <a:pt x="3749" y="13447"/>
                    </a:cubicBezTo>
                    <a:cubicBezTo>
                      <a:pt x="3337" y="13525"/>
                      <a:pt x="2926" y="13581"/>
                      <a:pt x="2514" y="13625"/>
                    </a:cubicBezTo>
                    <a:lnTo>
                      <a:pt x="2504" y="13625"/>
                    </a:lnTo>
                    <a:lnTo>
                      <a:pt x="2481" y="13636"/>
                    </a:lnTo>
                    <a:cubicBezTo>
                      <a:pt x="2392" y="13670"/>
                      <a:pt x="2292" y="13703"/>
                      <a:pt x="2192" y="13736"/>
                    </a:cubicBezTo>
                    <a:lnTo>
                      <a:pt x="2136" y="13747"/>
                    </a:lnTo>
                    <a:lnTo>
                      <a:pt x="2114" y="13825"/>
                    </a:lnTo>
                    <a:cubicBezTo>
                      <a:pt x="1992" y="14236"/>
                      <a:pt x="1847" y="14648"/>
                      <a:pt x="1713" y="15049"/>
                    </a:cubicBezTo>
                    <a:cubicBezTo>
                      <a:pt x="1580" y="15460"/>
                      <a:pt x="1447" y="15872"/>
                      <a:pt x="1302" y="16272"/>
                    </a:cubicBezTo>
                    <a:cubicBezTo>
                      <a:pt x="1157" y="16673"/>
                      <a:pt x="979" y="17061"/>
                      <a:pt x="769" y="17417"/>
                    </a:cubicBezTo>
                    <a:cubicBezTo>
                      <a:pt x="657" y="17595"/>
                      <a:pt x="546" y="17773"/>
                      <a:pt x="413" y="17929"/>
                    </a:cubicBezTo>
                    <a:cubicBezTo>
                      <a:pt x="357" y="18007"/>
                      <a:pt x="290" y="18085"/>
                      <a:pt x="212" y="18163"/>
                    </a:cubicBezTo>
                    <a:cubicBezTo>
                      <a:pt x="179" y="18196"/>
                      <a:pt x="146" y="18240"/>
                      <a:pt x="112" y="18274"/>
                    </a:cubicBezTo>
                    <a:cubicBezTo>
                      <a:pt x="79" y="18307"/>
                      <a:pt x="34" y="18341"/>
                      <a:pt x="1" y="18363"/>
                    </a:cubicBezTo>
                    <a:lnTo>
                      <a:pt x="212" y="18685"/>
                    </a:lnTo>
                    <a:cubicBezTo>
                      <a:pt x="268" y="18641"/>
                      <a:pt x="334" y="18586"/>
                      <a:pt x="379" y="18541"/>
                    </a:cubicBezTo>
                    <a:cubicBezTo>
                      <a:pt x="413" y="18507"/>
                      <a:pt x="457" y="18463"/>
                      <a:pt x="490" y="18418"/>
                    </a:cubicBezTo>
                    <a:cubicBezTo>
                      <a:pt x="568" y="18341"/>
                      <a:pt x="646" y="18252"/>
                      <a:pt x="712" y="18163"/>
                    </a:cubicBezTo>
                    <a:cubicBezTo>
                      <a:pt x="846" y="17985"/>
                      <a:pt x="969" y="17796"/>
                      <a:pt x="1080" y="17595"/>
                    </a:cubicBezTo>
                    <a:cubicBezTo>
                      <a:pt x="1302" y="17206"/>
                      <a:pt x="1480" y="16806"/>
                      <a:pt x="1614" y="16383"/>
                    </a:cubicBezTo>
                    <a:lnTo>
                      <a:pt x="2014" y="15148"/>
                    </a:lnTo>
                    <a:cubicBezTo>
                      <a:pt x="2125" y="14760"/>
                      <a:pt x="2247" y="14359"/>
                      <a:pt x="2359" y="13969"/>
                    </a:cubicBezTo>
                    <a:cubicBezTo>
                      <a:pt x="2437" y="13937"/>
                      <a:pt x="2504" y="13914"/>
                      <a:pt x="2570" y="13880"/>
                    </a:cubicBezTo>
                    <a:cubicBezTo>
                      <a:pt x="2981" y="13814"/>
                      <a:pt x="3382" y="13736"/>
                      <a:pt x="3782" y="13636"/>
                    </a:cubicBezTo>
                    <a:cubicBezTo>
                      <a:pt x="3994" y="13591"/>
                      <a:pt x="4194" y="13536"/>
                      <a:pt x="4405" y="13480"/>
                    </a:cubicBezTo>
                    <a:lnTo>
                      <a:pt x="4706" y="13380"/>
                    </a:lnTo>
                    <a:cubicBezTo>
                      <a:pt x="4739" y="13358"/>
                      <a:pt x="4773" y="13347"/>
                      <a:pt x="4805" y="13324"/>
                    </a:cubicBezTo>
                    <a:cubicBezTo>
                      <a:pt x="5117" y="13324"/>
                      <a:pt x="5428" y="13225"/>
                      <a:pt x="5717" y="13124"/>
                    </a:cubicBezTo>
                    <a:cubicBezTo>
                      <a:pt x="6018" y="13013"/>
                      <a:pt x="6318" y="12902"/>
                      <a:pt x="6629" y="12813"/>
                    </a:cubicBezTo>
                    <a:cubicBezTo>
                      <a:pt x="6941" y="12724"/>
                      <a:pt x="7264" y="12657"/>
                      <a:pt x="7586" y="12624"/>
                    </a:cubicBezTo>
                    <a:cubicBezTo>
                      <a:pt x="7736" y="12608"/>
                      <a:pt x="7887" y="12600"/>
                      <a:pt x="8037" y="12600"/>
                    </a:cubicBezTo>
                    <a:cubicBezTo>
                      <a:pt x="8209" y="12600"/>
                      <a:pt x="8381" y="12611"/>
                      <a:pt x="8554" y="12635"/>
                    </a:cubicBezTo>
                    <a:lnTo>
                      <a:pt x="8554" y="12602"/>
                    </a:lnTo>
                    <a:cubicBezTo>
                      <a:pt x="8358" y="12575"/>
                      <a:pt x="8163" y="12560"/>
                      <a:pt x="7965" y="12560"/>
                    </a:cubicBezTo>
                    <a:cubicBezTo>
                      <a:pt x="7836" y="12560"/>
                      <a:pt x="7707" y="12566"/>
                      <a:pt x="7575" y="12580"/>
                    </a:cubicBezTo>
                    <a:cubicBezTo>
                      <a:pt x="7252" y="12602"/>
                      <a:pt x="6930" y="12669"/>
                      <a:pt x="6619" y="12746"/>
                    </a:cubicBezTo>
                    <a:cubicBezTo>
                      <a:pt x="6307" y="12835"/>
                      <a:pt x="5996" y="12946"/>
                      <a:pt x="5685" y="13047"/>
                    </a:cubicBezTo>
                    <a:cubicBezTo>
                      <a:pt x="5466" y="13123"/>
                      <a:pt x="5237" y="13200"/>
                      <a:pt x="4997" y="13223"/>
                    </a:cubicBezTo>
                    <a:lnTo>
                      <a:pt x="4997" y="13223"/>
                    </a:lnTo>
                    <a:cubicBezTo>
                      <a:pt x="5352" y="13001"/>
                      <a:pt x="5707" y="12768"/>
                      <a:pt x="6040" y="12524"/>
                    </a:cubicBezTo>
                    <a:cubicBezTo>
                      <a:pt x="6385" y="12290"/>
                      <a:pt x="6730" y="12046"/>
                      <a:pt x="7064" y="11790"/>
                    </a:cubicBezTo>
                    <a:cubicBezTo>
                      <a:pt x="7742" y="11289"/>
                      <a:pt x="8398" y="10766"/>
                      <a:pt x="9010" y="10188"/>
                    </a:cubicBezTo>
                    <a:cubicBezTo>
                      <a:pt x="9399" y="9810"/>
                      <a:pt x="9755" y="9421"/>
                      <a:pt x="10100" y="9009"/>
                    </a:cubicBezTo>
                    <a:lnTo>
                      <a:pt x="10601" y="9009"/>
                    </a:lnTo>
                    <a:cubicBezTo>
                      <a:pt x="10823" y="9009"/>
                      <a:pt x="11045" y="9009"/>
                      <a:pt x="11268" y="8987"/>
                    </a:cubicBezTo>
                    <a:cubicBezTo>
                      <a:pt x="11490" y="8954"/>
                      <a:pt x="11701" y="8865"/>
                      <a:pt x="11891" y="8764"/>
                    </a:cubicBezTo>
                    <a:cubicBezTo>
                      <a:pt x="12091" y="8665"/>
                      <a:pt x="12280" y="8553"/>
                      <a:pt x="12491" y="8487"/>
                    </a:cubicBezTo>
                    <a:lnTo>
                      <a:pt x="12480" y="8453"/>
                    </a:lnTo>
                    <a:cubicBezTo>
                      <a:pt x="12269" y="8509"/>
                      <a:pt x="12069" y="8620"/>
                      <a:pt x="11868" y="8720"/>
                    </a:cubicBezTo>
                    <a:cubicBezTo>
                      <a:pt x="11679" y="8820"/>
                      <a:pt x="11479" y="8898"/>
                      <a:pt x="11256" y="8920"/>
                    </a:cubicBezTo>
                    <a:cubicBezTo>
                      <a:pt x="11149" y="8931"/>
                      <a:pt x="11038" y="8934"/>
                      <a:pt x="10926" y="8934"/>
                    </a:cubicBezTo>
                    <a:cubicBezTo>
                      <a:pt x="10818" y="8934"/>
                      <a:pt x="10709" y="8932"/>
                      <a:pt x="10601" y="8932"/>
                    </a:cubicBezTo>
                    <a:lnTo>
                      <a:pt x="10178" y="8920"/>
                    </a:lnTo>
                    <a:cubicBezTo>
                      <a:pt x="10344" y="8709"/>
                      <a:pt x="10512" y="8509"/>
                      <a:pt x="10678" y="8297"/>
                    </a:cubicBezTo>
                    <a:cubicBezTo>
                      <a:pt x="11078" y="7797"/>
                      <a:pt x="11468" y="7296"/>
                      <a:pt x="11857" y="6785"/>
                    </a:cubicBezTo>
                    <a:lnTo>
                      <a:pt x="12502" y="6373"/>
                    </a:lnTo>
                    <a:cubicBezTo>
                      <a:pt x="12736" y="6228"/>
                      <a:pt x="12925" y="6040"/>
                      <a:pt x="13136" y="5873"/>
                    </a:cubicBezTo>
                    <a:cubicBezTo>
                      <a:pt x="13547" y="5539"/>
                      <a:pt x="14037" y="5294"/>
                      <a:pt x="14449" y="4938"/>
                    </a:cubicBezTo>
                    <a:lnTo>
                      <a:pt x="14404" y="4883"/>
                    </a:lnTo>
                    <a:cubicBezTo>
                      <a:pt x="13992" y="5227"/>
                      <a:pt x="13503" y="5461"/>
                      <a:pt x="13070" y="5795"/>
                    </a:cubicBezTo>
                    <a:cubicBezTo>
                      <a:pt x="12858" y="5961"/>
                      <a:pt x="12658" y="6139"/>
                      <a:pt x="12435" y="6273"/>
                    </a:cubicBezTo>
                    <a:lnTo>
                      <a:pt x="12069" y="6495"/>
                    </a:lnTo>
                    <a:cubicBezTo>
                      <a:pt x="12613" y="5761"/>
                      <a:pt x="13147" y="5017"/>
                      <a:pt x="13670" y="4260"/>
                    </a:cubicBezTo>
                    <a:cubicBezTo>
                      <a:pt x="14593" y="2859"/>
                      <a:pt x="15483" y="1446"/>
                      <a:pt x="16395" y="44"/>
                    </a:cubicBezTo>
                    <a:lnTo>
                      <a:pt x="16340" y="0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10" name="Google Shape;2310;p8"/>
              <p:cNvSpPr/>
              <p:nvPr/>
            </p:nvSpPr>
            <p:spPr>
              <a:xfrm>
                <a:off x="349287" y="1612756"/>
                <a:ext cx="102883" cy="137841"/>
              </a:xfrm>
              <a:custGeom>
                <a:avLst/>
                <a:gdLst/>
                <a:ahLst/>
                <a:cxnLst/>
                <a:rect l="l" t="t" r="r" b="b"/>
                <a:pathLst>
                  <a:path w="2949" h="3951" extrusionOk="0">
                    <a:moveTo>
                      <a:pt x="1420" y="1"/>
                    </a:moveTo>
                    <a:cubicBezTo>
                      <a:pt x="1374" y="1"/>
                      <a:pt x="1324" y="8"/>
                      <a:pt x="1268" y="24"/>
                    </a:cubicBezTo>
                    <a:cubicBezTo>
                      <a:pt x="946" y="102"/>
                      <a:pt x="445" y="392"/>
                      <a:pt x="279" y="1148"/>
                    </a:cubicBezTo>
                    <a:cubicBezTo>
                      <a:pt x="112" y="1893"/>
                      <a:pt x="0" y="2204"/>
                      <a:pt x="368" y="2927"/>
                    </a:cubicBezTo>
                    <a:cubicBezTo>
                      <a:pt x="724" y="3650"/>
                      <a:pt x="879" y="3662"/>
                      <a:pt x="1113" y="3795"/>
                    </a:cubicBezTo>
                    <a:cubicBezTo>
                      <a:pt x="1335" y="3928"/>
                      <a:pt x="1646" y="3951"/>
                      <a:pt x="1646" y="3951"/>
                    </a:cubicBezTo>
                    <a:cubicBezTo>
                      <a:pt x="1646" y="3951"/>
                      <a:pt x="2325" y="3862"/>
                      <a:pt x="2526" y="3472"/>
                    </a:cubicBezTo>
                    <a:cubicBezTo>
                      <a:pt x="2726" y="3094"/>
                      <a:pt x="2948" y="2760"/>
                      <a:pt x="2736" y="2004"/>
                    </a:cubicBezTo>
                    <a:cubicBezTo>
                      <a:pt x="2526" y="1259"/>
                      <a:pt x="2036" y="636"/>
                      <a:pt x="1880" y="369"/>
                    </a:cubicBezTo>
                    <a:cubicBezTo>
                      <a:pt x="1752" y="159"/>
                      <a:pt x="1632" y="1"/>
                      <a:pt x="142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11" name="Google Shape;2311;p8"/>
              <p:cNvSpPr/>
              <p:nvPr/>
            </p:nvSpPr>
            <p:spPr>
              <a:xfrm>
                <a:off x="381105" y="1612756"/>
                <a:ext cx="71066" cy="132398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3795" extrusionOk="0">
                    <a:moveTo>
                      <a:pt x="508" y="1"/>
                    </a:moveTo>
                    <a:cubicBezTo>
                      <a:pt x="462" y="1"/>
                      <a:pt x="412" y="8"/>
                      <a:pt x="356" y="24"/>
                    </a:cubicBezTo>
                    <a:lnTo>
                      <a:pt x="334" y="24"/>
                    </a:lnTo>
                    <a:cubicBezTo>
                      <a:pt x="156" y="325"/>
                      <a:pt x="56" y="681"/>
                      <a:pt x="23" y="1025"/>
                    </a:cubicBezTo>
                    <a:cubicBezTo>
                      <a:pt x="0" y="1248"/>
                      <a:pt x="12" y="1470"/>
                      <a:pt x="67" y="1682"/>
                    </a:cubicBezTo>
                    <a:cubicBezTo>
                      <a:pt x="123" y="1915"/>
                      <a:pt x="257" y="2104"/>
                      <a:pt x="346" y="2327"/>
                    </a:cubicBezTo>
                    <a:cubicBezTo>
                      <a:pt x="512" y="2738"/>
                      <a:pt x="356" y="3272"/>
                      <a:pt x="701" y="3595"/>
                    </a:cubicBezTo>
                    <a:cubicBezTo>
                      <a:pt x="857" y="3739"/>
                      <a:pt x="1046" y="3773"/>
                      <a:pt x="1235" y="3795"/>
                    </a:cubicBezTo>
                    <a:cubicBezTo>
                      <a:pt x="1391" y="3728"/>
                      <a:pt x="1535" y="3628"/>
                      <a:pt x="1614" y="3472"/>
                    </a:cubicBezTo>
                    <a:cubicBezTo>
                      <a:pt x="1814" y="3094"/>
                      <a:pt x="2036" y="2760"/>
                      <a:pt x="1824" y="2004"/>
                    </a:cubicBezTo>
                    <a:cubicBezTo>
                      <a:pt x="1614" y="1259"/>
                      <a:pt x="1124" y="636"/>
                      <a:pt x="968" y="369"/>
                    </a:cubicBezTo>
                    <a:cubicBezTo>
                      <a:pt x="840" y="159"/>
                      <a:pt x="720" y="1"/>
                      <a:pt x="50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12" name="Google Shape;2312;p8"/>
              <p:cNvSpPr/>
              <p:nvPr/>
            </p:nvSpPr>
            <p:spPr>
              <a:xfrm>
                <a:off x="404027" y="1700500"/>
                <a:ext cx="27945" cy="4040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1158" extrusionOk="0">
                    <a:moveTo>
                      <a:pt x="801" y="0"/>
                    </a:moveTo>
                    <a:lnTo>
                      <a:pt x="801" y="0"/>
                    </a:lnTo>
                    <a:cubicBezTo>
                      <a:pt x="745" y="223"/>
                      <a:pt x="690" y="457"/>
                      <a:pt x="545" y="635"/>
                    </a:cubicBezTo>
                    <a:cubicBezTo>
                      <a:pt x="400" y="813"/>
                      <a:pt x="200" y="935"/>
                      <a:pt x="0" y="1068"/>
                    </a:cubicBezTo>
                    <a:lnTo>
                      <a:pt x="67" y="1157"/>
                    </a:lnTo>
                    <a:cubicBezTo>
                      <a:pt x="245" y="1013"/>
                      <a:pt x="445" y="868"/>
                      <a:pt x="589" y="668"/>
                    </a:cubicBezTo>
                    <a:cubicBezTo>
                      <a:pt x="656" y="568"/>
                      <a:pt x="700" y="457"/>
                      <a:pt x="734" y="346"/>
                    </a:cubicBezTo>
                    <a:cubicBezTo>
                      <a:pt x="767" y="223"/>
                      <a:pt x="779" y="112"/>
                      <a:pt x="80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13" name="Google Shape;2313;p8"/>
              <p:cNvSpPr/>
              <p:nvPr/>
            </p:nvSpPr>
            <p:spPr>
              <a:xfrm>
                <a:off x="400119" y="1654726"/>
                <a:ext cx="22154" cy="60948"/>
              </a:xfrm>
              <a:custGeom>
                <a:avLst/>
                <a:gdLst/>
                <a:ahLst/>
                <a:cxnLst/>
                <a:rect l="l" t="t" r="r" b="b"/>
                <a:pathLst>
                  <a:path w="635" h="1747" extrusionOk="0">
                    <a:moveTo>
                      <a:pt x="634" y="0"/>
                    </a:moveTo>
                    <a:cubicBezTo>
                      <a:pt x="568" y="612"/>
                      <a:pt x="379" y="1135"/>
                      <a:pt x="1" y="1613"/>
                    </a:cubicBezTo>
                    <a:lnTo>
                      <a:pt x="56" y="1747"/>
                    </a:lnTo>
                    <a:cubicBezTo>
                      <a:pt x="412" y="1235"/>
                      <a:pt x="612" y="623"/>
                      <a:pt x="63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14" name="Google Shape;2314;p8"/>
              <p:cNvSpPr/>
              <p:nvPr/>
            </p:nvSpPr>
            <p:spPr>
              <a:xfrm>
                <a:off x="395060" y="1651621"/>
                <a:ext cx="15978" cy="28364"/>
              </a:xfrm>
              <a:custGeom>
                <a:avLst/>
                <a:gdLst/>
                <a:ahLst/>
                <a:cxnLst/>
                <a:rect l="l" t="t" r="r" b="b"/>
                <a:pathLst>
                  <a:path w="458" h="813" extrusionOk="0">
                    <a:moveTo>
                      <a:pt x="457" y="0"/>
                    </a:moveTo>
                    <a:lnTo>
                      <a:pt x="457" y="0"/>
                    </a:lnTo>
                    <a:cubicBezTo>
                      <a:pt x="390" y="134"/>
                      <a:pt x="290" y="245"/>
                      <a:pt x="213" y="356"/>
                    </a:cubicBezTo>
                    <a:cubicBezTo>
                      <a:pt x="168" y="412"/>
                      <a:pt x="124" y="467"/>
                      <a:pt x="79" y="534"/>
                    </a:cubicBezTo>
                    <a:cubicBezTo>
                      <a:pt x="45" y="590"/>
                      <a:pt x="1" y="568"/>
                      <a:pt x="12" y="679"/>
                    </a:cubicBezTo>
                    <a:lnTo>
                      <a:pt x="79" y="812"/>
                    </a:lnTo>
                    <a:cubicBezTo>
                      <a:pt x="67" y="768"/>
                      <a:pt x="112" y="634"/>
                      <a:pt x="146" y="568"/>
                    </a:cubicBezTo>
                    <a:cubicBezTo>
                      <a:pt x="179" y="512"/>
                      <a:pt x="213" y="445"/>
                      <a:pt x="245" y="390"/>
                    </a:cubicBezTo>
                    <a:cubicBezTo>
                      <a:pt x="324" y="256"/>
                      <a:pt x="401" y="134"/>
                      <a:pt x="45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15" name="Google Shape;2315;p8"/>
              <p:cNvSpPr/>
              <p:nvPr/>
            </p:nvSpPr>
            <p:spPr>
              <a:xfrm>
                <a:off x="369452" y="1681486"/>
                <a:ext cx="35376" cy="53203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1525" extrusionOk="0">
                    <a:moveTo>
                      <a:pt x="1" y="1"/>
                    </a:moveTo>
                    <a:cubicBezTo>
                      <a:pt x="1" y="312"/>
                      <a:pt x="101" y="624"/>
                      <a:pt x="279" y="879"/>
                    </a:cubicBezTo>
                    <a:cubicBezTo>
                      <a:pt x="446" y="1146"/>
                      <a:pt x="702" y="1346"/>
                      <a:pt x="957" y="1524"/>
                    </a:cubicBezTo>
                    <a:lnTo>
                      <a:pt x="1013" y="1447"/>
                    </a:lnTo>
                    <a:cubicBezTo>
                      <a:pt x="757" y="1280"/>
                      <a:pt x="502" y="1102"/>
                      <a:pt x="312" y="857"/>
                    </a:cubicBezTo>
                    <a:cubicBezTo>
                      <a:pt x="134" y="612"/>
                      <a:pt x="23" y="312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16" name="Google Shape;2316;p8"/>
              <p:cNvSpPr/>
              <p:nvPr/>
            </p:nvSpPr>
            <p:spPr>
              <a:xfrm>
                <a:off x="372174" y="1636096"/>
                <a:ext cx="27980" cy="65623"/>
              </a:xfrm>
              <a:custGeom>
                <a:avLst/>
                <a:gdLst/>
                <a:ahLst/>
                <a:cxnLst/>
                <a:rect l="l" t="t" r="r" b="b"/>
                <a:pathLst>
                  <a:path w="802" h="188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8" y="312"/>
                      <a:pt x="157" y="623"/>
                      <a:pt x="256" y="934"/>
                    </a:cubicBezTo>
                    <a:cubicBezTo>
                      <a:pt x="301" y="1090"/>
                      <a:pt x="357" y="1246"/>
                      <a:pt x="412" y="1402"/>
                    </a:cubicBezTo>
                    <a:cubicBezTo>
                      <a:pt x="434" y="1468"/>
                      <a:pt x="457" y="1547"/>
                      <a:pt x="490" y="1624"/>
                    </a:cubicBezTo>
                    <a:cubicBezTo>
                      <a:pt x="513" y="1669"/>
                      <a:pt x="535" y="1713"/>
                      <a:pt x="568" y="1747"/>
                    </a:cubicBezTo>
                    <a:cubicBezTo>
                      <a:pt x="602" y="1780"/>
                      <a:pt x="746" y="1869"/>
                      <a:pt x="802" y="1880"/>
                    </a:cubicBezTo>
                    <a:lnTo>
                      <a:pt x="757" y="1713"/>
                    </a:lnTo>
                    <a:cubicBezTo>
                      <a:pt x="713" y="1702"/>
                      <a:pt x="624" y="1646"/>
                      <a:pt x="590" y="1580"/>
                    </a:cubicBezTo>
                    <a:cubicBezTo>
                      <a:pt x="557" y="1513"/>
                      <a:pt x="523" y="1435"/>
                      <a:pt x="501" y="1369"/>
                    </a:cubicBezTo>
                    <a:cubicBezTo>
                      <a:pt x="434" y="1213"/>
                      <a:pt x="379" y="1068"/>
                      <a:pt x="312" y="912"/>
                    </a:cubicBezTo>
                    <a:cubicBezTo>
                      <a:pt x="201" y="612"/>
                      <a:pt x="101" y="312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17" name="Google Shape;2317;p8"/>
              <p:cNvSpPr/>
              <p:nvPr/>
            </p:nvSpPr>
            <p:spPr>
              <a:xfrm>
                <a:off x="384978" y="1638399"/>
                <a:ext cx="9350" cy="24107"/>
              </a:xfrm>
              <a:custGeom>
                <a:avLst/>
                <a:gdLst/>
                <a:ahLst/>
                <a:cxnLst/>
                <a:rect l="l" t="t" r="r" b="b"/>
                <a:pathLst>
                  <a:path w="268" h="691" extrusionOk="0">
                    <a:moveTo>
                      <a:pt x="1" y="1"/>
                    </a:moveTo>
                    <a:cubicBezTo>
                      <a:pt x="1" y="124"/>
                      <a:pt x="23" y="246"/>
                      <a:pt x="45" y="357"/>
                    </a:cubicBezTo>
                    <a:cubicBezTo>
                      <a:pt x="67" y="424"/>
                      <a:pt x="79" y="480"/>
                      <a:pt x="101" y="535"/>
                    </a:cubicBezTo>
                    <a:cubicBezTo>
                      <a:pt x="112" y="569"/>
                      <a:pt x="123" y="602"/>
                      <a:pt x="156" y="624"/>
                    </a:cubicBezTo>
                    <a:cubicBezTo>
                      <a:pt x="179" y="658"/>
                      <a:pt x="212" y="680"/>
                      <a:pt x="257" y="690"/>
                    </a:cubicBezTo>
                    <a:lnTo>
                      <a:pt x="268" y="591"/>
                    </a:lnTo>
                    <a:cubicBezTo>
                      <a:pt x="235" y="591"/>
                      <a:pt x="201" y="546"/>
                      <a:pt x="168" y="502"/>
                    </a:cubicBezTo>
                    <a:cubicBezTo>
                      <a:pt x="146" y="457"/>
                      <a:pt x="123" y="401"/>
                      <a:pt x="101" y="346"/>
                    </a:cubicBezTo>
                    <a:cubicBezTo>
                      <a:pt x="57" y="235"/>
                      <a:pt x="23" y="124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18" name="Google Shape;2318;p8"/>
              <p:cNvSpPr/>
              <p:nvPr/>
            </p:nvSpPr>
            <p:spPr>
              <a:xfrm>
                <a:off x="439718" y="1747809"/>
                <a:ext cx="85405" cy="118024"/>
              </a:xfrm>
              <a:custGeom>
                <a:avLst/>
                <a:gdLst/>
                <a:ahLst/>
                <a:cxnLst/>
                <a:rect l="l" t="t" r="r" b="b"/>
                <a:pathLst>
                  <a:path w="2448" h="3383" extrusionOk="0">
                    <a:moveTo>
                      <a:pt x="1466" y="1"/>
                    </a:moveTo>
                    <a:cubicBezTo>
                      <a:pt x="1157" y="1"/>
                      <a:pt x="409" y="733"/>
                      <a:pt x="245" y="1303"/>
                    </a:cubicBezTo>
                    <a:cubicBezTo>
                      <a:pt x="78" y="1881"/>
                      <a:pt x="0" y="2159"/>
                      <a:pt x="111" y="2549"/>
                    </a:cubicBezTo>
                    <a:cubicBezTo>
                      <a:pt x="233" y="2938"/>
                      <a:pt x="322" y="3027"/>
                      <a:pt x="322" y="3027"/>
                    </a:cubicBezTo>
                    <a:cubicBezTo>
                      <a:pt x="449" y="3190"/>
                      <a:pt x="724" y="3382"/>
                      <a:pt x="1056" y="3382"/>
                    </a:cubicBezTo>
                    <a:cubicBezTo>
                      <a:pt x="1131" y="3382"/>
                      <a:pt x="1210" y="3372"/>
                      <a:pt x="1290" y="3350"/>
                    </a:cubicBezTo>
                    <a:cubicBezTo>
                      <a:pt x="1735" y="3227"/>
                      <a:pt x="2291" y="2527"/>
                      <a:pt x="2369" y="2070"/>
                    </a:cubicBezTo>
                    <a:cubicBezTo>
                      <a:pt x="2447" y="1615"/>
                      <a:pt x="2413" y="1136"/>
                      <a:pt x="2247" y="802"/>
                    </a:cubicBezTo>
                    <a:cubicBezTo>
                      <a:pt x="2080" y="469"/>
                      <a:pt x="1768" y="24"/>
                      <a:pt x="1479" y="1"/>
                    </a:cubicBezTo>
                    <a:cubicBezTo>
                      <a:pt x="1475" y="1"/>
                      <a:pt x="1470" y="1"/>
                      <a:pt x="146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19" name="Google Shape;2319;p8"/>
              <p:cNvSpPr/>
              <p:nvPr/>
            </p:nvSpPr>
            <p:spPr>
              <a:xfrm>
                <a:off x="462988" y="1777045"/>
                <a:ext cx="57460" cy="88754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2544" extrusionOk="0">
                    <a:moveTo>
                      <a:pt x="828" y="0"/>
                    </a:moveTo>
                    <a:cubicBezTo>
                      <a:pt x="735" y="0"/>
                      <a:pt x="641" y="23"/>
                      <a:pt x="557" y="75"/>
                    </a:cubicBezTo>
                    <a:cubicBezTo>
                      <a:pt x="389" y="187"/>
                      <a:pt x="300" y="387"/>
                      <a:pt x="234" y="565"/>
                    </a:cubicBezTo>
                    <a:cubicBezTo>
                      <a:pt x="167" y="799"/>
                      <a:pt x="112" y="1032"/>
                      <a:pt x="78" y="1266"/>
                    </a:cubicBezTo>
                    <a:cubicBezTo>
                      <a:pt x="11" y="1666"/>
                      <a:pt x="1" y="2077"/>
                      <a:pt x="78" y="2489"/>
                    </a:cubicBezTo>
                    <a:cubicBezTo>
                      <a:pt x="171" y="2522"/>
                      <a:pt x="276" y="2543"/>
                      <a:pt x="388" y="2543"/>
                    </a:cubicBezTo>
                    <a:cubicBezTo>
                      <a:pt x="464" y="2543"/>
                      <a:pt x="543" y="2534"/>
                      <a:pt x="623" y="2512"/>
                    </a:cubicBezTo>
                    <a:cubicBezTo>
                      <a:pt x="1002" y="2411"/>
                      <a:pt x="1469" y="1877"/>
                      <a:pt x="1647" y="1444"/>
                    </a:cubicBezTo>
                    <a:cubicBezTo>
                      <a:pt x="1635" y="1399"/>
                      <a:pt x="1635" y="1343"/>
                      <a:pt x="1635" y="1299"/>
                    </a:cubicBezTo>
                    <a:cubicBezTo>
                      <a:pt x="1624" y="1054"/>
                      <a:pt x="1602" y="799"/>
                      <a:pt x="1513" y="576"/>
                    </a:cubicBezTo>
                    <a:cubicBezTo>
                      <a:pt x="1446" y="365"/>
                      <a:pt x="1324" y="187"/>
                      <a:pt x="1123" y="75"/>
                    </a:cubicBezTo>
                    <a:cubicBezTo>
                      <a:pt x="1036" y="28"/>
                      <a:pt x="932" y="0"/>
                      <a:pt x="828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20" name="Google Shape;2320;p8"/>
              <p:cNvSpPr/>
              <p:nvPr/>
            </p:nvSpPr>
            <p:spPr>
              <a:xfrm>
                <a:off x="452905" y="1844065"/>
                <a:ext cx="40400" cy="6245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179" extrusionOk="0">
                    <a:moveTo>
                      <a:pt x="1157" y="1"/>
                    </a:moveTo>
                    <a:lnTo>
                      <a:pt x="1157" y="1"/>
                    </a:lnTo>
                    <a:cubicBezTo>
                      <a:pt x="1033" y="67"/>
                      <a:pt x="897" y="84"/>
                      <a:pt x="762" y="84"/>
                    </a:cubicBezTo>
                    <a:cubicBezTo>
                      <a:pt x="716" y="84"/>
                      <a:pt x="669" y="82"/>
                      <a:pt x="623" y="79"/>
                    </a:cubicBezTo>
                    <a:cubicBezTo>
                      <a:pt x="471" y="79"/>
                      <a:pt x="311" y="54"/>
                      <a:pt x="150" y="54"/>
                    </a:cubicBezTo>
                    <a:cubicBezTo>
                      <a:pt x="122" y="54"/>
                      <a:pt x="95" y="55"/>
                      <a:pt x="67" y="57"/>
                    </a:cubicBezTo>
                    <a:lnTo>
                      <a:pt x="0" y="179"/>
                    </a:lnTo>
                    <a:cubicBezTo>
                      <a:pt x="178" y="146"/>
                      <a:pt x="434" y="146"/>
                      <a:pt x="623" y="134"/>
                    </a:cubicBezTo>
                    <a:cubicBezTo>
                      <a:pt x="801" y="134"/>
                      <a:pt x="1001" y="101"/>
                      <a:pt x="115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21" name="Google Shape;2321;p8"/>
              <p:cNvSpPr/>
              <p:nvPr/>
            </p:nvSpPr>
            <p:spPr>
              <a:xfrm>
                <a:off x="464558" y="1815771"/>
                <a:ext cx="43086" cy="17479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501" extrusionOk="0">
                    <a:moveTo>
                      <a:pt x="1234" y="0"/>
                    </a:moveTo>
                    <a:lnTo>
                      <a:pt x="1234" y="0"/>
                    </a:lnTo>
                    <a:cubicBezTo>
                      <a:pt x="1078" y="156"/>
                      <a:pt x="878" y="267"/>
                      <a:pt x="667" y="322"/>
                    </a:cubicBezTo>
                    <a:cubicBezTo>
                      <a:pt x="445" y="367"/>
                      <a:pt x="223" y="367"/>
                      <a:pt x="0" y="434"/>
                    </a:cubicBezTo>
                    <a:lnTo>
                      <a:pt x="22" y="500"/>
                    </a:lnTo>
                    <a:cubicBezTo>
                      <a:pt x="223" y="423"/>
                      <a:pt x="456" y="423"/>
                      <a:pt x="667" y="356"/>
                    </a:cubicBezTo>
                    <a:cubicBezTo>
                      <a:pt x="890" y="289"/>
                      <a:pt x="1090" y="167"/>
                      <a:pt x="123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22" name="Google Shape;2322;p8"/>
              <p:cNvSpPr/>
              <p:nvPr/>
            </p:nvSpPr>
            <p:spPr>
              <a:xfrm>
                <a:off x="485875" y="1788593"/>
                <a:ext cx="21386" cy="15141"/>
              </a:xfrm>
              <a:custGeom>
                <a:avLst/>
                <a:gdLst/>
                <a:ahLst/>
                <a:cxnLst/>
                <a:rect l="l" t="t" r="r" b="b"/>
                <a:pathLst>
                  <a:path w="613" h="434" extrusionOk="0">
                    <a:moveTo>
                      <a:pt x="612" y="1"/>
                    </a:moveTo>
                    <a:cubicBezTo>
                      <a:pt x="412" y="134"/>
                      <a:pt x="267" y="234"/>
                      <a:pt x="45" y="323"/>
                    </a:cubicBezTo>
                    <a:lnTo>
                      <a:pt x="0" y="434"/>
                    </a:lnTo>
                    <a:cubicBezTo>
                      <a:pt x="212" y="312"/>
                      <a:pt x="435" y="156"/>
                      <a:pt x="6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23" name="Google Shape;2323;p8"/>
              <p:cNvSpPr/>
              <p:nvPr/>
            </p:nvSpPr>
            <p:spPr>
              <a:xfrm>
                <a:off x="464558" y="1767660"/>
                <a:ext cx="17862" cy="59379"/>
              </a:xfrm>
              <a:custGeom>
                <a:avLst/>
                <a:gdLst/>
                <a:ahLst/>
                <a:cxnLst/>
                <a:rect l="l" t="t" r="r" b="b"/>
                <a:pathLst>
                  <a:path w="512" h="1702" extrusionOk="0">
                    <a:moveTo>
                      <a:pt x="512" y="0"/>
                    </a:moveTo>
                    <a:lnTo>
                      <a:pt x="512" y="0"/>
                    </a:lnTo>
                    <a:cubicBezTo>
                      <a:pt x="411" y="100"/>
                      <a:pt x="322" y="211"/>
                      <a:pt x="245" y="344"/>
                    </a:cubicBezTo>
                    <a:cubicBezTo>
                      <a:pt x="166" y="467"/>
                      <a:pt x="111" y="601"/>
                      <a:pt x="77" y="734"/>
                    </a:cubicBezTo>
                    <a:cubicBezTo>
                      <a:pt x="0" y="1023"/>
                      <a:pt x="11" y="1412"/>
                      <a:pt x="100" y="1701"/>
                    </a:cubicBezTo>
                    <a:lnTo>
                      <a:pt x="200" y="1579"/>
                    </a:lnTo>
                    <a:cubicBezTo>
                      <a:pt x="89" y="1323"/>
                      <a:pt x="67" y="1023"/>
                      <a:pt x="122" y="756"/>
                    </a:cubicBezTo>
                    <a:cubicBezTo>
                      <a:pt x="156" y="611"/>
                      <a:pt x="200" y="478"/>
                      <a:pt x="267" y="356"/>
                    </a:cubicBezTo>
                    <a:cubicBezTo>
                      <a:pt x="334" y="222"/>
                      <a:pt x="423" y="111"/>
                      <a:pt x="5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24" name="Google Shape;2324;p8"/>
              <p:cNvSpPr/>
              <p:nvPr/>
            </p:nvSpPr>
            <p:spPr>
              <a:xfrm>
                <a:off x="476944" y="1782383"/>
                <a:ext cx="7815" cy="31852"/>
              </a:xfrm>
              <a:custGeom>
                <a:avLst/>
                <a:gdLst/>
                <a:ahLst/>
                <a:cxnLst/>
                <a:rect l="l" t="t" r="r" b="b"/>
                <a:pathLst>
                  <a:path w="224" h="913" extrusionOk="0">
                    <a:moveTo>
                      <a:pt x="223" y="1"/>
                    </a:moveTo>
                    <a:lnTo>
                      <a:pt x="223" y="1"/>
                    </a:lnTo>
                    <a:cubicBezTo>
                      <a:pt x="145" y="134"/>
                      <a:pt x="90" y="268"/>
                      <a:pt x="56" y="412"/>
                    </a:cubicBezTo>
                    <a:cubicBezTo>
                      <a:pt x="34" y="490"/>
                      <a:pt x="23" y="557"/>
                      <a:pt x="12" y="634"/>
                    </a:cubicBezTo>
                    <a:cubicBezTo>
                      <a:pt x="12" y="713"/>
                      <a:pt x="12" y="834"/>
                      <a:pt x="1" y="913"/>
                    </a:cubicBezTo>
                    <a:lnTo>
                      <a:pt x="101" y="824"/>
                    </a:lnTo>
                    <a:cubicBezTo>
                      <a:pt x="101" y="745"/>
                      <a:pt x="90" y="713"/>
                      <a:pt x="90" y="646"/>
                    </a:cubicBezTo>
                    <a:cubicBezTo>
                      <a:pt x="90" y="567"/>
                      <a:pt x="101" y="501"/>
                      <a:pt x="112" y="423"/>
                    </a:cubicBezTo>
                    <a:cubicBezTo>
                      <a:pt x="123" y="278"/>
                      <a:pt x="167" y="145"/>
                      <a:pt x="2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25" name="Google Shape;2325;p8"/>
              <p:cNvSpPr/>
              <p:nvPr/>
            </p:nvSpPr>
            <p:spPr>
              <a:xfrm>
                <a:off x="446277" y="1803351"/>
                <a:ext cx="7815" cy="47377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8" extrusionOk="0">
                    <a:moveTo>
                      <a:pt x="190" y="0"/>
                    </a:moveTo>
                    <a:cubicBezTo>
                      <a:pt x="146" y="112"/>
                      <a:pt x="112" y="223"/>
                      <a:pt x="90" y="334"/>
                    </a:cubicBezTo>
                    <a:cubicBezTo>
                      <a:pt x="57" y="445"/>
                      <a:pt x="35" y="567"/>
                      <a:pt x="12" y="678"/>
                    </a:cubicBezTo>
                    <a:cubicBezTo>
                      <a:pt x="1" y="801"/>
                      <a:pt x="1" y="923"/>
                      <a:pt x="45" y="1034"/>
                    </a:cubicBezTo>
                    <a:cubicBezTo>
                      <a:pt x="90" y="1145"/>
                      <a:pt x="134" y="1246"/>
                      <a:pt x="179" y="1357"/>
                    </a:cubicBezTo>
                    <a:lnTo>
                      <a:pt x="223" y="1335"/>
                    </a:lnTo>
                    <a:cubicBezTo>
                      <a:pt x="179" y="1234"/>
                      <a:pt x="124" y="1123"/>
                      <a:pt x="90" y="1024"/>
                    </a:cubicBezTo>
                    <a:cubicBezTo>
                      <a:pt x="35" y="912"/>
                      <a:pt x="35" y="801"/>
                      <a:pt x="45" y="678"/>
                    </a:cubicBezTo>
                    <a:cubicBezTo>
                      <a:pt x="57" y="567"/>
                      <a:pt x="79" y="456"/>
                      <a:pt x="101" y="334"/>
                    </a:cubicBezTo>
                    <a:cubicBezTo>
                      <a:pt x="124" y="223"/>
                      <a:pt x="157" y="112"/>
                      <a:pt x="19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26" name="Google Shape;2326;p8"/>
              <p:cNvSpPr/>
              <p:nvPr/>
            </p:nvSpPr>
            <p:spPr>
              <a:xfrm>
                <a:off x="528544" y="2085737"/>
                <a:ext cx="78846" cy="112896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3236" extrusionOk="0">
                    <a:moveTo>
                      <a:pt x="845" y="1"/>
                    </a:moveTo>
                    <a:cubicBezTo>
                      <a:pt x="517" y="1"/>
                      <a:pt x="261" y="172"/>
                      <a:pt x="168" y="437"/>
                    </a:cubicBezTo>
                    <a:cubicBezTo>
                      <a:pt x="45" y="815"/>
                      <a:pt x="124" y="1349"/>
                      <a:pt x="90" y="1694"/>
                    </a:cubicBezTo>
                    <a:cubicBezTo>
                      <a:pt x="45" y="2038"/>
                      <a:pt x="1" y="2216"/>
                      <a:pt x="223" y="2606"/>
                    </a:cubicBezTo>
                    <a:cubicBezTo>
                      <a:pt x="468" y="3006"/>
                      <a:pt x="657" y="3128"/>
                      <a:pt x="657" y="3128"/>
                    </a:cubicBezTo>
                    <a:cubicBezTo>
                      <a:pt x="777" y="3200"/>
                      <a:pt x="943" y="3235"/>
                      <a:pt x="1118" y="3235"/>
                    </a:cubicBezTo>
                    <a:cubicBezTo>
                      <a:pt x="1348" y="3235"/>
                      <a:pt x="1593" y="3175"/>
                      <a:pt x="1770" y="3061"/>
                    </a:cubicBezTo>
                    <a:cubicBezTo>
                      <a:pt x="2092" y="2861"/>
                      <a:pt x="2259" y="2228"/>
                      <a:pt x="2148" y="1616"/>
                    </a:cubicBezTo>
                    <a:cubicBezTo>
                      <a:pt x="2037" y="993"/>
                      <a:pt x="1836" y="337"/>
                      <a:pt x="1303" y="103"/>
                    </a:cubicBezTo>
                    <a:cubicBezTo>
                      <a:pt x="1142" y="33"/>
                      <a:pt x="987" y="1"/>
                      <a:pt x="84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27" name="Google Shape;2327;p8"/>
              <p:cNvSpPr/>
              <p:nvPr/>
            </p:nvSpPr>
            <p:spPr>
              <a:xfrm>
                <a:off x="566572" y="2086993"/>
                <a:ext cx="40016" cy="96255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2759" extrusionOk="0">
                    <a:moveTo>
                      <a:pt x="1" y="0"/>
                    </a:moveTo>
                    <a:cubicBezTo>
                      <a:pt x="1" y="123"/>
                      <a:pt x="23" y="234"/>
                      <a:pt x="45" y="356"/>
                    </a:cubicBezTo>
                    <a:cubicBezTo>
                      <a:pt x="67" y="512"/>
                      <a:pt x="79" y="679"/>
                      <a:pt x="101" y="835"/>
                    </a:cubicBezTo>
                    <a:cubicBezTo>
                      <a:pt x="134" y="1135"/>
                      <a:pt x="179" y="1446"/>
                      <a:pt x="257" y="1747"/>
                    </a:cubicBezTo>
                    <a:cubicBezTo>
                      <a:pt x="334" y="2024"/>
                      <a:pt x="446" y="2314"/>
                      <a:pt x="624" y="2548"/>
                    </a:cubicBezTo>
                    <a:cubicBezTo>
                      <a:pt x="690" y="2647"/>
                      <a:pt x="802" y="2726"/>
                      <a:pt x="913" y="2758"/>
                    </a:cubicBezTo>
                    <a:cubicBezTo>
                      <a:pt x="1068" y="2469"/>
                      <a:pt x="1147" y="2014"/>
                      <a:pt x="1058" y="1580"/>
                    </a:cubicBezTo>
                    <a:cubicBezTo>
                      <a:pt x="947" y="957"/>
                      <a:pt x="746" y="301"/>
                      <a:pt x="213" y="67"/>
                    </a:cubicBezTo>
                    <a:cubicBezTo>
                      <a:pt x="146" y="45"/>
                      <a:pt x="67" y="12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28" name="Google Shape;2328;p8"/>
              <p:cNvSpPr/>
              <p:nvPr/>
            </p:nvSpPr>
            <p:spPr>
              <a:xfrm>
                <a:off x="558827" y="2121114"/>
                <a:ext cx="31085" cy="34608"/>
              </a:xfrm>
              <a:custGeom>
                <a:avLst/>
                <a:gdLst/>
                <a:ahLst/>
                <a:cxnLst/>
                <a:rect l="l" t="t" r="r" b="b"/>
                <a:pathLst>
                  <a:path w="891" h="992" extrusionOk="0">
                    <a:moveTo>
                      <a:pt x="890" y="1"/>
                    </a:moveTo>
                    <a:lnTo>
                      <a:pt x="890" y="1"/>
                    </a:lnTo>
                    <a:cubicBezTo>
                      <a:pt x="835" y="223"/>
                      <a:pt x="768" y="468"/>
                      <a:pt x="612" y="646"/>
                    </a:cubicBezTo>
                    <a:cubicBezTo>
                      <a:pt x="534" y="735"/>
                      <a:pt x="445" y="802"/>
                      <a:pt x="334" y="846"/>
                    </a:cubicBezTo>
                    <a:cubicBezTo>
                      <a:pt x="234" y="891"/>
                      <a:pt x="123" y="913"/>
                      <a:pt x="0" y="913"/>
                    </a:cubicBezTo>
                    <a:lnTo>
                      <a:pt x="12" y="991"/>
                    </a:lnTo>
                    <a:cubicBezTo>
                      <a:pt x="134" y="980"/>
                      <a:pt x="245" y="947"/>
                      <a:pt x="356" y="902"/>
                    </a:cubicBezTo>
                    <a:cubicBezTo>
                      <a:pt x="479" y="846"/>
                      <a:pt x="568" y="769"/>
                      <a:pt x="645" y="668"/>
                    </a:cubicBezTo>
                    <a:cubicBezTo>
                      <a:pt x="790" y="468"/>
                      <a:pt x="846" y="235"/>
                      <a:pt x="8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29" name="Google Shape;2329;p8"/>
              <p:cNvSpPr/>
              <p:nvPr/>
            </p:nvSpPr>
            <p:spPr>
              <a:xfrm>
                <a:off x="552617" y="2154502"/>
                <a:ext cx="38446" cy="29166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836" extrusionOk="0">
                    <a:moveTo>
                      <a:pt x="1102" y="1"/>
                    </a:moveTo>
                    <a:cubicBezTo>
                      <a:pt x="1057" y="101"/>
                      <a:pt x="979" y="190"/>
                      <a:pt x="902" y="267"/>
                    </a:cubicBezTo>
                    <a:lnTo>
                      <a:pt x="768" y="368"/>
                    </a:lnTo>
                    <a:cubicBezTo>
                      <a:pt x="712" y="390"/>
                      <a:pt x="657" y="412"/>
                      <a:pt x="613" y="435"/>
                    </a:cubicBezTo>
                    <a:cubicBezTo>
                      <a:pt x="512" y="479"/>
                      <a:pt x="401" y="524"/>
                      <a:pt x="301" y="579"/>
                    </a:cubicBezTo>
                    <a:cubicBezTo>
                      <a:pt x="201" y="635"/>
                      <a:pt x="101" y="690"/>
                      <a:pt x="0" y="757"/>
                    </a:cubicBezTo>
                    <a:lnTo>
                      <a:pt x="67" y="835"/>
                    </a:lnTo>
                    <a:cubicBezTo>
                      <a:pt x="145" y="768"/>
                      <a:pt x="245" y="702"/>
                      <a:pt x="334" y="646"/>
                    </a:cubicBezTo>
                    <a:lnTo>
                      <a:pt x="635" y="479"/>
                    </a:lnTo>
                    <a:cubicBezTo>
                      <a:pt x="679" y="457"/>
                      <a:pt x="734" y="435"/>
                      <a:pt x="779" y="401"/>
                    </a:cubicBezTo>
                    <a:cubicBezTo>
                      <a:pt x="835" y="368"/>
                      <a:pt x="879" y="323"/>
                      <a:pt x="912" y="279"/>
                    </a:cubicBezTo>
                    <a:cubicBezTo>
                      <a:pt x="1001" y="201"/>
                      <a:pt x="1057" y="101"/>
                      <a:pt x="110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30" name="Google Shape;2330;p8"/>
              <p:cNvSpPr/>
              <p:nvPr/>
            </p:nvSpPr>
            <p:spPr>
              <a:xfrm>
                <a:off x="557257" y="2106775"/>
                <a:ext cx="7431" cy="30701"/>
              </a:xfrm>
              <a:custGeom>
                <a:avLst/>
                <a:gdLst/>
                <a:ahLst/>
                <a:cxnLst/>
                <a:rect l="l" t="t" r="r" b="b"/>
                <a:pathLst>
                  <a:path w="213" h="880" extrusionOk="0">
                    <a:moveTo>
                      <a:pt x="57" y="1"/>
                    </a:moveTo>
                    <a:lnTo>
                      <a:pt x="57" y="1"/>
                    </a:lnTo>
                    <a:cubicBezTo>
                      <a:pt x="1" y="56"/>
                      <a:pt x="1" y="145"/>
                      <a:pt x="12" y="223"/>
                    </a:cubicBezTo>
                    <a:lnTo>
                      <a:pt x="35" y="456"/>
                    </a:lnTo>
                    <a:cubicBezTo>
                      <a:pt x="35" y="523"/>
                      <a:pt x="45" y="601"/>
                      <a:pt x="68" y="679"/>
                    </a:cubicBezTo>
                    <a:cubicBezTo>
                      <a:pt x="90" y="768"/>
                      <a:pt x="168" y="824"/>
                      <a:pt x="157" y="879"/>
                    </a:cubicBezTo>
                    <a:lnTo>
                      <a:pt x="213" y="879"/>
                    </a:lnTo>
                    <a:cubicBezTo>
                      <a:pt x="213" y="835"/>
                      <a:pt x="179" y="790"/>
                      <a:pt x="157" y="768"/>
                    </a:cubicBezTo>
                    <a:cubicBezTo>
                      <a:pt x="134" y="735"/>
                      <a:pt x="112" y="701"/>
                      <a:pt x="101" y="668"/>
                    </a:cubicBezTo>
                    <a:cubicBezTo>
                      <a:pt x="79" y="601"/>
                      <a:pt x="68" y="523"/>
                      <a:pt x="57" y="446"/>
                    </a:cubicBezTo>
                    <a:lnTo>
                      <a:pt x="23" y="223"/>
                    </a:lnTo>
                    <a:cubicBezTo>
                      <a:pt x="12" y="145"/>
                      <a:pt x="1" y="68"/>
                      <a:pt x="5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31" name="Google Shape;2331;p8"/>
              <p:cNvSpPr/>
              <p:nvPr/>
            </p:nvSpPr>
            <p:spPr>
              <a:xfrm>
                <a:off x="539429" y="2119997"/>
                <a:ext cx="16711" cy="58576"/>
              </a:xfrm>
              <a:custGeom>
                <a:avLst/>
                <a:gdLst/>
                <a:ahLst/>
                <a:cxnLst/>
                <a:rect l="l" t="t" r="r" b="b"/>
                <a:pathLst>
                  <a:path w="479" h="1679" extrusionOk="0">
                    <a:moveTo>
                      <a:pt x="0" y="0"/>
                    </a:moveTo>
                    <a:lnTo>
                      <a:pt x="34" y="878"/>
                    </a:lnTo>
                    <a:lnTo>
                      <a:pt x="34" y="1112"/>
                    </a:lnTo>
                    <a:cubicBezTo>
                      <a:pt x="45" y="1190"/>
                      <a:pt x="78" y="1268"/>
                      <a:pt x="123" y="1323"/>
                    </a:cubicBezTo>
                    <a:lnTo>
                      <a:pt x="390" y="1679"/>
                    </a:lnTo>
                    <a:lnTo>
                      <a:pt x="479" y="1612"/>
                    </a:lnTo>
                    <a:lnTo>
                      <a:pt x="190" y="1279"/>
                    </a:lnTo>
                    <a:cubicBezTo>
                      <a:pt x="145" y="1223"/>
                      <a:pt x="111" y="1167"/>
                      <a:pt x="101" y="1101"/>
                    </a:cubicBezTo>
                    <a:cubicBezTo>
                      <a:pt x="89" y="1034"/>
                      <a:pt x="89" y="957"/>
                      <a:pt x="78" y="87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32" name="Google Shape;2332;p8"/>
              <p:cNvSpPr/>
              <p:nvPr/>
            </p:nvSpPr>
            <p:spPr>
              <a:xfrm>
                <a:off x="426879" y="2160154"/>
                <a:ext cx="99394" cy="111500"/>
              </a:xfrm>
              <a:custGeom>
                <a:avLst/>
                <a:gdLst/>
                <a:ahLst/>
                <a:cxnLst/>
                <a:rect l="l" t="t" r="r" b="b"/>
                <a:pathLst>
                  <a:path w="2849" h="3196" extrusionOk="0">
                    <a:moveTo>
                      <a:pt x="880" y="0"/>
                    </a:moveTo>
                    <a:cubicBezTo>
                      <a:pt x="722" y="0"/>
                      <a:pt x="536" y="89"/>
                      <a:pt x="312" y="362"/>
                    </a:cubicBezTo>
                    <a:cubicBezTo>
                      <a:pt x="1" y="718"/>
                      <a:pt x="1" y="1073"/>
                      <a:pt x="45" y="1652"/>
                    </a:cubicBezTo>
                    <a:cubicBezTo>
                      <a:pt x="90" y="2241"/>
                      <a:pt x="702" y="2475"/>
                      <a:pt x="1102" y="2819"/>
                    </a:cubicBezTo>
                    <a:cubicBezTo>
                      <a:pt x="1396" y="3064"/>
                      <a:pt x="1839" y="3195"/>
                      <a:pt x="2186" y="3195"/>
                    </a:cubicBezTo>
                    <a:cubicBezTo>
                      <a:pt x="2312" y="3195"/>
                      <a:pt x="2425" y="3178"/>
                      <a:pt x="2514" y="3142"/>
                    </a:cubicBezTo>
                    <a:cubicBezTo>
                      <a:pt x="2848" y="3009"/>
                      <a:pt x="2781" y="2752"/>
                      <a:pt x="2781" y="2752"/>
                    </a:cubicBezTo>
                    <a:cubicBezTo>
                      <a:pt x="2804" y="2564"/>
                      <a:pt x="2648" y="2208"/>
                      <a:pt x="2448" y="1840"/>
                    </a:cubicBezTo>
                    <a:cubicBezTo>
                      <a:pt x="2237" y="1462"/>
                      <a:pt x="1236" y="105"/>
                      <a:pt x="1036" y="28"/>
                    </a:cubicBezTo>
                    <a:cubicBezTo>
                      <a:pt x="987" y="11"/>
                      <a:pt x="935" y="0"/>
                      <a:pt x="88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33" name="Google Shape;2333;p8"/>
              <p:cNvSpPr/>
              <p:nvPr/>
            </p:nvSpPr>
            <p:spPr>
              <a:xfrm>
                <a:off x="435845" y="2160154"/>
                <a:ext cx="74520" cy="61576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765" extrusionOk="0">
                    <a:moveTo>
                      <a:pt x="623" y="0"/>
                    </a:moveTo>
                    <a:cubicBezTo>
                      <a:pt x="465" y="0"/>
                      <a:pt x="279" y="89"/>
                      <a:pt x="55" y="362"/>
                    </a:cubicBezTo>
                    <a:cubicBezTo>
                      <a:pt x="33" y="372"/>
                      <a:pt x="22" y="395"/>
                      <a:pt x="0" y="417"/>
                    </a:cubicBezTo>
                    <a:cubicBezTo>
                      <a:pt x="111" y="495"/>
                      <a:pt x="200" y="572"/>
                      <a:pt x="289" y="661"/>
                    </a:cubicBezTo>
                    <a:cubicBezTo>
                      <a:pt x="400" y="762"/>
                      <a:pt x="489" y="884"/>
                      <a:pt x="578" y="995"/>
                    </a:cubicBezTo>
                    <a:cubicBezTo>
                      <a:pt x="767" y="1218"/>
                      <a:pt x="957" y="1429"/>
                      <a:pt x="1201" y="1573"/>
                    </a:cubicBezTo>
                    <a:cubicBezTo>
                      <a:pt x="1429" y="1698"/>
                      <a:pt x="1685" y="1764"/>
                      <a:pt x="1944" y="1764"/>
                    </a:cubicBezTo>
                    <a:cubicBezTo>
                      <a:pt x="1963" y="1764"/>
                      <a:pt x="1983" y="1764"/>
                      <a:pt x="2002" y="1763"/>
                    </a:cubicBezTo>
                    <a:cubicBezTo>
                      <a:pt x="2046" y="1763"/>
                      <a:pt x="2091" y="1751"/>
                      <a:pt x="2135" y="1751"/>
                    </a:cubicBezTo>
                    <a:cubicBezTo>
                      <a:pt x="1857" y="1284"/>
                      <a:pt x="957" y="105"/>
                      <a:pt x="779" y="28"/>
                    </a:cubicBezTo>
                    <a:cubicBezTo>
                      <a:pt x="730" y="11"/>
                      <a:pt x="678" y="0"/>
                      <a:pt x="6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34" name="Google Shape;2334;p8"/>
              <p:cNvSpPr/>
              <p:nvPr/>
            </p:nvSpPr>
            <p:spPr>
              <a:xfrm>
                <a:off x="474990" y="2251492"/>
                <a:ext cx="47028" cy="983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82" extrusionOk="0">
                    <a:moveTo>
                      <a:pt x="23" y="35"/>
                    </a:moveTo>
                    <a:cubicBezTo>
                      <a:pt x="12" y="35"/>
                      <a:pt x="12" y="45"/>
                      <a:pt x="1" y="45"/>
                    </a:cubicBezTo>
                    <a:cubicBezTo>
                      <a:pt x="1" y="54"/>
                      <a:pt x="7" y="61"/>
                      <a:pt x="14" y="61"/>
                    </a:cubicBezTo>
                    <a:cubicBezTo>
                      <a:pt x="14" y="61"/>
                      <a:pt x="14" y="61"/>
                      <a:pt x="14" y="61"/>
                    </a:cubicBezTo>
                    <a:lnTo>
                      <a:pt x="14" y="61"/>
                    </a:lnTo>
                    <a:cubicBezTo>
                      <a:pt x="8" y="61"/>
                      <a:pt x="4" y="54"/>
                      <a:pt x="12" y="45"/>
                    </a:cubicBezTo>
                    <a:lnTo>
                      <a:pt x="23" y="45"/>
                    </a:lnTo>
                    <a:cubicBezTo>
                      <a:pt x="45" y="45"/>
                      <a:pt x="57" y="35"/>
                      <a:pt x="68" y="35"/>
                    </a:cubicBezTo>
                    <a:close/>
                    <a:moveTo>
                      <a:pt x="23" y="57"/>
                    </a:moveTo>
                    <a:cubicBezTo>
                      <a:pt x="20" y="60"/>
                      <a:pt x="17" y="61"/>
                      <a:pt x="14" y="61"/>
                    </a:cubicBezTo>
                    <a:lnTo>
                      <a:pt x="14" y="61"/>
                    </a:lnTo>
                    <a:cubicBezTo>
                      <a:pt x="14" y="61"/>
                      <a:pt x="14" y="61"/>
                      <a:pt x="14" y="61"/>
                    </a:cubicBezTo>
                    <a:cubicBezTo>
                      <a:pt x="17" y="61"/>
                      <a:pt x="20" y="60"/>
                      <a:pt x="23" y="57"/>
                    </a:cubicBezTo>
                    <a:close/>
                    <a:moveTo>
                      <a:pt x="1247" y="1"/>
                    </a:moveTo>
                    <a:lnTo>
                      <a:pt x="1247" y="1"/>
                    </a:lnTo>
                    <a:cubicBezTo>
                      <a:pt x="1258" y="45"/>
                      <a:pt x="1236" y="90"/>
                      <a:pt x="1191" y="124"/>
                    </a:cubicBezTo>
                    <a:cubicBezTo>
                      <a:pt x="1158" y="157"/>
                      <a:pt x="1102" y="179"/>
                      <a:pt x="1046" y="201"/>
                    </a:cubicBezTo>
                    <a:cubicBezTo>
                      <a:pt x="1007" y="209"/>
                      <a:pt x="966" y="213"/>
                      <a:pt x="924" y="213"/>
                    </a:cubicBezTo>
                    <a:cubicBezTo>
                      <a:pt x="850" y="213"/>
                      <a:pt x="774" y="201"/>
                      <a:pt x="702" y="179"/>
                    </a:cubicBezTo>
                    <a:cubicBezTo>
                      <a:pt x="579" y="146"/>
                      <a:pt x="468" y="102"/>
                      <a:pt x="346" y="68"/>
                    </a:cubicBezTo>
                    <a:cubicBezTo>
                      <a:pt x="290" y="57"/>
                      <a:pt x="223" y="35"/>
                      <a:pt x="168" y="35"/>
                    </a:cubicBezTo>
                    <a:lnTo>
                      <a:pt x="68" y="35"/>
                    </a:lnTo>
                    <a:cubicBezTo>
                      <a:pt x="101" y="35"/>
                      <a:pt x="134" y="45"/>
                      <a:pt x="168" y="45"/>
                    </a:cubicBezTo>
                    <a:cubicBezTo>
                      <a:pt x="223" y="57"/>
                      <a:pt x="279" y="68"/>
                      <a:pt x="335" y="90"/>
                    </a:cubicBezTo>
                    <a:cubicBezTo>
                      <a:pt x="457" y="134"/>
                      <a:pt x="569" y="191"/>
                      <a:pt x="680" y="223"/>
                    </a:cubicBezTo>
                    <a:cubicBezTo>
                      <a:pt x="767" y="255"/>
                      <a:pt x="860" y="282"/>
                      <a:pt x="955" y="282"/>
                    </a:cubicBezTo>
                    <a:cubicBezTo>
                      <a:pt x="993" y="282"/>
                      <a:pt x="1031" y="278"/>
                      <a:pt x="1069" y="268"/>
                    </a:cubicBezTo>
                    <a:cubicBezTo>
                      <a:pt x="1125" y="257"/>
                      <a:pt x="1191" y="235"/>
                      <a:pt x="1247" y="191"/>
                    </a:cubicBezTo>
                    <a:cubicBezTo>
                      <a:pt x="1303" y="146"/>
                      <a:pt x="1347" y="112"/>
                      <a:pt x="1347" y="35"/>
                    </a:cubicBezTo>
                    <a:lnTo>
                      <a:pt x="1247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35" name="Google Shape;2335;p8"/>
              <p:cNvSpPr/>
              <p:nvPr/>
            </p:nvSpPr>
            <p:spPr>
              <a:xfrm>
                <a:off x="494423" y="2210393"/>
                <a:ext cx="20200" cy="35725"/>
              </a:xfrm>
              <a:custGeom>
                <a:avLst/>
                <a:gdLst/>
                <a:ahLst/>
                <a:cxnLst/>
                <a:rect l="l" t="t" r="r" b="b"/>
                <a:pathLst>
                  <a:path w="579" h="1024" extrusionOk="0">
                    <a:moveTo>
                      <a:pt x="0" y="0"/>
                    </a:moveTo>
                    <a:lnTo>
                      <a:pt x="145" y="234"/>
                    </a:lnTo>
                    <a:cubicBezTo>
                      <a:pt x="190" y="311"/>
                      <a:pt x="245" y="390"/>
                      <a:pt x="289" y="467"/>
                    </a:cubicBezTo>
                    <a:cubicBezTo>
                      <a:pt x="334" y="534"/>
                      <a:pt x="356" y="623"/>
                      <a:pt x="378" y="712"/>
                    </a:cubicBezTo>
                    <a:lnTo>
                      <a:pt x="434" y="968"/>
                    </a:lnTo>
                    <a:lnTo>
                      <a:pt x="578" y="1023"/>
                    </a:lnTo>
                    <a:lnTo>
                      <a:pt x="578" y="1023"/>
                    </a:lnTo>
                    <a:lnTo>
                      <a:pt x="456" y="690"/>
                    </a:lnTo>
                    <a:cubicBezTo>
                      <a:pt x="423" y="601"/>
                      <a:pt x="390" y="512"/>
                      <a:pt x="334" y="434"/>
                    </a:cubicBezTo>
                    <a:cubicBezTo>
                      <a:pt x="279" y="356"/>
                      <a:pt x="222" y="289"/>
                      <a:pt x="167" y="21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36" name="Google Shape;2336;p8"/>
              <p:cNvSpPr/>
              <p:nvPr/>
            </p:nvSpPr>
            <p:spPr>
              <a:xfrm>
                <a:off x="453673" y="2236769"/>
                <a:ext cx="50064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201" extrusionOk="0">
                    <a:moveTo>
                      <a:pt x="1380" y="0"/>
                    </a:moveTo>
                    <a:cubicBezTo>
                      <a:pt x="1291" y="67"/>
                      <a:pt x="1180" y="101"/>
                      <a:pt x="1068" y="112"/>
                    </a:cubicBezTo>
                    <a:cubicBezTo>
                      <a:pt x="946" y="134"/>
                      <a:pt x="834" y="145"/>
                      <a:pt x="712" y="145"/>
                    </a:cubicBezTo>
                    <a:cubicBezTo>
                      <a:pt x="671" y="147"/>
                      <a:pt x="629" y="148"/>
                      <a:pt x="587" y="148"/>
                    </a:cubicBezTo>
                    <a:cubicBezTo>
                      <a:pt x="392" y="148"/>
                      <a:pt x="192" y="130"/>
                      <a:pt x="1" y="112"/>
                    </a:cubicBezTo>
                    <a:lnTo>
                      <a:pt x="1" y="112"/>
                    </a:lnTo>
                    <a:cubicBezTo>
                      <a:pt x="234" y="156"/>
                      <a:pt x="478" y="190"/>
                      <a:pt x="712" y="201"/>
                    </a:cubicBezTo>
                    <a:cubicBezTo>
                      <a:pt x="834" y="201"/>
                      <a:pt x="957" y="201"/>
                      <a:pt x="1079" y="190"/>
                    </a:cubicBezTo>
                    <a:cubicBezTo>
                      <a:pt x="1190" y="178"/>
                      <a:pt x="1324" y="156"/>
                      <a:pt x="1435" y="89"/>
                    </a:cubicBezTo>
                    <a:lnTo>
                      <a:pt x="1380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37" name="Google Shape;2337;p8"/>
              <p:cNvSpPr/>
              <p:nvPr/>
            </p:nvSpPr>
            <p:spPr>
              <a:xfrm>
                <a:off x="473455" y="2184401"/>
                <a:ext cx="16746" cy="45807"/>
              </a:xfrm>
              <a:custGeom>
                <a:avLst/>
                <a:gdLst/>
                <a:ahLst/>
                <a:cxnLst/>
                <a:rect l="l" t="t" r="r" b="b"/>
                <a:pathLst>
                  <a:path w="480" h="1313" extrusionOk="0">
                    <a:moveTo>
                      <a:pt x="23" y="0"/>
                    </a:moveTo>
                    <a:cubicBezTo>
                      <a:pt x="0" y="112"/>
                      <a:pt x="34" y="233"/>
                      <a:pt x="79" y="345"/>
                    </a:cubicBezTo>
                    <a:cubicBezTo>
                      <a:pt x="112" y="445"/>
                      <a:pt x="178" y="545"/>
                      <a:pt x="223" y="656"/>
                    </a:cubicBezTo>
                    <a:cubicBezTo>
                      <a:pt x="267" y="757"/>
                      <a:pt x="312" y="868"/>
                      <a:pt x="334" y="979"/>
                    </a:cubicBezTo>
                    <a:cubicBezTo>
                      <a:pt x="356" y="1034"/>
                      <a:pt x="368" y="1090"/>
                      <a:pt x="368" y="1145"/>
                    </a:cubicBezTo>
                    <a:cubicBezTo>
                      <a:pt x="379" y="1168"/>
                      <a:pt x="379" y="1201"/>
                      <a:pt x="390" y="1234"/>
                    </a:cubicBezTo>
                    <a:lnTo>
                      <a:pt x="390" y="1268"/>
                    </a:lnTo>
                    <a:cubicBezTo>
                      <a:pt x="390" y="1279"/>
                      <a:pt x="468" y="1313"/>
                      <a:pt x="468" y="1313"/>
                    </a:cubicBezTo>
                    <a:cubicBezTo>
                      <a:pt x="479" y="1301"/>
                      <a:pt x="457" y="1257"/>
                      <a:pt x="457" y="1246"/>
                    </a:cubicBezTo>
                    <a:lnTo>
                      <a:pt x="457" y="1224"/>
                    </a:lnTo>
                    <a:cubicBezTo>
                      <a:pt x="445" y="1190"/>
                      <a:pt x="445" y="1157"/>
                      <a:pt x="435" y="1135"/>
                    </a:cubicBezTo>
                    <a:cubicBezTo>
                      <a:pt x="423" y="1079"/>
                      <a:pt x="412" y="1024"/>
                      <a:pt x="390" y="967"/>
                    </a:cubicBezTo>
                    <a:cubicBezTo>
                      <a:pt x="356" y="846"/>
                      <a:pt x="312" y="745"/>
                      <a:pt x="257" y="634"/>
                    </a:cubicBezTo>
                    <a:cubicBezTo>
                      <a:pt x="201" y="534"/>
                      <a:pt x="134" y="434"/>
                      <a:pt x="89" y="334"/>
                    </a:cubicBezTo>
                    <a:cubicBezTo>
                      <a:pt x="45" y="233"/>
                      <a:pt x="12" y="112"/>
                      <a:pt x="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38" name="Google Shape;2338;p8"/>
              <p:cNvSpPr/>
              <p:nvPr/>
            </p:nvSpPr>
            <p:spPr>
              <a:xfrm>
                <a:off x="472303" y="2221243"/>
                <a:ext cx="35" cy="454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1" y="12"/>
                    </a:moveTo>
                    <a:lnTo>
                      <a:pt x="1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39" name="Google Shape;2339;p8"/>
              <p:cNvSpPr/>
              <p:nvPr/>
            </p:nvSpPr>
            <p:spPr>
              <a:xfrm>
                <a:off x="440067" y="2220476"/>
                <a:ext cx="32655" cy="314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0" extrusionOk="0">
                    <a:moveTo>
                      <a:pt x="880" y="0"/>
                    </a:moveTo>
                    <a:lnTo>
                      <a:pt x="880" y="22"/>
                    </a:lnTo>
                    <a:cubicBezTo>
                      <a:pt x="813" y="34"/>
                      <a:pt x="747" y="45"/>
                      <a:pt x="680" y="45"/>
                    </a:cubicBezTo>
                    <a:lnTo>
                      <a:pt x="457" y="56"/>
                    </a:lnTo>
                    <a:lnTo>
                      <a:pt x="223" y="67"/>
                    </a:lnTo>
                    <a:cubicBezTo>
                      <a:pt x="189" y="67"/>
                      <a:pt x="153" y="70"/>
                      <a:pt x="114" y="70"/>
                    </a:cubicBezTo>
                    <a:cubicBezTo>
                      <a:pt x="77" y="70"/>
                      <a:pt x="39" y="67"/>
                      <a:pt x="1" y="56"/>
                    </a:cubicBezTo>
                    <a:lnTo>
                      <a:pt x="1" y="56"/>
                    </a:lnTo>
                    <a:cubicBezTo>
                      <a:pt x="48" y="76"/>
                      <a:pt x="96" y="80"/>
                      <a:pt x="140" y="80"/>
                    </a:cubicBezTo>
                    <a:cubicBezTo>
                      <a:pt x="169" y="80"/>
                      <a:pt x="197" y="79"/>
                      <a:pt x="223" y="79"/>
                    </a:cubicBezTo>
                    <a:lnTo>
                      <a:pt x="457" y="79"/>
                    </a:lnTo>
                    <a:lnTo>
                      <a:pt x="680" y="89"/>
                    </a:lnTo>
                    <a:cubicBezTo>
                      <a:pt x="757" y="89"/>
                      <a:pt x="858" y="79"/>
                      <a:pt x="935" y="56"/>
                    </a:cubicBezTo>
                    <a:lnTo>
                      <a:pt x="925" y="34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40" name="Google Shape;2340;p8"/>
              <p:cNvSpPr/>
              <p:nvPr/>
            </p:nvSpPr>
            <p:spPr>
              <a:xfrm>
                <a:off x="356683" y="1967117"/>
                <a:ext cx="82648" cy="99604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2855" extrusionOk="0">
                    <a:moveTo>
                      <a:pt x="1145" y="0"/>
                    </a:moveTo>
                    <a:cubicBezTo>
                      <a:pt x="830" y="0"/>
                      <a:pt x="603" y="189"/>
                      <a:pt x="400" y="578"/>
                    </a:cubicBezTo>
                    <a:cubicBezTo>
                      <a:pt x="122" y="1112"/>
                      <a:pt x="0" y="1646"/>
                      <a:pt x="223" y="2079"/>
                    </a:cubicBezTo>
                    <a:cubicBezTo>
                      <a:pt x="403" y="2423"/>
                      <a:pt x="827" y="2855"/>
                      <a:pt x="1260" y="2855"/>
                    </a:cubicBezTo>
                    <a:cubicBezTo>
                      <a:pt x="1360" y="2855"/>
                      <a:pt x="1460" y="2832"/>
                      <a:pt x="1557" y="2780"/>
                    </a:cubicBezTo>
                    <a:cubicBezTo>
                      <a:pt x="2079" y="2502"/>
                      <a:pt x="1968" y="2424"/>
                      <a:pt x="2057" y="2391"/>
                    </a:cubicBezTo>
                    <a:cubicBezTo>
                      <a:pt x="2136" y="2346"/>
                      <a:pt x="2191" y="2346"/>
                      <a:pt x="2191" y="2346"/>
                    </a:cubicBezTo>
                    <a:lnTo>
                      <a:pt x="2369" y="2491"/>
                    </a:lnTo>
                    <a:cubicBezTo>
                      <a:pt x="2369" y="2213"/>
                      <a:pt x="2202" y="1790"/>
                      <a:pt x="2158" y="1345"/>
                    </a:cubicBezTo>
                    <a:cubicBezTo>
                      <a:pt x="2102" y="900"/>
                      <a:pt x="2069" y="255"/>
                      <a:pt x="1535" y="77"/>
                    </a:cubicBezTo>
                    <a:cubicBezTo>
                      <a:pt x="1391" y="26"/>
                      <a:pt x="1262" y="0"/>
                      <a:pt x="11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41" name="Google Shape;2341;p8"/>
              <p:cNvSpPr/>
              <p:nvPr/>
            </p:nvSpPr>
            <p:spPr>
              <a:xfrm>
                <a:off x="377232" y="1967117"/>
                <a:ext cx="56657" cy="58646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681" extrusionOk="0">
                    <a:moveTo>
                      <a:pt x="554" y="1"/>
                    </a:moveTo>
                    <a:cubicBezTo>
                      <a:pt x="337" y="1"/>
                      <a:pt x="159" y="90"/>
                      <a:pt x="0" y="277"/>
                    </a:cubicBezTo>
                    <a:cubicBezTo>
                      <a:pt x="78" y="600"/>
                      <a:pt x="245" y="912"/>
                      <a:pt x="479" y="1145"/>
                    </a:cubicBezTo>
                    <a:cubicBezTo>
                      <a:pt x="667" y="1345"/>
                      <a:pt x="912" y="1501"/>
                      <a:pt x="1179" y="1590"/>
                    </a:cubicBezTo>
                    <a:cubicBezTo>
                      <a:pt x="1280" y="1630"/>
                      <a:pt x="1437" y="1680"/>
                      <a:pt x="1581" y="1680"/>
                    </a:cubicBezTo>
                    <a:cubicBezTo>
                      <a:pt x="1596" y="1680"/>
                      <a:pt x="1610" y="1680"/>
                      <a:pt x="1624" y="1679"/>
                    </a:cubicBezTo>
                    <a:cubicBezTo>
                      <a:pt x="1602" y="1579"/>
                      <a:pt x="1579" y="1456"/>
                      <a:pt x="1569" y="1345"/>
                    </a:cubicBezTo>
                    <a:cubicBezTo>
                      <a:pt x="1513" y="900"/>
                      <a:pt x="1480" y="255"/>
                      <a:pt x="946" y="77"/>
                    </a:cubicBezTo>
                    <a:cubicBezTo>
                      <a:pt x="801" y="27"/>
                      <a:pt x="672" y="1"/>
                      <a:pt x="554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42" name="Google Shape;2342;p8"/>
              <p:cNvSpPr/>
              <p:nvPr/>
            </p:nvSpPr>
            <p:spPr>
              <a:xfrm>
                <a:off x="383059" y="2041603"/>
                <a:ext cx="38830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201" extrusionOk="0">
                    <a:moveTo>
                      <a:pt x="1034" y="0"/>
                    </a:moveTo>
                    <a:cubicBezTo>
                      <a:pt x="990" y="55"/>
                      <a:pt x="901" y="89"/>
                      <a:pt x="812" y="112"/>
                    </a:cubicBezTo>
                    <a:cubicBezTo>
                      <a:pt x="723" y="134"/>
                      <a:pt x="634" y="144"/>
                      <a:pt x="545" y="144"/>
                    </a:cubicBezTo>
                    <a:cubicBezTo>
                      <a:pt x="445" y="144"/>
                      <a:pt x="356" y="144"/>
                      <a:pt x="267" y="134"/>
                    </a:cubicBezTo>
                    <a:cubicBezTo>
                      <a:pt x="223" y="134"/>
                      <a:pt x="167" y="122"/>
                      <a:pt x="122" y="112"/>
                    </a:cubicBezTo>
                    <a:lnTo>
                      <a:pt x="56" y="100"/>
                    </a:lnTo>
                    <a:lnTo>
                      <a:pt x="23" y="89"/>
                    </a:lnTo>
                    <a:cubicBezTo>
                      <a:pt x="11" y="89"/>
                      <a:pt x="1" y="89"/>
                      <a:pt x="0" y="78"/>
                    </a:cubicBezTo>
                    <a:lnTo>
                      <a:pt x="0" y="78"/>
                    </a:lnTo>
                    <a:cubicBezTo>
                      <a:pt x="1" y="89"/>
                      <a:pt x="11" y="90"/>
                      <a:pt x="23" y="100"/>
                    </a:cubicBezTo>
                    <a:lnTo>
                      <a:pt x="56" y="112"/>
                    </a:lnTo>
                    <a:lnTo>
                      <a:pt x="122" y="122"/>
                    </a:lnTo>
                    <a:cubicBezTo>
                      <a:pt x="167" y="144"/>
                      <a:pt x="211" y="156"/>
                      <a:pt x="256" y="156"/>
                    </a:cubicBezTo>
                    <a:cubicBezTo>
                      <a:pt x="356" y="178"/>
                      <a:pt x="445" y="189"/>
                      <a:pt x="545" y="201"/>
                    </a:cubicBezTo>
                    <a:cubicBezTo>
                      <a:pt x="634" y="201"/>
                      <a:pt x="734" y="201"/>
                      <a:pt x="834" y="189"/>
                    </a:cubicBezTo>
                    <a:cubicBezTo>
                      <a:pt x="923" y="167"/>
                      <a:pt x="1024" y="144"/>
                      <a:pt x="1113" y="67"/>
                    </a:cubicBezTo>
                    <a:lnTo>
                      <a:pt x="1034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43" name="Google Shape;2343;p8"/>
              <p:cNvSpPr/>
              <p:nvPr/>
            </p:nvSpPr>
            <p:spPr>
              <a:xfrm>
                <a:off x="372557" y="2013239"/>
                <a:ext cx="34190" cy="16362"/>
              </a:xfrm>
              <a:custGeom>
                <a:avLst/>
                <a:gdLst/>
                <a:ahLst/>
                <a:cxnLst/>
                <a:rect l="l" t="t" r="r" b="b"/>
                <a:pathLst>
                  <a:path w="980" h="46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56" y="79"/>
                      <a:pt x="312" y="146"/>
                      <a:pt x="457" y="223"/>
                    </a:cubicBezTo>
                    <a:lnTo>
                      <a:pt x="568" y="279"/>
                    </a:lnTo>
                    <a:lnTo>
                      <a:pt x="668" y="346"/>
                    </a:lnTo>
                    <a:cubicBezTo>
                      <a:pt x="735" y="401"/>
                      <a:pt x="890" y="457"/>
                      <a:pt x="979" y="468"/>
                    </a:cubicBezTo>
                    <a:lnTo>
                      <a:pt x="935" y="346"/>
                    </a:lnTo>
                    <a:cubicBezTo>
                      <a:pt x="858" y="346"/>
                      <a:pt x="779" y="324"/>
                      <a:pt x="712" y="279"/>
                    </a:cubicBezTo>
                    <a:lnTo>
                      <a:pt x="601" y="223"/>
                    </a:lnTo>
                    <a:lnTo>
                      <a:pt x="479" y="179"/>
                    </a:lnTo>
                    <a:cubicBezTo>
                      <a:pt x="324" y="112"/>
                      <a:pt x="168" y="57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44" name="Google Shape;2344;p8"/>
              <p:cNvSpPr/>
              <p:nvPr/>
            </p:nvSpPr>
            <p:spPr>
              <a:xfrm>
                <a:off x="414110" y="1988817"/>
                <a:ext cx="7780" cy="50482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447" extrusionOk="0">
                    <a:moveTo>
                      <a:pt x="100" y="1"/>
                    </a:moveTo>
                    <a:lnTo>
                      <a:pt x="100" y="1"/>
                    </a:lnTo>
                    <a:cubicBezTo>
                      <a:pt x="134" y="112"/>
                      <a:pt x="167" y="234"/>
                      <a:pt x="178" y="357"/>
                    </a:cubicBezTo>
                    <a:cubicBezTo>
                      <a:pt x="189" y="468"/>
                      <a:pt x="167" y="590"/>
                      <a:pt x="134" y="713"/>
                    </a:cubicBezTo>
                    <a:lnTo>
                      <a:pt x="0" y="1391"/>
                    </a:lnTo>
                    <a:lnTo>
                      <a:pt x="100" y="1447"/>
                    </a:lnTo>
                    <a:lnTo>
                      <a:pt x="189" y="723"/>
                    </a:lnTo>
                    <a:cubicBezTo>
                      <a:pt x="200" y="601"/>
                      <a:pt x="223" y="468"/>
                      <a:pt x="200" y="345"/>
                    </a:cubicBezTo>
                    <a:cubicBezTo>
                      <a:pt x="189" y="223"/>
                      <a:pt x="144" y="112"/>
                      <a:pt x="10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45" name="Google Shape;2345;p8"/>
              <p:cNvSpPr/>
              <p:nvPr/>
            </p:nvSpPr>
            <p:spPr>
              <a:xfrm>
                <a:off x="395479" y="1982607"/>
                <a:ext cx="7012" cy="33004"/>
              </a:xfrm>
              <a:custGeom>
                <a:avLst/>
                <a:gdLst/>
                <a:ahLst/>
                <a:cxnLst/>
                <a:rect l="l" t="t" r="r" b="b"/>
                <a:pathLst>
                  <a:path w="201" h="946" extrusionOk="0">
                    <a:moveTo>
                      <a:pt x="167" y="1"/>
                    </a:moveTo>
                    <a:cubicBezTo>
                      <a:pt x="201" y="156"/>
                      <a:pt x="156" y="312"/>
                      <a:pt x="144" y="479"/>
                    </a:cubicBezTo>
                    <a:lnTo>
                      <a:pt x="112" y="713"/>
                    </a:lnTo>
                    <a:cubicBezTo>
                      <a:pt x="100" y="757"/>
                      <a:pt x="89" y="790"/>
                      <a:pt x="78" y="812"/>
                    </a:cubicBezTo>
                    <a:cubicBezTo>
                      <a:pt x="55" y="846"/>
                      <a:pt x="23" y="868"/>
                      <a:pt x="0" y="901"/>
                    </a:cubicBezTo>
                    <a:lnTo>
                      <a:pt x="45" y="946"/>
                    </a:lnTo>
                    <a:cubicBezTo>
                      <a:pt x="78" y="923"/>
                      <a:pt x="100" y="891"/>
                      <a:pt x="134" y="846"/>
                    </a:cubicBezTo>
                    <a:cubicBezTo>
                      <a:pt x="156" y="812"/>
                      <a:pt x="156" y="757"/>
                      <a:pt x="167" y="723"/>
                    </a:cubicBezTo>
                    <a:lnTo>
                      <a:pt x="178" y="479"/>
                    </a:lnTo>
                    <a:cubicBezTo>
                      <a:pt x="178" y="401"/>
                      <a:pt x="189" y="323"/>
                      <a:pt x="189" y="234"/>
                    </a:cubicBezTo>
                    <a:cubicBezTo>
                      <a:pt x="189" y="156"/>
                      <a:pt x="189" y="78"/>
                      <a:pt x="16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46" name="Google Shape;2346;p8"/>
              <p:cNvSpPr/>
              <p:nvPr/>
            </p:nvSpPr>
            <p:spPr>
              <a:xfrm>
                <a:off x="342309" y="1789709"/>
                <a:ext cx="81916" cy="136305"/>
              </a:xfrm>
              <a:custGeom>
                <a:avLst/>
                <a:gdLst/>
                <a:ahLst/>
                <a:cxnLst/>
                <a:rect l="l" t="t" r="r" b="b"/>
                <a:pathLst>
                  <a:path w="2348" h="3907" extrusionOk="0">
                    <a:moveTo>
                      <a:pt x="792" y="1"/>
                    </a:moveTo>
                    <a:cubicBezTo>
                      <a:pt x="787" y="1"/>
                      <a:pt x="783" y="1"/>
                      <a:pt x="779" y="2"/>
                    </a:cubicBezTo>
                    <a:cubicBezTo>
                      <a:pt x="568" y="13"/>
                      <a:pt x="423" y="280"/>
                      <a:pt x="212" y="647"/>
                    </a:cubicBezTo>
                    <a:cubicBezTo>
                      <a:pt x="0" y="1003"/>
                      <a:pt x="12" y="2060"/>
                      <a:pt x="156" y="2804"/>
                    </a:cubicBezTo>
                    <a:cubicBezTo>
                      <a:pt x="312" y="3550"/>
                      <a:pt x="779" y="3884"/>
                      <a:pt x="1335" y="3906"/>
                    </a:cubicBezTo>
                    <a:cubicBezTo>
                      <a:pt x="1345" y="3906"/>
                      <a:pt x="1355" y="3906"/>
                      <a:pt x="1365" y="3906"/>
                    </a:cubicBezTo>
                    <a:cubicBezTo>
                      <a:pt x="1899" y="3906"/>
                      <a:pt x="2103" y="3627"/>
                      <a:pt x="2103" y="3627"/>
                    </a:cubicBezTo>
                    <a:cubicBezTo>
                      <a:pt x="2103" y="3627"/>
                      <a:pt x="2136" y="3572"/>
                      <a:pt x="2247" y="3328"/>
                    </a:cubicBezTo>
                    <a:cubicBezTo>
                      <a:pt x="2347" y="3094"/>
                      <a:pt x="2214" y="2705"/>
                      <a:pt x="2169" y="2337"/>
                    </a:cubicBezTo>
                    <a:cubicBezTo>
                      <a:pt x="2125" y="1959"/>
                      <a:pt x="2024" y="1336"/>
                      <a:pt x="1880" y="925"/>
                    </a:cubicBezTo>
                    <a:cubicBezTo>
                      <a:pt x="1728" y="533"/>
                      <a:pt x="1019" y="1"/>
                      <a:pt x="79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47" name="Google Shape;2347;p8"/>
              <p:cNvSpPr/>
              <p:nvPr/>
            </p:nvSpPr>
            <p:spPr>
              <a:xfrm>
                <a:off x="354346" y="1789709"/>
                <a:ext cx="65205" cy="91266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2616" extrusionOk="0">
                    <a:moveTo>
                      <a:pt x="447" y="1"/>
                    </a:moveTo>
                    <a:cubicBezTo>
                      <a:pt x="442" y="1"/>
                      <a:pt x="438" y="1"/>
                      <a:pt x="434" y="2"/>
                    </a:cubicBezTo>
                    <a:cubicBezTo>
                      <a:pt x="267" y="13"/>
                      <a:pt x="145" y="180"/>
                      <a:pt x="0" y="424"/>
                    </a:cubicBezTo>
                    <a:lnTo>
                      <a:pt x="0" y="436"/>
                    </a:lnTo>
                    <a:cubicBezTo>
                      <a:pt x="89" y="569"/>
                      <a:pt x="189" y="703"/>
                      <a:pt x="290" y="825"/>
                    </a:cubicBezTo>
                    <a:cubicBezTo>
                      <a:pt x="490" y="1069"/>
                      <a:pt x="701" y="1314"/>
                      <a:pt x="868" y="1592"/>
                    </a:cubicBezTo>
                    <a:cubicBezTo>
                      <a:pt x="1123" y="1981"/>
                      <a:pt x="1412" y="2460"/>
                      <a:pt x="1869" y="2616"/>
                    </a:cubicBezTo>
                    <a:cubicBezTo>
                      <a:pt x="1847" y="2527"/>
                      <a:pt x="1835" y="2426"/>
                      <a:pt x="1824" y="2337"/>
                    </a:cubicBezTo>
                    <a:cubicBezTo>
                      <a:pt x="1780" y="1959"/>
                      <a:pt x="1679" y="1336"/>
                      <a:pt x="1535" y="925"/>
                    </a:cubicBezTo>
                    <a:cubicBezTo>
                      <a:pt x="1383" y="533"/>
                      <a:pt x="674" y="1"/>
                      <a:pt x="447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48" name="Google Shape;2348;p8"/>
              <p:cNvSpPr/>
              <p:nvPr/>
            </p:nvSpPr>
            <p:spPr>
              <a:xfrm>
                <a:off x="404794" y="1832831"/>
                <a:ext cx="7780" cy="6834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959" extrusionOk="0">
                    <a:moveTo>
                      <a:pt x="0" y="1"/>
                    </a:moveTo>
                    <a:cubicBezTo>
                      <a:pt x="67" y="323"/>
                      <a:pt x="111" y="646"/>
                      <a:pt x="134" y="979"/>
                    </a:cubicBezTo>
                    <a:cubicBezTo>
                      <a:pt x="156" y="1146"/>
                      <a:pt x="167" y="1313"/>
                      <a:pt x="167" y="1469"/>
                    </a:cubicBezTo>
                    <a:cubicBezTo>
                      <a:pt x="167" y="1558"/>
                      <a:pt x="156" y="1635"/>
                      <a:pt x="122" y="1702"/>
                    </a:cubicBezTo>
                    <a:cubicBezTo>
                      <a:pt x="100" y="1780"/>
                      <a:pt x="67" y="1869"/>
                      <a:pt x="55" y="1958"/>
                    </a:cubicBezTo>
                    <a:lnTo>
                      <a:pt x="134" y="1958"/>
                    </a:lnTo>
                    <a:cubicBezTo>
                      <a:pt x="134" y="1880"/>
                      <a:pt x="156" y="1802"/>
                      <a:pt x="189" y="1724"/>
                    </a:cubicBezTo>
                    <a:cubicBezTo>
                      <a:pt x="211" y="1647"/>
                      <a:pt x="223" y="1558"/>
                      <a:pt x="223" y="1469"/>
                    </a:cubicBezTo>
                    <a:cubicBezTo>
                      <a:pt x="211" y="1301"/>
                      <a:pt x="189" y="1146"/>
                      <a:pt x="178" y="979"/>
                    </a:cubicBezTo>
                    <a:cubicBezTo>
                      <a:pt x="134" y="646"/>
                      <a:pt x="78" y="323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49" name="Google Shape;2349;p8"/>
              <p:cNvSpPr/>
              <p:nvPr/>
            </p:nvSpPr>
            <p:spPr>
              <a:xfrm>
                <a:off x="359370" y="1895282"/>
                <a:ext cx="46993" cy="621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78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8" y="51"/>
                      <a:pt x="161" y="57"/>
                      <a:pt x="246" y="57"/>
                    </a:cubicBezTo>
                    <a:cubicBezTo>
                      <a:pt x="273" y="57"/>
                      <a:pt x="299" y="57"/>
                      <a:pt x="323" y="57"/>
                    </a:cubicBezTo>
                    <a:cubicBezTo>
                      <a:pt x="445" y="57"/>
                      <a:pt x="557" y="79"/>
                      <a:pt x="657" y="90"/>
                    </a:cubicBezTo>
                    <a:cubicBezTo>
                      <a:pt x="768" y="124"/>
                      <a:pt x="880" y="146"/>
                      <a:pt x="991" y="168"/>
                    </a:cubicBezTo>
                    <a:cubicBezTo>
                      <a:pt x="1041" y="173"/>
                      <a:pt x="1095" y="178"/>
                      <a:pt x="1150" y="178"/>
                    </a:cubicBezTo>
                    <a:cubicBezTo>
                      <a:pt x="1217" y="178"/>
                      <a:pt x="1285" y="170"/>
                      <a:pt x="1347" y="146"/>
                    </a:cubicBezTo>
                    <a:lnTo>
                      <a:pt x="1313" y="45"/>
                    </a:lnTo>
                    <a:cubicBezTo>
                      <a:pt x="1245" y="79"/>
                      <a:pt x="1164" y="94"/>
                      <a:pt x="1081" y="94"/>
                    </a:cubicBezTo>
                    <a:cubicBezTo>
                      <a:pt x="1054" y="94"/>
                      <a:pt x="1028" y="93"/>
                      <a:pt x="1002" y="90"/>
                    </a:cubicBezTo>
                    <a:cubicBezTo>
                      <a:pt x="890" y="79"/>
                      <a:pt x="779" y="57"/>
                      <a:pt x="668" y="45"/>
                    </a:cubicBezTo>
                    <a:cubicBezTo>
                      <a:pt x="589" y="38"/>
                      <a:pt x="511" y="30"/>
                      <a:pt x="429" y="30"/>
                    </a:cubicBezTo>
                    <a:cubicBezTo>
                      <a:pt x="395" y="30"/>
                      <a:pt x="359" y="31"/>
                      <a:pt x="323" y="35"/>
                    </a:cubicBezTo>
                    <a:cubicBezTo>
                      <a:pt x="274" y="35"/>
                      <a:pt x="225" y="39"/>
                      <a:pt x="177" y="39"/>
                    </a:cubicBezTo>
                    <a:cubicBezTo>
                      <a:pt x="116" y="39"/>
                      <a:pt x="57" y="32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50" name="Google Shape;2350;p8"/>
              <p:cNvSpPr/>
              <p:nvPr/>
            </p:nvSpPr>
            <p:spPr>
              <a:xfrm>
                <a:off x="358602" y="1860393"/>
                <a:ext cx="35341" cy="19816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568" extrusionOk="0">
                    <a:moveTo>
                      <a:pt x="1" y="1"/>
                    </a:moveTo>
                    <a:cubicBezTo>
                      <a:pt x="3" y="8"/>
                      <a:pt x="6" y="13"/>
                      <a:pt x="10" y="17"/>
                    </a:cubicBezTo>
                    <a:lnTo>
                      <a:pt x="10" y="17"/>
                    </a:lnTo>
                    <a:cubicBezTo>
                      <a:pt x="6" y="13"/>
                      <a:pt x="3" y="7"/>
                      <a:pt x="1" y="1"/>
                    </a:cubicBezTo>
                    <a:close/>
                    <a:moveTo>
                      <a:pt x="134" y="11"/>
                    </a:moveTo>
                    <a:cubicBezTo>
                      <a:pt x="111" y="11"/>
                      <a:pt x="89" y="22"/>
                      <a:pt x="56" y="22"/>
                    </a:cubicBezTo>
                    <a:cubicBezTo>
                      <a:pt x="52" y="26"/>
                      <a:pt x="45" y="29"/>
                      <a:pt x="37" y="29"/>
                    </a:cubicBezTo>
                    <a:cubicBezTo>
                      <a:pt x="28" y="29"/>
                      <a:pt x="18" y="26"/>
                      <a:pt x="10" y="17"/>
                    </a:cubicBezTo>
                    <a:lnTo>
                      <a:pt x="10" y="17"/>
                    </a:lnTo>
                    <a:cubicBezTo>
                      <a:pt x="25" y="34"/>
                      <a:pt x="50" y="34"/>
                      <a:pt x="67" y="34"/>
                    </a:cubicBezTo>
                    <a:cubicBezTo>
                      <a:pt x="89" y="34"/>
                      <a:pt x="111" y="22"/>
                      <a:pt x="134" y="22"/>
                    </a:cubicBezTo>
                    <a:cubicBezTo>
                      <a:pt x="178" y="22"/>
                      <a:pt x="223" y="22"/>
                      <a:pt x="267" y="44"/>
                    </a:cubicBezTo>
                    <a:cubicBezTo>
                      <a:pt x="356" y="67"/>
                      <a:pt x="434" y="123"/>
                      <a:pt x="512" y="178"/>
                    </a:cubicBezTo>
                    <a:cubicBezTo>
                      <a:pt x="579" y="234"/>
                      <a:pt x="645" y="311"/>
                      <a:pt x="712" y="367"/>
                    </a:cubicBezTo>
                    <a:cubicBezTo>
                      <a:pt x="790" y="434"/>
                      <a:pt x="924" y="523"/>
                      <a:pt x="1013" y="567"/>
                    </a:cubicBezTo>
                    <a:lnTo>
                      <a:pt x="991" y="467"/>
                    </a:lnTo>
                    <a:cubicBezTo>
                      <a:pt x="813" y="412"/>
                      <a:pt x="679" y="267"/>
                      <a:pt x="534" y="156"/>
                    </a:cubicBezTo>
                    <a:cubicBezTo>
                      <a:pt x="457" y="100"/>
                      <a:pt x="368" y="44"/>
                      <a:pt x="279" y="22"/>
                    </a:cubicBezTo>
                    <a:cubicBezTo>
                      <a:pt x="223" y="11"/>
                      <a:pt x="178" y="11"/>
                      <a:pt x="134" y="1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51" name="Google Shape;2351;p8"/>
              <p:cNvSpPr/>
              <p:nvPr/>
            </p:nvSpPr>
            <p:spPr>
              <a:xfrm>
                <a:off x="392758" y="1818457"/>
                <a:ext cx="7012" cy="66391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03" extrusionOk="0">
                    <a:moveTo>
                      <a:pt x="0" y="1"/>
                    </a:moveTo>
                    <a:cubicBezTo>
                      <a:pt x="45" y="290"/>
                      <a:pt x="22" y="591"/>
                      <a:pt x="12" y="890"/>
                    </a:cubicBezTo>
                    <a:cubicBezTo>
                      <a:pt x="12" y="1202"/>
                      <a:pt x="45" y="1503"/>
                      <a:pt x="67" y="1802"/>
                    </a:cubicBezTo>
                    <a:lnTo>
                      <a:pt x="200" y="1903"/>
                    </a:lnTo>
                    <a:cubicBezTo>
                      <a:pt x="156" y="1602"/>
                      <a:pt x="78" y="1191"/>
                      <a:pt x="67" y="890"/>
                    </a:cubicBezTo>
                    <a:cubicBezTo>
                      <a:pt x="56" y="601"/>
                      <a:pt x="67" y="290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52" name="Google Shape;2352;p8"/>
              <p:cNvSpPr/>
              <p:nvPr/>
            </p:nvSpPr>
            <p:spPr>
              <a:xfrm>
                <a:off x="381105" y="1812666"/>
                <a:ext cx="5094" cy="46575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335" extrusionOk="0">
                    <a:moveTo>
                      <a:pt x="23" y="0"/>
                    </a:moveTo>
                    <a:lnTo>
                      <a:pt x="79" y="668"/>
                    </a:lnTo>
                    <a:lnTo>
                      <a:pt x="89" y="834"/>
                    </a:lnTo>
                    <a:cubicBezTo>
                      <a:pt x="101" y="890"/>
                      <a:pt x="112" y="945"/>
                      <a:pt x="101" y="1001"/>
                    </a:cubicBezTo>
                    <a:cubicBezTo>
                      <a:pt x="89" y="1046"/>
                      <a:pt x="67" y="1101"/>
                      <a:pt x="45" y="1157"/>
                    </a:cubicBezTo>
                    <a:cubicBezTo>
                      <a:pt x="23" y="1201"/>
                      <a:pt x="0" y="1268"/>
                      <a:pt x="34" y="1335"/>
                    </a:cubicBezTo>
                    <a:lnTo>
                      <a:pt x="79" y="1313"/>
                    </a:lnTo>
                    <a:cubicBezTo>
                      <a:pt x="56" y="1268"/>
                      <a:pt x="67" y="1212"/>
                      <a:pt x="89" y="1168"/>
                    </a:cubicBezTo>
                    <a:cubicBezTo>
                      <a:pt x="101" y="1123"/>
                      <a:pt x="134" y="1068"/>
                      <a:pt x="134" y="1001"/>
                    </a:cubicBezTo>
                    <a:cubicBezTo>
                      <a:pt x="145" y="945"/>
                      <a:pt x="134" y="890"/>
                      <a:pt x="123" y="834"/>
                    </a:cubicBezTo>
                    <a:lnTo>
                      <a:pt x="101" y="668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53" name="Google Shape;2353;p8"/>
              <p:cNvSpPr/>
              <p:nvPr/>
            </p:nvSpPr>
            <p:spPr>
              <a:xfrm>
                <a:off x="473839" y="1929158"/>
                <a:ext cx="93952" cy="143737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4120" extrusionOk="0">
                    <a:moveTo>
                      <a:pt x="2030" y="0"/>
                    </a:moveTo>
                    <a:cubicBezTo>
                      <a:pt x="1894" y="0"/>
                      <a:pt x="1750" y="16"/>
                      <a:pt x="1647" y="42"/>
                    </a:cubicBezTo>
                    <a:cubicBezTo>
                      <a:pt x="1413" y="109"/>
                      <a:pt x="835" y="131"/>
                      <a:pt x="657" y="342"/>
                    </a:cubicBezTo>
                    <a:cubicBezTo>
                      <a:pt x="490" y="542"/>
                      <a:pt x="1" y="1699"/>
                      <a:pt x="223" y="2366"/>
                    </a:cubicBezTo>
                    <a:cubicBezTo>
                      <a:pt x="446" y="3045"/>
                      <a:pt x="657" y="2923"/>
                      <a:pt x="713" y="3190"/>
                    </a:cubicBezTo>
                    <a:cubicBezTo>
                      <a:pt x="768" y="3446"/>
                      <a:pt x="646" y="3590"/>
                      <a:pt x="768" y="3768"/>
                    </a:cubicBezTo>
                    <a:cubicBezTo>
                      <a:pt x="891" y="3957"/>
                      <a:pt x="935" y="3990"/>
                      <a:pt x="935" y="3990"/>
                    </a:cubicBezTo>
                    <a:cubicBezTo>
                      <a:pt x="1020" y="4071"/>
                      <a:pt x="1168" y="4120"/>
                      <a:pt x="1334" y="4120"/>
                    </a:cubicBezTo>
                    <a:cubicBezTo>
                      <a:pt x="1601" y="4120"/>
                      <a:pt x="1918" y="3994"/>
                      <a:pt x="2103" y="3679"/>
                    </a:cubicBezTo>
                    <a:cubicBezTo>
                      <a:pt x="2414" y="3167"/>
                      <a:pt x="2426" y="2356"/>
                      <a:pt x="2481" y="2077"/>
                    </a:cubicBezTo>
                    <a:cubicBezTo>
                      <a:pt x="2525" y="1800"/>
                      <a:pt x="2693" y="1422"/>
                      <a:pt x="2626" y="977"/>
                    </a:cubicBezTo>
                    <a:cubicBezTo>
                      <a:pt x="2559" y="542"/>
                      <a:pt x="2503" y="164"/>
                      <a:pt x="2392" y="75"/>
                    </a:cubicBezTo>
                    <a:cubicBezTo>
                      <a:pt x="2332" y="22"/>
                      <a:pt x="2186" y="0"/>
                      <a:pt x="203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54" name="Google Shape;2354;p8"/>
              <p:cNvSpPr/>
              <p:nvPr/>
            </p:nvSpPr>
            <p:spPr>
              <a:xfrm>
                <a:off x="532416" y="1929193"/>
                <a:ext cx="35376" cy="128735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3690" extrusionOk="0">
                    <a:moveTo>
                      <a:pt x="366" y="1"/>
                    </a:moveTo>
                    <a:cubicBezTo>
                      <a:pt x="260" y="1"/>
                      <a:pt x="149" y="11"/>
                      <a:pt x="57" y="30"/>
                    </a:cubicBezTo>
                    <a:cubicBezTo>
                      <a:pt x="35" y="397"/>
                      <a:pt x="157" y="753"/>
                      <a:pt x="223" y="1120"/>
                    </a:cubicBezTo>
                    <a:cubicBezTo>
                      <a:pt x="268" y="1320"/>
                      <a:pt x="268" y="1520"/>
                      <a:pt x="246" y="1720"/>
                    </a:cubicBezTo>
                    <a:cubicBezTo>
                      <a:pt x="223" y="1910"/>
                      <a:pt x="179" y="2099"/>
                      <a:pt x="134" y="2288"/>
                    </a:cubicBezTo>
                    <a:cubicBezTo>
                      <a:pt x="57" y="2644"/>
                      <a:pt x="1" y="3033"/>
                      <a:pt x="168" y="3366"/>
                    </a:cubicBezTo>
                    <a:cubicBezTo>
                      <a:pt x="223" y="3489"/>
                      <a:pt x="312" y="3600"/>
                      <a:pt x="424" y="3689"/>
                    </a:cubicBezTo>
                    <a:lnTo>
                      <a:pt x="424" y="3678"/>
                    </a:lnTo>
                    <a:cubicBezTo>
                      <a:pt x="735" y="3166"/>
                      <a:pt x="747" y="2355"/>
                      <a:pt x="802" y="2076"/>
                    </a:cubicBezTo>
                    <a:cubicBezTo>
                      <a:pt x="846" y="1799"/>
                      <a:pt x="1014" y="1421"/>
                      <a:pt x="947" y="976"/>
                    </a:cubicBezTo>
                    <a:cubicBezTo>
                      <a:pt x="880" y="541"/>
                      <a:pt x="824" y="163"/>
                      <a:pt x="713" y="74"/>
                    </a:cubicBezTo>
                    <a:cubicBezTo>
                      <a:pt x="654" y="22"/>
                      <a:pt x="516" y="1"/>
                      <a:pt x="366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55" name="Google Shape;2355;p8"/>
              <p:cNvSpPr/>
              <p:nvPr/>
            </p:nvSpPr>
            <p:spPr>
              <a:xfrm>
                <a:off x="523520" y="1942625"/>
                <a:ext cx="11269" cy="57111"/>
              </a:xfrm>
              <a:custGeom>
                <a:avLst/>
                <a:gdLst/>
                <a:ahLst/>
                <a:cxnLst/>
                <a:rect l="l" t="t" r="r" b="b"/>
                <a:pathLst>
                  <a:path w="323" h="1637" extrusionOk="0">
                    <a:moveTo>
                      <a:pt x="323" y="1"/>
                    </a:moveTo>
                    <a:lnTo>
                      <a:pt x="323" y="1"/>
                    </a:lnTo>
                    <a:cubicBezTo>
                      <a:pt x="189" y="235"/>
                      <a:pt x="78" y="502"/>
                      <a:pt x="34" y="779"/>
                    </a:cubicBezTo>
                    <a:cubicBezTo>
                      <a:pt x="1" y="1046"/>
                      <a:pt x="34" y="1380"/>
                      <a:pt x="145" y="1636"/>
                    </a:cubicBezTo>
                    <a:lnTo>
                      <a:pt x="201" y="1569"/>
                    </a:lnTo>
                    <a:cubicBezTo>
                      <a:pt x="78" y="1335"/>
                      <a:pt x="45" y="1058"/>
                      <a:pt x="78" y="779"/>
                    </a:cubicBezTo>
                    <a:cubicBezTo>
                      <a:pt x="100" y="512"/>
                      <a:pt x="201" y="245"/>
                      <a:pt x="3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56" name="Google Shape;2356;p8"/>
              <p:cNvSpPr/>
              <p:nvPr/>
            </p:nvSpPr>
            <p:spPr>
              <a:xfrm>
                <a:off x="523903" y="1984945"/>
                <a:ext cx="36143" cy="3419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980" extrusionOk="0">
                    <a:moveTo>
                      <a:pt x="1035" y="0"/>
                    </a:moveTo>
                    <a:cubicBezTo>
                      <a:pt x="701" y="334"/>
                      <a:pt x="412" y="579"/>
                      <a:pt x="23" y="834"/>
                    </a:cubicBezTo>
                    <a:lnTo>
                      <a:pt x="0" y="979"/>
                    </a:lnTo>
                    <a:cubicBezTo>
                      <a:pt x="378" y="678"/>
                      <a:pt x="724" y="356"/>
                      <a:pt x="103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57" name="Google Shape;2357;p8"/>
              <p:cNvSpPr/>
              <p:nvPr/>
            </p:nvSpPr>
            <p:spPr>
              <a:xfrm>
                <a:off x="510716" y="2030718"/>
                <a:ext cx="36911" cy="22921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657" extrusionOk="0">
                    <a:moveTo>
                      <a:pt x="1057" y="1"/>
                    </a:moveTo>
                    <a:lnTo>
                      <a:pt x="546" y="312"/>
                    </a:lnTo>
                    <a:cubicBezTo>
                      <a:pt x="457" y="367"/>
                      <a:pt x="368" y="424"/>
                      <a:pt x="279" y="468"/>
                    </a:cubicBezTo>
                    <a:cubicBezTo>
                      <a:pt x="234" y="490"/>
                      <a:pt x="190" y="501"/>
                      <a:pt x="145" y="523"/>
                    </a:cubicBezTo>
                    <a:lnTo>
                      <a:pt x="0" y="545"/>
                    </a:lnTo>
                    <a:lnTo>
                      <a:pt x="22" y="657"/>
                    </a:lnTo>
                    <a:cubicBezTo>
                      <a:pt x="78" y="634"/>
                      <a:pt x="123" y="624"/>
                      <a:pt x="178" y="601"/>
                    </a:cubicBezTo>
                    <a:lnTo>
                      <a:pt x="312" y="535"/>
                    </a:lnTo>
                    <a:cubicBezTo>
                      <a:pt x="401" y="479"/>
                      <a:pt x="490" y="424"/>
                      <a:pt x="568" y="357"/>
                    </a:cubicBezTo>
                    <a:lnTo>
                      <a:pt x="1057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58" name="Google Shape;2358;p8"/>
              <p:cNvSpPr/>
              <p:nvPr/>
            </p:nvSpPr>
            <p:spPr>
              <a:xfrm>
                <a:off x="488980" y="1956232"/>
                <a:ext cx="24491" cy="9161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2626" extrusionOk="0">
                    <a:moveTo>
                      <a:pt x="467" y="0"/>
                    </a:moveTo>
                    <a:cubicBezTo>
                      <a:pt x="401" y="234"/>
                      <a:pt x="334" y="468"/>
                      <a:pt x="190" y="668"/>
                    </a:cubicBezTo>
                    <a:cubicBezTo>
                      <a:pt x="123" y="767"/>
                      <a:pt x="45" y="868"/>
                      <a:pt x="23" y="990"/>
                    </a:cubicBezTo>
                    <a:cubicBezTo>
                      <a:pt x="0" y="1113"/>
                      <a:pt x="0" y="1235"/>
                      <a:pt x="12" y="1357"/>
                    </a:cubicBezTo>
                    <a:cubicBezTo>
                      <a:pt x="34" y="1602"/>
                      <a:pt x="67" y="1847"/>
                      <a:pt x="156" y="2091"/>
                    </a:cubicBezTo>
                    <a:cubicBezTo>
                      <a:pt x="178" y="2147"/>
                      <a:pt x="223" y="2203"/>
                      <a:pt x="279" y="2236"/>
                    </a:cubicBezTo>
                    <a:cubicBezTo>
                      <a:pt x="323" y="2280"/>
                      <a:pt x="378" y="2302"/>
                      <a:pt x="423" y="2347"/>
                    </a:cubicBezTo>
                    <a:cubicBezTo>
                      <a:pt x="512" y="2425"/>
                      <a:pt x="579" y="2525"/>
                      <a:pt x="635" y="2625"/>
                    </a:cubicBezTo>
                    <a:lnTo>
                      <a:pt x="701" y="2591"/>
                    </a:lnTo>
                    <a:cubicBezTo>
                      <a:pt x="635" y="2480"/>
                      <a:pt x="556" y="2381"/>
                      <a:pt x="467" y="2302"/>
                    </a:cubicBezTo>
                    <a:cubicBezTo>
                      <a:pt x="368" y="2213"/>
                      <a:pt x="245" y="2169"/>
                      <a:pt x="201" y="2069"/>
                    </a:cubicBezTo>
                    <a:cubicBezTo>
                      <a:pt x="123" y="1847"/>
                      <a:pt x="79" y="1602"/>
                      <a:pt x="45" y="1357"/>
                    </a:cubicBezTo>
                    <a:cubicBezTo>
                      <a:pt x="34" y="1235"/>
                      <a:pt x="23" y="1113"/>
                      <a:pt x="45" y="1001"/>
                    </a:cubicBezTo>
                    <a:cubicBezTo>
                      <a:pt x="67" y="879"/>
                      <a:pt x="134" y="779"/>
                      <a:pt x="201" y="678"/>
                    </a:cubicBezTo>
                    <a:cubicBezTo>
                      <a:pt x="346" y="468"/>
                      <a:pt x="412" y="234"/>
                      <a:pt x="4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59" name="Google Shape;2359;p8"/>
              <p:cNvSpPr/>
              <p:nvPr/>
            </p:nvSpPr>
            <p:spPr>
              <a:xfrm>
                <a:off x="511099" y="1981456"/>
                <a:ext cx="8582" cy="51250"/>
              </a:xfrm>
              <a:custGeom>
                <a:avLst/>
                <a:gdLst/>
                <a:ahLst/>
                <a:cxnLst/>
                <a:rect l="l" t="t" r="r" b="b"/>
                <a:pathLst>
                  <a:path w="246" h="1469" extrusionOk="0">
                    <a:moveTo>
                      <a:pt x="45" y="0"/>
                    </a:moveTo>
                    <a:lnTo>
                      <a:pt x="45" y="0"/>
                    </a:lnTo>
                    <a:cubicBezTo>
                      <a:pt x="56" y="123"/>
                      <a:pt x="34" y="245"/>
                      <a:pt x="23" y="378"/>
                    </a:cubicBezTo>
                    <a:cubicBezTo>
                      <a:pt x="11" y="501"/>
                      <a:pt x="1" y="623"/>
                      <a:pt x="11" y="746"/>
                    </a:cubicBezTo>
                    <a:cubicBezTo>
                      <a:pt x="34" y="1001"/>
                      <a:pt x="112" y="1235"/>
                      <a:pt x="189" y="1468"/>
                    </a:cubicBezTo>
                    <a:lnTo>
                      <a:pt x="245" y="1457"/>
                    </a:lnTo>
                    <a:cubicBezTo>
                      <a:pt x="156" y="1223"/>
                      <a:pt x="67" y="990"/>
                      <a:pt x="45" y="746"/>
                    </a:cubicBezTo>
                    <a:cubicBezTo>
                      <a:pt x="23" y="623"/>
                      <a:pt x="23" y="501"/>
                      <a:pt x="34" y="378"/>
                    </a:cubicBezTo>
                    <a:cubicBezTo>
                      <a:pt x="45" y="256"/>
                      <a:pt x="56" y="123"/>
                      <a:pt x="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60" name="Google Shape;2360;p8"/>
              <p:cNvSpPr/>
              <p:nvPr/>
            </p:nvSpPr>
            <p:spPr>
              <a:xfrm>
                <a:off x="379954" y="1654343"/>
                <a:ext cx="282519" cy="907598"/>
              </a:xfrm>
              <a:custGeom>
                <a:avLst/>
                <a:gdLst/>
                <a:ahLst/>
                <a:cxnLst/>
                <a:rect l="l" t="t" r="r" b="b"/>
                <a:pathLst>
                  <a:path w="8098" h="26015" extrusionOk="0">
                    <a:moveTo>
                      <a:pt x="345" y="0"/>
                    </a:moveTo>
                    <a:cubicBezTo>
                      <a:pt x="589" y="1824"/>
                      <a:pt x="823" y="3637"/>
                      <a:pt x="1079" y="5461"/>
                    </a:cubicBezTo>
                    <a:cubicBezTo>
                      <a:pt x="1246" y="6440"/>
                      <a:pt x="1424" y="7430"/>
                      <a:pt x="1624" y="8409"/>
                    </a:cubicBezTo>
                    <a:lnTo>
                      <a:pt x="1368" y="8031"/>
                    </a:lnTo>
                    <a:cubicBezTo>
                      <a:pt x="1202" y="7786"/>
                      <a:pt x="1101" y="7519"/>
                      <a:pt x="968" y="7252"/>
                    </a:cubicBezTo>
                    <a:cubicBezTo>
                      <a:pt x="690" y="6718"/>
                      <a:pt x="312" y="6262"/>
                      <a:pt x="67" y="5739"/>
                    </a:cubicBezTo>
                    <a:lnTo>
                      <a:pt x="0" y="5772"/>
                    </a:lnTo>
                    <a:cubicBezTo>
                      <a:pt x="234" y="6306"/>
                      <a:pt x="612" y="6785"/>
                      <a:pt x="856" y="7307"/>
                    </a:cubicBezTo>
                    <a:cubicBezTo>
                      <a:pt x="990" y="7563"/>
                      <a:pt x="1090" y="7841"/>
                      <a:pt x="1257" y="8097"/>
                    </a:cubicBezTo>
                    <a:lnTo>
                      <a:pt x="1702" y="8798"/>
                    </a:lnTo>
                    <a:cubicBezTo>
                      <a:pt x="1847" y="9487"/>
                      <a:pt x="2002" y="10166"/>
                      <a:pt x="2158" y="10856"/>
                    </a:cubicBezTo>
                    <a:cubicBezTo>
                      <a:pt x="2236" y="11133"/>
                      <a:pt x="2302" y="11422"/>
                      <a:pt x="2381" y="11701"/>
                    </a:cubicBezTo>
                    <a:lnTo>
                      <a:pt x="1946" y="11511"/>
                    </a:lnTo>
                    <a:cubicBezTo>
                      <a:pt x="1724" y="11412"/>
                      <a:pt x="1501" y="11323"/>
                      <a:pt x="1301" y="11200"/>
                    </a:cubicBezTo>
                    <a:cubicBezTo>
                      <a:pt x="1101" y="11078"/>
                      <a:pt x="935" y="10900"/>
                      <a:pt x="790" y="10711"/>
                    </a:cubicBezTo>
                    <a:cubicBezTo>
                      <a:pt x="634" y="10533"/>
                      <a:pt x="490" y="10332"/>
                      <a:pt x="312" y="10166"/>
                    </a:cubicBezTo>
                    <a:lnTo>
                      <a:pt x="290" y="10199"/>
                    </a:lnTo>
                    <a:cubicBezTo>
                      <a:pt x="468" y="10355"/>
                      <a:pt x="601" y="10555"/>
                      <a:pt x="745" y="10744"/>
                    </a:cubicBezTo>
                    <a:cubicBezTo>
                      <a:pt x="890" y="10945"/>
                      <a:pt x="1057" y="11133"/>
                      <a:pt x="1268" y="11256"/>
                    </a:cubicBezTo>
                    <a:cubicBezTo>
                      <a:pt x="1469" y="11389"/>
                      <a:pt x="1691" y="11489"/>
                      <a:pt x="1913" y="11590"/>
                    </a:cubicBezTo>
                    <a:lnTo>
                      <a:pt x="2413" y="11823"/>
                    </a:lnTo>
                    <a:cubicBezTo>
                      <a:pt x="2559" y="12390"/>
                      <a:pt x="2725" y="12947"/>
                      <a:pt x="2947" y="13503"/>
                    </a:cubicBezTo>
                    <a:cubicBezTo>
                      <a:pt x="3281" y="14359"/>
                      <a:pt x="3681" y="15182"/>
                      <a:pt x="4116" y="15994"/>
                    </a:cubicBezTo>
                    <a:cubicBezTo>
                      <a:pt x="4338" y="16405"/>
                      <a:pt x="4561" y="16806"/>
                      <a:pt x="4794" y="17195"/>
                    </a:cubicBezTo>
                    <a:cubicBezTo>
                      <a:pt x="5016" y="17596"/>
                      <a:pt x="5250" y="17996"/>
                      <a:pt x="5505" y="18374"/>
                    </a:cubicBezTo>
                    <a:cubicBezTo>
                      <a:pt x="5505" y="18376"/>
                      <a:pt x="5506" y="18377"/>
                      <a:pt x="5506" y="18378"/>
                    </a:cubicBezTo>
                    <a:lnTo>
                      <a:pt x="5506" y="18378"/>
                    </a:lnTo>
                    <a:cubicBezTo>
                      <a:pt x="5288" y="18246"/>
                      <a:pt x="5091" y="18070"/>
                      <a:pt x="4905" y="17885"/>
                    </a:cubicBezTo>
                    <a:cubicBezTo>
                      <a:pt x="4649" y="17640"/>
                      <a:pt x="4393" y="17384"/>
                      <a:pt x="4116" y="17151"/>
                    </a:cubicBezTo>
                    <a:cubicBezTo>
                      <a:pt x="3849" y="16928"/>
                      <a:pt x="3560" y="16717"/>
                      <a:pt x="3248" y="16539"/>
                    </a:cubicBezTo>
                    <a:cubicBezTo>
                      <a:pt x="2937" y="16361"/>
                      <a:pt x="2614" y="16205"/>
                      <a:pt x="2269" y="16105"/>
                    </a:cubicBezTo>
                    <a:lnTo>
                      <a:pt x="2258" y="16138"/>
                    </a:lnTo>
                    <a:cubicBezTo>
                      <a:pt x="2591" y="16249"/>
                      <a:pt x="2914" y="16394"/>
                      <a:pt x="3214" y="16583"/>
                    </a:cubicBezTo>
                    <a:cubicBezTo>
                      <a:pt x="3526" y="16761"/>
                      <a:pt x="3804" y="16973"/>
                      <a:pt x="4071" y="17206"/>
                    </a:cubicBezTo>
                    <a:cubicBezTo>
                      <a:pt x="4349" y="17440"/>
                      <a:pt x="4593" y="17695"/>
                      <a:pt x="4838" y="17952"/>
                    </a:cubicBezTo>
                    <a:cubicBezTo>
                      <a:pt x="5072" y="18185"/>
                      <a:pt x="5339" y="18419"/>
                      <a:pt x="5650" y="18574"/>
                    </a:cubicBezTo>
                    <a:cubicBezTo>
                      <a:pt x="5673" y="18607"/>
                      <a:pt x="5695" y="18641"/>
                      <a:pt x="5728" y="18663"/>
                    </a:cubicBezTo>
                    <a:cubicBezTo>
                      <a:pt x="5806" y="18752"/>
                      <a:pt x="5884" y="18830"/>
                      <a:pt x="5973" y="18908"/>
                    </a:cubicBezTo>
                    <a:cubicBezTo>
                      <a:pt x="6151" y="19064"/>
                      <a:pt x="6328" y="19208"/>
                      <a:pt x="6506" y="19353"/>
                    </a:cubicBezTo>
                    <a:cubicBezTo>
                      <a:pt x="6862" y="19642"/>
                      <a:pt x="7230" y="19898"/>
                      <a:pt x="7608" y="20164"/>
                    </a:cubicBezTo>
                    <a:cubicBezTo>
                      <a:pt x="7663" y="20221"/>
                      <a:pt x="7719" y="20287"/>
                      <a:pt x="7774" y="20342"/>
                    </a:cubicBezTo>
                    <a:cubicBezTo>
                      <a:pt x="7697" y="20787"/>
                      <a:pt x="7630" y="21232"/>
                      <a:pt x="7574" y="21677"/>
                    </a:cubicBezTo>
                    <a:cubicBezTo>
                      <a:pt x="7507" y="22144"/>
                      <a:pt x="7441" y="22611"/>
                      <a:pt x="7386" y="23090"/>
                    </a:cubicBezTo>
                    <a:cubicBezTo>
                      <a:pt x="7329" y="23568"/>
                      <a:pt x="7319" y="24057"/>
                      <a:pt x="7352" y="24536"/>
                    </a:cubicBezTo>
                    <a:cubicBezTo>
                      <a:pt x="7374" y="24781"/>
                      <a:pt x="7408" y="25025"/>
                      <a:pt x="7452" y="25270"/>
                    </a:cubicBezTo>
                    <a:cubicBezTo>
                      <a:pt x="7485" y="25392"/>
                      <a:pt x="7507" y="25515"/>
                      <a:pt x="7552" y="25626"/>
                    </a:cubicBezTo>
                    <a:cubicBezTo>
                      <a:pt x="7563" y="25693"/>
                      <a:pt x="7586" y="25748"/>
                      <a:pt x="7608" y="25804"/>
                    </a:cubicBezTo>
                    <a:cubicBezTo>
                      <a:pt x="7630" y="25871"/>
                      <a:pt x="7675" y="25948"/>
                      <a:pt x="7708" y="26015"/>
                    </a:cubicBezTo>
                    <a:lnTo>
                      <a:pt x="8064" y="25792"/>
                    </a:lnTo>
                    <a:cubicBezTo>
                      <a:pt x="8041" y="25759"/>
                      <a:pt x="8019" y="25703"/>
                      <a:pt x="7997" y="25659"/>
                    </a:cubicBezTo>
                    <a:cubicBezTo>
                      <a:pt x="7975" y="25604"/>
                      <a:pt x="7964" y="25559"/>
                      <a:pt x="7942" y="25503"/>
                    </a:cubicBezTo>
                    <a:cubicBezTo>
                      <a:pt x="7908" y="25403"/>
                      <a:pt x="7875" y="25292"/>
                      <a:pt x="7853" y="25181"/>
                    </a:cubicBezTo>
                    <a:cubicBezTo>
                      <a:pt x="7797" y="24959"/>
                      <a:pt x="7764" y="24736"/>
                      <a:pt x="7741" y="24502"/>
                    </a:cubicBezTo>
                    <a:cubicBezTo>
                      <a:pt x="7697" y="24047"/>
                      <a:pt x="7708" y="23590"/>
                      <a:pt x="7752" y="23123"/>
                    </a:cubicBezTo>
                    <a:cubicBezTo>
                      <a:pt x="7797" y="22656"/>
                      <a:pt x="7853" y="22189"/>
                      <a:pt x="7908" y="21722"/>
                    </a:cubicBezTo>
                    <a:cubicBezTo>
                      <a:pt x="7964" y="21254"/>
                      <a:pt x="8019" y="20787"/>
                      <a:pt x="8086" y="20320"/>
                    </a:cubicBezTo>
                    <a:lnTo>
                      <a:pt x="8097" y="20231"/>
                    </a:lnTo>
                    <a:lnTo>
                      <a:pt x="8041" y="20187"/>
                    </a:lnTo>
                    <a:lnTo>
                      <a:pt x="7808" y="19954"/>
                    </a:lnTo>
                    <a:lnTo>
                      <a:pt x="7786" y="19942"/>
                    </a:lnTo>
                    <a:lnTo>
                      <a:pt x="7774" y="19942"/>
                    </a:lnTo>
                    <a:cubicBezTo>
                      <a:pt x="7396" y="19697"/>
                      <a:pt x="7007" y="19453"/>
                      <a:pt x="6640" y="19186"/>
                    </a:cubicBezTo>
                    <a:cubicBezTo>
                      <a:pt x="6462" y="19052"/>
                      <a:pt x="6273" y="18919"/>
                      <a:pt x="6106" y="18763"/>
                    </a:cubicBezTo>
                    <a:cubicBezTo>
                      <a:pt x="6017" y="18696"/>
                      <a:pt x="5940" y="18619"/>
                      <a:pt x="5861" y="18541"/>
                    </a:cubicBezTo>
                    <a:cubicBezTo>
                      <a:pt x="5828" y="18496"/>
                      <a:pt x="5795" y="18463"/>
                      <a:pt x="5762" y="18419"/>
                    </a:cubicBezTo>
                    <a:cubicBezTo>
                      <a:pt x="5728" y="18374"/>
                      <a:pt x="5695" y="18330"/>
                      <a:pt x="5661" y="18274"/>
                    </a:cubicBezTo>
                    <a:cubicBezTo>
                      <a:pt x="5327" y="17762"/>
                      <a:pt x="5016" y="17228"/>
                      <a:pt x="4716" y="16684"/>
                    </a:cubicBezTo>
                    <a:cubicBezTo>
                      <a:pt x="4716" y="16583"/>
                      <a:pt x="4771" y="16472"/>
                      <a:pt x="4805" y="16361"/>
                    </a:cubicBezTo>
                    <a:cubicBezTo>
                      <a:pt x="4838" y="16217"/>
                      <a:pt x="4860" y="16071"/>
                      <a:pt x="4883" y="15927"/>
                    </a:cubicBezTo>
                    <a:cubicBezTo>
                      <a:pt x="4927" y="15649"/>
                      <a:pt x="4972" y="15371"/>
                      <a:pt x="5028" y="15082"/>
                    </a:cubicBezTo>
                    <a:cubicBezTo>
                      <a:pt x="5127" y="14514"/>
                      <a:pt x="5261" y="13958"/>
                      <a:pt x="5394" y="13402"/>
                    </a:cubicBezTo>
                    <a:lnTo>
                      <a:pt x="5339" y="13391"/>
                    </a:lnTo>
                    <a:cubicBezTo>
                      <a:pt x="5194" y="13948"/>
                      <a:pt x="5061" y="14504"/>
                      <a:pt x="4949" y="15070"/>
                    </a:cubicBezTo>
                    <a:cubicBezTo>
                      <a:pt x="4883" y="15349"/>
                      <a:pt x="4838" y="15638"/>
                      <a:pt x="4794" y="15916"/>
                    </a:cubicBezTo>
                    <a:cubicBezTo>
                      <a:pt x="4771" y="16061"/>
                      <a:pt x="4738" y="16194"/>
                      <a:pt x="4705" y="16338"/>
                    </a:cubicBezTo>
                    <a:cubicBezTo>
                      <a:pt x="4682" y="16405"/>
                      <a:pt x="4660" y="16461"/>
                      <a:pt x="4638" y="16539"/>
                    </a:cubicBezTo>
                    <a:cubicBezTo>
                      <a:pt x="4527" y="16328"/>
                      <a:pt x="4415" y="16116"/>
                      <a:pt x="4304" y="15894"/>
                    </a:cubicBezTo>
                    <a:cubicBezTo>
                      <a:pt x="4093" y="15493"/>
                      <a:pt x="3893" y="15082"/>
                      <a:pt x="3704" y="14670"/>
                    </a:cubicBezTo>
                    <a:cubicBezTo>
                      <a:pt x="3548" y="14348"/>
                      <a:pt x="3414" y="14025"/>
                      <a:pt x="3281" y="13691"/>
                    </a:cubicBezTo>
                    <a:cubicBezTo>
                      <a:pt x="3293" y="13347"/>
                      <a:pt x="3392" y="13002"/>
                      <a:pt x="3481" y="12657"/>
                    </a:cubicBezTo>
                    <a:cubicBezTo>
                      <a:pt x="3582" y="12279"/>
                      <a:pt x="3671" y="11901"/>
                      <a:pt x="3782" y="11534"/>
                    </a:cubicBezTo>
                    <a:cubicBezTo>
                      <a:pt x="3893" y="11167"/>
                      <a:pt x="4060" y="10822"/>
                      <a:pt x="4160" y="10444"/>
                    </a:cubicBezTo>
                    <a:cubicBezTo>
                      <a:pt x="4271" y="10077"/>
                      <a:pt x="4338" y="9687"/>
                      <a:pt x="4494" y="9343"/>
                    </a:cubicBezTo>
                    <a:lnTo>
                      <a:pt x="4449" y="9321"/>
                    </a:lnTo>
                    <a:cubicBezTo>
                      <a:pt x="4282" y="9677"/>
                      <a:pt x="4205" y="10055"/>
                      <a:pt x="4082" y="10421"/>
                    </a:cubicBezTo>
                    <a:cubicBezTo>
                      <a:pt x="3971" y="10789"/>
                      <a:pt x="3804" y="11133"/>
                      <a:pt x="3681" y="11501"/>
                    </a:cubicBezTo>
                    <a:cubicBezTo>
                      <a:pt x="3560" y="11879"/>
                      <a:pt x="3459" y="12245"/>
                      <a:pt x="3348" y="12613"/>
                    </a:cubicBezTo>
                    <a:cubicBezTo>
                      <a:pt x="3281" y="12868"/>
                      <a:pt x="3204" y="13113"/>
                      <a:pt x="3148" y="13380"/>
                    </a:cubicBezTo>
                    <a:cubicBezTo>
                      <a:pt x="2814" y="12546"/>
                      <a:pt x="2591" y="11679"/>
                      <a:pt x="2369" y="10800"/>
                    </a:cubicBezTo>
                    <a:cubicBezTo>
                      <a:pt x="2047" y="9521"/>
                      <a:pt x="1768" y="8241"/>
                      <a:pt x="1513" y="6941"/>
                    </a:cubicBezTo>
                    <a:cubicBezTo>
                      <a:pt x="1691" y="6407"/>
                      <a:pt x="1958" y="5906"/>
                      <a:pt x="2258" y="5428"/>
                    </a:cubicBezTo>
                    <a:cubicBezTo>
                      <a:pt x="2569" y="4939"/>
                      <a:pt x="2914" y="4482"/>
                      <a:pt x="3259" y="4015"/>
                    </a:cubicBezTo>
                    <a:lnTo>
                      <a:pt x="3226" y="3993"/>
                    </a:lnTo>
                    <a:cubicBezTo>
                      <a:pt x="2870" y="4438"/>
                      <a:pt x="2502" y="4894"/>
                      <a:pt x="2180" y="5372"/>
                    </a:cubicBezTo>
                    <a:cubicBezTo>
                      <a:pt x="1902" y="5795"/>
                      <a:pt x="1657" y="6229"/>
                      <a:pt x="1469" y="6696"/>
                    </a:cubicBezTo>
                    <a:cubicBezTo>
                      <a:pt x="1390" y="6273"/>
                      <a:pt x="1301" y="5851"/>
                      <a:pt x="1235" y="5428"/>
                    </a:cubicBezTo>
                    <a:lnTo>
                      <a:pt x="423" y="0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61" name="Google Shape;2361;p8"/>
              <p:cNvSpPr/>
              <p:nvPr/>
            </p:nvSpPr>
            <p:spPr>
              <a:xfrm>
                <a:off x="2429160" y="2078341"/>
                <a:ext cx="456329" cy="609345"/>
              </a:xfrm>
              <a:custGeom>
                <a:avLst/>
                <a:gdLst/>
                <a:ahLst/>
                <a:cxnLst/>
                <a:rect l="l" t="t" r="r" b="b"/>
                <a:pathLst>
                  <a:path w="13080" h="17466" extrusionOk="0">
                    <a:moveTo>
                      <a:pt x="12878" y="1"/>
                    </a:moveTo>
                    <a:cubicBezTo>
                      <a:pt x="12862" y="1"/>
                      <a:pt x="12845" y="12"/>
                      <a:pt x="12835" y="37"/>
                    </a:cubicBezTo>
                    <a:cubicBezTo>
                      <a:pt x="12746" y="304"/>
                      <a:pt x="12524" y="794"/>
                      <a:pt x="12090" y="994"/>
                    </a:cubicBezTo>
                    <a:cubicBezTo>
                      <a:pt x="11856" y="1093"/>
                      <a:pt x="10655" y="1528"/>
                      <a:pt x="9933" y="2117"/>
                    </a:cubicBezTo>
                    <a:cubicBezTo>
                      <a:pt x="9199" y="2717"/>
                      <a:pt x="7953" y="3596"/>
                      <a:pt x="6907" y="3930"/>
                    </a:cubicBezTo>
                    <a:cubicBezTo>
                      <a:pt x="5862" y="4264"/>
                      <a:pt x="3615" y="5164"/>
                      <a:pt x="2736" y="6543"/>
                    </a:cubicBezTo>
                    <a:cubicBezTo>
                      <a:pt x="1858" y="7912"/>
                      <a:pt x="1302" y="8045"/>
                      <a:pt x="1102" y="9291"/>
                    </a:cubicBezTo>
                    <a:cubicBezTo>
                      <a:pt x="890" y="10537"/>
                      <a:pt x="1013" y="10448"/>
                      <a:pt x="701" y="11548"/>
                    </a:cubicBezTo>
                    <a:cubicBezTo>
                      <a:pt x="378" y="12638"/>
                      <a:pt x="134" y="13328"/>
                      <a:pt x="67" y="13728"/>
                    </a:cubicBezTo>
                    <a:cubicBezTo>
                      <a:pt x="0" y="14129"/>
                      <a:pt x="12" y="14630"/>
                      <a:pt x="12" y="14630"/>
                    </a:cubicBezTo>
                    <a:lnTo>
                      <a:pt x="390" y="17465"/>
                    </a:lnTo>
                    <a:cubicBezTo>
                      <a:pt x="390" y="17465"/>
                      <a:pt x="1035" y="17165"/>
                      <a:pt x="1302" y="16131"/>
                    </a:cubicBezTo>
                    <a:cubicBezTo>
                      <a:pt x="1569" y="15085"/>
                      <a:pt x="1547" y="14996"/>
                      <a:pt x="2069" y="14340"/>
                    </a:cubicBezTo>
                    <a:cubicBezTo>
                      <a:pt x="2580" y="13684"/>
                      <a:pt x="4060" y="12939"/>
                      <a:pt x="5617" y="11871"/>
                    </a:cubicBezTo>
                    <a:cubicBezTo>
                      <a:pt x="7174" y="10792"/>
                      <a:pt x="9054" y="9502"/>
                      <a:pt x="10088" y="8189"/>
                    </a:cubicBezTo>
                    <a:cubicBezTo>
                      <a:pt x="11122" y="6866"/>
                      <a:pt x="11656" y="6165"/>
                      <a:pt x="12323" y="4608"/>
                    </a:cubicBezTo>
                    <a:cubicBezTo>
                      <a:pt x="12991" y="3063"/>
                      <a:pt x="13080" y="2206"/>
                      <a:pt x="13025" y="1261"/>
                    </a:cubicBezTo>
                    <a:cubicBezTo>
                      <a:pt x="12991" y="682"/>
                      <a:pt x="12946" y="270"/>
                      <a:pt x="12924" y="48"/>
                    </a:cubicBezTo>
                    <a:cubicBezTo>
                      <a:pt x="12918" y="18"/>
                      <a:pt x="12899" y="1"/>
                      <a:pt x="1287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62" name="Google Shape;2362;p8"/>
              <p:cNvSpPr/>
              <p:nvPr/>
            </p:nvSpPr>
            <p:spPr>
              <a:xfrm>
                <a:off x="2441581" y="2448262"/>
                <a:ext cx="246027" cy="233990"/>
              </a:xfrm>
              <a:custGeom>
                <a:avLst/>
                <a:gdLst/>
                <a:ahLst/>
                <a:cxnLst/>
                <a:rect l="l" t="t" r="r" b="b"/>
                <a:pathLst>
                  <a:path w="7052" h="6707" extrusionOk="0">
                    <a:moveTo>
                      <a:pt x="7051" y="0"/>
                    </a:moveTo>
                    <a:cubicBezTo>
                      <a:pt x="6584" y="156"/>
                      <a:pt x="6107" y="233"/>
                      <a:pt x="5617" y="278"/>
                    </a:cubicBezTo>
                    <a:cubicBezTo>
                      <a:pt x="5350" y="312"/>
                      <a:pt x="5094" y="334"/>
                      <a:pt x="4827" y="356"/>
                    </a:cubicBezTo>
                    <a:cubicBezTo>
                      <a:pt x="4572" y="389"/>
                      <a:pt x="4338" y="445"/>
                      <a:pt x="4115" y="601"/>
                    </a:cubicBezTo>
                    <a:cubicBezTo>
                      <a:pt x="3904" y="745"/>
                      <a:pt x="3715" y="935"/>
                      <a:pt x="3526" y="1113"/>
                    </a:cubicBezTo>
                    <a:cubicBezTo>
                      <a:pt x="3337" y="1291"/>
                      <a:pt x="3159" y="1469"/>
                      <a:pt x="2970" y="1657"/>
                    </a:cubicBezTo>
                    <a:cubicBezTo>
                      <a:pt x="2603" y="2047"/>
                      <a:pt x="2247" y="2447"/>
                      <a:pt x="1902" y="2870"/>
                    </a:cubicBezTo>
                    <a:cubicBezTo>
                      <a:pt x="1569" y="3270"/>
                      <a:pt x="1246" y="3681"/>
                      <a:pt x="1035" y="4205"/>
                    </a:cubicBezTo>
                    <a:cubicBezTo>
                      <a:pt x="823" y="4738"/>
                      <a:pt x="667" y="5317"/>
                      <a:pt x="456" y="5851"/>
                    </a:cubicBezTo>
                    <a:cubicBezTo>
                      <a:pt x="345" y="6128"/>
                      <a:pt x="200" y="6407"/>
                      <a:pt x="0" y="6607"/>
                    </a:cubicBezTo>
                    <a:lnTo>
                      <a:pt x="12" y="6707"/>
                    </a:lnTo>
                    <a:cubicBezTo>
                      <a:pt x="289" y="6451"/>
                      <a:pt x="467" y="6051"/>
                      <a:pt x="601" y="5673"/>
                    </a:cubicBezTo>
                    <a:cubicBezTo>
                      <a:pt x="701" y="5394"/>
                      <a:pt x="790" y="5105"/>
                      <a:pt x="890" y="4827"/>
                    </a:cubicBezTo>
                    <a:cubicBezTo>
                      <a:pt x="990" y="4549"/>
                      <a:pt x="1068" y="4271"/>
                      <a:pt x="1201" y="4027"/>
                    </a:cubicBezTo>
                    <a:cubicBezTo>
                      <a:pt x="1446" y="3526"/>
                      <a:pt x="1813" y="3115"/>
                      <a:pt x="2147" y="2703"/>
                    </a:cubicBezTo>
                    <a:cubicBezTo>
                      <a:pt x="2503" y="2292"/>
                      <a:pt x="2881" y="1891"/>
                      <a:pt x="3259" y="1513"/>
                    </a:cubicBezTo>
                    <a:cubicBezTo>
                      <a:pt x="3448" y="1323"/>
                      <a:pt x="3648" y="1135"/>
                      <a:pt x="3848" y="957"/>
                    </a:cubicBezTo>
                    <a:cubicBezTo>
                      <a:pt x="4048" y="779"/>
                      <a:pt x="4249" y="612"/>
                      <a:pt x="4505" y="534"/>
                    </a:cubicBezTo>
                    <a:cubicBezTo>
                      <a:pt x="4760" y="468"/>
                      <a:pt x="5027" y="456"/>
                      <a:pt x="5294" y="434"/>
                    </a:cubicBezTo>
                    <a:cubicBezTo>
                      <a:pt x="5550" y="411"/>
                      <a:pt x="5817" y="379"/>
                      <a:pt x="6084" y="345"/>
                    </a:cubicBezTo>
                    <a:cubicBezTo>
                      <a:pt x="6317" y="300"/>
                      <a:pt x="6562" y="256"/>
                      <a:pt x="6796" y="189"/>
                    </a:cubicBezTo>
                    <a:cubicBezTo>
                      <a:pt x="6885" y="122"/>
                      <a:pt x="6962" y="67"/>
                      <a:pt x="705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63" name="Google Shape;2363;p8"/>
              <p:cNvSpPr/>
              <p:nvPr/>
            </p:nvSpPr>
            <p:spPr>
              <a:xfrm>
                <a:off x="2434987" y="2079980"/>
                <a:ext cx="445478" cy="463760"/>
              </a:xfrm>
              <a:custGeom>
                <a:avLst/>
                <a:gdLst/>
                <a:ahLst/>
                <a:cxnLst/>
                <a:rect l="l" t="t" r="r" b="b"/>
                <a:pathLst>
                  <a:path w="12769" h="13293" extrusionOk="0">
                    <a:moveTo>
                      <a:pt x="12746" y="1"/>
                    </a:moveTo>
                    <a:cubicBezTo>
                      <a:pt x="12735" y="57"/>
                      <a:pt x="12724" y="124"/>
                      <a:pt x="12702" y="179"/>
                    </a:cubicBezTo>
                    <a:cubicBezTo>
                      <a:pt x="12201" y="1781"/>
                      <a:pt x="10733" y="2359"/>
                      <a:pt x="9499" y="2927"/>
                    </a:cubicBezTo>
                    <a:cubicBezTo>
                      <a:pt x="8041" y="3616"/>
                      <a:pt x="6640" y="4450"/>
                      <a:pt x="5261" y="5317"/>
                    </a:cubicBezTo>
                    <a:cubicBezTo>
                      <a:pt x="4593" y="5729"/>
                      <a:pt x="3893" y="6118"/>
                      <a:pt x="3303" y="6674"/>
                    </a:cubicBezTo>
                    <a:cubicBezTo>
                      <a:pt x="3026" y="6941"/>
                      <a:pt x="2759" y="7230"/>
                      <a:pt x="2514" y="7542"/>
                    </a:cubicBezTo>
                    <a:cubicBezTo>
                      <a:pt x="2269" y="7865"/>
                      <a:pt x="2013" y="8187"/>
                      <a:pt x="1780" y="8510"/>
                    </a:cubicBezTo>
                    <a:cubicBezTo>
                      <a:pt x="1557" y="8821"/>
                      <a:pt x="1390" y="9143"/>
                      <a:pt x="1279" y="9533"/>
                    </a:cubicBezTo>
                    <a:cubicBezTo>
                      <a:pt x="1179" y="9889"/>
                      <a:pt x="1123" y="10267"/>
                      <a:pt x="1068" y="10634"/>
                    </a:cubicBezTo>
                    <a:cubicBezTo>
                      <a:pt x="1001" y="11012"/>
                      <a:pt x="935" y="11379"/>
                      <a:pt x="801" y="11724"/>
                    </a:cubicBezTo>
                    <a:cubicBezTo>
                      <a:pt x="690" y="12013"/>
                      <a:pt x="545" y="12291"/>
                      <a:pt x="389" y="12547"/>
                    </a:cubicBezTo>
                    <a:cubicBezTo>
                      <a:pt x="290" y="12714"/>
                      <a:pt x="178" y="12870"/>
                      <a:pt x="67" y="13025"/>
                    </a:cubicBezTo>
                    <a:cubicBezTo>
                      <a:pt x="45" y="13125"/>
                      <a:pt x="23" y="13203"/>
                      <a:pt x="0" y="13292"/>
                    </a:cubicBezTo>
                    <a:cubicBezTo>
                      <a:pt x="256" y="12925"/>
                      <a:pt x="500" y="12547"/>
                      <a:pt x="712" y="12136"/>
                    </a:cubicBezTo>
                    <a:cubicBezTo>
                      <a:pt x="846" y="11847"/>
                      <a:pt x="957" y="11546"/>
                      <a:pt x="1024" y="11224"/>
                    </a:cubicBezTo>
                    <a:cubicBezTo>
                      <a:pt x="1113" y="10846"/>
                      <a:pt x="1157" y="10445"/>
                      <a:pt x="1224" y="10067"/>
                    </a:cubicBezTo>
                    <a:cubicBezTo>
                      <a:pt x="1291" y="9667"/>
                      <a:pt x="1402" y="9277"/>
                      <a:pt x="1580" y="8943"/>
                    </a:cubicBezTo>
                    <a:cubicBezTo>
                      <a:pt x="1780" y="8587"/>
                      <a:pt x="2035" y="8287"/>
                      <a:pt x="2269" y="7976"/>
                    </a:cubicBezTo>
                    <a:cubicBezTo>
                      <a:pt x="2781" y="7319"/>
                      <a:pt x="3325" y="6730"/>
                      <a:pt x="3971" y="6274"/>
                    </a:cubicBezTo>
                    <a:cubicBezTo>
                      <a:pt x="4627" y="5807"/>
                      <a:pt x="5327" y="5406"/>
                      <a:pt x="6006" y="4984"/>
                    </a:cubicBezTo>
                    <a:cubicBezTo>
                      <a:pt x="6696" y="4561"/>
                      <a:pt x="7396" y="4150"/>
                      <a:pt x="8097" y="3760"/>
                    </a:cubicBezTo>
                    <a:cubicBezTo>
                      <a:pt x="8787" y="3382"/>
                      <a:pt x="9499" y="3048"/>
                      <a:pt x="10211" y="2704"/>
                    </a:cubicBezTo>
                    <a:cubicBezTo>
                      <a:pt x="10856" y="2403"/>
                      <a:pt x="11501" y="2047"/>
                      <a:pt x="12012" y="1491"/>
                    </a:cubicBezTo>
                    <a:cubicBezTo>
                      <a:pt x="12346" y="1125"/>
                      <a:pt x="12635" y="658"/>
                      <a:pt x="12769" y="134"/>
                    </a:cubicBezTo>
                    <a:cubicBezTo>
                      <a:pt x="12757" y="79"/>
                      <a:pt x="12757" y="35"/>
                      <a:pt x="1275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64" name="Google Shape;2364;p8"/>
              <p:cNvSpPr/>
              <p:nvPr/>
            </p:nvSpPr>
            <p:spPr>
              <a:xfrm>
                <a:off x="2438092" y="2326013"/>
                <a:ext cx="372145" cy="329861"/>
              </a:xfrm>
              <a:custGeom>
                <a:avLst/>
                <a:gdLst/>
                <a:ahLst/>
                <a:cxnLst/>
                <a:rect l="l" t="t" r="r" b="b"/>
                <a:pathLst>
                  <a:path w="10667" h="9455" extrusionOk="0">
                    <a:moveTo>
                      <a:pt x="10666" y="0"/>
                    </a:moveTo>
                    <a:lnTo>
                      <a:pt x="10666" y="0"/>
                    </a:lnTo>
                    <a:cubicBezTo>
                      <a:pt x="10510" y="112"/>
                      <a:pt x="10366" y="212"/>
                      <a:pt x="10221" y="334"/>
                    </a:cubicBezTo>
                    <a:cubicBezTo>
                      <a:pt x="9721" y="746"/>
                      <a:pt x="9265" y="1202"/>
                      <a:pt x="8720" y="1547"/>
                    </a:cubicBezTo>
                    <a:cubicBezTo>
                      <a:pt x="8186" y="1881"/>
                      <a:pt x="7619" y="2136"/>
                      <a:pt x="7040" y="2348"/>
                    </a:cubicBezTo>
                    <a:cubicBezTo>
                      <a:pt x="6462" y="2570"/>
                      <a:pt x="5873" y="2736"/>
                      <a:pt x="5283" y="2926"/>
                    </a:cubicBezTo>
                    <a:cubicBezTo>
                      <a:pt x="5005" y="3015"/>
                      <a:pt x="4727" y="3104"/>
                      <a:pt x="4460" y="3215"/>
                    </a:cubicBezTo>
                    <a:cubicBezTo>
                      <a:pt x="4193" y="3337"/>
                      <a:pt x="3960" y="3515"/>
                      <a:pt x="3770" y="3760"/>
                    </a:cubicBezTo>
                    <a:cubicBezTo>
                      <a:pt x="3570" y="4016"/>
                      <a:pt x="3404" y="4294"/>
                      <a:pt x="3192" y="4550"/>
                    </a:cubicBezTo>
                    <a:cubicBezTo>
                      <a:pt x="2992" y="4805"/>
                      <a:pt x="2769" y="5050"/>
                      <a:pt x="2547" y="5284"/>
                    </a:cubicBezTo>
                    <a:cubicBezTo>
                      <a:pt x="2091" y="5773"/>
                      <a:pt x="1646" y="6273"/>
                      <a:pt x="1246" y="6819"/>
                    </a:cubicBezTo>
                    <a:cubicBezTo>
                      <a:pt x="1046" y="7074"/>
                      <a:pt x="846" y="7341"/>
                      <a:pt x="668" y="7630"/>
                    </a:cubicBezTo>
                    <a:cubicBezTo>
                      <a:pt x="500" y="7897"/>
                      <a:pt x="367" y="8186"/>
                      <a:pt x="278" y="8509"/>
                    </a:cubicBezTo>
                    <a:cubicBezTo>
                      <a:pt x="201" y="8787"/>
                      <a:pt x="122" y="9088"/>
                      <a:pt x="0" y="9343"/>
                    </a:cubicBezTo>
                    <a:lnTo>
                      <a:pt x="11" y="9454"/>
                    </a:lnTo>
                    <a:cubicBezTo>
                      <a:pt x="201" y="9121"/>
                      <a:pt x="278" y="8687"/>
                      <a:pt x="401" y="8320"/>
                    </a:cubicBezTo>
                    <a:cubicBezTo>
                      <a:pt x="523" y="7998"/>
                      <a:pt x="701" y="7709"/>
                      <a:pt x="890" y="7430"/>
                    </a:cubicBezTo>
                    <a:cubicBezTo>
                      <a:pt x="1090" y="7163"/>
                      <a:pt x="1291" y="6896"/>
                      <a:pt x="1501" y="6629"/>
                    </a:cubicBezTo>
                    <a:cubicBezTo>
                      <a:pt x="1924" y="6095"/>
                      <a:pt x="2391" y="5618"/>
                      <a:pt x="2836" y="5117"/>
                    </a:cubicBezTo>
                    <a:cubicBezTo>
                      <a:pt x="3059" y="4872"/>
                      <a:pt x="3281" y="4627"/>
                      <a:pt x="3470" y="4350"/>
                    </a:cubicBezTo>
                    <a:cubicBezTo>
                      <a:pt x="3659" y="4083"/>
                      <a:pt x="3837" y="3794"/>
                      <a:pt x="4082" y="3582"/>
                    </a:cubicBezTo>
                    <a:cubicBezTo>
                      <a:pt x="4316" y="3382"/>
                      <a:pt x="4605" y="3282"/>
                      <a:pt x="4894" y="3181"/>
                    </a:cubicBezTo>
                    <a:cubicBezTo>
                      <a:pt x="5183" y="3082"/>
                      <a:pt x="5483" y="2981"/>
                      <a:pt x="5784" y="2882"/>
                    </a:cubicBezTo>
                    <a:cubicBezTo>
                      <a:pt x="6362" y="2692"/>
                      <a:pt x="6951" y="2492"/>
                      <a:pt x="7519" y="2259"/>
                    </a:cubicBezTo>
                    <a:cubicBezTo>
                      <a:pt x="8075" y="2025"/>
                      <a:pt x="8631" y="1736"/>
                      <a:pt x="9131" y="1369"/>
                    </a:cubicBezTo>
                    <a:cubicBezTo>
                      <a:pt x="9610" y="1024"/>
                      <a:pt x="10021" y="590"/>
                      <a:pt x="10488" y="234"/>
                    </a:cubicBezTo>
                    <a:cubicBezTo>
                      <a:pt x="10544" y="156"/>
                      <a:pt x="10611" y="79"/>
                      <a:pt x="1066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65" name="Google Shape;2365;p8"/>
              <p:cNvSpPr/>
              <p:nvPr/>
            </p:nvSpPr>
            <p:spPr>
              <a:xfrm>
                <a:off x="2429544" y="2112217"/>
                <a:ext cx="453642" cy="468365"/>
              </a:xfrm>
              <a:custGeom>
                <a:avLst/>
                <a:gdLst/>
                <a:ahLst/>
                <a:cxnLst/>
                <a:rect l="l" t="t" r="r" b="b"/>
                <a:pathLst>
                  <a:path w="13003" h="13425" extrusionOk="0">
                    <a:moveTo>
                      <a:pt x="12991" y="1"/>
                    </a:moveTo>
                    <a:cubicBezTo>
                      <a:pt x="12446" y="1113"/>
                      <a:pt x="11434" y="1791"/>
                      <a:pt x="10488" y="2358"/>
                    </a:cubicBezTo>
                    <a:cubicBezTo>
                      <a:pt x="9343" y="3048"/>
                      <a:pt x="8164" y="3682"/>
                      <a:pt x="7018" y="4371"/>
                    </a:cubicBezTo>
                    <a:cubicBezTo>
                      <a:pt x="5873" y="5061"/>
                      <a:pt x="4761" y="5817"/>
                      <a:pt x="3793" y="6796"/>
                    </a:cubicBezTo>
                    <a:cubicBezTo>
                      <a:pt x="3304" y="7285"/>
                      <a:pt x="2814" y="7808"/>
                      <a:pt x="2480" y="8442"/>
                    </a:cubicBezTo>
                    <a:cubicBezTo>
                      <a:pt x="2303" y="8776"/>
                      <a:pt x="2181" y="9154"/>
                      <a:pt x="2036" y="9521"/>
                    </a:cubicBezTo>
                    <a:cubicBezTo>
                      <a:pt x="1891" y="9888"/>
                      <a:pt x="1702" y="10233"/>
                      <a:pt x="1502" y="10567"/>
                    </a:cubicBezTo>
                    <a:cubicBezTo>
                      <a:pt x="1302" y="10900"/>
                      <a:pt x="1091" y="11222"/>
                      <a:pt x="890" y="11556"/>
                    </a:cubicBezTo>
                    <a:cubicBezTo>
                      <a:pt x="701" y="11879"/>
                      <a:pt x="512" y="12201"/>
                      <a:pt x="334" y="12546"/>
                    </a:cubicBezTo>
                    <a:cubicBezTo>
                      <a:pt x="223" y="12757"/>
                      <a:pt x="123" y="12969"/>
                      <a:pt x="11" y="13180"/>
                    </a:cubicBezTo>
                    <a:cubicBezTo>
                      <a:pt x="11" y="13269"/>
                      <a:pt x="1" y="13358"/>
                      <a:pt x="1" y="13425"/>
                    </a:cubicBezTo>
                    <a:cubicBezTo>
                      <a:pt x="212" y="12969"/>
                      <a:pt x="446" y="12524"/>
                      <a:pt x="690" y="12101"/>
                    </a:cubicBezTo>
                    <a:cubicBezTo>
                      <a:pt x="1068" y="11434"/>
                      <a:pt x="1513" y="10811"/>
                      <a:pt x="1858" y="10122"/>
                    </a:cubicBezTo>
                    <a:cubicBezTo>
                      <a:pt x="2036" y="9788"/>
                      <a:pt x="2158" y="9421"/>
                      <a:pt x="2303" y="9065"/>
                    </a:cubicBezTo>
                    <a:cubicBezTo>
                      <a:pt x="2458" y="8698"/>
                      <a:pt x="2636" y="8353"/>
                      <a:pt x="2859" y="8041"/>
                    </a:cubicBezTo>
                    <a:cubicBezTo>
                      <a:pt x="3271" y="7452"/>
                      <a:pt x="3771" y="6941"/>
                      <a:pt x="4282" y="6484"/>
                    </a:cubicBezTo>
                    <a:cubicBezTo>
                      <a:pt x="5295" y="5562"/>
                      <a:pt x="6429" y="4828"/>
                      <a:pt x="7586" y="4149"/>
                    </a:cubicBezTo>
                    <a:cubicBezTo>
                      <a:pt x="8720" y="3481"/>
                      <a:pt x="9888" y="2881"/>
                      <a:pt x="10989" y="2158"/>
                    </a:cubicBezTo>
                    <a:cubicBezTo>
                      <a:pt x="11768" y="1647"/>
                      <a:pt x="12546" y="1012"/>
                      <a:pt x="13002" y="100"/>
                    </a:cubicBezTo>
                    <a:cubicBezTo>
                      <a:pt x="13002" y="67"/>
                      <a:pt x="12991" y="33"/>
                      <a:pt x="1299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66" name="Google Shape;2366;p8"/>
              <p:cNvSpPr/>
              <p:nvPr/>
            </p:nvSpPr>
            <p:spPr>
              <a:xfrm>
                <a:off x="2431463" y="2142500"/>
                <a:ext cx="452491" cy="473423"/>
              </a:xfrm>
              <a:custGeom>
                <a:avLst/>
                <a:gdLst/>
                <a:ahLst/>
                <a:cxnLst/>
                <a:rect l="l" t="t" r="r" b="b"/>
                <a:pathLst>
                  <a:path w="12970" h="13570" extrusionOk="0">
                    <a:moveTo>
                      <a:pt x="12969" y="0"/>
                    </a:moveTo>
                    <a:lnTo>
                      <a:pt x="12858" y="111"/>
                    </a:lnTo>
                    <a:cubicBezTo>
                      <a:pt x="12380" y="545"/>
                      <a:pt x="11846" y="901"/>
                      <a:pt x="11345" y="1290"/>
                    </a:cubicBezTo>
                    <a:cubicBezTo>
                      <a:pt x="10756" y="1724"/>
                      <a:pt x="10211" y="2247"/>
                      <a:pt x="9588" y="2613"/>
                    </a:cubicBezTo>
                    <a:cubicBezTo>
                      <a:pt x="8977" y="2981"/>
                      <a:pt x="8310" y="3258"/>
                      <a:pt x="7687" y="3604"/>
                    </a:cubicBezTo>
                    <a:cubicBezTo>
                      <a:pt x="6474" y="4259"/>
                      <a:pt x="5329" y="5082"/>
                      <a:pt x="4383" y="6184"/>
                    </a:cubicBezTo>
                    <a:cubicBezTo>
                      <a:pt x="3894" y="6762"/>
                      <a:pt x="3449" y="7396"/>
                      <a:pt x="3015" y="8030"/>
                    </a:cubicBezTo>
                    <a:cubicBezTo>
                      <a:pt x="2593" y="8642"/>
                      <a:pt x="2181" y="9254"/>
                      <a:pt x="1792" y="9887"/>
                    </a:cubicBezTo>
                    <a:cubicBezTo>
                      <a:pt x="1558" y="10255"/>
                      <a:pt x="1336" y="10621"/>
                      <a:pt x="1113" y="11011"/>
                    </a:cubicBezTo>
                    <a:cubicBezTo>
                      <a:pt x="891" y="11345"/>
                      <a:pt x="702" y="11711"/>
                      <a:pt x="535" y="12101"/>
                    </a:cubicBezTo>
                    <a:cubicBezTo>
                      <a:pt x="346" y="12479"/>
                      <a:pt x="168" y="12868"/>
                      <a:pt x="1" y="13258"/>
                    </a:cubicBezTo>
                    <a:lnTo>
                      <a:pt x="23" y="13380"/>
                    </a:lnTo>
                    <a:cubicBezTo>
                      <a:pt x="45" y="13324"/>
                      <a:pt x="79" y="13268"/>
                      <a:pt x="101" y="13213"/>
                    </a:cubicBezTo>
                    <a:lnTo>
                      <a:pt x="101" y="13213"/>
                    </a:lnTo>
                    <a:cubicBezTo>
                      <a:pt x="79" y="13280"/>
                      <a:pt x="57" y="13357"/>
                      <a:pt x="23" y="13424"/>
                    </a:cubicBezTo>
                    <a:lnTo>
                      <a:pt x="45" y="13569"/>
                    </a:lnTo>
                    <a:cubicBezTo>
                      <a:pt x="190" y="13135"/>
                      <a:pt x="346" y="12712"/>
                      <a:pt x="524" y="12301"/>
                    </a:cubicBezTo>
                    <a:cubicBezTo>
                      <a:pt x="735" y="11879"/>
                      <a:pt x="957" y="11478"/>
                      <a:pt x="1180" y="11078"/>
                    </a:cubicBezTo>
                    <a:cubicBezTo>
                      <a:pt x="1414" y="10722"/>
                      <a:pt x="1681" y="10410"/>
                      <a:pt x="1981" y="10121"/>
                    </a:cubicBezTo>
                    <a:cubicBezTo>
                      <a:pt x="2225" y="9877"/>
                      <a:pt x="2492" y="9643"/>
                      <a:pt x="2737" y="9387"/>
                    </a:cubicBezTo>
                    <a:cubicBezTo>
                      <a:pt x="2982" y="9143"/>
                      <a:pt x="3216" y="8876"/>
                      <a:pt x="3426" y="8597"/>
                    </a:cubicBezTo>
                    <a:cubicBezTo>
                      <a:pt x="3871" y="8019"/>
                      <a:pt x="4294" y="7407"/>
                      <a:pt x="4806" y="6907"/>
                    </a:cubicBezTo>
                    <a:cubicBezTo>
                      <a:pt x="5295" y="6429"/>
                      <a:pt x="5829" y="6017"/>
                      <a:pt x="6407" y="5683"/>
                    </a:cubicBezTo>
                    <a:cubicBezTo>
                      <a:pt x="7008" y="5349"/>
                      <a:pt x="7642" y="5105"/>
                      <a:pt x="8243" y="4760"/>
                    </a:cubicBezTo>
                    <a:cubicBezTo>
                      <a:pt x="8543" y="4582"/>
                      <a:pt x="8821" y="4382"/>
                      <a:pt x="9077" y="4148"/>
                    </a:cubicBezTo>
                    <a:cubicBezTo>
                      <a:pt x="9343" y="3915"/>
                      <a:pt x="9600" y="3659"/>
                      <a:pt x="9867" y="3426"/>
                    </a:cubicBezTo>
                    <a:cubicBezTo>
                      <a:pt x="10389" y="2981"/>
                      <a:pt x="11001" y="2680"/>
                      <a:pt x="11557" y="2269"/>
                    </a:cubicBezTo>
                    <a:cubicBezTo>
                      <a:pt x="11824" y="2079"/>
                      <a:pt x="12080" y="1857"/>
                      <a:pt x="12302" y="1602"/>
                    </a:cubicBezTo>
                    <a:cubicBezTo>
                      <a:pt x="12514" y="1368"/>
                      <a:pt x="12702" y="1101"/>
                      <a:pt x="12880" y="845"/>
                    </a:cubicBezTo>
                    <a:cubicBezTo>
                      <a:pt x="12892" y="779"/>
                      <a:pt x="12903" y="723"/>
                      <a:pt x="12914" y="667"/>
                    </a:cubicBezTo>
                    <a:lnTo>
                      <a:pt x="12914" y="667"/>
                    </a:lnTo>
                    <a:cubicBezTo>
                      <a:pt x="12791" y="845"/>
                      <a:pt x="12658" y="1034"/>
                      <a:pt x="12524" y="1201"/>
                    </a:cubicBezTo>
                    <a:cubicBezTo>
                      <a:pt x="12302" y="1490"/>
                      <a:pt x="12069" y="1757"/>
                      <a:pt x="11790" y="1980"/>
                    </a:cubicBezTo>
                    <a:cubicBezTo>
                      <a:pt x="11535" y="2202"/>
                      <a:pt x="11246" y="2380"/>
                      <a:pt x="10957" y="2558"/>
                    </a:cubicBezTo>
                    <a:cubicBezTo>
                      <a:pt x="10678" y="2747"/>
                      <a:pt x="10389" y="2914"/>
                      <a:pt x="10111" y="3114"/>
                    </a:cubicBezTo>
                    <a:cubicBezTo>
                      <a:pt x="9833" y="3325"/>
                      <a:pt x="9577" y="3570"/>
                      <a:pt x="9321" y="3815"/>
                    </a:cubicBezTo>
                    <a:cubicBezTo>
                      <a:pt x="9066" y="4059"/>
                      <a:pt x="8799" y="4293"/>
                      <a:pt x="8510" y="4482"/>
                    </a:cubicBezTo>
                    <a:cubicBezTo>
                      <a:pt x="8221" y="4671"/>
                      <a:pt x="7920" y="4827"/>
                      <a:pt x="7620" y="4971"/>
                    </a:cubicBezTo>
                    <a:cubicBezTo>
                      <a:pt x="7008" y="5272"/>
                      <a:pt x="6397" y="5539"/>
                      <a:pt x="5840" y="5928"/>
                    </a:cubicBezTo>
                    <a:cubicBezTo>
                      <a:pt x="5284" y="6295"/>
                      <a:pt x="4783" y="6751"/>
                      <a:pt x="4328" y="7274"/>
                    </a:cubicBezTo>
                    <a:cubicBezTo>
                      <a:pt x="3861" y="7819"/>
                      <a:pt x="3460" y="8453"/>
                      <a:pt x="2982" y="8987"/>
                    </a:cubicBezTo>
                    <a:cubicBezTo>
                      <a:pt x="2537" y="9487"/>
                      <a:pt x="2025" y="9887"/>
                      <a:pt x="1580" y="10388"/>
                    </a:cubicBezTo>
                    <a:cubicBezTo>
                      <a:pt x="1792" y="10055"/>
                      <a:pt x="2003" y="9721"/>
                      <a:pt x="2215" y="9398"/>
                    </a:cubicBezTo>
                    <a:cubicBezTo>
                      <a:pt x="2637" y="8753"/>
                      <a:pt x="3071" y="8130"/>
                      <a:pt x="3505" y="7507"/>
                    </a:cubicBezTo>
                    <a:cubicBezTo>
                      <a:pt x="3960" y="6862"/>
                      <a:pt x="4439" y="6239"/>
                      <a:pt x="4984" y="5705"/>
                    </a:cubicBezTo>
                    <a:cubicBezTo>
                      <a:pt x="6018" y="4671"/>
                      <a:pt x="7242" y="3937"/>
                      <a:pt x="8498" y="3315"/>
                    </a:cubicBezTo>
                    <a:cubicBezTo>
                      <a:pt x="8832" y="3159"/>
                      <a:pt x="9166" y="3003"/>
                      <a:pt x="9499" y="2814"/>
                    </a:cubicBezTo>
                    <a:cubicBezTo>
                      <a:pt x="9822" y="2636"/>
                      <a:pt x="10134" y="2413"/>
                      <a:pt x="10433" y="2168"/>
                    </a:cubicBezTo>
                    <a:cubicBezTo>
                      <a:pt x="10723" y="1935"/>
                      <a:pt x="11012" y="1691"/>
                      <a:pt x="11313" y="1468"/>
                    </a:cubicBezTo>
                    <a:cubicBezTo>
                      <a:pt x="11568" y="1268"/>
                      <a:pt x="11835" y="1078"/>
                      <a:pt x="12091" y="878"/>
                    </a:cubicBezTo>
                    <a:cubicBezTo>
                      <a:pt x="12391" y="656"/>
                      <a:pt x="12692" y="423"/>
                      <a:pt x="12959" y="166"/>
                    </a:cubicBezTo>
                    <a:cubicBezTo>
                      <a:pt x="12969" y="111"/>
                      <a:pt x="12969" y="55"/>
                      <a:pt x="1296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67" name="Google Shape;2367;p8"/>
              <p:cNvSpPr/>
              <p:nvPr/>
            </p:nvSpPr>
            <p:spPr>
              <a:xfrm>
                <a:off x="2434568" y="2251492"/>
                <a:ext cx="419104" cy="377971"/>
              </a:xfrm>
              <a:custGeom>
                <a:avLst/>
                <a:gdLst/>
                <a:ahLst/>
                <a:cxnLst/>
                <a:rect l="l" t="t" r="r" b="b"/>
                <a:pathLst>
                  <a:path w="12013" h="10834" extrusionOk="0">
                    <a:moveTo>
                      <a:pt x="12013" y="1"/>
                    </a:moveTo>
                    <a:lnTo>
                      <a:pt x="12013" y="1"/>
                    </a:lnTo>
                    <a:cubicBezTo>
                      <a:pt x="11424" y="546"/>
                      <a:pt x="10801" y="1036"/>
                      <a:pt x="10166" y="1514"/>
                    </a:cubicBezTo>
                    <a:cubicBezTo>
                      <a:pt x="9666" y="1892"/>
                      <a:pt x="9165" y="2281"/>
                      <a:pt x="8621" y="2559"/>
                    </a:cubicBezTo>
                    <a:cubicBezTo>
                      <a:pt x="8053" y="2848"/>
                      <a:pt x="7453" y="3026"/>
                      <a:pt x="6897" y="3327"/>
                    </a:cubicBezTo>
                    <a:cubicBezTo>
                      <a:pt x="6340" y="3616"/>
                      <a:pt x="5818" y="3983"/>
                      <a:pt x="5307" y="4339"/>
                    </a:cubicBezTo>
                    <a:cubicBezTo>
                      <a:pt x="4795" y="4695"/>
                      <a:pt x="4283" y="5073"/>
                      <a:pt x="3805" y="5485"/>
                    </a:cubicBezTo>
                    <a:cubicBezTo>
                      <a:pt x="2893" y="6263"/>
                      <a:pt x="2114" y="7208"/>
                      <a:pt x="1424" y="8265"/>
                    </a:cubicBezTo>
                    <a:cubicBezTo>
                      <a:pt x="913" y="9054"/>
                      <a:pt x="446" y="9877"/>
                      <a:pt x="1" y="10723"/>
                    </a:cubicBezTo>
                    <a:lnTo>
                      <a:pt x="12" y="10834"/>
                    </a:lnTo>
                    <a:cubicBezTo>
                      <a:pt x="557" y="9845"/>
                      <a:pt x="1113" y="8854"/>
                      <a:pt x="1747" y="7942"/>
                    </a:cubicBezTo>
                    <a:cubicBezTo>
                      <a:pt x="2092" y="7442"/>
                      <a:pt x="2470" y="6963"/>
                      <a:pt x="2882" y="6519"/>
                    </a:cubicBezTo>
                    <a:cubicBezTo>
                      <a:pt x="3305" y="6051"/>
                      <a:pt x="3772" y="5629"/>
                      <a:pt x="4261" y="5240"/>
                    </a:cubicBezTo>
                    <a:cubicBezTo>
                      <a:pt x="4750" y="4850"/>
                      <a:pt x="5262" y="4484"/>
                      <a:pt x="5784" y="4138"/>
                    </a:cubicBezTo>
                    <a:cubicBezTo>
                      <a:pt x="6308" y="3783"/>
                      <a:pt x="6841" y="3449"/>
                      <a:pt x="7420" y="3193"/>
                    </a:cubicBezTo>
                    <a:cubicBezTo>
                      <a:pt x="7998" y="2949"/>
                      <a:pt x="8576" y="2737"/>
                      <a:pt x="9121" y="2393"/>
                    </a:cubicBezTo>
                    <a:cubicBezTo>
                      <a:pt x="9633" y="2059"/>
                      <a:pt x="10111" y="1681"/>
                      <a:pt x="10601" y="1313"/>
                    </a:cubicBezTo>
                    <a:cubicBezTo>
                      <a:pt x="11046" y="969"/>
                      <a:pt x="11479" y="624"/>
                      <a:pt x="11902" y="246"/>
                    </a:cubicBezTo>
                    <a:cubicBezTo>
                      <a:pt x="11935" y="168"/>
                      <a:pt x="11980" y="79"/>
                      <a:pt x="1201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68" name="Google Shape;2368;p8"/>
              <p:cNvSpPr/>
              <p:nvPr/>
            </p:nvSpPr>
            <p:spPr>
              <a:xfrm>
                <a:off x="2430312" y="2147908"/>
                <a:ext cx="351212" cy="446281"/>
              </a:xfrm>
              <a:custGeom>
                <a:avLst/>
                <a:gdLst/>
                <a:ahLst/>
                <a:cxnLst/>
                <a:rect l="l" t="t" r="r" b="b"/>
                <a:pathLst>
                  <a:path w="10067" h="12792" extrusionOk="0">
                    <a:moveTo>
                      <a:pt x="10066" y="1"/>
                    </a:moveTo>
                    <a:lnTo>
                      <a:pt x="10066" y="1"/>
                    </a:lnTo>
                    <a:cubicBezTo>
                      <a:pt x="9999" y="45"/>
                      <a:pt x="9944" y="78"/>
                      <a:pt x="9900" y="123"/>
                    </a:cubicBezTo>
                    <a:cubicBezTo>
                      <a:pt x="9166" y="723"/>
                      <a:pt x="7920" y="1602"/>
                      <a:pt x="6874" y="1936"/>
                    </a:cubicBezTo>
                    <a:cubicBezTo>
                      <a:pt x="5829" y="2270"/>
                      <a:pt x="3582" y="3170"/>
                      <a:pt x="2703" y="4549"/>
                    </a:cubicBezTo>
                    <a:cubicBezTo>
                      <a:pt x="1825" y="5918"/>
                      <a:pt x="1269" y="6051"/>
                      <a:pt x="1069" y="7297"/>
                    </a:cubicBezTo>
                    <a:cubicBezTo>
                      <a:pt x="857" y="8543"/>
                      <a:pt x="980" y="8454"/>
                      <a:pt x="668" y="9554"/>
                    </a:cubicBezTo>
                    <a:cubicBezTo>
                      <a:pt x="345" y="10644"/>
                      <a:pt x="101" y="11334"/>
                      <a:pt x="34" y="11734"/>
                    </a:cubicBezTo>
                    <a:cubicBezTo>
                      <a:pt x="23" y="11835"/>
                      <a:pt x="12" y="11946"/>
                      <a:pt x="1" y="12046"/>
                    </a:cubicBezTo>
                    <a:lnTo>
                      <a:pt x="145" y="12791"/>
                    </a:lnTo>
                    <a:cubicBezTo>
                      <a:pt x="145" y="12791"/>
                      <a:pt x="1613" y="12068"/>
                      <a:pt x="2136" y="10644"/>
                    </a:cubicBezTo>
                    <a:cubicBezTo>
                      <a:pt x="2648" y="9221"/>
                      <a:pt x="2292" y="9421"/>
                      <a:pt x="2692" y="7987"/>
                    </a:cubicBezTo>
                    <a:cubicBezTo>
                      <a:pt x="3093" y="6541"/>
                      <a:pt x="3415" y="5439"/>
                      <a:pt x="4394" y="4828"/>
                    </a:cubicBezTo>
                    <a:cubicBezTo>
                      <a:pt x="5372" y="4205"/>
                      <a:pt x="5617" y="3827"/>
                      <a:pt x="6830" y="3148"/>
                    </a:cubicBezTo>
                    <a:cubicBezTo>
                      <a:pt x="8031" y="2470"/>
                      <a:pt x="8976" y="2814"/>
                      <a:pt x="9532" y="1580"/>
                    </a:cubicBezTo>
                    <a:cubicBezTo>
                      <a:pt x="9811" y="980"/>
                      <a:pt x="9966" y="412"/>
                      <a:pt x="1006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69" name="Google Shape;2369;p8"/>
              <p:cNvSpPr/>
              <p:nvPr/>
            </p:nvSpPr>
            <p:spPr>
              <a:xfrm>
                <a:off x="2434987" y="2179342"/>
                <a:ext cx="337606" cy="364400"/>
              </a:xfrm>
              <a:custGeom>
                <a:avLst/>
                <a:gdLst/>
                <a:ahLst/>
                <a:cxnLst/>
                <a:rect l="l" t="t" r="r" b="b"/>
                <a:pathLst>
                  <a:path w="9677" h="10445" extrusionOk="0">
                    <a:moveTo>
                      <a:pt x="9677" y="0"/>
                    </a:moveTo>
                    <a:lnTo>
                      <a:pt x="9677" y="0"/>
                    </a:lnTo>
                    <a:cubicBezTo>
                      <a:pt x="9610" y="34"/>
                      <a:pt x="9554" y="56"/>
                      <a:pt x="9499" y="79"/>
                    </a:cubicBezTo>
                    <a:cubicBezTo>
                      <a:pt x="8041" y="768"/>
                      <a:pt x="6640" y="1602"/>
                      <a:pt x="5261" y="2469"/>
                    </a:cubicBezTo>
                    <a:cubicBezTo>
                      <a:pt x="4593" y="2881"/>
                      <a:pt x="3893" y="3270"/>
                      <a:pt x="3303" y="3826"/>
                    </a:cubicBezTo>
                    <a:cubicBezTo>
                      <a:pt x="3026" y="4093"/>
                      <a:pt x="2759" y="4382"/>
                      <a:pt x="2514" y="4694"/>
                    </a:cubicBezTo>
                    <a:cubicBezTo>
                      <a:pt x="2269" y="5017"/>
                      <a:pt x="2013" y="5339"/>
                      <a:pt x="1780" y="5662"/>
                    </a:cubicBezTo>
                    <a:cubicBezTo>
                      <a:pt x="1557" y="5973"/>
                      <a:pt x="1390" y="6295"/>
                      <a:pt x="1279" y="6685"/>
                    </a:cubicBezTo>
                    <a:cubicBezTo>
                      <a:pt x="1179" y="7041"/>
                      <a:pt x="1123" y="7419"/>
                      <a:pt x="1068" y="7786"/>
                    </a:cubicBezTo>
                    <a:cubicBezTo>
                      <a:pt x="1001" y="8164"/>
                      <a:pt x="935" y="8531"/>
                      <a:pt x="801" y="8876"/>
                    </a:cubicBezTo>
                    <a:cubicBezTo>
                      <a:pt x="690" y="9165"/>
                      <a:pt x="545" y="9443"/>
                      <a:pt x="389" y="9699"/>
                    </a:cubicBezTo>
                    <a:cubicBezTo>
                      <a:pt x="290" y="9866"/>
                      <a:pt x="178" y="10022"/>
                      <a:pt x="67" y="10177"/>
                    </a:cubicBezTo>
                    <a:lnTo>
                      <a:pt x="33" y="10311"/>
                    </a:lnTo>
                    <a:lnTo>
                      <a:pt x="0" y="10444"/>
                    </a:lnTo>
                    <a:cubicBezTo>
                      <a:pt x="256" y="10077"/>
                      <a:pt x="500" y="9699"/>
                      <a:pt x="712" y="9288"/>
                    </a:cubicBezTo>
                    <a:cubicBezTo>
                      <a:pt x="846" y="8999"/>
                      <a:pt x="957" y="8698"/>
                      <a:pt x="1024" y="8376"/>
                    </a:cubicBezTo>
                    <a:cubicBezTo>
                      <a:pt x="1113" y="7998"/>
                      <a:pt x="1157" y="7597"/>
                      <a:pt x="1224" y="7219"/>
                    </a:cubicBezTo>
                    <a:cubicBezTo>
                      <a:pt x="1291" y="6819"/>
                      <a:pt x="1402" y="6429"/>
                      <a:pt x="1580" y="6095"/>
                    </a:cubicBezTo>
                    <a:cubicBezTo>
                      <a:pt x="1780" y="5739"/>
                      <a:pt x="2035" y="5439"/>
                      <a:pt x="2269" y="5128"/>
                    </a:cubicBezTo>
                    <a:cubicBezTo>
                      <a:pt x="2781" y="4471"/>
                      <a:pt x="3325" y="3882"/>
                      <a:pt x="3971" y="3426"/>
                    </a:cubicBezTo>
                    <a:cubicBezTo>
                      <a:pt x="4627" y="2959"/>
                      <a:pt x="5327" y="2558"/>
                      <a:pt x="6006" y="2136"/>
                    </a:cubicBezTo>
                    <a:cubicBezTo>
                      <a:pt x="6696" y="1713"/>
                      <a:pt x="7396" y="1302"/>
                      <a:pt x="8097" y="912"/>
                    </a:cubicBezTo>
                    <a:cubicBezTo>
                      <a:pt x="8597" y="635"/>
                      <a:pt x="9109" y="390"/>
                      <a:pt x="9621" y="145"/>
                    </a:cubicBezTo>
                    <a:cubicBezTo>
                      <a:pt x="9643" y="89"/>
                      <a:pt x="9654" y="45"/>
                      <a:pt x="967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70" name="Google Shape;2370;p8"/>
              <p:cNvSpPr/>
              <p:nvPr/>
            </p:nvSpPr>
            <p:spPr>
              <a:xfrm>
                <a:off x="2461746" y="2504118"/>
                <a:ext cx="48145" cy="72601"/>
              </a:xfrm>
              <a:custGeom>
                <a:avLst/>
                <a:gdLst/>
                <a:ahLst/>
                <a:cxnLst/>
                <a:rect l="l" t="t" r="r" b="b"/>
                <a:pathLst>
                  <a:path w="1380" h="2081" extrusionOk="0">
                    <a:moveTo>
                      <a:pt x="1380" y="1"/>
                    </a:moveTo>
                    <a:cubicBezTo>
                      <a:pt x="1124" y="323"/>
                      <a:pt x="879" y="668"/>
                      <a:pt x="645" y="1024"/>
                    </a:cubicBezTo>
                    <a:cubicBezTo>
                      <a:pt x="423" y="1369"/>
                      <a:pt x="212" y="1724"/>
                      <a:pt x="0" y="2080"/>
                    </a:cubicBezTo>
                    <a:cubicBezTo>
                      <a:pt x="56" y="2036"/>
                      <a:pt x="123" y="1981"/>
                      <a:pt x="178" y="1925"/>
                    </a:cubicBezTo>
                    <a:cubicBezTo>
                      <a:pt x="435" y="1502"/>
                      <a:pt x="690" y="1102"/>
                      <a:pt x="968" y="701"/>
                    </a:cubicBezTo>
                    <a:cubicBezTo>
                      <a:pt x="1068" y="557"/>
                      <a:pt x="1179" y="401"/>
                      <a:pt x="1291" y="256"/>
                    </a:cubicBezTo>
                    <a:cubicBezTo>
                      <a:pt x="1324" y="157"/>
                      <a:pt x="1357" y="78"/>
                      <a:pt x="138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71" name="Google Shape;2371;p8"/>
              <p:cNvSpPr/>
              <p:nvPr/>
            </p:nvSpPr>
            <p:spPr>
              <a:xfrm>
                <a:off x="2436522" y="2449029"/>
                <a:ext cx="82300" cy="144748"/>
              </a:xfrm>
              <a:custGeom>
                <a:avLst/>
                <a:gdLst/>
                <a:ahLst/>
                <a:cxnLst/>
                <a:rect l="l" t="t" r="r" b="b"/>
                <a:pathLst>
                  <a:path w="2359" h="4149" extrusionOk="0">
                    <a:moveTo>
                      <a:pt x="2359" y="1"/>
                    </a:moveTo>
                    <a:lnTo>
                      <a:pt x="2359" y="1"/>
                    </a:lnTo>
                    <a:cubicBezTo>
                      <a:pt x="2114" y="357"/>
                      <a:pt x="1880" y="723"/>
                      <a:pt x="1647" y="1101"/>
                    </a:cubicBezTo>
                    <a:cubicBezTo>
                      <a:pt x="1413" y="1469"/>
                      <a:pt x="1191" y="1835"/>
                      <a:pt x="968" y="2225"/>
                    </a:cubicBezTo>
                    <a:cubicBezTo>
                      <a:pt x="746" y="2559"/>
                      <a:pt x="557" y="2925"/>
                      <a:pt x="390" y="3315"/>
                    </a:cubicBezTo>
                    <a:cubicBezTo>
                      <a:pt x="246" y="3582"/>
                      <a:pt x="123" y="3860"/>
                      <a:pt x="1" y="4149"/>
                    </a:cubicBezTo>
                    <a:cubicBezTo>
                      <a:pt x="34" y="4127"/>
                      <a:pt x="90" y="4094"/>
                      <a:pt x="167" y="4049"/>
                    </a:cubicBezTo>
                    <a:cubicBezTo>
                      <a:pt x="234" y="3871"/>
                      <a:pt x="301" y="3693"/>
                      <a:pt x="379" y="3515"/>
                    </a:cubicBezTo>
                    <a:cubicBezTo>
                      <a:pt x="590" y="3093"/>
                      <a:pt x="812" y="2692"/>
                      <a:pt x="1035" y="2292"/>
                    </a:cubicBezTo>
                    <a:cubicBezTo>
                      <a:pt x="1269" y="1936"/>
                      <a:pt x="1536" y="1624"/>
                      <a:pt x="1836" y="1335"/>
                    </a:cubicBezTo>
                    <a:cubicBezTo>
                      <a:pt x="1969" y="1202"/>
                      <a:pt x="2114" y="1068"/>
                      <a:pt x="2248" y="935"/>
                    </a:cubicBezTo>
                    <a:cubicBezTo>
                      <a:pt x="2258" y="879"/>
                      <a:pt x="2258" y="834"/>
                      <a:pt x="2270" y="779"/>
                    </a:cubicBezTo>
                    <a:lnTo>
                      <a:pt x="2270" y="779"/>
                    </a:lnTo>
                    <a:cubicBezTo>
                      <a:pt x="1991" y="1046"/>
                      <a:pt x="1702" y="1313"/>
                      <a:pt x="1435" y="1602"/>
                    </a:cubicBezTo>
                    <a:cubicBezTo>
                      <a:pt x="1647" y="1269"/>
                      <a:pt x="1858" y="935"/>
                      <a:pt x="2070" y="612"/>
                    </a:cubicBezTo>
                    <a:cubicBezTo>
                      <a:pt x="2147" y="490"/>
                      <a:pt x="2236" y="367"/>
                      <a:pt x="2325" y="234"/>
                    </a:cubicBezTo>
                    <a:cubicBezTo>
                      <a:pt x="2337" y="167"/>
                      <a:pt x="2347" y="90"/>
                      <a:pt x="235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72" name="Google Shape;2372;p8"/>
              <p:cNvSpPr/>
              <p:nvPr/>
            </p:nvSpPr>
            <p:spPr>
              <a:xfrm>
                <a:off x="2717060" y="2219324"/>
                <a:ext cx="35725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590" extrusionOk="0">
                    <a:moveTo>
                      <a:pt x="1024" y="0"/>
                    </a:moveTo>
                    <a:lnTo>
                      <a:pt x="1024" y="0"/>
                    </a:lnTo>
                    <a:cubicBezTo>
                      <a:pt x="680" y="200"/>
                      <a:pt x="346" y="389"/>
                      <a:pt x="1" y="589"/>
                    </a:cubicBezTo>
                    <a:cubicBezTo>
                      <a:pt x="401" y="467"/>
                      <a:pt x="746" y="334"/>
                      <a:pt x="1024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73" name="Google Shape;2373;p8"/>
              <p:cNvSpPr/>
              <p:nvPr/>
            </p:nvSpPr>
            <p:spPr>
              <a:xfrm>
                <a:off x="2430696" y="2369868"/>
                <a:ext cx="111431" cy="206080"/>
              </a:xfrm>
              <a:custGeom>
                <a:avLst/>
                <a:gdLst/>
                <a:ahLst/>
                <a:cxnLst/>
                <a:rect l="l" t="t" r="r" b="b"/>
                <a:pathLst>
                  <a:path w="3194" h="5907" extrusionOk="0">
                    <a:moveTo>
                      <a:pt x="3193" y="1"/>
                    </a:moveTo>
                    <a:lnTo>
                      <a:pt x="3193" y="1"/>
                    </a:lnTo>
                    <a:cubicBezTo>
                      <a:pt x="2915" y="323"/>
                      <a:pt x="2648" y="668"/>
                      <a:pt x="2447" y="1057"/>
                    </a:cubicBezTo>
                    <a:cubicBezTo>
                      <a:pt x="2270" y="1391"/>
                      <a:pt x="2148" y="1769"/>
                      <a:pt x="2003" y="2136"/>
                    </a:cubicBezTo>
                    <a:cubicBezTo>
                      <a:pt x="1858" y="2503"/>
                      <a:pt x="1669" y="2848"/>
                      <a:pt x="1469" y="3182"/>
                    </a:cubicBezTo>
                    <a:cubicBezTo>
                      <a:pt x="1269" y="3515"/>
                      <a:pt x="1058" y="3837"/>
                      <a:pt x="857" y="4171"/>
                    </a:cubicBezTo>
                    <a:cubicBezTo>
                      <a:pt x="668" y="4494"/>
                      <a:pt x="479" y="4816"/>
                      <a:pt x="301" y="5161"/>
                    </a:cubicBezTo>
                    <a:cubicBezTo>
                      <a:pt x="201" y="5350"/>
                      <a:pt x="101" y="5550"/>
                      <a:pt x="1" y="5750"/>
                    </a:cubicBezTo>
                    <a:lnTo>
                      <a:pt x="34" y="5906"/>
                    </a:lnTo>
                    <a:cubicBezTo>
                      <a:pt x="235" y="5506"/>
                      <a:pt x="435" y="5105"/>
                      <a:pt x="657" y="4716"/>
                    </a:cubicBezTo>
                    <a:cubicBezTo>
                      <a:pt x="1035" y="4049"/>
                      <a:pt x="1480" y="3426"/>
                      <a:pt x="1825" y="2737"/>
                    </a:cubicBezTo>
                    <a:cubicBezTo>
                      <a:pt x="2003" y="2403"/>
                      <a:pt x="2125" y="2036"/>
                      <a:pt x="2270" y="1680"/>
                    </a:cubicBezTo>
                    <a:cubicBezTo>
                      <a:pt x="2425" y="1313"/>
                      <a:pt x="2603" y="968"/>
                      <a:pt x="2826" y="656"/>
                    </a:cubicBezTo>
                    <a:cubicBezTo>
                      <a:pt x="2904" y="545"/>
                      <a:pt x="2993" y="434"/>
                      <a:pt x="3070" y="323"/>
                    </a:cubicBezTo>
                    <a:cubicBezTo>
                      <a:pt x="3115" y="212"/>
                      <a:pt x="3159" y="112"/>
                      <a:pt x="3193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74" name="Google Shape;2374;p8"/>
              <p:cNvSpPr/>
              <p:nvPr/>
            </p:nvSpPr>
            <p:spPr>
              <a:xfrm>
                <a:off x="2374839" y="2052454"/>
                <a:ext cx="92766" cy="544071"/>
              </a:xfrm>
              <a:custGeom>
                <a:avLst/>
                <a:gdLst/>
                <a:ahLst/>
                <a:cxnLst/>
                <a:rect l="l" t="t" r="r" b="b"/>
                <a:pathLst>
                  <a:path w="2659" h="15595" extrusionOk="0">
                    <a:moveTo>
                      <a:pt x="245" y="1"/>
                    </a:moveTo>
                    <a:lnTo>
                      <a:pt x="0" y="189"/>
                    </a:lnTo>
                    <a:cubicBezTo>
                      <a:pt x="89" y="312"/>
                      <a:pt x="178" y="456"/>
                      <a:pt x="256" y="590"/>
                    </a:cubicBezTo>
                    <a:lnTo>
                      <a:pt x="489" y="1024"/>
                    </a:lnTo>
                    <a:cubicBezTo>
                      <a:pt x="634" y="1313"/>
                      <a:pt x="768" y="1613"/>
                      <a:pt x="890" y="1914"/>
                    </a:cubicBezTo>
                    <a:cubicBezTo>
                      <a:pt x="1146" y="2525"/>
                      <a:pt x="1357" y="3137"/>
                      <a:pt x="1546" y="3771"/>
                    </a:cubicBezTo>
                    <a:cubicBezTo>
                      <a:pt x="1635" y="4082"/>
                      <a:pt x="1724" y="4405"/>
                      <a:pt x="1802" y="4717"/>
                    </a:cubicBezTo>
                    <a:cubicBezTo>
                      <a:pt x="1869" y="5039"/>
                      <a:pt x="1947" y="5350"/>
                      <a:pt x="1980" y="5673"/>
                    </a:cubicBezTo>
                    <a:cubicBezTo>
                      <a:pt x="2002" y="5839"/>
                      <a:pt x="2036" y="5995"/>
                      <a:pt x="2046" y="6162"/>
                    </a:cubicBezTo>
                    <a:lnTo>
                      <a:pt x="2091" y="6652"/>
                    </a:lnTo>
                    <a:cubicBezTo>
                      <a:pt x="2091" y="6729"/>
                      <a:pt x="2103" y="6818"/>
                      <a:pt x="2103" y="6896"/>
                    </a:cubicBezTo>
                    <a:lnTo>
                      <a:pt x="2113" y="7141"/>
                    </a:lnTo>
                    <a:lnTo>
                      <a:pt x="2147" y="7631"/>
                    </a:lnTo>
                    <a:cubicBezTo>
                      <a:pt x="2192" y="8943"/>
                      <a:pt x="2158" y="10266"/>
                      <a:pt x="2091" y="11590"/>
                    </a:cubicBezTo>
                    <a:cubicBezTo>
                      <a:pt x="2024" y="12902"/>
                      <a:pt x="1925" y="14226"/>
                      <a:pt x="1791" y="15527"/>
                    </a:cubicBezTo>
                    <a:lnTo>
                      <a:pt x="2380" y="15594"/>
                    </a:lnTo>
                    <a:cubicBezTo>
                      <a:pt x="2491" y="14259"/>
                      <a:pt x="2570" y="12935"/>
                      <a:pt x="2603" y="11601"/>
                    </a:cubicBezTo>
                    <a:cubicBezTo>
                      <a:pt x="2647" y="10278"/>
                      <a:pt x="2659" y="8943"/>
                      <a:pt x="2592" y="7619"/>
                    </a:cubicBezTo>
                    <a:lnTo>
                      <a:pt x="2558" y="7119"/>
                    </a:lnTo>
                    <a:lnTo>
                      <a:pt x="2536" y="6863"/>
                    </a:lnTo>
                    <a:cubicBezTo>
                      <a:pt x="2536" y="6785"/>
                      <a:pt x="2525" y="6696"/>
                      <a:pt x="2514" y="6618"/>
                    </a:cubicBezTo>
                    <a:lnTo>
                      <a:pt x="2458" y="6118"/>
                    </a:lnTo>
                    <a:cubicBezTo>
                      <a:pt x="2447" y="5951"/>
                      <a:pt x="2414" y="5784"/>
                      <a:pt x="2392" y="5617"/>
                    </a:cubicBezTo>
                    <a:cubicBezTo>
                      <a:pt x="2347" y="5283"/>
                      <a:pt x="2258" y="4950"/>
                      <a:pt x="2192" y="4616"/>
                    </a:cubicBezTo>
                    <a:cubicBezTo>
                      <a:pt x="2103" y="4294"/>
                      <a:pt x="2002" y="3982"/>
                      <a:pt x="1902" y="3659"/>
                    </a:cubicBezTo>
                    <a:cubicBezTo>
                      <a:pt x="1702" y="3026"/>
                      <a:pt x="1468" y="2392"/>
                      <a:pt x="1201" y="1780"/>
                    </a:cubicBezTo>
                    <a:cubicBezTo>
                      <a:pt x="1068" y="1480"/>
                      <a:pt x="934" y="1168"/>
                      <a:pt x="779" y="879"/>
                    </a:cubicBezTo>
                    <a:cubicBezTo>
                      <a:pt x="612" y="579"/>
                      <a:pt x="456" y="290"/>
                      <a:pt x="24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75" name="Google Shape;2375;p8"/>
              <p:cNvSpPr/>
              <p:nvPr/>
            </p:nvSpPr>
            <p:spPr>
              <a:xfrm>
                <a:off x="2259184" y="2066025"/>
                <a:ext cx="209988" cy="558026"/>
              </a:xfrm>
              <a:custGeom>
                <a:avLst/>
                <a:gdLst/>
                <a:ahLst/>
                <a:cxnLst/>
                <a:rect l="l" t="t" r="r" b="b"/>
                <a:pathLst>
                  <a:path w="6019" h="15995" extrusionOk="0">
                    <a:moveTo>
                      <a:pt x="435" y="1"/>
                    </a:moveTo>
                    <a:cubicBezTo>
                      <a:pt x="357" y="134"/>
                      <a:pt x="12" y="757"/>
                      <a:pt x="12" y="1591"/>
                    </a:cubicBezTo>
                    <a:cubicBezTo>
                      <a:pt x="1" y="2514"/>
                      <a:pt x="257" y="3493"/>
                      <a:pt x="401" y="4795"/>
                    </a:cubicBezTo>
                    <a:cubicBezTo>
                      <a:pt x="546" y="6107"/>
                      <a:pt x="735" y="6229"/>
                      <a:pt x="1157" y="7230"/>
                    </a:cubicBezTo>
                    <a:cubicBezTo>
                      <a:pt x="1580" y="8231"/>
                      <a:pt x="2726" y="9810"/>
                      <a:pt x="3238" y="11134"/>
                    </a:cubicBezTo>
                    <a:cubicBezTo>
                      <a:pt x="3749" y="12447"/>
                      <a:pt x="4427" y="14170"/>
                      <a:pt x="4661" y="14827"/>
                    </a:cubicBezTo>
                    <a:cubicBezTo>
                      <a:pt x="4894" y="15483"/>
                      <a:pt x="4950" y="15939"/>
                      <a:pt x="4950" y="15939"/>
                    </a:cubicBezTo>
                    <a:lnTo>
                      <a:pt x="5217" y="15994"/>
                    </a:lnTo>
                    <a:cubicBezTo>
                      <a:pt x="5217" y="15994"/>
                      <a:pt x="6018" y="15371"/>
                      <a:pt x="5873" y="13792"/>
                    </a:cubicBezTo>
                    <a:cubicBezTo>
                      <a:pt x="5729" y="12213"/>
                      <a:pt x="5084" y="10600"/>
                      <a:pt x="4894" y="9533"/>
                    </a:cubicBezTo>
                    <a:cubicBezTo>
                      <a:pt x="4706" y="8465"/>
                      <a:pt x="4472" y="7475"/>
                      <a:pt x="4083" y="6674"/>
                    </a:cubicBezTo>
                    <a:cubicBezTo>
                      <a:pt x="3705" y="5885"/>
                      <a:pt x="2447" y="3771"/>
                      <a:pt x="1802" y="2659"/>
                    </a:cubicBezTo>
                    <a:cubicBezTo>
                      <a:pt x="1169" y="1535"/>
                      <a:pt x="690" y="1002"/>
                      <a:pt x="591" y="601"/>
                    </a:cubicBezTo>
                    <a:cubicBezTo>
                      <a:pt x="512" y="279"/>
                      <a:pt x="479" y="79"/>
                      <a:pt x="457" y="12"/>
                    </a:cubicBezTo>
                    <a:cubicBezTo>
                      <a:pt x="457" y="1"/>
                      <a:pt x="445" y="1"/>
                      <a:pt x="43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76" name="Google Shape;2376;p8"/>
              <p:cNvSpPr/>
              <p:nvPr/>
            </p:nvSpPr>
            <p:spPr>
              <a:xfrm>
                <a:off x="2273942" y="2239490"/>
                <a:ext cx="144783" cy="327524"/>
              </a:xfrm>
              <a:custGeom>
                <a:avLst/>
                <a:gdLst/>
                <a:ahLst/>
                <a:cxnLst/>
                <a:rect l="l" t="t" r="r" b="b"/>
                <a:pathLst>
                  <a:path w="4150" h="938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34" y="1146"/>
                      <a:pt x="334" y="1301"/>
                      <a:pt x="734" y="2258"/>
                    </a:cubicBezTo>
                    <a:cubicBezTo>
                      <a:pt x="1157" y="3259"/>
                      <a:pt x="2303" y="4838"/>
                      <a:pt x="2815" y="6162"/>
                    </a:cubicBezTo>
                    <a:cubicBezTo>
                      <a:pt x="3226" y="7230"/>
                      <a:pt x="3760" y="8575"/>
                      <a:pt x="4071" y="9388"/>
                    </a:cubicBezTo>
                    <a:cubicBezTo>
                      <a:pt x="4138" y="8898"/>
                      <a:pt x="4149" y="8187"/>
                      <a:pt x="3971" y="7285"/>
                    </a:cubicBezTo>
                    <a:cubicBezTo>
                      <a:pt x="3604" y="5473"/>
                      <a:pt x="3470" y="5962"/>
                      <a:pt x="3171" y="4538"/>
                    </a:cubicBezTo>
                    <a:cubicBezTo>
                      <a:pt x="2859" y="3115"/>
                      <a:pt x="2770" y="3626"/>
                      <a:pt x="2081" y="2492"/>
                    </a:cubicBezTo>
                    <a:cubicBezTo>
                      <a:pt x="1391" y="1368"/>
                      <a:pt x="1268" y="1568"/>
                      <a:pt x="757" y="913"/>
                    </a:cubicBezTo>
                    <a:cubicBezTo>
                      <a:pt x="534" y="634"/>
                      <a:pt x="245" y="290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77" name="Google Shape;2377;p8"/>
              <p:cNvSpPr/>
              <p:nvPr/>
            </p:nvSpPr>
            <p:spPr>
              <a:xfrm>
                <a:off x="2389178" y="2274797"/>
                <a:ext cx="62518" cy="347340"/>
              </a:xfrm>
              <a:custGeom>
                <a:avLst/>
                <a:gdLst/>
                <a:ahLst/>
                <a:cxnLst/>
                <a:rect l="l" t="t" r="r" b="b"/>
                <a:pathLst>
                  <a:path w="1792" h="9956" extrusionOk="0">
                    <a:moveTo>
                      <a:pt x="1" y="0"/>
                    </a:moveTo>
                    <a:cubicBezTo>
                      <a:pt x="34" y="134"/>
                      <a:pt x="68" y="267"/>
                      <a:pt x="112" y="401"/>
                    </a:cubicBezTo>
                    <a:cubicBezTo>
                      <a:pt x="190" y="623"/>
                      <a:pt x="279" y="846"/>
                      <a:pt x="345" y="1080"/>
                    </a:cubicBezTo>
                    <a:cubicBezTo>
                      <a:pt x="412" y="1313"/>
                      <a:pt x="446" y="1557"/>
                      <a:pt x="468" y="1791"/>
                    </a:cubicBezTo>
                    <a:cubicBezTo>
                      <a:pt x="513" y="2281"/>
                      <a:pt x="557" y="2770"/>
                      <a:pt x="634" y="3248"/>
                    </a:cubicBezTo>
                    <a:cubicBezTo>
                      <a:pt x="723" y="3727"/>
                      <a:pt x="857" y="4182"/>
                      <a:pt x="1002" y="4639"/>
                    </a:cubicBezTo>
                    <a:cubicBezTo>
                      <a:pt x="1146" y="5084"/>
                      <a:pt x="1302" y="5539"/>
                      <a:pt x="1413" y="6006"/>
                    </a:cubicBezTo>
                    <a:cubicBezTo>
                      <a:pt x="1536" y="6473"/>
                      <a:pt x="1625" y="6952"/>
                      <a:pt x="1680" y="7430"/>
                    </a:cubicBezTo>
                    <a:cubicBezTo>
                      <a:pt x="1769" y="8275"/>
                      <a:pt x="1724" y="9187"/>
                      <a:pt x="1213" y="9888"/>
                    </a:cubicBezTo>
                    <a:cubicBezTo>
                      <a:pt x="1224" y="9933"/>
                      <a:pt x="1224" y="9955"/>
                      <a:pt x="1224" y="9955"/>
                    </a:cubicBezTo>
                    <a:lnTo>
                      <a:pt x="1235" y="9955"/>
                    </a:lnTo>
                    <a:cubicBezTo>
                      <a:pt x="1658" y="9399"/>
                      <a:pt x="1791" y="8653"/>
                      <a:pt x="1769" y="7953"/>
                    </a:cubicBezTo>
                    <a:cubicBezTo>
                      <a:pt x="1758" y="7474"/>
                      <a:pt x="1692" y="6997"/>
                      <a:pt x="1603" y="6529"/>
                    </a:cubicBezTo>
                    <a:cubicBezTo>
                      <a:pt x="1502" y="6051"/>
                      <a:pt x="1380" y="5584"/>
                      <a:pt x="1224" y="5128"/>
                    </a:cubicBezTo>
                    <a:cubicBezTo>
                      <a:pt x="1079" y="4661"/>
                      <a:pt x="913" y="4204"/>
                      <a:pt x="802" y="3727"/>
                    </a:cubicBezTo>
                    <a:cubicBezTo>
                      <a:pt x="679" y="3248"/>
                      <a:pt x="624" y="2748"/>
                      <a:pt x="568" y="2259"/>
                    </a:cubicBezTo>
                    <a:cubicBezTo>
                      <a:pt x="523" y="1780"/>
                      <a:pt x="490" y="1302"/>
                      <a:pt x="335" y="835"/>
                    </a:cubicBezTo>
                    <a:lnTo>
                      <a:pt x="134" y="267"/>
                    </a:lnTo>
                    <a:cubicBezTo>
                      <a:pt x="90" y="178"/>
                      <a:pt x="45" y="101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78" name="Google Shape;2378;p8"/>
              <p:cNvSpPr/>
              <p:nvPr/>
            </p:nvSpPr>
            <p:spPr>
              <a:xfrm>
                <a:off x="2379898" y="2258888"/>
                <a:ext cx="59379" cy="351178"/>
              </a:xfrm>
              <a:custGeom>
                <a:avLst/>
                <a:gdLst/>
                <a:ahLst/>
                <a:cxnLst/>
                <a:rect l="l" t="t" r="r" b="b"/>
                <a:pathLst>
                  <a:path w="1702" h="1006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78" y="646"/>
                      <a:pt x="356" y="1279"/>
                      <a:pt x="467" y="1936"/>
                    </a:cubicBezTo>
                    <a:cubicBezTo>
                      <a:pt x="601" y="2670"/>
                      <a:pt x="656" y="3415"/>
                      <a:pt x="823" y="4138"/>
                    </a:cubicBezTo>
                    <a:cubicBezTo>
                      <a:pt x="989" y="4872"/>
                      <a:pt x="1190" y="5595"/>
                      <a:pt x="1379" y="6318"/>
                    </a:cubicBezTo>
                    <a:cubicBezTo>
                      <a:pt x="1434" y="6496"/>
                      <a:pt x="1479" y="6674"/>
                      <a:pt x="1523" y="6852"/>
                    </a:cubicBezTo>
                    <a:cubicBezTo>
                      <a:pt x="1568" y="7041"/>
                      <a:pt x="1612" y="7230"/>
                      <a:pt x="1612" y="7430"/>
                    </a:cubicBezTo>
                    <a:cubicBezTo>
                      <a:pt x="1612" y="7597"/>
                      <a:pt x="1590" y="7775"/>
                      <a:pt x="1579" y="7942"/>
                    </a:cubicBezTo>
                    <a:cubicBezTo>
                      <a:pt x="1557" y="8120"/>
                      <a:pt x="1557" y="8298"/>
                      <a:pt x="1579" y="8476"/>
                    </a:cubicBezTo>
                    <a:cubicBezTo>
                      <a:pt x="1612" y="8820"/>
                      <a:pt x="1668" y="9176"/>
                      <a:pt x="1590" y="9521"/>
                    </a:cubicBezTo>
                    <a:cubicBezTo>
                      <a:pt x="1557" y="9688"/>
                      <a:pt x="1490" y="9843"/>
                      <a:pt x="1412" y="9988"/>
                    </a:cubicBezTo>
                    <a:cubicBezTo>
                      <a:pt x="1412" y="10011"/>
                      <a:pt x="1424" y="10033"/>
                      <a:pt x="1424" y="10066"/>
                    </a:cubicBezTo>
                    <a:cubicBezTo>
                      <a:pt x="1479" y="9977"/>
                      <a:pt x="1523" y="9888"/>
                      <a:pt x="1557" y="9799"/>
                    </a:cubicBezTo>
                    <a:cubicBezTo>
                      <a:pt x="1679" y="9499"/>
                      <a:pt x="1701" y="9176"/>
                      <a:pt x="1668" y="8854"/>
                    </a:cubicBezTo>
                    <a:cubicBezTo>
                      <a:pt x="1657" y="8676"/>
                      <a:pt x="1624" y="8498"/>
                      <a:pt x="1612" y="8309"/>
                    </a:cubicBezTo>
                    <a:cubicBezTo>
                      <a:pt x="1602" y="8131"/>
                      <a:pt x="1624" y="7953"/>
                      <a:pt x="1646" y="7764"/>
                    </a:cubicBezTo>
                    <a:cubicBezTo>
                      <a:pt x="1657" y="7586"/>
                      <a:pt x="1668" y="7408"/>
                      <a:pt x="1646" y="7230"/>
                    </a:cubicBezTo>
                    <a:cubicBezTo>
                      <a:pt x="1624" y="7052"/>
                      <a:pt x="1579" y="6874"/>
                      <a:pt x="1535" y="6696"/>
                    </a:cubicBezTo>
                    <a:cubicBezTo>
                      <a:pt x="1335" y="5962"/>
                      <a:pt x="1134" y="5217"/>
                      <a:pt x="957" y="4483"/>
                    </a:cubicBezTo>
                    <a:cubicBezTo>
                      <a:pt x="856" y="4104"/>
                      <a:pt x="779" y="3726"/>
                      <a:pt x="723" y="3348"/>
                    </a:cubicBezTo>
                    <a:cubicBezTo>
                      <a:pt x="667" y="2970"/>
                      <a:pt x="623" y="2592"/>
                      <a:pt x="567" y="2214"/>
                    </a:cubicBezTo>
                    <a:cubicBezTo>
                      <a:pt x="467" y="1513"/>
                      <a:pt x="289" y="824"/>
                      <a:pt x="89" y="145"/>
                    </a:cubicBezTo>
                    <a:cubicBezTo>
                      <a:pt x="55" y="100"/>
                      <a:pt x="33" y="56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79" name="Google Shape;2379;p8"/>
              <p:cNvSpPr/>
              <p:nvPr/>
            </p:nvSpPr>
            <p:spPr>
              <a:xfrm>
                <a:off x="2416740" y="2339619"/>
                <a:ext cx="43121" cy="26776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7675" extrusionOk="0">
                    <a:moveTo>
                      <a:pt x="0" y="0"/>
                    </a:moveTo>
                    <a:cubicBezTo>
                      <a:pt x="0" y="490"/>
                      <a:pt x="34" y="967"/>
                      <a:pt x="111" y="1457"/>
                    </a:cubicBezTo>
                    <a:cubicBezTo>
                      <a:pt x="223" y="2180"/>
                      <a:pt x="378" y="2903"/>
                      <a:pt x="590" y="3604"/>
                    </a:cubicBezTo>
                    <a:cubicBezTo>
                      <a:pt x="801" y="4304"/>
                      <a:pt x="1090" y="4994"/>
                      <a:pt x="1135" y="5728"/>
                    </a:cubicBezTo>
                    <a:cubicBezTo>
                      <a:pt x="1157" y="6106"/>
                      <a:pt x="1112" y="6473"/>
                      <a:pt x="1102" y="6851"/>
                    </a:cubicBezTo>
                    <a:cubicBezTo>
                      <a:pt x="1079" y="7118"/>
                      <a:pt x="1079" y="7396"/>
                      <a:pt x="1068" y="7674"/>
                    </a:cubicBezTo>
                    <a:lnTo>
                      <a:pt x="1135" y="7541"/>
                    </a:lnTo>
                    <a:cubicBezTo>
                      <a:pt x="1135" y="7408"/>
                      <a:pt x="1146" y="7274"/>
                      <a:pt x="1146" y="7151"/>
                    </a:cubicBezTo>
                    <a:cubicBezTo>
                      <a:pt x="1168" y="6773"/>
                      <a:pt x="1201" y="6395"/>
                      <a:pt x="1213" y="6028"/>
                    </a:cubicBezTo>
                    <a:cubicBezTo>
                      <a:pt x="1235" y="5283"/>
                      <a:pt x="991" y="4593"/>
                      <a:pt x="757" y="3904"/>
                    </a:cubicBezTo>
                    <a:cubicBezTo>
                      <a:pt x="534" y="3192"/>
                      <a:pt x="356" y="2469"/>
                      <a:pt x="223" y="1735"/>
                    </a:cubicBezTo>
                    <a:cubicBezTo>
                      <a:pt x="145" y="1246"/>
                      <a:pt x="89" y="756"/>
                      <a:pt x="67" y="256"/>
                    </a:cubicBezTo>
                    <a:cubicBezTo>
                      <a:pt x="45" y="167"/>
                      <a:pt x="22" y="78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80" name="Google Shape;2380;p8"/>
              <p:cNvSpPr/>
              <p:nvPr/>
            </p:nvSpPr>
            <p:spPr>
              <a:xfrm>
                <a:off x="2354255" y="2213882"/>
                <a:ext cx="69112" cy="371761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1065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2" y="78"/>
                      <a:pt x="12" y="156"/>
                      <a:pt x="34" y="223"/>
                    </a:cubicBezTo>
                    <a:cubicBezTo>
                      <a:pt x="90" y="668"/>
                      <a:pt x="190" y="1101"/>
                      <a:pt x="323" y="1535"/>
                    </a:cubicBezTo>
                    <a:cubicBezTo>
                      <a:pt x="457" y="1969"/>
                      <a:pt x="624" y="2391"/>
                      <a:pt x="735" y="2848"/>
                    </a:cubicBezTo>
                    <a:cubicBezTo>
                      <a:pt x="835" y="3303"/>
                      <a:pt x="891" y="3771"/>
                      <a:pt x="968" y="4238"/>
                    </a:cubicBezTo>
                    <a:cubicBezTo>
                      <a:pt x="1046" y="4705"/>
                      <a:pt x="1135" y="5161"/>
                      <a:pt x="1235" y="5617"/>
                    </a:cubicBezTo>
                    <a:cubicBezTo>
                      <a:pt x="1336" y="6073"/>
                      <a:pt x="1435" y="6518"/>
                      <a:pt x="1547" y="6974"/>
                    </a:cubicBezTo>
                    <a:cubicBezTo>
                      <a:pt x="1647" y="7419"/>
                      <a:pt x="1791" y="7875"/>
                      <a:pt x="1825" y="8342"/>
                    </a:cubicBezTo>
                    <a:cubicBezTo>
                      <a:pt x="1836" y="8565"/>
                      <a:pt x="1813" y="8787"/>
                      <a:pt x="1769" y="9010"/>
                    </a:cubicBezTo>
                    <a:cubicBezTo>
                      <a:pt x="1736" y="9232"/>
                      <a:pt x="1714" y="9432"/>
                      <a:pt x="1747" y="9655"/>
                    </a:cubicBezTo>
                    <a:cubicBezTo>
                      <a:pt x="1791" y="9944"/>
                      <a:pt x="1914" y="10244"/>
                      <a:pt x="1925" y="10533"/>
                    </a:cubicBezTo>
                    <a:cubicBezTo>
                      <a:pt x="1925" y="10555"/>
                      <a:pt x="1936" y="10567"/>
                      <a:pt x="1936" y="10589"/>
                    </a:cubicBezTo>
                    <a:lnTo>
                      <a:pt x="1969" y="10656"/>
                    </a:lnTo>
                    <a:cubicBezTo>
                      <a:pt x="1981" y="10500"/>
                      <a:pt x="1947" y="10333"/>
                      <a:pt x="1914" y="10177"/>
                    </a:cubicBezTo>
                    <a:cubicBezTo>
                      <a:pt x="1869" y="9954"/>
                      <a:pt x="1791" y="9721"/>
                      <a:pt x="1781" y="9487"/>
                    </a:cubicBezTo>
                    <a:cubicBezTo>
                      <a:pt x="1769" y="9265"/>
                      <a:pt x="1825" y="9042"/>
                      <a:pt x="1858" y="8809"/>
                    </a:cubicBezTo>
                    <a:cubicBezTo>
                      <a:pt x="1936" y="8375"/>
                      <a:pt x="1836" y="7942"/>
                      <a:pt x="1736" y="7508"/>
                    </a:cubicBezTo>
                    <a:cubicBezTo>
                      <a:pt x="1613" y="7040"/>
                      <a:pt x="1502" y="6585"/>
                      <a:pt x="1402" y="6118"/>
                    </a:cubicBezTo>
                    <a:cubicBezTo>
                      <a:pt x="1291" y="5651"/>
                      <a:pt x="1202" y="5184"/>
                      <a:pt x="1113" y="4716"/>
                    </a:cubicBezTo>
                    <a:cubicBezTo>
                      <a:pt x="1024" y="4249"/>
                      <a:pt x="957" y="3782"/>
                      <a:pt x="879" y="3315"/>
                    </a:cubicBezTo>
                    <a:cubicBezTo>
                      <a:pt x="846" y="3081"/>
                      <a:pt x="802" y="2859"/>
                      <a:pt x="735" y="2636"/>
                    </a:cubicBezTo>
                    <a:cubicBezTo>
                      <a:pt x="679" y="2414"/>
                      <a:pt x="602" y="2191"/>
                      <a:pt x="523" y="1969"/>
                    </a:cubicBezTo>
                    <a:cubicBezTo>
                      <a:pt x="368" y="1535"/>
                      <a:pt x="234" y="1091"/>
                      <a:pt x="145" y="646"/>
                    </a:cubicBezTo>
                    <a:cubicBezTo>
                      <a:pt x="112" y="456"/>
                      <a:pt x="78" y="278"/>
                      <a:pt x="56" y="90"/>
                    </a:cubicBezTo>
                    <a:cubicBezTo>
                      <a:pt x="34" y="56"/>
                      <a:pt x="12" y="33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81" name="Google Shape;2381;p8"/>
              <p:cNvSpPr/>
              <p:nvPr/>
            </p:nvSpPr>
            <p:spPr>
              <a:xfrm>
                <a:off x="2263057" y="2090098"/>
                <a:ext cx="115687" cy="381076"/>
              </a:xfrm>
              <a:custGeom>
                <a:avLst/>
                <a:gdLst/>
                <a:ahLst/>
                <a:cxnLst/>
                <a:rect l="l" t="t" r="r" b="b"/>
                <a:pathLst>
                  <a:path w="3316" h="10923" extrusionOk="0">
                    <a:moveTo>
                      <a:pt x="35" y="0"/>
                    </a:moveTo>
                    <a:cubicBezTo>
                      <a:pt x="23" y="45"/>
                      <a:pt x="12" y="78"/>
                      <a:pt x="1" y="123"/>
                    </a:cubicBezTo>
                    <a:cubicBezTo>
                      <a:pt x="79" y="467"/>
                      <a:pt x="179" y="813"/>
                      <a:pt x="279" y="1146"/>
                    </a:cubicBezTo>
                    <a:cubicBezTo>
                      <a:pt x="413" y="1569"/>
                      <a:pt x="535" y="2002"/>
                      <a:pt x="624" y="2436"/>
                    </a:cubicBezTo>
                    <a:cubicBezTo>
                      <a:pt x="702" y="2859"/>
                      <a:pt x="757" y="3282"/>
                      <a:pt x="846" y="3704"/>
                    </a:cubicBezTo>
                    <a:cubicBezTo>
                      <a:pt x="924" y="4105"/>
                      <a:pt x="1024" y="4505"/>
                      <a:pt x="1202" y="4883"/>
                    </a:cubicBezTo>
                    <a:cubicBezTo>
                      <a:pt x="1380" y="5272"/>
                      <a:pt x="1636" y="5628"/>
                      <a:pt x="1792" y="6040"/>
                    </a:cubicBezTo>
                    <a:cubicBezTo>
                      <a:pt x="1948" y="6440"/>
                      <a:pt x="2025" y="6863"/>
                      <a:pt x="2103" y="7296"/>
                    </a:cubicBezTo>
                    <a:cubicBezTo>
                      <a:pt x="2181" y="7708"/>
                      <a:pt x="2270" y="8119"/>
                      <a:pt x="2415" y="8520"/>
                    </a:cubicBezTo>
                    <a:cubicBezTo>
                      <a:pt x="2626" y="9110"/>
                      <a:pt x="2915" y="9688"/>
                      <a:pt x="3071" y="10299"/>
                    </a:cubicBezTo>
                    <a:cubicBezTo>
                      <a:pt x="3093" y="10344"/>
                      <a:pt x="3104" y="10400"/>
                      <a:pt x="3127" y="10444"/>
                    </a:cubicBezTo>
                    <a:cubicBezTo>
                      <a:pt x="3182" y="10600"/>
                      <a:pt x="3248" y="10756"/>
                      <a:pt x="3315" y="10922"/>
                    </a:cubicBezTo>
                    <a:cubicBezTo>
                      <a:pt x="3305" y="10878"/>
                      <a:pt x="3293" y="10822"/>
                      <a:pt x="3282" y="10778"/>
                    </a:cubicBezTo>
                    <a:cubicBezTo>
                      <a:pt x="3171" y="10355"/>
                      <a:pt x="3048" y="9943"/>
                      <a:pt x="2926" y="9532"/>
                    </a:cubicBezTo>
                    <a:cubicBezTo>
                      <a:pt x="2682" y="8698"/>
                      <a:pt x="2425" y="7852"/>
                      <a:pt x="2225" y="7007"/>
                    </a:cubicBezTo>
                    <a:cubicBezTo>
                      <a:pt x="2114" y="6574"/>
                      <a:pt x="2037" y="6140"/>
                      <a:pt x="1936" y="5706"/>
                    </a:cubicBezTo>
                    <a:cubicBezTo>
                      <a:pt x="1847" y="5284"/>
                      <a:pt x="1714" y="4883"/>
                      <a:pt x="1569" y="4471"/>
                    </a:cubicBezTo>
                    <a:cubicBezTo>
                      <a:pt x="1414" y="4071"/>
                      <a:pt x="1280" y="3660"/>
                      <a:pt x="1214" y="3226"/>
                    </a:cubicBezTo>
                    <a:cubicBezTo>
                      <a:pt x="1147" y="2792"/>
                      <a:pt x="1113" y="2358"/>
                      <a:pt x="1113" y="1913"/>
                    </a:cubicBezTo>
                    <a:cubicBezTo>
                      <a:pt x="1113" y="1624"/>
                      <a:pt x="1113" y="1335"/>
                      <a:pt x="1125" y="1035"/>
                    </a:cubicBezTo>
                    <a:cubicBezTo>
                      <a:pt x="1102" y="1001"/>
                      <a:pt x="1080" y="968"/>
                      <a:pt x="1058" y="946"/>
                    </a:cubicBezTo>
                    <a:lnTo>
                      <a:pt x="1058" y="1658"/>
                    </a:lnTo>
                    <a:cubicBezTo>
                      <a:pt x="1058" y="2503"/>
                      <a:pt x="1125" y="3359"/>
                      <a:pt x="1392" y="4160"/>
                    </a:cubicBezTo>
                    <a:cubicBezTo>
                      <a:pt x="1525" y="4560"/>
                      <a:pt x="1681" y="4961"/>
                      <a:pt x="1792" y="5361"/>
                    </a:cubicBezTo>
                    <a:cubicBezTo>
                      <a:pt x="1914" y="5773"/>
                      <a:pt x="1992" y="6206"/>
                      <a:pt x="2081" y="6618"/>
                    </a:cubicBezTo>
                    <a:cubicBezTo>
                      <a:pt x="2281" y="7464"/>
                      <a:pt x="2514" y="8297"/>
                      <a:pt x="2759" y="9132"/>
                    </a:cubicBezTo>
                    <a:lnTo>
                      <a:pt x="2860" y="9466"/>
                    </a:lnTo>
                    <a:cubicBezTo>
                      <a:pt x="2781" y="9276"/>
                      <a:pt x="2704" y="9098"/>
                      <a:pt x="2626" y="8909"/>
                    </a:cubicBezTo>
                    <a:cubicBezTo>
                      <a:pt x="2459" y="8509"/>
                      <a:pt x="2326" y="8109"/>
                      <a:pt x="2237" y="7686"/>
                    </a:cubicBezTo>
                    <a:cubicBezTo>
                      <a:pt x="2148" y="7274"/>
                      <a:pt x="2092" y="6863"/>
                      <a:pt x="1992" y="6451"/>
                    </a:cubicBezTo>
                    <a:cubicBezTo>
                      <a:pt x="1936" y="6251"/>
                      <a:pt x="1869" y="6051"/>
                      <a:pt x="1780" y="5862"/>
                    </a:cubicBezTo>
                    <a:cubicBezTo>
                      <a:pt x="1703" y="5672"/>
                      <a:pt x="1592" y="5495"/>
                      <a:pt x="1491" y="5317"/>
                    </a:cubicBezTo>
                    <a:cubicBezTo>
                      <a:pt x="1269" y="4950"/>
                      <a:pt x="1102" y="4560"/>
                      <a:pt x="1002" y="4149"/>
                    </a:cubicBezTo>
                    <a:cubicBezTo>
                      <a:pt x="891" y="3737"/>
                      <a:pt x="824" y="3315"/>
                      <a:pt x="757" y="2892"/>
                    </a:cubicBezTo>
                    <a:cubicBezTo>
                      <a:pt x="690" y="2469"/>
                      <a:pt x="601" y="2047"/>
                      <a:pt x="490" y="1636"/>
                    </a:cubicBezTo>
                    <a:cubicBezTo>
                      <a:pt x="368" y="1213"/>
                      <a:pt x="223" y="801"/>
                      <a:pt x="124" y="378"/>
                    </a:cubicBezTo>
                    <a:cubicBezTo>
                      <a:pt x="90" y="256"/>
                      <a:pt x="57" y="123"/>
                      <a:pt x="3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82" name="Google Shape;2382;p8"/>
              <p:cNvSpPr/>
              <p:nvPr/>
            </p:nvSpPr>
            <p:spPr>
              <a:xfrm>
                <a:off x="2262289" y="2159561"/>
                <a:ext cx="82718" cy="240200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6885" extrusionOk="0">
                    <a:moveTo>
                      <a:pt x="1" y="0"/>
                    </a:moveTo>
                    <a:cubicBezTo>
                      <a:pt x="23" y="167"/>
                      <a:pt x="57" y="345"/>
                      <a:pt x="79" y="523"/>
                    </a:cubicBezTo>
                    <a:cubicBezTo>
                      <a:pt x="134" y="701"/>
                      <a:pt x="212" y="890"/>
                      <a:pt x="290" y="1057"/>
                    </a:cubicBezTo>
                    <a:cubicBezTo>
                      <a:pt x="435" y="1380"/>
                      <a:pt x="579" y="1691"/>
                      <a:pt x="646" y="2035"/>
                    </a:cubicBezTo>
                    <a:cubicBezTo>
                      <a:pt x="712" y="2369"/>
                      <a:pt x="735" y="2703"/>
                      <a:pt x="791" y="3048"/>
                    </a:cubicBezTo>
                    <a:cubicBezTo>
                      <a:pt x="846" y="3370"/>
                      <a:pt x="935" y="3681"/>
                      <a:pt x="1068" y="3982"/>
                    </a:cubicBezTo>
                    <a:cubicBezTo>
                      <a:pt x="1313" y="4571"/>
                      <a:pt x="1658" y="5117"/>
                      <a:pt x="1914" y="5706"/>
                    </a:cubicBezTo>
                    <a:cubicBezTo>
                      <a:pt x="2059" y="6029"/>
                      <a:pt x="2181" y="6362"/>
                      <a:pt x="2270" y="6707"/>
                    </a:cubicBezTo>
                    <a:cubicBezTo>
                      <a:pt x="2303" y="6763"/>
                      <a:pt x="2336" y="6829"/>
                      <a:pt x="2370" y="6885"/>
                    </a:cubicBezTo>
                    <a:cubicBezTo>
                      <a:pt x="2292" y="6563"/>
                      <a:pt x="2203" y="6251"/>
                      <a:pt x="2081" y="5940"/>
                    </a:cubicBezTo>
                    <a:cubicBezTo>
                      <a:pt x="1847" y="5339"/>
                      <a:pt x="1513" y="4794"/>
                      <a:pt x="1224" y="4215"/>
                    </a:cubicBezTo>
                    <a:cubicBezTo>
                      <a:pt x="1091" y="3926"/>
                      <a:pt x="969" y="3637"/>
                      <a:pt x="890" y="3315"/>
                    </a:cubicBezTo>
                    <a:cubicBezTo>
                      <a:pt x="813" y="2981"/>
                      <a:pt x="791" y="2636"/>
                      <a:pt x="735" y="2302"/>
                    </a:cubicBezTo>
                    <a:cubicBezTo>
                      <a:pt x="690" y="1958"/>
                      <a:pt x="613" y="1647"/>
                      <a:pt x="468" y="1335"/>
                    </a:cubicBezTo>
                    <a:cubicBezTo>
                      <a:pt x="334" y="1024"/>
                      <a:pt x="179" y="723"/>
                      <a:pt x="90" y="401"/>
                    </a:cubicBezTo>
                    <a:cubicBezTo>
                      <a:pt x="57" y="267"/>
                      <a:pt x="23" y="134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83" name="Google Shape;2383;p8"/>
              <p:cNvSpPr/>
              <p:nvPr/>
            </p:nvSpPr>
            <p:spPr>
              <a:xfrm>
                <a:off x="2259184" y="2111450"/>
                <a:ext cx="1221" cy="31434"/>
              </a:xfrm>
              <a:custGeom>
                <a:avLst/>
                <a:gdLst/>
                <a:ahLst/>
                <a:cxnLst/>
                <a:rect l="l" t="t" r="r" b="b"/>
                <a:pathLst>
                  <a:path w="35" h="901" extrusionOk="0">
                    <a:moveTo>
                      <a:pt x="23" y="0"/>
                    </a:moveTo>
                    <a:lnTo>
                      <a:pt x="23" y="0"/>
                    </a:lnTo>
                    <a:cubicBezTo>
                      <a:pt x="12" y="89"/>
                      <a:pt x="12" y="189"/>
                      <a:pt x="12" y="289"/>
                    </a:cubicBezTo>
                    <a:cubicBezTo>
                      <a:pt x="1" y="490"/>
                      <a:pt x="12" y="690"/>
                      <a:pt x="34" y="901"/>
                    </a:cubicBezTo>
                    <a:cubicBezTo>
                      <a:pt x="34" y="812"/>
                      <a:pt x="23" y="734"/>
                      <a:pt x="23" y="656"/>
                    </a:cubicBezTo>
                    <a:cubicBezTo>
                      <a:pt x="12" y="434"/>
                      <a:pt x="23" y="223"/>
                      <a:pt x="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84" name="Google Shape;2384;p8"/>
              <p:cNvSpPr/>
              <p:nvPr/>
            </p:nvSpPr>
            <p:spPr>
              <a:xfrm>
                <a:off x="2309249" y="2137442"/>
                <a:ext cx="88126" cy="381844"/>
              </a:xfrm>
              <a:custGeom>
                <a:avLst/>
                <a:gdLst/>
                <a:ahLst/>
                <a:cxnLst/>
                <a:rect l="l" t="t" r="r" b="b"/>
                <a:pathLst>
                  <a:path w="2526" h="109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3" y="479"/>
                      <a:pt x="90" y="957"/>
                      <a:pt x="179" y="1435"/>
                    </a:cubicBezTo>
                    <a:cubicBezTo>
                      <a:pt x="334" y="2258"/>
                      <a:pt x="535" y="3070"/>
                      <a:pt x="723" y="3893"/>
                    </a:cubicBezTo>
                    <a:cubicBezTo>
                      <a:pt x="924" y="4727"/>
                      <a:pt x="1113" y="5561"/>
                      <a:pt x="1313" y="6384"/>
                    </a:cubicBezTo>
                    <a:cubicBezTo>
                      <a:pt x="1513" y="7219"/>
                      <a:pt x="1724" y="8053"/>
                      <a:pt x="1958" y="8876"/>
                    </a:cubicBezTo>
                    <a:cubicBezTo>
                      <a:pt x="2125" y="9476"/>
                      <a:pt x="2314" y="10077"/>
                      <a:pt x="2436" y="10700"/>
                    </a:cubicBezTo>
                    <a:cubicBezTo>
                      <a:pt x="2470" y="10778"/>
                      <a:pt x="2503" y="10867"/>
                      <a:pt x="2525" y="10944"/>
                    </a:cubicBezTo>
                    <a:cubicBezTo>
                      <a:pt x="2436" y="10366"/>
                      <a:pt x="2270" y="9788"/>
                      <a:pt x="2114" y="9221"/>
                    </a:cubicBezTo>
                    <a:cubicBezTo>
                      <a:pt x="1869" y="8398"/>
                      <a:pt x="1658" y="7575"/>
                      <a:pt x="1457" y="6752"/>
                    </a:cubicBezTo>
                    <a:cubicBezTo>
                      <a:pt x="1246" y="5917"/>
                      <a:pt x="1057" y="5083"/>
                      <a:pt x="857" y="4249"/>
                    </a:cubicBezTo>
                    <a:cubicBezTo>
                      <a:pt x="668" y="3426"/>
                      <a:pt x="468" y="2614"/>
                      <a:pt x="290" y="1780"/>
                    </a:cubicBezTo>
                    <a:cubicBezTo>
                      <a:pt x="179" y="1223"/>
                      <a:pt x="90" y="667"/>
                      <a:pt x="68" y="10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85" name="Google Shape;2385;p8"/>
              <p:cNvSpPr/>
              <p:nvPr/>
            </p:nvSpPr>
            <p:spPr>
              <a:xfrm>
                <a:off x="2321285" y="2156839"/>
                <a:ext cx="86172" cy="386135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1106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5" y="390"/>
                      <a:pt x="101" y="768"/>
                      <a:pt x="167" y="1157"/>
                    </a:cubicBezTo>
                    <a:cubicBezTo>
                      <a:pt x="334" y="2024"/>
                      <a:pt x="568" y="2870"/>
                      <a:pt x="868" y="3704"/>
                    </a:cubicBezTo>
                    <a:cubicBezTo>
                      <a:pt x="1013" y="4127"/>
                      <a:pt x="1157" y="4550"/>
                      <a:pt x="1257" y="4994"/>
                    </a:cubicBezTo>
                    <a:cubicBezTo>
                      <a:pt x="1346" y="5439"/>
                      <a:pt x="1402" y="5884"/>
                      <a:pt x="1446" y="6329"/>
                    </a:cubicBezTo>
                    <a:cubicBezTo>
                      <a:pt x="1502" y="6762"/>
                      <a:pt x="1557" y="7197"/>
                      <a:pt x="1668" y="7630"/>
                    </a:cubicBezTo>
                    <a:cubicBezTo>
                      <a:pt x="1780" y="8064"/>
                      <a:pt x="1947" y="8475"/>
                      <a:pt x="2091" y="8898"/>
                    </a:cubicBezTo>
                    <a:cubicBezTo>
                      <a:pt x="2314" y="9565"/>
                      <a:pt x="2425" y="10266"/>
                      <a:pt x="2414" y="10967"/>
                    </a:cubicBezTo>
                    <a:lnTo>
                      <a:pt x="2447" y="11067"/>
                    </a:lnTo>
                    <a:cubicBezTo>
                      <a:pt x="2469" y="10467"/>
                      <a:pt x="2414" y="9854"/>
                      <a:pt x="2258" y="9276"/>
                    </a:cubicBezTo>
                    <a:cubicBezTo>
                      <a:pt x="2147" y="8843"/>
                      <a:pt x="1969" y="8442"/>
                      <a:pt x="1824" y="8020"/>
                    </a:cubicBezTo>
                    <a:cubicBezTo>
                      <a:pt x="1680" y="7585"/>
                      <a:pt x="1591" y="7141"/>
                      <a:pt x="1535" y="6685"/>
                    </a:cubicBezTo>
                    <a:cubicBezTo>
                      <a:pt x="1480" y="6251"/>
                      <a:pt x="1446" y="5806"/>
                      <a:pt x="1379" y="5361"/>
                    </a:cubicBezTo>
                    <a:cubicBezTo>
                      <a:pt x="1313" y="4928"/>
                      <a:pt x="1191" y="4494"/>
                      <a:pt x="1046" y="4082"/>
                    </a:cubicBezTo>
                    <a:cubicBezTo>
                      <a:pt x="901" y="3660"/>
                      <a:pt x="746" y="3248"/>
                      <a:pt x="612" y="2825"/>
                    </a:cubicBezTo>
                    <a:cubicBezTo>
                      <a:pt x="490" y="2392"/>
                      <a:pt x="368" y="1947"/>
                      <a:pt x="279" y="1502"/>
                    </a:cubicBezTo>
                    <a:cubicBezTo>
                      <a:pt x="178" y="1035"/>
                      <a:pt x="101" y="556"/>
                      <a:pt x="34" y="78"/>
                    </a:cubicBezTo>
                    <a:cubicBezTo>
                      <a:pt x="34" y="67"/>
                      <a:pt x="34" y="56"/>
                      <a:pt x="22" y="56"/>
                    </a:cubicBezTo>
                    <a:cubicBezTo>
                      <a:pt x="12" y="34"/>
                      <a:pt x="12" y="22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86" name="Google Shape;2386;p8"/>
              <p:cNvSpPr/>
              <p:nvPr/>
            </p:nvSpPr>
            <p:spPr>
              <a:xfrm>
                <a:off x="2347277" y="2327967"/>
                <a:ext cx="50098" cy="191323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548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8" y="312"/>
                      <a:pt x="145" y="623"/>
                      <a:pt x="223" y="923"/>
                    </a:cubicBezTo>
                    <a:cubicBezTo>
                      <a:pt x="423" y="1758"/>
                      <a:pt x="634" y="2592"/>
                      <a:pt x="868" y="3415"/>
                    </a:cubicBezTo>
                    <a:cubicBezTo>
                      <a:pt x="1035" y="4015"/>
                      <a:pt x="1224" y="4616"/>
                      <a:pt x="1346" y="5239"/>
                    </a:cubicBezTo>
                    <a:cubicBezTo>
                      <a:pt x="1346" y="5250"/>
                      <a:pt x="1346" y="5261"/>
                      <a:pt x="1358" y="5272"/>
                    </a:cubicBezTo>
                    <a:cubicBezTo>
                      <a:pt x="1380" y="5317"/>
                      <a:pt x="1391" y="5372"/>
                      <a:pt x="1413" y="5417"/>
                    </a:cubicBezTo>
                    <a:cubicBezTo>
                      <a:pt x="1420" y="5431"/>
                      <a:pt x="1427" y="5445"/>
                      <a:pt x="1431" y="5459"/>
                    </a:cubicBezTo>
                    <a:lnTo>
                      <a:pt x="1431" y="5459"/>
                    </a:lnTo>
                    <a:cubicBezTo>
                      <a:pt x="1341" y="4889"/>
                      <a:pt x="1178" y="4319"/>
                      <a:pt x="1024" y="3760"/>
                    </a:cubicBezTo>
                    <a:cubicBezTo>
                      <a:pt x="779" y="2937"/>
                      <a:pt x="568" y="2114"/>
                      <a:pt x="367" y="1291"/>
                    </a:cubicBezTo>
                    <a:cubicBezTo>
                      <a:pt x="268" y="901"/>
                      <a:pt x="179" y="512"/>
                      <a:pt x="78" y="122"/>
                    </a:cubicBezTo>
                    <a:cubicBezTo>
                      <a:pt x="56" y="89"/>
                      <a:pt x="34" y="45"/>
                      <a:pt x="1" y="0"/>
                    </a:cubicBezTo>
                    <a:close/>
                    <a:moveTo>
                      <a:pt x="1431" y="5459"/>
                    </a:moveTo>
                    <a:cubicBezTo>
                      <a:pt x="1433" y="5467"/>
                      <a:pt x="1434" y="5475"/>
                      <a:pt x="1435" y="5483"/>
                    </a:cubicBezTo>
                    <a:cubicBezTo>
                      <a:pt x="1435" y="5475"/>
                      <a:pt x="1434" y="5467"/>
                      <a:pt x="1431" y="5459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87" name="Google Shape;2387;p8"/>
              <p:cNvSpPr/>
              <p:nvPr/>
            </p:nvSpPr>
            <p:spPr>
              <a:xfrm>
                <a:off x="2288316" y="2256585"/>
                <a:ext cx="56692" cy="143178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410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" y="89"/>
                      <a:pt x="22" y="178"/>
                      <a:pt x="45" y="267"/>
                    </a:cubicBezTo>
                    <a:cubicBezTo>
                      <a:pt x="100" y="589"/>
                      <a:pt x="189" y="900"/>
                      <a:pt x="322" y="1201"/>
                    </a:cubicBezTo>
                    <a:cubicBezTo>
                      <a:pt x="567" y="1790"/>
                      <a:pt x="912" y="2336"/>
                      <a:pt x="1168" y="2925"/>
                    </a:cubicBezTo>
                    <a:cubicBezTo>
                      <a:pt x="1313" y="3248"/>
                      <a:pt x="1435" y="3581"/>
                      <a:pt x="1524" y="3926"/>
                    </a:cubicBezTo>
                    <a:cubicBezTo>
                      <a:pt x="1524" y="3937"/>
                      <a:pt x="1535" y="3960"/>
                      <a:pt x="1546" y="3970"/>
                    </a:cubicBezTo>
                    <a:cubicBezTo>
                      <a:pt x="1568" y="4015"/>
                      <a:pt x="1602" y="4059"/>
                      <a:pt x="1624" y="4104"/>
                    </a:cubicBezTo>
                    <a:cubicBezTo>
                      <a:pt x="1546" y="3782"/>
                      <a:pt x="1457" y="3470"/>
                      <a:pt x="1335" y="3159"/>
                    </a:cubicBezTo>
                    <a:cubicBezTo>
                      <a:pt x="1101" y="2558"/>
                      <a:pt x="767" y="2013"/>
                      <a:pt x="478" y="1434"/>
                    </a:cubicBezTo>
                    <a:cubicBezTo>
                      <a:pt x="345" y="1145"/>
                      <a:pt x="223" y="856"/>
                      <a:pt x="144" y="534"/>
                    </a:cubicBezTo>
                    <a:cubicBezTo>
                      <a:pt x="111" y="389"/>
                      <a:pt x="78" y="233"/>
                      <a:pt x="67" y="77"/>
                    </a:cubicBezTo>
                    <a:cubicBezTo>
                      <a:pt x="45" y="55"/>
                      <a:pt x="22" y="22"/>
                      <a:pt x="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88" name="Google Shape;2388;p8"/>
              <p:cNvSpPr/>
              <p:nvPr/>
            </p:nvSpPr>
            <p:spPr>
              <a:xfrm>
                <a:off x="2323239" y="2294962"/>
                <a:ext cx="55506" cy="176217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5051" extrusionOk="0">
                    <a:moveTo>
                      <a:pt x="0" y="1"/>
                    </a:moveTo>
                    <a:cubicBezTo>
                      <a:pt x="22" y="57"/>
                      <a:pt x="55" y="112"/>
                      <a:pt x="67" y="168"/>
                    </a:cubicBezTo>
                    <a:cubicBezTo>
                      <a:pt x="223" y="568"/>
                      <a:pt x="300" y="991"/>
                      <a:pt x="378" y="1424"/>
                    </a:cubicBezTo>
                    <a:cubicBezTo>
                      <a:pt x="456" y="1836"/>
                      <a:pt x="545" y="2247"/>
                      <a:pt x="690" y="2648"/>
                    </a:cubicBezTo>
                    <a:cubicBezTo>
                      <a:pt x="901" y="3238"/>
                      <a:pt x="1190" y="3816"/>
                      <a:pt x="1346" y="4427"/>
                    </a:cubicBezTo>
                    <a:cubicBezTo>
                      <a:pt x="1357" y="4472"/>
                      <a:pt x="1379" y="4528"/>
                      <a:pt x="1402" y="4572"/>
                    </a:cubicBezTo>
                    <a:cubicBezTo>
                      <a:pt x="1435" y="4639"/>
                      <a:pt x="1457" y="4716"/>
                      <a:pt x="1491" y="4795"/>
                    </a:cubicBezTo>
                    <a:cubicBezTo>
                      <a:pt x="1501" y="4817"/>
                      <a:pt x="1501" y="4839"/>
                      <a:pt x="1513" y="4850"/>
                    </a:cubicBezTo>
                    <a:cubicBezTo>
                      <a:pt x="1535" y="4917"/>
                      <a:pt x="1557" y="4973"/>
                      <a:pt x="1580" y="5028"/>
                    </a:cubicBezTo>
                    <a:cubicBezTo>
                      <a:pt x="1580" y="5039"/>
                      <a:pt x="1590" y="5050"/>
                      <a:pt x="1590" y="5050"/>
                    </a:cubicBezTo>
                    <a:cubicBezTo>
                      <a:pt x="1580" y="5006"/>
                      <a:pt x="1568" y="4950"/>
                      <a:pt x="1557" y="4906"/>
                    </a:cubicBezTo>
                    <a:cubicBezTo>
                      <a:pt x="1446" y="4483"/>
                      <a:pt x="1323" y="4071"/>
                      <a:pt x="1201" y="3660"/>
                    </a:cubicBezTo>
                    <a:cubicBezTo>
                      <a:pt x="957" y="2826"/>
                      <a:pt x="700" y="1980"/>
                      <a:pt x="500" y="1135"/>
                    </a:cubicBezTo>
                    <a:cubicBezTo>
                      <a:pt x="434" y="890"/>
                      <a:pt x="389" y="646"/>
                      <a:pt x="334" y="401"/>
                    </a:cubicBezTo>
                    <a:cubicBezTo>
                      <a:pt x="312" y="357"/>
                      <a:pt x="289" y="324"/>
                      <a:pt x="256" y="301"/>
                    </a:cubicBezTo>
                    <a:lnTo>
                      <a:pt x="256" y="301"/>
                    </a:lnTo>
                    <a:cubicBezTo>
                      <a:pt x="289" y="446"/>
                      <a:pt x="322" y="601"/>
                      <a:pt x="356" y="746"/>
                    </a:cubicBezTo>
                    <a:cubicBezTo>
                      <a:pt x="556" y="1592"/>
                      <a:pt x="789" y="2425"/>
                      <a:pt x="1034" y="3260"/>
                    </a:cubicBezTo>
                    <a:lnTo>
                      <a:pt x="1135" y="3594"/>
                    </a:lnTo>
                    <a:cubicBezTo>
                      <a:pt x="1056" y="3404"/>
                      <a:pt x="979" y="3226"/>
                      <a:pt x="901" y="3037"/>
                    </a:cubicBezTo>
                    <a:cubicBezTo>
                      <a:pt x="734" y="2637"/>
                      <a:pt x="601" y="2237"/>
                      <a:pt x="512" y="1814"/>
                    </a:cubicBezTo>
                    <a:cubicBezTo>
                      <a:pt x="423" y="1402"/>
                      <a:pt x="367" y="991"/>
                      <a:pt x="267" y="579"/>
                    </a:cubicBezTo>
                    <a:cubicBezTo>
                      <a:pt x="223" y="423"/>
                      <a:pt x="178" y="268"/>
                      <a:pt x="111" y="123"/>
                    </a:cubicBezTo>
                    <a:cubicBezTo>
                      <a:pt x="78" y="79"/>
                      <a:pt x="33" y="34"/>
                      <a:pt x="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89" name="Google Shape;2389;p8"/>
              <p:cNvSpPr/>
              <p:nvPr/>
            </p:nvSpPr>
            <p:spPr>
              <a:xfrm>
                <a:off x="2414019" y="2523551"/>
                <a:ext cx="3140" cy="34539"/>
              </a:xfrm>
              <a:custGeom>
                <a:avLst/>
                <a:gdLst/>
                <a:ahLst/>
                <a:cxnLst/>
                <a:rect l="l" t="t" r="r" b="b"/>
                <a:pathLst>
                  <a:path w="90" h="990" extrusionOk="0">
                    <a:moveTo>
                      <a:pt x="78" y="0"/>
                    </a:moveTo>
                    <a:cubicBezTo>
                      <a:pt x="68" y="45"/>
                      <a:pt x="68" y="89"/>
                      <a:pt x="56" y="134"/>
                    </a:cubicBezTo>
                    <a:cubicBezTo>
                      <a:pt x="23" y="356"/>
                      <a:pt x="1" y="556"/>
                      <a:pt x="34" y="779"/>
                    </a:cubicBezTo>
                    <a:cubicBezTo>
                      <a:pt x="45" y="845"/>
                      <a:pt x="68" y="923"/>
                      <a:pt x="78" y="990"/>
                    </a:cubicBezTo>
                    <a:cubicBezTo>
                      <a:pt x="90" y="934"/>
                      <a:pt x="90" y="868"/>
                      <a:pt x="90" y="801"/>
                    </a:cubicBezTo>
                    <a:cubicBezTo>
                      <a:pt x="78" y="745"/>
                      <a:pt x="78" y="678"/>
                      <a:pt x="68" y="611"/>
                    </a:cubicBezTo>
                    <a:cubicBezTo>
                      <a:pt x="68" y="500"/>
                      <a:pt x="78" y="378"/>
                      <a:pt x="90" y="267"/>
                    </a:cubicBezTo>
                    <a:cubicBezTo>
                      <a:pt x="90" y="178"/>
                      <a:pt x="90" y="89"/>
                      <a:pt x="78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90" name="Google Shape;2390;p8"/>
              <p:cNvSpPr/>
              <p:nvPr/>
            </p:nvSpPr>
            <p:spPr>
              <a:xfrm>
                <a:off x="2369397" y="2356680"/>
                <a:ext cx="38062" cy="186299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5340" extrusionOk="0">
                    <a:moveTo>
                      <a:pt x="0" y="1"/>
                    </a:moveTo>
                    <a:lnTo>
                      <a:pt x="67" y="601"/>
                    </a:lnTo>
                    <a:cubicBezTo>
                      <a:pt x="123" y="1034"/>
                      <a:pt x="178" y="1469"/>
                      <a:pt x="289" y="1902"/>
                    </a:cubicBezTo>
                    <a:cubicBezTo>
                      <a:pt x="401" y="2336"/>
                      <a:pt x="568" y="2747"/>
                      <a:pt x="712" y="3170"/>
                    </a:cubicBezTo>
                    <a:cubicBezTo>
                      <a:pt x="935" y="3837"/>
                      <a:pt x="1046" y="4538"/>
                      <a:pt x="1035" y="5239"/>
                    </a:cubicBezTo>
                    <a:cubicBezTo>
                      <a:pt x="1035" y="5261"/>
                      <a:pt x="1046" y="5283"/>
                      <a:pt x="1057" y="5305"/>
                    </a:cubicBezTo>
                    <a:cubicBezTo>
                      <a:pt x="1057" y="5317"/>
                      <a:pt x="1068" y="5328"/>
                      <a:pt x="1068" y="5339"/>
                    </a:cubicBezTo>
                    <a:cubicBezTo>
                      <a:pt x="1090" y="4739"/>
                      <a:pt x="1035" y="4126"/>
                      <a:pt x="879" y="3548"/>
                    </a:cubicBezTo>
                    <a:cubicBezTo>
                      <a:pt x="768" y="3115"/>
                      <a:pt x="590" y="2714"/>
                      <a:pt x="445" y="2292"/>
                    </a:cubicBezTo>
                    <a:cubicBezTo>
                      <a:pt x="301" y="1857"/>
                      <a:pt x="212" y="1413"/>
                      <a:pt x="156" y="957"/>
                    </a:cubicBezTo>
                    <a:cubicBezTo>
                      <a:pt x="123" y="668"/>
                      <a:pt x="89" y="379"/>
                      <a:pt x="56" y="78"/>
                    </a:cubicBezTo>
                    <a:cubicBezTo>
                      <a:pt x="34" y="56"/>
                      <a:pt x="23" y="33"/>
                      <a:pt x="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91" name="Google Shape;2391;p8"/>
              <p:cNvSpPr/>
              <p:nvPr/>
            </p:nvSpPr>
            <p:spPr>
              <a:xfrm>
                <a:off x="2365524" y="2058280"/>
                <a:ext cx="237479" cy="210790"/>
              </a:xfrm>
              <a:custGeom>
                <a:avLst/>
                <a:gdLst/>
                <a:ahLst/>
                <a:cxnLst/>
                <a:rect l="l" t="t" r="r" b="b"/>
                <a:pathLst>
                  <a:path w="6807" h="6042" extrusionOk="0">
                    <a:moveTo>
                      <a:pt x="801" y="0"/>
                    </a:moveTo>
                    <a:lnTo>
                      <a:pt x="22" y="378"/>
                    </a:lnTo>
                    <a:cubicBezTo>
                      <a:pt x="22" y="378"/>
                      <a:pt x="0" y="924"/>
                      <a:pt x="267" y="1168"/>
                    </a:cubicBezTo>
                    <a:cubicBezTo>
                      <a:pt x="534" y="1424"/>
                      <a:pt x="790" y="1813"/>
                      <a:pt x="957" y="2214"/>
                    </a:cubicBezTo>
                    <a:cubicBezTo>
                      <a:pt x="1124" y="2614"/>
                      <a:pt x="1935" y="3915"/>
                      <a:pt x="2192" y="4360"/>
                    </a:cubicBezTo>
                    <a:cubicBezTo>
                      <a:pt x="2459" y="4794"/>
                      <a:pt x="3137" y="5061"/>
                      <a:pt x="3304" y="5239"/>
                    </a:cubicBezTo>
                    <a:cubicBezTo>
                      <a:pt x="3466" y="5413"/>
                      <a:pt x="3968" y="6041"/>
                      <a:pt x="4509" y="6041"/>
                    </a:cubicBezTo>
                    <a:cubicBezTo>
                      <a:pt x="4522" y="6041"/>
                      <a:pt x="4536" y="6041"/>
                      <a:pt x="4549" y="6040"/>
                    </a:cubicBezTo>
                    <a:cubicBezTo>
                      <a:pt x="5094" y="5995"/>
                      <a:pt x="5929" y="5528"/>
                      <a:pt x="6262" y="5061"/>
                    </a:cubicBezTo>
                    <a:cubicBezTo>
                      <a:pt x="6596" y="4582"/>
                      <a:pt x="6807" y="3815"/>
                      <a:pt x="6507" y="3292"/>
                    </a:cubicBezTo>
                    <a:cubicBezTo>
                      <a:pt x="6218" y="2781"/>
                      <a:pt x="5695" y="2314"/>
                      <a:pt x="5027" y="1969"/>
                    </a:cubicBezTo>
                    <a:cubicBezTo>
                      <a:pt x="4360" y="1624"/>
                      <a:pt x="2069" y="746"/>
                      <a:pt x="1502" y="423"/>
                    </a:cubicBezTo>
                    <a:cubicBezTo>
                      <a:pt x="946" y="101"/>
                      <a:pt x="801" y="0"/>
                      <a:pt x="801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92" name="Google Shape;2392;p8"/>
              <p:cNvSpPr/>
              <p:nvPr/>
            </p:nvSpPr>
            <p:spPr>
              <a:xfrm>
                <a:off x="2365908" y="2058280"/>
                <a:ext cx="230118" cy="122630"/>
              </a:xfrm>
              <a:custGeom>
                <a:avLst/>
                <a:gdLst/>
                <a:ahLst/>
                <a:cxnLst/>
                <a:rect l="l" t="t" r="r" b="b"/>
                <a:pathLst>
                  <a:path w="6596" h="3515" extrusionOk="0">
                    <a:moveTo>
                      <a:pt x="790" y="0"/>
                    </a:moveTo>
                    <a:lnTo>
                      <a:pt x="11" y="378"/>
                    </a:lnTo>
                    <a:cubicBezTo>
                      <a:pt x="11" y="378"/>
                      <a:pt x="1" y="657"/>
                      <a:pt x="100" y="912"/>
                    </a:cubicBezTo>
                    <a:cubicBezTo>
                      <a:pt x="201" y="1068"/>
                      <a:pt x="367" y="1179"/>
                      <a:pt x="545" y="1257"/>
                    </a:cubicBezTo>
                    <a:cubicBezTo>
                      <a:pt x="735" y="1346"/>
                      <a:pt x="946" y="1402"/>
                      <a:pt x="1146" y="1502"/>
                    </a:cubicBezTo>
                    <a:cubicBezTo>
                      <a:pt x="1546" y="1691"/>
                      <a:pt x="1847" y="2036"/>
                      <a:pt x="2181" y="2336"/>
                    </a:cubicBezTo>
                    <a:cubicBezTo>
                      <a:pt x="2458" y="2580"/>
                      <a:pt x="2759" y="2792"/>
                      <a:pt x="3070" y="2981"/>
                    </a:cubicBezTo>
                    <a:cubicBezTo>
                      <a:pt x="3370" y="3159"/>
                      <a:pt x="3693" y="3304"/>
                      <a:pt x="4038" y="3371"/>
                    </a:cubicBezTo>
                    <a:cubicBezTo>
                      <a:pt x="4227" y="3404"/>
                      <a:pt x="4416" y="3415"/>
                      <a:pt x="4605" y="3415"/>
                    </a:cubicBezTo>
                    <a:cubicBezTo>
                      <a:pt x="4794" y="3415"/>
                      <a:pt x="4972" y="3415"/>
                      <a:pt x="5150" y="3371"/>
                    </a:cubicBezTo>
                    <a:cubicBezTo>
                      <a:pt x="5273" y="3337"/>
                      <a:pt x="5394" y="3282"/>
                      <a:pt x="5517" y="3259"/>
                    </a:cubicBezTo>
                    <a:cubicBezTo>
                      <a:pt x="5578" y="3249"/>
                      <a:pt x="5638" y="3244"/>
                      <a:pt x="5698" y="3244"/>
                    </a:cubicBezTo>
                    <a:cubicBezTo>
                      <a:pt x="5948" y="3244"/>
                      <a:pt x="6194" y="3330"/>
                      <a:pt x="6418" y="3437"/>
                    </a:cubicBezTo>
                    <a:cubicBezTo>
                      <a:pt x="6474" y="3470"/>
                      <a:pt x="6529" y="3492"/>
                      <a:pt x="6596" y="3515"/>
                    </a:cubicBezTo>
                    <a:cubicBezTo>
                      <a:pt x="6573" y="3437"/>
                      <a:pt x="6540" y="3371"/>
                      <a:pt x="6496" y="3292"/>
                    </a:cubicBezTo>
                    <a:cubicBezTo>
                      <a:pt x="6207" y="2781"/>
                      <a:pt x="5684" y="2314"/>
                      <a:pt x="5016" y="1969"/>
                    </a:cubicBezTo>
                    <a:cubicBezTo>
                      <a:pt x="4349" y="1624"/>
                      <a:pt x="2058" y="746"/>
                      <a:pt x="1491" y="423"/>
                    </a:cubicBezTo>
                    <a:cubicBezTo>
                      <a:pt x="935" y="101"/>
                      <a:pt x="790" y="0"/>
                      <a:pt x="79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93" name="Google Shape;2393;p8"/>
              <p:cNvSpPr/>
              <p:nvPr/>
            </p:nvSpPr>
            <p:spPr>
              <a:xfrm>
                <a:off x="2377560" y="2074573"/>
                <a:ext cx="85753" cy="100930"/>
              </a:xfrm>
              <a:custGeom>
                <a:avLst/>
                <a:gdLst/>
                <a:ahLst/>
                <a:cxnLst/>
                <a:rect l="l" t="t" r="r" b="b"/>
                <a:pathLst>
                  <a:path w="2458" h="2893" extrusionOk="0">
                    <a:moveTo>
                      <a:pt x="0" y="0"/>
                    </a:moveTo>
                    <a:cubicBezTo>
                      <a:pt x="0" y="168"/>
                      <a:pt x="89" y="312"/>
                      <a:pt x="201" y="434"/>
                    </a:cubicBezTo>
                    <a:cubicBezTo>
                      <a:pt x="300" y="556"/>
                      <a:pt x="423" y="668"/>
                      <a:pt x="545" y="779"/>
                    </a:cubicBezTo>
                    <a:cubicBezTo>
                      <a:pt x="801" y="979"/>
                      <a:pt x="1068" y="1157"/>
                      <a:pt x="1313" y="1369"/>
                    </a:cubicBezTo>
                    <a:cubicBezTo>
                      <a:pt x="1435" y="1468"/>
                      <a:pt x="1546" y="1580"/>
                      <a:pt x="1646" y="1691"/>
                    </a:cubicBezTo>
                    <a:cubicBezTo>
                      <a:pt x="1746" y="1814"/>
                      <a:pt x="1824" y="1947"/>
                      <a:pt x="1913" y="2081"/>
                    </a:cubicBezTo>
                    <a:cubicBezTo>
                      <a:pt x="2069" y="2358"/>
                      <a:pt x="2213" y="2659"/>
                      <a:pt x="2436" y="2892"/>
                    </a:cubicBezTo>
                    <a:lnTo>
                      <a:pt x="2458" y="2881"/>
                    </a:lnTo>
                    <a:cubicBezTo>
                      <a:pt x="2291" y="2603"/>
                      <a:pt x="2191" y="2303"/>
                      <a:pt x="2035" y="2014"/>
                    </a:cubicBezTo>
                    <a:cubicBezTo>
                      <a:pt x="1968" y="1869"/>
                      <a:pt x="1869" y="1725"/>
                      <a:pt x="1758" y="1602"/>
                    </a:cubicBezTo>
                    <a:cubicBezTo>
                      <a:pt x="1646" y="1480"/>
                      <a:pt x="1524" y="1369"/>
                      <a:pt x="1390" y="1268"/>
                    </a:cubicBezTo>
                    <a:cubicBezTo>
                      <a:pt x="1135" y="1068"/>
                      <a:pt x="856" y="912"/>
                      <a:pt x="601" y="712"/>
                    </a:cubicBezTo>
                    <a:cubicBezTo>
                      <a:pt x="467" y="623"/>
                      <a:pt x="345" y="523"/>
                      <a:pt x="233" y="401"/>
                    </a:cubicBezTo>
                    <a:cubicBezTo>
                      <a:pt x="122" y="289"/>
                      <a:pt x="33" y="156"/>
                      <a:pt x="1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94" name="Google Shape;2394;p8"/>
              <p:cNvSpPr/>
              <p:nvPr/>
            </p:nvSpPr>
            <p:spPr>
              <a:xfrm>
                <a:off x="2391900" y="2078445"/>
                <a:ext cx="133898" cy="115652"/>
              </a:xfrm>
              <a:custGeom>
                <a:avLst/>
                <a:gdLst/>
                <a:ahLst/>
                <a:cxnLst/>
                <a:rect l="l" t="t" r="r" b="b"/>
                <a:pathLst>
                  <a:path w="3838" h="3315" extrusionOk="0">
                    <a:moveTo>
                      <a:pt x="12" y="0"/>
                    </a:moveTo>
                    <a:lnTo>
                      <a:pt x="0" y="12"/>
                    </a:lnTo>
                    <a:cubicBezTo>
                      <a:pt x="290" y="334"/>
                      <a:pt x="645" y="579"/>
                      <a:pt x="991" y="813"/>
                    </a:cubicBezTo>
                    <a:cubicBezTo>
                      <a:pt x="1347" y="1058"/>
                      <a:pt x="1691" y="1291"/>
                      <a:pt x="2002" y="1580"/>
                    </a:cubicBezTo>
                    <a:cubicBezTo>
                      <a:pt x="2314" y="1858"/>
                      <a:pt x="2570" y="2180"/>
                      <a:pt x="2837" y="2514"/>
                    </a:cubicBezTo>
                    <a:cubicBezTo>
                      <a:pt x="2970" y="2670"/>
                      <a:pt x="3115" y="2837"/>
                      <a:pt x="3270" y="2981"/>
                    </a:cubicBezTo>
                    <a:cubicBezTo>
                      <a:pt x="3438" y="3137"/>
                      <a:pt x="3626" y="3248"/>
                      <a:pt x="3826" y="3315"/>
                    </a:cubicBezTo>
                    <a:lnTo>
                      <a:pt x="3838" y="3304"/>
                    </a:lnTo>
                    <a:cubicBezTo>
                      <a:pt x="3470" y="3082"/>
                      <a:pt x="3226" y="2737"/>
                      <a:pt x="2981" y="2403"/>
                    </a:cubicBezTo>
                    <a:cubicBezTo>
                      <a:pt x="2914" y="2314"/>
                      <a:pt x="2859" y="2225"/>
                      <a:pt x="2781" y="2148"/>
                    </a:cubicBezTo>
                    <a:cubicBezTo>
                      <a:pt x="2714" y="2059"/>
                      <a:pt x="2647" y="1980"/>
                      <a:pt x="2570" y="1903"/>
                    </a:cubicBezTo>
                    <a:cubicBezTo>
                      <a:pt x="2425" y="1747"/>
                      <a:pt x="2269" y="1602"/>
                      <a:pt x="2103" y="1469"/>
                    </a:cubicBezTo>
                    <a:cubicBezTo>
                      <a:pt x="1769" y="1191"/>
                      <a:pt x="1402" y="957"/>
                      <a:pt x="1046" y="746"/>
                    </a:cubicBezTo>
                    <a:cubicBezTo>
                      <a:pt x="679" y="524"/>
                      <a:pt x="323" y="301"/>
                      <a:pt x="1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95" name="Google Shape;2395;p8"/>
              <p:cNvSpPr/>
              <p:nvPr/>
            </p:nvSpPr>
            <p:spPr>
              <a:xfrm>
                <a:off x="2406657" y="2078062"/>
                <a:ext cx="142446" cy="94336"/>
              </a:xfrm>
              <a:custGeom>
                <a:avLst/>
                <a:gdLst/>
                <a:ahLst/>
                <a:cxnLst/>
                <a:rect l="l" t="t" r="r" b="b"/>
                <a:pathLst>
                  <a:path w="4083" h="2704" extrusionOk="0">
                    <a:moveTo>
                      <a:pt x="0" y="1"/>
                    </a:moveTo>
                    <a:lnTo>
                      <a:pt x="0" y="11"/>
                    </a:lnTo>
                    <a:cubicBezTo>
                      <a:pt x="400" y="100"/>
                      <a:pt x="779" y="268"/>
                      <a:pt x="1134" y="468"/>
                    </a:cubicBezTo>
                    <a:cubicBezTo>
                      <a:pt x="1490" y="668"/>
                      <a:pt x="1836" y="901"/>
                      <a:pt x="2147" y="1158"/>
                    </a:cubicBezTo>
                    <a:cubicBezTo>
                      <a:pt x="2469" y="1424"/>
                      <a:pt x="2770" y="1702"/>
                      <a:pt x="3070" y="1981"/>
                    </a:cubicBezTo>
                    <a:cubicBezTo>
                      <a:pt x="3381" y="2247"/>
                      <a:pt x="3693" y="2537"/>
                      <a:pt x="4082" y="2703"/>
                    </a:cubicBezTo>
                    <a:lnTo>
                      <a:pt x="4082" y="2692"/>
                    </a:lnTo>
                    <a:cubicBezTo>
                      <a:pt x="3737" y="2470"/>
                      <a:pt x="3437" y="2181"/>
                      <a:pt x="3148" y="1902"/>
                    </a:cubicBezTo>
                    <a:cubicBezTo>
                      <a:pt x="2847" y="1613"/>
                      <a:pt x="2536" y="1346"/>
                      <a:pt x="2202" y="1091"/>
                    </a:cubicBezTo>
                    <a:cubicBezTo>
                      <a:pt x="1880" y="835"/>
                      <a:pt x="1535" y="612"/>
                      <a:pt x="1157" y="412"/>
                    </a:cubicBezTo>
                    <a:cubicBezTo>
                      <a:pt x="790" y="223"/>
                      <a:pt x="400" y="78"/>
                      <a:pt x="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96" name="Google Shape;2396;p8"/>
              <p:cNvSpPr/>
              <p:nvPr/>
            </p:nvSpPr>
            <p:spPr>
              <a:xfrm>
                <a:off x="2389562" y="1995167"/>
                <a:ext cx="261203" cy="153331"/>
              </a:xfrm>
              <a:custGeom>
                <a:avLst/>
                <a:gdLst/>
                <a:ahLst/>
                <a:cxnLst/>
                <a:rect l="l" t="t" r="r" b="b"/>
                <a:pathLst>
                  <a:path w="7487" h="4395" extrusionOk="0">
                    <a:moveTo>
                      <a:pt x="5568" y="1"/>
                    </a:moveTo>
                    <a:cubicBezTo>
                      <a:pt x="5014" y="1"/>
                      <a:pt x="4447" y="75"/>
                      <a:pt x="4127" y="141"/>
                    </a:cubicBezTo>
                    <a:cubicBezTo>
                      <a:pt x="3471" y="274"/>
                      <a:pt x="2581" y="919"/>
                      <a:pt x="1814" y="1386"/>
                    </a:cubicBezTo>
                    <a:cubicBezTo>
                      <a:pt x="1498" y="1579"/>
                      <a:pt x="1208" y="1635"/>
                      <a:pt x="977" y="1635"/>
                    </a:cubicBezTo>
                    <a:cubicBezTo>
                      <a:pt x="646" y="1635"/>
                      <a:pt x="435" y="1520"/>
                      <a:pt x="435" y="1520"/>
                    </a:cubicBezTo>
                    <a:lnTo>
                      <a:pt x="1" y="2009"/>
                    </a:lnTo>
                    <a:cubicBezTo>
                      <a:pt x="1" y="2009"/>
                      <a:pt x="279" y="2288"/>
                      <a:pt x="568" y="2444"/>
                    </a:cubicBezTo>
                    <a:cubicBezTo>
                      <a:pt x="868" y="2610"/>
                      <a:pt x="1558" y="3111"/>
                      <a:pt x="2081" y="3344"/>
                    </a:cubicBezTo>
                    <a:cubicBezTo>
                      <a:pt x="2615" y="3566"/>
                      <a:pt x="3271" y="3978"/>
                      <a:pt x="3860" y="4245"/>
                    </a:cubicBezTo>
                    <a:cubicBezTo>
                      <a:pt x="4114" y="4357"/>
                      <a:pt x="4335" y="4394"/>
                      <a:pt x="4542" y="4394"/>
                    </a:cubicBezTo>
                    <a:cubicBezTo>
                      <a:pt x="4808" y="4394"/>
                      <a:pt x="5050" y="4333"/>
                      <a:pt x="5306" y="4290"/>
                    </a:cubicBezTo>
                    <a:cubicBezTo>
                      <a:pt x="5751" y="4223"/>
                      <a:pt x="6419" y="4001"/>
                      <a:pt x="6774" y="3611"/>
                    </a:cubicBezTo>
                    <a:cubicBezTo>
                      <a:pt x="7141" y="3233"/>
                      <a:pt x="6886" y="2755"/>
                      <a:pt x="6841" y="2666"/>
                    </a:cubicBezTo>
                    <a:cubicBezTo>
                      <a:pt x="6785" y="2577"/>
                      <a:pt x="6841" y="2454"/>
                      <a:pt x="6841" y="2343"/>
                    </a:cubicBezTo>
                    <a:cubicBezTo>
                      <a:pt x="6841" y="2221"/>
                      <a:pt x="7153" y="1787"/>
                      <a:pt x="7319" y="1520"/>
                    </a:cubicBezTo>
                    <a:cubicBezTo>
                      <a:pt x="7486" y="1253"/>
                      <a:pt x="7464" y="808"/>
                      <a:pt x="6941" y="319"/>
                    </a:cubicBezTo>
                    <a:cubicBezTo>
                      <a:pt x="6683" y="78"/>
                      <a:pt x="6133" y="1"/>
                      <a:pt x="5568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97" name="Google Shape;2397;p8"/>
              <p:cNvSpPr/>
              <p:nvPr/>
            </p:nvSpPr>
            <p:spPr>
              <a:xfrm>
                <a:off x="2389562" y="2039650"/>
                <a:ext cx="134282" cy="55680"/>
              </a:xfrm>
              <a:custGeom>
                <a:avLst/>
                <a:gdLst/>
                <a:ahLst/>
                <a:cxnLst/>
                <a:rect l="l" t="t" r="r" b="b"/>
                <a:pathLst>
                  <a:path w="3849" h="1596" extrusionOk="0">
                    <a:moveTo>
                      <a:pt x="1992" y="0"/>
                    </a:moveTo>
                    <a:cubicBezTo>
                      <a:pt x="1936" y="45"/>
                      <a:pt x="1869" y="79"/>
                      <a:pt x="1814" y="111"/>
                    </a:cubicBezTo>
                    <a:cubicBezTo>
                      <a:pt x="1498" y="304"/>
                      <a:pt x="1208" y="360"/>
                      <a:pt x="977" y="360"/>
                    </a:cubicBezTo>
                    <a:cubicBezTo>
                      <a:pt x="646" y="360"/>
                      <a:pt x="435" y="245"/>
                      <a:pt x="435" y="245"/>
                    </a:cubicBezTo>
                    <a:lnTo>
                      <a:pt x="1" y="734"/>
                    </a:lnTo>
                    <a:lnTo>
                      <a:pt x="12" y="746"/>
                    </a:lnTo>
                    <a:cubicBezTo>
                      <a:pt x="657" y="1213"/>
                      <a:pt x="1436" y="1502"/>
                      <a:pt x="2225" y="1557"/>
                    </a:cubicBezTo>
                    <a:cubicBezTo>
                      <a:pt x="2348" y="1569"/>
                      <a:pt x="2470" y="1580"/>
                      <a:pt x="2593" y="1580"/>
                    </a:cubicBezTo>
                    <a:cubicBezTo>
                      <a:pt x="2703" y="1588"/>
                      <a:pt x="2752" y="1596"/>
                      <a:pt x="2826" y="1596"/>
                    </a:cubicBezTo>
                    <a:cubicBezTo>
                      <a:pt x="2857" y="1596"/>
                      <a:pt x="2892" y="1594"/>
                      <a:pt x="2937" y="1591"/>
                    </a:cubicBezTo>
                    <a:cubicBezTo>
                      <a:pt x="3149" y="1580"/>
                      <a:pt x="3482" y="1535"/>
                      <a:pt x="3693" y="1468"/>
                    </a:cubicBezTo>
                    <a:cubicBezTo>
                      <a:pt x="3749" y="1458"/>
                      <a:pt x="3804" y="1435"/>
                      <a:pt x="3827" y="1379"/>
                    </a:cubicBezTo>
                    <a:cubicBezTo>
                      <a:pt x="3849" y="1335"/>
                      <a:pt x="3838" y="1290"/>
                      <a:pt x="3827" y="1246"/>
                    </a:cubicBezTo>
                    <a:cubicBezTo>
                      <a:pt x="3804" y="1124"/>
                      <a:pt x="3772" y="1001"/>
                      <a:pt x="3715" y="890"/>
                    </a:cubicBezTo>
                    <a:cubicBezTo>
                      <a:pt x="3693" y="846"/>
                      <a:pt x="3671" y="801"/>
                      <a:pt x="3638" y="768"/>
                    </a:cubicBezTo>
                    <a:cubicBezTo>
                      <a:pt x="3571" y="701"/>
                      <a:pt x="3460" y="690"/>
                      <a:pt x="3360" y="657"/>
                    </a:cubicBezTo>
                    <a:cubicBezTo>
                      <a:pt x="3115" y="579"/>
                      <a:pt x="2959" y="323"/>
                      <a:pt x="2726" y="212"/>
                    </a:cubicBezTo>
                    <a:cubicBezTo>
                      <a:pt x="2514" y="101"/>
                      <a:pt x="2259" y="111"/>
                      <a:pt x="2047" y="23"/>
                    </a:cubicBezTo>
                    <a:cubicBezTo>
                      <a:pt x="2025" y="23"/>
                      <a:pt x="2003" y="12"/>
                      <a:pt x="199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98" name="Google Shape;2398;p8"/>
              <p:cNvSpPr/>
              <p:nvPr/>
            </p:nvSpPr>
            <p:spPr>
              <a:xfrm>
                <a:off x="2391516" y="2033056"/>
                <a:ext cx="154831" cy="32410"/>
              </a:xfrm>
              <a:custGeom>
                <a:avLst/>
                <a:gdLst/>
                <a:ahLst/>
                <a:cxnLst/>
                <a:rect l="l" t="t" r="r" b="b"/>
                <a:pathLst>
                  <a:path w="4438" h="929" extrusionOk="0">
                    <a:moveTo>
                      <a:pt x="4438" y="1"/>
                    </a:moveTo>
                    <a:cubicBezTo>
                      <a:pt x="4038" y="23"/>
                      <a:pt x="3659" y="123"/>
                      <a:pt x="3293" y="234"/>
                    </a:cubicBezTo>
                    <a:cubicBezTo>
                      <a:pt x="3103" y="300"/>
                      <a:pt x="2925" y="367"/>
                      <a:pt x="2737" y="434"/>
                    </a:cubicBezTo>
                    <a:cubicBezTo>
                      <a:pt x="2559" y="501"/>
                      <a:pt x="2369" y="590"/>
                      <a:pt x="2203" y="656"/>
                    </a:cubicBezTo>
                    <a:cubicBezTo>
                      <a:pt x="2114" y="690"/>
                      <a:pt x="2025" y="723"/>
                      <a:pt x="1936" y="745"/>
                    </a:cubicBezTo>
                    <a:cubicBezTo>
                      <a:pt x="1847" y="768"/>
                      <a:pt x="1746" y="779"/>
                      <a:pt x="1657" y="801"/>
                    </a:cubicBezTo>
                    <a:cubicBezTo>
                      <a:pt x="1469" y="824"/>
                      <a:pt x="1269" y="834"/>
                      <a:pt x="1079" y="834"/>
                    </a:cubicBezTo>
                    <a:lnTo>
                      <a:pt x="790" y="834"/>
                    </a:lnTo>
                    <a:cubicBezTo>
                      <a:pt x="701" y="824"/>
                      <a:pt x="601" y="824"/>
                      <a:pt x="512" y="801"/>
                    </a:cubicBezTo>
                    <a:cubicBezTo>
                      <a:pt x="323" y="757"/>
                      <a:pt x="167" y="646"/>
                      <a:pt x="11" y="534"/>
                    </a:cubicBezTo>
                    <a:lnTo>
                      <a:pt x="1" y="545"/>
                    </a:lnTo>
                    <a:cubicBezTo>
                      <a:pt x="145" y="668"/>
                      <a:pt x="301" y="790"/>
                      <a:pt x="501" y="846"/>
                    </a:cubicBezTo>
                    <a:cubicBezTo>
                      <a:pt x="590" y="879"/>
                      <a:pt x="690" y="890"/>
                      <a:pt x="790" y="901"/>
                    </a:cubicBezTo>
                    <a:cubicBezTo>
                      <a:pt x="879" y="913"/>
                      <a:pt x="979" y="923"/>
                      <a:pt x="1079" y="923"/>
                    </a:cubicBezTo>
                    <a:cubicBezTo>
                      <a:pt x="1138" y="927"/>
                      <a:pt x="1196" y="928"/>
                      <a:pt x="1254" y="928"/>
                    </a:cubicBezTo>
                    <a:cubicBezTo>
                      <a:pt x="1392" y="928"/>
                      <a:pt x="1528" y="920"/>
                      <a:pt x="1669" y="913"/>
                    </a:cubicBezTo>
                    <a:cubicBezTo>
                      <a:pt x="1769" y="901"/>
                      <a:pt x="1858" y="890"/>
                      <a:pt x="1969" y="868"/>
                    </a:cubicBezTo>
                    <a:cubicBezTo>
                      <a:pt x="2058" y="846"/>
                      <a:pt x="2158" y="812"/>
                      <a:pt x="2247" y="790"/>
                    </a:cubicBezTo>
                    <a:cubicBezTo>
                      <a:pt x="2436" y="723"/>
                      <a:pt x="2603" y="656"/>
                      <a:pt x="2792" y="601"/>
                    </a:cubicBezTo>
                    <a:cubicBezTo>
                      <a:pt x="2981" y="534"/>
                      <a:pt x="3159" y="468"/>
                      <a:pt x="3348" y="401"/>
                    </a:cubicBezTo>
                    <a:cubicBezTo>
                      <a:pt x="3704" y="268"/>
                      <a:pt x="4060" y="134"/>
                      <a:pt x="4438" y="23"/>
                    </a:cubicBezTo>
                    <a:lnTo>
                      <a:pt x="4438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99" name="Google Shape;2399;p8"/>
              <p:cNvSpPr/>
              <p:nvPr/>
            </p:nvSpPr>
            <p:spPr>
              <a:xfrm>
                <a:off x="2400447" y="2061001"/>
                <a:ext cx="161424" cy="27177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779" extrusionOk="0">
                    <a:moveTo>
                      <a:pt x="12" y="0"/>
                    </a:moveTo>
                    <a:lnTo>
                      <a:pt x="0" y="11"/>
                    </a:lnTo>
                    <a:cubicBezTo>
                      <a:pt x="301" y="290"/>
                      <a:pt x="667" y="490"/>
                      <a:pt x="1057" y="589"/>
                    </a:cubicBezTo>
                    <a:cubicBezTo>
                      <a:pt x="1257" y="646"/>
                      <a:pt x="1458" y="668"/>
                      <a:pt x="1668" y="668"/>
                    </a:cubicBezTo>
                    <a:cubicBezTo>
                      <a:pt x="1869" y="668"/>
                      <a:pt x="2069" y="634"/>
                      <a:pt x="2269" y="612"/>
                    </a:cubicBezTo>
                    <a:cubicBezTo>
                      <a:pt x="2479" y="582"/>
                      <a:pt x="2692" y="571"/>
                      <a:pt x="2904" y="571"/>
                    </a:cubicBezTo>
                    <a:cubicBezTo>
                      <a:pt x="3086" y="571"/>
                      <a:pt x="3268" y="579"/>
                      <a:pt x="3448" y="589"/>
                    </a:cubicBezTo>
                    <a:cubicBezTo>
                      <a:pt x="3838" y="623"/>
                      <a:pt x="4226" y="690"/>
                      <a:pt x="4616" y="779"/>
                    </a:cubicBezTo>
                    <a:lnTo>
                      <a:pt x="4627" y="767"/>
                    </a:lnTo>
                    <a:cubicBezTo>
                      <a:pt x="4260" y="579"/>
                      <a:pt x="3871" y="468"/>
                      <a:pt x="3460" y="423"/>
                    </a:cubicBezTo>
                    <a:cubicBezTo>
                      <a:pt x="3359" y="412"/>
                      <a:pt x="3259" y="401"/>
                      <a:pt x="3159" y="401"/>
                    </a:cubicBezTo>
                    <a:cubicBezTo>
                      <a:pt x="3126" y="397"/>
                      <a:pt x="3092" y="396"/>
                      <a:pt x="3058" y="396"/>
                    </a:cubicBezTo>
                    <a:cubicBezTo>
                      <a:pt x="2991" y="396"/>
                      <a:pt x="2921" y="401"/>
                      <a:pt x="2847" y="401"/>
                    </a:cubicBezTo>
                    <a:cubicBezTo>
                      <a:pt x="2647" y="412"/>
                      <a:pt x="2447" y="445"/>
                      <a:pt x="2247" y="478"/>
                    </a:cubicBezTo>
                    <a:cubicBezTo>
                      <a:pt x="2047" y="512"/>
                      <a:pt x="1858" y="545"/>
                      <a:pt x="1658" y="557"/>
                    </a:cubicBezTo>
                    <a:cubicBezTo>
                      <a:pt x="1468" y="557"/>
                      <a:pt x="1268" y="545"/>
                      <a:pt x="1079" y="512"/>
                    </a:cubicBezTo>
                    <a:cubicBezTo>
                      <a:pt x="690" y="434"/>
                      <a:pt x="323" y="256"/>
                      <a:pt x="1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00" name="Google Shape;2400;p8"/>
              <p:cNvSpPr/>
              <p:nvPr/>
            </p:nvSpPr>
            <p:spPr>
              <a:xfrm>
                <a:off x="2405855" y="2071468"/>
                <a:ext cx="137806" cy="53587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1536" extrusionOk="0">
                    <a:moveTo>
                      <a:pt x="12" y="0"/>
                    </a:moveTo>
                    <a:lnTo>
                      <a:pt x="1" y="12"/>
                    </a:lnTo>
                    <a:cubicBezTo>
                      <a:pt x="268" y="245"/>
                      <a:pt x="579" y="434"/>
                      <a:pt x="902" y="590"/>
                    </a:cubicBezTo>
                    <a:cubicBezTo>
                      <a:pt x="1224" y="734"/>
                      <a:pt x="1569" y="835"/>
                      <a:pt x="1914" y="935"/>
                    </a:cubicBezTo>
                    <a:cubicBezTo>
                      <a:pt x="2259" y="1035"/>
                      <a:pt x="2593" y="1124"/>
                      <a:pt x="2937" y="1213"/>
                    </a:cubicBezTo>
                    <a:cubicBezTo>
                      <a:pt x="3282" y="1302"/>
                      <a:pt x="3616" y="1402"/>
                      <a:pt x="3950" y="1535"/>
                    </a:cubicBezTo>
                    <a:lnTo>
                      <a:pt x="3950" y="1524"/>
                    </a:lnTo>
                    <a:cubicBezTo>
                      <a:pt x="3638" y="1347"/>
                      <a:pt x="3305" y="1235"/>
                      <a:pt x="2959" y="1124"/>
                    </a:cubicBezTo>
                    <a:cubicBezTo>
                      <a:pt x="2626" y="1024"/>
                      <a:pt x="2270" y="957"/>
                      <a:pt x="1925" y="868"/>
                    </a:cubicBezTo>
                    <a:cubicBezTo>
                      <a:pt x="1580" y="779"/>
                      <a:pt x="1246" y="679"/>
                      <a:pt x="913" y="546"/>
                    </a:cubicBezTo>
                    <a:cubicBezTo>
                      <a:pt x="591" y="412"/>
                      <a:pt x="279" y="234"/>
                      <a:pt x="1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01" name="Google Shape;2401;p8"/>
              <p:cNvSpPr/>
              <p:nvPr/>
            </p:nvSpPr>
            <p:spPr>
              <a:xfrm>
                <a:off x="2131143" y="2027962"/>
                <a:ext cx="223943" cy="154517"/>
              </a:xfrm>
              <a:custGeom>
                <a:avLst/>
                <a:gdLst/>
                <a:ahLst/>
                <a:cxnLst/>
                <a:rect l="l" t="t" r="r" b="b"/>
                <a:pathLst>
                  <a:path w="6419" h="4429" extrusionOk="0">
                    <a:moveTo>
                      <a:pt x="3583" y="1"/>
                    </a:moveTo>
                    <a:cubicBezTo>
                      <a:pt x="3564" y="1"/>
                      <a:pt x="3545" y="1"/>
                      <a:pt x="3526" y="2"/>
                    </a:cubicBezTo>
                    <a:cubicBezTo>
                      <a:pt x="2670" y="24"/>
                      <a:pt x="1357" y="369"/>
                      <a:pt x="801" y="814"/>
                    </a:cubicBezTo>
                    <a:cubicBezTo>
                      <a:pt x="257" y="1270"/>
                      <a:pt x="79" y="1759"/>
                      <a:pt x="34" y="2126"/>
                    </a:cubicBezTo>
                    <a:cubicBezTo>
                      <a:pt x="0" y="2493"/>
                      <a:pt x="267" y="3016"/>
                      <a:pt x="512" y="3249"/>
                    </a:cubicBezTo>
                    <a:cubicBezTo>
                      <a:pt x="757" y="3494"/>
                      <a:pt x="1001" y="3805"/>
                      <a:pt x="1113" y="4028"/>
                    </a:cubicBezTo>
                    <a:cubicBezTo>
                      <a:pt x="1224" y="4240"/>
                      <a:pt x="1258" y="4428"/>
                      <a:pt x="1624" y="4428"/>
                    </a:cubicBezTo>
                    <a:cubicBezTo>
                      <a:pt x="1640" y="4429"/>
                      <a:pt x="1655" y="4429"/>
                      <a:pt x="1671" y="4429"/>
                    </a:cubicBezTo>
                    <a:cubicBezTo>
                      <a:pt x="2012" y="4429"/>
                      <a:pt x="2238" y="4305"/>
                      <a:pt x="2536" y="4028"/>
                    </a:cubicBezTo>
                    <a:cubicBezTo>
                      <a:pt x="2837" y="3739"/>
                      <a:pt x="3270" y="3027"/>
                      <a:pt x="3571" y="2838"/>
                    </a:cubicBezTo>
                    <a:cubicBezTo>
                      <a:pt x="3860" y="2660"/>
                      <a:pt x="4372" y="2438"/>
                      <a:pt x="5017" y="2037"/>
                    </a:cubicBezTo>
                    <a:cubicBezTo>
                      <a:pt x="5662" y="1648"/>
                      <a:pt x="6418" y="1259"/>
                      <a:pt x="6418" y="1259"/>
                    </a:cubicBezTo>
                    <a:lnTo>
                      <a:pt x="6329" y="580"/>
                    </a:lnTo>
                    <a:cubicBezTo>
                      <a:pt x="6329" y="580"/>
                      <a:pt x="6314" y="599"/>
                      <a:pt x="6228" y="599"/>
                    </a:cubicBezTo>
                    <a:cubicBezTo>
                      <a:pt x="6169" y="599"/>
                      <a:pt x="6075" y="590"/>
                      <a:pt x="5929" y="558"/>
                    </a:cubicBezTo>
                    <a:cubicBezTo>
                      <a:pt x="5581" y="482"/>
                      <a:pt x="4434" y="1"/>
                      <a:pt x="3583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02" name="Google Shape;2402;p8"/>
              <p:cNvSpPr/>
              <p:nvPr/>
            </p:nvSpPr>
            <p:spPr>
              <a:xfrm>
                <a:off x="2132679" y="2052070"/>
                <a:ext cx="222408" cy="130409"/>
              </a:xfrm>
              <a:custGeom>
                <a:avLst/>
                <a:gdLst/>
                <a:ahLst/>
                <a:cxnLst/>
                <a:rect l="l" t="t" r="r" b="b"/>
                <a:pathLst>
                  <a:path w="6375" h="3738" extrusionOk="0">
                    <a:moveTo>
                      <a:pt x="6296" y="0"/>
                    </a:moveTo>
                    <a:cubicBezTo>
                      <a:pt x="6140" y="22"/>
                      <a:pt x="5985" y="89"/>
                      <a:pt x="5818" y="111"/>
                    </a:cubicBezTo>
                    <a:cubicBezTo>
                      <a:pt x="5651" y="134"/>
                      <a:pt x="5484" y="156"/>
                      <a:pt x="5317" y="212"/>
                    </a:cubicBezTo>
                    <a:cubicBezTo>
                      <a:pt x="4961" y="334"/>
                      <a:pt x="4672" y="601"/>
                      <a:pt x="4383" y="845"/>
                    </a:cubicBezTo>
                    <a:cubicBezTo>
                      <a:pt x="3871" y="1268"/>
                      <a:pt x="3337" y="1669"/>
                      <a:pt x="2804" y="2058"/>
                    </a:cubicBezTo>
                    <a:cubicBezTo>
                      <a:pt x="2748" y="2103"/>
                      <a:pt x="2682" y="2147"/>
                      <a:pt x="2615" y="2169"/>
                    </a:cubicBezTo>
                    <a:cubicBezTo>
                      <a:pt x="2558" y="2192"/>
                      <a:pt x="2500" y="2202"/>
                      <a:pt x="2442" y="2202"/>
                    </a:cubicBezTo>
                    <a:cubicBezTo>
                      <a:pt x="2270" y="2202"/>
                      <a:pt x="2094" y="2119"/>
                      <a:pt x="1936" y="2036"/>
                    </a:cubicBezTo>
                    <a:cubicBezTo>
                      <a:pt x="1625" y="1869"/>
                      <a:pt x="1313" y="1669"/>
                      <a:pt x="957" y="1658"/>
                    </a:cubicBezTo>
                    <a:cubicBezTo>
                      <a:pt x="858" y="1658"/>
                      <a:pt x="757" y="1669"/>
                      <a:pt x="657" y="1680"/>
                    </a:cubicBezTo>
                    <a:cubicBezTo>
                      <a:pt x="569" y="1687"/>
                      <a:pt x="477" y="1697"/>
                      <a:pt x="385" y="1697"/>
                    </a:cubicBezTo>
                    <a:cubicBezTo>
                      <a:pt x="327" y="1697"/>
                      <a:pt x="269" y="1693"/>
                      <a:pt x="213" y="1680"/>
                    </a:cubicBezTo>
                    <a:cubicBezTo>
                      <a:pt x="146" y="1658"/>
                      <a:pt x="68" y="1624"/>
                      <a:pt x="1" y="1602"/>
                    </a:cubicBezTo>
                    <a:lnTo>
                      <a:pt x="1" y="1602"/>
                    </a:lnTo>
                    <a:cubicBezTo>
                      <a:pt x="35" y="1947"/>
                      <a:pt x="257" y="2358"/>
                      <a:pt x="468" y="2558"/>
                    </a:cubicBezTo>
                    <a:cubicBezTo>
                      <a:pt x="713" y="2803"/>
                      <a:pt x="957" y="3114"/>
                      <a:pt x="1069" y="3337"/>
                    </a:cubicBezTo>
                    <a:cubicBezTo>
                      <a:pt x="1180" y="3549"/>
                      <a:pt x="1214" y="3737"/>
                      <a:pt x="1580" y="3737"/>
                    </a:cubicBezTo>
                    <a:cubicBezTo>
                      <a:pt x="1596" y="3738"/>
                      <a:pt x="1611" y="3738"/>
                      <a:pt x="1627" y="3738"/>
                    </a:cubicBezTo>
                    <a:cubicBezTo>
                      <a:pt x="1968" y="3738"/>
                      <a:pt x="2194" y="3614"/>
                      <a:pt x="2492" y="3337"/>
                    </a:cubicBezTo>
                    <a:cubicBezTo>
                      <a:pt x="2793" y="3048"/>
                      <a:pt x="3226" y="2336"/>
                      <a:pt x="3527" y="2147"/>
                    </a:cubicBezTo>
                    <a:cubicBezTo>
                      <a:pt x="3816" y="1969"/>
                      <a:pt x="4328" y="1747"/>
                      <a:pt x="4973" y="1346"/>
                    </a:cubicBezTo>
                    <a:cubicBezTo>
                      <a:pt x="5618" y="957"/>
                      <a:pt x="6374" y="568"/>
                      <a:pt x="6374" y="568"/>
                    </a:cubicBezTo>
                    <a:lnTo>
                      <a:pt x="6307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03" name="Google Shape;2403;p8"/>
              <p:cNvSpPr/>
              <p:nvPr/>
            </p:nvSpPr>
            <p:spPr>
              <a:xfrm>
                <a:off x="2304993" y="2046488"/>
                <a:ext cx="52785" cy="6768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94" extrusionOk="0">
                    <a:moveTo>
                      <a:pt x="296" y="1"/>
                    </a:moveTo>
                    <a:cubicBezTo>
                      <a:pt x="194" y="1"/>
                      <a:pt x="94" y="15"/>
                      <a:pt x="0" y="49"/>
                    </a:cubicBezTo>
                    <a:lnTo>
                      <a:pt x="0" y="61"/>
                    </a:lnTo>
                    <a:cubicBezTo>
                      <a:pt x="123" y="71"/>
                      <a:pt x="245" y="83"/>
                      <a:pt x="378" y="105"/>
                    </a:cubicBezTo>
                    <a:cubicBezTo>
                      <a:pt x="501" y="127"/>
                      <a:pt x="623" y="149"/>
                      <a:pt x="746" y="160"/>
                    </a:cubicBezTo>
                    <a:cubicBezTo>
                      <a:pt x="879" y="182"/>
                      <a:pt x="1001" y="194"/>
                      <a:pt x="1134" y="194"/>
                    </a:cubicBezTo>
                    <a:cubicBezTo>
                      <a:pt x="1268" y="182"/>
                      <a:pt x="1401" y="160"/>
                      <a:pt x="1513" y="116"/>
                    </a:cubicBezTo>
                    <a:lnTo>
                      <a:pt x="1513" y="105"/>
                    </a:lnTo>
                    <a:cubicBezTo>
                      <a:pt x="1422" y="130"/>
                      <a:pt x="1324" y="142"/>
                      <a:pt x="1229" y="142"/>
                    </a:cubicBezTo>
                    <a:cubicBezTo>
                      <a:pt x="1197" y="142"/>
                      <a:pt x="1165" y="141"/>
                      <a:pt x="1134" y="138"/>
                    </a:cubicBezTo>
                    <a:cubicBezTo>
                      <a:pt x="1013" y="127"/>
                      <a:pt x="890" y="105"/>
                      <a:pt x="768" y="83"/>
                    </a:cubicBezTo>
                    <a:cubicBezTo>
                      <a:pt x="645" y="49"/>
                      <a:pt x="512" y="16"/>
                      <a:pt x="390" y="4"/>
                    </a:cubicBezTo>
                    <a:cubicBezTo>
                      <a:pt x="359" y="2"/>
                      <a:pt x="327" y="1"/>
                      <a:pt x="29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04" name="Google Shape;2404;p8"/>
              <p:cNvSpPr/>
              <p:nvPr/>
            </p:nvSpPr>
            <p:spPr>
              <a:xfrm>
                <a:off x="2182360" y="2055454"/>
                <a:ext cx="177368" cy="19153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549" extrusionOk="0">
                    <a:moveTo>
                      <a:pt x="1800" y="0"/>
                    </a:moveTo>
                    <a:cubicBezTo>
                      <a:pt x="1602" y="0"/>
                      <a:pt x="1403" y="13"/>
                      <a:pt x="1202" y="48"/>
                    </a:cubicBezTo>
                    <a:cubicBezTo>
                      <a:pt x="779" y="115"/>
                      <a:pt x="346" y="271"/>
                      <a:pt x="0" y="538"/>
                    </a:cubicBezTo>
                    <a:lnTo>
                      <a:pt x="12" y="548"/>
                    </a:lnTo>
                    <a:cubicBezTo>
                      <a:pt x="401" y="370"/>
                      <a:pt x="813" y="271"/>
                      <a:pt x="1235" y="215"/>
                    </a:cubicBezTo>
                    <a:cubicBezTo>
                      <a:pt x="1550" y="181"/>
                      <a:pt x="1879" y="166"/>
                      <a:pt x="2205" y="166"/>
                    </a:cubicBezTo>
                    <a:cubicBezTo>
                      <a:pt x="2305" y="166"/>
                      <a:pt x="2404" y="168"/>
                      <a:pt x="2503" y="170"/>
                    </a:cubicBezTo>
                    <a:cubicBezTo>
                      <a:pt x="2937" y="192"/>
                      <a:pt x="3359" y="226"/>
                      <a:pt x="3794" y="237"/>
                    </a:cubicBezTo>
                    <a:cubicBezTo>
                      <a:pt x="3862" y="239"/>
                      <a:pt x="3931" y="240"/>
                      <a:pt x="4000" y="240"/>
                    </a:cubicBezTo>
                    <a:cubicBezTo>
                      <a:pt x="4364" y="240"/>
                      <a:pt x="4728" y="212"/>
                      <a:pt x="5084" y="137"/>
                    </a:cubicBezTo>
                    <a:lnTo>
                      <a:pt x="5084" y="115"/>
                    </a:lnTo>
                    <a:cubicBezTo>
                      <a:pt x="4837" y="154"/>
                      <a:pt x="4586" y="170"/>
                      <a:pt x="4336" y="170"/>
                    </a:cubicBezTo>
                    <a:cubicBezTo>
                      <a:pt x="4158" y="170"/>
                      <a:pt x="3980" y="162"/>
                      <a:pt x="3804" y="148"/>
                    </a:cubicBezTo>
                    <a:cubicBezTo>
                      <a:pt x="3371" y="126"/>
                      <a:pt x="2948" y="70"/>
                      <a:pt x="2514" y="37"/>
                    </a:cubicBezTo>
                    <a:cubicBezTo>
                      <a:pt x="2277" y="19"/>
                      <a:pt x="2039" y="0"/>
                      <a:pt x="180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05" name="Google Shape;2405;p8"/>
              <p:cNvSpPr/>
              <p:nvPr/>
            </p:nvSpPr>
            <p:spPr>
              <a:xfrm>
                <a:off x="2254928" y="2064490"/>
                <a:ext cx="104035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2982" h="791" extrusionOk="0">
                    <a:moveTo>
                      <a:pt x="2981" y="0"/>
                    </a:moveTo>
                    <a:cubicBezTo>
                      <a:pt x="2759" y="145"/>
                      <a:pt x="2514" y="223"/>
                      <a:pt x="2258" y="267"/>
                    </a:cubicBezTo>
                    <a:cubicBezTo>
                      <a:pt x="2013" y="312"/>
                      <a:pt x="1746" y="323"/>
                      <a:pt x="1491" y="334"/>
                    </a:cubicBezTo>
                    <a:cubicBezTo>
                      <a:pt x="1235" y="345"/>
                      <a:pt x="968" y="345"/>
                      <a:pt x="713" y="412"/>
                    </a:cubicBezTo>
                    <a:cubicBezTo>
                      <a:pt x="446" y="479"/>
                      <a:pt x="189" y="590"/>
                      <a:pt x="1" y="779"/>
                    </a:cubicBezTo>
                    <a:lnTo>
                      <a:pt x="11" y="790"/>
                    </a:lnTo>
                    <a:cubicBezTo>
                      <a:pt x="245" y="667"/>
                      <a:pt x="490" y="590"/>
                      <a:pt x="735" y="546"/>
                    </a:cubicBezTo>
                    <a:cubicBezTo>
                      <a:pt x="990" y="501"/>
                      <a:pt x="1235" y="467"/>
                      <a:pt x="1502" y="445"/>
                    </a:cubicBezTo>
                    <a:cubicBezTo>
                      <a:pt x="1758" y="423"/>
                      <a:pt x="2025" y="400"/>
                      <a:pt x="2280" y="334"/>
                    </a:cubicBezTo>
                    <a:cubicBezTo>
                      <a:pt x="2525" y="267"/>
                      <a:pt x="2781" y="167"/>
                      <a:pt x="2981" y="12"/>
                    </a:cubicBezTo>
                    <a:lnTo>
                      <a:pt x="2981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06" name="Google Shape;2406;p8"/>
              <p:cNvSpPr/>
              <p:nvPr/>
            </p:nvSpPr>
            <p:spPr>
              <a:xfrm>
                <a:off x="2237449" y="2072654"/>
                <a:ext cx="111780" cy="36109"/>
              </a:xfrm>
              <a:custGeom>
                <a:avLst/>
                <a:gdLst/>
                <a:ahLst/>
                <a:cxnLst/>
                <a:rect l="l" t="t" r="r" b="b"/>
                <a:pathLst>
                  <a:path w="3204" h="1035" extrusionOk="0">
                    <a:moveTo>
                      <a:pt x="3193" y="0"/>
                    </a:moveTo>
                    <a:cubicBezTo>
                      <a:pt x="2949" y="134"/>
                      <a:pt x="2682" y="200"/>
                      <a:pt x="2403" y="255"/>
                    </a:cubicBezTo>
                    <a:cubicBezTo>
                      <a:pt x="2126" y="312"/>
                      <a:pt x="1847" y="367"/>
                      <a:pt x="1580" y="433"/>
                    </a:cubicBezTo>
                    <a:cubicBezTo>
                      <a:pt x="1302" y="489"/>
                      <a:pt x="1024" y="567"/>
                      <a:pt x="769" y="667"/>
                    </a:cubicBezTo>
                    <a:cubicBezTo>
                      <a:pt x="502" y="767"/>
                      <a:pt x="245" y="878"/>
                      <a:pt x="1" y="1023"/>
                    </a:cubicBezTo>
                    <a:lnTo>
                      <a:pt x="1" y="1034"/>
                    </a:lnTo>
                    <a:cubicBezTo>
                      <a:pt x="268" y="945"/>
                      <a:pt x="535" y="845"/>
                      <a:pt x="802" y="767"/>
                    </a:cubicBezTo>
                    <a:cubicBezTo>
                      <a:pt x="1068" y="678"/>
                      <a:pt x="1325" y="589"/>
                      <a:pt x="1602" y="512"/>
                    </a:cubicBezTo>
                    <a:cubicBezTo>
                      <a:pt x="1869" y="433"/>
                      <a:pt x="2136" y="378"/>
                      <a:pt x="2415" y="312"/>
                    </a:cubicBezTo>
                    <a:cubicBezTo>
                      <a:pt x="2692" y="245"/>
                      <a:pt x="2959" y="156"/>
                      <a:pt x="3204" y="11"/>
                    </a:cubicBezTo>
                    <a:lnTo>
                      <a:pt x="3193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07" name="Google Shape;2407;p8"/>
              <p:cNvSpPr/>
              <p:nvPr/>
            </p:nvSpPr>
            <p:spPr>
              <a:xfrm>
                <a:off x="2206049" y="1822958"/>
                <a:ext cx="171891" cy="220594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6323" extrusionOk="0">
                    <a:moveTo>
                      <a:pt x="2548" y="1"/>
                    </a:moveTo>
                    <a:cubicBezTo>
                      <a:pt x="2373" y="1"/>
                      <a:pt x="2237" y="42"/>
                      <a:pt x="1968" y="61"/>
                    </a:cubicBezTo>
                    <a:cubicBezTo>
                      <a:pt x="1491" y="83"/>
                      <a:pt x="1157" y="417"/>
                      <a:pt x="812" y="850"/>
                    </a:cubicBezTo>
                    <a:cubicBezTo>
                      <a:pt x="456" y="1295"/>
                      <a:pt x="0" y="1841"/>
                      <a:pt x="178" y="2419"/>
                    </a:cubicBezTo>
                    <a:cubicBezTo>
                      <a:pt x="356" y="2997"/>
                      <a:pt x="701" y="3353"/>
                      <a:pt x="935" y="3586"/>
                    </a:cubicBezTo>
                    <a:cubicBezTo>
                      <a:pt x="1168" y="3820"/>
                      <a:pt x="1635" y="4332"/>
                      <a:pt x="1946" y="4521"/>
                    </a:cubicBezTo>
                    <a:cubicBezTo>
                      <a:pt x="2247" y="4721"/>
                      <a:pt x="3125" y="5388"/>
                      <a:pt x="3526" y="5700"/>
                    </a:cubicBezTo>
                    <a:cubicBezTo>
                      <a:pt x="3926" y="6023"/>
                      <a:pt x="4193" y="6322"/>
                      <a:pt x="4193" y="6322"/>
                    </a:cubicBezTo>
                    <a:lnTo>
                      <a:pt x="4927" y="5766"/>
                    </a:lnTo>
                    <a:cubicBezTo>
                      <a:pt x="4927" y="5766"/>
                      <a:pt x="4649" y="5566"/>
                      <a:pt x="4627" y="4599"/>
                    </a:cubicBezTo>
                    <a:cubicBezTo>
                      <a:pt x="4605" y="3642"/>
                      <a:pt x="4549" y="2230"/>
                      <a:pt x="4227" y="1507"/>
                    </a:cubicBezTo>
                    <a:cubicBezTo>
                      <a:pt x="3904" y="773"/>
                      <a:pt x="3637" y="261"/>
                      <a:pt x="3070" y="94"/>
                    </a:cubicBezTo>
                    <a:cubicBezTo>
                      <a:pt x="2828" y="23"/>
                      <a:pt x="2677" y="1"/>
                      <a:pt x="2548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08" name="Google Shape;2408;p8"/>
              <p:cNvSpPr/>
              <p:nvPr/>
            </p:nvSpPr>
            <p:spPr>
              <a:xfrm>
                <a:off x="2252590" y="1962023"/>
                <a:ext cx="122246" cy="81532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233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01" y="213"/>
                      <a:pt x="434" y="423"/>
                      <a:pt x="612" y="535"/>
                    </a:cubicBezTo>
                    <a:cubicBezTo>
                      <a:pt x="913" y="735"/>
                      <a:pt x="1791" y="1402"/>
                      <a:pt x="2192" y="1714"/>
                    </a:cubicBezTo>
                    <a:cubicBezTo>
                      <a:pt x="2592" y="2037"/>
                      <a:pt x="2859" y="2336"/>
                      <a:pt x="2859" y="2336"/>
                    </a:cubicBezTo>
                    <a:lnTo>
                      <a:pt x="3504" y="1847"/>
                    </a:lnTo>
                    <a:cubicBezTo>
                      <a:pt x="3415" y="1780"/>
                      <a:pt x="3326" y="1714"/>
                      <a:pt x="3259" y="1625"/>
                    </a:cubicBezTo>
                    <a:cubicBezTo>
                      <a:pt x="3193" y="1536"/>
                      <a:pt x="3160" y="1424"/>
                      <a:pt x="3093" y="1325"/>
                    </a:cubicBezTo>
                    <a:cubicBezTo>
                      <a:pt x="3015" y="1202"/>
                      <a:pt x="2903" y="1113"/>
                      <a:pt x="2782" y="1013"/>
                    </a:cubicBezTo>
                    <a:cubicBezTo>
                      <a:pt x="2725" y="969"/>
                      <a:pt x="2670" y="924"/>
                      <a:pt x="2604" y="891"/>
                    </a:cubicBezTo>
                    <a:cubicBezTo>
                      <a:pt x="2537" y="868"/>
                      <a:pt x="2470" y="858"/>
                      <a:pt x="2403" y="846"/>
                    </a:cubicBezTo>
                    <a:cubicBezTo>
                      <a:pt x="2125" y="802"/>
                      <a:pt x="1858" y="735"/>
                      <a:pt x="1613" y="601"/>
                    </a:cubicBezTo>
                    <a:cubicBezTo>
                      <a:pt x="1480" y="535"/>
                      <a:pt x="1358" y="457"/>
                      <a:pt x="1224" y="401"/>
                    </a:cubicBezTo>
                    <a:cubicBezTo>
                      <a:pt x="924" y="268"/>
                      <a:pt x="590" y="235"/>
                      <a:pt x="279" y="112"/>
                    </a:cubicBezTo>
                    <a:cubicBezTo>
                      <a:pt x="190" y="79"/>
                      <a:pt x="90" y="35"/>
                      <a:pt x="1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09" name="Google Shape;2409;p8"/>
              <p:cNvSpPr/>
              <p:nvPr/>
            </p:nvSpPr>
            <p:spPr>
              <a:xfrm>
                <a:off x="2294526" y="1983375"/>
                <a:ext cx="59379" cy="53971"/>
              </a:xfrm>
              <a:custGeom>
                <a:avLst/>
                <a:gdLst/>
                <a:ahLst/>
                <a:cxnLst/>
                <a:rect l="l" t="t" r="r" b="b"/>
                <a:pathLst>
                  <a:path w="1702" h="1547" extrusionOk="0">
                    <a:moveTo>
                      <a:pt x="11" y="1"/>
                    </a:moveTo>
                    <a:lnTo>
                      <a:pt x="0" y="12"/>
                    </a:lnTo>
                    <a:cubicBezTo>
                      <a:pt x="167" y="123"/>
                      <a:pt x="322" y="234"/>
                      <a:pt x="456" y="368"/>
                    </a:cubicBezTo>
                    <a:cubicBezTo>
                      <a:pt x="601" y="490"/>
                      <a:pt x="745" y="624"/>
                      <a:pt x="868" y="768"/>
                    </a:cubicBezTo>
                    <a:lnTo>
                      <a:pt x="1034" y="1002"/>
                    </a:lnTo>
                    <a:cubicBezTo>
                      <a:pt x="1090" y="1079"/>
                      <a:pt x="1145" y="1168"/>
                      <a:pt x="1212" y="1235"/>
                    </a:cubicBezTo>
                    <a:cubicBezTo>
                      <a:pt x="1346" y="1391"/>
                      <a:pt x="1523" y="1469"/>
                      <a:pt x="1701" y="1547"/>
                    </a:cubicBezTo>
                    <a:cubicBezTo>
                      <a:pt x="1535" y="1447"/>
                      <a:pt x="1357" y="1358"/>
                      <a:pt x="1246" y="1213"/>
                    </a:cubicBezTo>
                    <a:cubicBezTo>
                      <a:pt x="1179" y="1135"/>
                      <a:pt x="1135" y="1057"/>
                      <a:pt x="1090" y="968"/>
                    </a:cubicBezTo>
                    <a:cubicBezTo>
                      <a:pt x="1034" y="891"/>
                      <a:pt x="979" y="802"/>
                      <a:pt x="923" y="723"/>
                    </a:cubicBezTo>
                    <a:cubicBezTo>
                      <a:pt x="801" y="568"/>
                      <a:pt x="667" y="424"/>
                      <a:pt x="512" y="301"/>
                    </a:cubicBezTo>
                    <a:cubicBezTo>
                      <a:pt x="356" y="179"/>
                      <a:pt x="189" y="78"/>
                      <a:pt x="11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10" name="Google Shape;2410;p8"/>
              <p:cNvSpPr/>
              <p:nvPr/>
            </p:nvSpPr>
            <p:spPr>
              <a:xfrm>
                <a:off x="2323588" y="1890258"/>
                <a:ext cx="42737" cy="137003"/>
              </a:xfrm>
              <a:custGeom>
                <a:avLst/>
                <a:gdLst/>
                <a:ahLst/>
                <a:cxnLst/>
                <a:rect l="l" t="t" r="r" b="b"/>
                <a:pathLst>
                  <a:path w="1225" h="3927" extrusionOk="0">
                    <a:moveTo>
                      <a:pt x="12" y="1"/>
                    </a:moveTo>
                    <a:lnTo>
                      <a:pt x="1" y="11"/>
                    </a:lnTo>
                    <a:cubicBezTo>
                      <a:pt x="246" y="268"/>
                      <a:pt x="346" y="601"/>
                      <a:pt x="468" y="923"/>
                    </a:cubicBezTo>
                    <a:cubicBezTo>
                      <a:pt x="579" y="1246"/>
                      <a:pt x="702" y="1568"/>
                      <a:pt x="779" y="1902"/>
                    </a:cubicBezTo>
                    <a:cubicBezTo>
                      <a:pt x="868" y="2236"/>
                      <a:pt x="924" y="2581"/>
                      <a:pt x="957" y="2925"/>
                    </a:cubicBezTo>
                    <a:cubicBezTo>
                      <a:pt x="980" y="3093"/>
                      <a:pt x="980" y="3271"/>
                      <a:pt x="1013" y="3449"/>
                    </a:cubicBezTo>
                    <a:cubicBezTo>
                      <a:pt x="1046" y="3615"/>
                      <a:pt x="1102" y="3793"/>
                      <a:pt x="1214" y="3926"/>
                    </a:cubicBezTo>
                    <a:lnTo>
                      <a:pt x="1224" y="3916"/>
                    </a:lnTo>
                    <a:cubicBezTo>
                      <a:pt x="1125" y="3782"/>
                      <a:pt x="1080" y="3604"/>
                      <a:pt x="1058" y="3437"/>
                    </a:cubicBezTo>
                    <a:cubicBezTo>
                      <a:pt x="1036" y="3271"/>
                      <a:pt x="1036" y="3093"/>
                      <a:pt x="1024" y="2925"/>
                    </a:cubicBezTo>
                    <a:cubicBezTo>
                      <a:pt x="1013" y="2569"/>
                      <a:pt x="969" y="2225"/>
                      <a:pt x="891" y="1880"/>
                    </a:cubicBezTo>
                    <a:cubicBezTo>
                      <a:pt x="824" y="1536"/>
                      <a:pt x="735" y="1190"/>
                      <a:pt x="601" y="868"/>
                    </a:cubicBezTo>
                    <a:cubicBezTo>
                      <a:pt x="524" y="712"/>
                      <a:pt x="457" y="545"/>
                      <a:pt x="368" y="401"/>
                    </a:cubicBezTo>
                    <a:cubicBezTo>
                      <a:pt x="324" y="323"/>
                      <a:pt x="268" y="245"/>
                      <a:pt x="213" y="179"/>
                    </a:cubicBezTo>
                    <a:cubicBezTo>
                      <a:pt x="146" y="112"/>
                      <a:pt x="79" y="56"/>
                      <a:pt x="1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11" name="Google Shape;2411;p8"/>
              <p:cNvSpPr/>
              <p:nvPr/>
            </p:nvSpPr>
            <p:spPr>
              <a:xfrm>
                <a:off x="2280919" y="1880175"/>
                <a:ext cx="79962" cy="149039"/>
              </a:xfrm>
              <a:custGeom>
                <a:avLst/>
                <a:gdLst/>
                <a:ahLst/>
                <a:cxnLst/>
                <a:rect l="l" t="t" r="r" b="b"/>
                <a:pathLst>
                  <a:path w="2292" h="4272" extrusionOk="0">
                    <a:moveTo>
                      <a:pt x="12" y="0"/>
                    </a:moveTo>
                    <a:lnTo>
                      <a:pt x="0" y="11"/>
                    </a:lnTo>
                    <a:cubicBezTo>
                      <a:pt x="23" y="211"/>
                      <a:pt x="101" y="412"/>
                      <a:pt x="212" y="590"/>
                    </a:cubicBezTo>
                    <a:cubicBezTo>
                      <a:pt x="312" y="779"/>
                      <a:pt x="435" y="945"/>
                      <a:pt x="568" y="1101"/>
                    </a:cubicBezTo>
                    <a:cubicBezTo>
                      <a:pt x="823" y="1424"/>
                      <a:pt x="1113" y="1713"/>
                      <a:pt x="1291" y="2069"/>
                    </a:cubicBezTo>
                    <a:cubicBezTo>
                      <a:pt x="1469" y="2425"/>
                      <a:pt x="1547" y="2826"/>
                      <a:pt x="1658" y="3214"/>
                    </a:cubicBezTo>
                    <a:cubicBezTo>
                      <a:pt x="1725" y="3415"/>
                      <a:pt x="1792" y="3604"/>
                      <a:pt x="1891" y="3793"/>
                    </a:cubicBezTo>
                    <a:cubicBezTo>
                      <a:pt x="1992" y="3971"/>
                      <a:pt x="2125" y="4138"/>
                      <a:pt x="2281" y="4271"/>
                    </a:cubicBezTo>
                    <a:lnTo>
                      <a:pt x="2292" y="4260"/>
                    </a:lnTo>
                    <a:cubicBezTo>
                      <a:pt x="2136" y="4116"/>
                      <a:pt x="2025" y="3948"/>
                      <a:pt x="1936" y="3770"/>
                    </a:cubicBezTo>
                    <a:cubicBezTo>
                      <a:pt x="1858" y="3582"/>
                      <a:pt x="1792" y="3392"/>
                      <a:pt x="1747" y="3192"/>
                    </a:cubicBezTo>
                    <a:cubicBezTo>
                      <a:pt x="1647" y="2803"/>
                      <a:pt x="1580" y="2391"/>
                      <a:pt x="1413" y="2002"/>
                    </a:cubicBezTo>
                    <a:cubicBezTo>
                      <a:pt x="1235" y="1613"/>
                      <a:pt x="969" y="1291"/>
                      <a:pt x="690" y="990"/>
                    </a:cubicBezTo>
                    <a:cubicBezTo>
                      <a:pt x="423" y="690"/>
                      <a:pt x="168" y="389"/>
                      <a:pt x="1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12" name="Google Shape;2412;p8"/>
              <p:cNvSpPr/>
              <p:nvPr/>
            </p:nvSpPr>
            <p:spPr>
              <a:xfrm>
                <a:off x="2285211" y="1953126"/>
                <a:ext cx="74136" cy="80346"/>
              </a:xfrm>
              <a:custGeom>
                <a:avLst/>
                <a:gdLst/>
                <a:ahLst/>
                <a:cxnLst/>
                <a:rect l="l" t="t" r="r" b="b"/>
                <a:pathLst>
                  <a:path w="2125" h="2303" extrusionOk="0">
                    <a:moveTo>
                      <a:pt x="0" y="0"/>
                    </a:moveTo>
                    <a:lnTo>
                      <a:pt x="0" y="11"/>
                    </a:lnTo>
                    <a:cubicBezTo>
                      <a:pt x="233" y="134"/>
                      <a:pt x="423" y="300"/>
                      <a:pt x="601" y="490"/>
                    </a:cubicBezTo>
                    <a:cubicBezTo>
                      <a:pt x="779" y="678"/>
                      <a:pt x="934" y="890"/>
                      <a:pt x="1090" y="1101"/>
                    </a:cubicBezTo>
                    <a:cubicBezTo>
                      <a:pt x="1234" y="1324"/>
                      <a:pt x="1379" y="1546"/>
                      <a:pt x="1546" y="1758"/>
                    </a:cubicBezTo>
                    <a:cubicBezTo>
                      <a:pt x="1713" y="1958"/>
                      <a:pt x="1902" y="2158"/>
                      <a:pt x="2124" y="2302"/>
                    </a:cubicBezTo>
                    <a:lnTo>
                      <a:pt x="2124" y="2292"/>
                    </a:lnTo>
                    <a:cubicBezTo>
                      <a:pt x="1913" y="2136"/>
                      <a:pt x="1746" y="1936"/>
                      <a:pt x="1590" y="1713"/>
                    </a:cubicBezTo>
                    <a:cubicBezTo>
                      <a:pt x="1446" y="1502"/>
                      <a:pt x="1313" y="1268"/>
                      <a:pt x="1168" y="1046"/>
                    </a:cubicBezTo>
                    <a:cubicBezTo>
                      <a:pt x="1034" y="824"/>
                      <a:pt x="890" y="589"/>
                      <a:pt x="690" y="401"/>
                    </a:cubicBezTo>
                    <a:cubicBezTo>
                      <a:pt x="500" y="211"/>
                      <a:pt x="267" y="56"/>
                      <a:pt x="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13" name="Google Shape;2413;p8"/>
              <p:cNvSpPr/>
              <p:nvPr/>
            </p:nvSpPr>
            <p:spPr>
              <a:xfrm>
                <a:off x="2372118" y="1838972"/>
                <a:ext cx="192091" cy="217000"/>
              </a:xfrm>
              <a:custGeom>
                <a:avLst/>
                <a:gdLst/>
                <a:ahLst/>
                <a:cxnLst/>
                <a:rect l="l" t="t" r="r" b="b"/>
                <a:pathLst>
                  <a:path w="5506" h="6220" extrusionOk="0">
                    <a:moveTo>
                      <a:pt x="2717" y="1"/>
                    </a:moveTo>
                    <a:cubicBezTo>
                      <a:pt x="2484" y="1"/>
                      <a:pt x="2216" y="54"/>
                      <a:pt x="1947" y="225"/>
                    </a:cubicBezTo>
                    <a:cubicBezTo>
                      <a:pt x="1346" y="625"/>
                      <a:pt x="868" y="1548"/>
                      <a:pt x="612" y="2505"/>
                    </a:cubicBezTo>
                    <a:cubicBezTo>
                      <a:pt x="357" y="3461"/>
                      <a:pt x="456" y="4029"/>
                      <a:pt x="357" y="4462"/>
                    </a:cubicBezTo>
                    <a:cubicBezTo>
                      <a:pt x="245" y="4896"/>
                      <a:pt x="1" y="5441"/>
                      <a:pt x="1" y="5441"/>
                    </a:cubicBezTo>
                    <a:lnTo>
                      <a:pt x="1135" y="6219"/>
                    </a:lnTo>
                    <a:cubicBezTo>
                      <a:pt x="1135" y="6219"/>
                      <a:pt x="1257" y="5964"/>
                      <a:pt x="2058" y="5396"/>
                    </a:cubicBezTo>
                    <a:cubicBezTo>
                      <a:pt x="2870" y="4830"/>
                      <a:pt x="2903" y="4907"/>
                      <a:pt x="3248" y="4518"/>
                    </a:cubicBezTo>
                    <a:cubicBezTo>
                      <a:pt x="3604" y="4118"/>
                      <a:pt x="4294" y="3228"/>
                      <a:pt x="4627" y="2894"/>
                    </a:cubicBezTo>
                    <a:cubicBezTo>
                      <a:pt x="4961" y="2561"/>
                      <a:pt x="5506" y="1793"/>
                      <a:pt x="5305" y="1570"/>
                    </a:cubicBezTo>
                    <a:cubicBezTo>
                      <a:pt x="5095" y="1337"/>
                      <a:pt x="5028" y="1348"/>
                      <a:pt x="4905" y="1226"/>
                    </a:cubicBezTo>
                    <a:cubicBezTo>
                      <a:pt x="4783" y="1093"/>
                      <a:pt x="4761" y="1137"/>
                      <a:pt x="4616" y="1048"/>
                    </a:cubicBezTo>
                    <a:cubicBezTo>
                      <a:pt x="4472" y="947"/>
                      <a:pt x="4494" y="514"/>
                      <a:pt x="4116" y="347"/>
                    </a:cubicBezTo>
                    <a:cubicBezTo>
                      <a:pt x="3738" y="169"/>
                      <a:pt x="3560" y="191"/>
                      <a:pt x="3359" y="124"/>
                    </a:cubicBezTo>
                    <a:cubicBezTo>
                      <a:pt x="3253" y="87"/>
                      <a:pt x="3014" y="1"/>
                      <a:pt x="2717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14" name="Google Shape;2414;p8"/>
              <p:cNvSpPr/>
              <p:nvPr/>
            </p:nvSpPr>
            <p:spPr>
              <a:xfrm>
                <a:off x="2372118" y="2000784"/>
                <a:ext cx="85405" cy="55192"/>
              </a:xfrm>
              <a:custGeom>
                <a:avLst/>
                <a:gdLst/>
                <a:ahLst/>
                <a:cxnLst/>
                <a:rect l="l" t="t" r="r" b="b"/>
                <a:pathLst>
                  <a:path w="2448" h="1582" extrusionOk="0">
                    <a:moveTo>
                      <a:pt x="337" y="1"/>
                    </a:moveTo>
                    <a:cubicBezTo>
                      <a:pt x="325" y="1"/>
                      <a:pt x="312" y="1"/>
                      <a:pt x="300" y="2"/>
                    </a:cubicBezTo>
                    <a:cubicBezTo>
                      <a:pt x="189" y="392"/>
                      <a:pt x="1" y="803"/>
                      <a:pt x="1" y="803"/>
                    </a:cubicBezTo>
                    <a:lnTo>
                      <a:pt x="1135" y="1581"/>
                    </a:lnTo>
                    <a:cubicBezTo>
                      <a:pt x="1135" y="1581"/>
                      <a:pt x="1257" y="1326"/>
                      <a:pt x="2058" y="758"/>
                    </a:cubicBezTo>
                    <a:cubicBezTo>
                      <a:pt x="2213" y="647"/>
                      <a:pt x="2336" y="570"/>
                      <a:pt x="2447" y="503"/>
                    </a:cubicBezTo>
                    <a:cubicBezTo>
                      <a:pt x="2403" y="414"/>
                      <a:pt x="2292" y="358"/>
                      <a:pt x="2191" y="325"/>
                    </a:cubicBezTo>
                    <a:cubicBezTo>
                      <a:pt x="1746" y="192"/>
                      <a:pt x="1257" y="236"/>
                      <a:pt x="812" y="113"/>
                    </a:cubicBezTo>
                    <a:cubicBezTo>
                      <a:pt x="658" y="62"/>
                      <a:pt x="493" y="1"/>
                      <a:pt x="33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15" name="Google Shape;2415;p8"/>
              <p:cNvSpPr/>
              <p:nvPr/>
            </p:nvSpPr>
            <p:spPr>
              <a:xfrm>
                <a:off x="2375990" y="1908469"/>
                <a:ext cx="53587" cy="127723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3661" extrusionOk="0">
                    <a:moveTo>
                      <a:pt x="1524" y="1"/>
                    </a:moveTo>
                    <a:cubicBezTo>
                      <a:pt x="1302" y="246"/>
                      <a:pt x="1135" y="546"/>
                      <a:pt x="1002" y="858"/>
                    </a:cubicBezTo>
                    <a:cubicBezTo>
                      <a:pt x="868" y="1158"/>
                      <a:pt x="790" y="1481"/>
                      <a:pt x="701" y="1803"/>
                    </a:cubicBezTo>
                    <a:cubicBezTo>
                      <a:pt x="612" y="2126"/>
                      <a:pt x="523" y="2448"/>
                      <a:pt x="412" y="2759"/>
                    </a:cubicBezTo>
                    <a:cubicBezTo>
                      <a:pt x="312" y="3071"/>
                      <a:pt x="179" y="3371"/>
                      <a:pt x="1" y="3661"/>
                    </a:cubicBezTo>
                    <a:lnTo>
                      <a:pt x="11" y="3661"/>
                    </a:lnTo>
                    <a:cubicBezTo>
                      <a:pt x="201" y="3382"/>
                      <a:pt x="345" y="3082"/>
                      <a:pt x="468" y="2771"/>
                    </a:cubicBezTo>
                    <a:cubicBezTo>
                      <a:pt x="590" y="2459"/>
                      <a:pt x="690" y="2148"/>
                      <a:pt x="790" y="1825"/>
                    </a:cubicBezTo>
                    <a:cubicBezTo>
                      <a:pt x="891" y="1514"/>
                      <a:pt x="990" y="1202"/>
                      <a:pt x="1113" y="891"/>
                    </a:cubicBezTo>
                    <a:cubicBezTo>
                      <a:pt x="1224" y="591"/>
                      <a:pt x="1358" y="290"/>
                      <a:pt x="153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16" name="Google Shape;2416;p8"/>
              <p:cNvSpPr/>
              <p:nvPr/>
            </p:nvSpPr>
            <p:spPr>
              <a:xfrm>
                <a:off x="2380247" y="1911993"/>
                <a:ext cx="94720" cy="136619"/>
              </a:xfrm>
              <a:custGeom>
                <a:avLst/>
                <a:gdLst/>
                <a:ahLst/>
                <a:cxnLst/>
                <a:rect l="l" t="t" r="r" b="b"/>
                <a:pathLst>
                  <a:path w="2715" h="3916" extrusionOk="0">
                    <a:moveTo>
                      <a:pt x="2704" y="1"/>
                    </a:moveTo>
                    <a:cubicBezTo>
                      <a:pt x="2437" y="300"/>
                      <a:pt x="2103" y="512"/>
                      <a:pt x="1803" y="790"/>
                    </a:cubicBezTo>
                    <a:cubicBezTo>
                      <a:pt x="1503" y="1068"/>
                      <a:pt x="1280" y="1413"/>
                      <a:pt x="1080" y="1768"/>
                    </a:cubicBezTo>
                    <a:cubicBezTo>
                      <a:pt x="890" y="2114"/>
                      <a:pt x="713" y="2480"/>
                      <a:pt x="535" y="2836"/>
                    </a:cubicBezTo>
                    <a:lnTo>
                      <a:pt x="1" y="3904"/>
                    </a:lnTo>
                    <a:lnTo>
                      <a:pt x="23" y="3916"/>
                    </a:lnTo>
                    <a:lnTo>
                      <a:pt x="601" y="2870"/>
                    </a:lnTo>
                    <a:cubicBezTo>
                      <a:pt x="802" y="2525"/>
                      <a:pt x="991" y="2169"/>
                      <a:pt x="1191" y="1825"/>
                    </a:cubicBezTo>
                    <a:cubicBezTo>
                      <a:pt x="1402" y="1491"/>
                      <a:pt x="1636" y="1179"/>
                      <a:pt x="1914" y="901"/>
                    </a:cubicBezTo>
                    <a:cubicBezTo>
                      <a:pt x="2047" y="767"/>
                      <a:pt x="2203" y="634"/>
                      <a:pt x="2348" y="490"/>
                    </a:cubicBezTo>
                    <a:cubicBezTo>
                      <a:pt x="2415" y="412"/>
                      <a:pt x="2481" y="345"/>
                      <a:pt x="2548" y="267"/>
                    </a:cubicBezTo>
                    <a:cubicBezTo>
                      <a:pt x="2615" y="189"/>
                      <a:pt x="2670" y="100"/>
                      <a:pt x="2715" y="11"/>
                    </a:cubicBezTo>
                    <a:lnTo>
                      <a:pt x="2704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17" name="Google Shape;2417;p8"/>
              <p:cNvSpPr/>
              <p:nvPr/>
            </p:nvSpPr>
            <p:spPr>
              <a:xfrm>
                <a:off x="2387225" y="1931007"/>
                <a:ext cx="116873" cy="117187"/>
              </a:xfrm>
              <a:custGeom>
                <a:avLst/>
                <a:gdLst/>
                <a:ahLst/>
                <a:cxnLst/>
                <a:rect l="l" t="t" r="r" b="b"/>
                <a:pathLst>
                  <a:path w="3350" h="3359" extrusionOk="0">
                    <a:moveTo>
                      <a:pt x="3338" y="0"/>
                    </a:moveTo>
                    <a:cubicBezTo>
                      <a:pt x="2993" y="178"/>
                      <a:pt x="2648" y="400"/>
                      <a:pt x="2337" y="657"/>
                    </a:cubicBezTo>
                    <a:cubicBezTo>
                      <a:pt x="2025" y="901"/>
                      <a:pt x="1736" y="1191"/>
                      <a:pt x="1481" y="1502"/>
                    </a:cubicBezTo>
                    <a:cubicBezTo>
                      <a:pt x="1347" y="1646"/>
                      <a:pt x="1224" y="1813"/>
                      <a:pt x="1113" y="1980"/>
                    </a:cubicBezTo>
                    <a:lnTo>
                      <a:pt x="947" y="2224"/>
                    </a:lnTo>
                    <a:cubicBezTo>
                      <a:pt x="891" y="2313"/>
                      <a:pt x="836" y="2392"/>
                      <a:pt x="779" y="2469"/>
                    </a:cubicBezTo>
                    <a:cubicBezTo>
                      <a:pt x="569" y="2803"/>
                      <a:pt x="335" y="3114"/>
                      <a:pt x="1" y="3348"/>
                    </a:cubicBezTo>
                    <a:lnTo>
                      <a:pt x="12" y="3359"/>
                    </a:lnTo>
                    <a:cubicBezTo>
                      <a:pt x="201" y="3292"/>
                      <a:pt x="368" y="3170"/>
                      <a:pt x="524" y="3037"/>
                    </a:cubicBezTo>
                    <a:cubicBezTo>
                      <a:pt x="680" y="2892"/>
                      <a:pt x="802" y="2736"/>
                      <a:pt x="924" y="2570"/>
                    </a:cubicBezTo>
                    <a:cubicBezTo>
                      <a:pt x="1158" y="2247"/>
                      <a:pt x="1347" y="1891"/>
                      <a:pt x="1592" y="1579"/>
                    </a:cubicBezTo>
                    <a:cubicBezTo>
                      <a:pt x="1825" y="1268"/>
                      <a:pt x="2103" y="979"/>
                      <a:pt x="2393" y="723"/>
                    </a:cubicBezTo>
                    <a:cubicBezTo>
                      <a:pt x="2692" y="457"/>
                      <a:pt x="3015" y="222"/>
                      <a:pt x="3349" y="12"/>
                    </a:cubicBezTo>
                    <a:lnTo>
                      <a:pt x="3338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18" name="Google Shape;2418;p8"/>
              <p:cNvSpPr/>
              <p:nvPr/>
            </p:nvSpPr>
            <p:spPr>
              <a:xfrm>
                <a:off x="2395388" y="1963977"/>
                <a:ext cx="104418" cy="91231"/>
              </a:xfrm>
              <a:custGeom>
                <a:avLst/>
                <a:gdLst/>
                <a:ahLst/>
                <a:cxnLst/>
                <a:rect l="l" t="t" r="r" b="b"/>
                <a:pathLst>
                  <a:path w="2993" h="2615" extrusionOk="0">
                    <a:moveTo>
                      <a:pt x="2982" y="1"/>
                    </a:moveTo>
                    <a:cubicBezTo>
                      <a:pt x="2759" y="256"/>
                      <a:pt x="2537" y="501"/>
                      <a:pt x="2292" y="723"/>
                    </a:cubicBezTo>
                    <a:cubicBezTo>
                      <a:pt x="2058" y="957"/>
                      <a:pt x="1813" y="1180"/>
                      <a:pt x="1546" y="1380"/>
                    </a:cubicBezTo>
                    <a:cubicBezTo>
                      <a:pt x="1425" y="1480"/>
                      <a:pt x="1280" y="1580"/>
                      <a:pt x="1146" y="1669"/>
                    </a:cubicBezTo>
                    <a:cubicBezTo>
                      <a:pt x="1002" y="1758"/>
                      <a:pt x="857" y="1847"/>
                      <a:pt x="723" y="1925"/>
                    </a:cubicBezTo>
                    <a:cubicBezTo>
                      <a:pt x="579" y="2014"/>
                      <a:pt x="434" y="2114"/>
                      <a:pt x="312" y="2225"/>
                    </a:cubicBezTo>
                    <a:cubicBezTo>
                      <a:pt x="179" y="2337"/>
                      <a:pt x="68" y="2458"/>
                      <a:pt x="1" y="2614"/>
                    </a:cubicBezTo>
                    <a:lnTo>
                      <a:pt x="12" y="2614"/>
                    </a:lnTo>
                    <a:cubicBezTo>
                      <a:pt x="90" y="2470"/>
                      <a:pt x="201" y="2347"/>
                      <a:pt x="335" y="2248"/>
                    </a:cubicBezTo>
                    <a:cubicBezTo>
                      <a:pt x="456" y="2147"/>
                      <a:pt x="602" y="2058"/>
                      <a:pt x="746" y="1981"/>
                    </a:cubicBezTo>
                    <a:cubicBezTo>
                      <a:pt x="891" y="1892"/>
                      <a:pt x="1035" y="1813"/>
                      <a:pt x="1180" y="1736"/>
                    </a:cubicBezTo>
                    <a:cubicBezTo>
                      <a:pt x="1324" y="1647"/>
                      <a:pt x="1469" y="1558"/>
                      <a:pt x="1603" y="1457"/>
                    </a:cubicBezTo>
                    <a:cubicBezTo>
                      <a:pt x="1880" y="1257"/>
                      <a:pt x="2147" y="1046"/>
                      <a:pt x="2381" y="812"/>
                    </a:cubicBezTo>
                    <a:cubicBezTo>
                      <a:pt x="2604" y="568"/>
                      <a:pt x="2814" y="301"/>
                      <a:pt x="2992" y="12"/>
                    </a:cubicBezTo>
                    <a:lnTo>
                      <a:pt x="2982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19" name="Google Shape;2419;p8"/>
              <p:cNvSpPr/>
              <p:nvPr/>
            </p:nvSpPr>
            <p:spPr>
              <a:xfrm>
                <a:off x="2238251" y="2069130"/>
                <a:ext cx="168053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6531" extrusionOk="0">
                    <a:moveTo>
                      <a:pt x="3193" y="1"/>
                    </a:moveTo>
                    <a:cubicBezTo>
                      <a:pt x="3193" y="1"/>
                      <a:pt x="2837" y="524"/>
                      <a:pt x="2336" y="1013"/>
                    </a:cubicBezTo>
                    <a:cubicBezTo>
                      <a:pt x="1846" y="1491"/>
                      <a:pt x="934" y="2392"/>
                      <a:pt x="667" y="2848"/>
                    </a:cubicBezTo>
                    <a:cubicBezTo>
                      <a:pt x="390" y="3315"/>
                      <a:pt x="34" y="4249"/>
                      <a:pt x="12" y="4672"/>
                    </a:cubicBezTo>
                    <a:cubicBezTo>
                      <a:pt x="0" y="5095"/>
                      <a:pt x="178" y="5206"/>
                      <a:pt x="434" y="5473"/>
                    </a:cubicBezTo>
                    <a:cubicBezTo>
                      <a:pt x="701" y="5751"/>
                      <a:pt x="957" y="5885"/>
                      <a:pt x="1312" y="5984"/>
                    </a:cubicBezTo>
                    <a:cubicBezTo>
                      <a:pt x="1658" y="6085"/>
                      <a:pt x="3047" y="6196"/>
                      <a:pt x="3403" y="6362"/>
                    </a:cubicBezTo>
                    <a:cubicBezTo>
                      <a:pt x="3647" y="6473"/>
                      <a:pt x="3929" y="6530"/>
                      <a:pt x="4149" y="6530"/>
                    </a:cubicBezTo>
                    <a:cubicBezTo>
                      <a:pt x="4262" y="6530"/>
                      <a:pt x="4359" y="6515"/>
                      <a:pt x="4427" y="6485"/>
                    </a:cubicBezTo>
                    <a:cubicBezTo>
                      <a:pt x="4638" y="6396"/>
                      <a:pt x="4816" y="6296"/>
                      <a:pt x="4760" y="6051"/>
                    </a:cubicBezTo>
                    <a:cubicBezTo>
                      <a:pt x="4705" y="5806"/>
                      <a:pt x="4649" y="4583"/>
                      <a:pt x="4371" y="4194"/>
                    </a:cubicBezTo>
                    <a:cubicBezTo>
                      <a:pt x="4093" y="3794"/>
                      <a:pt x="3982" y="3181"/>
                      <a:pt x="4004" y="2926"/>
                    </a:cubicBezTo>
                    <a:cubicBezTo>
                      <a:pt x="4026" y="2670"/>
                      <a:pt x="3982" y="2181"/>
                      <a:pt x="4071" y="1614"/>
                    </a:cubicBezTo>
                    <a:cubicBezTo>
                      <a:pt x="4149" y="1058"/>
                      <a:pt x="4082" y="312"/>
                      <a:pt x="4082" y="312"/>
                    </a:cubicBezTo>
                    <a:lnTo>
                      <a:pt x="3193" y="1"/>
                    </a:ln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20" name="Google Shape;2420;p8"/>
              <p:cNvSpPr/>
              <p:nvPr/>
            </p:nvSpPr>
            <p:spPr>
              <a:xfrm>
                <a:off x="2340300" y="2071468"/>
                <a:ext cx="66007" cy="225478"/>
              </a:xfrm>
              <a:custGeom>
                <a:avLst/>
                <a:gdLst/>
                <a:ahLst/>
                <a:cxnLst/>
                <a:rect l="l" t="t" r="r" b="b"/>
                <a:pathLst>
                  <a:path w="1892" h="6463" extrusionOk="0">
                    <a:moveTo>
                      <a:pt x="478" y="0"/>
                    </a:moveTo>
                    <a:cubicBezTo>
                      <a:pt x="468" y="89"/>
                      <a:pt x="468" y="168"/>
                      <a:pt x="468" y="257"/>
                    </a:cubicBezTo>
                    <a:cubicBezTo>
                      <a:pt x="445" y="712"/>
                      <a:pt x="323" y="1146"/>
                      <a:pt x="211" y="1580"/>
                    </a:cubicBezTo>
                    <a:cubicBezTo>
                      <a:pt x="112" y="1969"/>
                      <a:pt x="1" y="2348"/>
                      <a:pt x="1" y="2748"/>
                    </a:cubicBezTo>
                    <a:cubicBezTo>
                      <a:pt x="1" y="2959"/>
                      <a:pt x="34" y="3171"/>
                      <a:pt x="56" y="3371"/>
                    </a:cubicBezTo>
                    <a:cubicBezTo>
                      <a:pt x="78" y="3571"/>
                      <a:pt x="90" y="3771"/>
                      <a:pt x="145" y="3949"/>
                    </a:cubicBezTo>
                    <a:cubicBezTo>
                      <a:pt x="201" y="4093"/>
                      <a:pt x="278" y="4227"/>
                      <a:pt x="379" y="4338"/>
                    </a:cubicBezTo>
                    <a:cubicBezTo>
                      <a:pt x="434" y="4416"/>
                      <a:pt x="523" y="4461"/>
                      <a:pt x="590" y="4527"/>
                    </a:cubicBezTo>
                    <a:cubicBezTo>
                      <a:pt x="701" y="4661"/>
                      <a:pt x="812" y="4817"/>
                      <a:pt x="923" y="4939"/>
                    </a:cubicBezTo>
                    <a:cubicBezTo>
                      <a:pt x="1034" y="5072"/>
                      <a:pt x="1057" y="5239"/>
                      <a:pt x="1113" y="5395"/>
                    </a:cubicBezTo>
                    <a:cubicBezTo>
                      <a:pt x="1168" y="5528"/>
                      <a:pt x="1101" y="5640"/>
                      <a:pt x="1068" y="5773"/>
                    </a:cubicBezTo>
                    <a:cubicBezTo>
                      <a:pt x="1024" y="5973"/>
                      <a:pt x="979" y="6140"/>
                      <a:pt x="1091" y="6329"/>
                    </a:cubicBezTo>
                    <a:cubicBezTo>
                      <a:pt x="1123" y="6384"/>
                      <a:pt x="1157" y="6418"/>
                      <a:pt x="1202" y="6463"/>
                    </a:cubicBezTo>
                    <a:cubicBezTo>
                      <a:pt x="1324" y="6463"/>
                      <a:pt x="1424" y="6451"/>
                      <a:pt x="1502" y="6418"/>
                    </a:cubicBezTo>
                    <a:cubicBezTo>
                      <a:pt x="1713" y="6329"/>
                      <a:pt x="1891" y="6229"/>
                      <a:pt x="1835" y="5984"/>
                    </a:cubicBezTo>
                    <a:cubicBezTo>
                      <a:pt x="1780" y="5739"/>
                      <a:pt x="1724" y="4516"/>
                      <a:pt x="1446" y="4127"/>
                    </a:cubicBezTo>
                    <a:cubicBezTo>
                      <a:pt x="1168" y="3727"/>
                      <a:pt x="1057" y="3114"/>
                      <a:pt x="1079" y="2859"/>
                    </a:cubicBezTo>
                    <a:cubicBezTo>
                      <a:pt x="1101" y="2603"/>
                      <a:pt x="1057" y="2114"/>
                      <a:pt x="1146" y="1547"/>
                    </a:cubicBezTo>
                    <a:cubicBezTo>
                      <a:pt x="1224" y="991"/>
                      <a:pt x="1157" y="245"/>
                      <a:pt x="1157" y="245"/>
                    </a:cubicBezTo>
                    <a:lnTo>
                      <a:pt x="478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21" name="Google Shape;2421;p8"/>
              <p:cNvSpPr/>
              <p:nvPr/>
            </p:nvSpPr>
            <p:spPr>
              <a:xfrm>
                <a:off x="2304993" y="2064490"/>
                <a:ext cx="55506" cy="82683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2370" extrusionOk="0">
                    <a:moveTo>
                      <a:pt x="1579" y="0"/>
                    </a:moveTo>
                    <a:cubicBezTo>
                      <a:pt x="1480" y="223"/>
                      <a:pt x="1335" y="412"/>
                      <a:pt x="1179" y="590"/>
                    </a:cubicBezTo>
                    <a:cubicBezTo>
                      <a:pt x="1023" y="779"/>
                      <a:pt x="857" y="946"/>
                      <a:pt x="690" y="1112"/>
                    </a:cubicBezTo>
                    <a:cubicBezTo>
                      <a:pt x="523" y="1290"/>
                      <a:pt x="356" y="1468"/>
                      <a:pt x="222" y="1680"/>
                    </a:cubicBezTo>
                    <a:cubicBezTo>
                      <a:pt x="101" y="1891"/>
                      <a:pt x="12" y="2125"/>
                      <a:pt x="0" y="2370"/>
                    </a:cubicBezTo>
                    <a:lnTo>
                      <a:pt x="12" y="2370"/>
                    </a:lnTo>
                    <a:cubicBezTo>
                      <a:pt x="78" y="2147"/>
                      <a:pt x="190" y="1935"/>
                      <a:pt x="323" y="1735"/>
                    </a:cubicBezTo>
                    <a:cubicBezTo>
                      <a:pt x="456" y="1547"/>
                      <a:pt x="601" y="1357"/>
                      <a:pt x="756" y="1179"/>
                    </a:cubicBezTo>
                    <a:cubicBezTo>
                      <a:pt x="912" y="1001"/>
                      <a:pt x="1079" y="823"/>
                      <a:pt x="1223" y="623"/>
                    </a:cubicBezTo>
                    <a:cubicBezTo>
                      <a:pt x="1368" y="434"/>
                      <a:pt x="1502" y="234"/>
                      <a:pt x="159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22" name="Google Shape;2422;p8"/>
              <p:cNvSpPr/>
              <p:nvPr/>
            </p:nvSpPr>
            <p:spPr>
              <a:xfrm>
                <a:off x="2299934" y="2066793"/>
                <a:ext cx="68728" cy="133166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3817" extrusionOk="0">
                    <a:moveTo>
                      <a:pt x="1947" y="1"/>
                    </a:moveTo>
                    <a:cubicBezTo>
                      <a:pt x="1825" y="334"/>
                      <a:pt x="1635" y="646"/>
                      <a:pt x="1425" y="935"/>
                    </a:cubicBezTo>
                    <a:cubicBezTo>
                      <a:pt x="1224" y="1224"/>
                      <a:pt x="990" y="1503"/>
                      <a:pt x="779" y="1803"/>
                    </a:cubicBezTo>
                    <a:cubicBezTo>
                      <a:pt x="668" y="1948"/>
                      <a:pt x="568" y="2092"/>
                      <a:pt x="468" y="2248"/>
                    </a:cubicBezTo>
                    <a:cubicBezTo>
                      <a:pt x="367" y="2403"/>
                      <a:pt x="290" y="2570"/>
                      <a:pt x="223" y="2737"/>
                    </a:cubicBezTo>
                    <a:cubicBezTo>
                      <a:pt x="90" y="3082"/>
                      <a:pt x="1" y="3449"/>
                      <a:pt x="1" y="3816"/>
                    </a:cubicBezTo>
                    <a:lnTo>
                      <a:pt x="12" y="3816"/>
                    </a:lnTo>
                    <a:cubicBezTo>
                      <a:pt x="112" y="3471"/>
                      <a:pt x="234" y="3127"/>
                      <a:pt x="379" y="2815"/>
                    </a:cubicBezTo>
                    <a:cubicBezTo>
                      <a:pt x="523" y="2492"/>
                      <a:pt x="690" y="2181"/>
                      <a:pt x="891" y="1881"/>
                    </a:cubicBezTo>
                    <a:cubicBezTo>
                      <a:pt x="1091" y="1580"/>
                      <a:pt x="1302" y="1291"/>
                      <a:pt x="1502" y="980"/>
                    </a:cubicBezTo>
                    <a:cubicBezTo>
                      <a:pt x="1691" y="680"/>
                      <a:pt x="1869" y="357"/>
                      <a:pt x="1969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23" name="Google Shape;2423;p8"/>
              <p:cNvSpPr/>
              <p:nvPr/>
            </p:nvSpPr>
            <p:spPr>
              <a:xfrm>
                <a:off x="2348429" y="2063688"/>
                <a:ext cx="27596" cy="134317"/>
              </a:xfrm>
              <a:custGeom>
                <a:avLst/>
                <a:gdLst/>
                <a:ahLst/>
                <a:cxnLst/>
                <a:rect l="l" t="t" r="r" b="b"/>
                <a:pathLst>
                  <a:path w="791" h="3850" extrusionOk="0">
                    <a:moveTo>
                      <a:pt x="757" y="1"/>
                    </a:moveTo>
                    <a:lnTo>
                      <a:pt x="757" y="1"/>
                    </a:lnTo>
                    <a:cubicBezTo>
                      <a:pt x="769" y="335"/>
                      <a:pt x="690" y="657"/>
                      <a:pt x="579" y="969"/>
                    </a:cubicBezTo>
                    <a:cubicBezTo>
                      <a:pt x="468" y="1280"/>
                      <a:pt x="334" y="1570"/>
                      <a:pt x="223" y="1881"/>
                    </a:cubicBezTo>
                    <a:cubicBezTo>
                      <a:pt x="112" y="2192"/>
                      <a:pt x="45" y="2526"/>
                      <a:pt x="23" y="2860"/>
                    </a:cubicBezTo>
                    <a:cubicBezTo>
                      <a:pt x="1" y="3182"/>
                      <a:pt x="12" y="3515"/>
                      <a:pt x="45" y="3849"/>
                    </a:cubicBezTo>
                    <a:lnTo>
                      <a:pt x="57" y="3849"/>
                    </a:lnTo>
                    <a:cubicBezTo>
                      <a:pt x="79" y="3515"/>
                      <a:pt x="79" y="3182"/>
                      <a:pt x="112" y="2860"/>
                    </a:cubicBezTo>
                    <a:cubicBezTo>
                      <a:pt x="146" y="2537"/>
                      <a:pt x="190" y="2215"/>
                      <a:pt x="290" y="1903"/>
                    </a:cubicBezTo>
                    <a:cubicBezTo>
                      <a:pt x="390" y="1592"/>
                      <a:pt x="524" y="1291"/>
                      <a:pt x="624" y="980"/>
                    </a:cubicBezTo>
                    <a:cubicBezTo>
                      <a:pt x="724" y="668"/>
                      <a:pt x="791" y="335"/>
                      <a:pt x="75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24" name="Google Shape;2424;p8"/>
              <p:cNvSpPr/>
              <p:nvPr/>
            </p:nvSpPr>
            <p:spPr>
              <a:xfrm>
                <a:off x="2365908" y="2062920"/>
                <a:ext cx="17479" cy="130828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750" extrusionOk="0">
                    <a:moveTo>
                      <a:pt x="456" y="1"/>
                    </a:moveTo>
                    <a:cubicBezTo>
                      <a:pt x="478" y="312"/>
                      <a:pt x="423" y="623"/>
                      <a:pt x="357" y="935"/>
                    </a:cubicBezTo>
                    <a:cubicBezTo>
                      <a:pt x="278" y="1236"/>
                      <a:pt x="189" y="1535"/>
                      <a:pt x="123" y="1847"/>
                    </a:cubicBezTo>
                    <a:cubicBezTo>
                      <a:pt x="56" y="2158"/>
                      <a:pt x="11" y="2481"/>
                      <a:pt x="11" y="2793"/>
                    </a:cubicBezTo>
                    <a:cubicBezTo>
                      <a:pt x="1" y="3115"/>
                      <a:pt x="34" y="3438"/>
                      <a:pt x="90" y="3749"/>
                    </a:cubicBezTo>
                    <a:lnTo>
                      <a:pt x="100" y="3738"/>
                    </a:lnTo>
                    <a:cubicBezTo>
                      <a:pt x="100" y="3426"/>
                      <a:pt x="100" y="3115"/>
                      <a:pt x="123" y="2803"/>
                    </a:cubicBezTo>
                    <a:cubicBezTo>
                      <a:pt x="134" y="2492"/>
                      <a:pt x="156" y="2181"/>
                      <a:pt x="212" y="1869"/>
                    </a:cubicBezTo>
                    <a:cubicBezTo>
                      <a:pt x="268" y="1558"/>
                      <a:pt x="345" y="1258"/>
                      <a:pt x="401" y="946"/>
                    </a:cubicBezTo>
                    <a:cubicBezTo>
                      <a:pt x="468" y="635"/>
                      <a:pt x="501" y="312"/>
                      <a:pt x="46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25" name="Google Shape;2425;p8"/>
              <p:cNvSpPr/>
              <p:nvPr/>
            </p:nvSpPr>
            <p:spPr>
              <a:xfrm>
                <a:off x="2338346" y="2013902"/>
                <a:ext cx="83486" cy="82195"/>
              </a:xfrm>
              <a:custGeom>
                <a:avLst/>
                <a:gdLst/>
                <a:ahLst/>
                <a:cxnLst/>
                <a:rect l="l" t="t" r="r" b="b"/>
                <a:pathLst>
                  <a:path w="2393" h="2356" extrusionOk="0">
                    <a:moveTo>
                      <a:pt x="1133" y="0"/>
                    </a:moveTo>
                    <a:cubicBezTo>
                      <a:pt x="1101" y="0"/>
                      <a:pt x="1071" y="10"/>
                      <a:pt x="1046" y="26"/>
                    </a:cubicBezTo>
                    <a:cubicBezTo>
                      <a:pt x="1035" y="26"/>
                      <a:pt x="1013" y="26"/>
                      <a:pt x="991" y="38"/>
                    </a:cubicBezTo>
                    <a:cubicBezTo>
                      <a:pt x="946" y="49"/>
                      <a:pt x="924" y="83"/>
                      <a:pt x="880" y="115"/>
                    </a:cubicBezTo>
                    <a:cubicBezTo>
                      <a:pt x="861" y="125"/>
                      <a:pt x="840" y="127"/>
                      <a:pt x="819" y="127"/>
                    </a:cubicBezTo>
                    <a:cubicBezTo>
                      <a:pt x="798" y="127"/>
                      <a:pt x="776" y="125"/>
                      <a:pt x="756" y="125"/>
                    </a:cubicBezTo>
                    <a:cubicBezTo>
                      <a:pt x="723" y="125"/>
                      <a:pt x="692" y="131"/>
                      <a:pt x="668" y="160"/>
                    </a:cubicBezTo>
                    <a:cubicBezTo>
                      <a:pt x="646" y="194"/>
                      <a:pt x="657" y="238"/>
                      <a:pt x="646" y="271"/>
                    </a:cubicBezTo>
                    <a:cubicBezTo>
                      <a:pt x="646" y="293"/>
                      <a:pt x="646" y="305"/>
                      <a:pt x="635" y="305"/>
                    </a:cubicBezTo>
                    <a:cubicBezTo>
                      <a:pt x="613" y="305"/>
                      <a:pt x="590" y="293"/>
                      <a:pt x="568" y="283"/>
                    </a:cubicBezTo>
                    <a:cubicBezTo>
                      <a:pt x="534" y="283"/>
                      <a:pt x="501" y="293"/>
                      <a:pt x="479" y="327"/>
                    </a:cubicBezTo>
                    <a:cubicBezTo>
                      <a:pt x="457" y="372"/>
                      <a:pt x="423" y="372"/>
                      <a:pt x="379" y="382"/>
                    </a:cubicBezTo>
                    <a:cubicBezTo>
                      <a:pt x="346" y="382"/>
                      <a:pt x="301" y="405"/>
                      <a:pt x="290" y="438"/>
                    </a:cubicBezTo>
                    <a:cubicBezTo>
                      <a:pt x="257" y="483"/>
                      <a:pt x="267" y="527"/>
                      <a:pt x="245" y="583"/>
                    </a:cubicBezTo>
                    <a:cubicBezTo>
                      <a:pt x="223" y="627"/>
                      <a:pt x="178" y="672"/>
                      <a:pt x="156" y="716"/>
                    </a:cubicBezTo>
                    <a:cubicBezTo>
                      <a:pt x="123" y="783"/>
                      <a:pt x="101" y="839"/>
                      <a:pt x="79" y="894"/>
                    </a:cubicBezTo>
                    <a:cubicBezTo>
                      <a:pt x="45" y="1005"/>
                      <a:pt x="1" y="1106"/>
                      <a:pt x="12" y="1217"/>
                    </a:cubicBezTo>
                    <a:cubicBezTo>
                      <a:pt x="12" y="1261"/>
                      <a:pt x="23" y="1317"/>
                      <a:pt x="23" y="1361"/>
                    </a:cubicBezTo>
                    <a:cubicBezTo>
                      <a:pt x="23" y="1406"/>
                      <a:pt x="34" y="1450"/>
                      <a:pt x="45" y="1495"/>
                    </a:cubicBezTo>
                    <a:cubicBezTo>
                      <a:pt x="57" y="1539"/>
                      <a:pt x="34" y="1573"/>
                      <a:pt x="34" y="1617"/>
                    </a:cubicBezTo>
                    <a:cubicBezTo>
                      <a:pt x="45" y="1662"/>
                      <a:pt x="79" y="1695"/>
                      <a:pt x="112" y="1717"/>
                    </a:cubicBezTo>
                    <a:cubicBezTo>
                      <a:pt x="146" y="1739"/>
                      <a:pt x="190" y="1739"/>
                      <a:pt x="190" y="1795"/>
                    </a:cubicBezTo>
                    <a:cubicBezTo>
                      <a:pt x="201" y="1840"/>
                      <a:pt x="201" y="1884"/>
                      <a:pt x="235" y="1929"/>
                    </a:cubicBezTo>
                    <a:cubicBezTo>
                      <a:pt x="279" y="2006"/>
                      <a:pt x="356" y="2051"/>
                      <a:pt x="445" y="2062"/>
                    </a:cubicBezTo>
                    <a:cubicBezTo>
                      <a:pt x="501" y="2062"/>
                      <a:pt x="524" y="2117"/>
                      <a:pt x="568" y="2151"/>
                    </a:cubicBezTo>
                    <a:cubicBezTo>
                      <a:pt x="601" y="2184"/>
                      <a:pt x="657" y="2218"/>
                      <a:pt x="702" y="2240"/>
                    </a:cubicBezTo>
                    <a:cubicBezTo>
                      <a:pt x="813" y="2285"/>
                      <a:pt x="924" y="2307"/>
                      <a:pt x="1035" y="2318"/>
                    </a:cubicBezTo>
                    <a:cubicBezTo>
                      <a:pt x="1102" y="2329"/>
                      <a:pt x="1157" y="2329"/>
                      <a:pt x="1213" y="2340"/>
                    </a:cubicBezTo>
                    <a:cubicBezTo>
                      <a:pt x="1252" y="2348"/>
                      <a:pt x="1292" y="2356"/>
                      <a:pt x="1331" y="2356"/>
                    </a:cubicBezTo>
                    <a:cubicBezTo>
                      <a:pt x="1348" y="2356"/>
                      <a:pt x="1364" y="2355"/>
                      <a:pt x="1380" y="2351"/>
                    </a:cubicBezTo>
                    <a:cubicBezTo>
                      <a:pt x="1424" y="2340"/>
                      <a:pt x="1469" y="2307"/>
                      <a:pt x="1513" y="2295"/>
                    </a:cubicBezTo>
                    <a:cubicBezTo>
                      <a:pt x="1547" y="2290"/>
                      <a:pt x="1577" y="2290"/>
                      <a:pt x="1606" y="2290"/>
                    </a:cubicBezTo>
                    <a:cubicBezTo>
                      <a:pt x="1636" y="2290"/>
                      <a:pt x="1664" y="2290"/>
                      <a:pt x="1691" y="2285"/>
                    </a:cubicBezTo>
                    <a:cubicBezTo>
                      <a:pt x="1736" y="2273"/>
                      <a:pt x="1769" y="2251"/>
                      <a:pt x="1802" y="2229"/>
                    </a:cubicBezTo>
                    <a:lnTo>
                      <a:pt x="1836" y="2162"/>
                    </a:lnTo>
                    <a:cubicBezTo>
                      <a:pt x="1847" y="2129"/>
                      <a:pt x="1847" y="2129"/>
                      <a:pt x="1881" y="2129"/>
                    </a:cubicBezTo>
                    <a:cubicBezTo>
                      <a:pt x="1892" y="2131"/>
                      <a:pt x="1903" y="2132"/>
                      <a:pt x="1913" y="2132"/>
                    </a:cubicBezTo>
                    <a:cubicBezTo>
                      <a:pt x="2009" y="2132"/>
                      <a:pt x="2039" y="2042"/>
                      <a:pt x="2069" y="1962"/>
                    </a:cubicBezTo>
                    <a:cubicBezTo>
                      <a:pt x="2103" y="1850"/>
                      <a:pt x="2214" y="1795"/>
                      <a:pt x="2259" y="1695"/>
                    </a:cubicBezTo>
                    <a:cubicBezTo>
                      <a:pt x="2259" y="1673"/>
                      <a:pt x="2269" y="1640"/>
                      <a:pt x="2269" y="1617"/>
                    </a:cubicBezTo>
                    <a:cubicBezTo>
                      <a:pt x="2259" y="1595"/>
                      <a:pt x="2247" y="1573"/>
                      <a:pt x="2259" y="1539"/>
                    </a:cubicBezTo>
                    <a:cubicBezTo>
                      <a:pt x="2269" y="1495"/>
                      <a:pt x="2336" y="1462"/>
                      <a:pt x="2358" y="1406"/>
                    </a:cubicBezTo>
                    <a:cubicBezTo>
                      <a:pt x="2392" y="1339"/>
                      <a:pt x="2358" y="1261"/>
                      <a:pt x="2314" y="1195"/>
                    </a:cubicBezTo>
                    <a:cubicBezTo>
                      <a:pt x="2303" y="1183"/>
                      <a:pt x="2292" y="1161"/>
                      <a:pt x="2303" y="1150"/>
                    </a:cubicBezTo>
                    <a:cubicBezTo>
                      <a:pt x="2314" y="1116"/>
                      <a:pt x="2325" y="1072"/>
                      <a:pt x="2314" y="1039"/>
                    </a:cubicBezTo>
                    <a:cubicBezTo>
                      <a:pt x="2303" y="1005"/>
                      <a:pt x="2292" y="983"/>
                      <a:pt x="2269" y="961"/>
                    </a:cubicBezTo>
                    <a:cubicBezTo>
                      <a:pt x="2259" y="950"/>
                      <a:pt x="2214" y="916"/>
                      <a:pt x="2203" y="906"/>
                    </a:cubicBezTo>
                    <a:cubicBezTo>
                      <a:pt x="2203" y="894"/>
                      <a:pt x="2225" y="872"/>
                      <a:pt x="2225" y="861"/>
                    </a:cubicBezTo>
                    <a:cubicBezTo>
                      <a:pt x="2225" y="849"/>
                      <a:pt x="2237" y="839"/>
                      <a:pt x="2237" y="817"/>
                    </a:cubicBezTo>
                    <a:cubicBezTo>
                      <a:pt x="2237" y="783"/>
                      <a:pt x="2225" y="750"/>
                      <a:pt x="2214" y="728"/>
                    </a:cubicBezTo>
                    <a:cubicBezTo>
                      <a:pt x="2203" y="705"/>
                      <a:pt x="2180" y="672"/>
                      <a:pt x="2158" y="661"/>
                    </a:cubicBezTo>
                    <a:cubicBezTo>
                      <a:pt x="2148" y="649"/>
                      <a:pt x="2047" y="594"/>
                      <a:pt x="2081" y="583"/>
                    </a:cubicBezTo>
                    <a:cubicBezTo>
                      <a:pt x="2103" y="572"/>
                      <a:pt x="2103" y="560"/>
                      <a:pt x="2091" y="538"/>
                    </a:cubicBezTo>
                    <a:cubicBezTo>
                      <a:pt x="2081" y="505"/>
                      <a:pt x="2047" y="483"/>
                      <a:pt x="2014" y="461"/>
                    </a:cubicBezTo>
                    <a:cubicBezTo>
                      <a:pt x="1992" y="461"/>
                      <a:pt x="1970" y="461"/>
                      <a:pt x="1947" y="449"/>
                    </a:cubicBezTo>
                    <a:cubicBezTo>
                      <a:pt x="1925" y="427"/>
                      <a:pt x="1925" y="394"/>
                      <a:pt x="1903" y="372"/>
                    </a:cubicBezTo>
                    <a:cubicBezTo>
                      <a:pt x="1881" y="327"/>
                      <a:pt x="1836" y="305"/>
                      <a:pt x="1792" y="305"/>
                    </a:cubicBezTo>
                    <a:cubicBezTo>
                      <a:pt x="1747" y="293"/>
                      <a:pt x="1713" y="293"/>
                      <a:pt x="1669" y="283"/>
                    </a:cubicBezTo>
                    <a:cubicBezTo>
                      <a:pt x="1658" y="271"/>
                      <a:pt x="1647" y="249"/>
                      <a:pt x="1647" y="227"/>
                    </a:cubicBezTo>
                    <a:cubicBezTo>
                      <a:pt x="1647" y="194"/>
                      <a:pt x="1614" y="149"/>
                      <a:pt x="1591" y="138"/>
                    </a:cubicBezTo>
                    <a:cubicBezTo>
                      <a:pt x="1568" y="126"/>
                      <a:pt x="1546" y="121"/>
                      <a:pt x="1526" y="121"/>
                    </a:cubicBezTo>
                    <a:cubicBezTo>
                      <a:pt x="1487" y="121"/>
                      <a:pt x="1453" y="138"/>
                      <a:pt x="1424" y="160"/>
                    </a:cubicBezTo>
                    <a:cubicBezTo>
                      <a:pt x="1424" y="127"/>
                      <a:pt x="1391" y="105"/>
                      <a:pt x="1369" y="105"/>
                    </a:cubicBezTo>
                    <a:cubicBezTo>
                      <a:pt x="1325" y="105"/>
                      <a:pt x="1291" y="60"/>
                      <a:pt x="1258" y="38"/>
                    </a:cubicBezTo>
                    <a:cubicBezTo>
                      <a:pt x="1236" y="16"/>
                      <a:pt x="1202" y="4"/>
                      <a:pt x="1169" y="4"/>
                    </a:cubicBezTo>
                    <a:cubicBezTo>
                      <a:pt x="1157" y="1"/>
                      <a:pt x="1145" y="0"/>
                      <a:pt x="1133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26" name="Google Shape;2426;p8"/>
              <p:cNvSpPr/>
              <p:nvPr/>
            </p:nvSpPr>
            <p:spPr>
              <a:xfrm>
                <a:off x="2338346" y="2039266"/>
                <a:ext cx="76090" cy="56832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1629" extrusionOk="0">
                    <a:moveTo>
                      <a:pt x="156" y="1"/>
                    </a:moveTo>
                    <a:lnTo>
                      <a:pt x="156" y="1"/>
                    </a:lnTo>
                    <a:cubicBezTo>
                      <a:pt x="123" y="56"/>
                      <a:pt x="101" y="112"/>
                      <a:pt x="79" y="167"/>
                    </a:cubicBezTo>
                    <a:cubicBezTo>
                      <a:pt x="45" y="278"/>
                      <a:pt x="1" y="379"/>
                      <a:pt x="12" y="490"/>
                    </a:cubicBezTo>
                    <a:cubicBezTo>
                      <a:pt x="12" y="534"/>
                      <a:pt x="23" y="590"/>
                      <a:pt x="23" y="634"/>
                    </a:cubicBezTo>
                    <a:cubicBezTo>
                      <a:pt x="23" y="679"/>
                      <a:pt x="34" y="723"/>
                      <a:pt x="45" y="768"/>
                    </a:cubicBezTo>
                    <a:cubicBezTo>
                      <a:pt x="57" y="812"/>
                      <a:pt x="34" y="846"/>
                      <a:pt x="34" y="890"/>
                    </a:cubicBezTo>
                    <a:cubicBezTo>
                      <a:pt x="45" y="935"/>
                      <a:pt x="79" y="968"/>
                      <a:pt x="112" y="990"/>
                    </a:cubicBezTo>
                    <a:cubicBezTo>
                      <a:pt x="146" y="1012"/>
                      <a:pt x="190" y="1012"/>
                      <a:pt x="190" y="1068"/>
                    </a:cubicBezTo>
                    <a:cubicBezTo>
                      <a:pt x="201" y="1113"/>
                      <a:pt x="201" y="1157"/>
                      <a:pt x="235" y="1202"/>
                    </a:cubicBezTo>
                    <a:cubicBezTo>
                      <a:pt x="279" y="1279"/>
                      <a:pt x="356" y="1324"/>
                      <a:pt x="445" y="1335"/>
                    </a:cubicBezTo>
                    <a:cubicBezTo>
                      <a:pt x="501" y="1335"/>
                      <a:pt x="524" y="1390"/>
                      <a:pt x="568" y="1424"/>
                    </a:cubicBezTo>
                    <a:cubicBezTo>
                      <a:pt x="601" y="1457"/>
                      <a:pt x="657" y="1491"/>
                      <a:pt x="702" y="1513"/>
                    </a:cubicBezTo>
                    <a:cubicBezTo>
                      <a:pt x="813" y="1558"/>
                      <a:pt x="924" y="1580"/>
                      <a:pt x="1035" y="1591"/>
                    </a:cubicBezTo>
                    <a:cubicBezTo>
                      <a:pt x="1102" y="1602"/>
                      <a:pt x="1157" y="1602"/>
                      <a:pt x="1213" y="1613"/>
                    </a:cubicBezTo>
                    <a:cubicBezTo>
                      <a:pt x="1252" y="1621"/>
                      <a:pt x="1292" y="1629"/>
                      <a:pt x="1331" y="1629"/>
                    </a:cubicBezTo>
                    <a:cubicBezTo>
                      <a:pt x="1348" y="1629"/>
                      <a:pt x="1364" y="1628"/>
                      <a:pt x="1380" y="1624"/>
                    </a:cubicBezTo>
                    <a:cubicBezTo>
                      <a:pt x="1424" y="1613"/>
                      <a:pt x="1469" y="1580"/>
                      <a:pt x="1513" y="1568"/>
                    </a:cubicBezTo>
                    <a:cubicBezTo>
                      <a:pt x="1547" y="1563"/>
                      <a:pt x="1577" y="1563"/>
                      <a:pt x="1606" y="1563"/>
                    </a:cubicBezTo>
                    <a:cubicBezTo>
                      <a:pt x="1636" y="1563"/>
                      <a:pt x="1664" y="1563"/>
                      <a:pt x="1691" y="1558"/>
                    </a:cubicBezTo>
                    <a:cubicBezTo>
                      <a:pt x="1736" y="1546"/>
                      <a:pt x="1769" y="1524"/>
                      <a:pt x="1802" y="1502"/>
                    </a:cubicBezTo>
                    <a:lnTo>
                      <a:pt x="1836" y="1435"/>
                    </a:lnTo>
                    <a:cubicBezTo>
                      <a:pt x="1847" y="1402"/>
                      <a:pt x="1847" y="1402"/>
                      <a:pt x="1881" y="1402"/>
                    </a:cubicBezTo>
                    <a:cubicBezTo>
                      <a:pt x="1892" y="1404"/>
                      <a:pt x="1903" y="1405"/>
                      <a:pt x="1913" y="1405"/>
                    </a:cubicBezTo>
                    <a:cubicBezTo>
                      <a:pt x="2009" y="1405"/>
                      <a:pt x="2039" y="1315"/>
                      <a:pt x="2069" y="1235"/>
                    </a:cubicBezTo>
                    <a:cubicBezTo>
                      <a:pt x="2081" y="1168"/>
                      <a:pt x="2136" y="1123"/>
                      <a:pt x="2180" y="1068"/>
                    </a:cubicBezTo>
                    <a:cubicBezTo>
                      <a:pt x="2170" y="1068"/>
                      <a:pt x="2158" y="1068"/>
                      <a:pt x="2136" y="1079"/>
                    </a:cubicBezTo>
                    <a:cubicBezTo>
                      <a:pt x="2081" y="1091"/>
                      <a:pt x="2059" y="1135"/>
                      <a:pt x="2014" y="1146"/>
                    </a:cubicBezTo>
                    <a:cubicBezTo>
                      <a:pt x="1980" y="1146"/>
                      <a:pt x="1970" y="1135"/>
                      <a:pt x="1947" y="1123"/>
                    </a:cubicBezTo>
                    <a:cubicBezTo>
                      <a:pt x="1932" y="1120"/>
                      <a:pt x="1917" y="1118"/>
                      <a:pt x="1902" y="1118"/>
                    </a:cubicBezTo>
                    <a:cubicBezTo>
                      <a:pt x="1832" y="1118"/>
                      <a:pt x="1772" y="1159"/>
                      <a:pt x="1736" y="1224"/>
                    </a:cubicBezTo>
                    <a:cubicBezTo>
                      <a:pt x="1725" y="1202"/>
                      <a:pt x="1703" y="1180"/>
                      <a:pt x="1680" y="1168"/>
                    </a:cubicBezTo>
                    <a:cubicBezTo>
                      <a:pt x="1674" y="1167"/>
                      <a:pt x="1669" y="1166"/>
                      <a:pt x="1663" y="1166"/>
                    </a:cubicBezTo>
                    <a:cubicBezTo>
                      <a:pt x="1623" y="1166"/>
                      <a:pt x="1595" y="1192"/>
                      <a:pt x="1562" y="1192"/>
                    </a:cubicBezTo>
                    <a:cubicBezTo>
                      <a:pt x="1557" y="1192"/>
                      <a:pt x="1552" y="1192"/>
                      <a:pt x="1547" y="1190"/>
                    </a:cubicBezTo>
                    <a:cubicBezTo>
                      <a:pt x="1525" y="1190"/>
                      <a:pt x="1513" y="1157"/>
                      <a:pt x="1491" y="1146"/>
                    </a:cubicBezTo>
                    <a:cubicBezTo>
                      <a:pt x="1482" y="1143"/>
                      <a:pt x="1474" y="1142"/>
                      <a:pt x="1466" y="1142"/>
                    </a:cubicBezTo>
                    <a:cubicBezTo>
                      <a:pt x="1445" y="1142"/>
                      <a:pt x="1427" y="1152"/>
                      <a:pt x="1402" y="1168"/>
                    </a:cubicBezTo>
                    <a:cubicBezTo>
                      <a:pt x="1375" y="1194"/>
                      <a:pt x="1353" y="1217"/>
                      <a:pt x="1328" y="1217"/>
                    </a:cubicBezTo>
                    <a:cubicBezTo>
                      <a:pt x="1310" y="1217"/>
                      <a:pt x="1291" y="1207"/>
                      <a:pt x="1268" y="1180"/>
                    </a:cubicBezTo>
                    <a:cubicBezTo>
                      <a:pt x="1268" y="1180"/>
                      <a:pt x="1280" y="1168"/>
                      <a:pt x="1268" y="1157"/>
                    </a:cubicBezTo>
                    <a:cubicBezTo>
                      <a:pt x="1268" y="1146"/>
                      <a:pt x="1246" y="1146"/>
                      <a:pt x="1236" y="1135"/>
                    </a:cubicBezTo>
                    <a:cubicBezTo>
                      <a:pt x="1213" y="1123"/>
                      <a:pt x="1191" y="1113"/>
                      <a:pt x="1169" y="1091"/>
                    </a:cubicBezTo>
                    <a:cubicBezTo>
                      <a:pt x="1215" y="1025"/>
                      <a:pt x="1106" y="999"/>
                      <a:pt x="1043" y="999"/>
                    </a:cubicBezTo>
                    <a:cubicBezTo>
                      <a:pt x="1031" y="999"/>
                      <a:pt x="1020" y="1000"/>
                      <a:pt x="1013" y="1002"/>
                    </a:cubicBezTo>
                    <a:cubicBezTo>
                      <a:pt x="979" y="1012"/>
                      <a:pt x="924" y="1057"/>
                      <a:pt x="902" y="1057"/>
                    </a:cubicBezTo>
                    <a:cubicBezTo>
                      <a:pt x="880" y="1046"/>
                      <a:pt x="868" y="1035"/>
                      <a:pt x="880" y="1012"/>
                    </a:cubicBezTo>
                    <a:cubicBezTo>
                      <a:pt x="857" y="979"/>
                      <a:pt x="824" y="979"/>
                      <a:pt x="779" y="957"/>
                    </a:cubicBezTo>
                    <a:cubicBezTo>
                      <a:pt x="746" y="946"/>
                      <a:pt x="735" y="923"/>
                      <a:pt x="712" y="890"/>
                    </a:cubicBezTo>
                    <a:cubicBezTo>
                      <a:pt x="691" y="872"/>
                      <a:pt x="676" y="866"/>
                      <a:pt x="663" y="866"/>
                    </a:cubicBezTo>
                    <a:cubicBezTo>
                      <a:pt x="629" y="866"/>
                      <a:pt x="614" y="913"/>
                      <a:pt x="557" y="913"/>
                    </a:cubicBezTo>
                    <a:cubicBezTo>
                      <a:pt x="534" y="913"/>
                      <a:pt x="501" y="913"/>
                      <a:pt x="490" y="879"/>
                    </a:cubicBezTo>
                    <a:cubicBezTo>
                      <a:pt x="468" y="857"/>
                      <a:pt x="490" y="846"/>
                      <a:pt x="490" y="824"/>
                    </a:cubicBezTo>
                    <a:cubicBezTo>
                      <a:pt x="479" y="779"/>
                      <a:pt x="457" y="779"/>
                      <a:pt x="435" y="745"/>
                    </a:cubicBezTo>
                    <a:cubicBezTo>
                      <a:pt x="412" y="712"/>
                      <a:pt x="412" y="656"/>
                      <a:pt x="390" y="623"/>
                    </a:cubicBezTo>
                    <a:cubicBezTo>
                      <a:pt x="368" y="590"/>
                      <a:pt x="324" y="601"/>
                      <a:pt x="290" y="579"/>
                    </a:cubicBezTo>
                    <a:cubicBezTo>
                      <a:pt x="267" y="545"/>
                      <a:pt x="235" y="490"/>
                      <a:pt x="212" y="468"/>
                    </a:cubicBezTo>
                    <a:cubicBezTo>
                      <a:pt x="190" y="423"/>
                      <a:pt x="178" y="356"/>
                      <a:pt x="178" y="300"/>
                    </a:cubicBezTo>
                    <a:cubicBezTo>
                      <a:pt x="168" y="245"/>
                      <a:pt x="156" y="189"/>
                      <a:pt x="156" y="134"/>
                    </a:cubicBezTo>
                    <a:cubicBezTo>
                      <a:pt x="146" y="90"/>
                      <a:pt x="156" y="45"/>
                      <a:pt x="156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27" name="Google Shape;2427;p8"/>
              <p:cNvSpPr/>
              <p:nvPr/>
            </p:nvSpPr>
            <p:spPr>
              <a:xfrm>
                <a:off x="2359314" y="2034416"/>
                <a:ext cx="43470" cy="31469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902" extrusionOk="0">
                    <a:moveTo>
                      <a:pt x="826" y="0"/>
                    </a:moveTo>
                    <a:cubicBezTo>
                      <a:pt x="781" y="0"/>
                      <a:pt x="737" y="35"/>
                      <a:pt x="701" y="61"/>
                    </a:cubicBezTo>
                    <a:cubicBezTo>
                      <a:pt x="666" y="41"/>
                      <a:pt x="614" y="28"/>
                      <a:pt x="564" y="28"/>
                    </a:cubicBezTo>
                    <a:cubicBezTo>
                      <a:pt x="504" y="28"/>
                      <a:pt x="447" y="47"/>
                      <a:pt x="423" y="95"/>
                    </a:cubicBezTo>
                    <a:cubicBezTo>
                      <a:pt x="402" y="83"/>
                      <a:pt x="379" y="78"/>
                      <a:pt x="355" y="78"/>
                    </a:cubicBezTo>
                    <a:cubicBezTo>
                      <a:pt x="314" y="78"/>
                      <a:pt x="273" y="92"/>
                      <a:pt x="245" y="106"/>
                    </a:cubicBezTo>
                    <a:cubicBezTo>
                      <a:pt x="190" y="140"/>
                      <a:pt x="200" y="162"/>
                      <a:pt x="200" y="217"/>
                    </a:cubicBezTo>
                    <a:cubicBezTo>
                      <a:pt x="212" y="284"/>
                      <a:pt x="178" y="284"/>
                      <a:pt x="123" y="318"/>
                    </a:cubicBezTo>
                    <a:cubicBezTo>
                      <a:pt x="67" y="350"/>
                      <a:pt x="0" y="451"/>
                      <a:pt x="22" y="518"/>
                    </a:cubicBezTo>
                    <a:cubicBezTo>
                      <a:pt x="22" y="540"/>
                      <a:pt x="67" y="584"/>
                      <a:pt x="78" y="607"/>
                    </a:cubicBezTo>
                    <a:cubicBezTo>
                      <a:pt x="123" y="651"/>
                      <a:pt x="156" y="640"/>
                      <a:pt x="212" y="651"/>
                    </a:cubicBezTo>
                    <a:cubicBezTo>
                      <a:pt x="234" y="662"/>
                      <a:pt x="256" y="684"/>
                      <a:pt x="279" y="696"/>
                    </a:cubicBezTo>
                    <a:cubicBezTo>
                      <a:pt x="297" y="696"/>
                      <a:pt x="336" y="681"/>
                      <a:pt x="357" y="681"/>
                    </a:cubicBezTo>
                    <a:cubicBezTo>
                      <a:pt x="361" y="681"/>
                      <a:pt x="365" y="682"/>
                      <a:pt x="368" y="684"/>
                    </a:cubicBezTo>
                    <a:cubicBezTo>
                      <a:pt x="390" y="706"/>
                      <a:pt x="368" y="718"/>
                      <a:pt x="378" y="740"/>
                    </a:cubicBezTo>
                    <a:cubicBezTo>
                      <a:pt x="378" y="773"/>
                      <a:pt x="401" y="795"/>
                      <a:pt x="434" y="829"/>
                    </a:cubicBezTo>
                    <a:cubicBezTo>
                      <a:pt x="457" y="840"/>
                      <a:pt x="489" y="862"/>
                      <a:pt x="512" y="874"/>
                    </a:cubicBezTo>
                    <a:cubicBezTo>
                      <a:pt x="542" y="886"/>
                      <a:pt x="559" y="895"/>
                      <a:pt x="576" y="895"/>
                    </a:cubicBezTo>
                    <a:cubicBezTo>
                      <a:pt x="590" y="895"/>
                      <a:pt x="603" y="889"/>
                      <a:pt x="623" y="874"/>
                    </a:cubicBezTo>
                    <a:cubicBezTo>
                      <a:pt x="657" y="862"/>
                      <a:pt x="679" y="829"/>
                      <a:pt x="712" y="829"/>
                    </a:cubicBezTo>
                    <a:cubicBezTo>
                      <a:pt x="746" y="840"/>
                      <a:pt x="790" y="884"/>
                      <a:pt x="835" y="896"/>
                    </a:cubicBezTo>
                    <a:cubicBezTo>
                      <a:pt x="854" y="899"/>
                      <a:pt x="872" y="901"/>
                      <a:pt x="889" y="901"/>
                    </a:cubicBezTo>
                    <a:cubicBezTo>
                      <a:pt x="932" y="901"/>
                      <a:pt x="969" y="888"/>
                      <a:pt x="1001" y="840"/>
                    </a:cubicBezTo>
                    <a:cubicBezTo>
                      <a:pt x="1035" y="807"/>
                      <a:pt x="1035" y="751"/>
                      <a:pt x="1023" y="706"/>
                    </a:cubicBezTo>
                    <a:cubicBezTo>
                      <a:pt x="1112" y="696"/>
                      <a:pt x="1224" y="684"/>
                      <a:pt x="1235" y="584"/>
                    </a:cubicBezTo>
                    <a:cubicBezTo>
                      <a:pt x="1246" y="540"/>
                      <a:pt x="1235" y="506"/>
                      <a:pt x="1213" y="473"/>
                    </a:cubicBezTo>
                    <a:cubicBezTo>
                      <a:pt x="1201" y="462"/>
                      <a:pt x="1157" y="451"/>
                      <a:pt x="1146" y="429"/>
                    </a:cubicBezTo>
                    <a:cubicBezTo>
                      <a:pt x="1135" y="384"/>
                      <a:pt x="1191" y="384"/>
                      <a:pt x="1201" y="350"/>
                    </a:cubicBezTo>
                    <a:cubicBezTo>
                      <a:pt x="1201" y="324"/>
                      <a:pt x="1153" y="256"/>
                      <a:pt x="1116" y="256"/>
                    </a:cubicBezTo>
                    <a:cubicBezTo>
                      <a:pt x="1106" y="256"/>
                      <a:pt x="1097" y="261"/>
                      <a:pt x="1090" y="273"/>
                    </a:cubicBezTo>
                    <a:cubicBezTo>
                      <a:pt x="1068" y="251"/>
                      <a:pt x="1046" y="239"/>
                      <a:pt x="1013" y="239"/>
                    </a:cubicBezTo>
                    <a:cubicBezTo>
                      <a:pt x="1013" y="206"/>
                      <a:pt x="1013" y="128"/>
                      <a:pt x="968" y="95"/>
                    </a:cubicBezTo>
                    <a:cubicBezTo>
                      <a:pt x="959" y="111"/>
                      <a:pt x="952" y="116"/>
                      <a:pt x="947" y="116"/>
                    </a:cubicBezTo>
                    <a:cubicBezTo>
                      <a:pt x="934" y="116"/>
                      <a:pt x="931" y="77"/>
                      <a:pt x="924" y="61"/>
                    </a:cubicBezTo>
                    <a:cubicBezTo>
                      <a:pt x="912" y="39"/>
                      <a:pt x="879" y="17"/>
                      <a:pt x="857" y="6"/>
                    </a:cubicBezTo>
                    <a:cubicBezTo>
                      <a:pt x="846" y="2"/>
                      <a:pt x="836" y="0"/>
                      <a:pt x="826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28" name="Google Shape;2428;p8"/>
              <p:cNvSpPr/>
              <p:nvPr/>
            </p:nvSpPr>
            <p:spPr>
              <a:xfrm>
                <a:off x="685716" y="1776173"/>
                <a:ext cx="117606" cy="524638"/>
              </a:xfrm>
              <a:custGeom>
                <a:avLst/>
                <a:gdLst/>
                <a:ahLst/>
                <a:cxnLst/>
                <a:rect l="l" t="t" r="r" b="b"/>
                <a:pathLst>
                  <a:path w="3371" h="15038" extrusionOk="0">
                    <a:moveTo>
                      <a:pt x="357" y="1"/>
                    </a:moveTo>
                    <a:cubicBezTo>
                      <a:pt x="234" y="1235"/>
                      <a:pt x="145" y="2481"/>
                      <a:pt x="78" y="3716"/>
                    </a:cubicBezTo>
                    <a:cubicBezTo>
                      <a:pt x="45" y="4338"/>
                      <a:pt x="23" y="4961"/>
                      <a:pt x="11" y="5584"/>
                    </a:cubicBezTo>
                    <a:cubicBezTo>
                      <a:pt x="1" y="6195"/>
                      <a:pt x="1" y="6830"/>
                      <a:pt x="34" y="7453"/>
                    </a:cubicBezTo>
                    <a:cubicBezTo>
                      <a:pt x="67" y="8075"/>
                      <a:pt x="134" y="8698"/>
                      <a:pt x="234" y="9310"/>
                    </a:cubicBezTo>
                    <a:cubicBezTo>
                      <a:pt x="334" y="9932"/>
                      <a:pt x="468" y="10545"/>
                      <a:pt x="624" y="11145"/>
                    </a:cubicBezTo>
                    <a:lnTo>
                      <a:pt x="846" y="12046"/>
                    </a:lnTo>
                    <a:cubicBezTo>
                      <a:pt x="923" y="12346"/>
                      <a:pt x="990" y="12646"/>
                      <a:pt x="1046" y="12947"/>
                    </a:cubicBezTo>
                    <a:cubicBezTo>
                      <a:pt x="1168" y="13548"/>
                      <a:pt x="1313" y="14437"/>
                      <a:pt x="1391" y="15038"/>
                    </a:cubicBezTo>
                    <a:lnTo>
                      <a:pt x="1769" y="14715"/>
                    </a:lnTo>
                    <a:cubicBezTo>
                      <a:pt x="1680" y="14092"/>
                      <a:pt x="1568" y="13481"/>
                      <a:pt x="1435" y="12869"/>
                    </a:cubicBezTo>
                    <a:cubicBezTo>
                      <a:pt x="1380" y="12557"/>
                      <a:pt x="1302" y="12257"/>
                      <a:pt x="1224" y="11957"/>
                    </a:cubicBezTo>
                    <a:lnTo>
                      <a:pt x="979" y="11056"/>
                    </a:lnTo>
                    <a:cubicBezTo>
                      <a:pt x="846" y="10533"/>
                      <a:pt x="723" y="10021"/>
                      <a:pt x="624" y="9499"/>
                    </a:cubicBezTo>
                    <a:cubicBezTo>
                      <a:pt x="601" y="9154"/>
                      <a:pt x="601" y="8810"/>
                      <a:pt x="601" y="8454"/>
                    </a:cubicBezTo>
                    <a:cubicBezTo>
                      <a:pt x="601" y="8042"/>
                      <a:pt x="624" y="7631"/>
                      <a:pt x="656" y="7219"/>
                    </a:cubicBezTo>
                    <a:cubicBezTo>
                      <a:pt x="723" y="6385"/>
                      <a:pt x="846" y="5562"/>
                      <a:pt x="1012" y="4749"/>
                    </a:cubicBezTo>
                    <a:cubicBezTo>
                      <a:pt x="1180" y="3938"/>
                      <a:pt x="1435" y="3148"/>
                      <a:pt x="1825" y="2425"/>
                    </a:cubicBezTo>
                    <a:cubicBezTo>
                      <a:pt x="2013" y="2058"/>
                      <a:pt x="2236" y="1702"/>
                      <a:pt x="2492" y="1380"/>
                    </a:cubicBezTo>
                    <a:cubicBezTo>
                      <a:pt x="2747" y="1068"/>
                      <a:pt x="3037" y="757"/>
                      <a:pt x="3370" y="523"/>
                    </a:cubicBezTo>
                    <a:lnTo>
                      <a:pt x="3293" y="401"/>
                    </a:lnTo>
                    <a:cubicBezTo>
                      <a:pt x="2937" y="657"/>
                      <a:pt x="2636" y="957"/>
                      <a:pt x="2369" y="1279"/>
                    </a:cubicBezTo>
                    <a:cubicBezTo>
                      <a:pt x="2102" y="1613"/>
                      <a:pt x="1869" y="1958"/>
                      <a:pt x="1657" y="2336"/>
                    </a:cubicBezTo>
                    <a:cubicBezTo>
                      <a:pt x="1257" y="3070"/>
                      <a:pt x="979" y="3882"/>
                      <a:pt x="801" y="4705"/>
                    </a:cubicBezTo>
                    <a:cubicBezTo>
                      <a:pt x="612" y="5528"/>
                      <a:pt x="478" y="6351"/>
                      <a:pt x="401" y="7196"/>
                    </a:cubicBezTo>
                    <a:cubicBezTo>
                      <a:pt x="390" y="7330"/>
                      <a:pt x="379" y="7463"/>
                      <a:pt x="367" y="7608"/>
                    </a:cubicBezTo>
                    <a:cubicBezTo>
                      <a:pt x="357" y="7542"/>
                      <a:pt x="357" y="7486"/>
                      <a:pt x="345" y="7430"/>
                    </a:cubicBezTo>
                    <a:cubicBezTo>
                      <a:pt x="312" y="6818"/>
                      <a:pt x="301" y="6207"/>
                      <a:pt x="301" y="5584"/>
                    </a:cubicBezTo>
                    <a:cubicBezTo>
                      <a:pt x="301" y="4961"/>
                      <a:pt x="323" y="4349"/>
                      <a:pt x="345" y="3726"/>
                    </a:cubicBezTo>
                    <a:cubicBezTo>
                      <a:pt x="390" y="2492"/>
                      <a:pt x="468" y="1257"/>
                      <a:pt x="557" y="23"/>
                    </a:cubicBezTo>
                    <a:lnTo>
                      <a:pt x="357" y="1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29" name="Google Shape;2429;p8"/>
              <p:cNvSpPr/>
              <p:nvPr/>
            </p:nvSpPr>
            <p:spPr>
              <a:xfrm>
                <a:off x="655049" y="1623815"/>
                <a:ext cx="36527" cy="10176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2917" extrusionOk="0">
                    <a:moveTo>
                      <a:pt x="90" y="0"/>
                    </a:moveTo>
                    <a:cubicBezTo>
                      <a:pt x="77" y="0"/>
                      <a:pt x="63" y="6"/>
                      <a:pt x="57" y="19"/>
                    </a:cubicBezTo>
                    <a:cubicBezTo>
                      <a:pt x="1" y="241"/>
                      <a:pt x="12" y="463"/>
                      <a:pt x="79" y="686"/>
                    </a:cubicBezTo>
                    <a:cubicBezTo>
                      <a:pt x="112" y="797"/>
                      <a:pt x="156" y="920"/>
                      <a:pt x="168" y="1042"/>
                    </a:cubicBezTo>
                    <a:cubicBezTo>
                      <a:pt x="179" y="1153"/>
                      <a:pt x="168" y="1276"/>
                      <a:pt x="156" y="1387"/>
                    </a:cubicBezTo>
                    <a:cubicBezTo>
                      <a:pt x="134" y="1632"/>
                      <a:pt x="112" y="1865"/>
                      <a:pt x="123" y="2109"/>
                    </a:cubicBezTo>
                    <a:cubicBezTo>
                      <a:pt x="134" y="2344"/>
                      <a:pt x="168" y="2588"/>
                      <a:pt x="235" y="2811"/>
                    </a:cubicBezTo>
                    <a:cubicBezTo>
                      <a:pt x="235" y="2821"/>
                      <a:pt x="245" y="2821"/>
                      <a:pt x="245" y="2833"/>
                    </a:cubicBezTo>
                    <a:cubicBezTo>
                      <a:pt x="245" y="2887"/>
                      <a:pt x="302" y="2916"/>
                      <a:pt x="362" y="2916"/>
                    </a:cubicBezTo>
                    <a:cubicBezTo>
                      <a:pt x="401" y="2916"/>
                      <a:pt x="441" y="2904"/>
                      <a:pt x="468" y="2877"/>
                    </a:cubicBezTo>
                    <a:cubicBezTo>
                      <a:pt x="512" y="2833"/>
                      <a:pt x="534" y="2755"/>
                      <a:pt x="557" y="2688"/>
                    </a:cubicBezTo>
                    <a:cubicBezTo>
                      <a:pt x="591" y="2588"/>
                      <a:pt x="613" y="2499"/>
                      <a:pt x="646" y="2399"/>
                    </a:cubicBezTo>
                    <a:cubicBezTo>
                      <a:pt x="768" y="2010"/>
                      <a:pt x="902" y="1632"/>
                      <a:pt x="1013" y="1242"/>
                    </a:cubicBezTo>
                    <a:lnTo>
                      <a:pt x="1013" y="1220"/>
                    </a:lnTo>
                    <a:cubicBezTo>
                      <a:pt x="1035" y="1165"/>
                      <a:pt x="1046" y="1098"/>
                      <a:pt x="1035" y="1031"/>
                    </a:cubicBezTo>
                    <a:cubicBezTo>
                      <a:pt x="1013" y="953"/>
                      <a:pt x="969" y="908"/>
                      <a:pt x="902" y="875"/>
                    </a:cubicBezTo>
                    <a:cubicBezTo>
                      <a:pt x="835" y="831"/>
                      <a:pt x="857" y="742"/>
                      <a:pt x="857" y="664"/>
                    </a:cubicBezTo>
                    <a:cubicBezTo>
                      <a:pt x="846" y="586"/>
                      <a:pt x="824" y="519"/>
                      <a:pt x="768" y="463"/>
                    </a:cubicBezTo>
                    <a:cubicBezTo>
                      <a:pt x="712" y="408"/>
                      <a:pt x="657" y="386"/>
                      <a:pt x="579" y="386"/>
                    </a:cubicBezTo>
                    <a:cubicBezTo>
                      <a:pt x="563" y="394"/>
                      <a:pt x="537" y="401"/>
                      <a:pt x="511" y="401"/>
                    </a:cubicBezTo>
                    <a:cubicBezTo>
                      <a:pt x="500" y="401"/>
                      <a:pt x="489" y="400"/>
                      <a:pt x="479" y="397"/>
                    </a:cubicBezTo>
                    <a:cubicBezTo>
                      <a:pt x="457" y="374"/>
                      <a:pt x="445" y="330"/>
                      <a:pt x="435" y="297"/>
                    </a:cubicBezTo>
                    <a:cubicBezTo>
                      <a:pt x="357" y="174"/>
                      <a:pt x="245" y="75"/>
                      <a:pt x="112" y="8"/>
                    </a:cubicBezTo>
                    <a:cubicBezTo>
                      <a:pt x="107" y="3"/>
                      <a:pt x="99" y="0"/>
                      <a:pt x="90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30" name="Google Shape;2430;p8"/>
              <p:cNvSpPr/>
              <p:nvPr/>
            </p:nvSpPr>
            <p:spPr>
              <a:xfrm>
                <a:off x="663213" y="1643074"/>
                <a:ext cx="12455" cy="58995"/>
              </a:xfrm>
              <a:custGeom>
                <a:avLst/>
                <a:gdLst/>
                <a:ahLst/>
                <a:cxnLst/>
                <a:rect l="l" t="t" r="r" b="b"/>
                <a:pathLst>
                  <a:path w="357" h="1691" extrusionOk="0">
                    <a:moveTo>
                      <a:pt x="67" y="0"/>
                    </a:moveTo>
                    <a:cubicBezTo>
                      <a:pt x="23" y="145"/>
                      <a:pt x="1" y="290"/>
                      <a:pt x="34" y="445"/>
                    </a:cubicBezTo>
                    <a:cubicBezTo>
                      <a:pt x="56" y="590"/>
                      <a:pt x="134" y="724"/>
                      <a:pt x="167" y="857"/>
                    </a:cubicBezTo>
                    <a:cubicBezTo>
                      <a:pt x="223" y="991"/>
                      <a:pt x="245" y="1124"/>
                      <a:pt x="278" y="1268"/>
                    </a:cubicBezTo>
                    <a:lnTo>
                      <a:pt x="345" y="1691"/>
                    </a:lnTo>
                    <a:cubicBezTo>
                      <a:pt x="357" y="1547"/>
                      <a:pt x="345" y="1402"/>
                      <a:pt x="334" y="1258"/>
                    </a:cubicBezTo>
                    <a:cubicBezTo>
                      <a:pt x="323" y="1113"/>
                      <a:pt x="290" y="968"/>
                      <a:pt x="245" y="823"/>
                    </a:cubicBezTo>
                    <a:cubicBezTo>
                      <a:pt x="201" y="690"/>
                      <a:pt x="123" y="556"/>
                      <a:pt x="90" y="423"/>
                    </a:cubicBezTo>
                    <a:cubicBezTo>
                      <a:pt x="45" y="290"/>
                      <a:pt x="56" y="145"/>
                      <a:pt x="6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31" name="Google Shape;2431;p8"/>
              <p:cNvSpPr/>
              <p:nvPr/>
            </p:nvSpPr>
            <p:spPr>
              <a:xfrm>
                <a:off x="672109" y="1645411"/>
                <a:ext cx="13641" cy="54738"/>
              </a:xfrm>
              <a:custGeom>
                <a:avLst/>
                <a:gdLst/>
                <a:ahLst/>
                <a:cxnLst/>
                <a:rect l="l" t="t" r="r" b="b"/>
                <a:pathLst>
                  <a:path w="391" h="1569" extrusionOk="0">
                    <a:moveTo>
                      <a:pt x="35" y="0"/>
                    </a:moveTo>
                    <a:lnTo>
                      <a:pt x="35" y="0"/>
                    </a:lnTo>
                    <a:cubicBezTo>
                      <a:pt x="1" y="56"/>
                      <a:pt x="1" y="134"/>
                      <a:pt x="13" y="212"/>
                    </a:cubicBezTo>
                    <a:cubicBezTo>
                      <a:pt x="35" y="279"/>
                      <a:pt x="68" y="345"/>
                      <a:pt x="102" y="401"/>
                    </a:cubicBezTo>
                    <a:cubicBezTo>
                      <a:pt x="168" y="523"/>
                      <a:pt x="246" y="635"/>
                      <a:pt x="268" y="756"/>
                    </a:cubicBezTo>
                    <a:cubicBezTo>
                      <a:pt x="290" y="879"/>
                      <a:pt x="290" y="1013"/>
                      <a:pt x="290" y="1157"/>
                    </a:cubicBezTo>
                    <a:cubicBezTo>
                      <a:pt x="279" y="1290"/>
                      <a:pt x="290" y="1435"/>
                      <a:pt x="335" y="1569"/>
                    </a:cubicBezTo>
                    <a:cubicBezTo>
                      <a:pt x="324" y="1424"/>
                      <a:pt x="346" y="1290"/>
                      <a:pt x="357" y="1157"/>
                    </a:cubicBezTo>
                    <a:cubicBezTo>
                      <a:pt x="379" y="1023"/>
                      <a:pt x="391" y="879"/>
                      <a:pt x="357" y="734"/>
                    </a:cubicBezTo>
                    <a:cubicBezTo>
                      <a:pt x="346" y="667"/>
                      <a:pt x="324" y="590"/>
                      <a:pt x="279" y="534"/>
                    </a:cubicBezTo>
                    <a:cubicBezTo>
                      <a:pt x="246" y="467"/>
                      <a:pt x="201" y="412"/>
                      <a:pt x="168" y="368"/>
                    </a:cubicBezTo>
                    <a:cubicBezTo>
                      <a:pt x="124" y="312"/>
                      <a:pt x="90" y="256"/>
                      <a:pt x="68" y="190"/>
                    </a:cubicBezTo>
                    <a:cubicBezTo>
                      <a:pt x="35" y="134"/>
                      <a:pt x="23" y="67"/>
                      <a:pt x="35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32" name="Google Shape;2432;p8"/>
              <p:cNvSpPr/>
              <p:nvPr/>
            </p:nvSpPr>
            <p:spPr>
              <a:xfrm>
                <a:off x="664364" y="1582438"/>
                <a:ext cx="86172" cy="201929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5788" extrusionOk="0">
                    <a:moveTo>
                      <a:pt x="1685" y="1"/>
                    </a:moveTo>
                    <a:cubicBezTo>
                      <a:pt x="1607" y="1"/>
                      <a:pt x="1555" y="57"/>
                      <a:pt x="1502" y="126"/>
                    </a:cubicBezTo>
                    <a:cubicBezTo>
                      <a:pt x="1436" y="226"/>
                      <a:pt x="1357" y="326"/>
                      <a:pt x="1302" y="438"/>
                    </a:cubicBezTo>
                    <a:cubicBezTo>
                      <a:pt x="1169" y="638"/>
                      <a:pt x="1046" y="860"/>
                      <a:pt x="946" y="1071"/>
                    </a:cubicBezTo>
                    <a:cubicBezTo>
                      <a:pt x="835" y="1305"/>
                      <a:pt x="757" y="1538"/>
                      <a:pt x="657" y="1761"/>
                    </a:cubicBezTo>
                    <a:cubicBezTo>
                      <a:pt x="546" y="1983"/>
                      <a:pt x="390" y="2173"/>
                      <a:pt x="290" y="2395"/>
                    </a:cubicBezTo>
                    <a:cubicBezTo>
                      <a:pt x="190" y="2617"/>
                      <a:pt x="134" y="2851"/>
                      <a:pt x="101" y="3085"/>
                    </a:cubicBezTo>
                    <a:cubicBezTo>
                      <a:pt x="67" y="3318"/>
                      <a:pt x="34" y="3562"/>
                      <a:pt x="23" y="3807"/>
                    </a:cubicBezTo>
                    <a:cubicBezTo>
                      <a:pt x="1" y="4052"/>
                      <a:pt x="1" y="4296"/>
                      <a:pt x="34" y="4531"/>
                    </a:cubicBezTo>
                    <a:cubicBezTo>
                      <a:pt x="101" y="4964"/>
                      <a:pt x="324" y="5354"/>
                      <a:pt x="690" y="5598"/>
                    </a:cubicBezTo>
                    <a:lnTo>
                      <a:pt x="702" y="5598"/>
                    </a:lnTo>
                    <a:cubicBezTo>
                      <a:pt x="757" y="5732"/>
                      <a:pt x="924" y="5776"/>
                      <a:pt x="1058" y="5776"/>
                    </a:cubicBezTo>
                    <a:cubicBezTo>
                      <a:pt x="1124" y="5784"/>
                      <a:pt x="1191" y="5787"/>
                      <a:pt x="1259" y="5787"/>
                    </a:cubicBezTo>
                    <a:cubicBezTo>
                      <a:pt x="1396" y="5787"/>
                      <a:pt x="1535" y="5772"/>
                      <a:pt x="1669" y="5742"/>
                    </a:cubicBezTo>
                    <a:cubicBezTo>
                      <a:pt x="1858" y="5698"/>
                      <a:pt x="2036" y="5609"/>
                      <a:pt x="2158" y="5453"/>
                    </a:cubicBezTo>
                    <a:cubicBezTo>
                      <a:pt x="2292" y="5297"/>
                      <a:pt x="2348" y="5087"/>
                      <a:pt x="2381" y="4886"/>
                    </a:cubicBezTo>
                    <a:cubicBezTo>
                      <a:pt x="2414" y="4652"/>
                      <a:pt x="2437" y="4408"/>
                      <a:pt x="2459" y="4175"/>
                    </a:cubicBezTo>
                    <a:cubicBezTo>
                      <a:pt x="2470" y="3930"/>
                      <a:pt x="2470" y="3674"/>
                      <a:pt x="2425" y="3441"/>
                    </a:cubicBezTo>
                    <a:cubicBezTo>
                      <a:pt x="2403" y="3318"/>
                      <a:pt x="2370" y="3196"/>
                      <a:pt x="2336" y="3085"/>
                    </a:cubicBezTo>
                    <a:cubicBezTo>
                      <a:pt x="2292" y="2973"/>
                      <a:pt x="2237" y="2862"/>
                      <a:pt x="2214" y="2751"/>
                    </a:cubicBezTo>
                    <a:cubicBezTo>
                      <a:pt x="2180" y="2617"/>
                      <a:pt x="2192" y="2484"/>
                      <a:pt x="2203" y="2351"/>
                    </a:cubicBezTo>
                    <a:lnTo>
                      <a:pt x="2237" y="1983"/>
                    </a:lnTo>
                    <a:cubicBezTo>
                      <a:pt x="2237" y="1716"/>
                      <a:pt x="2214" y="1483"/>
                      <a:pt x="2136" y="1238"/>
                    </a:cubicBezTo>
                    <a:cubicBezTo>
                      <a:pt x="2091" y="1116"/>
                      <a:pt x="2059" y="1004"/>
                      <a:pt x="2036" y="882"/>
                    </a:cubicBezTo>
                    <a:cubicBezTo>
                      <a:pt x="2003" y="749"/>
                      <a:pt x="2014" y="615"/>
                      <a:pt x="2014" y="482"/>
                    </a:cubicBezTo>
                    <a:cubicBezTo>
                      <a:pt x="2014" y="304"/>
                      <a:pt x="1947" y="82"/>
                      <a:pt x="1758" y="15"/>
                    </a:cubicBezTo>
                    <a:cubicBezTo>
                      <a:pt x="1731" y="5"/>
                      <a:pt x="1707" y="1"/>
                      <a:pt x="1685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33" name="Google Shape;2433;p8"/>
              <p:cNvSpPr/>
              <p:nvPr/>
            </p:nvSpPr>
            <p:spPr>
              <a:xfrm>
                <a:off x="673296" y="1598766"/>
                <a:ext cx="77241" cy="185602"/>
              </a:xfrm>
              <a:custGeom>
                <a:avLst/>
                <a:gdLst/>
                <a:ahLst/>
                <a:cxnLst/>
                <a:rect l="l" t="t" r="r" b="b"/>
                <a:pathLst>
                  <a:path w="2214" h="5320" extrusionOk="0">
                    <a:moveTo>
                      <a:pt x="1716" y="1"/>
                    </a:moveTo>
                    <a:cubicBezTo>
                      <a:pt x="1583" y="1"/>
                      <a:pt x="1447" y="46"/>
                      <a:pt x="1346" y="136"/>
                    </a:cubicBezTo>
                    <a:cubicBezTo>
                      <a:pt x="1257" y="214"/>
                      <a:pt x="1224" y="336"/>
                      <a:pt x="1146" y="425"/>
                    </a:cubicBezTo>
                    <a:cubicBezTo>
                      <a:pt x="1079" y="514"/>
                      <a:pt x="968" y="570"/>
                      <a:pt x="901" y="659"/>
                    </a:cubicBezTo>
                    <a:cubicBezTo>
                      <a:pt x="746" y="848"/>
                      <a:pt x="879" y="1082"/>
                      <a:pt x="857" y="1304"/>
                    </a:cubicBezTo>
                    <a:cubicBezTo>
                      <a:pt x="834" y="1515"/>
                      <a:pt x="601" y="1626"/>
                      <a:pt x="490" y="1794"/>
                    </a:cubicBezTo>
                    <a:cubicBezTo>
                      <a:pt x="423" y="1893"/>
                      <a:pt x="401" y="2004"/>
                      <a:pt x="401" y="2116"/>
                    </a:cubicBezTo>
                    <a:cubicBezTo>
                      <a:pt x="390" y="2238"/>
                      <a:pt x="401" y="2372"/>
                      <a:pt x="357" y="2494"/>
                    </a:cubicBezTo>
                    <a:cubicBezTo>
                      <a:pt x="334" y="2550"/>
                      <a:pt x="290" y="2605"/>
                      <a:pt x="268" y="2661"/>
                    </a:cubicBezTo>
                    <a:cubicBezTo>
                      <a:pt x="245" y="2728"/>
                      <a:pt x="245" y="2795"/>
                      <a:pt x="245" y="2861"/>
                    </a:cubicBezTo>
                    <a:cubicBezTo>
                      <a:pt x="245" y="2928"/>
                      <a:pt x="245" y="2995"/>
                      <a:pt x="223" y="3050"/>
                    </a:cubicBezTo>
                    <a:cubicBezTo>
                      <a:pt x="201" y="3117"/>
                      <a:pt x="167" y="3161"/>
                      <a:pt x="134" y="3217"/>
                    </a:cubicBezTo>
                    <a:cubicBezTo>
                      <a:pt x="78" y="3317"/>
                      <a:pt x="23" y="3417"/>
                      <a:pt x="11" y="3539"/>
                    </a:cubicBezTo>
                    <a:cubicBezTo>
                      <a:pt x="1" y="3684"/>
                      <a:pt x="45" y="3828"/>
                      <a:pt x="56" y="3962"/>
                    </a:cubicBezTo>
                    <a:cubicBezTo>
                      <a:pt x="68" y="4107"/>
                      <a:pt x="78" y="4263"/>
                      <a:pt x="68" y="4407"/>
                    </a:cubicBezTo>
                    <a:cubicBezTo>
                      <a:pt x="56" y="4507"/>
                      <a:pt x="45" y="4619"/>
                      <a:pt x="34" y="4730"/>
                    </a:cubicBezTo>
                    <a:cubicBezTo>
                      <a:pt x="134" y="4886"/>
                      <a:pt x="268" y="5019"/>
                      <a:pt x="434" y="5130"/>
                    </a:cubicBezTo>
                    <a:lnTo>
                      <a:pt x="446" y="5130"/>
                    </a:lnTo>
                    <a:cubicBezTo>
                      <a:pt x="501" y="5264"/>
                      <a:pt x="668" y="5308"/>
                      <a:pt x="802" y="5308"/>
                    </a:cubicBezTo>
                    <a:cubicBezTo>
                      <a:pt x="868" y="5316"/>
                      <a:pt x="935" y="5319"/>
                      <a:pt x="1003" y="5319"/>
                    </a:cubicBezTo>
                    <a:cubicBezTo>
                      <a:pt x="1140" y="5319"/>
                      <a:pt x="1279" y="5304"/>
                      <a:pt x="1413" y="5274"/>
                    </a:cubicBezTo>
                    <a:cubicBezTo>
                      <a:pt x="1602" y="5230"/>
                      <a:pt x="1780" y="5141"/>
                      <a:pt x="1902" y="4985"/>
                    </a:cubicBezTo>
                    <a:cubicBezTo>
                      <a:pt x="2036" y="4829"/>
                      <a:pt x="2092" y="4619"/>
                      <a:pt x="2125" y="4418"/>
                    </a:cubicBezTo>
                    <a:cubicBezTo>
                      <a:pt x="2158" y="4184"/>
                      <a:pt x="2181" y="3940"/>
                      <a:pt x="2203" y="3707"/>
                    </a:cubicBezTo>
                    <a:cubicBezTo>
                      <a:pt x="2214" y="3462"/>
                      <a:pt x="2214" y="3206"/>
                      <a:pt x="2169" y="2973"/>
                    </a:cubicBezTo>
                    <a:cubicBezTo>
                      <a:pt x="2147" y="2850"/>
                      <a:pt x="2114" y="2728"/>
                      <a:pt x="2080" y="2617"/>
                    </a:cubicBezTo>
                    <a:cubicBezTo>
                      <a:pt x="2036" y="2505"/>
                      <a:pt x="1981" y="2394"/>
                      <a:pt x="1958" y="2283"/>
                    </a:cubicBezTo>
                    <a:cubicBezTo>
                      <a:pt x="1924" y="2149"/>
                      <a:pt x="1936" y="2016"/>
                      <a:pt x="1947" y="1883"/>
                    </a:cubicBezTo>
                    <a:lnTo>
                      <a:pt x="1981" y="1515"/>
                    </a:lnTo>
                    <a:cubicBezTo>
                      <a:pt x="1981" y="1248"/>
                      <a:pt x="1958" y="1015"/>
                      <a:pt x="1880" y="770"/>
                    </a:cubicBezTo>
                    <a:cubicBezTo>
                      <a:pt x="1835" y="648"/>
                      <a:pt x="1803" y="536"/>
                      <a:pt x="1780" y="414"/>
                    </a:cubicBezTo>
                    <a:cubicBezTo>
                      <a:pt x="1747" y="281"/>
                      <a:pt x="1758" y="147"/>
                      <a:pt x="1758" y="14"/>
                    </a:cubicBezTo>
                    <a:lnTo>
                      <a:pt x="1758" y="2"/>
                    </a:lnTo>
                    <a:cubicBezTo>
                      <a:pt x="1744" y="1"/>
                      <a:pt x="1730" y="1"/>
                      <a:pt x="171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34" name="Google Shape;2434;p8"/>
              <p:cNvSpPr/>
              <p:nvPr/>
            </p:nvSpPr>
            <p:spPr>
              <a:xfrm>
                <a:off x="681076" y="1597649"/>
                <a:ext cx="73334" cy="189718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5438" extrusionOk="0">
                    <a:moveTo>
                      <a:pt x="1568" y="0"/>
                    </a:moveTo>
                    <a:cubicBezTo>
                      <a:pt x="1561" y="0"/>
                      <a:pt x="1554" y="1"/>
                      <a:pt x="1546" y="2"/>
                    </a:cubicBezTo>
                    <a:cubicBezTo>
                      <a:pt x="1457" y="2"/>
                      <a:pt x="1357" y="12"/>
                      <a:pt x="1290" y="57"/>
                    </a:cubicBezTo>
                    <a:cubicBezTo>
                      <a:pt x="1246" y="91"/>
                      <a:pt x="1224" y="113"/>
                      <a:pt x="1201" y="146"/>
                    </a:cubicBezTo>
                    <a:cubicBezTo>
                      <a:pt x="1168" y="190"/>
                      <a:pt x="1112" y="179"/>
                      <a:pt x="1079" y="212"/>
                    </a:cubicBezTo>
                    <a:cubicBezTo>
                      <a:pt x="1001" y="257"/>
                      <a:pt x="990" y="402"/>
                      <a:pt x="967" y="479"/>
                    </a:cubicBezTo>
                    <a:cubicBezTo>
                      <a:pt x="934" y="602"/>
                      <a:pt x="912" y="713"/>
                      <a:pt x="878" y="835"/>
                    </a:cubicBezTo>
                    <a:cubicBezTo>
                      <a:pt x="856" y="946"/>
                      <a:pt x="846" y="1058"/>
                      <a:pt x="868" y="1169"/>
                    </a:cubicBezTo>
                    <a:cubicBezTo>
                      <a:pt x="901" y="1269"/>
                      <a:pt x="945" y="1358"/>
                      <a:pt x="967" y="1458"/>
                    </a:cubicBezTo>
                    <a:cubicBezTo>
                      <a:pt x="1001" y="1559"/>
                      <a:pt x="990" y="1658"/>
                      <a:pt x="923" y="1737"/>
                    </a:cubicBezTo>
                    <a:cubicBezTo>
                      <a:pt x="868" y="1792"/>
                      <a:pt x="789" y="1836"/>
                      <a:pt x="712" y="1881"/>
                    </a:cubicBezTo>
                    <a:cubicBezTo>
                      <a:pt x="645" y="1925"/>
                      <a:pt x="567" y="1970"/>
                      <a:pt x="523" y="2048"/>
                    </a:cubicBezTo>
                    <a:cubicBezTo>
                      <a:pt x="467" y="2125"/>
                      <a:pt x="434" y="2214"/>
                      <a:pt x="423" y="2303"/>
                    </a:cubicBezTo>
                    <a:cubicBezTo>
                      <a:pt x="389" y="2526"/>
                      <a:pt x="445" y="2748"/>
                      <a:pt x="378" y="2960"/>
                    </a:cubicBezTo>
                    <a:cubicBezTo>
                      <a:pt x="356" y="3071"/>
                      <a:pt x="289" y="3160"/>
                      <a:pt x="233" y="3260"/>
                    </a:cubicBezTo>
                    <a:cubicBezTo>
                      <a:pt x="189" y="3349"/>
                      <a:pt x="167" y="3438"/>
                      <a:pt x="167" y="3538"/>
                    </a:cubicBezTo>
                    <a:cubicBezTo>
                      <a:pt x="156" y="3739"/>
                      <a:pt x="211" y="3939"/>
                      <a:pt x="178" y="4139"/>
                    </a:cubicBezTo>
                    <a:cubicBezTo>
                      <a:pt x="156" y="4239"/>
                      <a:pt x="89" y="4317"/>
                      <a:pt x="45" y="4406"/>
                    </a:cubicBezTo>
                    <a:cubicBezTo>
                      <a:pt x="0" y="4506"/>
                      <a:pt x="11" y="4606"/>
                      <a:pt x="33" y="4717"/>
                    </a:cubicBezTo>
                    <a:cubicBezTo>
                      <a:pt x="67" y="4884"/>
                      <a:pt x="111" y="5073"/>
                      <a:pt x="223" y="5207"/>
                    </a:cubicBezTo>
                    <a:cubicBezTo>
                      <a:pt x="267" y="5284"/>
                      <a:pt x="334" y="5329"/>
                      <a:pt x="411" y="5373"/>
                    </a:cubicBezTo>
                    <a:lnTo>
                      <a:pt x="456" y="5373"/>
                    </a:lnTo>
                    <a:cubicBezTo>
                      <a:pt x="552" y="5418"/>
                      <a:pt x="652" y="5438"/>
                      <a:pt x="752" y="5438"/>
                    </a:cubicBezTo>
                    <a:cubicBezTo>
                      <a:pt x="1002" y="5438"/>
                      <a:pt x="1252" y="5314"/>
                      <a:pt x="1435" y="5140"/>
                    </a:cubicBezTo>
                    <a:cubicBezTo>
                      <a:pt x="1590" y="4995"/>
                      <a:pt x="1735" y="4817"/>
                      <a:pt x="1824" y="4617"/>
                    </a:cubicBezTo>
                    <a:cubicBezTo>
                      <a:pt x="1924" y="4406"/>
                      <a:pt x="1980" y="4172"/>
                      <a:pt x="2024" y="3949"/>
                    </a:cubicBezTo>
                    <a:cubicBezTo>
                      <a:pt x="2069" y="3727"/>
                      <a:pt x="2102" y="3505"/>
                      <a:pt x="2069" y="3282"/>
                    </a:cubicBezTo>
                    <a:cubicBezTo>
                      <a:pt x="2057" y="3171"/>
                      <a:pt x="2035" y="3060"/>
                      <a:pt x="1991" y="2960"/>
                    </a:cubicBezTo>
                    <a:lnTo>
                      <a:pt x="1857" y="2659"/>
                    </a:lnTo>
                    <a:cubicBezTo>
                      <a:pt x="1780" y="2437"/>
                      <a:pt x="1790" y="2192"/>
                      <a:pt x="1802" y="1970"/>
                    </a:cubicBezTo>
                    <a:cubicBezTo>
                      <a:pt x="1813" y="1725"/>
                      <a:pt x="1813" y="1480"/>
                      <a:pt x="1790" y="1236"/>
                    </a:cubicBezTo>
                    <a:cubicBezTo>
                      <a:pt x="1768" y="991"/>
                      <a:pt x="1758" y="746"/>
                      <a:pt x="1735" y="502"/>
                    </a:cubicBezTo>
                    <a:cubicBezTo>
                      <a:pt x="1724" y="380"/>
                      <a:pt x="1724" y="257"/>
                      <a:pt x="1701" y="135"/>
                    </a:cubicBezTo>
                    <a:cubicBezTo>
                      <a:pt x="1692" y="54"/>
                      <a:pt x="1644" y="0"/>
                      <a:pt x="1568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35" name="Google Shape;2435;p8"/>
              <p:cNvSpPr/>
              <p:nvPr/>
            </p:nvSpPr>
            <p:spPr>
              <a:xfrm>
                <a:off x="695031" y="1669868"/>
                <a:ext cx="18665" cy="102848"/>
              </a:xfrm>
              <a:custGeom>
                <a:avLst/>
                <a:gdLst/>
                <a:ahLst/>
                <a:cxnLst/>
                <a:rect l="l" t="t" r="r" b="b"/>
                <a:pathLst>
                  <a:path w="535" h="2948" extrusionOk="0">
                    <a:moveTo>
                      <a:pt x="534" y="0"/>
                    </a:moveTo>
                    <a:lnTo>
                      <a:pt x="534" y="0"/>
                    </a:lnTo>
                    <a:cubicBezTo>
                      <a:pt x="456" y="100"/>
                      <a:pt x="379" y="211"/>
                      <a:pt x="345" y="345"/>
                    </a:cubicBezTo>
                    <a:cubicBezTo>
                      <a:pt x="323" y="478"/>
                      <a:pt x="345" y="601"/>
                      <a:pt x="357" y="734"/>
                    </a:cubicBezTo>
                    <a:cubicBezTo>
                      <a:pt x="357" y="856"/>
                      <a:pt x="357" y="979"/>
                      <a:pt x="334" y="1101"/>
                    </a:cubicBezTo>
                    <a:cubicBezTo>
                      <a:pt x="300" y="1224"/>
                      <a:pt x="245" y="1335"/>
                      <a:pt x="189" y="1446"/>
                    </a:cubicBezTo>
                    <a:cubicBezTo>
                      <a:pt x="78" y="1691"/>
                      <a:pt x="11" y="1946"/>
                      <a:pt x="11" y="2213"/>
                    </a:cubicBezTo>
                    <a:cubicBezTo>
                      <a:pt x="1" y="2336"/>
                      <a:pt x="11" y="2469"/>
                      <a:pt x="34" y="2603"/>
                    </a:cubicBezTo>
                    <a:cubicBezTo>
                      <a:pt x="45" y="2670"/>
                      <a:pt x="56" y="2725"/>
                      <a:pt x="78" y="2791"/>
                    </a:cubicBezTo>
                    <a:cubicBezTo>
                      <a:pt x="90" y="2848"/>
                      <a:pt x="123" y="2914"/>
                      <a:pt x="179" y="2947"/>
                    </a:cubicBezTo>
                    <a:cubicBezTo>
                      <a:pt x="134" y="2914"/>
                      <a:pt x="112" y="2848"/>
                      <a:pt x="100" y="2781"/>
                    </a:cubicBezTo>
                    <a:cubicBezTo>
                      <a:pt x="90" y="2725"/>
                      <a:pt x="78" y="2658"/>
                      <a:pt x="78" y="2591"/>
                    </a:cubicBezTo>
                    <a:cubicBezTo>
                      <a:pt x="67" y="2469"/>
                      <a:pt x="67" y="2336"/>
                      <a:pt x="78" y="2213"/>
                    </a:cubicBezTo>
                    <a:cubicBezTo>
                      <a:pt x="112" y="1968"/>
                      <a:pt x="179" y="1724"/>
                      <a:pt x="278" y="1491"/>
                    </a:cubicBezTo>
                    <a:cubicBezTo>
                      <a:pt x="334" y="1379"/>
                      <a:pt x="389" y="1257"/>
                      <a:pt x="423" y="1123"/>
                    </a:cubicBezTo>
                    <a:cubicBezTo>
                      <a:pt x="446" y="990"/>
                      <a:pt x="446" y="856"/>
                      <a:pt x="423" y="723"/>
                    </a:cubicBezTo>
                    <a:cubicBezTo>
                      <a:pt x="412" y="589"/>
                      <a:pt x="379" y="467"/>
                      <a:pt x="389" y="345"/>
                    </a:cubicBezTo>
                    <a:cubicBezTo>
                      <a:pt x="401" y="223"/>
                      <a:pt x="478" y="111"/>
                      <a:pt x="534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36" name="Google Shape;2436;p8"/>
              <p:cNvSpPr/>
              <p:nvPr/>
            </p:nvSpPr>
            <p:spPr>
              <a:xfrm>
                <a:off x="704346" y="1646563"/>
                <a:ext cx="19432" cy="125351"/>
              </a:xfrm>
              <a:custGeom>
                <a:avLst/>
                <a:gdLst/>
                <a:ahLst/>
                <a:cxnLst/>
                <a:rect l="l" t="t" r="r" b="b"/>
                <a:pathLst>
                  <a:path w="557" h="3593" extrusionOk="0">
                    <a:moveTo>
                      <a:pt x="557" y="1"/>
                    </a:moveTo>
                    <a:cubicBezTo>
                      <a:pt x="456" y="290"/>
                      <a:pt x="468" y="612"/>
                      <a:pt x="456" y="913"/>
                    </a:cubicBezTo>
                    <a:cubicBezTo>
                      <a:pt x="456" y="1069"/>
                      <a:pt x="468" y="1224"/>
                      <a:pt x="456" y="1369"/>
                    </a:cubicBezTo>
                    <a:cubicBezTo>
                      <a:pt x="445" y="1524"/>
                      <a:pt x="423" y="1669"/>
                      <a:pt x="389" y="1813"/>
                    </a:cubicBezTo>
                    <a:cubicBezTo>
                      <a:pt x="356" y="1958"/>
                      <a:pt x="290" y="2092"/>
                      <a:pt x="223" y="2225"/>
                    </a:cubicBezTo>
                    <a:cubicBezTo>
                      <a:pt x="145" y="2370"/>
                      <a:pt x="78" y="2515"/>
                      <a:pt x="56" y="2670"/>
                    </a:cubicBezTo>
                    <a:cubicBezTo>
                      <a:pt x="1" y="2982"/>
                      <a:pt x="33" y="3293"/>
                      <a:pt x="78" y="3593"/>
                    </a:cubicBezTo>
                    <a:lnTo>
                      <a:pt x="90" y="3593"/>
                    </a:lnTo>
                    <a:lnTo>
                      <a:pt x="90" y="3548"/>
                    </a:lnTo>
                    <a:cubicBezTo>
                      <a:pt x="78" y="3259"/>
                      <a:pt x="67" y="2959"/>
                      <a:pt x="134" y="2693"/>
                    </a:cubicBezTo>
                    <a:cubicBezTo>
                      <a:pt x="145" y="2614"/>
                      <a:pt x="167" y="2547"/>
                      <a:pt x="201" y="2481"/>
                    </a:cubicBezTo>
                    <a:cubicBezTo>
                      <a:pt x="234" y="2403"/>
                      <a:pt x="267" y="2337"/>
                      <a:pt x="300" y="2270"/>
                    </a:cubicBezTo>
                    <a:cubicBezTo>
                      <a:pt x="379" y="2147"/>
                      <a:pt x="445" y="1991"/>
                      <a:pt x="490" y="1836"/>
                    </a:cubicBezTo>
                    <a:cubicBezTo>
                      <a:pt x="523" y="1680"/>
                      <a:pt x="545" y="1536"/>
                      <a:pt x="545" y="1380"/>
                    </a:cubicBezTo>
                    <a:cubicBezTo>
                      <a:pt x="545" y="1224"/>
                      <a:pt x="545" y="1069"/>
                      <a:pt x="534" y="913"/>
                    </a:cubicBezTo>
                    <a:cubicBezTo>
                      <a:pt x="523" y="757"/>
                      <a:pt x="523" y="612"/>
                      <a:pt x="523" y="456"/>
                    </a:cubicBezTo>
                    <a:cubicBezTo>
                      <a:pt x="523" y="301"/>
                      <a:pt x="523" y="145"/>
                      <a:pt x="55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37" name="Google Shape;2437;p8"/>
              <p:cNvSpPr/>
              <p:nvPr/>
            </p:nvSpPr>
            <p:spPr>
              <a:xfrm>
                <a:off x="721791" y="1617082"/>
                <a:ext cx="19083" cy="134666"/>
              </a:xfrm>
              <a:custGeom>
                <a:avLst/>
                <a:gdLst/>
                <a:ahLst/>
                <a:cxnLst/>
                <a:rect l="l" t="t" r="r" b="b"/>
                <a:pathLst>
                  <a:path w="547" h="3860" extrusionOk="0">
                    <a:moveTo>
                      <a:pt x="223" y="1"/>
                    </a:moveTo>
                    <a:cubicBezTo>
                      <a:pt x="201" y="167"/>
                      <a:pt x="201" y="334"/>
                      <a:pt x="212" y="501"/>
                    </a:cubicBezTo>
                    <a:cubicBezTo>
                      <a:pt x="223" y="668"/>
                      <a:pt x="245" y="834"/>
                      <a:pt x="279" y="990"/>
                    </a:cubicBezTo>
                    <a:cubicBezTo>
                      <a:pt x="312" y="1157"/>
                      <a:pt x="346" y="1313"/>
                      <a:pt x="379" y="1479"/>
                    </a:cubicBezTo>
                    <a:cubicBezTo>
                      <a:pt x="423" y="1635"/>
                      <a:pt x="457" y="1802"/>
                      <a:pt x="435" y="1947"/>
                    </a:cubicBezTo>
                    <a:cubicBezTo>
                      <a:pt x="435" y="2114"/>
                      <a:pt x="357" y="2247"/>
                      <a:pt x="279" y="2403"/>
                    </a:cubicBezTo>
                    <a:cubicBezTo>
                      <a:pt x="212" y="2559"/>
                      <a:pt x="179" y="2725"/>
                      <a:pt x="156" y="2892"/>
                    </a:cubicBezTo>
                    <a:cubicBezTo>
                      <a:pt x="134" y="3059"/>
                      <a:pt x="123" y="3215"/>
                      <a:pt x="101" y="3382"/>
                    </a:cubicBezTo>
                    <a:cubicBezTo>
                      <a:pt x="90" y="3548"/>
                      <a:pt x="57" y="3704"/>
                      <a:pt x="1" y="3860"/>
                    </a:cubicBezTo>
                    <a:cubicBezTo>
                      <a:pt x="79" y="3715"/>
                      <a:pt x="112" y="3548"/>
                      <a:pt x="146" y="3392"/>
                    </a:cubicBezTo>
                    <a:cubicBezTo>
                      <a:pt x="179" y="3226"/>
                      <a:pt x="201" y="3059"/>
                      <a:pt x="223" y="2903"/>
                    </a:cubicBezTo>
                    <a:cubicBezTo>
                      <a:pt x="257" y="2737"/>
                      <a:pt x="290" y="2581"/>
                      <a:pt x="368" y="2436"/>
                    </a:cubicBezTo>
                    <a:cubicBezTo>
                      <a:pt x="401" y="2369"/>
                      <a:pt x="435" y="2292"/>
                      <a:pt x="468" y="2214"/>
                    </a:cubicBezTo>
                    <a:cubicBezTo>
                      <a:pt x="502" y="2136"/>
                      <a:pt x="534" y="2047"/>
                      <a:pt x="534" y="1958"/>
                    </a:cubicBezTo>
                    <a:cubicBezTo>
                      <a:pt x="546" y="1791"/>
                      <a:pt x="512" y="1613"/>
                      <a:pt x="479" y="1457"/>
                    </a:cubicBezTo>
                    <a:cubicBezTo>
                      <a:pt x="435" y="1291"/>
                      <a:pt x="390" y="1135"/>
                      <a:pt x="357" y="979"/>
                    </a:cubicBezTo>
                    <a:cubicBezTo>
                      <a:pt x="312" y="812"/>
                      <a:pt x="279" y="656"/>
                      <a:pt x="257" y="490"/>
                    </a:cubicBezTo>
                    <a:cubicBezTo>
                      <a:pt x="235" y="334"/>
                      <a:pt x="223" y="167"/>
                      <a:pt x="22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38" name="Google Shape;2438;p8"/>
              <p:cNvSpPr/>
              <p:nvPr/>
            </p:nvSpPr>
            <p:spPr>
              <a:xfrm>
                <a:off x="733827" y="1616314"/>
                <a:ext cx="7047" cy="5163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480" extrusionOk="0">
                    <a:moveTo>
                      <a:pt x="78" y="0"/>
                    </a:moveTo>
                    <a:cubicBezTo>
                      <a:pt x="90" y="67"/>
                      <a:pt x="68" y="122"/>
                      <a:pt x="45" y="178"/>
                    </a:cubicBezTo>
                    <a:cubicBezTo>
                      <a:pt x="23" y="234"/>
                      <a:pt x="1" y="300"/>
                      <a:pt x="1" y="379"/>
                    </a:cubicBezTo>
                    <a:cubicBezTo>
                      <a:pt x="12" y="500"/>
                      <a:pt x="23" y="623"/>
                      <a:pt x="45" y="745"/>
                    </a:cubicBezTo>
                    <a:cubicBezTo>
                      <a:pt x="78" y="990"/>
                      <a:pt x="123" y="1235"/>
                      <a:pt x="201" y="1479"/>
                    </a:cubicBezTo>
                    <a:cubicBezTo>
                      <a:pt x="201" y="1224"/>
                      <a:pt x="179" y="979"/>
                      <a:pt x="145" y="734"/>
                    </a:cubicBezTo>
                    <a:lnTo>
                      <a:pt x="112" y="545"/>
                    </a:lnTo>
                    <a:cubicBezTo>
                      <a:pt x="100" y="490"/>
                      <a:pt x="90" y="423"/>
                      <a:pt x="78" y="367"/>
                    </a:cubicBezTo>
                    <a:cubicBezTo>
                      <a:pt x="68" y="312"/>
                      <a:pt x="78" y="256"/>
                      <a:pt x="90" y="189"/>
                    </a:cubicBezTo>
                    <a:cubicBezTo>
                      <a:pt x="100" y="134"/>
                      <a:pt x="112" y="56"/>
                      <a:pt x="78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39" name="Google Shape;2439;p8"/>
              <p:cNvSpPr/>
              <p:nvPr/>
            </p:nvSpPr>
            <p:spPr>
              <a:xfrm>
                <a:off x="643815" y="1662088"/>
                <a:ext cx="52401" cy="121653"/>
              </a:xfrm>
              <a:custGeom>
                <a:avLst/>
                <a:gdLst/>
                <a:ahLst/>
                <a:cxnLst/>
                <a:rect l="l" t="t" r="r" b="b"/>
                <a:pathLst>
                  <a:path w="1502" h="3487" extrusionOk="0">
                    <a:moveTo>
                      <a:pt x="451" y="0"/>
                    </a:moveTo>
                    <a:cubicBezTo>
                      <a:pt x="449" y="0"/>
                      <a:pt x="447" y="0"/>
                      <a:pt x="445" y="1"/>
                    </a:cubicBezTo>
                    <a:cubicBezTo>
                      <a:pt x="379" y="11"/>
                      <a:pt x="412" y="100"/>
                      <a:pt x="312" y="479"/>
                    </a:cubicBezTo>
                    <a:cubicBezTo>
                      <a:pt x="211" y="868"/>
                      <a:pt x="134" y="968"/>
                      <a:pt x="122" y="1457"/>
                    </a:cubicBezTo>
                    <a:cubicBezTo>
                      <a:pt x="112" y="1947"/>
                      <a:pt x="0" y="2159"/>
                      <a:pt x="201" y="2325"/>
                    </a:cubicBezTo>
                    <a:cubicBezTo>
                      <a:pt x="412" y="2492"/>
                      <a:pt x="379" y="2514"/>
                      <a:pt x="478" y="2703"/>
                    </a:cubicBezTo>
                    <a:cubicBezTo>
                      <a:pt x="590" y="2893"/>
                      <a:pt x="523" y="3037"/>
                      <a:pt x="767" y="3137"/>
                    </a:cubicBezTo>
                    <a:cubicBezTo>
                      <a:pt x="1001" y="3237"/>
                      <a:pt x="1090" y="3192"/>
                      <a:pt x="1212" y="3304"/>
                    </a:cubicBezTo>
                    <a:cubicBezTo>
                      <a:pt x="1294" y="3378"/>
                      <a:pt x="1352" y="3487"/>
                      <a:pt x="1421" y="3487"/>
                    </a:cubicBezTo>
                    <a:cubicBezTo>
                      <a:pt x="1446" y="3487"/>
                      <a:pt x="1472" y="3473"/>
                      <a:pt x="1502" y="3437"/>
                    </a:cubicBezTo>
                    <a:cubicBezTo>
                      <a:pt x="1502" y="3437"/>
                      <a:pt x="1235" y="2703"/>
                      <a:pt x="1046" y="2470"/>
                    </a:cubicBezTo>
                    <a:cubicBezTo>
                      <a:pt x="868" y="2225"/>
                      <a:pt x="868" y="1691"/>
                      <a:pt x="812" y="1213"/>
                    </a:cubicBezTo>
                    <a:cubicBezTo>
                      <a:pt x="757" y="746"/>
                      <a:pt x="701" y="790"/>
                      <a:pt x="623" y="468"/>
                    </a:cubicBezTo>
                    <a:cubicBezTo>
                      <a:pt x="559" y="147"/>
                      <a:pt x="505" y="0"/>
                      <a:pt x="45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40" name="Google Shape;2440;p8"/>
              <p:cNvSpPr/>
              <p:nvPr/>
            </p:nvSpPr>
            <p:spPr>
              <a:xfrm>
                <a:off x="655468" y="1662088"/>
                <a:ext cx="40749" cy="121653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3487" extrusionOk="0">
                    <a:moveTo>
                      <a:pt x="117" y="0"/>
                    </a:moveTo>
                    <a:cubicBezTo>
                      <a:pt x="115" y="0"/>
                      <a:pt x="113" y="0"/>
                      <a:pt x="111" y="1"/>
                    </a:cubicBezTo>
                    <a:cubicBezTo>
                      <a:pt x="89" y="1"/>
                      <a:pt x="78" y="11"/>
                      <a:pt x="67" y="34"/>
                    </a:cubicBezTo>
                    <a:cubicBezTo>
                      <a:pt x="78" y="45"/>
                      <a:pt x="78" y="45"/>
                      <a:pt x="89" y="45"/>
                    </a:cubicBezTo>
                    <a:cubicBezTo>
                      <a:pt x="0" y="390"/>
                      <a:pt x="167" y="713"/>
                      <a:pt x="223" y="1046"/>
                    </a:cubicBezTo>
                    <a:cubicBezTo>
                      <a:pt x="245" y="1247"/>
                      <a:pt x="211" y="1447"/>
                      <a:pt x="189" y="1647"/>
                    </a:cubicBezTo>
                    <a:cubicBezTo>
                      <a:pt x="167" y="1825"/>
                      <a:pt x="167" y="1991"/>
                      <a:pt x="200" y="2169"/>
                    </a:cubicBezTo>
                    <a:cubicBezTo>
                      <a:pt x="267" y="2525"/>
                      <a:pt x="433" y="2837"/>
                      <a:pt x="667" y="3103"/>
                    </a:cubicBezTo>
                    <a:cubicBezTo>
                      <a:pt x="712" y="3148"/>
                      <a:pt x="756" y="3192"/>
                      <a:pt x="789" y="3248"/>
                    </a:cubicBezTo>
                    <a:cubicBezTo>
                      <a:pt x="823" y="3259"/>
                      <a:pt x="845" y="3281"/>
                      <a:pt x="878" y="3304"/>
                    </a:cubicBezTo>
                    <a:cubicBezTo>
                      <a:pt x="960" y="3378"/>
                      <a:pt x="1018" y="3487"/>
                      <a:pt x="1087" y="3487"/>
                    </a:cubicBezTo>
                    <a:cubicBezTo>
                      <a:pt x="1112" y="3487"/>
                      <a:pt x="1138" y="3473"/>
                      <a:pt x="1168" y="3437"/>
                    </a:cubicBezTo>
                    <a:cubicBezTo>
                      <a:pt x="1168" y="3437"/>
                      <a:pt x="901" y="2703"/>
                      <a:pt x="712" y="2470"/>
                    </a:cubicBezTo>
                    <a:cubicBezTo>
                      <a:pt x="534" y="2225"/>
                      <a:pt x="534" y="1691"/>
                      <a:pt x="478" y="1213"/>
                    </a:cubicBezTo>
                    <a:cubicBezTo>
                      <a:pt x="423" y="746"/>
                      <a:pt x="367" y="790"/>
                      <a:pt x="289" y="468"/>
                    </a:cubicBezTo>
                    <a:cubicBezTo>
                      <a:pt x="225" y="147"/>
                      <a:pt x="171" y="0"/>
                      <a:pt x="11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41" name="Google Shape;2441;p8"/>
              <p:cNvSpPr/>
              <p:nvPr/>
            </p:nvSpPr>
            <p:spPr>
              <a:xfrm>
                <a:off x="646501" y="1730783"/>
                <a:ext cx="12455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357" h="646" extrusionOk="0">
                    <a:moveTo>
                      <a:pt x="12" y="0"/>
                    </a:moveTo>
                    <a:cubicBezTo>
                      <a:pt x="1" y="44"/>
                      <a:pt x="1" y="78"/>
                      <a:pt x="12" y="111"/>
                    </a:cubicBezTo>
                    <a:cubicBezTo>
                      <a:pt x="68" y="200"/>
                      <a:pt x="112" y="289"/>
                      <a:pt x="157" y="378"/>
                    </a:cubicBezTo>
                    <a:lnTo>
                      <a:pt x="168" y="390"/>
                    </a:lnTo>
                    <a:cubicBezTo>
                      <a:pt x="302" y="501"/>
                      <a:pt x="302" y="534"/>
                      <a:pt x="357" y="645"/>
                    </a:cubicBezTo>
                    <a:cubicBezTo>
                      <a:pt x="312" y="545"/>
                      <a:pt x="257" y="445"/>
                      <a:pt x="201" y="334"/>
                    </a:cubicBezTo>
                    <a:cubicBezTo>
                      <a:pt x="146" y="222"/>
                      <a:pt x="79" y="111"/>
                      <a:pt x="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42" name="Google Shape;2442;p8"/>
              <p:cNvSpPr/>
              <p:nvPr/>
            </p:nvSpPr>
            <p:spPr>
              <a:xfrm>
                <a:off x="648071" y="1712536"/>
                <a:ext cx="27596" cy="60565"/>
              </a:xfrm>
              <a:custGeom>
                <a:avLst/>
                <a:gdLst/>
                <a:ahLst/>
                <a:cxnLst/>
                <a:rect l="l" t="t" r="r" b="b"/>
                <a:pathLst>
                  <a:path w="791" h="1736" extrusionOk="0">
                    <a:moveTo>
                      <a:pt x="0" y="1"/>
                    </a:moveTo>
                    <a:lnTo>
                      <a:pt x="0" y="11"/>
                    </a:lnTo>
                    <a:lnTo>
                      <a:pt x="0" y="112"/>
                    </a:lnTo>
                    <a:cubicBezTo>
                      <a:pt x="0" y="123"/>
                      <a:pt x="12" y="134"/>
                      <a:pt x="12" y="145"/>
                    </a:cubicBezTo>
                    <a:cubicBezTo>
                      <a:pt x="67" y="223"/>
                      <a:pt x="123" y="301"/>
                      <a:pt x="168" y="390"/>
                    </a:cubicBezTo>
                    <a:cubicBezTo>
                      <a:pt x="223" y="490"/>
                      <a:pt x="245" y="579"/>
                      <a:pt x="257" y="690"/>
                    </a:cubicBezTo>
                    <a:cubicBezTo>
                      <a:pt x="257" y="779"/>
                      <a:pt x="279" y="868"/>
                      <a:pt x="312" y="957"/>
                    </a:cubicBezTo>
                    <a:lnTo>
                      <a:pt x="445" y="1224"/>
                    </a:lnTo>
                    <a:cubicBezTo>
                      <a:pt x="546" y="1380"/>
                      <a:pt x="668" y="1524"/>
                      <a:pt x="712" y="1714"/>
                    </a:cubicBezTo>
                    <a:cubicBezTo>
                      <a:pt x="746" y="1724"/>
                      <a:pt x="768" y="1736"/>
                      <a:pt x="791" y="1736"/>
                    </a:cubicBezTo>
                    <a:cubicBezTo>
                      <a:pt x="746" y="1558"/>
                      <a:pt x="657" y="1424"/>
                      <a:pt x="557" y="1269"/>
                    </a:cubicBezTo>
                    <a:cubicBezTo>
                      <a:pt x="445" y="1091"/>
                      <a:pt x="334" y="913"/>
                      <a:pt x="323" y="701"/>
                    </a:cubicBezTo>
                    <a:cubicBezTo>
                      <a:pt x="312" y="612"/>
                      <a:pt x="301" y="523"/>
                      <a:pt x="267" y="434"/>
                    </a:cubicBezTo>
                    <a:cubicBezTo>
                      <a:pt x="223" y="357"/>
                      <a:pt x="178" y="290"/>
                      <a:pt x="134" y="212"/>
                    </a:cubicBezTo>
                    <a:cubicBezTo>
                      <a:pt x="79" y="145"/>
                      <a:pt x="45" y="78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43" name="Google Shape;2443;p8"/>
              <p:cNvSpPr/>
              <p:nvPr/>
            </p:nvSpPr>
            <p:spPr>
              <a:xfrm>
                <a:off x="656619" y="1667914"/>
                <a:ext cx="35725" cy="115652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3315" extrusionOk="0">
                    <a:moveTo>
                      <a:pt x="12" y="0"/>
                    </a:moveTo>
                    <a:cubicBezTo>
                      <a:pt x="12" y="22"/>
                      <a:pt x="12" y="45"/>
                      <a:pt x="0" y="67"/>
                    </a:cubicBezTo>
                    <a:cubicBezTo>
                      <a:pt x="111" y="223"/>
                      <a:pt x="190" y="390"/>
                      <a:pt x="234" y="579"/>
                    </a:cubicBezTo>
                    <a:cubicBezTo>
                      <a:pt x="301" y="845"/>
                      <a:pt x="267" y="1124"/>
                      <a:pt x="323" y="1402"/>
                    </a:cubicBezTo>
                    <a:cubicBezTo>
                      <a:pt x="356" y="1535"/>
                      <a:pt x="400" y="1658"/>
                      <a:pt x="423" y="1791"/>
                    </a:cubicBezTo>
                    <a:cubicBezTo>
                      <a:pt x="445" y="1925"/>
                      <a:pt x="434" y="2058"/>
                      <a:pt x="457" y="2192"/>
                    </a:cubicBezTo>
                    <a:cubicBezTo>
                      <a:pt x="489" y="2314"/>
                      <a:pt x="568" y="2414"/>
                      <a:pt x="612" y="2525"/>
                    </a:cubicBezTo>
                    <a:cubicBezTo>
                      <a:pt x="634" y="2592"/>
                      <a:pt x="634" y="2647"/>
                      <a:pt x="657" y="2714"/>
                    </a:cubicBezTo>
                    <a:cubicBezTo>
                      <a:pt x="667" y="2770"/>
                      <a:pt x="701" y="2815"/>
                      <a:pt x="734" y="2859"/>
                    </a:cubicBezTo>
                    <a:cubicBezTo>
                      <a:pt x="779" y="2914"/>
                      <a:pt x="823" y="2970"/>
                      <a:pt x="857" y="3037"/>
                    </a:cubicBezTo>
                    <a:cubicBezTo>
                      <a:pt x="879" y="3092"/>
                      <a:pt x="890" y="3148"/>
                      <a:pt x="912" y="3203"/>
                    </a:cubicBezTo>
                    <a:cubicBezTo>
                      <a:pt x="946" y="3259"/>
                      <a:pt x="990" y="3292"/>
                      <a:pt x="1023" y="3315"/>
                    </a:cubicBezTo>
                    <a:lnTo>
                      <a:pt x="1023" y="3304"/>
                    </a:lnTo>
                    <a:cubicBezTo>
                      <a:pt x="979" y="3181"/>
                      <a:pt x="946" y="3059"/>
                      <a:pt x="890" y="2948"/>
                    </a:cubicBezTo>
                    <a:cubicBezTo>
                      <a:pt x="857" y="2892"/>
                      <a:pt x="812" y="2847"/>
                      <a:pt x="779" y="2803"/>
                    </a:cubicBezTo>
                    <a:cubicBezTo>
                      <a:pt x="734" y="2748"/>
                      <a:pt x="723" y="2681"/>
                      <a:pt x="712" y="2614"/>
                    </a:cubicBezTo>
                    <a:cubicBezTo>
                      <a:pt x="690" y="2481"/>
                      <a:pt x="601" y="2392"/>
                      <a:pt x="556" y="2269"/>
                    </a:cubicBezTo>
                    <a:cubicBezTo>
                      <a:pt x="501" y="2147"/>
                      <a:pt x="523" y="2002"/>
                      <a:pt x="501" y="1869"/>
                    </a:cubicBezTo>
                    <a:cubicBezTo>
                      <a:pt x="479" y="1735"/>
                      <a:pt x="434" y="1602"/>
                      <a:pt x="400" y="1480"/>
                    </a:cubicBezTo>
                    <a:cubicBezTo>
                      <a:pt x="368" y="1324"/>
                      <a:pt x="345" y="1179"/>
                      <a:pt x="345" y="1023"/>
                    </a:cubicBezTo>
                    <a:cubicBezTo>
                      <a:pt x="334" y="890"/>
                      <a:pt x="334" y="757"/>
                      <a:pt x="301" y="623"/>
                    </a:cubicBezTo>
                    <a:cubicBezTo>
                      <a:pt x="245" y="401"/>
                      <a:pt x="156" y="190"/>
                      <a:pt x="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44" name="Google Shape;2444;p8"/>
              <p:cNvSpPr/>
              <p:nvPr/>
            </p:nvSpPr>
            <p:spPr>
              <a:xfrm>
                <a:off x="662445" y="1760647"/>
                <a:ext cx="3524" cy="781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24" extrusionOk="0">
                    <a:moveTo>
                      <a:pt x="0" y="1"/>
                    </a:moveTo>
                    <a:cubicBezTo>
                      <a:pt x="33" y="90"/>
                      <a:pt x="45" y="157"/>
                      <a:pt x="100" y="223"/>
                    </a:cubicBezTo>
                    <a:cubicBezTo>
                      <a:pt x="67" y="145"/>
                      <a:pt x="33" y="78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45" name="Google Shape;2445;p8"/>
              <p:cNvSpPr/>
              <p:nvPr/>
            </p:nvSpPr>
            <p:spPr>
              <a:xfrm>
                <a:off x="652712" y="1683823"/>
                <a:ext cx="28747" cy="90847"/>
              </a:xfrm>
              <a:custGeom>
                <a:avLst/>
                <a:gdLst/>
                <a:ahLst/>
                <a:cxnLst/>
                <a:rect l="l" t="t" r="r" b="b"/>
                <a:pathLst>
                  <a:path w="824" h="2604" extrusionOk="0">
                    <a:moveTo>
                      <a:pt x="23" y="1"/>
                    </a:moveTo>
                    <a:cubicBezTo>
                      <a:pt x="12" y="23"/>
                      <a:pt x="1" y="56"/>
                      <a:pt x="1" y="78"/>
                    </a:cubicBezTo>
                    <a:cubicBezTo>
                      <a:pt x="45" y="189"/>
                      <a:pt x="79" y="312"/>
                      <a:pt x="101" y="446"/>
                    </a:cubicBezTo>
                    <a:cubicBezTo>
                      <a:pt x="146" y="634"/>
                      <a:pt x="168" y="857"/>
                      <a:pt x="235" y="1046"/>
                    </a:cubicBezTo>
                    <a:cubicBezTo>
                      <a:pt x="279" y="1146"/>
                      <a:pt x="368" y="1202"/>
                      <a:pt x="391" y="1302"/>
                    </a:cubicBezTo>
                    <a:cubicBezTo>
                      <a:pt x="424" y="1413"/>
                      <a:pt x="424" y="1513"/>
                      <a:pt x="435" y="1625"/>
                    </a:cubicBezTo>
                    <a:cubicBezTo>
                      <a:pt x="457" y="1847"/>
                      <a:pt x="535" y="2058"/>
                      <a:pt x="613" y="2270"/>
                    </a:cubicBezTo>
                    <a:cubicBezTo>
                      <a:pt x="658" y="2381"/>
                      <a:pt x="702" y="2480"/>
                      <a:pt x="735" y="2581"/>
                    </a:cubicBezTo>
                    <a:cubicBezTo>
                      <a:pt x="769" y="2592"/>
                      <a:pt x="791" y="2592"/>
                      <a:pt x="824" y="2603"/>
                    </a:cubicBezTo>
                    <a:cubicBezTo>
                      <a:pt x="779" y="2503"/>
                      <a:pt x="746" y="2414"/>
                      <a:pt x="702" y="2314"/>
                    </a:cubicBezTo>
                    <a:cubicBezTo>
                      <a:pt x="613" y="2092"/>
                      <a:pt x="524" y="1869"/>
                      <a:pt x="490" y="1635"/>
                    </a:cubicBezTo>
                    <a:cubicBezTo>
                      <a:pt x="480" y="1536"/>
                      <a:pt x="490" y="1435"/>
                      <a:pt x="468" y="1346"/>
                    </a:cubicBezTo>
                    <a:cubicBezTo>
                      <a:pt x="457" y="1302"/>
                      <a:pt x="446" y="1257"/>
                      <a:pt x="424" y="1224"/>
                    </a:cubicBezTo>
                    <a:cubicBezTo>
                      <a:pt x="401" y="1180"/>
                      <a:pt x="357" y="1135"/>
                      <a:pt x="324" y="1091"/>
                    </a:cubicBezTo>
                    <a:cubicBezTo>
                      <a:pt x="268" y="1002"/>
                      <a:pt x="257" y="879"/>
                      <a:pt x="235" y="779"/>
                    </a:cubicBezTo>
                    <a:cubicBezTo>
                      <a:pt x="213" y="679"/>
                      <a:pt x="190" y="579"/>
                      <a:pt x="179" y="478"/>
                    </a:cubicBezTo>
                    <a:cubicBezTo>
                      <a:pt x="134" y="312"/>
                      <a:pt x="90" y="145"/>
                      <a:pt x="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46" name="Google Shape;2446;p8"/>
              <p:cNvSpPr/>
              <p:nvPr/>
            </p:nvSpPr>
            <p:spPr>
              <a:xfrm>
                <a:off x="657770" y="1669100"/>
                <a:ext cx="34574" cy="114466"/>
              </a:xfrm>
              <a:custGeom>
                <a:avLst/>
                <a:gdLst/>
                <a:ahLst/>
                <a:cxnLst/>
                <a:rect l="l" t="t" r="r" b="b"/>
                <a:pathLst>
                  <a:path w="991" h="3281" extrusionOk="0">
                    <a:moveTo>
                      <a:pt x="1" y="0"/>
                    </a:moveTo>
                    <a:lnTo>
                      <a:pt x="1" y="89"/>
                    </a:lnTo>
                    <a:cubicBezTo>
                      <a:pt x="90" y="222"/>
                      <a:pt x="157" y="378"/>
                      <a:pt x="201" y="545"/>
                    </a:cubicBezTo>
                    <a:cubicBezTo>
                      <a:pt x="268" y="811"/>
                      <a:pt x="234" y="1090"/>
                      <a:pt x="290" y="1368"/>
                    </a:cubicBezTo>
                    <a:cubicBezTo>
                      <a:pt x="323" y="1501"/>
                      <a:pt x="367" y="1624"/>
                      <a:pt x="390" y="1757"/>
                    </a:cubicBezTo>
                    <a:cubicBezTo>
                      <a:pt x="412" y="1891"/>
                      <a:pt x="401" y="2024"/>
                      <a:pt x="424" y="2158"/>
                    </a:cubicBezTo>
                    <a:cubicBezTo>
                      <a:pt x="456" y="2280"/>
                      <a:pt x="535" y="2380"/>
                      <a:pt x="579" y="2491"/>
                    </a:cubicBezTo>
                    <a:cubicBezTo>
                      <a:pt x="601" y="2558"/>
                      <a:pt x="601" y="2613"/>
                      <a:pt x="624" y="2680"/>
                    </a:cubicBezTo>
                    <a:cubicBezTo>
                      <a:pt x="634" y="2736"/>
                      <a:pt x="668" y="2781"/>
                      <a:pt x="701" y="2825"/>
                    </a:cubicBezTo>
                    <a:cubicBezTo>
                      <a:pt x="746" y="2880"/>
                      <a:pt x="790" y="2936"/>
                      <a:pt x="824" y="3003"/>
                    </a:cubicBezTo>
                    <a:cubicBezTo>
                      <a:pt x="846" y="3058"/>
                      <a:pt x="857" y="3114"/>
                      <a:pt x="879" y="3169"/>
                    </a:cubicBezTo>
                    <a:cubicBezTo>
                      <a:pt x="891" y="3181"/>
                      <a:pt x="901" y="3192"/>
                      <a:pt x="901" y="3203"/>
                    </a:cubicBezTo>
                    <a:lnTo>
                      <a:pt x="913" y="3214"/>
                    </a:lnTo>
                    <a:lnTo>
                      <a:pt x="935" y="3236"/>
                    </a:lnTo>
                    <a:lnTo>
                      <a:pt x="957" y="3258"/>
                    </a:lnTo>
                    <a:lnTo>
                      <a:pt x="968" y="3258"/>
                    </a:lnTo>
                    <a:cubicBezTo>
                      <a:pt x="968" y="3270"/>
                      <a:pt x="980" y="3270"/>
                      <a:pt x="990" y="3281"/>
                    </a:cubicBezTo>
                    <a:lnTo>
                      <a:pt x="990" y="3270"/>
                    </a:lnTo>
                    <a:cubicBezTo>
                      <a:pt x="946" y="3147"/>
                      <a:pt x="913" y="3025"/>
                      <a:pt x="857" y="2914"/>
                    </a:cubicBezTo>
                    <a:cubicBezTo>
                      <a:pt x="824" y="2858"/>
                      <a:pt x="779" y="2813"/>
                      <a:pt x="746" y="2769"/>
                    </a:cubicBezTo>
                    <a:cubicBezTo>
                      <a:pt x="701" y="2714"/>
                      <a:pt x="690" y="2647"/>
                      <a:pt x="679" y="2580"/>
                    </a:cubicBezTo>
                    <a:cubicBezTo>
                      <a:pt x="657" y="2447"/>
                      <a:pt x="568" y="2358"/>
                      <a:pt x="523" y="2235"/>
                    </a:cubicBezTo>
                    <a:cubicBezTo>
                      <a:pt x="468" y="2113"/>
                      <a:pt x="490" y="1968"/>
                      <a:pt x="468" y="1835"/>
                    </a:cubicBezTo>
                    <a:cubicBezTo>
                      <a:pt x="446" y="1701"/>
                      <a:pt x="401" y="1568"/>
                      <a:pt x="367" y="1446"/>
                    </a:cubicBezTo>
                    <a:cubicBezTo>
                      <a:pt x="335" y="1290"/>
                      <a:pt x="312" y="1145"/>
                      <a:pt x="312" y="989"/>
                    </a:cubicBezTo>
                    <a:cubicBezTo>
                      <a:pt x="301" y="856"/>
                      <a:pt x="301" y="723"/>
                      <a:pt x="268" y="589"/>
                    </a:cubicBezTo>
                    <a:cubicBezTo>
                      <a:pt x="223" y="378"/>
                      <a:pt x="123" y="178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47" name="Google Shape;2447;p8"/>
              <p:cNvSpPr/>
              <p:nvPr/>
            </p:nvSpPr>
            <p:spPr>
              <a:xfrm>
                <a:off x="661678" y="1717211"/>
                <a:ext cx="18630" cy="54355"/>
              </a:xfrm>
              <a:custGeom>
                <a:avLst/>
                <a:gdLst/>
                <a:ahLst/>
                <a:cxnLst/>
                <a:rect l="l" t="t" r="r" b="b"/>
                <a:pathLst>
                  <a:path w="534" h="1558" extrusionOk="0">
                    <a:moveTo>
                      <a:pt x="11" y="0"/>
                    </a:moveTo>
                    <a:lnTo>
                      <a:pt x="11" y="67"/>
                    </a:lnTo>
                    <a:cubicBezTo>
                      <a:pt x="0" y="89"/>
                      <a:pt x="0" y="111"/>
                      <a:pt x="0" y="134"/>
                    </a:cubicBezTo>
                    <a:cubicBezTo>
                      <a:pt x="45" y="200"/>
                      <a:pt x="111" y="267"/>
                      <a:pt x="134" y="345"/>
                    </a:cubicBezTo>
                    <a:cubicBezTo>
                      <a:pt x="167" y="456"/>
                      <a:pt x="167" y="556"/>
                      <a:pt x="178" y="668"/>
                    </a:cubicBezTo>
                    <a:cubicBezTo>
                      <a:pt x="200" y="890"/>
                      <a:pt x="278" y="1101"/>
                      <a:pt x="356" y="1313"/>
                    </a:cubicBezTo>
                    <a:cubicBezTo>
                      <a:pt x="367" y="1346"/>
                      <a:pt x="378" y="1379"/>
                      <a:pt x="389" y="1402"/>
                    </a:cubicBezTo>
                    <a:cubicBezTo>
                      <a:pt x="423" y="1446"/>
                      <a:pt x="456" y="1479"/>
                      <a:pt x="489" y="1523"/>
                    </a:cubicBezTo>
                    <a:cubicBezTo>
                      <a:pt x="500" y="1535"/>
                      <a:pt x="512" y="1546"/>
                      <a:pt x="534" y="1557"/>
                    </a:cubicBezTo>
                    <a:cubicBezTo>
                      <a:pt x="500" y="1491"/>
                      <a:pt x="478" y="1424"/>
                      <a:pt x="445" y="1357"/>
                    </a:cubicBezTo>
                    <a:cubicBezTo>
                      <a:pt x="356" y="1135"/>
                      <a:pt x="267" y="912"/>
                      <a:pt x="233" y="678"/>
                    </a:cubicBezTo>
                    <a:cubicBezTo>
                      <a:pt x="223" y="579"/>
                      <a:pt x="233" y="478"/>
                      <a:pt x="211" y="389"/>
                    </a:cubicBezTo>
                    <a:cubicBezTo>
                      <a:pt x="200" y="345"/>
                      <a:pt x="189" y="300"/>
                      <a:pt x="167" y="267"/>
                    </a:cubicBezTo>
                    <a:cubicBezTo>
                      <a:pt x="144" y="223"/>
                      <a:pt x="100" y="178"/>
                      <a:pt x="67" y="134"/>
                    </a:cubicBezTo>
                    <a:cubicBezTo>
                      <a:pt x="45" y="100"/>
                      <a:pt x="33" y="45"/>
                      <a:pt x="1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48" name="Google Shape;2448;p8"/>
              <p:cNvSpPr/>
              <p:nvPr/>
            </p:nvSpPr>
            <p:spPr>
              <a:xfrm>
                <a:off x="686100" y="1620536"/>
                <a:ext cx="72217" cy="171053"/>
              </a:xfrm>
              <a:custGeom>
                <a:avLst/>
                <a:gdLst/>
                <a:ahLst/>
                <a:cxnLst/>
                <a:rect l="l" t="t" r="r" b="b"/>
                <a:pathLst>
                  <a:path w="2070" h="4903" extrusionOk="0">
                    <a:moveTo>
                      <a:pt x="1729" y="1"/>
                    </a:moveTo>
                    <a:cubicBezTo>
                      <a:pt x="1727" y="1"/>
                      <a:pt x="1726" y="1"/>
                      <a:pt x="1725" y="1"/>
                    </a:cubicBezTo>
                    <a:cubicBezTo>
                      <a:pt x="1669" y="13"/>
                      <a:pt x="1680" y="35"/>
                      <a:pt x="1614" y="191"/>
                    </a:cubicBezTo>
                    <a:cubicBezTo>
                      <a:pt x="1557" y="335"/>
                      <a:pt x="1402" y="413"/>
                      <a:pt x="1268" y="780"/>
                    </a:cubicBezTo>
                    <a:cubicBezTo>
                      <a:pt x="1135" y="1158"/>
                      <a:pt x="1268" y="1703"/>
                      <a:pt x="1113" y="2070"/>
                    </a:cubicBezTo>
                    <a:cubicBezTo>
                      <a:pt x="968" y="2426"/>
                      <a:pt x="879" y="2582"/>
                      <a:pt x="534" y="3238"/>
                    </a:cubicBezTo>
                    <a:cubicBezTo>
                      <a:pt x="190" y="3906"/>
                      <a:pt x="0" y="4739"/>
                      <a:pt x="279" y="4773"/>
                    </a:cubicBezTo>
                    <a:cubicBezTo>
                      <a:pt x="467" y="4806"/>
                      <a:pt x="645" y="4862"/>
                      <a:pt x="924" y="4895"/>
                    </a:cubicBezTo>
                    <a:cubicBezTo>
                      <a:pt x="967" y="4900"/>
                      <a:pt x="1003" y="4903"/>
                      <a:pt x="1035" y="4903"/>
                    </a:cubicBezTo>
                    <a:cubicBezTo>
                      <a:pt x="1221" y="4903"/>
                      <a:pt x="1269" y="4818"/>
                      <a:pt x="1591" y="4628"/>
                    </a:cubicBezTo>
                    <a:cubicBezTo>
                      <a:pt x="1969" y="4395"/>
                      <a:pt x="1925" y="4039"/>
                      <a:pt x="1913" y="3738"/>
                    </a:cubicBezTo>
                    <a:cubicBezTo>
                      <a:pt x="1913" y="3427"/>
                      <a:pt x="2047" y="3439"/>
                      <a:pt x="2058" y="2960"/>
                    </a:cubicBezTo>
                    <a:cubicBezTo>
                      <a:pt x="2069" y="2482"/>
                      <a:pt x="1869" y="2193"/>
                      <a:pt x="1780" y="1981"/>
                    </a:cubicBezTo>
                    <a:cubicBezTo>
                      <a:pt x="1703" y="1759"/>
                      <a:pt x="1802" y="1081"/>
                      <a:pt x="1814" y="669"/>
                    </a:cubicBezTo>
                    <a:cubicBezTo>
                      <a:pt x="1824" y="265"/>
                      <a:pt x="1793" y="1"/>
                      <a:pt x="172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49" name="Google Shape;2449;p8"/>
              <p:cNvSpPr/>
              <p:nvPr/>
            </p:nvSpPr>
            <p:spPr>
              <a:xfrm>
                <a:off x="720639" y="1651621"/>
                <a:ext cx="37678" cy="139829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4008" extrusionOk="0">
                    <a:moveTo>
                      <a:pt x="812" y="0"/>
                    </a:moveTo>
                    <a:lnTo>
                      <a:pt x="812" y="0"/>
                    </a:lnTo>
                    <a:cubicBezTo>
                      <a:pt x="757" y="56"/>
                      <a:pt x="713" y="123"/>
                      <a:pt x="668" y="190"/>
                    </a:cubicBezTo>
                    <a:cubicBezTo>
                      <a:pt x="579" y="345"/>
                      <a:pt x="535" y="523"/>
                      <a:pt x="523" y="701"/>
                    </a:cubicBezTo>
                    <a:cubicBezTo>
                      <a:pt x="501" y="912"/>
                      <a:pt x="545" y="1102"/>
                      <a:pt x="567" y="1302"/>
                    </a:cubicBezTo>
                    <a:cubicBezTo>
                      <a:pt x="590" y="1413"/>
                      <a:pt x="579" y="1502"/>
                      <a:pt x="535" y="1591"/>
                    </a:cubicBezTo>
                    <a:cubicBezTo>
                      <a:pt x="490" y="1680"/>
                      <a:pt x="456" y="1769"/>
                      <a:pt x="446" y="1869"/>
                    </a:cubicBezTo>
                    <a:cubicBezTo>
                      <a:pt x="434" y="1969"/>
                      <a:pt x="446" y="2069"/>
                      <a:pt x="446" y="2169"/>
                    </a:cubicBezTo>
                    <a:cubicBezTo>
                      <a:pt x="456" y="2269"/>
                      <a:pt x="446" y="2370"/>
                      <a:pt x="423" y="2469"/>
                    </a:cubicBezTo>
                    <a:cubicBezTo>
                      <a:pt x="401" y="2558"/>
                      <a:pt x="379" y="2647"/>
                      <a:pt x="367" y="2748"/>
                    </a:cubicBezTo>
                    <a:cubicBezTo>
                      <a:pt x="357" y="2837"/>
                      <a:pt x="357" y="2914"/>
                      <a:pt x="379" y="3003"/>
                    </a:cubicBezTo>
                    <a:cubicBezTo>
                      <a:pt x="390" y="3048"/>
                      <a:pt x="401" y="3104"/>
                      <a:pt x="379" y="3137"/>
                    </a:cubicBezTo>
                    <a:cubicBezTo>
                      <a:pt x="357" y="3181"/>
                      <a:pt x="301" y="3193"/>
                      <a:pt x="268" y="3226"/>
                    </a:cubicBezTo>
                    <a:cubicBezTo>
                      <a:pt x="201" y="3270"/>
                      <a:pt x="156" y="3326"/>
                      <a:pt x="112" y="3393"/>
                    </a:cubicBezTo>
                    <a:cubicBezTo>
                      <a:pt x="23" y="3548"/>
                      <a:pt x="1" y="3737"/>
                      <a:pt x="1" y="3915"/>
                    </a:cubicBezTo>
                    <a:lnTo>
                      <a:pt x="1" y="4004"/>
                    </a:lnTo>
                    <a:cubicBezTo>
                      <a:pt x="25" y="4007"/>
                      <a:pt x="47" y="4008"/>
                      <a:pt x="68" y="4008"/>
                    </a:cubicBezTo>
                    <a:cubicBezTo>
                      <a:pt x="234" y="4008"/>
                      <a:pt x="294" y="3926"/>
                      <a:pt x="601" y="3737"/>
                    </a:cubicBezTo>
                    <a:cubicBezTo>
                      <a:pt x="979" y="3504"/>
                      <a:pt x="935" y="3148"/>
                      <a:pt x="923" y="2847"/>
                    </a:cubicBezTo>
                    <a:cubicBezTo>
                      <a:pt x="923" y="2536"/>
                      <a:pt x="1057" y="2548"/>
                      <a:pt x="1068" y="2069"/>
                    </a:cubicBezTo>
                    <a:cubicBezTo>
                      <a:pt x="1079" y="1591"/>
                      <a:pt x="879" y="1302"/>
                      <a:pt x="790" y="1090"/>
                    </a:cubicBezTo>
                    <a:cubicBezTo>
                      <a:pt x="723" y="901"/>
                      <a:pt x="790" y="400"/>
                      <a:pt x="8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50" name="Google Shape;2450;p8"/>
              <p:cNvSpPr/>
              <p:nvPr/>
            </p:nvSpPr>
            <p:spPr>
              <a:xfrm>
                <a:off x="713662" y="1708245"/>
                <a:ext cx="44272" cy="82718"/>
              </a:xfrm>
              <a:custGeom>
                <a:avLst/>
                <a:gdLst/>
                <a:ahLst/>
                <a:cxnLst/>
                <a:rect l="l" t="t" r="r" b="b"/>
                <a:pathLst>
                  <a:path w="1269" h="2371" extrusionOk="0">
                    <a:moveTo>
                      <a:pt x="1212" y="1"/>
                    </a:moveTo>
                    <a:cubicBezTo>
                      <a:pt x="1202" y="302"/>
                      <a:pt x="1157" y="591"/>
                      <a:pt x="1034" y="868"/>
                    </a:cubicBezTo>
                    <a:cubicBezTo>
                      <a:pt x="945" y="1058"/>
                      <a:pt x="824" y="1236"/>
                      <a:pt x="678" y="1392"/>
                    </a:cubicBezTo>
                    <a:cubicBezTo>
                      <a:pt x="601" y="1481"/>
                      <a:pt x="512" y="1547"/>
                      <a:pt x="434" y="1625"/>
                    </a:cubicBezTo>
                    <a:cubicBezTo>
                      <a:pt x="356" y="1681"/>
                      <a:pt x="267" y="1736"/>
                      <a:pt x="201" y="1814"/>
                    </a:cubicBezTo>
                    <a:cubicBezTo>
                      <a:pt x="134" y="1925"/>
                      <a:pt x="122" y="2059"/>
                      <a:pt x="78" y="2170"/>
                    </a:cubicBezTo>
                    <a:cubicBezTo>
                      <a:pt x="56" y="2237"/>
                      <a:pt x="33" y="2292"/>
                      <a:pt x="0" y="2359"/>
                    </a:cubicBezTo>
                    <a:cubicBezTo>
                      <a:pt x="23" y="2359"/>
                      <a:pt x="56" y="2370"/>
                      <a:pt x="78" y="2370"/>
                    </a:cubicBezTo>
                    <a:cubicBezTo>
                      <a:pt x="89" y="2337"/>
                      <a:pt x="112" y="2304"/>
                      <a:pt x="122" y="2270"/>
                    </a:cubicBezTo>
                    <a:cubicBezTo>
                      <a:pt x="178" y="2159"/>
                      <a:pt x="189" y="2037"/>
                      <a:pt x="234" y="1925"/>
                    </a:cubicBezTo>
                    <a:cubicBezTo>
                      <a:pt x="278" y="1814"/>
                      <a:pt x="379" y="1748"/>
                      <a:pt x="468" y="1681"/>
                    </a:cubicBezTo>
                    <a:cubicBezTo>
                      <a:pt x="557" y="1614"/>
                      <a:pt x="634" y="1536"/>
                      <a:pt x="701" y="1458"/>
                    </a:cubicBezTo>
                    <a:cubicBezTo>
                      <a:pt x="1012" y="1147"/>
                      <a:pt x="1212" y="757"/>
                      <a:pt x="1268" y="312"/>
                    </a:cubicBezTo>
                    <a:cubicBezTo>
                      <a:pt x="1257" y="201"/>
                      <a:pt x="1246" y="90"/>
                      <a:pt x="12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51" name="Google Shape;2451;p8"/>
              <p:cNvSpPr/>
              <p:nvPr/>
            </p:nvSpPr>
            <p:spPr>
              <a:xfrm>
                <a:off x="739270" y="1760647"/>
                <a:ext cx="13990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401" h="646" extrusionOk="0">
                    <a:moveTo>
                      <a:pt x="401" y="1"/>
                    </a:moveTo>
                    <a:lnTo>
                      <a:pt x="401" y="1"/>
                    </a:lnTo>
                    <a:cubicBezTo>
                      <a:pt x="312" y="145"/>
                      <a:pt x="234" y="278"/>
                      <a:pt x="145" y="412"/>
                    </a:cubicBezTo>
                    <a:cubicBezTo>
                      <a:pt x="100" y="479"/>
                      <a:pt x="45" y="568"/>
                      <a:pt x="1" y="646"/>
                    </a:cubicBezTo>
                    <a:lnTo>
                      <a:pt x="67" y="612"/>
                    </a:lnTo>
                    <a:cubicBezTo>
                      <a:pt x="90" y="590"/>
                      <a:pt x="112" y="579"/>
                      <a:pt x="134" y="557"/>
                    </a:cubicBezTo>
                    <a:cubicBezTo>
                      <a:pt x="179" y="501"/>
                      <a:pt x="211" y="446"/>
                      <a:pt x="256" y="390"/>
                    </a:cubicBezTo>
                    <a:cubicBezTo>
                      <a:pt x="290" y="323"/>
                      <a:pt x="334" y="268"/>
                      <a:pt x="367" y="201"/>
                    </a:cubicBezTo>
                    <a:cubicBezTo>
                      <a:pt x="389" y="134"/>
                      <a:pt x="389" y="68"/>
                      <a:pt x="40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52" name="Google Shape;2452;p8"/>
              <p:cNvSpPr/>
              <p:nvPr/>
            </p:nvSpPr>
            <p:spPr>
              <a:xfrm>
                <a:off x="694264" y="1662890"/>
                <a:ext cx="38446" cy="124199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3560" extrusionOk="0">
                    <a:moveTo>
                      <a:pt x="968" y="0"/>
                    </a:moveTo>
                    <a:lnTo>
                      <a:pt x="968" y="166"/>
                    </a:lnTo>
                    <a:cubicBezTo>
                      <a:pt x="990" y="211"/>
                      <a:pt x="1001" y="267"/>
                      <a:pt x="1012" y="311"/>
                    </a:cubicBezTo>
                    <a:cubicBezTo>
                      <a:pt x="1046" y="489"/>
                      <a:pt x="1024" y="678"/>
                      <a:pt x="1012" y="856"/>
                    </a:cubicBezTo>
                    <a:cubicBezTo>
                      <a:pt x="1001" y="1034"/>
                      <a:pt x="1001" y="1224"/>
                      <a:pt x="990" y="1401"/>
                    </a:cubicBezTo>
                    <a:cubicBezTo>
                      <a:pt x="979" y="1490"/>
                      <a:pt x="979" y="1579"/>
                      <a:pt x="945" y="1657"/>
                    </a:cubicBezTo>
                    <a:cubicBezTo>
                      <a:pt x="912" y="1746"/>
                      <a:pt x="868" y="1824"/>
                      <a:pt x="812" y="1902"/>
                    </a:cubicBezTo>
                    <a:cubicBezTo>
                      <a:pt x="634" y="2180"/>
                      <a:pt x="445" y="2469"/>
                      <a:pt x="278" y="2769"/>
                    </a:cubicBezTo>
                    <a:cubicBezTo>
                      <a:pt x="145" y="3003"/>
                      <a:pt x="23" y="3270"/>
                      <a:pt x="0" y="3548"/>
                    </a:cubicBezTo>
                    <a:cubicBezTo>
                      <a:pt x="11" y="3559"/>
                      <a:pt x="33" y="3559"/>
                      <a:pt x="45" y="3559"/>
                    </a:cubicBezTo>
                    <a:lnTo>
                      <a:pt x="56" y="3559"/>
                    </a:lnTo>
                    <a:cubicBezTo>
                      <a:pt x="78" y="3314"/>
                      <a:pt x="189" y="3058"/>
                      <a:pt x="300" y="2836"/>
                    </a:cubicBezTo>
                    <a:cubicBezTo>
                      <a:pt x="468" y="2524"/>
                      <a:pt x="645" y="2225"/>
                      <a:pt x="846" y="1935"/>
                    </a:cubicBezTo>
                    <a:cubicBezTo>
                      <a:pt x="945" y="1802"/>
                      <a:pt x="1024" y="1679"/>
                      <a:pt x="1046" y="1513"/>
                    </a:cubicBezTo>
                    <a:cubicBezTo>
                      <a:pt x="1068" y="1345"/>
                      <a:pt x="1068" y="1167"/>
                      <a:pt x="1079" y="1001"/>
                    </a:cubicBezTo>
                    <a:cubicBezTo>
                      <a:pt x="1090" y="823"/>
                      <a:pt x="1101" y="645"/>
                      <a:pt x="1101" y="467"/>
                    </a:cubicBezTo>
                    <a:cubicBezTo>
                      <a:pt x="1101" y="300"/>
                      <a:pt x="1034" y="166"/>
                      <a:pt x="979" y="11"/>
                    </a:cubicBezTo>
                    <a:cubicBezTo>
                      <a:pt x="968" y="11"/>
                      <a:pt x="968" y="0"/>
                      <a:pt x="96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53" name="Google Shape;2453;p8"/>
              <p:cNvSpPr/>
              <p:nvPr/>
            </p:nvSpPr>
            <p:spPr>
              <a:xfrm>
                <a:off x="724512" y="1745925"/>
                <a:ext cx="28747" cy="45424"/>
              </a:xfrm>
              <a:custGeom>
                <a:avLst/>
                <a:gdLst/>
                <a:ahLst/>
                <a:cxnLst/>
                <a:rect l="l" t="t" r="r" b="b"/>
                <a:pathLst>
                  <a:path w="824" h="1302" extrusionOk="0">
                    <a:moveTo>
                      <a:pt x="824" y="0"/>
                    </a:moveTo>
                    <a:lnTo>
                      <a:pt x="824" y="0"/>
                    </a:lnTo>
                    <a:cubicBezTo>
                      <a:pt x="802" y="67"/>
                      <a:pt x="779" y="134"/>
                      <a:pt x="746" y="189"/>
                    </a:cubicBezTo>
                    <a:cubicBezTo>
                      <a:pt x="668" y="367"/>
                      <a:pt x="579" y="523"/>
                      <a:pt x="434" y="656"/>
                    </a:cubicBezTo>
                    <a:cubicBezTo>
                      <a:pt x="301" y="779"/>
                      <a:pt x="179" y="901"/>
                      <a:pt x="90" y="1068"/>
                    </a:cubicBezTo>
                    <a:cubicBezTo>
                      <a:pt x="45" y="1145"/>
                      <a:pt x="23" y="1224"/>
                      <a:pt x="1" y="1301"/>
                    </a:cubicBezTo>
                    <a:cubicBezTo>
                      <a:pt x="34" y="1301"/>
                      <a:pt x="68" y="1290"/>
                      <a:pt x="101" y="1279"/>
                    </a:cubicBezTo>
                    <a:cubicBezTo>
                      <a:pt x="123" y="1201"/>
                      <a:pt x="157" y="1135"/>
                      <a:pt x="190" y="1068"/>
                    </a:cubicBezTo>
                    <a:cubicBezTo>
                      <a:pt x="290" y="901"/>
                      <a:pt x="412" y="789"/>
                      <a:pt x="545" y="656"/>
                    </a:cubicBezTo>
                    <a:cubicBezTo>
                      <a:pt x="668" y="534"/>
                      <a:pt x="746" y="389"/>
                      <a:pt x="824" y="245"/>
                    </a:cubicBezTo>
                    <a:cubicBezTo>
                      <a:pt x="824" y="211"/>
                      <a:pt x="812" y="178"/>
                      <a:pt x="812" y="144"/>
                    </a:cubicBezTo>
                    <a:cubicBezTo>
                      <a:pt x="812" y="89"/>
                      <a:pt x="824" y="45"/>
                      <a:pt x="82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54" name="Google Shape;2454;p8"/>
              <p:cNvSpPr/>
              <p:nvPr/>
            </p:nvSpPr>
            <p:spPr>
              <a:xfrm>
                <a:off x="708219" y="1620571"/>
                <a:ext cx="40400" cy="169623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4862" extrusionOk="0">
                    <a:moveTo>
                      <a:pt x="1091" y="0"/>
                    </a:moveTo>
                    <a:cubicBezTo>
                      <a:pt x="1069" y="0"/>
                      <a:pt x="1046" y="12"/>
                      <a:pt x="1035" y="34"/>
                    </a:cubicBezTo>
                    <a:cubicBezTo>
                      <a:pt x="980" y="334"/>
                      <a:pt x="968" y="645"/>
                      <a:pt x="980" y="946"/>
                    </a:cubicBezTo>
                    <a:cubicBezTo>
                      <a:pt x="1002" y="1124"/>
                      <a:pt x="1024" y="1313"/>
                      <a:pt x="1046" y="1491"/>
                    </a:cubicBezTo>
                    <a:cubicBezTo>
                      <a:pt x="1091" y="1691"/>
                      <a:pt x="1113" y="1880"/>
                      <a:pt x="1079" y="2091"/>
                    </a:cubicBezTo>
                    <a:cubicBezTo>
                      <a:pt x="1057" y="2180"/>
                      <a:pt x="1046" y="2269"/>
                      <a:pt x="1035" y="2370"/>
                    </a:cubicBezTo>
                    <a:cubicBezTo>
                      <a:pt x="1024" y="2469"/>
                      <a:pt x="1024" y="2570"/>
                      <a:pt x="1024" y="2659"/>
                    </a:cubicBezTo>
                    <a:cubicBezTo>
                      <a:pt x="1012" y="2859"/>
                      <a:pt x="957" y="3037"/>
                      <a:pt x="901" y="3215"/>
                    </a:cubicBezTo>
                    <a:cubicBezTo>
                      <a:pt x="846" y="3393"/>
                      <a:pt x="779" y="3582"/>
                      <a:pt x="657" y="3715"/>
                    </a:cubicBezTo>
                    <a:cubicBezTo>
                      <a:pt x="545" y="3838"/>
                      <a:pt x="423" y="3927"/>
                      <a:pt x="312" y="4049"/>
                    </a:cubicBezTo>
                    <a:cubicBezTo>
                      <a:pt x="189" y="4194"/>
                      <a:pt x="123" y="4360"/>
                      <a:pt x="90" y="4538"/>
                    </a:cubicBezTo>
                    <a:cubicBezTo>
                      <a:pt x="68" y="4649"/>
                      <a:pt x="45" y="4750"/>
                      <a:pt x="1" y="4850"/>
                    </a:cubicBezTo>
                    <a:cubicBezTo>
                      <a:pt x="23" y="4850"/>
                      <a:pt x="45" y="4850"/>
                      <a:pt x="78" y="4861"/>
                    </a:cubicBezTo>
                    <a:cubicBezTo>
                      <a:pt x="100" y="4805"/>
                      <a:pt x="123" y="4750"/>
                      <a:pt x="134" y="4683"/>
                    </a:cubicBezTo>
                    <a:cubicBezTo>
                      <a:pt x="179" y="4505"/>
                      <a:pt x="201" y="4338"/>
                      <a:pt x="301" y="4172"/>
                    </a:cubicBezTo>
                    <a:cubicBezTo>
                      <a:pt x="401" y="4038"/>
                      <a:pt x="523" y="3927"/>
                      <a:pt x="646" y="3816"/>
                    </a:cubicBezTo>
                    <a:cubicBezTo>
                      <a:pt x="768" y="3682"/>
                      <a:pt x="846" y="3549"/>
                      <a:pt x="901" y="3381"/>
                    </a:cubicBezTo>
                    <a:cubicBezTo>
                      <a:pt x="968" y="3203"/>
                      <a:pt x="1035" y="3037"/>
                      <a:pt x="1069" y="2848"/>
                    </a:cubicBezTo>
                    <a:cubicBezTo>
                      <a:pt x="1113" y="2659"/>
                      <a:pt x="1091" y="2469"/>
                      <a:pt x="1113" y="2269"/>
                    </a:cubicBezTo>
                    <a:cubicBezTo>
                      <a:pt x="1124" y="2180"/>
                      <a:pt x="1146" y="2091"/>
                      <a:pt x="1157" y="2002"/>
                    </a:cubicBezTo>
                    <a:cubicBezTo>
                      <a:pt x="1157" y="1992"/>
                      <a:pt x="1146" y="1980"/>
                      <a:pt x="1146" y="1980"/>
                    </a:cubicBezTo>
                    <a:cubicBezTo>
                      <a:pt x="1113" y="1880"/>
                      <a:pt x="1113" y="1702"/>
                      <a:pt x="1124" y="1491"/>
                    </a:cubicBezTo>
                    <a:cubicBezTo>
                      <a:pt x="1113" y="1357"/>
                      <a:pt x="1091" y="1235"/>
                      <a:pt x="1079" y="1113"/>
                    </a:cubicBezTo>
                    <a:cubicBezTo>
                      <a:pt x="1046" y="746"/>
                      <a:pt x="1046" y="368"/>
                      <a:pt x="110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55" name="Google Shape;2455;p8"/>
              <p:cNvSpPr/>
              <p:nvPr/>
            </p:nvSpPr>
            <p:spPr>
              <a:xfrm>
                <a:off x="698136" y="1633759"/>
                <a:ext cx="43854" cy="154098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4417" extrusionOk="0">
                    <a:moveTo>
                      <a:pt x="1146" y="0"/>
                    </a:moveTo>
                    <a:cubicBezTo>
                      <a:pt x="1101" y="45"/>
                      <a:pt x="1068" y="101"/>
                      <a:pt x="1024" y="178"/>
                    </a:cubicBezTo>
                    <a:cubicBezTo>
                      <a:pt x="1002" y="312"/>
                      <a:pt x="979" y="445"/>
                      <a:pt x="990" y="579"/>
                    </a:cubicBezTo>
                    <a:cubicBezTo>
                      <a:pt x="1012" y="757"/>
                      <a:pt x="1057" y="924"/>
                      <a:pt x="1101" y="1102"/>
                    </a:cubicBezTo>
                    <a:cubicBezTo>
                      <a:pt x="1146" y="1280"/>
                      <a:pt x="1180" y="1458"/>
                      <a:pt x="1180" y="1647"/>
                    </a:cubicBezTo>
                    <a:cubicBezTo>
                      <a:pt x="1180" y="1992"/>
                      <a:pt x="1101" y="2336"/>
                      <a:pt x="968" y="2659"/>
                    </a:cubicBezTo>
                    <a:cubicBezTo>
                      <a:pt x="834" y="2993"/>
                      <a:pt x="634" y="3282"/>
                      <a:pt x="423" y="3571"/>
                    </a:cubicBezTo>
                    <a:cubicBezTo>
                      <a:pt x="234" y="3826"/>
                      <a:pt x="56" y="4105"/>
                      <a:pt x="1" y="4405"/>
                    </a:cubicBezTo>
                    <a:cubicBezTo>
                      <a:pt x="23" y="4416"/>
                      <a:pt x="34" y="4416"/>
                      <a:pt x="56" y="4416"/>
                    </a:cubicBezTo>
                    <a:cubicBezTo>
                      <a:pt x="112" y="4127"/>
                      <a:pt x="278" y="3860"/>
                      <a:pt x="456" y="3626"/>
                    </a:cubicBezTo>
                    <a:cubicBezTo>
                      <a:pt x="656" y="3337"/>
                      <a:pt x="857" y="3060"/>
                      <a:pt x="1012" y="2726"/>
                    </a:cubicBezTo>
                    <a:cubicBezTo>
                      <a:pt x="1146" y="2425"/>
                      <a:pt x="1246" y="2091"/>
                      <a:pt x="1257" y="1747"/>
                    </a:cubicBezTo>
                    <a:cubicBezTo>
                      <a:pt x="1257" y="1580"/>
                      <a:pt x="1246" y="1424"/>
                      <a:pt x="1212" y="1258"/>
                    </a:cubicBezTo>
                    <a:cubicBezTo>
                      <a:pt x="1180" y="1080"/>
                      <a:pt x="1123" y="902"/>
                      <a:pt x="1091" y="712"/>
                    </a:cubicBezTo>
                    <a:cubicBezTo>
                      <a:pt x="1057" y="501"/>
                      <a:pt x="1068" y="301"/>
                      <a:pt x="1123" y="89"/>
                    </a:cubicBezTo>
                    <a:cubicBezTo>
                      <a:pt x="1123" y="67"/>
                      <a:pt x="1135" y="34"/>
                      <a:pt x="114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56" name="Google Shape;2456;p8"/>
              <p:cNvSpPr/>
              <p:nvPr/>
            </p:nvSpPr>
            <p:spPr>
              <a:xfrm>
                <a:off x="689972" y="1709431"/>
                <a:ext cx="27980" cy="74903"/>
              </a:xfrm>
              <a:custGeom>
                <a:avLst/>
                <a:gdLst/>
                <a:ahLst/>
                <a:cxnLst/>
                <a:rect l="l" t="t" r="r" b="b"/>
                <a:pathLst>
                  <a:path w="802" h="2147" extrusionOk="0">
                    <a:moveTo>
                      <a:pt x="779" y="1"/>
                    </a:moveTo>
                    <a:cubicBezTo>
                      <a:pt x="768" y="34"/>
                      <a:pt x="757" y="67"/>
                      <a:pt x="735" y="100"/>
                    </a:cubicBezTo>
                    <a:cubicBezTo>
                      <a:pt x="735" y="156"/>
                      <a:pt x="735" y="212"/>
                      <a:pt x="712" y="268"/>
                    </a:cubicBezTo>
                    <a:cubicBezTo>
                      <a:pt x="690" y="367"/>
                      <a:pt x="635" y="446"/>
                      <a:pt x="591" y="535"/>
                    </a:cubicBezTo>
                    <a:cubicBezTo>
                      <a:pt x="479" y="723"/>
                      <a:pt x="457" y="957"/>
                      <a:pt x="324" y="1135"/>
                    </a:cubicBezTo>
                    <a:cubicBezTo>
                      <a:pt x="268" y="1202"/>
                      <a:pt x="201" y="1279"/>
                      <a:pt x="156" y="1346"/>
                    </a:cubicBezTo>
                    <a:cubicBezTo>
                      <a:pt x="45" y="1702"/>
                      <a:pt x="1" y="2013"/>
                      <a:pt x="79" y="2147"/>
                    </a:cubicBezTo>
                    <a:cubicBezTo>
                      <a:pt x="67" y="1991"/>
                      <a:pt x="57" y="1835"/>
                      <a:pt x="79" y="1680"/>
                    </a:cubicBezTo>
                    <a:cubicBezTo>
                      <a:pt x="101" y="1558"/>
                      <a:pt x="146" y="1457"/>
                      <a:pt x="212" y="1368"/>
                    </a:cubicBezTo>
                    <a:cubicBezTo>
                      <a:pt x="268" y="1291"/>
                      <a:pt x="334" y="1224"/>
                      <a:pt x="390" y="1135"/>
                    </a:cubicBezTo>
                    <a:cubicBezTo>
                      <a:pt x="512" y="968"/>
                      <a:pt x="546" y="757"/>
                      <a:pt x="635" y="568"/>
                    </a:cubicBezTo>
                    <a:cubicBezTo>
                      <a:pt x="690" y="479"/>
                      <a:pt x="746" y="401"/>
                      <a:pt x="768" y="301"/>
                    </a:cubicBezTo>
                    <a:cubicBezTo>
                      <a:pt x="801" y="201"/>
                      <a:pt x="801" y="112"/>
                      <a:pt x="791" y="11"/>
                    </a:cubicBezTo>
                    <a:cubicBezTo>
                      <a:pt x="779" y="11"/>
                      <a:pt x="779" y="1"/>
                      <a:pt x="7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57" name="Google Shape;2457;p8"/>
              <p:cNvSpPr/>
              <p:nvPr/>
            </p:nvSpPr>
            <p:spPr>
              <a:xfrm>
                <a:off x="724512" y="1745925"/>
                <a:ext cx="28747" cy="45424"/>
              </a:xfrm>
              <a:custGeom>
                <a:avLst/>
                <a:gdLst/>
                <a:ahLst/>
                <a:cxnLst/>
                <a:rect l="l" t="t" r="r" b="b"/>
                <a:pathLst>
                  <a:path w="824" h="1302" extrusionOk="0">
                    <a:moveTo>
                      <a:pt x="824" y="0"/>
                    </a:moveTo>
                    <a:cubicBezTo>
                      <a:pt x="802" y="67"/>
                      <a:pt x="779" y="134"/>
                      <a:pt x="746" y="189"/>
                    </a:cubicBezTo>
                    <a:cubicBezTo>
                      <a:pt x="668" y="367"/>
                      <a:pt x="579" y="523"/>
                      <a:pt x="434" y="656"/>
                    </a:cubicBezTo>
                    <a:cubicBezTo>
                      <a:pt x="301" y="779"/>
                      <a:pt x="179" y="901"/>
                      <a:pt x="90" y="1068"/>
                    </a:cubicBezTo>
                    <a:cubicBezTo>
                      <a:pt x="45" y="1145"/>
                      <a:pt x="23" y="1224"/>
                      <a:pt x="1" y="1301"/>
                    </a:cubicBezTo>
                    <a:cubicBezTo>
                      <a:pt x="12" y="1301"/>
                      <a:pt x="34" y="1301"/>
                      <a:pt x="45" y="1290"/>
                    </a:cubicBezTo>
                    <a:lnTo>
                      <a:pt x="56" y="1290"/>
                    </a:lnTo>
                    <a:cubicBezTo>
                      <a:pt x="68" y="1290"/>
                      <a:pt x="78" y="1279"/>
                      <a:pt x="90" y="1279"/>
                    </a:cubicBezTo>
                    <a:lnTo>
                      <a:pt x="101" y="1279"/>
                    </a:lnTo>
                    <a:cubicBezTo>
                      <a:pt x="123" y="1201"/>
                      <a:pt x="157" y="1135"/>
                      <a:pt x="190" y="1068"/>
                    </a:cubicBezTo>
                    <a:cubicBezTo>
                      <a:pt x="290" y="901"/>
                      <a:pt x="412" y="789"/>
                      <a:pt x="545" y="656"/>
                    </a:cubicBezTo>
                    <a:cubicBezTo>
                      <a:pt x="668" y="534"/>
                      <a:pt x="746" y="389"/>
                      <a:pt x="824" y="245"/>
                    </a:cubicBezTo>
                    <a:cubicBezTo>
                      <a:pt x="824" y="211"/>
                      <a:pt x="812" y="178"/>
                      <a:pt x="812" y="144"/>
                    </a:cubicBezTo>
                    <a:cubicBezTo>
                      <a:pt x="812" y="111"/>
                      <a:pt x="812" y="89"/>
                      <a:pt x="824" y="67"/>
                    </a:cubicBezTo>
                    <a:lnTo>
                      <a:pt x="824" y="55"/>
                    </a:lnTo>
                    <a:lnTo>
                      <a:pt x="824" y="0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58" name="Google Shape;2458;p8"/>
              <p:cNvSpPr/>
              <p:nvPr/>
            </p:nvSpPr>
            <p:spPr>
              <a:xfrm>
                <a:off x="736165" y="1671787"/>
                <a:ext cx="5826" cy="50482"/>
              </a:xfrm>
              <a:custGeom>
                <a:avLst/>
                <a:gdLst/>
                <a:ahLst/>
                <a:cxnLst/>
                <a:rect l="l" t="t" r="r" b="b"/>
                <a:pathLst>
                  <a:path w="167" h="1447" extrusionOk="0">
                    <a:moveTo>
                      <a:pt x="90" y="0"/>
                    </a:moveTo>
                    <a:cubicBezTo>
                      <a:pt x="78" y="45"/>
                      <a:pt x="78" y="79"/>
                      <a:pt x="78" y="123"/>
                    </a:cubicBezTo>
                    <a:cubicBezTo>
                      <a:pt x="56" y="334"/>
                      <a:pt x="100" y="524"/>
                      <a:pt x="122" y="724"/>
                    </a:cubicBezTo>
                    <a:cubicBezTo>
                      <a:pt x="145" y="835"/>
                      <a:pt x="134" y="924"/>
                      <a:pt x="90" y="1013"/>
                    </a:cubicBezTo>
                    <a:cubicBezTo>
                      <a:pt x="45" y="1102"/>
                      <a:pt x="11" y="1191"/>
                      <a:pt x="1" y="1291"/>
                    </a:cubicBezTo>
                    <a:lnTo>
                      <a:pt x="1" y="1446"/>
                    </a:lnTo>
                    <a:cubicBezTo>
                      <a:pt x="90" y="1191"/>
                      <a:pt x="156" y="924"/>
                      <a:pt x="167" y="657"/>
                    </a:cubicBezTo>
                    <a:cubicBezTo>
                      <a:pt x="167" y="490"/>
                      <a:pt x="156" y="334"/>
                      <a:pt x="122" y="168"/>
                    </a:cubicBez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59" name="Google Shape;2459;p8"/>
              <p:cNvSpPr/>
              <p:nvPr/>
            </p:nvSpPr>
            <p:spPr>
              <a:xfrm>
                <a:off x="739270" y="1760647"/>
                <a:ext cx="13990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401" h="646" extrusionOk="0">
                    <a:moveTo>
                      <a:pt x="401" y="1"/>
                    </a:moveTo>
                    <a:cubicBezTo>
                      <a:pt x="312" y="145"/>
                      <a:pt x="234" y="278"/>
                      <a:pt x="145" y="412"/>
                    </a:cubicBezTo>
                    <a:cubicBezTo>
                      <a:pt x="100" y="479"/>
                      <a:pt x="45" y="568"/>
                      <a:pt x="1" y="646"/>
                    </a:cubicBezTo>
                    <a:lnTo>
                      <a:pt x="67" y="612"/>
                    </a:lnTo>
                    <a:cubicBezTo>
                      <a:pt x="90" y="590"/>
                      <a:pt x="112" y="579"/>
                      <a:pt x="134" y="557"/>
                    </a:cubicBezTo>
                    <a:cubicBezTo>
                      <a:pt x="179" y="501"/>
                      <a:pt x="211" y="446"/>
                      <a:pt x="256" y="390"/>
                    </a:cubicBezTo>
                    <a:cubicBezTo>
                      <a:pt x="290" y="323"/>
                      <a:pt x="334" y="268"/>
                      <a:pt x="367" y="201"/>
                    </a:cubicBezTo>
                    <a:cubicBezTo>
                      <a:pt x="379" y="167"/>
                      <a:pt x="379" y="145"/>
                      <a:pt x="389" y="112"/>
                    </a:cubicBezTo>
                    <a:lnTo>
                      <a:pt x="389" y="101"/>
                    </a:lnTo>
                    <a:cubicBezTo>
                      <a:pt x="389" y="68"/>
                      <a:pt x="389" y="34"/>
                      <a:pt x="401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60" name="Google Shape;2460;p8"/>
              <p:cNvSpPr/>
              <p:nvPr/>
            </p:nvSpPr>
            <p:spPr>
              <a:xfrm>
                <a:off x="733060" y="1655878"/>
                <a:ext cx="15560" cy="94720"/>
              </a:xfrm>
              <a:custGeom>
                <a:avLst/>
                <a:gdLst/>
                <a:ahLst/>
                <a:cxnLst/>
                <a:rect l="l" t="t" r="r" b="b"/>
                <a:pathLst>
                  <a:path w="446" h="2715" extrusionOk="0">
                    <a:moveTo>
                      <a:pt x="357" y="1"/>
                    </a:moveTo>
                    <a:cubicBezTo>
                      <a:pt x="345" y="23"/>
                      <a:pt x="323" y="45"/>
                      <a:pt x="312" y="68"/>
                    </a:cubicBezTo>
                    <a:cubicBezTo>
                      <a:pt x="312" y="78"/>
                      <a:pt x="300" y="101"/>
                      <a:pt x="290" y="123"/>
                    </a:cubicBezTo>
                    <a:cubicBezTo>
                      <a:pt x="300" y="234"/>
                      <a:pt x="323" y="357"/>
                      <a:pt x="334" y="479"/>
                    </a:cubicBezTo>
                    <a:cubicBezTo>
                      <a:pt x="379" y="679"/>
                      <a:pt x="401" y="868"/>
                      <a:pt x="367" y="1079"/>
                    </a:cubicBezTo>
                    <a:cubicBezTo>
                      <a:pt x="345" y="1168"/>
                      <a:pt x="334" y="1257"/>
                      <a:pt x="323" y="1358"/>
                    </a:cubicBezTo>
                    <a:cubicBezTo>
                      <a:pt x="312" y="1457"/>
                      <a:pt x="312" y="1558"/>
                      <a:pt x="312" y="1647"/>
                    </a:cubicBezTo>
                    <a:cubicBezTo>
                      <a:pt x="300" y="1847"/>
                      <a:pt x="245" y="2025"/>
                      <a:pt x="189" y="2203"/>
                    </a:cubicBezTo>
                    <a:cubicBezTo>
                      <a:pt x="145" y="2347"/>
                      <a:pt x="90" y="2503"/>
                      <a:pt x="11" y="2626"/>
                    </a:cubicBezTo>
                    <a:cubicBezTo>
                      <a:pt x="1" y="2659"/>
                      <a:pt x="1" y="2692"/>
                      <a:pt x="1" y="2715"/>
                    </a:cubicBezTo>
                    <a:cubicBezTo>
                      <a:pt x="90" y="2614"/>
                      <a:pt x="145" y="2503"/>
                      <a:pt x="189" y="2369"/>
                    </a:cubicBezTo>
                    <a:cubicBezTo>
                      <a:pt x="256" y="2191"/>
                      <a:pt x="323" y="2025"/>
                      <a:pt x="357" y="1836"/>
                    </a:cubicBezTo>
                    <a:cubicBezTo>
                      <a:pt x="401" y="1647"/>
                      <a:pt x="379" y="1457"/>
                      <a:pt x="401" y="1257"/>
                    </a:cubicBezTo>
                    <a:cubicBezTo>
                      <a:pt x="412" y="1168"/>
                      <a:pt x="434" y="1079"/>
                      <a:pt x="445" y="990"/>
                    </a:cubicBezTo>
                    <a:cubicBezTo>
                      <a:pt x="445" y="980"/>
                      <a:pt x="434" y="968"/>
                      <a:pt x="434" y="968"/>
                    </a:cubicBezTo>
                    <a:cubicBezTo>
                      <a:pt x="434" y="957"/>
                      <a:pt x="434" y="946"/>
                      <a:pt x="423" y="924"/>
                    </a:cubicBezTo>
                    <a:lnTo>
                      <a:pt x="423" y="913"/>
                    </a:lnTo>
                    <a:cubicBezTo>
                      <a:pt x="423" y="901"/>
                      <a:pt x="423" y="891"/>
                      <a:pt x="412" y="879"/>
                    </a:cubicBezTo>
                    <a:lnTo>
                      <a:pt x="412" y="857"/>
                    </a:lnTo>
                    <a:lnTo>
                      <a:pt x="412" y="824"/>
                    </a:lnTo>
                    <a:lnTo>
                      <a:pt x="412" y="802"/>
                    </a:lnTo>
                    <a:lnTo>
                      <a:pt x="412" y="768"/>
                    </a:lnTo>
                    <a:lnTo>
                      <a:pt x="412" y="746"/>
                    </a:lnTo>
                    <a:cubicBezTo>
                      <a:pt x="412" y="735"/>
                      <a:pt x="401" y="713"/>
                      <a:pt x="401" y="701"/>
                    </a:cubicBezTo>
                    <a:lnTo>
                      <a:pt x="401" y="679"/>
                    </a:lnTo>
                    <a:cubicBezTo>
                      <a:pt x="401" y="668"/>
                      <a:pt x="412" y="646"/>
                      <a:pt x="412" y="634"/>
                    </a:cubicBezTo>
                    <a:lnTo>
                      <a:pt x="412" y="612"/>
                    </a:lnTo>
                    <a:lnTo>
                      <a:pt x="412" y="557"/>
                    </a:lnTo>
                    <a:lnTo>
                      <a:pt x="412" y="545"/>
                    </a:lnTo>
                    <a:lnTo>
                      <a:pt x="412" y="479"/>
                    </a:lnTo>
                    <a:cubicBezTo>
                      <a:pt x="401" y="345"/>
                      <a:pt x="379" y="223"/>
                      <a:pt x="367" y="101"/>
                    </a:cubicBezTo>
                    <a:cubicBezTo>
                      <a:pt x="357" y="68"/>
                      <a:pt x="357" y="34"/>
                      <a:pt x="357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61" name="Google Shape;2461;p8"/>
              <p:cNvSpPr/>
              <p:nvPr/>
            </p:nvSpPr>
            <p:spPr>
              <a:xfrm>
                <a:off x="723361" y="1708245"/>
                <a:ext cx="34574" cy="64088"/>
              </a:xfrm>
              <a:custGeom>
                <a:avLst/>
                <a:gdLst/>
                <a:ahLst/>
                <a:cxnLst/>
                <a:rect l="l" t="t" r="r" b="b"/>
                <a:pathLst>
                  <a:path w="991" h="1837" extrusionOk="0">
                    <a:moveTo>
                      <a:pt x="934" y="1"/>
                    </a:moveTo>
                    <a:cubicBezTo>
                      <a:pt x="924" y="302"/>
                      <a:pt x="879" y="591"/>
                      <a:pt x="756" y="868"/>
                    </a:cubicBezTo>
                    <a:cubicBezTo>
                      <a:pt x="667" y="1058"/>
                      <a:pt x="546" y="1236"/>
                      <a:pt x="400" y="1392"/>
                    </a:cubicBezTo>
                    <a:lnTo>
                      <a:pt x="312" y="1481"/>
                    </a:lnTo>
                    <a:cubicBezTo>
                      <a:pt x="312" y="1491"/>
                      <a:pt x="312" y="1503"/>
                      <a:pt x="301" y="1514"/>
                    </a:cubicBezTo>
                    <a:cubicBezTo>
                      <a:pt x="279" y="1558"/>
                      <a:pt x="223" y="1570"/>
                      <a:pt x="190" y="1603"/>
                    </a:cubicBezTo>
                    <a:cubicBezTo>
                      <a:pt x="123" y="1647"/>
                      <a:pt x="78" y="1703"/>
                      <a:pt x="34" y="1770"/>
                    </a:cubicBezTo>
                    <a:lnTo>
                      <a:pt x="0" y="1837"/>
                    </a:lnTo>
                    <a:cubicBezTo>
                      <a:pt x="56" y="1780"/>
                      <a:pt x="123" y="1725"/>
                      <a:pt x="190" y="1681"/>
                    </a:cubicBezTo>
                    <a:cubicBezTo>
                      <a:pt x="279" y="1614"/>
                      <a:pt x="356" y="1536"/>
                      <a:pt x="423" y="1458"/>
                    </a:cubicBezTo>
                    <a:cubicBezTo>
                      <a:pt x="734" y="1147"/>
                      <a:pt x="934" y="757"/>
                      <a:pt x="990" y="312"/>
                    </a:cubicBezTo>
                    <a:cubicBezTo>
                      <a:pt x="979" y="201"/>
                      <a:pt x="968" y="90"/>
                      <a:pt x="934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62" name="Google Shape;2462;p8"/>
              <p:cNvSpPr/>
              <p:nvPr/>
            </p:nvSpPr>
            <p:spPr>
              <a:xfrm>
                <a:off x="789300" y="1691952"/>
                <a:ext cx="136271" cy="114222"/>
              </a:xfrm>
              <a:custGeom>
                <a:avLst/>
                <a:gdLst/>
                <a:ahLst/>
                <a:cxnLst/>
                <a:rect l="l" t="t" r="r" b="b"/>
                <a:pathLst>
                  <a:path w="3906" h="3274" extrusionOk="0">
                    <a:moveTo>
                      <a:pt x="3193" y="1"/>
                    </a:moveTo>
                    <a:cubicBezTo>
                      <a:pt x="3015" y="1"/>
                      <a:pt x="2837" y="45"/>
                      <a:pt x="2670" y="90"/>
                    </a:cubicBezTo>
                    <a:cubicBezTo>
                      <a:pt x="2292" y="201"/>
                      <a:pt x="1936" y="346"/>
                      <a:pt x="1570" y="479"/>
                    </a:cubicBezTo>
                    <a:cubicBezTo>
                      <a:pt x="1247" y="613"/>
                      <a:pt x="924" y="735"/>
                      <a:pt x="668" y="980"/>
                    </a:cubicBezTo>
                    <a:cubicBezTo>
                      <a:pt x="112" y="1525"/>
                      <a:pt x="1" y="2392"/>
                      <a:pt x="302" y="3082"/>
                    </a:cubicBezTo>
                    <a:cubicBezTo>
                      <a:pt x="302" y="3093"/>
                      <a:pt x="312" y="3093"/>
                      <a:pt x="312" y="3093"/>
                    </a:cubicBezTo>
                    <a:cubicBezTo>
                      <a:pt x="357" y="3226"/>
                      <a:pt x="524" y="3271"/>
                      <a:pt x="658" y="3271"/>
                    </a:cubicBezTo>
                    <a:cubicBezTo>
                      <a:pt x="689" y="3273"/>
                      <a:pt x="720" y="3274"/>
                      <a:pt x="752" y="3274"/>
                    </a:cubicBezTo>
                    <a:cubicBezTo>
                      <a:pt x="898" y="3274"/>
                      <a:pt x="1045" y="3252"/>
                      <a:pt x="1191" y="3216"/>
                    </a:cubicBezTo>
                    <a:cubicBezTo>
                      <a:pt x="1525" y="3115"/>
                      <a:pt x="1780" y="2848"/>
                      <a:pt x="2025" y="2615"/>
                    </a:cubicBezTo>
                    <a:cubicBezTo>
                      <a:pt x="2292" y="2370"/>
                      <a:pt x="2537" y="2114"/>
                      <a:pt x="2737" y="1803"/>
                    </a:cubicBezTo>
                    <a:cubicBezTo>
                      <a:pt x="2926" y="1513"/>
                      <a:pt x="3082" y="1191"/>
                      <a:pt x="3327" y="935"/>
                    </a:cubicBezTo>
                    <a:cubicBezTo>
                      <a:pt x="3515" y="746"/>
                      <a:pt x="3905" y="423"/>
                      <a:pt x="3638" y="146"/>
                    </a:cubicBezTo>
                    <a:cubicBezTo>
                      <a:pt x="3515" y="23"/>
                      <a:pt x="3349" y="1"/>
                      <a:pt x="319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63" name="Google Shape;2463;p8"/>
              <p:cNvSpPr/>
              <p:nvPr/>
            </p:nvSpPr>
            <p:spPr>
              <a:xfrm>
                <a:off x="789300" y="1691952"/>
                <a:ext cx="127723" cy="110663"/>
              </a:xfrm>
              <a:custGeom>
                <a:avLst/>
                <a:gdLst/>
                <a:ahLst/>
                <a:cxnLst/>
                <a:rect l="l" t="t" r="r" b="b"/>
                <a:pathLst>
                  <a:path w="3661" h="3172" extrusionOk="0">
                    <a:moveTo>
                      <a:pt x="3193" y="1"/>
                    </a:moveTo>
                    <a:cubicBezTo>
                      <a:pt x="3015" y="1"/>
                      <a:pt x="2837" y="45"/>
                      <a:pt x="2670" y="90"/>
                    </a:cubicBezTo>
                    <a:cubicBezTo>
                      <a:pt x="2292" y="201"/>
                      <a:pt x="1936" y="346"/>
                      <a:pt x="1570" y="479"/>
                    </a:cubicBezTo>
                    <a:cubicBezTo>
                      <a:pt x="1247" y="613"/>
                      <a:pt x="924" y="735"/>
                      <a:pt x="668" y="980"/>
                    </a:cubicBezTo>
                    <a:cubicBezTo>
                      <a:pt x="112" y="1525"/>
                      <a:pt x="1" y="2392"/>
                      <a:pt x="302" y="3082"/>
                    </a:cubicBezTo>
                    <a:cubicBezTo>
                      <a:pt x="302" y="3093"/>
                      <a:pt x="312" y="3093"/>
                      <a:pt x="312" y="3093"/>
                    </a:cubicBezTo>
                    <a:cubicBezTo>
                      <a:pt x="324" y="3127"/>
                      <a:pt x="346" y="3149"/>
                      <a:pt x="368" y="3171"/>
                    </a:cubicBezTo>
                    <a:cubicBezTo>
                      <a:pt x="381" y="3172"/>
                      <a:pt x="393" y="3172"/>
                      <a:pt x="406" y="3172"/>
                    </a:cubicBezTo>
                    <a:cubicBezTo>
                      <a:pt x="650" y="3172"/>
                      <a:pt x="902" y="3074"/>
                      <a:pt x="1113" y="2926"/>
                    </a:cubicBezTo>
                    <a:cubicBezTo>
                      <a:pt x="1402" y="2726"/>
                      <a:pt x="1625" y="2415"/>
                      <a:pt x="1958" y="2270"/>
                    </a:cubicBezTo>
                    <a:cubicBezTo>
                      <a:pt x="2037" y="2247"/>
                      <a:pt x="2114" y="2215"/>
                      <a:pt x="2192" y="2170"/>
                    </a:cubicBezTo>
                    <a:cubicBezTo>
                      <a:pt x="2259" y="2126"/>
                      <a:pt x="2314" y="2059"/>
                      <a:pt x="2359" y="1981"/>
                    </a:cubicBezTo>
                    <a:cubicBezTo>
                      <a:pt x="2448" y="1836"/>
                      <a:pt x="2526" y="1681"/>
                      <a:pt x="2603" y="1525"/>
                    </a:cubicBezTo>
                    <a:cubicBezTo>
                      <a:pt x="2670" y="1369"/>
                      <a:pt x="2759" y="1224"/>
                      <a:pt x="2860" y="1091"/>
                    </a:cubicBezTo>
                    <a:cubicBezTo>
                      <a:pt x="2982" y="947"/>
                      <a:pt x="3137" y="858"/>
                      <a:pt x="3249" y="724"/>
                    </a:cubicBezTo>
                    <a:cubicBezTo>
                      <a:pt x="3327" y="646"/>
                      <a:pt x="3371" y="557"/>
                      <a:pt x="3426" y="468"/>
                    </a:cubicBezTo>
                    <a:cubicBezTo>
                      <a:pt x="3483" y="379"/>
                      <a:pt x="3549" y="302"/>
                      <a:pt x="3627" y="223"/>
                    </a:cubicBezTo>
                    <a:cubicBezTo>
                      <a:pt x="3638" y="213"/>
                      <a:pt x="3649" y="190"/>
                      <a:pt x="3660" y="179"/>
                    </a:cubicBezTo>
                    <a:cubicBezTo>
                      <a:pt x="3649" y="168"/>
                      <a:pt x="3649" y="156"/>
                      <a:pt x="3638" y="146"/>
                    </a:cubicBezTo>
                    <a:cubicBezTo>
                      <a:pt x="3515" y="23"/>
                      <a:pt x="3349" y="1"/>
                      <a:pt x="319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64" name="Google Shape;2464;p8"/>
              <p:cNvSpPr/>
              <p:nvPr/>
            </p:nvSpPr>
            <p:spPr>
              <a:xfrm>
                <a:off x="791253" y="1687242"/>
                <a:ext cx="128456" cy="111152"/>
              </a:xfrm>
              <a:custGeom>
                <a:avLst/>
                <a:gdLst/>
                <a:ahLst/>
                <a:cxnLst/>
                <a:rect l="l" t="t" r="r" b="b"/>
                <a:pathLst>
                  <a:path w="3682" h="3186" extrusionOk="0">
                    <a:moveTo>
                      <a:pt x="2818" y="1"/>
                    </a:moveTo>
                    <a:cubicBezTo>
                      <a:pt x="2779" y="1"/>
                      <a:pt x="2741" y="4"/>
                      <a:pt x="2703" y="14"/>
                    </a:cubicBezTo>
                    <a:cubicBezTo>
                      <a:pt x="2626" y="36"/>
                      <a:pt x="2547" y="69"/>
                      <a:pt x="2470" y="91"/>
                    </a:cubicBezTo>
                    <a:cubicBezTo>
                      <a:pt x="2381" y="136"/>
                      <a:pt x="2281" y="170"/>
                      <a:pt x="2181" y="214"/>
                    </a:cubicBezTo>
                    <a:cubicBezTo>
                      <a:pt x="1991" y="291"/>
                      <a:pt x="1803" y="358"/>
                      <a:pt x="1613" y="437"/>
                    </a:cubicBezTo>
                    <a:cubicBezTo>
                      <a:pt x="1425" y="514"/>
                      <a:pt x="1235" y="592"/>
                      <a:pt x="1057" y="659"/>
                    </a:cubicBezTo>
                    <a:cubicBezTo>
                      <a:pt x="901" y="726"/>
                      <a:pt x="746" y="803"/>
                      <a:pt x="624" y="914"/>
                    </a:cubicBezTo>
                    <a:cubicBezTo>
                      <a:pt x="368" y="1148"/>
                      <a:pt x="201" y="1460"/>
                      <a:pt x="112" y="1793"/>
                    </a:cubicBezTo>
                    <a:cubicBezTo>
                      <a:pt x="1" y="2227"/>
                      <a:pt x="23" y="2672"/>
                      <a:pt x="45" y="3106"/>
                    </a:cubicBezTo>
                    <a:cubicBezTo>
                      <a:pt x="45" y="3140"/>
                      <a:pt x="85" y="3154"/>
                      <a:pt x="118" y="3154"/>
                    </a:cubicBezTo>
                    <a:cubicBezTo>
                      <a:pt x="128" y="3154"/>
                      <a:pt x="137" y="3153"/>
                      <a:pt x="145" y="3150"/>
                    </a:cubicBezTo>
                    <a:cubicBezTo>
                      <a:pt x="212" y="3174"/>
                      <a:pt x="282" y="3186"/>
                      <a:pt x="351" y="3186"/>
                    </a:cubicBezTo>
                    <a:cubicBezTo>
                      <a:pt x="441" y="3186"/>
                      <a:pt x="530" y="3166"/>
                      <a:pt x="612" y="3128"/>
                    </a:cubicBezTo>
                    <a:cubicBezTo>
                      <a:pt x="779" y="3050"/>
                      <a:pt x="924" y="2916"/>
                      <a:pt x="1069" y="2805"/>
                    </a:cubicBezTo>
                    <a:lnTo>
                      <a:pt x="1536" y="2439"/>
                    </a:lnTo>
                    <a:cubicBezTo>
                      <a:pt x="1669" y="2338"/>
                      <a:pt x="1791" y="2238"/>
                      <a:pt x="1892" y="2105"/>
                    </a:cubicBezTo>
                    <a:cubicBezTo>
                      <a:pt x="1981" y="1971"/>
                      <a:pt x="2025" y="1826"/>
                      <a:pt x="2080" y="1671"/>
                    </a:cubicBezTo>
                    <a:cubicBezTo>
                      <a:pt x="2103" y="1593"/>
                      <a:pt x="2136" y="1504"/>
                      <a:pt x="2181" y="1438"/>
                    </a:cubicBezTo>
                    <a:cubicBezTo>
                      <a:pt x="2236" y="1371"/>
                      <a:pt x="2303" y="1315"/>
                      <a:pt x="2369" y="1260"/>
                    </a:cubicBezTo>
                    <a:cubicBezTo>
                      <a:pt x="2426" y="1204"/>
                      <a:pt x="2481" y="1159"/>
                      <a:pt x="2537" y="1104"/>
                    </a:cubicBezTo>
                    <a:cubicBezTo>
                      <a:pt x="2592" y="1037"/>
                      <a:pt x="2626" y="970"/>
                      <a:pt x="2681" y="914"/>
                    </a:cubicBezTo>
                    <a:cubicBezTo>
                      <a:pt x="2737" y="848"/>
                      <a:pt x="2804" y="825"/>
                      <a:pt x="2870" y="781"/>
                    </a:cubicBezTo>
                    <a:cubicBezTo>
                      <a:pt x="2948" y="748"/>
                      <a:pt x="2982" y="692"/>
                      <a:pt x="3015" y="614"/>
                    </a:cubicBezTo>
                    <a:cubicBezTo>
                      <a:pt x="3048" y="558"/>
                      <a:pt x="3081" y="503"/>
                      <a:pt x="3137" y="459"/>
                    </a:cubicBezTo>
                    <a:cubicBezTo>
                      <a:pt x="3193" y="414"/>
                      <a:pt x="3271" y="380"/>
                      <a:pt x="3338" y="358"/>
                    </a:cubicBezTo>
                    <a:cubicBezTo>
                      <a:pt x="3404" y="336"/>
                      <a:pt x="3471" y="314"/>
                      <a:pt x="3526" y="281"/>
                    </a:cubicBezTo>
                    <a:cubicBezTo>
                      <a:pt x="3582" y="259"/>
                      <a:pt x="3660" y="225"/>
                      <a:pt x="3671" y="158"/>
                    </a:cubicBezTo>
                    <a:cubicBezTo>
                      <a:pt x="3682" y="91"/>
                      <a:pt x="3627" y="69"/>
                      <a:pt x="3571" y="58"/>
                    </a:cubicBezTo>
                    <a:cubicBezTo>
                      <a:pt x="3471" y="47"/>
                      <a:pt x="3370" y="47"/>
                      <a:pt x="3271" y="36"/>
                    </a:cubicBezTo>
                    <a:cubicBezTo>
                      <a:pt x="3170" y="25"/>
                      <a:pt x="3071" y="25"/>
                      <a:pt x="2982" y="14"/>
                    </a:cubicBezTo>
                    <a:cubicBezTo>
                      <a:pt x="2924" y="7"/>
                      <a:pt x="2870" y="1"/>
                      <a:pt x="2818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65" name="Google Shape;2465;p8"/>
              <p:cNvSpPr/>
              <p:nvPr/>
            </p:nvSpPr>
            <p:spPr>
              <a:xfrm>
                <a:off x="795161" y="1698162"/>
                <a:ext cx="84602" cy="92382"/>
              </a:xfrm>
              <a:custGeom>
                <a:avLst/>
                <a:gdLst/>
                <a:ahLst/>
                <a:cxnLst/>
                <a:rect l="l" t="t" r="r" b="b"/>
                <a:pathLst>
                  <a:path w="2425" h="2648" extrusionOk="0">
                    <a:moveTo>
                      <a:pt x="2425" y="1"/>
                    </a:moveTo>
                    <a:lnTo>
                      <a:pt x="2425" y="1"/>
                    </a:lnTo>
                    <a:cubicBezTo>
                      <a:pt x="2302" y="101"/>
                      <a:pt x="2169" y="179"/>
                      <a:pt x="2047" y="257"/>
                    </a:cubicBezTo>
                    <a:cubicBezTo>
                      <a:pt x="1913" y="346"/>
                      <a:pt x="1780" y="413"/>
                      <a:pt x="1646" y="490"/>
                    </a:cubicBezTo>
                    <a:cubicBezTo>
                      <a:pt x="1379" y="635"/>
                      <a:pt x="1112" y="802"/>
                      <a:pt x="878" y="1024"/>
                    </a:cubicBezTo>
                    <a:cubicBezTo>
                      <a:pt x="656" y="1246"/>
                      <a:pt x="478" y="1503"/>
                      <a:pt x="334" y="1780"/>
                    </a:cubicBezTo>
                    <a:cubicBezTo>
                      <a:pt x="267" y="1914"/>
                      <a:pt x="200" y="2059"/>
                      <a:pt x="134" y="2203"/>
                    </a:cubicBezTo>
                    <a:lnTo>
                      <a:pt x="55" y="2415"/>
                    </a:lnTo>
                    <a:cubicBezTo>
                      <a:pt x="22" y="2481"/>
                      <a:pt x="0" y="2570"/>
                      <a:pt x="22" y="2648"/>
                    </a:cubicBezTo>
                    <a:cubicBezTo>
                      <a:pt x="11" y="2570"/>
                      <a:pt x="45" y="2492"/>
                      <a:pt x="78" y="2425"/>
                    </a:cubicBezTo>
                    <a:lnTo>
                      <a:pt x="178" y="2225"/>
                    </a:lnTo>
                    <a:cubicBezTo>
                      <a:pt x="256" y="2081"/>
                      <a:pt x="322" y="1948"/>
                      <a:pt x="401" y="1814"/>
                    </a:cubicBezTo>
                    <a:cubicBezTo>
                      <a:pt x="556" y="1558"/>
                      <a:pt x="734" y="1313"/>
                      <a:pt x="957" y="1102"/>
                    </a:cubicBezTo>
                    <a:cubicBezTo>
                      <a:pt x="1168" y="880"/>
                      <a:pt x="1424" y="724"/>
                      <a:pt x="1679" y="557"/>
                    </a:cubicBezTo>
                    <a:cubicBezTo>
                      <a:pt x="1813" y="468"/>
                      <a:pt x="1946" y="390"/>
                      <a:pt x="2069" y="301"/>
                    </a:cubicBezTo>
                    <a:cubicBezTo>
                      <a:pt x="2191" y="213"/>
                      <a:pt x="2314" y="112"/>
                      <a:pt x="2425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66" name="Google Shape;2466;p8"/>
              <p:cNvSpPr/>
              <p:nvPr/>
            </p:nvSpPr>
            <p:spPr>
              <a:xfrm>
                <a:off x="801720" y="1724957"/>
                <a:ext cx="60983" cy="68693"/>
              </a:xfrm>
              <a:custGeom>
                <a:avLst/>
                <a:gdLst/>
                <a:ahLst/>
                <a:cxnLst/>
                <a:rect l="l" t="t" r="r" b="b"/>
                <a:pathLst>
                  <a:path w="1748" h="1969" extrusionOk="0">
                    <a:moveTo>
                      <a:pt x="1747" y="1"/>
                    </a:moveTo>
                    <a:lnTo>
                      <a:pt x="1747" y="1"/>
                    </a:lnTo>
                    <a:cubicBezTo>
                      <a:pt x="1647" y="67"/>
                      <a:pt x="1558" y="134"/>
                      <a:pt x="1469" y="201"/>
                    </a:cubicBezTo>
                    <a:lnTo>
                      <a:pt x="1214" y="401"/>
                    </a:lnTo>
                    <a:cubicBezTo>
                      <a:pt x="1036" y="545"/>
                      <a:pt x="858" y="679"/>
                      <a:pt x="690" y="834"/>
                    </a:cubicBezTo>
                    <a:cubicBezTo>
                      <a:pt x="524" y="979"/>
                      <a:pt x="368" y="1146"/>
                      <a:pt x="245" y="1346"/>
                    </a:cubicBezTo>
                    <a:cubicBezTo>
                      <a:pt x="134" y="1535"/>
                      <a:pt x="57" y="1758"/>
                      <a:pt x="1" y="1969"/>
                    </a:cubicBezTo>
                    <a:cubicBezTo>
                      <a:pt x="90" y="1769"/>
                      <a:pt x="190" y="1558"/>
                      <a:pt x="312" y="1380"/>
                    </a:cubicBezTo>
                    <a:cubicBezTo>
                      <a:pt x="435" y="1202"/>
                      <a:pt x="591" y="1046"/>
                      <a:pt x="757" y="901"/>
                    </a:cubicBezTo>
                    <a:lnTo>
                      <a:pt x="1258" y="468"/>
                    </a:lnTo>
                    <a:lnTo>
                      <a:pt x="1503" y="234"/>
                    </a:lnTo>
                    <a:cubicBezTo>
                      <a:pt x="1580" y="156"/>
                      <a:pt x="1669" y="78"/>
                      <a:pt x="174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67" name="Google Shape;2467;p8"/>
              <p:cNvSpPr/>
              <p:nvPr/>
            </p:nvSpPr>
            <p:spPr>
              <a:xfrm>
                <a:off x="808698" y="1744738"/>
                <a:ext cx="45842" cy="48912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1402" extrusionOk="0">
                    <a:moveTo>
                      <a:pt x="1313" y="0"/>
                    </a:moveTo>
                    <a:lnTo>
                      <a:pt x="1313" y="0"/>
                    </a:lnTo>
                    <a:cubicBezTo>
                      <a:pt x="1224" y="134"/>
                      <a:pt x="1125" y="267"/>
                      <a:pt x="1036" y="412"/>
                    </a:cubicBezTo>
                    <a:cubicBezTo>
                      <a:pt x="947" y="557"/>
                      <a:pt x="868" y="690"/>
                      <a:pt x="757" y="801"/>
                    </a:cubicBezTo>
                    <a:cubicBezTo>
                      <a:pt x="646" y="912"/>
                      <a:pt x="502" y="968"/>
                      <a:pt x="346" y="1057"/>
                    </a:cubicBezTo>
                    <a:cubicBezTo>
                      <a:pt x="201" y="1135"/>
                      <a:pt x="57" y="1246"/>
                      <a:pt x="1" y="1402"/>
                    </a:cubicBezTo>
                    <a:cubicBezTo>
                      <a:pt x="90" y="1258"/>
                      <a:pt x="235" y="1191"/>
                      <a:pt x="379" y="1124"/>
                    </a:cubicBezTo>
                    <a:cubicBezTo>
                      <a:pt x="535" y="1057"/>
                      <a:pt x="691" y="1001"/>
                      <a:pt x="824" y="868"/>
                    </a:cubicBezTo>
                    <a:cubicBezTo>
                      <a:pt x="957" y="746"/>
                      <a:pt x="1036" y="601"/>
                      <a:pt x="1103" y="445"/>
                    </a:cubicBezTo>
                    <a:cubicBezTo>
                      <a:pt x="1180" y="301"/>
                      <a:pt x="1258" y="156"/>
                      <a:pt x="131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68" name="Google Shape;2468;p8"/>
              <p:cNvSpPr/>
              <p:nvPr/>
            </p:nvSpPr>
            <p:spPr>
              <a:xfrm>
                <a:off x="792405" y="1698930"/>
                <a:ext cx="72217" cy="75322"/>
              </a:xfrm>
              <a:custGeom>
                <a:avLst/>
                <a:gdLst/>
                <a:ahLst/>
                <a:cxnLst/>
                <a:rect l="l" t="t" r="r" b="b"/>
                <a:pathLst>
                  <a:path w="2070" h="2159" extrusionOk="0">
                    <a:moveTo>
                      <a:pt x="2070" y="1"/>
                    </a:moveTo>
                    <a:lnTo>
                      <a:pt x="2070" y="1"/>
                    </a:lnTo>
                    <a:cubicBezTo>
                      <a:pt x="1958" y="68"/>
                      <a:pt x="1847" y="146"/>
                      <a:pt x="1758" y="235"/>
                    </a:cubicBezTo>
                    <a:cubicBezTo>
                      <a:pt x="1669" y="324"/>
                      <a:pt x="1580" y="424"/>
                      <a:pt x="1491" y="502"/>
                    </a:cubicBezTo>
                    <a:cubicBezTo>
                      <a:pt x="1303" y="668"/>
                      <a:pt x="1046" y="747"/>
                      <a:pt x="824" y="891"/>
                    </a:cubicBezTo>
                    <a:cubicBezTo>
                      <a:pt x="713" y="969"/>
                      <a:pt x="624" y="1058"/>
                      <a:pt x="524" y="1147"/>
                    </a:cubicBezTo>
                    <a:cubicBezTo>
                      <a:pt x="435" y="1236"/>
                      <a:pt x="346" y="1325"/>
                      <a:pt x="268" y="1425"/>
                    </a:cubicBezTo>
                    <a:cubicBezTo>
                      <a:pt x="179" y="1536"/>
                      <a:pt x="112" y="1647"/>
                      <a:pt x="79" y="1770"/>
                    </a:cubicBezTo>
                    <a:cubicBezTo>
                      <a:pt x="45" y="1903"/>
                      <a:pt x="23" y="2025"/>
                      <a:pt x="1" y="2159"/>
                    </a:cubicBezTo>
                    <a:cubicBezTo>
                      <a:pt x="45" y="2037"/>
                      <a:pt x="68" y="1903"/>
                      <a:pt x="112" y="1792"/>
                    </a:cubicBezTo>
                    <a:cubicBezTo>
                      <a:pt x="157" y="1669"/>
                      <a:pt x="223" y="1558"/>
                      <a:pt x="312" y="1469"/>
                    </a:cubicBezTo>
                    <a:cubicBezTo>
                      <a:pt x="391" y="1369"/>
                      <a:pt x="490" y="1280"/>
                      <a:pt x="579" y="1192"/>
                    </a:cubicBezTo>
                    <a:cubicBezTo>
                      <a:pt x="668" y="1103"/>
                      <a:pt x="769" y="1024"/>
                      <a:pt x="868" y="957"/>
                    </a:cubicBezTo>
                    <a:cubicBezTo>
                      <a:pt x="1080" y="813"/>
                      <a:pt x="1335" y="735"/>
                      <a:pt x="1525" y="546"/>
                    </a:cubicBezTo>
                    <a:cubicBezTo>
                      <a:pt x="1625" y="457"/>
                      <a:pt x="1703" y="357"/>
                      <a:pt x="1780" y="268"/>
                    </a:cubicBezTo>
                    <a:cubicBezTo>
                      <a:pt x="1869" y="168"/>
                      <a:pt x="1970" y="79"/>
                      <a:pt x="207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69" name="Google Shape;2469;p8"/>
              <p:cNvSpPr/>
              <p:nvPr/>
            </p:nvSpPr>
            <p:spPr>
              <a:xfrm>
                <a:off x="802522" y="1747460"/>
                <a:ext cx="40016" cy="49296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1413" extrusionOk="0">
                    <a:moveTo>
                      <a:pt x="1146" y="1"/>
                    </a:moveTo>
                    <a:lnTo>
                      <a:pt x="1146" y="1"/>
                    </a:lnTo>
                    <a:cubicBezTo>
                      <a:pt x="1057" y="134"/>
                      <a:pt x="979" y="268"/>
                      <a:pt x="868" y="367"/>
                    </a:cubicBezTo>
                    <a:cubicBezTo>
                      <a:pt x="768" y="479"/>
                      <a:pt x="634" y="545"/>
                      <a:pt x="489" y="624"/>
                    </a:cubicBezTo>
                    <a:cubicBezTo>
                      <a:pt x="356" y="713"/>
                      <a:pt x="256" y="846"/>
                      <a:pt x="178" y="979"/>
                    </a:cubicBezTo>
                    <a:cubicBezTo>
                      <a:pt x="101" y="1124"/>
                      <a:pt x="45" y="1269"/>
                      <a:pt x="0" y="1413"/>
                    </a:cubicBezTo>
                    <a:cubicBezTo>
                      <a:pt x="78" y="1279"/>
                      <a:pt x="145" y="1146"/>
                      <a:pt x="222" y="1012"/>
                    </a:cubicBezTo>
                    <a:cubicBezTo>
                      <a:pt x="311" y="890"/>
                      <a:pt x="412" y="779"/>
                      <a:pt x="534" y="690"/>
                    </a:cubicBezTo>
                    <a:cubicBezTo>
                      <a:pt x="601" y="656"/>
                      <a:pt x="667" y="612"/>
                      <a:pt x="734" y="567"/>
                    </a:cubicBezTo>
                    <a:cubicBezTo>
                      <a:pt x="801" y="523"/>
                      <a:pt x="868" y="468"/>
                      <a:pt x="912" y="412"/>
                    </a:cubicBezTo>
                    <a:cubicBezTo>
                      <a:pt x="1023" y="290"/>
                      <a:pt x="1090" y="145"/>
                      <a:pt x="114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70" name="Google Shape;2470;p8"/>
              <p:cNvSpPr/>
              <p:nvPr/>
            </p:nvSpPr>
            <p:spPr>
              <a:xfrm>
                <a:off x="788148" y="1746343"/>
                <a:ext cx="130409" cy="67891"/>
              </a:xfrm>
              <a:custGeom>
                <a:avLst/>
                <a:gdLst/>
                <a:ahLst/>
                <a:cxnLst/>
                <a:rect l="l" t="t" r="r" b="b"/>
                <a:pathLst>
                  <a:path w="3738" h="1946" extrusionOk="0">
                    <a:moveTo>
                      <a:pt x="3292" y="1"/>
                    </a:moveTo>
                    <a:cubicBezTo>
                      <a:pt x="3247" y="1"/>
                      <a:pt x="3169" y="7"/>
                      <a:pt x="3026" y="21"/>
                    </a:cubicBezTo>
                    <a:cubicBezTo>
                      <a:pt x="2592" y="55"/>
                      <a:pt x="2392" y="122"/>
                      <a:pt x="2058" y="344"/>
                    </a:cubicBezTo>
                    <a:cubicBezTo>
                      <a:pt x="1736" y="577"/>
                      <a:pt x="1669" y="833"/>
                      <a:pt x="1302" y="1089"/>
                    </a:cubicBezTo>
                    <a:cubicBezTo>
                      <a:pt x="988" y="1318"/>
                      <a:pt x="918" y="1383"/>
                      <a:pt x="814" y="1383"/>
                    </a:cubicBezTo>
                    <a:cubicBezTo>
                      <a:pt x="796" y="1383"/>
                      <a:pt x="778" y="1381"/>
                      <a:pt x="757" y="1378"/>
                    </a:cubicBezTo>
                    <a:cubicBezTo>
                      <a:pt x="638" y="1360"/>
                      <a:pt x="557" y="1222"/>
                      <a:pt x="421" y="1222"/>
                    </a:cubicBezTo>
                    <a:cubicBezTo>
                      <a:pt x="392" y="1222"/>
                      <a:pt x="359" y="1229"/>
                      <a:pt x="323" y="1245"/>
                    </a:cubicBezTo>
                    <a:cubicBezTo>
                      <a:pt x="123" y="1334"/>
                      <a:pt x="1" y="1479"/>
                      <a:pt x="34" y="1600"/>
                    </a:cubicBezTo>
                    <a:cubicBezTo>
                      <a:pt x="45" y="1701"/>
                      <a:pt x="345" y="1723"/>
                      <a:pt x="579" y="1812"/>
                    </a:cubicBezTo>
                    <a:cubicBezTo>
                      <a:pt x="759" y="1872"/>
                      <a:pt x="945" y="1945"/>
                      <a:pt x="1113" y="1945"/>
                    </a:cubicBezTo>
                    <a:cubicBezTo>
                      <a:pt x="1163" y="1945"/>
                      <a:pt x="1211" y="1939"/>
                      <a:pt x="1257" y="1923"/>
                    </a:cubicBezTo>
                    <a:cubicBezTo>
                      <a:pt x="1457" y="1857"/>
                      <a:pt x="1847" y="1778"/>
                      <a:pt x="2225" y="1390"/>
                    </a:cubicBezTo>
                    <a:cubicBezTo>
                      <a:pt x="2592" y="1011"/>
                      <a:pt x="2636" y="733"/>
                      <a:pt x="3071" y="455"/>
                    </a:cubicBezTo>
                    <a:cubicBezTo>
                      <a:pt x="3504" y="177"/>
                      <a:pt x="3738" y="244"/>
                      <a:pt x="3726" y="144"/>
                    </a:cubicBezTo>
                    <a:cubicBezTo>
                      <a:pt x="3726" y="55"/>
                      <a:pt x="3605" y="122"/>
                      <a:pt x="3449" y="66"/>
                    </a:cubicBezTo>
                    <a:cubicBezTo>
                      <a:pt x="3335" y="28"/>
                      <a:pt x="3386" y="1"/>
                      <a:pt x="3292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71" name="Google Shape;2471;p8"/>
              <p:cNvSpPr/>
              <p:nvPr/>
            </p:nvSpPr>
            <p:spPr>
              <a:xfrm>
                <a:off x="788148" y="1747076"/>
                <a:ext cx="102499" cy="65623"/>
              </a:xfrm>
              <a:custGeom>
                <a:avLst/>
                <a:gdLst/>
                <a:ahLst/>
                <a:cxnLst/>
                <a:rect l="l" t="t" r="r" b="b"/>
                <a:pathLst>
                  <a:path w="2938" h="1881" extrusionOk="0">
                    <a:moveTo>
                      <a:pt x="2937" y="0"/>
                    </a:moveTo>
                    <a:lnTo>
                      <a:pt x="2937" y="0"/>
                    </a:lnTo>
                    <a:cubicBezTo>
                      <a:pt x="2559" y="45"/>
                      <a:pt x="2370" y="111"/>
                      <a:pt x="2058" y="323"/>
                    </a:cubicBezTo>
                    <a:cubicBezTo>
                      <a:pt x="1736" y="556"/>
                      <a:pt x="1669" y="812"/>
                      <a:pt x="1302" y="1068"/>
                    </a:cubicBezTo>
                    <a:cubicBezTo>
                      <a:pt x="988" y="1297"/>
                      <a:pt x="918" y="1362"/>
                      <a:pt x="814" y="1362"/>
                    </a:cubicBezTo>
                    <a:cubicBezTo>
                      <a:pt x="796" y="1362"/>
                      <a:pt x="778" y="1360"/>
                      <a:pt x="757" y="1357"/>
                    </a:cubicBezTo>
                    <a:cubicBezTo>
                      <a:pt x="638" y="1339"/>
                      <a:pt x="557" y="1201"/>
                      <a:pt x="421" y="1201"/>
                    </a:cubicBezTo>
                    <a:cubicBezTo>
                      <a:pt x="392" y="1201"/>
                      <a:pt x="359" y="1208"/>
                      <a:pt x="323" y="1224"/>
                    </a:cubicBezTo>
                    <a:cubicBezTo>
                      <a:pt x="123" y="1313"/>
                      <a:pt x="1" y="1458"/>
                      <a:pt x="34" y="1579"/>
                    </a:cubicBezTo>
                    <a:cubicBezTo>
                      <a:pt x="45" y="1680"/>
                      <a:pt x="345" y="1702"/>
                      <a:pt x="579" y="1791"/>
                    </a:cubicBezTo>
                    <a:cubicBezTo>
                      <a:pt x="679" y="1824"/>
                      <a:pt x="768" y="1858"/>
                      <a:pt x="868" y="1880"/>
                    </a:cubicBezTo>
                    <a:cubicBezTo>
                      <a:pt x="1013" y="1802"/>
                      <a:pt x="1158" y="1702"/>
                      <a:pt x="1269" y="1579"/>
                    </a:cubicBezTo>
                    <a:cubicBezTo>
                      <a:pt x="1380" y="1480"/>
                      <a:pt x="1480" y="1357"/>
                      <a:pt x="1625" y="1268"/>
                    </a:cubicBezTo>
                    <a:cubicBezTo>
                      <a:pt x="1747" y="1191"/>
                      <a:pt x="1902" y="1157"/>
                      <a:pt x="2036" y="1079"/>
                    </a:cubicBezTo>
                    <a:cubicBezTo>
                      <a:pt x="2292" y="924"/>
                      <a:pt x="2458" y="645"/>
                      <a:pt x="2636" y="412"/>
                    </a:cubicBezTo>
                    <a:cubicBezTo>
                      <a:pt x="2737" y="279"/>
                      <a:pt x="2837" y="145"/>
                      <a:pt x="293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72" name="Google Shape;2472;p8"/>
              <p:cNvSpPr/>
              <p:nvPr/>
            </p:nvSpPr>
            <p:spPr>
              <a:xfrm>
                <a:off x="795719" y="1747460"/>
                <a:ext cx="91824" cy="54564"/>
              </a:xfrm>
              <a:custGeom>
                <a:avLst/>
                <a:gdLst/>
                <a:ahLst/>
                <a:cxnLst/>
                <a:rect l="l" t="t" r="r" b="b"/>
                <a:pathLst>
                  <a:path w="2632" h="1564" extrusionOk="0">
                    <a:moveTo>
                      <a:pt x="2631" y="1"/>
                    </a:moveTo>
                    <a:cubicBezTo>
                      <a:pt x="2553" y="11"/>
                      <a:pt x="2486" y="23"/>
                      <a:pt x="2431" y="34"/>
                    </a:cubicBezTo>
                    <a:cubicBezTo>
                      <a:pt x="2397" y="56"/>
                      <a:pt x="2375" y="67"/>
                      <a:pt x="2342" y="78"/>
                    </a:cubicBezTo>
                    <a:cubicBezTo>
                      <a:pt x="2253" y="134"/>
                      <a:pt x="2164" y="189"/>
                      <a:pt x="2086" y="268"/>
                    </a:cubicBezTo>
                    <a:cubicBezTo>
                      <a:pt x="2008" y="345"/>
                      <a:pt x="1952" y="446"/>
                      <a:pt x="1886" y="535"/>
                    </a:cubicBezTo>
                    <a:cubicBezTo>
                      <a:pt x="1741" y="713"/>
                      <a:pt x="1530" y="846"/>
                      <a:pt x="1374" y="1012"/>
                    </a:cubicBezTo>
                    <a:cubicBezTo>
                      <a:pt x="1208" y="1190"/>
                      <a:pt x="1052" y="1368"/>
                      <a:pt x="818" y="1469"/>
                    </a:cubicBezTo>
                    <a:cubicBezTo>
                      <a:pt x="722" y="1506"/>
                      <a:pt x="622" y="1525"/>
                      <a:pt x="522" y="1525"/>
                    </a:cubicBezTo>
                    <a:cubicBezTo>
                      <a:pt x="355" y="1525"/>
                      <a:pt x="190" y="1473"/>
                      <a:pt x="51" y="1368"/>
                    </a:cubicBezTo>
                    <a:cubicBezTo>
                      <a:pt x="48" y="1365"/>
                      <a:pt x="42" y="1364"/>
                      <a:pt x="37" y="1364"/>
                    </a:cubicBezTo>
                    <a:cubicBezTo>
                      <a:pt x="20" y="1364"/>
                      <a:pt x="1" y="1374"/>
                      <a:pt x="17" y="1391"/>
                    </a:cubicBezTo>
                    <a:cubicBezTo>
                      <a:pt x="165" y="1511"/>
                      <a:pt x="336" y="1564"/>
                      <a:pt x="509" y="1564"/>
                    </a:cubicBezTo>
                    <a:cubicBezTo>
                      <a:pt x="765" y="1564"/>
                      <a:pt x="1026" y="1448"/>
                      <a:pt x="1218" y="1269"/>
                    </a:cubicBezTo>
                    <a:cubicBezTo>
                      <a:pt x="1307" y="1180"/>
                      <a:pt x="1386" y="1079"/>
                      <a:pt x="1475" y="990"/>
                    </a:cubicBezTo>
                    <a:cubicBezTo>
                      <a:pt x="1563" y="901"/>
                      <a:pt x="1663" y="824"/>
                      <a:pt x="1764" y="745"/>
                    </a:cubicBezTo>
                    <a:cubicBezTo>
                      <a:pt x="1853" y="668"/>
                      <a:pt x="1930" y="579"/>
                      <a:pt x="1997" y="490"/>
                    </a:cubicBezTo>
                    <a:cubicBezTo>
                      <a:pt x="2075" y="379"/>
                      <a:pt x="2142" y="278"/>
                      <a:pt x="2241" y="212"/>
                    </a:cubicBezTo>
                    <a:cubicBezTo>
                      <a:pt x="2364" y="123"/>
                      <a:pt x="2498" y="67"/>
                      <a:pt x="263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73" name="Google Shape;2473;p8"/>
              <p:cNvSpPr/>
              <p:nvPr/>
            </p:nvSpPr>
            <p:spPr>
              <a:xfrm>
                <a:off x="824642" y="1749379"/>
                <a:ext cx="90428" cy="64856"/>
              </a:xfrm>
              <a:custGeom>
                <a:avLst/>
                <a:gdLst/>
                <a:ahLst/>
                <a:cxnLst/>
                <a:rect l="l" t="t" r="r" b="b"/>
                <a:pathLst>
                  <a:path w="2592" h="1859" extrusionOk="0">
                    <a:moveTo>
                      <a:pt x="2492" y="1"/>
                    </a:moveTo>
                    <a:cubicBezTo>
                      <a:pt x="2292" y="90"/>
                      <a:pt x="2102" y="201"/>
                      <a:pt x="1913" y="312"/>
                    </a:cubicBezTo>
                    <a:cubicBezTo>
                      <a:pt x="1791" y="391"/>
                      <a:pt x="1679" y="457"/>
                      <a:pt x="1558" y="535"/>
                    </a:cubicBezTo>
                    <a:cubicBezTo>
                      <a:pt x="1446" y="601"/>
                      <a:pt x="1346" y="668"/>
                      <a:pt x="1246" y="757"/>
                    </a:cubicBezTo>
                    <a:cubicBezTo>
                      <a:pt x="1157" y="846"/>
                      <a:pt x="1079" y="957"/>
                      <a:pt x="1012" y="1069"/>
                    </a:cubicBezTo>
                    <a:cubicBezTo>
                      <a:pt x="945" y="1180"/>
                      <a:pt x="868" y="1269"/>
                      <a:pt x="779" y="1358"/>
                    </a:cubicBezTo>
                    <a:cubicBezTo>
                      <a:pt x="612" y="1536"/>
                      <a:pt x="401" y="1681"/>
                      <a:pt x="178" y="1792"/>
                    </a:cubicBezTo>
                    <a:cubicBezTo>
                      <a:pt x="122" y="1814"/>
                      <a:pt x="67" y="1836"/>
                      <a:pt x="0" y="1859"/>
                    </a:cubicBezTo>
                    <a:cubicBezTo>
                      <a:pt x="67" y="1859"/>
                      <a:pt x="134" y="1859"/>
                      <a:pt x="201" y="1836"/>
                    </a:cubicBezTo>
                    <a:cubicBezTo>
                      <a:pt x="401" y="1747"/>
                      <a:pt x="589" y="1625"/>
                      <a:pt x="745" y="1481"/>
                    </a:cubicBezTo>
                    <a:cubicBezTo>
                      <a:pt x="834" y="1402"/>
                      <a:pt x="912" y="1325"/>
                      <a:pt x="979" y="1236"/>
                    </a:cubicBezTo>
                    <a:cubicBezTo>
                      <a:pt x="1057" y="1125"/>
                      <a:pt x="1123" y="1013"/>
                      <a:pt x="1202" y="913"/>
                    </a:cubicBezTo>
                    <a:cubicBezTo>
                      <a:pt x="1368" y="690"/>
                      <a:pt x="1624" y="569"/>
                      <a:pt x="1847" y="424"/>
                    </a:cubicBezTo>
                    <a:cubicBezTo>
                      <a:pt x="2091" y="279"/>
                      <a:pt x="2336" y="124"/>
                      <a:pt x="259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74" name="Google Shape;2474;p8"/>
              <p:cNvSpPr/>
              <p:nvPr/>
            </p:nvSpPr>
            <p:spPr>
              <a:xfrm>
                <a:off x="823072" y="1778894"/>
                <a:ext cx="17130" cy="12839"/>
              </a:xfrm>
              <a:custGeom>
                <a:avLst/>
                <a:gdLst/>
                <a:ahLst/>
                <a:cxnLst/>
                <a:rect l="l" t="t" r="r" b="b"/>
                <a:pathLst>
                  <a:path w="491" h="368" extrusionOk="0">
                    <a:moveTo>
                      <a:pt x="490" y="0"/>
                    </a:moveTo>
                    <a:lnTo>
                      <a:pt x="490" y="0"/>
                    </a:lnTo>
                    <a:cubicBezTo>
                      <a:pt x="434" y="45"/>
                      <a:pt x="379" y="101"/>
                      <a:pt x="301" y="156"/>
                    </a:cubicBezTo>
                    <a:cubicBezTo>
                      <a:pt x="157" y="256"/>
                      <a:pt x="68" y="323"/>
                      <a:pt x="1" y="368"/>
                    </a:cubicBezTo>
                    <a:cubicBezTo>
                      <a:pt x="101" y="345"/>
                      <a:pt x="190" y="289"/>
                      <a:pt x="268" y="234"/>
                    </a:cubicBezTo>
                    <a:cubicBezTo>
                      <a:pt x="345" y="178"/>
                      <a:pt x="401" y="111"/>
                      <a:pt x="468" y="34"/>
                    </a:cubicBezTo>
                    <a:cubicBezTo>
                      <a:pt x="479" y="22"/>
                      <a:pt x="490" y="12"/>
                      <a:pt x="49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75" name="Google Shape;2475;p8"/>
              <p:cNvSpPr/>
              <p:nvPr/>
            </p:nvSpPr>
            <p:spPr>
              <a:xfrm>
                <a:off x="788951" y="1746273"/>
                <a:ext cx="115652" cy="64333"/>
              </a:xfrm>
              <a:custGeom>
                <a:avLst/>
                <a:gdLst/>
                <a:ahLst/>
                <a:cxnLst/>
                <a:rect l="l" t="t" r="r" b="b"/>
                <a:pathLst>
                  <a:path w="3315" h="1844" extrusionOk="0">
                    <a:moveTo>
                      <a:pt x="3192" y="1"/>
                    </a:moveTo>
                    <a:cubicBezTo>
                      <a:pt x="3048" y="68"/>
                      <a:pt x="2903" y="124"/>
                      <a:pt x="2758" y="168"/>
                    </a:cubicBezTo>
                    <a:cubicBezTo>
                      <a:pt x="2636" y="201"/>
                      <a:pt x="2536" y="257"/>
                      <a:pt x="2447" y="357"/>
                    </a:cubicBezTo>
                    <a:cubicBezTo>
                      <a:pt x="2358" y="457"/>
                      <a:pt x="2291" y="569"/>
                      <a:pt x="2191" y="668"/>
                    </a:cubicBezTo>
                    <a:cubicBezTo>
                      <a:pt x="1991" y="891"/>
                      <a:pt x="1780" y="1113"/>
                      <a:pt x="1568" y="1325"/>
                    </a:cubicBezTo>
                    <a:cubicBezTo>
                      <a:pt x="1468" y="1436"/>
                      <a:pt x="1357" y="1536"/>
                      <a:pt x="1257" y="1636"/>
                    </a:cubicBezTo>
                    <a:cubicBezTo>
                      <a:pt x="1212" y="1681"/>
                      <a:pt x="1157" y="1736"/>
                      <a:pt x="1101" y="1770"/>
                    </a:cubicBezTo>
                    <a:cubicBezTo>
                      <a:pt x="1050" y="1799"/>
                      <a:pt x="993" y="1809"/>
                      <a:pt x="935" y="1809"/>
                    </a:cubicBezTo>
                    <a:cubicBezTo>
                      <a:pt x="906" y="1809"/>
                      <a:pt x="876" y="1807"/>
                      <a:pt x="845" y="1803"/>
                    </a:cubicBezTo>
                    <a:cubicBezTo>
                      <a:pt x="678" y="1780"/>
                      <a:pt x="500" y="1748"/>
                      <a:pt x="345" y="1691"/>
                    </a:cubicBezTo>
                    <a:cubicBezTo>
                      <a:pt x="233" y="1659"/>
                      <a:pt x="122" y="1592"/>
                      <a:pt x="0" y="1558"/>
                    </a:cubicBezTo>
                    <a:lnTo>
                      <a:pt x="0" y="1558"/>
                    </a:lnTo>
                    <a:cubicBezTo>
                      <a:pt x="0" y="1570"/>
                      <a:pt x="0" y="1580"/>
                      <a:pt x="11" y="1592"/>
                    </a:cubicBezTo>
                    <a:cubicBezTo>
                      <a:pt x="111" y="1636"/>
                      <a:pt x="200" y="1681"/>
                      <a:pt x="312" y="1714"/>
                    </a:cubicBezTo>
                    <a:cubicBezTo>
                      <a:pt x="445" y="1770"/>
                      <a:pt x="601" y="1792"/>
                      <a:pt x="745" y="1825"/>
                    </a:cubicBezTo>
                    <a:cubicBezTo>
                      <a:pt x="802" y="1835"/>
                      <a:pt x="859" y="1843"/>
                      <a:pt x="916" y="1843"/>
                    </a:cubicBezTo>
                    <a:cubicBezTo>
                      <a:pt x="981" y="1843"/>
                      <a:pt x="1047" y="1833"/>
                      <a:pt x="1112" y="1803"/>
                    </a:cubicBezTo>
                    <a:cubicBezTo>
                      <a:pt x="1224" y="1736"/>
                      <a:pt x="1323" y="1636"/>
                      <a:pt x="1424" y="1547"/>
                    </a:cubicBezTo>
                    <a:cubicBezTo>
                      <a:pt x="1646" y="1336"/>
                      <a:pt x="1857" y="1102"/>
                      <a:pt x="2069" y="880"/>
                    </a:cubicBezTo>
                    <a:cubicBezTo>
                      <a:pt x="2180" y="769"/>
                      <a:pt x="2291" y="658"/>
                      <a:pt x="2380" y="535"/>
                    </a:cubicBezTo>
                    <a:cubicBezTo>
                      <a:pt x="2469" y="424"/>
                      <a:pt x="2547" y="302"/>
                      <a:pt x="2680" y="246"/>
                    </a:cubicBezTo>
                    <a:cubicBezTo>
                      <a:pt x="2836" y="179"/>
                      <a:pt x="3003" y="134"/>
                      <a:pt x="3147" y="79"/>
                    </a:cubicBezTo>
                    <a:lnTo>
                      <a:pt x="3315" y="12"/>
                    </a:lnTo>
                    <a:cubicBezTo>
                      <a:pt x="3303" y="1"/>
                      <a:pt x="3270" y="1"/>
                      <a:pt x="319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76" name="Google Shape;2476;p8"/>
              <p:cNvSpPr/>
              <p:nvPr/>
            </p:nvSpPr>
            <p:spPr>
              <a:xfrm>
                <a:off x="847912" y="1750565"/>
                <a:ext cx="26794" cy="19816"/>
              </a:xfrm>
              <a:custGeom>
                <a:avLst/>
                <a:gdLst/>
                <a:ahLst/>
                <a:cxnLst/>
                <a:rect l="l" t="t" r="r" b="b"/>
                <a:pathLst>
                  <a:path w="768" h="568" extrusionOk="0">
                    <a:moveTo>
                      <a:pt x="768" y="1"/>
                    </a:moveTo>
                    <a:lnTo>
                      <a:pt x="768" y="1"/>
                    </a:lnTo>
                    <a:cubicBezTo>
                      <a:pt x="713" y="23"/>
                      <a:pt x="646" y="45"/>
                      <a:pt x="590" y="78"/>
                    </a:cubicBezTo>
                    <a:cubicBezTo>
                      <a:pt x="557" y="100"/>
                      <a:pt x="535" y="123"/>
                      <a:pt x="501" y="145"/>
                    </a:cubicBezTo>
                    <a:cubicBezTo>
                      <a:pt x="390" y="245"/>
                      <a:pt x="256" y="323"/>
                      <a:pt x="134" y="412"/>
                    </a:cubicBezTo>
                    <a:cubicBezTo>
                      <a:pt x="90" y="456"/>
                      <a:pt x="45" y="512"/>
                      <a:pt x="1" y="567"/>
                    </a:cubicBezTo>
                    <a:cubicBezTo>
                      <a:pt x="78" y="501"/>
                      <a:pt x="167" y="456"/>
                      <a:pt x="245" y="401"/>
                    </a:cubicBezTo>
                    <a:cubicBezTo>
                      <a:pt x="345" y="334"/>
                      <a:pt x="434" y="268"/>
                      <a:pt x="523" y="201"/>
                    </a:cubicBezTo>
                    <a:cubicBezTo>
                      <a:pt x="612" y="134"/>
                      <a:pt x="690" y="67"/>
                      <a:pt x="76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77" name="Google Shape;2477;p8"/>
              <p:cNvSpPr/>
              <p:nvPr/>
            </p:nvSpPr>
            <p:spPr>
              <a:xfrm>
                <a:off x="788951" y="1800595"/>
                <a:ext cx="35306" cy="9908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284" extrusionOk="0">
                    <a:moveTo>
                      <a:pt x="0" y="1"/>
                    </a:moveTo>
                    <a:cubicBezTo>
                      <a:pt x="0" y="13"/>
                      <a:pt x="0" y="23"/>
                      <a:pt x="11" y="35"/>
                    </a:cubicBezTo>
                    <a:cubicBezTo>
                      <a:pt x="111" y="79"/>
                      <a:pt x="200" y="124"/>
                      <a:pt x="312" y="157"/>
                    </a:cubicBezTo>
                    <a:cubicBezTo>
                      <a:pt x="445" y="213"/>
                      <a:pt x="601" y="235"/>
                      <a:pt x="745" y="268"/>
                    </a:cubicBezTo>
                    <a:cubicBezTo>
                      <a:pt x="792" y="276"/>
                      <a:pt x="845" y="284"/>
                      <a:pt x="896" y="284"/>
                    </a:cubicBezTo>
                    <a:cubicBezTo>
                      <a:pt x="917" y="284"/>
                      <a:pt x="937" y="283"/>
                      <a:pt x="957" y="279"/>
                    </a:cubicBezTo>
                    <a:cubicBezTo>
                      <a:pt x="979" y="268"/>
                      <a:pt x="990" y="257"/>
                      <a:pt x="1012" y="246"/>
                    </a:cubicBezTo>
                    <a:lnTo>
                      <a:pt x="1012" y="246"/>
                    </a:lnTo>
                    <a:cubicBezTo>
                      <a:pt x="984" y="251"/>
                      <a:pt x="956" y="254"/>
                      <a:pt x="929" y="254"/>
                    </a:cubicBezTo>
                    <a:cubicBezTo>
                      <a:pt x="901" y="254"/>
                      <a:pt x="873" y="251"/>
                      <a:pt x="845" y="246"/>
                    </a:cubicBezTo>
                    <a:cubicBezTo>
                      <a:pt x="678" y="223"/>
                      <a:pt x="500" y="191"/>
                      <a:pt x="345" y="134"/>
                    </a:cubicBezTo>
                    <a:cubicBezTo>
                      <a:pt x="233" y="102"/>
                      <a:pt x="122" y="35"/>
                      <a:pt x="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78" name="Google Shape;2478;p8"/>
              <p:cNvSpPr/>
              <p:nvPr/>
            </p:nvSpPr>
            <p:spPr>
              <a:xfrm>
                <a:off x="847912" y="1750565"/>
                <a:ext cx="26794" cy="19816"/>
              </a:xfrm>
              <a:custGeom>
                <a:avLst/>
                <a:gdLst/>
                <a:ahLst/>
                <a:cxnLst/>
                <a:rect l="l" t="t" r="r" b="b"/>
                <a:pathLst>
                  <a:path w="768" h="568" extrusionOk="0">
                    <a:moveTo>
                      <a:pt x="768" y="1"/>
                    </a:moveTo>
                    <a:cubicBezTo>
                      <a:pt x="745" y="1"/>
                      <a:pt x="735" y="11"/>
                      <a:pt x="713" y="23"/>
                    </a:cubicBezTo>
                    <a:cubicBezTo>
                      <a:pt x="701" y="23"/>
                      <a:pt x="690" y="34"/>
                      <a:pt x="668" y="34"/>
                    </a:cubicBezTo>
                    <a:cubicBezTo>
                      <a:pt x="657" y="45"/>
                      <a:pt x="634" y="56"/>
                      <a:pt x="624" y="67"/>
                    </a:cubicBezTo>
                    <a:cubicBezTo>
                      <a:pt x="612" y="67"/>
                      <a:pt x="601" y="78"/>
                      <a:pt x="590" y="78"/>
                    </a:cubicBezTo>
                    <a:cubicBezTo>
                      <a:pt x="557" y="100"/>
                      <a:pt x="535" y="123"/>
                      <a:pt x="501" y="145"/>
                    </a:cubicBezTo>
                    <a:cubicBezTo>
                      <a:pt x="390" y="245"/>
                      <a:pt x="256" y="323"/>
                      <a:pt x="134" y="412"/>
                    </a:cubicBezTo>
                    <a:cubicBezTo>
                      <a:pt x="90" y="456"/>
                      <a:pt x="45" y="512"/>
                      <a:pt x="1" y="567"/>
                    </a:cubicBezTo>
                    <a:cubicBezTo>
                      <a:pt x="78" y="501"/>
                      <a:pt x="167" y="456"/>
                      <a:pt x="245" y="401"/>
                    </a:cubicBezTo>
                    <a:cubicBezTo>
                      <a:pt x="345" y="334"/>
                      <a:pt x="434" y="268"/>
                      <a:pt x="523" y="201"/>
                    </a:cubicBezTo>
                    <a:cubicBezTo>
                      <a:pt x="612" y="134"/>
                      <a:pt x="690" y="67"/>
                      <a:pt x="76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79" name="Google Shape;2479;p8"/>
              <p:cNvSpPr/>
              <p:nvPr/>
            </p:nvSpPr>
            <p:spPr>
              <a:xfrm>
                <a:off x="795719" y="1747460"/>
                <a:ext cx="91405" cy="54564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1564" extrusionOk="0">
                    <a:moveTo>
                      <a:pt x="2620" y="1"/>
                    </a:moveTo>
                    <a:lnTo>
                      <a:pt x="2620" y="1"/>
                    </a:lnTo>
                    <a:cubicBezTo>
                      <a:pt x="2613" y="4"/>
                      <a:pt x="2606" y="8"/>
                      <a:pt x="2600" y="11"/>
                    </a:cubicBezTo>
                    <a:lnTo>
                      <a:pt x="2609" y="11"/>
                    </a:lnTo>
                    <a:lnTo>
                      <a:pt x="2620" y="1"/>
                    </a:lnTo>
                    <a:close/>
                    <a:moveTo>
                      <a:pt x="2553" y="11"/>
                    </a:moveTo>
                    <a:cubicBezTo>
                      <a:pt x="2542" y="23"/>
                      <a:pt x="2520" y="23"/>
                      <a:pt x="2498" y="23"/>
                    </a:cubicBezTo>
                    <a:cubicBezTo>
                      <a:pt x="2476" y="34"/>
                      <a:pt x="2464" y="34"/>
                      <a:pt x="2453" y="34"/>
                    </a:cubicBezTo>
                    <a:cubicBezTo>
                      <a:pt x="2442" y="34"/>
                      <a:pt x="2431" y="34"/>
                      <a:pt x="2431" y="45"/>
                    </a:cubicBezTo>
                    <a:cubicBezTo>
                      <a:pt x="2397" y="56"/>
                      <a:pt x="2375" y="67"/>
                      <a:pt x="2342" y="78"/>
                    </a:cubicBezTo>
                    <a:cubicBezTo>
                      <a:pt x="2253" y="134"/>
                      <a:pt x="2164" y="189"/>
                      <a:pt x="2086" y="268"/>
                    </a:cubicBezTo>
                    <a:cubicBezTo>
                      <a:pt x="2008" y="345"/>
                      <a:pt x="1952" y="446"/>
                      <a:pt x="1886" y="535"/>
                    </a:cubicBezTo>
                    <a:cubicBezTo>
                      <a:pt x="1741" y="713"/>
                      <a:pt x="1530" y="846"/>
                      <a:pt x="1374" y="1012"/>
                    </a:cubicBezTo>
                    <a:cubicBezTo>
                      <a:pt x="1208" y="1190"/>
                      <a:pt x="1052" y="1368"/>
                      <a:pt x="818" y="1469"/>
                    </a:cubicBezTo>
                    <a:cubicBezTo>
                      <a:pt x="722" y="1506"/>
                      <a:pt x="622" y="1525"/>
                      <a:pt x="522" y="1525"/>
                    </a:cubicBezTo>
                    <a:cubicBezTo>
                      <a:pt x="355" y="1525"/>
                      <a:pt x="190" y="1473"/>
                      <a:pt x="51" y="1368"/>
                    </a:cubicBezTo>
                    <a:cubicBezTo>
                      <a:pt x="48" y="1365"/>
                      <a:pt x="42" y="1364"/>
                      <a:pt x="37" y="1364"/>
                    </a:cubicBezTo>
                    <a:cubicBezTo>
                      <a:pt x="20" y="1364"/>
                      <a:pt x="1" y="1374"/>
                      <a:pt x="17" y="1391"/>
                    </a:cubicBezTo>
                    <a:cubicBezTo>
                      <a:pt x="165" y="1511"/>
                      <a:pt x="336" y="1564"/>
                      <a:pt x="509" y="1564"/>
                    </a:cubicBezTo>
                    <a:cubicBezTo>
                      <a:pt x="765" y="1564"/>
                      <a:pt x="1026" y="1448"/>
                      <a:pt x="1218" y="1269"/>
                    </a:cubicBezTo>
                    <a:cubicBezTo>
                      <a:pt x="1307" y="1180"/>
                      <a:pt x="1386" y="1079"/>
                      <a:pt x="1475" y="990"/>
                    </a:cubicBezTo>
                    <a:cubicBezTo>
                      <a:pt x="1563" y="901"/>
                      <a:pt x="1663" y="824"/>
                      <a:pt x="1764" y="745"/>
                    </a:cubicBezTo>
                    <a:cubicBezTo>
                      <a:pt x="1853" y="668"/>
                      <a:pt x="1930" y="579"/>
                      <a:pt x="1997" y="490"/>
                    </a:cubicBezTo>
                    <a:cubicBezTo>
                      <a:pt x="2075" y="379"/>
                      <a:pt x="2142" y="278"/>
                      <a:pt x="2241" y="212"/>
                    </a:cubicBezTo>
                    <a:cubicBezTo>
                      <a:pt x="2358" y="127"/>
                      <a:pt x="2483" y="73"/>
                      <a:pt x="2600" y="1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80" name="Google Shape;2480;p8"/>
              <p:cNvSpPr/>
              <p:nvPr/>
            </p:nvSpPr>
            <p:spPr>
              <a:xfrm>
                <a:off x="844807" y="1750949"/>
                <a:ext cx="43086" cy="40400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1158" extrusionOk="0">
                    <a:moveTo>
                      <a:pt x="1235" y="0"/>
                    </a:moveTo>
                    <a:lnTo>
                      <a:pt x="1235" y="0"/>
                    </a:lnTo>
                    <a:cubicBezTo>
                      <a:pt x="1202" y="12"/>
                      <a:pt x="1180" y="23"/>
                      <a:pt x="1157" y="34"/>
                    </a:cubicBezTo>
                    <a:cubicBezTo>
                      <a:pt x="1035" y="67"/>
                      <a:pt x="935" y="123"/>
                      <a:pt x="846" y="223"/>
                    </a:cubicBezTo>
                    <a:cubicBezTo>
                      <a:pt x="757" y="323"/>
                      <a:pt x="690" y="435"/>
                      <a:pt x="590" y="534"/>
                    </a:cubicBezTo>
                    <a:cubicBezTo>
                      <a:pt x="401" y="746"/>
                      <a:pt x="201" y="957"/>
                      <a:pt x="1" y="1157"/>
                    </a:cubicBezTo>
                    <a:cubicBezTo>
                      <a:pt x="45" y="1135"/>
                      <a:pt x="90" y="1113"/>
                      <a:pt x="145" y="1090"/>
                    </a:cubicBezTo>
                    <a:cubicBezTo>
                      <a:pt x="256" y="979"/>
                      <a:pt x="357" y="857"/>
                      <a:pt x="468" y="746"/>
                    </a:cubicBezTo>
                    <a:cubicBezTo>
                      <a:pt x="579" y="635"/>
                      <a:pt x="690" y="524"/>
                      <a:pt x="779" y="401"/>
                    </a:cubicBezTo>
                    <a:cubicBezTo>
                      <a:pt x="868" y="290"/>
                      <a:pt x="946" y="168"/>
                      <a:pt x="1079" y="112"/>
                    </a:cubicBezTo>
                    <a:cubicBezTo>
                      <a:pt x="1113" y="89"/>
                      <a:pt x="1146" y="79"/>
                      <a:pt x="1180" y="67"/>
                    </a:cubicBezTo>
                    <a:cubicBezTo>
                      <a:pt x="1202" y="45"/>
                      <a:pt x="1213" y="23"/>
                      <a:pt x="1235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81" name="Google Shape;2481;p8"/>
              <p:cNvSpPr/>
              <p:nvPr/>
            </p:nvSpPr>
            <p:spPr>
              <a:xfrm>
                <a:off x="823072" y="1778894"/>
                <a:ext cx="17130" cy="12839"/>
              </a:xfrm>
              <a:custGeom>
                <a:avLst/>
                <a:gdLst/>
                <a:ahLst/>
                <a:cxnLst/>
                <a:rect l="l" t="t" r="r" b="b"/>
                <a:pathLst>
                  <a:path w="491" h="368" extrusionOk="0">
                    <a:moveTo>
                      <a:pt x="490" y="0"/>
                    </a:moveTo>
                    <a:cubicBezTo>
                      <a:pt x="468" y="22"/>
                      <a:pt x="446" y="45"/>
                      <a:pt x="412" y="67"/>
                    </a:cubicBezTo>
                    <a:cubicBezTo>
                      <a:pt x="412" y="78"/>
                      <a:pt x="401" y="78"/>
                      <a:pt x="401" y="78"/>
                    </a:cubicBezTo>
                    <a:cubicBezTo>
                      <a:pt x="368" y="111"/>
                      <a:pt x="335" y="134"/>
                      <a:pt x="301" y="156"/>
                    </a:cubicBezTo>
                    <a:cubicBezTo>
                      <a:pt x="268" y="178"/>
                      <a:pt x="246" y="200"/>
                      <a:pt x="212" y="223"/>
                    </a:cubicBezTo>
                    <a:cubicBezTo>
                      <a:pt x="201" y="223"/>
                      <a:pt x="190" y="234"/>
                      <a:pt x="190" y="234"/>
                    </a:cubicBezTo>
                    <a:lnTo>
                      <a:pt x="157" y="267"/>
                    </a:lnTo>
                    <a:lnTo>
                      <a:pt x="56" y="334"/>
                    </a:lnTo>
                    <a:cubicBezTo>
                      <a:pt x="34" y="345"/>
                      <a:pt x="12" y="356"/>
                      <a:pt x="1" y="368"/>
                    </a:cubicBezTo>
                    <a:cubicBezTo>
                      <a:pt x="101" y="345"/>
                      <a:pt x="190" y="289"/>
                      <a:pt x="268" y="234"/>
                    </a:cubicBezTo>
                    <a:cubicBezTo>
                      <a:pt x="345" y="178"/>
                      <a:pt x="401" y="111"/>
                      <a:pt x="468" y="34"/>
                    </a:cubicBezTo>
                    <a:cubicBezTo>
                      <a:pt x="479" y="22"/>
                      <a:pt x="490" y="12"/>
                      <a:pt x="49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82" name="Google Shape;2482;p8"/>
              <p:cNvSpPr/>
              <p:nvPr/>
            </p:nvSpPr>
            <p:spPr>
              <a:xfrm>
                <a:off x="863438" y="1772684"/>
                <a:ext cx="8164" cy="8966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57" extrusionOk="0">
                    <a:moveTo>
                      <a:pt x="234" y="0"/>
                    </a:moveTo>
                    <a:cubicBezTo>
                      <a:pt x="201" y="34"/>
                      <a:pt x="167" y="56"/>
                      <a:pt x="134" y="89"/>
                    </a:cubicBezTo>
                    <a:cubicBezTo>
                      <a:pt x="90" y="134"/>
                      <a:pt x="45" y="190"/>
                      <a:pt x="1" y="256"/>
                    </a:cubicBezTo>
                    <a:cubicBezTo>
                      <a:pt x="90" y="178"/>
                      <a:pt x="167" y="89"/>
                      <a:pt x="234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83" name="Google Shape;2483;p8"/>
              <p:cNvSpPr/>
              <p:nvPr/>
            </p:nvSpPr>
            <p:spPr>
              <a:xfrm>
                <a:off x="785846" y="1686649"/>
                <a:ext cx="74903" cy="115059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3298" extrusionOk="0">
                    <a:moveTo>
                      <a:pt x="2041" y="0"/>
                    </a:moveTo>
                    <a:cubicBezTo>
                      <a:pt x="2011" y="0"/>
                      <a:pt x="2034" y="66"/>
                      <a:pt x="1813" y="187"/>
                    </a:cubicBezTo>
                    <a:cubicBezTo>
                      <a:pt x="1546" y="331"/>
                      <a:pt x="1357" y="375"/>
                      <a:pt x="1001" y="642"/>
                    </a:cubicBezTo>
                    <a:cubicBezTo>
                      <a:pt x="645" y="898"/>
                      <a:pt x="500" y="976"/>
                      <a:pt x="312" y="1366"/>
                    </a:cubicBezTo>
                    <a:cubicBezTo>
                      <a:pt x="122" y="1754"/>
                      <a:pt x="0" y="2199"/>
                      <a:pt x="55" y="2567"/>
                    </a:cubicBezTo>
                    <a:cubicBezTo>
                      <a:pt x="111" y="2923"/>
                      <a:pt x="0" y="3078"/>
                      <a:pt x="33" y="3190"/>
                    </a:cubicBezTo>
                    <a:cubicBezTo>
                      <a:pt x="57" y="3269"/>
                      <a:pt x="106" y="3298"/>
                      <a:pt x="175" y="3298"/>
                    </a:cubicBezTo>
                    <a:cubicBezTo>
                      <a:pt x="269" y="3298"/>
                      <a:pt x="398" y="3245"/>
                      <a:pt x="545" y="3200"/>
                    </a:cubicBezTo>
                    <a:cubicBezTo>
                      <a:pt x="801" y="3123"/>
                      <a:pt x="1056" y="2933"/>
                      <a:pt x="1168" y="2644"/>
                    </a:cubicBezTo>
                    <a:cubicBezTo>
                      <a:pt x="1290" y="2344"/>
                      <a:pt x="1479" y="1655"/>
                      <a:pt x="1657" y="1221"/>
                    </a:cubicBezTo>
                    <a:cubicBezTo>
                      <a:pt x="1835" y="798"/>
                      <a:pt x="1924" y="676"/>
                      <a:pt x="2024" y="397"/>
                    </a:cubicBezTo>
                    <a:cubicBezTo>
                      <a:pt x="2113" y="131"/>
                      <a:pt x="2146" y="42"/>
                      <a:pt x="2069" y="9"/>
                    </a:cubicBezTo>
                    <a:cubicBezTo>
                      <a:pt x="2056" y="3"/>
                      <a:pt x="2047" y="0"/>
                      <a:pt x="204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84" name="Google Shape;2484;p8"/>
              <p:cNvSpPr/>
              <p:nvPr/>
            </p:nvSpPr>
            <p:spPr>
              <a:xfrm>
                <a:off x="785846" y="1719130"/>
                <a:ext cx="22537" cy="76090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181" extrusionOk="0">
                    <a:moveTo>
                      <a:pt x="623" y="0"/>
                    </a:moveTo>
                    <a:cubicBezTo>
                      <a:pt x="500" y="112"/>
                      <a:pt x="411" y="223"/>
                      <a:pt x="312" y="435"/>
                    </a:cubicBezTo>
                    <a:cubicBezTo>
                      <a:pt x="122" y="823"/>
                      <a:pt x="0" y="1268"/>
                      <a:pt x="55" y="1636"/>
                    </a:cubicBezTo>
                    <a:cubicBezTo>
                      <a:pt x="89" y="1913"/>
                      <a:pt x="45" y="2069"/>
                      <a:pt x="33" y="2180"/>
                    </a:cubicBezTo>
                    <a:cubicBezTo>
                      <a:pt x="55" y="2158"/>
                      <a:pt x="67" y="2136"/>
                      <a:pt x="89" y="2114"/>
                    </a:cubicBezTo>
                    <a:cubicBezTo>
                      <a:pt x="167" y="2036"/>
                      <a:pt x="256" y="1969"/>
                      <a:pt x="345" y="1891"/>
                    </a:cubicBezTo>
                    <a:cubicBezTo>
                      <a:pt x="490" y="1769"/>
                      <a:pt x="534" y="1580"/>
                      <a:pt x="523" y="1391"/>
                    </a:cubicBezTo>
                    <a:cubicBezTo>
                      <a:pt x="512" y="1157"/>
                      <a:pt x="445" y="935"/>
                      <a:pt x="500" y="701"/>
                    </a:cubicBezTo>
                    <a:cubicBezTo>
                      <a:pt x="556" y="479"/>
                      <a:pt x="645" y="267"/>
                      <a:pt x="623" y="45"/>
                    </a:cubicBezTo>
                    <a:lnTo>
                      <a:pt x="623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85" name="Google Shape;2485;p8"/>
              <p:cNvSpPr/>
              <p:nvPr/>
            </p:nvSpPr>
            <p:spPr>
              <a:xfrm>
                <a:off x="786997" y="1708664"/>
                <a:ext cx="34155" cy="86556"/>
              </a:xfrm>
              <a:custGeom>
                <a:avLst/>
                <a:gdLst/>
                <a:ahLst/>
                <a:cxnLst/>
                <a:rect l="l" t="t" r="r" b="b"/>
                <a:pathLst>
                  <a:path w="979" h="2481" extrusionOk="0">
                    <a:moveTo>
                      <a:pt x="979" y="0"/>
                    </a:moveTo>
                    <a:lnTo>
                      <a:pt x="968" y="11"/>
                    </a:lnTo>
                    <a:cubicBezTo>
                      <a:pt x="934" y="33"/>
                      <a:pt x="912" y="56"/>
                      <a:pt x="890" y="67"/>
                    </a:cubicBezTo>
                    <a:cubicBezTo>
                      <a:pt x="857" y="201"/>
                      <a:pt x="835" y="334"/>
                      <a:pt x="823" y="468"/>
                    </a:cubicBezTo>
                    <a:cubicBezTo>
                      <a:pt x="779" y="723"/>
                      <a:pt x="756" y="979"/>
                      <a:pt x="712" y="1235"/>
                    </a:cubicBezTo>
                    <a:cubicBezTo>
                      <a:pt x="701" y="1357"/>
                      <a:pt x="679" y="1491"/>
                      <a:pt x="623" y="1613"/>
                    </a:cubicBezTo>
                    <a:cubicBezTo>
                      <a:pt x="578" y="1736"/>
                      <a:pt x="490" y="1825"/>
                      <a:pt x="401" y="1924"/>
                    </a:cubicBezTo>
                    <a:cubicBezTo>
                      <a:pt x="267" y="2069"/>
                      <a:pt x="145" y="2225"/>
                      <a:pt x="12" y="2381"/>
                    </a:cubicBezTo>
                    <a:cubicBezTo>
                      <a:pt x="12" y="2414"/>
                      <a:pt x="0" y="2447"/>
                      <a:pt x="0" y="2480"/>
                    </a:cubicBezTo>
                    <a:cubicBezTo>
                      <a:pt x="134" y="2325"/>
                      <a:pt x="256" y="2180"/>
                      <a:pt x="378" y="2025"/>
                    </a:cubicBezTo>
                    <a:cubicBezTo>
                      <a:pt x="457" y="1936"/>
                      <a:pt x="534" y="1835"/>
                      <a:pt x="601" y="1736"/>
                    </a:cubicBezTo>
                    <a:cubicBezTo>
                      <a:pt x="667" y="1635"/>
                      <a:pt x="701" y="1524"/>
                      <a:pt x="724" y="1413"/>
                    </a:cubicBezTo>
                    <a:cubicBezTo>
                      <a:pt x="779" y="1168"/>
                      <a:pt x="801" y="923"/>
                      <a:pt x="845" y="678"/>
                    </a:cubicBezTo>
                    <a:cubicBezTo>
                      <a:pt x="890" y="456"/>
                      <a:pt x="934" y="234"/>
                      <a:pt x="9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86" name="Google Shape;2486;p8"/>
              <p:cNvSpPr/>
              <p:nvPr/>
            </p:nvSpPr>
            <p:spPr>
              <a:xfrm>
                <a:off x="787381" y="1722235"/>
                <a:ext cx="18246" cy="55122"/>
              </a:xfrm>
              <a:custGeom>
                <a:avLst/>
                <a:gdLst/>
                <a:ahLst/>
                <a:cxnLst/>
                <a:rect l="l" t="t" r="r" b="b"/>
                <a:pathLst>
                  <a:path w="523" h="1580" extrusionOk="0">
                    <a:moveTo>
                      <a:pt x="490" y="0"/>
                    </a:moveTo>
                    <a:cubicBezTo>
                      <a:pt x="479" y="12"/>
                      <a:pt x="456" y="34"/>
                      <a:pt x="446" y="56"/>
                    </a:cubicBezTo>
                    <a:lnTo>
                      <a:pt x="446" y="201"/>
                    </a:lnTo>
                    <a:cubicBezTo>
                      <a:pt x="456" y="378"/>
                      <a:pt x="434" y="568"/>
                      <a:pt x="323" y="724"/>
                    </a:cubicBezTo>
                    <a:cubicBezTo>
                      <a:pt x="278" y="790"/>
                      <a:pt x="212" y="857"/>
                      <a:pt x="167" y="924"/>
                    </a:cubicBezTo>
                    <a:cubicBezTo>
                      <a:pt x="123" y="991"/>
                      <a:pt x="100" y="1068"/>
                      <a:pt x="90" y="1157"/>
                    </a:cubicBezTo>
                    <a:cubicBezTo>
                      <a:pt x="78" y="1258"/>
                      <a:pt x="67" y="1357"/>
                      <a:pt x="23" y="1458"/>
                    </a:cubicBezTo>
                    <a:cubicBezTo>
                      <a:pt x="11" y="1468"/>
                      <a:pt x="11" y="1480"/>
                      <a:pt x="1" y="1491"/>
                    </a:cubicBezTo>
                    <a:cubicBezTo>
                      <a:pt x="1" y="1502"/>
                      <a:pt x="1" y="1524"/>
                      <a:pt x="11" y="1547"/>
                    </a:cubicBezTo>
                    <a:lnTo>
                      <a:pt x="11" y="1580"/>
                    </a:lnTo>
                    <a:cubicBezTo>
                      <a:pt x="67" y="1513"/>
                      <a:pt x="112" y="1424"/>
                      <a:pt x="123" y="1335"/>
                    </a:cubicBezTo>
                    <a:cubicBezTo>
                      <a:pt x="145" y="1246"/>
                      <a:pt x="145" y="1157"/>
                      <a:pt x="167" y="1068"/>
                    </a:cubicBezTo>
                    <a:cubicBezTo>
                      <a:pt x="201" y="979"/>
                      <a:pt x="245" y="902"/>
                      <a:pt x="312" y="835"/>
                    </a:cubicBezTo>
                    <a:cubicBezTo>
                      <a:pt x="423" y="701"/>
                      <a:pt x="490" y="568"/>
                      <a:pt x="501" y="401"/>
                    </a:cubicBezTo>
                    <a:cubicBezTo>
                      <a:pt x="523" y="267"/>
                      <a:pt x="501" y="134"/>
                      <a:pt x="49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87" name="Google Shape;2487;p8"/>
              <p:cNvSpPr/>
              <p:nvPr/>
            </p:nvSpPr>
            <p:spPr>
              <a:xfrm>
                <a:off x="789718" y="1694290"/>
                <a:ext cx="68693" cy="107523"/>
              </a:xfrm>
              <a:custGeom>
                <a:avLst/>
                <a:gdLst/>
                <a:ahLst/>
                <a:cxnLst/>
                <a:rect l="l" t="t" r="r" b="b"/>
                <a:pathLst>
                  <a:path w="1969" h="3082" extrusionOk="0">
                    <a:moveTo>
                      <a:pt x="1969" y="1"/>
                    </a:moveTo>
                    <a:cubicBezTo>
                      <a:pt x="1946" y="23"/>
                      <a:pt x="1924" y="45"/>
                      <a:pt x="1902" y="57"/>
                    </a:cubicBezTo>
                    <a:cubicBezTo>
                      <a:pt x="1802" y="156"/>
                      <a:pt x="1691" y="245"/>
                      <a:pt x="1590" y="356"/>
                    </a:cubicBezTo>
                    <a:cubicBezTo>
                      <a:pt x="1491" y="457"/>
                      <a:pt x="1424" y="590"/>
                      <a:pt x="1357" y="724"/>
                    </a:cubicBezTo>
                    <a:cubicBezTo>
                      <a:pt x="1291" y="868"/>
                      <a:pt x="1235" y="1013"/>
                      <a:pt x="1202" y="1169"/>
                    </a:cubicBezTo>
                    <a:cubicBezTo>
                      <a:pt x="1157" y="1325"/>
                      <a:pt x="1157" y="1480"/>
                      <a:pt x="1090" y="1624"/>
                    </a:cubicBezTo>
                    <a:cubicBezTo>
                      <a:pt x="968" y="1925"/>
                      <a:pt x="801" y="2214"/>
                      <a:pt x="646" y="2492"/>
                    </a:cubicBezTo>
                    <a:cubicBezTo>
                      <a:pt x="567" y="2625"/>
                      <a:pt x="478" y="2781"/>
                      <a:pt x="356" y="2892"/>
                    </a:cubicBezTo>
                    <a:cubicBezTo>
                      <a:pt x="245" y="2971"/>
                      <a:pt x="122" y="3026"/>
                      <a:pt x="0" y="3070"/>
                    </a:cubicBezTo>
                    <a:cubicBezTo>
                      <a:pt x="20" y="3078"/>
                      <a:pt x="41" y="3082"/>
                      <a:pt x="64" y="3082"/>
                    </a:cubicBezTo>
                    <a:cubicBezTo>
                      <a:pt x="106" y="3082"/>
                      <a:pt x="154" y="3070"/>
                      <a:pt x="211" y="3048"/>
                    </a:cubicBezTo>
                    <a:cubicBezTo>
                      <a:pt x="256" y="3037"/>
                      <a:pt x="300" y="3015"/>
                      <a:pt x="334" y="2993"/>
                    </a:cubicBezTo>
                    <a:cubicBezTo>
                      <a:pt x="468" y="2926"/>
                      <a:pt x="557" y="2815"/>
                      <a:pt x="623" y="2692"/>
                    </a:cubicBezTo>
                    <a:cubicBezTo>
                      <a:pt x="801" y="2414"/>
                      <a:pt x="957" y="2125"/>
                      <a:pt x="1101" y="1836"/>
                    </a:cubicBezTo>
                    <a:cubicBezTo>
                      <a:pt x="1168" y="1703"/>
                      <a:pt x="1235" y="1558"/>
                      <a:pt x="1257" y="1402"/>
                    </a:cubicBezTo>
                    <a:cubicBezTo>
                      <a:pt x="1279" y="1313"/>
                      <a:pt x="1279" y="1236"/>
                      <a:pt x="1301" y="1157"/>
                    </a:cubicBezTo>
                    <a:cubicBezTo>
                      <a:pt x="1313" y="1068"/>
                      <a:pt x="1346" y="991"/>
                      <a:pt x="1380" y="902"/>
                    </a:cubicBezTo>
                    <a:cubicBezTo>
                      <a:pt x="1424" y="757"/>
                      <a:pt x="1491" y="613"/>
                      <a:pt x="1580" y="479"/>
                    </a:cubicBezTo>
                    <a:cubicBezTo>
                      <a:pt x="1669" y="356"/>
                      <a:pt x="1791" y="257"/>
                      <a:pt x="1902" y="156"/>
                    </a:cubicBezTo>
                    <a:lnTo>
                      <a:pt x="1936" y="123"/>
                    </a:lnTo>
                    <a:cubicBezTo>
                      <a:pt x="1946" y="79"/>
                      <a:pt x="1958" y="34"/>
                      <a:pt x="196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88" name="Google Shape;2488;p8"/>
              <p:cNvSpPr/>
              <p:nvPr/>
            </p:nvSpPr>
            <p:spPr>
              <a:xfrm>
                <a:off x="788148" y="1715258"/>
                <a:ext cx="24107" cy="72182"/>
              </a:xfrm>
              <a:custGeom>
                <a:avLst/>
                <a:gdLst/>
                <a:ahLst/>
                <a:cxnLst/>
                <a:rect l="l" t="t" r="r" b="b"/>
                <a:pathLst>
                  <a:path w="691" h="2069" extrusionOk="0">
                    <a:moveTo>
                      <a:pt x="691" y="0"/>
                    </a:moveTo>
                    <a:lnTo>
                      <a:pt x="691" y="0"/>
                    </a:lnTo>
                    <a:cubicBezTo>
                      <a:pt x="668" y="12"/>
                      <a:pt x="657" y="34"/>
                      <a:pt x="634" y="45"/>
                    </a:cubicBezTo>
                    <a:cubicBezTo>
                      <a:pt x="602" y="200"/>
                      <a:pt x="579" y="356"/>
                      <a:pt x="557" y="512"/>
                    </a:cubicBezTo>
                    <a:cubicBezTo>
                      <a:pt x="523" y="746"/>
                      <a:pt x="490" y="979"/>
                      <a:pt x="434" y="1201"/>
                    </a:cubicBezTo>
                    <a:cubicBezTo>
                      <a:pt x="412" y="1324"/>
                      <a:pt x="390" y="1435"/>
                      <a:pt x="345" y="1535"/>
                    </a:cubicBezTo>
                    <a:cubicBezTo>
                      <a:pt x="301" y="1646"/>
                      <a:pt x="223" y="1724"/>
                      <a:pt x="145" y="1802"/>
                    </a:cubicBezTo>
                    <a:cubicBezTo>
                      <a:pt x="101" y="1858"/>
                      <a:pt x="45" y="1902"/>
                      <a:pt x="1" y="1958"/>
                    </a:cubicBezTo>
                    <a:lnTo>
                      <a:pt x="1" y="2069"/>
                    </a:lnTo>
                    <a:cubicBezTo>
                      <a:pt x="45" y="2002"/>
                      <a:pt x="112" y="1935"/>
                      <a:pt x="179" y="1869"/>
                    </a:cubicBezTo>
                    <a:cubicBezTo>
                      <a:pt x="246" y="1791"/>
                      <a:pt x="323" y="1724"/>
                      <a:pt x="379" y="1636"/>
                    </a:cubicBezTo>
                    <a:cubicBezTo>
                      <a:pt x="434" y="1535"/>
                      <a:pt x="457" y="1424"/>
                      <a:pt x="479" y="1313"/>
                    </a:cubicBezTo>
                    <a:cubicBezTo>
                      <a:pt x="590" y="879"/>
                      <a:pt x="612" y="434"/>
                      <a:pt x="69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89" name="Google Shape;2489;p8"/>
              <p:cNvSpPr/>
              <p:nvPr/>
            </p:nvSpPr>
            <p:spPr>
              <a:xfrm>
                <a:off x="786997" y="1689266"/>
                <a:ext cx="67542" cy="110593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3170" extrusionOk="0">
                    <a:moveTo>
                      <a:pt x="1935" y="0"/>
                    </a:moveTo>
                    <a:lnTo>
                      <a:pt x="1935" y="0"/>
                    </a:lnTo>
                    <a:cubicBezTo>
                      <a:pt x="1902" y="33"/>
                      <a:pt x="1858" y="67"/>
                      <a:pt x="1780" y="112"/>
                    </a:cubicBezTo>
                    <a:lnTo>
                      <a:pt x="1757" y="134"/>
                    </a:lnTo>
                    <a:lnTo>
                      <a:pt x="1490" y="500"/>
                    </a:lnTo>
                    <a:cubicBezTo>
                      <a:pt x="1324" y="757"/>
                      <a:pt x="1146" y="1012"/>
                      <a:pt x="1023" y="1291"/>
                    </a:cubicBezTo>
                    <a:cubicBezTo>
                      <a:pt x="968" y="1435"/>
                      <a:pt x="957" y="1580"/>
                      <a:pt x="934" y="1724"/>
                    </a:cubicBezTo>
                    <a:cubicBezTo>
                      <a:pt x="912" y="1869"/>
                      <a:pt x="879" y="2013"/>
                      <a:pt x="823" y="2147"/>
                    </a:cubicBezTo>
                    <a:cubicBezTo>
                      <a:pt x="701" y="2425"/>
                      <a:pt x="490" y="2636"/>
                      <a:pt x="267" y="2836"/>
                    </a:cubicBezTo>
                    <a:cubicBezTo>
                      <a:pt x="178" y="2914"/>
                      <a:pt x="89" y="3003"/>
                      <a:pt x="0" y="3092"/>
                    </a:cubicBezTo>
                    <a:lnTo>
                      <a:pt x="0" y="3115"/>
                    </a:lnTo>
                    <a:cubicBezTo>
                      <a:pt x="12" y="3137"/>
                      <a:pt x="22" y="3159"/>
                      <a:pt x="34" y="3170"/>
                    </a:cubicBezTo>
                    <a:cubicBezTo>
                      <a:pt x="111" y="3070"/>
                      <a:pt x="212" y="2970"/>
                      <a:pt x="323" y="2881"/>
                    </a:cubicBezTo>
                    <a:cubicBezTo>
                      <a:pt x="523" y="2692"/>
                      <a:pt x="712" y="2502"/>
                      <a:pt x="845" y="2258"/>
                    </a:cubicBezTo>
                    <a:cubicBezTo>
                      <a:pt x="912" y="2136"/>
                      <a:pt x="957" y="2002"/>
                      <a:pt x="979" y="1857"/>
                    </a:cubicBezTo>
                    <a:cubicBezTo>
                      <a:pt x="1013" y="1702"/>
                      <a:pt x="1013" y="1546"/>
                      <a:pt x="1068" y="1390"/>
                    </a:cubicBezTo>
                    <a:cubicBezTo>
                      <a:pt x="1112" y="1246"/>
                      <a:pt x="1191" y="1123"/>
                      <a:pt x="1257" y="990"/>
                    </a:cubicBezTo>
                    <a:cubicBezTo>
                      <a:pt x="1335" y="856"/>
                      <a:pt x="1424" y="723"/>
                      <a:pt x="1513" y="589"/>
                    </a:cubicBezTo>
                    <a:cubicBezTo>
                      <a:pt x="1602" y="445"/>
                      <a:pt x="1713" y="300"/>
                      <a:pt x="1813" y="156"/>
                    </a:cubicBezTo>
                    <a:cubicBezTo>
                      <a:pt x="1858" y="112"/>
                      <a:pt x="1891" y="56"/>
                      <a:pt x="193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90" name="Google Shape;2490;p8"/>
              <p:cNvSpPr/>
              <p:nvPr/>
            </p:nvSpPr>
            <p:spPr>
              <a:xfrm>
                <a:off x="787381" y="1722235"/>
                <a:ext cx="18246" cy="55122"/>
              </a:xfrm>
              <a:custGeom>
                <a:avLst/>
                <a:gdLst/>
                <a:ahLst/>
                <a:cxnLst/>
                <a:rect l="l" t="t" r="r" b="b"/>
                <a:pathLst>
                  <a:path w="523" h="1580" extrusionOk="0">
                    <a:moveTo>
                      <a:pt x="490" y="0"/>
                    </a:moveTo>
                    <a:cubicBezTo>
                      <a:pt x="479" y="12"/>
                      <a:pt x="468" y="34"/>
                      <a:pt x="446" y="45"/>
                    </a:cubicBezTo>
                    <a:lnTo>
                      <a:pt x="446" y="56"/>
                    </a:lnTo>
                    <a:lnTo>
                      <a:pt x="446" y="201"/>
                    </a:lnTo>
                    <a:cubicBezTo>
                      <a:pt x="456" y="378"/>
                      <a:pt x="434" y="568"/>
                      <a:pt x="323" y="724"/>
                    </a:cubicBezTo>
                    <a:cubicBezTo>
                      <a:pt x="278" y="790"/>
                      <a:pt x="212" y="857"/>
                      <a:pt x="167" y="924"/>
                    </a:cubicBezTo>
                    <a:cubicBezTo>
                      <a:pt x="123" y="991"/>
                      <a:pt x="100" y="1068"/>
                      <a:pt x="90" y="1157"/>
                    </a:cubicBezTo>
                    <a:cubicBezTo>
                      <a:pt x="78" y="1258"/>
                      <a:pt x="67" y="1357"/>
                      <a:pt x="23" y="1458"/>
                    </a:cubicBezTo>
                    <a:cubicBezTo>
                      <a:pt x="11" y="1468"/>
                      <a:pt x="11" y="1480"/>
                      <a:pt x="1" y="1491"/>
                    </a:cubicBezTo>
                    <a:cubicBezTo>
                      <a:pt x="1" y="1502"/>
                      <a:pt x="1" y="1524"/>
                      <a:pt x="11" y="1547"/>
                    </a:cubicBezTo>
                    <a:lnTo>
                      <a:pt x="11" y="1580"/>
                    </a:lnTo>
                    <a:cubicBezTo>
                      <a:pt x="67" y="1513"/>
                      <a:pt x="112" y="1424"/>
                      <a:pt x="123" y="1335"/>
                    </a:cubicBezTo>
                    <a:cubicBezTo>
                      <a:pt x="145" y="1246"/>
                      <a:pt x="145" y="1157"/>
                      <a:pt x="167" y="1068"/>
                    </a:cubicBezTo>
                    <a:cubicBezTo>
                      <a:pt x="201" y="979"/>
                      <a:pt x="245" y="902"/>
                      <a:pt x="312" y="835"/>
                    </a:cubicBezTo>
                    <a:cubicBezTo>
                      <a:pt x="423" y="701"/>
                      <a:pt x="490" y="568"/>
                      <a:pt x="501" y="401"/>
                    </a:cubicBezTo>
                    <a:cubicBezTo>
                      <a:pt x="523" y="267"/>
                      <a:pt x="501" y="134"/>
                      <a:pt x="49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91" name="Google Shape;2491;p8"/>
              <p:cNvSpPr/>
              <p:nvPr/>
            </p:nvSpPr>
            <p:spPr>
              <a:xfrm>
                <a:off x="788148" y="1757926"/>
                <a:ext cx="15944" cy="2951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846" extrusionOk="0">
                    <a:moveTo>
                      <a:pt x="434" y="1"/>
                    </a:moveTo>
                    <a:cubicBezTo>
                      <a:pt x="412" y="112"/>
                      <a:pt x="379" y="212"/>
                      <a:pt x="345" y="312"/>
                    </a:cubicBezTo>
                    <a:cubicBezTo>
                      <a:pt x="301" y="423"/>
                      <a:pt x="223" y="501"/>
                      <a:pt x="145" y="579"/>
                    </a:cubicBezTo>
                    <a:cubicBezTo>
                      <a:pt x="101" y="635"/>
                      <a:pt x="45" y="679"/>
                      <a:pt x="1" y="735"/>
                    </a:cubicBezTo>
                    <a:lnTo>
                      <a:pt x="1" y="846"/>
                    </a:lnTo>
                    <a:cubicBezTo>
                      <a:pt x="45" y="779"/>
                      <a:pt x="112" y="712"/>
                      <a:pt x="179" y="646"/>
                    </a:cubicBezTo>
                    <a:cubicBezTo>
                      <a:pt x="246" y="568"/>
                      <a:pt x="323" y="501"/>
                      <a:pt x="379" y="413"/>
                    </a:cubicBezTo>
                    <a:cubicBezTo>
                      <a:pt x="412" y="346"/>
                      <a:pt x="434" y="267"/>
                      <a:pt x="457" y="201"/>
                    </a:cubicBezTo>
                    <a:cubicBezTo>
                      <a:pt x="446" y="134"/>
                      <a:pt x="434" y="67"/>
                      <a:pt x="434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92" name="Google Shape;2492;p8"/>
              <p:cNvSpPr/>
              <p:nvPr/>
            </p:nvSpPr>
            <p:spPr>
              <a:xfrm>
                <a:off x="786997" y="1772300"/>
                <a:ext cx="17095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490" h="646" extrusionOk="0">
                    <a:moveTo>
                      <a:pt x="490" y="1"/>
                    </a:moveTo>
                    <a:cubicBezTo>
                      <a:pt x="457" y="33"/>
                      <a:pt x="434" y="67"/>
                      <a:pt x="401" y="100"/>
                    </a:cubicBezTo>
                    <a:cubicBezTo>
                      <a:pt x="267" y="245"/>
                      <a:pt x="145" y="401"/>
                      <a:pt x="12" y="557"/>
                    </a:cubicBezTo>
                    <a:cubicBezTo>
                      <a:pt x="12" y="590"/>
                      <a:pt x="0" y="623"/>
                      <a:pt x="0" y="646"/>
                    </a:cubicBezTo>
                    <a:cubicBezTo>
                      <a:pt x="134" y="501"/>
                      <a:pt x="256" y="356"/>
                      <a:pt x="378" y="201"/>
                    </a:cubicBezTo>
                    <a:cubicBezTo>
                      <a:pt x="412" y="167"/>
                      <a:pt x="445" y="122"/>
                      <a:pt x="467" y="89"/>
                    </a:cubicBezTo>
                    <a:cubicBezTo>
                      <a:pt x="479" y="56"/>
                      <a:pt x="490" y="33"/>
                      <a:pt x="49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93" name="Google Shape;2493;p8"/>
              <p:cNvSpPr/>
              <p:nvPr/>
            </p:nvSpPr>
            <p:spPr>
              <a:xfrm>
                <a:off x="1859153" y="2101821"/>
                <a:ext cx="369005" cy="530744"/>
              </a:xfrm>
              <a:custGeom>
                <a:avLst/>
                <a:gdLst/>
                <a:ahLst/>
                <a:cxnLst/>
                <a:rect l="l" t="t" r="r" b="b"/>
                <a:pathLst>
                  <a:path w="10577" h="15213" extrusionOk="0">
                    <a:moveTo>
                      <a:pt x="442" y="0"/>
                    </a:moveTo>
                    <a:cubicBezTo>
                      <a:pt x="429" y="0"/>
                      <a:pt x="416" y="6"/>
                      <a:pt x="411" y="20"/>
                    </a:cubicBezTo>
                    <a:cubicBezTo>
                      <a:pt x="356" y="154"/>
                      <a:pt x="278" y="410"/>
                      <a:pt x="178" y="766"/>
                    </a:cubicBezTo>
                    <a:cubicBezTo>
                      <a:pt x="22" y="1355"/>
                      <a:pt x="0" y="1933"/>
                      <a:pt x="433" y="3146"/>
                    </a:cubicBezTo>
                    <a:cubicBezTo>
                      <a:pt x="868" y="4358"/>
                      <a:pt x="1268" y="4981"/>
                      <a:pt x="2057" y="6160"/>
                    </a:cubicBezTo>
                    <a:cubicBezTo>
                      <a:pt x="2847" y="7338"/>
                      <a:pt x="4427" y="8762"/>
                      <a:pt x="5717" y="9953"/>
                    </a:cubicBezTo>
                    <a:cubicBezTo>
                      <a:pt x="7007" y="11132"/>
                      <a:pt x="8275" y="12077"/>
                      <a:pt x="8664" y="12666"/>
                    </a:cubicBezTo>
                    <a:cubicBezTo>
                      <a:pt x="9064" y="13255"/>
                      <a:pt x="9042" y="13312"/>
                      <a:pt x="9165" y="14056"/>
                    </a:cubicBezTo>
                    <a:cubicBezTo>
                      <a:pt x="9287" y="14813"/>
                      <a:pt x="9843" y="15213"/>
                      <a:pt x="9843" y="15213"/>
                    </a:cubicBezTo>
                    <a:lnTo>
                      <a:pt x="10510" y="13512"/>
                    </a:lnTo>
                    <a:cubicBezTo>
                      <a:pt x="10510" y="13512"/>
                      <a:pt x="10577" y="13189"/>
                      <a:pt x="10555" y="12911"/>
                    </a:cubicBezTo>
                    <a:cubicBezTo>
                      <a:pt x="10544" y="12633"/>
                      <a:pt x="10399" y="12110"/>
                      <a:pt x="10232" y="11310"/>
                    </a:cubicBezTo>
                    <a:cubicBezTo>
                      <a:pt x="10077" y="10497"/>
                      <a:pt x="10176" y="10598"/>
                      <a:pt x="10132" y="9730"/>
                    </a:cubicBezTo>
                    <a:cubicBezTo>
                      <a:pt x="10087" y="8863"/>
                      <a:pt x="9598" y="8606"/>
                      <a:pt x="8953" y="7439"/>
                    </a:cubicBezTo>
                    <a:cubicBezTo>
                      <a:pt x="8308" y="6271"/>
                      <a:pt x="6362" y="4970"/>
                      <a:pt x="5450" y="4424"/>
                    </a:cubicBezTo>
                    <a:cubicBezTo>
                      <a:pt x="4526" y="3880"/>
                      <a:pt x="3492" y="2912"/>
                      <a:pt x="2903" y="2301"/>
                    </a:cubicBezTo>
                    <a:cubicBezTo>
                      <a:pt x="2302" y="1688"/>
                      <a:pt x="1256" y="1033"/>
                      <a:pt x="1056" y="888"/>
                    </a:cubicBezTo>
                    <a:cubicBezTo>
                      <a:pt x="690" y="632"/>
                      <a:pt x="534" y="243"/>
                      <a:pt x="489" y="32"/>
                    </a:cubicBezTo>
                    <a:cubicBezTo>
                      <a:pt x="483" y="12"/>
                      <a:pt x="461" y="0"/>
                      <a:pt x="442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94" name="Google Shape;2494;p8"/>
              <p:cNvSpPr/>
              <p:nvPr/>
            </p:nvSpPr>
            <p:spPr>
              <a:xfrm>
                <a:off x="2006592" y="2400918"/>
                <a:ext cx="197917" cy="228548"/>
              </a:xfrm>
              <a:custGeom>
                <a:avLst/>
                <a:gdLst/>
                <a:ahLst/>
                <a:cxnLst/>
                <a:rect l="l" t="t" r="r" b="b"/>
                <a:pathLst>
                  <a:path w="5673" h="655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8" y="67"/>
                      <a:pt x="145" y="122"/>
                      <a:pt x="211" y="189"/>
                    </a:cubicBezTo>
                    <a:cubicBezTo>
                      <a:pt x="423" y="312"/>
                      <a:pt x="634" y="423"/>
                      <a:pt x="846" y="523"/>
                    </a:cubicBezTo>
                    <a:cubicBezTo>
                      <a:pt x="1079" y="634"/>
                      <a:pt x="1324" y="735"/>
                      <a:pt x="1558" y="834"/>
                    </a:cubicBezTo>
                    <a:cubicBezTo>
                      <a:pt x="1791" y="935"/>
                      <a:pt x="2035" y="1024"/>
                      <a:pt x="2258" y="1146"/>
                    </a:cubicBezTo>
                    <a:cubicBezTo>
                      <a:pt x="2480" y="1279"/>
                      <a:pt x="2648" y="1446"/>
                      <a:pt x="2814" y="1635"/>
                    </a:cubicBezTo>
                    <a:cubicBezTo>
                      <a:pt x="2970" y="1802"/>
                      <a:pt x="3125" y="1991"/>
                      <a:pt x="3281" y="2169"/>
                    </a:cubicBezTo>
                    <a:cubicBezTo>
                      <a:pt x="3593" y="2536"/>
                      <a:pt x="3882" y="2914"/>
                      <a:pt x="4160" y="3293"/>
                    </a:cubicBezTo>
                    <a:cubicBezTo>
                      <a:pt x="4427" y="3659"/>
                      <a:pt x="4716" y="4037"/>
                      <a:pt x="4883" y="4438"/>
                    </a:cubicBezTo>
                    <a:cubicBezTo>
                      <a:pt x="4961" y="4638"/>
                      <a:pt x="5016" y="4850"/>
                      <a:pt x="5061" y="5050"/>
                    </a:cubicBezTo>
                    <a:cubicBezTo>
                      <a:pt x="5117" y="5272"/>
                      <a:pt x="5172" y="5483"/>
                      <a:pt x="5239" y="5695"/>
                    </a:cubicBezTo>
                    <a:cubicBezTo>
                      <a:pt x="5317" y="5984"/>
                      <a:pt x="5428" y="6296"/>
                      <a:pt x="5651" y="6551"/>
                    </a:cubicBezTo>
                    <a:lnTo>
                      <a:pt x="5673" y="6484"/>
                    </a:lnTo>
                    <a:cubicBezTo>
                      <a:pt x="5517" y="6296"/>
                      <a:pt x="5406" y="6062"/>
                      <a:pt x="5339" y="5851"/>
                    </a:cubicBezTo>
                    <a:cubicBezTo>
                      <a:pt x="5206" y="5439"/>
                      <a:pt x="5139" y="5028"/>
                      <a:pt x="5005" y="4616"/>
                    </a:cubicBezTo>
                    <a:cubicBezTo>
                      <a:pt x="4872" y="4215"/>
                      <a:pt x="4616" y="3837"/>
                      <a:pt x="4371" y="3471"/>
                    </a:cubicBezTo>
                    <a:cubicBezTo>
                      <a:pt x="4104" y="3092"/>
                      <a:pt x="3827" y="2725"/>
                      <a:pt x="3526" y="2358"/>
                    </a:cubicBezTo>
                    <a:cubicBezTo>
                      <a:pt x="3382" y="2180"/>
                      <a:pt x="3237" y="2002"/>
                      <a:pt x="3081" y="1825"/>
                    </a:cubicBezTo>
                    <a:cubicBezTo>
                      <a:pt x="2937" y="1647"/>
                      <a:pt x="2781" y="1469"/>
                      <a:pt x="2614" y="1313"/>
                    </a:cubicBezTo>
                    <a:cubicBezTo>
                      <a:pt x="2425" y="1146"/>
                      <a:pt x="2213" y="1024"/>
                      <a:pt x="1991" y="923"/>
                    </a:cubicBezTo>
                    <a:cubicBezTo>
                      <a:pt x="1746" y="824"/>
                      <a:pt x="1513" y="735"/>
                      <a:pt x="1279" y="634"/>
                    </a:cubicBezTo>
                    <a:cubicBezTo>
                      <a:pt x="846" y="445"/>
                      <a:pt x="412" y="2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95" name="Google Shape;2495;p8"/>
              <p:cNvSpPr/>
              <p:nvPr/>
            </p:nvSpPr>
            <p:spPr>
              <a:xfrm>
                <a:off x="1872341" y="2102518"/>
                <a:ext cx="353899" cy="439652"/>
              </a:xfrm>
              <a:custGeom>
                <a:avLst/>
                <a:gdLst/>
                <a:ahLst/>
                <a:cxnLst/>
                <a:rect l="l" t="t" r="r" b="b"/>
                <a:pathLst>
                  <a:path w="10144" h="12602" extrusionOk="0">
                    <a:moveTo>
                      <a:pt x="33" y="0"/>
                    </a:moveTo>
                    <a:cubicBezTo>
                      <a:pt x="22" y="22"/>
                      <a:pt x="11" y="45"/>
                      <a:pt x="0" y="78"/>
                    </a:cubicBezTo>
                    <a:cubicBezTo>
                      <a:pt x="67" y="457"/>
                      <a:pt x="278" y="845"/>
                      <a:pt x="534" y="1191"/>
                    </a:cubicBezTo>
                    <a:cubicBezTo>
                      <a:pt x="935" y="1713"/>
                      <a:pt x="1491" y="2147"/>
                      <a:pt x="2035" y="2547"/>
                    </a:cubicBezTo>
                    <a:cubicBezTo>
                      <a:pt x="2647" y="2992"/>
                      <a:pt x="3259" y="3437"/>
                      <a:pt x="3849" y="3904"/>
                    </a:cubicBezTo>
                    <a:cubicBezTo>
                      <a:pt x="4438" y="4372"/>
                      <a:pt x="5027" y="4861"/>
                      <a:pt x="5606" y="5350"/>
                    </a:cubicBezTo>
                    <a:cubicBezTo>
                      <a:pt x="6184" y="5840"/>
                      <a:pt x="6773" y="6317"/>
                      <a:pt x="7319" y="6829"/>
                    </a:cubicBezTo>
                    <a:cubicBezTo>
                      <a:pt x="7852" y="7330"/>
                      <a:pt x="8286" y="7886"/>
                      <a:pt x="8676" y="8464"/>
                    </a:cubicBezTo>
                    <a:cubicBezTo>
                      <a:pt x="8853" y="8742"/>
                      <a:pt x="9054" y="9021"/>
                      <a:pt x="9187" y="9310"/>
                    </a:cubicBezTo>
                    <a:cubicBezTo>
                      <a:pt x="9321" y="9577"/>
                      <a:pt x="9376" y="9866"/>
                      <a:pt x="9387" y="10143"/>
                    </a:cubicBezTo>
                    <a:cubicBezTo>
                      <a:pt x="9410" y="10410"/>
                      <a:pt x="9410" y="10677"/>
                      <a:pt x="9443" y="10944"/>
                    </a:cubicBezTo>
                    <a:cubicBezTo>
                      <a:pt x="9465" y="11178"/>
                      <a:pt x="9532" y="11411"/>
                      <a:pt x="9620" y="11634"/>
                    </a:cubicBezTo>
                    <a:cubicBezTo>
                      <a:pt x="9766" y="11968"/>
                      <a:pt x="9954" y="12291"/>
                      <a:pt x="10144" y="12602"/>
                    </a:cubicBezTo>
                    <a:cubicBezTo>
                      <a:pt x="10132" y="12546"/>
                      <a:pt x="10121" y="12479"/>
                      <a:pt x="10099" y="12412"/>
                    </a:cubicBezTo>
                    <a:cubicBezTo>
                      <a:pt x="10021" y="12279"/>
                      <a:pt x="9943" y="12145"/>
                      <a:pt x="9877" y="12012"/>
                    </a:cubicBezTo>
                    <a:cubicBezTo>
                      <a:pt x="9754" y="11790"/>
                      <a:pt x="9654" y="11567"/>
                      <a:pt x="9588" y="11345"/>
                    </a:cubicBezTo>
                    <a:cubicBezTo>
                      <a:pt x="9499" y="11078"/>
                      <a:pt x="9476" y="10822"/>
                      <a:pt x="9465" y="10566"/>
                    </a:cubicBezTo>
                    <a:cubicBezTo>
                      <a:pt x="9454" y="10299"/>
                      <a:pt x="9454" y="10044"/>
                      <a:pt x="9398" y="9788"/>
                    </a:cubicBezTo>
                    <a:cubicBezTo>
                      <a:pt x="9343" y="9498"/>
                      <a:pt x="9220" y="9231"/>
                      <a:pt x="9064" y="8965"/>
                    </a:cubicBezTo>
                    <a:cubicBezTo>
                      <a:pt x="8876" y="8675"/>
                      <a:pt x="8686" y="8398"/>
                      <a:pt x="8498" y="8109"/>
                    </a:cubicBezTo>
                    <a:cubicBezTo>
                      <a:pt x="8308" y="7830"/>
                      <a:pt x="8108" y="7563"/>
                      <a:pt x="7885" y="7296"/>
                    </a:cubicBezTo>
                    <a:cubicBezTo>
                      <a:pt x="7408" y="6752"/>
                      <a:pt x="6818" y="6285"/>
                      <a:pt x="6251" y="5806"/>
                    </a:cubicBezTo>
                    <a:cubicBezTo>
                      <a:pt x="5094" y="4805"/>
                      <a:pt x="3915" y="3826"/>
                      <a:pt x="2658" y="2914"/>
                    </a:cubicBezTo>
                    <a:cubicBezTo>
                      <a:pt x="1602" y="2158"/>
                      <a:pt x="322" y="1324"/>
                      <a:pt x="55" y="134"/>
                    </a:cubicBezTo>
                    <a:cubicBezTo>
                      <a:pt x="45" y="89"/>
                      <a:pt x="45" y="45"/>
                      <a:pt x="3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96" name="Google Shape;2496;p8"/>
              <p:cNvSpPr/>
              <p:nvPr/>
            </p:nvSpPr>
            <p:spPr>
              <a:xfrm>
                <a:off x="1908800" y="2282961"/>
                <a:ext cx="302300" cy="330210"/>
              </a:xfrm>
              <a:custGeom>
                <a:avLst/>
                <a:gdLst/>
                <a:ahLst/>
                <a:cxnLst/>
                <a:rect l="l" t="t" r="r" b="b"/>
                <a:pathLst>
                  <a:path w="8665" h="946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5" y="67"/>
                      <a:pt x="90" y="144"/>
                      <a:pt x="134" y="211"/>
                    </a:cubicBezTo>
                    <a:cubicBezTo>
                      <a:pt x="523" y="589"/>
                      <a:pt x="857" y="1001"/>
                      <a:pt x="1246" y="1368"/>
                    </a:cubicBezTo>
                    <a:cubicBezTo>
                      <a:pt x="1657" y="1768"/>
                      <a:pt x="2125" y="2124"/>
                      <a:pt x="2614" y="2458"/>
                    </a:cubicBezTo>
                    <a:cubicBezTo>
                      <a:pt x="3103" y="2792"/>
                      <a:pt x="3615" y="3103"/>
                      <a:pt x="4127" y="3414"/>
                    </a:cubicBezTo>
                    <a:cubicBezTo>
                      <a:pt x="4383" y="3570"/>
                      <a:pt x="4650" y="3726"/>
                      <a:pt x="4905" y="3882"/>
                    </a:cubicBezTo>
                    <a:cubicBezTo>
                      <a:pt x="5150" y="4037"/>
                      <a:pt x="5395" y="4193"/>
                      <a:pt x="5595" y="4405"/>
                    </a:cubicBezTo>
                    <a:cubicBezTo>
                      <a:pt x="5795" y="4616"/>
                      <a:pt x="5918" y="4860"/>
                      <a:pt x="6062" y="5094"/>
                    </a:cubicBezTo>
                    <a:cubicBezTo>
                      <a:pt x="6207" y="5327"/>
                      <a:pt x="6373" y="5550"/>
                      <a:pt x="6551" y="5784"/>
                    </a:cubicBezTo>
                    <a:cubicBezTo>
                      <a:pt x="6907" y="6239"/>
                      <a:pt x="7263" y="6707"/>
                      <a:pt x="7597" y="7185"/>
                    </a:cubicBezTo>
                    <a:cubicBezTo>
                      <a:pt x="7752" y="7418"/>
                      <a:pt x="7920" y="7652"/>
                      <a:pt x="8064" y="7897"/>
                    </a:cubicBezTo>
                    <a:cubicBezTo>
                      <a:pt x="8209" y="8130"/>
                      <a:pt x="8331" y="8375"/>
                      <a:pt x="8409" y="8620"/>
                    </a:cubicBezTo>
                    <a:cubicBezTo>
                      <a:pt x="8476" y="8887"/>
                      <a:pt x="8509" y="9198"/>
                      <a:pt x="8632" y="9465"/>
                    </a:cubicBezTo>
                    <a:lnTo>
                      <a:pt x="8664" y="9398"/>
                    </a:lnTo>
                    <a:cubicBezTo>
                      <a:pt x="8575" y="9198"/>
                      <a:pt x="8543" y="8987"/>
                      <a:pt x="8498" y="8775"/>
                    </a:cubicBezTo>
                    <a:cubicBezTo>
                      <a:pt x="8454" y="8542"/>
                      <a:pt x="8365" y="8320"/>
                      <a:pt x="8242" y="8086"/>
                    </a:cubicBezTo>
                    <a:cubicBezTo>
                      <a:pt x="8120" y="7853"/>
                      <a:pt x="7964" y="7619"/>
                      <a:pt x="7819" y="7385"/>
                    </a:cubicBezTo>
                    <a:cubicBezTo>
                      <a:pt x="7497" y="6907"/>
                      <a:pt x="7163" y="6440"/>
                      <a:pt x="6807" y="5984"/>
                    </a:cubicBezTo>
                    <a:cubicBezTo>
                      <a:pt x="6630" y="5762"/>
                      <a:pt x="6452" y="5539"/>
                      <a:pt x="6296" y="5305"/>
                    </a:cubicBezTo>
                    <a:cubicBezTo>
                      <a:pt x="6140" y="5072"/>
                      <a:pt x="6017" y="4838"/>
                      <a:pt x="5862" y="4616"/>
                    </a:cubicBezTo>
                    <a:cubicBezTo>
                      <a:pt x="5706" y="4393"/>
                      <a:pt x="5517" y="4205"/>
                      <a:pt x="5283" y="4049"/>
                    </a:cubicBezTo>
                    <a:cubicBezTo>
                      <a:pt x="5061" y="3882"/>
                      <a:pt x="4816" y="3737"/>
                      <a:pt x="4572" y="3592"/>
                    </a:cubicBezTo>
                    <a:cubicBezTo>
                      <a:pt x="4060" y="3292"/>
                      <a:pt x="3538" y="2992"/>
                      <a:pt x="3037" y="2670"/>
                    </a:cubicBezTo>
                    <a:cubicBezTo>
                      <a:pt x="2537" y="2336"/>
                      <a:pt x="2047" y="1991"/>
                      <a:pt x="1602" y="1613"/>
                    </a:cubicBezTo>
                    <a:cubicBezTo>
                      <a:pt x="1146" y="1224"/>
                      <a:pt x="779" y="779"/>
                      <a:pt x="367" y="356"/>
                    </a:cubicBezTo>
                    <a:cubicBezTo>
                      <a:pt x="256" y="233"/>
                      <a:pt x="134" y="122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97" name="Google Shape;2497;p8"/>
              <p:cNvSpPr/>
              <p:nvPr/>
            </p:nvSpPr>
            <p:spPr>
              <a:xfrm>
                <a:off x="1866480" y="2122300"/>
                <a:ext cx="360911" cy="445478"/>
              </a:xfrm>
              <a:custGeom>
                <a:avLst/>
                <a:gdLst/>
                <a:ahLst/>
                <a:cxnLst/>
                <a:rect l="l" t="t" r="r" b="b"/>
                <a:pathLst>
                  <a:path w="10345" h="12769" extrusionOk="0">
                    <a:moveTo>
                      <a:pt x="13" y="1"/>
                    </a:moveTo>
                    <a:cubicBezTo>
                      <a:pt x="13" y="23"/>
                      <a:pt x="1" y="45"/>
                      <a:pt x="1" y="67"/>
                    </a:cubicBezTo>
                    <a:cubicBezTo>
                      <a:pt x="312" y="790"/>
                      <a:pt x="947" y="1447"/>
                      <a:pt x="1592" y="2025"/>
                    </a:cubicBezTo>
                    <a:cubicBezTo>
                      <a:pt x="2526" y="2848"/>
                      <a:pt x="3516" y="3604"/>
                      <a:pt x="4472" y="4394"/>
                    </a:cubicBezTo>
                    <a:cubicBezTo>
                      <a:pt x="5451" y="5194"/>
                      <a:pt x="6397" y="6029"/>
                      <a:pt x="7220" y="6941"/>
                    </a:cubicBezTo>
                    <a:cubicBezTo>
                      <a:pt x="7631" y="7408"/>
                      <a:pt x="8020" y="7886"/>
                      <a:pt x="8332" y="8398"/>
                    </a:cubicBezTo>
                    <a:cubicBezTo>
                      <a:pt x="8510" y="8664"/>
                      <a:pt x="8632" y="8943"/>
                      <a:pt x="8721" y="9232"/>
                    </a:cubicBezTo>
                    <a:cubicBezTo>
                      <a:pt x="8810" y="9510"/>
                      <a:pt x="8888" y="9788"/>
                      <a:pt x="9010" y="10055"/>
                    </a:cubicBezTo>
                    <a:cubicBezTo>
                      <a:pt x="9255" y="10611"/>
                      <a:pt x="9578" y="11145"/>
                      <a:pt x="9855" y="11701"/>
                    </a:cubicBezTo>
                    <a:cubicBezTo>
                      <a:pt x="10022" y="12057"/>
                      <a:pt x="10178" y="12413"/>
                      <a:pt x="10322" y="12769"/>
                    </a:cubicBezTo>
                    <a:cubicBezTo>
                      <a:pt x="10334" y="12725"/>
                      <a:pt x="10334" y="12668"/>
                      <a:pt x="10345" y="12613"/>
                    </a:cubicBezTo>
                    <a:cubicBezTo>
                      <a:pt x="10267" y="12435"/>
                      <a:pt x="10200" y="12268"/>
                      <a:pt x="10122" y="12090"/>
                    </a:cubicBezTo>
                    <a:cubicBezTo>
                      <a:pt x="10000" y="11823"/>
                      <a:pt x="9867" y="11556"/>
                      <a:pt x="9722" y="11279"/>
                    </a:cubicBezTo>
                    <a:cubicBezTo>
                      <a:pt x="9578" y="11000"/>
                      <a:pt x="9422" y="10733"/>
                      <a:pt x="9277" y="10456"/>
                    </a:cubicBezTo>
                    <a:cubicBezTo>
                      <a:pt x="9133" y="10177"/>
                      <a:pt x="9010" y="9899"/>
                      <a:pt x="8921" y="9610"/>
                    </a:cubicBezTo>
                    <a:cubicBezTo>
                      <a:pt x="8832" y="9332"/>
                      <a:pt x="8765" y="9054"/>
                      <a:pt x="8632" y="8776"/>
                    </a:cubicBezTo>
                    <a:cubicBezTo>
                      <a:pt x="8399" y="8264"/>
                      <a:pt x="8009" y="7764"/>
                      <a:pt x="7631" y="7297"/>
                    </a:cubicBezTo>
                    <a:cubicBezTo>
                      <a:pt x="6852" y="6363"/>
                      <a:pt x="5918" y="5517"/>
                      <a:pt x="4961" y="4705"/>
                    </a:cubicBezTo>
                    <a:cubicBezTo>
                      <a:pt x="3994" y="3904"/>
                      <a:pt x="2993" y="3126"/>
                      <a:pt x="2025" y="2314"/>
                    </a:cubicBezTo>
                    <a:cubicBezTo>
                      <a:pt x="1236" y="1647"/>
                      <a:pt x="391" y="891"/>
                      <a:pt x="1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98" name="Google Shape;2498;p8"/>
              <p:cNvSpPr/>
              <p:nvPr/>
            </p:nvSpPr>
            <p:spPr>
              <a:xfrm>
                <a:off x="1861840" y="2141314"/>
                <a:ext cx="360109" cy="448200"/>
              </a:xfrm>
              <a:custGeom>
                <a:avLst/>
                <a:gdLst/>
                <a:ahLst/>
                <a:cxnLst/>
                <a:rect l="l" t="t" r="r" b="b"/>
                <a:pathLst>
                  <a:path w="10322" h="12847" extrusionOk="0">
                    <a:moveTo>
                      <a:pt x="23" y="0"/>
                    </a:moveTo>
                    <a:cubicBezTo>
                      <a:pt x="23" y="45"/>
                      <a:pt x="12" y="79"/>
                      <a:pt x="12" y="112"/>
                    </a:cubicBezTo>
                    <a:cubicBezTo>
                      <a:pt x="235" y="368"/>
                      <a:pt x="468" y="612"/>
                      <a:pt x="712" y="846"/>
                    </a:cubicBezTo>
                    <a:cubicBezTo>
                      <a:pt x="935" y="1057"/>
                      <a:pt x="1157" y="1258"/>
                      <a:pt x="1369" y="1468"/>
                    </a:cubicBezTo>
                    <a:cubicBezTo>
                      <a:pt x="1614" y="1713"/>
                      <a:pt x="1847" y="1969"/>
                      <a:pt x="2081" y="2202"/>
                    </a:cubicBezTo>
                    <a:cubicBezTo>
                      <a:pt x="2325" y="2459"/>
                      <a:pt x="2592" y="2703"/>
                      <a:pt x="2870" y="2926"/>
                    </a:cubicBezTo>
                    <a:cubicBezTo>
                      <a:pt x="3149" y="3137"/>
                      <a:pt x="3438" y="3349"/>
                      <a:pt x="3715" y="3559"/>
                    </a:cubicBezTo>
                    <a:cubicBezTo>
                      <a:pt x="4795" y="4360"/>
                      <a:pt x="5818" y="5228"/>
                      <a:pt x="6652" y="6218"/>
                    </a:cubicBezTo>
                    <a:cubicBezTo>
                      <a:pt x="7086" y="6730"/>
                      <a:pt x="7442" y="7286"/>
                      <a:pt x="7786" y="7842"/>
                    </a:cubicBezTo>
                    <a:cubicBezTo>
                      <a:pt x="8120" y="8386"/>
                      <a:pt x="8443" y="8920"/>
                      <a:pt x="8754" y="9476"/>
                    </a:cubicBezTo>
                    <a:cubicBezTo>
                      <a:pt x="8910" y="9755"/>
                      <a:pt x="9066" y="10032"/>
                      <a:pt x="9210" y="10311"/>
                    </a:cubicBezTo>
                    <a:cubicBezTo>
                      <a:pt x="8865" y="9844"/>
                      <a:pt x="8443" y="9421"/>
                      <a:pt x="8097" y="8965"/>
                    </a:cubicBezTo>
                    <a:cubicBezTo>
                      <a:pt x="7719" y="8465"/>
                      <a:pt x="7430" y="7931"/>
                      <a:pt x="7064" y="7430"/>
                    </a:cubicBezTo>
                    <a:cubicBezTo>
                      <a:pt x="6708" y="6952"/>
                      <a:pt x="6307" y="6496"/>
                      <a:pt x="5851" y="6085"/>
                    </a:cubicBezTo>
                    <a:cubicBezTo>
                      <a:pt x="5373" y="5662"/>
                      <a:pt x="4850" y="5284"/>
                      <a:pt x="4327" y="4906"/>
                    </a:cubicBezTo>
                    <a:cubicBezTo>
                      <a:pt x="4071" y="4716"/>
                      <a:pt x="3816" y="4516"/>
                      <a:pt x="3571" y="4305"/>
                    </a:cubicBezTo>
                    <a:cubicBezTo>
                      <a:pt x="3337" y="4093"/>
                      <a:pt x="3115" y="3860"/>
                      <a:pt x="2915" y="3615"/>
                    </a:cubicBezTo>
                    <a:cubicBezTo>
                      <a:pt x="2704" y="3381"/>
                      <a:pt x="2503" y="3137"/>
                      <a:pt x="2269" y="2914"/>
                    </a:cubicBezTo>
                    <a:cubicBezTo>
                      <a:pt x="2047" y="2703"/>
                      <a:pt x="1802" y="2492"/>
                      <a:pt x="1558" y="2291"/>
                    </a:cubicBezTo>
                    <a:cubicBezTo>
                      <a:pt x="1324" y="2081"/>
                      <a:pt x="1080" y="1880"/>
                      <a:pt x="868" y="1658"/>
                    </a:cubicBezTo>
                    <a:cubicBezTo>
                      <a:pt x="646" y="1424"/>
                      <a:pt x="457" y="1179"/>
                      <a:pt x="290" y="924"/>
                    </a:cubicBezTo>
                    <a:cubicBezTo>
                      <a:pt x="190" y="768"/>
                      <a:pt x="89" y="612"/>
                      <a:pt x="1" y="445"/>
                    </a:cubicBezTo>
                    <a:lnTo>
                      <a:pt x="1" y="568"/>
                    </a:lnTo>
                    <a:cubicBezTo>
                      <a:pt x="134" y="801"/>
                      <a:pt x="279" y="1024"/>
                      <a:pt x="445" y="1246"/>
                    </a:cubicBezTo>
                    <a:cubicBezTo>
                      <a:pt x="623" y="1480"/>
                      <a:pt x="835" y="1702"/>
                      <a:pt x="1058" y="1913"/>
                    </a:cubicBezTo>
                    <a:cubicBezTo>
                      <a:pt x="1513" y="2348"/>
                      <a:pt x="2025" y="2736"/>
                      <a:pt x="2459" y="3193"/>
                    </a:cubicBezTo>
                    <a:cubicBezTo>
                      <a:pt x="2681" y="3426"/>
                      <a:pt x="2882" y="3671"/>
                      <a:pt x="3092" y="3915"/>
                    </a:cubicBezTo>
                    <a:cubicBezTo>
                      <a:pt x="3304" y="4149"/>
                      <a:pt x="3537" y="4360"/>
                      <a:pt x="3794" y="4572"/>
                    </a:cubicBezTo>
                    <a:cubicBezTo>
                      <a:pt x="4294" y="4983"/>
                      <a:pt x="4839" y="5339"/>
                      <a:pt x="5351" y="5751"/>
                    </a:cubicBezTo>
                    <a:cubicBezTo>
                      <a:pt x="5840" y="6140"/>
                      <a:pt x="6285" y="6574"/>
                      <a:pt x="6674" y="7041"/>
                    </a:cubicBezTo>
                    <a:cubicBezTo>
                      <a:pt x="7086" y="7530"/>
                      <a:pt x="7397" y="8053"/>
                      <a:pt x="7731" y="8564"/>
                    </a:cubicBezTo>
                    <a:cubicBezTo>
                      <a:pt x="7897" y="8821"/>
                      <a:pt x="8075" y="9065"/>
                      <a:pt x="8275" y="9298"/>
                    </a:cubicBezTo>
                    <a:cubicBezTo>
                      <a:pt x="8476" y="9543"/>
                      <a:pt x="8687" y="9766"/>
                      <a:pt x="8888" y="10010"/>
                    </a:cubicBezTo>
                    <a:cubicBezTo>
                      <a:pt x="9121" y="10289"/>
                      <a:pt x="9321" y="10578"/>
                      <a:pt x="9499" y="10878"/>
                    </a:cubicBezTo>
                    <a:cubicBezTo>
                      <a:pt x="9666" y="11211"/>
                      <a:pt x="9822" y="11534"/>
                      <a:pt x="9955" y="11868"/>
                    </a:cubicBezTo>
                    <a:cubicBezTo>
                      <a:pt x="10077" y="12190"/>
                      <a:pt x="10166" y="12513"/>
                      <a:pt x="10255" y="12847"/>
                    </a:cubicBezTo>
                    <a:lnTo>
                      <a:pt x="10289" y="12758"/>
                    </a:lnTo>
                    <a:cubicBezTo>
                      <a:pt x="10267" y="12702"/>
                      <a:pt x="10255" y="12647"/>
                      <a:pt x="10244" y="12602"/>
                    </a:cubicBezTo>
                    <a:lnTo>
                      <a:pt x="10244" y="12602"/>
                    </a:lnTo>
                    <a:cubicBezTo>
                      <a:pt x="10255" y="12647"/>
                      <a:pt x="10277" y="12691"/>
                      <a:pt x="10289" y="12736"/>
                    </a:cubicBezTo>
                    <a:lnTo>
                      <a:pt x="10322" y="12657"/>
                    </a:lnTo>
                    <a:cubicBezTo>
                      <a:pt x="10222" y="12357"/>
                      <a:pt x="10111" y="12046"/>
                      <a:pt x="9978" y="11745"/>
                    </a:cubicBezTo>
                    <a:cubicBezTo>
                      <a:pt x="9866" y="11445"/>
                      <a:pt x="9733" y="11145"/>
                      <a:pt x="9577" y="10856"/>
                    </a:cubicBezTo>
                    <a:cubicBezTo>
                      <a:pt x="9421" y="10544"/>
                      <a:pt x="9254" y="10233"/>
                      <a:pt x="9088" y="9921"/>
                    </a:cubicBezTo>
                    <a:cubicBezTo>
                      <a:pt x="8799" y="9387"/>
                      <a:pt x="8487" y="8865"/>
                      <a:pt x="8176" y="8342"/>
                    </a:cubicBezTo>
                    <a:cubicBezTo>
                      <a:pt x="7853" y="7786"/>
                      <a:pt x="7519" y="7241"/>
                      <a:pt x="7141" y="6707"/>
                    </a:cubicBezTo>
                    <a:cubicBezTo>
                      <a:pt x="6407" y="5695"/>
                      <a:pt x="5450" y="4805"/>
                      <a:pt x="4427" y="4004"/>
                    </a:cubicBezTo>
                    <a:cubicBezTo>
                      <a:pt x="3893" y="3582"/>
                      <a:pt x="3326" y="3193"/>
                      <a:pt x="2803" y="2759"/>
                    </a:cubicBezTo>
                    <a:cubicBezTo>
                      <a:pt x="2269" y="2325"/>
                      <a:pt x="1836" y="1824"/>
                      <a:pt x="1357" y="1347"/>
                    </a:cubicBezTo>
                    <a:cubicBezTo>
                      <a:pt x="935" y="935"/>
                      <a:pt x="501" y="546"/>
                      <a:pt x="112" y="112"/>
                    </a:cubicBezTo>
                    <a:cubicBezTo>
                      <a:pt x="79" y="79"/>
                      <a:pt x="57" y="34"/>
                      <a:pt x="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99" name="Google Shape;2499;p8"/>
              <p:cNvSpPr/>
              <p:nvPr/>
            </p:nvSpPr>
            <p:spPr>
              <a:xfrm>
                <a:off x="1877749" y="2221243"/>
                <a:ext cx="339560" cy="376401"/>
              </a:xfrm>
              <a:custGeom>
                <a:avLst/>
                <a:gdLst/>
                <a:ahLst/>
                <a:cxnLst/>
                <a:rect l="l" t="t" r="r" b="b"/>
                <a:pathLst>
                  <a:path w="9733" h="1078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3" y="67"/>
                      <a:pt x="56" y="123"/>
                      <a:pt x="78" y="190"/>
                    </a:cubicBezTo>
                    <a:cubicBezTo>
                      <a:pt x="412" y="568"/>
                      <a:pt x="768" y="935"/>
                      <a:pt x="1135" y="1291"/>
                    </a:cubicBezTo>
                    <a:cubicBezTo>
                      <a:pt x="1536" y="1680"/>
                      <a:pt x="1936" y="2081"/>
                      <a:pt x="2370" y="2459"/>
                    </a:cubicBezTo>
                    <a:cubicBezTo>
                      <a:pt x="2814" y="2848"/>
                      <a:pt x="3326" y="3171"/>
                      <a:pt x="3827" y="3515"/>
                    </a:cubicBezTo>
                    <a:cubicBezTo>
                      <a:pt x="4316" y="3860"/>
                      <a:pt x="4772" y="4249"/>
                      <a:pt x="5206" y="4639"/>
                    </a:cubicBezTo>
                    <a:cubicBezTo>
                      <a:pt x="5639" y="5028"/>
                      <a:pt x="6062" y="5428"/>
                      <a:pt x="6462" y="5840"/>
                    </a:cubicBezTo>
                    <a:cubicBezTo>
                      <a:pt x="6863" y="6240"/>
                      <a:pt x="7241" y="6663"/>
                      <a:pt x="7586" y="7096"/>
                    </a:cubicBezTo>
                    <a:cubicBezTo>
                      <a:pt x="7898" y="7508"/>
                      <a:pt x="8187" y="7942"/>
                      <a:pt x="8454" y="8376"/>
                    </a:cubicBezTo>
                    <a:cubicBezTo>
                      <a:pt x="8932" y="9165"/>
                      <a:pt x="9321" y="9977"/>
                      <a:pt x="9699" y="10789"/>
                    </a:cubicBezTo>
                    <a:lnTo>
                      <a:pt x="9732" y="10722"/>
                    </a:lnTo>
                    <a:cubicBezTo>
                      <a:pt x="9410" y="10033"/>
                      <a:pt x="9087" y="9355"/>
                      <a:pt x="8709" y="8687"/>
                    </a:cubicBezTo>
                    <a:cubicBezTo>
                      <a:pt x="8198" y="7786"/>
                      <a:pt x="7597" y="6930"/>
                      <a:pt x="6852" y="6129"/>
                    </a:cubicBezTo>
                    <a:cubicBezTo>
                      <a:pt x="6462" y="5717"/>
                      <a:pt x="6051" y="5317"/>
                      <a:pt x="5617" y="4928"/>
                    </a:cubicBezTo>
                    <a:cubicBezTo>
                      <a:pt x="5195" y="4528"/>
                      <a:pt x="4750" y="4127"/>
                      <a:pt x="4283" y="3760"/>
                    </a:cubicBezTo>
                    <a:cubicBezTo>
                      <a:pt x="3805" y="3393"/>
                      <a:pt x="3282" y="3092"/>
                      <a:pt x="2804" y="2726"/>
                    </a:cubicBezTo>
                    <a:cubicBezTo>
                      <a:pt x="2337" y="2370"/>
                      <a:pt x="1925" y="1958"/>
                      <a:pt x="1514" y="1558"/>
                    </a:cubicBezTo>
                    <a:cubicBezTo>
                      <a:pt x="980" y="1046"/>
                      <a:pt x="468" y="534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00" name="Google Shape;2500;p8"/>
              <p:cNvSpPr/>
              <p:nvPr/>
            </p:nvSpPr>
            <p:spPr>
              <a:xfrm>
                <a:off x="1955376" y="2177424"/>
                <a:ext cx="272436" cy="397369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1139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3" y="300"/>
                      <a:pt x="122" y="712"/>
                      <a:pt x="300" y="1190"/>
                    </a:cubicBezTo>
                    <a:cubicBezTo>
                      <a:pt x="678" y="2158"/>
                      <a:pt x="1568" y="2235"/>
                      <a:pt x="2591" y="3058"/>
                    </a:cubicBezTo>
                    <a:cubicBezTo>
                      <a:pt x="3615" y="3881"/>
                      <a:pt x="3804" y="4204"/>
                      <a:pt x="4616" y="4916"/>
                    </a:cubicBezTo>
                    <a:cubicBezTo>
                      <a:pt x="5439" y="5616"/>
                      <a:pt x="5606" y="6429"/>
                      <a:pt x="5806" y="7485"/>
                    </a:cubicBezTo>
                    <a:cubicBezTo>
                      <a:pt x="6006" y="8542"/>
                      <a:pt x="5706" y="8297"/>
                      <a:pt x="6017" y="9376"/>
                    </a:cubicBezTo>
                    <a:cubicBezTo>
                      <a:pt x="6328" y="10455"/>
                      <a:pt x="7586" y="11389"/>
                      <a:pt x="7586" y="11389"/>
                    </a:cubicBezTo>
                    <a:lnTo>
                      <a:pt x="7797" y="10955"/>
                    </a:lnTo>
                    <a:cubicBezTo>
                      <a:pt x="7808" y="10888"/>
                      <a:pt x="7808" y="10811"/>
                      <a:pt x="7797" y="10744"/>
                    </a:cubicBezTo>
                    <a:cubicBezTo>
                      <a:pt x="7786" y="10466"/>
                      <a:pt x="7641" y="9943"/>
                      <a:pt x="7474" y="9143"/>
                    </a:cubicBezTo>
                    <a:cubicBezTo>
                      <a:pt x="7319" y="8330"/>
                      <a:pt x="7418" y="8431"/>
                      <a:pt x="7374" y="7563"/>
                    </a:cubicBezTo>
                    <a:cubicBezTo>
                      <a:pt x="7329" y="6696"/>
                      <a:pt x="6840" y="6439"/>
                      <a:pt x="6195" y="5272"/>
                    </a:cubicBezTo>
                    <a:cubicBezTo>
                      <a:pt x="5550" y="4104"/>
                      <a:pt x="3604" y="2803"/>
                      <a:pt x="2692" y="2257"/>
                    </a:cubicBezTo>
                    <a:cubicBezTo>
                      <a:pt x="1768" y="1713"/>
                      <a:pt x="734" y="745"/>
                      <a:pt x="145" y="134"/>
                    </a:cubicBezTo>
                    <a:cubicBezTo>
                      <a:pt x="100" y="89"/>
                      <a:pt x="56" y="45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01" name="Google Shape;2501;p8"/>
              <p:cNvSpPr/>
              <p:nvPr/>
            </p:nvSpPr>
            <p:spPr>
              <a:xfrm>
                <a:off x="1960016" y="2200694"/>
                <a:ext cx="266227" cy="341479"/>
              </a:xfrm>
              <a:custGeom>
                <a:avLst/>
                <a:gdLst/>
                <a:ahLst/>
                <a:cxnLst/>
                <a:rect l="l" t="t" r="r" b="b"/>
                <a:pathLst>
                  <a:path w="7631" h="9788" extrusionOk="0">
                    <a:moveTo>
                      <a:pt x="1" y="0"/>
                    </a:moveTo>
                    <a:lnTo>
                      <a:pt x="34" y="100"/>
                    </a:lnTo>
                    <a:cubicBezTo>
                      <a:pt x="468" y="423"/>
                      <a:pt x="901" y="745"/>
                      <a:pt x="1336" y="1090"/>
                    </a:cubicBezTo>
                    <a:cubicBezTo>
                      <a:pt x="1925" y="1558"/>
                      <a:pt x="2514" y="2047"/>
                      <a:pt x="3093" y="2536"/>
                    </a:cubicBezTo>
                    <a:cubicBezTo>
                      <a:pt x="3671" y="3026"/>
                      <a:pt x="4260" y="3503"/>
                      <a:pt x="4806" y="4015"/>
                    </a:cubicBezTo>
                    <a:cubicBezTo>
                      <a:pt x="5339" y="4516"/>
                      <a:pt x="5773" y="5072"/>
                      <a:pt x="6163" y="5650"/>
                    </a:cubicBezTo>
                    <a:cubicBezTo>
                      <a:pt x="6340" y="5928"/>
                      <a:pt x="6541" y="6207"/>
                      <a:pt x="6674" y="6496"/>
                    </a:cubicBezTo>
                    <a:cubicBezTo>
                      <a:pt x="6808" y="6763"/>
                      <a:pt x="6863" y="7052"/>
                      <a:pt x="6874" y="7329"/>
                    </a:cubicBezTo>
                    <a:cubicBezTo>
                      <a:pt x="6897" y="7596"/>
                      <a:pt x="6897" y="7863"/>
                      <a:pt x="6930" y="8130"/>
                    </a:cubicBezTo>
                    <a:cubicBezTo>
                      <a:pt x="6952" y="8364"/>
                      <a:pt x="7019" y="8597"/>
                      <a:pt x="7107" y="8820"/>
                    </a:cubicBezTo>
                    <a:cubicBezTo>
                      <a:pt x="7253" y="9154"/>
                      <a:pt x="7441" y="9477"/>
                      <a:pt x="7631" y="9788"/>
                    </a:cubicBezTo>
                    <a:cubicBezTo>
                      <a:pt x="7619" y="9766"/>
                      <a:pt x="7619" y="9732"/>
                      <a:pt x="7608" y="9699"/>
                    </a:cubicBezTo>
                    <a:cubicBezTo>
                      <a:pt x="7608" y="9665"/>
                      <a:pt x="7597" y="9632"/>
                      <a:pt x="7586" y="9598"/>
                    </a:cubicBezTo>
                    <a:cubicBezTo>
                      <a:pt x="7508" y="9465"/>
                      <a:pt x="7430" y="9331"/>
                      <a:pt x="7364" y="9198"/>
                    </a:cubicBezTo>
                    <a:cubicBezTo>
                      <a:pt x="7241" y="8976"/>
                      <a:pt x="7141" y="8753"/>
                      <a:pt x="7075" y="8531"/>
                    </a:cubicBezTo>
                    <a:cubicBezTo>
                      <a:pt x="6986" y="8264"/>
                      <a:pt x="6963" y="8008"/>
                      <a:pt x="6952" y="7752"/>
                    </a:cubicBezTo>
                    <a:cubicBezTo>
                      <a:pt x="6941" y="7485"/>
                      <a:pt x="6941" y="7230"/>
                      <a:pt x="6885" y="6974"/>
                    </a:cubicBezTo>
                    <a:cubicBezTo>
                      <a:pt x="6830" y="6684"/>
                      <a:pt x="6707" y="6417"/>
                      <a:pt x="6551" y="6151"/>
                    </a:cubicBezTo>
                    <a:cubicBezTo>
                      <a:pt x="6363" y="5861"/>
                      <a:pt x="6173" y="5584"/>
                      <a:pt x="5985" y="5295"/>
                    </a:cubicBezTo>
                    <a:cubicBezTo>
                      <a:pt x="5795" y="5016"/>
                      <a:pt x="5595" y="4749"/>
                      <a:pt x="5372" y="4482"/>
                    </a:cubicBezTo>
                    <a:cubicBezTo>
                      <a:pt x="4895" y="3938"/>
                      <a:pt x="4305" y="3471"/>
                      <a:pt x="3738" y="2992"/>
                    </a:cubicBezTo>
                    <a:cubicBezTo>
                      <a:pt x="2581" y="1991"/>
                      <a:pt x="1402" y="1012"/>
                      <a:pt x="145" y="100"/>
                    </a:cubicBezTo>
                    <a:cubicBezTo>
                      <a:pt x="101" y="67"/>
                      <a:pt x="45" y="33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02" name="Google Shape;2502;p8"/>
              <p:cNvSpPr/>
              <p:nvPr/>
            </p:nvSpPr>
            <p:spPr>
              <a:xfrm>
                <a:off x="2162194" y="2492849"/>
                <a:ext cx="35725" cy="62135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781" extrusionOk="0">
                    <a:moveTo>
                      <a:pt x="0" y="1"/>
                    </a:moveTo>
                    <a:cubicBezTo>
                      <a:pt x="12" y="68"/>
                      <a:pt x="34" y="124"/>
                      <a:pt x="45" y="191"/>
                    </a:cubicBezTo>
                    <a:cubicBezTo>
                      <a:pt x="134" y="324"/>
                      <a:pt x="223" y="457"/>
                      <a:pt x="301" y="591"/>
                    </a:cubicBezTo>
                    <a:cubicBezTo>
                      <a:pt x="501" y="935"/>
                      <a:pt x="690" y="1280"/>
                      <a:pt x="879" y="1625"/>
                    </a:cubicBezTo>
                    <a:cubicBezTo>
                      <a:pt x="924" y="1681"/>
                      <a:pt x="979" y="1736"/>
                      <a:pt x="1023" y="1781"/>
                    </a:cubicBezTo>
                    <a:cubicBezTo>
                      <a:pt x="879" y="1491"/>
                      <a:pt x="723" y="1191"/>
                      <a:pt x="556" y="902"/>
                    </a:cubicBezTo>
                    <a:cubicBezTo>
                      <a:pt x="378" y="602"/>
                      <a:pt x="200" y="302"/>
                      <a:pt x="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03" name="Google Shape;2503;p8"/>
              <p:cNvSpPr/>
              <p:nvPr/>
            </p:nvSpPr>
            <p:spPr>
              <a:xfrm>
                <a:off x="2160240" y="2454856"/>
                <a:ext cx="58611" cy="119141"/>
              </a:xfrm>
              <a:custGeom>
                <a:avLst/>
                <a:gdLst/>
                <a:ahLst/>
                <a:cxnLst/>
                <a:rect l="l" t="t" r="r" b="b"/>
                <a:pathLst>
                  <a:path w="1680" h="341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2" y="56"/>
                      <a:pt x="12" y="111"/>
                      <a:pt x="12" y="167"/>
                    </a:cubicBezTo>
                    <a:cubicBezTo>
                      <a:pt x="78" y="267"/>
                      <a:pt x="134" y="378"/>
                      <a:pt x="201" y="489"/>
                    </a:cubicBezTo>
                    <a:cubicBezTo>
                      <a:pt x="357" y="768"/>
                      <a:pt x="513" y="1045"/>
                      <a:pt x="657" y="1324"/>
                    </a:cubicBezTo>
                    <a:cubicBezTo>
                      <a:pt x="456" y="1045"/>
                      <a:pt x="223" y="790"/>
                      <a:pt x="1" y="534"/>
                    </a:cubicBezTo>
                    <a:lnTo>
                      <a:pt x="1" y="634"/>
                    </a:lnTo>
                    <a:cubicBezTo>
                      <a:pt x="112" y="768"/>
                      <a:pt x="223" y="890"/>
                      <a:pt x="335" y="1023"/>
                    </a:cubicBezTo>
                    <a:cubicBezTo>
                      <a:pt x="568" y="1302"/>
                      <a:pt x="768" y="1591"/>
                      <a:pt x="946" y="1891"/>
                    </a:cubicBezTo>
                    <a:cubicBezTo>
                      <a:pt x="1113" y="2224"/>
                      <a:pt x="1269" y="2547"/>
                      <a:pt x="1402" y="2881"/>
                    </a:cubicBezTo>
                    <a:cubicBezTo>
                      <a:pt x="1457" y="3025"/>
                      <a:pt x="1502" y="3159"/>
                      <a:pt x="1546" y="3304"/>
                    </a:cubicBezTo>
                    <a:cubicBezTo>
                      <a:pt x="1602" y="3359"/>
                      <a:pt x="1647" y="3393"/>
                      <a:pt x="1680" y="3415"/>
                    </a:cubicBezTo>
                    <a:cubicBezTo>
                      <a:pt x="1602" y="3193"/>
                      <a:pt x="1514" y="2981"/>
                      <a:pt x="1425" y="2758"/>
                    </a:cubicBezTo>
                    <a:cubicBezTo>
                      <a:pt x="1313" y="2458"/>
                      <a:pt x="1180" y="2158"/>
                      <a:pt x="1024" y="1869"/>
                    </a:cubicBezTo>
                    <a:cubicBezTo>
                      <a:pt x="868" y="1557"/>
                      <a:pt x="701" y="1246"/>
                      <a:pt x="535" y="934"/>
                    </a:cubicBezTo>
                    <a:cubicBezTo>
                      <a:pt x="357" y="623"/>
                      <a:pt x="190" y="311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04" name="Google Shape;2504;p8"/>
              <p:cNvSpPr/>
              <p:nvPr/>
            </p:nvSpPr>
            <p:spPr>
              <a:xfrm>
                <a:off x="1973238" y="2232512"/>
                <a:ext cx="30282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1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22" y="312"/>
                      <a:pt x="522" y="500"/>
                      <a:pt x="868" y="712"/>
                    </a:cubicBezTo>
                    <a:cubicBezTo>
                      <a:pt x="578" y="468"/>
                      <a:pt x="289" y="234"/>
                      <a:pt x="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05" name="Google Shape;2505;p8"/>
              <p:cNvSpPr/>
              <p:nvPr/>
            </p:nvSpPr>
            <p:spPr>
              <a:xfrm>
                <a:off x="2148204" y="2396627"/>
                <a:ext cx="78427" cy="167669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480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3" y="79"/>
                      <a:pt x="45" y="156"/>
                      <a:pt x="67" y="245"/>
                    </a:cubicBezTo>
                    <a:cubicBezTo>
                      <a:pt x="134" y="334"/>
                      <a:pt x="201" y="435"/>
                      <a:pt x="257" y="535"/>
                    </a:cubicBezTo>
                    <a:cubicBezTo>
                      <a:pt x="435" y="801"/>
                      <a:pt x="557" y="1080"/>
                      <a:pt x="646" y="1369"/>
                    </a:cubicBezTo>
                    <a:cubicBezTo>
                      <a:pt x="735" y="1647"/>
                      <a:pt x="813" y="1925"/>
                      <a:pt x="935" y="2192"/>
                    </a:cubicBezTo>
                    <a:cubicBezTo>
                      <a:pt x="1180" y="2748"/>
                      <a:pt x="1503" y="3282"/>
                      <a:pt x="1780" y="3838"/>
                    </a:cubicBezTo>
                    <a:cubicBezTo>
                      <a:pt x="1936" y="4150"/>
                      <a:pt x="2069" y="4483"/>
                      <a:pt x="2203" y="4805"/>
                    </a:cubicBezTo>
                    <a:lnTo>
                      <a:pt x="2247" y="4716"/>
                    </a:lnTo>
                    <a:cubicBezTo>
                      <a:pt x="2181" y="4550"/>
                      <a:pt x="2114" y="4394"/>
                      <a:pt x="2047" y="4227"/>
                    </a:cubicBezTo>
                    <a:cubicBezTo>
                      <a:pt x="1925" y="3960"/>
                      <a:pt x="1792" y="3693"/>
                      <a:pt x="1647" y="3416"/>
                    </a:cubicBezTo>
                    <a:cubicBezTo>
                      <a:pt x="1503" y="3137"/>
                      <a:pt x="1347" y="2870"/>
                      <a:pt x="1202" y="2593"/>
                    </a:cubicBezTo>
                    <a:cubicBezTo>
                      <a:pt x="1058" y="2314"/>
                      <a:pt x="935" y="2036"/>
                      <a:pt x="846" y="1747"/>
                    </a:cubicBezTo>
                    <a:cubicBezTo>
                      <a:pt x="757" y="1469"/>
                      <a:pt x="690" y="1191"/>
                      <a:pt x="557" y="913"/>
                    </a:cubicBezTo>
                    <a:cubicBezTo>
                      <a:pt x="413" y="601"/>
                      <a:pt x="212" y="290"/>
                      <a:pt x="1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06" name="Google Shape;2506;p8"/>
              <p:cNvSpPr/>
              <p:nvPr/>
            </p:nvSpPr>
            <p:spPr>
              <a:xfrm>
                <a:off x="2067123" y="1951940"/>
                <a:ext cx="176566" cy="625533"/>
              </a:xfrm>
              <a:custGeom>
                <a:avLst/>
                <a:gdLst/>
                <a:ahLst/>
                <a:cxnLst/>
                <a:rect l="l" t="t" r="r" b="b"/>
                <a:pathLst>
                  <a:path w="5061" h="17930" extrusionOk="0">
                    <a:moveTo>
                      <a:pt x="189" y="1"/>
                    </a:moveTo>
                    <a:lnTo>
                      <a:pt x="1" y="179"/>
                    </a:lnTo>
                    <a:cubicBezTo>
                      <a:pt x="234" y="468"/>
                      <a:pt x="456" y="791"/>
                      <a:pt x="656" y="1113"/>
                    </a:cubicBezTo>
                    <a:cubicBezTo>
                      <a:pt x="868" y="1447"/>
                      <a:pt x="1046" y="1780"/>
                      <a:pt x="1235" y="2125"/>
                    </a:cubicBezTo>
                    <a:cubicBezTo>
                      <a:pt x="1591" y="2803"/>
                      <a:pt x="1902" y="3515"/>
                      <a:pt x="2191" y="4227"/>
                    </a:cubicBezTo>
                    <a:cubicBezTo>
                      <a:pt x="2747" y="5673"/>
                      <a:pt x="3182" y="7163"/>
                      <a:pt x="3504" y="8688"/>
                    </a:cubicBezTo>
                    <a:cubicBezTo>
                      <a:pt x="3837" y="10200"/>
                      <a:pt x="4094" y="11735"/>
                      <a:pt x="4282" y="13270"/>
                    </a:cubicBezTo>
                    <a:cubicBezTo>
                      <a:pt x="4371" y="14037"/>
                      <a:pt x="4438" y="14815"/>
                      <a:pt x="4472" y="15583"/>
                    </a:cubicBezTo>
                    <a:cubicBezTo>
                      <a:pt x="4494" y="15972"/>
                      <a:pt x="4505" y="16350"/>
                      <a:pt x="4505" y="16740"/>
                    </a:cubicBezTo>
                    <a:cubicBezTo>
                      <a:pt x="4505" y="16929"/>
                      <a:pt x="4505" y="17118"/>
                      <a:pt x="4494" y="17318"/>
                    </a:cubicBezTo>
                    <a:cubicBezTo>
                      <a:pt x="4494" y="17496"/>
                      <a:pt x="4482" y="17696"/>
                      <a:pt x="4472" y="17874"/>
                    </a:cubicBezTo>
                    <a:lnTo>
                      <a:pt x="5038" y="17930"/>
                    </a:lnTo>
                    <a:cubicBezTo>
                      <a:pt x="5061" y="17719"/>
                      <a:pt x="5061" y="17529"/>
                      <a:pt x="5061" y="17329"/>
                    </a:cubicBezTo>
                    <a:lnTo>
                      <a:pt x="5061" y="16728"/>
                    </a:lnTo>
                    <a:cubicBezTo>
                      <a:pt x="5050" y="16340"/>
                      <a:pt x="5028" y="15939"/>
                      <a:pt x="5006" y="15549"/>
                    </a:cubicBezTo>
                    <a:cubicBezTo>
                      <a:pt x="4961" y="14771"/>
                      <a:pt x="4872" y="13982"/>
                      <a:pt x="4772" y="13214"/>
                    </a:cubicBezTo>
                    <a:cubicBezTo>
                      <a:pt x="4561" y="11657"/>
                      <a:pt x="4271" y="10111"/>
                      <a:pt x="3916" y="8587"/>
                    </a:cubicBezTo>
                    <a:cubicBezTo>
                      <a:pt x="3560" y="7064"/>
                      <a:pt x="3093" y="5562"/>
                      <a:pt x="2503" y="4105"/>
                    </a:cubicBezTo>
                    <a:cubicBezTo>
                      <a:pt x="2203" y="3382"/>
                      <a:pt x="1880" y="2670"/>
                      <a:pt x="1502" y="1980"/>
                    </a:cubicBezTo>
                    <a:cubicBezTo>
                      <a:pt x="1301" y="1636"/>
                      <a:pt x="1113" y="1291"/>
                      <a:pt x="890" y="969"/>
                    </a:cubicBezTo>
                    <a:cubicBezTo>
                      <a:pt x="679" y="635"/>
                      <a:pt x="456" y="312"/>
                      <a:pt x="18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07" name="Google Shape;2507;p8"/>
              <p:cNvSpPr/>
              <p:nvPr/>
            </p:nvSpPr>
            <p:spPr>
              <a:xfrm>
                <a:off x="1972052" y="1855718"/>
                <a:ext cx="60565" cy="86312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2474" extrusionOk="0">
                    <a:moveTo>
                      <a:pt x="45" y="0"/>
                    </a:moveTo>
                    <a:cubicBezTo>
                      <a:pt x="34" y="0"/>
                      <a:pt x="0" y="23"/>
                      <a:pt x="12" y="34"/>
                    </a:cubicBezTo>
                    <a:cubicBezTo>
                      <a:pt x="67" y="257"/>
                      <a:pt x="178" y="457"/>
                      <a:pt x="334" y="613"/>
                    </a:cubicBezTo>
                    <a:cubicBezTo>
                      <a:pt x="423" y="701"/>
                      <a:pt x="512" y="790"/>
                      <a:pt x="579" y="890"/>
                    </a:cubicBezTo>
                    <a:cubicBezTo>
                      <a:pt x="645" y="991"/>
                      <a:pt x="701" y="1090"/>
                      <a:pt x="746" y="1202"/>
                    </a:cubicBezTo>
                    <a:cubicBezTo>
                      <a:pt x="835" y="1424"/>
                      <a:pt x="924" y="1646"/>
                      <a:pt x="1046" y="1858"/>
                    </a:cubicBezTo>
                    <a:cubicBezTo>
                      <a:pt x="1168" y="2058"/>
                      <a:pt x="1313" y="2247"/>
                      <a:pt x="1480" y="2425"/>
                    </a:cubicBezTo>
                    <a:cubicBezTo>
                      <a:pt x="1491" y="2425"/>
                      <a:pt x="1491" y="2425"/>
                      <a:pt x="1502" y="2437"/>
                    </a:cubicBezTo>
                    <a:cubicBezTo>
                      <a:pt x="1517" y="2462"/>
                      <a:pt x="1543" y="2473"/>
                      <a:pt x="1572" y="2473"/>
                    </a:cubicBezTo>
                    <a:cubicBezTo>
                      <a:pt x="1629" y="2473"/>
                      <a:pt x="1698" y="2429"/>
                      <a:pt x="1713" y="2370"/>
                    </a:cubicBezTo>
                    <a:cubicBezTo>
                      <a:pt x="1735" y="2303"/>
                      <a:pt x="1713" y="2225"/>
                      <a:pt x="1702" y="2158"/>
                    </a:cubicBezTo>
                    <a:cubicBezTo>
                      <a:pt x="1691" y="2058"/>
                      <a:pt x="1669" y="1958"/>
                      <a:pt x="1646" y="1858"/>
                    </a:cubicBezTo>
                    <a:cubicBezTo>
                      <a:pt x="1580" y="1468"/>
                      <a:pt x="1513" y="1068"/>
                      <a:pt x="1424" y="679"/>
                    </a:cubicBezTo>
                    <a:cubicBezTo>
                      <a:pt x="1424" y="668"/>
                      <a:pt x="1424" y="657"/>
                      <a:pt x="1413" y="657"/>
                    </a:cubicBezTo>
                    <a:cubicBezTo>
                      <a:pt x="1402" y="590"/>
                      <a:pt x="1391" y="524"/>
                      <a:pt x="1346" y="467"/>
                    </a:cubicBezTo>
                    <a:cubicBezTo>
                      <a:pt x="1290" y="412"/>
                      <a:pt x="1235" y="401"/>
                      <a:pt x="1157" y="401"/>
                    </a:cubicBezTo>
                    <a:cubicBezTo>
                      <a:pt x="1079" y="401"/>
                      <a:pt x="1057" y="301"/>
                      <a:pt x="1013" y="234"/>
                    </a:cubicBezTo>
                    <a:cubicBezTo>
                      <a:pt x="968" y="178"/>
                      <a:pt x="912" y="112"/>
                      <a:pt x="845" y="89"/>
                    </a:cubicBezTo>
                    <a:cubicBezTo>
                      <a:pt x="824" y="86"/>
                      <a:pt x="800" y="83"/>
                      <a:pt x="777" y="83"/>
                    </a:cubicBezTo>
                    <a:cubicBezTo>
                      <a:pt x="730" y="83"/>
                      <a:pt x="683" y="93"/>
                      <a:pt x="645" y="123"/>
                    </a:cubicBezTo>
                    <a:cubicBezTo>
                      <a:pt x="625" y="133"/>
                      <a:pt x="597" y="169"/>
                      <a:pt x="567" y="169"/>
                    </a:cubicBezTo>
                    <a:cubicBezTo>
                      <a:pt x="563" y="169"/>
                      <a:pt x="560" y="169"/>
                      <a:pt x="556" y="168"/>
                    </a:cubicBezTo>
                    <a:cubicBezTo>
                      <a:pt x="534" y="168"/>
                      <a:pt x="501" y="123"/>
                      <a:pt x="467" y="112"/>
                    </a:cubicBezTo>
                    <a:cubicBezTo>
                      <a:pt x="345" y="34"/>
                      <a:pt x="200" y="0"/>
                      <a:pt x="45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08" name="Google Shape;2508;p8"/>
              <p:cNvSpPr/>
              <p:nvPr/>
            </p:nvSpPr>
            <p:spPr>
              <a:xfrm>
                <a:off x="1988345" y="1869674"/>
                <a:ext cx="36911" cy="47377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135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4" y="146"/>
                      <a:pt x="79" y="290"/>
                      <a:pt x="178" y="401"/>
                    </a:cubicBezTo>
                    <a:cubicBezTo>
                      <a:pt x="279" y="524"/>
                      <a:pt x="401" y="601"/>
                      <a:pt x="501" y="702"/>
                    </a:cubicBezTo>
                    <a:cubicBezTo>
                      <a:pt x="601" y="791"/>
                      <a:pt x="701" y="902"/>
                      <a:pt x="790" y="1013"/>
                    </a:cubicBezTo>
                    <a:lnTo>
                      <a:pt x="1057" y="1358"/>
                    </a:lnTo>
                    <a:cubicBezTo>
                      <a:pt x="991" y="1236"/>
                      <a:pt x="912" y="1102"/>
                      <a:pt x="835" y="980"/>
                    </a:cubicBezTo>
                    <a:cubicBezTo>
                      <a:pt x="757" y="858"/>
                      <a:pt x="668" y="746"/>
                      <a:pt x="556" y="646"/>
                    </a:cubicBezTo>
                    <a:cubicBezTo>
                      <a:pt x="445" y="535"/>
                      <a:pt x="323" y="457"/>
                      <a:pt x="223" y="368"/>
                    </a:cubicBezTo>
                    <a:cubicBezTo>
                      <a:pt x="123" y="268"/>
                      <a:pt x="67" y="134"/>
                      <a:pt x="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09" name="Google Shape;2509;p8"/>
              <p:cNvSpPr/>
              <p:nvPr/>
            </p:nvSpPr>
            <p:spPr>
              <a:xfrm>
                <a:off x="1996509" y="1867755"/>
                <a:ext cx="34957" cy="4350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247" extrusionOk="0">
                    <a:moveTo>
                      <a:pt x="0" y="1"/>
                    </a:moveTo>
                    <a:cubicBezTo>
                      <a:pt x="0" y="67"/>
                      <a:pt x="33" y="145"/>
                      <a:pt x="78" y="201"/>
                    </a:cubicBezTo>
                    <a:cubicBezTo>
                      <a:pt x="134" y="256"/>
                      <a:pt x="189" y="290"/>
                      <a:pt x="245" y="334"/>
                    </a:cubicBezTo>
                    <a:cubicBezTo>
                      <a:pt x="367" y="401"/>
                      <a:pt x="478" y="456"/>
                      <a:pt x="556" y="567"/>
                    </a:cubicBezTo>
                    <a:cubicBezTo>
                      <a:pt x="645" y="656"/>
                      <a:pt x="701" y="779"/>
                      <a:pt x="767" y="901"/>
                    </a:cubicBezTo>
                    <a:cubicBezTo>
                      <a:pt x="823" y="1024"/>
                      <a:pt x="901" y="1146"/>
                      <a:pt x="1001" y="1246"/>
                    </a:cubicBezTo>
                    <a:cubicBezTo>
                      <a:pt x="935" y="1123"/>
                      <a:pt x="890" y="1002"/>
                      <a:pt x="834" y="868"/>
                    </a:cubicBezTo>
                    <a:cubicBezTo>
                      <a:pt x="790" y="745"/>
                      <a:pt x="734" y="612"/>
                      <a:pt x="634" y="501"/>
                    </a:cubicBezTo>
                    <a:cubicBezTo>
                      <a:pt x="589" y="445"/>
                      <a:pt x="534" y="389"/>
                      <a:pt x="467" y="356"/>
                    </a:cubicBezTo>
                    <a:cubicBezTo>
                      <a:pt x="411" y="323"/>
                      <a:pt x="345" y="290"/>
                      <a:pt x="290" y="268"/>
                    </a:cubicBezTo>
                    <a:cubicBezTo>
                      <a:pt x="223" y="234"/>
                      <a:pt x="167" y="201"/>
                      <a:pt x="112" y="167"/>
                    </a:cubicBezTo>
                    <a:cubicBezTo>
                      <a:pt x="67" y="122"/>
                      <a:pt x="23" y="67"/>
                      <a:pt x="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10" name="Google Shape;2510;p8"/>
              <p:cNvSpPr/>
              <p:nvPr/>
            </p:nvSpPr>
            <p:spPr>
              <a:xfrm>
                <a:off x="2005406" y="1788035"/>
                <a:ext cx="111431" cy="191044"/>
              </a:xfrm>
              <a:custGeom>
                <a:avLst/>
                <a:gdLst/>
                <a:ahLst/>
                <a:cxnLst/>
                <a:rect l="l" t="t" r="r" b="b"/>
                <a:pathLst>
                  <a:path w="3194" h="5476" extrusionOk="0">
                    <a:moveTo>
                      <a:pt x="274" y="1"/>
                    </a:moveTo>
                    <a:cubicBezTo>
                      <a:pt x="257" y="1"/>
                      <a:pt x="240" y="2"/>
                      <a:pt x="223" y="5"/>
                    </a:cubicBezTo>
                    <a:cubicBezTo>
                      <a:pt x="101" y="27"/>
                      <a:pt x="67" y="116"/>
                      <a:pt x="57" y="228"/>
                    </a:cubicBezTo>
                    <a:cubicBezTo>
                      <a:pt x="35" y="350"/>
                      <a:pt x="23" y="472"/>
                      <a:pt x="23" y="595"/>
                    </a:cubicBezTo>
                    <a:cubicBezTo>
                      <a:pt x="1" y="840"/>
                      <a:pt x="1" y="1073"/>
                      <a:pt x="12" y="1318"/>
                    </a:cubicBezTo>
                    <a:cubicBezTo>
                      <a:pt x="23" y="1574"/>
                      <a:pt x="67" y="1818"/>
                      <a:pt x="79" y="2063"/>
                    </a:cubicBezTo>
                    <a:cubicBezTo>
                      <a:pt x="90" y="2308"/>
                      <a:pt x="35" y="2553"/>
                      <a:pt x="57" y="2797"/>
                    </a:cubicBezTo>
                    <a:cubicBezTo>
                      <a:pt x="67" y="3030"/>
                      <a:pt x="134" y="3264"/>
                      <a:pt x="212" y="3487"/>
                    </a:cubicBezTo>
                    <a:cubicBezTo>
                      <a:pt x="290" y="3720"/>
                      <a:pt x="379" y="3942"/>
                      <a:pt x="479" y="4165"/>
                    </a:cubicBezTo>
                    <a:cubicBezTo>
                      <a:pt x="579" y="4387"/>
                      <a:pt x="690" y="4610"/>
                      <a:pt x="835" y="4799"/>
                    </a:cubicBezTo>
                    <a:cubicBezTo>
                      <a:pt x="1091" y="5144"/>
                      <a:pt x="1480" y="5388"/>
                      <a:pt x="1914" y="5433"/>
                    </a:cubicBezTo>
                    <a:lnTo>
                      <a:pt x="1925" y="5433"/>
                    </a:lnTo>
                    <a:cubicBezTo>
                      <a:pt x="1970" y="5464"/>
                      <a:pt x="2023" y="5476"/>
                      <a:pt x="2078" y="5476"/>
                    </a:cubicBezTo>
                    <a:cubicBezTo>
                      <a:pt x="2162" y="5476"/>
                      <a:pt x="2252" y="5449"/>
                      <a:pt x="2326" y="5422"/>
                    </a:cubicBezTo>
                    <a:cubicBezTo>
                      <a:pt x="2504" y="5344"/>
                      <a:pt x="2692" y="5233"/>
                      <a:pt x="2848" y="5099"/>
                    </a:cubicBezTo>
                    <a:cubicBezTo>
                      <a:pt x="2993" y="4966"/>
                      <a:pt x="3104" y="4810"/>
                      <a:pt x="3149" y="4610"/>
                    </a:cubicBezTo>
                    <a:cubicBezTo>
                      <a:pt x="3193" y="4409"/>
                      <a:pt x="3137" y="4199"/>
                      <a:pt x="3070" y="4009"/>
                    </a:cubicBezTo>
                    <a:cubicBezTo>
                      <a:pt x="2993" y="3776"/>
                      <a:pt x="2904" y="3554"/>
                      <a:pt x="2803" y="3342"/>
                    </a:cubicBezTo>
                    <a:cubicBezTo>
                      <a:pt x="2692" y="3119"/>
                      <a:pt x="2581" y="2897"/>
                      <a:pt x="2425" y="2708"/>
                    </a:cubicBezTo>
                    <a:cubicBezTo>
                      <a:pt x="2359" y="2608"/>
                      <a:pt x="2270" y="2519"/>
                      <a:pt x="2181" y="2441"/>
                    </a:cubicBezTo>
                    <a:cubicBezTo>
                      <a:pt x="2092" y="2363"/>
                      <a:pt x="1992" y="2296"/>
                      <a:pt x="1914" y="2197"/>
                    </a:cubicBezTo>
                    <a:cubicBezTo>
                      <a:pt x="1836" y="2096"/>
                      <a:pt x="1780" y="1974"/>
                      <a:pt x="1725" y="1851"/>
                    </a:cubicBezTo>
                    <a:cubicBezTo>
                      <a:pt x="1681" y="1740"/>
                      <a:pt x="1625" y="1629"/>
                      <a:pt x="1569" y="1507"/>
                    </a:cubicBezTo>
                    <a:cubicBezTo>
                      <a:pt x="1458" y="1285"/>
                      <a:pt x="1313" y="1084"/>
                      <a:pt x="1135" y="906"/>
                    </a:cubicBezTo>
                    <a:cubicBezTo>
                      <a:pt x="1046" y="817"/>
                      <a:pt x="957" y="739"/>
                      <a:pt x="880" y="639"/>
                    </a:cubicBezTo>
                    <a:cubicBezTo>
                      <a:pt x="791" y="539"/>
                      <a:pt x="735" y="417"/>
                      <a:pt x="668" y="294"/>
                    </a:cubicBezTo>
                    <a:cubicBezTo>
                      <a:pt x="587" y="152"/>
                      <a:pt x="450" y="1"/>
                      <a:pt x="274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11" name="Google Shape;2511;p8"/>
              <p:cNvSpPr/>
              <p:nvPr/>
            </p:nvSpPr>
            <p:spPr>
              <a:xfrm>
                <a:off x="2011232" y="1797908"/>
                <a:ext cx="105604" cy="181171"/>
              </a:xfrm>
              <a:custGeom>
                <a:avLst/>
                <a:gdLst/>
                <a:ahLst/>
                <a:cxnLst/>
                <a:rect l="l" t="t" r="r" b="b"/>
                <a:pathLst>
                  <a:path w="3027" h="5193" extrusionOk="0">
                    <a:moveTo>
                      <a:pt x="501" y="1"/>
                    </a:moveTo>
                    <a:cubicBezTo>
                      <a:pt x="368" y="56"/>
                      <a:pt x="256" y="167"/>
                      <a:pt x="201" y="312"/>
                    </a:cubicBezTo>
                    <a:cubicBezTo>
                      <a:pt x="167" y="423"/>
                      <a:pt x="179" y="545"/>
                      <a:pt x="167" y="668"/>
                    </a:cubicBezTo>
                    <a:cubicBezTo>
                      <a:pt x="145" y="779"/>
                      <a:pt x="68" y="868"/>
                      <a:pt x="45" y="979"/>
                    </a:cubicBezTo>
                    <a:cubicBezTo>
                      <a:pt x="1" y="1224"/>
                      <a:pt x="234" y="1368"/>
                      <a:pt x="312" y="1568"/>
                    </a:cubicBezTo>
                    <a:cubicBezTo>
                      <a:pt x="390" y="1780"/>
                      <a:pt x="246" y="1980"/>
                      <a:pt x="223" y="2181"/>
                    </a:cubicBezTo>
                    <a:cubicBezTo>
                      <a:pt x="212" y="2292"/>
                      <a:pt x="246" y="2403"/>
                      <a:pt x="301" y="2503"/>
                    </a:cubicBezTo>
                    <a:cubicBezTo>
                      <a:pt x="345" y="2614"/>
                      <a:pt x="424" y="2737"/>
                      <a:pt x="434" y="2859"/>
                    </a:cubicBezTo>
                    <a:cubicBezTo>
                      <a:pt x="446" y="2925"/>
                      <a:pt x="434" y="2992"/>
                      <a:pt x="434" y="3048"/>
                    </a:cubicBezTo>
                    <a:cubicBezTo>
                      <a:pt x="446" y="3115"/>
                      <a:pt x="479" y="3182"/>
                      <a:pt x="513" y="3237"/>
                    </a:cubicBezTo>
                    <a:cubicBezTo>
                      <a:pt x="546" y="3293"/>
                      <a:pt x="579" y="3348"/>
                      <a:pt x="579" y="3415"/>
                    </a:cubicBezTo>
                    <a:cubicBezTo>
                      <a:pt x="590" y="3481"/>
                      <a:pt x="590" y="3537"/>
                      <a:pt x="579" y="3604"/>
                    </a:cubicBezTo>
                    <a:cubicBezTo>
                      <a:pt x="579" y="3715"/>
                      <a:pt x="579" y="3837"/>
                      <a:pt x="624" y="3949"/>
                    </a:cubicBezTo>
                    <a:cubicBezTo>
                      <a:pt x="691" y="4071"/>
                      <a:pt x="790" y="4183"/>
                      <a:pt x="869" y="4294"/>
                    </a:cubicBezTo>
                    <a:cubicBezTo>
                      <a:pt x="946" y="4416"/>
                      <a:pt x="1024" y="4549"/>
                      <a:pt x="1079" y="4683"/>
                    </a:cubicBezTo>
                    <a:cubicBezTo>
                      <a:pt x="1124" y="4783"/>
                      <a:pt x="1158" y="4883"/>
                      <a:pt x="1202" y="4983"/>
                    </a:cubicBezTo>
                    <a:cubicBezTo>
                      <a:pt x="1369" y="5072"/>
                      <a:pt x="1558" y="5127"/>
                      <a:pt x="1747" y="5150"/>
                    </a:cubicBezTo>
                    <a:lnTo>
                      <a:pt x="1758" y="5150"/>
                    </a:lnTo>
                    <a:cubicBezTo>
                      <a:pt x="1803" y="5181"/>
                      <a:pt x="1856" y="5193"/>
                      <a:pt x="1911" y="5193"/>
                    </a:cubicBezTo>
                    <a:cubicBezTo>
                      <a:pt x="1995" y="5193"/>
                      <a:pt x="2085" y="5166"/>
                      <a:pt x="2159" y="5139"/>
                    </a:cubicBezTo>
                    <a:cubicBezTo>
                      <a:pt x="2337" y="5061"/>
                      <a:pt x="2525" y="4950"/>
                      <a:pt x="2681" y="4816"/>
                    </a:cubicBezTo>
                    <a:cubicBezTo>
                      <a:pt x="2826" y="4683"/>
                      <a:pt x="2937" y="4527"/>
                      <a:pt x="2982" y="4327"/>
                    </a:cubicBezTo>
                    <a:cubicBezTo>
                      <a:pt x="3026" y="4126"/>
                      <a:pt x="2970" y="3916"/>
                      <a:pt x="2903" y="3726"/>
                    </a:cubicBezTo>
                    <a:cubicBezTo>
                      <a:pt x="2826" y="3493"/>
                      <a:pt x="2737" y="3271"/>
                      <a:pt x="2636" y="3059"/>
                    </a:cubicBezTo>
                    <a:cubicBezTo>
                      <a:pt x="2525" y="2836"/>
                      <a:pt x="2414" y="2614"/>
                      <a:pt x="2258" y="2425"/>
                    </a:cubicBezTo>
                    <a:cubicBezTo>
                      <a:pt x="2192" y="2325"/>
                      <a:pt x="2103" y="2236"/>
                      <a:pt x="2014" y="2158"/>
                    </a:cubicBezTo>
                    <a:cubicBezTo>
                      <a:pt x="1925" y="2080"/>
                      <a:pt x="1825" y="2013"/>
                      <a:pt x="1747" y="1914"/>
                    </a:cubicBezTo>
                    <a:cubicBezTo>
                      <a:pt x="1669" y="1813"/>
                      <a:pt x="1613" y="1691"/>
                      <a:pt x="1558" y="1568"/>
                    </a:cubicBezTo>
                    <a:cubicBezTo>
                      <a:pt x="1514" y="1457"/>
                      <a:pt x="1458" y="1346"/>
                      <a:pt x="1402" y="1224"/>
                    </a:cubicBezTo>
                    <a:cubicBezTo>
                      <a:pt x="1291" y="1002"/>
                      <a:pt x="1146" y="801"/>
                      <a:pt x="968" y="623"/>
                    </a:cubicBezTo>
                    <a:cubicBezTo>
                      <a:pt x="879" y="534"/>
                      <a:pt x="790" y="456"/>
                      <a:pt x="713" y="356"/>
                    </a:cubicBezTo>
                    <a:cubicBezTo>
                      <a:pt x="624" y="256"/>
                      <a:pt x="568" y="134"/>
                      <a:pt x="501" y="11"/>
                    </a:cubicBezTo>
                    <a:lnTo>
                      <a:pt x="501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12" name="Google Shape;2512;p8"/>
              <p:cNvSpPr/>
              <p:nvPr/>
            </p:nvSpPr>
            <p:spPr>
              <a:xfrm>
                <a:off x="2015907" y="1795675"/>
                <a:ext cx="97406" cy="185008"/>
              </a:xfrm>
              <a:custGeom>
                <a:avLst/>
                <a:gdLst/>
                <a:ahLst/>
                <a:cxnLst/>
                <a:rect l="l" t="t" r="r" b="b"/>
                <a:pathLst>
                  <a:path w="2792" h="5303" extrusionOk="0">
                    <a:moveTo>
                      <a:pt x="443" y="0"/>
                    </a:moveTo>
                    <a:cubicBezTo>
                      <a:pt x="415" y="0"/>
                      <a:pt x="386" y="10"/>
                      <a:pt x="356" y="31"/>
                    </a:cubicBezTo>
                    <a:cubicBezTo>
                      <a:pt x="278" y="75"/>
                      <a:pt x="201" y="131"/>
                      <a:pt x="156" y="209"/>
                    </a:cubicBezTo>
                    <a:cubicBezTo>
                      <a:pt x="134" y="243"/>
                      <a:pt x="134" y="287"/>
                      <a:pt x="122" y="332"/>
                    </a:cubicBezTo>
                    <a:cubicBezTo>
                      <a:pt x="122" y="376"/>
                      <a:pt x="67" y="398"/>
                      <a:pt x="45" y="443"/>
                    </a:cubicBezTo>
                    <a:cubicBezTo>
                      <a:pt x="0" y="520"/>
                      <a:pt x="56" y="643"/>
                      <a:pt x="78" y="720"/>
                    </a:cubicBezTo>
                    <a:cubicBezTo>
                      <a:pt x="112" y="843"/>
                      <a:pt x="134" y="965"/>
                      <a:pt x="167" y="1088"/>
                    </a:cubicBezTo>
                    <a:cubicBezTo>
                      <a:pt x="201" y="1187"/>
                      <a:pt x="245" y="1299"/>
                      <a:pt x="312" y="1377"/>
                    </a:cubicBezTo>
                    <a:cubicBezTo>
                      <a:pt x="389" y="1454"/>
                      <a:pt x="468" y="1521"/>
                      <a:pt x="545" y="1588"/>
                    </a:cubicBezTo>
                    <a:cubicBezTo>
                      <a:pt x="612" y="1666"/>
                      <a:pt x="646" y="1755"/>
                      <a:pt x="623" y="1855"/>
                    </a:cubicBezTo>
                    <a:cubicBezTo>
                      <a:pt x="601" y="1933"/>
                      <a:pt x="557" y="2011"/>
                      <a:pt x="512" y="2077"/>
                    </a:cubicBezTo>
                    <a:cubicBezTo>
                      <a:pt x="468" y="2156"/>
                      <a:pt x="434" y="2233"/>
                      <a:pt x="423" y="2322"/>
                    </a:cubicBezTo>
                    <a:cubicBezTo>
                      <a:pt x="412" y="2411"/>
                      <a:pt x="423" y="2500"/>
                      <a:pt x="456" y="2589"/>
                    </a:cubicBezTo>
                    <a:cubicBezTo>
                      <a:pt x="523" y="2801"/>
                      <a:pt x="678" y="2979"/>
                      <a:pt x="735" y="3189"/>
                    </a:cubicBezTo>
                    <a:cubicBezTo>
                      <a:pt x="757" y="3301"/>
                      <a:pt x="735" y="3412"/>
                      <a:pt x="735" y="3523"/>
                    </a:cubicBezTo>
                    <a:cubicBezTo>
                      <a:pt x="745" y="3624"/>
                      <a:pt x="767" y="3713"/>
                      <a:pt x="812" y="3802"/>
                    </a:cubicBezTo>
                    <a:cubicBezTo>
                      <a:pt x="901" y="3980"/>
                      <a:pt x="1046" y="4135"/>
                      <a:pt x="1101" y="4324"/>
                    </a:cubicBezTo>
                    <a:cubicBezTo>
                      <a:pt x="1123" y="4424"/>
                      <a:pt x="1113" y="4524"/>
                      <a:pt x="1113" y="4625"/>
                    </a:cubicBezTo>
                    <a:cubicBezTo>
                      <a:pt x="1123" y="4736"/>
                      <a:pt x="1179" y="4825"/>
                      <a:pt x="1246" y="4902"/>
                    </a:cubicBezTo>
                    <a:cubicBezTo>
                      <a:pt x="1357" y="5036"/>
                      <a:pt x="1479" y="5181"/>
                      <a:pt x="1647" y="5248"/>
                    </a:cubicBezTo>
                    <a:cubicBezTo>
                      <a:pt x="1724" y="5292"/>
                      <a:pt x="1802" y="5303"/>
                      <a:pt x="1891" y="5303"/>
                    </a:cubicBezTo>
                    <a:cubicBezTo>
                      <a:pt x="1902" y="5303"/>
                      <a:pt x="1913" y="5292"/>
                      <a:pt x="1924" y="5280"/>
                    </a:cubicBezTo>
                    <a:cubicBezTo>
                      <a:pt x="2292" y="5270"/>
                      <a:pt x="2569" y="4958"/>
                      <a:pt x="2692" y="4613"/>
                    </a:cubicBezTo>
                    <a:cubicBezTo>
                      <a:pt x="2759" y="4413"/>
                      <a:pt x="2792" y="4190"/>
                      <a:pt x="2781" y="3968"/>
                    </a:cubicBezTo>
                    <a:cubicBezTo>
                      <a:pt x="2769" y="3746"/>
                      <a:pt x="2714" y="3512"/>
                      <a:pt x="2648" y="3290"/>
                    </a:cubicBezTo>
                    <a:cubicBezTo>
                      <a:pt x="2581" y="3078"/>
                      <a:pt x="2502" y="2867"/>
                      <a:pt x="2369" y="2678"/>
                    </a:cubicBezTo>
                    <a:cubicBezTo>
                      <a:pt x="2314" y="2589"/>
                      <a:pt x="2236" y="2500"/>
                      <a:pt x="2147" y="2433"/>
                    </a:cubicBezTo>
                    <a:cubicBezTo>
                      <a:pt x="2058" y="2356"/>
                      <a:pt x="1969" y="2300"/>
                      <a:pt x="1891" y="2222"/>
                    </a:cubicBezTo>
                    <a:cubicBezTo>
                      <a:pt x="1713" y="2067"/>
                      <a:pt x="1602" y="1855"/>
                      <a:pt x="1513" y="1644"/>
                    </a:cubicBezTo>
                    <a:cubicBezTo>
                      <a:pt x="1402" y="1421"/>
                      <a:pt x="1291" y="1210"/>
                      <a:pt x="1157" y="1010"/>
                    </a:cubicBezTo>
                    <a:cubicBezTo>
                      <a:pt x="1024" y="799"/>
                      <a:pt x="901" y="587"/>
                      <a:pt x="757" y="387"/>
                    </a:cubicBezTo>
                    <a:cubicBezTo>
                      <a:pt x="701" y="287"/>
                      <a:pt x="634" y="176"/>
                      <a:pt x="567" y="75"/>
                    </a:cubicBezTo>
                    <a:cubicBezTo>
                      <a:pt x="533" y="27"/>
                      <a:pt x="489" y="0"/>
                      <a:pt x="443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13" name="Google Shape;2513;p8"/>
              <p:cNvSpPr/>
              <p:nvPr/>
            </p:nvSpPr>
            <p:spPr>
              <a:xfrm>
                <a:off x="2041899" y="1870441"/>
                <a:ext cx="39214" cy="96673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2771" extrusionOk="0">
                    <a:moveTo>
                      <a:pt x="56" y="1"/>
                    </a:moveTo>
                    <a:cubicBezTo>
                      <a:pt x="34" y="124"/>
                      <a:pt x="0" y="257"/>
                      <a:pt x="45" y="391"/>
                    </a:cubicBezTo>
                    <a:cubicBezTo>
                      <a:pt x="89" y="524"/>
                      <a:pt x="167" y="624"/>
                      <a:pt x="234" y="735"/>
                    </a:cubicBezTo>
                    <a:cubicBezTo>
                      <a:pt x="301" y="836"/>
                      <a:pt x="356" y="947"/>
                      <a:pt x="390" y="1069"/>
                    </a:cubicBezTo>
                    <a:cubicBezTo>
                      <a:pt x="423" y="1192"/>
                      <a:pt x="423" y="1313"/>
                      <a:pt x="434" y="1436"/>
                    </a:cubicBezTo>
                    <a:cubicBezTo>
                      <a:pt x="445" y="1703"/>
                      <a:pt x="512" y="1970"/>
                      <a:pt x="623" y="2203"/>
                    </a:cubicBezTo>
                    <a:cubicBezTo>
                      <a:pt x="690" y="2314"/>
                      <a:pt x="757" y="2426"/>
                      <a:pt x="835" y="2526"/>
                    </a:cubicBezTo>
                    <a:cubicBezTo>
                      <a:pt x="868" y="2581"/>
                      <a:pt x="912" y="2626"/>
                      <a:pt x="957" y="2682"/>
                    </a:cubicBezTo>
                    <a:cubicBezTo>
                      <a:pt x="1001" y="2726"/>
                      <a:pt x="1068" y="2771"/>
                      <a:pt x="1124" y="2771"/>
                    </a:cubicBezTo>
                    <a:cubicBezTo>
                      <a:pt x="1068" y="2759"/>
                      <a:pt x="1023" y="2704"/>
                      <a:pt x="979" y="2660"/>
                    </a:cubicBezTo>
                    <a:cubicBezTo>
                      <a:pt x="946" y="2615"/>
                      <a:pt x="902" y="2559"/>
                      <a:pt x="868" y="2504"/>
                    </a:cubicBezTo>
                    <a:cubicBezTo>
                      <a:pt x="801" y="2393"/>
                      <a:pt x="746" y="2281"/>
                      <a:pt x="701" y="2170"/>
                    </a:cubicBezTo>
                    <a:cubicBezTo>
                      <a:pt x="601" y="1936"/>
                      <a:pt x="546" y="1692"/>
                      <a:pt x="534" y="1436"/>
                    </a:cubicBezTo>
                    <a:cubicBezTo>
                      <a:pt x="523" y="1303"/>
                      <a:pt x="512" y="1180"/>
                      <a:pt x="479" y="1046"/>
                    </a:cubicBezTo>
                    <a:cubicBezTo>
                      <a:pt x="445" y="913"/>
                      <a:pt x="378" y="791"/>
                      <a:pt x="301" y="691"/>
                    </a:cubicBezTo>
                    <a:cubicBezTo>
                      <a:pt x="223" y="579"/>
                      <a:pt x="134" y="490"/>
                      <a:pt x="89" y="379"/>
                    </a:cubicBezTo>
                    <a:cubicBezTo>
                      <a:pt x="45" y="257"/>
                      <a:pt x="45" y="134"/>
                      <a:pt x="5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14" name="Google Shape;2514;p8"/>
              <p:cNvSpPr/>
              <p:nvPr/>
            </p:nvSpPr>
            <p:spPr>
              <a:xfrm>
                <a:off x="2041515" y="1845252"/>
                <a:ext cx="45040" cy="118373"/>
              </a:xfrm>
              <a:custGeom>
                <a:avLst/>
                <a:gdLst/>
                <a:ahLst/>
                <a:cxnLst/>
                <a:rect l="l" t="t" r="r" b="b"/>
                <a:pathLst>
                  <a:path w="1291" h="3393" extrusionOk="0">
                    <a:moveTo>
                      <a:pt x="1" y="0"/>
                    </a:moveTo>
                    <a:cubicBezTo>
                      <a:pt x="56" y="300"/>
                      <a:pt x="211" y="579"/>
                      <a:pt x="345" y="846"/>
                    </a:cubicBezTo>
                    <a:cubicBezTo>
                      <a:pt x="423" y="990"/>
                      <a:pt x="490" y="1123"/>
                      <a:pt x="557" y="1257"/>
                    </a:cubicBezTo>
                    <a:cubicBezTo>
                      <a:pt x="623" y="1390"/>
                      <a:pt x="679" y="1535"/>
                      <a:pt x="712" y="1680"/>
                    </a:cubicBezTo>
                    <a:cubicBezTo>
                      <a:pt x="757" y="1825"/>
                      <a:pt x="757" y="1969"/>
                      <a:pt x="757" y="2124"/>
                    </a:cubicBezTo>
                    <a:cubicBezTo>
                      <a:pt x="757" y="2280"/>
                      <a:pt x="768" y="2436"/>
                      <a:pt x="812" y="2592"/>
                    </a:cubicBezTo>
                    <a:cubicBezTo>
                      <a:pt x="913" y="2892"/>
                      <a:pt x="1090" y="3148"/>
                      <a:pt x="1279" y="3392"/>
                    </a:cubicBezTo>
                    <a:lnTo>
                      <a:pt x="1291" y="3392"/>
                    </a:lnTo>
                    <a:lnTo>
                      <a:pt x="1257" y="3337"/>
                    </a:lnTo>
                    <a:lnTo>
                      <a:pt x="1257" y="3348"/>
                    </a:lnTo>
                    <a:cubicBezTo>
                      <a:pt x="1113" y="3103"/>
                      <a:pt x="968" y="2848"/>
                      <a:pt x="890" y="2569"/>
                    </a:cubicBezTo>
                    <a:cubicBezTo>
                      <a:pt x="879" y="2492"/>
                      <a:pt x="856" y="2425"/>
                      <a:pt x="856" y="2347"/>
                    </a:cubicBezTo>
                    <a:cubicBezTo>
                      <a:pt x="846" y="2280"/>
                      <a:pt x="846" y="2203"/>
                      <a:pt x="846" y="2124"/>
                    </a:cubicBezTo>
                    <a:cubicBezTo>
                      <a:pt x="856" y="1969"/>
                      <a:pt x="846" y="1813"/>
                      <a:pt x="801" y="1657"/>
                    </a:cubicBezTo>
                    <a:cubicBezTo>
                      <a:pt x="768" y="1502"/>
                      <a:pt x="712" y="1357"/>
                      <a:pt x="646" y="1212"/>
                    </a:cubicBezTo>
                    <a:lnTo>
                      <a:pt x="412" y="812"/>
                    </a:lnTo>
                    <a:cubicBezTo>
                      <a:pt x="334" y="679"/>
                      <a:pt x="256" y="545"/>
                      <a:pt x="189" y="412"/>
                    </a:cubicBezTo>
                    <a:cubicBezTo>
                      <a:pt x="112" y="278"/>
                      <a:pt x="45" y="145"/>
                      <a:pt x="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15" name="Google Shape;2515;p8"/>
              <p:cNvSpPr/>
              <p:nvPr/>
            </p:nvSpPr>
            <p:spPr>
              <a:xfrm>
                <a:off x="2032584" y="1816539"/>
                <a:ext cx="56692" cy="122246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350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7" y="156"/>
                      <a:pt x="145" y="300"/>
                      <a:pt x="234" y="445"/>
                    </a:cubicBezTo>
                    <a:cubicBezTo>
                      <a:pt x="323" y="579"/>
                      <a:pt x="423" y="712"/>
                      <a:pt x="523" y="846"/>
                    </a:cubicBezTo>
                    <a:cubicBezTo>
                      <a:pt x="623" y="979"/>
                      <a:pt x="734" y="1101"/>
                      <a:pt x="846" y="1224"/>
                    </a:cubicBezTo>
                    <a:cubicBezTo>
                      <a:pt x="946" y="1346"/>
                      <a:pt x="1057" y="1479"/>
                      <a:pt x="1112" y="1613"/>
                    </a:cubicBezTo>
                    <a:cubicBezTo>
                      <a:pt x="1179" y="1758"/>
                      <a:pt x="1179" y="1913"/>
                      <a:pt x="1191" y="2091"/>
                    </a:cubicBezTo>
                    <a:cubicBezTo>
                      <a:pt x="1201" y="2258"/>
                      <a:pt x="1246" y="2425"/>
                      <a:pt x="1302" y="2581"/>
                    </a:cubicBezTo>
                    <a:cubicBezTo>
                      <a:pt x="1369" y="2737"/>
                      <a:pt x="1435" y="2881"/>
                      <a:pt x="1491" y="3036"/>
                    </a:cubicBezTo>
                    <a:cubicBezTo>
                      <a:pt x="1557" y="3192"/>
                      <a:pt x="1602" y="3348"/>
                      <a:pt x="1624" y="3503"/>
                    </a:cubicBezTo>
                    <a:cubicBezTo>
                      <a:pt x="1624" y="3348"/>
                      <a:pt x="1591" y="3181"/>
                      <a:pt x="1535" y="3026"/>
                    </a:cubicBezTo>
                    <a:cubicBezTo>
                      <a:pt x="1491" y="2858"/>
                      <a:pt x="1424" y="2714"/>
                      <a:pt x="1379" y="2559"/>
                    </a:cubicBezTo>
                    <a:cubicBezTo>
                      <a:pt x="1324" y="2391"/>
                      <a:pt x="1290" y="2236"/>
                      <a:pt x="1280" y="2080"/>
                    </a:cubicBezTo>
                    <a:cubicBezTo>
                      <a:pt x="1280" y="2002"/>
                      <a:pt x="1280" y="1913"/>
                      <a:pt x="1268" y="1835"/>
                    </a:cubicBezTo>
                    <a:cubicBezTo>
                      <a:pt x="1258" y="1746"/>
                      <a:pt x="1246" y="1657"/>
                      <a:pt x="1201" y="1580"/>
                    </a:cubicBezTo>
                    <a:cubicBezTo>
                      <a:pt x="1135" y="1413"/>
                      <a:pt x="1024" y="1291"/>
                      <a:pt x="912" y="1168"/>
                    </a:cubicBezTo>
                    <a:lnTo>
                      <a:pt x="579" y="801"/>
                    </a:lnTo>
                    <a:cubicBezTo>
                      <a:pt x="479" y="678"/>
                      <a:pt x="368" y="545"/>
                      <a:pt x="279" y="412"/>
                    </a:cubicBezTo>
                    <a:cubicBezTo>
                      <a:pt x="178" y="290"/>
                      <a:pt x="89" y="145"/>
                      <a:pt x="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16" name="Google Shape;2516;p8"/>
              <p:cNvSpPr/>
              <p:nvPr/>
            </p:nvSpPr>
            <p:spPr>
              <a:xfrm>
                <a:off x="2038794" y="1812666"/>
                <a:ext cx="27980" cy="43470"/>
              </a:xfrm>
              <a:custGeom>
                <a:avLst/>
                <a:gdLst/>
                <a:ahLst/>
                <a:cxnLst/>
                <a:rect l="l" t="t" r="r" b="b"/>
                <a:pathLst>
                  <a:path w="802" h="124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4" y="45"/>
                      <a:pt x="45" y="111"/>
                      <a:pt x="45" y="167"/>
                    </a:cubicBezTo>
                    <a:cubicBezTo>
                      <a:pt x="56" y="233"/>
                      <a:pt x="67" y="300"/>
                      <a:pt x="101" y="356"/>
                    </a:cubicBezTo>
                    <a:cubicBezTo>
                      <a:pt x="167" y="478"/>
                      <a:pt x="245" y="567"/>
                      <a:pt x="312" y="668"/>
                    </a:cubicBezTo>
                    <a:cubicBezTo>
                      <a:pt x="467" y="868"/>
                      <a:pt x="623" y="1068"/>
                      <a:pt x="801" y="1246"/>
                    </a:cubicBezTo>
                    <a:cubicBezTo>
                      <a:pt x="679" y="1023"/>
                      <a:pt x="546" y="812"/>
                      <a:pt x="401" y="612"/>
                    </a:cubicBezTo>
                    <a:lnTo>
                      <a:pt x="279" y="467"/>
                    </a:lnTo>
                    <a:cubicBezTo>
                      <a:pt x="245" y="411"/>
                      <a:pt x="200" y="367"/>
                      <a:pt x="167" y="322"/>
                    </a:cubicBezTo>
                    <a:cubicBezTo>
                      <a:pt x="134" y="278"/>
                      <a:pt x="111" y="223"/>
                      <a:pt x="101" y="156"/>
                    </a:cubicBezTo>
                    <a:cubicBezTo>
                      <a:pt x="79" y="100"/>
                      <a:pt x="45" y="33"/>
                      <a:pt x="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17" name="Google Shape;2517;p8"/>
              <p:cNvSpPr/>
              <p:nvPr/>
            </p:nvSpPr>
            <p:spPr>
              <a:xfrm>
                <a:off x="1990299" y="1888862"/>
                <a:ext cx="90812" cy="91859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2633" extrusionOk="0">
                    <a:moveTo>
                      <a:pt x="68" y="1"/>
                    </a:moveTo>
                    <a:cubicBezTo>
                      <a:pt x="59" y="1"/>
                      <a:pt x="52" y="3"/>
                      <a:pt x="45" y="7"/>
                    </a:cubicBezTo>
                    <a:cubicBezTo>
                      <a:pt x="0" y="51"/>
                      <a:pt x="67" y="107"/>
                      <a:pt x="167" y="496"/>
                    </a:cubicBezTo>
                    <a:cubicBezTo>
                      <a:pt x="256" y="886"/>
                      <a:pt x="234" y="1008"/>
                      <a:pt x="456" y="1453"/>
                    </a:cubicBezTo>
                    <a:cubicBezTo>
                      <a:pt x="678" y="1887"/>
                      <a:pt x="678" y="2120"/>
                      <a:pt x="935" y="2176"/>
                    </a:cubicBezTo>
                    <a:cubicBezTo>
                      <a:pt x="1190" y="2231"/>
                      <a:pt x="1168" y="2254"/>
                      <a:pt x="1357" y="2376"/>
                    </a:cubicBezTo>
                    <a:cubicBezTo>
                      <a:pt x="1533" y="2490"/>
                      <a:pt x="1555" y="2623"/>
                      <a:pt x="1763" y="2623"/>
                    </a:cubicBezTo>
                    <a:cubicBezTo>
                      <a:pt x="1779" y="2623"/>
                      <a:pt x="1795" y="2623"/>
                      <a:pt x="1813" y="2621"/>
                    </a:cubicBezTo>
                    <a:cubicBezTo>
                      <a:pt x="2014" y="2604"/>
                      <a:pt x="2091" y="2552"/>
                      <a:pt x="2191" y="2552"/>
                    </a:cubicBezTo>
                    <a:cubicBezTo>
                      <a:pt x="2218" y="2552"/>
                      <a:pt x="2247" y="2555"/>
                      <a:pt x="2280" y="2565"/>
                    </a:cubicBezTo>
                    <a:cubicBezTo>
                      <a:pt x="2373" y="2585"/>
                      <a:pt x="2457" y="2633"/>
                      <a:pt x="2518" y="2633"/>
                    </a:cubicBezTo>
                    <a:cubicBezTo>
                      <a:pt x="2559" y="2633"/>
                      <a:pt x="2589" y="2611"/>
                      <a:pt x="2603" y="2543"/>
                    </a:cubicBezTo>
                    <a:cubicBezTo>
                      <a:pt x="2603" y="2543"/>
                      <a:pt x="2013" y="2020"/>
                      <a:pt x="1746" y="1898"/>
                    </a:cubicBezTo>
                    <a:cubicBezTo>
                      <a:pt x="1469" y="1776"/>
                      <a:pt x="1212" y="1309"/>
                      <a:pt x="945" y="908"/>
                    </a:cubicBezTo>
                    <a:cubicBezTo>
                      <a:pt x="678" y="518"/>
                      <a:pt x="645" y="597"/>
                      <a:pt x="434" y="330"/>
                    </a:cubicBezTo>
                    <a:cubicBezTo>
                      <a:pt x="239" y="105"/>
                      <a:pt x="129" y="1"/>
                      <a:pt x="6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18" name="Google Shape;2518;p8"/>
              <p:cNvSpPr/>
              <p:nvPr/>
            </p:nvSpPr>
            <p:spPr>
              <a:xfrm>
                <a:off x="1991450" y="1888862"/>
                <a:ext cx="89661" cy="91859"/>
              </a:xfrm>
              <a:custGeom>
                <a:avLst/>
                <a:gdLst/>
                <a:ahLst/>
                <a:cxnLst/>
                <a:rect l="l" t="t" r="r" b="b"/>
                <a:pathLst>
                  <a:path w="2570" h="2633" extrusionOk="0">
                    <a:moveTo>
                      <a:pt x="35" y="1"/>
                    </a:moveTo>
                    <a:cubicBezTo>
                      <a:pt x="26" y="1"/>
                      <a:pt x="19" y="3"/>
                      <a:pt x="12" y="7"/>
                    </a:cubicBezTo>
                    <a:cubicBezTo>
                      <a:pt x="0" y="18"/>
                      <a:pt x="0" y="41"/>
                      <a:pt x="0" y="63"/>
                    </a:cubicBezTo>
                    <a:lnTo>
                      <a:pt x="23" y="63"/>
                    </a:lnTo>
                    <a:cubicBezTo>
                      <a:pt x="101" y="397"/>
                      <a:pt x="401" y="619"/>
                      <a:pt x="601" y="886"/>
                    </a:cubicBezTo>
                    <a:cubicBezTo>
                      <a:pt x="724" y="1052"/>
                      <a:pt x="790" y="1242"/>
                      <a:pt x="857" y="1430"/>
                    </a:cubicBezTo>
                    <a:cubicBezTo>
                      <a:pt x="924" y="1586"/>
                      <a:pt x="1013" y="1742"/>
                      <a:pt x="1124" y="1875"/>
                    </a:cubicBezTo>
                    <a:cubicBezTo>
                      <a:pt x="1335" y="2165"/>
                      <a:pt x="1636" y="2365"/>
                      <a:pt x="1969" y="2488"/>
                    </a:cubicBezTo>
                    <a:cubicBezTo>
                      <a:pt x="2036" y="2498"/>
                      <a:pt x="2091" y="2520"/>
                      <a:pt x="2147" y="2554"/>
                    </a:cubicBezTo>
                    <a:cubicBezTo>
                      <a:pt x="2180" y="2554"/>
                      <a:pt x="2214" y="2554"/>
                      <a:pt x="2247" y="2565"/>
                    </a:cubicBezTo>
                    <a:cubicBezTo>
                      <a:pt x="2340" y="2585"/>
                      <a:pt x="2424" y="2633"/>
                      <a:pt x="2485" y="2633"/>
                    </a:cubicBezTo>
                    <a:cubicBezTo>
                      <a:pt x="2526" y="2633"/>
                      <a:pt x="2556" y="2611"/>
                      <a:pt x="2570" y="2543"/>
                    </a:cubicBezTo>
                    <a:cubicBezTo>
                      <a:pt x="2570" y="2543"/>
                      <a:pt x="1980" y="2020"/>
                      <a:pt x="1713" y="1898"/>
                    </a:cubicBezTo>
                    <a:cubicBezTo>
                      <a:pt x="1436" y="1776"/>
                      <a:pt x="1179" y="1309"/>
                      <a:pt x="912" y="908"/>
                    </a:cubicBezTo>
                    <a:cubicBezTo>
                      <a:pt x="645" y="518"/>
                      <a:pt x="612" y="597"/>
                      <a:pt x="401" y="330"/>
                    </a:cubicBezTo>
                    <a:cubicBezTo>
                      <a:pt x="206" y="105"/>
                      <a:pt x="96" y="1"/>
                      <a:pt x="3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19" name="Google Shape;2519;p8"/>
              <p:cNvSpPr/>
              <p:nvPr/>
            </p:nvSpPr>
            <p:spPr>
              <a:xfrm>
                <a:off x="2013186" y="1955813"/>
                <a:ext cx="2173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623" h="402" extrusionOk="0">
                    <a:moveTo>
                      <a:pt x="0" y="1"/>
                    </a:moveTo>
                    <a:cubicBezTo>
                      <a:pt x="22" y="35"/>
                      <a:pt x="45" y="68"/>
                      <a:pt x="56" y="101"/>
                    </a:cubicBezTo>
                    <a:cubicBezTo>
                      <a:pt x="145" y="146"/>
                      <a:pt x="234" y="201"/>
                      <a:pt x="323" y="257"/>
                    </a:cubicBezTo>
                    <a:lnTo>
                      <a:pt x="323" y="268"/>
                    </a:lnTo>
                    <a:cubicBezTo>
                      <a:pt x="443" y="290"/>
                      <a:pt x="492" y="313"/>
                      <a:pt x="541" y="345"/>
                    </a:cubicBezTo>
                    <a:lnTo>
                      <a:pt x="541" y="345"/>
                    </a:lnTo>
                    <a:cubicBezTo>
                      <a:pt x="473" y="297"/>
                      <a:pt x="409" y="249"/>
                      <a:pt x="345" y="201"/>
                    </a:cubicBezTo>
                    <a:cubicBezTo>
                      <a:pt x="234" y="134"/>
                      <a:pt x="123" y="57"/>
                      <a:pt x="0" y="1"/>
                    </a:cubicBezTo>
                    <a:close/>
                    <a:moveTo>
                      <a:pt x="541" y="345"/>
                    </a:moveTo>
                    <a:cubicBezTo>
                      <a:pt x="568" y="364"/>
                      <a:pt x="595" y="383"/>
                      <a:pt x="623" y="401"/>
                    </a:cubicBezTo>
                    <a:cubicBezTo>
                      <a:pt x="590" y="379"/>
                      <a:pt x="566" y="361"/>
                      <a:pt x="541" y="345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20" name="Google Shape;2520;p8"/>
              <p:cNvSpPr/>
              <p:nvPr/>
            </p:nvSpPr>
            <p:spPr>
              <a:xfrm>
                <a:off x="2005824" y="1939171"/>
                <a:ext cx="52785" cy="40749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168" extrusionOk="0">
                    <a:moveTo>
                      <a:pt x="0" y="0"/>
                    </a:moveTo>
                    <a:cubicBezTo>
                      <a:pt x="4" y="2"/>
                      <a:pt x="7" y="4"/>
                      <a:pt x="11" y="6"/>
                    </a:cubicBezTo>
                    <a:lnTo>
                      <a:pt x="11" y="6"/>
                    </a:lnTo>
                    <a:cubicBezTo>
                      <a:pt x="11" y="0"/>
                      <a:pt x="9" y="0"/>
                      <a:pt x="0" y="0"/>
                    </a:cubicBezTo>
                    <a:close/>
                    <a:moveTo>
                      <a:pt x="11" y="6"/>
                    </a:moveTo>
                    <a:cubicBezTo>
                      <a:pt x="11" y="7"/>
                      <a:pt x="11" y="9"/>
                      <a:pt x="11" y="11"/>
                    </a:cubicBezTo>
                    <a:cubicBezTo>
                      <a:pt x="23" y="45"/>
                      <a:pt x="45" y="67"/>
                      <a:pt x="55" y="100"/>
                    </a:cubicBezTo>
                    <a:cubicBezTo>
                      <a:pt x="67" y="100"/>
                      <a:pt x="78" y="111"/>
                      <a:pt x="89" y="122"/>
                    </a:cubicBezTo>
                    <a:cubicBezTo>
                      <a:pt x="167" y="166"/>
                      <a:pt x="256" y="211"/>
                      <a:pt x="334" y="255"/>
                    </a:cubicBezTo>
                    <a:cubicBezTo>
                      <a:pt x="423" y="322"/>
                      <a:pt x="490" y="389"/>
                      <a:pt x="545" y="478"/>
                    </a:cubicBezTo>
                    <a:cubicBezTo>
                      <a:pt x="601" y="567"/>
                      <a:pt x="656" y="634"/>
                      <a:pt x="734" y="690"/>
                    </a:cubicBezTo>
                    <a:cubicBezTo>
                      <a:pt x="812" y="756"/>
                      <a:pt x="890" y="812"/>
                      <a:pt x="979" y="856"/>
                    </a:cubicBezTo>
                    <a:cubicBezTo>
                      <a:pt x="1135" y="957"/>
                      <a:pt x="1313" y="1034"/>
                      <a:pt x="1435" y="1167"/>
                    </a:cubicBezTo>
                    <a:cubicBezTo>
                      <a:pt x="1468" y="1167"/>
                      <a:pt x="1491" y="1157"/>
                      <a:pt x="1513" y="1157"/>
                    </a:cubicBezTo>
                    <a:cubicBezTo>
                      <a:pt x="1402" y="1023"/>
                      <a:pt x="1246" y="945"/>
                      <a:pt x="1090" y="856"/>
                    </a:cubicBezTo>
                    <a:cubicBezTo>
                      <a:pt x="912" y="745"/>
                      <a:pt x="734" y="645"/>
                      <a:pt x="612" y="467"/>
                    </a:cubicBezTo>
                    <a:cubicBezTo>
                      <a:pt x="567" y="389"/>
                      <a:pt x="512" y="311"/>
                      <a:pt x="445" y="255"/>
                    </a:cubicBezTo>
                    <a:cubicBezTo>
                      <a:pt x="378" y="211"/>
                      <a:pt x="300" y="166"/>
                      <a:pt x="223" y="122"/>
                    </a:cubicBezTo>
                    <a:cubicBezTo>
                      <a:pt x="148" y="91"/>
                      <a:pt x="84" y="49"/>
                      <a:pt x="11" y="6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21" name="Google Shape;2521;p8"/>
              <p:cNvSpPr/>
              <p:nvPr/>
            </p:nvSpPr>
            <p:spPr>
              <a:xfrm>
                <a:off x="1992985" y="1895700"/>
                <a:ext cx="85405" cy="84986"/>
              </a:xfrm>
              <a:custGeom>
                <a:avLst/>
                <a:gdLst/>
                <a:ahLst/>
                <a:cxnLst/>
                <a:rect l="l" t="t" r="r" b="b"/>
                <a:pathLst>
                  <a:path w="2448" h="2436" extrusionOk="0">
                    <a:moveTo>
                      <a:pt x="1" y="0"/>
                    </a:moveTo>
                    <a:cubicBezTo>
                      <a:pt x="1" y="11"/>
                      <a:pt x="12" y="33"/>
                      <a:pt x="12" y="56"/>
                    </a:cubicBezTo>
                    <a:cubicBezTo>
                      <a:pt x="179" y="145"/>
                      <a:pt x="334" y="256"/>
                      <a:pt x="457" y="401"/>
                    </a:cubicBezTo>
                    <a:cubicBezTo>
                      <a:pt x="646" y="601"/>
                      <a:pt x="746" y="868"/>
                      <a:pt x="935" y="1079"/>
                    </a:cubicBezTo>
                    <a:cubicBezTo>
                      <a:pt x="1013" y="1179"/>
                      <a:pt x="1113" y="1279"/>
                      <a:pt x="1202" y="1380"/>
                    </a:cubicBezTo>
                    <a:cubicBezTo>
                      <a:pt x="1291" y="1479"/>
                      <a:pt x="1335" y="1613"/>
                      <a:pt x="1424" y="1713"/>
                    </a:cubicBezTo>
                    <a:cubicBezTo>
                      <a:pt x="1503" y="1813"/>
                      <a:pt x="1625" y="1857"/>
                      <a:pt x="1714" y="1936"/>
                    </a:cubicBezTo>
                    <a:cubicBezTo>
                      <a:pt x="1770" y="1980"/>
                      <a:pt x="1792" y="2035"/>
                      <a:pt x="1836" y="2080"/>
                    </a:cubicBezTo>
                    <a:cubicBezTo>
                      <a:pt x="1881" y="2124"/>
                      <a:pt x="1925" y="2147"/>
                      <a:pt x="1970" y="2169"/>
                    </a:cubicBezTo>
                    <a:cubicBezTo>
                      <a:pt x="2047" y="2203"/>
                      <a:pt x="2103" y="2235"/>
                      <a:pt x="2170" y="2280"/>
                    </a:cubicBezTo>
                    <a:cubicBezTo>
                      <a:pt x="2215" y="2314"/>
                      <a:pt x="2259" y="2358"/>
                      <a:pt x="2304" y="2403"/>
                    </a:cubicBezTo>
                    <a:cubicBezTo>
                      <a:pt x="2354" y="2423"/>
                      <a:pt x="2396" y="2434"/>
                      <a:pt x="2437" y="2435"/>
                    </a:cubicBezTo>
                    <a:lnTo>
                      <a:pt x="2437" y="2435"/>
                    </a:lnTo>
                    <a:cubicBezTo>
                      <a:pt x="2348" y="2336"/>
                      <a:pt x="2259" y="2247"/>
                      <a:pt x="2148" y="2180"/>
                    </a:cubicBezTo>
                    <a:cubicBezTo>
                      <a:pt x="2103" y="2147"/>
                      <a:pt x="2047" y="2124"/>
                      <a:pt x="1992" y="2102"/>
                    </a:cubicBezTo>
                    <a:cubicBezTo>
                      <a:pt x="1925" y="2069"/>
                      <a:pt x="1892" y="2025"/>
                      <a:pt x="1847" y="1969"/>
                    </a:cubicBezTo>
                    <a:cubicBezTo>
                      <a:pt x="1758" y="1869"/>
                      <a:pt x="1647" y="1824"/>
                      <a:pt x="1547" y="1735"/>
                    </a:cubicBezTo>
                    <a:cubicBezTo>
                      <a:pt x="1436" y="1657"/>
                      <a:pt x="1392" y="1513"/>
                      <a:pt x="1303" y="1412"/>
                    </a:cubicBezTo>
                    <a:cubicBezTo>
                      <a:pt x="1224" y="1301"/>
                      <a:pt x="1125" y="1212"/>
                      <a:pt x="1036" y="1113"/>
                    </a:cubicBezTo>
                    <a:cubicBezTo>
                      <a:pt x="935" y="1001"/>
                      <a:pt x="846" y="868"/>
                      <a:pt x="769" y="734"/>
                    </a:cubicBezTo>
                    <a:cubicBezTo>
                      <a:pt x="702" y="623"/>
                      <a:pt x="624" y="512"/>
                      <a:pt x="546" y="411"/>
                    </a:cubicBezTo>
                    <a:cubicBezTo>
                      <a:pt x="391" y="234"/>
                      <a:pt x="201" y="89"/>
                      <a:pt x="1" y="0"/>
                    </a:cubicBezTo>
                    <a:close/>
                    <a:moveTo>
                      <a:pt x="2437" y="2435"/>
                    </a:moveTo>
                    <a:lnTo>
                      <a:pt x="2437" y="2435"/>
                    </a:lnTo>
                    <a:cubicBezTo>
                      <a:pt x="2437" y="2436"/>
                      <a:pt x="2437" y="2436"/>
                      <a:pt x="2437" y="2436"/>
                    </a:cubicBezTo>
                    <a:lnTo>
                      <a:pt x="2448" y="2436"/>
                    </a:lnTo>
                    <a:cubicBezTo>
                      <a:pt x="2444" y="2436"/>
                      <a:pt x="2440" y="2436"/>
                      <a:pt x="2437" y="2435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22" name="Google Shape;2522;p8"/>
              <p:cNvSpPr/>
              <p:nvPr/>
            </p:nvSpPr>
            <p:spPr>
              <a:xfrm>
                <a:off x="2041096" y="1974862"/>
                <a:ext cx="7047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45" extrusionOk="0">
                    <a:moveTo>
                      <a:pt x="1" y="0"/>
                    </a:moveTo>
                    <a:cubicBezTo>
                      <a:pt x="68" y="55"/>
                      <a:pt x="112" y="122"/>
                      <a:pt x="201" y="144"/>
                    </a:cubicBezTo>
                    <a:cubicBezTo>
                      <a:pt x="134" y="100"/>
                      <a:pt x="68" y="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23" name="Google Shape;2523;p8"/>
              <p:cNvSpPr/>
              <p:nvPr/>
            </p:nvSpPr>
            <p:spPr>
              <a:xfrm>
                <a:off x="1996893" y="1911226"/>
                <a:ext cx="67542" cy="67542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9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2" y="23"/>
                      <a:pt x="12" y="55"/>
                      <a:pt x="22" y="78"/>
                    </a:cubicBezTo>
                    <a:cubicBezTo>
                      <a:pt x="123" y="156"/>
                      <a:pt x="212" y="245"/>
                      <a:pt x="289" y="345"/>
                    </a:cubicBezTo>
                    <a:cubicBezTo>
                      <a:pt x="423" y="500"/>
                      <a:pt x="534" y="690"/>
                      <a:pt x="690" y="823"/>
                    </a:cubicBezTo>
                    <a:cubicBezTo>
                      <a:pt x="768" y="890"/>
                      <a:pt x="879" y="901"/>
                      <a:pt x="957" y="979"/>
                    </a:cubicBezTo>
                    <a:cubicBezTo>
                      <a:pt x="1023" y="1046"/>
                      <a:pt x="1079" y="1145"/>
                      <a:pt x="1134" y="1234"/>
                    </a:cubicBezTo>
                    <a:cubicBezTo>
                      <a:pt x="1257" y="1424"/>
                      <a:pt x="1435" y="1580"/>
                      <a:pt x="1602" y="1724"/>
                    </a:cubicBezTo>
                    <a:cubicBezTo>
                      <a:pt x="1691" y="1790"/>
                      <a:pt x="1769" y="1869"/>
                      <a:pt x="1858" y="1936"/>
                    </a:cubicBezTo>
                    <a:cubicBezTo>
                      <a:pt x="1891" y="1936"/>
                      <a:pt x="1913" y="1924"/>
                      <a:pt x="1935" y="1913"/>
                    </a:cubicBezTo>
                    <a:lnTo>
                      <a:pt x="1702" y="1713"/>
                    </a:lnTo>
                    <a:cubicBezTo>
                      <a:pt x="1513" y="1568"/>
                      <a:pt x="1335" y="1412"/>
                      <a:pt x="1191" y="1224"/>
                    </a:cubicBezTo>
                    <a:cubicBezTo>
                      <a:pt x="1134" y="1135"/>
                      <a:pt x="1102" y="1046"/>
                      <a:pt x="1035" y="967"/>
                    </a:cubicBezTo>
                    <a:cubicBezTo>
                      <a:pt x="1013" y="945"/>
                      <a:pt x="979" y="912"/>
                      <a:pt x="946" y="890"/>
                    </a:cubicBezTo>
                    <a:cubicBezTo>
                      <a:pt x="901" y="856"/>
                      <a:pt x="845" y="846"/>
                      <a:pt x="790" y="812"/>
                    </a:cubicBezTo>
                    <a:cubicBezTo>
                      <a:pt x="701" y="767"/>
                      <a:pt x="623" y="668"/>
                      <a:pt x="556" y="589"/>
                    </a:cubicBezTo>
                    <a:cubicBezTo>
                      <a:pt x="501" y="512"/>
                      <a:pt x="434" y="423"/>
                      <a:pt x="367" y="345"/>
                    </a:cubicBezTo>
                    <a:cubicBezTo>
                      <a:pt x="256" y="223"/>
                      <a:pt x="145" y="8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24" name="Google Shape;2524;p8"/>
              <p:cNvSpPr/>
              <p:nvPr/>
            </p:nvSpPr>
            <p:spPr>
              <a:xfrm>
                <a:off x="1994172" y="1896084"/>
                <a:ext cx="83835" cy="84602"/>
              </a:xfrm>
              <a:custGeom>
                <a:avLst/>
                <a:gdLst/>
                <a:ahLst/>
                <a:cxnLst/>
                <a:rect l="l" t="t" r="r" b="b"/>
                <a:pathLst>
                  <a:path w="2403" h="2425" extrusionOk="0">
                    <a:moveTo>
                      <a:pt x="1" y="0"/>
                    </a:moveTo>
                    <a:cubicBezTo>
                      <a:pt x="11" y="22"/>
                      <a:pt x="23" y="56"/>
                      <a:pt x="34" y="78"/>
                    </a:cubicBezTo>
                    <a:cubicBezTo>
                      <a:pt x="179" y="156"/>
                      <a:pt x="312" y="267"/>
                      <a:pt x="423" y="390"/>
                    </a:cubicBezTo>
                    <a:cubicBezTo>
                      <a:pt x="612" y="590"/>
                      <a:pt x="712" y="857"/>
                      <a:pt x="901" y="1068"/>
                    </a:cubicBezTo>
                    <a:cubicBezTo>
                      <a:pt x="979" y="1168"/>
                      <a:pt x="1079" y="1268"/>
                      <a:pt x="1168" y="1369"/>
                    </a:cubicBezTo>
                    <a:cubicBezTo>
                      <a:pt x="1257" y="1468"/>
                      <a:pt x="1301" y="1602"/>
                      <a:pt x="1390" y="1702"/>
                    </a:cubicBezTo>
                    <a:cubicBezTo>
                      <a:pt x="1469" y="1802"/>
                      <a:pt x="1591" y="1846"/>
                      <a:pt x="1680" y="1925"/>
                    </a:cubicBezTo>
                    <a:cubicBezTo>
                      <a:pt x="1736" y="1969"/>
                      <a:pt x="1758" y="2024"/>
                      <a:pt x="1802" y="2069"/>
                    </a:cubicBezTo>
                    <a:cubicBezTo>
                      <a:pt x="1847" y="2113"/>
                      <a:pt x="1891" y="2136"/>
                      <a:pt x="1936" y="2158"/>
                    </a:cubicBezTo>
                    <a:cubicBezTo>
                      <a:pt x="2013" y="2192"/>
                      <a:pt x="2069" y="2224"/>
                      <a:pt x="2136" y="2269"/>
                    </a:cubicBezTo>
                    <a:cubicBezTo>
                      <a:pt x="2181" y="2303"/>
                      <a:pt x="2225" y="2347"/>
                      <a:pt x="2270" y="2392"/>
                    </a:cubicBezTo>
                    <a:cubicBezTo>
                      <a:pt x="2280" y="2392"/>
                      <a:pt x="2292" y="2402"/>
                      <a:pt x="2302" y="2402"/>
                    </a:cubicBezTo>
                    <a:cubicBezTo>
                      <a:pt x="2314" y="2414"/>
                      <a:pt x="2336" y="2414"/>
                      <a:pt x="2336" y="2414"/>
                    </a:cubicBezTo>
                    <a:lnTo>
                      <a:pt x="2347" y="2414"/>
                    </a:lnTo>
                    <a:cubicBezTo>
                      <a:pt x="2359" y="2425"/>
                      <a:pt x="2369" y="2425"/>
                      <a:pt x="2381" y="2425"/>
                    </a:cubicBezTo>
                    <a:lnTo>
                      <a:pt x="2403" y="2425"/>
                    </a:lnTo>
                    <a:cubicBezTo>
                      <a:pt x="2314" y="2325"/>
                      <a:pt x="2225" y="2236"/>
                      <a:pt x="2114" y="2169"/>
                    </a:cubicBezTo>
                    <a:cubicBezTo>
                      <a:pt x="2069" y="2136"/>
                      <a:pt x="2013" y="2113"/>
                      <a:pt x="1958" y="2091"/>
                    </a:cubicBezTo>
                    <a:cubicBezTo>
                      <a:pt x="1891" y="2058"/>
                      <a:pt x="1858" y="2014"/>
                      <a:pt x="1813" y="1958"/>
                    </a:cubicBezTo>
                    <a:cubicBezTo>
                      <a:pt x="1724" y="1858"/>
                      <a:pt x="1613" y="1813"/>
                      <a:pt x="1513" y="1724"/>
                    </a:cubicBezTo>
                    <a:cubicBezTo>
                      <a:pt x="1402" y="1646"/>
                      <a:pt x="1358" y="1502"/>
                      <a:pt x="1269" y="1401"/>
                    </a:cubicBezTo>
                    <a:cubicBezTo>
                      <a:pt x="1190" y="1290"/>
                      <a:pt x="1091" y="1201"/>
                      <a:pt x="1002" y="1102"/>
                    </a:cubicBezTo>
                    <a:cubicBezTo>
                      <a:pt x="901" y="990"/>
                      <a:pt x="812" y="857"/>
                      <a:pt x="735" y="723"/>
                    </a:cubicBezTo>
                    <a:cubicBezTo>
                      <a:pt x="668" y="612"/>
                      <a:pt x="590" y="501"/>
                      <a:pt x="512" y="400"/>
                    </a:cubicBezTo>
                    <a:cubicBezTo>
                      <a:pt x="367" y="234"/>
                      <a:pt x="189" y="101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25" name="Google Shape;2525;p8"/>
              <p:cNvSpPr/>
              <p:nvPr/>
            </p:nvSpPr>
            <p:spPr>
              <a:xfrm>
                <a:off x="2020547" y="1936415"/>
                <a:ext cx="41551" cy="39632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13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2" y="23"/>
                      <a:pt x="23" y="45"/>
                      <a:pt x="23" y="67"/>
                    </a:cubicBezTo>
                    <a:cubicBezTo>
                      <a:pt x="34" y="90"/>
                      <a:pt x="45" y="101"/>
                      <a:pt x="56" y="124"/>
                    </a:cubicBezTo>
                    <a:cubicBezTo>
                      <a:pt x="123" y="168"/>
                      <a:pt x="212" y="190"/>
                      <a:pt x="279" y="257"/>
                    </a:cubicBezTo>
                    <a:cubicBezTo>
                      <a:pt x="345" y="324"/>
                      <a:pt x="401" y="423"/>
                      <a:pt x="456" y="512"/>
                    </a:cubicBezTo>
                    <a:cubicBezTo>
                      <a:pt x="579" y="702"/>
                      <a:pt x="757" y="858"/>
                      <a:pt x="924" y="1002"/>
                    </a:cubicBezTo>
                    <a:cubicBezTo>
                      <a:pt x="946" y="1024"/>
                      <a:pt x="968" y="1046"/>
                      <a:pt x="1002" y="1068"/>
                    </a:cubicBezTo>
                    <a:cubicBezTo>
                      <a:pt x="1046" y="1080"/>
                      <a:pt x="1091" y="1102"/>
                      <a:pt x="1135" y="1125"/>
                    </a:cubicBezTo>
                    <a:cubicBezTo>
                      <a:pt x="1158" y="1125"/>
                      <a:pt x="1168" y="1135"/>
                      <a:pt x="1191" y="1135"/>
                    </a:cubicBezTo>
                    <a:cubicBezTo>
                      <a:pt x="1135" y="1091"/>
                      <a:pt x="1079" y="1046"/>
                      <a:pt x="1024" y="991"/>
                    </a:cubicBezTo>
                    <a:cubicBezTo>
                      <a:pt x="835" y="846"/>
                      <a:pt x="657" y="690"/>
                      <a:pt x="513" y="502"/>
                    </a:cubicBezTo>
                    <a:cubicBezTo>
                      <a:pt x="456" y="413"/>
                      <a:pt x="424" y="324"/>
                      <a:pt x="357" y="245"/>
                    </a:cubicBezTo>
                    <a:cubicBezTo>
                      <a:pt x="335" y="223"/>
                      <a:pt x="301" y="190"/>
                      <a:pt x="268" y="168"/>
                    </a:cubicBezTo>
                    <a:cubicBezTo>
                      <a:pt x="223" y="134"/>
                      <a:pt x="167" y="124"/>
                      <a:pt x="112" y="90"/>
                    </a:cubicBezTo>
                    <a:cubicBezTo>
                      <a:pt x="68" y="67"/>
                      <a:pt x="34" y="35"/>
                      <a:pt x="1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26" name="Google Shape;2526;p8"/>
              <p:cNvSpPr/>
              <p:nvPr/>
            </p:nvSpPr>
            <p:spPr>
              <a:xfrm>
                <a:off x="2045771" y="1811375"/>
                <a:ext cx="83067" cy="171158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4906" extrusionOk="0">
                    <a:moveTo>
                      <a:pt x="112" y="0"/>
                    </a:moveTo>
                    <a:cubicBezTo>
                      <a:pt x="108" y="0"/>
                      <a:pt x="104" y="1"/>
                      <a:pt x="101" y="3"/>
                    </a:cubicBezTo>
                    <a:cubicBezTo>
                      <a:pt x="45" y="37"/>
                      <a:pt x="67" y="59"/>
                      <a:pt x="89" y="226"/>
                    </a:cubicBezTo>
                    <a:cubicBezTo>
                      <a:pt x="112" y="382"/>
                      <a:pt x="0" y="515"/>
                      <a:pt x="67" y="915"/>
                    </a:cubicBezTo>
                    <a:cubicBezTo>
                      <a:pt x="123" y="1305"/>
                      <a:pt x="490" y="1728"/>
                      <a:pt x="534" y="2117"/>
                    </a:cubicBezTo>
                    <a:cubicBezTo>
                      <a:pt x="579" y="2506"/>
                      <a:pt x="568" y="2684"/>
                      <a:pt x="579" y="3429"/>
                    </a:cubicBezTo>
                    <a:cubicBezTo>
                      <a:pt x="590" y="4133"/>
                      <a:pt x="788" y="4906"/>
                      <a:pt x="1035" y="4906"/>
                    </a:cubicBezTo>
                    <a:cubicBezTo>
                      <a:pt x="1050" y="4906"/>
                      <a:pt x="1065" y="4903"/>
                      <a:pt x="1080" y="4897"/>
                    </a:cubicBezTo>
                    <a:cubicBezTo>
                      <a:pt x="1246" y="4830"/>
                      <a:pt x="1436" y="4798"/>
                      <a:pt x="1703" y="4697"/>
                    </a:cubicBezTo>
                    <a:cubicBezTo>
                      <a:pt x="1969" y="4597"/>
                      <a:pt x="1936" y="4531"/>
                      <a:pt x="2158" y="4152"/>
                    </a:cubicBezTo>
                    <a:cubicBezTo>
                      <a:pt x="2381" y="3763"/>
                      <a:pt x="2170" y="3474"/>
                      <a:pt x="2025" y="3207"/>
                    </a:cubicBezTo>
                    <a:cubicBezTo>
                      <a:pt x="1881" y="2940"/>
                      <a:pt x="2002" y="2895"/>
                      <a:pt x="1792" y="2462"/>
                    </a:cubicBezTo>
                    <a:cubicBezTo>
                      <a:pt x="1569" y="2028"/>
                      <a:pt x="1258" y="1884"/>
                      <a:pt x="1080" y="1728"/>
                    </a:cubicBezTo>
                    <a:cubicBezTo>
                      <a:pt x="912" y="1572"/>
                      <a:pt x="679" y="927"/>
                      <a:pt x="490" y="549"/>
                    </a:cubicBezTo>
                    <a:cubicBezTo>
                      <a:pt x="314" y="206"/>
                      <a:pt x="167" y="0"/>
                      <a:pt x="112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27" name="Google Shape;2527;p8"/>
              <p:cNvSpPr/>
              <p:nvPr/>
            </p:nvSpPr>
            <p:spPr>
              <a:xfrm>
                <a:off x="2064786" y="1837506"/>
                <a:ext cx="64053" cy="136968"/>
              </a:xfrm>
              <a:custGeom>
                <a:avLst/>
                <a:gdLst/>
                <a:ahLst/>
                <a:cxnLst/>
                <a:rect l="l" t="t" r="r" b="b"/>
                <a:pathLst>
                  <a:path w="1836" h="3926" extrusionOk="0">
                    <a:moveTo>
                      <a:pt x="45" y="0"/>
                    </a:moveTo>
                    <a:cubicBezTo>
                      <a:pt x="12" y="77"/>
                      <a:pt x="12" y="166"/>
                      <a:pt x="1" y="233"/>
                    </a:cubicBezTo>
                    <a:cubicBezTo>
                      <a:pt x="1" y="423"/>
                      <a:pt x="34" y="601"/>
                      <a:pt x="112" y="767"/>
                    </a:cubicBezTo>
                    <a:cubicBezTo>
                      <a:pt x="189" y="957"/>
                      <a:pt x="323" y="1101"/>
                      <a:pt x="446" y="1268"/>
                    </a:cubicBezTo>
                    <a:cubicBezTo>
                      <a:pt x="501" y="1357"/>
                      <a:pt x="545" y="1446"/>
                      <a:pt x="545" y="1546"/>
                    </a:cubicBezTo>
                    <a:cubicBezTo>
                      <a:pt x="557" y="1646"/>
                      <a:pt x="557" y="1735"/>
                      <a:pt x="601" y="1824"/>
                    </a:cubicBezTo>
                    <a:cubicBezTo>
                      <a:pt x="634" y="1913"/>
                      <a:pt x="690" y="2002"/>
                      <a:pt x="746" y="2091"/>
                    </a:cubicBezTo>
                    <a:cubicBezTo>
                      <a:pt x="790" y="2180"/>
                      <a:pt x="835" y="2269"/>
                      <a:pt x="857" y="2369"/>
                    </a:cubicBezTo>
                    <a:cubicBezTo>
                      <a:pt x="879" y="2458"/>
                      <a:pt x="901" y="2547"/>
                      <a:pt x="935" y="2636"/>
                    </a:cubicBezTo>
                    <a:cubicBezTo>
                      <a:pt x="968" y="2725"/>
                      <a:pt x="1013" y="2791"/>
                      <a:pt x="1079" y="2858"/>
                    </a:cubicBezTo>
                    <a:cubicBezTo>
                      <a:pt x="1101" y="2892"/>
                      <a:pt x="1146" y="2936"/>
                      <a:pt x="1135" y="2981"/>
                    </a:cubicBezTo>
                    <a:cubicBezTo>
                      <a:pt x="1135" y="3025"/>
                      <a:pt x="1101" y="3070"/>
                      <a:pt x="1079" y="3103"/>
                    </a:cubicBezTo>
                    <a:cubicBezTo>
                      <a:pt x="1046" y="3181"/>
                      <a:pt x="1024" y="3258"/>
                      <a:pt x="1024" y="3337"/>
                    </a:cubicBezTo>
                    <a:cubicBezTo>
                      <a:pt x="1013" y="3515"/>
                      <a:pt x="1091" y="3681"/>
                      <a:pt x="1168" y="3837"/>
                    </a:cubicBezTo>
                    <a:cubicBezTo>
                      <a:pt x="1180" y="3871"/>
                      <a:pt x="1190" y="3893"/>
                      <a:pt x="1213" y="3926"/>
                    </a:cubicBezTo>
                    <a:cubicBezTo>
                      <a:pt x="1413" y="3826"/>
                      <a:pt x="1402" y="3748"/>
                      <a:pt x="1613" y="3403"/>
                    </a:cubicBezTo>
                    <a:cubicBezTo>
                      <a:pt x="1836" y="3014"/>
                      <a:pt x="1625" y="2725"/>
                      <a:pt x="1480" y="2458"/>
                    </a:cubicBezTo>
                    <a:cubicBezTo>
                      <a:pt x="1336" y="2191"/>
                      <a:pt x="1457" y="2146"/>
                      <a:pt x="1247" y="1713"/>
                    </a:cubicBezTo>
                    <a:cubicBezTo>
                      <a:pt x="1024" y="1279"/>
                      <a:pt x="713" y="1135"/>
                      <a:pt x="535" y="979"/>
                    </a:cubicBezTo>
                    <a:cubicBezTo>
                      <a:pt x="390" y="845"/>
                      <a:pt x="201" y="367"/>
                      <a:pt x="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28" name="Google Shape;2528;p8"/>
              <p:cNvSpPr/>
              <p:nvPr/>
            </p:nvSpPr>
            <p:spPr>
              <a:xfrm>
                <a:off x="2097406" y="1884431"/>
                <a:ext cx="14374" cy="92382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648" extrusionOk="0">
                    <a:moveTo>
                      <a:pt x="55" y="0"/>
                    </a:moveTo>
                    <a:lnTo>
                      <a:pt x="55" y="0"/>
                    </a:lnTo>
                    <a:cubicBezTo>
                      <a:pt x="178" y="267"/>
                      <a:pt x="278" y="546"/>
                      <a:pt x="300" y="846"/>
                    </a:cubicBezTo>
                    <a:cubicBezTo>
                      <a:pt x="312" y="1057"/>
                      <a:pt x="289" y="1280"/>
                      <a:pt x="233" y="1480"/>
                    </a:cubicBezTo>
                    <a:cubicBezTo>
                      <a:pt x="200" y="1591"/>
                      <a:pt x="166" y="1691"/>
                      <a:pt x="122" y="1802"/>
                    </a:cubicBezTo>
                    <a:cubicBezTo>
                      <a:pt x="78" y="1891"/>
                      <a:pt x="22" y="1980"/>
                      <a:pt x="11" y="2081"/>
                    </a:cubicBezTo>
                    <a:cubicBezTo>
                      <a:pt x="0" y="2203"/>
                      <a:pt x="55" y="2325"/>
                      <a:pt x="78" y="2447"/>
                    </a:cubicBezTo>
                    <a:cubicBezTo>
                      <a:pt x="89" y="2514"/>
                      <a:pt x="89" y="2581"/>
                      <a:pt x="89" y="2647"/>
                    </a:cubicBezTo>
                    <a:cubicBezTo>
                      <a:pt x="111" y="2647"/>
                      <a:pt x="134" y="2637"/>
                      <a:pt x="166" y="2625"/>
                    </a:cubicBezTo>
                    <a:cubicBezTo>
                      <a:pt x="166" y="2581"/>
                      <a:pt x="166" y="2548"/>
                      <a:pt x="156" y="2514"/>
                    </a:cubicBezTo>
                    <a:cubicBezTo>
                      <a:pt x="144" y="2392"/>
                      <a:pt x="100" y="2281"/>
                      <a:pt x="89" y="2158"/>
                    </a:cubicBezTo>
                    <a:cubicBezTo>
                      <a:pt x="78" y="2036"/>
                      <a:pt x="134" y="1936"/>
                      <a:pt x="178" y="1824"/>
                    </a:cubicBezTo>
                    <a:cubicBezTo>
                      <a:pt x="223" y="1735"/>
                      <a:pt x="255" y="1624"/>
                      <a:pt x="289" y="1525"/>
                    </a:cubicBezTo>
                    <a:cubicBezTo>
                      <a:pt x="411" y="1102"/>
                      <a:pt x="411" y="668"/>
                      <a:pt x="245" y="245"/>
                    </a:cubicBezTo>
                    <a:cubicBezTo>
                      <a:pt x="178" y="156"/>
                      <a:pt x="122" y="67"/>
                      <a:pt x="5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29" name="Google Shape;2529;p8"/>
              <p:cNvSpPr/>
              <p:nvPr/>
            </p:nvSpPr>
            <p:spPr>
              <a:xfrm>
                <a:off x="2119491" y="1932159"/>
                <a:ext cx="4326" cy="26026"/>
              </a:xfrm>
              <a:custGeom>
                <a:avLst/>
                <a:gdLst/>
                <a:ahLst/>
                <a:cxnLst/>
                <a:rect l="l" t="t" r="r" b="b"/>
                <a:pathLst>
                  <a:path w="124" h="746" extrusionOk="0">
                    <a:moveTo>
                      <a:pt x="57" y="1"/>
                    </a:moveTo>
                    <a:cubicBezTo>
                      <a:pt x="45" y="157"/>
                      <a:pt x="34" y="312"/>
                      <a:pt x="23" y="479"/>
                    </a:cubicBezTo>
                    <a:cubicBezTo>
                      <a:pt x="23" y="557"/>
                      <a:pt x="1" y="657"/>
                      <a:pt x="12" y="746"/>
                    </a:cubicBezTo>
                    <a:cubicBezTo>
                      <a:pt x="23" y="735"/>
                      <a:pt x="34" y="713"/>
                      <a:pt x="45" y="690"/>
                    </a:cubicBezTo>
                    <a:cubicBezTo>
                      <a:pt x="57" y="657"/>
                      <a:pt x="67" y="634"/>
                      <a:pt x="79" y="612"/>
                    </a:cubicBezTo>
                    <a:cubicBezTo>
                      <a:pt x="90" y="545"/>
                      <a:pt x="101" y="468"/>
                      <a:pt x="101" y="401"/>
                    </a:cubicBezTo>
                    <a:cubicBezTo>
                      <a:pt x="112" y="335"/>
                      <a:pt x="112" y="256"/>
                      <a:pt x="123" y="189"/>
                    </a:cubicBezTo>
                    <a:cubicBezTo>
                      <a:pt x="101" y="123"/>
                      <a:pt x="79" y="56"/>
                      <a:pt x="5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30" name="Google Shape;2530;p8"/>
              <p:cNvSpPr/>
              <p:nvPr/>
            </p:nvSpPr>
            <p:spPr>
              <a:xfrm>
                <a:off x="2053168" y="1857253"/>
                <a:ext cx="30666" cy="125386"/>
              </a:xfrm>
              <a:custGeom>
                <a:avLst/>
                <a:gdLst/>
                <a:ahLst/>
                <a:cxnLst/>
                <a:rect l="l" t="t" r="r" b="b"/>
                <a:pathLst>
                  <a:path w="879" h="3594" extrusionOk="0">
                    <a:moveTo>
                      <a:pt x="0" y="1"/>
                    </a:moveTo>
                    <a:cubicBezTo>
                      <a:pt x="0" y="10"/>
                      <a:pt x="0" y="12"/>
                      <a:pt x="5" y="12"/>
                    </a:cubicBezTo>
                    <a:lnTo>
                      <a:pt x="5" y="12"/>
                    </a:lnTo>
                    <a:cubicBezTo>
                      <a:pt x="3" y="8"/>
                      <a:pt x="2" y="5"/>
                      <a:pt x="0" y="1"/>
                    </a:cubicBezTo>
                    <a:close/>
                    <a:moveTo>
                      <a:pt x="5" y="12"/>
                    </a:moveTo>
                    <a:lnTo>
                      <a:pt x="5" y="12"/>
                    </a:lnTo>
                    <a:cubicBezTo>
                      <a:pt x="25" y="63"/>
                      <a:pt x="46" y="105"/>
                      <a:pt x="67" y="157"/>
                    </a:cubicBezTo>
                    <a:cubicBezTo>
                      <a:pt x="111" y="190"/>
                      <a:pt x="156" y="223"/>
                      <a:pt x="189" y="268"/>
                    </a:cubicBezTo>
                    <a:cubicBezTo>
                      <a:pt x="300" y="401"/>
                      <a:pt x="367" y="579"/>
                      <a:pt x="445" y="746"/>
                    </a:cubicBezTo>
                    <a:cubicBezTo>
                      <a:pt x="522" y="913"/>
                      <a:pt x="601" y="1069"/>
                      <a:pt x="678" y="1236"/>
                    </a:cubicBezTo>
                    <a:cubicBezTo>
                      <a:pt x="712" y="1313"/>
                      <a:pt x="745" y="1392"/>
                      <a:pt x="756" y="1481"/>
                    </a:cubicBezTo>
                    <a:cubicBezTo>
                      <a:pt x="779" y="1570"/>
                      <a:pt x="767" y="1669"/>
                      <a:pt x="756" y="1758"/>
                    </a:cubicBezTo>
                    <a:cubicBezTo>
                      <a:pt x="723" y="2092"/>
                      <a:pt x="700" y="2437"/>
                      <a:pt x="690" y="2771"/>
                    </a:cubicBezTo>
                    <a:cubicBezTo>
                      <a:pt x="690" y="3048"/>
                      <a:pt x="700" y="3337"/>
                      <a:pt x="812" y="3594"/>
                    </a:cubicBezTo>
                    <a:cubicBezTo>
                      <a:pt x="834" y="3594"/>
                      <a:pt x="845" y="3594"/>
                      <a:pt x="868" y="3582"/>
                    </a:cubicBezTo>
                    <a:lnTo>
                      <a:pt x="878" y="3582"/>
                    </a:lnTo>
                    <a:cubicBezTo>
                      <a:pt x="767" y="3349"/>
                      <a:pt x="745" y="3082"/>
                      <a:pt x="745" y="2826"/>
                    </a:cubicBezTo>
                    <a:cubicBezTo>
                      <a:pt x="745" y="2470"/>
                      <a:pt x="756" y="2126"/>
                      <a:pt x="812" y="1770"/>
                    </a:cubicBezTo>
                    <a:cubicBezTo>
                      <a:pt x="823" y="1614"/>
                      <a:pt x="834" y="1469"/>
                      <a:pt x="779" y="1313"/>
                    </a:cubicBezTo>
                    <a:cubicBezTo>
                      <a:pt x="712" y="1147"/>
                      <a:pt x="634" y="1002"/>
                      <a:pt x="567" y="846"/>
                    </a:cubicBezTo>
                    <a:cubicBezTo>
                      <a:pt x="490" y="680"/>
                      <a:pt x="423" y="512"/>
                      <a:pt x="334" y="357"/>
                    </a:cubicBezTo>
                    <a:cubicBezTo>
                      <a:pt x="256" y="213"/>
                      <a:pt x="134" y="124"/>
                      <a:pt x="11" y="12"/>
                    </a:cubicBezTo>
                    <a:cubicBezTo>
                      <a:pt x="8" y="12"/>
                      <a:pt x="6" y="12"/>
                      <a:pt x="5" y="12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31" name="Google Shape;2531;p8"/>
              <p:cNvSpPr/>
              <p:nvPr/>
            </p:nvSpPr>
            <p:spPr>
              <a:xfrm>
                <a:off x="2109408" y="1918971"/>
                <a:ext cx="9350" cy="53587"/>
              </a:xfrm>
              <a:custGeom>
                <a:avLst/>
                <a:gdLst/>
                <a:ahLst/>
                <a:cxnLst/>
                <a:rect l="l" t="t" r="r" b="b"/>
                <a:pathLst>
                  <a:path w="268" h="1536" extrusionOk="0">
                    <a:moveTo>
                      <a:pt x="145" y="1"/>
                    </a:moveTo>
                    <a:cubicBezTo>
                      <a:pt x="156" y="67"/>
                      <a:pt x="168" y="134"/>
                      <a:pt x="168" y="201"/>
                    </a:cubicBezTo>
                    <a:cubicBezTo>
                      <a:pt x="178" y="401"/>
                      <a:pt x="168" y="579"/>
                      <a:pt x="112" y="757"/>
                    </a:cubicBezTo>
                    <a:cubicBezTo>
                      <a:pt x="45" y="935"/>
                      <a:pt x="0" y="1101"/>
                      <a:pt x="0" y="1291"/>
                    </a:cubicBezTo>
                    <a:cubicBezTo>
                      <a:pt x="0" y="1368"/>
                      <a:pt x="12" y="1457"/>
                      <a:pt x="23" y="1536"/>
                    </a:cubicBezTo>
                    <a:cubicBezTo>
                      <a:pt x="57" y="1513"/>
                      <a:pt x="79" y="1491"/>
                      <a:pt x="101" y="1469"/>
                    </a:cubicBezTo>
                    <a:cubicBezTo>
                      <a:pt x="89" y="1391"/>
                      <a:pt x="89" y="1313"/>
                      <a:pt x="89" y="1246"/>
                    </a:cubicBezTo>
                    <a:cubicBezTo>
                      <a:pt x="101" y="1057"/>
                      <a:pt x="156" y="879"/>
                      <a:pt x="212" y="701"/>
                    </a:cubicBezTo>
                    <a:cubicBezTo>
                      <a:pt x="257" y="545"/>
                      <a:pt x="267" y="379"/>
                      <a:pt x="257" y="212"/>
                    </a:cubicBezTo>
                    <a:cubicBezTo>
                      <a:pt x="234" y="179"/>
                      <a:pt x="223" y="156"/>
                      <a:pt x="201" y="123"/>
                    </a:cubicBezTo>
                    <a:cubicBezTo>
                      <a:pt x="178" y="78"/>
                      <a:pt x="156" y="34"/>
                      <a:pt x="14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32" name="Google Shape;2532;p8"/>
              <p:cNvSpPr/>
              <p:nvPr/>
            </p:nvSpPr>
            <p:spPr>
              <a:xfrm>
                <a:off x="2048109" y="1811480"/>
                <a:ext cx="51633" cy="167286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4795" extrusionOk="0">
                    <a:moveTo>
                      <a:pt x="34" y="0"/>
                    </a:moveTo>
                    <a:cubicBezTo>
                      <a:pt x="12" y="23"/>
                      <a:pt x="0" y="34"/>
                      <a:pt x="0" y="67"/>
                    </a:cubicBezTo>
                    <a:cubicBezTo>
                      <a:pt x="89" y="356"/>
                      <a:pt x="223" y="635"/>
                      <a:pt x="378" y="890"/>
                    </a:cubicBezTo>
                    <a:cubicBezTo>
                      <a:pt x="479" y="1046"/>
                      <a:pt x="590" y="1191"/>
                      <a:pt x="701" y="1335"/>
                    </a:cubicBezTo>
                    <a:cubicBezTo>
                      <a:pt x="823" y="1502"/>
                      <a:pt x="934" y="1658"/>
                      <a:pt x="1001" y="1847"/>
                    </a:cubicBezTo>
                    <a:cubicBezTo>
                      <a:pt x="1035" y="1936"/>
                      <a:pt x="1057" y="2036"/>
                      <a:pt x="1090" y="2114"/>
                    </a:cubicBezTo>
                    <a:cubicBezTo>
                      <a:pt x="1135" y="2214"/>
                      <a:pt x="1179" y="2292"/>
                      <a:pt x="1224" y="2392"/>
                    </a:cubicBezTo>
                    <a:cubicBezTo>
                      <a:pt x="1302" y="2559"/>
                      <a:pt x="1346" y="2748"/>
                      <a:pt x="1379" y="2937"/>
                    </a:cubicBezTo>
                    <a:cubicBezTo>
                      <a:pt x="1413" y="3115"/>
                      <a:pt x="1446" y="3304"/>
                      <a:pt x="1402" y="3482"/>
                    </a:cubicBezTo>
                    <a:cubicBezTo>
                      <a:pt x="1357" y="3638"/>
                      <a:pt x="1290" y="3782"/>
                      <a:pt x="1257" y="3938"/>
                    </a:cubicBezTo>
                    <a:cubicBezTo>
                      <a:pt x="1213" y="4127"/>
                      <a:pt x="1224" y="4305"/>
                      <a:pt x="1280" y="4483"/>
                    </a:cubicBezTo>
                    <a:cubicBezTo>
                      <a:pt x="1313" y="4583"/>
                      <a:pt x="1346" y="4683"/>
                      <a:pt x="1357" y="4795"/>
                    </a:cubicBezTo>
                    <a:cubicBezTo>
                      <a:pt x="1379" y="4783"/>
                      <a:pt x="1402" y="4772"/>
                      <a:pt x="1424" y="4772"/>
                    </a:cubicBezTo>
                    <a:cubicBezTo>
                      <a:pt x="1424" y="4706"/>
                      <a:pt x="1413" y="4649"/>
                      <a:pt x="1391" y="4583"/>
                    </a:cubicBezTo>
                    <a:cubicBezTo>
                      <a:pt x="1346" y="4405"/>
                      <a:pt x="1290" y="4249"/>
                      <a:pt x="1302" y="4060"/>
                    </a:cubicBezTo>
                    <a:cubicBezTo>
                      <a:pt x="1324" y="3893"/>
                      <a:pt x="1391" y="3737"/>
                      <a:pt x="1435" y="3582"/>
                    </a:cubicBezTo>
                    <a:cubicBezTo>
                      <a:pt x="1480" y="3404"/>
                      <a:pt x="1480" y="3248"/>
                      <a:pt x="1458" y="3082"/>
                    </a:cubicBezTo>
                    <a:cubicBezTo>
                      <a:pt x="1435" y="2892"/>
                      <a:pt x="1413" y="2704"/>
                      <a:pt x="1357" y="2526"/>
                    </a:cubicBezTo>
                    <a:cubicBezTo>
                      <a:pt x="1302" y="2336"/>
                      <a:pt x="1191" y="2180"/>
                      <a:pt x="1124" y="2002"/>
                    </a:cubicBezTo>
                    <a:cubicBezTo>
                      <a:pt x="1090" y="1913"/>
                      <a:pt x="1068" y="1824"/>
                      <a:pt x="1035" y="1735"/>
                    </a:cubicBezTo>
                    <a:cubicBezTo>
                      <a:pt x="1023" y="1735"/>
                      <a:pt x="1023" y="1725"/>
                      <a:pt x="1013" y="1725"/>
                    </a:cubicBezTo>
                    <a:cubicBezTo>
                      <a:pt x="934" y="1658"/>
                      <a:pt x="845" y="1491"/>
                      <a:pt x="756" y="1302"/>
                    </a:cubicBezTo>
                    <a:cubicBezTo>
                      <a:pt x="690" y="1202"/>
                      <a:pt x="612" y="1102"/>
                      <a:pt x="546" y="991"/>
                    </a:cubicBezTo>
                    <a:cubicBezTo>
                      <a:pt x="334" y="679"/>
                      <a:pt x="167" y="346"/>
                      <a:pt x="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33" name="Google Shape;2533;p8"/>
              <p:cNvSpPr/>
              <p:nvPr/>
            </p:nvSpPr>
            <p:spPr>
              <a:xfrm>
                <a:off x="2047307" y="1827389"/>
                <a:ext cx="42353" cy="154063"/>
              </a:xfrm>
              <a:custGeom>
                <a:avLst/>
                <a:gdLst/>
                <a:ahLst/>
                <a:cxnLst/>
                <a:rect l="l" t="t" r="r" b="b"/>
                <a:pathLst>
                  <a:path w="1214" h="4416" extrusionOk="0">
                    <a:moveTo>
                      <a:pt x="23" y="1"/>
                    </a:moveTo>
                    <a:cubicBezTo>
                      <a:pt x="12" y="56"/>
                      <a:pt x="1" y="123"/>
                      <a:pt x="1" y="201"/>
                    </a:cubicBezTo>
                    <a:cubicBezTo>
                      <a:pt x="45" y="335"/>
                      <a:pt x="90" y="456"/>
                      <a:pt x="168" y="568"/>
                    </a:cubicBezTo>
                    <a:cubicBezTo>
                      <a:pt x="257" y="723"/>
                      <a:pt x="391" y="846"/>
                      <a:pt x="502" y="980"/>
                    </a:cubicBezTo>
                    <a:cubicBezTo>
                      <a:pt x="624" y="1124"/>
                      <a:pt x="735" y="1269"/>
                      <a:pt x="824" y="1425"/>
                    </a:cubicBezTo>
                    <a:cubicBezTo>
                      <a:pt x="991" y="1736"/>
                      <a:pt x="1091" y="2070"/>
                      <a:pt x="1125" y="2414"/>
                    </a:cubicBezTo>
                    <a:cubicBezTo>
                      <a:pt x="1158" y="2781"/>
                      <a:pt x="1125" y="3126"/>
                      <a:pt x="1069" y="3482"/>
                    </a:cubicBezTo>
                    <a:cubicBezTo>
                      <a:pt x="1024" y="3793"/>
                      <a:pt x="991" y="4127"/>
                      <a:pt x="1102" y="4416"/>
                    </a:cubicBezTo>
                    <a:cubicBezTo>
                      <a:pt x="1113" y="4416"/>
                      <a:pt x="1125" y="4405"/>
                      <a:pt x="1147" y="4405"/>
                    </a:cubicBezTo>
                    <a:cubicBezTo>
                      <a:pt x="1058" y="4116"/>
                      <a:pt x="1080" y="3805"/>
                      <a:pt x="1125" y="3515"/>
                    </a:cubicBezTo>
                    <a:cubicBezTo>
                      <a:pt x="1169" y="3170"/>
                      <a:pt x="1214" y="2814"/>
                      <a:pt x="1191" y="2470"/>
                    </a:cubicBezTo>
                    <a:cubicBezTo>
                      <a:pt x="1169" y="2125"/>
                      <a:pt x="1102" y="1791"/>
                      <a:pt x="947" y="1480"/>
                    </a:cubicBezTo>
                    <a:cubicBezTo>
                      <a:pt x="880" y="1336"/>
                      <a:pt x="791" y="1191"/>
                      <a:pt x="680" y="1069"/>
                    </a:cubicBezTo>
                    <a:cubicBezTo>
                      <a:pt x="569" y="924"/>
                      <a:pt x="435" y="790"/>
                      <a:pt x="312" y="646"/>
                    </a:cubicBezTo>
                    <a:cubicBezTo>
                      <a:pt x="179" y="479"/>
                      <a:pt x="101" y="290"/>
                      <a:pt x="45" y="90"/>
                    </a:cubicBezTo>
                    <a:cubicBezTo>
                      <a:pt x="35" y="56"/>
                      <a:pt x="35" y="23"/>
                      <a:pt x="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34" name="Google Shape;2534;p8"/>
              <p:cNvSpPr/>
              <p:nvPr/>
            </p:nvSpPr>
            <p:spPr>
              <a:xfrm>
                <a:off x="2065588" y="1903829"/>
                <a:ext cx="13571" cy="7762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225" extrusionOk="0">
                    <a:moveTo>
                      <a:pt x="0" y="1"/>
                    </a:moveTo>
                    <a:lnTo>
                      <a:pt x="0" y="101"/>
                    </a:lnTo>
                    <a:cubicBezTo>
                      <a:pt x="33" y="156"/>
                      <a:pt x="55" y="201"/>
                      <a:pt x="67" y="267"/>
                    </a:cubicBezTo>
                    <a:cubicBezTo>
                      <a:pt x="89" y="356"/>
                      <a:pt x="78" y="468"/>
                      <a:pt x="78" y="568"/>
                    </a:cubicBezTo>
                    <a:cubicBezTo>
                      <a:pt x="78" y="779"/>
                      <a:pt x="156" y="991"/>
                      <a:pt x="122" y="1213"/>
                    </a:cubicBezTo>
                    <a:cubicBezTo>
                      <a:pt x="111" y="1302"/>
                      <a:pt x="89" y="1391"/>
                      <a:pt x="78" y="1480"/>
                    </a:cubicBezTo>
                    <a:cubicBezTo>
                      <a:pt x="144" y="1847"/>
                      <a:pt x="255" y="2136"/>
                      <a:pt x="389" y="2225"/>
                    </a:cubicBezTo>
                    <a:cubicBezTo>
                      <a:pt x="300" y="2091"/>
                      <a:pt x="223" y="1947"/>
                      <a:pt x="166" y="1802"/>
                    </a:cubicBezTo>
                    <a:cubicBezTo>
                      <a:pt x="134" y="1691"/>
                      <a:pt x="122" y="1591"/>
                      <a:pt x="134" y="1469"/>
                    </a:cubicBezTo>
                    <a:cubicBezTo>
                      <a:pt x="144" y="1380"/>
                      <a:pt x="178" y="1280"/>
                      <a:pt x="189" y="1191"/>
                    </a:cubicBezTo>
                    <a:cubicBezTo>
                      <a:pt x="211" y="979"/>
                      <a:pt x="144" y="779"/>
                      <a:pt x="144" y="568"/>
                    </a:cubicBezTo>
                    <a:cubicBezTo>
                      <a:pt x="134" y="468"/>
                      <a:pt x="144" y="368"/>
                      <a:pt x="134" y="267"/>
                    </a:cubicBezTo>
                    <a:cubicBezTo>
                      <a:pt x="111" y="168"/>
                      <a:pt x="67" y="79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35" name="Google Shape;2535;p8"/>
              <p:cNvSpPr/>
              <p:nvPr/>
            </p:nvSpPr>
            <p:spPr>
              <a:xfrm>
                <a:off x="2109408" y="1918971"/>
                <a:ext cx="9350" cy="53587"/>
              </a:xfrm>
              <a:custGeom>
                <a:avLst/>
                <a:gdLst/>
                <a:ahLst/>
                <a:cxnLst/>
                <a:rect l="l" t="t" r="r" b="b"/>
                <a:pathLst>
                  <a:path w="268" h="1536" extrusionOk="0">
                    <a:moveTo>
                      <a:pt x="145" y="1"/>
                    </a:moveTo>
                    <a:lnTo>
                      <a:pt x="145" y="1"/>
                    </a:lnTo>
                    <a:cubicBezTo>
                      <a:pt x="156" y="67"/>
                      <a:pt x="168" y="134"/>
                      <a:pt x="168" y="201"/>
                    </a:cubicBezTo>
                    <a:cubicBezTo>
                      <a:pt x="178" y="401"/>
                      <a:pt x="168" y="579"/>
                      <a:pt x="112" y="757"/>
                    </a:cubicBezTo>
                    <a:cubicBezTo>
                      <a:pt x="45" y="935"/>
                      <a:pt x="0" y="1101"/>
                      <a:pt x="0" y="1291"/>
                    </a:cubicBezTo>
                    <a:cubicBezTo>
                      <a:pt x="0" y="1368"/>
                      <a:pt x="12" y="1457"/>
                      <a:pt x="23" y="1536"/>
                    </a:cubicBezTo>
                    <a:lnTo>
                      <a:pt x="34" y="1536"/>
                    </a:lnTo>
                    <a:cubicBezTo>
                      <a:pt x="45" y="1524"/>
                      <a:pt x="57" y="1513"/>
                      <a:pt x="67" y="1513"/>
                    </a:cubicBezTo>
                    <a:lnTo>
                      <a:pt x="67" y="1502"/>
                    </a:lnTo>
                    <a:lnTo>
                      <a:pt x="101" y="1469"/>
                    </a:lnTo>
                    <a:cubicBezTo>
                      <a:pt x="89" y="1391"/>
                      <a:pt x="89" y="1313"/>
                      <a:pt x="89" y="1246"/>
                    </a:cubicBezTo>
                    <a:cubicBezTo>
                      <a:pt x="101" y="1057"/>
                      <a:pt x="156" y="879"/>
                      <a:pt x="212" y="701"/>
                    </a:cubicBezTo>
                    <a:cubicBezTo>
                      <a:pt x="257" y="545"/>
                      <a:pt x="267" y="379"/>
                      <a:pt x="257" y="212"/>
                    </a:cubicBezTo>
                    <a:cubicBezTo>
                      <a:pt x="234" y="179"/>
                      <a:pt x="223" y="156"/>
                      <a:pt x="201" y="123"/>
                    </a:cubicBezTo>
                    <a:cubicBezTo>
                      <a:pt x="190" y="100"/>
                      <a:pt x="178" y="78"/>
                      <a:pt x="178" y="67"/>
                    </a:cubicBezTo>
                    <a:lnTo>
                      <a:pt x="168" y="56"/>
                    </a:lnTo>
                    <a:cubicBezTo>
                      <a:pt x="156" y="34"/>
                      <a:pt x="156" y="11"/>
                      <a:pt x="14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36" name="Google Shape;2536;p8"/>
              <p:cNvSpPr/>
              <p:nvPr/>
            </p:nvSpPr>
            <p:spPr>
              <a:xfrm>
                <a:off x="2067123" y="1860009"/>
                <a:ext cx="21002" cy="46191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3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1" y="45"/>
                      <a:pt x="34" y="78"/>
                      <a:pt x="45" y="122"/>
                    </a:cubicBezTo>
                    <a:cubicBezTo>
                      <a:pt x="122" y="312"/>
                      <a:pt x="256" y="456"/>
                      <a:pt x="379" y="623"/>
                    </a:cubicBezTo>
                    <a:cubicBezTo>
                      <a:pt x="434" y="712"/>
                      <a:pt x="478" y="801"/>
                      <a:pt x="478" y="901"/>
                    </a:cubicBezTo>
                    <a:cubicBezTo>
                      <a:pt x="490" y="1001"/>
                      <a:pt x="490" y="1090"/>
                      <a:pt x="534" y="1179"/>
                    </a:cubicBezTo>
                    <a:cubicBezTo>
                      <a:pt x="545" y="1224"/>
                      <a:pt x="579" y="1279"/>
                      <a:pt x="601" y="1323"/>
                    </a:cubicBezTo>
                    <a:cubicBezTo>
                      <a:pt x="567" y="1056"/>
                      <a:pt x="501" y="789"/>
                      <a:pt x="379" y="545"/>
                    </a:cubicBezTo>
                    <a:cubicBezTo>
                      <a:pt x="312" y="401"/>
                      <a:pt x="223" y="256"/>
                      <a:pt x="112" y="134"/>
                    </a:cubicBezTo>
                    <a:cubicBezTo>
                      <a:pt x="78" y="89"/>
                      <a:pt x="34" y="45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37" name="Google Shape;2537;p8"/>
              <p:cNvSpPr/>
              <p:nvPr/>
            </p:nvSpPr>
            <p:spPr>
              <a:xfrm>
                <a:off x="2119491" y="1932159"/>
                <a:ext cx="4326" cy="26026"/>
              </a:xfrm>
              <a:custGeom>
                <a:avLst/>
                <a:gdLst/>
                <a:ahLst/>
                <a:cxnLst/>
                <a:rect l="l" t="t" r="r" b="b"/>
                <a:pathLst>
                  <a:path w="124" h="746" extrusionOk="0">
                    <a:moveTo>
                      <a:pt x="57" y="1"/>
                    </a:moveTo>
                    <a:cubicBezTo>
                      <a:pt x="45" y="157"/>
                      <a:pt x="34" y="312"/>
                      <a:pt x="23" y="479"/>
                    </a:cubicBezTo>
                    <a:cubicBezTo>
                      <a:pt x="23" y="557"/>
                      <a:pt x="1" y="657"/>
                      <a:pt x="12" y="746"/>
                    </a:cubicBezTo>
                    <a:cubicBezTo>
                      <a:pt x="23" y="735"/>
                      <a:pt x="34" y="713"/>
                      <a:pt x="45" y="690"/>
                    </a:cubicBezTo>
                    <a:cubicBezTo>
                      <a:pt x="57" y="657"/>
                      <a:pt x="67" y="634"/>
                      <a:pt x="79" y="612"/>
                    </a:cubicBezTo>
                    <a:cubicBezTo>
                      <a:pt x="90" y="545"/>
                      <a:pt x="101" y="468"/>
                      <a:pt x="101" y="401"/>
                    </a:cubicBezTo>
                    <a:cubicBezTo>
                      <a:pt x="112" y="335"/>
                      <a:pt x="112" y="256"/>
                      <a:pt x="123" y="189"/>
                    </a:cubicBezTo>
                    <a:lnTo>
                      <a:pt x="90" y="90"/>
                    </a:lnTo>
                    <a:cubicBezTo>
                      <a:pt x="79" y="56"/>
                      <a:pt x="67" y="34"/>
                      <a:pt x="57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38" name="Google Shape;2538;p8"/>
              <p:cNvSpPr/>
              <p:nvPr/>
            </p:nvSpPr>
            <p:spPr>
              <a:xfrm>
                <a:off x="2064786" y="1843298"/>
                <a:ext cx="34957" cy="89277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559" extrusionOk="0">
                    <a:moveTo>
                      <a:pt x="12" y="0"/>
                    </a:moveTo>
                    <a:cubicBezTo>
                      <a:pt x="12" y="23"/>
                      <a:pt x="12" y="45"/>
                      <a:pt x="1" y="67"/>
                    </a:cubicBezTo>
                    <a:cubicBezTo>
                      <a:pt x="1" y="89"/>
                      <a:pt x="12" y="112"/>
                      <a:pt x="12" y="134"/>
                    </a:cubicBezTo>
                    <a:cubicBezTo>
                      <a:pt x="78" y="234"/>
                      <a:pt x="145" y="323"/>
                      <a:pt x="223" y="423"/>
                    </a:cubicBezTo>
                    <a:cubicBezTo>
                      <a:pt x="345" y="590"/>
                      <a:pt x="456" y="746"/>
                      <a:pt x="523" y="935"/>
                    </a:cubicBezTo>
                    <a:cubicBezTo>
                      <a:pt x="557" y="1024"/>
                      <a:pt x="579" y="1124"/>
                      <a:pt x="612" y="1202"/>
                    </a:cubicBezTo>
                    <a:cubicBezTo>
                      <a:pt x="657" y="1302"/>
                      <a:pt x="701" y="1380"/>
                      <a:pt x="746" y="1480"/>
                    </a:cubicBezTo>
                    <a:cubicBezTo>
                      <a:pt x="824" y="1647"/>
                      <a:pt x="868" y="1836"/>
                      <a:pt x="901" y="2025"/>
                    </a:cubicBezTo>
                    <a:cubicBezTo>
                      <a:pt x="924" y="2170"/>
                      <a:pt x="957" y="2325"/>
                      <a:pt x="935" y="2481"/>
                    </a:cubicBezTo>
                    <a:cubicBezTo>
                      <a:pt x="946" y="2503"/>
                      <a:pt x="968" y="2536"/>
                      <a:pt x="980" y="2559"/>
                    </a:cubicBezTo>
                    <a:cubicBezTo>
                      <a:pt x="1002" y="2425"/>
                      <a:pt x="1002" y="2303"/>
                      <a:pt x="980" y="2170"/>
                    </a:cubicBezTo>
                    <a:cubicBezTo>
                      <a:pt x="957" y="1980"/>
                      <a:pt x="935" y="1792"/>
                      <a:pt x="879" y="1614"/>
                    </a:cubicBezTo>
                    <a:cubicBezTo>
                      <a:pt x="824" y="1424"/>
                      <a:pt x="713" y="1268"/>
                      <a:pt x="646" y="1090"/>
                    </a:cubicBezTo>
                    <a:cubicBezTo>
                      <a:pt x="612" y="1001"/>
                      <a:pt x="590" y="912"/>
                      <a:pt x="557" y="823"/>
                    </a:cubicBezTo>
                    <a:cubicBezTo>
                      <a:pt x="545" y="823"/>
                      <a:pt x="545" y="813"/>
                      <a:pt x="535" y="813"/>
                    </a:cubicBezTo>
                    <a:cubicBezTo>
                      <a:pt x="523" y="801"/>
                      <a:pt x="512" y="791"/>
                      <a:pt x="512" y="779"/>
                    </a:cubicBezTo>
                    <a:cubicBezTo>
                      <a:pt x="501" y="779"/>
                      <a:pt x="501" y="768"/>
                      <a:pt x="501" y="768"/>
                    </a:cubicBezTo>
                    <a:lnTo>
                      <a:pt x="479" y="746"/>
                    </a:lnTo>
                    <a:cubicBezTo>
                      <a:pt x="479" y="735"/>
                      <a:pt x="468" y="735"/>
                      <a:pt x="468" y="724"/>
                    </a:cubicBezTo>
                    <a:cubicBezTo>
                      <a:pt x="456" y="724"/>
                      <a:pt x="456" y="712"/>
                      <a:pt x="446" y="702"/>
                    </a:cubicBezTo>
                    <a:cubicBezTo>
                      <a:pt x="446" y="690"/>
                      <a:pt x="446" y="690"/>
                      <a:pt x="434" y="679"/>
                    </a:cubicBezTo>
                    <a:cubicBezTo>
                      <a:pt x="434" y="668"/>
                      <a:pt x="423" y="657"/>
                      <a:pt x="412" y="646"/>
                    </a:cubicBezTo>
                    <a:cubicBezTo>
                      <a:pt x="412" y="646"/>
                      <a:pt x="412" y="635"/>
                      <a:pt x="401" y="635"/>
                    </a:cubicBezTo>
                    <a:cubicBezTo>
                      <a:pt x="401" y="613"/>
                      <a:pt x="390" y="601"/>
                      <a:pt x="390" y="590"/>
                    </a:cubicBezTo>
                    <a:cubicBezTo>
                      <a:pt x="379" y="590"/>
                      <a:pt x="379" y="579"/>
                      <a:pt x="379" y="568"/>
                    </a:cubicBezTo>
                    <a:cubicBezTo>
                      <a:pt x="367" y="557"/>
                      <a:pt x="357" y="546"/>
                      <a:pt x="357" y="534"/>
                    </a:cubicBezTo>
                    <a:cubicBezTo>
                      <a:pt x="345" y="524"/>
                      <a:pt x="345" y="512"/>
                      <a:pt x="345" y="512"/>
                    </a:cubicBezTo>
                    <a:cubicBezTo>
                      <a:pt x="335" y="501"/>
                      <a:pt x="323" y="479"/>
                      <a:pt x="323" y="468"/>
                    </a:cubicBezTo>
                    <a:cubicBezTo>
                      <a:pt x="312" y="457"/>
                      <a:pt x="312" y="457"/>
                      <a:pt x="312" y="445"/>
                    </a:cubicBezTo>
                    <a:cubicBezTo>
                      <a:pt x="301" y="423"/>
                      <a:pt x="290" y="412"/>
                      <a:pt x="290" y="390"/>
                    </a:cubicBezTo>
                    <a:lnTo>
                      <a:pt x="278" y="390"/>
                    </a:lnTo>
                    <a:cubicBezTo>
                      <a:pt x="212" y="290"/>
                      <a:pt x="134" y="190"/>
                      <a:pt x="68" y="79"/>
                    </a:cubicBezTo>
                    <a:cubicBezTo>
                      <a:pt x="45" y="56"/>
                      <a:pt x="34" y="23"/>
                      <a:pt x="12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39" name="Google Shape;2539;p8"/>
              <p:cNvSpPr/>
              <p:nvPr/>
            </p:nvSpPr>
            <p:spPr>
              <a:xfrm>
                <a:off x="2099325" y="1884431"/>
                <a:ext cx="12455" cy="71833"/>
              </a:xfrm>
              <a:custGeom>
                <a:avLst/>
                <a:gdLst/>
                <a:ahLst/>
                <a:cxnLst/>
                <a:rect l="l" t="t" r="r" b="b"/>
                <a:pathLst>
                  <a:path w="357" h="2059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23" y="267"/>
                      <a:pt x="223" y="546"/>
                      <a:pt x="245" y="846"/>
                    </a:cubicBezTo>
                    <a:cubicBezTo>
                      <a:pt x="257" y="1057"/>
                      <a:pt x="234" y="1280"/>
                      <a:pt x="178" y="1480"/>
                    </a:cubicBezTo>
                    <a:cubicBezTo>
                      <a:pt x="168" y="1525"/>
                      <a:pt x="156" y="1557"/>
                      <a:pt x="145" y="1591"/>
                    </a:cubicBezTo>
                    <a:lnTo>
                      <a:pt x="145" y="1636"/>
                    </a:lnTo>
                    <a:cubicBezTo>
                      <a:pt x="145" y="1680"/>
                      <a:pt x="111" y="1725"/>
                      <a:pt x="89" y="1758"/>
                    </a:cubicBezTo>
                    <a:cubicBezTo>
                      <a:pt x="56" y="1836"/>
                      <a:pt x="34" y="1913"/>
                      <a:pt x="34" y="1992"/>
                    </a:cubicBezTo>
                    <a:lnTo>
                      <a:pt x="34" y="2058"/>
                    </a:lnTo>
                    <a:cubicBezTo>
                      <a:pt x="56" y="1980"/>
                      <a:pt x="89" y="1903"/>
                      <a:pt x="123" y="1824"/>
                    </a:cubicBezTo>
                    <a:cubicBezTo>
                      <a:pt x="168" y="1735"/>
                      <a:pt x="200" y="1624"/>
                      <a:pt x="234" y="1525"/>
                    </a:cubicBezTo>
                    <a:cubicBezTo>
                      <a:pt x="356" y="1102"/>
                      <a:pt x="356" y="668"/>
                      <a:pt x="190" y="245"/>
                    </a:cubicBezTo>
                    <a:cubicBezTo>
                      <a:pt x="123" y="156"/>
                      <a:pt x="67" y="67"/>
                      <a:pt x="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40" name="Google Shape;2540;p8"/>
              <p:cNvSpPr/>
              <p:nvPr/>
            </p:nvSpPr>
            <p:spPr>
              <a:xfrm>
                <a:off x="2323239" y="1733853"/>
                <a:ext cx="206046" cy="857988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24593" extrusionOk="0">
                    <a:moveTo>
                      <a:pt x="5739" y="1"/>
                    </a:moveTo>
                    <a:cubicBezTo>
                      <a:pt x="5305" y="335"/>
                      <a:pt x="4905" y="702"/>
                      <a:pt x="4504" y="1080"/>
                    </a:cubicBezTo>
                    <a:cubicBezTo>
                      <a:pt x="4115" y="1458"/>
                      <a:pt x="3737" y="1859"/>
                      <a:pt x="3392" y="2281"/>
                    </a:cubicBezTo>
                    <a:cubicBezTo>
                      <a:pt x="3048" y="2715"/>
                      <a:pt x="2725" y="3160"/>
                      <a:pt x="2447" y="3638"/>
                    </a:cubicBezTo>
                    <a:cubicBezTo>
                      <a:pt x="2391" y="3760"/>
                      <a:pt x="2324" y="3883"/>
                      <a:pt x="2258" y="4005"/>
                    </a:cubicBezTo>
                    <a:lnTo>
                      <a:pt x="2091" y="4395"/>
                    </a:lnTo>
                    <a:cubicBezTo>
                      <a:pt x="1991" y="4650"/>
                      <a:pt x="1902" y="4906"/>
                      <a:pt x="1813" y="5162"/>
                    </a:cubicBezTo>
                    <a:cubicBezTo>
                      <a:pt x="1468" y="6196"/>
                      <a:pt x="1201" y="7264"/>
                      <a:pt x="990" y="8332"/>
                    </a:cubicBezTo>
                    <a:cubicBezTo>
                      <a:pt x="767" y="9400"/>
                      <a:pt x="611" y="10478"/>
                      <a:pt x="467" y="11557"/>
                    </a:cubicBezTo>
                    <a:cubicBezTo>
                      <a:pt x="334" y="12636"/>
                      <a:pt x="233" y="13715"/>
                      <a:pt x="156" y="14805"/>
                    </a:cubicBezTo>
                    <a:cubicBezTo>
                      <a:pt x="78" y="15883"/>
                      <a:pt x="22" y="16973"/>
                      <a:pt x="0" y="18063"/>
                    </a:cubicBezTo>
                    <a:lnTo>
                      <a:pt x="0" y="18886"/>
                    </a:lnTo>
                    <a:lnTo>
                      <a:pt x="11" y="19699"/>
                    </a:lnTo>
                    <a:cubicBezTo>
                      <a:pt x="22" y="20243"/>
                      <a:pt x="45" y="20789"/>
                      <a:pt x="67" y="21333"/>
                    </a:cubicBezTo>
                    <a:cubicBezTo>
                      <a:pt x="111" y="22413"/>
                      <a:pt x="178" y="23503"/>
                      <a:pt x="267" y="24593"/>
                    </a:cubicBezTo>
                    <a:lnTo>
                      <a:pt x="789" y="24537"/>
                    </a:lnTo>
                    <a:cubicBezTo>
                      <a:pt x="690" y="23469"/>
                      <a:pt x="611" y="22390"/>
                      <a:pt x="556" y="21311"/>
                    </a:cubicBezTo>
                    <a:cubicBezTo>
                      <a:pt x="523" y="20767"/>
                      <a:pt x="500" y="20221"/>
                      <a:pt x="490" y="19687"/>
                    </a:cubicBezTo>
                    <a:lnTo>
                      <a:pt x="467" y="18876"/>
                    </a:lnTo>
                    <a:cubicBezTo>
                      <a:pt x="467" y="18609"/>
                      <a:pt x="456" y="18342"/>
                      <a:pt x="467" y="18063"/>
                    </a:cubicBezTo>
                    <a:cubicBezTo>
                      <a:pt x="467" y="16996"/>
                      <a:pt x="512" y="15906"/>
                      <a:pt x="579" y="14827"/>
                    </a:cubicBezTo>
                    <a:cubicBezTo>
                      <a:pt x="645" y="13748"/>
                      <a:pt x="734" y="12680"/>
                      <a:pt x="868" y="11602"/>
                    </a:cubicBezTo>
                    <a:cubicBezTo>
                      <a:pt x="990" y="10534"/>
                      <a:pt x="1135" y="9455"/>
                      <a:pt x="1346" y="8399"/>
                    </a:cubicBezTo>
                    <a:cubicBezTo>
                      <a:pt x="1546" y="7342"/>
                      <a:pt x="1790" y="6285"/>
                      <a:pt x="2113" y="5262"/>
                    </a:cubicBezTo>
                    <a:cubicBezTo>
                      <a:pt x="2202" y="5018"/>
                      <a:pt x="2291" y="4761"/>
                      <a:pt x="2380" y="4506"/>
                    </a:cubicBezTo>
                    <a:lnTo>
                      <a:pt x="2536" y="4138"/>
                    </a:lnTo>
                    <a:lnTo>
                      <a:pt x="2725" y="3794"/>
                    </a:lnTo>
                    <a:cubicBezTo>
                      <a:pt x="2981" y="3327"/>
                      <a:pt x="3292" y="2893"/>
                      <a:pt x="3626" y="2470"/>
                    </a:cubicBezTo>
                    <a:cubicBezTo>
                      <a:pt x="3960" y="2047"/>
                      <a:pt x="4326" y="1659"/>
                      <a:pt x="4704" y="1280"/>
                    </a:cubicBezTo>
                    <a:cubicBezTo>
                      <a:pt x="5083" y="902"/>
                      <a:pt x="5483" y="535"/>
                      <a:pt x="5906" y="201"/>
                    </a:cubicBezTo>
                    <a:lnTo>
                      <a:pt x="5739" y="1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41" name="Google Shape;2541;p8"/>
              <p:cNvSpPr/>
              <p:nvPr/>
            </p:nvSpPr>
            <p:spPr>
              <a:xfrm>
                <a:off x="2466805" y="1619245"/>
                <a:ext cx="157552" cy="165820"/>
              </a:xfrm>
              <a:custGeom>
                <a:avLst/>
                <a:gdLst/>
                <a:ahLst/>
                <a:cxnLst/>
                <a:rect l="l" t="t" r="r" b="b"/>
                <a:pathLst>
                  <a:path w="4516" h="4753" extrusionOk="0">
                    <a:moveTo>
                      <a:pt x="3747" y="0"/>
                    </a:moveTo>
                    <a:cubicBezTo>
                      <a:pt x="3669" y="0"/>
                      <a:pt x="3590" y="11"/>
                      <a:pt x="3515" y="28"/>
                    </a:cubicBezTo>
                    <a:cubicBezTo>
                      <a:pt x="3293" y="72"/>
                      <a:pt x="3081" y="161"/>
                      <a:pt x="2881" y="272"/>
                    </a:cubicBezTo>
                    <a:cubicBezTo>
                      <a:pt x="2447" y="495"/>
                      <a:pt x="2013" y="762"/>
                      <a:pt x="1602" y="1017"/>
                    </a:cubicBezTo>
                    <a:cubicBezTo>
                      <a:pt x="1224" y="1251"/>
                      <a:pt x="834" y="1496"/>
                      <a:pt x="579" y="1862"/>
                    </a:cubicBezTo>
                    <a:cubicBezTo>
                      <a:pt x="0" y="2675"/>
                      <a:pt x="78" y="3787"/>
                      <a:pt x="612" y="4588"/>
                    </a:cubicBezTo>
                    <a:lnTo>
                      <a:pt x="623" y="4598"/>
                    </a:lnTo>
                    <a:cubicBezTo>
                      <a:pt x="699" y="4717"/>
                      <a:pt x="847" y="4752"/>
                      <a:pt x="982" y="4752"/>
                    </a:cubicBezTo>
                    <a:cubicBezTo>
                      <a:pt x="1023" y="4752"/>
                      <a:pt x="1064" y="4749"/>
                      <a:pt x="1101" y="4743"/>
                    </a:cubicBezTo>
                    <a:cubicBezTo>
                      <a:pt x="1335" y="4710"/>
                      <a:pt x="1558" y="4654"/>
                      <a:pt x="1758" y="4543"/>
                    </a:cubicBezTo>
                    <a:cubicBezTo>
                      <a:pt x="2169" y="4343"/>
                      <a:pt x="2413" y="3943"/>
                      <a:pt x="2680" y="3587"/>
                    </a:cubicBezTo>
                    <a:cubicBezTo>
                      <a:pt x="2947" y="3219"/>
                      <a:pt x="3204" y="2841"/>
                      <a:pt x="3370" y="2408"/>
                    </a:cubicBezTo>
                    <a:cubicBezTo>
                      <a:pt x="3548" y="1985"/>
                      <a:pt x="3659" y="1562"/>
                      <a:pt x="3915" y="1173"/>
                    </a:cubicBezTo>
                    <a:cubicBezTo>
                      <a:pt x="4116" y="895"/>
                      <a:pt x="4516" y="394"/>
                      <a:pt x="4116" y="105"/>
                    </a:cubicBezTo>
                    <a:cubicBezTo>
                      <a:pt x="4005" y="29"/>
                      <a:pt x="3876" y="0"/>
                      <a:pt x="3747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42" name="Google Shape;2542;p8"/>
              <p:cNvSpPr/>
              <p:nvPr/>
            </p:nvSpPr>
            <p:spPr>
              <a:xfrm>
                <a:off x="2466805" y="1619245"/>
                <a:ext cx="145167" cy="163553"/>
              </a:xfrm>
              <a:custGeom>
                <a:avLst/>
                <a:gdLst/>
                <a:ahLst/>
                <a:cxnLst/>
                <a:rect l="l" t="t" r="r" b="b"/>
                <a:pathLst>
                  <a:path w="4161" h="4688" extrusionOk="0">
                    <a:moveTo>
                      <a:pt x="3747" y="0"/>
                    </a:moveTo>
                    <a:cubicBezTo>
                      <a:pt x="3669" y="0"/>
                      <a:pt x="3590" y="11"/>
                      <a:pt x="3515" y="28"/>
                    </a:cubicBezTo>
                    <a:cubicBezTo>
                      <a:pt x="3293" y="72"/>
                      <a:pt x="3081" y="161"/>
                      <a:pt x="2881" y="272"/>
                    </a:cubicBezTo>
                    <a:cubicBezTo>
                      <a:pt x="2447" y="495"/>
                      <a:pt x="2013" y="762"/>
                      <a:pt x="1602" y="1017"/>
                    </a:cubicBezTo>
                    <a:cubicBezTo>
                      <a:pt x="1224" y="1251"/>
                      <a:pt x="834" y="1496"/>
                      <a:pt x="579" y="1862"/>
                    </a:cubicBezTo>
                    <a:cubicBezTo>
                      <a:pt x="0" y="2675"/>
                      <a:pt x="78" y="3787"/>
                      <a:pt x="612" y="4588"/>
                    </a:cubicBezTo>
                    <a:lnTo>
                      <a:pt x="623" y="4598"/>
                    </a:lnTo>
                    <a:cubicBezTo>
                      <a:pt x="645" y="4643"/>
                      <a:pt x="678" y="4665"/>
                      <a:pt x="712" y="4687"/>
                    </a:cubicBezTo>
                    <a:cubicBezTo>
                      <a:pt x="1046" y="4643"/>
                      <a:pt x="1357" y="4454"/>
                      <a:pt x="1602" y="4210"/>
                    </a:cubicBezTo>
                    <a:cubicBezTo>
                      <a:pt x="1924" y="3887"/>
                      <a:pt x="2114" y="3431"/>
                      <a:pt x="2514" y="3186"/>
                    </a:cubicBezTo>
                    <a:cubicBezTo>
                      <a:pt x="2603" y="3120"/>
                      <a:pt x="2692" y="3075"/>
                      <a:pt x="2769" y="2997"/>
                    </a:cubicBezTo>
                    <a:cubicBezTo>
                      <a:pt x="2848" y="2919"/>
                      <a:pt x="2903" y="2819"/>
                      <a:pt x="2947" y="2719"/>
                    </a:cubicBezTo>
                    <a:cubicBezTo>
                      <a:pt x="3026" y="2519"/>
                      <a:pt x="3081" y="2307"/>
                      <a:pt x="3137" y="2085"/>
                    </a:cubicBezTo>
                    <a:cubicBezTo>
                      <a:pt x="3192" y="1874"/>
                      <a:pt x="3259" y="1662"/>
                      <a:pt x="3370" y="1474"/>
                    </a:cubicBezTo>
                    <a:cubicBezTo>
                      <a:pt x="3481" y="1273"/>
                      <a:pt x="3659" y="1118"/>
                      <a:pt x="3770" y="928"/>
                    </a:cubicBezTo>
                    <a:cubicBezTo>
                      <a:pt x="3837" y="806"/>
                      <a:pt x="3882" y="683"/>
                      <a:pt x="3926" y="561"/>
                    </a:cubicBezTo>
                    <a:cubicBezTo>
                      <a:pt x="3971" y="428"/>
                      <a:pt x="4049" y="327"/>
                      <a:pt x="4116" y="206"/>
                    </a:cubicBezTo>
                    <a:cubicBezTo>
                      <a:pt x="4126" y="183"/>
                      <a:pt x="4138" y="161"/>
                      <a:pt x="4160" y="139"/>
                    </a:cubicBezTo>
                    <a:cubicBezTo>
                      <a:pt x="4138" y="127"/>
                      <a:pt x="4126" y="117"/>
                      <a:pt x="4116" y="105"/>
                    </a:cubicBezTo>
                    <a:cubicBezTo>
                      <a:pt x="4005" y="29"/>
                      <a:pt x="3876" y="0"/>
                      <a:pt x="374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43" name="Google Shape;2543;p8"/>
              <p:cNvSpPr/>
              <p:nvPr/>
            </p:nvSpPr>
            <p:spPr>
              <a:xfrm>
                <a:off x="2469491" y="1613209"/>
                <a:ext cx="143632" cy="164634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4719" extrusionOk="0">
                    <a:moveTo>
                      <a:pt x="3983" y="0"/>
                    </a:moveTo>
                    <a:cubicBezTo>
                      <a:pt x="3849" y="11"/>
                      <a:pt x="3716" y="33"/>
                      <a:pt x="3582" y="45"/>
                    </a:cubicBezTo>
                    <a:cubicBezTo>
                      <a:pt x="3460" y="56"/>
                      <a:pt x="3337" y="67"/>
                      <a:pt x="3216" y="89"/>
                    </a:cubicBezTo>
                    <a:cubicBezTo>
                      <a:pt x="3104" y="100"/>
                      <a:pt x="2982" y="112"/>
                      <a:pt x="2870" y="156"/>
                    </a:cubicBezTo>
                    <a:cubicBezTo>
                      <a:pt x="2771" y="201"/>
                      <a:pt x="2692" y="256"/>
                      <a:pt x="2603" y="312"/>
                    </a:cubicBezTo>
                    <a:cubicBezTo>
                      <a:pt x="2492" y="379"/>
                      <a:pt x="2370" y="456"/>
                      <a:pt x="2259" y="523"/>
                    </a:cubicBezTo>
                    <a:cubicBezTo>
                      <a:pt x="2037" y="668"/>
                      <a:pt x="1814" y="801"/>
                      <a:pt x="1602" y="945"/>
                    </a:cubicBezTo>
                    <a:cubicBezTo>
                      <a:pt x="1380" y="1079"/>
                      <a:pt x="1169" y="1224"/>
                      <a:pt x="947" y="1357"/>
                    </a:cubicBezTo>
                    <a:cubicBezTo>
                      <a:pt x="769" y="1479"/>
                      <a:pt x="601" y="1613"/>
                      <a:pt x="468" y="1780"/>
                    </a:cubicBezTo>
                    <a:cubicBezTo>
                      <a:pt x="190" y="2124"/>
                      <a:pt x="57" y="2569"/>
                      <a:pt x="35" y="3003"/>
                    </a:cubicBezTo>
                    <a:cubicBezTo>
                      <a:pt x="1" y="3570"/>
                      <a:pt x="124" y="4126"/>
                      <a:pt x="257" y="4672"/>
                    </a:cubicBezTo>
                    <a:cubicBezTo>
                      <a:pt x="264" y="4705"/>
                      <a:pt x="299" y="4719"/>
                      <a:pt x="336" y="4719"/>
                    </a:cubicBezTo>
                    <a:cubicBezTo>
                      <a:pt x="360" y="4719"/>
                      <a:pt x="384" y="4713"/>
                      <a:pt x="401" y="4705"/>
                    </a:cubicBezTo>
                    <a:cubicBezTo>
                      <a:pt x="440" y="4711"/>
                      <a:pt x="479" y="4714"/>
                      <a:pt x="517" y="4714"/>
                    </a:cubicBezTo>
                    <a:cubicBezTo>
                      <a:pt x="678" y="4714"/>
                      <a:pt x="834" y="4659"/>
                      <a:pt x="969" y="4561"/>
                    </a:cubicBezTo>
                    <a:cubicBezTo>
                      <a:pt x="1169" y="4427"/>
                      <a:pt x="1313" y="4227"/>
                      <a:pt x="1469" y="4049"/>
                    </a:cubicBezTo>
                    <a:cubicBezTo>
                      <a:pt x="1636" y="3859"/>
                      <a:pt x="1814" y="3671"/>
                      <a:pt x="1981" y="3481"/>
                    </a:cubicBezTo>
                    <a:cubicBezTo>
                      <a:pt x="2114" y="3326"/>
                      <a:pt x="2247" y="3159"/>
                      <a:pt x="2336" y="2970"/>
                    </a:cubicBezTo>
                    <a:cubicBezTo>
                      <a:pt x="2425" y="2781"/>
                      <a:pt x="2448" y="2581"/>
                      <a:pt x="2481" y="2381"/>
                    </a:cubicBezTo>
                    <a:cubicBezTo>
                      <a:pt x="2492" y="2269"/>
                      <a:pt x="2504" y="2169"/>
                      <a:pt x="2548" y="2069"/>
                    </a:cubicBezTo>
                    <a:cubicBezTo>
                      <a:pt x="2593" y="1969"/>
                      <a:pt x="2670" y="1880"/>
                      <a:pt x="2737" y="1791"/>
                    </a:cubicBezTo>
                    <a:cubicBezTo>
                      <a:pt x="2804" y="1724"/>
                      <a:pt x="2860" y="1647"/>
                      <a:pt x="2915" y="1558"/>
                    </a:cubicBezTo>
                    <a:cubicBezTo>
                      <a:pt x="2971" y="1469"/>
                      <a:pt x="3004" y="1380"/>
                      <a:pt x="3060" y="1291"/>
                    </a:cubicBezTo>
                    <a:cubicBezTo>
                      <a:pt x="3115" y="1202"/>
                      <a:pt x="3182" y="1146"/>
                      <a:pt x="3271" y="1079"/>
                    </a:cubicBezTo>
                    <a:cubicBezTo>
                      <a:pt x="3349" y="1012"/>
                      <a:pt x="3382" y="935"/>
                      <a:pt x="3416" y="834"/>
                    </a:cubicBezTo>
                    <a:cubicBezTo>
                      <a:pt x="3438" y="745"/>
                      <a:pt x="3460" y="668"/>
                      <a:pt x="3527" y="601"/>
                    </a:cubicBezTo>
                    <a:cubicBezTo>
                      <a:pt x="3582" y="534"/>
                      <a:pt x="3671" y="478"/>
                      <a:pt x="3749" y="434"/>
                    </a:cubicBezTo>
                    <a:cubicBezTo>
                      <a:pt x="3827" y="389"/>
                      <a:pt x="3905" y="345"/>
                      <a:pt x="3972" y="290"/>
                    </a:cubicBezTo>
                    <a:cubicBezTo>
                      <a:pt x="4039" y="245"/>
                      <a:pt x="4116" y="189"/>
                      <a:pt x="4116" y="100"/>
                    </a:cubicBezTo>
                    <a:cubicBezTo>
                      <a:pt x="4116" y="23"/>
                      <a:pt x="4049" y="0"/>
                      <a:pt x="3983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44" name="Google Shape;2544;p8"/>
              <p:cNvSpPr/>
              <p:nvPr/>
            </p:nvSpPr>
            <p:spPr>
              <a:xfrm>
                <a:off x="2479574" y="1632991"/>
                <a:ext cx="85056" cy="135817"/>
              </a:xfrm>
              <a:custGeom>
                <a:avLst/>
                <a:gdLst/>
                <a:ahLst/>
                <a:cxnLst/>
                <a:rect l="l" t="t" r="r" b="b"/>
                <a:pathLst>
                  <a:path w="2438" h="3893" extrusionOk="0">
                    <a:moveTo>
                      <a:pt x="2437" y="0"/>
                    </a:moveTo>
                    <a:lnTo>
                      <a:pt x="2437" y="0"/>
                    </a:lnTo>
                    <a:cubicBezTo>
                      <a:pt x="2304" y="145"/>
                      <a:pt x="2170" y="289"/>
                      <a:pt x="2025" y="423"/>
                    </a:cubicBezTo>
                    <a:cubicBezTo>
                      <a:pt x="1881" y="546"/>
                      <a:pt x="1725" y="679"/>
                      <a:pt x="1580" y="801"/>
                    </a:cubicBezTo>
                    <a:cubicBezTo>
                      <a:pt x="1269" y="1057"/>
                      <a:pt x="980" y="1324"/>
                      <a:pt x="747" y="1658"/>
                    </a:cubicBezTo>
                    <a:cubicBezTo>
                      <a:pt x="524" y="1992"/>
                      <a:pt x="357" y="2358"/>
                      <a:pt x="235" y="2736"/>
                    </a:cubicBezTo>
                    <a:cubicBezTo>
                      <a:pt x="179" y="2926"/>
                      <a:pt x="134" y="3114"/>
                      <a:pt x="90" y="3304"/>
                    </a:cubicBezTo>
                    <a:lnTo>
                      <a:pt x="23" y="3604"/>
                    </a:lnTo>
                    <a:cubicBezTo>
                      <a:pt x="13" y="3693"/>
                      <a:pt x="1" y="3804"/>
                      <a:pt x="57" y="3893"/>
                    </a:cubicBezTo>
                    <a:cubicBezTo>
                      <a:pt x="13" y="3793"/>
                      <a:pt x="35" y="3704"/>
                      <a:pt x="57" y="3604"/>
                    </a:cubicBezTo>
                    <a:lnTo>
                      <a:pt x="146" y="3326"/>
                    </a:lnTo>
                    <a:cubicBezTo>
                      <a:pt x="201" y="3137"/>
                      <a:pt x="257" y="2948"/>
                      <a:pt x="335" y="2770"/>
                    </a:cubicBezTo>
                    <a:cubicBezTo>
                      <a:pt x="468" y="2403"/>
                      <a:pt x="635" y="2047"/>
                      <a:pt x="846" y="1725"/>
                    </a:cubicBezTo>
                    <a:cubicBezTo>
                      <a:pt x="1069" y="1413"/>
                      <a:pt x="1358" y="1146"/>
                      <a:pt x="1636" y="879"/>
                    </a:cubicBezTo>
                    <a:cubicBezTo>
                      <a:pt x="1781" y="734"/>
                      <a:pt x="1926" y="601"/>
                      <a:pt x="2070" y="467"/>
                    </a:cubicBezTo>
                    <a:cubicBezTo>
                      <a:pt x="2203" y="323"/>
                      <a:pt x="2337" y="167"/>
                      <a:pt x="243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45" name="Google Shape;2545;p8"/>
              <p:cNvSpPr/>
              <p:nvPr/>
            </p:nvSpPr>
            <p:spPr>
              <a:xfrm>
                <a:off x="2489308" y="1670636"/>
                <a:ext cx="60146" cy="100930"/>
              </a:xfrm>
              <a:custGeom>
                <a:avLst/>
                <a:gdLst/>
                <a:ahLst/>
                <a:cxnLst/>
                <a:rect l="l" t="t" r="r" b="b"/>
                <a:pathLst>
                  <a:path w="1724" h="2893" extrusionOk="0">
                    <a:moveTo>
                      <a:pt x="1724" y="1"/>
                    </a:moveTo>
                    <a:lnTo>
                      <a:pt x="1724" y="1"/>
                    </a:lnTo>
                    <a:cubicBezTo>
                      <a:pt x="1624" y="112"/>
                      <a:pt x="1524" y="211"/>
                      <a:pt x="1435" y="323"/>
                    </a:cubicBezTo>
                    <a:lnTo>
                      <a:pt x="1146" y="646"/>
                    </a:lnTo>
                    <a:cubicBezTo>
                      <a:pt x="957" y="856"/>
                      <a:pt x="779" y="1068"/>
                      <a:pt x="601" y="1301"/>
                    </a:cubicBezTo>
                    <a:cubicBezTo>
                      <a:pt x="423" y="1524"/>
                      <a:pt x="256" y="1768"/>
                      <a:pt x="156" y="2047"/>
                    </a:cubicBezTo>
                    <a:cubicBezTo>
                      <a:pt x="56" y="2325"/>
                      <a:pt x="11" y="2603"/>
                      <a:pt x="0" y="2892"/>
                    </a:cubicBezTo>
                    <a:cubicBezTo>
                      <a:pt x="67" y="2614"/>
                      <a:pt x="134" y="2336"/>
                      <a:pt x="245" y="2080"/>
                    </a:cubicBezTo>
                    <a:cubicBezTo>
                      <a:pt x="367" y="1825"/>
                      <a:pt x="523" y="1602"/>
                      <a:pt x="701" y="1380"/>
                    </a:cubicBezTo>
                    <a:cubicBezTo>
                      <a:pt x="868" y="1157"/>
                      <a:pt x="1057" y="935"/>
                      <a:pt x="1224" y="701"/>
                    </a:cubicBezTo>
                    <a:lnTo>
                      <a:pt x="1479" y="356"/>
                    </a:lnTo>
                    <a:cubicBezTo>
                      <a:pt x="1558" y="245"/>
                      <a:pt x="1647" y="122"/>
                      <a:pt x="1724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46" name="Google Shape;2546;p8"/>
              <p:cNvSpPr/>
              <p:nvPr/>
            </p:nvSpPr>
            <p:spPr>
              <a:xfrm>
                <a:off x="2497856" y="1697395"/>
                <a:ext cx="46575" cy="72601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2081" extrusionOk="0">
                    <a:moveTo>
                      <a:pt x="1335" y="0"/>
                    </a:moveTo>
                    <a:lnTo>
                      <a:pt x="1335" y="0"/>
                    </a:lnTo>
                    <a:cubicBezTo>
                      <a:pt x="1234" y="190"/>
                      <a:pt x="1157" y="390"/>
                      <a:pt x="1079" y="590"/>
                    </a:cubicBezTo>
                    <a:cubicBezTo>
                      <a:pt x="1001" y="779"/>
                      <a:pt x="934" y="979"/>
                      <a:pt x="812" y="1147"/>
                    </a:cubicBezTo>
                    <a:cubicBezTo>
                      <a:pt x="700" y="1302"/>
                      <a:pt x="522" y="1424"/>
                      <a:pt x="356" y="1558"/>
                    </a:cubicBezTo>
                    <a:cubicBezTo>
                      <a:pt x="200" y="1691"/>
                      <a:pt x="33" y="1869"/>
                      <a:pt x="0" y="2081"/>
                    </a:cubicBezTo>
                    <a:cubicBezTo>
                      <a:pt x="78" y="1881"/>
                      <a:pt x="256" y="1758"/>
                      <a:pt x="423" y="1636"/>
                    </a:cubicBezTo>
                    <a:cubicBezTo>
                      <a:pt x="589" y="1525"/>
                      <a:pt x="789" y="1402"/>
                      <a:pt x="923" y="1213"/>
                    </a:cubicBezTo>
                    <a:cubicBezTo>
                      <a:pt x="1046" y="1035"/>
                      <a:pt x="1112" y="824"/>
                      <a:pt x="1168" y="623"/>
                    </a:cubicBezTo>
                    <a:cubicBezTo>
                      <a:pt x="1234" y="412"/>
                      <a:pt x="1290" y="212"/>
                      <a:pt x="1335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47" name="Google Shape;2547;p8"/>
              <p:cNvSpPr/>
              <p:nvPr/>
            </p:nvSpPr>
            <p:spPr>
              <a:xfrm>
                <a:off x="2472597" y="1637631"/>
                <a:ext cx="73403" cy="111431"/>
              </a:xfrm>
              <a:custGeom>
                <a:avLst/>
                <a:gdLst/>
                <a:ahLst/>
                <a:cxnLst/>
                <a:rect l="l" t="t" r="r" b="b"/>
                <a:pathLst>
                  <a:path w="2104" h="3194" extrusionOk="0">
                    <a:moveTo>
                      <a:pt x="2103" y="1"/>
                    </a:moveTo>
                    <a:lnTo>
                      <a:pt x="2103" y="1"/>
                    </a:lnTo>
                    <a:cubicBezTo>
                      <a:pt x="1970" y="112"/>
                      <a:pt x="1869" y="235"/>
                      <a:pt x="1770" y="368"/>
                    </a:cubicBezTo>
                    <a:cubicBezTo>
                      <a:pt x="1669" y="502"/>
                      <a:pt x="1592" y="646"/>
                      <a:pt x="1491" y="769"/>
                    </a:cubicBezTo>
                    <a:cubicBezTo>
                      <a:pt x="1291" y="1024"/>
                      <a:pt x="1002" y="1180"/>
                      <a:pt x="746" y="1414"/>
                    </a:cubicBezTo>
                    <a:cubicBezTo>
                      <a:pt x="624" y="1525"/>
                      <a:pt x="524" y="1669"/>
                      <a:pt x="435" y="1802"/>
                    </a:cubicBezTo>
                    <a:cubicBezTo>
                      <a:pt x="346" y="1936"/>
                      <a:pt x="245" y="2069"/>
                      <a:pt x="168" y="2225"/>
                    </a:cubicBezTo>
                    <a:cubicBezTo>
                      <a:pt x="90" y="2370"/>
                      <a:pt x="35" y="2537"/>
                      <a:pt x="23" y="2704"/>
                    </a:cubicBezTo>
                    <a:cubicBezTo>
                      <a:pt x="1" y="2870"/>
                      <a:pt x="12" y="3026"/>
                      <a:pt x="12" y="3193"/>
                    </a:cubicBezTo>
                    <a:cubicBezTo>
                      <a:pt x="35" y="3037"/>
                      <a:pt x="35" y="2870"/>
                      <a:pt x="68" y="2704"/>
                    </a:cubicBezTo>
                    <a:cubicBezTo>
                      <a:pt x="90" y="2548"/>
                      <a:pt x="157" y="2403"/>
                      <a:pt x="235" y="2259"/>
                    </a:cubicBezTo>
                    <a:cubicBezTo>
                      <a:pt x="324" y="2125"/>
                      <a:pt x="413" y="1992"/>
                      <a:pt x="512" y="1859"/>
                    </a:cubicBezTo>
                    <a:cubicBezTo>
                      <a:pt x="601" y="1725"/>
                      <a:pt x="702" y="1592"/>
                      <a:pt x="824" y="1480"/>
                    </a:cubicBezTo>
                    <a:cubicBezTo>
                      <a:pt x="1046" y="1258"/>
                      <a:pt x="1347" y="1102"/>
                      <a:pt x="1547" y="824"/>
                    </a:cubicBezTo>
                    <a:cubicBezTo>
                      <a:pt x="1647" y="680"/>
                      <a:pt x="1725" y="535"/>
                      <a:pt x="1803" y="401"/>
                    </a:cubicBezTo>
                    <a:cubicBezTo>
                      <a:pt x="1892" y="257"/>
                      <a:pt x="1992" y="123"/>
                      <a:pt x="210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48" name="Google Shape;2548;p8"/>
              <p:cNvSpPr/>
              <p:nvPr/>
            </p:nvSpPr>
            <p:spPr>
              <a:xfrm>
                <a:off x="2490843" y="1704024"/>
                <a:ext cx="38865" cy="71415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2047" extrusionOk="0">
                    <a:moveTo>
                      <a:pt x="1113" y="0"/>
                    </a:moveTo>
                    <a:lnTo>
                      <a:pt x="1113" y="0"/>
                    </a:lnTo>
                    <a:cubicBezTo>
                      <a:pt x="1035" y="178"/>
                      <a:pt x="957" y="367"/>
                      <a:pt x="846" y="522"/>
                    </a:cubicBezTo>
                    <a:cubicBezTo>
                      <a:pt x="746" y="690"/>
                      <a:pt x="590" y="801"/>
                      <a:pt x="446" y="934"/>
                    </a:cubicBezTo>
                    <a:cubicBezTo>
                      <a:pt x="290" y="1078"/>
                      <a:pt x="190" y="1268"/>
                      <a:pt x="123" y="1457"/>
                    </a:cubicBezTo>
                    <a:cubicBezTo>
                      <a:pt x="56" y="1657"/>
                      <a:pt x="23" y="1846"/>
                      <a:pt x="1" y="2046"/>
                    </a:cubicBezTo>
                    <a:cubicBezTo>
                      <a:pt x="68" y="1857"/>
                      <a:pt x="123" y="1668"/>
                      <a:pt x="190" y="1490"/>
                    </a:cubicBezTo>
                    <a:cubicBezTo>
                      <a:pt x="268" y="1312"/>
                      <a:pt x="368" y="1145"/>
                      <a:pt x="513" y="1012"/>
                    </a:cubicBezTo>
                    <a:cubicBezTo>
                      <a:pt x="579" y="945"/>
                      <a:pt x="657" y="878"/>
                      <a:pt x="735" y="811"/>
                    </a:cubicBezTo>
                    <a:cubicBezTo>
                      <a:pt x="802" y="734"/>
                      <a:pt x="869" y="656"/>
                      <a:pt x="913" y="567"/>
                    </a:cubicBezTo>
                    <a:cubicBezTo>
                      <a:pt x="1013" y="389"/>
                      <a:pt x="1079" y="189"/>
                      <a:pt x="111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49" name="Google Shape;2549;p8"/>
              <p:cNvSpPr/>
              <p:nvPr/>
            </p:nvSpPr>
            <p:spPr>
              <a:xfrm>
                <a:off x="2473399" y="1687870"/>
                <a:ext cx="153296" cy="104069"/>
              </a:xfrm>
              <a:custGeom>
                <a:avLst/>
                <a:gdLst/>
                <a:ahLst/>
                <a:cxnLst/>
                <a:rect l="l" t="t" r="r" b="b"/>
                <a:pathLst>
                  <a:path w="4394" h="2983" extrusionOk="0">
                    <a:moveTo>
                      <a:pt x="3832" y="0"/>
                    </a:moveTo>
                    <a:cubicBezTo>
                      <a:pt x="3789" y="0"/>
                      <a:pt x="3700" y="21"/>
                      <a:pt x="3459" y="85"/>
                    </a:cubicBezTo>
                    <a:cubicBezTo>
                      <a:pt x="2914" y="241"/>
                      <a:pt x="2681" y="374"/>
                      <a:pt x="2325" y="741"/>
                    </a:cubicBezTo>
                    <a:cubicBezTo>
                      <a:pt x="1958" y="1097"/>
                      <a:pt x="1947" y="1430"/>
                      <a:pt x="1535" y="1853"/>
                    </a:cubicBezTo>
                    <a:cubicBezTo>
                      <a:pt x="1134" y="2265"/>
                      <a:pt x="1102" y="2342"/>
                      <a:pt x="924" y="2342"/>
                    </a:cubicBezTo>
                    <a:cubicBezTo>
                      <a:pt x="919" y="2342"/>
                      <a:pt x="915" y="2343"/>
                      <a:pt x="910" y="2343"/>
                    </a:cubicBezTo>
                    <a:cubicBezTo>
                      <a:pt x="774" y="2343"/>
                      <a:pt x="650" y="2217"/>
                      <a:pt x="506" y="2217"/>
                    </a:cubicBezTo>
                    <a:cubicBezTo>
                      <a:pt x="455" y="2217"/>
                      <a:pt x="402" y="2233"/>
                      <a:pt x="345" y="2275"/>
                    </a:cubicBezTo>
                    <a:cubicBezTo>
                      <a:pt x="111" y="2431"/>
                      <a:pt x="0" y="2643"/>
                      <a:pt x="56" y="2799"/>
                    </a:cubicBezTo>
                    <a:cubicBezTo>
                      <a:pt x="111" y="2910"/>
                      <a:pt x="489" y="2865"/>
                      <a:pt x="801" y="2921"/>
                    </a:cubicBezTo>
                    <a:cubicBezTo>
                      <a:pt x="981" y="2952"/>
                      <a:pt x="1162" y="2983"/>
                      <a:pt x="1326" y="2983"/>
                    </a:cubicBezTo>
                    <a:cubicBezTo>
                      <a:pt x="1456" y="2983"/>
                      <a:pt x="1577" y="2964"/>
                      <a:pt x="1680" y="2910"/>
                    </a:cubicBezTo>
                    <a:cubicBezTo>
                      <a:pt x="1925" y="2776"/>
                      <a:pt x="2392" y="2576"/>
                      <a:pt x="2770" y="2009"/>
                    </a:cubicBezTo>
                    <a:cubicBezTo>
                      <a:pt x="3148" y="1442"/>
                      <a:pt x="3136" y="1086"/>
                      <a:pt x="3615" y="629"/>
                    </a:cubicBezTo>
                    <a:cubicBezTo>
                      <a:pt x="4093" y="185"/>
                      <a:pt x="4394" y="207"/>
                      <a:pt x="4371" y="85"/>
                    </a:cubicBezTo>
                    <a:cubicBezTo>
                      <a:pt x="4364" y="46"/>
                      <a:pt x="4342" y="34"/>
                      <a:pt x="4307" y="34"/>
                    </a:cubicBezTo>
                    <a:cubicBezTo>
                      <a:pt x="4258" y="34"/>
                      <a:pt x="4182" y="58"/>
                      <a:pt x="4083" y="58"/>
                    </a:cubicBezTo>
                    <a:cubicBezTo>
                      <a:pt x="4055" y="58"/>
                      <a:pt x="4025" y="56"/>
                      <a:pt x="3993" y="51"/>
                    </a:cubicBezTo>
                    <a:cubicBezTo>
                      <a:pt x="3869" y="33"/>
                      <a:pt x="3887" y="0"/>
                      <a:pt x="3832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50" name="Google Shape;2550;p8"/>
              <p:cNvSpPr/>
              <p:nvPr/>
            </p:nvSpPr>
            <p:spPr>
              <a:xfrm>
                <a:off x="2473399" y="1691952"/>
                <a:ext cx="116838" cy="99778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0" extrusionOk="0">
                    <a:moveTo>
                      <a:pt x="3348" y="1"/>
                    </a:moveTo>
                    <a:lnTo>
                      <a:pt x="3348" y="1"/>
                    </a:lnTo>
                    <a:cubicBezTo>
                      <a:pt x="2881" y="146"/>
                      <a:pt x="2659" y="279"/>
                      <a:pt x="2325" y="624"/>
                    </a:cubicBezTo>
                    <a:cubicBezTo>
                      <a:pt x="1958" y="980"/>
                      <a:pt x="1947" y="1313"/>
                      <a:pt x="1535" y="1736"/>
                    </a:cubicBezTo>
                    <a:cubicBezTo>
                      <a:pt x="1134" y="2148"/>
                      <a:pt x="1102" y="2225"/>
                      <a:pt x="924" y="2225"/>
                    </a:cubicBezTo>
                    <a:cubicBezTo>
                      <a:pt x="919" y="2225"/>
                      <a:pt x="915" y="2226"/>
                      <a:pt x="910" y="2226"/>
                    </a:cubicBezTo>
                    <a:cubicBezTo>
                      <a:pt x="774" y="2226"/>
                      <a:pt x="650" y="2100"/>
                      <a:pt x="506" y="2100"/>
                    </a:cubicBezTo>
                    <a:cubicBezTo>
                      <a:pt x="455" y="2100"/>
                      <a:pt x="402" y="2116"/>
                      <a:pt x="345" y="2158"/>
                    </a:cubicBezTo>
                    <a:cubicBezTo>
                      <a:pt x="111" y="2314"/>
                      <a:pt x="0" y="2526"/>
                      <a:pt x="56" y="2682"/>
                    </a:cubicBezTo>
                    <a:cubicBezTo>
                      <a:pt x="111" y="2793"/>
                      <a:pt x="489" y="2748"/>
                      <a:pt x="801" y="2804"/>
                    </a:cubicBezTo>
                    <a:cubicBezTo>
                      <a:pt x="934" y="2826"/>
                      <a:pt x="1057" y="2848"/>
                      <a:pt x="1179" y="2860"/>
                    </a:cubicBezTo>
                    <a:cubicBezTo>
                      <a:pt x="1357" y="2726"/>
                      <a:pt x="1502" y="2559"/>
                      <a:pt x="1624" y="2392"/>
                    </a:cubicBezTo>
                    <a:cubicBezTo>
                      <a:pt x="1735" y="2225"/>
                      <a:pt x="1836" y="2047"/>
                      <a:pt x="1991" y="1914"/>
                    </a:cubicBezTo>
                    <a:cubicBezTo>
                      <a:pt x="2135" y="1780"/>
                      <a:pt x="2313" y="1703"/>
                      <a:pt x="2458" y="1569"/>
                    </a:cubicBezTo>
                    <a:cubicBezTo>
                      <a:pt x="2748" y="1313"/>
                      <a:pt x="2892" y="924"/>
                      <a:pt x="3070" y="591"/>
                    </a:cubicBezTo>
                    <a:cubicBezTo>
                      <a:pt x="3159" y="401"/>
                      <a:pt x="3259" y="201"/>
                      <a:pt x="334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51" name="Google Shape;2551;p8"/>
              <p:cNvSpPr/>
              <p:nvPr/>
            </p:nvSpPr>
            <p:spPr>
              <a:xfrm>
                <a:off x="2482191" y="1693522"/>
                <a:ext cx="103755" cy="86591"/>
              </a:xfrm>
              <a:custGeom>
                <a:avLst/>
                <a:gdLst/>
                <a:ahLst/>
                <a:cxnLst/>
                <a:rect l="l" t="t" r="r" b="b"/>
                <a:pathLst>
                  <a:path w="2974" h="2482" extrusionOk="0">
                    <a:moveTo>
                      <a:pt x="2973" y="0"/>
                    </a:moveTo>
                    <a:cubicBezTo>
                      <a:pt x="2884" y="23"/>
                      <a:pt x="2807" y="56"/>
                      <a:pt x="2740" y="89"/>
                    </a:cubicBezTo>
                    <a:lnTo>
                      <a:pt x="2640" y="156"/>
                    </a:lnTo>
                    <a:cubicBezTo>
                      <a:pt x="2540" y="245"/>
                      <a:pt x="2429" y="334"/>
                      <a:pt x="2362" y="445"/>
                    </a:cubicBezTo>
                    <a:cubicBezTo>
                      <a:pt x="2284" y="568"/>
                      <a:pt x="2239" y="712"/>
                      <a:pt x="2173" y="835"/>
                    </a:cubicBezTo>
                    <a:cubicBezTo>
                      <a:pt x="2029" y="1102"/>
                      <a:pt x="1806" y="1302"/>
                      <a:pt x="1639" y="1557"/>
                    </a:cubicBezTo>
                    <a:cubicBezTo>
                      <a:pt x="1472" y="1824"/>
                      <a:pt x="1327" y="2091"/>
                      <a:pt x="1050" y="2259"/>
                    </a:cubicBezTo>
                    <a:cubicBezTo>
                      <a:pt x="878" y="2367"/>
                      <a:pt x="684" y="2424"/>
                      <a:pt x="489" y="2424"/>
                    </a:cubicBezTo>
                    <a:cubicBezTo>
                      <a:pt x="344" y="2424"/>
                      <a:pt x="198" y="2392"/>
                      <a:pt x="59" y="2325"/>
                    </a:cubicBezTo>
                    <a:cubicBezTo>
                      <a:pt x="54" y="2320"/>
                      <a:pt x="48" y="2318"/>
                      <a:pt x="41" y="2318"/>
                    </a:cubicBezTo>
                    <a:cubicBezTo>
                      <a:pt x="21" y="2318"/>
                      <a:pt x="1" y="2341"/>
                      <a:pt x="27" y="2358"/>
                    </a:cubicBezTo>
                    <a:cubicBezTo>
                      <a:pt x="178" y="2444"/>
                      <a:pt x="336" y="2481"/>
                      <a:pt x="492" y="2481"/>
                    </a:cubicBezTo>
                    <a:cubicBezTo>
                      <a:pt x="885" y="2481"/>
                      <a:pt x="1266" y="2240"/>
                      <a:pt x="1505" y="1913"/>
                    </a:cubicBezTo>
                    <a:cubicBezTo>
                      <a:pt x="1594" y="1791"/>
                      <a:pt x="1673" y="1646"/>
                      <a:pt x="1762" y="1513"/>
                    </a:cubicBezTo>
                    <a:cubicBezTo>
                      <a:pt x="1851" y="1379"/>
                      <a:pt x="1962" y="1258"/>
                      <a:pt x="2061" y="1135"/>
                    </a:cubicBezTo>
                    <a:cubicBezTo>
                      <a:pt x="2150" y="1013"/>
                      <a:pt x="2239" y="890"/>
                      <a:pt x="2306" y="757"/>
                    </a:cubicBezTo>
                    <a:cubicBezTo>
                      <a:pt x="2373" y="601"/>
                      <a:pt x="2429" y="467"/>
                      <a:pt x="2540" y="346"/>
                    </a:cubicBezTo>
                    <a:cubicBezTo>
                      <a:pt x="2674" y="212"/>
                      <a:pt x="2818" y="101"/>
                      <a:pt x="297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52" name="Google Shape;2552;p8"/>
              <p:cNvSpPr/>
              <p:nvPr/>
            </p:nvSpPr>
            <p:spPr>
              <a:xfrm>
                <a:off x="2523045" y="1689266"/>
                <a:ext cx="98592" cy="102465"/>
              </a:xfrm>
              <a:custGeom>
                <a:avLst/>
                <a:gdLst/>
                <a:ahLst/>
                <a:cxnLst/>
                <a:rect l="l" t="t" r="r" b="b"/>
                <a:pathLst>
                  <a:path w="2826" h="2937" extrusionOk="0">
                    <a:moveTo>
                      <a:pt x="2826" y="0"/>
                    </a:moveTo>
                    <a:lnTo>
                      <a:pt x="2826" y="0"/>
                    </a:lnTo>
                    <a:cubicBezTo>
                      <a:pt x="2781" y="11"/>
                      <a:pt x="2737" y="11"/>
                      <a:pt x="2682" y="11"/>
                    </a:cubicBezTo>
                    <a:cubicBezTo>
                      <a:pt x="2459" y="178"/>
                      <a:pt x="2247" y="356"/>
                      <a:pt x="2047" y="545"/>
                    </a:cubicBezTo>
                    <a:cubicBezTo>
                      <a:pt x="1903" y="668"/>
                      <a:pt x="1770" y="790"/>
                      <a:pt x="1636" y="912"/>
                    </a:cubicBezTo>
                    <a:cubicBezTo>
                      <a:pt x="1525" y="1024"/>
                      <a:pt x="1402" y="1135"/>
                      <a:pt x="1302" y="1257"/>
                    </a:cubicBezTo>
                    <a:cubicBezTo>
                      <a:pt x="1202" y="1402"/>
                      <a:pt x="1147" y="1557"/>
                      <a:pt x="1080" y="1713"/>
                    </a:cubicBezTo>
                    <a:cubicBezTo>
                      <a:pt x="1024" y="1869"/>
                      <a:pt x="946" y="2002"/>
                      <a:pt x="858" y="2136"/>
                    </a:cubicBezTo>
                    <a:cubicBezTo>
                      <a:pt x="690" y="2403"/>
                      <a:pt x="468" y="2636"/>
                      <a:pt x="201" y="2814"/>
                    </a:cubicBezTo>
                    <a:cubicBezTo>
                      <a:pt x="134" y="2858"/>
                      <a:pt x="67" y="2903"/>
                      <a:pt x="1" y="2937"/>
                    </a:cubicBezTo>
                    <a:cubicBezTo>
                      <a:pt x="90" y="2925"/>
                      <a:pt x="168" y="2914"/>
                      <a:pt x="245" y="2870"/>
                    </a:cubicBezTo>
                    <a:cubicBezTo>
                      <a:pt x="468" y="2714"/>
                      <a:pt x="680" y="2525"/>
                      <a:pt x="846" y="2292"/>
                    </a:cubicBezTo>
                    <a:cubicBezTo>
                      <a:pt x="935" y="2180"/>
                      <a:pt x="1013" y="2058"/>
                      <a:pt x="1080" y="1924"/>
                    </a:cubicBezTo>
                    <a:cubicBezTo>
                      <a:pt x="1157" y="1780"/>
                      <a:pt x="1213" y="1613"/>
                      <a:pt x="1280" y="1469"/>
                    </a:cubicBezTo>
                    <a:cubicBezTo>
                      <a:pt x="1436" y="1157"/>
                      <a:pt x="1725" y="935"/>
                      <a:pt x="1980" y="701"/>
                    </a:cubicBezTo>
                    <a:cubicBezTo>
                      <a:pt x="2259" y="456"/>
                      <a:pt x="2526" y="211"/>
                      <a:pt x="282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53" name="Google Shape;2553;p8"/>
              <p:cNvSpPr/>
              <p:nvPr/>
            </p:nvSpPr>
            <p:spPr>
              <a:xfrm>
                <a:off x="2515684" y="1743587"/>
                <a:ext cx="18665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90" extrusionOk="0">
                    <a:moveTo>
                      <a:pt x="535" y="0"/>
                    </a:moveTo>
                    <a:lnTo>
                      <a:pt x="535" y="0"/>
                    </a:lnTo>
                    <a:cubicBezTo>
                      <a:pt x="479" y="78"/>
                      <a:pt x="412" y="167"/>
                      <a:pt x="323" y="256"/>
                    </a:cubicBezTo>
                    <a:cubicBezTo>
                      <a:pt x="179" y="412"/>
                      <a:pt x="78" y="523"/>
                      <a:pt x="1" y="590"/>
                    </a:cubicBezTo>
                    <a:cubicBezTo>
                      <a:pt x="112" y="534"/>
                      <a:pt x="212" y="445"/>
                      <a:pt x="301" y="356"/>
                    </a:cubicBezTo>
                    <a:cubicBezTo>
                      <a:pt x="379" y="267"/>
                      <a:pt x="446" y="167"/>
                      <a:pt x="501" y="56"/>
                    </a:cubicBezTo>
                    <a:cubicBezTo>
                      <a:pt x="512" y="45"/>
                      <a:pt x="523" y="23"/>
                      <a:pt x="53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54" name="Google Shape;2554;p8"/>
              <p:cNvSpPr/>
              <p:nvPr/>
            </p:nvSpPr>
            <p:spPr>
              <a:xfrm>
                <a:off x="2474934" y="1687940"/>
                <a:ext cx="132747" cy="100685"/>
              </a:xfrm>
              <a:custGeom>
                <a:avLst/>
                <a:gdLst/>
                <a:ahLst/>
                <a:cxnLst/>
                <a:rect l="l" t="t" r="r" b="b"/>
                <a:pathLst>
                  <a:path w="3805" h="2886" extrusionOk="0">
                    <a:moveTo>
                      <a:pt x="3781" y="0"/>
                    </a:moveTo>
                    <a:cubicBezTo>
                      <a:pt x="3755" y="0"/>
                      <a:pt x="3714" y="10"/>
                      <a:pt x="3649" y="27"/>
                    </a:cubicBezTo>
                    <a:cubicBezTo>
                      <a:pt x="3482" y="138"/>
                      <a:pt x="3315" y="239"/>
                      <a:pt x="3137" y="338"/>
                    </a:cubicBezTo>
                    <a:cubicBezTo>
                      <a:pt x="2993" y="417"/>
                      <a:pt x="2870" y="494"/>
                      <a:pt x="2793" y="639"/>
                    </a:cubicBezTo>
                    <a:cubicBezTo>
                      <a:pt x="2704" y="795"/>
                      <a:pt x="2637" y="950"/>
                      <a:pt x="2548" y="1106"/>
                    </a:cubicBezTo>
                    <a:lnTo>
                      <a:pt x="1914" y="2073"/>
                    </a:lnTo>
                    <a:cubicBezTo>
                      <a:pt x="1814" y="2229"/>
                      <a:pt x="1703" y="2385"/>
                      <a:pt x="1591" y="2540"/>
                    </a:cubicBezTo>
                    <a:cubicBezTo>
                      <a:pt x="1547" y="2607"/>
                      <a:pt x="1491" y="2674"/>
                      <a:pt x="1436" y="2741"/>
                    </a:cubicBezTo>
                    <a:cubicBezTo>
                      <a:pt x="1347" y="2819"/>
                      <a:pt x="1236" y="2841"/>
                      <a:pt x="1113" y="2852"/>
                    </a:cubicBezTo>
                    <a:cubicBezTo>
                      <a:pt x="1056" y="2855"/>
                      <a:pt x="998" y="2856"/>
                      <a:pt x="940" y="2856"/>
                    </a:cubicBezTo>
                    <a:cubicBezTo>
                      <a:pt x="783" y="2856"/>
                      <a:pt x="622" y="2846"/>
                      <a:pt x="468" y="2830"/>
                    </a:cubicBezTo>
                    <a:cubicBezTo>
                      <a:pt x="312" y="2807"/>
                      <a:pt x="156" y="2752"/>
                      <a:pt x="1" y="2741"/>
                    </a:cubicBezTo>
                    <a:lnTo>
                      <a:pt x="1" y="2741"/>
                    </a:lnTo>
                    <a:cubicBezTo>
                      <a:pt x="1" y="2752"/>
                      <a:pt x="12" y="2763"/>
                      <a:pt x="12" y="2785"/>
                    </a:cubicBezTo>
                    <a:cubicBezTo>
                      <a:pt x="146" y="2807"/>
                      <a:pt x="279" y="2841"/>
                      <a:pt x="423" y="2863"/>
                    </a:cubicBezTo>
                    <a:cubicBezTo>
                      <a:pt x="613" y="2886"/>
                      <a:pt x="801" y="2886"/>
                      <a:pt x="991" y="2886"/>
                    </a:cubicBezTo>
                    <a:cubicBezTo>
                      <a:pt x="1157" y="2886"/>
                      <a:pt x="1325" y="2886"/>
                      <a:pt x="1446" y="2774"/>
                    </a:cubicBezTo>
                    <a:cubicBezTo>
                      <a:pt x="1580" y="2674"/>
                      <a:pt x="1680" y="2518"/>
                      <a:pt x="1780" y="2385"/>
                    </a:cubicBezTo>
                    <a:cubicBezTo>
                      <a:pt x="2014" y="2063"/>
                      <a:pt x="2225" y="1729"/>
                      <a:pt x="2447" y="1395"/>
                    </a:cubicBezTo>
                    <a:cubicBezTo>
                      <a:pt x="2548" y="1228"/>
                      <a:pt x="2659" y="1062"/>
                      <a:pt x="2748" y="894"/>
                    </a:cubicBezTo>
                    <a:cubicBezTo>
                      <a:pt x="2837" y="728"/>
                      <a:pt x="2892" y="550"/>
                      <a:pt x="3060" y="449"/>
                    </a:cubicBezTo>
                    <a:cubicBezTo>
                      <a:pt x="3238" y="328"/>
                      <a:pt x="3438" y="239"/>
                      <a:pt x="3616" y="127"/>
                    </a:cubicBezTo>
                    <a:cubicBezTo>
                      <a:pt x="3671" y="83"/>
                      <a:pt x="3738" y="49"/>
                      <a:pt x="3804" y="5"/>
                    </a:cubicBezTo>
                    <a:cubicBezTo>
                      <a:pt x="3798" y="2"/>
                      <a:pt x="3791" y="0"/>
                      <a:pt x="378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55" name="Google Shape;2555;p8"/>
              <p:cNvSpPr/>
              <p:nvPr/>
            </p:nvSpPr>
            <p:spPr>
              <a:xfrm>
                <a:off x="2541676" y="1700116"/>
                <a:ext cx="29166" cy="31085"/>
              </a:xfrm>
              <a:custGeom>
                <a:avLst/>
                <a:gdLst/>
                <a:ahLst/>
                <a:cxnLst/>
                <a:rect l="l" t="t" r="r" b="b"/>
                <a:pathLst>
                  <a:path w="836" h="891" extrusionOk="0">
                    <a:moveTo>
                      <a:pt x="835" y="1"/>
                    </a:moveTo>
                    <a:lnTo>
                      <a:pt x="835" y="1"/>
                    </a:lnTo>
                    <a:cubicBezTo>
                      <a:pt x="768" y="34"/>
                      <a:pt x="702" y="90"/>
                      <a:pt x="635" y="145"/>
                    </a:cubicBezTo>
                    <a:lnTo>
                      <a:pt x="534" y="245"/>
                    </a:lnTo>
                    <a:cubicBezTo>
                      <a:pt x="412" y="401"/>
                      <a:pt x="279" y="535"/>
                      <a:pt x="146" y="668"/>
                    </a:cubicBezTo>
                    <a:cubicBezTo>
                      <a:pt x="90" y="746"/>
                      <a:pt x="45" y="812"/>
                      <a:pt x="1" y="891"/>
                    </a:cubicBezTo>
                    <a:cubicBezTo>
                      <a:pt x="90" y="802"/>
                      <a:pt x="190" y="713"/>
                      <a:pt x="279" y="624"/>
                    </a:cubicBezTo>
                    <a:cubicBezTo>
                      <a:pt x="379" y="523"/>
                      <a:pt x="479" y="412"/>
                      <a:pt x="579" y="301"/>
                    </a:cubicBezTo>
                    <a:cubicBezTo>
                      <a:pt x="668" y="201"/>
                      <a:pt x="757" y="100"/>
                      <a:pt x="83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56" name="Google Shape;2556;p8"/>
              <p:cNvSpPr/>
              <p:nvPr/>
            </p:nvSpPr>
            <p:spPr>
              <a:xfrm>
                <a:off x="2474934" y="1783534"/>
                <a:ext cx="46610" cy="5094"/>
              </a:xfrm>
              <a:custGeom>
                <a:avLst/>
                <a:gdLst/>
                <a:ahLst/>
                <a:cxnLst/>
                <a:rect l="l" t="t" r="r" b="b"/>
                <a:pathLst>
                  <a:path w="1336" h="146" extrusionOk="0">
                    <a:moveTo>
                      <a:pt x="1" y="1"/>
                    </a:moveTo>
                    <a:cubicBezTo>
                      <a:pt x="1" y="12"/>
                      <a:pt x="12" y="23"/>
                      <a:pt x="12" y="45"/>
                    </a:cubicBezTo>
                    <a:cubicBezTo>
                      <a:pt x="146" y="67"/>
                      <a:pt x="279" y="101"/>
                      <a:pt x="423" y="123"/>
                    </a:cubicBezTo>
                    <a:cubicBezTo>
                      <a:pt x="613" y="146"/>
                      <a:pt x="801" y="146"/>
                      <a:pt x="991" y="146"/>
                    </a:cubicBezTo>
                    <a:cubicBezTo>
                      <a:pt x="1080" y="146"/>
                      <a:pt x="1179" y="146"/>
                      <a:pt x="1268" y="123"/>
                    </a:cubicBezTo>
                    <a:lnTo>
                      <a:pt x="1335" y="57"/>
                    </a:lnTo>
                    <a:lnTo>
                      <a:pt x="1335" y="57"/>
                    </a:lnTo>
                    <a:cubicBezTo>
                      <a:pt x="1268" y="90"/>
                      <a:pt x="1191" y="101"/>
                      <a:pt x="1113" y="112"/>
                    </a:cubicBezTo>
                    <a:cubicBezTo>
                      <a:pt x="1056" y="115"/>
                      <a:pt x="998" y="116"/>
                      <a:pt x="940" y="116"/>
                    </a:cubicBezTo>
                    <a:cubicBezTo>
                      <a:pt x="783" y="116"/>
                      <a:pt x="622" y="106"/>
                      <a:pt x="468" y="90"/>
                    </a:cubicBezTo>
                    <a:cubicBezTo>
                      <a:pt x="312" y="67"/>
                      <a:pt x="156" y="12"/>
                      <a:pt x="1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57" name="Google Shape;2557;p8"/>
              <p:cNvSpPr/>
              <p:nvPr/>
            </p:nvSpPr>
            <p:spPr>
              <a:xfrm>
                <a:off x="2541676" y="1700116"/>
                <a:ext cx="29166" cy="31085"/>
              </a:xfrm>
              <a:custGeom>
                <a:avLst/>
                <a:gdLst/>
                <a:ahLst/>
                <a:cxnLst/>
                <a:rect l="l" t="t" r="r" b="b"/>
                <a:pathLst>
                  <a:path w="836" h="891" extrusionOk="0">
                    <a:moveTo>
                      <a:pt x="835" y="1"/>
                    </a:moveTo>
                    <a:lnTo>
                      <a:pt x="835" y="1"/>
                    </a:lnTo>
                    <a:cubicBezTo>
                      <a:pt x="813" y="11"/>
                      <a:pt x="791" y="23"/>
                      <a:pt x="779" y="34"/>
                    </a:cubicBezTo>
                    <a:cubicBezTo>
                      <a:pt x="757" y="45"/>
                      <a:pt x="746" y="56"/>
                      <a:pt x="724" y="68"/>
                    </a:cubicBezTo>
                    <a:cubicBezTo>
                      <a:pt x="702" y="78"/>
                      <a:pt x="690" y="100"/>
                      <a:pt x="668" y="112"/>
                    </a:cubicBezTo>
                    <a:cubicBezTo>
                      <a:pt x="657" y="123"/>
                      <a:pt x="646" y="134"/>
                      <a:pt x="623" y="145"/>
                    </a:cubicBezTo>
                    <a:cubicBezTo>
                      <a:pt x="601" y="179"/>
                      <a:pt x="568" y="212"/>
                      <a:pt x="534" y="245"/>
                    </a:cubicBezTo>
                    <a:cubicBezTo>
                      <a:pt x="412" y="401"/>
                      <a:pt x="279" y="535"/>
                      <a:pt x="146" y="668"/>
                    </a:cubicBezTo>
                    <a:cubicBezTo>
                      <a:pt x="90" y="746"/>
                      <a:pt x="45" y="812"/>
                      <a:pt x="1" y="891"/>
                    </a:cubicBezTo>
                    <a:cubicBezTo>
                      <a:pt x="90" y="802"/>
                      <a:pt x="190" y="713"/>
                      <a:pt x="279" y="624"/>
                    </a:cubicBezTo>
                    <a:cubicBezTo>
                      <a:pt x="379" y="523"/>
                      <a:pt x="479" y="412"/>
                      <a:pt x="579" y="301"/>
                    </a:cubicBezTo>
                    <a:cubicBezTo>
                      <a:pt x="668" y="201"/>
                      <a:pt x="757" y="100"/>
                      <a:pt x="83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58" name="Google Shape;2558;p8"/>
              <p:cNvSpPr/>
              <p:nvPr/>
            </p:nvSpPr>
            <p:spPr>
              <a:xfrm>
                <a:off x="2482191" y="1693522"/>
                <a:ext cx="103755" cy="86591"/>
              </a:xfrm>
              <a:custGeom>
                <a:avLst/>
                <a:gdLst/>
                <a:ahLst/>
                <a:cxnLst/>
                <a:rect l="l" t="t" r="r" b="b"/>
                <a:pathLst>
                  <a:path w="2974" h="2482" extrusionOk="0">
                    <a:moveTo>
                      <a:pt x="2951" y="0"/>
                    </a:moveTo>
                    <a:cubicBezTo>
                      <a:pt x="2941" y="12"/>
                      <a:pt x="2918" y="23"/>
                      <a:pt x="2896" y="23"/>
                    </a:cubicBezTo>
                    <a:cubicBezTo>
                      <a:pt x="2874" y="34"/>
                      <a:pt x="2840" y="45"/>
                      <a:pt x="2818" y="56"/>
                    </a:cubicBezTo>
                    <a:cubicBezTo>
                      <a:pt x="2796" y="67"/>
                      <a:pt x="2785" y="67"/>
                      <a:pt x="2763" y="79"/>
                    </a:cubicBezTo>
                    <a:cubicBezTo>
                      <a:pt x="2751" y="79"/>
                      <a:pt x="2740" y="89"/>
                      <a:pt x="2729" y="89"/>
                    </a:cubicBezTo>
                    <a:cubicBezTo>
                      <a:pt x="2707" y="111"/>
                      <a:pt x="2674" y="134"/>
                      <a:pt x="2640" y="156"/>
                    </a:cubicBezTo>
                    <a:cubicBezTo>
                      <a:pt x="2540" y="245"/>
                      <a:pt x="2429" y="334"/>
                      <a:pt x="2362" y="445"/>
                    </a:cubicBezTo>
                    <a:cubicBezTo>
                      <a:pt x="2284" y="568"/>
                      <a:pt x="2239" y="712"/>
                      <a:pt x="2173" y="835"/>
                    </a:cubicBezTo>
                    <a:cubicBezTo>
                      <a:pt x="2029" y="1102"/>
                      <a:pt x="1806" y="1302"/>
                      <a:pt x="1639" y="1557"/>
                    </a:cubicBezTo>
                    <a:cubicBezTo>
                      <a:pt x="1472" y="1824"/>
                      <a:pt x="1327" y="2091"/>
                      <a:pt x="1050" y="2259"/>
                    </a:cubicBezTo>
                    <a:cubicBezTo>
                      <a:pt x="878" y="2367"/>
                      <a:pt x="684" y="2424"/>
                      <a:pt x="489" y="2424"/>
                    </a:cubicBezTo>
                    <a:cubicBezTo>
                      <a:pt x="344" y="2424"/>
                      <a:pt x="198" y="2392"/>
                      <a:pt x="59" y="2325"/>
                    </a:cubicBezTo>
                    <a:cubicBezTo>
                      <a:pt x="54" y="2320"/>
                      <a:pt x="48" y="2318"/>
                      <a:pt x="41" y="2318"/>
                    </a:cubicBezTo>
                    <a:cubicBezTo>
                      <a:pt x="21" y="2318"/>
                      <a:pt x="1" y="2341"/>
                      <a:pt x="27" y="2358"/>
                    </a:cubicBezTo>
                    <a:cubicBezTo>
                      <a:pt x="178" y="2444"/>
                      <a:pt x="336" y="2481"/>
                      <a:pt x="492" y="2481"/>
                    </a:cubicBezTo>
                    <a:cubicBezTo>
                      <a:pt x="885" y="2481"/>
                      <a:pt x="1266" y="2240"/>
                      <a:pt x="1505" y="1913"/>
                    </a:cubicBezTo>
                    <a:cubicBezTo>
                      <a:pt x="1594" y="1791"/>
                      <a:pt x="1673" y="1646"/>
                      <a:pt x="1762" y="1513"/>
                    </a:cubicBezTo>
                    <a:cubicBezTo>
                      <a:pt x="1851" y="1379"/>
                      <a:pt x="1962" y="1258"/>
                      <a:pt x="2061" y="1135"/>
                    </a:cubicBezTo>
                    <a:cubicBezTo>
                      <a:pt x="2150" y="1013"/>
                      <a:pt x="2239" y="890"/>
                      <a:pt x="2306" y="757"/>
                    </a:cubicBezTo>
                    <a:cubicBezTo>
                      <a:pt x="2373" y="601"/>
                      <a:pt x="2429" y="467"/>
                      <a:pt x="2540" y="346"/>
                    </a:cubicBezTo>
                    <a:cubicBezTo>
                      <a:pt x="2674" y="212"/>
                      <a:pt x="2818" y="101"/>
                      <a:pt x="297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59" name="Google Shape;2559;p8"/>
              <p:cNvSpPr/>
              <p:nvPr/>
            </p:nvSpPr>
            <p:spPr>
              <a:xfrm>
                <a:off x="2542862" y="1697814"/>
                <a:ext cx="44621" cy="6056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736" extrusionOk="0">
                    <a:moveTo>
                      <a:pt x="1279" y="0"/>
                    </a:moveTo>
                    <a:lnTo>
                      <a:pt x="1279" y="0"/>
                    </a:lnTo>
                    <a:cubicBezTo>
                      <a:pt x="1246" y="11"/>
                      <a:pt x="1224" y="33"/>
                      <a:pt x="1190" y="55"/>
                    </a:cubicBezTo>
                    <a:cubicBezTo>
                      <a:pt x="1046" y="134"/>
                      <a:pt x="923" y="211"/>
                      <a:pt x="846" y="356"/>
                    </a:cubicBezTo>
                    <a:cubicBezTo>
                      <a:pt x="757" y="512"/>
                      <a:pt x="690" y="667"/>
                      <a:pt x="601" y="823"/>
                    </a:cubicBezTo>
                    <a:cubicBezTo>
                      <a:pt x="401" y="1123"/>
                      <a:pt x="201" y="1434"/>
                      <a:pt x="0" y="1735"/>
                    </a:cubicBezTo>
                    <a:cubicBezTo>
                      <a:pt x="56" y="1691"/>
                      <a:pt x="100" y="1657"/>
                      <a:pt x="156" y="1624"/>
                    </a:cubicBezTo>
                    <a:cubicBezTo>
                      <a:pt x="278" y="1446"/>
                      <a:pt x="389" y="1279"/>
                      <a:pt x="500" y="1112"/>
                    </a:cubicBezTo>
                    <a:cubicBezTo>
                      <a:pt x="601" y="945"/>
                      <a:pt x="712" y="779"/>
                      <a:pt x="801" y="611"/>
                    </a:cubicBezTo>
                    <a:cubicBezTo>
                      <a:pt x="890" y="445"/>
                      <a:pt x="945" y="267"/>
                      <a:pt x="1113" y="166"/>
                    </a:cubicBezTo>
                    <a:cubicBezTo>
                      <a:pt x="1157" y="134"/>
                      <a:pt x="1190" y="111"/>
                      <a:pt x="1234" y="89"/>
                    </a:cubicBezTo>
                    <a:cubicBezTo>
                      <a:pt x="1246" y="55"/>
                      <a:pt x="1268" y="33"/>
                      <a:pt x="1279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60" name="Google Shape;2560;p8"/>
              <p:cNvSpPr/>
              <p:nvPr/>
            </p:nvSpPr>
            <p:spPr>
              <a:xfrm>
                <a:off x="2515684" y="1743587"/>
                <a:ext cx="18665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90" extrusionOk="0">
                    <a:moveTo>
                      <a:pt x="535" y="0"/>
                    </a:moveTo>
                    <a:cubicBezTo>
                      <a:pt x="534" y="2"/>
                      <a:pt x="533" y="4"/>
                      <a:pt x="532" y="6"/>
                    </a:cubicBezTo>
                    <a:lnTo>
                      <a:pt x="532" y="6"/>
                    </a:lnTo>
                    <a:cubicBezTo>
                      <a:pt x="533" y="4"/>
                      <a:pt x="534" y="2"/>
                      <a:pt x="535" y="0"/>
                    </a:cubicBezTo>
                    <a:close/>
                    <a:moveTo>
                      <a:pt x="532" y="6"/>
                    </a:moveTo>
                    <a:cubicBezTo>
                      <a:pt x="509" y="48"/>
                      <a:pt x="477" y="80"/>
                      <a:pt x="446" y="122"/>
                    </a:cubicBezTo>
                    <a:lnTo>
                      <a:pt x="434" y="134"/>
                    </a:lnTo>
                    <a:cubicBezTo>
                      <a:pt x="401" y="167"/>
                      <a:pt x="367" y="211"/>
                      <a:pt x="323" y="256"/>
                    </a:cubicBezTo>
                    <a:cubicBezTo>
                      <a:pt x="290" y="290"/>
                      <a:pt x="256" y="323"/>
                      <a:pt x="234" y="356"/>
                    </a:cubicBezTo>
                    <a:cubicBezTo>
                      <a:pt x="223" y="356"/>
                      <a:pt x="212" y="367"/>
                      <a:pt x="201" y="379"/>
                    </a:cubicBezTo>
                    <a:cubicBezTo>
                      <a:pt x="189" y="389"/>
                      <a:pt x="179" y="412"/>
                      <a:pt x="167" y="423"/>
                    </a:cubicBezTo>
                    <a:lnTo>
                      <a:pt x="68" y="523"/>
                    </a:lnTo>
                    <a:lnTo>
                      <a:pt x="56" y="534"/>
                    </a:lnTo>
                    <a:cubicBezTo>
                      <a:pt x="34" y="556"/>
                      <a:pt x="24" y="578"/>
                      <a:pt x="2" y="589"/>
                    </a:cubicBezTo>
                    <a:lnTo>
                      <a:pt x="2" y="589"/>
                    </a:lnTo>
                    <a:cubicBezTo>
                      <a:pt x="113" y="534"/>
                      <a:pt x="212" y="445"/>
                      <a:pt x="301" y="356"/>
                    </a:cubicBezTo>
                    <a:cubicBezTo>
                      <a:pt x="379" y="267"/>
                      <a:pt x="446" y="167"/>
                      <a:pt x="501" y="56"/>
                    </a:cubicBezTo>
                    <a:cubicBezTo>
                      <a:pt x="511" y="46"/>
                      <a:pt x="521" y="27"/>
                      <a:pt x="532" y="6"/>
                    </a:cubicBezTo>
                    <a:close/>
                    <a:moveTo>
                      <a:pt x="2" y="589"/>
                    </a:moveTo>
                    <a:cubicBezTo>
                      <a:pt x="2" y="589"/>
                      <a:pt x="1" y="589"/>
                      <a:pt x="1" y="590"/>
                    </a:cubicBezTo>
                    <a:cubicBezTo>
                      <a:pt x="1" y="589"/>
                      <a:pt x="2" y="589"/>
                      <a:pt x="2" y="589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61" name="Google Shape;2561;p8"/>
              <p:cNvSpPr/>
              <p:nvPr/>
            </p:nvSpPr>
            <p:spPr>
              <a:xfrm>
                <a:off x="2563795" y="1728829"/>
                <a:ext cx="8582" cy="12839"/>
              </a:xfrm>
              <a:custGeom>
                <a:avLst/>
                <a:gdLst/>
                <a:ahLst/>
                <a:cxnLst/>
                <a:rect l="l" t="t" r="r" b="b"/>
                <a:pathLst>
                  <a:path w="246" h="368" extrusionOk="0">
                    <a:moveTo>
                      <a:pt x="246" y="1"/>
                    </a:moveTo>
                    <a:lnTo>
                      <a:pt x="246" y="1"/>
                    </a:lnTo>
                    <a:cubicBezTo>
                      <a:pt x="201" y="45"/>
                      <a:pt x="167" y="78"/>
                      <a:pt x="134" y="123"/>
                    </a:cubicBezTo>
                    <a:cubicBezTo>
                      <a:pt x="90" y="201"/>
                      <a:pt x="45" y="278"/>
                      <a:pt x="1" y="367"/>
                    </a:cubicBezTo>
                    <a:cubicBezTo>
                      <a:pt x="90" y="256"/>
                      <a:pt x="167" y="134"/>
                      <a:pt x="246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62" name="Google Shape;2562;p8"/>
              <p:cNvSpPr/>
              <p:nvPr/>
            </p:nvSpPr>
            <p:spPr>
              <a:xfrm>
                <a:off x="2461746" y="1623920"/>
                <a:ext cx="76473" cy="160273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4594" extrusionOk="0">
                    <a:moveTo>
                      <a:pt x="2062" y="0"/>
                    </a:moveTo>
                    <a:cubicBezTo>
                      <a:pt x="2016" y="0"/>
                      <a:pt x="2074" y="70"/>
                      <a:pt x="1814" y="282"/>
                    </a:cubicBezTo>
                    <a:cubicBezTo>
                      <a:pt x="1513" y="527"/>
                      <a:pt x="1280" y="638"/>
                      <a:pt x="902" y="1050"/>
                    </a:cubicBezTo>
                    <a:cubicBezTo>
                      <a:pt x="524" y="1461"/>
                      <a:pt x="356" y="1584"/>
                      <a:pt x="201" y="2129"/>
                    </a:cubicBezTo>
                    <a:cubicBezTo>
                      <a:pt x="56" y="2663"/>
                      <a:pt x="0" y="3253"/>
                      <a:pt x="156" y="3697"/>
                    </a:cubicBezTo>
                    <a:cubicBezTo>
                      <a:pt x="312" y="4142"/>
                      <a:pt x="223" y="4353"/>
                      <a:pt x="290" y="4487"/>
                    </a:cubicBezTo>
                    <a:cubicBezTo>
                      <a:pt x="328" y="4564"/>
                      <a:pt x="381" y="4594"/>
                      <a:pt x="447" y="4594"/>
                    </a:cubicBezTo>
                    <a:cubicBezTo>
                      <a:pt x="570" y="4594"/>
                      <a:pt x="738" y="4485"/>
                      <a:pt x="935" y="4375"/>
                    </a:cubicBezTo>
                    <a:cubicBezTo>
                      <a:pt x="1246" y="4220"/>
                      <a:pt x="1513" y="3931"/>
                      <a:pt x="1591" y="3530"/>
                    </a:cubicBezTo>
                    <a:cubicBezTo>
                      <a:pt x="1669" y="3130"/>
                      <a:pt x="1735" y="2218"/>
                      <a:pt x="1858" y="1629"/>
                    </a:cubicBezTo>
                    <a:cubicBezTo>
                      <a:pt x="1980" y="1050"/>
                      <a:pt x="2081" y="872"/>
                      <a:pt x="2125" y="505"/>
                    </a:cubicBezTo>
                    <a:cubicBezTo>
                      <a:pt x="2180" y="138"/>
                      <a:pt x="2192" y="27"/>
                      <a:pt x="2091" y="5"/>
                    </a:cubicBezTo>
                    <a:cubicBezTo>
                      <a:pt x="2078" y="2"/>
                      <a:pt x="2069" y="0"/>
                      <a:pt x="2062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63" name="Google Shape;2563;p8"/>
              <p:cNvSpPr/>
              <p:nvPr/>
            </p:nvSpPr>
            <p:spPr>
              <a:xfrm>
                <a:off x="2461746" y="1676427"/>
                <a:ext cx="26410" cy="100546"/>
              </a:xfrm>
              <a:custGeom>
                <a:avLst/>
                <a:gdLst/>
                <a:ahLst/>
                <a:cxnLst/>
                <a:rect l="l" t="t" r="r" b="b"/>
                <a:pathLst>
                  <a:path w="757" h="2882" extrusionOk="0">
                    <a:moveTo>
                      <a:pt x="490" y="1"/>
                    </a:moveTo>
                    <a:cubicBezTo>
                      <a:pt x="368" y="157"/>
                      <a:pt x="290" y="335"/>
                      <a:pt x="201" y="624"/>
                    </a:cubicBezTo>
                    <a:cubicBezTo>
                      <a:pt x="56" y="1158"/>
                      <a:pt x="0" y="1748"/>
                      <a:pt x="156" y="2192"/>
                    </a:cubicBezTo>
                    <a:cubicBezTo>
                      <a:pt x="279" y="2537"/>
                      <a:pt x="257" y="2749"/>
                      <a:pt x="267" y="2882"/>
                    </a:cubicBezTo>
                    <a:cubicBezTo>
                      <a:pt x="279" y="2848"/>
                      <a:pt x="301" y="2826"/>
                      <a:pt x="323" y="2793"/>
                    </a:cubicBezTo>
                    <a:cubicBezTo>
                      <a:pt x="401" y="2670"/>
                      <a:pt x="501" y="2571"/>
                      <a:pt x="590" y="2448"/>
                    </a:cubicBezTo>
                    <a:cubicBezTo>
                      <a:pt x="734" y="2248"/>
                      <a:pt x="757" y="2003"/>
                      <a:pt x="702" y="1770"/>
                    </a:cubicBezTo>
                    <a:cubicBezTo>
                      <a:pt x="635" y="1481"/>
                      <a:pt x="490" y="1214"/>
                      <a:pt x="512" y="902"/>
                    </a:cubicBezTo>
                    <a:cubicBezTo>
                      <a:pt x="524" y="624"/>
                      <a:pt x="590" y="335"/>
                      <a:pt x="512" y="57"/>
                    </a:cubicBezTo>
                    <a:cubicBezTo>
                      <a:pt x="501" y="35"/>
                      <a:pt x="501" y="23"/>
                      <a:pt x="4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64" name="Google Shape;2564;p8"/>
              <p:cNvSpPr/>
              <p:nvPr/>
            </p:nvSpPr>
            <p:spPr>
              <a:xfrm>
                <a:off x="2470678" y="1660134"/>
                <a:ext cx="23689" cy="116838"/>
              </a:xfrm>
              <a:custGeom>
                <a:avLst/>
                <a:gdLst/>
                <a:ahLst/>
                <a:cxnLst/>
                <a:rect l="l" t="t" r="r" b="b"/>
                <a:pathLst>
                  <a:path w="679" h="3349" extrusionOk="0">
                    <a:moveTo>
                      <a:pt x="656" y="1"/>
                    </a:moveTo>
                    <a:lnTo>
                      <a:pt x="646" y="12"/>
                    </a:lnTo>
                    <a:cubicBezTo>
                      <a:pt x="612" y="45"/>
                      <a:pt x="590" y="79"/>
                      <a:pt x="557" y="112"/>
                    </a:cubicBezTo>
                    <a:cubicBezTo>
                      <a:pt x="557" y="279"/>
                      <a:pt x="557" y="457"/>
                      <a:pt x="567" y="624"/>
                    </a:cubicBezTo>
                    <a:cubicBezTo>
                      <a:pt x="567" y="957"/>
                      <a:pt x="601" y="1280"/>
                      <a:pt x="612" y="1614"/>
                    </a:cubicBezTo>
                    <a:cubicBezTo>
                      <a:pt x="623" y="1780"/>
                      <a:pt x="634" y="1948"/>
                      <a:pt x="590" y="2114"/>
                    </a:cubicBezTo>
                    <a:cubicBezTo>
                      <a:pt x="557" y="2281"/>
                      <a:pt x="468" y="2415"/>
                      <a:pt x="389" y="2548"/>
                    </a:cubicBezTo>
                    <a:cubicBezTo>
                      <a:pt x="256" y="2771"/>
                      <a:pt x="123" y="2993"/>
                      <a:pt x="1" y="3216"/>
                    </a:cubicBezTo>
                    <a:cubicBezTo>
                      <a:pt x="1" y="3260"/>
                      <a:pt x="1" y="3304"/>
                      <a:pt x="11" y="3349"/>
                    </a:cubicBezTo>
                    <a:cubicBezTo>
                      <a:pt x="134" y="3127"/>
                      <a:pt x="256" y="2904"/>
                      <a:pt x="379" y="2692"/>
                    </a:cubicBezTo>
                    <a:cubicBezTo>
                      <a:pt x="456" y="2548"/>
                      <a:pt x="534" y="2415"/>
                      <a:pt x="590" y="2270"/>
                    </a:cubicBezTo>
                    <a:cubicBezTo>
                      <a:pt x="646" y="2136"/>
                      <a:pt x="668" y="1981"/>
                      <a:pt x="668" y="1836"/>
                    </a:cubicBezTo>
                    <a:cubicBezTo>
                      <a:pt x="679" y="1513"/>
                      <a:pt x="656" y="1202"/>
                      <a:pt x="656" y="880"/>
                    </a:cubicBezTo>
                    <a:lnTo>
                      <a:pt x="656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65" name="Google Shape;2565;p8"/>
              <p:cNvSpPr/>
              <p:nvPr/>
            </p:nvSpPr>
            <p:spPr>
              <a:xfrm>
                <a:off x="2466805" y="1681102"/>
                <a:ext cx="13606" cy="73368"/>
              </a:xfrm>
              <a:custGeom>
                <a:avLst/>
                <a:gdLst/>
                <a:ahLst/>
                <a:cxnLst/>
                <a:rect l="l" t="t" r="r" b="b"/>
                <a:pathLst>
                  <a:path w="390" h="2103" extrusionOk="0">
                    <a:moveTo>
                      <a:pt x="256" y="0"/>
                    </a:moveTo>
                    <a:cubicBezTo>
                      <a:pt x="245" y="23"/>
                      <a:pt x="223" y="56"/>
                      <a:pt x="211" y="79"/>
                    </a:cubicBezTo>
                    <a:cubicBezTo>
                      <a:pt x="223" y="145"/>
                      <a:pt x="245" y="201"/>
                      <a:pt x="256" y="267"/>
                    </a:cubicBezTo>
                    <a:cubicBezTo>
                      <a:pt x="300" y="490"/>
                      <a:pt x="323" y="734"/>
                      <a:pt x="223" y="946"/>
                    </a:cubicBezTo>
                    <a:cubicBezTo>
                      <a:pt x="178" y="1046"/>
                      <a:pt x="112" y="1135"/>
                      <a:pt x="67" y="1235"/>
                    </a:cubicBezTo>
                    <a:cubicBezTo>
                      <a:pt x="33" y="1335"/>
                      <a:pt x="23" y="1436"/>
                      <a:pt x="33" y="1547"/>
                    </a:cubicBezTo>
                    <a:cubicBezTo>
                      <a:pt x="33" y="1680"/>
                      <a:pt x="45" y="1802"/>
                      <a:pt x="11" y="1936"/>
                    </a:cubicBezTo>
                    <a:cubicBezTo>
                      <a:pt x="11" y="1958"/>
                      <a:pt x="0" y="1969"/>
                      <a:pt x="0" y="1980"/>
                    </a:cubicBezTo>
                    <a:cubicBezTo>
                      <a:pt x="0" y="2002"/>
                      <a:pt x="11" y="2036"/>
                      <a:pt x="11" y="2058"/>
                    </a:cubicBezTo>
                    <a:cubicBezTo>
                      <a:pt x="23" y="2069"/>
                      <a:pt x="23" y="2081"/>
                      <a:pt x="33" y="2103"/>
                    </a:cubicBezTo>
                    <a:cubicBezTo>
                      <a:pt x="89" y="2002"/>
                      <a:pt x="112" y="1891"/>
                      <a:pt x="122" y="1769"/>
                    </a:cubicBezTo>
                    <a:cubicBezTo>
                      <a:pt x="122" y="1658"/>
                      <a:pt x="100" y="1535"/>
                      <a:pt x="112" y="1413"/>
                    </a:cubicBezTo>
                    <a:cubicBezTo>
                      <a:pt x="122" y="1291"/>
                      <a:pt x="167" y="1191"/>
                      <a:pt x="234" y="1090"/>
                    </a:cubicBezTo>
                    <a:cubicBezTo>
                      <a:pt x="334" y="902"/>
                      <a:pt x="389" y="712"/>
                      <a:pt x="367" y="501"/>
                    </a:cubicBezTo>
                    <a:cubicBezTo>
                      <a:pt x="356" y="323"/>
                      <a:pt x="312" y="156"/>
                      <a:pt x="2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66" name="Google Shape;2566;p8"/>
              <p:cNvSpPr/>
              <p:nvPr/>
            </p:nvSpPr>
            <p:spPr>
              <a:xfrm>
                <a:off x="2476120" y="1632991"/>
                <a:ext cx="60948" cy="151237"/>
              </a:xfrm>
              <a:custGeom>
                <a:avLst/>
                <a:gdLst/>
                <a:ahLst/>
                <a:cxnLst/>
                <a:rect l="l" t="t" r="r" b="b"/>
                <a:pathLst>
                  <a:path w="1747" h="4335" extrusionOk="0">
                    <a:moveTo>
                      <a:pt x="1746" y="0"/>
                    </a:moveTo>
                    <a:lnTo>
                      <a:pt x="1679" y="101"/>
                    </a:lnTo>
                    <a:cubicBezTo>
                      <a:pt x="1568" y="245"/>
                      <a:pt x="1446" y="378"/>
                      <a:pt x="1357" y="534"/>
                    </a:cubicBezTo>
                    <a:cubicBezTo>
                      <a:pt x="1257" y="701"/>
                      <a:pt x="1190" y="879"/>
                      <a:pt x="1145" y="1057"/>
                    </a:cubicBezTo>
                    <a:cubicBezTo>
                      <a:pt x="1101" y="1257"/>
                      <a:pt x="1056" y="1458"/>
                      <a:pt x="1046" y="1658"/>
                    </a:cubicBezTo>
                    <a:cubicBezTo>
                      <a:pt x="1046" y="1858"/>
                      <a:pt x="1068" y="2058"/>
                      <a:pt x="1024" y="2258"/>
                    </a:cubicBezTo>
                    <a:cubicBezTo>
                      <a:pt x="945" y="2659"/>
                      <a:pt x="801" y="3059"/>
                      <a:pt x="668" y="3448"/>
                    </a:cubicBezTo>
                    <a:cubicBezTo>
                      <a:pt x="601" y="3648"/>
                      <a:pt x="534" y="3860"/>
                      <a:pt x="401" y="4026"/>
                    </a:cubicBezTo>
                    <a:cubicBezTo>
                      <a:pt x="290" y="4149"/>
                      <a:pt x="144" y="4238"/>
                      <a:pt x="0" y="4327"/>
                    </a:cubicBezTo>
                    <a:cubicBezTo>
                      <a:pt x="15" y="4332"/>
                      <a:pt x="30" y="4334"/>
                      <a:pt x="46" y="4334"/>
                    </a:cubicBezTo>
                    <a:cubicBezTo>
                      <a:pt x="105" y="4334"/>
                      <a:pt x="177" y="4304"/>
                      <a:pt x="256" y="4260"/>
                    </a:cubicBezTo>
                    <a:cubicBezTo>
                      <a:pt x="312" y="4227"/>
                      <a:pt x="356" y="4194"/>
                      <a:pt x="401" y="4160"/>
                    </a:cubicBezTo>
                    <a:cubicBezTo>
                      <a:pt x="545" y="4038"/>
                      <a:pt x="623" y="3882"/>
                      <a:pt x="690" y="3715"/>
                    </a:cubicBezTo>
                    <a:cubicBezTo>
                      <a:pt x="846" y="3326"/>
                      <a:pt x="979" y="2926"/>
                      <a:pt x="1090" y="2525"/>
                    </a:cubicBezTo>
                    <a:cubicBezTo>
                      <a:pt x="1145" y="2325"/>
                      <a:pt x="1190" y="2136"/>
                      <a:pt x="1190" y="1935"/>
                    </a:cubicBezTo>
                    <a:cubicBezTo>
                      <a:pt x="1179" y="1824"/>
                      <a:pt x="1168" y="1725"/>
                      <a:pt x="1179" y="1613"/>
                    </a:cubicBezTo>
                    <a:cubicBezTo>
                      <a:pt x="1179" y="1502"/>
                      <a:pt x="1190" y="1391"/>
                      <a:pt x="1212" y="1280"/>
                    </a:cubicBezTo>
                    <a:cubicBezTo>
                      <a:pt x="1246" y="1090"/>
                      <a:pt x="1279" y="890"/>
                      <a:pt x="1368" y="712"/>
                    </a:cubicBezTo>
                    <a:cubicBezTo>
                      <a:pt x="1457" y="523"/>
                      <a:pt x="1580" y="368"/>
                      <a:pt x="1702" y="212"/>
                    </a:cubicBezTo>
                    <a:cubicBezTo>
                      <a:pt x="1713" y="200"/>
                      <a:pt x="1713" y="190"/>
                      <a:pt x="1724" y="178"/>
                    </a:cubicBezTo>
                    <a:cubicBezTo>
                      <a:pt x="1735" y="111"/>
                      <a:pt x="1746" y="45"/>
                      <a:pt x="174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67" name="Google Shape;2567;p8"/>
              <p:cNvSpPr/>
              <p:nvPr/>
            </p:nvSpPr>
            <p:spPr>
              <a:xfrm>
                <a:off x="2469910" y="1670217"/>
                <a:ext cx="16711" cy="97057"/>
              </a:xfrm>
              <a:custGeom>
                <a:avLst/>
                <a:gdLst/>
                <a:ahLst/>
                <a:cxnLst/>
                <a:rect l="l" t="t" r="r" b="b"/>
                <a:pathLst>
                  <a:path w="479" h="2782" extrusionOk="0">
                    <a:moveTo>
                      <a:pt x="401" y="1"/>
                    </a:moveTo>
                    <a:cubicBezTo>
                      <a:pt x="379" y="35"/>
                      <a:pt x="356" y="57"/>
                      <a:pt x="334" y="79"/>
                    </a:cubicBezTo>
                    <a:cubicBezTo>
                      <a:pt x="334" y="279"/>
                      <a:pt x="345" y="490"/>
                      <a:pt x="356" y="691"/>
                    </a:cubicBezTo>
                    <a:cubicBezTo>
                      <a:pt x="367" y="991"/>
                      <a:pt x="379" y="1291"/>
                      <a:pt x="367" y="1580"/>
                    </a:cubicBezTo>
                    <a:cubicBezTo>
                      <a:pt x="367" y="1736"/>
                      <a:pt x="356" y="1881"/>
                      <a:pt x="334" y="2025"/>
                    </a:cubicBezTo>
                    <a:cubicBezTo>
                      <a:pt x="300" y="2170"/>
                      <a:pt x="234" y="2281"/>
                      <a:pt x="145" y="2403"/>
                    </a:cubicBezTo>
                    <a:cubicBezTo>
                      <a:pt x="100" y="2482"/>
                      <a:pt x="45" y="2559"/>
                      <a:pt x="0" y="2637"/>
                    </a:cubicBezTo>
                    <a:cubicBezTo>
                      <a:pt x="11" y="2682"/>
                      <a:pt x="11" y="2737"/>
                      <a:pt x="23" y="2781"/>
                    </a:cubicBezTo>
                    <a:cubicBezTo>
                      <a:pt x="67" y="2670"/>
                      <a:pt x="122" y="2571"/>
                      <a:pt x="201" y="2470"/>
                    </a:cubicBezTo>
                    <a:cubicBezTo>
                      <a:pt x="267" y="2370"/>
                      <a:pt x="345" y="2259"/>
                      <a:pt x="389" y="2136"/>
                    </a:cubicBezTo>
                    <a:cubicBezTo>
                      <a:pt x="434" y="2003"/>
                      <a:pt x="445" y="1859"/>
                      <a:pt x="456" y="1714"/>
                    </a:cubicBezTo>
                    <a:cubicBezTo>
                      <a:pt x="478" y="1147"/>
                      <a:pt x="411" y="579"/>
                      <a:pt x="40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68" name="Google Shape;2568;p8"/>
              <p:cNvSpPr/>
              <p:nvPr/>
            </p:nvSpPr>
            <p:spPr>
              <a:xfrm>
                <a:off x="2471445" y="1627967"/>
                <a:ext cx="59413" cy="154831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4438" extrusionOk="0">
                    <a:moveTo>
                      <a:pt x="1702" y="0"/>
                    </a:moveTo>
                    <a:cubicBezTo>
                      <a:pt x="1669" y="45"/>
                      <a:pt x="1625" y="100"/>
                      <a:pt x="1536" y="166"/>
                    </a:cubicBezTo>
                    <a:cubicBezTo>
                      <a:pt x="1524" y="178"/>
                      <a:pt x="1524" y="189"/>
                      <a:pt x="1513" y="200"/>
                    </a:cubicBezTo>
                    <a:cubicBezTo>
                      <a:pt x="1425" y="378"/>
                      <a:pt x="1346" y="556"/>
                      <a:pt x="1269" y="734"/>
                    </a:cubicBezTo>
                    <a:cubicBezTo>
                      <a:pt x="1113" y="1090"/>
                      <a:pt x="957" y="1457"/>
                      <a:pt x="868" y="1835"/>
                    </a:cubicBezTo>
                    <a:cubicBezTo>
                      <a:pt x="824" y="2024"/>
                      <a:pt x="846" y="2213"/>
                      <a:pt x="857" y="2402"/>
                    </a:cubicBezTo>
                    <a:cubicBezTo>
                      <a:pt x="868" y="2591"/>
                      <a:pt x="857" y="2769"/>
                      <a:pt x="812" y="2959"/>
                    </a:cubicBezTo>
                    <a:cubicBezTo>
                      <a:pt x="723" y="3347"/>
                      <a:pt x="512" y="3648"/>
                      <a:pt x="278" y="3960"/>
                    </a:cubicBezTo>
                    <a:cubicBezTo>
                      <a:pt x="190" y="4081"/>
                      <a:pt x="90" y="4215"/>
                      <a:pt x="1" y="4348"/>
                    </a:cubicBezTo>
                    <a:cubicBezTo>
                      <a:pt x="12" y="4360"/>
                      <a:pt x="12" y="4360"/>
                      <a:pt x="12" y="4371"/>
                    </a:cubicBezTo>
                    <a:cubicBezTo>
                      <a:pt x="23" y="4404"/>
                      <a:pt x="45" y="4427"/>
                      <a:pt x="56" y="4437"/>
                    </a:cubicBezTo>
                    <a:cubicBezTo>
                      <a:pt x="145" y="4282"/>
                      <a:pt x="246" y="4138"/>
                      <a:pt x="357" y="4004"/>
                    </a:cubicBezTo>
                    <a:cubicBezTo>
                      <a:pt x="568" y="3715"/>
                      <a:pt x="768" y="3436"/>
                      <a:pt x="868" y="3092"/>
                    </a:cubicBezTo>
                    <a:cubicBezTo>
                      <a:pt x="913" y="2914"/>
                      <a:pt x="946" y="2736"/>
                      <a:pt x="946" y="2558"/>
                    </a:cubicBezTo>
                    <a:cubicBezTo>
                      <a:pt x="946" y="2358"/>
                      <a:pt x="913" y="2146"/>
                      <a:pt x="935" y="1946"/>
                    </a:cubicBezTo>
                    <a:cubicBezTo>
                      <a:pt x="968" y="1757"/>
                      <a:pt x="1035" y="1579"/>
                      <a:pt x="1091" y="1401"/>
                    </a:cubicBezTo>
                    <a:cubicBezTo>
                      <a:pt x="1158" y="1212"/>
                      <a:pt x="1235" y="1023"/>
                      <a:pt x="1313" y="834"/>
                    </a:cubicBezTo>
                    <a:cubicBezTo>
                      <a:pt x="1402" y="634"/>
                      <a:pt x="1491" y="423"/>
                      <a:pt x="1591" y="223"/>
                    </a:cubicBezTo>
                    <a:cubicBezTo>
                      <a:pt x="1635" y="144"/>
                      <a:pt x="1669" y="77"/>
                      <a:pt x="170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69" name="Google Shape;2569;p8"/>
              <p:cNvSpPr/>
              <p:nvPr/>
            </p:nvSpPr>
            <p:spPr>
              <a:xfrm>
                <a:off x="2466805" y="1681102"/>
                <a:ext cx="13606" cy="73368"/>
              </a:xfrm>
              <a:custGeom>
                <a:avLst/>
                <a:gdLst/>
                <a:ahLst/>
                <a:cxnLst/>
                <a:rect l="l" t="t" r="r" b="b"/>
                <a:pathLst>
                  <a:path w="390" h="2103" extrusionOk="0">
                    <a:moveTo>
                      <a:pt x="256" y="0"/>
                    </a:moveTo>
                    <a:lnTo>
                      <a:pt x="223" y="67"/>
                    </a:lnTo>
                    <a:cubicBezTo>
                      <a:pt x="211" y="79"/>
                      <a:pt x="211" y="79"/>
                      <a:pt x="211" y="89"/>
                    </a:cubicBezTo>
                    <a:cubicBezTo>
                      <a:pt x="223" y="145"/>
                      <a:pt x="245" y="201"/>
                      <a:pt x="256" y="267"/>
                    </a:cubicBezTo>
                    <a:cubicBezTo>
                      <a:pt x="300" y="490"/>
                      <a:pt x="323" y="734"/>
                      <a:pt x="223" y="946"/>
                    </a:cubicBezTo>
                    <a:cubicBezTo>
                      <a:pt x="178" y="1046"/>
                      <a:pt x="112" y="1135"/>
                      <a:pt x="67" y="1235"/>
                    </a:cubicBezTo>
                    <a:cubicBezTo>
                      <a:pt x="33" y="1335"/>
                      <a:pt x="23" y="1436"/>
                      <a:pt x="33" y="1547"/>
                    </a:cubicBezTo>
                    <a:cubicBezTo>
                      <a:pt x="33" y="1680"/>
                      <a:pt x="45" y="1802"/>
                      <a:pt x="11" y="1936"/>
                    </a:cubicBezTo>
                    <a:cubicBezTo>
                      <a:pt x="11" y="1958"/>
                      <a:pt x="0" y="1969"/>
                      <a:pt x="0" y="1980"/>
                    </a:cubicBezTo>
                    <a:cubicBezTo>
                      <a:pt x="0" y="2002"/>
                      <a:pt x="11" y="2036"/>
                      <a:pt x="11" y="2058"/>
                    </a:cubicBezTo>
                    <a:cubicBezTo>
                      <a:pt x="23" y="2069"/>
                      <a:pt x="23" y="2081"/>
                      <a:pt x="33" y="2103"/>
                    </a:cubicBezTo>
                    <a:cubicBezTo>
                      <a:pt x="89" y="2002"/>
                      <a:pt x="112" y="1891"/>
                      <a:pt x="122" y="1769"/>
                    </a:cubicBezTo>
                    <a:cubicBezTo>
                      <a:pt x="122" y="1658"/>
                      <a:pt x="100" y="1535"/>
                      <a:pt x="112" y="1413"/>
                    </a:cubicBezTo>
                    <a:cubicBezTo>
                      <a:pt x="122" y="1291"/>
                      <a:pt x="167" y="1191"/>
                      <a:pt x="234" y="1090"/>
                    </a:cubicBezTo>
                    <a:cubicBezTo>
                      <a:pt x="334" y="902"/>
                      <a:pt x="389" y="712"/>
                      <a:pt x="367" y="501"/>
                    </a:cubicBezTo>
                    <a:cubicBezTo>
                      <a:pt x="356" y="323"/>
                      <a:pt x="312" y="156"/>
                      <a:pt x="256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70" name="Google Shape;2570;p8"/>
              <p:cNvSpPr/>
              <p:nvPr/>
            </p:nvSpPr>
            <p:spPr>
              <a:xfrm>
                <a:off x="2469910" y="1726527"/>
                <a:ext cx="15560" cy="40749"/>
              </a:xfrm>
              <a:custGeom>
                <a:avLst/>
                <a:gdLst/>
                <a:ahLst/>
                <a:cxnLst/>
                <a:rect l="l" t="t" r="r" b="b"/>
                <a:pathLst>
                  <a:path w="446" h="1168" extrusionOk="0">
                    <a:moveTo>
                      <a:pt x="367" y="0"/>
                    </a:moveTo>
                    <a:cubicBezTo>
                      <a:pt x="367" y="134"/>
                      <a:pt x="356" y="278"/>
                      <a:pt x="334" y="411"/>
                    </a:cubicBezTo>
                    <a:cubicBezTo>
                      <a:pt x="300" y="556"/>
                      <a:pt x="234" y="667"/>
                      <a:pt x="145" y="789"/>
                    </a:cubicBezTo>
                    <a:cubicBezTo>
                      <a:pt x="100" y="868"/>
                      <a:pt x="45" y="945"/>
                      <a:pt x="0" y="1023"/>
                    </a:cubicBezTo>
                    <a:cubicBezTo>
                      <a:pt x="11" y="1068"/>
                      <a:pt x="11" y="1123"/>
                      <a:pt x="23" y="1167"/>
                    </a:cubicBezTo>
                    <a:cubicBezTo>
                      <a:pt x="67" y="1056"/>
                      <a:pt x="122" y="957"/>
                      <a:pt x="201" y="856"/>
                    </a:cubicBezTo>
                    <a:cubicBezTo>
                      <a:pt x="267" y="756"/>
                      <a:pt x="345" y="645"/>
                      <a:pt x="389" y="522"/>
                    </a:cubicBezTo>
                    <a:cubicBezTo>
                      <a:pt x="423" y="433"/>
                      <a:pt x="434" y="334"/>
                      <a:pt x="445" y="245"/>
                    </a:cubicBezTo>
                    <a:cubicBezTo>
                      <a:pt x="423" y="156"/>
                      <a:pt x="389" y="78"/>
                      <a:pt x="36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71" name="Google Shape;2571;p8"/>
              <p:cNvSpPr/>
              <p:nvPr/>
            </p:nvSpPr>
            <p:spPr>
              <a:xfrm>
                <a:off x="2470678" y="1744355"/>
                <a:ext cx="16327" cy="32236"/>
              </a:xfrm>
              <a:custGeom>
                <a:avLst/>
                <a:gdLst/>
                <a:ahLst/>
                <a:cxnLst/>
                <a:rect l="l" t="t" r="r" b="b"/>
                <a:pathLst>
                  <a:path w="468" h="924" extrusionOk="0">
                    <a:moveTo>
                      <a:pt x="468" y="1"/>
                    </a:moveTo>
                    <a:cubicBezTo>
                      <a:pt x="446" y="45"/>
                      <a:pt x="412" y="90"/>
                      <a:pt x="389" y="134"/>
                    </a:cubicBezTo>
                    <a:cubicBezTo>
                      <a:pt x="256" y="357"/>
                      <a:pt x="123" y="579"/>
                      <a:pt x="1" y="802"/>
                    </a:cubicBezTo>
                    <a:cubicBezTo>
                      <a:pt x="1" y="846"/>
                      <a:pt x="11" y="890"/>
                      <a:pt x="11" y="923"/>
                    </a:cubicBezTo>
                    <a:cubicBezTo>
                      <a:pt x="134" y="713"/>
                      <a:pt x="256" y="490"/>
                      <a:pt x="379" y="278"/>
                    </a:cubicBezTo>
                    <a:cubicBezTo>
                      <a:pt x="412" y="223"/>
                      <a:pt x="446" y="167"/>
                      <a:pt x="468" y="112"/>
                    </a:cubicBezTo>
                    <a:lnTo>
                      <a:pt x="468" y="1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72" name="Google Shape;2572;p8"/>
              <p:cNvSpPr/>
              <p:nvPr/>
            </p:nvSpPr>
            <p:spPr>
              <a:xfrm>
                <a:off x="791637" y="2367077"/>
                <a:ext cx="561131" cy="243794"/>
              </a:xfrm>
              <a:custGeom>
                <a:avLst/>
                <a:gdLst/>
                <a:ahLst/>
                <a:cxnLst/>
                <a:rect l="l" t="t" r="r" b="b"/>
                <a:pathLst>
                  <a:path w="16084" h="6988" extrusionOk="0">
                    <a:moveTo>
                      <a:pt x="8283" y="0"/>
                    </a:moveTo>
                    <a:cubicBezTo>
                      <a:pt x="8081" y="0"/>
                      <a:pt x="7881" y="15"/>
                      <a:pt x="7686" y="47"/>
                    </a:cubicBezTo>
                    <a:cubicBezTo>
                      <a:pt x="5651" y="381"/>
                      <a:pt x="1035" y="4307"/>
                      <a:pt x="1035" y="4307"/>
                    </a:cubicBezTo>
                    <a:lnTo>
                      <a:pt x="1" y="5086"/>
                    </a:lnTo>
                    <a:lnTo>
                      <a:pt x="791" y="6987"/>
                    </a:lnTo>
                    <a:cubicBezTo>
                      <a:pt x="791" y="6987"/>
                      <a:pt x="1325" y="6520"/>
                      <a:pt x="2181" y="6298"/>
                    </a:cubicBezTo>
                    <a:cubicBezTo>
                      <a:pt x="3048" y="6075"/>
                      <a:pt x="4716" y="6120"/>
                      <a:pt x="6241" y="5864"/>
                    </a:cubicBezTo>
                    <a:cubicBezTo>
                      <a:pt x="7764" y="5597"/>
                      <a:pt x="8376" y="5741"/>
                      <a:pt x="10756" y="4396"/>
                    </a:cubicBezTo>
                    <a:cubicBezTo>
                      <a:pt x="13136" y="3050"/>
                      <a:pt x="16083" y="2016"/>
                      <a:pt x="15883" y="1882"/>
                    </a:cubicBezTo>
                    <a:cubicBezTo>
                      <a:pt x="15683" y="1749"/>
                      <a:pt x="15005" y="1938"/>
                      <a:pt x="13626" y="1604"/>
                    </a:cubicBezTo>
                    <a:cubicBezTo>
                      <a:pt x="12379" y="1302"/>
                      <a:pt x="10195" y="0"/>
                      <a:pt x="828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73" name="Google Shape;2573;p8"/>
              <p:cNvSpPr/>
              <p:nvPr/>
            </p:nvSpPr>
            <p:spPr>
              <a:xfrm>
                <a:off x="812221" y="2539355"/>
                <a:ext cx="305021" cy="59099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1694" extrusionOk="0">
                    <a:moveTo>
                      <a:pt x="5025" y="0"/>
                    </a:moveTo>
                    <a:cubicBezTo>
                      <a:pt x="4098" y="0"/>
                      <a:pt x="3192" y="135"/>
                      <a:pt x="2314" y="415"/>
                    </a:cubicBezTo>
                    <a:cubicBezTo>
                      <a:pt x="1491" y="682"/>
                      <a:pt x="712" y="1070"/>
                      <a:pt x="1" y="1560"/>
                    </a:cubicBezTo>
                    <a:lnTo>
                      <a:pt x="56" y="1693"/>
                    </a:lnTo>
                    <a:cubicBezTo>
                      <a:pt x="679" y="1271"/>
                      <a:pt x="1368" y="926"/>
                      <a:pt x="2080" y="670"/>
                    </a:cubicBezTo>
                    <a:cubicBezTo>
                      <a:pt x="3003" y="348"/>
                      <a:pt x="3993" y="170"/>
                      <a:pt x="4972" y="170"/>
                    </a:cubicBezTo>
                    <a:cubicBezTo>
                      <a:pt x="5011" y="169"/>
                      <a:pt x="5050" y="169"/>
                      <a:pt x="5089" y="169"/>
                    </a:cubicBezTo>
                    <a:cubicBezTo>
                      <a:pt x="6071" y="169"/>
                      <a:pt x="7035" y="305"/>
                      <a:pt x="8008" y="348"/>
                    </a:cubicBezTo>
                    <a:cubicBezTo>
                      <a:pt x="8120" y="348"/>
                      <a:pt x="8231" y="359"/>
                      <a:pt x="8331" y="359"/>
                    </a:cubicBezTo>
                    <a:cubicBezTo>
                      <a:pt x="8464" y="303"/>
                      <a:pt x="8597" y="247"/>
                      <a:pt x="8743" y="192"/>
                    </a:cubicBezTo>
                    <a:lnTo>
                      <a:pt x="8264" y="192"/>
                    </a:lnTo>
                    <a:cubicBezTo>
                      <a:pt x="7252" y="170"/>
                      <a:pt x="6251" y="25"/>
                      <a:pt x="5239" y="3"/>
                    </a:cubicBezTo>
                    <a:cubicBezTo>
                      <a:pt x="5167" y="1"/>
                      <a:pt x="5096" y="0"/>
                      <a:pt x="502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74" name="Google Shape;2574;p8"/>
              <p:cNvSpPr/>
              <p:nvPr/>
            </p:nvSpPr>
            <p:spPr>
              <a:xfrm>
                <a:off x="794742" y="2371438"/>
                <a:ext cx="253807" cy="184311"/>
              </a:xfrm>
              <a:custGeom>
                <a:avLst/>
                <a:gdLst/>
                <a:ahLst/>
                <a:cxnLst/>
                <a:rect l="l" t="t" r="r" b="b"/>
                <a:pathLst>
                  <a:path w="7275" h="5283" extrusionOk="0">
                    <a:moveTo>
                      <a:pt x="7274" y="0"/>
                    </a:moveTo>
                    <a:lnTo>
                      <a:pt x="7274" y="0"/>
                    </a:lnTo>
                    <a:cubicBezTo>
                      <a:pt x="6852" y="122"/>
                      <a:pt x="6362" y="356"/>
                      <a:pt x="5840" y="656"/>
                    </a:cubicBezTo>
                    <a:cubicBezTo>
                      <a:pt x="4394" y="1568"/>
                      <a:pt x="3137" y="2736"/>
                      <a:pt x="1814" y="3815"/>
                    </a:cubicBezTo>
                    <a:cubicBezTo>
                      <a:pt x="1414" y="4138"/>
                      <a:pt x="1002" y="4460"/>
                      <a:pt x="579" y="4760"/>
                    </a:cubicBezTo>
                    <a:cubicBezTo>
                      <a:pt x="390" y="4905"/>
                      <a:pt x="190" y="5038"/>
                      <a:pt x="1" y="5172"/>
                    </a:cubicBezTo>
                    <a:lnTo>
                      <a:pt x="45" y="5283"/>
                    </a:lnTo>
                    <a:cubicBezTo>
                      <a:pt x="201" y="5183"/>
                      <a:pt x="346" y="5083"/>
                      <a:pt x="502" y="4983"/>
                    </a:cubicBezTo>
                    <a:cubicBezTo>
                      <a:pt x="857" y="4727"/>
                      <a:pt x="1213" y="4460"/>
                      <a:pt x="1558" y="4182"/>
                    </a:cubicBezTo>
                    <a:cubicBezTo>
                      <a:pt x="2269" y="3614"/>
                      <a:pt x="2959" y="3014"/>
                      <a:pt x="3660" y="2435"/>
                    </a:cubicBezTo>
                    <a:cubicBezTo>
                      <a:pt x="4772" y="1513"/>
                      <a:pt x="5951" y="611"/>
                      <a:pt x="727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75" name="Google Shape;2575;p8"/>
              <p:cNvSpPr/>
              <p:nvPr/>
            </p:nvSpPr>
            <p:spPr>
              <a:xfrm>
                <a:off x="799034" y="2377997"/>
                <a:ext cx="358574" cy="188253"/>
              </a:xfrm>
              <a:custGeom>
                <a:avLst/>
                <a:gdLst/>
                <a:ahLst/>
                <a:cxnLst/>
                <a:rect l="l" t="t" r="r" b="b"/>
                <a:pathLst>
                  <a:path w="10278" h="5396" extrusionOk="0">
                    <a:moveTo>
                      <a:pt x="9910" y="1"/>
                    </a:moveTo>
                    <a:cubicBezTo>
                      <a:pt x="9565" y="57"/>
                      <a:pt x="9232" y="112"/>
                      <a:pt x="8887" y="179"/>
                    </a:cubicBezTo>
                    <a:cubicBezTo>
                      <a:pt x="8409" y="290"/>
                      <a:pt x="7930" y="423"/>
                      <a:pt x="7452" y="591"/>
                    </a:cubicBezTo>
                    <a:cubicBezTo>
                      <a:pt x="5561" y="1246"/>
                      <a:pt x="3837" y="2314"/>
                      <a:pt x="2235" y="3505"/>
                    </a:cubicBezTo>
                    <a:cubicBezTo>
                      <a:pt x="1468" y="4061"/>
                      <a:pt x="723" y="4661"/>
                      <a:pt x="0" y="5262"/>
                    </a:cubicBezTo>
                    <a:lnTo>
                      <a:pt x="56" y="5396"/>
                    </a:lnTo>
                    <a:cubicBezTo>
                      <a:pt x="1524" y="4249"/>
                      <a:pt x="2981" y="3082"/>
                      <a:pt x="4605" y="2126"/>
                    </a:cubicBezTo>
                    <a:cubicBezTo>
                      <a:pt x="5461" y="1625"/>
                      <a:pt x="6362" y="1180"/>
                      <a:pt x="7296" y="835"/>
                    </a:cubicBezTo>
                    <a:cubicBezTo>
                      <a:pt x="7764" y="668"/>
                      <a:pt x="8241" y="512"/>
                      <a:pt x="8720" y="401"/>
                    </a:cubicBezTo>
                    <a:cubicBezTo>
                      <a:pt x="9198" y="290"/>
                      <a:pt x="9687" y="213"/>
                      <a:pt x="10166" y="134"/>
                    </a:cubicBezTo>
                    <a:cubicBezTo>
                      <a:pt x="10199" y="124"/>
                      <a:pt x="10233" y="124"/>
                      <a:pt x="10277" y="112"/>
                    </a:cubicBezTo>
                    <a:cubicBezTo>
                      <a:pt x="10154" y="79"/>
                      <a:pt x="10033" y="35"/>
                      <a:pt x="991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76" name="Google Shape;2576;p8"/>
              <p:cNvSpPr/>
              <p:nvPr/>
            </p:nvSpPr>
            <p:spPr>
              <a:xfrm>
                <a:off x="801720" y="2402453"/>
                <a:ext cx="541349" cy="180473"/>
              </a:xfrm>
              <a:custGeom>
                <a:avLst/>
                <a:gdLst/>
                <a:ahLst/>
                <a:cxnLst/>
                <a:rect l="l" t="t" r="r" b="b"/>
                <a:pathLst>
                  <a:path w="15517" h="5173" extrusionOk="0">
                    <a:moveTo>
                      <a:pt x="11724" y="1"/>
                    </a:moveTo>
                    <a:cubicBezTo>
                      <a:pt x="11523" y="56"/>
                      <a:pt x="11323" y="101"/>
                      <a:pt x="11123" y="134"/>
                    </a:cubicBezTo>
                    <a:cubicBezTo>
                      <a:pt x="10077" y="335"/>
                      <a:pt x="9010" y="368"/>
                      <a:pt x="7954" y="490"/>
                    </a:cubicBezTo>
                    <a:cubicBezTo>
                      <a:pt x="7430" y="557"/>
                      <a:pt x="6908" y="646"/>
                      <a:pt x="6407" y="790"/>
                    </a:cubicBezTo>
                    <a:cubicBezTo>
                      <a:pt x="5907" y="935"/>
                      <a:pt x="5428" y="1135"/>
                      <a:pt x="4973" y="1369"/>
                    </a:cubicBezTo>
                    <a:cubicBezTo>
                      <a:pt x="4049" y="1858"/>
                      <a:pt x="3216" y="2492"/>
                      <a:pt x="2392" y="3126"/>
                    </a:cubicBezTo>
                    <a:cubicBezTo>
                      <a:pt x="1625" y="3716"/>
                      <a:pt x="846" y="4294"/>
                      <a:pt x="1" y="4772"/>
                    </a:cubicBezTo>
                    <a:lnTo>
                      <a:pt x="168" y="5172"/>
                    </a:lnTo>
                    <a:cubicBezTo>
                      <a:pt x="290" y="5095"/>
                      <a:pt x="423" y="5017"/>
                      <a:pt x="546" y="4950"/>
                    </a:cubicBezTo>
                    <a:cubicBezTo>
                      <a:pt x="1013" y="4695"/>
                      <a:pt x="1503" y="4461"/>
                      <a:pt x="2003" y="4250"/>
                    </a:cubicBezTo>
                    <a:cubicBezTo>
                      <a:pt x="2993" y="3838"/>
                      <a:pt x="4027" y="3538"/>
                      <a:pt x="5084" y="3348"/>
                    </a:cubicBezTo>
                    <a:cubicBezTo>
                      <a:pt x="6140" y="3160"/>
                      <a:pt x="7219" y="3115"/>
                      <a:pt x="8298" y="3081"/>
                    </a:cubicBezTo>
                    <a:cubicBezTo>
                      <a:pt x="9355" y="3048"/>
                      <a:pt x="10400" y="3015"/>
                      <a:pt x="11434" y="2870"/>
                    </a:cubicBezTo>
                    <a:cubicBezTo>
                      <a:pt x="11602" y="2782"/>
                      <a:pt x="11757" y="2703"/>
                      <a:pt x="11913" y="2626"/>
                    </a:cubicBezTo>
                    <a:lnTo>
                      <a:pt x="11913" y="2626"/>
                    </a:lnTo>
                    <a:cubicBezTo>
                      <a:pt x="11891" y="2636"/>
                      <a:pt x="11869" y="2636"/>
                      <a:pt x="11846" y="2648"/>
                    </a:cubicBezTo>
                    <a:cubicBezTo>
                      <a:pt x="10767" y="2826"/>
                      <a:pt x="9689" y="2870"/>
                      <a:pt x="8599" y="2903"/>
                    </a:cubicBezTo>
                    <a:cubicBezTo>
                      <a:pt x="7509" y="2937"/>
                      <a:pt x="6419" y="2959"/>
                      <a:pt x="5339" y="3126"/>
                    </a:cubicBezTo>
                    <a:cubicBezTo>
                      <a:pt x="4283" y="3293"/>
                      <a:pt x="3260" y="3571"/>
                      <a:pt x="2259" y="3960"/>
                    </a:cubicBezTo>
                    <a:cubicBezTo>
                      <a:pt x="1892" y="4105"/>
                      <a:pt x="1536" y="4260"/>
                      <a:pt x="1180" y="4428"/>
                    </a:cubicBezTo>
                    <a:cubicBezTo>
                      <a:pt x="1780" y="4038"/>
                      <a:pt x="2359" y="3605"/>
                      <a:pt x="2937" y="3193"/>
                    </a:cubicBezTo>
                    <a:cubicBezTo>
                      <a:pt x="4039" y="2426"/>
                      <a:pt x="5240" y="1692"/>
                      <a:pt x="6585" y="1502"/>
                    </a:cubicBezTo>
                    <a:cubicBezTo>
                      <a:pt x="6815" y="1472"/>
                      <a:pt x="7044" y="1459"/>
                      <a:pt x="7273" y="1459"/>
                    </a:cubicBezTo>
                    <a:cubicBezTo>
                      <a:pt x="8238" y="1459"/>
                      <a:pt x="9193" y="1685"/>
                      <a:pt x="10156" y="1803"/>
                    </a:cubicBezTo>
                    <a:cubicBezTo>
                      <a:pt x="10544" y="1854"/>
                      <a:pt x="10937" y="1890"/>
                      <a:pt x="11329" y="1890"/>
                    </a:cubicBezTo>
                    <a:cubicBezTo>
                      <a:pt x="11532" y="1890"/>
                      <a:pt x="11734" y="1881"/>
                      <a:pt x="11935" y="1858"/>
                    </a:cubicBezTo>
                    <a:cubicBezTo>
                      <a:pt x="12558" y="1791"/>
                      <a:pt x="13169" y="1647"/>
                      <a:pt x="13759" y="1458"/>
                    </a:cubicBezTo>
                    <a:cubicBezTo>
                      <a:pt x="14348" y="1269"/>
                      <a:pt x="14938" y="1046"/>
                      <a:pt x="15517" y="835"/>
                    </a:cubicBezTo>
                    <a:cubicBezTo>
                      <a:pt x="15438" y="812"/>
                      <a:pt x="15316" y="812"/>
                      <a:pt x="15161" y="812"/>
                    </a:cubicBezTo>
                    <a:cubicBezTo>
                      <a:pt x="14838" y="924"/>
                      <a:pt x="14516" y="1035"/>
                      <a:pt x="14193" y="1135"/>
                    </a:cubicBezTo>
                    <a:cubicBezTo>
                      <a:pt x="13581" y="1346"/>
                      <a:pt x="12969" y="1524"/>
                      <a:pt x="12336" y="1635"/>
                    </a:cubicBezTo>
                    <a:cubicBezTo>
                      <a:pt x="11985" y="1693"/>
                      <a:pt x="11635" y="1718"/>
                      <a:pt x="11283" y="1718"/>
                    </a:cubicBezTo>
                    <a:cubicBezTo>
                      <a:pt x="11020" y="1718"/>
                      <a:pt x="10756" y="1704"/>
                      <a:pt x="10489" y="1680"/>
                    </a:cubicBezTo>
                    <a:cubicBezTo>
                      <a:pt x="9419" y="1559"/>
                      <a:pt x="8358" y="1282"/>
                      <a:pt x="7281" y="1282"/>
                    </a:cubicBezTo>
                    <a:cubicBezTo>
                      <a:pt x="7172" y="1282"/>
                      <a:pt x="7062" y="1285"/>
                      <a:pt x="6953" y="1291"/>
                    </a:cubicBezTo>
                    <a:cubicBezTo>
                      <a:pt x="5606" y="1358"/>
                      <a:pt x="4394" y="1991"/>
                      <a:pt x="3293" y="2737"/>
                    </a:cubicBezTo>
                    <a:cubicBezTo>
                      <a:pt x="2771" y="3081"/>
                      <a:pt x="2270" y="3449"/>
                      <a:pt x="1770" y="3815"/>
                    </a:cubicBezTo>
                    <a:cubicBezTo>
                      <a:pt x="1892" y="3716"/>
                      <a:pt x="2025" y="3627"/>
                      <a:pt x="2148" y="3526"/>
                    </a:cubicBezTo>
                    <a:cubicBezTo>
                      <a:pt x="2993" y="2893"/>
                      <a:pt x="3816" y="2236"/>
                      <a:pt x="4728" y="1714"/>
                    </a:cubicBezTo>
                    <a:cubicBezTo>
                      <a:pt x="5184" y="1447"/>
                      <a:pt x="5651" y="1224"/>
                      <a:pt x="6140" y="1057"/>
                    </a:cubicBezTo>
                    <a:cubicBezTo>
                      <a:pt x="6652" y="879"/>
                      <a:pt x="7175" y="768"/>
                      <a:pt x="7709" y="701"/>
                    </a:cubicBezTo>
                    <a:cubicBezTo>
                      <a:pt x="8754" y="545"/>
                      <a:pt x="9822" y="523"/>
                      <a:pt x="10878" y="357"/>
                    </a:cubicBezTo>
                    <a:cubicBezTo>
                      <a:pt x="11246" y="290"/>
                      <a:pt x="11624" y="212"/>
                      <a:pt x="11980" y="101"/>
                    </a:cubicBezTo>
                    <a:cubicBezTo>
                      <a:pt x="11901" y="68"/>
                      <a:pt x="11813" y="34"/>
                      <a:pt x="1172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77" name="Google Shape;2577;p8"/>
              <p:cNvSpPr/>
              <p:nvPr/>
            </p:nvSpPr>
            <p:spPr>
              <a:xfrm>
                <a:off x="791637" y="2366937"/>
                <a:ext cx="345770" cy="243933"/>
              </a:xfrm>
              <a:custGeom>
                <a:avLst/>
                <a:gdLst/>
                <a:ahLst/>
                <a:cxnLst/>
                <a:rect l="l" t="t" r="r" b="b"/>
                <a:pathLst>
                  <a:path w="9911" h="6992" extrusionOk="0">
                    <a:moveTo>
                      <a:pt x="8299" y="0"/>
                    </a:moveTo>
                    <a:cubicBezTo>
                      <a:pt x="8091" y="0"/>
                      <a:pt x="7886" y="16"/>
                      <a:pt x="7686" y="51"/>
                    </a:cubicBezTo>
                    <a:cubicBezTo>
                      <a:pt x="5651" y="385"/>
                      <a:pt x="1035" y="4311"/>
                      <a:pt x="1035" y="4311"/>
                    </a:cubicBezTo>
                    <a:lnTo>
                      <a:pt x="1" y="5090"/>
                    </a:lnTo>
                    <a:lnTo>
                      <a:pt x="791" y="6991"/>
                    </a:lnTo>
                    <a:cubicBezTo>
                      <a:pt x="791" y="6991"/>
                      <a:pt x="1325" y="6524"/>
                      <a:pt x="2181" y="6302"/>
                    </a:cubicBezTo>
                    <a:cubicBezTo>
                      <a:pt x="2915" y="6113"/>
                      <a:pt x="4249" y="6124"/>
                      <a:pt x="5573" y="5957"/>
                    </a:cubicBezTo>
                    <a:cubicBezTo>
                      <a:pt x="5584" y="5935"/>
                      <a:pt x="5584" y="5901"/>
                      <a:pt x="5584" y="5868"/>
                    </a:cubicBezTo>
                    <a:cubicBezTo>
                      <a:pt x="5595" y="5434"/>
                      <a:pt x="5539" y="4989"/>
                      <a:pt x="5651" y="4566"/>
                    </a:cubicBezTo>
                    <a:cubicBezTo>
                      <a:pt x="5717" y="4344"/>
                      <a:pt x="5840" y="4144"/>
                      <a:pt x="6007" y="4000"/>
                    </a:cubicBezTo>
                    <a:cubicBezTo>
                      <a:pt x="6218" y="3810"/>
                      <a:pt x="6474" y="3688"/>
                      <a:pt x="6685" y="3521"/>
                    </a:cubicBezTo>
                    <a:cubicBezTo>
                      <a:pt x="7074" y="3199"/>
                      <a:pt x="7286" y="2732"/>
                      <a:pt x="7508" y="2298"/>
                    </a:cubicBezTo>
                    <a:cubicBezTo>
                      <a:pt x="7620" y="2064"/>
                      <a:pt x="7742" y="1842"/>
                      <a:pt x="7897" y="1630"/>
                    </a:cubicBezTo>
                    <a:cubicBezTo>
                      <a:pt x="8065" y="1419"/>
                      <a:pt x="8253" y="1230"/>
                      <a:pt x="8465" y="1063"/>
                    </a:cubicBezTo>
                    <a:cubicBezTo>
                      <a:pt x="8898" y="708"/>
                      <a:pt x="9388" y="463"/>
                      <a:pt x="9911" y="251"/>
                    </a:cubicBezTo>
                    <a:cubicBezTo>
                      <a:pt x="9370" y="100"/>
                      <a:pt x="8823" y="0"/>
                      <a:pt x="829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78" name="Google Shape;2578;p8"/>
              <p:cNvSpPr/>
              <p:nvPr/>
            </p:nvSpPr>
            <p:spPr>
              <a:xfrm>
                <a:off x="812221" y="2539425"/>
                <a:ext cx="174647" cy="59030"/>
              </a:xfrm>
              <a:custGeom>
                <a:avLst/>
                <a:gdLst/>
                <a:ahLst/>
                <a:cxnLst/>
                <a:rect l="l" t="t" r="r" b="b"/>
                <a:pathLst>
                  <a:path w="5006" h="1692" extrusionOk="0">
                    <a:moveTo>
                      <a:pt x="5005" y="1"/>
                    </a:moveTo>
                    <a:cubicBezTo>
                      <a:pt x="4093" y="1"/>
                      <a:pt x="3181" y="134"/>
                      <a:pt x="2314" y="413"/>
                    </a:cubicBezTo>
                    <a:cubicBezTo>
                      <a:pt x="1491" y="680"/>
                      <a:pt x="712" y="1068"/>
                      <a:pt x="1" y="1558"/>
                    </a:cubicBezTo>
                    <a:lnTo>
                      <a:pt x="56" y="1691"/>
                    </a:lnTo>
                    <a:cubicBezTo>
                      <a:pt x="679" y="1269"/>
                      <a:pt x="1368" y="924"/>
                      <a:pt x="2080" y="668"/>
                    </a:cubicBezTo>
                    <a:cubicBezTo>
                      <a:pt x="3003" y="346"/>
                      <a:pt x="3993" y="168"/>
                      <a:pt x="4972" y="168"/>
                    </a:cubicBezTo>
                    <a:lnTo>
                      <a:pt x="4994" y="168"/>
                    </a:lnTo>
                    <a:cubicBezTo>
                      <a:pt x="4994" y="112"/>
                      <a:pt x="4994" y="57"/>
                      <a:pt x="500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79" name="Google Shape;2579;p8"/>
              <p:cNvSpPr/>
              <p:nvPr/>
            </p:nvSpPr>
            <p:spPr>
              <a:xfrm>
                <a:off x="794742" y="2371438"/>
                <a:ext cx="253807" cy="184311"/>
              </a:xfrm>
              <a:custGeom>
                <a:avLst/>
                <a:gdLst/>
                <a:ahLst/>
                <a:cxnLst/>
                <a:rect l="l" t="t" r="r" b="b"/>
                <a:pathLst>
                  <a:path w="7275" h="5283" extrusionOk="0">
                    <a:moveTo>
                      <a:pt x="7274" y="0"/>
                    </a:moveTo>
                    <a:lnTo>
                      <a:pt x="7274" y="0"/>
                    </a:lnTo>
                    <a:cubicBezTo>
                      <a:pt x="7219" y="11"/>
                      <a:pt x="7175" y="33"/>
                      <a:pt x="7119" y="45"/>
                    </a:cubicBezTo>
                    <a:cubicBezTo>
                      <a:pt x="7119" y="45"/>
                      <a:pt x="7108" y="45"/>
                      <a:pt x="7108" y="55"/>
                    </a:cubicBezTo>
                    <a:cubicBezTo>
                      <a:pt x="7008" y="89"/>
                      <a:pt x="6896" y="134"/>
                      <a:pt x="6785" y="178"/>
                    </a:cubicBezTo>
                    <a:cubicBezTo>
                      <a:pt x="6774" y="178"/>
                      <a:pt x="6774" y="178"/>
                      <a:pt x="6763" y="189"/>
                    </a:cubicBezTo>
                    <a:cubicBezTo>
                      <a:pt x="6652" y="233"/>
                      <a:pt x="6540" y="289"/>
                      <a:pt x="6429" y="345"/>
                    </a:cubicBezTo>
                    <a:cubicBezTo>
                      <a:pt x="6419" y="345"/>
                      <a:pt x="6407" y="345"/>
                      <a:pt x="6396" y="356"/>
                    </a:cubicBezTo>
                    <a:cubicBezTo>
                      <a:pt x="6285" y="411"/>
                      <a:pt x="6162" y="467"/>
                      <a:pt x="6051" y="534"/>
                    </a:cubicBezTo>
                    <a:cubicBezTo>
                      <a:pt x="6040" y="545"/>
                      <a:pt x="6029" y="545"/>
                      <a:pt x="6007" y="556"/>
                    </a:cubicBezTo>
                    <a:lnTo>
                      <a:pt x="5840" y="656"/>
                    </a:lnTo>
                    <a:cubicBezTo>
                      <a:pt x="4394" y="1568"/>
                      <a:pt x="3137" y="2736"/>
                      <a:pt x="1814" y="3815"/>
                    </a:cubicBezTo>
                    <a:cubicBezTo>
                      <a:pt x="1414" y="4138"/>
                      <a:pt x="1002" y="4460"/>
                      <a:pt x="579" y="4760"/>
                    </a:cubicBezTo>
                    <a:cubicBezTo>
                      <a:pt x="390" y="4905"/>
                      <a:pt x="190" y="5038"/>
                      <a:pt x="1" y="5172"/>
                    </a:cubicBezTo>
                    <a:lnTo>
                      <a:pt x="34" y="5272"/>
                    </a:lnTo>
                    <a:lnTo>
                      <a:pt x="45" y="5283"/>
                    </a:lnTo>
                    <a:cubicBezTo>
                      <a:pt x="201" y="5183"/>
                      <a:pt x="346" y="5083"/>
                      <a:pt x="502" y="4983"/>
                    </a:cubicBezTo>
                    <a:cubicBezTo>
                      <a:pt x="857" y="4727"/>
                      <a:pt x="1213" y="4460"/>
                      <a:pt x="1558" y="4182"/>
                    </a:cubicBezTo>
                    <a:cubicBezTo>
                      <a:pt x="2269" y="3614"/>
                      <a:pt x="2959" y="3014"/>
                      <a:pt x="3660" y="2435"/>
                    </a:cubicBezTo>
                    <a:cubicBezTo>
                      <a:pt x="4772" y="1513"/>
                      <a:pt x="5951" y="611"/>
                      <a:pt x="7274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80" name="Google Shape;2580;p8"/>
              <p:cNvSpPr/>
              <p:nvPr/>
            </p:nvSpPr>
            <p:spPr>
              <a:xfrm>
                <a:off x="801720" y="2420700"/>
                <a:ext cx="268180" cy="162227"/>
              </a:xfrm>
              <a:custGeom>
                <a:avLst/>
                <a:gdLst/>
                <a:ahLst/>
                <a:cxnLst/>
                <a:rect l="l" t="t" r="r" b="b"/>
                <a:pathLst>
                  <a:path w="7687" h="4650" extrusionOk="0">
                    <a:moveTo>
                      <a:pt x="7687" y="0"/>
                    </a:moveTo>
                    <a:lnTo>
                      <a:pt x="7687" y="0"/>
                    </a:lnTo>
                    <a:cubicBezTo>
                      <a:pt x="7252" y="67"/>
                      <a:pt x="6819" y="145"/>
                      <a:pt x="6407" y="267"/>
                    </a:cubicBezTo>
                    <a:cubicBezTo>
                      <a:pt x="5907" y="412"/>
                      <a:pt x="5428" y="612"/>
                      <a:pt x="4973" y="846"/>
                    </a:cubicBezTo>
                    <a:cubicBezTo>
                      <a:pt x="4049" y="1335"/>
                      <a:pt x="3216" y="1969"/>
                      <a:pt x="2392" y="2603"/>
                    </a:cubicBezTo>
                    <a:cubicBezTo>
                      <a:pt x="1625" y="3193"/>
                      <a:pt x="846" y="3771"/>
                      <a:pt x="1" y="4249"/>
                    </a:cubicBezTo>
                    <a:lnTo>
                      <a:pt x="168" y="4649"/>
                    </a:lnTo>
                    <a:cubicBezTo>
                      <a:pt x="290" y="4572"/>
                      <a:pt x="423" y="4494"/>
                      <a:pt x="546" y="4427"/>
                    </a:cubicBezTo>
                    <a:cubicBezTo>
                      <a:pt x="1013" y="4172"/>
                      <a:pt x="1503" y="3938"/>
                      <a:pt x="2003" y="3727"/>
                    </a:cubicBezTo>
                    <a:cubicBezTo>
                      <a:pt x="2993" y="3315"/>
                      <a:pt x="4027" y="3015"/>
                      <a:pt x="5084" y="2825"/>
                    </a:cubicBezTo>
                    <a:cubicBezTo>
                      <a:pt x="5206" y="2803"/>
                      <a:pt x="5339" y="2781"/>
                      <a:pt x="5473" y="2770"/>
                    </a:cubicBezTo>
                    <a:cubicBezTo>
                      <a:pt x="5507" y="2692"/>
                      <a:pt x="5551" y="2625"/>
                      <a:pt x="5606" y="2570"/>
                    </a:cubicBezTo>
                    <a:lnTo>
                      <a:pt x="5606" y="2570"/>
                    </a:lnTo>
                    <a:lnTo>
                      <a:pt x="5339" y="2603"/>
                    </a:lnTo>
                    <a:cubicBezTo>
                      <a:pt x="4283" y="2770"/>
                      <a:pt x="3260" y="3048"/>
                      <a:pt x="2259" y="3437"/>
                    </a:cubicBezTo>
                    <a:cubicBezTo>
                      <a:pt x="1892" y="3582"/>
                      <a:pt x="1536" y="3737"/>
                      <a:pt x="1180" y="3905"/>
                    </a:cubicBezTo>
                    <a:cubicBezTo>
                      <a:pt x="1780" y="3515"/>
                      <a:pt x="2359" y="3082"/>
                      <a:pt x="2937" y="2670"/>
                    </a:cubicBezTo>
                    <a:cubicBezTo>
                      <a:pt x="4039" y="1903"/>
                      <a:pt x="5240" y="1169"/>
                      <a:pt x="6585" y="979"/>
                    </a:cubicBezTo>
                    <a:cubicBezTo>
                      <a:pt x="6775" y="957"/>
                      <a:pt x="6953" y="946"/>
                      <a:pt x="7131" y="946"/>
                    </a:cubicBezTo>
                    <a:cubicBezTo>
                      <a:pt x="7153" y="879"/>
                      <a:pt x="7186" y="823"/>
                      <a:pt x="7219" y="757"/>
                    </a:cubicBezTo>
                    <a:cubicBezTo>
                      <a:pt x="7131" y="757"/>
                      <a:pt x="7042" y="768"/>
                      <a:pt x="6953" y="768"/>
                    </a:cubicBezTo>
                    <a:cubicBezTo>
                      <a:pt x="5606" y="835"/>
                      <a:pt x="4394" y="1468"/>
                      <a:pt x="3293" y="2214"/>
                    </a:cubicBezTo>
                    <a:cubicBezTo>
                      <a:pt x="2771" y="2558"/>
                      <a:pt x="2270" y="2926"/>
                      <a:pt x="1770" y="3292"/>
                    </a:cubicBezTo>
                    <a:cubicBezTo>
                      <a:pt x="1892" y="3193"/>
                      <a:pt x="2025" y="3104"/>
                      <a:pt x="2148" y="3003"/>
                    </a:cubicBezTo>
                    <a:cubicBezTo>
                      <a:pt x="2993" y="2370"/>
                      <a:pt x="3816" y="1713"/>
                      <a:pt x="4728" y="1191"/>
                    </a:cubicBezTo>
                    <a:cubicBezTo>
                      <a:pt x="5184" y="924"/>
                      <a:pt x="5651" y="701"/>
                      <a:pt x="6140" y="534"/>
                    </a:cubicBezTo>
                    <a:cubicBezTo>
                      <a:pt x="6597" y="378"/>
                      <a:pt x="7064" y="279"/>
                      <a:pt x="7542" y="200"/>
                    </a:cubicBezTo>
                    <a:cubicBezTo>
                      <a:pt x="7564" y="168"/>
                      <a:pt x="7586" y="123"/>
                      <a:pt x="7608" y="89"/>
                    </a:cubicBezTo>
                    <a:cubicBezTo>
                      <a:pt x="7631" y="67"/>
                      <a:pt x="7664" y="34"/>
                      <a:pt x="768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81" name="Google Shape;2581;p8"/>
              <p:cNvSpPr/>
              <p:nvPr/>
            </p:nvSpPr>
            <p:spPr>
              <a:xfrm>
                <a:off x="799034" y="2381520"/>
                <a:ext cx="325186" cy="184729"/>
              </a:xfrm>
              <a:custGeom>
                <a:avLst/>
                <a:gdLst/>
                <a:ahLst/>
                <a:cxnLst/>
                <a:rect l="l" t="t" r="r" b="b"/>
                <a:pathLst>
                  <a:path w="9321" h="5295" extrusionOk="0">
                    <a:moveTo>
                      <a:pt x="9321" y="0"/>
                    </a:moveTo>
                    <a:lnTo>
                      <a:pt x="9321" y="0"/>
                    </a:lnTo>
                    <a:cubicBezTo>
                      <a:pt x="9176" y="23"/>
                      <a:pt x="9032" y="56"/>
                      <a:pt x="8887" y="78"/>
                    </a:cubicBezTo>
                    <a:cubicBezTo>
                      <a:pt x="8409" y="189"/>
                      <a:pt x="7930" y="322"/>
                      <a:pt x="7452" y="490"/>
                    </a:cubicBezTo>
                    <a:cubicBezTo>
                      <a:pt x="5561" y="1145"/>
                      <a:pt x="3837" y="2213"/>
                      <a:pt x="2235" y="3404"/>
                    </a:cubicBezTo>
                    <a:cubicBezTo>
                      <a:pt x="1468" y="3960"/>
                      <a:pt x="723" y="4560"/>
                      <a:pt x="0" y="5161"/>
                    </a:cubicBezTo>
                    <a:lnTo>
                      <a:pt x="56" y="5295"/>
                    </a:lnTo>
                    <a:cubicBezTo>
                      <a:pt x="1524" y="4148"/>
                      <a:pt x="2981" y="2981"/>
                      <a:pt x="4605" y="2025"/>
                    </a:cubicBezTo>
                    <a:cubicBezTo>
                      <a:pt x="5461" y="1524"/>
                      <a:pt x="6362" y="1079"/>
                      <a:pt x="7296" y="734"/>
                    </a:cubicBezTo>
                    <a:cubicBezTo>
                      <a:pt x="7764" y="567"/>
                      <a:pt x="8241" y="411"/>
                      <a:pt x="8720" y="300"/>
                    </a:cubicBezTo>
                    <a:cubicBezTo>
                      <a:pt x="8731" y="300"/>
                      <a:pt x="8742" y="300"/>
                      <a:pt x="8753" y="290"/>
                    </a:cubicBezTo>
                    <a:cubicBezTo>
                      <a:pt x="8943" y="189"/>
                      <a:pt x="9131" y="89"/>
                      <a:pt x="932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82" name="Google Shape;2582;p8"/>
              <p:cNvSpPr/>
              <p:nvPr/>
            </p:nvSpPr>
            <p:spPr>
              <a:xfrm>
                <a:off x="743945" y="1876302"/>
                <a:ext cx="375983" cy="684842"/>
              </a:xfrm>
              <a:custGeom>
                <a:avLst/>
                <a:gdLst/>
                <a:ahLst/>
                <a:cxnLst/>
                <a:rect l="l" t="t" r="r" b="b"/>
                <a:pathLst>
                  <a:path w="10777" h="19630" extrusionOk="0">
                    <a:moveTo>
                      <a:pt x="10744" y="0"/>
                    </a:moveTo>
                    <a:cubicBezTo>
                      <a:pt x="10499" y="0"/>
                      <a:pt x="9420" y="33"/>
                      <a:pt x="8553" y="701"/>
                    </a:cubicBezTo>
                    <a:cubicBezTo>
                      <a:pt x="7574" y="1446"/>
                      <a:pt x="6884" y="2591"/>
                      <a:pt x="5727" y="3849"/>
                    </a:cubicBezTo>
                    <a:cubicBezTo>
                      <a:pt x="4560" y="5094"/>
                      <a:pt x="4671" y="5472"/>
                      <a:pt x="4182" y="6862"/>
                    </a:cubicBezTo>
                    <a:cubicBezTo>
                      <a:pt x="3681" y="8241"/>
                      <a:pt x="3503" y="11089"/>
                      <a:pt x="2791" y="12858"/>
                    </a:cubicBezTo>
                    <a:cubicBezTo>
                      <a:pt x="2079" y="14626"/>
                      <a:pt x="1167" y="16961"/>
                      <a:pt x="789" y="17806"/>
                    </a:cubicBezTo>
                    <a:cubicBezTo>
                      <a:pt x="411" y="18663"/>
                      <a:pt x="0" y="19108"/>
                      <a:pt x="0" y="19108"/>
                    </a:cubicBezTo>
                    <a:lnTo>
                      <a:pt x="278" y="19519"/>
                    </a:lnTo>
                    <a:cubicBezTo>
                      <a:pt x="278" y="19519"/>
                      <a:pt x="596" y="19630"/>
                      <a:pt x="1077" y="19630"/>
                    </a:cubicBezTo>
                    <a:cubicBezTo>
                      <a:pt x="1695" y="19630"/>
                      <a:pt x="2583" y="19446"/>
                      <a:pt x="3403" y="18607"/>
                    </a:cubicBezTo>
                    <a:cubicBezTo>
                      <a:pt x="4849" y="17128"/>
                      <a:pt x="5705" y="14937"/>
                      <a:pt x="6562" y="13814"/>
                    </a:cubicBezTo>
                    <a:cubicBezTo>
                      <a:pt x="7418" y="12690"/>
                      <a:pt x="8164" y="11567"/>
                      <a:pt x="8486" y="10399"/>
                    </a:cubicBezTo>
                    <a:cubicBezTo>
                      <a:pt x="8819" y="9220"/>
                      <a:pt x="9409" y="5794"/>
                      <a:pt x="9743" y="4015"/>
                    </a:cubicBezTo>
                    <a:cubicBezTo>
                      <a:pt x="10077" y="2235"/>
                      <a:pt x="10021" y="1145"/>
                      <a:pt x="10321" y="690"/>
                    </a:cubicBezTo>
                    <a:cubicBezTo>
                      <a:pt x="10554" y="322"/>
                      <a:pt x="10710" y="111"/>
                      <a:pt x="10766" y="33"/>
                    </a:cubicBezTo>
                    <a:cubicBezTo>
                      <a:pt x="10777" y="23"/>
                      <a:pt x="10755" y="0"/>
                      <a:pt x="10744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83" name="Google Shape;2583;p8"/>
              <p:cNvSpPr/>
              <p:nvPr/>
            </p:nvSpPr>
            <p:spPr>
              <a:xfrm>
                <a:off x="780787" y="2016344"/>
                <a:ext cx="172693" cy="459887"/>
              </a:xfrm>
              <a:custGeom>
                <a:avLst/>
                <a:gdLst/>
                <a:ahLst/>
                <a:cxnLst/>
                <a:rect l="l" t="t" r="r" b="b"/>
                <a:pathLst>
                  <a:path w="4950" h="13182" extrusionOk="0">
                    <a:moveTo>
                      <a:pt x="4516" y="1"/>
                    </a:moveTo>
                    <a:cubicBezTo>
                      <a:pt x="3515" y="1125"/>
                      <a:pt x="3593" y="1525"/>
                      <a:pt x="3126" y="2848"/>
                    </a:cubicBezTo>
                    <a:cubicBezTo>
                      <a:pt x="2625" y="4227"/>
                      <a:pt x="2447" y="7075"/>
                      <a:pt x="1735" y="8844"/>
                    </a:cubicBezTo>
                    <a:cubicBezTo>
                      <a:pt x="1157" y="10289"/>
                      <a:pt x="445" y="12102"/>
                      <a:pt x="0" y="13181"/>
                    </a:cubicBezTo>
                    <a:cubicBezTo>
                      <a:pt x="590" y="12870"/>
                      <a:pt x="1346" y="12314"/>
                      <a:pt x="2047" y="11335"/>
                    </a:cubicBezTo>
                    <a:cubicBezTo>
                      <a:pt x="3460" y="9377"/>
                      <a:pt x="2781" y="9578"/>
                      <a:pt x="3871" y="8009"/>
                    </a:cubicBezTo>
                    <a:cubicBezTo>
                      <a:pt x="4950" y="6430"/>
                      <a:pt x="4305" y="6719"/>
                      <a:pt x="4594" y="4872"/>
                    </a:cubicBezTo>
                    <a:cubicBezTo>
                      <a:pt x="4883" y="3015"/>
                      <a:pt x="4505" y="3004"/>
                      <a:pt x="4538" y="1780"/>
                    </a:cubicBezTo>
                    <a:cubicBezTo>
                      <a:pt x="4550" y="1247"/>
                      <a:pt x="4538" y="579"/>
                      <a:pt x="451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84" name="Google Shape;2584;p8"/>
              <p:cNvSpPr/>
              <p:nvPr/>
            </p:nvSpPr>
            <p:spPr>
              <a:xfrm>
                <a:off x="743945" y="2201845"/>
                <a:ext cx="305021" cy="342107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9806" extrusionOk="0">
                    <a:moveTo>
                      <a:pt x="8742" y="0"/>
                    </a:moveTo>
                    <a:cubicBezTo>
                      <a:pt x="8653" y="168"/>
                      <a:pt x="8564" y="323"/>
                      <a:pt x="8486" y="490"/>
                    </a:cubicBezTo>
                    <a:cubicBezTo>
                      <a:pt x="8352" y="779"/>
                      <a:pt x="8230" y="1080"/>
                      <a:pt x="8075" y="1357"/>
                    </a:cubicBezTo>
                    <a:cubicBezTo>
                      <a:pt x="7919" y="1636"/>
                      <a:pt x="7707" y="1869"/>
                      <a:pt x="7485" y="2103"/>
                    </a:cubicBezTo>
                    <a:cubicBezTo>
                      <a:pt x="7040" y="2570"/>
                      <a:pt x="6595" y="3015"/>
                      <a:pt x="6195" y="3527"/>
                    </a:cubicBezTo>
                    <a:cubicBezTo>
                      <a:pt x="5816" y="4016"/>
                      <a:pt x="5505" y="4572"/>
                      <a:pt x="5227" y="5139"/>
                    </a:cubicBezTo>
                    <a:cubicBezTo>
                      <a:pt x="4949" y="5717"/>
                      <a:pt x="4671" y="6285"/>
                      <a:pt x="4338" y="6819"/>
                    </a:cubicBezTo>
                    <a:cubicBezTo>
                      <a:pt x="4004" y="7363"/>
                      <a:pt x="3626" y="7875"/>
                      <a:pt x="3192" y="8342"/>
                    </a:cubicBezTo>
                    <a:cubicBezTo>
                      <a:pt x="2506" y="9090"/>
                      <a:pt x="1592" y="9725"/>
                      <a:pt x="374" y="9725"/>
                    </a:cubicBezTo>
                    <a:cubicBezTo>
                      <a:pt x="270" y="9725"/>
                      <a:pt x="164" y="9720"/>
                      <a:pt x="55" y="9710"/>
                    </a:cubicBezTo>
                    <a:cubicBezTo>
                      <a:pt x="22" y="9755"/>
                      <a:pt x="0" y="9777"/>
                      <a:pt x="0" y="9777"/>
                    </a:cubicBezTo>
                    <a:lnTo>
                      <a:pt x="11" y="9777"/>
                    </a:lnTo>
                    <a:cubicBezTo>
                      <a:pt x="158" y="9796"/>
                      <a:pt x="302" y="9805"/>
                      <a:pt x="443" y="9805"/>
                    </a:cubicBezTo>
                    <a:cubicBezTo>
                      <a:pt x="1375" y="9805"/>
                      <a:pt x="2161" y="9411"/>
                      <a:pt x="2769" y="8898"/>
                    </a:cubicBezTo>
                    <a:cubicBezTo>
                      <a:pt x="3248" y="8487"/>
                      <a:pt x="3659" y="7998"/>
                      <a:pt x="4026" y="7497"/>
                    </a:cubicBezTo>
                    <a:cubicBezTo>
                      <a:pt x="4393" y="6985"/>
                      <a:pt x="4726" y="6429"/>
                      <a:pt x="5005" y="5851"/>
                    </a:cubicBezTo>
                    <a:cubicBezTo>
                      <a:pt x="5294" y="5272"/>
                      <a:pt x="5561" y="4672"/>
                      <a:pt x="5905" y="4127"/>
                    </a:cubicBezTo>
                    <a:cubicBezTo>
                      <a:pt x="6251" y="3571"/>
                      <a:pt x="6696" y="3092"/>
                      <a:pt x="7140" y="2614"/>
                    </a:cubicBezTo>
                    <a:cubicBezTo>
                      <a:pt x="7585" y="2170"/>
                      <a:pt x="8041" y="1735"/>
                      <a:pt x="8308" y="1146"/>
                    </a:cubicBezTo>
                    <a:cubicBezTo>
                      <a:pt x="8431" y="902"/>
                      <a:pt x="8530" y="657"/>
                      <a:pt x="8653" y="412"/>
                    </a:cubicBezTo>
                    <a:cubicBezTo>
                      <a:pt x="8675" y="279"/>
                      <a:pt x="8708" y="145"/>
                      <a:pt x="874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85" name="Google Shape;2585;p8"/>
              <p:cNvSpPr/>
              <p:nvPr/>
            </p:nvSpPr>
            <p:spPr>
              <a:xfrm>
                <a:off x="753609" y="2177005"/>
                <a:ext cx="300381" cy="353131"/>
              </a:xfrm>
              <a:custGeom>
                <a:avLst/>
                <a:gdLst/>
                <a:ahLst/>
                <a:cxnLst/>
                <a:rect l="l" t="t" r="r" b="b"/>
                <a:pathLst>
                  <a:path w="8610" h="10122" extrusionOk="0">
                    <a:moveTo>
                      <a:pt x="8609" y="1"/>
                    </a:moveTo>
                    <a:lnTo>
                      <a:pt x="8609" y="1"/>
                    </a:lnTo>
                    <a:cubicBezTo>
                      <a:pt x="8154" y="746"/>
                      <a:pt x="7719" y="1513"/>
                      <a:pt x="7197" y="2203"/>
                    </a:cubicBezTo>
                    <a:cubicBezTo>
                      <a:pt x="6607" y="2981"/>
                      <a:pt x="5895" y="3660"/>
                      <a:pt x="5362" y="4472"/>
                    </a:cubicBezTo>
                    <a:cubicBezTo>
                      <a:pt x="4817" y="5295"/>
                      <a:pt x="4328" y="6162"/>
                      <a:pt x="3827" y="7007"/>
                    </a:cubicBezTo>
                    <a:cubicBezTo>
                      <a:pt x="3693" y="7219"/>
                      <a:pt x="3571" y="7430"/>
                      <a:pt x="3448" y="7642"/>
                    </a:cubicBezTo>
                    <a:cubicBezTo>
                      <a:pt x="3315" y="7853"/>
                      <a:pt x="3171" y="8065"/>
                      <a:pt x="2971" y="8220"/>
                    </a:cubicBezTo>
                    <a:cubicBezTo>
                      <a:pt x="2793" y="8364"/>
                      <a:pt x="2581" y="8476"/>
                      <a:pt x="2381" y="8598"/>
                    </a:cubicBezTo>
                    <a:cubicBezTo>
                      <a:pt x="2181" y="8720"/>
                      <a:pt x="2003" y="8865"/>
                      <a:pt x="1836" y="9032"/>
                    </a:cubicBezTo>
                    <a:cubicBezTo>
                      <a:pt x="1525" y="9355"/>
                      <a:pt x="1236" y="9721"/>
                      <a:pt x="779" y="9899"/>
                    </a:cubicBezTo>
                    <a:cubicBezTo>
                      <a:pt x="557" y="9988"/>
                      <a:pt x="312" y="10033"/>
                      <a:pt x="57" y="10033"/>
                    </a:cubicBezTo>
                    <a:cubicBezTo>
                      <a:pt x="34" y="10067"/>
                      <a:pt x="23" y="10089"/>
                      <a:pt x="1" y="10122"/>
                    </a:cubicBezTo>
                    <a:cubicBezTo>
                      <a:pt x="156" y="10122"/>
                      <a:pt x="312" y="10111"/>
                      <a:pt x="446" y="10077"/>
                    </a:cubicBezTo>
                    <a:cubicBezTo>
                      <a:pt x="913" y="10000"/>
                      <a:pt x="1258" y="9766"/>
                      <a:pt x="1558" y="9466"/>
                    </a:cubicBezTo>
                    <a:cubicBezTo>
                      <a:pt x="1725" y="9299"/>
                      <a:pt x="1881" y="9110"/>
                      <a:pt x="2059" y="8954"/>
                    </a:cubicBezTo>
                    <a:cubicBezTo>
                      <a:pt x="2237" y="8787"/>
                      <a:pt x="2447" y="8665"/>
                      <a:pt x="2659" y="8542"/>
                    </a:cubicBezTo>
                    <a:cubicBezTo>
                      <a:pt x="2870" y="8420"/>
                      <a:pt x="3060" y="8287"/>
                      <a:pt x="3226" y="8109"/>
                    </a:cubicBezTo>
                    <a:cubicBezTo>
                      <a:pt x="3382" y="7931"/>
                      <a:pt x="3505" y="7731"/>
                      <a:pt x="3626" y="7519"/>
                    </a:cubicBezTo>
                    <a:cubicBezTo>
                      <a:pt x="4138" y="6663"/>
                      <a:pt x="4650" y="5784"/>
                      <a:pt x="5184" y="4928"/>
                    </a:cubicBezTo>
                    <a:cubicBezTo>
                      <a:pt x="5450" y="4494"/>
                      <a:pt x="5740" y="4083"/>
                      <a:pt x="6063" y="3693"/>
                    </a:cubicBezTo>
                    <a:cubicBezTo>
                      <a:pt x="6385" y="3304"/>
                      <a:pt x="6718" y="2948"/>
                      <a:pt x="7041" y="2559"/>
                    </a:cubicBezTo>
                    <a:cubicBezTo>
                      <a:pt x="7630" y="1847"/>
                      <a:pt x="8120" y="1046"/>
                      <a:pt x="8565" y="212"/>
                    </a:cubicBezTo>
                    <a:cubicBezTo>
                      <a:pt x="8576" y="146"/>
                      <a:pt x="8587" y="67"/>
                      <a:pt x="860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86" name="Google Shape;2586;p8"/>
              <p:cNvSpPr/>
              <p:nvPr/>
            </p:nvSpPr>
            <p:spPr>
              <a:xfrm>
                <a:off x="787765" y="2292276"/>
                <a:ext cx="229734" cy="268913"/>
              </a:xfrm>
              <a:custGeom>
                <a:avLst/>
                <a:gdLst/>
                <a:ahLst/>
                <a:cxnLst/>
                <a:rect l="l" t="t" r="r" b="b"/>
                <a:pathLst>
                  <a:path w="6585" h="7708" extrusionOk="0">
                    <a:moveTo>
                      <a:pt x="6585" y="0"/>
                    </a:moveTo>
                    <a:lnTo>
                      <a:pt x="6585" y="0"/>
                    </a:lnTo>
                    <a:cubicBezTo>
                      <a:pt x="6073" y="389"/>
                      <a:pt x="5618" y="846"/>
                      <a:pt x="5206" y="1346"/>
                    </a:cubicBezTo>
                    <a:cubicBezTo>
                      <a:pt x="4594" y="2080"/>
                      <a:pt x="4060" y="2880"/>
                      <a:pt x="3604" y="3748"/>
                    </a:cubicBezTo>
                    <a:cubicBezTo>
                      <a:pt x="3148" y="4593"/>
                      <a:pt x="2803" y="5550"/>
                      <a:pt x="2091" y="6217"/>
                    </a:cubicBezTo>
                    <a:cubicBezTo>
                      <a:pt x="1735" y="6551"/>
                      <a:pt x="1291" y="6785"/>
                      <a:pt x="879" y="7062"/>
                    </a:cubicBezTo>
                    <a:cubicBezTo>
                      <a:pt x="579" y="7274"/>
                      <a:pt x="290" y="7485"/>
                      <a:pt x="0" y="7707"/>
                    </a:cubicBezTo>
                    <a:cubicBezTo>
                      <a:pt x="67" y="7697"/>
                      <a:pt x="145" y="7697"/>
                      <a:pt x="212" y="7685"/>
                    </a:cubicBezTo>
                    <a:cubicBezTo>
                      <a:pt x="356" y="7586"/>
                      <a:pt x="501" y="7485"/>
                      <a:pt x="635" y="7385"/>
                    </a:cubicBezTo>
                    <a:cubicBezTo>
                      <a:pt x="1046" y="7107"/>
                      <a:pt x="1480" y="6852"/>
                      <a:pt x="1880" y="6551"/>
                    </a:cubicBezTo>
                    <a:cubicBezTo>
                      <a:pt x="2670" y="5972"/>
                      <a:pt x="3082" y="5083"/>
                      <a:pt x="3504" y="4215"/>
                    </a:cubicBezTo>
                    <a:cubicBezTo>
                      <a:pt x="3949" y="3325"/>
                      <a:pt x="4461" y="2492"/>
                      <a:pt x="5061" y="1724"/>
                    </a:cubicBezTo>
                    <a:cubicBezTo>
                      <a:pt x="5472" y="1212"/>
                      <a:pt x="5907" y="734"/>
                      <a:pt x="6407" y="312"/>
                    </a:cubicBezTo>
                    <a:cubicBezTo>
                      <a:pt x="6463" y="211"/>
                      <a:pt x="6518" y="100"/>
                      <a:pt x="658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87" name="Google Shape;2587;p8"/>
              <p:cNvSpPr/>
              <p:nvPr/>
            </p:nvSpPr>
            <p:spPr>
              <a:xfrm>
                <a:off x="769902" y="2104821"/>
                <a:ext cx="297660" cy="396217"/>
              </a:xfrm>
              <a:custGeom>
                <a:avLst/>
                <a:gdLst/>
                <a:ahLst/>
                <a:cxnLst/>
                <a:rect l="l" t="t" r="r" b="b"/>
                <a:pathLst>
                  <a:path w="8532" h="11357" extrusionOk="0">
                    <a:moveTo>
                      <a:pt x="8532" y="1"/>
                    </a:moveTo>
                    <a:cubicBezTo>
                      <a:pt x="8465" y="79"/>
                      <a:pt x="8398" y="157"/>
                      <a:pt x="8332" y="223"/>
                    </a:cubicBezTo>
                    <a:cubicBezTo>
                      <a:pt x="7964" y="680"/>
                      <a:pt x="7631" y="1158"/>
                      <a:pt x="7353" y="1681"/>
                    </a:cubicBezTo>
                    <a:cubicBezTo>
                      <a:pt x="7064" y="2225"/>
                      <a:pt x="6852" y="2804"/>
                      <a:pt x="6518" y="3315"/>
                    </a:cubicBezTo>
                    <a:cubicBezTo>
                      <a:pt x="6185" y="3838"/>
                      <a:pt x="5762" y="4294"/>
                      <a:pt x="5384" y="4773"/>
                    </a:cubicBezTo>
                    <a:cubicBezTo>
                      <a:pt x="5006" y="5262"/>
                      <a:pt x="4639" y="5751"/>
                      <a:pt x="4294" y="6263"/>
                    </a:cubicBezTo>
                    <a:cubicBezTo>
                      <a:pt x="3950" y="6763"/>
                      <a:pt x="3616" y="7264"/>
                      <a:pt x="3282" y="7776"/>
                    </a:cubicBezTo>
                    <a:cubicBezTo>
                      <a:pt x="2949" y="8287"/>
                      <a:pt x="2659" y="8854"/>
                      <a:pt x="2225" y="9266"/>
                    </a:cubicBezTo>
                    <a:cubicBezTo>
                      <a:pt x="2003" y="9477"/>
                      <a:pt x="1736" y="9610"/>
                      <a:pt x="1458" y="9744"/>
                    </a:cubicBezTo>
                    <a:cubicBezTo>
                      <a:pt x="1191" y="9877"/>
                      <a:pt x="947" y="10022"/>
                      <a:pt x="769" y="10245"/>
                    </a:cubicBezTo>
                    <a:cubicBezTo>
                      <a:pt x="524" y="10545"/>
                      <a:pt x="357" y="10934"/>
                      <a:pt x="67" y="11201"/>
                    </a:cubicBezTo>
                    <a:cubicBezTo>
                      <a:pt x="67" y="11224"/>
                      <a:pt x="57" y="11234"/>
                      <a:pt x="45" y="11256"/>
                    </a:cubicBezTo>
                    <a:cubicBezTo>
                      <a:pt x="35" y="11290"/>
                      <a:pt x="12" y="11323"/>
                      <a:pt x="1" y="11357"/>
                    </a:cubicBezTo>
                    <a:cubicBezTo>
                      <a:pt x="179" y="11234"/>
                      <a:pt x="324" y="11068"/>
                      <a:pt x="435" y="10901"/>
                    </a:cubicBezTo>
                    <a:cubicBezTo>
                      <a:pt x="613" y="10645"/>
                      <a:pt x="757" y="10367"/>
                      <a:pt x="980" y="10156"/>
                    </a:cubicBezTo>
                    <a:cubicBezTo>
                      <a:pt x="1202" y="9956"/>
                      <a:pt x="1503" y="9844"/>
                      <a:pt x="1780" y="9711"/>
                    </a:cubicBezTo>
                    <a:cubicBezTo>
                      <a:pt x="2326" y="9444"/>
                      <a:pt x="2659" y="8965"/>
                      <a:pt x="2971" y="8476"/>
                    </a:cubicBezTo>
                    <a:cubicBezTo>
                      <a:pt x="3304" y="7942"/>
                      <a:pt x="3638" y="7408"/>
                      <a:pt x="3982" y="6886"/>
                    </a:cubicBezTo>
                    <a:cubicBezTo>
                      <a:pt x="4338" y="6363"/>
                      <a:pt x="4694" y="5851"/>
                      <a:pt x="5072" y="5351"/>
                    </a:cubicBezTo>
                    <a:cubicBezTo>
                      <a:pt x="5440" y="4850"/>
                      <a:pt x="5840" y="4383"/>
                      <a:pt x="6229" y="3905"/>
                    </a:cubicBezTo>
                    <a:cubicBezTo>
                      <a:pt x="6419" y="3660"/>
                      <a:pt x="6597" y="3416"/>
                      <a:pt x="6741" y="3149"/>
                    </a:cubicBezTo>
                    <a:cubicBezTo>
                      <a:pt x="6896" y="2882"/>
                      <a:pt x="7030" y="2603"/>
                      <a:pt x="7163" y="2314"/>
                    </a:cubicBezTo>
                    <a:cubicBezTo>
                      <a:pt x="7420" y="1758"/>
                      <a:pt x="7709" y="1214"/>
                      <a:pt x="8053" y="724"/>
                    </a:cubicBezTo>
                    <a:cubicBezTo>
                      <a:pt x="8198" y="524"/>
                      <a:pt x="8342" y="334"/>
                      <a:pt x="8510" y="146"/>
                    </a:cubicBezTo>
                    <a:cubicBezTo>
                      <a:pt x="8510" y="101"/>
                      <a:pt x="8520" y="45"/>
                      <a:pt x="853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88" name="Google Shape;2588;p8"/>
              <p:cNvSpPr/>
              <p:nvPr/>
            </p:nvSpPr>
            <p:spPr>
              <a:xfrm>
                <a:off x="832003" y="1881710"/>
                <a:ext cx="260784" cy="466062"/>
              </a:xfrm>
              <a:custGeom>
                <a:avLst/>
                <a:gdLst/>
                <a:ahLst/>
                <a:cxnLst/>
                <a:rect l="l" t="t" r="r" b="b"/>
                <a:pathLst>
                  <a:path w="7475" h="13359" extrusionOk="0">
                    <a:moveTo>
                      <a:pt x="7130" y="1"/>
                    </a:moveTo>
                    <a:cubicBezTo>
                      <a:pt x="7074" y="23"/>
                      <a:pt x="7019" y="34"/>
                      <a:pt x="6963" y="56"/>
                    </a:cubicBezTo>
                    <a:cubicBezTo>
                      <a:pt x="6696" y="434"/>
                      <a:pt x="6473" y="846"/>
                      <a:pt x="6263" y="1269"/>
                    </a:cubicBezTo>
                    <a:cubicBezTo>
                      <a:pt x="5984" y="1791"/>
                      <a:pt x="5706" y="2314"/>
                      <a:pt x="5351" y="2782"/>
                    </a:cubicBezTo>
                    <a:cubicBezTo>
                      <a:pt x="5028" y="3237"/>
                      <a:pt x="4661" y="3660"/>
                      <a:pt x="4327" y="4116"/>
                    </a:cubicBezTo>
                    <a:cubicBezTo>
                      <a:pt x="4016" y="4550"/>
                      <a:pt x="3737" y="5017"/>
                      <a:pt x="3559" y="5562"/>
                    </a:cubicBezTo>
                    <a:cubicBezTo>
                      <a:pt x="3381" y="6129"/>
                      <a:pt x="3349" y="6763"/>
                      <a:pt x="3126" y="7308"/>
                    </a:cubicBezTo>
                    <a:cubicBezTo>
                      <a:pt x="2914" y="7853"/>
                      <a:pt x="2570" y="8298"/>
                      <a:pt x="2225" y="8754"/>
                    </a:cubicBezTo>
                    <a:cubicBezTo>
                      <a:pt x="1891" y="9199"/>
                      <a:pt x="1569" y="9655"/>
                      <a:pt x="1335" y="10177"/>
                    </a:cubicBezTo>
                    <a:cubicBezTo>
                      <a:pt x="1001" y="10934"/>
                      <a:pt x="779" y="11813"/>
                      <a:pt x="334" y="12513"/>
                    </a:cubicBezTo>
                    <a:cubicBezTo>
                      <a:pt x="312" y="12580"/>
                      <a:pt x="289" y="12646"/>
                      <a:pt x="267" y="12703"/>
                    </a:cubicBezTo>
                    <a:cubicBezTo>
                      <a:pt x="178" y="12913"/>
                      <a:pt x="89" y="13136"/>
                      <a:pt x="0" y="13358"/>
                    </a:cubicBezTo>
                    <a:cubicBezTo>
                      <a:pt x="45" y="13303"/>
                      <a:pt x="79" y="13247"/>
                      <a:pt x="112" y="13180"/>
                    </a:cubicBezTo>
                    <a:cubicBezTo>
                      <a:pt x="412" y="12703"/>
                      <a:pt x="679" y="12202"/>
                      <a:pt x="957" y="11702"/>
                    </a:cubicBezTo>
                    <a:cubicBezTo>
                      <a:pt x="1513" y="10678"/>
                      <a:pt x="2047" y="9655"/>
                      <a:pt x="2670" y="8676"/>
                    </a:cubicBezTo>
                    <a:cubicBezTo>
                      <a:pt x="2981" y="8187"/>
                      <a:pt x="3337" y="7720"/>
                      <a:pt x="3660" y="7241"/>
                    </a:cubicBezTo>
                    <a:cubicBezTo>
                      <a:pt x="3982" y="6763"/>
                      <a:pt x="4227" y="6262"/>
                      <a:pt x="4449" y="5728"/>
                    </a:cubicBezTo>
                    <a:cubicBezTo>
                      <a:pt x="4683" y="5184"/>
                      <a:pt x="4939" y="4683"/>
                      <a:pt x="5294" y="4227"/>
                    </a:cubicBezTo>
                    <a:cubicBezTo>
                      <a:pt x="5650" y="3783"/>
                      <a:pt x="6085" y="3393"/>
                      <a:pt x="6529" y="3026"/>
                    </a:cubicBezTo>
                    <a:cubicBezTo>
                      <a:pt x="6829" y="2792"/>
                      <a:pt x="7141" y="2559"/>
                      <a:pt x="7452" y="2337"/>
                    </a:cubicBezTo>
                    <a:cubicBezTo>
                      <a:pt x="7452" y="2270"/>
                      <a:pt x="7464" y="2214"/>
                      <a:pt x="7474" y="2159"/>
                    </a:cubicBezTo>
                    <a:lnTo>
                      <a:pt x="7474" y="2159"/>
                    </a:lnTo>
                    <a:cubicBezTo>
                      <a:pt x="7219" y="2347"/>
                      <a:pt x="6963" y="2537"/>
                      <a:pt x="6718" y="2737"/>
                    </a:cubicBezTo>
                    <a:cubicBezTo>
                      <a:pt x="5840" y="3427"/>
                      <a:pt x="5039" y="4205"/>
                      <a:pt x="4550" y="5239"/>
                    </a:cubicBezTo>
                    <a:cubicBezTo>
                      <a:pt x="4316" y="5751"/>
                      <a:pt x="4105" y="6274"/>
                      <a:pt x="3826" y="6763"/>
                    </a:cubicBezTo>
                    <a:cubicBezTo>
                      <a:pt x="3549" y="7253"/>
                      <a:pt x="3203" y="7708"/>
                      <a:pt x="2892" y="8175"/>
                    </a:cubicBezTo>
                    <a:cubicBezTo>
                      <a:pt x="2259" y="9132"/>
                      <a:pt x="1702" y="10133"/>
                      <a:pt x="1157" y="11134"/>
                    </a:cubicBezTo>
                    <a:cubicBezTo>
                      <a:pt x="1080" y="11279"/>
                      <a:pt x="1001" y="11412"/>
                      <a:pt x="935" y="11546"/>
                    </a:cubicBezTo>
                    <a:cubicBezTo>
                      <a:pt x="1035" y="11290"/>
                      <a:pt x="1124" y="11034"/>
                      <a:pt x="1213" y="10790"/>
                    </a:cubicBezTo>
                    <a:cubicBezTo>
                      <a:pt x="1413" y="10233"/>
                      <a:pt x="1658" y="9710"/>
                      <a:pt x="1992" y="9243"/>
                    </a:cubicBezTo>
                    <a:cubicBezTo>
                      <a:pt x="2303" y="8798"/>
                      <a:pt x="2659" y="8387"/>
                      <a:pt x="2937" y="7908"/>
                    </a:cubicBezTo>
                    <a:cubicBezTo>
                      <a:pt x="3082" y="7675"/>
                      <a:pt x="3203" y="7419"/>
                      <a:pt x="3292" y="7152"/>
                    </a:cubicBezTo>
                    <a:cubicBezTo>
                      <a:pt x="3381" y="6874"/>
                      <a:pt x="3437" y="6585"/>
                      <a:pt x="3482" y="6296"/>
                    </a:cubicBezTo>
                    <a:cubicBezTo>
                      <a:pt x="3593" y="5706"/>
                      <a:pt x="3771" y="5172"/>
                      <a:pt x="4071" y="4683"/>
                    </a:cubicBezTo>
                    <a:cubicBezTo>
                      <a:pt x="4360" y="4205"/>
                      <a:pt x="4716" y="3771"/>
                      <a:pt x="5061" y="3338"/>
                    </a:cubicBezTo>
                    <a:cubicBezTo>
                      <a:pt x="5417" y="2903"/>
                      <a:pt x="5739" y="2448"/>
                      <a:pt x="6018" y="1947"/>
                    </a:cubicBezTo>
                    <a:cubicBezTo>
                      <a:pt x="6307" y="1447"/>
                      <a:pt x="6552" y="913"/>
                      <a:pt x="6852" y="424"/>
                    </a:cubicBezTo>
                    <a:cubicBezTo>
                      <a:pt x="6941" y="279"/>
                      <a:pt x="7030" y="134"/>
                      <a:pt x="713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89" name="Google Shape;2589;p8"/>
              <p:cNvSpPr/>
              <p:nvPr/>
            </p:nvSpPr>
            <p:spPr>
              <a:xfrm>
                <a:off x="863054" y="1935647"/>
                <a:ext cx="143597" cy="307743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8821" extrusionOk="0">
                    <a:moveTo>
                      <a:pt x="4115" y="1"/>
                    </a:moveTo>
                    <a:lnTo>
                      <a:pt x="4115" y="1"/>
                    </a:lnTo>
                    <a:cubicBezTo>
                      <a:pt x="3971" y="168"/>
                      <a:pt x="3815" y="346"/>
                      <a:pt x="3670" y="534"/>
                    </a:cubicBezTo>
                    <a:cubicBezTo>
                      <a:pt x="3559" y="757"/>
                      <a:pt x="3460" y="1002"/>
                      <a:pt x="3381" y="1258"/>
                    </a:cubicBezTo>
                    <a:cubicBezTo>
                      <a:pt x="3237" y="1713"/>
                      <a:pt x="3092" y="2148"/>
                      <a:pt x="2825" y="2526"/>
                    </a:cubicBezTo>
                    <a:cubicBezTo>
                      <a:pt x="2558" y="2882"/>
                      <a:pt x="2236" y="3193"/>
                      <a:pt x="1958" y="3549"/>
                    </a:cubicBezTo>
                    <a:cubicBezTo>
                      <a:pt x="1691" y="3883"/>
                      <a:pt x="1502" y="4271"/>
                      <a:pt x="1346" y="4683"/>
                    </a:cubicBezTo>
                    <a:cubicBezTo>
                      <a:pt x="1057" y="5506"/>
                      <a:pt x="934" y="6418"/>
                      <a:pt x="657" y="7252"/>
                    </a:cubicBezTo>
                    <a:cubicBezTo>
                      <a:pt x="501" y="7709"/>
                      <a:pt x="289" y="8142"/>
                      <a:pt x="56" y="8542"/>
                    </a:cubicBezTo>
                    <a:cubicBezTo>
                      <a:pt x="34" y="8631"/>
                      <a:pt x="22" y="8732"/>
                      <a:pt x="0" y="8821"/>
                    </a:cubicBezTo>
                    <a:cubicBezTo>
                      <a:pt x="234" y="8465"/>
                      <a:pt x="445" y="8075"/>
                      <a:pt x="612" y="7664"/>
                    </a:cubicBezTo>
                    <a:cubicBezTo>
                      <a:pt x="934" y="6863"/>
                      <a:pt x="1068" y="5951"/>
                      <a:pt x="1302" y="5106"/>
                    </a:cubicBezTo>
                    <a:cubicBezTo>
                      <a:pt x="1424" y="4672"/>
                      <a:pt x="1579" y="4271"/>
                      <a:pt x="1802" y="3916"/>
                    </a:cubicBezTo>
                    <a:cubicBezTo>
                      <a:pt x="2047" y="3527"/>
                      <a:pt x="2380" y="3215"/>
                      <a:pt x="2669" y="2870"/>
                    </a:cubicBezTo>
                    <a:cubicBezTo>
                      <a:pt x="2959" y="2536"/>
                      <a:pt x="3181" y="2158"/>
                      <a:pt x="3326" y="1725"/>
                    </a:cubicBezTo>
                    <a:cubicBezTo>
                      <a:pt x="3470" y="1280"/>
                      <a:pt x="3581" y="835"/>
                      <a:pt x="3804" y="445"/>
                    </a:cubicBezTo>
                    <a:cubicBezTo>
                      <a:pt x="3893" y="290"/>
                      <a:pt x="4004" y="146"/>
                      <a:pt x="411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90" name="Google Shape;2590;p8"/>
              <p:cNvSpPr/>
              <p:nvPr/>
            </p:nvSpPr>
            <p:spPr>
              <a:xfrm>
                <a:off x="1021343" y="1893363"/>
                <a:ext cx="31852" cy="26026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46" extrusionOk="0">
                    <a:moveTo>
                      <a:pt x="913" y="1"/>
                    </a:moveTo>
                    <a:lnTo>
                      <a:pt x="913" y="1"/>
                    </a:lnTo>
                    <a:cubicBezTo>
                      <a:pt x="813" y="67"/>
                      <a:pt x="702" y="134"/>
                      <a:pt x="602" y="212"/>
                    </a:cubicBezTo>
                    <a:cubicBezTo>
                      <a:pt x="391" y="367"/>
                      <a:pt x="190" y="545"/>
                      <a:pt x="1" y="745"/>
                    </a:cubicBezTo>
                    <a:cubicBezTo>
                      <a:pt x="79" y="668"/>
                      <a:pt x="157" y="601"/>
                      <a:pt x="235" y="523"/>
                    </a:cubicBezTo>
                    <a:cubicBezTo>
                      <a:pt x="457" y="345"/>
                      <a:pt x="680" y="167"/>
                      <a:pt x="91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91" name="Google Shape;2591;p8"/>
              <p:cNvSpPr/>
              <p:nvPr/>
            </p:nvSpPr>
            <p:spPr>
              <a:xfrm>
                <a:off x="806395" y="1981421"/>
                <a:ext cx="283286" cy="431175"/>
              </a:xfrm>
              <a:custGeom>
                <a:avLst/>
                <a:gdLst/>
                <a:ahLst/>
                <a:cxnLst/>
                <a:rect l="l" t="t" r="r" b="b"/>
                <a:pathLst>
                  <a:path w="8120" h="12359" extrusionOk="0">
                    <a:moveTo>
                      <a:pt x="8119" y="1"/>
                    </a:moveTo>
                    <a:lnTo>
                      <a:pt x="8119" y="1"/>
                    </a:lnTo>
                    <a:cubicBezTo>
                      <a:pt x="7652" y="424"/>
                      <a:pt x="7230" y="913"/>
                      <a:pt x="6851" y="1414"/>
                    </a:cubicBezTo>
                    <a:cubicBezTo>
                      <a:pt x="6196" y="2292"/>
                      <a:pt x="5606" y="3226"/>
                      <a:pt x="5005" y="4161"/>
                    </a:cubicBezTo>
                    <a:cubicBezTo>
                      <a:pt x="4394" y="5106"/>
                      <a:pt x="3771" y="6041"/>
                      <a:pt x="3170" y="6997"/>
                    </a:cubicBezTo>
                    <a:cubicBezTo>
                      <a:pt x="2570" y="7942"/>
                      <a:pt x="1980" y="8910"/>
                      <a:pt x="1413" y="9889"/>
                    </a:cubicBezTo>
                    <a:cubicBezTo>
                      <a:pt x="1001" y="10612"/>
                      <a:pt x="612" y="11346"/>
                      <a:pt x="134" y="12013"/>
                    </a:cubicBezTo>
                    <a:cubicBezTo>
                      <a:pt x="89" y="12136"/>
                      <a:pt x="45" y="12247"/>
                      <a:pt x="0" y="12358"/>
                    </a:cubicBezTo>
                    <a:cubicBezTo>
                      <a:pt x="490" y="11758"/>
                      <a:pt x="868" y="11056"/>
                      <a:pt x="1257" y="10378"/>
                    </a:cubicBezTo>
                    <a:cubicBezTo>
                      <a:pt x="1802" y="9388"/>
                      <a:pt x="2370" y="8421"/>
                      <a:pt x="2970" y="7475"/>
                    </a:cubicBezTo>
                    <a:cubicBezTo>
                      <a:pt x="3571" y="6519"/>
                      <a:pt x="4182" y="5574"/>
                      <a:pt x="4805" y="4639"/>
                    </a:cubicBezTo>
                    <a:cubicBezTo>
                      <a:pt x="5406" y="3705"/>
                      <a:pt x="5996" y="2759"/>
                      <a:pt x="6641" y="1847"/>
                    </a:cubicBezTo>
                    <a:cubicBezTo>
                      <a:pt x="7063" y="1247"/>
                      <a:pt x="7541" y="668"/>
                      <a:pt x="8097" y="168"/>
                    </a:cubicBezTo>
                    <a:cubicBezTo>
                      <a:pt x="8097" y="112"/>
                      <a:pt x="8109" y="57"/>
                      <a:pt x="811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92" name="Google Shape;2592;p8"/>
              <p:cNvSpPr/>
              <p:nvPr/>
            </p:nvSpPr>
            <p:spPr>
              <a:xfrm>
                <a:off x="793591" y="2013658"/>
                <a:ext cx="290648" cy="430337"/>
              </a:xfrm>
              <a:custGeom>
                <a:avLst/>
                <a:gdLst/>
                <a:ahLst/>
                <a:cxnLst/>
                <a:rect l="l" t="t" r="r" b="b"/>
                <a:pathLst>
                  <a:path w="8331" h="12335" extrusionOk="0">
                    <a:moveTo>
                      <a:pt x="8331" y="1"/>
                    </a:moveTo>
                    <a:lnTo>
                      <a:pt x="8331" y="1"/>
                    </a:lnTo>
                    <a:cubicBezTo>
                      <a:pt x="7997" y="367"/>
                      <a:pt x="7663" y="757"/>
                      <a:pt x="7364" y="1168"/>
                    </a:cubicBezTo>
                    <a:cubicBezTo>
                      <a:pt x="6674" y="2102"/>
                      <a:pt x="6096" y="3115"/>
                      <a:pt x="5606" y="4193"/>
                    </a:cubicBezTo>
                    <a:cubicBezTo>
                      <a:pt x="5350" y="4739"/>
                      <a:pt x="5105" y="5295"/>
                      <a:pt x="4772" y="5772"/>
                    </a:cubicBezTo>
                    <a:cubicBezTo>
                      <a:pt x="4438" y="6262"/>
                      <a:pt x="4027" y="6685"/>
                      <a:pt x="3637" y="7119"/>
                    </a:cubicBezTo>
                    <a:cubicBezTo>
                      <a:pt x="3248" y="7541"/>
                      <a:pt x="2859" y="7975"/>
                      <a:pt x="2559" y="8476"/>
                    </a:cubicBezTo>
                    <a:cubicBezTo>
                      <a:pt x="2258" y="8976"/>
                      <a:pt x="2058" y="9554"/>
                      <a:pt x="1802" y="10088"/>
                    </a:cubicBezTo>
                    <a:cubicBezTo>
                      <a:pt x="1390" y="10945"/>
                      <a:pt x="801" y="11657"/>
                      <a:pt x="56" y="12213"/>
                    </a:cubicBezTo>
                    <a:cubicBezTo>
                      <a:pt x="34" y="12257"/>
                      <a:pt x="23" y="12290"/>
                      <a:pt x="1" y="12335"/>
                    </a:cubicBezTo>
                    <a:cubicBezTo>
                      <a:pt x="656" y="11879"/>
                      <a:pt x="1213" y="11311"/>
                      <a:pt x="1613" y="10622"/>
                    </a:cubicBezTo>
                    <a:cubicBezTo>
                      <a:pt x="1914" y="10122"/>
                      <a:pt x="2125" y="9554"/>
                      <a:pt x="2369" y="9009"/>
                    </a:cubicBezTo>
                    <a:cubicBezTo>
                      <a:pt x="2636" y="8464"/>
                      <a:pt x="2981" y="7986"/>
                      <a:pt x="3370" y="7541"/>
                    </a:cubicBezTo>
                    <a:cubicBezTo>
                      <a:pt x="3760" y="7096"/>
                      <a:pt x="4183" y="6685"/>
                      <a:pt x="4549" y="6240"/>
                    </a:cubicBezTo>
                    <a:cubicBezTo>
                      <a:pt x="4917" y="5784"/>
                      <a:pt x="5206" y="5283"/>
                      <a:pt x="5451" y="4739"/>
                    </a:cubicBezTo>
                    <a:cubicBezTo>
                      <a:pt x="5695" y="4205"/>
                      <a:pt x="5928" y="3659"/>
                      <a:pt x="6207" y="3137"/>
                    </a:cubicBezTo>
                    <a:cubicBezTo>
                      <a:pt x="6484" y="2603"/>
                      <a:pt x="6796" y="2091"/>
                      <a:pt x="7130" y="1602"/>
                    </a:cubicBezTo>
                    <a:cubicBezTo>
                      <a:pt x="7497" y="1079"/>
                      <a:pt x="7886" y="579"/>
                      <a:pt x="8308" y="112"/>
                    </a:cubicBezTo>
                    <a:cubicBezTo>
                      <a:pt x="8320" y="100"/>
                      <a:pt x="8320" y="90"/>
                      <a:pt x="8320" y="78"/>
                    </a:cubicBezTo>
                    <a:cubicBezTo>
                      <a:pt x="8331" y="56"/>
                      <a:pt x="8331" y="23"/>
                      <a:pt x="833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93" name="Google Shape;2593;p8"/>
              <p:cNvSpPr/>
              <p:nvPr/>
            </p:nvSpPr>
            <p:spPr>
              <a:xfrm>
                <a:off x="806395" y="2188658"/>
                <a:ext cx="134282" cy="223943"/>
              </a:xfrm>
              <a:custGeom>
                <a:avLst/>
                <a:gdLst/>
                <a:ahLst/>
                <a:cxnLst/>
                <a:rect l="l" t="t" r="r" b="b"/>
                <a:pathLst>
                  <a:path w="3849" h="6419" extrusionOk="0">
                    <a:moveTo>
                      <a:pt x="3849" y="0"/>
                    </a:moveTo>
                    <a:cubicBezTo>
                      <a:pt x="3626" y="345"/>
                      <a:pt x="3393" y="701"/>
                      <a:pt x="3170" y="1057"/>
                    </a:cubicBezTo>
                    <a:cubicBezTo>
                      <a:pt x="2570" y="2002"/>
                      <a:pt x="1980" y="2970"/>
                      <a:pt x="1413" y="3949"/>
                    </a:cubicBezTo>
                    <a:cubicBezTo>
                      <a:pt x="1001" y="4672"/>
                      <a:pt x="612" y="5406"/>
                      <a:pt x="134" y="6073"/>
                    </a:cubicBezTo>
                    <a:cubicBezTo>
                      <a:pt x="123" y="6095"/>
                      <a:pt x="123" y="6107"/>
                      <a:pt x="111" y="6117"/>
                    </a:cubicBezTo>
                    <a:cubicBezTo>
                      <a:pt x="89" y="6184"/>
                      <a:pt x="67" y="6251"/>
                      <a:pt x="34" y="6318"/>
                    </a:cubicBezTo>
                    <a:lnTo>
                      <a:pt x="0" y="6418"/>
                    </a:lnTo>
                    <a:cubicBezTo>
                      <a:pt x="490" y="5818"/>
                      <a:pt x="868" y="5116"/>
                      <a:pt x="1257" y="4438"/>
                    </a:cubicBezTo>
                    <a:cubicBezTo>
                      <a:pt x="1802" y="3448"/>
                      <a:pt x="2370" y="2481"/>
                      <a:pt x="2970" y="1535"/>
                    </a:cubicBezTo>
                    <a:cubicBezTo>
                      <a:pt x="3248" y="1090"/>
                      <a:pt x="3537" y="645"/>
                      <a:pt x="3826" y="200"/>
                    </a:cubicBezTo>
                    <a:cubicBezTo>
                      <a:pt x="3826" y="134"/>
                      <a:pt x="3838" y="67"/>
                      <a:pt x="3849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94" name="Google Shape;2594;p8"/>
              <p:cNvSpPr/>
              <p:nvPr/>
            </p:nvSpPr>
            <p:spPr>
              <a:xfrm>
                <a:off x="863054" y="2050151"/>
                <a:ext cx="76090" cy="193242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5539" extrusionOk="0">
                    <a:moveTo>
                      <a:pt x="2180" y="0"/>
                    </a:moveTo>
                    <a:cubicBezTo>
                      <a:pt x="2103" y="89"/>
                      <a:pt x="2036" y="178"/>
                      <a:pt x="1958" y="267"/>
                    </a:cubicBezTo>
                    <a:cubicBezTo>
                      <a:pt x="1691" y="601"/>
                      <a:pt x="1502" y="989"/>
                      <a:pt x="1346" y="1401"/>
                    </a:cubicBezTo>
                    <a:cubicBezTo>
                      <a:pt x="1057" y="2224"/>
                      <a:pt x="934" y="3136"/>
                      <a:pt x="657" y="3970"/>
                    </a:cubicBezTo>
                    <a:cubicBezTo>
                      <a:pt x="501" y="4427"/>
                      <a:pt x="289" y="4860"/>
                      <a:pt x="56" y="5260"/>
                    </a:cubicBezTo>
                    <a:cubicBezTo>
                      <a:pt x="45" y="5283"/>
                      <a:pt x="45" y="5305"/>
                      <a:pt x="45" y="5327"/>
                    </a:cubicBezTo>
                    <a:cubicBezTo>
                      <a:pt x="22" y="5405"/>
                      <a:pt x="12" y="5472"/>
                      <a:pt x="0" y="5539"/>
                    </a:cubicBezTo>
                    <a:cubicBezTo>
                      <a:pt x="234" y="5183"/>
                      <a:pt x="445" y="4793"/>
                      <a:pt x="612" y="4382"/>
                    </a:cubicBezTo>
                    <a:cubicBezTo>
                      <a:pt x="934" y="3581"/>
                      <a:pt x="1068" y="2669"/>
                      <a:pt x="1302" y="1824"/>
                    </a:cubicBezTo>
                    <a:cubicBezTo>
                      <a:pt x="1424" y="1390"/>
                      <a:pt x="1579" y="989"/>
                      <a:pt x="1802" y="634"/>
                    </a:cubicBezTo>
                    <a:cubicBezTo>
                      <a:pt x="1913" y="456"/>
                      <a:pt x="2047" y="289"/>
                      <a:pt x="2180" y="133"/>
                    </a:cubicBezTo>
                    <a:lnTo>
                      <a:pt x="2180" y="0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95" name="Google Shape;2595;p8"/>
              <p:cNvSpPr/>
              <p:nvPr/>
            </p:nvSpPr>
            <p:spPr>
              <a:xfrm>
                <a:off x="832003" y="2128894"/>
                <a:ext cx="112966" cy="218884"/>
              </a:xfrm>
              <a:custGeom>
                <a:avLst/>
                <a:gdLst/>
                <a:ahLst/>
                <a:cxnLst/>
                <a:rect l="l" t="t" r="r" b="b"/>
                <a:pathLst>
                  <a:path w="3238" h="6274" extrusionOk="0">
                    <a:moveTo>
                      <a:pt x="3215" y="0"/>
                    </a:moveTo>
                    <a:cubicBezTo>
                      <a:pt x="3193" y="79"/>
                      <a:pt x="3159" y="156"/>
                      <a:pt x="3126" y="223"/>
                    </a:cubicBezTo>
                    <a:cubicBezTo>
                      <a:pt x="2914" y="768"/>
                      <a:pt x="2570" y="1213"/>
                      <a:pt x="2225" y="1669"/>
                    </a:cubicBezTo>
                    <a:cubicBezTo>
                      <a:pt x="1891" y="2114"/>
                      <a:pt x="1569" y="2570"/>
                      <a:pt x="1335" y="3092"/>
                    </a:cubicBezTo>
                    <a:cubicBezTo>
                      <a:pt x="1001" y="3849"/>
                      <a:pt x="779" y="4728"/>
                      <a:pt x="334" y="5428"/>
                    </a:cubicBezTo>
                    <a:cubicBezTo>
                      <a:pt x="312" y="5495"/>
                      <a:pt x="289" y="5561"/>
                      <a:pt x="267" y="5618"/>
                    </a:cubicBezTo>
                    <a:cubicBezTo>
                      <a:pt x="223" y="5717"/>
                      <a:pt x="178" y="5818"/>
                      <a:pt x="145" y="5929"/>
                    </a:cubicBezTo>
                    <a:cubicBezTo>
                      <a:pt x="134" y="5951"/>
                      <a:pt x="123" y="5973"/>
                      <a:pt x="112" y="6006"/>
                    </a:cubicBezTo>
                    <a:lnTo>
                      <a:pt x="12" y="6240"/>
                    </a:lnTo>
                    <a:cubicBezTo>
                      <a:pt x="12" y="6248"/>
                      <a:pt x="12" y="6256"/>
                      <a:pt x="8" y="6264"/>
                    </a:cubicBezTo>
                    <a:lnTo>
                      <a:pt x="8" y="6264"/>
                    </a:lnTo>
                    <a:cubicBezTo>
                      <a:pt x="48" y="6212"/>
                      <a:pt x="80" y="6158"/>
                      <a:pt x="112" y="6095"/>
                    </a:cubicBezTo>
                    <a:cubicBezTo>
                      <a:pt x="412" y="5618"/>
                      <a:pt x="679" y="5117"/>
                      <a:pt x="957" y="4617"/>
                    </a:cubicBezTo>
                    <a:cubicBezTo>
                      <a:pt x="1513" y="3593"/>
                      <a:pt x="2047" y="2570"/>
                      <a:pt x="2670" y="1591"/>
                    </a:cubicBezTo>
                    <a:cubicBezTo>
                      <a:pt x="2848" y="1313"/>
                      <a:pt x="3037" y="1046"/>
                      <a:pt x="3226" y="768"/>
                    </a:cubicBezTo>
                    <a:cubicBezTo>
                      <a:pt x="3226" y="712"/>
                      <a:pt x="3237" y="645"/>
                      <a:pt x="3237" y="590"/>
                    </a:cubicBezTo>
                    <a:lnTo>
                      <a:pt x="3237" y="590"/>
                    </a:lnTo>
                    <a:cubicBezTo>
                      <a:pt x="3115" y="757"/>
                      <a:pt x="3003" y="924"/>
                      <a:pt x="2892" y="1090"/>
                    </a:cubicBezTo>
                    <a:cubicBezTo>
                      <a:pt x="2259" y="2047"/>
                      <a:pt x="1702" y="3048"/>
                      <a:pt x="1157" y="4049"/>
                    </a:cubicBezTo>
                    <a:cubicBezTo>
                      <a:pt x="1080" y="4194"/>
                      <a:pt x="1001" y="4327"/>
                      <a:pt x="935" y="4461"/>
                    </a:cubicBezTo>
                    <a:cubicBezTo>
                      <a:pt x="1035" y="4205"/>
                      <a:pt x="1124" y="3949"/>
                      <a:pt x="1213" y="3705"/>
                    </a:cubicBezTo>
                    <a:cubicBezTo>
                      <a:pt x="1413" y="3148"/>
                      <a:pt x="1658" y="2625"/>
                      <a:pt x="1992" y="2158"/>
                    </a:cubicBezTo>
                    <a:cubicBezTo>
                      <a:pt x="2303" y="1713"/>
                      <a:pt x="2659" y="1302"/>
                      <a:pt x="2937" y="823"/>
                    </a:cubicBezTo>
                    <a:cubicBezTo>
                      <a:pt x="3048" y="645"/>
                      <a:pt x="3148" y="445"/>
                      <a:pt x="3226" y="245"/>
                    </a:cubicBezTo>
                    <a:cubicBezTo>
                      <a:pt x="3226" y="156"/>
                      <a:pt x="3226" y="79"/>
                      <a:pt x="3215" y="0"/>
                    </a:cubicBezTo>
                    <a:close/>
                    <a:moveTo>
                      <a:pt x="8" y="6264"/>
                    </a:moveTo>
                    <a:cubicBezTo>
                      <a:pt x="5" y="6267"/>
                      <a:pt x="3" y="6270"/>
                      <a:pt x="0" y="6273"/>
                    </a:cubicBezTo>
                    <a:cubicBezTo>
                      <a:pt x="4" y="6270"/>
                      <a:pt x="6" y="6267"/>
                      <a:pt x="8" y="6264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96" name="Google Shape;2596;p8"/>
              <p:cNvSpPr/>
              <p:nvPr/>
            </p:nvSpPr>
            <p:spPr>
              <a:xfrm>
                <a:off x="790870" y="2442052"/>
                <a:ext cx="35725" cy="28329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812" extrusionOk="0">
                    <a:moveTo>
                      <a:pt x="1024" y="0"/>
                    </a:moveTo>
                    <a:lnTo>
                      <a:pt x="1024" y="0"/>
                    </a:lnTo>
                    <a:cubicBezTo>
                      <a:pt x="968" y="33"/>
                      <a:pt x="912" y="56"/>
                      <a:pt x="857" y="78"/>
                    </a:cubicBezTo>
                    <a:cubicBezTo>
                      <a:pt x="590" y="211"/>
                      <a:pt x="346" y="356"/>
                      <a:pt x="168" y="579"/>
                    </a:cubicBezTo>
                    <a:cubicBezTo>
                      <a:pt x="112" y="646"/>
                      <a:pt x="56" y="723"/>
                      <a:pt x="0" y="812"/>
                    </a:cubicBezTo>
                    <a:cubicBezTo>
                      <a:pt x="67" y="767"/>
                      <a:pt x="134" y="723"/>
                      <a:pt x="212" y="668"/>
                    </a:cubicBezTo>
                    <a:cubicBezTo>
                      <a:pt x="267" y="612"/>
                      <a:pt x="312" y="545"/>
                      <a:pt x="379" y="490"/>
                    </a:cubicBezTo>
                    <a:cubicBezTo>
                      <a:pt x="490" y="379"/>
                      <a:pt x="623" y="300"/>
                      <a:pt x="768" y="234"/>
                    </a:cubicBezTo>
                    <a:cubicBezTo>
                      <a:pt x="857" y="167"/>
                      <a:pt x="935" y="89"/>
                      <a:pt x="1024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97" name="Google Shape;2597;p8"/>
              <p:cNvSpPr/>
              <p:nvPr/>
            </p:nvSpPr>
            <p:spPr>
              <a:xfrm>
                <a:off x="793591" y="2241827"/>
                <a:ext cx="145167" cy="202173"/>
              </a:xfrm>
              <a:custGeom>
                <a:avLst/>
                <a:gdLst/>
                <a:ahLst/>
                <a:cxnLst/>
                <a:rect l="l" t="t" r="r" b="b"/>
                <a:pathLst>
                  <a:path w="4161" h="5795" extrusionOk="0">
                    <a:moveTo>
                      <a:pt x="4160" y="0"/>
                    </a:moveTo>
                    <a:cubicBezTo>
                      <a:pt x="3993" y="201"/>
                      <a:pt x="3815" y="389"/>
                      <a:pt x="3637" y="579"/>
                    </a:cubicBezTo>
                    <a:cubicBezTo>
                      <a:pt x="3248" y="1001"/>
                      <a:pt x="2859" y="1435"/>
                      <a:pt x="2559" y="1936"/>
                    </a:cubicBezTo>
                    <a:cubicBezTo>
                      <a:pt x="2258" y="2436"/>
                      <a:pt x="2058" y="3014"/>
                      <a:pt x="1802" y="3548"/>
                    </a:cubicBezTo>
                    <a:cubicBezTo>
                      <a:pt x="1390" y="4405"/>
                      <a:pt x="801" y="5117"/>
                      <a:pt x="56" y="5673"/>
                    </a:cubicBezTo>
                    <a:cubicBezTo>
                      <a:pt x="45" y="5695"/>
                      <a:pt x="34" y="5728"/>
                      <a:pt x="23" y="5750"/>
                    </a:cubicBezTo>
                    <a:cubicBezTo>
                      <a:pt x="11" y="5762"/>
                      <a:pt x="11" y="5784"/>
                      <a:pt x="1" y="5795"/>
                    </a:cubicBezTo>
                    <a:cubicBezTo>
                      <a:pt x="656" y="5339"/>
                      <a:pt x="1213" y="4771"/>
                      <a:pt x="1613" y="4082"/>
                    </a:cubicBezTo>
                    <a:cubicBezTo>
                      <a:pt x="1914" y="3582"/>
                      <a:pt x="2114" y="3014"/>
                      <a:pt x="2369" y="2469"/>
                    </a:cubicBezTo>
                    <a:cubicBezTo>
                      <a:pt x="2636" y="1924"/>
                      <a:pt x="2981" y="1446"/>
                      <a:pt x="3370" y="1001"/>
                    </a:cubicBezTo>
                    <a:cubicBezTo>
                      <a:pt x="3626" y="712"/>
                      <a:pt x="3904" y="434"/>
                      <a:pt x="4160" y="145"/>
                    </a:cubicBezTo>
                    <a:lnTo>
                      <a:pt x="4160" y="0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98" name="Google Shape;2598;p8"/>
              <p:cNvSpPr/>
              <p:nvPr/>
            </p:nvSpPr>
            <p:spPr>
              <a:xfrm>
                <a:off x="741607" y="2033056"/>
                <a:ext cx="159122" cy="555688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15928" extrusionOk="0">
                    <a:moveTo>
                      <a:pt x="4316" y="1"/>
                    </a:moveTo>
                    <a:cubicBezTo>
                      <a:pt x="3904" y="579"/>
                      <a:pt x="3548" y="1168"/>
                      <a:pt x="3192" y="1769"/>
                    </a:cubicBezTo>
                    <a:cubicBezTo>
                      <a:pt x="2848" y="2381"/>
                      <a:pt x="2525" y="2992"/>
                      <a:pt x="2213" y="3626"/>
                    </a:cubicBezTo>
                    <a:lnTo>
                      <a:pt x="1991" y="4094"/>
                    </a:lnTo>
                    <a:lnTo>
                      <a:pt x="1768" y="4571"/>
                    </a:lnTo>
                    <a:cubicBezTo>
                      <a:pt x="1691" y="4727"/>
                      <a:pt x="1624" y="4894"/>
                      <a:pt x="1557" y="5050"/>
                    </a:cubicBezTo>
                    <a:lnTo>
                      <a:pt x="1446" y="5295"/>
                    </a:lnTo>
                    <a:cubicBezTo>
                      <a:pt x="1412" y="5372"/>
                      <a:pt x="1390" y="5461"/>
                      <a:pt x="1357" y="5539"/>
                    </a:cubicBezTo>
                    <a:cubicBezTo>
                      <a:pt x="1290" y="5706"/>
                      <a:pt x="1234" y="5873"/>
                      <a:pt x="1168" y="6040"/>
                    </a:cubicBezTo>
                    <a:lnTo>
                      <a:pt x="1024" y="6551"/>
                    </a:lnTo>
                    <a:cubicBezTo>
                      <a:pt x="990" y="6640"/>
                      <a:pt x="967" y="6718"/>
                      <a:pt x="945" y="6807"/>
                    </a:cubicBezTo>
                    <a:lnTo>
                      <a:pt x="890" y="7063"/>
                    </a:lnTo>
                    <a:lnTo>
                      <a:pt x="767" y="7574"/>
                    </a:lnTo>
                    <a:cubicBezTo>
                      <a:pt x="478" y="8954"/>
                      <a:pt x="312" y="10344"/>
                      <a:pt x="189" y="11734"/>
                    </a:cubicBezTo>
                    <a:cubicBezTo>
                      <a:pt x="134" y="12435"/>
                      <a:pt x="89" y="13135"/>
                      <a:pt x="55" y="13825"/>
                    </a:cubicBezTo>
                    <a:cubicBezTo>
                      <a:pt x="23" y="14526"/>
                      <a:pt x="0" y="15226"/>
                      <a:pt x="0" y="15928"/>
                    </a:cubicBezTo>
                    <a:lnTo>
                      <a:pt x="779" y="15916"/>
                    </a:lnTo>
                    <a:cubicBezTo>
                      <a:pt x="767" y="15238"/>
                      <a:pt x="767" y="14537"/>
                      <a:pt x="779" y="13847"/>
                    </a:cubicBezTo>
                    <a:cubicBezTo>
                      <a:pt x="790" y="13158"/>
                      <a:pt x="812" y="12468"/>
                      <a:pt x="846" y="11779"/>
                    </a:cubicBezTo>
                    <a:cubicBezTo>
                      <a:pt x="923" y="10411"/>
                      <a:pt x="1056" y="9032"/>
                      <a:pt x="1290" y="7686"/>
                    </a:cubicBezTo>
                    <a:lnTo>
                      <a:pt x="1402" y="7186"/>
                    </a:lnTo>
                    <a:lnTo>
                      <a:pt x="1446" y="6929"/>
                    </a:lnTo>
                    <a:cubicBezTo>
                      <a:pt x="1468" y="6852"/>
                      <a:pt x="1491" y="6763"/>
                      <a:pt x="1513" y="6685"/>
                    </a:cubicBezTo>
                    <a:lnTo>
                      <a:pt x="1646" y="6195"/>
                    </a:lnTo>
                    <a:cubicBezTo>
                      <a:pt x="1702" y="6029"/>
                      <a:pt x="1758" y="5873"/>
                      <a:pt x="1802" y="5706"/>
                    </a:cubicBezTo>
                    <a:cubicBezTo>
                      <a:pt x="1835" y="5628"/>
                      <a:pt x="1857" y="5550"/>
                      <a:pt x="1891" y="5473"/>
                    </a:cubicBezTo>
                    <a:lnTo>
                      <a:pt x="1991" y="5228"/>
                    </a:lnTo>
                    <a:cubicBezTo>
                      <a:pt x="2057" y="5072"/>
                      <a:pt x="2113" y="4917"/>
                      <a:pt x="2180" y="4749"/>
                    </a:cubicBezTo>
                    <a:lnTo>
                      <a:pt x="2391" y="4282"/>
                    </a:lnTo>
                    <a:lnTo>
                      <a:pt x="2591" y="3804"/>
                    </a:lnTo>
                    <a:cubicBezTo>
                      <a:pt x="2880" y="3182"/>
                      <a:pt x="3192" y="2559"/>
                      <a:pt x="3515" y="1947"/>
                    </a:cubicBezTo>
                    <a:cubicBezTo>
                      <a:pt x="3837" y="1346"/>
                      <a:pt x="4182" y="745"/>
                      <a:pt x="4560" y="179"/>
                    </a:cubicBezTo>
                    <a:lnTo>
                      <a:pt x="4316" y="1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99" name="Google Shape;2599;p8"/>
              <p:cNvSpPr/>
              <p:nvPr/>
            </p:nvSpPr>
            <p:spPr>
              <a:xfrm>
                <a:off x="948810" y="1975246"/>
                <a:ext cx="132747" cy="105988"/>
              </a:xfrm>
              <a:custGeom>
                <a:avLst/>
                <a:gdLst/>
                <a:ahLst/>
                <a:cxnLst/>
                <a:rect l="l" t="t" r="r" b="b"/>
                <a:pathLst>
                  <a:path w="3805" h="3038" extrusionOk="0">
                    <a:moveTo>
                      <a:pt x="2556" y="1"/>
                    </a:moveTo>
                    <a:cubicBezTo>
                      <a:pt x="2430" y="1"/>
                      <a:pt x="2280" y="55"/>
                      <a:pt x="2124" y="145"/>
                    </a:cubicBezTo>
                    <a:cubicBezTo>
                      <a:pt x="1914" y="267"/>
                      <a:pt x="1546" y="768"/>
                      <a:pt x="990" y="1090"/>
                    </a:cubicBezTo>
                    <a:cubicBezTo>
                      <a:pt x="675" y="1275"/>
                      <a:pt x="405" y="1317"/>
                      <a:pt x="227" y="1317"/>
                    </a:cubicBezTo>
                    <a:cubicBezTo>
                      <a:pt x="84" y="1317"/>
                      <a:pt x="1" y="1290"/>
                      <a:pt x="1" y="1290"/>
                    </a:cubicBezTo>
                    <a:lnTo>
                      <a:pt x="1" y="1290"/>
                    </a:lnTo>
                    <a:lnTo>
                      <a:pt x="245" y="2659"/>
                    </a:lnTo>
                    <a:cubicBezTo>
                      <a:pt x="245" y="2659"/>
                      <a:pt x="1368" y="2936"/>
                      <a:pt x="2347" y="3025"/>
                    </a:cubicBezTo>
                    <a:cubicBezTo>
                      <a:pt x="2428" y="3034"/>
                      <a:pt x="2504" y="3037"/>
                      <a:pt x="2577" y="3037"/>
                    </a:cubicBezTo>
                    <a:cubicBezTo>
                      <a:pt x="3379" y="3037"/>
                      <a:pt x="3719" y="2567"/>
                      <a:pt x="3760" y="2425"/>
                    </a:cubicBezTo>
                    <a:cubicBezTo>
                      <a:pt x="3804" y="2269"/>
                      <a:pt x="3649" y="2269"/>
                      <a:pt x="3570" y="2180"/>
                    </a:cubicBezTo>
                    <a:cubicBezTo>
                      <a:pt x="3504" y="2091"/>
                      <a:pt x="3570" y="1902"/>
                      <a:pt x="3504" y="1713"/>
                    </a:cubicBezTo>
                    <a:cubicBezTo>
                      <a:pt x="3426" y="1513"/>
                      <a:pt x="3170" y="1290"/>
                      <a:pt x="3137" y="1157"/>
                    </a:cubicBezTo>
                    <a:cubicBezTo>
                      <a:pt x="3115" y="1023"/>
                      <a:pt x="3181" y="912"/>
                      <a:pt x="3204" y="768"/>
                    </a:cubicBezTo>
                    <a:cubicBezTo>
                      <a:pt x="3226" y="623"/>
                      <a:pt x="3115" y="590"/>
                      <a:pt x="3070" y="390"/>
                    </a:cubicBezTo>
                    <a:cubicBezTo>
                      <a:pt x="3026" y="190"/>
                      <a:pt x="2826" y="78"/>
                      <a:pt x="2681" y="22"/>
                    </a:cubicBezTo>
                    <a:cubicBezTo>
                      <a:pt x="2643" y="8"/>
                      <a:pt x="2601" y="1"/>
                      <a:pt x="2556" y="1"/>
                    </a:cubicBez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00" name="Google Shape;2600;p8"/>
              <p:cNvSpPr/>
              <p:nvPr/>
            </p:nvSpPr>
            <p:spPr>
              <a:xfrm>
                <a:off x="948810" y="2014809"/>
                <a:ext cx="129991" cy="66426"/>
              </a:xfrm>
              <a:custGeom>
                <a:avLst/>
                <a:gdLst/>
                <a:ahLst/>
                <a:cxnLst/>
                <a:rect l="l" t="t" r="r" b="b"/>
                <a:pathLst>
                  <a:path w="3726" h="1904" extrusionOk="0">
                    <a:moveTo>
                      <a:pt x="913" y="0"/>
                    </a:moveTo>
                    <a:lnTo>
                      <a:pt x="913" y="0"/>
                    </a:lnTo>
                    <a:cubicBezTo>
                      <a:pt x="629" y="148"/>
                      <a:pt x="389" y="183"/>
                      <a:pt x="227" y="183"/>
                    </a:cubicBezTo>
                    <a:cubicBezTo>
                      <a:pt x="84" y="183"/>
                      <a:pt x="1" y="156"/>
                      <a:pt x="1" y="156"/>
                    </a:cubicBezTo>
                    <a:lnTo>
                      <a:pt x="1" y="156"/>
                    </a:lnTo>
                    <a:lnTo>
                      <a:pt x="245" y="1525"/>
                    </a:lnTo>
                    <a:cubicBezTo>
                      <a:pt x="245" y="1525"/>
                      <a:pt x="1368" y="1802"/>
                      <a:pt x="2347" y="1891"/>
                    </a:cubicBezTo>
                    <a:cubicBezTo>
                      <a:pt x="2429" y="1900"/>
                      <a:pt x="2508" y="1904"/>
                      <a:pt x="2582" y="1904"/>
                    </a:cubicBezTo>
                    <a:cubicBezTo>
                      <a:pt x="3270" y="1904"/>
                      <a:pt x="3616" y="1559"/>
                      <a:pt x="3726" y="1369"/>
                    </a:cubicBezTo>
                    <a:cubicBezTo>
                      <a:pt x="3693" y="1369"/>
                      <a:pt x="3659" y="1380"/>
                      <a:pt x="3637" y="1380"/>
                    </a:cubicBezTo>
                    <a:cubicBezTo>
                      <a:pt x="3426" y="1413"/>
                      <a:pt x="3248" y="1535"/>
                      <a:pt x="3070" y="1636"/>
                    </a:cubicBezTo>
                    <a:cubicBezTo>
                      <a:pt x="2934" y="1704"/>
                      <a:pt x="2771" y="1766"/>
                      <a:pt x="2617" y="1766"/>
                    </a:cubicBezTo>
                    <a:cubicBezTo>
                      <a:pt x="2570" y="1766"/>
                      <a:pt x="2524" y="1760"/>
                      <a:pt x="2480" y="1747"/>
                    </a:cubicBezTo>
                    <a:cubicBezTo>
                      <a:pt x="2336" y="1703"/>
                      <a:pt x="2213" y="1591"/>
                      <a:pt x="2058" y="1569"/>
                    </a:cubicBezTo>
                    <a:cubicBezTo>
                      <a:pt x="2040" y="1567"/>
                      <a:pt x="2022" y="1566"/>
                      <a:pt x="2004" y="1566"/>
                    </a:cubicBezTo>
                    <a:cubicBezTo>
                      <a:pt x="1930" y="1566"/>
                      <a:pt x="1849" y="1582"/>
                      <a:pt x="1768" y="1591"/>
                    </a:cubicBezTo>
                    <a:cubicBezTo>
                      <a:pt x="1669" y="1591"/>
                      <a:pt x="1558" y="1580"/>
                      <a:pt x="1502" y="1502"/>
                    </a:cubicBezTo>
                    <a:cubicBezTo>
                      <a:pt x="1413" y="1402"/>
                      <a:pt x="1457" y="1235"/>
                      <a:pt x="1513" y="1113"/>
                    </a:cubicBezTo>
                    <a:cubicBezTo>
                      <a:pt x="1568" y="991"/>
                      <a:pt x="1513" y="912"/>
                      <a:pt x="1435" y="801"/>
                    </a:cubicBezTo>
                    <a:cubicBezTo>
                      <a:pt x="1380" y="724"/>
                      <a:pt x="1368" y="623"/>
                      <a:pt x="1268" y="613"/>
                    </a:cubicBezTo>
                    <a:cubicBezTo>
                      <a:pt x="1179" y="601"/>
                      <a:pt x="1068" y="601"/>
                      <a:pt x="990" y="546"/>
                    </a:cubicBezTo>
                    <a:cubicBezTo>
                      <a:pt x="901" y="490"/>
                      <a:pt x="856" y="368"/>
                      <a:pt x="856" y="257"/>
                    </a:cubicBezTo>
                    <a:cubicBezTo>
                      <a:pt x="856" y="168"/>
                      <a:pt x="879" y="89"/>
                      <a:pt x="913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01" name="Google Shape;2601;p8"/>
              <p:cNvSpPr/>
              <p:nvPr/>
            </p:nvSpPr>
            <p:spPr>
              <a:xfrm>
                <a:off x="978674" y="1996179"/>
                <a:ext cx="43505" cy="29166"/>
              </a:xfrm>
              <a:custGeom>
                <a:avLst/>
                <a:gdLst/>
                <a:ahLst/>
                <a:cxnLst/>
                <a:rect l="l" t="t" r="r" b="b"/>
                <a:pathLst>
                  <a:path w="1247" h="836" extrusionOk="0">
                    <a:moveTo>
                      <a:pt x="1235" y="1"/>
                    </a:moveTo>
                    <a:cubicBezTo>
                      <a:pt x="1068" y="45"/>
                      <a:pt x="912" y="134"/>
                      <a:pt x="768" y="223"/>
                    </a:cubicBezTo>
                    <a:cubicBezTo>
                      <a:pt x="613" y="324"/>
                      <a:pt x="479" y="423"/>
                      <a:pt x="334" y="524"/>
                    </a:cubicBezTo>
                    <a:cubicBezTo>
                      <a:pt x="234" y="601"/>
                      <a:pt x="123" y="668"/>
                      <a:pt x="0" y="724"/>
                    </a:cubicBezTo>
                    <a:lnTo>
                      <a:pt x="0" y="791"/>
                    </a:lnTo>
                    <a:lnTo>
                      <a:pt x="0" y="835"/>
                    </a:lnTo>
                    <a:cubicBezTo>
                      <a:pt x="146" y="768"/>
                      <a:pt x="267" y="679"/>
                      <a:pt x="379" y="579"/>
                    </a:cubicBezTo>
                    <a:cubicBezTo>
                      <a:pt x="524" y="479"/>
                      <a:pt x="646" y="368"/>
                      <a:pt x="791" y="257"/>
                    </a:cubicBezTo>
                    <a:cubicBezTo>
                      <a:pt x="924" y="156"/>
                      <a:pt x="1080" y="67"/>
                      <a:pt x="1246" y="12"/>
                    </a:cubicBezTo>
                    <a:lnTo>
                      <a:pt x="1235" y="1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02" name="Google Shape;2602;p8"/>
              <p:cNvSpPr/>
              <p:nvPr/>
            </p:nvSpPr>
            <p:spPr>
              <a:xfrm>
                <a:off x="957706" y="2021403"/>
                <a:ext cx="21002" cy="7047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02" extrusionOk="0">
                    <a:moveTo>
                      <a:pt x="601" y="1"/>
                    </a:moveTo>
                    <a:cubicBezTo>
                      <a:pt x="569" y="23"/>
                      <a:pt x="535" y="34"/>
                      <a:pt x="490" y="56"/>
                    </a:cubicBezTo>
                    <a:cubicBezTo>
                      <a:pt x="346" y="123"/>
                      <a:pt x="179" y="167"/>
                      <a:pt x="1" y="167"/>
                    </a:cubicBezTo>
                    <a:lnTo>
                      <a:pt x="1" y="179"/>
                    </a:lnTo>
                    <a:cubicBezTo>
                      <a:pt x="68" y="190"/>
                      <a:pt x="124" y="201"/>
                      <a:pt x="190" y="201"/>
                    </a:cubicBezTo>
                    <a:cubicBezTo>
                      <a:pt x="302" y="201"/>
                      <a:pt x="424" y="179"/>
                      <a:pt x="524" y="134"/>
                    </a:cubicBezTo>
                    <a:cubicBezTo>
                      <a:pt x="557" y="134"/>
                      <a:pt x="579" y="123"/>
                      <a:pt x="601" y="112"/>
                    </a:cubicBezTo>
                    <a:lnTo>
                      <a:pt x="601" y="68"/>
                    </a:lnTo>
                    <a:lnTo>
                      <a:pt x="601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03" name="Google Shape;2603;p8"/>
              <p:cNvSpPr/>
              <p:nvPr/>
            </p:nvSpPr>
            <p:spPr>
              <a:xfrm>
                <a:off x="979093" y="2005494"/>
                <a:ext cx="61332" cy="26061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747" extrusionOk="0">
                    <a:moveTo>
                      <a:pt x="1713" y="1"/>
                    </a:moveTo>
                    <a:cubicBezTo>
                      <a:pt x="1513" y="1"/>
                      <a:pt x="1312" y="57"/>
                      <a:pt x="1123" y="134"/>
                    </a:cubicBezTo>
                    <a:cubicBezTo>
                      <a:pt x="923" y="212"/>
                      <a:pt x="734" y="312"/>
                      <a:pt x="534" y="401"/>
                    </a:cubicBezTo>
                    <a:cubicBezTo>
                      <a:pt x="356" y="490"/>
                      <a:pt x="178" y="568"/>
                      <a:pt x="0" y="646"/>
                    </a:cubicBezTo>
                    <a:cubicBezTo>
                      <a:pt x="11" y="679"/>
                      <a:pt x="33" y="712"/>
                      <a:pt x="55" y="746"/>
                    </a:cubicBezTo>
                    <a:cubicBezTo>
                      <a:pt x="233" y="668"/>
                      <a:pt x="400" y="579"/>
                      <a:pt x="578" y="479"/>
                    </a:cubicBezTo>
                    <a:cubicBezTo>
                      <a:pt x="767" y="379"/>
                      <a:pt x="945" y="267"/>
                      <a:pt x="1145" y="178"/>
                    </a:cubicBezTo>
                    <a:cubicBezTo>
                      <a:pt x="1335" y="89"/>
                      <a:pt x="1535" y="23"/>
                      <a:pt x="1757" y="12"/>
                    </a:cubicBezTo>
                    <a:lnTo>
                      <a:pt x="1757" y="1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04" name="Google Shape;2604;p8"/>
              <p:cNvSpPr/>
              <p:nvPr/>
            </p:nvSpPr>
            <p:spPr>
              <a:xfrm>
                <a:off x="956555" y="2027997"/>
                <a:ext cx="24491" cy="8582"/>
              </a:xfrm>
              <a:custGeom>
                <a:avLst/>
                <a:gdLst/>
                <a:ahLst/>
                <a:cxnLst/>
                <a:rect l="l" t="t" r="r" b="b"/>
                <a:pathLst>
                  <a:path w="702" h="246" extrusionOk="0">
                    <a:moveTo>
                      <a:pt x="646" y="1"/>
                    </a:moveTo>
                    <a:cubicBezTo>
                      <a:pt x="634" y="1"/>
                      <a:pt x="612" y="12"/>
                      <a:pt x="602" y="23"/>
                    </a:cubicBezTo>
                    <a:cubicBezTo>
                      <a:pt x="401" y="101"/>
                      <a:pt x="201" y="179"/>
                      <a:pt x="1" y="235"/>
                    </a:cubicBezTo>
                    <a:lnTo>
                      <a:pt x="1" y="245"/>
                    </a:lnTo>
                    <a:cubicBezTo>
                      <a:pt x="212" y="245"/>
                      <a:pt x="434" y="190"/>
                      <a:pt x="634" y="123"/>
                    </a:cubicBezTo>
                    <a:cubicBezTo>
                      <a:pt x="657" y="112"/>
                      <a:pt x="679" y="112"/>
                      <a:pt x="701" y="101"/>
                    </a:cubicBezTo>
                    <a:cubicBezTo>
                      <a:pt x="679" y="67"/>
                      <a:pt x="657" y="34"/>
                      <a:pt x="646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05" name="Google Shape;2605;p8"/>
              <p:cNvSpPr/>
              <p:nvPr/>
            </p:nvSpPr>
            <p:spPr>
              <a:xfrm>
                <a:off x="996153" y="2029567"/>
                <a:ext cx="38062" cy="10885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312" extrusionOk="0">
                    <a:moveTo>
                      <a:pt x="1090" y="0"/>
                    </a:moveTo>
                    <a:cubicBezTo>
                      <a:pt x="901" y="12"/>
                      <a:pt x="723" y="56"/>
                      <a:pt x="545" y="101"/>
                    </a:cubicBezTo>
                    <a:cubicBezTo>
                      <a:pt x="367" y="156"/>
                      <a:pt x="201" y="200"/>
                      <a:pt x="23" y="234"/>
                    </a:cubicBezTo>
                    <a:cubicBezTo>
                      <a:pt x="11" y="234"/>
                      <a:pt x="0" y="234"/>
                      <a:pt x="0" y="245"/>
                    </a:cubicBezTo>
                    <a:cubicBezTo>
                      <a:pt x="11" y="256"/>
                      <a:pt x="23" y="279"/>
                      <a:pt x="33" y="312"/>
                    </a:cubicBezTo>
                    <a:cubicBezTo>
                      <a:pt x="211" y="267"/>
                      <a:pt x="389" y="200"/>
                      <a:pt x="557" y="145"/>
                    </a:cubicBezTo>
                    <a:cubicBezTo>
                      <a:pt x="734" y="89"/>
                      <a:pt x="901" y="34"/>
                      <a:pt x="1090" y="12"/>
                    </a:cubicBezTo>
                    <a:lnTo>
                      <a:pt x="1090" y="0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06" name="Google Shape;2606;p8"/>
              <p:cNvSpPr/>
              <p:nvPr/>
            </p:nvSpPr>
            <p:spPr>
              <a:xfrm>
                <a:off x="958892" y="2038080"/>
                <a:ext cx="38446" cy="5477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57" extrusionOk="0">
                    <a:moveTo>
                      <a:pt x="1068" y="1"/>
                    </a:moveTo>
                    <a:cubicBezTo>
                      <a:pt x="890" y="23"/>
                      <a:pt x="723" y="45"/>
                      <a:pt x="545" y="57"/>
                    </a:cubicBezTo>
                    <a:cubicBezTo>
                      <a:pt x="367" y="79"/>
                      <a:pt x="189" y="90"/>
                      <a:pt x="1" y="101"/>
                    </a:cubicBezTo>
                    <a:cubicBezTo>
                      <a:pt x="156" y="134"/>
                      <a:pt x="312" y="156"/>
                      <a:pt x="468" y="156"/>
                    </a:cubicBezTo>
                    <a:cubicBezTo>
                      <a:pt x="490" y="156"/>
                      <a:pt x="523" y="146"/>
                      <a:pt x="557" y="146"/>
                    </a:cubicBezTo>
                    <a:cubicBezTo>
                      <a:pt x="735" y="146"/>
                      <a:pt x="923" y="112"/>
                      <a:pt x="1101" y="68"/>
                    </a:cubicBezTo>
                    <a:cubicBezTo>
                      <a:pt x="1091" y="35"/>
                      <a:pt x="1079" y="12"/>
                      <a:pt x="1068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07" name="Google Shape;2607;p8"/>
              <p:cNvSpPr/>
              <p:nvPr/>
            </p:nvSpPr>
            <p:spPr>
              <a:xfrm>
                <a:off x="999642" y="2049348"/>
                <a:ext cx="59413" cy="9734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279" extrusionOk="0">
                    <a:moveTo>
                      <a:pt x="1569" y="1"/>
                    </a:moveTo>
                    <a:cubicBezTo>
                      <a:pt x="1369" y="1"/>
                      <a:pt x="1168" y="34"/>
                      <a:pt x="979" y="78"/>
                    </a:cubicBezTo>
                    <a:cubicBezTo>
                      <a:pt x="756" y="134"/>
                      <a:pt x="546" y="167"/>
                      <a:pt x="323" y="167"/>
                    </a:cubicBezTo>
                    <a:lnTo>
                      <a:pt x="267" y="167"/>
                    </a:lnTo>
                    <a:cubicBezTo>
                      <a:pt x="190" y="167"/>
                      <a:pt x="123" y="156"/>
                      <a:pt x="45" y="156"/>
                    </a:cubicBezTo>
                    <a:cubicBezTo>
                      <a:pt x="22" y="189"/>
                      <a:pt x="12" y="234"/>
                      <a:pt x="0" y="278"/>
                    </a:cubicBezTo>
                    <a:lnTo>
                      <a:pt x="267" y="278"/>
                    </a:lnTo>
                    <a:cubicBezTo>
                      <a:pt x="390" y="268"/>
                      <a:pt x="523" y="256"/>
                      <a:pt x="634" y="234"/>
                    </a:cubicBezTo>
                    <a:cubicBezTo>
                      <a:pt x="756" y="212"/>
                      <a:pt x="879" y="179"/>
                      <a:pt x="990" y="145"/>
                    </a:cubicBezTo>
                    <a:cubicBezTo>
                      <a:pt x="1213" y="78"/>
                      <a:pt x="1435" y="11"/>
                      <a:pt x="1658" y="11"/>
                    </a:cubicBezTo>
                    <a:lnTo>
                      <a:pt x="1702" y="11"/>
                    </a:lnTo>
                    <a:lnTo>
                      <a:pt x="1702" y="1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08" name="Google Shape;2608;p8"/>
              <p:cNvSpPr/>
              <p:nvPr/>
            </p:nvSpPr>
            <p:spPr>
              <a:xfrm>
                <a:off x="959276" y="2047813"/>
                <a:ext cx="41935" cy="11269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323" extrusionOk="0">
                    <a:moveTo>
                      <a:pt x="12" y="0"/>
                    </a:moveTo>
                    <a:lnTo>
                      <a:pt x="0" y="11"/>
                    </a:lnTo>
                    <a:cubicBezTo>
                      <a:pt x="223" y="122"/>
                      <a:pt x="457" y="200"/>
                      <a:pt x="690" y="256"/>
                    </a:cubicBezTo>
                    <a:cubicBezTo>
                      <a:pt x="846" y="289"/>
                      <a:pt x="1001" y="312"/>
                      <a:pt x="1157" y="322"/>
                    </a:cubicBezTo>
                    <a:cubicBezTo>
                      <a:pt x="1169" y="278"/>
                      <a:pt x="1179" y="233"/>
                      <a:pt x="1202" y="200"/>
                    </a:cubicBezTo>
                    <a:cubicBezTo>
                      <a:pt x="1035" y="178"/>
                      <a:pt x="879" y="144"/>
                      <a:pt x="724" y="122"/>
                    </a:cubicBezTo>
                    <a:cubicBezTo>
                      <a:pt x="490" y="89"/>
                      <a:pt x="245" y="33"/>
                      <a:pt x="12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09" name="Google Shape;2609;p8"/>
              <p:cNvSpPr/>
              <p:nvPr/>
            </p:nvSpPr>
            <p:spPr>
              <a:xfrm>
                <a:off x="920864" y="2050918"/>
                <a:ext cx="164948" cy="131037"/>
              </a:xfrm>
              <a:custGeom>
                <a:avLst/>
                <a:gdLst/>
                <a:ahLst/>
                <a:cxnLst/>
                <a:rect l="l" t="t" r="r" b="b"/>
                <a:pathLst>
                  <a:path w="4728" h="3756" extrusionOk="0">
                    <a:moveTo>
                      <a:pt x="868" y="0"/>
                    </a:moveTo>
                    <a:lnTo>
                      <a:pt x="1" y="278"/>
                    </a:lnTo>
                    <a:cubicBezTo>
                      <a:pt x="1" y="278"/>
                      <a:pt x="446" y="2158"/>
                      <a:pt x="757" y="2836"/>
                    </a:cubicBezTo>
                    <a:cubicBezTo>
                      <a:pt x="1079" y="3503"/>
                      <a:pt x="1568" y="3582"/>
                      <a:pt x="1858" y="3681"/>
                    </a:cubicBezTo>
                    <a:cubicBezTo>
                      <a:pt x="2043" y="3741"/>
                      <a:pt x="2273" y="3756"/>
                      <a:pt x="2518" y="3756"/>
                    </a:cubicBezTo>
                    <a:cubicBezTo>
                      <a:pt x="2640" y="3756"/>
                      <a:pt x="2766" y="3752"/>
                      <a:pt x="2892" y="3748"/>
                    </a:cubicBezTo>
                    <a:cubicBezTo>
                      <a:pt x="3271" y="3737"/>
                      <a:pt x="3271" y="3503"/>
                      <a:pt x="3426" y="3359"/>
                    </a:cubicBezTo>
                    <a:cubicBezTo>
                      <a:pt x="3482" y="3303"/>
                      <a:pt x="3527" y="3287"/>
                      <a:pt x="3573" y="3287"/>
                    </a:cubicBezTo>
                    <a:cubicBezTo>
                      <a:pt x="3590" y="3287"/>
                      <a:pt x="3608" y="3289"/>
                      <a:pt x="3627" y="3292"/>
                    </a:cubicBezTo>
                    <a:cubicBezTo>
                      <a:pt x="3682" y="3292"/>
                      <a:pt x="3748" y="3292"/>
                      <a:pt x="3837" y="3214"/>
                    </a:cubicBezTo>
                    <a:cubicBezTo>
                      <a:pt x="4027" y="3070"/>
                      <a:pt x="3916" y="2814"/>
                      <a:pt x="3949" y="2703"/>
                    </a:cubicBezTo>
                    <a:cubicBezTo>
                      <a:pt x="3993" y="2603"/>
                      <a:pt x="4005" y="2591"/>
                      <a:pt x="4249" y="2492"/>
                    </a:cubicBezTo>
                    <a:cubicBezTo>
                      <a:pt x="4483" y="2380"/>
                      <a:pt x="4516" y="2146"/>
                      <a:pt x="4628" y="1958"/>
                    </a:cubicBezTo>
                    <a:cubicBezTo>
                      <a:pt x="4727" y="1758"/>
                      <a:pt x="4650" y="1613"/>
                      <a:pt x="4394" y="1524"/>
                    </a:cubicBezTo>
                    <a:cubicBezTo>
                      <a:pt x="4138" y="1424"/>
                      <a:pt x="4005" y="1457"/>
                      <a:pt x="3659" y="1424"/>
                    </a:cubicBezTo>
                    <a:cubicBezTo>
                      <a:pt x="3315" y="1379"/>
                      <a:pt x="2692" y="1179"/>
                      <a:pt x="2114" y="957"/>
                    </a:cubicBezTo>
                    <a:cubicBezTo>
                      <a:pt x="1546" y="745"/>
                      <a:pt x="868" y="0"/>
                      <a:pt x="868" y="0"/>
                    </a:cubicBez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10" name="Google Shape;2610;p8"/>
              <p:cNvSpPr/>
              <p:nvPr/>
            </p:nvSpPr>
            <p:spPr>
              <a:xfrm>
                <a:off x="920864" y="2050918"/>
                <a:ext cx="64821" cy="125735"/>
              </a:xfrm>
              <a:custGeom>
                <a:avLst/>
                <a:gdLst/>
                <a:ahLst/>
                <a:cxnLst/>
                <a:rect l="l" t="t" r="r" b="b"/>
                <a:pathLst>
                  <a:path w="1858" h="3604" extrusionOk="0">
                    <a:moveTo>
                      <a:pt x="868" y="0"/>
                    </a:moveTo>
                    <a:lnTo>
                      <a:pt x="1" y="278"/>
                    </a:lnTo>
                    <a:cubicBezTo>
                      <a:pt x="1" y="278"/>
                      <a:pt x="446" y="2158"/>
                      <a:pt x="757" y="2836"/>
                    </a:cubicBezTo>
                    <a:cubicBezTo>
                      <a:pt x="1002" y="3337"/>
                      <a:pt x="1346" y="3515"/>
                      <a:pt x="1613" y="3604"/>
                    </a:cubicBezTo>
                    <a:cubicBezTo>
                      <a:pt x="1746" y="3481"/>
                      <a:pt x="1858" y="3325"/>
                      <a:pt x="1825" y="3147"/>
                    </a:cubicBezTo>
                    <a:cubicBezTo>
                      <a:pt x="1791" y="3025"/>
                      <a:pt x="1691" y="2914"/>
                      <a:pt x="1657" y="2791"/>
                    </a:cubicBezTo>
                    <a:cubicBezTo>
                      <a:pt x="1625" y="2647"/>
                      <a:pt x="1680" y="2492"/>
                      <a:pt x="1724" y="2347"/>
                    </a:cubicBezTo>
                    <a:cubicBezTo>
                      <a:pt x="1825" y="1991"/>
                      <a:pt x="1769" y="1590"/>
                      <a:pt x="1568" y="1268"/>
                    </a:cubicBezTo>
                    <a:cubicBezTo>
                      <a:pt x="1513" y="1190"/>
                      <a:pt x="1457" y="1112"/>
                      <a:pt x="1447" y="1012"/>
                    </a:cubicBezTo>
                    <a:cubicBezTo>
                      <a:pt x="1424" y="901"/>
                      <a:pt x="1469" y="801"/>
                      <a:pt x="1502" y="690"/>
                    </a:cubicBezTo>
                    <a:cubicBezTo>
                      <a:pt x="1513" y="656"/>
                      <a:pt x="1513" y="634"/>
                      <a:pt x="1524" y="601"/>
                    </a:cubicBezTo>
                    <a:cubicBezTo>
                      <a:pt x="1157" y="322"/>
                      <a:pt x="868" y="0"/>
                      <a:pt x="868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11" name="Google Shape;2611;p8"/>
              <p:cNvSpPr/>
              <p:nvPr/>
            </p:nvSpPr>
            <p:spPr>
              <a:xfrm>
                <a:off x="978674" y="2139744"/>
                <a:ext cx="802" cy="837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12" y="1"/>
                    </a:moveTo>
                    <a:cubicBezTo>
                      <a:pt x="12" y="12"/>
                      <a:pt x="12" y="23"/>
                      <a:pt x="0" y="23"/>
                    </a:cubicBezTo>
                    <a:lnTo>
                      <a:pt x="12" y="23"/>
                    </a:lnTo>
                    <a:lnTo>
                      <a:pt x="23" y="12"/>
                    </a:lnTo>
                    <a:cubicBezTo>
                      <a:pt x="12" y="12"/>
                      <a:pt x="12" y="12"/>
                      <a:pt x="12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12" name="Google Shape;2612;p8"/>
              <p:cNvSpPr/>
              <p:nvPr/>
            </p:nvSpPr>
            <p:spPr>
              <a:xfrm>
                <a:off x="959660" y="2110682"/>
                <a:ext cx="19467" cy="29899"/>
              </a:xfrm>
              <a:custGeom>
                <a:avLst/>
                <a:gdLst/>
                <a:ahLst/>
                <a:cxnLst/>
                <a:rect l="l" t="t" r="r" b="b"/>
                <a:pathLst>
                  <a:path w="558" h="857" extrusionOk="0">
                    <a:moveTo>
                      <a:pt x="56" y="0"/>
                    </a:moveTo>
                    <a:cubicBezTo>
                      <a:pt x="34" y="55"/>
                      <a:pt x="23" y="111"/>
                      <a:pt x="1" y="166"/>
                    </a:cubicBezTo>
                    <a:cubicBezTo>
                      <a:pt x="23" y="233"/>
                      <a:pt x="56" y="311"/>
                      <a:pt x="90" y="378"/>
                    </a:cubicBezTo>
                    <a:cubicBezTo>
                      <a:pt x="190" y="578"/>
                      <a:pt x="335" y="779"/>
                      <a:pt x="545" y="856"/>
                    </a:cubicBezTo>
                    <a:cubicBezTo>
                      <a:pt x="557" y="856"/>
                      <a:pt x="557" y="845"/>
                      <a:pt x="557" y="834"/>
                    </a:cubicBezTo>
                    <a:cubicBezTo>
                      <a:pt x="357" y="734"/>
                      <a:pt x="246" y="545"/>
                      <a:pt x="167" y="344"/>
                    </a:cubicBezTo>
                    <a:cubicBezTo>
                      <a:pt x="134" y="233"/>
                      <a:pt x="90" y="122"/>
                      <a:pt x="56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13" name="Google Shape;2613;p8"/>
              <p:cNvSpPr/>
              <p:nvPr/>
            </p:nvSpPr>
            <p:spPr>
              <a:xfrm>
                <a:off x="982547" y="2118009"/>
                <a:ext cx="22188" cy="20619"/>
              </a:xfrm>
              <a:custGeom>
                <a:avLst/>
                <a:gdLst/>
                <a:ahLst/>
                <a:cxnLst/>
                <a:rect l="l" t="t" r="r" b="b"/>
                <a:pathLst>
                  <a:path w="636" h="591" extrusionOk="0">
                    <a:moveTo>
                      <a:pt x="1" y="1"/>
                    </a:moveTo>
                    <a:lnTo>
                      <a:pt x="1" y="90"/>
                    </a:lnTo>
                    <a:lnTo>
                      <a:pt x="45" y="134"/>
                    </a:lnTo>
                    <a:cubicBezTo>
                      <a:pt x="123" y="235"/>
                      <a:pt x="201" y="335"/>
                      <a:pt x="301" y="413"/>
                    </a:cubicBezTo>
                    <a:cubicBezTo>
                      <a:pt x="401" y="502"/>
                      <a:pt x="512" y="557"/>
                      <a:pt x="635" y="591"/>
                    </a:cubicBezTo>
                    <a:lnTo>
                      <a:pt x="635" y="579"/>
                    </a:lnTo>
                    <a:cubicBezTo>
                      <a:pt x="512" y="546"/>
                      <a:pt x="413" y="480"/>
                      <a:pt x="312" y="391"/>
                    </a:cubicBezTo>
                    <a:cubicBezTo>
                      <a:pt x="223" y="312"/>
                      <a:pt x="156" y="213"/>
                      <a:pt x="79" y="112"/>
                    </a:cubicBezTo>
                    <a:cubicBezTo>
                      <a:pt x="57" y="79"/>
                      <a:pt x="23" y="35"/>
                      <a:pt x="1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14" name="Google Shape;2614;p8"/>
              <p:cNvSpPr/>
              <p:nvPr/>
            </p:nvSpPr>
            <p:spPr>
              <a:xfrm>
                <a:off x="965102" y="2092401"/>
                <a:ext cx="17479" cy="28747"/>
              </a:xfrm>
              <a:custGeom>
                <a:avLst/>
                <a:gdLst/>
                <a:ahLst/>
                <a:cxnLst/>
                <a:rect l="l" t="t" r="r" b="b"/>
                <a:pathLst>
                  <a:path w="501" h="824" extrusionOk="0">
                    <a:moveTo>
                      <a:pt x="23" y="1"/>
                    </a:moveTo>
                    <a:cubicBezTo>
                      <a:pt x="11" y="45"/>
                      <a:pt x="11" y="90"/>
                      <a:pt x="1" y="134"/>
                    </a:cubicBezTo>
                    <a:lnTo>
                      <a:pt x="100" y="268"/>
                    </a:lnTo>
                    <a:cubicBezTo>
                      <a:pt x="234" y="457"/>
                      <a:pt x="367" y="635"/>
                      <a:pt x="501" y="824"/>
                    </a:cubicBezTo>
                    <a:lnTo>
                      <a:pt x="501" y="735"/>
                    </a:lnTo>
                    <a:cubicBezTo>
                      <a:pt x="389" y="569"/>
                      <a:pt x="268" y="401"/>
                      <a:pt x="156" y="235"/>
                    </a:cubicBez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15" name="Google Shape;2615;p8"/>
              <p:cNvSpPr/>
              <p:nvPr/>
            </p:nvSpPr>
            <p:spPr>
              <a:xfrm>
                <a:off x="940646" y="2052454"/>
                <a:ext cx="2756" cy="1605"/>
              </a:xfrm>
              <a:custGeom>
                <a:avLst/>
                <a:gdLst/>
                <a:ahLst/>
                <a:cxnLst/>
                <a:rect l="l" t="t" r="r" b="b"/>
                <a:pathLst>
                  <a:path w="79" h="46" extrusionOk="0">
                    <a:moveTo>
                      <a:pt x="23" y="1"/>
                    </a:moveTo>
                    <a:cubicBezTo>
                      <a:pt x="12" y="1"/>
                      <a:pt x="12" y="11"/>
                      <a:pt x="1" y="23"/>
                    </a:cubicBezTo>
                    <a:cubicBezTo>
                      <a:pt x="12" y="34"/>
                      <a:pt x="23" y="34"/>
                      <a:pt x="23" y="45"/>
                    </a:cubicBezTo>
                    <a:lnTo>
                      <a:pt x="79" y="34"/>
                    </a:lnTo>
                    <a:cubicBezTo>
                      <a:pt x="57" y="23"/>
                      <a:pt x="34" y="11"/>
                      <a:pt x="23" y="1"/>
                    </a:cubicBezTo>
                    <a:close/>
                  </a:path>
                </a:pathLst>
              </a:custGeom>
              <a:solidFill>
                <a:srgbClr val="B3B3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16" name="Google Shape;2616;p8"/>
              <p:cNvSpPr/>
              <p:nvPr/>
            </p:nvSpPr>
            <p:spPr>
              <a:xfrm>
                <a:off x="939494" y="2051267"/>
                <a:ext cx="1954" cy="1989"/>
              </a:xfrm>
              <a:custGeom>
                <a:avLst/>
                <a:gdLst/>
                <a:ahLst/>
                <a:cxnLst/>
                <a:rect l="l" t="t" r="r" b="b"/>
                <a:pathLst>
                  <a:path w="56" h="57" extrusionOk="0">
                    <a:moveTo>
                      <a:pt x="11" y="1"/>
                    </a:moveTo>
                    <a:lnTo>
                      <a:pt x="1" y="12"/>
                    </a:lnTo>
                    <a:cubicBezTo>
                      <a:pt x="11" y="23"/>
                      <a:pt x="23" y="45"/>
                      <a:pt x="34" y="57"/>
                    </a:cubicBezTo>
                    <a:cubicBezTo>
                      <a:pt x="45" y="45"/>
                      <a:pt x="45" y="35"/>
                      <a:pt x="56" y="35"/>
                    </a:cubicBezTo>
                    <a:cubicBezTo>
                      <a:pt x="34" y="23"/>
                      <a:pt x="23" y="12"/>
                      <a:pt x="11" y="1"/>
                    </a:cubicBezTo>
                    <a:close/>
                  </a:path>
                </a:pathLst>
              </a:custGeom>
              <a:solidFill>
                <a:srgbClr val="9A99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17" name="Google Shape;2617;p8"/>
              <p:cNvSpPr/>
              <p:nvPr/>
            </p:nvSpPr>
            <p:spPr>
              <a:xfrm>
                <a:off x="970929" y="2079632"/>
                <a:ext cx="43888" cy="31852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913" extrusionOk="0">
                    <a:moveTo>
                      <a:pt x="22" y="0"/>
                    </a:moveTo>
                    <a:cubicBezTo>
                      <a:pt x="12" y="55"/>
                      <a:pt x="0" y="100"/>
                      <a:pt x="0" y="144"/>
                    </a:cubicBezTo>
                    <a:cubicBezTo>
                      <a:pt x="22" y="167"/>
                      <a:pt x="45" y="178"/>
                      <a:pt x="67" y="200"/>
                    </a:cubicBezTo>
                    <a:cubicBezTo>
                      <a:pt x="245" y="356"/>
                      <a:pt x="434" y="490"/>
                      <a:pt x="634" y="612"/>
                    </a:cubicBezTo>
                    <a:cubicBezTo>
                      <a:pt x="835" y="734"/>
                      <a:pt x="1046" y="834"/>
                      <a:pt x="1257" y="912"/>
                    </a:cubicBezTo>
                    <a:lnTo>
                      <a:pt x="1257" y="901"/>
                    </a:lnTo>
                    <a:cubicBezTo>
                      <a:pt x="1057" y="801"/>
                      <a:pt x="857" y="690"/>
                      <a:pt x="667" y="556"/>
                    </a:cubicBezTo>
                    <a:cubicBezTo>
                      <a:pt x="479" y="423"/>
                      <a:pt x="301" y="278"/>
                      <a:pt x="133" y="122"/>
                    </a:cubicBezTo>
                    <a:cubicBezTo>
                      <a:pt x="101" y="78"/>
                      <a:pt x="67" y="45"/>
                      <a:pt x="22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18" name="Google Shape;2618;p8"/>
              <p:cNvSpPr/>
              <p:nvPr/>
            </p:nvSpPr>
            <p:spPr>
              <a:xfrm>
                <a:off x="941413" y="2053605"/>
                <a:ext cx="30317" cy="31085"/>
              </a:xfrm>
              <a:custGeom>
                <a:avLst/>
                <a:gdLst/>
                <a:ahLst/>
                <a:cxnLst/>
                <a:rect l="l" t="t" r="r" b="b"/>
                <a:pathLst>
                  <a:path w="869" h="891" extrusionOk="0">
                    <a:moveTo>
                      <a:pt x="57" y="1"/>
                    </a:moveTo>
                    <a:lnTo>
                      <a:pt x="1" y="12"/>
                    </a:lnTo>
                    <a:lnTo>
                      <a:pt x="23" y="34"/>
                    </a:lnTo>
                    <a:lnTo>
                      <a:pt x="45" y="34"/>
                    </a:lnTo>
                    <a:cubicBezTo>
                      <a:pt x="79" y="45"/>
                      <a:pt x="124" y="57"/>
                      <a:pt x="156" y="67"/>
                    </a:cubicBezTo>
                    <a:lnTo>
                      <a:pt x="57" y="1"/>
                    </a:lnTo>
                    <a:close/>
                    <a:moveTo>
                      <a:pt x="357" y="235"/>
                    </a:moveTo>
                    <a:cubicBezTo>
                      <a:pt x="446" y="334"/>
                      <a:pt x="512" y="446"/>
                      <a:pt x="579" y="502"/>
                    </a:cubicBezTo>
                    <a:cubicBezTo>
                      <a:pt x="613" y="535"/>
                      <a:pt x="657" y="613"/>
                      <a:pt x="690" y="746"/>
                    </a:cubicBezTo>
                    <a:cubicBezTo>
                      <a:pt x="735" y="791"/>
                      <a:pt x="791" y="846"/>
                      <a:pt x="846" y="890"/>
                    </a:cubicBezTo>
                    <a:cubicBezTo>
                      <a:pt x="846" y="846"/>
                      <a:pt x="858" y="801"/>
                      <a:pt x="868" y="746"/>
                    </a:cubicBezTo>
                    <a:cubicBezTo>
                      <a:pt x="746" y="624"/>
                      <a:pt x="635" y="490"/>
                      <a:pt x="502" y="368"/>
                    </a:cubicBezTo>
                    <a:cubicBezTo>
                      <a:pt x="457" y="324"/>
                      <a:pt x="413" y="279"/>
                      <a:pt x="357" y="235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19" name="Google Shape;2619;p8"/>
              <p:cNvSpPr/>
              <p:nvPr/>
            </p:nvSpPr>
            <p:spPr>
              <a:xfrm>
                <a:off x="818432" y="2055559"/>
                <a:ext cx="133514" cy="126293"/>
              </a:xfrm>
              <a:custGeom>
                <a:avLst/>
                <a:gdLst/>
                <a:ahLst/>
                <a:cxnLst/>
                <a:rect l="l" t="t" r="r" b="b"/>
                <a:pathLst>
                  <a:path w="3827" h="3620" extrusionOk="0">
                    <a:moveTo>
                      <a:pt x="2458" y="1"/>
                    </a:moveTo>
                    <a:cubicBezTo>
                      <a:pt x="2458" y="1"/>
                      <a:pt x="2203" y="379"/>
                      <a:pt x="1980" y="624"/>
                    </a:cubicBezTo>
                    <a:cubicBezTo>
                      <a:pt x="1758" y="868"/>
                      <a:pt x="1457" y="1180"/>
                      <a:pt x="1157" y="1291"/>
                    </a:cubicBezTo>
                    <a:cubicBezTo>
                      <a:pt x="846" y="1402"/>
                      <a:pt x="423" y="1402"/>
                      <a:pt x="211" y="1702"/>
                    </a:cubicBezTo>
                    <a:cubicBezTo>
                      <a:pt x="0" y="2003"/>
                      <a:pt x="89" y="2214"/>
                      <a:pt x="290" y="2258"/>
                    </a:cubicBezTo>
                    <a:cubicBezTo>
                      <a:pt x="501" y="2292"/>
                      <a:pt x="579" y="2336"/>
                      <a:pt x="735" y="2458"/>
                    </a:cubicBezTo>
                    <a:cubicBezTo>
                      <a:pt x="890" y="2581"/>
                      <a:pt x="1001" y="2692"/>
                      <a:pt x="990" y="2836"/>
                    </a:cubicBezTo>
                    <a:cubicBezTo>
                      <a:pt x="979" y="2981"/>
                      <a:pt x="923" y="3170"/>
                      <a:pt x="1224" y="3226"/>
                    </a:cubicBezTo>
                    <a:cubicBezTo>
                      <a:pt x="1368" y="3248"/>
                      <a:pt x="1446" y="3248"/>
                      <a:pt x="1513" y="3248"/>
                    </a:cubicBezTo>
                    <a:cubicBezTo>
                      <a:pt x="1539" y="3244"/>
                      <a:pt x="1562" y="3242"/>
                      <a:pt x="1582" y="3242"/>
                    </a:cubicBezTo>
                    <a:cubicBezTo>
                      <a:pt x="1622" y="3242"/>
                      <a:pt x="1654" y="3252"/>
                      <a:pt x="1691" y="3281"/>
                    </a:cubicBezTo>
                    <a:cubicBezTo>
                      <a:pt x="1791" y="3370"/>
                      <a:pt x="1813" y="3604"/>
                      <a:pt x="2025" y="3615"/>
                    </a:cubicBezTo>
                    <a:cubicBezTo>
                      <a:pt x="2066" y="3617"/>
                      <a:pt x="2110" y="3619"/>
                      <a:pt x="2156" y="3619"/>
                    </a:cubicBezTo>
                    <a:cubicBezTo>
                      <a:pt x="2342" y="3619"/>
                      <a:pt x="2560" y="3589"/>
                      <a:pt x="2792" y="3437"/>
                    </a:cubicBezTo>
                    <a:cubicBezTo>
                      <a:pt x="3081" y="3248"/>
                      <a:pt x="3392" y="3182"/>
                      <a:pt x="3604" y="2514"/>
                    </a:cubicBezTo>
                    <a:cubicBezTo>
                      <a:pt x="3826" y="1835"/>
                      <a:pt x="3570" y="446"/>
                      <a:pt x="3570" y="446"/>
                    </a:cubicBezTo>
                    <a:lnTo>
                      <a:pt x="2458" y="1"/>
                    </a:ln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20" name="Google Shape;2620;p8"/>
              <p:cNvSpPr/>
              <p:nvPr/>
            </p:nvSpPr>
            <p:spPr>
              <a:xfrm>
                <a:off x="836294" y="2055559"/>
                <a:ext cx="110593" cy="56867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1630" extrusionOk="0">
                    <a:moveTo>
                      <a:pt x="1946" y="1"/>
                    </a:moveTo>
                    <a:cubicBezTo>
                      <a:pt x="1946" y="1"/>
                      <a:pt x="1691" y="379"/>
                      <a:pt x="1468" y="624"/>
                    </a:cubicBezTo>
                    <a:cubicBezTo>
                      <a:pt x="1246" y="868"/>
                      <a:pt x="945" y="1180"/>
                      <a:pt x="645" y="1291"/>
                    </a:cubicBezTo>
                    <a:cubicBezTo>
                      <a:pt x="445" y="1358"/>
                      <a:pt x="200" y="1380"/>
                      <a:pt x="0" y="1469"/>
                    </a:cubicBezTo>
                    <a:cubicBezTo>
                      <a:pt x="33" y="1546"/>
                      <a:pt x="111" y="1602"/>
                      <a:pt x="189" y="1613"/>
                    </a:cubicBezTo>
                    <a:cubicBezTo>
                      <a:pt x="230" y="1624"/>
                      <a:pt x="272" y="1629"/>
                      <a:pt x="316" y="1629"/>
                    </a:cubicBezTo>
                    <a:cubicBezTo>
                      <a:pt x="401" y="1629"/>
                      <a:pt x="490" y="1610"/>
                      <a:pt x="578" y="1580"/>
                    </a:cubicBezTo>
                    <a:cubicBezTo>
                      <a:pt x="845" y="1502"/>
                      <a:pt x="1112" y="1391"/>
                      <a:pt x="1357" y="1269"/>
                    </a:cubicBezTo>
                    <a:cubicBezTo>
                      <a:pt x="1434" y="1224"/>
                      <a:pt x="1513" y="1180"/>
                      <a:pt x="1590" y="1180"/>
                    </a:cubicBezTo>
                    <a:cubicBezTo>
                      <a:pt x="1691" y="1180"/>
                      <a:pt x="1780" y="1246"/>
                      <a:pt x="1879" y="1257"/>
                    </a:cubicBezTo>
                    <a:cubicBezTo>
                      <a:pt x="1899" y="1260"/>
                      <a:pt x="1919" y="1262"/>
                      <a:pt x="1938" y="1262"/>
                    </a:cubicBezTo>
                    <a:cubicBezTo>
                      <a:pt x="1985" y="1262"/>
                      <a:pt x="2032" y="1254"/>
                      <a:pt x="2079" y="1246"/>
                    </a:cubicBezTo>
                    <a:cubicBezTo>
                      <a:pt x="2136" y="1235"/>
                      <a:pt x="2202" y="1224"/>
                      <a:pt x="2269" y="1224"/>
                    </a:cubicBezTo>
                    <a:cubicBezTo>
                      <a:pt x="2369" y="1235"/>
                      <a:pt x="2458" y="1291"/>
                      <a:pt x="2547" y="1324"/>
                    </a:cubicBezTo>
                    <a:cubicBezTo>
                      <a:pt x="2612" y="1346"/>
                      <a:pt x="2679" y="1354"/>
                      <a:pt x="2746" y="1354"/>
                    </a:cubicBezTo>
                    <a:cubicBezTo>
                      <a:pt x="2885" y="1354"/>
                      <a:pt x="3027" y="1317"/>
                      <a:pt x="3169" y="1279"/>
                    </a:cubicBezTo>
                    <a:cubicBezTo>
                      <a:pt x="3137" y="824"/>
                      <a:pt x="3058" y="446"/>
                      <a:pt x="3058" y="446"/>
                    </a:cubicBezTo>
                    <a:lnTo>
                      <a:pt x="1946" y="1"/>
                    </a:ln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21" name="Google Shape;2621;p8"/>
              <p:cNvSpPr/>
              <p:nvPr/>
            </p:nvSpPr>
            <p:spPr>
              <a:xfrm>
                <a:off x="895640" y="1897619"/>
                <a:ext cx="107523" cy="125386"/>
              </a:xfrm>
              <a:custGeom>
                <a:avLst/>
                <a:gdLst/>
                <a:ahLst/>
                <a:cxnLst/>
                <a:rect l="l" t="t" r="r" b="b"/>
                <a:pathLst>
                  <a:path w="3082" h="3594" extrusionOk="0">
                    <a:moveTo>
                      <a:pt x="1906" y="0"/>
                    </a:moveTo>
                    <a:cubicBezTo>
                      <a:pt x="1826" y="0"/>
                      <a:pt x="1732" y="7"/>
                      <a:pt x="1636" y="12"/>
                    </a:cubicBezTo>
                    <a:lnTo>
                      <a:pt x="1357" y="12"/>
                    </a:lnTo>
                    <a:cubicBezTo>
                      <a:pt x="1113" y="12"/>
                      <a:pt x="801" y="201"/>
                      <a:pt x="524" y="490"/>
                    </a:cubicBezTo>
                    <a:cubicBezTo>
                      <a:pt x="257" y="768"/>
                      <a:pt x="45" y="1068"/>
                      <a:pt x="23" y="1513"/>
                    </a:cubicBezTo>
                    <a:cubicBezTo>
                      <a:pt x="0" y="1970"/>
                      <a:pt x="390" y="3215"/>
                      <a:pt x="390" y="3215"/>
                    </a:cubicBezTo>
                    <a:lnTo>
                      <a:pt x="1502" y="3593"/>
                    </a:lnTo>
                    <a:cubicBezTo>
                      <a:pt x="1502" y="3593"/>
                      <a:pt x="2269" y="3504"/>
                      <a:pt x="2670" y="2993"/>
                    </a:cubicBezTo>
                    <a:cubicBezTo>
                      <a:pt x="3070" y="2481"/>
                      <a:pt x="3037" y="1881"/>
                      <a:pt x="3059" y="1614"/>
                    </a:cubicBezTo>
                    <a:cubicBezTo>
                      <a:pt x="3082" y="1357"/>
                      <a:pt x="3082" y="1380"/>
                      <a:pt x="2993" y="1280"/>
                    </a:cubicBezTo>
                    <a:cubicBezTo>
                      <a:pt x="2914" y="1191"/>
                      <a:pt x="2692" y="1058"/>
                      <a:pt x="2558" y="890"/>
                    </a:cubicBezTo>
                    <a:cubicBezTo>
                      <a:pt x="2425" y="735"/>
                      <a:pt x="2269" y="679"/>
                      <a:pt x="2236" y="546"/>
                    </a:cubicBezTo>
                    <a:cubicBezTo>
                      <a:pt x="2203" y="423"/>
                      <a:pt x="2192" y="156"/>
                      <a:pt x="2125" y="57"/>
                    </a:cubicBezTo>
                    <a:cubicBezTo>
                      <a:pt x="2093" y="12"/>
                      <a:pt x="2012" y="0"/>
                      <a:pt x="1906" y="0"/>
                    </a:cubicBez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22" name="Google Shape;2622;p8"/>
              <p:cNvSpPr/>
              <p:nvPr/>
            </p:nvSpPr>
            <p:spPr>
              <a:xfrm>
                <a:off x="898745" y="1967117"/>
                <a:ext cx="101313" cy="55890"/>
              </a:xfrm>
              <a:custGeom>
                <a:avLst/>
                <a:gdLst/>
                <a:ahLst/>
                <a:cxnLst/>
                <a:rect l="l" t="t" r="r" b="b"/>
                <a:pathLst>
                  <a:path w="2904" h="1602" extrusionOk="0">
                    <a:moveTo>
                      <a:pt x="133" y="1"/>
                    </a:moveTo>
                    <a:cubicBezTo>
                      <a:pt x="83" y="1"/>
                      <a:pt x="38" y="17"/>
                      <a:pt x="0" y="44"/>
                    </a:cubicBezTo>
                    <a:cubicBezTo>
                      <a:pt x="101" y="578"/>
                      <a:pt x="301" y="1223"/>
                      <a:pt x="301" y="1223"/>
                    </a:cubicBezTo>
                    <a:lnTo>
                      <a:pt x="1413" y="1601"/>
                    </a:lnTo>
                    <a:cubicBezTo>
                      <a:pt x="1413" y="1601"/>
                      <a:pt x="2180" y="1512"/>
                      <a:pt x="2581" y="1001"/>
                    </a:cubicBezTo>
                    <a:cubicBezTo>
                      <a:pt x="2770" y="756"/>
                      <a:pt x="2859" y="500"/>
                      <a:pt x="2904" y="267"/>
                    </a:cubicBezTo>
                    <a:cubicBezTo>
                      <a:pt x="2845" y="241"/>
                      <a:pt x="2780" y="229"/>
                      <a:pt x="2713" y="229"/>
                    </a:cubicBezTo>
                    <a:cubicBezTo>
                      <a:pt x="2691" y="229"/>
                      <a:pt x="2669" y="230"/>
                      <a:pt x="2647" y="233"/>
                    </a:cubicBezTo>
                    <a:cubicBezTo>
                      <a:pt x="2589" y="245"/>
                      <a:pt x="2524" y="260"/>
                      <a:pt x="2464" y="260"/>
                    </a:cubicBezTo>
                    <a:cubicBezTo>
                      <a:pt x="2411" y="260"/>
                      <a:pt x="2362" y="248"/>
                      <a:pt x="2325" y="211"/>
                    </a:cubicBezTo>
                    <a:cubicBezTo>
                      <a:pt x="2291" y="188"/>
                      <a:pt x="2281" y="144"/>
                      <a:pt x="2247" y="122"/>
                    </a:cubicBezTo>
                    <a:cubicBezTo>
                      <a:pt x="2219" y="94"/>
                      <a:pt x="2183" y="83"/>
                      <a:pt x="2146" y="83"/>
                    </a:cubicBezTo>
                    <a:cubicBezTo>
                      <a:pt x="2108" y="83"/>
                      <a:pt x="2069" y="94"/>
                      <a:pt x="2036" y="111"/>
                    </a:cubicBezTo>
                    <a:cubicBezTo>
                      <a:pt x="1958" y="144"/>
                      <a:pt x="1913" y="200"/>
                      <a:pt x="1847" y="245"/>
                    </a:cubicBezTo>
                    <a:cubicBezTo>
                      <a:pt x="1713" y="334"/>
                      <a:pt x="1569" y="356"/>
                      <a:pt x="1413" y="389"/>
                    </a:cubicBezTo>
                    <a:cubicBezTo>
                      <a:pt x="1354" y="398"/>
                      <a:pt x="1288" y="407"/>
                      <a:pt x="1223" y="407"/>
                    </a:cubicBezTo>
                    <a:cubicBezTo>
                      <a:pt x="1129" y="407"/>
                      <a:pt x="1039" y="388"/>
                      <a:pt x="979" y="322"/>
                    </a:cubicBezTo>
                    <a:cubicBezTo>
                      <a:pt x="924" y="255"/>
                      <a:pt x="890" y="156"/>
                      <a:pt x="813" y="133"/>
                    </a:cubicBezTo>
                    <a:cubicBezTo>
                      <a:pt x="805" y="132"/>
                      <a:pt x="798" y="131"/>
                      <a:pt x="790" y="131"/>
                    </a:cubicBezTo>
                    <a:cubicBezTo>
                      <a:pt x="744" y="131"/>
                      <a:pt x="705" y="160"/>
                      <a:pt x="657" y="188"/>
                    </a:cubicBezTo>
                    <a:cubicBezTo>
                      <a:pt x="612" y="222"/>
                      <a:pt x="568" y="245"/>
                      <a:pt x="512" y="245"/>
                    </a:cubicBezTo>
                    <a:cubicBezTo>
                      <a:pt x="423" y="233"/>
                      <a:pt x="378" y="133"/>
                      <a:pt x="312" y="67"/>
                    </a:cubicBezTo>
                    <a:cubicBezTo>
                      <a:pt x="248" y="20"/>
                      <a:pt x="188" y="1"/>
                      <a:pt x="133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23" name="Google Shape;2623;p8"/>
              <p:cNvSpPr/>
              <p:nvPr/>
            </p:nvSpPr>
            <p:spPr>
              <a:xfrm>
                <a:off x="906490" y="1911226"/>
                <a:ext cx="35376" cy="58995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1691" extrusionOk="0">
                    <a:moveTo>
                      <a:pt x="1002" y="0"/>
                    </a:moveTo>
                    <a:cubicBezTo>
                      <a:pt x="735" y="122"/>
                      <a:pt x="512" y="334"/>
                      <a:pt x="346" y="579"/>
                    </a:cubicBezTo>
                    <a:cubicBezTo>
                      <a:pt x="179" y="823"/>
                      <a:pt x="79" y="1112"/>
                      <a:pt x="23" y="1412"/>
                    </a:cubicBezTo>
                    <a:cubicBezTo>
                      <a:pt x="12" y="1479"/>
                      <a:pt x="1" y="1546"/>
                      <a:pt x="1" y="1613"/>
                    </a:cubicBezTo>
                    <a:cubicBezTo>
                      <a:pt x="23" y="1624"/>
                      <a:pt x="57" y="1646"/>
                      <a:pt x="90" y="1669"/>
                    </a:cubicBezTo>
                    <a:lnTo>
                      <a:pt x="112" y="1691"/>
                    </a:lnTo>
                    <a:cubicBezTo>
                      <a:pt x="112" y="1602"/>
                      <a:pt x="112" y="1513"/>
                      <a:pt x="124" y="1424"/>
                    </a:cubicBezTo>
                    <a:cubicBezTo>
                      <a:pt x="156" y="1135"/>
                      <a:pt x="257" y="856"/>
                      <a:pt x="401" y="612"/>
                    </a:cubicBezTo>
                    <a:cubicBezTo>
                      <a:pt x="546" y="367"/>
                      <a:pt x="757" y="144"/>
                      <a:pt x="1013" y="11"/>
                    </a:cubicBezTo>
                    <a:lnTo>
                      <a:pt x="1002" y="0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24" name="Google Shape;2624;p8"/>
              <p:cNvSpPr/>
              <p:nvPr/>
            </p:nvSpPr>
            <p:spPr>
              <a:xfrm>
                <a:off x="905722" y="1967466"/>
                <a:ext cx="8199" cy="34957"/>
              </a:xfrm>
              <a:custGeom>
                <a:avLst/>
                <a:gdLst/>
                <a:ahLst/>
                <a:cxnLst/>
                <a:rect l="l" t="t" r="r" b="b"/>
                <a:pathLst>
                  <a:path w="235" h="1002" extrusionOk="0">
                    <a:moveTo>
                      <a:pt x="23" y="1"/>
                    </a:moveTo>
                    <a:cubicBezTo>
                      <a:pt x="1" y="235"/>
                      <a:pt x="12" y="468"/>
                      <a:pt x="57" y="690"/>
                    </a:cubicBezTo>
                    <a:cubicBezTo>
                      <a:pt x="57" y="724"/>
                      <a:pt x="67" y="757"/>
                      <a:pt x="79" y="779"/>
                    </a:cubicBezTo>
                    <a:cubicBezTo>
                      <a:pt x="134" y="880"/>
                      <a:pt x="201" y="946"/>
                      <a:pt x="235" y="1002"/>
                    </a:cubicBezTo>
                    <a:cubicBezTo>
                      <a:pt x="212" y="890"/>
                      <a:pt x="190" y="779"/>
                      <a:pt x="178" y="668"/>
                    </a:cubicBezTo>
                    <a:cubicBezTo>
                      <a:pt x="146" y="468"/>
                      <a:pt x="123" y="267"/>
                      <a:pt x="134" y="79"/>
                    </a:cubicBezTo>
                    <a:lnTo>
                      <a:pt x="112" y="57"/>
                    </a:lnTo>
                    <a:cubicBezTo>
                      <a:pt x="79" y="34"/>
                      <a:pt x="45" y="12"/>
                      <a:pt x="23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25" name="Google Shape;2625;p8"/>
              <p:cNvSpPr/>
              <p:nvPr/>
            </p:nvSpPr>
            <p:spPr>
              <a:xfrm>
                <a:off x="913468" y="2011320"/>
                <a:ext cx="5094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146" h="268" extrusionOk="0">
                    <a:moveTo>
                      <a:pt x="1" y="1"/>
                    </a:moveTo>
                    <a:lnTo>
                      <a:pt x="134" y="268"/>
                    </a:lnTo>
                    <a:lnTo>
                      <a:pt x="146" y="256"/>
                    </a:lnTo>
                    <a:cubicBezTo>
                      <a:pt x="124" y="179"/>
                      <a:pt x="101" y="112"/>
                      <a:pt x="79" y="3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7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26" name="Google Shape;2626;p8"/>
              <p:cNvSpPr/>
              <p:nvPr/>
            </p:nvSpPr>
            <p:spPr>
              <a:xfrm>
                <a:off x="912700" y="2005913"/>
                <a:ext cx="3559" cy="6594"/>
              </a:xfrm>
              <a:custGeom>
                <a:avLst/>
                <a:gdLst/>
                <a:ahLst/>
                <a:cxnLst/>
                <a:rect l="l" t="t" r="r" b="b"/>
                <a:pathLst>
                  <a:path w="102" h="189" extrusionOk="0">
                    <a:moveTo>
                      <a:pt x="57" y="0"/>
                    </a:moveTo>
                    <a:lnTo>
                      <a:pt x="1" y="77"/>
                    </a:lnTo>
                    <a:cubicBezTo>
                      <a:pt x="12" y="111"/>
                      <a:pt x="23" y="134"/>
                      <a:pt x="23" y="156"/>
                    </a:cubicBezTo>
                    <a:lnTo>
                      <a:pt x="101" y="189"/>
                    </a:lnTo>
                    <a:cubicBezTo>
                      <a:pt x="90" y="122"/>
                      <a:pt x="79" y="67"/>
                      <a:pt x="57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27" name="Google Shape;2627;p8"/>
              <p:cNvSpPr/>
              <p:nvPr/>
            </p:nvSpPr>
            <p:spPr>
              <a:xfrm>
                <a:off x="923201" y="2014809"/>
                <a:ext cx="2372" cy="8582"/>
              </a:xfrm>
              <a:custGeom>
                <a:avLst/>
                <a:gdLst/>
                <a:ahLst/>
                <a:cxnLst/>
                <a:rect l="l" t="t" r="r" b="b"/>
                <a:pathLst>
                  <a:path w="68" h="246" extrusionOk="0">
                    <a:moveTo>
                      <a:pt x="0" y="0"/>
                    </a:moveTo>
                    <a:cubicBezTo>
                      <a:pt x="11" y="79"/>
                      <a:pt x="33" y="156"/>
                      <a:pt x="56" y="245"/>
                    </a:cubicBezTo>
                    <a:lnTo>
                      <a:pt x="67" y="245"/>
                    </a:lnTo>
                    <a:cubicBezTo>
                      <a:pt x="67" y="168"/>
                      <a:pt x="56" y="89"/>
                      <a:pt x="56" y="1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28" name="Google Shape;2628;p8"/>
              <p:cNvSpPr/>
              <p:nvPr/>
            </p:nvSpPr>
            <p:spPr>
              <a:xfrm>
                <a:off x="916224" y="1935647"/>
                <a:ext cx="18246" cy="40016"/>
              </a:xfrm>
              <a:custGeom>
                <a:avLst/>
                <a:gdLst/>
                <a:ahLst/>
                <a:cxnLst/>
                <a:rect l="l" t="t" r="r" b="b"/>
                <a:pathLst>
                  <a:path w="523" h="1147" extrusionOk="0">
                    <a:moveTo>
                      <a:pt x="523" y="1"/>
                    </a:moveTo>
                    <a:lnTo>
                      <a:pt x="523" y="1"/>
                    </a:lnTo>
                    <a:cubicBezTo>
                      <a:pt x="211" y="290"/>
                      <a:pt x="22" y="712"/>
                      <a:pt x="0" y="1147"/>
                    </a:cubicBezTo>
                    <a:lnTo>
                      <a:pt x="22" y="1147"/>
                    </a:lnTo>
                    <a:cubicBezTo>
                      <a:pt x="45" y="1147"/>
                      <a:pt x="55" y="1147"/>
                      <a:pt x="78" y="1135"/>
                    </a:cubicBezTo>
                    <a:cubicBezTo>
                      <a:pt x="78" y="724"/>
                      <a:pt x="245" y="312"/>
                      <a:pt x="523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29" name="Google Shape;2629;p8"/>
              <p:cNvSpPr/>
              <p:nvPr/>
            </p:nvSpPr>
            <p:spPr>
              <a:xfrm>
                <a:off x="916224" y="1975211"/>
                <a:ext cx="8931" cy="40016"/>
              </a:xfrm>
              <a:custGeom>
                <a:avLst/>
                <a:gdLst/>
                <a:ahLst/>
                <a:cxnLst/>
                <a:rect l="l" t="t" r="r" b="b"/>
                <a:pathLst>
                  <a:path w="256" h="1147" extrusionOk="0">
                    <a:moveTo>
                      <a:pt x="78" y="1"/>
                    </a:moveTo>
                    <a:cubicBezTo>
                      <a:pt x="55" y="13"/>
                      <a:pt x="45" y="13"/>
                      <a:pt x="22" y="13"/>
                    </a:cubicBezTo>
                    <a:lnTo>
                      <a:pt x="0" y="13"/>
                    </a:lnTo>
                    <a:lnTo>
                      <a:pt x="0" y="68"/>
                    </a:lnTo>
                    <a:cubicBezTo>
                      <a:pt x="0" y="302"/>
                      <a:pt x="33" y="524"/>
                      <a:pt x="89" y="735"/>
                    </a:cubicBezTo>
                    <a:cubicBezTo>
                      <a:pt x="122" y="869"/>
                      <a:pt x="156" y="1002"/>
                      <a:pt x="200" y="1135"/>
                    </a:cubicBezTo>
                    <a:lnTo>
                      <a:pt x="256" y="1147"/>
                    </a:lnTo>
                    <a:cubicBezTo>
                      <a:pt x="233" y="1002"/>
                      <a:pt x="200" y="858"/>
                      <a:pt x="178" y="713"/>
                    </a:cubicBezTo>
                    <a:cubicBezTo>
                      <a:pt x="134" y="502"/>
                      <a:pt x="78" y="290"/>
                      <a:pt x="78" y="68"/>
                    </a:cubicBezTo>
                    <a:lnTo>
                      <a:pt x="78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30" name="Google Shape;2630;p8"/>
              <p:cNvSpPr/>
              <p:nvPr/>
            </p:nvSpPr>
            <p:spPr>
              <a:xfrm>
                <a:off x="928993" y="2016763"/>
                <a:ext cx="2791" cy="7780"/>
              </a:xfrm>
              <a:custGeom>
                <a:avLst/>
                <a:gdLst/>
                <a:ahLst/>
                <a:cxnLst/>
                <a:rect l="l" t="t" r="r" b="b"/>
                <a:pathLst>
                  <a:path w="80" h="223" extrusionOk="0">
                    <a:moveTo>
                      <a:pt x="1" y="1"/>
                    </a:moveTo>
                    <a:cubicBezTo>
                      <a:pt x="12" y="67"/>
                      <a:pt x="23" y="145"/>
                      <a:pt x="12" y="223"/>
                    </a:cubicBezTo>
                    <a:lnTo>
                      <a:pt x="35" y="223"/>
                    </a:lnTo>
                    <a:cubicBezTo>
                      <a:pt x="57" y="156"/>
                      <a:pt x="68" y="89"/>
                      <a:pt x="79" y="23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7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31" name="Google Shape;2631;p8"/>
              <p:cNvSpPr/>
              <p:nvPr/>
            </p:nvSpPr>
            <p:spPr>
              <a:xfrm>
                <a:off x="930563" y="1934496"/>
                <a:ext cx="31469" cy="44272"/>
              </a:xfrm>
              <a:custGeom>
                <a:avLst/>
                <a:gdLst/>
                <a:ahLst/>
                <a:cxnLst/>
                <a:rect l="l" t="t" r="r" b="b"/>
                <a:pathLst>
                  <a:path w="902" h="1269" extrusionOk="0">
                    <a:moveTo>
                      <a:pt x="890" y="1"/>
                    </a:moveTo>
                    <a:cubicBezTo>
                      <a:pt x="734" y="179"/>
                      <a:pt x="568" y="357"/>
                      <a:pt x="412" y="534"/>
                    </a:cubicBezTo>
                    <a:cubicBezTo>
                      <a:pt x="257" y="723"/>
                      <a:pt x="112" y="913"/>
                      <a:pt x="0" y="1146"/>
                    </a:cubicBezTo>
                    <a:lnTo>
                      <a:pt x="0" y="1157"/>
                    </a:lnTo>
                    <a:lnTo>
                      <a:pt x="67" y="1257"/>
                    </a:lnTo>
                    <a:cubicBezTo>
                      <a:pt x="79" y="1257"/>
                      <a:pt x="79" y="1257"/>
                      <a:pt x="79" y="1269"/>
                    </a:cubicBezTo>
                    <a:cubicBezTo>
                      <a:pt x="89" y="1235"/>
                      <a:pt x="101" y="1212"/>
                      <a:pt x="112" y="1190"/>
                    </a:cubicBezTo>
                    <a:cubicBezTo>
                      <a:pt x="201" y="968"/>
                      <a:pt x="334" y="768"/>
                      <a:pt x="467" y="579"/>
                    </a:cubicBezTo>
                    <a:cubicBezTo>
                      <a:pt x="612" y="389"/>
                      <a:pt x="757" y="201"/>
                      <a:pt x="902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32" name="Google Shape;2632;p8"/>
              <p:cNvSpPr/>
              <p:nvPr/>
            </p:nvSpPr>
            <p:spPr>
              <a:xfrm>
                <a:off x="924737" y="1974862"/>
                <a:ext cx="8582" cy="42702"/>
              </a:xfrm>
              <a:custGeom>
                <a:avLst/>
                <a:gdLst/>
                <a:ahLst/>
                <a:cxnLst/>
                <a:rect l="l" t="t" r="r" b="b"/>
                <a:pathLst>
                  <a:path w="246" h="1224" extrusionOk="0">
                    <a:moveTo>
                      <a:pt x="167" y="0"/>
                    </a:moveTo>
                    <a:cubicBezTo>
                      <a:pt x="112" y="100"/>
                      <a:pt x="68" y="211"/>
                      <a:pt x="45" y="334"/>
                    </a:cubicBezTo>
                    <a:cubicBezTo>
                      <a:pt x="12" y="456"/>
                      <a:pt x="1" y="589"/>
                      <a:pt x="23" y="712"/>
                    </a:cubicBezTo>
                    <a:cubicBezTo>
                      <a:pt x="45" y="890"/>
                      <a:pt x="101" y="1046"/>
                      <a:pt x="123" y="1202"/>
                    </a:cubicBezTo>
                    <a:lnTo>
                      <a:pt x="201" y="1224"/>
                    </a:lnTo>
                    <a:lnTo>
                      <a:pt x="201" y="1056"/>
                    </a:lnTo>
                    <a:cubicBezTo>
                      <a:pt x="190" y="935"/>
                      <a:pt x="167" y="812"/>
                      <a:pt x="167" y="701"/>
                    </a:cubicBezTo>
                    <a:cubicBezTo>
                      <a:pt x="157" y="500"/>
                      <a:pt x="179" y="300"/>
                      <a:pt x="246" y="112"/>
                    </a:cubicBezTo>
                    <a:cubicBezTo>
                      <a:pt x="246" y="100"/>
                      <a:pt x="246" y="100"/>
                      <a:pt x="234" y="100"/>
                    </a:cubicBez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33" name="Google Shape;2633;p8"/>
              <p:cNvSpPr/>
              <p:nvPr/>
            </p:nvSpPr>
            <p:spPr>
              <a:xfrm>
                <a:off x="934052" y="2019100"/>
                <a:ext cx="3524" cy="5442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56" extrusionOk="0">
                    <a:moveTo>
                      <a:pt x="56" y="0"/>
                    </a:moveTo>
                    <a:cubicBezTo>
                      <a:pt x="45" y="45"/>
                      <a:pt x="23" y="100"/>
                      <a:pt x="1" y="144"/>
                    </a:cubicBezTo>
                    <a:lnTo>
                      <a:pt x="1" y="156"/>
                    </a:lnTo>
                    <a:cubicBezTo>
                      <a:pt x="45" y="111"/>
                      <a:pt x="78" y="67"/>
                      <a:pt x="101" y="11"/>
                    </a:cubicBez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A99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34" name="Google Shape;2634;p8"/>
              <p:cNvSpPr/>
              <p:nvPr/>
            </p:nvSpPr>
            <p:spPr>
              <a:xfrm>
                <a:off x="949577" y="1960488"/>
                <a:ext cx="19816" cy="19851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9" extrusionOk="0">
                    <a:moveTo>
                      <a:pt x="568" y="0"/>
                    </a:moveTo>
                    <a:cubicBezTo>
                      <a:pt x="423" y="101"/>
                      <a:pt x="290" y="223"/>
                      <a:pt x="167" y="356"/>
                    </a:cubicBezTo>
                    <a:cubicBezTo>
                      <a:pt x="112" y="423"/>
                      <a:pt x="45" y="501"/>
                      <a:pt x="1" y="568"/>
                    </a:cubicBezTo>
                    <a:cubicBezTo>
                      <a:pt x="23" y="568"/>
                      <a:pt x="56" y="556"/>
                      <a:pt x="78" y="556"/>
                    </a:cubicBezTo>
                    <a:cubicBezTo>
                      <a:pt x="212" y="346"/>
                      <a:pt x="379" y="168"/>
                      <a:pt x="568" y="12"/>
                    </a:cubicBezTo>
                    <a:lnTo>
                      <a:pt x="568" y="0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35" name="Google Shape;2635;p8"/>
              <p:cNvSpPr/>
              <p:nvPr/>
            </p:nvSpPr>
            <p:spPr>
              <a:xfrm>
                <a:off x="936006" y="1979886"/>
                <a:ext cx="16327" cy="39597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135" extrusionOk="0">
                    <a:moveTo>
                      <a:pt x="467" y="0"/>
                    </a:moveTo>
                    <a:cubicBezTo>
                      <a:pt x="445" y="0"/>
                      <a:pt x="412" y="12"/>
                      <a:pt x="390" y="12"/>
                    </a:cubicBezTo>
                    <a:cubicBezTo>
                      <a:pt x="334" y="89"/>
                      <a:pt x="289" y="168"/>
                      <a:pt x="245" y="245"/>
                    </a:cubicBezTo>
                    <a:cubicBezTo>
                      <a:pt x="156" y="412"/>
                      <a:pt x="101" y="590"/>
                      <a:pt x="78" y="768"/>
                    </a:cubicBezTo>
                    <a:cubicBezTo>
                      <a:pt x="56" y="890"/>
                      <a:pt x="34" y="1001"/>
                      <a:pt x="0" y="1124"/>
                    </a:cubicBezTo>
                    <a:lnTo>
                      <a:pt x="45" y="1135"/>
                    </a:lnTo>
                    <a:cubicBezTo>
                      <a:pt x="101" y="1024"/>
                      <a:pt x="134" y="902"/>
                      <a:pt x="167" y="779"/>
                    </a:cubicBezTo>
                    <a:cubicBezTo>
                      <a:pt x="200" y="613"/>
                      <a:pt x="234" y="445"/>
                      <a:pt x="311" y="279"/>
                    </a:cubicBezTo>
                    <a:cubicBezTo>
                      <a:pt x="356" y="178"/>
                      <a:pt x="412" y="89"/>
                      <a:pt x="467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36" name="Google Shape;2636;p8"/>
              <p:cNvSpPr/>
              <p:nvPr/>
            </p:nvSpPr>
            <p:spPr>
              <a:xfrm>
                <a:off x="938308" y="2019868"/>
                <a:ext cx="5094" cy="6629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90" extrusionOk="0">
                    <a:moveTo>
                      <a:pt x="1" y="0"/>
                    </a:moveTo>
                    <a:lnTo>
                      <a:pt x="1" y="89"/>
                    </a:lnTo>
                    <a:lnTo>
                      <a:pt x="35" y="56"/>
                    </a:lnTo>
                    <a:lnTo>
                      <a:pt x="35" y="56"/>
                    </a:lnTo>
                    <a:cubicBezTo>
                      <a:pt x="23" y="78"/>
                      <a:pt x="12" y="100"/>
                      <a:pt x="12" y="122"/>
                    </a:cubicBezTo>
                    <a:lnTo>
                      <a:pt x="12" y="189"/>
                    </a:lnTo>
                    <a:lnTo>
                      <a:pt x="146" y="4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3B3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37" name="Google Shape;2637;p8"/>
              <p:cNvSpPr/>
              <p:nvPr/>
            </p:nvSpPr>
            <p:spPr>
              <a:xfrm>
                <a:off x="935203" y="2019868"/>
                <a:ext cx="3559" cy="778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23" extrusionOk="0">
                    <a:moveTo>
                      <a:pt x="90" y="0"/>
                    </a:moveTo>
                    <a:cubicBezTo>
                      <a:pt x="68" y="56"/>
                      <a:pt x="35" y="100"/>
                      <a:pt x="1" y="156"/>
                    </a:cubicBezTo>
                    <a:lnTo>
                      <a:pt x="1" y="167"/>
                    </a:lnTo>
                    <a:cubicBezTo>
                      <a:pt x="35" y="145"/>
                      <a:pt x="68" y="112"/>
                      <a:pt x="90" y="89"/>
                    </a:cubicBezTo>
                    <a:lnTo>
                      <a:pt x="90" y="0"/>
                    </a:lnTo>
                    <a:close/>
                    <a:moveTo>
                      <a:pt x="101" y="122"/>
                    </a:moveTo>
                    <a:cubicBezTo>
                      <a:pt x="79" y="156"/>
                      <a:pt x="68" y="178"/>
                      <a:pt x="57" y="211"/>
                    </a:cubicBezTo>
                    <a:lnTo>
                      <a:pt x="68" y="223"/>
                    </a:lnTo>
                    <a:lnTo>
                      <a:pt x="101" y="189"/>
                    </a:lnTo>
                    <a:lnTo>
                      <a:pt x="101" y="122"/>
                    </a:lnTo>
                    <a:close/>
                  </a:path>
                </a:pathLst>
              </a:custGeom>
              <a:solidFill>
                <a:srgbClr val="9A99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38" name="Google Shape;2638;p8"/>
              <p:cNvSpPr/>
              <p:nvPr/>
            </p:nvSpPr>
            <p:spPr>
              <a:xfrm>
                <a:off x="981395" y="1968233"/>
                <a:ext cx="3140" cy="7815"/>
              </a:xfrm>
              <a:custGeom>
                <a:avLst/>
                <a:gdLst/>
                <a:ahLst/>
                <a:cxnLst/>
                <a:rect l="l" t="t" r="r" b="b"/>
                <a:pathLst>
                  <a:path w="90" h="224" extrusionOk="0">
                    <a:moveTo>
                      <a:pt x="78" y="1"/>
                    </a:moveTo>
                    <a:cubicBezTo>
                      <a:pt x="68" y="79"/>
                      <a:pt x="34" y="146"/>
                      <a:pt x="1" y="213"/>
                    </a:cubicBezTo>
                    <a:cubicBezTo>
                      <a:pt x="11" y="223"/>
                      <a:pt x="23" y="223"/>
                      <a:pt x="34" y="223"/>
                    </a:cubicBezTo>
                    <a:cubicBezTo>
                      <a:pt x="68" y="156"/>
                      <a:pt x="90" y="79"/>
                      <a:pt x="90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39" name="Google Shape;2639;p8"/>
              <p:cNvSpPr/>
              <p:nvPr/>
            </p:nvSpPr>
            <p:spPr>
              <a:xfrm>
                <a:off x="938308" y="1975629"/>
                <a:ext cx="44272" cy="45807"/>
              </a:xfrm>
              <a:custGeom>
                <a:avLst/>
                <a:gdLst/>
                <a:ahLst/>
                <a:cxnLst/>
                <a:rect l="l" t="t" r="r" b="b"/>
                <a:pathLst>
                  <a:path w="1269" h="1313" extrusionOk="0">
                    <a:moveTo>
                      <a:pt x="1236" y="1"/>
                    </a:moveTo>
                    <a:cubicBezTo>
                      <a:pt x="1191" y="100"/>
                      <a:pt x="1125" y="179"/>
                      <a:pt x="1058" y="256"/>
                    </a:cubicBezTo>
                    <a:cubicBezTo>
                      <a:pt x="947" y="401"/>
                      <a:pt x="802" y="512"/>
                      <a:pt x="668" y="634"/>
                    </a:cubicBezTo>
                    <a:cubicBezTo>
                      <a:pt x="524" y="745"/>
                      <a:pt x="368" y="857"/>
                      <a:pt x="257" y="1012"/>
                    </a:cubicBezTo>
                    <a:cubicBezTo>
                      <a:pt x="245" y="1024"/>
                      <a:pt x="223" y="1046"/>
                      <a:pt x="213" y="1068"/>
                    </a:cubicBezTo>
                    <a:cubicBezTo>
                      <a:pt x="245" y="990"/>
                      <a:pt x="268" y="913"/>
                      <a:pt x="279" y="846"/>
                    </a:cubicBezTo>
                    <a:cubicBezTo>
                      <a:pt x="312" y="723"/>
                      <a:pt x="334" y="612"/>
                      <a:pt x="390" y="523"/>
                    </a:cubicBezTo>
                    <a:cubicBezTo>
                      <a:pt x="446" y="423"/>
                      <a:pt x="524" y="334"/>
                      <a:pt x="635" y="300"/>
                    </a:cubicBezTo>
                    <a:lnTo>
                      <a:pt x="635" y="300"/>
                    </a:lnTo>
                    <a:cubicBezTo>
                      <a:pt x="512" y="312"/>
                      <a:pt x="413" y="401"/>
                      <a:pt x="346" y="501"/>
                    </a:cubicBezTo>
                    <a:cubicBezTo>
                      <a:pt x="279" y="601"/>
                      <a:pt x="245" y="712"/>
                      <a:pt x="213" y="824"/>
                    </a:cubicBezTo>
                    <a:cubicBezTo>
                      <a:pt x="179" y="935"/>
                      <a:pt x="124" y="1034"/>
                      <a:pt x="79" y="1135"/>
                    </a:cubicBezTo>
                    <a:cubicBezTo>
                      <a:pt x="57" y="1180"/>
                      <a:pt x="35" y="1224"/>
                      <a:pt x="1" y="1268"/>
                    </a:cubicBezTo>
                    <a:lnTo>
                      <a:pt x="146" y="1313"/>
                    </a:lnTo>
                    <a:lnTo>
                      <a:pt x="357" y="1101"/>
                    </a:lnTo>
                    <a:cubicBezTo>
                      <a:pt x="479" y="968"/>
                      <a:pt x="601" y="834"/>
                      <a:pt x="735" y="712"/>
                    </a:cubicBezTo>
                    <a:cubicBezTo>
                      <a:pt x="868" y="590"/>
                      <a:pt x="1002" y="456"/>
                      <a:pt x="1113" y="300"/>
                    </a:cubicBezTo>
                    <a:cubicBezTo>
                      <a:pt x="1180" y="211"/>
                      <a:pt x="1236" y="112"/>
                      <a:pt x="1269" y="11"/>
                    </a:cubicBezTo>
                    <a:cubicBezTo>
                      <a:pt x="1258" y="11"/>
                      <a:pt x="1246" y="11"/>
                      <a:pt x="1236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40" name="Google Shape;2640;p8"/>
              <p:cNvSpPr/>
              <p:nvPr/>
            </p:nvSpPr>
            <p:spPr>
              <a:xfrm>
                <a:off x="776112" y="1868069"/>
                <a:ext cx="139724" cy="165018"/>
              </a:xfrm>
              <a:custGeom>
                <a:avLst/>
                <a:gdLst/>
                <a:ahLst/>
                <a:cxnLst/>
                <a:rect l="l" t="t" r="r" b="b"/>
                <a:pathLst>
                  <a:path w="4005" h="4730" extrusionOk="0">
                    <a:moveTo>
                      <a:pt x="1553" y="0"/>
                    </a:moveTo>
                    <a:cubicBezTo>
                      <a:pt x="1540" y="0"/>
                      <a:pt x="1527" y="1"/>
                      <a:pt x="1513" y="2"/>
                    </a:cubicBezTo>
                    <a:cubicBezTo>
                      <a:pt x="1313" y="25"/>
                      <a:pt x="1080" y="425"/>
                      <a:pt x="868" y="503"/>
                    </a:cubicBezTo>
                    <a:cubicBezTo>
                      <a:pt x="668" y="570"/>
                      <a:pt x="512" y="614"/>
                      <a:pt x="257" y="848"/>
                    </a:cubicBezTo>
                    <a:cubicBezTo>
                      <a:pt x="1" y="1070"/>
                      <a:pt x="1" y="1415"/>
                      <a:pt x="168" y="1849"/>
                    </a:cubicBezTo>
                    <a:cubicBezTo>
                      <a:pt x="334" y="2271"/>
                      <a:pt x="646" y="2894"/>
                      <a:pt x="1135" y="3450"/>
                    </a:cubicBezTo>
                    <a:cubicBezTo>
                      <a:pt x="1625" y="4006"/>
                      <a:pt x="2292" y="4362"/>
                      <a:pt x="2581" y="4463"/>
                    </a:cubicBezTo>
                    <a:lnTo>
                      <a:pt x="3382" y="4730"/>
                    </a:lnTo>
                    <a:lnTo>
                      <a:pt x="4005" y="3917"/>
                    </a:lnTo>
                    <a:cubicBezTo>
                      <a:pt x="4005" y="3917"/>
                      <a:pt x="3438" y="3239"/>
                      <a:pt x="3248" y="2649"/>
                    </a:cubicBezTo>
                    <a:cubicBezTo>
                      <a:pt x="3060" y="2049"/>
                      <a:pt x="2915" y="1871"/>
                      <a:pt x="2892" y="1559"/>
                    </a:cubicBezTo>
                    <a:cubicBezTo>
                      <a:pt x="2870" y="1248"/>
                      <a:pt x="2848" y="748"/>
                      <a:pt x="2737" y="637"/>
                    </a:cubicBezTo>
                    <a:cubicBezTo>
                      <a:pt x="2637" y="525"/>
                      <a:pt x="2181" y="459"/>
                      <a:pt x="1992" y="291"/>
                    </a:cubicBezTo>
                    <a:cubicBezTo>
                      <a:pt x="1815" y="146"/>
                      <a:pt x="1736" y="0"/>
                      <a:pt x="1553" y="0"/>
                    </a:cubicBez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41" name="Google Shape;2641;p8"/>
              <p:cNvSpPr/>
              <p:nvPr/>
            </p:nvSpPr>
            <p:spPr>
              <a:xfrm>
                <a:off x="789718" y="1949254"/>
                <a:ext cx="126118" cy="83835"/>
              </a:xfrm>
              <a:custGeom>
                <a:avLst/>
                <a:gdLst/>
                <a:ahLst/>
                <a:cxnLst/>
                <a:rect l="l" t="t" r="r" b="b"/>
                <a:pathLst>
                  <a:path w="3615" h="2403" extrusionOk="0">
                    <a:moveTo>
                      <a:pt x="0" y="0"/>
                    </a:moveTo>
                    <a:cubicBezTo>
                      <a:pt x="178" y="356"/>
                      <a:pt x="423" y="745"/>
                      <a:pt x="745" y="1123"/>
                    </a:cubicBezTo>
                    <a:cubicBezTo>
                      <a:pt x="1235" y="1679"/>
                      <a:pt x="1902" y="2035"/>
                      <a:pt x="2191" y="2136"/>
                    </a:cubicBezTo>
                    <a:lnTo>
                      <a:pt x="2992" y="2403"/>
                    </a:lnTo>
                    <a:lnTo>
                      <a:pt x="3615" y="1590"/>
                    </a:lnTo>
                    <a:cubicBezTo>
                      <a:pt x="3615" y="1590"/>
                      <a:pt x="3348" y="1268"/>
                      <a:pt x="3125" y="890"/>
                    </a:cubicBezTo>
                    <a:cubicBezTo>
                      <a:pt x="3106" y="887"/>
                      <a:pt x="3087" y="886"/>
                      <a:pt x="3069" y="886"/>
                    </a:cubicBezTo>
                    <a:cubicBezTo>
                      <a:pt x="3015" y="886"/>
                      <a:pt x="2967" y="898"/>
                      <a:pt x="2925" y="923"/>
                    </a:cubicBezTo>
                    <a:cubicBezTo>
                      <a:pt x="2858" y="957"/>
                      <a:pt x="2792" y="1012"/>
                      <a:pt x="2725" y="1023"/>
                    </a:cubicBezTo>
                    <a:cubicBezTo>
                      <a:pt x="2718" y="1024"/>
                      <a:pt x="2711" y="1025"/>
                      <a:pt x="2704" y="1025"/>
                    </a:cubicBezTo>
                    <a:cubicBezTo>
                      <a:pt x="2612" y="1025"/>
                      <a:pt x="2530" y="963"/>
                      <a:pt x="2447" y="912"/>
                    </a:cubicBezTo>
                    <a:cubicBezTo>
                      <a:pt x="2344" y="856"/>
                      <a:pt x="2217" y="831"/>
                      <a:pt x="2100" y="831"/>
                    </a:cubicBezTo>
                    <a:cubicBezTo>
                      <a:pt x="2078" y="831"/>
                      <a:pt x="2056" y="832"/>
                      <a:pt x="2035" y="834"/>
                    </a:cubicBezTo>
                    <a:cubicBezTo>
                      <a:pt x="1958" y="846"/>
                      <a:pt x="1913" y="901"/>
                      <a:pt x="1880" y="957"/>
                    </a:cubicBezTo>
                    <a:lnTo>
                      <a:pt x="1857" y="979"/>
                    </a:lnTo>
                    <a:cubicBezTo>
                      <a:pt x="1834" y="982"/>
                      <a:pt x="1810" y="983"/>
                      <a:pt x="1786" y="983"/>
                    </a:cubicBezTo>
                    <a:cubicBezTo>
                      <a:pt x="1295" y="983"/>
                      <a:pt x="778" y="463"/>
                      <a:pt x="312" y="156"/>
                    </a:cubicBezTo>
                    <a:cubicBezTo>
                      <a:pt x="223" y="100"/>
                      <a:pt x="134" y="45"/>
                      <a:pt x="33" y="11"/>
                    </a:cubicBezTo>
                    <a:cubicBezTo>
                      <a:pt x="23" y="0"/>
                      <a:pt x="11" y="0"/>
                      <a:pt x="0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42" name="Google Shape;2642;p8"/>
              <p:cNvSpPr/>
              <p:nvPr/>
            </p:nvSpPr>
            <p:spPr>
              <a:xfrm>
                <a:off x="823874" y="1922076"/>
                <a:ext cx="31852" cy="61332"/>
              </a:xfrm>
              <a:custGeom>
                <a:avLst/>
                <a:gdLst/>
                <a:ahLst/>
                <a:cxnLst/>
                <a:rect l="l" t="t" r="r" b="b"/>
                <a:pathLst>
                  <a:path w="913" h="1758" extrusionOk="0">
                    <a:moveTo>
                      <a:pt x="11" y="1"/>
                    </a:moveTo>
                    <a:lnTo>
                      <a:pt x="0" y="11"/>
                    </a:lnTo>
                    <a:cubicBezTo>
                      <a:pt x="100" y="123"/>
                      <a:pt x="167" y="268"/>
                      <a:pt x="200" y="423"/>
                    </a:cubicBezTo>
                    <a:cubicBezTo>
                      <a:pt x="245" y="567"/>
                      <a:pt x="256" y="723"/>
                      <a:pt x="300" y="879"/>
                    </a:cubicBezTo>
                    <a:cubicBezTo>
                      <a:pt x="378" y="1190"/>
                      <a:pt x="545" y="1469"/>
                      <a:pt x="734" y="1724"/>
                    </a:cubicBezTo>
                    <a:cubicBezTo>
                      <a:pt x="745" y="1736"/>
                      <a:pt x="745" y="1746"/>
                      <a:pt x="756" y="1758"/>
                    </a:cubicBezTo>
                    <a:lnTo>
                      <a:pt x="878" y="1758"/>
                    </a:lnTo>
                    <a:lnTo>
                      <a:pt x="901" y="1736"/>
                    </a:lnTo>
                    <a:cubicBezTo>
                      <a:pt x="901" y="1736"/>
                      <a:pt x="901" y="1724"/>
                      <a:pt x="912" y="1714"/>
                    </a:cubicBezTo>
                    <a:cubicBezTo>
                      <a:pt x="890" y="1691"/>
                      <a:pt x="868" y="1657"/>
                      <a:pt x="845" y="1635"/>
                    </a:cubicBezTo>
                    <a:cubicBezTo>
                      <a:pt x="656" y="1402"/>
                      <a:pt x="478" y="1146"/>
                      <a:pt x="389" y="857"/>
                    </a:cubicBezTo>
                    <a:cubicBezTo>
                      <a:pt x="334" y="713"/>
                      <a:pt x="300" y="557"/>
                      <a:pt x="256" y="401"/>
                    </a:cubicBezTo>
                    <a:cubicBezTo>
                      <a:pt x="200" y="256"/>
                      <a:pt x="122" y="112"/>
                      <a:pt x="11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43" name="Google Shape;2643;p8"/>
              <p:cNvSpPr/>
              <p:nvPr/>
            </p:nvSpPr>
            <p:spPr>
              <a:xfrm>
                <a:off x="850250" y="1981840"/>
                <a:ext cx="48529" cy="43854"/>
              </a:xfrm>
              <a:custGeom>
                <a:avLst/>
                <a:gdLst/>
                <a:ahLst/>
                <a:cxnLst/>
                <a:rect l="l" t="t" r="r" b="b"/>
                <a:pathLst>
                  <a:path w="1391" h="1257" extrusionOk="0">
                    <a:moveTo>
                      <a:pt x="156" y="1"/>
                    </a:moveTo>
                    <a:cubicBezTo>
                      <a:pt x="145" y="11"/>
                      <a:pt x="145" y="23"/>
                      <a:pt x="145" y="23"/>
                    </a:cubicBezTo>
                    <a:lnTo>
                      <a:pt x="122" y="45"/>
                    </a:lnTo>
                    <a:lnTo>
                      <a:pt x="0" y="45"/>
                    </a:lnTo>
                    <a:cubicBezTo>
                      <a:pt x="178" y="290"/>
                      <a:pt x="367" y="534"/>
                      <a:pt x="590" y="735"/>
                    </a:cubicBezTo>
                    <a:cubicBezTo>
                      <a:pt x="824" y="945"/>
                      <a:pt x="1090" y="1146"/>
                      <a:pt x="1380" y="1257"/>
                    </a:cubicBezTo>
                    <a:lnTo>
                      <a:pt x="1390" y="1246"/>
                    </a:lnTo>
                    <a:cubicBezTo>
                      <a:pt x="1146" y="1046"/>
                      <a:pt x="923" y="834"/>
                      <a:pt x="712" y="612"/>
                    </a:cubicBezTo>
                    <a:cubicBezTo>
                      <a:pt x="534" y="412"/>
                      <a:pt x="334" y="211"/>
                      <a:pt x="156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44" name="Google Shape;2644;p8"/>
              <p:cNvSpPr/>
              <p:nvPr/>
            </p:nvSpPr>
            <p:spPr>
              <a:xfrm>
                <a:off x="849482" y="1930205"/>
                <a:ext cx="27177" cy="52052"/>
              </a:xfrm>
              <a:custGeom>
                <a:avLst/>
                <a:gdLst/>
                <a:ahLst/>
                <a:cxnLst/>
                <a:rect l="l" t="t" r="r" b="b"/>
                <a:pathLst>
                  <a:path w="779" h="1492" extrusionOk="0">
                    <a:moveTo>
                      <a:pt x="0" y="1"/>
                    </a:moveTo>
                    <a:cubicBezTo>
                      <a:pt x="78" y="235"/>
                      <a:pt x="156" y="468"/>
                      <a:pt x="245" y="702"/>
                    </a:cubicBezTo>
                    <a:cubicBezTo>
                      <a:pt x="334" y="935"/>
                      <a:pt x="434" y="1158"/>
                      <a:pt x="556" y="1369"/>
                    </a:cubicBezTo>
                    <a:cubicBezTo>
                      <a:pt x="567" y="1380"/>
                      <a:pt x="567" y="1392"/>
                      <a:pt x="567" y="1402"/>
                    </a:cubicBezTo>
                    <a:cubicBezTo>
                      <a:pt x="634" y="1414"/>
                      <a:pt x="678" y="1436"/>
                      <a:pt x="734" y="1458"/>
                    </a:cubicBezTo>
                    <a:cubicBezTo>
                      <a:pt x="745" y="1469"/>
                      <a:pt x="757" y="1481"/>
                      <a:pt x="779" y="1491"/>
                    </a:cubicBezTo>
                    <a:cubicBezTo>
                      <a:pt x="734" y="1436"/>
                      <a:pt x="690" y="1369"/>
                      <a:pt x="656" y="1313"/>
                    </a:cubicBezTo>
                    <a:cubicBezTo>
                      <a:pt x="523" y="1113"/>
                      <a:pt x="411" y="891"/>
                      <a:pt x="312" y="668"/>
                    </a:cubicBezTo>
                    <a:cubicBezTo>
                      <a:pt x="211" y="457"/>
                      <a:pt x="111" y="223"/>
                      <a:pt x="22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45" name="Google Shape;2645;p8"/>
              <p:cNvSpPr/>
              <p:nvPr/>
            </p:nvSpPr>
            <p:spPr>
              <a:xfrm>
                <a:off x="869264" y="1979118"/>
                <a:ext cx="36492" cy="34957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100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23" y="200"/>
                      <a:pt x="256" y="412"/>
                      <a:pt x="423" y="579"/>
                    </a:cubicBezTo>
                    <a:cubicBezTo>
                      <a:pt x="601" y="757"/>
                      <a:pt x="812" y="912"/>
                      <a:pt x="1046" y="1001"/>
                    </a:cubicBezTo>
                    <a:lnTo>
                      <a:pt x="1046" y="991"/>
                    </a:lnTo>
                    <a:cubicBezTo>
                      <a:pt x="857" y="835"/>
                      <a:pt x="690" y="668"/>
                      <a:pt x="523" y="479"/>
                    </a:cubicBezTo>
                    <a:cubicBezTo>
                      <a:pt x="423" y="356"/>
                      <a:pt x="311" y="223"/>
                      <a:pt x="212" y="89"/>
                    </a:cubicBezTo>
                    <a:cubicBezTo>
                      <a:pt x="190" y="79"/>
                      <a:pt x="178" y="67"/>
                      <a:pt x="167" y="56"/>
                    </a:cubicBezTo>
                    <a:cubicBezTo>
                      <a:pt x="111" y="34"/>
                      <a:pt x="67" y="12"/>
                      <a:pt x="0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46" name="Google Shape;2646;p8"/>
              <p:cNvSpPr/>
              <p:nvPr/>
            </p:nvSpPr>
            <p:spPr>
              <a:xfrm>
                <a:off x="861484" y="1924797"/>
                <a:ext cx="29166" cy="59413"/>
              </a:xfrm>
              <a:custGeom>
                <a:avLst/>
                <a:gdLst/>
                <a:ahLst/>
                <a:cxnLst/>
                <a:rect l="l" t="t" r="r" b="b"/>
                <a:pathLst>
                  <a:path w="836" h="1703" extrusionOk="0">
                    <a:moveTo>
                      <a:pt x="1" y="0"/>
                    </a:moveTo>
                    <a:cubicBezTo>
                      <a:pt x="101" y="212"/>
                      <a:pt x="168" y="434"/>
                      <a:pt x="245" y="657"/>
                    </a:cubicBezTo>
                    <a:cubicBezTo>
                      <a:pt x="312" y="868"/>
                      <a:pt x="401" y="1090"/>
                      <a:pt x="502" y="1302"/>
                    </a:cubicBezTo>
                    <a:cubicBezTo>
                      <a:pt x="568" y="1435"/>
                      <a:pt x="646" y="1569"/>
                      <a:pt x="735" y="1702"/>
                    </a:cubicBezTo>
                    <a:lnTo>
                      <a:pt x="835" y="1636"/>
                    </a:lnTo>
                    <a:cubicBezTo>
                      <a:pt x="746" y="1513"/>
                      <a:pt x="657" y="1391"/>
                      <a:pt x="591" y="1257"/>
                    </a:cubicBezTo>
                    <a:cubicBezTo>
                      <a:pt x="468" y="1057"/>
                      <a:pt x="379" y="845"/>
                      <a:pt x="301" y="635"/>
                    </a:cubicBezTo>
                    <a:cubicBezTo>
                      <a:pt x="212" y="423"/>
                      <a:pt x="123" y="200"/>
                      <a:pt x="1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47" name="Google Shape;2647;p8"/>
              <p:cNvSpPr/>
              <p:nvPr/>
            </p:nvSpPr>
            <p:spPr>
              <a:xfrm>
                <a:off x="887092" y="1981840"/>
                <a:ext cx="23305" cy="25642"/>
              </a:xfrm>
              <a:custGeom>
                <a:avLst/>
                <a:gdLst/>
                <a:ahLst/>
                <a:cxnLst/>
                <a:rect l="l" t="t" r="r" b="b"/>
                <a:pathLst>
                  <a:path w="668" h="735" extrusionOk="0">
                    <a:moveTo>
                      <a:pt x="101" y="1"/>
                    </a:moveTo>
                    <a:lnTo>
                      <a:pt x="1" y="67"/>
                    </a:lnTo>
                    <a:cubicBezTo>
                      <a:pt x="45" y="134"/>
                      <a:pt x="90" y="201"/>
                      <a:pt x="146" y="256"/>
                    </a:cubicBezTo>
                    <a:cubicBezTo>
                      <a:pt x="290" y="434"/>
                      <a:pt x="468" y="601"/>
                      <a:pt x="657" y="735"/>
                    </a:cubicBezTo>
                    <a:lnTo>
                      <a:pt x="668" y="723"/>
                    </a:lnTo>
                    <a:cubicBezTo>
                      <a:pt x="524" y="545"/>
                      <a:pt x="368" y="367"/>
                      <a:pt x="235" y="189"/>
                    </a:cubicBezTo>
                    <a:cubicBezTo>
                      <a:pt x="190" y="122"/>
                      <a:pt x="146" y="67"/>
                      <a:pt x="101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48" name="Google Shape;2648;p8"/>
              <p:cNvSpPr/>
              <p:nvPr/>
            </p:nvSpPr>
            <p:spPr>
              <a:xfrm>
                <a:off x="825409" y="1969036"/>
                <a:ext cx="5059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145" h="201" extrusionOk="0">
                    <a:moveTo>
                      <a:pt x="1" y="0"/>
                    </a:moveTo>
                    <a:lnTo>
                      <a:pt x="1" y="67"/>
                    </a:lnTo>
                    <a:cubicBezTo>
                      <a:pt x="23" y="89"/>
                      <a:pt x="34" y="111"/>
                      <a:pt x="56" y="145"/>
                    </a:cubicBezTo>
                    <a:cubicBezTo>
                      <a:pt x="90" y="167"/>
                      <a:pt x="123" y="190"/>
                      <a:pt x="145" y="200"/>
                    </a:cubicBezTo>
                    <a:cubicBezTo>
                      <a:pt x="100" y="133"/>
                      <a:pt x="45" y="67"/>
                      <a:pt x="1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49" name="Google Shape;2649;p8"/>
              <p:cNvSpPr/>
              <p:nvPr/>
            </p:nvSpPr>
            <p:spPr>
              <a:xfrm>
                <a:off x="827328" y="1974094"/>
                <a:ext cx="40016" cy="39179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112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7" y="77"/>
                      <a:pt x="101" y="166"/>
                      <a:pt x="157" y="245"/>
                    </a:cubicBezTo>
                    <a:cubicBezTo>
                      <a:pt x="302" y="445"/>
                      <a:pt x="457" y="645"/>
                      <a:pt x="624" y="823"/>
                    </a:cubicBezTo>
                    <a:lnTo>
                      <a:pt x="635" y="834"/>
                    </a:lnTo>
                    <a:cubicBezTo>
                      <a:pt x="802" y="945"/>
                      <a:pt x="980" y="1034"/>
                      <a:pt x="1147" y="1123"/>
                    </a:cubicBezTo>
                    <a:cubicBezTo>
                      <a:pt x="991" y="1012"/>
                      <a:pt x="835" y="890"/>
                      <a:pt x="690" y="756"/>
                    </a:cubicBezTo>
                    <a:cubicBezTo>
                      <a:pt x="512" y="589"/>
                      <a:pt x="357" y="400"/>
                      <a:pt x="213" y="211"/>
                    </a:cubicBezTo>
                    <a:cubicBezTo>
                      <a:pt x="168" y="156"/>
                      <a:pt x="134" y="111"/>
                      <a:pt x="90" y="55"/>
                    </a:cubicBezTo>
                    <a:cubicBezTo>
                      <a:pt x="68" y="45"/>
                      <a:pt x="35" y="22"/>
                      <a:pt x="1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50" name="Google Shape;2650;p8"/>
              <p:cNvSpPr/>
              <p:nvPr/>
            </p:nvSpPr>
            <p:spPr>
              <a:xfrm>
                <a:off x="755563" y="1956232"/>
                <a:ext cx="154482" cy="136166"/>
              </a:xfrm>
              <a:custGeom>
                <a:avLst/>
                <a:gdLst/>
                <a:ahLst/>
                <a:cxnLst/>
                <a:rect l="l" t="t" r="r" b="b"/>
                <a:pathLst>
                  <a:path w="4428" h="3903" extrusionOk="0">
                    <a:moveTo>
                      <a:pt x="1" y="0"/>
                    </a:moveTo>
                    <a:lnTo>
                      <a:pt x="1157" y="3471"/>
                    </a:lnTo>
                    <a:cubicBezTo>
                      <a:pt x="1157" y="3471"/>
                      <a:pt x="1101" y="3760"/>
                      <a:pt x="1269" y="3849"/>
                    </a:cubicBezTo>
                    <a:cubicBezTo>
                      <a:pt x="1341" y="3889"/>
                      <a:pt x="1445" y="3903"/>
                      <a:pt x="1558" y="3903"/>
                    </a:cubicBezTo>
                    <a:cubicBezTo>
                      <a:pt x="1759" y="3903"/>
                      <a:pt x="1990" y="3859"/>
                      <a:pt x="2125" y="3837"/>
                    </a:cubicBezTo>
                    <a:cubicBezTo>
                      <a:pt x="2525" y="3770"/>
                      <a:pt x="2948" y="3637"/>
                      <a:pt x="3449" y="3459"/>
                    </a:cubicBezTo>
                    <a:cubicBezTo>
                      <a:pt x="3949" y="3270"/>
                      <a:pt x="4427" y="2970"/>
                      <a:pt x="4427" y="2970"/>
                    </a:cubicBezTo>
                    <a:lnTo>
                      <a:pt x="3960" y="2002"/>
                    </a:lnTo>
                    <a:cubicBezTo>
                      <a:pt x="3960" y="2002"/>
                      <a:pt x="2714" y="1469"/>
                      <a:pt x="2136" y="935"/>
                    </a:cubicBezTo>
                    <a:cubicBezTo>
                      <a:pt x="1558" y="401"/>
                      <a:pt x="1558" y="278"/>
                      <a:pt x="1091" y="156"/>
                    </a:cubicBezTo>
                    <a:cubicBezTo>
                      <a:pt x="624" y="2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51" name="Google Shape;2651;p8"/>
              <p:cNvSpPr/>
              <p:nvPr/>
            </p:nvSpPr>
            <p:spPr>
              <a:xfrm>
                <a:off x="830084" y="2024508"/>
                <a:ext cx="78776" cy="39318"/>
              </a:xfrm>
              <a:custGeom>
                <a:avLst/>
                <a:gdLst/>
                <a:ahLst/>
                <a:cxnLst/>
                <a:rect l="l" t="t" r="r" b="b"/>
                <a:pathLst>
                  <a:path w="2258" h="1127" extrusionOk="0">
                    <a:moveTo>
                      <a:pt x="1735" y="1"/>
                    </a:moveTo>
                    <a:cubicBezTo>
                      <a:pt x="1568" y="78"/>
                      <a:pt x="1402" y="145"/>
                      <a:pt x="1224" y="190"/>
                    </a:cubicBezTo>
                    <a:cubicBezTo>
                      <a:pt x="1012" y="234"/>
                      <a:pt x="789" y="234"/>
                      <a:pt x="589" y="290"/>
                    </a:cubicBezTo>
                    <a:cubicBezTo>
                      <a:pt x="378" y="335"/>
                      <a:pt x="167" y="434"/>
                      <a:pt x="55" y="612"/>
                    </a:cubicBezTo>
                    <a:cubicBezTo>
                      <a:pt x="22" y="657"/>
                      <a:pt x="0" y="713"/>
                      <a:pt x="11" y="768"/>
                    </a:cubicBezTo>
                    <a:cubicBezTo>
                      <a:pt x="22" y="857"/>
                      <a:pt x="134" y="913"/>
                      <a:pt x="223" y="924"/>
                    </a:cubicBezTo>
                    <a:cubicBezTo>
                      <a:pt x="322" y="946"/>
                      <a:pt x="423" y="935"/>
                      <a:pt x="512" y="968"/>
                    </a:cubicBezTo>
                    <a:cubicBezTo>
                      <a:pt x="601" y="1002"/>
                      <a:pt x="667" y="1079"/>
                      <a:pt x="756" y="1113"/>
                    </a:cubicBezTo>
                    <a:cubicBezTo>
                      <a:pt x="794" y="1124"/>
                      <a:pt x="835" y="1127"/>
                      <a:pt x="876" y="1127"/>
                    </a:cubicBezTo>
                    <a:cubicBezTo>
                      <a:pt x="919" y="1127"/>
                      <a:pt x="961" y="1124"/>
                      <a:pt x="1001" y="1124"/>
                    </a:cubicBezTo>
                    <a:cubicBezTo>
                      <a:pt x="1190" y="1102"/>
                      <a:pt x="1368" y="1079"/>
                      <a:pt x="1546" y="1046"/>
                    </a:cubicBezTo>
                    <a:cubicBezTo>
                      <a:pt x="1724" y="1002"/>
                      <a:pt x="1891" y="946"/>
                      <a:pt x="2069" y="946"/>
                    </a:cubicBezTo>
                    <a:cubicBezTo>
                      <a:pt x="2102" y="941"/>
                      <a:pt x="2133" y="941"/>
                      <a:pt x="2163" y="941"/>
                    </a:cubicBezTo>
                    <a:cubicBezTo>
                      <a:pt x="2194" y="941"/>
                      <a:pt x="2224" y="941"/>
                      <a:pt x="2257" y="935"/>
                    </a:cubicBezTo>
                    <a:lnTo>
                      <a:pt x="1824" y="45"/>
                    </a:lnTo>
                    <a:cubicBezTo>
                      <a:pt x="1824" y="45"/>
                      <a:pt x="1790" y="23"/>
                      <a:pt x="1735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52" name="Google Shape;2652;p8"/>
              <p:cNvSpPr/>
              <p:nvPr/>
            </p:nvSpPr>
            <p:spPr>
              <a:xfrm>
                <a:off x="898361" y="2026462"/>
                <a:ext cx="5861" cy="1186"/>
              </a:xfrm>
              <a:custGeom>
                <a:avLst/>
                <a:gdLst/>
                <a:ahLst/>
                <a:cxnLst/>
                <a:rect l="l" t="t" r="r" b="b"/>
                <a:pathLst>
                  <a:path w="168" h="34" extrusionOk="0">
                    <a:moveTo>
                      <a:pt x="23" y="0"/>
                    </a:moveTo>
                    <a:lnTo>
                      <a:pt x="1" y="34"/>
                    </a:lnTo>
                    <a:cubicBezTo>
                      <a:pt x="56" y="34"/>
                      <a:pt x="112" y="22"/>
                      <a:pt x="167" y="12"/>
                    </a:cubicBez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F7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53" name="Google Shape;2653;p8"/>
              <p:cNvSpPr/>
              <p:nvPr/>
            </p:nvSpPr>
            <p:spPr>
              <a:xfrm>
                <a:off x="893721" y="2026078"/>
                <a:ext cx="5442" cy="1954"/>
              </a:xfrm>
              <a:custGeom>
                <a:avLst/>
                <a:gdLst/>
                <a:ahLst/>
                <a:cxnLst/>
                <a:rect l="l" t="t" r="r" b="b"/>
                <a:pathLst>
                  <a:path w="156" h="56" extrusionOk="0">
                    <a:moveTo>
                      <a:pt x="0" y="0"/>
                    </a:moveTo>
                    <a:lnTo>
                      <a:pt x="33" y="56"/>
                    </a:lnTo>
                    <a:cubicBezTo>
                      <a:pt x="67" y="45"/>
                      <a:pt x="100" y="45"/>
                      <a:pt x="134" y="45"/>
                    </a:cubicBezTo>
                    <a:lnTo>
                      <a:pt x="156" y="11"/>
                    </a:lnTo>
                    <a:cubicBezTo>
                      <a:pt x="111" y="11"/>
                      <a:pt x="55" y="11"/>
                      <a:pt x="0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54" name="Google Shape;2654;p8"/>
              <p:cNvSpPr/>
              <p:nvPr/>
            </p:nvSpPr>
            <p:spPr>
              <a:xfrm>
                <a:off x="847912" y="2008215"/>
                <a:ext cx="40400" cy="19049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54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1" y="34"/>
                      <a:pt x="11" y="68"/>
                      <a:pt x="11" y="100"/>
                    </a:cubicBezTo>
                    <a:cubicBezTo>
                      <a:pt x="212" y="256"/>
                      <a:pt x="446" y="401"/>
                      <a:pt x="690" y="468"/>
                    </a:cubicBezTo>
                    <a:cubicBezTo>
                      <a:pt x="802" y="501"/>
                      <a:pt x="923" y="535"/>
                      <a:pt x="1046" y="545"/>
                    </a:cubicBezTo>
                    <a:cubicBezTo>
                      <a:pt x="1079" y="535"/>
                      <a:pt x="1124" y="512"/>
                      <a:pt x="1157" y="501"/>
                    </a:cubicBezTo>
                    <a:cubicBezTo>
                      <a:pt x="1012" y="479"/>
                      <a:pt x="857" y="434"/>
                      <a:pt x="713" y="390"/>
                    </a:cubicBezTo>
                    <a:cubicBezTo>
                      <a:pt x="456" y="301"/>
                      <a:pt x="223" y="167"/>
                      <a:pt x="1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55" name="Google Shape;2655;p8"/>
              <p:cNvSpPr/>
              <p:nvPr/>
            </p:nvSpPr>
            <p:spPr>
              <a:xfrm>
                <a:off x="884406" y="2025659"/>
                <a:ext cx="10501" cy="2372"/>
              </a:xfrm>
              <a:custGeom>
                <a:avLst/>
                <a:gdLst/>
                <a:ahLst/>
                <a:cxnLst/>
                <a:rect l="l" t="t" r="r" b="b"/>
                <a:pathLst>
                  <a:path w="301" h="68" extrusionOk="0">
                    <a:moveTo>
                      <a:pt x="111" y="1"/>
                    </a:moveTo>
                    <a:cubicBezTo>
                      <a:pt x="78" y="12"/>
                      <a:pt x="33" y="35"/>
                      <a:pt x="0" y="45"/>
                    </a:cubicBezTo>
                    <a:cubicBezTo>
                      <a:pt x="78" y="57"/>
                      <a:pt x="167" y="68"/>
                      <a:pt x="245" y="68"/>
                    </a:cubicBezTo>
                    <a:lnTo>
                      <a:pt x="300" y="68"/>
                    </a:lnTo>
                    <a:lnTo>
                      <a:pt x="267" y="12"/>
                    </a:lnTo>
                    <a:cubicBezTo>
                      <a:pt x="223" y="12"/>
                      <a:pt x="167" y="1"/>
                      <a:pt x="111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56" name="Google Shape;2656;p8"/>
              <p:cNvSpPr/>
              <p:nvPr/>
            </p:nvSpPr>
            <p:spPr>
              <a:xfrm>
                <a:off x="896407" y="2030334"/>
                <a:ext cx="12071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346" h="112" extrusionOk="0">
                    <a:moveTo>
                      <a:pt x="346" y="0"/>
                    </a:moveTo>
                    <a:cubicBezTo>
                      <a:pt x="223" y="12"/>
                      <a:pt x="112" y="34"/>
                      <a:pt x="1" y="45"/>
                    </a:cubicBezTo>
                    <a:lnTo>
                      <a:pt x="45" y="112"/>
                    </a:lnTo>
                    <a:cubicBezTo>
                      <a:pt x="146" y="89"/>
                      <a:pt x="245" y="56"/>
                      <a:pt x="346" y="12"/>
                    </a:cubicBezTo>
                    <a:lnTo>
                      <a:pt x="346" y="0"/>
                    </a:lnTo>
                    <a:close/>
                  </a:path>
                </a:pathLst>
              </a:custGeom>
              <a:solidFill>
                <a:srgbClr val="F7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57" name="Google Shape;2657;p8"/>
              <p:cNvSpPr/>
              <p:nvPr/>
            </p:nvSpPr>
            <p:spPr>
              <a:xfrm>
                <a:off x="846726" y="2021787"/>
                <a:ext cx="27212" cy="10536"/>
              </a:xfrm>
              <a:custGeom>
                <a:avLst/>
                <a:gdLst/>
                <a:ahLst/>
                <a:cxnLst/>
                <a:rect l="l" t="t" r="r" b="b"/>
                <a:pathLst>
                  <a:path w="780" h="302" extrusionOk="0">
                    <a:moveTo>
                      <a:pt x="23" y="1"/>
                    </a:moveTo>
                    <a:cubicBezTo>
                      <a:pt x="13" y="23"/>
                      <a:pt x="1" y="57"/>
                      <a:pt x="1" y="79"/>
                    </a:cubicBezTo>
                    <a:cubicBezTo>
                      <a:pt x="79" y="123"/>
                      <a:pt x="168" y="156"/>
                      <a:pt x="257" y="201"/>
                    </a:cubicBezTo>
                    <a:cubicBezTo>
                      <a:pt x="346" y="235"/>
                      <a:pt x="424" y="268"/>
                      <a:pt x="513" y="301"/>
                    </a:cubicBezTo>
                    <a:lnTo>
                      <a:pt x="747" y="268"/>
                    </a:lnTo>
                    <a:cubicBezTo>
                      <a:pt x="757" y="268"/>
                      <a:pt x="769" y="257"/>
                      <a:pt x="779" y="257"/>
                    </a:cubicBezTo>
                    <a:cubicBezTo>
                      <a:pt x="613" y="223"/>
                      <a:pt x="457" y="179"/>
                      <a:pt x="302" y="112"/>
                    </a:cubicBezTo>
                    <a:cubicBezTo>
                      <a:pt x="201" y="79"/>
                      <a:pt x="112" y="34"/>
                      <a:pt x="23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58" name="Google Shape;2658;p8"/>
              <p:cNvSpPr/>
              <p:nvPr/>
            </p:nvSpPr>
            <p:spPr>
              <a:xfrm>
                <a:off x="864589" y="2030718"/>
                <a:ext cx="33422" cy="5477"/>
              </a:xfrm>
              <a:custGeom>
                <a:avLst/>
                <a:gdLst/>
                <a:ahLst/>
                <a:cxnLst/>
                <a:rect l="l" t="t" r="r" b="b"/>
                <a:pathLst>
                  <a:path w="958" h="157" extrusionOk="0">
                    <a:moveTo>
                      <a:pt x="267" y="1"/>
                    </a:moveTo>
                    <a:cubicBezTo>
                      <a:pt x="257" y="1"/>
                      <a:pt x="245" y="12"/>
                      <a:pt x="235" y="12"/>
                    </a:cubicBezTo>
                    <a:lnTo>
                      <a:pt x="1" y="45"/>
                    </a:lnTo>
                    <a:cubicBezTo>
                      <a:pt x="156" y="101"/>
                      <a:pt x="324" y="145"/>
                      <a:pt x="502" y="157"/>
                    </a:cubicBezTo>
                    <a:lnTo>
                      <a:pt x="557" y="157"/>
                    </a:lnTo>
                    <a:cubicBezTo>
                      <a:pt x="690" y="157"/>
                      <a:pt x="824" y="134"/>
                      <a:pt x="957" y="101"/>
                    </a:cubicBezTo>
                    <a:lnTo>
                      <a:pt x="913" y="34"/>
                    </a:lnTo>
                    <a:cubicBezTo>
                      <a:pt x="835" y="45"/>
                      <a:pt x="757" y="45"/>
                      <a:pt x="679" y="45"/>
                    </a:cubicBezTo>
                    <a:cubicBezTo>
                      <a:pt x="623" y="45"/>
                      <a:pt x="568" y="45"/>
                      <a:pt x="502" y="34"/>
                    </a:cubicBezTo>
                    <a:cubicBezTo>
                      <a:pt x="423" y="34"/>
                      <a:pt x="346" y="12"/>
                      <a:pt x="267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59" name="Google Shape;2659;p8"/>
              <p:cNvSpPr/>
              <p:nvPr/>
            </p:nvSpPr>
            <p:spPr>
              <a:xfrm>
                <a:off x="900698" y="2040417"/>
                <a:ext cx="12804" cy="237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68" extrusionOk="0">
                    <a:moveTo>
                      <a:pt x="367" y="1"/>
                    </a:moveTo>
                    <a:cubicBezTo>
                      <a:pt x="245" y="1"/>
                      <a:pt x="122" y="1"/>
                      <a:pt x="0" y="12"/>
                    </a:cubicBezTo>
                    <a:lnTo>
                      <a:pt x="33" y="67"/>
                    </a:lnTo>
                    <a:cubicBezTo>
                      <a:pt x="145" y="57"/>
                      <a:pt x="256" y="34"/>
                      <a:pt x="367" y="1"/>
                    </a:cubicBezTo>
                    <a:close/>
                  </a:path>
                </a:pathLst>
              </a:custGeom>
              <a:solidFill>
                <a:srgbClr val="F7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60" name="Google Shape;2660;p8"/>
              <p:cNvSpPr/>
              <p:nvPr/>
            </p:nvSpPr>
            <p:spPr>
              <a:xfrm>
                <a:off x="842086" y="2040033"/>
                <a:ext cx="59797" cy="4710"/>
              </a:xfrm>
              <a:custGeom>
                <a:avLst/>
                <a:gdLst/>
                <a:ahLst/>
                <a:cxnLst/>
                <a:rect l="l" t="t" r="r" b="b"/>
                <a:pathLst>
                  <a:path w="1714" h="135" extrusionOk="0">
                    <a:moveTo>
                      <a:pt x="0" y="1"/>
                    </a:moveTo>
                    <a:lnTo>
                      <a:pt x="0" y="23"/>
                    </a:lnTo>
                    <a:lnTo>
                      <a:pt x="0" y="34"/>
                    </a:lnTo>
                    <a:lnTo>
                      <a:pt x="0" y="45"/>
                    </a:lnTo>
                    <a:cubicBezTo>
                      <a:pt x="245" y="78"/>
                      <a:pt x="490" y="100"/>
                      <a:pt x="735" y="112"/>
                    </a:cubicBezTo>
                    <a:cubicBezTo>
                      <a:pt x="857" y="123"/>
                      <a:pt x="991" y="134"/>
                      <a:pt x="1124" y="134"/>
                    </a:cubicBezTo>
                    <a:cubicBezTo>
                      <a:pt x="1213" y="134"/>
                      <a:pt x="1302" y="123"/>
                      <a:pt x="1391" y="123"/>
                    </a:cubicBezTo>
                    <a:cubicBezTo>
                      <a:pt x="1502" y="112"/>
                      <a:pt x="1614" y="100"/>
                      <a:pt x="1713" y="78"/>
                    </a:cubicBezTo>
                    <a:lnTo>
                      <a:pt x="1680" y="23"/>
                    </a:lnTo>
                    <a:cubicBezTo>
                      <a:pt x="1591" y="23"/>
                      <a:pt x="1491" y="34"/>
                      <a:pt x="1391" y="34"/>
                    </a:cubicBezTo>
                    <a:cubicBezTo>
                      <a:pt x="1191" y="34"/>
                      <a:pt x="1001" y="45"/>
                      <a:pt x="801" y="45"/>
                    </a:cubicBezTo>
                    <a:lnTo>
                      <a:pt x="735" y="45"/>
                    </a:lnTo>
                    <a:cubicBezTo>
                      <a:pt x="490" y="45"/>
                      <a:pt x="245" y="23"/>
                      <a:pt x="0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61" name="Google Shape;2661;p8"/>
              <p:cNvSpPr/>
              <p:nvPr/>
            </p:nvSpPr>
            <p:spPr>
              <a:xfrm>
                <a:off x="903385" y="2044708"/>
                <a:ext cx="11687" cy="5442"/>
              </a:xfrm>
              <a:custGeom>
                <a:avLst/>
                <a:gdLst/>
                <a:ahLst/>
                <a:cxnLst/>
                <a:rect l="l" t="t" r="r" b="b"/>
                <a:pathLst>
                  <a:path w="335" h="156" extrusionOk="0">
                    <a:moveTo>
                      <a:pt x="334" y="0"/>
                    </a:moveTo>
                    <a:cubicBezTo>
                      <a:pt x="223" y="11"/>
                      <a:pt x="112" y="33"/>
                      <a:pt x="1" y="45"/>
                    </a:cubicBezTo>
                    <a:lnTo>
                      <a:pt x="57" y="156"/>
                    </a:lnTo>
                    <a:cubicBezTo>
                      <a:pt x="156" y="112"/>
                      <a:pt x="245" y="67"/>
                      <a:pt x="334" y="11"/>
                    </a:cubicBezTo>
                    <a:lnTo>
                      <a:pt x="334" y="0"/>
                    </a:lnTo>
                    <a:close/>
                  </a:path>
                </a:pathLst>
              </a:custGeom>
              <a:solidFill>
                <a:srgbClr val="F7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62" name="Google Shape;2662;p8"/>
              <p:cNvSpPr/>
              <p:nvPr/>
            </p:nvSpPr>
            <p:spPr>
              <a:xfrm>
                <a:off x="903385" y="2046243"/>
                <a:ext cx="1989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2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57" y="112"/>
                    </a:lnTo>
                    <a:lnTo>
                      <a:pt x="57" y="112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63" name="Google Shape;2663;p8"/>
              <p:cNvSpPr/>
              <p:nvPr/>
            </p:nvSpPr>
            <p:spPr>
              <a:xfrm>
                <a:off x="878195" y="2046243"/>
                <a:ext cx="27177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779" h="201" extrusionOk="0">
                    <a:moveTo>
                      <a:pt x="723" y="1"/>
                    </a:moveTo>
                    <a:cubicBezTo>
                      <a:pt x="668" y="23"/>
                      <a:pt x="601" y="34"/>
                      <a:pt x="534" y="45"/>
                    </a:cubicBezTo>
                    <a:cubicBezTo>
                      <a:pt x="356" y="68"/>
                      <a:pt x="189" y="123"/>
                      <a:pt x="11" y="156"/>
                    </a:cubicBezTo>
                    <a:lnTo>
                      <a:pt x="0" y="156"/>
                    </a:lnTo>
                    <a:cubicBezTo>
                      <a:pt x="134" y="167"/>
                      <a:pt x="256" y="179"/>
                      <a:pt x="401" y="189"/>
                    </a:cubicBezTo>
                    <a:cubicBezTo>
                      <a:pt x="434" y="189"/>
                      <a:pt x="456" y="201"/>
                      <a:pt x="490" y="201"/>
                    </a:cubicBezTo>
                    <a:cubicBezTo>
                      <a:pt x="512" y="201"/>
                      <a:pt x="545" y="189"/>
                      <a:pt x="567" y="179"/>
                    </a:cubicBezTo>
                    <a:cubicBezTo>
                      <a:pt x="634" y="156"/>
                      <a:pt x="712" y="134"/>
                      <a:pt x="779" y="112"/>
                    </a:cubicBezTo>
                    <a:lnTo>
                      <a:pt x="723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64" name="Google Shape;2664;p8"/>
              <p:cNvSpPr/>
              <p:nvPr/>
            </p:nvSpPr>
            <p:spPr>
              <a:xfrm>
                <a:off x="907257" y="2053605"/>
                <a:ext cx="4326" cy="1221"/>
              </a:xfrm>
              <a:custGeom>
                <a:avLst/>
                <a:gdLst/>
                <a:ahLst/>
                <a:cxnLst/>
                <a:rect l="l" t="t" r="r" b="b"/>
                <a:pathLst>
                  <a:path w="124" h="35" extrusionOk="0">
                    <a:moveTo>
                      <a:pt x="102" y="1"/>
                    </a:moveTo>
                    <a:cubicBezTo>
                      <a:pt x="68" y="1"/>
                      <a:pt x="35" y="1"/>
                      <a:pt x="1" y="12"/>
                    </a:cubicBezTo>
                    <a:lnTo>
                      <a:pt x="1" y="23"/>
                    </a:lnTo>
                    <a:cubicBezTo>
                      <a:pt x="35" y="34"/>
                      <a:pt x="68" y="34"/>
                      <a:pt x="102" y="34"/>
                    </a:cubicBezTo>
                    <a:cubicBezTo>
                      <a:pt x="112" y="23"/>
                      <a:pt x="112" y="12"/>
                      <a:pt x="124" y="1"/>
                    </a:cubicBezTo>
                    <a:close/>
                  </a:path>
                </a:pathLst>
              </a:custGeom>
              <a:solidFill>
                <a:srgbClr val="F7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65" name="Google Shape;2665;p8"/>
              <p:cNvSpPr/>
              <p:nvPr/>
            </p:nvSpPr>
            <p:spPr>
              <a:xfrm>
                <a:off x="910781" y="2053605"/>
                <a:ext cx="802" cy="1221"/>
              </a:xfrm>
              <a:custGeom>
                <a:avLst/>
                <a:gdLst/>
                <a:ahLst/>
                <a:cxnLst/>
                <a:rect l="l" t="t" r="r" b="b"/>
                <a:pathLst>
                  <a:path w="23" h="35" extrusionOk="0">
                    <a:moveTo>
                      <a:pt x="23" y="1"/>
                    </a:moveTo>
                    <a:cubicBezTo>
                      <a:pt x="11" y="12"/>
                      <a:pt x="11" y="23"/>
                      <a:pt x="1" y="34"/>
                    </a:cubicBezTo>
                    <a:lnTo>
                      <a:pt x="1" y="34"/>
                    </a:lnTo>
                    <a:cubicBezTo>
                      <a:pt x="11" y="23"/>
                      <a:pt x="11" y="12"/>
                      <a:pt x="23" y="1"/>
                    </a:cubicBezTo>
                    <a:close/>
                  </a:path>
                </a:pathLst>
              </a:custGeom>
              <a:solidFill>
                <a:srgbClr val="B3B3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66" name="Google Shape;2666;p8"/>
              <p:cNvSpPr/>
              <p:nvPr/>
            </p:nvSpPr>
            <p:spPr>
              <a:xfrm>
                <a:off x="910781" y="2053605"/>
                <a:ext cx="5477" cy="1221"/>
              </a:xfrm>
              <a:custGeom>
                <a:avLst/>
                <a:gdLst/>
                <a:ahLst/>
                <a:cxnLst/>
                <a:rect l="l" t="t" r="r" b="b"/>
                <a:pathLst>
                  <a:path w="157" h="35" extrusionOk="0">
                    <a:moveTo>
                      <a:pt x="23" y="1"/>
                    </a:moveTo>
                    <a:cubicBezTo>
                      <a:pt x="11" y="12"/>
                      <a:pt x="11" y="23"/>
                      <a:pt x="1" y="34"/>
                    </a:cubicBezTo>
                    <a:lnTo>
                      <a:pt x="78" y="34"/>
                    </a:lnTo>
                    <a:cubicBezTo>
                      <a:pt x="112" y="34"/>
                      <a:pt x="134" y="34"/>
                      <a:pt x="156" y="23"/>
                    </a:cubicBezTo>
                    <a:lnTo>
                      <a:pt x="156" y="12"/>
                    </a:lnTo>
                    <a:cubicBezTo>
                      <a:pt x="112" y="12"/>
                      <a:pt x="67" y="1"/>
                      <a:pt x="23" y="1"/>
                    </a:cubicBezTo>
                    <a:close/>
                  </a:path>
                </a:pathLst>
              </a:custGeom>
              <a:solidFill>
                <a:srgbClr val="9A99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67" name="Google Shape;2667;p8"/>
              <p:cNvSpPr/>
              <p:nvPr/>
            </p:nvSpPr>
            <p:spPr>
              <a:xfrm>
                <a:off x="907257" y="2054024"/>
                <a:ext cx="35" cy="384"/>
              </a:xfrm>
              <a:custGeom>
                <a:avLst/>
                <a:gdLst/>
                <a:ahLst/>
                <a:cxnLst/>
                <a:rect l="l" t="t" r="r" b="b"/>
                <a:pathLst>
                  <a:path w="1" h="1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11"/>
                    </a:lnTo>
                    <a:lnTo>
                      <a:pt x="1" y="11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68" name="Google Shape;2668;p8"/>
              <p:cNvSpPr/>
              <p:nvPr/>
            </p:nvSpPr>
            <p:spPr>
              <a:xfrm>
                <a:off x="904187" y="2054024"/>
                <a:ext cx="3105" cy="384"/>
              </a:xfrm>
              <a:custGeom>
                <a:avLst/>
                <a:gdLst/>
                <a:ahLst/>
                <a:cxnLst/>
                <a:rect l="l" t="t" r="r" b="b"/>
                <a:pathLst>
                  <a:path w="89" h="11" extrusionOk="0">
                    <a:moveTo>
                      <a:pt x="89" y="0"/>
                    </a:moveTo>
                    <a:cubicBezTo>
                      <a:pt x="56" y="0"/>
                      <a:pt x="34" y="0"/>
                      <a:pt x="0" y="11"/>
                    </a:cubicBezTo>
                    <a:lnTo>
                      <a:pt x="89" y="11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69" name="Google Shape;2669;p8"/>
              <p:cNvSpPr/>
              <p:nvPr/>
            </p:nvSpPr>
            <p:spPr>
              <a:xfrm>
                <a:off x="735781" y="1951068"/>
                <a:ext cx="83451" cy="140632"/>
              </a:xfrm>
              <a:custGeom>
                <a:avLst/>
                <a:gdLst/>
                <a:ahLst/>
                <a:cxnLst/>
                <a:rect l="l" t="t" r="r" b="b"/>
                <a:pathLst>
                  <a:path w="2392" h="4031" extrusionOk="0">
                    <a:moveTo>
                      <a:pt x="787" y="1"/>
                    </a:moveTo>
                    <a:cubicBezTo>
                      <a:pt x="651" y="1"/>
                      <a:pt x="498" y="59"/>
                      <a:pt x="412" y="181"/>
                    </a:cubicBezTo>
                    <a:cubicBezTo>
                      <a:pt x="245" y="426"/>
                      <a:pt x="0" y="737"/>
                      <a:pt x="67" y="949"/>
                    </a:cubicBezTo>
                    <a:cubicBezTo>
                      <a:pt x="133" y="1172"/>
                      <a:pt x="311" y="1160"/>
                      <a:pt x="400" y="1372"/>
                    </a:cubicBezTo>
                    <a:cubicBezTo>
                      <a:pt x="489" y="1572"/>
                      <a:pt x="367" y="1750"/>
                      <a:pt x="390" y="2084"/>
                    </a:cubicBezTo>
                    <a:cubicBezTo>
                      <a:pt x="412" y="2428"/>
                      <a:pt x="890" y="3240"/>
                      <a:pt x="1035" y="3352"/>
                    </a:cubicBezTo>
                    <a:cubicBezTo>
                      <a:pt x="1191" y="3463"/>
                      <a:pt x="1646" y="3918"/>
                      <a:pt x="1836" y="3997"/>
                    </a:cubicBezTo>
                    <a:cubicBezTo>
                      <a:pt x="1887" y="4019"/>
                      <a:pt x="1950" y="4030"/>
                      <a:pt x="2015" y="4030"/>
                    </a:cubicBezTo>
                    <a:cubicBezTo>
                      <a:pt x="2175" y="4030"/>
                      <a:pt x="2345" y="3961"/>
                      <a:pt x="2369" y="3819"/>
                    </a:cubicBezTo>
                    <a:cubicBezTo>
                      <a:pt x="2392" y="3619"/>
                      <a:pt x="2291" y="3740"/>
                      <a:pt x="2236" y="3574"/>
                    </a:cubicBezTo>
                    <a:cubicBezTo>
                      <a:pt x="2169" y="3418"/>
                      <a:pt x="2058" y="3196"/>
                      <a:pt x="1947" y="2996"/>
                    </a:cubicBezTo>
                    <a:cubicBezTo>
                      <a:pt x="1836" y="2806"/>
                      <a:pt x="2069" y="2717"/>
                      <a:pt x="2058" y="2529"/>
                    </a:cubicBezTo>
                    <a:cubicBezTo>
                      <a:pt x="2046" y="2351"/>
                      <a:pt x="1724" y="2161"/>
                      <a:pt x="1635" y="1961"/>
                    </a:cubicBezTo>
                    <a:cubicBezTo>
                      <a:pt x="1546" y="1772"/>
                      <a:pt x="1635" y="1694"/>
                      <a:pt x="1635" y="1271"/>
                    </a:cubicBezTo>
                    <a:cubicBezTo>
                      <a:pt x="1635" y="838"/>
                      <a:pt x="1513" y="915"/>
                      <a:pt x="1302" y="693"/>
                    </a:cubicBezTo>
                    <a:cubicBezTo>
                      <a:pt x="1090" y="471"/>
                      <a:pt x="1134" y="270"/>
                      <a:pt x="1045" y="115"/>
                    </a:cubicBezTo>
                    <a:cubicBezTo>
                      <a:pt x="1001" y="40"/>
                      <a:pt x="899" y="1"/>
                      <a:pt x="787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70" name="Google Shape;2670;p8"/>
              <p:cNvSpPr/>
              <p:nvPr/>
            </p:nvSpPr>
            <p:spPr>
              <a:xfrm>
                <a:off x="742375" y="1976641"/>
                <a:ext cx="43505" cy="103372"/>
              </a:xfrm>
              <a:custGeom>
                <a:avLst/>
                <a:gdLst/>
                <a:ahLst/>
                <a:cxnLst/>
                <a:rect l="l" t="t" r="r" b="b"/>
                <a:pathLst>
                  <a:path w="1247" h="2963" extrusionOk="0">
                    <a:moveTo>
                      <a:pt x="768" y="0"/>
                    </a:moveTo>
                    <a:cubicBezTo>
                      <a:pt x="748" y="0"/>
                      <a:pt x="725" y="8"/>
                      <a:pt x="701" y="16"/>
                    </a:cubicBezTo>
                    <a:cubicBezTo>
                      <a:pt x="579" y="71"/>
                      <a:pt x="468" y="127"/>
                      <a:pt x="345" y="182"/>
                    </a:cubicBezTo>
                    <a:cubicBezTo>
                      <a:pt x="234" y="238"/>
                      <a:pt x="112" y="305"/>
                      <a:pt x="11" y="394"/>
                    </a:cubicBezTo>
                    <a:cubicBezTo>
                      <a:pt x="11" y="394"/>
                      <a:pt x="1" y="394"/>
                      <a:pt x="1" y="405"/>
                    </a:cubicBezTo>
                    <a:cubicBezTo>
                      <a:pt x="78" y="472"/>
                      <a:pt x="156" y="516"/>
                      <a:pt x="211" y="639"/>
                    </a:cubicBezTo>
                    <a:cubicBezTo>
                      <a:pt x="300" y="839"/>
                      <a:pt x="178" y="1017"/>
                      <a:pt x="201" y="1351"/>
                    </a:cubicBezTo>
                    <a:cubicBezTo>
                      <a:pt x="223" y="1695"/>
                      <a:pt x="701" y="2507"/>
                      <a:pt x="846" y="2619"/>
                    </a:cubicBezTo>
                    <a:cubicBezTo>
                      <a:pt x="923" y="2674"/>
                      <a:pt x="1090" y="2819"/>
                      <a:pt x="1246" y="2963"/>
                    </a:cubicBezTo>
                    <a:cubicBezTo>
                      <a:pt x="1190" y="2752"/>
                      <a:pt x="1057" y="2552"/>
                      <a:pt x="923" y="2374"/>
                    </a:cubicBezTo>
                    <a:cubicBezTo>
                      <a:pt x="834" y="2251"/>
                      <a:pt x="745" y="2129"/>
                      <a:pt x="690" y="1996"/>
                    </a:cubicBezTo>
                    <a:cubicBezTo>
                      <a:pt x="634" y="1862"/>
                      <a:pt x="612" y="1717"/>
                      <a:pt x="634" y="1573"/>
                    </a:cubicBezTo>
                    <a:cubicBezTo>
                      <a:pt x="656" y="1484"/>
                      <a:pt x="701" y="1395"/>
                      <a:pt x="690" y="1306"/>
                    </a:cubicBezTo>
                    <a:cubicBezTo>
                      <a:pt x="679" y="1228"/>
                      <a:pt x="634" y="1151"/>
                      <a:pt x="623" y="1062"/>
                    </a:cubicBezTo>
                    <a:cubicBezTo>
                      <a:pt x="612" y="939"/>
                      <a:pt x="690" y="817"/>
                      <a:pt x="745" y="694"/>
                    </a:cubicBezTo>
                    <a:cubicBezTo>
                      <a:pt x="834" y="516"/>
                      <a:pt x="868" y="316"/>
                      <a:pt x="856" y="116"/>
                    </a:cubicBezTo>
                    <a:cubicBezTo>
                      <a:pt x="846" y="71"/>
                      <a:pt x="834" y="16"/>
                      <a:pt x="790" y="4"/>
                    </a:cubicBezTo>
                    <a:cubicBezTo>
                      <a:pt x="783" y="1"/>
                      <a:pt x="776" y="0"/>
                      <a:pt x="768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71" name="Google Shape;2671;p8"/>
              <p:cNvSpPr/>
              <p:nvPr/>
            </p:nvSpPr>
            <p:spPr>
              <a:xfrm>
                <a:off x="878963" y="1995202"/>
                <a:ext cx="93952" cy="88998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2551" extrusionOk="0">
                    <a:moveTo>
                      <a:pt x="1120" y="1"/>
                    </a:moveTo>
                    <a:cubicBezTo>
                      <a:pt x="917" y="1"/>
                      <a:pt x="722" y="42"/>
                      <a:pt x="601" y="140"/>
                    </a:cubicBezTo>
                    <a:cubicBezTo>
                      <a:pt x="478" y="251"/>
                      <a:pt x="389" y="374"/>
                      <a:pt x="345" y="473"/>
                    </a:cubicBezTo>
                    <a:cubicBezTo>
                      <a:pt x="330" y="503"/>
                      <a:pt x="295" y="523"/>
                      <a:pt x="257" y="523"/>
                    </a:cubicBezTo>
                    <a:cubicBezTo>
                      <a:pt x="239" y="523"/>
                      <a:pt x="219" y="518"/>
                      <a:pt x="201" y="507"/>
                    </a:cubicBezTo>
                    <a:cubicBezTo>
                      <a:pt x="189" y="496"/>
                      <a:pt x="167" y="485"/>
                      <a:pt x="145" y="485"/>
                    </a:cubicBezTo>
                    <a:cubicBezTo>
                      <a:pt x="90" y="496"/>
                      <a:pt x="134" y="574"/>
                      <a:pt x="78" y="629"/>
                    </a:cubicBezTo>
                    <a:cubicBezTo>
                      <a:pt x="23" y="685"/>
                      <a:pt x="11" y="696"/>
                      <a:pt x="11" y="763"/>
                    </a:cubicBezTo>
                    <a:cubicBezTo>
                      <a:pt x="1" y="829"/>
                      <a:pt x="33" y="874"/>
                      <a:pt x="67" y="941"/>
                    </a:cubicBezTo>
                    <a:cubicBezTo>
                      <a:pt x="90" y="1019"/>
                      <a:pt x="56" y="1052"/>
                      <a:pt x="67" y="1119"/>
                    </a:cubicBezTo>
                    <a:cubicBezTo>
                      <a:pt x="67" y="1185"/>
                      <a:pt x="201" y="1286"/>
                      <a:pt x="290" y="1319"/>
                    </a:cubicBezTo>
                    <a:cubicBezTo>
                      <a:pt x="379" y="1363"/>
                      <a:pt x="323" y="1486"/>
                      <a:pt x="345" y="1541"/>
                    </a:cubicBezTo>
                    <a:cubicBezTo>
                      <a:pt x="367" y="1597"/>
                      <a:pt x="501" y="1586"/>
                      <a:pt x="545" y="1608"/>
                    </a:cubicBezTo>
                    <a:cubicBezTo>
                      <a:pt x="579" y="1619"/>
                      <a:pt x="557" y="1797"/>
                      <a:pt x="590" y="1830"/>
                    </a:cubicBezTo>
                    <a:cubicBezTo>
                      <a:pt x="623" y="1864"/>
                      <a:pt x="623" y="1942"/>
                      <a:pt x="646" y="1986"/>
                    </a:cubicBezTo>
                    <a:cubicBezTo>
                      <a:pt x="668" y="2042"/>
                      <a:pt x="735" y="2008"/>
                      <a:pt x="801" y="2031"/>
                    </a:cubicBezTo>
                    <a:cubicBezTo>
                      <a:pt x="868" y="2053"/>
                      <a:pt x="834" y="2231"/>
                      <a:pt x="879" y="2309"/>
                    </a:cubicBezTo>
                    <a:cubicBezTo>
                      <a:pt x="899" y="2339"/>
                      <a:pt x="926" y="2347"/>
                      <a:pt x="959" y="2347"/>
                    </a:cubicBezTo>
                    <a:cubicBezTo>
                      <a:pt x="990" y="2347"/>
                      <a:pt x="1026" y="2340"/>
                      <a:pt x="1067" y="2340"/>
                    </a:cubicBezTo>
                    <a:cubicBezTo>
                      <a:pt x="1078" y="2340"/>
                      <a:pt x="1089" y="2341"/>
                      <a:pt x="1101" y="2342"/>
                    </a:cubicBezTo>
                    <a:cubicBezTo>
                      <a:pt x="1190" y="2364"/>
                      <a:pt x="1235" y="2520"/>
                      <a:pt x="1313" y="2542"/>
                    </a:cubicBezTo>
                    <a:cubicBezTo>
                      <a:pt x="1327" y="2548"/>
                      <a:pt x="1339" y="2551"/>
                      <a:pt x="1350" y="2551"/>
                    </a:cubicBezTo>
                    <a:cubicBezTo>
                      <a:pt x="1387" y="2551"/>
                      <a:pt x="1410" y="2523"/>
                      <a:pt x="1461" y="2523"/>
                    </a:cubicBezTo>
                    <a:cubicBezTo>
                      <a:pt x="1475" y="2523"/>
                      <a:pt x="1493" y="2525"/>
                      <a:pt x="1513" y="2532"/>
                    </a:cubicBezTo>
                    <a:cubicBezTo>
                      <a:pt x="1550" y="2542"/>
                      <a:pt x="1611" y="2546"/>
                      <a:pt x="1675" y="2546"/>
                    </a:cubicBezTo>
                    <a:cubicBezTo>
                      <a:pt x="1803" y="2546"/>
                      <a:pt x="1946" y="2532"/>
                      <a:pt x="1946" y="2532"/>
                    </a:cubicBezTo>
                    <a:cubicBezTo>
                      <a:pt x="1946" y="2532"/>
                      <a:pt x="2013" y="2509"/>
                      <a:pt x="2124" y="2475"/>
                    </a:cubicBezTo>
                    <a:cubicBezTo>
                      <a:pt x="2236" y="2443"/>
                      <a:pt x="2225" y="2309"/>
                      <a:pt x="2225" y="2309"/>
                    </a:cubicBezTo>
                    <a:cubicBezTo>
                      <a:pt x="2225" y="2309"/>
                      <a:pt x="2425" y="2253"/>
                      <a:pt x="2525" y="2097"/>
                    </a:cubicBezTo>
                    <a:cubicBezTo>
                      <a:pt x="2581" y="1998"/>
                      <a:pt x="2559" y="1919"/>
                      <a:pt x="2536" y="1864"/>
                    </a:cubicBezTo>
                    <a:cubicBezTo>
                      <a:pt x="2525" y="1830"/>
                      <a:pt x="2525" y="1786"/>
                      <a:pt x="2547" y="1741"/>
                    </a:cubicBezTo>
                    <a:cubicBezTo>
                      <a:pt x="2569" y="1697"/>
                      <a:pt x="2603" y="1619"/>
                      <a:pt x="2636" y="1508"/>
                    </a:cubicBezTo>
                    <a:cubicBezTo>
                      <a:pt x="2692" y="1308"/>
                      <a:pt x="2603" y="1041"/>
                      <a:pt x="2447" y="785"/>
                    </a:cubicBezTo>
                    <a:cubicBezTo>
                      <a:pt x="2292" y="518"/>
                      <a:pt x="1946" y="218"/>
                      <a:pt x="1647" y="95"/>
                    </a:cubicBezTo>
                    <a:cubicBezTo>
                      <a:pt x="1502" y="37"/>
                      <a:pt x="1308" y="1"/>
                      <a:pt x="1120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72" name="Google Shape;2672;p8"/>
              <p:cNvSpPr/>
              <p:nvPr/>
            </p:nvSpPr>
            <p:spPr>
              <a:xfrm>
                <a:off x="878963" y="2004343"/>
                <a:ext cx="90847" cy="79857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2289" extrusionOk="0">
                    <a:moveTo>
                      <a:pt x="490" y="1"/>
                    </a:moveTo>
                    <a:cubicBezTo>
                      <a:pt x="423" y="67"/>
                      <a:pt x="379" y="145"/>
                      <a:pt x="345" y="211"/>
                    </a:cubicBezTo>
                    <a:cubicBezTo>
                      <a:pt x="330" y="241"/>
                      <a:pt x="295" y="261"/>
                      <a:pt x="257" y="261"/>
                    </a:cubicBezTo>
                    <a:cubicBezTo>
                      <a:pt x="239" y="261"/>
                      <a:pt x="219" y="256"/>
                      <a:pt x="201" y="245"/>
                    </a:cubicBezTo>
                    <a:cubicBezTo>
                      <a:pt x="189" y="234"/>
                      <a:pt x="167" y="223"/>
                      <a:pt x="145" y="223"/>
                    </a:cubicBezTo>
                    <a:cubicBezTo>
                      <a:pt x="90" y="234"/>
                      <a:pt x="134" y="312"/>
                      <a:pt x="78" y="367"/>
                    </a:cubicBezTo>
                    <a:cubicBezTo>
                      <a:pt x="23" y="423"/>
                      <a:pt x="11" y="434"/>
                      <a:pt x="11" y="501"/>
                    </a:cubicBezTo>
                    <a:cubicBezTo>
                      <a:pt x="1" y="567"/>
                      <a:pt x="33" y="612"/>
                      <a:pt x="67" y="679"/>
                    </a:cubicBezTo>
                    <a:cubicBezTo>
                      <a:pt x="90" y="757"/>
                      <a:pt x="56" y="790"/>
                      <a:pt x="67" y="857"/>
                    </a:cubicBezTo>
                    <a:cubicBezTo>
                      <a:pt x="67" y="923"/>
                      <a:pt x="201" y="1024"/>
                      <a:pt x="290" y="1057"/>
                    </a:cubicBezTo>
                    <a:cubicBezTo>
                      <a:pt x="379" y="1101"/>
                      <a:pt x="323" y="1224"/>
                      <a:pt x="345" y="1279"/>
                    </a:cubicBezTo>
                    <a:cubicBezTo>
                      <a:pt x="367" y="1335"/>
                      <a:pt x="501" y="1324"/>
                      <a:pt x="545" y="1346"/>
                    </a:cubicBezTo>
                    <a:cubicBezTo>
                      <a:pt x="579" y="1357"/>
                      <a:pt x="557" y="1535"/>
                      <a:pt x="590" y="1568"/>
                    </a:cubicBezTo>
                    <a:cubicBezTo>
                      <a:pt x="623" y="1602"/>
                      <a:pt x="623" y="1680"/>
                      <a:pt x="646" y="1724"/>
                    </a:cubicBezTo>
                    <a:cubicBezTo>
                      <a:pt x="668" y="1780"/>
                      <a:pt x="735" y="1746"/>
                      <a:pt x="801" y="1769"/>
                    </a:cubicBezTo>
                    <a:cubicBezTo>
                      <a:pt x="868" y="1791"/>
                      <a:pt x="834" y="1969"/>
                      <a:pt x="879" y="2047"/>
                    </a:cubicBezTo>
                    <a:cubicBezTo>
                      <a:pt x="899" y="2077"/>
                      <a:pt x="926" y="2085"/>
                      <a:pt x="959" y="2085"/>
                    </a:cubicBezTo>
                    <a:cubicBezTo>
                      <a:pt x="990" y="2085"/>
                      <a:pt x="1026" y="2078"/>
                      <a:pt x="1067" y="2078"/>
                    </a:cubicBezTo>
                    <a:cubicBezTo>
                      <a:pt x="1078" y="2078"/>
                      <a:pt x="1089" y="2079"/>
                      <a:pt x="1101" y="2080"/>
                    </a:cubicBezTo>
                    <a:cubicBezTo>
                      <a:pt x="1190" y="2102"/>
                      <a:pt x="1235" y="2258"/>
                      <a:pt x="1313" y="2280"/>
                    </a:cubicBezTo>
                    <a:cubicBezTo>
                      <a:pt x="1327" y="2286"/>
                      <a:pt x="1339" y="2289"/>
                      <a:pt x="1350" y="2289"/>
                    </a:cubicBezTo>
                    <a:cubicBezTo>
                      <a:pt x="1387" y="2289"/>
                      <a:pt x="1410" y="2261"/>
                      <a:pt x="1461" y="2261"/>
                    </a:cubicBezTo>
                    <a:cubicBezTo>
                      <a:pt x="1475" y="2261"/>
                      <a:pt x="1493" y="2263"/>
                      <a:pt x="1513" y="2270"/>
                    </a:cubicBezTo>
                    <a:cubicBezTo>
                      <a:pt x="1550" y="2280"/>
                      <a:pt x="1611" y="2284"/>
                      <a:pt x="1675" y="2284"/>
                    </a:cubicBezTo>
                    <a:cubicBezTo>
                      <a:pt x="1803" y="2284"/>
                      <a:pt x="1946" y="2270"/>
                      <a:pt x="1946" y="2270"/>
                    </a:cubicBezTo>
                    <a:cubicBezTo>
                      <a:pt x="1946" y="2270"/>
                      <a:pt x="2013" y="2247"/>
                      <a:pt x="2124" y="2213"/>
                    </a:cubicBezTo>
                    <a:cubicBezTo>
                      <a:pt x="2236" y="2181"/>
                      <a:pt x="2225" y="2047"/>
                      <a:pt x="2225" y="2047"/>
                    </a:cubicBezTo>
                    <a:cubicBezTo>
                      <a:pt x="2225" y="2047"/>
                      <a:pt x="2425" y="1991"/>
                      <a:pt x="2525" y="1835"/>
                    </a:cubicBezTo>
                    <a:cubicBezTo>
                      <a:pt x="2581" y="1736"/>
                      <a:pt x="2559" y="1657"/>
                      <a:pt x="2536" y="1602"/>
                    </a:cubicBezTo>
                    <a:cubicBezTo>
                      <a:pt x="2525" y="1568"/>
                      <a:pt x="2525" y="1524"/>
                      <a:pt x="2547" y="1479"/>
                    </a:cubicBezTo>
                    <a:cubicBezTo>
                      <a:pt x="2559" y="1446"/>
                      <a:pt x="2581" y="1402"/>
                      <a:pt x="2603" y="1346"/>
                    </a:cubicBezTo>
                    <a:cubicBezTo>
                      <a:pt x="2559" y="1346"/>
                      <a:pt x="2514" y="1346"/>
                      <a:pt x="2480" y="1324"/>
                    </a:cubicBezTo>
                    <a:cubicBezTo>
                      <a:pt x="2447" y="1313"/>
                      <a:pt x="2425" y="1279"/>
                      <a:pt x="2381" y="1279"/>
                    </a:cubicBezTo>
                    <a:cubicBezTo>
                      <a:pt x="2336" y="1279"/>
                      <a:pt x="2302" y="1313"/>
                      <a:pt x="2258" y="1324"/>
                    </a:cubicBezTo>
                    <a:cubicBezTo>
                      <a:pt x="2236" y="1335"/>
                      <a:pt x="2213" y="1335"/>
                      <a:pt x="2191" y="1335"/>
                    </a:cubicBezTo>
                    <a:cubicBezTo>
                      <a:pt x="2169" y="1324"/>
                      <a:pt x="2147" y="1319"/>
                      <a:pt x="2126" y="1319"/>
                    </a:cubicBezTo>
                    <a:cubicBezTo>
                      <a:pt x="2105" y="1319"/>
                      <a:pt x="2086" y="1324"/>
                      <a:pt x="2069" y="1335"/>
                    </a:cubicBezTo>
                    <a:cubicBezTo>
                      <a:pt x="2035" y="1357"/>
                      <a:pt x="2003" y="1368"/>
                      <a:pt x="1969" y="1380"/>
                    </a:cubicBezTo>
                    <a:cubicBezTo>
                      <a:pt x="1945" y="1388"/>
                      <a:pt x="1922" y="1391"/>
                      <a:pt x="1899" y="1391"/>
                    </a:cubicBezTo>
                    <a:cubicBezTo>
                      <a:pt x="1856" y="1391"/>
                      <a:pt x="1816" y="1379"/>
                      <a:pt x="1780" y="1357"/>
                    </a:cubicBezTo>
                    <a:cubicBezTo>
                      <a:pt x="1746" y="1335"/>
                      <a:pt x="1724" y="1301"/>
                      <a:pt x="1691" y="1291"/>
                    </a:cubicBezTo>
                    <a:cubicBezTo>
                      <a:pt x="1684" y="1288"/>
                      <a:pt x="1676" y="1287"/>
                      <a:pt x="1668" y="1287"/>
                    </a:cubicBezTo>
                    <a:cubicBezTo>
                      <a:pt x="1646" y="1287"/>
                      <a:pt x="1621" y="1294"/>
                      <a:pt x="1596" y="1294"/>
                    </a:cubicBezTo>
                    <a:cubicBezTo>
                      <a:pt x="1587" y="1294"/>
                      <a:pt x="1577" y="1293"/>
                      <a:pt x="1568" y="1291"/>
                    </a:cubicBezTo>
                    <a:cubicBezTo>
                      <a:pt x="1479" y="1279"/>
                      <a:pt x="1446" y="1168"/>
                      <a:pt x="1380" y="1113"/>
                    </a:cubicBezTo>
                    <a:cubicBezTo>
                      <a:pt x="1335" y="1079"/>
                      <a:pt x="1268" y="1068"/>
                      <a:pt x="1212" y="1068"/>
                    </a:cubicBezTo>
                    <a:cubicBezTo>
                      <a:pt x="1168" y="1057"/>
                      <a:pt x="1101" y="1046"/>
                      <a:pt x="1068" y="1012"/>
                    </a:cubicBezTo>
                    <a:cubicBezTo>
                      <a:pt x="1024" y="979"/>
                      <a:pt x="1068" y="923"/>
                      <a:pt x="1057" y="868"/>
                    </a:cubicBezTo>
                    <a:cubicBezTo>
                      <a:pt x="1034" y="790"/>
                      <a:pt x="913" y="790"/>
                      <a:pt x="901" y="712"/>
                    </a:cubicBezTo>
                    <a:cubicBezTo>
                      <a:pt x="901" y="668"/>
                      <a:pt x="856" y="623"/>
                      <a:pt x="801" y="612"/>
                    </a:cubicBezTo>
                    <a:lnTo>
                      <a:pt x="612" y="567"/>
                    </a:lnTo>
                    <a:cubicBezTo>
                      <a:pt x="567" y="545"/>
                      <a:pt x="501" y="534"/>
                      <a:pt x="478" y="478"/>
                    </a:cubicBezTo>
                    <a:cubicBezTo>
                      <a:pt x="445" y="412"/>
                      <a:pt x="490" y="334"/>
                      <a:pt x="523" y="268"/>
                    </a:cubicBezTo>
                    <a:cubicBezTo>
                      <a:pt x="545" y="179"/>
                      <a:pt x="534" y="78"/>
                      <a:pt x="490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73" name="Google Shape;2673;p8"/>
              <p:cNvSpPr/>
              <p:nvPr/>
            </p:nvSpPr>
            <p:spPr>
              <a:xfrm>
                <a:off x="922015" y="2007343"/>
                <a:ext cx="12071" cy="16606"/>
              </a:xfrm>
              <a:custGeom>
                <a:avLst/>
                <a:gdLst/>
                <a:ahLst/>
                <a:cxnLst/>
                <a:rect l="l" t="t" r="r" b="b"/>
                <a:pathLst>
                  <a:path w="346" h="476" extrusionOk="0">
                    <a:moveTo>
                      <a:pt x="225" y="0"/>
                    </a:moveTo>
                    <a:cubicBezTo>
                      <a:pt x="198" y="0"/>
                      <a:pt x="173" y="9"/>
                      <a:pt x="156" y="26"/>
                    </a:cubicBezTo>
                    <a:cubicBezTo>
                      <a:pt x="156" y="36"/>
                      <a:pt x="156" y="48"/>
                      <a:pt x="146" y="48"/>
                    </a:cubicBezTo>
                    <a:lnTo>
                      <a:pt x="146" y="70"/>
                    </a:lnTo>
                    <a:cubicBezTo>
                      <a:pt x="146" y="93"/>
                      <a:pt x="156" y="115"/>
                      <a:pt x="168" y="125"/>
                    </a:cubicBezTo>
                    <a:cubicBezTo>
                      <a:pt x="156" y="137"/>
                      <a:pt x="134" y="148"/>
                      <a:pt x="134" y="170"/>
                    </a:cubicBezTo>
                    <a:cubicBezTo>
                      <a:pt x="112" y="192"/>
                      <a:pt x="90" y="214"/>
                      <a:pt x="67" y="248"/>
                    </a:cubicBezTo>
                    <a:cubicBezTo>
                      <a:pt x="57" y="281"/>
                      <a:pt x="34" y="303"/>
                      <a:pt x="23" y="337"/>
                    </a:cubicBezTo>
                    <a:cubicBezTo>
                      <a:pt x="12" y="370"/>
                      <a:pt x="1" y="426"/>
                      <a:pt x="12" y="459"/>
                    </a:cubicBezTo>
                    <a:cubicBezTo>
                      <a:pt x="18" y="470"/>
                      <a:pt x="31" y="476"/>
                      <a:pt x="45" y="476"/>
                    </a:cubicBezTo>
                    <a:cubicBezTo>
                      <a:pt x="59" y="476"/>
                      <a:pt x="73" y="470"/>
                      <a:pt x="79" y="459"/>
                    </a:cubicBezTo>
                    <a:cubicBezTo>
                      <a:pt x="79" y="437"/>
                      <a:pt x="90" y="426"/>
                      <a:pt x="90" y="404"/>
                    </a:cubicBezTo>
                    <a:cubicBezTo>
                      <a:pt x="101" y="392"/>
                      <a:pt x="101" y="370"/>
                      <a:pt x="112" y="359"/>
                    </a:cubicBezTo>
                    <a:cubicBezTo>
                      <a:pt x="123" y="326"/>
                      <a:pt x="134" y="303"/>
                      <a:pt x="146" y="271"/>
                    </a:cubicBezTo>
                    <a:lnTo>
                      <a:pt x="212" y="204"/>
                    </a:lnTo>
                    <a:cubicBezTo>
                      <a:pt x="212" y="192"/>
                      <a:pt x="223" y="182"/>
                      <a:pt x="235" y="170"/>
                    </a:cubicBezTo>
                    <a:lnTo>
                      <a:pt x="235" y="182"/>
                    </a:lnTo>
                    <a:cubicBezTo>
                      <a:pt x="245" y="182"/>
                      <a:pt x="257" y="192"/>
                      <a:pt x="268" y="192"/>
                    </a:cubicBezTo>
                    <a:lnTo>
                      <a:pt x="290" y="192"/>
                    </a:lnTo>
                    <a:cubicBezTo>
                      <a:pt x="301" y="192"/>
                      <a:pt x="312" y="182"/>
                      <a:pt x="324" y="170"/>
                    </a:cubicBezTo>
                    <a:cubicBezTo>
                      <a:pt x="324" y="170"/>
                      <a:pt x="334" y="159"/>
                      <a:pt x="334" y="148"/>
                    </a:cubicBezTo>
                    <a:lnTo>
                      <a:pt x="334" y="125"/>
                    </a:lnTo>
                    <a:cubicBezTo>
                      <a:pt x="346" y="115"/>
                      <a:pt x="334" y="103"/>
                      <a:pt x="334" y="93"/>
                    </a:cubicBezTo>
                    <a:cubicBezTo>
                      <a:pt x="334" y="59"/>
                      <a:pt x="312" y="36"/>
                      <a:pt x="301" y="26"/>
                    </a:cubicBezTo>
                    <a:cubicBezTo>
                      <a:pt x="279" y="9"/>
                      <a:pt x="251" y="0"/>
                      <a:pt x="22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74" name="Google Shape;2674;p8"/>
              <p:cNvSpPr/>
              <p:nvPr/>
            </p:nvSpPr>
            <p:spPr>
              <a:xfrm>
                <a:off x="945286" y="2013658"/>
                <a:ext cx="20619" cy="10117"/>
              </a:xfrm>
              <a:custGeom>
                <a:avLst/>
                <a:gdLst/>
                <a:ahLst/>
                <a:cxnLst/>
                <a:rect l="l" t="t" r="r" b="b"/>
                <a:pathLst>
                  <a:path w="591" h="290" extrusionOk="0">
                    <a:moveTo>
                      <a:pt x="457" y="1"/>
                    </a:moveTo>
                    <a:cubicBezTo>
                      <a:pt x="457" y="11"/>
                      <a:pt x="446" y="11"/>
                      <a:pt x="435" y="23"/>
                    </a:cubicBezTo>
                    <a:lnTo>
                      <a:pt x="435" y="33"/>
                    </a:lnTo>
                    <a:cubicBezTo>
                      <a:pt x="424" y="33"/>
                      <a:pt x="424" y="45"/>
                      <a:pt x="424" y="45"/>
                    </a:cubicBezTo>
                    <a:lnTo>
                      <a:pt x="424" y="56"/>
                    </a:lnTo>
                    <a:lnTo>
                      <a:pt x="424" y="67"/>
                    </a:lnTo>
                    <a:cubicBezTo>
                      <a:pt x="391" y="67"/>
                      <a:pt x="357" y="78"/>
                      <a:pt x="335" y="78"/>
                    </a:cubicBezTo>
                    <a:cubicBezTo>
                      <a:pt x="290" y="100"/>
                      <a:pt x="246" y="112"/>
                      <a:pt x="213" y="134"/>
                    </a:cubicBezTo>
                    <a:cubicBezTo>
                      <a:pt x="168" y="156"/>
                      <a:pt x="134" y="167"/>
                      <a:pt x="102" y="189"/>
                    </a:cubicBezTo>
                    <a:cubicBezTo>
                      <a:pt x="79" y="201"/>
                      <a:pt x="57" y="223"/>
                      <a:pt x="45" y="234"/>
                    </a:cubicBezTo>
                    <a:cubicBezTo>
                      <a:pt x="35" y="234"/>
                      <a:pt x="1" y="245"/>
                      <a:pt x="1" y="267"/>
                    </a:cubicBezTo>
                    <a:cubicBezTo>
                      <a:pt x="1" y="290"/>
                      <a:pt x="23" y="290"/>
                      <a:pt x="45" y="290"/>
                    </a:cubicBezTo>
                    <a:cubicBezTo>
                      <a:pt x="79" y="278"/>
                      <a:pt x="112" y="256"/>
                      <a:pt x="146" y="245"/>
                    </a:cubicBezTo>
                    <a:cubicBezTo>
                      <a:pt x="179" y="223"/>
                      <a:pt x="213" y="201"/>
                      <a:pt x="246" y="189"/>
                    </a:cubicBezTo>
                    <a:cubicBezTo>
                      <a:pt x="279" y="167"/>
                      <a:pt x="324" y="156"/>
                      <a:pt x="357" y="145"/>
                    </a:cubicBezTo>
                    <a:cubicBezTo>
                      <a:pt x="379" y="134"/>
                      <a:pt x="401" y="134"/>
                      <a:pt x="435" y="122"/>
                    </a:cubicBezTo>
                    <a:lnTo>
                      <a:pt x="435" y="134"/>
                    </a:lnTo>
                    <a:cubicBezTo>
                      <a:pt x="435" y="134"/>
                      <a:pt x="435" y="145"/>
                      <a:pt x="446" y="145"/>
                    </a:cubicBezTo>
                    <a:cubicBezTo>
                      <a:pt x="446" y="145"/>
                      <a:pt x="457" y="145"/>
                      <a:pt x="457" y="156"/>
                    </a:cubicBezTo>
                    <a:lnTo>
                      <a:pt x="546" y="156"/>
                    </a:lnTo>
                    <a:cubicBezTo>
                      <a:pt x="546" y="145"/>
                      <a:pt x="557" y="145"/>
                      <a:pt x="557" y="145"/>
                    </a:cubicBezTo>
                    <a:lnTo>
                      <a:pt x="569" y="145"/>
                    </a:lnTo>
                    <a:cubicBezTo>
                      <a:pt x="569" y="134"/>
                      <a:pt x="579" y="122"/>
                      <a:pt x="579" y="112"/>
                    </a:cubicBezTo>
                    <a:cubicBezTo>
                      <a:pt x="591" y="112"/>
                      <a:pt x="591" y="100"/>
                      <a:pt x="579" y="90"/>
                    </a:cubicBezTo>
                    <a:lnTo>
                      <a:pt x="579" y="67"/>
                    </a:lnTo>
                    <a:cubicBezTo>
                      <a:pt x="579" y="67"/>
                      <a:pt x="579" y="56"/>
                      <a:pt x="569" y="56"/>
                    </a:cubicBezTo>
                    <a:cubicBezTo>
                      <a:pt x="569" y="45"/>
                      <a:pt x="569" y="45"/>
                      <a:pt x="557" y="33"/>
                    </a:cubicBezTo>
                    <a:cubicBezTo>
                      <a:pt x="546" y="33"/>
                      <a:pt x="535" y="23"/>
                      <a:pt x="535" y="11"/>
                    </a:cubicBezTo>
                    <a:cubicBezTo>
                      <a:pt x="513" y="1"/>
                      <a:pt x="502" y="1"/>
                      <a:pt x="480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75" name="Google Shape;2675;p8"/>
              <p:cNvSpPr/>
              <p:nvPr/>
            </p:nvSpPr>
            <p:spPr>
              <a:xfrm>
                <a:off x="950728" y="2034974"/>
                <a:ext cx="28398" cy="6245"/>
              </a:xfrm>
              <a:custGeom>
                <a:avLst/>
                <a:gdLst/>
                <a:ahLst/>
                <a:cxnLst/>
                <a:rect l="l" t="t" r="r" b="b"/>
                <a:pathLst>
                  <a:path w="814" h="179" extrusionOk="0">
                    <a:moveTo>
                      <a:pt x="690" y="1"/>
                    </a:moveTo>
                    <a:cubicBezTo>
                      <a:pt x="680" y="1"/>
                      <a:pt x="668" y="1"/>
                      <a:pt x="668" y="12"/>
                    </a:cubicBezTo>
                    <a:cubicBezTo>
                      <a:pt x="657" y="12"/>
                      <a:pt x="646" y="12"/>
                      <a:pt x="646" y="23"/>
                    </a:cubicBezTo>
                    <a:cubicBezTo>
                      <a:pt x="635" y="35"/>
                      <a:pt x="635" y="45"/>
                      <a:pt x="635" y="45"/>
                    </a:cubicBezTo>
                    <a:cubicBezTo>
                      <a:pt x="635" y="57"/>
                      <a:pt x="624" y="68"/>
                      <a:pt x="624" y="79"/>
                    </a:cubicBezTo>
                    <a:cubicBezTo>
                      <a:pt x="624" y="90"/>
                      <a:pt x="613" y="90"/>
                      <a:pt x="613" y="90"/>
                    </a:cubicBezTo>
                    <a:cubicBezTo>
                      <a:pt x="591" y="90"/>
                      <a:pt x="568" y="90"/>
                      <a:pt x="546" y="101"/>
                    </a:cubicBezTo>
                    <a:lnTo>
                      <a:pt x="390" y="101"/>
                    </a:lnTo>
                    <a:cubicBezTo>
                      <a:pt x="279" y="90"/>
                      <a:pt x="179" y="79"/>
                      <a:pt x="79" y="57"/>
                    </a:cubicBezTo>
                    <a:cubicBezTo>
                      <a:pt x="34" y="57"/>
                      <a:pt x="1" y="101"/>
                      <a:pt x="57" y="124"/>
                    </a:cubicBezTo>
                    <a:cubicBezTo>
                      <a:pt x="179" y="157"/>
                      <a:pt x="301" y="179"/>
                      <a:pt x="435" y="179"/>
                    </a:cubicBezTo>
                    <a:lnTo>
                      <a:pt x="624" y="179"/>
                    </a:lnTo>
                    <a:cubicBezTo>
                      <a:pt x="646" y="168"/>
                      <a:pt x="668" y="168"/>
                      <a:pt x="680" y="157"/>
                    </a:cubicBezTo>
                    <a:lnTo>
                      <a:pt x="702" y="157"/>
                    </a:lnTo>
                    <a:cubicBezTo>
                      <a:pt x="702" y="157"/>
                      <a:pt x="702" y="168"/>
                      <a:pt x="712" y="168"/>
                    </a:cubicBezTo>
                    <a:lnTo>
                      <a:pt x="757" y="168"/>
                    </a:lnTo>
                    <a:lnTo>
                      <a:pt x="769" y="157"/>
                    </a:lnTo>
                    <a:cubicBezTo>
                      <a:pt x="779" y="157"/>
                      <a:pt x="779" y="157"/>
                      <a:pt x="791" y="146"/>
                    </a:cubicBezTo>
                    <a:lnTo>
                      <a:pt x="813" y="124"/>
                    </a:lnTo>
                    <a:lnTo>
                      <a:pt x="813" y="101"/>
                    </a:lnTo>
                    <a:lnTo>
                      <a:pt x="813" y="68"/>
                    </a:lnTo>
                    <a:cubicBezTo>
                      <a:pt x="801" y="57"/>
                      <a:pt x="801" y="57"/>
                      <a:pt x="801" y="45"/>
                    </a:cubicBezTo>
                    <a:cubicBezTo>
                      <a:pt x="791" y="45"/>
                      <a:pt x="791" y="35"/>
                      <a:pt x="779" y="23"/>
                    </a:cubicBezTo>
                    <a:lnTo>
                      <a:pt x="769" y="23"/>
                    </a:lnTo>
                    <a:lnTo>
                      <a:pt x="746" y="1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76" name="Google Shape;2676;p8"/>
              <p:cNvSpPr/>
              <p:nvPr/>
            </p:nvSpPr>
            <p:spPr>
              <a:xfrm>
                <a:off x="934436" y="2026566"/>
                <a:ext cx="17095" cy="1095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314" extrusionOk="0">
                    <a:moveTo>
                      <a:pt x="401" y="0"/>
                    </a:moveTo>
                    <a:cubicBezTo>
                      <a:pt x="384" y="0"/>
                      <a:pt x="368" y="3"/>
                      <a:pt x="356" y="9"/>
                    </a:cubicBezTo>
                    <a:cubicBezTo>
                      <a:pt x="346" y="19"/>
                      <a:pt x="346" y="19"/>
                      <a:pt x="346" y="31"/>
                    </a:cubicBezTo>
                    <a:cubicBezTo>
                      <a:pt x="334" y="42"/>
                      <a:pt x="334" y="42"/>
                      <a:pt x="334" y="53"/>
                    </a:cubicBezTo>
                    <a:cubicBezTo>
                      <a:pt x="279" y="64"/>
                      <a:pt x="212" y="98"/>
                      <a:pt x="168" y="131"/>
                    </a:cubicBezTo>
                    <a:cubicBezTo>
                      <a:pt x="112" y="164"/>
                      <a:pt x="57" y="209"/>
                      <a:pt x="12" y="253"/>
                    </a:cubicBezTo>
                    <a:cubicBezTo>
                      <a:pt x="1" y="276"/>
                      <a:pt x="12" y="298"/>
                      <a:pt x="34" y="309"/>
                    </a:cubicBezTo>
                    <a:cubicBezTo>
                      <a:pt x="41" y="312"/>
                      <a:pt x="47" y="313"/>
                      <a:pt x="54" y="313"/>
                    </a:cubicBezTo>
                    <a:cubicBezTo>
                      <a:pt x="70" y="313"/>
                      <a:pt x="85" y="305"/>
                      <a:pt x="101" y="298"/>
                    </a:cubicBezTo>
                    <a:cubicBezTo>
                      <a:pt x="134" y="253"/>
                      <a:pt x="190" y="209"/>
                      <a:pt x="235" y="187"/>
                    </a:cubicBezTo>
                    <a:cubicBezTo>
                      <a:pt x="245" y="175"/>
                      <a:pt x="257" y="175"/>
                      <a:pt x="267" y="164"/>
                    </a:cubicBezTo>
                    <a:cubicBezTo>
                      <a:pt x="279" y="153"/>
                      <a:pt x="290" y="153"/>
                      <a:pt x="312" y="142"/>
                    </a:cubicBezTo>
                    <a:cubicBezTo>
                      <a:pt x="312" y="142"/>
                      <a:pt x="324" y="131"/>
                      <a:pt x="334" y="131"/>
                    </a:cubicBezTo>
                    <a:lnTo>
                      <a:pt x="334" y="142"/>
                    </a:lnTo>
                    <a:cubicBezTo>
                      <a:pt x="356" y="163"/>
                      <a:pt x="382" y="171"/>
                      <a:pt x="406" y="171"/>
                    </a:cubicBezTo>
                    <a:cubicBezTo>
                      <a:pt x="420" y="171"/>
                      <a:pt x="433" y="168"/>
                      <a:pt x="445" y="164"/>
                    </a:cubicBezTo>
                    <a:cubicBezTo>
                      <a:pt x="457" y="153"/>
                      <a:pt x="479" y="142"/>
                      <a:pt x="479" y="131"/>
                    </a:cubicBezTo>
                    <a:cubicBezTo>
                      <a:pt x="490" y="131"/>
                      <a:pt x="490" y="120"/>
                      <a:pt x="490" y="108"/>
                    </a:cubicBezTo>
                    <a:lnTo>
                      <a:pt x="490" y="98"/>
                    </a:lnTo>
                    <a:lnTo>
                      <a:pt x="490" y="75"/>
                    </a:lnTo>
                    <a:cubicBezTo>
                      <a:pt x="490" y="64"/>
                      <a:pt x="479" y="53"/>
                      <a:pt x="479" y="42"/>
                    </a:cubicBezTo>
                    <a:cubicBezTo>
                      <a:pt x="468" y="42"/>
                      <a:pt x="468" y="31"/>
                      <a:pt x="468" y="31"/>
                    </a:cubicBezTo>
                    <a:lnTo>
                      <a:pt x="445" y="9"/>
                    </a:lnTo>
                    <a:cubicBezTo>
                      <a:pt x="434" y="3"/>
                      <a:pt x="418" y="0"/>
                      <a:pt x="401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77" name="Google Shape;2677;p8"/>
              <p:cNvSpPr/>
              <p:nvPr/>
            </p:nvSpPr>
            <p:spPr>
              <a:xfrm>
                <a:off x="911688" y="1986096"/>
                <a:ext cx="9978" cy="16013"/>
              </a:xfrm>
              <a:custGeom>
                <a:avLst/>
                <a:gdLst/>
                <a:ahLst/>
                <a:cxnLst/>
                <a:rect l="l" t="t" r="r" b="b"/>
                <a:pathLst>
                  <a:path w="286" h="459" extrusionOk="0">
                    <a:moveTo>
                      <a:pt x="163" y="0"/>
                    </a:moveTo>
                    <a:cubicBezTo>
                      <a:pt x="152" y="12"/>
                      <a:pt x="141" y="12"/>
                      <a:pt x="130" y="23"/>
                    </a:cubicBezTo>
                    <a:cubicBezTo>
                      <a:pt x="130" y="23"/>
                      <a:pt x="119" y="34"/>
                      <a:pt x="119" y="45"/>
                    </a:cubicBezTo>
                    <a:cubicBezTo>
                      <a:pt x="108" y="56"/>
                      <a:pt x="108" y="67"/>
                      <a:pt x="119" y="79"/>
                    </a:cubicBezTo>
                    <a:lnTo>
                      <a:pt x="119" y="89"/>
                    </a:lnTo>
                    <a:cubicBezTo>
                      <a:pt x="130" y="89"/>
                      <a:pt x="130" y="101"/>
                      <a:pt x="130" y="101"/>
                    </a:cubicBezTo>
                    <a:cubicBezTo>
                      <a:pt x="141" y="101"/>
                      <a:pt x="141" y="101"/>
                      <a:pt x="141" y="112"/>
                    </a:cubicBezTo>
                    <a:cubicBezTo>
                      <a:pt x="119" y="145"/>
                      <a:pt x="86" y="190"/>
                      <a:pt x="74" y="245"/>
                    </a:cubicBezTo>
                    <a:cubicBezTo>
                      <a:pt x="41" y="301"/>
                      <a:pt x="30" y="356"/>
                      <a:pt x="7" y="412"/>
                    </a:cubicBezTo>
                    <a:cubicBezTo>
                      <a:pt x="1" y="440"/>
                      <a:pt x="32" y="459"/>
                      <a:pt x="63" y="459"/>
                    </a:cubicBezTo>
                    <a:cubicBezTo>
                      <a:pt x="81" y="459"/>
                      <a:pt x="100" y="452"/>
                      <a:pt x="108" y="435"/>
                    </a:cubicBezTo>
                    <a:cubicBezTo>
                      <a:pt x="119" y="379"/>
                      <a:pt x="141" y="323"/>
                      <a:pt x="163" y="267"/>
                    </a:cubicBezTo>
                    <a:cubicBezTo>
                      <a:pt x="185" y="223"/>
                      <a:pt x="197" y="168"/>
                      <a:pt x="208" y="123"/>
                    </a:cubicBezTo>
                    <a:lnTo>
                      <a:pt x="219" y="123"/>
                    </a:lnTo>
                    <a:cubicBezTo>
                      <a:pt x="230" y="123"/>
                      <a:pt x="241" y="112"/>
                      <a:pt x="252" y="112"/>
                    </a:cubicBezTo>
                    <a:cubicBezTo>
                      <a:pt x="252" y="112"/>
                      <a:pt x="264" y="112"/>
                      <a:pt x="264" y="101"/>
                    </a:cubicBezTo>
                    <a:cubicBezTo>
                      <a:pt x="274" y="101"/>
                      <a:pt x="274" y="101"/>
                      <a:pt x="274" y="89"/>
                    </a:cubicBezTo>
                    <a:cubicBezTo>
                      <a:pt x="286" y="89"/>
                      <a:pt x="286" y="79"/>
                      <a:pt x="286" y="67"/>
                    </a:cubicBezTo>
                    <a:cubicBezTo>
                      <a:pt x="286" y="56"/>
                      <a:pt x="286" y="56"/>
                      <a:pt x="274" y="45"/>
                    </a:cubicBezTo>
                    <a:cubicBezTo>
                      <a:pt x="274" y="34"/>
                      <a:pt x="264" y="34"/>
                      <a:pt x="264" y="34"/>
                    </a:cubicBezTo>
                    <a:cubicBezTo>
                      <a:pt x="252" y="23"/>
                      <a:pt x="241" y="12"/>
                      <a:pt x="230" y="12"/>
                    </a:cubicBezTo>
                    <a:cubicBezTo>
                      <a:pt x="208" y="0"/>
                      <a:pt x="185" y="0"/>
                      <a:pt x="163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78" name="Google Shape;2678;p8"/>
              <p:cNvSpPr/>
              <p:nvPr/>
            </p:nvSpPr>
            <p:spPr>
              <a:xfrm>
                <a:off x="911933" y="1986863"/>
                <a:ext cx="7431" cy="13397"/>
              </a:xfrm>
              <a:custGeom>
                <a:avLst/>
                <a:gdLst/>
                <a:ahLst/>
                <a:cxnLst/>
                <a:rect l="l" t="t" r="r" b="b"/>
                <a:pathLst>
                  <a:path w="213" h="384" extrusionOk="0">
                    <a:moveTo>
                      <a:pt x="123" y="1"/>
                    </a:moveTo>
                    <a:cubicBezTo>
                      <a:pt x="123" y="1"/>
                      <a:pt x="112" y="1"/>
                      <a:pt x="112" y="12"/>
                    </a:cubicBezTo>
                    <a:lnTo>
                      <a:pt x="101" y="12"/>
                    </a:lnTo>
                    <a:lnTo>
                      <a:pt x="101" y="23"/>
                    </a:lnTo>
                    <a:lnTo>
                      <a:pt x="101" y="34"/>
                    </a:lnTo>
                    <a:cubicBezTo>
                      <a:pt x="89" y="34"/>
                      <a:pt x="89" y="34"/>
                      <a:pt x="89" y="45"/>
                    </a:cubicBezTo>
                    <a:cubicBezTo>
                      <a:pt x="89" y="45"/>
                      <a:pt x="89" y="57"/>
                      <a:pt x="101" y="57"/>
                    </a:cubicBezTo>
                    <a:lnTo>
                      <a:pt x="101" y="67"/>
                    </a:lnTo>
                    <a:lnTo>
                      <a:pt x="101" y="79"/>
                    </a:lnTo>
                    <a:cubicBezTo>
                      <a:pt x="112" y="79"/>
                      <a:pt x="112" y="79"/>
                      <a:pt x="112" y="90"/>
                    </a:cubicBezTo>
                    <a:lnTo>
                      <a:pt x="123" y="90"/>
                    </a:lnTo>
                    <a:cubicBezTo>
                      <a:pt x="101" y="134"/>
                      <a:pt x="79" y="168"/>
                      <a:pt x="57" y="212"/>
                    </a:cubicBezTo>
                    <a:cubicBezTo>
                      <a:pt x="45" y="235"/>
                      <a:pt x="34" y="257"/>
                      <a:pt x="23" y="290"/>
                    </a:cubicBezTo>
                    <a:cubicBezTo>
                      <a:pt x="23" y="312"/>
                      <a:pt x="0" y="334"/>
                      <a:pt x="12" y="357"/>
                    </a:cubicBezTo>
                    <a:cubicBezTo>
                      <a:pt x="12" y="375"/>
                      <a:pt x="26" y="384"/>
                      <a:pt x="40" y="384"/>
                    </a:cubicBezTo>
                    <a:cubicBezTo>
                      <a:pt x="51" y="384"/>
                      <a:pt x="62" y="378"/>
                      <a:pt x="67" y="368"/>
                    </a:cubicBezTo>
                    <a:cubicBezTo>
                      <a:pt x="79" y="357"/>
                      <a:pt x="89" y="324"/>
                      <a:pt x="101" y="301"/>
                    </a:cubicBezTo>
                    <a:cubicBezTo>
                      <a:pt x="112" y="279"/>
                      <a:pt x="112" y="257"/>
                      <a:pt x="123" y="235"/>
                    </a:cubicBezTo>
                    <a:cubicBezTo>
                      <a:pt x="134" y="190"/>
                      <a:pt x="156" y="146"/>
                      <a:pt x="168" y="101"/>
                    </a:cubicBezTo>
                    <a:lnTo>
                      <a:pt x="178" y="101"/>
                    </a:lnTo>
                    <a:lnTo>
                      <a:pt x="190" y="90"/>
                    </a:lnTo>
                    <a:lnTo>
                      <a:pt x="201" y="90"/>
                    </a:lnTo>
                    <a:cubicBezTo>
                      <a:pt x="201" y="90"/>
                      <a:pt x="201" y="79"/>
                      <a:pt x="212" y="79"/>
                    </a:cubicBezTo>
                    <a:lnTo>
                      <a:pt x="212" y="67"/>
                    </a:lnTo>
                    <a:lnTo>
                      <a:pt x="212" y="57"/>
                    </a:lnTo>
                    <a:lnTo>
                      <a:pt x="212" y="45"/>
                    </a:lnTo>
                    <a:lnTo>
                      <a:pt x="201" y="45"/>
                    </a:lnTo>
                    <a:cubicBezTo>
                      <a:pt x="201" y="34"/>
                      <a:pt x="201" y="34"/>
                      <a:pt x="190" y="34"/>
                    </a:cubicBezTo>
                    <a:lnTo>
                      <a:pt x="178" y="23"/>
                    </a:lnTo>
                    <a:lnTo>
                      <a:pt x="168" y="23"/>
                    </a:lnTo>
                    <a:cubicBezTo>
                      <a:pt x="168" y="12"/>
                      <a:pt x="168" y="12"/>
                      <a:pt x="156" y="12"/>
                    </a:cubicBezTo>
                    <a:cubicBezTo>
                      <a:pt x="156" y="1"/>
                      <a:pt x="145" y="1"/>
                      <a:pt x="145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79" name="Google Shape;2679;p8"/>
              <p:cNvSpPr/>
              <p:nvPr/>
            </p:nvSpPr>
            <p:spPr>
              <a:xfrm>
                <a:off x="921631" y="2007134"/>
                <a:ext cx="9350" cy="16013"/>
              </a:xfrm>
              <a:custGeom>
                <a:avLst/>
                <a:gdLst/>
                <a:ahLst/>
                <a:cxnLst/>
                <a:rect l="l" t="t" r="r" b="b"/>
                <a:pathLst>
                  <a:path w="268" h="459" extrusionOk="0">
                    <a:moveTo>
                      <a:pt x="202" y="1"/>
                    </a:moveTo>
                    <a:cubicBezTo>
                      <a:pt x="192" y="1"/>
                      <a:pt x="184" y="4"/>
                      <a:pt x="179" y="10"/>
                    </a:cubicBezTo>
                    <a:cubicBezTo>
                      <a:pt x="145" y="20"/>
                      <a:pt x="134" y="54"/>
                      <a:pt x="134" y="87"/>
                    </a:cubicBezTo>
                    <a:cubicBezTo>
                      <a:pt x="134" y="99"/>
                      <a:pt x="145" y="121"/>
                      <a:pt x="145" y="131"/>
                    </a:cubicBezTo>
                    <a:cubicBezTo>
                      <a:pt x="78" y="220"/>
                      <a:pt x="23" y="321"/>
                      <a:pt x="12" y="432"/>
                    </a:cubicBezTo>
                    <a:cubicBezTo>
                      <a:pt x="1" y="443"/>
                      <a:pt x="23" y="454"/>
                      <a:pt x="34" y="454"/>
                    </a:cubicBezTo>
                    <a:cubicBezTo>
                      <a:pt x="40" y="458"/>
                      <a:pt x="47" y="459"/>
                      <a:pt x="53" y="459"/>
                    </a:cubicBezTo>
                    <a:cubicBezTo>
                      <a:pt x="67" y="459"/>
                      <a:pt x="78" y="451"/>
                      <a:pt x="78" y="443"/>
                    </a:cubicBezTo>
                    <a:cubicBezTo>
                      <a:pt x="112" y="343"/>
                      <a:pt x="145" y="243"/>
                      <a:pt x="201" y="165"/>
                    </a:cubicBezTo>
                    <a:cubicBezTo>
                      <a:pt x="212" y="165"/>
                      <a:pt x="234" y="165"/>
                      <a:pt x="246" y="154"/>
                    </a:cubicBezTo>
                    <a:cubicBezTo>
                      <a:pt x="246" y="154"/>
                      <a:pt x="256" y="154"/>
                      <a:pt x="256" y="143"/>
                    </a:cubicBezTo>
                    <a:cubicBezTo>
                      <a:pt x="256" y="143"/>
                      <a:pt x="268" y="143"/>
                      <a:pt x="268" y="131"/>
                    </a:cubicBezTo>
                    <a:cubicBezTo>
                      <a:pt x="256" y="121"/>
                      <a:pt x="256" y="109"/>
                      <a:pt x="246" y="109"/>
                    </a:cubicBezTo>
                    <a:cubicBezTo>
                      <a:pt x="246" y="99"/>
                      <a:pt x="246" y="99"/>
                      <a:pt x="234" y="99"/>
                    </a:cubicBezTo>
                    <a:lnTo>
                      <a:pt x="234" y="87"/>
                    </a:lnTo>
                    <a:lnTo>
                      <a:pt x="223" y="76"/>
                    </a:lnTo>
                    <a:lnTo>
                      <a:pt x="223" y="65"/>
                    </a:lnTo>
                    <a:lnTo>
                      <a:pt x="234" y="54"/>
                    </a:lnTo>
                    <a:lnTo>
                      <a:pt x="234" y="42"/>
                    </a:lnTo>
                    <a:lnTo>
                      <a:pt x="246" y="32"/>
                    </a:lnTo>
                    <a:cubicBezTo>
                      <a:pt x="246" y="20"/>
                      <a:pt x="246" y="10"/>
                      <a:pt x="234" y="10"/>
                    </a:cubicBezTo>
                    <a:cubicBezTo>
                      <a:pt x="223" y="4"/>
                      <a:pt x="212" y="1"/>
                      <a:pt x="202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80" name="Google Shape;2680;p8"/>
              <p:cNvSpPr/>
              <p:nvPr/>
            </p:nvSpPr>
            <p:spPr>
              <a:xfrm>
                <a:off x="943960" y="2013239"/>
                <a:ext cx="19642" cy="12001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44" extrusionOk="0">
                    <a:moveTo>
                      <a:pt x="518" y="1"/>
                    </a:moveTo>
                    <a:cubicBezTo>
                      <a:pt x="506" y="1"/>
                      <a:pt x="495" y="1"/>
                      <a:pt x="495" y="13"/>
                    </a:cubicBezTo>
                    <a:cubicBezTo>
                      <a:pt x="473" y="23"/>
                      <a:pt x="462" y="45"/>
                      <a:pt x="451" y="57"/>
                    </a:cubicBezTo>
                    <a:cubicBezTo>
                      <a:pt x="373" y="90"/>
                      <a:pt x="295" y="112"/>
                      <a:pt x="217" y="146"/>
                    </a:cubicBezTo>
                    <a:cubicBezTo>
                      <a:pt x="184" y="168"/>
                      <a:pt x="140" y="190"/>
                      <a:pt x="106" y="223"/>
                    </a:cubicBezTo>
                    <a:cubicBezTo>
                      <a:pt x="73" y="246"/>
                      <a:pt x="39" y="268"/>
                      <a:pt x="17" y="312"/>
                    </a:cubicBezTo>
                    <a:cubicBezTo>
                      <a:pt x="1" y="328"/>
                      <a:pt x="19" y="344"/>
                      <a:pt x="38" y="344"/>
                    </a:cubicBezTo>
                    <a:cubicBezTo>
                      <a:pt x="46" y="344"/>
                      <a:pt x="55" y="341"/>
                      <a:pt x="61" y="335"/>
                    </a:cubicBezTo>
                    <a:cubicBezTo>
                      <a:pt x="95" y="312"/>
                      <a:pt x="117" y="279"/>
                      <a:pt x="150" y="257"/>
                    </a:cubicBezTo>
                    <a:cubicBezTo>
                      <a:pt x="184" y="223"/>
                      <a:pt x="217" y="201"/>
                      <a:pt x="251" y="190"/>
                    </a:cubicBezTo>
                    <a:cubicBezTo>
                      <a:pt x="317" y="157"/>
                      <a:pt x="373" y="134"/>
                      <a:pt x="429" y="112"/>
                    </a:cubicBezTo>
                    <a:cubicBezTo>
                      <a:pt x="429" y="124"/>
                      <a:pt x="429" y="124"/>
                      <a:pt x="439" y="134"/>
                    </a:cubicBezTo>
                    <a:cubicBezTo>
                      <a:pt x="451" y="157"/>
                      <a:pt x="462" y="168"/>
                      <a:pt x="495" y="168"/>
                    </a:cubicBezTo>
                    <a:lnTo>
                      <a:pt x="528" y="168"/>
                    </a:lnTo>
                    <a:cubicBezTo>
                      <a:pt x="540" y="168"/>
                      <a:pt x="551" y="157"/>
                      <a:pt x="551" y="146"/>
                    </a:cubicBezTo>
                    <a:cubicBezTo>
                      <a:pt x="562" y="134"/>
                      <a:pt x="551" y="124"/>
                      <a:pt x="551" y="112"/>
                    </a:cubicBezTo>
                    <a:cubicBezTo>
                      <a:pt x="540" y="112"/>
                      <a:pt x="540" y="102"/>
                      <a:pt x="528" y="102"/>
                    </a:cubicBezTo>
                    <a:lnTo>
                      <a:pt x="528" y="90"/>
                    </a:lnTo>
                    <a:cubicBezTo>
                      <a:pt x="540" y="68"/>
                      <a:pt x="540" y="57"/>
                      <a:pt x="551" y="45"/>
                    </a:cubicBezTo>
                    <a:lnTo>
                      <a:pt x="551" y="23"/>
                    </a:lnTo>
                    <a:cubicBezTo>
                      <a:pt x="551" y="13"/>
                      <a:pt x="540" y="13"/>
                      <a:pt x="540" y="13"/>
                    </a:cubicBezTo>
                    <a:cubicBezTo>
                      <a:pt x="528" y="1"/>
                      <a:pt x="528" y="1"/>
                      <a:pt x="51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81" name="Google Shape;2681;p8"/>
              <p:cNvSpPr/>
              <p:nvPr/>
            </p:nvSpPr>
            <p:spPr>
              <a:xfrm>
                <a:off x="934540" y="2026462"/>
                <a:ext cx="14304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10" h="311" extrusionOk="0">
                    <a:moveTo>
                      <a:pt x="365" y="0"/>
                    </a:moveTo>
                    <a:cubicBezTo>
                      <a:pt x="365" y="0"/>
                      <a:pt x="353" y="12"/>
                      <a:pt x="343" y="12"/>
                    </a:cubicBezTo>
                    <a:cubicBezTo>
                      <a:pt x="331" y="22"/>
                      <a:pt x="321" y="34"/>
                      <a:pt x="321" y="45"/>
                    </a:cubicBezTo>
                    <a:cubicBezTo>
                      <a:pt x="254" y="67"/>
                      <a:pt x="198" y="101"/>
                      <a:pt x="153" y="134"/>
                    </a:cubicBezTo>
                    <a:cubicBezTo>
                      <a:pt x="98" y="178"/>
                      <a:pt x="42" y="223"/>
                      <a:pt x="9" y="279"/>
                    </a:cubicBezTo>
                    <a:cubicBezTo>
                      <a:pt x="1" y="294"/>
                      <a:pt x="21" y="310"/>
                      <a:pt x="37" y="310"/>
                    </a:cubicBezTo>
                    <a:cubicBezTo>
                      <a:pt x="44" y="310"/>
                      <a:pt x="50" y="307"/>
                      <a:pt x="54" y="301"/>
                    </a:cubicBezTo>
                    <a:cubicBezTo>
                      <a:pt x="98" y="256"/>
                      <a:pt x="143" y="212"/>
                      <a:pt x="198" y="178"/>
                    </a:cubicBezTo>
                    <a:cubicBezTo>
                      <a:pt x="232" y="145"/>
                      <a:pt x="276" y="123"/>
                      <a:pt x="309" y="101"/>
                    </a:cubicBezTo>
                    <a:lnTo>
                      <a:pt x="309" y="111"/>
                    </a:lnTo>
                    <a:cubicBezTo>
                      <a:pt x="321" y="134"/>
                      <a:pt x="331" y="145"/>
                      <a:pt x="353" y="145"/>
                    </a:cubicBezTo>
                    <a:cubicBezTo>
                      <a:pt x="357" y="148"/>
                      <a:pt x="361" y="150"/>
                      <a:pt x="366" y="150"/>
                    </a:cubicBezTo>
                    <a:cubicBezTo>
                      <a:pt x="377" y="150"/>
                      <a:pt x="390" y="142"/>
                      <a:pt x="398" y="134"/>
                    </a:cubicBezTo>
                    <a:cubicBezTo>
                      <a:pt x="410" y="123"/>
                      <a:pt x="410" y="111"/>
                      <a:pt x="410" y="101"/>
                    </a:cubicBezTo>
                    <a:cubicBezTo>
                      <a:pt x="398" y="89"/>
                      <a:pt x="398" y="89"/>
                      <a:pt x="398" y="78"/>
                    </a:cubicBezTo>
                    <a:lnTo>
                      <a:pt x="398" y="67"/>
                    </a:lnTo>
                    <a:lnTo>
                      <a:pt x="398" y="56"/>
                    </a:lnTo>
                    <a:lnTo>
                      <a:pt x="398" y="45"/>
                    </a:lnTo>
                    <a:cubicBezTo>
                      <a:pt x="410" y="45"/>
                      <a:pt x="410" y="34"/>
                      <a:pt x="410" y="22"/>
                    </a:cubicBezTo>
                    <a:lnTo>
                      <a:pt x="398" y="12"/>
                    </a:lnTo>
                    <a:cubicBezTo>
                      <a:pt x="387" y="12"/>
                      <a:pt x="376" y="0"/>
                      <a:pt x="36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82" name="Google Shape;2682;p8"/>
              <p:cNvSpPr/>
              <p:nvPr/>
            </p:nvSpPr>
            <p:spPr>
              <a:xfrm>
                <a:off x="951496" y="2036544"/>
                <a:ext cx="27212" cy="5652"/>
              </a:xfrm>
              <a:custGeom>
                <a:avLst/>
                <a:gdLst/>
                <a:ahLst/>
                <a:cxnLst/>
                <a:rect l="l" t="t" r="r" b="b"/>
                <a:pathLst>
                  <a:path w="780" h="162" extrusionOk="0">
                    <a:moveTo>
                      <a:pt x="624" y="0"/>
                    </a:moveTo>
                    <a:cubicBezTo>
                      <a:pt x="613" y="0"/>
                      <a:pt x="602" y="12"/>
                      <a:pt x="591" y="23"/>
                    </a:cubicBezTo>
                    <a:lnTo>
                      <a:pt x="591" y="67"/>
                    </a:lnTo>
                    <a:cubicBezTo>
                      <a:pt x="591" y="79"/>
                      <a:pt x="602" y="79"/>
                      <a:pt x="602" y="79"/>
                    </a:cubicBezTo>
                    <a:cubicBezTo>
                      <a:pt x="569" y="79"/>
                      <a:pt x="535" y="89"/>
                      <a:pt x="502" y="89"/>
                    </a:cubicBezTo>
                    <a:lnTo>
                      <a:pt x="346" y="89"/>
                    </a:lnTo>
                    <a:cubicBezTo>
                      <a:pt x="246" y="89"/>
                      <a:pt x="134" y="79"/>
                      <a:pt x="35" y="56"/>
                    </a:cubicBezTo>
                    <a:cubicBezTo>
                      <a:pt x="12" y="56"/>
                      <a:pt x="1" y="79"/>
                      <a:pt x="23" y="89"/>
                    </a:cubicBezTo>
                    <a:cubicBezTo>
                      <a:pt x="79" y="101"/>
                      <a:pt x="134" y="123"/>
                      <a:pt x="179" y="134"/>
                    </a:cubicBezTo>
                    <a:cubicBezTo>
                      <a:pt x="235" y="145"/>
                      <a:pt x="290" y="145"/>
                      <a:pt x="346" y="156"/>
                    </a:cubicBezTo>
                    <a:cubicBezTo>
                      <a:pt x="383" y="156"/>
                      <a:pt x="415" y="161"/>
                      <a:pt x="449" y="161"/>
                    </a:cubicBezTo>
                    <a:cubicBezTo>
                      <a:pt x="466" y="161"/>
                      <a:pt x="483" y="160"/>
                      <a:pt x="502" y="156"/>
                    </a:cubicBezTo>
                    <a:cubicBezTo>
                      <a:pt x="557" y="156"/>
                      <a:pt x="602" y="145"/>
                      <a:pt x="646" y="123"/>
                    </a:cubicBezTo>
                    <a:cubicBezTo>
                      <a:pt x="658" y="123"/>
                      <a:pt x="668" y="134"/>
                      <a:pt x="680" y="134"/>
                    </a:cubicBezTo>
                    <a:cubicBezTo>
                      <a:pt x="690" y="134"/>
                      <a:pt x="702" y="134"/>
                      <a:pt x="713" y="145"/>
                    </a:cubicBezTo>
                    <a:cubicBezTo>
                      <a:pt x="724" y="145"/>
                      <a:pt x="735" y="145"/>
                      <a:pt x="747" y="134"/>
                    </a:cubicBezTo>
                    <a:cubicBezTo>
                      <a:pt x="757" y="134"/>
                      <a:pt x="769" y="123"/>
                      <a:pt x="769" y="112"/>
                    </a:cubicBezTo>
                    <a:cubicBezTo>
                      <a:pt x="779" y="101"/>
                      <a:pt x="769" y="89"/>
                      <a:pt x="769" y="89"/>
                    </a:cubicBezTo>
                    <a:cubicBezTo>
                      <a:pt x="747" y="67"/>
                      <a:pt x="724" y="67"/>
                      <a:pt x="690" y="56"/>
                    </a:cubicBezTo>
                    <a:lnTo>
                      <a:pt x="680" y="56"/>
                    </a:lnTo>
                    <a:cubicBezTo>
                      <a:pt x="680" y="45"/>
                      <a:pt x="668" y="45"/>
                      <a:pt x="668" y="34"/>
                    </a:cubicBezTo>
                    <a:lnTo>
                      <a:pt x="658" y="34"/>
                    </a:lnTo>
                    <a:lnTo>
                      <a:pt x="658" y="23"/>
                    </a:lnTo>
                    <a:cubicBezTo>
                      <a:pt x="646" y="12"/>
                      <a:pt x="635" y="0"/>
                      <a:pt x="62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83" name="Google Shape;2683;p8"/>
              <p:cNvSpPr/>
              <p:nvPr/>
            </p:nvSpPr>
            <p:spPr>
              <a:xfrm>
                <a:off x="910014" y="2019449"/>
                <a:ext cx="35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84" name="Google Shape;2684;p8"/>
              <p:cNvSpPr/>
              <p:nvPr/>
            </p:nvSpPr>
            <p:spPr>
              <a:xfrm>
                <a:off x="904187" y="2004447"/>
                <a:ext cx="7012" cy="1856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532" extrusionOk="0">
                    <a:moveTo>
                      <a:pt x="139" y="0"/>
                    </a:moveTo>
                    <a:cubicBezTo>
                      <a:pt x="125" y="0"/>
                      <a:pt x="112" y="3"/>
                      <a:pt x="101" y="8"/>
                    </a:cubicBezTo>
                    <a:lnTo>
                      <a:pt x="34" y="75"/>
                    </a:lnTo>
                    <a:cubicBezTo>
                      <a:pt x="22" y="87"/>
                      <a:pt x="12" y="109"/>
                      <a:pt x="0" y="119"/>
                    </a:cubicBezTo>
                    <a:lnTo>
                      <a:pt x="0" y="153"/>
                    </a:lnTo>
                    <a:lnTo>
                      <a:pt x="0" y="176"/>
                    </a:lnTo>
                    <a:cubicBezTo>
                      <a:pt x="12" y="176"/>
                      <a:pt x="12" y="186"/>
                      <a:pt x="12" y="186"/>
                    </a:cubicBezTo>
                    <a:cubicBezTo>
                      <a:pt x="22" y="198"/>
                      <a:pt x="22" y="198"/>
                      <a:pt x="34" y="198"/>
                    </a:cubicBezTo>
                    <a:cubicBezTo>
                      <a:pt x="22" y="208"/>
                      <a:pt x="22" y="208"/>
                      <a:pt x="22" y="220"/>
                    </a:cubicBezTo>
                    <a:lnTo>
                      <a:pt x="22" y="231"/>
                    </a:lnTo>
                    <a:lnTo>
                      <a:pt x="34" y="231"/>
                    </a:lnTo>
                    <a:lnTo>
                      <a:pt x="34" y="242"/>
                    </a:lnTo>
                    <a:cubicBezTo>
                      <a:pt x="34" y="253"/>
                      <a:pt x="45" y="253"/>
                      <a:pt x="56" y="253"/>
                    </a:cubicBezTo>
                    <a:cubicBezTo>
                      <a:pt x="45" y="265"/>
                      <a:pt x="45" y="275"/>
                      <a:pt x="34" y="275"/>
                    </a:cubicBezTo>
                    <a:cubicBezTo>
                      <a:pt x="34" y="297"/>
                      <a:pt x="22" y="309"/>
                      <a:pt x="22" y="320"/>
                    </a:cubicBezTo>
                    <a:lnTo>
                      <a:pt x="22" y="342"/>
                    </a:lnTo>
                    <a:cubicBezTo>
                      <a:pt x="34" y="354"/>
                      <a:pt x="34" y="354"/>
                      <a:pt x="34" y="364"/>
                    </a:cubicBezTo>
                    <a:cubicBezTo>
                      <a:pt x="45" y="376"/>
                      <a:pt x="56" y="376"/>
                      <a:pt x="67" y="376"/>
                    </a:cubicBezTo>
                    <a:cubicBezTo>
                      <a:pt x="78" y="376"/>
                      <a:pt x="89" y="364"/>
                      <a:pt x="89" y="364"/>
                    </a:cubicBezTo>
                    <a:lnTo>
                      <a:pt x="89" y="376"/>
                    </a:lnTo>
                    <a:cubicBezTo>
                      <a:pt x="89" y="386"/>
                      <a:pt x="78" y="398"/>
                      <a:pt x="78" y="409"/>
                    </a:cubicBezTo>
                    <a:cubicBezTo>
                      <a:pt x="78" y="420"/>
                      <a:pt x="78" y="431"/>
                      <a:pt x="89" y="431"/>
                    </a:cubicBezTo>
                    <a:cubicBezTo>
                      <a:pt x="89" y="442"/>
                      <a:pt x="101" y="453"/>
                      <a:pt x="101" y="453"/>
                    </a:cubicBezTo>
                    <a:cubicBezTo>
                      <a:pt x="111" y="465"/>
                      <a:pt x="111" y="465"/>
                      <a:pt x="123" y="465"/>
                    </a:cubicBezTo>
                    <a:cubicBezTo>
                      <a:pt x="111" y="465"/>
                      <a:pt x="111" y="475"/>
                      <a:pt x="111" y="475"/>
                    </a:cubicBezTo>
                    <a:cubicBezTo>
                      <a:pt x="101" y="487"/>
                      <a:pt x="101" y="487"/>
                      <a:pt x="101" y="498"/>
                    </a:cubicBezTo>
                    <a:lnTo>
                      <a:pt x="101" y="509"/>
                    </a:lnTo>
                    <a:cubicBezTo>
                      <a:pt x="111" y="520"/>
                      <a:pt x="111" y="520"/>
                      <a:pt x="111" y="531"/>
                    </a:cubicBezTo>
                    <a:lnTo>
                      <a:pt x="178" y="531"/>
                    </a:lnTo>
                    <a:cubicBezTo>
                      <a:pt x="190" y="520"/>
                      <a:pt x="190" y="520"/>
                      <a:pt x="190" y="509"/>
                    </a:cubicBezTo>
                    <a:cubicBezTo>
                      <a:pt x="200" y="509"/>
                      <a:pt x="200" y="498"/>
                      <a:pt x="200" y="498"/>
                    </a:cubicBezTo>
                    <a:lnTo>
                      <a:pt x="200" y="475"/>
                    </a:lnTo>
                    <a:lnTo>
                      <a:pt x="200" y="465"/>
                    </a:lnTo>
                    <a:lnTo>
                      <a:pt x="200" y="453"/>
                    </a:lnTo>
                    <a:lnTo>
                      <a:pt x="190" y="442"/>
                    </a:lnTo>
                    <a:lnTo>
                      <a:pt x="178" y="442"/>
                    </a:lnTo>
                    <a:lnTo>
                      <a:pt x="167" y="431"/>
                    </a:lnTo>
                    <a:lnTo>
                      <a:pt x="167" y="398"/>
                    </a:lnTo>
                    <a:lnTo>
                      <a:pt x="167" y="376"/>
                    </a:lnTo>
                    <a:cubicBezTo>
                      <a:pt x="178" y="364"/>
                      <a:pt x="178" y="342"/>
                      <a:pt x="190" y="331"/>
                    </a:cubicBezTo>
                    <a:lnTo>
                      <a:pt x="190" y="309"/>
                    </a:lnTo>
                    <a:cubicBezTo>
                      <a:pt x="178" y="297"/>
                      <a:pt x="178" y="297"/>
                      <a:pt x="167" y="297"/>
                    </a:cubicBezTo>
                    <a:cubicBezTo>
                      <a:pt x="163" y="293"/>
                      <a:pt x="156" y="290"/>
                      <a:pt x="149" y="290"/>
                    </a:cubicBezTo>
                    <a:cubicBezTo>
                      <a:pt x="139" y="290"/>
                      <a:pt x="129" y="296"/>
                      <a:pt x="123" y="309"/>
                    </a:cubicBezTo>
                    <a:cubicBezTo>
                      <a:pt x="111" y="309"/>
                      <a:pt x="111" y="320"/>
                      <a:pt x="111" y="320"/>
                    </a:cubicBezTo>
                    <a:lnTo>
                      <a:pt x="111" y="320"/>
                    </a:lnTo>
                    <a:cubicBezTo>
                      <a:pt x="111" y="309"/>
                      <a:pt x="123" y="287"/>
                      <a:pt x="123" y="275"/>
                    </a:cubicBezTo>
                    <a:lnTo>
                      <a:pt x="133" y="265"/>
                    </a:lnTo>
                    <a:lnTo>
                      <a:pt x="145" y="253"/>
                    </a:lnTo>
                    <a:cubicBezTo>
                      <a:pt x="145" y="253"/>
                      <a:pt x="156" y="242"/>
                      <a:pt x="156" y="231"/>
                    </a:cubicBezTo>
                    <a:lnTo>
                      <a:pt x="145" y="220"/>
                    </a:lnTo>
                    <a:cubicBezTo>
                      <a:pt x="133" y="208"/>
                      <a:pt x="123" y="208"/>
                      <a:pt x="111" y="208"/>
                    </a:cubicBezTo>
                    <a:cubicBezTo>
                      <a:pt x="111" y="208"/>
                      <a:pt x="111" y="198"/>
                      <a:pt x="123" y="198"/>
                    </a:cubicBezTo>
                    <a:cubicBezTo>
                      <a:pt x="123" y="198"/>
                      <a:pt x="123" y="186"/>
                      <a:pt x="133" y="176"/>
                    </a:cubicBezTo>
                    <a:cubicBezTo>
                      <a:pt x="145" y="176"/>
                      <a:pt x="145" y="164"/>
                      <a:pt x="145" y="153"/>
                    </a:cubicBezTo>
                    <a:cubicBezTo>
                      <a:pt x="145" y="153"/>
                      <a:pt x="145" y="142"/>
                      <a:pt x="133" y="142"/>
                    </a:cubicBezTo>
                    <a:cubicBezTo>
                      <a:pt x="133" y="131"/>
                      <a:pt x="123" y="131"/>
                      <a:pt x="111" y="131"/>
                    </a:cubicBezTo>
                    <a:cubicBezTo>
                      <a:pt x="123" y="119"/>
                      <a:pt x="123" y="109"/>
                      <a:pt x="133" y="97"/>
                    </a:cubicBezTo>
                    <a:cubicBezTo>
                      <a:pt x="145" y="87"/>
                      <a:pt x="156" y="75"/>
                      <a:pt x="178" y="64"/>
                    </a:cubicBezTo>
                    <a:cubicBezTo>
                      <a:pt x="178" y="64"/>
                      <a:pt x="190" y="53"/>
                      <a:pt x="190" y="42"/>
                    </a:cubicBezTo>
                    <a:cubicBezTo>
                      <a:pt x="190" y="31"/>
                      <a:pt x="178" y="20"/>
                      <a:pt x="178" y="8"/>
                    </a:cubicBezTo>
                    <a:cubicBezTo>
                      <a:pt x="167" y="3"/>
                      <a:pt x="153" y="0"/>
                      <a:pt x="13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85" name="Google Shape;2685;p8"/>
              <p:cNvSpPr/>
              <p:nvPr/>
            </p:nvSpPr>
            <p:spPr>
              <a:xfrm>
                <a:off x="884754" y="2014809"/>
                <a:ext cx="14409" cy="26828"/>
              </a:xfrm>
              <a:custGeom>
                <a:avLst/>
                <a:gdLst/>
                <a:ahLst/>
                <a:cxnLst/>
                <a:rect l="l" t="t" r="r" b="b"/>
                <a:pathLst>
                  <a:path w="413" h="769" extrusionOk="0">
                    <a:moveTo>
                      <a:pt x="146" y="0"/>
                    </a:moveTo>
                    <a:cubicBezTo>
                      <a:pt x="134" y="0"/>
                      <a:pt x="112" y="0"/>
                      <a:pt x="101" y="12"/>
                    </a:cubicBezTo>
                    <a:cubicBezTo>
                      <a:pt x="68" y="57"/>
                      <a:pt x="35" y="112"/>
                      <a:pt x="12" y="168"/>
                    </a:cubicBezTo>
                    <a:cubicBezTo>
                      <a:pt x="12" y="178"/>
                      <a:pt x="12" y="190"/>
                      <a:pt x="1" y="212"/>
                    </a:cubicBezTo>
                    <a:cubicBezTo>
                      <a:pt x="1" y="234"/>
                      <a:pt x="35" y="245"/>
                      <a:pt x="57" y="245"/>
                    </a:cubicBezTo>
                    <a:cubicBezTo>
                      <a:pt x="45" y="279"/>
                      <a:pt x="35" y="312"/>
                      <a:pt x="79" y="323"/>
                    </a:cubicBezTo>
                    <a:cubicBezTo>
                      <a:pt x="90" y="334"/>
                      <a:pt x="101" y="334"/>
                      <a:pt x="112" y="334"/>
                    </a:cubicBezTo>
                    <a:cubicBezTo>
                      <a:pt x="101" y="356"/>
                      <a:pt x="101" y="390"/>
                      <a:pt x="101" y="423"/>
                    </a:cubicBezTo>
                    <a:cubicBezTo>
                      <a:pt x="112" y="445"/>
                      <a:pt x="146" y="445"/>
                      <a:pt x="168" y="445"/>
                    </a:cubicBezTo>
                    <a:lnTo>
                      <a:pt x="168" y="490"/>
                    </a:lnTo>
                    <a:cubicBezTo>
                      <a:pt x="157" y="512"/>
                      <a:pt x="168" y="546"/>
                      <a:pt x="190" y="568"/>
                    </a:cubicBezTo>
                    <a:cubicBezTo>
                      <a:pt x="201" y="579"/>
                      <a:pt x="223" y="579"/>
                      <a:pt x="246" y="579"/>
                    </a:cubicBezTo>
                    <a:cubicBezTo>
                      <a:pt x="235" y="601"/>
                      <a:pt x="235" y="613"/>
                      <a:pt x="246" y="635"/>
                    </a:cubicBezTo>
                    <a:cubicBezTo>
                      <a:pt x="257" y="668"/>
                      <a:pt x="290" y="679"/>
                      <a:pt x="324" y="679"/>
                    </a:cubicBezTo>
                    <a:lnTo>
                      <a:pt x="324" y="702"/>
                    </a:lnTo>
                    <a:lnTo>
                      <a:pt x="324" y="724"/>
                    </a:lnTo>
                    <a:cubicBezTo>
                      <a:pt x="324" y="735"/>
                      <a:pt x="335" y="746"/>
                      <a:pt x="335" y="746"/>
                    </a:cubicBezTo>
                    <a:lnTo>
                      <a:pt x="335" y="757"/>
                    </a:lnTo>
                    <a:cubicBezTo>
                      <a:pt x="346" y="768"/>
                      <a:pt x="357" y="768"/>
                      <a:pt x="368" y="768"/>
                    </a:cubicBezTo>
                    <a:lnTo>
                      <a:pt x="391" y="768"/>
                    </a:lnTo>
                    <a:cubicBezTo>
                      <a:pt x="391" y="757"/>
                      <a:pt x="401" y="757"/>
                      <a:pt x="401" y="746"/>
                    </a:cubicBezTo>
                    <a:lnTo>
                      <a:pt x="401" y="724"/>
                    </a:lnTo>
                    <a:lnTo>
                      <a:pt x="401" y="702"/>
                    </a:lnTo>
                    <a:cubicBezTo>
                      <a:pt x="401" y="679"/>
                      <a:pt x="401" y="668"/>
                      <a:pt x="413" y="657"/>
                    </a:cubicBezTo>
                    <a:lnTo>
                      <a:pt x="413" y="646"/>
                    </a:lnTo>
                    <a:cubicBezTo>
                      <a:pt x="413" y="635"/>
                      <a:pt x="401" y="635"/>
                      <a:pt x="401" y="635"/>
                    </a:cubicBezTo>
                    <a:cubicBezTo>
                      <a:pt x="401" y="623"/>
                      <a:pt x="391" y="623"/>
                      <a:pt x="379" y="623"/>
                    </a:cubicBezTo>
                    <a:cubicBezTo>
                      <a:pt x="374" y="618"/>
                      <a:pt x="368" y="615"/>
                      <a:pt x="363" y="615"/>
                    </a:cubicBezTo>
                    <a:cubicBezTo>
                      <a:pt x="357" y="615"/>
                      <a:pt x="351" y="618"/>
                      <a:pt x="346" y="623"/>
                    </a:cubicBezTo>
                    <a:lnTo>
                      <a:pt x="335" y="613"/>
                    </a:lnTo>
                    <a:lnTo>
                      <a:pt x="335" y="557"/>
                    </a:lnTo>
                    <a:lnTo>
                      <a:pt x="335" y="445"/>
                    </a:lnTo>
                    <a:cubicBezTo>
                      <a:pt x="335" y="424"/>
                      <a:pt x="311" y="412"/>
                      <a:pt x="289" y="412"/>
                    </a:cubicBezTo>
                    <a:cubicBezTo>
                      <a:pt x="277" y="412"/>
                      <a:pt x="265" y="415"/>
                      <a:pt x="257" y="423"/>
                    </a:cubicBezTo>
                    <a:cubicBezTo>
                      <a:pt x="268" y="390"/>
                      <a:pt x="268" y="368"/>
                      <a:pt x="268" y="346"/>
                    </a:cubicBezTo>
                    <a:cubicBezTo>
                      <a:pt x="268" y="334"/>
                      <a:pt x="268" y="323"/>
                      <a:pt x="257" y="323"/>
                    </a:cubicBezTo>
                    <a:cubicBezTo>
                      <a:pt x="257" y="312"/>
                      <a:pt x="246" y="312"/>
                      <a:pt x="235" y="312"/>
                    </a:cubicBezTo>
                    <a:cubicBezTo>
                      <a:pt x="223" y="312"/>
                      <a:pt x="201" y="312"/>
                      <a:pt x="190" y="334"/>
                    </a:cubicBezTo>
                    <a:cubicBezTo>
                      <a:pt x="201" y="312"/>
                      <a:pt x="201" y="301"/>
                      <a:pt x="201" y="279"/>
                    </a:cubicBezTo>
                    <a:cubicBezTo>
                      <a:pt x="213" y="257"/>
                      <a:pt x="213" y="234"/>
                      <a:pt x="223" y="212"/>
                    </a:cubicBezTo>
                    <a:lnTo>
                      <a:pt x="223" y="156"/>
                    </a:lnTo>
                    <a:cubicBezTo>
                      <a:pt x="223" y="135"/>
                      <a:pt x="210" y="128"/>
                      <a:pt x="195" y="128"/>
                    </a:cubicBezTo>
                    <a:cubicBezTo>
                      <a:pt x="186" y="128"/>
                      <a:pt x="176" y="130"/>
                      <a:pt x="168" y="134"/>
                    </a:cubicBezTo>
                    <a:cubicBezTo>
                      <a:pt x="168" y="123"/>
                      <a:pt x="179" y="112"/>
                      <a:pt x="179" y="101"/>
                    </a:cubicBezTo>
                    <a:cubicBezTo>
                      <a:pt x="179" y="79"/>
                      <a:pt x="168" y="67"/>
                      <a:pt x="146" y="67"/>
                    </a:cubicBezTo>
                    <a:lnTo>
                      <a:pt x="146" y="57"/>
                    </a:lnTo>
                    <a:cubicBezTo>
                      <a:pt x="157" y="57"/>
                      <a:pt x="157" y="45"/>
                      <a:pt x="168" y="45"/>
                    </a:cubicBezTo>
                    <a:cubicBezTo>
                      <a:pt x="168" y="23"/>
                      <a:pt x="168" y="12"/>
                      <a:pt x="146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86" name="Google Shape;2686;p8"/>
              <p:cNvSpPr/>
              <p:nvPr/>
            </p:nvSpPr>
            <p:spPr>
              <a:xfrm>
                <a:off x="897977" y="2041185"/>
                <a:ext cx="3907" cy="2791"/>
              </a:xfrm>
              <a:custGeom>
                <a:avLst/>
                <a:gdLst/>
                <a:ahLst/>
                <a:cxnLst/>
                <a:rect l="l" t="t" r="r" b="b"/>
                <a:pathLst>
                  <a:path w="112" h="80" extrusionOk="0">
                    <a:moveTo>
                      <a:pt x="34" y="1"/>
                    </a:moveTo>
                    <a:lnTo>
                      <a:pt x="22" y="12"/>
                    </a:lnTo>
                    <a:lnTo>
                      <a:pt x="12" y="12"/>
                    </a:lnTo>
                    <a:cubicBezTo>
                      <a:pt x="0" y="12"/>
                      <a:pt x="0" y="23"/>
                      <a:pt x="0" y="23"/>
                    </a:cubicBezTo>
                    <a:lnTo>
                      <a:pt x="0" y="35"/>
                    </a:lnTo>
                    <a:lnTo>
                      <a:pt x="0" y="45"/>
                    </a:lnTo>
                    <a:lnTo>
                      <a:pt x="0" y="57"/>
                    </a:lnTo>
                    <a:cubicBezTo>
                      <a:pt x="0" y="57"/>
                      <a:pt x="0" y="67"/>
                      <a:pt x="12" y="67"/>
                    </a:cubicBezTo>
                    <a:cubicBezTo>
                      <a:pt x="12" y="79"/>
                      <a:pt x="22" y="79"/>
                      <a:pt x="22" y="79"/>
                    </a:cubicBezTo>
                    <a:lnTo>
                      <a:pt x="89" y="79"/>
                    </a:lnTo>
                    <a:lnTo>
                      <a:pt x="89" y="67"/>
                    </a:lnTo>
                    <a:cubicBezTo>
                      <a:pt x="101" y="67"/>
                      <a:pt x="101" y="57"/>
                      <a:pt x="101" y="57"/>
                    </a:cubicBezTo>
                    <a:lnTo>
                      <a:pt x="111" y="57"/>
                    </a:lnTo>
                    <a:lnTo>
                      <a:pt x="111" y="45"/>
                    </a:lnTo>
                    <a:lnTo>
                      <a:pt x="111" y="35"/>
                    </a:lnTo>
                    <a:cubicBezTo>
                      <a:pt x="111" y="35"/>
                      <a:pt x="111" y="23"/>
                      <a:pt x="101" y="23"/>
                    </a:cubicBezTo>
                    <a:cubicBezTo>
                      <a:pt x="101" y="23"/>
                      <a:pt x="101" y="12"/>
                      <a:pt x="89" y="12"/>
                    </a:cubicBezTo>
                    <a:lnTo>
                      <a:pt x="56" y="12"/>
                    </a:lnTo>
                    <a:cubicBezTo>
                      <a:pt x="56" y="12"/>
                      <a:pt x="45" y="12"/>
                      <a:pt x="45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87" name="Google Shape;2687;p8"/>
              <p:cNvSpPr/>
              <p:nvPr/>
            </p:nvSpPr>
            <p:spPr>
              <a:xfrm>
                <a:off x="913468" y="2055175"/>
                <a:ext cx="42039" cy="15734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451" extrusionOk="0">
                    <a:moveTo>
                      <a:pt x="134" y="0"/>
                    </a:moveTo>
                    <a:cubicBezTo>
                      <a:pt x="124" y="0"/>
                      <a:pt x="112" y="0"/>
                      <a:pt x="101" y="12"/>
                    </a:cubicBezTo>
                    <a:cubicBezTo>
                      <a:pt x="79" y="34"/>
                      <a:pt x="45" y="45"/>
                      <a:pt x="23" y="56"/>
                    </a:cubicBezTo>
                    <a:cubicBezTo>
                      <a:pt x="1" y="78"/>
                      <a:pt x="13" y="101"/>
                      <a:pt x="35" y="101"/>
                    </a:cubicBezTo>
                    <a:cubicBezTo>
                      <a:pt x="35" y="111"/>
                      <a:pt x="23" y="111"/>
                      <a:pt x="23" y="123"/>
                    </a:cubicBezTo>
                    <a:cubicBezTo>
                      <a:pt x="13" y="134"/>
                      <a:pt x="13" y="156"/>
                      <a:pt x="35" y="167"/>
                    </a:cubicBezTo>
                    <a:cubicBezTo>
                      <a:pt x="44" y="172"/>
                      <a:pt x="55" y="174"/>
                      <a:pt x="65" y="174"/>
                    </a:cubicBezTo>
                    <a:cubicBezTo>
                      <a:pt x="80" y="174"/>
                      <a:pt x="95" y="169"/>
                      <a:pt x="101" y="156"/>
                    </a:cubicBezTo>
                    <a:cubicBezTo>
                      <a:pt x="101" y="156"/>
                      <a:pt x="112" y="156"/>
                      <a:pt x="112" y="145"/>
                    </a:cubicBezTo>
                    <a:cubicBezTo>
                      <a:pt x="124" y="145"/>
                      <a:pt x="124" y="156"/>
                      <a:pt x="134" y="156"/>
                    </a:cubicBezTo>
                    <a:cubicBezTo>
                      <a:pt x="124" y="156"/>
                      <a:pt x="124" y="167"/>
                      <a:pt x="124" y="167"/>
                    </a:cubicBezTo>
                    <a:cubicBezTo>
                      <a:pt x="112" y="200"/>
                      <a:pt x="124" y="234"/>
                      <a:pt x="157" y="245"/>
                    </a:cubicBezTo>
                    <a:cubicBezTo>
                      <a:pt x="190" y="245"/>
                      <a:pt x="213" y="234"/>
                      <a:pt x="235" y="212"/>
                    </a:cubicBezTo>
                    <a:cubicBezTo>
                      <a:pt x="235" y="234"/>
                      <a:pt x="235" y="245"/>
                      <a:pt x="246" y="256"/>
                    </a:cubicBezTo>
                    <a:cubicBezTo>
                      <a:pt x="252" y="274"/>
                      <a:pt x="268" y="283"/>
                      <a:pt x="283" y="283"/>
                    </a:cubicBezTo>
                    <a:cubicBezTo>
                      <a:pt x="296" y="283"/>
                      <a:pt x="308" y="277"/>
                      <a:pt x="312" y="267"/>
                    </a:cubicBezTo>
                    <a:cubicBezTo>
                      <a:pt x="324" y="267"/>
                      <a:pt x="324" y="256"/>
                      <a:pt x="324" y="256"/>
                    </a:cubicBezTo>
                    <a:lnTo>
                      <a:pt x="335" y="256"/>
                    </a:lnTo>
                    <a:cubicBezTo>
                      <a:pt x="335" y="245"/>
                      <a:pt x="346" y="245"/>
                      <a:pt x="346" y="245"/>
                    </a:cubicBezTo>
                    <a:lnTo>
                      <a:pt x="357" y="245"/>
                    </a:lnTo>
                    <a:cubicBezTo>
                      <a:pt x="357" y="256"/>
                      <a:pt x="357" y="256"/>
                      <a:pt x="368" y="256"/>
                    </a:cubicBezTo>
                    <a:lnTo>
                      <a:pt x="357" y="267"/>
                    </a:lnTo>
                    <a:lnTo>
                      <a:pt x="357" y="289"/>
                    </a:lnTo>
                    <a:cubicBezTo>
                      <a:pt x="357" y="289"/>
                      <a:pt x="357" y="301"/>
                      <a:pt x="368" y="301"/>
                    </a:cubicBezTo>
                    <a:cubicBezTo>
                      <a:pt x="368" y="312"/>
                      <a:pt x="379" y="312"/>
                      <a:pt x="391" y="312"/>
                    </a:cubicBezTo>
                    <a:cubicBezTo>
                      <a:pt x="401" y="312"/>
                      <a:pt x="413" y="312"/>
                      <a:pt x="424" y="301"/>
                    </a:cubicBezTo>
                    <a:lnTo>
                      <a:pt x="446" y="301"/>
                    </a:lnTo>
                    <a:cubicBezTo>
                      <a:pt x="446" y="334"/>
                      <a:pt x="468" y="345"/>
                      <a:pt x="490" y="345"/>
                    </a:cubicBezTo>
                    <a:lnTo>
                      <a:pt x="480" y="356"/>
                    </a:lnTo>
                    <a:lnTo>
                      <a:pt x="480" y="378"/>
                    </a:lnTo>
                    <a:lnTo>
                      <a:pt x="480" y="390"/>
                    </a:lnTo>
                    <a:cubicBezTo>
                      <a:pt x="468" y="390"/>
                      <a:pt x="457" y="401"/>
                      <a:pt x="457" y="412"/>
                    </a:cubicBezTo>
                    <a:cubicBezTo>
                      <a:pt x="457" y="434"/>
                      <a:pt x="468" y="445"/>
                      <a:pt x="480" y="445"/>
                    </a:cubicBezTo>
                    <a:cubicBezTo>
                      <a:pt x="502" y="445"/>
                      <a:pt x="519" y="450"/>
                      <a:pt x="538" y="450"/>
                    </a:cubicBezTo>
                    <a:cubicBezTo>
                      <a:pt x="547" y="450"/>
                      <a:pt x="557" y="449"/>
                      <a:pt x="569" y="445"/>
                    </a:cubicBezTo>
                    <a:lnTo>
                      <a:pt x="635" y="412"/>
                    </a:lnTo>
                    <a:cubicBezTo>
                      <a:pt x="646" y="401"/>
                      <a:pt x="658" y="390"/>
                      <a:pt x="658" y="378"/>
                    </a:cubicBezTo>
                    <a:cubicBezTo>
                      <a:pt x="658" y="368"/>
                      <a:pt x="646" y="356"/>
                      <a:pt x="635" y="356"/>
                    </a:cubicBezTo>
                    <a:lnTo>
                      <a:pt x="624" y="345"/>
                    </a:lnTo>
                    <a:cubicBezTo>
                      <a:pt x="635" y="334"/>
                      <a:pt x="635" y="323"/>
                      <a:pt x="646" y="312"/>
                    </a:cubicBezTo>
                    <a:lnTo>
                      <a:pt x="658" y="312"/>
                    </a:lnTo>
                    <a:cubicBezTo>
                      <a:pt x="668" y="323"/>
                      <a:pt x="680" y="334"/>
                      <a:pt x="691" y="334"/>
                    </a:cubicBezTo>
                    <a:cubicBezTo>
                      <a:pt x="697" y="337"/>
                      <a:pt x="704" y="339"/>
                      <a:pt x="710" y="339"/>
                    </a:cubicBezTo>
                    <a:cubicBezTo>
                      <a:pt x="725" y="339"/>
                      <a:pt x="738" y="331"/>
                      <a:pt x="747" y="323"/>
                    </a:cubicBezTo>
                    <a:cubicBezTo>
                      <a:pt x="754" y="339"/>
                      <a:pt x="768" y="350"/>
                      <a:pt x="784" y="350"/>
                    </a:cubicBezTo>
                    <a:cubicBezTo>
                      <a:pt x="790" y="350"/>
                      <a:pt x="796" y="348"/>
                      <a:pt x="802" y="345"/>
                    </a:cubicBezTo>
                    <a:cubicBezTo>
                      <a:pt x="836" y="334"/>
                      <a:pt x="868" y="323"/>
                      <a:pt x="891" y="289"/>
                    </a:cubicBezTo>
                    <a:cubicBezTo>
                      <a:pt x="925" y="289"/>
                      <a:pt x="935" y="267"/>
                      <a:pt x="957" y="245"/>
                    </a:cubicBezTo>
                    <a:cubicBezTo>
                      <a:pt x="971" y="258"/>
                      <a:pt x="992" y="263"/>
                      <a:pt x="1011" y="263"/>
                    </a:cubicBezTo>
                    <a:cubicBezTo>
                      <a:pt x="1025" y="263"/>
                      <a:pt x="1037" y="261"/>
                      <a:pt x="1046" y="256"/>
                    </a:cubicBezTo>
                    <a:cubicBezTo>
                      <a:pt x="1080" y="234"/>
                      <a:pt x="1102" y="212"/>
                      <a:pt x="1125" y="178"/>
                    </a:cubicBezTo>
                    <a:cubicBezTo>
                      <a:pt x="1147" y="156"/>
                      <a:pt x="1169" y="123"/>
                      <a:pt x="1180" y="101"/>
                    </a:cubicBezTo>
                    <a:cubicBezTo>
                      <a:pt x="1205" y="59"/>
                      <a:pt x="1168" y="36"/>
                      <a:pt x="1134" y="36"/>
                    </a:cubicBezTo>
                    <a:cubicBezTo>
                      <a:pt x="1122" y="36"/>
                      <a:pt x="1111" y="39"/>
                      <a:pt x="1102" y="45"/>
                    </a:cubicBezTo>
                    <a:cubicBezTo>
                      <a:pt x="1102" y="56"/>
                      <a:pt x="1102" y="56"/>
                      <a:pt x="1091" y="56"/>
                    </a:cubicBezTo>
                    <a:cubicBezTo>
                      <a:pt x="1080" y="50"/>
                      <a:pt x="1072" y="48"/>
                      <a:pt x="1063" y="48"/>
                    </a:cubicBezTo>
                    <a:cubicBezTo>
                      <a:pt x="1055" y="48"/>
                      <a:pt x="1047" y="50"/>
                      <a:pt x="1036" y="56"/>
                    </a:cubicBezTo>
                    <a:cubicBezTo>
                      <a:pt x="1024" y="67"/>
                      <a:pt x="1014" y="78"/>
                      <a:pt x="991" y="89"/>
                    </a:cubicBezTo>
                    <a:cubicBezTo>
                      <a:pt x="991" y="89"/>
                      <a:pt x="980" y="101"/>
                      <a:pt x="969" y="101"/>
                    </a:cubicBezTo>
                    <a:cubicBezTo>
                      <a:pt x="980" y="89"/>
                      <a:pt x="980" y="78"/>
                      <a:pt x="980" y="67"/>
                    </a:cubicBezTo>
                    <a:cubicBezTo>
                      <a:pt x="987" y="46"/>
                      <a:pt x="971" y="33"/>
                      <a:pt x="953" y="33"/>
                    </a:cubicBezTo>
                    <a:cubicBezTo>
                      <a:pt x="943" y="33"/>
                      <a:pt x="932" y="37"/>
                      <a:pt x="925" y="45"/>
                    </a:cubicBezTo>
                    <a:cubicBezTo>
                      <a:pt x="913" y="56"/>
                      <a:pt x="891" y="56"/>
                      <a:pt x="880" y="78"/>
                    </a:cubicBezTo>
                    <a:lnTo>
                      <a:pt x="836" y="123"/>
                    </a:lnTo>
                    <a:cubicBezTo>
                      <a:pt x="824" y="123"/>
                      <a:pt x="802" y="123"/>
                      <a:pt x="791" y="134"/>
                    </a:cubicBezTo>
                    <a:cubicBezTo>
                      <a:pt x="791" y="123"/>
                      <a:pt x="780" y="123"/>
                      <a:pt x="769" y="123"/>
                    </a:cubicBezTo>
                    <a:cubicBezTo>
                      <a:pt x="765" y="119"/>
                      <a:pt x="760" y="118"/>
                      <a:pt x="755" y="118"/>
                    </a:cubicBezTo>
                    <a:cubicBezTo>
                      <a:pt x="744" y="118"/>
                      <a:pt x="731" y="123"/>
                      <a:pt x="724" y="123"/>
                    </a:cubicBezTo>
                    <a:cubicBezTo>
                      <a:pt x="719" y="117"/>
                      <a:pt x="707" y="114"/>
                      <a:pt x="696" y="114"/>
                    </a:cubicBezTo>
                    <a:cubicBezTo>
                      <a:pt x="685" y="114"/>
                      <a:pt x="674" y="117"/>
                      <a:pt x="668" y="123"/>
                    </a:cubicBezTo>
                    <a:cubicBezTo>
                      <a:pt x="660" y="107"/>
                      <a:pt x="640" y="96"/>
                      <a:pt x="621" y="96"/>
                    </a:cubicBezTo>
                    <a:cubicBezTo>
                      <a:pt x="614" y="96"/>
                      <a:pt x="608" y="98"/>
                      <a:pt x="602" y="101"/>
                    </a:cubicBezTo>
                    <a:cubicBezTo>
                      <a:pt x="595" y="79"/>
                      <a:pt x="575" y="71"/>
                      <a:pt x="555" y="71"/>
                    </a:cubicBezTo>
                    <a:cubicBezTo>
                      <a:pt x="544" y="71"/>
                      <a:pt x="532" y="74"/>
                      <a:pt x="524" y="78"/>
                    </a:cubicBezTo>
                    <a:cubicBezTo>
                      <a:pt x="502" y="78"/>
                      <a:pt x="490" y="78"/>
                      <a:pt x="480" y="89"/>
                    </a:cubicBezTo>
                    <a:cubicBezTo>
                      <a:pt x="468" y="111"/>
                      <a:pt x="457" y="123"/>
                      <a:pt x="446" y="145"/>
                    </a:cubicBezTo>
                    <a:lnTo>
                      <a:pt x="435" y="145"/>
                    </a:lnTo>
                    <a:cubicBezTo>
                      <a:pt x="435" y="134"/>
                      <a:pt x="446" y="134"/>
                      <a:pt x="446" y="134"/>
                    </a:cubicBezTo>
                    <a:cubicBezTo>
                      <a:pt x="457" y="123"/>
                      <a:pt x="446" y="101"/>
                      <a:pt x="435" y="101"/>
                    </a:cubicBezTo>
                    <a:cubicBezTo>
                      <a:pt x="424" y="95"/>
                      <a:pt x="413" y="92"/>
                      <a:pt x="403" y="92"/>
                    </a:cubicBezTo>
                    <a:cubicBezTo>
                      <a:pt x="393" y="92"/>
                      <a:pt x="385" y="95"/>
                      <a:pt x="379" y="101"/>
                    </a:cubicBezTo>
                    <a:cubicBezTo>
                      <a:pt x="357" y="123"/>
                      <a:pt x="346" y="145"/>
                      <a:pt x="324" y="167"/>
                    </a:cubicBezTo>
                    <a:lnTo>
                      <a:pt x="312" y="167"/>
                    </a:lnTo>
                    <a:cubicBezTo>
                      <a:pt x="302" y="156"/>
                      <a:pt x="302" y="134"/>
                      <a:pt x="279" y="134"/>
                    </a:cubicBezTo>
                    <a:cubicBezTo>
                      <a:pt x="273" y="131"/>
                      <a:pt x="267" y="129"/>
                      <a:pt x="260" y="129"/>
                    </a:cubicBezTo>
                    <a:cubicBezTo>
                      <a:pt x="245" y="129"/>
                      <a:pt x="232" y="137"/>
                      <a:pt x="223" y="145"/>
                    </a:cubicBezTo>
                    <a:lnTo>
                      <a:pt x="213" y="145"/>
                    </a:lnTo>
                    <a:lnTo>
                      <a:pt x="213" y="111"/>
                    </a:lnTo>
                    <a:lnTo>
                      <a:pt x="179" y="78"/>
                    </a:lnTo>
                    <a:lnTo>
                      <a:pt x="168" y="78"/>
                    </a:lnTo>
                    <a:cubicBezTo>
                      <a:pt x="168" y="67"/>
                      <a:pt x="157" y="67"/>
                      <a:pt x="157" y="56"/>
                    </a:cubicBezTo>
                    <a:cubicBezTo>
                      <a:pt x="157" y="45"/>
                      <a:pt x="168" y="34"/>
                      <a:pt x="168" y="22"/>
                    </a:cubicBezTo>
                    <a:cubicBezTo>
                      <a:pt x="168" y="12"/>
                      <a:pt x="146" y="0"/>
                      <a:pt x="13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88" name="Google Shape;2688;p8"/>
              <p:cNvSpPr/>
              <p:nvPr/>
            </p:nvSpPr>
            <p:spPr>
              <a:xfrm>
                <a:off x="948042" y="2062920"/>
                <a:ext cx="12036" cy="7431"/>
              </a:xfrm>
              <a:custGeom>
                <a:avLst/>
                <a:gdLst/>
                <a:ahLst/>
                <a:cxnLst/>
                <a:rect l="l" t="t" r="r" b="b"/>
                <a:pathLst>
                  <a:path w="345" h="213" extrusionOk="0">
                    <a:moveTo>
                      <a:pt x="167" y="1"/>
                    </a:moveTo>
                    <a:cubicBezTo>
                      <a:pt x="156" y="1"/>
                      <a:pt x="144" y="12"/>
                      <a:pt x="134" y="23"/>
                    </a:cubicBezTo>
                    <a:lnTo>
                      <a:pt x="134" y="45"/>
                    </a:lnTo>
                    <a:lnTo>
                      <a:pt x="122" y="45"/>
                    </a:lnTo>
                    <a:lnTo>
                      <a:pt x="122" y="57"/>
                    </a:lnTo>
                    <a:cubicBezTo>
                      <a:pt x="111" y="67"/>
                      <a:pt x="100" y="90"/>
                      <a:pt x="89" y="101"/>
                    </a:cubicBezTo>
                    <a:cubicBezTo>
                      <a:pt x="78" y="101"/>
                      <a:pt x="67" y="112"/>
                      <a:pt x="67" y="112"/>
                    </a:cubicBezTo>
                    <a:lnTo>
                      <a:pt x="67" y="123"/>
                    </a:lnTo>
                    <a:lnTo>
                      <a:pt x="55" y="123"/>
                    </a:lnTo>
                    <a:lnTo>
                      <a:pt x="55" y="134"/>
                    </a:lnTo>
                    <a:cubicBezTo>
                      <a:pt x="33" y="146"/>
                      <a:pt x="23" y="156"/>
                      <a:pt x="11" y="179"/>
                    </a:cubicBezTo>
                    <a:cubicBezTo>
                      <a:pt x="0" y="190"/>
                      <a:pt x="11" y="201"/>
                      <a:pt x="23" y="212"/>
                    </a:cubicBezTo>
                    <a:lnTo>
                      <a:pt x="67" y="212"/>
                    </a:lnTo>
                    <a:cubicBezTo>
                      <a:pt x="78" y="201"/>
                      <a:pt x="89" y="201"/>
                      <a:pt x="100" y="190"/>
                    </a:cubicBezTo>
                    <a:cubicBezTo>
                      <a:pt x="100" y="179"/>
                      <a:pt x="111" y="168"/>
                      <a:pt x="111" y="168"/>
                    </a:cubicBezTo>
                    <a:cubicBezTo>
                      <a:pt x="111" y="179"/>
                      <a:pt x="122" y="190"/>
                      <a:pt x="122" y="190"/>
                    </a:cubicBezTo>
                    <a:cubicBezTo>
                      <a:pt x="134" y="190"/>
                      <a:pt x="134" y="201"/>
                      <a:pt x="144" y="201"/>
                    </a:cubicBezTo>
                    <a:lnTo>
                      <a:pt x="178" y="201"/>
                    </a:lnTo>
                    <a:cubicBezTo>
                      <a:pt x="178" y="190"/>
                      <a:pt x="189" y="190"/>
                      <a:pt x="200" y="179"/>
                    </a:cubicBezTo>
                    <a:lnTo>
                      <a:pt x="211" y="168"/>
                    </a:lnTo>
                    <a:cubicBezTo>
                      <a:pt x="223" y="156"/>
                      <a:pt x="233" y="146"/>
                      <a:pt x="233" y="134"/>
                    </a:cubicBezTo>
                    <a:lnTo>
                      <a:pt x="245" y="134"/>
                    </a:lnTo>
                    <a:cubicBezTo>
                      <a:pt x="245" y="134"/>
                      <a:pt x="256" y="146"/>
                      <a:pt x="267" y="146"/>
                    </a:cubicBezTo>
                    <a:cubicBezTo>
                      <a:pt x="267" y="146"/>
                      <a:pt x="278" y="146"/>
                      <a:pt x="278" y="134"/>
                    </a:cubicBezTo>
                    <a:lnTo>
                      <a:pt x="300" y="134"/>
                    </a:lnTo>
                    <a:lnTo>
                      <a:pt x="312" y="123"/>
                    </a:lnTo>
                    <a:lnTo>
                      <a:pt x="322" y="123"/>
                    </a:lnTo>
                    <a:cubicBezTo>
                      <a:pt x="322" y="112"/>
                      <a:pt x="322" y="112"/>
                      <a:pt x="334" y="112"/>
                    </a:cubicBezTo>
                    <a:cubicBezTo>
                      <a:pt x="334" y="101"/>
                      <a:pt x="334" y="101"/>
                      <a:pt x="345" y="90"/>
                    </a:cubicBezTo>
                    <a:lnTo>
                      <a:pt x="345" y="79"/>
                    </a:lnTo>
                    <a:cubicBezTo>
                      <a:pt x="345" y="79"/>
                      <a:pt x="345" y="67"/>
                      <a:pt x="334" y="67"/>
                    </a:cubicBezTo>
                    <a:lnTo>
                      <a:pt x="334" y="57"/>
                    </a:lnTo>
                    <a:lnTo>
                      <a:pt x="312" y="57"/>
                    </a:lnTo>
                    <a:cubicBezTo>
                      <a:pt x="312" y="45"/>
                      <a:pt x="312" y="45"/>
                      <a:pt x="300" y="45"/>
                    </a:cubicBezTo>
                    <a:lnTo>
                      <a:pt x="289" y="45"/>
                    </a:lnTo>
                    <a:lnTo>
                      <a:pt x="278" y="57"/>
                    </a:lnTo>
                    <a:lnTo>
                      <a:pt x="267" y="57"/>
                    </a:lnTo>
                    <a:cubicBezTo>
                      <a:pt x="256" y="45"/>
                      <a:pt x="245" y="45"/>
                      <a:pt x="233" y="45"/>
                    </a:cubicBezTo>
                    <a:cubicBezTo>
                      <a:pt x="223" y="45"/>
                      <a:pt x="200" y="57"/>
                      <a:pt x="200" y="79"/>
                    </a:cubicBezTo>
                    <a:cubicBezTo>
                      <a:pt x="189" y="90"/>
                      <a:pt x="189" y="101"/>
                      <a:pt x="178" y="101"/>
                    </a:cubicBezTo>
                    <a:lnTo>
                      <a:pt x="156" y="123"/>
                    </a:lnTo>
                    <a:cubicBezTo>
                      <a:pt x="178" y="90"/>
                      <a:pt x="200" y="67"/>
                      <a:pt x="200" y="23"/>
                    </a:cubicBezTo>
                    <a:cubicBezTo>
                      <a:pt x="189" y="12"/>
                      <a:pt x="178" y="1"/>
                      <a:pt x="167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89" name="Google Shape;2689;p8"/>
              <p:cNvSpPr/>
              <p:nvPr/>
            </p:nvSpPr>
            <p:spPr>
              <a:xfrm>
                <a:off x="956939" y="2055524"/>
                <a:ext cx="8966" cy="6664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91" extrusionOk="0">
                    <a:moveTo>
                      <a:pt x="112" y="0"/>
                    </a:moveTo>
                    <a:cubicBezTo>
                      <a:pt x="103" y="0"/>
                      <a:pt x="94" y="4"/>
                      <a:pt x="90" y="12"/>
                    </a:cubicBezTo>
                    <a:cubicBezTo>
                      <a:pt x="79" y="35"/>
                      <a:pt x="57" y="57"/>
                      <a:pt x="45" y="79"/>
                    </a:cubicBezTo>
                    <a:lnTo>
                      <a:pt x="34" y="113"/>
                    </a:lnTo>
                    <a:cubicBezTo>
                      <a:pt x="23" y="113"/>
                      <a:pt x="23" y="124"/>
                      <a:pt x="23" y="124"/>
                    </a:cubicBezTo>
                    <a:cubicBezTo>
                      <a:pt x="12" y="135"/>
                      <a:pt x="12" y="146"/>
                      <a:pt x="12" y="146"/>
                    </a:cubicBezTo>
                    <a:cubicBezTo>
                      <a:pt x="1" y="180"/>
                      <a:pt x="34" y="190"/>
                      <a:pt x="57" y="190"/>
                    </a:cubicBezTo>
                    <a:cubicBezTo>
                      <a:pt x="79" y="180"/>
                      <a:pt x="101" y="168"/>
                      <a:pt x="101" y="146"/>
                    </a:cubicBezTo>
                    <a:lnTo>
                      <a:pt x="101" y="135"/>
                    </a:lnTo>
                    <a:lnTo>
                      <a:pt x="101" y="113"/>
                    </a:lnTo>
                    <a:lnTo>
                      <a:pt x="123" y="135"/>
                    </a:lnTo>
                    <a:lnTo>
                      <a:pt x="156" y="135"/>
                    </a:lnTo>
                    <a:cubicBezTo>
                      <a:pt x="156" y="124"/>
                      <a:pt x="156" y="124"/>
                      <a:pt x="168" y="124"/>
                    </a:cubicBezTo>
                    <a:lnTo>
                      <a:pt x="179" y="135"/>
                    </a:lnTo>
                    <a:lnTo>
                      <a:pt x="190" y="135"/>
                    </a:lnTo>
                    <a:cubicBezTo>
                      <a:pt x="190" y="146"/>
                      <a:pt x="190" y="146"/>
                      <a:pt x="201" y="146"/>
                    </a:cubicBezTo>
                    <a:lnTo>
                      <a:pt x="223" y="146"/>
                    </a:lnTo>
                    <a:lnTo>
                      <a:pt x="235" y="135"/>
                    </a:lnTo>
                    <a:lnTo>
                      <a:pt x="245" y="135"/>
                    </a:lnTo>
                    <a:lnTo>
                      <a:pt x="245" y="124"/>
                    </a:lnTo>
                    <a:lnTo>
                      <a:pt x="257" y="113"/>
                    </a:lnTo>
                    <a:cubicBezTo>
                      <a:pt x="257" y="101"/>
                      <a:pt x="245" y="101"/>
                      <a:pt x="245" y="91"/>
                    </a:cubicBezTo>
                    <a:cubicBezTo>
                      <a:pt x="235" y="79"/>
                      <a:pt x="235" y="79"/>
                      <a:pt x="223" y="79"/>
                    </a:cubicBezTo>
                    <a:lnTo>
                      <a:pt x="223" y="68"/>
                    </a:lnTo>
                    <a:lnTo>
                      <a:pt x="223" y="57"/>
                    </a:lnTo>
                    <a:lnTo>
                      <a:pt x="212" y="46"/>
                    </a:lnTo>
                    <a:lnTo>
                      <a:pt x="201" y="46"/>
                    </a:lnTo>
                    <a:cubicBezTo>
                      <a:pt x="201" y="46"/>
                      <a:pt x="201" y="35"/>
                      <a:pt x="190" y="35"/>
                    </a:cubicBezTo>
                    <a:cubicBezTo>
                      <a:pt x="179" y="35"/>
                      <a:pt x="179" y="24"/>
                      <a:pt x="168" y="24"/>
                    </a:cubicBezTo>
                    <a:lnTo>
                      <a:pt x="134" y="24"/>
                    </a:lnTo>
                    <a:cubicBezTo>
                      <a:pt x="141" y="10"/>
                      <a:pt x="127" y="0"/>
                      <a:pt x="112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90" name="Google Shape;2690;p8"/>
              <p:cNvSpPr/>
              <p:nvPr/>
            </p:nvSpPr>
            <p:spPr>
              <a:xfrm>
                <a:off x="910363" y="2051372"/>
                <a:ext cx="22572" cy="19991"/>
              </a:xfrm>
              <a:custGeom>
                <a:avLst/>
                <a:gdLst/>
                <a:ahLst/>
                <a:cxnLst/>
                <a:rect l="l" t="t" r="r" b="b"/>
                <a:pathLst>
                  <a:path w="647" h="573" extrusionOk="0">
                    <a:moveTo>
                      <a:pt x="66" y="0"/>
                    </a:moveTo>
                    <a:cubicBezTo>
                      <a:pt x="50" y="0"/>
                      <a:pt x="33" y="6"/>
                      <a:pt x="23" y="20"/>
                    </a:cubicBezTo>
                    <a:cubicBezTo>
                      <a:pt x="23" y="42"/>
                      <a:pt x="13" y="65"/>
                      <a:pt x="13" y="87"/>
                    </a:cubicBezTo>
                    <a:cubicBezTo>
                      <a:pt x="1" y="109"/>
                      <a:pt x="1" y="131"/>
                      <a:pt x="1" y="154"/>
                    </a:cubicBezTo>
                    <a:cubicBezTo>
                      <a:pt x="1" y="165"/>
                      <a:pt x="1" y="187"/>
                      <a:pt x="13" y="198"/>
                    </a:cubicBezTo>
                    <a:cubicBezTo>
                      <a:pt x="23" y="210"/>
                      <a:pt x="45" y="220"/>
                      <a:pt x="68" y="220"/>
                    </a:cubicBezTo>
                    <a:cubicBezTo>
                      <a:pt x="68" y="232"/>
                      <a:pt x="90" y="243"/>
                      <a:pt x="112" y="254"/>
                    </a:cubicBezTo>
                    <a:cubicBezTo>
                      <a:pt x="124" y="254"/>
                      <a:pt x="134" y="254"/>
                      <a:pt x="146" y="243"/>
                    </a:cubicBezTo>
                    <a:cubicBezTo>
                      <a:pt x="146" y="265"/>
                      <a:pt x="146" y="287"/>
                      <a:pt x="157" y="299"/>
                    </a:cubicBezTo>
                    <a:cubicBezTo>
                      <a:pt x="168" y="310"/>
                      <a:pt x="182" y="315"/>
                      <a:pt x="194" y="315"/>
                    </a:cubicBezTo>
                    <a:cubicBezTo>
                      <a:pt x="207" y="315"/>
                      <a:pt x="218" y="310"/>
                      <a:pt x="223" y="299"/>
                    </a:cubicBezTo>
                    <a:lnTo>
                      <a:pt x="235" y="299"/>
                    </a:lnTo>
                    <a:lnTo>
                      <a:pt x="235" y="287"/>
                    </a:lnTo>
                    <a:lnTo>
                      <a:pt x="246" y="287"/>
                    </a:lnTo>
                    <a:lnTo>
                      <a:pt x="246" y="321"/>
                    </a:lnTo>
                    <a:cubicBezTo>
                      <a:pt x="246" y="343"/>
                      <a:pt x="235" y="365"/>
                      <a:pt x="246" y="376"/>
                    </a:cubicBezTo>
                    <a:lnTo>
                      <a:pt x="246" y="388"/>
                    </a:lnTo>
                    <a:lnTo>
                      <a:pt x="257" y="388"/>
                    </a:lnTo>
                    <a:cubicBezTo>
                      <a:pt x="268" y="398"/>
                      <a:pt x="268" y="398"/>
                      <a:pt x="279" y="398"/>
                    </a:cubicBezTo>
                    <a:lnTo>
                      <a:pt x="302" y="398"/>
                    </a:lnTo>
                    <a:cubicBezTo>
                      <a:pt x="312" y="388"/>
                      <a:pt x="312" y="388"/>
                      <a:pt x="312" y="376"/>
                    </a:cubicBezTo>
                    <a:cubicBezTo>
                      <a:pt x="324" y="376"/>
                      <a:pt x="324" y="365"/>
                      <a:pt x="324" y="365"/>
                    </a:cubicBezTo>
                    <a:lnTo>
                      <a:pt x="324" y="354"/>
                    </a:lnTo>
                    <a:cubicBezTo>
                      <a:pt x="324" y="376"/>
                      <a:pt x="335" y="398"/>
                      <a:pt x="346" y="432"/>
                    </a:cubicBezTo>
                    <a:lnTo>
                      <a:pt x="357" y="443"/>
                    </a:lnTo>
                    <a:lnTo>
                      <a:pt x="357" y="454"/>
                    </a:lnTo>
                    <a:cubicBezTo>
                      <a:pt x="368" y="465"/>
                      <a:pt x="368" y="477"/>
                      <a:pt x="379" y="487"/>
                    </a:cubicBezTo>
                    <a:cubicBezTo>
                      <a:pt x="388" y="504"/>
                      <a:pt x="402" y="514"/>
                      <a:pt x="417" y="514"/>
                    </a:cubicBezTo>
                    <a:cubicBezTo>
                      <a:pt x="423" y="514"/>
                      <a:pt x="429" y="513"/>
                      <a:pt x="435" y="510"/>
                    </a:cubicBezTo>
                    <a:cubicBezTo>
                      <a:pt x="446" y="510"/>
                      <a:pt x="457" y="499"/>
                      <a:pt x="468" y="487"/>
                    </a:cubicBezTo>
                    <a:cubicBezTo>
                      <a:pt x="468" y="499"/>
                      <a:pt x="468" y="499"/>
                      <a:pt x="480" y="510"/>
                    </a:cubicBezTo>
                    <a:cubicBezTo>
                      <a:pt x="490" y="521"/>
                      <a:pt x="502" y="521"/>
                      <a:pt x="524" y="521"/>
                    </a:cubicBezTo>
                    <a:cubicBezTo>
                      <a:pt x="524" y="532"/>
                      <a:pt x="535" y="554"/>
                      <a:pt x="557" y="554"/>
                    </a:cubicBezTo>
                    <a:cubicBezTo>
                      <a:pt x="564" y="567"/>
                      <a:pt x="578" y="573"/>
                      <a:pt x="591" y="573"/>
                    </a:cubicBezTo>
                    <a:cubicBezTo>
                      <a:pt x="600" y="573"/>
                      <a:pt x="608" y="570"/>
                      <a:pt x="613" y="566"/>
                    </a:cubicBezTo>
                    <a:cubicBezTo>
                      <a:pt x="635" y="554"/>
                      <a:pt x="646" y="532"/>
                      <a:pt x="624" y="510"/>
                    </a:cubicBezTo>
                    <a:lnTo>
                      <a:pt x="624" y="499"/>
                    </a:lnTo>
                    <a:lnTo>
                      <a:pt x="613" y="499"/>
                    </a:lnTo>
                    <a:cubicBezTo>
                      <a:pt x="613" y="487"/>
                      <a:pt x="613" y="477"/>
                      <a:pt x="602" y="465"/>
                    </a:cubicBezTo>
                    <a:cubicBezTo>
                      <a:pt x="602" y="443"/>
                      <a:pt x="591" y="421"/>
                      <a:pt x="579" y="410"/>
                    </a:cubicBezTo>
                    <a:cubicBezTo>
                      <a:pt x="557" y="398"/>
                      <a:pt x="546" y="388"/>
                      <a:pt x="524" y="388"/>
                    </a:cubicBezTo>
                    <a:lnTo>
                      <a:pt x="513" y="398"/>
                    </a:lnTo>
                    <a:cubicBezTo>
                      <a:pt x="513" y="388"/>
                      <a:pt x="513" y="388"/>
                      <a:pt x="502" y="376"/>
                    </a:cubicBezTo>
                    <a:cubicBezTo>
                      <a:pt x="502" y="365"/>
                      <a:pt x="490" y="354"/>
                      <a:pt x="490" y="343"/>
                    </a:cubicBezTo>
                    <a:cubicBezTo>
                      <a:pt x="479" y="337"/>
                      <a:pt x="465" y="334"/>
                      <a:pt x="453" y="334"/>
                    </a:cubicBezTo>
                    <a:cubicBezTo>
                      <a:pt x="441" y="334"/>
                      <a:pt x="429" y="337"/>
                      <a:pt x="424" y="343"/>
                    </a:cubicBezTo>
                    <a:lnTo>
                      <a:pt x="424" y="354"/>
                    </a:lnTo>
                    <a:cubicBezTo>
                      <a:pt x="424" y="332"/>
                      <a:pt x="401" y="332"/>
                      <a:pt x="391" y="332"/>
                    </a:cubicBezTo>
                    <a:cubicBezTo>
                      <a:pt x="379" y="309"/>
                      <a:pt x="368" y="287"/>
                      <a:pt x="368" y="265"/>
                    </a:cubicBezTo>
                    <a:cubicBezTo>
                      <a:pt x="368" y="254"/>
                      <a:pt x="357" y="243"/>
                      <a:pt x="335" y="243"/>
                    </a:cubicBezTo>
                    <a:cubicBezTo>
                      <a:pt x="324" y="243"/>
                      <a:pt x="302" y="254"/>
                      <a:pt x="302" y="265"/>
                    </a:cubicBezTo>
                    <a:cubicBezTo>
                      <a:pt x="312" y="287"/>
                      <a:pt x="312" y="309"/>
                      <a:pt x="324" y="343"/>
                    </a:cubicBezTo>
                    <a:lnTo>
                      <a:pt x="312" y="332"/>
                    </a:lnTo>
                    <a:lnTo>
                      <a:pt x="312" y="321"/>
                    </a:lnTo>
                    <a:cubicBezTo>
                      <a:pt x="312" y="309"/>
                      <a:pt x="312" y="299"/>
                      <a:pt x="302" y="276"/>
                    </a:cubicBezTo>
                    <a:cubicBezTo>
                      <a:pt x="302" y="276"/>
                      <a:pt x="302" y="265"/>
                      <a:pt x="290" y="265"/>
                    </a:cubicBezTo>
                    <a:cubicBezTo>
                      <a:pt x="290" y="254"/>
                      <a:pt x="279" y="254"/>
                      <a:pt x="268" y="254"/>
                    </a:cubicBezTo>
                    <a:cubicBezTo>
                      <a:pt x="268" y="254"/>
                      <a:pt x="257" y="254"/>
                      <a:pt x="246" y="265"/>
                    </a:cubicBezTo>
                    <a:cubicBezTo>
                      <a:pt x="246" y="254"/>
                      <a:pt x="246" y="243"/>
                      <a:pt x="235" y="243"/>
                    </a:cubicBezTo>
                    <a:lnTo>
                      <a:pt x="235" y="210"/>
                    </a:lnTo>
                    <a:cubicBezTo>
                      <a:pt x="223" y="187"/>
                      <a:pt x="223" y="165"/>
                      <a:pt x="213" y="143"/>
                    </a:cubicBezTo>
                    <a:cubicBezTo>
                      <a:pt x="213" y="130"/>
                      <a:pt x="205" y="124"/>
                      <a:pt x="196" y="124"/>
                    </a:cubicBezTo>
                    <a:cubicBezTo>
                      <a:pt x="190" y="124"/>
                      <a:pt x="184" y="127"/>
                      <a:pt x="179" y="131"/>
                    </a:cubicBezTo>
                    <a:cubicBezTo>
                      <a:pt x="168" y="131"/>
                      <a:pt x="157" y="143"/>
                      <a:pt x="157" y="143"/>
                    </a:cubicBezTo>
                    <a:lnTo>
                      <a:pt x="157" y="87"/>
                    </a:lnTo>
                    <a:cubicBezTo>
                      <a:pt x="157" y="65"/>
                      <a:pt x="134" y="65"/>
                      <a:pt x="124" y="65"/>
                    </a:cubicBezTo>
                    <a:cubicBezTo>
                      <a:pt x="124" y="61"/>
                      <a:pt x="121" y="60"/>
                      <a:pt x="118" y="60"/>
                    </a:cubicBezTo>
                    <a:cubicBezTo>
                      <a:pt x="111" y="60"/>
                      <a:pt x="102" y="65"/>
                      <a:pt x="102" y="65"/>
                    </a:cubicBezTo>
                    <a:lnTo>
                      <a:pt x="102" y="54"/>
                    </a:lnTo>
                    <a:lnTo>
                      <a:pt x="102" y="32"/>
                    </a:lnTo>
                    <a:cubicBezTo>
                      <a:pt x="108" y="12"/>
                      <a:pt x="88" y="0"/>
                      <a:pt x="66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91" name="Google Shape;2691;p8"/>
              <p:cNvSpPr/>
              <p:nvPr/>
            </p:nvSpPr>
            <p:spPr>
              <a:xfrm>
                <a:off x="936006" y="2059641"/>
                <a:ext cx="15699" cy="9943"/>
              </a:xfrm>
              <a:custGeom>
                <a:avLst/>
                <a:gdLst/>
                <a:ahLst/>
                <a:cxnLst/>
                <a:rect l="l" t="t" r="r" b="b"/>
                <a:pathLst>
                  <a:path w="450" h="285" extrusionOk="0">
                    <a:moveTo>
                      <a:pt x="400" y="1"/>
                    </a:moveTo>
                    <a:cubicBezTo>
                      <a:pt x="387" y="1"/>
                      <a:pt x="375" y="6"/>
                      <a:pt x="368" y="17"/>
                    </a:cubicBezTo>
                    <a:cubicBezTo>
                      <a:pt x="356" y="39"/>
                      <a:pt x="334" y="50"/>
                      <a:pt x="323" y="72"/>
                    </a:cubicBezTo>
                    <a:cubicBezTo>
                      <a:pt x="323" y="72"/>
                      <a:pt x="311" y="84"/>
                      <a:pt x="311" y="95"/>
                    </a:cubicBezTo>
                    <a:cubicBezTo>
                      <a:pt x="301" y="106"/>
                      <a:pt x="311" y="117"/>
                      <a:pt x="311" y="117"/>
                    </a:cubicBezTo>
                    <a:cubicBezTo>
                      <a:pt x="311" y="128"/>
                      <a:pt x="311" y="128"/>
                      <a:pt x="301" y="128"/>
                    </a:cubicBezTo>
                    <a:cubicBezTo>
                      <a:pt x="301" y="117"/>
                      <a:pt x="289" y="117"/>
                      <a:pt x="289" y="106"/>
                    </a:cubicBezTo>
                    <a:cubicBezTo>
                      <a:pt x="285" y="101"/>
                      <a:pt x="276" y="99"/>
                      <a:pt x="268" y="99"/>
                    </a:cubicBezTo>
                    <a:cubicBezTo>
                      <a:pt x="256" y="99"/>
                      <a:pt x="245" y="104"/>
                      <a:pt x="245" y="117"/>
                    </a:cubicBezTo>
                    <a:cubicBezTo>
                      <a:pt x="234" y="117"/>
                      <a:pt x="234" y="117"/>
                      <a:pt x="234" y="128"/>
                    </a:cubicBezTo>
                    <a:cubicBezTo>
                      <a:pt x="222" y="106"/>
                      <a:pt x="212" y="84"/>
                      <a:pt x="190" y="84"/>
                    </a:cubicBezTo>
                    <a:cubicBezTo>
                      <a:pt x="178" y="84"/>
                      <a:pt x="156" y="84"/>
                      <a:pt x="145" y="106"/>
                    </a:cubicBezTo>
                    <a:cubicBezTo>
                      <a:pt x="145" y="117"/>
                      <a:pt x="134" y="128"/>
                      <a:pt x="134" y="139"/>
                    </a:cubicBezTo>
                    <a:lnTo>
                      <a:pt x="123" y="139"/>
                    </a:lnTo>
                    <a:cubicBezTo>
                      <a:pt x="123" y="128"/>
                      <a:pt x="112" y="122"/>
                      <a:pt x="99" y="122"/>
                    </a:cubicBezTo>
                    <a:cubicBezTo>
                      <a:pt x="87" y="122"/>
                      <a:pt x="73" y="128"/>
                      <a:pt x="67" y="139"/>
                    </a:cubicBezTo>
                    <a:lnTo>
                      <a:pt x="56" y="151"/>
                    </a:lnTo>
                    <a:lnTo>
                      <a:pt x="56" y="161"/>
                    </a:lnTo>
                    <a:lnTo>
                      <a:pt x="45" y="161"/>
                    </a:lnTo>
                    <a:lnTo>
                      <a:pt x="45" y="173"/>
                    </a:lnTo>
                    <a:cubicBezTo>
                      <a:pt x="34" y="184"/>
                      <a:pt x="22" y="184"/>
                      <a:pt x="12" y="195"/>
                    </a:cubicBezTo>
                    <a:cubicBezTo>
                      <a:pt x="12" y="217"/>
                      <a:pt x="0" y="228"/>
                      <a:pt x="0" y="250"/>
                    </a:cubicBezTo>
                    <a:cubicBezTo>
                      <a:pt x="7" y="272"/>
                      <a:pt x="29" y="284"/>
                      <a:pt x="51" y="284"/>
                    </a:cubicBezTo>
                    <a:cubicBezTo>
                      <a:pt x="64" y="284"/>
                      <a:pt x="77" y="280"/>
                      <a:pt x="89" y="273"/>
                    </a:cubicBezTo>
                    <a:cubicBezTo>
                      <a:pt x="101" y="273"/>
                      <a:pt x="101" y="262"/>
                      <a:pt x="101" y="250"/>
                    </a:cubicBezTo>
                    <a:cubicBezTo>
                      <a:pt x="123" y="250"/>
                      <a:pt x="156" y="240"/>
                      <a:pt x="167" y="228"/>
                    </a:cubicBezTo>
                    <a:cubicBezTo>
                      <a:pt x="167" y="217"/>
                      <a:pt x="167" y="217"/>
                      <a:pt x="178" y="217"/>
                    </a:cubicBezTo>
                    <a:cubicBezTo>
                      <a:pt x="178" y="228"/>
                      <a:pt x="190" y="228"/>
                      <a:pt x="200" y="228"/>
                    </a:cubicBezTo>
                    <a:cubicBezTo>
                      <a:pt x="222" y="228"/>
                      <a:pt x="234" y="228"/>
                      <a:pt x="245" y="217"/>
                    </a:cubicBezTo>
                    <a:cubicBezTo>
                      <a:pt x="251" y="230"/>
                      <a:pt x="265" y="236"/>
                      <a:pt x="280" y="236"/>
                    </a:cubicBezTo>
                    <a:cubicBezTo>
                      <a:pt x="291" y="236"/>
                      <a:pt x="302" y="233"/>
                      <a:pt x="311" y="228"/>
                    </a:cubicBezTo>
                    <a:cubicBezTo>
                      <a:pt x="323" y="228"/>
                      <a:pt x="334" y="206"/>
                      <a:pt x="345" y="195"/>
                    </a:cubicBezTo>
                    <a:cubicBezTo>
                      <a:pt x="356" y="184"/>
                      <a:pt x="368" y="161"/>
                      <a:pt x="378" y="139"/>
                    </a:cubicBezTo>
                    <a:cubicBezTo>
                      <a:pt x="378" y="139"/>
                      <a:pt x="378" y="128"/>
                      <a:pt x="390" y="128"/>
                    </a:cubicBezTo>
                    <a:cubicBezTo>
                      <a:pt x="400" y="95"/>
                      <a:pt x="423" y="72"/>
                      <a:pt x="434" y="50"/>
                    </a:cubicBezTo>
                    <a:cubicBezTo>
                      <a:pt x="449" y="21"/>
                      <a:pt x="425" y="1"/>
                      <a:pt x="400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92" name="Google Shape;2692;p8"/>
              <p:cNvSpPr/>
              <p:nvPr/>
            </p:nvSpPr>
            <p:spPr>
              <a:xfrm>
                <a:off x="951496" y="2058664"/>
                <a:ext cx="11304" cy="5756"/>
              </a:xfrm>
              <a:custGeom>
                <a:avLst/>
                <a:gdLst/>
                <a:ahLst/>
                <a:cxnLst/>
                <a:rect l="l" t="t" r="r" b="b"/>
                <a:pathLst>
                  <a:path w="324" h="165" extrusionOk="0">
                    <a:moveTo>
                      <a:pt x="124" y="1"/>
                    </a:moveTo>
                    <a:cubicBezTo>
                      <a:pt x="101" y="1"/>
                      <a:pt x="90" y="1"/>
                      <a:pt x="79" y="11"/>
                    </a:cubicBezTo>
                    <a:cubicBezTo>
                      <a:pt x="79" y="23"/>
                      <a:pt x="79" y="23"/>
                      <a:pt x="68" y="34"/>
                    </a:cubicBezTo>
                    <a:cubicBezTo>
                      <a:pt x="68" y="45"/>
                      <a:pt x="57" y="67"/>
                      <a:pt x="45" y="78"/>
                    </a:cubicBezTo>
                    <a:lnTo>
                      <a:pt x="23" y="100"/>
                    </a:lnTo>
                    <a:lnTo>
                      <a:pt x="12" y="112"/>
                    </a:lnTo>
                    <a:lnTo>
                      <a:pt x="12" y="123"/>
                    </a:lnTo>
                    <a:lnTo>
                      <a:pt x="1" y="123"/>
                    </a:lnTo>
                    <a:lnTo>
                      <a:pt x="1" y="145"/>
                    </a:lnTo>
                    <a:cubicBezTo>
                      <a:pt x="12" y="156"/>
                      <a:pt x="12" y="156"/>
                      <a:pt x="23" y="156"/>
                    </a:cubicBezTo>
                    <a:cubicBezTo>
                      <a:pt x="29" y="162"/>
                      <a:pt x="37" y="164"/>
                      <a:pt x="47" y="164"/>
                    </a:cubicBezTo>
                    <a:cubicBezTo>
                      <a:pt x="57" y="164"/>
                      <a:pt x="68" y="162"/>
                      <a:pt x="79" y="156"/>
                    </a:cubicBezTo>
                    <a:cubicBezTo>
                      <a:pt x="79" y="156"/>
                      <a:pt x="79" y="145"/>
                      <a:pt x="90" y="145"/>
                    </a:cubicBezTo>
                    <a:lnTo>
                      <a:pt x="90" y="156"/>
                    </a:lnTo>
                    <a:lnTo>
                      <a:pt x="146" y="156"/>
                    </a:lnTo>
                    <a:lnTo>
                      <a:pt x="146" y="145"/>
                    </a:lnTo>
                    <a:cubicBezTo>
                      <a:pt x="157" y="145"/>
                      <a:pt x="157" y="145"/>
                      <a:pt x="157" y="134"/>
                    </a:cubicBezTo>
                    <a:lnTo>
                      <a:pt x="168" y="134"/>
                    </a:lnTo>
                    <a:lnTo>
                      <a:pt x="168" y="123"/>
                    </a:lnTo>
                    <a:cubicBezTo>
                      <a:pt x="179" y="123"/>
                      <a:pt x="179" y="112"/>
                      <a:pt x="179" y="112"/>
                    </a:cubicBezTo>
                    <a:cubicBezTo>
                      <a:pt x="190" y="123"/>
                      <a:pt x="213" y="123"/>
                      <a:pt x="235" y="123"/>
                    </a:cubicBezTo>
                    <a:cubicBezTo>
                      <a:pt x="246" y="123"/>
                      <a:pt x="246" y="112"/>
                      <a:pt x="246" y="112"/>
                    </a:cubicBezTo>
                    <a:lnTo>
                      <a:pt x="279" y="112"/>
                    </a:lnTo>
                    <a:cubicBezTo>
                      <a:pt x="290" y="112"/>
                      <a:pt x="302" y="112"/>
                      <a:pt x="312" y="100"/>
                    </a:cubicBezTo>
                    <a:cubicBezTo>
                      <a:pt x="312" y="100"/>
                      <a:pt x="312" y="90"/>
                      <a:pt x="324" y="90"/>
                    </a:cubicBezTo>
                    <a:lnTo>
                      <a:pt x="324" y="78"/>
                    </a:lnTo>
                    <a:lnTo>
                      <a:pt x="324" y="67"/>
                    </a:lnTo>
                    <a:cubicBezTo>
                      <a:pt x="312" y="67"/>
                      <a:pt x="312" y="67"/>
                      <a:pt x="312" y="56"/>
                    </a:cubicBezTo>
                    <a:lnTo>
                      <a:pt x="302" y="56"/>
                    </a:lnTo>
                    <a:lnTo>
                      <a:pt x="290" y="45"/>
                    </a:lnTo>
                    <a:lnTo>
                      <a:pt x="246" y="45"/>
                    </a:lnTo>
                    <a:cubicBezTo>
                      <a:pt x="235" y="45"/>
                      <a:pt x="235" y="34"/>
                      <a:pt x="223" y="34"/>
                    </a:cubicBezTo>
                    <a:lnTo>
                      <a:pt x="213" y="34"/>
                    </a:lnTo>
                    <a:cubicBezTo>
                      <a:pt x="190" y="34"/>
                      <a:pt x="179" y="34"/>
                      <a:pt x="168" y="45"/>
                    </a:cubicBezTo>
                    <a:lnTo>
                      <a:pt x="168" y="56"/>
                    </a:lnTo>
                    <a:cubicBezTo>
                      <a:pt x="168" y="56"/>
                      <a:pt x="168" y="45"/>
                      <a:pt x="157" y="45"/>
                    </a:cubicBezTo>
                    <a:lnTo>
                      <a:pt x="146" y="45"/>
                    </a:lnTo>
                    <a:lnTo>
                      <a:pt x="146" y="34"/>
                    </a:lnTo>
                    <a:cubicBezTo>
                      <a:pt x="146" y="11"/>
                      <a:pt x="134" y="1"/>
                      <a:pt x="124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93" name="Google Shape;2693;p8"/>
              <p:cNvSpPr/>
              <p:nvPr/>
            </p:nvSpPr>
            <p:spPr>
              <a:xfrm>
                <a:off x="1518049" y="2113369"/>
                <a:ext cx="256528" cy="592146"/>
              </a:xfrm>
              <a:custGeom>
                <a:avLst/>
                <a:gdLst/>
                <a:ahLst/>
                <a:cxnLst/>
                <a:rect l="l" t="t" r="r" b="b"/>
                <a:pathLst>
                  <a:path w="7353" h="16973" extrusionOk="0">
                    <a:moveTo>
                      <a:pt x="6740" y="0"/>
                    </a:moveTo>
                    <a:lnTo>
                      <a:pt x="6463" y="67"/>
                    </a:lnTo>
                    <a:cubicBezTo>
                      <a:pt x="6796" y="1424"/>
                      <a:pt x="6952" y="2837"/>
                      <a:pt x="7007" y="4238"/>
                    </a:cubicBezTo>
                    <a:cubicBezTo>
                      <a:pt x="7052" y="5651"/>
                      <a:pt x="6997" y="7052"/>
                      <a:pt x="6774" y="8443"/>
                    </a:cubicBezTo>
                    <a:cubicBezTo>
                      <a:pt x="6752" y="8621"/>
                      <a:pt x="6707" y="8787"/>
                      <a:pt x="6674" y="8965"/>
                    </a:cubicBezTo>
                    <a:cubicBezTo>
                      <a:pt x="6641" y="9132"/>
                      <a:pt x="6607" y="9310"/>
                      <a:pt x="6574" y="9477"/>
                    </a:cubicBezTo>
                    <a:cubicBezTo>
                      <a:pt x="6574" y="9488"/>
                      <a:pt x="6574" y="9488"/>
                      <a:pt x="6562" y="9499"/>
                    </a:cubicBezTo>
                    <a:cubicBezTo>
                      <a:pt x="6240" y="8987"/>
                      <a:pt x="5884" y="8498"/>
                      <a:pt x="5517" y="8020"/>
                    </a:cubicBezTo>
                    <a:cubicBezTo>
                      <a:pt x="5027" y="7408"/>
                      <a:pt x="4527" y="6819"/>
                      <a:pt x="3960" y="6273"/>
                    </a:cubicBezTo>
                    <a:cubicBezTo>
                      <a:pt x="3393" y="5740"/>
                      <a:pt x="2770" y="5262"/>
                      <a:pt x="2125" y="4839"/>
                    </a:cubicBezTo>
                    <a:cubicBezTo>
                      <a:pt x="1468" y="4416"/>
                      <a:pt x="790" y="4038"/>
                      <a:pt x="79" y="3715"/>
                    </a:cubicBezTo>
                    <a:lnTo>
                      <a:pt x="0" y="3905"/>
                    </a:lnTo>
                    <a:cubicBezTo>
                      <a:pt x="679" y="4227"/>
                      <a:pt x="1347" y="4617"/>
                      <a:pt x="1980" y="5050"/>
                    </a:cubicBezTo>
                    <a:cubicBezTo>
                      <a:pt x="2614" y="5484"/>
                      <a:pt x="3215" y="5951"/>
                      <a:pt x="3749" y="6485"/>
                    </a:cubicBezTo>
                    <a:cubicBezTo>
                      <a:pt x="4293" y="7019"/>
                      <a:pt x="4783" y="7608"/>
                      <a:pt x="5250" y="8220"/>
                    </a:cubicBezTo>
                    <a:cubicBezTo>
                      <a:pt x="5684" y="8799"/>
                      <a:pt x="6095" y="9410"/>
                      <a:pt x="6451" y="10022"/>
                    </a:cubicBezTo>
                    <a:cubicBezTo>
                      <a:pt x="6418" y="10188"/>
                      <a:pt x="6384" y="10344"/>
                      <a:pt x="6340" y="10511"/>
                    </a:cubicBezTo>
                    <a:cubicBezTo>
                      <a:pt x="6184" y="11189"/>
                      <a:pt x="5996" y="11868"/>
                      <a:pt x="5795" y="12546"/>
                    </a:cubicBezTo>
                    <a:cubicBezTo>
                      <a:pt x="5395" y="13893"/>
                      <a:pt x="4939" y="15227"/>
                      <a:pt x="4416" y="16528"/>
                    </a:cubicBezTo>
                    <a:lnTo>
                      <a:pt x="4761" y="16973"/>
                    </a:lnTo>
                    <a:cubicBezTo>
                      <a:pt x="5039" y="16317"/>
                      <a:pt x="5383" y="15383"/>
                      <a:pt x="5617" y="14716"/>
                    </a:cubicBezTo>
                    <a:cubicBezTo>
                      <a:pt x="5840" y="14037"/>
                      <a:pt x="6062" y="13359"/>
                      <a:pt x="6251" y="12680"/>
                    </a:cubicBezTo>
                    <a:cubicBezTo>
                      <a:pt x="6440" y="11990"/>
                      <a:pt x="6629" y="11301"/>
                      <a:pt x="6774" y="10600"/>
                    </a:cubicBezTo>
                    <a:cubicBezTo>
                      <a:pt x="6930" y="9911"/>
                      <a:pt x="7041" y="9199"/>
                      <a:pt x="7130" y="8498"/>
                    </a:cubicBezTo>
                    <a:cubicBezTo>
                      <a:pt x="7175" y="8142"/>
                      <a:pt x="7219" y="7786"/>
                      <a:pt x="7241" y="7430"/>
                    </a:cubicBezTo>
                    <a:cubicBezTo>
                      <a:pt x="7286" y="7074"/>
                      <a:pt x="7296" y="6718"/>
                      <a:pt x="7319" y="6362"/>
                    </a:cubicBezTo>
                    <a:cubicBezTo>
                      <a:pt x="7341" y="5651"/>
                      <a:pt x="7352" y="4939"/>
                      <a:pt x="7308" y="4227"/>
                    </a:cubicBezTo>
                    <a:cubicBezTo>
                      <a:pt x="7274" y="3515"/>
                      <a:pt x="7219" y="2803"/>
                      <a:pt x="7118" y="2103"/>
                    </a:cubicBezTo>
                    <a:cubicBezTo>
                      <a:pt x="7029" y="1391"/>
                      <a:pt x="6908" y="702"/>
                      <a:pt x="674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94" name="Google Shape;2694;p8"/>
              <p:cNvSpPr/>
              <p:nvPr/>
            </p:nvSpPr>
            <p:spPr>
              <a:xfrm>
                <a:off x="1564241" y="1960034"/>
                <a:ext cx="188218" cy="170530"/>
              </a:xfrm>
              <a:custGeom>
                <a:avLst/>
                <a:gdLst/>
                <a:ahLst/>
                <a:cxnLst/>
                <a:rect l="l" t="t" r="r" b="b"/>
                <a:pathLst>
                  <a:path w="5395" h="4888" extrusionOk="0">
                    <a:moveTo>
                      <a:pt x="2140" y="0"/>
                    </a:moveTo>
                    <a:cubicBezTo>
                      <a:pt x="1975" y="0"/>
                      <a:pt x="2047" y="40"/>
                      <a:pt x="1835" y="214"/>
                    </a:cubicBezTo>
                    <a:cubicBezTo>
                      <a:pt x="1580" y="425"/>
                      <a:pt x="1468" y="814"/>
                      <a:pt x="1402" y="1070"/>
                    </a:cubicBezTo>
                    <a:cubicBezTo>
                      <a:pt x="1359" y="1211"/>
                      <a:pt x="1282" y="1240"/>
                      <a:pt x="1177" y="1240"/>
                    </a:cubicBezTo>
                    <a:cubicBezTo>
                      <a:pt x="1102" y="1240"/>
                      <a:pt x="1012" y="1225"/>
                      <a:pt x="909" y="1225"/>
                    </a:cubicBezTo>
                    <a:cubicBezTo>
                      <a:pt x="896" y="1225"/>
                      <a:pt x="882" y="1225"/>
                      <a:pt x="868" y="1226"/>
                    </a:cubicBezTo>
                    <a:cubicBezTo>
                      <a:pt x="843" y="1227"/>
                      <a:pt x="819" y="1228"/>
                      <a:pt x="795" y="1228"/>
                    </a:cubicBezTo>
                    <a:cubicBezTo>
                      <a:pt x="696" y="1228"/>
                      <a:pt x="605" y="1220"/>
                      <a:pt x="518" y="1220"/>
                    </a:cubicBezTo>
                    <a:cubicBezTo>
                      <a:pt x="411" y="1220"/>
                      <a:pt x="311" y="1231"/>
                      <a:pt x="211" y="1281"/>
                    </a:cubicBezTo>
                    <a:cubicBezTo>
                      <a:pt x="0" y="1370"/>
                      <a:pt x="45" y="1604"/>
                      <a:pt x="55" y="1827"/>
                    </a:cubicBezTo>
                    <a:cubicBezTo>
                      <a:pt x="78" y="2060"/>
                      <a:pt x="0" y="2160"/>
                      <a:pt x="23" y="2627"/>
                    </a:cubicBezTo>
                    <a:cubicBezTo>
                      <a:pt x="45" y="3095"/>
                      <a:pt x="245" y="3261"/>
                      <a:pt x="656" y="3728"/>
                    </a:cubicBezTo>
                    <a:cubicBezTo>
                      <a:pt x="1064" y="4179"/>
                      <a:pt x="2319" y="4888"/>
                      <a:pt x="3216" y="4888"/>
                    </a:cubicBezTo>
                    <a:cubicBezTo>
                      <a:pt x="3250" y="4888"/>
                      <a:pt x="3282" y="4887"/>
                      <a:pt x="3315" y="4885"/>
                    </a:cubicBezTo>
                    <a:cubicBezTo>
                      <a:pt x="4215" y="4830"/>
                      <a:pt x="5016" y="4395"/>
                      <a:pt x="5016" y="4395"/>
                    </a:cubicBezTo>
                    <a:lnTo>
                      <a:pt x="5394" y="3572"/>
                    </a:lnTo>
                    <a:cubicBezTo>
                      <a:pt x="5394" y="3572"/>
                      <a:pt x="5038" y="3372"/>
                      <a:pt x="4415" y="2494"/>
                    </a:cubicBezTo>
                    <a:cubicBezTo>
                      <a:pt x="3792" y="1615"/>
                      <a:pt x="3437" y="937"/>
                      <a:pt x="3325" y="525"/>
                    </a:cubicBezTo>
                    <a:cubicBezTo>
                      <a:pt x="3214" y="114"/>
                      <a:pt x="2925" y="236"/>
                      <a:pt x="2680" y="169"/>
                    </a:cubicBezTo>
                    <a:cubicBezTo>
                      <a:pt x="2425" y="114"/>
                      <a:pt x="2525" y="13"/>
                      <a:pt x="2235" y="3"/>
                    </a:cubicBezTo>
                    <a:cubicBezTo>
                      <a:pt x="2197" y="1"/>
                      <a:pt x="2166" y="0"/>
                      <a:pt x="2140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95" name="Google Shape;2695;p8"/>
              <p:cNvSpPr/>
              <p:nvPr/>
            </p:nvSpPr>
            <p:spPr>
              <a:xfrm>
                <a:off x="1646857" y="1967466"/>
                <a:ext cx="105604" cy="158354"/>
              </a:xfrm>
              <a:custGeom>
                <a:avLst/>
                <a:gdLst/>
                <a:ahLst/>
                <a:cxnLst/>
                <a:rect l="l" t="t" r="r" b="b"/>
                <a:pathLst>
                  <a:path w="3027" h="4539" extrusionOk="0">
                    <a:moveTo>
                      <a:pt x="668" y="1"/>
                    </a:moveTo>
                    <a:cubicBezTo>
                      <a:pt x="502" y="201"/>
                      <a:pt x="334" y="413"/>
                      <a:pt x="223" y="657"/>
                    </a:cubicBezTo>
                    <a:cubicBezTo>
                      <a:pt x="68" y="969"/>
                      <a:pt x="1" y="1325"/>
                      <a:pt x="124" y="1658"/>
                    </a:cubicBezTo>
                    <a:cubicBezTo>
                      <a:pt x="235" y="1992"/>
                      <a:pt x="535" y="2247"/>
                      <a:pt x="668" y="2570"/>
                    </a:cubicBezTo>
                    <a:cubicBezTo>
                      <a:pt x="779" y="2837"/>
                      <a:pt x="791" y="3126"/>
                      <a:pt x="846" y="3404"/>
                    </a:cubicBezTo>
                    <a:cubicBezTo>
                      <a:pt x="913" y="3682"/>
                      <a:pt x="1013" y="3960"/>
                      <a:pt x="1202" y="4182"/>
                    </a:cubicBezTo>
                    <a:cubicBezTo>
                      <a:pt x="1335" y="4338"/>
                      <a:pt x="1503" y="4472"/>
                      <a:pt x="1703" y="4538"/>
                    </a:cubicBezTo>
                    <a:cubicBezTo>
                      <a:pt x="2248" y="4394"/>
                      <a:pt x="2648" y="4182"/>
                      <a:pt x="2648" y="4182"/>
                    </a:cubicBezTo>
                    <a:lnTo>
                      <a:pt x="3026" y="3359"/>
                    </a:lnTo>
                    <a:cubicBezTo>
                      <a:pt x="3026" y="3359"/>
                      <a:pt x="2670" y="3159"/>
                      <a:pt x="2047" y="2281"/>
                    </a:cubicBezTo>
                    <a:cubicBezTo>
                      <a:pt x="1424" y="1402"/>
                      <a:pt x="1069" y="724"/>
                      <a:pt x="957" y="312"/>
                    </a:cubicBezTo>
                    <a:cubicBezTo>
                      <a:pt x="902" y="101"/>
                      <a:pt x="791" y="23"/>
                      <a:pt x="66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96" name="Google Shape;2696;p8"/>
              <p:cNvSpPr/>
              <p:nvPr/>
            </p:nvSpPr>
            <p:spPr>
              <a:xfrm>
                <a:off x="1623587" y="2083086"/>
                <a:ext cx="115652" cy="35376"/>
              </a:xfrm>
              <a:custGeom>
                <a:avLst/>
                <a:gdLst/>
                <a:ahLst/>
                <a:cxnLst/>
                <a:rect l="l" t="t" r="r" b="b"/>
                <a:pathLst>
                  <a:path w="3315" h="1014" extrusionOk="0">
                    <a:moveTo>
                      <a:pt x="12" y="1"/>
                    </a:moveTo>
                    <a:lnTo>
                      <a:pt x="1" y="13"/>
                    </a:lnTo>
                    <a:cubicBezTo>
                      <a:pt x="190" y="257"/>
                      <a:pt x="457" y="435"/>
                      <a:pt x="712" y="579"/>
                    </a:cubicBezTo>
                    <a:cubicBezTo>
                      <a:pt x="846" y="658"/>
                      <a:pt x="979" y="724"/>
                      <a:pt x="1124" y="780"/>
                    </a:cubicBezTo>
                    <a:cubicBezTo>
                      <a:pt x="1258" y="836"/>
                      <a:pt x="1402" y="902"/>
                      <a:pt x="1547" y="947"/>
                    </a:cubicBezTo>
                    <a:cubicBezTo>
                      <a:pt x="1703" y="991"/>
                      <a:pt x="1858" y="1014"/>
                      <a:pt x="2025" y="1014"/>
                    </a:cubicBezTo>
                    <a:cubicBezTo>
                      <a:pt x="2180" y="1002"/>
                      <a:pt x="2325" y="969"/>
                      <a:pt x="2481" y="935"/>
                    </a:cubicBezTo>
                    <a:cubicBezTo>
                      <a:pt x="2770" y="836"/>
                      <a:pt x="3048" y="724"/>
                      <a:pt x="3315" y="579"/>
                    </a:cubicBezTo>
                    <a:lnTo>
                      <a:pt x="3304" y="557"/>
                    </a:lnTo>
                    <a:cubicBezTo>
                      <a:pt x="3026" y="668"/>
                      <a:pt x="2737" y="769"/>
                      <a:pt x="2447" y="824"/>
                    </a:cubicBezTo>
                    <a:cubicBezTo>
                      <a:pt x="2329" y="852"/>
                      <a:pt x="2211" y="872"/>
                      <a:pt x="2093" y="872"/>
                    </a:cubicBezTo>
                    <a:cubicBezTo>
                      <a:pt x="2067" y="872"/>
                      <a:pt x="2040" y="871"/>
                      <a:pt x="2014" y="868"/>
                    </a:cubicBezTo>
                    <a:cubicBezTo>
                      <a:pt x="1881" y="868"/>
                      <a:pt x="1736" y="836"/>
                      <a:pt x="1602" y="780"/>
                    </a:cubicBezTo>
                    <a:cubicBezTo>
                      <a:pt x="1469" y="735"/>
                      <a:pt x="1347" y="658"/>
                      <a:pt x="1213" y="591"/>
                    </a:cubicBezTo>
                    <a:lnTo>
                      <a:pt x="813" y="391"/>
                    </a:lnTo>
                    <a:cubicBezTo>
                      <a:pt x="546" y="268"/>
                      <a:pt x="279" y="146"/>
                      <a:pt x="1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97" name="Google Shape;2697;p8"/>
              <p:cNvSpPr/>
              <p:nvPr/>
            </p:nvSpPr>
            <p:spPr>
              <a:xfrm>
                <a:off x="1631332" y="2058280"/>
                <a:ext cx="101348" cy="44307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1270" extrusionOk="0">
                    <a:moveTo>
                      <a:pt x="13" y="0"/>
                    </a:moveTo>
                    <a:lnTo>
                      <a:pt x="1" y="12"/>
                    </a:lnTo>
                    <a:cubicBezTo>
                      <a:pt x="168" y="234"/>
                      <a:pt x="346" y="434"/>
                      <a:pt x="557" y="623"/>
                    </a:cubicBezTo>
                    <a:cubicBezTo>
                      <a:pt x="769" y="812"/>
                      <a:pt x="1002" y="968"/>
                      <a:pt x="1258" y="1090"/>
                    </a:cubicBezTo>
                    <a:cubicBezTo>
                      <a:pt x="1494" y="1204"/>
                      <a:pt x="1760" y="1269"/>
                      <a:pt x="2019" y="1269"/>
                    </a:cubicBezTo>
                    <a:cubicBezTo>
                      <a:pt x="2040" y="1269"/>
                      <a:pt x="2060" y="1269"/>
                      <a:pt x="2081" y="1268"/>
                    </a:cubicBezTo>
                    <a:cubicBezTo>
                      <a:pt x="2359" y="1257"/>
                      <a:pt x="2626" y="1224"/>
                      <a:pt x="2904" y="1201"/>
                    </a:cubicBezTo>
                    <a:lnTo>
                      <a:pt x="2904" y="1179"/>
                    </a:lnTo>
                    <a:cubicBezTo>
                      <a:pt x="2680" y="1188"/>
                      <a:pt x="2457" y="1205"/>
                      <a:pt x="2240" y="1205"/>
                    </a:cubicBezTo>
                    <a:cubicBezTo>
                      <a:pt x="2187" y="1205"/>
                      <a:pt x="2134" y="1204"/>
                      <a:pt x="2081" y="1201"/>
                    </a:cubicBezTo>
                    <a:cubicBezTo>
                      <a:pt x="1803" y="1201"/>
                      <a:pt x="1547" y="1124"/>
                      <a:pt x="1303" y="1001"/>
                    </a:cubicBezTo>
                    <a:cubicBezTo>
                      <a:pt x="1069" y="868"/>
                      <a:pt x="858" y="701"/>
                      <a:pt x="646" y="534"/>
                    </a:cubicBezTo>
                    <a:cubicBezTo>
                      <a:pt x="424" y="356"/>
                      <a:pt x="223" y="167"/>
                      <a:pt x="1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98" name="Google Shape;2698;p8"/>
              <p:cNvSpPr/>
              <p:nvPr/>
            </p:nvSpPr>
            <p:spPr>
              <a:xfrm>
                <a:off x="1654254" y="2054791"/>
                <a:ext cx="76473" cy="39597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1135" extrusionOk="0">
                    <a:moveTo>
                      <a:pt x="11" y="0"/>
                    </a:moveTo>
                    <a:lnTo>
                      <a:pt x="1" y="11"/>
                    </a:lnTo>
                    <a:cubicBezTo>
                      <a:pt x="156" y="156"/>
                      <a:pt x="290" y="312"/>
                      <a:pt x="423" y="478"/>
                    </a:cubicBezTo>
                    <a:cubicBezTo>
                      <a:pt x="567" y="634"/>
                      <a:pt x="735" y="779"/>
                      <a:pt x="935" y="879"/>
                    </a:cubicBezTo>
                    <a:cubicBezTo>
                      <a:pt x="1035" y="935"/>
                      <a:pt x="1135" y="979"/>
                      <a:pt x="1246" y="1001"/>
                    </a:cubicBezTo>
                    <a:cubicBezTo>
                      <a:pt x="1358" y="1012"/>
                      <a:pt x="1457" y="1024"/>
                      <a:pt x="1568" y="1024"/>
                    </a:cubicBezTo>
                    <a:cubicBezTo>
                      <a:pt x="1780" y="1034"/>
                      <a:pt x="1991" y="1034"/>
                      <a:pt x="2181" y="1135"/>
                    </a:cubicBezTo>
                    <a:lnTo>
                      <a:pt x="2191" y="1123"/>
                    </a:lnTo>
                    <a:cubicBezTo>
                      <a:pt x="2003" y="1001"/>
                      <a:pt x="1780" y="979"/>
                      <a:pt x="1568" y="957"/>
                    </a:cubicBezTo>
                    <a:cubicBezTo>
                      <a:pt x="1368" y="935"/>
                      <a:pt x="1157" y="890"/>
                      <a:pt x="990" y="779"/>
                    </a:cubicBezTo>
                    <a:cubicBezTo>
                      <a:pt x="824" y="668"/>
                      <a:pt x="690" y="512"/>
                      <a:pt x="534" y="367"/>
                    </a:cubicBezTo>
                    <a:cubicBezTo>
                      <a:pt x="379" y="223"/>
                      <a:pt x="211" y="78"/>
                      <a:pt x="1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99" name="Google Shape;2699;p8"/>
              <p:cNvSpPr/>
              <p:nvPr/>
            </p:nvSpPr>
            <p:spPr>
              <a:xfrm>
                <a:off x="1678327" y="2057896"/>
                <a:ext cx="50482" cy="30282"/>
              </a:xfrm>
              <a:custGeom>
                <a:avLst/>
                <a:gdLst/>
                <a:ahLst/>
                <a:cxnLst/>
                <a:rect l="l" t="t" r="r" b="b"/>
                <a:pathLst>
                  <a:path w="1447" h="868" extrusionOk="0">
                    <a:moveTo>
                      <a:pt x="11" y="0"/>
                    </a:moveTo>
                    <a:lnTo>
                      <a:pt x="0" y="11"/>
                    </a:lnTo>
                    <a:cubicBezTo>
                      <a:pt x="78" y="134"/>
                      <a:pt x="189" y="234"/>
                      <a:pt x="300" y="323"/>
                    </a:cubicBezTo>
                    <a:cubicBezTo>
                      <a:pt x="411" y="412"/>
                      <a:pt x="534" y="478"/>
                      <a:pt x="656" y="545"/>
                    </a:cubicBezTo>
                    <a:cubicBezTo>
                      <a:pt x="912" y="678"/>
                      <a:pt x="1179" y="790"/>
                      <a:pt x="1446" y="868"/>
                    </a:cubicBezTo>
                    <a:lnTo>
                      <a:pt x="1446" y="856"/>
                    </a:lnTo>
                    <a:cubicBezTo>
                      <a:pt x="1190" y="745"/>
                      <a:pt x="945" y="612"/>
                      <a:pt x="712" y="456"/>
                    </a:cubicBezTo>
                    <a:cubicBezTo>
                      <a:pt x="601" y="379"/>
                      <a:pt x="490" y="290"/>
                      <a:pt x="367" y="211"/>
                    </a:cubicBezTo>
                    <a:cubicBezTo>
                      <a:pt x="256" y="145"/>
                      <a:pt x="134" y="67"/>
                      <a:pt x="1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00" name="Google Shape;2700;p8"/>
              <p:cNvSpPr/>
              <p:nvPr/>
            </p:nvSpPr>
            <p:spPr>
              <a:xfrm>
                <a:off x="1747371" y="1946149"/>
                <a:ext cx="172693" cy="160099"/>
              </a:xfrm>
              <a:custGeom>
                <a:avLst/>
                <a:gdLst/>
                <a:ahLst/>
                <a:cxnLst/>
                <a:rect l="l" t="t" r="r" b="b"/>
                <a:pathLst>
                  <a:path w="4950" h="4589" extrusionOk="0">
                    <a:moveTo>
                      <a:pt x="2925" y="0"/>
                    </a:moveTo>
                    <a:cubicBezTo>
                      <a:pt x="2878" y="0"/>
                      <a:pt x="2823" y="4"/>
                      <a:pt x="2759" y="11"/>
                    </a:cubicBezTo>
                    <a:cubicBezTo>
                      <a:pt x="2347" y="55"/>
                      <a:pt x="2092" y="289"/>
                      <a:pt x="1669" y="312"/>
                    </a:cubicBezTo>
                    <a:cubicBezTo>
                      <a:pt x="1247" y="334"/>
                      <a:pt x="1091" y="300"/>
                      <a:pt x="802" y="745"/>
                    </a:cubicBezTo>
                    <a:cubicBezTo>
                      <a:pt x="513" y="1201"/>
                      <a:pt x="134" y="1424"/>
                      <a:pt x="167" y="2146"/>
                    </a:cubicBezTo>
                    <a:cubicBezTo>
                      <a:pt x="190" y="2858"/>
                      <a:pt x="446" y="3292"/>
                      <a:pt x="290" y="3637"/>
                    </a:cubicBezTo>
                    <a:cubicBezTo>
                      <a:pt x="145" y="3970"/>
                      <a:pt x="1" y="3982"/>
                      <a:pt x="1" y="3982"/>
                    </a:cubicBezTo>
                    <a:lnTo>
                      <a:pt x="301" y="4382"/>
                    </a:lnTo>
                    <a:cubicBezTo>
                      <a:pt x="301" y="4382"/>
                      <a:pt x="855" y="4589"/>
                      <a:pt x="1264" y="4589"/>
                    </a:cubicBezTo>
                    <a:cubicBezTo>
                      <a:pt x="1330" y="4589"/>
                      <a:pt x="1391" y="4583"/>
                      <a:pt x="1447" y="4571"/>
                    </a:cubicBezTo>
                    <a:cubicBezTo>
                      <a:pt x="1836" y="4471"/>
                      <a:pt x="2181" y="4193"/>
                      <a:pt x="2414" y="3826"/>
                    </a:cubicBezTo>
                    <a:cubicBezTo>
                      <a:pt x="2636" y="3470"/>
                      <a:pt x="2659" y="3370"/>
                      <a:pt x="3015" y="3370"/>
                    </a:cubicBezTo>
                    <a:cubicBezTo>
                      <a:pt x="3022" y="3370"/>
                      <a:pt x="3030" y="3369"/>
                      <a:pt x="3038" y="3369"/>
                    </a:cubicBezTo>
                    <a:cubicBezTo>
                      <a:pt x="3191" y="3369"/>
                      <a:pt x="3369" y="3410"/>
                      <a:pt x="3551" y="3410"/>
                    </a:cubicBezTo>
                    <a:cubicBezTo>
                      <a:pt x="3792" y="3410"/>
                      <a:pt x="4039" y="3338"/>
                      <a:pt x="4238" y="3003"/>
                    </a:cubicBezTo>
                    <a:cubicBezTo>
                      <a:pt x="4583" y="2413"/>
                      <a:pt x="4594" y="1758"/>
                      <a:pt x="4772" y="1402"/>
                    </a:cubicBezTo>
                    <a:cubicBezTo>
                      <a:pt x="4950" y="1046"/>
                      <a:pt x="4638" y="445"/>
                      <a:pt x="4450" y="312"/>
                    </a:cubicBezTo>
                    <a:cubicBezTo>
                      <a:pt x="4398" y="277"/>
                      <a:pt x="4343" y="267"/>
                      <a:pt x="4283" y="267"/>
                    </a:cubicBezTo>
                    <a:cubicBezTo>
                      <a:pt x="4179" y="267"/>
                      <a:pt x="4059" y="299"/>
                      <a:pt x="3915" y="299"/>
                    </a:cubicBezTo>
                    <a:cubicBezTo>
                      <a:pt x="3816" y="299"/>
                      <a:pt x="3706" y="284"/>
                      <a:pt x="3582" y="233"/>
                    </a:cubicBezTo>
                    <a:cubicBezTo>
                      <a:pt x="3236" y="94"/>
                      <a:pt x="3173" y="0"/>
                      <a:pt x="2925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01" name="Google Shape;2701;p8"/>
              <p:cNvSpPr/>
              <p:nvPr/>
            </p:nvSpPr>
            <p:spPr>
              <a:xfrm>
                <a:off x="1747371" y="1951556"/>
                <a:ext cx="102848" cy="154691"/>
              </a:xfrm>
              <a:custGeom>
                <a:avLst/>
                <a:gdLst/>
                <a:ahLst/>
                <a:cxnLst/>
                <a:rect l="l" t="t" r="r" b="b"/>
                <a:pathLst>
                  <a:path w="2948" h="4434" extrusionOk="0">
                    <a:moveTo>
                      <a:pt x="2248" y="1"/>
                    </a:moveTo>
                    <a:cubicBezTo>
                      <a:pt x="2070" y="78"/>
                      <a:pt x="1892" y="145"/>
                      <a:pt x="1669" y="157"/>
                    </a:cubicBezTo>
                    <a:cubicBezTo>
                      <a:pt x="1247" y="179"/>
                      <a:pt x="1091" y="145"/>
                      <a:pt x="802" y="590"/>
                    </a:cubicBezTo>
                    <a:cubicBezTo>
                      <a:pt x="513" y="1046"/>
                      <a:pt x="134" y="1269"/>
                      <a:pt x="167" y="1991"/>
                    </a:cubicBezTo>
                    <a:cubicBezTo>
                      <a:pt x="190" y="2703"/>
                      <a:pt x="446" y="3137"/>
                      <a:pt x="290" y="3482"/>
                    </a:cubicBezTo>
                    <a:cubicBezTo>
                      <a:pt x="145" y="3815"/>
                      <a:pt x="1" y="3827"/>
                      <a:pt x="1" y="3827"/>
                    </a:cubicBezTo>
                    <a:lnTo>
                      <a:pt x="301" y="4227"/>
                    </a:lnTo>
                    <a:cubicBezTo>
                      <a:pt x="301" y="4227"/>
                      <a:pt x="855" y="4434"/>
                      <a:pt x="1264" y="4434"/>
                    </a:cubicBezTo>
                    <a:cubicBezTo>
                      <a:pt x="1330" y="4434"/>
                      <a:pt x="1391" y="4428"/>
                      <a:pt x="1447" y="4416"/>
                    </a:cubicBezTo>
                    <a:cubicBezTo>
                      <a:pt x="1791" y="4327"/>
                      <a:pt x="2092" y="4105"/>
                      <a:pt x="2314" y="3815"/>
                    </a:cubicBezTo>
                    <a:cubicBezTo>
                      <a:pt x="2347" y="3694"/>
                      <a:pt x="2359" y="3582"/>
                      <a:pt x="2369" y="3460"/>
                    </a:cubicBezTo>
                    <a:cubicBezTo>
                      <a:pt x="2392" y="3004"/>
                      <a:pt x="2258" y="2503"/>
                      <a:pt x="2481" y="2092"/>
                    </a:cubicBezTo>
                    <a:cubicBezTo>
                      <a:pt x="2581" y="1914"/>
                      <a:pt x="2748" y="1769"/>
                      <a:pt x="2814" y="1580"/>
                    </a:cubicBezTo>
                    <a:cubicBezTo>
                      <a:pt x="2948" y="1235"/>
                      <a:pt x="2770" y="857"/>
                      <a:pt x="2570" y="546"/>
                    </a:cubicBezTo>
                    <a:cubicBezTo>
                      <a:pt x="2448" y="368"/>
                      <a:pt x="2337" y="190"/>
                      <a:pt x="224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02" name="Google Shape;2702;p8"/>
              <p:cNvSpPr/>
              <p:nvPr/>
            </p:nvSpPr>
            <p:spPr>
              <a:xfrm>
                <a:off x="1770258" y="1982607"/>
                <a:ext cx="68345" cy="97057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2782" extrusionOk="0">
                    <a:moveTo>
                      <a:pt x="1948" y="1"/>
                    </a:moveTo>
                    <a:cubicBezTo>
                      <a:pt x="1836" y="112"/>
                      <a:pt x="1758" y="245"/>
                      <a:pt x="1703" y="379"/>
                    </a:cubicBezTo>
                    <a:cubicBezTo>
                      <a:pt x="1647" y="523"/>
                      <a:pt x="1614" y="668"/>
                      <a:pt x="1569" y="812"/>
                    </a:cubicBezTo>
                    <a:cubicBezTo>
                      <a:pt x="1536" y="957"/>
                      <a:pt x="1503" y="1091"/>
                      <a:pt x="1458" y="1224"/>
                    </a:cubicBezTo>
                    <a:cubicBezTo>
                      <a:pt x="1402" y="1358"/>
                      <a:pt x="1347" y="1480"/>
                      <a:pt x="1269" y="1602"/>
                    </a:cubicBezTo>
                    <a:cubicBezTo>
                      <a:pt x="1102" y="1847"/>
                      <a:pt x="902" y="2058"/>
                      <a:pt x="702" y="2270"/>
                    </a:cubicBezTo>
                    <a:cubicBezTo>
                      <a:pt x="490" y="2470"/>
                      <a:pt x="279" y="2681"/>
                      <a:pt x="1" y="2770"/>
                    </a:cubicBezTo>
                    <a:lnTo>
                      <a:pt x="1" y="2781"/>
                    </a:lnTo>
                    <a:cubicBezTo>
                      <a:pt x="290" y="2715"/>
                      <a:pt x="524" y="2514"/>
                      <a:pt x="746" y="2314"/>
                    </a:cubicBezTo>
                    <a:cubicBezTo>
                      <a:pt x="969" y="2125"/>
                      <a:pt x="1180" y="1914"/>
                      <a:pt x="1358" y="1669"/>
                    </a:cubicBezTo>
                    <a:cubicBezTo>
                      <a:pt x="1458" y="1546"/>
                      <a:pt x="1525" y="1424"/>
                      <a:pt x="1592" y="1279"/>
                    </a:cubicBezTo>
                    <a:cubicBezTo>
                      <a:pt x="1647" y="1135"/>
                      <a:pt x="1691" y="990"/>
                      <a:pt x="1713" y="846"/>
                    </a:cubicBezTo>
                    <a:cubicBezTo>
                      <a:pt x="1780" y="557"/>
                      <a:pt x="1814" y="268"/>
                      <a:pt x="1958" y="11"/>
                    </a:cubicBezTo>
                    <a:lnTo>
                      <a:pt x="1948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03" name="Google Shape;2703;p8"/>
              <p:cNvSpPr/>
              <p:nvPr/>
            </p:nvSpPr>
            <p:spPr>
              <a:xfrm>
                <a:off x="1771025" y="1989969"/>
                <a:ext cx="93952" cy="100197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2872" extrusionOk="0">
                    <a:moveTo>
                      <a:pt x="2692" y="1"/>
                    </a:moveTo>
                    <a:cubicBezTo>
                      <a:pt x="2381" y="156"/>
                      <a:pt x="2159" y="435"/>
                      <a:pt x="1970" y="724"/>
                    </a:cubicBezTo>
                    <a:cubicBezTo>
                      <a:pt x="1792" y="1002"/>
                      <a:pt x="1659" y="1313"/>
                      <a:pt x="1458" y="1580"/>
                    </a:cubicBezTo>
                    <a:cubicBezTo>
                      <a:pt x="1269" y="1858"/>
                      <a:pt x="1046" y="2103"/>
                      <a:pt x="813" y="2336"/>
                    </a:cubicBezTo>
                    <a:cubicBezTo>
                      <a:pt x="690" y="2459"/>
                      <a:pt x="569" y="2570"/>
                      <a:pt x="446" y="2682"/>
                    </a:cubicBezTo>
                    <a:cubicBezTo>
                      <a:pt x="379" y="2737"/>
                      <a:pt x="312" y="2793"/>
                      <a:pt x="235" y="2815"/>
                    </a:cubicBezTo>
                    <a:cubicBezTo>
                      <a:pt x="187" y="2839"/>
                      <a:pt x="127" y="2857"/>
                      <a:pt x="68" y="2857"/>
                    </a:cubicBezTo>
                    <a:cubicBezTo>
                      <a:pt x="46" y="2857"/>
                      <a:pt x="23" y="2854"/>
                      <a:pt x="1" y="2848"/>
                    </a:cubicBezTo>
                    <a:lnTo>
                      <a:pt x="1" y="2859"/>
                    </a:lnTo>
                    <a:cubicBezTo>
                      <a:pt x="31" y="2868"/>
                      <a:pt x="62" y="2871"/>
                      <a:pt x="93" y="2871"/>
                    </a:cubicBezTo>
                    <a:cubicBezTo>
                      <a:pt x="145" y="2871"/>
                      <a:pt x="197" y="2862"/>
                      <a:pt x="246" y="2848"/>
                    </a:cubicBezTo>
                    <a:cubicBezTo>
                      <a:pt x="335" y="2815"/>
                      <a:pt x="401" y="2759"/>
                      <a:pt x="468" y="2714"/>
                    </a:cubicBezTo>
                    <a:cubicBezTo>
                      <a:pt x="602" y="2603"/>
                      <a:pt x="724" y="2504"/>
                      <a:pt x="858" y="2392"/>
                    </a:cubicBezTo>
                    <a:cubicBezTo>
                      <a:pt x="1102" y="2158"/>
                      <a:pt x="1347" y="1914"/>
                      <a:pt x="1547" y="1647"/>
                    </a:cubicBezTo>
                    <a:cubicBezTo>
                      <a:pt x="1758" y="1369"/>
                      <a:pt x="1914" y="1080"/>
                      <a:pt x="2081" y="791"/>
                    </a:cubicBezTo>
                    <a:cubicBezTo>
                      <a:pt x="2248" y="502"/>
                      <a:pt x="2437" y="223"/>
                      <a:pt x="2692" y="12"/>
                    </a:cubicBezTo>
                    <a:lnTo>
                      <a:pt x="2692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04" name="Google Shape;2704;p8"/>
              <p:cNvSpPr/>
              <p:nvPr/>
            </p:nvSpPr>
            <p:spPr>
              <a:xfrm>
                <a:off x="1763699" y="2021403"/>
                <a:ext cx="109826" cy="76439"/>
              </a:xfrm>
              <a:custGeom>
                <a:avLst/>
                <a:gdLst/>
                <a:ahLst/>
                <a:cxnLst/>
                <a:rect l="l" t="t" r="r" b="b"/>
                <a:pathLst>
                  <a:path w="3148" h="2191" extrusionOk="0">
                    <a:moveTo>
                      <a:pt x="3147" y="1"/>
                    </a:moveTo>
                    <a:cubicBezTo>
                      <a:pt x="3058" y="12"/>
                      <a:pt x="2981" y="34"/>
                      <a:pt x="2902" y="68"/>
                    </a:cubicBezTo>
                    <a:cubicBezTo>
                      <a:pt x="2814" y="101"/>
                      <a:pt x="2747" y="134"/>
                      <a:pt x="2669" y="179"/>
                    </a:cubicBezTo>
                    <a:cubicBezTo>
                      <a:pt x="2524" y="268"/>
                      <a:pt x="2402" y="390"/>
                      <a:pt x="2280" y="513"/>
                    </a:cubicBezTo>
                    <a:cubicBezTo>
                      <a:pt x="2047" y="757"/>
                      <a:pt x="1879" y="1057"/>
                      <a:pt x="1679" y="1324"/>
                    </a:cubicBezTo>
                    <a:cubicBezTo>
                      <a:pt x="1490" y="1580"/>
                      <a:pt x="1256" y="1825"/>
                      <a:pt x="957" y="1969"/>
                    </a:cubicBezTo>
                    <a:cubicBezTo>
                      <a:pt x="716" y="2099"/>
                      <a:pt x="444" y="2167"/>
                      <a:pt x="167" y="2167"/>
                    </a:cubicBezTo>
                    <a:cubicBezTo>
                      <a:pt x="111" y="2167"/>
                      <a:pt x="56" y="2164"/>
                      <a:pt x="0" y="2159"/>
                    </a:cubicBezTo>
                    <a:lnTo>
                      <a:pt x="0" y="2169"/>
                    </a:lnTo>
                    <a:cubicBezTo>
                      <a:pt x="86" y="2184"/>
                      <a:pt x="172" y="2191"/>
                      <a:pt x="259" y="2191"/>
                    </a:cubicBezTo>
                    <a:cubicBezTo>
                      <a:pt x="509" y="2191"/>
                      <a:pt x="758" y="2132"/>
                      <a:pt x="989" y="2025"/>
                    </a:cubicBezTo>
                    <a:cubicBezTo>
                      <a:pt x="1301" y="1892"/>
                      <a:pt x="1557" y="1647"/>
                      <a:pt x="1768" y="1380"/>
                    </a:cubicBezTo>
                    <a:cubicBezTo>
                      <a:pt x="1980" y="1124"/>
                      <a:pt x="2168" y="846"/>
                      <a:pt x="2380" y="602"/>
                    </a:cubicBezTo>
                    <a:cubicBezTo>
                      <a:pt x="2580" y="345"/>
                      <a:pt x="2836" y="123"/>
                      <a:pt x="3147" y="12"/>
                    </a:cubicBezTo>
                    <a:lnTo>
                      <a:pt x="3147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05" name="Google Shape;2705;p8"/>
              <p:cNvSpPr/>
              <p:nvPr/>
            </p:nvSpPr>
            <p:spPr>
              <a:xfrm>
                <a:off x="1654254" y="1906725"/>
                <a:ext cx="175414" cy="184939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301" extrusionOk="0">
                    <a:moveTo>
                      <a:pt x="2375" y="1"/>
                    </a:moveTo>
                    <a:cubicBezTo>
                      <a:pt x="2260" y="1"/>
                      <a:pt x="2214" y="109"/>
                      <a:pt x="2047" y="296"/>
                    </a:cubicBezTo>
                    <a:cubicBezTo>
                      <a:pt x="1858" y="496"/>
                      <a:pt x="1858" y="418"/>
                      <a:pt x="1657" y="474"/>
                    </a:cubicBezTo>
                    <a:cubicBezTo>
                      <a:pt x="1469" y="530"/>
                      <a:pt x="1291" y="708"/>
                      <a:pt x="712" y="1653"/>
                    </a:cubicBezTo>
                    <a:cubicBezTo>
                      <a:pt x="122" y="2598"/>
                      <a:pt x="1" y="3276"/>
                      <a:pt x="812" y="4277"/>
                    </a:cubicBezTo>
                    <a:cubicBezTo>
                      <a:pt x="1635" y="5268"/>
                      <a:pt x="2569" y="5301"/>
                      <a:pt x="2569" y="5301"/>
                    </a:cubicBezTo>
                    <a:lnTo>
                      <a:pt x="3026" y="5189"/>
                    </a:lnTo>
                    <a:cubicBezTo>
                      <a:pt x="3026" y="5189"/>
                      <a:pt x="3303" y="5023"/>
                      <a:pt x="3504" y="4823"/>
                    </a:cubicBezTo>
                    <a:cubicBezTo>
                      <a:pt x="3693" y="4633"/>
                      <a:pt x="4149" y="4211"/>
                      <a:pt x="4594" y="3243"/>
                    </a:cubicBezTo>
                    <a:cubicBezTo>
                      <a:pt x="5028" y="2275"/>
                      <a:pt x="4716" y="1931"/>
                      <a:pt x="4638" y="1664"/>
                    </a:cubicBezTo>
                    <a:cubicBezTo>
                      <a:pt x="4562" y="1400"/>
                      <a:pt x="4018" y="963"/>
                      <a:pt x="3855" y="963"/>
                    </a:cubicBezTo>
                    <a:cubicBezTo>
                      <a:pt x="3853" y="963"/>
                      <a:pt x="3851" y="963"/>
                      <a:pt x="3849" y="963"/>
                    </a:cubicBezTo>
                    <a:cubicBezTo>
                      <a:pt x="3815" y="963"/>
                      <a:pt x="3781" y="964"/>
                      <a:pt x="3745" y="964"/>
                    </a:cubicBezTo>
                    <a:cubicBezTo>
                      <a:pt x="3631" y="964"/>
                      <a:pt x="3505" y="951"/>
                      <a:pt x="3326" y="841"/>
                    </a:cubicBezTo>
                    <a:cubicBezTo>
                      <a:pt x="3093" y="708"/>
                      <a:pt x="2569" y="29"/>
                      <a:pt x="2425" y="6"/>
                    </a:cubicBezTo>
                    <a:cubicBezTo>
                      <a:pt x="2407" y="3"/>
                      <a:pt x="2391" y="1"/>
                      <a:pt x="2375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06" name="Google Shape;2706;p8"/>
              <p:cNvSpPr/>
              <p:nvPr/>
            </p:nvSpPr>
            <p:spPr>
              <a:xfrm>
                <a:off x="1698492" y="1965547"/>
                <a:ext cx="50064" cy="124583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3571" extrusionOk="0">
                    <a:moveTo>
                      <a:pt x="367" y="0"/>
                    </a:moveTo>
                    <a:cubicBezTo>
                      <a:pt x="178" y="290"/>
                      <a:pt x="78" y="623"/>
                      <a:pt x="45" y="968"/>
                    </a:cubicBezTo>
                    <a:cubicBezTo>
                      <a:pt x="1" y="1313"/>
                      <a:pt x="67" y="1657"/>
                      <a:pt x="178" y="1980"/>
                    </a:cubicBezTo>
                    <a:cubicBezTo>
                      <a:pt x="300" y="2314"/>
                      <a:pt x="490" y="2603"/>
                      <a:pt x="701" y="2858"/>
                    </a:cubicBezTo>
                    <a:cubicBezTo>
                      <a:pt x="923" y="3115"/>
                      <a:pt x="1168" y="3348"/>
                      <a:pt x="1413" y="3570"/>
                    </a:cubicBezTo>
                    <a:lnTo>
                      <a:pt x="1435" y="3559"/>
                    </a:lnTo>
                    <a:cubicBezTo>
                      <a:pt x="1202" y="3315"/>
                      <a:pt x="979" y="3059"/>
                      <a:pt x="790" y="2792"/>
                    </a:cubicBezTo>
                    <a:cubicBezTo>
                      <a:pt x="590" y="2525"/>
                      <a:pt x="434" y="2247"/>
                      <a:pt x="345" y="1936"/>
                    </a:cubicBezTo>
                    <a:cubicBezTo>
                      <a:pt x="256" y="1624"/>
                      <a:pt x="245" y="1301"/>
                      <a:pt x="256" y="979"/>
                    </a:cubicBezTo>
                    <a:cubicBezTo>
                      <a:pt x="267" y="656"/>
                      <a:pt x="312" y="334"/>
                      <a:pt x="389" y="11"/>
                    </a:cubicBezTo>
                    <a:lnTo>
                      <a:pt x="367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07" name="Google Shape;2707;p8"/>
              <p:cNvSpPr/>
              <p:nvPr/>
            </p:nvSpPr>
            <p:spPr>
              <a:xfrm>
                <a:off x="1747755" y="1985328"/>
                <a:ext cx="17897" cy="9779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2803" extrusionOk="0">
                    <a:moveTo>
                      <a:pt x="12" y="0"/>
                    </a:moveTo>
                    <a:lnTo>
                      <a:pt x="1" y="22"/>
                    </a:lnTo>
                    <a:cubicBezTo>
                      <a:pt x="156" y="212"/>
                      <a:pt x="212" y="434"/>
                      <a:pt x="245" y="657"/>
                    </a:cubicBezTo>
                    <a:cubicBezTo>
                      <a:pt x="268" y="890"/>
                      <a:pt x="301" y="1124"/>
                      <a:pt x="290" y="1357"/>
                    </a:cubicBezTo>
                    <a:cubicBezTo>
                      <a:pt x="268" y="1602"/>
                      <a:pt x="223" y="1836"/>
                      <a:pt x="146" y="2058"/>
                    </a:cubicBezTo>
                    <a:cubicBezTo>
                      <a:pt x="112" y="2180"/>
                      <a:pt x="79" y="2303"/>
                      <a:pt x="57" y="2425"/>
                    </a:cubicBezTo>
                    <a:cubicBezTo>
                      <a:pt x="45" y="2548"/>
                      <a:pt x="57" y="2681"/>
                      <a:pt x="112" y="2803"/>
                    </a:cubicBezTo>
                    <a:lnTo>
                      <a:pt x="123" y="2792"/>
                    </a:lnTo>
                    <a:cubicBezTo>
                      <a:pt x="90" y="2681"/>
                      <a:pt x="101" y="2558"/>
                      <a:pt x="123" y="2436"/>
                    </a:cubicBezTo>
                    <a:cubicBezTo>
                      <a:pt x="156" y="2325"/>
                      <a:pt x="201" y="2214"/>
                      <a:pt x="245" y="2103"/>
                    </a:cubicBezTo>
                    <a:cubicBezTo>
                      <a:pt x="346" y="1869"/>
                      <a:pt x="423" y="1624"/>
                      <a:pt x="457" y="1379"/>
                    </a:cubicBezTo>
                    <a:cubicBezTo>
                      <a:pt x="490" y="1135"/>
                      <a:pt x="512" y="868"/>
                      <a:pt x="457" y="623"/>
                    </a:cubicBezTo>
                    <a:cubicBezTo>
                      <a:pt x="423" y="490"/>
                      <a:pt x="379" y="368"/>
                      <a:pt x="301" y="256"/>
                    </a:cubicBezTo>
                    <a:cubicBezTo>
                      <a:pt x="235" y="145"/>
                      <a:pt x="134" y="45"/>
                      <a:pt x="1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08" name="Google Shape;2708;p8"/>
              <p:cNvSpPr/>
              <p:nvPr/>
            </p:nvSpPr>
            <p:spPr>
              <a:xfrm>
                <a:off x="1758256" y="1985712"/>
                <a:ext cx="35341" cy="92382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2648" extrusionOk="0">
                    <a:moveTo>
                      <a:pt x="879" y="1"/>
                    </a:moveTo>
                    <a:cubicBezTo>
                      <a:pt x="879" y="245"/>
                      <a:pt x="879" y="479"/>
                      <a:pt x="856" y="713"/>
                    </a:cubicBezTo>
                    <a:cubicBezTo>
                      <a:pt x="834" y="957"/>
                      <a:pt x="801" y="1190"/>
                      <a:pt x="734" y="1413"/>
                    </a:cubicBezTo>
                    <a:cubicBezTo>
                      <a:pt x="668" y="1647"/>
                      <a:pt x="567" y="1869"/>
                      <a:pt x="445" y="2069"/>
                    </a:cubicBezTo>
                    <a:cubicBezTo>
                      <a:pt x="322" y="2270"/>
                      <a:pt x="167" y="2470"/>
                      <a:pt x="0" y="2636"/>
                    </a:cubicBezTo>
                    <a:lnTo>
                      <a:pt x="11" y="2648"/>
                    </a:lnTo>
                    <a:cubicBezTo>
                      <a:pt x="201" y="2492"/>
                      <a:pt x="367" y="2314"/>
                      <a:pt x="512" y="2114"/>
                    </a:cubicBezTo>
                    <a:cubicBezTo>
                      <a:pt x="645" y="1902"/>
                      <a:pt x="767" y="1691"/>
                      <a:pt x="846" y="1457"/>
                    </a:cubicBezTo>
                    <a:cubicBezTo>
                      <a:pt x="935" y="1224"/>
                      <a:pt x="1001" y="979"/>
                      <a:pt x="1001" y="723"/>
                    </a:cubicBezTo>
                    <a:cubicBezTo>
                      <a:pt x="1012" y="479"/>
                      <a:pt x="979" y="223"/>
                      <a:pt x="89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09" name="Google Shape;2709;p8"/>
              <p:cNvSpPr/>
              <p:nvPr/>
            </p:nvSpPr>
            <p:spPr>
              <a:xfrm>
                <a:off x="1683734" y="2017530"/>
                <a:ext cx="53203" cy="67542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936" extrusionOk="0">
                    <a:moveTo>
                      <a:pt x="1" y="1"/>
                    </a:moveTo>
                    <a:cubicBezTo>
                      <a:pt x="1" y="223"/>
                      <a:pt x="45" y="434"/>
                      <a:pt x="123" y="646"/>
                    </a:cubicBezTo>
                    <a:cubicBezTo>
                      <a:pt x="201" y="846"/>
                      <a:pt x="335" y="1024"/>
                      <a:pt x="468" y="1190"/>
                    </a:cubicBezTo>
                    <a:cubicBezTo>
                      <a:pt x="746" y="1536"/>
                      <a:pt x="1113" y="1791"/>
                      <a:pt x="1524" y="1936"/>
                    </a:cubicBezTo>
                    <a:lnTo>
                      <a:pt x="1524" y="1914"/>
                    </a:lnTo>
                    <a:cubicBezTo>
                      <a:pt x="1135" y="1746"/>
                      <a:pt x="802" y="1469"/>
                      <a:pt x="545" y="1135"/>
                    </a:cubicBezTo>
                    <a:cubicBezTo>
                      <a:pt x="424" y="968"/>
                      <a:pt x="335" y="779"/>
                      <a:pt x="246" y="590"/>
                    </a:cubicBezTo>
                    <a:cubicBezTo>
                      <a:pt x="157" y="401"/>
                      <a:pt x="78" y="201"/>
                      <a:pt x="1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10" name="Google Shape;2710;p8"/>
              <p:cNvSpPr/>
              <p:nvPr/>
            </p:nvSpPr>
            <p:spPr>
              <a:xfrm>
                <a:off x="1726438" y="2013239"/>
                <a:ext cx="19014" cy="68345"/>
              </a:xfrm>
              <a:custGeom>
                <a:avLst/>
                <a:gdLst/>
                <a:ahLst/>
                <a:cxnLst/>
                <a:rect l="l" t="t" r="r" b="b"/>
                <a:pathLst>
                  <a:path w="545" h="1959" extrusionOk="0">
                    <a:moveTo>
                      <a:pt x="144" y="1"/>
                    </a:moveTo>
                    <a:cubicBezTo>
                      <a:pt x="67" y="168"/>
                      <a:pt x="33" y="335"/>
                      <a:pt x="11" y="513"/>
                    </a:cubicBezTo>
                    <a:cubicBezTo>
                      <a:pt x="0" y="691"/>
                      <a:pt x="33" y="868"/>
                      <a:pt x="78" y="1036"/>
                    </a:cubicBezTo>
                    <a:cubicBezTo>
                      <a:pt x="112" y="1202"/>
                      <a:pt x="178" y="1369"/>
                      <a:pt x="256" y="1525"/>
                    </a:cubicBezTo>
                    <a:cubicBezTo>
                      <a:pt x="334" y="1681"/>
                      <a:pt x="423" y="1825"/>
                      <a:pt x="534" y="1958"/>
                    </a:cubicBezTo>
                    <a:lnTo>
                      <a:pt x="545" y="1948"/>
                    </a:lnTo>
                    <a:cubicBezTo>
                      <a:pt x="356" y="1669"/>
                      <a:pt x="233" y="1347"/>
                      <a:pt x="178" y="1014"/>
                    </a:cubicBezTo>
                    <a:cubicBezTo>
                      <a:pt x="144" y="846"/>
                      <a:pt x="144" y="680"/>
                      <a:pt x="144" y="513"/>
                    </a:cubicBezTo>
                    <a:cubicBezTo>
                      <a:pt x="144" y="346"/>
                      <a:pt x="144" y="179"/>
                      <a:pt x="156" y="13"/>
                    </a:cubicBezTo>
                    <a:lnTo>
                      <a:pt x="144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11" name="Google Shape;2711;p8"/>
              <p:cNvSpPr/>
              <p:nvPr/>
            </p:nvSpPr>
            <p:spPr>
              <a:xfrm>
                <a:off x="1719041" y="2090866"/>
                <a:ext cx="175414" cy="12856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3685" extrusionOk="0">
                    <a:moveTo>
                      <a:pt x="1614" y="0"/>
                    </a:moveTo>
                    <a:lnTo>
                      <a:pt x="668" y="445"/>
                    </a:lnTo>
                    <a:cubicBezTo>
                      <a:pt x="668" y="445"/>
                      <a:pt x="712" y="657"/>
                      <a:pt x="735" y="1001"/>
                    </a:cubicBezTo>
                    <a:cubicBezTo>
                      <a:pt x="757" y="1335"/>
                      <a:pt x="1" y="2603"/>
                      <a:pt x="23" y="2993"/>
                    </a:cubicBezTo>
                    <a:cubicBezTo>
                      <a:pt x="45" y="3393"/>
                      <a:pt x="445" y="3326"/>
                      <a:pt x="679" y="3393"/>
                    </a:cubicBezTo>
                    <a:cubicBezTo>
                      <a:pt x="902" y="3471"/>
                      <a:pt x="846" y="3559"/>
                      <a:pt x="1113" y="3660"/>
                    </a:cubicBezTo>
                    <a:cubicBezTo>
                      <a:pt x="1157" y="3677"/>
                      <a:pt x="1203" y="3684"/>
                      <a:pt x="1249" y="3684"/>
                    </a:cubicBezTo>
                    <a:cubicBezTo>
                      <a:pt x="1477" y="3684"/>
                      <a:pt x="1721" y="3502"/>
                      <a:pt x="1980" y="3382"/>
                    </a:cubicBezTo>
                    <a:cubicBezTo>
                      <a:pt x="2025" y="3361"/>
                      <a:pt x="2067" y="3352"/>
                      <a:pt x="2108" y="3352"/>
                    </a:cubicBezTo>
                    <a:cubicBezTo>
                      <a:pt x="2332" y="3352"/>
                      <a:pt x="2502" y="3620"/>
                      <a:pt x="2746" y="3620"/>
                    </a:cubicBezTo>
                    <a:cubicBezTo>
                      <a:pt x="2765" y="3620"/>
                      <a:pt x="2784" y="3619"/>
                      <a:pt x="2803" y="3616"/>
                    </a:cubicBezTo>
                    <a:cubicBezTo>
                      <a:pt x="3126" y="3559"/>
                      <a:pt x="3393" y="3181"/>
                      <a:pt x="3638" y="2825"/>
                    </a:cubicBezTo>
                    <a:cubicBezTo>
                      <a:pt x="3883" y="2470"/>
                      <a:pt x="4038" y="2570"/>
                      <a:pt x="4328" y="2292"/>
                    </a:cubicBezTo>
                    <a:cubicBezTo>
                      <a:pt x="4627" y="2025"/>
                      <a:pt x="4639" y="2036"/>
                      <a:pt x="4761" y="1735"/>
                    </a:cubicBezTo>
                    <a:cubicBezTo>
                      <a:pt x="4894" y="1424"/>
                      <a:pt x="5028" y="835"/>
                      <a:pt x="4995" y="668"/>
                    </a:cubicBezTo>
                    <a:cubicBezTo>
                      <a:pt x="4950" y="490"/>
                      <a:pt x="4850" y="479"/>
                      <a:pt x="4538" y="267"/>
                    </a:cubicBezTo>
                    <a:cubicBezTo>
                      <a:pt x="4378" y="155"/>
                      <a:pt x="4230" y="134"/>
                      <a:pt x="3983" y="134"/>
                    </a:cubicBezTo>
                    <a:cubicBezTo>
                      <a:pt x="3840" y="134"/>
                      <a:pt x="3663" y="141"/>
                      <a:pt x="3431" y="141"/>
                    </a:cubicBezTo>
                    <a:cubicBezTo>
                      <a:pt x="3315" y="141"/>
                      <a:pt x="3184" y="139"/>
                      <a:pt x="3037" y="134"/>
                    </a:cubicBezTo>
                    <a:cubicBezTo>
                      <a:pt x="2081" y="112"/>
                      <a:pt x="1614" y="0"/>
                      <a:pt x="1614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12" name="Google Shape;2712;p8"/>
              <p:cNvSpPr/>
              <p:nvPr/>
            </p:nvSpPr>
            <p:spPr>
              <a:xfrm>
                <a:off x="1719041" y="2090866"/>
                <a:ext cx="111012" cy="128560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3685" extrusionOk="0">
                    <a:moveTo>
                      <a:pt x="1614" y="0"/>
                    </a:moveTo>
                    <a:lnTo>
                      <a:pt x="668" y="445"/>
                    </a:lnTo>
                    <a:cubicBezTo>
                      <a:pt x="668" y="445"/>
                      <a:pt x="712" y="657"/>
                      <a:pt x="735" y="1001"/>
                    </a:cubicBezTo>
                    <a:cubicBezTo>
                      <a:pt x="757" y="1335"/>
                      <a:pt x="1" y="2603"/>
                      <a:pt x="23" y="2993"/>
                    </a:cubicBezTo>
                    <a:cubicBezTo>
                      <a:pt x="45" y="3393"/>
                      <a:pt x="445" y="3326"/>
                      <a:pt x="679" y="3393"/>
                    </a:cubicBezTo>
                    <a:cubicBezTo>
                      <a:pt x="902" y="3471"/>
                      <a:pt x="846" y="3559"/>
                      <a:pt x="1113" y="3660"/>
                    </a:cubicBezTo>
                    <a:cubicBezTo>
                      <a:pt x="1157" y="3677"/>
                      <a:pt x="1203" y="3684"/>
                      <a:pt x="1249" y="3684"/>
                    </a:cubicBezTo>
                    <a:cubicBezTo>
                      <a:pt x="1477" y="3684"/>
                      <a:pt x="1721" y="3502"/>
                      <a:pt x="1980" y="3382"/>
                    </a:cubicBezTo>
                    <a:cubicBezTo>
                      <a:pt x="2014" y="3359"/>
                      <a:pt x="2036" y="3359"/>
                      <a:pt x="2069" y="3349"/>
                    </a:cubicBezTo>
                    <a:cubicBezTo>
                      <a:pt x="2114" y="2837"/>
                      <a:pt x="2047" y="2314"/>
                      <a:pt x="1792" y="1869"/>
                    </a:cubicBezTo>
                    <a:cubicBezTo>
                      <a:pt x="1703" y="1713"/>
                      <a:pt x="1580" y="1569"/>
                      <a:pt x="1558" y="1391"/>
                    </a:cubicBezTo>
                    <a:cubicBezTo>
                      <a:pt x="1525" y="1113"/>
                      <a:pt x="1758" y="868"/>
                      <a:pt x="2003" y="734"/>
                    </a:cubicBezTo>
                    <a:cubicBezTo>
                      <a:pt x="2259" y="601"/>
                      <a:pt x="2548" y="557"/>
                      <a:pt x="2793" y="435"/>
                    </a:cubicBezTo>
                    <a:cubicBezTo>
                      <a:pt x="2915" y="379"/>
                      <a:pt x="3082" y="279"/>
                      <a:pt x="3181" y="145"/>
                    </a:cubicBezTo>
                    <a:cubicBezTo>
                      <a:pt x="3137" y="145"/>
                      <a:pt x="3082" y="145"/>
                      <a:pt x="3037" y="134"/>
                    </a:cubicBezTo>
                    <a:cubicBezTo>
                      <a:pt x="2081" y="112"/>
                      <a:pt x="1614" y="0"/>
                      <a:pt x="1614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13" name="Google Shape;2713;p8"/>
              <p:cNvSpPr/>
              <p:nvPr/>
            </p:nvSpPr>
            <p:spPr>
              <a:xfrm>
                <a:off x="1749708" y="2099413"/>
                <a:ext cx="45424" cy="76473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2192" extrusionOk="0">
                    <a:moveTo>
                      <a:pt x="23" y="0"/>
                    </a:moveTo>
                    <a:lnTo>
                      <a:pt x="1" y="12"/>
                    </a:lnTo>
                    <a:cubicBezTo>
                      <a:pt x="100" y="200"/>
                      <a:pt x="134" y="423"/>
                      <a:pt x="156" y="634"/>
                    </a:cubicBezTo>
                    <a:cubicBezTo>
                      <a:pt x="189" y="857"/>
                      <a:pt x="245" y="1079"/>
                      <a:pt x="334" y="1280"/>
                    </a:cubicBezTo>
                    <a:cubicBezTo>
                      <a:pt x="379" y="1391"/>
                      <a:pt x="434" y="1490"/>
                      <a:pt x="490" y="1591"/>
                    </a:cubicBezTo>
                    <a:cubicBezTo>
                      <a:pt x="545" y="1691"/>
                      <a:pt x="623" y="1780"/>
                      <a:pt x="701" y="1858"/>
                    </a:cubicBezTo>
                    <a:cubicBezTo>
                      <a:pt x="868" y="2014"/>
                      <a:pt x="1068" y="2136"/>
                      <a:pt x="1291" y="2192"/>
                    </a:cubicBezTo>
                    <a:lnTo>
                      <a:pt x="1301" y="2180"/>
                    </a:lnTo>
                    <a:lnTo>
                      <a:pt x="1068" y="1947"/>
                    </a:lnTo>
                    <a:cubicBezTo>
                      <a:pt x="1002" y="1869"/>
                      <a:pt x="923" y="1791"/>
                      <a:pt x="857" y="1713"/>
                    </a:cubicBezTo>
                    <a:cubicBezTo>
                      <a:pt x="735" y="1547"/>
                      <a:pt x="590" y="1391"/>
                      <a:pt x="490" y="1213"/>
                    </a:cubicBezTo>
                    <a:cubicBezTo>
                      <a:pt x="379" y="1023"/>
                      <a:pt x="312" y="823"/>
                      <a:pt x="268" y="612"/>
                    </a:cubicBezTo>
                    <a:cubicBezTo>
                      <a:pt x="212" y="400"/>
                      <a:pt x="156" y="178"/>
                      <a:pt x="2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14" name="Google Shape;2714;p8"/>
              <p:cNvSpPr/>
              <p:nvPr/>
            </p:nvSpPr>
            <p:spPr>
              <a:xfrm>
                <a:off x="1753965" y="2093203"/>
                <a:ext cx="79613" cy="75706"/>
              </a:xfrm>
              <a:custGeom>
                <a:avLst/>
                <a:gdLst/>
                <a:ahLst/>
                <a:cxnLst/>
                <a:rect l="l" t="t" r="r" b="b"/>
                <a:pathLst>
                  <a:path w="2282" h="2170" extrusionOk="0">
                    <a:moveTo>
                      <a:pt x="1" y="0"/>
                    </a:moveTo>
                    <a:lnTo>
                      <a:pt x="1" y="12"/>
                    </a:lnTo>
                    <a:cubicBezTo>
                      <a:pt x="201" y="178"/>
                      <a:pt x="390" y="356"/>
                      <a:pt x="568" y="556"/>
                    </a:cubicBezTo>
                    <a:cubicBezTo>
                      <a:pt x="735" y="756"/>
                      <a:pt x="902" y="957"/>
                      <a:pt x="1068" y="1168"/>
                    </a:cubicBezTo>
                    <a:cubicBezTo>
                      <a:pt x="1236" y="1369"/>
                      <a:pt x="1391" y="1579"/>
                      <a:pt x="1591" y="1757"/>
                    </a:cubicBezTo>
                    <a:cubicBezTo>
                      <a:pt x="1792" y="1947"/>
                      <a:pt x="2014" y="2113"/>
                      <a:pt x="2281" y="2169"/>
                    </a:cubicBezTo>
                    <a:lnTo>
                      <a:pt x="2281" y="2158"/>
                    </a:lnTo>
                    <a:cubicBezTo>
                      <a:pt x="2047" y="2036"/>
                      <a:pt x="1858" y="1858"/>
                      <a:pt x="1680" y="1668"/>
                    </a:cubicBezTo>
                    <a:lnTo>
                      <a:pt x="1147" y="1102"/>
                    </a:lnTo>
                    <a:cubicBezTo>
                      <a:pt x="969" y="901"/>
                      <a:pt x="801" y="701"/>
                      <a:pt x="613" y="512"/>
                    </a:cubicBezTo>
                    <a:cubicBezTo>
                      <a:pt x="423" y="323"/>
                      <a:pt x="223" y="145"/>
                      <a:pt x="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15" name="Google Shape;2715;p8"/>
              <p:cNvSpPr/>
              <p:nvPr/>
            </p:nvSpPr>
            <p:spPr>
              <a:xfrm>
                <a:off x="1757488" y="2090098"/>
                <a:ext cx="75287" cy="47901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1373" extrusionOk="0">
                    <a:moveTo>
                      <a:pt x="0" y="0"/>
                    </a:moveTo>
                    <a:lnTo>
                      <a:pt x="0" y="12"/>
                    </a:lnTo>
                    <a:cubicBezTo>
                      <a:pt x="322" y="301"/>
                      <a:pt x="645" y="579"/>
                      <a:pt x="979" y="845"/>
                    </a:cubicBezTo>
                    <a:cubicBezTo>
                      <a:pt x="1157" y="968"/>
                      <a:pt x="1323" y="1112"/>
                      <a:pt x="1513" y="1213"/>
                    </a:cubicBezTo>
                    <a:cubicBezTo>
                      <a:pt x="1690" y="1301"/>
                      <a:pt x="1884" y="1372"/>
                      <a:pt x="2080" y="1372"/>
                    </a:cubicBezTo>
                    <a:cubicBezTo>
                      <a:pt x="2106" y="1372"/>
                      <a:pt x="2132" y="1371"/>
                      <a:pt x="2158" y="1369"/>
                    </a:cubicBezTo>
                    <a:lnTo>
                      <a:pt x="2158" y="1357"/>
                    </a:lnTo>
                    <a:cubicBezTo>
                      <a:pt x="1946" y="1302"/>
                      <a:pt x="1757" y="1213"/>
                      <a:pt x="1579" y="1102"/>
                    </a:cubicBezTo>
                    <a:cubicBezTo>
                      <a:pt x="1401" y="990"/>
                      <a:pt x="1224" y="879"/>
                      <a:pt x="1046" y="756"/>
                    </a:cubicBezTo>
                    <a:cubicBezTo>
                      <a:pt x="868" y="635"/>
                      <a:pt x="690" y="512"/>
                      <a:pt x="522" y="39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16" name="Google Shape;2716;p8"/>
              <p:cNvSpPr/>
              <p:nvPr/>
            </p:nvSpPr>
            <p:spPr>
              <a:xfrm>
                <a:off x="1764047" y="2087761"/>
                <a:ext cx="64088" cy="22677"/>
              </a:xfrm>
              <a:custGeom>
                <a:avLst/>
                <a:gdLst/>
                <a:ahLst/>
                <a:cxnLst/>
                <a:rect l="l" t="t" r="r" b="b"/>
                <a:pathLst>
                  <a:path w="1837" h="650" extrusionOk="0">
                    <a:moveTo>
                      <a:pt x="12" y="0"/>
                    </a:moveTo>
                    <a:lnTo>
                      <a:pt x="1" y="12"/>
                    </a:lnTo>
                    <a:cubicBezTo>
                      <a:pt x="124" y="123"/>
                      <a:pt x="257" y="223"/>
                      <a:pt x="401" y="312"/>
                    </a:cubicBezTo>
                    <a:cubicBezTo>
                      <a:pt x="535" y="401"/>
                      <a:pt x="690" y="468"/>
                      <a:pt x="846" y="524"/>
                    </a:cubicBezTo>
                    <a:cubicBezTo>
                      <a:pt x="1002" y="579"/>
                      <a:pt x="1169" y="635"/>
                      <a:pt x="1335" y="646"/>
                    </a:cubicBezTo>
                    <a:cubicBezTo>
                      <a:pt x="1373" y="648"/>
                      <a:pt x="1411" y="650"/>
                      <a:pt x="1449" y="650"/>
                    </a:cubicBezTo>
                    <a:cubicBezTo>
                      <a:pt x="1578" y="650"/>
                      <a:pt x="1707" y="633"/>
                      <a:pt x="1836" y="590"/>
                    </a:cubicBezTo>
                    <a:lnTo>
                      <a:pt x="1836" y="579"/>
                    </a:lnTo>
                    <a:cubicBezTo>
                      <a:pt x="1669" y="557"/>
                      <a:pt x="1503" y="546"/>
                      <a:pt x="1347" y="512"/>
                    </a:cubicBezTo>
                    <a:cubicBezTo>
                      <a:pt x="1191" y="490"/>
                      <a:pt x="1036" y="468"/>
                      <a:pt x="880" y="423"/>
                    </a:cubicBezTo>
                    <a:cubicBezTo>
                      <a:pt x="568" y="346"/>
                      <a:pt x="279" y="201"/>
                      <a:pt x="1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17" name="Google Shape;2717;p8"/>
              <p:cNvSpPr/>
              <p:nvPr/>
            </p:nvSpPr>
            <p:spPr>
              <a:xfrm>
                <a:off x="1567695" y="2101507"/>
                <a:ext cx="188637" cy="136201"/>
              </a:xfrm>
              <a:custGeom>
                <a:avLst/>
                <a:gdLst/>
                <a:ahLst/>
                <a:cxnLst/>
                <a:rect l="l" t="t" r="r" b="b"/>
                <a:pathLst>
                  <a:path w="5407" h="3904" extrusionOk="0">
                    <a:moveTo>
                      <a:pt x="513" y="1"/>
                    </a:moveTo>
                    <a:cubicBezTo>
                      <a:pt x="496" y="1"/>
                      <a:pt x="477" y="3"/>
                      <a:pt x="457" y="7"/>
                    </a:cubicBezTo>
                    <a:cubicBezTo>
                      <a:pt x="246" y="41"/>
                      <a:pt x="379" y="196"/>
                      <a:pt x="223" y="518"/>
                    </a:cubicBezTo>
                    <a:cubicBezTo>
                      <a:pt x="68" y="830"/>
                      <a:pt x="1" y="963"/>
                      <a:pt x="213" y="1608"/>
                    </a:cubicBezTo>
                    <a:cubicBezTo>
                      <a:pt x="413" y="2253"/>
                      <a:pt x="513" y="2399"/>
                      <a:pt x="813" y="2599"/>
                    </a:cubicBezTo>
                    <a:cubicBezTo>
                      <a:pt x="1023" y="2731"/>
                      <a:pt x="1130" y="2776"/>
                      <a:pt x="1305" y="2776"/>
                    </a:cubicBezTo>
                    <a:cubicBezTo>
                      <a:pt x="1380" y="2776"/>
                      <a:pt x="1467" y="2768"/>
                      <a:pt x="1580" y="2754"/>
                    </a:cubicBezTo>
                    <a:cubicBezTo>
                      <a:pt x="1800" y="2728"/>
                      <a:pt x="1912" y="2670"/>
                      <a:pt x="2009" y="2670"/>
                    </a:cubicBezTo>
                    <a:cubicBezTo>
                      <a:pt x="2075" y="2670"/>
                      <a:pt x="2134" y="2696"/>
                      <a:pt x="2215" y="2777"/>
                    </a:cubicBezTo>
                    <a:cubicBezTo>
                      <a:pt x="2403" y="2977"/>
                      <a:pt x="2526" y="3377"/>
                      <a:pt x="2759" y="3600"/>
                    </a:cubicBezTo>
                    <a:cubicBezTo>
                      <a:pt x="2982" y="3822"/>
                      <a:pt x="2926" y="3788"/>
                      <a:pt x="3238" y="3844"/>
                    </a:cubicBezTo>
                    <a:cubicBezTo>
                      <a:pt x="3388" y="3870"/>
                      <a:pt x="3497" y="3903"/>
                      <a:pt x="3609" y="3903"/>
                    </a:cubicBezTo>
                    <a:cubicBezTo>
                      <a:pt x="3737" y="3903"/>
                      <a:pt x="3869" y="3859"/>
                      <a:pt x="4072" y="3711"/>
                    </a:cubicBezTo>
                    <a:cubicBezTo>
                      <a:pt x="4450" y="3444"/>
                      <a:pt x="4939" y="3177"/>
                      <a:pt x="5095" y="2743"/>
                    </a:cubicBezTo>
                    <a:cubicBezTo>
                      <a:pt x="5251" y="2310"/>
                      <a:pt x="5406" y="1786"/>
                      <a:pt x="5384" y="1242"/>
                    </a:cubicBezTo>
                    <a:cubicBezTo>
                      <a:pt x="5351" y="696"/>
                      <a:pt x="5218" y="107"/>
                      <a:pt x="5218" y="107"/>
                    </a:cubicBezTo>
                    <a:lnTo>
                      <a:pt x="4839" y="140"/>
                    </a:lnTo>
                    <a:cubicBezTo>
                      <a:pt x="4839" y="140"/>
                      <a:pt x="4183" y="808"/>
                      <a:pt x="3216" y="830"/>
                    </a:cubicBezTo>
                    <a:cubicBezTo>
                      <a:pt x="3121" y="832"/>
                      <a:pt x="3026" y="834"/>
                      <a:pt x="2931" y="834"/>
                    </a:cubicBezTo>
                    <a:cubicBezTo>
                      <a:pt x="2194" y="834"/>
                      <a:pt x="1488" y="750"/>
                      <a:pt x="1113" y="474"/>
                    </a:cubicBezTo>
                    <a:cubicBezTo>
                      <a:pt x="739" y="201"/>
                      <a:pt x="687" y="1"/>
                      <a:pt x="513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18" name="Google Shape;2718;p8"/>
              <p:cNvSpPr/>
              <p:nvPr/>
            </p:nvSpPr>
            <p:spPr>
              <a:xfrm>
                <a:off x="1696957" y="2105240"/>
                <a:ext cx="57041" cy="82369"/>
              </a:xfrm>
              <a:custGeom>
                <a:avLst/>
                <a:gdLst/>
                <a:ahLst/>
                <a:cxnLst/>
                <a:rect l="l" t="t" r="r" b="b"/>
                <a:pathLst>
                  <a:path w="1635" h="2361" extrusionOk="0">
                    <a:moveTo>
                      <a:pt x="1513" y="0"/>
                    </a:moveTo>
                    <a:lnTo>
                      <a:pt x="1134" y="33"/>
                    </a:lnTo>
                    <a:cubicBezTo>
                      <a:pt x="1134" y="33"/>
                      <a:pt x="923" y="245"/>
                      <a:pt x="567" y="434"/>
                    </a:cubicBezTo>
                    <a:cubicBezTo>
                      <a:pt x="589" y="579"/>
                      <a:pt x="589" y="734"/>
                      <a:pt x="545" y="879"/>
                    </a:cubicBezTo>
                    <a:cubicBezTo>
                      <a:pt x="478" y="1090"/>
                      <a:pt x="311" y="1257"/>
                      <a:pt x="200" y="1446"/>
                    </a:cubicBezTo>
                    <a:cubicBezTo>
                      <a:pt x="89" y="1635"/>
                      <a:pt x="22" y="1847"/>
                      <a:pt x="0" y="2069"/>
                    </a:cubicBezTo>
                    <a:cubicBezTo>
                      <a:pt x="0" y="2180"/>
                      <a:pt x="33" y="2336"/>
                      <a:pt x="144" y="2358"/>
                    </a:cubicBezTo>
                    <a:cubicBezTo>
                      <a:pt x="153" y="2360"/>
                      <a:pt x="161" y="2360"/>
                      <a:pt x="169" y="2360"/>
                    </a:cubicBezTo>
                    <a:cubicBezTo>
                      <a:pt x="227" y="2360"/>
                      <a:pt x="283" y="2329"/>
                      <a:pt x="322" y="2280"/>
                    </a:cubicBezTo>
                    <a:cubicBezTo>
                      <a:pt x="367" y="2225"/>
                      <a:pt x="389" y="2169"/>
                      <a:pt x="411" y="2102"/>
                    </a:cubicBezTo>
                    <a:cubicBezTo>
                      <a:pt x="556" y="1802"/>
                      <a:pt x="779" y="1568"/>
                      <a:pt x="1012" y="1335"/>
                    </a:cubicBezTo>
                    <a:cubicBezTo>
                      <a:pt x="1212" y="1123"/>
                      <a:pt x="1424" y="901"/>
                      <a:pt x="1635" y="690"/>
                    </a:cubicBezTo>
                    <a:cubicBezTo>
                      <a:pt x="1590" y="312"/>
                      <a:pt x="1513" y="0"/>
                      <a:pt x="151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19" name="Google Shape;2719;p8"/>
              <p:cNvSpPr/>
              <p:nvPr/>
            </p:nvSpPr>
            <p:spPr>
              <a:xfrm>
                <a:off x="1731462" y="2099797"/>
                <a:ext cx="19432" cy="83451"/>
              </a:xfrm>
              <a:custGeom>
                <a:avLst/>
                <a:gdLst/>
                <a:ahLst/>
                <a:cxnLst/>
                <a:rect l="l" t="t" r="r" b="b"/>
                <a:pathLst>
                  <a:path w="557" h="2392" extrusionOk="0">
                    <a:moveTo>
                      <a:pt x="401" y="1"/>
                    </a:moveTo>
                    <a:cubicBezTo>
                      <a:pt x="501" y="401"/>
                      <a:pt x="501" y="824"/>
                      <a:pt x="423" y="1224"/>
                    </a:cubicBezTo>
                    <a:cubicBezTo>
                      <a:pt x="379" y="1424"/>
                      <a:pt x="312" y="1624"/>
                      <a:pt x="245" y="1813"/>
                    </a:cubicBezTo>
                    <a:cubicBezTo>
                      <a:pt x="168" y="2003"/>
                      <a:pt x="89" y="2191"/>
                      <a:pt x="0" y="2381"/>
                    </a:cubicBezTo>
                    <a:lnTo>
                      <a:pt x="12" y="2391"/>
                    </a:lnTo>
                    <a:cubicBezTo>
                      <a:pt x="156" y="2236"/>
                      <a:pt x="267" y="2058"/>
                      <a:pt x="356" y="1858"/>
                    </a:cubicBezTo>
                    <a:cubicBezTo>
                      <a:pt x="445" y="1669"/>
                      <a:pt x="490" y="1457"/>
                      <a:pt x="524" y="1246"/>
                    </a:cubicBezTo>
                    <a:cubicBezTo>
                      <a:pt x="557" y="1035"/>
                      <a:pt x="557" y="824"/>
                      <a:pt x="546" y="612"/>
                    </a:cubicBezTo>
                    <a:cubicBezTo>
                      <a:pt x="524" y="401"/>
                      <a:pt x="479" y="201"/>
                      <a:pt x="41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20" name="Google Shape;2720;p8"/>
              <p:cNvSpPr/>
              <p:nvPr/>
            </p:nvSpPr>
            <p:spPr>
              <a:xfrm>
                <a:off x="1672465" y="2101716"/>
                <a:ext cx="69112" cy="89277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2559" extrusionOk="0">
                    <a:moveTo>
                      <a:pt x="1914" y="1"/>
                    </a:moveTo>
                    <a:cubicBezTo>
                      <a:pt x="1936" y="290"/>
                      <a:pt x="1903" y="579"/>
                      <a:pt x="1814" y="846"/>
                    </a:cubicBezTo>
                    <a:cubicBezTo>
                      <a:pt x="1725" y="1113"/>
                      <a:pt x="1580" y="1358"/>
                      <a:pt x="1392" y="1569"/>
                    </a:cubicBezTo>
                    <a:cubicBezTo>
                      <a:pt x="1202" y="1780"/>
                      <a:pt x="969" y="1936"/>
                      <a:pt x="735" y="2092"/>
                    </a:cubicBezTo>
                    <a:cubicBezTo>
                      <a:pt x="502" y="2259"/>
                      <a:pt x="246" y="2393"/>
                      <a:pt x="1" y="2548"/>
                    </a:cubicBezTo>
                    <a:lnTo>
                      <a:pt x="12" y="2559"/>
                    </a:lnTo>
                    <a:cubicBezTo>
                      <a:pt x="290" y="2482"/>
                      <a:pt x="557" y="2370"/>
                      <a:pt x="813" y="2225"/>
                    </a:cubicBezTo>
                    <a:cubicBezTo>
                      <a:pt x="1069" y="2081"/>
                      <a:pt x="1303" y="1881"/>
                      <a:pt x="1481" y="1647"/>
                    </a:cubicBezTo>
                    <a:cubicBezTo>
                      <a:pt x="1669" y="1414"/>
                      <a:pt x="1803" y="1147"/>
                      <a:pt x="1881" y="868"/>
                    </a:cubicBezTo>
                    <a:cubicBezTo>
                      <a:pt x="1958" y="579"/>
                      <a:pt x="1981" y="290"/>
                      <a:pt x="193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21" name="Google Shape;2721;p8"/>
              <p:cNvSpPr/>
              <p:nvPr/>
            </p:nvSpPr>
            <p:spPr>
              <a:xfrm>
                <a:off x="1682199" y="2109112"/>
                <a:ext cx="55122" cy="49715"/>
              </a:xfrm>
              <a:custGeom>
                <a:avLst/>
                <a:gdLst/>
                <a:ahLst/>
                <a:cxnLst/>
                <a:rect l="l" t="t" r="r" b="b"/>
                <a:pathLst>
                  <a:path w="1580" h="1425" extrusionOk="0">
                    <a:moveTo>
                      <a:pt x="1535" y="1"/>
                    </a:moveTo>
                    <a:lnTo>
                      <a:pt x="1524" y="11"/>
                    </a:lnTo>
                    <a:cubicBezTo>
                      <a:pt x="1557" y="90"/>
                      <a:pt x="1546" y="189"/>
                      <a:pt x="1513" y="268"/>
                    </a:cubicBezTo>
                    <a:cubicBezTo>
                      <a:pt x="1479" y="356"/>
                      <a:pt x="1424" y="423"/>
                      <a:pt x="1357" y="490"/>
                    </a:cubicBezTo>
                    <a:cubicBezTo>
                      <a:pt x="1235" y="634"/>
                      <a:pt x="1101" y="745"/>
                      <a:pt x="957" y="857"/>
                    </a:cubicBezTo>
                    <a:cubicBezTo>
                      <a:pt x="801" y="957"/>
                      <a:pt x="634" y="1035"/>
                      <a:pt x="478" y="1135"/>
                    </a:cubicBezTo>
                    <a:cubicBezTo>
                      <a:pt x="322" y="1224"/>
                      <a:pt x="167" y="1313"/>
                      <a:pt x="0" y="1413"/>
                    </a:cubicBezTo>
                    <a:lnTo>
                      <a:pt x="11" y="1424"/>
                    </a:lnTo>
                    <a:cubicBezTo>
                      <a:pt x="189" y="1390"/>
                      <a:pt x="367" y="1324"/>
                      <a:pt x="545" y="1246"/>
                    </a:cubicBezTo>
                    <a:cubicBezTo>
                      <a:pt x="712" y="1168"/>
                      <a:pt x="868" y="1057"/>
                      <a:pt x="1012" y="935"/>
                    </a:cubicBezTo>
                    <a:cubicBezTo>
                      <a:pt x="1157" y="812"/>
                      <a:pt x="1301" y="679"/>
                      <a:pt x="1412" y="534"/>
                    </a:cubicBezTo>
                    <a:cubicBezTo>
                      <a:pt x="1469" y="456"/>
                      <a:pt x="1524" y="379"/>
                      <a:pt x="1546" y="290"/>
                    </a:cubicBezTo>
                    <a:cubicBezTo>
                      <a:pt x="1580" y="189"/>
                      <a:pt x="1580" y="90"/>
                      <a:pt x="1535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22" name="Google Shape;2722;p8"/>
              <p:cNvSpPr/>
              <p:nvPr/>
            </p:nvSpPr>
            <p:spPr>
              <a:xfrm>
                <a:off x="1678327" y="2104472"/>
                <a:ext cx="57460" cy="39597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1135" extrusionOk="0">
                    <a:moveTo>
                      <a:pt x="1635" y="0"/>
                    </a:moveTo>
                    <a:cubicBezTo>
                      <a:pt x="1535" y="344"/>
                      <a:pt x="1290" y="634"/>
                      <a:pt x="990" y="779"/>
                    </a:cubicBezTo>
                    <a:cubicBezTo>
                      <a:pt x="823" y="856"/>
                      <a:pt x="668" y="878"/>
                      <a:pt x="490" y="901"/>
                    </a:cubicBezTo>
                    <a:cubicBezTo>
                      <a:pt x="401" y="912"/>
                      <a:pt x="312" y="923"/>
                      <a:pt x="223" y="957"/>
                    </a:cubicBezTo>
                    <a:cubicBezTo>
                      <a:pt x="134" y="990"/>
                      <a:pt x="45" y="1046"/>
                      <a:pt x="0" y="1123"/>
                    </a:cubicBezTo>
                    <a:lnTo>
                      <a:pt x="11" y="1135"/>
                    </a:lnTo>
                    <a:cubicBezTo>
                      <a:pt x="156" y="1023"/>
                      <a:pt x="322" y="1034"/>
                      <a:pt x="500" y="1023"/>
                    </a:cubicBezTo>
                    <a:cubicBezTo>
                      <a:pt x="678" y="1023"/>
                      <a:pt x="868" y="957"/>
                      <a:pt x="1034" y="868"/>
                    </a:cubicBezTo>
                    <a:cubicBezTo>
                      <a:pt x="1190" y="779"/>
                      <a:pt x="1335" y="656"/>
                      <a:pt x="1446" y="500"/>
                    </a:cubicBezTo>
                    <a:cubicBezTo>
                      <a:pt x="1546" y="356"/>
                      <a:pt x="1612" y="189"/>
                      <a:pt x="1646" y="11"/>
                    </a:cubicBezTo>
                    <a:lnTo>
                      <a:pt x="1635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23" name="Google Shape;2723;p8"/>
              <p:cNvSpPr/>
              <p:nvPr/>
            </p:nvSpPr>
            <p:spPr>
              <a:xfrm>
                <a:off x="1723333" y="2054233"/>
                <a:ext cx="57843" cy="59169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696" extrusionOk="0">
                    <a:moveTo>
                      <a:pt x="1090" y="339"/>
                    </a:moveTo>
                    <a:lnTo>
                      <a:pt x="1090" y="339"/>
                    </a:lnTo>
                    <a:cubicBezTo>
                      <a:pt x="1135" y="428"/>
                      <a:pt x="1157" y="528"/>
                      <a:pt x="1168" y="639"/>
                    </a:cubicBezTo>
                    <a:lnTo>
                      <a:pt x="1157" y="650"/>
                    </a:lnTo>
                    <a:cubicBezTo>
                      <a:pt x="1157" y="595"/>
                      <a:pt x="1145" y="539"/>
                      <a:pt x="1123" y="494"/>
                    </a:cubicBezTo>
                    <a:cubicBezTo>
                      <a:pt x="1113" y="439"/>
                      <a:pt x="1101" y="383"/>
                      <a:pt x="1090" y="339"/>
                    </a:cubicBezTo>
                    <a:close/>
                    <a:moveTo>
                      <a:pt x="300" y="706"/>
                    </a:moveTo>
                    <a:lnTo>
                      <a:pt x="300" y="706"/>
                    </a:lnTo>
                    <a:cubicBezTo>
                      <a:pt x="278" y="783"/>
                      <a:pt x="267" y="862"/>
                      <a:pt x="256" y="939"/>
                    </a:cubicBezTo>
                    <a:cubicBezTo>
                      <a:pt x="256" y="951"/>
                      <a:pt x="245" y="961"/>
                      <a:pt x="245" y="984"/>
                    </a:cubicBezTo>
                    <a:lnTo>
                      <a:pt x="223" y="984"/>
                    </a:lnTo>
                    <a:cubicBezTo>
                      <a:pt x="223" y="973"/>
                      <a:pt x="223" y="961"/>
                      <a:pt x="233" y="951"/>
                    </a:cubicBezTo>
                    <a:cubicBezTo>
                      <a:pt x="245" y="862"/>
                      <a:pt x="267" y="783"/>
                      <a:pt x="300" y="706"/>
                    </a:cubicBezTo>
                    <a:close/>
                    <a:moveTo>
                      <a:pt x="1277" y="1"/>
                    </a:moveTo>
                    <a:cubicBezTo>
                      <a:pt x="1253" y="1"/>
                      <a:pt x="1232" y="13"/>
                      <a:pt x="1224" y="39"/>
                    </a:cubicBezTo>
                    <a:cubicBezTo>
                      <a:pt x="1212" y="83"/>
                      <a:pt x="1224" y="128"/>
                      <a:pt x="1246" y="172"/>
                    </a:cubicBezTo>
                    <a:cubicBezTo>
                      <a:pt x="1257" y="217"/>
                      <a:pt x="1268" y="250"/>
                      <a:pt x="1279" y="294"/>
                    </a:cubicBezTo>
                    <a:cubicBezTo>
                      <a:pt x="1291" y="383"/>
                      <a:pt x="1301" y="461"/>
                      <a:pt x="1313" y="550"/>
                    </a:cubicBezTo>
                    <a:lnTo>
                      <a:pt x="1313" y="606"/>
                    </a:lnTo>
                    <a:cubicBezTo>
                      <a:pt x="1301" y="628"/>
                      <a:pt x="1301" y="650"/>
                      <a:pt x="1301" y="672"/>
                    </a:cubicBezTo>
                    <a:cubicBezTo>
                      <a:pt x="1301" y="650"/>
                      <a:pt x="1291" y="628"/>
                      <a:pt x="1291" y="595"/>
                    </a:cubicBezTo>
                    <a:cubicBezTo>
                      <a:pt x="1268" y="450"/>
                      <a:pt x="1212" y="306"/>
                      <a:pt x="1123" y="194"/>
                    </a:cubicBezTo>
                    <a:cubicBezTo>
                      <a:pt x="1115" y="183"/>
                      <a:pt x="1103" y="178"/>
                      <a:pt x="1091" y="178"/>
                    </a:cubicBezTo>
                    <a:cubicBezTo>
                      <a:pt x="1057" y="178"/>
                      <a:pt x="1021" y="217"/>
                      <a:pt x="1046" y="250"/>
                    </a:cubicBezTo>
                    <a:cubicBezTo>
                      <a:pt x="1046" y="261"/>
                      <a:pt x="1057" y="272"/>
                      <a:pt x="1057" y="283"/>
                    </a:cubicBezTo>
                    <a:lnTo>
                      <a:pt x="1034" y="283"/>
                    </a:lnTo>
                    <a:cubicBezTo>
                      <a:pt x="1024" y="272"/>
                      <a:pt x="1024" y="261"/>
                      <a:pt x="1024" y="239"/>
                    </a:cubicBezTo>
                    <a:cubicBezTo>
                      <a:pt x="1014" y="222"/>
                      <a:pt x="998" y="216"/>
                      <a:pt x="982" y="216"/>
                    </a:cubicBezTo>
                    <a:cubicBezTo>
                      <a:pt x="942" y="216"/>
                      <a:pt x="897" y="255"/>
                      <a:pt x="912" y="294"/>
                    </a:cubicBezTo>
                    <a:cubicBezTo>
                      <a:pt x="945" y="383"/>
                      <a:pt x="968" y="461"/>
                      <a:pt x="979" y="550"/>
                    </a:cubicBezTo>
                    <a:lnTo>
                      <a:pt x="979" y="639"/>
                    </a:lnTo>
                    <a:cubicBezTo>
                      <a:pt x="968" y="595"/>
                      <a:pt x="968" y="550"/>
                      <a:pt x="957" y="506"/>
                    </a:cubicBezTo>
                    <a:cubicBezTo>
                      <a:pt x="945" y="405"/>
                      <a:pt x="912" y="306"/>
                      <a:pt x="868" y="217"/>
                    </a:cubicBezTo>
                    <a:cubicBezTo>
                      <a:pt x="861" y="204"/>
                      <a:pt x="850" y="198"/>
                      <a:pt x="838" y="198"/>
                    </a:cubicBezTo>
                    <a:cubicBezTo>
                      <a:pt x="807" y="198"/>
                      <a:pt x="771" y="230"/>
                      <a:pt x="779" y="261"/>
                    </a:cubicBezTo>
                    <a:cubicBezTo>
                      <a:pt x="801" y="328"/>
                      <a:pt x="823" y="395"/>
                      <a:pt x="834" y="461"/>
                    </a:cubicBezTo>
                    <a:cubicBezTo>
                      <a:pt x="823" y="428"/>
                      <a:pt x="801" y="405"/>
                      <a:pt x="790" y="383"/>
                    </a:cubicBezTo>
                    <a:cubicBezTo>
                      <a:pt x="767" y="361"/>
                      <a:pt x="757" y="339"/>
                      <a:pt x="734" y="316"/>
                    </a:cubicBezTo>
                    <a:cubicBezTo>
                      <a:pt x="723" y="306"/>
                      <a:pt x="701" y="283"/>
                      <a:pt x="678" y="272"/>
                    </a:cubicBezTo>
                    <a:cubicBezTo>
                      <a:pt x="656" y="272"/>
                      <a:pt x="634" y="283"/>
                      <a:pt x="634" y="306"/>
                    </a:cubicBezTo>
                    <a:lnTo>
                      <a:pt x="634" y="316"/>
                    </a:lnTo>
                    <a:cubicBezTo>
                      <a:pt x="631" y="315"/>
                      <a:pt x="628" y="314"/>
                      <a:pt x="624" y="314"/>
                    </a:cubicBezTo>
                    <a:cubicBezTo>
                      <a:pt x="603" y="314"/>
                      <a:pt x="579" y="342"/>
                      <a:pt x="579" y="361"/>
                    </a:cubicBezTo>
                    <a:cubicBezTo>
                      <a:pt x="612" y="439"/>
                      <a:pt x="634" y="506"/>
                      <a:pt x="656" y="583"/>
                    </a:cubicBezTo>
                    <a:cubicBezTo>
                      <a:pt x="656" y="606"/>
                      <a:pt x="668" y="628"/>
                      <a:pt x="668" y="650"/>
                    </a:cubicBezTo>
                    <a:cubicBezTo>
                      <a:pt x="668" y="650"/>
                      <a:pt x="656" y="650"/>
                      <a:pt x="656" y="662"/>
                    </a:cubicBezTo>
                    <a:cubicBezTo>
                      <a:pt x="645" y="617"/>
                      <a:pt x="634" y="583"/>
                      <a:pt x="623" y="539"/>
                    </a:cubicBezTo>
                    <a:cubicBezTo>
                      <a:pt x="601" y="472"/>
                      <a:pt x="567" y="405"/>
                      <a:pt x="534" y="339"/>
                    </a:cubicBezTo>
                    <a:cubicBezTo>
                      <a:pt x="529" y="328"/>
                      <a:pt x="520" y="325"/>
                      <a:pt x="512" y="325"/>
                    </a:cubicBezTo>
                    <a:cubicBezTo>
                      <a:pt x="504" y="325"/>
                      <a:pt x="495" y="328"/>
                      <a:pt x="490" y="328"/>
                    </a:cubicBezTo>
                    <a:cubicBezTo>
                      <a:pt x="478" y="339"/>
                      <a:pt x="456" y="361"/>
                      <a:pt x="467" y="383"/>
                    </a:cubicBezTo>
                    <a:cubicBezTo>
                      <a:pt x="467" y="395"/>
                      <a:pt x="478" y="417"/>
                      <a:pt x="490" y="439"/>
                    </a:cubicBezTo>
                    <a:cubicBezTo>
                      <a:pt x="456" y="439"/>
                      <a:pt x="411" y="461"/>
                      <a:pt x="411" y="494"/>
                    </a:cubicBezTo>
                    <a:lnTo>
                      <a:pt x="411" y="694"/>
                    </a:lnTo>
                    <a:cubicBezTo>
                      <a:pt x="389" y="706"/>
                      <a:pt x="379" y="717"/>
                      <a:pt x="367" y="728"/>
                    </a:cubicBezTo>
                    <a:lnTo>
                      <a:pt x="367" y="728"/>
                    </a:lnTo>
                    <a:cubicBezTo>
                      <a:pt x="367" y="678"/>
                      <a:pt x="368" y="636"/>
                      <a:pt x="378" y="595"/>
                    </a:cubicBezTo>
                    <a:cubicBezTo>
                      <a:pt x="378" y="579"/>
                      <a:pt x="372" y="568"/>
                      <a:pt x="360" y="568"/>
                    </a:cubicBezTo>
                    <a:cubicBezTo>
                      <a:pt x="356" y="568"/>
                      <a:pt x="351" y="569"/>
                      <a:pt x="345" y="573"/>
                    </a:cubicBezTo>
                    <a:cubicBezTo>
                      <a:pt x="345" y="561"/>
                      <a:pt x="356" y="561"/>
                      <a:pt x="356" y="550"/>
                    </a:cubicBezTo>
                    <a:cubicBezTo>
                      <a:pt x="367" y="528"/>
                      <a:pt x="367" y="517"/>
                      <a:pt x="378" y="494"/>
                    </a:cubicBezTo>
                    <a:cubicBezTo>
                      <a:pt x="389" y="472"/>
                      <a:pt x="401" y="439"/>
                      <a:pt x="423" y="428"/>
                    </a:cubicBezTo>
                    <a:cubicBezTo>
                      <a:pt x="453" y="407"/>
                      <a:pt x="456" y="359"/>
                      <a:pt x="422" y="359"/>
                    </a:cubicBezTo>
                    <a:cubicBezTo>
                      <a:pt x="419" y="359"/>
                      <a:pt x="415" y="360"/>
                      <a:pt x="411" y="361"/>
                    </a:cubicBezTo>
                    <a:cubicBezTo>
                      <a:pt x="356" y="372"/>
                      <a:pt x="334" y="417"/>
                      <a:pt x="312" y="461"/>
                    </a:cubicBezTo>
                    <a:cubicBezTo>
                      <a:pt x="278" y="517"/>
                      <a:pt x="256" y="561"/>
                      <a:pt x="233" y="617"/>
                    </a:cubicBezTo>
                    <a:cubicBezTo>
                      <a:pt x="189" y="717"/>
                      <a:pt x="156" y="828"/>
                      <a:pt x="134" y="928"/>
                    </a:cubicBezTo>
                    <a:cubicBezTo>
                      <a:pt x="78" y="1106"/>
                      <a:pt x="0" y="1418"/>
                      <a:pt x="201" y="1529"/>
                    </a:cubicBezTo>
                    <a:lnTo>
                      <a:pt x="245" y="1529"/>
                    </a:lnTo>
                    <a:cubicBezTo>
                      <a:pt x="256" y="1551"/>
                      <a:pt x="278" y="1574"/>
                      <a:pt x="300" y="1584"/>
                    </a:cubicBezTo>
                    <a:cubicBezTo>
                      <a:pt x="300" y="1607"/>
                      <a:pt x="312" y="1618"/>
                      <a:pt x="334" y="1618"/>
                    </a:cubicBezTo>
                    <a:lnTo>
                      <a:pt x="345" y="1629"/>
                    </a:lnTo>
                    <a:cubicBezTo>
                      <a:pt x="356" y="1640"/>
                      <a:pt x="367" y="1651"/>
                      <a:pt x="378" y="1651"/>
                    </a:cubicBezTo>
                    <a:cubicBezTo>
                      <a:pt x="389" y="1651"/>
                      <a:pt x="389" y="1663"/>
                      <a:pt x="389" y="1663"/>
                    </a:cubicBezTo>
                    <a:cubicBezTo>
                      <a:pt x="389" y="1673"/>
                      <a:pt x="401" y="1685"/>
                      <a:pt x="411" y="1685"/>
                    </a:cubicBezTo>
                    <a:cubicBezTo>
                      <a:pt x="423" y="1695"/>
                      <a:pt x="434" y="1695"/>
                      <a:pt x="445" y="1695"/>
                    </a:cubicBezTo>
                    <a:cubicBezTo>
                      <a:pt x="701" y="1695"/>
                      <a:pt x="968" y="1663"/>
                      <a:pt x="1179" y="1495"/>
                    </a:cubicBezTo>
                    <a:cubicBezTo>
                      <a:pt x="1190" y="1485"/>
                      <a:pt x="1212" y="1462"/>
                      <a:pt x="1212" y="1429"/>
                    </a:cubicBezTo>
                    <a:lnTo>
                      <a:pt x="1224" y="1429"/>
                    </a:lnTo>
                    <a:cubicBezTo>
                      <a:pt x="1257" y="1418"/>
                      <a:pt x="1268" y="1396"/>
                      <a:pt x="1279" y="1373"/>
                    </a:cubicBezTo>
                    <a:cubicBezTo>
                      <a:pt x="1335" y="1317"/>
                      <a:pt x="1390" y="1251"/>
                      <a:pt x="1435" y="1195"/>
                    </a:cubicBezTo>
                    <a:cubicBezTo>
                      <a:pt x="1479" y="1117"/>
                      <a:pt x="1524" y="1040"/>
                      <a:pt x="1557" y="951"/>
                    </a:cubicBezTo>
                    <a:cubicBezTo>
                      <a:pt x="1624" y="783"/>
                      <a:pt x="1657" y="606"/>
                      <a:pt x="1646" y="428"/>
                    </a:cubicBezTo>
                    <a:cubicBezTo>
                      <a:pt x="1646" y="412"/>
                      <a:pt x="1637" y="406"/>
                      <a:pt x="1625" y="406"/>
                    </a:cubicBezTo>
                    <a:cubicBezTo>
                      <a:pt x="1602" y="406"/>
                      <a:pt x="1568" y="428"/>
                      <a:pt x="1568" y="450"/>
                    </a:cubicBezTo>
                    <a:cubicBezTo>
                      <a:pt x="1568" y="606"/>
                      <a:pt x="1535" y="751"/>
                      <a:pt x="1479" y="895"/>
                    </a:cubicBezTo>
                    <a:cubicBezTo>
                      <a:pt x="1501" y="795"/>
                      <a:pt x="1513" y="694"/>
                      <a:pt x="1513" y="595"/>
                    </a:cubicBezTo>
                    <a:cubicBezTo>
                      <a:pt x="1513" y="569"/>
                      <a:pt x="1500" y="557"/>
                      <a:pt x="1485" y="557"/>
                    </a:cubicBezTo>
                    <a:cubicBezTo>
                      <a:pt x="1479" y="557"/>
                      <a:pt x="1474" y="558"/>
                      <a:pt x="1468" y="561"/>
                    </a:cubicBezTo>
                    <a:cubicBezTo>
                      <a:pt x="1457" y="561"/>
                      <a:pt x="1446" y="573"/>
                      <a:pt x="1435" y="573"/>
                    </a:cubicBezTo>
                    <a:lnTo>
                      <a:pt x="1435" y="550"/>
                    </a:lnTo>
                    <a:lnTo>
                      <a:pt x="1435" y="517"/>
                    </a:lnTo>
                    <a:cubicBezTo>
                      <a:pt x="1435" y="428"/>
                      <a:pt x="1424" y="339"/>
                      <a:pt x="1402" y="250"/>
                    </a:cubicBezTo>
                    <a:lnTo>
                      <a:pt x="1368" y="116"/>
                    </a:lnTo>
                    <a:cubicBezTo>
                      <a:pt x="1357" y="72"/>
                      <a:pt x="1346" y="27"/>
                      <a:pt x="1301" y="5"/>
                    </a:cubicBezTo>
                    <a:cubicBezTo>
                      <a:pt x="1293" y="2"/>
                      <a:pt x="1285" y="1"/>
                      <a:pt x="1277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24" name="Google Shape;2724;p8"/>
              <p:cNvSpPr/>
              <p:nvPr/>
            </p:nvSpPr>
            <p:spPr>
              <a:xfrm>
                <a:off x="1732648" y="2069026"/>
                <a:ext cx="39214" cy="40121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1150" extrusionOk="0">
                    <a:moveTo>
                      <a:pt x="653" y="0"/>
                    </a:moveTo>
                    <a:cubicBezTo>
                      <a:pt x="633" y="0"/>
                      <a:pt x="611" y="1"/>
                      <a:pt x="589" y="4"/>
                    </a:cubicBezTo>
                    <a:cubicBezTo>
                      <a:pt x="256" y="37"/>
                      <a:pt x="45" y="315"/>
                      <a:pt x="33" y="560"/>
                    </a:cubicBezTo>
                    <a:cubicBezTo>
                      <a:pt x="0" y="916"/>
                      <a:pt x="233" y="1150"/>
                      <a:pt x="233" y="1150"/>
                    </a:cubicBezTo>
                    <a:lnTo>
                      <a:pt x="878" y="1038"/>
                    </a:lnTo>
                    <a:cubicBezTo>
                      <a:pt x="878" y="1038"/>
                      <a:pt x="1123" y="771"/>
                      <a:pt x="1101" y="448"/>
                    </a:cubicBezTo>
                    <a:cubicBezTo>
                      <a:pt x="1091" y="219"/>
                      <a:pt x="954" y="0"/>
                      <a:pt x="653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25" name="Google Shape;2725;p8"/>
              <p:cNvSpPr/>
              <p:nvPr/>
            </p:nvSpPr>
            <p:spPr>
              <a:xfrm>
                <a:off x="1722565" y="2067072"/>
                <a:ext cx="67124" cy="55750"/>
              </a:xfrm>
              <a:custGeom>
                <a:avLst/>
                <a:gdLst/>
                <a:ahLst/>
                <a:cxnLst/>
                <a:rect l="l" t="t" r="r" b="b"/>
                <a:pathLst>
                  <a:path w="1924" h="1598" extrusionOk="0">
                    <a:moveTo>
                      <a:pt x="1239" y="0"/>
                    </a:moveTo>
                    <a:cubicBezTo>
                      <a:pt x="1204" y="0"/>
                      <a:pt x="1162" y="48"/>
                      <a:pt x="1179" y="82"/>
                    </a:cubicBezTo>
                    <a:cubicBezTo>
                      <a:pt x="1279" y="249"/>
                      <a:pt x="1301" y="449"/>
                      <a:pt x="1301" y="638"/>
                    </a:cubicBezTo>
                    <a:cubicBezTo>
                      <a:pt x="1301" y="705"/>
                      <a:pt x="1301" y="771"/>
                      <a:pt x="1290" y="838"/>
                    </a:cubicBezTo>
                    <a:lnTo>
                      <a:pt x="1268" y="838"/>
                    </a:lnTo>
                    <a:cubicBezTo>
                      <a:pt x="1246" y="660"/>
                      <a:pt x="1190" y="482"/>
                      <a:pt x="1101" y="326"/>
                    </a:cubicBezTo>
                    <a:cubicBezTo>
                      <a:pt x="1095" y="318"/>
                      <a:pt x="1087" y="315"/>
                      <a:pt x="1078" y="315"/>
                    </a:cubicBezTo>
                    <a:cubicBezTo>
                      <a:pt x="1051" y="315"/>
                      <a:pt x="1017" y="346"/>
                      <a:pt x="1034" y="371"/>
                    </a:cubicBezTo>
                    <a:cubicBezTo>
                      <a:pt x="1090" y="504"/>
                      <a:pt x="1123" y="638"/>
                      <a:pt x="1135" y="783"/>
                    </a:cubicBezTo>
                    <a:lnTo>
                      <a:pt x="1135" y="949"/>
                    </a:lnTo>
                    <a:cubicBezTo>
                      <a:pt x="1135" y="905"/>
                      <a:pt x="1123" y="860"/>
                      <a:pt x="1123" y="816"/>
                    </a:cubicBezTo>
                    <a:cubicBezTo>
                      <a:pt x="1090" y="616"/>
                      <a:pt x="1012" y="438"/>
                      <a:pt x="912" y="260"/>
                    </a:cubicBezTo>
                    <a:cubicBezTo>
                      <a:pt x="904" y="250"/>
                      <a:pt x="894" y="245"/>
                      <a:pt x="882" y="245"/>
                    </a:cubicBezTo>
                    <a:cubicBezTo>
                      <a:pt x="843" y="245"/>
                      <a:pt x="794" y="295"/>
                      <a:pt x="812" y="338"/>
                    </a:cubicBezTo>
                    <a:cubicBezTo>
                      <a:pt x="856" y="415"/>
                      <a:pt x="890" y="494"/>
                      <a:pt x="923" y="583"/>
                    </a:cubicBezTo>
                    <a:cubicBezTo>
                      <a:pt x="890" y="538"/>
                      <a:pt x="856" y="504"/>
                      <a:pt x="823" y="472"/>
                    </a:cubicBezTo>
                    <a:cubicBezTo>
                      <a:pt x="818" y="466"/>
                      <a:pt x="811" y="464"/>
                      <a:pt x="804" y="464"/>
                    </a:cubicBezTo>
                    <a:cubicBezTo>
                      <a:pt x="779" y="464"/>
                      <a:pt x="750" y="490"/>
                      <a:pt x="767" y="516"/>
                    </a:cubicBezTo>
                    <a:cubicBezTo>
                      <a:pt x="868" y="638"/>
                      <a:pt x="912" y="794"/>
                      <a:pt x="923" y="939"/>
                    </a:cubicBezTo>
                    <a:cubicBezTo>
                      <a:pt x="890" y="939"/>
                      <a:pt x="845" y="961"/>
                      <a:pt x="845" y="994"/>
                    </a:cubicBezTo>
                    <a:cubicBezTo>
                      <a:pt x="845" y="905"/>
                      <a:pt x="856" y="816"/>
                      <a:pt x="856" y="738"/>
                    </a:cubicBezTo>
                    <a:cubicBezTo>
                      <a:pt x="856" y="717"/>
                      <a:pt x="846" y="708"/>
                      <a:pt x="833" y="708"/>
                    </a:cubicBezTo>
                    <a:cubicBezTo>
                      <a:pt x="813" y="708"/>
                      <a:pt x="785" y="729"/>
                      <a:pt x="779" y="749"/>
                    </a:cubicBezTo>
                    <a:cubicBezTo>
                      <a:pt x="756" y="850"/>
                      <a:pt x="745" y="949"/>
                      <a:pt x="745" y="1061"/>
                    </a:cubicBezTo>
                    <a:lnTo>
                      <a:pt x="723" y="1061"/>
                    </a:lnTo>
                    <a:lnTo>
                      <a:pt x="723" y="1016"/>
                    </a:lnTo>
                    <a:cubicBezTo>
                      <a:pt x="712" y="894"/>
                      <a:pt x="734" y="771"/>
                      <a:pt x="745" y="638"/>
                    </a:cubicBezTo>
                    <a:cubicBezTo>
                      <a:pt x="750" y="614"/>
                      <a:pt x="736" y="604"/>
                      <a:pt x="717" y="604"/>
                    </a:cubicBezTo>
                    <a:cubicBezTo>
                      <a:pt x="693" y="604"/>
                      <a:pt x="662" y="619"/>
                      <a:pt x="656" y="638"/>
                    </a:cubicBezTo>
                    <a:cubicBezTo>
                      <a:pt x="589" y="761"/>
                      <a:pt x="578" y="916"/>
                      <a:pt x="589" y="1050"/>
                    </a:cubicBezTo>
                    <a:cubicBezTo>
                      <a:pt x="589" y="1061"/>
                      <a:pt x="601" y="1083"/>
                      <a:pt x="601" y="1094"/>
                    </a:cubicBezTo>
                    <a:cubicBezTo>
                      <a:pt x="578" y="1028"/>
                      <a:pt x="567" y="961"/>
                      <a:pt x="567" y="894"/>
                    </a:cubicBezTo>
                    <a:cubicBezTo>
                      <a:pt x="567" y="805"/>
                      <a:pt x="578" y="716"/>
                      <a:pt x="611" y="627"/>
                    </a:cubicBezTo>
                    <a:cubicBezTo>
                      <a:pt x="634" y="538"/>
                      <a:pt x="678" y="460"/>
                      <a:pt x="712" y="383"/>
                    </a:cubicBezTo>
                    <a:cubicBezTo>
                      <a:pt x="719" y="353"/>
                      <a:pt x="697" y="338"/>
                      <a:pt x="674" y="338"/>
                    </a:cubicBezTo>
                    <a:cubicBezTo>
                      <a:pt x="663" y="338"/>
                      <a:pt x="653" y="341"/>
                      <a:pt x="645" y="349"/>
                    </a:cubicBezTo>
                    <a:cubicBezTo>
                      <a:pt x="489" y="494"/>
                      <a:pt x="433" y="716"/>
                      <a:pt x="433" y="916"/>
                    </a:cubicBezTo>
                    <a:cubicBezTo>
                      <a:pt x="433" y="972"/>
                      <a:pt x="445" y="1038"/>
                      <a:pt x="456" y="1094"/>
                    </a:cubicBezTo>
                    <a:cubicBezTo>
                      <a:pt x="445" y="1094"/>
                      <a:pt x="445" y="1105"/>
                      <a:pt x="445" y="1105"/>
                    </a:cubicBezTo>
                    <a:cubicBezTo>
                      <a:pt x="423" y="1038"/>
                      <a:pt x="411" y="972"/>
                      <a:pt x="411" y="894"/>
                    </a:cubicBezTo>
                    <a:cubicBezTo>
                      <a:pt x="389" y="694"/>
                      <a:pt x="445" y="482"/>
                      <a:pt x="522" y="282"/>
                    </a:cubicBezTo>
                    <a:cubicBezTo>
                      <a:pt x="534" y="260"/>
                      <a:pt x="517" y="249"/>
                      <a:pt x="495" y="249"/>
                    </a:cubicBezTo>
                    <a:cubicBezTo>
                      <a:pt x="472" y="249"/>
                      <a:pt x="445" y="260"/>
                      <a:pt x="433" y="282"/>
                    </a:cubicBezTo>
                    <a:cubicBezTo>
                      <a:pt x="356" y="460"/>
                      <a:pt x="300" y="649"/>
                      <a:pt x="289" y="850"/>
                    </a:cubicBezTo>
                    <a:cubicBezTo>
                      <a:pt x="267" y="672"/>
                      <a:pt x="289" y="482"/>
                      <a:pt x="367" y="316"/>
                    </a:cubicBezTo>
                    <a:cubicBezTo>
                      <a:pt x="386" y="278"/>
                      <a:pt x="365" y="258"/>
                      <a:pt x="340" y="258"/>
                    </a:cubicBezTo>
                    <a:cubicBezTo>
                      <a:pt x="321" y="258"/>
                      <a:pt x="299" y="269"/>
                      <a:pt x="289" y="294"/>
                    </a:cubicBezTo>
                    <a:cubicBezTo>
                      <a:pt x="178" y="482"/>
                      <a:pt x="144" y="705"/>
                      <a:pt x="166" y="916"/>
                    </a:cubicBezTo>
                    <a:cubicBezTo>
                      <a:pt x="166" y="939"/>
                      <a:pt x="178" y="972"/>
                      <a:pt x="178" y="994"/>
                    </a:cubicBezTo>
                    <a:cubicBezTo>
                      <a:pt x="144" y="916"/>
                      <a:pt x="134" y="838"/>
                      <a:pt x="122" y="749"/>
                    </a:cubicBezTo>
                    <a:cubicBezTo>
                      <a:pt x="111" y="516"/>
                      <a:pt x="200" y="282"/>
                      <a:pt x="356" y="104"/>
                    </a:cubicBezTo>
                    <a:cubicBezTo>
                      <a:pt x="381" y="79"/>
                      <a:pt x="362" y="48"/>
                      <a:pt x="337" y="48"/>
                    </a:cubicBezTo>
                    <a:cubicBezTo>
                      <a:pt x="329" y="48"/>
                      <a:pt x="320" y="51"/>
                      <a:pt x="312" y="60"/>
                    </a:cubicBezTo>
                    <a:cubicBezTo>
                      <a:pt x="111" y="238"/>
                      <a:pt x="0" y="494"/>
                      <a:pt x="0" y="771"/>
                    </a:cubicBezTo>
                    <a:cubicBezTo>
                      <a:pt x="0" y="1028"/>
                      <a:pt x="122" y="1350"/>
                      <a:pt x="356" y="1483"/>
                    </a:cubicBezTo>
                    <a:cubicBezTo>
                      <a:pt x="363" y="1487"/>
                      <a:pt x="370" y="1488"/>
                      <a:pt x="375" y="1488"/>
                    </a:cubicBezTo>
                    <a:cubicBezTo>
                      <a:pt x="387" y="1488"/>
                      <a:pt x="396" y="1483"/>
                      <a:pt x="411" y="1483"/>
                    </a:cubicBezTo>
                    <a:cubicBezTo>
                      <a:pt x="445" y="1517"/>
                      <a:pt x="478" y="1539"/>
                      <a:pt x="522" y="1550"/>
                    </a:cubicBezTo>
                    <a:cubicBezTo>
                      <a:pt x="545" y="1561"/>
                      <a:pt x="567" y="1572"/>
                      <a:pt x="601" y="1584"/>
                    </a:cubicBezTo>
                    <a:cubicBezTo>
                      <a:pt x="623" y="1584"/>
                      <a:pt x="645" y="1561"/>
                      <a:pt x="656" y="1539"/>
                    </a:cubicBezTo>
                    <a:cubicBezTo>
                      <a:pt x="656" y="1539"/>
                      <a:pt x="667" y="1539"/>
                      <a:pt x="667" y="1528"/>
                    </a:cubicBezTo>
                    <a:cubicBezTo>
                      <a:pt x="678" y="1528"/>
                      <a:pt x="678" y="1539"/>
                      <a:pt x="678" y="1539"/>
                    </a:cubicBezTo>
                    <a:cubicBezTo>
                      <a:pt x="678" y="1539"/>
                      <a:pt x="690" y="1550"/>
                      <a:pt x="700" y="1550"/>
                    </a:cubicBezTo>
                    <a:lnTo>
                      <a:pt x="712" y="1550"/>
                    </a:lnTo>
                    <a:cubicBezTo>
                      <a:pt x="712" y="1561"/>
                      <a:pt x="723" y="1561"/>
                      <a:pt x="723" y="1572"/>
                    </a:cubicBezTo>
                    <a:cubicBezTo>
                      <a:pt x="734" y="1572"/>
                      <a:pt x="745" y="1584"/>
                      <a:pt x="745" y="1584"/>
                    </a:cubicBezTo>
                    <a:cubicBezTo>
                      <a:pt x="754" y="1588"/>
                      <a:pt x="765" y="1591"/>
                      <a:pt x="776" y="1591"/>
                    </a:cubicBezTo>
                    <a:cubicBezTo>
                      <a:pt x="793" y="1591"/>
                      <a:pt x="810" y="1585"/>
                      <a:pt x="823" y="1572"/>
                    </a:cubicBezTo>
                    <a:lnTo>
                      <a:pt x="834" y="1561"/>
                    </a:lnTo>
                    <a:cubicBezTo>
                      <a:pt x="834" y="1561"/>
                      <a:pt x="845" y="1572"/>
                      <a:pt x="845" y="1584"/>
                    </a:cubicBezTo>
                    <a:cubicBezTo>
                      <a:pt x="849" y="1593"/>
                      <a:pt x="856" y="1597"/>
                      <a:pt x="866" y="1597"/>
                    </a:cubicBezTo>
                    <a:cubicBezTo>
                      <a:pt x="888" y="1597"/>
                      <a:pt x="920" y="1574"/>
                      <a:pt x="912" y="1550"/>
                    </a:cubicBezTo>
                    <a:lnTo>
                      <a:pt x="912" y="1528"/>
                    </a:lnTo>
                    <a:cubicBezTo>
                      <a:pt x="923" y="1528"/>
                      <a:pt x="945" y="1517"/>
                      <a:pt x="957" y="1517"/>
                    </a:cubicBezTo>
                    <a:cubicBezTo>
                      <a:pt x="1034" y="1495"/>
                      <a:pt x="1112" y="1450"/>
                      <a:pt x="1167" y="1406"/>
                    </a:cubicBezTo>
                    <a:cubicBezTo>
                      <a:pt x="1167" y="1416"/>
                      <a:pt x="1167" y="1439"/>
                      <a:pt x="1190" y="1439"/>
                    </a:cubicBezTo>
                    <a:cubicBezTo>
                      <a:pt x="1194" y="1441"/>
                      <a:pt x="1199" y="1442"/>
                      <a:pt x="1203" y="1442"/>
                    </a:cubicBezTo>
                    <a:cubicBezTo>
                      <a:pt x="1224" y="1442"/>
                      <a:pt x="1248" y="1424"/>
                      <a:pt x="1256" y="1406"/>
                    </a:cubicBezTo>
                    <a:cubicBezTo>
                      <a:pt x="1256" y="1394"/>
                      <a:pt x="1268" y="1372"/>
                      <a:pt x="1279" y="1361"/>
                    </a:cubicBezTo>
                    <a:cubicBezTo>
                      <a:pt x="1285" y="1364"/>
                      <a:pt x="1291" y="1365"/>
                      <a:pt x="1296" y="1365"/>
                    </a:cubicBezTo>
                    <a:cubicBezTo>
                      <a:pt x="1313" y="1365"/>
                      <a:pt x="1329" y="1355"/>
                      <a:pt x="1345" y="1339"/>
                    </a:cubicBezTo>
                    <a:cubicBezTo>
                      <a:pt x="1368" y="1317"/>
                      <a:pt x="1390" y="1283"/>
                      <a:pt x="1412" y="1261"/>
                    </a:cubicBezTo>
                    <a:lnTo>
                      <a:pt x="1468" y="1261"/>
                    </a:lnTo>
                    <a:cubicBezTo>
                      <a:pt x="1523" y="1250"/>
                      <a:pt x="1557" y="1194"/>
                      <a:pt x="1590" y="1150"/>
                    </a:cubicBezTo>
                    <a:cubicBezTo>
                      <a:pt x="1657" y="1050"/>
                      <a:pt x="1713" y="949"/>
                      <a:pt x="1768" y="838"/>
                    </a:cubicBezTo>
                    <a:cubicBezTo>
                      <a:pt x="1857" y="649"/>
                      <a:pt x="1924" y="449"/>
                      <a:pt x="1891" y="238"/>
                    </a:cubicBezTo>
                    <a:cubicBezTo>
                      <a:pt x="1891" y="226"/>
                      <a:pt x="1883" y="221"/>
                      <a:pt x="1872" y="221"/>
                    </a:cubicBezTo>
                    <a:cubicBezTo>
                      <a:pt x="1853" y="221"/>
                      <a:pt x="1824" y="238"/>
                      <a:pt x="1824" y="260"/>
                    </a:cubicBezTo>
                    <a:cubicBezTo>
                      <a:pt x="1846" y="427"/>
                      <a:pt x="1813" y="583"/>
                      <a:pt x="1746" y="738"/>
                    </a:cubicBezTo>
                    <a:cubicBezTo>
                      <a:pt x="1740" y="738"/>
                      <a:pt x="1738" y="741"/>
                      <a:pt x="1736" y="744"/>
                    </a:cubicBezTo>
                    <a:lnTo>
                      <a:pt x="1736" y="744"/>
                    </a:lnTo>
                    <a:cubicBezTo>
                      <a:pt x="1779" y="567"/>
                      <a:pt x="1768" y="359"/>
                      <a:pt x="1735" y="182"/>
                    </a:cubicBezTo>
                    <a:cubicBezTo>
                      <a:pt x="1731" y="164"/>
                      <a:pt x="1717" y="156"/>
                      <a:pt x="1700" y="156"/>
                    </a:cubicBezTo>
                    <a:cubicBezTo>
                      <a:pt x="1664" y="156"/>
                      <a:pt x="1616" y="189"/>
                      <a:pt x="1624" y="227"/>
                    </a:cubicBezTo>
                    <a:cubicBezTo>
                      <a:pt x="1635" y="405"/>
                      <a:pt x="1657" y="571"/>
                      <a:pt x="1624" y="749"/>
                    </a:cubicBezTo>
                    <a:cubicBezTo>
                      <a:pt x="1612" y="771"/>
                      <a:pt x="1612" y="794"/>
                      <a:pt x="1602" y="816"/>
                    </a:cubicBezTo>
                    <a:cubicBezTo>
                      <a:pt x="1612" y="749"/>
                      <a:pt x="1612" y="672"/>
                      <a:pt x="1602" y="593"/>
                    </a:cubicBezTo>
                    <a:cubicBezTo>
                      <a:pt x="1635" y="405"/>
                      <a:pt x="1624" y="215"/>
                      <a:pt x="1568" y="37"/>
                    </a:cubicBezTo>
                    <a:cubicBezTo>
                      <a:pt x="1564" y="19"/>
                      <a:pt x="1553" y="12"/>
                      <a:pt x="1539" y="12"/>
                    </a:cubicBezTo>
                    <a:cubicBezTo>
                      <a:pt x="1510" y="12"/>
                      <a:pt x="1472" y="44"/>
                      <a:pt x="1479" y="82"/>
                    </a:cubicBezTo>
                    <a:cubicBezTo>
                      <a:pt x="1490" y="116"/>
                      <a:pt x="1490" y="149"/>
                      <a:pt x="1490" y="182"/>
                    </a:cubicBezTo>
                    <a:cubicBezTo>
                      <a:pt x="1490" y="171"/>
                      <a:pt x="1479" y="171"/>
                      <a:pt x="1468" y="171"/>
                    </a:cubicBezTo>
                    <a:lnTo>
                      <a:pt x="1468" y="160"/>
                    </a:lnTo>
                    <a:cubicBezTo>
                      <a:pt x="1461" y="145"/>
                      <a:pt x="1446" y="139"/>
                      <a:pt x="1430" y="139"/>
                    </a:cubicBezTo>
                    <a:cubicBezTo>
                      <a:pt x="1398" y="139"/>
                      <a:pt x="1361" y="163"/>
                      <a:pt x="1368" y="193"/>
                    </a:cubicBezTo>
                    <a:lnTo>
                      <a:pt x="1368" y="205"/>
                    </a:lnTo>
                    <a:cubicBezTo>
                      <a:pt x="1345" y="138"/>
                      <a:pt x="1313" y="71"/>
                      <a:pt x="1268" y="15"/>
                    </a:cubicBezTo>
                    <a:cubicBezTo>
                      <a:pt x="1260" y="5"/>
                      <a:pt x="1250" y="0"/>
                      <a:pt x="123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26" name="Google Shape;2726;p8"/>
              <p:cNvSpPr/>
              <p:nvPr/>
            </p:nvSpPr>
            <p:spPr>
              <a:xfrm>
                <a:off x="1730031" y="2084272"/>
                <a:ext cx="23200" cy="38376"/>
              </a:xfrm>
              <a:custGeom>
                <a:avLst/>
                <a:gdLst/>
                <a:ahLst/>
                <a:cxnLst/>
                <a:rect l="l" t="t" r="r" b="b"/>
                <a:pathLst>
                  <a:path w="665" h="1100" extrusionOk="0">
                    <a:moveTo>
                      <a:pt x="186" y="1"/>
                    </a:moveTo>
                    <a:cubicBezTo>
                      <a:pt x="164" y="11"/>
                      <a:pt x="153" y="23"/>
                      <a:pt x="153" y="45"/>
                    </a:cubicBezTo>
                    <a:cubicBezTo>
                      <a:pt x="130" y="189"/>
                      <a:pt x="108" y="334"/>
                      <a:pt x="120" y="479"/>
                    </a:cubicBezTo>
                    <a:cubicBezTo>
                      <a:pt x="130" y="557"/>
                      <a:pt x="142" y="646"/>
                      <a:pt x="186" y="723"/>
                    </a:cubicBezTo>
                    <a:lnTo>
                      <a:pt x="175" y="713"/>
                    </a:lnTo>
                    <a:cubicBezTo>
                      <a:pt x="120" y="646"/>
                      <a:pt x="86" y="568"/>
                      <a:pt x="53" y="479"/>
                    </a:cubicBezTo>
                    <a:cubicBezTo>
                      <a:pt x="53" y="469"/>
                      <a:pt x="48" y="465"/>
                      <a:pt x="41" y="465"/>
                    </a:cubicBezTo>
                    <a:cubicBezTo>
                      <a:pt x="25" y="465"/>
                      <a:pt x="0" y="485"/>
                      <a:pt x="9" y="501"/>
                    </a:cubicBezTo>
                    <a:cubicBezTo>
                      <a:pt x="31" y="657"/>
                      <a:pt x="108" y="802"/>
                      <a:pt x="219" y="913"/>
                    </a:cubicBezTo>
                    <a:cubicBezTo>
                      <a:pt x="249" y="933"/>
                      <a:pt x="279" y="970"/>
                      <a:pt x="316" y="970"/>
                    </a:cubicBezTo>
                    <a:cubicBezTo>
                      <a:pt x="321" y="970"/>
                      <a:pt x="326" y="969"/>
                      <a:pt x="331" y="968"/>
                    </a:cubicBezTo>
                    <a:lnTo>
                      <a:pt x="342" y="957"/>
                    </a:lnTo>
                    <a:lnTo>
                      <a:pt x="442" y="1091"/>
                    </a:lnTo>
                    <a:cubicBezTo>
                      <a:pt x="448" y="1097"/>
                      <a:pt x="457" y="1100"/>
                      <a:pt x="466" y="1100"/>
                    </a:cubicBezTo>
                    <a:cubicBezTo>
                      <a:pt x="487" y="1100"/>
                      <a:pt x="512" y="1084"/>
                      <a:pt x="520" y="1068"/>
                    </a:cubicBezTo>
                    <a:lnTo>
                      <a:pt x="542" y="1068"/>
                    </a:lnTo>
                    <a:cubicBezTo>
                      <a:pt x="553" y="1068"/>
                      <a:pt x="553" y="1057"/>
                      <a:pt x="565" y="1057"/>
                    </a:cubicBezTo>
                    <a:cubicBezTo>
                      <a:pt x="576" y="1074"/>
                      <a:pt x="590" y="1082"/>
                      <a:pt x="605" y="1082"/>
                    </a:cubicBezTo>
                    <a:cubicBezTo>
                      <a:pt x="620" y="1082"/>
                      <a:pt x="637" y="1074"/>
                      <a:pt x="654" y="1057"/>
                    </a:cubicBezTo>
                    <a:cubicBezTo>
                      <a:pt x="664" y="1046"/>
                      <a:pt x="664" y="1035"/>
                      <a:pt x="654" y="1024"/>
                    </a:cubicBezTo>
                    <a:lnTo>
                      <a:pt x="654" y="1012"/>
                    </a:lnTo>
                    <a:lnTo>
                      <a:pt x="642" y="1002"/>
                    </a:lnTo>
                    <a:cubicBezTo>
                      <a:pt x="620" y="980"/>
                      <a:pt x="598" y="957"/>
                      <a:pt x="587" y="935"/>
                    </a:cubicBezTo>
                    <a:cubicBezTo>
                      <a:pt x="565" y="913"/>
                      <a:pt x="542" y="891"/>
                      <a:pt x="531" y="868"/>
                    </a:cubicBezTo>
                    <a:cubicBezTo>
                      <a:pt x="509" y="846"/>
                      <a:pt x="486" y="812"/>
                      <a:pt x="486" y="779"/>
                    </a:cubicBezTo>
                    <a:cubicBezTo>
                      <a:pt x="486" y="768"/>
                      <a:pt x="464" y="768"/>
                      <a:pt x="453" y="768"/>
                    </a:cubicBezTo>
                    <a:cubicBezTo>
                      <a:pt x="442" y="768"/>
                      <a:pt x="431" y="779"/>
                      <a:pt x="431" y="790"/>
                    </a:cubicBezTo>
                    <a:cubicBezTo>
                      <a:pt x="420" y="824"/>
                      <a:pt x="420" y="857"/>
                      <a:pt x="431" y="879"/>
                    </a:cubicBezTo>
                    <a:cubicBezTo>
                      <a:pt x="420" y="868"/>
                      <a:pt x="409" y="857"/>
                      <a:pt x="397" y="834"/>
                    </a:cubicBezTo>
                    <a:cubicBezTo>
                      <a:pt x="397" y="824"/>
                      <a:pt x="387" y="824"/>
                      <a:pt x="387" y="812"/>
                    </a:cubicBezTo>
                    <a:cubicBezTo>
                      <a:pt x="375" y="790"/>
                      <a:pt x="364" y="768"/>
                      <a:pt x="353" y="757"/>
                    </a:cubicBezTo>
                    <a:cubicBezTo>
                      <a:pt x="342" y="746"/>
                      <a:pt x="342" y="746"/>
                      <a:pt x="331" y="746"/>
                    </a:cubicBezTo>
                    <a:cubicBezTo>
                      <a:pt x="275" y="646"/>
                      <a:pt x="231" y="535"/>
                      <a:pt x="209" y="423"/>
                    </a:cubicBezTo>
                    <a:cubicBezTo>
                      <a:pt x="197" y="290"/>
                      <a:pt x="209" y="156"/>
                      <a:pt x="219" y="23"/>
                    </a:cubicBezTo>
                    <a:cubicBezTo>
                      <a:pt x="231" y="11"/>
                      <a:pt x="209" y="1"/>
                      <a:pt x="186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27" name="Google Shape;2727;p8"/>
              <p:cNvSpPr/>
              <p:nvPr/>
            </p:nvSpPr>
            <p:spPr>
              <a:xfrm>
                <a:off x="1760593" y="2101367"/>
                <a:ext cx="4675" cy="17479"/>
              </a:xfrm>
              <a:custGeom>
                <a:avLst/>
                <a:gdLst/>
                <a:ahLst/>
                <a:cxnLst/>
                <a:rect l="l" t="t" r="r" b="b"/>
                <a:pathLst>
                  <a:path w="134" h="501" extrusionOk="0">
                    <a:moveTo>
                      <a:pt x="45" y="0"/>
                    </a:moveTo>
                    <a:cubicBezTo>
                      <a:pt x="22" y="11"/>
                      <a:pt x="11" y="22"/>
                      <a:pt x="11" y="45"/>
                    </a:cubicBezTo>
                    <a:cubicBezTo>
                      <a:pt x="11" y="122"/>
                      <a:pt x="22" y="189"/>
                      <a:pt x="33" y="267"/>
                    </a:cubicBezTo>
                    <a:lnTo>
                      <a:pt x="33" y="367"/>
                    </a:lnTo>
                    <a:cubicBezTo>
                      <a:pt x="33" y="401"/>
                      <a:pt x="33" y="423"/>
                      <a:pt x="11" y="445"/>
                    </a:cubicBezTo>
                    <a:cubicBezTo>
                      <a:pt x="0" y="467"/>
                      <a:pt x="11" y="490"/>
                      <a:pt x="22" y="500"/>
                    </a:cubicBezTo>
                    <a:cubicBezTo>
                      <a:pt x="45" y="500"/>
                      <a:pt x="67" y="490"/>
                      <a:pt x="77" y="478"/>
                    </a:cubicBezTo>
                    <a:cubicBezTo>
                      <a:pt x="134" y="411"/>
                      <a:pt x="134" y="322"/>
                      <a:pt x="134" y="245"/>
                    </a:cubicBezTo>
                    <a:cubicBezTo>
                      <a:pt x="134" y="200"/>
                      <a:pt x="134" y="167"/>
                      <a:pt x="122" y="122"/>
                    </a:cubicBezTo>
                    <a:cubicBezTo>
                      <a:pt x="122" y="78"/>
                      <a:pt x="100" y="45"/>
                      <a:pt x="77" y="11"/>
                    </a:cubicBezTo>
                    <a:cubicBezTo>
                      <a:pt x="77" y="0"/>
                      <a:pt x="55" y="0"/>
                      <a:pt x="4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28" name="Google Shape;2728;p8"/>
              <p:cNvSpPr/>
              <p:nvPr/>
            </p:nvSpPr>
            <p:spPr>
              <a:xfrm>
                <a:off x="1765024" y="2092401"/>
                <a:ext cx="7989" cy="24945"/>
              </a:xfrm>
              <a:custGeom>
                <a:avLst/>
                <a:gdLst/>
                <a:ahLst/>
                <a:cxnLst/>
                <a:rect l="l" t="t" r="r" b="b"/>
                <a:pathLst>
                  <a:path w="229" h="715" extrusionOk="0">
                    <a:moveTo>
                      <a:pt x="173" y="1"/>
                    </a:moveTo>
                    <a:cubicBezTo>
                      <a:pt x="151" y="12"/>
                      <a:pt x="140" y="23"/>
                      <a:pt x="140" y="45"/>
                    </a:cubicBezTo>
                    <a:cubicBezTo>
                      <a:pt x="140" y="157"/>
                      <a:pt x="128" y="268"/>
                      <a:pt x="106" y="368"/>
                    </a:cubicBezTo>
                    <a:cubicBezTo>
                      <a:pt x="96" y="480"/>
                      <a:pt x="62" y="579"/>
                      <a:pt x="7" y="680"/>
                    </a:cubicBezTo>
                    <a:cubicBezTo>
                      <a:pt x="0" y="704"/>
                      <a:pt x="13" y="715"/>
                      <a:pt x="29" y="715"/>
                    </a:cubicBezTo>
                    <a:cubicBezTo>
                      <a:pt x="42" y="715"/>
                      <a:pt x="57" y="706"/>
                      <a:pt x="62" y="690"/>
                    </a:cubicBezTo>
                    <a:cubicBezTo>
                      <a:pt x="128" y="591"/>
                      <a:pt x="173" y="480"/>
                      <a:pt x="195" y="368"/>
                    </a:cubicBezTo>
                    <a:lnTo>
                      <a:pt x="229" y="201"/>
                    </a:lnTo>
                    <a:cubicBezTo>
                      <a:pt x="229" y="134"/>
                      <a:pt x="229" y="79"/>
                      <a:pt x="217" y="23"/>
                    </a:cubicBezTo>
                    <a:cubicBezTo>
                      <a:pt x="217" y="1"/>
                      <a:pt x="184" y="1"/>
                      <a:pt x="173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29" name="Google Shape;2729;p8"/>
              <p:cNvSpPr/>
              <p:nvPr/>
            </p:nvSpPr>
            <p:spPr>
              <a:xfrm>
                <a:off x="1773781" y="2071537"/>
                <a:ext cx="4675" cy="32445"/>
              </a:xfrm>
              <a:custGeom>
                <a:avLst/>
                <a:gdLst/>
                <a:ahLst/>
                <a:cxnLst/>
                <a:rect l="l" t="t" r="r" b="b"/>
                <a:pathLst>
                  <a:path w="134" h="930" extrusionOk="0">
                    <a:moveTo>
                      <a:pt x="54" y="0"/>
                    </a:moveTo>
                    <a:cubicBezTo>
                      <a:pt x="44" y="0"/>
                      <a:pt x="33" y="13"/>
                      <a:pt x="33" y="21"/>
                    </a:cubicBezTo>
                    <a:cubicBezTo>
                      <a:pt x="67" y="166"/>
                      <a:pt x="78" y="321"/>
                      <a:pt x="67" y="465"/>
                    </a:cubicBezTo>
                    <a:cubicBezTo>
                      <a:pt x="67" y="544"/>
                      <a:pt x="67" y="610"/>
                      <a:pt x="45" y="688"/>
                    </a:cubicBezTo>
                    <a:cubicBezTo>
                      <a:pt x="33" y="755"/>
                      <a:pt x="11" y="833"/>
                      <a:pt x="0" y="900"/>
                    </a:cubicBezTo>
                    <a:cubicBezTo>
                      <a:pt x="0" y="922"/>
                      <a:pt x="14" y="930"/>
                      <a:pt x="29" y="930"/>
                    </a:cubicBezTo>
                    <a:cubicBezTo>
                      <a:pt x="44" y="930"/>
                      <a:pt x="61" y="922"/>
                      <a:pt x="67" y="910"/>
                    </a:cubicBezTo>
                    <a:cubicBezTo>
                      <a:pt x="122" y="766"/>
                      <a:pt x="134" y="610"/>
                      <a:pt x="134" y="455"/>
                    </a:cubicBezTo>
                    <a:cubicBezTo>
                      <a:pt x="134" y="310"/>
                      <a:pt x="111" y="154"/>
                      <a:pt x="67" y="10"/>
                    </a:cubicBezTo>
                    <a:cubicBezTo>
                      <a:pt x="63" y="3"/>
                      <a:pt x="59" y="0"/>
                      <a:pt x="5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30" name="Google Shape;2730;p8"/>
              <p:cNvSpPr/>
              <p:nvPr/>
            </p:nvSpPr>
            <p:spPr>
              <a:xfrm>
                <a:off x="1772211" y="2090098"/>
                <a:ext cx="10920" cy="22188"/>
              </a:xfrm>
              <a:custGeom>
                <a:avLst/>
                <a:gdLst/>
                <a:ahLst/>
                <a:cxnLst/>
                <a:rect l="l" t="t" r="r" b="b"/>
                <a:pathLst>
                  <a:path w="313" h="636" extrusionOk="0">
                    <a:moveTo>
                      <a:pt x="256" y="0"/>
                    </a:moveTo>
                    <a:cubicBezTo>
                      <a:pt x="245" y="0"/>
                      <a:pt x="223" y="22"/>
                      <a:pt x="223" y="45"/>
                    </a:cubicBezTo>
                    <a:cubicBezTo>
                      <a:pt x="234" y="123"/>
                      <a:pt x="212" y="190"/>
                      <a:pt x="189" y="267"/>
                    </a:cubicBezTo>
                    <a:cubicBezTo>
                      <a:pt x="179" y="312"/>
                      <a:pt x="156" y="345"/>
                      <a:pt x="145" y="390"/>
                    </a:cubicBezTo>
                    <a:cubicBezTo>
                      <a:pt x="134" y="412"/>
                      <a:pt x="123" y="434"/>
                      <a:pt x="112" y="445"/>
                    </a:cubicBezTo>
                    <a:cubicBezTo>
                      <a:pt x="112" y="467"/>
                      <a:pt x="100" y="479"/>
                      <a:pt x="100" y="501"/>
                    </a:cubicBezTo>
                    <a:lnTo>
                      <a:pt x="90" y="512"/>
                    </a:lnTo>
                    <a:lnTo>
                      <a:pt x="78" y="512"/>
                    </a:lnTo>
                    <a:lnTo>
                      <a:pt x="78" y="523"/>
                    </a:lnTo>
                    <a:cubicBezTo>
                      <a:pt x="67" y="523"/>
                      <a:pt x="67" y="534"/>
                      <a:pt x="56" y="534"/>
                    </a:cubicBezTo>
                    <a:cubicBezTo>
                      <a:pt x="56" y="534"/>
                      <a:pt x="56" y="546"/>
                      <a:pt x="45" y="546"/>
                    </a:cubicBezTo>
                    <a:cubicBezTo>
                      <a:pt x="34" y="556"/>
                      <a:pt x="23" y="556"/>
                      <a:pt x="11" y="579"/>
                    </a:cubicBezTo>
                    <a:cubicBezTo>
                      <a:pt x="11" y="590"/>
                      <a:pt x="1" y="601"/>
                      <a:pt x="11" y="612"/>
                    </a:cubicBezTo>
                    <a:cubicBezTo>
                      <a:pt x="19" y="626"/>
                      <a:pt x="30" y="635"/>
                      <a:pt x="42" y="635"/>
                    </a:cubicBezTo>
                    <a:cubicBezTo>
                      <a:pt x="50" y="635"/>
                      <a:pt x="59" y="632"/>
                      <a:pt x="67" y="623"/>
                    </a:cubicBezTo>
                    <a:cubicBezTo>
                      <a:pt x="112" y="601"/>
                      <a:pt x="145" y="579"/>
                      <a:pt x="179" y="546"/>
                    </a:cubicBezTo>
                    <a:cubicBezTo>
                      <a:pt x="212" y="501"/>
                      <a:pt x="234" y="467"/>
                      <a:pt x="245" y="423"/>
                    </a:cubicBezTo>
                    <a:cubicBezTo>
                      <a:pt x="245" y="412"/>
                      <a:pt x="245" y="401"/>
                      <a:pt x="234" y="390"/>
                    </a:cubicBezTo>
                    <a:cubicBezTo>
                      <a:pt x="234" y="390"/>
                      <a:pt x="223" y="390"/>
                      <a:pt x="223" y="378"/>
                    </a:cubicBezTo>
                    <a:cubicBezTo>
                      <a:pt x="234" y="345"/>
                      <a:pt x="256" y="301"/>
                      <a:pt x="268" y="267"/>
                    </a:cubicBezTo>
                    <a:cubicBezTo>
                      <a:pt x="290" y="178"/>
                      <a:pt x="312" y="101"/>
                      <a:pt x="301" y="12"/>
                    </a:cubicBezTo>
                    <a:cubicBezTo>
                      <a:pt x="290" y="0"/>
                      <a:pt x="268" y="0"/>
                      <a:pt x="256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31" name="Google Shape;2731;p8"/>
              <p:cNvSpPr/>
              <p:nvPr/>
            </p:nvSpPr>
            <p:spPr>
              <a:xfrm>
                <a:off x="1752046" y="2119195"/>
                <a:ext cx="35" cy="419"/>
              </a:xfrm>
              <a:custGeom>
                <a:avLst/>
                <a:gdLst/>
                <a:ahLst/>
                <a:cxnLst/>
                <a:rect l="l" t="t" r="r" b="b"/>
                <a:pathLst>
                  <a:path w="1" h="1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1"/>
                      <a:pt x="0" y="11"/>
                      <a:pt x="0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32" name="Google Shape;2732;p8"/>
              <p:cNvSpPr/>
              <p:nvPr/>
            </p:nvSpPr>
            <p:spPr>
              <a:xfrm>
                <a:off x="1752046" y="2119195"/>
                <a:ext cx="35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33" name="Google Shape;2733;p8"/>
              <p:cNvSpPr/>
              <p:nvPr/>
            </p:nvSpPr>
            <p:spPr>
              <a:xfrm>
                <a:off x="1752046" y="2106077"/>
                <a:ext cx="8164" cy="1549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444" extrusionOk="0">
                    <a:moveTo>
                      <a:pt x="117" y="0"/>
                    </a:moveTo>
                    <a:cubicBezTo>
                      <a:pt x="101" y="0"/>
                      <a:pt x="81" y="16"/>
                      <a:pt x="89" y="32"/>
                    </a:cubicBezTo>
                    <a:cubicBezTo>
                      <a:pt x="112" y="88"/>
                      <a:pt x="134" y="143"/>
                      <a:pt x="134" y="199"/>
                    </a:cubicBezTo>
                    <a:cubicBezTo>
                      <a:pt x="145" y="221"/>
                      <a:pt x="145" y="254"/>
                      <a:pt x="145" y="276"/>
                    </a:cubicBezTo>
                    <a:lnTo>
                      <a:pt x="145" y="298"/>
                    </a:lnTo>
                    <a:lnTo>
                      <a:pt x="145" y="310"/>
                    </a:lnTo>
                    <a:lnTo>
                      <a:pt x="145" y="321"/>
                    </a:lnTo>
                    <a:lnTo>
                      <a:pt x="145" y="332"/>
                    </a:lnTo>
                    <a:cubicBezTo>
                      <a:pt x="134" y="310"/>
                      <a:pt x="122" y="288"/>
                      <a:pt x="100" y="266"/>
                    </a:cubicBezTo>
                    <a:cubicBezTo>
                      <a:pt x="95" y="260"/>
                      <a:pt x="86" y="257"/>
                      <a:pt x="78" y="257"/>
                    </a:cubicBezTo>
                    <a:cubicBezTo>
                      <a:pt x="70" y="257"/>
                      <a:pt x="61" y="260"/>
                      <a:pt x="56" y="266"/>
                    </a:cubicBezTo>
                    <a:cubicBezTo>
                      <a:pt x="45" y="276"/>
                      <a:pt x="45" y="276"/>
                      <a:pt x="45" y="288"/>
                    </a:cubicBezTo>
                    <a:cubicBezTo>
                      <a:pt x="33" y="298"/>
                      <a:pt x="33" y="310"/>
                      <a:pt x="45" y="310"/>
                    </a:cubicBezTo>
                    <a:lnTo>
                      <a:pt x="45" y="321"/>
                    </a:lnTo>
                    <a:cubicBezTo>
                      <a:pt x="42" y="318"/>
                      <a:pt x="38" y="316"/>
                      <a:pt x="35" y="316"/>
                    </a:cubicBezTo>
                    <a:cubicBezTo>
                      <a:pt x="27" y="316"/>
                      <a:pt x="19" y="324"/>
                      <a:pt x="11" y="332"/>
                    </a:cubicBezTo>
                    <a:lnTo>
                      <a:pt x="0" y="343"/>
                    </a:lnTo>
                    <a:lnTo>
                      <a:pt x="0" y="355"/>
                    </a:lnTo>
                    <a:lnTo>
                      <a:pt x="0" y="365"/>
                    </a:lnTo>
                    <a:lnTo>
                      <a:pt x="0" y="377"/>
                    </a:lnTo>
                    <a:cubicBezTo>
                      <a:pt x="0" y="387"/>
                      <a:pt x="0" y="387"/>
                      <a:pt x="11" y="399"/>
                    </a:cubicBezTo>
                    <a:lnTo>
                      <a:pt x="23" y="399"/>
                    </a:lnTo>
                    <a:cubicBezTo>
                      <a:pt x="33" y="399"/>
                      <a:pt x="33" y="410"/>
                      <a:pt x="33" y="410"/>
                    </a:cubicBezTo>
                    <a:cubicBezTo>
                      <a:pt x="33" y="410"/>
                      <a:pt x="45" y="421"/>
                      <a:pt x="56" y="421"/>
                    </a:cubicBezTo>
                    <a:cubicBezTo>
                      <a:pt x="56" y="432"/>
                      <a:pt x="67" y="432"/>
                      <a:pt x="67" y="432"/>
                    </a:cubicBezTo>
                    <a:cubicBezTo>
                      <a:pt x="78" y="432"/>
                      <a:pt x="78" y="432"/>
                      <a:pt x="78" y="421"/>
                    </a:cubicBezTo>
                    <a:cubicBezTo>
                      <a:pt x="78" y="432"/>
                      <a:pt x="89" y="432"/>
                      <a:pt x="89" y="443"/>
                    </a:cubicBezTo>
                    <a:lnTo>
                      <a:pt x="112" y="443"/>
                    </a:lnTo>
                    <a:cubicBezTo>
                      <a:pt x="122" y="443"/>
                      <a:pt x="134" y="432"/>
                      <a:pt x="145" y="432"/>
                    </a:cubicBezTo>
                    <a:cubicBezTo>
                      <a:pt x="156" y="421"/>
                      <a:pt x="167" y="399"/>
                      <a:pt x="167" y="377"/>
                    </a:cubicBezTo>
                    <a:lnTo>
                      <a:pt x="189" y="377"/>
                    </a:lnTo>
                    <a:cubicBezTo>
                      <a:pt x="211" y="365"/>
                      <a:pt x="234" y="343"/>
                      <a:pt x="234" y="321"/>
                    </a:cubicBezTo>
                    <a:lnTo>
                      <a:pt x="234" y="276"/>
                    </a:lnTo>
                    <a:cubicBezTo>
                      <a:pt x="234" y="243"/>
                      <a:pt x="223" y="209"/>
                      <a:pt x="211" y="177"/>
                    </a:cubicBezTo>
                    <a:cubicBezTo>
                      <a:pt x="189" y="121"/>
                      <a:pt x="167" y="65"/>
                      <a:pt x="134" y="9"/>
                    </a:cubicBezTo>
                    <a:cubicBezTo>
                      <a:pt x="130" y="3"/>
                      <a:pt x="124" y="0"/>
                      <a:pt x="11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34" name="Google Shape;2734;p8"/>
              <p:cNvSpPr/>
              <p:nvPr/>
            </p:nvSpPr>
            <p:spPr>
              <a:xfrm>
                <a:off x="1757070" y="2117241"/>
                <a:ext cx="35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35" name="Google Shape;2735;p8"/>
              <p:cNvSpPr/>
              <p:nvPr/>
            </p:nvSpPr>
            <p:spPr>
              <a:xfrm>
                <a:off x="1724100" y="2081585"/>
                <a:ext cx="8059" cy="29899"/>
              </a:xfrm>
              <a:custGeom>
                <a:avLst/>
                <a:gdLst/>
                <a:ahLst/>
                <a:cxnLst/>
                <a:rect l="l" t="t" r="r" b="b"/>
                <a:pathLst>
                  <a:path w="231" h="857" extrusionOk="0">
                    <a:moveTo>
                      <a:pt x="64" y="1"/>
                    </a:moveTo>
                    <a:cubicBezTo>
                      <a:pt x="48" y="1"/>
                      <a:pt x="29" y="10"/>
                      <a:pt x="23" y="22"/>
                    </a:cubicBezTo>
                    <a:cubicBezTo>
                      <a:pt x="1" y="167"/>
                      <a:pt x="1" y="311"/>
                      <a:pt x="23" y="444"/>
                    </a:cubicBezTo>
                    <a:cubicBezTo>
                      <a:pt x="45" y="589"/>
                      <a:pt x="78" y="734"/>
                      <a:pt x="156" y="845"/>
                    </a:cubicBezTo>
                    <a:cubicBezTo>
                      <a:pt x="162" y="854"/>
                      <a:pt x="170" y="857"/>
                      <a:pt x="178" y="857"/>
                    </a:cubicBezTo>
                    <a:cubicBezTo>
                      <a:pt x="203" y="857"/>
                      <a:pt x="231" y="828"/>
                      <a:pt x="223" y="812"/>
                    </a:cubicBezTo>
                    <a:cubicBezTo>
                      <a:pt x="179" y="678"/>
                      <a:pt x="122" y="556"/>
                      <a:pt x="100" y="422"/>
                    </a:cubicBezTo>
                    <a:cubicBezTo>
                      <a:pt x="78" y="289"/>
                      <a:pt x="67" y="155"/>
                      <a:pt x="90" y="22"/>
                    </a:cubicBezTo>
                    <a:cubicBezTo>
                      <a:pt x="90" y="7"/>
                      <a:pt x="78" y="1"/>
                      <a:pt x="64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36" name="Google Shape;2736;p8"/>
              <p:cNvSpPr/>
              <p:nvPr/>
            </p:nvSpPr>
            <p:spPr>
              <a:xfrm>
                <a:off x="1765617" y="2072689"/>
                <a:ext cx="5442" cy="21316"/>
              </a:xfrm>
              <a:custGeom>
                <a:avLst/>
                <a:gdLst/>
                <a:ahLst/>
                <a:cxnLst/>
                <a:rect l="l" t="t" r="r" b="b"/>
                <a:pathLst>
                  <a:path w="156" h="611" extrusionOk="0">
                    <a:moveTo>
                      <a:pt x="40" y="1"/>
                    </a:moveTo>
                    <a:cubicBezTo>
                      <a:pt x="22" y="1"/>
                      <a:pt x="0" y="16"/>
                      <a:pt x="0" y="32"/>
                    </a:cubicBezTo>
                    <a:cubicBezTo>
                      <a:pt x="56" y="222"/>
                      <a:pt x="67" y="399"/>
                      <a:pt x="45" y="588"/>
                    </a:cubicBezTo>
                    <a:cubicBezTo>
                      <a:pt x="34" y="600"/>
                      <a:pt x="56" y="610"/>
                      <a:pt x="67" y="610"/>
                    </a:cubicBezTo>
                    <a:cubicBezTo>
                      <a:pt x="89" y="610"/>
                      <a:pt x="101" y="600"/>
                      <a:pt x="101" y="577"/>
                    </a:cubicBezTo>
                    <a:cubicBezTo>
                      <a:pt x="156" y="388"/>
                      <a:pt x="134" y="188"/>
                      <a:pt x="56" y="10"/>
                    </a:cubicBezTo>
                    <a:cubicBezTo>
                      <a:pt x="53" y="3"/>
                      <a:pt x="47" y="1"/>
                      <a:pt x="40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37" name="Google Shape;2737;p8"/>
              <p:cNvSpPr/>
              <p:nvPr/>
            </p:nvSpPr>
            <p:spPr>
              <a:xfrm>
                <a:off x="1415338" y="2234745"/>
                <a:ext cx="36771" cy="27666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793" extrusionOk="0">
                    <a:moveTo>
                      <a:pt x="75" y="1"/>
                    </a:moveTo>
                    <a:cubicBezTo>
                      <a:pt x="47" y="1"/>
                      <a:pt x="0" y="30"/>
                      <a:pt x="20" y="58"/>
                    </a:cubicBezTo>
                    <a:cubicBezTo>
                      <a:pt x="53" y="147"/>
                      <a:pt x="131" y="214"/>
                      <a:pt x="208" y="259"/>
                    </a:cubicBezTo>
                    <a:cubicBezTo>
                      <a:pt x="220" y="270"/>
                      <a:pt x="230" y="270"/>
                      <a:pt x="242" y="281"/>
                    </a:cubicBezTo>
                    <a:cubicBezTo>
                      <a:pt x="186" y="281"/>
                      <a:pt x="119" y="359"/>
                      <a:pt x="175" y="392"/>
                    </a:cubicBezTo>
                    <a:cubicBezTo>
                      <a:pt x="253" y="436"/>
                      <a:pt x="342" y="481"/>
                      <a:pt x="420" y="525"/>
                    </a:cubicBezTo>
                    <a:cubicBezTo>
                      <a:pt x="420" y="537"/>
                      <a:pt x="408" y="537"/>
                      <a:pt x="408" y="548"/>
                    </a:cubicBezTo>
                    <a:cubicBezTo>
                      <a:pt x="398" y="614"/>
                      <a:pt x="442" y="637"/>
                      <a:pt x="487" y="659"/>
                    </a:cubicBezTo>
                    <a:cubicBezTo>
                      <a:pt x="531" y="693"/>
                      <a:pt x="576" y="715"/>
                      <a:pt x="631" y="726"/>
                    </a:cubicBezTo>
                    <a:cubicBezTo>
                      <a:pt x="720" y="770"/>
                      <a:pt x="831" y="782"/>
                      <a:pt x="932" y="792"/>
                    </a:cubicBezTo>
                    <a:cubicBezTo>
                      <a:pt x="987" y="792"/>
                      <a:pt x="1054" y="715"/>
                      <a:pt x="1009" y="671"/>
                    </a:cubicBezTo>
                    <a:cubicBezTo>
                      <a:pt x="1043" y="637"/>
                      <a:pt x="1054" y="592"/>
                      <a:pt x="998" y="570"/>
                    </a:cubicBezTo>
                    <a:cubicBezTo>
                      <a:pt x="920" y="537"/>
                      <a:pt x="853" y="515"/>
                      <a:pt x="764" y="503"/>
                    </a:cubicBezTo>
                    <a:cubicBezTo>
                      <a:pt x="675" y="481"/>
                      <a:pt x="586" y="448"/>
                      <a:pt x="509" y="404"/>
                    </a:cubicBezTo>
                    <a:lnTo>
                      <a:pt x="509" y="404"/>
                    </a:lnTo>
                    <a:cubicBezTo>
                      <a:pt x="576" y="436"/>
                      <a:pt x="653" y="459"/>
                      <a:pt x="731" y="470"/>
                    </a:cubicBezTo>
                    <a:cubicBezTo>
                      <a:pt x="748" y="473"/>
                      <a:pt x="766" y="474"/>
                      <a:pt x="786" y="474"/>
                    </a:cubicBezTo>
                    <a:cubicBezTo>
                      <a:pt x="858" y="474"/>
                      <a:pt x="943" y="456"/>
                      <a:pt x="987" y="404"/>
                    </a:cubicBezTo>
                    <a:cubicBezTo>
                      <a:pt x="1009" y="381"/>
                      <a:pt x="1021" y="337"/>
                      <a:pt x="976" y="325"/>
                    </a:cubicBezTo>
                    <a:cubicBezTo>
                      <a:pt x="966" y="322"/>
                      <a:pt x="957" y="321"/>
                      <a:pt x="947" y="321"/>
                    </a:cubicBezTo>
                    <a:cubicBezTo>
                      <a:pt x="923" y="321"/>
                      <a:pt x="900" y="329"/>
                      <a:pt x="876" y="337"/>
                    </a:cubicBezTo>
                    <a:cubicBezTo>
                      <a:pt x="831" y="337"/>
                      <a:pt x="798" y="337"/>
                      <a:pt x="764" y="325"/>
                    </a:cubicBezTo>
                    <a:cubicBezTo>
                      <a:pt x="687" y="325"/>
                      <a:pt x="609" y="292"/>
                      <a:pt x="542" y="270"/>
                    </a:cubicBezTo>
                    <a:cubicBezTo>
                      <a:pt x="464" y="248"/>
                      <a:pt x="386" y="214"/>
                      <a:pt x="309" y="170"/>
                    </a:cubicBezTo>
                    <a:cubicBezTo>
                      <a:pt x="264" y="147"/>
                      <a:pt x="230" y="125"/>
                      <a:pt x="198" y="92"/>
                    </a:cubicBezTo>
                    <a:cubicBezTo>
                      <a:pt x="153" y="70"/>
                      <a:pt x="119" y="36"/>
                      <a:pt x="86" y="3"/>
                    </a:cubicBezTo>
                    <a:cubicBezTo>
                      <a:pt x="83" y="2"/>
                      <a:pt x="79" y="1"/>
                      <a:pt x="75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38" name="Google Shape;2738;p8"/>
              <p:cNvSpPr/>
              <p:nvPr/>
            </p:nvSpPr>
            <p:spPr>
              <a:xfrm>
                <a:off x="1432293" y="2187053"/>
                <a:ext cx="49610" cy="21491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616" extrusionOk="0">
                    <a:moveTo>
                      <a:pt x="558" y="1"/>
                    </a:moveTo>
                    <a:cubicBezTo>
                      <a:pt x="519" y="1"/>
                      <a:pt x="493" y="59"/>
                      <a:pt x="523" y="68"/>
                    </a:cubicBezTo>
                    <a:cubicBezTo>
                      <a:pt x="590" y="102"/>
                      <a:pt x="656" y="124"/>
                      <a:pt x="723" y="157"/>
                    </a:cubicBezTo>
                    <a:cubicBezTo>
                      <a:pt x="723" y="157"/>
                      <a:pt x="735" y="157"/>
                      <a:pt x="735" y="169"/>
                    </a:cubicBezTo>
                    <a:cubicBezTo>
                      <a:pt x="723" y="157"/>
                      <a:pt x="713" y="157"/>
                      <a:pt x="690" y="157"/>
                    </a:cubicBezTo>
                    <a:cubicBezTo>
                      <a:pt x="684" y="154"/>
                      <a:pt x="677" y="153"/>
                      <a:pt x="671" y="153"/>
                    </a:cubicBezTo>
                    <a:cubicBezTo>
                      <a:pt x="656" y="153"/>
                      <a:pt x="642" y="161"/>
                      <a:pt x="634" y="169"/>
                    </a:cubicBezTo>
                    <a:cubicBezTo>
                      <a:pt x="579" y="157"/>
                      <a:pt x="523" y="147"/>
                      <a:pt x="479" y="135"/>
                    </a:cubicBezTo>
                    <a:cubicBezTo>
                      <a:pt x="473" y="133"/>
                      <a:pt x="467" y="132"/>
                      <a:pt x="461" y="132"/>
                    </a:cubicBezTo>
                    <a:cubicBezTo>
                      <a:pt x="434" y="132"/>
                      <a:pt x="410" y="151"/>
                      <a:pt x="401" y="169"/>
                    </a:cubicBezTo>
                    <a:cubicBezTo>
                      <a:pt x="390" y="179"/>
                      <a:pt x="381" y="217"/>
                      <a:pt x="396" y="232"/>
                    </a:cubicBezTo>
                    <a:lnTo>
                      <a:pt x="396" y="232"/>
                    </a:lnTo>
                    <a:cubicBezTo>
                      <a:pt x="303" y="212"/>
                      <a:pt x="218" y="201"/>
                      <a:pt x="123" y="180"/>
                    </a:cubicBezTo>
                    <a:cubicBezTo>
                      <a:pt x="67" y="180"/>
                      <a:pt x="1" y="291"/>
                      <a:pt x="78" y="302"/>
                    </a:cubicBezTo>
                    <a:cubicBezTo>
                      <a:pt x="234" y="325"/>
                      <a:pt x="390" y="358"/>
                      <a:pt x="535" y="424"/>
                    </a:cubicBezTo>
                    <a:cubicBezTo>
                      <a:pt x="612" y="447"/>
                      <a:pt x="679" y="480"/>
                      <a:pt x="745" y="513"/>
                    </a:cubicBezTo>
                    <a:cubicBezTo>
                      <a:pt x="824" y="547"/>
                      <a:pt x="890" y="592"/>
                      <a:pt x="979" y="614"/>
                    </a:cubicBezTo>
                    <a:cubicBezTo>
                      <a:pt x="982" y="615"/>
                      <a:pt x="986" y="615"/>
                      <a:pt x="989" y="615"/>
                    </a:cubicBezTo>
                    <a:cubicBezTo>
                      <a:pt x="1027" y="615"/>
                      <a:pt x="1098" y="566"/>
                      <a:pt x="1057" y="525"/>
                    </a:cubicBezTo>
                    <a:cubicBezTo>
                      <a:pt x="1035" y="503"/>
                      <a:pt x="1024" y="480"/>
                      <a:pt x="990" y="469"/>
                    </a:cubicBezTo>
                    <a:cubicBezTo>
                      <a:pt x="1002" y="458"/>
                      <a:pt x="1012" y="458"/>
                      <a:pt x="1012" y="458"/>
                    </a:cubicBezTo>
                    <a:lnTo>
                      <a:pt x="1024" y="458"/>
                    </a:lnTo>
                    <a:cubicBezTo>
                      <a:pt x="1036" y="467"/>
                      <a:pt x="1049" y="470"/>
                      <a:pt x="1061" y="470"/>
                    </a:cubicBezTo>
                    <a:cubicBezTo>
                      <a:pt x="1081" y="470"/>
                      <a:pt x="1099" y="460"/>
                      <a:pt x="1113" y="447"/>
                    </a:cubicBezTo>
                    <a:cubicBezTo>
                      <a:pt x="1124" y="424"/>
                      <a:pt x="1135" y="402"/>
                      <a:pt x="1135" y="380"/>
                    </a:cubicBezTo>
                    <a:cubicBezTo>
                      <a:pt x="1190" y="414"/>
                      <a:pt x="1246" y="447"/>
                      <a:pt x="1313" y="480"/>
                    </a:cubicBezTo>
                    <a:cubicBezTo>
                      <a:pt x="1316" y="481"/>
                      <a:pt x="1318" y="482"/>
                      <a:pt x="1321" y="482"/>
                    </a:cubicBezTo>
                    <a:cubicBezTo>
                      <a:pt x="1357" y="482"/>
                      <a:pt x="1422" y="421"/>
                      <a:pt x="1391" y="380"/>
                    </a:cubicBezTo>
                    <a:cubicBezTo>
                      <a:pt x="1291" y="280"/>
                      <a:pt x="1135" y="202"/>
                      <a:pt x="1002" y="147"/>
                    </a:cubicBezTo>
                    <a:cubicBezTo>
                      <a:pt x="868" y="80"/>
                      <a:pt x="723" y="24"/>
                      <a:pt x="568" y="2"/>
                    </a:cubicBezTo>
                    <a:cubicBezTo>
                      <a:pt x="564" y="1"/>
                      <a:pt x="561" y="1"/>
                      <a:pt x="55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39" name="Google Shape;2739;p8"/>
              <p:cNvSpPr/>
              <p:nvPr/>
            </p:nvSpPr>
            <p:spPr>
              <a:xfrm>
                <a:off x="1434875" y="2172260"/>
                <a:ext cx="45842" cy="23968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687" extrusionOk="0">
                    <a:moveTo>
                      <a:pt x="132" y="0"/>
                    </a:moveTo>
                    <a:cubicBezTo>
                      <a:pt x="69" y="0"/>
                      <a:pt x="1" y="104"/>
                      <a:pt x="82" y="114"/>
                    </a:cubicBezTo>
                    <a:cubicBezTo>
                      <a:pt x="283" y="170"/>
                      <a:pt x="494" y="237"/>
                      <a:pt x="683" y="326"/>
                    </a:cubicBezTo>
                    <a:cubicBezTo>
                      <a:pt x="772" y="371"/>
                      <a:pt x="861" y="426"/>
                      <a:pt x="938" y="482"/>
                    </a:cubicBezTo>
                    <a:cubicBezTo>
                      <a:pt x="1027" y="548"/>
                      <a:pt x="1094" y="626"/>
                      <a:pt x="1183" y="682"/>
                    </a:cubicBezTo>
                    <a:cubicBezTo>
                      <a:pt x="1190" y="685"/>
                      <a:pt x="1198" y="687"/>
                      <a:pt x="1206" y="687"/>
                    </a:cubicBezTo>
                    <a:cubicBezTo>
                      <a:pt x="1252" y="687"/>
                      <a:pt x="1313" y="640"/>
                      <a:pt x="1294" y="593"/>
                    </a:cubicBezTo>
                    <a:cubicBezTo>
                      <a:pt x="1250" y="492"/>
                      <a:pt x="1161" y="426"/>
                      <a:pt x="1072" y="371"/>
                    </a:cubicBezTo>
                    <a:cubicBezTo>
                      <a:pt x="983" y="304"/>
                      <a:pt x="894" y="248"/>
                      <a:pt x="794" y="203"/>
                    </a:cubicBezTo>
                    <a:cubicBezTo>
                      <a:pt x="582" y="114"/>
                      <a:pt x="360" y="48"/>
                      <a:pt x="149" y="3"/>
                    </a:cubicBezTo>
                    <a:cubicBezTo>
                      <a:pt x="144" y="1"/>
                      <a:pt x="138" y="0"/>
                      <a:pt x="132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40" name="Google Shape;2740;p8"/>
              <p:cNvSpPr/>
              <p:nvPr/>
            </p:nvSpPr>
            <p:spPr>
              <a:xfrm>
                <a:off x="1421548" y="2217336"/>
                <a:ext cx="41411" cy="17897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513" extrusionOk="0">
                    <a:moveTo>
                      <a:pt x="87" y="0"/>
                    </a:moveTo>
                    <a:cubicBezTo>
                      <a:pt x="45" y="0"/>
                      <a:pt x="1" y="59"/>
                      <a:pt x="42" y="80"/>
                    </a:cubicBezTo>
                    <a:cubicBezTo>
                      <a:pt x="52" y="102"/>
                      <a:pt x="75" y="112"/>
                      <a:pt x="97" y="124"/>
                    </a:cubicBezTo>
                    <a:cubicBezTo>
                      <a:pt x="97" y="135"/>
                      <a:pt x="109" y="135"/>
                      <a:pt x="109" y="135"/>
                    </a:cubicBezTo>
                    <a:cubicBezTo>
                      <a:pt x="141" y="157"/>
                      <a:pt x="164" y="169"/>
                      <a:pt x="186" y="191"/>
                    </a:cubicBezTo>
                    <a:cubicBezTo>
                      <a:pt x="175" y="201"/>
                      <a:pt x="186" y="224"/>
                      <a:pt x="208" y="246"/>
                    </a:cubicBezTo>
                    <a:cubicBezTo>
                      <a:pt x="408" y="379"/>
                      <a:pt x="653" y="491"/>
                      <a:pt x="909" y="513"/>
                    </a:cubicBezTo>
                    <a:cubicBezTo>
                      <a:pt x="932" y="513"/>
                      <a:pt x="942" y="502"/>
                      <a:pt x="964" y="491"/>
                    </a:cubicBezTo>
                    <a:lnTo>
                      <a:pt x="1065" y="491"/>
                    </a:lnTo>
                    <a:cubicBezTo>
                      <a:pt x="1110" y="491"/>
                      <a:pt x="1187" y="402"/>
                      <a:pt x="1110" y="369"/>
                    </a:cubicBezTo>
                    <a:cubicBezTo>
                      <a:pt x="976" y="324"/>
                      <a:pt x="831" y="313"/>
                      <a:pt x="698" y="280"/>
                    </a:cubicBezTo>
                    <a:cubicBezTo>
                      <a:pt x="653" y="268"/>
                      <a:pt x="598" y="246"/>
                      <a:pt x="542" y="235"/>
                    </a:cubicBezTo>
                    <a:cubicBezTo>
                      <a:pt x="531" y="224"/>
                      <a:pt x="520" y="224"/>
                      <a:pt x="509" y="213"/>
                    </a:cubicBezTo>
                    <a:cubicBezTo>
                      <a:pt x="442" y="179"/>
                      <a:pt x="364" y="146"/>
                      <a:pt x="297" y="112"/>
                    </a:cubicBezTo>
                    <a:cubicBezTo>
                      <a:pt x="230" y="68"/>
                      <a:pt x="164" y="35"/>
                      <a:pt x="97" y="1"/>
                    </a:cubicBezTo>
                    <a:cubicBezTo>
                      <a:pt x="94" y="0"/>
                      <a:pt x="90" y="0"/>
                      <a:pt x="8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41" name="Google Shape;2741;p8"/>
              <p:cNvSpPr/>
              <p:nvPr/>
            </p:nvSpPr>
            <p:spPr>
              <a:xfrm>
                <a:off x="1420850" y="2202439"/>
                <a:ext cx="44063" cy="25014"/>
              </a:xfrm>
              <a:custGeom>
                <a:avLst/>
                <a:gdLst/>
                <a:ahLst/>
                <a:cxnLst/>
                <a:rect l="l" t="t" r="r" b="b"/>
                <a:pathLst>
                  <a:path w="1263" h="717" extrusionOk="0">
                    <a:moveTo>
                      <a:pt x="94" y="1"/>
                    </a:moveTo>
                    <a:cubicBezTo>
                      <a:pt x="51" y="1"/>
                      <a:pt x="0" y="46"/>
                      <a:pt x="28" y="84"/>
                    </a:cubicBezTo>
                    <a:cubicBezTo>
                      <a:pt x="72" y="161"/>
                      <a:pt x="161" y="217"/>
                      <a:pt x="240" y="262"/>
                    </a:cubicBezTo>
                    <a:cubicBezTo>
                      <a:pt x="317" y="317"/>
                      <a:pt x="406" y="361"/>
                      <a:pt x="495" y="395"/>
                    </a:cubicBezTo>
                    <a:cubicBezTo>
                      <a:pt x="651" y="462"/>
                      <a:pt x="829" y="507"/>
                      <a:pt x="996" y="562"/>
                    </a:cubicBezTo>
                    <a:cubicBezTo>
                      <a:pt x="929" y="551"/>
                      <a:pt x="873" y="529"/>
                      <a:pt x="807" y="507"/>
                    </a:cubicBezTo>
                    <a:cubicBezTo>
                      <a:pt x="651" y="462"/>
                      <a:pt x="495" y="406"/>
                      <a:pt x="339" y="351"/>
                    </a:cubicBezTo>
                    <a:cubicBezTo>
                      <a:pt x="334" y="349"/>
                      <a:pt x="328" y="348"/>
                      <a:pt x="323" y="348"/>
                    </a:cubicBezTo>
                    <a:cubicBezTo>
                      <a:pt x="270" y="348"/>
                      <a:pt x="214" y="432"/>
                      <a:pt x="284" y="462"/>
                    </a:cubicBezTo>
                    <a:cubicBezTo>
                      <a:pt x="440" y="529"/>
                      <a:pt x="596" y="596"/>
                      <a:pt x="751" y="651"/>
                    </a:cubicBezTo>
                    <a:cubicBezTo>
                      <a:pt x="818" y="673"/>
                      <a:pt x="885" y="695"/>
                      <a:pt x="962" y="707"/>
                    </a:cubicBezTo>
                    <a:cubicBezTo>
                      <a:pt x="997" y="712"/>
                      <a:pt x="1035" y="716"/>
                      <a:pt x="1072" y="716"/>
                    </a:cubicBezTo>
                    <a:cubicBezTo>
                      <a:pt x="1118" y="716"/>
                      <a:pt x="1164" y="709"/>
                      <a:pt x="1207" y="684"/>
                    </a:cubicBezTo>
                    <a:cubicBezTo>
                      <a:pt x="1229" y="662"/>
                      <a:pt x="1263" y="606"/>
                      <a:pt x="1218" y="584"/>
                    </a:cubicBezTo>
                    <a:cubicBezTo>
                      <a:pt x="1174" y="562"/>
                      <a:pt x="1118" y="573"/>
                      <a:pt x="1063" y="562"/>
                    </a:cubicBezTo>
                    <a:cubicBezTo>
                      <a:pt x="1118" y="551"/>
                      <a:pt x="1152" y="484"/>
                      <a:pt x="1096" y="462"/>
                    </a:cubicBezTo>
                    <a:cubicBezTo>
                      <a:pt x="918" y="406"/>
                      <a:pt x="751" y="351"/>
                      <a:pt x="584" y="284"/>
                    </a:cubicBezTo>
                    <a:cubicBezTo>
                      <a:pt x="507" y="240"/>
                      <a:pt x="418" y="206"/>
                      <a:pt x="351" y="161"/>
                    </a:cubicBezTo>
                    <a:cubicBezTo>
                      <a:pt x="273" y="106"/>
                      <a:pt x="195" y="50"/>
                      <a:pt x="117" y="6"/>
                    </a:cubicBezTo>
                    <a:cubicBezTo>
                      <a:pt x="110" y="2"/>
                      <a:pt x="102" y="1"/>
                      <a:pt x="94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42" name="Google Shape;2742;p8"/>
              <p:cNvSpPr/>
              <p:nvPr/>
            </p:nvSpPr>
            <p:spPr>
              <a:xfrm>
                <a:off x="1435782" y="2205962"/>
                <a:ext cx="12071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346" h="177" extrusionOk="0">
                    <a:moveTo>
                      <a:pt x="107" y="0"/>
                    </a:moveTo>
                    <a:cubicBezTo>
                      <a:pt x="93" y="0"/>
                      <a:pt x="80" y="2"/>
                      <a:pt x="67" y="5"/>
                    </a:cubicBezTo>
                    <a:cubicBezTo>
                      <a:pt x="45" y="5"/>
                      <a:pt x="23" y="16"/>
                      <a:pt x="12" y="38"/>
                    </a:cubicBezTo>
                    <a:cubicBezTo>
                      <a:pt x="0" y="60"/>
                      <a:pt x="12" y="83"/>
                      <a:pt x="34" y="83"/>
                    </a:cubicBezTo>
                    <a:cubicBezTo>
                      <a:pt x="45" y="83"/>
                      <a:pt x="67" y="94"/>
                      <a:pt x="89" y="105"/>
                    </a:cubicBezTo>
                    <a:cubicBezTo>
                      <a:pt x="101" y="105"/>
                      <a:pt x="123" y="116"/>
                      <a:pt x="145" y="116"/>
                    </a:cubicBezTo>
                    <a:cubicBezTo>
                      <a:pt x="145" y="116"/>
                      <a:pt x="156" y="116"/>
                      <a:pt x="156" y="127"/>
                    </a:cubicBezTo>
                    <a:lnTo>
                      <a:pt x="178" y="127"/>
                    </a:lnTo>
                    <a:cubicBezTo>
                      <a:pt x="178" y="139"/>
                      <a:pt x="190" y="139"/>
                      <a:pt x="190" y="139"/>
                    </a:cubicBezTo>
                    <a:cubicBezTo>
                      <a:pt x="212" y="149"/>
                      <a:pt x="223" y="161"/>
                      <a:pt x="245" y="172"/>
                    </a:cubicBezTo>
                    <a:cubicBezTo>
                      <a:pt x="251" y="175"/>
                      <a:pt x="258" y="176"/>
                      <a:pt x="265" y="176"/>
                    </a:cubicBezTo>
                    <a:cubicBezTo>
                      <a:pt x="285" y="176"/>
                      <a:pt x="307" y="166"/>
                      <a:pt x="323" y="149"/>
                    </a:cubicBezTo>
                    <a:cubicBezTo>
                      <a:pt x="334" y="127"/>
                      <a:pt x="346" y="105"/>
                      <a:pt x="323" y="83"/>
                    </a:cubicBezTo>
                    <a:cubicBezTo>
                      <a:pt x="279" y="60"/>
                      <a:pt x="245" y="38"/>
                      <a:pt x="201" y="16"/>
                    </a:cubicBezTo>
                    <a:cubicBezTo>
                      <a:pt x="169" y="8"/>
                      <a:pt x="138" y="0"/>
                      <a:pt x="10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43" name="Google Shape;2743;p8"/>
              <p:cNvSpPr/>
              <p:nvPr/>
            </p:nvSpPr>
            <p:spPr>
              <a:xfrm>
                <a:off x="1420676" y="2186529"/>
                <a:ext cx="84986" cy="86730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2486" extrusionOk="0">
                    <a:moveTo>
                      <a:pt x="1930" y="1"/>
                    </a:moveTo>
                    <a:cubicBezTo>
                      <a:pt x="1582" y="1"/>
                      <a:pt x="1113" y="131"/>
                      <a:pt x="723" y="696"/>
                    </a:cubicBezTo>
                    <a:cubicBezTo>
                      <a:pt x="0" y="1741"/>
                      <a:pt x="1056" y="2486"/>
                      <a:pt x="1056" y="2486"/>
                    </a:cubicBezTo>
                    <a:lnTo>
                      <a:pt x="2113" y="1741"/>
                    </a:lnTo>
                    <a:lnTo>
                      <a:pt x="2380" y="1262"/>
                    </a:lnTo>
                    <a:lnTo>
                      <a:pt x="2435" y="95"/>
                    </a:lnTo>
                    <a:cubicBezTo>
                      <a:pt x="2435" y="95"/>
                      <a:pt x="2226" y="1"/>
                      <a:pt x="1930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44" name="Google Shape;2744;p8"/>
              <p:cNvSpPr/>
              <p:nvPr/>
            </p:nvSpPr>
            <p:spPr>
              <a:xfrm>
                <a:off x="1410767" y="2171179"/>
                <a:ext cx="85963" cy="96150"/>
              </a:xfrm>
              <a:custGeom>
                <a:avLst/>
                <a:gdLst/>
                <a:ahLst/>
                <a:cxnLst/>
                <a:rect l="l" t="t" r="r" b="b"/>
                <a:pathLst>
                  <a:path w="2464" h="2756" extrusionOk="0">
                    <a:moveTo>
                      <a:pt x="1286" y="0"/>
                    </a:moveTo>
                    <a:cubicBezTo>
                      <a:pt x="1234" y="0"/>
                      <a:pt x="1188" y="80"/>
                      <a:pt x="1241" y="101"/>
                    </a:cubicBezTo>
                    <a:cubicBezTo>
                      <a:pt x="1419" y="157"/>
                      <a:pt x="1585" y="201"/>
                      <a:pt x="1741" y="279"/>
                    </a:cubicBezTo>
                    <a:cubicBezTo>
                      <a:pt x="1730" y="290"/>
                      <a:pt x="1718" y="323"/>
                      <a:pt x="1741" y="335"/>
                    </a:cubicBezTo>
                    <a:cubicBezTo>
                      <a:pt x="1774" y="345"/>
                      <a:pt x="1807" y="368"/>
                      <a:pt x="1841" y="390"/>
                    </a:cubicBezTo>
                    <a:cubicBezTo>
                      <a:pt x="1819" y="379"/>
                      <a:pt x="1797" y="379"/>
                      <a:pt x="1774" y="379"/>
                    </a:cubicBezTo>
                    <a:cubicBezTo>
                      <a:pt x="1752" y="379"/>
                      <a:pt x="1730" y="402"/>
                      <a:pt x="1730" y="412"/>
                    </a:cubicBezTo>
                    <a:cubicBezTo>
                      <a:pt x="1652" y="379"/>
                      <a:pt x="1563" y="345"/>
                      <a:pt x="1485" y="313"/>
                    </a:cubicBezTo>
                    <a:cubicBezTo>
                      <a:pt x="1419" y="290"/>
                      <a:pt x="1352" y="279"/>
                      <a:pt x="1296" y="268"/>
                    </a:cubicBezTo>
                    <a:cubicBezTo>
                      <a:pt x="1229" y="246"/>
                      <a:pt x="1162" y="212"/>
                      <a:pt x="1096" y="201"/>
                    </a:cubicBezTo>
                    <a:cubicBezTo>
                      <a:pt x="1063" y="201"/>
                      <a:pt x="984" y="246"/>
                      <a:pt x="1018" y="279"/>
                    </a:cubicBezTo>
                    <a:cubicBezTo>
                      <a:pt x="1096" y="357"/>
                      <a:pt x="1241" y="379"/>
                      <a:pt x="1352" y="402"/>
                    </a:cubicBezTo>
                    <a:cubicBezTo>
                      <a:pt x="1474" y="446"/>
                      <a:pt x="1596" y="491"/>
                      <a:pt x="1718" y="557"/>
                    </a:cubicBezTo>
                    <a:cubicBezTo>
                      <a:pt x="1841" y="624"/>
                      <a:pt x="1952" y="691"/>
                      <a:pt x="2052" y="780"/>
                    </a:cubicBezTo>
                    <a:cubicBezTo>
                      <a:pt x="2108" y="824"/>
                      <a:pt x="2163" y="869"/>
                      <a:pt x="2208" y="924"/>
                    </a:cubicBezTo>
                    <a:cubicBezTo>
                      <a:pt x="2219" y="946"/>
                      <a:pt x="2242" y="958"/>
                      <a:pt x="2252" y="980"/>
                    </a:cubicBezTo>
                    <a:lnTo>
                      <a:pt x="2252" y="1002"/>
                    </a:lnTo>
                    <a:cubicBezTo>
                      <a:pt x="2230" y="980"/>
                      <a:pt x="2219" y="958"/>
                      <a:pt x="2208" y="935"/>
                    </a:cubicBezTo>
                    <a:cubicBezTo>
                      <a:pt x="2199" y="927"/>
                      <a:pt x="2189" y="923"/>
                      <a:pt x="2178" y="923"/>
                    </a:cubicBezTo>
                    <a:cubicBezTo>
                      <a:pt x="2162" y="923"/>
                      <a:pt x="2144" y="932"/>
                      <a:pt x="2130" y="946"/>
                    </a:cubicBezTo>
                    <a:cubicBezTo>
                      <a:pt x="2108" y="913"/>
                      <a:pt x="2074" y="891"/>
                      <a:pt x="2041" y="869"/>
                    </a:cubicBezTo>
                    <a:cubicBezTo>
                      <a:pt x="2008" y="846"/>
                      <a:pt x="1975" y="835"/>
                      <a:pt x="1930" y="824"/>
                    </a:cubicBezTo>
                    <a:cubicBezTo>
                      <a:pt x="1927" y="821"/>
                      <a:pt x="1923" y="820"/>
                      <a:pt x="1919" y="820"/>
                    </a:cubicBezTo>
                    <a:cubicBezTo>
                      <a:pt x="1907" y="820"/>
                      <a:pt x="1893" y="830"/>
                      <a:pt x="1886" y="846"/>
                    </a:cubicBezTo>
                    <a:cubicBezTo>
                      <a:pt x="1874" y="857"/>
                      <a:pt x="1863" y="879"/>
                      <a:pt x="1874" y="891"/>
                    </a:cubicBezTo>
                    <a:cubicBezTo>
                      <a:pt x="1908" y="913"/>
                      <a:pt x="1930" y="946"/>
                      <a:pt x="1952" y="968"/>
                    </a:cubicBezTo>
                    <a:cubicBezTo>
                      <a:pt x="1985" y="991"/>
                      <a:pt x="2008" y="1013"/>
                      <a:pt x="2030" y="1035"/>
                    </a:cubicBezTo>
                    <a:cubicBezTo>
                      <a:pt x="2064" y="1069"/>
                      <a:pt x="2086" y="1102"/>
                      <a:pt x="2119" y="1136"/>
                    </a:cubicBezTo>
                    <a:lnTo>
                      <a:pt x="2086" y="1169"/>
                    </a:lnTo>
                    <a:cubicBezTo>
                      <a:pt x="2052" y="1136"/>
                      <a:pt x="2019" y="1102"/>
                      <a:pt x="1975" y="1069"/>
                    </a:cubicBezTo>
                    <a:cubicBezTo>
                      <a:pt x="1896" y="1013"/>
                      <a:pt x="1797" y="958"/>
                      <a:pt x="1708" y="924"/>
                    </a:cubicBezTo>
                    <a:cubicBezTo>
                      <a:pt x="1703" y="921"/>
                      <a:pt x="1698" y="920"/>
                      <a:pt x="1692" y="920"/>
                    </a:cubicBezTo>
                    <a:cubicBezTo>
                      <a:pt x="1648" y="920"/>
                      <a:pt x="1591" y="993"/>
                      <a:pt x="1641" y="1013"/>
                    </a:cubicBezTo>
                    <a:cubicBezTo>
                      <a:pt x="1763" y="1080"/>
                      <a:pt x="1874" y="1158"/>
                      <a:pt x="1975" y="1247"/>
                    </a:cubicBezTo>
                    <a:cubicBezTo>
                      <a:pt x="1941" y="1235"/>
                      <a:pt x="1919" y="1213"/>
                      <a:pt x="1886" y="1202"/>
                    </a:cubicBezTo>
                    <a:cubicBezTo>
                      <a:pt x="1774" y="1146"/>
                      <a:pt x="1663" y="1091"/>
                      <a:pt x="1540" y="1047"/>
                    </a:cubicBezTo>
                    <a:cubicBezTo>
                      <a:pt x="1296" y="958"/>
                      <a:pt x="1051" y="891"/>
                      <a:pt x="796" y="857"/>
                    </a:cubicBezTo>
                    <a:cubicBezTo>
                      <a:pt x="751" y="857"/>
                      <a:pt x="695" y="924"/>
                      <a:pt x="751" y="935"/>
                    </a:cubicBezTo>
                    <a:cubicBezTo>
                      <a:pt x="996" y="980"/>
                      <a:pt x="1229" y="1047"/>
                      <a:pt x="1463" y="1146"/>
                    </a:cubicBezTo>
                    <a:cubicBezTo>
                      <a:pt x="1530" y="1169"/>
                      <a:pt x="1596" y="1202"/>
                      <a:pt x="1663" y="1235"/>
                    </a:cubicBezTo>
                    <a:cubicBezTo>
                      <a:pt x="1619" y="1225"/>
                      <a:pt x="1585" y="1213"/>
                      <a:pt x="1552" y="1202"/>
                    </a:cubicBezTo>
                    <a:cubicBezTo>
                      <a:pt x="1540" y="1191"/>
                      <a:pt x="1518" y="1191"/>
                      <a:pt x="1507" y="1191"/>
                    </a:cubicBezTo>
                    <a:cubicBezTo>
                      <a:pt x="1496" y="1180"/>
                      <a:pt x="1485" y="1180"/>
                      <a:pt x="1474" y="1169"/>
                    </a:cubicBezTo>
                    <a:cubicBezTo>
                      <a:pt x="1296" y="1091"/>
                      <a:pt x="1085" y="1080"/>
                      <a:pt x="895" y="1080"/>
                    </a:cubicBezTo>
                    <a:cubicBezTo>
                      <a:pt x="829" y="1091"/>
                      <a:pt x="773" y="1202"/>
                      <a:pt x="862" y="1202"/>
                    </a:cubicBezTo>
                    <a:cubicBezTo>
                      <a:pt x="1037" y="1213"/>
                      <a:pt x="1212" y="1246"/>
                      <a:pt x="1387" y="1299"/>
                    </a:cubicBezTo>
                    <a:lnTo>
                      <a:pt x="1387" y="1299"/>
                    </a:lnTo>
                    <a:cubicBezTo>
                      <a:pt x="1365" y="1293"/>
                      <a:pt x="1339" y="1286"/>
                      <a:pt x="1313" y="1286"/>
                    </a:cubicBezTo>
                    <a:cubicBezTo>
                      <a:pt x="1300" y="1286"/>
                      <a:pt x="1287" y="1288"/>
                      <a:pt x="1273" y="1291"/>
                    </a:cubicBezTo>
                    <a:cubicBezTo>
                      <a:pt x="1241" y="1302"/>
                      <a:pt x="1185" y="1369"/>
                      <a:pt x="1241" y="1391"/>
                    </a:cubicBezTo>
                    <a:cubicBezTo>
                      <a:pt x="1355" y="1423"/>
                      <a:pt x="1470" y="1464"/>
                      <a:pt x="1584" y="1514"/>
                    </a:cubicBezTo>
                    <a:lnTo>
                      <a:pt x="1584" y="1514"/>
                    </a:lnTo>
                    <a:cubicBezTo>
                      <a:pt x="1581" y="1514"/>
                      <a:pt x="1577" y="1514"/>
                      <a:pt x="1574" y="1514"/>
                    </a:cubicBezTo>
                    <a:cubicBezTo>
                      <a:pt x="1463" y="1480"/>
                      <a:pt x="1352" y="1458"/>
                      <a:pt x="1241" y="1435"/>
                    </a:cubicBezTo>
                    <a:cubicBezTo>
                      <a:pt x="1007" y="1391"/>
                      <a:pt x="784" y="1369"/>
                      <a:pt x="562" y="1291"/>
                    </a:cubicBezTo>
                    <a:cubicBezTo>
                      <a:pt x="559" y="1290"/>
                      <a:pt x="556" y="1290"/>
                      <a:pt x="552" y="1290"/>
                    </a:cubicBezTo>
                    <a:cubicBezTo>
                      <a:pt x="521" y="1290"/>
                      <a:pt x="488" y="1338"/>
                      <a:pt x="529" y="1358"/>
                    </a:cubicBezTo>
                    <a:cubicBezTo>
                      <a:pt x="740" y="1435"/>
                      <a:pt x="962" y="1480"/>
                      <a:pt x="1174" y="1536"/>
                    </a:cubicBezTo>
                    <a:cubicBezTo>
                      <a:pt x="1285" y="1558"/>
                      <a:pt x="1385" y="1580"/>
                      <a:pt x="1496" y="1613"/>
                    </a:cubicBezTo>
                    <a:cubicBezTo>
                      <a:pt x="1552" y="1625"/>
                      <a:pt x="1596" y="1647"/>
                      <a:pt x="1652" y="1669"/>
                    </a:cubicBezTo>
                    <a:cubicBezTo>
                      <a:pt x="1663" y="1680"/>
                      <a:pt x="1674" y="1680"/>
                      <a:pt x="1685" y="1692"/>
                    </a:cubicBezTo>
                    <a:lnTo>
                      <a:pt x="1696" y="1692"/>
                    </a:lnTo>
                    <a:lnTo>
                      <a:pt x="1708" y="1702"/>
                    </a:lnTo>
                    <a:lnTo>
                      <a:pt x="1708" y="1714"/>
                    </a:lnTo>
                    <a:cubicBezTo>
                      <a:pt x="1696" y="1702"/>
                      <a:pt x="1685" y="1702"/>
                      <a:pt x="1674" y="1702"/>
                    </a:cubicBezTo>
                    <a:cubicBezTo>
                      <a:pt x="1670" y="1700"/>
                      <a:pt x="1666" y="1700"/>
                      <a:pt x="1661" y="1700"/>
                    </a:cubicBezTo>
                    <a:cubicBezTo>
                      <a:pt x="1641" y="1700"/>
                      <a:pt x="1617" y="1718"/>
                      <a:pt x="1607" y="1736"/>
                    </a:cubicBezTo>
                    <a:cubicBezTo>
                      <a:pt x="1596" y="1758"/>
                      <a:pt x="1585" y="1791"/>
                      <a:pt x="1607" y="1803"/>
                    </a:cubicBezTo>
                    <a:lnTo>
                      <a:pt x="1607" y="1803"/>
                    </a:lnTo>
                    <a:cubicBezTo>
                      <a:pt x="1577" y="1803"/>
                      <a:pt x="1548" y="1802"/>
                      <a:pt x="1518" y="1791"/>
                    </a:cubicBezTo>
                    <a:cubicBezTo>
                      <a:pt x="1485" y="1791"/>
                      <a:pt x="1451" y="1803"/>
                      <a:pt x="1441" y="1825"/>
                    </a:cubicBezTo>
                    <a:cubicBezTo>
                      <a:pt x="1429" y="1858"/>
                      <a:pt x="1429" y="1892"/>
                      <a:pt x="1463" y="1892"/>
                    </a:cubicBezTo>
                    <a:cubicBezTo>
                      <a:pt x="1474" y="1903"/>
                      <a:pt x="1496" y="1903"/>
                      <a:pt x="1518" y="1914"/>
                    </a:cubicBezTo>
                    <a:cubicBezTo>
                      <a:pt x="1451" y="1903"/>
                      <a:pt x="1385" y="1892"/>
                      <a:pt x="1318" y="1870"/>
                    </a:cubicBezTo>
                    <a:cubicBezTo>
                      <a:pt x="1096" y="1825"/>
                      <a:pt x="873" y="1758"/>
                      <a:pt x="651" y="1702"/>
                    </a:cubicBezTo>
                    <a:cubicBezTo>
                      <a:pt x="649" y="1701"/>
                      <a:pt x="647" y="1701"/>
                      <a:pt x="644" y="1701"/>
                    </a:cubicBezTo>
                    <a:cubicBezTo>
                      <a:pt x="621" y="1701"/>
                      <a:pt x="587" y="1748"/>
                      <a:pt x="618" y="1758"/>
                    </a:cubicBezTo>
                    <a:cubicBezTo>
                      <a:pt x="862" y="1847"/>
                      <a:pt x="1096" y="1925"/>
                      <a:pt x="1340" y="1992"/>
                    </a:cubicBezTo>
                    <a:lnTo>
                      <a:pt x="1374" y="1992"/>
                    </a:lnTo>
                    <a:cubicBezTo>
                      <a:pt x="1362" y="2003"/>
                      <a:pt x="1352" y="2014"/>
                      <a:pt x="1352" y="2025"/>
                    </a:cubicBezTo>
                    <a:cubicBezTo>
                      <a:pt x="1307" y="2014"/>
                      <a:pt x="1251" y="2014"/>
                      <a:pt x="1196" y="2003"/>
                    </a:cubicBezTo>
                    <a:cubicBezTo>
                      <a:pt x="1185" y="2003"/>
                      <a:pt x="1162" y="2014"/>
                      <a:pt x="1152" y="2025"/>
                    </a:cubicBezTo>
                    <a:cubicBezTo>
                      <a:pt x="1140" y="2014"/>
                      <a:pt x="1118" y="2014"/>
                      <a:pt x="1096" y="2014"/>
                    </a:cubicBezTo>
                    <a:cubicBezTo>
                      <a:pt x="907" y="1959"/>
                      <a:pt x="717" y="1880"/>
                      <a:pt x="529" y="1803"/>
                    </a:cubicBezTo>
                    <a:cubicBezTo>
                      <a:pt x="525" y="1802"/>
                      <a:pt x="521" y="1801"/>
                      <a:pt x="517" y="1801"/>
                    </a:cubicBezTo>
                    <a:cubicBezTo>
                      <a:pt x="486" y="1801"/>
                      <a:pt x="454" y="1838"/>
                      <a:pt x="484" y="1858"/>
                    </a:cubicBezTo>
                    <a:cubicBezTo>
                      <a:pt x="673" y="1959"/>
                      <a:pt x="862" y="2036"/>
                      <a:pt x="1063" y="2103"/>
                    </a:cubicBezTo>
                    <a:cubicBezTo>
                      <a:pt x="1162" y="2137"/>
                      <a:pt x="1263" y="2170"/>
                      <a:pt x="1374" y="2192"/>
                    </a:cubicBezTo>
                    <a:cubicBezTo>
                      <a:pt x="1396" y="2203"/>
                      <a:pt x="1429" y="2214"/>
                      <a:pt x="1463" y="2214"/>
                    </a:cubicBezTo>
                    <a:cubicBezTo>
                      <a:pt x="1441" y="2214"/>
                      <a:pt x="1419" y="2214"/>
                      <a:pt x="1407" y="2226"/>
                    </a:cubicBezTo>
                    <a:cubicBezTo>
                      <a:pt x="1396" y="2226"/>
                      <a:pt x="1385" y="2236"/>
                      <a:pt x="1374" y="2248"/>
                    </a:cubicBezTo>
                    <a:cubicBezTo>
                      <a:pt x="1374" y="2248"/>
                      <a:pt x="1362" y="2248"/>
                      <a:pt x="1362" y="2258"/>
                    </a:cubicBezTo>
                    <a:cubicBezTo>
                      <a:pt x="1352" y="2248"/>
                      <a:pt x="1330" y="2248"/>
                      <a:pt x="1318" y="2248"/>
                    </a:cubicBezTo>
                    <a:cubicBezTo>
                      <a:pt x="1218" y="2226"/>
                      <a:pt x="1107" y="2192"/>
                      <a:pt x="1007" y="2159"/>
                    </a:cubicBezTo>
                    <a:lnTo>
                      <a:pt x="707" y="2058"/>
                    </a:lnTo>
                    <a:cubicBezTo>
                      <a:pt x="695" y="2058"/>
                      <a:pt x="673" y="2048"/>
                      <a:pt x="662" y="2048"/>
                    </a:cubicBezTo>
                    <a:cubicBezTo>
                      <a:pt x="573" y="2003"/>
                      <a:pt x="473" y="1947"/>
                      <a:pt x="373" y="1947"/>
                    </a:cubicBezTo>
                    <a:cubicBezTo>
                      <a:pt x="339" y="1947"/>
                      <a:pt x="317" y="1969"/>
                      <a:pt x="329" y="1992"/>
                    </a:cubicBezTo>
                    <a:cubicBezTo>
                      <a:pt x="395" y="2070"/>
                      <a:pt x="529" y="2114"/>
                      <a:pt x="618" y="2159"/>
                    </a:cubicBezTo>
                    <a:cubicBezTo>
                      <a:pt x="729" y="2203"/>
                      <a:pt x="840" y="2248"/>
                      <a:pt x="940" y="2281"/>
                    </a:cubicBezTo>
                    <a:cubicBezTo>
                      <a:pt x="1107" y="2337"/>
                      <a:pt x="1273" y="2381"/>
                      <a:pt x="1429" y="2426"/>
                    </a:cubicBezTo>
                    <a:cubicBezTo>
                      <a:pt x="1385" y="2436"/>
                      <a:pt x="1340" y="2436"/>
                      <a:pt x="1296" y="2436"/>
                    </a:cubicBezTo>
                    <a:cubicBezTo>
                      <a:pt x="1196" y="2426"/>
                      <a:pt x="1096" y="2414"/>
                      <a:pt x="1007" y="2392"/>
                    </a:cubicBezTo>
                    <a:cubicBezTo>
                      <a:pt x="796" y="2347"/>
                      <a:pt x="595" y="2270"/>
                      <a:pt x="384" y="2226"/>
                    </a:cubicBezTo>
                    <a:cubicBezTo>
                      <a:pt x="380" y="2225"/>
                      <a:pt x="377" y="2224"/>
                      <a:pt x="373" y="2224"/>
                    </a:cubicBezTo>
                    <a:cubicBezTo>
                      <a:pt x="333" y="2224"/>
                      <a:pt x="298" y="2282"/>
                      <a:pt x="339" y="2292"/>
                    </a:cubicBezTo>
                    <a:cubicBezTo>
                      <a:pt x="562" y="2347"/>
                      <a:pt x="762" y="2436"/>
                      <a:pt x="974" y="2493"/>
                    </a:cubicBezTo>
                    <a:cubicBezTo>
                      <a:pt x="1073" y="2525"/>
                      <a:pt x="1174" y="2537"/>
                      <a:pt x="1273" y="2548"/>
                    </a:cubicBezTo>
                    <a:lnTo>
                      <a:pt x="1396" y="2548"/>
                    </a:lnTo>
                    <a:cubicBezTo>
                      <a:pt x="1385" y="2548"/>
                      <a:pt x="1362" y="2559"/>
                      <a:pt x="1352" y="2570"/>
                    </a:cubicBezTo>
                    <a:cubicBezTo>
                      <a:pt x="1340" y="2581"/>
                      <a:pt x="1330" y="2592"/>
                      <a:pt x="1330" y="2614"/>
                    </a:cubicBezTo>
                    <a:cubicBezTo>
                      <a:pt x="1265" y="2629"/>
                      <a:pt x="1200" y="2635"/>
                      <a:pt x="1135" y="2635"/>
                    </a:cubicBezTo>
                    <a:cubicBezTo>
                      <a:pt x="1001" y="2635"/>
                      <a:pt x="868" y="2608"/>
                      <a:pt x="740" y="2570"/>
                    </a:cubicBezTo>
                    <a:cubicBezTo>
                      <a:pt x="484" y="2493"/>
                      <a:pt x="250" y="2370"/>
                      <a:pt x="84" y="2159"/>
                    </a:cubicBezTo>
                    <a:cubicBezTo>
                      <a:pt x="78" y="2151"/>
                      <a:pt x="70" y="2147"/>
                      <a:pt x="61" y="2147"/>
                    </a:cubicBezTo>
                    <a:cubicBezTo>
                      <a:pt x="34" y="2147"/>
                      <a:pt x="0" y="2180"/>
                      <a:pt x="17" y="2214"/>
                    </a:cubicBezTo>
                    <a:cubicBezTo>
                      <a:pt x="184" y="2448"/>
                      <a:pt x="440" y="2592"/>
                      <a:pt x="707" y="2681"/>
                    </a:cubicBezTo>
                    <a:cubicBezTo>
                      <a:pt x="832" y="2721"/>
                      <a:pt x="971" y="2755"/>
                      <a:pt x="1105" y="2755"/>
                    </a:cubicBezTo>
                    <a:cubicBezTo>
                      <a:pt x="1234" y="2755"/>
                      <a:pt x="1359" y="2724"/>
                      <a:pt x="1463" y="2637"/>
                    </a:cubicBezTo>
                    <a:cubicBezTo>
                      <a:pt x="1474" y="2626"/>
                      <a:pt x="1485" y="2614"/>
                      <a:pt x="1485" y="2604"/>
                    </a:cubicBezTo>
                    <a:cubicBezTo>
                      <a:pt x="1496" y="2592"/>
                      <a:pt x="1496" y="2581"/>
                      <a:pt x="1507" y="2570"/>
                    </a:cubicBezTo>
                    <a:lnTo>
                      <a:pt x="1518" y="2570"/>
                    </a:lnTo>
                    <a:cubicBezTo>
                      <a:pt x="1530" y="2570"/>
                      <a:pt x="1540" y="2559"/>
                      <a:pt x="1552" y="2548"/>
                    </a:cubicBezTo>
                    <a:cubicBezTo>
                      <a:pt x="1563" y="2537"/>
                      <a:pt x="1563" y="2515"/>
                      <a:pt x="1552" y="2503"/>
                    </a:cubicBezTo>
                    <a:cubicBezTo>
                      <a:pt x="1563" y="2503"/>
                      <a:pt x="1563" y="2493"/>
                      <a:pt x="1574" y="2493"/>
                    </a:cubicBezTo>
                    <a:cubicBezTo>
                      <a:pt x="1574" y="2493"/>
                      <a:pt x="1585" y="2481"/>
                      <a:pt x="1585" y="2459"/>
                    </a:cubicBezTo>
                    <a:cubicBezTo>
                      <a:pt x="1596" y="2470"/>
                      <a:pt x="1607" y="2470"/>
                      <a:pt x="1619" y="2470"/>
                    </a:cubicBezTo>
                    <a:cubicBezTo>
                      <a:pt x="1623" y="2472"/>
                      <a:pt x="1627" y="2473"/>
                      <a:pt x="1631" y="2473"/>
                    </a:cubicBezTo>
                    <a:cubicBezTo>
                      <a:pt x="1649" y="2473"/>
                      <a:pt x="1667" y="2457"/>
                      <a:pt x="1685" y="2448"/>
                    </a:cubicBezTo>
                    <a:cubicBezTo>
                      <a:pt x="1730" y="2414"/>
                      <a:pt x="1763" y="2359"/>
                      <a:pt x="1797" y="2303"/>
                    </a:cubicBezTo>
                    <a:lnTo>
                      <a:pt x="1807" y="2292"/>
                    </a:lnTo>
                    <a:cubicBezTo>
                      <a:pt x="1830" y="2281"/>
                      <a:pt x="1841" y="2258"/>
                      <a:pt x="1863" y="2236"/>
                    </a:cubicBezTo>
                    <a:cubicBezTo>
                      <a:pt x="1874" y="2226"/>
                      <a:pt x="1874" y="2192"/>
                      <a:pt x="1852" y="2181"/>
                    </a:cubicBezTo>
                    <a:cubicBezTo>
                      <a:pt x="1863" y="2170"/>
                      <a:pt x="1863" y="2159"/>
                      <a:pt x="1874" y="2147"/>
                    </a:cubicBezTo>
                    <a:lnTo>
                      <a:pt x="1874" y="2137"/>
                    </a:lnTo>
                    <a:lnTo>
                      <a:pt x="1886" y="2137"/>
                    </a:lnTo>
                    <a:cubicBezTo>
                      <a:pt x="1908" y="2137"/>
                      <a:pt x="1941" y="2114"/>
                      <a:pt x="1952" y="2092"/>
                    </a:cubicBezTo>
                    <a:lnTo>
                      <a:pt x="1952" y="2081"/>
                    </a:lnTo>
                    <a:cubicBezTo>
                      <a:pt x="1985" y="2081"/>
                      <a:pt x="2019" y="2070"/>
                      <a:pt x="2041" y="2048"/>
                    </a:cubicBezTo>
                    <a:cubicBezTo>
                      <a:pt x="2074" y="2025"/>
                      <a:pt x="2086" y="1992"/>
                      <a:pt x="2064" y="1959"/>
                    </a:cubicBezTo>
                    <a:cubicBezTo>
                      <a:pt x="2052" y="1936"/>
                      <a:pt x="2030" y="1925"/>
                      <a:pt x="2008" y="1914"/>
                    </a:cubicBezTo>
                    <a:cubicBezTo>
                      <a:pt x="2030" y="1880"/>
                      <a:pt x="2041" y="1847"/>
                      <a:pt x="2052" y="1814"/>
                    </a:cubicBezTo>
                    <a:cubicBezTo>
                      <a:pt x="2074" y="1814"/>
                      <a:pt x="2086" y="1814"/>
                      <a:pt x="2108" y="1803"/>
                    </a:cubicBezTo>
                    <a:cubicBezTo>
                      <a:pt x="2186" y="1725"/>
                      <a:pt x="2230" y="1636"/>
                      <a:pt x="2252" y="1524"/>
                    </a:cubicBezTo>
                    <a:cubicBezTo>
                      <a:pt x="2252" y="1492"/>
                      <a:pt x="2264" y="1458"/>
                      <a:pt x="2252" y="1413"/>
                    </a:cubicBezTo>
                    <a:cubicBezTo>
                      <a:pt x="2264" y="1413"/>
                      <a:pt x="2274" y="1403"/>
                      <a:pt x="2274" y="1403"/>
                    </a:cubicBezTo>
                    <a:cubicBezTo>
                      <a:pt x="2331" y="1336"/>
                      <a:pt x="2308" y="1269"/>
                      <a:pt x="2286" y="1202"/>
                    </a:cubicBezTo>
                    <a:cubicBezTo>
                      <a:pt x="2297" y="1191"/>
                      <a:pt x="2308" y="1169"/>
                      <a:pt x="2308" y="1158"/>
                    </a:cubicBezTo>
                    <a:cubicBezTo>
                      <a:pt x="2308" y="1158"/>
                      <a:pt x="2319" y="1146"/>
                      <a:pt x="2331" y="1146"/>
                    </a:cubicBezTo>
                    <a:cubicBezTo>
                      <a:pt x="2331" y="1136"/>
                      <a:pt x="2353" y="1124"/>
                      <a:pt x="2353" y="1113"/>
                    </a:cubicBezTo>
                    <a:lnTo>
                      <a:pt x="2353" y="1102"/>
                    </a:lnTo>
                    <a:lnTo>
                      <a:pt x="2363" y="1102"/>
                    </a:lnTo>
                    <a:cubicBezTo>
                      <a:pt x="2386" y="1091"/>
                      <a:pt x="2408" y="1069"/>
                      <a:pt x="2397" y="1047"/>
                    </a:cubicBezTo>
                    <a:cubicBezTo>
                      <a:pt x="2397" y="1002"/>
                      <a:pt x="2375" y="958"/>
                      <a:pt x="2353" y="924"/>
                    </a:cubicBezTo>
                    <a:lnTo>
                      <a:pt x="2386" y="891"/>
                    </a:lnTo>
                    <a:cubicBezTo>
                      <a:pt x="2386" y="857"/>
                      <a:pt x="2375" y="835"/>
                      <a:pt x="2353" y="813"/>
                    </a:cubicBezTo>
                    <a:cubicBezTo>
                      <a:pt x="2363" y="802"/>
                      <a:pt x="2375" y="780"/>
                      <a:pt x="2363" y="768"/>
                    </a:cubicBezTo>
                    <a:lnTo>
                      <a:pt x="2331" y="701"/>
                    </a:lnTo>
                    <a:lnTo>
                      <a:pt x="2331" y="701"/>
                    </a:lnTo>
                    <a:cubicBezTo>
                      <a:pt x="2338" y="706"/>
                      <a:pt x="2346" y="709"/>
                      <a:pt x="2353" y="709"/>
                    </a:cubicBezTo>
                    <a:cubicBezTo>
                      <a:pt x="2381" y="709"/>
                      <a:pt x="2408" y="681"/>
                      <a:pt x="2408" y="646"/>
                    </a:cubicBezTo>
                    <a:cubicBezTo>
                      <a:pt x="2397" y="624"/>
                      <a:pt x="2397" y="602"/>
                      <a:pt x="2386" y="590"/>
                    </a:cubicBezTo>
                    <a:lnTo>
                      <a:pt x="2397" y="590"/>
                    </a:lnTo>
                    <a:cubicBezTo>
                      <a:pt x="2408" y="590"/>
                      <a:pt x="2430" y="579"/>
                      <a:pt x="2430" y="579"/>
                    </a:cubicBezTo>
                    <a:cubicBezTo>
                      <a:pt x="2442" y="568"/>
                      <a:pt x="2452" y="557"/>
                      <a:pt x="2452" y="546"/>
                    </a:cubicBezTo>
                    <a:cubicBezTo>
                      <a:pt x="2464" y="535"/>
                      <a:pt x="2464" y="523"/>
                      <a:pt x="2452" y="513"/>
                    </a:cubicBezTo>
                    <a:cubicBezTo>
                      <a:pt x="2442" y="479"/>
                      <a:pt x="2420" y="457"/>
                      <a:pt x="2397" y="424"/>
                    </a:cubicBezTo>
                    <a:cubicBezTo>
                      <a:pt x="2375" y="402"/>
                      <a:pt x="2353" y="368"/>
                      <a:pt x="2331" y="345"/>
                    </a:cubicBezTo>
                    <a:cubicBezTo>
                      <a:pt x="2319" y="345"/>
                      <a:pt x="2319" y="335"/>
                      <a:pt x="2308" y="335"/>
                    </a:cubicBezTo>
                    <a:cubicBezTo>
                      <a:pt x="2297" y="335"/>
                      <a:pt x="2286" y="345"/>
                      <a:pt x="2274" y="345"/>
                    </a:cubicBezTo>
                    <a:cubicBezTo>
                      <a:pt x="2252" y="357"/>
                      <a:pt x="2242" y="390"/>
                      <a:pt x="2252" y="402"/>
                    </a:cubicBezTo>
                    <a:cubicBezTo>
                      <a:pt x="2274" y="434"/>
                      <a:pt x="2297" y="457"/>
                      <a:pt x="2319" y="491"/>
                    </a:cubicBezTo>
                    <a:cubicBezTo>
                      <a:pt x="2319" y="494"/>
                      <a:pt x="2319" y="497"/>
                      <a:pt x="2320" y="499"/>
                    </a:cubicBezTo>
                    <a:lnTo>
                      <a:pt x="2320" y="499"/>
                    </a:lnTo>
                    <a:cubicBezTo>
                      <a:pt x="2287" y="461"/>
                      <a:pt x="2248" y="432"/>
                      <a:pt x="2208" y="412"/>
                    </a:cubicBezTo>
                    <a:cubicBezTo>
                      <a:pt x="2130" y="335"/>
                      <a:pt x="2030" y="279"/>
                      <a:pt x="1930" y="234"/>
                    </a:cubicBezTo>
                    <a:cubicBezTo>
                      <a:pt x="1730" y="135"/>
                      <a:pt x="1507" y="68"/>
                      <a:pt x="1296" y="1"/>
                    </a:cubicBezTo>
                    <a:cubicBezTo>
                      <a:pt x="1292" y="0"/>
                      <a:pt x="1289" y="0"/>
                      <a:pt x="1286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45" name="Google Shape;2745;p8"/>
              <p:cNvSpPr/>
              <p:nvPr/>
            </p:nvSpPr>
            <p:spPr>
              <a:xfrm>
                <a:off x="1458704" y="2183041"/>
                <a:ext cx="37434" cy="2327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667" extrusionOk="0">
                    <a:moveTo>
                      <a:pt x="489" y="255"/>
                    </a:moveTo>
                    <a:lnTo>
                      <a:pt x="489" y="255"/>
                    </a:lnTo>
                    <a:cubicBezTo>
                      <a:pt x="575" y="289"/>
                      <a:pt x="660" y="342"/>
                      <a:pt x="745" y="406"/>
                    </a:cubicBezTo>
                    <a:lnTo>
                      <a:pt x="812" y="473"/>
                    </a:lnTo>
                    <a:cubicBezTo>
                      <a:pt x="713" y="389"/>
                      <a:pt x="603" y="318"/>
                      <a:pt x="489" y="255"/>
                    </a:cubicBezTo>
                    <a:close/>
                    <a:moveTo>
                      <a:pt x="617" y="0"/>
                    </a:moveTo>
                    <a:cubicBezTo>
                      <a:pt x="585" y="0"/>
                      <a:pt x="548" y="44"/>
                      <a:pt x="567" y="72"/>
                    </a:cubicBezTo>
                    <a:cubicBezTo>
                      <a:pt x="623" y="139"/>
                      <a:pt x="667" y="206"/>
                      <a:pt x="723" y="284"/>
                    </a:cubicBezTo>
                    <a:cubicBezTo>
                      <a:pt x="656" y="239"/>
                      <a:pt x="578" y="206"/>
                      <a:pt x="512" y="183"/>
                    </a:cubicBezTo>
                    <a:cubicBezTo>
                      <a:pt x="509" y="183"/>
                      <a:pt x="506" y="182"/>
                      <a:pt x="503" y="182"/>
                    </a:cubicBezTo>
                    <a:cubicBezTo>
                      <a:pt x="475" y="182"/>
                      <a:pt x="445" y="219"/>
                      <a:pt x="467" y="242"/>
                    </a:cubicBezTo>
                    <a:lnTo>
                      <a:pt x="467" y="242"/>
                    </a:lnTo>
                    <a:cubicBezTo>
                      <a:pt x="331" y="168"/>
                      <a:pt x="190" y="103"/>
                      <a:pt x="55" y="39"/>
                    </a:cubicBezTo>
                    <a:cubicBezTo>
                      <a:pt x="33" y="39"/>
                      <a:pt x="0" y="62"/>
                      <a:pt x="22" y="72"/>
                    </a:cubicBezTo>
                    <a:cubicBezTo>
                      <a:pt x="334" y="228"/>
                      <a:pt x="634" y="395"/>
                      <a:pt x="900" y="628"/>
                    </a:cubicBezTo>
                    <a:cubicBezTo>
                      <a:pt x="906" y="634"/>
                      <a:pt x="912" y="637"/>
                      <a:pt x="917" y="637"/>
                    </a:cubicBezTo>
                    <a:cubicBezTo>
                      <a:pt x="923" y="637"/>
                      <a:pt x="929" y="634"/>
                      <a:pt x="934" y="628"/>
                    </a:cubicBezTo>
                    <a:cubicBezTo>
                      <a:pt x="934" y="640"/>
                      <a:pt x="945" y="640"/>
                      <a:pt x="945" y="651"/>
                    </a:cubicBezTo>
                    <a:cubicBezTo>
                      <a:pt x="956" y="662"/>
                      <a:pt x="971" y="667"/>
                      <a:pt x="985" y="667"/>
                    </a:cubicBezTo>
                    <a:cubicBezTo>
                      <a:pt x="1028" y="667"/>
                      <a:pt x="1073" y="626"/>
                      <a:pt x="1056" y="584"/>
                    </a:cubicBezTo>
                    <a:cubicBezTo>
                      <a:pt x="1056" y="584"/>
                      <a:pt x="1056" y="573"/>
                      <a:pt x="1046" y="573"/>
                    </a:cubicBezTo>
                    <a:cubicBezTo>
                      <a:pt x="1023" y="517"/>
                      <a:pt x="989" y="473"/>
                      <a:pt x="967" y="417"/>
                    </a:cubicBezTo>
                    <a:cubicBezTo>
                      <a:pt x="967" y="417"/>
                      <a:pt x="957" y="417"/>
                      <a:pt x="957" y="406"/>
                    </a:cubicBezTo>
                    <a:cubicBezTo>
                      <a:pt x="989" y="406"/>
                      <a:pt x="1046" y="361"/>
                      <a:pt x="1012" y="328"/>
                    </a:cubicBezTo>
                    <a:cubicBezTo>
                      <a:pt x="989" y="306"/>
                      <a:pt x="945" y="284"/>
                      <a:pt x="912" y="262"/>
                    </a:cubicBezTo>
                    <a:cubicBezTo>
                      <a:pt x="878" y="239"/>
                      <a:pt x="845" y="217"/>
                      <a:pt x="823" y="195"/>
                    </a:cubicBezTo>
                    <a:lnTo>
                      <a:pt x="812" y="183"/>
                    </a:lnTo>
                    <a:cubicBezTo>
                      <a:pt x="756" y="117"/>
                      <a:pt x="700" y="62"/>
                      <a:pt x="634" y="5"/>
                    </a:cubicBezTo>
                    <a:cubicBezTo>
                      <a:pt x="628" y="2"/>
                      <a:pt x="623" y="0"/>
                      <a:pt x="61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46" name="Google Shape;2746;p8"/>
              <p:cNvSpPr/>
              <p:nvPr/>
            </p:nvSpPr>
            <p:spPr>
              <a:xfrm>
                <a:off x="1486615" y="2184401"/>
                <a:ext cx="7047" cy="652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87" extrusionOk="0">
                    <a:moveTo>
                      <a:pt x="56" y="0"/>
                    </a:moveTo>
                    <a:cubicBezTo>
                      <a:pt x="56" y="0"/>
                      <a:pt x="45" y="11"/>
                      <a:pt x="34" y="11"/>
                    </a:cubicBezTo>
                    <a:cubicBezTo>
                      <a:pt x="23" y="23"/>
                      <a:pt x="1" y="45"/>
                      <a:pt x="23" y="67"/>
                    </a:cubicBezTo>
                    <a:cubicBezTo>
                      <a:pt x="34" y="78"/>
                      <a:pt x="45" y="100"/>
                      <a:pt x="68" y="122"/>
                    </a:cubicBezTo>
                    <a:cubicBezTo>
                      <a:pt x="78" y="134"/>
                      <a:pt x="90" y="156"/>
                      <a:pt x="112" y="178"/>
                    </a:cubicBezTo>
                    <a:cubicBezTo>
                      <a:pt x="117" y="184"/>
                      <a:pt x="129" y="186"/>
                      <a:pt x="140" y="186"/>
                    </a:cubicBezTo>
                    <a:cubicBezTo>
                      <a:pt x="151" y="186"/>
                      <a:pt x="162" y="184"/>
                      <a:pt x="167" y="178"/>
                    </a:cubicBezTo>
                    <a:cubicBezTo>
                      <a:pt x="179" y="167"/>
                      <a:pt x="201" y="134"/>
                      <a:pt x="189" y="122"/>
                    </a:cubicBezTo>
                    <a:cubicBezTo>
                      <a:pt x="167" y="100"/>
                      <a:pt x="157" y="78"/>
                      <a:pt x="134" y="67"/>
                    </a:cubicBezTo>
                    <a:cubicBezTo>
                      <a:pt x="123" y="45"/>
                      <a:pt x="100" y="33"/>
                      <a:pt x="90" y="11"/>
                    </a:cubicBezTo>
                    <a:cubicBezTo>
                      <a:pt x="78" y="0"/>
                      <a:pt x="68" y="0"/>
                      <a:pt x="56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47" name="Google Shape;2747;p8"/>
              <p:cNvSpPr/>
              <p:nvPr/>
            </p:nvSpPr>
            <p:spPr>
              <a:xfrm>
                <a:off x="1448586" y="2222778"/>
                <a:ext cx="32794" cy="15769"/>
              </a:xfrm>
              <a:custGeom>
                <a:avLst/>
                <a:gdLst/>
                <a:ahLst/>
                <a:cxnLst/>
                <a:rect l="l" t="t" r="r" b="b"/>
                <a:pathLst>
                  <a:path w="940" h="452" extrusionOk="0">
                    <a:moveTo>
                      <a:pt x="68" y="1"/>
                    </a:moveTo>
                    <a:cubicBezTo>
                      <a:pt x="34" y="1"/>
                      <a:pt x="1" y="45"/>
                      <a:pt x="34" y="57"/>
                    </a:cubicBezTo>
                    <a:cubicBezTo>
                      <a:pt x="179" y="90"/>
                      <a:pt x="323" y="146"/>
                      <a:pt x="456" y="213"/>
                    </a:cubicBezTo>
                    <a:cubicBezTo>
                      <a:pt x="523" y="246"/>
                      <a:pt x="590" y="279"/>
                      <a:pt x="646" y="312"/>
                    </a:cubicBezTo>
                    <a:cubicBezTo>
                      <a:pt x="713" y="357"/>
                      <a:pt x="768" y="413"/>
                      <a:pt x="835" y="446"/>
                    </a:cubicBezTo>
                    <a:cubicBezTo>
                      <a:pt x="841" y="450"/>
                      <a:pt x="848" y="452"/>
                      <a:pt x="857" y="452"/>
                    </a:cubicBezTo>
                    <a:cubicBezTo>
                      <a:pt x="893" y="452"/>
                      <a:pt x="940" y="415"/>
                      <a:pt x="913" y="379"/>
                    </a:cubicBezTo>
                    <a:lnTo>
                      <a:pt x="913" y="368"/>
                    </a:lnTo>
                    <a:lnTo>
                      <a:pt x="913" y="357"/>
                    </a:lnTo>
                    <a:cubicBezTo>
                      <a:pt x="924" y="357"/>
                      <a:pt x="924" y="346"/>
                      <a:pt x="913" y="346"/>
                    </a:cubicBezTo>
                    <a:lnTo>
                      <a:pt x="913" y="335"/>
                    </a:lnTo>
                    <a:lnTo>
                      <a:pt x="901" y="335"/>
                    </a:lnTo>
                    <a:cubicBezTo>
                      <a:pt x="901" y="324"/>
                      <a:pt x="891" y="324"/>
                      <a:pt x="891" y="324"/>
                    </a:cubicBezTo>
                    <a:lnTo>
                      <a:pt x="868" y="324"/>
                    </a:lnTo>
                    <a:lnTo>
                      <a:pt x="868" y="335"/>
                    </a:lnTo>
                    <a:lnTo>
                      <a:pt x="857" y="335"/>
                    </a:lnTo>
                    <a:cubicBezTo>
                      <a:pt x="824" y="290"/>
                      <a:pt x="768" y="268"/>
                      <a:pt x="723" y="246"/>
                    </a:cubicBezTo>
                    <a:cubicBezTo>
                      <a:pt x="657" y="201"/>
                      <a:pt x="590" y="168"/>
                      <a:pt x="523" y="134"/>
                    </a:cubicBezTo>
                    <a:cubicBezTo>
                      <a:pt x="379" y="68"/>
                      <a:pt x="223" y="23"/>
                      <a:pt x="6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48" name="Google Shape;2748;p8"/>
              <p:cNvSpPr/>
              <p:nvPr/>
            </p:nvSpPr>
            <p:spPr>
              <a:xfrm>
                <a:off x="1459192" y="2205648"/>
                <a:ext cx="30945" cy="28922"/>
              </a:xfrm>
              <a:custGeom>
                <a:avLst/>
                <a:gdLst/>
                <a:ahLst/>
                <a:cxnLst/>
                <a:rect l="l" t="t" r="r" b="b"/>
                <a:pathLst>
                  <a:path w="887" h="829" extrusionOk="0">
                    <a:moveTo>
                      <a:pt x="653" y="581"/>
                    </a:moveTo>
                    <a:cubicBezTo>
                      <a:pt x="653" y="581"/>
                      <a:pt x="653" y="592"/>
                      <a:pt x="642" y="592"/>
                    </a:cubicBezTo>
                    <a:lnTo>
                      <a:pt x="642" y="615"/>
                    </a:lnTo>
                    <a:cubicBezTo>
                      <a:pt x="631" y="625"/>
                      <a:pt x="609" y="648"/>
                      <a:pt x="620" y="659"/>
                    </a:cubicBezTo>
                    <a:cubicBezTo>
                      <a:pt x="609" y="659"/>
                      <a:pt x="597" y="648"/>
                      <a:pt x="587" y="648"/>
                    </a:cubicBezTo>
                    <a:cubicBezTo>
                      <a:pt x="564" y="637"/>
                      <a:pt x="553" y="625"/>
                      <a:pt x="531" y="615"/>
                    </a:cubicBezTo>
                    <a:lnTo>
                      <a:pt x="575" y="615"/>
                    </a:lnTo>
                    <a:cubicBezTo>
                      <a:pt x="575" y="603"/>
                      <a:pt x="575" y="603"/>
                      <a:pt x="587" y="603"/>
                    </a:cubicBezTo>
                    <a:lnTo>
                      <a:pt x="587" y="592"/>
                    </a:lnTo>
                    <a:lnTo>
                      <a:pt x="631" y="592"/>
                    </a:lnTo>
                    <a:cubicBezTo>
                      <a:pt x="642" y="592"/>
                      <a:pt x="642" y="592"/>
                      <a:pt x="653" y="581"/>
                    </a:cubicBezTo>
                    <a:close/>
                    <a:moveTo>
                      <a:pt x="762" y="0"/>
                    </a:moveTo>
                    <a:cubicBezTo>
                      <a:pt x="737" y="0"/>
                      <a:pt x="709" y="27"/>
                      <a:pt x="709" y="59"/>
                    </a:cubicBezTo>
                    <a:cubicBezTo>
                      <a:pt x="720" y="103"/>
                      <a:pt x="731" y="158"/>
                      <a:pt x="753" y="214"/>
                    </a:cubicBezTo>
                    <a:cubicBezTo>
                      <a:pt x="753" y="237"/>
                      <a:pt x="765" y="259"/>
                      <a:pt x="775" y="281"/>
                    </a:cubicBezTo>
                    <a:lnTo>
                      <a:pt x="775" y="303"/>
                    </a:lnTo>
                    <a:cubicBezTo>
                      <a:pt x="753" y="314"/>
                      <a:pt x="731" y="336"/>
                      <a:pt x="731" y="358"/>
                    </a:cubicBezTo>
                    <a:lnTo>
                      <a:pt x="731" y="348"/>
                    </a:lnTo>
                    <a:cubicBezTo>
                      <a:pt x="698" y="348"/>
                      <a:pt x="631" y="403"/>
                      <a:pt x="676" y="425"/>
                    </a:cubicBezTo>
                    <a:cubicBezTo>
                      <a:pt x="686" y="425"/>
                      <a:pt x="686" y="437"/>
                      <a:pt x="698" y="447"/>
                    </a:cubicBezTo>
                    <a:cubicBezTo>
                      <a:pt x="694" y="444"/>
                      <a:pt x="690" y="443"/>
                      <a:pt x="686" y="443"/>
                    </a:cubicBezTo>
                    <a:cubicBezTo>
                      <a:pt x="674" y="443"/>
                      <a:pt x="661" y="451"/>
                      <a:pt x="653" y="459"/>
                    </a:cubicBezTo>
                    <a:cubicBezTo>
                      <a:pt x="631" y="437"/>
                      <a:pt x="597" y="425"/>
                      <a:pt x="575" y="425"/>
                    </a:cubicBezTo>
                    <a:cubicBezTo>
                      <a:pt x="571" y="424"/>
                      <a:pt x="567" y="424"/>
                      <a:pt x="564" y="424"/>
                    </a:cubicBezTo>
                    <a:cubicBezTo>
                      <a:pt x="524" y="424"/>
                      <a:pt x="490" y="472"/>
                      <a:pt x="531" y="492"/>
                    </a:cubicBezTo>
                    <a:lnTo>
                      <a:pt x="597" y="526"/>
                    </a:lnTo>
                    <a:lnTo>
                      <a:pt x="542" y="526"/>
                    </a:lnTo>
                    <a:cubicBezTo>
                      <a:pt x="531" y="526"/>
                      <a:pt x="520" y="526"/>
                      <a:pt x="508" y="536"/>
                    </a:cubicBezTo>
                    <a:cubicBezTo>
                      <a:pt x="508" y="536"/>
                      <a:pt x="498" y="536"/>
                      <a:pt x="498" y="548"/>
                    </a:cubicBezTo>
                    <a:cubicBezTo>
                      <a:pt x="486" y="548"/>
                      <a:pt x="486" y="548"/>
                      <a:pt x="475" y="559"/>
                    </a:cubicBezTo>
                    <a:lnTo>
                      <a:pt x="464" y="570"/>
                    </a:lnTo>
                    <a:lnTo>
                      <a:pt x="464" y="581"/>
                    </a:lnTo>
                    <a:cubicBezTo>
                      <a:pt x="453" y="581"/>
                      <a:pt x="431" y="570"/>
                      <a:pt x="419" y="570"/>
                    </a:cubicBezTo>
                    <a:cubicBezTo>
                      <a:pt x="308" y="526"/>
                      <a:pt x="197" y="492"/>
                      <a:pt x="75" y="459"/>
                    </a:cubicBezTo>
                    <a:cubicBezTo>
                      <a:pt x="72" y="458"/>
                      <a:pt x="70" y="458"/>
                      <a:pt x="67" y="458"/>
                    </a:cubicBezTo>
                    <a:cubicBezTo>
                      <a:pt x="35" y="458"/>
                      <a:pt x="0" y="515"/>
                      <a:pt x="41" y="526"/>
                    </a:cubicBezTo>
                    <a:cubicBezTo>
                      <a:pt x="164" y="559"/>
                      <a:pt x="286" y="615"/>
                      <a:pt x="409" y="670"/>
                    </a:cubicBezTo>
                    <a:lnTo>
                      <a:pt x="575" y="770"/>
                    </a:lnTo>
                    <a:cubicBezTo>
                      <a:pt x="609" y="781"/>
                      <a:pt x="631" y="815"/>
                      <a:pt x="664" y="826"/>
                    </a:cubicBezTo>
                    <a:cubicBezTo>
                      <a:pt x="670" y="828"/>
                      <a:pt x="676" y="829"/>
                      <a:pt x="683" y="829"/>
                    </a:cubicBezTo>
                    <a:cubicBezTo>
                      <a:pt x="712" y="829"/>
                      <a:pt x="744" y="807"/>
                      <a:pt x="753" y="770"/>
                    </a:cubicBezTo>
                    <a:cubicBezTo>
                      <a:pt x="753" y="770"/>
                      <a:pt x="753" y="748"/>
                      <a:pt x="742" y="737"/>
                    </a:cubicBezTo>
                    <a:lnTo>
                      <a:pt x="753" y="737"/>
                    </a:lnTo>
                    <a:cubicBezTo>
                      <a:pt x="753" y="726"/>
                      <a:pt x="765" y="714"/>
                      <a:pt x="765" y="704"/>
                    </a:cubicBezTo>
                    <a:lnTo>
                      <a:pt x="753" y="692"/>
                    </a:lnTo>
                    <a:cubicBezTo>
                      <a:pt x="765" y="681"/>
                      <a:pt x="775" y="670"/>
                      <a:pt x="775" y="659"/>
                    </a:cubicBezTo>
                    <a:cubicBezTo>
                      <a:pt x="787" y="648"/>
                      <a:pt x="787" y="637"/>
                      <a:pt x="787" y="625"/>
                    </a:cubicBezTo>
                    <a:lnTo>
                      <a:pt x="820" y="592"/>
                    </a:lnTo>
                    <a:lnTo>
                      <a:pt x="820" y="570"/>
                    </a:lnTo>
                    <a:cubicBezTo>
                      <a:pt x="854" y="570"/>
                      <a:pt x="876" y="548"/>
                      <a:pt x="876" y="504"/>
                    </a:cubicBezTo>
                    <a:cubicBezTo>
                      <a:pt x="864" y="492"/>
                      <a:pt x="864" y="470"/>
                      <a:pt x="854" y="459"/>
                    </a:cubicBezTo>
                    <a:cubicBezTo>
                      <a:pt x="876" y="437"/>
                      <a:pt x="886" y="425"/>
                      <a:pt x="876" y="403"/>
                    </a:cubicBezTo>
                    <a:cubicBezTo>
                      <a:pt x="864" y="381"/>
                      <a:pt x="854" y="358"/>
                      <a:pt x="831" y="336"/>
                    </a:cubicBezTo>
                    <a:cubicBezTo>
                      <a:pt x="854" y="314"/>
                      <a:pt x="864" y="269"/>
                      <a:pt x="854" y="237"/>
                    </a:cubicBezTo>
                    <a:cubicBezTo>
                      <a:pt x="831" y="158"/>
                      <a:pt x="809" y="92"/>
                      <a:pt x="787" y="14"/>
                    </a:cubicBezTo>
                    <a:cubicBezTo>
                      <a:pt x="781" y="5"/>
                      <a:pt x="771" y="0"/>
                      <a:pt x="762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49" name="Google Shape;2749;p8"/>
              <p:cNvSpPr/>
              <p:nvPr/>
            </p:nvSpPr>
            <p:spPr>
              <a:xfrm>
                <a:off x="1437457" y="2241409"/>
                <a:ext cx="37574" cy="11687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335" extrusionOk="0">
                    <a:moveTo>
                      <a:pt x="1032" y="1"/>
                    </a:moveTo>
                    <a:lnTo>
                      <a:pt x="1032" y="12"/>
                    </a:lnTo>
                    <a:lnTo>
                      <a:pt x="987" y="12"/>
                    </a:lnTo>
                    <a:cubicBezTo>
                      <a:pt x="980" y="9"/>
                      <a:pt x="974" y="7"/>
                      <a:pt x="968" y="7"/>
                    </a:cubicBezTo>
                    <a:cubicBezTo>
                      <a:pt x="957" y="7"/>
                      <a:pt x="950" y="12"/>
                      <a:pt x="943" y="12"/>
                    </a:cubicBezTo>
                    <a:lnTo>
                      <a:pt x="931" y="23"/>
                    </a:lnTo>
                    <a:cubicBezTo>
                      <a:pt x="920" y="23"/>
                      <a:pt x="920" y="35"/>
                      <a:pt x="920" y="35"/>
                    </a:cubicBezTo>
                    <a:cubicBezTo>
                      <a:pt x="909" y="45"/>
                      <a:pt x="909" y="57"/>
                      <a:pt x="909" y="68"/>
                    </a:cubicBezTo>
                    <a:cubicBezTo>
                      <a:pt x="920" y="79"/>
                      <a:pt x="920" y="90"/>
                      <a:pt x="931" y="90"/>
                    </a:cubicBezTo>
                    <a:cubicBezTo>
                      <a:pt x="943" y="90"/>
                      <a:pt x="953" y="101"/>
                      <a:pt x="965" y="101"/>
                    </a:cubicBezTo>
                    <a:lnTo>
                      <a:pt x="976" y="90"/>
                    </a:lnTo>
                    <a:lnTo>
                      <a:pt x="976" y="90"/>
                    </a:lnTo>
                    <a:cubicBezTo>
                      <a:pt x="965" y="101"/>
                      <a:pt x="965" y="112"/>
                      <a:pt x="965" y="112"/>
                    </a:cubicBezTo>
                    <a:lnTo>
                      <a:pt x="898" y="112"/>
                    </a:lnTo>
                    <a:cubicBezTo>
                      <a:pt x="876" y="112"/>
                      <a:pt x="864" y="112"/>
                      <a:pt x="842" y="101"/>
                    </a:cubicBezTo>
                    <a:cubicBezTo>
                      <a:pt x="836" y="99"/>
                      <a:pt x="830" y="98"/>
                      <a:pt x="824" y="98"/>
                    </a:cubicBezTo>
                    <a:cubicBezTo>
                      <a:pt x="797" y="98"/>
                      <a:pt x="773" y="116"/>
                      <a:pt x="765" y="134"/>
                    </a:cubicBezTo>
                    <a:cubicBezTo>
                      <a:pt x="753" y="157"/>
                      <a:pt x="765" y="190"/>
                      <a:pt x="787" y="190"/>
                    </a:cubicBezTo>
                    <a:cubicBezTo>
                      <a:pt x="809" y="201"/>
                      <a:pt x="831" y="213"/>
                      <a:pt x="854" y="213"/>
                    </a:cubicBezTo>
                    <a:cubicBezTo>
                      <a:pt x="809" y="213"/>
                      <a:pt x="775" y="223"/>
                      <a:pt x="731" y="223"/>
                    </a:cubicBezTo>
                    <a:cubicBezTo>
                      <a:pt x="664" y="223"/>
                      <a:pt x="597" y="213"/>
                      <a:pt x="531" y="201"/>
                    </a:cubicBezTo>
                    <a:cubicBezTo>
                      <a:pt x="375" y="168"/>
                      <a:pt x="231" y="124"/>
                      <a:pt x="75" y="79"/>
                    </a:cubicBezTo>
                    <a:cubicBezTo>
                      <a:pt x="72" y="78"/>
                      <a:pt x="69" y="78"/>
                      <a:pt x="66" y="78"/>
                    </a:cubicBezTo>
                    <a:cubicBezTo>
                      <a:pt x="34" y="78"/>
                      <a:pt x="1" y="126"/>
                      <a:pt x="41" y="146"/>
                    </a:cubicBezTo>
                    <a:cubicBezTo>
                      <a:pt x="209" y="201"/>
                      <a:pt x="387" y="268"/>
                      <a:pt x="565" y="302"/>
                    </a:cubicBezTo>
                    <a:cubicBezTo>
                      <a:pt x="654" y="324"/>
                      <a:pt x="742" y="334"/>
                      <a:pt x="831" y="334"/>
                    </a:cubicBezTo>
                    <a:cubicBezTo>
                      <a:pt x="898" y="334"/>
                      <a:pt x="1020" y="324"/>
                      <a:pt x="1032" y="245"/>
                    </a:cubicBezTo>
                    <a:cubicBezTo>
                      <a:pt x="1054" y="223"/>
                      <a:pt x="1076" y="190"/>
                      <a:pt x="1065" y="168"/>
                    </a:cubicBezTo>
                    <a:cubicBezTo>
                      <a:pt x="1065" y="157"/>
                      <a:pt x="1065" y="157"/>
                      <a:pt x="1054" y="157"/>
                    </a:cubicBezTo>
                    <a:lnTo>
                      <a:pt x="1054" y="134"/>
                    </a:lnTo>
                    <a:cubicBezTo>
                      <a:pt x="1054" y="124"/>
                      <a:pt x="1042" y="101"/>
                      <a:pt x="1032" y="90"/>
                    </a:cubicBezTo>
                    <a:lnTo>
                      <a:pt x="1020" y="90"/>
                    </a:lnTo>
                    <a:cubicBezTo>
                      <a:pt x="1020" y="79"/>
                      <a:pt x="1032" y="79"/>
                      <a:pt x="1032" y="79"/>
                    </a:cubicBezTo>
                    <a:cubicBezTo>
                      <a:pt x="1042" y="79"/>
                      <a:pt x="1042" y="68"/>
                      <a:pt x="1054" y="68"/>
                    </a:cubicBezTo>
                    <a:lnTo>
                      <a:pt x="1076" y="45"/>
                    </a:lnTo>
                    <a:lnTo>
                      <a:pt x="1076" y="23"/>
                    </a:lnTo>
                    <a:cubicBezTo>
                      <a:pt x="1076" y="12"/>
                      <a:pt x="1065" y="12"/>
                      <a:pt x="1065" y="12"/>
                    </a:cubicBezTo>
                    <a:cubicBezTo>
                      <a:pt x="1054" y="1"/>
                      <a:pt x="1042" y="1"/>
                      <a:pt x="1032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50" name="Google Shape;2750;p8"/>
              <p:cNvSpPr/>
              <p:nvPr/>
            </p:nvSpPr>
            <p:spPr>
              <a:xfrm>
                <a:off x="1472973" y="2237815"/>
                <a:ext cx="471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35" h="91" extrusionOk="0">
                    <a:moveTo>
                      <a:pt x="73" y="0"/>
                    </a:moveTo>
                    <a:cubicBezTo>
                      <a:pt x="62" y="0"/>
                      <a:pt x="49" y="4"/>
                      <a:pt x="36" y="15"/>
                    </a:cubicBezTo>
                    <a:cubicBezTo>
                      <a:pt x="0" y="42"/>
                      <a:pt x="22" y="91"/>
                      <a:pt x="61" y="91"/>
                    </a:cubicBezTo>
                    <a:cubicBezTo>
                      <a:pt x="70" y="91"/>
                      <a:pt x="80" y="88"/>
                      <a:pt x="91" y="82"/>
                    </a:cubicBezTo>
                    <a:cubicBezTo>
                      <a:pt x="134" y="47"/>
                      <a:pt x="111" y="0"/>
                      <a:pt x="73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51" name="Google Shape;2751;p8"/>
              <p:cNvSpPr/>
              <p:nvPr/>
            </p:nvSpPr>
            <p:spPr>
              <a:xfrm>
                <a:off x="1460623" y="2182831"/>
                <a:ext cx="79195" cy="91615"/>
              </a:xfrm>
              <a:custGeom>
                <a:avLst/>
                <a:gdLst/>
                <a:ahLst/>
                <a:cxnLst/>
                <a:rect l="l" t="t" r="r" b="b"/>
                <a:pathLst>
                  <a:path w="2270" h="2626" extrusionOk="0">
                    <a:moveTo>
                      <a:pt x="1669" y="1"/>
                    </a:moveTo>
                    <a:lnTo>
                      <a:pt x="1246" y="334"/>
                    </a:lnTo>
                    <a:cubicBezTo>
                      <a:pt x="1246" y="334"/>
                      <a:pt x="957" y="824"/>
                      <a:pt x="835" y="1213"/>
                    </a:cubicBezTo>
                    <a:cubicBezTo>
                      <a:pt x="712" y="1613"/>
                      <a:pt x="679" y="1769"/>
                      <a:pt x="401" y="1947"/>
                    </a:cubicBezTo>
                    <a:cubicBezTo>
                      <a:pt x="134" y="2114"/>
                      <a:pt x="22" y="2325"/>
                      <a:pt x="12" y="2436"/>
                    </a:cubicBezTo>
                    <a:cubicBezTo>
                      <a:pt x="0" y="2547"/>
                      <a:pt x="101" y="2626"/>
                      <a:pt x="101" y="2626"/>
                    </a:cubicBezTo>
                    <a:cubicBezTo>
                      <a:pt x="101" y="2626"/>
                      <a:pt x="178" y="2481"/>
                      <a:pt x="623" y="2414"/>
                    </a:cubicBezTo>
                    <a:cubicBezTo>
                      <a:pt x="1068" y="2347"/>
                      <a:pt x="1191" y="2369"/>
                      <a:pt x="1424" y="2347"/>
                    </a:cubicBezTo>
                    <a:cubicBezTo>
                      <a:pt x="1669" y="2314"/>
                      <a:pt x="1769" y="2303"/>
                      <a:pt x="1891" y="2159"/>
                    </a:cubicBezTo>
                    <a:cubicBezTo>
                      <a:pt x="2024" y="2013"/>
                      <a:pt x="2047" y="1958"/>
                      <a:pt x="2136" y="1847"/>
                    </a:cubicBezTo>
                    <a:cubicBezTo>
                      <a:pt x="2236" y="1747"/>
                      <a:pt x="2269" y="1858"/>
                      <a:pt x="2258" y="1658"/>
                    </a:cubicBezTo>
                    <a:cubicBezTo>
                      <a:pt x="2247" y="1457"/>
                      <a:pt x="2091" y="1424"/>
                      <a:pt x="1935" y="1113"/>
                    </a:cubicBezTo>
                    <a:cubicBezTo>
                      <a:pt x="1780" y="802"/>
                      <a:pt x="1680" y="601"/>
                      <a:pt x="1725" y="490"/>
                    </a:cubicBezTo>
                    <a:cubicBezTo>
                      <a:pt x="1769" y="379"/>
                      <a:pt x="1958" y="312"/>
                      <a:pt x="1958" y="312"/>
                    </a:cubicBezTo>
                    <a:lnTo>
                      <a:pt x="1669" y="1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52" name="Google Shape;2752;p8"/>
              <p:cNvSpPr/>
              <p:nvPr/>
            </p:nvSpPr>
            <p:spPr>
              <a:xfrm>
                <a:off x="1460623" y="2182831"/>
                <a:ext cx="78811" cy="91615"/>
              </a:xfrm>
              <a:custGeom>
                <a:avLst/>
                <a:gdLst/>
                <a:ahLst/>
                <a:cxnLst/>
                <a:rect l="l" t="t" r="r" b="b"/>
                <a:pathLst>
                  <a:path w="2259" h="2626" extrusionOk="0">
                    <a:moveTo>
                      <a:pt x="1669" y="1"/>
                    </a:moveTo>
                    <a:lnTo>
                      <a:pt x="1246" y="334"/>
                    </a:lnTo>
                    <a:cubicBezTo>
                      <a:pt x="1246" y="334"/>
                      <a:pt x="957" y="824"/>
                      <a:pt x="835" y="1213"/>
                    </a:cubicBezTo>
                    <a:cubicBezTo>
                      <a:pt x="712" y="1613"/>
                      <a:pt x="679" y="1769"/>
                      <a:pt x="401" y="1947"/>
                    </a:cubicBezTo>
                    <a:cubicBezTo>
                      <a:pt x="134" y="2114"/>
                      <a:pt x="22" y="2325"/>
                      <a:pt x="12" y="2436"/>
                    </a:cubicBezTo>
                    <a:cubicBezTo>
                      <a:pt x="0" y="2547"/>
                      <a:pt x="101" y="2626"/>
                      <a:pt x="101" y="2626"/>
                    </a:cubicBezTo>
                    <a:cubicBezTo>
                      <a:pt x="101" y="2626"/>
                      <a:pt x="178" y="2481"/>
                      <a:pt x="623" y="2414"/>
                    </a:cubicBezTo>
                    <a:lnTo>
                      <a:pt x="657" y="2414"/>
                    </a:lnTo>
                    <a:cubicBezTo>
                      <a:pt x="690" y="2381"/>
                      <a:pt x="712" y="2347"/>
                      <a:pt x="746" y="2314"/>
                    </a:cubicBezTo>
                    <a:cubicBezTo>
                      <a:pt x="924" y="2136"/>
                      <a:pt x="1146" y="2003"/>
                      <a:pt x="1391" y="1924"/>
                    </a:cubicBezTo>
                    <a:cubicBezTo>
                      <a:pt x="1591" y="1869"/>
                      <a:pt x="1814" y="1858"/>
                      <a:pt x="2024" y="1803"/>
                    </a:cubicBezTo>
                    <a:cubicBezTo>
                      <a:pt x="2103" y="1780"/>
                      <a:pt x="2180" y="1758"/>
                      <a:pt x="2258" y="1724"/>
                    </a:cubicBezTo>
                    <a:lnTo>
                      <a:pt x="2258" y="1658"/>
                    </a:lnTo>
                    <a:cubicBezTo>
                      <a:pt x="2247" y="1457"/>
                      <a:pt x="2091" y="1424"/>
                      <a:pt x="1935" y="1113"/>
                    </a:cubicBezTo>
                    <a:cubicBezTo>
                      <a:pt x="1780" y="802"/>
                      <a:pt x="1680" y="601"/>
                      <a:pt x="1725" y="490"/>
                    </a:cubicBezTo>
                    <a:cubicBezTo>
                      <a:pt x="1769" y="379"/>
                      <a:pt x="1958" y="312"/>
                      <a:pt x="1958" y="312"/>
                    </a:cubicBezTo>
                    <a:lnTo>
                      <a:pt x="1669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53" name="Google Shape;2753;p8"/>
              <p:cNvSpPr/>
              <p:nvPr/>
            </p:nvSpPr>
            <p:spPr>
              <a:xfrm>
                <a:off x="1504478" y="2161235"/>
                <a:ext cx="63670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421" extrusionOk="0">
                    <a:moveTo>
                      <a:pt x="992" y="1"/>
                    </a:moveTo>
                    <a:cubicBezTo>
                      <a:pt x="981" y="1"/>
                      <a:pt x="970" y="3"/>
                      <a:pt x="957" y="8"/>
                    </a:cubicBezTo>
                    <a:cubicBezTo>
                      <a:pt x="801" y="52"/>
                      <a:pt x="623" y="286"/>
                      <a:pt x="401" y="430"/>
                    </a:cubicBezTo>
                    <a:cubicBezTo>
                      <a:pt x="178" y="575"/>
                      <a:pt x="0" y="630"/>
                      <a:pt x="0" y="887"/>
                    </a:cubicBezTo>
                    <a:lnTo>
                      <a:pt x="345" y="1421"/>
                    </a:lnTo>
                    <a:cubicBezTo>
                      <a:pt x="345" y="1421"/>
                      <a:pt x="300" y="1109"/>
                      <a:pt x="512" y="998"/>
                    </a:cubicBezTo>
                    <a:cubicBezTo>
                      <a:pt x="560" y="975"/>
                      <a:pt x="600" y="967"/>
                      <a:pt x="637" y="967"/>
                    </a:cubicBezTo>
                    <a:cubicBezTo>
                      <a:pt x="752" y="967"/>
                      <a:pt x="840" y="1047"/>
                      <a:pt x="1034" y="1047"/>
                    </a:cubicBezTo>
                    <a:cubicBezTo>
                      <a:pt x="1059" y="1047"/>
                      <a:pt x="1085" y="1045"/>
                      <a:pt x="1113" y="1042"/>
                    </a:cubicBezTo>
                    <a:cubicBezTo>
                      <a:pt x="1435" y="1020"/>
                      <a:pt x="1413" y="1031"/>
                      <a:pt x="1613" y="842"/>
                    </a:cubicBezTo>
                    <a:cubicBezTo>
                      <a:pt x="1824" y="642"/>
                      <a:pt x="1635" y="653"/>
                      <a:pt x="1679" y="464"/>
                    </a:cubicBezTo>
                    <a:cubicBezTo>
                      <a:pt x="1707" y="345"/>
                      <a:pt x="1709" y="323"/>
                      <a:pt x="1706" y="323"/>
                    </a:cubicBezTo>
                    <a:cubicBezTo>
                      <a:pt x="1705" y="323"/>
                      <a:pt x="1702" y="331"/>
                      <a:pt x="1702" y="331"/>
                    </a:cubicBezTo>
                    <a:cubicBezTo>
                      <a:pt x="1702" y="331"/>
                      <a:pt x="1647" y="364"/>
                      <a:pt x="1535" y="442"/>
                    </a:cubicBezTo>
                    <a:cubicBezTo>
                      <a:pt x="1435" y="519"/>
                      <a:pt x="1435" y="630"/>
                      <a:pt x="1380" y="630"/>
                    </a:cubicBezTo>
                    <a:cubicBezTo>
                      <a:pt x="1313" y="630"/>
                      <a:pt x="1313" y="598"/>
                      <a:pt x="1224" y="420"/>
                    </a:cubicBezTo>
                    <a:cubicBezTo>
                      <a:pt x="1143" y="247"/>
                      <a:pt x="1107" y="1"/>
                      <a:pt x="992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54" name="Google Shape;2754;p8"/>
              <p:cNvSpPr/>
              <p:nvPr/>
            </p:nvSpPr>
            <p:spPr>
              <a:xfrm>
                <a:off x="1445865" y="2244095"/>
                <a:ext cx="52820" cy="71624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2053" extrusionOk="0">
                    <a:moveTo>
                      <a:pt x="984" y="0"/>
                    </a:moveTo>
                    <a:cubicBezTo>
                      <a:pt x="879" y="0"/>
                      <a:pt x="684" y="178"/>
                      <a:pt x="579" y="336"/>
                    </a:cubicBezTo>
                    <a:cubicBezTo>
                      <a:pt x="468" y="491"/>
                      <a:pt x="179" y="458"/>
                      <a:pt x="90" y="702"/>
                    </a:cubicBezTo>
                    <a:cubicBezTo>
                      <a:pt x="1" y="947"/>
                      <a:pt x="134" y="936"/>
                      <a:pt x="356" y="1181"/>
                    </a:cubicBezTo>
                    <a:cubicBezTo>
                      <a:pt x="579" y="1426"/>
                      <a:pt x="445" y="1470"/>
                      <a:pt x="568" y="1670"/>
                    </a:cubicBezTo>
                    <a:cubicBezTo>
                      <a:pt x="671" y="1866"/>
                      <a:pt x="870" y="2052"/>
                      <a:pt x="1005" y="2052"/>
                    </a:cubicBezTo>
                    <a:cubicBezTo>
                      <a:pt x="1015" y="2052"/>
                      <a:pt x="1026" y="2051"/>
                      <a:pt x="1035" y="2049"/>
                    </a:cubicBezTo>
                    <a:cubicBezTo>
                      <a:pt x="1180" y="2026"/>
                      <a:pt x="1513" y="1893"/>
                      <a:pt x="1513" y="1893"/>
                    </a:cubicBezTo>
                    <a:cubicBezTo>
                      <a:pt x="1513" y="1893"/>
                      <a:pt x="1446" y="1848"/>
                      <a:pt x="1313" y="1837"/>
                    </a:cubicBezTo>
                    <a:cubicBezTo>
                      <a:pt x="1305" y="1837"/>
                      <a:pt x="1297" y="1837"/>
                      <a:pt x="1289" y="1837"/>
                    </a:cubicBezTo>
                    <a:cubicBezTo>
                      <a:pt x="1161" y="1837"/>
                      <a:pt x="1017" y="1827"/>
                      <a:pt x="913" y="1481"/>
                    </a:cubicBezTo>
                    <a:cubicBezTo>
                      <a:pt x="801" y="1114"/>
                      <a:pt x="768" y="1226"/>
                      <a:pt x="913" y="669"/>
                    </a:cubicBezTo>
                    <a:cubicBezTo>
                      <a:pt x="1046" y="124"/>
                      <a:pt x="1213" y="69"/>
                      <a:pt x="1002" y="2"/>
                    </a:cubicBezTo>
                    <a:cubicBezTo>
                      <a:pt x="996" y="1"/>
                      <a:pt x="990" y="0"/>
                      <a:pt x="984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55" name="Google Shape;2755;p8"/>
              <p:cNvSpPr/>
              <p:nvPr/>
            </p:nvSpPr>
            <p:spPr>
              <a:xfrm>
                <a:off x="1461390" y="2182936"/>
                <a:ext cx="92801" cy="64542"/>
              </a:xfrm>
              <a:custGeom>
                <a:avLst/>
                <a:gdLst/>
                <a:ahLst/>
                <a:cxnLst/>
                <a:rect l="l" t="t" r="r" b="b"/>
                <a:pathLst>
                  <a:path w="2660" h="1850" extrusionOk="0">
                    <a:moveTo>
                      <a:pt x="1123" y="0"/>
                    </a:moveTo>
                    <a:cubicBezTo>
                      <a:pt x="1093" y="0"/>
                      <a:pt x="1060" y="7"/>
                      <a:pt x="1024" y="20"/>
                    </a:cubicBezTo>
                    <a:cubicBezTo>
                      <a:pt x="768" y="109"/>
                      <a:pt x="801" y="42"/>
                      <a:pt x="724" y="354"/>
                    </a:cubicBezTo>
                    <a:cubicBezTo>
                      <a:pt x="646" y="665"/>
                      <a:pt x="779" y="631"/>
                      <a:pt x="579" y="932"/>
                    </a:cubicBezTo>
                    <a:cubicBezTo>
                      <a:pt x="379" y="1221"/>
                      <a:pt x="279" y="1254"/>
                      <a:pt x="145" y="1410"/>
                    </a:cubicBezTo>
                    <a:cubicBezTo>
                      <a:pt x="0" y="1566"/>
                      <a:pt x="56" y="1488"/>
                      <a:pt x="56" y="1610"/>
                    </a:cubicBezTo>
                    <a:cubicBezTo>
                      <a:pt x="72" y="1807"/>
                      <a:pt x="405" y="1849"/>
                      <a:pt x="722" y="1849"/>
                    </a:cubicBezTo>
                    <a:cubicBezTo>
                      <a:pt x="872" y="1849"/>
                      <a:pt x="1017" y="1840"/>
                      <a:pt x="1124" y="1833"/>
                    </a:cubicBezTo>
                    <a:cubicBezTo>
                      <a:pt x="1469" y="1810"/>
                      <a:pt x="1814" y="1632"/>
                      <a:pt x="2170" y="1543"/>
                    </a:cubicBezTo>
                    <a:cubicBezTo>
                      <a:pt x="2363" y="1491"/>
                      <a:pt x="2489" y="1478"/>
                      <a:pt x="2564" y="1478"/>
                    </a:cubicBezTo>
                    <a:cubicBezTo>
                      <a:pt x="2632" y="1478"/>
                      <a:pt x="2659" y="1488"/>
                      <a:pt x="2659" y="1488"/>
                    </a:cubicBezTo>
                    <a:cubicBezTo>
                      <a:pt x="2659" y="1488"/>
                      <a:pt x="2370" y="1254"/>
                      <a:pt x="2158" y="1155"/>
                    </a:cubicBezTo>
                    <a:cubicBezTo>
                      <a:pt x="1947" y="1043"/>
                      <a:pt x="1780" y="888"/>
                      <a:pt x="1558" y="520"/>
                    </a:cubicBezTo>
                    <a:cubicBezTo>
                      <a:pt x="1378" y="208"/>
                      <a:pt x="1295" y="0"/>
                      <a:pt x="11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56" name="Google Shape;2756;p8"/>
              <p:cNvSpPr/>
              <p:nvPr/>
            </p:nvSpPr>
            <p:spPr>
              <a:xfrm>
                <a:off x="1281750" y="2245421"/>
                <a:ext cx="452072" cy="389903"/>
              </a:xfrm>
              <a:custGeom>
                <a:avLst/>
                <a:gdLst/>
                <a:ahLst/>
                <a:cxnLst/>
                <a:rect l="l" t="t" r="r" b="b"/>
                <a:pathLst>
                  <a:path w="12958" h="11176" extrusionOk="0">
                    <a:moveTo>
                      <a:pt x="39" y="0"/>
                    </a:moveTo>
                    <a:cubicBezTo>
                      <a:pt x="21" y="0"/>
                      <a:pt x="0" y="15"/>
                      <a:pt x="0" y="42"/>
                    </a:cubicBezTo>
                    <a:cubicBezTo>
                      <a:pt x="11" y="197"/>
                      <a:pt x="33" y="486"/>
                      <a:pt x="78" y="909"/>
                    </a:cubicBezTo>
                    <a:cubicBezTo>
                      <a:pt x="156" y="1576"/>
                      <a:pt x="334" y="2177"/>
                      <a:pt x="1113" y="3222"/>
                    </a:cubicBezTo>
                    <a:cubicBezTo>
                      <a:pt x="1891" y="4257"/>
                      <a:pt x="2425" y="4702"/>
                      <a:pt x="3481" y="5536"/>
                    </a:cubicBezTo>
                    <a:cubicBezTo>
                      <a:pt x="4538" y="6370"/>
                      <a:pt x="6318" y="7105"/>
                      <a:pt x="7774" y="7716"/>
                    </a:cubicBezTo>
                    <a:cubicBezTo>
                      <a:pt x="9242" y="8328"/>
                      <a:pt x="10599" y="8706"/>
                      <a:pt x="11122" y="9129"/>
                    </a:cubicBezTo>
                    <a:cubicBezTo>
                      <a:pt x="11656" y="9540"/>
                      <a:pt x="11656" y="9607"/>
                      <a:pt x="12012" y="10318"/>
                    </a:cubicBezTo>
                    <a:cubicBezTo>
                      <a:pt x="12379" y="11030"/>
                      <a:pt x="12957" y="11175"/>
                      <a:pt x="12957" y="11175"/>
                    </a:cubicBezTo>
                    <a:lnTo>
                      <a:pt x="12913" y="9129"/>
                    </a:lnTo>
                    <a:cubicBezTo>
                      <a:pt x="12913" y="9129"/>
                      <a:pt x="12858" y="8773"/>
                      <a:pt x="12746" y="8494"/>
                    </a:cubicBezTo>
                    <a:cubicBezTo>
                      <a:pt x="12635" y="8217"/>
                      <a:pt x="12334" y="7750"/>
                      <a:pt x="11923" y="7004"/>
                    </a:cubicBezTo>
                    <a:cubicBezTo>
                      <a:pt x="11511" y="6259"/>
                      <a:pt x="11634" y="6304"/>
                      <a:pt x="11289" y="5447"/>
                    </a:cubicBezTo>
                    <a:cubicBezTo>
                      <a:pt x="10945" y="4579"/>
                      <a:pt x="10466" y="4546"/>
                      <a:pt x="9532" y="3657"/>
                    </a:cubicBezTo>
                    <a:cubicBezTo>
                      <a:pt x="8597" y="2755"/>
                      <a:pt x="6573" y="2333"/>
                      <a:pt x="5639" y="2199"/>
                    </a:cubicBezTo>
                    <a:cubicBezTo>
                      <a:pt x="4705" y="2066"/>
                      <a:pt x="3526" y="1566"/>
                      <a:pt x="2825" y="1210"/>
                    </a:cubicBezTo>
                    <a:cubicBezTo>
                      <a:pt x="2124" y="865"/>
                      <a:pt x="1046" y="676"/>
                      <a:pt x="834" y="620"/>
                    </a:cubicBezTo>
                    <a:cubicBezTo>
                      <a:pt x="445" y="531"/>
                      <a:pt x="189" y="197"/>
                      <a:pt x="67" y="19"/>
                    </a:cubicBezTo>
                    <a:cubicBezTo>
                      <a:pt x="62" y="6"/>
                      <a:pt x="51" y="0"/>
                      <a:pt x="39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57" name="Google Shape;2757;p8"/>
              <p:cNvSpPr/>
              <p:nvPr/>
            </p:nvSpPr>
            <p:spPr>
              <a:xfrm>
                <a:off x="1494395" y="2489395"/>
                <a:ext cx="239433" cy="142062"/>
              </a:xfrm>
              <a:custGeom>
                <a:avLst/>
                <a:gdLst/>
                <a:ahLst/>
                <a:cxnLst/>
                <a:rect l="l" t="t" r="r" b="b"/>
                <a:pathLst>
                  <a:path w="6863" h="407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78" y="33"/>
                      <a:pt x="156" y="78"/>
                      <a:pt x="233" y="112"/>
                    </a:cubicBezTo>
                    <a:cubicBezTo>
                      <a:pt x="445" y="134"/>
                      <a:pt x="656" y="144"/>
                      <a:pt x="868" y="144"/>
                    </a:cubicBezTo>
                    <a:cubicBezTo>
                      <a:pt x="1090" y="144"/>
                      <a:pt x="1323" y="144"/>
                      <a:pt x="1546" y="134"/>
                    </a:cubicBezTo>
                    <a:cubicBezTo>
                      <a:pt x="1673" y="127"/>
                      <a:pt x="1805" y="121"/>
                      <a:pt x="1936" y="121"/>
                    </a:cubicBezTo>
                    <a:cubicBezTo>
                      <a:pt x="2033" y="121"/>
                      <a:pt x="2130" y="124"/>
                      <a:pt x="2225" y="134"/>
                    </a:cubicBezTo>
                    <a:cubicBezTo>
                      <a:pt x="2458" y="156"/>
                      <a:pt x="2647" y="256"/>
                      <a:pt x="2848" y="367"/>
                    </a:cubicBezTo>
                    <a:lnTo>
                      <a:pt x="3414" y="701"/>
                    </a:lnTo>
                    <a:cubicBezTo>
                      <a:pt x="3792" y="935"/>
                      <a:pt x="4160" y="1179"/>
                      <a:pt x="4516" y="1446"/>
                    </a:cubicBezTo>
                    <a:cubicBezTo>
                      <a:pt x="4860" y="1691"/>
                      <a:pt x="5228" y="1958"/>
                      <a:pt x="5505" y="2280"/>
                    </a:cubicBezTo>
                    <a:cubicBezTo>
                      <a:pt x="5650" y="2447"/>
                      <a:pt x="5762" y="2636"/>
                      <a:pt x="5873" y="2825"/>
                    </a:cubicBezTo>
                    <a:cubicBezTo>
                      <a:pt x="5995" y="3014"/>
                      <a:pt x="6106" y="3204"/>
                      <a:pt x="6229" y="3392"/>
                    </a:cubicBezTo>
                    <a:cubicBezTo>
                      <a:pt x="6395" y="3659"/>
                      <a:pt x="6595" y="3915"/>
                      <a:pt x="6862" y="4071"/>
                    </a:cubicBezTo>
                    <a:lnTo>
                      <a:pt x="6862" y="4004"/>
                    </a:lnTo>
                    <a:cubicBezTo>
                      <a:pt x="6662" y="3882"/>
                      <a:pt x="6506" y="3693"/>
                      <a:pt x="6373" y="3503"/>
                    </a:cubicBezTo>
                    <a:cubicBezTo>
                      <a:pt x="6117" y="3147"/>
                      <a:pt x="5917" y="2759"/>
                      <a:pt x="5673" y="2403"/>
                    </a:cubicBezTo>
                    <a:cubicBezTo>
                      <a:pt x="5428" y="2047"/>
                      <a:pt x="5083" y="1791"/>
                      <a:pt x="4749" y="1535"/>
                    </a:cubicBezTo>
                    <a:cubicBezTo>
                      <a:pt x="4405" y="1268"/>
                      <a:pt x="4049" y="1012"/>
                      <a:pt x="3681" y="779"/>
                    </a:cubicBezTo>
                    <a:cubicBezTo>
                      <a:pt x="3503" y="668"/>
                      <a:pt x="3325" y="556"/>
                      <a:pt x="3137" y="445"/>
                    </a:cubicBezTo>
                    <a:cubicBezTo>
                      <a:pt x="2947" y="334"/>
                      <a:pt x="2769" y="223"/>
                      <a:pt x="2569" y="134"/>
                    </a:cubicBezTo>
                    <a:cubicBezTo>
                      <a:pt x="2369" y="45"/>
                      <a:pt x="2146" y="33"/>
                      <a:pt x="1936" y="33"/>
                    </a:cubicBezTo>
                    <a:cubicBezTo>
                      <a:pt x="1702" y="45"/>
                      <a:pt x="1479" y="55"/>
                      <a:pt x="1246" y="55"/>
                    </a:cubicBezTo>
                    <a:cubicBezTo>
                      <a:pt x="1125" y="59"/>
                      <a:pt x="1003" y="61"/>
                      <a:pt x="880" y="61"/>
                    </a:cubicBezTo>
                    <a:cubicBezTo>
                      <a:pt x="587" y="61"/>
                      <a:pt x="291" y="47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58" name="Google Shape;2758;p8"/>
              <p:cNvSpPr/>
              <p:nvPr/>
            </p:nvSpPr>
            <p:spPr>
              <a:xfrm>
                <a:off x="1281750" y="2246468"/>
                <a:ext cx="440036" cy="286008"/>
              </a:xfrm>
              <a:custGeom>
                <a:avLst/>
                <a:gdLst/>
                <a:ahLst/>
                <a:cxnLst/>
                <a:rect l="l" t="t" r="r" b="b"/>
                <a:pathLst>
                  <a:path w="12613" h="8198" extrusionOk="0">
                    <a:moveTo>
                      <a:pt x="0" y="1"/>
                    </a:moveTo>
                    <a:lnTo>
                      <a:pt x="0" y="12"/>
                    </a:lnTo>
                    <a:cubicBezTo>
                      <a:pt x="0" y="34"/>
                      <a:pt x="11" y="68"/>
                      <a:pt x="11" y="100"/>
                    </a:cubicBezTo>
                    <a:cubicBezTo>
                      <a:pt x="189" y="456"/>
                      <a:pt x="500" y="768"/>
                      <a:pt x="834" y="990"/>
                    </a:cubicBezTo>
                    <a:cubicBezTo>
                      <a:pt x="1346" y="1335"/>
                      <a:pt x="1936" y="1524"/>
                      <a:pt x="2525" y="1680"/>
                    </a:cubicBezTo>
                    <a:cubicBezTo>
                      <a:pt x="3170" y="1847"/>
                      <a:pt x="3826" y="2025"/>
                      <a:pt x="4460" y="2225"/>
                    </a:cubicBezTo>
                    <a:cubicBezTo>
                      <a:pt x="5117" y="2425"/>
                      <a:pt x="5762" y="2659"/>
                      <a:pt x="6407" y="2893"/>
                    </a:cubicBezTo>
                    <a:cubicBezTo>
                      <a:pt x="7040" y="3115"/>
                      <a:pt x="7685" y="3337"/>
                      <a:pt x="8308" y="3604"/>
                    </a:cubicBezTo>
                    <a:cubicBezTo>
                      <a:pt x="8920" y="3860"/>
                      <a:pt x="9465" y="4227"/>
                      <a:pt x="9976" y="4650"/>
                    </a:cubicBezTo>
                    <a:cubicBezTo>
                      <a:pt x="10221" y="4839"/>
                      <a:pt x="10477" y="5039"/>
                      <a:pt x="10688" y="5261"/>
                    </a:cubicBezTo>
                    <a:cubicBezTo>
                      <a:pt x="10900" y="5484"/>
                      <a:pt x="11034" y="5751"/>
                      <a:pt x="11145" y="6029"/>
                    </a:cubicBezTo>
                    <a:cubicBezTo>
                      <a:pt x="11256" y="6296"/>
                      <a:pt x="11345" y="6563"/>
                      <a:pt x="11467" y="6830"/>
                    </a:cubicBezTo>
                    <a:cubicBezTo>
                      <a:pt x="11567" y="7052"/>
                      <a:pt x="11701" y="7253"/>
                      <a:pt x="11857" y="7441"/>
                    </a:cubicBezTo>
                    <a:cubicBezTo>
                      <a:pt x="12090" y="7720"/>
                      <a:pt x="12346" y="7964"/>
                      <a:pt x="12613" y="8197"/>
                    </a:cubicBezTo>
                    <a:cubicBezTo>
                      <a:pt x="12591" y="8142"/>
                      <a:pt x="12557" y="8076"/>
                      <a:pt x="12512" y="8019"/>
                    </a:cubicBezTo>
                    <a:cubicBezTo>
                      <a:pt x="12401" y="7920"/>
                      <a:pt x="12290" y="7809"/>
                      <a:pt x="12190" y="7708"/>
                    </a:cubicBezTo>
                    <a:cubicBezTo>
                      <a:pt x="12012" y="7542"/>
                      <a:pt x="11857" y="7364"/>
                      <a:pt x="11723" y="7164"/>
                    </a:cubicBezTo>
                    <a:cubicBezTo>
                      <a:pt x="11567" y="6930"/>
                      <a:pt x="11456" y="6674"/>
                      <a:pt x="11356" y="6418"/>
                    </a:cubicBezTo>
                    <a:cubicBezTo>
                      <a:pt x="11256" y="6163"/>
                      <a:pt x="11155" y="5896"/>
                      <a:pt x="11034" y="5651"/>
                    </a:cubicBezTo>
                    <a:cubicBezTo>
                      <a:pt x="10888" y="5395"/>
                      <a:pt x="10700" y="5172"/>
                      <a:pt x="10466" y="4984"/>
                    </a:cubicBezTo>
                    <a:cubicBezTo>
                      <a:pt x="10221" y="4772"/>
                      <a:pt x="9966" y="4561"/>
                      <a:pt x="9710" y="4361"/>
                    </a:cubicBezTo>
                    <a:cubicBezTo>
                      <a:pt x="9465" y="4171"/>
                      <a:pt x="9209" y="3983"/>
                      <a:pt x="8931" y="3827"/>
                    </a:cubicBezTo>
                    <a:cubicBezTo>
                      <a:pt x="8353" y="3493"/>
                      <a:pt x="7708" y="3281"/>
                      <a:pt x="7085" y="3048"/>
                    </a:cubicBezTo>
                    <a:cubicBezTo>
                      <a:pt x="5795" y="2570"/>
                      <a:pt x="4494" y="2114"/>
                      <a:pt x="3159" y="1769"/>
                    </a:cubicBezTo>
                    <a:cubicBezTo>
                      <a:pt x="2035" y="1480"/>
                      <a:pt x="701" y="1224"/>
                      <a:pt x="67" y="123"/>
                    </a:cubicBezTo>
                    <a:cubicBezTo>
                      <a:pt x="45" y="90"/>
                      <a:pt x="23" y="45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59" name="Google Shape;2759;p8"/>
              <p:cNvSpPr/>
              <p:nvPr/>
            </p:nvSpPr>
            <p:spPr>
              <a:xfrm>
                <a:off x="1373681" y="2414490"/>
                <a:ext cx="359760" cy="197917"/>
              </a:xfrm>
              <a:custGeom>
                <a:avLst/>
                <a:gdLst/>
                <a:ahLst/>
                <a:cxnLst/>
                <a:rect l="l" t="t" r="r" b="b"/>
                <a:pathLst>
                  <a:path w="10312" h="56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7" y="56"/>
                      <a:pt x="112" y="101"/>
                      <a:pt x="179" y="156"/>
                    </a:cubicBezTo>
                    <a:cubicBezTo>
                      <a:pt x="624" y="356"/>
                      <a:pt x="1036" y="623"/>
                      <a:pt x="1481" y="823"/>
                    </a:cubicBezTo>
                    <a:cubicBezTo>
                      <a:pt x="1958" y="1035"/>
                      <a:pt x="2470" y="1179"/>
                      <a:pt x="2971" y="1290"/>
                    </a:cubicBezTo>
                    <a:cubicBezTo>
                      <a:pt x="3493" y="1413"/>
                      <a:pt x="4016" y="1491"/>
                      <a:pt x="4539" y="1569"/>
                    </a:cubicBezTo>
                    <a:cubicBezTo>
                      <a:pt x="4806" y="1613"/>
                      <a:pt x="5073" y="1658"/>
                      <a:pt x="5329" y="1691"/>
                    </a:cubicBezTo>
                    <a:cubicBezTo>
                      <a:pt x="5584" y="1735"/>
                      <a:pt x="5851" y="1780"/>
                      <a:pt x="6074" y="1903"/>
                    </a:cubicBezTo>
                    <a:cubicBezTo>
                      <a:pt x="6318" y="2025"/>
                      <a:pt x="6496" y="2214"/>
                      <a:pt x="6696" y="2392"/>
                    </a:cubicBezTo>
                    <a:cubicBezTo>
                      <a:pt x="6897" y="2570"/>
                      <a:pt x="7108" y="2726"/>
                      <a:pt x="7331" y="2870"/>
                    </a:cubicBezTo>
                    <a:cubicBezTo>
                      <a:pt x="7786" y="3181"/>
                      <a:pt x="8243" y="3482"/>
                      <a:pt x="8676" y="3816"/>
                    </a:cubicBezTo>
                    <a:cubicBezTo>
                      <a:pt x="8888" y="3982"/>
                      <a:pt x="9099" y="4149"/>
                      <a:pt x="9299" y="4327"/>
                    </a:cubicBezTo>
                    <a:cubicBezTo>
                      <a:pt x="9499" y="4505"/>
                      <a:pt x="9689" y="4683"/>
                      <a:pt x="9833" y="4906"/>
                    </a:cubicBezTo>
                    <a:cubicBezTo>
                      <a:pt x="9989" y="5150"/>
                      <a:pt x="10111" y="5450"/>
                      <a:pt x="10312" y="5673"/>
                    </a:cubicBezTo>
                    <a:lnTo>
                      <a:pt x="10312" y="5595"/>
                    </a:lnTo>
                    <a:cubicBezTo>
                      <a:pt x="10166" y="5428"/>
                      <a:pt x="10067" y="5217"/>
                      <a:pt x="9966" y="5028"/>
                    </a:cubicBezTo>
                    <a:cubicBezTo>
                      <a:pt x="9844" y="4805"/>
                      <a:pt x="9699" y="4616"/>
                      <a:pt x="9521" y="4438"/>
                    </a:cubicBezTo>
                    <a:cubicBezTo>
                      <a:pt x="9333" y="4249"/>
                      <a:pt x="9121" y="4083"/>
                      <a:pt x="8921" y="3915"/>
                    </a:cubicBezTo>
                    <a:cubicBezTo>
                      <a:pt x="8498" y="3582"/>
                      <a:pt x="8065" y="3260"/>
                      <a:pt x="7608" y="2959"/>
                    </a:cubicBezTo>
                    <a:cubicBezTo>
                      <a:pt x="7386" y="2815"/>
                      <a:pt x="7164" y="2670"/>
                      <a:pt x="6953" y="2503"/>
                    </a:cubicBezTo>
                    <a:cubicBezTo>
                      <a:pt x="6752" y="2348"/>
                      <a:pt x="6574" y="2158"/>
                      <a:pt x="6363" y="2002"/>
                    </a:cubicBezTo>
                    <a:cubicBezTo>
                      <a:pt x="6174" y="1847"/>
                      <a:pt x="5952" y="1747"/>
                      <a:pt x="5707" y="1680"/>
                    </a:cubicBezTo>
                    <a:cubicBezTo>
                      <a:pt x="5462" y="1624"/>
                      <a:pt x="5206" y="1591"/>
                      <a:pt x="4961" y="1557"/>
                    </a:cubicBezTo>
                    <a:cubicBezTo>
                      <a:pt x="4439" y="1480"/>
                      <a:pt x="3916" y="1413"/>
                      <a:pt x="3394" y="1313"/>
                    </a:cubicBezTo>
                    <a:cubicBezTo>
                      <a:pt x="2870" y="1213"/>
                      <a:pt x="2359" y="1090"/>
                      <a:pt x="1859" y="902"/>
                    </a:cubicBezTo>
                    <a:cubicBezTo>
                      <a:pt x="1347" y="724"/>
                      <a:pt x="902" y="445"/>
                      <a:pt x="423" y="200"/>
                    </a:cubicBezTo>
                    <a:cubicBezTo>
                      <a:pt x="279" y="123"/>
                      <a:pt x="146" y="67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60" name="Google Shape;2760;p8"/>
              <p:cNvSpPr/>
              <p:nvPr/>
            </p:nvSpPr>
            <p:spPr>
              <a:xfrm>
                <a:off x="1283669" y="2269773"/>
                <a:ext cx="447432" cy="288310"/>
              </a:xfrm>
              <a:custGeom>
                <a:avLst/>
                <a:gdLst/>
                <a:ahLst/>
                <a:cxnLst/>
                <a:rect l="l" t="t" r="r" b="b"/>
                <a:pathLst>
                  <a:path w="12825" h="8264" extrusionOk="0">
                    <a:moveTo>
                      <a:pt x="0" y="0"/>
                    </a:moveTo>
                    <a:lnTo>
                      <a:pt x="0" y="78"/>
                    </a:lnTo>
                    <a:cubicBezTo>
                      <a:pt x="512" y="678"/>
                      <a:pt x="1258" y="1056"/>
                      <a:pt x="1992" y="1335"/>
                    </a:cubicBezTo>
                    <a:cubicBezTo>
                      <a:pt x="3026" y="1746"/>
                      <a:pt x="4105" y="2057"/>
                      <a:pt x="5150" y="2413"/>
                    </a:cubicBezTo>
                    <a:cubicBezTo>
                      <a:pt x="6218" y="2781"/>
                      <a:pt x="7286" y="3203"/>
                      <a:pt x="8275" y="3748"/>
                    </a:cubicBezTo>
                    <a:cubicBezTo>
                      <a:pt x="8765" y="4037"/>
                      <a:pt x="9254" y="4348"/>
                      <a:pt x="9688" y="4716"/>
                    </a:cubicBezTo>
                    <a:cubicBezTo>
                      <a:pt x="9921" y="4916"/>
                      <a:pt x="10122" y="5149"/>
                      <a:pt x="10300" y="5394"/>
                    </a:cubicBezTo>
                    <a:cubicBezTo>
                      <a:pt x="10467" y="5639"/>
                      <a:pt x="10623" y="5883"/>
                      <a:pt x="10811" y="6106"/>
                    </a:cubicBezTo>
                    <a:cubicBezTo>
                      <a:pt x="11201" y="6562"/>
                      <a:pt x="11657" y="6951"/>
                      <a:pt x="12068" y="7385"/>
                    </a:cubicBezTo>
                    <a:cubicBezTo>
                      <a:pt x="12335" y="7674"/>
                      <a:pt x="12580" y="7964"/>
                      <a:pt x="12825" y="8264"/>
                    </a:cubicBezTo>
                    <a:cubicBezTo>
                      <a:pt x="12813" y="8219"/>
                      <a:pt x="12803" y="8152"/>
                      <a:pt x="12791" y="8097"/>
                    </a:cubicBezTo>
                    <a:cubicBezTo>
                      <a:pt x="12669" y="7952"/>
                      <a:pt x="12546" y="7808"/>
                      <a:pt x="12424" y="7674"/>
                    </a:cubicBezTo>
                    <a:cubicBezTo>
                      <a:pt x="12235" y="7452"/>
                      <a:pt x="12035" y="7230"/>
                      <a:pt x="11824" y="7029"/>
                    </a:cubicBezTo>
                    <a:cubicBezTo>
                      <a:pt x="11612" y="6807"/>
                      <a:pt x="11390" y="6595"/>
                      <a:pt x="11167" y="6384"/>
                    </a:cubicBezTo>
                    <a:cubicBezTo>
                      <a:pt x="10956" y="6173"/>
                      <a:pt x="10756" y="5939"/>
                      <a:pt x="10578" y="5695"/>
                    </a:cubicBezTo>
                    <a:cubicBezTo>
                      <a:pt x="10411" y="5450"/>
                      <a:pt x="10255" y="5194"/>
                      <a:pt x="10066" y="4971"/>
                    </a:cubicBezTo>
                    <a:cubicBezTo>
                      <a:pt x="9688" y="4549"/>
                      <a:pt x="9210" y="4227"/>
                      <a:pt x="8732" y="3926"/>
                    </a:cubicBezTo>
                    <a:cubicBezTo>
                      <a:pt x="7775" y="3337"/>
                      <a:pt x="6718" y="2892"/>
                      <a:pt x="5662" y="2524"/>
                    </a:cubicBezTo>
                    <a:cubicBezTo>
                      <a:pt x="4594" y="2146"/>
                      <a:pt x="3504" y="1813"/>
                      <a:pt x="2437" y="1434"/>
                    </a:cubicBezTo>
                    <a:cubicBezTo>
                      <a:pt x="1558" y="1123"/>
                      <a:pt x="613" y="734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61" name="Google Shape;2761;p8"/>
              <p:cNvSpPr/>
              <p:nvPr/>
            </p:nvSpPr>
            <p:spPr>
              <a:xfrm>
                <a:off x="1286774" y="2291508"/>
                <a:ext cx="445897" cy="291799"/>
              </a:xfrm>
              <a:custGeom>
                <a:avLst/>
                <a:gdLst/>
                <a:ahLst/>
                <a:cxnLst/>
                <a:rect l="l" t="t" r="r" b="b"/>
                <a:pathLst>
                  <a:path w="12781" h="8364" extrusionOk="0">
                    <a:moveTo>
                      <a:pt x="0" y="0"/>
                    </a:moveTo>
                    <a:cubicBezTo>
                      <a:pt x="0" y="33"/>
                      <a:pt x="12" y="77"/>
                      <a:pt x="23" y="111"/>
                    </a:cubicBezTo>
                    <a:cubicBezTo>
                      <a:pt x="290" y="267"/>
                      <a:pt x="579" y="411"/>
                      <a:pt x="857" y="534"/>
                    </a:cubicBezTo>
                    <a:cubicBezTo>
                      <a:pt x="1102" y="645"/>
                      <a:pt x="1357" y="756"/>
                      <a:pt x="1602" y="878"/>
                    </a:cubicBezTo>
                    <a:cubicBezTo>
                      <a:pt x="1891" y="1012"/>
                      <a:pt x="2158" y="1157"/>
                      <a:pt x="2437" y="1290"/>
                    </a:cubicBezTo>
                    <a:cubicBezTo>
                      <a:pt x="2726" y="1434"/>
                      <a:pt x="3026" y="1557"/>
                      <a:pt x="3326" y="1657"/>
                    </a:cubicBezTo>
                    <a:cubicBezTo>
                      <a:pt x="3626" y="1757"/>
                      <a:pt x="3938" y="1835"/>
                      <a:pt x="4238" y="1913"/>
                    </a:cubicBezTo>
                    <a:cubicBezTo>
                      <a:pt x="5395" y="2235"/>
                      <a:pt x="6530" y="2636"/>
                      <a:pt x="7553" y="3270"/>
                    </a:cubicBezTo>
                    <a:cubicBezTo>
                      <a:pt x="8087" y="3592"/>
                      <a:pt x="8565" y="3992"/>
                      <a:pt x="9043" y="4404"/>
                    </a:cubicBezTo>
                    <a:cubicBezTo>
                      <a:pt x="9499" y="4805"/>
                      <a:pt x="9955" y="5205"/>
                      <a:pt x="10389" y="5616"/>
                    </a:cubicBezTo>
                    <a:cubicBezTo>
                      <a:pt x="10623" y="5828"/>
                      <a:pt x="10845" y="6050"/>
                      <a:pt x="11056" y="6261"/>
                    </a:cubicBezTo>
                    <a:cubicBezTo>
                      <a:pt x="10611" y="5950"/>
                      <a:pt x="10122" y="5717"/>
                      <a:pt x="9688" y="5405"/>
                    </a:cubicBezTo>
                    <a:cubicBezTo>
                      <a:pt x="9210" y="5072"/>
                      <a:pt x="8787" y="4660"/>
                      <a:pt x="8309" y="4315"/>
                    </a:cubicBezTo>
                    <a:cubicBezTo>
                      <a:pt x="7853" y="3992"/>
                      <a:pt x="7363" y="3715"/>
                      <a:pt x="6852" y="3503"/>
                    </a:cubicBezTo>
                    <a:cubicBezTo>
                      <a:pt x="6318" y="3292"/>
                      <a:pt x="5762" y="3159"/>
                      <a:pt x="5206" y="3003"/>
                    </a:cubicBezTo>
                    <a:cubicBezTo>
                      <a:pt x="4928" y="2936"/>
                      <a:pt x="4650" y="2847"/>
                      <a:pt x="4383" y="2747"/>
                    </a:cubicBezTo>
                    <a:cubicBezTo>
                      <a:pt x="4116" y="2636"/>
                      <a:pt x="3860" y="2491"/>
                      <a:pt x="3604" y="2346"/>
                    </a:cubicBezTo>
                    <a:cubicBezTo>
                      <a:pt x="3359" y="2202"/>
                      <a:pt x="3104" y="2057"/>
                      <a:pt x="2837" y="1935"/>
                    </a:cubicBezTo>
                    <a:cubicBezTo>
                      <a:pt x="2581" y="1812"/>
                      <a:pt x="2314" y="1724"/>
                      <a:pt x="2047" y="1624"/>
                    </a:cubicBezTo>
                    <a:cubicBezTo>
                      <a:pt x="1780" y="1523"/>
                      <a:pt x="1513" y="1424"/>
                      <a:pt x="1258" y="1290"/>
                    </a:cubicBezTo>
                    <a:cubicBezTo>
                      <a:pt x="1001" y="1157"/>
                      <a:pt x="757" y="989"/>
                      <a:pt x="534" y="811"/>
                    </a:cubicBezTo>
                    <a:cubicBezTo>
                      <a:pt x="390" y="700"/>
                      <a:pt x="267" y="589"/>
                      <a:pt x="134" y="467"/>
                    </a:cubicBezTo>
                    <a:lnTo>
                      <a:pt x="134" y="467"/>
                    </a:lnTo>
                    <a:cubicBezTo>
                      <a:pt x="146" y="500"/>
                      <a:pt x="168" y="545"/>
                      <a:pt x="178" y="589"/>
                    </a:cubicBezTo>
                    <a:cubicBezTo>
                      <a:pt x="368" y="756"/>
                      <a:pt x="568" y="923"/>
                      <a:pt x="768" y="1068"/>
                    </a:cubicBezTo>
                    <a:cubicBezTo>
                      <a:pt x="1001" y="1223"/>
                      <a:pt x="1246" y="1357"/>
                      <a:pt x="1502" y="1468"/>
                    </a:cubicBezTo>
                    <a:cubicBezTo>
                      <a:pt x="2025" y="1701"/>
                      <a:pt x="2581" y="1857"/>
                      <a:pt x="3092" y="2124"/>
                    </a:cubicBezTo>
                    <a:cubicBezTo>
                      <a:pt x="3349" y="2269"/>
                      <a:pt x="3593" y="2425"/>
                      <a:pt x="3849" y="2569"/>
                    </a:cubicBezTo>
                    <a:cubicBezTo>
                      <a:pt x="4105" y="2702"/>
                      <a:pt x="4372" y="2825"/>
                      <a:pt x="4650" y="2914"/>
                    </a:cubicBezTo>
                    <a:cubicBezTo>
                      <a:pt x="5206" y="3103"/>
                      <a:pt x="5773" y="3214"/>
                      <a:pt x="6329" y="3392"/>
                    </a:cubicBezTo>
                    <a:cubicBezTo>
                      <a:pt x="6863" y="3570"/>
                      <a:pt x="7375" y="3814"/>
                      <a:pt x="7853" y="4104"/>
                    </a:cubicBezTo>
                    <a:cubicBezTo>
                      <a:pt x="8354" y="4415"/>
                      <a:pt x="8799" y="4805"/>
                      <a:pt x="9254" y="5171"/>
                    </a:cubicBezTo>
                    <a:cubicBezTo>
                      <a:pt x="9477" y="5349"/>
                      <a:pt x="9699" y="5517"/>
                      <a:pt x="9944" y="5672"/>
                    </a:cubicBezTo>
                    <a:cubicBezTo>
                      <a:pt x="10188" y="5816"/>
                      <a:pt x="10445" y="5962"/>
                      <a:pt x="10689" y="6106"/>
                    </a:cubicBezTo>
                    <a:cubicBezTo>
                      <a:pt x="10978" y="6284"/>
                      <a:pt x="11245" y="6484"/>
                      <a:pt x="11490" y="6706"/>
                    </a:cubicBezTo>
                    <a:cubicBezTo>
                      <a:pt x="11735" y="6973"/>
                      <a:pt x="11979" y="7240"/>
                      <a:pt x="12213" y="7519"/>
                    </a:cubicBezTo>
                    <a:cubicBezTo>
                      <a:pt x="12413" y="7786"/>
                      <a:pt x="12602" y="8075"/>
                      <a:pt x="12780" y="8364"/>
                    </a:cubicBezTo>
                    <a:lnTo>
                      <a:pt x="12780" y="8263"/>
                    </a:lnTo>
                    <a:cubicBezTo>
                      <a:pt x="12758" y="8219"/>
                      <a:pt x="12724" y="8174"/>
                      <a:pt x="12691" y="8119"/>
                    </a:cubicBezTo>
                    <a:lnTo>
                      <a:pt x="12691" y="8119"/>
                    </a:lnTo>
                    <a:cubicBezTo>
                      <a:pt x="12724" y="8164"/>
                      <a:pt x="12758" y="8197"/>
                      <a:pt x="12780" y="8241"/>
                    </a:cubicBezTo>
                    <a:lnTo>
                      <a:pt x="12780" y="8141"/>
                    </a:lnTo>
                    <a:cubicBezTo>
                      <a:pt x="12591" y="7885"/>
                      <a:pt x="12391" y="7618"/>
                      <a:pt x="12180" y="7374"/>
                    </a:cubicBezTo>
                    <a:cubicBezTo>
                      <a:pt x="11990" y="7118"/>
                      <a:pt x="11779" y="6874"/>
                      <a:pt x="11545" y="6662"/>
                    </a:cubicBezTo>
                    <a:cubicBezTo>
                      <a:pt x="11301" y="6406"/>
                      <a:pt x="11067" y="6162"/>
                      <a:pt x="10823" y="5928"/>
                    </a:cubicBezTo>
                    <a:cubicBezTo>
                      <a:pt x="10400" y="5517"/>
                      <a:pt x="9966" y="5116"/>
                      <a:pt x="9533" y="4726"/>
                    </a:cubicBezTo>
                    <a:cubicBezTo>
                      <a:pt x="9076" y="4326"/>
                      <a:pt x="8621" y="3915"/>
                      <a:pt x="8120" y="3548"/>
                    </a:cubicBezTo>
                    <a:cubicBezTo>
                      <a:pt x="7175" y="2858"/>
                      <a:pt x="6085" y="2391"/>
                      <a:pt x="4973" y="2035"/>
                    </a:cubicBezTo>
                    <a:cubicBezTo>
                      <a:pt x="4394" y="1857"/>
                      <a:pt x="3794" y="1724"/>
                      <a:pt x="3215" y="1523"/>
                    </a:cubicBezTo>
                    <a:cubicBezTo>
                      <a:pt x="2637" y="1323"/>
                      <a:pt x="2114" y="1012"/>
                      <a:pt x="1558" y="756"/>
                    </a:cubicBezTo>
                    <a:cubicBezTo>
                      <a:pt x="1068" y="522"/>
                      <a:pt x="568" y="322"/>
                      <a:pt x="101" y="6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62" name="Google Shape;2762;p8"/>
              <p:cNvSpPr/>
              <p:nvPr/>
            </p:nvSpPr>
            <p:spPr>
              <a:xfrm>
                <a:off x="1326756" y="2365576"/>
                <a:ext cx="406265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11645" h="6531" extrusionOk="0">
                    <a:moveTo>
                      <a:pt x="0" y="1"/>
                    </a:moveTo>
                    <a:lnTo>
                      <a:pt x="134" y="168"/>
                    </a:lnTo>
                    <a:cubicBezTo>
                      <a:pt x="534" y="401"/>
                      <a:pt x="957" y="602"/>
                      <a:pt x="1380" y="802"/>
                    </a:cubicBezTo>
                    <a:cubicBezTo>
                      <a:pt x="1835" y="1013"/>
                      <a:pt x="2302" y="1236"/>
                      <a:pt x="2781" y="1425"/>
                    </a:cubicBezTo>
                    <a:cubicBezTo>
                      <a:pt x="3281" y="1614"/>
                      <a:pt x="3804" y="1703"/>
                      <a:pt x="4327" y="1825"/>
                    </a:cubicBezTo>
                    <a:cubicBezTo>
                      <a:pt x="4850" y="1948"/>
                      <a:pt x="5361" y="2136"/>
                      <a:pt x="5851" y="2337"/>
                    </a:cubicBezTo>
                    <a:cubicBezTo>
                      <a:pt x="6340" y="2537"/>
                      <a:pt x="6818" y="2737"/>
                      <a:pt x="7297" y="2971"/>
                    </a:cubicBezTo>
                    <a:cubicBezTo>
                      <a:pt x="7752" y="3204"/>
                      <a:pt x="8209" y="3449"/>
                      <a:pt x="8631" y="3738"/>
                    </a:cubicBezTo>
                    <a:cubicBezTo>
                      <a:pt x="9042" y="4016"/>
                      <a:pt x="9421" y="4328"/>
                      <a:pt x="9788" y="4650"/>
                    </a:cubicBezTo>
                    <a:cubicBezTo>
                      <a:pt x="10455" y="5228"/>
                      <a:pt x="11056" y="5873"/>
                      <a:pt x="11645" y="6530"/>
                    </a:cubicBezTo>
                    <a:lnTo>
                      <a:pt x="11645" y="6452"/>
                    </a:lnTo>
                    <a:cubicBezTo>
                      <a:pt x="11145" y="5896"/>
                      <a:pt x="10644" y="5351"/>
                      <a:pt x="10099" y="4839"/>
                    </a:cubicBezTo>
                    <a:cubicBezTo>
                      <a:pt x="9376" y="4161"/>
                      <a:pt x="8587" y="3560"/>
                      <a:pt x="7708" y="3093"/>
                    </a:cubicBezTo>
                    <a:cubicBezTo>
                      <a:pt x="7241" y="2848"/>
                      <a:pt x="6773" y="2637"/>
                      <a:pt x="6284" y="2437"/>
                    </a:cubicBezTo>
                    <a:cubicBezTo>
                      <a:pt x="5795" y="2225"/>
                      <a:pt x="5305" y="2025"/>
                      <a:pt x="4794" y="1869"/>
                    </a:cubicBezTo>
                    <a:cubicBezTo>
                      <a:pt x="4282" y="1714"/>
                      <a:pt x="3738" y="1647"/>
                      <a:pt x="3226" y="1491"/>
                    </a:cubicBezTo>
                    <a:cubicBezTo>
                      <a:pt x="2725" y="1347"/>
                      <a:pt x="2247" y="1125"/>
                      <a:pt x="1768" y="902"/>
                    </a:cubicBezTo>
                    <a:cubicBezTo>
                      <a:pt x="1168" y="624"/>
                      <a:pt x="567" y="335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63" name="Google Shape;2763;p8"/>
              <p:cNvSpPr/>
              <p:nvPr/>
            </p:nvSpPr>
            <p:spPr>
              <a:xfrm>
                <a:off x="1374867" y="2285298"/>
                <a:ext cx="354283" cy="283287"/>
              </a:xfrm>
              <a:custGeom>
                <a:avLst/>
                <a:gdLst/>
                <a:ahLst/>
                <a:cxnLst/>
                <a:rect l="l" t="t" r="r" b="b"/>
                <a:pathLst>
                  <a:path w="10155" h="8120" extrusionOk="0">
                    <a:moveTo>
                      <a:pt x="1" y="0"/>
                    </a:moveTo>
                    <a:cubicBezTo>
                      <a:pt x="123" y="278"/>
                      <a:pt x="334" y="667"/>
                      <a:pt x="656" y="1068"/>
                    </a:cubicBezTo>
                    <a:cubicBezTo>
                      <a:pt x="1291" y="1891"/>
                      <a:pt x="2047" y="1557"/>
                      <a:pt x="3170" y="1924"/>
                    </a:cubicBezTo>
                    <a:cubicBezTo>
                      <a:pt x="4282" y="2280"/>
                      <a:pt x="4549" y="2524"/>
                      <a:pt x="5461" y="2870"/>
                    </a:cubicBezTo>
                    <a:cubicBezTo>
                      <a:pt x="6373" y="3214"/>
                      <a:pt x="6785" y="3960"/>
                      <a:pt x="7319" y="4949"/>
                    </a:cubicBezTo>
                    <a:cubicBezTo>
                      <a:pt x="7853" y="5928"/>
                      <a:pt x="7530" y="5828"/>
                      <a:pt x="8153" y="6785"/>
                    </a:cubicBezTo>
                    <a:cubicBezTo>
                      <a:pt x="8776" y="7741"/>
                      <a:pt x="10122" y="8119"/>
                      <a:pt x="10122" y="8119"/>
                    </a:cubicBezTo>
                    <a:lnTo>
                      <a:pt x="10155" y="7563"/>
                    </a:lnTo>
                    <a:cubicBezTo>
                      <a:pt x="10132" y="7496"/>
                      <a:pt x="10110" y="7418"/>
                      <a:pt x="10077" y="7351"/>
                    </a:cubicBezTo>
                    <a:cubicBezTo>
                      <a:pt x="9966" y="7074"/>
                      <a:pt x="9665" y="6607"/>
                      <a:pt x="9254" y="5861"/>
                    </a:cubicBezTo>
                    <a:cubicBezTo>
                      <a:pt x="8842" y="5116"/>
                      <a:pt x="8965" y="5161"/>
                      <a:pt x="8620" y="4304"/>
                    </a:cubicBezTo>
                    <a:cubicBezTo>
                      <a:pt x="8276" y="3436"/>
                      <a:pt x="7797" y="3403"/>
                      <a:pt x="6863" y="2514"/>
                    </a:cubicBezTo>
                    <a:cubicBezTo>
                      <a:pt x="5928" y="1612"/>
                      <a:pt x="3904" y="1190"/>
                      <a:pt x="2970" y="1056"/>
                    </a:cubicBezTo>
                    <a:cubicBezTo>
                      <a:pt x="2036" y="923"/>
                      <a:pt x="857" y="423"/>
                      <a:pt x="156" y="67"/>
                    </a:cubicBezTo>
                    <a:cubicBezTo>
                      <a:pt x="100" y="45"/>
                      <a:pt x="56" y="22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64" name="Google Shape;2764;p8"/>
              <p:cNvSpPr/>
              <p:nvPr/>
            </p:nvSpPr>
            <p:spPr>
              <a:xfrm>
                <a:off x="1386520" y="2306615"/>
                <a:ext cx="335269" cy="225862"/>
              </a:xfrm>
              <a:custGeom>
                <a:avLst/>
                <a:gdLst/>
                <a:ahLst/>
                <a:cxnLst/>
                <a:rect l="l" t="t" r="r" b="b"/>
                <a:pathLst>
                  <a:path w="9610" h="6474" extrusionOk="0">
                    <a:moveTo>
                      <a:pt x="0" y="0"/>
                    </a:moveTo>
                    <a:cubicBezTo>
                      <a:pt x="23" y="34"/>
                      <a:pt x="45" y="67"/>
                      <a:pt x="55" y="101"/>
                    </a:cubicBezTo>
                    <a:cubicBezTo>
                      <a:pt x="534" y="223"/>
                      <a:pt x="1001" y="356"/>
                      <a:pt x="1457" y="501"/>
                    </a:cubicBezTo>
                    <a:cubicBezTo>
                      <a:pt x="2114" y="701"/>
                      <a:pt x="2759" y="935"/>
                      <a:pt x="3404" y="1169"/>
                    </a:cubicBezTo>
                    <a:cubicBezTo>
                      <a:pt x="4037" y="1391"/>
                      <a:pt x="4682" y="1613"/>
                      <a:pt x="5305" y="1880"/>
                    </a:cubicBezTo>
                    <a:cubicBezTo>
                      <a:pt x="5917" y="2136"/>
                      <a:pt x="6462" y="2503"/>
                      <a:pt x="6973" y="2926"/>
                    </a:cubicBezTo>
                    <a:cubicBezTo>
                      <a:pt x="7218" y="3115"/>
                      <a:pt x="7474" y="3315"/>
                      <a:pt x="7685" y="3537"/>
                    </a:cubicBezTo>
                    <a:cubicBezTo>
                      <a:pt x="7897" y="3760"/>
                      <a:pt x="8031" y="4027"/>
                      <a:pt x="8142" y="4305"/>
                    </a:cubicBezTo>
                    <a:cubicBezTo>
                      <a:pt x="8253" y="4572"/>
                      <a:pt x="8342" y="4839"/>
                      <a:pt x="8464" y="5106"/>
                    </a:cubicBezTo>
                    <a:cubicBezTo>
                      <a:pt x="8564" y="5328"/>
                      <a:pt x="8698" y="5529"/>
                      <a:pt x="8854" y="5717"/>
                    </a:cubicBezTo>
                    <a:cubicBezTo>
                      <a:pt x="9087" y="5996"/>
                      <a:pt x="9343" y="6240"/>
                      <a:pt x="9610" y="6473"/>
                    </a:cubicBezTo>
                    <a:cubicBezTo>
                      <a:pt x="9598" y="6441"/>
                      <a:pt x="9588" y="6418"/>
                      <a:pt x="9565" y="6384"/>
                    </a:cubicBezTo>
                    <a:cubicBezTo>
                      <a:pt x="9554" y="6352"/>
                      <a:pt x="9532" y="6329"/>
                      <a:pt x="9509" y="6295"/>
                    </a:cubicBezTo>
                    <a:cubicBezTo>
                      <a:pt x="9398" y="6196"/>
                      <a:pt x="9287" y="6085"/>
                      <a:pt x="9187" y="5984"/>
                    </a:cubicBezTo>
                    <a:cubicBezTo>
                      <a:pt x="9009" y="5818"/>
                      <a:pt x="8854" y="5640"/>
                      <a:pt x="8720" y="5440"/>
                    </a:cubicBezTo>
                    <a:cubicBezTo>
                      <a:pt x="8564" y="5206"/>
                      <a:pt x="8453" y="4950"/>
                      <a:pt x="8353" y="4694"/>
                    </a:cubicBezTo>
                    <a:cubicBezTo>
                      <a:pt x="8253" y="4439"/>
                      <a:pt x="8152" y="4172"/>
                      <a:pt x="8031" y="3927"/>
                    </a:cubicBezTo>
                    <a:cubicBezTo>
                      <a:pt x="7885" y="3671"/>
                      <a:pt x="7697" y="3448"/>
                      <a:pt x="7463" y="3260"/>
                    </a:cubicBezTo>
                    <a:cubicBezTo>
                      <a:pt x="7218" y="3048"/>
                      <a:pt x="6963" y="2837"/>
                      <a:pt x="6707" y="2637"/>
                    </a:cubicBezTo>
                    <a:cubicBezTo>
                      <a:pt x="6462" y="2447"/>
                      <a:pt x="6206" y="2259"/>
                      <a:pt x="5928" y="2103"/>
                    </a:cubicBezTo>
                    <a:cubicBezTo>
                      <a:pt x="5350" y="1769"/>
                      <a:pt x="4705" y="1557"/>
                      <a:pt x="4082" y="1324"/>
                    </a:cubicBezTo>
                    <a:cubicBezTo>
                      <a:pt x="2792" y="846"/>
                      <a:pt x="1491" y="390"/>
                      <a:pt x="156" y="45"/>
                    </a:cubicBezTo>
                    <a:cubicBezTo>
                      <a:pt x="100" y="34"/>
                      <a:pt x="55" y="12"/>
                      <a:pt x="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65" name="Google Shape;2765;p8"/>
              <p:cNvSpPr/>
              <p:nvPr/>
            </p:nvSpPr>
            <p:spPr>
              <a:xfrm>
                <a:off x="1652718" y="2511479"/>
                <a:ext cx="50447" cy="47028"/>
              </a:xfrm>
              <a:custGeom>
                <a:avLst/>
                <a:gdLst/>
                <a:ahLst/>
                <a:cxnLst/>
                <a:rect l="l" t="t" r="r" b="b"/>
                <a:pathLst>
                  <a:path w="1446" h="134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3" y="57"/>
                      <a:pt x="67" y="112"/>
                      <a:pt x="111" y="179"/>
                    </a:cubicBezTo>
                    <a:cubicBezTo>
                      <a:pt x="223" y="268"/>
                      <a:pt x="334" y="368"/>
                      <a:pt x="445" y="468"/>
                    </a:cubicBezTo>
                    <a:cubicBezTo>
                      <a:pt x="734" y="724"/>
                      <a:pt x="1012" y="980"/>
                      <a:pt x="1279" y="1258"/>
                    </a:cubicBezTo>
                    <a:cubicBezTo>
                      <a:pt x="1335" y="1291"/>
                      <a:pt x="1390" y="1313"/>
                      <a:pt x="1446" y="1347"/>
                    </a:cubicBezTo>
                    <a:cubicBezTo>
                      <a:pt x="1224" y="1113"/>
                      <a:pt x="1001" y="880"/>
                      <a:pt x="756" y="657"/>
                    </a:cubicBezTo>
                    <a:cubicBezTo>
                      <a:pt x="512" y="435"/>
                      <a:pt x="267" y="213"/>
                      <a:pt x="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66" name="Google Shape;2766;p8"/>
              <p:cNvSpPr/>
              <p:nvPr/>
            </p:nvSpPr>
            <p:spPr>
              <a:xfrm>
                <a:off x="1637961" y="2473451"/>
                <a:ext cx="88858" cy="94720"/>
              </a:xfrm>
              <a:custGeom>
                <a:avLst/>
                <a:gdLst/>
                <a:ahLst/>
                <a:cxnLst/>
                <a:rect l="l" t="t" r="r" b="b"/>
                <a:pathLst>
                  <a:path w="2547" h="2715" extrusionOk="0">
                    <a:moveTo>
                      <a:pt x="0" y="1"/>
                    </a:moveTo>
                    <a:lnTo>
                      <a:pt x="67" y="168"/>
                    </a:lnTo>
                    <a:cubicBezTo>
                      <a:pt x="156" y="246"/>
                      <a:pt x="245" y="324"/>
                      <a:pt x="323" y="401"/>
                    </a:cubicBezTo>
                    <a:cubicBezTo>
                      <a:pt x="557" y="613"/>
                      <a:pt x="779" y="835"/>
                      <a:pt x="990" y="1046"/>
                    </a:cubicBezTo>
                    <a:cubicBezTo>
                      <a:pt x="735" y="868"/>
                      <a:pt x="456" y="702"/>
                      <a:pt x="178" y="546"/>
                    </a:cubicBezTo>
                    <a:lnTo>
                      <a:pt x="178" y="546"/>
                    </a:lnTo>
                    <a:cubicBezTo>
                      <a:pt x="189" y="579"/>
                      <a:pt x="201" y="613"/>
                      <a:pt x="211" y="658"/>
                    </a:cubicBezTo>
                    <a:cubicBezTo>
                      <a:pt x="356" y="735"/>
                      <a:pt x="490" y="813"/>
                      <a:pt x="623" y="891"/>
                    </a:cubicBezTo>
                    <a:cubicBezTo>
                      <a:pt x="912" y="1069"/>
                      <a:pt x="1179" y="1269"/>
                      <a:pt x="1424" y="1491"/>
                    </a:cubicBezTo>
                    <a:cubicBezTo>
                      <a:pt x="1669" y="1758"/>
                      <a:pt x="1913" y="2025"/>
                      <a:pt x="2147" y="2304"/>
                    </a:cubicBezTo>
                    <a:cubicBezTo>
                      <a:pt x="2236" y="2415"/>
                      <a:pt x="2314" y="2537"/>
                      <a:pt x="2403" y="2660"/>
                    </a:cubicBezTo>
                    <a:cubicBezTo>
                      <a:pt x="2470" y="2682"/>
                      <a:pt x="2525" y="2704"/>
                      <a:pt x="2547" y="2715"/>
                    </a:cubicBezTo>
                    <a:cubicBezTo>
                      <a:pt x="2414" y="2526"/>
                      <a:pt x="2269" y="2337"/>
                      <a:pt x="2114" y="2159"/>
                    </a:cubicBezTo>
                    <a:cubicBezTo>
                      <a:pt x="1924" y="1903"/>
                      <a:pt x="1713" y="1659"/>
                      <a:pt x="1479" y="1447"/>
                    </a:cubicBezTo>
                    <a:cubicBezTo>
                      <a:pt x="1235" y="1191"/>
                      <a:pt x="1001" y="947"/>
                      <a:pt x="757" y="713"/>
                    </a:cubicBezTo>
                    <a:cubicBezTo>
                      <a:pt x="501" y="468"/>
                      <a:pt x="256" y="235"/>
                      <a:pt x="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67" name="Google Shape;2767;p8"/>
              <p:cNvSpPr/>
              <p:nvPr/>
            </p:nvSpPr>
            <p:spPr>
              <a:xfrm>
                <a:off x="1408255" y="2333409"/>
                <a:ext cx="33387" cy="10885"/>
              </a:xfrm>
              <a:custGeom>
                <a:avLst/>
                <a:gdLst/>
                <a:ahLst/>
                <a:cxnLst/>
                <a:rect l="l" t="t" r="r" b="b"/>
                <a:pathLst>
                  <a:path w="957" h="31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89" y="211"/>
                      <a:pt x="601" y="267"/>
                      <a:pt x="957" y="312"/>
                    </a:cubicBezTo>
                    <a:cubicBezTo>
                      <a:pt x="634" y="211"/>
                      <a:pt x="322" y="100"/>
                      <a:pt x="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68" name="Google Shape;2768;p8"/>
              <p:cNvSpPr/>
              <p:nvPr/>
            </p:nvSpPr>
            <p:spPr>
              <a:xfrm>
                <a:off x="1607678" y="2419549"/>
                <a:ext cx="121129" cy="135433"/>
              </a:xfrm>
              <a:custGeom>
                <a:avLst/>
                <a:gdLst/>
                <a:ahLst/>
                <a:cxnLst/>
                <a:rect l="l" t="t" r="r" b="b"/>
                <a:pathLst>
                  <a:path w="3472" h="3882" extrusionOk="0">
                    <a:moveTo>
                      <a:pt x="1" y="0"/>
                    </a:moveTo>
                    <a:cubicBezTo>
                      <a:pt x="45" y="67"/>
                      <a:pt x="101" y="144"/>
                      <a:pt x="145" y="223"/>
                    </a:cubicBezTo>
                    <a:cubicBezTo>
                      <a:pt x="234" y="290"/>
                      <a:pt x="312" y="356"/>
                      <a:pt x="401" y="423"/>
                    </a:cubicBezTo>
                    <a:cubicBezTo>
                      <a:pt x="634" y="623"/>
                      <a:pt x="835" y="856"/>
                      <a:pt x="1013" y="1101"/>
                    </a:cubicBezTo>
                    <a:cubicBezTo>
                      <a:pt x="1180" y="1346"/>
                      <a:pt x="1336" y="1590"/>
                      <a:pt x="1524" y="1813"/>
                    </a:cubicBezTo>
                    <a:cubicBezTo>
                      <a:pt x="1914" y="2269"/>
                      <a:pt x="2370" y="2658"/>
                      <a:pt x="2781" y="3092"/>
                    </a:cubicBezTo>
                    <a:cubicBezTo>
                      <a:pt x="3015" y="3348"/>
                      <a:pt x="3249" y="3615"/>
                      <a:pt x="3471" y="3882"/>
                    </a:cubicBezTo>
                    <a:lnTo>
                      <a:pt x="3471" y="3770"/>
                    </a:lnTo>
                    <a:cubicBezTo>
                      <a:pt x="3360" y="3637"/>
                      <a:pt x="3249" y="3503"/>
                      <a:pt x="3137" y="3381"/>
                    </a:cubicBezTo>
                    <a:cubicBezTo>
                      <a:pt x="2948" y="3159"/>
                      <a:pt x="2748" y="2937"/>
                      <a:pt x="2537" y="2736"/>
                    </a:cubicBezTo>
                    <a:cubicBezTo>
                      <a:pt x="2325" y="2514"/>
                      <a:pt x="2103" y="2302"/>
                      <a:pt x="1880" y="2091"/>
                    </a:cubicBezTo>
                    <a:cubicBezTo>
                      <a:pt x="1669" y="1880"/>
                      <a:pt x="1469" y="1646"/>
                      <a:pt x="1291" y="1402"/>
                    </a:cubicBezTo>
                    <a:cubicBezTo>
                      <a:pt x="1124" y="1157"/>
                      <a:pt x="968" y="901"/>
                      <a:pt x="779" y="678"/>
                    </a:cubicBezTo>
                    <a:cubicBezTo>
                      <a:pt x="545" y="423"/>
                      <a:pt x="279" y="201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69" name="Google Shape;2769;p8"/>
              <p:cNvSpPr/>
              <p:nvPr/>
            </p:nvSpPr>
            <p:spPr>
              <a:xfrm>
                <a:off x="449033" y="2399069"/>
                <a:ext cx="533186" cy="164111"/>
              </a:xfrm>
              <a:custGeom>
                <a:avLst/>
                <a:gdLst/>
                <a:ahLst/>
                <a:cxnLst/>
                <a:rect l="l" t="t" r="r" b="b"/>
                <a:pathLst>
                  <a:path w="15283" h="4704" extrusionOk="0">
                    <a:moveTo>
                      <a:pt x="8630" y="1"/>
                    </a:moveTo>
                    <a:cubicBezTo>
                      <a:pt x="8166" y="1"/>
                      <a:pt x="7554" y="135"/>
                      <a:pt x="6140" y="398"/>
                    </a:cubicBezTo>
                    <a:cubicBezTo>
                      <a:pt x="3103" y="965"/>
                      <a:pt x="856" y="2879"/>
                      <a:pt x="856" y="2879"/>
                    </a:cubicBezTo>
                    <a:lnTo>
                      <a:pt x="0" y="3635"/>
                    </a:lnTo>
                    <a:lnTo>
                      <a:pt x="623" y="4179"/>
                    </a:lnTo>
                    <a:lnTo>
                      <a:pt x="2347" y="4424"/>
                    </a:lnTo>
                    <a:cubicBezTo>
                      <a:pt x="2347" y="4424"/>
                      <a:pt x="2691" y="4394"/>
                      <a:pt x="3229" y="4394"/>
                    </a:cubicBezTo>
                    <a:cubicBezTo>
                      <a:pt x="3871" y="4394"/>
                      <a:pt x="4790" y="4437"/>
                      <a:pt x="5728" y="4624"/>
                    </a:cubicBezTo>
                    <a:cubicBezTo>
                      <a:pt x="6009" y="4679"/>
                      <a:pt x="6265" y="4703"/>
                      <a:pt x="6507" y="4703"/>
                    </a:cubicBezTo>
                    <a:cubicBezTo>
                      <a:pt x="7748" y="4703"/>
                      <a:pt x="8617" y="4056"/>
                      <a:pt x="10599" y="3479"/>
                    </a:cubicBezTo>
                    <a:cubicBezTo>
                      <a:pt x="12957" y="2800"/>
                      <a:pt x="15282" y="1132"/>
                      <a:pt x="15282" y="1132"/>
                    </a:cubicBezTo>
                    <a:lnTo>
                      <a:pt x="15282" y="1132"/>
                    </a:lnTo>
                    <a:cubicBezTo>
                      <a:pt x="15282" y="1132"/>
                      <a:pt x="14726" y="1199"/>
                      <a:pt x="13591" y="1277"/>
                    </a:cubicBezTo>
                    <a:cubicBezTo>
                      <a:pt x="13417" y="1287"/>
                      <a:pt x="13278" y="1293"/>
                      <a:pt x="13160" y="1293"/>
                    </a:cubicBezTo>
                    <a:cubicBezTo>
                      <a:pt x="12504" y="1293"/>
                      <a:pt x="12472" y="1117"/>
                      <a:pt x="10655" y="543"/>
                    </a:cubicBezTo>
                    <a:cubicBezTo>
                      <a:pt x="9505" y="179"/>
                      <a:pt x="9166" y="1"/>
                      <a:pt x="863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70" name="Google Shape;2770;p8"/>
              <p:cNvSpPr/>
              <p:nvPr/>
            </p:nvSpPr>
            <p:spPr>
              <a:xfrm>
                <a:off x="486259" y="2414769"/>
                <a:ext cx="405916" cy="78916"/>
              </a:xfrm>
              <a:custGeom>
                <a:avLst/>
                <a:gdLst/>
                <a:ahLst/>
                <a:cxnLst/>
                <a:rect l="l" t="t" r="r" b="b"/>
                <a:pathLst>
                  <a:path w="11635" h="2262" extrusionOk="0">
                    <a:moveTo>
                      <a:pt x="7099" y="0"/>
                    </a:moveTo>
                    <a:cubicBezTo>
                      <a:pt x="6753" y="0"/>
                      <a:pt x="6388" y="52"/>
                      <a:pt x="5995" y="160"/>
                    </a:cubicBezTo>
                    <a:cubicBezTo>
                      <a:pt x="5406" y="315"/>
                      <a:pt x="4794" y="571"/>
                      <a:pt x="4183" y="793"/>
                    </a:cubicBezTo>
                    <a:cubicBezTo>
                      <a:pt x="3037" y="1216"/>
                      <a:pt x="1925" y="1483"/>
                      <a:pt x="790" y="1839"/>
                    </a:cubicBezTo>
                    <a:cubicBezTo>
                      <a:pt x="668" y="1872"/>
                      <a:pt x="545" y="1905"/>
                      <a:pt x="434" y="1950"/>
                    </a:cubicBezTo>
                    <a:cubicBezTo>
                      <a:pt x="246" y="2073"/>
                      <a:pt x="101" y="2184"/>
                      <a:pt x="1" y="2261"/>
                    </a:cubicBezTo>
                    <a:cubicBezTo>
                      <a:pt x="123" y="2217"/>
                      <a:pt x="256" y="2172"/>
                      <a:pt x="379" y="2139"/>
                    </a:cubicBezTo>
                    <a:cubicBezTo>
                      <a:pt x="1502" y="1772"/>
                      <a:pt x="2614" y="1505"/>
                      <a:pt x="3738" y="1116"/>
                    </a:cubicBezTo>
                    <a:cubicBezTo>
                      <a:pt x="4349" y="904"/>
                      <a:pt x="4961" y="649"/>
                      <a:pt x="5562" y="449"/>
                    </a:cubicBezTo>
                    <a:cubicBezTo>
                      <a:pt x="6068" y="283"/>
                      <a:pt x="6551" y="178"/>
                      <a:pt x="6999" y="178"/>
                    </a:cubicBezTo>
                    <a:cubicBezTo>
                      <a:pt x="7092" y="178"/>
                      <a:pt x="7184" y="183"/>
                      <a:pt x="7275" y="192"/>
                    </a:cubicBezTo>
                    <a:cubicBezTo>
                      <a:pt x="7809" y="249"/>
                      <a:pt x="8276" y="427"/>
                      <a:pt x="8743" y="582"/>
                    </a:cubicBezTo>
                    <a:cubicBezTo>
                      <a:pt x="9198" y="726"/>
                      <a:pt x="9677" y="838"/>
                      <a:pt x="10199" y="871"/>
                    </a:cubicBezTo>
                    <a:cubicBezTo>
                      <a:pt x="10310" y="877"/>
                      <a:pt x="10422" y="880"/>
                      <a:pt x="10535" y="880"/>
                    </a:cubicBezTo>
                    <a:cubicBezTo>
                      <a:pt x="10889" y="880"/>
                      <a:pt x="11255" y="852"/>
                      <a:pt x="11635" y="793"/>
                    </a:cubicBezTo>
                    <a:cubicBezTo>
                      <a:pt x="11546" y="771"/>
                      <a:pt x="11445" y="749"/>
                      <a:pt x="11334" y="704"/>
                    </a:cubicBezTo>
                    <a:cubicBezTo>
                      <a:pt x="11079" y="726"/>
                      <a:pt x="10822" y="738"/>
                      <a:pt x="10567" y="738"/>
                    </a:cubicBezTo>
                    <a:cubicBezTo>
                      <a:pt x="10044" y="716"/>
                      <a:pt x="9554" y="637"/>
                      <a:pt x="9099" y="493"/>
                    </a:cubicBezTo>
                    <a:cubicBezTo>
                      <a:pt x="8620" y="338"/>
                      <a:pt x="8165" y="148"/>
                      <a:pt x="7664" y="48"/>
                    </a:cubicBezTo>
                    <a:cubicBezTo>
                      <a:pt x="7480" y="16"/>
                      <a:pt x="7293" y="0"/>
                      <a:pt x="709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71" name="Google Shape;2771;p8"/>
              <p:cNvSpPr/>
              <p:nvPr/>
            </p:nvSpPr>
            <p:spPr>
              <a:xfrm>
                <a:off x="490166" y="2438528"/>
                <a:ext cx="492053" cy="110663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3172" extrusionOk="0">
                    <a:moveTo>
                      <a:pt x="14103" y="1"/>
                    </a:moveTo>
                    <a:cubicBezTo>
                      <a:pt x="14103" y="1"/>
                      <a:pt x="14025" y="12"/>
                      <a:pt x="13881" y="35"/>
                    </a:cubicBezTo>
                    <a:cubicBezTo>
                      <a:pt x="12924" y="446"/>
                      <a:pt x="11978" y="747"/>
                      <a:pt x="11088" y="913"/>
                    </a:cubicBezTo>
                    <a:cubicBezTo>
                      <a:pt x="10532" y="1013"/>
                      <a:pt x="9998" y="1058"/>
                      <a:pt x="9487" y="1058"/>
                    </a:cubicBezTo>
                    <a:cubicBezTo>
                      <a:pt x="8909" y="1046"/>
                      <a:pt x="8375" y="969"/>
                      <a:pt x="7819" y="924"/>
                    </a:cubicBezTo>
                    <a:cubicBezTo>
                      <a:pt x="7536" y="895"/>
                      <a:pt x="7245" y="875"/>
                      <a:pt x="6944" y="875"/>
                    </a:cubicBezTo>
                    <a:cubicBezTo>
                      <a:pt x="6202" y="875"/>
                      <a:pt x="5403" y="1000"/>
                      <a:pt x="4549" y="1436"/>
                    </a:cubicBezTo>
                    <a:cubicBezTo>
                      <a:pt x="3982" y="1725"/>
                      <a:pt x="3392" y="2237"/>
                      <a:pt x="2814" y="2415"/>
                    </a:cubicBezTo>
                    <a:cubicBezTo>
                      <a:pt x="2269" y="2571"/>
                      <a:pt x="1802" y="2470"/>
                      <a:pt x="1268" y="2603"/>
                    </a:cubicBezTo>
                    <a:cubicBezTo>
                      <a:pt x="845" y="2704"/>
                      <a:pt x="423" y="2893"/>
                      <a:pt x="0" y="3137"/>
                    </a:cubicBezTo>
                    <a:lnTo>
                      <a:pt x="245" y="3171"/>
                    </a:lnTo>
                    <a:cubicBezTo>
                      <a:pt x="456" y="3060"/>
                      <a:pt x="667" y="2971"/>
                      <a:pt x="878" y="2893"/>
                    </a:cubicBezTo>
                    <a:cubicBezTo>
                      <a:pt x="1145" y="2804"/>
                      <a:pt x="1402" y="2759"/>
                      <a:pt x="1646" y="2737"/>
                    </a:cubicBezTo>
                    <a:cubicBezTo>
                      <a:pt x="1913" y="2715"/>
                      <a:pt x="2158" y="2726"/>
                      <a:pt x="2435" y="2682"/>
                    </a:cubicBezTo>
                    <a:cubicBezTo>
                      <a:pt x="2702" y="2648"/>
                      <a:pt x="2969" y="2548"/>
                      <a:pt x="3258" y="2393"/>
                    </a:cubicBezTo>
                    <a:cubicBezTo>
                      <a:pt x="3548" y="2225"/>
                      <a:pt x="3826" y="2025"/>
                      <a:pt x="4115" y="1847"/>
                    </a:cubicBezTo>
                    <a:cubicBezTo>
                      <a:pt x="5069" y="1253"/>
                      <a:pt x="5986" y="1089"/>
                      <a:pt x="6820" y="1089"/>
                    </a:cubicBezTo>
                    <a:cubicBezTo>
                      <a:pt x="7017" y="1089"/>
                      <a:pt x="7209" y="1098"/>
                      <a:pt x="7396" y="1113"/>
                    </a:cubicBezTo>
                    <a:cubicBezTo>
                      <a:pt x="7974" y="1147"/>
                      <a:pt x="8520" y="1236"/>
                      <a:pt x="9109" y="1247"/>
                    </a:cubicBezTo>
                    <a:cubicBezTo>
                      <a:pt x="9210" y="1251"/>
                      <a:pt x="9311" y="1253"/>
                      <a:pt x="9414" y="1253"/>
                    </a:cubicBezTo>
                    <a:cubicBezTo>
                      <a:pt x="9820" y="1253"/>
                      <a:pt x="10239" y="1218"/>
                      <a:pt x="10666" y="1147"/>
                    </a:cubicBezTo>
                    <a:cubicBezTo>
                      <a:pt x="11734" y="980"/>
                      <a:pt x="12857" y="624"/>
                      <a:pt x="13992" y="90"/>
                    </a:cubicBezTo>
                    <a:cubicBezTo>
                      <a:pt x="14059" y="35"/>
                      <a:pt x="14103" y="1"/>
                      <a:pt x="1410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72" name="Google Shape;2772;p8"/>
              <p:cNvSpPr/>
              <p:nvPr/>
            </p:nvSpPr>
            <p:spPr>
              <a:xfrm>
                <a:off x="450184" y="2443203"/>
                <a:ext cx="478482" cy="88126"/>
              </a:xfrm>
              <a:custGeom>
                <a:avLst/>
                <a:gdLst/>
                <a:ahLst/>
                <a:cxnLst/>
                <a:rect l="l" t="t" r="r" b="b"/>
                <a:pathLst>
                  <a:path w="13715" h="2526" extrusionOk="0">
                    <a:moveTo>
                      <a:pt x="13714" y="0"/>
                    </a:moveTo>
                    <a:cubicBezTo>
                      <a:pt x="13670" y="0"/>
                      <a:pt x="13614" y="12"/>
                      <a:pt x="13558" y="12"/>
                    </a:cubicBezTo>
                    <a:cubicBezTo>
                      <a:pt x="13492" y="12"/>
                      <a:pt x="13436" y="12"/>
                      <a:pt x="13380" y="23"/>
                    </a:cubicBezTo>
                    <a:cubicBezTo>
                      <a:pt x="12590" y="257"/>
                      <a:pt x="11801" y="457"/>
                      <a:pt x="11067" y="512"/>
                    </a:cubicBezTo>
                    <a:cubicBezTo>
                      <a:pt x="10924" y="524"/>
                      <a:pt x="10783" y="529"/>
                      <a:pt x="10645" y="529"/>
                    </a:cubicBezTo>
                    <a:cubicBezTo>
                      <a:pt x="10260" y="529"/>
                      <a:pt x="9896" y="486"/>
                      <a:pt x="9543" y="412"/>
                    </a:cubicBezTo>
                    <a:cubicBezTo>
                      <a:pt x="9065" y="312"/>
                      <a:pt x="8609" y="156"/>
                      <a:pt x="8097" y="101"/>
                    </a:cubicBezTo>
                    <a:cubicBezTo>
                      <a:pt x="7953" y="83"/>
                      <a:pt x="7805" y="73"/>
                      <a:pt x="7653" y="73"/>
                    </a:cubicBezTo>
                    <a:cubicBezTo>
                      <a:pt x="7322" y="73"/>
                      <a:pt x="6972" y="120"/>
                      <a:pt x="6607" y="234"/>
                    </a:cubicBezTo>
                    <a:cubicBezTo>
                      <a:pt x="6028" y="423"/>
                      <a:pt x="5450" y="823"/>
                      <a:pt x="4861" y="1135"/>
                    </a:cubicBezTo>
                    <a:cubicBezTo>
                      <a:pt x="3749" y="1735"/>
                      <a:pt x="2692" y="1858"/>
                      <a:pt x="1658" y="2025"/>
                    </a:cubicBezTo>
                    <a:cubicBezTo>
                      <a:pt x="1124" y="2103"/>
                      <a:pt x="568" y="2214"/>
                      <a:pt x="0" y="2403"/>
                    </a:cubicBezTo>
                    <a:lnTo>
                      <a:pt x="145" y="2526"/>
                    </a:lnTo>
                    <a:cubicBezTo>
                      <a:pt x="534" y="2414"/>
                      <a:pt x="912" y="2325"/>
                      <a:pt x="1290" y="2269"/>
                    </a:cubicBezTo>
                    <a:cubicBezTo>
                      <a:pt x="2314" y="2091"/>
                      <a:pt x="3326" y="2002"/>
                      <a:pt x="4427" y="1513"/>
                    </a:cubicBezTo>
                    <a:cubicBezTo>
                      <a:pt x="5005" y="1246"/>
                      <a:pt x="5583" y="835"/>
                      <a:pt x="6173" y="568"/>
                    </a:cubicBezTo>
                    <a:cubicBezTo>
                      <a:pt x="6654" y="342"/>
                      <a:pt x="7126" y="263"/>
                      <a:pt x="7552" y="263"/>
                    </a:cubicBezTo>
                    <a:cubicBezTo>
                      <a:pt x="7608" y="263"/>
                      <a:pt x="7664" y="265"/>
                      <a:pt x="7719" y="267"/>
                    </a:cubicBezTo>
                    <a:cubicBezTo>
                      <a:pt x="8230" y="301"/>
                      <a:pt x="8687" y="423"/>
                      <a:pt x="9154" y="534"/>
                    </a:cubicBezTo>
                    <a:cubicBezTo>
                      <a:pt x="9567" y="633"/>
                      <a:pt x="9989" y="705"/>
                      <a:pt x="10451" y="705"/>
                    </a:cubicBezTo>
                    <a:cubicBezTo>
                      <a:pt x="10511" y="705"/>
                      <a:pt x="10571" y="704"/>
                      <a:pt x="10633" y="701"/>
                    </a:cubicBezTo>
                    <a:cubicBezTo>
                      <a:pt x="11601" y="657"/>
                      <a:pt x="12657" y="346"/>
                      <a:pt x="1371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73" name="Google Shape;2773;p8"/>
              <p:cNvSpPr/>
              <p:nvPr/>
            </p:nvSpPr>
            <p:spPr>
              <a:xfrm>
                <a:off x="534405" y="2454856"/>
                <a:ext cx="423325" cy="98592"/>
              </a:xfrm>
              <a:custGeom>
                <a:avLst/>
                <a:gdLst/>
                <a:ahLst/>
                <a:cxnLst/>
                <a:rect l="l" t="t" r="r" b="b"/>
                <a:pathLst>
                  <a:path w="12134" h="2826" extrusionOk="0">
                    <a:moveTo>
                      <a:pt x="11167" y="479"/>
                    </a:moveTo>
                    <a:lnTo>
                      <a:pt x="11167" y="479"/>
                    </a:lnTo>
                    <a:cubicBezTo>
                      <a:pt x="10855" y="601"/>
                      <a:pt x="10532" y="723"/>
                      <a:pt x="10232" y="823"/>
                    </a:cubicBezTo>
                    <a:cubicBezTo>
                      <a:pt x="9098" y="1223"/>
                      <a:pt x="7941" y="1646"/>
                      <a:pt x="6840" y="1880"/>
                    </a:cubicBezTo>
                    <a:cubicBezTo>
                      <a:pt x="6273" y="2002"/>
                      <a:pt x="5728" y="2080"/>
                      <a:pt x="5183" y="2147"/>
                    </a:cubicBezTo>
                    <a:cubicBezTo>
                      <a:pt x="4627" y="2214"/>
                      <a:pt x="4071" y="2280"/>
                      <a:pt x="3525" y="2325"/>
                    </a:cubicBezTo>
                    <a:cubicBezTo>
                      <a:pt x="2880" y="2369"/>
                      <a:pt x="2247" y="2392"/>
                      <a:pt x="1590" y="2481"/>
                    </a:cubicBezTo>
                    <a:cubicBezTo>
                      <a:pt x="2536" y="2103"/>
                      <a:pt x="3492" y="1658"/>
                      <a:pt x="4371" y="1457"/>
                    </a:cubicBezTo>
                    <a:cubicBezTo>
                      <a:pt x="5372" y="1246"/>
                      <a:pt x="6261" y="1346"/>
                      <a:pt x="7196" y="1290"/>
                    </a:cubicBezTo>
                    <a:cubicBezTo>
                      <a:pt x="8097" y="1235"/>
                      <a:pt x="9031" y="1079"/>
                      <a:pt x="9998" y="835"/>
                    </a:cubicBezTo>
                    <a:cubicBezTo>
                      <a:pt x="10377" y="734"/>
                      <a:pt x="10766" y="612"/>
                      <a:pt x="11167" y="479"/>
                    </a:cubicBezTo>
                    <a:close/>
                    <a:moveTo>
                      <a:pt x="12134" y="0"/>
                    </a:moveTo>
                    <a:lnTo>
                      <a:pt x="12134" y="0"/>
                    </a:lnTo>
                    <a:cubicBezTo>
                      <a:pt x="12045" y="34"/>
                      <a:pt x="11945" y="78"/>
                      <a:pt x="11856" y="111"/>
                    </a:cubicBezTo>
                    <a:cubicBezTo>
                      <a:pt x="11367" y="289"/>
                      <a:pt x="10866" y="456"/>
                      <a:pt x="10377" y="590"/>
                    </a:cubicBezTo>
                    <a:cubicBezTo>
                      <a:pt x="9432" y="857"/>
                      <a:pt x="8486" y="1035"/>
                      <a:pt x="7596" y="1112"/>
                    </a:cubicBezTo>
                    <a:cubicBezTo>
                      <a:pt x="6662" y="1191"/>
                      <a:pt x="5794" y="1102"/>
                      <a:pt x="4827" y="1246"/>
                    </a:cubicBezTo>
                    <a:cubicBezTo>
                      <a:pt x="3871" y="1391"/>
                      <a:pt x="2836" y="1858"/>
                      <a:pt x="1824" y="2280"/>
                    </a:cubicBezTo>
                    <a:cubicBezTo>
                      <a:pt x="1579" y="2369"/>
                      <a:pt x="1335" y="2469"/>
                      <a:pt x="1090" y="2558"/>
                    </a:cubicBezTo>
                    <a:cubicBezTo>
                      <a:pt x="868" y="2592"/>
                      <a:pt x="634" y="2647"/>
                      <a:pt x="411" y="2703"/>
                    </a:cubicBezTo>
                    <a:cubicBezTo>
                      <a:pt x="278" y="2736"/>
                      <a:pt x="134" y="2781"/>
                      <a:pt x="0" y="2825"/>
                    </a:cubicBezTo>
                    <a:cubicBezTo>
                      <a:pt x="144" y="2814"/>
                      <a:pt x="423" y="2803"/>
                      <a:pt x="789" y="2792"/>
                    </a:cubicBezTo>
                    <a:cubicBezTo>
                      <a:pt x="1624" y="2636"/>
                      <a:pt x="2435" y="2580"/>
                      <a:pt x="3203" y="2525"/>
                    </a:cubicBezTo>
                    <a:cubicBezTo>
                      <a:pt x="3748" y="2491"/>
                      <a:pt x="4293" y="2436"/>
                      <a:pt x="4838" y="2369"/>
                    </a:cubicBezTo>
                    <a:cubicBezTo>
                      <a:pt x="5394" y="2291"/>
                      <a:pt x="5950" y="2224"/>
                      <a:pt x="6506" y="2113"/>
                    </a:cubicBezTo>
                    <a:cubicBezTo>
                      <a:pt x="7596" y="1902"/>
                      <a:pt x="8730" y="1490"/>
                      <a:pt x="9854" y="1090"/>
                    </a:cubicBezTo>
                    <a:cubicBezTo>
                      <a:pt x="10243" y="946"/>
                      <a:pt x="10655" y="801"/>
                      <a:pt x="11055" y="634"/>
                    </a:cubicBezTo>
                    <a:cubicBezTo>
                      <a:pt x="11478" y="412"/>
                      <a:pt x="11845" y="190"/>
                      <a:pt x="1213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74" name="Google Shape;2774;p8"/>
              <p:cNvSpPr/>
              <p:nvPr/>
            </p:nvSpPr>
            <p:spPr>
              <a:xfrm>
                <a:off x="449033" y="2399069"/>
                <a:ext cx="450119" cy="159017"/>
              </a:xfrm>
              <a:custGeom>
                <a:avLst/>
                <a:gdLst/>
                <a:ahLst/>
                <a:cxnLst/>
                <a:rect l="l" t="t" r="r" b="b"/>
                <a:pathLst>
                  <a:path w="12902" h="4558" extrusionOk="0">
                    <a:moveTo>
                      <a:pt x="8630" y="1"/>
                    </a:moveTo>
                    <a:cubicBezTo>
                      <a:pt x="8166" y="1"/>
                      <a:pt x="7554" y="135"/>
                      <a:pt x="6140" y="398"/>
                    </a:cubicBezTo>
                    <a:cubicBezTo>
                      <a:pt x="3103" y="965"/>
                      <a:pt x="856" y="2879"/>
                      <a:pt x="856" y="2879"/>
                    </a:cubicBezTo>
                    <a:lnTo>
                      <a:pt x="0" y="3635"/>
                    </a:lnTo>
                    <a:lnTo>
                      <a:pt x="623" y="4179"/>
                    </a:lnTo>
                    <a:lnTo>
                      <a:pt x="2347" y="4424"/>
                    </a:lnTo>
                    <a:cubicBezTo>
                      <a:pt x="2347" y="4424"/>
                      <a:pt x="2689" y="4395"/>
                      <a:pt x="3224" y="4395"/>
                    </a:cubicBezTo>
                    <a:cubicBezTo>
                      <a:pt x="3785" y="4395"/>
                      <a:pt x="4558" y="4427"/>
                      <a:pt x="5372" y="4558"/>
                    </a:cubicBezTo>
                    <a:cubicBezTo>
                      <a:pt x="5583" y="4446"/>
                      <a:pt x="5784" y="4324"/>
                      <a:pt x="5984" y="4191"/>
                    </a:cubicBezTo>
                    <a:cubicBezTo>
                      <a:pt x="6340" y="3957"/>
                      <a:pt x="6673" y="3668"/>
                      <a:pt x="7018" y="3390"/>
                    </a:cubicBezTo>
                    <a:cubicBezTo>
                      <a:pt x="7351" y="3123"/>
                      <a:pt x="7697" y="2867"/>
                      <a:pt x="8053" y="2711"/>
                    </a:cubicBezTo>
                    <a:cubicBezTo>
                      <a:pt x="8342" y="2578"/>
                      <a:pt x="8631" y="2500"/>
                      <a:pt x="8898" y="2467"/>
                    </a:cubicBezTo>
                    <a:cubicBezTo>
                      <a:pt x="9454" y="2389"/>
                      <a:pt x="9966" y="2434"/>
                      <a:pt x="10510" y="2367"/>
                    </a:cubicBezTo>
                    <a:cubicBezTo>
                      <a:pt x="10777" y="2333"/>
                      <a:pt x="11056" y="2266"/>
                      <a:pt x="11345" y="2155"/>
                    </a:cubicBezTo>
                    <a:cubicBezTo>
                      <a:pt x="11634" y="2044"/>
                      <a:pt x="11923" y="1888"/>
                      <a:pt x="12212" y="1710"/>
                    </a:cubicBezTo>
                    <a:cubicBezTo>
                      <a:pt x="12435" y="1577"/>
                      <a:pt x="12668" y="1421"/>
                      <a:pt x="12902" y="1277"/>
                    </a:cubicBezTo>
                    <a:cubicBezTo>
                      <a:pt x="12457" y="1232"/>
                      <a:pt x="12190" y="1032"/>
                      <a:pt x="10655" y="543"/>
                    </a:cubicBezTo>
                    <a:cubicBezTo>
                      <a:pt x="9505" y="179"/>
                      <a:pt x="9166" y="1"/>
                      <a:pt x="863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75" name="Google Shape;2775;p8"/>
              <p:cNvSpPr/>
              <p:nvPr/>
            </p:nvSpPr>
            <p:spPr>
              <a:xfrm>
                <a:off x="534405" y="2495954"/>
                <a:ext cx="190137" cy="57495"/>
              </a:xfrm>
              <a:custGeom>
                <a:avLst/>
                <a:gdLst/>
                <a:ahLst/>
                <a:cxnLst/>
                <a:rect l="l" t="t" r="r" b="b"/>
                <a:pathLst>
                  <a:path w="5450" h="1648" extrusionOk="0">
                    <a:moveTo>
                      <a:pt x="5450" y="1"/>
                    </a:moveTo>
                    <a:lnTo>
                      <a:pt x="5450" y="1"/>
                    </a:lnTo>
                    <a:cubicBezTo>
                      <a:pt x="5250" y="13"/>
                      <a:pt x="5038" y="35"/>
                      <a:pt x="4827" y="68"/>
                    </a:cubicBezTo>
                    <a:cubicBezTo>
                      <a:pt x="3871" y="213"/>
                      <a:pt x="2836" y="680"/>
                      <a:pt x="1824" y="1102"/>
                    </a:cubicBezTo>
                    <a:cubicBezTo>
                      <a:pt x="1579" y="1191"/>
                      <a:pt x="1335" y="1291"/>
                      <a:pt x="1090" y="1380"/>
                    </a:cubicBezTo>
                    <a:cubicBezTo>
                      <a:pt x="868" y="1414"/>
                      <a:pt x="634" y="1469"/>
                      <a:pt x="411" y="1525"/>
                    </a:cubicBezTo>
                    <a:cubicBezTo>
                      <a:pt x="278" y="1558"/>
                      <a:pt x="134" y="1603"/>
                      <a:pt x="0" y="1647"/>
                    </a:cubicBezTo>
                    <a:cubicBezTo>
                      <a:pt x="11" y="1647"/>
                      <a:pt x="33" y="1647"/>
                      <a:pt x="45" y="1636"/>
                    </a:cubicBezTo>
                    <a:lnTo>
                      <a:pt x="222" y="1636"/>
                    </a:lnTo>
                    <a:cubicBezTo>
                      <a:pt x="245" y="1636"/>
                      <a:pt x="267" y="1625"/>
                      <a:pt x="300" y="1625"/>
                    </a:cubicBezTo>
                    <a:lnTo>
                      <a:pt x="667" y="1625"/>
                    </a:lnTo>
                    <a:cubicBezTo>
                      <a:pt x="700" y="1625"/>
                      <a:pt x="734" y="1614"/>
                      <a:pt x="767" y="1614"/>
                    </a:cubicBezTo>
                    <a:lnTo>
                      <a:pt x="789" y="1614"/>
                    </a:lnTo>
                    <a:cubicBezTo>
                      <a:pt x="1624" y="1458"/>
                      <a:pt x="2435" y="1402"/>
                      <a:pt x="3203" y="1347"/>
                    </a:cubicBezTo>
                    <a:cubicBezTo>
                      <a:pt x="3370" y="1336"/>
                      <a:pt x="3525" y="1325"/>
                      <a:pt x="3693" y="1313"/>
                    </a:cubicBezTo>
                    <a:cubicBezTo>
                      <a:pt x="3782" y="1247"/>
                      <a:pt x="3871" y="1180"/>
                      <a:pt x="3960" y="1102"/>
                    </a:cubicBezTo>
                    <a:lnTo>
                      <a:pt x="3960" y="1102"/>
                    </a:lnTo>
                    <a:cubicBezTo>
                      <a:pt x="3815" y="1125"/>
                      <a:pt x="3670" y="1135"/>
                      <a:pt x="3525" y="1147"/>
                    </a:cubicBezTo>
                    <a:cubicBezTo>
                      <a:pt x="2880" y="1191"/>
                      <a:pt x="2247" y="1214"/>
                      <a:pt x="1590" y="1303"/>
                    </a:cubicBezTo>
                    <a:cubicBezTo>
                      <a:pt x="2536" y="925"/>
                      <a:pt x="3492" y="480"/>
                      <a:pt x="4371" y="279"/>
                    </a:cubicBezTo>
                    <a:cubicBezTo>
                      <a:pt x="4649" y="223"/>
                      <a:pt x="4916" y="190"/>
                      <a:pt x="5183" y="168"/>
                    </a:cubicBezTo>
                    <a:lnTo>
                      <a:pt x="5450" y="1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76" name="Google Shape;2776;p8"/>
              <p:cNvSpPr/>
              <p:nvPr/>
            </p:nvSpPr>
            <p:spPr>
              <a:xfrm>
                <a:off x="490166" y="2469020"/>
                <a:ext cx="354666" cy="80171"/>
              </a:xfrm>
              <a:custGeom>
                <a:avLst/>
                <a:gdLst/>
                <a:ahLst/>
                <a:cxnLst/>
                <a:rect l="l" t="t" r="r" b="b"/>
                <a:pathLst>
                  <a:path w="10166" h="2298" extrusionOk="0">
                    <a:moveTo>
                      <a:pt x="6944" y="1"/>
                    </a:moveTo>
                    <a:cubicBezTo>
                      <a:pt x="6202" y="1"/>
                      <a:pt x="5403" y="126"/>
                      <a:pt x="4549" y="562"/>
                    </a:cubicBezTo>
                    <a:cubicBezTo>
                      <a:pt x="3982" y="851"/>
                      <a:pt x="3392" y="1363"/>
                      <a:pt x="2814" y="1541"/>
                    </a:cubicBezTo>
                    <a:cubicBezTo>
                      <a:pt x="2269" y="1697"/>
                      <a:pt x="1802" y="1596"/>
                      <a:pt x="1268" y="1729"/>
                    </a:cubicBezTo>
                    <a:cubicBezTo>
                      <a:pt x="845" y="1830"/>
                      <a:pt x="423" y="2019"/>
                      <a:pt x="0" y="2263"/>
                    </a:cubicBezTo>
                    <a:lnTo>
                      <a:pt x="245" y="2297"/>
                    </a:lnTo>
                    <a:cubicBezTo>
                      <a:pt x="456" y="2186"/>
                      <a:pt x="667" y="2097"/>
                      <a:pt x="878" y="2019"/>
                    </a:cubicBezTo>
                    <a:cubicBezTo>
                      <a:pt x="1145" y="1930"/>
                      <a:pt x="1402" y="1885"/>
                      <a:pt x="1646" y="1863"/>
                    </a:cubicBezTo>
                    <a:cubicBezTo>
                      <a:pt x="1913" y="1841"/>
                      <a:pt x="2158" y="1852"/>
                      <a:pt x="2435" y="1808"/>
                    </a:cubicBezTo>
                    <a:cubicBezTo>
                      <a:pt x="2702" y="1774"/>
                      <a:pt x="2969" y="1674"/>
                      <a:pt x="3258" y="1519"/>
                    </a:cubicBezTo>
                    <a:cubicBezTo>
                      <a:pt x="3548" y="1351"/>
                      <a:pt x="3826" y="1151"/>
                      <a:pt x="4115" y="973"/>
                    </a:cubicBezTo>
                    <a:cubicBezTo>
                      <a:pt x="5069" y="379"/>
                      <a:pt x="5986" y="215"/>
                      <a:pt x="6820" y="215"/>
                    </a:cubicBezTo>
                    <a:cubicBezTo>
                      <a:pt x="7017" y="215"/>
                      <a:pt x="7209" y="224"/>
                      <a:pt x="7396" y="239"/>
                    </a:cubicBezTo>
                    <a:cubicBezTo>
                      <a:pt x="7974" y="273"/>
                      <a:pt x="8520" y="362"/>
                      <a:pt x="9109" y="373"/>
                    </a:cubicBezTo>
                    <a:lnTo>
                      <a:pt x="9175" y="373"/>
                    </a:lnTo>
                    <a:cubicBezTo>
                      <a:pt x="9232" y="373"/>
                      <a:pt x="9276" y="373"/>
                      <a:pt x="9331" y="362"/>
                    </a:cubicBezTo>
                    <a:cubicBezTo>
                      <a:pt x="9598" y="328"/>
                      <a:pt x="9877" y="261"/>
                      <a:pt x="10166" y="150"/>
                    </a:cubicBezTo>
                    <a:lnTo>
                      <a:pt x="10166" y="150"/>
                    </a:lnTo>
                    <a:cubicBezTo>
                      <a:pt x="9932" y="172"/>
                      <a:pt x="9709" y="184"/>
                      <a:pt x="9487" y="184"/>
                    </a:cubicBezTo>
                    <a:cubicBezTo>
                      <a:pt x="8909" y="172"/>
                      <a:pt x="8375" y="95"/>
                      <a:pt x="7819" y="50"/>
                    </a:cubicBezTo>
                    <a:cubicBezTo>
                      <a:pt x="7536" y="21"/>
                      <a:pt x="7245" y="1"/>
                      <a:pt x="6944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77" name="Google Shape;2777;p8"/>
              <p:cNvSpPr/>
              <p:nvPr/>
            </p:nvSpPr>
            <p:spPr>
              <a:xfrm>
                <a:off x="486259" y="2414769"/>
                <a:ext cx="405916" cy="78916"/>
              </a:xfrm>
              <a:custGeom>
                <a:avLst/>
                <a:gdLst/>
                <a:ahLst/>
                <a:cxnLst/>
                <a:rect l="l" t="t" r="r" b="b"/>
                <a:pathLst>
                  <a:path w="11635" h="2262" extrusionOk="0">
                    <a:moveTo>
                      <a:pt x="7099" y="0"/>
                    </a:moveTo>
                    <a:cubicBezTo>
                      <a:pt x="6753" y="0"/>
                      <a:pt x="6388" y="52"/>
                      <a:pt x="5995" y="160"/>
                    </a:cubicBezTo>
                    <a:cubicBezTo>
                      <a:pt x="5406" y="315"/>
                      <a:pt x="4794" y="571"/>
                      <a:pt x="4183" y="793"/>
                    </a:cubicBezTo>
                    <a:cubicBezTo>
                      <a:pt x="3037" y="1216"/>
                      <a:pt x="1925" y="1483"/>
                      <a:pt x="790" y="1839"/>
                    </a:cubicBezTo>
                    <a:cubicBezTo>
                      <a:pt x="668" y="1872"/>
                      <a:pt x="545" y="1905"/>
                      <a:pt x="434" y="1950"/>
                    </a:cubicBezTo>
                    <a:cubicBezTo>
                      <a:pt x="246" y="2073"/>
                      <a:pt x="101" y="2184"/>
                      <a:pt x="1" y="2261"/>
                    </a:cubicBezTo>
                    <a:cubicBezTo>
                      <a:pt x="123" y="2217"/>
                      <a:pt x="256" y="2172"/>
                      <a:pt x="379" y="2139"/>
                    </a:cubicBezTo>
                    <a:cubicBezTo>
                      <a:pt x="1502" y="1772"/>
                      <a:pt x="2614" y="1505"/>
                      <a:pt x="3738" y="1116"/>
                    </a:cubicBezTo>
                    <a:cubicBezTo>
                      <a:pt x="4349" y="904"/>
                      <a:pt x="4961" y="649"/>
                      <a:pt x="5562" y="449"/>
                    </a:cubicBezTo>
                    <a:cubicBezTo>
                      <a:pt x="6068" y="283"/>
                      <a:pt x="6551" y="178"/>
                      <a:pt x="6999" y="178"/>
                    </a:cubicBezTo>
                    <a:cubicBezTo>
                      <a:pt x="7092" y="178"/>
                      <a:pt x="7184" y="183"/>
                      <a:pt x="7275" y="192"/>
                    </a:cubicBezTo>
                    <a:cubicBezTo>
                      <a:pt x="7809" y="249"/>
                      <a:pt x="8276" y="427"/>
                      <a:pt x="8743" y="582"/>
                    </a:cubicBezTo>
                    <a:cubicBezTo>
                      <a:pt x="9198" y="726"/>
                      <a:pt x="9677" y="838"/>
                      <a:pt x="10199" y="871"/>
                    </a:cubicBezTo>
                    <a:cubicBezTo>
                      <a:pt x="10310" y="877"/>
                      <a:pt x="10422" y="880"/>
                      <a:pt x="10535" y="880"/>
                    </a:cubicBezTo>
                    <a:cubicBezTo>
                      <a:pt x="10889" y="880"/>
                      <a:pt x="11255" y="852"/>
                      <a:pt x="11635" y="793"/>
                    </a:cubicBezTo>
                    <a:cubicBezTo>
                      <a:pt x="11612" y="793"/>
                      <a:pt x="11590" y="782"/>
                      <a:pt x="11568" y="782"/>
                    </a:cubicBezTo>
                    <a:lnTo>
                      <a:pt x="11556" y="782"/>
                    </a:lnTo>
                    <a:cubicBezTo>
                      <a:pt x="11534" y="771"/>
                      <a:pt x="11512" y="760"/>
                      <a:pt x="11501" y="760"/>
                    </a:cubicBezTo>
                    <a:lnTo>
                      <a:pt x="11490" y="760"/>
                    </a:lnTo>
                    <a:cubicBezTo>
                      <a:pt x="11467" y="749"/>
                      <a:pt x="11445" y="738"/>
                      <a:pt x="11423" y="738"/>
                    </a:cubicBezTo>
                    <a:cubicBezTo>
                      <a:pt x="11412" y="738"/>
                      <a:pt x="11412" y="726"/>
                      <a:pt x="11412" y="726"/>
                    </a:cubicBezTo>
                    <a:cubicBezTo>
                      <a:pt x="11390" y="726"/>
                      <a:pt x="11368" y="716"/>
                      <a:pt x="11346" y="704"/>
                    </a:cubicBezTo>
                    <a:lnTo>
                      <a:pt x="11334" y="704"/>
                    </a:lnTo>
                    <a:cubicBezTo>
                      <a:pt x="11079" y="726"/>
                      <a:pt x="10822" y="738"/>
                      <a:pt x="10567" y="738"/>
                    </a:cubicBezTo>
                    <a:cubicBezTo>
                      <a:pt x="10044" y="716"/>
                      <a:pt x="9554" y="637"/>
                      <a:pt x="9099" y="493"/>
                    </a:cubicBezTo>
                    <a:cubicBezTo>
                      <a:pt x="8620" y="338"/>
                      <a:pt x="8165" y="148"/>
                      <a:pt x="7664" y="48"/>
                    </a:cubicBezTo>
                    <a:cubicBezTo>
                      <a:pt x="7480" y="16"/>
                      <a:pt x="7293" y="0"/>
                      <a:pt x="7099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78" name="Google Shape;2778;p8"/>
              <p:cNvSpPr/>
              <p:nvPr/>
            </p:nvSpPr>
            <p:spPr>
              <a:xfrm>
                <a:off x="450184" y="2445750"/>
                <a:ext cx="435012" cy="85579"/>
              </a:xfrm>
              <a:custGeom>
                <a:avLst/>
                <a:gdLst/>
                <a:ahLst/>
                <a:cxnLst/>
                <a:rect l="l" t="t" r="r" b="b"/>
                <a:pathLst>
                  <a:path w="12469" h="2453" extrusionOk="0">
                    <a:moveTo>
                      <a:pt x="7653" y="0"/>
                    </a:moveTo>
                    <a:cubicBezTo>
                      <a:pt x="7322" y="0"/>
                      <a:pt x="6972" y="47"/>
                      <a:pt x="6607" y="161"/>
                    </a:cubicBezTo>
                    <a:cubicBezTo>
                      <a:pt x="6028" y="350"/>
                      <a:pt x="5450" y="750"/>
                      <a:pt x="4861" y="1062"/>
                    </a:cubicBezTo>
                    <a:cubicBezTo>
                      <a:pt x="3749" y="1662"/>
                      <a:pt x="2692" y="1785"/>
                      <a:pt x="1658" y="1952"/>
                    </a:cubicBezTo>
                    <a:cubicBezTo>
                      <a:pt x="1124" y="2030"/>
                      <a:pt x="568" y="2141"/>
                      <a:pt x="0" y="2330"/>
                    </a:cubicBezTo>
                    <a:lnTo>
                      <a:pt x="145" y="2453"/>
                    </a:lnTo>
                    <a:cubicBezTo>
                      <a:pt x="534" y="2341"/>
                      <a:pt x="912" y="2252"/>
                      <a:pt x="1290" y="2196"/>
                    </a:cubicBezTo>
                    <a:cubicBezTo>
                      <a:pt x="2314" y="2018"/>
                      <a:pt x="3326" y="1929"/>
                      <a:pt x="4427" y="1440"/>
                    </a:cubicBezTo>
                    <a:cubicBezTo>
                      <a:pt x="5005" y="1173"/>
                      <a:pt x="5583" y="762"/>
                      <a:pt x="6173" y="495"/>
                    </a:cubicBezTo>
                    <a:cubicBezTo>
                      <a:pt x="6654" y="269"/>
                      <a:pt x="7126" y="190"/>
                      <a:pt x="7552" y="190"/>
                    </a:cubicBezTo>
                    <a:cubicBezTo>
                      <a:pt x="7608" y="190"/>
                      <a:pt x="7664" y="192"/>
                      <a:pt x="7719" y="194"/>
                    </a:cubicBezTo>
                    <a:cubicBezTo>
                      <a:pt x="8230" y="228"/>
                      <a:pt x="8687" y="350"/>
                      <a:pt x="9154" y="461"/>
                    </a:cubicBezTo>
                    <a:cubicBezTo>
                      <a:pt x="9567" y="560"/>
                      <a:pt x="9989" y="632"/>
                      <a:pt x="10451" y="632"/>
                    </a:cubicBezTo>
                    <a:cubicBezTo>
                      <a:pt x="10511" y="632"/>
                      <a:pt x="10571" y="631"/>
                      <a:pt x="10633" y="628"/>
                    </a:cubicBezTo>
                    <a:cubicBezTo>
                      <a:pt x="11122" y="606"/>
                      <a:pt x="11634" y="506"/>
                      <a:pt x="12168" y="384"/>
                    </a:cubicBezTo>
                    <a:cubicBezTo>
                      <a:pt x="12168" y="384"/>
                      <a:pt x="12168" y="372"/>
                      <a:pt x="12179" y="372"/>
                    </a:cubicBezTo>
                    <a:cubicBezTo>
                      <a:pt x="12268" y="317"/>
                      <a:pt x="12368" y="261"/>
                      <a:pt x="12468" y="194"/>
                    </a:cubicBezTo>
                    <a:lnTo>
                      <a:pt x="12468" y="194"/>
                    </a:lnTo>
                    <a:cubicBezTo>
                      <a:pt x="11990" y="317"/>
                      <a:pt x="11512" y="406"/>
                      <a:pt x="11067" y="439"/>
                    </a:cubicBezTo>
                    <a:cubicBezTo>
                      <a:pt x="10924" y="451"/>
                      <a:pt x="10783" y="456"/>
                      <a:pt x="10645" y="456"/>
                    </a:cubicBezTo>
                    <a:cubicBezTo>
                      <a:pt x="10260" y="456"/>
                      <a:pt x="9896" y="413"/>
                      <a:pt x="9543" y="339"/>
                    </a:cubicBezTo>
                    <a:cubicBezTo>
                      <a:pt x="9065" y="239"/>
                      <a:pt x="8609" y="83"/>
                      <a:pt x="8097" y="28"/>
                    </a:cubicBezTo>
                    <a:cubicBezTo>
                      <a:pt x="7953" y="10"/>
                      <a:pt x="7805" y="0"/>
                      <a:pt x="765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79" name="Google Shape;2779;p8"/>
              <p:cNvSpPr/>
              <p:nvPr/>
            </p:nvSpPr>
            <p:spPr>
              <a:xfrm>
                <a:off x="402038" y="2276437"/>
                <a:ext cx="518079" cy="296788"/>
              </a:xfrm>
              <a:custGeom>
                <a:avLst/>
                <a:gdLst/>
                <a:ahLst/>
                <a:cxnLst/>
                <a:rect l="l" t="t" r="r" b="b"/>
                <a:pathLst>
                  <a:path w="14850" h="8507" extrusionOk="0">
                    <a:moveTo>
                      <a:pt x="14805" y="0"/>
                    </a:moveTo>
                    <a:cubicBezTo>
                      <a:pt x="14797" y="0"/>
                      <a:pt x="14789" y="3"/>
                      <a:pt x="14783" y="9"/>
                    </a:cubicBezTo>
                    <a:cubicBezTo>
                      <a:pt x="14638" y="176"/>
                      <a:pt x="14326" y="443"/>
                      <a:pt x="13915" y="465"/>
                    </a:cubicBezTo>
                    <a:cubicBezTo>
                      <a:pt x="13703" y="476"/>
                      <a:pt x="12603" y="454"/>
                      <a:pt x="11846" y="665"/>
                    </a:cubicBezTo>
                    <a:cubicBezTo>
                      <a:pt x="11157" y="861"/>
                      <a:pt x="10029" y="1104"/>
                      <a:pt x="9116" y="1104"/>
                    </a:cubicBezTo>
                    <a:cubicBezTo>
                      <a:pt x="9042" y="1104"/>
                      <a:pt x="8969" y="1103"/>
                      <a:pt x="8899" y="1099"/>
                    </a:cubicBezTo>
                    <a:cubicBezTo>
                      <a:pt x="8729" y="1091"/>
                      <a:pt x="8521" y="1085"/>
                      <a:pt x="8288" y="1085"/>
                    </a:cubicBezTo>
                    <a:cubicBezTo>
                      <a:pt x="7241" y="1085"/>
                      <a:pt x="5689" y="1204"/>
                      <a:pt x="4806" y="1777"/>
                    </a:cubicBezTo>
                    <a:cubicBezTo>
                      <a:pt x="3716" y="2467"/>
                      <a:pt x="3238" y="2412"/>
                      <a:pt x="2737" y="3201"/>
                    </a:cubicBezTo>
                    <a:cubicBezTo>
                      <a:pt x="2237" y="3980"/>
                      <a:pt x="2359" y="3957"/>
                      <a:pt x="1814" y="4614"/>
                    </a:cubicBezTo>
                    <a:cubicBezTo>
                      <a:pt x="1269" y="5259"/>
                      <a:pt x="880" y="5670"/>
                      <a:pt x="724" y="5915"/>
                    </a:cubicBezTo>
                    <a:cubicBezTo>
                      <a:pt x="557" y="6171"/>
                      <a:pt x="435" y="6505"/>
                      <a:pt x="435" y="6505"/>
                    </a:cubicBezTo>
                    <a:lnTo>
                      <a:pt x="1" y="8507"/>
                    </a:lnTo>
                    <a:cubicBezTo>
                      <a:pt x="1" y="8507"/>
                      <a:pt x="602" y="8473"/>
                      <a:pt x="1091" y="7839"/>
                    </a:cubicBezTo>
                    <a:cubicBezTo>
                      <a:pt x="1580" y="7217"/>
                      <a:pt x="1592" y="7150"/>
                      <a:pt x="2192" y="6838"/>
                    </a:cubicBezTo>
                    <a:cubicBezTo>
                      <a:pt x="2793" y="6538"/>
                      <a:pt x="4194" y="6416"/>
                      <a:pt x="5752" y="6104"/>
                    </a:cubicBezTo>
                    <a:cubicBezTo>
                      <a:pt x="7297" y="5781"/>
                      <a:pt x="9188" y="5403"/>
                      <a:pt x="10378" y="4780"/>
                    </a:cubicBezTo>
                    <a:cubicBezTo>
                      <a:pt x="11580" y="4169"/>
                      <a:pt x="12191" y="3824"/>
                      <a:pt x="13147" y="2956"/>
                    </a:cubicBezTo>
                    <a:cubicBezTo>
                      <a:pt x="14104" y="2089"/>
                      <a:pt x="14405" y="1533"/>
                      <a:pt x="14605" y="888"/>
                    </a:cubicBezTo>
                    <a:cubicBezTo>
                      <a:pt x="14738" y="487"/>
                      <a:pt x="14805" y="198"/>
                      <a:pt x="14849" y="42"/>
                    </a:cubicBezTo>
                    <a:cubicBezTo>
                      <a:pt x="14849" y="19"/>
                      <a:pt x="14826" y="0"/>
                      <a:pt x="14805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80" name="Google Shape;2780;p8"/>
              <p:cNvSpPr/>
              <p:nvPr/>
            </p:nvSpPr>
            <p:spPr>
              <a:xfrm>
                <a:off x="402841" y="2462357"/>
                <a:ext cx="262319" cy="107384"/>
              </a:xfrm>
              <a:custGeom>
                <a:avLst/>
                <a:gdLst/>
                <a:ahLst/>
                <a:cxnLst/>
                <a:rect l="l" t="t" r="r" b="b"/>
                <a:pathLst>
                  <a:path w="7519" h="3078" extrusionOk="0">
                    <a:moveTo>
                      <a:pt x="5210" y="1"/>
                    </a:moveTo>
                    <a:cubicBezTo>
                      <a:pt x="5130" y="1"/>
                      <a:pt x="5051" y="9"/>
                      <a:pt x="4972" y="30"/>
                    </a:cubicBezTo>
                    <a:cubicBezTo>
                      <a:pt x="4760" y="64"/>
                      <a:pt x="4550" y="152"/>
                      <a:pt x="4349" y="219"/>
                    </a:cubicBezTo>
                    <a:cubicBezTo>
                      <a:pt x="4149" y="286"/>
                      <a:pt x="3949" y="363"/>
                      <a:pt x="3749" y="442"/>
                    </a:cubicBezTo>
                    <a:cubicBezTo>
                      <a:pt x="3348" y="608"/>
                      <a:pt x="2948" y="786"/>
                      <a:pt x="2558" y="976"/>
                    </a:cubicBezTo>
                    <a:cubicBezTo>
                      <a:pt x="2180" y="1164"/>
                      <a:pt x="1802" y="1354"/>
                      <a:pt x="1491" y="1654"/>
                    </a:cubicBezTo>
                    <a:cubicBezTo>
                      <a:pt x="1179" y="1954"/>
                      <a:pt x="902" y="2299"/>
                      <a:pt x="590" y="2610"/>
                    </a:cubicBezTo>
                    <a:cubicBezTo>
                      <a:pt x="423" y="2766"/>
                      <a:pt x="234" y="2921"/>
                      <a:pt x="12" y="3000"/>
                    </a:cubicBezTo>
                    <a:lnTo>
                      <a:pt x="0" y="3077"/>
                    </a:lnTo>
                    <a:cubicBezTo>
                      <a:pt x="289" y="2966"/>
                      <a:pt x="534" y="2744"/>
                      <a:pt x="746" y="2533"/>
                    </a:cubicBezTo>
                    <a:lnTo>
                      <a:pt x="1213" y="2032"/>
                    </a:lnTo>
                    <a:cubicBezTo>
                      <a:pt x="1357" y="1876"/>
                      <a:pt x="1502" y="1710"/>
                      <a:pt x="1669" y="1576"/>
                    </a:cubicBezTo>
                    <a:cubicBezTo>
                      <a:pt x="2002" y="1298"/>
                      <a:pt x="2414" y="1120"/>
                      <a:pt x="2803" y="931"/>
                    </a:cubicBezTo>
                    <a:cubicBezTo>
                      <a:pt x="3203" y="742"/>
                      <a:pt x="3615" y="575"/>
                      <a:pt x="4026" y="419"/>
                    </a:cubicBezTo>
                    <a:cubicBezTo>
                      <a:pt x="4238" y="341"/>
                      <a:pt x="4438" y="264"/>
                      <a:pt x="4649" y="197"/>
                    </a:cubicBezTo>
                    <a:cubicBezTo>
                      <a:pt x="4842" y="136"/>
                      <a:pt x="5034" y="84"/>
                      <a:pt x="5244" y="84"/>
                    </a:cubicBezTo>
                    <a:cubicBezTo>
                      <a:pt x="5265" y="84"/>
                      <a:pt x="5285" y="85"/>
                      <a:pt x="5306" y="86"/>
                    </a:cubicBezTo>
                    <a:cubicBezTo>
                      <a:pt x="5528" y="108"/>
                      <a:pt x="5751" y="175"/>
                      <a:pt x="5973" y="219"/>
                    </a:cubicBezTo>
                    <a:cubicBezTo>
                      <a:pt x="6196" y="274"/>
                      <a:pt x="6418" y="319"/>
                      <a:pt x="6641" y="363"/>
                    </a:cubicBezTo>
                    <a:cubicBezTo>
                      <a:pt x="6851" y="397"/>
                      <a:pt x="7052" y="430"/>
                      <a:pt x="7263" y="442"/>
                    </a:cubicBezTo>
                    <a:cubicBezTo>
                      <a:pt x="7352" y="430"/>
                      <a:pt x="7430" y="408"/>
                      <a:pt x="7519" y="386"/>
                    </a:cubicBezTo>
                    <a:cubicBezTo>
                      <a:pt x="7096" y="363"/>
                      <a:pt x="6685" y="297"/>
                      <a:pt x="6273" y="208"/>
                    </a:cubicBezTo>
                    <a:cubicBezTo>
                      <a:pt x="6051" y="152"/>
                      <a:pt x="5840" y="96"/>
                      <a:pt x="5617" y="52"/>
                    </a:cubicBezTo>
                    <a:cubicBezTo>
                      <a:pt x="5478" y="24"/>
                      <a:pt x="5343" y="1"/>
                      <a:pt x="521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81" name="Google Shape;2781;p8"/>
              <p:cNvSpPr/>
              <p:nvPr/>
            </p:nvSpPr>
            <p:spPr>
              <a:xfrm>
                <a:off x="433508" y="2277902"/>
                <a:ext cx="486611" cy="196382"/>
              </a:xfrm>
              <a:custGeom>
                <a:avLst/>
                <a:gdLst/>
                <a:ahLst/>
                <a:cxnLst/>
                <a:rect l="l" t="t" r="r" b="b"/>
                <a:pathLst>
                  <a:path w="13948" h="5629" extrusionOk="0">
                    <a:moveTo>
                      <a:pt x="13947" y="0"/>
                    </a:moveTo>
                    <a:lnTo>
                      <a:pt x="13947" y="0"/>
                    </a:lnTo>
                    <a:cubicBezTo>
                      <a:pt x="13914" y="34"/>
                      <a:pt x="13881" y="79"/>
                      <a:pt x="13858" y="112"/>
                    </a:cubicBezTo>
                    <a:cubicBezTo>
                      <a:pt x="13024" y="1057"/>
                      <a:pt x="11667" y="1057"/>
                      <a:pt x="10510" y="1135"/>
                    </a:cubicBezTo>
                    <a:cubicBezTo>
                      <a:pt x="9131" y="1213"/>
                      <a:pt x="7774" y="1413"/>
                      <a:pt x="6417" y="1636"/>
                    </a:cubicBezTo>
                    <a:cubicBezTo>
                      <a:pt x="5762" y="1747"/>
                      <a:pt x="5083" y="1824"/>
                      <a:pt x="4449" y="2047"/>
                    </a:cubicBezTo>
                    <a:cubicBezTo>
                      <a:pt x="4148" y="2147"/>
                      <a:pt x="3859" y="2281"/>
                      <a:pt x="3582" y="2425"/>
                    </a:cubicBezTo>
                    <a:cubicBezTo>
                      <a:pt x="3292" y="2581"/>
                      <a:pt x="3003" y="2726"/>
                      <a:pt x="2725" y="2881"/>
                    </a:cubicBezTo>
                    <a:cubicBezTo>
                      <a:pt x="2458" y="3037"/>
                      <a:pt x="2235" y="3215"/>
                      <a:pt x="2047" y="3437"/>
                    </a:cubicBezTo>
                    <a:cubicBezTo>
                      <a:pt x="1869" y="3660"/>
                      <a:pt x="1724" y="3893"/>
                      <a:pt x="1580" y="4127"/>
                    </a:cubicBezTo>
                    <a:cubicBezTo>
                      <a:pt x="1424" y="4360"/>
                      <a:pt x="1268" y="4594"/>
                      <a:pt x="1079" y="4794"/>
                    </a:cubicBezTo>
                    <a:cubicBezTo>
                      <a:pt x="901" y="4961"/>
                      <a:pt x="712" y="5106"/>
                      <a:pt x="512" y="5239"/>
                    </a:cubicBezTo>
                    <a:cubicBezTo>
                      <a:pt x="389" y="5317"/>
                      <a:pt x="256" y="5395"/>
                      <a:pt x="134" y="5472"/>
                    </a:cubicBezTo>
                    <a:cubicBezTo>
                      <a:pt x="78" y="5528"/>
                      <a:pt x="45" y="5584"/>
                      <a:pt x="0" y="5628"/>
                    </a:cubicBezTo>
                    <a:cubicBezTo>
                      <a:pt x="312" y="5450"/>
                      <a:pt x="612" y="5272"/>
                      <a:pt x="890" y="5039"/>
                    </a:cubicBezTo>
                    <a:cubicBezTo>
                      <a:pt x="1079" y="4883"/>
                      <a:pt x="1246" y="4705"/>
                      <a:pt x="1390" y="4505"/>
                    </a:cubicBezTo>
                    <a:cubicBezTo>
                      <a:pt x="1557" y="4283"/>
                      <a:pt x="1702" y="4027"/>
                      <a:pt x="1857" y="3782"/>
                    </a:cubicBezTo>
                    <a:cubicBezTo>
                      <a:pt x="2025" y="3537"/>
                      <a:pt x="2202" y="3304"/>
                      <a:pt x="2447" y="3126"/>
                    </a:cubicBezTo>
                    <a:cubicBezTo>
                      <a:pt x="2703" y="2937"/>
                      <a:pt x="2992" y="2803"/>
                      <a:pt x="3259" y="2647"/>
                    </a:cubicBezTo>
                    <a:cubicBezTo>
                      <a:pt x="3849" y="2348"/>
                      <a:pt x="4460" y="2091"/>
                      <a:pt x="5105" y="1947"/>
                    </a:cubicBezTo>
                    <a:cubicBezTo>
                      <a:pt x="5772" y="1802"/>
                      <a:pt x="6440" y="1713"/>
                      <a:pt x="7107" y="1613"/>
                    </a:cubicBezTo>
                    <a:cubicBezTo>
                      <a:pt x="7786" y="1502"/>
                      <a:pt x="8464" y="1402"/>
                      <a:pt x="9143" y="1324"/>
                    </a:cubicBezTo>
                    <a:cubicBezTo>
                      <a:pt x="9810" y="1246"/>
                      <a:pt x="10477" y="1213"/>
                      <a:pt x="11145" y="1169"/>
                    </a:cubicBezTo>
                    <a:cubicBezTo>
                      <a:pt x="11756" y="1124"/>
                      <a:pt x="12379" y="1057"/>
                      <a:pt x="12946" y="813"/>
                    </a:cubicBezTo>
                    <a:cubicBezTo>
                      <a:pt x="13313" y="657"/>
                      <a:pt x="13669" y="412"/>
                      <a:pt x="13925" y="89"/>
                    </a:cubicBezTo>
                    <a:cubicBezTo>
                      <a:pt x="13925" y="56"/>
                      <a:pt x="13936" y="34"/>
                      <a:pt x="1394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82" name="Google Shape;2782;p8"/>
              <p:cNvSpPr/>
              <p:nvPr/>
            </p:nvSpPr>
            <p:spPr>
              <a:xfrm>
                <a:off x="406713" y="2425340"/>
                <a:ext cx="391159" cy="125386"/>
              </a:xfrm>
              <a:custGeom>
                <a:avLst/>
                <a:gdLst/>
                <a:ahLst/>
                <a:cxnLst/>
                <a:rect l="l" t="t" r="r" b="b"/>
                <a:pathLst>
                  <a:path w="11212" h="3594" extrusionOk="0">
                    <a:moveTo>
                      <a:pt x="11212" y="1"/>
                    </a:moveTo>
                    <a:cubicBezTo>
                      <a:pt x="11056" y="35"/>
                      <a:pt x="10912" y="67"/>
                      <a:pt x="10767" y="112"/>
                    </a:cubicBezTo>
                    <a:cubicBezTo>
                      <a:pt x="10244" y="257"/>
                      <a:pt x="9743" y="446"/>
                      <a:pt x="9210" y="535"/>
                    </a:cubicBezTo>
                    <a:cubicBezTo>
                      <a:pt x="8766" y="610"/>
                      <a:pt x="8314" y="638"/>
                      <a:pt x="7867" y="638"/>
                    </a:cubicBezTo>
                    <a:cubicBezTo>
                      <a:pt x="7788" y="638"/>
                      <a:pt x="7709" y="637"/>
                      <a:pt x="7630" y="635"/>
                    </a:cubicBezTo>
                    <a:cubicBezTo>
                      <a:pt x="7096" y="635"/>
                      <a:pt x="6562" y="601"/>
                      <a:pt x="6040" y="579"/>
                    </a:cubicBezTo>
                    <a:cubicBezTo>
                      <a:pt x="5841" y="570"/>
                      <a:pt x="5634" y="554"/>
                      <a:pt x="5432" y="554"/>
                    </a:cubicBezTo>
                    <a:cubicBezTo>
                      <a:pt x="5386" y="554"/>
                      <a:pt x="5340" y="555"/>
                      <a:pt x="5295" y="557"/>
                    </a:cubicBezTo>
                    <a:cubicBezTo>
                      <a:pt x="5039" y="568"/>
                      <a:pt x="4805" y="624"/>
                      <a:pt x="4583" y="746"/>
                    </a:cubicBezTo>
                    <a:cubicBezTo>
                      <a:pt x="4350" y="858"/>
                      <a:pt x="4138" y="1013"/>
                      <a:pt x="3905" y="1125"/>
                    </a:cubicBezTo>
                    <a:cubicBezTo>
                      <a:pt x="3660" y="1246"/>
                      <a:pt x="3415" y="1347"/>
                      <a:pt x="3171" y="1447"/>
                    </a:cubicBezTo>
                    <a:cubicBezTo>
                      <a:pt x="2670" y="1658"/>
                      <a:pt x="2180" y="1881"/>
                      <a:pt x="1703" y="2136"/>
                    </a:cubicBezTo>
                    <a:cubicBezTo>
                      <a:pt x="1469" y="2270"/>
                      <a:pt x="1235" y="2392"/>
                      <a:pt x="1024" y="2537"/>
                    </a:cubicBezTo>
                    <a:cubicBezTo>
                      <a:pt x="813" y="2670"/>
                      <a:pt x="635" y="2837"/>
                      <a:pt x="468" y="3026"/>
                    </a:cubicBezTo>
                    <a:cubicBezTo>
                      <a:pt x="323" y="3193"/>
                      <a:pt x="190" y="3382"/>
                      <a:pt x="23" y="3515"/>
                    </a:cubicBezTo>
                    <a:lnTo>
                      <a:pt x="0" y="3594"/>
                    </a:lnTo>
                    <a:cubicBezTo>
                      <a:pt x="245" y="3416"/>
                      <a:pt x="423" y="3149"/>
                      <a:pt x="623" y="2937"/>
                    </a:cubicBezTo>
                    <a:cubicBezTo>
                      <a:pt x="801" y="2748"/>
                      <a:pt x="1024" y="2603"/>
                      <a:pt x="1258" y="2470"/>
                    </a:cubicBezTo>
                    <a:cubicBezTo>
                      <a:pt x="1491" y="2336"/>
                      <a:pt x="1725" y="2203"/>
                      <a:pt x="1969" y="2081"/>
                    </a:cubicBezTo>
                    <a:cubicBezTo>
                      <a:pt x="2459" y="1836"/>
                      <a:pt x="2959" y="1625"/>
                      <a:pt x="3460" y="1414"/>
                    </a:cubicBezTo>
                    <a:cubicBezTo>
                      <a:pt x="3705" y="1313"/>
                      <a:pt x="3949" y="1202"/>
                      <a:pt x="4182" y="1068"/>
                    </a:cubicBezTo>
                    <a:cubicBezTo>
                      <a:pt x="4405" y="935"/>
                      <a:pt x="4627" y="779"/>
                      <a:pt x="4883" y="702"/>
                    </a:cubicBezTo>
                    <a:cubicBezTo>
                      <a:pt x="5058" y="654"/>
                      <a:pt x="5244" y="641"/>
                      <a:pt x="5430" y="641"/>
                    </a:cubicBezTo>
                    <a:cubicBezTo>
                      <a:pt x="5504" y="641"/>
                      <a:pt x="5578" y="643"/>
                      <a:pt x="5650" y="646"/>
                    </a:cubicBezTo>
                    <a:cubicBezTo>
                      <a:pt x="5917" y="646"/>
                      <a:pt x="6184" y="657"/>
                      <a:pt x="6451" y="668"/>
                    </a:cubicBezTo>
                    <a:cubicBezTo>
                      <a:pt x="6890" y="686"/>
                      <a:pt x="7322" y="705"/>
                      <a:pt x="7758" y="705"/>
                    </a:cubicBezTo>
                    <a:cubicBezTo>
                      <a:pt x="7852" y="705"/>
                      <a:pt x="7947" y="704"/>
                      <a:pt x="8042" y="702"/>
                    </a:cubicBezTo>
                    <a:cubicBezTo>
                      <a:pt x="8564" y="690"/>
                      <a:pt x="9088" y="635"/>
                      <a:pt x="9599" y="524"/>
                    </a:cubicBezTo>
                    <a:cubicBezTo>
                      <a:pt x="10077" y="413"/>
                      <a:pt x="10534" y="235"/>
                      <a:pt x="11011" y="112"/>
                    </a:cubicBezTo>
                    <a:cubicBezTo>
                      <a:pt x="11078" y="79"/>
                      <a:pt x="11145" y="35"/>
                      <a:pt x="112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83" name="Google Shape;2783;p8"/>
              <p:cNvSpPr/>
              <p:nvPr/>
            </p:nvSpPr>
            <p:spPr>
              <a:xfrm>
                <a:off x="419517" y="2300405"/>
                <a:ext cx="494391" cy="197533"/>
              </a:xfrm>
              <a:custGeom>
                <a:avLst/>
                <a:gdLst/>
                <a:ahLst/>
                <a:cxnLst/>
                <a:rect l="l" t="t" r="r" b="b"/>
                <a:pathLst>
                  <a:path w="14171" h="5662" extrusionOk="0">
                    <a:moveTo>
                      <a:pt x="14171" y="0"/>
                    </a:moveTo>
                    <a:cubicBezTo>
                      <a:pt x="13425" y="601"/>
                      <a:pt x="12424" y="801"/>
                      <a:pt x="11501" y="935"/>
                    </a:cubicBezTo>
                    <a:cubicBezTo>
                      <a:pt x="10377" y="1113"/>
                      <a:pt x="9255" y="1224"/>
                      <a:pt x="8131" y="1391"/>
                    </a:cubicBezTo>
                    <a:cubicBezTo>
                      <a:pt x="7019" y="1557"/>
                      <a:pt x="5906" y="1791"/>
                      <a:pt x="4850" y="2192"/>
                    </a:cubicBezTo>
                    <a:cubicBezTo>
                      <a:pt x="4327" y="2392"/>
                      <a:pt x="3782" y="2615"/>
                      <a:pt x="3338" y="2959"/>
                    </a:cubicBezTo>
                    <a:cubicBezTo>
                      <a:pt x="3104" y="3137"/>
                      <a:pt x="2903" y="3359"/>
                      <a:pt x="2692" y="3559"/>
                    </a:cubicBezTo>
                    <a:cubicBezTo>
                      <a:pt x="2470" y="3771"/>
                      <a:pt x="2236" y="3960"/>
                      <a:pt x="1981" y="4138"/>
                    </a:cubicBezTo>
                    <a:cubicBezTo>
                      <a:pt x="1736" y="4305"/>
                      <a:pt x="1469" y="4461"/>
                      <a:pt x="1224" y="4639"/>
                    </a:cubicBezTo>
                    <a:cubicBezTo>
                      <a:pt x="980" y="4805"/>
                      <a:pt x="735" y="4972"/>
                      <a:pt x="501" y="5150"/>
                    </a:cubicBezTo>
                    <a:cubicBezTo>
                      <a:pt x="357" y="5272"/>
                      <a:pt x="212" y="5384"/>
                      <a:pt x="68" y="5506"/>
                    </a:cubicBezTo>
                    <a:cubicBezTo>
                      <a:pt x="45" y="5561"/>
                      <a:pt x="23" y="5618"/>
                      <a:pt x="1" y="5662"/>
                    </a:cubicBezTo>
                    <a:cubicBezTo>
                      <a:pt x="290" y="5417"/>
                      <a:pt x="601" y="5173"/>
                      <a:pt x="913" y="4950"/>
                    </a:cubicBezTo>
                    <a:cubicBezTo>
                      <a:pt x="1391" y="4594"/>
                      <a:pt x="1925" y="4294"/>
                      <a:pt x="2392" y="3927"/>
                    </a:cubicBezTo>
                    <a:cubicBezTo>
                      <a:pt x="2614" y="3749"/>
                      <a:pt x="2826" y="3537"/>
                      <a:pt x="3037" y="3326"/>
                    </a:cubicBezTo>
                    <a:cubicBezTo>
                      <a:pt x="3249" y="3115"/>
                      <a:pt x="3493" y="2937"/>
                      <a:pt x="3760" y="2781"/>
                    </a:cubicBezTo>
                    <a:cubicBezTo>
                      <a:pt x="4250" y="2503"/>
                      <a:pt x="4794" y="2281"/>
                      <a:pt x="5328" y="2103"/>
                    </a:cubicBezTo>
                    <a:cubicBezTo>
                      <a:pt x="6407" y="1747"/>
                      <a:pt x="7530" y="1547"/>
                      <a:pt x="8642" y="1391"/>
                    </a:cubicBezTo>
                    <a:cubicBezTo>
                      <a:pt x="9755" y="1235"/>
                      <a:pt x="10867" y="1135"/>
                      <a:pt x="11957" y="935"/>
                    </a:cubicBezTo>
                    <a:cubicBezTo>
                      <a:pt x="12725" y="790"/>
                      <a:pt x="13536" y="568"/>
                      <a:pt x="14148" y="67"/>
                    </a:cubicBezTo>
                    <a:cubicBezTo>
                      <a:pt x="14159" y="45"/>
                      <a:pt x="14159" y="23"/>
                      <a:pt x="1417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84" name="Google Shape;2784;p8"/>
              <p:cNvSpPr/>
              <p:nvPr/>
            </p:nvSpPr>
            <p:spPr>
              <a:xfrm>
                <a:off x="412923" y="2320989"/>
                <a:ext cx="493588" cy="201406"/>
              </a:xfrm>
              <a:custGeom>
                <a:avLst/>
                <a:gdLst/>
                <a:ahLst/>
                <a:cxnLst/>
                <a:rect l="l" t="t" r="r" b="b"/>
                <a:pathLst>
                  <a:path w="14148" h="5773" extrusionOk="0">
                    <a:moveTo>
                      <a:pt x="14148" y="0"/>
                    </a:moveTo>
                    <a:lnTo>
                      <a:pt x="14148" y="0"/>
                    </a:lnTo>
                    <a:cubicBezTo>
                      <a:pt x="14115" y="23"/>
                      <a:pt x="14070" y="33"/>
                      <a:pt x="14037" y="45"/>
                    </a:cubicBezTo>
                    <a:cubicBezTo>
                      <a:pt x="13525" y="211"/>
                      <a:pt x="13003" y="312"/>
                      <a:pt x="12479" y="445"/>
                    </a:cubicBezTo>
                    <a:cubicBezTo>
                      <a:pt x="11890" y="589"/>
                      <a:pt x="11312" y="801"/>
                      <a:pt x="10700" y="890"/>
                    </a:cubicBezTo>
                    <a:cubicBezTo>
                      <a:pt x="10099" y="979"/>
                      <a:pt x="9488" y="990"/>
                      <a:pt x="8876" y="1056"/>
                    </a:cubicBezTo>
                    <a:cubicBezTo>
                      <a:pt x="7719" y="1179"/>
                      <a:pt x="6562" y="1435"/>
                      <a:pt x="5506" y="1936"/>
                    </a:cubicBezTo>
                    <a:cubicBezTo>
                      <a:pt x="4950" y="2191"/>
                      <a:pt x="4416" y="2514"/>
                      <a:pt x="3893" y="2825"/>
                    </a:cubicBezTo>
                    <a:cubicBezTo>
                      <a:pt x="3393" y="3125"/>
                      <a:pt x="2892" y="3437"/>
                      <a:pt x="2403" y="3748"/>
                    </a:cubicBezTo>
                    <a:cubicBezTo>
                      <a:pt x="2114" y="3938"/>
                      <a:pt x="1824" y="4138"/>
                      <a:pt x="1547" y="4338"/>
                    </a:cubicBezTo>
                    <a:cubicBezTo>
                      <a:pt x="1280" y="4504"/>
                      <a:pt x="1024" y="4705"/>
                      <a:pt x="790" y="4916"/>
                    </a:cubicBezTo>
                    <a:cubicBezTo>
                      <a:pt x="534" y="5117"/>
                      <a:pt x="290" y="5339"/>
                      <a:pt x="45" y="5561"/>
                    </a:cubicBezTo>
                    <a:lnTo>
                      <a:pt x="34" y="5650"/>
                    </a:lnTo>
                    <a:lnTo>
                      <a:pt x="34" y="5650"/>
                    </a:lnTo>
                    <a:lnTo>
                      <a:pt x="134" y="5550"/>
                    </a:lnTo>
                    <a:lnTo>
                      <a:pt x="134" y="5550"/>
                    </a:lnTo>
                    <a:cubicBezTo>
                      <a:pt x="101" y="5594"/>
                      <a:pt x="67" y="5639"/>
                      <a:pt x="23" y="5673"/>
                    </a:cubicBezTo>
                    <a:lnTo>
                      <a:pt x="0" y="5772"/>
                    </a:lnTo>
                    <a:cubicBezTo>
                      <a:pt x="234" y="5528"/>
                      <a:pt x="479" y="5283"/>
                      <a:pt x="734" y="5050"/>
                    </a:cubicBezTo>
                    <a:cubicBezTo>
                      <a:pt x="1013" y="4827"/>
                      <a:pt x="1302" y="4605"/>
                      <a:pt x="1591" y="4393"/>
                    </a:cubicBezTo>
                    <a:cubicBezTo>
                      <a:pt x="1869" y="4227"/>
                      <a:pt x="2170" y="4082"/>
                      <a:pt x="2492" y="3960"/>
                    </a:cubicBezTo>
                    <a:cubicBezTo>
                      <a:pt x="2759" y="3859"/>
                      <a:pt x="3037" y="3770"/>
                      <a:pt x="3304" y="3671"/>
                    </a:cubicBezTo>
                    <a:cubicBezTo>
                      <a:pt x="3571" y="3570"/>
                      <a:pt x="3826" y="3448"/>
                      <a:pt x="4083" y="3315"/>
                    </a:cubicBezTo>
                    <a:cubicBezTo>
                      <a:pt x="4605" y="3036"/>
                      <a:pt x="5106" y="2736"/>
                      <a:pt x="5650" y="2536"/>
                    </a:cubicBezTo>
                    <a:cubicBezTo>
                      <a:pt x="6184" y="2336"/>
                      <a:pt x="6730" y="2202"/>
                      <a:pt x="7286" y="2124"/>
                    </a:cubicBezTo>
                    <a:cubicBezTo>
                      <a:pt x="7864" y="2057"/>
                      <a:pt x="8453" y="2057"/>
                      <a:pt x="9032" y="1980"/>
                    </a:cubicBezTo>
                    <a:cubicBezTo>
                      <a:pt x="9321" y="1936"/>
                      <a:pt x="9599" y="1880"/>
                      <a:pt x="9877" y="1791"/>
                    </a:cubicBezTo>
                    <a:cubicBezTo>
                      <a:pt x="10155" y="1702"/>
                      <a:pt x="10422" y="1590"/>
                      <a:pt x="10711" y="1501"/>
                    </a:cubicBezTo>
                    <a:cubicBezTo>
                      <a:pt x="11256" y="1335"/>
                      <a:pt x="11834" y="1290"/>
                      <a:pt x="12402" y="1157"/>
                    </a:cubicBezTo>
                    <a:cubicBezTo>
                      <a:pt x="12669" y="1101"/>
                      <a:pt x="12936" y="1012"/>
                      <a:pt x="13191" y="901"/>
                    </a:cubicBezTo>
                    <a:cubicBezTo>
                      <a:pt x="13425" y="801"/>
                      <a:pt x="13648" y="678"/>
                      <a:pt x="13859" y="545"/>
                    </a:cubicBezTo>
                    <a:cubicBezTo>
                      <a:pt x="13881" y="512"/>
                      <a:pt x="13903" y="467"/>
                      <a:pt x="13925" y="434"/>
                    </a:cubicBezTo>
                    <a:lnTo>
                      <a:pt x="13925" y="434"/>
                    </a:lnTo>
                    <a:cubicBezTo>
                      <a:pt x="13781" y="523"/>
                      <a:pt x="13625" y="612"/>
                      <a:pt x="13470" y="701"/>
                    </a:cubicBezTo>
                    <a:cubicBezTo>
                      <a:pt x="13213" y="834"/>
                      <a:pt x="12947" y="945"/>
                      <a:pt x="12669" y="1034"/>
                    </a:cubicBezTo>
                    <a:cubicBezTo>
                      <a:pt x="12390" y="1113"/>
                      <a:pt x="12113" y="1157"/>
                      <a:pt x="11834" y="1201"/>
                    </a:cubicBezTo>
                    <a:cubicBezTo>
                      <a:pt x="11557" y="1246"/>
                      <a:pt x="11268" y="1290"/>
                      <a:pt x="10989" y="1357"/>
                    </a:cubicBezTo>
                    <a:cubicBezTo>
                      <a:pt x="10711" y="1424"/>
                      <a:pt x="10433" y="1524"/>
                      <a:pt x="10166" y="1624"/>
                    </a:cubicBezTo>
                    <a:cubicBezTo>
                      <a:pt x="9888" y="1713"/>
                      <a:pt x="9610" y="1802"/>
                      <a:pt x="9321" y="1857"/>
                    </a:cubicBezTo>
                    <a:cubicBezTo>
                      <a:pt x="9043" y="1913"/>
                      <a:pt x="8754" y="1936"/>
                      <a:pt x="8465" y="1958"/>
                    </a:cubicBezTo>
                    <a:cubicBezTo>
                      <a:pt x="7886" y="2002"/>
                      <a:pt x="7319" y="2025"/>
                      <a:pt x="6752" y="2136"/>
                    </a:cubicBezTo>
                    <a:cubicBezTo>
                      <a:pt x="6207" y="2247"/>
                      <a:pt x="5673" y="2425"/>
                      <a:pt x="5173" y="2658"/>
                    </a:cubicBezTo>
                    <a:cubicBezTo>
                      <a:pt x="4639" y="2892"/>
                      <a:pt x="4149" y="3214"/>
                      <a:pt x="3616" y="3459"/>
                    </a:cubicBezTo>
                    <a:cubicBezTo>
                      <a:pt x="3115" y="3681"/>
                      <a:pt x="2592" y="3815"/>
                      <a:pt x="2103" y="4037"/>
                    </a:cubicBezTo>
                    <a:lnTo>
                      <a:pt x="2870" y="3537"/>
                    </a:lnTo>
                    <a:cubicBezTo>
                      <a:pt x="3393" y="3214"/>
                      <a:pt x="3915" y="2903"/>
                      <a:pt x="4439" y="2603"/>
                    </a:cubicBezTo>
                    <a:cubicBezTo>
                      <a:pt x="4972" y="2291"/>
                      <a:pt x="5529" y="1991"/>
                      <a:pt x="6118" y="1768"/>
                    </a:cubicBezTo>
                    <a:cubicBezTo>
                      <a:pt x="7230" y="1346"/>
                      <a:pt x="8431" y="1168"/>
                      <a:pt x="9621" y="1079"/>
                    </a:cubicBezTo>
                    <a:cubicBezTo>
                      <a:pt x="9933" y="1056"/>
                      <a:pt x="10255" y="1034"/>
                      <a:pt x="10566" y="1001"/>
                    </a:cubicBezTo>
                    <a:cubicBezTo>
                      <a:pt x="10889" y="957"/>
                      <a:pt x="11201" y="890"/>
                      <a:pt x="11501" y="812"/>
                    </a:cubicBezTo>
                    <a:cubicBezTo>
                      <a:pt x="11812" y="723"/>
                      <a:pt x="12101" y="634"/>
                      <a:pt x="12413" y="556"/>
                    </a:cubicBezTo>
                    <a:cubicBezTo>
                      <a:pt x="12669" y="490"/>
                      <a:pt x="12936" y="434"/>
                      <a:pt x="13203" y="367"/>
                    </a:cubicBezTo>
                    <a:cubicBezTo>
                      <a:pt x="13514" y="289"/>
                      <a:pt x="13814" y="211"/>
                      <a:pt x="14103" y="112"/>
                    </a:cubicBezTo>
                    <a:cubicBezTo>
                      <a:pt x="14126" y="78"/>
                      <a:pt x="14137" y="33"/>
                      <a:pt x="1414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85" name="Google Shape;2785;p8"/>
              <p:cNvSpPr/>
              <p:nvPr/>
            </p:nvSpPr>
            <p:spPr>
              <a:xfrm>
                <a:off x="411004" y="2386544"/>
                <a:ext cx="441955" cy="145934"/>
              </a:xfrm>
              <a:custGeom>
                <a:avLst/>
                <a:gdLst/>
                <a:ahLst/>
                <a:cxnLst/>
                <a:rect l="l" t="t" r="r" b="b"/>
                <a:pathLst>
                  <a:path w="12668" h="4183" extrusionOk="0">
                    <a:moveTo>
                      <a:pt x="12668" y="1"/>
                    </a:moveTo>
                    <a:cubicBezTo>
                      <a:pt x="12045" y="212"/>
                      <a:pt x="11412" y="379"/>
                      <a:pt x="10766" y="534"/>
                    </a:cubicBezTo>
                    <a:cubicBezTo>
                      <a:pt x="10255" y="657"/>
                      <a:pt x="9743" y="791"/>
                      <a:pt x="9220" y="835"/>
                    </a:cubicBezTo>
                    <a:cubicBezTo>
                      <a:pt x="8686" y="890"/>
                      <a:pt x="8152" y="857"/>
                      <a:pt x="7608" y="913"/>
                    </a:cubicBezTo>
                    <a:cubicBezTo>
                      <a:pt x="7085" y="969"/>
                      <a:pt x="6562" y="1068"/>
                      <a:pt x="6039" y="1179"/>
                    </a:cubicBezTo>
                    <a:cubicBezTo>
                      <a:pt x="5527" y="1291"/>
                      <a:pt x="5016" y="1402"/>
                      <a:pt x="4516" y="1558"/>
                    </a:cubicBezTo>
                    <a:cubicBezTo>
                      <a:pt x="3559" y="1847"/>
                      <a:pt x="2670" y="2281"/>
                      <a:pt x="1835" y="2815"/>
                    </a:cubicBezTo>
                    <a:cubicBezTo>
                      <a:pt x="1201" y="3215"/>
                      <a:pt x="601" y="3649"/>
                      <a:pt x="11" y="4093"/>
                    </a:cubicBezTo>
                    <a:lnTo>
                      <a:pt x="0" y="4182"/>
                    </a:lnTo>
                    <a:cubicBezTo>
                      <a:pt x="700" y="3649"/>
                      <a:pt x="1412" y="3126"/>
                      <a:pt x="2180" y="2681"/>
                    </a:cubicBezTo>
                    <a:cubicBezTo>
                      <a:pt x="2603" y="2437"/>
                      <a:pt x="3036" y="2203"/>
                      <a:pt x="3481" y="2014"/>
                    </a:cubicBezTo>
                    <a:cubicBezTo>
                      <a:pt x="3960" y="1814"/>
                      <a:pt x="4449" y="1647"/>
                      <a:pt x="4949" y="1513"/>
                    </a:cubicBezTo>
                    <a:cubicBezTo>
                      <a:pt x="5461" y="1380"/>
                      <a:pt x="5972" y="1268"/>
                      <a:pt x="6484" y="1169"/>
                    </a:cubicBezTo>
                    <a:cubicBezTo>
                      <a:pt x="7007" y="1068"/>
                      <a:pt x="7541" y="979"/>
                      <a:pt x="8075" y="957"/>
                    </a:cubicBezTo>
                    <a:cubicBezTo>
                      <a:pt x="8609" y="935"/>
                      <a:pt x="9143" y="946"/>
                      <a:pt x="9676" y="857"/>
                    </a:cubicBezTo>
                    <a:cubicBezTo>
                      <a:pt x="10177" y="768"/>
                      <a:pt x="10677" y="635"/>
                      <a:pt x="11178" y="512"/>
                    </a:cubicBezTo>
                    <a:cubicBezTo>
                      <a:pt x="11622" y="401"/>
                      <a:pt x="12079" y="279"/>
                      <a:pt x="12512" y="134"/>
                    </a:cubicBezTo>
                    <a:cubicBezTo>
                      <a:pt x="12568" y="89"/>
                      <a:pt x="12623" y="45"/>
                      <a:pt x="1266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86" name="Google Shape;2786;p8"/>
              <p:cNvSpPr/>
              <p:nvPr/>
            </p:nvSpPr>
            <p:spPr>
              <a:xfrm>
                <a:off x="420320" y="2298067"/>
                <a:ext cx="401241" cy="210755"/>
              </a:xfrm>
              <a:custGeom>
                <a:avLst/>
                <a:gdLst/>
                <a:ahLst/>
                <a:cxnLst/>
                <a:rect l="l" t="t" r="r" b="b"/>
                <a:pathLst>
                  <a:path w="11501" h="6041" extrusionOk="0">
                    <a:moveTo>
                      <a:pt x="11500" y="1"/>
                    </a:moveTo>
                    <a:cubicBezTo>
                      <a:pt x="11434" y="12"/>
                      <a:pt x="11378" y="23"/>
                      <a:pt x="11322" y="45"/>
                    </a:cubicBezTo>
                    <a:cubicBezTo>
                      <a:pt x="10633" y="241"/>
                      <a:pt x="9505" y="484"/>
                      <a:pt x="8592" y="484"/>
                    </a:cubicBezTo>
                    <a:cubicBezTo>
                      <a:pt x="8518" y="484"/>
                      <a:pt x="8445" y="483"/>
                      <a:pt x="8375" y="479"/>
                    </a:cubicBezTo>
                    <a:cubicBezTo>
                      <a:pt x="8205" y="471"/>
                      <a:pt x="7997" y="465"/>
                      <a:pt x="7764" y="465"/>
                    </a:cubicBezTo>
                    <a:cubicBezTo>
                      <a:pt x="6717" y="465"/>
                      <a:pt x="5165" y="584"/>
                      <a:pt x="4282" y="1157"/>
                    </a:cubicBezTo>
                    <a:cubicBezTo>
                      <a:pt x="3192" y="1847"/>
                      <a:pt x="2714" y="1792"/>
                      <a:pt x="2213" y="2581"/>
                    </a:cubicBezTo>
                    <a:cubicBezTo>
                      <a:pt x="1713" y="3360"/>
                      <a:pt x="1835" y="3337"/>
                      <a:pt x="1290" y="3994"/>
                    </a:cubicBezTo>
                    <a:cubicBezTo>
                      <a:pt x="745" y="4639"/>
                      <a:pt x="356" y="5050"/>
                      <a:pt x="200" y="5295"/>
                    </a:cubicBezTo>
                    <a:cubicBezTo>
                      <a:pt x="156" y="5362"/>
                      <a:pt x="122" y="5428"/>
                      <a:pt x="89" y="5495"/>
                    </a:cubicBezTo>
                    <a:lnTo>
                      <a:pt x="0" y="6040"/>
                    </a:lnTo>
                    <a:cubicBezTo>
                      <a:pt x="0" y="6040"/>
                      <a:pt x="1402" y="5929"/>
                      <a:pt x="2202" y="5106"/>
                    </a:cubicBezTo>
                    <a:cubicBezTo>
                      <a:pt x="2992" y="4283"/>
                      <a:pt x="2647" y="4328"/>
                      <a:pt x="3359" y="3460"/>
                    </a:cubicBezTo>
                    <a:cubicBezTo>
                      <a:pt x="4071" y="2593"/>
                      <a:pt x="4615" y="1947"/>
                      <a:pt x="5583" y="1780"/>
                    </a:cubicBezTo>
                    <a:cubicBezTo>
                      <a:pt x="6551" y="1614"/>
                      <a:pt x="6851" y="1424"/>
                      <a:pt x="8019" y="1280"/>
                    </a:cubicBezTo>
                    <a:cubicBezTo>
                      <a:pt x="8193" y="1261"/>
                      <a:pt x="8355" y="1254"/>
                      <a:pt x="8507" y="1254"/>
                    </a:cubicBezTo>
                    <a:cubicBezTo>
                      <a:pt x="8716" y="1254"/>
                      <a:pt x="8907" y="1267"/>
                      <a:pt x="9086" y="1280"/>
                    </a:cubicBezTo>
                    <a:cubicBezTo>
                      <a:pt x="9261" y="1294"/>
                      <a:pt x="9425" y="1307"/>
                      <a:pt x="9584" y="1307"/>
                    </a:cubicBezTo>
                    <a:cubicBezTo>
                      <a:pt x="9951" y="1307"/>
                      <a:pt x="10286" y="1235"/>
                      <a:pt x="10644" y="924"/>
                    </a:cubicBezTo>
                    <a:cubicBezTo>
                      <a:pt x="11033" y="591"/>
                      <a:pt x="11311" y="257"/>
                      <a:pt x="1150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87" name="Google Shape;2787;p8"/>
              <p:cNvSpPr/>
              <p:nvPr/>
            </p:nvSpPr>
            <p:spPr>
              <a:xfrm>
                <a:off x="433508" y="2317116"/>
                <a:ext cx="372529" cy="157168"/>
              </a:xfrm>
              <a:custGeom>
                <a:avLst/>
                <a:gdLst/>
                <a:ahLst/>
                <a:cxnLst/>
                <a:rect l="l" t="t" r="r" b="b"/>
                <a:pathLst>
                  <a:path w="10678" h="4505" extrusionOk="0">
                    <a:moveTo>
                      <a:pt x="10678" y="0"/>
                    </a:moveTo>
                    <a:cubicBezTo>
                      <a:pt x="10622" y="0"/>
                      <a:pt x="10566" y="0"/>
                      <a:pt x="10510" y="11"/>
                    </a:cubicBezTo>
                    <a:cubicBezTo>
                      <a:pt x="9131" y="89"/>
                      <a:pt x="7774" y="289"/>
                      <a:pt x="6417" y="512"/>
                    </a:cubicBezTo>
                    <a:cubicBezTo>
                      <a:pt x="5762" y="623"/>
                      <a:pt x="5083" y="700"/>
                      <a:pt x="4449" y="923"/>
                    </a:cubicBezTo>
                    <a:cubicBezTo>
                      <a:pt x="4148" y="1023"/>
                      <a:pt x="3859" y="1157"/>
                      <a:pt x="3582" y="1301"/>
                    </a:cubicBezTo>
                    <a:cubicBezTo>
                      <a:pt x="3292" y="1457"/>
                      <a:pt x="3003" y="1602"/>
                      <a:pt x="2725" y="1757"/>
                    </a:cubicBezTo>
                    <a:cubicBezTo>
                      <a:pt x="2458" y="1913"/>
                      <a:pt x="2235" y="2091"/>
                      <a:pt x="2047" y="2313"/>
                    </a:cubicBezTo>
                    <a:cubicBezTo>
                      <a:pt x="1869" y="2536"/>
                      <a:pt x="1724" y="2769"/>
                      <a:pt x="1580" y="3003"/>
                    </a:cubicBezTo>
                    <a:cubicBezTo>
                      <a:pt x="1424" y="3236"/>
                      <a:pt x="1268" y="3470"/>
                      <a:pt x="1079" y="3670"/>
                    </a:cubicBezTo>
                    <a:cubicBezTo>
                      <a:pt x="901" y="3837"/>
                      <a:pt x="712" y="3982"/>
                      <a:pt x="512" y="4115"/>
                    </a:cubicBezTo>
                    <a:cubicBezTo>
                      <a:pt x="389" y="4193"/>
                      <a:pt x="256" y="4271"/>
                      <a:pt x="134" y="4348"/>
                    </a:cubicBezTo>
                    <a:cubicBezTo>
                      <a:pt x="112" y="4382"/>
                      <a:pt x="89" y="4404"/>
                      <a:pt x="67" y="4437"/>
                    </a:cubicBezTo>
                    <a:lnTo>
                      <a:pt x="55" y="4437"/>
                    </a:lnTo>
                    <a:cubicBezTo>
                      <a:pt x="45" y="4460"/>
                      <a:pt x="23" y="4482"/>
                      <a:pt x="0" y="4504"/>
                    </a:cubicBezTo>
                    <a:cubicBezTo>
                      <a:pt x="312" y="4326"/>
                      <a:pt x="612" y="4148"/>
                      <a:pt x="890" y="3915"/>
                    </a:cubicBezTo>
                    <a:cubicBezTo>
                      <a:pt x="1079" y="3759"/>
                      <a:pt x="1246" y="3581"/>
                      <a:pt x="1390" y="3381"/>
                    </a:cubicBezTo>
                    <a:cubicBezTo>
                      <a:pt x="1557" y="3159"/>
                      <a:pt x="1702" y="2903"/>
                      <a:pt x="1857" y="2658"/>
                    </a:cubicBezTo>
                    <a:cubicBezTo>
                      <a:pt x="2025" y="2413"/>
                      <a:pt x="2202" y="2180"/>
                      <a:pt x="2447" y="2002"/>
                    </a:cubicBezTo>
                    <a:cubicBezTo>
                      <a:pt x="2703" y="1813"/>
                      <a:pt x="2992" y="1679"/>
                      <a:pt x="3259" y="1523"/>
                    </a:cubicBezTo>
                    <a:cubicBezTo>
                      <a:pt x="3849" y="1224"/>
                      <a:pt x="4460" y="967"/>
                      <a:pt x="5105" y="823"/>
                    </a:cubicBezTo>
                    <a:cubicBezTo>
                      <a:pt x="5772" y="678"/>
                      <a:pt x="6440" y="589"/>
                      <a:pt x="7107" y="489"/>
                    </a:cubicBezTo>
                    <a:cubicBezTo>
                      <a:pt x="7786" y="378"/>
                      <a:pt x="8464" y="278"/>
                      <a:pt x="9143" y="200"/>
                    </a:cubicBezTo>
                    <a:cubicBezTo>
                      <a:pt x="9621" y="144"/>
                      <a:pt x="10110" y="111"/>
                      <a:pt x="10589" y="77"/>
                    </a:cubicBezTo>
                    <a:cubicBezTo>
                      <a:pt x="10622" y="55"/>
                      <a:pt x="10644" y="22"/>
                      <a:pt x="10678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88" name="Google Shape;2788;p8"/>
              <p:cNvSpPr/>
              <p:nvPr/>
            </p:nvSpPr>
            <p:spPr>
              <a:xfrm>
                <a:off x="446695" y="2467241"/>
                <a:ext cx="58611" cy="36527"/>
              </a:xfrm>
              <a:custGeom>
                <a:avLst/>
                <a:gdLst/>
                <a:ahLst/>
                <a:cxnLst/>
                <a:rect l="l" t="t" r="r" b="b"/>
                <a:pathLst>
                  <a:path w="1680" h="1047" extrusionOk="0">
                    <a:moveTo>
                      <a:pt x="1679" y="1"/>
                    </a:moveTo>
                    <a:cubicBezTo>
                      <a:pt x="1380" y="157"/>
                      <a:pt x="1090" y="324"/>
                      <a:pt x="812" y="502"/>
                    </a:cubicBezTo>
                    <a:cubicBezTo>
                      <a:pt x="534" y="680"/>
                      <a:pt x="267" y="858"/>
                      <a:pt x="0" y="1046"/>
                    </a:cubicBezTo>
                    <a:cubicBezTo>
                      <a:pt x="67" y="1024"/>
                      <a:pt x="122" y="1002"/>
                      <a:pt x="189" y="991"/>
                    </a:cubicBezTo>
                    <a:cubicBezTo>
                      <a:pt x="500" y="769"/>
                      <a:pt x="823" y="569"/>
                      <a:pt x="1157" y="368"/>
                    </a:cubicBezTo>
                    <a:cubicBezTo>
                      <a:pt x="1279" y="290"/>
                      <a:pt x="1413" y="223"/>
                      <a:pt x="1546" y="146"/>
                    </a:cubicBezTo>
                    <a:cubicBezTo>
                      <a:pt x="1590" y="101"/>
                      <a:pt x="1635" y="45"/>
                      <a:pt x="167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89" name="Google Shape;2789;p8"/>
              <p:cNvSpPr/>
              <p:nvPr/>
            </p:nvSpPr>
            <p:spPr>
              <a:xfrm>
                <a:off x="421471" y="2432318"/>
                <a:ext cx="105953" cy="76090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2181" extrusionOk="0">
                    <a:moveTo>
                      <a:pt x="3037" y="1"/>
                    </a:moveTo>
                    <a:lnTo>
                      <a:pt x="3037" y="1"/>
                    </a:lnTo>
                    <a:cubicBezTo>
                      <a:pt x="2736" y="190"/>
                      <a:pt x="2447" y="368"/>
                      <a:pt x="2158" y="557"/>
                    </a:cubicBezTo>
                    <a:cubicBezTo>
                      <a:pt x="1869" y="747"/>
                      <a:pt x="1579" y="947"/>
                      <a:pt x="1302" y="1147"/>
                    </a:cubicBezTo>
                    <a:cubicBezTo>
                      <a:pt x="1035" y="1313"/>
                      <a:pt x="779" y="1514"/>
                      <a:pt x="545" y="1725"/>
                    </a:cubicBezTo>
                    <a:cubicBezTo>
                      <a:pt x="356" y="1869"/>
                      <a:pt x="178" y="2025"/>
                      <a:pt x="0" y="2181"/>
                    </a:cubicBezTo>
                    <a:cubicBezTo>
                      <a:pt x="34" y="2181"/>
                      <a:pt x="89" y="2170"/>
                      <a:pt x="167" y="2170"/>
                    </a:cubicBezTo>
                    <a:cubicBezTo>
                      <a:pt x="267" y="2059"/>
                      <a:pt x="378" y="1958"/>
                      <a:pt x="489" y="1859"/>
                    </a:cubicBezTo>
                    <a:cubicBezTo>
                      <a:pt x="768" y="1636"/>
                      <a:pt x="1057" y="1414"/>
                      <a:pt x="1346" y="1202"/>
                    </a:cubicBezTo>
                    <a:cubicBezTo>
                      <a:pt x="1624" y="1036"/>
                      <a:pt x="1925" y="891"/>
                      <a:pt x="2247" y="769"/>
                    </a:cubicBezTo>
                    <a:cubicBezTo>
                      <a:pt x="2392" y="713"/>
                      <a:pt x="2547" y="658"/>
                      <a:pt x="2692" y="613"/>
                    </a:cubicBezTo>
                    <a:cubicBezTo>
                      <a:pt x="2714" y="579"/>
                      <a:pt x="2736" y="546"/>
                      <a:pt x="2748" y="513"/>
                    </a:cubicBezTo>
                    <a:lnTo>
                      <a:pt x="2748" y="513"/>
                    </a:lnTo>
                    <a:cubicBezTo>
                      <a:pt x="2447" y="613"/>
                      <a:pt x="2147" y="724"/>
                      <a:pt x="1858" y="846"/>
                    </a:cubicBezTo>
                    <a:lnTo>
                      <a:pt x="2625" y="346"/>
                    </a:lnTo>
                    <a:cubicBezTo>
                      <a:pt x="2736" y="279"/>
                      <a:pt x="2837" y="223"/>
                      <a:pt x="2936" y="157"/>
                    </a:cubicBezTo>
                    <a:cubicBezTo>
                      <a:pt x="2959" y="112"/>
                      <a:pt x="2992" y="57"/>
                      <a:pt x="3037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90" name="Google Shape;2790;p8"/>
              <p:cNvSpPr/>
              <p:nvPr/>
            </p:nvSpPr>
            <p:spPr>
              <a:xfrm>
                <a:off x="744294" y="2338817"/>
                <a:ext cx="34957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45" extrusionOk="0">
                    <a:moveTo>
                      <a:pt x="1002" y="1"/>
                    </a:moveTo>
                    <a:lnTo>
                      <a:pt x="1" y="134"/>
                    </a:lnTo>
                    <a:cubicBezTo>
                      <a:pt x="101" y="140"/>
                      <a:pt x="198" y="145"/>
                      <a:pt x="292" y="145"/>
                    </a:cubicBezTo>
                    <a:cubicBezTo>
                      <a:pt x="540" y="145"/>
                      <a:pt x="768" y="114"/>
                      <a:pt x="1002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91" name="Google Shape;2791;p8"/>
              <p:cNvSpPr/>
              <p:nvPr/>
            </p:nvSpPr>
            <p:spPr>
              <a:xfrm>
                <a:off x="422239" y="2385393"/>
                <a:ext cx="145132" cy="110244"/>
              </a:xfrm>
              <a:custGeom>
                <a:avLst/>
                <a:gdLst/>
                <a:ahLst/>
                <a:cxnLst/>
                <a:rect l="l" t="t" r="r" b="b"/>
                <a:pathLst>
                  <a:path w="4160" h="3160" extrusionOk="0">
                    <a:moveTo>
                      <a:pt x="4160" y="1"/>
                    </a:moveTo>
                    <a:cubicBezTo>
                      <a:pt x="3838" y="145"/>
                      <a:pt x="3537" y="312"/>
                      <a:pt x="3260" y="523"/>
                    </a:cubicBezTo>
                    <a:cubicBezTo>
                      <a:pt x="3026" y="701"/>
                      <a:pt x="2825" y="923"/>
                      <a:pt x="2614" y="1123"/>
                    </a:cubicBezTo>
                    <a:cubicBezTo>
                      <a:pt x="2392" y="1335"/>
                      <a:pt x="2158" y="1524"/>
                      <a:pt x="1903" y="1702"/>
                    </a:cubicBezTo>
                    <a:cubicBezTo>
                      <a:pt x="1658" y="1869"/>
                      <a:pt x="1391" y="2025"/>
                      <a:pt x="1146" y="2203"/>
                    </a:cubicBezTo>
                    <a:cubicBezTo>
                      <a:pt x="902" y="2369"/>
                      <a:pt x="657" y="2536"/>
                      <a:pt x="423" y="2714"/>
                    </a:cubicBezTo>
                    <a:lnTo>
                      <a:pt x="23" y="3048"/>
                    </a:lnTo>
                    <a:lnTo>
                      <a:pt x="0" y="3159"/>
                    </a:lnTo>
                    <a:cubicBezTo>
                      <a:pt x="279" y="2937"/>
                      <a:pt x="546" y="2714"/>
                      <a:pt x="835" y="2514"/>
                    </a:cubicBezTo>
                    <a:cubicBezTo>
                      <a:pt x="1313" y="2158"/>
                      <a:pt x="1847" y="1858"/>
                      <a:pt x="2314" y="1491"/>
                    </a:cubicBezTo>
                    <a:cubicBezTo>
                      <a:pt x="2536" y="1313"/>
                      <a:pt x="2748" y="1101"/>
                      <a:pt x="2959" y="890"/>
                    </a:cubicBezTo>
                    <a:cubicBezTo>
                      <a:pt x="3171" y="679"/>
                      <a:pt x="3415" y="501"/>
                      <a:pt x="3682" y="345"/>
                    </a:cubicBezTo>
                    <a:cubicBezTo>
                      <a:pt x="3771" y="290"/>
                      <a:pt x="3871" y="234"/>
                      <a:pt x="3971" y="189"/>
                    </a:cubicBezTo>
                    <a:cubicBezTo>
                      <a:pt x="4027" y="122"/>
                      <a:pt x="4093" y="67"/>
                      <a:pt x="416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92" name="Google Shape;2792;p8"/>
              <p:cNvSpPr/>
              <p:nvPr/>
            </p:nvSpPr>
            <p:spPr>
              <a:xfrm>
                <a:off x="321725" y="1999284"/>
                <a:ext cx="165367" cy="546373"/>
              </a:xfrm>
              <a:custGeom>
                <a:avLst/>
                <a:gdLst/>
                <a:ahLst/>
                <a:cxnLst/>
                <a:rect l="l" t="t" r="r" b="b"/>
                <a:pathLst>
                  <a:path w="4740" h="15661" extrusionOk="0">
                    <a:moveTo>
                      <a:pt x="2003" y="1"/>
                    </a:moveTo>
                    <a:cubicBezTo>
                      <a:pt x="2003" y="1"/>
                      <a:pt x="2003" y="579"/>
                      <a:pt x="1936" y="1792"/>
                    </a:cubicBezTo>
                    <a:cubicBezTo>
                      <a:pt x="1870" y="2993"/>
                      <a:pt x="1791" y="2670"/>
                      <a:pt x="891" y="5272"/>
                    </a:cubicBezTo>
                    <a:cubicBezTo>
                      <a:pt x="0" y="7875"/>
                      <a:pt x="45" y="7141"/>
                      <a:pt x="234" y="10233"/>
                    </a:cubicBezTo>
                    <a:cubicBezTo>
                      <a:pt x="424" y="13325"/>
                      <a:pt x="1981" y="15027"/>
                      <a:pt x="1981" y="15027"/>
                    </a:cubicBezTo>
                    <a:lnTo>
                      <a:pt x="2604" y="15661"/>
                    </a:lnTo>
                    <a:lnTo>
                      <a:pt x="3204" y="14771"/>
                    </a:lnTo>
                    <a:lnTo>
                      <a:pt x="3638" y="12803"/>
                    </a:lnTo>
                    <a:cubicBezTo>
                      <a:pt x="3638" y="12803"/>
                      <a:pt x="3694" y="11045"/>
                      <a:pt x="4216" y="9043"/>
                    </a:cubicBezTo>
                    <a:cubicBezTo>
                      <a:pt x="4739" y="7041"/>
                      <a:pt x="4072" y="6496"/>
                      <a:pt x="3694" y="4194"/>
                    </a:cubicBezTo>
                    <a:cubicBezTo>
                      <a:pt x="3326" y="1881"/>
                      <a:pt x="2003" y="1"/>
                      <a:pt x="2003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93" name="Google Shape;2793;p8"/>
              <p:cNvSpPr/>
              <p:nvPr/>
            </p:nvSpPr>
            <p:spPr>
              <a:xfrm>
                <a:off x="337634" y="2095924"/>
                <a:ext cx="48563" cy="421790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2090" extrusionOk="0">
                    <a:moveTo>
                      <a:pt x="1347" y="0"/>
                    </a:moveTo>
                    <a:lnTo>
                      <a:pt x="1347" y="0"/>
                    </a:lnTo>
                    <a:cubicBezTo>
                      <a:pt x="1325" y="112"/>
                      <a:pt x="1280" y="223"/>
                      <a:pt x="1236" y="356"/>
                    </a:cubicBezTo>
                    <a:cubicBezTo>
                      <a:pt x="1224" y="634"/>
                      <a:pt x="1202" y="912"/>
                      <a:pt x="1169" y="1179"/>
                    </a:cubicBezTo>
                    <a:cubicBezTo>
                      <a:pt x="1091" y="1758"/>
                      <a:pt x="957" y="2325"/>
                      <a:pt x="769" y="2881"/>
                    </a:cubicBezTo>
                    <a:cubicBezTo>
                      <a:pt x="568" y="3459"/>
                      <a:pt x="324" y="4027"/>
                      <a:pt x="179" y="4616"/>
                    </a:cubicBezTo>
                    <a:cubicBezTo>
                      <a:pt x="23" y="5194"/>
                      <a:pt x="1" y="5784"/>
                      <a:pt x="79" y="6373"/>
                    </a:cubicBezTo>
                    <a:cubicBezTo>
                      <a:pt x="168" y="6963"/>
                      <a:pt x="346" y="7530"/>
                      <a:pt x="479" y="8097"/>
                    </a:cubicBezTo>
                    <a:cubicBezTo>
                      <a:pt x="746" y="9187"/>
                      <a:pt x="880" y="10300"/>
                      <a:pt x="1080" y="11390"/>
                    </a:cubicBezTo>
                    <a:cubicBezTo>
                      <a:pt x="1102" y="11511"/>
                      <a:pt x="1124" y="11623"/>
                      <a:pt x="1147" y="11745"/>
                    </a:cubicBezTo>
                    <a:cubicBezTo>
                      <a:pt x="1246" y="11890"/>
                      <a:pt x="1325" y="12001"/>
                      <a:pt x="1391" y="12090"/>
                    </a:cubicBezTo>
                    <a:cubicBezTo>
                      <a:pt x="1369" y="11968"/>
                      <a:pt x="1347" y="11845"/>
                      <a:pt x="1313" y="11723"/>
                    </a:cubicBezTo>
                    <a:cubicBezTo>
                      <a:pt x="1102" y="10644"/>
                      <a:pt x="969" y="9543"/>
                      <a:pt x="735" y="8464"/>
                    </a:cubicBezTo>
                    <a:cubicBezTo>
                      <a:pt x="613" y="7886"/>
                      <a:pt x="435" y="7319"/>
                      <a:pt x="312" y="6740"/>
                    </a:cubicBezTo>
                    <a:cubicBezTo>
                      <a:pt x="190" y="6151"/>
                      <a:pt x="156" y="5562"/>
                      <a:pt x="268" y="4972"/>
                    </a:cubicBezTo>
                    <a:cubicBezTo>
                      <a:pt x="379" y="4371"/>
                      <a:pt x="613" y="3804"/>
                      <a:pt x="813" y="3226"/>
                    </a:cubicBezTo>
                    <a:cubicBezTo>
                      <a:pt x="1002" y="2670"/>
                      <a:pt x="1169" y="2114"/>
                      <a:pt x="1258" y="1535"/>
                    </a:cubicBezTo>
                    <a:cubicBezTo>
                      <a:pt x="1335" y="1024"/>
                      <a:pt x="1369" y="512"/>
                      <a:pt x="134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94" name="Google Shape;2794;p8"/>
              <p:cNvSpPr/>
              <p:nvPr/>
            </p:nvSpPr>
            <p:spPr>
              <a:xfrm>
                <a:off x="384978" y="1999284"/>
                <a:ext cx="55541" cy="492821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4126" extrusionOk="0">
                    <a:moveTo>
                      <a:pt x="190" y="1"/>
                    </a:moveTo>
                    <a:lnTo>
                      <a:pt x="190" y="235"/>
                    </a:lnTo>
                    <a:cubicBezTo>
                      <a:pt x="479" y="1113"/>
                      <a:pt x="646" y="2025"/>
                      <a:pt x="702" y="2937"/>
                    </a:cubicBezTo>
                    <a:cubicBezTo>
                      <a:pt x="735" y="3504"/>
                      <a:pt x="712" y="4061"/>
                      <a:pt x="657" y="4617"/>
                    </a:cubicBezTo>
                    <a:cubicBezTo>
                      <a:pt x="579" y="5250"/>
                      <a:pt x="445" y="5862"/>
                      <a:pt x="334" y="6485"/>
                    </a:cubicBezTo>
                    <a:cubicBezTo>
                      <a:pt x="134" y="7586"/>
                      <a:pt x="1" y="8776"/>
                      <a:pt x="445" y="9844"/>
                    </a:cubicBezTo>
                    <a:cubicBezTo>
                      <a:pt x="657" y="10356"/>
                      <a:pt x="1080" y="10789"/>
                      <a:pt x="1169" y="11345"/>
                    </a:cubicBezTo>
                    <a:cubicBezTo>
                      <a:pt x="1258" y="11879"/>
                      <a:pt x="1102" y="12424"/>
                      <a:pt x="1169" y="12969"/>
                    </a:cubicBezTo>
                    <a:cubicBezTo>
                      <a:pt x="1224" y="13369"/>
                      <a:pt x="1357" y="13759"/>
                      <a:pt x="1535" y="14126"/>
                    </a:cubicBezTo>
                    <a:lnTo>
                      <a:pt x="1591" y="13848"/>
                    </a:lnTo>
                    <a:cubicBezTo>
                      <a:pt x="1513" y="13659"/>
                      <a:pt x="1446" y="13470"/>
                      <a:pt x="1414" y="13270"/>
                    </a:cubicBezTo>
                    <a:cubicBezTo>
                      <a:pt x="1357" y="13014"/>
                      <a:pt x="1335" y="12747"/>
                      <a:pt x="1347" y="12491"/>
                    </a:cubicBezTo>
                    <a:cubicBezTo>
                      <a:pt x="1357" y="12213"/>
                      <a:pt x="1402" y="11935"/>
                      <a:pt x="1391" y="11657"/>
                    </a:cubicBezTo>
                    <a:cubicBezTo>
                      <a:pt x="1380" y="11390"/>
                      <a:pt x="1313" y="11123"/>
                      <a:pt x="1202" y="10878"/>
                    </a:cubicBezTo>
                    <a:cubicBezTo>
                      <a:pt x="1080" y="10623"/>
                      <a:pt x="924" y="10400"/>
                      <a:pt x="779" y="10156"/>
                    </a:cubicBezTo>
                    <a:cubicBezTo>
                      <a:pt x="223" y="9155"/>
                      <a:pt x="279" y="7964"/>
                      <a:pt x="468" y="6863"/>
                    </a:cubicBezTo>
                    <a:cubicBezTo>
                      <a:pt x="568" y="6229"/>
                      <a:pt x="712" y="5595"/>
                      <a:pt x="801" y="4961"/>
                    </a:cubicBezTo>
                    <a:cubicBezTo>
                      <a:pt x="868" y="4405"/>
                      <a:pt x="902" y="3849"/>
                      <a:pt x="880" y="3293"/>
                    </a:cubicBezTo>
                    <a:cubicBezTo>
                      <a:pt x="846" y="2203"/>
                      <a:pt x="635" y="1124"/>
                      <a:pt x="257" y="101"/>
                    </a:cubicBezTo>
                    <a:lnTo>
                      <a:pt x="190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95" name="Google Shape;2795;p8"/>
              <p:cNvSpPr/>
              <p:nvPr/>
            </p:nvSpPr>
            <p:spPr>
              <a:xfrm>
                <a:off x="365196" y="2055942"/>
                <a:ext cx="53203" cy="487797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982" extrusionOk="0">
                    <a:moveTo>
                      <a:pt x="701" y="0"/>
                    </a:moveTo>
                    <a:cubicBezTo>
                      <a:pt x="701" y="56"/>
                      <a:pt x="701" y="101"/>
                      <a:pt x="690" y="168"/>
                    </a:cubicBezTo>
                    <a:cubicBezTo>
                      <a:pt x="690" y="234"/>
                      <a:pt x="690" y="301"/>
                      <a:pt x="679" y="356"/>
                    </a:cubicBezTo>
                    <a:cubicBezTo>
                      <a:pt x="812" y="1124"/>
                      <a:pt x="913" y="1903"/>
                      <a:pt x="879" y="2681"/>
                    </a:cubicBezTo>
                    <a:cubicBezTo>
                      <a:pt x="868" y="3260"/>
                      <a:pt x="768" y="3816"/>
                      <a:pt x="612" y="4372"/>
                    </a:cubicBezTo>
                    <a:cubicBezTo>
                      <a:pt x="456" y="4939"/>
                      <a:pt x="256" y="5495"/>
                      <a:pt x="145" y="6073"/>
                    </a:cubicBezTo>
                    <a:cubicBezTo>
                      <a:pt x="45" y="6585"/>
                      <a:pt x="1" y="7119"/>
                      <a:pt x="100" y="7642"/>
                    </a:cubicBezTo>
                    <a:cubicBezTo>
                      <a:pt x="212" y="8198"/>
                      <a:pt x="523" y="8665"/>
                      <a:pt x="757" y="9187"/>
                    </a:cubicBezTo>
                    <a:cubicBezTo>
                      <a:pt x="1190" y="10178"/>
                      <a:pt x="1190" y="11278"/>
                      <a:pt x="1224" y="12335"/>
                    </a:cubicBezTo>
                    <a:cubicBezTo>
                      <a:pt x="1246" y="12880"/>
                      <a:pt x="1279" y="13436"/>
                      <a:pt x="1391" y="13981"/>
                    </a:cubicBezTo>
                    <a:lnTo>
                      <a:pt x="1524" y="13781"/>
                    </a:lnTo>
                    <a:cubicBezTo>
                      <a:pt x="1469" y="13403"/>
                      <a:pt x="1435" y="13013"/>
                      <a:pt x="1413" y="12635"/>
                    </a:cubicBezTo>
                    <a:cubicBezTo>
                      <a:pt x="1368" y="11590"/>
                      <a:pt x="1402" y="10522"/>
                      <a:pt x="1057" y="9521"/>
                    </a:cubicBezTo>
                    <a:cubicBezTo>
                      <a:pt x="879" y="8987"/>
                      <a:pt x="545" y="8520"/>
                      <a:pt x="367" y="7986"/>
                    </a:cubicBezTo>
                    <a:cubicBezTo>
                      <a:pt x="189" y="7486"/>
                      <a:pt x="189" y="6941"/>
                      <a:pt x="268" y="6407"/>
                    </a:cubicBezTo>
                    <a:cubicBezTo>
                      <a:pt x="345" y="5840"/>
                      <a:pt x="523" y="5295"/>
                      <a:pt x="679" y="4750"/>
                    </a:cubicBezTo>
                    <a:cubicBezTo>
                      <a:pt x="835" y="4205"/>
                      <a:pt x="968" y="3648"/>
                      <a:pt x="1012" y="3082"/>
                    </a:cubicBezTo>
                    <a:cubicBezTo>
                      <a:pt x="1079" y="2047"/>
                      <a:pt x="913" y="1013"/>
                      <a:pt x="70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96" name="Google Shape;2796;p8"/>
              <p:cNvSpPr/>
              <p:nvPr/>
            </p:nvSpPr>
            <p:spPr>
              <a:xfrm>
                <a:off x="404376" y="2019868"/>
                <a:ext cx="48947" cy="422209"/>
              </a:xfrm>
              <a:custGeom>
                <a:avLst/>
                <a:gdLst/>
                <a:ahLst/>
                <a:cxnLst/>
                <a:rect l="l" t="t" r="r" b="b"/>
                <a:pathLst>
                  <a:path w="1403" h="12102" extrusionOk="0">
                    <a:moveTo>
                      <a:pt x="346" y="868"/>
                    </a:moveTo>
                    <a:lnTo>
                      <a:pt x="346" y="868"/>
                    </a:lnTo>
                    <a:cubicBezTo>
                      <a:pt x="423" y="1157"/>
                      <a:pt x="490" y="1457"/>
                      <a:pt x="568" y="1746"/>
                    </a:cubicBezTo>
                    <a:cubicBezTo>
                      <a:pt x="813" y="2826"/>
                      <a:pt x="1080" y="3915"/>
                      <a:pt x="1169" y="5028"/>
                    </a:cubicBezTo>
                    <a:cubicBezTo>
                      <a:pt x="1224" y="5594"/>
                      <a:pt x="1224" y="6162"/>
                      <a:pt x="1236" y="6729"/>
                    </a:cubicBezTo>
                    <a:cubicBezTo>
                      <a:pt x="1236" y="7307"/>
                      <a:pt x="1236" y="7886"/>
                      <a:pt x="1202" y="8464"/>
                    </a:cubicBezTo>
                    <a:cubicBezTo>
                      <a:pt x="1180" y="9143"/>
                      <a:pt x="1124" y="9821"/>
                      <a:pt x="1135" y="10500"/>
                    </a:cubicBezTo>
                    <a:cubicBezTo>
                      <a:pt x="890" y="9621"/>
                      <a:pt x="568" y="8753"/>
                      <a:pt x="490" y="7875"/>
                    </a:cubicBezTo>
                    <a:cubicBezTo>
                      <a:pt x="390" y="6862"/>
                      <a:pt x="591" y="5861"/>
                      <a:pt x="646" y="4860"/>
                    </a:cubicBezTo>
                    <a:cubicBezTo>
                      <a:pt x="702" y="3904"/>
                      <a:pt x="668" y="2947"/>
                      <a:pt x="535" y="2002"/>
                    </a:cubicBezTo>
                    <a:cubicBezTo>
                      <a:pt x="490" y="1624"/>
                      <a:pt x="423" y="1246"/>
                      <a:pt x="346" y="868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23" y="78"/>
                      <a:pt x="45" y="167"/>
                      <a:pt x="67" y="256"/>
                    </a:cubicBezTo>
                    <a:cubicBezTo>
                      <a:pt x="190" y="723"/>
                      <a:pt x="279" y="1190"/>
                      <a:pt x="357" y="1669"/>
                    </a:cubicBezTo>
                    <a:cubicBezTo>
                      <a:pt x="502" y="2603"/>
                      <a:pt x="557" y="3560"/>
                      <a:pt x="535" y="4505"/>
                    </a:cubicBezTo>
                    <a:cubicBezTo>
                      <a:pt x="502" y="5483"/>
                      <a:pt x="312" y="6474"/>
                      <a:pt x="334" y="7463"/>
                    </a:cubicBezTo>
                    <a:cubicBezTo>
                      <a:pt x="357" y="8453"/>
                      <a:pt x="690" y="9388"/>
                      <a:pt x="969" y="10333"/>
                    </a:cubicBezTo>
                    <a:cubicBezTo>
                      <a:pt x="1035" y="10555"/>
                      <a:pt x="1091" y="10789"/>
                      <a:pt x="1147" y="11022"/>
                    </a:cubicBezTo>
                    <a:cubicBezTo>
                      <a:pt x="1157" y="11245"/>
                      <a:pt x="1180" y="11479"/>
                      <a:pt x="1213" y="11701"/>
                    </a:cubicBezTo>
                    <a:cubicBezTo>
                      <a:pt x="1224" y="11834"/>
                      <a:pt x="1246" y="11968"/>
                      <a:pt x="1269" y="12101"/>
                    </a:cubicBezTo>
                    <a:cubicBezTo>
                      <a:pt x="1280" y="11956"/>
                      <a:pt x="1302" y="11657"/>
                      <a:pt x="1347" y="11256"/>
                    </a:cubicBezTo>
                    <a:cubicBezTo>
                      <a:pt x="1280" y="10411"/>
                      <a:pt x="1325" y="9543"/>
                      <a:pt x="1369" y="8731"/>
                    </a:cubicBezTo>
                    <a:cubicBezTo>
                      <a:pt x="1391" y="8153"/>
                      <a:pt x="1402" y="7586"/>
                      <a:pt x="1402" y="7007"/>
                    </a:cubicBezTo>
                    <a:cubicBezTo>
                      <a:pt x="1402" y="6440"/>
                      <a:pt x="1391" y="5861"/>
                      <a:pt x="1358" y="5295"/>
                    </a:cubicBezTo>
                    <a:cubicBezTo>
                      <a:pt x="1280" y="4205"/>
                      <a:pt x="1024" y="3125"/>
                      <a:pt x="769" y="2058"/>
                    </a:cubicBezTo>
                    <a:cubicBezTo>
                      <a:pt x="680" y="1679"/>
                      <a:pt x="579" y="1301"/>
                      <a:pt x="479" y="923"/>
                    </a:cubicBezTo>
                    <a:cubicBezTo>
                      <a:pt x="301" y="557"/>
                      <a:pt x="134" y="2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97" name="Google Shape;2797;p8"/>
              <p:cNvSpPr/>
              <p:nvPr/>
            </p:nvSpPr>
            <p:spPr>
              <a:xfrm>
                <a:off x="321725" y="2088144"/>
                <a:ext cx="143632" cy="45751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13114" extrusionOk="0">
                    <a:moveTo>
                      <a:pt x="1858" y="1"/>
                    </a:moveTo>
                    <a:cubicBezTo>
                      <a:pt x="1769" y="501"/>
                      <a:pt x="1547" y="857"/>
                      <a:pt x="891" y="2725"/>
                    </a:cubicBezTo>
                    <a:cubicBezTo>
                      <a:pt x="0" y="5328"/>
                      <a:pt x="45" y="4594"/>
                      <a:pt x="234" y="7686"/>
                    </a:cubicBezTo>
                    <a:cubicBezTo>
                      <a:pt x="424" y="10778"/>
                      <a:pt x="1981" y="12480"/>
                      <a:pt x="1981" y="12480"/>
                    </a:cubicBezTo>
                    <a:lnTo>
                      <a:pt x="2604" y="13114"/>
                    </a:lnTo>
                    <a:lnTo>
                      <a:pt x="3204" y="12224"/>
                    </a:lnTo>
                    <a:lnTo>
                      <a:pt x="3638" y="10256"/>
                    </a:lnTo>
                    <a:cubicBezTo>
                      <a:pt x="3638" y="10256"/>
                      <a:pt x="3682" y="8731"/>
                      <a:pt x="4116" y="6907"/>
                    </a:cubicBezTo>
                    <a:cubicBezTo>
                      <a:pt x="4038" y="6729"/>
                      <a:pt x="3949" y="6552"/>
                      <a:pt x="3838" y="6385"/>
                    </a:cubicBezTo>
                    <a:cubicBezTo>
                      <a:pt x="3649" y="6084"/>
                      <a:pt x="3415" y="5829"/>
                      <a:pt x="3193" y="5573"/>
                    </a:cubicBezTo>
                    <a:cubicBezTo>
                      <a:pt x="2970" y="5306"/>
                      <a:pt x="2770" y="5039"/>
                      <a:pt x="2659" y="4717"/>
                    </a:cubicBezTo>
                    <a:cubicBezTo>
                      <a:pt x="2570" y="4450"/>
                      <a:pt x="2537" y="4161"/>
                      <a:pt x="2525" y="3882"/>
                    </a:cubicBezTo>
                    <a:cubicBezTo>
                      <a:pt x="2525" y="3304"/>
                      <a:pt x="2626" y="2737"/>
                      <a:pt x="2626" y="2169"/>
                    </a:cubicBezTo>
                    <a:cubicBezTo>
                      <a:pt x="2626" y="1892"/>
                      <a:pt x="2592" y="1613"/>
                      <a:pt x="2525" y="1346"/>
                    </a:cubicBezTo>
                    <a:cubicBezTo>
                      <a:pt x="2448" y="1069"/>
                      <a:pt x="2325" y="824"/>
                      <a:pt x="2192" y="579"/>
                    </a:cubicBezTo>
                    <a:cubicBezTo>
                      <a:pt x="2092" y="379"/>
                      <a:pt x="1981" y="190"/>
                      <a:pt x="185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98" name="Google Shape;2798;p8"/>
              <p:cNvSpPr/>
              <p:nvPr/>
            </p:nvSpPr>
            <p:spPr>
              <a:xfrm>
                <a:off x="415645" y="2257353"/>
                <a:ext cx="37295" cy="184729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5295" extrusionOk="0">
                    <a:moveTo>
                      <a:pt x="23" y="0"/>
                    </a:moveTo>
                    <a:cubicBezTo>
                      <a:pt x="11" y="211"/>
                      <a:pt x="1" y="434"/>
                      <a:pt x="11" y="656"/>
                    </a:cubicBezTo>
                    <a:cubicBezTo>
                      <a:pt x="34" y="1646"/>
                      <a:pt x="367" y="2581"/>
                      <a:pt x="646" y="3526"/>
                    </a:cubicBezTo>
                    <a:cubicBezTo>
                      <a:pt x="712" y="3748"/>
                      <a:pt x="768" y="3982"/>
                      <a:pt x="824" y="4215"/>
                    </a:cubicBezTo>
                    <a:cubicBezTo>
                      <a:pt x="834" y="4438"/>
                      <a:pt x="857" y="4672"/>
                      <a:pt x="890" y="4894"/>
                    </a:cubicBezTo>
                    <a:cubicBezTo>
                      <a:pt x="901" y="5027"/>
                      <a:pt x="923" y="5161"/>
                      <a:pt x="946" y="5294"/>
                    </a:cubicBezTo>
                    <a:cubicBezTo>
                      <a:pt x="957" y="5283"/>
                      <a:pt x="957" y="5261"/>
                      <a:pt x="957" y="5238"/>
                    </a:cubicBezTo>
                    <a:lnTo>
                      <a:pt x="957" y="5216"/>
                    </a:lnTo>
                    <a:lnTo>
                      <a:pt x="957" y="5172"/>
                    </a:lnTo>
                    <a:lnTo>
                      <a:pt x="957" y="5149"/>
                    </a:lnTo>
                    <a:cubicBezTo>
                      <a:pt x="957" y="5127"/>
                      <a:pt x="968" y="5094"/>
                      <a:pt x="968" y="5072"/>
                    </a:cubicBezTo>
                    <a:lnTo>
                      <a:pt x="968" y="5060"/>
                    </a:lnTo>
                    <a:lnTo>
                      <a:pt x="968" y="4971"/>
                    </a:lnTo>
                    <a:lnTo>
                      <a:pt x="968" y="4949"/>
                    </a:lnTo>
                    <a:cubicBezTo>
                      <a:pt x="979" y="4927"/>
                      <a:pt x="979" y="4894"/>
                      <a:pt x="979" y="4872"/>
                    </a:cubicBezTo>
                    <a:lnTo>
                      <a:pt x="979" y="4850"/>
                    </a:lnTo>
                    <a:cubicBezTo>
                      <a:pt x="990" y="4805"/>
                      <a:pt x="990" y="4771"/>
                      <a:pt x="990" y="4727"/>
                    </a:cubicBezTo>
                    <a:cubicBezTo>
                      <a:pt x="990" y="4682"/>
                      <a:pt x="1002" y="4649"/>
                      <a:pt x="1002" y="4605"/>
                    </a:cubicBezTo>
                    <a:lnTo>
                      <a:pt x="1002" y="4571"/>
                    </a:lnTo>
                    <a:cubicBezTo>
                      <a:pt x="1012" y="4538"/>
                      <a:pt x="1012" y="4504"/>
                      <a:pt x="1012" y="4471"/>
                    </a:cubicBezTo>
                    <a:cubicBezTo>
                      <a:pt x="1012" y="4460"/>
                      <a:pt x="1024" y="4460"/>
                      <a:pt x="1024" y="4449"/>
                    </a:cubicBezTo>
                    <a:cubicBezTo>
                      <a:pt x="957" y="3604"/>
                      <a:pt x="1002" y="2736"/>
                      <a:pt x="1046" y="1924"/>
                    </a:cubicBezTo>
                    <a:cubicBezTo>
                      <a:pt x="1057" y="1746"/>
                      <a:pt x="1057" y="1580"/>
                      <a:pt x="1068" y="1412"/>
                    </a:cubicBezTo>
                    <a:cubicBezTo>
                      <a:pt x="1012" y="1335"/>
                      <a:pt x="957" y="1257"/>
                      <a:pt x="901" y="1190"/>
                    </a:cubicBezTo>
                    <a:cubicBezTo>
                      <a:pt x="890" y="1346"/>
                      <a:pt x="890" y="1501"/>
                      <a:pt x="879" y="1657"/>
                    </a:cubicBezTo>
                    <a:cubicBezTo>
                      <a:pt x="857" y="2336"/>
                      <a:pt x="801" y="3014"/>
                      <a:pt x="812" y="3693"/>
                    </a:cubicBezTo>
                    <a:cubicBezTo>
                      <a:pt x="567" y="2814"/>
                      <a:pt x="245" y="1946"/>
                      <a:pt x="167" y="1068"/>
                    </a:cubicBezTo>
                    <a:cubicBezTo>
                      <a:pt x="134" y="789"/>
                      <a:pt x="134" y="512"/>
                      <a:pt x="145" y="233"/>
                    </a:cubicBezTo>
                    <a:cubicBezTo>
                      <a:pt x="100" y="156"/>
                      <a:pt x="56" y="78"/>
                      <a:pt x="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99" name="Google Shape;2799;p8"/>
              <p:cNvSpPr/>
              <p:nvPr/>
            </p:nvSpPr>
            <p:spPr>
              <a:xfrm>
                <a:off x="384978" y="2134720"/>
                <a:ext cx="55541" cy="357388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0244" extrusionOk="0">
                    <a:moveTo>
                      <a:pt x="712" y="1"/>
                    </a:moveTo>
                    <a:cubicBezTo>
                      <a:pt x="702" y="256"/>
                      <a:pt x="679" y="501"/>
                      <a:pt x="657" y="735"/>
                    </a:cubicBezTo>
                    <a:cubicBezTo>
                      <a:pt x="579" y="1368"/>
                      <a:pt x="445" y="1980"/>
                      <a:pt x="334" y="2603"/>
                    </a:cubicBezTo>
                    <a:cubicBezTo>
                      <a:pt x="134" y="3704"/>
                      <a:pt x="1" y="4894"/>
                      <a:pt x="445" y="5962"/>
                    </a:cubicBezTo>
                    <a:cubicBezTo>
                      <a:pt x="657" y="6474"/>
                      <a:pt x="1080" y="6907"/>
                      <a:pt x="1169" y="7463"/>
                    </a:cubicBezTo>
                    <a:cubicBezTo>
                      <a:pt x="1258" y="7997"/>
                      <a:pt x="1102" y="8542"/>
                      <a:pt x="1169" y="9087"/>
                    </a:cubicBezTo>
                    <a:cubicBezTo>
                      <a:pt x="1224" y="9487"/>
                      <a:pt x="1357" y="9877"/>
                      <a:pt x="1535" y="10244"/>
                    </a:cubicBezTo>
                    <a:lnTo>
                      <a:pt x="1591" y="9966"/>
                    </a:lnTo>
                    <a:cubicBezTo>
                      <a:pt x="1513" y="9777"/>
                      <a:pt x="1446" y="9588"/>
                      <a:pt x="1414" y="9388"/>
                    </a:cubicBezTo>
                    <a:cubicBezTo>
                      <a:pt x="1357" y="9132"/>
                      <a:pt x="1335" y="8865"/>
                      <a:pt x="1347" y="8609"/>
                    </a:cubicBezTo>
                    <a:cubicBezTo>
                      <a:pt x="1357" y="8331"/>
                      <a:pt x="1402" y="8053"/>
                      <a:pt x="1391" y="7775"/>
                    </a:cubicBezTo>
                    <a:cubicBezTo>
                      <a:pt x="1380" y="7508"/>
                      <a:pt x="1313" y="7241"/>
                      <a:pt x="1202" y="6996"/>
                    </a:cubicBezTo>
                    <a:cubicBezTo>
                      <a:pt x="1080" y="6741"/>
                      <a:pt x="924" y="6518"/>
                      <a:pt x="779" y="6274"/>
                    </a:cubicBezTo>
                    <a:cubicBezTo>
                      <a:pt x="223" y="5273"/>
                      <a:pt x="279" y="4082"/>
                      <a:pt x="468" y="2981"/>
                    </a:cubicBezTo>
                    <a:cubicBezTo>
                      <a:pt x="568" y="2347"/>
                      <a:pt x="712" y="1713"/>
                      <a:pt x="801" y="1079"/>
                    </a:cubicBezTo>
                    <a:lnTo>
                      <a:pt x="801" y="1002"/>
                    </a:lnTo>
                    <a:cubicBezTo>
                      <a:pt x="813" y="946"/>
                      <a:pt x="813" y="890"/>
                      <a:pt x="813" y="834"/>
                    </a:cubicBezTo>
                    <a:cubicBezTo>
                      <a:pt x="813" y="557"/>
                      <a:pt x="779" y="278"/>
                      <a:pt x="712" y="11"/>
                    </a:cubicBezTo>
                    <a:lnTo>
                      <a:pt x="712" y="1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00" name="Google Shape;2800;p8"/>
              <p:cNvSpPr/>
              <p:nvPr/>
            </p:nvSpPr>
            <p:spPr>
              <a:xfrm>
                <a:off x="337634" y="2095924"/>
                <a:ext cx="48563" cy="421790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2090" extrusionOk="0">
                    <a:moveTo>
                      <a:pt x="1347" y="0"/>
                    </a:moveTo>
                    <a:cubicBezTo>
                      <a:pt x="1347" y="33"/>
                      <a:pt x="1335" y="56"/>
                      <a:pt x="1325" y="78"/>
                    </a:cubicBezTo>
                    <a:lnTo>
                      <a:pt x="1325" y="89"/>
                    </a:lnTo>
                    <a:cubicBezTo>
                      <a:pt x="1313" y="112"/>
                      <a:pt x="1313" y="134"/>
                      <a:pt x="1302" y="167"/>
                    </a:cubicBezTo>
                    <a:cubicBezTo>
                      <a:pt x="1302" y="167"/>
                      <a:pt x="1302" y="178"/>
                      <a:pt x="1291" y="178"/>
                    </a:cubicBezTo>
                    <a:cubicBezTo>
                      <a:pt x="1291" y="201"/>
                      <a:pt x="1280" y="234"/>
                      <a:pt x="1269" y="256"/>
                    </a:cubicBezTo>
                    <a:lnTo>
                      <a:pt x="1269" y="267"/>
                    </a:lnTo>
                    <a:cubicBezTo>
                      <a:pt x="1258" y="290"/>
                      <a:pt x="1246" y="323"/>
                      <a:pt x="1236" y="345"/>
                    </a:cubicBezTo>
                    <a:lnTo>
                      <a:pt x="1236" y="356"/>
                    </a:lnTo>
                    <a:cubicBezTo>
                      <a:pt x="1224" y="634"/>
                      <a:pt x="1202" y="912"/>
                      <a:pt x="1169" y="1179"/>
                    </a:cubicBezTo>
                    <a:cubicBezTo>
                      <a:pt x="1091" y="1758"/>
                      <a:pt x="957" y="2325"/>
                      <a:pt x="769" y="2881"/>
                    </a:cubicBezTo>
                    <a:cubicBezTo>
                      <a:pt x="568" y="3459"/>
                      <a:pt x="324" y="4027"/>
                      <a:pt x="179" y="4616"/>
                    </a:cubicBezTo>
                    <a:cubicBezTo>
                      <a:pt x="23" y="5194"/>
                      <a:pt x="1" y="5784"/>
                      <a:pt x="79" y="6373"/>
                    </a:cubicBezTo>
                    <a:cubicBezTo>
                      <a:pt x="168" y="6963"/>
                      <a:pt x="346" y="7530"/>
                      <a:pt x="479" y="8097"/>
                    </a:cubicBezTo>
                    <a:cubicBezTo>
                      <a:pt x="746" y="9187"/>
                      <a:pt x="880" y="10300"/>
                      <a:pt x="1080" y="11390"/>
                    </a:cubicBezTo>
                    <a:cubicBezTo>
                      <a:pt x="1102" y="11511"/>
                      <a:pt x="1124" y="11623"/>
                      <a:pt x="1147" y="11745"/>
                    </a:cubicBezTo>
                    <a:cubicBezTo>
                      <a:pt x="1246" y="11890"/>
                      <a:pt x="1325" y="12001"/>
                      <a:pt x="1391" y="12090"/>
                    </a:cubicBezTo>
                    <a:cubicBezTo>
                      <a:pt x="1369" y="11968"/>
                      <a:pt x="1347" y="11845"/>
                      <a:pt x="1313" y="11723"/>
                    </a:cubicBezTo>
                    <a:cubicBezTo>
                      <a:pt x="1102" y="10644"/>
                      <a:pt x="969" y="9543"/>
                      <a:pt x="735" y="8464"/>
                    </a:cubicBezTo>
                    <a:cubicBezTo>
                      <a:pt x="613" y="7886"/>
                      <a:pt x="435" y="7319"/>
                      <a:pt x="312" y="6740"/>
                    </a:cubicBezTo>
                    <a:cubicBezTo>
                      <a:pt x="190" y="6151"/>
                      <a:pt x="156" y="5562"/>
                      <a:pt x="268" y="4972"/>
                    </a:cubicBezTo>
                    <a:cubicBezTo>
                      <a:pt x="379" y="4371"/>
                      <a:pt x="613" y="3804"/>
                      <a:pt x="813" y="3226"/>
                    </a:cubicBezTo>
                    <a:cubicBezTo>
                      <a:pt x="1002" y="2670"/>
                      <a:pt x="1169" y="2114"/>
                      <a:pt x="1258" y="1535"/>
                    </a:cubicBezTo>
                    <a:cubicBezTo>
                      <a:pt x="1335" y="1024"/>
                      <a:pt x="1369" y="512"/>
                      <a:pt x="134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01" name="Google Shape;2801;p8"/>
              <p:cNvSpPr/>
              <p:nvPr/>
            </p:nvSpPr>
            <p:spPr>
              <a:xfrm>
                <a:off x="365196" y="2099797"/>
                <a:ext cx="53203" cy="443943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2725" extrusionOk="0">
                    <a:moveTo>
                      <a:pt x="812" y="1"/>
                    </a:moveTo>
                    <a:lnTo>
                      <a:pt x="812" y="1"/>
                    </a:lnTo>
                    <a:cubicBezTo>
                      <a:pt x="868" y="468"/>
                      <a:pt x="901" y="946"/>
                      <a:pt x="879" y="1424"/>
                    </a:cubicBezTo>
                    <a:cubicBezTo>
                      <a:pt x="868" y="2003"/>
                      <a:pt x="768" y="2559"/>
                      <a:pt x="612" y="3115"/>
                    </a:cubicBezTo>
                    <a:cubicBezTo>
                      <a:pt x="456" y="3682"/>
                      <a:pt x="256" y="4238"/>
                      <a:pt x="145" y="4816"/>
                    </a:cubicBezTo>
                    <a:cubicBezTo>
                      <a:pt x="45" y="5328"/>
                      <a:pt x="1" y="5862"/>
                      <a:pt x="100" y="6385"/>
                    </a:cubicBezTo>
                    <a:cubicBezTo>
                      <a:pt x="212" y="6941"/>
                      <a:pt x="523" y="7408"/>
                      <a:pt x="757" y="7930"/>
                    </a:cubicBezTo>
                    <a:cubicBezTo>
                      <a:pt x="1190" y="8921"/>
                      <a:pt x="1190" y="10021"/>
                      <a:pt x="1224" y="11078"/>
                    </a:cubicBezTo>
                    <a:cubicBezTo>
                      <a:pt x="1246" y="11623"/>
                      <a:pt x="1279" y="12179"/>
                      <a:pt x="1391" y="12724"/>
                    </a:cubicBezTo>
                    <a:lnTo>
                      <a:pt x="1524" y="12524"/>
                    </a:lnTo>
                    <a:cubicBezTo>
                      <a:pt x="1469" y="12146"/>
                      <a:pt x="1435" y="11756"/>
                      <a:pt x="1413" y="11378"/>
                    </a:cubicBezTo>
                    <a:cubicBezTo>
                      <a:pt x="1368" y="10333"/>
                      <a:pt x="1402" y="9265"/>
                      <a:pt x="1057" y="8264"/>
                    </a:cubicBezTo>
                    <a:cubicBezTo>
                      <a:pt x="879" y="7730"/>
                      <a:pt x="545" y="7263"/>
                      <a:pt x="367" y="6729"/>
                    </a:cubicBezTo>
                    <a:cubicBezTo>
                      <a:pt x="189" y="6229"/>
                      <a:pt x="189" y="5684"/>
                      <a:pt x="268" y="5150"/>
                    </a:cubicBezTo>
                    <a:cubicBezTo>
                      <a:pt x="345" y="4583"/>
                      <a:pt x="523" y="4038"/>
                      <a:pt x="679" y="3493"/>
                    </a:cubicBezTo>
                    <a:cubicBezTo>
                      <a:pt x="835" y="2948"/>
                      <a:pt x="968" y="2391"/>
                      <a:pt x="1012" y="1825"/>
                    </a:cubicBezTo>
                    <a:cubicBezTo>
                      <a:pt x="1046" y="1302"/>
                      <a:pt x="1012" y="779"/>
                      <a:pt x="957" y="256"/>
                    </a:cubicBezTo>
                    <a:cubicBezTo>
                      <a:pt x="957" y="245"/>
                      <a:pt x="957" y="245"/>
                      <a:pt x="946" y="245"/>
                    </a:cubicBezTo>
                    <a:cubicBezTo>
                      <a:pt x="913" y="156"/>
                      <a:pt x="857" y="78"/>
                      <a:pt x="812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02" name="Google Shape;2802;p8"/>
              <p:cNvSpPr/>
              <p:nvPr/>
            </p:nvSpPr>
            <p:spPr>
              <a:xfrm>
                <a:off x="373325" y="2189041"/>
                <a:ext cx="363632" cy="388437"/>
              </a:xfrm>
              <a:custGeom>
                <a:avLst/>
                <a:gdLst/>
                <a:ahLst/>
                <a:cxnLst/>
                <a:rect l="l" t="t" r="r" b="b"/>
                <a:pathLst>
                  <a:path w="10423" h="11134" extrusionOk="0">
                    <a:moveTo>
                      <a:pt x="10289" y="1"/>
                    </a:moveTo>
                    <a:cubicBezTo>
                      <a:pt x="10245" y="1"/>
                      <a:pt x="10200" y="1"/>
                      <a:pt x="10156" y="11"/>
                    </a:cubicBezTo>
                    <a:cubicBezTo>
                      <a:pt x="10067" y="23"/>
                      <a:pt x="9989" y="34"/>
                      <a:pt x="9911" y="45"/>
                    </a:cubicBezTo>
                    <a:cubicBezTo>
                      <a:pt x="9822" y="67"/>
                      <a:pt x="9744" y="78"/>
                      <a:pt x="9667" y="100"/>
                    </a:cubicBezTo>
                    <a:lnTo>
                      <a:pt x="9422" y="156"/>
                    </a:lnTo>
                    <a:cubicBezTo>
                      <a:pt x="9099" y="256"/>
                      <a:pt x="8799" y="367"/>
                      <a:pt x="8488" y="501"/>
                    </a:cubicBezTo>
                    <a:cubicBezTo>
                      <a:pt x="7887" y="757"/>
                      <a:pt x="7309" y="1068"/>
                      <a:pt x="6763" y="1424"/>
                    </a:cubicBezTo>
                    <a:cubicBezTo>
                      <a:pt x="6619" y="1513"/>
                      <a:pt x="6486" y="1602"/>
                      <a:pt x="6352" y="1691"/>
                    </a:cubicBezTo>
                    <a:cubicBezTo>
                      <a:pt x="6219" y="1780"/>
                      <a:pt x="6085" y="1869"/>
                      <a:pt x="5952" y="1969"/>
                    </a:cubicBezTo>
                    <a:lnTo>
                      <a:pt x="5562" y="2258"/>
                    </a:lnTo>
                    <a:cubicBezTo>
                      <a:pt x="5429" y="2359"/>
                      <a:pt x="5295" y="2458"/>
                      <a:pt x="5162" y="2570"/>
                    </a:cubicBezTo>
                    <a:cubicBezTo>
                      <a:pt x="4662" y="3004"/>
                      <a:pt x="4205" y="3482"/>
                      <a:pt x="3794" y="3993"/>
                    </a:cubicBezTo>
                    <a:cubicBezTo>
                      <a:pt x="2971" y="5016"/>
                      <a:pt x="2270" y="6129"/>
                      <a:pt x="1659" y="7275"/>
                    </a:cubicBezTo>
                    <a:cubicBezTo>
                      <a:pt x="1347" y="7853"/>
                      <a:pt x="1046" y="8431"/>
                      <a:pt x="779" y="9020"/>
                    </a:cubicBezTo>
                    <a:cubicBezTo>
                      <a:pt x="502" y="9610"/>
                      <a:pt x="246" y="10211"/>
                      <a:pt x="1" y="10822"/>
                    </a:cubicBezTo>
                    <a:lnTo>
                      <a:pt x="846" y="11134"/>
                    </a:lnTo>
                    <a:cubicBezTo>
                      <a:pt x="1046" y="10545"/>
                      <a:pt x="1291" y="9944"/>
                      <a:pt x="1536" y="9354"/>
                    </a:cubicBezTo>
                    <a:cubicBezTo>
                      <a:pt x="1780" y="8776"/>
                      <a:pt x="2037" y="8197"/>
                      <a:pt x="2326" y="7619"/>
                    </a:cubicBezTo>
                    <a:cubicBezTo>
                      <a:pt x="2882" y="6485"/>
                      <a:pt x="3516" y="5384"/>
                      <a:pt x="4272" y="4371"/>
                    </a:cubicBezTo>
                    <a:cubicBezTo>
                      <a:pt x="4650" y="3860"/>
                      <a:pt x="5062" y="3393"/>
                      <a:pt x="5517" y="2959"/>
                    </a:cubicBezTo>
                    <a:cubicBezTo>
                      <a:pt x="5629" y="2859"/>
                      <a:pt x="5752" y="2759"/>
                      <a:pt x="5873" y="2659"/>
                    </a:cubicBezTo>
                    <a:lnTo>
                      <a:pt x="6241" y="2369"/>
                    </a:lnTo>
                    <a:cubicBezTo>
                      <a:pt x="6363" y="2270"/>
                      <a:pt x="6496" y="2169"/>
                      <a:pt x="6630" y="2080"/>
                    </a:cubicBezTo>
                    <a:cubicBezTo>
                      <a:pt x="6753" y="1991"/>
                      <a:pt x="6874" y="1892"/>
                      <a:pt x="7008" y="1803"/>
                    </a:cubicBezTo>
                    <a:cubicBezTo>
                      <a:pt x="7531" y="1447"/>
                      <a:pt x="8076" y="1113"/>
                      <a:pt x="8643" y="846"/>
                    </a:cubicBezTo>
                    <a:cubicBezTo>
                      <a:pt x="8932" y="713"/>
                      <a:pt x="9222" y="579"/>
                      <a:pt x="9521" y="490"/>
                    </a:cubicBezTo>
                    <a:lnTo>
                      <a:pt x="9744" y="423"/>
                    </a:lnTo>
                    <a:cubicBezTo>
                      <a:pt x="9822" y="401"/>
                      <a:pt x="9889" y="379"/>
                      <a:pt x="9966" y="367"/>
                    </a:cubicBezTo>
                    <a:cubicBezTo>
                      <a:pt x="10045" y="345"/>
                      <a:pt x="10122" y="334"/>
                      <a:pt x="10200" y="323"/>
                    </a:cubicBezTo>
                    <a:cubicBezTo>
                      <a:pt x="10233" y="312"/>
                      <a:pt x="10267" y="312"/>
                      <a:pt x="10312" y="312"/>
                    </a:cubicBezTo>
                    <a:cubicBezTo>
                      <a:pt x="10345" y="301"/>
                      <a:pt x="10378" y="301"/>
                      <a:pt x="10411" y="301"/>
                    </a:cubicBezTo>
                    <a:lnTo>
                      <a:pt x="10423" y="1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03" name="Google Shape;2803;p8"/>
              <p:cNvSpPr/>
              <p:nvPr/>
            </p:nvSpPr>
            <p:spPr>
              <a:xfrm>
                <a:off x="721791" y="2051023"/>
                <a:ext cx="261970" cy="219163"/>
              </a:xfrm>
              <a:custGeom>
                <a:avLst/>
                <a:gdLst/>
                <a:ahLst/>
                <a:cxnLst/>
                <a:rect l="l" t="t" r="r" b="b"/>
                <a:pathLst>
                  <a:path w="7509" h="6282" extrusionOk="0">
                    <a:moveTo>
                      <a:pt x="4042" y="0"/>
                    </a:moveTo>
                    <a:cubicBezTo>
                      <a:pt x="3388" y="0"/>
                      <a:pt x="3082" y="108"/>
                      <a:pt x="3082" y="108"/>
                    </a:cubicBezTo>
                    <a:lnTo>
                      <a:pt x="1" y="2644"/>
                    </a:lnTo>
                    <a:lnTo>
                      <a:pt x="190" y="5358"/>
                    </a:lnTo>
                    <a:cubicBezTo>
                      <a:pt x="190" y="5358"/>
                      <a:pt x="857" y="6048"/>
                      <a:pt x="1669" y="6159"/>
                    </a:cubicBezTo>
                    <a:cubicBezTo>
                      <a:pt x="2000" y="6204"/>
                      <a:pt x="2121" y="6232"/>
                      <a:pt x="2216" y="6232"/>
                    </a:cubicBezTo>
                    <a:cubicBezTo>
                      <a:pt x="2358" y="6232"/>
                      <a:pt x="2444" y="6169"/>
                      <a:pt x="3082" y="6003"/>
                    </a:cubicBezTo>
                    <a:cubicBezTo>
                      <a:pt x="3293" y="5947"/>
                      <a:pt x="3475" y="5925"/>
                      <a:pt x="3637" y="5925"/>
                    </a:cubicBezTo>
                    <a:cubicBezTo>
                      <a:pt x="3959" y="5925"/>
                      <a:pt x="4202" y="6014"/>
                      <a:pt x="4439" y="6103"/>
                    </a:cubicBezTo>
                    <a:cubicBezTo>
                      <a:pt x="4670" y="6187"/>
                      <a:pt x="4902" y="6282"/>
                      <a:pt x="5200" y="6282"/>
                    </a:cubicBezTo>
                    <a:cubicBezTo>
                      <a:pt x="5216" y="6282"/>
                      <a:pt x="5233" y="6281"/>
                      <a:pt x="5250" y="6281"/>
                    </a:cubicBezTo>
                    <a:cubicBezTo>
                      <a:pt x="6040" y="6270"/>
                      <a:pt x="6096" y="6036"/>
                      <a:pt x="6374" y="5636"/>
                    </a:cubicBezTo>
                    <a:cubicBezTo>
                      <a:pt x="6641" y="5235"/>
                      <a:pt x="6708" y="5258"/>
                      <a:pt x="7108" y="4758"/>
                    </a:cubicBezTo>
                    <a:cubicBezTo>
                      <a:pt x="7509" y="4257"/>
                      <a:pt x="7375" y="4446"/>
                      <a:pt x="7319" y="4046"/>
                    </a:cubicBezTo>
                    <a:cubicBezTo>
                      <a:pt x="7274" y="3645"/>
                      <a:pt x="6841" y="3389"/>
                      <a:pt x="6708" y="3111"/>
                    </a:cubicBezTo>
                    <a:cubicBezTo>
                      <a:pt x="6574" y="2833"/>
                      <a:pt x="6540" y="2544"/>
                      <a:pt x="6807" y="1910"/>
                    </a:cubicBezTo>
                    <a:cubicBezTo>
                      <a:pt x="7119" y="1132"/>
                      <a:pt x="6985" y="665"/>
                      <a:pt x="6874" y="576"/>
                    </a:cubicBezTo>
                    <a:cubicBezTo>
                      <a:pt x="6752" y="475"/>
                      <a:pt x="6619" y="153"/>
                      <a:pt x="6340" y="108"/>
                    </a:cubicBezTo>
                    <a:cubicBezTo>
                      <a:pt x="6285" y="103"/>
                      <a:pt x="6243" y="100"/>
                      <a:pt x="6201" y="100"/>
                    </a:cubicBezTo>
                    <a:cubicBezTo>
                      <a:pt x="6160" y="100"/>
                      <a:pt x="6118" y="103"/>
                      <a:pt x="6063" y="108"/>
                    </a:cubicBezTo>
                    <a:cubicBezTo>
                      <a:pt x="6002" y="117"/>
                      <a:pt x="5925" y="124"/>
                      <a:pt x="5809" y="124"/>
                    </a:cubicBezTo>
                    <a:cubicBezTo>
                      <a:pt x="5626" y="124"/>
                      <a:pt x="5346" y="107"/>
                      <a:pt x="4884" y="52"/>
                    </a:cubicBezTo>
                    <a:cubicBezTo>
                      <a:pt x="4557" y="14"/>
                      <a:pt x="4277" y="0"/>
                      <a:pt x="4042" y="0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04" name="Google Shape;2804;p8"/>
              <p:cNvSpPr/>
              <p:nvPr/>
            </p:nvSpPr>
            <p:spPr>
              <a:xfrm>
                <a:off x="721791" y="2088528"/>
                <a:ext cx="243724" cy="168472"/>
              </a:xfrm>
              <a:custGeom>
                <a:avLst/>
                <a:gdLst/>
                <a:ahLst/>
                <a:cxnLst/>
                <a:rect l="l" t="t" r="r" b="b"/>
                <a:pathLst>
                  <a:path w="6986" h="4829" extrusionOk="0">
                    <a:moveTo>
                      <a:pt x="1914" y="1"/>
                    </a:moveTo>
                    <a:lnTo>
                      <a:pt x="1" y="1569"/>
                    </a:lnTo>
                    <a:lnTo>
                      <a:pt x="156" y="3794"/>
                    </a:lnTo>
                    <a:cubicBezTo>
                      <a:pt x="179" y="3849"/>
                      <a:pt x="201" y="3905"/>
                      <a:pt x="223" y="3949"/>
                    </a:cubicBezTo>
                    <a:cubicBezTo>
                      <a:pt x="257" y="4027"/>
                      <a:pt x="279" y="4094"/>
                      <a:pt x="346" y="4150"/>
                    </a:cubicBezTo>
                    <a:cubicBezTo>
                      <a:pt x="404" y="4196"/>
                      <a:pt x="477" y="4212"/>
                      <a:pt x="554" y="4212"/>
                    </a:cubicBezTo>
                    <a:cubicBezTo>
                      <a:pt x="625" y="4212"/>
                      <a:pt x="699" y="4199"/>
                      <a:pt x="768" y="4183"/>
                    </a:cubicBezTo>
                    <a:cubicBezTo>
                      <a:pt x="944" y="4156"/>
                      <a:pt x="1122" y="4145"/>
                      <a:pt x="1300" y="4145"/>
                    </a:cubicBezTo>
                    <a:cubicBezTo>
                      <a:pt x="1562" y="4145"/>
                      <a:pt x="1827" y="4168"/>
                      <a:pt x="2092" y="4194"/>
                    </a:cubicBezTo>
                    <a:cubicBezTo>
                      <a:pt x="2659" y="4239"/>
                      <a:pt x="3226" y="4283"/>
                      <a:pt x="3782" y="4427"/>
                    </a:cubicBezTo>
                    <a:cubicBezTo>
                      <a:pt x="4205" y="4539"/>
                      <a:pt x="4627" y="4694"/>
                      <a:pt x="5062" y="4783"/>
                    </a:cubicBezTo>
                    <a:cubicBezTo>
                      <a:pt x="5215" y="4812"/>
                      <a:pt x="5372" y="4828"/>
                      <a:pt x="5527" y="4828"/>
                    </a:cubicBezTo>
                    <a:cubicBezTo>
                      <a:pt x="5799" y="4828"/>
                      <a:pt x="6066" y="4777"/>
                      <a:pt x="6307" y="4650"/>
                    </a:cubicBezTo>
                    <a:cubicBezTo>
                      <a:pt x="6330" y="4617"/>
                      <a:pt x="6352" y="4595"/>
                      <a:pt x="6374" y="4561"/>
                    </a:cubicBezTo>
                    <a:cubicBezTo>
                      <a:pt x="6463" y="4417"/>
                      <a:pt x="6530" y="4328"/>
                      <a:pt x="6596" y="4249"/>
                    </a:cubicBezTo>
                    <a:cubicBezTo>
                      <a:pt x="6607" y="4194"/>
                      <a:pt x="6607" y="4138"/>
                      <a:pt x="6629" y="4094"/>
                    </a:cubicBezTo>
                    <a:cubicBezTo>
                      <a:pt x="6696" y="3960"/>
                      <a:pt x="6919" y="3949"/>
                      <a:pt x="6975" y="3804"/>
                    </a:cubicBezTo>
                    <a:cubicBezTo>
                      <a:pt x="6985" y="3760"/>
                      <a:pt x="6975" y="3715"/>
                      <a:pt x="6963" y="3671"/>
                    </a:cubicBezTo>
                    <a:cubicBezTo>
                      <a:pt x="6886" y="3315"/>
                      <a:pt x="6596" y="3060"/>
                      <a:pt x="6429" y="2737"/>
                    </a:cubicBezTo>
                    <a:cubicBezTo>
                      <a:pt x="6229" y="2326"/>
                      <a:pt x="6241" y="1847"/>
                      <a:pt x="6018" y="1458"/>
                    </a:cubicBezTo>
                    <a:cubicBezTo>
                      <a:pt x="5907" y="1269"/>
                      <a:pt x="5751" y="1113"/>
                      <a:pt x="5584" y="979"/>
                    </a:cubicBezTo>
                    <a:cubicBezTo>
                      <a:pt x="5353" y="781"/>
                      <a:pt x="5083" y="611"/>
                      <a:pt x="4783" y="611"/>
                    </a:cubicBezTo>
                    <a:cubicBezTo>
                      <a:pt x="4765" y="611"/>
                      <a:pt x="4746" y="612"/>
                      <a:pt x="4728" y="613"/>
                    </a:cubicBezTo>
                    <a:cubicBezTo>
                      <a:pt x="4506" y="624"/>
                      <a:pt x="4305" y="746"/>
                      <a:pt x="4094" y="801"/>
                    </a:cubicBezTo>
                    <a:cubicBezTo>
                      <a:pt x="4009" y="821"/>
                      <a:pt x="3923" y="830"/>
                      <a:pt x="3837" y="830"/>
                    </a:cubicBezTo>
                    <a:cubicBezTo>
                      <a:pt x="3430" y="830"/>
                      <a:pt x="3021" y="627"/>
                      <a:pt x="2681" y="379"/>
                    </a:cubicBezTo>
                    <a:cubicBezTo>
                      <a:pt x="2504" y="245"/>
                      <a:pt x="2314" y="90"/>
                      <a:pt x="2103" y="23"/>
                    </a:cubicBezTo>
                    <a:cubicBezTo>
                      <a:pt x="2036" y="12"/>
                      <a:pt x="1970" y="1"/>
                      <a:pt x="1914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05" name="Google Shape;2805;p8"/>
              <p:cNvSpPr/>
              <p:nvPr/>
            </p:nvSpPr>
            <p:spPr>
              <a:xfrm>
                <a:off x="790311" y="2071293"/>
                <a:ext cx="121164" cy="49645"/>
              </a:xfrm>
              <a:custGeom>
                <a:avLst/>
                <a:gdLst/>
                <a:ahLst/>
                <a:cxnLst/>
                <a:rect l="l" t="t" r="r" b="b"/>
                <a:pathLst>
                  <a:path w="3473" h="1423" extrusionOk="0">
                    <a:moveTo>
                      <a:pt x="3454" y="1"/>
                    </a:moveTo>
                    <a:cubicBezTo>
                      <a:pt x="3450" y="1"/>
                      <a:pt x="3445" y="2"/>
                      <a:pt x="3442" y="5"/>
                    </a:cubicBezTo>
                    <a:cubicBezTo>
                      <a:pt x="3242" y="173"/>
                      <a:pt x="3053" y="328"/>
                      <a:pt x="2786" y="383"/>
                    </a:cubicBezTo>
                    <a:cubicBezTo>
                      <a:pt x="2542" y="428"/>
                      <a:pt x="2297" y="439"/>
                      <a:pt x="2052" y="484"/>
                    </a:cubicBezTo>
                    <a:cubicBezTo>
                      <a:pt x="1585" y="573"/>
                      <a:pt x="1129" y="739"/>
                      <a:pt x="706" y="962"/>
                    </a:cubicBezTo>
                    <a:cubicBezTo>
                      <a:pt x="461" y="1085"/>
                      <a:pt x="239" y="1229"/>
                      <a:pt x="16" y="1396"/>
                    </a:cubicBezTo>
                    <a:cubicBezTo>
                      <a:pt x="0" y="1412"/>
                      <a:pt x="20" y="1422"/>
                      <a:pt x="36" y="1422"/>
                    </a:cubicBezTo>
                    <a:cubicBezTo>
                      <a:pt x="42" y="1422"/>
                      <a:pt x="47" y="1421"/>
                      <a:pt x="50" y="1418"/>
                    </a:cubicBezTo>
                    <a:cubicBezTo>
                      <a:pt x="451" y="1129"/>
                      <a:pt x="884" y="895"/>
                      <a:pt x="1351" y="729"/>
                    </a:cubicBezTo>
                    <a:cubicBezTo>
                      <a:pt x="1585" y="640"/>
                      <a:pt x="1818" y="573"/>
                      <a:pt x="2063" y="528"/>
                    </a:cubicBezTo>
                    <a:cubicBezTo>
                      <a:pt x="2308" y="484"/>
                      <a:pt x="2552" y="472"/>
                      <a:pt x="2797" y="417"/>
                    </a:cubicBezTo>
                    <a:cubicBezTo>
                      <a:pt x="3064" y="361"/>
                      <a:pt x="3264" y="205"/>
                      <a:pt x="3464" y="17"/>
                    </a:cubicBezTo>
                    <a:cubicBezTo>
                      <a:pt x="3472" y="9"/>
                      <a:pt x="3464" y="1"/>
                      <a:pt x="3454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06" name="Google Shape;2806;p8"/>
              <p:cNvSpPr/>
              <p:nvPr/>
            </p:nvSpPr>
            <p:spPr>
              <a:xfrm>
                <a:off x="779880" y="2097564"/>
                <a:ext cx="170111" cy="45598"/>
              </a:xfrm>
              <a:custGeom>
                <a:avLst/>
                <a:gdLst/>
                <a:ahLst/>
                <a:cxnLst/>
                <a:rect l="l" t="t" r="r" b="b"/>
                <a:pathLst>
                  <a:path w="4876" h="1307" extrusionOk="0">
                    <a:moveTo>
                      <a:pt x="4436" y="1"/>
                    </a:moveTo>
                    <a:cubicBezTo>
                      <a:pt x="4223" y="1"/>
                      <a:pt x="4009" y="34"/>
                      <a:pt x="3808" y="75"/>
                    </a:cubicBezTo>
                    <a:cubicBezTo>
                      <a:pt x="3474" y="142"/>
                      <a:pt x="3152" y="243"/>
                      <a:pt x="2841" y="365"/>
                    </a:cubicBezTo>
                    <a:cubicBezTo>
                      <a:pt x="2518" y="476"/>
                      <a:pt x="2206" y="587"/>
                      <a:pt x="1872" y="676"/>
                    </a:cubicBezTo>
                    <a:cubicBezTo>
                      <a:pt x="1573" y="754"/>
                      <a:pt x="1261" y="809"/>
                      <a:pt x="960" y="888"/>
                    </a:cubicBezTo>
                    <a:cubicBezTo>
                      <a:pt x="627" y="965"/>
                      <a:pt x="315" y="1088"/>
                      <a:pt x="26" y="1266"/>
                    </a:cubicBezTo>
                    <a:cubicBezTo>
                      <a:pt x="1" y="1283"/>
                      <a:pt x="27" y="1306"/>
                      <a:pt x="51" y="1306"/>
                    </a:cubicBezTo>
                    <a:cubicBezTo>
                      <a:pt x="58" y="1306"/>
                      <a:pt x="65" y="1304"/>
                      <a:pt x="71" y="1299"/>
                    </a:cubicBezTo>
                    <a:cubicBezTo>
                      <a:pt x="605" y="987"/>
                      <a:pt x="1217" y="910"/>
                      <a:pt x="1806" y="776"/>
                    </a:cubicBezTo>
                    <a:cubicBezTo>
                      <a:pt x="2440" y="631"/>
                      <a:pt x="3041" y="342"/>
                      <a:pt x="3674" y="187"/>
                    </a:cubicBezTo>
                    <a:cubicBezTo>
                      <a:pt x="3919" y="127"/>
                      <a:pt x="4164" y="98"/>
                      <a:pt x="4415" y="98"/>
                    </a:cubicBezTo>
                    <a:cubicBezTo>
                      <a:pt x="4541" y="98"/>
                      <a:pt x="4668" y="105"/>
                      <a:pt x="4798" y="120"/>
                    </a:cubicBezTo>
                    <a:cubicBezTo>
                      <a:pt x="4843" y="120"/>
                      <a:pt x="4875" y="65"/>
                      <a:pt x="4820" y="42"/>
                    </a:cubicBezTo>
                    <a:cubicBezTo>
                      <a:pt x="4694" y="13"/>
                      <a:pt x="4565" y="1"/>
                      <a:pt x="4436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07" name="Google Shape;2807;p8"/>
              <p:cNvSpPr/>
              <p:nvPr/>
            </p:nvSpPr>
            <p:spPr>
              <a:xfrm>
                <a:off x="807930" y="2122614"/>
                <a:ext cx="106616" cy="19502"/>
              </a:xfrm>
              <a:custGeom>
                <a:avLst/>
                <a:gdLst/>
                <a:ahLst/>
                <a:cxnLst/>
                <a:rect l="l" t="t" r="r" b="b"/>
                <a:pathLst>
                  <a:path w="3056" h="559" extrusionOk="0">
                    <a:moveTo>
                      <a:pt x="3003" y="0"/>
                    </a:moveTo>
                    <a:cubicBezTo>
                      <a:pt x="2999" y="0"/>
                      <a:pt x="2996" y="1"/>
                      <a:pt x="2993" y="2"/>
                    </a:cubicBezTo>
                    <a:cubicBezTo>
                      <a:pt x="2648" y="192"/>
                      <a:pt x="2270" y="225"/>
                      <a:pt x="1891" y="247"/>
                    </a:cubicBezTo>
                    <a:cubicBezTo>
                      <a:pt x="1491" y="259"/>
                      <a:pt x="1091" y="269"/>
                      <a:pt x="690" y="358"/>
                    </a:cubicBezTo>
                    <a:cubicBezTo>
                      <a:pt x="468" y="403"/>
                      <a:pt x="245" y="459"/>
                      <a:pt x="23" y="536"/>
                    </a:cubicBezTo>
                    <a:cubicBezTo>
                      <a:pt x="1" y="536"/>
                      <a:pt x="23" y="559"/>
                      <a:pt x="35" y="559"/>
                    </a:cubicBezTo>
                    <a:cubicBezTo>
                      <a:pt x="457" y="425"/>
                      <a:pt x="880" y="336"/>
                      <a:pt x="1313" y="314"/>
                    </a:cubicBezTo>
                    <a:cubicBezTo>
                      <a:pt x="1691" y="281"/>
                      <a:pt x="2081" y="303"/>
                      <a:pt x="2459" y="247"/>
                    </a:cubicBezTo>
                    <a:cubicBezTo>
                      <a:pt x="2659" y="214"/>
                      <a:pt x="2860" y="147"/>
                      <a:pt x="3026" y="47"/>
                    </a:cubicBezTo>
                    <a:cubicBezTo>
                      <a:pt x="3055" y="28"/>
                      <a:pt x="3026" y="0"/>
                      <a:pt x="300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08" name="Google Shape;2808;p8"/>
              <p:cNvSpPr/>
              <p:nvPr/>
            </p:nvSpPr>
            <p:spPr>
              <a:xfrm>
                <a:off x="817385" y="2136848"/>
                <a:ext cx="110977" cy="23235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666" extrusionOk="0">
                    <a:moveTo>
                      <a:pt x="3131" y="0"/>
                    </a:moveTo>
                    <a:cubicBezTo>
                      <a:pt x="3124" y="0"/>
                      <a:pt x="3117" y="2"/>
                      <a:pt x="3111" y="6"/>
                    </a:cubicBezTo>
                    <a:cubicBezTo>
                      <a:pt x="2710" y="195"/>
                      <a:pt x="2299" y="318"/>
                      <a:pt x="1855" y="362"/>
                    </a:cubicBezTo>
                    <a:cubicBezTo>
                      <a:pt x="1454" y="417"/>
                      <a:pt x="1031" y="373"/>
                      <a:pt x="619" y="429"/>
                    </a:cubicBezTo>
                    <a:cubicBezTo>
                      <a:pt x="409" y="451"/>
                      <a:pt x="208" y="518"/>
                      <a:pt x="19" y="629"/>
                    </a:cubicBezTo>
                    <a:cubicBezTo>
                      <a:pt x="1" y="647"/>
                      <a:pt x="27" y="665"/>
                      <a:pt x="49" y="665"/>
                    </a:cubicBezTo>
                    <a:cubicBezTo>
                      <a:pt x="54" y="665"/>
                      <a:pt x="59" y="664"/>
                      <a:pt x="63" y="662"/>
                    </a:cubicBezTo>
                    <a:cubicBezTo>
                      <a:pt x="386" y="451"/>
                      <a:pt x="787" y="451"/>
                      <a:pt x="1165" y="451"/>
                    </a:cubicBezTo>
                    <a:lnTo>
                      <a:pt x="1242" y="451"/>
                    </a:lnTo>
                    <a:cubicBezTo>
                      <a:pt x="1654" y="451"/>
                      <a:pt x="2077" y="417"/>
                      <a:pt x="2488" y="306"/>
                    </a:cubicBezTo>
                    <a:cubicBezTo>
                      <a:pt x="2710" y="251"/>
                      <a:pt x="2944" y="162"/>
                      <a:pt x="3145" y="51"/>
                    </a:cubicBezTo>
                    <a:cubicBezTo>
                      <a:pt x="3181" y="33"/>
                      <a:pt x="3158" y="0"/>
                      <a:pt x="3131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09" name="Google Shape;2809;p8"/>
              <p:cNvSpPr/>
              <p:nvPr/>
            </p:nvSpPr>
            <p:spPr>
              <a:xfrm>
                <a:off x="797080" y="2175051"/>
                <a:ext cx="161459" cy="44307"/>
              </a:xfrm>
              <a:custGeom>
                <a:avLst/>
                <a:gdLst/>
                <a:ahLst/>
                <a:cxnLst/>
                <a:rect l="l" t="t" r="r" b="b"/>
                <a:pathLst>
                  <a:path w="4628" h="1270" extrusionOk="0">
                    <a:moveTo>
                      <a:pt x="1232" y="0"/>
                    </a:moveTo>
                    <a:cubicBezTo>
                      <a:pt x="1199" y="0"/>
                      <a:pt x="1167" y="1"/>
                      <a:pt x="1135" y="1"/>
                    </a:cubicBezTo>
                    <a:cubicBezTo>
                      <a:pt x="768" y="12"/>
                      <a:pt x="401" y="57"/>
                      <a:pt x="45" y="123"/>
                    </a:cubicBezTo>
                    <a:cubicBezTo>
                      <a:pt x="0" y="135"/>
                      <a:pt x="23" y="190"/>
                      <a:pt x="67" y="190"/>
                    </a:cubicBezTo>
                    <a:cubicBezTo>
                      <a:pt x="484" y="132"/>
                      <a:pt x="901" y="80"/>
                      <a:pt x="1318" y="80"/>
                    </a:cubicBezTo>
                    <a:cubicBezTo>
                      <a:pt x="1546" y="80"/>
                      <a:pt x="1774" y="96"/>
                      <a:pt x="2002" y="135"/>
                    </a:cubicBezTo>
                    <a:cubicBezTo>
                      <a:pt x="2314" y="190"/>
                      <a:pt x="2603" y="291"/>
                      <a:pt x="2892" y="424"/>
                    </a:cubicBezTo>
                    <a:cubicBezTo>
                      <a:pt x="3159" y="557"/>
                      <a:pt x="3415" y="713"/>
                      <a:pt x="3671" y="857"/>
                    </a:cubicBezTo>
                    <a:cubicBezTo>
                      <a:pt x="3960" y="1025"/>
                      <a:pt x="4249" y="1180"/>
                      <a:pt x="4572" y="1269"/>
                    </a:cubicBezTo>
                    <a:cubicBezTo>
                      <a:pt x="4594" y="1269"/>
                      <a:pt x="4627" y="1235"/>
                      <a:pt x="4594" y="1225"/>
                    </a:cubicBezTo>
                    <a:cubicBezTo>
                      <a:pt x="4016" y="1025"/>
                      <a:pt x="3526" y="646"/>
                      <a:pt x="2981" y="368"/>
                    </a:cubicBezTo>
                    <a:cubicBezTo>
                      <a:pt x="2432" y="104"/>
                      <a:pt x="1833" y="0"/>
                      <a:pt x="1232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10" name="Google Shape;2810;p8"/>
              <p:cNvSpPr/>
              <p:nvPr/>
            </p:nvSpPr>
            <p:spPr>
              <a:xfrm>
                <a:off x="811977" y="2162003"/>
                <a:ext cx="123920" cy="21316"/>
              </a:xfrm>
              <a:custGeom>
                <a:avLst/>
                <a:gdLst/>
                <a:ahLst/>
                <a:cxnLst/>
                <a:rect l="l" t="t" r="r" b="b"/>
                <a:pathLst>
                  <a:path w="3552" h="611" extrusionOk="0">
                    <a:moveTo>
                      <a:pt x="1223" y="1"/>
                    </a:moveTo>
                    <a:cubicBezTo>
                      <a:pt x="1137" y="1"/>
                      <a:pt x="1050" y="4"/>
                      <a:pt x="964" y="8"/>
                    </a:cubicBezTo>
                    <a:lnTo>
                      <a:pt x="663" y="42"/>
                    </a:lnTo>
                    <a:cubicBezTo>
                      <a:pt x="452" y="42"/>
                      <a:pt x="241" y="64"/>
                      <a:pt x="40" y="108"/>
                    </a:cubicBezTo>
                    <a:cubicBezTo>
                      <a:pt x="1" y="118"/>
                      <a:pt x="14" y="155"/>
                      <a:pt x="49" y="155"/>
                    </a:cubicBezTo>
                    <a:cubicBezTo>
                      <a:pt x="54" y="155"/>
                      <a:pt x="58" y="154"/>
                      <a:pt x="63" y="153"/>
                    </a:cubicBezTo>
                    <a:cubicBezTo>
                      <a:pt x="275" y="122"/>
                      <a:pt x="491" y="105"/>
                      <a:pt x="708" y="105"/>
                    </a:cubicBezTo>
                    <a:cubicBezTo>
                      <a:pt x="958" y="105"/>
                      <a:pt x="1209" y="127"/>
                      <a:pt x="1453" y="175"/>
                    </a:cubicBezTo>
                    <a:cubicBezTo>
                      <a:pt x="1687" y="220"/>
                      <a:pt x="1909" y="286"/>
                      <a:pt x="2131" y="375"/>
                    </a:cubicBezTo>
                    <a:cubicBezTo>
                      <a:pt x="2343" y="442"/>
                      <a:pt x="2554" y="531"/>
                      <a:pt x="2788" y="576"/>
                    </a:cubicBezTo>
                    <a:cubicBezTo>
                      <a:pt x="2899" y="597"/>
                      <a:pt x="3015" y="610"/>
                      <a:pt x="3133" y="610"/>
                    </a:cubicBezTo>
                    <a:cubicBezTo>
                      <a:pt x="3263" y="610"/>
                      <a:pt x="3394" y="594"/>
                      <a:pt x="3522" y="553"/>
                    </a:cubicBezTo>
                    <a:cubicBezTo>
                      <a:pt x="3551" y="543"/>
                      <a:pt x="3537" y="507"/>
                      <a:pt x="3511" y="507"/>
                    </a:cubicBezTo>
                    <a:cubicBezTo>
                      <a:pt x="3507" y="507"/>
                      <a:pt x="3504" y="508"/>
                      <a:pt x="3500" y="509"/>
                    </a:cubicBezTo>
                    <a:cubicBezTo>
                      <a:pt x="3391" y="537"/>
                      <a:pt x="3283" y="549"/>
                      <a:pt x="3175" y="549"/>
                    </a:cubicBezTo>
                    <a:cubicBezTo>
                      <a:pt x="2818" y="549"/>
                      <a:pt x="2465" y="417"/>
                      <a:pt x="2131" y="297"/>
                    </a:cubicBezTo>
                    <a:cubicBezTo>
                      <a:pt x="1787" y="175"/>
                      <a:pt x="1420" y="86"/>
                      <a:pt x="1053" y="52"/>
                    </a:cubicBezTo>
                    <a:cubicBezTo>
                      <a:pt x="1105" y="49"/>
                      <a:pt x="1156" y="48"/>
                      <a:pt x="1208" y="48"/>
                    </a:cubicBezTo>
                    <a:cubicBezTo>
                      <a:pt x="1334" y="48"/>
                      <a:pt x="1461" y="56"/>
                      <a:pt x="1587" y="64"/>
                    </a:cubicBezTo>
                    <a:cubicBezTo>
                      <a:pt x="2010" y="108"/>
                      <a:pt x="2410" y="275"/>
                      <a:pt x="2833" y="319"/>
                    </a:cubicBezTo>
                    <a:cubicBezTo>
                      <a:pt x="2910" y="327"/>
                      <a:pt x="2990" y="333"/>
                      <a:pt x="3071" y="333"/>
                    </a:cubicBezTo>
                    <a:cubicBezTo>
                      <a:pt x="3212" y="333"/>
                      <a:pt x="3355" y="317"/>
                      <a:pt x="3488" y="275"/>
                    </a:cubicBezTo>
                    <a:cubicBezTo>
                      <a:pt x="3528" y="255"/>
                      <a:pt x="3506" y="218"/>
                      <a:pt x="3477" y="218"/>
                    </a:cubicBezTo>
                    <a:cubicBezTo>
                      <a:pt x="3474" y="218"/>
                      <a:pt x="3470" y="218"/>
                      <a:pt x="3466" y="220"/>
                    </a:cubicBezTo>
                    <a:cubicBezTo>
                      <a:pt x="3326" y="249"/>
                      <a:pt x="3186" y="264"/>
                      <a:pt x="3046" y="264"/>
                    </a:cubicBezTo>
                    <a:cubicBezTo>
                      <a:pt x="2974" y="264"/>
                      <a:pt x="2903" y="260"/>
                      <a:pt x="2833" y="253"/>
                    </a:cubicBezTo>
                    <a:cubicBezTo>
                      <a:pt x="2621" y="230"/>
                      <a:pt x="2421" y="186"/>
                      <a:pt x="2220" y="131"/>
                    </a:cubicBezTo>
                    <a:cubicBezTo>
                      <a:pt x="2020" y="86"/>
                      <a:pt x="1809" y="42"/>
                      <a:pt x="1598" y="19"/>
                    </a:cubicBezTo>
                    <a:cubicBezTo>
                      <a:pt x="1473" y="6"/>
                      <a:pt x="1348" y="1"/>
                      <a:pt x="1223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11" name="Google Shape;2811;p8"/>
              <p:cNvSpPr/>
              <p:nvPr/>
            </p:nvSpPr>
            <p:spPr>
              <a:xfrm>
                <a:off x="822095" y="2192879"/>
                <a:ext cx="110454" cy="29585"/>
              </a:xfrm>
              <a:custGeom>
                <a:avLst/>
                <a:gdLst/>
                <a:ahLst/>
                <a:cxnLst/>
                <a:rect l="l" t="t" r="r" b="b"/>
                <a:pathLst>
                  <a:path w="3166" h="848" extrusionOk="0">
                    <a:moveTo>
                      <a:pt x="48" y="0"/>
                    </a:moveTo>
                    <a:cubicBezTo>
                      <a:pt x="13" y="0"/>
                      <a:pt x="0" y="36"/>
                      <a:pt x="40" y="46"/>
                    </a:cubicBezTo>
                    <a:cubicBezTo>
                      <a:pt x="474" y="113"/>
                      <a:pt x="919" y="102"/>
                      <a:pt x="1341" y="168"/>
                    </a:cubicBezTo>
                    <a:cubicBezTo>
                      <a:pt x="1552" y="202"/>
                      <a:pt x="1764" y="257"/>
                      <a:pt x="1953" y="346"/>
                    </a:cubicBezTo>
                    <a:cubicBezTo>
                      <a:pt x="2142" y="425"/>
                      <a:pt x="2309" y="536"/>
                      <a:pt x="2486" y="625"/>
                    </a:cubicBezTo>
                    <a:cubicBezTo>
                      <a:pt x="2676" y="724"/>
                      <a:pt x="2887" y="836"/>
                      <a:pt x="3099" y="847"/>
                    </a:cubicBezTo>
                    <a:cubicBezTo>
                      <a:pt x="3154" y="847"/>
                      <a:pt x="3165" y="781"/>
                      <a:pt x="3109" y="769"/>
                    </a:cubicBezTo>
                    <a:cubicBezTo>
                      <a:pt x="3020" y="747"/>
                      <a:pt x="2921" y="724"/>
                      <a:pt x="2832" y="692"/>
                    </a:cubicBezTo>
                    <a:cubicBezTo>
                      <a:pt x="2743" y="658"/>
                      <a:pt x="2654" y="613"/>
                      <a:pt x="2565" y="569"/>
                    </a:cubicBezTo>
                    <a:cubicBezTo>
                      <a:pt x="2387" y="480"/>
                      <a:pt x="2220" y="369"/>
                      <a:pt x="2042" y="291"/>
                    </a:cubicBezTo>
                    <a:cubicBezTo>
                      <a:pt x="1653" y="113"/>
                      <a:pt x="1230" y="69"/>
                      <a:pt x="807" y="46"/>
                    </a:cubicBezTo>
                    <a:cubicBezTo>
                      <a:pt x="551" y="35"/>
                      <a:pt x="307" y="35"/>
                      <a:pt x="62" y="2"/>
                    </a:cubicBezTo>
                    <a:cubicBezTo>
                      <a:pt x="57" y="1"/>
                      <a:pt x="52" y="0"/>
                      <a:pt x="48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12" name="Google Shape;2812;p8"/>
              <p:cNvSpPr/>
              <p:nvPr/>
            </p:nvSpPr>
            <p:spPr>
              <a:xfrm>
                <a:off x="784485" y="2070595"/>
                <a:ext cx="111745" cy="50343"/>
              </a:xfrm>
              <a:custGeom>
                <a:avLst/>
                <a:gdLst/>
                <a:ahLst/>
                <a:cxnLst/>
                <a:rect l="l" t="t" r="r" b="b"/>
                <a:pathLst>
                  <a:path w="3203" h="1443" extrusionOk="0">
                    <a:moveTo>
                      <a:pt x="3162" y="0"/>
                    </a:moveTo>
                    <a:cubicBezTo>
                      <a:pt x="3159" y="0"/>
                      <a:pt x="3155" y="1"/>
                      <a:pt x="3153" y="3"/>
                    </a:cubicBezTo>
                    <a:cubicBezTo>
                      <a:pt x="2753" y="215"/>
                      <a:pt x="2319" y="292"/>
                      <a:pt x="1885" y="415"/>
                    </a:cubicBezTo>
                    <a:cubicBezTo>
                      <a:pt x="1441" y="526"/>
                      <a:pt x="1040" y="737"/>
                      <a:pt x="650" y="971"/>
                    </a:cubicBezTo>
                    <a:cubicBezTo>
                      <a:pt x="428" y="1105"/>
                      <a:pt x="217" y="1249"/>
                      <a:pt x="17" y="1416"/>
                    </a:cubicBezTo>
                    <a:cubicBezTo>
                      <a:pt x="1" y="1432"/>
                      <a:pt x="14" y="1442"/>
                      <a:pt x="31" y="1442"/>
                    </a:cubicBezTo>
                    <a:cubicBezTo>
                      <a:pt x="37" y="1442"/>
                      <a:pt x="44" y="1441"/>
                      <a:pt x="50" y="1438"/>
                    </a:cubicBezTo>
                    <a:cubicBezTo>
                      <a:pt x="395" y="1138"/>
                      <a:pt x="818" y="904"/>
                      <a:pt x="1240" y="693"/>
                    </a:cubicBezTo>
                    <a:cubicBezTo>
                      <a:pt x="1451" y="593"/>
                      <a:pt x="1663" y="515"/>
                      <a:pt x="1885" y="448"/>
                    </a:cubicBezTo>
                    <a:cubicBezTo>
                      <a:pt x="2096" y="393"/>
                      <a:pt x="2319" y="348"/>
                      <a:pt x="2519" y="292"/>
                    </a:cubicBezTo>
                    <a:cubicBezTo>
                      <a:pt x="2753" y="237"/>
                      <a:pt x="2975" y="159"/>
                      <a:pt x="3176" y="25"/>
                    </a:cubicBezTo>
                    <a:cubicBezTo>
                      <a:pt x="3202" y="17"/>
                      <a:pt x="3178" y="0"/>
                      <a:pt x="3162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13" name="Google Shape;2813;p8"/>
              <p:cNvSpPr/>
              <p:nvPr/>
            </p:nvSpPr>
            <p:spPr>
              <a:xfrm>
                <a:off x="859949" y="2079073"/>
                <a:ext cx="70438" cy="20374"/>
              </a:xfrm>
              <a:custGeom>
                <a:avLst/>
                <a:gdLst/>
                <a:ahLst/>
                <a:cxnLst/>
                <a:rect l="l" t="t" r="r" b="b"/>
                <a:pathLst>
                  <a:path w="2019" h="584" extrusionOk="0">
                    <a:moveTo>
                      <a:pt x="1983" y="1"/>
                    </a:moveTo>
                    <a:cubicBezTo>
                      <a:pt x="1977" y="1"/>
                      <a:pt x="1972" y="2"/>
                      <a:pt x="1969" y="5"/>
                    </a:cubicBezTo>
                    <a:cubicBezTo>
                      <a:pt x="1379" y="361"/>
                      <a:pt x="667" y="328"/>
                      <a:pt x="34" y="550"/>
                    </a:cubicBezTo>
                    <a:cubicBezTo>
                      <a:pt x="0" y="561"/>
                      <a:pt x="34" y="583"/>
                      <a:pt x="56" y="583"/>
                    </a:cubicBezTo>
                    <a:cubicBezTo>
                      <a:pt x="690" y="361"/>
                      <a:pt x="1435" y="427"/>
                      <a:pt x="2002" y="27"/>
                    </a:cubicBezTo>
                    <a:cubicBezTo>
                      <a:pt x="2018" y="11"/>
                      <a:pt x="1999" y="1"/>
                      <a:pt x="1983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14" name="Google Shape;2814;p8"/>
              <p:cNvSpPr/>
              <p:nvPr/>
            </p:nvSpPr>
            <p:spPr>
              <a:xfrm>
                <a:off x="719104" y="2205334"/>
                <a:ext cx="259214" cy="177717"/>
              </a:xfrm>
              <a:custGeom>
                <a:avLst/>
                <a:gdLst/>
                <a:ahLst/>
                <a:cxnLst/>
                <a:rect l="l" t="t" r="r" b="b"/>
                <a:pathLst>
                  <a:path w="7430" h="5094" extrusionOk="0">
                    <a:moveTo>
                      <a:pt x="2880" y="1"/>
                    </a:moveTo>
                    <a:lnTo>
                      <a:pt x="0" y="2537"/>
                    </a:lnTo>
                    <a:cubicBezTo>
                      <a:pt x="0" y="2537"/>
                      <a:pt x="267" y="3093"/>
                      <a:pt x="1157" y="3827"/>
                    </a:cubicBezTo>
                    <a:cubicBezTo>
                      <a:pt x="1677" y="4253"/>
                      <a:pt x="1844" y="4308"/>
                      <a:pt x="2019" y="4308"/>
                    </a:cubicBezTo>
                    <a:cubicBezTo>
                      <a:pt x="2049" y="4308"/>
                      <a:pt x="2080" y="4306"/>
                      <a:pt x="2113" y="4305"/>
                    </a:cubicBezTo>
                    <a:cubicBezTo>
                      <a:pt x="2146" y="4305"/>
                      <a:pt x="2179" y="4304"/>
                      <a:pt x="2217" y="4304"/>
                    </a:cubicBezTo>
                    <a:cubicBezTo>
                      <a:pt x="2295" y="4304"/>
                      <a:pt x="2389" y="4308"/>
                      <a:pt x="2524" y="4339"/>
                    </a:cubicBezTo>
                    <a:cubicBezTo>
                      <a:pt x="3147" y="4483"/>
                      <a:pt x="2870" y="4583"/>
                      <a:pt x="3348" y="4883"/>
                    </a:cubicBezTo>
                    <a:cubicBezTo>
                      <a:pt x="3590" y="5035"/>
                      <a:pt x="3772" y="5093"/>
                      <a:pt x="3974" y="5093"/>
                    </a:cubicBezTo>
                    <a:cubicBezTo>
                      <a:pt x="4171" y="5093"/>
                      <a:pt x="4386" y="5038"/>
                      <a:pt x="4694" y="4961"/>
                    </a:cubicBezTo>
                    <a:cubicBezTo>
                      <a:pt x="5305" y="4816"/>
                      <a:pt x="5194" y="4628"/>
                      <a:pt x="5205" y="4149"/>
                    </a:cubicBezTo>
                    <a:cubicBezTo>
                      <a:pt x="5228" y="3660"/>
                      <a:pt x="5461" y="3515"/>
                      <a:pt x="5962" y="3338"/>
                    </a:cubicBezTo>
                    <a:cubicBezTo>
                      <a:pt x="6462" y="3170"/>
                      <a:pt x="6996" y="3115"/>
                      <a:pt x="7218" y="2781"/>
                    </a:cubicBezTo>
                    <a:cubicBezTo>
                      <a:pt x="7430" y="2458"/>
                      <a:pt x="7252" y="1892"/>
                      <a:pt x="6896" y="1591"/>
                    </a:cubicBezTo>
                    <a:cubicBezTo>
                      <a:pt x="6807" y="1514"/>
                      <a:pt x="6684" y="1391"/>
                      <a:pt x="6540" y="1247"/>
                    </a:cubicBezTo>
                    <a:cubicBezTo>
                      <a:pt x="5883" y="557"/>
                      <a:pt x="4994" y="145"/>
                      <a:pt x="4037" y="78"/>
                    </a:cubicBezTo>
                    <a:lnTo>
                      <a:pt x="2880" y="1"/>
                    </a:ln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15" name="Google Shape;2815;p8"/>
              <p:cNvSpPr/>
              <p:nvPr/>
            </p:nvSpPr>
            <p:spPr>
              <a:xfrm>
                <a:off x="764110" y="2234850"/>
                <a:ext cx="158354" cy="92766"/>
              </a:xfrm>
              <a:custGeom>
                <a:avLst/>
                <a:gdLst/>
                <a:ahLst/>
                <a:cxnLst/>
                <a:rect l="l" t="t" r="r" b="b"/>
                <a:pathLst>
                  <a:path w="4539" h="2659" extrusionOk="0">
                    <a:moveTo>
                      <a:pt x="3214" y="0"/>
                    </a:moveTo>
                    <a:cubicBezTo>
                      <a:pt x="3036" y="0"/>
                      <a:pt x="2858" y="11"/>
                      <a:pt x="2680" y="33"/>
                    </a:cubicBezTo>
                    <a:cubicBezTo>
                      <a:pt x="2525" y="45"/>
                      <a:pt x="2369" y="67"/>
                      <a:pt x="2203" y="67"/>
                    </a:cubicBezTo>
                    <a:cubicBezTo>
                      <a:pt x="2058" y="67"/>
                      <a:pt x="1910" y="50"/>
                      <a:pt x="1762" y="50"/>
                    </a:cubicBezTo>
                    <a:cubicBezTo>
                      <a:pt x="1671" y="50"/>
                      <a:pt x="1580" y="56"/>
                      <a:pt x="1491" y="78"/>
                    </a:cubicBezTo>
                    <a:cubicBezTo>
                      <a:pt x="1313" y="122"/>
                      <a:pt x="1146" y="211"/>
                      <a:pt x="990" y="300"/>
                    </a:cubicBezTo>
                    <a:cubicBezTo>
                      <a:pt x="801" y="411"/>
                      <a:pt x="623" y="512"/>
                      <a:pt x="467" y="668"/>
                    </a:cubicBezTo>
                    <a:cubicBezTo>
                      <a:pt x="322" y="812"/>
                      <a:pt x="201" y="1012"/>
                      <a:pt x="189" y="1224"/>
                    </a:cubicBezTo>
                    <a:cubicBezTo>
                      <a:pt x="189" y="1301"/>
                      <a:pt x="201" y="1368"/>
                      <a:pt x="167" y="1446"/>
                    </a:cubicBezTo>
                    <a:cubicBezTo>
                      <a:pt x="134" y="1501"/>
                      <a:pt x="78" y="1546"/>
                      <a:pt x="45" y="1612"/>
                    </a:cubicBezTo>
                    <a:cubicBezTo>
                      <a:pt x="0" y="1724"/>
                      <a:pt x="67" y="1846"/>
                      <a:pt x="122" y="1958"/>
                    </a:cubicBezTo>
                    <a:cubicBezTo>
                      <a:pt x="245" y="2202"/>
                      <a:pt x="467" y="2403"/>
                      <a:pt x="734" y="2502"/>
                    </a:cubicBezTo>
                    <a:cubicBezTo>
                      <a:pt x="935" y="2569"/>
                      <a:pt x="1135" y="2569"/>
                      <a:pt x="1346" y="2581"/>
                    </a:cubicBezTo>
                    <a:cubicBezTo>
                      <a:pt x="1802" y="2603"/>
                      <a:pt x="2247" y="2636"/>
                      <a:pt x="2703" y="2658"/>
                    </a:cubicBezTo>
                    <a:cubicBezTo>
                      <a:pt x="2746" y="2658"/>
                      <a:pt x="2789" y="2659"/>
                      <a:pt x="2832" y="2659"/>
                    </a:cubicBezTo>
                    <a:cubicBezTo>
                      <a:pt x="2977" y="2659"/>
                      <a:pt x="3119" y="2652"/>
                      <a:pt x="3248" y="2591"/>
                    </a:cubicBezTo>
                    <a:cubicBezTo>
                      <a:pt x="3359" y="2536"/>
                      <a:pt x="3448" y="2447"/>
                      <a:pt x="3548" y="2380"/>
                    </a:cubicBezTo>
                    <a:cubicBezTo>
                      <a:pt x="3737" y="2291"/>
                      <a:pt x="3960" y="2291"/>
                      <a:pt x="4126" y="2180"/>
                    </a:cubicBezTo>
                    <a:cubicBezTo>
                      <a:pt x="4249" y="2091"/>
                      <a:pt x="4326" y="1958"/>
                      <a:pt x="4405" y="1835"/>
                    </a:cubicBezTo>
                    <a:cubicBezTo>
                      <a:pt x="4438" y="1768"/>
                      <a:pt x="4471" y="1713"/>
                      <a:pt x="4482" y="1646"/>
                    </a:cubicBezTo>
                    <a:cubicBezTo>
                      <a:pt x="4538" y="1346"/>
                      <a:pt x="4126" y="1101"/>
                      <a:pt x="4148" y="789"/>
                    </a:cubicBezTo>
                    <a:cubicBezTo>
                      <a:pt x="4160" y="723"/>
                      <a:pt x="4182" y="645"/>
                      <a:pt x="4182" y="579"/>
                    </a:cubicBezTo>
                    <a:cubicBezTo>
                      <a:pt x="4182" y="512"/>
                      <a:pt x="4148" y="456"/>
                      <a:pt x="4104" y="401"/>
                    </a:cubicBezTo>
                    <a:cubicBezTo>
                      <a:pt x="3915" y="122"/>
                      <a:pt x="3548" y="11"/>
                      <a:pt x="3214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16" name="Google Shape;2816;p8"/>
              <p:cNvSpPr/>
              <p:nvPr/>
            </p:nvSpPr>
            <p:spPr>
              <a:xfrm>
                <a:off x="752702" y="2228326"/>
                <a:ext cx="89242" cy="124199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3560" extrusionOk="0">
                    <a:moveTo>
                      <a:pt x="37" y="0"/>
                    </a:moveTo>
                    <a:cubicBezTo>
                      <a:pt x="18" y="0"/>
                      <a:pt x="0" y="16"/>
                      <a:pt x="16" y="31"/>
                    </a:cubicBezTo>
                    <a:cubicBezTo>
                      <a:pt x="483" y="398"/>
                      <a:pt x="961" y="776"/>
                      <a:pt x="1239" y="1299"/>
                    </a:cubicBezTo>
                    <a:cubicBezTo>
                      <a:pt x="1529" y="1811"/>
                      <a:pt x="1618" y="2400"/>
                      <a:pt x="1907" y="2912"/>
                    </a:cubicBezTo>
                    <a:cubicBezTo>
                      <a:pt x="2040" y="3179"/>
                      <a:pt x="2229" y="3413"/>
                      <a:pt x="2496" y="3557"/>
                    </a:cubicBezTo>
                    <a:cubicBezTo>
                      <a:pt x="2499" y="3558"/>
                      <a:pt x="2503" y="3559"/>
                      <a:pt x="2506" y="3559"/>
                    </a:cubicBezTo>
                    <a:cubicBezTo>
                      <a:pt x="2529" y="3559"/>
                      <a:pt x="2558" y="3533"/>
                      <a:pt x="2530" y="3524"/>
                    </a:cubicBezTo>
                    <a:cubicBezTo>
                      <a:pt x="2062" y="3179"/>
                      <a:pt x="1851" y="2656"/>
                      <a:pt x="1662" y="2133"/>
                    </a:cubicBezTo>
                    <a:cubicBezTo>
                      <a:pt x="1561" y="1844"/>
                      <a:pt x="1462" y="1566"/>
                      <a:pt x="1317" y="1299"/>
                    </a:cubicBezTo>
                    <a:cubicBezTo>
                      <a:pt x="1183" y="1043"/>
                      <a:pt x="1005" y="821"/>
                      <a:pt x="794" y="620"/>
                    </a:cubicBezTo>
                    <a:cubicBezTo>
                      <a:pt x="572" y="398"/>
                      <a:pt x="316" y="198"/>
                      <a:pt x="60" y="9"/>
                    </a:cubicBezTo>
                    <a:cubicBezTo>
                      <a:pt x="54" y="3"/>
                      <a:pt x="45" y="0"/>
                      <a:pt x="37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17" name="Google Shape;2817;p8"/>
              <p:cNvSpPr/>
              <p:nvPr/>
            </p:nvSpPr>
            <p:spPr>
              <a:xfrm>
                <a:off x="768122" y="2226197"/>
                <a:ext cx="98139" cy="137527"/>
              </a:xfrm>
              <a:custGeom>
                <a:avLst/>
                <a:gdLst/>
                <a:ahLst/>
                <a:cxnLst/>
                <a:rect l="l" t="t" r="r" b="b"/>
                <a:pathLst>
                  <a:path w="2813" h="3942" extrusionOk="0">
                    <a:moveTo>
                      <a:pt x="38" y="0"/>
                    </a:moveTo>
                    <a:cubicBezTo>
                      <a:pt x="19" y="0"/>
                      <a:pt x="1" y="16"/>
                      <a:pt x="19" y="26"/>
                    </a:cubicBezTo>
                    <a:cubicBezTo>
                      <a:pt x="108" y="92"/>
                      <a:pt x="197" y="148"/>
                      <a:pt x="286" y="214"/>
                    </a:cubicBezTo>
                    <a:cubicBezTo>
                      <a:pt x="274" y="214"/>
                      <a:pt x="274" y="226"/>
                      <a:pt x="274" y="226"/>
                    </a:cubicBezTo>
                    <a:cubicBezTo>
                      <a:pt x="264" y="281"/>
                      <a:pt x="296" y="337"/>
                      <a:pt x="341" y="370"/>
                    </a:cubicBezTo>
                    <a:cubicBezTo>
                      <a:pt x="385" y="437"/>
                      <a:pt x="441" y="493"/>
                      <a:pt x="497" y="548"/>
                    </a:cubicBezTo>
                    <a:cubicBezTo>
                      <a:pt x="608" y="659"/>
                      <a:pt x="708" y="770"/>
                      <a:pt x="820" y="893"/>
                    </a:cubicBezTo>
                    <a:cubicBezTo>
                      <a:pt x="1031" y="1116"/>
                      <a:pt x="1242" y="1349"/>
                      <a:pt x="1409" y="1605"/>
                    </a:cubicBezTo>
                    <a:cubicBezTo>
                      <a:pt x="1732" y="2094"/>
                      <a:pt x="1932" y="2639"/>
                      <a:pt x="2187" y="3140"/>
                    </a:cubicBezTo>
                    <a:cubicBezTo>
                      <a:pt x="2332" y="3418"/>
                      <a:pt x="2499" y="3707"/>
                      <a:pt x="2721" y="3929"/>
                    </a:cubicBezTo>
                    <a:cubicBezTo>
                      <a:pt x="2726" y="3938"/>
                      <a:pt x="2735" y="3941"/>
                      <a:pt x="2744" y="3941"/>
                    </a:cubicBezTo>
                    <a:cubicBezTo>
                      <a:pt x="2759" y="3941"/>
                      <a:pt x="2773" y="3932"/>
                      <a:pt x="2766" y="3918"/>
                    </a:cubicBezTo>
                    <a:cubicBezTo>
                      <a:pt x="2599" y="3684"/>
                      <a:pt x="2443" y="3451"/>
                      <a:pt x="2310" y="3207"/>
                    </a:cubicBezTo>
                    <a:cubicBezTo>
                      <a:pt x="2177" y="2962"/>
                      <a:pt x="2065" y="2706"/>
                      <a:pt x="1943" y="2450"/>
                    </a:cubicBezTo>
                    <a:cubicBezTo>
                      <a:pt x="1821" y="2206"/>
                      <a:pt x="1698" y="1949"/>
                      <a:pt x="1554" y="1716"/>
                    </a:cubicBezTo>
                    <a:cubicBezTo>
                      <a:pt x="1398" y="1460"/>
                      <a:pt x="1208" y="1227"/>
                      <a:pt x="1008" y="1004"/>
                    </a:cubicBezTo>
                    <a:lnTo>
                      <a:pt x="642" y="637"/>
                    </a:lnTo>
                    <a:cubicBezTo>
                      <a:pt x="586" y="570"/>
                      <a:pt x="519" y="504"/>
                      <a:pt x="452" y="437"/>
                    </a:cubicBezTo>
                    <a:cubicBezTo>
                      <a:pt x="408" y="392"/>
                      <a:pt x="319" y="326"/>
                      <a:pt x="319" y="248"/>
                    </a:cubicBezTo>
                    <a:lnTo>
                      <a:pt x="319" y="248"/>
                    </a:lnTo>
                    <a:cubicBezTo>
                      <a:pt x="675" y="515"/>
                      <a:pt x="1031" y="793"/>
                      <a:pt x="1342" y="1126"/>
                    </a:cubicBezTo>
                    <a:cubicBezTo>
                      <a:pt x="1720" y="1549"/>
                      <a:pt x="1943" y="2050"/>
                      <a:pt x="2209" y="2539"/>
                    </a:cubicBezTo>
                    <a:cubicBezTo>
                      <a:pt x="2354" y="2806"/>
                      <a:pt x="2510" y="3073"/>
                      <a:pt x="2733" y="3296"/>
                    </a:cubicBezTo>
                    <a:cubicBezTo>
                      <a:pt x="2739" y="3302"/>
                      <a:pt x="2748" y="3305"/>
                      <a:pt x="2758" y="3305"/>
                    </a:cubicBezTo>
                    <a:cubicBezTo>
                      <a:pt x="2784" y="3305"/>
                      <a:pt x="2812" y="3286"/>
                      <a:pt x="2788" y="3262"/>
                    </a:cubicBezTo>
                    <a:cubicBezTo>
                      <a:pt x="2443" y="2829"/>
                      <a:pt x="2209" y="2339"/>
                      <a:pt x="1932" y="1850"/>
                    </a:cubicBezTo>
                    <a:cubicBezTo>
                      <a:pt x="1787" y="1605"/>
                      <a:pt x="1631" y="1371"/>
                      <a:pt x="1453" y="1160"/>
                    </a:cubicBezTo>
                    <a:cubicBezTo>
                      <a:pt x="1265" y="948"/>
                      <a:pt x="1053" y="760"/>
                      <a:pt x="830" y="582"/>
                    </a:cubicBezTo>
                    <a:cubicBezTo>
                      <a:pt x="575" y="370"/>
                      <a:pt x="319" y="192"/>
                      <a:pt x="52" y="3"/>
                    </a:cubicBezTo>
                    <a:cubicBezTo>
                      <a:pt x="47" y="1"/>
                      <a:pt x="43" y="0"/>
                      <a:pt x="38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18" name="Google Shape;2818;p8"/>
              <p:cNvSpPr/>
              <p:nvPr/>
            </p:nvSpPr>
            <p:spPr>
              <a:xfrm>
                <a:off x="795649" y="2231221"/>
                <a:ext cx="97929" cy="89486"/>
              </a:xfrm>
              <a:custGeom>
                <a:avLst/>
                <a:gdLst/>
                <a:ahLst/>
                <a:cxnLst/>
                <a:rect l="l" t="t" r="r" b="b"/>
                <a:pathLst>
                  <a:path w="2807" h="2565" extrusionOk="0">
                    <a:moveTo>
                      <a:pt x="33" y="1"/>
                    </a:moveTo>
                    <a:cubicBezTo>
                      <a:pt x="20" y="1"/>
                      <a:pt x="1" y="17"/>
                      <a:pt x="19" y="26"/>
                    </a:cubicBezTo>
                    <a:cubicBezTo>
                      <a:pt x="442" y="271"/>
                      <a:pt x="831" y="582"/>
                      <a:pt x="1165" y="938"/>
                    </a:cubicBezTo>
                    <a:cubicBezTo>
                      <a:pt x="1509" y="1316"/>
                      <a:pt x="1776" y="1750"/>
                      <a:pt x="2132" y="2117"/>
                    </a:cubicBezTo>
                    <a:cubicBezTo>
                      <a:pt x="2310" y="2306"/>
                      <a:pt x="2510" y="2484"/>
                      <a:pt x="2755" y="2562"/>
                    </a:cubicBezTo>
                    <a:cubicBezTo>
                      <a:pt x="2759" y="2564"/>
                      <a:pt x="2764" y="2565"/>
                      <a:pt x="2768" y="2565"/>
                    </a:cubicBezTo>
                    <a:cubicBezTo>
                      <a:pt x="2788" y="2565"/>
                      <a:pt x="2807" y="2547"/>
                      <a:pt x="2789" y="2529"/>
                    </a:cubicBezTo>
                    <a:cubicBezTo>
                      <a:pt x="2577" y="2418"/>
                      <a:pt x="2389" y="2284"/>
                      <a:pt x="2221" y="2117"/>
                    </a:cubicBezTo>
                    <a:cubicBezTo>
                      <a:pt x="2043" y="1939"/>
                      <a:pt x="1888" y="1739"/>
                      <a:pt x="1732" y="1538"/>
                    </a:cubicBezTo>
                    <a:cubicBezTo>
                      <a:pt x="1565" y="1338"/>
                      <a:pt x="1410" y="1127"/>
                      <a:pt x="1232" y="938"/>
                    </a:cubicBezTo>
                    <a:cubicBezTo>
                      <a:pt x="1076" y="772"/>
                      <a:pt x="898" y="604"/>
                      <a:pt x="709" y="460"/>
                    </a:cubicBezTo>
                    <a:cubicBezTo>
                      <a:pt x="498" y="293"/>
                      <a:pt x="275" y="137"/>
                      <a:pt x="41" y="4"/>
                    </a:cubicBezTo>
                    <a:cubicBezTo>
                      <a:pt x="39" y="2"/>
                      <a:pt x="37" y="1"/>
                      <a:pt x="33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19" name="Google Shape;2819;p8"/>
              <p:cNvSpPr/>
              <p:nvPr/>
            </p:nvSpPr>
            <p:spPr>
              <a:xfrm>
                <a:off x="860228" y="2279437"/>
                <a:ext cx="48424" cy="35829"/>
              </a:xfrm>
              <a:custGeom>
                <a:avLst/>
                <a:gdLst/>
                <a:ahLst/>
                <a:cxnLst/>
                <a:rect l="l" t="t" r="r" b="b"/>
                <a:pathLst>
                  <a:path w="1388" h="1027" extrusionOk="0">
                    <a:moveTo>
                      <a:pt x="39" y="1"/>
                    </a:moveTo>
                    <a:cubicBezTo>
                      <a:pt x="18" y="1"/>
                      <a:pt x="0" y="13"/>
                      <a:pt x="14" y="35"/>
                    </a:cubicBezTo>
                    <a:cubicBezTo>
                      <a:pt x="170" y="268"/>
                      <a:pt x="370" y="468"/>
                      <a:pt x="593" y="646"/>
                    </a:cubicBezTo>
                    <a:cubicBezTo>
                      <a:pt x="804" y="813"/>
                      <a:pt x="1060" y="969"/>
                      <a:pt x="1327" y="1024"/>
                    </a:cubicBezTo>
                    <a:cubicBezTo>
                      <a:pt x="1331" y="1026"/>
                      <a:pt x="1336" y="1026"/>
                      <a:pt x="1341" y="1026"/>
                    </a:cubicBezTo>
                    <a:cubicBezTo>
                      <a:pt x="1368" y="1026"/>
                      <a:pt x="1387" y="999"/>
                      <a:pt x="1349" y="980"/>
                    </a:cubicBezTo>
                    <a:cubicBezTo>
                      <a:pt x="1104" y="868"/>
                      <a:pt x="860" y="757"/>
                      <a:pt x="637" y="591"/>
                    </a:cubicBezTo>
                    <a:cubicBezTo>
                      <a:pt x="415" y="435"/>
                      <a:pt x="226" y="235"/>
                      <a:pt x="70" y="12"/>
                    </a:cubicBezTo>
                    <a:cubicBezTo>
                      <a:pt x="62" y="4"/>
                      <a:pt x="50" y="1"/>
                      <a:pt x="39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20" name="Google Shape;2820;p8"/>
              <p:cNvSpPr/>
              <p:nvPr/>
            </p:nvSpPr>
            <p:spPr>
              <a:xfrm>
                <a:off x="799627" y="2215277"/>
                <a:ext cx="143771" cy="89731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572" extrusionOk="0">
                    <a:moveTo>
                      <a:pt x="45" y="1"/>
                    </a:moveTo>
                    <a:cubicBezTo>
                      <a:pt x="26" y="1"/>
                      <a:pt x="0" y="11"/>
                      <a:pt x="16" y="27"/>
                    </a:cubicBezTo>
                    <a:cubicBezTo>
                      <a:pt x="95" y="139"/>
                      <a:pt x="228" y="171"/>
                      <a:pt x="350" y="205"/>
                    </a:cubicBezTo>
                    <a:cubicBezTo>
                      <a:pt x="506" y="238"/>
                      <a:pt x="673" y="272"/>
                      <a:pt x="829" y="305"/>
                    </a:cubicBezTo>
                    <a:cubicBezTo>
                      <a:pt x="1151" y="383"/>
                      <a:pt x="1474" y="494"/>
                      <a:pt x="1763" y="672"/>
                    </a:cubicBezTo>
                    <a:cubicBezTo>
                      <a:pt x="2041" y="850"/>
                      <a:pt x="2263" y="1073"/>
                      <a:pt x="2508" y="1284"/>
                    </a:cubicBezTo>
                    <a:cubicBezTo>
                      <a:pt x="2630" y="1384"/>
                      <a:pt x="2752" y="1484"/>
                      <a:pt x="2886" y="1573"/>
                    </a:cubicBezTo>
                    <a:cubicBezTo>
                      <a:pt x="3031" y="1662"/>
                      <a:pt x="3187" y="1740"/>
                      <a:pt x="3331" y="1829"/>
                    </a:cubicBezTo>
                    <a:cubicBezTo>
                      <a:pt x="3486" y="1918"/>
                      <a:pt x="3631" y="2018"/>
                      <a:pt x="3753" y="2141"/>
                    </a:cubicBezTo>
                    <a:cubicBezTo>
                      <a:pt x="3809" y="2196"/>
                      <a:pt x="3865" y="2252"/>
                      <a:pt x="3909" y="2329"/>
                    </a:cubicBezTo>
                    <a:cubicBezTo>
                      <a:pt x="3954" y="2396"/>
                      <a:pt x="3987" y="2474"/>
                      <a:pt x="4032" y="2552"/>
                    </a:cubicBezTo>
                    <a:cubicBezTo>
                      <a:pt x="4041" y="2566"/>
                      <a:pt x="4058" y="2572"/>
                      <a:pt x="4075" y="2572"/>
                    </a:cubicBezTo>
                    <a:cubicBezTo>
                      <a:pt x="4098" y="2572"/>
                      <a:pt x="4121" y="2560"/>
                      <a:pt x="4121" y="2541"/>
                    </a:cubicBezTo>
                    <a:cubicBezTo>
                      <a:pt x="4109" y="2396"/>
                      <a:pt x="4020" y="2262"/>
                      <a:pt x="3931" y="2151"/>
                    </a:cubicBezTo>
                    <a:cubicBezTo>
                      <a:pt x="3832" y="2040"/>
                      <a:pt x="3720" y="1940"/>
                      <a:pt x="3598" y="1862"/>
                    </a:cubicBezTo>
                    <a:cubicBezTo>
                      <a:pt x="3308" y="1673"/>
                      <a:pt x="2997" y="1540"/>
                      <a:pt x="2730" y="1328"/>
                    </a:cubicBezTo>
                    <a:cubicBezTo>
                      <a:pt x="2475" y="1128"/>
                      <a:pt x="2252" y="895"/>
                      <a:pt x="1985" y="705"/>
                    </a:cubicBezTo>
                    <a:cubicBezTo>
                      <a:pt x="1718" y="517"/>
                      <a:pt x="1418" y="394"/>
                      <a:pt x="1106" y="305"/>
                    </a:cubicBezTo>
                    <a:cubicBezTo>
                      <a:pt x="928" y="250"/>
                      <a:pt x="740" y="205"/>
                      <a:pt x="550" y="171"/>
                    </a:cubicBezTo>
                    <a:cubicBezTo>
                      <a:pt x="384" y="139"/>
                      <a:pt x="184" y="139"/>
                      <a:pt x="61" y="5"/>
                    </a:cubicBezTo>
                    <a:cubicBezTo>
                      <a:pt x="58" y="2"/>
                      <a:pt x="52" y="1"/>
                      <a:pt x="45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21" name="Google Shape;2821;p8"/>
              <p:cNvSpPr/>
              <p:nvPr/>
            </p:nvSpPr>
            <p:spPr>
              <a:xfrm>
                <a:off x="830224" y="2212905"/>
                <a:ext cx="90394" cy="61960"/>
              </a:xfrm>
              <a:custGeom>
                <a:avLst/>
                <a:gdLst/>
                <a:ahLst/>
                <a:cxnLst/>
                <a:rect l="l" t="t" r="r" b="b"/>
                <a:pathLst>
                  <a:path w="2591" h="1776" extrusionOk="0">
                    <a:moveTo>
                      <a:pt x="61" y="0"/>
                    </a:moveTo>
                    <a:cubicBezTo>
                      <a:pt x="27" y="0"/>
                      <a:pt x="0" y="37"/>
                      <a:pt x="18" y="73"/>
                    </a:cubicBezTo>
                    <a:cubicBezTo>
                      <a:pt x="41" y="106"/>
                      <a:pt x="85" y="118"/>
                      <a:pt x="118" y="140"/>
                    </a:cubicBezTo>
                    <a:cubicBezTo>
                      <a:pt x="163" y="162"/>
                      <a:pt x="219" y="184"/>
                      <a:pt x="274" y="217"/>
                    </a:cubicBezTo>
                    <a:cubicBezTo>
                      <a:pt x="474" y="306"/>
                      <a:pt x="674" y="384"/>
                      <a:pt x="886" y="473"/>
                    </a:cubicBezTo>
                    <a:cubicBezTo>
                      <a:pt x="1086" y="562"/>
                      <a:pt x="1286" y="662"/>
                      <a:pt x="1487" y="773"/>
                    </a:cubicBezTo>
                    <a:cubicBezTo>
                      <a:pt x="1675" y="896"/>
                      <a:pt x="1853" y="1040"/>
                      <a:pt x="2020" y="1208"/>
                    </a:cubicBezTo>
                    <a:cubicBezTo>
                      <a:pt x="2209" y="1385"/>
                      <a:pt x="2365" y="1586"/>
                      <a:pt x="2543" y="1764"/>
                    </a:cubicBezTo>
                    <a:cubicBezTo>
                      <a:pt x="2547" y="1772"/>
                      <a:pt x="2556" y="1776"/>
                      <a:pt x="2564" y="1776"/>
                    </a:cubicBezTo>
                    <a:cubicBezTo>
                      <a:pt x="2578" y="1776"/>
                      <a:pt x="2590" y="1766"/>
                      <a:pt x="2576" y="1752"/>
                    </a:cubicBezTo>
                    <a:cubicBezTo>
                      <a:pt x="2342" y="1441"/>
                      <a:pt x="2065" y="1141"/>
                      <a:pt x="1753" y="896"/>
                    </a:cubicBezTo>
                    <a:cubicBezTo>
                      <a:pt x="1430" y="651"/>
                      <a:pt x="1064" y="496"/>
                      <a:pt x="696" y="340"/>
                    </a:cubicBezTo>
                    <a:cubicBezTo>
                      <a:pt x="597" y="306"/>
                      <a:pt x="496" y="262"/>
                      <a:pt x="385" y="217"/>
                    </a:cubicBezTo>
                    <a:cubicBezTo>
                      <a:pt x="340" y="195"/>
                      <a:pt x="285" y="173"/>
                      <a:pt x="229" y="150"/>
                    </a:cubicBezTo>
                    <a:cubicBezTo>
                      <a:pt x="207" y="140"/>
                      <a:pt x="185" y="118"/>
                      <a:pt x="163" y="106"/>
                    </a:cubicBezTo>
                    <a:cubicBezTo>
                      <a:pt x="152" y="106"/>
                      <a:pt x="140" y="106"/>
                      <a:pt x="130" y="95"/>
                    </a:cubicBezTo>
                    <a:cubicBezTo>
                      <a:pt x="118" y="95"/>
                      <a:pt x="107" y="84"/>
                      <a:pt x="96" y="84"/>
                    </a:cubicBezTo>
                    <a:cubicBezTo>
                      <a:pt x="74" y="73"/>
                      <a:pt x="63" y="61"/>
                      <a:pt x="63" y="29"/>
                    </a:cubicBezTo>
                    <a:lnTo>
                      <a:pt x="63" y="29"/>
                    </a:lnTo>
                    <a:cubicBezTo>
                      <a:pt x="65" y="31"/>
                      <a:pt x="68" y="31"/>
                      <a:pt x="71" y="31"/>
                    </a:cubicBezTo>
                    <a:cubicBezTo>
                      <a:pt x="84" y="31"/>
                      <a:pt x="103" y="15"/>
                      <a:pt x="85" y="6"/>
                    </a:cubicBezTo>
                    <a:cubicBezTo>
                      <a:pt x="77" y="2"/>
                      <a:pt x="69" y="0"/>
                      <a:pt x="61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22" name="Google Shape;2822;p8"/>
              <p:cNvSpPr/>
              <p:nvPr/>
            </p:nvSpPr>
            <p:spPr>
              <a:xfrm>
                <a:off x="851157" y="2217266"/>
                <a:ext cx="97092" cy="58053"/>
              </a:xfrm>
              <a:custGeom>
                <a:avLst/>
                <a:gdLst/>
                <a:ahLst/>
                <a:cxnLst/>
                <a:rect l="l" t="t" r="r" b="b"/>
                <a:pathLst>
                  <a:path w="2783" h="1664" extrusionOk="0">
                    <a:moveTo>
                      <a:pt x="23" y="0"/>
                    </a:moveTo>
                    <a:cubicBezTo>
                      <a:pt x="12" y="0"/>
                      <a:pt x="1" y="17"/>
                      <a:pt x="19" y="25"/>
                    </a:cubicBezTo>
                    <a:cubicBezTo>
                      <a:pt x="408" y="159"/>
                      <a:pt x="808" y="304"/>
                      <a:pt x="1164" y="526"/>
                    </a:cubicBezTo>
                    <a:cubicBezTo>
                      <a:pt x="1509" y="749"/>
                      <a:pt x="1787" y="1038"/>
                      <a:pt x="2121" y="1283"/>
                    </a:cubicBezTo>
                    <a:cubicBezTo>
                      <a:pt x="2221" y="1349"/>
                      <a:pt x="2310" y="1416"/>
                      <a:pt x="2410" y="1483"/>
                    </a:cubicBezTo>
                    <a:cubicBezTo>
                      <a:pt x="2510" y="1550"/>
                      <a:pt x="2610" y="1627"/>
                      <a:pt x="2721" y="1661"/>
                    </a:cubicBezTo>
                    <a:cubicBezTo>
                      <a:pt x="2725" y="1663"/>
                      <a:pt x="2730" y="1664"/>
                      <a:pt x="2735" y="1664"/>
                    </a:cubicBezTo>
                    <a:cubicBezTo>
                      <a:pt x="2757" y="1664"/>
                      <a:pt x="2782" y="1645"/>
                      <a:pt x="2755" y="1627"/>
                    </a:cubicBezTo>
                    <a:cubicBezTo>
                      <a:pt x="2688" y="1550"/>
                      <a:pt x="2577" y="1505"/>
                      <a:pt x="2488" y="1449"/>
                    </a:cubicBezTo>
                    <a:cubicBezTo>
                      <a:pt x="2399" y="1394"/>
                      <a:pt x="2310" y="1338"/>
                      <a:pt x="2232" y="1283"/>
                    </a:cubicBezTo>
                    <a:cubicBezTo>
                      <a:pt x="2054" y="1160"/>
                      <a:pt x="1898" y="1038"/>
                      <a:pt x="1732" y="905"/>
                    </a:cubicBezTo>
                    <a:cubicBezTo>
                      <a:pt x="1565" y="771"/>
                      <a:pt x="1409" y="638"/>
                      <a:pt x="1231" y="526"/>
                    </a:cubicBezTo>
                    <a:cubicBezTo>
                      <a:pt x="1064" y="415"/>
                      <a:pt x="887" y="326"/>
                      <a:pt x="697" y="248"/>
                    </a:cubicBezTo>
                    <a:cubicBezTo>
                      <a:pt x="486" y="159"/>
                      <a:pt x="252" y="82"/>
                      <a:pt x="30" y="3"/>
                    </a:cubicBezTo>
                    <a:cubicBezTo>
                      <a:pt x="28" y="1"/>
                      <a:pt x="25" y="0"/>
                      <a:pt x="2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23" name="Google Shape;2823;p8"/>
              <p:cNvSpPr/>
              <p:nvPr/>
            </p:nvSpPr>
            <p:spPr>
              <a:xfrm>
                <a:off x="939739" y="2259062"/>
                <a:ext cx="19851" cy="16083"/>
              </a:xfrm>
              <a:custGeom>
                <a:avLst/>
                <a:gdLst/>
                <a:ahLst/>
                <a:cxnLst/>
                <a:rect l="l" t="t" r="r" b="b"/>
                <a:pathLst>
                  <a:path w="569" h="461" extrusionOk="0">
                    <a:moveTo>
                      <a:pt x="45" y="0"/>
                    </a:moveTo>
                    <a:cubicBezTo>
                      <a:pt x="24" y="0"/>
                      <a:pt x="0" y="31"/>
                      <a:pt x="27" y="40"/>
                    </a:cubicBezTo>
                    <a:cubicBezTo>
                      <a:pt x="216" y="151"/>
                      <a:pt x="360" y="296"/>
                      <a:pt x="505" y="451"/>
                    </a:cubicBezTo>
                    <a:cubicBezTo>
                      <a:pt x="512" y="458"/>
                      <a:pt x="520" y="461"/>
                      <a:pt x="529" y="461"/>
                    </a:cubicBezTo>
                    <a:cubicBezTo>
                      <a:pt x="549" y="461"/>
                      <a:pt x="569" y="445"/>
                      <a:pt x="560" y="429"/>
                    </a:cubicBezTo>
                    <a:cubicBezTo>
                      <a:pt x="438" y="251"/>
                      <a:pt x="249" y="107"/>
                      <a:pt x="60" y="6"/>
                    </a:cubicBezTo>
                    <a:cubicBezTo>
                      <a:pt x="56" y="2"/>
                      <a:pt x="51" y="0"/>
                      <a:pt x="45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24" name="Google Shape;2824;p8"/>
              <p:cNvSpPr/>
              <p:nvPr/>
            </p:nvSpPr>
            <p:spPr>
              <a:xfrm>
                <a:off x="611229" y="2194065"/>
                <a:ext cx="224676" cy="201440"/>
              </a:xfrm>
              <a:custGeom>
                <a:avLst/>
                <a:gdLst/>
                <a:ahLst/>
                <a:cxnLst/>
                <a:rect l="l" t="t" r="r" b="b"/>
                <a:pathLst>
                  <a:path w="6440" h="5774" extrusionOk="0">
                    <a:moveTo>
                      <a:pt x="890" y="1"/>
                    </a:moveTo>
                    <a:cubicBezTo>
                      <a:pt x="890" y="1"/>
                      <a:pt x="33" y="457"/>
                      <a:pt x="11" y="1414"/>
                    </a:cubicBezTo>
                    <a:cubicBezTo>
                      <a:pt x="0" y="2370"/>
                      <a:pt x="100" y="3360"/>
                      <a:pt x="789" y="4027"/>
                    </a:cubicBezTo>
                    <a:cubicBezTo>
                      <a:pt x="1468" y="4706"/>
                      <a:pt x="1758" y="5006"/>
                      <a:pt x="2169" y="5307"/>
                    </a:cubicBezTo>
                    <a:cubicBezTo>
                      <a:pt x="2514" y="5551"/>
                      <a:pt x="2851" y="5723"/>
                      <a:pt x="3158" y="5723"/>
                    </a:cubicBezTo>
                    <a:cubicBezTo>
                      <a:pt x="3226" y="5723"/>
                      <a:pt x="3294" y="5714"/>
                      <a:pt x="3359" y="5695"/>
                    </a:cubicBezTo>
                    <a:cubicBezTo>
                      <a:pt x="3651" y="5611"/>
                      <a:pt x="4119" y="5270"/>
                      <a:pt x="4614" y="5270"/>
                    </a:cubicBezTo>
                    <a:cubicBezTo>
                      <a:pt x="4703" y="5270"/>
                      <a:pt x="4793" y="5281"/>
                      <a:pt x="4882" y="5307"/>
                    </a:cubicBezTo>
                    <a:cubicBezTo>
                      <a:pt x="5441" y="5461"/>
                      <a:pt x="5548" y="5722"/>
                      <a:pt x="5783" y="5722"/>
                    </a:cubicBezTo>
                    <a:cubicBezTo>
                      <a:pt x="5801" y="5722"/>
                      <a:pt x="5819" y="5721"/>
                      <a:pt x="5839" y="5718"/>
                    </a:cubicBezTo>
                    <a:cubicBezTo>
                      <a:pt x="6117" y="5673"/>
                      <a:pt x="6140" y="5774"/>
                      <a:pt x="6140" y="5362"/>
                    </a:cubicBezTo>
                    <a:cubicBezTo>
                      <a:pt x="6128" y="4939"/>
                      <a:pt x="6229" y="5017"/>
                      <a:pt x="6140" y="4605"/>
                    </a:cubicBezTo>
                    <a:cubicBezTo>
                      <a:pt x="6051" y="4183"/>
                      <a:pt x="5828" y="4161"/>
                      <a:pt x="5839" y="3927"/>
                    </a:cubicBezTo>
                    <a:cubicBezTo>
                      <a:pt x="5850" y="3683"/>
                      <a:pt x="6061" y="3772"/>
                      <a:pt x="6251" y="3438"/>
                    </a:cubicBezTo>
                    <a:cubicBezTo>
                      <a:pt x="6440" y="3104"/>
                      <a:pt x="6440" y="3015"/>
                      <a:pt x="6051" y="2581"/>
                    </a:cubicBezTo>
                    <a:cubicBezTo>
                      <a:pt x="5661" y="2148"/>
                      <a:pt x="4527" y="1847"/>
                      <a:pt x="4527" y="1847"/>
                    </a:cubicBezTo>
                    <a:lnTo>
                      <a:pt x="2291" y="401"/>
                    </a:lnTo>
                    <a:lnTo>
                      <a:pt x="890" y="1"/>
                    </a:ln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25" name="Google Shape;2825;p8"/>
              <p:cNvSpPr/>
              <p:nvPr/>
            </p:nvSpPr>
            <p:spPr>
              <a:xfrm>
                <a:off x="625185" y="2194065"/>
                <a:ext cx="210721" cy="167495"/>
              </a:xfrm>
              <a:custGeom>
                <a:avLst/>
                <a:gdLst/>
                <a:ahLst/>
                <a:cxnLst/>
                <a:rect l="l" t="t" r="r" b="b"/>
                <a:pathLst>
                  <a:path w="6040" h="4801" extrusionOk="0">
                    <a:moveTo>
                      <a:pt x="490" y="1"/>
                    </a:moveTo>
                    <a:cubicBezTo>
                      <a:pt x="490" y="1"/>
                      <a:pt x="245" y="134"/>
                      <a:pt x="11" y="401"/>
                    </a:cubicBezTo>
                    <a:cubicBezTo>
                      <a:pt x="1" y="502"/>
                      <a:pt x="1" y="601"/>
                      <a:pt x="11" y="713"/>
                    </a:cubicBezTo>
                    <a:cubicBezTo>
                      <a:pt x="56" y="991"/>
                      <a:pt x="189" y="1247"/>
                      <a:pt x="367" y="1458"/>
                    </a:cubicBezTo>
                    <a:cubicBezTo>
                      <a:pt x="468" y="1570"/>
                      <a:pt x="567" y="1669"/>
                      <a:pt x="634" y="1803"/>
                    </a:cubicBezTo>
                    <a:cubicBezTo>
                      <a:pt x="701" y="1925"/>
                      <a:pt x="735" y="2059"/>
                      <a:pt x="779" y="2192"/>
                    </a:cubicBezTo>
                    <a:cubicBezTo>
                      <a:pt x="957" y="2648"/>
                      <a:pt x="1324" y="3026"/>
                      <a:pt x="1780" y="3193"/>
                    </a:cubicBezTo>
                    <a:cubicBezTo>
                      <a:pt x="1980" y="3271"/>
                      <a:pt x="2203" y="3305"/>
                      <a:pt x="2381" y="3416"/>
                    </a:cubicBezTo>
                    <a:cubicBezTo>
                      <a:pt x="2725" y="3638"/>
                      <a:pt x="2892" y="4116"/>
                      <a:pt x="3293" y="4183"/>
                    </a:cubicBezTo>
                    <a:cubicBezTo>
                      <a:pt x="3344" y="4194"/>
                      <a:pt x="3397" y="4197"/>
                      <a:pt x="3453" y="4197"/>
                    </a:cubicBezTo>
                    <a:cubicBezTo>
                      <a:pt x="3506" y="4197"/>
                      <a:pt x="3560" y="4194"/>
                      <a:pt x="3615" y="4194"/>
                    </a:cubicBezTo>
                    <a:cubicBezTo>
                      <a:pt x="3693" y="4187"/>
                      <a:pt x="3772" y="4183"/>
                      <a:pt x="3851" y="4183"/>
                    </a:cubicBezTo>
                    <a:cubicBezTo>
                      <a:pt x="4121" y="4183"/>
                      <a:pt x="4394" y="4225"/>
                      <a:pt x="4660" y="4294"/>
                    </a:cubicBezTo>
                    <a:cubicBezTo>
                      <a:pt x="4683" y="4306"/>
                      <a:pt x="4716" y="4316"/>
                      <a:pt x="4739" y="4328"/>
                    </a:cubicBezTo>
                    <a:cubicBezTo>
                      <a:pt x="4761" y="4361"/>
                      <a:pt x="4772" y="4395"/>
                      <a:pt x="4794" y="4428"/>
                    </a:cubicBezTo>
                    <a:cubicBezTo>
                      <a:pt x="4850" y="4539"/>
                      <a:pt x="5016" y="4539"/>
                      <a:pt x="5105" y="4628"/>
                    </a:cubicBezTo>
                    <a:cubicBezTo>
                      <a:pt x="5150" y="4672"/>
                      <a:pt x="5172" y="4728"/>
                      <a:pt x="5206" y="4761"/>
                    </a:cubicBezTo>
                    <a:cubicBezTo>
                      <a:pt x="5231" y="4786"/>
                      <a:pt x="5266" y="4801"/>
                      <a:pt x="5299" y="4801"/>
                    </a:cubicBezTo>
                    <a:cubicBezTo>
                      <a:pt x="5324" y="4801"/>
                      <a:pt x="5347" y="4792"/>
                      <a:pt x="5362" y="4773"/>
                    </a:cubicBezTo>
                    <a:cubicBezTo>
                      <a:pt x="5328" y="4573"/>
                      <a:pt x="5350" y="4350"/>
                      <a:pt x="5428" y="4161"/>
                    </a:cubicBezTo>
                    <a:cubicBezTo>
                      <a:pt x="5439" y="4138"/>
                      <a:pt x="5461" y="4105"/>
                      <a:pt x="5473" y="4083"/>
                    </a:cubicBezTo>
                    <a:cubicBezTo>
                      <a:pt x="5450" y="4039"/>
                      <a:pt x="5439" y="3983"/>
                      <a:pt x="5439" y="3927"/>
                    </a:cubicBezTo>
                    <a:cubicBezTo>
                      <a:pt x="5450" y="3683"/>
                      <a:pt x="5661" y="3772"/>
                      <a:pt x="5851" y="3438"/>
                    </a:cubicBezTo>
                    <a:cubicBezTo>
                      <a:pt x="6040" y="3104"/>
                      <a:pt x="6040" y="3015"/>
                      <a:pt x="5651" y="2581"/>
                    </a:cubicBezTo>
                    <a:cubicBezTo>
                      <a:pt x="5261" y="2148"/>
                      <a:pt x="4127" y="1847"/>
                      <a:pt x="4127" y="1847"/>
                    </a:cubicBezTo>
                    <a:lnTo>
                      <a:pt x="1891" y="401"/>
                    </a:lnTo>
                    <a:lnTo>
                      <a:pt x="490" y="1"/>
                    </a:ln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26" name="Google Shape;2826;p8"/>
              <p:cNvSpPr/>
              <p:nvPr/>
            </p:nvSpPr>
            <p:spPr>
              <a:xfrm>
                <a:off x="636837" y="2188867"/>
                <a:ext cx="67752" cy="163378"/>
              </a:xfrm>
              <a:custGeom>
                <a:avLst/>
                <a:gdLst/>
                <a:ahLst/>
                <a:cxnLst/>
                <a:rect l="l" t="t" r="r" b="b"/>
                <a:pathLst>
                  <a:path w="1942" h="4683" extrusionOk="0">
                    <a:moveTo>
                      <a:pt x="438" y="1"/>
                    </a:moveTo>
                    <a:cubicBezTo>
                      <a:pt x="423" y="1"/>
                      <a:pt x="408" y="6"/>
                      <a:pt x="401" y="16"/>
                    </a:cubicBezTo>
                    <a:cubicBezTo>
                      <a:pt x="45" y="639"/>
                      <a:pt x="0" y="1407"/>
                      <a:pt x="267" y="2063"/>
                    </a:cubicBezTo>
                    <a:cubicBezTo>
                      <a:pt x="500" y="2675"/>
                      <a:pt x="935" y="3175"/>
                      <a:pt x="1313" y="3698"/>
                    </a:cubicBezTo>
                    <a:cubicBezTo>
                      <a:pt x="1524" y="3998"/>
                      <a:pt x="1713" y="4321"/>
                      <a:pt x="1847" y="4655"/>
                    </a:cubicBezTo>
                    <a:cubicBezTo>
                      <a:pt x="1856" y="4674"/>
                      <a:pt x="1876" y="4683"/>
                      <a:pt x="1895" y="4683"/>
                    </a:cubicBezTo>
                    <a:cubicBezTo>
                      <a:pt x="1920" y="4683"/>
                      <a:pt x="1942" y="4668"/>
                      <a:pt x="1936" y="4643"/>
                    </a:cubicBezTo>
                    <a:cubicBezTo>
                      <a:pt x="1847" y="4343"/>
                      <a:pt x="1691" y="4065"/>
                      <a:pt x="1524" y="3798"/>
                    </a:cubicBezTo>
                    <a:cubicBezTo>
                      <a:pt x="1346" y="3531"/>
                      <a:pt x="1145" y="3276"/>
                      <a:pt x="957" y="3009"/>
                    </a:cubicBezTo>
                    <a:cubicBezTo>
                      <a:pt x="567" y="2475"/>
                      <a:pt x="223" y="1897"/>
                      <a:pt x="211" y="1218"/>
                    </a:cubicBezTo>
                    <a:cubicBezTo>
                      <a:pt x="200" y="817"/>
                      <a:pt x="300" y="406"/>
                      <a:pt x="490" y="50"/>
                    </a:cubicBezTo>
                    <a:cubicBezTo>
                      <a:pt x="505" y="20"/>
                      <a:pt x="470" y="1"/>
                      <a:pt x="438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27" name="Google Shape;2827;p8"/>
              <p:cNvSpPr/>
              <p:nvPr/>
            </p:nvSpPr>
            <p:spPr>
              <a:xfrm>
                <a:off x="652537" y="2223616"/>
                <a:ext cx="76264" cy="145934"/>
              </a:xfrm>
              <a:custGeom>
                <a:avLst/>
                <a:gdLst/>
                <a:ahLst/>
                <a:cxnLst/>
                <a:rect l="l" t="t" r="r" b="b"/>
                <a:pathLst>
                  <a:path w="2186" h="4183" extrusionOk="0">
                    <a:moveTo>
                      <a:pt x="36" y="1"/>
                    </a:moveTo>
                    <a:cubicBezTo>
                      <a:pt x="17" y="1"/>
                      <a:pt x="0" y="9"/>
                      <a:pt x="6" y="21"/>
                    </a:cubicBezTo>
                    <a:cubicBezTo>
                      <a:pt x="184" y="1279"/>
                      <a:pt x="1041" y="2235"/>
                      <a:pt x="1674" y="3281"/>
                    </a:cubicBezTo>
                    <a:cubicBezTo>
                      <a:pt x="1752" y="3425"/>
                      <a:pt x="1841" y="3570"/>
                      <a:pt x="1919" y="3714"/>
                    </a:cubicBezTo>
                    <a:cubicBezTo>
                      <a:pt x="1953" y="3792"/>
                      <a:pt x="1997" y="3870"/>
                      <a:pt x="2030" y="3948"/>
                    </a:cubicBezTo>
                    <a:cubicBezTo>
                      <a:pt x="2064" y="4025"/>
                      <a:pt x="2097" y="4104"/>
                      <a:pt x="2141" y="4170"/>
                    </a:cubicBezTo>
                    <a:cubicBezTo>
                      <a:pt x="2141" y="4179"/>
                      <a:pt x="2148" y="4182"/>
                      <a:pt x="2156" y="4182"/>
                    </a:cubicBezTo>
                    <a:cubicBezTo>
                      <a:pt x="2169" y="4182"/>
                      <a:pt x="2186" y="4173"/>
                      <a:pt x="2186" y="4159"/>
                    </a:cubicBezTo>
                    <a:cubicBezTo>
                      <a:pt x="2164" y="4025"/>
                      <a:pt x="2086" y="3881"/>
                      <a:pt x="2030" y="3758"/>
                    </a:cubicBezTo>
                    <a:cubicBezTo>
                      <a:pt x="1975" y="3625"/>
                      <a:pt x="1908" y="3492"/>
                      <a:pt x="1841" y="3370"/>
                    </a:cubicBezTo>
                    <a:cubicBezTo>
                      <a:pt x="1696" y="3103"/>
                      <a:pt x="1541" y="2858"/>
                      <a:pt x="1374" y="2613"/>
                    </a:cubicBezTo>
                    <a:cubicBezTo>
                      <a:pt x="1041" y="2112"/>
                      <a:pt x="695" y="1623"/>
                      <a:pt x="429" y="1078"/>
                    </a:cubicBezTo>
                    <a:cubicBezTo>
                      <a:pt x="273" y="745"/>
                      <a:pt x="139" y="389"/>
                      <a:pt x="73" y="21"/>
                    </a:cubicBezTo>
                    <a:cubicBezTo>
                      <a:pt x="68" y="7"/>
                      <a:pt x="51" y="1"/>
                      <a:pt x="36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28" name="Google Shape;2828;p8"/>
              <p:cNvSpPr/>
              <p:nvPr/>
            </p:nvSpPr>
            <p:spPr>
              <a:xfrm>
                <a:off x="690984" y="2286903"/>
                <a:ext cx="32410" cy="5250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1505" extrusionOk="0">
                    <a:moveTo>
                      <a:pt x="43" y="0"/>
                    </a:moveTo>
                    <a:cubicBezTo>
                      <a:pt x="24" y="0"/>
                      <a:pt x="0" y="16"/>
                      <a:pt x="16" y="31"/>
                    </a:cubicBezTo>
                    <a:cubicBezTo>
                      <a:pt x="161" y="288"/>
                      <a:pt x="305" y="532"/>
                      <a:pt x="461" y="777"/>
                    </a:cubicBezTo>
                    <a:cubicBezTo>
                      <a:pt x="528" y="899"/>
                      <a:pt x="606" y="1010"/>
                      <a:pt x="673" y="1133"/>
                    </a:cubicBezTo>
                    <a:cubicBezTo>
                      <a:pt x="717" y="1188"/>
                      <a:pt x="750" y="1255"/>
                      <a:pt x="784" y="1322"/>
                    </a:cubicBezTo>
                    <a:cubicBezTo>
                      <a:pt x="806" y="1378"/>
                      <a:pt x="828" y="1433"/>
                      <a:pt x="873" y="1489"/>
                    </a:cubicBezTo>
                    <a:cubicBezTo>
                      <a:pt x="878" y="1499"/>
                      <a:pt x="889" y="1504"/>
                      <a:pt x="901" y="1504"/>
                    </a:cubicBezTo>
                    <a:cubicBezTo>
                      <a:pt x="915" y="1504"/>
                      <a:pt x="928" y="1496"/>
                      <a:pt x="928" y="1477"/>
                    </a:cubicBezTo>
                    <a:cubicBezTo>
                      <a:pt x="928" y="1355"/>
                      <a:pt x="839" y="1233"/>
                      <a:pt x="772" y="1133"/>
                    </a:cubicBezTo>
                    <a:lnTo>
                      <a:pt x="539" y="766"/>
                    </a:lnTo>
                    <a:cubicBezTo>
                      <a:pt x="384" y="510"/>
                      <a:pt x="216" y="265"/>
                      <a:pt x="61" y="9"/>
                    </a:cubicBezTo>
                    <a:cubicBezTo>
                      <a:pt x="57" y="3"/>
                      <a:pt x="50" y="0"/>
                      <a:pt x="4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29" name="Google Shape;2829;p8"/>
              <p:cNvSpPr/>
              <p:nvPr/>
            </p:nvSpPr>
            <p:spPr>
              <a:xfrm>
                <a:off x="622463" y="2194903"/>
                <a:ext cx="28189" cy="118827"/>
              </a:xfrm>
              <a:custGeom>
                <a:avLst/>
                <a:gdLst/>
                <a:ahLst/>
                <a:cxnLst/>
                <a:rect l="l" t="t" r="r" b="b"/>
                <a:pathLst>
                  <a:path w="808" h="3406" extrusionOk="0">
                    <a:moveTo>
                      <a:pt x="558" y="1"/>
                    </a:moveTo>
                    <a:cubicBezTo>
                      <a:pt x="541" y="1"/>
                      <a:pt x="523" y="7"/>
                      <a:pt x="512" y="21"/>
                    </a:cubicBezTo>
                    <a:cubicBezTo>
                      <a:pt x="257" y="422"/>
                      <a:pt x="34" y="878"/>
                      <a:pt x="23" y="1368"/>
                    </a:cubicBezTo>
                    <a:cubicBezTo>
                      <a:pt x="0" y="1823"/>
                      <a:pt x="201" y="2246"/>
                      <a:pt x="378" y="2646"/>
                    </a:cubicBezTo>
                    <a:cubicBezTo>
                      <a:pt x="490" y="2880"/>
                      <a:pt x="579" y="3125"/>
                      <a:pt x="668" y="3370"/>
                    </a:cubicBezTo>
                    <a:cubicBezTo>
                      <a:pt x="678" y="3394"/>
                      <a:pt x="708" y="3406"/>
                      <a:pt x="737" y="3406"/>
                    </a:cubicBezTo>
                    <a:cubicBezTo>
                      <a:pt x="773" y="3406"/>
                      <a:pt x="807" y="3389"/>
                      <a:pt x="801" y="3358"/>
                    </a:cubicBezTo>
                    <a:cubicBezTo>
                      <a:pt x="768" y="3136"/>
                      <a:pt x="679" y="2935"/>
                      <a:pt x="590" y="2735"/>
                    </a:cubicBezTo>
                    <a:cubicBezTo>
                      <a:pt x="501" y="2535"/>
                      <a:pt x="401" y="2335"/>
                      <a:pt x="323" y="2124"/>
                    </a:cubicBezTo>
                    <a:cubicBezTo>
                      <a:pt x="245" y="1924"/>
                      <a:pt x="178" y="1712"/>
                      <a:pt x="168" y="1490"/>
                    </a:cubicBezTo>
                    <a:cubicBezTo>
                      <a:pt x="156" y="1256"/>
                      <a:pt x="190" y="1022"/>
                      <a:pt x="267" y="800"/>
                    </a:cubicBezTo>
                    <a:cubicBezTo>
                      <a:pt x="346" y="545"/>
                      <a:pt x="467" y="300"/>
                      <a:pt x="612" y="66"/>
                    </a:cubicBezTo>
                    <a:cubicBezTo>
                      <a:pt x="635" y="28"/>
                      <a:pt x="596" y="1"/>
                      <a:pt x="558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30" name="Google Shape;2830;p8"/>
              <p:cNvSpPr/>
              <p:nvPr/>
            </p:nvSpPr>
            <p:spPr>
              <a:xfrm>
                <a:off x="687984" y="2247375"/>
                <a:ext cx="78846" cy="103162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2957" extrusionOk="0">
                    <a:moveTo>
                      <a:pt x="65" y="1"/>
                    </a:moveTo>
                    <a:cubicBezTo>
                      <a:pt x="33" y="1"/>
                      <a:pt x="1" y="27"/>
                      <a:pt x="35" y="52"/>
                    </a:cubicBezTo>
                    <a:cubicBezTo>
                      <a:pt x="413" y="364"/>
                      <a:pt x="769" y="697"/>
                      <a:pt x="1092" y="1065"/>
                    </a:cubicBezTo>
                    <a:cubicBezTo>
                      <a:pt x="1404" y="1409"/>
                      <a:pt x="1715" y="1777"/>
                      <a:pt x="1915" y="2210"/>
                    </a:cubicBezTo>
                    <a:cubicBezTo>
                      <a:pt x="1971" y="2321"/>
                      <a:pt x="2027" y="2432"/>
                      <a:pt x="2060" y="2555"/>
                    </a:cubicBezTo>
                    <a:cubicBezTo>
                      <a:pt x="2093" y="2677"/>
                      <a:pt x="2116" y="2811"/>
                      <a:pt x="2160" y="2933"/>
                    </a:cubicBezTo>
                    <a:cubicBezTo>
                      <a:pt x="2165" y="2949"/>
                      <a:pt x="2180" y="2957"/>
                      <a:pt x="2195" y="2957"/>
                    </a:cubicBezTo>
                    <a:cubicBezTo>
                      <a:pt x="2213" y="2957"/>
                      <a:pt x="2232" y="2946"/>
                      <a:pt x="2238" y="2922"/>
                    </a:cubicBezTo>
                    <a:cubicBezTo>
                      <a:pt x="2260" y="2699"/>
                      <a:pt x="2171" y="2466"/>
                      <a:pt x="2082" y="2266"/>
                    </a:cubicBezTo>
                    <a:cubicBezTo>
                      <a:pt x="1982" y="2044"/>
                      <a:pt x="1871" y="1843"/>
                      <a:pt x="1726" y="1654"/>
                    </a:cubicBezTo>
                    <a:cubicBezTo>
                      <a:pt x="1448" y="1265"/>
                      <a:pt x="1103" y="898"/>
                      <a:pt x="747" y="564"/>
                    </a:cubicBezTo>
                    <a:cubicBezTo>
                      <a:pt x="536" y="364"/>
                      <a:pt x="325" y="175"/>
                      <a:pt x="91" y="8"/>
                    </a:cubicBezTo>
                    <a:cubicBezTo>
                      <a:pt x="84" y="3"/>
                      <a:pt x="75" y="1"/>
                      <a:pt x="65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31" name="Google Shape;2831;p8"/>
              <p:cNvSpPr/>
              <p:nvPr/>
            </p:nvSpPr>
            <p:spPr>
              <a:xfrm>
                <a:off x="712092" y="2284531"/>
                <a:ext cx="46819" cy="73403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2104" extrusionOk="0">
                    <a:moveTo>
                      <a:pt x="66" y="1"/>
                    </a:moveTo>
                    <a:cubicBezTo>
                      <a:pt x="33" y="1"/>
                      <a:pt x="1" y="25"/>
                      <a:pt x="23" y="55"/>
                    </a:cubicBezTo>
                    <a:cubicBezTo>
                      <a:pt x="290" y="344"/>
                      <a:pt x="535" y="667"/>
                      <a:pt x="735" y="1001"/>
                    </a:cubicBezTo>
                    <a:cubicBezTo>
                      <a:pt x="935" y="1345"/>
                      <a:pt x="1091" y="1713"/>
                      <a:pt x="1247" y="2079"/>
                    </a:cubicBezTo>
                    <a:cubicBezTo>
                      <a:pt x="1252" y="2095"/>
                      <a:pt x="1274" y="2103"/>
                      <a:pt x="1295" y="2103"/>
                    </a:cubicBezTo>
                    <a:cubicBezTo>
                      <a:pt x="1319" y="2103"/>
                      <a:pt x="1341" y="2092"/>
                      <a:pt x="1336" y="2069"/>
                    </a:cubicBezTo>
                    <a:cubicBezTo>
                      <a:pt x="1224" y="1679"/>
                      <a:pt x="1046" y="1312"/>
                      <a:pt x="846" y="979"/>
                    </a:cubicBezTo>
                    <a:cubicBezTo>
                      <a:pt x="635" y="633"/>
                      <a:pt x="390" y="311"/>
                      <a:pt x="112" y="22"/>
                    </a:cubicBezTo>
                    <a:cubicBezTo>
                      <a:pt x="101" y="7"/>
                      <a:pt x="83" y="1"/>
                      <a:pt x="66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32" name="Google Shape;2832;p8"/>
              <p:cNvSpPr/>
              <p:nvPr/>
            </p:nvSpPr>
            <p:spPr>
              <a:xfrm>
                <a:off x="672912" y="2242107"/>
                <a:ext cx="32376" cy="57355"/>
              </a:xfrm>
              <a:custGeom>
                <a:avLst/>
                <a:gdLst/>
                <a:ahLst/>
                <a:cxnLst/>
                <a:rect l="l" t="t" r="r" b="b"/>
                <a:pathLst>
                  <a:path w="928" h="1644" extrusionOk="0">
                    <a:moveTo>
                      <a:pt x="64" y="1"/>
                    </a:moveTo>
                    <a:cubicBezTo>
                      <a:pt x="48" y="1"/>
                      <a:pt x="28" y="9"/>
                      <a:pt x="22" y="25"/>
                    </a:cubicBezTo>
                    <a:cubicBezTo>
                      <a:pt x="0" y="159"/>
                      <a:pt x="67" y="270"/>
                      <a:pt x="134" y="381"/>
                    </a:cubicBezTo>
                    <a:cubicBezTo>
                      <a:pt x="200" y="526"/>
                      <a:pt x="289" y="670"/>
                      <a:pt x="368" y="804"/>
                    </a:cubicBezTo>
                    <a:cubicBezTo>
                      <a:pt x="512" y="1082"/>
                      <a:pt x="668" y="1360"/>
                      <a:pt x="835" y="1627"/>
                    </a:cubicBezTo>
                    <a:cubicBezTo>
                      <a:pt x="838" y="1638"/>
                      <a:pt x="851" y="1643"/>
                      <a:pt x="865" y="1643"/>
                    </a:cubicBezTo>
                    <a:cubicBezTo>
                      <a:pt x="893" y="1643"/>
                      <a:pt x="927" y="1624"/>
                      <a:pt x="912" y="1594"/>
                    </a:cubicBezTo>
                    <a:cubicBezTo>
                      <a:pt x="779" y="1338"/>
                      <a:pt x="623" y="1082"/>
                      <a:pt x="467" y="815"/>
                    </a:cubicBezTo>
                    <a:cubicBezTo>
                      <a:pt x="401" y="693"/>
                      <a:pt x="323" y="559"/>
                      <a:pt x="245" y="437"/>
                    </a:cubicBezTo>
                    <a:cubicBezTo>
                      <a:pt x="178" y="314"/>
                      <a:pt x="67" y="181"/>
                      <a:pt x="89" y="25"/>
                    </a:cubicBezTo>
                    <a:cubicBezTo>
                      <a:pt x="95" y="9"/>
                      <a:pt x="81" y="1"/>
                      <a:pt x="64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33" name="Google Shape;2833;p8"/>
              <p:cNvSpPr/>
              <p:nvPr/>
            </p:nvSpPr>
            <p:spPr>
              <a:xfrm>
                <a:off x="773181" y="2332398"/>
                <a:ext cx="16676" cy="30003"/>
              </a:xfrm>
              <a:custGeom>
                <a:avLst/>
                <a:gdLst/>
                <a:ahLst/>
                <a:cxnLst/>
                <a:rect l="l" t="t" r="r" b="b"/>
                <a:pathLst>
                  <a:path w="478" h="860" extrusionOk="0">
                    <a:moveTo>
                      <a:pt x="467" y="828"/>
                    </a:moveTo>
                    <a:cubicBezTo>
                      <a:pt x="473" y="841"/>
                      <a:pt x="477" y="848"/>
                      <a:pt x="477" y="848"/>
                    </a:cubicBezTo>
                    <a:cubicBezTo>
                      <a:pt x="477" y="848"/>
                      <a:pt x="477" y="846"/>
                      <a:pt x="474" y="841"/>
                    </a:cubicBezTo>
                    <a:cubicBezTo>
                      <a:pt x="472" y="835"/>
                      <a:pt x="470" y="831"/>
                      <a:pt x="467" y="828"/>
                    </a:cubicBezTo>
                    <a:close/>
                    <a:moveTo>
                      <a:pt x="45" y="1"/>
                    </a:moveTo>
                    <a:cubicBezTo>
                      <a:pt x="22" y="1"/>
                      <a:pt x="1" y="15"/>
                      <a:pt x="7" y="40"/>
                    </a:cubicBezTo>
                    <a:cubicBezTo>
                      <a:pt x="129" y="307"/>
                      <a:pt x="240" y="585"/>
                      <a:pt x="385" y="852"/>
                    </a:cubicBezTo>
                    <a:cubicBezTo>
                      <a:pt x="389" y="857"/>
                      <a:pt x="393" y="859"/>
                      <a:pt x="397" y="859"/>
                    </a:cubicBezTo>
                    <a:cubicBezTo>
                      <a:pt x="414" y="859"/>
                      <a:pt x="438" y="824"/>
                      <a:pt x="457" y="824"/>
                    </a:cubicBezTo>
                    <a:cubicBezTo>
                      <a:pt x="460" y="824"/>
                      <a:pt x="464" y="825"/>
                      <a:pt x="467" y="828"/>
                    </a:cubicBezTo>
                    <a:lnTo>
                      <a:pt x="467" y="828"/>
                    </a:lnTo>
                    <a:cubicBezTo>
                      <a:pt x="419" y="731"/>
                      <a:pt x="214" y="296"/>
                      <a:pt x="85" y="29"/>
                    </a:cubicBezTo>
                    <a:cubicBezTo>
                      <a:pt x="80" y="10"/>
                      <a:pt x="62" y="1"/>
                      <a:pt x="45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34" name="Google Shape;2834;p8"/>
              <p:cNvSpPr/>
              <p:nvPr/>
            </p:nvSpPr>
            <p:spPr>
              <a:xfrm>
                <a:off x="741049" y="2278181"/>
                <a:ext cx="72985" cy="84288"/>
              </a:xfrm>
              <a:custGeom>
                <a:avLst/>
                <a:gdLst/>
                <a:ahLst/>
                <a:cxnLst/>
                <a:rect l="l" t="t" r="r" b="b"/>
                <a:pathLst>
                  <a:path w="2092" h="2416" extrusionOk="0">
                    <a:moveTo>
                      <a:pt x="53" y="1"/>
                    </a:moveTo>
                    <a:cubicBezTo>
                      <a:pt x="25" y="1"/>
                      <a:pt x="0" y="21"/>
                      <a:pt x="27" y="48"/>
                    </a:cubicBezTo>
                    <a:cubicBezTo>
                      <a:pt x="694" y="504"/>
                      <a:pt x="1329" y="1049"/>
                      <a:pt x="1718" y="1772"/>
                    </a:cubicBezTo>
                    <a:cubicBezTo>
                      <a:pt x="1829" y="1972"/>
                      <a:pt x="1895" y="2172"/>
                      <a:pt x="1974" y="2384"/>
                    </a:cubicBezTo>
                    <a:cubicBezTo>
                      <a:pt x="1983" y="2406"/>
                      <a:pt x="2004" y="2416"/>
                      <a:pt x="2026" y="2416"/>
                    </a:cubicBezTo>
                    <a:cubicBezTo>
                      <a:pt x="2058" y="2416"/>
                      <a:pt x="2091" y="2395"/>
                      <a:pt x="2085" y="2362"/>
                    </a:cubicBezTo>
                    <a:cubicBezTo>
                      <a:pt x="1996" y="1984"/>
                      <a:pt x="1774" y="1616"/>
                      <a:pt x="1551" y="1305"/>
                    </a:cubicBezTo>
                    <a:cubicBezTo>
                      <a:pt x="1295" y="983"/>
                      <a:pt x="995" y="693"/>
                      <a:pt x="672" y="437"/>
                    </a:cubicBezTo>
                    <a:cubicBezTo>
                      <a:pt x="472" y="281"/>
                      <a:pt x="272" y="148"/>
                      <a:pt x="71" y="4"/>
                    </a:cubicBezTo>
                    <a:cubicBezTo>
                      <a:pt x="65" y="2"/>
                      <a:pt x="59" y="1"/>
                      <a:pt x="53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35" name="Google Shape;2835;p8"/>
              <p:cNvSpPr/>
              <p:nvPr/>
            </p:nvSpPr>
            <p:spPr>
              <a:xfrm>
                <a:off x="670574" y="1931147"/>
                <a:ext cx="179287" cy="227257"/>
              </a:xfrm>
              <a:custGeom>
                <a:avLst/>
                <a:gdLst/>
                <a:ahLst/>
                <a:cxnLst/>
                <a:rect l="l" t="t" r="r" b="b"/>
                <a:pathLst>
                  <a:path w="5139" h="6514" extrusionOk="0">
                    <a:moveTo>
                      <a:pt x="3818" y="0"/>
                    </a:moveTo>
                    <a:cubicBezTo>
                      <a:pt x="3566" y="0"/>
                      <a:pt x="3150" y="221"/>
                      <a:pt x="2826" y="341"/>
                    </a:cubicBezTo>
                    <a:cubicBezTo>
                      <a:pt x="2437" y="485"/>
                      <a:pt x="1825" y="419"/>
                      <a:pt x="1691" y="597"/>
                    </a:cubicBezTo>
                    <a:cubicBezTo>
                      <a:pt x="1558" y="786"/>
                      <a:pt x="1058" y="1164"/>
                      <a:pt x="668" y="1664"/>
                    </a:cubicBezTo>
                    <a:cubicBezTo>
                      <a:pt x="290" y="2176"/>
                      <a:pt x="89" y="2855"/>
                      <a:pt x="89" y="3488"/>
                    </a:cubicBezTo>
                    <a:cubicBezTo>
                      <a:pt x="89" y="4134"/>
                      <a:pt x="0" y="5635"/>
                      <a:pt x="0" y="5635"/>
                    </a:cubicBezTo>
                    <a:lnTo>
                      <a:pt x="2548" y="6514"/>
                    </a:lnTo>
                    <a:cubicBezTo>
                      <a:pt x="2548" y="6514"/>
                      <a:pt x="2870" y="6091"/>
                      <a:pt x="3270" y="5557"/>
                    </a:cubicBezTo>
                    <a:cubicBezTo>
                      <a:pt x="3682" y="5023"/>
                      <a:pt x="4683" y="4845"/>
                      <a:pt x="4906" y="4345"/>
                    </a:cubicBezTo>
                    <a:cubicBezTo>
                      <a:pt x="5139" y="3844"/>
                      <a:pt x="5017" y="3666"/>
                      <a:pt x="4928" y="3211"/>
                    </a:cubicBezTo>
                    <a:cubicBezTo>
                      <a:pt x="4839" y="2754"/>
                      <a:pt x="5094" y="2866"/>
                      <a:pt x="5094" y="2343"/>
                    </a:cubicBezTo>
                    <a:cubicBezTo>
                      <a:pt x="5094" y="1820"/>
                      <a:pt x="4694" y="1687"/>
                      <a:pt x="4538" y="1464"/>
                    </a:cubicBezTo>
                    <a:cubicBezTo>
                      <a:pt x="4383" y="1242"/>
                      <a:pt x="4483" y="964"/>
                      <a:pt x="4372" y="586"/>
                    </a:cubicBezTo>
                    <a:cubicBezTo>
                      <a:pt x="4271" y="196"/>
                      <a:pt x="4160" y="141"/>
                      <a:pt x="3949" y="30"/>
                    </a:cubicBezTo>
                    <a:cubicBezTo>
                      <a:pt x="3914" y="9"/>
                      <a:pt x="3869" y="0"/>
                      <a:pt x="3818" y="0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36" name="Google Shape;2836;p8"/>
              <p:cNvSpPr/>
              <p:nvPr/>
            </p:nvSpPr>
            <p:spPr>
              <a:xfrm>
                <a:off x="670574" y="1996597"/>
                <a:ext cx="179287" cy="161808"/>
              </a:xfrm>
              <a:custGeom>
                <a:avLst/>
                <a:gdLst/>
                <a:ahLst/>
                <a:cxnLst/>
                <a:rect l="l" t="t" r="r" b="b"/>
                <a:pathLst>
                  <a:path w="5139" h="4638" extrusionOk="0">
                    <a:moveTo>
                      <a:pt x="3842" y="1"/>
                    </a:moveTo>
                    <a:cubicBezTo>
                      <a:pt x="3754" y="1"/>
                      <a:pt x="3667" y="12"/>
                      <a:pt x="3582" y="33"/>
                    </a:cubicBezTo>
                    <a:cubicBezTo>
                      <a:pt x="3359" y="78"/>
                      <a:pt x="3159" y="189"/>
                      <a:pt x="2959" y="300"/>
                    </a:cubicBezTo>
                    <a:cubicBezTo>
                      <a:pt x="2859" y="367"/>
                      <a:pt x="2759" y="423"/>
                      <a:pt x="2637" y="445"/>
                    </a:cubicBezTo>
                    <a:cubicBezTo>
                      <a:pt x="2570" y="445"/>
                      <a:pt x="2492" y="433"/>
                      <a:pt x="2414" y="433"/>
                    </a:cubicBezTo>
                    <a:cubicBezTo>
                      <a:pt x="2386" y="431"/>
                      <a:pt x="2357" y="430"/>
                      <a:pt x="2328" y="430"/>
                    </a:cubicBezTo>
                    <a:cubicBezTo>
                      <a:pt x="2099" y="430"/>
                      <a:pt x="1868" y="507"/>
                      <a:pt x="1680" y="645"/>
                    </a:cubicBezTo>
                    <a:cubicBezTo>
                      <a:pt x="1380" y="878"/>
                      <a:pt x="1213" y="1268"/>
                      <a:pt x="890" y="1479"/>
                    </a:cubicBezTo>
                    <a:cubicBezTo>
                      <a:pt x="712" y="1612"/>
                      <a:pt x="501" y="1679"/>
                      <a:pt x="290" y="1768"/>
                    </a:cubicBezTo>
                    <a:cubicBezTo>
                      <a:pt x="234" y="1802"/>
                      <a:pt x="156" y="1846"/>
                      <a:pt x="79" y="1891"/>
                    </a:cubicBezTo>
                    <a:cubicBezTo>
                      <a:pt x="67" y="2613"/>
                      <a:pt x="0" y="3759"/>
                      <a:pt x="0" y="3759"/>
                    </a:cubicBezTo>
                    <a:lnTo>
                      <a:pt x="2548" y="4638"/>
                    </a:lnTo>
                    <a:cubicBezTo>
                      <a:pt x="2548" y="4638"/>
                      <a:pt x="2870" y="4215"/>
                      <a:pt x="3270" y="3681"/>
                    </a:cubicBezTo>
                    <a:cubicBezTo>
                      <a:pt x="3682" y="3147"/>
                      <a:pt x="4683" y="2969"/>
                      <a:pt x="4906" y="2469"/>
                    </a:cubicBezTo>
                    <a:cubicBezTo>
                      <a:pt x="5139" y="1968"/>
                      <a:pt x="5017" y="1790"/>
                      <a:pt x="4928" y="1335"/>
                    </a:cubicBezTo>
                    <a:cubicBezTo>
                      <a:pt x="4839" y="901"/>
                      <a:pt x="5072" y="979"/>
                      <a:pt x="5094" y="545"/>
                    </a:cubicBezTo>
                    <a:cubicBezTo>
                      <a:pt x="4961" y="522"/>
                      <a:pt x="4827" y="500"/>
                      <a:pt x="4706" y="433"/>
                    </a:cubicBezTo>
                    <a:cubicBezTo>
                      <a:pt x="4538" y="344"/>
                      <a:pt x="4416" y="189"/>
                      <a:pt x="4249" y="100"/>
                    </a:cubicBezTo>
                    <a:cubicBezTo>
                      <a:pt x="4125" y="31"/>
                      <a:pt x="3984" y="1"/>
                      <a:pt x="3842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37" name="Google Shape;2837;p8"/>
              <p:cNvSpPr/>
              <p:nvPr/>
            </p:nvSpPr>
            <p:spPr>
              <a:xfrm>
                <a:off x="684530" y="1973641"/>
                <a:ext cx="38690" cy="147051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4215" extrusionOk="0">
                    <a:moveTo>
                      <a:pt x="1080" y="1"/>
                    </a:moveTo>
                    <a:cubicBezTo>
                      <a:pt x="1071" y="1"/>
                      <a:pt x="1062" y="4"/>
                      <a:pt x="1058" y="13"/>
                    </a:cubicBezTo>
                    <a:cubicBezTo>
                      <a:pt x="913" y="258"/>
                      <a:pt x="947" y="547"/>
                      <a:pt x="924" y="814"/>
                    </a:cubicBezTo>
                    <a:cubicBezTo>
                      <a:pt x="902" y="1125"/>
                      <a:pt x="769" y="1392"/>
                      <a:pt x="635" y="1659"/>
                    </a:cubicBezTo>
                    <a:cubicBezTo>
                      <a:pt x="368" y="2193"/>
                      <a:pt x="168" y="2804"/>
                      <a:pt x="190" y="3405"/>
                    </a:cubicBezTo>
                    <a:lnTo>
                      <a:pt x="190" y="3505"/>
                    </a:lnTo>
                    <a:cubicBezTo>
                      <a:pt x="124" y="3271"/>
                      <a:pt x="101" y="3027"/>
                      <a:pt x="90" y="2782"/>
                    </a:cubicBezTo>
                    <a:cubicBezTo>
                      <a:pt x="79" y="2393"/>
                      <a:pt x="134" y="1993"/>
                      <a:pt x="223" y="1615"/>
                    </a:cubicBezTo>
                    <a:cubicBezTo>
                      <a:pt x="257" y="1503"/>
                      <a:pt x="279" y="1392"/>
                      <a:pt x="312" y="1292"/>
                    </a:cubicBezTo>
                    <a:cubicBezTo>
                      <a:pt x="346" y="1180"/>
                      <a:pt x="391" y="1069"/>
                      <a:pt x="424" y="970"/>
                    </a:cubicBezTo>
                    <a:cubicBezTo>
                      <a:pt x="424" y="956"/>
                      <a:pt x="411" y="946"/>
                      <a:pt x="398" y="946"/>
                    </a:cubicBezTo>
                    <a:cubicBezTo>
                      <a:pt x="391" y="946"/>
                      <a:pt x="383" y="950"/>
                      <a:pt x="379" y="958"/>
                    </a:cubicBezTo>
                    <a:cubicBezTo>
                      <a:pt x="290" y="1136"/>
                      <a:pt x="235" y="1336"/>
                      <a:pt x="190" y="1536"/>
                    </a:cubicBezTo>
                    <a:cubicBezTo>
                      <a:pt x="134" y="1726"/>
                      <a:pt x="90" y="1926"/>
                      <a:pt x="57" y="2126"/>
                    </a:cubicBezTo>
                    <a:cubicBezTo>
                      <a:pt x="1" y="2527"/>
                      <a:pt x="1" y="2927"/>
                      <a:pt x="79" y="3316"/>
                    </a:cubicBezTo>
                    <a:cubicBezTo>
                      <a:pt x="112" y="3494"/>
                      <a:pt x="157" y="3683"/>
                      <a:pt x="257" y="3850"/>
                    </a:cubicBezTo>
                    <a:cubicBezTo>
                      <a:pt x="302" y="3983"/>
                      <a:pt x="368" y="4106"/>
                      <a:pt x="468" y="4206"/>
                    </a:cubicBezTo>
                    <a:cubicBezTo>
                      <a:pt x="474" y="4212"/>
                      <a:pt x="484" y="4215"/>
                      <a:pt x="494" y="4215"/>
                    </a:cubicBezTo>
                    <a:cubicBezTo>
                      <a:pt x="521" y="4215"/>
                      <a:pt x="551" y="4196"/>
                      <a:pt x="535" y="4173"/>
                    </a:cubicBezTo>
                    <a:cubicBezTo>
                      <a:pt x="468" y="4062"/>
                      <a:pt x="401" y="3950"/>
                      <a:pt x="368" y="3817"/>
                    </a:cubicBezTo>
                    <a:cubicBezTo>
                      <a:pt x="335" y="3694"/>
                      <a:pt x="312" y="3572"/>
                      <a:pt x="312" y="3439"/>
                    </a:cubicBezTo>
                    <a:cubicBezTo>
                      <a:pt x="302" y="3150"/>
                      <a:pt x="335" y="2860"/>
                      <a:pt x="401" y="2582"/>
                    </a:cubicBezTo>
                    <a:cubicBezTo>
                      <a:pt x="468" y="2293"/>
                      <a:pt x="579" y="2015"/>
                      <a:pt x="702" y="1737"/>
                    </a:cubicBezTo>
                    <a:cubicBezTo>
                      <a:pt x="824" y="1492"/>
                      <a:pt x="957" y="1237"/>
                      <a:pt x="991" y="947"/>
                    </a:cubicBezTo>
                    <a:cubicBezTo>
                      <a:pt x="1024" y="636"/>
                      <a:pt x="947" y="302"/>
                      <a:pt x="1102" y="24"/>
                    </a:cubicBezTo>
                    <a:cubicBezTo>
                      <a:pt x="1109" y="10"/>
                      <a:pt x="1095" y="1"/>
                      <a:pt x="1080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38" name="Google Shape;2838;p8"/>
              <p:cNvSpPr/>
              <p:nvPr/>
            </p:nvSpPr>
            <p:spPr>
              <a:xfrm>
                <a:off x="714429" y="1982816"/>
                <a:ext cx="26794" cy="124583"/>
              </a:xfrm>
              <a:custGeom>
                <a:avLst/>
                <a:gdLst/>
                <a:ahLst/>
                <a:cxnLst/>
                <a:rect l="l" t="t" r="r" b="b"/>
                <a:pathLst>
                  <a:path w="768" h="3571" extrusionOk="0">
                    <a:moveTo>
                      <a:pt x="714" y="1"/>
                    </a:moveTo>
                    <a:cubicBezTo>
                      <a:pt x="700" y="1"/>
                      <a:pt x="686" y="6"/>
                      <a:pt x="679" y="17"/>
                    </a:cubicBezTo>
                    <a:cubicBezTo>
                      <a:pt x="390" y="351"/>
                      <a:pt x="189" y="762"/>
                      <a:pt x="100" y="1196"/>
                    </a:cubicBezTo>
                    <a:cubicBezTo>
                      <a:pt x="1" y="1685"/>
                      <a:pt x="45" y="2185"/>
                      <a:pt x="56" y="2675"/>
                    </a:cubicBezTo>
                    <a:cubicBezTo>
                      <a:pt x="56" y="2964"/>
                      <a:pt x="56" y="3265"/>
                      <a:pt x="45" y="3554"/>
                    </a:cubicBezTo>
                    <a:cubicBezTo>
                      <a:pt x="45" y="3565"/>
                      <a:pt x="59" y="3571"/>
                      <a:pt x="73" y="3571"/>
                    </a:cubicBezTo>
                    <a:cubicBezTo>
                      <a:pt x="87" y="3571"/>
                      <a:pt x="100" y="3565"/>
                      <a:pt x="100" y="3554"/>
                    </a:cubicBezTo>
                    <a:cubicBezTo>
                      <a:pt x="123" y="3298"/>
                      <a:pt x="145" y="3042"/>
                      <a:pt x="156" y="2798"/>
                    </a:cubicBezTo>
                    <a:cubicBezTo>
                      <a:pt x="156" y="2541"/>
                      <a:pt x="145" y="2286"/>
                      <a:pt x="134" y="2030"/>
                    </a:cubicBezTo>
                    <a:cubicBezTo>
                      <a:pt x="134" y="1574"/>
                      <a:pt x="189" y="1118"/>
                      <a:pt x="379" y="695"/>
                    </a:cubicBezTo>
                    <a:cubicBezTo>
                      <a:pt x="479" y="462"/>
                      <a:pt x="601" y="250"/>
                      <a:pt x="745" y="50"/>
                    </a:cubicBezTo>
                    <a:cubicBezTo>
                      <a:pt x="768" y="20"/>
                      <a:pt x="741" y="1"/>
                      <a:pt x="714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39" name="Google Shape;2839;p8"/>
              <p:cNvSpPr/>
              <p:nvPr/>
            </p:nvSpPr>
            <p:spPr>
              <a:xfrm>
                <a:off x="733443" y="2001831"/>
                <a:ext cx="27945" cy="84114"/>
              </a:xfrm>
              <a:custGeom>
                <a:avLst/>
                <a:gdLst/>
                <a:ahLst/>
                <a:cxnLst/>
                <a:rect l="l" t="t" r="r" b="b"/>
                <a:pathLst>
                  <a:path w="801" h="2411" extrusionOk="0">
                    <a:moveTo>
                      <a:pt x="757" y="0"/>
                    </a:moveTo>
                    <a:cubicBezTo>
                      <a:pt x="744" y="0"/>
                      <a:pt x="731" y="5"/>
                      <a:pt x="724" y="17"/>
                    </a:cubicBezTo>
                    <a:cubicBezTo>
                      <a:pt x="289" y="517"/>
                      <a:pt x="45" y="1163"/>
                      <a:pt x="0" y="1818"/>
                    </a:cubicBezTo>
                    <a:cubicBezTo>
                      <a:pt x="0" y="2008"/>
                      <a:pt x="0" y="2196"/>
                      <a:pt x="34" y="2386"/>
                    </a:cubicBezTo>
                    <a:cubicBezTo>
                      <a:pt x="34" y="2402"/>
                      <a:pt x="51" y="2411"/>
                      <a:pt x="67" y="2411"/>
                    </a:cubicBezTo>
                    <a:cubicBezTo>
                      <a:pt x="84" y="2411"/>
                      <a:pt x="101" y="2402"/>
                      <a:pt x="101" y="2386"/>
                    </a:cubicBezTo>
                    <a:cubicBezTo>
                      <a:pt x="23" y="1551"/>
                      <a:pt x="267" y="706"/>
                      <a:pt x="779" y="39"/>
                    </a:cubicBezTo>
                    <a:cubicBezTo>
                      <a:pt x="801" y="17"/>
                      <a:pt x="780" y="0"/>
                      <a:pt x="757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40" name="Google Shape;2840;p8"/>
              <p:cNvSpPr/>
              <p:nvPr/>
            </p:nvSpPr>
            <p:spPr>
              <a:xfrm>
                <a:off x="743526" y="2001621"/>
                <a:ext cx="40714" cy="87882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2519" extrusionOk="0">
                    <a:moveTo>
                      <a:pt x="1074" y="0"/>
                    </a:moveTo>
                    <a:cubicBezTo>
                      <a:pt x="1060" y="0"/>
                      <a:pt x="1046" y="4"/>
                      <a:pt x="1035" y="12"/>
                    </a:cubicBezTo>
                    <a:cubicBezTo>
                      <a:pt x="468" y="457"/>
                      <a:pt x="112" y="1146"/>
                      <a:pt x="23" y="1858"/>
                    </a:cubicBezTo>
                    <a:cubicBezTo>
                      <a:pt x="0" y="2069"/>
                      <a:pt x="0" y="2269"/>
                      <a:pt x="34" y="2481"/>
                    </a:cubicBezTo>
                    <a:cubicBezTo>
                      <a:pt x="40" y="2504"/>
                      <a:pt x="70" y="2518"/>
                      <a:pt x="98" y="2518"/>
                    </a:cubicBezTo>
                    <a:cubicBezTo>
                      <a:pt x="123" y="2518"/>
                      <a:pt x="145" y="2507"/>
                      <a:pt x="145" y="2481"/>
                    </a:cubicBezTo>
                    <a:cubicBezTo>
                      <a:pt x="134" y="2125"/>
                      <a:pt x="168" y="1780"/>
                      <a:pt x="257" y="1446"/>
                    </a:cubicBezTo>
                    <a:cubicBezTo>
                      <a:pt x="356" y="1102"/>
                      <a:pt x="512" y="790"/>
                      <a:pt x="724" y="512"/>
                    </a:cubicBezTo>
                    <a:cubicBezTo>
                      <a:pt x="846" y="356"/>
                      <a:pt x="979" y="200"/>
                      <a:pt x="1124" y="79"/>
                    </a:cubicBezTo>
                    <a:cubicBezTo>
                      <a:pt x="1166" y="36"/>
                      <a:pt x="1119" y="0"/>
                      <a:pt x="1074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41" name="Google Shape;2841;p8"/>
              <p:cNvSpPr/>
              <p:nvPr/>
            </p:nvSpPr>
            <p:spPr>
              <a:xfrm>
                <a:off x="770669" y="1989375"/>
                <a:ext cx="33841" cy="82230"/>
              </a:xfrm>
              <a:custGeom>
                <a:avLst/>
                <a:gdLst/>
                <a:ahLst/>
                <a:cxnLst/>
                <a:rect l="l" t="t" r="r" b="b"/>
                <a:pathLst>
                  <a:path w="970" h="2357" extrusionOk="0">
                    <a:moveTo>
                      <a:pt x="930" y="1"/>
                    </a:moveTo>
                    <a:cubicBezTo>
                      <a:pt x="921" y="1"/>
                      <a:pt x="913" y="7"/>
                      <a:pt x="913" y="18"/>
                    </a:cubicBezTo>
                    <a:cubicBezTo>
                      <a:pt x="935" y="474"/>
                      <a:pt x="579" y="818"/>
                      <a:pt x="346" y="1174"/>
                    </a:cubicBezTo>
                    <a:cubicBezTo>
                      <a:pt x="124" y="1520"/>
                      <a:pt x="1" y="1931"/>
                      <a:pt x="45" y="2331"/>
                    </a:cubicBezTo>
                    <a:cubicBezTo>
                      <a:pt x="45" y="2348"/>
                      <a:pt x="57" y="2356"/>
                      <a:pt x="68" y="2356"/>
                    </a:cubicBezTo>
                    <a:cubicBezTo>
                      <a:pt x="79" y="2356"/>
                      <a:pt x="90" y="2348"/>
                      <a:pt x="90" y="2331"/>
                    </a:cubicBezTo>
                    <a:cubicBezTo>
                      <a:pt x="90" y="2120"/>
                      <a:pt x="112" y="1908"/>
                      <a:pt x="168" y="1708"/>
                    </a:cubicBezTo>
                    <a:cubicBezTo>
                      <a:pt x="223" y="1497"/>
                      <a:pt x="324" y="1308"/>
                      <a:pt x="446" y="1119"/>
                    </a:cubicBezTo>
                    <a:cubicBezTo>
                      <a:pt x="668" y="786"/>
                      <a:pt x="969" y="452"/>
                      <a:pt x="947" y="18"/>
                    </a:cubicBezTo>
                    <a:cubicBezTo>
                      <a:pt x="947" y="7"/>
                      <a:pt x="938" y="1"/>
                      <a:pt x="930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42" name="Google Shape;2842;p8"/>
              <p:cNvSpPr/>
              <p:nvPr/>
            </p:nvSpPr>
            <p:spPr>
              <a:xfrm>
                <a:off x="807372" y="1963837"/>
                <a:ext cx="9141" cy="49156"/>
              </a:xfrm>
              <a:custGeom>
                <a:avLst/>
                <a:gdLst/>
                <a:ahLst/>
                <a:cxnLst/>
                <a:rect l="l" t="t" r="r" b="b"/>
                <a:pathLst>
                  <a:path w="262" h="1409" extrusionOk="0">
                    <a:moveTo>
                      <a:pt x="119" y="0"/>
                    </a:moveTo>
                    <a:cubicBezTo>
                      <a:pt x="103" y="0"/>
                      <a:pt x="89" y="8"/>
                      <a:pt x="95" y="27"/>
                    </a:cubicBezTo>
                    <a:cubicBezTo>
                      <a:pt x="150" y="250"/>
                      <a:pt x="184" y="483"/>
                      <a:pt x="162" y="717"/>
                    </a:cubicBezTo>
                    <a:cubicBezTo>
                      <a:pt x="150" y="828"/>
                      <a:pt x="128" y="950"/>
                      <a:pt x="83" y="1061"/>
                    </a:cubicBezTo>
                    <a:cubicBezTo>
                      <a:pt x="51" y="1162"/>
                      <a:pt x="6" y="1273"/>
                      <a:pt x="6" y="1384"/>
                    </a:cubicBezTo>
                    <a:cubicBezTo>
                      <a:pt x="0" y="1400"/>
                      <a:pt x="17" y="1409"/>
                      <a:pt x="35" y="1409"/>
                    </a:cubicBezTo>
                    <a:cubicBezTo>
                      <a:pt x="53" y="1409"/>
                      <a:pt x="73" y="1400"/>
                      <a:pt x="73" y="1384"/>
                    </a:cubicBezTo>
                    <a:cubicBezTo>
                      <a:pt x="73" y="1261"/>
                      <a:pt x="150" y="1139"/>
                      <a:pt x="184" y="1028"/>
                    </a:cubicBezTo>
                    <a:cubicBezTo>
                      <a:pt x="206" y="917"/>
                      <a:pt x="228" y="806"/>
                      <a:pt x="239" y="694"/>
                    </a:cubicBezTo>
                    <a:cubicBezTo>
                      <a:pt x="261" y="460"/>
                      <a:pt x="228" y="227"/>
                      <a:pt x="150" y="16"/>
                    </a:cubicBezTo>
                    <a:cubicBezTo>
                      <a:pt x="145" y="6"/>
                      <a:pt x="132" y="0"/>
                      <a:pt x="119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43" name="Google Shape;2843;p8"/>
              <p:cNvSpPr/>
              <p:nvPr/>
            </p:nvSpPr>
            <p:spPr>
              <a:xfrm>
                <a:off x="797464" y="2010832"/>
                <a:ext cx="21002" cy="48842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400" extrusionOk="0">
                    <a:moveTo>
                      <a:pt x="568" y="1"/>
                    </a:moveTo>
                    <a:cubicBezTo>
                      <a:pt x="551" y="1"/>
                      <a:pt x="535" y="9"/>
                      <a:pt x="535" y="25"/>
                    </a:cubicBezTo>
                    <a:cubicBezTo>
                      <a:pt x="501" y="270"/>
                      <a:pt x="367" y="493"/>
                      <a:pt x="246" y="704"/>
                    </a:cubicBezTo>
                    <a:cubicBezTo>
                      <a:pt x="134" y="905"/>
                      <a:pt x="1" y="1138"/>
                      <a:pt x="34" y="1382"/>
                    </a:cubicBezTo>
                    <a:cubicBezTo>
                      <a:pt x="34" y="1393"/>
                      <a:pt x="45" y="1399"/>
                      <a:pt x="56" y="1399"/>
                    </a:cubicBezTo>
                    <a:cubicBezTo>
                      <a:pt x="67" y="1399"/>
                      <a:pt x="78" y="1393"/>
                      <a:pt x="78" y="1382"/>
                    </a:cubicBezTo>
                    <a:cubicBezTo>
                      <a:pt x="101" y="1260"/>
                      <a:pt x="134" y="1149"/>
                      <a:pt x="179" y="1038"/>
                    </a:cubicBezTo>
                    <a:cubicBezTo>
                      <a:pt x="223" y="915"/>
                      <a:pt x="278" y="816"/>
                      <a:pt x="335" y="704"/>
                    </a:cubicBezTo>
                    <a:cubicBezTo>
                      <a:pt x="456" y="482"/>
                      <a:pt x="568" y="270"/>
                      <a:pt x="601" y="25"/>
                    </a:cubicBezTo>
                    <a:cubicBezTo>
                      <a:pt x="601" y="9"/>
                      <a:pt x="585" y="1"/>
                      <a:pt x="568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44" name="Google Shape;2844;p8"/>
              <p:cNvSpPr/>
              <p:nvPr/>
            </p:nvSpPr>
            <p:spPr>
              <a:xfrm>
                <a:off x="699288" y="1997330"/>
                <a:ext cx="7640" cy="2780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797" extrusionOk="0">
                    <a:moveTo>
                      <a:pt x="185" y="0"/>
                    </a:moveTo>
                    <a:cubicBezTo>
                      <a:pt x="176" y="0"/>
                      <a:pt x="168" y="4"/>
                      <a:pt x="168" y="12"/>
                    </a:cubicBezTo>
                    <a:lnTo>
                      <a:pt x="1" y="780"/>
                    </a:lnTo>
                    <a:cubicBezTo>
                      <a:pt x="1" y="791"/>
                      <a:pt x="12" y="797"/>
                      <a:pt x="23" y="797"/>
                    </a:cubicBezTo>
                    <a:cubicBezTo>
                      <a:pt x="34" y="797"/>
                      <a:pt x="45" y="791"/>
                      <a:pt x="45" y="780"/>
                    </a:cubicBezTo>
                    <a:cubicBezTo>
                      <a:pt x="101" y="535"/>
                      <a:pt x="156" y="279"/>
                      <a:pt x="212" y="24"/>
                    </a:cubicBezTo>
                    <a:cubicBezTo>
                      <a:pt x="219" y="10"/>
                      <a:pt x="200" y="0"/>
                      <a:pt x="185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45" name="Google Shape;2845;p8"/>
              <p:cNvSpPr/>
              <p:nvPr/>
            </p:nvSpPr>
            <p:spPr>
              <a:xfrm>
                <a:off x="803290" y="1991887"/>
                <a:ext cx="25259" cy="81637"/>
              </a:xfrm>
              <a:custGeom>
                <a:avLst/>
                <a:gdLst/>
                <a:ahLst/>
                <a:cxnLst/>
                <a:rect l="l" t="t" r="r" b="b"/>
                <a:pathLst>
                  <a:path w="724" h="2340" extrusionOk="0">
                    <a:moveTo>
                      <a:pt x="656" y="0"/>
                    </a:moveTo>
                    <a:cubicBezTo>
                      <a:pt x="640" y="0"/>
                      <a:pt x="623" y="10"/>
                      <a:pt x="623" y="24"/>
                    </a:cubicBezTo>
                    <a:cubicBezTo>
                      <a:pt x="657" y="235"/>
                      <a:pt x="645" y="457"/>
                      <a:pt x="601" y="669"/>
                    </a:cubicBezTo>
                    <a:cubicBezTo>
                      <a:pt x="568" y="869"/>
                      <a:pt x="490" y="1058"/>
                      <a:pt x="412" y="1236"/>
                    </a:cubicBezTo>
                    <a:cubicBezTo>
                      <a:pt x="323" y="1414"/>
                      <a:pt x="234" y="1592"/>
                      <a:pt x="156" y="1770"/>
                    </a:cubicBezTo>
                    <a:cubicBezTo>
                      <a:pt x="89" y="1937"/>
                      <a:pt x="0" y="2126"/>
                      <a:pt x="0" y="2315"/>
                    </a:cubicBezTo>
                    <a:cubicBezTo>
                      <a:pt x="0" y="2332"/>
                      <a:pt x="14" y="2340"/>
                      <a:pt x="30" y="2340"/>
                    </a:cubicBezTo>
                    <a:cubicBezTo>
                      <a:pt x="45" y="2340"/>
                      <a:pt x="62" y="2332"/>
                      <a:pt x="67" y="2315"/>
                    </a:cubicBezTo>
                    <a:cubicBezTo>
                      <a:pt x="101" y="2226"/>
                      <a:pt x="123" y="2126"/>
                      <a:pt x="156" y="2037"/>
                    </a:cubicBezTo>
                    <a:cubicBezTo>
                      <a:pt x="190" y="1937"/>
                      <a:pt x="223" y="1848"/>
                      <a:pt x="267" y="1759"/>
                    </a:cubicBezTo>
                    <a:cubicBezTo>
                      <a:pt x="345" y="1581"/>
                      <a:pt x="434" y="1403"/>
                      <a:pt x="512" y="1225"/>
                    </a:cubicBezTo>
                    <a:cubicBezTo>
                      <a:pt x="590" y="1036"/>
                      <a:pt x="657" y="858"/>
                      <a:pt x="690" y="657"/>
                    </a:cubicBezTo>
                    <a:cubicBezTo>
                      <a:pt x="724" y="447"/>
                      <a:pt x="724" y="224"/>
                      <a:pt x="679" y="12"/>
                    </a:cubicBezTo>
                    <a:cubicBezTo>
                      <a:pt x="675" y="4"/>
                      <a:pt x="666" y="0"/>
                      <a:pt x="656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46" name="Google Shape;2846;p8"/>
              <p:cNvSpPr/>
              <p:nvPr/>
            </p:nvSpPr>
            <p:spPr>
              <a:xfrm>
                <a:off x="679122" y="2027404"/>
                <a:ext cx="237898" cy="238491"/>
              </a:xfrm>
              <a:custGeom>
                <a:avLst/>
                <a:gdLst/>
                <a:ahLst/>
                <a:cxnLst/>
                <a:rect l="l" t="t" r="r" b="b"/>
                <a:pathLst>
                  <a:path w="6819" h="6836" extrusionOk="0">
                    <a:moveTo>
                      <a:pt x="3775" y="0"/>
                    </a:moveTo>
                    <a:cubicBezTo>
                      <a:pt x="3656" y="0"/>
                      <a:pt x="3510" y="32"/>
                      <a:pt x="3315" y="107"/>
                    </a:cubicBezTo>
                    <a:cubicBezTo>
                      <a:pt x="2669" y="351"/>
                      <a:pt x="2592" y="418"/>
                      <a:pt x="2225" y="897"/>
                    </a:cubicBezTo>
                    <a:cubicBezTo>
                      <a:pt x="1858" y="1386"/>
                      <a:pt x="890" y="2331"/>
                      <a:pt x="890" y="2331"/>
                    </a:cubicBezTo>
                    <a:lnTo>
                      <a:pt x="0" y="4367"/>
                    </a:lnTo>
                    <a:lnTo>
                      <a:pt x="1636" y="6313"/>
                    </a:lnTo>
                    <a:lnTo>
                      <a:pt x="3226" y="6836"/>
                    </a:lnTo>
                    <a:lnTo>
                      <a:pt x="4661" y="5724"/>
                    </a:lnTo>
                    <a:cubicBezTo>
                      <a:pt x="4661" y="5724"/>
                      <a:pt x="5484" y="5435"/>
                      <a:pt x="5784" y="5101"/>
                    </a:cubicBezTo>
                    <a:cubicBezTo>
                      <a:pt x="6084" y="4767"/>
                      <a:pt x="6362" y="4889"/>
                      <a:pt x="6552" y="4745"/>
                    </a:cubicBezTo>
                    <a:cubicBezTo>
                      <a:pt x="6752" y="4600"/>
                      <a:pt x="6818" y="4689"/>
                      <a:pt x="6785" y="4311"/>
                    </a:cubicBezTo>
                    <a:cubicBezTo>
                      <a:pt x="6740" y="3933"/>
                      <a:pt x="6584" y="3332"/>
                      <a:pt x="6285" y="3121"/>
                    </a:cubicBezTo>
                    <a:cubicBezTo>
                      <a:pt x="5984" y="2899"/>
                      <a:pt x="5795" y="2976"/>
                      <a:pt x="5606" y="2676"/>
                    </a:cubicBezTo>
                    <a:cubicBezTo>
                      <a:pt x="5417" y="2387"/>
                      <a:pt x="5383" y="2231"/>
                      <a:pt x="5495" y="1964"/>
                    </a:cubicBezTo>
                    <a:cubicBezTo>
                      <a:pt x="5606" y="1697"/>
                      <a:pt x="5929" y="1219"/>
                      <a:pt x="5729" y="941"/>
                    </a:cubicBezTo>
                    <a:cubicBezTo>
                      <a:pt x="5665" y="849"/>
                      <a:pt x="5614" y="824"/>
                      <a:pt x="5566" y="824"/>
                    </a:cubicBezTo>
                    <a:cubicBezTo>
                      <a:pt x="5539" y="824"/>
                      <a:pt x="5512" y="833"/>
                      <a:pt x="5484" y="841"/>
                    </a:cubicBezTo>
                    <a:cubicBezTo>
                      <a:pt x="5451" y="849"/>
                      <a:pt x="5417" y="857"/>
                      <a:pt x="5378" y="857"/>
                    </a:cubicBezTo>
                    <a:cubicBezTo>
                      <a:pt x="5311" y="857"/>
                      <a:pt x="5229" y="832"/>
                      <a:pt x="5116" y="741"/>
                    </a:cubicBezTo>
                    <a:cubicBezTo>
                      <a:pt x="4760" y="474"/>
                      <a:pt x="4760" y="719"/>
                      <a:pt x="4416" y="396"/>
                    </a:cubicBezTo>
                    <a:cubicBezTo>
                      <a:pt x="4175" y="171"/>
                      <a:pt x="4048" y="0"/>
                      <a:pt x="3775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47" name="Google Shape;2847;p8"/>
              <p:cNvSpPr/>
              <p:nvPr/>
            </p:nvSpPr>
            <p:spPr>
              <a:xfrm>
                <a:off x="679122" y="2053361"/>
                <a:ext cx="189788" cy="201685"/>
              </a:xfrm>
              <a:custGeom>
                <a:avLst/>
                <a:gdLst/>
                <a:ahLst/>
                <a:cxnLst/>
                <a:rect l="l" t="t" r="r" b="b"/>
                <a:pathLst>
                  <a:path w="5440" h="5781" extrusionOk="0">
                    <a:moveTo>
                      <a:pt x="3018" y="1"/>
                    </a:moveTo>
                    <a:cubicBezTo>
                      <a:pt x="2997" y="1"/>
                      <a:pt x="2977" y="3"/>
                      <a:pt x="2959" y="8"/>
                    </a:cubicBezTo>
                    <a:cubicBezTo>
                      <a:pt x="2692" y="30"/>
                      <a:pt x="2447" y="86"/>
                      <a:pt x="2214" y="186"/>
                    </a:cubicBezTo>
                    <a:cubicBezTo>
                      <a:pt x="1824" y="675"/>
                      <a:pt x="890" y="1587"/>
                      <a:pt x="890" y="1587"/>
                    </a:cubicBezTo>
                    <a:lnTo>
                      <a:pt x="0" y="3623"/>
                    </a:lnTo>
                    <a:lnTo>
                      <a:pt x="1636" y="5569"/>
                    </a:lnTo>
                    <a:lnTo>
                      <a:pt x="2281" y="5781"/>
                    </a:lnTo>
                    <a:cubicBezTo>
                      <a:pt x="2614" y="5580"/>
                      <a:pt x="2992" y="5491"/>
                      <a:pt x="3371" y="5413"/>
                    </a:cubicBezTo>
                    <a:cubicBezTo>
                      <a:pt x="3737" y="5346"/>
                      <a:pt x="4105" y="5280"/>
                      <a:pt x="4449" y="5146"/>
                    </a:cubicBezTo>
                    <a:lnTo>
                      <a:pt x="4661" y="4980"/>
                    </a:lnTo>
                    <a:cubicBezTo>
                      <a:pt x="4661" y="4980"/>
                      <a:pt x="4772" y="4946"/>
                      <a:pt x="4916" y="4879"/>
                    </a:cubicBezTo>
                    <a:cubicBezTo>
                      <a:pt x="5228" y="4634"/>
                      <a:pt x="5439" y="4279"/>
                      <a:pt x="5417" y="3890"/>
                    </a:cubicBezTo>
                    <a:cubicBezTo>
                      <a:pt x="5406" y="3801"/>
                      <a:pt x="5383" y="3712"/>
                      <a:pt x="5317" y="3645"/>
                    </a:cubicBezTo>
                    <a:cubicBezTo>
                      <a:pt x="5284" y="3601"/>
                      <a:pt x="5239" y="3578"/>
                      <a:pt x="5217" y="3534"/>
                    </a:cubicBezTo>
                    <a:cubicBezTo>
                      <a:pt x="5205" y="3500"/>
                      <a:pt x="5195" y="3456"/>
                      <a:pt x="5195" y="3411"/>
                    </a:cubicBezTo>
                    <a:cubicBezTo>
                      <a:pt x="5195" y="3178"/>
                      <a:pt x="5195" y="2933"/>
                      <a:pt x="5183" y="2699"/>
                    </a:cubicBezTo>
                    <a:cubicBezTo>
                      <a:pt x="5183" y="2499"/>
                      <a:pt x="5161" y="2254"/>
                      <a:pt x="4983" y="2155"/>
                    </a:cubicBezTo>
                    <a:cubicBezTo>
                      <a:pt x="4894" y="2099"/>
                      <a:pt x="4760" y="2088"/>
                      <a:pt x="4694" y="1999"/>
                    </a:cubicBezTo>
                    <a:cubicBezTo>
                      <a:pt x="4649" y="1932"/>
                      <a:pt x="4649" y="1866"/>
                      <a:pt x="4649" y="1787"/>
                    </a:cubicBezTo>
                    <a:cubicBezTo>
                      <a:pt x="4661" y="1576"/>
                      <a:pt x="4728" y="1376"/>
                      <a:pt x="4728" y="1164"/>
                    </a:cubicBezTo>
                    <a:cubicBezTo>
                      <a:pt x="4717" y="693"/>
                      <a:pt x="4280" y="270"/>
                      <a:pt x="3811" y="270"/>
                    </a:cubicBezTo>
                    <a:cubicBezTo>
                      <a:pt x="3783" y="270"/>
                      <a:pt x="3755" y="271"/>
                      <a:pt x="3727" y="275"/>
                    </a:cubicBezTo>
                    <a:cubicBezTo>
                      <a:pt x="3643" y="280"/>
                      <a:pt x="3551" y="297"/>
                      <a:pt x="3466" y="297"/>
                    </a:cubicBezTo>
                    <a:cubicBezTo>
                      <a:pt x="3381" y="297"/>
                      <a:pt x="3303" y="280"/>
                      <a:pt x="3248" y="219"/>
                    </a:cubicBezTo>
                    <a:cubicBezTo>
                      <a:pt x="3193" y="153"/>
                      <a:pt x="3170" y="64"/>
                      <a:pt x="3104" y="19"/>
                    </a:cubicBezTo>
                    <a:cubicBezTo>
                      <a:pt x="3077" y="6"/>
                      <a:pt x="3047" y="1"/>
                      <a:pt x="3018" y="1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48" name="Google Shape;2848;p8"/>
              <p:cNvSpPr/>
              <p:nvPr/>
            </p:nvSpPr>
            <p:spPr>
              <a:xfrm>
                <a:off x="759819" y="2080399"/>
                <a:ext cx="66391" cy="79195"/>
              </a:xfrm>
              <a:custGeom>
                <a:avLst/>
                <a:gdLst/>
                <a:ahLst/>
                <a:cxnLst/>
                <a:rect l="l" t="t" r="r" b="b"/>
                <a:pathLst>
                  <a:path w="1903" h="2270" extrusionOk="0">
                    <a:moveTo>
                      <a:pt x="1836" y="1"/>
                    </a:moveTo>
                    <a:cubicBezTo>
                      <a:pt x="1836" y="1"/>
                      <a:pt x="1825" y="1"/>
                      <a:pt x="1825" y="11"/>
                    </a:cubicBezTo>
                    <a:cubicBezTo>
                      <a:pt x="1124" y="401"/>
                      <a:pt x="546" y="1046"/>
                      <a:pt x="201" y="1769"/>
                    </a:cubicBezTo>
                    <a:cubicBezTo>
                      <a:pt x="190" y="1791"/>
                      <a:pt x="179" y="1825"/>
                      <a:pt x="168" y="1847"/>
                    </a:cubicBezTo>
                    <a:cubicBezTo>
                      <a:pt x="190" y="1835"/>
                      <a:pt x="223" y="1825"/>
                      <a:pt x="257" y="1825"/>
                    </a:cubicBezTo>
                    <a:cubicBezTo>
                      <a:pt x="512" y="1301"/>
                      <a:pt x="880" y="824"/>
                      <a:pt x="1325" y="445"/>
                    </a:cubicBezTo>
                    <a:cubicBezTo>
                      <a:pt x="1491" y="300"/>
                      <a:pt x="1680" y="178"/>
                      <a:pt x="1869" y="56"/>
                    </a:cubicBezTo>
                    <a:cubicBezTo>
                      <a:pt x="1903" y="33"/>
                      <a:pt x="1869" y="1"/>
                      <a:pt x="1836" y="1"/>
                    </a:cubicBezTo>
                    <a:close/>
                    <a:moveTo>
                      <a:pt x="212" y="1914"/>
                    </a:moveTo>
                    <a:lnTo>
                      <a:pt x="212" y="1914"/>
                    </a:lnTo>
                    <a:cubicBezTo>
                      <a:pt x="179" y="1924"/>
                      <a:pt x="146" y="1936"/>
                      <a:pt x="112" y="1958"/>
                    </a:cubicBezTo>
                    <a:cubicBezTo>
                      <a:pt x="67" y="2058"/>
                      <a:pt x="34" y="2158"/>
                      <a:pt x="1" y="2269"/>
                    </a:cubicBezTo>
                    <a:cubicBezTo>
                      <a:pt x="12" y="2258"/>
                      <a:pt x="34" y="2258"/>
                      <a:pt x="45" y="2258"/>
                    </a:cubicBezTo>
                    <a:cubicBezTo>
                      <a:pt x="57" y="2247"/>
                      <a:pt x="67" y="2247"/>
                      <a:pt x="67" y="2247"/>
                    </a:cubicBezTo>
                    <a:cubicBezTo>
                      <a:pt x="112" y="2136"/>
                      <a:pt x="156" y="2025"/>
                      <a:pt x="212" y="1914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49" name="Google Shape;2849;p8"/>
              <p:cNvSpPr/>
              <p:nvPr/>
            </p:nvSpPr>
            <p:spPr>
              <a:xfrm>
                <a:off x="838981" y="2075759"/>
                <a:ext cx="6664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45" extrusionOk="0">
                    <a:moveTo>
                      <a:pt x="101" y="0"/>
                    </a:moveTo>
                    <a:cubicBezTo>
                      <a:pt x="89" y="0"/>
                      <a:pt x="79" y="0"/>
                      <a:pt x="67" y="11"/>
                    </a:cubicBezTo>
                    <a:cubicBezTo>
                      <a:pt x="45" y="22"/>
                      <a:pt x="23" y="45"/>
                      <a:pt x="0" y="67"/>
                    </a:cubicBezTo>
                    <a:cubicBezTo>
                      <a:pt x="12" y="89"/>
                      <a:pt x="34" y="122"/>
                      <a:pt x="45" y="144"/>
                    </a:cubicBezTo>
                    <a:cubicBezTo>
                      <a:pt x="79" y="122"/>
                      <a:pt x="112" y="89"/>
                      <a:pt x="146" y="67"/>
                    </a:cubicBezTo>
                    <a:cubicBezTo>
                      <a:pt x="190" y="33"/>
                      <a:pt x="146" y="0"/>
                      <a:pt x="101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50" name="Google Shape;2850;p8"/>
              <p:cNvSpPr/>
              <p:nvPr/>
            </p:nvSpPr>
            <p:spPr>
              <a:xfrm>
                <a:off x="768367" y="2078062"/>
                <a:ext cx="72182" cy="79578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2281" extrusionOk="0">
                    <a:moveTo>
                      <a:pt x="2024" y="1"/>
                    </a:moveTo>
                    <a:cubicBezTo>
                      <a:pt x="1369" y="490"/>
                      <a:pt x="813" y="1101"/>
                      <a:pt x="334" y="1758"/>
                    </a:cubicBezTo>
                    <a:cubicBezTo>
                      <a:pt x="223" y="1925"/>
                      <a:pt x="111" y="2092"/>
                      <a:pt x="0" y="2270"/>
                    </a:cubicBezTo>
                    <a:cubicBezTo>
                      <a:pt x="12" y="2270"/>
                      <a:pt x="12" y="2280"/>
                      <a:pt x="23" y="2280"/>
                    </a:cubicBezTo>
                    <a:lnTo>
                      <a:pt x="79" y="2280"/>
                    </a:lnTo>
                    <a:cubicBezTo>
                      <a:pt x="89" y="2280"/>
                      <a:pt x="101" y="2270"/>
                      <a:pt x="101" y="2270"/>
                    </a:cubicBezTo>
                    <a:cubicBezTo>
                      <a:pt x="534" y="1613"/>
                      <a:pt x="1046" y="1002"/>
                      <a:pt x="1624" y="468"/>
                    </a:cubicBezTo>
                    <a:cubicBezTo>
                      <a:pt x="1769" y="334"/>
                      <a:pt x="1925" y="212"/>
                      <a:pt x="2069" y="78"/>
                    </a:cubicBezTo>
                    <a:cubicBezTo>
                      <a:pt x="2058" y="56"/>
                      <a:pt x="2036" y="23"/>
                      <a:pt x="2024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51" name="Google Shape;2851;p8"/>
              <p:cNvSpPr/>
              <p:nvPr/>
            </p:nvSpPr>
            <p:spPr>
              <a:xfrm>
                <a:off x="841318" y="2109496"/>
                <a:ext cx="9734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279" h="168" extrusionOk="0">
                    <a:moveTo>
                      <a:pt x="190" y="0"/>
                    </a:moveTo>
                    <a:cubicBezTo>
                      <a:pt x="134" y="23"/>
                      <a:pt x="67" y="45"/>
                      <a:pt x="12" y="67"/>
                    </a:cubicBezTo>
                    <a:cubicBezTo>
                      <a:pt x="12" y="101"/>
                      <a:pt x="0" y="134"/>
                      <a:pt x="0" y="168"/>
                    </a:cubicBezTo>
                    <a:cubicBezTo>
                      <a:pt x="79" y="134"/>
                      <a:pt x="156" y="101"/>
                      <a:pt x="234" y="79"/>
                    </a:cubicBezTo>
                    <a:cubicBezTo>
                      <a:pt x="279" y="56"/>
                      <a:pt x="245" y="0"/>
                      <a:pt x="200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52" name="Google Shape;2852;p8"/>
              <p:cNvSpPr/>
              <p:nvPr/>
            </p:nvSpPr>
            <p:spPr>
              <a:xfrm>
                <a:off x="794742" y="2111799"/>
                <a:ext cx="46993" cy="57111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637" extrusionOk="0">
                    <a:moveTo>
                      <a:pt x="1347" y="1"/>
                    </a:moveTo>
                    <a:lnTo>
                      <a:pt x="1347" y="1"/>
                    </a:lnTo>
                    <a:cubicBezTo>
                      <a:pt x="735" y="257"/>
                      <a:pt x="301" y="802"/>
                      <a:pt x="1" y="1392"/>
                    </a:cubicBezTo>
                    <a:lnTo>
                      <a:pt x="134" y="1458"/>
                    </a:lnTo>
                    <a:cubicBezTo>
                      <a:pt x="179" y="1358"/>
                      <a:pt x="223" y="1258"/>
                      <a:pt x="279" y="1158"/>
                    </a:cubicBezTo>
                    <a:cubicBezTo>
                      <a:pt x="479" y="836"/>
                      <a:pt x="712" y="535"/>
                      <a:pt x="1024" y="302"/>
                    </a:cubicBezTo>
                    <a:cubicBezTo>
                      <a:pt x="1124" y="223"/>
                      <a:pt x="1224" y="157"/>
                      <a:pt x="1335" y="102"/>
                    </a:cubicBezTo>
                    <a:cubicBezTo>
                      <a:pt x="1335" y="68"/>
                      <a:pt x="1347" y="35"/>
                      <a:pt x="1347" y="1"/>
                    </a:cubicBezTo>
                    <a:close/>
                    <a:moveTo>
                      <a:pt x="1102" y="546"/>
                    </a:moveTo>
                    <a:cubicBezTo>
                      <a:pt x="1091" y="546"/>
                      <a:pt x="1068" y="546"/>
                      <a:pt x="1058" y="569"/>
                    </a:cubicBezTo>
                    <a:cubicBezTo>
                      <a:pt x="890" y="802"/>
                      <a:pt x="712" y="1046"/>
                      <a:pt x="524" y="1269"/>
                    </a:cubicBezTo>
                    <a:cubicBezTo>
                      <a:pt x="445" y="1369"/>
                      <a:pt x="356" y="1458"/>
                      <a:pt x="279" y="1558"/>
                    </a:cubicBezTo>
                    <a:cubicBezTo>
                      <a:pt x="312" y="1580"/>
                      <a:pt x="334" y="1614"/>
                      <a:pt x="368" y="1636"/>
                    </a:cubicBezTo>
                    <a:cubicBezTo>
                      <a:pt x="457" y="1536"/>
                      <a:pt x="546" y="1436"/>
                      <a:pt x="623" y="1325"/>
                    </a:cubicBezTo>
                    <a:cubicBezTo>
                      <a:pt x="813" y="1091"/>
                      <a:pt x="991" y="858"/>
                      <a:pt x="1147" y="602"/>
                    </a:cubicBezTo>
                    <a:cubicBezTo>
                      <a:pt x="1169" y="569"/>
                      <a:pt x="1135" y="546"/>
                      <a:pt x="1102" y="546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53" name="Google Shape;2853;p8"/>
              <p:cNvSpPr/>
              <p:nvPr/>
            </p:nvSpPr>
            <p:spPr>
              <a:xfrm>
                <a:off x="785427" y="2125789"/>
                <a:ext cx="21386" cy="32620"/>
              </a:xfrm>
              <a:custGeom>
                <a:avLst/>
                <a:gdLst/>
                <a:ahLst/>
                <a:cxnLst/>
                <a:rect l="l" t="t" r="r" b="b"/>
                <a:pathLst>
                  <a:path w="613" h="935" extrusionOk="0">
                    <a:moveTo>
                      <a:pt x="557" y="0"/>
                    </a:moveTo>
                    <a:cubicBezTo>
                      <a:pt x="546" y="0"/>
                      <a:pt x="535" y="0"/>
                      <a:pt x="524" y="12"/>
                    </a:cubicBezTo>
                    <a:cubicBezTo>
                      <a:pt x="279" y="257"/>
                      <a:pt x="101" y="579"/>
                      <a:pt x="1" y="924"/>
                    </a:cubicBezTo>
                    <a:cubicBezTo>
                      <a:pt x="23" y="924"/>
                      <a:pt x="45" y="935"/>
                      <a:pt x="67" y="935"/>
                    </a:cubicBezTo>
                    <a:cubicBezTo>
                      <a:pt x="179" y="601"/>
                      <a:pt x="357" y="301"/>
                      <a:pt x="591" y="34"/>
                    </a:cubicBezTo>
                    <a:cubicBezTo>
                      <a:pt x="613" y="12"/>
                      <a:pt x="591" y="0"/>
                      <a:pt x="557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54" name="Google Shape;2854;p8"/>
              <p:cNvSpPr/>
              <p:nvPr/>
            </p:nvSpPr>
            <p:spPr>
              <a:xfrm>
                <a:off x="751690" y="2065641"/>
                <a:ext cx="41551" cy="95487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2737" extrusionOk="0">
                    <a:moveTo>
                      <a:pt x="1135" y="1"/>
                    </a:moveTo>
                    <a:cubicBezTo>
                      <a:pt x="1113" y="1"/>
                      <a:pt x="1101" y="1"/>
                      <a:pt x="1090" y="12"/>
                    </a:cubicBezTo>
                    <a:cubicBezTo>
                      <a:pt x="912" y="345"/>
                      <a:pt x="846" y="735"/>
                      <a:pt x="678" y="1069"/>
                    </a:cubicBezTo>
                    <a:cubicBezTo>
                      <a:pt x="589" y="1247"/>
                      <a:pt x="468" y="1402"/>
                      <a:pt x="367" y="1569"/>
                    </a:cubicBezTo>
                    <a:cubicBezTo>
                      <a:pt x="267" y="1724"/>
                      <a:pt x="189" y="1902"/>
                      <a:pt x="134" y="2080"/>
                    </a:cubicBezTo>
                    <a:cubicBezTo>
                      <a:pt x="100" y="2214"/>
                      <a:pt x="67" y="2337"/>
                      <a:pt x="45" y="2470"/>
                    </a:cubicBezTo>
                    <a:cubicBezTo>
                      <a:pt x="56" y="2458"/>
                      <a:pt x="67" y="2448"/>
                      <a:pt x="78" y="2448"/>
                    </a:cubicBezTo>
                    <a:cubicBezTo>
                      <a:pt x="100" y="2436"/>
                      <a:pt x="112" y="2426"/>
                      <a:pt x="134" y="2414"/>
                    </a:cubicBezTo>
                    <a:cubicBezTo>
                      <a:pt x="201" y="2136"/>
                      <a:pt x="278" y="1869"/>
                      <a:pt x="434" y="1635"/>
                    </a:cubicBezTo>
                    <a:cubicBezTo>
                      <a:pt x="534" y="1469"/>
                      <a:pt x="656" y="1324"/>
                      <a:pt x="745" y="1158"/>
                    </a:cubicBezTo>
                    <a:cubicBezTo>
                      <a:pt x="834" y="990"/>
                      <a:pt x="901" y="824"/>
                      <a:pt x="957" y="646"/>
                    </a:cubicBezTo>
                    <a:cubicBezTo>
                      <a:pt x="1024" y="446"/>
                      <a:pt x="1090" y="234"/>
                      <a:pt x="1179" y="45"/>
                    </a:cubicBezTo>
                    <a:cubicBezTo>
                      <a:pt x="1190" y="12"/>
                      <a:pt x="1157" y="1"/>
                      <a:pt x="1135" y="1"/>
                    </a:cubicBezTo>
                    <a:close/>
                    <a:moveTo>
                      <a:pt x="100" y="2559"/>
                    </a:moveTo>
                    <a:lnTo>
                      <a:pt x="100" y="2559"/>
                    </a:lnTo>
                    <a:cubicBezTo>
                      <a:pt x="67" y="2581"/>
                      <a:pt x="45" y="2592"/>
                      <a:pt x="23" y="2614"/>
                    </a:cubicBezTo>
                    <a:cubicBezTo>
                      <a:pt x="23" y="2648"/>
                      <a:pt x="11" y="2681"/>
                      <a:pt x="11" y="2725"/>
                    </a:cubicBezTo>
                    <a:cubicBezTo>
                      <a:pt x="0" y="2737"/>
                      <a:pt x="23" y="2737"/>
                      <a:pt x="33" y="2737"/>
                    </a:cubicBezTo>
                    <a:cubicBezTo>
                      <a:pt x="45" y="2737"/>
                      <a:pt x="56" y="2737"/>
                      <a:pt x="56" y="2725"/>
                    </a:cubicBezTo>
                    <a:cubicBezTo>
                      <a:pt x="67" y="2670"/>
                      <a:pt x="78" y="2614"/>
                      <a:pt x="100" y="2559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55" name="Google Shape;2855;p8"/>
              <p:cNvSpPr/>
              <p:nvPr/>
            </p:nvSpPr>
            <p:spPr>
              <a:xfrm>
                <a:off x="860333" y="2157223"/>
                <a:ext cx="8966" cy="4291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23" extrusionOk="0">
                    <a:moveTo>
                      <a:pt x="189" y="1"/>
                    </a:moveTo>
                    <a:cubicBezTo>
                      <a:pt x="123" y="23"/>
                      <a:pt x="56" y="34"/>
                      <a:pt x="1" y="56"/>
                    </a:cubicBezTo>
                    <a:lnTo>
                      <a:pt x="1" y="123"/>
                    </a:lnTo>
                    <a:cubicBezTo>
                      <a:pt x="67" y="100"/>
                      <a:pt x="145" y="78"/>
                      <a:pt x="212" y="56"/>
                    </a:cubicBezTo>
                    <a:cubicBezTo>
                      <a:pt x="256" y="34"/>
                      <a:pt x="223" y="1"/>
                      <a:pt x="201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56" name="Google Shape;2856;p8"/>
              <p:cNvSpPr/>
              <p:nvPr/>
            </p:nvSpPr>
            <p:spPr>
              <a:xfrm>
                <a:off x="814140" y="2159142"/>
                <a:ext cx="46226" cy="20235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580" extrusionOk="0">
                    <a:moveTo>
                      <a:pt x="1325" y="1"/>
                    </a:moveTo>
                    <a:cubicBezTo>
                      <a:pt x="1024" y="90"/>
                      <a:pt x="724" y="190"/>
                      <a:pt x="435" y="312"/>
                    </a:cubicBezTo>
                    <a:cubicBezTo>
                      <a:pt x="290" y="379"/>
                      <a:pt x="146" y="446"/>
                      <a:pt x="1" y="524"/>
                    </a:cubicBezTo>
                    <a:cubicBezTo>
                      <a:pt x="12" y="535"/>
                      <a:pt x="23" y="557"/>
                      <a:pt x="34" y="579"/>
                    </a:cubicBezTo>
                    <a:cubicBezTo>
                      <a:pt x="34" y="579"/>
                      <a:pt x="34" y="569"/>
                      <a:pt x="45" y="569"/>
                    </a:cubicBezTo>
                    <a:cubicBezTo>
                      <a:pt x="201" y="490"/>
                      <a:pt x="357" y="413"/>
                      <a:pt x="524" y="346"/>
                    </a:cubicBezTo>
                    <a:cubicBezTo>
                      <a:pt x="779" y="246"/>
                      <a:pt x="1058" y="157"/>
                      <a:pt x="1325" y="68"/>
                    </a:cubicBez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57" name="Google Shape;2857;p8"/>
              <p:cNvSpPr/>
              <p:nvPr/>
            </p:nvSpPr>
            <p:spPr>
              <a:xfrm>
                <a:off x="865008" y="2176621"/>
                <a:ext cx="20584" cy="29131"/>
              </a:xfrm>
              <a:custGeom>
                <a:avLst/>
                <a:gdLst/>
                <a:ahLst/>
                <a:cxnLst/>
                <a:rect l="l" t="t" r="r" b="b"/>
                <a:pathLst>
                  <a:path w="590" h="835" extrusionOk="0">
                    <a:moveTo>
                      <a:pt x="545" y="1"/>
                    </a:moveTo>
                    <a:cubicBezTo>
                      <a:pt x="534" y="1"/>
                      <a:pt x="512" y="12"/>
                      <a:pt x="512" y="12"/>
                    </a:cubicBezTo>
                    <a:cubicBezTo>
                      <a:pt x="401" y="145"/>
                      <a:pt x="322" y="301"/>
                      <a:pt x="223" y="434"/>
                    </a:cubicBezTo>
                    <a:cubicBezTo>
                      <a:pt x="178" y="490"/>
                      <a:pt x="122" y="557"/>
                      <a:pt x="67" y="612"/>
                    </a:cubicBezTo>
                    <a:cubicBezTo>
                      <a:pt x="55" y="690"/>
                      <a:pt x="33" y="757"/>
                      <a:pt x="0" y="835"/>
                    </a:cubicBezTo>
                    <a:cubicBezTo>
                      <a:pt x="100" y="746"/>
                      <a:pt x="189" y="646"/>
                      <a:pt x="267" y="545"/>
                    </a:cubicBezTo>
                    <a:cubicBezTo>
                      <a:pt x="322" y="468"/>
                      <a:pt x="389" y="390"/>
                      <a:pt x="445" y="301"/>
                    </a:cubicBezTo>
                    <a:cubicBezTo>
                      <a:pt x="490" y="223"/>
                      <a:pt x="545" y="134"/>
                      <a:pt x="578" y="34"/>
                    </a:cubicBezTo>
                    <a:cubicBezTo>
                      <a:pt x="589" y="12"/>
                      <a:pt x="567" y="1"/>
                      <a:pt x="545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58" name="Google Shape;2858;p8"/>
              <p:cNvSpPr/>
              <p:nvPr/>
            </p:nvSpPr>
            <p:spPr>
              <a:xfrm>
                <a:off x="816094" y="2197973"/>
                <a:ext cx="51250" cy="24072"/>
              </a:xfrm>
              <a:custGeom>
                <a:avLst/>
                <a:gdLst/>
                <a:ahLst/>
                <a:cxnLst/>
                <a:rect l="l" t="t" r="r" b="b"/>
                <a:pathLst>
                  <a:path w="1469" h="690" extrusionOk="0">
                    <a:moveTo>
                      <a:pt x="1469" y="0"/>
                    </a:moveTo>
                    <a:lnTo>
                      <a:pt x="1469" y="0"/>
                    </a:lnTo>
                    <a:cubicBezTo>
                      <a:pt x="1413" y="67"/>
                      <a:pt x="1346" y="134"/>
                      <a:pt x="1279" y="200"/>
                    </a:cubicBezTo>
                    <a:cubicBezTo>
                      <a:pt x="1146" y="301"/>
                      <a:pt x="1002" y="401"/>
                      <a:pt x="857" y="457"/>
                    </a:cubicBezTo>
                    <a:cubicBezTo>
                      <a:pt x="668" y="534"/>
                      <a:pt x="479" y="568"/>
                      <a:pt x="278" y="590"/>
                    </a:cubicBezTo>
                    <a:lnTo>
                      <a:pt x="45" y="623"/>
                    </a:lnTo>
                    <a:cubicBezTo>
                      <a:pt x="34" y="645"/>
                      <a:pt x="23" y="667"/>
                      <a:pt x="1" y="690"/>
                    </a:cubicBezTo>
                    <a:lnTo>
                      <a:pt x="23" y="690"/>
                    </a:lnTo>
                    <a:cubicBezTo>
                      <a:pt x="45" y="679"/>
                      <a:pt x="56" y="667"/>
                      <a:pt x="67" y="657"/>
                    </a:cubicBezTo>
                    <a:cubicBezTo>
                      <a:pt x="78" y="645"/>
                      <a:pt x="90" y="645"/>
                      <a:pt x="112" y="645"/>
                    </a:cubicBezTo>
                    <a:cubicBezTo>
                      <a:pt x="145" y="645"/>
                      <a:pt x="179" y="657"/>
                      <a:pt x="179" y="679"/>
                    </a:cubicBezTo>
                    <a:cubicBezTo>
                      <a:pt x="401" y="667"/>
                      <a:pt x="624" y="635"/>
                      <a:pt x="824" y="568"/>
                    </a:cubicBezTo>
                    <a:cubicBezTo>
                      <a:pt x="1046" y="489"/>
                      <a:pt x="1235" y="368"/>
                      <a:pt x="1402" y="223"/>
                    </a:cubicBezTo>
                    <a:cubicBezTo>
                      <a:pt x="1435" y="145"/>
                      <a:pt x="1457" y="78"/>
                      <a:pt x="1469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59" name="Google Shape;2859;p8"/>
              <p:cNvSpPr/>
              <p:nvPr/>
            </p:nvSpPr>
            <p:spPr>
              <a:xfrm>
                <a:off x="866543" y="2175086"/>
                <a:ext cx="8931" cy="10885"/>
              </a:xfrm>
              <a:custGeom>
                <a:avLst/>
                <a:gdLst/>
                <a:ahLst/>
                <a:cxnLst/>
                <a:rect l="l" t="t" r="r" b="b"/>
                <a:pathLst>
                  <a:path w="256" h="312" extrusionOk="0">
                    <a:moveTo>
                      <a:pt x="211" y="0"/>
                    </a:moveTo>
                    <a:cubicBezTo>
                      <a:pt x="201" y="0"/>
                      <a:pt x="189" y="11"/>
                      <a:pt x="189" y="11"/>
                    </a:cubicBezTo>
                    <a:cubicBezTo>
                      <a:pt x="134" y="89"/>
                      <a:pt x="67" y="167"/>
                      <a:pt x="1" y="233"/>
                    </a:cubicBezTo>
                    <a:cubicBezTo>
                      <a:pt x="11" y="256"/>
                      <a:pt x="23" y="290"/>
                      <a:pt x="23" y="312"/>
                    </a:cubicBezTo>
                    <a:cubicBezTo>
                      <a:pt x="100" y="223"/>
                      <a:pt x="179" y="134"/>
                      <a:pt x="234" y="33"/>
                    </a:cubicBezTo>
                    <a:cubicBezTo>
                      <a:pt x="256" y="23"/>
                      <a:pt x="234" y="0"/>
                      <a:pt x="211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60" name="Google Shape;2860;p8"/>
              <p:cNvSpPr/>
              <p:nvPr/>
            </p:nvSpPr>
            <p:spPr>
              <a:xfrm>
                <a:off x="821920" y="2183215"/>
                <a:ext cx="45424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791" extrusionOk="0">
                    <a:moveTo>
                      <a:pt x="1280" y="0"/>
                    </a:moveTo>
                    <a:cubicBezTo>
                      <a:pt x="1102" y="201"/>
                      <a:pt x="890" y="379"/>
                      <a:pt x="657" y="501"/>
                    </a:cubicBezTo>
                    <a:cubicBezTo>
                      <a:pt x="501" y="590"/>
                      <a:pt x="323" y="657"/>
                      <a:pt x="156" y="712"/>
                    </a:cubicBezTo>
                    <a:cubicBezTo>
                      <a:pt x="101" y="724"/>
                      <a:pt x="56" y="735"/>
                      <a:pt x="12" y="746"/>
                    </a:cubicBezTo>
                    <a:cubicBezTo>
                      <a:pt x="12" y="757"/>
                      <a:pt x="0" y="779"/>
                      <a:pt x="0" y="791"/>
                    </a:cubicBezTo>
                    <a:cubicBezTo>
                      <a:pt x="45" y="779"/>
                      <a:pt x="89" y="768"/>
                      <a:pt x="134" y="768"/>
                    </a:cubicBezTo>
                    <a:cubicBezTo>
                      <a:pt x="312" y="712"/>
                      <a:pt x="501" y="646"/>
                      <a:pt x="667" y="557"/>
                    </a:cubicBezTo>
                    <a:cubicBezTo>
                      <a:pt x="901" y="435"/>
                      <a:pt x="1124" y="279"/>
                      <a:pt x="1302" y="79"/>
                    </a:cubicBezTo>
                    <a:cubicBezTo>
                      <a:pt x="1302" y="57"/>
                      <a:pt x="1290" y="23"/>
                      <a:pt x="1280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61" name="Google Shape;2861;p8"/>
              <p:cNvSpPr/>
              <p:nvPr/>
            </p:nvSpPr>
            <p:spPr>
              <a:xfrm>
                <a:off x="861903" y="2167690"/>
                <a:ext cx="11269" cy="12071"/>
              </a:xfrm>
              <a:custGeom>
                <a:avLst/>
                <a:gdLst/>
                <a:ahLst/>
                <a:cxnLst/>
                <a:rect l="l" t="t" r="r" b="b"/>
                <a:pathLst>
                  <a:path w="323" h="346" extrusionOk="0">
                    <a:moveTo>
                      <a:pt x="267" y="1"/>
                    </a:moveTo>
                    <a:cubicBezTo>
                      <a:pt x="256" y="1"/>
                      <a:pt x="245" y="12"/>
                      <a:pt x="233" y="23"/>
                    </a:cubicBezTo>
                    <a:cubicBezTo>
                      <a:pt x="167" y="123"/>
                      <a:pt x="89" y="212"/>
                      <a:pt x="0" y="279"/>
                    </a:cubicBezTo>
                    <a:cubicBezTo>
                      <a:pt x="11" y="301"/>
                      <a:pt x="33" y="324"/>
                      <a:pt x="55" y="346"/>
                    </a:cubicBezTo>
                    <a:cubicBezTo>
                      <a:pt x="156" y="257"/>
                      <a:pt x="245" y="168"/>
                      <a:pt x="312" y="57"/>
                    </a:cubicBezTo>
                    <a:cubicBezTo>
                      <a:pt x="322" y="23"/>
                      <a:pt x="300" y="1"/>
                      <a:pt x="267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62" name="Google Shape;2862;p8"/>
              <p:cNvSpPr/>
              <p:nvPr/>
            </p:nvSpPr>
            <p:spPr>
              <a:xfrm>
                <a:off x="822688" y="2177424"/>
                <a:ext cx="41167" cy="23305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668" extrusionOk="0">
                    <a:moveTo>
                      <a:pt x="1124" y="0"/>
                    </a:moveTo>
                    <a:cubicBezTo>
                      <a:pt x="968" y="134"/>
                      <a:pt x="790" y="233"/>
                      <a:pt x="623" y="322"/>
                    </a:cubicBezTo>
                    <a:cubicBezTo>
                      <a:pt x="467" y="400"/>
                      <a:pt x="312" y="467"/>
                      <a:pt x="156" y="522"/>
                    </a:cubicBezTo>
                    <a:cubicBezTo>
                      <a:pt x="101" y="545"/>
                      <a:pt x="56" y="567"/>
                      <a:pt x="0" y="578"/>
                    </a:cubicBezTo>
                    <a:cubicBezTo>
                      <a:pt x="0" y="611"/>
                      <a:pt x="12" y="634"/>
                      <a:pt x="12" y="667"/>
                    </a:cubicBezTo>
                    <a:cubicBezTo>
                      <a:pt x="56" y="656"/>
                      <a:pt x="89" y="634"/>
                      <a:pt x="134" y="623"/>
                    </a:cubicBezTo>
                    <a:cubicBezTo>
                      <a:pt x="312" y="556"/>
                      <a:pt x="479" y="478"/>
                      <a:pt x="645" y="400"/>
                    </a:cubicBezTo>
                    <a:cubicBezTo>
                      <a:pt x="835" y="300"/>
                      <a:pt x="1024" y="200"/>
                      <a:pt x="1179" y="67"/>
                    </a:cubicBezTo>
                    <a:cubicBezTo>
                      <a:pt x="1157" y="45"/>
                      <a:pt x="1135" y="22"/>
                      <a:pt x="1124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63" name="Google Shape;2863;p8"/>
              <p:cNvSpPr/>
              <p:nvPr/>
            </p:nvSpPr>
            <p:spPr>
              <a:xfrm>
                <a:off x="819967" y="2177005"/>
                <a:ext cx="29550" cy="15176"/>
              </a:xfrm>
              <a:custGeom>
                <a:avLst/>
                <a:gdLst/>
                <a:ahLst/>
                <a:cxnLst/>
                <a:rect l="l" t="t" r="r" b="b"/>
                <a:pathLst>
                  <a:path w="847" h="435" extrusionOk="0">
                    <a:moveTo>
                      <a:pt x="790" y="1"/>
                    </a:moveTo>
                    <a:cubicBezTo>
                      <a:pt x="780" y="1"/>
                      <a:pt x="768" y="12"/>
                      <a:pt x="768" y="12"/>
                    </a:cubicBezTo>
                    <a:cubicBezTo>
                      <a:pt x="535" y="178"/>
                      <a:pt x="268" y="267"/>
                      <a:pt x="1" y="346"/>
                    </a:cubicBezTo>
                    <a:cubicBezTo>
                      <a:pt x="12" y="368"/>
                      <a:pt x="23" y="401"/>
                      <a:pt x="34" y="435"/>
                    </a:cubicBezTo>
                    <a:cubicBezTo>
                      <a:pt x="312" y="346"/>
                      <a:pt x="590" y="245"/>
                      <a:pt x="812" y="57"/>
                    </a:cubicBezTo>
                    <a:cubicBezTo>
                      <a:pt x="846" y="23"/>
                      <a:pt x="812" y="1"/>
                      <a:pt x="790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64" name="Google Shape;2864;p8"/>
              <p:cNvSpPr/>
              <p:nvPr/>
            </p:nvSpPr>
            <p:spPr>
              <a:xfrm>
                <a:off x="721791" y="2210777"/>
                <a:ext cx="218500" cy="114710"/>
              </a:xfrm>
              <a:custGeom>
                <a:avLst/>
                <a:gdLst/>
                <a:ahLst/>
                <a:cxnLst/>
                <a:rect l="l" t="t" r="r" b="b"/>
                <a:pathLst>
                  <a:path w="6263" h="3288" extrusionOk="0">
                    <a:moveTo>
                      <a:pt x="1558" y="1"/>
                    </a:moveTo>
                    <a:lnTo>
                      <a:pt x="1" y="1758"/>
                    </a:lnTo>
                    <a:cubicBezTo>
                      <a:pt x="1" y="1758"/>
                      <a:pt x="423" y="2592"/>
                      <a:pt x="890" y="2870"/>
                    </a:cubicBezTo>
                    <a:cubicBezTo>
                      <a:pt x="1250" y="3076"/>
                      <a:pt x="1750" y="3288"/>
                      <a:pt x="2138" y="3288"/>
                    </a:cubicBezTo>
                    <a:cubicBezTo>
                      <a:pt x="2253" y="3288"/>
                      <a:pt x="2358" y="3269"/>
                      <a:pt x="2447" y="3226"/>
                    </a:cubicBezTo>
                    <a:cubicBezTo>
                      <a:pt x="2826" y="3037"/>
                      <a:pt x="2815" y="2970"/>
                      <a:pt x="3359" y="2559"/>
                    </a:cubicBezTo>
                    <a:cubicBezTo>
                      <a:pt x="3905" y="2147"/>
                      <a:pt x="3771" y="2124"/>
                      <a:pt x="4538" y="2092"/>
                    </a:cubicBezTo>
                    <a:cubicBezTo>
                      <a:pt x="4642" y="2083"/>
                      <a:pt x="4735" y="2079"/>
                      <a:pt x="4819" y="2079"/>
                    </a:cubicBezTo>
                    <a:cubicBezTo>
                      <a:pt x="4953" y="2079"/>
                      <a:pt x="5066" y="2089"/>
                      <a:pt x="5161" y="2102"/>
                    </a:cubicBezTo>
                    <a:cubicBezTo>
                      <a:pt x="5268" y="2110"/>
                      <a:pt x="5354" y="2118"/>
                      <a:pt x="5431" y="2118"/>
                    </a:cubicBezTo>
                    <a:cubicBezTo>
                      <a:pt x="5571" y="2118"/>
                      <a:pt x="5677" y="2092"/>
                      <a:pt x="5806" y="1991"/>
                    </a:cubicBezTo>
                    <a:cubicBezTo>
                      <a:pt x="6107" y="1769"/>
                      <a:pt x="6263" y="1802"/>
                      <a:pt x="6096" y="1457"/>
                    </a:cubicBezTo>
                    <a:cubicBezTo>
                      <a:pt x="5929" y="1101"/>
                      <a:pt x="6152" y="890"/>
                      <a:pt x="5784" y="656"/>
                    </a:cubicBezTo>
                    <a:cubicBezTo>
                      <a:pt x="5428" y="412"/>
                      <a:pt x="5084" y="557"/>
                      <a:pt x="4439" y="389"/>
                    </a:cubicBezTo>
                    <a:cubicBezTo>
                      <a:pt x="4146" y="307"/>
                      <a:pt x="3884" y="275"/>
                      <a:pt x="3652" y="275"/>
                    </a:cubicBezTo>
                    <a:cubicBezTo>
                      <a:pt x="3381" y="275"/>
                      <a:pt x="3151" y="319"/>
                      <a:pt x="2959" y="379"/>
                    </a:cubicBezTo>
                    <a:cubicBezTo>
                      <a:pt x="2764" y="442"/>
                      <a:pt x="2561" y="498"/>
                      <a:pt x="2385" y="498"/>
                    </a:cubicBezTo>
                    <a:cubicBezTo>
                      <a:pt x="2252" y="498"/>
                      <a:pt x="2134" y="465"/>
                      <a:pt x="2047" y="379"/>
                    </a:cubicBezTo>
                    <a:cubicBezTo>
                      <a:pt x="1847" y="179"/>
                      <a:pt x="1558" y="1"/>
                      <a:pt x="1558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65" name="Google Shape;2865;p8"/>
              <p:cNvSpPr/>
              <p:nvPr/>
            </p:nvSpPr>
            <p:spPr>
              <a:xfrm>
                <a:off x="721791" y="2210777"/>
                <a:ext cx="192509" cy="72601"/>
              </a:xfrm>
              <a:custGeom>
                <a:avLst/>
                <a:gdLst/>
                <a:ahLst/>
                <a:cxnLst/>
                <a:rect l="l" t="t" r="r" b="b"/>
                <a:pathLst>
                  <a:path w="5518" h="2081" extrusionOk="0">
                    <a:moveTo>
                      <a:pt x="1558" y="1"/>
                    </a:moveTo>
                    <a:lnTo>
                      <a:pt x="1" y="1758"/>
                    </a:lnTo>
                    <a:cubicBezTo>
                      <a:pt x="1" y="1758"/>
                      <a:pt x="45" y="1847"/>
                      <a:pt x="123" y="1980"/>
                    </a:cubicBezTo>
                    <a:cubicBezTo>
                      <a:pt x="261" y="2040"/>
                      <a:pt x="412" y="2080"/>
                      <a:pt x="555" y="2080"/>
                    </a:cubicBezTo>
                    <a:cubicBezTo>
                      <a:pt x="597" y="2080"/>
                      <a:pt x="639" y="2077"/>
                      <a:pt x="680" y="2069"/>
                    </a:cubicBezTo>
                    <a:cubicBezTo>
                      <a:pt x="1113" y="1991"/>
                      <a:pt x="1424" y="1558"/>
                      <a:pt x="1858" y="1513"/>
                    </a:cubicBezTo>
                    <a:cubicBezTo>
                      <a:pt x="1888" y="1509"/>
                      <a:pt x="1916" y="1508"/>
                      <a:pt x="1944" y="1508"/>
                    </a:cubicBezTo>
                    <a:cubicBezTo>
                      <a:pt x="1999" y="1508"/>
                      <a:pt x="2051" y="1513"/>
                      <a:pt x="2103" y="1513"/>
                    </a:cubicBezTo>
                    <a:cubicBezTo>
                      <a:pt x="2170" y="1524"/>
                      <a:pt x="2237" y="1524"/>
                      <a:pt x="2314" y="1524"/>
                    </a:cubicBezTo>
                    <a:cubicBezTo>
                      <a:pt x="2648" y="1502"/>
                      <a:pt x="2937" y="1269"/>
                      <a:pt x="3260" y="1157"/>
                    </a:cubicBezTo>
                    <a:cubicBezTo>
                      <a:pt x="3682" y="1012"/>
                      <a:pt x="4160" y="1079"/>
                      <a:pt x="4595" y="946"/>
                    </a:cubicBezTo>
                    <a:cubicBezTo>
                      <a:pt x="4917" y="857"/>
                      <a:pt x="5206" y="646"/>
                      <a:pt x="5517" y="534"/>
                    </a:cubicBezTo>
                    <a:cubicBezTo>
                      <a:pt x="5240" y="468"/>
                      <a:pt x="4917" y="512"/>
                      <a:pt x="4439" y="389"/>
                    </a:cubicBezTo>
                    <a:cubicBezTo>
                      <a:pt x="4146" y="307"/>
                      <a:pt x="3884" y="275"/>
                      <a:pt x="3652" y="275"/>
                    </a:cubicBezTo>
                    <a:cubicBezTo>
                      <a:pt x="3381" y="275"/>
                      <a:pt x="3151" y="319"/>
                      <a:pt x="2959" y="379"/>
                    </a:cubicBezTo>
                    <a:cubicBezTo>
                      <a:pt x="2764" y="442"/>
                      <a:pt x="2561" y="498"/>
                      <a:pt x="2385" y="498"/>
                    </a:cubicBezTo>
                    <a:cubicBezTo>
                      <a:pt x="2252" y="498"/>
                      <a:pt x="2134" y="465"/>
                      <a:pt x="2047" y="379"/>
                    </a:cubicBezTo>
                    <a:cubicBezTo>
                      <a:pt x="1847" y="179"/>
                      <a:pt x="1558" y="1"/>
                      <a:pt x="1558" y="1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66" name="Google Shape;2866;p8"/>
              <p:cNvSpPr/>
              <p:nvPr/>
            </p:nvSpPr>
            <p:spPr>
              <a:xfrm>
                <a:off x="861484" y="2246851"/>
                <a:ext cx="6245" cy="2372"/>
              </a:xfrm>
              <a:custGeom>
                <a:avLst/>
                <a:gdLst/>
                <a:ahLst/>
                <a:cxnLst/>
                <a:rect l="l" t="t" r="r" b="b"/>
                <a:pathLst>
                  <a:path w="179" h="68" extrusionOk="0">
                    <a:moveTo>
                      <a:pt x="123" y="1"/>
                    </a:moveTo>
                    <a:cubicBezTo>
                      <a:pt x="79" y="1"/>
                      <a:pt x="45" y="1"/>
                      <a:pt x="1" y="12"/>
                    </a:cubicBezTo>
                    <a:cubicBezTo>
                      <a:pt x="34" y="23"/>
                      <a:pt x="57" y="45"/>
                      <a:pt x="90" y="57"/>
                    </a:cubicBezTo>
                    <a:cubicBezTo>
                      <a:pt x="101" y="67"/>
                      <a:pt x="101" y="67"/>
                      <a:pt x="112" y="67"/>
                    </a:cubicBezTo>
                    <a:cubicBezTo>
                      <a:pt x="146" y="67"/>
                      <a:pt x="179" y="45"/>
                      <a:pt x="146" y="12"/>
                    </a:cubicBezTo>
                    <a:cubicBezTo>
                      <a:pt x="134" y="12"/>
                      <a:pt x="134" y="1"/>
                      <a:pt x="123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67" name="Google Shape;2867;p8"/>
              <p:cNvSpPr/>
              <p:nvPr/>
            </p:nvSpPr>
            <p:spPr>
              <a:xfrm>
                <a:off x="805244" y="2232512"/>
                <a:ext cx="60565" cy="14792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424" extrusionOk="0">
                    <a:moveTo>
                      <a:pt x="545" y="0"/>
                    </a:moveTo>
                    <a:cubicBezTo>
                      <a:pt x="434" y="11"/>
                      <a:pt x="322" y="33"/>
                      <a:pt x="211" y="56"/>
                    </a:cubicBezTo>
                    <a:cubicBezTo>
                      <a:pt x="178" y="56"/>
                      <a:pt x="144" y="67"/>
                      <a:pt x="100" y="67"/>
                    </a:cubicBezTo>
                    <a:lnTo>
                      <a:pt x="0" y="134"/>
                    </a:lnTo>
                    <a:cubicBezTo>
                      <a:pt x="112" y="134"/>
                      <a:pt x="223" y="122"/>
                      <a:pt x="334" y="100"/>
                    </a:cubicBezTo>
                    <a:cubicBezTo>
                      <a:pt x="434" y="78"/>
                      <a:pt x="534" y="67"/>
                      <a:pt x="634" y="67"/>
                    </a:cubicBezTo>
                    <a:lnTo>
                      <a:pt x="678" y="67"/>
                    </a:lnTo>
                    <a:cubicBezTo>
                      <a:pt x="790" y="67"/>
                      <a:pt x="912" y="100"/>
                      <a:pt x="1012" y="145"/>
                    </a:cubicBezTo>
                    <a:cubicBezTo>
                      <a:pt x="1224" y="211"/>
                      <a:pt x="1424" y="312"/>
                      <a:pt x="1613" y="423"/>
                    </a:cubicBezTo>
                    <a:cubicBezTo>
                      <a:pt x="1657" y="412"/>
                      <a:pt x="1691" y="412"/>
                      <a:pt x="1735" y="412"/>
                    </a:cubicBezTo>
                    <a:cubicBezTo>
                      <a:pt x="1568" y="290"/>
                      <a:pt x="1379" y="201"/>
                      <a:pt x="1179" y="122"/>
                    </a:cubicBezTo>
                    <a:cubicBezTo>
                      <a:pt x="1001" y="56"/>
                      <a:pt x="812" y="0"/>
                      <a:pt x="623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68" name="Google Shape;2868;p8"/>
              <p:cNvSpPr/>
              <p:nvPr/>
            </p:nvSpPr>
            <p:spPr>
              <a:xfrm>
                <a:off x="835876" y="2249573"/>
                <a:ext cx="27980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357" extrusionOk="0">
                    <a:moveTo>
                      <a:pt x="156" y="1"/>
                    </a:moveTo>
                    <a:cubicBezTo>
                      <a:pt x="101" y="11"/>
                      <a:pt x="57" y="23"/>
                      <a:pt x="1" y="45"/>
                    </a:cubicBezTo>
                    <a:cubicBezTo>
                      <a:pt x="45" y="56"/>
                      <a:pt x="79" y="78"/>
                      <a:pt x="123" y="100"/>
                    </a:cubicBezTo>
                    <a:cubicBezTo>
                      <a:pt x="312" y="201"/>
                      <a:pt x="501" y="345"/>
                      <a:pt x="735" y="357"/>
                    </a:cubicBezTo>
                    <a:cubicBezTo>
                      <a:pt x="768" y="357"/>
                      <a:pt x="801" y="312"/>
                      <a:pt x="757" y="301"/>
                    </a:cubicBezTo>
                    <a:cubicBezTo>
                      <a:pt x="568" y="223"/>
                      <a:pt x="401" y="134"/>
                      <a:pt x="223" y="34"/>
                    </a:cubicBezTo>
                    <a:lnTo>
                      <a:pt x="156" y="1"/>
                    </a:ln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69" name="Google Shape;2869;p8"/>
              <p:cNvSpPr/>
              <p:nvPr/>
            </p:nvSpPr>
            <p:spPr>
              <a:xfrm>
                <a:off x="789300" y="2241827"/>
                <a:ext cx="52052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268" extrusionOk="0">
                    <a:moveTo>
                      <a:pt x="157" y="0"/>
                    </a:moveTo>
                    <a:cubicBezTo>
                      <a:pt x="101" y="23"/>
                      <a:pt x="57" y="33"/>
                      <a:pt x="1" y="45"/>
                    </a:cubicBezTo>
                    <a:cubicBezTo>
                      <a:pt x="45" y="56"/>
                      <a:pt x="101" y="67"/>
                      <a:pt x="146" y="67"/>
                    </a:cubicBezTo>
                    <a:cubicBezTo>
                      <a:pt x="546" y="122"/>
                      <a:pt x="969" y="100"/>
                      <a:pt x="1336" y="267"/>
                    </a:cubicBezTo>
                    <a:cubicBezTo>
                      <a:pt x="1392" y="245"/>
                      <a:pt x="1436" y="233"/>
                      <a:pt x="1491" y="223"/>
                    </a:cubicBezTo>
                    <a:cubicBezTo>
                      <a:pt x="1325" y="145"/>
                      <a:pt x="1158" y="89"/>
                      <a:pt x="969" y="67"/>
                    </a:cubicBezTo>
                    <a:cubicBezTo>
                      <a:pt x="746" y="33"/>
                      <a:pt x="512" y="33"/>
                      <a:pt x="290" y="11"/>
                    </a:cubicBezTo>
                    <a:cubicBezTo>
                      <a:pt x="246" y="11"/>
                      <a:pt x="201" y="11"/>
                      <a:pt x="157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70" name="Google Shape;2870;p8"/>
              <p:cNvSpPr/>
              <p:nvPr/>
            </p:nvSpPr>
            <p:spPr>
              <a:xfrm>
                <a:off x="752841" y="2281007"/>
                <a:ext cx="32236" cy="27177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79" extrusionOk="0">
                    <a:moveTo>
                      <a:pt x="89" y="0"/>
                    </a:moveTo>
                    <a:cubicBezTo>
                      <a:pt x="67" y="12"/>
                      <a:pt x="34" y="34"/>
                      <a:pt x="0" y="45"/>
                    </a:cubicBezTo>
                    <a:cubicBezTo>
                      <a:pt x="178" y="156"/>
                      <a:pt x="346" y="279"/>
                      <a:pt x="512" y="412"/>
                    </a:cubicBezTo>
                    <a:cubicBezTo>
                      <a:pt x="635" y="512"/>
                      <a:pt x="746" y="635"/>
                      <a:pt x="846" y="768"/>
                    </a:cubicBezTo>
                    <a:cubicBezTo>
                      <a:pt x="857" y="779"/>
                      <a:pt x="868" y="779"/>
                      <a:pt x="879" y="779"/>
                    </a:cubicBezTo>
                    <a:cubicBezTo>
                      <a:pt x="902" y="779"/>
                      <a:pt x="924" y="768"/>
                      <a:pt x="912" y="746"/>
                    </a:cubicBezTo>
                    <a:cubicBezTo>
                      <a:pt x="790" y="490"/>
                      <a:pt x="556" y="312"/>
                      <a:pt x="323" y="156"/>
                    </a:cubicBezTo>
                    <a:cubicBezTo>
                      <a:pt x="245" y="101"/>
                      <a:pt x="168" y="56"/>
                      <a:pt x="89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71" name="Google Shape;2871;p8"/>
              <p:cNvSpPr/>
              <p:nvPr/>
            </p:nvSpPr>
            <p:spPr>
              <a:xfrm>
                <a:off x="766797" y="2274413"/>
                <a:ext cx="44691" cy="34190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980" extrusionOk="0">
                    <a:moveTo>
                      <a:pt x="68" y="1"/>
                    </a:moveTo>
                    <a:cubicBezTo>
                      <a:pt x="45" y="23"/>
                      <a:pt x="23" y="34"/>
                      <a:pt x="1" y="45"/>
                    </a:cubicBezTo>
                    <a:cubicBezTo>
                      <a:pt x="257" y="179"/>
                      <a:pt x="502" y="323"/>
                      <a:pt x="724" y="501"/>
                    </a:cubicBezTo>
                    <a:cubicBezTo>
                      <a:pt x="902" y="646"/>
                      <a:pt x="1058" y="812"/>
                      <a:pt x="1214" y="968"/>
                    </a:cubicBezTo>
                    <a:cubicBezTo>
                      <a:pt x="1224" y="979"/>
                      <a:pt x="1224" y="979"/>
                      <a:pt x="1236" y="979"/>
                    </a:cubicBezTo>
                    <a:cubicBezTo>
                      <a:pt x="1258" y="979"/>
                      <a:pt x="1280" y="968"/>
                      <a:pt x="1269" y="946"/>
                    </a:cubicBezTo>
                    <a:cubicBezTo>
                      <a:pt x="1046" y="646"/>
                      <a:pt x="735" y="401"/>
                      <a:pt x="423" y="201"/>
                    </a:cubicBezTo>
                    <a:cubicBezTo>
                      <a:pt x="312" y="123"/>
                      <a:pt x="190" y="56"/>
                      <a:pt x="68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72" name="Google Shape;2872;p8"/>
              <p:cNvSpPr/>
              <p:nvPr/>
            </p:nvSpPr>
            <p:spPr>
              <a:xfrm>
                <a:off x="785427" y="2263563"/>
                <a:ext cx="26828" cy="25642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35" extrusionOk="0">
                    <a:moveTo>
                      <a:pt x="1" y="0"/>
                    </a:moveTo>
                    <a:cubicBezTo>
                      <a:pt x="123" y="89"/>
                      <a:pt x="245" y="189"/>
                      <a:pt x="357" y="300"/>
                    </a:cubicBezTo>
                    <a:cubicBezTo>
                      <a:pt x="479" y="434"/>
                      <a:pt x="579" y="579"/>
                      <a:pt x="690" y="723"/>
                    </a:cubicBezTo>
                    <a:cubicBezTo>
                      <a:pt x="690" y="723"/>
                      <a:pt x="702" y="734"/>
                      <a:pt x="712" y="734"/>
                    </a:cubicBezTo>
                    <a:cubicBezTo>
                      <a:pt x="735" y="734"/>
                      <a:pt x="769" y="723"/>
                      <a:pt x="757" y="700"/>
                    </a:cubicBezTo>
                    <a:cubicBezTo>
                      <a:pt x="680" y="534"/>
                      <a:pt x="546" y="389"/>
                      <a:pt x="423" y="267"/>
                    </a:cubicBezTo>
                    <a:cubicBezTo>
                      <a:pt x="324" y="167"/>
                      <a:pt x="212" y="78"/>
                      <a:pt x="90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73" name="Google Shape;2873;p8"/>
              <p:cNvSpPr/>
              <p:nvPr/>
            </p:nvSpPr>
            <p:spPr>
              <a:xfrm>
                <a:off x="782741" y="2260807"/>
                <a:ext cx="5826" cy="2791"/>
              </a:xfrm>
              <a:custGeom>
                <a:avLst/>
                <a:gdLst/>
                <a:ahLst/>
                <a:cxnLst/>
                <a:rect l="l" t="t" r="r" b="b"/>
                <a:pathLst>
                  <a:path w="167" h="80" extrusionOk="0">
                    <a:moveTo>
                      <a:pt x="33" y="1"/>
                    </a:moveTo>
                    <a:cubicBezTo>
                      <a:pt x="33" y="1"/>
                      <a:pt x="22" y="1"/>
                      <a:pt x="11" y="12"/>
                    </a:cubicBezTo>
                    <a:cubicBezTo>
                      <a:pt x="0" y="12"/>
                      <a:pt x="0" y="35"/>
                      <a:pt x="11" y="45"/>
                    </a:cubicBezTo>
                    <a:lnTo>
                      <a:pt x="78" y="79"/>
                    </a:lnTo>
                    <a:lnTo>
                      <a:pt x="167" y="79"/>
                    </a:lnTo>
                    <a:cubicBezTo>
                      <a:pt x="134" y="57"/>
                      <a:pt x="100" y="23"/>
                      <a:pt x="67" y="12"/>
                    </a:cubicBezTo>
                    <a:cubicBezTo>
                      <a:pt x="55" y="1"/>
                      <a:pt x="45" y="1"/>
                      <a:pt x="33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74" name="Google Shape;2874;p8"/>
              <p:cNvSpPr/>
              <p:nvPr/>
            </p:nvSpPr>
            <p:spPr>
              <a:xfrm>
                <a:off x="793975" y="2257353"/>
                <a:ext cx="48912" cy="2798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802" extrusionOk="0">
                    <a:moveTo>
                      <a:pt x="790" y="0"/>
                    </a:moveTo>
                    <a:lnTo>
                      <a:pt x="657" y="67"/>
                    </a:lnTo>
                    <a:cubicBezTo>
                      <a:pt x="746" y="100"/>
                      <a:pt x="823" y="144"/>
                      <a:pt x="890" y="200"/>
                    </a:cubicBezTo>
                    <a:cubicBezTo>
                      <a:pt x="1035" y="312"/>
                      <a:pt x="1124" y="478"/>
                      <a:pt x="1324" y="500"/>
                    </a:cubicBezTo>
                    <a:cubicBezTo>
                      <a:pt x="1369" y="500"/>
                      <a:pt x="1402" y="445"/>
                      <a:pt x="1347" y="423"/>
                    </a:cubicBezTo>
                    <a:cubicBezTo>
                      <a:pt x="1202" y="345"/>
                      <a:pt x="1124" y="223"/>
                      <a:pt x="1001" y="122"/>
                    </a:cubicBezTo>
                    <a:cubicBezTo>
                      <a:pt x="935" y="78"/>
                      <a:pt x="868" y="33"/>
                      <a:pt x="790" y="0"/>
                    </a:cubicBezTo>
                    <a:close/>
                    <a:moveTo>
                      <a:pt x="0" y="178"/>
                    </a:moveTo>
                    <a:cubicBezTo>
                      <a:pt x="178" y="322"/>
                      <a:pt x="346" y="490"/>
                      <a:pt x="512" y="645"/>
                    </a:cubicBezTo>
                    <a:cubicBezTo>
                      <a:pt x="512" y="656"/>
                      <a:pt x="524" y="656"/>
                      <a:pt x="534" y="656"/>
                    </a:cubicBezTo>
                    <a:cubicBezTo>
                      <a:pt x="556" y="656"/>
                      <a:pt x="601" y="634"/>
                      <a:pt x="579" y="612"/>
                    </a:cubicBezTo>
                    <a:cubicBezTo>
                      <a:pt x="435" y="467"/>
                      <a:pt x="290" y="322"/>
                      <a:pt x="145" y="189"/>
                    </a:cubicBezTo>
                    <a:cubicBezTo>
                      <a:pt x="101" y="189"/>
                      <a:pt x="67" y="178"/>
                      <a:pt x="34" y="178"/>
                    </a:cubicBezTo>
                    <a:close/>
                    <a:moveTo>
                      <a:pt x="401" y="156"/>
                    </a:moveTo>
                    <a:cubicBezTo>
                      <a:pt x="368" y="167"/>
                      <a:pt x="334" y="178"/>
                      <a:pt x="290" y="178"/>
                    </a:cubicBezTo>
                    <a:cubicBezTo>
                      <a:pt x="323" y="200"/>
                      <a:pt x="346" y="223"/>
                      <a:pt x="368" y="233"/>
                    </a:cubicBezTo>
                    <a:cubicBezTo>
                      <a:pt x="556" y="401"/>
                      <a:pt x="701" y="612"/>
                      <a:pt x="879" y="789"/>
                    </a:cubicBezTo>
                    <a:cubicBezTo>
                      <a:pt x="890" y="789"/>
                      <a:pt x="902" y="801"/>
                      <a:pt x="924" y="801"/>
                    </a:cubicBezTo>
                    <a:cubicBezTo>
                      <a:pt x="946" y="801"/>
                      <a:pt x="968" y="779"/>
                      <a:pt x="957" y="757"/>
                    </a:cubicBezTo>
                    <a:cubicBezTo>
                      <a:pt x="823" y="567"/>
                      <a:pt x="668" y="401"/>
                      <a:pt x="501" y="245"/>
                    </a:cubicBezTo>
                    <a:cubicBezTo>
                      <a:pt x="467" y="211"/>
                      <a:pt x="435" y="189"/>
                      <a:pt x="401" y="156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75" name="Google Shape;2875;p8"/>
              <p:cNvSpPr/>
              <p:nvPr/>
            </p:nvSpPr>
            <p:spPr>
              <a:xfrm>
                <a:off x="784660" y="2247270"/>
                <a:ext cx="36911" cy="16676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478" extrusionOk="0">
                    <a:moveTo>
                      <a:pt x="123" y="0"/>
                    </a:moveTo>
                    <a:cubicBezTo>
                      <a:pt x="123" y="33"/>
                      <a:pt x="112" y="67"/>
                      <a:pt x="101" y="100"/>
                    </a:cubicBezTo>
                    <a:cubicBezTo>
                      <a:pt x="112" y="100"/>
                      <a:pt x="123" y="111"/>
                      <a:pt x="145" y="111"/>
                    </a:cubicBezTo>
                    <a:cubicBezTo>
                      <a:pt x="134" y="111"/>
                      <a:pt x="134" y="122"/>
                      <a:pt x="123" y="122"/>
                    </a:cubicBezTo>
                    <a:cubicBezTo>
                      <a:pt x="101" y="156"/>
                      <a:pt x="134" y="189"/>
                      <a:pt x="168" y="200"/>
                    </a:cubicBezTo>
                    <a:cubicBezTo>
                      <a:pt x="212" y="245"/>
                      <a:pt x="267" y="278"/>
                      <a:pt x="323" y="312"/>
                    </a:cubicBezTo>
                    <a:cubicBezTo>
                      <a:pt x="401" y="356"/>
                      <a:pt x="490" y="411"/>
                      <a:pt x="557" y="467"/>
                    </a:cubicBezTo>
                    <a:cubicBezTo>
                      <a:pt x="601" y="467"/>
                      <a:pt x="635" y="456"/>
                      <a:pt x="668" y="445"/>
                    </a:cubicBezTo>
                    <a:cubicBezTo>
                      <a:pt x="623" y="411"/>
                      <a:pt x="568" y="367"/>
                      <a:pt x="501" y="334"/>
                    </a:cubicBezTo>
                    <a:cubicBezTo>
                      <a:pt x="479" y="312"/>
                      <a:pt x="212" y="178"/>
                      <a:pt x="190" y="144"/>
                    </a:cubicBezTo>
                    <a:lnTo>
                      <a:pt x="190" y="122"/>
                    </a:lnTo>
                    <a:cubicBezTo>
                      <a:pt x="334" y="178"/>
                      <a:pt x="490" y="223"/>
                      <a:pt x="635" y="267"/>
                    </a:cubicBezTo>
                    <a:cubicBezTo>
                      <a:pt x="734" y="300"/>
                      <a:pt x="823" y="322"/>
                      <a:pt x="924" y="356"/>
                    </a:cubicBezTo>
                    <a:lnTo>
                      <a:pt x="1057" y="289"/>
                    </a:lnTo>
                    <a:lnTo>
                      <a:pt x="757" y="189"/>
                    </a:lnTo>
                    <a:cubicBezTo>
                      <a:pt x="546" y="134"/>
                      <a:pt x="334" y="67"/>
                      <a:pt x="123" y="0"/>
                    </a:cubicBezTo>
                    <a:close/>
                    <a:moveTo>
                      <a:pt x="45" y="200"/>
                    </a:moveTo>
                    <a:cubicBezTo>
                      <a:pt x="34" y="223"/>
                      <a:pt x="23" y="245"/>
                      <a:pt x="0" y="267"/>
                    </a:cubicBezTo>
                    <a:cubicBezTo>
                      <a:pt x="101" y="322"/>
                      <a:pt x="190" y="400"/>
                      <a:pt x="267" y="467"/>
                    </a:cubicBezTo>
                    <a:lnTo>
                      <a:pt x="301" y="467"/>
                    </a:lnTo>
                    <a:cubicBezTo>
                      <a:pt x="334" y="467"/>
                      <a:pt x="368" y="478"/>
                      <a:pt x="412" y="478"/>
                    </a:cubicBezTo>
                    <a:cubicBezTo>
                      <a:pt x="290" y="378"/>
                      <a:pt x="168" y="278"/>
                      <a:pt x="45" y="20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76" name="Google Shape;2876;p8"/>
              <p:cNvSpPr/>
              <p:nvPr/>
            </p:nvSpPr>
            <p:spPr>
              <a:xfrm>
                <a:off x="784660" y="2140930"/>
                <a:ext cx="35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77" name="Google Shape;2877;p8"/>
              <p:cNvSpPr/>
              <p:nvPr/>
            </p:nvSpPr>
            <p:spPr>
              <a:xfrm>
                <a:off x="784276" y="2140930"/>
                <a:ext cx="419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" extrusionOk="0">
                    <a:moveTo>
                      <a:pt x="11" y="1"/>
                    </a:moveTo>
                    <a:lnTo>
                      <a:pt x="11" y="1"/>
                    </a:lnTo>
                    <a:cubicBezTo>
                      <a:pt x="1" y="1"/>
                      <a:pt x="1" y="1"/>
                      <a:pt x="1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78" name="Google Shape;2878;p8"/>
              <p:cNvSpPr/>
              <p:nvPr/>
            </p:nvSpPr>
            <p:spPr>
              <a:xfrm>
                <a:off x="735397" y="2140756"/>
                <a:ext cx="109442" cy="93499"/>
              </a:xfrm>
              <a:custGeom>
                <a:avLst/>
                <a:gdLst/>
                <a:ahLst/>
                <a:cxnLst/>
                <a:rect l="l" t="t" r="r" b="b"/>
                <a:pathLst>
                  <a:path w="3137" h="2680" extrusionOk="0">
                    <a:moveTo>
                      <a:pt x="1202" y="0"/>
                    </a:moveTo>
                    <a:cubicBezTo>
                      <a:pt x="1188" y="0"/>
                      <a:pt x="1175" y="6"/>
                      <a:pt x="1168" y="6"/>
                    </a:cubicBezTo>
                    <a:cubicBezTo>
                      <a:pt x="1157" y="16"/>
                      <a:pt x="1135" y="28"/>
                      <a:pt x="1135" y="39"/>
                    </a:cubicBezTo>
                    <a:cubicBezTo>
                      <a:pt x="1123" y="72"/>
                      <a:pt x="1157" y="95"/>
                      <a:pt x="1179" y="105"/>
                    </a:cubicBezTo>
                    <a:cubicBezTo>
                      <a:pt x="1001" y="150"/>
                      <a:pt x="812" y="228"/>
                      <a:pt x="645" y="328"/>
                    </a:cubicBezTo>
                    <a:cubicBezTo>
                      <a:pt x="545" y="384"/>
                      <a:pt x="445" y="450"/>
                      <a:pt x="356" y="517"/>
                    </a:cubicBezTo>
                    <a:cubicBezTo>
                      <a:pt x="312" y="550"/>
                      <a:pt x="267" y="595"/>
                      <a:pt x="233" y="639"/>
                    </a:cubicBezTo>
                    <a:cubicBezTo>
                      <a:pt x="178" y="684"/>
                      <a:pt x="134" y="740"/>
                      <a:pt x="89" y="795"/>
                    </a:cubicBezTo>
                    <a:cubicBezTo>
                      <a:pt x="78" y="829"/>
                      <a:pt x="89" y="851"/>
                      <a:pt x="112" y="862"/>
                    </a:cubicBezTo>
                    <a:cubicBezTo>
                      <a:pt x="89" y="895"/>
                      <a:pt x="55" y="940"/>
                      <a:pt x="33" y="973"/>
                    </a:cubicBezTo>
                    <a:cubicBezTo>
                      <a:pt x="1" y="1022"/>
                      <a:pt x="58" y="1053"/>
                      <a:pt x="108" y="1053"/>
                    </a:cubicBezTo>
                    <a:cubicBezTo>
                      <a:pt x="127" y="1053"/>
                      <a:pt x="144" y="1049"/>
                      <a:pt x="156" y="1040"/>
                    </a:cubicBezTo>
                    <a:cubicBezTo>
                      <a:pt x="290" y="918"/>
                      <a:pt x="423" y="795"/>
                      <a:pt x="579" y="695"/>
                    </a:cubicBezTo>
                    <a:cubicBezTo>
                      <a:pt x="595" y="712"/>
                      <a:pt x="623" y="722"/>
                      <a:pt x="650" y="722"/>
                    </a:cubicBezTo>
                    <a:cubicBezTo>
                      <a:pt x="660" y="722"/>
                      <a:pt x="670" y="720"/>
                      <a:pt x="678" y="717"/>
                    </a:cubicBezTo>
                    <a:cubicBezTo>
                      <a:pt x="745" y="684"/>
                      <a:pt x="812" y="651"/>
                      <a:pt x="890" y="617"/>
                    </a:cubicBezTo>
                    <a:cubicBezTo>
                      <a:pt x="890" y="652"/>
                      <a:pt x="931" y="680"/>
                      <a:pt x="970" y="680"/>
                    </a:cubicBezTo>
                    <a:cubicBezTo>
                      <a:pt x="981" y="680"/>
                      <a:pt x="992" y="678"/>
                      <a:pt x="1001" y="673"/>
                    </a:cubicBezTo>
                    <a:cubicBezTo>
                      <a:pt x="1123" y="617"/>
                      <a:pt x="1246" y="562"/>
                      <a:pt x="1368" y="517"/>
                    </a:cubicBezTo>
                    <a:lnTo>
                      <a:pt x="1368" y="528"/>
                    </a:lnTo>
                    <a:cubicBezTo>
                      <a:pt x="1357" y="528"/>
                      <a:pt x="1335" y="539"/>
                      <a:pt x="1313" y="550"/>
                    </a:cubicBezTo>
                    <a:cubicBezTo>
                      <a:pt x="1290" y="562"/>
                      <a:pt x="1268" y="572"/>
                      <a:pt x="1257" y="584"/>
                    </a:cubicBezTo>
                    <a:cubicBezTo>
                      <a:pt x="1246" y="606"/>
                      <a:pt x="1246" y="628"/>
                      <a:pt x="1268" y="651"/>
                    </a:cubicBezTo>
                    <a:cubicBezTo>
                      <a:pt x="1276" y="658"/>
                      <a:pt x="1289" y="666"/>
                      <a:pt x="1300" y="666"/>
                    </a:cubicBezTo>
                    <a:cubicBezTo>
                      <a:pt x="1305" y="666"/>
                      <a:pt x="1309" y="665"/>
                      <a:pt x="1313" y="661"/>
                    </a:cubicBezTo>
                    <a:cubicBezTo>
                      <a:pt x="1335" y="661"/>
                      <a:pt x="1357" y="661"/>
                      <a:pt x="1357" y="639"/>
                    </a:cubicBezTo>
                    <a:lnTo>
                      <a:pt x="1357" y="651"/>
                    </a:lnTo>
                    <a:cubicBezTo>
                      <a:pt x="1357" y="639"/>
                      <a:pt x="1368" y="639"/>
                      <a:pt x="1368" y="639"/>
                    </a:cubicBezTo>
                    <a:cubicBezTo>
                      <a:pt x="1357" y="639"/>
                      <a:pt x="1368" y="639"/>
                      <a:pt x="1368" y="628"/>
                    </a:cubicBezTo>
                    <a:lnTo>
                      <a:pt x="1379" y="628"/>
                    </a:lnTo>
                    <a:cubicBezTo>
                      <a:pt x="1390" y="639"/>
                      <a:pt x="1412" y="639"/>
                      <a:pt x="1435" y="639"/>
                    </a:cubicBezTo>
                    <a:cubicBezTo>
                      <a:pt x="1446" y="639"/>
                      <a:pt x="1457" y="651"/>
                      <a:pt x="1479" y="651"/>
                    </a:cubicBezTo>
                    <a:cubicBezTo>
                      <a:pt x="1468" y="661"/>
                      <a:pt x="1468" y="673"/>
                      <a:pt x="1468" y="684"/>
                    </a:cubicBezTo>
                    <a:cubicBezTo>
                      <a:pt x="1468" y="719"/>
                      <a:pt x="1507" y="736"/>
                      <a:pt x="1542" y="736"/>
                    </a:cubicBezTo>
                    <a:cubicBezTo>
                      <a:pt x="1563" y="736"/>
                      <a:pt x="1582" y="730"/>
                      <a:pt x="1590" y="717"/>
                    </a:cubicBezTo>
                    <a:cubicBezTo>
                      <a:pt x="1602" y="706"/>
                      <a:pt x="1602" y="695"/>
                      <a:pt x="1613" y="695"/>
                    </a:cubicBezTo>
                    <a:lnTo>
                      <a:pt x="1669" y="695"/>
                    </a:lnTo>
                    <a:cubicBezTo>
                      <a:pt x="1646" y="706"/>
                      <a:pt x="1635" y="717"/>
                      <a:pt x="1624" y="728"/>
                    </a:cubicBezTo>
                    <a:cubicBezTo>
                      <a:pt x="1613" y="740"/>
                      <a:pt x="1613" y="762"/>
                      <a:pt x="1624" y="773"/>
                    </a:cubicBezTo>
                    <a:cubicBezTo>
                      <a:pt x="1635" y="784"/>
                      <a:pt x="1646" y="784"/>
                      <a:pt x="1646" y="784"/>
                    </a:cubicBezTo>
                    <a:cubicBezTo>
                      <a:pt x="1635" y="806"/>
                      <a:pt x="1635" y="817"/>
                      <a:pt x="1646" y="839"/>
                    </a:cubicBezTo>
                    <a:cubicBezTo>
                      <a:pt x="1663" y="856"/>
                      <a:pt x="1685" y="866"/>
                      <a:pt x="1704" y="866"/>
                    </a:cubicBezTo>
                    <a:cubicBezTo>
                      <a:pt x="1711" y="866"/>
                      <a:pt x="1718" y="865"/>
                      <a:pt x="1724" y="862"/>
                    </a:cubicBezTo>
                    <a:cubicBezTo>
                      <a:pt x="1765" y="862"/>
                      <a:pt x="1806" y="843"/>
                      <a:pt x="1846" y="831"/>
                    </a:cubicBezTo>
                    <a:lnTo>
                      <a:pt x="1846" y="831"/>
                    </a:lnTo>
                    <a:cubicBezTo>
                      <a:pt x="1845" y="841"/>
                      <a:pt x="1834" y="852"/>
                      <a:pt x="1824" y="862"/>
                    </a:cubicBezTo>
                    <a:cubicBezTo>
                      <a:pt x="1824" y="884"/>
                      <a:pt x="1835" y="906"/>
                      <a:pt x="1869" y="918"/>
                    </a:cubicBezTo>
                    <a:lnTo>
                      <a:pt x="1847" y="918"/>
                    </a:lnTo>
                    <a:cubicBezTo>
                      <a:pt x="1802" y="940"/>
                      <a:pt x="1746" y="940"/>
                      <a:pt x="1702" y="973"/>
                    </a:cubicBezTo>
                    <a:cubicBezTo>
                      <a:pt x="1657" y="995"/>
                      <a:pt x="1691" y="1051"/>
                      <a:pt x="1724" y="1051"/>
                    </a:cubicBezTo>
                    <a:cubicBezTo>
                      <a:pt x="1740" y="1054"/>
                      <a:pt x="1757" y="1055"/>
                      <a:pt x="1775" y="1055"/>
                    </a:cubicBezTo>
                    <a:cubicBezTo>
                      <a:pt x="1818" y="1055"/>
                      <a:pt x="1863" y="1048"/>
                      <a:pt x="1902" y="1040"/>
                    </a:cubicBezTo>
                    <a:cubicBezTo>
                      <a:pt x="1902" y="1059"/>
                      <a:pt x="1935" y="1086"/>
                      <a:pt x="1972" y="1086"/>
                    </a:cubicBezTo>
                    <a:cubicBezTo>
                      <a:pt x="1978" y="1086"/>
                      <a:pt x="1985" y="1086"/>
                      <a:pt x="1991" y="1084"/>
                    </a:cubicBezTo>
                    <a:cubicBezTo>
                      <a:pt x="2002" y="1084"/>
                      <a:pt x="2025" y="1073"/>
                      <a:pt x="2047" y="1073"/>
                    </a:cubicBezTo>
                    <a:cubicBezTo>
                      <a:pt x="2047" y="1096"/>
                      <a:pt x="2057" y="1106"/>
                      <a:pt x="2080" y="1118"/>
                    </a:cubicBezTo>
                    <a:cubicBezTo>
                      <a:pt x="2002" y="1151"/>
                      <a:pt x="1924" y="1173"/>
                      <a:pt x="1857" y="1207"/>
                    </a:cubicBezTo>
                    <a:cubicBezTo>
                      <a:pt x="1774" y="1248"/>
                      <a:pt x="1837" y="1319"/>
                      <a:pt x="1901" y="1319"/>
                    </a:cubicBezTo>
                    <a:cubicBezTo>
                      <a:pt x="1905" y="1319"/>
                      <a:pt x="1909" y="1319"/>
                      <a:pt x="1913" y="1318"/>
                    </a:cubicBezTo>
                    <a:cubicBezTo>
                      <a:pt x="1969" y="1306"/>
                      <a:pt x="2025" y="1284"/>
                      <a:pt x="2080" y="1262"/>
                    </a:cubicBezTo>
                    <a:cubicBezTo>
                      <a:pt x="2080" y="1274"/>
                      <a:pt x="2080" y="1284"/>
                      <a:pt x="2091" y="1296"/>
                    </a:cubicBezTo>
                    <a:lnTo>
                      <a:pt x="2102" y="1306"/>
                    </a:lnTo>
                    <a:lnTo>
                      <a:pt x="2080" y="1329"/>
                    </a:lnTo>
                    <a:lnTo>
                      <a:pt x="2069" y="1329"/>
                    </a:lnTo>
                    <a:cubicBezTo>
                      <a:pt x="2057" y="1340"/>
                      <a:pt x="2057" y="1351"/>
                      <a:pt x="2057" y="1363"/>
                    </a:cubicBezTo>
                    <a:cubicBezTo>
                      <a:pt x="2035" y="1385"/>
                      <a:pt x="2047" y="1407"/>
                      <a:pt x="2057" y="1418"/>
                    </a:cubicBezTo>
                    <a:cubicBezTo>
                      <a:pt x="2080" y="1429"/>
                      <a:pt x="2091" y="1429"/>
                      <a:pt x="2114" y="1440"/>
                    </a:cubicBezTo>
                    <a:cubicBezTo>
                      <a:pt x="2069" y="1462"/>
                      <a:pt x="2025" y="1496"/>
                      <a:pt x="1991" y="1529"/>
                    </a:cubicBezTo>
                    <a:cubicBezTo>
                      <a:pt x="1958" y="1573"/>
                      <a:pt x="2013" y="1607"/>
                      <a:pt x="2047" y="1607"/>
                    </a:cubicBezTo>
                    <a:lnTo>
                      <a:pt x="2069" y="1607"/>
                    </a:lnTo>
                    <a:lnTo>
                      <a:pt x="2069" y="1629"/>
                    </a:lnTo>
                    <a:cubicBezTo>
                      <a:pt x="2069" y="1640"/>
                      <a:pt x="2080" y="1652"/>
                      <a:pt x="2091" y="1652"/>
                    </a:cubicBezTo>
                    <a:lnTo>
                      <a:pt x="2025" y="1685"/>
                    </a:lnTo>
                    <a:cubicBezTo>
                      <a:pt x="1991" y="1696"/>
                      <a:pt x="1980" y="1729"/>
                      <a:pt x="1991" y="1751"/>
                    </a:cubicBezTo>
                    <a:cubicBezTo>
                      <a:pt x="1969" y="1785"/>
                      <a:pt x="1991" y="1818"/>
                      <a:pt x="2025" y="1840"/>
                    </a:cubicBezTo>
                    <a:cubicBezTo>
                      <a:pt x="2035" y="1840"/>
                      <a:pt x="2035" y="1852"/>
                      <a:pt x="2035" y="1863"/>
                    </a:cubicBezTo>
                    <a:lnTo>
                      <a:pt x="2047" y="1863"/>
                    </a:lnTo>
                    <a:cubicBezTo>
                      <a:pt x="2013" y="1885"/>
                      <a:pt x="1980" y="1907"/>
                      <a:pt x="1958" y="1952"/>
                    </a:cubicBezTo>
                    <a:cubicBezTo>
                      <a:pt x="1931" y="1986"/>
                      <a:pt x="1974" y="2015"/>
                      <a:pt x="2009" y="2015"/>
                    </a:cubicBezTo>
                    <a:cubicBezTo>
                      <a:pt x="2019" y="2015"/>
                      <a:pt x="2028" y="2012"/>
                      <a:pt x="2035" y="2008"/>
                    </a:cubicBezTo>
                    <a:cubicBezTo>
                      <a:pt x="2057" y="2008"/>
                      <a:pt x="2057" y="1996"/>
                      <a:pt x="2069" y="1996"/>
                    </a:cubicBezTo>
                    <a:lnTo>
                      <a:pt x="2080" y="1996"/>
                    </a:lnTo>
                    <a:cubicBezTo>
                      <a:pt x="2091" y="2008"/>
                      <a:pt x="2114" y="2008"/>
                      <a:pt x="2124" y="2008"/>
                    </a:cubicBezTo>
                    <a:cubicBezTo>
                      <a:pt x="2114" y="2018"/>
                      <a:pt x="2102" y="2018"/>
                      <a:pt x="2091" y="2030"/>
                    </a:cubicBezTo>
                    <a:cubicBezTo>
                      <a:pt x="2057" y="2041"/>
                      <a:pt x="2035" y="2085"/>
                      <a:pt x="2057" y="2119"/>
                    </a:cubicBezTo>
                    <a:cubicBezTo>
                      <a:pt x="2069" y="2129"/>
                      <a:pt x="2091" y="2141"/>
                      <a:pt x="2102" y="2141"/>
                    </a:cubicBezTo>
                    <a:lnTo>
                      <a:pt x="2091" y="2152"/>
                    </a:lnTo>
                    <a:cubicBezTo>
                      <a:pt x="2080" y="2163"/>
                      <a:pt x="2069" y="2174"/>
                      <a:pt x="2069" y="2186"/>
                    </a:cubicBezTo>
                    <a:cubicBezTo>
                      <a:pt x="2069" y="2208"/>
                      <a:pt x="2080" y="2218"/>
                      <a:pt x="2091" y="2230"/>
                    </a:cubicBezTo>
                    <a:cubicBezTo>
                      <a:pt x="2080" y="2241"/>
                      <a:pt x="2080" y="2252"/>
                      <a:pt x="2091" y="2263"/>
                    </a:cubicBezTo>
                    <a:lnTo>
                      <a:pt x="2114" y="2285"/>
                    </a:lnTo>
                    <a:cubicBezTo>
                      <a:pt x="2102" y="2297"/>
                      <a:pt x="2091" y="2307"/>
                      <a:pt x="2080" y="2307"/>
                    </a:cubicBezTo>
                    <a:lnTo>
                      <a:pt x="2035" y="2352"/>
                    </a:lnTo>
                    <a:cubicBezTo>
                      <a:pt x="2025" y="2352"/>
                      <a:pt x="2013" y="2364"/>
                      <a:pt x="2002" y="2364"/>
                    </a:cubicBezTo>
                    <a:lnTo>
                      <a:pt x="1991" y="2374"/>
                    </a:lnTo>
                    <a:lnTo>
                      <a:pt x="1980" y="2374"/>
                    </a:lnTo>
                    <a:cubicBezTo>
                      <a:pt x="1958" y="2386"/>
                      <a:pt x="1946" y="2396"/>
                      <a:pt x="1924" y="2408"/>
                    </a:cubicBezTo>
                    <a:cubicBezTo>
                      <a:pt x="1902" y="2419"/>
                      <a:pt x="1869" y="2430"/>
                      <a:pt x="1857" y="2463"/>
                    </a:cubicBezTo>
                    <a:cubicBezTo>
                      <a:pt x="1835" y="2475"/>
                      <a:pt x="1813" y="2485"/>
                      <a:pt x="1802" y="2508"/>
                    </a:cubicBezTo>
                    <a:cubicBezTo>
                      <a:pt x="1791" y="2541"/>
                      <a:pt x="1802" y="2552"/>
                      <a:pt x="1835" y="2564"/>
                    </a:cubicBezTo>
                    <a:cubicBezTo>
                      <a:pt x="1802" y="2569"/>
                      <a:pt x="1768" y="2572"/>
                      <a:pt x="1735" y="2572"/>
                    </a:cubicBezTo>
                    <a:cubicBezTo>
                      <a:pt x="1702" y="2572"/>
                      <a:pt x="1668" y="2569"/>
                      <a:pt x="1635" y="2564"/>
                    </a:cubicBezTo>
                    <a:cubicBezTo>
                      <a:pt x="1613" y="2564"/>
                      <a:pt x="1580" y="2574"/>
                      <a:pt x="1580" y="2608"/>
                    </a:cubicBezTo>
                    <a:cubicBezTo>
                      <a:pt x="1568" y="2630"/>
                      <a:pt x="1580" y="2653"/>
                      <a:pt x="1602" y="2653"/>
                    </a:cubicBezTo>
                    <a:cubicBezTo>
                      <a:pt x="1656" y="2671"/>
                      <a:pt x="1714" y="2679"/>
                      <a:pt x="1772" y="2679"/>
                    </a:cubicBezTo>
                    <a:cubicBezTo>
                      <a:pt x="1928" y="2679"/>
                      <a:pt x="2089" y="2619"/>
                      <a:pt x="2203" y="2530"/>
                    </a:cubicBezTo>
                    <a:cubicBezTo>
                      <a:pt x="2213" y="2519"/>
                      <a:pt x="2225" y="2508"/>
                      <a:pt x="2225" y="2497"/>
                    </a:cubicBezTo>
                    <a:cubicBezTo>
                      <a:pt x="2547" y="2396"/>
                      <a:pt x="2848" y="2208"/>
                      <a:pt x="3036" y="1929"/>
                    </a:cubicBezTo>
                    <a:cubicBezTo>
                      <a:pt x="3073" y="1878"/>
                      <a:pt x="3023" y="1846"/>
                      <a:pt x="2972" y="1846"/>
                    </a:cubicBezTo>
                    <a:cubicBezTo>
                      <a:pt x="2945" y="1846"/>
                      <a:pt x="2918" y="1855"/>
                      <a:pt x="2903" y="1874"/>
                    </a:cubicBezTo>
                    <a:cubicBezTo>
                      <a:pt x="2792" y="2008"/>
                      <a:pt x="2658" y="2119"/>
                      <a:pt x="2514" y="2218"/>
                    </a:cubicBezTo>
                    <a:cubicBezTo>
                      <a:pt x="2514" y="2208"/>
                      <a:pt x="2514" y="2196"/>
                      <a:pt x="2502" y="2186"/>
                    </a:cubicBezTo>
                    <a:cubicBezTo>
                      <a:pt x="2492" y="2174"/>
                      <a:pt x="2480" y="2174"/>
                      <a:pt x="2469" y="2174"/>
                    </a:cubicBezTo>
                    <a:cubicBezTo>
                      <a:pt x="2492" y="2152"/>
                      <a:pt x="2525" y="2141"/>
                      <a:pt x="2558" y="2119"/>
                    </a:cubicBezTo>
                    <a:cubicBezTo>
                      <a:pt x="2680" y="2052"/>
                      <a:pt x="2792" y="1974"/>
                      <a:pt x="2881" y="1874"/>
                    </a:cubicBezTo>
                    <a:cubicBezTo>
                      <a:pt x="2892" y="1852"/>
                      <a:pt x="2881" y="1818"/>
                      <a:pt x="2858" y="1807"/>
                    </a:cubicBezTo>
                    <a:cubicBezTo>
                      <a:pt x="2847" y="1802"/>
                      <a:pt x="2836" y="1799"/>
                      <a:pt x="2825" y="1799"/>
                    </a:cubicBezTo>
                    <a:cubicBezTo>
                      <a:pt x="2814" y="1799"/>
                      <a:pt x="2803" y="1802"/>
                      <a:pt x="2792" y="1807"/>
                    </a:cubicBezTo>
                    <a:lnTo>
                      <a:pt x="2759" y="1774"/>
                    </a:lnTo>
                    <a:cubicBezTo>
                      <a:pt x="2759" y="1774"/>
                      <a:pt x="2769" y="1774"/>
                      <a:pt x="2781" y="1763"/>
                    </a:cubicBezTo>
                    <a:cubicBezTo>
                      <a:pt x="2803" y="1741"/>
                      <a:pt x="2803" y="1707"/>
                      <a:pt x="2781" y="1696"/>
                    </a:cubicBezTo>
                    <a:cubicBezTo>
                      <a:pt x="2764" y="1685"/>
                      <a:pt x="2747" y="1679"/>
                      <a:pt x="2732" y="1679"/>
                    </a:cubicBezTo>
                    <a:cubicBezTo>
                      <a:pt x="2717" y="1679"/>
                      <a:pt x="2703" y="1685"/>
                      <a:pt x="2692" y="1696"/>
                    </a:cubicBezTo>
                    <a:cubicBezTo>
                      <a:pt x="2615" y="1744"/>
                      <a:pt x="2529" y="1784"/>
                      <a:pt x="2449" y="1830"/>
                    </a:cubicBezTo>
                    <a:lnTo>
                      <a:pt x="2449" y="1830"/>
                    </a:lnTo>
                    <a:cubicBezTo>
                      <a:pt x="2493" y="1804"/>
                      <a:pt x="2537" y="1776"/>
                      <a:pt x="2581" y="1741"/>
                    </a:cubicBezTo>
                    <a:cubicBezTo>
                      <a:pt x="2714" y="1652"/>
                      <a:pt x="2848" y="1551"/>
                      <a:pt x="2981" y="1451"/>
                    </a:cubicBezTo>
                    <a:cubicBezTo>
                      <a:pt x="3003" y="1440"/>
                      <a:pt x="3003" y="1407"/>
                      <a:pt x="2981" y="1395"/>
                    </a:cubicBezTo>
                    <a:cubicBezTo>
                      <a:pt x="2970" y="1384"/>
                      <a:pt x="2953" y="1379"/>
                      <a:pt x="2937" y="1379"/>
                    </a:cubicBezTo>
                    <a:cubicBezTo>
                      <a:pt x="2920" y="1379"/>
                      <a:pt x="2903" y="1384"/>
                      <a:pt x="2892" y="1395"/>
                    </a:cubicBezTo>
                    <a:lnTo>
                      <a:pt x="2492" y="1662"/>
                    </a:lnTo>
                    <a:cubicBezTo>
                      <a:pt x="2480" y="1662"/>
                      <a:pt x="2480" y="1674"/>
                      <a:pt x="2469" y="1674"/>
                    </a:cubicBezTo>
                    <a:cubicBezTo>
                      <a:pt x="2480" y="1662"/>
                      <a:pt x="2480" y="1652"/>
                      <a:pt x="2469" y="1652"/>
                    </a:cubicBezTo>
                    <a:cubicBezTo>
                      <a:pt x="2469" y="1640"/>
                      <a:pt x="2469" y="1640"/>
                      <a:pt x="2458" y="1640"/>
                    </a:cubicBezTo>
                    <a:cubicBezTo>
                      <a:pt x="2502" y="1618"/>
                      <a:pt x="2547" y="1585"/>
                      <a:pt x="2581" y="1563"/>
                    </a:cubicBezTo>
                    <a:cubicBezTo>
                      <a:pt x="2736" y="1462"/>
                      <a:pt x="2881" y="1351"/>
                      <a:pt x="3003" y="1217"/>
                    </a:cubicBezTo>
                    <a:cubicBezTo>
                      <a:pt x="3026" y="1195"/>
                      <a:pt x="3003" y="1162"/>
                      <a:pt x="2981" y="1151"/>
                    </a:cubicBezTo>
                    <a:lnTo>
                      <a:pt x="2959" y="1151"/>
                    </a:lnTo>
                    <a:cubicBezTo>
                      <a:pt x="2981" y="1118"/>
                      <a:pt x="3003" y="1084"/>
                      <a:pt x="3026" y="1040"/>
                    </a:cubicBezTo>
                    <a:cubicBezTo>
                      <a:pt x="3036" y="1051"/>
                      <a:pt x="3048" y="1051"/>
                      <a:pt x="3058" y="1051"/>
                    </a:cubicBezTo>
                    <a:lnTo>
                      <a:pt x="3081" y="1051"/>
                    </a:lnTo>
                    <a:lnTo>
                      <a:pt x="3092" y="1040"/>
                    </a:lnTo>
                    <a:lnTo>
                      <a:pt x="3103" y="1040"/>
                    </a:lnTo>
                    <a:cubicBezTo>
                      <a:pt x="3103" y="1040"/>
                      <a:pt x="3115" y="1040"/>
                      <a:pt x="3115" y="1029"/>
                    </a:cubicBezTo>
                    <a:cubicBezTo>
                      <a:pt x="3125" y="1029"/>
                      <a:pt x="3137" y="1017"/>
                      <a:pt x="3137" y="1007"/>
                    </a:cubicBezTo>
                    <a:lnTo>
                      <a:pt x="3137" y="973"/>
                    </a:lnTo>
                    <a:lnTo>
                      <a:pt x="3125" y="973"/>
                    </a:lnTo>
                    <a:cubicBezTo>
                      <a:pt x="3125" y="962"/>
                      <a:pt x="3125" y="962"/>
                      <a:pt x="3115" y="951"/>
                    </a:cubicBezTo>
                    <a:cubicBezTo>
                      <a:pt x="3115" y="951"/>
                      <a:pt x="3115" y="940"/>
                      <a:pt x="3103" y="940"/>
                    </a:cubicBezTo>
                    <a:lnTo>
                      <a:pt x="3092" y="928"/>
                    </a:lnTo>
                    <a:lnTo>
                      <a:pt x="3048" y="928"/>
                    </a:lnTo>
                    <a:cubicBezTo>
                      <a:pt x="3033" y="918"/>
                      <a:pt x="3013" y="913"/>
                      <a:pt x="2994" y="913"/>
                    </a:cubicBezTo>
                    <a:cubicBezTo>
                      <a:pt x="2971" y="913"/>
                      <a:pt x="2949" y="921"/>
                      <a:pt x="2937" y="940"/>
                    </a:cubicBezTo>
                    <a:cubicBezTo>
                      <a:pt x="2803" y="1173"/>
                      <a:pt x="2591" y="1340"/>
                      <a:pt x="2358" y="1474"/>
                    </a:cubicBezTo>
                    <a:cubicBezTo>
                      <a:pt x="2358" y="1474"/>
                      <a:pt x="2358" y="1462"/>
                      <a:pt x="2347" y="1462"/>
                    </a:cubicBezTo>
                    <a:lnTo>
                      <a:pt x="2336" y="1462"/>
                    </a:lnTo>
                    <a:cubicBezTo>
                      <a:pt x="2413" y="1418"/>
                      <a:pt x="2492" y="1373"/>
                      <a:pt x="2558" y="1318"/>
                    </a:cubicBezTo>
                    <a:cubicBezTo>
                      <a:pt x="2614" y="1274"/>
                      <a:pt x="2670" y="1229"/>
                      <a:pt x="2714" y="1185"/>
                    </a:cubicBezTo>
                    <a:cubicBezTo>
                      <a:pt x="2759" y="1140"/>
                      <a:pt x="2803" y="1084"/>
                      <a:pt x="2825" y="1029"/>
                    </a:cubicBezTo>
                    <a:cubicBezTo>
                      <a:pt x="2833" y="999"/>
                      <a:pt x="2805" y="984"/>
                      <a:pt x="2779" y="984"/>
                    </a:cubicBezTo>
                    <a:cubicBezTo>
                      <a:pt x="2767" y="984"/>
                      <a:pt x="2754" y="988"/>
                      <a:pt x="2747" y="995"/>
                    </a:cubicBezTo>
                    <a:cubicBezTo>
                      <a:pt x="2736" y="995"/>
                      <a:pt x="2725" y="1007"/>
                      <a:pt x="2714" y="1017"/>
                    </a:cubicBezTo>
                    <a:cubicBezTo>
                      <a:pt x="2707" y="996"/>
                      <a:pt x="2675" y="979"/>
                      <a:pt x="2646" y="979"/>
                    </a:cubicBezTo>
                    <a:cubicBezTo>
                      <a:pt x="2630" y="979"/>
                      <a:pt x="2614" y="984"/>
                      <a:pt x="2603" y="995"/>
                    </a:cubicBezTo>
                    <a:cubicBezTo>
                      <a:pt x="2569" y="1029"/>
                      <a:pt x="2525" y="1062"/>
                      <a:pt x="2480" y="1096"/>
                    </a:cubicBezTo>
                    <a:cubicBezTo>
                      <a:pt x="2480" y="1084"/>
                      <a:pt x="2480" y="1073"/>
                      <a:pt x="2469" y="1073"/>
                    </a:cubicBezTo>
                    <a:cubicBezTo>
                      <a:pt x="2458" y="1062"/>
                      <a:pt x="2447" y="1062"/>
                      <a:pt x="2436" y="1062"/>
                    </a:cubicBezTo>
                    <a:lnTo>
                      <a:pt x="2469" y="1029"/>
                    </a:lnTo>
                    <a:cubicBezTo>
                      <a:pt x="2547" y="973"/>
                      <a:pt x="2625" y="906"/>
                      <a:pt x="2703" y="839"/>
                    </a:cubicBezTo>
                    <a:cubicBezTo>
                      <a:pt x="2725" y="806"/>
                      <a:pt x="2747" y="784"/>
                      <a:pt x="2769" y="750"/>
                    </a:cubicBezTo>
                    <a:lnTo>
                      <a:pt x="2870" y="684"/>
                    </a:lnTo>
                    <a:cubicBezTo>
                      <a:pt x="2892" y="673"/>
                      <a:pt x="2892" y="639"/>
                      <a:pt x="2870" y="617"/>
                    </a:cubicBezTo>
                    <a:lnTo>
                      <a:pt x="2870" y="595"/>
                    </a:lnTo>
                    <a:cubicBezTo>
                      <a:pt x="2864" y="567"/>
                      <a:pt x="2836" y="553"/>
                      <a:pt x="2810" y="553"/>
                    </a:cubicBezTo>
                    <a:cubicBezTo>
                      <a:pt x="2784" y="553"/>
                      <a:pt x="2759" y="567"/>
                      <a:pt x="2759" y="595"/>
                    </a:cubicBezTo>
                    <a:cubicBezTo>
                      <a:pt x="2759" y="617"/>
                      <a:pt x="2747" y="628"/>
                      <a:pt x="2725" y="651"/>
                    </a:cubicBezTo>
                    <a:cubicBezTo>
                      <a:pt x="2603" y="728"/>
                      <a:pt x="2480" y="784"/>
                      <a:pt x="2358" y="839"/>
                    </a:cubicBezTo>
                    <a:cubicBezTo>
                      <a:pt x="2558" y="728"/>
                      <a:pt x="2725" y="584"/>
                      <a:pt x="2870" y="417"/>
                    </a:cubicBezTo>
                    <a:cubicBezTo>
                      <a:pt x="2905" y="382"/>
                      <a:pt x="2865" y="354"/>
                      <a:pt x="2824" y="354"/>
                    </a:cubicBezTo>
                    <a:cubicBezTo>
                      <a:pt x="2813" y="354"/>
                      <a:pt x="2801" y="357"/>
                      <a:pt x="2792" y="362"/>
                    </a:cubicBezTo>
                    <a:lnTo>
                      <a:pt x="2792" y="350"/>
                    </a:lnTo>
                    <a:lnTo>
                      <a:pt x="2781" y="350"/>
                    </a:lnTo>
                    <a:lnTo>
                      <a:pt x="2781" y="339"/>
                    </a:lnTo>
                    <a:lnTo>
                      <a:pt x="2769" y="328"/>
                    </a:lnTo>
                    <a:lnTo>
                      <a:pt x="2759" y="328"/>
                    </a:lnTo>
                    <a:cubicBezTo>
                      <a:pt x="2759" y="317"/>
                      <a:pt x="2759" y="317"/>
                      <a:pt x="2747" y="317"/>
                    </a:cubicBezTo>
                    <a:cubicBezTo>
                      <a:pt x="2736" y="305"/>
                      <a:pt x="2714" y="305"/>
                      <a:pt x="2703" y="305"/>
                    </a:cubicBezTo>
                    <a:lnTo>
                      <a:pt x="2680" y="305"/>
                    </a:lnTo>
                    <a:cubicBezTo>
                      <a:pt x="2670" y="317"/>
                      <a:pt x="2658" y="317"/>
                      <a:pt x="2647" y="317"/>
                    </a:cubicBezTo>
                    <a:cubicBezTo>
                      <a:pt x="2647" y="328"/>
                      <a:pt x="2636" y="339"/>
                      <a:pt x="2636" y="350"/>
                    </a:cubicBezTo>
                    <a:lnTo>
                      <a:pt x="2636" y="362"/>
                    </a:lnTo>
                    <a:cubicBezTo>
                      <a:pt x="2636" y="362"/>
                      <a:pt x="2636" y="362"/>
                      <a:pt x="2636" y="362"/>
                    </a:cubicBezTo>
                    <a:lnTo>
                      <a:pt x="2636" y="362"/>
                    </a:lnTo>
                    <a:cubicBezTo>
                      <a:pt x="2636" y="362"/>
                      <a:pt x="2625" y="362"/>
                      <a:pt x="2625" y="372"/>
                    </a:cubicBezTo>
                    <a:lnTo>
                      <a:pt x="2636" y="362"/>
                    </a:lnTo>
                    <a:lnTo>
                      <a:pt x="2636" y="362"/>
                    </a:lnTo>
                    <a:cubicBezTo>
                      <a:pt x="2625" y="372"/>
                      <a:pt x="2625" y="372"/>
                      <a:pt x="2625" y="384"/>
                    </a:cubicBezTo>
                    <a:lnTo>
                      <a:pt x="2625" y="406"/>
                    </a:lnTo>
                    <a:cubicBezTo>
                      <a:pt x="2625" y="406"/>
                      <a:pt x="2636" y="406"/>
                      <a:pt x="2636" y="417"/>
                    </a:cubicBezTo>
                    <a:lnTo>
                      <a:pt x="2647" y="428"/>
                    </a:lnTo>
                    <a:cubicBezTo>
                      <a:pt x="2658" y="428"/>
                      <a:pt x="2658" y="439"/>
                      <a:pt x="2670" y="439"/>
                    </a:cubicBezTo>
                    <a:lnTo>
                      <a:pt x="2703" y="439"/>
                    </a:lnTo>
                    <a:cubicBezTo>
                      <a:pt x="2647" y="495"/>
                      <a:pt x="2591" y="539"/>
                      <a:pt x="2536" y="584"/>
                    </a:cubicBezTo>
                    <a:lnTo>
                      <a:pt x="2514" y="562"/>
                    </a:lnTo>
                    <a:cubicBezTo>
                      <a:pt x="2505" y="557"/>
                      <a:pt x="2495" y="554"/>
                      <a:pt x="2486" y="554"/>
                    </a:cubicBezTo>
                    <a:cubicBezTo>
                      <a:pt x="2473" y="554"/>
                      <a:pt x="2460" y="559"/>
                      <a:pt x="2447" y="572"/>
                    </a:cubicBezTo>
                    <a:cubicBezTo>
                      <a:pt x="2403" y="595"/>
                      <a:pt x="2347" y="639"/>
                      <a:pt x="2291" y="661"/>
                    </a:cubicBezTo>
                    <a:cubicBezTo>
                      <a:pt x="2280" y="673"/>
                      <a:pt x="2269" y="673"/>
                      <a:pt x="2258" y="684"/>
                    </a:cubicBezTo>
                    <a:cubicBezTo>
                      <a:pt x="2250" y="676"/>
                      <a:pt x="2237" y="668"/>
                      <a:pt x="2222" y="668"/>
                    </a:cubicBezTo>
                    <a:cubicBezTo>
                      <a:pt x="2216" y="668"/>
                      <a:pt x="2209" y="670"/>
                      <a:pt x="2203" y="673"/>
                    </a:cubicBezTo>
                    <a:cubicBezTo>
                      <a:pt x="2180" y="673"/>
                      <a:pt x="2158" y="684"/>
                      <a:pt x="2146" y="684"/>
                    </a:cubicBezTo>
                    <a:cubicBezTo>
                      <a:pt x="2158" y="684"/>
                      <a:pt x="2158" y="673"/>
                      <a:pt x="2169" y="673"/>
                    </a:cubicBezTo>
                    <a:cubicBezTo>
                      <a:pt x="2314" y="595"/>
                      <a:pt x="2436" y="495"/>
                      <a:pt x="2547" y="372"/>
                    </a:cubicBezTo>
                    <a:cubicBezTo>
                      <a:pt x="2558" y="350"/>
                      <a:pt x="2547" y="328"/>
                      <a:pt x="2525" y="317"/>
                    </a:cubicBezTo>
                    <a:cubicBezTo>
                      <a:pt x="2512" y="308"/>
                      <a:pt x="2499" y="305"/>
                      <a:pt x="2487" y="305"/>
                    </a:cubicBezTo>
                    <a:cubicBezTo>
                      <a:pt x="2467" y="305"/>
                      <a:pt x="2449" y="314"/>
                      <a:pt x="2436" y="328"/>
                    </a:cubicBezTo>
                    <a:cubicBezTo>
                      <a:pt x="2336" y="428"/>
                      <a:pt x="2213" y="517"/>
                      <a:pt x="2091" y="584"/>
                    </a:cubicBezTo>
                    <a:cubicBezTo>
                      <a:pt x="2091" y="556"/>
                      <a:pt x="2069" y="536"/>
                      <a:pt x="2036" y="536"/>
                    </a:cubicBezTo>
                    <a:cubicBezTo>
                      <a:pt x="2029" y="536"/>
                      <a:pt x="2021" y="537"/>
                      <a:pt x="2013" y="539"/>
                    </a:cubicBezTo>
                    <a:cubicBezTo>
                      <a:pt x="1991" y="539"/>
                      <a:pt x="1969" y="550"/>
                      <a:pt x="1946" y="550"/>
                    </a:cubicBezTo>
                    <a:cubicBezTo>
                      <a:pt x="1931" y="543"/>
                      <a:pt x="1915" y="535"/>
                      <a:pt x="1899" y="535"/>
                    </a:cubicBezTo>
                    <a:cubicBezTo>
                      <a:pt x="1893" y="535"/>
                      <a:pt x="1886" y="536"/>
                      <a:pt x="1880" y="539"/>
                    </a:cubicBezTo>
                    <a:lnTo>
                      <a:pt x="1869" y="539"/>
                    </a:lnTo>
                    <a:cubicBezTo>
                      <a:pt x="1847" y="550"/>
                      <a:pt x="1824" y="562"/>
                      <a:pt x="1802" y="562"/>
                    </a:cubicBezTo>
                    <a:cubicBezTo>
                      <a:pt x="1802" y="562"/>
                      <a:pt x="1813" y="562"/>
                      <a:pt x="1813" y="550"/>
                    </a:cubicBezTo>
                    <a:cubicBezTo>
                      <a:pt x="1824" y="550"/>
                      <a:pt x="1824" y="539"/>
                      <a:pt x="1824" y="539"/>
                    </a:cubicBezTo>
                    <a:cubicBezTo>
                      <a:pt x="1847" y="528"/>
                      <a:pt x="1857" y="528"/>
                      <a:pt x="1880" y="528"/>
                    </a:cubicBezTo>
                    <a:cubicBezTo>
                      <a:pt x="1946" y="506"/>
                      <a:pt x="2025" y="483"/>
                      <a:pt x="2091" y="473"/>
                    </a:cubicBezTo>
                    <a:cubicBezTo>
                      <a:pt x="2169" y="461"/>
                      <a:pt x="2247" y="450"/>
                      <a:pt x="2302" y="406"/>
                    </a:cubicBezTo>
                    <a:cubicBezTo>
                      <a:pt x="2347" y="384"/>
                      <a:pt x="2314" y="350"/>
                      <a:pt x="2280" y="339"/>
                    </a:cubicBezTo>
                    <a:cubicBezTo>
                      <a:pt x="2267" y="337"/>
                      <a:pt x="2254" y="336"/>
                      <a:pt x="2241" y="336"/>
                    </a:cubicBezTo>
                    <a:cubicBezTo>
                      <a:pt x="2187" y="336"/>
                      <a:pt x="2131" y="352"/>
                      <a:pt x="2069" y="362"/>
                    </a:cubicBezTo>
                    <a:cubicBezTo>
                      <a:pt x="2102" y="350"/>
                      <a:pt x="2136" y="328"/>
                      <a:pt x="2169" y="317"/>
                    </a:cubicBezTo>
                    <a:cubicBezTo>
                      <a:pt x="2203" y="305"/>
                      <a:pt x="2213" y="273"/>
                      <a:pt x="2203" y="250"/>
                    </a:cubicBezTo>
                    <a:cubicBezTo>
                      <a:pt x="2213" y="250"/>
                      <a:pt x="2225" y="250"/>
                      <a:pt x="2225" y="239"/>
                    </a:cubicBezTo>
                    <a:lnTo>
                      <a:pt x="2247" y="239"/>
                    </a:lnTo>
                    <a:cubicBezTo>
                      <a:pt x="2247" y="228"/>
                      <a:pt x="2258" y="228"/>
                      <a:pt x="2258" y="216"/>
                    </a:cubicBezTo>
                    <a:lnTo>
                      <a:pt x="2269" y="206"/>
                    </a:lnTo>
                    <a:cubicBezTo>
                      <a:pt x="2269" y="194"/>
                      <a:pt x="2269" y="194"/>
                      <a:pt x="2258" y="184"/>
                    </a:cubicBezTo>
                    <a:cubicBezTo>
                      <a:pt x="2258" y="172"/>
                      <a:pt x="2247" y="150"/>
                      <a:pt x="2225" y="150"/>
                    </a:cubicBezTo>
                    <a:cubicBezTo>
                      <a:pt x="2213" y="139"/>
                      <a:pt x="2191" y="139"/>
                      <a:pt x="2169" y="128"/>
                    </a:cubicBezTo>
                    <a:cubicBezTo>
                      <a:pt x="2146" y="128"/>
                      <a:pt x="2136" y="117"/>
                      <a:pt x="2114" y="117"/>
                    </a:cubicBezTo>
                    <a:lnTo>
                      <a:pt x="2080" y="117"/>
                    </a:lnTo>
                    <a:cubicBezTo>
                      <a:pt x="2080" y="117"/>
                      <a:pt x="2069" y="117"/>
                      <a:pt x="2057" y="128"/>
                    </a:cubicBezTo>
                    <a:cubicBezTo>
                      <a:pt x="2047" y="128"/>
                      <a:pt x="2047" y="128"/>
                      <a:pt x="2035" y="139"/>
                    </a:cubicBezTo>
                    <a:cubicBezTo>
                      <a:pt x="2035" y="139"/>
                      <a:pt x="2025" y="150"/>
                      <a:pt x="2025" y="161"/>
                    </a:cubicBezTo>
                    <a:cubicBezTo>
                      <a:pt x="2025" y="172"/>
                      <a:pt x="2025" y="184"/>
                      <a:pt x="2035" y="194"/>
                    </a:cubicBezTo>
                    <a:cubicBezTo>
                      <a:pt x="2047" y="216"/>
                      <a:pt x="2057" y="216"/>
                      <a:pt x="2080" y="228"/>
                    </a:cubicBezTo>
                    <a:lnTo>
                      <a:pt x="2091" y="228"/>
                    </a:lnTo>
                    <a:cubicBezTo>
                      <a:pt x="2013" y="261"/>
                      <a:pt x="1936" y="305"/>
                      <a:pt x="1857" y="339"/>
                    </a:cubicBezTo>
                    <a:cubicBezTo>
                      <a:pt x="1813" y="339"/>
                      <a:pt x="1758" y="350"/>
                      <a:pt x="1702" y="362"/>
                    </a:cubicBezTo>
                    <a:lnTo>
                      <a:pt x="1802" y="328"/>
                    </a:lnTo>
                    <a:cubicBezTo>
                      <a:pt x="1847" y="317"/>
                      <a:pt x="1857" y="283"/>
                      <a:pt x="1847" y="250"/>
                    </a:cubicBezTo>
                    <a:lnTo>
                      <a:pt x="1847" y="239"/>
                    </a:lnTo>
                    <a:lnTo>
                      <a:pt x="1847" y="228"/>
                    </a:lnTo>
                    <a:cubicBezTo>
                      <a:pt x="1847" y="216"/>
                      <a:pt x="1835" y="216"/>
                      <a:pt x="1835" y="206"/>
                    </a:cubicBezTo>
                    <a:lnTo>
                      <a:pt x="1824" y="194"/>
                    </a:lnTo>
                    <a:cubicBezTo>
                      <a:pt x="1813" y="194"/>
                      <a:pt x="1802" y="184"/>
                      <a:pt x="1791" y="184"/>
                    </a:cubicBezTo>
                    <a:lnTo>
                      <a:pt x="1691" y="184"/>
                    </a:lnTo>
                    <a:cubicBezTo>
                      <a:pt x="1679" y="194"/>
                      <a:pt x="1679" y="194"/>
                      <a:pt x="1669" y="194"/>
                    </a:cubicBezTo>
                    <a:cubicBezTo>
                      <a:pt x="1669" y="206"/>
                      <a:pt x="1657" y="206"/>
                      <a:pt x="1657" y="216"/>
                    </a:cubicBezTo>
                    <a:cubicBezTo>
                      <a:pt x="1646" y="194"/>
                      <a:pt x="1624" y="172"/>
                      <a:pt x="1590" y="172"/>
                    </a:cubicBezTo>
                    <a:lnTo>
                      <a:pt x="1568" y="172"/>
                    </a:lnTo>
                    <a:cubicBezTo>
                      <a:pt x="1479" y="184"/>
                      <a:pt x="1390" y="206"/>
                      <a:pt x="1290" y="228"/>
                    </a:cubicBezTo>
                    <a:cubicBezTo>
                      <a:pt x="1285" y="222"/>
                      <a:pt x="1282" y="219"/>
                      <a:pt x="1279" y="219"/>
                    </a:cubicBezTo>
                    <a:cubicBezTo>
                      <a:pt x="1276" y="219"/>
                      <a:pt x="1274" y="222"/>
                      <a:pt x="1268" y="228"/>
                    </a:cubicBezTo>
                    <a:cubicBezTo>
                      <a:pt x="1202" y="239"/>
                      <a:pt x="1145" y="250"/>
                      <a:pt x="1090" y="273"/>
                    </a:cubicBezTo>
                    <a:lnTo>
                      <a:pt x="990" y="305"/>
                    </a:lnTo>
                    <a:cubicBezTo>
                      <a:pt x="1079" y="261"/>
                      <a:pt x="1168" y="228"/>
                      <a:pt x="1268" y="194"/>
                    </a:cubicBezTo>
                    <a:cubicBezTo>
                      <a:pt x="1279" y="184"/>
                      <a:pt x="1279" y="172"/>
                      <a:pt x="1279" y="172"/>
                    </a:cubicBezTo>
                    <a:cubicBezTo>
                      <a:pt x="1301" y="161"/>
                      <a:pt x="1313" y="161"/>
                      <a:pt x="1335" y="150"/>
                    </a:cubicBezTo>
                    <a:cubicBezTo>
                      <a:pt x="1357" y="150"/>
                      <a:pt x="1368" y="128"/>
                      <a:pt x="1368" y="117"/>
                    </a:cubicBezTo>
                    <a:cubicBezTo>
                      <a:pt x="1368" y="105"/>
                      <a:pt x="1379" y="105"/>
                      <a:pt x="1379" y="105"/>
                    </a:cubicBezTo>
                    <a:cubicBezTo>
                      <a:pt x="1402" y="105"/>
                      <a:pt x="1424" y="95"/>
                      <a:pt x="1446" y="83"/>
                    </a:cubicBezTo>
                    <a:cubicBezTo>
                      <a:pt x="1468" y="72"/>
                      <a:pt x="1468" y="50"/>
                      <a:pt x="1468" y="39"/>
                    </a:cubicBezTo>
                    <a:cubicBezTo>
                      <a:pt x="1457" y="16"/>
                      <a:pt x="1435" y="6"/>
                      <a:pt x="1412" y="6"/>
                    </a:cubicBezTo>
                    <a:lnTo>
                      <a:pt x="1224" y="6"/>
                    </a:lnTo>
                    <a:cubicBezTo>
                      <a:pt x="1216" y="2"/>
                      <a:pt x="1209" y="0"/>
                      <a:pt x="1202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79" name="Google Shape;2879;p8"/>
              <p:cNvSpPr/>
              <p:nvPr/>
            </p:nvSpPr>
            <p:spPr>
              <a:xfrm>
                <a:off x="840167" y="2192914"/>
                <a:ext cx="5059" cy="3942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13" extrusionOk="0">
                    <a:moveTo>
                      <a:pt x="78" y="1"/>
                    </a:moveTo>
                    <a:cubicBezTo>
                      <a:pt x="67" y="1"/>
                      <a:pt x="55" y="1"/>
                      <a:pt x="45" y="12"/>
                    </a:cubicBezTo>
                    <a:lnTo>
                      <a:pt x="33" y="12"/>
                    </a:lnTo>
                    <a:lnTo>
                      <a:pt x="11" y="34"/>
                    </a:lnTo>
                    <a:cubicBezTo>
                      <a:pt x="11" y="45"/>
                      <a:pt x="11" y="45"/>
                      <a:pt x="0" y="56"/>
                    </a:cubicBezTo>
                    <a:lnTo>
                      <a:pt x="0" y="68"/>
                    </a:lnTo>
                    <a:cubicBezTo>
                      <a:pt x="0" y="78"/>
                      <a:pt x="11" y="90"/>
                      <a:pt x="11" y="90"/>
                    </a:cubicBezTo>
                    <a:cubicBezTo>
                      <a:pt x="23" y="101"/>
                      <a:pt x="23" y="101"/>
                      <a:pt x="33" y="101"/>
                    </a:cubicBezTo>
                    <a:cubicBezTo>
                      <a:pt x="33" y="112"/>
                      <a:pt x="45" y="112"/>
                      <a:pt x="55" y="112"/>
                    </a:cubicBezTo>
                    <a:lnTo>
                      <a:pt x="100" y="112"/>
                    </a:lnTo>
                    <a:cubicBezTo>
                      <a:pt x="112" y="112"/>
                      <a:pt x="112" y="101"/>
                      <a:pt x="122" y="101"/>
                    </a:cubicBezTo>
                    <a:cubicBezTo>
                      <a:pt x="122" y="101"/>
                      <a:pt x="134" y="90"/>
                      <a:pt x="134" y="78"/>
                    </a:cubicBezTo>
                    <a:lnTo>
                      <a:pt x="144" y="68"/>
                    </a:lnTo>
                    <a:lnTo>
                      <a:pt x="144" y="45"/>
                    </a:lnTo>
                    <a:cubicBezTo>
                      <a:pt x="144" y="34"/>
                      <a:pt x="144" y="34"/>
                      <a:pt x="134" y="23"/>
                    </a:cubicBezTo>
                    <a:lnTo>
                      <a:pt x="122" y="12"/>
                    </a:lnTo>
                    <a:cubicBezTo>
                      <a:pt x="112" y="12"/>
                      <a:pt x="100" y="1"/>
                      <a:pt x="10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80" name="Google Shape;2880;p8"/>
              <p:cNvSpPr/>
              <p:nvPr/>
            </p:nvSpPr>
            <p:spPr>
              <a:xfrm>
                <a:off x="770565" y="2145117"/>
                <a:ext cx="29515" cy="13467"/>
              </a:xfrm>
              <a:custGeom>
                <a:avLst/>
                <a:gdLst/>
                <a:ahLst/>
                <a:cxnLst/>
                <a:rect l="l" t="t" r="r" b="b"/>
                <a:pathLst>
                  <a:path w="846" h="386" extrusionOk="0">
                    <a:moveTo>
                      <a:pt x="782" y="1"/>
                    </a:moveTo>
                    <a:cubicBezTo>
                      <a:pt x="779" y="1"/>
                      <a:pt x="775" y="1"/>
                      <a:pt x="772" y="3"/>
                    </a:cubicBezTo>
                    <a:cubicBezTo>
                      <a:pt x="705" y="14"/>
                      <a:pt x="649" y="36"/>
                      <a:pt x="594" y="59"/>
                    </a:cubicBezTo>
                    <a:cubicBezTo>
                      <a:pt x="538" y="91"/>
                      <a:pt x="483" y="114"/>
                      <a:pt x="427" y="136"/>
                    </a:cubicBezTo>
                    <a:cubicBezTo>
                      <a:pt x="371" y="158"/>
                      <a:pt x="305" y="180"/>
                      <a:pt x="249" y="192"/>
                    </a:cubicBezTo>
                    <a:cubicBezTo>
                      <a:pt x="226" y="203"/>
                      <a:pt x="194" y="214"/>
                      <a:pt x="171" y="225"/>
                    </a:cubicBezTo>
                    <a:cubicBezTo>
                      <a:pt x="149" y="225"/>
                      <a:pt x="137" y="237"/>
                      <a:pt x="127" y="237"/>
                    </a:cubicBezTo>
                    <a:lnTo>
                      <a:pt x="115" y="237"/>
                    </a:lnTo>
                    <a:cubicBezTo>
                      <a:pt x="109" y="235"/>
                      <a:pt x="103" y="234"/>
                      <a:pt x="96" y="234"/>
                    </a:cubicBezTo>
                    <a:cubicBezTo>
                      <a:pt x="52" y="234"/>
                      <a:pt x="1" y="265"/>
                      <a:pt x="48" y="303"/>
                    </a:cubicBezTo>
                    <a:cubicBezTo>
                      <a:pt x="67" y="322"/>
                      <a:pt x="92" y="329"/>
                      <a:pt x="119" y="329"/>
                    </a:cubicBezTo>
                    <a:cubicBezTo>
                      <a:pt x="155" y="329"/>
                      <a:pt x="195" y="316"/>
                      <a:pt x="226" y="303"/>
                    </a:cubicBezTo>
                    <a:cubicBezTo>
                      <a:pt x="238" y="303"/>
                      <a:pt x="249" y="303"/>
                      <a:pt x="260" y="292"/>
                    </a:cubicBezTo>
                    <a:cubicBezTo>
                      <a:pt x="260" y="303"/>
                      <a:pt x="260" y="314"/>
                      <a:pt x="271" y="325"/>
                    </a:cubicBezTo>
                    <a:cubicBezTo>
                      <a:pt x="271" y="336"/>
                      <a:pt x="271" y="336"/>
                      <a:pt x="282" y="336"/>
                    </a:cubicBezTo>
                    <a:cubicBezTo>
                      <a:pt x="271" y="348"/>
                      <a:pt x="271" y="348"/>
                      <a:pt x="282" y="358"/>
                    </a:cubicBezTo>
                    <a:cubicBezTo>
                      <a:pt x="290" y="375"/>
                      <a:pt x="310" y="385"/>
                      <a:pt x="329" y="385"/>
                    </a:cubicBezTo>
                    <a:cubicBezTo>
                      <a:pt x="336" y="385"/>
                      <a:pt x="343" y="384"/>
                      <a:pt x="349" y="381"/>
                    </a:cubicBezTo>
                    <a:cubicBezTo>
                      <a:pt x="371" y="381"/>
                      <a:pt x="404" y="370"/>
                      <a:pt x="427" y="358"/>
                    </a:cubicBezTo>
                    <a:cubicBezTo>
                      <a:pt x="449" y="370"/>
                      <a:pt x="460" y="381"/>
                      <a:pt x="471" y="381"/>
                    </a:cubicBezTo>
                    <a:cubicBezTo>
                      <a:pt x="549" y="381"/>
                      <a:pt x="616" y="358"/>
                      <a:pt x="683" y="314"/>
                    </a:cubicBezTo>
                    <a:cubicBezTo>
                      <a:pt x="694" y="303"/>
                      <a:pt x="694" y="281"/>
                      <a:pt x="683" y="269"/>
                    </a:cubicBezTo>
                    <a:cubicBezTo>
                      <a:pt x="705" y="259"/>
                      <a:pt x="705" y="237"/>
                      <a:pt x="694" y="214"/>
                    </a:cubicBezTo>
                    <a:lnTo>
                      <a:pt x="683" y="214"/>
                    </a:lnTo>
                    <a:cubicBezTo>
                      <a:pt x="705" y="203"/>
                      <a:pt x="705" y="180"/>
                      <a:pt x="705" y="170"/>
                    </a:cubicBezTo>
                    <a:cubicBezTo>
                      <a:pt x="694" y="158"/>
                      <a:pt x="694" y="148"/>
                      <a:pt x="683" y="148"/>
                    </a:cubicBezTo>
                    <a:cubicBezTo>
                      <a:pt x="727" y="125"/>
                      <a:pt x="772" y="103"/>
                      <a:pt x="816" y="69"/>
                    </a:cubicBezTo>
                    <a:cubicBezTo>
                      <a:pt x="846" y="40"/>
                      <a:pt x="813" y="1"/>
                      <a:pt x="782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81" name="Google Shape;2881;p8"/>
              <p:cNvSpPr/>
              <p:nvPr/>
            </p:nvSpPr>
            <p:spPr>
              <a:xfrm>
                <a:off x="791637" y="2157607"/>
                <a:ext cx="9769" cy="5617"/>
              </a:xfrm>
              <a:custGeom>
                <a:avLst/>
                <a:gdLst/>
                <a:ahLst/>
                <a:cxnLst/>
                <a:rect l="l" t="t" r="r" b="b"/>
                <a:pathLst>
                  <a:path w="280" h="161" extrusionOk="0">
                    <a:moveTo>
                      <a:pt x="212" y="0"/>
                    </a:moveTo>
                    <a:cubicBezTo>
                      <a:pt x="190" y="0"/>
                      <a:pt x="179" y="12"/>
                      <a:pt x="156" y="12"/>
                    </a:cubicBezTo>
                    <a:cubicBezTo>
                      <a:pt x="146" y="23"/>
                      <a:pt x="134" y="23"/>
                      <a:pt x="112" y="34"/>
                    </a:cubicBezTo>
                    <a:cubicBezTo>
                      <a:pt x="90" y="45"/>
                      <a:pt x="57" y="56"/>
                      <a:pt x="34" y="67"/>
                    </a:cubicBezTo>
                    <a:cubicBezTo>
                      <a:pt x="23" y="79"/>
                      <a:pt x="12" y="89"/>
                      <a:pt x="12" y="101"/>
                    </a:cubicBezTo>
                    <a:cubicBezTo>
                      <a:pt x="1" y="112"/>
                      <a:pt x="1" y="123"/>
                      <a:pt x="12" y="134"/>
                    </a:cubicBezTo>
                    <a:cubicBezTo>
                      <a:pt x="28" y="150"/>
                      <a:pt x="50" y="161"/>
                      <a:pt x="74" y="161"/>
                    </a:cubicBezTo>
                    <a:cubicBezTo>
                      <a:pt x="83" y="161"/>
                      <a:pt x="92" y="159"/>
                      <a:pt x="101" y="156"/>
                    </a:cubicBezTo>
                    <a:lnTo>
                      <a:pt x="179" y="112"/>
                    </a:lnTo>
                    <a:cubicBezTo>
                      <a:pt x="190" y="101"/>
                      <a:pt x="212" y="101"/>
                      <a:pt x="223" y="89"/>
                    </a:cubicBezTo>
                    <a:cubicBezTo>
                      <a:pt x="235" y="79"/>
                      <a:pt x="245" y="67"/>
                      <a:pt x="257" y="67"/>
                    </a:cubicBezTo>
                    <a:cubicBezTo>
                      <a:pt x="268" y="56"/>
                      <a:pt x="279" y="34"/>
                      <a:pt x="268" y="23"/>
                    </a:cubicBezTo>
                    <a:cubicBezTo>
                      <a:pt x="257" y="0"/>
                      <a:pt x="235" y="0"/>
                      <a:pt x="212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82" name="Google Shape;2882;p8"/>
              <p:cNvSpPr/>
              <p:nvPr/>
            </p:nvSpPr>
            <p:spPr>
              <a:xfrm>
                <a:off x="733443" y="2148606"/>
                <a:ext cx="38062" cy="28503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817" extrusionOk="0">
                    <a:moveTo>
                      <a:pt x="1041" y="0"/>
                    </a:moveTo>
                    <a:cubicBezTo>
                      <a:pt x="1030" y="0"/>
                      <a:pt x="1018" y="3"/>
                      <a:pt x="1013" y="3"/>
                    </a:cubicBezTo>
                    <a:cubicBezTo>
                      <a:pt x="968" y="14"/>
                      <a:pt x="935" y="36"/>
                      <a:pt x="902" y="48"/>
                    </a:cubicBezTo>
                    <a:cubicBezTo>
                      <a:pt x="896" y="42"/>
                      <a:pt x="887" y="39"/>
                      <a:pt x="879" y="39"/>
                    </a:cubicBezTo>
                    <a:cubicBezTo>
                      <a:pt x="871" y="39"/>
                      <a:pt x="862" y="42"/>
                      <a:pt x="857" y="48"/>
                    </a:cubicBezTo>
                    <a:cubicBezTo>
                      <a:pt x="768" y="103"/>
                      <a:pt x="679" y="147"/>
                      <a:pt x="590" y="203"/>
                    </a:cubicBezTo>
                    <a:cubicBezTo>
                      <a:pt x="568" y="214"/>
                      <a:pt x="556" y="225"/>
                      <a:pt x="534" y="236"/>
                    </a:cubicBezTo>
                    <a:cubicBezTo>
                      <a:pt x="467" y="248"/>
                      <a:pt x="412" y="281"/>
                      <a:pt x="368" y="325"/>
                    </a:cubicBezTo>
                    <a:lnTo>
                      <a:pt x="200" y="459"/>
                    </a:lnTo>
                    <a:cubicBezTo>
                      <a:pt x="156" y="515"/>
                      <a:pt x="111" y="559"/>
                      <a:pt x="67" y="614"/>
                    </a:cubicBezTo>
                    <a:cubicBezTo>
                      <a:pt x="45" y="637"/>
                      <a:pt x="23" y="670"/>
                      <a:pt x="12" y="693"/>
                    </a:cubicBezTo>
                    <a:cubicBezTo>
                      <a:pt x="0" y="737"/>
                      <a:pt x="12" y="770"/>
                      <a:pt x="23" y="792"/>
                    </a:cubicBezTo>
                    <a:cubicBezTo>
                      <a:pt x="33" y="808"/>
                      <a:pt x="58" y="816"/>
                      <a:pt x="80" y="816"/>
                    </a:cubicBezTo>
                    <a:cubicBezTo>
                      <a:pt x="106" y="816"/>
                      <a:pt x="129" y="805"/>
                      <a:pt x="123" y="782"/>
                    </a:cubicBezTo>
                    <a:cubicBezTo>
                      <a:pt x="111" y="726"/>
                      <a:pt x="145" y="681"/>
                      <a:pt x="178" y="637"/>
                    </a:cubicBezTo>
                    <a:cubicBezTo>
                      <a:pt x="212" y="592"/>
                      <a:pt x="257" y="548"/>
                      <a:pt x="301" y="503"/>
                    </a:cubicBezTo>
                    <a:cubicBezTo>
                      <a:pt x="323" y="470"/>
                      <a:pt x="346" y="448"/>
                      <a:pt x="378" y="426"/>
                    </a:cubicBezTo>
                    <a:cubicBezTo>
                      <a:pt x="384" y="431"/>
                      <a:pt x="390" y="434"/>
                      <a:pt x="397" y="434"/>
                    </a:cubicBezTo>
                    <a:cubicBezTo>
                      <a:pt x="404" y="434"/>
                      <a:pt x="412" y="431"/>
                      <a:pt x="423" y="426"/>
                    </a:cubicBezTo>
                    <a:lnTo>
                      <a:pt x="434" y="426"/>
                    </a:lnTo>
                    <a:cubicBezTo>
                      <a:pt x="423" y="459"/>
                      <a:pt x="434" y="470"/>
                      <a:pt x="457" y="481"/>
                    </a:cubicBezTo>
                    <a:cubicBezTo>
                      <a:pt x="412" y="515"/>
                      <a:pt x="368" y="548"/>
                      <a:pt x="334" y="592"/>
                    </a:cubicBezTo>
                    <a:cubicBezTo>
                      <a:pt x="309" y="642"/>
                      <a:pt x="359" y="667"/>
                      <a:pt x="404" y="667"/>
                    </a:cubicBezTo>
                    <a:cubicBezTo>
                      <a:pt x="419" y="667"/>
                      <a:pt x="434" y="664"/>
                      <a:pt x="445" y="659"/>
                    </a:cubicBezTo>
                    <a:cubicBezTo>
                      <a:pt x="490" y="626"/>
                      <a:pt x="523" y="581"/>
                      <a:pt x="568" y="548"/>
                    </a:cubicBezTo>
                    <a:cubicBezTo>
                      <a:pt x="612" y="515"/>
                      <a:pt x="657" y="492"/>
                      <a:pt x="701" y="459"/>
                    </a:cubicBezTo>
                    <a:cubicBezTo>
                      <a:pt x="801" y="403"/>
                      <a:pt x="890" y="347"/>
                      <a:pt x="979" y="281"/>
                    </a:cubicBezTo>
                    <a:cubicBezTo>
                      <a:pt x="1001" y="258"/>
                      <a:pt x="1001" y="236"/>
                      <a:pt x="979" y="214"/>
                    </a:cubicBezTo>
                    <a:cubicBezTo>
                      <a:pt x="979" y="203"/>
                      <a:pt x="979" y="203"/>
                      <a:pt x="968" y="203"/>
                    </a:cubicBezTo>
                    <a:cubicBezTo>
                      <a:pt x="991" y="192"/>
                      <a:pt x="1001" y="169"/>
                      <a:pt x="979" y="147"/>
                    </a:cubicBezTo>
                    <a:cubicBezTo>
                      <a:pt x="968" y="125"/>
                      <a:pt x="957" y="125"/>
                      <a:pt x="935" y="114"/>
                    </a:cubicBezTo>
                    <a:cubicBezTo>
                      <a:pt x="968" y="103"/>
                      <a:pt x="1013" y="80"/>
                      <a:pt x="1057" y="70"/>
                    </a:cubicBezTo>
                    <a:cubicBezTo>
                      <a:pt x="1080" y="58"/>
                      <a:pt x="1090" y="36"/>
                      <a:pt x="1068" y="14"/>
                    </a:cubicBezTo>
                    <a:cubicBezTo>
                      <a:pt x="1063" y="3"/>
                      <a:pt x="1052" y="0"/>
                      <a:pt x="1041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83" name="Google Shape;2883;p8"/>
              <p:cNvSpPr/>
              <p:nvPr/>
            </p:nvSpPr>
            <p:spPr>
              <a:xfrm>
                <a:off x="776531" y="2140163"/>
                <a:ext cx="10501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301" h="112" extrusionOk="0">
                    <a:moveTo>
                      <a:pt x="156" y="0"/>
                    </a:moveTo>
                    <a:cubicBezTo>
                      <a:pt x="122" y="11"/>
                      <a:pt x="100" y="11"/>
                      <a:pt x="67" y="11"/>
                    </a:cubicBezTo>
                    <a:cubicBezTo>
                      <a:pt x="55" y="11"/>
                      <a:pt x="33" y="11"/>
                      <a:pt x="23" y="23"/>
                    </a:cubicBezTo>
                    <a:cubicBezTo>
                      <a:pt x="11" y="33"/>
                      <a:pt x="0" y="45"/>
                      <a:pt x="0" y="56"/>
                    </a:cubicBezTo>
                    <a:cubicBezTo>
                      <a:pt x="11" y="89"/>
                      <a:pt x="45" y="112"/>
                      <a:pt x="67" y="112"/>
                    </a:cubicBezTo>
                    <a:lnTo>
                      <a:pt x="156" y="112"/>
                    </a:lnTo>
                    <a:cubicBezTo>
                      <a:pt x="167" y="112"/>
                      <a:pt x="178" y="100"/>
                      <a:pt x="200" y="100"/>
                    </a:cubicBezTo>
                    <a:lnTo>
                      <a:pt x="256" y="100"/>
                    </a:lnTo>
                    <a:cubicBezTo>
                      <a:pt x="256" y="89"/>
                      <a:pt x="256" y="89"/>
                      <a:pt x="267" y="89"/>
                    </a:cubicBezTo>
                    <a:cubicBezTo>
                      <a:pt x="267" y="89"/>
                      <a:pt x="278" y="78"/>
                      <a:pt x="289" y="78"/>
                    </a:cubicBezTo>
                    <a:cubicBezTo>
                      <a:pt x="289" y="67"/>
                      <a:pt x="300" y="56"/>
                      <a:pt x="289" y="45"/>
                    </a:cubicBezTo>
                    <a:cubicBezTo>
                      <a:pt x="289" y="23"/>
                      <a:pt x="267" y="11"/>
                      <a:pt x="245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84" name="Google Shape;2884;p8"/>
              <p:cNvSpPr/>
              <p:nvPr/>
            </p:nvSpPr>
            <p:spPr>
              <a:xfrm>
                <a:off x="807163" y="2146373"/>
                <a:ext cx="8582" cy="4291"/>
              </a:xfrm>
              <a:custGeom>
                <a:avLst/>
                <a:gdLst/>
                <a:ahLst/>
                <a:cxnLst/>
                <a:rect l="l" t="t" r="r" b="b"/>
                <a:pathLst>
                  <a:path w="246" h="123" extrusionOk="0">
                    <a:moveTo>
                      <a:pt x="34" y="0"/>
                    </a:moveTo>
                    <a:cubicBezTo>
                      <a:pt x="23" y="11"/>
                      <a:pt x="0" y="23"/>
                      <a:pt x="0" y="33"/>
                    </a:cubicBezTo>
                    <a:cubicBezTo>
                      <a:pt x="0" y="55"/>
                      <a:pt x="0" y="67"/>
                      <a:pt x="12" y="78"/>
                    </a:cubicBezTo>
                    <a:cubicBezTo>
                      <a:pt x="23" y="89"/>
                      <a:pt x="34" y="100"/>
                      <a:pt x="57" y="100"/>
                    </a:cubicBezTo>
                    <a:cubicBezTo>
                      <a:pt x="67" y="112"/>
                      <a:pt x="89" y="112"/>
                      <a:pt x="112" y="112"/>
                    </a:cubicBezTo>
                    <a:cubicBezTo>
                      <a:pt x="123" y="122"/>
                      <a:pt x="146" y="122"/>
                      <a:pt x="156" y="122"/>
                    </a:cubicBezTo>
                    <a:lnTo>
                      <a:pt x="190" y="122"/>
                    </a:lnTo>
                    <a:cubicBezTo>
                      <a:pt x="201" y="122"/>
                      <a:pt x="212" y="122"/>
                      <a:pt x="223" y="112"/>
                    </a:cubicBezTo>
                    <a:cubicBezTo>
                      <a:pt x="234" y="112"/>
                      <a:pt x="245" y="100"/>
                      <a:pt x="245" y="89"/>
                    </a:cubicBezTo>
                    <a:lnTo>
                      <a:pt x="245" y="67"/>
                    </a:lnTo>
                    <a:cubicBezTo>
                      <a:pt x="245" y="55"/>
                      <a:pt x="234" y="45"/>
                      <a:pt x="223" y="33"/>
                    </a:cubicBezTo>
                    <a:cubicBezTo>
                      <a:pt x="212" y="33"/>
                      <a:pt x="201" y="33"/>
                      <a:pt x="190" y="23"/>
                    </a:cubicBezTo>
                    <a:cubicBezTo>
                      <a:pt x="178" y="23"/>
                      <a:pt x="168" y="11"/>
                      <a:pt x="146" y="11"/>
                    </a:cubicBezTo>
                    <a:cubicBezTo>
                      <a:pt x="134" y="11"/>
                      <a:pt x="112" y="0"/>
                      <a:pt x="89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85" name="Google Shape;2885;p8"/>
              <p:cNvSpPr/>
              <p:nvPr/>
            </p:nvSpPr>
            <p:spPr>
              <a:xfrm>
                <a:off x="837446" y="2193437"/>
                <a:ext cx="8966" cy="4954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42" extrusionOk="0">
                    <a:moveTo>
                      <a:pt x="188" y="1"/>
                    </a:moveTo>
                    <a:cubicBezTo>
                      <a:pt x="176" y="1"/>
                      <a:pt x="165" y="3"/>
                      <a:pt x="156" y="8"/>
                    </a:cubicBezTo>
                    <a:cubicBezTo>
                      <a:pt x="145" y="8"/>
                      <a:pt x="145" y="8"/>
                      <a:pt x="133" y="19"/>
                    </a:cubicBezTo>
                    <a:cubicBezTo>
                      <a:pt x="111" y="19"/>
                      <a:pt x="101" y="30"/>
                      <a:pt x="89" y="30"/>
                    </a:cubicBezTo>
                    <a:cubicBezTo>
                      <a:pt x="78" y="41"/>
                      <a:pt x="56" y="41"/>
                      <a:pt x="44" y="41"/>
                    </a:cubicBezTo>
                    <a:cubicBezTo>
                      <a:pt x="34" y="53"/>
                      <a:pt x="22" y="53"/>
                      <a:pt x="12" y="63"/>
                    </a:cubicBezTo>
                    <a:cubicBezTo>
                      <a:pt x="0" y="75"/>
                      <a:pt x="0" y="86"/>
                      <a:pt x="0" y="97"/>
                    </a:cubicBezTo>
                    <a:cubicBezTo>
                      <a:pt x="0" y="97"/>
                      <a:pt x="0" y="108"/>
                      <a:pt x="12" y="119"/>
                    </a:cubicBezTo>
                    <a:cubicBezTo>
                      <a:pt x="12" y="130"/>
                      <a:pt x="34" y="142"/>
                      <a:pt x="44" y="142"/>
                    </a:cubicBezTo>
                    <a:lnTo>
                      <a:pt x="145" y="142"/>
                    </a:lnTo>
                    <a:cubicBezTo>
                      <a:pt x="167" y="142"/>
                      <a:pt x="200" y="130"/>
                      <a:pt x="222" y="119"/>
                    </a:cubicBezTo>
                    <a:lnTo>
                      <a:pt x="256" y="86"/>
                    </a:lnTo>
                    <a:cubicBezTo>
                      <a:pt x="256" y="75"/>
                      <a:pt x="256" y="63"/>
                      <a:pt x="245" y="53"/>
                    </a:cubicBezTo>
                    <a:lnTo>
                      <a:pt x="245" y="41"/>
                    </a:lnTo>
                    <a:cubicBezTo>
                      <a:pt x="245" y="30"/>
                      <a:pt x="245" y="30"/>
                      <a:pt x="234" y="19"/>
                    </a:cubicBezTo>
                    <a:cubicBezTo>
                      <a:pt x="221" y="6"/>
                      <a:pt x="204" y="1"/>
                      <a:pt x="188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86" name="Google Shape;2886;p8"/>
              <p:cNvSpPr/>
              <p:nvPr/>
            </p:nvSpPr>
            <p:spPr>
              <a:xfrm>
                <a:off x="829282" y="2197589"/>
                <a:ext cx="8199" cy="8582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6" extrusionOk="0">
                    <a:moveTo>
                      <a:pt x="101" y="0"/>
                    </a:moveTo>
                    <a:lnTo>
                      <a:pt x="101" y="11"/>
                    </a:lnTo>
                    <a:lnTo>
                      <a:pt x="56" y="11"/>
                    </a:lnTo>
                    <a:cubicBezTo>
                      <a:pt x="45" y="23"/>
                      <a:pt x="34" y="23"/>
                      <a:pt x="34" y="23"/>
                    </a:cubicBezTo>
                    <a:cubicBezTo>
                      <a:pt x="23" y="33"/>
                      <a:pt x="12" y="33"/>
                      <a:pt x="12" y="45"/>
                    </a:cubicBezTo>
                    <a:lnTo>
                      <a:pt x="1" y="56"/>
                    </a:lnTo>
                    <a:lnTo>
                      <a:pt x="1" y="78"/>
                    </a:lnTo>
                    <a:cubicBezTo>
                      <a:pt x="1" y="78"/>
                      <a:pt x="1" y="89"/>
                      <a:pt x="12" y="89"/>
                    </a:cubicBezTo>
                    <a:cubicBezTo>
                      <a:pt x="12" y="100"/>
                      <a:pt x="12" y="100"/>
                      <a:pt x="23" y="112"/>
                    </a:cubicBezTo>
                    <a:lnTo>
                      <a:pt x="34" y="112"/>
                    </a:lnTo>
                    <a:cubicBezTo>
                      <a:pt x="45" y="122"/>
                      <a:pt x="56" y="122"/>
                      <a:pt x="68" y="122"/>
                    </a:cubicBezTo>
                    <a:cubicBezTo>
                      <a:pt x="45" y="122"/>
                      <a:pt x="23" y="134"/>
                      <a:pt x="12" y="167"/>
                    </a:cubicBezTo>
                    <a:cubicBezTo>
                      <a:pt x="12" y="167"/>
                      <a:pt x="1" y="189"/>
                      <a:pt x="12" y="201"/>
                    </a:cubicBezTo>
                    <a:lnTo>
                      <a:pt x="45" y="234"/>
                    </a:lnTo>
                    <a:cubicBezTo>
                      <a:pt x="68" y="245"/>
                      <a:pt x="78" y="245"/>
                      <a:pt x="101" y="245"/>
                    </a:cubicBezTo>
                    <a:cubicBezTo>
                      <a:pt x="123" y="245"/>
                      <a:pt x="145" y="245"/>
                      <a:pt x="167" y="234"/>
                    </a:cubicBezTo>
                    <a:cubicBezTo>
                      <a:pt x="179" y="223"/>
                      <a:pt x="201" y="223"/>
                      <a:pt x="212" y="211"/>
                    </a:cubicBezTo>
                    <a:cubicBezTo>
                      <a:pt x="212" y="201"/>
                      <a:pt x="212" y="201"/>
                      <a:pt x="223" y="201"/>
                    </a:cubicBezTo>
                    <a:lnTo>
                      <a:pt x="223" y="178"/>
                    </a:lnTo>
                    <a:cubicBezTo>
                      <a:pt x="234" y="178"/>
                      <a:pt x="234" y="167"/>
                      <a:pt x="223" y="167"/>
                    </a:cubicBezTo>
                    <a:lnTo>
                      <a:pt x="223" y="145"/>
                    </a:lnTo>
                    <a:cubicBezTo>
                      <a:pt x="212" y="134"/>
                      <a:pt x="190" y="122"/>
                      <a:pt x="179" y="122"/>
                    </a:cubicBezTo>
                    <a:cubicBezTo>
                      <a:pt x="167" y="112"/>
                      <a:pt x="157" y="112"/>
                      <a:pt x="157" y="112"/>
                    </a:cubicBezTo>
                    <a:cubicBezTo>
                      <a:pt x="145" y="112"/>
                      <a:pt x="134" y="112"/>
                      <a:pt x="123" y="122"/>
                    </a:cubicBezTo>
                    <a:lnTo>
                      <a:pt x="90" y="122"/>
                    </a:lnTo>
                    <a:cubicBezTo>
                      <a:pt x="101" y="122"/>
                      <a:pt x="123" y="112"/>
                      <a:pt x="134" y="112"/>
                    </a:cubicBezTo>
                    <a:cubicBezTo>
                      <a:pt x="145" y="112"/>
                      <a:pt x="157" y="100"/>
                      <a:pt x="167" y="100"/>
                    </a:cubicBezTo>
                    <a:cubicBezTo>
                      <a:pt x="190" y="89"/>
                      <a:pt x="190" y="89"/>
                      <a:pt x="201" y="78"/>
                    </a:cubicBezTo>
                    <a:cubicBezTo>
                      <a:pt x="201" y="67"/>
                      <a:pt x="212" y="67"/>
                      <a:pt x="212" y="67"/>
                    </a:cubicBezTo>
                    <a:lnTo>
                      <a:pt x="212" y="56"/>
                    </a:lnTo>
                    <a:lnTo>
                      <a:pt x="223" y="45"/>
                    </a:lnTo>
                    <a:cubicBezTo>
                      <a:pt x="223" y="33"/>
                      <a:pt x="212" y="33"/>
                      <a:pt x="212" y="33"/>
                    </a:cubicBezTo>
                    <a:cubicBezTo>
                      <a:pt x="212" y="23"/>
                      <a:pt x="212" y="23"/>
                      <a:pt x="201" y="11"/>
                    </a:cubicBezTo>
                    <a:lnTo>
                      <a:pt x="190" y="11"/>
                    </a:lnTo>
                    <a:cubicBezTo>
                      <a:pt x="190" y="0"/>
                      <a:pt x="190" y="0"/>
                      <a:pt x="179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87" name="Google Shape;2887;p8"/>
              <p:cNvSpPr/>
              <p:nvPr/>
            </p:nvSpPr>
            <p:spPr>
              <a:xfrm>
                <a:off x="835876" y="2187506"/>
                <a:ext cx="6664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12" extrusionOk="0">
                    <a:moveTo>
                      <a:pt x="123" y="0"/>
                    </a:moveTo>
                    <a:cubicBezTo>
                      <a:pt x="112" y="0"/>
                      <a:pt x="112" y="0"/>
                      <a:pt x="101" y="11"/>
                    </a:cubicBezTo>
                    <a:lnTo>
                      <a:pt x="67" y="11"/>
                    </a:lnTo>
                    <a:cubicBezTo>
                      <a:pt x="57" y="11"/>
                      <a:pt x="45" y="11"/>
                      <a:pt x="45" y="23"/>
                    </a:cubicBezTo>
                    <a:cubicBezTo>
                      <a:pt x="34" y="23"/>
                      <a:pt x="23" y="23"/>
                      <a:pt x="23" y="33"/>
                    </a:cubicBezTo>
                    <a:cubicBezTo>
                      <a:pt x="12" y="33"/>
                      <a:pt x="12" y="33"/>
                      <a:pt x="1" y="45"/>
                    </a:cubicBezTo>
                    <a:lnTo>
                      <a:pt x="1" y="67"/>
                    </a:lnTo>
                    <a:lnTo>
                      <a:pt x="1" y="78"/>
                    </a:lnTo>
                    <a:cubicBezTo>
                      <a:pt x="1" y="89"/>
                      <a:pt x="12" y="89"/>
                      <a:pt x="23" y="100"/>
                    </a:cubicBezTo>
                    <a:lnTo>
                      <a:pt x="34" y="111"/>
                    </a:lnTo>
                    <a:lnTo>
                      <a:pt x="67" y="111"/>
                    </a:lnTo>
                    <a:cubicBezTo>
                      <a:pt x="89" y="111"/>
                      <a:pt x="112" y="111"/>
                      <a:pt x="134" y="100"/>
                    </a:cubicBezTo>
                    <a:lnTo>
                      <a:pt x="156" y="100"/>
                    </a:lnTo>
                    <a:lnTo>
                      <a:pt x="168" y="89"/>
                    </a:lnTo>
                    <a:lnTo>
                      <a:pt x="178" y="78"/>
                    </a:lnTo>
                    <a:cubicBezTo>
                      <a:pt x="190" y="67"/>
                      <a:pt x="190" y="67"/>
                      <a:pt x="190" y="55"/>
                    </a:cubicBezTo>
                    <a:lnTo>
                      <a:pt x="190" y="45"/>
                    </a:lnTo>
                    <a:lnTo>
                      <a:pt x="178" y="33"/>
                    </a:lnTo>
                    <a:cubicBezTo>
                      <a:pt x="178" y="23"/>
                      <a:pt x="168" y="23"/>
                      <a:pt x="168" y="23"/>
                    </a:cubicBezTo>
                    <a:cubicBezTo>
                      <a:pt x="156" y="11"/>
                      <a:pt x="156" y="11"/>
                      <a:pt x="146" y="11"/>
                    </a:cubicBezTo>
                    <a:cubicBezTo>
                      <a:pt x="134" y="11"/>
                      <a:pt x="134" y="0"/>
                      <a:pt x="123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88" name="Google Shape;2888;p8"/>
              <p:cNvSpPr/>
              <p:nvPr/>
            </p:nvSpPr>
            <p:spPr>
              <a:xfrm>
                <a:off x="805593" y="2172888"/>
                <a:ext cx="27631" cy="18909"/>
              </a:xfrm>
              <a:custGeom>
                <a:avLst/>
                <a:gdLst/>
                <a:ahLst/>
                <a:cxnLst/>
                <a:rect l="l" t="t" r="r" b="b"/>
                <a:pathLst>
                  <a:path w="792" h="542" extrusionOk="0">
                    <a:moveTo>
                      <a:pt x="716" y="0"/>
                    </a:moveTo>
                    <a:cubicBezTo>
                      <a:pt x="701" y="0"/>
                      <a:pt x="686" y="6"/>
                      <a:pt x="680" y="19"/>
                    </a:cubicBezTo>
                    <a:cubicBezTo>
                      <a:pt x="624" y="74"/>
                      <a:pt x="569" y="130"/>
                      <a:pt x="513" y="175"/>
                    </a:cubicBezTo>
                    <a:cubicBezTo>
                      <a:pt x="513" y="163"/>
                      <a:pt x="502" y="141"/>
                      <a:pt x="490" y="141"/>
                    </a:cubicBezTo>
                    <a:cubicBezTo>
                      <a:pt x="477" y="135"/>
                      <a:pt x="461" y="128"/>
                      <a:pt x="445" y="128"/>
                    </a:cubicBezTo>
                    <a:cubicBezTo>
                      <a:pt x="433" y="128"/>
                      <a:pt x="422" y="131"/>
                      <a:pt x="413" y="141"/>
                    </a:cubicBezTo>
                    <a:cubicBezTo>
                      <a:pt x="379" y="175"/>
                      <a:pt x="335" y="207"/>
                      <a:pt x="290" y="241"/>
                    </a:cubicBezTo>
                    <a:lnTo>
                      <a:pt x="268" y="241"/>
                    </a:lnTo>
                    <a:cubicBezTo>
                      <a:pt x="246" y="252"/>
                      <a:pt x="213" y="252"/>
                      <a:pt x="191" y="264"/>
                    </a:cubicBezTo>
                    <a:lnTo>
                      <a:pt x="157" y="274"/>
                    </a:lnTo>
                    <a:lnTo>
                      <a:pt x="134" y="274"/>
                    </a:lnTo>
                    <a:cubicBezTo>
                      <a:pt x="124" y="286"/>
                      <a:pt x="112" y="286"/>
                      <a:pt x="102" y="286"/>
                    </a:cubicBezTo>
                    <a:cubicBezTo>
                      <a:pt x="102" y="296"/>
                      <a:pt x="102" y="296"/>
                      <a:pt x="90" y="308"/>
                    </a:cubicBezTo>
                    <a:cubicBezTo>
                      <a:pt x="79" y="319"/>
                      <a:pt x="79" y="330"/>
                      <a:pt x="90" y="341"/>
                    </a:cubicBezTo>
                    <a:lnTo>
                      <a:pt x="102" y="353"/>
                    </a:lnTo>
                    <a:cubicBezTo>
                      <a:pt x="79" y="353"/>
                      <a:pt x="68" y="363"/>
                      <a:pt x="57" y="375"/>
                    </a:cubicBezTo>
                    <a:cubicBezTo>
                      <a:pt x="45" y="397"/>
                      <a:pt x="35" y="408"/>
                      <a:pt x="45" y="430"/>
                    </a:cubicBezTo>
                    <a:cubicBezTo>
                      <a:pt x="35" y="442"/>
                      <a:pt x="23" y="442"/>
                      <a:pt x="13" y="452"/>
                    </a:cubicBezTo>
                    <a:cubicBezTo>
                      <a:pt x="1" y="486"/>
                      <a:pt x="13" y="508"/>
                      <a:pt x="45" y="519"/>
                    </a:cubicBezTo>
                    <a:cubicBezTo>
                      <a:pt x="79" y="519"/>
                      <a:pt x="102" y="519"/>
                      <a:pt x="134" y="508"/>
                    </a:cubicBezTo>
                    <a:cubicBezTo>
                      <a:pt x="146" y="530"/>
                      <a:pt x="168" y="530"/>
                      <a:pt x="191" y="541"/>
                    </a:cubicBezTo>
                    <a:cubicBezTo>
                      <a:pt x="235" y="541"/>
                      <a:pt x="279" y="519"/>
                      <a:pt x="324" y="508"/>
                    </a:cubicBezTo>
                    <a:cubicBezTo>
                      <a:pt x="357" y="497"/>
                      <a:pt x="391" y="474"/>
                      <a:pt x="424" y="464"/>
                    </a:cubicBezTo>
                    <a:cubicBezTo>
                      <a:pt x="490" y="419"/>
                      <a:pt x="546" y="375"/>
                      <a:pt x="602" y="330"/>
                    </a:cubicBezTo>
                    <a:cubicBezTo>
                      <a:pt x="624" y="308"/>
                      <a:pt x="624" y="286"/>
                      <a:pt x="602" y="274"/>
                    </a:cubicBezTo>
                    <a:cubicBezTo>
                      <a:pt x="591" y="264"/>
                      <a:pt x="579" y="264"/>
                      <a:pt x="557" y="264"/>
                    </a:cubicBezTo>
                    <a:cubicBezTo>
                      <a:pt x="635" y="197"/>
                      <a:pt x="702" y="130"/>
                      <a:pt x="769" y="63"/>
                    </a:cubicBezTo>
                    <a:cubicBezTo>
                      <a:pt x="791" y="41"/>
                      <a:pt x="769" y="19"/>
                      <a:pt x="747" y="7"/>
                    </a:cubicBezTo>
                    <a:cubicBezTo>
                      <a:pt x="738" y="3"/>
                      <a:pt x="726" y="0"/>
                      <a:pt x="716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89" name="Google Shape;2889;p8"/>
              <p:cNvSpPr/>
              <p:nvPr/>
            </p:nvSpPr>
            <p:spPr>
              <a:xfrm>
                <a:off x="790870" y="2166922"/>
                <a:ext cx="32236" cy="19851"/>
              </a:xfrm>
              <a:custGeom>
                <a:avLst/>
                <a:gdLst/>
                <a:ahLst/>
                <a:cxnLst/>
                <a:rect l="l" t="t" r="r" b="b"/>
                <a:pathLst>
                  <a:path w="924" h="569" extrusionOk="0">
                    <a:moveTo>
                      <a:pt x="401" y="0"/>
                    </a:moveTo>
                    <a:cubicBezTo>
                      <a:pt x="356" y="12"/>
                      <a:pt x="301" y="23"/>
                      <a:pt x="257" y="45"/>
                    </a:cubicBezTo>
                    <a:cubicBezTo>
                      <a:pt x="201" y="56"/>
                      <a:pt x="145" y="67"/>
                      <a:pt x="101" y="101"/>
                    </a:cubicBezTo>
                    <a:cubicBezTo>
                      <a:pt x="56" y="134"/>
                      <a:pt x="101" y="178"/>
                      <a:pt x="134" y="178"/>
                    </a:cubicBezTo>
                    <a:cubicBezTo>
                      <a:pt x="178" y="168"/>
                      <a:pt x="212" y="156"/>
                      <a:pt x="245" y="145"/>
                    </a:cubicBezTo>
                    <a:cubicBezTo>
                      <a:pt x="257" y="156"/>
                      <a:pt x="267" y="168"/>
                      <a:pt x="279" y="168"/>
                    </a:cubicBezTo>
                    <a:cubicBezTo>
                      <a:pt x="279" y="178"/>
                      <a:pt x="279" y="190"/>
                      <a:pt x="290" y="201"/>
                    </a:cubicBezTo>
                    <a:cubicBezTo>
                      <a:pt x="298" y="217"/>
                      <a:pt x="318" y="227"/>
                      <a:pt x="337" y="227"/>
                    </a:cubicBezTo>
                    <a:cubicBezTo>
                      <a:pt x="343" y="227"/>
                      <a:pt x="350" y="226"/>
                      <a:pt x="356" y="223"/>
                    </a:cubicBezTo>
                    <a:lnTo>
                      <a:pt x="379" y="223"/>
                    </a:lnTo>
                    <a:cubicBezTo>
                      <a:pt x="368" y="234"/>
                      <a:pt x="368" y="257"/>
                      <a:pt x="379" y="267"/>
                    </a:cubicBezTo>
                    <a:cubicBezTo>
                      <a:pt x="368" y="279"/>
                      <a:pt x="346" y="290"/>
                      <a:pt x="346" y="301"/>
                    </a:cubicBezTo>
                    <a:lnTo>
                      <a:pt x="346" y="312"/>
                    </a:lnTo>
                    <a:cubicBezTo>
                      <a:pt x="323" y="312"/>
                      <a:pt x="312" y="323"/>
                      <a:pt x="290" y="323"/>
                    </a:cubicBezTo>
                    <a:cubicBezTo>
                      <a:pt x="279" y="334"/>
                      <a:pt x="267" y="334"/>
                      <a:pt x="257" y="346"/>
                    </a:cubicBezTo>
                    <a:lnTo>
                      <a:pt x="234" y="368"/>
                    </a:lnTo>
                    <a:cubicBezTo>
                      <a:pt x="223" y="378"/>
                      <a:pt x="223" y="401"/>
                      <a:pt x="234" y="412"/>
                    </a:cubicBezTo>
                    <a:cubicBezTo>
                      <a:pt x="212" y="423"/>
                      <a:pt x="201" y="435"/>
                      <a:pt x="178" y="435"/>
                    </a:cubicBezTo>
                    <a:cubicBezTo>
                      <a:pt x="134" y="457"/>
                      <a:pt x="79" y="457"/>
                      <a:pt x="45" y="490"/>
                    </a:cubicBezTo>
                    <a:cubicBezTo>
                      <a:pt x="0" y="524"/>
                      <a:pt x="45" y="556"/>
                      <a:pt x="79" y="568"/>
                    </a:cubicBezTo>
                    <a:cubicBezTo>
                      <a:pt x="134" y="568"/>
                      <a:pt x="190" y="534"/>
                      <a:pt x="234" y="524"/>
                    </a:cubicBezTo>
                    <a:cubicBezTo>
                      <a:pt x="279" y="501"/>
                      <a:pt x="323" y="479"/>
                      <a:pt x="368" y="467"/>
                    </a:cubicBezTo>
                    <a:cubicBezTo>
                      <a:pt x="467" y="423"/>
                      <a:pt x="546" y="378"/>
                      <a:pt x="635" y="323"/>
                    </a:cubicBezTo>
                    <a:cubicBezTo>
                      <a:pt x="668" y="312"/>
                      <a:pt x="668" y="290"/>
                      <a:pt x="645" y="279"/>
                    </a:cubicBezTo>
                    <a:lnTo>
                      <a:pt x="657" y="267"/>
                    </a:lnTo>
                    <a:cubicBezTo>
                      <a:pt x="746" y="223"/>
                      <a:pt x="835" y="168"/>
                      <a:pt x="902" y="112"/>
                    </a:cubicBezTo>
                    <a:cubicBezTo>
                      <a:pt x="924" y="89"/>
                      <a:pt x="924" y="67"/>
                      <a:pt x="902" y="56"/>
                    </a:cubicBezTo>
                    <a:cubicBezTo>
                      <a:pt x="891" y="45"/>
                      <a:pt x="877" y="40"/>
                      <a:pt x="863" y="40"/>
                    </a:cubicBezTo>
                    <a:cubicBezTo>
                      <a:pt x="849" y="40"/>
                      <a:pt x="835" y="45"/>
                      <a:pt x="823" y="56"/>
                    </a:cubicBezTo>
                    <a:cubicBezTo>
                      <a:pt x="768" y="89"/>
                      <a:pt x="712" y="134"/>
                      <a:pt x="645" y="168"/>
                    </a:cubicBezTo>
                    <a:lnTo>
                      <a:pt x="668" y="145"/>
                    </a:lnTo>
                    <a:cubicBezTo>
                      <a:pt x="690" y="134"/>
                      <a:pt x="690" y="101"/>
                      <a:pt x="679" y="79"/>
                    </a:cubicBezTo>
                    <a:cubicBezTo>
                      <a:pt x="663" y="70"/>
                      <a:pt x="642" y="63"/>
                      <a:pt x="619" y="63"/>
                    </a:cubicBezTo>
                    <a:cubicBezTo>
                      <a:pt x="609" y="63"/>
                      <a:pt x="600" y="64"/>
                      <a:pt x="590" y="67"/>
                    </a:cubicBezTo>
                    <a:cubicBezTo>
                      <a:pt x="579" y="67"/>
                      <a:pt x="556" y="79"/>
                      <a:pt x="534" y="79"/>
                    </a:cubicBezTo>
                    <a:cubicBezTo>
                      <a:pt x="524" y="67"/>
                      <a:pt x="512" y="67"/>
                      <a:pt x="490" y="67"/>
                    </a:cubicBezTo>
                    <a:lnTo>
                      <a:pt x="457" y="67"/>
                    </a:lnTo>
                    <a:lnTo>
                      <a:pt x="457" y="56"/>
                    </a:lnTo>
                    <a:cubicBezTo>
                      <a:pt x="467" y="45"/>
                      <a:pt x="479" y="34"/>
                      <a:pt x="467" y="23"/>
                    </a:cubicBezTo>
                    <a:cubicBezTo>
                      <a:pt x="457" y="0"/>
                      <a:pt x="423" y="0"/>
                      <a:pt x="401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90" name="Google Shape;2890;p8"/>
              <p:cNvSpPr/>
              <p:nvPr/>
            </p:nvSpPr>
            <p:spPr>
              <a:xfrm>
                <a:off x="788148" y="2160468"/>
                <a:ext cx="19049" cy="10676"/>
              </a:xfrm>
              <a:custGeom>
                <a:avLst/>
                <a:gdLst/>
                <a:ahLst/>
                <a:cxnLst/>
                <a:rect l="l" t="t" r="r" b="b"/>
                <a:pathLst>
                  <a:path w="546" h="306" extrusionOk="0">
                    <a:moveTo>
                      <a:pt x="480" y="0"/>
                    </a:moveTo>
                    <a:cubicBezTo>
                      <a:pt x="468" y="0"/>
                      <a:pt x="455" y="3"/>
                      <a:pt x="446" y="7"/>
                    </a:cubicBezTo>
                    <a:cubicBezTo>
                      <a:pt x="368" y="41"/>
                      <a:pt x="290" y="63"/>
                      <a:pt x="223" y="108"/>
                    </a:cubicBezTo>
                    <a:cubicBezTo>
                      <a:pt x="190" y="130"/>
                      <a:pt x="145" y="141"/>
                      <a:pt x="112" y="163"/>
                    </a:cubicBezTo>
                    <a:cubicBezTo>
                      <a:pt x="101" y="175"/>
                      <a:pt x="78" y="185"/>
                      <a:pt x="68" y="197"/>
                    </a:cubicBezTo>
                    <a:cubicBezTo>
                      <a:pt x="45" y="208"/>
                      <a:pt x="34" y="230"/>
                      <a:pt x="12" y="241"/>
                    </a:cubicBezTo>
                    <a:cubicBezTo>
                      <a:pt x="1" y="252"/>
                      <a:pt x="12" y="286"/>
                      <a:pt x="23" y="297"/>
                    </a:cubicBezTo>
                    <a:cubicBezTo>
                      <a:pt x="34" y="302"/>
                      <a:pt x="45" y="305"/>
                      <a:pt x="57" y="305"/>
                    </a:cubicBezTo>
                    <a:cubicBezTo>
                      <a:pt x="68" y="305"/>
                      <a:pt x="79" y="302"/>
                      <a:pt x="90" y="297"/>
                    </a:cubicBezTo>
                    <a:cubicBezTo>
                      <a:pt x="167" y="264"/>
                      <a:pt x="223" y="219"/>
                      <a:pt x="301" y="185"/>
                    </a:cubicBezTo>
                    <a:lnTo>
                      <a:pt x="501" y="86"/>
                    </a:lnTo>
                    <a:cubicBezTo>
                      <a:pt x="535" y="74"/>
                      <a:pt x="545" y="41"/>
                      <a:pt x="523" y="19"/>
                    </a:cubicBezTo>
                    <a:cubicBezTo>
                      <a:pt x="517" y="6"/>
                      <a:pt x="499" y="0"/>
                      <a:pt x="480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91" name="Google Shape;2891;p8"/>
              <p:cNvSpPr/>
              <p:nvPr/>
            </p:nvSpPr>
            <p:spPr>
              <a:xfrm>
                <a:off x="814908" y="2197415"/>
                <a:ext cx="14409" cy="6803"/>
              </a:xfrm>
              <a:custGeom>
                <a:avLst/>
                <a:gdLst/>
                <a:ahLst/>
                <a:cxnLst/>
                <a:rect l="l" t="t" r="r" b="b"/>
                <a:pathLst>
                  <a:path w="413" h="195" extrusionOk="0">
                    <a:moveTo>
                      <a:pt x="245" y="1"/>
                    </a:moveTo>
                    <a:cubicBezTo>
                      <a:pt x="237" y="1"/>
                      <a:pt x="229" y="2"/>
                      <a:pt x="223" y="5"/>
                    </a:cubicBezTo>
                    <a:cubicBezTo>
                      <a:pt x="179" y="16"/>
                      <a:pt x="146" y="38"/>
                      <a:pt x="112" y="50"/>
                    </a:cubicBezTo>
                    <a:cubicBezTo>
                      <a:pt x="90" y="61"/>
                      <a:pt x="68" y="72"/>
                      <a:pt x="57" y="83"/>
                    </a:cubicBezTo>
                    <a:cubicBezTo>
                      <a:pt x="35" y="105"/>
                      <a:pt x="1" y="117"/>
                      <a:pt x="1" y="150"/>
                    </a:cubicBezTo>
                    <a:cubicBezTo>
                      <a:pt x="1" y="161"/>
                      <a:pt x="12" y="172"/>
                      <a:pt x="23" y="183"/>
                    </a:cubicBezTo>
                    <a:cubicBezTo>
                      <a:pt x="35" y="194"/>
                      <a:pt x="45" y="194"/>
                      <a:pt x="57" y="194"/>
                    </a:cubicBezTo>
                    <a:cubicBezTo>
                      <a:pt x="90" y="194"/>
                      <a:pt x="124" y="172"/>
                      <a:pt x="146" y="161"/>
                    </a:cubicBezTo>
                    <a:lnTo>
                      <a:pt x="157" y="150"/>
                    </a:lnTo>
                    <a:cubicBezTo>
                      <a:pt x="168" y="150"/>
                      <a:pt x="179" y="139"/>
                      <a:pt x="179" y="139"/>
                    </a:cubicBezTo>
                    <a:cubicBezTo>
                      <a:pt x="190" y="127"/>
                      <a:pt x="213" y="127"/>
                      <a:pt x="223" y="117"/>
                    </a:cubicBezTo>
                    <a:lnTo>
                      <a:pt x="223" y="127"/>
                    </a:lnTo>
                    <a:lnTo>
                      <a:pt x="223" y="139"/>
                    </a:lnTo>
                    <a:lnTo>
                      <a:pt x="223" y="150"/>
                    </a:lnTo>
                    <a:cubicBezTo>
                      <a:pt x="223" y="150"/>
                      <a:pt x="223" y="161"/>
                      <a:pt x="235" y="161"/>
                    </a:cubicBezTo>
                    <a:lnTo>
                      <a:pt x="246" y="172"/>
                    </a:lnTo>
                    <a:lnTo>
                      <a:pt x="279" y="172"/>
                    </a:lnTo>
                    <a:cubicBezTo>
                      <a:pt x="290" y="172"/>
                      <a:pt x="290" y="172"/>
                      <a:pt x="302" y="161"/>
                    </a:cubicBezTo>
                    <a:lnTo>
                      <a:pt x="312" y="161"/>
                    </a:lnTo>
                    <a:cubicBezTo>
                      <a:pt x="312" y="172"/>
                      <a:pt x="335" y="194"/>
                      <a:pt x="357" y="194"/>
                    </a:cubicBezTo>
                    <a:cubicBezTo>
                      <a:pt x="413" y="194"/>
                      <a:pt x="413" y="117"/>
                      <a:pt x="357" y="117"/>
                    </a:cubicBezTo>
                    <a:lnTo>
                      <a:pt x="346" y="127"/>
                    </a:lnTo>
                    <a:lnTo>
                      <a:pt x="346" y="117"/>
                    </a:lnTo>
                    <a:cubicBezTo>
                      <a:pt x="357" y="117"/>
                      <a:pt x="357" y="105"/>
                      <a:pt x="357" y="105"/>
                    </a:cubicBezTo>
                    <a:lnTo>
                      <a:pt x="357" y="83"/>
                    </a:lnTo>
                    <a:lnTo>
                      <a:pt x="346" y="72"/>
                    </a:lnTo>
                    <a:cubicBezTo>
                      <a:pt x="346" y="61"/>
                      <a:pt x="335" y="61"/>
                      <a:pt x="324" y="61"/>
                    </a:cubicBezTo>
                    <a:lnTo>
                      <a:pt x="312" y="61"/>
                    </a:lnTo>
                    <a:cubicBezTo>
                      <a:pt x="312" y="50"/>
                      <a:pt x="312" y="38"/>
                      <a:pt x="302" y="28"/>
                    </a:cubicBezTo>
                    <a:cubicBezTo>
                      <a:pt x="293" y="11"/>
                      <a:pt x="267" y="1"/>
                      <a:pt x="245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92" name="Google Shape;2892;p8"/>
              <p:cNvSpPr/>
              <p:nvPr/>
            </p:nvSpPr>
            <p:spPr>
              <a:xfrm>
                <a:off x="732292" y="2157433"/>
                <a:ext cx="96255" cy="85963"/>
              </a:xfrm>
              <a:custGeom>
                <a:avLst/>
                <a:gdLst/>
                <a:ahLst/>
                <a:cxnLst/>
                <a:rect l="l" t="t" r="r" b="b"/>
                <a:pathLst>
                  <a:path w="2759" h="2464" extrusionOk="0">
                    <a:moveTo>
                      <a:pt x="1258" y="0"/>
                    </a:moveTo>
                    <a:cubicBezTo>
                      <a:pt x="1211" y="0"/>
                      <a:pt x="1163" y="2"/>
                      <a:pt x="1113" y="5"/>
                    </a:cubicBezTo>
                    <a:cubicBezTo>
                      <a:pt x="423" y="50"/>
                      <a:pt x="0" y="517"/>
                      <a:pt x="0" y="1162"/>
                    </a:cubicBezTo>
                    <a:cubicBezTo>
                      <a:pt x="0" y="1819"/>
                      <a:pt x="601" y="2464"/>
                      <a:pt x="1301" y="2464"/>
                    </a:cubicBezTo>
                    <a:cubicBezTo>
                      <a:pt x="2002" y="2464"/>
                      <a:pt x="2759" y="1718"/>
                      <a:pt x="2581" y="1095"/>
                    </a:cubicBezTo>
                    <a:cubicBezTo>
                      <a:pt x="2372" y="386"/>
                      <a:pt x="1968" y="0"/>
                      <a:pt x="1258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93" name="Google Shape;2893;p8"/>
              <p:cNvSpPr/>
              <p:nvPr/>
            </p:nvSpPr>
            <p:spPr>
              <a:xfrm>
                <a:off x="723361" y="2143652"/>
                <a:ext cx="99708" cy="103232"/>
              </a:xfrm>
              <a:custGeom>
                <a:avLst/>
                <a:gdLst/>
                <a:ahLst/>
                <a:cxnLst/>
                <a:rect l="l" t="t" r="r" b="b"/>
                <a:pathLst>
                  <a:path w="2858" h="2959" extrusionOk="0">
                    <a:moveTo>
                      <a:pt x="489" y="1724"/>
                    </a:moveTo>
                    <a:lnTo>
                      <a:pt x="467" y="1747"/>
                    </a:lnTo>
                    <a:cubicBezTo>
                      <a:pt x="467" y="1735"/>
                      <a:pt x="479" y="1735"/>
                      <a:pt x="489" y="1724"/>
                    </a:cubicBezTo>
                    <a:close/>
                    <a:moveTo>
                      <a:pt x="2192" y="2313"/>
                    </a:moveTo>
                    <a:cubicBezTo>
                      <a:pt x="2080" y="2458"/>
                      <a:pt x="1947" y="2580"/>
                      <a:pt x="1780" y="2669"/>
                    </a:cubicBezTo>
                    <a:cubicBezTo>
                      <a:pt x="1646" y="2748"/>
                      <a:pt x="1490" y="2803"/>
                      <a:pt x="1346" y="2837"/>
                    </a:cubicBezTo>
                    <a:lnTo>
                      <a:pt x="1313" y="2837"/>
                    </a:lnTo>
                    <a:cubicBezTo>
                      <a:pt x="1346" y="2825"/>
                      <a:pt x="1369" y="2814"/>
                      <a:pt x="1391" y="2803"/>
                    </a:cubicBezTo>
                    <a:cubicBezTo>
                      <a:pt x="1513" y="2758"/>
                      <a:pt x="1635" y="2703"/>
                      <a:pt x="1747" y="2636"/>
                    </a:cubicBezTo>
                    <a:cubicBezTo>
                      <a:pt x="1902" y="2547"/>
                      <a:pt x="2058" y="2436"/>
                      <a:pt x="2192" y="2313"/>
                    </a:cubicBezTo>
                    <a:close/>
                    <a:moveTo>
                      <a:pt x="1357" y="0"/>
                    </a:moveTo>
                    <a:cubicBezTo>
                      <a:pt x="1191" y="12"/>
                      <a:pt x="1023" y="111"/>
                      <a:pt x="890" y="212"/>
                    </a:cubicBezTo>
                    <a:cubicBezTo>
                      <a:pt x="756" y="301"/>
                      <a:pt x="635" y="423"/>
                      <a:pt x="512" y="534"/>
                    </a:cubicBezTo>
                    <a:cubicBezTo>
                      <a:pt x="400" y="667"/>
                      <a:pt x="289" y="801"/>
                      <a:pt x="200" y="934"/>
                    </a:cubicBezTo>
                    <a:cubicBezTo>
                      <a:pt x="156" y="1013"/>
                      <a:pt x="111" y="1079"/>
                      <a:pt x="78" y="1157"/>
                    </a:cubicBezTo>
                    <a:cubicBezTo>
                      <a:pt x="45" y="1223"/>
                      <a:pt x="0" y="1312"/>
                      <a:pt x="45" y="1391"/>
                    </a:cubicBezTo>
                    <a:cubicBezTo>
                      <a:pt x="56" y="1391"/>
                      <a:pt x="56" y="1391"/>
                      <a:pt x="56" y="1401"/>
                    </a:cubicBezTo>
                    <a:lnTo>
                      <a:pt x="56" y="1413"/>
                    </a:lnTo>
                    <a:cubicBezTo>
                      <a:pt x="45" y="1435"/>
                      <a:pt x="45" y="1446"/>
                      <a:pt x="34" y="1468"/>
                    </a:cubicBezTo>
                    <a:cubicBezTo>
                      <a:pt x="22" y="1490"/>
                      <a:pt x="34" y="1513"/>
                      <a:pt x="56" y="1513"/>
                    </a:cubicBezTo>
                    <a:cubicBezTo>
                      <a:pt x="56" y="1591"/>
                      <a:pt x="67" y="1658"/>
                      <a:pt x="89" y="1724"/>
                    </a:cubicBezTo>
                    <a:cubicBezTo>
                      <a:pt x="67" y="1747"/>
                      <a:pt x="45" y="1780"/>
                      <a:pt x="67" y="1813"/>
                    </a:cubicBezTo>
                    <a:cubicBezTo>
                      <a:pt x="74" y="1834"/>
                      <a:pt x="90" y="1842"/>
                      <a:pt x="107" y="1842"/>
                    </a:cubicBezTo>
                    <a:cubicBezTo>
                      <a:pt x="116" y="1842"/>
                      <a:pt x="125" y="1839"/>
                      <a:pt x="134" y="1836"/>
                    </a:cubicBezTo>
                    <a:lnTo>
                      <a:pt x="145" y="1836"/>
                    </a:lnTo>
                    <a:cubicBezTo>
                      <a:pt x="145" y="1836"/>
                      <a:pt x="156" y="1836"/>
                      <a:pt x="156" y="1846"/>
                    </a:cubicBezTo>
                    <a:cubicBezTo>
                      <a:pt x="156" y="1846"/>
                      <a:pt x="167" y="1858"/>
                      <a:pt x="178" y="1858"/>
                    </a:cubicBezTo>
                    <a:lnTo>
                      <a:pt x="156" y="1880"/>
                    </a:lnTo>
                    <a:cubicBezTo>
                      <a:pt x="156" y="1902"/>
                      <a:pt x="156" y="1925"/>
                      <a:pt x="178" y="1935"/>
                    </a:cubicBezTo>
                    <a:cubicBezTo>
                      <a:pt x="167" y="1947"/>
                      <a:pt x="167" y="1958"/>
                      <a:pt x="156" y="1958"/>
                    </a:cubicBezTo>
                    <a:cubicBezTo>
                      <a:pt x="145" y="1980"/>
                      <a:pt x="123" y="2002"/>
                      <a:pt x="123" y="2024"/>
                    </a:cubicBezTo>
                    <a:cubicBezTo>
                      <a:pt x="123" y="2046"/>
                      <a:pt x="145" y="2058"/>
                      <a:pt x="156" y="2069"/>
                    </a:cubicBezTo>
                    <a:cubicBezTo>
                      <a:pt x="145" y="2091"/>
                      <a:pt x="134" y="2113"/>
                      <a:pt x="134" y="2135"/>
                    </a:cubicBezTo>
                    <a:cubicBezTo>
                      <a:pt x="134" y="2165"/>
                      <a:pt x="159" y="2180"/>
                      <a:pt x="182" y="2180"/>
                    </a:cubicBezTo>
                    <a:cubicBezTo>
                      <a:pt x="193" y="2180"/>
                      <a:pt x="205" y="2177"/>
                      <a:pt x="212" y="2169"/>
                    </a:cubicBezTo>
                    <a:cubicBezTo>
                      <a:pt x="223" y="2169"/>
                      <a:pt x="223" y="2169"/>
                      <a:pt x="234" y="2158"/>
                    </a:cubicBezTo>
                    <a:lnTo>
                      <a:pt x="234" y="2169"/>
                    </a:lnTo>
                    <a:cubicBezTo>
                      <a:pt x="200" y="2180"/>
                      <a:pt x="167" y="2202"/>
                      <a:pt x="134" y="2224"/>
                    </a:cubicBezTo>
                    <a:cubicBezTo>
                      <a:pt x="76" y="2263"/>
                      <a:pt x="134" y="2318"/>
                      <a:pt x="180" y="2318"/>
                    </a:cubicBezTo>
                    <a:cubicBezTo>
                      <a:pt x="187" y="2318"/>
                      <a:pt x="194" y="2316"/>
                      <a:pt x="200" y="2313"/>
                    </a:cubicBezTo>
                    <a:cubicBezTo>
                      <a:pt x="234" y="2313"/>
                      <a:pt x="256" y="2303"/>
                      <a:pt x="279" y="2291"/>
                    </a:cubicBezTo>
                    <a:cubicBezTo>
                      <a:pt x="297" y="2309"/>
                      <a:pt x="322" y="2328"/>
                      <a:pt x="350" y="2328"/>
                    </a:cubicBezTo>
                    <a:cubicBezTo>
                      <a:pt x="356" y="2328"/>
                      <a:pt x="362" y="2327"/>
                      <a:pt x="368" y="2325"/>
                    </a:cubicBezTo>
                    <a:cubicBezTo>
                      <a:pt x="368" y="2325"/>
                      <a:pt x="378" y="2313"/>
                      <a:pt x="390" y="2313"/>
                    </a:cubicBezTo>
                    <a:cubicBezTo>
                      <a:pt x="400" y="2313"/>
                      <a:pt x="400" y="2313"/>
                      <a:pt x="412" y="2303"/>
                    </a:cubicBezTo>
                    <a:cubicBezTo>
                      <a:pt x="412" y="2313"/>
                      <a:pt x="423" y="2313"/>
                      <a:pt x="423" y="2313"/>
                    </a:cubicBezTo>
                    <a:cubicBezTo>
                      <a:pt x="434" y="2319"/>
                      <a:pt x="445" y="2322"/>
                      <a:pt x="456" y="2322"/>
                    </a:cubicBezTo>
                    <a:cubicBezTo>
                      <a:pt x="459" y="2322"/>
                      <a:pt x="463" y="2322"/>
                      <a:pt x="466" y="2321"/>
                    </a:cubicBezTo>
                    <a:lnTo>
                      <a:pt x="466" y="2321"/>
                    </a:lnTo>
                    <a:cubicBezTo>
                      <a:pt x="424" y="2344"/>
                      <a:pt x="432" y="2402"/>
                      <a:pt x="489" y="2402"/>
                    </a:cubicBezTo>
                    <a:lnTo>
                      <a:pt x="489" y="2436"/>
                    </a:lnTo>
                    <a:cubicBezTo>
                      <a:pt x="501" y="2436"/>
                      <a:pt x="501" y="2436"/>
                      <a:pt x="512" y="2447"/>
                    </a:cubicBezTo>
                    <a:lnTo>
                      <a:pt x="467" y="2447"/>
                    </a:lnTo>
                    <a:cubicBezTo>
                      <a:pt x="423" y="2458"/>
                      <a:pt x="412" y="2491"/>
                      <a:pt x="457" y="2514"/>
                    </a:cubicBezTo>
                    <a:lnTo>
                      <a:pt x="501" y="2514"/>
                    </a:lnTo>
                    <a:cubicBezTo>
                      <a:pt x="489" y="2547"/>
                      <a:pt x="501" y="2580"/>
                      <a:pt x="546" y="2592"/>
                    </a:cubicBezTo>
                    <a:cubicBezTo>
                      <a:pt x="612" y="2603"/>
                      <a:pt x="679" y="2603"/>
                      <a:pt x="746" y="2603"/>
                    </a:cubicBezTo>
                    <a:cubicBezTo>
                      <a:pt x="746" y="2637"/>
                      <a:pt x="791" y="2651"/>
                      <a:pt x="827" y="2651"/>
                    </a:cubicBezTo>
                    <a:cubicBezTo>
                      <a:pt x="838" y="2651"/>
                      <a:pt x="849" y="2650"/>
                      <a:pt x="857" y="2647"/>
                    </a:cubicBezTo>
                    <a:cubicBezTo>
                      <a:pt x="879" y="2636"/>
                      <a:pt x="890" y="2625"/>
                      <a:pt x="912" y="2625"/>
                    </a:cubicBezTo>
                    <a:lnTo>
                      <a:pt x="845" y="2659"/>
                    </a:lnTo>
                    <a:cubicBezTo>
                      <a:pt x="823" y="2669"/>
                      <a:pt x="801" y="2681"/>
                      <a:pt x="768" y="2692"/>
                    </a:cubicBezTo>
                    <a:cubicBezTo>
                      <a:pt x="734" y="2714"/>
                      <a:pt x="734" y="2725"/>
                      <a:pt x="734" y="2748"/>
                    </a:cubicBezTo>
                    <a:cubicBezTo>
                      <a:pt x="712" y="2758"/>
                      <a:pt x="701" y="2781"/>
                      <a:pt x="712" y="2814"/>
                    </a:cubicBezTo>
                    <a:cubicBezTo>
                      <a:pt x="729" y="2881"/>
                      <a:pt x="782" y="2903"/>
                      <a:pt x="846" y="2903"/>
                    </a:cubicBezTo>
                    <a:cubicBezTo>
                      <a:pt x="910" y="2903"/>
                      <a:pt x="985" y="2881"/>
                      <a:pt x="1046" y="2859"/>
                    </a:cubicBezTo>
                    <a:cubicBezTo>
                      <a:pt x="1079" y="2870"/>
                      <a:pt x="1102" y="2881"/>
                      <a:pt x="1135" y="2881"/>
                    </a:cubicBezTo>
                    <a:cubicBezTo>
                      <a:pt x="1135" y="2881"/>
                      <a:pt x="1146" y="2892"/>
                      <a:pt x="1157" y="2892"/>
                    </a:cubicBezTo>
                    <a:lnTo>
                      <a:pt x="1168" y="2903"/>
                    </a:lnTo>
                    <a:cubicBezTo>
                      <a:pt x="1157" y="2903"/>
                      <a:pt x="1157" y="2914"/>
                      <a:pt x="1157" y="2926"/>
                    </a:cubicBezTo>
                    <a:cubicBezTo>
                      <a:pt x="1168" y="2959"/>
                      <a:pt x="1201" y="2959"/>
                      <a:pt x="1235" y="2959"/>
                    </a:cubicBezTo>
                    <a:cubicBezTo>
                      <a:pt x="1268" y="2959"/>
                      <a:pt x="1302" y="2948"/>
                      <a:pt x="1335" y="2936"/>
                    </a:cubicBezTo>
                    <a:cubicBezTo>
                      <a:pt x="1355" y="2939"/>
                      <a:pt x="1374" y="2940"/>
                      <a:pt x="1394" y="2940"/>
                    </a:cubicBezTo>
                    <a:cubicBezTo>
                      <a:pt x="1474" y="2940"/>
                      <a:pt x="1550" y="2923"/>
                      <a:pt x="1613" y="2914"/>
                    </a:cubicBezTo>
                    <a:cubicBezTo>
                      <a:pt x="1769" y="2903"/>
                      <a:pt x="1925" y="2859"/>
                      <a:pt x="2069" y="2803"/>
                    </a:cubicBezTo>
                    <a:cubicBezTo>
                      <a:pt x="2358" y="2692"/>
                      <a:pt x="2647" y="2514"/>
                      <a:pt x="2825" y="2269"/>
                    </a:cubicBezTo>
                    <a:cubicBezTo>
                      <a:pt x="2857" y="2229"/>
                      <a:pt x="2808" y="2200"/>
                      <a:pt x="2766" y="2200"/>
                    </a:cubicBezTo>
                    <a:cubicBezTo>
                      <a:pt x="2750" y="2200"/>
                      <a:pt x="2735" y="2204"/>
                      <a:pt x="2725" y="2214"/>
                    </a:cubicBezTo>
                    <a:cubicBezTo>
                      <a:pt x="2580" y="2336"/>
                      <a:pt x="2436" y="2458"/>
                      <a:pt x="2281" y="2558"/>
                    </a:cubicBezTo>
                    <a:cubicBezTo>
                      <a:pt x="2291" y="2547"/>
                      <a:pt x="2303" y="2536"/>
                      <a:pt x="2303" y="2525"/>
                    </a:cubicBezTo>
                    <a:cubicBezTo>
                      <a:pt x="2414" y="2436"/>
                      <a:pt x="2503" y="2336"/>
                      <a:pt x="2592" y="2224"/>
                    </a:cubicBezTo>
                    <a:cubicBezTo>
                      <a:pt x="2636" y="2180"/>
                      <a:pt x="2681" y="2125"/>
                      <a:pt x="2714" y="2069"/>
                    </a:cubicBezTo>
                    <a:cubicBezTo>
                      <a:pt x="2758" y="2014"/>
                      <a:pt x="2803" y="1958"/>
                      <a:pt x="2825" y="1880"/>
                    </a:cubicBezTo>
                    <a:cubicBezTo>
                      <a:pt x="2840" y="1850"/>
                      <a:pt x="2805" y="1831"/>
                      <a:pt x="2771" y="1831"/>
                    </a:cubicBezTo>
                    <a:cubicBezTo>
                      <a:pt x="2753" y="1831"/>
                      <a:pt x="2736" y="1835"/>
                      <a:pt x="2725" y="1846"/>
                    </a:cubicBezTo>
                    <a:cubicBezTo>
                      <a:pt x="2636" y="1925"/>
                      <a:pt x="2570" y="2036"/>
                      <a:pt x="2491" y="2135"/>
                    </a:cubicBezTo>
                    <a:cubicBezTo>
                      <a:pt x="2440" y="2209"/>
                      <a:pt x="2367" y="2282"/>
                      <a:pt x="2303" y="2346"/>
                    </a:cubicBezTo>
                    <a:lnTo>
                      <a:pt x="2303" y="2346"/>
                    </a:lnTo>
                    <a:cubicBezTo>
                      <a:pt x="2319" y="2303"/>
                      <a:pt x="2276" y="2287"/>
                      <a:pt x="2235" y="2287"/>
                    </a:cubicBezTo>
                    <a:cubicBezTo>
                      <a:pt x="2224" y="2287"/>
                      <a:pt x="2212" y="2289"/>
                      <a:pt x="2202" y="2291"/>
                    </a:cubicBezTo>
                    <a:cubicBezTo>
                      <a:pt x="2258" y="2258"/>
                      <a:pt x="2291" y="2202"/>
                      <a:pt x="2336" y="2158"/>
                    </a:cubicBezTo>
                    <a:cubicBezTo>
                      <a:pt x="2368" y="2118"/>
                      <a:pt x="2319" y="2089"/>
                      <a:pt x="2276" y="2089"/>
                    </a:cubicBezTo>
                    <a:cubicBezTo>
                      <a:pt x="2260" y="2089"/>
                      <a:pt x="2245" y="2093"/>
                      <a:pt x="2236" y="2103"/>
                    </a:cubicBezTo>
                    <a:cubicBezTo>
                      <a:pt x="2069" y="2247"/>
                      <a:pt x="1902" y="2402"/>
                      <a:pt x="1713" y="2514"/>
                    </a:cubicBezTo>
                    <a:cubicBezTo>
                      <a:pt x="1668" y="2547"/>
                      <a:pt x="1624" y="2570"/>
                      <a:pt x="1579" y="2603"/>
                    </a:cubicBezTo>
                    <a:cubicBezTo>
                      <a:pt x="1591" y="2592"/>
                      <a:pt x="1579" y="2580"/>
                      <a:pt x="1579" y="2570"/>
                    </a:cubicBezTo>
                    <a:cubicBezTo>
                      <a:pt x="1591" y="2558"/>
                      <a:pt x="1602" y="2558"/>
                      <a:pt x="1602" y="2547"/>
                    </a:cubicBezTo>
                    <a:cubicBezTo>
                      <a:pt x="1902" y="2347"/>
                      <a:pt x="2158" y="2091"/>
                      <a:pt x="2347" y="1791"/>
                    </a:cubicBezTo>
                    <a:cubicBezTo>
                      <a:pt x="2377" y="1753"/>
                      <a:pt x="2336" y="1726"/>
                      <a:pt x="2296" y="1726"/>
                    </a:cubicBezTo>
                    <a:cubicBezTo>
                      <a:pt x="2277" y="1726"/>
                      <a:pt x="2258" y="1732"/>
                      <a:pt x="2247" y="1747"/>
                    </a:cubicBezTo>
                    <a:cubicBezTo>
                      <a:pt x="2169" y="1858"/>
                      <a:pt x="2080" y="1958"/>
                      <a:pt x="1980" y="2058"/>
                    </a:cubicBezTo>
                    <a:cubicBezTo>
                      <a:pt x="2024" y="2002"/>
                      <a:pt x="2069" y="1935"/>
                      <a:pt x="2113" y="1880"/>
                    </a:cubicBezTo>
                    <a:cubicBezTo>
                      <a:pt x="2147" y="1824"/>
                      <a:pt x="2091" y="1802"/>
                      <a:pt x="2047" y="1802"/>
                    </a:cubicBezTo>
                    <a:cubicBezTo>
                      <a:pt x="2069" y="1757"/>
                      <a:pt x="2103" y="1713"/>
                      <a:pt x="2125" y="1668"/>
                    </a:cubicBezTo>
                    <a:cubicBezTo>
                      <a:pt x="2140" y="1639"/>
                      <a:pt x="2100" y="1619"/>
                      <a:pt x="2066" y="1619"/>
                    </a:cubicBezTo>
                    <a:cubicBezTo>
                      <a:pt x="2048" y="1619"/>
                      <a:pt x="2032" y="1624"/>
                      <a:pt x="2024" y="1635"/>
                    </a:cubicBezTo>
                    <a:cubicBezTo>
                      <a:pt x="1902" y="1846"/>
                      <a:pt x="1757" y="2024"/>
                      <a:pt x="1579" y="2180"/>
                    </a:cubicBezTo>
                    <a:cubicBezTo>
                      <a:pt x="1547" y="2192"/>
                      <a:pt x="1502" y="2214"/>
                      <a:pt x="1458" y="2236"/>
                    </a:cubicBezTo>
                    <a:cubicBezTo>
                      <a:pt x="1468" y="2202"/>
                      <a:pt x="1446" y="2169"/>
                      <a:pt x="1401" y="2158"/>
                    </a:cubicBezTo>
                    <a:lnTo>
                      <a:pt x="1424" y="2158"/>
                    </a:lnTo>
                    <a:cubicBezTo>
                      <a:pt x="1446" y="2135"/>
                      <a:pt x="1446" y="2103"/>
                      <a:pt x="1424" y="2091"/>
                    </a:cubicBezTo>
                    <a:cubicBezTo>
                      <a:pt x="1413" y="2080"/>
                      <a:pt x="1401" y="2069"/>
                      <a:pt x="1391" y="2069"/>
                    </a:cubicBezTo>
                    <a:cubicBezTo>
                      <a:pt x="1468" y="2024"/>
                      <a:pt x="1535" y="1980"/>
                      <a:pt x="1613" y="1925"/>
                    </a:cubicBezTo>
                    <a:cubicBezTo>
                      <a:pt x="1724" y="1846"/>
                      <a:pt x="1836" y="1757"/>
                      <a:pt x="1925" y="1658"/>
                    </a:cubicBezTo>
                    <a:cubicBezTo>
                      <a:pt x="1949" y="1616"/>
                      <a:pt x="1906" y="1593"/>
                      <a:pt x="1869" y="1593"/>
                    </a:cubicBezTo>
                    <a:cubicBezTo>
                      <a:pt x="1856" y="1593"/>
                      <a:pt x="1844" y="1596"/>
                      <a:pt x="1836" y="1602"/>
                    </a:cubicBezTo>
                    <a:lnTo>
                      <a:pt x="1535" y="1836"/>
                    </a:lnTo>
                    <a:cubicBezTo>
                      <a:pt x="1435" y="1913"/>
                      <a:pt x="1324" y="1980"/>
                      <a:pt x="1213" y="2046"/>
                    </a:cubicBezTo>
                    <a:lnTo>
                      <a:pt x="1079" y="2113"/>
                    </a:lnTo>
                    <a:lnTo>
                      <a:pt x="1057" y="2113"/>
                    </a:lnTo>
                    <a:lnTo>
                      <a:pt x="1068" y="2103"/>
                    </a:lnTo>
                    <a:cubicBezTo>
                      <a:pt x="1102" y="2091"/>
                      <a:pt x="1124" y="2058"/>
                      <a:pt x="1102" y="2036"/>
                    </a:cubicBezTo>
                    <a:cubicBezTo>
                      <a:pt x="1079" y="2014"/>
                      <a:pt x="1057" y="2002"/>
                      <a:pt x="1035" y="2002"/>
                    </a:cubicBezTo>
                    <a:cubicBezTo>
                      <a:pt x="1057" y="1991"/>
                      <a:pt x="1079" y="1980"/>
                      <a:pt x="1090" y="1969"/>
                    </a:cubicBezTo>
                    <a:lnTo>
                      <a:pt x="1112" y="1947"/>
                    </a:lnTo>
                    <a:cubicBezTo>
                      <a:pt x="1235" y="1858"/>
                      <a:pt x="1369" y="1769"/>
                      <a:pt x="1490" y="1658"/>
                    </a:cubicBezTo>
                    <a:cubicBezTo>
                      <a:pt x="1524" y="1624"/>
                      <a:pt x="1481" y="1590"/>
                      <a:pt x="1444" y="1590"/>
                    </a:cubicBezTo>
                    <a:cubicBezTo>
                      <a:pt x="1432" y="1590"/>
                      <a:pt x="1421" y="1594"/>
                      <a:pt x="1413" y="1602"/>
                    </a:cubicBezTo>
                    <a:cubicBezTo>
                      <a:pt x="1290" y="1702"/>
                      <a:pt x="1168" y="1780"/>
                      <a:pt x="1046" y="1869"/>
                    </a:cubicBezTo>
                    <a:cubicBezTo>
                      <a:pt x="1031" y="1866"/>
                      <a:pt x="1017" y="1864"/>
                      <a:pt x="1004" y="1864"/>
                    </a:cubicBezTo>
                    <a:cubicBezTo>
                      <a:pt x="967" y="1864"/>
                      <a:pt x="934" y="1874"/>
                      <a:pt x="901" y="1891"/>
                    </a:cubicBezTo>
                    <a:cubicBezTo>
                      <a:pt x="979" y="1824"/>
                      <a:pt x="1046" y="1757"/>
                      <a:pt x="1112" y="1668"/>
                    </a:cubicBezTo>
                    <a:lnTo>
                      <a:pt x="1112" y="1658"/>
                    </a:lnTo>
                    <a:cubicBezTo>
                      <a:pt x="1179" y="1613"/>
                      <a:pt x="1246" y="1579"/>
                      <a:pt x="1313" y="1546"/>
                    </a:cubicBezTo>
                    <a:cubicBezTo>
                      <a:pt x="1369" y="1513"/>
                      <a:pt x="1424" y="1490"/>
                      <a:pt x="1480" y="1468"/>
                    </a:cubicBezTo>
                    <a:cubicBezTo>
                      <a:pt x="1524" y="1446"/>
                      <a:pt x="1591" y="1424"/>
                      <a:pt x="1635" y="1379"/>
                    </a:cubicBezTo>
                    <a:cubicBezTo>
                      <a:pt x="1658" y="1346"/>
                      <a:pt x="1613" y="1312"/>
                      <a:pt x="1579" y="1312"/>
                    </a:cubicBezTo>
                    <a:cubicBezTo>
                      <a:pt x="1524" y="1312"/>
                      <a:pt x="1468" y="1346"/>
                      <a:pt x="1413" y="1368"/>
                    </a:cubicBezTo>
                    <a:cubicBezTo>
                      <a:pt x="1346" y="1391"/>
                      <a:pt x="1290" y="1424"/>
                      <a:pt x="1235" y="1446"/>
                    </a:cubicBezTo>
                    <a:cubicBezTo>
                      <a:pt x="1124" y="1502"/>
                      <a:pt x="1013" y="1569"/>
                      <a:pt x="901" y="1635"/>
                    </a:cubicBezTo>
                    <a:cubicBezTo>
                      <a:pt x="790" y="1702"/>
                      <a:pt x="690" y="1769"/>
                      <a:pt x="590" y="1846"/>
                    </a:cubicBezTo>
                    <a:cubicBezTo>
                      <a:pt x="578" y="1858"/>
                      <a:pt x="556" y="1869"/>
                      <a:pt x="534" y="1891"/>
                    </a:cubicBezTo>
                    <a:cubicBezTo>
                      <a:pt x="534" y="1880"/>
                      <a:pt x="534" y="1869"/>
                      <a:pt x="523" y="1869"/>
                    </a:cubicBezTo>
                    <a:lnTo>
                      <a:pt x="512" y="1869"/>
                    </a:lnTo>
                    <a:cubicBezTo>
                      <a:pt x="546" y="1846"/>
                      <a:pt x="568" y="1824"/>
                      <a:pt x="590" y="1802"/>
                    </a:cubicBezTo>
                    <a:cubicBezTo>
                      <a:pt x="723" y="1691"/>
                      <a:pt x="879" y="1602"/>
                      <a:pt x="1046" y="1546"/>
                    </a:cubicBezTo>
                    <a:cubicBezTo>
                      <a:pt x="1068" y="1535"/>
                      <a:pt x="1079" y="1502"/>
                      <a:pt x="1057" y="1480"/>
                    </a:cubicBezTo>
                    <a:cubicBezTo>
                      <a:pt x="1050" y="1467"/>
                      <a:pt x="1032" y="1461"/>
                      <a:pt x="1014" y="1461"/>
                    </a:cubicBezTo>
                    <a:cubicBezTo>
                      <a:pt x="1001" y="1461"/>
                      <a:pt x="988" y="1464"/>
                      <a:pt x="979" y="1468"/>
                    </a:cubicBezTo>
                    <a:cubicBezTo>
                      <a:pt x="801" y="1524"/>
                      <a:pt x="635" y="1613"/>
                      <a:pt x="489" y="1724"/>
                    </a:cubicBezTo>
                    <a:cubicBezTo>
                      <a:pt x="501" y="1702"/>
                      <a:pt x="489" y="1691"/>
                      <a:pt x="479" y="1680"/>
                    </a:cubicBezTo>
                    <a:cubicBezTo>
                      <a:pt x="546" y="1613"/>
                      <a:pt x="601" y="1557"/>
                      <a:pt x="679" y="1502"/>
                    </a:cubicBezTo>
                    <a:cubicBezTo>
                      <a:pt x="879" y="1413"/>
                      <a:pt x="1090" y="1368"/>
                      <a:pt x="1280" y="1268"/>
                    </a:cubicBezTo>
                    <a:cubicBezTo>
                      <a:pt x="1346" y="1223"/>
                      <a:pt x="1290" y="1168"/>
                      <a:pt x="1224" y="1168"/>
                    </a:cubicBezTo>
                    <a:cubicBezTo>
                      <a:pt x="1035" y="1201"/>
                      <a:pt x="857" y="1268"/>
                      <a:pt x="701" y="1368"/>
                    </a:cubicBezTo>
                    <a:cubicBezTo>
                      <a:pt x="701" y="1350"/>
                      <a:pt x="678" y="1332"/>
                      <a:pt x="658" y="1332"/>
                    </a:cubicBezTo>
                    <a:cubicBezTo>
                      <a:pt x="653" y="1332"/>
                      <a:pt x="649" y="1333"/>
                      <a:pt x="645" y="1335"/>
                    </a:cubicBezTo>
                    <a:cubicBezTo>
                      <a:pt x="523" y="1368"/>
                      <a:pt x="423" y="1413"/>
                      <a:pt x="323" y="1480"/>
                    </a:cubicBezTo>
                    <a:cubicBezTo>
                      <a:pt x="390" y="1424"/>
                      <a:pt x="457" y="1368"/>
                      <a:pt x="534" y="1324"/>
                    </a:cubicBezTo>
                    <a:cubicBezTo>
                      <a:pt x="546" y="1312"/>
                      <a:pt x="546" y="1302"/>
                      <a:pt x="546" y="1302"/>
                    </a:cubicBezTo>
                    <a:cubicBezTo>
                      <a:pt x="723" y="1191"/>
                      <a:pt x="912" y="1102"/>
                      <a:pt x="1102" y="1013"/>
                    </a:cubicBezTo>
                    <a:cubicBezTo>
                      <a:pt x="1162" y="992"/>
                      <a:pt x="1122" y="944"/>
                      <a:pt x="1080" y="944"/>
                    </a:cubicBezTo>
                    <a:cubicBezTo>
                      <a:pt x="1076" y="944"/>
                      <a:pt x="1072" y="945"/>
                      <a:pt x="1068" y="946"/>
                    </a:cubicBezTo>
                    <a:cubicBezTo>
                      <a:pt x="901" y="990"/>
                      <a:pt x="746" y="1057"/>
                      <a:pt x="601" y="1134"/>
                    </a:cubicBezTo>
                    <a:cubicBezTo>
                      <a:pt x="701" y="1057"/>
                      <a:pt x="801" y="990"/>
                      <a:pt x="890" y="912"/>
                    </a:cubicBezTo>
                    <a:cubicBezTo>
                      <a:pt x="942" y="877"/>
                      <a:pt x="892" y="835"/>
                      <a:pt x="846" y="835"/>
                    </a:cubicBezTo>
                    <a:cubicBezTo>
                      <a:pt x="834" y="835"/>
                      <a:pt x="822" y="838"/>
                      <a:pt x="812" y="845"/>
                    </a:cubicBezTo>
                    <a:cubicBezTo>
                      <a:pt x="657" y="946"/>
                      <a:pt x="512" y="1045"/>
                      <a:pt x="368" y="1157"/>
                    </a:cubicBezTo>
                    <a:cubicBezTo>
                      <a:pt x="345" y="1168"/>
                      <a:pt x="323" y="1179"/>
                      <a:pt x="312" y="1191"/>
                    </a:cubicBezTo>
                    <a:cubicBezTo>
                      <a:pt x="568" y="879"/>
                      <a:pt x="979" y="712"/>
                      <a:pt x="1313" y="467"/>
                    </a:cubicBezTo>
                    <a:cubicBezTo>
                      <a:pt x="1335" y="456"/>
                      <a:pt x="1335" y="423"/>
                      <a:pt x="1313" y="400"/>
                    </a:cubicBezTo>
                    <a:cubicBezTo>
                      <a:pt x="1300" y="387"/>
                      <a:pt x="1283" y="382"/>
                      <a:pt x="1265" y="382"/>
                    </a:cubicBezTo>
                    <a:cubicBezTo>
                      <a:pt x="1252" y="382"/>
                      <a:pt x="1238" y="385"/>
                      <a:pt x="1224" y="390"/>
                    </a:cubicBezTo>
                    <a:cubicBezTo>
                      <a:pt x="1079" y="445"/>
                      <a:pt x="934" y="501"/>
                      <a:pt x="801" y="578"/>
                    </a:cubicBezTo>
                    <a:cubicBezTo>
                      <a:pt x="723" y="612"/>
                      <a:pt x="645" y="657"/>
                      <a:pt x="578" y="690"/>
                    </a:cubicBezTo>
                    <a:cubicBezTo>
                      <a:pt x="556" y="712"/>
                      <a:pt x="534" y="723"/>
                      <a:pt x="512" y="734"/>
                    </a:cubicBezTo>
                    <a:cubicBezTo>
                      <a:pt x="546" y="690"/>
                      <a:pt x="578" y="645"/>
                      <a:pt x="623" y="601"/>
                    </a:cubicBezTo>
                    <a:cubicBezTo>
                      <a:pt x="723" y="479"/>
                      <a:pt x="835" y="378"/>
                      <a:pt x="957" y="279"/>
                    </a:cubicBezTo>
                    <a:cubicBezTo>
                      <a:pt x="1023" y="234"/>
                      <a:pt x="1079" y="190"/>
                      <a:pt x="1146" y="145"/>
                    </a:cubicBezTo>
                    <a:cubicBezTo>
                      <a:pt x="1224" y="111"/>
                      <a:pt x="1302" y="89"/>
                      <a:pt x="1369" y="56"/>
                    </a:cubicBezTo>
                    <a:cubicBezTo>
                      <a:pt x="1401" y="45"/>
                      <a:pt x="1379" y="0"/>
                      <a:pt x="135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94" name="Google Shape;2894;p8"/>
              <p:cNvSpPr/>
              <p:nvPr/>
            </p:nvSpPr>
            <p:spPr>
              <a:xfrm>
                <a:off x="745061" y="2173132"/>
                <a:ext cx="1989" cy="1570"/>
              </a:xfrm>
              <a:custGeom>
                <a:avLst/>
                <a:gdLst/>
                <a:ahLst/>
                <a:cxnLst/>
                <a:rect l="l" t="t" r="r" b="b"/>
                <a:pathLst>
                  <a:path w="57" h="45" extrusionOk="0">
                    <a:moveTo>
                      <a:pt x="57" y="0"/>
                    </a:moveTo>
                    <a:cubicBezTo>
                      <a:pt x="35" y="12"/>
                      <a:pt x="13" y="34"/>
                      <a:pt x="1" y="45"/>
                    </a:cubicBezTo>
                    <a:cubicBezTo>
                      <a:pt x="23" y="34"/>
                      <a:pt x="35" y="23"/>
                      <a:pt x="5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95" name="Google Shape;2895;p8"/>
              <p:cNvSpPr/>
              <p:nvPr/>
            </p:nvSpPr>
            <p:spPr>
              <a:xfrm>
                <a:off x="721791" y="2166294"/>
                <a:ext cx="31678" cy="2791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800" extrusionOk="0">
                    <a:moveTo>
                      <a:pt x="864" y="0"/>
                    </a:moveTo>
                    <a:cubicBezTo>
                      <a:pt x="858" y="0"/>
                      <a:pt x="851" y="2"/>
                      <a:pt x="846" y="8"/>
                    </a:cubicBezTo>
                    <a:cubicBezTo>
                      <a:pt x="668" y="119"/>
                      <a:pt x="502" y="241"/>
                      <a:pt x="346" y="374"/>
                    </a:cubicBezTo>
                    <a:cubicBezTo>
                      <a:pt x="268" y="441"/>
                      <a:pt x="190" y="497"/>
                      <a:pt x="112" y="564"/>
                    </a:cubicBezTo>
                    <a:cubicBezTo>
                      <a:pt x="57" y="631"/>
                      <a:pt x="1" y="686"/>
                      <a:pt x="1" y="775"/>
                    </a:cubicBezTo>
                    <a:cubicBezTo>
                      <a:pt x="1" y="792"/>
                      <a:pt x="15" y="800"/>
                      <a:pt x="30" y="800"/>
                    </a:cubicBezTo>
                    <a:cubicBezTo>
                      <a:pt x="45" y="800"/>
                      <a:pt x="62" y="792"/>
                      <a:pt x="67" y="775"/>
                    </a:cubicBezTo>
                    <a:cubicBezTo>
                      <a:pt x="90" y="708"/>
                      <a:pt x="146" y="641"/>
                      <a:pt x="201" y="586"/>
                    </a:cubicBezTo>
                    <a:cubicBezTo>
                      <a:pt x="279" y="519"/>
                      <a:pt x="357" y="463"/>
                      <a:pt x="423" y="396"/>
                    </a:cubicBezTo>
                    <a:cubicBezTo>
                      <a:pt x="579" y="275"/>
                      <a:pt x="724" y="152"/>
                      <a:pt x="890" y="41"/>
                    </a:cubicBezTo>
                    <a:cubicBezTo>
                      <a:pt x="907" y="24"/>
                      <a:pt x="885" y="0"/>
                      <a:pt x="86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96" name="Google Shape;2896;p8"/>
              <p:cNvSpPr/>
              <p:nvPr/>
            </p:nvSpPr>
            <p:spPr>
              <a:xfrm>
                <a:off x="722558" y="2181017"/>
                <a:ext cx="40400" cy="34678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994" extrusionOk="0">
                    <a:moveTo>
                      <a:pt x="502" y="1"/>
                    </a:moveTo>
                    <a:cubicBezTo>
                      <a:pt x="495" y="1"/>
                      <a:pt x="487" y="3"/>
                      <a:pt x="480" y="8"/>
                    </a:cubicBezTo>
                    <a:cubicBezTo>
                      <a:pt x="290" y="97"/>
                      <a:pt x="124" y="253"/>
                      <a:pt x="12" y="442"/>
                    </a:cubicBezTo>
                    <a:cubicBezTo>
                      <a:pt x="1" y="464"/>
                      <a:pt x="12" y="486"/>
                      <a:pt x="35" y="486"/>
                    </a:cubicBezTo>
                    <a:lnTo>
                      <a:pt x="35" y="498"/>
                    </a:lnTo>
                    <a:cubicBezTo>
                      <a:pt x="15" y="526"/>
                      <a:pt x="37" y="555"/>
                      <a:pt x="65" y="555"/>
                    </a:cubicBezTo>
                    <a:cubicBezTo>
                      <a:pt x="70" y="555"/>
                      <a:pt x="75" y="554"/>
                      <a:pt x="79" y="553"/>
                    </a:cubicBezTo>
                    <a:cubicBezTo>
                      <a:pt x="101" y="553"/>
                      <a:pt x="134" y="542"/>
                      <a:pt x="157" y="542"/>
                    </a:cubicBezTo>
                    <a:cubicBezTo>
                      <a:pt x="134" y="553"/>
                      <a:pt x="124" y="575"/>
                      <a:pt x="112" y="609"/>
                    </a:cubicBezTo>
                    <a:cubicBezTo>
                      <a:pt x="101" y="631"/>
                      <a:pt x="124" y="653"/>
                      <a:pt x="146" y="653"/>
                    </a:cubicBezTo>
                    <a:cubicBezTo>
                      <a:pt x="146" y="653"/>
                      <a:pt x="146" y="664"/>
                      <a:pt x="134" y="664"/>
                    </a:cubicBezTo>
                    <a:cubicBezTo>
                      <a:pt x="124" y="686"/>
                      <a:pt x="157" y="709"/>
                      <a:pt x="179" y="709"/>
                    </a:cubicBezTo>
                    <a:cubicBezTo>
                      <a:pt x="179" y="720"/>
                      <a:pt x="168" y="720"/>
                      <a:pt x="168" y="720"/>
                    </a:cubicBezTo>
                    <a:cubicBezTo>
                      <a:pt x="157" y="731"/>
                      <a:pt x="146" y="753"/>
                      <a:pt x="157" y="765"/>
                    </a:cubicBezTo>
                    <a:cubicBezTo>
                      <a:pt x="179" y="787"/>
                      <a:pt x="201" y="798"/>
                      <a:pt x="235" y="798"/>
                    </a:cubicBezTo>
                    <a:cubicBezTo>
                      <a:pt x="257" y="798"/>
                      <a:pt x="279" y="765"/>
                      <a:pt x="268" y="753"/>
                    </a:cubicBezTo>
                    <a:cubicBezTo>
                      <a:pt x="290" y="731"/>
                      <a:pt x="312" y="720"/>
                      <a:pt x="335" y="698"/>
                    </a:cubicBezTo>
                    <a:lnTo>
                      <a:pt x="335" y="698"/>
                    </a:lnTo>
                    <a:cubicBezTo>
                      <a:pt x="324" y="720"/>
                      <a:pt x="312" y="753"/>
                      <a:pt x="302" y="775"/>
                    </a:cubicBezTo>
                    <a:cubicBezTo>
                      <a:pt x="302" y="809"/>
                      <a:pt x="324" y="820"/>
                      <a:pt x="357" y="820"/>
                    </a:cubicBezTo>
                    <a:cubicBezTo>
                      <a:pt x="302" y="854"/>
                      <a:pt x="257" y="887"/>
                      <a:pt x="223" y="931"/>
                    </a:cubicBezTo>
                    <a:cubicBezTo>
                      <a:pt x="201" y="943"/>
                      <a:pt x="213" y="965"/>
                      <a:pt x="235" y="975"/>
                    </a:cubicBezTo>
                    <a:cubicBezTo>
                      <a:pt x="241" y="989"/>
                      <a:pt x="256" y="994"/>
                      <a:pt x="271" y="994"/>
                    </a:cubicBezTo>
                    <a:cubicBezTo>
                      <a:pt x="281" y="994"/>
                      <a:pt x="292" y="991"/>
                      <a:pt x="302" y="987"/>
                    </a:cubicBezTo>
                    <a:cubicBezTo>
                      <a:pt x="413" y="931"/>
                      <a:pt x="502" y="842"/>
                      <a:pt x="613" y="775"/>
                    </a:cubicBezTo>
                    <a:cubicBezTo>
                      <a:pt x="713" y="709"/>
                      <a:pt x="813" y="642"/>
                      <a:pt x="924" y="587"/>
                    </a:cubicBezTo>
                    <a:cubicBezTo>
                      <a:pt x="969" y="559"/>
                      <a:pt x="934" y="511"/>
                      <a:pt x="896" y="511"/>
                    </a:cubicBezTo>
                    <a:cubicBezTo>
                      <a:pt x="886" y="511"/>
                      <a:pt x="877" y="513"/>
                      <a:pt x="868" y="520"/>
                    </a:cubicBezTo>
                    <a:cubicBezTo>
                      <a:pt x="746" y="575"/>
                      <a:pt x="635" y="642"/>
                      <a:pt x="535" y="709"/>
                    </a:cubicBezTo>
                    <a:cubicBezTo>
                      <a:pt x="490" y="731"/>
                      <a:pt x="446" y="765"/>
                      <a:pt x="401" y="787"/>
                    </a:cubicBezTo>
                    <a:cubicBezTo>
                      <a:pt x="480" y="664"/>
                      <a:pt x="557" y="564"/>
                      <a:pt x="680" y="475"/>
                    </a:cubicBezTo>
                    <a:cubicBezTo>
                      <a:pt x="813" y="375"/>
                      <a:pt x="969" y="320"/>
                      <a:pt x="1125" y="253"/>
                    </a:cubicBezTo>
                    <a:cubicBezTo>
                      <a:pt x="1147" y="241"/>
                      <a:pt x="1158" y="219"/>
                      <a:pt x="1147" y="209"/>
                    </a:cubicBezTo>
                    <a:cubicBezTo>
                      <a:pt x="1140" y="195"/>
                      <a:pt x="1126" y="190"/>
                      <a:pt x="1111" y="190"/>
                    </a:cubicBezTo>
                    <a:cubicBezTo>
                      <a:pt x="1100" y="190"/>
                      <a:pt x="1089" y="193"/>
                      <a:pt x="1080" y="197"/>
                    </a:cubicBezTo>
                    <a:cubicBezTo>
                      <a:pt x="913" y="253"/>
                      <a:pt x="746" y="320"/>
                      <a:pt x="591" y="419"/>
                    </a:cubicBezTo>
                    <a:cubicBezTo>
                      <a:pt x="535" y="464"/>
                      <a:pt x="490" y="508"/>
                      <a:pt x="435" y="553"/>
                    </a:cubicBezTo>
                    <a:cubicBezTo>
                      <a:pt x="426" y="548"/>
                      <a:pt x="417" y="546"/>
                      <a:pt x="408" y="546"/>
                    </a:cubicBezTo>
                    <a:cubicBezTo>
                      <a:pt x="395" y="546"/>
                      <a:pt x="381" y="551"/>
                      <a:pt x="368" y="564"/>
                    </a:cubicBezTo>
                    <a:cubicBezTo>
                      <a:pt x="357" y="564"/>
                      <a:pt x="346" y="575"/>
                      <a:pt x="324" y="587"/>
                    </a:cubicBezTo>
                    <a:cubicBezTo>
                      <a:pt x="324" y="568"/>
                      <a:pt x="309" y="550"/>
                      <a:pt x="285" y="550"/>
                    </a:cubicBezTo>
                    <a:cubicBezTo>
                      <a:pt x="279" y="550"/>
                      <a:pt x="274" y="551"/>
                      <a:pt x="268" y="553"/>
                    </a:cubicBezTo>
                    <a:lnTo>
                      <a:pt x="246" y="553"/>
                    </a:lnTo>
                    <a:cubicBezTo>
                      <a:pt x="302" y="498"/>
                      <a:pt x="368" y="453"/>
                      <a:pt x="401" y="375"/>
                    </a:cubicBezTo>
                    <a:cubicBezTo>
                      <a:pt x="413" y="353"/>
                      <a:pt x="379" y="342"/>
                      <a:pt x="357" y="342"/>
                    </a:cubicBezTo>
                    <a:cubicBezTo>
                      <a:pt x="312" y="353"/>
                      <a:pt x="279" y="375"/>
                      <a:pt x="235" y="397"/>
                    </a:cubicBezTo>
                    <a:cubicBezTo>
                      <a:pt x="246" y="386"/>
                      <a:pt x="268" y="375"/>
                      <a:pt x="279" y="364"/>
                    </a:cubicBezTo>
                    <a:lnTo>
                      <a:pt x="457" y="186"/>
                    </a:lnTo>
                    <a:cubicBezTo>
                      <a:pt x="483" y="160"/>
                      <a:pt x="442" y="135"/>
                      <a:pt x="407" y="135"/>
                    </a:cubicBezTo>
                    <a:cubicBezTo>
                      <a:pt x="397" y="135"/>
                      <a:pt x="387" y="137"/>
                      <a:pt x="379" y="142"/>
                    </a:cubicBezTo>
                    <a:cubicBezTo>
                      <a:pt x="335" y="186"/>
                      <a:pt x="290" y="219"/>
                      <a:pt x="246" y="264"/>
                    </a:cubicBezTo>
                    <a:cubicBezTo>
                      <a:pt x="324" y="175"/>
                      <a:pt x="413" y="97"/>
                      <a:pt x="512" y="41"/>
                    </a:cubicBezTo>
                    <a:cubicBezTo>
                      <a:pt x="538" y="24"/>
                      <a:pt x="525" y="1"/>
                      <a:pt x="502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97" name="Google Shape;2897;p8"/>
              <p:cNvSpPr/>
              <p:nvPr/>
            </p:nvSpPr>
            <p:spPr>
              <a:xfrm>
                <a:off x="755179" y="2205299"/>
                <a:ext cx="38516" cy="30352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870" extrusionOk="0">
                    <a:moveTo>
                      <a:pt x="1068" y="1"/>
                    </a:moveTo>
                    <a:cubicBezTo>
                      <a:pt x="1056" y="1"/>
                      <a:pt x="1043" y="4"/>
                      <a:pt x="1035" y="13"/>
                    </a:cubicBezTo>
                    <a:cubicBezTo>
                      <a:pt x="901" y="158"/>
                      <a:pt x="768" y="291"/>
                      <a:pt x="623" y="435"/>
                    </a:cubicBezTo>
                    <a:cubicBezTo>
                      <a:pt x="568" y="502"/>
                      <a:pt x="501" y="569"/>
                      <a:pt x="445" y="625"/>
                    </a:cubicBezTo>
                    <a:lnTo>
                      <a:pt x="345" y="691"/>
                    </a:lnTo>
                    <a:cubicBezTo>
                      <a:pt x="323" y="702"/>
                      <a:pt x="301" y="702"/>
                      <a:pt x="289" y="714"/>
                    </a:cubicBezTo>
                    <a:lnTo>
                      <a:pt x="256" y="714"/>
                    </a:lnTo>
                    <a:cubicBezTo>
                      <a:pt x="250" y="707"/>
                      <a:pt x="236" y="701"/>
                      <a:pt x="223" y="701"/>
                    </a:cubicBezTo>
                    <a:cubicBezTo>
                      <a:pt x="214" y="701"/>
                      <a:pt x="205" y="704"/>
                      <a:pt x="200" y="714"/>
                    </a:cubicBezTo>
                    <a:cubicBezTo>
                      <a:pt x="190" y="724"/>
                      <a:pt x="190" y="736"/>
                      <a:pt x="190" y="736"/>
                    </a:cubicBezTo>
                    <a:cubicBezTo>
                      <a:pt x="178" y="736"/>
                      <a:pt x="167" y="736"/>
                      <a:pt x="167" y="747"/>
                    </a:cubicBezTo>
                    <a:cubicBezTo>
                      <a:pt x="145" y="747"/>
                      <a:pt x="123" y="758"/>
                      <a:pt x="89" y="769"/>
                    </a:cubicBezTo>
                    <a:cubicBezTo>
                      <a:pt x="78" y="780"/>
                      <a:pt x="67" y="780"/>
                      <a:pt x="56" y="791"/>
                    </a:cubicBezTo>
                    <a:cubicBezTo>
                      <a:pt x="45" y="791"/>
                      <a:pt x="45" y="791"/>
                      <a:pt x="34" y="803"/>
                    </a:cubicBezTo>
                    <a:cubicBezTo>
                      <a:pt x="22" y="803"/>
                      <a:pt x="22" y="803"/>
                      <a:pt x="22" y="813"/>
                    </a:cubicBezTo>
                    <a:cubicBezTo>
                      <a:pt x="0" y="825"/>
                      <a:pt x="0" y="836"/>
                      <a:pt x="12" y="847"/>
                    </a:cubicBezTo>
                    <a:cubicBezTo>
                      <a:pt x="22" y="869"/>
                      <a:pt x="45" y="869"/>
                      <a:pt x="67" y="869"/>
                    </a:cubicBezTo>
                    <a:lnTo>
                      <a:pt x="78" y="869"/>
                    </a:lnTo>
                    <a:cubicBezTo>
                      <a:pt x="89" y="858"/>
                      <a:pt x="101" y="858"/>
                      <a:pt x="111" y="858"/>
                    </a:cubicBezTo>
                    <a:cubicBezTo>
                      <a:pt x="123" y="847"/>
                      <a:pt x="134" y="847"/>
                      <a:pt x="145" y="836"/>
                    </a:cubicBezTo>
                    <a:cubicBezTo>
                      <a:pt x="167" y="825"/>
                      <a:pt x="190" y="813"/>
                      <a:pt x="223" y="813"/>
                    </a:cubicBezTo>
                    <a:cubicBezTo>
                      <a:pt x="223" y="803"/>
                      <a:pt x="234" y="803"/>
                      <a:pt x="234" y="791"/>
                    </a:cubicBezTo>
                    <a:lnTo>
                      <a:pt x="245" y="791"/>
                    </a:lnTo>
                    <a:cubicBezTo>
                      <a:pt x="257" y="794"/>
                      <a:pt x="269" y="796"/>
                      <a:pt x="281" y="796"/>
                    </a:cubicBezTo>
                    <a:cubicBezTo>
                      <a:pt x="313" y="796"/>
                      <a:pt x="346" y="785"/>
                      <a:pt x="378" y="769"/>
                    </a:cubicBezTo>
                    <a:cubicBezTo>
                      <a:pt x="467" y="724"/>
                      <a:pt x="534" y="658"/>
                      <a:pt x="601" y="580"/>
                    </a:cubicBezTo>
                    <a:cubicBezTo>
                      <a:pt x="768" y="402"/>
                      <a:pt x="924" y="213"/>
                      <a:pt x="1090" y="24"/>
                    </a:cubicBezTo>
                    <a:cubicBezTo>
                      <a:pt x="1104" y="10"/>
                      <a:pt x="1088" y="1"/>
                      <a:pt x="106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98" name="Google Shape;2898;p8"/>
              <p:cNvSpPr/>
              <p:nvPr/>
            </p:nvSpPr>
            <p:spPr>
              <a:xfrm>
                <a:off x="770669" y="2233454"/>
                <a:ext cx="36562" cy="14199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407" extrusionOk="0">
                    <a:moveTo>
                      <a:pt x="963" y="0"/>
                    </a:moveTo>
                    <a:cubicBezTo>
                      <a:pt x="953" y="0"/>
                      <a:pt x="944" y="2"/>
                      <a:pt x="935" y="6"/>
                    </a:cubicBezTo>
                    <a:lnTo>
                      <a:pt x="902" y="6"/>
                    </a:lnTo>
                    <a:cubicBezTo>
                      <a:pt x="902" y="6"/>
                      <a:pt x="891" y="6"/>
                      <a:pt x="891" y="18"/>
                    </a:cubicBezTo>
                    <a:lnTo>
                      <a:pt x="880" y="18"/>
                    </a:lnTo>
                    <a:lnTo>
                      <a:pt x="869" y="29"/>
                    </a:lnTo>
                    <a:lnTo>
                      <a:pt x="858" y="40"/>
                    </a:lnTo>
                    <a:cubicBezTo>
                      <a:pt x="858" y="51"/>
                      <a:pt x="846" y="51"/>
                      <a:pt x="846" y="51"/>
                    </a:cubicBezTo>
                    <a:lnTo>
                      <a:pt x="846" y="62"/>
                    </a:lnTo>
                    <a:cubicBezTo>
                      <a:pt x="602" y="207"/>
                      <a:pt x="335" y="307"/>
                      <a:pt x="57" y="329"/>
                    </a:cubicBezTo>
                    <a:cubicBezTo>
                      <a:pt x="1" y="340"/>
                      <a:pt x="1" y="407"/>
                      <a:pt x="57" y="407"/>
                    </a:cubicBezTo>
                    <a:cubicBezTo>
                      <a:pt x="401" y="385"/>
                      <a:pt x="735" y="273"/>
                      <a:pt x="1002" y="62"/>
                    </a:cubicBezTo>
                    <a:cubicBezTo>
                      <a:pt x="1048" y="35"/>
                      <a:pt x="1004" y="0"/>
                      <a:pt x="963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99" name="Google Shape;2899;p8"/>
              <p:cNvSpPr/>
              <p:nvPr/>
            </p:nvSpPr>
            <p:spPr>
              <a:xfrm>
                <a:off x="764494" y="2154607"/>
                <a:ext cx="13606" cy="4221"/>
              </a:xfrm>
              <a:custGeom>
                <a:avLst/>
                <a:gdLst/>
                <a:ahLst/>
                <a:cxnLst/>
                <a:rect l="l" t="t" r="r" b="b"/>
                <a:pathLst>
                  <a:path w="390" h="121" extrusionOk="0">
                    <a:moveTo>
                      <a:pt x="56" y="0"/>
                    </a:moveTo>
                    <a:cubicBezTo>
                      <a:pt x="47" y="0"/>
                      <a:pt x="39" y="3"/>
                      <a:pt x="34" y="9"/>
                    </a:cubicBezTo>
                    <a:cubicBezTo>
                      <a:pt x="22" y="9"/>
                      <a:pt x="12" y="20"/>
                      <a:pt x="0" y="42"/>
                    </a:cubicBezTo>
                    <a:cubicBezTo>
                      <a:pt x="0" y="64"/>
                      <a:pt x="22" y="86"/>
                      <a:pt x="45" y="98"/>
                    </a:cubicBezTo>
                    <a:cubicBezTo>
                      <a:pt x="101" y="109"/>
                      <a:pt x="145" y="109"/>
                      <a:pt x="200" y="120"/>
                    </a:cubicBezTo>
                    <a:cubicBezTo>
                      <a:pt x="245" y="120"/>
                      <a:pt x="311" y="120"/>
                      <a:pt x="356" y="98"/>
                    </a:cubicBezTo>
                    <a:cubicBezTo>
                      <a:pt x="368" y="98"/>
                      <a:pt x="390" y="76"/>
                      <a:pt x="378" y="53"/>
                    </a:cubicBezTo>
                    <a:cubicBezTo>
                      <a:pt x="378" y="42"/>
                      <a:pt x="356" y="20"/>
                      <a:pt x="345" y="20"/>
                    </a:cubicBezTo>
                    <a:cubicBezTo>
                      <a:pt x="327" y="16"/>
                      <a:pt x="309" y="15"/>
                      <a:pt x="293" y="15"/>
                    </a:cubicBezTo>
                    <a:cubicBezTo>
                      <a:pt x="260" y="15"/>
                      <a:pt x="230" y="20"/>
                      <a:pt x="200" y="20"/>
                    </a:cubicBezTo>
                    <a:cubicBezTo>
                      <a:pt x="178" y="20"/>
                      <a:pt x="156" y="9"/>
                      <a:pt x="134" y="9"/>
                    </a:cubicBezTo>
                    <a:lnTo>
                      <a:pt x="78" y="9"/>
                    </a:lnTo>
                    <a:cubicBezTo>
                      <a:pt x="73" y="3"/>
                      <a:pt x="64" y="0"/>
                      <a:pt x="56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00" name="Google Shape;2900;p8"/>
              <p:cNvSpPr/>
              <p:nvPr/>
            </p:nvSpPr>
            <p:spPr>
              <a:xfrm>
                <a:off x="763692" y="2143268"/>
                <a:ext cx="7431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213" h="145" extrusionOk="0">
                    <a:moveTo>
                      <a:pt x="90" y="0"/>
                    </a:moveTo>
                    <a:cubicBezTo>
                      <a:pt x="79" y="0"/>
                      <a:pt x="68" y="0"/>
                      <a:pt x="57" y="11"/>
                    </a:cubicBezTo>
                    <a:cubicBezTo>
                      <a:pt x="45" y="11"/>
                      <a:pt x="35" y="23"/>
                      <a:pt x="35" y="23"/>
                    </a:cubicBezTo>
                    <a:cubicBezTo>
                      <a:pt x="23" y="23"/>
                      <a:pt x="23" y="33"/>
                      <a:pt x="23" y="33"/>
                    </a:cubicBezTo>
                    <a:cubicBezTo>
                      <a:pt x="12" y="33"/>
                      <a:pt x="12" y="45"/>
                      <a:pt x="12" y="45"/>
                    </a:cubicBezTo>
                    <a:cubicBezTo>
                      <a:pt x="12" y="45"/>
                      <a:pt x="1" y="56"/>
                      <a:pt x="1" y="67"/>
                    </a:cubicBezTo>
                    <a:lnTo>
                      <a:pt x="1" y="78"/>
                    </a:lnTo>
                    <a:lnTo>
                      <a:pt x="1" y="89"/>
                    </a:lnTo>
                    <a:cubicBezTo>
                      <a:pt x="1" y="100"/>
                      <a:pt x="1" y="100"/>
                      <a:pt x="12" y="100"/>
                    </a:cubicBezTo>
                    <a:lnTo>
                      <a:pt x="12" y="112"/>
                    </a:lnTo>
                    <a:lnTo>
                      <a:pt x="12" y="122"/>
                    </a:lnTo>
                    <a:lnTo>
                      <a:pt x="23" y="122"/>
                    </a:lnTo>
                    <a:lnTo>
                      <a:pt x="23" y="134"/>
                    </a:lnTo>
                    <a:lnTo>
                      <a:pt x="45" y="134"/>
                    </a:lnTo>
                    <a:lnTo>
                      <a:pt x="45" y="144"/>
                    </a:lnTo>
                    <a:lnTo>
                      <a:pt x="168" y="144"/>
                    </a:lnTo>
                    <a:lnTo>
                      <a:pt x="190" y="122"/>
                    </a:lnTo>
                    <a:lnTo>
                      <a:pt x="201" y="112"/>
                    </a:lnTo>
                    <a:lnTo>
                      <a:pt x="201" y="100"/>
                    </a:lnTo>
                    <a:cubicBezTo>
                      <a:pt x="213" y="89"/>
                      <a:pt x="213" y="78"/>
                      <a:pt x="213" y="78"/>
                    </a:cubicBezTo>
                    <a:cubicBezTo>
                      <a:pt x="213" y="67"/>
                      <a:pt x="201" y="45"/>
                      <a:pt x="201" y="33"/>
                    </a:cubicBezTo>
                    <a:cubicBezTo>
                      <a:pt x="190" y="33"/>
                      <a:pt x="190" y="23"/>
                      <a:pt x="190" y="23"/>
                    </a:cubicBezTo>
                    <a:cubicBezTo>
                      <a:pt x="190" y="23"/>
                      <a:pt x="179" y="23"/>
                      <a:pt x="179" y="11"/>
                    </a:cubicBezTo>
                    <a:lnTo>
                      <a:pt x="157" y="11"/>
                    </a:lnTo>
                    <a:cubicBezTo>
                      <a:pt x="157" y="0"/>
                      <a:pt x="146" y="0"/>
                      <a:pt x="13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01" name="Google Shape;2901;p8"/>
              <p:cNvSpPr/>
              <p:nvPr/>
            </p:nvSpPr>
            <p:spPr>
              <a:xfrm>
                <a:off x="759435" y="2175470"/>
                <a:ext cx="624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179" h="134" extrusionOk="0">
                    <a:moveTo>
                      <a:pt x="68" y="0"/>
                    </a:moveTo>
                    <a:cubicBezTo>
                      <a:pt x="68" y="0"/>
                      <a:pt x="56" y="0"/>
                      <a:pt x="56" y="12"/>
                    </a:cubicBezTo>
                    <a:lnTo>
                      <a:pt x="45" y="12"/>
                    </a:lnTo>
                    <a:cubicBezTo>
                      <a:pt x="45" y="12"/>
                      <a:pt x="34" y="12"/>
                      <a:pt x="34" y="22"/>
                    </a:cubicBezTo>
                    <a:lnTo>
                      <a:pt x="23" y="22"/>
                    </a:lnTo>
                    <a:lnTo>
                      <a:pt x="23" y="34"/>
                    </a:lnTo>
                    <a:lnTo>
                      <a:pt x="12" y="45"/>
                    </a:lnTo>
                    <a:lnTo>
                      <a:pt x="12" y="56"/>
                    </a:lnTo>
                    <a:lnTo>
                      <a:pt x="1" y="67"/>
                    </a:lnTo>
                    <a:lnTo>
                      <a:pt x="1" y="89"/>
                    </a:lnTo>
                    <a:lnTo>
                      <a:pt x="12" y="89"/>
                    </a:lnTo>
                    <a:lnTo>
                      <a:pt x="12" y="101"/>
                    </a:lnTo>
                    <a:cubicBezTo>
                      <a:pt x="23" y="111"/>
                      <a:pt x="23" y="111"/>
                      <a:pt x="23" y="123"/>
                    </a:cubicBezTo>
                    <a:lnTo>
                      <a:pt x="34" y="123"/>
                    </a:lnTo>
                    <a:cubicBezTo>
                      <a:pt x="34" y="123"/>
                      <a:pt x="45" y="123"/>
                      <a:pt x="45" y="133"/>
                    </a:cubicBezTo>
                    <a:lnTo>
                      <a:pt x="134" y="133"/>
                    </a:lnTo>
                    <a:lnTo>
                      <a:pt x="145" y="123"/>
                    </a:lnTo>
                    <a:lnTo>
                      <a:pt x="157" y="123"/>
                    </a:lnTo>
                    <a:cubicBezTo>
                      <a:pt x="157" y="111"/>
                      <a:pt x="157" y="111"/>
                      <a:pt x="167" y="111"/>
                    </a:cubicBezTo>
                    <a:lnTo>
                      <a:pt x="167" y="101"/>
                    </a:lnTo>
                    <a:cubicBezTo>
                      <a:pt x="167" y="101"/>
                      <a:pt x="167" y="89"/>
                      <a:pt x="179" y="89"/>
                    </a:cubicBezTo>
                    <a:lnTo>
                      <a:pt x="179" y="78"/>
                    </a:lnTo>
                    <a:lnTo>
                      <a:pt x="179" y="67"/>
                    </a:lnTo>
                    <a:lnTo>
                      <a:pt x="179" y="45"/>
                    </a:lnTo>
                    <a:cubicBezTo>
                      <a:pt x="179" y="45"/>
                      <a:pt x="167" y="45"/>
                      <a:pt x="167" y="34"/>
                    </a:cubicBezTo>
                    <a:lnTo>
                      <a:pt x="157" y="22"/>
                    </a:lnTo>
                    <a:lnTo>
                      <a:pt x="145" y="12"/>
                    </a:lnTo>
                    <a:lnTo>
                      <a:pt x="134" y="12"/>
                    </a:lnTo>
                    <a:cubicBezTo>
                      <a:pt x="134" y="0"/>
                      <a:pt x="123" y="0"/>
                      <a:pt x="112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02" name="Google Shape;2902;p8"/>
              <p:cNvSpPr/>
              <p:nvPr/>
            </p:nvSpPr>
            <p:spPr>
              <a:xfrm>
                <a:off x="766797" y="2179726"/>
                <a:ext cx="7815" cy="4082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17" extrusionOk="0">
                    <a:moveTo>
                      <a:pt x="156" y="1"/>
                    </a:moveTo>
                    <a:cubicBezTo>
                      <a:pt x="134" y="1"/>
                      <a:pt x="112" y="1"/>
                      <a:pt x="90" y="11"/>
                    </a:cubicBezTo>
                    <a:cubicBezTo>
                      <a:pt x="79" y="11"/>
                      <a:pt x="68" y="11"/>
                      <a:pt x="57" y="23"/>
                    </a:cubicBezTo>
                    <a:cubicBezTo>
                      <a:pt x="45" y="23"/>
                      <a:pt x="35" y="23"/>
                      <a:pt x="23" y="34"/>
                    </a:cubicBezTo>
                    <a:cubicBezTo>
                      <a:pt x="23" y="45"/>
                      <a:pt x="23" y="45"/>
                      <a:pt x="12" y="45"/>
                    </a:cubicBezTo>
                    <a:lnTo>
                      <a:pt x="12" y="68"/>
                    </a:lnTo>
                    <a:cubicBezTo>
                      <a:pt x="1" y="68"/>
                      <a:pt x="1" y="68"/>
                      <a:pt x="12" y="78"/>
                    </a:cubicBezTo>
                    <a:lnTo>
                      <a:pt x="12" y="90"/>
                    </a:lnTo>
                    <a:cubicBezTo>
                      <a:pt x="29" y="106"/>
                      <a:pt x="45" y="116"/>
                      <a:pt x="66" y="116"/>
                    </a:cubicBezTo>
                    <a:cubicBezTo>
                      <a:pt x="73" y="116"/>
                      <a:pt x="81" y="115"/>
                      <a:pt x="90" y="112"/>
                    </a:cubicBezTo>
                    <a:cubicBezTo>
                      <a:pt x="101" y="112"/>
                      <a:pt x="112" y="112"/>
                      <a:pt x="124" y="100"/>
                    </a:cubicBezTo>
                    <a:cubicBezTo>
                      <a:pt x="146" y="100"/>
                      <a:pt x="156" y="100"/>
                      <a:pt x="168" y="90"/>
                    </a:cubicBezTo>
                    <a:lnTo>
                      <a:pt x="168" y="100"/>
                    </a:lnTo>
                    <a:cubicBezTo>
                      <a:pt x="179" y="90"/>
                      <a:pt x="190" y="90"/>
                      <a:pt x="201" y="78"/>
                    </a:cubicBezTo>
                    <a:cubicBezTo>
                      <a:pt x="213" y="78"/>
                      <a:pt x="223" y="56"/>
                      <a:pt x="223" y="45"/>
                    </a:cubicBezTo>
                    <a:cubicBezTo>
                      <a:pt x="223" y="34"/>
                      <a:pt x="213" y="23"/>
                      <a:pt x="201" y="11"/>
                    </a:cubicBezTo>
                    <a:cubicBezTo>
                      <a:pt x="190" y="1"/>
                      <a:pt x="179" y="1"/>
                      <a:pt x="156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03" name="Google Shape;2903;p8"/>
              <p:cNvSpPr/>
              <p:nvPr/>
            </p:nvSpPr>
            <p:spPr>
              <a:xfrm>
                <a:off x="773774" y="2172365"/>
                <a:ext cx="6245" cy="5442"/>
              </a:xfrm>
              <a:custGeom>
                <a:avLst/>
                <a:gdLst/>
                <a:ahLst/>
                <a:cxnLst/>
                <a:rect l="l" t="t" r="r" b="b"/>
                <a:pathLst>
                  <a:path w="179" h="156" extrusionOk="0">
                    <a:moveTo>
                      <a:pt x="79" y="0"/>
                    </a:moveTo>
                    <a:cubicBezTo>
                      <a:pt x="68" y="0"/>
                      <a:pt x="57" y="12"/>
                      <a:pt x="45" y="22"/>
                    </a:cubicBezTo>
                    <a:cubicBezTo>
                      <a:pt x="35" y="22"/>
                      <a:pt x="23" y="34"/>
                      <a:pt x="13" y="45"/>
                    </a:cubicBezTo>
                    <a:lnTo>
                      <a:pt x="13" y="56"/>
                    </a:lnTo>
                    <a:lnTo>
                      <a:pt x="13" y="67"/>
                    </a:lnTo>
                    <a:lnTo>
                      <a:pt x="13" y="78"/>
                    </a:lnTo>
                    <a:lnTo>
                      <a:pt x="13" y="89"/>
                    </a:lnTo>
                    <a:lnTo>
                      <a:pt x="13" y="101"/>
                    </a:lnTo>
                    <a:cubicBezTo>
                      <a:pt x="1" y="101"/>
                      <a:pt x="1" y="111"/>
                      <a:pt x="13" y="123"/>
                    </a:cubicBezTo>
                    <a:lnTo>
                      <a:pt x="13" y="134"/>
                    </a:lnTo>
                    <a:cubicBezTo>
                      <a:pt x="23" y="134"/>
                      <a:pt x="23" y="145"/>
                      <a:pt x="35" y="145"/>
                    </a:cubicBezTo>
                    <a:cubicBezTo>
                      <a:pt x="45" y="156"/>
                      <a:pt x="45" y="156"/>
                      <a:pt x="57" y="156"/>
                    </a:cubicBezTo>
                    <a:lnTo>
                      <a:pt x="102" y="156"/>
                    </a:lnTo>
                    <a:cubicBezTo>
                      <a:pt x="112" y="156"/>
                      <a:pt x="124" y="156"/>
                      <a:pt x="134" y="145"/>
                    </a:cubicBezTo>
                    <a:lnTo>
                      <a:pt x="146" y="134"/>
                    </a:lnTo>
                    <a:cubicBezTo>
                      <a:pt x="146" y="123"/>
                      <a:pt x="157" y="111"/>
                      <a:pt x="157" y="111"/>
                    </a:cubicBezTo>
                    <a:lnTo>
                      <a:pt x="157" y="101"/>
                    </a:lnTo>
                    <a:cubicBezTo>
                      <a:pt x="168" y="101"/>
                      <a:pt x="168" y="89"/>
                      <a:pt x="179" y="89"/>
                    </a:cubicBezTo>
                    <a:lnTo>
                      <a:pt x="179" y="67"/>
                    </a:lnTo>
                    <a:lnTo>
                      <a:pt x="179" y="56"/>
                    </a:lnTo>
                    <a:cubicBezTo>
                      <a:pt x="179" y="45"/>
                      <a:pt x="179" y="34"/>
                      <a:pt x="168" y="22"/>
                    </a:cubicBezTo>
                    <a:lnTo>
                      <a:pt x="157" y="12"/>
                    </a:lnTo>
                    <a:cubicBezTo>
                      <a:pt x="146" y="0"/>
                      <a:pt x="134" y="0"/>
                      <a:pt x="12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04" name="Google Shape;2904;p8"/>
              <p:cNvSpPr/>
              <p:nvPr/>
            </p:nvSpPr>
            <p:spPr>
              <a:xfrm>
                <a:off x="779984" y="2174319"/>
                <a:ext cx="35" cy="802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extrusionOk="0">
                    <a:moveTo>
                      <a:pt x="1" y="22"/>
                    </a:moveTo>
                    <a:lnTo>
                      <a:pt x="1" y="0"/>
                    </a:lnTo>
                    <a:lnTo>
                      <a:pt x="1" y="11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05" name="Google Shape;2905;p8"/>
              <p:cNvSpPr/>
              <p:nvPr/>
            </p:nvSpPr>
            <p:spPr>
              <a:xfrm>
                <a:off x="764494" y="2183843"/>
                <a:ext cx="12839" cy="4849"/>
              </a:xfrm>
              <a:custGeom>
                <a:avLst/>
                <a:gdLst/>
                <a:ahLst/>
                <a:cxnLst/>
                <a:rect l="l" t="t" r="r" b="b"/>
                <a:pathLst>
                  <a:path w="368" h="139" extrusionOk="0">
                    <a:moveTo>
                      <a:pt x="74" y="0"/>
                    </a:moveTo>
                    <a:cubicBezTo>
                      <a:pt x="54" y="0"/>
                      <a:pt x="38" y="8"/>
                      <a:pt x="22" y="16"/>
                    </a:cubicBezTo>
                    <a:cubicBezTo>
                      <a:pt x="12" y="39"/>
                      <a:pt x="0" y="61"/>
                      <a:pt x="22" y="83"/>
                    </a:cubicBezTo>
                    <a:cubicBezTo>
                      <a:pt x="22" y="94"/>
                      <a:pt x="34" y="94"/>
                      <a:pt x="45" y="105"/>
                    </a:cubicBezTo>
                    <a:cubicBezTo>
                      <a:pt x="56" y="116"/>
                      <a:pt x="78" y="128"/>
                      <a:pt x="101" y="128"/>
                    </a:cubicBezTo>
                    <a:lnTo>
                      <a:pt x="111" y="128"/>
                    </a:lnTo>
                    <a:cubicBezTo>
                      <a:pt x="122" y="133"/>
                      <a:pt x="131" y="136"/>
                      <a:pt x="139" y="136"/>
                    </a:cubicBezTo>
                    <a:cubicBezTo>
                      <a:pt x="148" y="136"/>
                      <a:pt x="156" y="133"/>
                      <a:pt x="167" y="128"/>
                    </a:cubicBezTo>
                    <a:cubicBezTo>
                      <a:pt x="178" y="128"/>
                      <a:pt x="190" y="138"/>
                      <a:pt x="200" y="138"/>
                    </a:cubicBezTo>
                    <a:cubicBezTo>
                      <a:pt x="234" y="138"/>
                      <a:pt x="267" y="128"/>
                      <a:pt x="301" y="128"/>
                    </a:cubicBezTo>
                    <a:cubicBezTo>
                      <a:pt x="323" y="128"/>
                      <a:pt x="356" y="116"/>
                      <a:pt x="368" y="83"/>
                    </a:cubicBezTo>
                    <a:cubicBezTo>
                      <a:pt x="368" y="61"/>
                      <a:pt x="345" y="39"/>
                      <a:pt x="323" y="39"/>
                    </a:cubicBezTo>
                    <a:cubicBezTo>
                      <a:pt x="279" y="27"/>
                      <a:pt x="245" y="16"/>
                      <a:pt x="212" y="16"/>
                    </a:cubicBezTo>
                    <a:cubicBezTo>
                      <a:pt x="167" y="16"/>
                      <a:pt x="134" y="5"/>
                      <a:pt x="101" y="5"/>
                    </a:cubicBezTo>
                    <a:cubicBezTo>
                      <a:pt x="91" y="2"/>
                      <a:pt x="82" y="0"/>
                      <a:pt x="7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06" name="Google Shape;2906;p8"/>
              <p:cNvSpPr/>
              <p:nvPr/>
            </p:nvSpPr>
            <p:spPr>
              <a:xfrm>
                <a:off x="776112" y="2190193"/>
                <a:ext cx="7431" cy="4710"/>
              </a:xfrm>
              <a:custGeom>
                <a:avLst/>
                <a:gdLst/>
                <a:ahLst/>
                <a:cxnLst/>
                <a:rect l="l" t="t" r="r" b="b"/>
                <a:pathLst>
                  <a:path w="213" h="135" extrusionOk="0">
                    <a:moveTo>
                      <a:pt x="57" y="1"/>
                    </a:moveTo>
                    <a:cubicBezTo>
                      <a:pt x="57" y="12"/>
                      <a:pt x="45" y="12"/>
                      <a:pt x="45" y="12"/>
                    </a:cubicBezTo>
                    <a:cubicBezTo>
                      <a:pt x="35" y="12"/>
                      <a:pt x="23" y="23"/>
                      <a:pt x="12" y="34"/>
                    </a:cubicBezTo>
                    <a:cubicBezTo>
                      <a:pt x="12" y="34"/>
                      <a:pt x="1" y="57"/>
                      <a:pt x="1" y="67"/>
                    </a:cubicBezTo>
                    <a:lnTo>
                      <a:pt x="1" y="79"/>
                    </a:lnTo>
                    <a:cubicBezTo>
                      <a:pt x="12" y="90"/>
                      <a:pt x="12" y="101"/>
                      <a:pt x="23" y="101"/>
                    </a:cubicBezTo>
                    <a:cubicBezTo>
                      <a:pt x="35" y="112"/>
                      <a:pt x="35" y="112"/>
                      <a:pt x="45" y="112"/>
                    </a:cubicBezTo>
                    <a:cubicBezTo>
                      <a:pt x="57" y="123"/>
                      <a:pt x="57" y="123"/>
                      <a:pt x="67" y="123"/>
                    </a:cubicBezTo>
                    <a:cubicBezTo>
                      <a:pt x="79" y="123"/>
                      <a:pt x="79" y="123"/>
                      <a:pt x="90" y="112"/>
                    </a:cubicBezTo>
                    <a:lnTo>
                      <a:pt x="90" y="123"/>
                    </a:lnTo>
                    <a:cubicBezTo>
                      <a:pt x="112" y="134"/>
                      <a:pt x="123" y="134"/>
                      <a:pt x="146" y="134"/>
                    </a:cubicBezTo>
                    <a:lnTo>
                      <a:pt x="156" y="134"/>
                    </a:lnTo>
                    <a:cubicBezTo>
                      <a:pt x="168" y="134"/>
                      <a:pt x="179" y="134"/>
                      <a:pt x="190" y="123"/>
                    </a:cubicBezTo>
                    <a:cubicBezTo>
                      <a:pt x="201" y="123"/>
                      <a:pt x="212" y="112"/>
                      <a:pt x="212" y="90"/>
                    </a:cubicBezTo>
                    <a:lnTo>
                      <a:pt x="212" y="79"/>
                    </a:lnTo>
                    <a:lnTo>
                      <a:pt x="201" y="67"/>
                    </a:lnTo>
                    <a:cubicBezTo>
                      <a:pt x="201" y="67"/>
                      <a:pt x="201" y="57"/>
                      <a:pt x="190" y="57"/>
                    </a:cubicBezTo>
                    <a:lnTo>
                      <a:pt x="168" y="45"/>
                    </a:lnTo>
                    <a:cubicBezTo>
                      <a:pt x="156" y="34"/>
                      <a:pt x="146" y="23"/>
                      <a:pt x="123" y="12"/>
                    </a:cubicBezTo>
                    <a:cubicBezTo>
                      <a:pt x="101" y="1"/>
                      <a:pt x="79" y="1"/>
                      <a:pt x="67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07" name="Google Shape;2907;p8"/>
              <p:cNvSpPr/>
              <p:nvPr/>
            </p:nvSpPr>
            <p:spPr>
              <a:xfrm>
                <a:off x="791253" y="2196821"/>
                <a:ext cx="10152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45" extrusionOk="0">
                    <a:moveTo>
                      <a:pt x="78" y="0"/>
                    </a:moveTo>
                    <a:cubicBezTo>
                      <a:pt x="56" y="0"/>
                      <a:pt x="34" y="0"/>
                      <a:pt x="23" y="11"/>
                    </a:cubicBezTo>
                    <a:cubicBezTo>
                      <a:pt x="12" y="22"/>
                      <a:pt x="1" y="33"/>
                      <a:pt x="1" y="55"/>
                    </a:cubicBezTo>
                    <a:cubicBezTo>
                      <a:pt x="1" y="67"/>
                      <a:pt x="12" y="78"/>
                      <a:pt x="23" y="89"/>
                    </a:cubicBezTo>
                    <a:cubicBezTo>
                      <a:pt x="56" y="111"/>
                      <a:pt x="90" y="122"/>
                      <a:pt x="123" y="134"/>
                    </a:cubicBezTo>
                    <a:cubicBezTo>
                      <a:pt x="145" y="144"/>
                      <a:pt x="167" y="144"/>
                      <a:pt x="179" y="144"/>
                    </a:cubicBezTo>
                    <a:lnTo>
                      <a:pt x="212" y="144"/>
                    </a:lnTo>
                    <a:cubicBezTo>
                      <a:pt x="223" y="134"/>
                      <a:pt x="223" y="134"/>
                      <a:pt x="234" y="134"/>
                    </a:cubicBezTo>
                    <a:cubicBezTo>
                      <a:pt x="246" y="134"/>
                      <a:pt x="246" y="134"/>
                      <a:pt x="256" y="122"/>
                    </a:cubicBezTo>
                    <a:cubicBezTo>
                      <a:pt x="268" y="122"/>
                      <a:pt x="268" y="111"/>
                      <a:pt x="279" y="100"/>
                    </a:cubicBezTo>
                    <a:cubicBezTo>
                      <a:pt x="290" y="89"/>
                      <a:pt x="290" y="78"/>
                      <a:pt x="279" y="67"/>
                    </a:cubicBezTo>
                    <a:cubicBezTo>
                      <a:pt x="268" y="45"/>
                      <a:pt x="246" y="33"/>
                      <a:pt x="223" y="33"/>
                    </a:cubicBezTo>
                    <a:lnTo>
                      <a:pt x="179" y="33"/>
                    </a:lnTo>
                    <a:cubicBezTo>
                      <a:pt x="167" y="33"/>
                      <a:pt x="157" y="22"/>
                      <a:pt x="157" y="22"/>
                    </a:cubicBezTo>
                    <a:cubicBezTo>
                      <a:pt x="145" y="22"/>
                      <a:pt x="134" y="22"/>
                      <a:pt x="134" y="11"/>
                    </a:cubicBezTo>
                    <a:lnTo>
                      <a:pt x="123" y="11"/>
                    </a:lnTo>
                    <a:cubicBezTo>
                      <a:pt x="112" y="0"/>
                      <a:pt x="90" y="0"/>
                      <a:pt x="78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08" name="Google Shape;2908;p8"/>
              <p:cNvSpPr/>
              <p:nvPr/>
            </p:nvSpPr>
            <p:spPr>
              <a:xfrm>
                <a:off x="800185" y="2202229"/>
                <a:ext cx="7431" cy="4466"/>
              </a:xfrm>
              <a:custGeom>
                <a:avLst/>
                <a:gdLst/>
                <a:ahLst/>
                <a:cxnLst/>
                <a:rect l="l" t="t" r="r" b="b"/>
                <a:pathLst>
                  <a:path w="213" h="128" extrusionOk="0">
                    <a:moveTo>
                      <a:pt x="123" y="1"/>
                    </a:moveTo>
                    <a:cubicBezTo>
                      <a:pt x="101" y="1"/>
                      <a:pt x="79" y="12"/>
                      <a:pt x="67" y="34"/>
                    </a:cubicBezTo>
                    <a:lnTo>
                      <a:pt x="67" y="45"/>
                    </a:lnTo>
                    <a:lnTo>
                      <a:pt x="45" y="45"/>
                    </a:lnTo>
                    <a:cubicBezTo>
                      <a:pt x="34" y="45"/>
                      <a:pt x="23" y="56"/>
                      <a:pt x="12" y="56"/>
                    </a:cubicBezTo>
                    <a:cubicBezTo>
                      <a:pt x="12" y="68"/>
                      <a:pt x="0" y="78"/>
                      <a:pt x="12" y="90"/>
                    </a:cubicBezTo>
                    <a:cubicBezTo>
                      <a:pt x="12" y="101"/>
                      <a:pt x="23" y="112"/>
                      <a:pt x="34" y="112"/>
                    </a:cubicBezTo>
                    <a:cubicBezTo>
                      <a:pt x="51" y="122"/>
                      <a:pt x="71" y="127"/>
                      <a:pt x="92" y="127"/>
                    </a:cubicBezTo>
                    <a:cubicBezTo>
                      <a:pt x="139" y="127"/>
                      <a:pt x="189" y="102"/>
                      <a:pt x="212" y="56"/>
                    </a:cubicBezTo>
                    <a:cubicBezTo>
                      <a:pt x="212" y="45"/>
                      <a:pt x="212" y="34"/>
                      <a:pt x="200" y="23"/>
                    </a:cubicBezTo>
                    <a:cubicBezTo>
                      <a:pt x="190" y="12"/>
                      <a:pt x="178" y="1"/>
                      <a:pt x="16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09" name="Google Shape;2909;p8"/>
              <p:cNvSpPr/>
              <p:nvPr/>
            </p:nvSpPr>
            <p:spPr>
              <a:xfrm>
                <a:off x="803290" y="2194310"/>
                <a:ext cx="5094" cy="4082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17" extrusionOk="0">
                    <a:moveTo>
                      <a:pt x="67" y="0"/>
                    </a:moveTo>
                    <a:cubicBezTo>
                      <a:pt x="64" y="0"/>
                      <a:pt x="60" y="2"/>
                      <a:pt x="56" y="5"/>
                    </a:cubicBezTo>
                    <a:lnTo>
                      <a:pt x="34" y="5"/>
                    </a:lnTo>
                    <a:lnTo>
                      <a:pt x="23" y="16"/>
                    </a:lnTo>
                    <a:cubicBezTo>
                      <a:pt x="12" y="16"/>
                      <a:pt x="12" y="28"/>
                      <a:pt x="12" y="38"/>
                    </a:cubicBezTo>
                    <a:cubicBezTo>
                      <a:pt x="12" y="38"/>
                      <a:pt x="0" y="38"/>
                      <a:pt x="0" y="50"/>
                    </a:cubicBezTo>
                    <a:cubicBezTo>
                      <a:pt x="0" y="50"/>
                      <a:pt x="12" y="61"/>
                      <a:pt x="12" y="72"/>
                    </a:cubicBezTo>
                    <a:lnTo>
                      <a:pt x="23" y="72"/>
                    </a:lnTo>
                    <a:lnTo>
                      <a:pt x="23" y="83"/>
                    </a:lnTo>
                    <a:lnTo>
                      <a:pt x="34" y="83"/>
                    </a:lnTo>
                    <a:lnTo>
                      <a:pt x="34" y="94"/>
                    </a:lnTo>
                    <a:lnTo>
                      <a:pt x="45" y="94"/>
                    </a:lnTo>
                    <a:cubicBezTo>
                      <a:pt x="45" y="94"/>
                      <a:pt x="56" y="105"/>
                      <a:pt x="67" y="105"/>
                    </a:cubicBezTo>
                    <a:lnTo>
                      <a:pt x="79" y="105"/>
                    </a:lnTo>
                    <a:cubicBezTo>
                      <a:pt x="79" y="117"/>
                      <a:pt x="89" y="117"/>
                      <a:pt x="89" y="117"/>
                    </a:cubicBezTo>
                    <a:cubicBezTo>
                      <a:pt x="101" y="117"/>
                      <a:pt x="101" y="117"/>
                      <a:pt x="101" y="105"/>
                    </a:cubicBezTo>
                    <a:lnTo>
                      <a:pt x="123" y="105"/>
                    </a:lnTo>
                    <a:lnTo>
                      <a:pt x="134" y="94"/>
                    </a:lnTo>
                    <a:cubicBezTo>
                      <a:pt x="134" y="94"/>
                      <a:pt x="145" y="94"/>
                      <a:pt x="145" y="83"/>
                    </a:cubicBezTo>
                    <a:lnTo>
                      <a:pt x="145" y="72"/>
                    </a:lnTo>
                    <a:lnTo>
                      <a:pt x="145" y="61"/>
                    </a:lnTo>
                    <a:cubicBezTo>
                      <a:pt x="145" y="50"/>
                      <a:pt x="134" y="50"/>
                      <a:pt x="134" y="38"/>
                    </a:cubicBezTo>
                    <a:cubicBezTo>
                      <a:pt x="123" y="38"/>
                      <a:pt x="123" y="28"/>
                      <a:pt x="123" y="28"/>
                    </a:cubicBezTo>
                    <a:lnTo>
                      <a:pt x="101" y="5"/>
                    </a:lnTo>
                    <a:lnTo>
                      <a:pt x="79" y="5"/>
                    </a:lnTo>
                    <a:cubicBezTo>
                      <a:pt x="79" y="5"/>
                      <a:pt x="73" y="0"/>
                      <a:pt x="6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10" name="Google Shape;2910;p8"/>
              <p:cNvSpPr/>
              <p:nvPr/>
            </p:nvSpPr>
            <p:spPr>
              <a:xfrm>
                <a:off x="817664" y="2205055"/>
                <a:ext cx="7780" cy="5756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65" extrusionOk="0">
                    <a:moveTo>
                      <a:pt x="89" y="0"/>
                    </a:moveTo>
                    <a:cubicBezTo>
                      <a:pt x="81" y="0"/>
                      <a:pt x="72" y="3"/>
                      <a:pt x="67" y="9"/>
                    </a:cubicBezTo>
                    <a:lnTo>
                      <a:pt x="55" y="9"/>
                    </a:lnTo>
                    <a:cubicBezTo>
                      <a:pt x="33" y="9"/>
                      <a:pt x="22" y="20"/>
                      <a:pt x="11" y="31"/>
                    </a:cubicBezTo>
                    <a:cubicBezTo>
                      <a:pt x="0" y="42"/>
                      <a:pt x="0" y="53"/>
                      <a:pt x="0" y="64"/>
                    </a:cubicBezTo>
                    <a:lnTo>
                      <a:pt x="11" y="76"/>
                    </a:lnTo>
                    <a:cubicBezTo>
                      <a:pt x="11" y="86"/>
                      <a:pt x="11" y="86"/>
                      <a:pt x="22" y="98"/>
                    </a:cubicBezTo>
                    <a:cubicBezTo>
                      <a:pt x="22" y="109"/>
                      <a:pt x="33" y="120"/>
                      <a:pt x="45" y="120"/>
                    </a:cubicBezTo>
                    <a:cubicBezTo>
                      <a:pt x="45" y="131"/>
                      <a:pt x="55" y="131"/>
                      <a:pt x="55" y="131"/>
                    </a:cubicBezTo>
                    <a:cubicBezTo>
                      <a:pt x="78" y="153"/>
                      <a:pt x="100" y="165"/>
                      <a:pt x="134" y="165"/>
                    </a:cubicBezTo>
                    <a:cubicBezTo>
                      <a:pt x="156" y="165"/>
                      <a:pt x="178" y="165"/>
                      <a:pt x="200" y="153"/>
                    </a:cubicBezTo>
                    <a:cubicBezTo>
                      <a:pt x="211" y="142"/>
                      <a:pt x="211" y="142"/>
                      <a:pt x="211" y="131"/>
                    </a:cubicBezTo>
                    <a:cubicBezTo>
                      <a:pt x="223" y="120"/>
                      <a:pt x="223" y="109"/>
                      <a:pt x="211" y="109"/>
                    </a:cubicBezTo>
                    <a:lnTo>
                      <a:pt x="211" y="86"/>
                    </a:lnTo>
                    <a:cubicBezTo>
                      <a:pt x="200" y="76"/>
                      <a:pt x="200" y="64"/>
                      <a:pt x="189" y="64"/>
                    </a:cubicBezTo>
                    <a:cubicBezTo>
                      <a:pt x="178" y="42"/>
                      <a:pt x="167" y="31"/>
                      <a:pt x="144" y="20"/>
                    </a:cubicBezTo>
                    <a:cubicBezTo>
                      <a:pt x="134" y="20"/>
                      <a:pt x="134" y="9"/>
                      <a:pt x="122" y="9"/>
                    </a:cubicBezTo>
                    <a:lnTo>
                      <a:pt x="111" y="9"/>
                    </a:lnTo>
                    <a:cubicBezTo>
                      <a:pt x="106" y="3"/>
                      <a:pt x="97" y="0"/>
                      <a:pt x="8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11" name="Google Shape;2911;p8"/>
              <p:cNvSpPr/>
              <p:nvPr/>
            </p:nvSpPr>
            <p:spPr>
              <a:xfrm>
                <a:off x="816478" y="2219324"/>
                <a:ext cx="5094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34" extrusionOk="0">
                    <a:moveTo>
                      <a:pt x="56" y="0"/>
                    </a:moveTo>
                    <a:cubicBezTo>
                      <a:pt x="45" y="0"/>
                      <a:pt x="34" y="11"/>
                      <a:pt x="34" y="11"/>
                    </a:cubicBezTo>
                    <a:cubicBezTo>
                      <a:pt x="23" y="11"/>
                      <a:pt x="12" y="23"/>
                      <a:pt x="0" y="33"/>
                    </a:cubicBezTo>
                    <a:lnTo>
                      <a:pt x="0" y="45"/>
                    </a:lnTo>
                    <a:cubicBezTo>
                      <a:pt x="0" y="55"/>
                      <a:pt x="0" y="67"/>
                      <a:pt x="12" y="67"/>
                    </a:cubicBezTo>
                    <a:cubicBezTo>
                      <a:pt x="12" y="78"/>
                      <a:pt x="23" y="89"/>
                      <a:pt x="23" y="89"/>
                    </a:cubicBezTo>
                    <a:lnTo>
                      <a:pt x="34" y="100"/>
                    </a:lnTo>
                    <a:cubicBezTo>
                      <a:pt x="34" y="112"/>
                      <a:pt x="45" y="112"/>
                      <a:pt x="45" y="122"/>
                    </a:cubicBezTo>
                    <a:cubicBezTo>
                      <a:pt x="56" y="122"/>
                      <a:pt x="67" y="134"/>
                      <a:pt x="79" y="134"/>
                    </a:cubicBezTo>
                    <a:lnTo>
                      <a:pt x="123" y="134"/>
                    </a:lnTo>
                    <a:cubicBezTo>
                      <a:pt x="123" y="122"/>
                      <a:pt x="123" y="122"/>
                      <a:pt x="134" y="122"/>
                    </a:cubicBezTo>
                    <a:cubicBezTo>
                      <a:pt x="134" y="122"/>
                      <a:pt x="145" y="112"/>
                      <a:pt x="145" y="100"/>
                    </a:cubicBezTo>
                    <a:lnTo>
                      <a:pt x="145" y="78"/>
                    </a:lnTo>
                    <a:cubicBezTo>
                      <a:pt x="145" y="67"/>
                      <a:pt x="134" y="67"/>
                      <a:pt x="134" y="67"/>
                    </a:cubicBezTo>
                    <a:cubicBezTo>
                      <a:pt x="134" y="55"/>
                      <a:pt x="134" y="55"/>
                      <a:pt x="123" y="45"/>
                    </a:cubicBezTo>
                    <a:cubicBezTo>
                      <a:pt x="123" y="45"/>
                      <a:pt x="123" y="33"/>
                      <a:pt x="112" y="23"/>
                    </a:cubicBezTo>
                    <a:lnTo>
                      <a:pt x="101" y="11"/>
                    </a:lnTo>
                    <a:cubicBezTo>
                      <a:pt x="89" y="11"/>
                      <a:pt x="89" y="11"/>
                      <a:pt x="7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12" name="Google Shape;2912;p8"/>
              <p:cNvSpPr/>
              <p:nvPr/>
            </p:nvSpPr>
            <p:spPr>
              <a:xfrm>
                <a:off x="757481" y="2216429"/>
                <a:ext cx="49715" cy="30631"/>
              </a:xfrm>
              <a:custGeom>
                <a:avLst/>
                <a:gdLst/>
                <a:ahLst/>
                <a:cxnLst/>
                <a:rect l="l" t="t" r="r" b="b"/>
                <a:pathLst>
                  <a:path w="1425" h="878" extrusionOk="0">
                    <a:moveTo>
                      <a:pt x="870" y="0"/>
                    </a:moveTo>
                    <a:cubicBezTo>
                      <a:pt x="857" y="0"/>
                      <a:pt x="843" y="5"/>
                      <a:pt x="835" y="17"/>
                    </a:cubicBezTo>
                    <a:cubicBezTo>
                      <a:pt x="624" y="227"/>
                      <a:pt x="423" y="450"/>
                      <a:pt x="168" y="606"/>
                    </a:cubicBezTo>
                    <a:lnTo>
                      <a:pt x="134" y="606"/>
                    </a:lnTo>
                    <a:cubicBezTo>
                      <a:pt x="101" y="617"/>
                      <a:pt x="68" y="650"/>
                      <a:pt x="68" y="684"/>
                    </a:cubicBezTo>
                    <a:cubicBezTo>
                      <a:pt x="68" y="718"/>
                      <a:pt x="100" y="732"/>
                      <a:pt x="131" y="732"/>
                    </a:cubicBezTo>
                    <a:cubicBezTo>
                      <a:pt x="140" y="732"/>
                      <a:pt x="149" y="731"/>
                      <a:pt x="157" y="728"/>
                    </a:cubicBezTo>
                    <a:lnTo>
                      <a:pt x="157" y="728"/>
                    </a:lnTo>
                    <a:lnTo>
                      <a:pt x="57" y="795"/>
                    </a:lnTo>
                    <a:cubicBezTo>
                      <a:pt x="1" y="833"/>
                      <a:pt x="63" y="878"/>
                      <a:pt x="110" y="878"/>
                    </a:cubicBezTo>
                    <a:cubicBezTo>
                      <a:pt x="119" y="878"/>
                      <a:pt x="127" y="876"/>
                      <a:pt x="134" y="873"/>
                    </a:cubicBezTo>
                    <a:cubicBezTo>
                      <a:pt x="190" y="850"/>
                      <a:pt x="257" y="817"/>
                      <a:pt x="312" y="795"/>
                    </a:cubicBezTo>
                    <a:lnTo>
                      <a:pt x="357" y="795"/>
                    </a:lnTo>
                    <a:cubicBezTo>
                      <a:pt x="401" y="784"/>
                      <a:pt x="457" y="773"/>
                      <a:pt x="502" y="751"/>
                    </a:cubicBezTo>
                    <a:lnTo>
                      <a:pt x="535" y="751"/>
                    </a:lnTo>
                    <a:cubicBezTo>
                      <a:pt x="813" y="672"/>
                      <a:pt x="1080" y="517"/>
                      <a:pt x="1280" y="316"/>
                    </a:cubicBezTo>
                    <a:cubicBezTo>
                      <a:pt x="1291" y="316"/>
                      <a:pt x="1291" y="306"/>
                      <a:pt x="1291" y="306"/>
                    </a:cubicBezTo>
                    <a:lnTo>
                      <a:pt x="1380" y="306"/>
                    </a:lnTo>
                    <a:cubicBezTo>
                      <a:pt x="1392" y="294"/>
                      <a:pt x="1402" y="294"/>
                      <a:pt x="1402" y="283"/>
                    </a:cubicBezTo>
                    <a:lnTo>
                      <a:pt x="1414" y="272"/>
                    </a:lnTo>
                    <a:cubicBezTo>
                      <a:pt x="1424" y="272"/>
                      <a:pt x="1424" y="261"/>
                      <a:pt x="1424" y="250"/>
                    </a:cubicBezTo>
                    <a:lnTo>
                      <a:pt x="1424" y="239"/>
                    </a:lnTo>
                    <a:cubicBezTo>
                      <a:pt x="1424" y="227"/>
                      <a:pt x="1424" y="217"/>
                      <a:pt x="1414" y="217"/>
                    </a:cubicBezTo>
                    <a:lnTo>
                      <a:pt x="1402" y="205"/>
                    </a:lnTo>
                    <a:cubicBezTo>
                      <a:pt x="1392" y="195"/>
                      <a:pt x="1380" y="195"/>
                      <a:pt x="1369" y="183"/>
                    </a:cubicBezTo>
                    <a:lnTo>
                      <a:pt x="1336" y="183"/>
                    </a:lnTo>
                    <a:cubicBezTo>
                      <a:pt x="1325" y="172"/>
                      <a:pt x="1313" y="161"/>
                      <a:pt x="1303" y="161"/>
                    </a:cubicBezTo>
                    <a:lnTo>
                      <a:pt x="1291" y="161"/>
                    </a:lnTo>
                    <a:cubicBezTo>
                      <a:pt x="1269" y="150"/>
                      <a:pt x="1258" y="150"/>
                      <a:pt x="1247" y="150"/>
                    </a:cubicBezTo>
                    <a:cubicBezTo>
                      <a:pt x="1236" y="150"/>
                      <a:pt x="1236" y="150"/>
                      <a:pt x="1224" y="161"/>
                    </a:cubicBezTo>
                    <a:cubicBezTo>
                      <a:pt x="1214" y="161"/>
                      <a:pt x="1202" y="161"/>
                      <a:pt x="1202" y="172"/>
                    </a:cubicBezTo>
                    <a:cubicBezTo>
                      <a:pt x="1191" y="172"/>
                      <a:pt x="1180" y="183"/>
                      <a:pt x="1180" y="195"/>
                    </a:cubicBezTo>
                    <a:lnTo>
                      <a:pt x="1169" y="195"/>
                    </a:lnTo>
                    <a:cubicBezTo>
                      <a:pt x="1158" y="217"/>
                      <a:pt x="1147" y="227"/>
                      <a:pt x="1158" y="239"/>
                    </a:cubicBezTo>
                    <a:cubicBezTo>
                      <a:pt x="1158" y="261"/>
                      <a:pt x="1180" y="272"/>
                      <a:pt x="1191" y="272"/>
                    </a:cubicBezTo>
                    <a:cubicBezTo>
                      <a:pt x="1191" y="283"/>
                      <a:pt x="1202" y="283"/>
                      <a:pt x="1202" y="283"/>
                    </a:cubicBezTo>
                    <a:cubicBezTo>
                      <a:pt x="1091" y="361"/>
                      <a:pt x="980" y="439"/>
                      <a:pt x="858" y="494"/>
                    </a:cubicBezTo>
                    <a:cubicBezTo>
                      <a:pt x="824" y="517"/>
                      <a:pt x="791" y="539"/>
                      <a:pt x="757" y="550"/>
                    </a:cubicBezTo>
                    <a:cubicBezTo>
                      <a:pt x="774" y="524"/>
                      <a:pt x="738" y="499"/>
                      <a:pt x="706" y="499"/>
                    </a:cubicBezTo>
                    <a:cubicBezTo>
                      <a:pt x="696" y="499"/>
                      <a:pt x="687" y="501"/>
                      <a:pt x="680" y="506"/>
                    </a:cubicBezTo>
                    <a:cubicBezTo>
                      <a:pt x="624" y="517"/>
                      <a:pt x="579" y="539"/>
                      <a:pt x="535" y="561"/>
                    </a:cubicBezTo>
                    <a:cubicBezTo>
                      <a:pt x="635" y="484"/>
                      <a:pt x="724" y="395"/>
                      <a:pt x="824" y="306"/>
                    </a:cubicBezTo>
                    <a:cubicBezTo>
                      <a:pt x="848" y="281"/>
                      <a:pt x="820" y="263"/>
                      <a:pt x="795" y="263"/>
                    </a:cubicBezTo>
                    <a:cubicBezTo>
                      <a:pt x="785" y="263"/>
                      <a:pt x="775" y="266"/>
                      <a:pt x="769" y="272"/>
                    </a:cubicBezTo>
                    <a:cubicBezTo>
                      <a:pt x="680" y="339"/>
                      <a:pt x="591" y="405"/>
                      <a:pt x="502" y="484"/>
                    </a:cubicBezTo>
                    <a:cubicBezTo>
                      <a:pt x="646" y="350"/>
                      <a:pt x="779" y="195"/>
                      <a:pt x="902" y="49"/>
                    </a:cubicBezTo>
                    <a:cubicBezTo>
                      <a:pt x="924" y="20"/>
                      <a:pt x="897" y="0"/>
                      <a:pt x="870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13" name="Google Shape;2913;p8"/>
              <p:cNvSpPr/>
              <p:nvPr/>
            </p:nvSpPr>
            <p:spPr>
              <a:xfrm>
                <a:off x="495958" y="1971338"/>
                <a:ext cx="200254" cy="251923"/>
              </a:xfrm>
              <a:custGeom>
                <a:avLst/>
                <a:gdLst/>
                <a:ahLst/>
                <a:cxnLst/>
                <a:rect l="l" t="t" r="r" b="b"/>
                <a:pathLst>
                  <a:path w="5740" h="7221" extrusionOk="0">
                    <a:moveTo>
                      <a:pt x="2370" y="1"/>
                    </a:moveTo>
                    <a:cubicBezTo>
                      <a:pt x="1925" y="1"/>
                      <a:pt x="1580" y="913"/>
                      <a:pt x="1313" y="1369"/>
                    </a:cubicBezTo>
                    <a:cubicBezTo>
                      <a:pt x="1046" y="1814"/>
                      <a:pt x="468" y="2114"/>
                      <a:pt x="235" y="2437"/>
                    </a:cubicBezTo>
                    <a:cubicBezTo>
                      <a:pt x="1" y="2748"/>
                      <a:pt x="101" y="2971"/>
                      <a:pt x="79" y="3304"/>
                    </a:cubicBezTo>
                    <a:cubicBezTo>
                      <a:pt x="67" y="3638"/>
                      <a:pt x="67" y="4261"/>
                      <a:pt x="168" y="4595"/>
                    </a:cubicBezTo>
                    <a:cubicBezTo>
                      <a:pt x="267" y="4928"/>
                      <a:pt x="1002" y="6073"/>
                      <a:pt x="1480" y="6508"/>
                    </a:cubicBezTo>
                    <a:cubicBezTo>
                      <a:pt x="1970" y="6941"/>
                      <a:pt x="2603" y="7208"/>
                      <a:pt x="2981" y="7220"/>
                    </a:cubicBezTo>
                    <a:cubicBezTo>
                      <a:pt x="2998" y="7220"/>
                      <a:pt x="3016" y="7220"/>
                      <a:pt x="3035" y="7220"/>
                    </a:cubicBezTo>
                    <a:cubicBezTo>
                      <a:pt x="3478" y="7220"/>
                      <a:pt x="4672" y="7108"/>
                      <a:pt x="4672" y="7108"/>
                    </a:cubicBezTo>
                    <a:lnTo>
                      <a:pt x="5740" y="5072"/>
                    </a:lnTo>
                    <a:cubicBezTo>
                      <a:pt x="5740" y="5072"/>
                      <a:pt x="5673" y="4672"/>
                      <a:pt x="5250" y="3871"/>
                    </a:cubicBezTo>
                    <a:cubicBezTo>
                      <a:pt x="4828" y="3070"/>
                      <a:pt x="4772" y="3238"/>
                      <a:pt x="4372" y="2504"/>
                    </a:cubicBezTo>
                    <a:cubicBezTo>
                      <a:pt x="3972" y="1780"/>
                      <a:pt x="3938" y="1280"/>
                      <a:pt x="3671" y="769"/>
                    </a:cubicBezTo>
                    <a:cubicBezTo>
                      <a:pt x="3404" y="257"/>
                      <a:pt x="2815" y="12"/>
                      <a:pt x="2370" y="1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14" name="Google Shape;2914;p8"/>
              <p:cNvSpPr/>
              <p:nvPr/>
            </p:nvSpPr>
            <p:spPr>
              <a:xfrm>
                <a:off x="542918" y="2073317"/>
                <a:ext cx="153296" cy="144469"/>
              </a:xfrm>
              <a:custGeom>
                <a:avLst/>
                <a:gdLst/>
                <a:ahLst/>
                <a:cxnLst/>
                <a:rect l="l" t="t" r="r" b="b"/>
                <a:pathLst>
                  <a:path w="4394" h="4141" extrusionOk="0">
                    <a:moveTo>
                      <a:pt x="993" y="0"/>
                    </a:moveTo>
                    <a:cubicBezTo>
                      <a:pt x="829" y="0"/>
                      <a:pt x="665" y="56"/>
                      <a:pt x="545" y="170"/>
                    </a:cubicBezTo>
                    <a:cubicBezTo>
                      <a:pt x="456" y="248"/>
                      <a:pt x="401" y="359"/>
                      <a:pt x="345" y="470"/>
                    </a:cubicBezTo>
                    <a:cubicBezTo>
                      <a:pt x="134" y="904"/>
                      <a:pt x="1" y="1438"/>
                      <a:pt x="201" y="1883"/>
                    </a:cubicBezTo>
                    <a:cubicBezTo>
                      <a:pt x="278" y="2072"/>
                      <a:pt x="412" y="2238"/>
                      <a:pt x="434" y="2428"/>
                    </a:cubicBezTo>
                    <a:cubicBezTo>
                      <a:pt x="446" y="2528"/>
                      <a:pt x="434" y="2628"/>
                      <a:pt x="446" y="2728"/>
                    </a:cubicBezTo>
                    <a:cubicBezTo>
                      <a:pt x="468" y="2817"/>
                      <a:pt x="501" y="2895"/>
                      <a:pt x="545" y="2962"/>
                    </a:cubicBezTo>
                    <a:cubicBezTo>
                      <a:pt x="679" y="3195"/>
                      <a:pt x="857" y="3395"/>
                      <a:pt x="1068" y="3551"/>
                    </a:cubicBezTo>
                    <a:cubicBezTo>
                      <a:pt x="1257" y="3684"/>
                      <a:pt x="1457" y="3785"/>
                      <a:pt x="1680" y="3862"/>
                    </a:cubicBezTo>
                    <a:cubicBezTo>
                      <a:pt x="2069" y="3996"/>
                      <a:pt x="2458" y="4018"/>
                      <a:pt x="2859" y="4074"/>
                    </a:cubicBezTo>
                    <a:cubicBezTo>
                      <a:pt x="3004" y="4085"/>
                      <a:pt x="3137" y="4141"/>
                      <a:pt x="3281" y="4141"/>
                    </a:cubicBezTo>
                    <a:cubicBezTo>
                      <a:pt x="3304" y="4141"/>
                      <a:pt x="3337" y="4129"/>
                      <a:pt x="3360" y="4129"/>
                    </a:cubicBezTo>
                    <a:lnTo>
                      <a:pt x="4394" y="2149"/>
                    </a:lnTo>
                    <a:cubicBezTo>
                      <a:pt x="4394" y="2149"/>
                      <a:pt x="4327" y="1749"/>
                      <a:pt x="3904" y="948"/>
                    </a:cubicBezTo>
                    <a:cubicBezTo>
                      <a:pt x="3793" y="748"/>
                      <a:pt x="3716" y="615"/>
                      <a:pt x="3649" y="503"/>
                    </a:cubicBezTo>
                    <a:cubicBezTo>
                      <a:pt x="3503" y="469"/>
                      <a:pt x="3354" y="435"/>
                      <a:pt x="3208" y="435"/>
                    </a:cubicBezTo>
                    <a:cubicBezTo>
                      <a:pt x="3119" y="435"/>
                      <a:pt x="3032" y="447"/>
                      <a:pt x="2948" y="481"/>
                    </a:cubicBezTo>
                    <a:cubicBezTo>
                      <a:pt x="2793" y="543"/>
                      <a:pt x="2647" y="673"/>
                      <a:pt x="2485" y="673"/>
                    </a:cubicBezTo>
                    <a:cubicBezTo>
                      <a:pt x="2472" y="673"/>
                      <a:pt x="2460" y="672"/>
                      <a:pt x="2448" y="671"/>
                    </a:cubicBezTo>
                    <a:cubicBezTo>
                      <a:pt x="2236" y="637"/>
                      <a:pt x="2125" y="404"/>
                      <a:pt x="1924" y="348"/>
                    </a:cubicBezTo>
                    <a:cubicBezTo>
                      <a:pt x="1835" y="325"/>
                      <a:pt x="1736" y="337"/>
                      <a:pt x="1647" y="315"/>
                    </a:cubicBezTo>
                    <a:cubicBezTo>
                      <a:pt x="1558" y="281"/>
                      <a:pt x="1502" y="204"/>
                      <a:pt x="1424" y="147"/>
                    </a:cubicBezTo>
                    <a:cubicBezTo>
                      <a:pt x="1305" y="50"/>
                      <a:pt x="1149" y="0"/>
                      <a:pt x="99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15" name="Google Shape;2915;p8"/>
              <p:cNvSpPr/>
              <p:nvPr/>
            </p:nvSpPr>
            <p:spPr>
              <a:xfrm>
                <a:off x="520903" y="2130289"/>
                <a:ext cx="133794" cy="80451"/>
              </a:xfrm>
              <a:custGeom>
                <a:avLst/>
                <a:gdLst/>
                <a:ahLst/>
                <a:cxnLst/>
                <a:rect l="l" t="t" r="r" b="b"/>
                <a:pathLst>
                  <a:path w="3835" h="2306" extrusionOk="0">
                    <a:moveTo>
                      <a:pt x="39" y="1"/>
                    </a:moveTo>
                    <a:cubicBezTo>
                      <a:pt x="22" y="1"/>
                      <a:pt x="0" y="11"/>
                      <a:pt x="9" y="27"/>
                    </a:cubicBezTo>
                    <a:cubicBezTo>
                      <a:pt x="632" y="1050"/>
                      <a:pt x="1544" y="1940"/>
                      <a:pt x="2733" y="2219"/>
                    </a:cubicBezTo>
                    <a:cubicBezTo>
                      <a:pt x="2901" y="2263"/>
                      <a:pt x="3067" y="2285"/>
                      <a:pt x="3234" y="2296"/>
                    </a:cubicBezTo>
                    <a:cubicBezTo>
                      <a:pt x="3307" y="2301"/>
                      <a:pt x="3381" y="2305"/>
                      <a:pt x="3456" y="2305"/>
                    </a:cubicBezTo>
                    <a:cubicBezTo>
                      <a:pt x="3563" y="2305"/>
                      <a:pt x="3669" y="2296"/>
                      <a:pt x="3768" y="2263"/>
                    </a:cubicBezTo>
                    <a:cubicBezTo>
                      <a:pt x="3835" y="2229"/>
                      <a:pt x="3779" y="2163"/>
                      <a:pt x="3724" y="2163"/>
                    </a:cubicBezTo>
                    <a:lnTo>
                      <a:pt x="3556" y="2163"/>
                    </a:lnTo>
                    <a:cubicBezTo>
                      <a:pt x="2622" y="1907"/>
                      <a:pt x="1755" y="1418"/>
                      <a:pt x="1077" y="717"/>
                    </a:cubicBezTo>
                    <a:cubicBezTo>
                      <a:pt x="876" y="516"/>
                      <a:pt x="687" y="294"/>
                      <a:pt x="521" y="61"/>
                    </a:cubicBezTo>
                    <a:cubicBezTo>
                      <a:pt x="516" y="53"/>
                      <a:pt x="508" y="49"/>
                      <a:pt x="500" y="49"/>
                    </a:cubicBezTo>
                    <a:cubicBezTo>
                      <a:pt x="484" y="49"/>
                      <a:pt x="469" y="61"/>
                      <a:pt x="476" y="83"/>
                    </a:cubicBezTo>
                    <a:cubicBezTo>
                      <a:pt x="1021" y="939"/>
                      <a:pt x="1877" y="1606"/>
                      <a:pt x="2822" y="1996"/>
                    </a:cubicBezTo>
                    <a:cubicBezTo>
                      <a:pt x="2990" y="2063"/>
                      <a:pt x="3156" y="2118"/>
                      <a:pt x="3334" y="2174"/>
                    </a:cubicBezTo>
                    <a:lnTo>
                      <a:pt x="3279" y="2174"/>
                    </a:lnTo>
                    <a:cubicBezTo>
                      <a:pt x="3134" y="2163"/>
                      <a:pt x="3000" y="2152"/>
                      <a:pt x="2856" y="2130"/>
                    </a:cubicBezTo>
                    <a:cubicBezTo>
                      <a:pt x="2567" y="2085"/>
                      <a:pt x="2278" y="1996"/>
                      <a:pt x="2011" y="1863"/>
                    </a:cubicBezTo>
                    <a:cubicBezTo>
                      <a:pt x="1477" y="1606"/>
                      <a:pt x="1021" y="1228"/>
                      <a:pt x="642" y="795"/>
                    </a:cubicBezTo>
                    <a:cubicBezTo>
                      <a:pt x="432" y="550"/>
                      <a:pt x="231" y="283"/>
                      <a:pt x="53" y="5"/>
                    </a:cubicBezTo>
                    <a:cubicBezTo>
                      <a:pt x="50" y="2"/>
                      <a:pt x="45" y="1"/>
                      <a:pt x="39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16" name="Google Shape;2916;p8"/>
              <p:cNvSpPr/>
              <p:nvPr/>
            </p:nvSpPr>
            <p:spPr>
              <a:xfrm>
                <a:off x="565909" y="2090552"/>
                <a:ext cx="82021" cy="96255"/>
              </a:xfrm>
              <a:custGeom>
                <a:avLst/>
                <a:gdLst/>
                <a:ahLst/>
                <a:cxnLst/>
                <a:rect l="l" t="t" r="r" b="b"/>
                <a:pathLst>
                  <a:path w="2351" h="2759" extrusionOk="0">
                    <a:moveTo>
                      <a:pt x="41" y="0"/>
                    </a:moveTo>
                    <a:cubicBezTo>
                      <a:pt x="21" y="0"/>
                      <a:pt x="1" y="16"/>
                      <a:pt x="9" y="32"/>
                    </a:cubicBezTo>
                    <a:cubicBezTo>
                      <a:pt x="521" y="832"/>
                      <a:pt x="877" y="1778"/>
                      <a:pt x="1633" y="2390"/>
                    </a:cubicBezTo>
                    <a:cubicBezTo>
                      <a:pt x="1822" y="2545"/>
                      <a:pt x="2033" y="2679"/>
                      <a:pt x="2266" y="2757"/>
                    </a:cubicBezTo>
                    <a:cubicBezTo>
                      <a:pt x="2270" y="2758"/>
                      <a:pt x="2274" y="2759"/>
                      <a:pt x="2278" y="2759"/>
                    </a:cubicBezTo>
                    <a:cubicBezTo>
                      <a:pt x="2311" y="2759"/>
                      <a:pt x="2351" y="2722"/>
                      <a:pt x="2311" y="2713"/>
                    </a:cubicBezTo>
                    <a:cubicBezTo>
                      <a:pt x="1443" y="2345"/>
                      <a:pt x="966" y="1500"/>
                      <a:pt x="521" y="721"/>
                    </a:cubicBezTo>
                    <a:cubicBezTo>
                      <a:pt x="376" y="477"/>
                      <a:pt x="232" y="243"/>
                      <a:pt x="64" y="9"/>
                    </a:cubicBezTo>
                    <a:cubicBezTo>
                      <a:pt x="58" y="3"/>
                      <a:pt x="49" y="0"/>
                      <a:pt x="41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17" name="Google Shape;2917;p8"/>
              <p:cNvSpPr/>
              <p:nvPr/>
            </p:nvSpPr>
            <p:spPr>
              <a:xfrm>
                <a:off x="587017" y="2068746"/>
                <a:ext cx="75845" cy="99743"/>
              </a:xfrm>
              <a:custGeom>
                <a:avLst/>
                <a:gdLst/>
                <a:ahLst/>
                <a:cxnLst/>
                <a:rect l="l" t="t" r="r" b="b"/>
                <a:pathLst>
                  <a:path w="2174" h="2859" extrusionOk="0">
                    <a:moveTo>
                      <a:pt x="45" y="0"/>
                    </a:moveTo>
                    <a:cubicBezTo>
                      <a:pt x="24" y="0"/>
                      <a:pt x="1" y="12"/>
                      <a:pt x="15" y="34"/>
                    </a:cubicBezTo>
                    <a:cubicBezTo>
                      <a:pt x="249" y="501"/>
                      <a:pt x="494" y="980"/>
                      <a:pt x="727" y="1447"/>
                    </a:cubicBezTo>
                    <a:cubicBezTo>
                      <a:pt x="838" y="1669"/>
                      <a:pt x="950" y="1902"/>
                      <a:pt x="1072" y="2114"/>
                    </a:cubicBezTo>
                    <a:cubicBezTo>
                      <a:pt x="1184" y="2314"/>
                      <a:pt x="1306" y="2492"/>
                      <a:pt x="1483" y="2636"/>
                    </a:cubicBezTo>
                    <a:cubicBezTo>
                      <a:pt x="1634" y="2759"/>
                      <a:pt x="1826" y="2858"/>
                      <a:pt x="2022" y="2858"/>
                    </a:cubicBezTo>
                    <a:cubicBezTo>
                      <a:pt x="2058" y="2858"/>
                      <a:pt x="2093" y="2855"/>
                      <a:pt x="2129" y="2848"/>
                    </a:cubicBezTo>
                    <a:cubicBezTo>
                      <a:pt x="2173" y="2848"/>
                      <a:pt x="2162" y="2804"/>
                      <a:pt x="2118" y="2792"/>
                    </a:cubicBezTo>
                    <a:cubicBezTo>
                      <a:pt x="1906" y="2781"/>
                      <a:pt x="1717" y="2703"/>
                      <a:pt x="1550" y="2570"/>
                    </a:cubicBezTo>
                    <a:cubicBezTo>
                      <a:pt x="1384" y="2436"/>
                      <a:pt x="1261" y="2258"/>
                      <a:pt x="1161" y="2070"/>
                    </a:cubicBezTo>
                    <a:cubicBezTo>
                      <a:pt x="917" y="1647"/>
                      <a:pt x="694" y="1202"/>
                      <a:pt x="472" y="768"/>
                    </a:cubicBezTo>
                    <a:cubicBezTo>
                      <a:pt x="338" y="523"/>
                      <a:pt x="205" y="268"/>
                      <a:pt x="71" y="12"/>
                    </a:cubicBezTo>
                    <a:cubicBezTo>
                      <a:pt x="67" y="4"/>
                      <a:pt x="56" y="0"/>
                      <a:pt x="45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18" name="Google Shape;2918;p8"/>
              <p:cNvSpPr/>
              <p:nvPr/>
            </p:nvSpPr>
            <p:spPr>
              <a:xfrm>
                <a:off x="543860" y="2096064"/>
                <a:ext cx="114745" cy="98801"/>
              </a:xfrm>
              <a:custGeom>
                <a:avLst/>
                <a:gdLst/>
                <a:ahLst/>
                <a:cxnLst/>
                <a:rect l="l" t="t" r="r" b="b"/>
                <a:pathLst>
                  <a:path w="3289" h="2832" extrusionOk="0">
                    <a:moveTo>
                      <a:pt x="25" y="0"/>
                    </a:moveTo>
                    <a:cubicBezTo>
                      <a:pt x="13" y="0"/>
                      <a:pt x="0" y="6"/>
                      <a:pt x="7" y="19"/>
                    </a:cubicBezTo>
                    <a:cubicBezTo>
                      <a:pt x="7" y="52"/>
                      <a:pt x="185" y="308"/>
                      <a:pt x="241" y="408"/>
                    </a:cubicBezTo>
                    <a:lnTo>
                      <a:pt x="508" y="775"/>
                    </a:lnTo>
                    <a:cubicBezTo>
                      <a:pt x="686" y="1020"/>
                      <a:pt x="874" y="1264"/>
                      <a:pt x="1074" y="1487"/>
                    </a:cubicBezTo>
                    <a:cubicBezTo>
                      <a:pt x="1275" y="1720"/>
                      <a:pt x="1486" y="1942"/>
                      <a:pt x="1697" y="2165"/>
                    </a:cubicBezTo>
                    <a:cubicBezTo>
                      <a:pt x="1897" y="2365"/>
                      <a:pt x="2109" y="2565"/>
                      <a:pt x="2365" y="2699"/>
                    </a:cubicBezTo>
                    <a:cubicBezTo>
                      <a:pt x="2519" y="2776"/>
                      <a:pt x="2708" y="2831"/>
                      <a:pt x="2891" y="2831"/>
                    </a:cubicBezTo>
                    <a:cubicBezTo>
                      <a:pt x="3024" y="2831"/>
                      <a:pt x="3154" y="2802"/>
                      <a:pt x="3266" y="2732"/>
                    </a:cubicBezTo>
                    <a:cubicBezTo>
                      <a:pt x="3288" y="2721"/>
                      <a:pt x="3288" y="2688"/>
                      <a:pt x="3266" y="2676"/>
                    </a:cubicBezTo>
                    <a:cubicBezTo>
                      <a:pt x="3259" y="2664"/>
                      <a:pt x="3245" y="2658"/>
                      <a:pt x="3228" y="2658"/>
                    </a:cubicBezTo>
                    <a:cubicBezTo>
                      <a:pt x="3216" y="2658"/>
                      <a:pt x="3202" y="2661"/>
                      <a:pt x="3188" y="2666"/>
                    </a:cubicBezTo>
                    <a:cubicBezTo>
                      <a:pt x="3081" y="2705"/>
                      <a:pt x="2974" y="2735"/>
                      <a:pt x="2853" y="2735"/>
                    </a:cubicBezTo>
                    <a:cubicBezTo>
                      <a:pt x="2835" y="2735"/>
                      <a:pt x="2817" y="2734"/>
                      <a:pt x="2799" y="2732"/>
                    </a:cubicBezTo>
                    <a:cubicBezTo>
                      <a:pt x="2665" y="2721"/>
                      <a:pt x="2532" y="2676"/>
                      <a:pt x="2409" y="2610"/>
                    </a:cubicBezTo>
                    <a:cubicBezTo>
                      <a:pt x="2164" y="2488"/>
                      <a:pt x="1953" y="2288"/>
                      <a:pt x="1753" y="2087"/>
                    </a:cubicBezTo>
                    <a:cubicBezTo>
                      <a:pt x="1341" y="1687"/>
                      <a:pt x="963" y="1253"/>
                      <a:pt x="619" y="797"/>
                    </a:cubicBezTo>
                    <a:cubicBezTo>
                      <a:pt x="518" y="674"/>
                      <a:pt x="429" y="541"/>
                      <a:pt x="330" y="419"/>
                    </a:cubicBezTo>
                    <a:cubicBezTo>
                      <a:pt x="241" y="286"/>
                      <a:pt x="152" y="141"/>
                      <a:pt x="40" y="7"/>
                    </a:cubicBezTo>
                    <a:cubicBezTo>
                      <a:pt x="40" y="3"/>
                      <a:pt x="33" y="0"/>
                      <a:pt x="25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19" name="Google Shape;2919;p8"/>
              <p:cNvSpPr/>
              <p:nvPr/>
            </p:nvSpPr>
            <p:spPr>
              <a:xfrm>
                <a:off x="610985" y="2084830"/>
                <a:ext cx="35899" cy="62972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805" extrusionOk="0">
                    <a:moveTo>
                      <a:pt x="53" y="1"/>
                    </a:moveTo>
                    <a:cubicBezTo>
                      <a:pt x="26" y="1"/>
                      <a:pt x="1" y="15"/>
                      <a:pt x="7" y="40"/>
                    </a:cubicBezTo>
                    <a:cubicBezTo>
                      <a:pt x="107" y="385"/>
                      <a:pt x="240" y="707"/>
                      <a:pt x="396" y="1030"/>
                    </a:cubicBezTo>
                    <a:cubicBezTo>
                      <a:pt x="463" y="1174"/>
                      <a:pt x="541" y="1330"/>
                      <a:pt x="630" y="1475"/>
                    </a:cubicBezTo>
                    <a:cubicBezTo>
                      <a:pt x="707" y="1597"/>
                      <a:pt x="796" y="1720"/>
                      <a:pt x="919" y="1797"/>
                    </a:cubicBezTo>
                    <a:cubicBezTo>
                      <a:pt x="929" y="1802"/>
                      <a:pt x="941" y="1804"/>
                      <a:pt x="953" y="1804"/>
                    </a:cubicBezTo>
                    <a:cubicBezTo>
                      <a:pt x="992" y="1804"/>
                      <a:pt x="1029" y="1779"/>
                      <a:pt x="986" y="1753"/>
                    </a:cubicBezTo>
                    <a:cubicBezTo>
                      <a:pt x="863" y="1664"/>
                      <a:pt x="786" y="1542"/>
                      <a:pt x="707" y="1419"/>
                    </a:cubicBezTo>
                    <a:cubicBezTo>
                      <a:pt x="630" y="1275"/>
                      <a:pt x="552" y="1119"/>
                      <a:pt x="474" y="964"/>
                    </a:cubicBezTo>
                    <a:cubicBezTo>
                      <a:pt x="341" y="663"/>
                      <a:pt x="218" y="341"/>
                      <a:pt x="107" y="29"/>
                    </a:cubicBezTo>
                    <a:cubicBezTo>
                      <a:pt x="97" y="10"/>
                      <a:pt x="74" y="1"/>
                      <a:pt x="53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20" name="Google Shape;2920;p8"/>
              <p:cNvSpPr/>
              <p:nvPr/>
            </p:nvSpPr>
            <p:spPr>
              <a:xfrm>
                <a:off x="607601" y="2055524"/>
                <a:ext cx="26375" cy="43574"/>
              </a:xfrm>
              <a:custGeom>
                <a:avLst/>
                <a:gdLst/>
                <a:ahLst/>
                <a:cxnLst/>
                <a:rect l="l" t="t" r="r" b="b"/>
                <a:pathLst>
                  <a:path w="756" h="1249" extrusionOk="0">
                    <a:moveTo>
                      <a:pt x="37" y="1"/>
                    </a:moveTo>
                    <a:cubicBezTo>
                      <a:pt x="19" y="1"/>
                      <a:pt x="1" y="13"/>
                      <a:pt x="15" y="35"/>
                    </a:cubicBezTo>
                    <a:cubicBezTo>
                      <a:pt x="293" y="402"/>
                      <a:pt x="515" y="803"/>
                      <a:pt x="693" y="1236"/>
                    </a:cubicBezTo>
                    <a:cubicBezTo>
                      <a:pt x="698" y="1244"/>
                      <a:pt x="709" y="1248"/>
                      <a:pt x="720" y="1248"/>
                    </a:cubicBezTo>
                    <a:cubicBezTo>
                      <a:pt x="738" y="1248"/>
                      <a:pt x="756" y="1239"/>
                      <a:pt x="749" y="1225"/>
                    </a:cubicBezTo>
                    <a:cubicBezTo>
                      <a:pt x="604" y="780"/>
                      <a:pt x="360" y="368"/>
                      <a:pt x="60" y="12"/>
                    </a:cubicBezTo>
                    <a:cubicBezTo>
                      <a:pt x="56" y="5"/>
                      <a:pt x="46" y="1"/>
                      <a:pt x="37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21" name="Google Shape;2921;p8"/>
              <p:cNvSpPr/>
              <p:nvPr/>
            </p:nvSpPr>
            <p:spPr>
              <a:xfrm>
                <a:off x="625289" y="2054477"/>
                <a:ext cx="55401" cy="88719"/>
              </a:xfrm>
              <a:custGeom>
                <a:avLst/>
                <a:gdLst/>
                <a:ahLst/>
                <a:cxnLst/>
                <a:rect l="l" t="t" r="r" b="b"/>
                <a:pathLst>
                  <a:path w="1588" h="2543" extrusionOk="0">
                    <a:moveTo>
                      <a:pt x="46" y="0"/>
                    </a:moveTo>
                    <a:cubicBezTo>
                      <a:pt x="26" y="0"/>
                      <a:pt x="1" y="16"/>
                      <a:pt x="8" y="32"/>
                    </a:cubicBezTo>
                    <a:cubicBezTo>
                      <a:pt x="220" y="410"/>
                      <a:pt x="386" y="821"/>
                      <a:pt x="520" y="1233"/>
                    </a:cubicBezTo>
                    <a:cubicBezTo>
                      <a:pt x="643" y="1611"/>
                      <a:pt x="709" y="2034"/>
                      <a:pt x="1009" y="2323"/>
                    </a:cubicBezTo>
                    <a:cubicBezTo>
                      <a:pt x="1125" y="2428"/>
                      <a:pt x="1299" y="2543"/>
                      <a:pt x="1466" y="2543"/>
                    </a:cubicBezTo>
                    <a:cubicBezTo>
                      <a:pt x="1492" y="2543"/>
                      <a:pt x="1518" y="2540"/>
                      <a:pt x="1543" y="2534"/>
                    </a:cubicBezTo>
                    <a:cubicBezTo>
                      <a:pt x="1588" y="2523"/>
                      <a:pt x="1588" y="2467"/>
                      <a:pt x="1543" y="2456"/>
                    </a:cubicBezTo>
                    <a:cubicBezTo>
                      <a:pt x="1466" y="2445"/>
                      <a:pt x="1387" y="2434"/>
                      <a:pt x="1310" y="2400"/>
                    </a:cubicBezTo>
                    <a:cubicBezTo>
                      <a:pt x="1232" y="2367"/>
                      <a:pt x="1154" y="2311"/>
                      <a:pt x="1098" y="2256"/>
                    </a:cubicBezTo>
                    <a:cubicBezTo>
                      <a:pt x="954" y="2123"/>
                      <a:pt x="865" y="1945"/>
                      <a:pt x="798" y="1767"/>
                    </a:cubicBezTo>
                    <a:cubicBezTo>
                      <a:pt x="732" y="1589"/>
                      <a:pt x="676" y="1389"/>
                      <a:pt x="609" y="1199"/>
                    </a:cubicBezTo>
                    <a:cubicBezTo>
                      <a:pt x="542" y="1010"/>
                      <a:pt x="465" y="821"/>
                      <a:pt x="386" y="632"/>
                    </a:cubicBezTo>
                    <a:cubicBezTo>
                      <a:pt x="287" y="421"/>
                      <a:pt x="176" y="210"/>
                      <a:pt x="64" y="9"/>
                    </a:cubicBezTo>
                    <a:cubicBezTo>
                      <a:pt x="61" y="3"/>
                      <a:pt x="54" y="0"/>
                      <a:pt x="46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22" name="Google Shape;2922;p8"/>
              <p:cNvSpPr/>
              <p:nvPr/>
            </p:nvSpPr>
            <p:spPr>
              <a:xfrm>
                <a:off x="649781" y="2094564"/>
                <a:ext cx="22119" cy="32271"/>
              </a:xfrm>
              <a:custGeom>
                <a:avLst/>
                <a:gdLst/>
                <a:ahLst/>
                <a:cxnLst/>
                <a:rect l="l" t="t" r="r" b="b"/>
                <a:pathLst>
                  <a:path w="634" h="925" extrusionOk="0">
                    <a:moveTo>
                      <a:pt x="62" y="1"/>
                    </a:moveTo>
                    <a:cubicBezTo>
                      <a:pt x="32" y="1"/>
                      <a:pt x="1" y="18"/>
                      <a:pt x="7" y="50"/>
                    </a:cubicBezTo>
                    <a:cubicBezTo>
                      <a:pt x="96" y="373"/>
                      <a:pt x="274" y="695"/>
                      <a:pt x="530" y="918"/>
                    </a:cubicBezTo>
                    <a:cubicBezTo>
                      <a:pt x="537" y="923"/>
                      <a:pt x="547" y="925"/>
                      <a:pt x="558" y="925"/>
                    </a:cubicBezTo>
                    <a:cubicBezTo>
                      <a:pt x="593" y="925"/>
                      <a:pt x="633" y="899"/>
                      <a:pt x="608" y="873"/>
                    </a:cubicBezTo>
                    <a:cubicBezTo>
                      <a:pt x="497" y="751"/>
                      <a:pt x="396" y="628"/>
                      <a:pt x="307" y="484"/>
                    </a:cubicBezTo>
                    <a:cubicBezTo>
                      <a:pt x="218" y="339"/>
                      <a:pt x="152" y="195"/>
                      <a:pt x="107" y="28"/>
                    </a:cubicBezTo>
                    <a:cubicBezTo>
                      <a:pt x="103" y="9"/>
                      <a:pt x="83" y="1"/>
                      <a:pt x="62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23" name="Google Shape;2923;p8"/>
              <p:cNvSpPr/>
              <p:nvPr/>
            </p:nvSpPr>
            <p:spPr>
              <a:xfrm>
                <a:off x="612276" y="2142779"/>
                <a:ext cx="42284" cy="37051"/>
              </a:xfrm>
              <a:custGeom>
                <a:avLst/>
                <a:gdLst/>
                <a:ahLst/>
                <a:cxnLst/>
                <a:rect l="l" t="t" r="r" b="b"/>
                <a:pathLst>
                  <a:path w="1212" h="1062" extrusionOk="0">
                    <a:moveTo>
                      <a:pt x="66" y="1"/>
                    </a:moveTo>
                    <a:cubicBezTo>
                      <a:pt x="34" y="1"/>
                      <a:pt x="1" y="20"/>
                      <a:pt x="15" y="47"/>
                    </a:cubicBezTo>
                    <a:cubicBezTo>
                      <a:pt x="203" y="514"/>
                      <a:pt x="626" y="937"/>
                      <a:pt x="1127" y="1060"/>
                    </a:cubicBezTo>
                    <a:cubicBezTo>
                      <a:pt x="1131" y="1061"/>
                      <a:pt x="1135" y="1061"/>
                      <a:pt x="1138" y="1061"/>
                    </a:cubicBezTo>
                    <a:cubicBezTo>
                      <a:pt x="1178" y="1061"/>
                      <a:pt x="1211" y="1012"/>
                      <a:pt x="1160" y="982"/>
                    </a:cubicBezTo>
                    <a:cubicBezTo>
                      <a:pt x="937" y="893"/>
                      <a:pt x="727" y="781"/>
                      <a:pt x="537" y="615"/>
                    </a:cubicBezTo>
                    <a:cubicBezTo>
                      <a:pt x="359" y="459"/>
                      <a:pt x="215" y="259"/>
                      <a:pt x="114" y="25"/>
                    </a:cubicBezTo>
                    <a:cubicBezTo>
                      <a:pt x="106" y="8"/>
                      <a:pt x="86" y="1"/>
                      <a:pt x="66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24" name="Google Shape;2924;p8"/>
              <p:cNvSpPr/>
              <p:nvPr/>
            </p:nvSpPr>
            <p:spPr>
              <a:xfrm>
                <a:off x="623231" y="2041254"/>
                <a:ext cx="171542" cy="247352"/>
              </a:xfrm>
              <a:custGeom>
                <a:avLst/>
                <a:gdLst/>
                <a:ahLst/>
                <a:cxnLst/>
                <a:rect l="l" t="t" r="r" b="b"/>
                <a:pathLst>
                  <a:path w="4917" h="7090" extrusionOk="0">
                    <a:moveTo>
                      <a:pt x="3243" y="0"/>
                    </a:moveTo>
                    <a:cubicBezTo>
                      <a:pt x="3194" y="0"/>
                      <a:pt x="3133" y="13"/>
                      <a:pt x="3048" y="33"/>
                    </a:cubicBezTo>
                    <a:cubicBezTo>
                      <a:pt x="2759" y="99"/>
                      <a:pt x="2637" y="666"/>
                      <a:pt x="2470" y="911"/>
                    </a:cubicBezTo>
                    <a:cubicBezTo>
                      <a:pt x="2303" y="1145"/>
                      <a:pt x="2292" y="1145"/>
                      <a:pt x="1769" y="1434"/>
                    </a:cubicBezTo>
                    <a:cubicBezTo>
                      <a:pt x="1246" y="1723"/>
                      <a:pt x="1102" y="1845"/>
                      <a:pt x="546" y="2702"/>
                    </a:cubicBezTo>
                    <a:cubicBezTo>
                      <a:pt x="1" y="3569"/>
                      <a:pt x="146" y="4348"/>
                      <a:pt x="946" y="5616"/>
                    </a:cubicBezTo>
                    <a:cubicBezTo>
                      <a:pt x="1046" y="5760"/>
                      <a:pt x="935" y="5716"/>
                      <a:pt x="1224" y="5916"/>
                    </a:cubicBezTo>
                    <a:cubicBezTo>
                      <a:pt x="1513" y="6105"/>
                      <a:pt x="2092" y="6472"/>
                      <a:pt x="2481" y="6828"/>
                    </a:cubicBezTo>
                    <a:cubicBezTo>
                      <a:pt x="2689" y="7013"/>
                      <a:pt x="2870" y="7089"/>
                      <a:pt x="3069" y="7089"/>
                    </a:cubicBezTo>
                    <a:cubicBezTo>
                      <a:pt x="3253" y="7089"/>
                      <a:pt x="3453" y="7024"/>
                      <a:pt x="3705" y="6917"/>
                    </a:cubicBezTo>
                    <a:cubicBezTo>
                      <a:pt x="4227" y="6706"/>
                      <a:pt x="4239" y="6684"/>
                      <a:pt x="4583" y="6239"/>
                    </a:cubicBezTo>
                    <a:cubicBezTo>
                      <a:pt x="4917" y="5782"/>
                      <a:pt x="4672" y="5849"/>
                      <a:pt x="4583" y="5449"/>
                    </a:cubicBezTo>
                    <a:cubicBezTo>
                      <a:pt x="4505" y="5060"/>
                      <a:pt x="4316" y="5349"/>
                      <a:pt x="3905" y="4937"/>
                    </a:cubicBezTo>
                    <a:cubicBezTo>
                      <a:pt x="3493" y="4526"/>
                      <a:pt x="3771" y="4704"/>
                      <a:pt x="3471" y="4069"/>
                    </a:cubicBezTo>
                    <a:cubicBezTo>
                      <a:pt x="3171" y="3447"/>
                      <a:pt x="3560" y="2824"/>
                      <a:pt x="3638" y="2290"/>
                    </a:cubicBezTo>
                    <a:cubicBezTo>
                      <a:pt x="3715" y="1768"/>
                      <a:pt x="3849" y="1400"/>
                      <a:pt x="3883" y="945"/>
                    </a:cubicBezTo>
                    <a:cubicBezTo>
                      <a:pt x="3916" y="500"/>
                      <a:pt x="3760" y="633"/>
                      <a:pt x="3549" y="310"/>
                    </a:cubicBezTo>
                    <a:cubicBezTo>
                      <a:pt x="3408" y="75"/>
                      <a:pt x="3360" y="0"/>
                      <a:pt x="324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25" name="Google Shape;2925;p8"/>
              <p:cNvSpPr/>
              <p:nvPr/>
            </p:nvSpPr>
            <p:spPr>
              <a:xfrm>
                <a:off x="623231" y="2068363"/>
                <a:ext cx="116838" cy="220070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6308" extrusionOk="0">
                    <a:moveTo>
                      <a:pt x="2548" y="0"/>
                    </a:moveTo>
                    <a:cubicBezTo>
                      <a:pt x="2526" y="45"/>
                      <a:pt x="2492" y="89"/>
                      <a:pt x="2470" y="134"/>
                    </a:cubicBezTo>
                    <a:cubicBezTo>
                      <a:pt x="2303" y="368"/>
                      <a:pt x="2292" y="368"/>
                      <a:pt x="1769" y="657"/>
                    </a:cubicBezTo>
                    <a:cubicBezTo>
                      <a:pt x="1246" y="946"/>
                      <a:pt x="1102" y="1068"/>
                      <a:pt x="546" y="1925"/>
                    </a:cubicBezTo>
                    <a:cubicBezTo>
                      <a:pt x="1" y="2792"/>
                      <a:pt x="146" y="3571"/>
                      <a:pt x="946" y="4839"/>
                    </a:cubicBezTo>
                    <a:cubicBezTo>
                      <a:pt x="1046" y="4983"/>
                      <a:pt x="935" y="4939"/>
                      <a:pt x="1224" y="5139"/>
                    </a:cubicBezTo>
                    <a:cubicBezTo>
                      <a:pt x="1513" y="5328"/>
                      <a:pt x="2092" y="5695"/>
                      <a:pt x="2481" y="6051"/>
                    </a:cubicBezTo>
                    <a:cubicBezTo>
                      <a:pt x="2659" y="6206"/>
                      <a:pt x="2815" y="6285"/>
                      <a:pt x="2981" y="6307"/>
                    </a:cubicBezTo>
                    <a:cubicBezTo>
                      <a:pt x="3070" y="6240"/>
                      <a:pt x="3149" y="6151"/>
                      <a:pt x="3215" y="6062"/>
                    </a:cubicBezTo>
                    <a:cubicBezTo>
                      <a:pt x="3282" y="5984"/>
                      <a:pt x="3349" y="5862"/>
                      <a:pt x="3293" y="5773"/>
                    </a:cubicBezTo>
                    <a:cubicBezTo>
                      <a:pt x="3270" y="5739"/>
                      <a:pt x="3238" y="5717"/>
                      <a:pt x="3204" y="5695"/>
                    </a:cubicBezTo>
                    <a:cubicBezTo>
                      <a:pt x="2815" y="5417"/>
                      <a:pt x="2615" y="4950"/>
                      <a:pt x="2281" y="4627"/>
                    </a:cubicBezTo>
                    <a:cubicBezTo>
                      <a:pt x="2214" y="4560"/>
                      <a:pt x="2148" y="4505"/>
                      <a:pt x="2103" y="4427"/>
                    </a:cubicBezTo>
                    <a:cubicBezTo>
                      <a:pt x="2047" y="4360"/>
                      <a:pt x="2025" y="4271"/>
                      <a:pt x="2003" y="4182"/>
                    </a:cubicBezTo>
                    <a:cubicBezTo>
                      <a:pt x="1947" y="3994"/>
                      <a:pt x="1891" y="3804"/>
                      <a:pt x="1847" y="3604"/>
                    </a:cubicBezTo>
                    <a:cubicBezTo>
                      <a:pt x="1814" y="3493"/>
                      <a:pt x="1780" y="3371"/>
                      <a:pt x="1780" y="3248"/>
                    </a:cubicBezTo>
                    <a:cubicBezTo>
                      <a:pt x="1780" y="3126"/>
                      <a:pt x="1802" y="3003"/>
                      <a:pt x="1847" y="2881"/>
                    </a:cubicBezTo>
                    <a:cubicBezTo>
                      <a:pt x="1914" y="2681"/>
                      <a:pt x="2014" y="2492"/>
                      <a:pt x="2125" y="2314"/>
                    </a:cubicBezTo>
                    <a:cubicBezTo>
                      <a:pt x="2214" y="2192"/>
                      <a:pt x="2303" y="2081"/>
                      <a:pt x="2358" y="1947"/>
                    </a:cubicBezTo>
                    <a:cubicBezTo>
                      <a:pt x="2492" y="1602"/>
                      <a:pt x="2348" y="1213"/>
                      <a:pt x="2459" y="857"/>
                    </a:cubicBezTo>
                    <a:cubicBezTo>
                      <a:pt x="2514" y="701"/>
                      <a:pt x="2615" y="556"/>
                      <a:pt x="2648" y="390"/>
                    </a:cubicBezTo>
                    <a:cubicBezTo>
                      <a:pt x="2681" y="267"/>
                      <a:pt x="2670" y="89"/>
                      <a:pt x="2559" y="12"/>
                    </a:cubicBezTo>
                    <a:cubicBezTo>
                      <a:pt x="2559" y="0"/>
                      <a:pt x="2548" y="0"/>
                      <a:pt x="2548" y="0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26" name="Google Shape;2926;p8"/>
              <p:cNvSpPr/>
              <p:nvPr/>
            </p:nvSpPr>
            <p:spPr>
              <a:xfrm>
                <a:off x="709021" y="2062153"/>
                <a:ext cx="25991" cy="36143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036" extrusionOk="0">
                    <a:moveTo>
                      <a:pt x="712" y="0"/>
                    </a:moveTo>
                    <a:cubicBezTo>
                      <a:pt x="534" y="45"/>
                      <a:pt x="400" y="201"/>
                      <a:pt x="289" y="346"/>
                    </a:cubicBezTo>
                    <a:cubicBezTo>
                      <a:pt x="267" y="379"/>
                      <a:pt x="233" y="423"/>
                      <a:pt x="211" y="457"/>
                    </a:cubicBezTo>
                    <a:cubicBezTo>
                      <a:pt x="211" y="501"/>
                      <a:pt x="200" y="534"/>
                      <a:pt x="189" y="568"/>
                    </a:cubicBezTo>
                    <a:cubicBezTo>
                      <a:pt x="189" y="577"/>
                      <a:pt x="189" y="592"/>
                      <a:pt x="183" y="604"/>
                    </a:cubicBezTo>
                    <a:lnTo>
                      <a:pt x="183" y="604"/>
                    </a:lnTo>
                    <a:cubicBezTo>
                      <a:pt x="204" y="572"/>
                      <a:pt x="225" y="532"/>
                      <a:pt x="255" y="501"/>
                    </a:cubicBezTo>
                    <a:cubicBezTo>
                      <a:pt x="311" y="412"/>
                      <a:pt x="367" y="323"/>
                      <a:pt x="433" y="245"/>
                    </a:cubicBezTo>
                    <a:cubicBezTo>
                      <a:pt x="512" y="156"/>
                      <a:pt x="601" y="67"/>
                      <a:pt x="723" y="34"/>
                    </a:cubicBezTo>
                    <a:cubicBezTo>
                      <a:pt x="745" y="23"/>
                      <a:pt x="734" y="0"/>
                      <a:pt x="712" y="0"/>
                    </a:cubicBezTo>
                    <a:close/>
                    <a:moveTo>
                      <a:pt x="183" y="604"/>
                    </a:moveTo>
                    <a:cubicBezTo>
                      <a:pt x="182" y="607"/>
                      <a:pt x="180" y="610"/>
                      <a:pt x="178" y="613"/>
                    </a:cubicBezTo>
                    <a:cubicBezTo>
                      <a:pt x="180" y="610"/>
                      <a:pt x="182" y="607"/>
                      <a:pt x="183" y="604"/>
                    </a:cubicBezTo>
                    <a:close/>
                    <a:moveTo>
                      <a:pt x="22" y="968"/>
                    </a:moveTo>
                    <a:cubicBezTo>
                      <a:pt x="11" y="991"/>
                      <a:pt x="11" y="1013"/>
                      <a:pt x="0" y="1035"/>
                    </a:cubicBezTo>
                    <a:cubicBezTo>
                      <a:pt x="11" y="1035"/>
                      <a:pt x="22" y="1024"/>
                      <a:pt x="33" y="1013"/>
                    </a:cubicBezTo>
                    <a:cubicBezTo>
                      <a:pt x="45" y="991"/>
                      <a:pt x="45" y="979"/>
                      <a:pt x="22" y="968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27" name="Google Shape;2927;p8"/>
              <p:cNvSpPr/>
              <p:nvPr/>
            </p:nvSpPr>
            <p:spPr>
              <a:xfrm>
                <a:off x="656235" y="2237152"/>
                <a:ext cx="419" cy="419"/>
              </a:xfrm>
              <a:custGeom>
                <a:avLst/>
                <a:gdLst/>
                <a:ahLst/>
                <a:cxnLst/>
                <a:rect l="l" t="t" r="r" b="b"/>
                <a:pathLst>
                  <a:path w="12" h="12" extrusionOk="0">
                    <a:moveTo>
                      <a:pt x="0" y="1"/>
                    </a:moveTo>
                    <a:cubicBezTo>
                      <a:pt x="0" y="1"/>
                      <a:pt x="0" y="12"/>
                      <a:pt x="11" y="12"/>
                    </a:cubicBezTo>
                    <a:cubicBezTo>
                      <a:pt x="0" y="1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28" name="Google Shape;2928;p8"/>
              <p:cNvSpPr/>
              <p:nvPr/>
            </p:nvSpPr>
            <p:spPr>
              <a:xfrm>
                <a:off x="656619" y="2237536"/>
                <a:ext cx="35" cy="454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1"/>
                    </a:move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29" name="Google Shape;2929;p8"/>
              <p:cNvSpPr/>
              <p:nvPr/>
            </p:nvSpPr>
            <p:spPr>
              <a:xfrm>
                <a:off x="657003" y="2237955"/>
                <a:ext cx="35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30" name="Google Shape;2930;p8"/>
              <p:cNvSpPr/>
              <p:nvPr/>
            </p:nvSpPr>
            <p:spPr>
              <a:xfrm>
                <a:off x="646920" y="2078062"/>
                <a:ext cx="69461" cy="165716"/>
              </a:xfrm>
              <a:custGeom>
                <a:avLst/>
                <a:gdLst/>
                <a:ahLst/>
                <a:cxnLst/>
                <a:rect l="l" t="t" r="r" b="b"/>
                <a:pathLst>
                  <a:path w="1991" h="4750" extrusionOk="0">
                    <a:moveTo>
                      <a:pt x="367" y="2581"/>
                    </a:moveTo>
                    <a:cubicBezTo>
                      <a:pt x="234" y="2925"/>
                      <a:pt x="156" y="3293"/>
                      <a:pt x="134" y="3660"/>
                    </a:cubicBezTo>
                    <a:cubicBezTo>
                      <a:pt x="122" y="3459"/>
                      <a:pt x="134" y="3259"/>
                      <a:pt x="189" y="3048"/>
                    </a:cubicBezTo>
                    <a:cubicBezTo>
                      <a:pt x="234" y="2893"/>
                      <a:pt x="290" y="2737"/>
                      <a:pt x="367" y="2581"/>
                    </a:cubicBezTo>
                    <a:close/>
                    <a:moveTo>
                      <a:pt x="1991" y="1"/>
                    </a:moveTo>
                    <a:cubicBezTo>
                      <a:pt x="1902" y="123"/>
                      <a:pt x="1825" y="256"/>
                      <a:pt x="1758" y="390"/>
                    </a:cubicBezTo>
                    <a:cubicBezTo>
                      <a:pt x="1713" y="456"/>
                      <a:pt x="1669" y="523"/>
                      <a:pt x="1635" y="590"/>
                    </a:cubicBezTo>
                    <a:cubicBezTo>
                      <a:pt x="1424" y="768"/>
                      <a:pt x="1257" y="1002"/>
                      <a:pt x="1101" y="1224"/>
                    </a:cubicBezTo>
                    <a:cubicBezTo>
                      <a:pt x="912" y="1480"/>
                      <a:pt x="735" y="1758"/>
                      <a:pt x="557" y="2025"/>
                    </a:cubicBezTo>
                    <a:cubicBezTo>
                      <a:pt x="389" y="2303"/>
                      <a:pt x="223" y="2592"/>
                      <a:pt x="122" y="2915"/>
                    </a:cubicBezTo>
                    <a:cubicBezTo>
                      <a:pt x="23" y="3226"/>
                      <a:pt x="0" y="3548"/>
                      <a:pt x="67" y="3871"/>
                    </a:cubicBezTo>
                    <a:cubicBezTo>
                      <a:pt x="100" y="4072"/>
                      <a:pt x="167" y="4272"/>
                      <a:pt x="223" y="4472"/>
                    </a:cubicBezTo>
                    <a:lnTo>
                      <a:pt x="223" y="4494"/>
                    </a:lnTo>
                    <a:cubicBezTo>
                      <a:pt x="245" y="4516"/>
                      <a:pt x="256" y="4539"/>
                      <a:pt x="267" y="4561"/>
                    </a:cubicBezTo>
                    <a:cubicBezTo>
                      <a:pt x="267" y="4561"/>
                      <a:pt x="267" y="4572"/>
                      <a:pt x="278" y="4572"/>
                    </a:cubicBezTo>
                    <a:lnTo>
                      <a:pt x="278" y="4583"/>
                    </a:lnTo>
                    <a:lnTo>
                      <a:pt x="290" y="4583"/>
                    </a:lnTo>
                    <a:cubicBezTo>
                      <a:pt x="334" y="4672"/>
                      <a:pt x="300" y="4683"/>
                      <a:pt x="401" y="4750"/>
                    </a:cubicBezTo>
                    <a:cubicBezTo>
                      <a:pt x="367" y="4616"/>
                      <a:pt x="323" y="4472"/>
                      <a:pt x="290" y="4338"/>
                    </a:cubicBezTo>
                    <a:cubicBezTo>
                      <a:pt x="256" y="4193"/>
                      <a:pt x="234" y="4060"/>
                      <a:pt x="234" y="3916"/>
                    </a:cubicBezTo>
                    <a:cubicBezTo>
                      <a:pt x="211" y="3504"/>
                      <a:pt x="278" y="3093"/>
                      <a:pt x="412" y="2715"/>
                    </a:cubicBezTo>
                    <a:cubicBezTo>
                      <a:pt x="545" y="2314"/>
                      <a:pt x="735" y="1936"/>
                      <a:pt x="979" y="1580"/>
                    </a:cubicBezTo>
                    <a:cubicBezTo>
                      <a:pt x="1101" y="1402"/>
                      <a:pt x="1246" y="1246"/>
                      <a:pt x="1380" y="1079"/>
                    </a:cubicBezTo>
                    <a:cubicBezTo>
                      <a:pt x="1479" y="968"/>
                      <a:pt x="1558" y="857"/>
                      <a:pt x="1635" y="735"/>
                    </a:cubicBezTo>
                    <a:cubicBezTo>
                      <a:pt x="1679" y="679"/>
                      <a:pt x="1736" y="634"/>
                      <a:pt x="1780" y="579"/>
                    </a:cubicBezTo>
                    <a:cubicBezTo>
                      <a:pt x="1791" y="557"/>
                      <a:pt x="1791" y="535"/>
                      <a:pt x="1802" y="512"/>
                    </a:cubicBezTo>
                    <a:cubicBezTo>
                      <a:pt x="1791" y="512"/>
                      <a:pt x="1780" y="501"/>
                      <a:pt x="1768" y="501"/>
                    </a:cubicBezTo>
                    <a:cubicBezTo>
                      <a:pt x="1835" y="390"/>
                      <a:pt x="1891" y="268"/>
                      <a:pt x="1958" y="157"/>
                    </a:cubicBezTo>
                    <a:cubicBezTo>
                      <a:pt x="1969" y="145"/>
                      <a:pt x="1969" y="123"/>
                      <a:pt x="1969" y="112"/>
                    </a:cubicBezTo>
                    <a:cubicBezTo>
                      <a:pt x="1980" y="78"/>
                      <a:pt x="1991" y="45"/>
                      <a:pt x="1991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31" name="Google Shape;2931;p8"/>
              <p:cNvSpPr/>
              <p:nvPr/>
            </p:nvSpPr>
            <p:spPr>
              <a:xfrm>
                <a:off x="702009" y="2203381"/>
                <a:ext cx="36876" cy="43923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1259" extrusionOk="0">
                    <a:moveTo>
                      <a:pt x="246" y="223"/>
                    </a:moveTo>
                    <a:cubicBezTo>
                      <a:pt x="223" y="223"/>
                      <a:pt x="201" y="235"/>
                      <a:pt x="189" y="257"/>
                    </a:cubicBezTo>
                    <a:cubicBezTo>
                      <a:pt x="157" y="423"/>
                      <a:pt x="78" y="579"/>
                      <a:pt x="1" y="746"/>
                    </a:cubicBezTo>
                    <a:cubicBezTo>
                      <a:pt x="11" y="746"/>
                      <a:pt x="11" y="746"/>
                      <a:pt x="23" y="757"/>
                    </a:cubicBezTo>
                    <a:lnTo>
                      <a:pt x="100" y="835"/>
                    </a:lnTo>
                    <a:cubicBezTo>
                      <a:pt x="189" y="657"/>
                      <a:pt x="268" y="468"/>
                      <a:pt x="312" y="279"/>
                    </a:cubicBezTo>
                    <a:cubicBezTo>
                      <a:pt x="323" y="246"/>
                      <a:pt x="278" y="223"/>
                      <a:pt x="246" y="223"/>
                    </a:cubicBezTo>
                    <a:close/>
                    <a:moveTo>
                      <a:pt x="590" y="1"/>
                    </a:moveTo>
                    <a:cubicBezTo>
                      <a:pt x="579" y="1"/>
                      <a:pt x="557" y="1"/>
                      <a:pt x="557" y="23"/>
                    </a:cubicBezTo>
                    <a:cubicBezTo>
                      <a:pt x="557" y="368"/>
                      <a:pt x="434" y="713"/>
                      <a:pt x="223" y="980"/>
                    </a:cubicBezTo>
                    <a:cubicBezTo>
                      <a:pt x="246" y="1002"/>
                      <a:pt x="268" y="1036"/>
                      <a:pt x="278" y="1058"/>
                    </a:cubicBezTo>
                    <a:cubicBezTo>
                      <a:pt x="523" y="769"/>
                      <a:pt x="646" y="401"/>
                      <a:pt x="634" y="23"/>
                    </a:cubicBezTo>
                    <a:cubicBezTo>
                      <a:pt x="634" y="1"/>
                      <a:pt x="612" y="1"/>
                      <a:pt x="590" y="1"/>
                    </a:cubicBezTo>
                    <a:close/>
                    <a:moveTo>
                      <a:pt x="924" y="79"/>
                    </a:moveTo>
                    <a:cubicBezTo>
                      <a:pt x="913" y="79"/>
                      <a:pt x="891" y="90"/>
                      <a:pt x="901" y="101"/>
                    </a:cubicBezTo>
                    <a:cubicBezTo>
                      <a:pt x="980" y="535"/>
                      <a:pt x="668" y="902"/>
                      <a:pt x="379" y="1180"/>
                    </a:cubicBezTo>
                    <a:cubicBezTo>
                      <a:pt x="390" y="1214"/>
                      <a:pt x="412" y="1236"/>
                      <a:pt x="434" y="1258"/>
                    </a:cubicBezTo>
                    <a:cubicBezTo>
                      <a:pt x="446" y="1247"/>
                      <a:pt x="468" y="1224"/>
                      <a:pt x="490" y="1214"/>
                    </a:cubicBezTo>
                    <a:cubicBezTo>
                      <a:pt x="779" y="913"/>
                      <a:pt x="1057" y="535"/>
                      <a:pt x="957" y="90"/>
                    </a:cubicBezTo>
                    <a:cubicBezTo>
                      <a:pt x="957" y="79"/>
                      <a:pt x="935" y="79"/>
                      <a:pt x="924" y="79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32" name="Google Shape;2932;p8"/>
              <p:cNvSpPr/>
              <p:nvPr/>
            </p:nvSpPr>
            <p:spPr>
              <a:xfrm>
                <a:off x="686484" y="2261225"/>
                <a:ext cx="7047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8" y="45"/>
                      <a:pt x="134" y="100"/>
                      <a:pt x="201" y="145"/>
                    </a:cubicBezTo>
                    <a:lnTo>
                      <a:pt x="201" y="145"/>
                    </a:lnTo>
                    <a:cubicBezTo>
                      <a:pt x="134" y="100"/>
                      <a:pt x="68" y="45"/>
                      <a:pt x="1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33" name="Google Shape;2933;p8"/>
              <p:cNvSpPr/>
              <p:nvPr/>
            </p:nvSpPr>
            <p:spPr>
              <a:xfrm>
                <a:off x="686484" y="2229407"/>
                <a:ext cx="30701" cy="36876"/>
              </a:xfrm>
              <a:custGeom>
                <a:avLst/>
                <a:gdLst/>
                <a:ahLst/>
                <a:cxnLst/>
                <a:rect l="l" t="t" r="r" b="b"/>
                <a:pathLst>
                  <a:path w="880" h="1057" extrusionOk="0">
                    <a:moveTo>
                      <a:pt x="446" y="0"/>
                    </a:moveTo>
                    <a:cubicBezTo>
                      <a:pt x="379" y="145"/>
                      <a:pt x="290" y="300"/>
                      <a:pt x="212" y="445"/>
                    </a:cubicBezTo>
                    <a:cubicBezTo>
                      <a:pt x="123" y="601"/>
                      <a:pt x="56" y="757"/>
                      <a:pt x="1" y="912"/>
                    </a:cubicBezTo>
                    <a:cubicBezTo>
                      <a:pt x="68" y="957"/>
                      <a:pt x="134" y="1012"/>
                      <a:pt x="201" y="1057"/>
                    </a:cubicBezTo>
                    <a:cubicBezTo>
                      <a:pt x="290" y="1001"/>
                      <a:pt x="368" y="945"/>
                      <a:pt x="446" y="890"/>
                    </a:cubicBezTo>
                    <a:cubicBezTo>
                      <a:pt x="602" y="767"/>
                      <a:pt x="746" y="646"/>
                      <a:pt x="879" y="512"/>
                    </a:cubicBezTo>
                    <a:cubicBezTo>
                      <a:pt x="857" y="490"/>
                      <a:pt x="835" y="468"/>
                      <a:pt x="824" y="434"/>
                    </a:cubicBezTo>
                    <a:lnTo>
                      <a:pt x="812" y="445"/>
                    </a:lnTo>
                    <a:cubicBezTo>
                      <a:pt x="668" y="589"/>
                      <a:pt x="513" y="712"/>
                      <a:pt x="345" y="834"/>
                    </a:cubicBezTo>
                    <a:lnTo>
                      <a:pt x="145" y="968"/>
                    </a:lnTo>
                    <a:cubicBezTo>
                      <a:pt x="179" y="901"/>
                      <a:pt x="212" y="846"/>
                      <a:pt x="256" y="801"/>
                    </a:cubicBezTo>
                    <a:cubicBezTo>
                      <a:pt x="390" y="634"/>
                      <a:pt x="557" y="512"/>
                      <a:pt x="701" y="345"/>
                    </a:cubicBezTo>
                    <a:cubicBezTo>
                      <a:pt x="713" y="334"/>
                      <a:pt x="723" y="323"/>
                      <a:pt x="723" y="312"/>
                    </a:cubicBezTo>
                    <a:cubicBezTo>
                      <a:pt x="713" y="290"/>
                      <a:pt x="691" y="256"/>
                      <a:pt x="668" y="234"/>
                    </a:cubicBezTo>
                    <a:cubicBezTo>
                      <a:pt x="624" y="278"/>
                      <a:pt x="579" y="334"/>
                      <a:pt x="535" y="379"/>
                    </a:cubicBezTo>
                    <a:cubicBezTo>
                      <a:pt x="456" y="456"/>
                      <a:pt x="357" y="534"/>
                      <a:pt x="279" y="623"/>
                    </a:cubicBezTo>
                    <a:cubicBezTo>
                      <a:pt x="312" y="545"/>
                      <a:pt x="345" y="468"/>
                      <a:pt x="390" y="401"/>
                    </a:cubicBezTo>
                    <a:cubicBezTo>
                      <a:pt x="434" y="290"/>
                      <a:pt x="490" y="189"/>
                      <a:pt x="545" y="89"/>
                    </a:cubicBezTo>
                    <a:lnTo>
                      <a:pt x="468" y="11"/>
                    </a:lnTo>
                    <a:cubicBezTo>
                      <a:pt x="456" y="0"/>
                      <a:pt x="456" y="0"/>
                      <a:pt x="446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34" name="Google Shape;2934;p8"/>
              <p:cNvSpPr/>
              <p:nvPr/>
            </p:nvSpPr>
            <p:spPr>
              <a:xfrm>
                <a:off x="725314" y="2232512"/>
                <a:ext cx="41516" cy="38446"/>
              </a:xfrm>
              <a:custGeom>
                <a:avLst/>
                <a:gdLst/>
                <a:ahLst/>
                <a:cxnLst/>
                <a:rect l="l" t="t" r="r" b="b"/>
                <a:pathLst>
                  <a:path w="1190" h="1102" extrusionOk="0">
                    <a:moveTo>
                      <a:pt x="723" y="0"/>
                    </a:moveTo>
                    <a:cubicBezTo>
                      <a:pt x="712" y="0"/>
                      <a:pt x="700" y="0"/>
                      <a:pt x="700" y="11"/>
                    </a:cubicBezTo>
                    <a:cubicBezTo>
                      <a:pt x="667" y="189"/>
                      <a:pt x="545" y="334"/>
                      <a:pt x="411" y="456"/>
                    </a:cubicBezTo>
                    <a:cubicBezTo>
                      <a:pt x="278" y="557"/>
                      <a:pt x="144" y="656"/>
                      <a:pt x="0" y="735"/>
                    </a:cubicBezTo>
                    <a:lnTo>
                      <a:pt x="45" y="779"/>
                    </a:lnTo>
                    <a:cubicBezTo>
                      <a:pt x="211" y="678"/>
                      <a:pt x="367" y="567"/>
                      <a:pt x="512" y="434"/>
                    </a:cubicBezTo>
                    <a:cubicBezTo>
                      <a:pt x="623" y="323"/>
                      <a:pt x="723" y="178"/>
                      <a:pt x="734" y="11"/>
                    </a:cubicBezTo>
                    <a:cubicBezTo>
                      <a:pt x="745" y="0"/>
                      <a:pt x="734" y="0"/>
                      <a:pt x="723" y="0"/>
                    </a:cubicBezTo>
                    <a:close/>
                    <a:moveTo>
                      <a:pt x="1101" y="412"/>
                    </a:moveTo>
                    <a:cubicBezTo>
                      <a:pt x="1090" y="412"/>
                      <a:pt x="1079" y="412"/>
                      <a:pt x="1068" y="423"/>
                    </a:cubicBezTo>
                    <a:cubicBezTo>
                      <a:pt x="878" y="545"/>
                      <a:pt x="700" y="701"/>
                      <a:pt x="522" y="834"/>
                    </a:cubicBezTo>
                    <a:cubicBezTo>
                      <a:pt x="456" y="890"/>
                      <a:pt x="389" y="957"/>
                      <a:pt x="312" y="1012"/>
                    </a:cubicBezTo>
                    <a:cubicBezTo>
                      <a:pt x="334" y="1034"/>
                      <a:pt x="356" y="1046"/>
                      <a:pt x="367" y="1068"/>
                    </a:cubicBezTo>
                    <a:cubicBezTo>
                      <a:pt x="378" y="1079"/>
                      <a:pt x="378" y="1090"/>
                      <a:pt x="378" y="1101"/>
                    </a:cubicBezTo>
                    <a:cubicBezTo>
                      <a:pt x="456" y="1046"/>
                      <a:pt x="534" y="979"/>
                      <a:pt x="601" y="923"/>
                    </a:cubicBezTo>
                    <a:cubicBezTo>
                      <a:pt x="789" y="779"/>
                      <a:pt x="979" y="646"/>
                      <a:pt x="1145" y="478"/>
                    </a:cubicBezTo>
                    <a:cubicBezTo>
                      <a:pt x="1190" y="445"/>
                      <a:pt x="1145" y="412"/>
                      <a:pt x="1101" y="412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35" name="Google Shape;2935;p8"/>
              <p:cNvSpPr/>
              <p:nvPr/>
            </p:nvSpPr>
            <p:spPr>
              <a:xfrm>
                <a:off x="697787" y="2269389"/>
                <a:ext cx="5059" cy="3873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11" extrusionOk="0">
                    <a:moveTo>
                      <a:pt x="0" y="1"/>
                    </a:moveTo>
                    <a:cubicBezTo>
                      <a:pt x="44" y="45"/>
                      <a:pt x="100" y="78"/>
                      <a:pt x="132" y="111"/>
                    </a:cubicBezTo>
                    <a:lnTo>
                      <a:pt x="144" y="111"/>
                    </a:lnTo>
                    <a:cubicBezTo>
                      <a:pt x="100" y="78"/>
                      <a:pt x="44" y="45"/>
                      <a:pt x="0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36" name="Google Shape;2936;p8"/>
              <p:cNvSpPr/>
              <p:nvPr/>
            </p:nvSpPr>
            <p:spPr>
              <a:xfrm>
                <a:off x="697752" y="2258120"/>
                <a:ext cx="40783" cy="17897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513" extrusionOk="0">
                    <a:moveTo>
                      <a:pt x="790" y="1"/>
                    </a:moveTo>
                    <a:cubicBezTo>
                      <a:pt x="779" y="11"/>
                      <a:pt x="768" y="11"/>
                      <a:pt x="756" y="23"/>
                    </a:cubicBezTo>
                    <a:cubicBezTo>
                      <a:pt x="523" y="156"/>
                      <a:pt x="267" y="256"/>
                      <a:pt x="0" y="323"/>
                    </a:cubicBezTo>
                    <a:cubicBezTo>
                      <a:pt x="45" y="367"/>
                      <a:pt x="101" y="401"/>
                      <a:pt x="145" y="434"/>
                    </a:cubicBezTo>
                    <a:cubicBezTo>
                      <a:pt x="178" y="423"/>
                      <a:pt x="212" y="423"/>
                      <a:pt x="245" y="423"/>
                    </a:cubicBezTo>
                    <a:lnTo>
                      <a:pt x="279" y="423"/>
                    </a:lnTo>
                    <a:cubicBezTo>
                      <a:pt x="368" y="423"/>
                      <a:pt x="445" y="445"/>
                      <a:pt x="534" y="468"/>
                    </a:cubicBezTo>
                    <a:cubicBezTo>
                      <a:pt x="623" y="490"/>
                      <a:pt x="712" y="512"/>
                      <a:pt x="801" y="512"/>
                    </a:cubicBezTo>
                    <a:cubicBezTo>
                      <a:pt x="823" y="512"/>
                      <a:pt x="845" y="512"/>
                      <a:pt x="868" y="501"/>
                    </a:cubicBezTo>
                    <a:cubicBezTo>
                      <a:pt x="979" y="490"/>
                      <a:pt x="1079" y="434"/>
                      <a:pt x="1168" y="367"/>
                    </a:cubicBezTo>
                    <a:cubicBezTo>
                      <a:pt x="1168" y="356"/>
                      <a:pt x="1168" y="345"/>
                      <a:pt x="1157" y="334"/>
                    </a:cubicBezTo>
                    <a:cubicBezTo>
                      <a:pt x="1146" y="312"/>
                      <a:pt x="1124" y="300"/>
                      <a:pt x="1102" y="278"/>
                    </a:cubicBezTo>
                    <a:cubicBezTo>
                      <a:pt x="1013" y="345"/>
                      <a:pt x="912" y="401"/>
                      <a:pt x="801" y="412"/>
                    </a:cubicBezTo>
                    <a:lnTo>
                      <a:pt x="790" y="412"/>
                    </a:lnTo>
                    <a:cubicBezTo>
                      <a:pt x="690" y="412"/>
                      <a:pt x="601" y="379"/>
                      <a:pt x="512" y="356"/>
                    </a:cubicBezTo>
                    <a:cubicBezTo>
                      <a:pt x="434" y="334"/>
                      <a:pt x="356" y="323"/>
                      <a:pt x="279" y="323"/>
                    </a:cubicBezTo>
                    <a:lnTo>
                      <a:pt x="267" y="323"/>
                    </a:lnTo>
                    <a:cubicBezTo>
                      <a:pt x="467" y="245"/>
                      <a:pt x="657" y="156"/>
                      <a:pt x="835" y="45"/>
                    </a:cubicBezTo>
                    <a:lnTo>
                      <a:pt x="790" y="1"/>
                    </a:ln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37" name="Google Shape;2937;p8"/>
              <p:cNvSpPr/>
              <p:nvPr/>
            </p:nvSpPr>
            <p:spPr>
              <a:xfrm>
                <a:off x="659724" y="2117660"/>
                <a:ext cx="41167" cy="131177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3760" extrusionOk="0">
                    <a:moveTo>
                      <a:pt x="1112" y="0"/>
                    </a:moveTo>
                    <a:cubicBezTo>
                      <a:pt x="657" y="423"/>
                      <a:pt x="400" y="1024"/>
                      <a:pt x="234" y="1602"/>
                    </a:cubicBezTo>
                    <a:cubicBezTo>
                      <a:pt x="56" y="2213"/>
                      <a:pt x="0" y="2848"/>
                      <a:pt x="56" y="3481"/>
                    </a:cubicBezTo>
                    <a:cubicBezTo>
                      <a:pt x="67" y="3537"/>
                      <a:pt x="78" y="3592"/>
                      <a:pt x="78" y="3659"/>
                    </a:cubicBezTo>
                    <a:cubicBezTo>
                      <a:pt x="111" y="3671"/>
                      <a:pt x="134" y="3693"/>
                      <a:pt x="178" y="3726"/>
                    </a:cubicBezTo>
                    <a:lnTo>
                      <a:pt x="245" y="3760"/>
                    </a:lnTo>
                    <a:cubicBezTo>
                      <a:pt x="234" y="3704"/>
                      <a:pt x="223" y="3637"/>
                      <a:pt x="212" y="3582"/>
                    </a:cubicBezTo>
                    <a:cubicBezTo>
                      <a:pt x="178" y="3281"/>
                      <a:pt x="167" y="2969"/>
                      <a:pt x="178" y="2670"/>
                    </a:cubicBezTo>
                    <a:cubicBezTo>
                      <a:pt x="212" y="2047"/>
                      <a:pt x="356" y="1446"/>
                      <a:pt x="601" y="878"/>
                    </a:cubicBezTo>
                    <a:cubicBezTo>
                      <a:pt x="746" y="567"/>
                      <a:pt x="912" y="278"/>
                      <a:pt x="1157" y="33"/>
                    </a:cubicBezTo>
                    <a:cubicBezTo>
                      <a:pt x="1179" y="23"/>
                      <a:pt x="1146" y="0"/>
                      <a:pt x="1124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38" name="Google Shape;2938;p8"/>
              <p:cNvSpPr/>
              <p:nvPr/>
            </p:nvSpPr>
            <p:spPr>
              <a:xfrm>
                <a:off x="636070" y="2089714"/>
                <a:ext cx="64437" cy="117606"/>
              </a:xfrm>
              <a:custGeom>
                <a:avLst/>
                <a:gdLst/>
                <a:ahLst/>
                <a:cxnLst/>
                <a:rect l="l" t="t" r="r" b="b"/>
                <a:pathLst>
                  <a:path w="1847" h="3371" extrusionOk="0">
                    <a:moveTo>
                      <a:pt x="1790" y="0"/>
                    </a:moveTo>
                    <a:cubicBezTo>
                      <a:pt x="1780" y="0"/>
                      <a:pt x="1768" y="0"/>
                      <a:pt x="1768" y="11"/>
                    </a:cubicBezTo>
                    <a:cubicBezTo>
                      <a:pt x="1301" y="423"/>
                      <a:pt x="845" y="868"/>
                      <a:pt x="534" y="1424"/>
                    </a:cubicBezTo>
                    <a:cubicBezTo>
                      <a:pt x="245" y="1936"/>
                      <a:pt x="89" y="2514"/>
                      <a:pt x="0" y="3103"/>
                    </a:cubicBezTo>
                    <a:cubicBezTo>
                      <a:pt x="33" y="3192"/>
                      <a:pt x="67" y="3281"/>
                      <a:pt x="111" y="3370"/>
                    </a:cubicBezTo>
                    <a:cubicBezTo>
                      <a:pt x="111" y="3326"/>
                      <a:pt x="111" y="3281"/>
                      <a:pt x="122" y="3237"/>
                    </a:cubicBezTo>
                    <a:cubicBezTo>
                      <a:pt x="156" y="2937"/>
                      <a:pt x="200" y="2648"/>
                      <a:pt x="289" y="2358"/>
                    </a:cubicBezTo>
                    <a:cubicBezTo>
                      <a:pt x="367" y="2080"/>
                      <a:pt x="467" y="1802"/>
                      <a:pt x="601" y="1546"/>
                    </a:cubicBezTo>
                    <a:cubicBezTo>
                      <a:pt x="734" y="1279"/>
                      <a:pt x="912" y="1024"/>
                      <a:pt x="1112" y="801"/>
                    </a:cubicBezTo>
                    <a:cubicBezTo>
                      <a:pt x="1335" y="534"/>
                      <a:pt x="1579" y="290"/>
                      <a:pt x="1824" y="45"/>
                    </a:cubicBezTo>
                    <a:cubicBezTo>
                      <a:pt x="1846" y="23"/>
                      <a:pt x="1813" y="0"/>
                      <a:pt x="1790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39" name="Google Shape;2939;p8"/>
              <p:cNvSpPr/>
              <p:nvPr/>
            </p:nvSpPr>
            <p:spPr>
              <a:xfrm>
                <a:off x="672109" y="2251492"/>
                <a:ext cx="4710" cy="3140"/>
              </a:xfrm>
              <a:custGeom>
                <a:avLst/>
                <a:gdLst/>
                <a:ahLst/>
                <a:cxnLst/>
                <a:rect l="l" t="t" r="r" b="b"/>
                <a:pathLst>
                  <a:path w="135" h="90" extrusionOk="0">
                    <a:moveTo>
                      <a:pt x="1" y="1"/>
                    </a:moveTo>
                    <a:cubicBezTo>
                      <a:pt x="45" y="35"/>
                      <a:pt x="90" y="57"/>
                      <a:pt x="134" y="90"/>
                    </a:cubicBezTo>
                    <a:lnTo>
                      <a:pt x="134" y="90"/>
                    </a:lnTo>
                    <a:cubicBezTo>
                      <a:pt x="90" y="57"/>
                      <a:pt x="45" y="35"/>
                      <a:pt x="1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40" name="Google Shape;2940;p8"/>
              <p:cNvSpPr/>
              <p:nvPr/>
            </p:nvSpPr>
            <p:spPr>
              <a:xfrm>
                <a:off x="676785" y="2254597"/>
                <a:ext cx="802" cy="454"/>
              </a:xfrm>
              <a:custGeom>
                <a:avLst/>
                <a:gdLst/>
                <a:ahLst/>
                <a:cxnLst/>
                <a:rect l="l" t="t" r="r" b="b"/>
                <a:pathLst>
                  <a:path w="23" h="1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2" y="13"/>
                      <a:pt x="12" y="13"/>
                      <a:pt x="23" y="13"/>
                    </a:cubicBezTo>
                    <a:lnTo>
                      <a:pt x="23" y="13"/>
                    </a:lnTo>
                    <a:cubicBezTo>
                      <a:pt x="12" y="13"/>
                      <a:pt x="12" y="13"/>
                      <a:pt x="0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41" name="Google Shape;2941;p8"/>
              <p:cNvSpPr/>
              <p:nvPr/>
            </p:nvSpPr>
            <p:spPr>
              <a:xfrm>
                <a:off x="685332" y="2154502"/>
                <a:ext cx="13990" cy="35341"/>
              </a:xfrm>
              <a:custGeom>
                <a:avLst/>
                <a:gdLst/>
                <a:ahLst/>
                <a:cxnLst/>
                <a:rect l="l" t="t" r="r" b="b"/>
                <a:pathLst>
                  <a:path w="401" h="1013" extrusionOk="0">
                    <a:moveTo>
                      <a:pt x="323" y="0"/>
                    </a:moveTo>
                    <a:cubicBezTo>
                      <a:pt x="301" y="0"/>
                      <a:pt x="289" y="12"/>
                      <a:pt x="289" y="34"/>
                    </a:cubicBezTo>
                    <a:cubicBezTo>
                      <a:pt x="301" y="257"/>
                      <a:pt x="178" y="468"/>
                      <a:pt x="67" y="657"/>
                    </a:cubicBezTo>
                    <a:lnTo>
                      <a:pt x="0" y="791"/>
                    </a:lnTo>
                    <a:cubicBezTo>
                      <a:pt x="0" y="857"/>
                      <a:pt x="12" y="935"/>
                      <a:pt x="34" y="1013"/>
                    </a:cubicBezTo>
                    <a:cubicBezTo>
                      <a:pt x="78" y="902"/>
                      <a:pt x="123" y="801"/>
                      <a:pt x="178" y="702"/>
                    </a:cubicBezTo>
                    <a:cubicBezTo>
                      <a:pt x="289" y="490"/>
                      <a:pt x="401" y="267"/>
                      <a:pt x="356" y="34"/>
                    </a:cubicBezTo>
                    <a:cubicBezTo>
                      <a:pt x="356" y="12"/>
                      <a:pt x="334" y="0"/>
                      <a:pt x="323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42" name="Google Shape;2942;p8"/>
              <p:cNvSpPr/>
              <p:nvPr/>
            </p:nvSpPr>
            <p:spPr>
              <a:xfrm>
                <a:off x="671342" y="2182064"/>
                <a:ext cx="15176" cy="7298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2092" extrusionOk="0">
                    <a:moveTo>
                      <a:pt x="401" y="1"/>
                    </a:moveTo>
                    <a:cubicBezTo>
                      <a:pt x="324" y="145"/>
                      <a:pt x="245" y="300"/>
                      <a:pt x="190" y="468"/>
                    </a:cubicBezTo>
                    <a:cubicBezTo>
                      <a:pt x="57" y="890"/>
                      <a:pt x="1" y="1357"/>
                      <a:pt x="1" y="1802"/>
                    </a:cubicBezTo>
                    <a:lnTo>
                      <a:pt x="1" y="1980"/>
                    </a:lnTo>
                    <a:cubicBezTo>
                      <a:pt x="12" y="1980"/>
                      <a:pt x="12" y="1991"/>
                      <a:pt x="23" y="1991"/>
                    </a:cubicBezTo>
                    <a:cubicBezTo>
                      <a:pt x="67" y="2025"/>
                      <a:pt x="124" y="2058"/>
                      <a:pt x="179" y="2092"/>
                    </a:cubicBezTo>
                    <a:cubicBezTo>
                      <a:pt x="134" y="1791"/>
                      <a:pt x="156" y="1469"/>
                      <a:pt x="190" y="1168"/>
                    </a:cubicBezTo>
                    <a:cubicBezTo>
                      <a:pt x="235" y="846"/>
                      <a:pt x="312" y="523"/>
                      <a:pt x="435" y="223"/>
                    </a:cubicBezTo>
                    <a:cubicBezTo>
                      <a:pt x="413" y="145"/>
                      <a:pt x="401" y="67"/>
                      <a:pt x="401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43" name="Google Shape;2943;p8"/>
              <p:cNvSpPr/>
              <p:nvPr/>
            </p:nvSpPr>
            <p:spPr>
              <a:xfrm>
                <a:off x="682227" y="2258120"/>
                <a:ext cx="802" cy="80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1"/>
                      <a:pt x="12" y="11"/>
                      <a:pt x="22" y="23"/>
                    </a:cubicBezTo>
                    <a:lnTo>
                      <a:pt x="22" y="23"/>
                    </a:lnTo>
                    <a:cubicBezTo>
                      <a:pt x="12" y="11"/>
                      <a:pt x="0" y="11"/>
                      <a:pt x="0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44" name="Google Shape;2944;p8"/>
              <p:cNvSpPr/>
              <p:nvPr/>
            </p:nvSpPr>
            <p:spPr>
              <a:xfrm>
                <a:off x="679890" y="2256585"/>
                <a:ext cx="2372" cy="1570"/>
              </a:xfrm>
              <a:custGeom>
                <a:avLst/>
                <a:gdLst/>
                <a:ahLst/>
                <a:cxnLst/>
                <a:rect l="l" t="t" r="r" b="b"/>
                <a:pathLst>
                  <a:path w="68" h="4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3" y="11"/>
                      <a:pt x="45" y="33"/>
                      <a:pt x="67" y="45"/>
                    </a:cubicBezTo>
                    <a:lnTo>
                      <a:pt x="67" y="45"/>
                    </a:lnTo>
                    <a:cubicBezTo>
                      <a:pt x="45" y="33"/>
                      <a:pt x="23" y="11"/>
                      <a:pt x="0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45" name="Google Shape;2945;p8"/>
              <p:cNvSpPr/>
              <p:nvPr/>
            </p:nvSpPr>
            <p:spPr>
              <a:xfrm>
                <a:off x="696182" y="2205718"/>
                <a:ext cx="11687" cy="2020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579" extrusionOk="0">
                    <a:moveTo>
                      <a:pt x="279" y="1"/>
                    </a:moveTo>
                    <a:cubicBezTo>
                      <a:pt x="257" y="1"/>
                      <a:pt x="235" y="12"/>
                      <a:pt x="223" y="23"/>
                    </a:cubicBezTo>
                    <a:cubicBezTo>
                      <a:pt x="156" y="179"/>
                      <a:pt x="79" y="334"/>
                      <a:pt x="1" y="479"/>
                    </a:cubicBezTo>
                    <a:cubicBezTo>
                      <a:pt x="1" y="490"/>
                      <a:pt x="1" y="490"/>
                      <a:pt x="12" y="490"/>
                    </a:cubicBezTo>
                    <a:cubicBezTo>
                      <a:pt x="23" y="524"/>
                      <a:pt x="45" y="557"/>
                      <a:pt x="67" y="579"/>
                    </a:cubicBezTo>
                    <a:cubicBezTo>
                      <a:pt x="168" y="413"/>
                      <a:pt x="267" y="235"/>
                      <a:pt x="324" y="45"/>
                    </a:cubicBezTo>
                    <a:cubicBezTo>
                      <a:pt x="334" y="12"/>
                      <a:pt x="301" y="1"/>
                      <a:pt x="279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46" name="Google Shape;2946;p8"/>
              <p:cNvSpPr/>
              <p:nvPr/>
            </p:nvSpPr>
            <p:spPr>
              <a:xfrm>
                <a:off x="679890" y="2222430"/>
                <a:ext cx="18665" cy="36492"/>
              </a:xfrm>
              <a:custGeom>
                <a:avLst/>
                <a:gdLst/>
                <a:ahLst/>
                <a:cxnLst/>
                <a:rect l="l" t="t" r="r" b="b"/>
                <a:pathLst>
                  <a:path w="535" h="1046" extrusionOk="0">
                    <a:moveTo>
                      <a:pt x="468" y="0"/>
                    </a:moveTo>
                    <a:cubicBezTo>
                      <a:pt x="390" y="144"/>
                      <a:pt x="301" y="278"/>
                      <a:pt x="223" y="423"/>
                    </a:cubicBezTo>
                    <a:cubicBezTo>
                      <a:pt x="145" y="567"/>
                      <a:pt x="79" y="712"/>
                      <a:pt x="34" y="878"/>
                    </a:cubicBezTo>
                    <a:lnTo>
                      <a:pt x="0" y="979"/>
                    </a:lnTo>
                    <a:cubicBezTo>
                      <a:pt x="34" y="1001"/>
                      <a:pt x="56" y="1024"/>
                      <a:pt x="89" y="1046"/>
                    </a:cubicBezTo>
                    <a:cubicBezTo>
                      <a:pt x="112" y="979"/>
                      <a:pt x="123" y="923"/>
                      <a:pt x="145" y="868"/>
                    </a:cubicBezTo>
                    <a:cubicBezTo>
                      <a:pt x="201" y="712"/>
                      <a:pt x="267" y="567"/>
                      <a:pt x="346" y="423"/>
                    </a:cubicBezTo>
                    <a:cubicBezTo>
                      <a:pt x="412" y="312"/>
                      <a:pt x="479" y="211"/>
                      <a:pt x="534" y="100"/>
                    </a:cubicBezTo>
                    <a:cubicBezTo>
                      <a:pt x="512" y="78"/>
                      <a:pt x="490" y="45"/>
                      <a:pt x="479" y="11"/>
                    </a:cubicBezTo>
                    <a:cubicBezTo>
                      <a:pt x="468" y="11"/>
                      <a:pt x="468" y="11"/>
                      <a:pt x="468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47" name="Google Shape;2947;p8"/>
              <p:cNvSpPr/>
              <p:nvPr/>
            </p:nvSpPr>
            <p:spPr>
              <a:xfrm>
                <a:off x="692694" y="2275564"/>
                <a:ext cx="19049" cy="5477"/>
              </a:xfrm>
              <a:custGeom>
                <a:avLst/>
                <a:gdLst/>
                <a:ahLst/>
                <a:cxnLst/>
                <a:rect l="l" t="t" r="r" b="b"/>
                <a:pathLst>
                  <a:path w="546" h="157" extrusionOk="0">
                    <a:moveTo>
                      <a:pt x="34" y="1"/>
                    </a:moveTo>
                    <a:cubicBezTo>
                      <a:pt x="23" y="1"/>
                      <a:pt x="1" y="12"/>
                      <a:pt x="1" y="12"/>
                    </a:cubicBezTo>
                    <a:cubicBezTo>
                      <a:pt x="12" y="45"/>
                      <a:pt x="23" y="67"/>
                      <a:pt x="45" y="101"/>
                    </a:cubicBezTo>
                    <a:cubicBezTo>
                      <a:pt x="179" y="146"/>
                      <a:pt x="323" y="156"/>
                      <a:pt x="456" y="156"/>
                    </a:cubicBezTo>
                    <a:lnTo>
                      <a:pt x="545" y="156"/>
                    </a:lnTo>
                    <a:cubicBezTo>
                      <a:pt x="535" y="146"/>
                      <a:pt x="513" y="134"/>
                      <a:pt x="501" y="123"/>
                    </a:cubicBezTo>
                    <a:lnTo>
                      <a:pt x="501" y="112"/>
                    </a:lnTo>
                    <a:lnTo>
                      <a:pt x="490" y="112"/>
                    </a:lnTo>
                    <a:cubicBezTo>
                      <a:pt x="479" y="90"/>
                      <a:pt x="456" y="79"/>
                      <a:pt x="434" y="57"/>
                    </a:cubicBezTo>
                    <a:cubicBezTo>
                      <a:pt x="301" y="45"/>
                      <a:pt x="167" y="23"/>
                      <a:pt x="34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48" name="Google Shape;2948;p8"/>
              <p:cNvSpPr/>
              <p:nvPr/>
            </p:nvSpPr>
            <p:spPr>
              <a:xfrm>
                <a:off x="690740" y="2275983"/>
                <a:ext cx="3559" cy="314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90" extrusionOk="0">
                    <a:moveTo>
                      <a:pt x="57" y="0"/>
                    </a:moveTo>
                    <a:cubicBezTo>
                      <a:pt x="23" y="22"/>
                      <a:pt x="1" y="55"/>
                      <a:pt x="45" y="67"/>
                    </a:cubicBezTo>
                    <a:cubicBezTo>
                      <a:pt x="68" y="78"/>
                      <a:pt x="79" y="78"/>
                      <a:pt x="101" y="89"/>
                    </a:cubicBezTo>
                    <a:cubicBezTo>
                      <a:pt x="79" y="55"/>
                      <a:pt x="68" y="33"/>
                      <a:pt x="57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49" name="Google Shape;2949;p8"/>
              <p:cNvSpPr/>
              <p:nvPr/>
            </p:nvSpPr>
            <p:spPr>
              <a:xfrm>
                <a:off x="737735" y="2254597"/>
                <a:ext cx="32969" cy="22188"/>
              </a:xfrm>
              <a:custGeom>
                <a:avLst/>
                <a:gdLst/>
                <a:ahLst/>
                <a:cxnLst/>
                <a:rect l="l" t="t" r="r" b="b"/>
                <a:pathLst>
                  <a:path w="945" h="636" extrusionOk="0">
                    <a:moveTo>
                      <a:pt x="890" y="1"/>
                    </a:moveTo>
                    <a:cubicBezTo>
                      <a:pt x="878" y="1"/>
                      <a:pt x="868" y="13"/>
                      <a:pt x="856" y="13"/>
                    </a:cubicBezTo>
                    <a:cubicBezTo>
                      <a:pt x="623" y="246"/>
                      <a:pt x="344" y="424"/>
                      <a:pt x="33" y="535"/>
                    </a:cubicBezTo>
                    <a:cubicBezTo>
                      <a:pt x="33" y="569"/>
                      <a:pt x="11" y="602"/>
                      <a:pt x="0" y="635"/>
                    </a:cubicBezTo>
                    <a:cubicBezTo>
                      <a:pt x="178" y="579"/>
                      <a:pt x="356" y="490"/>
                      <a:pt x="522" y="391"/>
                    </a:cubicBezTo>
                    <a:cubicBezTo>
                      <a:pt x="667" y="290"/>
                      <a:pt x="801" y="179"/>
                      <a:pt x="923" y="45"/>
                    </a:cubicBezTo>
                    <a:cubicBezTo>
                      <a:pt x="945" y="23"/>
                      <a:pt x="923" y="1"/>
                      <a:pt x="890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50" name="Google Shape;2950;p8"/>
              <p:cNvSpPr/>
              <p:nvPr/>
            </p:nvSpPr>
            <p:spPr>
              <a:xfrm>
                <a:off x="707835" y="2273227"/>
                <a:ext cx="31050" cy="7815"/>
              </a:xfrm>
              <a:custGeom>
                <a:avLst/>
                <a:gdLst/>
                <a:ahLst/>
                <a:cxnLst/>
                <a:rect l="l" t="t" r="r" b="b"/>
                <a:pathLst>
                  <a:path w="890" h="224" extrusionOk="0">
                    <a:moveTo>
                      <a:pt x="890" y="1"/>
                    </a:moveTo>
                    <a:lnTo>
                      <a:pt x="890" y="1"/>
                    </a:lnTo>
                    <a:cubicBezTo>
                      <a:pt x="835" y="23"/>
                      <a:pt x="779" y="35"/>
                      <a:pt x="724" y="57"/>
                    </a:cubicBezTo>
                    <a:cubicBezTo>
                      <a:pt x="546" y="101"/>
                      <a:pt x="356" y="134"/>
                      <a:pt x="167" y="134"/>
                    </a:cubicBezTo>
                    <a:lnTo>
                      <a:pt x="156" y="134"/>
                    </a:lnTo>
                    <a:cubicBezTo>
                      <a:pt x="101" y="134"/>
                      <a:pt x="45" y="134"/>
                      <a:pt x="0" y="124"/>
                    </a:cubicBezTo>
                    <a:lnTo>
                      <a:pt x="0" y="124"/>
                    </a:lnTo>
                    <a:cubicBezTo>
                      <a:pt x="22" y="146"/>
                      <a:pt x="45" y="157"/>
                      <a:pt x="56" y="179"/>
                    </a:cubicBezTo>
                    <a:lnTo>
                      <a:pt x="67" y="179"/>
                    </a:lnTo>
                    <a:lnTo>
                      <a:pt x="67" y="190"/>
                    </a:lnTo>
                    <a:cubicBezTo>
                      <a:pt x="79" y="201"/>
                      <a:pt x="101" y="213"/>
                      <a:pt x="111" y="223"/>
                    </a:cubicBezTo>
                    <a:cubicBezTo>
                      <a:pt x="245" y="223"/>
                      <a:pt x="378" y="213"/>
                      <a:pt x="501" y="190"/>
                    </a:cubicBezTo>
                    <a:cubicBezTo>
                      <a:pt x="623" y="168"/>
                      <a:pt x="734" y="146"/>
                      <a:pt x="857" y="101"/>
                    </a:cubicBezTo>
                    <a:cubicBezTo>
                      <a:pt x="868" y="68"/>
                      <a:pt x="890" y="35"/>
                      <a:pt x="890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51" name="Google Shape;2951;p8"/>
              <p:cNvSpPr/>
              <p:nvPr/>
            </p:nvSpPr>
            <p:spPr>
              <a:xfrm>
                <a:off x="1260782" y="2412920"/>
                <a:ext cx="47761" cy="234409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6719" extrusionOk="0">
                    <a:moveTo>
                      <a:pt x="278" y="1"/>
                    </a:moveTo>
                    <a:lnTo>
                      <a:pt x="1" y="112"/>
                    </a:lnTo>
                    <a:cubicBezTo>
                      <a:pt x="167" y="635"/>
                      <a:pt x="312" y="1180"/>
                      <a:pt x="434" y="1725"/>
                    </a:cubicBezTo>
                    <a:cubicBezTo>
                      <a:pt x="557" y="2270"/>
                      <a:pt x="646" y="2815"/>
                      <a:pt x="701" y="3360"/>
                    </a:cubicBezTo>
                    <a:cubicBezTo>
                      <a:pt x="713" y="3505"/>
                      <a:pt x="723" y="3638"/>
                      <a:pt x="735" y="3772"/>
                    </a:cubicBezTo>
                    <a:lnTo>
                      <a:pt x="735" y="4183"/>
                    </a:lnTo>
                    <a:lnTo>
                      <a:pt x="723" y="5028"/>
                    </a:lnTo>
                    <a:lnTo>
                      <a:pt x="713" y="6719"/>
                    </a:lnTo>
                    <a:lnTo>
                      <a:pt x="1368" y="6708"/>
                    </a:lnTo>
                    <a:lnTo>
                      <a:pt x="1302" y="5017"/>
                    </a:lnTo>
                    <a:lnTo>
                      <a:pt x="1269" y="4172"/>
                    </a:lnTo>
                    <a:lnTo>
                      <a:pt x="1235" y="3738"/>
                    </a:lnTo>
                    <a:cubicBezTo>
                      <a:pt x="1213" y="3594"/>
                      <a:pt x="1202" y="3449"/>
                      <a:pt x="1180" y="3305"/>
                    </a:cubicBezTo>
                    <a:cubicBezTo>
                      <a:pt x="1091" y="2737"/>
                      <a:pt x="968" y="2181"/>
                      <a:pt x="812" y="1625"/>
                    </a:cubicBezTo>
                    <a:cubicBezTo>
                      <a:pt x="656" y="1080"/>
                      <a:pt x="490" y="535"/>
                      <a:pt x="2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52" name="Google Shape;2952;p8"/>
              <p:cNvSpPr/>
              <p:nvPr/>
            </p:nvSpPr>
            <p:spPr>
              <a:xfrm>
                <a:off x="991478" y="2341259"/>
                <a:ext cx="226664" cy="140492"/>
              </a:xfrm>
              <a:custGeom>
                <a:avLst/>
                <a:gdLst/>
                <a:ahLst/>
                <a:cxnLst/>
                <a:rect l="l" t="t" r="r" b="b"/>
                <a:pathLst>
                  <a:path w="6497" h="4027" extrusionOk="0">
                    <a:moveTo>
                      <a:pt x="1346" y="1"/>
                    </a:moveTo>
                    <a:cubicBezTo>
                      <a:pt x="1264" y="1"/>
                      <a:pt x="1160" y="18"/>
                      <a:pt x="1002" y="53"/>
                    </a:cubicBezTo>
                    <a:cubicBezTo>
                      <a:pt x="457" y="176"/>
                      <a:pt x="412" y="342"/>
                      <a:pt x="212" y="376"/>
                    </a:cubicBezTo>
                    <a:cubicBezTo>
                      <a:pt x="1" y="420"/>
                      <a:pt x="145" y="665"/>
                      <a:pt x="424" y="987"/>
                    </a:cubicBezTo>
                    <a:cubicBezTo>
                      <a:pt x="701" y="1310"/>
                      <a:pt x="701" y="1444"/>
                      <a:pt x="780" y="1755"/>
                    </a:cubicBezTo>
                    <a:cubicBezTo>
                      <a:pt x="857" y="2066"/>
                      <a:pt x="646" y="2500"/>
                      <a:pt x="1013" y="2856"/>
                    </a:cubicBezTo>
                    <a:cubicBezTo>
                      <a:pt x="1380" y="3212"/>
                      <a:pt x="1502" y="3357"/>
                      <a:pt x="1580" y="3612"/>
                    </a:cubicBezTo>
                    <a:cubicBezTo>
                      <a:pt x="1651" y="3823"/>
                      <a:pt x="2151" y="4027"/>
                      <a:pt x="2681" y="4027"/>
                    </a:cubicBezTo>
                    <a:cubicBezTo>
                      <a:pt x="2822" y="4027"/>
                      <a:pt x="2965" y="4012"/>
                      <a:pt x="3104" y="3979"/>
                    </a:cubicBezTo>
                    <a:cubicBezTo>
                      <a:pt x="3660" y="3854"/>
                      <a:pt x="4092" y="3432"/>
                      <a:pt x="4707" y="3432"/>
                    </a:cubicBezTo>
                    <a:cubicBezTo>
                      <a:pt x="4805" y="3432"/>
                      <a:pt x="4908" y="3443"/>
                      <a:pt x="5017" y="3468"/>
                    </a:cubicBezTo>
                    <a:cubicBezTo>
                      <a:pt x="5223" y="3514"/>
                      <a:pt x="5421" y="3531"/>
                      <a:pt x="5602" y="3531"/>
                    </a:cubicBezTo>
                    <a:cubicBezTo>
                      <a:pt x="6122" y="3531"/>
                      <a:pt x="6496" y="3389"/>
                      <a:pt x="6496" y="3389"/>
                    </a:cubicBezTo>
                    <a:lnTo>
                      <a:pt x="5384" y="1721"/>
                    </a:lnTo>
                    <a:cubicBezTo>
                      <a:pt x="5384" y="1721"/>
                      <a:pt x="3960" y="910"/>
                      <a:pt x="3204" y="576"/>
                    </a:cubicBezTo>
                    <a:cubicBezTo>
                      <a:pt x="2436" y="253"/>
                      <a:pt x="2525" y="520"/>
                      <a:pt x="1991" y="275"/>
                    </a:cubicBezTo>
                    <a:cubicBezTo>
                      <a:pt x="1612" y="101"/>
                      <a:pt x="1547" y="1"/>
                      <a:pt x="1346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53" name="Google Shape;2953;p8"/>
              <p:cNvSpPr/>
              <p:nvPr/>
            </p:nvSpPr>
            <p:spPr>
              <a:xfrm>
                <a:off x="1019808" y="2341120"/>
                <a:ext cx="198335" cy="128491"/>
              </a:xfrm>
              <a:custGeom>
                <a:avLst/>
                <a:gdLst/>
                <a:ahLst/>
                <a:cxnLst/>
                <a:rect l="l" t="t" r="r" b="b"/>
                <a:pathLst>
                  <a:path w="5685" h="3683" extrusionOk="0">
                    <a:moveTo>
                      <a:pt x="525" y="1"/>
                    </a:moveTo>
                    <a:cubicBezTo>
                      <a:pt x="514" y="1"/>
                      <a:pt x="502" y="1"/>
                      <a:pt x="490" y="2"/>
                    </a:cubicBezTo>
                    <a:cubicBezTo>
                      <a:pt x="423" y="135"/>
                      <a:pt x="412" y="302"/>
                      <a:pt x="445" y="457"/>
                    </a:cubicBezTo>
                    <a:cubicBezTo>
                      <a:pt x="479" y="613"/>
                      <a:pt x="524" y="758"/>
                      <a:pt x="524" y="914"/>
                    </a:cubicBezTo>
                    <a:cubicBezTo>
                      <a:pt x="524" y="1414"/>
                      <a:pt x="0" y="1870"/>
                      <a:pt x="145" y="2348"/>
                    </a:cubicBezTo>
                    <a:cubicBezTo>
                      <a:pt x="245" y="2659"/>
                      <a:pt x="590" y="2827"/>
                      <a:pt x="902" y="2904"/>
                    </a:cubicBezTo>
                    <a:cubicBezTo>
                      <a:pt x="1213" y="2993"/>
                      <a:pt x="1558" y="3060"/>
                      <a:pt x="1780" y="3304"/>
                    </a:cubicBezTo>
                    <a:cubicBezTo>
                      <a:pt x="1847" y="3361"/>
                      <a:pt x="1891" y="3438"/>
                      <a:pt x="1969" y="3482"/>
                    </a:cubicBezTo>
                    <a:cubicBezTo>
                      <a:pt x="2058" y="3549"/>
                      <a:pt x="2180" y="3561"/>
                      <a:pt x="2303" y="3571"/>
                    </a:cubicBezTo>
                    <a:cubicBezTo>
                      <a:pt x="2548" y="3594"/>
                      <a:pt x="2781" y="3638"/>
                      <a:pt x="3026" y="3683"/>
                    </a:cubicBezTo>
                    <a:cubicBezTo>
                      <a:pt x="3292" y="3554"/>
                      <a:pt x="3571" y="3439"/>
                      <a:pt x="3899" y="3439"/>
                    </a:cubicBezTo>
                    <a:cubicBezTo>
                      <a:pt x="3996" y="3439"/>
                      <a:pt x="4098" y="3449"/>
                      <a:pt x="4205" y="3472"/>
                    </a:cubicBezTo>
                    <a:cubicBezTo>
                      <a:pt x="4411" y="3518"/>
                      <a:pt x="4609" y="3535"/>
                      <a:pt x="4790" y="3535"/>
                    </a:cubicBezTo>
                    <a:cubicBezTo>
                      <a:pt x="5310" y="3535"/>
                      <a:pt x="5684" y="3393"/>
                      <a:pt x="5684" y="3393"/>
                    </a:cubicBezTo>
                    <a:lnTo>
                      <a:pt x="4572" y="1725"/>
                    </a:lnTo>
                    <a:cubicBezTo>
                      <a:pt x="4572" y="1725"/>
                      <a:pt x="3148" y="914"/>
                      <a:pt x="2392" y="580"/>
                    </a:cubicBezTo>
                    <a:cubicBezTo>
                      <a:pt x="1624" y="257"/>
                      <a:pt x="1713" y="524"/>
                      <a:pt x="1179" y="279"/>
                    </a:cubicBezTo>
                    <a:cubicBezTo>
                      <a:pt x="790" y="100"/>
                      <a:pt x="729" y="1"/>
                      <a:pt x="525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54" name="Google Shape;2954;p8"/>
              <p:cNvSpPr/>
              <p:nvPr/>
            </p:nvSpPr>
            <p:spPr>
              <a:xfrm>
                <a:off x="1021517" y="2372345"/>
                <a:ext cx="95976" cy="1468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421" extrusionOk="0">
                    <a:moveTo>
                      <a:pt x="611" y="1"/>
                    </a:moveTo>
                    <a:cubicBezTo>
                      <a:pt x="421" y="1"/>
                      <a:pt x="233" y="20"/>
                      <a:pt x="52" y="74"/>
                    </a:cubicBezTo>
                    <a:cubicBezTo>
                      <a:pt x="0" y="94"/>
                      <a:pt x="44" y="153"/>
                      <a:pt x="95" y="153"/>
                    </a:cubicBezTo>
                    <a:cubicBezTo>
                      <a:pt x="99" y="153"/>
                      <a:pt x="103" y="153"/>
                      <a:pt x="107" y="152"/>
                    </a:cubicBezTo>
                    <a:cubicBezTo>
                      <a:pt x="273" y="112"/>
                      <a:pt x="442" y="97"/>
                      <a:pt x="612" y="97"/>
                    </a:cubicBezTo>
                    <a:cubicBezTo>
                      <a:pt x="864" y="97"/>
                      <a:pt x="1118" y="130"/>
                      <a:pt x="1364" y="163"/>
                    </a:cubicBezTo>
                    <a:cubicBezTo>
                      <a:pt x="1587" y="197"/>
                      <a:pt x="1809" y="241"/>
                      <a:pt x="2032" y="286"/>
                    </a:cubicBezTo>
                    <a:cubicBezTo>
                      <a:pt x="2131" y="308"/>
                      <a:pt x="2243" y="330"/>
                      <a:pt x="2343" y="352"/>
                    </a:cubicBezTo>
                    <a:cubicBezTo>
                      <a:pt x="2465" y="375"/>
                      <a:pt x="2576" y="408"/>
                      <a:pt x="2687" y="419"/>
                    </a:cubicBezTo>
                    <a:cubicBezTo>
                      <a:pt x="2692" y="420"/>
                      <a:pt x="2695" y="420"/>
                      <a:pt x="2699" y="420"/>
                    </a:cubicBezTo>
                    <a:cubicBezTo>
                      <a:pt x="2745" y="420"/>
                      <a:pt x="2750" y="361"/>
                      <a:pt x="2699" y="341"/>
                    </a:cubicBezTo>
                    <a:cubicBezTo>
                      <a:pt x="2598" y="296"/>
                      <a:pt x="2487" y="286"/>
                      <a:pt x="2376" y="252"/>
                    </a:cubicBezTo>
                    <a:cubicBezTo>
                      <a:pt x="2254" y="230"/>
                      <a:pt x="2143" y="207"/>
                      <a:pt x="2032" y="185"/>
                    </a:cubicBezTo>
                    <a:cubicBezTo>
                      <a:pt x="1798" y="141"/>
                      <a:pt x="1565" y="96"/>
                      <a:pt x="1331" y="63"/>
                    </a:cubicBezTo>
                    <a:cubicBezTo>
                      <a:pt x="1094" y="32"/>
                      <a:pt x="851" y="1"/>
                      <a:pt x="611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55" name="Google Shape;2955;p8"/>
              <p:cNvSpPr/>
              <p:nvPr/>
            </p:nvSpPr>
            <p:spPr>
              <a:xfrm>
                <a:off x="1051033" y="2406431"/>
                <a:ext cx="78218" cy="8861"/>
              </a:xfrm>
              <a:custGeom>
                <a:avLst/>
                <a:gdLst/>
                <a:ahLst/>
                <a:cxnLst/>
                <a:rect l="l" t="t" r="r" b="b"/>
                <a:pathLst>
                  <a:path w="2242" h="254" extrusionOk="0">
                    <a:moveTo>
                      <a:pt x="293" y="0"/>
                    </a:moveTo>
                    <a:cubicBezTo>
                      <a:pt x="191" y="0"/>
                      <a:pt x="90" y="18"/>
                      <a:pt x="17" y="98"/>
                    </a:cubicBezTo>
                    <a:cubicBezTo>
                      <a:pt x="1" y="123"/>
                      <a:pt x="34" y="154"/>
                      <a:pt x="66" y="154"/>
                    </a:cubicBezTo>
                    <a:cubicBezTo>
                      <a:pt x="77" y="154"/>
                      <a:pt x="87" y="151"/>
                      <a:pt x="96" y="142"/>
                    </a:cubicBezTo>
                    <a:cubicBezTo>
                      <a:pt x="151" y="87"/>
                      <a:pt x="240" y="87"/>
                      <a:pt x="318" y="87"/>
                    </a:cubicBezTo>
                    <a:cubicBezTo>
                      <a:pt x="418" y="87"/>
                      <a:pt x="518" y="98"/>
                      <a:pt x="607" y="120"/>
                    </a:cubicBezTo>
                    <a:cubicBezTo>
                      <a:pt x="808" y="142"/>
                      <a:pt x="996" y="187"/>
                      <a:pt x="1196" y="221"/>
                    </a:cubicBezTo>
                    <a:cubicBezTo>
                      <a:pt x="1364" y="243"/>
                      <a:pt x="1542" y="254"/>
                      <a:pt x="1708" y="254"/>
                    </a:cubicBezTo>
                    <a:cubicBezTo>
                      <a:pt x="1864" y="243"/>
                      <a:pt x="2075" y="231"/>
                      <a:pt x="2209" y="132"/>
                    </a:cubicBezTo>
                    <a:cubicBezTo>
                      <a:pt x="2242" y="109"/>
                      <a:pt x="2197" y="65"/>
                      <a:pt x="2164" y="65"/>
                    </a:cubicBezTo>
                    <a:cubicBezTo>
                      <a:pt x="2075" y="76"/>
                      <a:pt x="1987" y="109"/>
                      <a:pt x="1898" y="120"/>
                    </a:cubicBezTo>
                    <a:cubicBezTo>
                      <a:pt x="1809" y="132"/>
                      <a:pt x="1720" y="142"/>
                      <a:pt x="1619" y="142"/>
                    </a:cubicBezTo>
                    <a:cubicBezTo>
                      <a:pt x="1593" y="144"/>
                      <a:pt x="1566" y="145"/>
                      <a:pt x="1540" y="145"/>
                    </a:cubicBezTo>
                    <a:cubicBezTo>
                      <a:pt x="1377" y="145"/>
                      <a:pt x="1215" y="117"/>
                      <a:pt x="1052" y="98"/>
                    </a:cubicBezTo>
                    <a:cubicBezTo>
                      <a:pt x="852" y="65"/>
                      <a:pt x="652" y="31"/>
                      <a:pt x="452" y="9"/>
                    </a:cubicBezTo>
                    <a:cubicBezTo>
                      <a:pt x="401" y="5"/>
                      <a:pt x="347" y="0"/>
                      <a:pt x="29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56" name="Google Shape;2956;p8"/>
              <p:cNvSpPr/>
              <p:nvPr/>
            </p:nvSpPr>
            <p:spPr>
              <a:xfrm>
                <a:off x="1052044" y="2386823"/>
                <a:ext cx="83835" cy="17618"/>
              </a:xfrm>
              <a:custGeom>
                <a:avLst/>
                <a:gdLst/>
                <a:ahLst/>
                <a:cxnLst/>
                <a:rect l="l" t="t" r="r" b="b"/>
                <a:pathLst>
                  <a:path w="2403" h="505" extrusionOk="0">
                    <a:moveTo>
                      <a:pt x="197" y="1"/>
                    </a:moveTo>
                    <a:cubicBezTo>
                      <a:pt x="157" y="1"/>
                      <a:pt x="117" y="2"/>
                      <a:pt x="77" y="4"/>
                    </a:cubicBezTo>
                    <a:cubicBezTo>
                      <a:pt x="0" y="4"/>
                      <a:pt x="33" y="93"/>
                      <a:pt x="89" y="104"/>
                    </a:cubicBezTo>
                    <a:cubicBezTo>
                      <a:pt x="467" y="126"/>
                      <a:pt x="845" y="204"/>
                      <a:pt x="1212" y="304"/>
                    </a:cubicBezTo>
                    <a:cubicBezTo>
                      <a:pt x="1579" y="393"/>
                      <a:pt x="1946" y="504"/>
                      <a:pt x="2324" y="504"/>
                    </a:cubicBezTo>
                    <a:cubicBezTo>
                      <a:pt x="2402" y="504"/>
                      <a:pt x="2369" y="415"/>
                      <a:pt x="2313" y="404"/>
                    </a:cubicBezTo>
                    <a:cubicBezTo>
                      <a:pt x="1935" y="338"/>
                      <a:pt x="1568" y="249"/>
                      <a:pt x="1190" y="160"/>
                    </a:cubicBezTo>
                    <a:cubicBezTo>
                      <a:pt x="862" y="80"/>
                      <a:pt x="533" y="1"/>
                      <a:pt x="19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57" name="Google Shape;2957;p8"/>
              <p:cNvSpPr/>
              <p:nvPr/>
            </p:nvSpPr>
            <p:spPr>
              <a:xfrm>
                <a:off x="1042764" y="2358180"/>
                <a:ext cx="63460" cy="17583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504" extrusionOk="0">
                    <a:moveTo>
                      <a:pt x="42" y="1"/>
                    </a:moveTo>
                    <a:cubicBezTo>
                      <a:pt x="1" y="1"/>
                      <a:pt x="13" y="58"/>
                      <a:pt x="54" y="69"/>
                    </a:cubicBezTo>
                    <a:cubicBezTo>
                      <a:pt x="633" y="158"/>
                      <a:pt x="1211" y="313"/>
                      <a:pt x="1767" y="502"/>
                    </a:cubicBezTo>
                    <a:cubicBezTo>
                      <a:pt x="1771" y="503"/>
                      <a:pt x="1775" y="504"/>
                      <a:pt x="1778" y="504"/>
                    </a:cubicBezTo>
                    <a:cubicBezTo>
                      <a:pt x="1805" y="504"/>
                      <a:pt x="1818" y="468"/>
                      <a:pt x="1779" y="458"/>
                    </a:cubicBezTo>
                    <a:cubicBezTo>
                      <a:pt x="1223" y="235"/>
                      <a:pt x="644" y="91"/>
                      <a:pt x="54" y="2"/>
                    </a:cubicBezTo>
                    <a:cubicBezTo>
                      <a:pt x="50" y="1"/>
                      <a:pt x="46" y="1"/>
                      <a:pt x="4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58" name="Google Shape;2958;p8"/>
              <p:cNvSpPr/>
              <p:nvPr/>
            </p:nvSpPr>
            <p:spPr>
              <a:xfrm>
                <a:off x="1042485" y="2415502"/>
                <a:ext cx="34399" cy="5268"/>
              </a:xfrm>
              <a:custGeom>
                <a:avLst/>
                <a:gdLst/>
                <a:ahLst/>
                <a:cxnLst/>
                <a:rect l="l" t="t" r="r" b="b"/>
                <a:pathLst>
                  <a:path w="986" h="151" extrusionOk="0">
                    <a:moveTo>
                      <a:pt x="602" y="1"/>
                    </a:moveTo>
                    <a:cubicBezTo>
                      <a:pt x="563" y="1"/>
                      <a:pt x="524" y="2"/>
                      <a:pt x="485" y="5"/>
                    </a:cubicBezTo>
                    <a:cubicBezTo>
                      <a:pt x="341" y="5"/>
                      <a:pt x="196" y="16"/>
                      <a:pt x="62" y="60"/>
                    </a:cubicBezTo>
                    <a:cubicBezTo>
                      <a:pt x="0" y="81"/>
                      <a:pt x="54" y="150"/>
                      <a:pt x="107" y="150"/>
                    </a:cubicBezTo>
                    <a:cubicBezTo>
                      <a:pt x="111" y="150"/>
                      <a:pt x="114" y="150"/>
                      <a:pt x="118" y="149"/>
                    </a:cubicBezTo>
                    <a:cubicBezTo>
                      <a:pt x="240" y="105"/>
                      <a:pt x="374" y="94"/>
                      <a:pt x="507" y="94"/>
                    </a:cubicBezTo>
                    <a:cubicBezTo>
                      <a:pt x="574" y="88"/>
                      <a:pt x="643" y="85"/>
                      <a:pt x="713" y="85"/>
                    </a:cubicBezTo>
                    <a:cubicBezTo>
                      <a:pt x="783" y="85"/>
                      <a:pt x="852" y="88"/>
                      <a:pt x="919" y="94"/>
                    </a:cubicBezTo>
                    <a:cubicBezTo>
                      <a:pt x="986" y="94"/>
                      <a:pt x="974" y="27"/>
                      <a:pt x="919" y="27"/>
                    </a:cubicBezTo>
                    <a:cubicBezTo>
                      <a:pt x="813" y="11"/>
                      <a:pt x="708" y="1"/>
                      <a:pt x="60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59" name="Google Shape;2959;p8"/>
              <p:cNvSpPr/>
              <p:nvPr/>
            </p:nvSpPr>
            <p:spPr>
              <a:xfrm>
                <a:off x="1066523" y="2421014"/>
                <a:ext cx="75811" cy="7605"/>
              </a:xfrm>
              <a:custGeom>
                <a:avLst/>
                <a:gdLst/>
                <a:ahLst/>
                <a:cxnLst/>
                <a:rect l="l" t="t" r="r" b="b"/>
                <a:pathLst>
                  <a:path w="2173" h="218" extrusionOk="0">
                    <a:moveTo>
                      <a:pt x="2107" y="1"/>
                    </a:moveTo>
                    <a:cubicBezTo>
                      <a:pt x="2104" y="1"/>
                      <a:pt x="2101" y="2"/>
                      <a:pt x="2099" y="3"/>
                    </a:cubicBezTo>
                    <a:cubicBezTo>
                      <a:pt x="1813" y="101"/>
                      <a:pt x="1529" y="138"/>
                      <a:pt x="1237" y="138"/>
                    </a:cubicBezTo>
                    <a:cubicBezTo>
                      <a:pt x="1198" y="138"/>
                      <a:pt x="1159" y="138"/>
                      <a:pt x="1120" y="136"/>
                    </a:cubicBezTo>
                    <a:cubicBezTo>
                      <a:pt x="854" y="120"/>
                      <a:pt x="589" y="91"/>
                      <a:pt x="324" y="91"/>
                    </a:cubicBezTo>
                    <a:cubicBezTo>
                      <a:pt x="233" y="91"/>
                      <a:pt x="143" y="94"/>
                      <a:pt x="52" y="102"/>
                    </a:cubicBezTo>
                    <a:cubicBezTo>
                      <a:pt x="1" y="113"/>
                      <a:pt x="25" y="171"/>
                      <a:pt x="64" y="171"/>
                    </a:cubicBezTo>
                    <a:cubicBezTo>
                      <a:pt x="67" y="171"/>
                      <a:pt x="71" y="170"/>
                      <a:pt x="74" y="169"/>
                    </a:cubicBezTo>
                    <a:cubicBezTo>
                      <a:pt x="134" y="166"/>
                      <a:pt x="194" y="164"/>
                      <a:pt x="254" y="164"/>
                    </a:cubicBezTo>
                    <a:cubicBezTo>
                      <a:pt x="561" y="164"/>
                      <a:pt x="868" y="205"/>
                      <a:pt x="1175" y="214"/>
                    </a:cubicBezTo>
                    <a:cubicBezTo>
                      <a:pt x="1242" y="216"/>
                      <a:pt x="1311" y="218"/>
                      <a:pt x="1380" y="218"/>
                    </a:cubicBezTo>
                    <a:cubicBezTo>
                      <a:pt x="1643" y="218"/>
                      <a:pt x="1914" y="190"/>
                      <a:pt x="2143" y="58"/>
                    </a:cubicBezTo>
                    <a:cubicBezTo>
                      <a:pt x="2172" y="38"/>
                      <a:pt x="2132" y="1"/>
                      <a:pt x="210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60" name="Google Shape;2960;p8"/>
              <p:cNvSpPr/>
              <p:nvPr/>
            </p:nvSpPr>
            <p:spPr>
              <a:xfrm>
                <a:off x="1010109" y="2429806"/>
                <a:ext cx="284438" cy="161913"/>
              </a:xfrm>
              <a:custGeom>
                <a:avLst/>
                <a:gdLst/>
                <a:ahLst/>
                <a:cxnLst/>
                <a:rect l="l" t="t" r="r" b="b"/>
                <a:pathLst>
                  <a:path w="8153" h="4641" extrusionOk="0">
                    <a:moveTo>
                      <a:pt x="3370" y="0"/>
                    </a:moveTo>
                    <a:cubicBezTo>
                      <a:pt x="3188" y="0"/>
                      <a:pt x="3035" y="77"/>
                      <a:pt x="2636" y="162"/>
                    </a:cubicBezTo>
                    <a:cubicBezTo>
                      <a:pt x="1947" y="295"/>
                      <a:pt x="1391" y="117"/>
                      <a:pt x="891" y="496"/>
                    </a:cubicBezTo>
                    <a:cubicBezTo>
                      <a:pt x="379" y="885"/>
                      <a:pt x="1" y="908"/>
                      <a:pt x="34" y="1263"/>
                    </a:cubicBezTo>
                    <a:cubicBezTo>
                      <a:pt x="56" y="1619"/>
                      <a:pt x="123" y="1919"/>
                      <a:pt x="713" y="2164"/>
                    </a:cubicBezTo>
                    <a:cubicBezTo>
                      <a:pt x="1302" y="2420"/>
                      <a:pt x="2191" y="2487"/>
                      <a:pt x="2614" y="2987"/>
                    </a:cubicBezTo>
                    <a:cubicBezTo>
                      <a:pt x="3026" y="3499"/>
                      <a:pt x="2826" y="4177"/>
                      <a:pt x="3182" y="4378"/>
                    </a:cubicBezTo>
                    <a:cubicBezTo>
                      <a:pt x="3360" y="4475"/>
                      <a:pt x="3480" y="4499"/>
                      <a:pt x="3619" y="4499"/>
                    </a:cubicBezTo>
                    <a:cubicBezTo>
                      <a:pt x="3753" y="4499"/>
                      <a:pt x="3904" y="4477"/>
                      <a:pt x="4140" y="4477"/>
                    </a:cubicBezTo>
                    <a:cubicBezTo>
                      <a:pt x="4165" y="4477"/>
                      <a:pt x="4190" y="4477"/>
                      <a:pt x="4216" y="4477"/>
                    </a:cubicBezTo>
                    <a:cubicBezTo>
                      <a:pt x="4556" y="4485"/>
                      <a:pt x="4743" y="4641"/>
                      <a:pt x="5017" y="4641"/>
                    </a:cubicBezTo>
                    <a:cubicBezTo>
                      <a:pt x="5174" y="4641"/>
                      <a:pt x="5359" y="4590"/>
                      <a:pt x="5617" y="4433"/>
                    </a:cubicBezTo>
                    <a:cubicBezTo>
                      <a:pt x="6340" y="3999"/>
                      <a:pt x="6229" y="4188"/>
                      <a:pt x="6830" y="3888"/>
                    </a:cubicBezTo>
                    <a:cubicBezTo>
                      <a:pt x="7430" y="3588"/>
                      <a:pt x="7619" y="4055"/>
                      <a:pt x="7886" y="3054"/>
                    </a:cubicBezTo>
                    <a:cubicBezTo>
                      <a:pt x="8153" y="2053"/>
                      <a:pt x="8042" y="1319"/>
                      <a:pt x="8042" y="1319"/>
                    </a:cubicBezTo>
                    <a:lnTo>
                      <a:pt x="6251" y="552"/>
                    </a:lnTo>
                    <a:cubicBezTo>
                      <a:pt x="6251" y="552"/>
                      <a:pt x="4516" y="384"/>
                      <a:pt x="3894" y="140"/>
                    </a:cubicBezTo>
                    <a:cubicBezTo>
                      <a:pt x="3640" y="38"/>
                      <a:pt x="3498" y="0"/>
                      <a:pt x="3370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61" name="Google Shape;2961;p8"/>
              <p:cNvSpPr/>
              <p:nvPr/>
            </p:nvSpPr>
            <p:spPr>
              <a:xfrm>
                <a:off x="1111773" y="2429806"/>
                <a:ext cx="182008" cy="106721"/>
              </a:xfrm>
              <a:custGeom>
                <a:avLst/>
                <a:gdLst/>
                <a:ahLst/>
                <a:cxnLst/>
                <a:rect l="l" t="t" r="r" b="b"/>
                <a:pathLst>
                  <a:path w="5217" h="3059" extrusionOk="0">
                    <a:moveTo>
                      <a:pt x="459" y="1"/>
                    </a:moveTo>
                    <a:cubicBezTo>
                      <a:pt x="331" y="1"/>
                      <a:pt x="217" y="40"/>
                      <a:pt x="23" y="95"/>
                    </a:cubicBezTo>
                    <a:cubicBezTo>
                      <a:pt x="1" y="173"/>
                      <a:pt x="23" y="251"/>
                      <a:pt x="90" y="273"/>
                    </a:cubicBezTo>
                    <a:cubicBezTo>
                      <a:pt x="189" y="429"/>
                      <a:pt x="367" y="507"/>
                      <a:pt x="523" y="585"/>
                    </a:cubicBezTo>
                    <a:cubicBezTo>
                      <a:pt x="746" y="685"/>
                      <a:pt x="946" y="807"/>
                      <a:pt x="1146" y="940"/>
                    </a:cubicBezTo>
                    <a:cubicBezTo>
                      <a:pt x="1380" y="1118"/>
                      <a:pt x="1625" y="1352"/>
                      <a:pt x="1613" y="1652"/>
                    </a:cubicBezTo>
                    <a:cubicBezTo>
                      <a:pt x="1602" y="1763"/>
                      <a:pt x="1558" y="1875"/>
                      <a:pt x="1546" y="1986"/>
                    </a:cubicBezTo>
                    <a:cubicBezTo>
                      <a:pt x="1536" y="2253"/>
                      <a:pt x="1747" y="2487"/>
                      <a:pt x="1991" y="2609"/>
                    </a:cubicBezTo>
                    <a:cubicBezTo>
                      <a:pt x="2225" y="2732"/>
                      <a:pt x="2503" y="2764"/>
                      <a:pt x="2759" y="2843"/>
                    </a:cubicBezTo>
                    <a:cubicBezTo>
                      <a:pt x="3014" y="2910"/>
                      <a:pt x="3259" y="3031"/>
                      <a:pt x="3526" y="3054"/>
                    </a:cubicBezTo>
                    <a:cubicBezTo>
                      <a:pt x="3561" y="3057"/>
                      <a:pt x="3596" y="3058"/>
                      <a:pt x="3631" y="3058"/>
                    </a:cubicBezTo>
                    <a:cubicBezTo>
                      <a:pt x="4105" y="3058"/>
                      <a:pt x="4562" y="2794"/>
                      <a:pt x="5039" y="2732"/>
                    </a:cubicBezTo>
                    <a:lnTo>
                      <a:pt x="5050" y="2732"/>
                    </a:lnTo>
                    <a:cubicBezTo>
                      <a:pt x="5217" y="1897"/>
                      <a:pt x="5128" y="1319"/>
                      <a:pt x="5128" y="1319"/>
                    </a:cubicBezTo>
                    <a:lnTo>
                      <a:pt x="3337" y="552"/>
                    </a:lnTo>
                    <a:cubicBezTo>
                      <a:pt x="3337" y="552"/>
                      <a:pt x="1602" y="384"/>
                      <a:pt x="980" y="140"/>
                    </a:cubicBezTo>
                    <a:cubicBezTo>
                      <a:pt x="729" y="40"/>
                      <a:pt x="587" y="1"/>
                      <a:pt x="459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62" name="Google Shape;2962;p8"/>
              <p:cNvSpPr/>
              <p:nvPr/>
            </p:nvSpPr>
            <p:spPr>
              <a:xfrm>
                <a:off x="1105703" y="2471672"/>
                <a:ext cx="82160" cy="25991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745" extrusionOk="0">
                    <a:moveTo>
                      <a:pt x="2147" y="0"/>
                    </a:moveTo>
                    <a:cubicBezTo>
                      <a:pt x="2086" y="0"/>
                      <a:pt x="2022" y="7"/>
                      <a:pt x="1965" y="7"/>
                    </a:cubicBezTo>
                    <a:cubicBezTo>
                      <a:pt x="1865" y="7"/>
                      <a:pt x="1754" y="19"/>
                      <a:pt x="1643" y="30"/>
                    </a:cubicBezTo>
                    <a:cubicBezTo>
                      <a:pt x="1431" y="41"/>
                      <a:pt x="1220" y="74"/>
                      <a:pt x="1020" y="141"/>
                    </a:cubicBezTo>
                    <a:cubicBezTo>
                      <a:pt x="831" y="185"/>
                      <a:pt x="653" y="264"/>
                      <a:pt x="486" y="353"/>
                    </a:cubicBezTo>
                    <a:cubicBezTo>
                      <a:pt x="397" y="408"/>
                      <a:pt x="319" y="452"/>
                      <a:pt x="230" y="519"/>
                    </a:cubicBezTo>
                    <a:cubicBezTo>
                      <a:pt x="163" y="563"/>
                      <a:pt x="64" y="630"/>
                      <a:pt x="19" y="697"/>
                    </a:cubicBezTo>
                    <a:cubicBezTo>
                      <a:pt x="1" y="725"/>
                      <a:pt x="27" y="745"/>
                      <a:pt x="50" y="745"/>
                    </a:cubicBezTo>
                    <a:cubicBezTo>
                      <a:pt x="55" y="745"/>
                      <a:pt x="60" y="744"/>
                      <a:pt x="64" y="741"/>
                    </a:cubicBezTo>
                    <a:cubicBezTo>
                      <a:pt x="153" y="697"/>
                      <a:pt x="230" y="630"/>
                      <a:pt x="308" y="575"/>
                    </a:cubicBezTo>
                    <a:cubicBezTo>
                      <a:pt x="386" y="531"/>
                      <a:pt x="464" y="475"/>
                      <a:pt x="553" y="442"/>
                    </a:cubicBezTo>
                    <a:cubicBezTo>
                      <a:pt x="719" y="341"/>
                      <a:pt x="897" y="274"/>
                      <a:pt x="1087" y="230"/>
                    </a:cubicBezTo>
                    <a:cubicBezTo>
                      <a:pt x="1287" y="175"/>
                      <a:pt x="1498" y="141"/>
                      <a:pt x="1698" y="130"/>
                    </a:cubicBezTo>
                    <a:cubicBezTo>
                      <a:pt x="1799" y="130"/>
                      <a:pt x="1898" y="119"/>
                      <a:pt x="1999" y="119"/>
                    </a:cubicBezTo>
                    <a:lnTo>
                      <a:pt x="2165" y="119"/>
                    </a:lnTo>
                    <a:cubicBezTo>
                      <a:pt x="2194" y="119"/>
                      <a:pt x="2219" y="122"/>
                      <a:pt x="2243" y="122"/>
                    </a:cubicBezTo>
                    <a:cubicBezTo>
                      <a:pt x="2267" y="122"/>
                      <a:pt x="2288" y="119"/>
                      <a:pt x="2310" y="108"/>
                    </a:cubicBezTo>
                    <a:cubicBezTo>
                      <a:pt x="2355" y="86"/>
                      <a:pt x="2310" y="30"/>
                      <a:pt x="2276" y="19"/>
                    </a:cubicBezTo>
                    <a:cubicBezTo>
                      <a:pt x="2238" y="4"/>
                      <a:pt x="2193" y="0"/>
                      <a:pt x="214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63" name="Google Shape;2963;p8"/>
              <p:cNvSpPr/>
              <p:nvPr/>
            </p:nvSpPr>
            <p:spPr>
              <a:xfrm>
                <a:off x="1161210" y="2466787"/>
                <a:ext cx="47621" cy="37434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073" extrusionOk="0">
                    <a:moveTo>
                      <a:pt x="1290" y="0"/>
                    </a:moveTo>
                    <a:cubicBezTo>
                      <a:pt x="1280" y="0"/>
                      <a:pt x="1270" y="4"/>
                      <a:pt x="1264" y="14"/>
                    </a:cubicBezTo>
                    <a:cubicBezTo>
                      <a:pt x="1231" y="58"/>
                      <a:pt x="1209" y="114"/>
                      <a:pt x="1175" y="170"/>
                    </a:cubicBezTo>
                    <a:cubicBezTo>
                      <a:pt x="1142" y="226"/>
                      <a:pt x="1108" y="292"/>
                      <a:pt x="1064" y="337"/>
                    </a:cubicBezTo>
                    <a:cubicBezTo>
                      <a:pt x="975" y="448"/>
                      <a:pt x="863" y="526"/>
                      <a:pt x="752" y="615"/>
                    </a:cubicBezTo>
                    <a:cubicBezTo>
                      <a:pt x="530" y="770"/>
                      <a:pt x="297" y="893"/>
                      <a:pt x="52" y="1004"/>
                    </a:cubicBezTo>
                    <a:cubicBezTo>
                      <a:pt x="1" y="1025"/>
                      <a:pt x="43" y="1072"/>
                      <a:pt x="85" y="1072"/>
                    </a:cubicBezTo>
                    <a:cubicBezTo>
                      <a:pt x="89" y="1072"/>
                      <a:pt x="93" y="1072"/>
                      <a:pt x="96" y="1071"/>
                    </a:cubicBezTo>
                    <a:cubicBezTo>
                      <a:pt x="363" y="982"/>
                      <a:pt x="619" y="849"/>
                      <a:pt x="863" y="681"/>
                    </a:cubicBezTo>
                    <a:cubicBezTo>
                      <a:pt x="975" y="604"/>
                      <a:pt x="1086" y="515"/>
                      <a:pt x="1175" y="414"/>
                    </a:cubicBezTo>
                    <a:cubicBezTo>
                      <a:pt x="1264" y="325"/>
                      <a:pt x="1364" y="181"/>
                      <a:pt x="1353" y="48"/>
                    </a:cubicBezTo>
                    <a:cubicBezTo>
                      <a:pt x="1345" y="24"/>
                      <a:pt x="1315" y="0"/>
                      <a:pt x="129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64" name="Google Shape;2964;p8"/>
              <p:cNvSpPr/>
              <p:nvPr/>
            </p:nvSpPr>
            <p:spPr>
              <a:xfrm>
                <a:off x="1180015" y="2470904"/>
                <a:ext cx="45493" cy="43574"/>
              </a:xfrm>
              <a:custGeom>
                <a:avLst/>
                <a:gdLst/>
                <a:ahLst/>
                <a:cxnLst/>
                <a:rect l="l" t="t" r="r" b="b"/>
                <a:pathLst>
                  <a:path w="1304" h="1249" extrusionOk="0">
                    <a:moveTo>
                      <a:pt x="1229" y="0"/>
                    </a:moveTo>
                    <a:cubicBezTo>
                      <a:pt x="1211" y="0"/>
                      <a:pt x="1196" y="9"/>
                      <a:pt x="1192" y="29"/>
                    </a:cubicBezTo>
                    <a:cubicBezTo>
                      <a:pt x="1115" y="319"/>
                      <a:pt x="892" y="508"/>
                      <a:pt x="636" y="664"/>
                    </a:cubicBezTo>
                    <a:cubicBezTo>
                      <a:pt x="413" y="808"/>
                      <a:pt x="158" y="941"/>
                      <a:pt x="25" y="1175"/>
                    </a:cubicBezTo>
                    <a:cubicBezTo>
                      <a:pt x="0" y="1215"/>
                      <a:pt x="39" y="1249"/>
                      <a:pt x="75" y="1249"/>
                    </a:cubicBezTo>
                    <a:cubicBezTo>
                      <a:pt x="90" y="1249"/>
                      <a:pt x="104" y="1243"/>
                      <a:pt x="114" y="1231"/>
                    </a:cubicBezTo>
                    <a:cubicBezTo>
                      <a:pt x="269" y="986"/>
                      <a:pt x="547" y="864"/>
                      <a:pt x="792" y="708"/>
                    </a:cubicBezTo>
                    <a:cubicBezTo>
                      <a:pt x="1014" y="575"/>
                      <a:pt x="1303" y="352"/>
                      <a:pt x="1292" y="52"/>
                    </a:cubicBezTo>
                    <a:cubicBezTo>
                      <a:pt x="1292" y="24"/>
                      <a:pt x="1258" y="0"/>
                      <a:pt x="1229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65" name="Google Shape;2965;p8"/>
              <p:cNvSpPr/>
              <p:nvPr/>
            </p:nvSpPr>
            <p:spPr>
              <a:xfrm>
                <a:off x="1196936" y="2464590"/>
                <a:ext cx="37085" cy="49331"/>
              </a:xfrm>
              <a:custGeom>
                <a:avLst/>
                <a:gdLst/>
                <a:ahLst/>
                <a:cxnLst/>
                <a:rect l="l" t="t" r="r" b="b"/>
                <a:pathLst>
                  <a:path w="1063" h="1414" extrusionOk="0">
                    <a:moveTo>
                      <a:pt x="989" y="0"/>
                    </a:moveTo>
                    <a:cubicBezTo>
                      <a:pt x="977" y="0"/>
                      <a:pt x="967" y="6"/>
                      <a:pt x="963" y="22"/>
                    </a:cubicBezTo>
                    <a:cubicBezTo>
                      <a:pt x="919" y="155"/>
                      <a:pt x="885" y="289"/>
                      <a:pt x="840" y="422"/>
                    </a:cubicBezTo>
                    <a:cubicBezTo>
                      <a:pt x="796" y="544"/>
                      <a:pt x="729" y="678"/>
                      <a:pt x="652" y="789"/>
                    </a:cubicBezTo>
                    <a:cubicBezTo>
                      <a:pt x="496" y="1023"/>
                      <a:pt x="284" y="1211"/>
                      <a:pt x="40" y="1345"/>
                    </a:cubicBezTo>
                    <a:cubicBezTo>
                      <a:pt x="0" y="1375"/>
                      <a:pt x="48" y="1413"/>
                      <a:pt x="91" y="1413"/>
                    </a:cubicBezTo>
                    <a:cubicBezTo>
                      <a:pt x="96" y="1413"/>
                      <a:pt x="101" y="1413"/>
                      <a:pt x="106" y="1412"/>
                    </a:cubicBezTo>
                    <a:cubicBezTo>
                      <a:pt x="373" y="1278"/>
                      <a:pt x="596" y="1089"/>
                      <a:pt x="763" y="845"/>
                    </a:cubicBezTo>
                    <a:cubicBezTo>
                      <a:pt x="919" y="622"/>
                      <a:pt x="1063" y="322"/>
                      <a:pt x="1041" y="44"/>
                    </a:cubicBezTo>
                    <a:cubicBezTo>
                      <a:pt x="1041" y="22"/>
                      <a:pt x="1012" y="0"/>
                      <a:pt x="989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66" name="Google Shape;2966;p8"/>
              <p:cNvSpPr/>
              <p:nvPr/>
            </p:nvSpPr>
            <p:spPr>
              <a:xfrm>
                <a:off x="1214799" y="2462392"/>
                <a:ext cx="54564" cy="80102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2296" extrusionOk="0">
                    <a:moveTo>
                      <a:pt x="1451" y="1"/>
                    </a:moveTo>
                    <a:cubicBezTo>
                      <a:pt x="1443" y="1"/>
                      <a:pt x="1436" y="2"/>
                      <a:pt x="1430" y="6"/>
                    </a:cubicBezTo>
                    <a:cubicBezTo>
                      <a:pt x="1363" y="40"/>
                      <a:pt x="1418" y="162"/>
                      <a:pt x="1430" y="218"/>
                    </a:cubicBezTo>
                    <a:cubicBezTo>
                      <a:pt x="1474" y="418"/>
                      <a:pt x="1463" y="629"/>
                      <a:pt x="1374" y="807"/>
                    </a:cubicBezTo>
                    <a:cubicBezTo>
                      <a:pt x="1274" y="985"/>
                      <a:pt x="1096" y="1130"/>
                      <a:pt x="951" y="1264"/>
                    </a:cubicBezTo>
                    <a:cubicBezTo>
                      <a:pt x="785" y="1408"/>
                      <a:pt x="629" y="1553"/>
                      <a:pt x="473" y="1709"/>
                    </a:cubicBezTo>
                    <a:cubicBezTo>
                      <a:pt x="395" y="1798"/>
                      <a:pt x="306" y="1875"/>
                      <a:pt x="229" y="1964"/>
                    </a:cubicBezTo>
                    <a:cubicBezTo>
                      <a:pt x="150" y="2053"/>
                      <a:pt x="61" y="2142"/>
                      <a:pt x="17" y="2253"/>
                    </a:cubicBezTo>
                    <a:cubicBezTo>
                      <a:pt x="1" y="2278"/>
                      <a:pt x="37" y="2296"/>
                      <a:pt x="67" y="2296"/>
                    </a:cubicBezTo>
                    <a:cubicBezTo>
                      <a:pt x="79" y="2296"/>
                      <a:pt x="89" y="2293"/>
                      <a:pt x="95" y="2287"/>
                    </a:cubicBezTo>
                    <a:cubicBezTo>
                      <a:pt x="184" y="2209"/>
                      <a:pt x="273" y="2097"/>
                      <a:pt x="351" y="2008"/>
                    </a:cubicBezTo>
                    <a:cubicBezTo>
                      <a:pt x="429" y="1919"/>
                      <a:pt x="518" y="1830"/>
                      <a:pt x="607" y="1742"/>
                    </a:cubicBezTo>
                    <a:cubicBezTo>
                      <a:pt x="773" y="1575"/>
                      <a:pt x="951" y="1408"/>
                      <a:pt x="1129" y="1241"/>
                    </a:cubicBezTo>
                    <a:cubicBezTo>
                      <a:pt x="1296" y="1096"/>
                      <a:pt x="1474" y="930"/>
                      <a:pt x="1530" y="708"/>
                    </a:cubicBezTo>
                    <a:cubicBezTo>
                      <a:pt x="1563" y="607"/>
                      <a:pt x="1563" y="496"/>
                      <a:pt x="1563" y="396"/>
                    </a:cubicBezTo>
                    <a:cubicBezTo>
                      <a:pt x="1552" y="362"/>
                      <a:pt x="1530" y="140"/>
                      <a:pt x="1497" y="85"/>
                    </a:cubicBezTo>
                    <a:cubicBezTo>
                      <a:pt x="1497" y="85"/>
                      <a:pt x="1507" y="85"/>
                      <a:pt x="1507" y="73"/>
                    </a:cubicBezTo>
                    <a:cubicBezTo>
                      <a:pt x="1526" y="37"/>
                      <a:pt x="1484" y="1"/>
                      <a:pt x="1451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67" name="Google Shape;2967;p8"/>
              <p:cNvSpPr/>
              <p:nvPr/>
            </p:nvSpPr>
            <p:spPr>
              <a:xfrm>
                <a:off x="1209287" y="2477428"/>
                <a:ext cx="67438" cy="89766"/>
              </a:xfrm>
              <a:custGeom>
                <a:avLst/>
                <a:gdLst/>
                <a:ahLst/>
                <a:cxnLst/>
                <a:rect l="l" t="t" r="r" b="b"/>
                <a:pathLst>
                  <a:path w="1933" h="2573" extrusionOk="0">
                    <a:moveTo>
                      <a:pt x="1891" y="0"/>
                    </a:moveTo>
                    <a:cubicBezTo>
                      <a:pt x="1877" y="0"/>
                      <a:pt x="1866" y="7"/>
                      <a:pt x="1866" y="20"/>
                    </a:cubicBezTo>
                    <a:cubicBezTo>
                      <a:pt x="1799" y="443"/>
                      <a:pt x="1588" y="833"/>
                      <a:pt x="1309" y="1155"/>
                    </a:cubicBezTo>
                    <a:cubicBezTo>
                      <a:pt x="1043" y="1466"/>
                      <a:pt x="698" y="1700"/>
                      <a:pt x="397" y="1989"/>
                    </a:cubicBezTo>
                    <a:cubicBezTo>
                      <a:pt x="242" y="2145"/>
                      <a:pt x="86" y="2323"/>
                      <a:pt x="9" y="2523"/>
                    </a:cubicBezTo>
                    <a:cubicBezTo>
                      <a:pt x="1" y="2553"/>
                      <a:pt x="28" y="2573"/>
                      <a:pt x="53" y="2573"/>
                    </a:cubicBezTo>
                    <a:cubicBezTo>
                      <a:pt x="66" y="2573"/>
                      <a:pt x="79" y="2568"/>
                      <a:pt x="86" y="2556"/>
                    </a:cubicBezTo>
                    <a:cubicBezTo>
                      <a:pt x="187" y="2378"/>
                      <a:pt x="308" y="2212"/>
                      <a:pt x="464" y="2067"/>
                    </a:cubicBezTo>
                    <a:cubicBezTo>
                      <a:pt x="609" y="1923"/>
                      <a:pt x="765" y="1789"/>
                      <a:pt x="921" y="1656"/>
                    </a:cubicBezTo>
                    <a:cubicBezTo>
                      <a:pt x="1243" y="1389"/>
                      <a:pt x="1532" y="1066"/>
                      <a:pt x="1721" y="699"/>
                    </a:cubicBezTo>
                    <a:cubicBezTo>
                      <a:pt x="1833" y="487"/>
                      <a:pt x="1899" y="265"/>
                      <a:pt x="1932" y="32"/>
                    </a:cubicBezTo>
                    <a:cubicBezTo>
                      <a:pt x="1932" y="12"/>
                      <a:pt x="1910" y="0"/>
                      <a:pt x="189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68" name="Google Shape;2968;p8"/>
              <p:cNvSpPr/>
              <p:nvPr/>
            </p:nvSpPr>
            <p:spPr>
              <a:xfrm>
                <a:off x="1219265" y="2513922"/>
                <a:ext cx="7012" cy="460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32" extrusionOk="0">
                    <a:moveTo>
                      <a:pt x="167" y="0"/>
                    </a:moveTo>
                    <a:cubicBezTo>
                      <a:pt x="159" y="0"/>
                      <a:pt x="151" y="3"/>
                      <a:pt x="145" y="9"/>
                    </a:cubicBezTo>
                    <a:cubicBezTo>
                      <a:pt x="111" y="31"/>
                      <a:pt x="79" y="42"/>
                      <a:pt x="45" y="64"/>
                    </a:cubicBezTo>
                    <a:lnTo>
                      <a:pt x="34" y="64"/>
                    </a:lnTo>
                    <a:cubicBezTo>
                      <a:pt x="22" y="64"/>
                      <a:pt x="22" y="64"/>
                      <a:pt x="12" y="76"/>
                    </a:cubicBezTo>
                    <a:cubicBezTo>
                      <a:pt x="0" y="76"/>
                      <a:pt x="0" y="87"/>
                      <a:pt x="0" y="98"/>
                    </a:cubicBezTo>
                    <a:cubicBezTo>
                      <a:pt x="0" y="98"/>
                      <a:pt x="0" y="109"/>
                      <a:pt x="12" y="120"/>
                    </a:cubicBezTo>
                    <a:cubicBezTo>
                      <a:pt x="22" y="131"/>
                      <a:pt x="45" y="131"/>
                      <a:pt x="67" y="131"/>
                    </a:cubicBezTo>
                    <a:cubicBezTo>
                      <a:pt x="67" y="131"/>
                      <a:pt x="79" y="131"/>
                      <a:pt x="89" y="120"/>
                    </a:cubicBezTo>
                    <a:lnTo>
                      <a:pt x="101" y="120"/>
                    </a:lnTo>
                    <a:cubicBezTo>
                      <a:pt x="111" y="109"/>
                      <a:pt x="123" y="109"/>
                      <a:pt x="134" y="98"/>
                    </a:cubicBezTo>
                    <a:cubicBezTo>
                      <a:pt x="156" y="87"/>
                      <a:pt x="178" y="76"/>
                      <a:pt x="190" y="54"/>
                    </a:cubicBezTo>
                    <a:cubicBezTo>
                      <a:pt x="200" y="54"/>
                      <a:pt x="200" y="42"/>
                      <a:pt x="200" y="42"/>
                    </a:cubicBezTo>
                    <a:cubicBezTo>
                      <a:pt x="200" y="31"/>
                      <a:pt x="200" y="20"/>
                      <a:pt x="190" y="9"/>
                    </a:cubicBezTo>
                    <a:cubicBezTo>
                      <a:pt x="184" y="3"/>
                      <a:pt x="175" y="0"/>
                      <a:pt x="16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69" name="Google Shape;2969;p8"/>
              <p:cNvSpPr/>
              <p:nvPr/>
            </p:nvSpPr>
            <p:spPr>
              <a:xfrm>
                <a:off x="1066593" y="2432736"/>
                <a:ext cx="89835" cy="29585"/>
              </a:xfrm>
              <a:custGeom>
                <a:avLst/>
                <a:gdLst/>
                <a:ahLst/>
                <a:cxnLst/>
                <a:rect l="l" t="t" r="r" b="b"/>
                <a:pathLst>
                  <a:path w="2575" h="848" extrusionOk="0">
                    <a:moveTo>
                      <a:pt x="2519" y="0"/>
                    </a:moveTo>
                    <a:cubicBezTo>
                      <a:pt x="2275" y="11"/>
                      <a:pt x="2030" y="33"/>
                      <a:pt x="1785" y="67"/>
                    </a:cubicBezTo>
                    <a:cubicBezTo>
                      <a:pt x="1551" y="89"/>
                      <a:pt x="1306" y="122"/>
                      <a:pt x="1073" y="189"/>
                    </a:cubicBezTo>
                    <a:cubicBezTo>
                      <a:pt x="684" y="290"/>
                      <a:pt x="261" y="456"/>
                      <a:pt x="16" y="790"/>
                    </a:cubicBezTo>
                    <a:cubicBezTo>
                      <a:pt x="0" y="822"/>
                      <a:pt x="30" y="848"/>
                      <a:pt x="61" y="848"/>
                    </a:cubicBezTo>
                    <a:cubicBezTo>
                      <a:pt x="73" y="848"/>
                      <a:pt x="85" y="844"/>
                      <a:pt x="95" y="834"/>
                    </a:cubicBezTo>
                    <a:cubicBezTo>
                      <a:pt x="362" y="512"/>
                      <a:pt x="740" y="345"/>
                      <a:pt x="1140" y="245"/>
                    </a:cubicBezTo>
                    <a:cubicBezTo>
                      <a:pt x="1373" y="189"/>
                      <a:pt x="1596" y="156"/>
                      <a:pt x="1830" y="122"/>
                    </a:cubicBezTo>
                    <a:cubicBezTo>
                      <a:pt x="2063" y="100"/>
                      <a:pt x="2297" y="89"/>
                      <a:pt x="2530" y="56"/>
                    </a:cubicBezTo>
                    <a:cubicBezTo>
                      <a:pt x="2574" y="56"/>
                      <a:pt x="2552" y="0"/>
                      <a:pt x="2519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70" name="Google Shape;2970;p8"/>
              <p:cNvSpPr/>
              <p:nvPr/>
            </p:nvSpPr>
            <p:spPr>
              <a:xfrm>
                <a:off x="1062302" y="2442575"/>
                <a:ext cx="146388" cy="32341"/>
              </a:xfrm>
              <a:custGeom>
                <a:avLst/>
                <a:gdLst/>
                <a:ahLst/>
                <a:cxnLst/>
                <a:rect l="l" t="t" r="r" b="b"/>
                <a:pathLst>
                  <a:path w="4196" h="927" extrusionOk="0">
                    <a:moveTo>
                      <a:pt x="2718" y="1"/>
                    </a:moveTo>
                    <a:cubicBezTo>
                      <a:pt x="2611" y="1"/>
                      <a:pt x="2504" y="3"/>
                      <a:pt x="2398" y="8"/>
                    </a:cubicBezTo>
                    <a:cubicBezTo>
                      <a:pt x="1841" y="18"/>
                      <a:pt x="1252" y="97"/>
                      <a:pt x="751" y="352"/>
                    </a:cubicBezTo>
                    <a:cubicBezTo>
                      <a:pt x="485" y="485"/>
                      <a:pt x="240" y="663"/>
                      <a:pt x="17" y="875"/>
                    </a:cubicBezTo>
                    <a:cubicBezTo>
                      <a:pt x="0" y="901"/>
                      <a:pt x="36" y="927"/>
                      <a:pt x="69" y="927"/>
                    </a:cubicBezTo>
                    <a:cubicBezTo>
                      <a:pt x="78" y="927"/>
                      <a:pt x="87" y="925"/>
                      <a:pt x="95" y="920"/>
                    </a:cubicBezTo>
                    <a:cubicBezTo>
                      <a:pt x="295" y="742"/>
                      <a:pt x="507" y="586"/>
                      <a:pt x="740" y="453"/>
                    </a:cubicBezTo>
                    <a:cubicBezTo>
                      <a:pt x="985" y="330"/>
                      <a:pt x="1241" y="241"/>
                      <a:pt x="1508" y="186"/>
                    </a:cubicBezTo>
                    <a:cubicBezTo>
                      <a:pt x="1855" y="121"/>
                      <a:pt x="2212" y="94"/>
                      <a:pt x="2569" y="94"/>
                    </a:cubicBezTo>
                    <a:cubicBezTo>
                      <a:pt x="2772" y="94"/>
                      <a:pt x="2975" y="103"/>
                      <a:pt x="3176" y="119"/>
                    </a:cubicBezTo>
                    <a:cubicBezTo>
                      <a:pt x="3488" y="152"/>
                      <a:pt x="3799" y="219"/>
                      <a:pt x="4110" y="263"/>
                    </a:cubicBezTo>
                    <a:cubicBezTo>
                      <a:pt x="4114" y="264"/>
                      <a:pt x="4118" y="264"/>
                      <a:pt x="4122" y="264"/>
                    </a:cubicBezTo>
                    <a:cubicBezTo>
                      <a:pt x="4179" y="264"/>
                      <a:pt x="4195" y="185"/>
                      <a:pt x="4133" y="174"/>
                    </a:cubicBezTo>
                    <a:cubicBezTo>
                      <a:pt x="3854" y="85"/>
                      <a:pt x="3554" y="52"/>
                      <a:pt x="3265" y="30"/>
                    </a:cubicBezTo>
                    <a:cubicBezTo>
                      <a:pt x="3083" y="9"/>
                      <a:pt x="2900" y="1"/>
                      <a:pt x="271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71" name="Google Shape;2971;p8"/>
              <p:cNvSpPr/>
              <p:nvPr/>
            </p:nvSpPr>
            <p:spPr>
              <a:xfrm>
                <a:off x="1084840" y="2451088"/>
                <a:ext cx="130200" cy="26131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749" extrusionOk="0">
                    <a:moveTo>
                      <a:pt x="3586" y="1"/>
                    </a:moveTo>
                    <a:cubicBezTo>
                      <a:pt x="3561" y="1"/>
                      <a:pt x="3535" y="6"/>
                      <a:pt x="3509" y="19"/>
                    </a:cubicBezTo>
                    <a:cubicBezTo>
                      <a:pt x="3475" y="31"/>
                      <a:pt x="3464" y="64"/>
                      <a:pt x="3475" y="86"/>
                    </a:cubicBezTo>
                    <a:cubicBezTo>
                      <a:pt x="3019" y="164"/>
                      <a:pt x="2541" y="219"/>
                      <a:pt x="2074" y="241"/>
                    </a:cubicBezTo>
                    <a:cubicBezTo>
                      <a:pt x="1596" y="275"/>
                      <a:pt x="1095" y="241"/>
                      <a:pt x="628" y="364"/>
                    </a:cubicBezTo>
                    <a:cubicBezTo>
                      <a:pt x="405" y="419"/>
                      <a:pt x="194" y="520"/>
                      <a:pt x="27" y="698"/>
                    </a:cubicBezTo>
                    <a:cubicBezTo>
                      <a:pt x="1" y="716"/>
                      <a:pt x="39" y="748"/>
                      <a:pt x="72" y="748"/>
                    </a:cubicBezTo>
                    <a:cubicBezTo>
                      <a:pt x="80" y="748"/>
                      <a:pt x="88" y="747"/>
                      <a:pt x="94" y="742"/>
                    </a:cubicBezTo>
                    <a:cubicBezTo>
                      <a:pt x="461" y="419"/>
                      <a:pt x="973" y="387"/>
                      <a:pt x="1429" y="375"/>
                    </a:cubicBezTo>
                    <a:cubicBezTo>
                      <a:pt x="1952" y="375"/>
                      <a:pt x="2463" y="342"/>
                      <a:pt x="2975" y="286"/>
                    </a:cubicBezTo>
                    <a:cubicBezTo>
                      <a:pt x="3119" y="264"/>
                      <a:pt x="3264" y="253"/>
                      <a:pt x="3408" y="231"/>
                    </a:cubicBezTo>
                    <a:lnTo>
                      <a:pt x="3609" y="197"/>
                    </a:lnTo>
                    <a:cubicBezTo>
                      <a:pt x="3675" y="197"/>
                      <a:pt x="3731" y="175"/>
                      <a:pt x="3731" y="97"/>
                    </a:cubicBezTo>
                    <a:cubicBezTo>
                      <a:pt x="3720" y="41"/>
                      <a:pt x="3687" y="19"/>
                      <a:pt x="3642" y="8"/>
                    </a:cubicBezTo>
                    <a:cubicBezTo>
                      <a:pt x="3624" y="4"/>
                      <a:pt x="3605" y="1"/>
                      <a:pt x="358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72" name="Google Shape;2972;p8"/>
              <p:cNvSpPr/>
              <p:nvPr/>
            </p:nvSpPr>
            <p:spPr>
              <a:xfrm>
                <a:off x="1290646" y="2318338"/>
                <a:ext cx="199487" cy="138503"/>
              </a:xfrm>
              <a:custGeom>
                <a:avLst/>
                <a:gdLst/>
                <a:ahLst/>
                <a:cxnLst/>
                <a:rect l="l" t="t" r="r" b="b"/>
                <a:pathLst>
                  <a:path w="5718" h="3970" extrusionOk="0">
                    <a:moveTo>
                      <a:pt x="3564" y="0"/>
                    </a:moveTo>
                    <a:cubicBezTo>
                      <a:pt x="3430" y="0"/>
                      <a:pt x="3297" y="39"/>
                      <a:pt x="3115" y="154"/>
                    </a:cubicBezTo>
                    <a:cubicBezTo>
                      <a:pt x="2726" y="388"/>
                      <a:pt x="2926" y="588"/>
                      <a:pt x="2125" y="977"/>
                    </a:cubicBezTo>
                    <a:cubicBezTo>
                      <a:pt x="1313" y="1366"/>
                      <a:pt x="1135" y="1132"/>
                      <a:pt x="624" y="1700"/>
                    </a:cubicBezTo>
                    <a:cubicBezTo>
                      <a:pt x="123" y="2256"/>
                      <a:pt x="1" y="2512"/>
                      <a:pt x="1" y="2512"/>
                    </a:cubicBezTo>
                    <a:lnTo>
                      <a:pt x="735" y="3969"/>
                    </a:lnTo>
                    <a:lnTo>
                      <a:pt x="5273" y="3569"/>
                    </a:lnTo>
                    <a:cubicBezTo>
                      <a:pt x="5273" y="3569"/>
                      <a:pt x="5473" y="3079"/>
                      <a:pt x="5517" y="2746"/>
                    </a:cubicBezTo>
                    <a:cubicBezTo>
                      <a:pt x="5573" y="2400"/>
                      <a:pt x="5717" y="2400"/>
                      <a:pt x="5551" y="2190"/>
                    </a:cubicBezTo>
                    <a:cubicBezTo>
                      <a:pt x="5384" y="1989"/>
                      <a:pt x="5062" y="1856"/>
                      <a:pt x="5117" y="1433"/>
                    </a:cubicBezTo>
                    <a:cubicBezTo>
                      <a:pt x="5173" y="1021"/>
                      <a:pt x="5317" y="532"/>
                      <a:pt x="5072" y="343"/>
                    </a:cubicBezTo>
                    <a:cubicBezTo>
                      <a:pt x="4828" y="143"/>
                      <a:pt x="4528" y="188"/>
                      <a:pt x="4094" y="99"/>
                    </a:cubicBezTo>
                    <a:cubicBezTo>
                      <a:pt x="3868" y="51"/>
                      <a:pt x="3716" y="0"/>
                      <a:pt x="3564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73" name="Google Shape;2973;p8"/>
              <p:cNvSpPr/>
              <p:nvPr/>
            </p:nvSpPr>
            <p:spPr>
              <a:xfrm>
                <a:off x="1291065" y="2318338"/>
                <a:ext cx="175414" cy="138503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3970" extrusionOk="0">
                    <a:moveTo>
                      <a:pt x="3552" y="0"/>
                    </a:moveTo>
                    <a:cubicBezTo>
                      <a:pt x="3418" y="0"/>
                      <a:pt x="3285" y="39"/>
                      <a:pt x="3103" y="154"/>
                    </a:cubicBezTo>
                    <a:cubicBezTo>
                      <a:pt x="2714" y="388"/>
                      <a:pt x="2914" y="588"/>
                      <a:pt x="2113" y="977"/>
                    </a:cubicBezTo>
                    <a:cubicBezTo>
                      <a:pt x="1301" y="1366"/>
                      <a:pt x="1123" y="1132"/>
                      <a:pt x="612" y="1700"/>
                    </a:cubicBezTo>
                    <a:cubicBezTo>
                      <a:pt x="378" y="1967"/>
                      <a:pt x="223" y="2167"/>
                      <a:pt x="122" y="2301"/>
                    </a:cubicBezTo>
                    <a:lnTo>
                      <a:pt x="89" y="2400"/>
                    </a:lnTo>
                    <a:cubicBezTo>
                      <a:pt x="67" y="2445"/>
                      <a:pt x="33" y="2501"/>
                      <a:pt x="0" y="2545"/>
                    </a:cubicBezTo>
                    <a:lnTo>
                      <a:pt x="723" y="3969"/>
                    </a:lnTo>
                    <a:lnTo>
                      <a:pt x="3938" y="3680"/>
                    </a:lnTo>
                    <a:cubicBezTo>
                      <a:pt x="3948" y="3658"/>
                      <a:pt x="3970" y="3635"/>
                      <a:pt x="3993" y="3613"/>
                    </a:cubicBezTo>
                    <a:cubicBezTo>
                      <a:pt x="4115" y="3535"/>
                      <a:pt x="4293" y="3513"/>
                      <a:pt x="4415" y="3435"/>
                    </a:cubicBezTo>
                    <a:cubicBezTo>
                      <a:pt x="4560" y="3346"/>
                      <a:pt x="4682" y="3246"/>
                      <a:pt x="4805" y="3134"/>
                    </a:cubicBezTo>
                    <a:cubicBezTo>
                      <a:pt x="4894" y="3057"/>
                      <a:pt x="4971" y="2956"/>
                      <a:pt x="5005" y="2845"/>
                    </a:cubicBezTo>
                    <a:cubicBezTo>
                      <a:pt x="5027" y="2756"/>
                      <a:pt x="5016" y="2667"/>
                      <a:pt x="5005" y="2578"/>
                    </a:cubicBezTo>
                    <a:cubicBezTo>
                      <a:pt x="4961" y="2222"/>
                      <a:pt x="4905" y="1867"/>
                      <a:pt x="4827" y="1511"/>
                    </a:cubicBezTo>
                    <a:cubicBezTo>
                      <a:pt x="4816" y="1478"/>
                      <a:pt x="4805" y="1433"/>
                      <a:pt x="4783" y="1411"/>
                    </a:cubicBezTo>
                    <a:cubicBezTo>
                      <a:pt x="4749" y="1377"/>
                      <a:pt x="4694" y="1377"/>
                      <a:pt x="4649" y="1366"/>
                    </a:cubicBezTo>
                    <a:cubicBezTo>
                      <a:pt x="4504" y="1333"/>
                      <a:pt x="4438" y="1166"/>
                      <a:pt x="4449" y="1021"/>
                    </a:cubicBezTo>
                    <a:cubicBezTo>
                      <a:pt x="4460" y="877"/>
                      <a:pt x="4538" y="754"/>
                      <a:pt x="4605" y="621"/>
                    </a:cubicBezTo>
                    <a:cubicBezTo>
                      <a:pt x="4672" y="499"/>
                      <a:pt x="4727" y="354"/>
                      <a:pt x="4694" y="210"/>
                    </a:cubicBezTo>
                    <a:lnTo>
                      <a:pt x="4694" y="188"/>
                    </a:lnTo>
                    <a:cubicBezTo>
                      <a:pt x="4516" y="154"/>
                      <a:pt x="4326" y="143"/>
                      <a:pt x="4082" y="99"/>
                    </a:cubicBezTo>
                    <a:cubicBezTo>
                      <a:pt x="3856" y="51"/>
                      <a:pt x="3704" y="0"/>
                      <a:pt x="355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74" name="Google Shape;2974;p8"/>
              <p:cNvSpPr/>
              <p:nvPr/>
            </p:nvSpPr>
            <p:spPr>
              <a:xfrm>
                <a:off x="1387392" y="2331839"/>
                <a:ext cx="48354" cy="42807"/>
              </a:xfrm>
              <a:custGeom>
                <a:avLst/>
                <a:gdLst/>
                <a:ahLst/>
                <a:cxnLst/>
                <a:rect l="l" t="t" r="r" b="b"/>
                <a:pathLst>
                  <a:path w="1386" h="1227" extrusionOk="0">
                    <a:moveTo>
                      <a:pt x="1222" y="0"/>
                    </a:moveTo>
                    <a:cubicBezTo>
                      <a:pt x="1112" y="0"/>
                      <a:pt x="1004" y="41"/>
                      <a:pt x="910" y="100"/>
                    </a:cubicBezTo>
                    <a:cubicBezTo>
                      <a:pt x="765" y="167"/>
                      <a:pt x="643" y="268"/>
                      <a:pt x="520" y="379"/>
                    </a:cubicBezTo>
                    <a:cubicBezTo>
                      <a:pt x="409" y="479"/>
                      <a:pt x="297" y="601"/>
                      <a:pt x="208" y="735"/>
                    </a:cubicBezTo>
                    <a:cubicBezTo>
                      <a:pt x="119" y="868"/>
                      <a:pt x="42" y="1012"/>
                      <a:pt x="8" y="1180"/>
                    </a:cubicBezTo>
                    <a:cubicBezTo>
                      <a:pt x="1" y="1203"/>
                      <a:pt x="32" y="1227"/>
                      <a:pt x="59" y="1227"/>
                    </a:cubicBezTo>
                    <a:cubicBezTo>
                      <a:pt x="70" y="1227"/>
                      <a:pt x="80" y="1223"/>
                      <a:pt x="87" y="1213"/>
                    </a:cubicBezTo>
                    <a:cubicBezTo>
                      <a:pt x="164" y="1091"/>
                      <a:pt x="220" y="957"/>
                      <a:pt x="297" y="834"/>
                    </a:cubicBezTo>
                    <a:cubicBezTo>
                      <a:pt x="376" y="713"/>
                      <a:pt x="465" y="601"/>
                      <a:pt x="576" y="490"/>
                    </a:cubicBezTo>
                    <a:cubicBezTo>
                      <a:pt x="676" y="390"/>
                      <a:pt x="787" y="301"/>
                      <a:pt x="910" y="223"/>
                    </a:cubicBezTo>
                    <a:cubicBezTo>
                      <a:pt x="1012" y="158"/>
                      <a:pt x="1130" y="93"/>
                      <a:pt x="1251" y="93"/>
                    </a:cubicBezTo>
                    <a:cubicBezTo>
                      <a:pt x="1274" y="93"/>
                      <a:pt x="1297" y="95"/>
                      <a:pt x="1321" y="100"/>
                    </a:cubicBezTo>
                    <a:cubicBezTo>
                      <a:pt x="1325" y="101"/>
                      <a:pt x="1328" y="101"/>
                      <a:pt x="1332" y="101"/>
                    </a:cubicBezTo>
                    <a:cubicBezTo>
                      <a:pt x="1386" y="101"/>
                      <a:pt x="1373" y="22"/>
                      <a:pt x="1321" y="11"/>
                    </a:cubicBezTo>
                    <a:cubicBezTo>
                      <a:pt x="1288" y="4"/>
                      <a:pt x="1255" y="0"/>
                      <a:pt x="122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75" name="Google Shape;2975;p8"/>
              <p:cNvSpPr/>
              <p:nvPr/>
            </p:nvSpPr>
            <p:spPr>
              <a:xfrm>
                <a:off x="1373541" y="2346144"/>
                <a:ext cx="56343" cy="50587"/>
              </a:xfrm>
              <a:custGeom>
                <a:avLst/>
                <a:gdLst/>
                <a:ahLst/>
                <a:cxnLst/>
                <a:rect l="l" t="t" r="r" b="b"/>
                <a:pathLst>
                  <a:path w="1615" h="1450" extrusionOk="0">
                    <a:moveTo>
                      <a:pt x="1549" y="0"/>
                    </a:moveTo>
                    <a:cubicBezTo>
                      <a:pt x="1546" y="0"/>
                      <a:pt x="1543" y="1"/>
                      <a:pt x="1540" y="2"/>
                    </a:cubicBezTo>
                    <a:cubicBezTo>
                      <a:pt x="1396" y="24"/>
                      <a:pt x="1273" y="180"/>
                      <a:pt x="1184" y="291"/>
                    </a:cubicBezTo>
                    <a:cubicBezTo>
                      <a:pt x="1062" y="436"/>
                      <a:pt x="961" y="592"/>
                      <a:pt x="850" y="736"/>
                    </a:cubicBezTo>
                    <a:cubicBezTo>
                      <a:pt x="739" y="869"/>
                      <a:pt x="617" y="992"/>
                      <a:pt x="484" y="1103"/>
                    </a:cubicBezTo>
                    <a:cubicBezTo>
                      <a:pt x="350" y="1215"/>
                      <a:pt x="194" y="1281"/>
                      <a:pt x="49" y="1381"/>
                    </a:cubicBezTo>
                    <a:cubicBezTo>
                      <a:pt x="0" y="1411"/>
                      <a:pt x="56" y="1450"/>
                      <a:pt x="93" y="1450"/>
                    </a:cubicBezTo>
                    <a:cubicBezTo>
                      <a:pt x="97" y="1450"/>
                      <a:pt x="102" y="1449"/>
                      <a:pt x="105" y="1448"/>
                    </a:cubicBezTo>
                    <a:cubicBezTo>
                      <a:pt x="261" y="1403"/>
                      <a:pt x="405" y="1304"/>
                      <a:pt x="528" y="1215"/>
                    </a:cubicBezTo>
                    <a:cubicBezTo>
                      <a:pt x="661" y="1103"/>
                      <a:pt x="783" y="992"/>
                      <a:pt x="884" y="859"/>
                    </a:cubicBezTo>
                    <a:cubicBezTo>
                      <a:pt x="995" y="714"/>
                      <a:pt x="1095" y="569"/>
                      <a:pt x="1206" y="424"/>
                    </a:cubicBezTo>
                    <a:cubicBezTo>
                      <a:pt x="1262" y="347"/>
                      <a:pt x="1317" y="280"/>
                      <a:pt x="1373" y="214"/>
                    </a:cubicBezTo>
                    <a:cubicBezTo>
                      <a:pt x="1428" y="147"/>
                      <a:pt x="1485" y="69"/>
                      <a:pt x="1574" y="58"/>
                    </a:cubicBezTo>
                    <a:cubicBezTo>
                      <a:pt x="1614" y="47"/>
                      <a:pt x="1581" y="0"/>
                      <a:pt x="1549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76" name="Google Shape;2976;p8"/>
              <p:cNvSpPr/>
              <p:nvPr/>
            </p:nvSpPr>
            <p:spPr>
              <a:xfrm>
                <a:off x="1385194" y="2345830"/>
                <a:ext cx="67682" cy="54111"/>
              </a:xfrm>
              <a:custGeom>
                <a:avLst/>
                <a:gdLst/>
                <a:ahLst/>
                <a:cxnLst/>
                <a:rect l="l" t="t" r="r" b="b"/>
                <a:pathLst>
                  <a:path w="1940" h="1551" extrusionOk="0">
                    <a:moveTo>
                      <a:pt x="1862" y="0"/>
                    </a:moveTo>
                    <a:cubicBezTo>
                      <a:pt x="1473" y="45"/>
                      <a:pt x="1173" y="312"/>
                      <a:pt x="928" y="601"/>
                    </a:cubicBezTo>
                    <a:cubicBezTo>
                      <a:pt x="661" y="912"/>
                      <a:pt x="416" y="1279"/>
                      <a:pt x="38" y="1479"/>
                    </a:cubicBezTo>
                    <a:cubicBezTo>
                      <a:pt x="1" y="1507"/>
                      <a:pt x="50" y="1551"/>
                      <a:pt x="86" y="1551"/>
                    </a:cubicBezTo>
                    <a:cubicBezTo>
                      <a:pt x="93" y="1551"/>
                      <a:pt x="100" y="1549"/>
                      <a:pt x="105" y="1546"/>
                    </a:cubicBezTo>
                    <a:cubicBezTo>
                      <a:pt x="805" y="1190"/>
                      <a:pt x="1072" y="223"/>
                      <a:pt x="1895" y="55"/>
                    </a:cubicBezTo>
                    <a:cubicBezTo>
                      <a:pt x="1940" y="55"/>
                      <a:pt x="1895" y="0"/>
                      <a:pt x="186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77" name="Google Shape;2977;p8"/>
              <p:cNvSpPr/>
              <p:nvPr/>
            </p:nvSpPr>
            <p:spPr>
              <a:xfrm>
                <a:off x="1403476" y="2388010"/>
                <a:ext cx="41900" cy="26340"/>
              </a:xfrm>
              <a:custGeom>
                <a:avLst/>
                <a:gdLst/>
                <a:ahLst/>
                <a:cxnLst/>
                <a:rect l="l" t="t" r="r" b="b"/>
                <a:pathLst>
                  <a:path w="1201" h="755" extrusionOk="0">
                    <a:moveTo>
                      <a:pt x="1137" y="1"/>
                    </a:moveTo>
                    <a:cubicBezTo>
                      <a:pt x="1133" y="1"/>
                      <a:pt x="1130" y="2"/>
                      <a:pt x="1127" y="3"/>
                    </a:cubicBezTo>
                    <a:cubicBezTo>
                      <a:pt x="760" y="225"/>
                      <a:pt x="393" y="459"/>
                      <a:pt x="37" y="693"/>
                    </a:cubicBezTo>
                    <a:cubicBezTo>
                      <a:pt x="0" y="720"/>
                      <a:pt x="38" y="755"/>
                      <a:pt x="71" y="755"/>
                    </a:cubicBezTo>
                    <a:cubicBezTo>
                      <a:pt x="79" y="755"/>
                      <a:pt x="86" y="753"/>
                      <a:pt x="93" y="749"/>
                    </a:cubicBezTo>
                    <a:cubicBezTo>
                      <a:pt x="459" y="526"/>
                      <a:pt x="815" y="292"/>
                      <a:pt x="1171" y="47"/>
                    </a:cubicBezTo>
                    <a:cubicBezTo>
                      <a:pt x="1200" y="28"/>
                      <a:pt x="1162" y="1"/>
                      <a:pt x="113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78" name="Google Shape;2978;p8"/>
              <p:cNvSpPr/>
              <p:nvPr/>
            </p:nvSpPr>
            <p:spPr>
              <a:xfrm>
                <a:off x="1420676" y="2400325"/>
                <a:ext cx="38830" cy="12071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346" extrusionOk="0">
                    <a:moveTo>
                      <a:pt x="793" y="0"/>
                    </a:moveTo>
                    <a:cubicBezTo>
                      <a:pt x="684" y="0"/>
                      <a:pt x="574" y="15"/>
                      <a:pt x="467" y="40"/>
                    </a:cubicBezTo>
                    <a:cubicBezTo>
                      <a:pt x="300" y="73"/>
                      <a:pt x="144" y="151"/>
                      <a:pt x="22" y="273"/>
                    </a:cubicBezTo>
                    <a:cubicBezTo>
                      <a:pt x="0" y="295"/>
                      <a:pt x="22" y="317"/>
                      <a:pt x="33" y="329"/>
                    </a:cubicBezTo>
                    <a:cubicBezTo>
                      <a:pt x="44" y="340"/>
                      <a:pt x="58" y="346"/>
                      <a:pt x="72" y="346"/>
                    </a:cubicBezTo>
                    <a:cubicBezTo>
                      <a:pt x="86" y="346"/>
                      <a:pt x="100" y="340"/>
                      <a:pt x="111" y="329"/>
                    </a:cubicBezTo>
                    <a:cubicBezTo>
                      <a:pt x="233" y="228"/>
                      <a:pt x="389" y="162"/>
                      <a:pt x="534" y="129"/>
                    </a:cubicBezTo>
                    <a:cubicBezTo>
                      <a:pt x="623" y="112"/>
                      <a:pt x="709" y="109"/>
                      <a:pt x="795" y="109"/>
                    </a:cubicBezTo>
                    <a:cubicBezTo>
                      <a:pt x="840" y="109"/>
                      <a:pt x="885" y="110"/>
                      <a:pt x="930" y="110"/>
                    </a:cubicBezTo>
                    <a:cubicBezTo>
                      <a:pt x="971" y="110"/>
                      <a:pt x="1014" y="109"/>
                      <a:pt x="1056" y="106"/>
                    </a:cubicBezTo>
                    <a:cubicBezTo>
                      <a:pt x="1112" y="95"/>
                      <a:pt x="1090" y="40"/>
                      <a:pt x="1046" y="28"/>
                    </a:cubicBezTo>
                    <a:cubicBezTo>
                      <a:pt x="963" y="9"/>
                      <a:pt x="878" y="0"/>
                      <a:pt x="79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79" name="Google Shape;2979;p8"/>
              <p:cNvSpPr/>
              <p:nvPr/>
            </p:nvSpPr>
            <p:spPr>
              <a:xfrm>
                <a:off x="1428316" y="2411594"/>
                <a:ext cx="31957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916" h="145" extrusionOk="0">
                    <a:moveTo>
                      <a:pt x="259" y="1"/>
                    </a:moveTo>
                    <a:cubicBezTo>
                      <a:pt x="233" y="1"/>
                      <a:pt x="207" y="2"/>
                      <a:pt x="181" y="6"/>
                    </a:cubicBezTo>
                    <a:cubicBezTo>
                      <a:pt x="125" y="6"/>
                      <a:pt x="59" y="17"/>
                      <a:pt x="26" y="73"/>
                    </a:cubicBezTo>
                    <a:cubicBezTo>
                      <a:pt x="1" y="106"/>
                      <a:pt x="43" y="144"/>
                      <a:pt x="80" y="144"/>
                    </a:cubicBezTo>
                    <a:cubicBezTo>
                      <a:pt x="93" y="144"/>
                      <a:pt x="106" y="139"/>
                      <a:pt x="115" y="128"/>
                    </a:cubicBezTo>
                    <a:cubicBezTo>
                      <a:pt x="136" y="99"/>
                      <a:pt x="168" y="94"/>
                      <a:pt x="200" y="94"/>
                    </a:cubicBezTo>
                    <a:cubicBezTo>
                      <a:pt x="216" y="94"/>
                      <a:pt x="233" y="95"/>
                      <a:pt x="248" y="95"/>
                    </a:cubicBezTo>
                    <a:lnTo>
                      <a:pt x="459" y="95"/>
                    </a:lnTo>
                    <a:cubicBezTo>
                      <a:pt x="604" y="106"/>
                      <a:pt x="738" y="128"/>
                      <a:pt x="882" y="139"/>
                    </a:cubicBezTo>
                    <a:cubicBezTo>
                      <a:pt x="916" y="139"/>
                      <a:pt x="904" y="95"/>
                      <a:pt x="882" y="83"/>
                    </a:cubicBezTo>
                    <a:cubicBezTo>
                      <a:pt x="726" y="28"/>
                      <a:pt x="560" y="17"/>
                      <a:pt x="404" y="6"/>
                    </a:cubicBezTo>
                    <a:cubicBezTo>
                      <a:pt x="359" y="6"/>
                      <a:pt x="310" y="1"/>
                      <a:pt x="259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80" name="Google Shape;2980;p8"/>
              <p:cNvSpPr/>
              <p:nvPr/>
            </p:nvSpPr>
            <p:spPr>
              <a:xfrm>
                <a:off x="1289879" y="2419967"/>
                <a:ext cx="247980" cy="168576"/>
              </a:xfrm>
              <a:custGeom>
                <a:avLst/>
                <a:gdLst/>
                <a:ahLst/>
                <a:cxnLst/>
                <a:rect l="l" t="t" r="r" b="b"/>
                <a:pathLst>
                  <a:path w="7108" h="4832" extrusionOk="0">
                    <a:moveTo>
                      <a:pt x="4431" y="1"/>
                    </a:moveTo>
                    <a:cubicBezTo>
                      <a:pt x="4091" y="1"/>
                      <a:pt x="3895" y="131"/>
                      <a:pt x="3226" y="244"/>
                    </a:cubicBezTo>
                    <a:cubicBezTo>
                      <a:pt x="3068" y="270"/>
                      <a:pt x="2919" y="281"/>
                      <a:pt x="2779" y="281"/>
                    </a:cubicBezTo>
                    <a:cubicBezTo>
                      <a:pt x="2102" y="281"/>
                      <a:pt x="1658" y="21"/>
                      <a:pt x="1658" y="21"/>
                    </a:cubicBezTo>
                    <a:lnTo>
                      <a:pt x="546" y="1089"/>
                    </a:lnTo>
                    <a:cubicBezTo>
                      <a:pt x="546" y="1089"/>
                      <a:pt x="245" y="1779"/>
                      <a:pt x="156" y="2124"/>
                    </a:cubicBezTo>
                    <a:cubicBezTo>
                      <a:pt x="57" y="2468"/>
                      <a:pt x="0" y="2713"/>
                      <a:pt x="468" y="3481"/>
                    </a:cubicBezTo>
                    <a:cubicBezTo>
                      <a:pt x="946" y="4237"/>
                      <a:pt x="1135" y="4304"/>
                      <a:pt x="1992" y="4615"/>
                    </a:cubicBezTo>
                    <a:cubicBezTo>
                      <a:pt x="2432" y="4781"/>
                      <a:pt x="2663" y="4832"/>
                      <a:pt x="2875" y="4832"/>
                    </a:cubicBezTo>
                    <a:cubicBezTo>
                      <a:pt x="3075" y="4832"/>
                      <a:pt x="3258" y="4786"/>
                      <a:pt x="3582" y="4749"/>
                    </a:cubicBezTo>
                    <a:cubicBezTo>
                      <a:pt x="4249" y="4670"/>
                      <a:pt x="4327" y="4081"/>
                      <a:pt x="4461" y="3803"/>
                    </a:cubicBezTo>
                    <a:cubicBezTo>
                      <a:pt x="4594" y="3514"/>
                      <a:pt x="4995" y="3236"/>
                      <a:pt x="5495" y="2969"/>
                    </a:cubicBezTo>
                    <a:cubicBezTo>
                      <a:pt x="5687" y="2868"/>
                      <a:pt x="5908" y="2840"/>
                      <a:pt x="6115" y="2840"/>
                    </a:cubicBezTo>
                    <a:cubicBezTo>
                      <a:pt x="6380" y="2840"/>
                      <a:pt x="6625" y="2886"/>
                      <a:pt x="6761" y="2886"/>
                    </a:cubicBezTo>
                    <a:cubicBezTo>
                      <a:pt x="6788" y="2886"/>
                      <a:pt x="6811" y="2885"/>
                      <a:pt x="6829" y="2880"/>
                    </a:cubicBezTo>
                    <a:cubicBezTo>
                      <a:pt x="6997" y="2824"/>
                      <a:pt x="6997" y="2791"/>
                      <a:pt x="7052" y="2435"/>
                    </a:cubicBezTo>
                    <a:cubicBezTo>
                      <a:pt x="7108" y="2079"/>
                      <a:pt x="6974" y="1601"/>
                      <a:pt x="6696" y="1078"/>
                    </a:cubicBezTo>
                    <a:cubicBezTo>
                      <a:pt x="6418" y="567"/>
                      <a:pt x="5662" y="233"/>
                      <a:pt x="4916" y="66"/>
                    </a:cubicBezTo>
                    <a:cubicBezTo>
                      <a:pt x="4711" y="20"/>
                      <a:pt x="4560" y="1"/>
                      <a:pt x="4431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81" name="Google Shape;2981;p8"/>
              <p:cNvSpPr/>
              <p:nvPr/>
            </p:nvSpPr>
            <p:spPr>
              <a:xfrm>
                <a:off x="1293751" y="2420700"/>
                <a:ext cx="136619" cy="79578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81" extrusionOk="0">
                    <a:moveTo>
                      <a:pt x="1547" y="0"/>
                    </a:moveTo>
                    <a:lnTo>
                      <a:pt x="435" y="1068"/>
                    </a:lnTo>
                    <a:cubicBezTo>
                      <a:pt x="435" y="1068"/>
                      <a:pt x="134" y="1758"/>
                      <a:pt x="45" y="2103"/>
                    </a:cubicBezTo>
                    <a:cubicBezTo>
                      <a:pt x="23" y="2147"/>
                      <a:pt x="12" y="2192"/>
                      <a:pt x="1" y="2236"/>
                    </a:cubicBezTo>
                    <a:cubicBezTo>
                      <a:pt x="133" y="2267"/>
                      <a:pt x="272" y="2281"/>
                      <a:pt x="415" y="2281"/>
                    </a:cubicBezTo>
                    <a:cubicBezTo>
                      <a:pt x="526" y="2281"/>
                      <a:pt x="641" y="2273"/>
                      <a:pt x="757" y="2259"/>
                    </a:cubicBezTo>
                    <a:cubicBezTo>
                      <a:pt x="1035" y="2214"/>
                      <a:pt x="1313" y="2103"/>
                      <a:pt x="1525" y="1903"/>
                    </a:cubicBezTo>
                    <a:cubicBezTo>
                      <a:pt x="1758" y="1669"/>
                      <a:pt x="1903" y="1313"/>
                      <a:pt x="2214" y="1235"/>
                    </a:cubicBezTo>
                    <a:cubicBezTo>
                      <a:pt x="2271" y="1222"/>
                      <a:pt x="2328" y="1217"/>
                      <a:pt x="2385" y="1217"/>
                    </a:cubicBezTo>
                    <a:cubicBezTo>
                      <a:pt x="2473" y="1217"/>
                      <a:pt x="2560" y="1228"/>
                      <a:pt x="2648" y="1235"/>
                    </a:cubicBezTo>
                    <a:cubicBezTo>
                      <a:pt x="2948" y="1235"/>
                      <a:pt x="3260" y="1135"/>
                      <a:pt x="3493" y="946"/>
                    </a:cubicBezTo>
                    <a:cubicBezTo>
                      <a:pt x="3715" y="757"/>
                      <a:pt x="3871" y="467"/>
                      <a:pt x="3905" y="168"/>
                    </a:cubicBezTo>
                    <a:cubicBezTo>
                      <a:pt x="3905" y="123"/>
                      <a:pt x="3916" y="79"/>
                      <a:pt x="3916" y="34"/>
                    </a:cubicBezTo>
                    <a:lnTo>
                      <a:pt x="3916" y="34"/>
                    </a:lnTo>
                    <a:cubicBezTo>
                      <a:pt x="3727" y="89"/>
                      <a:pt x="3505" y="156"/>
                      <a:pt x="3115" y="223"/>
                    </a:cubicBezTo>
                    <a:cubicBezTo>
                      <a:pt x="2957" y="249"/>
                      <a:pt x="2808" y="260"/>
                      <a:pt x="2668" y="260"/>
                    </a:cubicBezTo>
                    <a:cubicBezTo>
                      <a:pt x="1991" y="260"/>
                      <a:pt x="1547" y="0"/>
                      <a:pt x="154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82" name="Google Shape;2982;p8"/>
              <p:cNvSpPr/>
              <p:nvPr/>
            </p:nvSpPr>
            <p:spPr>
              <a:xfrm>
                <a:off x="1306939" y="2457437"/>
                <a:ext cx="30945" cy="66286"/>
              </a:xfrm>
              <a:custGeom>
                <a:avLst/>
                <a:gdLst/>
                <a:ahLst/>
                <a:cxnLst/>
                <a:rect l="l" t="t" r="r" b="b"/>
                <a:pathLst>
                  <a:path w="887" h="1900" extrusionOk="0">
                    <a:moveTo>
                      <a:pt x="32" y="1"/>
                    </a:moveTo>
                    <a:cubicBezTo>
                      <a:pt x="18" y="1"/>
                      <a:pt x="6" y="8"/>
                      <a:pt x="1" y="27"/>
                    </a:cubicBezTo>
                    <a:cubicBezTo>
                      <a:pt x="1" y="104"/>
                      <a:pt x="23" y="193"/>
                      <a:pt x="35" y="271"/>
                    </a:cubicBezTo>
                    <a:cubicBezTo>
                      <a:pt x="57" y="360"/>
                      <a:pt x="79" y="438"/>
                      <a:pt x="101" y="527"/>
                    </a:cubicBezTo>
                    <a:cubicBezTo>
                      <a:pt x="146" y="694"/>
                      <a:pt x="213" y="850"/>
                      <a:pt x="279" y="1005"/>
                    </a:cubicBezTo>
                    <a:cubicBezTo>
                      <a:pt x="423" y="1327"/>
                      <a:pt x="601" y="1617"/>
                      <a:pt x="813" y="1884"/>
                    </a:cubicBezTo>
                    <a:cubicBezTo>
                      <a:pt x="823" y="1894"/>
                      <a:pt x="842" y="1899"/>
                      <a:pt x="857" y="1899"/>
                    </a:cubicBezTo>
                    <a:cubicBezTo>
                      <a:pt x="875" y="1899"/>
                      <a:pt x="887" y="1891"/>
                      <a:pt x="868" y="1873"/>
                    </a:cubicBezTo>
                    <a:cubicBezTo>
                      <a:pt x="668" y="1606"/>
                      <a:pt x="502" y="1305"/>
                      <a:pt x="368" y="994"/>
                    </a:cubicBezTo>
                    <a:cubicBezTo>
                      <a:pt x="302" y="838"/>
                      <a:pt x="246" y="682"/>
                      <a:pt x="201" y="516"/>
                    </a:cubicBezTo>
                    <a:lnTo>
                      <a:pt x="134" y="282"/>
                    </a:lnTo>
                    <a:cubicBezTo>
                      <a:pt x="124" y="205"/>
                      <a:pt x="112" y="116"/>
                      <a:pt x="79" y="27"/>
                    </a:cubicBezTo>
                    <a:cubicBezTo>
                      <a:pt x="72" y="14"/>
                      <a:pt x="51" y="1"/>
                      <a:pt x="3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83" name="Google Shape;2983;p8"/>
              <p:cNvSpPr/>
              <p:nvPr/>
            </p:nvSpPr>
            <p:spPr>
              <a:xfrm>
                <a:off x="1297275" y="2442366"/>
                <a:ext cx="69496" cy="84567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2424" extrusionOk="0">
                    <a:moveTo>
                      <a:pt x="84" y="0"/>
                    </a:moveTo>
                    <a:cubicBezTo>
                      <a:pt x="45" y="0"/>
                      <a:pt x="1" y="29"/>
                      <a:pt x="33" y="69"/>
                    </a:cubicBezTo>
                    <a:cubicBezTo>
                      <a:pt x="111" y="169"/>
                      <a:pt x="211" y="258"/>
                      <a:pt x="300" y="347"/>
                    </a:cubicBezTo>
                    <a:lnTo>
                      <a:pt x="601" y="614"/>
                    </a:lnTo>
                    <a:cubicBezTo>
                      <a:pt x="789" y="781"/>
                      <a:pt x="990" y="936"/>
                      <a:pt x="1190" y="1092"/>
                    </a:cubicBezTo>
                    <a:cubicBezTo>
                      <a:pt x="1379" y="1248"/>
                      <a:pt x="1524" y="1426"/>
                      <a:pt x="1624" y="1660"/>
                    </a:cubicBezTo>
                    <a:cubicBezTo>
                      <a:pt x="1724" y="1893"/>
                      <a:pt x="1802" y="2138"/>
                      <a:pt x="1869" y="2382"/>
                    </a:cubicBezTo>
                    <a:cubicBezTo>
                      <a:pt x="1879" y="2409"/>
                      <a:pt x="1910" y="2423"/>
                      <a:pt x="1937" y="2423"/>
                    </a:cubicBezTo>
                    <a:cubicBezTo>
                      <a:pt x="1967" y="2423"/>
                      <a:pt x="1992" y="2406"/>
                      <a:pt x="1980" y="2372"/>
                    </a:cubicBezTo>
                    <a:cubicBezTo>
                      <a:pt x="1935" y="2171"/>
                      <a:pt x="1879" y="1982"/>
                      <a:pt x="1813" y="1793"/>
                    </a:cubicBezTo>
                    <a:cubicBezTo>
                      <a:pt x="1746" y="1604"/>
                      <a:pt x="1669" y="1426"/>
                      <a:pt x="1546" y="1282"/>
                    </a:cubicBezTo>
                    <a:cubicBezTo>
                      <a:pt x="1435" y="1137"/>
                      <a:pt x="1290" y="1015"/>
                      <a:pt x="1145" y="903"/>
                    </a:cubicBezTo>
                    <a:cubicBezTo>
                      <a:pt x="979" y="770"/>
                      <a:pt x="823" y="637"/>
                      <a:pt x="668" y="503"/>
                    </a:cubicBezTo>
                    <a:cubicBezTo>
                      <a:pt x="490" y="336"/>
                      <a:pt x="322" y="147"/>
                      <a:pt x="122" y="14"/>
                    </a:cubicBezTo>
                    <a:cubicBezTo>
                      <a:pt x="113" y="4"/>
                      <a:pt x="99" y="0"/>
                      <a:pt x="84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84" name="Google Shape;2984;p8"/>
              <p:cNvSpPr/>
              <p:nvPr/>
            </p:nvSpPr>
            <p:spPr>
              <a:xfrm>
                <a:off x="1318208" y="2436888"/>
                <a:ext cx="58227" cy="84149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2412" extrusionOk="0">
                    <a:moveTo>
                      <a:pt x="33" y="1"/>
                    </a:moveTo>
                    <a:cubicBezTo>
                      <a:pt x="15" y="1"/>
                      <a:pt x="1" y="8"/>
                      <a:pt x="1" y="26"/>
                    </a:cubicBezTo>
                    <a:cubicBezTo>
                      <a:pt x="11" y="193"/>
                      <a:pt x="145" y="315"/>
                      <a:pt x="256" y="415"/>
                    </a:cubicBezTo>
                    <a:cubicBezTo>
                      <a:pt x="401" y="549"/>
                      <a:pt x="557" y="671"/>
                      <a:pt x="690" y="804"/>
                    </a:cubicBezTo>
                    <a:cubicBezTo>
                      <a:pt x="968" y="1083"/>
                      <a:pt x="1180" y="1416"/>
                      <a:pt x="1335" y="1772"/>
                    </a:cubicBezTo>
                    <a:cubicBezTo>
                      <a:pt x="1424" y="1972"/>
                      <a:pt x="1502" y="2183"/>
                      <a:pt x="1580" y="2384"/>
                    </a:cubicBezTo>
                    <a:cubicBezTo>
                      <a:pt x="1585" y="2400"/>
                      <a:pt x="1610" y="2412"/>
                      <a:pt x="1631" y="2412"/>
                    </a:cubicBezTo>
                    <a:cubicBezTo>
                      <a:pt x="1652" y="2412"/>
                      <a:pt x="1669" y="2400"/>
                      <a:pt x="1658" y="2373"/>
                    </a:cubicBezTo>
                    <a:cubicBezTo>
                      <a:pt x="1546" y="2028"/>
                      <a:pt x="1424" y="1672"/>
                      <a:pt x="1235" y="1350"/>
                    </a:cubicBezTo>
                    <a:cubicBezTo>
                      <a:pt x="1046" y="1016"/>
                      <a:pt x="779" y="737"/>
                      <a:pt x="490" y="493"/>
                    </a:cubicBezTo>
                    <a:cubicBezTo>
                      <a:pt x="334" y="349"/>
                      <a:pt x="179" y="226"/>
                      <a:pt x="100" y="37"/>
                    </a:cubicBezTo>
                    <a:cubicBezTo>
                      <a:pt x="94" y="17"/>
                      <a:pt x="59" y="1"/>
                      <a:pt x="3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85" name="Google Shape;2985;p8"/>
              <p:cNvSpPr/>
              <p:nvPr/>
            </p:nvSpPr>
            <p:spPr>
              <a:xfrm>
                <a:off x="1319778" y="2418537"/>
                <a:ext cx="104453" cy="106372"/>
              </a:xfrm>
              <a:custGeom>
                <a:avLst/>
                <a:gdLst/>
                <a:ahLst/>
                <a:cxnLst/>
                <a:rect l="l" t="t" r="r" b="b"/>
                <a:pathLst>
                  <a:path w="2994" h="3049" extrusionOk="0">
                    <a:moveTo>
                      <a:pt x="221" y="1"/>
                    </a:moveTo>
                    <a:cubicBezTo>
                      <a:pt x="203" y="1"/>
                      <a:pt x="186" y="9"/>
                      <a:pt x="178" y="29"/>
                    </a:cubicBezTo>
                    <a:cubicBezTo>
                      <a:pt x="89" y="163"/>
                      <a:pt x="211" y="274"/>
                      <a:pt x="345" y="351"/>
                    </a:cubicBezTo>
                    <a:cubicBezTo>
                      <a:pt x="287" y="330"/>
                      <a:pt x="228" y="313"/>
                      <a:pt x="167" y="313"/>
                    </a:cubicBezTo>
                    <a:cubicBezTo>
                      <a:pt x="135" y="313"/>
                      <a:pt x="102" y="318"/>
                      <a:pt x="67" y="329"/>
                    </a:cubicBezTo>
                    <a:cubicBezTo>
                      <a:pt x="0" y="341"/>
                      <a:pt x="45" y="418"/>
                      <a:pt x="100" y="418"/>
                    </a:cubicBezTo>
                    <a:cubicBezTo>
                      <a:pt x="211" y="430"/>
                      <a:pt x="312" y="463"/>
                      <a:pt x="401" y="519"/>
                    </a:cubicBezTo>
                    <a:cubicBezTo>
                      <a:pt x="478" y="563"/>
                      <a:pt x="545" y="618"/>
                      <a:pt x="612" y="663"/>
                    </a:cubicBezTo>
                    <a:cubicBezTo>
                      <a:pt x="534" y="618"/>
                      <a:pt x="456" y="585"/>
                      <a:pt x="378" y="552"/>
                    </a:cubicBezTo>
                    <a:cubicBezTo>
                      <a:pt x="371" y="548"/>
                      <a:pt x="364" y="547"/>
                      <a:pt x="358" y="547"/>
                    </a:cubicBezTo>
                    <a:cubicBezTo>
                      <a:pt x="325" y="547"/>
                      <a:pt x="307" y="589"/>
                      <a:pt x="345" y="608"/>
                    </a:cubicBezTo>
                    <a:cubicBezTo>
                      <a:pt x="579" y="752"/>
                      <a:pt x="812" y="885"/>
                      <a:pt x="1001" y="1097"/>
                    </a:cubicBezTo>
                    <a:cubicBezTo>
                      <a:pt x="1168" y="1286"/>
                      <a:pt x="1290" y="1508"/>
                      <a:pt x="1335" y="1742"/>
                    </a:cubicBezTo>
                    <a:cubicBezTo>
                      <a:pt x="1341" y="1766"/>
                      <a:pt x="1365" y="1780"/>
                      <a:pt x="1387" y="1780"/>
                    </a:cubicBezTo>
                    <a:cubicBezTo>
                      <a:pt x="1406" y="1780"/>
                      <a:pt x="1424" y="1768"/>
                      <a:pt x="1424" y="1742"/>
                    </a:cubicBezTo>
                    <a:cubicBezTo>
                      <a:pt x="1368" y="1431"/>
                      <a:pt x="1190" y="1152"/>
                      <a:pt x="957" y="930"/>
                    </a:cubicBezTo>
                    <a:lnTo>
                      <a:pt x="957" y="930"/>
                    </a:lnTo>
                    <a:cubicBezTo>
                      <a:pt x="1068" y="997"/>
                      <a:pt x="1168" y="1075"/>
                      <a:pt x="1279" y="1164"/>
                    </a:cubicBezTo>
                    <a:cubicBezTo>
                      <a:pt x="1635" y="1453"/>
                      <a:pt x="1879" y="1853"/>
                      <a:pt x="2080" y="2264"/>
                    </a:cubicBezTo>
                    <a:cubicBezTo>
                      <a:pt x="2202" y="2509"/>
                      <a:pt x="2291" y="2765"/>
                      <a:pt x="2380" y="3021"/>
                    </a:cubicBezTo>
                    <a:cubicBezTo>
                      <a:pt x="2386" y="3038"/>
                      <a:pt x="2408" y="3049"/>
                      <a:pt x="2427" y="3049"/>
                    </a:cubicBezTo>
                    <a:cubicBezTo>
                      <a:pt x="2447" y="3049"/>
                      <a:pt x="2464" y="3038"/>
                      <a:pt x="2458" y="3010"/>
                    </a:cubicBezTo>
                    <a:cubicBezTo>
                      <a:pt x="2358" y="2531"/>
                      <a:pt x="2146" y="2064"/>
                      <a:pt x="1869" y="1664"/>
                    </a:cubicBezTo>
                    <a:cubicBezTo>
                      <a:pt x="1735" y="1464"/>
                      <a:pt x="1580" y="1275"/>
                      <a:pt x="1390" y="1119"/>
                    </a:cubicBezTo>
                    <a:cubicBezTo>
                      <a:pt x="1190" y="952"/>
                      <a:pt x="967" y="808"/>
                      <a:pt x="767" y="641"/>
                    </a:cubicBezTo>
                    <a:cubicBezTo>
                      <a:pt x="678" y="574"/>
                      <a:pt x="589" y="496"/>
                      <a:pt x="490" y="430"/>
                    </a:cubicBezTo>
                    <a:lnTo>
                      <a:pt x="490" y="430"/>
                    </a:lnTo>
                    <a:lnTo>
                      <a:pt x="556" y="463"/>
                    </a:lnTo>
                    <a:cubicBezTo>
                      <a:pt x="790" y="585"/>
                      <a:pt x="1024" y="719"/>
                      <a:pt x="1268" y="830"/>
                    </a:cubicBezTo>
                    <a:cubicBezTo>
                      <a:pt x="1501" y="952"/>
                      <a:pt x="1746" y="1041"/>
                      <a:pt x="1980" y="1164"/>
                    </a:cubicBezTo>
                    <a:cubicBezTo>
                      <a:pt x="2202" y="1275"/>
                      <a:pt x="2369" y="1431"/>
                      <a:pt x="2514" y="1619"/>
                    </a:cubicBezTo>
                    <a:cubicBezTo>
                      <a:pt x="2658" y="1831"/>
                      <a:pt x="2781" y="2064"/>
                      <a:pt x="2892" y="2298"/>
                    </a:cubicBezTo>
                    <a:cubicBezTo>
                      <a:pt x="2897" y="2313"/>
                      <a:pt x="2918" y="2321"/>
                      <a:pt x="2940" y="2321"/>
                    </a:cubicBezTo>
                    <a:cubicBezTo>
                      <a:pt x="2967" y="2321"/>
                      <a:pt x="2994" y="2307"/>
                      <a:pt x="2981" y="2276"/>
                    </a:cubicBezTo>
                    <a:cubicBezTo>
                      <a:pt x="2814" y="1886"/>
                      <a:pt x="2614" y="1497"/>
                      <a:pt x="2280" y="1231"/>
                    </a:cubicBezTo>
                    <a:cubicBezTo>
                      <a:pt x="2080" y="1075"/>
                      <a:pt x="1835" y="997"/>
                      <a:pt x="1613" y="897"/>
                    </a:cubicBezTo>
                    <a:cubicBezTo>
                      <a:pt x="1379" y="786"/>
                      <a:pt x="1145" y="652"/>
                      <a:pt x="923" y="529"/>
                    </a:cubicBezTo>
                    <a:cubicBezTo>
                      <a:pt x="790" y="463"/>
                      <a:pt x="668" y="396"/>
                      <a:pt x="545" y="329"/>
                    </a:cubicBezTo>
                    <a:cubicBezTo>
                      <a:pt x="445" y="274"/>
                      <a:pt x="256" y="207"/>
                      <a:pt x="278" y="62"/>
                    </a:cubicBezTo>
                    <a:cubicBezTo>
                      <a:pt x="285" y="27"/>
                      <a:pt x="252" y="1"/>
                      <a:pt x="221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86" name="Google Shape;2986;p8"/>
              <p:cNvSpPr/>
              <p:nvPr/>
            </p:nvSpPr>
            <p:spPr>
              <a:xfrm>
                <a:off x="1354283" y="2430434"/>
                <a:ext cx="116001" cy="31189"/>
              </a:xfrm>
              <a:custGeom>
                <a:avLst/>
                <a:gdLst/>
                <a:ahLst/>
                <a:cxnLst/>
                <a:rect l="l" t="t" r="r" b="b"/>
                <a:pathLst>
                  <a:path w="3325" h="894" extrusionOk="0">
                    <a:moveTo>
                      <a:pt x="309" y="1"/>
                    </a:moveTo>
                    <a:cubicBezTo>
                      <a:pt x="262" y="1"/>
                      <a:pt x="214" y="4"/>
                      <a:pt x="168" y="10"/>
                    </a:cubicBezTo>
                    <a:cubicBezTo>
                      <a:pt x="146" y="22"/>
                      <a:pt x="146" y="33"/>
                      <a:pt x="146" y="33"/>
                    </a:cubicBezTo>
                    <a:lnTo>
                      <a:pt x="45" y="66"/>
                    </a:lnTo>
                    <a:cubicBezTo>
                      <a:pt x="1" y="89"/>
                      <a:pt x="57" y="133"/>
                      <a:pt x="90" y="133"/>
                    </a:cubicBezTo>
                    <a:cubicBezTo>
                      <a:pt x="223" y="133"/>
                      <a:pt x="346" y="144"/>
                      <a:pt x="479" y="200"/>
                    </a:cubicBezTo>
                    <a:cubicBezTo>
                      <a:pt x="613" y="267"/>
                      <a:pt x="746" y="344"/>
                      <a:pt x="890" y="411"/>
                    </a:cubicBezTo>
                    <a:cubicBezTo>
                      <a:pt x="1157" y="522"/>
                      <a:pt x="1458" y="623"/>
                      <a:pt x="1625" y="878"/>
                    </a:cubicBezTo>
                    <a:cubicBezTo>
                      <a:pt x="1635" y="888"/>
                      <a:pt x="1652" y="894"/>
                      <a:pt x="1665" y="894"/>
                    </a:cubicBezTo>
                    <a:cubicBezTo>
                      <a:pt x="1681" y="894"/>
                      <a:pt x="1693" y="885"/>
                      <a:pt x="1681" y="867"/>
                    </a:cubicBezTo>
                    <a:cubicBezTo>
                      <a:pt x="1513" y="578"/>
                      <a:pt x="1202" y="467"/>
                      <a:pt x="924" y="333"/>
                    </a:cubicBezTo>
                    <a:cubicBezTo>
                      <a:pt x="769" y="267"/>
                      <a:pt x="635" y="178"/>
                      <a:pt x="490" y="111"/>
                    </a:cubicBezTo>
                    <a:cubicBezTo>
                      <a:pt x="512" y="111"/>
                      <a:pt x="535" y="122"/>
                      <a:pt x="557" y="122"/>
                    </a:cubicBezTo>
                    <a:cubicBezTo>
                      <a:pt x="680" y="144"/>
                      <a:pt x="791" y="166"/>
                      <a:pt x="902" y="211"/>
                    </a:cubicBezTo>
                    <a:cubicBezTo>
                      <a:pt x="1147" y="277"/>
                      <a:pt x="1380" y="356"/>
                      <a:pt x="1625" y="433"/>
                    </a:cubicBezTo>
                    <a:cubicBezTo>
                      <a:pt x="2103" y="589"/>
                      <a:pt x="2593" y="756"/>
                      <a:pt x="3082" y="878"/>
                    </a:cubicBezTo>
                    <a:cubicBezTo>
                      <a:pt x="3088" y="881"/>
                      <a:pt x="3094" y="882"/>
                      <a:pt x="3099" y="882"/>
                    </a:cubicBezTo>
                    <a:cubicBezTo>
                      <a:pt x="3128" y="882"/>
                      <a:pt x="3131" y="832"/>
                      <a:pt x="3093" y="823"/>
                    </a:cubicBezTo>
                    <a:cubicBezTo>
                      <a:pt x="2593" y="633"/>
                      <a:pt x="2081" y="489"/>
                      <a:pt x="1580" y="322"/>
                    </a:cubicBezTo>
                    <a:cubicBezTo>
                      <a:pt x="1414" y="277"/>
                      <a:pt x="1258" y="222"/>
                      <a:pt x="1091" y="166"/>
                    </a:cubicBezTo>
                    <a:lnTo>
                      <a:pt x="1091" y="166"/>
                    </a:lnTo>
                    <a:cubicBezTo>
                      <a:pt x="1246" y="188"/>
                      <a:pt x="1414" y="188"/>
                      <a:pt x="1569" y="200"/>
                    </a:cubicBezTo>
                    <a:cubicBezTo>
                      <a:pt x="1758" y="222"/>
                      <a:pt x="1948" y="244"/>
                      <a:pt x="2136" y="289"/>
                    </a:cubicBezTo>
                    <a:cubicBezTo>
                      <a:pt x="2326" y="333"/>
                      <a:pt x="2514" y="389"/>
                      <a:pt x="2692" y="455"/>
                    </a:cubicBezTo>
                    <a:cubicBezTo>
                      <a:pt x="2870" y="522"/>
                      <a:pt x="3060" y="600"/>
                      <a:pt x="3248" y="633"/>
                    </a:cubicBezTo>
                    <a:cubicBezTo>
                      <a:pt x="3254" y="634"/>
                      <a:pt x="3259" y="634"/>
                      <a:pt x="3263" y="634"/>
                    </a:cubicBezTo>
                    <a:cubicBezTo>
                      <a:pt x="3325" y="634"/>
                      <a:pt x="3311" y="566"/>
                      <a:pt x="3260" y="556"/>
                    </a:cubicBezTo>
                    <a:cubicBezTo>
                      <a:pt x="3060" y="511"/>
                      <a:pt x="2860" y="433"/>
                      <a:pt x="2670" y="366"/>
                    </a:cubicBezTo>
                    <a:cubicBezTo>
                      <a:pt x="2492" y="300"/>
                      <a:pt x="2314" y="255"/>
                      <a:pt x="2126" y="211"/>
                    </a:cubicBezTo>
                    <a:cubicBezTo>
                      <a:pt x="1936" y="178"/>
                      <a:pt x="1747" y="144"/>
                      <a:pt x="1558" y="122"/>
                    </a:cubicBezTo>
                    <a:cubicBezTo>
                      <a:pt x="1394" y="102"/>
                      <a:pt x="1222" y="75"/>
                      <a:pt x="1056" y="75"/>
                    </a:cubicBezTo>
                    <a:cubicBezTo>
                      <a:pt x="1030" y="75"/>
                      <a:pt x="1005" y="76"/>
                      <a:pt x="979" y="77"/>
                    </a:cubicBezTo>
                    <a:cubicBezTo>
                      <a:pt x="947" y="77"/>
                      <a:pt x="947" y="111"/>
                      <a:pt x="957" y="133"/>
                    </a:cubicBezTo>
                    <a:cubicBezTo>
                      <a:pt x="924" y="122"/>
                      <a:pt x="880" y="99"/>
                      <a:pt x="846" y="89"/>
                    </a:cubicBezTo>
                    <a:cubicBezTo>
                      <a:pt x="679" y="44"/>
                      <a:pt x="491" y="1"/>
                      <a:pt x="309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87" name="Google Shape;2987;p8"/>
              <p:cNvSpPr/>
              <p:nvPr/>
            </p:nvSpPr>
            <p:spPr>
              <a:xfrm>
                <a:off x="1407453" y="2429213"/>
                <a:ext cx="72985" cy="5931"/>
              </a:xfrm>
              <a:custGeom>
                <a:avLst/>
                <a:gdLst/>
                <a:ahLst/>
                <a:cxnLst/>
                <a:rect l="l" t="t" r="r" b="b"/>
                <a:pathLst>
                  <a:path w="2092" h="170" extrusionOk="0">
                    <a:moveTo>
                      <a:pt x="45" y="1"/>
                    </a:moveTo>
                    <a:cubicBezTo>
                      <a:pt x="1" y="1"/>
                      <a:pt x="12" y="45"/>
                      <a:pt x="45" y="45"/>
                    </a:cubicBezTo>
                    <a:cubicBezTo>
                      <a:pt x="246" y="87"/>
                      <a:pt x="455" y="99"/>
                      <a:pt x="666" y="99"/>
                    </a:cubicBezTo>
                    <a:cubicBezTo>
                      <a:pt x="793" y="99"/>
                      <a:pt x="920" y="94"/>
                      <a:pt x="1046" y="90"/>
                    </a:cubicBezTo>
                    <a:cubicBezTo>
                      <a:pt x="1117" y="88"/>
                      <a:pt x="1187" y="86"/>
                      <a:pt x="1257" y="86"/>
                    </a:cubicBezTo>
                    <a:cubicBezTo>
                      <a:pt x="1527" y="86"/>
                      <a:pt x="1793" y="106"/>
                      <a:pt x="2058" y="168"/>
                    </a:cubicBezTo>
                    <a:cubicBezTo>
                      <a:pt x="2062" y="169"/>
                      <a:pt x="2065" y="170"/>
                      <a:pt x="2068" y="170"/>
                    </a:cubicBezTo>
                    <a:cubicBezTo>
                      <a:pt x="2092" y="170"/>
                      <a:pt x="2090" y="133"/>
                      <a:pt x="2070" y="124"/>
                    </a:cubicBezTo>
                    <a:cubicBezTo>
                      <a:pt x="1828" y="49"/>
                      <a:pt x="1581" y="30"/>
                      <a:pt x="1333" y="30"/>
                    </a:cubicBezTo>
                    <a:cubicBezTo>
                      <a:pt x="1248" y="30"/>
                      <a:pt x="1164" y="32"/>
                      <a:pt x="1079" y="35"/>
                    </a:cubicBezTo>
                    <a:cubicBezTo>
                      <a:pt x="927" y="35"/>
                      <a:pt x="774" y="39"/>
                      <a:pt x="622" y="39"/>
                    </a:cubicBezTo>
                    <a:cubicBezTo>
                      <a:pt x="430" y="39"/>
                      <a:pt x="237" y="32"/>
                      <a:pt x="45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88" name="Google Shape;2988;p8"/>
              <p:cNvSpPr/>
              <p:nvPr/>
            </p:nvSpPr>
            <p:spPr>
              <a:xfrm>
                <a:off x="1072977" y="2247584"/>
                <a:ext cx="294939" cy="196103"/>
              </a:xfrm>
              <a:custGeom>
                <a:avLst/>
                <a:gdLst/>
                <a:ahLst/>
                <a:cxnLst/>
                <a:rect l="l" t="t" r="r" b="b"/>
                <a:pathLst>
                  <a:path w="8454" h="5621" extrusionOk="0">
                    <a:moveTo>
                      <a:pt x="2289" y="1"/>
                    </a:moveTo>
                    <a:cubicBezTo>
                      <a:pt x="2161" y="1"/>
                      <a:pt x="2068" y="18"/>
                      <a:pt x="1825" y="36"/>
                    </a:cubicBezTo>
                    <a:cubicBezTo>
                      <a:pt x="1346" y="58"/>
                      <a:pt x="946" y="191"/>
                      <a:pt x="735" y="847"/>
                    </a:cubicBezTo>
                    <a:cubicBezTo>
                      <a:pt x="512" y="1514"/>
                      <a:pt x="1" y="1481"/>
                      <a:pt x="123" y="2004"/>
                    </a:cubicBezTo>
                    <a:cubicBezTo>
                      <a:pt x="245" y="2527"/>
                      <a:pt x="512" y="3350"/>
                      <a:pt x="1269" y="3817"/>
                    </a:cubicBezTo>
                    <a:cubicBezTo>
                      <a:pt x="2036" y="4284"/>
                      <a:pt x="2759" y="4484"/>
                      <a:pt x="3192" y="4984"/>
                    </a:cubicBezTo>
                    <a:cubicBezTo>
                      <a:pt x="3615" y="5485"/>
                      <a:pt x="4094" y="5597"/>
                      <a:pt x="4705" y="5619"/>
                    </a:cubicBezTo>
                    <a:cubicBezTo>
                      <a:pt x="4725" y="5620"/>
                      <a:pt x="4747" y="5621"/>
                      <a:pt x="4769" y="5621"/>
                    </a:cubicBezTo>
                    <a:cubicBezTo>
                      <a:pt x="5395" y="5621"/>
                      <a:pt x="6506" y="5176"/>
                      <a:pt x="6785" y="4918"/>
                    </a:cubicBezTo>
                    <a:cubicBezTo>
                      <a:pt x="6785" y="4918"/>
                      <a:pt x="7452" y="4384"/>
                      <a:pt x="7953" y="3417"/>
                    </a:cubicBezTo>
                    <a:cubicBezTo>
                      <a:pt x="8453" y="2449"/>
                      <a:pt x="8264" y="1314"/>
                      <a:pt x="7997" y="1003"/>
                    </a:cubicBezTo>
                    <a:cubicBezTo>
                      <a:pt x="7742" y="703"/>
                      <a:pt x="7040" y="558"/>
                      <a:pt x="6741" y="358"/>
                    </a:cubicBezTo>
                    <a:cubicBezTo>
                      <a:pt x="6575" y="254"/>
                      <a:pt x="6501" y="204"/>
                      <a:pt x="6419" y="204"/>
                    </a:cubicBezTo>
                    <a:cubicBezTo>
                      <a:pt x="6352" y="204"/>
                      <a:pt x="6281" y="237"/>
                      <a:pt x="6151" y="303"/>
                    </a:cubicBezTo>
                    <a:cubicBezTo>
                      <a:pt x="5893" y="431"/>
                      <a:pt x="5520" y="844"/>
                      <a:pt x="5095" y="844"/>
                    </a:cubicBezTo>
                    <a:cubicBezTo>
                      <a:pt x="5043" y="844"/>
                      <a:pt x="4991" y="838"/>
                      <a:pt x="4939" y="825"/>
                    </a:cubicBezTo>
                    <a:cubicBezTo>
                      <a:pt x="4449" y="691"/>
                      <a:pt x="3548" y="147"/>
                      <a:pt x="2881" y="58"/>
                    </a:cubicBezTo>
                    <a:cubicBezTo>
                      <a:pt x="2556" y="15"/>
                      <a:pt x="2407" y="1"/>
                      <a:pt x="2289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89" name="Google Shape;2989;p8"/>
              <p:cNvSpPr/>
              <p:nvPr/>
            </p:nvSpPr>
            <p:spPr>
              <a:xfrm>
                <a:off x="1073745" y="2277134"/>
                <a:ext cx="294171" cy="166553"/>
              </a:xfrm>
              <a:custGeom>
                <a:avLst/>
                <a:gdLst/>
                <a:ahLst/>
                <a:cxnLst/>
                <a:rect l="l" t="t" r="r" b="b"/>
                <a:pathLst>
                  <a:path w="8432" h="4774" extrusionOk="0">
                    <a:moveTo>
                      <a:pt x="7786" y="0"/>
                    </a:moveTo>
                    <a:cubicBezTo>
                      <a:pt x="7542" y="45"/>
                      <a:pt x="7308" y="167"/>
                      <a:pt x="7130" y="345"/>
                    </a:cubicBezTo>
                    <a:cubicBezTo>
                      <a:pt x="6986" y="501"/>
                      <a:pt x="6885" y="690"/>
                      <a:pt x="6741" y="857"/>
                    </a:cubicBezTo>
                    <a:cubicBezTo>
                      <a:pt x="6607" y="1023"/>
                      <a:pt x="6429" y="1168"/>
                      <a:pt x="6218" y="1191"/>
                    </a:cubicBezTo>
                    <a:cubicBezTo>
                      <a:pt x="6062" y="1191"/>
                      <a:pt x="5918" y="1135"/>
                      <a:pt x="5784" y="1090"/>
                    </a:cubicBezTo>
                    <a:cubicBezTo>
                      <a:pt x="5555" y="1011"/>
                      <a:pt x="5309" y="938"/>
                      <a:pt x="5066" y="938"/>
                    </a:cubicBezTo>
                    <a:cubicBezTo>
                      <a:pt x="4967" y="938"/>
                      <a:pt x="4868" y="950"/>
                      <a:pt x="4772" y="979"/>
                    </a:cubicBezTo>
                    <a:cubicBezTo>
                      <a:pt x="4554" y="1038"/>
                      <a:pt x="4336" y="1186"/>
                      <a:pt x="4110" y="1186"/>
                    </a:cubicBezTo>
                    <a:cubicBezTo>
                      <a:pt x="4083" y="1186"/>
                      <a:pt x="4055" y="1184"/>
                      <a:pt x="4027" y="1179"/>
                    </a:cubicBezTo>
                    <a:cubicBezTo>
                      <a:pt x="3827" y="1146"/>
                      <a:pt x="3671" y="979"/>
                      <a:pt x="3504" y="835"/>
                    </a:cubicBezTo>
                    <a:cubicBezTo>
                      <a:pt x="2995" y="369"/>
                      <a:pt x="2305" y="127"/>
                      <a:pt x="1615" y="127"/>
                    </a:cubicBezTo>
                    <a:cubicBezTo>
                      <a:pt x="1250" y="127"/>
                      <a:pt x="884" y="195"/>
                      <a:pt x="545" y="334"/>
                    </a:cubicBezTo>
                    <a:cubicBezTo>
                      <a:pt x="312" y="679"/>
                      <a:pt x="1" y="746"/>
                      <a:pt x="101" y="1157"/>
                    </a:cubicBezTo>
                    <a:cubicBezTo>
                      <a:pt x="223" y="1680"/>
                      <a:pt x="490" y="2503"/>
                      <a:pt x="1247" y="2970"/>
                    </a:cubicBezTo>
                    <a:cubicBezTo>
                      <a:pt x="2014" y="3437"/>
                      <a:pt x="2737" y="3637"/>
                      <a:pt x="3170" y="4137"/>
                    </a:cubicBezTo>
                    <a:cubicBezTo>
                      <a:pt x="3593" y="4638"/>
                      <a:pt x="4072" y="4750"/>
                      <a:pt x="4683" y="4772"/>
                    </a:cubicBezTo>
                    <a:cubicBezTo>
                      <a:pt x="4703" y="4773"/>
                      <a:pt x="4725" y="4774"/>
                      <a:pt x="4747" y="4774"/>
                    </a:cubicBezTo>
                    <a:cubicBezTo>
                      <a:pt x="5373" y="4774"/>
                      <a:pt x="6484" y="4329"/>
                      <a:pt x="6763" y="4071"/>
                    </a:cubicBezTo>
                    <a:cubicBezTo>
                      <a:pt x="6763" y="4071"/>
                      <a:pt x="7430" y="3537"/>
                      <a:pt x="7931" y="2570"/>
                    </a:cubicBezTo>
                    <a:cubicBezTo>
                      <a:pt x="8431" y="1602"/>
                      <a:pt x="8242" y="467"/>
                      <a:pt x="7975" y="156"/>
                    </a:cubicBezTo>
                    <a:cubicBezTo>
                      <a:pt x="7931" y="101"/>
                      <a:pt x="7864" y="45"/>
                      <a:pt x="7786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90" name="Google Shape;2990;p8"/>
              <p:cNvSpPr/>
              <p:nvPr/>
            </p:nvSpPr>
            <p:spPr>
              <a:xfrm>
                <a:off x="1115855" y="2306336"/>
                <a:ext cx="66182" cy="117955"/>
              </a:xfrm>
              <a:custGeom>
                <a:avLst/>
                <a:gdLst/>
                <a:ahLst/>
                <a:cxnLst/>
                <a:rect l="l" t="t" r="r" b="b"/>
                <a:pathLst>
                  <a:path w="1897" h="3381" extrusionOk="0">
                    <a:moveTo>
                      <a:pt x="29" y="0"/>
                    </a:moveTo>
                    <a:cubicBezTo>
                      <a:pt x="14" y="0"/>
                      <a:pt x="0" y="8"/>
                      <a:pt x="6" y="31"/>
                    </a:cubicBezTo>
                    <a:cubicBezTo>
                      <a:pt x="117" y="498"/>
                      <a:pt x="273" y="965"/>
                      <a:pt x="507" y="1387"/>
                    </a:cubicBezTo>
                    <a:cubicBezTo>
                      <a:pt x="629" y="1610"/>
                      <a:pt x="774" y="1822"/>
                      <a:pt x="929" y="2022"/>
                    </a:cubicBezTo>
                    <a:cubicBezTo>
                      <a:pt x="1096" y="2222"/>
                      <a:pt x="1274" y="2411"/>
                      <a:pt x="1429" y="2611"/>
                    </a:cubicBezTo>
                    <a:cubicBezTo>
                      <a:pt x="1597" y="2823"/>
                      <a:pt x="1785" y="3056"/>
                      <a:pt x="1819" y="3334"/>
                    </a:cubicBezTo>
                    <a:cubicBezTo>
                      <a:pt x="1819" y="3362"/>
                      <a:pt x="1849" y="3381"/>
                      <a:pt x="1871" y="3381"/>
                    </a:cubicBezTo>
                    <a:cubicBezTo>
                      <a:pt x="1885" y="3381"/>
                      <a:pt x="1896" y="3374"/>
                      <a:pt x="1896" y="3357"/>
                    </a:cubicBezTo>
                    <a:cubicBezTo>
                      <a:pt x="1886" y="3123"/>
                      <a:pt x="1763" y="2922"/>
                      <a:pt x="1641" y="2734"/>
                    </a:cubicBezTo>
                    <a:cubicBezTo>
                      <a:pt x="1485" y="2522"/>
                      <a:pt x="1318" y="2333"/>
                      <a:pt x="1152" y="2133"/>
                    </a:cubicBezTo>
                    <a:cubicBezTo>
                      <a:pt x="974" y="1933"/>
                      <a:pt x="818" y="1733"/>
                      <a:pt x="685" y="1510"/>
                    </a:cubicBezTo>
                    <a:cubicBezTo>
                      <a:pt x="562" y="1288"/>
                      <a:pt x="451" y="1065"/>
                      <a:pt x="351" y="831"/>
                    </a:cubicBezTo>
                    <a:cubicBezTo>
                      <a:pt x="250" y="564"/>
                      <a:pt x="161" y="298"/>
                      <a:pt x="62" y="20"/>
                    </a:cubicBezTo>
                    <a:cubicBezTo>
                      <a:pt x="62" y="9"/>
                      <a:pt x="45" y="0"/>
                      <a:pt x="29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91" name="Google Shape;2991;p8"/>
              <p:cNvSpPr/>
              <p:nvPr/>
            </p:nvSpPr>
            <p:spPr>
              <a:xfrm>
                <a:off x="1139719" y="2306929"/>
                <a:ext cx="49087" cy="109023"/>
              </a:xfrm>
              <a:custGeom>
                <a:avLst/>
                <a:gdLst/>
                <a:ahLst/>
                <a:cxnLst/>
                <a:rect l="l" t="t" r="r" b="b"/>
                <a:pathLst>
                  <a:path w="1407" h="3125" extrusionOk="0">
                    <a:moveTo>
                      <a:pt x="27" y="1"/>
                    </a:moveTo>
                    <a:cubicBezTo>
                      <a:pt x="12" y="1"/>
                      <a:pt x="1" y="8"/>
                      <a:pt x="1" y="25"/>
                    </a:cubicBezTo>
                    <a:cubicBezTo>
                      <a:pt x="11" y="448"/>
                      <a:pt x="112" y="859"/>
                      <a:pt x="290" y="1237"/>
                    </a:cubicBezTo>
                    <a:cubicBezTo>
                      <a:pt x="478" y="1649"/>
                      <a:pt x="768" y="2005"/>
                      <a:pt x="990" y="2394"/>
                    </a:cubicBezTo>
                    <a:cubicBezTo>
                      <a:pt x="1124" y="2616"/>
                      <a:pt x="1235" y="2850"/>
                      <a:pt x="1324" y="3095"/>
                    </a:cubicBezTo>
                    <a:cubicBezTo>
                      <a:pt x="1336" y="3113"/>
                      <a:pt x="1360" y="3124"/>
                      <a:pt x="1379" y="3124"/>
                    </a:cubicBezTo>
                    <a:cubicBezTo>
                      <a:pt x="1395" y="3124"/>
                      <a:pt x="1407" y="3115"/>
                      <a:pt x="1402" y="3095"/>
                    </a:cubicBezTo>
                    <a:cubicBezTo>
                      <a:pt x="1335" y="2883"/>
                      <a:pt x="1246" y="2683"/>
                      <a:pt x="1146" y="2483"/>
                    </a:cubicBezTo>
                    <a:cubicBezTo>
                      <a:pt x="1046" y="2294"/>
                      <a:pt x="923" y="2105"/>
                      <a:pt x="801" y="1916"/>
                    </a:cubicBezTo>
                    <a:cubicBezTo>
                      <a:pt x="557" y="1548"/>
                      <a:pt x="334" y="1182"/>
                      <a:pt x="211" y="759"/>
                    </a:cubicBezTo>
                    <a:cubicBezTo>
                      <a:pt x="145" y="525"/>
                      <a:pt x="100" y="281"/>
                      <a:pt x="90" y="47"/>
                    </a:cubicBezTo>
                    <a:cubicBezTo>
                      <a:pt x="82" y="20"/>
                      <a:pt x="50" y="1"/>
                      <a:pt x="2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92" name="Google Shape;2992;p8"/>
              <p:cNvSpPr/>
              <p:nvPr/>
            </p:nvSpPr>
            <p:spPr>
              <a:xfrm>
                <a:off x="1142405" y="2269982"/>
                <a:ext cx="17897" cy="58471"/>
              </a:xfrm>
              <a:custGeom>
                <a:avLst/>
                <a:gdLst/>
                <a:ahLst/>
                <a:cxnLst/>
                <a:rect l="l" t="t" r="r" b="b"/>
                <a:pathLst>
                  <a:path w="513" h="1676" extrusionOk="0">
                    <a:moveTo>
                      <a:pt x="32" y="1"/>
                    </a:moveTo>
                    <a:cubicBezTo>
                      <a:pt x="15" y="1"/>
                      <a:pt x="0" y="9"/>
                      <a:pt x="13" y="27"/>
                    </a:cubicBezTo>
                    <a:cubicBezTo>
                      <a:pt x="335" y="506"/>
                      <a:pt x="369" y="1084"/>
                      <a:pt x="435" y="1640"/>
                    </a:cubicBezTo>
                    <a:cubicBezTo>
                      <a:pt x="435" y="1660"/>
                      <a:pt x="463" y="1676"/>
                      <a:pt x="485" y="1676"/>
                    </a:cubicBezTo>
                    <a:cubicBezTo>
                      <a:pt x="500" y="1676"/>
                      <a:pt x="513" y="1669"/>
                      <a:pt x="513" y="1651"/>
                    </a:cubicBezTo>
                    <a:cubicBezTo>
                      <a:pt x="480" y="1084"/>
                      <a:pt x="401" y="484"/>
                      <a:pt x="68" y="16"/>
                    </a:cubicBezTo>
                    <a:cubicBezTo>
                      <a:pt x="63" y="6"/>
                      <a:pt x="47" y="1"/>
                      <a:pt x="3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93" name="Google Shape;2993;p8"/>
              <p:cNvSpPr/>
              <p:nvPr/>
            </p:nvSpPr>
            <p:spPr>
              <a:xfrm>
                <a:off x="1095934" y="2302463"/>
                <a:ext cx="57355" cy="92905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2663" extrusionOk="0">
                    <a:moveTo>
                      <a:pt x="46" y="0"/>
                    </a:moveTo>
                    <a:cubicBezTo>
                      <a:pt x="21" y="0"/>
                      <a:pt x="1" y="15"/>
                      <a:pt x="21" y="42"/>
                    </a:cubicBezTo>
                    <a:cubicBezTo>
                      <a:pt x="143" y="208"/>
                      <a:pt x="199" y="420"/>
                      <a:pt x="265" y="620"/>
                    </a:cubicBezTo>
                    <a:cubicBezTo>
                      <a:pt x="321" y="809"/>
                      <a:pt x="388" y="998"/>
                      <a:pt x="465" y="1187"/>
                    </a:cubicBezTo>
                    <a:cubicBezTo>
                      <a:pt x="611" y="1555"/>
                      <a:pt x="799" y="1899"/>
                      <a:pt x="1044" y="2210"/>
                    </a:cubicBezTo>
                    <a:cubicBezTo>
                      <a:pt x="1189" y="2378"/>
                      <a:pt x="1355" y="2533"/>
                      <a:pt x="1545" y="2655"/>
                    </a:cubicBezTo>
                    <a:cubicBezTo>
                      <a:pt x="1552" y="2660"/>
                      <a:pt x="1562" y="2662"/>
                      <a:pt x="1571" y="2662"/>
                    </a:cubicBezTo>
                    <a:cubicBezTo>
                      <a:pt x="1606" y="2662"/>
                      <a:pt x="1644" y="2635"/>
                      <a:pt x="1600" y="2600"/>
                    </a:cubicBezTo>
                    <a:cubicBezTo>
                      <a:pt x="1300" y="2355"/>
                      <a:pt x="1044" y="2066"/>
                      <a:pt x="844" y="1732"/>
                    </a:cubicBezTo>
                    <a:cubicBezTo>
                      <a:pt x="633" y="1387"/>
                      <a:pt x="499" y="1021"/>
                      <a:pt x="377" y="643"/>
                    </a:cubicBezTo>
                    <a:cubicBezTo>
                      <a:pt x="299" y="420"/>
                      <a:pt x="232" y="208"/>
                      <a:pt x="87" y="20"/>
                    </a:cubicBezTo>
                    <a:cubicBezTo>
                      <a:pt x="79" y="6"/>
                      <a:pt x="61" y="0"/>
                      <a:pt x="46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94" name="Google Shape;2994;p8"/>
              <p:cNvSpPr/>
              <p:nvPr/>
            </p:nvSpPr>
            <p:spPr>
              <a:xfrm>
                <a:off x="1266224" y="2283379"/>
                <a:ext cx="13606" cy="117676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373" extrusionOk="0">
                    <a:moveTo>
                      <a:pt x="208" y="0"/>
                    </a:moveTo>
                    <a:cubicBezTo>
                      <a:pt x="194" y="0"/>
                      <a:pt x="182" y="6"/>
                      <a:pt x="178" y="21"/>
                    </a:cubicBezTo>
                    <a:cubicBezTo>
                      <a:pt x="112" y="244"/>
                      <a:pt x="67" y="478"/>
                      <a:pt x="56" y="700"/>
                    </a:cubicBezTo>
                    <a:cubicBezTo>
                      <a:pt x="33" y="923"/>
                      <a:pt x="67" y="1133"/>
                      <a:pt x="100" y="1345"/>
                    </a:cubicBezTo>
                    <a:cubicBezTo>
                      <a:pt x="178" y="1756"/>
                      <a:pt x="290" y="2168"/>
                      <a:pt x="178" y="2579"/>
                    </a:cubicBezTo>
                    <a:cubicBezTo>
                      <a:pt x="145" y="2713"/>
                      <a:pt x="100" y="2824"/>
                      <a:pt x="67" y="2947"/>
                    </a:cubicBezTo>
                    <a:cubicBezTo>
                      <a:pt x="33" y="3080"/>
                      <a:pt x="0" y="3202"/>
                      <a:pt x="33" y="3336"/>
                    </a:cubicBezTo>
                    <a:cubicBezTo>
                      <a:pt x="40" y="3356"/>
                      <a:pt x="71" y="3372"/>
                      <a:pt x="97" y="3372"/>
                    </a:cubicBezTo>
                    <a:cubicBezTo>
                      <a:pt x="114" y="3372"/>
                      <a:pt x="129" y="3365"/>
                      <a:pt x="134" y="3347"/>
                    </a:cubicBezTo>
                    <a:cubicBezTo>
                      <a:pt x="167" y="3236"/>
                      <a:pt x="189" y="3125"/>
                      <a:pt x="211" y="3024"/>
                    </a:cubicBezTo>
                    <a:cubicBezTo>
                      <a:pt x="245" y="2902"/>
                      <a:pt x="290" y="2802"/>
                      <a:pt x="323" y="2691"/>
                    </a:cubicBezTo>
                    <a:cubicBezTo>
                      <a:pt x="379" y="2490"/>
                      <a:pt x="389" y="2290"/>
                      <a:pt x="367" y="2079"/>
                    </a:cubicBezTo>
                    <a:cubicBezTo>
                      <a:pt x="334" y="1667"/>
                      <a:pt x="189" y="1278"/>
                      <a:pt x="167" y="867"/>
                    </a:cubicBezTo>
                    <a:cubicBezTo>
                      <a:pt x="156" y="589"/>
                      <a:pt x="201" y="322"/>
                      <a:pt x="267" y="55"/>
                    </a:cubicBezTo>
                    <a:cubicBezTo>
                      <a:pt x="275" y="25"/>
                      <a:pt x="237" y="0"/>
                      <a:pt x="208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95" name="Google Shape;2995;p8"/>
              <p:cNvSpPr/>
              <p:nvPr/>
            </p:nvSpPr>
            <p:spPr>
              <a:xfrm>
                <a:off x="1280180" y="2270924"/>
                <a:ext cx="9106" cy="34818"/>
              </a:xfrm>
              <a:custGeom>
                <a:avLst/>
                <a:gdLst/>
                <a:ahLst/>
                <a:cxnLst/>
                <a:rect l="l" t="t" r="r" b="b"/>
                <a:pathLst>
                  <a:path w="261" h="998" extrusionOk="0">
                    <a:moveTo>
                      <a:pt x="207" y="1"/>
                    </a:moveTo>
                    <a:cubicBezTo>
                      <a:pt x="194" y="1"/>
                      <a:pt x="182" y="7"/>
                      <a:pt x="179" y="22"/>
                    </a:cubicBezTo>
                    <a:cubicBezTo>
                      <a:pt x="45" y="312"/>
                      <a:pt x="1" y="645"/>
                      <a:pt x="45" y="968"/>
                    </a:cubicBezTo>
                    <a:cubicBezTo>
                      <a:pt x="51" y="986"/>
                      <a:pt x="79" y="997"/>
                      <a:pt x="103" y="997"/>
                    </a:cubicBezTo>
                    <a:cubicBezTo>
                      <a:pt x="123" y="997"/>
                      <a:pt x="139" y="989"/>
                      <a:pt x="134" y="968"/>
                    </a:cubicBezTo>
                    <a:cubicBezTo>
                      <a:pt x="100" y="657"/>
                      <a:pt x="134" y="345"/>
                      <a:pt x="246" y="45"/>
                    </a:cubicBezTo>
                    <a:cubicBezTo>
                      <a:pt x="260" y="23"/>
                      <a:pt x="231" y="1"/>
                      <a:pt x="20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96" name="Google Shape;2996;p8"/>
              <p:cNvSpPr/>
              <p:nvPr/>
            </p:nvSpPr>
            <p:spPr>
              <a:xfrm>
                <a:off x="1295845" y="2276541"/>
                <a:ext cx="12315" cy="123816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549" extrusionOk="0">
                    <a:moveTo>
                      <a:pt x="253" y="1"/>
                    </a:moveTo>
                    <a:cubicBezTo>
                      <a:pt x="243" y="1"/>
                      <a:pt x="234" y="6"/>
                      <a:pt x="230" y="17"/>
                    </a:cubicBezTo>
                    <a:cubicBezTo>
                      <a:pt x="108" y="451"/>
                      <a:pt x="119" y="929"/>
                      <a:pt x="119" y="1374"/>
                    </a:cubicBezTo>
                    <a:cubicBezTo>
                      <a:pt x="130" y="1830"/>
                      <a:pt x="141" y="2286"/>
                      <a:pt x="119" y="2742"/>
                    </a:cubicBezTo>
                    <a:cubicBezTo>
                      <a:pt x="96" y="2998"/>
                      <a:pt x="63" y="3254"/>
                      <a:pt x="7" y="3509"/>
                    </a:cubicBezTo>
                    <a:cubicBezTo>
                      <a:pt x="0" y="3531"/>
                      <a:pt x="21" y="3548"/>
                      <a:pt x="40" y="3548"/>
                    </a:cubicBezTo>
                    <a:cubicBezTo>
                      <a:pt x="50" y="3548"/>
                      <a:pt x="59" y="3543"/>
                      <a:pt x="63" y="3532"/>
                    </a:cubicBezTo>
                    <a:cubicBezTo>
                      <a:pt x="353" y="2676"/>
                      <a:pt x="230" y="1741"/>
                      <a:pt x="230" y="862"/>
                    </a:cubicBezTo>
                    <a:cubicBezTo>
                      <a:pt x="230" y="585"/>
                      <a:pt x="230" y="306"/>
                      <a:pt x="286" y="39"/>
                    </a:cubicBezTo>
                    <a:cubicBezTo>
                      <a:pt x="293" y="18"/>
                      <a:pt x="272" y="1"/>
                      <a:pt x="25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97" name="Google Shape;2997;p8"/>
              <p:cNvSpPr/>
              <p:nvPr/>
            </p:nvSpPr>
            <p:spPr>
              <a:xfrm>
                <a:off x="1303485" y="2288299"/>
                <a:ext cx="11652" cy="99534"/>
              </a:xfrm>
              <a:custGeom>
                <a:avLst/>
                <a:gdLst/>
                <a:ahLst/>
                <a:cxnLst/>
                <a:rect l="l" t="t" r="r" b="b"/>
                <a:pathLst>
                  <a:path w="334" h="2853" extrusionOk="0">
                    <a:moveTo>
                      <a:pt x="167" y="0"/>
                    </a:moveTo>
                    <a:cubicBezTo>
                      <a:pt x="157" y="0"/>
                      <a:pt x="148" y="4"/>
                      <a:pt x="144" y="14"/>
                    </a:cubicBezTo>
                    <a:cubicBezTo>
                      <a:pt x="0" y="459"/>
                      <a:pt x="67" y="937"/>
                      <a:pt x="122" y="1393"/>
                    </a:cubicBezTo>
                    <a:cubicBezTo>
                      <a:pt x="189" y="1849"/>
                      <a:pt x="245" y="2361"/>
                      <a:pt x="67" y="2806"/>
                    </a:cubicBezTo>
                    <a:cubicBezTo>
                      <a:pt x="59" y="2829"/>
                      <a:pt x="90" y="2853"/>
                      <a:pt x="116" y="2853"/>
                    </a:cubicBezTo>
                    <a:cubicBezTo>
                      <a:pt x="127" y="2853"/>
                      <a:pt x="138" y="2849"/>
                      <a:pt x="144" y="2839"/>
                    </a:cubicBezTo>
                    <a:cubicBezTo>
                      <a:pt x="334" y="2394"/>
                      <a:pt x="300" y="1916"/>
                      <a:pt x="245" y="1449"/>
                    </a:cubicBezTo>
                    <a:cubicBezTo>
                      <a:pt x="189" y="982"/>
                      <a:pt x="122" y="515"/>
                      <a:pt x="223" y="48"/>
                    </a:cubicBezTo>
                    <a:cubicBezTo>
                      <a:pt x="230" y="24"/>
                      <a:pt x="194" y="0"/>
                      <a:pt x="16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98" name="Google Shape;2998;p8"/>
              <p:cNvSpPr/>
              <p:nvPr/>
            </p:nvSpPr>
            <p:spPr>
              <a:xfrm>
                <a:off x="1315487" y="2283240"/>
                <a:ext cx="9768" cy="33457"/>
              </a:xfrm>
              <a:custGeom>
                <a:avLst/>
                <a:gdLst/>
                <a:ahLst/>
                <a:cxnLst/>
                <a:rect l="l" t="t" r="r" b="b"/>
                <a:pathLst>
                  <a:path w="280" h="959" extrusionOk="0">
                    <a:moveTo>
                      <a:pt x="218" y="1"/>
                    </a:moveTo>
                    <a:cubicBezTo>
                      <a:pt x="207" y="1"/>
                      <a:pt x="197" y="5"/>
                      <a:pt x="190" y="15"/>
                    </a:cubicBezTo>
                    <a:cubicBezTo>
                      <a:pt x="101" y="314"/>
                      <a:pt x="45" y="604"/>
                      <a:pt x="1" y="904"/>
                    </a:cubicBezTo>
                    <a:cubicBezTo>
                      <a:pt x="1" y="937"/>
                      <a:pt x="32" y="958"/>
                      <a:pt x="60" y="958"/>
                    </a:cubicBezTo>
                    <a:cubicBezTo>
                      <a:pt x="79" y="958"/>
                      <a:pt x="96" y="949"/>
                      <a:pt x="101" y="927"/>
                    </a:cubicBezTo>
                    <a:cubicBezTo>
                      <a:pt x="146" y="626"/>
                      <a:pt x="212" y="337"/>
                      <a:pt x="279" y="47"/>
                    </a:cubicBezTo>
                    <a:cubicBezTo>
                      <a:pt x="279" y="24"/>
                      <a:pt x="246" y="1"/>
                      <a:pt x="21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99" name="Google Shape;2999;p8"/>
              <p:cNvSpPr/>
              <p:nvPr/>
            </p:nvSpPr>
            <p:spPr>
              <a:xfrm>
                <a:off x="1164420" y="2278286"/>
                <a:ext cx="45075" cy="117641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3372" extrusionOk="0">
                    <a:moveTo>
                      <a:pt x="40" y="0"/>
                    </a:moveTo>
                    <a:cubicBezTo>
                      <a:pt x="19" y="0"/>
                      <a:pt x="1" y="12"/>
                      <a:pt x="15" y="34"/>
                    </a:cubicBezTo>
                    <a:cubicBezTo>
                      <a:pt x="327" y="423"/>
                      <a:pt x="338" y="935"/>
                      <a:pt x="338" y="1402"/>
                    </a:cubicBezTo>
                    <a:cubicBezTo>
                      <a:pt x="338" y="1892"/>
                      <a:pt x="349" y="2403"/>
                      <a:pt x="627" y="2826"/>
                    </a:cubicBezTo>
                    <a:cubicBezTo>
                      <a:pt x="771" y="3048"/>
                      <a:pt x="961" y="3237"/>
                      <a:pt x="1194" y="3360"/>
                    </a:cubicBezTo>
                    <a:cubicBezTo>
                      <a:pt x="1208" y="3368"/>
                      <a:pt x="1221" y="3371"/>
                      <a:pt x="1233" y="3371"/>
                    </a:cubicBezTo>
                    <a:cubicBezTo>
                      <a:pt x="1270" y="3371"/>
                      <a:pt x="1292" y="3337"/>
                      <a:pt x="1250" y="3304"/>
                    </a:cubicBezTo>
                    <a:cubicBezTo>
                      <a:pt x="850" y="3026"/>
                      <a:pt x="583" y="2626"/>
                      <a:pt x="504" y="2147"/>
                    </a:cubicBezTo>
                    <a:cubicBezTo>
                      <a:pt x="416" y="1658"/>
                      <a:pt x="482" y="1168"/>
                      <a:pt x="383" y="690"/>
                    </a:cubicBezTo>
                    <a:cubicBezTo>
                      <a:pt x="327" y="446"/>
                      <a:pt x="227" y="201"/>
                      <a:pt x="71" y="12"/>
                    </a:cubicBezTo>
                    <a:cubicBezTo>
                      <a:pt x="63" y="4"/>
                      <a:pt x="51" y="0"/>
                      <a:pt x="4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00" name="Google Shape;3000;p8"/>
              <p:cNvSpPr/>
              <p:nvPr/>
            </p:nvSpPr>
            <p:spPr>
              <a:xfrm>
                <a:off x="1187621" y="2317954"/>
                <a:ext cx="49017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2536" extrusionOk="0">
                    <a:moveTo>
                      <a:pt x="48" y="1"/>
                    </a:moveTo>
                    <a:cubicBezTo>
                      <a:pt x="23" y="1"/>
                      <a:pt x="1" y="15"/>
                      <a:pt x="7" y="43"/>
                    </a:cubicBezTo>
                    <a:cubicBezTo>
                      <a:pt x="185" y="799"/>
                      <a:pt x="173" y="1677"/>
                      <a:pt x="796" y="2245"/>
                    </a:cubicBezTo>
                    <a:cubicBezTo>
                      <a:pt x="941" y="2378"/>
                      <a:pt x="1130" y="2490"/>
                      <a:pt x="1330" y="2534"/>
                    </a:cubicBezTo>
                    <a:cubicBezTo>
                      <a:pt x="1334" y="2535"/>
                      <a:pt x="1338" y="2535"/>
                      <a:pt x="1342" y="2535"/>
                    </a:cubicBezTo>
                    <a:cubicBezTo>
                      <a:pt x="1398" y="2535"/>
                      <a:pt x="1405" y="2466"/>
                      <a:pt x="1352" y="2445"/>
                    </a:cubicBezTo>
                    <a:cubicBezTo>
                      <a:pt x="1008" y="2322"/>
                      <a:pt x="752" y="2078"/>
                      <a:pt x="585" y="1766"/>
                    </a:cubicBezTo>
                    <a:cubicBezTo>
                      <a:pt x="396" y="1433"/>
                      <a:pt x="318" y="1054"/>
                      <a:pt x="240" y="688"/>
                    </a:cubicBezTo>
                    <a:cubicBezTo>
                      <a:pt x="207" y="465"/>
                      <a:pt x="162" y="254"/>
                      <a:pt x="106" y="43"/>
                    </a:cubicBezTo>
                    <a:cubicBezTo>
                      <a:pt x="101" y="15"/>
                      <a:pt x="73" y="1"/>
                      <a:pt x="4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01" name="Google Shape;3001;p8"/>
              <p:cNvSpPr/>
              <p:nvPr/>
            </p:nvSpPr>
            <p:spPr>
              <a:xfrm>
                <a:off x="1190307" y="2284252"/>
                <a:ext cx="18525" cy="64019"/>
              </a:xfrm>
              <a:custGeom>
                <a:avLst/>
                <a:gdLst/>
                <a:ahLst/>
                <a:cxnLst/>
                <a:rect l="l" t="t" r="r" b="b"/>
                <a:pathLst>
                  <a:path w="531" h="1835" extrusionOk="0">
                    <a:moveTo>
                      <a:pt x="20" y="0"/>
                    </a:moveTo>
                    <a:cubicBezTo>
                      <a:pt x="9" y="0"/>
                      <a:pt x="1" y="6"/>
                      <a:pt x="7" y="18"/>
                    </a:cubicBezTo>
                    <a:cubicBezTo>
                      <a:pt x="185" y="252"/>
                      <a:pt x="296" y="542"/>
                      <a:pt x="352" y="831"/>
                    </a:cubicBezTo>
                    <a:cubicBezTo>
                      <a:pt x="419" y="1142"/>
                      <a:pt x="430" y="1464"/>
                      <a:pt x="452" y="1798"/>
                    </a:cubicBezTo>
                    <a:cubicBezTo>
                      <a:pt x="452" y="1818"/>
                      <a:pt x="480" y="1834"/>
                      <a:pt x="503" y="1834"/>
                    </a:cubicBezTo>
                    <a:cubicBezTo>
                      <a:pt x="518" y="1834"/>
                      <a:pt x="530" y="1827"/>
                      <a:pt x="530" y="1810"/>
                    </a:cubicBezTo>
                    <a:cubicBezTo>
                      <a:pt x="530" y="1187"/>
                      <a:pt x="430" y="508"/>
                      <a:pt x="41" y="8"/>
                    </a:cubicBezTo>
                    <a:cubicBezTo>
                      <a:pt x="36" y="3"/>
                      <a:pt x="28" y="0"/>
                      <a:pt x="2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02" name="Google Shape;3002;p8"/>
              <p:cNvSpPr/>
              <p:nvPr/>
            </p:nvSpPr>
            <p:spPr>
              <a:xfrm>
                <a:off x="1209496" y="2281251"/>
                <a:ext cx="30282" cy="119594"/>
              </a:xfrm>
              <a:custGeom>
                <a:avLst/>
                <a:gdLst/>
                <a:ahLst/>
                <a:cxnLst/>
                <a:rect l="l" t="t" r="r" b="b"/>
                <a:pathLst>
                  <a:path w="868" h="3428" extrusionOk="0">
                    <a:moveTo>
                      <a:pt x="27" y="0"/>
                    </a:moveTo>
                    <a:cubicBezTo>
                      <a:pt x="13" y="0"/>
                      <a:pt x="1" y="8"/>
                      <a:pt x="13" y="27"/>
                    </a:cubicBezTo>
                    <a:cubicBezTo>
                      <a:pt x="458" y="850"/>
                      <a:pt x="270" y="1840"/>
                      <a:pt x="480" y="2719"/>
                    </a:cubicBezTo>
                    <a:cubicBezTo>
                      <a:pt x="547" y="2963"/>
                      <a:pt x="636" y="3196"/>
                      <a:pt x="781" y="3408"/>
                    </a:cubicBezTo>
                    <a:cubicBezTo>
                      <a:pt x="790" y="3421"/>
                      <a:pt x="807" y="3427"/>
                      <a:pt x="823" y="3427"/>
                    </a:cubicBezTo>
                    <a:cubicBezTo>
                      <a:pt x="847" y="3427"/>
                      <a:pt x="868" y="3413"/>
                      <a:pt x="848" y="3386"/>
                    </a:cubicBezTo>
                    <a:cubicBezTo>
                      <a:pt x="391" y="2574"/>
                      <a:pt x="536" y="1606"/>
                      <a:pt x="336" y="727"/>
                    </a:cubicBezTo>
                    <a:cubicBezTo>
                      <a:pt x="280" y="472"/>
                      <a:pt x="191" y="238"/>
                      <a:pt x="58" y="16"/>
                    </a:cubicBezTo>
                    <a:cubicBezTo>
                      <a:pt x="53" y="6"/>
                      <a:pt x="39" y="0"/>
                      <a:pt x="2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03" name="Google Shape;3003;p8"/>
              <p:cNvSpPr/>
              <p:nvPr/>
            </p:nvSpPr>
            <p:spPr>
              <a:xfrm>
                <a:off x="1226452" y="2292834"/>
                <a:ext cx="20793" cy="101313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904" extrusionOk="0">
                    <a:moveTo>
                      <a:pt x="36" y="1"/>
                    </a:moveTo>
                    <a:cubicBezTo>
                      <a:pt x="17" y="1"/>
                      <a:pt x="0" y="12"/>
                      <a:pt x="6" y="39"/>
                    </a:cubicBezTo>
                    <a:cubicBezTo>
                      <a:pt x="162" y="763"/>
                      <a:pt x="184" y="1519"/>
                      <a:pt x="340" y="2253"/>
                    </a:cubicBezTo>
                    <a:cubicBezTo>
                      <a:pt x="384" y="2464"/>
                      <a:pt x="439" y="2676"/>
                      <a:pt x="506" y="2876"/>
                    </a:cubicBezTo>
                    <a:cubicBezTo>
                      <a:pt x="517" y="2892"/>
                      <a:pt x="542" y="2904"/>
                      <a:pt x="562" y="2904"/>
                    </a:cubicBezTo>
                    <a:cubicBezTo>
                      <a:pt x="581" y="2904"/>
                      <a:pt x="595" y="2892"/>
                      <a:pt x="584" y="2864"/>
                    </a:cubicBezTo>
                    <a:cubicBezTo>
                      <a:pt x="362" y="2153"/>
                      <a:pt x="340" y="1396"/>
                      <a:pt x="228" y="662"/>
                    </a:cubicBezTo>
                    <a:cubicBezTo>
                      <a:pt x="195" y="451"/>
                      <a:pt x="150" y="240"/>
                      <a:pt x="83" y="29"/>
                    </a:cubicBezTo>
                    <a:cubicBezTo>
                      <a:pt x="78" y="12"/>
                      <a:pt x="56" y="1"/>
                      <a:pt x="3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04" name="Google Shape;3004;p8"/>
              <p:cNvSpPr/>
              <p:nvPr/>
            </p:nvSpPr>
            <p:spPr>
              <a:xfrm>
                <a:off x="1238104" y="2296288"/>
                <a:ext cx="7187" cy="34504"/>
              </a:xfrm>
              <a:custGeom>
                <a:avLst/>
                <a:gdLst/>
                <a:ahLst/>
                <a:cxnLst/>
                <a:rect l="l" t="t" r="r" b="b"/>
                <a:pathLst>
                  <a:path w="206" h="989" extrusionOk="0">
                    <a:moveTo>
                      <a:pt x="32" y="0"/>
                    </a:moveTo>
                    <a:cubicBezTo>
                      <a:pt x="14" y="0"/>
                      <a:pt x="0" y="9"/>
                      <a:pt x="6" y="29"/>
                    </a:cubicBezTo>
                    <a:cubicBezTo>
                      <a:pt x="61" y="330"/>
                      <a:pt x="83" y="642"/>
                      <a:pt x="105" y="953"/>
                    </a:cubicBezTo>
                    <a:cubicBezTo>
                      <a:pt x="105" y="973"/>
                      <a:pt x="137" y="989"/>
                      <a:pt x="163" y="989"/>
                    </a:cubicBezTo>
                    <a:cubicBezTo>
                      <a:pt x="180" y="989"/>
                      <a:pt x="194" y="981"/>
                      <a:pt x="194" y="964"/>
                    </a:cubicBezTo>
                    <a:cubicBezTo>
                      <a:pt x="206" y="652"/>
                      <a:pt x="161" y="330"/>
                      <a:pt x="83" y="29"/>
                    </a:cubicBezTo>
                    <a:cubicBezTo>
                      <a:pt x="77" y="12"/>
                      <a:pt x="52" y="0"/>
                      <a:pt x="3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05" name="Google Shape;3005;p8"/>
              <p:cNvSpPr/>
              <p:nvPr/>
            </p:nvSpPr>
            <p:spPr>
              <a:xfrm>
                <a:off x="1218462" y="2361320"/>
                <a:ext cx="79997" cy="66007"/>
              </a:xfrm>
              <a:custGeom>
                <a:avLst/>
                <a:gdLst/>
                <a:ahLst/>
                <a:cxnLst/>
                <a:rect l="l" t="t" r="r" b="b"/>
                <a:pathLst>
                  <a:path w="2293" h="1892" extrusionOk="0">
                    <a:moveTo>
                      <a:pt x="665" y="0"/>
                    </a:moveTo>
                    <a:cubicBezTo>
                      <a:pt x="654" y="0"/>
                      <a:pt x="643" y="4"/>
                      <a:pt x="635" y="12"/>
                    </a:cubicBezTo>
                    <a:cubicBezTo>
                      <a:pt x="524" y="157"/>
                      <a:pt x="457" y="335"/>
                      <a:pt x="468" y="513"/>
                    </a:cubicBezTo>
                    <a:cubicBezTo>
                      <a:pt x="457" y="535"/>
                      <a:pt x="446" y="546"/>
                      <a:pt x="435" y="568"/>
                    </a:cubicBezTo>
                    <a:cubicBezTo>
                      <a:pt x="423" y="564"/>
                      <a:pt x="411" y="562"/>
                      <a:pt x="400" y="562"/>
                    </a:cubicBezTo>
                    <a:cubicBezTo>
                      <a:pt x="348" y="562"/>
                      <a:pt x="304" y="598"/>
                      <a:pt x="268" y="635"/>
                    </a:cubicBezTo>
                    <a:cubicBezTo>
                      <a:pt x="213" y="691"/>
                      <a:pt x="168" y="757"/>
                      <a:pt x="124" y="824"/>
                    </a:cubicBezTo>
                    <a:cubicBezTo>
                      <a:pt x="45" y="958"/>
                      <a:pt x="1" y="1113"/>
                      <a:pt x="13" y="1269"/>
                    </a:cubicBezTo>
                    <a:cubicBezTo>
                      <a:pt x="35" y="1547"/>
                      <a:pt x="235" y="1813"/>
                      <a:pt x="524" y="1847"/>
                    </a:cubicBezTo>
                    <a:cubicBezTo>
                      <a:pt x="528" y="1851"/>
                      <a:pt x="533" y="1852"/>
                      <a:pt x="538" y="1852"/>
                    </a:cubicBezTo>
                    <a:cubicBezTo>
                      <a:pt x="548" y="1852"/>
                      <a:pt x="561" y="1847"/>
                      <a:pt x="569" y="1847"/>
                    </a:cubicBezTo>
                    <a:cubicBezTo>
                      <a:pt x="579" y="1836"/>
                      <a:pt x="579" y="1836"/>
                      <a:pt x="591" y="1836"/>
                    </a:cubicBezTo>
                    <a:cubicBezTo>
                      <a:pt x="635" y="1858"/>
                      <a:pt x="691" y="1880"/>
                      <a:pt x="747" y="1892"/>
                    </a:cubicBezTo>
                    <a:cubicBezTo>
                      <a:pt x="791" y="1892"/>
                      <a:pt x="802" y="1858"/>
                      <a:pt x="791" y="1836"/>
                    </a:cubicBezTo>
                    <a:cubicBezTo>
                      <a:pt x="813" y="1836"/>
                      <a:pt x="824" y="1813"/>
                      <a:pt x="824" y="1803"/>
                    </a:cubicBezTo>
                    <a:cubicBezTo>
                      <a:pt x="824" y="1803"/>
                      <a:pt x="836" y="1803"/>
                      <a:pt x="836" y="1813"/>
                    </a:cubicBezTo>
                    <a:cubicBezTo>
                      <a:pt x="843" y="1816"/>
                      <a:pt x="852" y="1818"/>
                      <a:pt x="862" y="1818"/>
                    </a:cubicBezTo>
                    <a:cubicBezTo>
                      <a:pt x="895" y="1818"/>
                      <a:pt x="933" y="1801"/>
                      <a:pt x="925" y="1758"/>
                    </a:cubicBezTo>
                    <a:lnTo>
                      <a:pt x="925" y="1758"/>
                    </a:lnTo>
                    <a:cubicBezTo>
                      <a:pt x="943" y="1770"/>
                      <a:pt x="964" y="1779"/>
                      <a:pt x="983" y="1779"/>
                    </a:cubicBezTo>
                    <a:cubicBezTo>
                      <a:pt x="999" y="1779"/>
                      <a:pt x="1014" y="1773"/>
                      <a:pt x="1024" y="1758"/>
                    </a:cubicBezTo>
                    <a:cubicBezTo>
                      <a:pt x="1046" y="1724"/>
                      <a:pt x="1069" y="1680"/>
                      <a:pt x="1080" y="1647"/>
                    </a:cubicBezTo>
                    <a:cubicBezTo>
                      <a:pt x="1091" y="1658"/>
                      <a:pt x="1103" y="1680"/>
                      <a:pt x="1113" y="1702"/>
                    </a:cubicBezTo>
                    <a:cubicBezTo>
                      <a:pt x="1121" y="1732"/>
                      <a:pt x="1163" y="1757"/>
                      <a:pt x="1200" y="1757"/>
                    </a:cubicBezTo>
                    <a:cubicBezTo>
                      <a:pt x="1219" y="1757"/>
                      <a:pt x="1236" y="1751"/>
                      <a:pt x="1247" y="1736"/>
                    </a:cubicBezTo>
                    <a:cubicBezTo>
                      <a:pt x="1269" y="1736"/>
                      <a:pt x="1291" y="1736"/>
                      <a:pt x="1313" y="1702"/>
                    </a:cubicBezTo>
                    <a:cubicBezTo>
                      <a:pt x="1331" y="1726"/>
                      <a:pt x="1358" y="1740"/>
                      <a:pt x="1383" y="1740"/>
                    </a:cubicBezTo>
                    <a:cubicBezTo>
                      <a:pt x="1405" y="1740"/>
                      <a:pt x="1426" y="1729"/>
                      <a:pt x="1436" y="1702"/>
                    </a:cubicBezTo>
                    <a:lnTo>
                      <a:pt x="1469" y="1636"/>
                    </a:lnTo>
                    <a:cubicBezTo>
                      <a:pt x="1474" y="1640"/>
                      <a:pt x="1481" y="1643"/>
                      <a:pt x="1488" y="1643"/>
                    </a:cubicBezTo>
                    <a:cubicBezTo>
                      <a:pt x="1499" y="1643"/>
                      <a:pt x="1512" y="1638"/>
                      <a:pt x="1525" y="1625"/>
                    </a:cubicBezTo>
                    <a:cubicBezTo>
                      <a:pt x="1538" y="1633"/>
                      <a:pt x="1552" y="1637"/>
                      <a:pt x="1565" y="1637"/>
                    </a:cubicBezTo>
                    <a:cubicBezTo>
                      <a:pt x="1587" y="1637"/>
                      <a:pt x="1607" y="1627"/>
                      <a:pt x="1614" y="1613"/>
                    </a:cubicBezTo>
                    <a:cubicBezTo>
                      <a:pt x="1625" y="1603"/>
                      <a:pt x="1625" y="1591"/>
                      <a:pt x="1625" y="1591"/>
                    </a:cubicBezTo>
                    <a:cubicBezTo>
                      <a:pt x="1643" y="1609"/>
                      <a:pt x="1673" y="1621"/>
                      <a:pt x="1700" y="1621"/>
                    </a:cubicBezTo>
                    <a:cubicBezTo>
                      <a:pt x="1722" y="1621"/>
                      <a:pt x="1742" y="1612"/>
                      <a:pt x="1748" y="1591"/>
                    </a:cubicBezTo>
                    <a:cubicBezTo>
                      <a:pt x="1758" y="1580"/>
                      <a:pt x="1758" y="1569"/>
                      <a:pt x="1770" y="1547"/>
                    </a:cubicBezTo>
                    <a:cubicBezTo>
                      <a:pt x="1781" y="1552"/>
                      <a:pt x="1792" y="1555"/>
                      <a:pt x="1802" y="1555"/>
                    </a:cubicBezTo>
                    <a:cubicBezTo>
                      <a:pt x="1811" y="1555"/>
                      <a:pt x="1820" y="1552"/>
                      <a:pt x="1825" y="1547"/>
                    </a:cubicBezTo>
                    <a:cubicBezTo>
                      <a:pt x="1837" y="1558"/>
                      <a:pt x="1837" y="1558"/>
                      <a:pt x="1837" y="1569"/>
                    </a:cubicBezTo>
                    <a:cubicBezTo>
                      <a:pt x="1850" y="1595"/>
                      <a:pt x="1890" y="1618"/>
                      <a:pt x="1926" y="1618"/>
                    </a:cubicBezTo>
                    <a:cubicBezTo>
                      <a:pt x="1950" y="1618"/>
                      <a:pt x="1972" y="1607"/>
                      <a:pt x="1981" y="1580"/>
                    </a:cubicBezTo>
                    <a:cubicBezTo>
                      <a:pt x="1981" y="1569"/>
                      <a:pt x="1981" y="1558"/>
                      <a:pt x="1992" y="1547"/>
                    </a:cubicBezTo>
                    <a:cubicBezTo>
                      <a:pt x="1992" y="1536"/>
                      <a:pt x="2003" y="1536"/>
                      <a:pt x="2003" y="1524"/>
                    </a:cubicBezTo>
                    <a:cubicBezTo>
                      <a:pt x="2015" y="1524"/>
                      <a:pt x="2015" y="1524"/>
                      <a:pt x="2025" y="1514"/>
                    </a:cubicBezTo>
                    <a:cubicBezTo>
                      <a:pt x="2025" y="1536"/>
                      <a:pt x="2025" y="1547"/>
                      <a:pt x="2037" y="1558"/>
                    </a:cubicBezTo>
                    <a:cubicBezTo>
                      <a:pt x="2037" y="1569"/>
                      <a:pt x="2047" y="1569"/>
                      <a:pt x="2047" y="1569"/>
                    </a:cubicBezTo>
                    <a:cubicBezTo>
                      <a:pt x="2059" y="1580"/>
                      <a:pt x="2070" y="1580"/>
                      <a:pt x="2081" y="1580"/>
                    </a:cubicBezTo>
                    <a:cubicBezTo>
                      <a:pt x="2086" y="1581"/>
                      <a:pt x="2090" y="1582"/>
                      <a:pt x="2094" y="1582"/>
                    </a:cubicBezTo>
                    <a:cubicBezTo>
                      <a:pt x="2128" y="1582"/>
                      <a:pt x="2138" y="1542"/>
                      <a:pt x="2148" y="1502"/>
                    </a:cubicBezTo>
                    <a:cubicBezTo>
                      <a:pt x="2170" y="1469"/>
                      <a:pt x="2170" y="1425"/>
                      <a:pt x="2181" y="1380"/>
                    </a:cubicBezTo>
                    <a:cubicBezTo>
                      <a:pt x="2195" y="1389"/>
                      <a:pt x="2213" y="1395"/>
                      <a:pt x="2228" y="1395"/>
                    </a:cubicBezTo>
                    <a:cubicBezTo>
                      <a:pt x="2251" y="1395"/>
                      <a:pt x="2270" y="1384"/>
                      <a:pt x="2270" y="1358"/>
                    </a:cubicBezTo>
                    <a:cubicBezTo>
                      <a:pt x="2292" y="1235"/>
                      <a:pt x="2270" y="1102"/>
                      <a:pt x="2248" y="990"/>
                    </a:cubicBezTo>
                    <a:cubicBezTo>
                      <a:pt x="2225" y="869"/>
                      <a:pt x="2215" y="735"/>
                      <a:pt x="2159" y="624"/>
                    </a:cubicBezTo>
                    <a:cubicBezTo>
                      <a:pt x="2070" y="390"/>
                      <a:pt x="1837" y="323"/>
                      <a:pt x="1614" y="268"/>
                    </a:cubicBezTo>
                    <a:cubicBezTo>
                      <a:pt x="1603" y="268"/>
                      <a:pt x="1592" y="268"/>
                      <a:pt x="1580" y="279"/>
                    </a:cubicBezTo>
                    <a:cubicBezTo>
                      <a:pt x="1570" y="268"/>
                      <a:pt x="1570" y="268"/>
                      <a:pt x="1558" y="268"/>
                    </a:cubicBezTo>
                    <a:cubicBezTo>
                      <a:pt x="1491" y="246"/>
                      <a:pt x="1414" y="234"/>
                      <a:pt x="1336" y="223"/>
                    </a:cubicBezTo>
                    <a:cubicBezTo>
                      <a:pt x="1302" y="218"/>
                      <a:pt x="1261" y="212"/>
                      <a:pt x="1219" y="212"/>
                    </a:cubicBezTo>
                    <a:cubicBezTo>
                      <a:pt x="1177" y="212"/>
                      <a:pt x="1136" y="218"/>
                      <a:pt x="1103" y="234"/>
                    </a:cubicBezTo>
                    <a:cubicBezTo>
                      <a:pt x="1080" y="246"/>
                      <a:pt x="1091" y="279"/>
                      <a:pt x="1103" y="301"/>
                    </a:cubicBezTo>
                    <a:cubicBezTo>
                      <a:pt x="1080" y="301"/>
                      <a:pt x="1069" y="323"/>
                      <a:pt x="1058" y="335"/>
                    </a:cubicBezTo>
                    <a:cubicBezTo>
                      <a:pt x="1046" y="312"/>
                      <a:pt x="1036" y="279"/>
                      <a:pt x="1036" y="256"/>
                    </a:cubicBezTo>
                    <a:cubicBezTo>
                      <a:pt x="1024" y="223"/>
                      <a:pt x="991" y="212"/>
                      <a:pt x="957" y="212"/>
                    </a:cubicBezTo>
                    <a:cubicBezTo>
                      <a:pt x="935" y="212"/>
                      <a:pt x="913" y="234"/>
                      <a:pt x="925" y="256"/>
                    </a:cubicBezTo>
                    <a:cubicBezTo>
                      <a:pt x="925" y="323"/>
                      <a:pt x="947" y="379"/>
                      <a:pt x="957" y="434"/>
                    </a:cubicBezTo>
                    <a:lnTo>
                      <a:pt x="957" y="457"/>
                    </a:lnTo>
                    <a:cubicBezTo>
                      <a:pt x="957" y="468"/>
                      <a:pt x="947" y="490"/>
                      <a:pt x="947" y="501"/>
                    </a:cubicBezTo>
                    <a:lnTo>
                      <a:pt x="947" y="513"/>
                    </a:lnTo>
                    <a:lnTo>
                      <a:pt x="947" y="523"/>
                    </a:lnTo>
                    <a:lnTo>
                      <a:pt x="913" y="390"/>
                    </a:lnTo>
                    <a:cubicBezTo>
                      <a:pt x="902" y="345"/>
                      <a:pt x="902" y="290"/>
                      <a:pt x="891" y="246"/>
                    </a:cubicBezTo>
                    <a:lnTo>
                      <a:pt x="891" y="223"/>
                    </a:lnTo>
                    <a:cubicBezTo>
                      <a:pt x="885" y="199"/>
                      <a:pt x="849" y="181"/>
                      <a:pt x="817" y="181"/>
                    </a:cubicBezTo>
                    <a:cubicBezTo>
                      <a:pt x="792" y="181"/>
                      <a:pt x="769" y="193"/>
                      <a:pt x="769" y="223"/>
                    </a:cubicBezTo>
                    <a:cubicBezTo>
                      <a:pt x="769" y="268"/>
                      <a:pt x="780" y="323"/>
                      <a:pt x="780" y="379"/>
                    </a:cubicBezTo>
                    <a:cubicBezTo>
                      <a:pt x="757" y="368"/>
                      <a:pt x="735" y="368"/>
                      <a:pt x="713" y="368"/>
                    </a:cubicBezTo>
                    <a:cubicBezTo>
                      <a:pt x="713" y="340"/>
                      <a:pt x="682" y="316"/>
                      <a:pt x="657" y="316"/>
                    </a:cubicBezTo>
                    <a:cubicBezTo>
                      <a:pt x="642" y="316"/>
                      <a:pt x="628" y="325"/>
                      <a:pt x="624" y="345"/>
                    </a:cubicBezTo>
                    <a:cubicBezTo>
                      <a:pt x="613" y="357"/>
                      <a:pt x="613" y="379"/>
                      <a:pt x="602" y="390"/>
                    </a:cubicBezTo>
                    <a:lnTo>
                      <a:pt x="579" y="390"/>
                    </a:lnTo>
                    <a:cubicBezTo>
                      <a:pt x="602" y="279"/>
                      <a:pt x="646" y="167"/>
                      <a:pt x="713" y="68"/>
                    </a:cubicBezTo>
                    <a:cubicBezTo>
                      <a:pt x="738" y="34"/>
                      <a:pt x="700" y="0"/>
                      <a:pt x="66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06" name="Google Shape;3006;p8"/>
              <p:cNvSpPr/>
              <p:nvPr/>
            </p:nvSpPr>
            <p:spPr>
              <a:xfrm>
                <a:off x="1264655" y="2360413"/>
                <a:ext cx="17130" cy="16537"/>
              </a:xfrm>
              <a:custGeom>
                <a:avLst/>
                <a:gdLst/>
                <a:ahLst/>
                <a:cxnLst/>
                <a:rect l="l" t="t" r="r" b="b"/>
                <a:pathLst>
                  <a:path w="491" h="474" extrusionOk="0">
                    <a:moveTo>
                      <a:pt x="61" y="0"/>
                    </a:moveTo>
                    <a:cubicBezTo>
                      <a:pt x="52" y="0"/>
                      <a:pt x="43" y="2"/>
                      <a:pt x="34" y="5"/>
                    </a:cubicBezTo>
                    <a:cubicBezTo>
                      <a:pt x="12" y="15"/>
                      <a:pt x="1" y="38"/>
                      <a:pt x="12" y="60"/>
                    </a:cubicBezTo>
                    <a:cubicBezTo>
                      <a:pt x="12" y="74"/>
                      <a:pt x="29" y="83"/>
                      <a:pt x="45" y="83"/>
                    </a:cubicBezTo>
                    <a:cubicBezTo>
                      <a:pt x="54" y="83"/>
                      <a:pt x="63" y="80"/>
                      <a:pt x="68" y="71"/>
                    </a:cubicBezTo>
                    <a:cubicBezTo>
                      <a:pt x="68" y="60"/>
                      <a:pt x="68" y="60"/>
                      <a:pt x="78" y="60"/>
                    </a:cubicBezTo>
                    <a:cubicBezTo>
                      <a:pt x="90" y="71"/>
                      <a:pt x="90" y="82"/>
                      <a:pt x="101" y="82"/>
                    </a:cubicBezTo>
                    <a:cubicBezTo>
                      <a:pt x="123" y="94"/>
                      <a:pt x="134" y="116"/>
                      <a:pt x="157" y="127"/>
                    </a:cubicBezTo>
                    <a:cubicBezTo>
                      <a:pt x="190" y="160"/>
                      <a:pt x="223" y="183"/>
                      <a:pt x="246" y="216"/>
                    </a:cubicBezTo>
                    <a:cubicBezTo>
                      <a:pt x="312" y="294"/>
                      <a:pt x="357" y="371"/>
                      <a:pt x="390" y="450"/>
                    </a:cubicBezTo>
                    <a:cubicBezTo>
                      <a:pt x="400" y="465"/>
                      <a:pt x="425" y="473"/>
                      <a:pt x="446" y="473"/>
                    </a:cubicBezTo>
                    <a:cubicBezTo>
                      <a:pt x="471" y="473"/>
                      <a:pt x="491" y="462"/>
                      <a:pt x="479" y="438"/>
                    </a:cubicBezTo>
                    <a:cubicBezTo>
                      <a:pt x="434" y="316"/>
                      <a:pt x="368" y="216"/>
                      <a:pt x="279" y="138"/>
                    </a:cubicBezTo>
                    <a:cubicBezTo>
                      <a:pt x="234" y="94"/>
                      <a:pt x="190" y="49"/>
                      <a:pt x="134" y="27"/>
                    </a:cubicBezTo>
                    <a:cubicBezTo>
                      <a:pt x="110" y="11"/>
                      <a:pt x="85" y="0"/>
                      <a:pt x="61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07" name="Google Shape;3007;p8"/>
              <p:cNvSpPr/>
              <p:nvPr/>
            </p:nvSpPr>
            <p:spPr>
              <a:xfrm>
                <a:off x="1217346" y="2362018"/>
                <a:ext cx="79543" cy="66565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1908" extrusionOk="0">
                    <a:moveTo>
                      <a:pt x="912" y="681"/>
                    </a:moveTo>
                    <a:lnTo>
                      <a:pt x="912" y="681"/>
                    </a:lnTo>
                    <a:cubicBezTo>
                      <a:pt x="945" y="782"/>
                      <a:pt x="979" y="871"/>
                      <a:pt x="1012" y="970"/>
                    </a:cubicBezTo>
                    <a:cubicBezTo>
                      <a:pt x="1034" y="1026"/>
                      <a:pt x="1056" y="1093"/>
                      <a:pt x="1078" y="1148"/>
                    </a:cubicBezTo>
                    <a:cubicBezTo>
                      <a:pt x="1090" y="1182"/>
                      <a:pt x="1101" y="1215"/>
                      <a:pt x="1112" y="1237"/>
                    </a:cubicBezTo>
                    <a:cubicBezTo>
                      <a:pt x="1123" y="1271"/>
                      <a:pt x="1135" y="1293"/>
                      <a:pt x="1145" y="1304"/>
                    </a:cubicBezTo>
                    <a:cubicBezTo>
                      <a:pt x="1132" y="1296"/>
                      <a:pt x="1116" y="1290"/>
                      <a:pt x="1101" y="1290"/>
                    </a:cubicBezTo>
                    <a:cubicBezTo>
                      <a:pt x="1077" y="1290"/>
                      <a:pt x="1056" y="1304"/>
                      <a:pt x="1056" y="1338"/>
                    </a:cubicBezTo>
                    <a:cubicBezTo>
                      <a:pt x="1056" y="1360"/>
                      <a:pt x="1056" y="1405"/>
                      <a:pt x="1068" y="1438"/>
                    </a:cubicBezTo>
                    <a:cubicBezTo>
                      <a:pt x="1023" y="1371"/>
                      <a:pt x="989" y="1304"/>
                      <a:pt x="967" y="1237"/>
                    </a:cubicBezTo>
                    <a:cubicBezTo>
                      <a:pt x="945" y="1148"/>
                      <a:pt x="923" y="1049"/>
                      <a:pt x="912" y="960"/>
                    </a:cubicBezTo>
                    <a:cubicBezTo>
                      <a:pt x="912" y="871"/>
                      <a:pt x="923" y="770"/>
                      <a:pt x="912" y="681"/>
                    </a:cubicBezTo>
                    <a:close/>
                    <a:moveTo>
                      <a:pt x="1179" y="1338"/>
                    </a:moveTo>
                    <a:cubicBezTo>
                      <a:pt x="1186" y="1338"/>
                      <a:pt x="1198" y="1343"/>
                      <a:pt x="1209" y="1343"/>
                    </a:cubicBezTo>
                    <a:cubicBezTo>
                      <a:pt x="1215" y="1343"/>
                      <a:pt x="1220" y="1341"/>
                      <a:pt x="1223" y="1338"/>
                    </a:cubicBezTo>
                    <a:lnTo>
                      <a:pt x="1223" y="1338"/>
                    </a:lnTo>
                    <a:cubicBezTo>
                      <a:pt x="1223" y="1382"/>
                      <a:pt x="1212" y="1438"/>
                      <a:pt x="1201" y="1482"/>
                    </a:cubicBezTo>
                    <a:lnTo>
                      <a:pt x="1201" y="1471"/>
                    </a:lnTo>
                    <a:cubicBezTo>
                      <a:pt x="1201" y="1427"/>
                      <a:pt x="1190" y="1382"/>
                      <a:pt x="1179" y="1338"/>
                    </a:cubicBezTo>
                    <a:close/>
                    <a:moveTo>
                      <a:pt x="245" y="637"/>
                    </a:moveTo>
                    <a:cubicBezTo>
                      <a:pt x="222" y="726"/>
                      <a:pt x="233" y="826"/>
                      <a:pt x="255" y="926"/>
                    </a:cubicBezTo>
                    <a:cubicBezTo>
                      <a:pt x="245" y="1037"/>
                      <a:pt x="267" y="1148"/>
                      <a:pt x="300" y="1249"/>
                    </a:cubicBezTo>
                    <a:cubicBezTo>
                      <a:pt x="300" y="1260"/>
                      <a:pt x="300" y="1271"/>
                      <a:pt x="311" y="1282"/>
                    </a:cubicBezTo>
                    <a:cubicBezTo>
                      <a:pt x="297" y="1271"/>
                      <a:pt x="279" y="1266"/>
                      <a:pt x="261" y="1266"/>
                    </a:cubicBezTo>
                    <a:cubicBezTo>
                      <a:pt x="223" y="1266"/>
                      <a:pt x="189" y="1289"/>
                      <a:pt x="211" y="1326"/>
                    </a:cubicBezTo>
                    <a:cubicBezTo>
                      <a:pt x="245" y="1382"/>
                      <a:pt x="267" y="1427"/>
                      <a:pt x="311" y="1471"/>
                    </a:cubicBezTo>
                    <a:cubicBezTo>
                      <a:pt x="300" y="1494"/>
                      <a:pt x="300" y="1504"/>
                      <a:pt x="322" y="1527"/>
                    </a:cubicBezTo>
                    <a:lnTo>
                      <a:pt x="356" y="1560"/>
                    </a:lnTo>
                    <a:cubicBezTo>
                      <a:pt x="344" y="1571"/>
                      <a:pt x="344" y="1583"/>
                      <a:pt x="356" y="1593"/>
                    </a:cubicBezTo>
                    <a:cubicBezTo>
                      <a:pt x="341" y="1593"/>
                      <a:pt x="331" y="1589"/>
                      <a:pt x="319" y="1589"/>
                    </a:cubicBezTo>
                    <a:cubicBezTo>
                      <a:pt x="314" y="1589"/>
                      <a:pt x="307" y="1590"/>
                      <a:pt x="300" y="1593"/>
                    </a:cubicBezTo>
                    <a:cubicBezTo>
                      <a:pt x="211" y="1471"/>
                      <a:pt x="166" y="1316"/>
                      <a:pt x="156" y="1171"/>
                    </a:cubicBezTo>
                    <a:cubicBezTo>
                      <a:pt x="134" y="993"/>
                      <a:pt x="122" y="782"/>
                      <a:pt x="245" y="637"/>
                    </a:cubicBezTo>
                    <a:close/>
                    <a:moveTo>
                      <a:pt x="1828" y="1"/>
                    </a:moveTo>
                    <a:cubicBezTo>
                      <a:pt x="1795" y="1"/>
                      <a:pt x="1770" y="27"/>
                      <a:pt x="1802" y="58"/>
                    </a:cubicBezTo>
                    <a:cubicBezTo>
                      <a:pt x="1869" y="125"/>
                      <a:pt x="1913" y="214"/>
                      <a:pt x="1958" y="315"/>
                    </a:cubicBezTo>
                    <a:cubicBezTo>
                      <a:pt x="1990" y="404"/>
                      <a:pt x="2013" y="493"/>
                      <a:pt x="2035" y="592"/>
                    </a:cubicBezTo>
                    <a:cubicBezTo>
                      <a:pt x="2069" y="748"/>
                      <a:pt x="2069" y="904"/>
                      <a:pt x="2069" y="1059"/>
                    </a:cubicBezTo>
                    <a:cubicBezTo>
                      <a:pt x="2058" y="1054"/>
                      <a:pt x="2047" y="1051"/>
                      <a:pt x="2037" y="1051"/>
                    </a:cubicBezTo>
                    <a:cubicBezTo>
                      <a:pt x="2027" y="1051"/>
                      <a:pt x="2018" y="1054"/>
                      <a:pt x="2013" y="1059"/>
                    </a:cubicBezTo>
                    <a:lnTo>
                      <a:pt x="2013" y="1071"/>
                    </a:lnTo>
                    <a:cubicBezTo>
                      <a:pt x="2013" y="982"/>
                      <a:pt x="2002" y="893"/>
                      <a:pt x="1968" y="804"/>
                    </a:cubicBezTo>
                    <a:cubicBezTo>
                      <a:pt x="1946" y="715"/>
                      <a:pt x="1891" y="592"/>
                      <a:pt x="1813" y="503"/>
                    </a:cubicBezTo>
                    <a:cubicBezTo>
                      <a:pt x="1713" y="337"/>
                      <a:pt x="1557" y="214"/>
                      <a:pt x="1379" y="125"/>
                    </a:cubicBezTo>
                    <a:cubicBezTo>
                      <a:pt x="1368" y="125"/>
                      <a:pt x="1335" y="125"/>
                      <a:pt x="1323" y="147"/>
                    </a:cubicBezTo>
                    <a:cubicBezTo>
                      <a:pt x="1312" y="170"/>
                      <a:pt x="1323" y="192"/>
                      <a:pt x="1345" y="203"/>
                    </a:cubicBezTo>
                    <a:cubicBezTo>
                      <a:pt x="1424" y="236"/>
                      <a:pt x="1490" y="292"/>
                      <a:pt x="1557" y="348"/>
                    </a:cubicBezTo>
                    <a:cubicBezTo>
                      <a:pt x="1579" y="359"/>
                      <a:pt x="1590" y="381"/>
                      <a:pt x="1602" y="392"/>
                    </a:cubicBezTo>
                    <a:lnTo>
                      <a:pt x="1590" y="392"/>
                    </a:lnTo>
                    <a:cubicBezTo>
                      <a:pt x="1546" y="404"/>
                      <a:pt x="1568" y="448"/>
                      <a:pt x="1602" y="448"/>
                    </a:cubicBezTo>
                    <a:cubicBezTo>
                      <a:pt x="1624" y="448"/>
                      <a:pt x="1646" y="459"/>
                      <a:pt x="1668" y="459"/>
                    </a:cubicBezTo>
                    <a:cubicBezTo>
                      <a:pt x="1691" y="493"/>
                      <a:pt x="1713" y="515"/>
                      <a:pt x="1735" y="548"/>
                    </a:cubicBezTo>
                    <a:cubicBezTo>
                      <a:pt x="1746" y="559"/>
                      <a:pt x="1757" y="559"/>
                      <a:pt x="1768" y="570"/>
                    </a:cubicBezTo>
                    <a:cubicBezTo>
                      <a:pt x="1780" y="582"/>
                      <a:pt x="1780" y="604"/>
                      <a:pt x="1790" y="615"/>
                    </a:cubicBezTo>
                    <a:cubicBezTo>
                      <a:pt x="1824" y="693"/>
                      <a:pt x="1857" y="770"/>
                      <a:pt x="1869" y="859"/>
                    </a:cubicBezTo>
                    <a:cubicBezTo>
                      <a:pt x="1879" y="904"/>
                      <a:pt x="1879" y="938"/>
                      <a:pt x="1879" y="982"/>
                    </a:cubicBezTo>
                    <a:cubicBezTo>
                      <a:pt x="1835" y="826"/>
                      <a:pt x="1757" y="681"/>
                      <a:pt x="1679" y="537"/>
                    </a:cubicBezTo>
                    <a:cubicBezTo>
                      <a:pt x="1670" y="519"/>
                      <a:pt x="1649" y="510"/>
                      <a:pt x="1628" y="510"/>
                    </a:cubicBezTo>
                    <a:cubicBezTo>
                      <a:pt x="1598" y="510"/>
                      <a:pt x="1570" y="530"/>
                      <a:pt x="1590" y="570"/>
                    </a:cubicBezTo>
                    <a:lnTo>
                      <a:pt x="1624" y="637"/>
                    </a:lnTo>
                    <a:cubicBezTo>
                      <a:pt x="1579" y="570"/>
                      <a:pt x="1513" y="503"/>
                      <a:pt x="1434" y="493"/>
                    </a:cubicBezTo>
                    <a:cubicBezTo>
                      <a:pt x="1424" y="493"/>
                      <a:pt x="1424" y="493"/>
                      <a:pt x="1412" y="503"/>
                    </a:cubicBezTo>
                    <a:lnTo>
                      <a:pt x="1412" y="481"/>
                    </a:lnTo>
                    <a:cubicBezTo>
                      <a:pt x="1357" y="392"/>
                      <a:pt x="1301" y="303"/>
                      <a:pt x="1234" y="214"/>
                    </a:cubicBezTo>
                    <a:cubicBezTo>
                      <a:pt x="1230" y="210"/>
                      <a:pt x="1218" y="207"/>
                      <a:pt x="1205" y="207"/>
                    </a:cubicBezTo>
                    <a:cubicBezTo>
                      <a:pt x="1187" y="207"/>
                      <a:pt x="1167" y="213"/>
                      <a:pt x="1167" y="226"/>
                    </a:cubicBezTo>
                    <a:cubicBezTo>
                      <a:pt x="1167" y="248"/>
                      <a:pt x="1179" y="270"/>
                      <a:pt x="1167" y="292"/>
                    </a:cubicBezTo>
                    <a:cubicBezTo>
                      <a:pt x="1167" y="315"/>
                      <a:pt x="1201" y="325"/>
                      <a:pt x="1223" y="325"/>
                    </a:cubicBezTo>
                    <a:cubicBezTo>
                      <a:pt x="1256" y="381"/>
                      <a:pt x="1290" y="437"/>
                      <a:pt x="1323" y="503"/>
                    </a:cubicBezTo>
                    <a:cubicBezTo>
                      <a:pt x="1368" y="592"/>
                      <a:pt x="1412" y="693"/>
                      <a:pt x="1457" y="782"/>
                    </a:cubicBezTo>
                    <a:cubicBezTo>
                      <a:pt x="1462" y="792"/>
                      <a:pt x="1478" y="797"/>
                      <a:pt x="1493" y="797"/>
                    </a:cubicBezTo>
                    <a:cubicBezTo>
                      <a:pt x="1512" y="797"/>
                      <a:pt x="1530" y="789"/>
                      <a:pt x="1523" y="770"/>
                    </a:cubicBezTo>
                    <a:cubicBezTo>
                      <a:pt x="1513" y="715"/>
                      <a:pt x="1501" y="659"/>
                      <a:pt x="1479" y="615"/>
                    </a:cubicBezTo>
                    <a:lnTo>
                      <a:pt x="1479" y="615"/>
                    </a:lnTo>
                    <a:cubicBezTo>
                      <a:pt x="1490" y="637"/>
                      <a:pt x="1501" y="659"/>
                      <a:pt x="1513" y="671"/>
                    </a:cubicBezTo>
                    <a:cubicBezTo>
                      <a:pt x="1535" y="704"/>
                      <a:pt x="1568" y="748"/>
                      <a:pt x="1590" y="782"/>
                    </a:cubicBezTo>
                    <a:lnTo>
                      <a:pt x="1691" y="1015"/>
                    </a:lnTo>
                    <a:cubicBezTo>
                      <a:pt x="1713" y="1115"/>
                      <a:pt x="1724" y="1227"/>
                      <a:pt x="1713" y="1338"/>
                    </a:cubicBezTo>
                    <a:cubicBezTo>
                      <a:pt x="1701" y="1338"/>
                      <a:pt x="1679" y="1338"/>
                      <a:pt x="1668" y="1349"/>
                    </a:cubicBezTo>
                    <a:lnTo>
                      <a:pt x="1668" y="1316"/>
                    </a:lnTo>
                    <a:cubicBezTo>
                      <a:pt x="1668" y="1304"/>
                      <a:pt x="1657" y="1293"/>
                      <a:pt x="1646" y="1293"/>
                    </a:cubicBezTo>
                    <a:cubicBezTo>
                      <a:pt x="1646" y="1282"/>
                      <a:pt x="1646" y="1282"/>
                      <a:pt x="1635" y="1271"/>
                    </a:cubicBezTo>
                    <a:cubicBezTo>
                      <a:pt x="1624" y="1260"/>
                      <a:pt x="1612" y="1260"/>
                      <a:pt x="1602" y="1249"/>
                    </a:cubicBezTo>
                    <a:cubicBezTo>
                      <a:pt x="1579" y="1249"/>
                      <a:pt x="1568" y="1249"/>
                      <a:pt x="1557" y="1260"/>
                    </a:cubicBezTo>
                    <a:cubicBezTo>
                      <a:pt x="1546" y="1260"/>
                      <a:pt x="1535" y="1271"/>
                      <a:pt x="1546" y="1282"/>
                    </a:cubicBezTo>
                    <a:lnTo>
                      <a:pt x="1546" y="1326"/>
                    </a:lnTo>
                    <a:cubicBezTo>
                      <a:pt x="1535" y="1293"/>
                      <a:pt x="1523" y="1271"/>
                      <a:pt x="1513" y="1249"/>
                    </a:cubicBezTo>
                    <a:cubicBezTo>
                      <a:pt x="1501" y="1237"/>
                      <a:pt x="1490" y="1227"/>
                      <a:pt x="1468" y="1227"/>
                    </a:cubicBezTo>
                    <a:cubicBezTo>
                      <a:pt x="1457" y="1227"/>
                      <a:pt x="1446" y="1237"/>
                      <a:pt x="1446" y="1249"/>
                    </a:cubicBezTo>
                    <a:cubicBezTo>
                      <a:pt x="1446" y="1293"/>
                      <a:pt x="1446" y="1326"/>
                      <a:pt x="1434" y="1360"/>
                    </a:cubicBezTo>
                    <a:cubicBezTo>
                      <a:pt x="1424" y="1304"/>
                      <a:pt x="1412" y="1249"/>
                      <a:pt x="1390" y="1193"/>
                    </a:cubicBezTo>
                    <a:lnTo>
                      <a:pt x="1412" y="1193"/>
                    </a:lnTo>
                    <a:cubicBezTo>
                      <a:pt x="1434" y="1193"/>
                      <a:pt x="1468" y="1182"/>
                      <a:pt x="1468" y="1160"/>
                    </a:cubicBezTo>
                    <a:cubicBezTo>
                      <a:pt x="1446" y="893"/>
                      <a:pt x="1335" y="637"/>
                      <a:pt x="1157" y="437"/>
                    </a:cubicBezTo>
                    <a:cubicBezTo>
                      <a:pt x="1147" y="427"/>
                      <a:pt x="1134" y="423"/>
                      <a:pt x="1121" y="423"/>
                    </a:cubicBezTo>
                    <a:cubicBezTo>
                      <a:pt x="1089" y="423"/>
                      <a:pt x="1058" y="449"/>
                      <a:pt x="1090" y="481"/>
                    </a:cubicBezTo>
                    <a:cubicBezTo>
                      <a:pt x="1246" y="659"/>
                      <a:pt x="1335" y="893"/>
                      <a:pt x="1345" y="1138"/>
                    </a:cubicBezTo>
                    <a:lnTo>
                      <a:pt x="1357" y="1148"/>
                    </a:lnTo>
                    <a:cubicBezTo>
                      <a:pt x="1350" y="1145"/>
                      <a:pt x="1343" y="1144"/>
                      <a:pt x="1338" y="1144"/>
                    </a:cubicBezTo>
                    <a:cubicBezTo>
                      <a:pt x="1327" y="1144"/>
                      <a:pt x="1320" y="1148"/>
                      <a:pt x="1312" y="1148"/>
                    </a:cubicBezTo>
                    <a:cubicBezTo>
                      <a:pt x="1301" y="1104"/>
                      <a:pt x="1290" y="1049"/>
                      <a:pt x="1268" y="993"/>
                    </a:cubicBezTo>
                    <a:cubicBezTo>
                      <a:pt x="1256" y="970"/>
                      <a:pt x="1234" y="960"/>
                      <a:pt x="1201" y="960"/>
                    </a:cubicBezTo>
                    <a:cubicBezTo>
                      <a:pt x="1190" y="960"/>
                      <a:pt x="1167" y="982"/>
                      <a:pt x="1167" y="1004"/>
                    </a:cubicBezTo>
                    <a:cubicBezTo>
                      <a:pt x="1190" y="1059"/>
                      <a:pt x="1212" y="1126"/>
                      <a:pt x="1212" y="1193"/>
                    </a:cubicBezTo>
                    <a:cubicBezTo>
                      <a:pt x="1212" y="1171"/>
                      <a:pt x="1201" y="1160"/>
                      <a:pt x="1190" y="1138"/>
                    </a:cubicBezTo>
                    <a:cubicBezTo>
                      <a:pt x="1167" y="1082"/>
                      <a:pt x="1145" y="1015"/>
                      <a:pt x="1123" y="960"/>
                    </a:cubicBezTo>
                    <a:cubicBezTo>
                      <a:pt x="1068" y="837"/>
                      <a:pt x="1023" y="715"/>
                      <a:pt x="967" y="592"/>
                    </a:cubicBezTo>
                    <a:cubicBezTo>
                      <a:pt x="957" y="570"/>
                      <a:pt x="934" y="559"/>
                      <a:pt x="912" y="559"/>
                    </a:cubicBezTo>
                    <a:cubicBezTo>
                      <a:pt x="900" y="559"/>
                      <a:pt x="878" y="570"/>
                      <a:pt x="890" y="592"/>
                    </a:cubicBezTo>
                    <a:cubicBezTo>
                      <a:pt x="890" y="615"/>
                      <a:pt x="890" y="626"/>
                      <a:pt x="900" y="637"/>
                    </a:cubicBezTo>
                    <a:cubicBezTo>
                      <a:pt x="887" y="623"/>
                      <a:pt x="865" y="614"/>
                      <a:pt x="847" y="614"/>
                    </a:cubicBezTo>
                    <a:cubicBezTo>
                      <a:pt x="836" y="614"/>
                      <a:pt x="827" y="618"/>
                      <a:pt x="823" y="626"/>
                    </a:cubicBezTo>
                    <a:cubicBezTo>
                      <a:pt x="779" y="704"/>
                      <a:pt x="767" y="804"/>
                      <a:pt x="767" y="893"/>
                    </a:cubicBezTo>
                    <a:cubicBezTo>
                      <a:pt x="767" y="993"/>
                      <a:pt x="789" y="1082"/>
                      <a:pt x="812" y="1171"/>
                    </a:cubicBezTo>
                    <a:cubicBezTo>
                      <a:pt x="823" y="1215"/>
                      <a:pt x="834" y="1249"/>
                      <a:pt x="845" y="1282"/>
                    </a:cubicBezTo>
                    <a:cubicBezTo>
                      <a:pt x="812" y="1204"/>
                      <a:pt x="779" y="1126"/>
                      <a:pt x="756" y="1049"/>
                    </a:cubicBezTo>
                    <a:cubicBezTo>
                      <a:pt x="750" y="1025"/>
                      <a:pt x="720" y="1011"/>
                      <a:pt x="695" y="1011"/>
                    </a:cubicBezTo>
                    <a:cubicBezTo>
                      <a:pt x="674" y="1011"/>
                      <a:pt x="657" y="1022"/>
                      <a:pt x="667" y="1049"/>
                    </a:cubicBezTo>
                    <a:cubicBezTo>
                      <a:pt x="690" y="1193"/>
                      <a:pt x="745" y="1316"/>
                      <a:pt x="801" y="1438"/>
                    </a:cubicBezTo>
                    <a:cubicBezTo>
                      <a:pt x="789" y="1449"/>
                      <a:pt x="779" y="1449"/>
                      <a:pt x="767" y="1460"/>
                    </a:cubicBezTo>
                    <a:cubicBezTo>
                      <a:pt x="756" y="1449"/>
                      <a:pt x="745" y="1449"/>
                      <a:pt x="734" y="1438"/>
                    </a:cubicBezTo>
                    <a:cubicBezTo>
                      <a:pt x="690" y="1382"/>
                      <a:pt x="656" y="1304"/>
                      <a:pt x="634" y="1237"/>
                    </a:cubicBezTo>
                    <a:cubicBezTo>
                      <a:pt x="634" y="1215"/>
                      <a:pt x="601" y="1193"/>
                      <a:pt x="578" y="1193"/>
                    </a:cubicBezTo>
                    <a:cubicBezTo>
                      <a:pt x="578" y="1193"/>
                      <a:pt x="556" y="1204"/>
                      <a:pt x="545" y="1204"/>
                    </a:cubicBezTo>
                    <a:cubicBezTo>
                      <a:pt x="534" y="1104"/>
                      <a:pt x="534" y="1015"/>
                      <a:pt x="522" y="915"/>
                    </a:cubicBezTo>
                    <a:cubicBezTo>
                      <a:pt x="522" y="876"/>
                      <a:pt x="480" y="848"/>
                      <a:pt x="442" y="848"/>
                    </a:cubicBezTo>
                    <a:cubicBezTo>
                      <a:pt x="417" y="848"/>
                      <a:pt x="394" y="861"/>
                      <a:pt x="389" y="893"/>
                    </a:cubicBezTo>
                    <a:lnTo>
                      <a:pt x="389" y="982"/>
                    </a:lnTo>
                    <a:cubicBezTo>
                      <a:pt x="344" y="770"/>
                      <a:pt x="367" y="548"/>
                      <a:pt x="467" y="359"/>
                    </a:cubicBezTo>
                    <a:cubicBezTo>
                      <a:pt x="489" y="325"/>
                      <a:pt x="456" y="292"/>
                      <a:pt x="433" y="292"/>
                    </a:cubicBezTo>
                    <a:cubicBezTo>
                      <a:pt x="421" y="288"/>
                      <a:pt x="409" y="285"/>
                      <a:pt x="398" y="285"/>
                    </a:cubicBezTo>
                    <a:cubicBezTo>
                      <a:pt x="379" y="285"/>
                      <a:pt x="363" y="293"/>
                      <a:pt x="356" y="315"/>
                    </a:cubicBezTo>
                    <a:cubicBezTo>
                      <a:pt x="311" y="381"/>
                      <a:pt x="278" y="470"/>
                      <a:pt x="255" y="559"/>
                    </a:cubicBezTo>
                    <a:cubicBezTo>
                      <a:pt x="242" y="546"/>
                      <a:pt x="219" y="536"/>
                      <a:pt x="196" y="536"/>
                    </a:cubicBezTo>
                    <a:cubicBezTo>
                      <a:pt x="182" y="536"/>
                      <a:pt x="168" y="539"/>
                      <a:pt x="156" y="548"/>
                    </a:cubicBezTo>
                    <a:cubicBezTo>
                      <a:pt x="0" y="704"/>
                      <a:pt x="0" y="960"/>
                      <a:pt x="22" y="1160"/>
                    </a:cubicBezTo>
                    <a:cubicBezTo>
                      <a:pt x="45" y="1360"/>
                      <a:pt x="100" y="1571"/>
                      <a:pt x="255" y="1694"/>
                    </a:cubicBezTo>
                    <a:cubicBezTo>
                      <a:pt x="269" y="1707"/>
                      <a:pt x="287" y="1717"/>
                      <a:pt x="304" y="1717"/>
                    </a:cubicBezTo>
                    <a:cubicBezTo>
                      <a:pt x="315" y="1717"/>
                      <a:pt x="325" y="1713"/>
                      <a:pt x="334" y="1704"/>
                    </a:cubicBezTo>
                    <a:cubicBezTo>
                      <a:pt x="378" y="1738"/>
                      <a:pt x="423" y="1761"/>
                      <a:pt x="456" y="1783"/>
                    </a:cubicBezTo>
                    <a:cubicBezTo>
                      <a:pt x="522" y="1816"/>
                      <a:pt x="589" y="1850"/>
                      <a:pt x="656" y="1872"/>
                    </a:cubicBezTo>
                    <a:cubicBezTo>
                      <a:pt x="664" y="1876"/>
                      <a:pt x="675" y="1878"/>
                      <a:pt x="686" y="1878"/>
                    </a:cubicBezTo>
                    <a:cubicBezTo>
                      <a:pt x="706" y="1878"/>
                      <a:pt x="727" y="1871"/>
                      <a:pt x="734" y="1850"/>
                    </a:cubicBezTo>
                    <a:cubicBezTo>
                      <a:pt x="745" y="1827"/>
                      <a:pt x="734" y="1805"/>
                      <a:pt x="723" y="1793"/>
                    </a:cubicBezTo>
                    <a:lnTo>
                      <a:pt x="756" y="1793"/>
                    </a:lnTo>
                    <a:cubicBezTo>
                      <a:pt x="767" y="1816"/>
                      <a:pt x="779" y="1827"/>
                      <a:pt x="801" y="1838"/>
                    </a:cubicBezTo>
                    <a:cubicBezTo>
                      <a:pt x="812" y="1838"/>
                      <a:pt x="812" y="1850"/>
                      <a:pt x="823" y="1850"/>
                    </a:cubicBezTo>
                    <a:cubicBezTo>
                      <a:pt x="842" y="1878"/>
                      <a:pt x="878" y="1907"/>
                      <a:pt x="916" y="1907"/>
                    </a:cubicBezTo>
                    <a:cubicBezTo>
                      <a:pt x="922" y="1907"/>
                      <a:pt x="928" y="1906"/>
                      <a:pt x="934" y="1905"/>
                    </a:cubicBezTo>
                    <a:cubicBezTo>
                      <a:pt x="1078" y="1872"/>
                      <a:pt x="1223" y="1827"/>
                      <a:pt x="1357" y="1771"/>
                    </a:cubicBezTo>
                    <a:cubicBezTo>
                      <a:pt x="1362" y="1777"/>
                      <a:pt x="1368" y="1780"/>
                      <a:pt x="1373" y="1780"/>
                    </a:cubicBezTo>
                    <a:cubicBezTo>
                      <a:pt x="1379" y="1780"/>
                      <a:pt x="1385" y="1777"/>
                      <a:pt x="1390" y="1771"/>
                    </a:cubicBezTo>
                    <a:cubicBezTo>
                      <a:pt x="1535" y="1727"/>
                      <a:pt x="1679" y="1682"/>
                      <a:pt x="1813" y="1627"/>
                    </a:cubicBezTo>
                    <a:cubicBezTo>
                      <a:pt x="1935" y="1583"/>
                      <a:pt x="2057" y="1549"/>
                      <a:pt x="2180" y="1504"/>
                    </a:cubicBezTo>
                    <a:cubicBezTo>
                      <a:pt x="2198" y="1514"/>
                      <a:pt x="2219" y="1519"/>
                      <a:pt x="2236" y="1519"/>
                    </a:cubicBezTo>
                    <a:cubicBezTo>
                      <a:pt x="2261" y="1519"/>
                      <a:pt x="2280" y="1508"/>
                      <a:pt x="2280" y="1482"/>
                    </a:cubicBezTo>
                    <a:lnTo>
                      <a:pt x="2280" y="1282"/>
                    </a:lnTo>
                    <a:lnTo>
                      <a:pt x="2280" y="1182"/>
                    </a:lnTo>
                    <a:cubicBezTo>
                      <a:pt x="2280" y="1148"/>
                      <a:pt x="2269" y="1115"/>
                      <a:pt x="2235" y="1104"/>
                    </a:cubicBezTo>
                    <a:cubicBezTo>
                      <a:pt x="2235" y="1071"/>
                      <a:pt x="2235" y="1037"/>
                      <a:pt x="2224" y="1004"/>
                    </a:cubicBezTo>
                    <a:cubicBezTo>
                      <a:pt x="2224" y="982"/>
                      <a:pt x="2202" y="970"/>
                      <a:pt x="2180" y="970"/>
                    </a:cubicBezTo>
                    <a:cubicBezTo>
                      <a:pt x="2180" y="837"/>
                      <a:pt x="2168" y="704"/>
                      <a:pt x="2146" y="582"/>
                    </a:cubicBezTo>
                    <a:cubicBezTo>
                      <a:pt x="2113" y="481"/>
                      <a:pt x="2091" y="381"/>
                      <a:pt x="2047" y="281"/>
                    </a:cubicBezTo>
                    <a:cubicBezTo>
                      <a:pt x="2002" y="181"/>
                      <a:pt x="1946" y="92"/>
                      <a:pt x="1869" y="14"/>
                    </a:cubicBezTo>
                    <a:cubicBezTo>
                      <a:pt x="1856" y="5"/>
                      <a:pt x="1842" y="1"/>
                      <a:pt x="1828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08" name="Google Shape;3008;p8"/>
              <p:cNvSpPr/>
              <p:nvPr/>
            </p:nvSpPr>
            <p:spPr>
              <a:xfrm>
                <a:off x="1259840" y="2364495"/>
                <a:ext cx="20200" cy="27177"/>
              </a:xfrm>
              <a:custGeom>
                <a:avLst/>
                <a:gdLst/>
                <a:ahLst/>
                <a:cxnLst/>
                <a:rect l="l" t="t" r="r" b="b"/>
                <a:pathLst>
                  <a:path w="579" h="779" extrusionOk="0">
                    <a:moveTo>
                      <a:pt x="39" y="1"/>
                    </a:moveTo>
                    <a:cubicBezTo>
                      <a:pt x="19" y="1"/>
                      <a:pt x="0" y="19"/>
                      <a:pt x="16" y="43"/>
                    </a:cubicBezTo>
                    <a:cubicBezTo>
                      <a:pt x="216" y="254"/>
                      <a:pt x="372" y="499"/>
                      <a:pt x="495" y="755"/>
                    </a:cubicBezTo>
                    <a:cubicBezTo>
                      <a:pt x="500" y="771"/>
                      <a:pt x="519" y="779"/>
                      <a:pt x="537" y="779"/>
                    </a:cubicBezTo>
                    <a:cubicBezTo>
                      <a:pt x="559" y="779"/>
                      <a:pt x="578" y="768"/>
                      <a:pt x="572" y="744"/>
                    </a:cubicBezTo>
                    <a:cubicBezTo>
                      <a:pt x="461" y="466"/>
                      <a:pt x="272" y="221"/>
                      <a:pt x="61" y="10"/>
                    </a:cubicBezTo>
                    <a:cubicBezTo>
                      <a:pt x="54" y="3"/>
                      <a:pt x="47" y="1"/>
                      <a:pt x="39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09" name="Google Shape;3009;p8"/>
              <p:cNvSpPr/>
              <p:nvPr/>
            </p:nvSpPr>
            <p:spPr>
              <a:xfrm>
                <a:off x="1267376" y="2365646"/>
                <a:ext cx="17304" cy="22921"/>
              </a:xfrm>
              <a:custGeom>
                <a:avLst/>
                <a:gdLst/>
                <a:ahLst/>
                <a:cxnLst/>
                <a:rect l="l" t="t" r="r" b="b"/>
                <a:pathLst>
                  <a:path w="496" h="657" extrusionOk="0">
                    <a:moveTo>
                      <a:pt x="54" y="0"/>
                    </a:moveTo>
                    <a:cubicBezTo>
                      <a:pt x="23" y="0"/>
                      <a:pt x="1" y="25"/>
                      <a:pt x="23" y="55"/>
                    </a:cubicBezTo>
                    <a:cubicBezTo>
                      <a:pt x="101" y="144"/>
                      <a:pt x="178" y="233"/>
                      <a:pt x="234" y="333"/>
                    </a:cubicBezTo>
                    <a:cubicBezTo>
                      <a:pt x="290" y="422"/>
                      <a:pt x="346" y="533"/>
                      <a:pt x="401" y="633"/>
                    </a:cubicBezTo>
                    <a:cubicBezTo>
                      <a:pt x="406" y="649"/>
                      <a:pt x="428" y="657"/>
                      <a:pt x="449" y="657"/>
                    </a:cubicBezTo>
                    <a:cubicBezTo>
                      <a:pt x="473" y="657"/>
                      <a:pt x="496" y="646"/>
                      <a:pt x="490" y="622"/>
                    </a:cubicBezTo>
                    <a:cubicBezTo>
                      <a:pt x="457" y="500"/>
                      <a:pt x="390" y="399"/>
                      <a:pt x="323" y="300"/>
                    </a:cubicBezTo>
                    <a:cubicBezTo>
                      <a:pt x="257" y="199"/>
                      <a:pt x="178" y="99"/>
                      <a:pt x="101" y="21"/>
                    </a:cubicBezTo>
                    <a:cubicBezTo>
                      <a:pt x="86" y="6"/>
                      <a:pt x="69" y="0"/>
                      <a:pt x="5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10" name="Google Shape;3010;p8"/>
              <p:cNvSpPr/>
              <p:nvPr/>
            </p:nvSpPr>
            <p:spPr>
              <a:xfrm>
                <a:off x="1271772" y="2354970"/>
                <a:ext cx="16223" cy="27177"/>
              </a:xfrm>
              <a:custGeom>
                <a:avLst/>
                <a:gdLst/>
                <a:ahLst/>
                <a:cxnLst/>
                <a:rect l="l" t="t" r="r" b="b"/>
                <a:pathLst>
                  <a:path w="465" h="779" extrusionOk="0">
                    <a:moveTo>
                      <a:pt x="38" y="0"/>
                    </a:moveTo>
                    <a:cubicBezTo>
                      <a:pt x="22" y="0"/>
                      <a:pt x="0" y="11"/>
                      <a:pt x="8" y="27"/>
                    </a:cubicBezTo>
                    <a:cubicBezTo>
                      <a:pt x="30" y="50"/>
                      <a:pt x="42" y="60"/>
                      <a:pt x="52" y="82"/>
                    </a:cubicBezTo>
                    <a:cubicBezTo>
                      <a:pt x="52" y="94"/>
                      <a:pt x="42" y="105"/>
                      <a:pt x="52" y="105"/>
                    </a:cubicBezTo>
                    <a:cubicBezTo>
                      <a:pt x="108" y="205"/>
                      <a:pt x="164" y="305"/>
                      <a:pt x="220" y="394"/>
                    </a:cubicBezTo>
                    <a:cubicBezTo>
                      <a:pt x="230" y="405"/>
                      <a:pt x="253" y="416"/>
                      <a:pt x="264" y="416"/>
                    </a:cubicBezTo>
                    <a:cubicBezTo>
                      <a:pt x="309" y="517"/>
                      <a:pt x="341" y="628"/>
                      <a:pt x="341" y="739"/>
                    </a:cubicBezTo>
                    <a:cubicBezTo>
                      <a:pt x="341" y="764"/>
                      <a:pt x="366" y="778"/>
                      <a:pt x="389" y="778"/>
                    </a:cubicBezTo>
                    <a:cubicBezTo>
                      <a:pt x="408" y="778"/>
                      <a:pt x="426" y="769"/>
                      <a:pt x="430" y="750"/>
                    </a:cubicBezTo>
                    <a:cubicBezTo>
                      <a:pt x="464" y="461"/>
                      <a:pt x="230" y="205"/>
                      <a:pt x="52" y="5"/>
                    </a:cubicBezTo>
                    <a:cubicBezTo>
                      <a:pt x="49" y="2"/>
                      <a:pt x="44" y="0"/>
                      <a:pt x="38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11" name="Google Shape;3011;p8"/>
              <p:cNvSpPr/>
              <p:nvPr/>
            </p:nvSpPr>
            <p:spPr>
              <a:xfrm>
                <a:off x="1233639" y="2388917"/>
                <a:ext cx="8547" cy="18874"/>
              </a:xfrm>
              <a:custGeom>
                <a:avLst/>
                <a:gdLst/>
                <a:ahLst/>
                <a:cxnLst/>
                <a:rect l="l" t="t" r="r" b="b"/>
                <a:pathLst>
                  <a:path w="245" h="541" extrusionOk="0">
                    <a:moveTo>
                      <a:pt x="55" y="1"/>
                    </a:moveTo>
                    <a:cubicBezTo>
                      <a:pt x="35" y="1"/>
                      <a:pt x="16" y="10"/>
                      <a:pt x="11" y="33"/>
                    </a:cubicBezTo>
                    <a:cubicBezTo>
                      <a:pt x="0" y="122"/>
                      <a:pt x="0" y="211"/>
                      <a:pt x="22" y="288"/>
                    </a:cubicBezTo>
                    <a:cubicBezTo>
                      <a:pt x="33" y="333"/>
                      <a:pt x="55" y="377"/>
                      <a:pt x="78" y="411"/>
                    </a:cubicBezTo>
                    <a:cubicBezTo>
                      <a:pt x="89" y="456"/>
                      <a:pt x="122" y="489"/>
                      <a:pt x="156" y="522"/>
                    </a:cubicBezTo>
                    <a:cubicBezTo>
                      <a:pt x="162" y="535"/>
                      <a:pt x="176" y="541"/>
                      <a:pt x="191" y="541"/>
                    </a:cubicBezTo>
                    <a:cubicBezTo>
                      <a:pt x="202" y="541"/>
                      <a:pt x="213" y="538"/>
                      <a:pt x="223" y="533"/>
                    </a:cubicBezTo>
                    <a:cubicBezTo>
                      <a:pt x="233" y="533"/>
                      <a:pt x="245" y="511"/>
                      <a:pt x="233" y="489"/>
                    </a:cubicBezTo>
                    <a:cubicBezTo>
                      <a:pt x="156" y="355"/>
                      <a:pt x="100" y="211"/>
                      <a:pt x="111" y="55"/>
                    </a:cubicBezTo>
                    <a:cubicBezTo>
                      <a:pt x="118" y="22"/>
                      <a:pt x="85" y="1"/>
                      <a:pt x="55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12" name="Google Shape;3012;p8"/>
              <p:cNvSpPr/>
              <p:nvPr/>
            </p:nvSpPr>
            <p:spPr>
              <a:xfrm>
                <a:off x="1249513" y="2395476"/>
                <a:ext cx="7012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357" extrusionOk="0">
                    <a:moveTo>
                      <a:pt x="67" y="1"/>
                    </a:moveTo>
                    <a:cubicBezTo>
                      <a:pt x="45" y="1"/>
                      <a:pt x="35" y="1"/>
                      <a:pt x="23" y="11"/>
                    </a:cubicBezTo>
                    <a:cubicBezTo>
                      <a:pt x="12" y="23"/>
                      <a:pt x="1" y="34"/>
                      <a:pt x="1" y="45"/>
                    </a:cubicBezTo>
                    <a:cubicBezTo>
                      <a:pt x="12" y="90"/>
                      <a:pt x="12" y="145"/>
                      <a:pt x="35" y="189"/>
                    </a:cubicBezTo>
                    <a:cubicBezTo>
                      <a:pt x="35" y="212"/>
                      <a:pt x="45" y="234"/>
                      <a:pt x="57" y="256"/>
                    </a:cubicBezTo>
                    <a:cubicBezTo>
                      <a:pt x="67" y="278"/>
                      <a:pt x="79" y="301"/>
                      <a:pt x="101" y="323"/>
                    </a:cubicBezTo>
                    <a:cubicBezTo>
                      <a:pt x="112" y="345"/>
                      <a:pt x="134" y="357"/>
                      <a:pt x="156" y="357"/>
                    </a:cubicBezTo>
                    <a:cubicBezTo>
                      <a:pt x="179" y="357"/>
                      <a:pt x="201" y="334"/>
                      <a:pt x="190" y="312"/>
                    </a:cubicBezTo>
                    <a:cubicBezTo>
                      <a:pt x="179" y="290"/>
                      <a:pt x="179" y="268"/>
                      <a:pt x="168" y="256"/>
                    </a:cubicBezTo>
                    <a:cubicBezTo>
                      <a:pt x="168" y="234"/>
                      <a:pt x="156" y="212"/>
                      <a:pt x="156" y="189"/>
                    </a:cubicBezTo>
                    <a:cubicBezTo>
                      <a:pt x="146" y="167"/>
                      <a:pt x="134" y="145"/>
                      <a:pt x="134" y="123"/>
                    </a:cubicBezTo>
                    <a:cubicBezTo>
                      <a:pt x="134" y="112"/>
                      <a:pt x="134" y="100"/>
                      <a:pt x="124" y="90"/>
                    </a:cubicBezTo>
                    <a:lnTo>
                      <a:pt x="124" y="78"/>
                    </a:lnTo>
                    <a:lnTo>
                      <a:pt x="124" y="67"/>
                    </a:lnTo>
                    <a:cubicBezTo>
                      <a:pt x="124" y="45"/>
                      <a:pt x="112" y="34"/>
                      <a:pt x="112" y="23"/>
                    </a:cubicBezTo>
                    <a:cubicBezTo>
                      <a:pt x="101" y="11"/>
                      <a:pt x="79" y="11"/>
                      <a:pt x="67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13" name="Google Shape;3013;p8"/>
              <p:cNvSpPr/>
              <p:nvPr/>
            </p:nvSpPr>
            <p:spPr>
              <a:xfrm>
                <a:off x="1259247" y="2412920"/>
                <a:ext cx="4291" cy="3140"/>
              </a:xfrm>
              <a:custGeom>
                <a:avLst/>
                <a:gdLst/>
                <a:ahLst/>
                <a:cxnLst/>
                <a:rect l="l" t="t" r="r" b="b"/>
                <a:pathLst>
                  <a:path w="123" h="90" extrusionOk="0">
                    <a:moveTo>
                      <a:pt x="22" y="1"/>
                    </a:moveTo>
                    <a:lnTo>
                      <a:pt x="11" y="12"/>
                    </a:lnTo>
                    <a:lnTo>
                      <a:pt x="0" y="23"/>
                    </a:lnTo>
                    <a:lnTo>
                      <a:pt x="0" y="35"/>
                    </a:lnTo>
                    <a:lnTo>
                      <a:pt x="0" y="45"/>
                    </a:lnTo>
                    <a:cubicBezTo>
                      <a:pt x="11" y="45"/>
                      <a:pt x="11" y="57"/>
                      <a:pt x="11" y="57"/>
                    </a:cubicBezTo>
                    <a:cubicBezTo>
                      <a:pt x="11" y="57"/>
                      <a:pt x="11" y="68"/>
                      <a:pt x="22" y="68"/>
                    </a:cubicBezTo>
                    <a:cubicBezTo>
                      <a:pt x="22" y="68"/>
                      <a:pt x="22" y="79"/>
                      <a:pt x="33" y="79"/>
                    </a:cubicBezTo>
                    <a:cubicBezTo>
                      <a:pt x="33" y="79"/>
                      <a:pt x="45" y="90"/>
                      <a:pt x="55" y="90"/>
                    </a:cubicBezTo>
                    <a:lnTo>
                      <a:pt x="100" y="90"/>
                    </a:lnTo>
                    <a:cubicBezTo>
                      <a:pt x="100" y="79"/>
                      <a:pt x="100" y="79"/>
                      <a:pt x="111" y="79"/>
                    </a:cubicBezTo>
                    <a:cubicBezTo>
                      <a:pt x="111" y="79"/>
                      <a:pt x="111" y="68"/>
                      <a:pt x="122" y="68"/>
                    </a:cubicBezTo>
                    <a:lnTo>
                      <a:pt x="122" y="57"/>
                    </a:lnTo>
                    <a:cubicBezTo>
                      <a:pt x="122" y="45"/>
                      <a:pt x="122" y="45"/>
                      <a:pt x="111" y="35"/>
                    </a:cubicBezTo>
                    <a:cubicBezTo>
                      <a:pt x="111" y="23"/>
                      <a:pt x="100" y="23"/>
                      <a:pt x="100" y="23"/>
                    </a:cubicBezTo>
                    <a:cubicBezTo>
                      <a:pt x="100" y="12"/>
                      <a:pt x="89" y="12"/>
                      <a:pt x="89" y="12"/>
                    </a:cubicBezTo>
                    <a:cubicBezTo>
                      <a:pt x="78" y="1"/>
                      <a:pt x="78" y="1"/>
                      <a:pt x="67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14" name="Google Shape;3014;p8"/>
              <p:cNvSpPr/>
              <p:nvPr/>
            </p:nvSpPr>
            <p:spPr>
              <a:xfrm>
                <a:off x="1263119" y="2408280"/>
                <a:ext cx="5477" cy="6629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90" extrusionOk="0">
                    <a:moveTo>
                      <a:pt x="56" y="0"/>
                    </a:moveTo>
                    <a:cubicBezTo>
                      <a:pt x="45" y="12"/>
                      <a:pt x="45" y="23"/>
                      <a:pt x="45" y="34"/>
                    </a:cubicBezTo>
                    <a:cubicBezTo>
                      <a:pt x="45" y="56"/>
                      <a:pt x="45" y="79"/>
                      <a:pt x="56" y="89"/>
                    </a:cubicBezTo>
                    <a:lnTo>
                      <a:pt x="33" y="89"/>
                    </a:lnTo>
                    <a:lnTo>
                      <a:pt x="23" y="101"/>
                    </a:lnTo>
                    <a:cubicBezTo>
                      <a:pt x="11" y="101"/>
                      <a:pt x="11" y="101"/>
                      <a:pt x="0" y="112"/>
                    </a:cubicBezTo>
                    <a:lnTo>
                      <a:pt x="0" y="134"/>
                    </a:lnTo>
                    <a:lnTo>
                      <a:pt x="0" y="145"/>
                    </a:lnTo>
                    <a:cubicBezTo>
                      <a:pt x="0" y="145"/>
                      <a:pt x="0" y="156"/>
                      <a:pt x="11" y="156"/>
                    </a:cubicBezTo>
                    <a:cubicBezTo>
                      <a:pt x="11" y="168"/>
                      <a:pt x="11" y="168"/>
                      <a:pt x="23" y="168"/>
                    </a:cubicBezTo>
                    <a:cubicBezTo>
                      <a:pt x="23" y="178"/>
                      <a:pt x="33" y="178"/>
                      <a:pt x="33" y="178"/>
                    </a:cubicBezTo>
                    <a:cubicBezTo>
                      <a:pt x="45" y="178"/>
                      <a:pt x="45" y="190"/>
                      <a:pt x="45" y="190"/>
                    </a:cubicBezTo>
                    <a:lnTo>
                      <a:pt x="89" y="190"/>
                    </a:lnTo>
                    <a:cubicBezTo>
                      <a:pt x="100" y="190"/>
                      <a:pt x="100" y="190"/>
                      <a:pt x="112" y="178"/>
                    </a:cubicBezTo>
                    <a:lnTo>
                      <a:pt x="122" y="168"/>
                    </a:lnTo>
                    <a:lnTo>
                      <a:pt x="134" y="168"/>
                    </a:lnTo>
                    <a:cubicBezTo>
                      <a:pt x="145" y="168"/>
                      <a:pt x="145" y="168"/>
                      <a:pt x="145" y="156"/>
                    </a:cubicBezTo>
                    <a:cubicBezTo>
                      <a:pt x="156" y="156"/>
                      <a:pt x="156" y="145"/>
                      <a:pt x="156" y="134"/>
                    </a:cubicBezTo>
                    <a:cubicBezTo>
                      <a:pt x="145" y="123"/>
                      <a:pt x="145" y="112"/>
                      <a:pt x="145" y="101"/>
                    </a:cubicBezTo>
                    <a:lnTo>
                      <a:pt x="145" y="89"/>
                    </a:lnTo>
                    <a:lnTo>
                      <a:pt x="145" y="79"/>
                    </a:lnTo>
                    <a:cubicBezTo>
                      <a:pt x="134" y="67"/>
                      <a:pt x="134" y="56"/>
                      <a:pt x="134" y="45"/>
                    </a:cubicBezTo>
                    <a:cubicBezTo>
                      <a:pt x="145" y="34"/>
                      <a:pt x="134" y="23"/>
                      <a:pt x="122" y="23"/>
                    </a:cubicBezTo>
                    <a:cubicBezTo>
                      <a:pt x="122" y="12"/>
                      <a:pt x="100" y="0"/>
                      <a:pt x="8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15" name="Google Shape;3015;p8"/>
              <p:cNvSpPr/>
              <p:nvPr/>
            </p:nvSpPr>
            <p:spPr>
              <a:xfrm>
                <a:off x="1269888" y="2395266"/>
                <a:ext cx="6838" cy="19851"/>
              </a:xfrm>
              <a:custGeom>
                <a:avLst/>
                <a:gdLst/>
                <a:ahLst/>
                <a:cxnLst/>
                <a:rect l="l" t="t" r="r" b="b"/>
                <a:pathLst>
                  <a:path w="196" h="569" extrusionOk="0">
                    <a:moveTo>
                      <a:pt x="42" y="1"/>
                    </a:moveTo>
                    <a:cubicBezTo>
                      <a:pt x="20" y="1"/>
                      <a:pt x="1" y="12"/>
                      <a:pt x="7" y="40"/>
                    </a:cubicBezTo>
                    <a:cubicBezTo>
                      <a:pt x="29" y="118"/>
                      <a:pt x="51" y="195"/>
                      <a:pt x="62" y="284"/>
                    </a:cubicBezTo>
                    <a:cubicBezTo>
                      <a:pt x="73" y="363"/>
                      <a:pt x="84" y="452"/>
                      <a:pt x="106" y="529"/>
                    </a:cubicBezTo>
                    <a:cubicBezTo>
                      <a:pt x="106" y="554"/>
                      <a:pt x="135" y="569"/>
                      <a:pt x="159" y="569"/>
                    </a:cubicBezTo>
                    <a:cubicBezTo>
                      <a:pt x="178" y="569"/>
                      <a:pt x="195" y="560"/>
                      <a:pt x="195" y="541"/>
                    </a:cubicBezTo>
                    <a:cubicBezTo>
                      <a:pt x="195" y="452"/>
                      <a:pt x="173" y="363"/>
                      <a:pt x="162" y="284"/>
                    </a:cubicBezTo>
                    <a:cubicBezTo>
                      <a:pt x="140" y="195"/>
                      <a:pt x="118" y="118"/>
                      <a:pt x="96" y="29"/>
                    </a:cubicBezTo>
                    <a:cubicBezTo>
                      <a:pt x="90" y="12"/>
                      <a:pt x="65" y="1"/>
                      <a:pt x="42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16" name="Google Shape;3016;p8"/>
              <p:cNvSpPr/>
              <p:nvPr/>
            </p:nvSpPr>
            <p:spPr>
              <a:xfrm>
                <a:off x="1128869" y="2381102"/>
                <a:ext cx="116803" cy="94336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2704" extrusionOk="0">
                    <a:moveTo>
                      <a:pt x="89" y="1"/>
                    </a:moveTo>
                    <a:cubicBezTo>
                      <a:pt x="89" y="1"/>
                      <a:pt x="0" y="502"/>
                      <a:pt x="223" y="991"/>
                    </a:cubicBezTo>
                    <a:cubicBezTo>
                      <a:pt x="445" y="1480"/>
                      <a:pt x="500" y="1480"/>
                      <a:pt x="1379" y="2014"/>
                    </a:cubicBezTo>
                    <a:cubicBezTo>
                      <a:pt x="2247" y="2548"/>
                      <a:pt x="3325" y="2704"/>
                      <a:pt x="3325" y="2704"/>
                    </a:cubicBezTo>
                    <a:lnTo>
                      <a:pt x="3348" y="1970"/>
                    </a:lnTo>
                    <a:cubicBezTo>
                      <a:pt x="3348" y="1970"/>
                      <a:pt x="3125" y="1747"/>
                      <a:pt x="2903" y="1625"/>
                    </a:cubicBezTo>
                    <a:cubicBezTo>
                      <a:pt x="2680" y="1513"/>
                      <a:pt x="2702" y="1458"/>
                      <a:pt x="2113" y="1224"/>
                    </a:cubicBezTo>
                    <a:cubicBezTo>
                      <a:pt x="1523" y="1002"/>
                      <a:pt x="1724" y="846"/>
                      <a:pt x="1157" y="502"/>
                    </a:cubicBezTo>
                    <a:cubicBezTo>
                      <a:pt x="589" y="146"/>
                      <a:pt x="89" y="1"/>
                      <a:pt x="89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17" name="Google Shape;3017;p8"/>
              <p:cNvSpPr/>
              <p:nvPr/>
            </p:nvSpPr>
            <p:spPr>
              <a:xfrm>
                <a:off x="1299194" y="2257143"/>
                <a:ext cx="147469" cy="202382"/>
              </a:xfrm>
              <a:custGeom>
                <a:avLst/>
                <a:gdLst/>
                <a:ahLst/>
                <a:cxnLst/>
                <a:rect l="l" t="t" r="r" b="b"/>
                <a:pathLst>
                  <a:path w="4227" h="5801" extrusionOk="0">
                    <a:moveTo>
                      <a:pt x="2399" y="0"/>
                    </a:moveTo>
                    <a:cubicBezTo>
                      <a:pt x="2175" y="0"/>
                      <a:pt x="1877" y="201"/>
                      <a:pt x="1513" y="729"/>
                    </a:cubicBezTo>
                    <a:cubicBezTo>
                      <a:pt x="1080" y="1385"/>
                      <a:pt x="1057" y="2575"/>
                      <a:pt x="823" y="3376"/>
                    </a:cubicBezTo>
                    <a:cubicBezTo>
                      <a:pt x="579" y="4188"/>
                      <a:pt x="0" y="4888"/>
                      <a:pt x="0" y="4888"/>
                    </a:cubicBezTo>
                    <a:lnTo>
                      <a:pt x="712" y="5800"/>
                    </a:lnTo>
                    <a:cubicBezTo>
                      <a:pt x="712" y="5800"/>
                      <a:pt x="1171" y="5477"/>
                      <a:pt x="1787" y="5477"/>
                    </a:cubicBezTo>
                    <a:cubicBezTo>
                      <a:pt x="1806" y="5477"/>
                      <a:pt x="1826" y="5478"/>
                      <a:pt x="1847" y="5478"/>
                    </a:cubicBezTo>
                    <a:cubicBezTo>
                      <a:pt x="2150" y="5489"/>
                      <a:pt x="2260" y="5509"/>
                      <a:pt x="2364" y="5509"/>
                    </a:cubicBezTo>
                    <a:cubicBezTo>
                      <a:pt x="2482" y="5509"/>
                      <a:pt x="2594" y="5484"/>
                      <a:pt x="2970" y="5389"/>
                    </a:cubicBezTo>
                    <a:cubicBezTo>
                      <a:pt x="3682" y="5211"/>
                      <a:pt x="4093" y="4666"/>
                      <a:pt x="4160" y="4166"/>
                    </a:cubicBezTo>
                    <a:cubicBezTo>
                      <a:pt x="4227" y="3654"/>
                      <a:pt x="3905" y="3532"/>
                      <a:pt x="3582" y="3220"/>
                    </a:cubicBezTo>
                    <a:cubicBezTo>
                      <a:pt x="3248" y="2920"/>
                      <a:pt x="2948" y="2409"/>
                      <a:pt x="2815" y="2086"/>
                    </a:cubicBezTo>
                    <a:cubicBezTo>
                      <a:pt x="2681" y="1764"/>
                      <a:pt x="2848" y="1474"/>
                      <a:pt x="2959" y="1141"/>
                    </a:cubicBezTo>
                    <a:cubicBezTo>
                      <a:pt x="3070" y="807"/>
                      <a:pt x="3092" y="684"/>
                      <a:pt x="2959" y="551"/>
                    </a:cubicBezTo>
                    <a:cubicBezTo>
                      <a:pt x="2837" y="417"/>
                      <a:pt x="2759" y="128"/>
                      <a:pt x="2536" y="29"/>
                    </a:cubicBezTo>
                    <a:cubicBezTo>
                      <a:pt x="2494" y="10"/>
                      <a:pt x="2448" y="0"/>
                      <a:pt x="2399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18" name="Google Shape;3018;p8"/>
              <p:cNvSpPr/>
              <p:nvPr/>
            </p:nvSpPr>
            <p:spPr>
              <a:xfrm>
                <a:off x="1299194" y="2308813"/>
                <a:ext cx="86591" cy="150714"/>
              </a:xfrm>
              <a:custGeom>
                <a:avLst/>
                <a:gdLst/>
                <a:ahLst/>
                <a:cxnLst/>
                <a:rect l="l" t="t" r="r" b="b"/>
                <a:pathLst>
                  <a:path w="2482" h="4320" extrusionOk="0">
                    <a:moveTo>
                      <a:pt x="1609" y="1"/>
                    </a:moveTo>
                    <a:cubicBezTo>
                      <a:pt x="1525" y="1"/>
                      <a:pt x="1437" y="33"/>
                      <a:pt x="1369" y="82"/>
                    </a:cubicBezTo>
                    <a:cubicBezTo>
                      <a:pt x="1280" y="149"/>
                      <a:pt x="1213" y="271"/>
                      <a:pt x="1124" y="349"/>
                    </a:cubicBezTo>
                    <a:cubicBezTo>
                      <a:pt x="1024" y="883"/>
                      <a:pt x="957" y="1450"/>
                      <a:pt x="823" y="1895"/>
                    </a:cubicBezTo>
                    <a:cubicBezTo>
                      <a:pt x="579" y="2707"/>
                      <a:pt x="0" y="3407"/>
                      <a:pt x="0" y="3407"/>
                    </a:cubicBezTo>
                    <a:lnTo>
                      <a:pt x="712" y="4319"/>
                    </a:lnTo>
                    <a:cubicBezTo>
                      <a:pt x="712" y="4319"/>
                      <a:pt x="1171" y="3996"/>
                      <a:pt x="1787" y="3996"/>
                    </a:cubicBezTo>
                    <a:cubicBezTo>
                      <a:pt x="1806" y="3996"/>
                      <a:pt x="1826" y="3997"/>
                      <a:pt x="1847" y="3997"/>
                    </a:cubicBezTo>
                    <a:cubicBezTo>
                      <a:pt x="2025" y="3997"/>
                      <a:pt x="2136" y="4008"/>
                      <a:pt x="2214" y="4020"/>
                    </a:cubicBezTo>
                    <a:cubicBezTo>
                      <a:pt x="2325" y="3842"/>
                      <a:pt x="2358" y="3619"/>
                      <a:pt x="2392" y="3407"/>
                    </a:cubicBezTo>
                    <a:cubicBezTo>
                      <a:pt x="2459" y="2918"/>
                      <a:pt x="2481" y="2418"/>
                      <a:pt x="2481" y="1917"/>
                    </a:cubicBezTo>
                    <a:cubicBezTo>
                      <a:pt x="2481" y="1706"/>
                      <a:pt x="2459" y="1450"/>
                      <a:pt x="2269" y="1339"/>
                    </a:cubicBezTo>
                    <a:cubicBezTo>
                      <a:pt x="2192" y="1284"/>
                      <a:pt x="2081" y="1261"/>
                      <a:pt x="2002" y="1205"/>
                    </a:cubicBezTo>
                    <a:cubicBezTo>
                      <a:pt x="1869" y="1106"/>
                      <a:pt x="1836" y="928"/>
                      <a:pt x="1847" y="772"/>
                    </a:cubicBezTo>
                    <a:cubicBezTo>
                      <a:pt x="1847" y="605"/>
                      <a:pt x="1891" y="449"/>
                      <a:pt x="1880" y="283"/>
                    </a:cubicBezTo>
                    <a:cubicBezTo>
                      <a:pt x="1869" y="204"/>
                      <a:pt x="1847" y="127"/>
                      <a:pt x="1791" y="71"/>
                    </a:cubicBezTo>
                    <a:cubicBezTo>
                      <a:pt x="1742" y="21"/>
                      <a:pt x="1677" y="1"/>
                      <a:pt x="1609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19" name="Google Shape;3019;p8"/>
              <p:cNvSpPr/>
              <p:nvPr/>
            </p:nvSpPr>
            <p:spPr>
              <a:xfrm>
                <a:off x="1302788" y="2279542"/>
                <a:ext cx="72008" cy="141120"/>
              </a:xfrm>
              <a:custGeom>
                <a:avLst/>
                <a:gdLst/>
                <a:ahLst/>
                <a:cxnLst/>
                <a:rect l="l" t="t" r="r" b="b"/>
                <a:pathLst>
                  <a:path w="2064" h="4045" extrusionOk="0">
                    <a:moveTo>
                      <a:pt x="2022" y="0"/>
                    </a:moveTo>
                    <a:cubicBezTo>
                      <a:pt x="2014" y="0"/>
                      <a:pt x="2006" y="3"/>
                      <a:pt x="2000" y="9"/>
                    </a:cubicBezTo>
                    <a:cubicBezTo>
                      <a:pt x="1677" y="499"/>
                      <a:pt x="1477" y="1043"/>
                      <a:pt x="1266" y="1577"/>
                    </a:cubicBezTo>
                    <a:cubicBezTo>
                      <a:pt x="1066" y="2133"/>
                      <a:pt x="843" y="2667"/>
                      <a:pt x="542" y="3179"/>
                    </a:cubicBezTo>
                    <a:cubicBezTo>
                      <a:pt x="465" y="3324"/>
                      <a:pt x="376" y="3468"/>
                      <a:pt x="276" y="3613"/>
                    </a:cubicBezTo>
                    <a:cubicBezTo>
                      <a:pt x="187" y="3746"/>
                      <a:pt x="87" y="3868"/>
                      <a:pt x="9" y="4002"/>
                    </a:cubicBezTo>
                    <a:cubicBezTo>
                      <a:pt x="1" y="4026"/>
                      <a:pt x="27" y="4045"/>
                      <a:pt x="51" y="4045"/>
                    </a:cubicBezTo>
                    <a:cubicBezTo>
                      <a:pt x="60" y="4045"/>
                      <a:pt x="69" y="4042"/>
                      <a:pt x="75" y="4036"/>
                    </a:cubicBezTo>
                    <a:cubicBezTo>
                      <a:pt x="176" y="3935"/>
                      <a:pt x="253" y="3802"/>
                      <a:pt x="342" y="3680"/>
                    </a:cubicBezTo>
                    <a:cubicBezTo>
                      <a:pt x="421" y="3568"/>
                      <a:pt x="498" y="3446"/>
                      <a:pt x="565" y="3324"/>
                    </a:cubicBezTo>
                    <a:cubicBezTo>
                      <a:pt x="710" y="3079"/>
                      <a:pt x="843" y="2823"/>
                      <a:pt x="965" y="2567"/>
                    </a:cubicBezTo>
                    <a:cubicBezTo>
                      <a:pt x="1221" y="2034"/>
                      <a:pt x="1388" y="1477"/>
                      <a:pt x="1610" y="944"/>
                    </a:cubicBezTo>
                    <a:cubicBezTo>
                      <a:pt x="1733" y="632"/>
                      <a:pt x="1877" y="321"/>
                      <a:pt x="2055" y="42"/>
                    </a:cubicBezTo>
                    <a:cubicBezTo>
                      <a:pt x="2063" y="19"/>
                      <a:pt x="2043" y="0"/>
                      <a:pt x="202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20" name="Google Shape;3020;p8"/>
              <p:cNvSpPr/>
              <p:nvPr/>
            </p:nvSpPr>
            <p:spPr>
              <a:xfrm>
                <a:off x="1311126" y="2311011"/>
                <a:ext cx="66984" cy="105674"/>
              </a:xfrm>
              <a:custGeom>
                <a:avLst/>
                <a:gdLst/>
                <a:ahLst/>
                <a:cxnLst/>
                <a:rect l="l" t="t" r="r" b="b"/>
                <a:pathLst>
                  <a:path w="1920" h="3029" extrusionOk="0">
                    <a:moveTo>
                      <a:pt x="1844" y="1"/>
                    </a:moveTo>
                    <a:cubicBezTo>
                      <a:pt x="1833" y="1"/>
                      <a:pt x="1824" y="3"/>
                      <a:pt x="1816" y="8"/>
                    </a:cubicBezTo>
                    <a:cubicBezTo>
                      <a:pt x="1171" y="653"/>
                      <a:pt x="960" y="1576"/>
                      <a:pt x="515" y="2355"/>
                    </a:cubicBezTo>
                    <a:cubicBezTo>
                      <a:pt x="392" y="2577"/>
                      <a:pt x="237" y="2800"/>
                      <a:pt x="37" y="2966"/>
                    </a:cubicBezTo>
                    <a:cubicBezTo>
                      <a:pt x="0" y="2994"/>
                      <a:pt x="38" y="3028"/>
                      <a:pt x="65" y="3028"/>
                    </a:cubicBezTo>
                    <a:cubicBezTo>
                      <a:pt x="71" y="3028"/>
                      <a:pt x="77" y="3027"/>
                      <a:pt x="81" y="3022"/>
                    </a:cubicBezTo>
                    <a:cubicBezTo>
                      <a:pt x="437" y="2744"/>
                      <a:pt x="659" y="2321"/>
                      <a:pt x="849" y="1932"/>
                    </a:cubicBezTo>
                    <a:cubicBezTo>
                      <a:pt x="1038" y="1510"/>
                      <a:pt x="1205" y="1076"/>
                      <a:pt x="1438" y="687"/>
                    </a:cubicBezTo>
                    <a:cubicBezTo>
                      <a:pt x="1561" y="453"/>
                      <a:pt x="1716" y="242"/>
                      <a:pt x="1894" y="52"/>
                    </a:cubicBezTo>
                    <a:cubicBezTo>
                      <a:pt x="1920" y="27"/>
                      <a:pt x="1879" y="1"/>
                      <a:pt x="1844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21" name="Google Shape;3021;p8"/>
              <p:cNvSpPr/>
              <p:nvPr/>
            </p:nvSpPr>
            <p:spPr>
              <a:xfrm>
                <a:off x="1329442" y="2342829"/>
                <a:ext cx="46749" cy="65868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888" extrusionOk="0">
                    <a:moveTo>
                      <a:pt x="1273" y="1"/>
                    </a:moveTo>
                    <a:cubicBezTo>
                      <a:pt x="1263" y="1"/>
                      <a:pt x="1254" y="3"/>
                      <a:pt x="1247" y="8"/>
                    </a:cubicBezTo>
                    <a:cubicBezTo>
                      <a:pt x="980" y="264"/>
                      <a:pt x="769" y="575"/>
                      <a:pt x="579" y="898"/>
                    </a:cubicBezTo>
                    <a:cubicBezTo>
                      <a:pt x="480" y="1065"/>
                      <a:pt x="391" y="1221"/>
                      <a:pt x="312" y="1387"/>
                    </a:cubicBezTo>
                    <a:cubicBezTo>
                      <a:pt x="268" y="1476"/>
                      <a:pt x="223" y="1554"/>
                      <a:pt x="190" y="1632"/>
                    </a:cubicBezTo>
                    <a:cubicBezTo>
                      <a:pt x="157" y="1698"/>
                      <a:pt x="124" y="1821"/>
                      <a:pt x="45" y="1832"/>
                    </a:cubicBezTo>
                    <a:cubicBezTo>
                      <a:pt x="1" y="1843"/>
                      <a:pt x="45" y="1888"/>
                      <a:pt x="68" y="1888"/>
                    </a:cubicBezTo>
                    <a:cubicBezTo>
                      <a:pt x="134" y="1888"/>
                      <a:pt x="179" y="1843"/>
                      <a:pt x="213" y="1787"/>
                    </a:cubicBezTo>
                    <a:cubicBezTo>
                      <a:pt x="257" y="1710"/>
                      <a:pt x="302" y="1632"/>
                      <a:pt x="335" y="1554"/>
                    </a:cubicBezTo>
                    <a:cubicBezTo>
                      <a:pt x="435" y="1376"/>
                      <a:pt x="524" y="1198"/>
                      <a:pt x="624" y="1031"/>
                    </a:cubicBezTo>
                    <a:cubicBezTo>
                      <a:pt x="824" y="675"/>
                      <a:pt x="1046" y="353"/>
                      <a:pt x="1313" y="52"/>
                    </a:cubicBezTo>
                    <a:cubicBezTo>
                      <a:pt x="1340" y="27"/>
                      <a:pt x="1305" y="1"/>
                      <a:pt x="127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22" name="Google Shape;3022;p8"/>
              <p:cNvSpPr/>
              <p:nvPr/>
            </p:nvSpPr>
            <p:spPr>
              <a:xfrm>
                <a:off x="1315278" y="2370217"/>
                <a:ext cx="79648" cy="63739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1827" extrusionOk="0">
                    <a:moveTo>
                      <a:pt x="2198" y="0"/>
                    </a:moveTo>
                    <a:cubicBezTo>
                      <a:pt x="2194" y="0"/>
                      <a:pt x="2190" y="0"/>
                      <a:pt x="2186" y="1"/>
                    </a:cubicBezTo>
                    <a:cubicBezTo>
                      <a:pt x="1842" y="90"/>
                      <a:pt x="1531" y="280"/>
                      <a:pt x="1274" y="513"/>
                    </a:cubicBezTo>
                    <a:cubicBezTo>
                      <a:pt x="985" y="769"/>
                      <a:pt x="797" y="1103"/>
                      <a:pt x="552" y="1392"/>
                    </a:cubicBezTo>
                    <a:cubicBezTo>
                      <a:pt x="429" y="1548"/>
                      <a:pt x="263" y="1726"/>
                      <a:pt x="63" y="1759"/>
                    </a:cubicBezTo>
                    <a:cubicBezTo>
                      <a:pt x="0" y="1759"/>
                      <a:pt x="25" y="1827"/>
                      <a:pt x="74" y="1827"/>
                    </a:cubicBezTo>
                    <a:cubicBezTo>
                      <a:pt x="77" y="1827"/>
                      <a:pt x="81" y="1826"/>
                      <a:pt x="85" y="1825"/>
                    </a:cubicBezTo>
                    <a:cubicBezTo>
                      <a:pt x="174" y="1815"/>
                      <a:pt x="263" y="1792"/>
                      <a:pt x="340" y="1736"/>
                    </a:cubicBezTo>
                    <a:cubicBezTo>
                      <a:pt x="663" y="1714"/>
                      <a:pt x="985" y="1548"/>
                      <a:pt x="1252" y="1358"/>
                    </a:cubicBezTo>
                    <a:cubicBezTo>
                      <a:pt x="1408" y="1247"/>
                      <a:pt x="1564" y="1125"/>
                      <a:pt x="1709" y="1002"/>
                    </a:cubicBezTo>
                    <a:cubicBezTo>
                      <a:pt x="1853" y="891"/>
                      <a:pt x="1998" y="747"/>
                      <a:pt x="2176" y="691"/>
                    </a:cubicBezTo>
                    <a:cubicBezTo>
                      <a:pt x="2205" y="681"/>
                      <a:pt x="2182" y="645"/>
                      <a:pt x="2153" y="645"/>
                    </a:cubicBezTo>
                    <a:cubicBezTo>
                      <a:pt x="2149" y="645"/>
                      <a:pt x="2146" y="645"/>
                      <a:pt x="2142" y="646"/>
                    </a:cubicBezTo>
                    <a:cubicBezTo>
                      <a:pt x="1976" y="691"/>
                      <a:pt x="1842" y="814"/>
                      <a:pt x="1709" y="913"/>
                    </a:cubicBezTo>
                    <a:cubicBezTo>
                      <a:pt x="1553" y="1036"/>
                      <a:pt x="1397" y="1147"/>
                      <a:pt x="1242" y="1259"/>
                    </a:cubicBezTo>
                    <a:cubicBezTo>
                      <a:pt x="1096" y="1358"/>
                      <a:pt x="952" y="1459"/>
                      <a:pt x="785" y="1526"/>
                    </a:cubicBezTo>
                    <a:cubicBezTo>
                      <a:pt x="685" y="1570"/>
                      <a:pt x="585" y="1615"/>
                      <a:pt x="474" y="1637"/>
                    </a:cubicBezTo>
                    <a:cubicBezTo>
                      <a:pt x="641" y="1503"/>
                      <a:pt x="774" y="1303"/>
                      <a:pt x="886" y="1147"/>
                    </a:cubicBezTo>
                    <a:cubicBezTo>
                      <a:pt x="1108" y="836"/>
                      <a:pt x="1353" y="557"/>
                      <a:pt x="1675" y="347"/>
                    </a:cubicBezTo>
                    <a:cubicBezTo>
                      <a:pt x="1842" y="235"/>
                      <a:pt x="2031" y="146"/>
                      <a:pt x="2231" y="68"/>
                    </a:cubicBezTo>
                    <a:cubicBezTo>
                      <a:pt x="2282" y="48"/>
                      <a:pt x="2240" y="0"/>
                      <a:pt x="2198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23" name="Google Shape;3023;p8"/>
              <p:cNvSpPr/>
              <p:nvPr/>
            </p:nvSpPr>
            <p:spPr>
              <a:xfrm>
                <a:off x="1375844" y="2377229"/>
                <a:ext cx="32794" cy="16432"/>
              </a:xfrm>
              <a:custGeom>
                <a:avLst/>
                <a:gdLst/>
                <a:ahLst/>
                <a:cxnLst/>
                <a:rect l="l" t="t" r="r" b="b"/>
                <a:pathLst>
                  <a:path w="940" h="471" extrusionOk="0">
                    <a:moveTo>
                      <a:pt x="895" y="1"/>
                    </a:moveTo>
                    <a:cubicBezTo>
                      <a:pt x="573" y="45"/>
                      <a:pt x="250" y="190"/>
                      <a:pt x="28" y="423"/>
                    </a:cubicBezTo>
                    <a:cubicBezTo>
                      <a:pt x="1" y="451"/>
                      <a:pt x="33" y="471"/>
                      <a:pt x="58" y="471"/>
                    </a:cubicBezTo>
                    <a:cubicBezTo>
                      <a:pt x="63" y="471"/>
                      <a:pt x="68" y="470"/>
                      <a:pt x="72" y="468"/>
                    </a:cubicBezTo>
                    <a:cubicBezTo>
                      <a:pt x="317" y="245"/>
                      <a:pt x="595" y="90"/>
                      <a:pt x="907" y="45"/>
                    </a:cubicBezTo>
                    <a:cubicBezTo>
                      <a:pt x="940" y="34"/>
                      <a:pt x="918" y="1"/>
                      <a:pt x="895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24" name="Google Shape;3024;p8"/>
              <p:cNvSpPr/>
              <p:nvPr/>
            </p:nvSpPr>
            <p:spPr>
              <a:xfrm>
                <a:off x="1337222" y="2399313"/>
                <a:ext cx="68554" cy="37923"/>
              </a:xfrm>
              <a:custGeom>
                <a:avLst/>
                <a:gdLst/>
                <a:ahLst/>
                <a:cxnLst/>
                <a:rect l="l" t="t" r="r" b="b"/>
                <a:pathLst>
                  <a:path w="1965" h="1087" extrusionOk="0">
                    <a:moveTo>
                      <a:pt x="1903" y="0"/>
                    </a:moveTo>
                    <a:cubicBezTo>
                      <a:pt x="1899" y="0"/>
                      <a:pt x="1895" y="1"/>
                      <a:pt x="1891" y="2"/>
                    </a:cubicBezTo>
                    <a:cubicBezTo>
                      <a:pt x="1547" y="69"/>
                      <a:pt x="1258" y="269"/>
                      <a:pt x="979" y="480"/>
                    </a:cubicBezTo>
                    <a:cubicBezTo>
                      <a:pt x="846" y="580"/>
                      <a:pt x="701" y="692"/>
                      <a:pt x="556" y="791"/>
                    </a:cubicBezTo>
                    <a:cubicBezTo>
                      <a:pt x="490" y="847"/>
                      <a:pt x="412" y="892"/>
                      <a:pt x="346" y="936"/>
                    </a:cubicBezTo>
                    <a:cubicBezTo>
                      <a:pt x="270" y="983"/>
                      <a:pt x="187" y="1030"/>
                      <a:pt x="95" y="1030"/>
                    </a:cubicBezTo>
                    <a:cubicBezTo>
                      <a:pt x="79" y="1030"/>
                      <a:pt x="62" y="1029"/>
                      <a:pt x="45" y="1025"/>
                    </a:cubicBezTo>
                    <a:cubicBezTo>
                      <a:pt x="41" y="1024"/>
                      <a:pt x="37" y="1024"/>
                      <a:pt x="34" y="1024"/>
                    </a:cubicBezTo>
                    <a:cubicBezTo>
                      <a:pt x="1" y="1024"/>
                      <a:pt x="4" y="1071"/>
                      <a:pt x="45" y="1080"/>
                    </a:cubicBezTo>
                    <a:cubicBezTo>
                      <a:pt x="67" y="1085"/>
                      <a:pt x="89" y="1087"/>
                      <a:pt x="111" y="1087"/>
                    </a:cubicBezTo>
                    <a:cubicBezTo>
                      <a:pt x="264" y="1087"/>
                      <a:pt x="408" y="992"/>
                      <a:pt x="534" y="914"/>
                    </a:cubicBezTo>
                    <a:cubicBezTo>
                      <a:pt x="690" y="813"/>
                      <a:pt x="835" y="692"/>
                      <a:pt x="979" y="580"/>
                    </a:cubicBezTo>
                    <a:cubicBezTo>
                      <a:pt x="1268" y="369"/>
                      <a:pt x="1569" y="146"/>
                      <a:pt x="1925" y="46"/>
                    </a:cubicBezTo>
                    <a:cubicBezTo>
                      <a:pt x="1964" y="36"/>
                      <a:pt x="1934" y="0"/>
                      <a:pt x="190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25" name="Google Shape;3025;p8"/>
              <p:cNvSpPr/>
              <p:nvPr/>
            </p:nvSpPr>
            <p:spPr>
              <a:xfrm>
                <a:off x="1340886" y="2413513"/>
                <a:ext cx="65902" cy="31957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916" extrusionOk="0">
                    <a:moveTo>
                      <a:pt x="1798" y="1"/>
                    </a:moveTo>
                    <a:cubicBezTo>
                      <a:pt x="1790" y="1"/>
                      <a:pt x="1782" y="3"/>
                      <a:pt x="1775" y="6"/>
                    </a:cubicBezTo>
                    <a:cubicBezTo>
                      <a:pt x="1497" y="162"/>
                      <a:pt x="1230" y="329"/>
                      <a:pt x="952" y="473"/>
                    </a:cubicBezTo>
                    <a:cubicBezTo>
                      <a:pt x="819" y="551"/>
                      <a:pt x="674" y="618"/>
                      <a:pt x="540" y="685"/>
                    </a:cubicBezTo>
                    <a:cubicBezTo>
                      <a:pt x="463" y="718"/>
                      <a:pt x="396" y="752"/>
                      <a:pt x="318" y="785"/>
                    </a:cubicBezTo>
                    <a:cubicBezTo>
                      <a:pt x="281" y="800"/>
                      <a:pt x="207" y="846"/>
                      <a:pt x="150" y="846"/>
                    </a:cubicBezTo>
                    <a:cubicBezTo>
                      <a:pt x="123" y="846"/>
                      <a:pt x="99" y="835"/>
                      <a:pt x="85" y="807"/>
                    </a:cubicBezTo>
                    <a:cubicBezTo>
                      <a:pt x="80" y="793"/>
                      <a:pt x="64" y="787"/>
                      <a:pt x="47" y="787"/>
                    </a:cubicBezTo>
                    <a:cubicBezTo>
                      <a:pt x="24" y="787"/>
                      <a:pt x="0" y="799"/>
                      <a:pt x="7" y="818"/>
                    </a:cubicBezTo>
                    <a:cubicBezTo>
                      <a:pt x="44" y="892"/>
                      <a:pt x="100" y="916"/>
                      <a:pt x="163" y="916"/>
                    </a:cubicBezTo>
                    <a:cubicBezTo>
                      <a:pt x="233" y="916"/>
                      <a:pt x="309" y="886"/>
                      <a:pt x="374" y="863"/>
                    </a:cubicBezTo>
                    <a:cubicBezTo>
                      <a:pt x="540" y="785"/>
                      <a:pt x="708" y="718"/>
                      <a:pt x="863" y="629"/>
                    </a:cubicBezTo>
                    <a:cubicBezTo>
                      <a:pt x="1208" y="473"/>
                      <a:pt x="1541" y="285"/>
                      <a:pt x="1842" y="73"/>
                    </a:cubicBezTo>
                    <a:cubicBezTo>
                      <a:pt x="1889" y="45"/>
                      <a:pt x="1841" y="1"/>
                      <a:pt x="179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26" name="Google Shape;3026;p8"/>
              <p:cNvSpPr/>
              <p:nvPr/>
            </p:nvSpPr>
            <p:spPr>
              <a:xfrm>
                <a:off x="1348980" y="2343283"/>
                <a:ext cx="45877" cy="47901"/>
              </a:xfrm>
              <a:custGeom>
                <a:avLst/>
                <a:gdLst/>
                <a:ahLst/>
                <a:cxnLst/>
                <a:rect l="l" t="t" r="r" b="b"/>
                <a:pathLst>
                  <a:path w="1315" h="1373" extrusionOk="0">
                    <a:moveTo>
                      <a:pt x="1258" y="0"/>
                    </a:moveTo>
                    <a:cubicBezTo>
                      <a:pt x="1252" y="0"/>
                      <a:pt x="1247" y="2"/>
                      <a:pt x="1243" y="6"/>
                    </a:cubicBezTo>
                    <a:cubicBezTo>
                      <a:pt x="743" y="340"/>
                      <a:pt x="276" y="785"/>
                      <a:pt x="9" y="1329"/>
                    </a:cubicBezTo>
                    <a:cubicBezTo>
                      <a:pt x="0" y="1354"/>
                      <a:pt x="27" y="1372"/>
                      <a:pt x="51" y="1372"/>
                    </a:cubicBezTo>
                    <a:cubicBezTo>
                      <a:pt x="60" y="1372"/>
                      <a:pt x="69" y="1369"/>
                      <a:pt x="75" y="1363"/>
                    </a:cubicBezTo>
                    <a:cubicBezTo>
                      <a:pt x="242" y="1119"/>
                      <a:pt x="409" y="874"/>
                      <a:pt x="609" y="651"/>
                    </a:cubicBezTo>
                    <a:cubicBezTo>
                      <a:pt x="809" y="429"/>
                      <a:pt x="1042" y="229"/>
                      <a:pt x="1287" y="51"/>
                    </a:cubicBezTo>
                    <a:cubicBezTo>
                      <a:pt x="1315" y="33"/>
                      <a:pt x="1283" y="0"/>
                      <a:pt x="1258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27" name="Google Shape;3027;p8"/>
              <p:cNvSpPr/>
              <p:nvPr/>
            </p:nvSpPr>
            <p:spPr>
              <a:xfrm>
                <a:off x="1061709" y="2325734"/>
                <a:ext cx="182043" cy="156122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4475" extrusionOk="0">
                    <a:moveTo>
                      <a:pt x="342" y="1"/>
                    </a:moveTo>
                    <a:cubicBezTo>
                      <a:pt x="307" y="1"/>
                      <a:pt x="274" y="3"/>
                      <a:pt x="245" y="8"/>
                    </a:cubicBezTo>
                    <a:cubicBezTo>
                      <a:pt x="1" y="53"/>
                      <a:pt x="146" y="75"/>
                      <a:pt x="235" y="409"/>
                    </a:cubicBezTo>
                    <a:cubicBezTo>
                      <a:pt x="334" y="743"/>
                      <a:pt x="134" y="687"/>
                      <a:pt x="134" y="1098"/>
                    </a:cubicBezTo>
                    <a:cubicBezTo>
                      <a:pt x="134" y="1510"/>
                      <a:pt x="635" y="2366"/>
                      <a:pt x="1369" y="2989"/>
                    </a:cubicBezTo>
                    <a:cubicBezTo>
                      <a:pt x="2092" y="3601"/>
                      <a:pt x="2136" y="3535"/>
                      <a:pt x="2748" y="4046"/>
                    </a:cubicBezTo>
                    <a:cubicBezTo>
                      <a:pt x="3202" y="4426"/>
                      <a:pt x="4182" y="4475"/>
                      <a:pt x="4658" y="4475"/>
                    </a:cubicBezTo>
                    <a:cubicBezTo>
                      <a:pt x="4824" y="4475"/>
                      <a:pt x="4928" y="4469"/>
                      <a:pt x="4928" y="4469"/>
                    </a:cubicBezTo>
                    <a:lnTo>
                      <a:pt x="5217" y="3468"/>
                    </a:lnTo>
                    <a:cubicBezTo>
                      <a:pt x="5217" y="3468"/>
                      <a:pt x="4961" y="3268"/>
                      <a:pt x="4627" y="3189"/>
                    </a:cubicBezTo>
                    <a:cubicBezTo>
                      <a:pt x="4305" y="3123"/>
                      <a:pt x="4183" y="3234"/>
                      <a:pt x="3527" y="2922"/>
                    </a:cubicBezTo>
                    <a:cubicBezTo>
                      <a:pt x="2859" y="2623"/>
                      <a:pt x="3137" y="2422"/>
                      <a:pt x="2892" y="1921"/>
                    </a:cubicBezTo>
                    <a:cubicBezTo>
                      <a:pt x="2637" y="1421"/>
                      <a:pt x="2447" y="1477"/>
                      <a:pt x="2003" y="1254"/>
                    </a:cubicBezTo>
                    <a:cubicBezTo>
                      <a:pt x="1547" y="1032"/>
                      <a:pt x="1525" y="776"/>
                      <a:pt x="1269" y="443"/>
                    </a:cubicBezTo>
                    <a:cubicBezTo>
                      <a:pt x="1043" y="148"/>
                      <a:pt x="609" y="1"/>
                      <a:pt x="342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28" name="Google Shape;3028;p8"/>
              <p:cNvSpPr/>
              <p:nvPr/>
            </p:nvSpPr>
            <p:spPr>
              <a:xfrm>
                <a:off x="1101063" y="2364948"/>
                <a:ext cx="33632" cy="84498"/>
              </a:xfrm>
              <a:custGeom>
                <a:avLst/>
                <a:gdLst/>
                <a:ahLst/>
                <a:cxnLst/>
                <a:rect l="l" t="t" r="r" b="b"/>
                <a:pathLst>
                  <a:path w="964" h="2422" extrusionOk="0">
                    <a:moveTo>
                      <a:pt x="20" y="1"/>
                    </a:moveTo>
                    <a:cubicBezTo>
                      <a:pt x="9" y="1"/>
                      <a:pt x="1" y="6"/>
                      <a:pt x="7" y="19"/>
                    </a:cubicBezTo>
                    <a:cubicBezTo>
                      <a:pt x="263" y="397"/>
                      <a:pt x="441" y="809"/>
                      <a:pt x="541" y="1242"/>
                    </a:cubicBezTo>
                    <a:cubicBezTo>
                      <a:pt x="630" y="1598"/>
                      <a:pt x="686" y="1976"/>
                      <a:pt x="819" y="2322"/>
                    </a:cubicBezTo>
                    <a:cubicBezTo>
                      <a:pt x="875" y="2355"/>
                      <a:pt x="919" y="2388"/>
                      <a:pt x="964" y="2421"/>
                    </a:cubicBezTo>
                    <a:cubicBezTo>
                      <a:pt x="886" y="2266"/>
                      <a:pt x="830" y="2088"/>
                      <a:pt x="786" y="1910"/>
                    </a:cubicBezTo>
                    <a:cubicBezTo>
                      <a:pt x="674" y="1476"/>
                      <a:pt x="585" y="1042"/>
                      <a:pt x="407" y="631"/>
                    </a:cubicBezTo>
                    <a:cubicBezTo>
                      <a:pt x="308" y="419"/>
                      <a:pt x="185" y="208"/>
                      <a:pt x="41" y="8"/>
                    </a:cubicBezTo>
                    <a:cubicBezTo>
                      <a:pt x="36" y="3"/>
                      <a:pt x="27" y="1"/>
                      <a:pt x="2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29" name="Google Shape;3029;p8"/>
              <p:cNvSpPr/>
              <p:nvPr/>
            </p:nvSpPr>
            <p:spPr>
              <a:xfrm>
                <a:off x="1080513" y="2343736"/>
                <a:ext cx="40609" cy="95627"/>
              </a:xfrm>
              <a:custGeom>
                <a:avLst/>
                <a:gdLst/>
                <a:ahLst/>
                <a:cxnLst/>
                <a:rect l="l" t="t" r="r" b="b"/>
                <a:pathLst>
                  <a:path w="1164" h="2741" extrusionOk="0">
                    <a:moveTo>
                      <a:pt x="30" y="0"/>
                    </a:moveTo>
                    <a:cubicBezTo>
                      <a:pt x="15" y="0"/>
                      <a:pt x="1" y="8"/>
                      <a:pt x="7" y="26"/>
                    </a:cubicBezTo>
                    <a:cubicBezTo>
                      <a:pt x="374" y="849"/>
                      <a:pt x="519" y="1795"/>
                      <a:pt x="964" y="2584"/>
                    </a:cubicBezTo>
                    <a:cubicBezTo>
                      <a:pt x="1041" y="2640"/>
                      <a:pt x="1108" y="2696"/>
                      <a:pt x="1164" y="2740"/>
                    </a:cubicBezTo>
                    <a:cubicBezTo>
                      <a:pt x="1097" y="2640"/>
                      <a:pt x="1030" y="2529"/>
                      <a:pt x="964" y="2406"/>
                    </a:cubicBezTo>
                    <a:cubicBezTo>
                      <a:pt x="719" y="1929"/>
                      <a:pt x="563" y="1395"/>
                      <a:pt x="396" y="883"/>
                    </a:cubicBezTo>
                    <a:cubicBezTo>
                      <a:pt x="296" y="582"/>
                      <a:pt x="185" y="293"/>
                      <a:pt x="62" y="16"/>
                    </a:cubicBezTo>
                    <a:cubicBezTo>
                      <a:pt x="57" y="6"/>
                      <a:pt x="43" y="0"/>
                      <a:pt x="3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30" name="Google Shape;3030;p8"/>
              <p:cNvSpPr/>
              <p:nvPr/>
            </p:nvSpPr>
            <p:spPr>
              <a:xfrm>
                <a:off x="1079188" y="2378869"/>
                <a:ext cx="13222" cy="34085"/>
              </a:xfrm>
              <a:custGeom>
                <a:avLst/>
                <a:gdLst/>
                <a:ahLst/>
                <a:cxnLst/>
                <a:rect l="l" t="t" r="r" b="b"/>
                <a:pathLst>
                  <a:path w="379" h="977" extrusionOk="0">
                    <a:moveTo>
                      <a:pt x="30" y="0"/>
                    </a:moveTo>
                    <a:cubicBezTo>
                      <a:pt x="14" y="0"/>
                      <a:pt x="1" y="7"/>
                      <a:pt x="1" y="20"/>
                    </a:cubicBezTo>
                    <a:cubicBezTo>
                      <a:pt x="33" y="265"/>
                      <a:pt x="90" y="499"/>
                      <a:pt x="179" y="732"/>
                    </a:cubicBezTo>
                    <a:cubicBezTo>
                      <a:pt x="234" y="810"/>
                      <a:pt x="300" y="899"/>
                      <a:pt x="379" y="977"/>
                    </a:cubicBezTo>
                    <a:lnTo>
                      <a:pt x="312" y="810"/>
                    </a:lnTo>
                    <a:cubicBezTo>
                      <a:pt x="211" y="554"/>
                      <a:pt x="145" y="299"/>
                      <a:pt x="78" y="32"/>
                    </a:cubicBezTo>
                    <a:cubicBezTo>
                      <a:pt x="78" y="12"/>
                      <a:pt x="52" y="0"/>
                      <a:pt x="3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31" name="Google Shape;3031;p8"/>
              <p:cNvSpPr/>
              <p:nvPr/>
            </p:nvSpPr>
            <p:spPr>
              <a:xfrm>
                <a:off x="1132776" y="2388393"/>
                <a:ext cx="26828" cy="61856"/>
              </a:xfrm>
              <a:custGeom>
                <a:avLst/>
                <a:gdLst/>
                <a:ahLst/>
                <a:cxnLst/>
                <a:rect l="l" t="t" r="r" b="b"/>
                <a:pathLst>
                  <a:path w="769" h="1773" extrusionOk="0">
                    <a:moveTo>
                      <a:pt x="54" y="1"/>
                    </a:moveTo>
                    <a:cubicBezTo>
                      <a:pt x="25" y="1"/>
                      <a:pt x="1" y="24"/>
                      <a:pt x="32" y="48"/>
                    </a:cubicBezTo>
                    <a:cubicBezTo>
                      <a:pt x="499" y="493"/>
                      <a:pt x="388" y="1205"/>
                      <a:pt x="667" y="1749"/>
                    </a:cubicBezTo>
                    <a:cubicBezTo>
                      <a:pt x="671" y="1764"/>
                      <a:pt x="693" y="1772"/>
                      <a:pt x="715" y="1772"/>
                    </a:cubicBezTo>
                    <a:cubicBezTo>
                      <a:pt x="742" y="1772"/>
                      <a:pt x="768" y="1759"/>
                      <a:pt x="756" y="1727"/>
                    </a:cubicBezTo>
                    <a:cubicBezTo>
                      <a:pt x="711" y="1571"/>
                      <a:pt x="655" y="1416"/>
                      <a:pt x="622" y="1260"/>
                    </a:cubicBezTo>
                    <a:cubicBezTo>
                      <a:pt x="588" y="1094"/>
                      <a:pt x="556" y="938"/>
                      <a:pt x="511" y="782"/>
                    </a:cubicBezTo>
                    <a:cubicBezTo>
                      <a:pt x="433" y="493"/>
                      <a:pt x="311" y="214"/>
                      <a:pt x="88" y="14"/>
                    </a:cubicBezTo>
                    <a:cubicBezTo>
                      <a:pt x="79" y="5"/>
                      <a:pt x="66" y="1"/>
                      <a:pt x="54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32" name="Google Shape;3032;p8"/>
              <p:cNvSpPr/>
              <p:nvPr/>
            </p:nvSpPr>
            <p:spPr>
              <a:xfrm>
                <a:off x="1161838" y="2431480"/>
                <a:ext cx="16711" cy="45528"/>
              </a:xfrm>
              <a:custGeom>
                <a:avLst/>
                <a:gdLst/>
                <a:ahLst/>
                <a:cxnLst/>
                <a:rect l="l" t="t" r="r" b="b"/>
                <a:pathLst>
                  <a:path w="479" h="1305" extrusionOk="0">
                    <a:moveTo>
                      <a:pt x="33" y="1"/>
                    </a:moveTo>
                    <a:cubicBezTo>
                      <a:pt x="15" y="1"/>
                      <a:pt x="0" y="8"/>
                      <a:pt x="0" y="25"/>
                    </a:cubicBezTo>
                    <a:cubicBezTo>
                      <a:pt x="0" y="437"/>
                      <a:pt x="78" y="892"/>
                      <a:pt x="312" y="1248"/>
                    </a:cubicBezTo>
                    <a:cubicBezTo>
                      <a:pt x="368" y="1260"/>
                      <a:pt x="423" y="1282"/>
                      <a:pt x="479" y="1304"/>
                    </a:cubicBezTo>
                    <a:cubicBezTo>
                      <a:pt x="390" y="1171"/>
                      <a:pt x="301" y="1037"/>
                      <a:pt x="245" y="882"/>
                    </a:cubicBezTo>
                    <a:cubicBezTo>
                      <a:pt x="145" y="615"/>
                      <a:pt x="101" y="336"/>
                      <a:pt x="101" y="47"/>
                    </a:cubicBezTo>
                    <a:cubicBezTo>
                      <a:pt x="101" y="20"/>
                      <a:pt x="62" y="1"/>
                      <a:pt x="3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33" name="Google Shape;3033;p8"/>
              <p:cNvSpPr/>
              <p:nvPr/>
            </p:nvSpPr>
            <p:spPr>
              <a:xfrm>
                <a:off x="1134486" y="2409047"/>
                <a:ext cx="30875" cy="62902"/>
              </a:xfrm>
              <a:custGeom>
                <a:avLst/>
                <a:gdLst/>
                <a:ahLst/>
                <a:cxnLst/>
                <a:rect l="l" t="t" r="r" b="b"/>
                <a:pathLst>
                  <a:path w="885" h="1803" extrusionOk="0">
                    <a:moveTo>
                      <a:pt x="18" y="1"/>
                    </a:moveTo>
                    <a:cubicBezTo>
                      <a:pt x="9" y="1"/>
                      <a:pt x="0" y="6"/>
                      <a:pt x="6" y="23"/>
                    </a:cubicBezTo>
                    <a:cubicBezTo>
                      <a:pt x="217" y="546"/>
                      <a:pt x="339" y="1191"/>
                      <a:pt x="684" y="1669"/>
                    </a:cubicBezTo>
                    <a:cubicBezTo>
                      <a:pt x="740" y="1713"/>
                      <a:pt x="806" y="1758"/>
                      <a:pt x="885" y="1802"/>
                    </a:cubicBezTo>
                    <a:cubicBezTo>
                      <a:pt x="450" y="1302"/>
                      <a:pt x="317" y="623"/>
                      <a:pt x="39" y="12"/>
                    </a:cubicBezTo>
                    <a:cubicBezTo>
                      <a:pt x="39" y="6"/>
                      <a:pt x="28" y="1"/>
                      <a:pt x="1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34" name="Google Shape;3034;p8"/>
              <p:cNvSpPr/>
              <p:nvPr/>
            </p:nvSpPr>
            <p:spPr>
              <a:xfrm>
                <a:off x="1170002" y="2367739"/>
                <a:ext cx="194812" cy="134212"/>
              </a:xfrm>
              <a:custGeom>
                <a:avLst/>
                <a:gdLst/>
                <a:ahLst/>
                <a:cxnLst/>
                <a:rect l="l" t="t" r="r" b="b"/>
                <a:pathLst>
                  <a:path w="5584" h="3847" extrusionOk="0">
                    <a:moveTo>
                      <a:pt x="4774" y="1"/>
                    </a:moveTo>
                    <a:cubicBezTo>
                      <a:pt x="4431" y="1"/>
                      <a:pt x="4016" y="73"/>
                      <a:pt x="3770" y="273"/>
                    </a:cubicBezTo>
                    <a:cubicBezTo>
                      <a:pt x="3414" y="562"/>
                      <a:pt x="2880" y="1307"/>
                      <a:pt x="2558" y="1318"/>
                    </a:cubicBezTo>
                    <a:cubicBezTo>
                      <a:pt x="2552" y="1318"/>
                      <a:pt x="2545" y="1318"/>
                      <a:pt x="2538" y="1318"/>
                    </a:cubicBezTo>
                    <a:cubicBezTo>
                      <a:pt x="2226" y="1318"/>
                      <a:pt x="1738" y="1063"/>
                      <a:pt x="1357" y="1063"/>
                    </a:cubicBezTo>
                    <a:cubicBezTo>
                      <a:pt x="967" y="1063"/>
                      <a:pt x="745" y="951"/>
                      <a:pt x="601" y="873"/>
                    </a:cubicBezTo>
                    <a:cubicBezTo>
                      <a:pt x="539" y="832"/>
                      <a:pt x="484" y="808"/>
                      <a:pt x="438" y="808"/>
                    </a:cubicBezTo>
                    <a:cubicBezTo>
                      <a:pt x="384" y="808"/>
                      <a:pt x="341" y="840"/>
                      <a:pt x="312" y="918"/>
                    </a:cubicBezTo>
                    <a:cubicBezTo>
                      <a:pt x="256" y="1063"/>
                      <a:pt x="256" y="1241"/>
                      <a:pt x="134" y="1552"/>
                    </a:cubicBezTo>
                    <a:cubicBezTo>
                      <a:pt x="0" y="1874"/>
                      <a:pt x="0" y="1963"/>
                      <a:pt x="200" y="2397"/>
                    </a:cubicBezTo>
                    <a:cubicBezTo>
                      <a:pt x="389" y="2831"/>
                      <a:pt x="411" y="3243"/>
                      <a:pt x="801" y="3354"/>
                    </a:cubicBezTo>
                    <a:cubicBezTo>
                      <a:pt x="1201" y="3454"/>
                      <a:pt x="2124" y="3554"/>
                      <a:pt x="2458" y="3732"/>
                    </a:cubicBezTo>
                    <a:cubicBezTo>
                      <a:pt x="2607" y="3814"/>
                      <a:pt x="2784" y="3846"/>
                      <a:pt x="2949" y="3846"/>
                    </a:cubicBezTo>
                    <a:cubicBezTo>
                      <a:pt x="3142" y="3846"/>
                      <a:pt x="3318" y="3803"/>
                      <a:pt x="3414" y="3743"/>
                    </a:cubicBezTo>
                    <a:cubicBezTo>
                      <a:pt x="3960" y="3365"/>
                      <a:pt x="4227" y="3631"/>
                      <a:pt x="4704" y="2986"/>
                    </a:cubicBezTo>
                    <a:cubicBezTo>
                      <a:pt x="5172" y="2331"/>
                      <a:pt x="5461" y="1919"/>
                      <a:pt x="5517" y="1474"/>
                    </a:cubicBezTo>
                    <a:cubicBezTo>
                      <a:pt x="5583" y="1029"/>
                      <a:pt x="5349" y="606"/>
                      <a:pt x="5349" y="339"/>
                    </a:cubicBezTo>
                    <a:cubicBezTo>
                      <a:pt x="5349" y="62"/>
                      <a:pt x="5505" y="106"/>
                      <a:pt x="5172" y="39"/>
                    </a:cubicBezTo>
                    <a:cubicBezTo>
                      <a:pt x="5068" y="15"/>
                      <a:pt x="4928" y="1"/>
                      <a:pt x="4774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35" name="Google Shape;3035;p8"/>
              <p:cNvSpPr/>
              <p:nvPr/>
            </p:nvSpPr>
            <p:spPr>
              <a:xfrm>
                <a:off x="1204123" y="2406675"/>
                <a:ext cx="159122" cy="95278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2731" extrusionOk="0">
                    <a:moveTo>
                      <a:pt x="4183" y="0"/>
                    </a:moveTo>
                    <a:cubicBezTo>
                      <a:pt x="4111" y="0"/>
                      <a:pt x="4041" y="8"/>
                      <a:pt x="3971" y="24"/>
                    </a:cubicBezTo>
                    <a:cubicBezTo>
                      <a:pt x="3701" y="79"/>
                      <a:pt x="3441" y="269"/>
                      <a:pt x="3162" y="269"/>
                    </a:cubicBezTo>
                    <a:cubicBezTo>
                      <a:pt x="3154" y="269"/>
                      <a:pt x="3145" y="269"/>
                      <a:pt x="3137" y="269"/>
                    </a:cubicBezTo>
                    <a:cubicBezTo>
                      <a:pt x="3075" y="269"/>
                      <a:pt x="3014" y="255"/>
                      <a:pt x="2957" y="255"/>
                    </a:cubicBezTo>
                    <a:cubicBezTo>
                      <a:pt x="2943" y="255"/>
                      <a:pt x="2929" y="256"/>
                      <a:pt x="2915" y="258"/>
                    </a:cubicBezTo>
                    <a:cubicBezTo>
                      <a:pt x="2848" y="269"/>
                      <a:pt x="2781" y="291"/>
                      <a:pt x="2715" y="325"/>
                    </a:cubicBezTo>
                    <a:cubicBezTo>
                      <a:pt x="2570" y="402"/>
                      <a:pt x="2426" y="513"/>
                      <a:pt x="2325" y="659"/>
                    </a:cubicBezTo>
                    <a:cubicBezTo>
                      <a:pt x="2248" y="758"/>
                      <a:pt x="2192" y="869"/>
                      <a:pt x="2092" y="936"/>
                    </a:cubicBezTo>
                    <a:cubicBezTo>
                      <a:pt x="1986" y="1019"/>
                      <a:pt x="1860" y="1037"/>
                      <a:pt x="1726" y="1037"/>
                    </a:cubicBezTo>
                    <a:cubicBezTo>
                      <a:pt x="1620" y="1037"/>
                      <a:pt x="1509" y="1025"/>
                      <a:pt x="1400" y="1025"/>
                    </a:cubicBezTo>
                    <a:cubicBezTo>
                      <a:pt x="1313" y="1025"/>
                      <a:pt x="1227" y="1033"/>
                      <a:pt x="1146" y="1059"/>
                    </a:cubicBezTo>
                    <a:cubicBezTo>
                      <a:pt x="1002" y="1114"/>
                      <a:pt x="879" y="1215"/>
                      <a:pt x="768" y="1326"/>
                    </a:cubicBezTo>
                    <a:cubicBezTo>
                      <a:pt x="700" y="1385"/>
                      <a:pt x="623" y="1452"/>
                      <a:pt x="529" y="1452"/>
                    </a:cubicBezTo>
                    <a:cubicBezTo>
                      <a:pt x="517" y="1452"/>
                      <a:pt x="504" y="1450"/>
                      <a:pt x="490" y="1448"/>
                    </a:cubicBezTo>
                    <a:cubicBezTo>
                      <a:pt x="424" y="1437"/>
                      <a:pt x="379" y="1381"/>
                      <a:pt x="312" y="1359"/>
                    </a:cubicBezTo>
                    <a:cubicBezTo>
                      <a:pt x="297" y="1355"/>
                      <a:pt x="281" y="1353"/>
                      <a:pt x="265" y="1353"/>
                    </a:cubicBezTo>
                    <a:cubicBezTo>
                      <a:pt x="187" y="1353"/>
                      <a:pt x="104" y="1396"/>
                      <a:pt x="68" y="1470"/>
                    </a:cubicBezTo>
                    <a:cubicBezTo>
                      <a:pt x="12" y="1548"/>
                      <a:pt x="1" y="1648"/>
                      <a:pt x="1" y="1748"/>
                    </a:cubicBezTo>
                    <a:cubicBezTo>
                      <a:pt x="12" y="1959"/>
                      <a:pt x="90" y="2160"/>
                      <a:pt x="234" y="2315"/>
                    </a:cubicBezTo>
                    <a:cubicBezTo>
                      <a:pt x="668" y="2394"/>
                      <a:pt x="1235" y="2483"/>
                      <a:pt x="1480" y="2616"/>
                    </a:cubicBezTo>
                    <a:cubicBezTo>
                      <a:pt x="1629" y="2698"/>
                      <a:pt x="1806" y="2730"/>
                      <a:pt x="1971" y="2730"/>
                    </a:cubicBezTo>
                    <a:cubicBezTo>
                      <a:pt x="2164" y="2730"/>
                      <a:pt x="2340" y="2687"/>
                      <a:pt x="2436" y="2627"/>
                    </a:cubicBezTo>
                    <a:cubicBezTo>
                      <a:pt x="2982" y="2249"/>
                      <a:pt x="3249" y="2515"/>
                      <a:pt x="3726" y="1870"/>
                    </a:cubicBezTo>
                    <a:cubicBezTo>
                      <a:pt x="4194" y="1215"/>
                      <a:pt x="4483" y="803"/>
                      <a:pt x="4539" y="358"/>
                    </a:cubicBezTo>
                    <a:cubicBezTo>
                      <a:pt x="4561" y="258"/>
                      <a:pt x="4561" y="147"/>
                      <a:pt x="4549" y="58"/>
                    </a:cubicBezTo>
                    <a:cubicBezTo>
                      <a:pt x="4430" y="22"/>
                      <a:pt x="4306" y="0"/>
                      <a:pt x="418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36" name="Google Shape;3036;p8"/>
              <p:cNvSpPr/>
              <p:nvPr/>
            </p:nvSpPr>
            <p:spPr>
              <a:xfrm>
                <a:off x="1206461" y="2425026"/>
                <a:ext cx="29899" cy="67089"/>
              </a:xfrm>
              <a:custGeom>
                <a:avLst/>
                <a:gdLst/>
                <a:ahLst/>
                <a:cxnLst/>
                <a:rect l="l" t="t" r="r" b="b"/>
                <a:pathLst>
                  <a:path w="857" h="1923" extrusionOk="0">
                    <a:moveTo>
                      <a:pt x="21" y="0"/>
                    </a:moveTo>
                    <a:cubicBezTo>
                      <a:pt x="10" y="0"/>
                      <a:pt x="1" y="6"/>
                      <a:pt x="1" y="21"/>
                    </a:cubicBezTo>
                    <a:cubicBezTo>
                      <a:pt x="11" y="432"/>
                      <a:pt x="34" y="867"/>
                      <a:pt x="223" y="1245"/>
                    </a:cubicBezTo>
                    <a:cubicBezTo>
                      <a:pt x="345" y="1489"/>
                      <a:pt x="557" y="1678"/>
                      <a:pt x="712" y="1890"/>
                    </a:cubicBezTo>
                    <a:cubicBezTo>
                      <a:pt x="757" y="1900"/>
                      <a:pt x="812" y="1912"/>
                      <a:pt x="857" y="1923"/>
                    </a:cubicBezTo>
                    <a:cubicBezTo>
                      <a:pt x="701" y="1690"/>
                      <a:pt x="468" y="1500"/>
                      <a:pt x="334" y="1278"/>
                    </a:cubicBezTo>
                    <a:cubicBezTo>
                      <a:pt x="112" y="899"/>
                      <a:pt x="78" y="455"/>
                      <a:pt x="56" y="21"/>
                    </a:cubicBezTo>
                    <a:cubicBezTo>
                      <a:pt x="50" y="9"/>
                      <a:pt x="34" y="0"/>
                      <a:pt x="2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37" name="Google Shape;3037;p8"/>
              <p:cNvSpPr/>
              <p:nvPr/>
            </p:nvSpPr>
            <p:spPr>
              <a:xfrm>
                <a:off x="1192087" y="2434586"/>
                <a:ext cx="27596" cy="54424"/>
              </a:xfrm>
              <a:custGeom>
                <a:avLst/>
                <a:gdLst/>
                <a:ahLst/>
                <a:cxnLst/>
                <a:rect l="l" t="t" r="r" b="b"/>
                <a:pathLst>
                  <a:path w="791" h="1560" extrusionOk="0">
                    <a:moveTo>
                      <a:pt x="79" y="1"/>
                    </a:moveTo>
                    <a:cubicBezTo>
                      <a:pt x="64" y="1"/>
                      <a:pt x="50" y="8"/>
                      <a:pt x="45" y="25"/>
                    </a:cubicBezTo>
                    <a:cubicBezTo>
                      <a:pt x="1" y="403"/>
                      <a:pt x="134" y="771"/>
                      <a:pt x="324" y="1093"/>
                    </a:cubicBezTo>
                    <a:cubicBezTo>
                      <a:pt x="413" y="1248"/>
                      <a:pt x="524" y="1393"/>
                      <a:pt x="635" y="1527"/>
                    </a:cubicBezTo>
                    <a:cubicBezTo>
                      <a:pt x="690" y="1538"/>
                      <a:pt x="746" y="1549"/>
                      <a:pt x="791" y="1560"/>
                    </a:cubicBezTo>
                    <a:cubicBezTo>
                      <a:pt x="680" y="1416"/>
                      <a:pt x="557" y="1271"/>
                      <a:pt x="457" y="1115"/>
                    </a:cubicBezTo>
                    <a:cubicBezTo>
                      <a:pt x="257" y="793"/>
                      <a:pt x="134" y="425"/>
                      <a:pt x="134" y="47"/>
                    </a:cubicBezTo>
                    <a:cubicBezTo>
                      <a:pt x="134" y="20"/>
                      <a:pt x="105" y="1"/>
                      <a:pt x="79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38" name="Google Shape;3038;p8"/>
              <p:cNvSpPr/>
              <p:nvPr/>
            </p:nvSpPr>
            <p:spPr>
              <a:xfrm>
                <a:off x="1296089" y="2387416"/>
                <a:ext cx="46993" cy="106651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3057" extrusionOk="0">
                    <a:moveTo>
                      <a:pt x="1305" y="0"/>
                    </a:moveTo>
                    <a:cubicBezTo>
                      <a:pt x="1292" y="0"/>
                      <a:pt x="1280" y="6"/>
                      <a:pt x="1280" y="20"/>
                    </a:cubicBezTo>
                    <a:cubicBezTo>
                      <a:pt x="1258" y="554"/>
                      <a:pt x="1246" y="1099"/>
                      <a:pt x="1102" y="1611"/>
                    </a:cubicBezTo>
                    <a:cubicBezTo>
                      <a:pt x="1024" y="1856"/>
                      <a:pt x="924" y="2089"/>
                      <a:pt x="768" y="2300"/>
                    </a:cubicBezTo>
                    <a:cubicBezTo>
                      <a:pt x="623" y="2489"/>
                      <a:pt x="445" y="2645"/>
                      <a:pt x="279" y="2812"/>
                    </a:cubicBezTo>
                    <a:cubicBezTo>
                      <a:pt x="269" y="2821"/>
                      <a:pt x="250" y="2832"/>
                      <a:pt x="239" y="2849"/>
                    </a:cubicBezTo>
                    <a:lnTo>
                      <a:pt x="239" y="2849"/>
                    </a:lnTo>
                    <a:cubicBezTo>
                      <a:pt x="503" y="2384"/>
                      <a:pt x="646" y="1841"/>
                      <a:pt x="668" y="1310"/>
                    </a:cubicBezTo>
                    <a:cubicBezTo>
                      <a:pt x="668" y="1304"/>
                      <a:pt x="657" y="1297"/>
                      <a:pt x="647" y="1297"/>
                    </a:cubicBezTo>
                    <a:cubicBezTo>
                      <a:pt x="641" y="1297"/>
                      <a:pt x="635" y="1301"/>
                      <a:pt x="635" y="1310"/>
                    </a:cubicBezTo>
                    <a:cubicBezTo>
                      <a:pt x="601" y="1666"/>
                      <a:pt x="524" y="2011"/>
                      <a:pt x="390" y="2345"/>
                    </a:cubicBezTo>
                    <a:cubicBezTo>
                      <a:pt x="290" y="2600"/>
                      <a:pt x="156" y="2834"/>
                      <a:pt x="0" y="3057"/>
                    </a:cubicBezTo>
                    <a:cubicBezTo>
                      <a:pt x="101" y="3012"/>
                      <a:pt x="201" y="2978"/>
                      <a:pt x="290" y="2956"/>
                    </a:cubicBezTo>
                    <a:cubicBezTo>
                      <a:pt x="301" y="2934"/>
                      <a:pt x="323" y="2923"/>
                      <a:pt x="334" y="2912"/>
                    </a:cubicBezTo>
                    <a:cubicBezTo>
                      <a:pt x="501" y="2745"/>
                      <a:pt x="679" y="2578"/>
                      <a:pt x="835" y="2389"/>
                    </a:cubicBezTo>
                    <a:cubicBezTo>
                      <a:pt x="1157" y="1977"/>
                      <a:pt x="1268" y="1455"/>
                      <a:pt x="1313" y="944"/>
                    </a:cubicBezTo>
                    <a:cubicBezTo>
                      <a:pt x="1335" y="643"/>
                      <a:pt x="1335" y="331"/>
                      <a:pt x="1347" y="32"/>
                    </a:cubicBezTo>
                    <a:cubicBezTo>
                      <a:pt x="1347" y="12"/>
                      <a:pt x="1324" y="0"/>
                      <a:pt x="1305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39" name="Google Shape;3039;p8"/>
              <p:cNvSpPr/>
              <p:nvPr/>
            </p:nvSpPr>
            <p:spPr>
              <a:xfrm>
                <a:off x="1230534" y="2419723"/>
                <a:ext cx="28329" cy="79369"/>
              </a:xfrm>
              <a:custGeom>
                <a:avLst/>
                <a:gdLst/>
                <a:ahLst/>
                <a:cxnLst/>
                <a:rect l="l" t="t" r="r" b="b"/>
                <a:pathLst>
                  <a:path w="812" h="2275" extrusionOk="0">
                    <a:moveTo>
                      <a:pt x="104" y="1"/>
                    </a:moveTo>
                    <a:cubicBezTo>
                      <a:pt x="92" y="1"/>
                      <a:pt x="82" y="6"/>
                      <a:pt x="78" y="18"/>
                    </a:cubicBezTo>
                    <a:cubicBezTo>
                      <a:pt x="0" y="228"/>
                      <a:pt x="67" y="473"/>
                      <a:pt x="144" y="673"/>
                    </a:cubicBezTo>
                    <a:cubicBezTo>
                      <a:pt x="223" y="885"/>
                      <a:pt x="334" y="1074"/>
                      <a:pt x="423" y="1274"/>
                    </a:cubicBezTo>
                    <a:cubicBezTo>
                      <a:pt x="579" y="1575"/>
                      <a:pt x="700" y="1897"/>
                      <a:pt x="690" y="2220"/>
                    </a:cubicBezTo>
                    <a:cubicBezTo>
                      <a:pt x="700" y="2230"/>
                      <a:pt x="712" y="2230"/>
                      <a:pt x="723" y="2242"/>
                    </a:cubicBezTo>
                    <a:lnTo>
                      <a:pt x="789" y="2275"/>
                    </a:lnTo>
                    <a:cubicBezTo>
                      <a:pt x="812" y="1964"/>
                      <a:pt x="700" y="1641"/>
                      <a:pt x="567" y="1374"/>
                    </a:cubicBezTo>
                    <a:cubicBezTo>
                      <a:pt x="467" y="1163"/>
                      <a:pt x="345" y="963"/>
                      <a:pt x="256" y="752"/>
                    </a:cubicBezTo>
                    <a:cubicBezTo>
                      <a:pt x="167" y="540"/>
                      <a:pt x="55" y="273"/>
                      <a:pt x="144" y="40"/>
                    </a:cubicBezTo>
                    <a:cubicBezTo>
                      <a:pt x="152" y="18"/>
                      <a:pt x="126" y="1"/>
                      <a:pt x="104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40" name="Google Shape;3040;p8"/>
              <p:cNvSpPr/>
              <p:nvPr/>
            </p:nvSpPr>
            <p:spPr>
              <a:xfrm>
                <a:off x="1225091" y="2460263"/>
                <a:ext cx="17897" cy="33422"/>
              </a:xfrm>
              <a:custGeom>
                <a:avLst/>
                <a:gdLst/>
                <a:ahLst/>
                <a:cxnLst/>
                <a:rect l="l" t="t" r="r" b="b"/>
                <a:pathLst>
                  <a:path w="513" h="958" extrusionOk="0">
                    <a:moveTo>
                      <a:pt x="23" y="1"/>
                    </a:moveTo>
                    <a:cubicBezTo>
                      <a:pt x="11" y="12"/>
                      <a:pt x="0" y="35"/>
                      <a:pt x="11" y="45"/>
                    </a:cubicBezTo>
                    <a:cubicBezTo>
                      <a:pt x="134" y="212"/>
                      <a:pt x="234" y="401"/>
                      <a:pt x="312" y="591"/>
                    </a:cubicBezTo>
                    <a:lnTo>
                      <a:pt x="412" y="924"/>
                    </a:lnTo>
                    <a:lnTo>
                      <a:pt x="512" y="957"/>
                    </a:lnTo>
                    <a:cubicBezTo>
                      <a:pt x="456" y="613"/>
                      <a:pt x="290" y="290"/>
                      <a:pt x="78" y="23"/>
                    </a:cubicBezTo>
                    <a:cubicBezTo>
                      <a:pt x="67" y="12"/>
                      <a:pt x="45" y="1"/>
                      <a:pt x="2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41" name="Google Shape;3041;p8"/>
              <p:cNvSpPr/>
              <p:nvPr/>
            </p:nvSpPr>
            <p:spPr>
              <a:xfrm>
                <a:off x="1268911" y="2417909"/>
                <a:ext cx="5477" cy="24805"/>
              </a:xfrm>
              <a:custGeom>
                <a:avLst/>
                <a:gdLst/>
                <a:ahLst/>
                <a:cxnLst/>
                <a:rect l="l" t="t" r="r" b="b"/>
                <a:pathLst>
                  <a:path w="157" h="711" extrusionOk="0">
                    <a:moveTo>
                      <a:pt x="86" y="1"/>
                    </a:moveTo>
                    <a:cubicBezTo>
                      <a:pt x="70" y="1"/>
                      <a:pt x="57" y="8"/>
                      <a:pt x="57" y="25"/>
                    </a:cubicBezTo>
                    <a:cubicBezTo>
                      <a:pt x="23" y="236"/>
                      <a:pt x="1" y="470"/>
                      <a:pt x="68" y="681"/>
                    </a:cubicBezTo>
                    <a:cubicBezTo>
                      <a:pt x="74" y="699"/>
                      <a:pt x="99" y="710"/>
                      <a:pt x="121" y="710"/>
                    </a:cubicBezTo>
                    <a:cubicBezTo>
                      <a:pt x="140" y="710"/>
                      <a:pt x="157" y="702"/>
                      <a:pt x="157" y="681"/>
                    </a:cubicBezTo>
                    <a:cubicBezTo>
                      <a:pt x="146" y="581"/>
                      <a:pt x="134" y="470"/>
                      <a:pt x="124" y="369"/>
                    </a:cubicBezTo>
                    <a:cubicBezTo>
                      <a:pt x="124" y="258"/>
                      <a:pt x="124" y="147"/>
                      <a:pt x="146" y="47"/>
                    </a:cubicBezTo>
                    <a:cubicBezTo>
                      <a:pt x="146" y="20"/>
                      <a:pt x="112" y="1"/>
                      <a:pt x="8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42" name="Google Shape;3042;p8"/>
              <p:cNvSpPr/>
              <p:nvPr/>
            </p:nvSpPr>
            <p:spPr>
              <a:xfrm>
                <a:off x="1350166" y="2406814"/>
                <a:ext cx="4570" cy="18002"/>
              </a:xfrm>
              <a:custGeom>
                <a:avLst/>
                <a:gdLst/>
                <a:ahLst/>
                <a:cxnLst/>
                <a:rect l="l" t="t" r="r" b="b"/>
                <a:pathLst>
                  <a:path w="131" h="516" extrusionOk="0">
                    <a:moveTo>
                      <a:pt x="89" y="0"/>
                    </a:moveTo>
                    <a:cubicBezTo>
                      <a:pt x="75" y="0"/>
                      <a:pt x="64" y="6"/>
                      <a:pt x="64" y="20"/>
                    </a:cubicBezTo>
                    <a:cubicBezTo>
                      <a:pt x="52" y="176"/>
                      <a:pt x="30" y="332"/>
                      <a:pt x="8" y="487"/>
                    </a:cubicBezTo>
                    <a:cubicBezTo>
                      <a:pt x="1" y="501"/>
                      <a:pt x="20" y="515"/>
                      <a:pt x="39" y="515"/>
                    </a:cubicBezTo>
                    <a:cubicBezTo>
                      <a:pt x="49" y="515"/>
                      <a:pt x="59" y="511"/>
                      <a:pt x="64" y="499"/>
                    </a:cubicBezTo>
                    <a:cubicBezTo>
                      <a:pt x="96" y="354"/>
                      <a:pt x="119" y="187"/>
                      <a:pt x="130" y="32"/>
                    </a:cubicBezTo>
                    <a:cubicBezTo>
                      <a:pt x="130" y="12"/>
                      <a:pt x="108" y="0"/>
                      <a:pt x="89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43" name="Google Shape;3043;p8"/>
              <p:cNvSpPr/>
              <p:nvPr/>
            </p:nvSpPr>
            <p:spPr>
              <a:xfrm>
                <a:off x="1256142" y="2428341"/>
                <a:ext cx="9699" cy="72706"/>
              </a:xfrm>
              <a:custGeom>
                <a:avLst/>
                <a:gdLst/>
                <a:ahLst/>
                <a:cxnLst/>
                <a:rect l="l" t="t" r="r" b="b"/>
                <a:pathLst>
                  <a:path w="278" h="2084" extrusionOk="0">
                    <a:moveTo>
                      <a:pt x="58" y="1"/>
                    </a:moveTo>
                    <a:cubicBezTo>
                      <a:pt x="46" y="1"/>
                      <a:pt x="37" y="5"/>
                      <a:pt x="33" y="15"/>
                    </a:cubicBezTo>
                    <a:cubicBezTo>
                      <a:pt x="0" y="204"/>
                      <a:pt x="23" y="393"/>
                      <a:pt x="33" y="582"/>
                    </a:cubicBezTo>
                    <a:cubicBezTo>
                      <a:pt x="55" y="760"/>
                      <a:pt x="78" y="950"/>
                      <a:pt x="100" y="1127"/>
                    </a:cubicBezTo>
                    <a:cubicBezTo>
                      <a:pt x="134" y="1439"/>
                      <a:pt x="156" y="1750"/>
                      <a:pt x="122" y="2050"/>
                    </a:cubicBezTo>
                    <a:cubicBezTo>
                      <a:pt x="167" y="2062"/>
                      <a:pt x="200" y="2072"/>
                      <a:pt x="245" y="2084"/>
                    </a:cubicBezTo>
                    <a:cubicBezTo>
                      <a:pt x="278" y="1783"/>
                      <a:pt x="267" y="1483"/>
                      <a:pt x="233" y="1183"/>
                    </a:cubicBezTo>
                    <a:lnTo>
                      <a:pt x="167" y="616"/>
                    </a:lnTo>
                    <a:cubicBezTo>
                      <a:pt x="144" y="426"/>
                      <a:pt x="144" y="238"/>
                      <a:pt x="122" y="38"/>
                    </a:cubicBezTo>
                    <a:cubicBezTo>
                      <a:pt x="122" y="22"/>
                      <a:pt x="85" y="1"/>
                      <a:pt x="5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44" name="Google Shape;3044;p8"/>
              <p:cNvSpPr/>
              <p:nvPr/>
            </p:nvSpPr>
            <p:spPr>
              <a:xfrm>
                <a:off x="1321837" y="2385219"/>
                <a:ext cx="9210" cy="59204"/>
              </a:xfrm>
              <a:custGeom>
                <a:avLst/>
                <a:gdLst/>
                <a:ahLst/>
                <a:cxnLst/>
                <a:rect l="l" t="t" r="r" b="b"/>
                <a:pathLst>
                  <a:path w="264" h="1697" extrusionOk="0">
                    <a:moveTo>
                      <a:pt x="103" y="1"/>
                    </a:moveTo>
                    <a:cubicBezTo>
                      <a:pt x="90" y="1"/>
                      <a:pt x="80" y="9"/>
                      <a:pt x="85" y="28"/>
                    </a:cubicBezTo>
                    <a:cubicBezTo>
                      <a:pt x="197" y="572"/>
                      <a:pt x="152" y="1128"/>
                      <a:pt x="8" y="1662"/>
                    </a:cubicBezTo>
                    <a:cubicBezTo>
                      <a:pt x="1" y="1684"/>
                      <a:pt x="16" y="1696"/>
                      <a:pt x="32" y="1696"/>
                    </a:cubicBezTo>
                    <a:cubicBezTo>
                      <a:pt x="40" y="1696"/>
                      <a:pt x="48" y="1693"/>
                      <a:pt x="53" y="1685"/>
                    </a:cubicBezTo>
                    <a:cubicBezTo>
                      <a:pt x="253" y="1162"/>
                      <a:pt x="263" y="562"/>
                      <a:pt x="130" y="16"/>
                    </a:cubicBezTo>
                    <a:cubicBezTo>
                      <a:pt x="125" y="6"/>
                      <a:pt x="114" y="1"/>
                      <a:pt x="10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45" name="Google Shape;3045;p8"/>
              <p:cNvSpPr/>
              <p:nvPr/>
            </p:nvSpPr>
            <p:spPr>
              <a:xfrm>
                <a:off x="1279796" y="2409082"/>
                <a:ext cx="32620" cy="92347"/>
              </a:xfrm>
              <a:custGeom>
                <a:avLst/>
                <a:gdLst/>
                <a:ahLst/>
                <a:cxnLst/>
                <a:rect l="l" t="t" r="r" b="b"/>
                <a:pathLst>
                  <a:path w="935" h="2647" extrusionOk="0">
                    <a:moveTo>
                      <a:pt x="847" y="0"/>
                    </a:moveTo>
                    <a:cubicBezTo>
                      <a:pt x="828" y="0"/>
                      <a:pt x="813" y="10"/>
                      <a:pt x="813" y="33"/>
                    </a:cubicBezTo>
                    <a:cubicBezTo>
                      <a:pt x="779" y="523"/>
                      <a:pt x="690" y="990"/>
                      <a:pt x="523" y="1457"/>
                    </a:cubicBezTo>
                    <a:cubicBezTo>
                      <a:pt x="378" y="1857"/>
                      <a:pt x="190" y="2258"/>
                      <a:pt x="0" y="2647"/>
                    </a:cubicBezTo>
                    <a:cubicBezTo>
                      <a:pt x="56" y="2636"/>
                      <a:pt x="101" y="2624"/>
                      <a:pt x="145" y="2614"/>
                    </a:cubicBezTo>
                    <a:cubicBezTo>
                      <a:pt x="334" y="2246"/>
                      <a:pt x="512" y="1868"/>
                      <a:pt x="645" y="1479"/>
                    </a:cubicBezTo>
                    <a:cubicBezTo>
                      <a:pt x="813" y="1023"/>
                      <a:pt x="935" y="533"/>
                      <a:pt x="902" y="44"/>
                    </a:cubicBezTo>
                    <a:cubicBezTo>
                      <a:pt x="902" y="18"/>
                      <a:pt x="872" y="0"/>
                      <a:pt x="84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46" name="Google Shape;3046;p8"/>
              <p:cNvSpPr/>
              <p:nvPr/>
            </p:nvSpPr>
            <p:spPr>
              <a:xfrm>
                <a:off x="1272818" y="2427643"/>
                <a:ext cx="19049" cy="74206"/>
              </a:xfrm>
              <a:custGeom>
                <a:avLst/>
                <a:gdLst/>
                <a:ahLst/>
                <a:cxnLst/>
                <a:rect l="l" t="t" r="r" b="b"/>
                <a:pathLst>
                  <a:path w="546" h="2127" extrusionOk="0">
                    <a:moveTo>
                      <a:pt x="508" y="1"/>
                    </a:moveTo>
                    <a:cubicBezTo>
                      <a:pt x="498" y="1"/>
                      <a:pt x="489" y="4"/>
                      <a:pt x="489" y="13"/>
                    </a:cubicBezTo>
                    <a:cubicBezTo>
                      <a:pt x="479" y="402"/>
                      <a:pt x="423" y="792"/>
                      <a:pt x="334" y="1170"/>
                    </a:cubicBezTo>
                    <a:cubicBezTo>
                      <a:pt x="245" y="1492"/>
                      <a:pt x="134" y="1815"/>
                      <a:pt x="0" y="2126"/>
                    </a:cubicBezTo>
                    <a:lnTo>
                      <a:pt x="123" y="2126"/>
                    </a:lnTo>
                    <a:cubicBezTo>
                      <a:pt x="256" y="1825"/>
                      <a:pt x="345" y="1492"/>
                      <a:pt x="423" y="1170"/>
                    </a:cubicBezTo>
                    <a:cubicBezTo>
                      <a:pt x="501" y="792"/>
                      <a:pt x="546" y="413"/>
                      <a:pt x="546" y="24"/>
                    </a:cubicBezTo>
                    <a:cubicBezTo>
                      <a:pt x="546" y="10"/>
                      <a:pt x="524" y="1"/>
                      <a:pt x="50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47" name="Google Shape;3047;p8"/>
              <p:cNvSpPr/>
              <p:nvPr/>
            </p:nvSpPr>
            <p:spPr>
              <a:xfrm>
                <a:off x="1570800" y="2145605"/>
                <a:ext cx="298044" cy="410556"/>
              </a:xfrm>
              <a:custGeom>
                <a:avLst/>
                <a:gdLst/>
                <a:ahLst/>
                <a:cxnLst/>
                <a:rect l="l" t="t" r="r" b="b"/>
                <a:pathLst>
                  <a:path w="8543" h="11768" extrusionOk="0">
                    <a:moveTo>
                      <a:pt x="1" y="0"/>
                    </a:moveTo>
                    <a:cubicBezTo>
                      <a:pt x="1" y="0"/>
                      <a:pt x="290" y="445"/>
                      <a:pt x="868" y="1412"/>
                    </a:cubicBezTo>
                    <a:cubicBezTo>
                      <a:pt x="1436" y="2369"/>
                      <a:pt x="1214" y="2168"/>
                      <a:pt x="1859" y="4638"/>
                    </a:cubicBezTo>
                    <a:cubicBezTo>
                      <a:pt x="2514" y="7107"/>
                      <a:pt x="2170" y="6518"/>
                      <a:pt x="3916" y="8809"/>
                    </a:cubicBezTo>
                    <a:cubicBezTo>
                      <a:pt x="5651" y="11088"/>
                      <a:pt x="7742" y="11589"/>
                      <a:pt x="7742" y="11589"/>
                    </a:cubicBezTo>
                    <a:lnTo>
                      <a:pt x="8543" y="11767"/>
                    </a:lnTo>
                    <a:lnTo>
                      <a:pt x="8543" y="10766"/>
                    </a:lnTo>
                    <a:lnTo>
                      <a:pt x="7865" y="9020"/>
                    </a:lnTo>
                    <a:cubicBezTo>
                      <a:pt x="7865" y="9020"/>
                      <a:pt x="6997" y="7652"/>
                      <a:pt x="6374" y="5828"/>
                    </a:cubicBezTo>
                    <a:cubicBezTo>
                      <a:pt x="5740" y="4015"/>
                      <a:pt x="4951" y="3937"/>
                      <a:pt x="3471" y="2358"/>
                    </a:cubicBezTo>
                    <a:cubicBezTo>
                      <a:pt x="1981" y="767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48" name="Google Shape;3048;p8"/>
              <p:cNvSpPr/>
              <p:nvPr/>
            </p:nvSpPr>
            <p:spPr>
              <a:xfrm>
                <a:off x="1615458" y="2223581"/>
                <a:ext cx="218884" cy="324419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9299" extrusionOk="0">
                    <a:moveTo>
                      <a:pt x="0" y="0"/>
                    </a:moveTo>
                    <a:cubicBezTo>
                      <a:pt x="23" y="101"/>
                      <a:pt x="56" y="212"/>
                      <a:pt x="89" y="334"/>
                    </a:cubicBezTo>
                    <a:cubicBezTo>
                      <a:pt x="223" y="556"/>
                      <a:pt x="345" y="779"/>
                      <a:pt x="468" y="1013"/>
                    </a:cubicBezTo>
                    <a:cubicBezTo>
                      <a:pt x="701" y="1491"/>
                      <a:pt x="890" y="2002"/>
                      <a:pt x="1034" y="2525"/>
                    </a:cubicBezTo>
                    <a:cubicBezTo>
                      <a:pt x="1179" y="3070"/>
                      <a:pt x="1279" y="3626"/>
                      <a:pt x="1469" y="4171"/>
                    </a:cubicBezTo>
                    <a:cubicBezTo>
                      <a:pt x="1657" y="4694"/>
                      <a:pt x="1936" y="5161"/>
                      <a:pt x="2314" y="5573"/>
                    </a:cubicBezTo>
                    <a:cubicBezTo>
                      <a:pt x="2680" y="5973"/>
                      <a:pt x="3103" y="6329"/>
                      <a:pt x="3503" y="6696"/>
                    </a:cubicBezTo>
                    <a:cubicBezTo>
                      <a:pt x="4271" y="7397"/>
                      <a:pt x="4949" y="8186"/>
                      <a:pt x="5673" y="8932"/>
                    </a:cubicBezTo>
                    <a:cubicBezTo>
                      <a:pt x="5750" y="9009"/>
                      <a:pt x="5817" y="9087"/>
                      <a:pt x="5895" y="9165"/>
                    </a:cubicBezTo>
                    <a:cubicBezTo>
                      <a:pt x="6051" y="9221"/>
                      <a:pt x="6173" y="9265"/>
                      <a:pt x="6273" y="9298"/>
                    </a:cubicBezTo>
                    <a:cubicBezTo>
                      <a:pt x="6184" y="9221"/>
                      <a:pt x="6106" y="9143"/>
                      <a:pt x="6029" y="9054"/>
                    </a:cubicBezTo>
                    <a:cubicBezTo>
                      <a:pt x="5295" y="8331"/>
                      <a:pt x="4627" y="7553"/>
                      <a:pt x="3893" y="6841"/>
                    </a:cubicBezTo>
                    <a:cubicBezTo>
                      <a:pt x="3493" y="6463"/>
                      <a:pt x="3070" y="6117"/>
                      <a:pt x="2680" y="5739"/>
                    </a:cubicBezTo>
                    <a:cubicBezTo>
                      <a:pt x="2280" y="5339"/>
                      <a:pt x="1946" y="4906"/>
                      <a:pt x="1724" y="4394"/>
                    </a:cubicBezTo>
                    <a:cubicBezTo>
                      <a:pt x="1501" y="3871"/>
                      <a:pt x="1380" y="3315"/>
                      <a:pt x="1246" y="2770"/>
                    </a:cubicBezTo>
                    <a:cubicBezTo>
                      <a:pt x="1113" y="2236"/>
                      <a:pt x="945" y="1725"/>
                      <a:pt x="712" y="1235"/>
                    </a:cubicBezTo>
                    <a:cubicBezTo>
                      <a:pt x="512" y="801"/>
                      <a:pt x="267" y="390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49" name="Google Shape;3049;p8"/>
              <p:cNvSpPr/>
              <p:nvPr/>
            </p:nvSpPr>
            <p:spPr>
              <a:xfrm>
                <a:off x="1570800" y="2145605"/>
                <a:ext cx="290683" cy="355818"/>
              </a:xfrm>
              <a:custGeom>
                <a:avLst/>
                <a:gdLst/>
                <a:ahLst/>
                <a:cxnLst/>
                <a:rect l="l" t="t" r="r" b="b"/>
                <a:pathLst>
                  <a:path w="8332" h="10199" extrusionOk="0">
                    <a:moveTo>
                      <a:pt x="1" y="0"/>
                    </a:moveTo>
                    <a:cubicBezTo>
                      <a:pt x="1" y="0"/>
                      <a:pt x="35" y="67"/>
                      <a:pt x="112" y="189"/>
                    </a:cubicBezTo>
                    <a:cubicBezTo>
                      <a:pt x="791" y="712"/>
                      <a:pt x="1392" y="1323"/>
                      <a:pt x="1903" y="2002"/>
                    </a:cubicBezTo>
                    <a:cubicBezTo>
                      <a:pt x="2215" y="2413"/>
                      <a:pt x="2504" y="2858"/>
                      <a:pt x="2737" y="3325"/>
                    </a:cubicBezTo>
                    <a:cubicBezTo>
                      <a:pt x="3004" y="3848"/>
                      <a:pt x="3216" y="4393"/>
                      <a:pt x="3449" y="4927"/>
                    </a:cubicBezTo>
                    <a:cubicBezTo>
                      <a:pt x="3861" y="5883"/>
                      <a:pt x="4383" y="6862"/>
                      <a:pt x="5273" y="7452"/>
                    </a:cubicBezTo>
                    <a:cubicBezTo>
                      <a:pt x="5695" y="7741"/>
                      <a:pt x="6252" y="7863"/>
                      <a:pt x="6607" y="8241"/>
                    </a:cubicBezTo>
                    <a:cubicBezTo>
                      <a:pt x="6963" y="8609"/>
                      <a:pt x="7119" y="9109"/>
                      <a:pt x="7453" y="9487"/>
                    </a:cubicBezTo>
                    <a:cubicBezTo>
                      <a:pt x="7697" y="9776"/>
                      <a:pt x="7998" y="10010"/>
                      <a:pt x="8332" y="10199"/>
                    </a:cubicBezTo>
                    <a:lnTo>
                      <a:pt x="8231" y="9954"/>
                    </a:lnTo>
                    <a:cubicBezTo>
                      <a:pt x="8076" y="9854"/>
                      <a:pt x="7920" y="9732"/>
                      <a:pt x="7786" y="9598"/>
                    </a:cubicBezTo>
                    <a:cubicBezTo>
                      <a:pt x="7608" y="9432"/>
                      <a:pt x="7464" y="9242"/>
                      <a:pt x="7342" y="9031"/>
                    </a:cubicBezTo>
                    <a:cubicBezTo>
                      <a:pt x="7208" y="8809"/>
                      <a:pt x="7086" y="8575"/>
                      <a:pt x="6941" y="8364"/>
                    </a:cubicBezTo>
                    <a:cubicBezTo>
                      <a:pt x="6797" y="8164"/>
                      <a:pt x="6607" y="7996"/>
                      <a:pt x="6397" y="7863"/>
                    </a:cubicBezTo>
                    <a:cubicBezTo>
                      <a:pt x="6163" y="7730"/>
                      <a:pt x="5929" y="7641"/>
                      <a:pt x="5695" y="7519"/>
                    </a:cubicBezTo>
                    <a:cubicBezTo>
                      <a:pt x="4750" y="7040"/>
                      <a:pt x="4172" y="6083"/>
                      <a:pt x="3750" y="5149"/>
                    </a:cubicBezTo>
                    <a:cubicBezTo>
                      <a:pt x="3505" y="4605"/>
                      <a:pt x="3293" y="4049"/>
                      <a:pt x="3026" y="3503"/>
                    </a:cubicBezTo>
                    <a:cubicBezTo>
                      <a:pt x="2793" y="3048"/>
                      <a:pt x="2526" y="2603"/>
                      <a:pt x="2225" y="2180"/>
                    </a:cubicBezTo>
                    <a:cubicBezTo>
                      <a:pt x="1636" y="1357"/>
                      <a:pt x="913" y="634"/>
                      <a:pt x="90" y="45"/>
                    </a:cubicBezTo>
                    <a:cubicBezTo>
                      <a:pt x="35" y="1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50" name="Google Shape;3050;p8"/>
              <p:cNvSpPr/>
              <p:nvPr/>
            </p:nvSpPr>
            <p:spPr>
              <a:xfrm>
                <a:off x="1598397" y="2190193"/>
                <a:ext cx="270448" cy="363632"/>
              </a:xfrm>
              <a:custGeom>
                <a:avLst/>
                <a:gdLst/>
                <a:ahLst/>
                <a:cxnLst/>
                <a:rect l="l" t="t" r="r" b="b"/>
                <a:pathLst>
                  <a:path w="7752" h="1042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2" y="45"/>
                      <a:pt x="55" y="90"/>
                      <a:pt x="77" y="134"/>
                    </a:cubicBezTo>
                    <a:cubicBezTo>
                      <a:pt x="111" y="190"/>
                      <a:pt x="144" y="235"/>
                      <a:pt x="166" y="290"/>
                    </a:cubicBezTo>
                    <a:cubicBezTo>
                      <a:pt x="667" y="813"/>
                      <a:pt x="1145" y="1358"/>
                      <a:pt x="1523" y="1980"/>
                    </a:cubicBezTo>
                    <a:cubicBezTo>
                      <a:pt x="1812" y="2425"/>
                      <a:pt x="2024" y="2915"/>
                      <a:pt x="2191" y="3426"/>
                    </a:cubicBezTo>
                    <a:cubicBezTo>
                      <a:pt x="2358" y="3938"/>
                      <a:pt x="2502" y="4472"/>
                      <a:pt x="2702" y="4973"/>
                    </a:cubicBezTo>
                    <a:cubicBezTo>
                      <a:pt x="2892" y="5428"/>
                      <a:pt x="3136" y="5863"/>
                      <a:pt x="3481" y="6207"/>
                    </a:cubicBezTo>
                    <a:cubicBezTo>
                      <a:pt x="3859" y="6574"/>
                      <a:pt x="4348" y="6775"/>
                      <a:pt x="4783" y="7052"/>
                    </a:cubicBezTo>
                    <a:cubicBezTo>
                      <a:pt x="5628" y="7598"/>
                      <a:pt x="6195" y="8443"/>
                      <a:pt x="6773" y="9244"/>
                    </a:cubicBezTo>
                    <a:cubicBezTo>
                      <a:pt x="7074" y="9655"/>
                      <a:pt x="7385" y="10067"/>
                      <a:pt x="7752" y="10423"/>
                    </a:cubicBezTo>
                    <a:lnTo>
                      <a:pt x="7752" y="10200"/>
                    </a:lnTo>
                    <a:cubicBezTo>
                      <a:pt x="7507" y="9944"/>
                      <a:pt x="7285" y="9655"/>
                      <a:pt x="7074" y="9377"/>
                    </a:cubicBezTo>
                    <a:cubicBezTo>
                      <a:pt x="6495" y="8599"/>
                      <a:pt x="5972" y="7753"/>
                      <a:pt x="5194" y="7153"/>
                    </a:cubicBezTo>
                    <a:cubicBezTo>
                      <a:pt x="4771" y="6841"/>
                      <a:pt x="4282" y="6652"/>
                      <a:pt x="3871" y="6330"/>
                    </a:cubicBezTo>
                    <a:cubicBezTo>
                      <a:pt x="3470" y="6040"/>
                      <a:pt x="3181" y="5618"/>
                      <a:pt x="2969" y="5173"/>
                    </a:cubicBezTo>
                    <a:cubicBezTo>
                      <a:pt x="2747" y="4694"/>
                      <a:pt x="2591" y="4183"/>
                      <a:pt x="2435" y="3683"/>
                    </a:cubicBezTo>
                    <a:cubicBezTo>
                      <a:pt x="2280" y="3171"/>
                      <a:pt x="2091" y="2682"/>
                      <a:pt x="1824" y="2225"/>
                    </a:cubicBezTo>
                    <a:cubicBezTo>
                      <a:pt x="1345" y="1380"/>
                      <a:pt x="678" y="680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51" name="Google Shape;3051;p8"/>
              <p:cNvSpPr/>
              <p:nvPr/>
            </p:nvSpPr>
            <p:spPr>
              <a:xfrm>
                <a:off x="1591001" y="2154921"/>
                <a:ext cx="252237" cy="302684"/>
              </a:xfrm>
              <a:custGeom>
                <a:avLst/>
                <a:gdLst/>
                <a:ahLst/>
                <a:cxnLst/>
                <a:rect l="l" t="t" r="r" b="b"/>
                <a:pathLst>
                  <a:path w="7230" h="8676" extrusionOk="0">
                    <a:moveTo>
                      <a:pt x="712" y="489"/>
                    </a:moveTo>
                    <a:lnTo>
                      <a:pt x="712" y="489"/>
                    </a:lnTo>
                    <a:cubicBezTo>
                      <a:pt x="924" y="678"/>
                      <a:pt x="1135" y="868"/>
                      <a:pt x="1335" y="1056"/>
                    </a:cubicBezTo>
                    <a:cubicBezTo>
                      <a:pt x="2091" y="1757"/>
                      <a:pt x="2859" y="2469"/>
                      <a:pt x="3504" y="3270"/>
                    </a:cubicBezTo>
                    <a:cubicBezTo>
                      <a:pt x="3838" y="3681"/>
                      <a:pt x="4127" y="4115"/>
                      <a:pt x="4427" y="4549"/>
                    </a:cubicBezTo>
                    <a:cubicBezTo>
                      <a:pt x="4728" y="4993"/>
                      <a:pt x="5027" y="5438"/>
                      <a:pt x="5306" y="5895"/>
                    </a:cubicBezTo>
                    <a:cubicBezTo>
                      <a:pt x="5628" y="6439"/>
                      <a:pt x="5951" y="6985"/>
                      <a:pt x="6295" y="7507"/>
                    </a:cubicBezTo>
                    <a:cubicBezTo>
                      <a:pt x="5662" y="6962"/>
                      <a:pt x="4961" y="6451"/>
                      <a:pt x="4438" y="5816"/>
                    </a:cubicBezTo>
                    <a:cubicBezTo>
                      <a:pt x="3849" y="5094"/>
                      <a:pt x="3493" y="4215"/>
                      <a:pt x="3015" y="3414"/>
                    </a:cubicBezTo>
                    <a:cubicBezTo>
                      <a:pt x="2570" y="2647"/>
                      <a:pt x="2036" y="1924"/>
                      <a:pt x="1458" y="1268"/>
                    </a:cubicBezTo>
                    <a:cubicBezTo>
                      <a:pt x="1213" y="1001"/>
                      <a:pt x="968" y="734"/>
                      <a:pt x="712" y="489"/>
                    </a:cubicBezTo>
                    <a:close/>
                    <a:moveTo>
                      <a:pt x="0" y="0"/>
                    </a:moveTo>
                    <a:lnTo>
                      <a:pt x="0" y="0"/>
                    </a:lnTo>
                    <a:cubicBezTo>
                      <a:pt x="56" y="55"/>
                      <a:pt x="123" y="100"/>
                      <a:pt x="190" y="156"/>
                    </a:cubicBezTo>
                    <a:cubicBezTo>
                      <a:pt x="523" y="456"/>
                      <a:pt x="835" y="779"/>
                      <a:pt x="1146" y="1101"/>
                    </a:cubicBezTo>
                    <a:cubicBezTo>
                      <a:pt x="1735" y="1746"/>
                      <a:pt x="2269" y="2447"/>
                      <a:pt x="2736" y="3192"/>
                    </a:cubicBezTo>
                    <a:cubicBezTo>
                      <a:pt x="3226" y="3970"/>
                      <a:pt x="3582" y="4827"/>
                      <a:pt x="4115" y="5572"/>
                    </a:cubicBezTo>
                    <a:cubicBezTo>
                      <a:pt x="4639" y="6328"/>
                      <a:pt x="5383" y="6874"/>
                      <a:pt x="6085" y="7463"/>
                    </a:cubicBezTo>
                    <a:cubicBezTo>
                      <a:pt x="6251" y="7608"/>
                      <a:pt x="6418" y="7752"/>
                      <a:pt x="6574" y="7907"/>
                    </a:cubicBezTo>
                    <a:cubicBezTo>
                      <a:pt x="6707" y="8075"/>
                      <a:pt x="6841" y="8241"/>
                      <a:pt x="6974" y="8397"/>
                    </a:cubicBezTo>
                    <a:cubicBezTo>
                      <a:pt x="7063" y="8486"/>
                      <a:pt x="7152" y="8586"/>
                      <a:pt x="7230" y="8675"/>
                    </a:cubicBezTo>
                    <a:cubicBezTo>
                      <a:pt x="7163" y="8553"/>
                      <a:pt x="7019" y="8308"/>
                      <a:pt x="6851" y="7986"/>
                    </a:cubicBezTo>
                    <a:cubicBezTo>
                      <a:pt x="6362" y="7363"/>
                      <a:pt x="5951" y="6673"/>
                      <a:pt x="5561" y="6017"/>
                    </a:cubicBezTo>
                    <a:cubicBezTo>
                      <a:pt x="5294" y="5561"/>
                      <a:pt x="5005" y="5116"/>
                      <a:pt x="4705" y="4682"/>
                    </a:cubicBezTo>
                    <a:cubicBezTo>
                      <a:pt x="4405" y="4237"/>
                      <a:pt x="4105" y="3804"/>
                      <a:pt x="3782" y="3381"/>
                    </a:cubicBezTo>
                    <a:cubicBezTo>
                      <a:pt x="3159" y="2580"/>
                      <a:pt x="2403" y="1879"/>
                      <a:pt x="1658" y="1190"/>
                    </a:cubicBezTo>
                    <a:cubicBezTo>
                      <a:pt x="1391" y="945"/>
                      <a:pt x="1124" y="700"/>
                      <a:pt x="846" y="467"/>
                    </a:cubicBezTo>
                    <a:cubicBezTo>
                      <a:pt x="523" y="267"/>
                      <a:pt x="234" y="111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52" name="Google Shape;3052;p8"/>
              <p:cNvSpPr/>
              <p:nvPr/>
            </p:nvSpPr>
            <p:spPr>
              <a:xfrm>
                <a:off x="1612736" y="2216568"/>
                <a:ext cx="256109" cy="339595"/>
              </a:xfrm>
              <a:custGeom>
                <a:avLst/>
                <a:gdLst/>
                <a:ahLst/>
                <a:cxnLst/>
                <a:rect l="l" t="t" r="r" b="b"/>
                <a:pathLst>
                  <a:path w="7341" h="9734" extrusionOk="0">
                    <a:moveTo>
                      <a:pt x="0" y="1"/>
                    </a:moveTo>
                    <a:cubicBezTo>
                      <a:pt x="178" y="435"/>
                      <a:pt x="200" y="824"/>
                      <a:pt x="657" y="2604"/>
                    </a:cubicBezTo>
                    <a:cubicBezTo>
                      <a:pt x="1312" y="5073"/>
                      <a:pt x="968" y="4484"/>
                      <a:pt x="2714" y="6775"/>
                    </a:cubicBezTo>
                    <a:cubicBezTo>
                      <a:pt x="4449" y="9054"/>
                      <a:pt x="6540" y="9555"/>
                      <a:pt x="6540" y="9555"/>
                    </a:cubicBezTo>
                    <a:lnTo>
                      <a:pt x="7341" y="9733"/>
                    </a:lnTo>
                    <a:lnTo>
                      <a:pt x="7341" y="8732"/>
                    </a:lnTo>
                    <a:lnTo>
                      <a:pt x="6663" y="6986"/>
                    </a:lnTo>
                    <a:cubicBezTo>
                      <a:pt x="6663" y="6986"/>
                      <a:pt x="5917" y="5796"/>
                      <a:pt x="5306" y="4161"/>
                    </a:cubicBezTo>
                    <a:cubicBezTo>
                      <a:pt x="5150" y="4061"/>
                      <a:pt x="4983" y="3972"/>
                      <a:pt x="4816" y="3905"/>
                    </a:cubicBezTo>
                    <a:cubicBezTo>
                      <a:pt x="4527" y="3772"/>
                      <a:pt x="4216" y="3694"/>
                      <a:pt x="3904" y="3605"/>
                    </a:cubicBezTo>
                    <a:cubicBezTo>
                      <a:pt x="3604" y="3516"/>
                      <a:pt x="3304" y="3416"/>
                      <a:pt x="3048" y="3226"/>
                    </a:cubicBezTo>
                    <a:cubicBezTo>
                      <a:pt x="2837" y="3060"/>
                      <a:pt x="2669" y="2860"/>
                      <a:pt x="2514" y="2648"/>
                    </a:cubicBezTo>
                    <a:cubicBezTo>
                      <a:pt x="2214" y="2215"/>
                      <a:pt x="2002" y="1725"/>
                      <a:pt x="1702" y="1280"/>
                    </a:cubicBezTo>
                    <a:cubicBezTo>
                      <a:pt x="1557" y="1069"/>
                      <a:pt x="1401" y="869"/>
                      <a:pt x="1201" y="702"/>
                    </a:cubicBezTo>
                    <a:cubicBezTo>
                      <a:pt x="1001" y="524"/>
                      <a:pt x="779" y="391"/>
                      <a:pt x="556" y="268"/>
                    </a:cubicBezTo>
                    <a:cubicBezTo>
                      <a:pt x="368" y="179"/>
                      <a:pt x="190" y="90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53" name="Google Shape;3053;p8"/>
              <p:cNvSpPr/>
              <p:nvPr/>
            </p:nvSpPr>
            <p:spPr>
              <a:xfrm>
                <a:off x="1722914" y="2331456"/>
                <a:ext cx="120327" cy="126153"/>
              </a:xfrm>
              <a:custGeom>
                <a:avLst/>
                <a:gdLst/>
                <a:ahLst/>
                <a:cxnLst/>
                <a:rect l="l" t="t" r="r" b="b"/>
                <a:pathLst>
                  <a:path w="3449" h="3616" extrusionOk="0">
                    <a:moveTo>
                      <a:pt x="1" y="0"/>
                    </a:moveTo>
                    <a:cubicBezTo>
                      <a:pt x="101" y="178"/>
                      <a:pt x="213" y="356"/>
                      <a:pt x="334" y="512"/>
                    </a:cubicBezTo>
                    <a:cubicBezTo>
                      <a:pt x="858" y="1268"/>
                      <a:pt x="1602" y="1814"/>
                      <a:pt x="2304" y="2403"/>
                    </a:cubicBezTo>
                    <a:cubicBezTo>
                      <a:pt x="2470" y="2548"/>
                      <a:pt x="2637" y="2692"/>
                      <a:pt x="2793" y="2847"/>
                    </a:cubicBezTo>
                    <a:cubicBezTo>
                      <a:pt x="2926" y="3015"/>
                      <a:pt x="3060" y="3181"/>
                      <a:pt x="3193" y="3337"/>
                    </a:cubicBezTo>
                    <a:cubicBezTo>
                      <a:pt x="3282" y="3426"/>
                      <a:pt x="3371" y="3526"/>
                      <a:pt x="3449" y="3615"/>
                    </a:cubicBezTo>
                    <a:cubicBezTo>
                      <a:pt x="3449" y="3593"/>
                      <a:pt x="3438" y="3581"/>
                      <a:pt x="3426" y="3571"/>
                    </a:cubicBezTo>
                    <a:cubicBezTo>
                      <a:pt x="3426" y="3559"/>
                      <a:pt x="3426" y="3559"/>
                      <a:pt x="3416" y="3549"/>
                    </a:cubicBezTo>
                    <a:cubicBezTo>
                      <a:pt x="3416" y="3537"/>
                      <a:pt x="3404" y="3526"/>
                      <a:pt x="3393" y="3515"/>
                    </a:cubicBezTo>
                    <a:cubicBezTo>
                      <a:pt x="3393" y="3504"/>
                      <a:pt x="3393" y="3504"/>
                      <a:pt x="3382" y="3493"/>
                    </a:cubicBezTo>
                    <a:lnTo>
                      <a:pt x="3349" y="3426"/>
                    </a:lnTo>
                    <a:lnTo>
                      <a:pt x="3337" y="3426"/>
                    </a:lnTo>
                    <a:lnTo>
                      <a:pt x="3305" y="3359"/>
                    </a:lnTo>
                    <a:cubicBezTo>
                      <a:pt x="3305" y="3348"/>
                      <a:pt x="3293" y="3337"/>
                      <a:pt x="3293" y="3337"/>
                    </a:cubicBezTo>
                    <a:lnTo>
                      <a:pt x="3260" y="3270"/>
                    </a:lnTo>
                    <a:cubicBezTo>
                      <a:pt x="3248" y="3259"/>
                      <a:pt x="3248" y="3259"/>
                      <a:pt x="3248" y="3248"/>
                    </a:cubicBezTo>
                    <a:cubicBezTo>
                      <a:pt x="3226" y="3215"/>
                      <a:pt x="3216" y="3181"/>
                      <a:pt x="3193" y="3148"/>
                    </a:cubicBezTo>
                    <a:cubicBezTo>
                      <a:pt x="3171" y="3114"/>
                      <a:pt x="3159" y="3081"/>
                      <a:pt x="3137" y="3059"/>
                    </a:cubicBezTo>
                    <a:cubicBezTo>
                      <a:pt x="3137" y="3048"/>
                      <a:pt x="3127" y="3037"/>
                      <a:pt x="3127" y="3025"/>
                    </a:cubicBezTo>
                    <a:cubicBezTo>
                      <a:pt x="3104" y="3003"/>
                      <a:pt x="3093" y="2970"/>
                      <a:pt x="3082" y="2948"/>
                    </a:cubicBezTo>
                    <a:cubicBezTo>
                      <a:pt x="3082" y="2936"/>
                      <a:pt x="3070" y="2926"/>
                      <a:pt x="3070" y="2926"/>
                    </a:cubicBezTo>
                    <a:cubicBezTo>
                      <a:pt x="2581" y="2303"/>
                      <a:pt x="2170" y="1613"/>
                      <a:pt x="1780" y="957"/>
                    </a:cubicBezTo>
                    <a:cubicBezTo>
                      <a:pt x="1703" y="823"/>
                      <a:pt x="1614" y="690"/>
                      <a:pt x="1536" y="556"/>
                    </a:cubicBezTo>
                    <a:cubicBezTo>
                      <a:pt x="1458" y="523"/>
                      <a:pt x="1380" y="501"/>
                      <a:pt x="1291" y="467"/>
                    </a:cubicBezTo>
                    <a:lnTo>
                      <a:pt x="1291" y="467"/>
                    </a:lnTo>
                    <a:lnTo>
                      <a:pt x="1525" y="835"/>
                    </a:lnTo>
                    <a:cubicBezTo>
                      <a:pt x="1847" y="1379"/>
                      <a:pt x="2170" y="1925"/>
                      <a:pt x="2514" y="2447"/>
                    </a:cubicBezTo>
                    <a:cubicBezTo>
                      <a:pt x="1881" y="1902"/>
                      <a:pt x="1180" y="1391"/>
                      <a:pt x="657" y="756"/>
                    </a:cubicBezTo>
                    <a:cubicBezTo>
                      <a:pt x="502" y="556"/>
                      <a:pt x="357" y="345"/>
                      <a:pt x="213" y="123"/>
                    </a:cubicBezTo>
                    <a:cubicBezTo>
                      <a:pt x="146" y="89"/>
                      <a:pt x="68" y="45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54" name="Google Shape;3054;p8"/>
              <p:cNvSpPr/>
              <p:nvPr/>
            </p:nvSpPr>
            <p:spPr>
              <a:xfrm>
                <a:off x="1654637" y="2240641"/>
                <a:ext cx="206848" cy="260784"/>
              </a:xfrm>
              <a:custGeom>
                <a:avLst/>
                <a:gdLst/>
                <a:ahLst/>
                <a:cxnLst/>
                <a:rect l="l" t="t" r="r" b="b"/>
                <a:pathLst>
                  <a:path w="5929" h="7475" extrusionOk="0">
                    <a:moveTo>
                      <a:pt x="0" y="1"/>
                    </a:moveTo>
                    <a:lnTo>
                      <a:pt x="0" y="12"/>
                    </a:lnTo>
                    <a:cubicBezTo>
                      <a:pt x="5" y="16"/>
                      <a:pt x="10" y="20"/>
                      <a:pt x="15" y="24"/>
                    </a:cubicBezTo>
                    <a:lnTo>
                      <a:pt x="15" y="24"/>
                    </a:lnTo>
                    <a:cubicBezTo>
                      <a:pt x="10" y="16"/>
                      <a:pt x="5" y="8"/>
                      <a:pt x="0" y="1"/>
                    </a:cubicBezTo>
                    <a:close/>
                    <a:moveTo>
                      <a:pt x="15" y="24"/>
                    </a:moveTo>
                    <a:cubicBezTo>
                      <a:pt x="132" y="217"/>
                      <a:pt x="238" y="409"/>
                      <a:pt x="334" y="601"/>
                    </a:cubicBezTo>
                    <a:cubicBezTo>
                      <a:pt x="601" y="1124"/>
                      <a:pt x="813" y="1669"/>
                      <a:pt x="1046" y="2203"/>
                    </a:cubicBezTo>
                    <a:cubicBezTo>
                      <a:pt x="1458" y="3159"/>
                      <a:pt x="1980" y="4138"/>
                      <a:pt x="2870" y="4728"/>
                    </a:cubicBezTo>
                    <a:cubicBezTo>
                      <a:pt x="3292" y="5017"/>
                      <a:pt x="3849" y="5139"/>
                      <a:pt x="4204" y="5517"/>
                    </a:cubicBezTo>
                    <a:cubicBezTo>
                      <a:pt x="4560" y="5885"/>
                      <a:pt x="4716" y="6385"/>
                      <a:pt x="5050" y="6763"/>
                    </a:cubicBezTo>
                    <a:cubicBezTo>
                      <a:pt x="5294" y="7052"/>
                      <a:pt x="5595" y="7286"/>
                      <a:pt x="5929" y="7475"/>
                    </a:cubicBezTo>
                    <a:lnTo>
                      <a:pt x="5828" y="7230"/>
                    </a:lnTo>
                    <a:cubicBezTo>
                      <a:pt x="5673" y="7130"/>
                      <a:pt x="5517" y="7008"/>
                      <a:pt x="5383" y="6874"/>
                    </a:cubicBezTo>
                    <a:cubicBezTo>
                      <a:pt x="5205" y="6708"/>
                      <a:pt x="5061" y="6518"/>
                      <a:pt x="4939" y="6307"/>
                    </a:cubicBezTo>
                    <a:cubicBezTo>
                      <a:pt x="4805" y="6085"/>
                      <a:pt x="4683" y="5851"/>
                      <a:pt x="4538" y="5640"/>
                    </a:cubicBezTo>
                    <a:cubicBezTo>
                      <a:pt x="4394" y="5440"/>
                      <a:pt x="4204" y="5272"/>
                      <a:pt x="3994" y="5139"/>
                    </a:cubicBezTo>
                    <a:cubicBezTo>
                      <a:pt x="3760" y="5006"/>
                      <a:pt x="3526" y="4917"/>
                      <a:pt x="3292" y="4795"/>
                    </a:cubicBezTo>
                    <a:cubicBezTo>
                      <a:pt x="2347" y="4316"/>
                      <a:pt x="1769" y="3359"/>
                      <a:pt x="1347" y="2425"/>
                    </a:cubicBezTo>
                    <a:cubicBezTo>
                      <a:pt x="1102" y="1881"/>
                      <a:pt x="890" y="1325"/>
                      <a:pt x="623" y="779"/>
                    </a:cubicBezTo>
                    <a:cubicBezTo>
                      <a:pt x="612" y="768"/>
                      <a:pt x="601" y="746"/>
                      <a:pt x="590" y="724"/>
                    </a:cubicBezTo>
                    <a:cubicBezTo>
                      <a:pt x="556" y="679"/>
                      <a:pt x="534" y="635"/>
                      <a:pt x="501" y="590"/>
                    </a:cubicBezTo>
                    <a:cubicBezTo>
                      <a:pt x="360" y="384"/>
                      <a:pt x="208" y="188"/>
                      <a:pt x="15" y="24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55" name="Google Shape;3055;p8"/>
              <p:cNvSpPr/>
              <p:nvPr/>
            </p:nvSpPr>
            <p:spPr>
              <a:xfrm>
                <a:off x="1615458" y="2223581"/>
                <a:ext cx="218884" cy="324419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9299" extrusionOk="0">
                    <a:moveTo>
                      <a:pt x="0" y="0"/>
                    </a:moveTo>
                    <a:cubicBezTo>
                      <a:pt x="0" y="22"/>
                      <a:pt x="11" y="56"/>
                      <a:pt x="23" y="78"/>
                    </a:cubicBezTo>
                    <a:cubicBezTo>
                      <a:pt x="23" y="111"/>
                      <a:pt x="33" y="134"/>
                      <a:pt x="45" y="156"/>
                    </a:cubicBezTo>
                    <a:lnTo>
                      <a:pt x="45" y="167"/>
                    </a:lnTo>
                    <a:cubicBezTo>
                      <a:pt x="45" y="190"/>
                      <a:pt x="56" y="212"/>
                      <a:pt x="67" y="245"/>
                    </a:cubicBezTo>
                    <a:lnTo>
                      <a:pt x="67" y="256"/>
                    </a:lnTo>
                    <a:cubicBezTo>
                      <a:pt x="67" y="279"/>
                      <a:pt x="78" y="301"/>
                      <a:pt x="78" y="323"/>
                    </a:cubicBezTo>
                    <a:lnTo>
                      <a:pt x="89" y="334"/>
                    </a:lnTo>
                    <a:cubicBezTo>
                      <a:pt x="223" y="556"/>
                      <a:pt x="345" y="779"/>
                      <a:pt x="468" y="1013"/>
                    </a:cubicBezTo>
                    <a:cubicBezTo>
                      <a:pt x="701" y="1491"/>
                      <a:pt x="890" y="2002"/>
                      <a:pt x="1034" y="2525"/>
                    </a:cubicBezTo>
                    <a:cubicBezTo>
                      <a:pt x="1179" y="3070"/>
                      <a:pt x="1279" y="3626"/>
                      <a:pt x="1469" y="4171"/>
                    </a:cubicBezTo>
                    <a:cubicBezTo>
                      <a:pt x="1657" y="4694"/>
                      <a:pt x="1936" y="5161"/>
                      <a:pt x="2314" y="5573"/>
                    </a:cubicBezTo>
                    <a:cubicBezTo>
                      <a:pt x="2680" y="5973"/>
                      <a:pt x="3103" y="6329"/>
                      <a:pt x="3503" y="6696"/>
                    </a:cubicBezTo>
                    <a:cubicBezTo>
                      <a:pt x="4271" y="7397"/>
                      <a:pt x="4949" y="8186"/>
                      <a:pt x="5673" y="8932"/>
                    </a:cubicBezTo>
                    <a:cubicBezTo>
                      <a:pt x="5750" y="9009"/>
                      <a:pt x="5817" y="9087"/>
                      <a:pt x="5895" y="9165"/>
                    </a:cubicBezTo>
                    <a:cubicBezTo>
                      <a:pt x="6051" y="9221"/>
                      <a:pt x="6173" y="9265"/>
                      <a:pt x="6273" y="9298"/>
                    </a:cubicBezTo>
                    <a:cubicBezTo>
                      <a:pt x="6184" y="9221"/>
                      <a:pt x="6106" y="9143"/>
                      <a:pt x="6029" y="9054"/>
                    </a:cubicBezTo>
                    <a:cubicBezTo>
                      <a:pt x="5295" y="8331"/>
                      <a:pt x="4627" y="7553"/>
                      <a:pt x="3893" y="6841"/>
                    </a:cubicBezTo>
                    <a:cubicBezTo>
                      <a:pt x="3493" y="6463"/>
                      <a:pt x="3070" y="6117"/>
                      <a:pt x="2680" y="5739"/>
                    </a:cubicBezTo>
                    <a:cubicBezTo>
                      <a:pt x="2280" y="5339"/>
                      <a:pt x="1946" y="4906"/>
                      <a:pt x="1724" y="4394"/>
                    </a:cubicBezTo>
                    <a:cubicBezTo>
                      <a:pt x="1501" y="3871"/>
                      <a:pt x="1380" y="3315"/>
                      <a:pt x="1246" y="2770"/>
                    </a:cubicBezTo>
                    <a:cubicBezTo>
                      <a:pt x="1113" y="2236"/>
                      <a:pt x="945" y="1725"/>
                      <a:pt x="712" y="1235"/>
                    </a:cubicBezTo>
                    <a:cubicBezTo>
                      <a:pt x="512" y="801"/>
                      <a:pt x="267" y="390"/>
                      <a:pt x="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56" name="Google Shape;3056;p8"/>
              <p:cNvSpPr/>
              <p:nvPr/>
            </p:nvSpPr>
            <p:spPr>
              <a:xfrm>
                <a:off x="1624005" y="2222011"/>
                <a:ext cx="244840" cy="331815"/>
              </a:xfrm>
              <a:custGeom>
                <a:avLst/>
                <a:gdLst/>
                <a:ahLst/>
                <a:cxnLst/>
                <a:rect l="l" t="t" r="r" b="b"/>
                <a:pathLst>
                  <a:path w="7018" h="951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89" y="334"/>
                      <a:pt x="556" y="690"/>
                      <a:pt x="789" y="1068"/>
                    </a:cubicBezTo>
                    <a:cubicBezTo>
                      <a:pt x="1078" y="1513"/>
                      <a:pt x="1290" y="2003"/>
                      <a:pt x="1457" y="2514"/>
                    </a:cubicBezTo>
                    <a:cubicBezTo>
                      <a:pt x="1624" y="3026"/>
                      <a:pt x="1768" y="3560"/>
                      <a:pt x="1968" y="4061"/>
                    </a:cubicBezTo>
                    <a:cubicBezTo>
                      <a:pt x="2158" y="4516"/>
                      <a:pt x="2402" y="4951"/>
                      <a:pt x="2747" y="5295"/>
                    </a:cubicBezTo>
                    <a:cubicBezTo>
                      <a:pt x="3125" y="5662"/>
                      <a:pt x="3614" y="5863"/>
                      <a:pt x="4049" y="6140"/>
                    </a:cubicBezTo>
                    <a:cubicBezTo>
                      <a:pt x="4894" y="6686"/>
                      <a:pt x="5461" y="7531"/>
                      <a:pt x="6039" y="8332"/>
                    </a:cubicBezTo>
                    <a:cubicBezTo>
                      <a:pt x="6340" y="8743"/>
                      <a:pt x="6651" y="9155"/>
                      <a:pt x="7018" y="9511"/>
                    </a:cubicBezTo>
                    <a:lnTo>
                      <a:pt x="7018" y="9288"/>
                    </a:lnTo>
                    <a:cubicBezTo>
                      <a:pt x="6773" y="9032"/>
                      <a:pt x="6551" y="8743"/>
                      <a:pt x="6340" y="8465"/>
                    </a:cubicBezTo>
                    <a:cubicBezTo>
                      <a:pt x="5761" y="7687"/>
                      <a:pt x="5238" y="6841"/>
                      <a:pt x="4460" y="6241"/>
                    </a:cubicBezTo>
                    <a:cubicBezTo>
                      <a:pt x="4037" y="5929"/>
                      <a:pt x="3548" y="5740"/>
                      <a:pt x="3137" y="5418"/>
                    </a:cubicBezTo>
                    <a:cubicBezTo>
                      <a:pt x="2736" y="5128"/>
                      <a:pt x="2447" y="4706"/>
                      <a:pt x="2235" y="4261"/>
                    </a:cubicBezTo>
                    <a:cubicBezTo>
                      <a:pt x="2013" y="3782"/>
                      <a:pt x="1857" y="3271"/>
                      <a:pt x="1701" y="2771"/>
                    </a:cubicBezTo>
                    <a:cubicBezTo>
                      <a:pt x="1546" y="2259"/>
                      <a:pt x="1357" y="1770"/>
                      <a:pt x="1090" y="1313"/>
                    </a:cubicBezTo>
                    <a:cubicBezTo>
                      <a:pt x="845" y="880"/>
                      <a:pt x="556" y="490"/>
                      <a:pt x="245" y="123"/>
                    </a:cubicBezTo>
                    <a:cubicBezTo>
                      <a:pt x="233" y="123"/>
                      <a:pt x="233" y="123"/>
                      <a:pt x="233" y="112"/>
                    </a:cubicBezTo>
                    <a:cubicBezTo>
                      <a:pt x="156" y="79"/>
                      <a:pt x="77" y="35"/>
                      <a:pt x="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57" name="Google Shape;3057;p8"/>
              <p:cNvSpPr/>
              <p:nvPr/>
            </p:nvSpPr>
            <p:spPr>
              <a:xfrm>
                <a:off x="1630215" y="2247026"/>
                <a:ext cx="227013" cy="247108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7083" extrusionOk="0">
                    <a:moveTo>
                      <a:pt x="3514" y="1"/>
                    </a:moveTo>
                    <a:cubicBezTo>
                      <a:pt x="3439" y="1"/>
                      <a:pt x="3363" y="14"/>
                      <a:pt x="3292" y="29"/>
                    </a:cubicBezTo>
                    <a:cubicBezTo>
                      <a:pt x="3225" y="40"/>
                      <a:pt x="3159" y="52"/>
                      <a:pt x="3103" y="52"/>
                    </a:cubicBezTo>
                    <a:cubicBezTo>
                      <a:pt x="3099" y="51"/>
                      <a:pt x="3096" y="51"/>
                      <a:pt x="3092" y="51"/>
                    </a:cubicBezTo>
                    <a:cubicBezTo>
                      <a:pt x="2949" y="51"/>
                      <a:pt x="2562" y="269"/>
                      <a:pt x="2291" y="941"/>
                    </a:cubicBezTo>
                    <a:cubicBezTo>
                      <a:pt x="2057" y="1497"/>
                      <a:pt x="1857" y="1664"/>
                      <a:pt x="1579" y="1764"/>
                    </a:cubicBezTo>
                    <a:cubicBezTo>
                      <a:pt x="1312" y="1864"/>
                      <a:pt x="845" y="1764"/>
                      <a:pt x="556" y="1987"/>
                    </a:cubicBezTo>
                    <a:cubicBezTo>
                      <a:pt x="267" y="2220"/>
                      <a:pt x="289" y="2009"/>
                      <a:pt x="245" y="2576"/>
                    </a:cubicBezTo>
                    <a:cubicBezTo>
                      <a:pt x="189" y="3132"/>
                      <a:pt x="255" y="3154"/>
                      <a:pt x="189" y="3566"/>
                    </a:cubicBezTo>
                    <a:cubicBezTo>
                      <a:pt x="111" y="3989"/>
                      <a:pt x="0" y="4167"/>
                      <a:pt x="534" y="4645"/>
                    </a:cubicBezTo>
                    <a:cubicBezTo>
                      <a:pt x="1068" y="5134"/>
                      <a:pt x="1657" y="4945"/>
                      <a:pt x="2213" y="5757"/>
                    </a:cubicBezTo>
                    <a:cubicBezTo>
                      <a:pt x="2769" y="6580"/>
                      <a:pt x="2447" y="6280"/>
                      <a:pt x="3080" y="6703"/>
                    </a:cubicBezTo>
                    <a:cubicBezTo>
                      <a:pt x="3604" y="7052"/>
                      <a:pt x="4318" y="7082"/>
                      <a:pt x="4550" y="7082"/>
                    </a:cubicBezTo>
                    <a:cubicBezTo>
                      <a:pt x="4599" y="7082"/>
                      <a:pt x="4627" y="7081"/>
                      <a:pt x="4627" y="7081"/>
                    </a:cubicBezTo>
                    <a:lnTo>
                      <a:pt x="6506" y="5457"/>
                    </a:lnTo>
                    <a:lnTo>
                      <a:pt x="6017" y="2009"/>
                    </a:lnTo>
                    <a:cubicBezTo>
                      <a:pt x="6017" y="2009"/>
                      <a:pt x="5761" y="1542"/>
                      <a:pt x="4815" y="897"/>
                    </a:cubicBezTo>
                    <a:cubicBezTo>
                      <a:pt x="3859" y="262"/>
                      <a:pt x="3992" y="207"/>
                      <a:pt x="3770" y="74"/>
                    </a:cubicBezTo>
                    <a:cubicBezTo>
                      <a:pt x="3692" y="19"/>
                      <a:pt x="3604" y="1"/>
                      <a:pt x="3514" y="1"/>
                    </a:cubicBezTo>
                    <a:close/>
                  </a:path>
                </a:pathLst>
              </a:custGeom>
              <a:solidFill>
                <a:srgbClr val="C0DB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58" name="Google Shape;3058;p8"/>
              <p:cNvSpPr/>
              <p:nvPr/>
            </p:nvSpPr>
            <p:spPr>
              <a:xfrm>
                <a:off x="1636007" y="2308011"/>
                <a:ext cx="221222" cy="179845"/>
              </a:xfrm>
              <a:custGeom>
                <a:avLst/>
                <a:gdLst/>
                <a:ahLst/>
                <a:cxnLst/>
                <a:rect l="l" t="t" r="r" b="b"/>
                <a:pathLst>
                  <a:path w="6341" h="5155" extrusionOk="0">
                    <a:moveTo>
                      <a:pt x="2728" y="1"/>
                    </a:moveTo>
                    <a:cubicBezTo>
                      <a:pt x="2572" y="1"/>
                      <a:pt x="2415" y="15"/>
                      <a:pt x="2269" y="49"/>
                    </a:cubicBezTo>
                    <a:cubicBezTo>
                      <a:pt x="1858" y="172"/>
                      <a:pt x="1547" y="484"/>
                      <a:pt x="1157" y="617"/>
                    </a:cubicBezTo>
                    <a:cubicBezTo>
                      <a:pt x="835" y="728"/>
                      <a:pt x="457" y="717"/>
                      <a:pt x="178" y="895"/>
                    </a:cubicBezTo>
                    <a:cubicBezTo>
                      <a:pt x="145" y="917"/>
                      <a:pt x="112" y="951"/>
                      <a:pt x="89" y="984"/>
                    </a:cubicBezTo>
                    <a:cubicBezTo>
                      <a:pt x="34" y="1106"/>
                      <a:pt x="178" y="1240"/>
                      <a:pt x="145" y="1373"/>
                    </a:cubicBezTo>
                    <a:cubicBezTo>
                      <a:pt x="123" y="1418"/>
                      <a:pt x="89" y="1451"/>
                      <a:pt x="56" y="1485"/>
                    </a:cubicBezTo>
                    <a:cubicBezTo>
                      <a:pt x="56" y="1573"/>
                      <a:pt x="45" y="1673"/>
                      <a:pt x="23" y="1818"/>
                    </a:cubicBezTo>
                    <a:cubicBezTo>
                      <a:pt x="12" y="1851"/>
                      <a:pt x="12" y="1885"/>
                      <a:pt x="0" y="1918"/>
                    </a:cubicBezTo>
                    <a:cubicBezTo>
                      <a:pt x="134" y="2263"/>
                      <a:pt x="435" y="2541"/>
                      <a:pt x="779" y="2741"/>
                    </a:cubicBezTo>
                    <a:cubicBezTo>
                      <a:pt x="1135" y="2953"/>
                      <a:pt x="1525" y="3097"/>
                      <a:pt x="1891" y="3286"/>
                    </a:cubicBezTo>
                    <a:cubicBezTo>
                      <a:pt x="2358" y="3519"/>
                      <a:pt x="2781" y="3831"/>
                      <a:pt x="3204" y="4142"/>
                    </a:cubicBezTo>
                    <a:cubicBezTo>
                      <a:pt x="3537" y="4376"/>
                      <a:pt x="3860" y="4621"/>
                      <a:pt x="4127" y="4921"/>
                    </a:cubicBezTo>
                    <a:cubicBezTo>
                      <a:pt x="4205" y="5021"/>
                      <a:pt x="4305" y="5143"/>
                      <a:pt x="4439" y="5155"/>
                    </a:cubicBezTo>
                    <a:cubicBezTo>
                      <a:pt x="4516" y="5155"/>
                      <a:pt x="4583" y="5133"/>
                      <a:pt x="4649" y="5099"/>
                    </a:cubicBezTo>
                    <a:cubicBezTo>
                      <a:pt x="4706" y="5077"/>
                      <a:pt x="4750" y="5066"/>
                      <a:pt x="4795" y="5044"/>
                    </a:cubicBezTo>
                    <a:lnTo>
                      <a:pt x="6340" y="3709"/>
                    </a:lnTo>
                    <a:lnTo>
                      <a:pt x="6040" y="1573"/>
                    </a:lnTo>
                    <a:cubicBezTo>
                      <a:pt x="5996" y="1540"/>
                      <a:pt x="5940" y="1507"/>
                      <a:pt x="5884" y="1485"/>
                    </a:cubicBezTo>
                    <a:cubicBezTo>
                      <a:pt x="5695" y="1384"/>
                      <a:pt x="5473" y="1373"/>
                      <a:pt x="5262" y="1351"/>
                    </a:cubicBezTo>
                    <a:cubicBezTo>
                      <a:pt x="4783" y="1307"/>
                      <a:pt x="4283" y="1151"/>
                      <a:pt x="4016" y="783"/>
                    </a:cubicBezTo>
                    <a:cubicBezTo>
                      <a:pt x="3893" y="617"/>
                      <a:pt x="3838" y="427"/>
                      <a:pt x="3693" y="283"/>
                    </a:cubicBezTo>
                    <a:cubicBezTo>
                      <a:pt x="3493" y="83"/>
                      <a:pt x="3171" y="27"/>
                      <a:pt x="2870" y="5"/>
                    </a:cubicBezTo>
                    <a:cubicBezTo>
                      <a:pt x="2823" y="2"/>
                      <a:pt x="2776" y="1"/>
                      <a:pt x="2728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59" name="Google Shape;3059;p8"/>
              <p:cNvSpPr/>
              <p:nvPr/>
            </p:nvSpPr>
            <p:spPr>
              <a:xfrm>
                <a:off x="1772595" y="2278670"/>
                <a:ext cx="15560" cy="32620"/>
              </a:xfrm>
              <a:custGeom>
                <a:avLst/>
                <a:gdLst/>
                <a:ahLst/>
                <a:cxnLst/>
                <a:rect l="l" t="t" r="r" b="b"/>
                <a:pathLst>
                  <a:path w="446" h="935" extrusionOk="0">
                    <a:moveTo>
                      <a:pt x="12" y="1"/>
                    </a:moveTo>
                    <a:cubicBezTo>
                      <a:pt x="0" y="1"/>
                      <a:pt x="0" y="12"/>
                      <a:pt x="0" y="12"/>
                    </a:cubicBezTo>
                    <a:cubicBezTo>
                      <a:pt x="23" y="257"/>
                      <a:pt x="56" y="479"/>
                      <a:pt x="201" y="679"/>
                    </a:cubicBezTo>
                    <a:cubicBezTo>
                      <a:pt x="279" y="768"/>
                      <a:pt x="346" y="846"/>
                      <a:pt x="423" y="935"/>
                    </a:cubicBezTo>
                    <a:cubicBezTo>
                      <a:pt x="435" y="924"/>
                      <a:pt x="435" y="902"/>
                      <a:pt x="445" y="890"/>
                    </a:cubicBezTo>
                    <a:cubicBezTo>
                      <a:pt x="368" y="813"/>
                      <a:pt x="301" y="735"/>
                      <a:pt x="234" y="646"/>
                    </a:cubicBezTo>
                    <a:cubicBezTo>
                      <a:pt x="89" y="457"/>
                      <a:pt x="56" y="245"/>
                      <a:pt x="34" y="23"/>
                    </a:cubicBezTo>
                    <a:cubicBezTo>
                      <a:pt x="34" y="12"/>
                      <a:pt x="23" y="1"/>
                      <a:pt x="12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60" name="Google Shape;3060;p8"/>
              <p:cNvSpPr/>
              <p:nvPr/>
            </p:nvSpPr>
            <p:spPr>
              <a:xfrm>
                <a:off x="1727589" y="2274413"/>
                <a:ext cx="46575" cy="559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603" extrusionOk="0">
                    <a:moveTo>
                      <a:pt x="34" y="1"/>
                    </a:moveTo>
                    <a:cubicBezTo>
                      <a:pt x="0" y="1"/>
                      <a:pt x="0" y="45"/>
                      <a:pt x="34" y="67"/>
                    </a:cubicBezTo>
                    <a:cubicBezTo>
                      <a:pt x="323" y="268"/>
                      <a:pt x="556" y="501"/>
                      <a:pt x="757" y="790"/>
                    </a:cubicBezTo>
                    <a:cubicBezTo>
                      <a:pt x="857" y="923"/>
                      <a:pt x="946" y="1068"/>
                      <a:pt x="1023" y="1213"/>
                    </a:cubicBezTo>
                    <a:cubicBezTo>
                      <a:pt x="1046" y="1224"/>
                      <a:pt x="1057" y="1235"/>
                      <a:pt x="1068" y="1246"/>
                    </a:cubicBezTo>
                    <a:cubicBezTo>
                      <a:pt x="1169" y="1346"/>
                      <a:pt x="1235" y="1479"/>
                      <a:pt x="1302" y="1602"/>
                    </a:cubicBezTo>
                    <a:cubicBezTo>
                      <a:pt x="1313" y="1602"/>
                      <a:pt x="1324" y="1591"/>
                      <a:pt x="1335" y="1591"/>
                    </a:cubicBezTo>
                    <a:cubicBezTo>
                      <a:pt x="1302" y="1524"/>
                      <a:pt x="1257" y="1457"/>
                      <a:pt x="1224" y="1390"/>
                    </a:cubicBezTo>
                    <a:cubicBezTo>
                      <a:pt x="1080" y="1124"/>
                      <a:pt x="924" y="868"/>
                      <a:pt x="746" y="623"/>
                    </a:cubicBezTo>
                    <a:cubicBezTo>
                      <a:pt x="556" y="389"/>
                      <a:pt x="334" y="156"/>
                      <a:pt x="56" y="11"/>
                    </a:cubicBezTo>
                    <a:cubicBezTo>
                      <a:pt x="45" y="1"/>
                      <a:pt x="45" y="1"/>
                      <a:pt x="34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61" name="Google Shape;3061;p8"/>
              <p:cNvSpPr/>
              <p:nvPr/>
            </p:nvSpPr>
            <p:spPr>
              <a:xfrm>
                <a:off x="1763280" y="2316698"/>
                <a:ext cx="9734" cy="1399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40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89" y="134"/>
                      <a:pt x="156" y="267"/>
                      <a:pt x="234" y="401"/>
                    </a:cubicBezTo>
                    <a:cubicBezTo>
                      <a:pt x="257" y="401"/>
                      <a:pt x="267" y="390"/>
                      <a:pt x="279" y="390"/>
                    </a:cubicBezTo>
                    <a:cubicBezTo>
                      <a:pt x="212" y="267"/>
                      <a:pt x="146" y="134"/>
                      <a:pt x="45" y="34"/>
                    </a:cubicBezTo>
                    <a:cubicBezTo>
                      <a:pt x="34" y="23"/>
                      <a:pt x="23" y="12"/>
                      <a:pt x="0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62" name="Google Shape;3062;p8"/>
              <p:cNvSpPr/>
              <p:nvPr/>
            </p:nvSpPr>
            <p:spPr>
              <a:xfrm>
                <a:off x="1736904" y="2310488"/>
                <a:ext cx="15176" cy="20619"/>
              </a:xfrm>
              <a:custGeom>
                <a:avLst/>
                <a:gdLst/>
                <a:ahLst/>
                <a:cxnLst/>
                <a:rect l="l" t="t" r="r" b="b"/>
                <a:pathLst>
                  <a:path w="435" h="591" extrusionOk="0">
                    <a:moveTo>
                      <a:pt x="22" y="1"/>
                    </a:moveTo>
                    <a:cubicBezTo>
                      <a:pt x="12" y="1"/>
                      <a:pt x="0" y="1"/>
                      <a:pt x="12" y="12"/>
                    </a:cubicBezTo>
                    <a:cubicBezTo>
                      <a:pt x="56" y="190"/>
                      <a:pt x="156" y="346"/>
                      <a:pt x="279" y="490"/>
                    </a:cubicBezTo>
                    <a:cubicBezTo>
                      <a:pt x="301" y="512"/>
                      <a:pt x="323" y="534"/>
                      <a:pt x="334" y="557"/>
                    </a:cubicBezTo>
                    <a:lnTo>
                      <a:pt x="434" y="590"/>
                    </a:lnTo>
                    <a:cubicBezTo>
                      <a:pt x="279" y="423"/>
                      <a:pt x="145" y="235"/>
                      <a:pt x="56" y="12"/>
                    </a:cubicBezTo>
                    <a:cubicBezTo>
                      <a:pt x="56" y="1"/>
                      <a:pt x="34" y="1"/>
                      <a:pt x="22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63" name="Google Shape;3063;p8"/>
              <p:cNvSpPr/>
              <p:nvPr/>
            </p:nvSpPr>
            <p:spPr>
              <a:xfrm>
                <a:off x="1718274" y="2311255"/>
                <a:ext cx="10885" cy="18281"/>
              </a:xfrm>
              <a:custGeom>
                <a:avLst/>
                <a:gdLst/>
                <a:ahLst/>
                <a:cxnLst/>
                <a:rect l="l" t="t" r="r" b="b"/>
                <a:pathLst>
                  <a:path w="312" h="524" extrusionOk="0">
                    <a:moveTo>
                      <a:pt x="34" y="1"/>
                    </a:moveTo>
                    <a:cubicBezTo>
                      <a:pt x="12" y="1"/>
                      <a:pt x="0" y="1"/>
                      <a:pt x="12" y="23"/>
                    </a:cubicBezTo>
                    <a:cubicBezTo>
                      <a:pt x="67" y="201"/>
                      <a:pt x="156" y="368"/>
                      <a:pt x="257" y="524"/>
                    </a:cubicBezTo>
                    <a:cubicBezTo>
                      <a:pt x="279" y="524"/>
                      <a:pt x="301" y="512"/>
                      <a:pt x="312" y="512"/>
                    </a:cubicBezTo>
                    <a:cubicBezTo>
                      <a:pt x="223" y="357"/>
                      <a:pt x="134" y="190"/>
                      <a:pt x="67" y="23"/>
                    </a:cubicBezTo>
                    <a:cubicBezTo>
                      <a:pt x="56" y="1"/>
                      <a:pt x="45" y="1"/>
                      <a:pt x="34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64" name="Google Shape;3064;p8"/>
              <p:cNvSpPr/>
              <p:nvPr/>
            </p:nvSpPr>
            <p:spPr>
              <a:xfrm>
                <a:off x="1645706" y="2344643"/>
                <a:ext cx="51633" cy="15560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446" extrusionOk="0">
                    <a:moveTo>
                      <a:pt x="23" y="0"/>
                    </a:moveTo>
                    <a:cubicBezTo>
                      <a:pt x="1" y="0"/>
                      <a:pt x="1" y="34"/>
                      <a:pt x="23" y="45"/>
                    </a:cubicBezTo>
                    <a:cubicBezTo>
                      <a:pt x="290" y="178"/>
                      <a:pt x="590" y="257"/>
                      <a:pt x="901" y="323"/>
                    </a:cubicBezTo>
                    <a:cubicBezTo>
                      <a:pt x="1091" y="356"/>
                      <a:pt x="1291" y="401"/>
                      <a:pt x="1480" y="445"/>
                    </a:cubicBezTo>
                    <a:cubicBezTo>
                      <a:pt x="1480" y="423"/>
                      <a:pt x="1469" y="412"/>
                      <a:pt x="1469" y="390"/>
                    </a:cubicBezTo>
                    <a:cubicBezTo>
                      <a:pt x="1469" y="378"/>
                      <a:pt x="1457" y="368"/>
                      <a:pt x="1457" y="356"/>
                    </a:cubicBezTo>
                    <a:cubicBezTo>
                      <a:pt x="980" y="245"/>
                      <a:pt x="490" y="190"/>
                      <a:pt x="34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65" name="Google Shape;3065;p8"/>
              <p:cNvSpPr/>
              <p:nvPr/>
            </p:nvSpPr>
            <p:spPr>
              <a:xfrm>
                <a:off x="1685304" y="2327967"/>
                <a:ext cx="20967" cy="19049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46" extrusionOk="0">
                    <a:moveTo>
                      <a:pt x="233" y="0"/>
                    </a:moveTo>
                    <a:cubicBezTo>
                      <a:pt x="223" y="0"/>
                      <a:pt x="201" y="11"/>
                      <a:pt x="211" y="33"/>
                    </a:cubicBezTo>
                    <a:cubicBezTo>
                      <a:pt x="300" y="178"/>
                      <a:pt x="411" y="290"/>
                      <a:pt x="545" y="389"/>
                    </a:cubicBezTo>
                    <a:cubicBezTo>
                      <a:pt x="567" y="379"/>
                      <a:pt x="579" y="367"/>
                      <a:pt x="601" y="356"/>
                    </a:cubicBezTo>
                    <a:cubicBezTo>
                      <a:pt x="468" y="256"/>
                      <a:pt x="367" y="145"/>
                      <a:pt x="267" y="23"/>
                    </a:cubicBezTo>
                    <a:cubicBezTo>
                      <a:pt x="267" y="11"/>
                      <a:pt x="245" y="0"/>
                      <a:pt x="233" y="0"/>
                    </a:cubicBezTo>
                    <a:close/>
                    <a:moveTo>
                      <a:pt x="33" y="167"/>
                    </a:moveTo>
                    <a:cubicBezTo>
                      <a:pt x="11" y="167"/>
                      <a:pt x="0" y="178"/>
                      <a:pt x="11" y="201"/>
                    </a:cubicBezTo>
                    <a:cubicBezTo>
                      <a:pt x="100" y="334"/>
                      <a:pt x="223" y="445"/>
                      <a:pt x="356" y="545"/>
                    </a:cubicBezTo>
                    <a:cubicBezTo>
                      <a:pt x="367" y="534"/>
                      <a:pt x="379" y="523"/>
                      <a:pt x="401" y="512"/>
                    </a:cubicBezTo>
                    <a:cubicBezTo>
                      <a:pt x="267" y="423"/>
                      <a:pt x="145" y="312"/>
                      <a:pt x="56" y="178"/>
                    </a:cubicBezTo>
                    <a:cubicBezTo>
                      <a:pt x="45" y="167"/>
                      <a:pt x="33" y="167"/>
                      <a:pt x="33" y="167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66" name="Google Shape;3066;p8"/>
              <p:cNvSpPr/>
              <p:nvPr/>
            </p:nvSpPr>
            <p:spPr>
              <a:xfrm>
                <a:off x="1661231" y="2361704"/>
                <a:ext cx="46191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491" extrusionOk="0">
                    <a:moveTo>
                      <a:pt x="45" y="1"/>
                    </a:moveTo>
                    <a:cubicBezTo>
                      <a:pt x="23" y="1"/>
                      <a:pt x="1" y="34"/>
                      <a:pt x="34" y="57"/>
                    </a:cubicBezTo>
                    <a:cubicBezTo>
                      <a:pt x="189" y="179"/>
                      <a:pt x="401" y="245"/>
                      <a:pt x="601" y="290"/>
                    </a:cubicBezTo>
                    <a:cubicBezTo>
                      <a:pt x="779" y="334"/>
                      <a:pt x="968" y="368"/>
                      <a:pt x="1146" y="423"/>
                    </a:cubicBezTo>
                    <a:cubicBezTo>
                      <a:pt x="1202" y="446"/>
                      <a:pt x="1269" y="457"/>
                      <a:pt x="1324" y="490"/>
                    </a:cubicBezTo>
                    <a:cubicBezTo>
                      <a:pt x="1324" y="457"/>
                      <a:pt x="1313" y="423"/>
                      <a:pt x="1313" y="401"/>
                    </a:cubicBezTo>
                    <a:cubicBezTo>
                      <a:pt x="1246" y="379"/>
                      <a:pt x="1190" y="357"/>
                      <a:pt x="1124" y="334"/>
                    </a:cubicBezTo>
                    <a:cubicBezTo>
                      <a:pt x="946" y="279"/>
                      <a:pt x="757" y="245"/>
                      <a:pt x="579" y="201"/>
                    </a:cubicBezTo>
                    <a:cubicBezTo>
                      <a:pt x="490" y="179"/>
                      <a:pt x="401" y="156"/>
                      <a:pt x="323" y="123"/>
                    </a:cubicBezTo>
                    <a:cubicBezTo>
                      <a:pt x="234" y="90"/>
                      <a:pt x="157" y="45"/>
                      <a:pt x="78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67" name="Google Shape;3067;p8"/>
              <p:cNvSpPr/>
              <p:nvPr/>
            </p:nvSpPr>
            <p:spPr>
              <a:xfrm>
                <a:off x="1783445" y="2287985"/>
                <a:ext cx="7815" cy="15176"/>
              </a:xfrm>
              <a:custGeom>
                <a:avLst/>
                <a:gdLst/>
                <a:ahLst/>
                <a:cxnLst/>
                <a:rect l="l" t="t" r="r" b="b"/>
                <a:pathLst>
                  <a:path w="224" h="435" extrusionOk="0">
                    <a:moveTo>
                      <a:pt x="23" y="0"/>
                    </a:moveTo>
                    <a:cubicBezTo>
                      <a:pt x="12" y="0"/>
                      <a:pt x="1" y="0"/>
                      <a:pt x="12" y="12"/>
                    </a:cubicBezTo>
                    <a:cubicBezTo>
                      <a:pt x="45" y="168"/>
                      <a:pt x="124" y="301"/>
                      <a:pt x="201" y="435"/>
                    </a:cubicBezTo>
                    <a:cubicBezTo>
                      <a:pt x="213" y="423"/>
                      <a:pt x="213" y="401"/>
                      <a:pt x="223" y="390"/>
                    </a:cubicBezTo>
                    <a:cubicBezTo>
                      <a:pt x="157" y="267"/>
                      <a:pt x="90" y="145"/>
                      <a:pt x="45" y="12"/>
                    </a:cubicBezTo>
                    <a:cubicBezTo>
                      <a:pt x="45" y="0"/>
                      <a:pt x="35" y="0"/>
                      <a:pt x="23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68" name="Google Shape;3068;p8"/>
              <p:cNvSpPr/>
              <p:nvPr/>
            </p:nvSpPr>
            <p:spPr>
              <a:xfrm>
                <a:off x="1754732" y="2272878"/>
                <a:ext cx="30317" cy="46575"/>
              </a:xfrm>
              <a:custGeom>
                <a:avLst/>
                <a:gdLst/>
                <a:ahLst/>
                <a:cxnLst/>
                <a:rect l="l" t="t" r="r" b="b"/>
                <a:pathLst>
                  <a:path w="869" h="1335" extrusionOk="0">
                    <a:moveTo>
                      <a:pt x="12" y="0"/>
                    </a:moveTo>
                    <a:cubicBezTo>
                      <a:pt x="1" y="0"/>
                      <a:pt x="1" y="0"/>
                      <a:pt x="1" y="11"/>
                    </a:cubicBezTo>
                    <a:cubicBezTo>
                      <a:pt x="112" y="534"/>
                      <a:pt x="546" y="901"/>
                      <a:pt x="858" y="1335"/>
                    </a:cubicBezTo>
                    <a:cubicBezTo>
                      <a:pt x="858" y="1323"/>
                      <a:pt x="868" y="1313"/>
                      <a:pt x="868" y="1313"/>
                    </a:cubicBezTo>
                    <a:lnTo>
                      <a:pt x="868" y="1290"/>
                    </a:lnTo>
                    <a:cubicBezTo>
                      <a:pt x="579" y="878"/>
                      <a:pt x="179" y="512"/>
                      <a:pt x="35" y="22"/>
                    </a:cubicBezTo>
                    <a:cubicBezTo>
                      <a:pt x="35" y="11"/>
                      <a:pt x="23" y="0"/>
                      <a:pt x="12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69" name="Google Shape;3069;p8"/>
              <p:cNvSpPr/>
              <p:nvPr/>
            </p:nvSpPr>
            <p:spPr>
              <a:xfrm>
                <a:off x="1580534" y="2370077"/>
                <a:ext cx="181206" cy="170251"/>
              </a:xfrm>
              <a:custGeom>
                <a:avLst/>
                <a:gdLst/>
                <a:ahLst/>
                <a:cxnLst/>
                <a:rect l="l" t="t" r="r" b="b"/>
                <a:pathLst>
                  <a:path w="5194" h="4880" extrusionOk="0">
                    <a:moveTo>
                      <a:pt x="1709" y="1"/>
                    </a:moveTo>
                    <a:cubicBezTo>
                      <a:pt x="1647" y="1"/>
                      <a:pt x="1585" y="2"/>
                      <a:pt x="1524" y="5"/>
                    </a:cubicBezTo>
                    <a:cubicBezTo>
                      <a:pt x="1390" y="14"/>
                      <a:pt x="1261" y="21"/>
                      <a:pt x="1162" y="21"/>
                    </a:cubicBezTo>
                    <a:cubicBezTo>
                      <a:pt x="1121" y="21"/>
                      <a:pt x="1086" y="20"/>
                      <a:pt x="1057" y="17"/>
                    </a:cubicBezTo>
                    <a:cubicBezTo>
                      <a:pt x="1046" y="17"/>
                      <a:pt x="1036" y="17"/>
                      <a:pt x="1026" y="17"/>
                    </a:cubicBezTo>
                    <a:cubicBezTo>
                      <a:pt x="590" y="17"/>
                      <a:pt x="121" y="258"/>
                      <a:pt x="67" y="584"/>
                    </a:cubicBezTo>
                    <a:cubicBezTo>
                      <a:pt x="0" y="929"/>
                      <a:pt x="334" y="1285"/>
                      <a:pt x="567" y="1685"/>
                    </a:cubicBezTo>
                    <a:cubicBezTo>
                      <a:pt x="801" y="2096"/>
                      <a:pt x="868" y="2330"/>
                      <a:pt x="567" y="2652"/>
                    </a:cubicBezTo>
                    <a:cubicBezTo>
                      <a:pt x="267" y="2975"/>
                      <a:pt x="67" y="3020"/>
                      <a:pt x="401" y="3487"/>
                    </a:cubicBezTo>
                    <a:cubicBezTo>
                      <a:pt x="723" y="3943"/>
                      <a:pt x="856" y="4143"/>
                      <a:pt x="1380" y="4232"/>
                    </a:cubicBezTo>
                    <a:cubicBezTo>
                      <a:pt x="1480" y="4249"/>
                      <a:pt x="1555" y="4254"/>
                      <a:pt x="1616" y="4254"/>
                    </a:cubicBezTo>
                    <a:cubicBezTo>
                      <a:pt x="1677" y="4254"/>
                      <a:pt x="1724" y="4249"/>
                      <a:pt x="1768" y="4243"/>
                    </a:cubicBezTo>
                    <a:cubicBezTo>
                      <a:pt x="1813" y="4236"/>
                      <a:pt x="1851" y="4229"/>
                      <a:pt x="1894" y="4229"/>
                    </a:cubicBezTo>
                    <a:cubicBezTo>
                      <a:pt x="1980" y="4229"/>
                      <a:pt x="2084" y="4258"/>
                      <a:pt x="2292" y="4377"/>
                    </a:cubicBezTo>
                    <a:cubicBezTo>
                      <a:pt x="2814" y="4654"/>
                      <a:pt x="2480" y="4799"/>
                      <a:pt x="3570" y="4866"/>
                    </a:cubicBezTo>
                    <a:cubicBezTo>
                      <a:pt x="3726" y="4876"/>
                      <a:pt x="3870" y="4880"/>
                      <a:pt x="4003" y="4880"/>
                    </a:cubicBezTo>
                    <a:cubicBezTo>
                      <a:pt x="4802" y="4880"/>
                      <a:pt x="5194" y="4733"/>
                      <a:pt x="5194" y="4733"/>
                    </a:cubicBezTo>
                    <a:lnTo>
                      <a:pt x="4850" y="1396"/>
                    </a:lnTo>
                    <a:lnTo>
                      <a:pt x="3993" y="762"/>
                    </a:lnTo>
                    <a:cubicBezTo>
                      <a:pt x="3351" y="276"/>
                      <a:pt x="2536" y="1"/>
                      <a:pt x="1709" y="1"/>
                    </a:cubicBezTo>
                    <a:close/>
                  </a:path>
                </a:pathLst>
              </a:custGeom>
              <a:solidFill>
                <a:srgbClr val="C0DB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70" name="Google Shape;3070;p8"/>
              <p:cNvSpPr/>
              <p:nvPr/>
            </p:nvSpPr>
            <p:spPr>
              <a:xfrm>
                <a:off x="1619330" y="2393522"/>
                <a:ext cx="123816" cy="120118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443" extrusionOk="0">
                    <a:moveTo>
                      <a:pt x="1339" y="0"/>
                    </a:moveTo>
                    <a:cubicBezTo>
                      <a:pt x="1294" y="0"/>
                      <a:pt x="1248" y="4"/>
                      <a:pt x="1202" y="12"/>
                    </a:cubicBezTo>
                    <a:cubicBezTo>
                      <a:pt x="1135" y="23"/>
                      <a:pt x="1079" y="45"/>
                      <a:pt x="1035" y="90"/>
                    </a:cubicBezTo>
                    <a:cubicBezTo>
                      <a:pt x="979" y="134"/>
                      <a:pt x="957" y="190"/>
                      <a:pt x="913" y="245"/>
                    </a:cubicBezTo>
                    <a:cubicBezTo>
                      <a:pt x="723" y="457"/>
                      <a:pt x="290" y="357"/>
                      <a:pt x="134" y="591"/>
                    </a:cubicBezTo>
                    <a:cubicBezTo>
                      <a:pt x="100" y="635"/>
                      <a:pt x="90" y="702"/>
                      <a:pt x="67" y="757"/>
                    </a:cubicBezTo>
                    <a:cubicBezTo>
                      <a:pt x="34" y="880"/>
                      <a:pt x="1" y="1013"/>
                      <a:pt x="34" y="1147"/>
                    </a:cubicBezTo>
                    <a:cubicBezTo>
                      <a:pt x="78" y="1313"/>
                      <a:pt x="234" y="1447"/>
                      <a:pt x="300" y="1614"/>
                    </a:cubicBezTo>
                    <a:cubicBezTo>
                      <a:pt x="334" y="1714"/>
                      <a:pt x="345" y="1825"/>
                      <a:pt x="379" y="1925"/>
                    </a:cubicBezTo>
                    <a:cubicBezTo>
                      <a:pt x="434" y="2081"/>
                      <a:pt x="579" y="2181"/>
                      <a:pt x="712" y="2292"/>
                    </a:cubicBezTo>
                    <a:cubicBezTo>
                      <a:pt x="1035" y="2548"/>
                      <a:pt x="1368" y="2803"/>
                      <a:pt x="1702" y="3060"/>
                    </a:cubicBezTo>
                    <a:cubicBezTo>
                      <a:pt x="1847" y="3171"/>
                      <a:pt x="1991" y="3293"/>
                      <a:pt x="2169" y="3360"/>
                    </a:cubicBezTo>
                    <a:cubicBezTo>
                      <a:pt x="2302" y="3414"/>
                      <a:pt x="2448" y="3442"/>
                      <a:pt x="2593" y="3442"/>
                    </a:cubicBezTo>
                    <a:cubicBezTo>
                      <a:pt x="2715" y="3442"/>
                      <a:pt x="2836" y="3422"/>
                      <a:pt x="2948" y="3382"/>
                    </a:cubicBezTo>
                    <a:cubicBezTo>
                      <a:pt x="3048" y="3349"/>
                      <a:pt x="3170" y="3315"/>
                      <a:pt x="3214" y="3204"/>
                    </a:cubicBezTo>
                    <a:cubicBezTo>
                      <a:pt x="3237" y="3149"/>
                      <a:pt x="3226" y="3093"/>
                      <a:pt x="3248" y="3038"/>
                    </a:cubicBezTo>
                    <a:cubicBezTo>
                      <a:pt x="3271" y="2971"/>
                      <a:pt x="3315" y="2926"/>
                      <a:pt x="3370" y="2882"/>
                    </a:cubicBezTo>
                    <a:cubicBezTo>
                      <a:pt x="3493" y="2737"/>
                      <a:pt x="3548" y="2548"/>
                      <a:pt x="3537" y="2359"/>
                    </a:cubicBezTo>
                    <a:cubicBezTo>
                      <a:pt x="3526" y="2170"/>
                      <a:pt x="3471" y="1992"/>
                      <a:pt x="3415" y="1814"/>
                    </a:cubicBezTo>
                    <a:cubicBezTo>
                      <a:pt x="3359" y="1658"/>
                      <a:pt x="3303" y="1513"/>
                      <a:pt x="3214" y="1380"/>
                    </a:cubicBezTo>
                    <a:cubicBezTo>
                      <a:pt x="3081" y="1202"/>
                      <a:pt x="2892" y="1080"/>
                      <a:pt x="2725" y="935"/>
                    </a:cubicBezTo>
                    <a:cubicBezTo>
                      <a:pt x="2492" y="735"/>
                      <a:pt x="2302" y="490"/>
                      <a:pt x="2069" y="301"/>
                    </a:cubicBezTo>
                    <a:cubicBezTo>
                      <a:pt x="1861" y="131"/>
                      <a:pt x="1603" y="0"/>
                      <a:pt x="1339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71" name="Google Shape;3071;p8"/>
              <p:cNvSpPr/>
              <p:nvPr/>
            </p:nvSpPr>
            <p:spPr>
              <a:xfrm>
                <a:off x="1639880" y="2495187"/>
                <a:ext cx="33806" cy="6245"/>
              </a:xfrm>
              <a:custGeom>
                <a:avLst/>
                <a:gdLst/>
                <a:ahLst/>
                <a:cxnLst/>
                <a:rect l="l" t="t" r="r" b="b"/>
                <a:pathLst>
                  <a:path w="969" h="179" extrusionOk="0">
                    <a:moveTo>
                      <a:pt x="913" y="1"/>
                    </a:moveTo>
                    <a:cubicBezTo>
                      <a:pt x="690" y="67"/>
                      <a:pt x="468" y="124"/>
                      <a:pt x="235" y="124"/>
                    </a:cubicBezTo>
                    <a:cubicBezTo>
                      <a:pt x="168" y="124"/>
                      <a:pt x="101" y="112"/>
                      <a:pt x="34" y="112"/>
                    </a:cubicBezTo>
                    <a:lnTo>
                      <a:pt x="23" y="112"/>
                    </a:lnTo>
                    <a:cubicBezTo>
                      <a:pt x="1" y="112"/>
                      <a:pt x="12" y="146"/>
                      <a:pt x="34" y="156"/>
                    </a:cubicBezTo>
                    <a:cubicBezTo>
                      <a:pt x="123" y="179"/>
                      <a:pt x="223" y="179"/>
                      <a:pt x="312" y="179"/>
                    </a:cubicBezTo>
                    <a:cubicBezTo>
                      <a:pt x="502" y="179"/>
                      <a:pt x="680" y="146"/>
                      <a:pt x="857" y="101"/>
                    </a:cubicBezTo>
                    <a:cubicBezTo>
                      <a:pt x="890" y="90"/>
                      <a:pt x="935" y="67"/>
                      <a:pt x="969" y="57"/>
                    </a:cubicBezTo>
                    <a:lnTo>
                      <a:pt x="969" y="45"/>
                    </a:lnTo>
                    <a:cubicBezTo>
                      <a:pt x="957" y="23"/>
                      <a:pt x="935" y="12"/>
                      <a:pt x="913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72" name="Google Shape;3072;p8"/>
              <p:cNvSpPr/>
              <p:nvPr/>
            </p:nvSpPr>
            <p:spPr>
              <a:xfrm>
                <a:off x="1671698" y="2494419"/>
                <a:ext cx="1989" cy="2372"/>
              </a:xfrm>
              <a:custGeom>
                <a:avLst/>
                <a:gdLst/>
                <a:ahLst/>
                <a:cxnLst/>
                <a:rect l="l" t="t" r="r" b="b"/>
                <a:pathLst>
                  <a:path w="57" h="68" extrusionOk="0">
                    <a:moveTo>
                      <a:pt x="45" y="0"/>
                    </a:moveTo>
                    <a:cubicBezTo>
                      <a:pt x="34" y="12"/>
                      <a:pt x="23" y="12"/>
                      <a:pt x="1" y="23"/>
                    </a:cubicBezTo>
                    <a:cubicBezTo>
                      <a:pt x="23" y="34"/>
                      <a:pt x="45" y="45"/>
                      <a:pt x="57" y="67"/>
                    </a:cubicBezTo>
                    <a:cubicBezTo>
                      <a:pt x="57" y="45"/>
                      <a:pt x="57" y="23"/>
                      <a:pt x="45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73" name="Google Shape;3073;p8"/>
              <p:cNvSpPr/>
              <p:nvPr/>
            </p:nvSpPr>
            <p:spPr>
              <a:xfrm>
                <a:off x="1629797" y="2474637"/>
                <a:ext cx="18665" cy="471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135" extrusionOk="0">
                    <a:moveTo>
                      <a:pt x="457" y="1"/>
                    </a:moveTo>
                    <a:cubicBezTo>
                      <a:pt x="323" y="34"/>
                      <a:pt x="178" y="56"/>
                      <a:pt x="34" y="78"/>
                    </a:cubicBezTo>
                    <a:cubicBezTo>
                      <a:pt x="0" y="78"/>
                      <a:pt x="34" y="134"/>
                      <a:pt x="57" y="134"/>
                    </a:cubicBezTo>
                    <a:lnTo>
                      <a:pt x="67" y="134"/>
                    </a:lnTo>
                    <a:cubicBezTo>
                      <a:pt x="223" y="123"/>
                      <a:pt x="379" y="100"/>
                      <a:pt x="534" y="67"/>
                    </a:cubicBezTo>
                    <a:cubicBezTo>
                      <a:pt x="512" y="45"/>
                      <a:pt x="479" y="23"/>
                      <a:pt x="457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74" name="Google Shape;3074;p8"/>
              <p:cNvSpPr/>
              <p:nvPr/>
            </p:nvSpPr>
            <p:spPr>
              <a:xfrm>
                <a:off x="1645706" y="2466473"/>
                <a:ext cx="29899" cy="10536"/>
              </a:xfrm>
              <a:custGeom>
                <a:avLst/>
                <a:gdLst/>
                <a:ahLst/>
                <a:cxnLst/>
                <a:rect l="l" t="t" r="r" b="b"/>
                <a:pathLst>
                  <a:path w="857" h="302" extrusionOk="0">
                    <a:moveTo>
                      <a:pt x="846" y="1"/>
                    </a:moveTo>
                    <a:cubicBezTo>
                      <a:pt x="568" y="79"/>
                      <a:pt x="290" y="168"/>
                      <a:pt x="1" y="235"/>
                    </a:cubicBezTo>
                    <a:cubicBezTo>
                      <a:pt x="23" y="257"/>
                      <a:pt x="56" y="279"/>
                      <a:pt x="78" y="301"/>
                    </a:cubicBezTo>
                    <a:cubicBezTo>
                      <a:pt x="201" y="268"/>
                      <a:pt x="323" y="235"/>
                      <a:pt x="446" y="190"/>
                    </a:cubicBezTo>
                    <a:cubicBezTo>
                      <a:pt x="590" y="156"/>
                      <a:pt x="723" y="112"/>
                      <a:pt x="857" y="67"/>
                    </a:cubicBezTo>
                    <a:cubicBezTo>
                      <a:pt x="857" y="57"/>
                      <a:pt x="846" y="45"/>
                      <a:pt x="846" y="34"/>
                    </a:cubicBezTo>
                    <a:lnTo>
                      <a:pt x="846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75" name="Google Shape;3075;p8"/>
              <p:cNvSpPr/>
              <p:nvPr/>
            </p:nvSpPr>
            <p:spPr>
              <a:xfrm>
                <a:off x="1616225" y="2482417"/>
                <a:ext cx="41551" cy="11269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323" extrusionOk="0">
                    <a:moveTo>
                      <a:pt x="1124" y="0"/>
                    </a:moveTo>
                    <a:cubicBezTo>
                      <a:pt x="1012" y="33"/>
                      <a:pt x="913" y="67"/>
                      <a:pt x="801" y="100"/>
                    </a:cubicBezTo>
                    <a:cubicBezTo>
                      <a:pt x="545" y="189"/>
                      <a:pt x="290" y="233"/>
                      <a:pt x="34" y="289"/>
                    </a:cubicBezTo>
                    <a:cubicBezTo>
                      <a:pt x="1" y="289"/>
                      <a:pt x="23" y="322"/>
                      <a:pt x="45" y="322"/>
                    </a:cubicBezTo>
                    <a:cubicBezTo>
                      <a:pt x="345" y="312"/>
                      <a:pt x="646" y="223"/>
                      <a:pt x="923" y="134"/>
                    </a:cubicBezTo>
                    <a:cubicBezTo>
                      <a:pt x="1012" y="111"/>
                      <a:pt x="1101" y="78"/>
                      <a:pt x="1190" y="45"/>
                    </a:cubicBezTo>
                    <a:cubicBezTo>
                      <a:pt x="1168" y="22"/>
                      <a:pt x="1146" y="11"/>
                      <a:pt x="1124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76" name="Google Shape;3076;p8"/>
              <p:cNvSpPr/>
              <p:nvPr/>
            </p:nvSpPr>
            <p:spPr>
              <a:xfrm>
                <a:off x="1655405" y="2475021"/>
                <a:ext cx="20200" cy="8966"/>
              </a:xfrm>
              <a:custGeom>
                <a:avLst/>
                <a:gdLst/>
                <a:ahLst/>
                <a:cxnLst/>
                <a:rect l="l" t="t" r="r" b="b"/>
                <a:pathLst>
                  <a:path w="579" h="257" extrusionOk="0">
                    <a:moveTo>
                      <a:pt x="579" y="0"/>
                    </a:moveTo>
                    <a:lnTo>
                      <a:pt x="579" y="0"/>
                    </a:lnTo>
                    <a:cubicBezTo>
                      <a:pt x="524" y="12"/>
                      <a:pt x="468" y="34"/>
                      <a:pt x="412" y="56"/>
                    </a:cubicBezTo>
                    <a:cubicBezTo>
                      <a:pt x="279" y="101"/>
                      <a:pt x="134" y="156"/>
                      <a:pt x="1" y="212"/>
                    </a:cubicBezTo>
                    <a:cubicBezTo>
                      <a:pt x="23" y="223"/>
                      <a:pt x="45" y="234"/>
                      <a:pt x="67" y="257"/>
                    </a:cubicBezTo>
                    <a:cubicBezTo>
                      <a:pt x="223" y="201"/>
                      <a:pt x="379" y="134"/>
                      <a:pt x="546" y="79"/>
                    </a:cubicBezTo>
                    <a:cubicBezTo>
                      <a:pt x="557" y="45"/>
                      <a:pt x="568" y="23"/>
                      <a:pt x="579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77" name="Google Shape;3077;p8"/>
              <p:cNvSpPr/>
              <p:nvPr/>
            </p:nvSpPr>
            <p:spPr>
              <a:xfrm>
                <a:off x="1624354" y="2447843"/>
                <a:ext cx="5896" cy="314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90" extrusionOk="0">
                    <a:moveTo>
                      <a:pt x="23" y="1"/>
                    </a:moveTo>
                    <a:cubicBezTo>
                      <a:pt x="1" y="1"/>
                      <a:pt x="23" y="35"/>
                      <a:pt x="35" y="45"/>
                    </a:cubicBezTo>
                    <a:cubicBezTo>
                      <a:pt x="79" y="57"/>
                      <a:pt x="124" y="79"/>
                      <a:pt x="168" y="90"/>
                    </a:cubicBezTo>
                    <a:cubicBezTo>
                      <a:pt x="168" y="79"/>
                      <a:pt x="156" y="68"/>
                      <a:pt x="156" y="57"/>
                    </a:cubicBezTo>
                    <a:cubicBezTo>
                      <a:pt x="156" y="45"/>
                      <a:pt x="146" y="35"/>
                      <a:pt x="146" y="23"/>
                    </a:cubicBezTo>
                    <a:cubicBezTo>
                      <a:pt x="101" y="23"/>
                      <a:pt x="67" y="12"/>
                      <a:pt x="35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78" name="Google Shape;3078;p8"/>
              <p:cNvSpPr/>
              <p:nvPr/>
            </p:nvSpPr>
            <p:spPr>
              <a:xfrm>
                <a:off x="1629413" y="2448262"/>
                <a:ext cx="42737" cy="4291"/>
              </a:xfrm>
              <a:custGeom>
                <a:avLst/>
                <a:gdLst/>
                <a:ahLst/>
                <a:cxnLst/>
                <a:rect l="l" t="t" r="r" b="b"/>
                <a:pathLst>
                  <a:path w="1225" h="123" extrusionOk="0">
                    <a:moveTo>
                      <a:pt x="1202" y="0"/>
                    </a:moveTo>
                    <a:cubicBezTo>
                      <a:pt x="980" y="33"/>
                      <a:pt x="768" y="56"/>
                      <a:pt x="545" y="67"/>
                    </a:cubicBezTo>
                    <a:lnTo>
                      <a:pt x="512" y="67"/>
                    </a:lnTo>
                    <a:cubicBezTo>
                      <a:pt x="334" y="67"/>
                      <a:pt x="167" y="45"/>
                      <a:pt x="1" y="11"/>
                    </a:cubicBezTo>
                    <a:lnTo>
                      <a:pt x="1" y="11"/>
                    </a:lnTo>
                    <a:cubicBezTo>
                      <a:pt x="1" y="23"/>
                      <a:pt x="11" y="33"/>
                      <a:pt x="11" y="45"/>
                    </a:cubicBezTo>
                    <a:cubicBezTo>
                      <a:pt x="11" y="56"/>
                      <a:pt x="23" y="67"/>
                      <a:pt x="23" y="78"/>
                    </a:cubicBezTo>
                    <a:cubicBezTo>
                      <a:pt x="167" y="112"/>
                      <a:pt x="312" y="122"/>
                      <a:pt x="468" y="122"/>
                    </a:cubicBezTo>
                    <a:lnTo>
                      <a:pt x="601" y="122"/>
                    </a:lnTo>
                    <a:cubicBezTo>
                      <a:pt x="812" y="112"/>
                      <a:pt x="1012" y="78"/>
                      <a:pt x="1224" y="56"/>
                    </a:cubicBezTo>
                    <a:cubicBezTo>
                      <a:pt x="1213" y="33"/>
                      <a:pt x="1213" y="11"/>
                      <a:pt x="1202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79" name="Google Shape;3079;p8"/>
              <p:cNvSpPr/>
              <p:nvPr/>
            </p:nvSpPr>
            <p:spPr>
              <a:xfrm>
                <a:off x="1617795" y="2435423"/>
                <a:ext cx="5442" cy="3559"/>
              </a:xfrm>
              <a:custGeom>
                <a:avLst/>
                <a:gdLst/>
                <a:ahLst/>
                <a:cxnLst/>
                <a:rect l="l" t="t" r="r" b="b"/>
                <a:pathLst>
                  <a:path w="156" h="102" extrusionOk="0">
                    <a:moveTo>
                      <a:pt x="33" y="1"/>
                    </a:moveTo>
                    <a:cubicBezTo>
                      <a:pt x="0" y="1"/>
                      <a:pt x="11" y="35"/>
                      <a:pt x="33" y="45"/>
                    </a:cubicBezTo>
                    <a:cubicBezTo>
                      <a:pt x="67" y="68"/>
                      <a:pt x="111" y="90"/>
                      <a:pt x="156" y="101"/>
                    </a:cubicBezTo>
                    <a:cubicBezTo>
                      <a:pt x="144" y="79"/>
                      <a:pt x="122" y="57"/>
                      <a:pt x="111" y="23"/>
                    </a:cubicBezTo>
                    <a:cubicBezTo>
                      <a:pt x="89" y="23"/>
                      <a:pt x="67" y="12"/>
                      <a:pt x="45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80" name="Google Shape;3080;p8"/>
              <p:cNvSpPr/>
              <p:nvPr/>
            </p:nvSpPr>
            <p:spPr>
              <a:xfrm>
                <a:off x="1621668" y="2436225"/>
                <a:ext cx="46191" cy="8199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235" extrusionOk="0">
                    <a:moveTo>
                      <a:pt x="0" y="0"/>
                    </a:moveTo>
                    <a:cubicBezTo>
                      <a:pt x="11" y="34"/>
                      <a:pt x="33" y="56"/>
                      <a:pt x="45" y="78"/>
                    </a:cubicBezTo>
                    <a:cubicBezTo>
                      <a:pt x="245" y="156"/>
                      <a:pt x="467" y="200"/>
                      <a:pt x="678" y="223"/>
                    </a:cubicBezTo>
                    <a:cubicBezTo>
                      <a:pt x="757" y="223"/>
                      <a:pt x="834" y="234"/>
                      <a:pt x="912" y="234"/>
                    </a:cubicBezTo>
                    <a:cubicBezTo>
                      <a:pt x="1046" y="234"/>
                      <a:pt x="1190" y="223"/>
                      <a:pt x="1323" y="200"/>
                    </a:cubicBezTo>
                    <a:cubicBezTo>
                      <a:pt x="1313" y="178"/>
                      <a:pt x="1301" y="167"/>
                      <a:pt x="1279" y="156"/>
                    </a:cubicBezTo>
                    <a:cubicBezTo>
                      <a:pt x="1179" y="167"/>
                      <a:pt x="1068" y="167"/>
                      <a:pt x="957" y="167"/>
                    </a:cubicBezTo>
                    <a:cubicBezTo>
                      <a:pt x="868" y="167"/>
                      <a:pt x="767" y="167"/>
                      <a:pt x="668" y="156"/>
                    </a:cubicBezTo>
                    <a:cubicBezTo>
                      <a:pt x="445" y="134"/>
                      <a:pt x="223" y="67"/>
                      <a:pt x="0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81" name="Google Shape;3081;p8"/>
              <p:cNvSpPr/>
              <p:nvPr/>
            </p:nvSpPr>
            <p:spPr>
              <a:xfrm>
                <a:off x="1600316" y="2402837"/>
                <a:ext cx="29515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846" h="201" extrusionOk="0">
                    <a:moveTo>
                      <a:pt x="534" y="1"/>
                    </a:moveTo>
                    <a:cubicBezTo>
                      <a:pt x="490" y="1"/>
                      <a:pt x="434" y="1"/>
                      <a:pt x="390" y="12"/>
                    </a:cubicBezTo>
                    <a:cubicBezTo>
                      <a:pt x="267" y="23"/>
                      <a:pt x="111" y="57"/>
                      <a:pt x="22" y="146"/>
                    </a:cubicBezTo>
                    <a:cubicBezTo>
                      <a:pt x="0" y="168"/>
                      <a:pt x="34" y="201"/>
                      <a:pt x="56" y="201"/>
                    </a:cubicBezTo>
                    <a:lnTo>
                      <a:pt x="67" y="201"/>
                    </a:lnTo>
                    <a:cubicBezTo>
                      <a:pt x="145" y="179"/>
                      <a:pt x="223" y="146"/>
                      <a:pt x="301" y="134"/>
                    </a:cubicBezTo>
                    <a:cubicBezTo>
                      <a:pt x="368" y="112"/>
                      <a:pt x="445" y="112"/>
                      <a:pt x="523" y="101"/>
                    </a:cubicBezTo>
                    <a:lnTo>
                      <a:pt x="568" y="101"/>
                    </a:lnTo>
                    <a:cubicBezTo>
                      <a:pt x="657" y="101"/>
                      <a:pt x="756" y="112"/>
                      <a:pt x="845" y="134"/>
                    </a:cubicBezTo>
                    <a:cubicBezTo>
                      <a:pt x="835" y="101"/>
                      <a:pt x="835" y="67"/>
                      <a:pt x="823" y="45"/>
                    </a:cubicBezTo>
                    <a:lnTo>
                      <a:pt x="823" y="23"/>
                    </a:lnTo>
                    <a:lnTo>
                      <a:pt x="813" y="23"/>
                    </a:lnTo>
                    <a:cubicBezTo>
                      <a:pt x="724" y="12"/>
                      <a:pt x="635" y="1"/>
                      <a:pt x="534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82" name="Google Shape;3082;p8"/>
              <p:cNvSpPr/>
              <p:nvPr/>
            </p:nvSpPr>
            <p:spPr>
              <a:xfrm>
                <a:off x="1616225" y="2386161"/>
                <a:ext cx="97406" cy="19432"/>
              </a:xfrm>
              <a:custGeom>
                <a:avLst/>
                <a:gdLst/>
                <a:ahLst/>
                <a:cxnLst/>
                <a:rect l="l" t="t" r="r" b="b"/>
                <a:pathLst>
                  <a:path w="2792" h="557" extrusionOk="0">
                    <a:moveTo>
                      <a:pt x="34" y="1"/>
                    </a:moveTo>
                    <a:cubicBezTo>
                      <a:pt x="1" y="12"/>
                      <a:pt x="11" y="45"/>
                      <a:pt x="34" y="45"/>
                    </a:cubicBezTo>
                    <a:cubicBezTo>
                      <a:pt x="123" y="90"/>
                      <a:pt x="223" y="100"/>
                      <a:pt x="312" y="112"/>
                    </a:cubicBezTo>
                    <a:cubicBezTo>
                      <a:pt x="323" y="100"/>
                      <a:pt x="345" y="78"/>
                      <a:pt x="367" y="68"/>
                    </a:cubicBezTo>
                    <a:cubicBezTo>
                      <a:pt x="357" y="56"/>
                      <a:pt x="345" y="56"/>
                      <a:pt x="323" y="56"/>
                    </a:cubicBezTo>
                    <a:cubicBezTo>
                      <a:pt x="234" y="34"/>
                      <a:pt x="134" y="1"/>
                      <a:pt x="34" y="1"/>
                    </a:cubicBezTo>
                    <a:close/>
                    <a:moveTo>
                      <a:pt x="2625" y="456"/>
                    </a:moveTo>
                    <a:cubicBezTo>
                      <a:pt x="2670" y="490"/>
                      <a:pt x="2703" y="512"/>
                      <a:pt x="2747" y="535"/>
                    </a:cubicBezTo>
                    <a:cubicBezTo>
                      <a:pt x="2759" y="545"/>
                      <a:pt x="2781" y="545"/>
                      <a:pt x="2792" y="557"/>
                    </a:cubicBezTo>
                    <a:cubicBezTo>
                      <a:pt x="2792" y="545"/>
                      <a:pt x="2781" y="535"/>
                      <a:pt x="2781" y="523"/>
                    </a:cubicBezTo>
                    <a:cubicBezTo>
                      <a:pt x="2725" y="501"/>
                      <a:pt x="2681" y="479"/>
                      <a:pt x="2625" y="456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83" name="Google Shape;3083;p8"/>
              <p:cNvSpPr/>
              <p:nvPr/>
            </p:nvSpPr>
            <p:spPr>
              <a:xfrm>
                <a:off x="1608061" y="2378415"/>
                <a:ext cx="23724" cy="3524"/>
              </a:xfrm>
              <a:custGeom>
                <a:avLst/>
                <a:gdLst/>
                <a:ahLst/>
                <a:cxnLst/>
                <a:rect l="l" t="t" r="r" b="b"/>
                <a:pathLst>
                  <a:path w="680" h="101" extrusionOk="0">
                    <a:moveTo>
                      <a:pt x="257" y="0"/>
                    </a:moveTo>
                    <a:cubicBezTo>
                      <a:pt x="179" y="0"/>
                      <a:pt x="112" y="11"/>
                      <a:pt x="34" y="23"/>
                    </a:cubicBezTo>
                    <a:cubicBezTo>
                      <a:pt x="1" y="33"/>
                      <a:pt x="23" y="67"/>
                      <a:pt x="45" y="67"/>
                    </a:cubicBezTo>
                    <a:lnTo>
                      <a:pt x="279" y="67"/>
                    </a:lnTo>
                    <a:cubicBezTo>
                      <a:pt x="401" y="67"/>
                      <a:pt x="524" y="67"/>
                      <a:pt x="646" y="100"/>
                    </a:cubicBezTo>
                    <a:cubicBezTo>
                      <a:pt x="680" y="100"/>
                      <a:pt x="680" y="56"/>
                      <a:pt x="646" y="56"/>
                    </a:cubicBezTo>
                    <a:cubicBezTo>
                      <a:pt x="524" y="23"/>
                      <a:pt x="390" y="0"/>
                      <a:pt x="257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84" name="Google Shape;3084;p8"/>
              <p:cNvSpPr/>
              <p:nvPr/>
            </p:nvSpPr>
            <p:spPr>
              <a:xfrm>
                <a:off x="1622819" y="2467171"/>
                <a:ext cx="266610" cy="142620"/>
              </a:xfrm>
              <a:custGeom>
                <a:avLst/>
                <a:gdLst/>
                <a:ahLst/>
                <a:cxnLst/>
                <a:rect l="l" t="t" r="r" b="b"/>
                <a:pathLst>
                  <a:path w="7642" h="4088" extrusionOk="0">
                    <a:moveTo>
                      <a:pt x="2198" y="0"/>
                    </a:moveTo>
                    <a:cubicBezTo>
                      <a:pt x="2173" y="0"/>
                      <a:pt x="2149" y="1"/>
                      <a:pt x="2125" y="3"/>
                    </a:cubicBezTo>
                    <a:cubicBezTo>
                      <a:pt x="1580" y="47"/>
                      <a:pt x="1524" y="103"/>
                      <a:pt x="1435" y="437"/>
                    </a:cubicBezTo>
                    <a:cubicBezTo>
                      <a:pt x="1357" y="759"/>
                      <a:pt x="1557" y="838"/>
                      <a:pt x="1402" y="993"/>
                    </a:cubicBezTo>
                    <a:cubicBezTo>
                      <a:pt x="1258" y="1149"/>
                      <a:pt x="1090" y="1038"/>
                      <a:pt x="768" y="1249"/>
                    </a:cubicBezTo>
                    <a:cubicBezTo>
                      <a:pt x="434" y="1460"/>
                      <a:pt x="556" y="1460"/>
                      <a:pt x="279" y="1727"/>
                    </a:cubicBezTo>
                    <a:cubicBezTo>
                      <a:pt x="0" y="1983"/>
                      <a:pt x="89" y="1938"/>
                      <a:pt x="245" y="2128"/>
                    </a:cubicBezTo>
                    <a:cubicBezTo>
                      <a:pt x="412" y="2328"/>
                      <a:pt x="657" y="2194"/>
                      <a:pt x="1169" y="2439"/>
                    </a:cubicBezTo>
                    <a:cubicBezTo>
                      <a:pt x="1691" y="2684"/>
                      <a:pt x="1802" y="3317"/>
                      <a:pt x="1980" y="3596"/>
                    </a:cubicBezTo>
                    <a:cubicBezTo>
                      <a:pt x="2158" y="3863"/>
                      <a:pt x="2558" y="3996"/>
                      <a:pt x="3048" y="4051"/>
                    </a:cubicBezTo>
                    <a:cubicBezTo>
                      <a:pt x="3287" y="4079"/>
                      <a:pt x="3504" y="4088"/>
                      <a:pt x="3775" y="4088"/>
                    </a:cubicBezTo>
                    <a:cubicBezTo>
                      <a:pt x="4046" y="4088"/>
                      <a:pt x="4371" y="4079"/>
                      <a:pt x="4827" y="4074"/>
                    </a:cubicBezTo>
                    <a:cubicBezTo>
                      <a:pt x="5729" y="4051"/>
                      <a:pt x="6440" y="3473"/>
                      <a:pt x="7041" y="2862"/>
                    </a:cubicBezTo>
                    <a:cubicBezTo>
                      <a:pt x="7642" y="2239"/>
                      <a:pt x="7352" y="1438"/>
                      <a:pt x="7352" y="1438"/>
                    </a:cubicBezTo>
                    <a:lnTo>
                      <a:pt x="6129" y="860"/>
                    </a:lnTo>
                    <a:lnTo>
                      <a:pt x="3660" y="448"/>
                    </a:lnTo>
                    <a:cubicBezTo>
                      <a:pt x="3660" y="448"/>
                      <a:pt x="2754" y="0"/>
                      <a:pt x="2198" y="0"/>
                    </a:cubicBezTo>
                    <a:close/>
                  </a:path>
                </a:pathLst>
              </a:custGeom>
              <a:solidFill>
                <a:srgbClr val="C0DB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85" name="Google Shape;3085;p8"/>
              <p:cNvSpPr/>
              <p:nvPr/>
            </p:nvSpPr>
            <p:spPr>
              <a:xfrm>
                <a:off x="1654637" y="2467171"/>
                <a:ext cx="227397" cy="98173"/>
              </a:xfrm>
              <a:custGeom>
                <a:avLst/>
                <a:gdLst/>
                <a:ahLst/>
                <a:cxnLst/>
                <a:rect l="l" t="t" r="r" b="b"/>
                <a:pathLst>
                  <a:path w="6518" h="2814" extrusionOk="0">
                    <a:moveTo>
                      <a:pt x="1286" y="0"/>
                    </a:moveTo>
                    <a:cubicBezTo>
                      <a:pt x="1261" y="0"/>
                      <a:pt x="1237" y="1"/>
                      <a:pt x="1213" y="3"/>
                    </a:cubicBezTo>
                    <a:cubicBezTo>
                      <a:pt x="668" y="47"/>
                      <a:pt x="612" y="103"/>
                      <a:pt x="523" y="437"/>
                    </a:cubicBezTo>
                    <a:cubicBezTo>
                      <a:pt x="445" y="759"/>
                      <a:pt x="645" y="838"/>
                      <a:pt x="490" y="993"/>
                    </a:cubicBezTo>
                    <a:cubicBezTo>
                      <a:pt x="457" y="1026"/>
                      <a:pt x="412" y="1048"/>
                      <a:pt x="368" y="1071"/>
                    </a:cubicBezTo>
                    <a:cubicBezTo>
                      <a:pt x="368" y="1093"/>
                      <a:pt x="356" y="1115"/>
                      <a:pt x="346" y="1149"/>
                    </a:cubicBezTo>
                    <a:cubicBezTo>
                      <a:pt x="279" y="1305"/>
                      <a:pt x="156" y="1471"/>
                      <a:pt x="0" y="1572"/>
                    </a:cubicBezTo>
                    <a:cubicBezTo>
                      <a:pt x="0" y="1627"/>
                      <a:pt x="56" y="1661"/>
                      <a:pt x="111" y="1661"/>
                    </a:cubicBezTo>
                    <a:cubicBezTo>
                      <a:pt x="168" y="1661"/>
                      <a:pt x="212" y="1638"/>
                      <a:pt x="267" y="1638"/>
                    </a:cubicBezTo>
                    <a:cubicBezTo>
                      <a:pt x="323" y="1638"/>
                      <a:pt x="368" y="1649"/>
                      <a:pt x="423" y="1671"/>
                    </a:cubicBezTo>
                    <a:cubicBezTo>
                      <a:pt x="470" y="1687"/>
                      <a:pt x="512" y="1703"/>
                      <a:pt x="556" y="1703"/>
                    </a:cubicBezTo>
                    <a:cubicBezTo>
                      <a:pt x="574" y="1703"/>
                      <a:pt x="593" y="1700"/>
                      <a:pt x="612" y="1693"/>
                    </a:cubicBezTo>
                    <a:cubicBezTo>
                      <a:pt x="645" y="1693"/>
                      <a:pt x="679" y="1671"/>
                      <a:pt x="712" y="1671"/>
                    </a:cubicBezTo>
                    <a:cubicBezTo>
                      <a:pt x="746" y="1671"/>
                      <a:pt x="768" y="1683"/>
                      <a:pt x="790" y="1693"/>
                    </a:cubicBezTo>
                    <a:cubicBezTo>
                      <a:pt x="1090" y="1839"/>
                      <a:pt x="1357" y="2016"/>
                      <a:pt x="1580" y="2250"/>
                    </a:cubicBezTo>
                    <a:cubicBezTo>
                      <a:pt x="1658" y="2316"/>
                      <a:pt x="1725" y="2383"/>
                      <a:pt x="1802" y="2439"/>
                    </a:cubicBezTo>
                    <a:cubicBezTo>
                      <a:pt x="1914" y="2501"/>
                      <a:pt x="2033" y="2522"/>
                      <a:pt x="2157" y="2522"/>
                    </a:cubicBezTo>
                    <a:cubicBezTo>
                      <a:pt x="2255" y="2522"/>
                      <a:pt x="2356" y="2509"/>
                      <a:pt x="2459" y="2494"/>
                    </a:cubicBezTo>
                    <a:cubicBezTo>
                      <a:pt x="2566" y="2487"/>
                      <a:pt x="2678" y="2474"/>
                      <a:pt x="2785" y="2474"/>
                    </a:cubicBezTo>
                    <a:cubicBezTo>
                      <a:pt x="2834" y="2474"/>
                      <a:pt x="2881" y="2477"/>
                      <a:pt x="2926" y="2484"/>
                    </a:cubicBezTo>
                    <a:cubicBezTo>
                      <a:pt x="3126" y="2517"/>
                      <a:pt x="3304" y="2628"/>
                      <a:pt x="3482" y="2706"/>
                    </a:cubicBezTo>
                    <a:cubicBezTo>
                      <a:pt x="3681" y="2778"/>
                      <a:pt x="3894" y="2814"/>
                      <a:pt x="4107" y="2814"/>
                    </a:cubicBezTo>
                    <a:cubicBezTo>
                      <a:pt x="4356" y="2814"/>
                      <a:pt x="4605" y="2764"/>
                      <a:pt x="4827" y="2662"/>
                    </a:cubicBezTo>
                    <a:cubicBezTo>
                      <a:pt x="4939" y="2606"/>
                      <a:pt x="5050" y="2539"/>
                      <a:pt x="5183" y="2494"/>
                    </a:cubicBezTo>
                    <a:cubicBezTo>
                      <a:pt x="5306" y="2461"/>
                      <a:pt x="5439" y="2450"/>
                      <a:pt x="5573" y="2439"/>
                    </a:cubicBezTo>
                    <a:cubicBezTo>
                      <a:pt x="5840" y="2405"/>
                      <a:pt x="6107" y="2328"/>
                      <a:pt x="6307" y="2172"/>
                    </a:cubicBezTo>
                    <a:cubicBezTo>
                      <a:pt x="6384" y="2116"/>
                      <a:pt x="6451" y="2049"/>
                      <a:pt x="6507" y="1972"/>
                    </a:cubicBezTo>
                    <a:cubicBezTo>
                      <a:pt x="6518" y="1671"/>
                      <a:pt x="6440" y="1438"/>
                      <a:pt x="6440" y="1438"/>
                    </a:cubicBezTo>
                    <a:lnTo>
                      <a:pt x="5217" y="860"/>
                    </a:lnTo>
                    <a:lnTo>
                      <a:pt x="2748" y="448"/>
                    </a:lnTo>
                    <a:cubicBezTo>
                      <a:pt x="2748" y="448"/>
                      <a:pt x="1842" y="0"/>
                      <a:pt x="1286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86" name="Google Shape;3086;p8"/>
              <p:cNvSpPr/>
              <p:nvPr/>
            </p:nvSpPr>
            <p:spPr>
              <a:xfrm>
                <a:off x="1734183" y="2553031"/>
                <a:ext cx="108675" cy="29515"/>
              </a:xfrm>
              <a:custGeom>
                <a:avLst/>
                <a:gdLst/>
                <a:ahLst/>
                <a:cxnLst/>
                <a:rect l="l" t="t" r="r" b="b"/>
                <a:pathLst>
                  <a:path w="3115" h="846" extrusionOk="0">
                    <a:moveTo>
                      <a:pt x="3115" y="0"/>
                    </a:moveTo>
                    <a:cubicBezTo>
                      <a:pt x="3048" y="0"/>
                      <a:pt x="2970" y="11"/>
                      <a:pt x="2903" y="33"/>
                    </a:cubicBezTo>
                    <a:cubicBezTo>
                      <a:pt x="2770" y="78"/>
                      <a:pt x="2659" y="145"/>
                      <a:pt x="2547" y="201"/>
                    </a:cubicBezTo>
                    <a:cubicBezTo>
                      <a:pt x="2325" y="300"/>
                      <a:pt x="2069" y="356"/>
                      <a:pt x="1825" y="356"/>
                    </a:cubicBezTo>
                    <a:cubicBezTo>
                      <a:pt x="1769" y="356"/>
                      <a:pt x="1702" y="345"/>
                      <a:pt x="1647" y="345"/>
                    </a:cubicBezTo>
                    <a:cubicBezTo>
                      <a:pt x="1391" y="389"/>
                      <a:pt x="1124" y="434"/>
                      <a:pt x="868" y="490"/>
                    </a:cubicBezTo>
                    <a:cubicBezTo>
                      <a:pt x="579" y="556"/>
                      <a:pt x="290" y="634"/>
                      <a:pt x="34" y="779"/>
                    </a:cubicBezTo>
                    <a:cubicBezTo>
                      <a:pt x="1" y="801"/>
                      <a:pt x="34" y="846"/>
                      <a:pt x="67" y="846"/>
                    </a:cubicBezTo>
                    <a:cubicBezTo>
                      <a:pt x="78" y="846"/>
                      <a:pt x="78" y="846"/>
                      <a:pt x="78" y="834"/>
                    </a:cubicBezTo>
                    <a:cubicBezTo>
                      <a:pt x="401" y="712"/>
                      <a:pt x="735" y="612"/>
                      <a:pt x="1068" y="545"/>
                    </a:cubicBezTo>
                    <a:cubicBezTo>
                      <a:pt x="1669" y="434"/>
                      <a:pt x="2292" y="379"/>
                      <a:pt x="2848" y="134"/>
                    </a:cubicBezTo>
                    <a:cubicBezTo>
                      <a:pt x="2937" y="100"/>
                      <a:pt x="3026" y="45"/>
                      <a:pt x="3115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87" name="Google Shape;3087;p8"/>
              <p:cNvSpPr/>
              <p:nvPr/>
            </p:nvSpPr>
            <p:spPr>
              <a:xfrm>
                <a:off x="1791609" y="2532866"/>
                <a:ext cx="71450" cy="32620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935" extrusionOk="0">
                    <a:moveTo>
                      <a:pt x="1969" y="0"/>
                    </a:moveTo>
                    <a:cubicBezTo>
                      <a:pt x="1914" y="67"/>
                      <a:pt x="1847" y="144"/>
                      <a:pt x="1780" y="200"/>
                    </a:cubicBezTo>
                    <a:cubicBezTo>
                      <a:pt x="1336" y="623"/>
                      <a:pt x="723" y="789"/>
                      <a:pt x="112" y="900"/>
                    </a:cubicBezTo>
                    <a:cubicBezTo>
                      <a:pt x="78" y="912"/>
                      <a:pt x="34" y="912"/>
                      <a:pt x="1" y="923"/>
                    </a:cubicBezTo>
                    <a:cubicBezTo>
                      <a:pt x="56" y="923"/>
                      <a:pt x="123" y="934"/>
                      <a:pt x="179" y="934"/>
                    </a:cubicBezTo>
                    <a:cubicBezTo>
                      <a:pt x="423" y="934"/>
                      <a:pt x="679" y="878"/>
                      <a:pt x="901" y="779"/>
                    </a:cubicBezTo>
                    <a:cubicBezTo>
                      <a:pt x="1013" y="723"/>
                      <a:pt x="1124" y="656"/>
                      <a:pt x="1257" y="611"/>
                    </a:cubicBezTo>
                    <a:cubicBezTo>
                      <a:pt x="1324" y="589"/>
                      <a:pt x="1402" y="578"/>
                      <a:pt x="1469" y="578"/>
                    </a:cubicBezTo>
                    <a:cubicBezTo>
                      <a:pt x="1691" y="445"/>
                      <a:pt x="1892" y="267"/>
                      <a:pt x="2047" y="77"/>
                    </a:cubicBezTo>
                    <a:cubicBezTo>
                      <a:pt x="2025" y="44"/>
                      <a:pt x="2003" y="22"/>
                      <a:pt x="1969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88" name="Google Shape;3088;p8"/>
              <p:cNvSpPr/>
              <p:nvPr/>
            </p:nvSpPr>
            <p:spPr>
              <a:xfrm>
                <a:off x="1706237" y="2558055"/>
                <a:ext cx="67577" cy="20200"/>
              </a:xfrm>
              <a:custGeom>
                <a:avLst/>
                <a:gdLst/>
                <a:ahLst/>
                <a:cxnLst/>
                <a:rect l="l" t="t" r="r" b="b"/>
                <a:pathLst>
                  <a:path w="1937" h="579" extrusionOk="0">
                    <a:moveTo>
                      <a:pt x="1791" y="1"/>
                    </a:moveTo>
                    <a:cubicBezTo>
                      <a:pt x="1714" y="12"/>
                      <a:pt x="1647" y="34"/>
                      <a:pt x="1580" y="45"/>
                    </a:cubicBezTo>
                    <a:cubicBezTo>
                      <a:pt x="1302" y="101"/>
                      <a:pt x="1035" y="168"/>
                      <a:pt x="768" y="245"/>
                    </a:cubicBezTo>
                    <a:cubicBezTo>
                      <a:pt x="646" y="279"/>
                      <a:pt x="513" y="323"/>
                      <a:pt x="390" y="379"/>
                    </a:cubicBezTo>
                    <a:cubicBezTo>
                      <a:pt x="268" y="423"/>
                      <a:pt x="123" y="468"/>
                      <a:pt x="23" y="546"/>
                    </a:cubicBezTo>
                    <a:cubicBezTo>
                      <a:pt x="1" y="557"/>
                      <a:pt x="23" y="579"/>
                      <a:pt x="45" y="579"/>
                    </a:cubicBezTo>
                    <a:cubicBezTo>
                      <a:pt x="123" y="568"/>
                      <a:pt x="190" y="534"/>
                      <a:pt x="256" y="501"/>
                    </a:cubicBezTo>
                    <a:cubicBezTo>
                      <a:pt x="335" y="479"/>
                      <a:pt x="412" y="445"/>
                      <a:pt x="490" y="423"/>
                    </a:cubicBezTo>
                    <a:cubicBezTo>
                      <a:pt x="634" y="379"/>
                      <a:pt x="790" y="334"/>
                      <a:pt x="946" y="290"/>
                    </a:cubicBezTo>
                    <a:cubicBezTo>
                      <a:pt x="1269" y="201"/>
                      <a:pt x="1603" y="134"/>
                      <a:pt x="1936" y="67"/>
                    </a:cubicBezTo>
                    <a:cubicBezTo>
                      <a:pt x="1880" y="45"/>
                      <a:pt x="1836" y="23"/>
                      <a:pt x="1791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89" name="Google Shape;3089;p8"/>
              <p:cNvSpPr/>
              <p:nvPr/>
            </p:nvSpPr>
            <p:spPr>
              <a:xfrm>
                <a:off x="1768722" y="2535552"/>
                <a:ext cx="7609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713" extrusionOk="0">
                    <a:moveTo>
                      <a:pt x="2180" y="0"/>
                    </a:moveTo>
                    <a:cubicBezTo>
                      <a:pt x="2147" y="12"/>
                      <a:pt x="2125" y="23"/>
                      <a:pt x="2091" y="23"/>
                    </a:cubicBezTo>
                    <a:cubicBezTo>
                      <a:pt x="2080" y="23"/>
                      <a:pt x="2080" y="23"/>
                      <a:pt x="2080" y="34"/>
                    </a:cubicBezTo>
                    <a:lnTo>
                      <a:pt x="2069" y="34"/>
                    </a:lnTo>
                    <a:cubicBezTo>
                      <a:pt x="1992" y="56"/>
                      <a:pt x="1992" y="79"/>
                      <a:pt x="1925" y="79"/>
                    </a:cubicBezTo>
                    <a:lnTo>
                      <a:pt x="1903" y="79"/>
                    </a:lnTo>
                    <a:cubicBezTo>
                      <a:pt x="1747" y="145"/>
                      <a:pt x="1591" y="212"/>
                      <a:pt x="1424" y="267"/>
                    </a:cubicBezTo>
                    <a:cubicBezTo>
                      <a:pt x="968" y="435"/>
                      <a:pt x="479" y="546"/>
                      <a:pt x="0" y="646"/>
                    </a:cubicBezTo>
                    <a:cubicBezTo>
                      <a:pt x="45" y="668"/>
                      <a:pt x="89" y="690"/>
                      <a:pt x="145" y="712"/>
                    </a:cubicBezTo>
                    <a:cubicBezTo>
                      <a:pt x="857" y="557"/>
                      <a:pt x="1569" y="379"/>
                      <a:pt x="2180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90" name="Google Shape;3090;p8"/>
              <p:cNvSpPr/>
              <p:nvPr/>
            </p:nvSpPr>
            <p:spPr>
              <a:xfrm>
                <a:off x="1729543" y="2553799"/>
                <a:ext cx="29899" cy="8931"/>
              </a:xfrm>
              <a:custGeom>
                <a:avLst/>
                <a:gdLst/>
                <a:ahLst/>
                <a:cxnLst/>
                <a:rect l="l" t="t" r="r" b="b"/>
                <a:pathLst>
                  <a:path w="857" h="256" extrusionOk="0">
                    <a:moveTo>
                      <a:pt x="690" y="1"/>
                    </a:moveTo>
                    <a:cubicBezTo>
                      <a:pt x="579" y="23"/>
                      <a:pt x="467" y="45"/>
                      <a:pt x="345" y="78"/>
                    </a:cubicBezTo>
                    <a:cubicBezTo>
                      <a:pt x="233" y="112"/>
                      <a:pt x="100" y="134"/>
                      <a:pt x="23" y="211"/>
                    </a:cubicBezTo>
                    <a:cubicBezTo>
                      <a:pt x="0" y="223"/>
                      <a:pt x="33" y="256"/>
                      <a:pt x="45" y="256"/>
                    </a:cubicBezTo>
                    <a:lnTo>
                      <a:pt x="55" y="256"/>
                    </a:lnTo>
                    <a:lnTo>
                      <a:pt x="223" y="189"/>
                    </a:lnTo>
                    <a:cubicBezTo>
                      <a:pt x="289" y="167"/>
                      <a:pt x="356" y="156"/>
                      <a:pt x="423" y="134"/>
                    </a:cubicBezTo>
                    <a:lnTo>
                      <a:pt x="790" y="34"/>
                    </a:lnTo>
                    <a:cubicBezTo>
                      <a:pt x="812" y="34"/>
                      <a:pt x="834" y="34"/>
                      <a:pt x="856" y="23"/>
                    </a:cubicBezTo>
                    <a:cubicBezTo>
                      <a:pt x="834" y="11"/>
                      <a:pt x="801" y="11"/>
                      <a:pt x="779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91" name="Google Shape;3091;p8"/>
              <p:cNvSpPr/>
              <p:nvPr/>
            </p:nvSpPr>
            <p:spPr>
              <a:xfrm>
                <a:off x="1753581" y="2546403"/>
                <a:ext cx="32236" cy="8199"/>
              </a:xfrm>
              <a:custGeom>
                <a:avLst/>
                <a:gdLst/>
                <a:ahLst/>
                <a:cxnLst/>
                <a:rect l="l" t="t" r="r" b="b"/>
                <a:pathLst>
                  <a:path w="924" h="235" extrusionOk="0">
                    <a:moveTo>
                      <a:pt x="868" y="1"/>
                    </a:moveTo>
                    <a:cubicBezTo>
                      <a:pt x="601" y="68"/>
                      <a:pt x="323" y="134"/>
                      <a:pt x="56" y="190"/>
                    </a:cubicBezTo>
                    <a:cubicBezTo>
                      <a:pt x="34" y="201"/>
                      <a:pt x="23" y="201"/>
                      <a:pt x="1" y="213"/>
                    </a:cubicBezTo>
                    <a:lnTo>
                      <a:pt x="90" y="213"/>
                    </a:lnTo>
                    <a:cubicBezTo>
                      <a:pt x="112" y="223"/>
                      <a:pt x="145" y="223"/>
                      <a:pt x="167" y="235"/>
                    </a:cubicBezTo>
                    <a:cubicBezTo>
                      <a:pt x="412" y="168"/>
                      <a:pt x="657" y="112"/>
                      <a:pt x="891" y="45"/>
                    </a:cubicBezTo>
                    <a:cubicBezTo>
                      <a:pt x="924" y="35"/>
                      <a:pt x="901" y="1"/>
                      <a:pt x="879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92" name="Google Shape;3092;p8"/>
              <p:cNvSpPr/>
              <p:nvPr/>
            </p:nvSpPr>
            <p:spPr>
              <a:xfrm>
                <a:off x="1796284" y="2545635"/>
                <a:ext cx="74903" cy="45040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1291" extrusionOk="0">
                    <a:moveTo>
                      <a:pt x="2146" y="1"/>
                    </a:moveTo>
                    <a:lnTo>
                      <a:pt x="2146" y="1"/>
                    </a:lnTo>
                    <a:cubicBezTo>
                      <a:pt x="2080" y="34"/>
                      <a:pt x="2013" y="67"/>
                      <a:pt x="1946" y="90"/>
                    </a:cubicBezTo>
                    <a:cubicBezTo>
                      <a:pt x="1869" y="201"/>
                      <a:pt x="1780" y="301"/>
                      <a:pt x="1679" y="390"/>
                    </a:cubicBezTo>
                    <a:cubicBezTo>
                      <a:pt x="1535" y="524"/>
                      <a:pt x="1357" y="623"/>
                      <a:pt x="1168" y="702"/>
                    </a:cubicBezTo>
                    <a:cubicBezTo>
                      <a:pt x="979" y="791"/>
                      <a:pt x="779" y="857"/>
                      <a:pt x="589" y="935"/>
                    </a:cubicBezTo>
                    <a:cubicBezTo>
                      <a:pt x="401" y="1013"/>
                      <a:pt x="201" y="1080"/>
                      <a:pt x="45" y="1202"/>
                    </a:cubicBezTo>
                    <a:cubicBezTo>
                      <a:pt x="0" y="1236"/>
                      <a:pt x="55" y="1291"/>
                      <a:pt x="100" y="1291"/>
                    </a:cubicBezTo>
                    <a:lnTo>
                      <a:pt x="122" y="1291"/>
                    </a:lnTo>
                    <a:cubicBezTo>
                      <a:pt x="345" y="1191"/>
                      <a:pt x="556" y="1091"/>
                      <a:pt x="790" y="1002"/>
                    </a:cubicBezTo>
                    <a:cubicBezTo>
                      <a:pt x="1179" y="857"/>
                      <a:pt x="1580" y="702"/>
                      <a:pt x="1857" y="401"/>
                    </a:cubicBezTo>
                    <a:cubicBezTo>
                      <a:pt x="1980" y="279"/>
                      <a:pt x="2069" y="146"/>
                      <a:pt x="2146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93" name="Google Shape;3093;p8"/>
              <p:cNvSpPr/>
              <p:nvPr/>
            </p:nvSpPr>
            <p:spPr>
              <a:xfrm>
                <a:off x="1864177" y="2540995"/>
                <a:ext cx="7431" cy="7780"/>
              </a:xfrm>
              <a:custGeom>
                <a:avLst/>
                <a:gdLst/>
                <a:ahLst/>
                <a:cxnLst/>
                <a:rect l="l" t="t" r="r" b="b"/>
                <a:pathLst>
                  <a:path w="213" h="223" extrusionOk="0">
                    <a:moveTo>
                      <a:pt x="123" y="0"/>
                    </a:moveTo>
                    <a:cubicBezTo>
                      <a:pt x="123" y="12"/>
                      <a:pt x="111" y="22"/>
                      <a:pt x="111" y="34"/>
                    </a:cubicBezTo>
                    <a:cubicBezTo>
                      <a:pt x="79" y="101"/>
                      <a:pt x="34" y="156"/>
                      <a:pt x="0" y="223"/>
                    </a:cubicBezTo>
                    <a:cubicBezTo>
                      <a:pt x="67" y="200"/>
                      <a:pt x="134" y="167"/>
                      <a:pt x="200" y="134"/>
                    </a:cubicBezTo>
                    <a:cubicBezTo>
                      <a:pt x="200" y="123"/>
                      <a:pt x="212" y="101"/>
                      <a:pt x="212" y="89"/>
                    </a:cubicBezTo>
                    <a:cubicBezTo>
                      <a:pt x="190" y="56"/>
                      <a:pt x="156" y="34"/>
                      <a:pt x="123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94" name="Google Shape;3094;p8"/>
              <p:cNvSpPr/>
              <p:nvPr/>
            </p:nvSpPr>
            <p:spPr>
              <a:xfrm>
                <a:off x="1693050" y="2537087"/>
                <a:ext cx="10501" cy="7431"/>
              </a:xfrm>
              <a:custGeom>
                <a:avLst/>
                <a:gdLst/>
                <a:ahLst/>
                <a:cxnLst/>
                <a:rect l="l" t="t" r="r" b="b"/>
                <a:pathLst>
                  <a:path w="301" h="213" extrusionOk="0">
                    <a:moveTo>
                      <a:pt x="201" y="1"/>
                    </a:moveTo>
                    <a:cubicBezTo>
                      <a:pt x="134" y="45"/>
                      <a:pt x="68" y="101"/>
                      <a:pt x="23" y="157"/>
                    </a:cubicBezTo>
                    <a:cubicBezTo>
                      <a:pt x="1" y="179"/>
                      <a:pt x="34" y="213"/>
                      <a:pt x="56" y="213"/>
                    </a:cubicBezTo>
                    <a:lnTo>
                      <a:pt x="68" y="213"/>
                    </a:lnTo>
                    <a:lnTo>
                      <a:pt x="301" y="79"/>
                    </a:lnTo>
                    <a:cubicBezTo>
                      <a:pt x="268" y="45"/>
                      <a:pt x="234" y="23"/>
                      <a:pt x="201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95" name="Google Shape;3095;p8"/>
              <p:cNvSpPr/>
              <p:nvPr/>
            </p:nvSpPr>
            <p:spPr>
              <a:xfrm>
                <a:off x="1700062" y="2524318"/>
                <a:ext cx="57809" cy="15560"/>
              </a:xfrm>
              <a:custGeom>
                <a:avLst/>
                <a:gdLst/>
                <a:ahLst/>
                <a:cxnLst/>
                <a:rect l="l" t="t" r="r" b="b"/>
                <a:pathLst>
                  <a:path w="1657" h="446" extrusionOk="0">
                    <a:moveTo>
                      <a:pt x="1624" y="0"/>
                    </a:moveTo>
                    <a:cubicBezTo>
                      <a:pt x="1434" y="33"/>
                      <a:pt x="1234" y="67"/>
                      <a:pt x="1045" y="67"/>
                    </a:cubicBezTo>
                    <a:cubicBezTo>
                      <a:pt x="979" y="67"/>
                      <a:pt x="900" y="55"/>
                      <a:pt x="834" y="45"/>
                    </a:cubicBezTo>
                    <a:cubicBezTo>
                      <a:pt x="678" y="89"/>
                      <a:pt x="512" y="134"/>
                      <a:pt x="356" y="189"/>
                    </a:cubicBezTo>
                    <a:cubicBezTo>
                      <a:pt x="233" y="245"/>
                      <a:pt x="111" y="289"/>
                      <a:pt x="0" y="367"/>
                    </a:cubicBezTo>
                    <a:cubicBezTo>
                      <a:pt x="33" y="389"/>
                      <a:pt x="67" y="411"/>
                      <a:pt x="100" y="445"/>
                    </a:cubicBezTo>
                    <a:cubicBezTo>
                      <a:pt x="122" y="423"/>
                      <a:pt x="144" y="411"/>
                      <a:pt x="178" y="389"/>
                    </a:cubicBezTo>
                    <a:cubicBezTo>
                      <a:pt x="278" y="345"/>
                      <a:pt x="389" y="289"/>
                      <a:pt x="500" y="256"/>
                    </a:cubicBezTo>
                    <a:cubicBezTo>
                      <a:pt x="868" y="122"/>
                      <a:pt x="1256" y="67"/>
                      <a:pt x="1657" y="23"/>
                    </a:cubicBezTo>
                    <a:cubicBezTo>
                      <a:pt x="1646" y="23"/>
                      <a:pt x="1635" y="11"/>
                      <a:pt x="1624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96" name="Google Shape;3096;p8"/>
              <p:cNvSpPr/>
              <p:nvPr/>
            </p:nvSpPr>
            <p:spPr>
              <a:xfrm>
                <a:off x="1693050" y="2544484"/>
                <a:ext cx="1866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268" extrusionOk="0">
                    <a:moveTo>
                      <a:pt x="456" y="1"/>
                    </a:moveTo>
                    <a:cubicBezTo>
                      <a:pt x="312" y="56"/>
                      <a:pt x="167" y="123"/>
                      <a:pt x="34" y="201"/>
                    </a:cubicBezTo>
                    <a:cubicBezTo>
                      <a:pt x="1" y="223"/>
                      <a:pt x="34" y="268"/>
                      <a:pt x="68" y="268"/>
                    </a:cubicBezTo>
                    <a:lnTo>
                      <a:pt x="78" y="268"/>
                    </a:lnTo>
                    <a:cubicBezTo>
                      <a:pt x="234" y="201"/>
                      <a:pt x="379" y="134"/>
                      <a:pt x="535" y="78"/>
                    </a:cubicBezTo>
                    <a:cubicBezTo>
                      <a:pt x="512" y="67"/>
                      <a:pt x="501" y="45"/>
                      <a:pt x="479" y="34"/>
                    </a:cubicBezTo>
                    <a:cubicBezTo>
                      <a:pt x="479" y="23"/>
                      <a:pt x="468" y="11"/>
                      <a:pt x="456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97" name="Google Shape;3097;p8"/>
              <p:cNvSpPr/>
              <p:nvPr/>
            </p:nvSpPr>
            <p:spPr>
              <a:xfrm>
                <a:off x="1708959" y="2531296"/>
                <a:ext cx="63670" cy="15944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457" extrusionOk="0">
                    <a:moveTo>
                      <a:pt x="1735" y="1"/>
                    </a:moveTo>
                    <a:cubicBezTo>
                      <a:pt x="1357" y="23"/>
                      <a:pt x="991" y="78"/>
                      <a:pt x="623" y="178"/>
                    </a:cubicBezTo>
                    <a:cubicBezTo>
                      <a:pt x="412" y="234"/>
                      <a:pt x="201" y="300"/>
                      <a:pt x="0" y="379"/>
                    </a:cubicBezTo>
                    <a:cubicBezTo>
                      <a:pt x="12" y="389"/>
                      <a:pt x="23" y="401"/>
                      <a:pt x="23" y="412"/>
                    </a:cubicBezTo>
                    <a:cubicBezTo>
                      <a:pt x="45" y="423"/>
                      <a:pt x="56" y="445"/>
                      <a:pt x="79" y="456"/>
                    </a:cubicBezTo>
                    <a:cubicBezTo>
                      <a:pt x="279" y="379"/>
                      <a:pt x="468" y="312"/>
                      <a:pt x="679" y="256"/>
                    </a:cubicBezTo>
                    <a:cubicBezTo>
                      <a:pt x="1035" y="167"/>
                      <a:pt x="1402" y="100"/>
                      <a:pt x="1780" y="78"/>
                    </a:cubicBezTo>
                    <a:cubicBezTo>
                      <a:pt x="1824" y="78"/>
                      <a:pt x="1791" y="1"/>
                      <a:pt x="1747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98" name="Google Shape;3098;p8"/>
              <p:cNvSpPr/>
              <p:nvPr/>
            </p:nvSpPr>
            <p:spPr>
              <a:xfrm>
                <a:off x="1767920" y="2534401"/>
                <a:ext cx="48180" cy="13990"/>
              </a:xfrm>
              <a:custGeom>
                <a:avLst/>
                <a:gdLst/>
                <a:ahLst/>
                <a:cxnLst/>
                <a:rect l="l" t="t" r="r" b="b"/>
                <a:pathLst>
                  <a:path w="1381" h="401" extrusionOk="0">
                    <a:moveTo>
                      <a:pt x="1224" y="0"/>
                    </a:moveTo>
                    <a:cubicBezTo>
                      <a:pt x="1091" y="33"/>
                      <a:pt x="969" y="67"/>
                      <a:pt x="846" y="100"/>
                    </a:cubicBezTo>
                    <a:cubicBezTo>
                      <a:pt x="791" y="122"/>
                      <a:pt x="735" y="134"/>
                      <a:pt x="680" y="145"/>
                    </a:cubicBezTo>
                    <a:cubicBezTo>
                      <a:pt x="691" y="167"/>
                      <a:pt x="691" y="201"/>
                      <a:pt x="658" y="201"/>
                    </a:cubicBezTo>
                    <a:cubicBezTo>
                      <a:pt x="658" y="201"/>
                      <a:pt x="646" y="189"/>
                      <a:pt x="635" y="189"/>
                    </a:cubicBezTo>
                    <a:cubicBezTo>
                      <a:pt x="624" y="189"/>
                      <a:pt x="613" y="178"/>
                      <a:pt x="591" y="178"/>
                    </a:cubicBezTo>
                    <a:cubicBezTo>
                      <a:pt x="413" y="223"/>
                      <a:pt x="223" y="278"/>
                      <a:pt x="35" y="334"/>
                    </a:cubicBezTo>
                    <a:cubicBezTo>
                      <a:pt x="1" y="345"/>
                      <a:pt x="35" y="401"/>
                      <a:pt x="68" y="401"/>
                    </a:cubicBezTo>
                    <a:lnTo>
                      <a:pt x="79" y="401"/>
                    </a:lnTo>
                    <a:cubicBezTo>
                      <a:pt x="368" y="334"/>
                      <a:pt x="646" y="245"/>
                      <a:pt x="925" y="167"/>
                    </a:cubicBezTo>
                    <a:lnTo>
                      <a:pt x="1358" y="33"/>
                    </a:lnTo>
                    <a:cubicBezTo>
                      <a:pt x="1369" y="33"/>
                      <a:pt x="1380" y="33"/>
                      <a:pt x="1380" y="23"/>
                    </a:cubicBezTo>
                    <a:lnTo>
                      <a:pt x="1369" y="23"/>
                    </a:lnTo>
                    <a:cubicBezTo>
                      <a:pt x="1347" y="23"/>
                      <a:pt x="1313" y="11"/>
                      <a:pt x="1291" y="11"/>
                    </a:cubicBezTo>
                    <a:cubicBezTo>
                      <a:pt x="1269" y="11"/>
                      <a:pt x="1247" y="0"/>
                      <a:pt x="1224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99" name="Google Shape;3099;p8"/>
              <p:cNvSpPr/>
              <p:nvPr/>
            </p:nvSpPr>
            <p:spPr>
              <a:xfrm>
                <a:off x="1669360" y="2529342"/>
                <a:ext cx="21770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624" h="268" extrusionOk="0">
                    <a:moveTo>
                      <a:pt x="12" y="190"/>
                    </a:moveTo>
                    <a:lnTo>
                      <a:pt x="12" y="197"/>
                    </a:lnTo>
                    <a:lnTo>
                      <a:pt x="12" y="197"/>
                    </a:lnTo>
                    <a:cubicBezTo>
                      <a:pt x="16" y="195"/>
                      <a:pt x="19" y="194"/>
                      <a:pt x="23" y="193"/>
                    </a:cubicBezTo>
                    <a:lnTo>
                      <a:pt x="23" y="193"/>
                    </a:lnTo>
                    <a:cubicBezTo>
                      <a:pt x="21" y="191"/>
                      <a:pt x="17" y="190"/>
                      <a:pt x="12" y="190"/>
                    </a:cubicBezTo>
                    <a:close/>
                    <a:moveTo>
                      <a:pt x="12" y="197"/>
                    </a:moveTo>
                    <a:cubicBezTo>
                      <a:pt x="5" y="199"/>
                      <a:pt x="1" y="201"/>
                      <a:pt x="1" y="201"/>
                    </a:cubicBezTo>
                    <a:lnTo>
                      <a:pt x="12" y="201"/>
                    </a:lnTo>
                    <a:lnTo>
                      <a:pt x="12" y="197"/>
                    </a:lnTo>
                    <a:close/>
                    <a:moveTo>
                      <a:pt x="546" y="0"/>
                    </a:moveTo>
                    <a:cubicBezTo>
                      <a:pt x="325" y="84"/>
                      <a:pt x="95" y="167"/>
                      <a:pt x="23" y="193"/>
                    </a:cubicBezTo>
                    <a:lnTo>
                      <a:pt x="23" y="193"/>
                    </a:lnTo>
                    <a:cubicBezTo>
                      <a:pt x="35" y="199"/>
                      <a:pt x="35" y="217"/>
                      <a:pt x="35" y="234"/>
                    </a:cubicBezTo>
                    <a:cubicBezTo>
                      <a:pt x="35" y="245"/>
                      <a:pt x="35" y="267"/>
                      <a:pt x="45" y="267"/>
                    </a:cubicBezTo>
                    <a:cubicBezTo>
                      <a:pt x="57" y="267"/>
                      <a:pt x="57" y="267"/>
                      <a:pt x="57" y="257"/>
                    </a:cubicBezTo>
                    <a:cubicBezTo>
                      <a:pt x="246" y="201"/>
                      <a:pt x="435" y="123"/>
                      <a:pt x="624" y="45"/>
                    </a:cubicBezTo>
                    <a:cubicBezTo>
                      <a:pt x="602" y="34"/>
                      <a:pt x="569" y="12"/>
                      <a:pt x="546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00" name="Google Shape;3100;p8"/>
              <p:cNvSpPr/>
              <p:nvPr/>
            </p:nvSpPr>
            <p:spPr>
              <a:xfrm>
                <a:off x="1688409" y="2526237"/>
                <a:ext cx="11269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323" h="134" extrusionOk="0">
                    <a:moveTo>
                      <a:pt x="256" y="0"/>
                    </a:moveTo>
                    <a:cubicBezTo>
                      <a:pt x="178" y="23"/>
                      <a:pt x="89" y="57"/>
                      <a:pt x="0" y="89"/>
                    </a:cubicBezTo>
                    <a:cubicBezTo>
                      <a:pt x="23" y="101"/>
                      <a:pt x="56" y="123"/>
                      <a:pt x="78" y="134"/>
                    </a:cubicBezTo>
                    <a:cubicBezTo>
                      <a:pt x="156" y="112"/>
                      <a:pt x="223" y="79"/>
                      <a:pt x="290" y="57"/>
                    </a:cubicBezTo>
                    <a:cubicBezTo>
                      <a:pt x="322" y="45"/>
                      <a:pt x="290" y="0"/>
                      <a:pt x="256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01" name="Google Shape;3101;p8"/>
              <p:cNvSpPr/>
              <p:nvPr/>
            </p:nvSpPr>
            <p:spPr>
              <a:xfrm>
                <a:off x="1652300" y="2518108"/>
                <a:ext cx="7012" cy="624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79" extrusionOk="0">
                    <a:moveTo>
                      <a:pt x="201" y="0"/>
                    </a:moveTo>
                    <a:cubicBezTo>
                      <a:pt x="146" y="33"/>
                      <a:pt x="90" y="56"/>
                      <a:pt x="34" y="89"/>
                    </a:cubicBezTo>
                    <a:cubicBezTo>
                      <a:pt x="1" y="122"/>
                      <a:pt x="45" y="178"/>
                      <a:pt x="79" y="178"/>
                    </a:cubicBezTo>
                    <a:cubicBezTo>
                      <a:pt x="90" y="178"/>
                      <a:pt x="90" y="178"/>
                      <a:pt x="90" y="167"/>
                    </a:cubicBezTo>
                    <a:cubicBezTo>
                      <a:pt x="79" y="156"/>
                      <a:pt x="67" y="134"/>
                      <a:pt x="67" y="112"/>
                    </a:cubicBezTo>
                    <a:cubicBezTo>
                      <a:pt x="123" y="78"/>
                      <a:pt x="168" y="45"/>
                      <a:pt x="201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02" name="Google Shape;3102;p8"/>
              <p:cNvSpPr/>
              <p:nvPr/>
            </p:nvSpPr>
            <p:spPr>
              <a:xfrm>
                <a:off x="1654637" y="2509177"/>
                <a:ext cx="37260" cy="14757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423" extrusionOk="0">
                    <a:moveTo>
                      <a:pt x="968" y="0"/>
                    </a:moveTo>
                    <a:cubicBezTo>
                      <a:pt x="690" y="56"/>
                      <a:pt x="390" y="134"/>
                      <a:pt x="134" y="256"/>
                    </a:cubicBezTo>
                    <a:cubicBezTo>
                      <a:pt x="101" y="301"/>
                      <a:pt x="56" y="334"/>
                      <a:pt x="0" y="368"/>
                    </a:cubicBezTo>
                    <a:cubicBezTo>
                      <a:pt x="0" y="390"/>
                      <a:pt x="12" y="412"/>
                      <a:pt x="23" y="423"/>
                    </a:cubicBezTo>
                    <a:lnTo>
                      <a:pt x="34" y="423"/>
                    </a:lnTo>
                    <a:cubicBezTo>
                      <a:pt x="223" y="334"/>
                      <a:pt x="401" y="245"/>
                      <a:pt x="601" y="190"/>
                    </a:cubicBezTo>
                    <a:cubicBezTo>
                      <a:pt x="757" y="145"/>
                      <a:pt x="902" y="101"/>
                      <a:pt x="1068" y="78"/>
                    </a:cubicBezTo>
                    <a:cubicBezTo>
                      <a:pt x="1024" y="56"/>
                      <a:pt x="1001" y="34"/>
                      <a:pt x="968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03" name="Google Shape;3103;p8"/>
              <p:cNvSpPr/>
              <p:nvPr/>
            </p:nvSpPr>
            <p:spPr>
              <a:xfrm>
                <a:off x="1807902" y="2249991"/>
                <a:ext cx="170007" cy="207964"/>
              </a:xfrm>
              <a:custGeom>
                <a:avLst/>
                <a:gdLst/>
                <a:ahLst/>
                <a:cxnLst/>
                <a:rect l="l" t="t" r="r" b="b"/>
                <a:pathLst>
                  <a:path w="4873" h="5961" extrusionOk="0">
                    <a:moveTo>
                      <a:pt x="3359" y="1"/>
                    </a:moveTo>
                    <a:cubicBezTo>
                      <a:pt x="3256" y="1"/>
                      <a:pt x="3144" y="36"/>
                      <a:pt x="2959" y="145"/>
                    </a:cubicBezTo>
                    <a:cubicBezTo>
                      <a:pt x="2636" y="322"/>
                      <a:pt x="2525" y="556"/>
                      <a:pt x="2270" y="600"/>
                    </a:cubicBezTo>
                    <a:cubicBezTo>
                      <a:pt x="2203" y="612"/>
                      <a:pt x="2114" y="612"/>
                      <a:pt x="2025" y="612"/>
                    </a:cubicBezTo>
                    <a:cubicBezTo>
                      <a:pt x="1987" y="610"/>
                      <a:pt x="1947" y="608"/>
                      <a:pt x="1906" y="608"/>
                    </a:cubicBezTo>
                    <a:cubicBezTo>
                      <a:pt x="1721" y="608"/>
                      <a:pt x="1516" y="643"/>
                      <a:pt x="1324" y="834"/>
                    </a:cubicBezTo>
                    <a:cubicBezTo>
                      <a:pt x="980" y="1168"/>
                      <a:pt x="1235" y="1245"/>
                      <a:pt x="879" y="1490"/>
                    </a:cubicBezTo>
                    <a:cubicBezTo>
                      <a:pt x="523" y="1724"/>
                      <a:pt x="323" y="1757"/>
                      <a:pt x="167" y="2213"/>
                    </a:cubicBezTo>
                    <a:cubicBezTo>
                      <a:pt x="1" y="2669"/>
                      <a:pt x="568" y="3381"/>
                      <a:pt x="501" y="3971"/>
                    </a:cubicBezTo>
                    <a:cubicBezTo>
                      <a:pt x="446" y="4549"/>
                      <a:pt x="390" y="5016"/>
                      <a:pt x="390" y="5016"/>
                    </a:cubicBezTo>
                    <a:lnTo>
                      <a:pt x="2715" y="5961"/>
                    </a:lnTo>
                    <a:cubicBezTo>
                      <a:pt x="2715" y="5961"/>
                      <a:pt x="3627" y="4960"/>
                      <a:pt x="4038" y="4549"/>
                    </a:cubicBezTo>
                    <a:cubicBezTo>
                      <a:pt x="4450" y="4149"/>
                      <a:pt x="4750" y="3592"/>
                      <a:pt x="4806" y="3047"/>
                    </a:cubicBezTo>
                    <a:cubicBezTo>
                      <a:pt x="4872" y="2491"/>
                      <a:pt x="4772" y="1946"/>
                      <a:pt x="4794" y="1746"/>
                    </a:cubicBezTo>
                    <a:cubicBezTo>
                      <a:pt x="4828" y="1557"/>
                      <a:pt x="4349" y="1234"/>
                      <a:pt x="4183" y="912"/>
                    </a:cubicBezTo>
                    <a:cubicBezTo>
                      <a:pt x="4005" y="589"/>
                      <a:pt x="3827" y="88"/>
                      <a:pt x="3605" y="44"/>
                    </a:cubicBezTo>
                    <a:cubicBezTo>
                      <a:pt x="3509" y="20"/>
                      <a:pt x="3437" y="1"/>
                      <a:pt x="3359" y="1"/>
                    </a:cubicBezTo>
                    <a:close/>
                  </a:path>
                </a:pathLst>
              </a:custGeom>
              <a:solidFill>
                <a:srgbClr val="C0DB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04" name="Google Shape;3104;p8"/>
              <p:cNvSpPr/>
              <p:nvPr/>
            </p:nvSpPr>
            <p:spPr>
              <a:xfrm>
                <a:off x="1807902" y="2280623"/>
                <a:ext cx="134666" cy="177333"/>
              </a:xfrm>
              <a:custGeom>
                <a:avLst/>
                <a:gdLst/>
                <a:ahLst/>
                <a:cxnLst/>
                <a:rect l="l" t="t" r="r" b="b"/>
                <a:pathLst>
                  <a:path w="3860" h="5083" extrusionOk="0">
                    <a:moveTo>
                      <a:pt x="1280" y="1"/>
                    </a:moveTo>
                    <a:cubicBezTo>
                      <a:pt x="1002" y="300"/>
                      <a:pt x="1224" y="379"/>
                      <a:pt x="879" y="612"/>
                    </a:cubicBezTo>
                    <a:cubicBezTo>
                      <a:pt x="523" y="846"/>
                      <a:pt x="323" y="879"/>
                      <a:pt x="167" y="1335"/>
                    </a:cubicBezTo>
                    <a:cubicBezTo>
                      <a:pt x="1" y="1791"/>
                      <a:pt x="568" y="2503"/>
                      <a:pt x="501" y="3093"/>
                    </a:cubicBezTo>
                    <a:cubicBezTo>
                      <a:pt x="446" y="3671"/>
                      <a:pt x="390" y="4138"/>
                      <a:pt x="390" y="4138"/>
                    </a:cubicBezTo>
                    <a:lnTo>
                      <a:pt x="2715" y="5083"/>
                    </a:lnTo>
                    <a:cubicBezTo>
                      <a:pt x="2715" y="5083"/>
                      <a:pt x="3415" y="4316"/>
                      <a:pt x="3860" y="3849"/>
                    </a:cubicBezTo>
                    <a:cubicBezTo>
                      <a:pt x="3838" y="3771"/>
                      <a:pt x="3815" y="3704"/>
                      <a:pt x="3793" y="3649"/>
                    </a:cubicBezTo>
                    <a:cubicBezTo>
                      <a:pt x="3716" y="3471"/>
                      <a:pt x="3605" y="3293"/>
                      <a:pt x="3560" y="3103"/>
                    </a:cubicBezTo>
                    <a:cubicBezTo>
                      <a:pt x="3493" y="2781"/>
                      <a:pt x="3615" y="2436"/>
                      <a:pt x="3560" y="2114"/>
                    </a:cubicBezTo>
                    <a:cubicBezTo>
                      <a:pt x="3516" y="1880"/>
                      <a:pt x="3382" y="1669"/>
                      <a:pt x="3193" y="1524"/>
                    </a:cubicBezTo>
                    <a:cubicBezTo>
                      <a:pt x="3137" y="1491"/>
                      <a:pt x="3081" y="1457"/>
                      <a:pt x="3037" y="1402"/>
                    </a:cubicBezTo>
                    <a:cubicBezTo>
                      <a:pt x="2959" y="1324"/>
                      <a:pt x="2937" y="1224"/>
                      <a:pt x="2903" y="1123"/>
                    </a:cubicBezTo>
                    <a:cubicBezTo>
                      <a:pt x="2837" y="935"/>
                      <a:pt x="2770" y="745"/>
                      <a:pt x="2648" y="579"/>
                    </a:cubicBezTo>
                    <a:cubicBezTo>
                      <a:pt x="2525" y="423"/>
                      <a:pt x="2347" y="278"/>
                      <a:pt x="2147" y="234"/>
                    </a:cubicBezTo>
                    <a:cubicBezTo>
                      <a:pt x="1969" y="189"/>
                      <a:pt x="1791" y="201"/>
                      <a:pt x="1613" y="167"/>
                    </a:cubicBezTo>
                    <a:cubicBezTo>
                      <a:pt x="1491" y="134"/>
                      <a:pt x="1380" y="78"/>
                      <a:pt x="1280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05" name="Google Shape;3105;p8"/>
              <p:cNvSpPr/>
              <p:nvPr/>
            </p:nvSpPr>
            <p:spPr>
              <a:xfrm>
                <a:off x="1931686" y="2329118"/>
                <a:ext cx="35376" cy="74520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2136" extrusionOk="0">
                    <a:moveTo>
                      <a:pt x="969" y="0"/>
                    </a:moveTo>
                    <a:cubicBezTo>
                      <a:pt x="890" y="279"/>
                      <a:pt x="623" y="445"/>
                      <a:pt x="445" y="657"/>
                    </a:cubicBezTo>
                    <a:cubicBezTo>
                      <a:pt x="279" y="857"/>
                      <a:pt x="212" y="1102"/>
                      <a:pt x="123" y="1335"/>
                    </a:cubicBezTo>
                    <a:cubicBezTo>
                      <a:pt x="89" y="1446"/>
                      <a:pt x="45" y="1547"/>
                      <a:pt x="1" y="1658"/>
                    </a:cubicBezTo>
                    <a:cubicBezTo>
                      <a:pt x="12" y="1680"/>
                      <a:pt x="12" y="1691"/>
                      <a:pt x="12" y="1713"/>
                    </a:cubicBezTo>
                    <a:lnTo>
                      <a:pt x="45" y="1814"/>
                    </a:lnTo>
                    <a:cubicBezTo>
                      <a:pt x="112" y="1658"/>
                      <a:pt x="178" y="1491"/>
                      <a:pt x="235" y="1335"/>
                    </a:cubicBezTo>
                    <a:cubicBezTo>
                      <a:pt x="312" y="1080"/>
                      <a:pt x="390" y="823"/>
                      <a:pt x="579" y="613"/>
                    </a:cubicBezTo>
                    <a:cubicBezTo>
                      <a:pt x="735" y="435"/>
                      <a:pt x="946" y="267"/>
                      <a:pt x="1001" y="23"/>
                    </a:cubicBezTo>
                    <a:cubicBezTo>
                      <a:pt x="1013" y="12"/>
                      <a:pt x="991" y="0"/>
                      <a:pt x="979" y="0"/>
                    </a:cubicBezTo>
                    <a:close/>
                    <a:moveTo>
                      <a:pt x="835" y="1001"/>
                    </a:moveTo>
                    <a:cubicBezTo>
                      <a:pt x="835" y="1001"/>
                      <a:pt x="824" y="1001"/>
                      <a:pt x="824" y="1013"/>
                    </a:cubicBezTo>
                    <a:lnTo>
                      <a:pt x="690" y="1280"/>
                    </a:lnTo>
                    <a:cubicBezTo>
                      <a:pt x="646" y="1369"/>
                      <a:pt x="590" y="1458"/>
                      <a:pt x="546" y="1535"/>
                    </a:cubicBezTo>
                    <a:cubicBezTo>
                      <a:pt x="435" y="1725"/>
                      <a:pt x="301" y="1913"/>
                      <a:pt x="156" y="2081"/>
                    </a:cubicBezTo>
                    <a:cubicBezTo>
                      <a:pt x="168" y="2103"/>
                      <a:pt x="178" y="2114"/>
                      <a:pt x="190" y="2136"/>
                    </a:cubicBezTo>
                    <a:lnTo>
                      <a:pt x="323" y="1969"/>
                    </a:lnTo>
                    <a:cubicBezTo>
                      <a:pt x="435" y="1824"/>
                      <a:pt x="534" y="1669"/>
                      <a:pt x="623" y="1513"/>
                    </a:cubicBezTo>
                    <a:cubicBezTo>
                      <a:pt x="712" y="1357"/>
                      <a:pt x="801" y="1202"/>
                      <a:pt x="857" y="1024"/>
                    </a:cubicBezTo>
                    <a:cubicBezTo>
                      <a:pt x="857" y="1013"/>
                      <a:pt x="846" y="1001"/>
                      <a:pt x="835" y="100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06" name="Google Shape;3106;p8"/>
              <p:cNvSpPr/>
              <p:nvPr/>
            </p:nvSpPr>
            <p:spPr>
              <a:xfrm>
                <a:off x="1912672" y="2386963"/>
                <a:ext cx="25677" cy="37260"/>
              </a:xfrm>
              <a:custGeom>
                <a:avLst/>
                <a:gdLst/>
                <a:ahLst/>
                <a:cxnLst/>
                <a:rect l="l" t="t" r="r" b="b"/>
                <a:pathLst>
                  <a:path w="736" h="1068" extrusionOk="0">
                    <a:moveTo>
                      <a:pt x="546" y="0"/>
                    </a:moveTo>
                    <a:cubicBezTo>
                      <a:pt x="490" y="134"/>
                      <a:pt x="424" y="267"/>
                      <a:pt x="345" y="389"/>
                    </a:cubicBezTo>
                    <a:cubicBezTo>
                      <a:pt x="246" y="556"/>
                      <a:pt x="134" y="712"/>
                      <a:pt x="1" y="845"/>
                    </a:cubicBezTo>
                    <a:cubicBezTo>
                      <a:pt x="12" y="878"/>
                      <a:pt x="23" y="923"/>
                      <a:pt x="45" y="967"/>
                    </a:cubicBezTo>
                    <a:cubicBezTo>
                      <a:pt x="268" y="723"/>
                      <a:pt x="446" y="445"/>
                      <a:pt x="590" y="156"/>
                    </a:cubicBezTo>
                    <a:lnTo>
                      <a:pt x="557" y="55"/>
                    </a:lnTo>
                    <a:cubicBezTo>
                      <a:pt x="557" y="33"/>
                      <a:pt x="557" y="22"/>
                      <a:pt x="546" y="0"/>
                    </a:cubicBezTo>
                    <a:close/>
                    <a:moveTo>
                      <a:pt x="701" y="423"/>
                    </a:moveTo>
                    <a:cubicBezTo>
                      <a:pt x="612" y="522"/>
                      <a:pt x="523" y="623"/>
                      <a:pt x="424" y="712"/>
                    </a:cubicBezTo>
                    <a:cubicBezTo>
                      <a:pt x="312" y="823"/>
                      <a:pt x="190" y="923"/>
                      <a:pt x="56" y="1001"/>
                    </a:cubicBezTo>
                    <a:cubicBezTo>
                      <a:pt x="68" y="1023"/>
                      <a:pt x="68" y="1046"/>
                      <a:pt x="78" y="1068"/>
                    </a:cubicBezTo>
                    <a:cubicBezTo>
                      <a:pt x="78" y="1068"/>
                      <a:pt x="90" y="1068"/>
                      <a:pt x="90" y="1056"/>
                    </a:cubicBezTo>
                    <a:cubicBezTo>
                      <a:pt x="335" y="890"/>
                      <a:pt x="546" y="700"/>
                      <a:pt x="735" y="478"/>
                    </a:cubicBezTo>
                    <a:cubicBezTo>
                      <a:pt x="723" y="456"/>
                      <a:pt x="713" y="445"/>
                      <a:pt x="701" y="423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07" name="Google Shape;3107;p8"/>
              <p:cNvSpPr/>
              <p:nvPr/>
            </p:nvSpPr>
            <p:spPr>
              <a:xfrm>
                <a:off x="1932105" y="2324443"/>
                <a:ext cx="17095" cy="45842"/>
              </a:xfrm>
              <a:custGeom>
                <a:avLst/>
                <a:gdLst/>
                <a:ahLst/>
                <a:cxnLst/>
                <a:rect l="l" t="t" r="r" b="b"/>
                <a:pathLst>
                  <a:path w="490" h="1314" extrusionOk="0">
                    <a:moveTo>
                      <a:pt x="445" y="1"/>
                    </a:moveTo>
                    <a:cubicBezTo>
                      <a:pt x="433" y="1"/>
                      <a:pt x="423" y="1"/>
                      <a:pt x="423" y="23"/>
                    </a:cubicBezTo>
                    <a:cubicBezTo>
                      <a:pt x="389" y="235"/>
                      <a:pt x="344" y="446"/>
                      <a:pt x="255" y="658"/>
                    </a:cubicBezTo>
                    <a:cubicBezTo>
                      <a:pt x="200" y="824"/>
                      <a:pt x="111" y="969"/>
                      <a:pt x="11" y="1113"/>
                    </a:cubicBezTo>
                    <a:cubicBezTo>
                      <a:pt x="11" y="1180"/>
                      <a:pt x="11" y="1247"/>
                      <a:pt x="0" y="1313"/>
                    </a:cubicBezTo>
                    <a:cubicBezTo>
                      <a:pt x="45" y="1258"/>
                      <a:pt x="89" y="1202"/>
                      <a:pt x="122" y="1147"/>
                    </a:cubicBezTo>
                    <a:cubicBezTo>
                      <a:pt x="334" y="813"/>
                      <a:pt x="467" y="435"/>
                      <a:pt x="489" y="45"/>
                    </a:cubicBezTo>
                    <a:cubicBezTo>
                      <a:pt x="489" y="23"/>
                      <a:pt x="467" y="1"/>
                      <a:pt x="445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08" name="Google Shape;3108;p8"/>
              <p:cNvSpPr/>
              <p:nvPr/>
            </p:nvSpPr>
            <p:spPr>
              <a:xfrm>
                <a:off x="1915010" y="2363274"/>
                <a:ext cx="17479" cy="2484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712" extrusionOk="0">
                    <a:moveTo>
                      <a:pt x="501" y="0"/>
                    </a:moveTo>
                    <a:cubicBezTo>
                      <a:pt x="379" y="190"/>
                      <a:pt x="234" y="356"/>
                      <a:pt x="67" y="512"/>
                    </a:cubicBezTo>
                    <a:cubicBezTo>
                      <a:pt x="56" y="579"/>
                      <a:pt x="34" y="645"/>
                      <a:pt x="1" y="712"/>
                    </a:cubicBezTo>
                    <a:cubicBezTo>
                      <a:pt x="179" y="546"/>
                      <a:pt x="345" y="378"/>
                      <a:pt x="490" y="200"/>
                    </a:cubicBezTo>
                    <a:cubicBezTo>
                      <a:pt x="501" y="134"/>
                      <a:pt x="501" y="67"/>
                      <a:pt x="501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09" name="Google Shape;3109;p8"/>
              <p:cNvSpPr/>
              <p:nvPr/>
            </p:nvSpPr>
            <p:spPr>
              <a:xfrm>
                <a:off x="1919266" y="2324443"/>
                <a:ext cx="3559" cy="11304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24" extrusionOk="0">
                    <a:moveTo>
                      <a:pt x="57" y="1"/>
                    </a:moveTo>
                    <a:cubicBezTo>
                      <a:pt x="45" y="1"/>
                      <a:pt x="45" y="13"/>
                      <a:pt x="45" y="23"/>
                    </a:cubicBezTo>
                    <a:cubicBezTo>
                      <a:pt x="34" y="101"/>
                      <a:pt x="23" y="190"/>
                      <a:pt x="1" y="279"/>
                    </a:cubicBezTo>
                    <a:cubicBezTo>
                      <a:pt x="23" y="290"/>
                      <a:pt x="45" y="312"/>
                      <a:pt x="67" y="324"/>
                    </a:cubicBezTo>
                    <a:cubicBezTo>
                      <a:pt x="90" y="235"/>
                      <a:pt x="101" y="134"/>
                      <a:pt x="101" y="45"/>
                    </a:cubicBezTo>
                    <a:cubicBezTo>
                      <a:pt x="101" y="23"/>
                      <a:pt x="79" y="1"/>
                      <a:pt x="57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10" name="Google Shape;3110;p8"/>
              <p:cNvSpPr/>
              <p:nvPr/>
            </p:nvSpPr>
            <p:spPr>
              <a:xfrm>
                <a:off x="1908800" y="2334177"/>
                <a:ext cx="12839" cy="29131"/>
              </a:xfrm>
              <a:custGeom>
                <a:avLst/>
                <a:gdLst/>
                <a:ahLst/>
                <a:cxnLst/>
                <a:rect l="l" t="t" r="r" b="b"/>
                <a:pathLst>
                  <a:path w="368" h="835" extrusionOk="0">
                    <a:moveTo>
                      <a:pt x="301" y="0"/>
                    </a:moveTo>
                    <a:cubicBezTo>
                      <a:pt x="245" y="278"/>
                      <a:pt x="145" y="557"/>
                      <a:pt x="1" y="812"/>
                    </a:cubicBezTo>
                    <a:cubicBezTo>
                      <a:pt x="34" y="812"/>
                      <a:pt x="67" y="812"/>
                      <a:pt x="90" y="834"/>
                    </a:cubicBezTo>
                    <a:cubicBezTo>
                      <a:pt x="223" y="589"/>
                      <a:pt x="323" y="323"/>
                      <a:pt x="367" y="45"/>
                    </a:cubicBezTo>
                    <a:cubicBezTo>
                      <a:pt x="345" y="33"/>
                      <a:pt x="323" y="11"/>
                      <a:pt x="301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11" name="Google Shape;3111;p8"/>
              <p:cNvSpPr/>
              <p:nvPr/>
            </p:nvSpPr>
            <p:spPr>
              <a:xfrm>
                <a:off x="1906078" y="2311255"/>
                <a:ext cx="3140" cy="9001"/>
              </a:xfrm>
              <a:custGeom>
                <a:avLst/>
                <a:gdLst/>
                <a:ahLst/>
                <a:cxnLst/>
                <a:rect l="l" t="t" r="r" b="b"/>
                <a:pathLst>
                  <a:path w="90" h="258" extrusionOk="0">
                    <a:moveTo>
                      <a:pt x="0" y="1"/>
                    </a:moveTo>
                    <a:cubicBezTo>
                      <a:pt x="34" y="79"/>
                      <a:pt x="67" y="168"/>
                      <a:pt x="89" y="245"/>
                    </a:cubicBezTo>
                    <a:lnTo>
                      <a:pt x="89" y="245"/>
                    </a:lnTo>
                    <a:cubicBezTo>
                      <a:pt x="88" y="182"/>
                      <a:pt x="78" y="119"/>
                      <a:pt x="67" y="45"/>
                    </a:cubicBezTo>
                    <a:cubicBezTo>
                      <a:pt x="67" y="23"/>
                      <a:pt x="23" y="1"/>
                      <a:pt x="0" y="1"/>
                    </a:cubicBezTo>
                    <a:close/>
                    <a:moveTo>
                      <a:pt x="89" y="245"/>
                    </a:moveTo>
                    <a:cubicBezTo>
                      <a:pt x="89" y="249"/>
                      <a:pt x="89" y="253"/>
                      <a:pt x="89" y="257"/>
                    </a:cubicBezTo>
                    <a:lnTo>
                      <a:pt x="89" y="245"/>
                    </a:lnTo>
                    <a:cubicBezTo>
                      <a:pt x="89" y="245"/>
                      <a:pt x="89" y="245"/>
                      <a:pt x="89" y="245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12" name="Google Shape;3112;p8"/>
              <p:cNvSpPr/>
              <p:nvPr/>
            </p:nvSpPr>
            <p:spPr>
              <a:xfrm>
                <a:off x="1892507" y="2311255"/>
                <a:ext cx="17897" cy="54006"/>
              </a:xfrm>
              <a:custGeom>
                <a:avLst/>
                <a:gdLst/>
                <a:ahLst/>
                <a:cxnLst/>
                <a:rect l="l" t="t" r="r" b="b"/>
                <a:pathLst>
                  <a:path w="513" h="1548" extrusionOk="0">
                    <a:moveTo>
                      <a:pt x="389" y="1"/>
                    </a:moveTo>
                    <a:cubicBezTo>
                      <a:pt x="367" y="1"/>
                      <a:pt x="357" y="12"/>
                      <a:pt x="357" y="45"/>
                    </a:cubicBezTo>
                    <a:cubicBezTo>
                      <a:pt x="367" y="213"/>
                      <a:pt x="367" y="391"/>
                      <a:pt x="345" y="557"/>
                    </a:cubicBezTo>
                    <a:cubicBezTo>
                      <a:pt x="312" y="858"/>
                      <a:pt x="211" y="1158"/>
                      <a:pt x="67" y="1424"/>
                    </a:cubicBezTo>
                    <a:cubicBezTo>
                      <a:pt x="45" y="1469"/>
                      <a:pt x="23" y="1503"/>
                      <a:pt x="1" y="1547"/>
                    </a:cubicBezTo>
                    <a:cubicBezTo>
                      <a:pt x="45" y="1547"/>
                      <a:pt x="100" y="1536"/>
                      <a:pt x="167" y="1525"/>
                    </a:cubicBezTo>
                    <a:cubicBezTo>
                      <a:pt x="389" y="1135"/>
                      <a:pt x="512" y="690"/>
                      <a:pt x="478" y="257"/>
                    </a:cubicBezTo>
                    <a:lnTo>
                      <a:pt x="478" y="245"/>
                    </a:lnTo>
                    <a:cubicBezTo>
                      <a:pt x="456" y="168"/>
                      <a:pt x="423" y="79"/>
                      <a:pt x="389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13" name="Google Shape;3113;p8"/>
              <p:cNvSpPr/>
              <p:nvPr/>
            </p:nvSpPr>
            <p:spPr>
              <a:xfrm>
                <a:off x="1895612" y="2291090"/>
                <a:ext cx="5059" cy="5477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57" extrusionOk="0">
                    <a:moveTo>
                      <a:pt x="122" y="0"/>
                    </a:moveTo>
                    <a:cubicBezTo>
                      <a:pt x="67" y="34"/>
                      <a:pt x="34" y="79"/>
                      <a:pt x="1" y="134"/>
                    </a:cubicBezTo>
                    <a:lnTo>
                      <a:pt x="23" y="156"/>
                    </a:lnTo>
                    <a:cubicBezTo>
                      <a:pt x="56" y="101"/>
                      <a:pt x="90" y="56"/>
                      <a:pt x="134" y="12"/>
                    </a:cubicBezTo>
                    <a:cubicBezTo>
                      <a:pt x="145" y="12"/>
                      <a:pt x="134" y="0"/>
                      <a:pt x="122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14" name="Google Shape;3114;p8"/>
              <p:cNvSpPr/>
              <p:nvPr/>
            </p:nvSpPr>
            <p:spPr>
              <a:xfrm>
                <a:off x="1884761" y="2295730"/>
                <a:ext cx="11652" cy="41167"/>
              </a:xfrm>
              <a:custGeom>
                <a:avLst/>
                <a:gdLst/>
                <a:ahLst/>
                <a:cxnLst/>
                <a:rect l="l" t="t" r="r" b="b"/>
                <a:pathLst>
                  <a:path w="334" h="1180" extrusionOk="0">
                    <a:moveTo>
                      <a:pt x="312" y="1"/>
                    </a:moveTo>
                    <a:cubicBezTo>
                      <a:pt x="122" y="246"/>
                      <a:pt x="111" y="579"/>
                      <a:pt x="55" y="868"/>
                    </a:cubicBezTo>
                    <a:cubicBezTo>
                      <a:pt x="45" y="947"/>
                      <a:pt x="33" y="1024"/>
                      <a:pt x="0" y="1102"/>
                    </a:cubicBezTo>
                    <a:cubicBezTo>
                      <a:pt x="22" y="1125"/>
                      <a:pt x="22" y="1147"/>
                      <a:pt x="33" y="1180"/>
                    </a:cubicBezTo>
                    <a:cubicBezTo>
                      <a:pt x="55" y="1102"/>
                      <a:pt x="78" y="1036"/>
                      <a:pt x="89" y="957"/>
                    </a:cubicBezTo>
                    <a:cubicBezTo>
                      <a:pt x="156" y="646"/>
                      <a:pt x="144" y="290"/>
                      <a:pt x="334" y="23"/>
                    </a:cubicBezTo>
                    <a:lnTo>
                      <a:pt x="312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15" name="Google Shape;3115;p8"/>
              <p:cNvSpPr/>
              <p:nvPr/>
            </p:nvSpPr>
            <p:spPr>
              <a:xfrm>
                <a:off x="1887064" y="2269354"/>
                <a:ext cx="24875" cy="21770"/>
              </a:xfrm>
              <a:custGeom>
                <a:avLst/>
                <a:gdLst/>
                <a:ahLst/>
                <a:cxnLst/>
                <a:rect l="l" t="t" r="r" b="b"/>
                <a:pathLst>
                  <a:path w="713" h="624" extrusionOk="0">
                    <a:moveTo>
                      <a:pt x="657" y="1"/>
                    </a:moveTo>
                    <a:cubicBezTo>
                      <a:pt x="468" y="90"/>
                      <a:pt x="290" y="223"/>
                      <a:pt x="157" y="379"/>
                    </a:cubicBezTo>
                    <a:cubicBezTo>
                      <a:pt x="101" y="445"/>
                      <a:pt x="45" y="524"/>
                      <a:pt x="1" y="601"/>
                    </a:cubicBezTo>
                    <a:cubicBezTo>
                      <a:pt x="23" y="601"/>
                      <a:pt x="45" y="613"/>
                      <a:pt x="68" y="623"/>
                    </a:cubicBezTo>
                    <a:cubicBezTo>
                      <a:pt x="112" y="568"/>
                      <a:pt x="157" y="502"/>
                      <a:pt x="201" y="445"/>
                    </a:cubicBezTo>
                    <a:cubicBezTo>
                      <a:pt x="335" y="279"/>
                      <a:pt x="501" y="156"/>
                      <a:pt x="690" y="45"/>
                    </a:cubicBezTo>
                    <a:cubicBezTo>
                      <a:pt x="713" y="34"/>
                      <a:pt x="690" y="1"/>
                      <a:pt x="668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16" name="Google Shape;3116;p8"/>
              <p:cNvSpPr/>
              <p:nvPr/>
            </p:nvSpPr>
            <p:spPr>
              <a:xfrm>
                <a:off x="1880470" y="2290322"/>
                <a:ext cx="8966" cy="12839"/>
              </a:xfrm>
              <a:custGeom>
                <a:avLst/>
                <a:gdLst/>
                <a:ahLst/>
                <a:cxnLst/>
                <a:rect l="l" t="t" r="r" b="b"/>
                <a:pathLst>
                  <a:path w="257" h="368" extrusionOk="0">
                    <a:moveTo>
                      <a:pt x="190" y="0"/>
                    </a:moveTo>
                    <a:cubicBezTo>
                      <a:pt x="190" y="12"/>
                      <a:pt x="178" y="22"/>
                      <a:pt x="178" y="34"/>
                    </a:cubicBezTo>
                    <a:cubicBezTo>
                      <a:pt x="123" y="123"/>
                      <a:pt x="101" y="234"/>
                      <a:pt x="23" y="323"/>
                    </a:cubicBezTo>
                    <a:cubicBezTo>
                      <a:pt x="0" y="334"/>
                      <a:pt x="34" y="368"/>
                      <a:pt x="56" y="368"/>
                    </a:cubicBezTo>
                    <a:cubicBezTo>
                      <a:pt x="56" y="368"/>
                      <a:pt x="67" y="368"/>
                      <a:pt x="67" y="356"/>
                    </a:cubicBezTo>
                    <a:cubicBezTo>
                      <a:pt x="145" y="289"/>
                      <a:pt x="168" y="190"/>
                      <a:pt x="212" y="101"/>
                    </a:cubicBezTo>
                    <a:cubicBezTo>
                      <a:pt x="234" y="78"/>
                      <a:pt x="245" y="56"/>
                      <a:pt x="257" y="22"/>
                    </a:cubicBezTo>
                    <a:cubicBezTo>
                      <a:pt x="234" y="12"/>
                      <a:pt x="212" y="0"/>
                      <a:pt x="190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17" name="Google Shape;3117;p8"/>
              <p:cNvSpPr/>
              <p:nvPr/>
            </p:nvSpPr>
            <p:spPr>
              <a:xfrm>
                <a:off x="1868817" y="2295730"/>
                <a:ext cx="8966" cy="15211"/>
              </a:xfrm>
              <a:custGeom>
                <a:avLst/>
                <a:gdLst/>
                <a:ahLst/>
                <a:cxnLst/>
                <a:rect l="l" t="t" r="r" b="b"/>
                <a:pathLst>
                  <a:path w="257" h="436" extrusionOk="0">
                    <a:moveTo>
                      <a:pt x="212" y="1"/>
                    </a:moveTo>
                    <a:cubicBezTo>
                      <a:pt x="201" y="1"/>
                      <a:pt x="201" y="12"/>
                      <a:pt x="190" y="12"/>
                    </a:cubicBezTo>
                    <a:cubicBezTo>
                      <a:pt x="101" y="124"/>
                      <a:pt x="45" y="257"/>
                      <a:pt x="1" y="391"/>
                    </a:cubicBezTo>
                    <a:cubicBezTo>
                      <a:pt x="12" y="401"/>
                      <a:pt x="35" y="413"/>
                      <a:pt x="57" y="435"/>
                    </a:cubicBezTo>
                    <a:cubicBezTo>
                      <a:pt x="101" y="302"/>
                      <a:pt x="146" y="168"/>
                      <a:pt x="235" y="57"/>
                    </a:cubicBezTo>
                    <a:cubicBezTo>
                      <a:pt x="257" y="35"/>
                      <a:pt x="223" y="1"/>
                      <a:pt x="212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18" name="Google Shape;3118;p8"/>
              <p:cNvSpPr/>
              <p:nvPr/>
            </p:nvSpPr>
            <p:spPr>
              <a:xfrm>
                <a:off x="1947595" y="2353959"/>
                <a:ext cx="15176" cy="21386"/>
              </a:xfrm>
              <a:custGeom>
                <a:avLst/>
                <a:gdLst/>
                <a:ahLst/>
                <a:cxnLst/>
                <a:rect l="l" t="t" r="r" b="b"/>
                <a:pathLst>
                  <a:path w="435" h="613" extrusionOk="0">
                    <a:moveTo>
                      <a:pt x="390" y="0"/>
                    </a:moveTo>
                    <a:cubicBezTo>
                      <a:pt x="268" y="200"/>
                      <a:pt x="134" y="390"/>
                      <a:pt x="12" y="590"/>
                    </a:cubicBezTo>
                    <a:cubicBezTo>
                      <a:pt x="1" y="601"/>
                      <a:pt x="23" y="612"/>
                      <a:pt x="34" y="612"/>
                    </a:cubicBezTo>
                    <a:lnTo>
                      <a:pt x="56" y="612"/>
                    </a:lnTo>
                    <a:cubicBezTo>
                      <a:pt x="179" y="412"/>
                      <a:pt x="301" y="223"/>
                      <a:pt x="424" y="22"/>
                    </a:cubicBezTo>
                    <a:cubicBezTo>
                      <a:pt x="434" y="12"/>
                      <a:pt x="424" y="0"/>
                      <a:pt x="401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19" name="Google Shape;3119;p8"/>
              <p:cNvSpPr/>
              <p:nvPr/>
            </p:nvSpPr>
            <p:spPr>
              <a:xfrm>
                <a:off x="1871922" y="2278670"/>
                <a:ext cx="11687" cy="8966"/>
              </a:xfrm>
              <a:custGeom>
                <a:avLst/>
                <a:gdLst/>
                <a:ahLst/>
                <a:cxnLst/>
                <a:rect l="l" t="t" r="r" b="b"/>
                <a:pathLst>
                  <a:path w="335" h="257" extrusionOk="0">
                    <a:moveTo>
                      <a:pt x="290" y="1"/>
                    </a:moveTo>
                    <a:cubicBezTo>
                      <a:pt x="179" y="79"/>
                      <a:pt x="90" y="156"/>
                      <a:pt x="1" y="245"/>
                    </a:cubicBezTo>
                    <a:cubicBezTo>
                      <a:pt x="23" y="257"/>
                      <a:pt x="57" y="257"/>
                      <a:pt x="79" y="257"/>
                    </a:cubicBezTo>
                    <a:cubicBezTo>
                      <a:pt x="156" y="178"/>
                      <a:pt x="235" y="101"/>
                      <a:pt x="324" y="34"/>
                    </a:cubicBezTo>
                    <a:cubicBezTo>
                      <a:pt x="334" y="23"/>
                      <a:pt x="312" y="1"/>
                      <a:pt x="301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20" name="Google Shape;3120;p8"/>
              <p:cNvSpPr/>
              <p:nvPr/>
            </p:nvSpPr>
            <p:spPr>
              <a:xfrm>
                <a:off x="1859921" y="2287217"/>
                <a:ext cx="14757" cy="19432"/>
              </a:xfrm>
              <a:custGeom>
                <a:avLst/>
                <a:gdLst/>
                <a:ahLst/>
                <a:cxnLst/>
                <a:rect l="l" t="t" r="r" b="b"/>
                <a:pathLst>
                  <a:path w="423" h="557" extrusionOk="0">
                    <a:moveTo>
                      <a:pt x="345" y="0"/>
                    </a:moveTo>
                    <a:cubicBezTo>
                      <a:pt x="290" y="56"/>
                      <a:pt x="245" y="111"/>
                      <a:pt x="211" y="167"/>
                    </a:cubicBezTo>
                    <a:cubicBezTo>
                      <a:pt x="122" y="279"/>
                      <a:pt x="56" y="412"/>
                      <a:pt x="0" y="546"/>
                    </a:cubicBezTo>
                    <a:cubicBezTo>
                      <a:pt x="33" y="546"/>
                      <a:pt x="56" y="556"/>
                      <a:pt x="89" y="556"/>
                    </a:cubicBezTo>
                    <a:cubicBezTo>
                      <a:pt x="134" y="445"/>
                      <a:pt x="189" y="323"/>
                      <a:pt x="256" y="223"/>
                    </a:cubicBezTo>
                    <a:cubicBezTo>
                      <a:pt x="312" y="145"/>
                      <a:pt x="367" y="79"/>
                      <a:pt x="423" y="12"/>
                    </a:cubicBezTo>
                    <a:cubicBezTo>
                      <a:pt x="401" y="12"/>
                      <a:pt x="367" y="12"/>
                      <a:pt x="345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21" name="Google Shape;3121;p8"/>
              <p:cNvSpPr/>
              <p:nvPr/>
            </p:nvSpPr>
            <p:spPr>
              <a:xfrm>
                <a:off x="1691514" y="2290462"/>
                <a:ext cx="197917" cy="204755"/>
              </a:xfrm>
              <a:custGeom>
                <a:avLst/>
                <a:gdLst/>
                <a:ahLst/>
                <a:cxnLst/>
                <a:rect l="l" t="t" r="r" b="b"/>
                <a:pathLst>
                  <a:path w="5673" h="5869" extrusionOk="0">
                    <a:moveTo>
                      <a:pt x="3260" y="0"/>
                    </a:moveTo>
                    <a:cubicBezTo>
                      <a:pt x="3237" y="0"/>
                      <a:pt x="3212" y="2"/>
                      <a:pt x="3181" y="8"/>
                    </a:cubicBezTo>
                    <a:cubicBezTo>
                      <a:pt x="2858" y="74"/>
                      <a:pt x="2781" y="575"/>
                      <a:pt x="2680" y="809"/>
                    </a:cubicBezTo>
                    <a:cubicBezTo>
                      <a:pt x="2581" y="1042"/>
                      <a:pt x="2469" y="1120"/>
                      <a:pt x="2146" y="1197"/>
                    </a:cubicBezTo>
                    <a:cubicBezTo>
                      <a:pt x="2084" y="1212"/>
                      <a:pt x="2031" y="1218"/>
                      <a:pt x="1983" y="1218"/>
                    </a:cubicBezTo>
                    <a:cubicBezTo>
                      <a:pt x="1775" y="1218"/>
                      <a:pt x="1671" y="1102"/>
                      <a:pt x="1390" y="1075"/>
                    </a:cubicBezTo>
                    <a:cubicBezTo>
                      <a:pt x="1366" y="1072"/>
                      <a:pt x="1341" y="1071"/>
                      <a:pt x="1316" y="1071"/>
                    </a:cubicBezTo>
                    <a:cubicBezTo>
                      <a:pt x="977" y="1071"/>
                      <a:pt x="526" y="1335"/>
                      <a:pt x="278" y="1531"/>
                    </a:cubicBezTo>
                    <a:cubicBezTo>
                      <a:pt x="0" y="1754"/>
                      <a:pt x="112" y="1743"/>
                      <a:pt x="156" y="1943"/>
                    </a:cubicBezTo>
                    <a:cubicBezTo>
                      <a:pt x="201" y="2154"/>
                      <a:pt x="467" y="2243"/>
                      <a:pt x="456" y="2633"/>
                    </a:cubicBezTo>
                    <a:cubicBezTo>
                      <a:pt x="456" y="3033"/>
                      <a:pt x="823" y="3700"/>
                      <a:pt x="823" y="3700"/>
                    </a:cubicBezTo>
                    <a:lnTo>
                      <a:pt x="1101" y="5257"/>
                    </a:lnTo>
                    <a:lnTo>
                      <a:pt x="2536" y="5869"/>
                    </a:lnTo>
                    <a:lnTo>
                      <a:pt x="4916" y="5613"/>
                    </a:lnTo>
                    <a:lnTo>
                      <a:pt x="5617" y="3789"/>
                    </a:lnTo>
                    <a:cubicBezTo>
                      <a:pt x="5617" y="3789"/>
                      <a:pt x="5561" y="2599"/>
                      <a:pt x="5617" y="2076"/>
                    </a:cubicBezTo>
                    <a:cubicBezTo>
                      <a:pt x="5673" y="1543"/>
                      <a:pt x="5661" y="1464"/>
                      <a:pt x="5383" y="920"/>
                    </a:cubicBezTo>
                    <a:cubicBezTo>
                      <a:pt x="5162" y="505"/>
                      <a:pt x="4974" y="450"/>
                      <a:pt x="4697" y="450"/>
                    </a:cubicBezTo>
                    <a:cubicBezTo>
                      <a:pt x="4654" y="450"/>
                      <a:pt x="4608" y="451"/>
                      <a:pt x="4560" y="453"/>
                    </a:cubicBezTo>
                    <a:lnTo>
                      <a:pt x="4438" y="453"/>
                    </a:lnTo>
                    <a:cubicBezTo>
                      <a:pt x="3993" y="441"/>
                      <a:pt x="4148" y="297"/>
                      <a:pt x="3726" y="252"/>
                    </a:cubicBezTo>
                    <a:cubicBezTo>
                      <a:pt x="3343" y="222"/>
                      <a:pt x="3471" y="0"/>
                      <a:pt x="3260" y="0"/>
                    </a:cubicBez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22" name="Google Shape;3122;p8"/>
              <p:cNvSpPr/>
              <p:nvPr/>
            </p:nvSpPr>
            <p:spPr>
              <a:xfrm>
                <a:off x="1714785" y="2325315"/>
                <a:ext cx="172693" cy="169902"/>
              </a:xfrm>
              <a:custGeom>
                <a:avLst/>
                <a:gdLst/>
                <a:ahLst/>
                <a:cxnLst/>
                <a:rect l="l" t="t" r="r" b="b"/>
                <a:pathLst>
                  <a:path w="4950" h="4870" extrusionOk="0">
                    <a:moveTo>
                      <a:pt x="3193" y="1"/>
                    </a:moveTo>
                    <a:cubicBezTo>
                      <a:pt x="2968" y="1"/>
                      <a:pt x="2742" y="76"/>
                      <a:pt x="2581" y="232"/>
                    </a:cubicBezTo>
                    <a:cubicBezTo>
                      <a:pt x="2436" y="366"/>
                      <a:pt x="2359" y="532"/>
                      <a:pt x="2225" y="677"/>
                    </a:cubicBezTo>
                    <a:cubicBezTo>
                      <a:pt x="2181" y="722"/>
                      <a:pt x="2136" y="766"/>
                      <a:pt x="2069" y="777"/>
                    </a:cubicBezTo>
                    <a:cubicBezTo>
                      <a:pt x="2056" y="779"/>
                      <a:pt x="2042" y="781"/>
                      <a:pt x="2029" y="781"/>
                    </a:cubicBezTo>
                    <a:cubicBezTo>
                      <a:pt x="1936" y="781"/>
                      <a:pt x="1855" y="719"/>
                      <a:pt x="1758" y="699"/>
                    </a:cubicBezTo>
                    <a:cubicBezTo>
                      <a:pt x="1739" y="696"/>
                      <a:pt x="1720" y="694"/>
                      <a:pt x="1702" y="694"/>
                    </a:cubicBezTo>
                    <a:cubicBezTo>
                      <a:pt x="1535" y="694"/>
                      <a:pt x="1389" y="823"/>
                      <a:pt x="1269" y="932"/>
                    </a:cubicBezTo>
                    <a:cubicBezTo>
                      <a:pt x="1113" y="1088"/>
                      <a:pt x="957" y="1233"/>
                      <a:pt x="801" y="1389"/>
                    </a:cubicBezTo>
                    <a:cubicBezTo>
                      <a:pt x="779" y="1411"/>
                      <a:pt x="745" y="1433"/>
                      <a:pt x="712" y="1444"/>
                    </a:cubicBezTo>
                    <a:cubicBezTo>
                      <a:pt x="679" y="1456"/>
                      <a:pt x="646" y="1456"/>
                      <a:pt x="623" y="1456"/>
                    </a:cubicBezTo>
                    <a:lnTo>
                      <a:pt x="567" y="1456"/>
                    </a:lnTo>
                    <a:cubicBezTo>
                      <a:pt x="478" y="1456"/>
                      <a:pt x="412" y="1511"/>
                      <a:pt x="345" y="1555"/>
                    </a:cubicBezTo>
                    <a:cubicBezTo>
                      <a:pt x="78" y="1789"/>
                      <a:pt x="1" y="2145"/>
                      <a:pt x="45" y="2479"/>
                    </a:cubicBezTo>
                    <a:lnTo>
                      <a:pt x="156" y="2701"/>
                    </a:lnTo>
                    <a:lnTo>
                      <a:pt x="201" y="2924"/>
                    </a:lnTo>
                    <a:cubicBezTo>
                      <a:pt x="345" y="3224"/>
                      <a:pt x="567" y="3480"/>
                      <a:pt x="768" y="3747"/>
                    </a:cubicBezTo>
                    <a:cubicBezTo>
                      <a:pt x="979" y="4014"/>
                      <a:pt x="1190" y="4303"/>
                      <a:pt x="1291" y="4625"/>
                    </a:cubicBezTo>
                    <a:lnTo>
                      <a:pt x="1869" y="4870"/>
                    </a:lnTo>
                    <a:lnTo>
                      <a:pt x="4249" y="4614"/>
                    </a:lnTo>
                    <a:lnTo>
                      <a:pt x="4950" y="2790"/>
                    </a:lnTo>
                    <a:cubicBezTo>
                      <a:pt x="4950" y="2790"/>
                      <a:pt x="4894" y="1644"/>
                      <a:pt x="4950" y="1100"/>
                    </a:cubicBezTo>
                    <a:cubicBezTo>
                      <a:pt x="4838" y="900"/>
                      <a:pt x="4716" y="710"/>
                      <a:pt x="4549" y="544"/>
                    </a:cubicBezTo>
                    <a:cubicBezTo>
                      <a:pt x="4516" y="510"/>
                      <a:pt x="4482" y="477"/>
                      <a:pt x="4427" y="465"/>
                    </a:cubicBezTo>
                    <a:cubicBezTo>
                      <a:pt x="4420" y="464"/>
                      <a:pt x="4413" y="464"/>
                      <a:pt x="4406" y="464"/>
                    </a:cubicBezTo>
                    <a:cubicBezTo>
                      <a:pt x="4344" y="464"/>
                      <a:pt x="4274" y="500"/>
                      <a:pt x="4205" y="510"/>
                    </a:cubicBezTo>
                    <a:cubicBezTo>
                      <a:pt x="4199" y="510"/>
                      <a:pt x="4194" y="510"/>
                      <a:pt x="4189" y="510"/>
                    </a:cubicBezTo>
                    <a:cubicBezTo>
                      <a:pt x="4042" y="510"/>
                      <a:pt x="3945" y="362"/>
                      <a:pt x="3837" y="254"/>
                    </a:cubicBezTo>
                    <a:cubicBezTo>
                      <a:pt x="3676" y="87"/>
                      <a:pt x="3435" y="1"/>
                      <a:pt x="3193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23" name="Google Shape;3123;p8"/>
              <p:cNvSpPr/>
              <p:nvPr/>
            </p:nvSpPr>
            <p:spPr>
              <a:xfrm>
                <a:off x="1819171" y="2336514"/>
                <a:ext cx="16327" cy="88858"/>
              </a:xfrm>
              <a:custGeom>
                <a:avLst/>
                <a:gdLst/>
                <a:ahLst/>
                <a:cxnLst/>
                <a:rect l="l" t="t" r="r" b="b"/>
                <a:pathLst>
                  <a:path w="468" h="2547" extrusionOk="0">
                    <a:moveTo>
                      <a:pt x="200" y="0"/>
                    </a:moveTo>
                    <a:cubicBezTo>
                      <a:pt x="190" y="0"/>
                      <a:pt x="178" y="0"/>
                      <a:pt x="178" y="22"/>
                    </a:cubicBezTo>
                    <a:cubicBezTo>
                      <a:pt x="234" y="211"/>
                      <a:pt x="267" y="401"/>
                      <a:pt x="301" y="601"/>
                    </a:cubicBezTo>
                    <a:cubicBezTo>
                      <a:pt x="356" y="1101"/>
                      <a:pt x="311" y="1624"/>
                      <a:pt x="145" y="2113"/>
                    </a:cubicBezTo>
                    <a:cubicBezTo>
                      <a:pt x="167" y="2136"/>
                      <a:pt x="178" y="2158"/>
                      <a:pt x="200" y="2180"/>
                    </a:cubicBezTo>
                    <a:cubicBezTo>
                      <a:pt x="200" y="2158"/>
                      <a:pt x="212" y="2136"/>
                      <a:pt x="223" y="2102"/>
                    </a:cubicBezTo>
                    <a:cubicBezTo>
                      <a:pt x="445" y="1435"/>
                      <a:pt x="467" y="690"/>
                      <a:pt x="245" y="22"/>
                    </a:cubicBezTo>
                    <a:cubicBezTo>
                      <a:pt x="234" y="0"/>
                      <a:pt x="212" y="0"/>
                      <a:pt x="200" y="0"/>
                    </a:cubicBezTo>
                    <a:close/>
                    <a:moveTo>
                      <a:pt x="123" y="2191"/>
                    </a:moveTo>
                    <a:cubicBezTo>
                      <a:pt x="89" y="2291"/>
                      <a:pt x="45" y="2391"/>
                      <a:pt x="0" y="2480"/>
                    </a:cubicBezTo>
                    <a:cubicBezTo>
                      <a:pt x="12" y="2492"/>
                      <a:pt x="12" y="2502"/>
                      <a:pt x="12" y="2502"/>
                    </a:cubicBezTo>
                    <a:cubicBezTo>
                      <a:pt x="22" y="2524"/>
                      <a:pt x="34" y="2536"/>
                      <a:pt x="34" y="2547"/>
                    </a:cubicBezTo>
                    <a:cubicBezTo>
                      <a:pt x="78" y="2458"/>
                      <a:pt x="123" y="2369"/>
                      <a:pt x="156" y="2280"/>
                    </a:cubicBezTo>
                    <a:cubicBezTo>
                      <a:pt x="145" y="2247"/>
                      <a:pt x="134" y="2225"/>
                      <a:pt x="123" y="219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24" name="Google Shape;3124;p8"/>
              <p:cNvSpPr/>
              <p:nvPr/>
            </p:nvSpPr>
            <p:spPr>
              <a:xfrm>
                <a:off x="1814915" y="2321757"/>
                <a:ext cx="3907" cy="5477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57" extrusionOk="0">
                    <a:moveTo>
                      <a:pt x="33" y="1"/>
                    </a:moveTo>
                    <a:cubicBezTo>
                      <a:pt x="11" y="1"/>
                      <a:pt x="0" y="11"/>
                      <a:pt x="0" y="45"/>
                    </a:cubicBezTo>
                    <a:cubicBezTo>
                      <a:pt x="11" y="78"/>
                      <a:pt x="11" y="112"/>
                      <a:pt x="22" y="156"/>
                    </a:cubicBezTo>
                    <a:cubicBezTo>
                      <a:pt x="45" y="145"/>
                      <a:pt x="78" y="134"/>
                      <a:pt x="111" y="122"/>
                    </a:cubicBezTo>
                    <a:cubicBezTo>
                      <a:pt x="100" y="100"/>
                      <a:pt x="100" y="78"/>
                      <a:pt x="89" y="45"/>
                    </a:cubicBezTo>
                    <a:cubicBezTo>
                      <a:pt x="89" y="23"/>
                      <a:pt x="55" y="1"/>
                      <a:pt x="33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25" name="Google Shape;3125;p8"/>
              <p:cNvSpPr/>
              <p:nvPr/>
            </p:nvSpPr>
            <p:spPr>
              <a:xfrm>
                <a:off x="1813345" y="2326013"/>
                <a:ext cx="9734" cy="92801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0" extrusionOk="0">
                    <a:moveTo>
                      <a:pt x="156" y="0"/>
                    </a:moveTo>
                    <a:cubicBezTo>
                      <a:pt x="123" y="12"/>
                      <a:pt x="90" y="23"/>
                      <a:pt x="67" y="34"/>
                    </a:cubicBezTo>
                    <a:cubicBezTo>
                      <a:pt x="90" y="201"/>
                      <a:pt x="100" y="368"/>
                      <a:pt x="123" y="534"/>
                    </a:cubicBezTo>
                    <a:cubicBezTo>
                      <a:pt x="179" y="1224"/>
                      <a:pt x="134" y="1925"/>
                      <a:pt x="1" y="2603"/>
                    </a:cubicBezTo>
                    <a:cubicBezTo>
                      <a:pt x="11" y="2603"/>
                      <a:pt x="11" y="2603"/>
                      <a:pt x="23" y="2615"/>
                    </a:cubicBezTo>
                    <a:lnTo>
                      <a:pt x="56" y="2648"/>
                    </a:lnTo>
                    <a:cubicBezTo>
                      <a:pt x="67" y="2648"/>
                      <a:pt x="67" y="2648"/>
                      <a:pt x="78" y="2659"/>
                    </a:cubicBezTo>
                    <a:lnTo>
                      <a:pt x="179" y="2125"/>
                    </a:lnTo>
                    <a:cubicBezTo>
                      <a:pt x="278" y="1424"/>
                      <a:pt x="278" y="702"/>
                      <a:pt x="156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26" name="Google Shape;3126;p8"/>
              <p:cNvSpPr/>
              <p:nvPr/>
            </p:nvSpPr>
            <p:spPr>
              <a:xfrm>
                <a:off x="1788888" y="2340387"/>
                <a:ext cx="5861" cy="8164"/>
              </a:xfrm>
              <a:custGeom>
                <a:avLst/>
                <a:gdLst/>
                <a:ahLst/>
                <a:cxnLst/>
                <a:rect l="l" t="t" r="r" b="b"/>
                <a:pathLst>
                  <a:path w="168" h="234" extrusionOk="0">
                    <a:moveTo>
                      <a:pt x="45" y="0"/>
                    </a:moveTo>
                    <a:cubicBezTo>
                      <a:pt x="23" y="0"/>
                      <a:pt x="1" y="11"/>
                      <a:pt x="12" y="33"/>
                    </a:cubicBezTo>
                    <a:lnTo>
                      <a:pt x="112" y="234"/>
                    </a:lnTo>
                    <a:cubicBezTo>
                      <a:pt x="134" y="211"/>
                      <a:pt x="146" y="189"/>
                      <a:pt x="168" y="167"/>
                    </a:cubicBezTo>
                    <a:cubicBezTo>
                      <a:pt x="146" y="112"/>
                      <a:pt x="112" y="67"/>
                      <a:pt x="90" y="11"/>
                    </a:cubicBezTo>
                    <a:cubicBezTo>
                      <a:pt x="79" y="0"/>
                      <a:pt x="57" y="0"/>
                      <a:pt x="45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27" name="Google Shape;3127;p8"/>
              <p:cNvSpPr/>
              <p:nvPr/>
            </p:nvSpPr>
            <p:spPr>
              <a:xfrm>
                <a:off x="1781527" y="2346178"/>
                <a:ext cx="22154" cy="5903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1692" extrusionOk="0">
                    <a:moveTo>
                      <a:pt x="156" y="468"/>
                    </a:moveTo>
                    <a:cubicBezTo>
                      <a:pt x="145" y="468"/>
                      <a:pt x="134" y="479"/>
                      <a:pt x="123" y="502"/>
                    </a:cubicBezTo>
                    <a:cubicBezTo>
                      <a:pt x="78" y="757"/>
                      <a:pt x="45" y="1013"/>
                      <a:pt x="23" y="1269"/>
                    </a:cubicBezTo>
                    <a:cubicBezTo>
                      <a:pt x="11" y="1392"/>
                      <a:pt x="1" y="1503"/>
                      <a:pt x="1" y="1625"/>
                    </a:cubicBezTo>
                    <a:lnTo>
                      <a:pt x="112" y="1625"/>
                    </a:lnTo>
                    <a:cubicBezTo>
                      <a:pt x="123" y="1513"/>
                      <a:pt x="123" y="1402"/>
                      <a:pt x="134" y="1303"/>
                    </a:cubicBezTo>
                    <a:cubicBezTo>
                      <a:pt x="145" y="1036"/>
                      <a:pt x="179" y="779"/>
                      <a:pt x="212" y="524"/>
                    </a:cubicBezTo>
                    <a:cubicBezTo>
                      <a:pt x="223" y="502"/>
                      <a:pt x="189" y="468"/>
                      <a:pt x="156" y="468"/>
                    </a:cubicBezTo>
                    <a:close/>
                    <a:moveTo>
                      <a:pt x="379" y="1"/>
                    </a:moveTo>
                    <a:cubicBezTo>
                      <a:pt x="357" y="23"/>
                      <a:pt x="345" y="45"/>
                      <a:pt x="323" y="68"/>
                    </a:cubicBezTo>
                    <a:cubicBezTo>
                      <a:pt x="357" y="168"/>
                      <a:pt x="389" y="279"/>
                      <a:pt x="412" y="379"/>
                    </a:cubicBezTo>
                    <a:cubicBezTo>
                      <a:pt x="478" y="713"/>
                      <a:pt x="446" y="1046"/>
                      <a:pt x="367" y="1369"/>
                    </a:cubicBezTo>
                    <a:cubicBezTo>
                      <a:pt x="345" y="1469"/>
                      <a:pt x="312" y="1558"/>
                      <a:pt x="278" y="1647"/>
                    </a:cubicBezTo>
                    <a:cubicBezTo>
                      <a:pt x="323" y="1658"/>
                      <a:pt x="367" y="1669"/>
                      <a:pt x="412" y="1691"/>
                    </a:cubicBezTo>
                    <a:cubicBezTo>
                      <a:pt x="590" y="1135"/>
                      <a:pt x="634" y="535"/>
                      <a:pt x="379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28" name="Google Shape;3128;p8"/>
              <p:cNvSpPr/>
              <p:nvPr/>
            </p:nvSpPr>
            <p:spPr>
              <a:xfrm>
                <a:off x="1801727" y="2376462"/>
                <a:ext cx="10466" cy="32620"/>
              </a:xfrm>
              <a:custGeom>
                <a:avLst/>
                <a:gdLst/>
                <a:ahLst/>
                <a:cxnLst/>
                <a:rect l="l" t="t" r="r" b="b"/>
                <a:pathLst>
                  <a:path w="300" h="935" extrusionOk="0">
                    <a:moveTo>
                      <a:pt x="245" y="0"/>
                    </a:moveTo>
                    <a:cubicBezTo>
                      <a:pt x="233" y="0"/>
                      <a:pt x="222" y="0"/>
                      <a:pt x="222" y="12"/>
                    </a:cubicBezTo>
                    <a:cubicBezTo>
                      <a:pt x="222" y="323"/>
                      <a:pt x="144" y="623"/>
                      <a:pt x="0" y="902"/>
                    </a:cubicBezTo>
                    <a:lnTo>
                      <a:pt x="67" y="935"/>
                    </a:lnTo>
                    <a:cubicBezTo>
                      <a:pt x="211" y="657"/>
                      <a:pt x="300" y="346"/>
                      <a:pt x="289" y="34"/>
                    </a:cubicBezTo>
                    <a:cubicBezTo>
                      <a:pt x="289" y="12"/>
                      <a:pt x="255" y="0"/>
                      <a:pt x="245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29" name="Google Shape;3129;p8"/>
              <p:cNvSpPr/>
              <p:nvPr/>
            </p:nvSpPr>
            <p:spPr>
              <a:xfrm>
                <a:off x="1823428" y="2346178"/>
                <a:ext cx="36911" cy="84637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2426" extrusionOk="0">
                    <a:moveTo>
                      <a:pt x="1002" y="1"/>
                    </a:moveTo>
                    <a:cubicBezTo>
                      <a:pt x="990" y="1"/>
                      <a:pt x="980" y="1"/>
                      <a:pt x="980" y="12"/>
                    </a:cubicBezTo>
                    <a:cubicBezTo>
                      <a:pt x="913" y="190"/>
                      <a:pt x="812" y="357"/>
                      <a:pt x="735" y="535"/>
                    </a:cubicBezTo>
                    <a:cubicBezTo>
                      <a:pt x="657" y="680"/>
                      <a:pt x="590" y="824"/>
                      <a:pt x="557" y="980"/>
                    </a:cubicBezTo>
                    <a:cubicBezTo>
                      <a:pt x="512" y="1147"/>
                      <a:pt x="501" y="1313"/>
                      <a:pt x="468" y="1480"/>
                    </a:cubicBezTo>
                    <a:cubicBezTo>
                      <a:pt x="412" y="1714"/>
                      <a:pt x="301" y="1936"/>
                      <a:pt x="167" y="2148"/>
                    </a:cubicBezTo>
                    <a:cubicBezTo>
                      <a:pt x="179" y="2170"/>
                      <a:pt x="179" y="2181"/>
                      <a:pt x="179" y="2203"/>
                    </a:cubicBezTo>
                    <a:cubicBezTo>
                      <a:pt x="179" y="2215"/>
                      <a:pt x="189" y="2225"/>
                      <a:pt x="189" y="2237"/>
                    </a:cubicBezTo>
                    <a:cubicBezTo>
                      <a:pt x="256" y="2136"/>
                      <a:pt x="323" y="2037"/>
                      <a:pt x="379" y="1936"/>
                    </a:cubicBezTo>
                    <a:cubicBezTo>
                      <a:pt x="456" y="1792"/>
                      <a:pt x="512" y="1636"/>
                      <a:pt x="557" y="1469"/>
                    </a:cubicBezTo>
                    <a:cubicBezTo>
                      <a:pt x="590" y="1303"/>
                      <a:pt x="601" y="1135"/>
                      <a:pt x="657" y="969"/>
                    </a:cubicBezTo>
                    <a:cubicBezTo>
                      <a:pt x="757" y="646"/>
                      <a:pt x="968" y="368"/>
                      <a:pt x="1046" y="45"/>
                    </a:cubicBezTo>
                    <a:cubicBezTo>
                      <a:pt x="1057" y="23"/>
                      <a:pt x="1024" y="1"/>
                      <a:pt x="1002" y="1"/>
                    </a:cubicBezTo>
                    <a:close/>
                    <a:moveTo>
                      <a:pt x="101" y="2259"/>
                    </a:moveTo>
                    <a:cubicBezTo>
                      <a:pt x="68" y="2304"/>
                      <a:pt x="45" y="2348"/>
                      <a:pt x="12" y="2393"/>
                    </a:cubicBezTo>
                    <a:cubicBezTo>
                      <a:pt x="1" y="2403"/>
                      <a:pt x="23" y="2425"/>
                      <a:pt x="45" y="2425"/>
                    </a:cubicBezTo>
                    <a:lnTo>
                      <a:pt x="56" y="2425"/>
                    </a:lnTo>
                    <a:cubicBezTo>
                      <a:pt x="68" y="2393"/>
                      <a:pt x="90" y="2370"/>
                      <a:pt x="112" y="2348"/>
                    </a:cubicBezTo>
                    <a:cubicBezTo>
                      <a:pt x="101" y="2314"/>
                      <a:pt x="101" y="2292"/>
                      <a:pt x="101" y="2259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30" name="Google Shape;3130;p8"/>
              <p:cNvSpPr/>
              <p:nvPr/>
            </p:nvSpPr>
            <p:spPr>
              <a:xfrm>
                <a:off x="1745836" y="2359366"/>
                <a:ext cx="5826" cy="7431"/>
              </a:xfrm>
              <a:custGeom>
                <a:avLst/>
                <a:gdLst/>
                <a:ahLst/>
                <a:cxnLst/>
                <a:rect l="l" t="t" r="r" b="b"/>
                <a:pathLst>
                  <a:path w="167" h="213" extrusionOk="0">
                    <a:moveTo>
                      <a:pt x="33" y="1"/>
                    </a:moveTo>
                    <a:cubicBezTo>
                      <a:pt x="23" y="1"/>
                      <a:pt x="0" y="13"/>
                      <a:pt x="11" y="35"/>
                    </a:cubicBezTo>
                    <a:cubicBezTo>
                      <a:pt x="45" y="90"/>
                      <a:pt x="78" y="146"/>
                      <a:pt x="122" y="213"/>
                    </a:cubicBezTo>
                    <a:cubicBezTo>
                      <a:pt x="134" y="190"/>
                      <a:pt x="145" y="179"/>
                      <a:pt x="167" y="168"/>
                    </a:cubicBezTo>
                    <a:cubicBezTo>
                      <a:pt x="134" y="112"/>
                      <a:pt x="100" y="68"/>
                      <a:pt x="67" y="23"/>
                    </a:cubicBezTo>
                    <a:cubicBezTo>
                      <a:pt x="56" y="13"/>
                      <a:pt x="45" y="1"/>
                      <a:pt x="33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31" name="Google Shape;3131;p8"/>
              <p:cNvSpPr/>
              <p:nvPr/>
            </p:nvSpPr>
            <p:spPr>
              <a:xfrm>
                <a:off x="1750092" y="2365228"/>
                <a:ext cx="21386" cy="39597"/>
              </a:xfrm>
              <a:custGeom>
                <a:avLst/>
                <a:gdLst/>
                <a:ahLst/>
                <a:cxnLst/>
                <a:rect l="l" t="t" r="r" b="b"/>
                <a:pathLst>
                  <a:path w="613" h="1135" extrusionOk="0">
                    <a:moveTo>
                      <a:pt x="45" y="0"/>
                    </a:moveTo>
                    <a:cubicBezTo>
                      <a:pt x="23" y="11"/>
                      <a:pt x="12" y="22"/>
                      <a:pt x="0" y="45"/>
                    </a:cubicBezTo>
                    <a:cubicBezTo>
                      <a:pt x="123" y="256"/>
                      <a:pt x="257" y="467"/>
                      <a:pt x="368" y="700"/>
                    </a:cubicBezTo>
                    <a:cubicBezTo>
                      <a:pt x="435" y="834"/>
                      <a:pt x="501" y="979"/>
                      <a:pt x="556" y="1123"/>
                    </a:cubicBezTo>
                    <a:lnTo>
                      <a:pt x="556" y="1135"/>
                    </a:lnTo>
                    <a:cubicBezTo>
                      <a:pt x="579" y="1123"/>
                      <a:pt x="590" y="1123"/>
                      <a:pt x="612" y="1112"/>
                    </a:cubicBezTo>
                    <a:cubicBezTo>
                      <a:pt x="568" y="990"/>
                      <a:pt x="512" y="856"/>
                      <a:pt x="457" y="734"/>
                    </a:cubicBezTo>
                    <a:cubicBezTo>
                      <a:pt x="334" y="478"/>
                      <a:pt x="190" y="233"/>
                      <a:pt x="45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32" name="Google Shape;3132;p8"/>
              <p:cNvSpPr/>
              <p:nvPr/>
            </p:nvSpPr>
            <p:spPr>
              <a:xfrm>
                <a:off x="1717890" y="2361704"/>
                <a:ext cx="6629" cy="30317"/>
              </a:xfrm>
              <a:custGeom>
                <a:avLst/>
                <a:gdLst/>
                <a:ahLst/>
                <a:cxnLst/>
                <a:rect l="l" t="t" r="r" b="b"/>
                <a:pathLst>
                  <a:path w="190" h="869" extrusionOk="0">
                    <a:moveTo>
                      <a:pt x="145" y="1"/>
                    </a:moveTo>
                    <a:cubicBezTo>
                      <a:pt x="134" y="1"/>
                      <a:pt x="123" y="12"/>
                      <a:pt x="123" y="12"/>
                    </a:cubicBezTo>
                    <a:cubicBezTo>
                      <a:pt x="78" y="90"/>
                      <a:pt x="67" y="190"/>
                      <a:pt x="45" y="268"/>
                    </a:cubicBezTo>
                    <a:cubicBezTo>
                      <a:pt x="34" y="357"/>
                      <a:pt x="11" y="446"/>
                      <a:pt x="11" y="535"/>
                    </a:cubicBezTo>
                    <a:cubicBezTo>
                      <a:pt x="1" y="646"/>
                      <a:pt x="1" y="757"/>
                      <a:pt x="11" y="868"/>
                    </a:cubicBezTo>
                    <a:cubicBezTo>
                      <a:pt x="34" y="801"/>
                      <a:pt x="67" y="746"/>
                      <a:pt x="100" y="690"/>
                    </a:cubicBezTo>
                    <a:cubicBezTo>
                      <a:pt x="100" y="624"/>
                      <a:pt x="112" y="546"/>
                      <a:pt x="112" y="479"/>
                    </a:cubicBezTo>
                    <a:cubicBezTo>
                      <a:pt x="134" y="334"/>
                      <a:pt x="179" y="190"/>
                      <a:pt x="179" y="45"/>
                    </a:cubicBezTo>
                    <a:cubicBezTo>
                      <a:pt x="189" y="23"/>
                      <a:pt x="156" y="1"/>
                      <a:pt x="145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33" name="Google Shape;3133;p8"/>
              <p:cNvSpPr/>
              <p:nvPr/>
            </p:nvSpPr>
            <p:spPr>
              <a:xfrm>
                <a:off x="1718274" y="2385777"/>
                <a:ext cx="23305" cy="45807"/>
              </a:xfrm>
              <a:custGeom>
                <a:avLst/>
                <a:gdLst/>
                <a:ahLst/>
                <a:cxnLst/>
                <a:rect l="l" t="t" r="r" b="b"/>
                <a:pathLst>
                  <a:path w="668" h="1313" extrusionOk="0">
                    <a:moveTo>
                      <a:pt x="89" y="0"/>
                    </a:moveTo>
                    <a:cubicBezTo>
                      <a:pt x="56" y="56"/>
                      <a:pt x="23" y="111"/>
                      <a:pt x="0" y="178"/>
                    </a:cubicBezTo>
                    <a:cubicBezTo>
                      <a:pt x="23" y="368"/>
                      <a:pt x="67" y="568"/>
                      <a:pt x="178" y="734"/>
                    </a:cubicBezTo>
                    <a:cubicBezTo>
                      <a:pt x="267" y="912"/>
                      <a:pt x="401" y="1057"/>
                      <a:pt x="546" y="1201"/>
                    </a:cubicBezTo>
                    <a:cubicBezTo>
                      <a:pt x="546" y="1201"/>
                      <a:pt x="556" y="1191"/>
                      <a:pt x="568" y="1191"/>
                    </a:cubicBezTo>
                    <a:cubicBezTo>
                      <a:pt x="601" y="1191"/>
                      <a:pt x="635" y="1224"/>
                      <a:pt x="635" y="1246"/>
                    </a:cubicBezTo>
                    <a:cubicBezTo>
                      <a:pt x="635" y="1268"/>
                      <a:pt x="645" y="1280"/>
                      <a:pt x="645" y="1302"/>
                    </a:cubicBezTo>
                    <a:lnTo>
                      <a:pt x="657" y="1313"/>
                    </a:lnTo>
                    <a:cubicBezTo>
                      <a:pt x="668" y="1290"/>
                      <a:pt x="668" y="1268"/>
                      <a:pt x="668" y="1235"/>
                    </a:cubicBezTo>
                    <a:cubicBezTo>
                      <a:pt x="623" y="1191"/>
                      <a:pt x="579" y="1135"/>
                      <a:pt x="534" y="1080"/>
                    </a:cubicBezTo>
                    <a:cubicBezTo>
                      <a:pt x="412" y="957"/>
                      <a:pt x="301" y="813"/>
                      <a:pt x="223" y="657"/>
                    </a:cubicBezTo>
                    <a:cubicBezTo>
                      <a:pt x="156" y="523"/>
                      <a:pt x="123" y="378"/>
                      <a:pt x="101" y="234"/>
                    </a:cubicBezTo>
                    <a:cubicBezTo>
                      <a:pt x="89" y="156"/>
                      <a:pt x="89" y="79"/>
                      <a:pt x="89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34" name="Google Shape;3134;p8"/>
              <p:cNvSpPr/>
              <p:nvPr/>
            </p:nvSpPr>
            <p:spPr>
              <a:xfrm>
                <a:off x="1729124" y="2366763"/>
                <a:ext cx="3140" cy="11269"/>
              </a:xfrm>
              <a:custGeom>
                <a:avLst/>
                <a:gdLst/>
                <a:ahLst/>
                <a:cxnLst/>
                <a:rect l="l" t="t" r="r" b="b"/>
                <a:pathLst>
                  <a:path w="90" h="323" extrusionOk="0">
                    <a:moveTo>
                      <a:pt x="45" y="1"/>
                    </a:moveTo>
                    <a:cubicBezTo>
                      <a:pt x="45" y="1"/>
                      <a:pt x="35" y="11"/>
                      <a:pt x="35" y="23"/>
                    </a:cubicBezTo>
                    <a:cubicBezTo>
                      <a:pt x="12" y="123"/>
                      <a:pt x="1" y="223"/>
                      <a:pt x="1" y="323"/>
                    </a:cubicBezTo>
                    <a:lnTo>
                      <a:pt x="67" y="290"/>
                    </a:lnTo>
                    <a:cubicBezTo>
                      <a:pt x="67" y="201"/>
                      <a:pt x="67" y="123"/>
                      <a:pt x="79" y="34"/>
                    </a:cubicBezTo>
                    <a:cubicBezTo>
                      <a:pt x="90" y="23"/>
                      <a:pt x="67" y="1"/>
                      <a:pt x="45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35" name="Google Shape;3135;p8"/>
              <p:cNvSpPr/>
              <p:nvPr/>
            </p:nvSpPr>
            <p:spPr>
              <a:xfrm>
                <a:off x="1729124" y="2376845"/>
                <a:ext cx="16327" cy="44272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269" extrusionOk="0">
                    <a:moveTo>
                      <a:pt x="67" y="1"/>
                    </a:moveTo>
                    <a:lnTo>
                      <a:pt x="1" y="34"/>
                    </a:lnTo>
                    <a:cubicBezTo>
                      <a:pt x="1" y="268"/>
                      <a:pt x="45" y="501"/>
                      <a:pt x="134" y="723"/>
                    </a:cubicBezTo>
                    <a:cubicBezTo>
                      <a:pt x="190" y="879"/>
                      <a:pt x="268" y="1024"/>
                      <a:pt x="368" y="1168"/>
                    </a:cubicBezTo>
                    <a:cubicBezTo>
                      <a:pt x="390" y="1202"/>
                      <a:pt x="413" y="1235"/>
                      <a:pt x="446" y="1269"/>
                    </a:cubicBezTo>
                    <a:cubicBezTo>
                      <a:pt x="446" y="1257"/>
                      <a:pt x="457" y="1247"/>
                      <a:pt x="468" y="1224"/>
                    </a:cubicBezTo>
                    <a:cubicBezTo>
                      <a:pt x="435" y="1191"/>
                      <a:pt x="413" y="1158"/>
                      <a:pt x="390" y="1124"/>
                    </a:cubicBezTo>
                    <a:cubicBezTo>
                      <a:pt x="301" y="990"/>
                      <a:pt x="235" y="846"/>
                      <a:pt x="179" y="690"/>
                    </a:cubicBezTo>
                    <a:cubicBezTo>
                      <a:pt x="101" y="468"/>
                      <a:pt x="67" y="234"/>
                      <a:pt x="67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36" name="Google Shape;3136;p8"/>
              <p:cNvSpPr/>
              <p:nvPr/>
            </p:nvSpPr>
            <p:spPr>
              <a:xfrm>
                <a:off x="1735334" y="2363658"/>
                <a:ext cx="3559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7" extrusionOk="0">
                    <a:moveTo>
                      <a:pt x="57" y="1"/>
                    </a:moveTo>
                    <a:cubicBezTo>
                      <a:pt x="45" y="1"/>
                      <a:pt x="34" y="11"/>
                      <a:pt x="23" y="23"/>
                    </a:cubicBezTo>
                    <a:cubicBezTo>
                      <a:pt x="1" y="134"/>
                      <a:pt x="1" y="245"/>
                      <a:pt x="12" y="357"/>
                    </a:cubicBezTo>
                    <a:lnTo>
                      <a:pt x="90" y="357"/>
                    </a:lnTo>
                    <a:cubicBezTo>
                      <a:pt x="79" y="256"/>
                      <a:pt x="79" y="145"/>
                      <a:pt x="101" y="45"/>
                    </a:cubicBezTo>
                    <a:cubicBezTo>
                      <a:pt x="101" y="23"/>
                      <a:pt x="79" y="1"/>
                      <a:pt x="57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37" name="Google Shape;3137;p8"/>
              <p:cNvSpPr/>
              <p:nvPr/>
            </p:nvSpPr>
            <p:spPr>
              <a:xfrm>
                <a:off x="1735753" y="2376078"/>
                <a:ext cx="16711" cy="37678"/>
              </a:xfrm>
              <a:custGeom>
                <a:avLst/>
                <a:gdLst/>
                <a:ahLst/>
                <a:cxnLst/>
                <a:rect l="l" t="t" r="r" b="b"/>
                <a:pathLst>
                  <a:path w="479" h="1080" extrusionOk="0">
                    <a:moveTo>
                      <a:pt x="0" y="1"/>
                    </a:moveTo>
                    <a:cubicBezTo>
                      <a:pt x="22" y="179"/>
                      <a:pt x="89" y="357"/>
                      <a:pt x="156" y="523"/>
                    </a:cubicBezTo>
                    <a:cubicBezTo>
                      <a:pt x="211" y="679"/>
                      <a:pt x="278" y="834"/>
                      <a:pt x="367" y="979"/>
                    </a:cubicBezTo>
                    <a:cubicBezTo>
                      <a:pt x="378" y="1012"/>
                      <a:pt x="401" y="1046"/>
                      <a:pt x="423" y="1079"/>
                    </a:cubicBezTo>
                    <a:cubicBezTo>
                      <a:pt x="445" y="1057"/>
                      <a:pt x="456" y="1046"/>
                      <a:pt x="478" y="1035"/>
                    </a:cubicBezTo>
                    <a:cubicBezTo>
                      <a:pt x="456" y="990"/>
                      <a:pt x="434" y="946"/>
                      <a:pt x="411" y="913"/>
                    </a:cubicBezTo>
                    <a:cubicBezTo>
                      <a:pt x="345" y="779"/>
                      <a:pt x="278" y="634"/>
                      <a:pt x="223" y="501"/>
                    </a:cubicBezTo>
                    <a:cubicBezTo>
                      <a:pt x="156" y="334"/>
                      <a:pt x="100" y="167"/>
                      <a:pt x="78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38" name="Google Shape;3138;p8"/>
              <p:cNvSpPr/>
              <p:nvPr/>
            </p:nvSpPr>
            <p:spPr>
              <a:xfrm>
                <a:off x="1746987" y="2383858"/>
                <a:ext cx="13222" cy="25642"/>
              </a:xfrm>
              <a:custGeom>
                <a:avLst/>
                <a:gdLst/>
                <a:ahLst/>
                <a:cxnLst/>
                <a:rect l="l" t="t" r="r" b="b"/>
                <a:pathLst>
                  <a:path w="379" h="735" extrusionOk="0">
                    <a:moveTo>
                      <a:pt x="23" y="0"/>
                    </a:moveTo>
                    <a:cubicBezTo>
                      <a:pt x="0" y="0"/>
                      <a:pt x="0" y="11"/>
                      <a:pt x="0" y="22"/>
                    </a:cubicBezTo>
                    <a:cubicBezTo>
                      <a:pt x="23" y="289"/>
                      <a:pt x="156" y="512"/>
                      <a:pt x="290" y="734"/>
                    </a:cubicBezTo>
                    <a:cubicBezTo>
                      <a:pt x="323" y="723"/>
                      <a:pt x="346" y="712"/>
                      <a:pt x="379" y="700"/>
                    </a:cubicBezTo>
                    <a:cubicBezTo>
                      <a:pt x="245" y="489"/>
                      <a:pt x="112" y="267"/>
                      <a:pt x="56" y="33"/>
                    </a:cubicBezTo>
                    <a:cubicBezTo>
                      <a:pt x="56" y="11"/>
                      <a:pt x="34" y="0"/>
                      <a:pt x="23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39" name="Google Shape;3139;p8"/>
              <p:cNvSpPr/>
              <p:nvPr/>
            </p:nvSpPr>
            <p:spPr>
              <a:xfrm>
                <a:off x="1622435" y="2374264"/>
                <a:ext cx="153679" cy="152389"/>
              </a:xfrm>
              <a:custGeom>
                <a:avLst/>
                <a:gdLst/>
                <a:ahLst/>
                <a:cxnLst/>
                <a:rect l="l" t="t" r="r" b="b"/>
                <a:pathLst>
                  <a:path w="4405" h="4368" extrusionOk="0">
                    <a:moveTo>
                      <a:pt x="967" y="1"/>
                    </a:moveTo>
                    <a:cubicBezTo>
                      <a:pt x="667" y="1"/>
                      <a:pt x="647" y="230"/>
                      <a:pt x="334" y="342"/>
                    </a:cubicBezTo>
                    <a:cubicBezTo>
                      <a:pt x="1" y="464"/>
                      <a:pt x="134" y="542"/>
                      <a:pt x="189" y="864"/>
                    </a:cubicBezTo>
                    <a:cubicBezTo>
                      <a:pt x="256" y="1187"/>
                      <a:pt x="501" y="1187"/>
                      <a:pt x="1002" y="1676"/>
                    </a:cubicBezTo>
                    <a:cubicBezTo>
                      <a:pt x="1513" y="2154"/>
                      <a:pt x="1402" y="2088"/>
                      <a:pt x="1513" y="2677"/>
                    </a:cubicBezTo>
                    <a:cubicBezTo>
                      <a:pt x="1635" y="3267"/>
                      <a:pt x="1580" y="3300"/>
                      <a:pt x="1713" y="3645"/>
                    </a:cubicBezTo>
                    <a:cubicBezTo>
                      <a:pt x="1858" y="3990"/>
                      <a:pt x="2514" y="4235"/>
                      <a:pt x="3014" y="4346"/>
                    </a:cubicBezTo>
                    <a:cubicBezTo>
                      <a:pt x="3090" y="4361"/>
                      <a:pt x="3174" y="4367"/>
                      <a:pt x="3262" y="4367"/>
                    </a:cubicBezTo>
                    <a:cubicBezTo>
                      <a:pt x="3750" y="4367"/>
                      <a:pt x="4349" y="4168"/>
                      <a:pt x="4349" y="4168"/>
                    </a:cubicBezTo>
                    <a:lnTo>
                      <a:pt x="4405" y="2121"/>
                    </a:lnTo>
                    <a:cubicBezTo>
                      <a:pt x="4405" y="2121"/>
                      <a:pt x="4138" y="2064"/>
                      <a:pt x="3887" y="2064"/>
                    </a:cubicBezTo>
                    <a:cubicBezTo>
                      <a:pt x="3866" y="2064"/>
                      <a:pt x="3846" y="2065"/>
                      <a:pt x="3827" y="2065"/>
                    </a:cubicBezTo>
                    <a:cubicBezTo>
                      <a:pt x="3821" y="2066"/>
                      <a:pt x="3816" y="2066"/>
                      <a:pt x="3811" y="2066"/>
                    </a:cubicBezTo>
                    <a:cubicBezTo>
                      <a:pt x="3552" y="2066"/>
                      <a:pt x="3367" y="1793"/>
                      <a:pt x="3192" y="1521"/>
                    </a:cubicBezTo>
                    <a:cubicBezTo>
                      <a:pt x="3026" y="1242"/>
                      <a:pt x="2714" y="920"/>
                      <a:pt x="2169" y="642"/>
                    </a:cubicBezTo>
                    <a:cubicBezTo>
                      <a:pt x="1624" y="375"/>
                      <a:pt x="1469" y="75"/>
                      <a:pt x="1068" y="8"/>
                    </a:cubicBezTo>
                    <a:cubicBezTo>
                      <a:pt x="1031" y="3"/>
                      <a:pt x="997" y="1"/>
                      <a:pt x="967" y="1"/>
                    </a:cubicBez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40" name="Google Shape;3140;p8"/>
              <p:cNvSpPr/>
              <p:nvPr/>
            </p:nvSpPr>
            <p:spPr>
              <a:xfrm>
                <a:off x="1669011" y="2377648"/>
                <a:ext cx="107105" cy="144364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4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4" y="256"/>
                      <a:pt x="211" y="567"/>
                      <a:pt x="367" y="823"/>
                    </a:cubicBezTo>
                    <a:cubicBezTo>
                      <a:pt x="579" y="1157"/>
                      <a:pt x="957" y="1402"/>
                      <a:pt x="1157" y="1746"/>
                    </a:cubicBezTo>
                    <a:cubicBezTo>
                      <a:pt x="1301" y="2013"/>
                      <a:pt x="1357" y="2324"/>
                      <a:pt x="1568" y="2547"/>
                    </a:cubicBezTo>
                    <a:cubicBezTo>
                      <a:pt x="1669" y="2636"/>
                      <a:pt x="1790" y="2702"/>
                      <a:pt x="1891" y="2803"/>
                    </a:cubicBezTo>
                    <a:cubicBezTo>
                      <a:pt x="2158" y="3092"/>
                      <a:pt x="2091" y="3559"/>
                      <a:pt x="2347" y="3859"/>
                    </a:cubicBezTo>
                    <a:cubicBezTo>
                      <a:pt x="2447" y="3993"/>
                      <a:pt x="2603" y="4082"/>
                      <a:pt x="2781" y="4138"/>
                    </a:cubicBezTo>
                    <a:cubicBezTo>
                      <a:pt x="2925" y="4104"/>
                      <a:pt x="3014" y="4071"/>
                      <a:pt x="3014" y="4071"/>
                    </a:cubicBezTo>
                    <a:lnTo>
                      <a:pt x="3070" y="2024"/>
                    </a:lnTo>
                    <a:cubicBezTo>
                      <a:pt x="3070" y="2024"/>
                      <a:pt x="2803" y="1967"/>
                      <a:pt x="2552" y="1967"/>
                    </a:cubicBezTo>
                    <a:cubicBezTo>
                      <a:pt x="2531" y="1967"/>
                      <a:pt x="2511" y="1968"/>
                      <a:pt x="2492" y="1968"/>
                    </a:cubicBezTo>
                    <a:cubicBezTo>
                      <a:pt x="2486" y="1969"/>
                      <a:pt x="2481" y="1969"/>
                      <a:pt x="2476" y="1969"/>
                    </a:cubicBezTo>
                    <a:cubicBezTo>
                      <a:pt x="2217" y="1969"/>
                      <a:pt x="2032" y="1696"/>
                      <a:pt x="1857" y="1424"/>
                    </a:cubicBezTo>
                    <a:cubicBezTo>
                      <a:pt x="1691" y="1145"/>
                      <a:pt x="1379" y="823"/>
                      <a:pt x="834" y="545"/>
                    </a:cubicBezTo>
                    <a:cubicBezTo>
                      <a:pt x="423" y="344"/>
                      <a:pt x="233" y="122"/>
                      <a:pt x="0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41" name="Google Shape;3141;p8"/>
              <p:cNvSpPr/>
              <p:nvPr/>
            </p:nvSpPr>
            <p:spPr>
              <a:xfrm>
                <a:off x="1688409" y="2417595"/>
                <a:ext cx="5477" cy="2756"/>
              </a:xfrm>
              <a:custGeom>
                <a:avLst/>
                <a:gdLst/>
                <a:ahLst/>
                <a:cxnLst/>
                <a:rect l="l" t="t" r="r" b="b"/>
                <a:pathLst>
                  <a:path w="157" h="79" extrusionOk="0">
                    <a:moveTo>
                      <a:pt x="45" y="0"/>
                    </a:moveTo>
                    <a:cubicBezTo>
                      <a:pt x="0" y="0"/>
                      <a:pt x="33" y="56"/>
                      <a:pt x="56" y="67"/>
                    </a:cubicBezTo>
                    <a:cubicBezTo>
                      <a:pt x="89" y="67"/>
                      <a:pt x="122" y="79"/>
                      <a:pt x="156" y="79"/>
                    </a:cubicBezTo>
                    <a:cubicBezTo>
                      <a:pt x="134" y="56"/>
                      <a:pt x="100" y="34"/>
                      <a:pt x="78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42" name="Google Shape;3142;p8"/>
              <p:cNvSpPr/>
              <p:nvPr/>
            </p:nvSpPr>
            <p:spPr>
              <a:xfrm>
                <a:off x="1691096" y="2417595"/>
                <a:ext cx="48145" cy="30282"/>
              </a:xfrm>
              <a:custGeom>
                <a:avLst/>
                <a:gdLst/>
                <a:ahLst/>
                <a:cxnLst/>
                <a:rect l="l" t="t" r="r" b="b"/>
                <a:pathLst>
                  <a:path w="1380" h="868" extrusionOk="0">
                    <a:moveTo>
                      <a:pt x="1" y="0"/>
                    </a:moveTo>
                    <a:cubicBezTo>
                      <a:pt x="23" y="34"/>
                      <a:pt x="57" y="56"/>
                      <a:pt x="79" y="79"/>
                    </a:cubicBezTo>
                    <a:cubicBezTo>
                      <a:pt x="279" y="123"/>
                      <a:pt x="479" y="178"/>
                      <a:pt x="668" y="257"/>
                    </a:cubicBezTo>
                    <a:cubicBezTo>
                      <a:pt x="769" y="301"/>
                      <a:pt x="868" y="346"/>
                      <a:pt x="947" y="412"/>
                    </a:cubicBezTo>
                    <a:cubicBezTo>
                      <a:pt x="1036" y="479"/>
                      <a:pt x="1102" y="556"/>
                      <a:pt x="1169" y="635"/>
                    </a:cubicBezTo>
                    <a:cubicBezTo>
                      <a:pt x="1236" y="724"/>
                      <a:pt x="1302" y="790"/>
                      <a:pt x="1380" y="868"/>
                    </a:cubicBezTo>
                    <a:cubicBezTo>
                      <a:pt x="1369" y="823"/>
                      <a:pt x="1358" y="790"/>
                      <a:pt x="1347" y="757"/>
                    </a:cubicBezTo>
                    <a:cubicBezTo>
                      <a:pt x="1325" y="734"/>
                      <a:pt x="1302" y="712"/>
                      <a:pt x="1280" y="679"/>
                    </a:cubicBezTo>
                    <a:cubicBezTo>
                      <a:pt x="1214" y="612"/>
                      <a:pt x="1157" y="523"/>
                      <a:pt x="1080" y="445"/>
                    </a:cubicBezTo>
                    <a:cubicBezTo>
                      <a:pt x="947" y="312"/>
                      <a:pt x="757" y="223"/>
                      <a:pt x="568" y="156"/>
                    </a:cubicBezTo>
                    <a:cubicBezTo>
                      <a:pt x="379" y="89"/>
                      <a:pt x="190" y="34"/>
                      <a:pt x="1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43" name="Google Shape;3143;p8"/>
              <p:cNvSpPr/>
              <p:nvPr/>
            </p:nvSpPr>
            <p:spPr>
              <a:xfrm>
                <a:off x="1683351" y="2428096"/>
                <a:ext cx="25642" cy="10117"/>
              </a:xfrm>
              <a:custGeom>
                <a:avLst/>
                <a:gdLst/>
                <a:ahLst/>
                <a:cxnLst/>
                <a:rect l="l" t="t" r="r" b="b"/>
                <a:pathLst>
                  <a:path w="735" h="290" extrusionOk="0">
                    <a:moveTo>
                      <a:pt x="34" y="0"/>
                    </a:moveTo>
                    <a:cubicBezTo>
                      <a:pt x="12" y="0"/>
                      <a:pt x="0" y="45"/>
                      <a:pt x="23" y="55"/>
                    </a:cubicBezTo>
                    <a:cubicBezTo>
                      <a:pt x="190" y="189"/>
                      <a:pt x="412" y="211"/>
                      <a:pt x="623" y="255"/>
                    </a:cubicBezTo>
                    <a:cubicBezTo>
                      <a:pt x="657" y="267"/>
                      <a:pt x="701" y="278"/>
                      <a:pt x="734" y="289"/>
                    </a:cubicBezTo>
                    <a:cubicBezTo>
                      <a:pt x="712" y="245"/>
                      <a:pt x="679" y="211"/>
                      <a:pt x="657" y="166"/>
                    </a:cubicBezTo>
                    <a:cubicBezTo>
                      <a:pt x="635" y="166"/>
                      <a:pt x="612" y="156"/>
                      <a:pt x="579" y="156"/>
                    </a:cubicBezTo>
                    <a:cubicBezTo>
                      <a:pt x="401" y="111"/>
                      <a:pt x="223" y="67"/>
                      <a:pt x="56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44" name="Google Shape;3144;p8"/>
              <p:cNvSpPr/>
              <p:nvPr/>
            </p:nvSpPr>
            <p:spPr>
              <a:xfrm>
                <a:off x="1706237" y="2433888"/>
                <a:ext cx="39632" cy="27177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779" extrusionOk="0">
                    <a:moveTo>
                      <a:pt x="1" y="0"/>
                    </a:moveTo>
                    <a:cubicBezTo>
                      <a:pt x="23" y="45"/>
                      <a:pt x="56" y="79"/>
                      <a:pt x="78" y="123"/>
                    </a:cubicBezTo>
                    <a:cubicBezTo>
                      <a:pt x="434" y="245"/>
                      <a:pt x="713" y="512"/>
                      <a:pt x="1024" y="712"/>
                    </a:cubicBezTo>
                    <a:cubicBezTo>
                      <a:pt x="1057" y="734"/>
                      <a:pt x="1102" y="757"/>
                      <a:pt x="1135" y="779"/>
                    </a:cubicBezTo>
                    <a:cubicBezTo>
                      <a:pt x="1113" y="746"/>
                      <a:pt x="1091" y="702"/>
                      <a:pt x="1069" y="668"/>
                    </a:cubicBezTo>
                    <a:cubicBezTo>
                      <a:pt x="1035" y="635"/>
                      <a:pt x="990" y="613"/>
                      <a:pt x="957" y="590"/>
                    </a:cubicBezTo>
                    <a:cubicBezTo>
                      <a:pt x="790" y="468"/>
                      <a:pt x="634" y="334"/>
                      <a:pt x="457" y="223"/>
                    </a:cubicBezTo>
                    <a:cubicBezTo>
                      <a:pt x="312" y="123"/>
                      <a:pt x="167" y="56"/>
                      <a:pt x="1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45" name="Google Shape;3145;p8"/>
              <p:cNvSpPr/>
              <p:nvPr/>
            </p:nvSpPr>
            <p:spPr>
              <a:xfrm>
                <a:off x="1707040" y="2502583"/>
                <a:ext cx="38830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145" extrusionOk="0">
                    <a:moveTo>
                      <a:pt x="423" y="0"/>
                    </a:moveTo>
                    <a:cubicBezTo>
                      <a:pt x="289" y="0"/>
                      <a:pt x="156" y="11"/>
                      <a:pt x="33" y="56"/>
                    </a:cubicBezTo>
                    <a:cubicBezTo>
                      <a:pt x="0" y="67"/>
                      <a:pt x="33" y="112"/>
                      <a:pt x="67" y="112"/>
                    </a:cubicBezTo>
                    <a:cubicBezTo>
                      <a:pt x="189" y="89"/>
                      <a:pt x="322" y="78"/>
                      <a:pt x="445" y="78"/>
                    </a:cubicBezTo>
                    <a:lnTo>
                      <a:pt x="534" y="78"/>
                    </a:lnTo>
                    <a:cubicBezTo>
                      <a:pt x="723" y="89"/>
                      <a:pt x="923" y="122"/>
                      <a:pt x="1112" y="145"/>
                    </a:cubicBezTo>
                    <a:cubicBezTo>
                      <a:pt x="1101" y="122"/>
                      <a:pt x="1090" y="89"/>
                      <a:pt x="1079" y="67"/>
                    </a:cubicBezTo>
                    <a:cubicBezTo>
                      <a:pt x="990" y="56"/>
                      <a:pt x="912" y="45"/>
                      <a:pt x="823" y="33"/>
                    </a:cubicBezTo>
                    <a:cubicBezTo>
                      <a:pt x="690" y="11"/>
                      <a:pt x="556" y="0"/>
                      <a:pt x="423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46" name="Google Shape;3146;p8"/>
              <p:cNvSpPr/>
              <p:nvPr/>
            </p:nvSpPr>
            <p:spPr>
              <a:xfrm>
                <a:off x="1688409" y="2487825"/>
                <a:ext cx="52017" cy="7396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212" extrusionOk="0">
                    <a:moveTo>
                      <a:pt x="478" y="1"/>
                    </a:moveTo>
                    <a:cubicBezTo>
                      <a:pt x="322" y="1"/>
                      <a:pt x="178" y="12"/>
                      <a:pt x="33" y="34"/>
                    </a:cubicBezTo>
                    <a:cubicBezTo>
                      <a:pt x="0" y="45"/>
                      <a:pt x="33" y="78"/>
                      <a:pt x="56" y="78"/>
                    </a:cubicBezTo>
                    <a:cubicBezTo>
                      <a:pt x="201" y="78"/>
                      <a:pt x="345" y="68"/>
                      <a:pt x="478" y="68"/>
                    </a:cubicBezTo>
                    <a:cubicBezTo>
                      <a:pt x="556" y="68"/>
                      <a:pt x="623" y="68"/>
                      <a:pt x="701" y="78"/>
                    </a:cubicBezTo>
                    <a:cubicBezTo>
                      <a:pt x="968" y="90"/>
                      <a:pt x="1234" y="145"/>
                      <a:pt x="1491" y="212"/>
                    </a:cubicBezTo>
                    <a:cubicBezTo>
                      <a:pt x="1479" y="189"/>
                      <a:pt x="1479" y="167"/>
                      <a:pt x="1479" y="145"/>
                    </a:cubicBezTo>
                    <a:cubicBezTo>
                      <a:pt x="1357" y="112"/>
                      <a:pt x="1234" y="78"/>
                      <a:pt x="1101" y="56"/>
                    </a:cubicBezTo>
                    <a:cubicBezTo>
                      <a:pt x="901" y="23"/>
                      <a:pt x="690" y="1"/>
                      <a:pt x="478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47" name="Google Shape;3147;p8"/>
              <p:cNvSpPr/>
              <p:nvPr/>
            </p:nvSpPr>
            <p:spPr>
              <a:xfrm>
                <a:off x="1700830" y="2473451"/>
                <a:ext cx="34957" cy="471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35" extrusionOk="0">
                    <a:moveTo>
                      <a:pt x="534" y="1"/>
                    </a:moveTo>
                    <a:cubicBezTo>
                      <a:pt x="367" y="1"/>
                      <a:pt x="189" y="23"/>
                      <a:pt x="33" y="79"/>
                    </a:cubicBezTo>
                    <a:cubicBezTo>
                      <a:pt x="0" y="90"/>
                      <a:pt x="33" y="134"/>
                      <a:pt x="55" y="134"/>
                    </a:cubicBezTo>
                    <a:lnTo>
                      <a:pt x="67" y="134"/>
                    </a:lnTo>
                    <a:cubicBezTo>
                      <a:pt x="233" y="101"/>
                      <a:pt x="389" y="68"/>
                      <a:pt x="567" y="68"/>
                    </a:cubicBezTo>
                    <a:cubicBezTo>
                      <a:pt x="589" y="57"/>
                      <a:pt x="623" y="57"/>
                      <a:pt x="656" y="57"/>
                    </a:cubicBezTo>
                    <a:cubicBezTo>
                      <a:pt x="767" y="57"/>
                      <a:pt x="890" y="68"/>
                      <a:pt x="1001" y="90"/>
                    </a:cubicBezTo>
                    <a:cubicBezTo>
                      <a:pt x="990" y="79"/>
                      <a:pt x="979" y="68"/>
                      <a:pt x="979" y="57"/>
                    </a:cubicBezTo>
                    <a:cubicBezTo>
                      <a:pt x="967" y="45"/>
                      <a:pt x="945" y="35"/>
                      <a:pt x="935" y="23"/>
                    </a:cubicBezTo>
                    <a:cubicBezTo>
                      <a:pt x="823" y="1"/>
                      <a:pt x="712" y="1"/>
                      <a:pt x="601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48" name="Google Shape;3148;p8"/>
              <p:cNvSpPr/>
              <p:nvPr/>
            </p:nvSpPr>
            <p:spPr>
              <a:xfrm>
                <a:off x="1733415" y="2474254"/>
                <a:ext cx="5477" cy="2756"/>
              </a:xfrm>
              <a:custGeom>
                <a:avLst/>
                <a:gdLst/>
                <a:ahLst/>
                <a:cxnLst/>
                <a:rect l="l" t="t" r="r" b="b"/>
                <a:pathLst>
                  <a:path w="157" h="79" extrusionOk="0">
                    <a:moveTo>
                      <a:pt x="1" y="0"/>
                    </a:moveTo>
                    <a:cubicBezTo>
                      <a:pt x="11" y="12"/>
                      <a:pt x="33" y="22"/>
                      <a:pt x="45" y="34"/>
                    </a:cubicBezTo>
                    <a:cubicBezTo>
                      <a:pt x="45" y="45"/>
                      <a:pt x="56" y="56"/>
                      <a:pt x="67" y="67"/>
                    </a:cubicBezTo>
                    <a:cubicBezTo>
                      <a:pt x="89" y="67"/>
                      <a:pt x="112" y="67"/>
                      <a:pt x="134" y="78"/>
                    </a:cubicBezTo>
                    <a:cubicBezTo>
                      <a:pt x="156" y="78"/>
                      <a:pt x="156" y="67"/>
                      <a:pt x="156" y="56"/>
                    </a:cubicBezTo>
                    <a:cubicBezTo>
                      <a:pt x="156" y="34"/>
                      <a:pt x="134" y="22"/>
                      <a:pt x="122" y="22"/>
                    </a:cubicBezTo>
                    <a:cubicBezTo>
                      <a:pt x="78" y="12"/>
                      <a:pt x="45" y="0"/>
                      <a:pt x="1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49" name="Google Shape;3149;p8"/>
              <p:cNvSpPr/>
              <p:nvPr/>
            </p:nvSpPr>
            <p:spPr>
              <a:xfrm>
                <a:off x="1689561" y="2448262"/>
                <a:ext cx="33038" cy="18246"/>
              </a:xfrm>
              <a:custGeom>
                <a:avLst/>
                <a:gdLst/>
                <a:ahLst/>
                <a:cxnLst/>
                <a:rect l="l" t="t" r="r" b="b"/>
                <a:pathLst>
                  <a:path w="947" h="523" extrusionOk="0">
                    <a:moveTo>
                      <a:pt x="56" y="0"/>
                    </a:moveTo>
                    <a:cubicBezTo>
                      <a:pt x="12" y="0"/>
                      <a:pt x="0" y="56"/>
                      <a:pt x="34" y="78"/>
                    </a:cubicBezTo>
                    <a:cubicBezTo>
                      <a:pt x="111" y="134"/>
                      <a:pt x="200" y="145"/>
                      <a:pt x="289" y="145"/>
                    </a:cubicBezTo>
                    <a:cubicBezTo>
                      <a:pt x="323" y="145"/>
                      <a:pt x="346" y="145"/>
                      <a:pt x="378" y="134"/>
                    </a:cubicBezTo>
                    <a:lnTo>
                      <a:pt x="523" y="134"/>
                    </a:lnTo>
                    <a:cubicBezTo>
                      <a:pt x="612" y="145"/>
                      <a:pt x="690" y="167"/>
                      <a:pt x="779" y="201"/>
                    </a:cubicBezTo>
                    <a:cubicBezTo>
                      <a:pt x="757" y="156"/>
                      <a:pt x="734" y="122"/>
                      <a:pt x="724" y="78"/>
                    </a:cubicBezTo>
                    <a:cubicBezTo>
                      <a:pt x="645" y="56"/>
                      <a:pt x="579" y="33"/>
                      <a:pt x="501" y="23"/>
                    </a:cubicBezTo>
                    <a:lnTo>
                      <a:pt x="346" y="23"/>
                    </a:lnTo>
                    <a:cubicBezTo>
                      <a:pt x="312" y="23"/>
                      <a:pt x="279" y="33"/>
                      <a:pt x="257" y="33"/>
                    </a:cubicBezTo>
                    <a:cubicBezTo>
                      <a:pt x="190" y="33"/>
                      <a:pt x="134" y="23"/>
                      <a:pt x="67" y="11"/>
                    </a:cubicBezTo>
                    <a:cubicBezTo>
                      <a:pt x="67" y="0"/>
                      <a:pt x="56" y="0"/>
                      <a:pt x="56" y="0"/>
                    </a:cubicBezTo>
                    <a:close/>
                    <a:moveTo>
                      <a:pt x="712" y="401"/>
                    </a:moveTo>
                    <a:cubicBezTo>
                      <a:pt x="523" y="401"/>
                      <a:pt x="323" y="411"/>
                      <a:pt x="123" y="456"/>
                    </a:cubicBezTo>
                    <a:cubicBezTo>
                      <a:pt x="79" y="468"/>
                      <a:pt x="123" y="523"/>
                      <a:pt x="156" y="523"/>
                    </a:cubicBezTo>
                    <a:cubicBezTo>
                      <a:pt x="368" y="512"/>
                      <a:pt x="579" y="478"/>
                      <a:pt x="790" y="478"/>
                    </a:cubicBezTo>
                    <a:lnTo>
                      <a:pt x="946" y="478"/>
                    </a:lnTo>
                    <a:cubicBezTo>
                      <a:pt x="924" y="456"/>
                      <a:pt x="902" y="434"/>
                      <a:pt x="890" y="40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50" name="Google Shape;3150;p8"/>
              <p:cNvSpPr/>
              <p:nvPr/>
            </p:nvSpPr>
            <p:spPr>
              <a:xfrm>
                <a:off x="1714785" y="2450948"/>
                <a:ext cx="29131" cy="16746"/>
              </a:xfrm>
              <a:custGeom>
                <a:avLst/>
                <a:gdLst/>
                <a:ahLst/>
                <a:cxnLst/>
                <a:rect l="l" t="t" r="r" b="b"/>
                <a:pathLst>
                  <a:path w="835" h="48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1" y="45"/>
                      <a:pt x="34" y="79"/>
                      <a:pt x="56" y="124"/>
                    </a:cubicBezTo>
                    <a:cubicBezTo>
                      <a:pt x="134" y="156"/>
                      <a:pt x="223" y="201"/>
                      <a:pt x="301" y="235"/>
                    </a:cubicBezTo>
                    <a:cubicBezTo>
                      <a:pt x="434" y="290"/>
                      <a:pt x="567" y="357"/>
                      <a:pt x="701" y="413"/>
                    </a:cubicBezTo>
                    <a:cubicBezTo>
                      <a:pt x="701" y="413"/>
                      <a:pt x="690" y="413"/>
                      <a:pt x="690" y="423"/>
                    </a:cubicBezTo>
                    <a:cubicBezTo>
                      <a:pt x="634" y="423"/>
                      <a:pt x="389" y="357"/>
                      <a:pt x="357" y="357"/>
                    </a:cubicBezTo>
                    <a:cubicBezTo>
                      <a:pt x="290" y="334"/>
                      <a:pt x="234" y="334"/>
                      <a:pt x="167" y="324"/>
                    </a:cubicBezTo>
                    <a:lnTo>
                      <a:pt x="167" y="324"/>
                    </a:lnTo>
                    <a:cubicBezTo>
                      <a:pt x="179" y="357"/>
                      <a:pt x="201" y="379"/>
                      <a:pt x="223" y="401"/>
                    </a:cubicBezTo>
                    <a:cubicBezTo>
                      <a:pt x="312" y="413"/>
                      <a:pt x="401" y="423"/>
                      <a:pt x="490" y="446"/>
                    </a:cubicBezTo>
                    <a:cubicBezTo>
                      <a:pt x="557" y="457"/>
                      <a:pt x="612" y="468"/>
                      <a:pt x="668" y="479"/>
                    </a:cubicBezTo>
                    <a:lnTo>
                      <a:pt x="701" y="479"/>
                    </a:lnTo>
                    <a:cubicBezTo>
                      <a:pt x="723" y="479"/>
                      <a:pt x="745" y="468"/>
                      <a:pt x="745" y="446"/>
                    </a:cubicBezTo>
                    <a:lnTo>
                      <a:pt x="745" y="435"/>
                    </a:lnTo>
                    <a:cubicBezTo>
                      <a:pt x="757" y="435"/>
                      <a:pt x="768" y="446"/>
                      <a:pt x="790" y="446"/>
                    </a:cubicBezTo>
                    <a:cubicBezTo>
                      <a:pt x="801" y="413"/>
                      <a:pt x="812" y="391"/>
                      <a:pt x="834" y="368"/>
                    </a:cubicBezTo>
                    <a:cubicBezTo>
                      <a:pt x="646" y="279"/>
                      <a:pt x="456" y="201"/>
                      <a:pt x="268" y="112"/>
                    </a:cubicBezTo>
                    <a:cubicBezTo>
                      <a:pt x="179" y="79"/>
                      <a:pt x="90" y="35"/>
                      <a:pt x="1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51" name="Google Shape;3151;p8"/>
              <p:cNvSpPr/>
              <p:nvPr/>
            </p:nvSpPr>
            <p:spPr>
              <a:xfrm>
                <a:off x="1704702" y="2468427"/>
                <a:ext cx="25224" cy="2756"/>
              </a:xfrm>
              <a:custGeom>
                <a:avLst/>
                <a:gdLst/>
                <a:ahLst/>
                <a:cxnLst/>
                <a:rect l="l" t="t" r="r" b="b"/>
                <a:pathLst>
                  <a:path w="723" h="79" extrusionOk="0">
                    <a:moveTo>
                      <a:pt x="468" y="1"/>
                    </a:moveTo>
                    <a:cubicBezTo>
                      <a:pt x="323" y="1"/>
                      <a:pt x="189" y="1"/>
                      <a:pt x="45" y="11"/>
                    </a:cubicBezTo>
                    <a:cubicBezTo>
                      <a:pt x="0" y="23"/>
                      <a:pt x="33" y="78"/>
                      <a:pt x="67" y="78"/>
                    </a:cubicBezTo>
                    <a:lnTo>
                      <a:pt x="723" y="78"/>
                    </a:lnTo>
                    <a:cubicBezTo>
                      <a:pt x="690" y="56"/>
                      <a:pt x="646" y="23"/>
                      <a:pt x="623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52" name="Google Shape;3152;p8"/>
              <p:cNvSpPr/>
              <p:nvPr/>
            </p:nvSpPr>
            <p:spPr>
              <a:xfrm>
                <a:off x="1726438" y="2468427"/>
                <a:ext cx="14757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423" h="11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3" y="23"/>
                      <a:pt x="67" y="56"/>
                      <a:pt x="100" y="78"/>
                    </a:cubicBezTo>
                    <a:cubicBezTo>
                      <a:pt x="201" y="78"/>
                      <a:pt x="312" y="90"/>
                      <a:pt x="411" y="112"/>
                    </a:cubicBezTo>
                    <a:cubicBezTo>
                      <a:pt x="411" y="90"/>
                      <a:pt x="423" y="67"/>
                      <a:pt x="423" y="45"/>
                    </a:cubicBezTo>
                    <a:cubicBezTo>
                      <a:pt x="278" y="23"/>
                      <a:pt x="134" y="11"/>
                      <a:pt x="0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53" name="Google Shape;3153;p8"/>
              <p:cNvSpPr/>
              <p:nvPr/>
            </p:nvSpPr>
            <p:spPr>
              <a:xfrm>
                <a:off x="1815264" y="2398581"/>
                <a:ext cx="35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54" name="Google Shape;3154;p8"/>
              <p:cNvSpPr/>
              <p:nvPr/>
            </p:nvSpPr>
            <p:spPr>
              <a:xfrm>
                <a:off x="1815264" y="2398581"/>
                <a:ext cx="419" cy="209"/>
              </a:xfrm>
              <a:custGeom>
                <a:avLst/>
                <a:gdLst/>
                <a:ahLst/>
                <a:cxnLst/>
                <a:rect l="l" t="t" r="r" b="b"/>
                <a:pathLst>
                  <a:path w="12" h="6" extrusionOk="0">
                    <a:moveTo>
                      <a:pt x="1" y="1"/>
                    </a:moveTo>
                    <a:cubicBezTo>
                      <a:pt x="5" y="4"/>
                      <a:pt x="7" y="5"/>
                      <a:pt x="9" y="5"/>
                    </a:cubicBezTo>
                    <a:cubicBezTo>
                      <a:pt x="11" y="5"/>
                      <a:pt x="9" y="1"/>
                      <a:pt x="1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55" name="Google Shape;3155;p8"/>
              <p:cNvSpPr/>
              <p:nvPr/>
            </p:nvSpPr>
            <p:spPr>
              <a:xfrm>
                <a:off x="1731078" y="2376392"/>
                <a:ext cx="98592" cy="77346"/>
              </a:xfrm>
              <a:custGeom>
                <a:avLst/>
                <a:gdLst/>
                <a:ahLst/>
                <a:cxnLst/>
                <a:rect l="l" t="t" r="r" b="b"/>
                <a:pathLst>
                  <a:path w="2826" h="2217" extrusionOk="0">
                    <a:moveTo>
                      <a:pt x="1169" y="0"/>
                    </a:moveTo>
                    <a:cubicBezTo>
                      <a:pt x="1156" y="0"/>
                      <a:pt x="1146" y="8"/>
                      <a:pt x="1146" y="25"/>
                    </a:cubicBezTo>
                    <a:cubicBezTo>
                      <a:pt x="1135" y="225"/>
                      <a:pt x="1157" y="414"/>
                      <a:pt x="1224" y="603"/>
                    </a:cubicBezTo>
                    <a:lnTo>
                      <a:pt x="1224" y="614"/>
                    </a:lnTo>
                    <a:cubicBezTo>
                      <a:pt x="1168" y="503"/>
                      <a:pt x="1135" y="380"/>
                      <a:pt x="1091" y="269"/>
                    </a:cubicBezTo>
                    <a:cubicBezTo>
                      <a:pt x="1091" y="247"/>
                      <a:pt x="1091" y="225"/>
                      <a:pt x="1101" y="214"/>
                    </a:cubicBezTo>
                    <a:cubicBezTo>
                      <a:pt x="1137" y="187"/>
                      <a:pt x="1094" y="138"/>
                      <a:pt x="1058" y="138"/>
                    </a:cubicBezTo>
                    <a:cubicBezTo>
                      <a:pt x="1049" y="138"/>
                      <a:pt x="1041" y="141"/>
                      <a:pt x="1035" y="147"/>
                    </a:cubicBezTo>
                    <a:cubicBezTo>
                      <a:pt x="1024" y="147"/>
                      <a:pt x="1024" y="158"/>
                      <a:pt x="1012" y="158"/>
                    </a:cubicBezTo>
                    <a:cubicBezTo>
                      <a:pt x="990" y="158"/>
                      <a:pt x="968" y="180"/>
                      <a:pt x="968" y="203"/>
                    </a:cubicBezTo>
                    <a:cubicBezTo>
                      <a:pt x="980" y="236"/>
                      <a:pt x="990" y="269"/>
                      <a:pt x="990" y="303"/>
                    </a:cubicBezTo>
                    <a:lnTo>
                      <a:pt x="990" y="403"/>
                    </a:lnTo>
                    <a:cubicBezTo>
                      <a:pt x="1002" y="492"/>
                      <a:pt x="1002" y="581"/>
                      <a:pt x="1024" y="659"/>
                    </a:cubicBezTo>
                    <a:cubicBezTo>
                      <a:pt x="1024" y="681"/>
                      <a:pt x="1035" y="692"/>
                      <a:pt x="1035" y="703"/>
                    </a:cubicBezTo>
                    <a:cubicBezTo>
                      <a:pt x="1024" y="692"/>
                      <a:pt x="1012" y="692"/>
                      <a:pt x="1002" y="681"/>
                    </a:cubicBezTo>
                    <a:cubicBezTo>
                      <a:pt x="990" y="681"/>
                      <a:pt x="980" y="692"/>
                      <a:pt x="980" y="692"/>
                    </a:cubicBezTo>
                    <a:cubicBezTo>
                      <a:pt x="968" y="647"/>
                      <a:pt x="968" y="603"/>
                      <a:pt x="957" y="558"/>
                    </a:cubicBezTo>
                    <a:cubicBezTo>
                      <a:pt x="957" y="522"/>
                      <a:pt x="919" y="500"/>
                      <a:pt x="887" y="500"/>
                    </a:cubicBezTo>
                    <a:cubicBezTo>
                      <a:pt x="881" y="500"/>
                      <a:pt x="874" y="501"/>
                      <a:pt x="868" y="503"/>
                    </a:cubicBezTo>
                    <a:cubicBezTo>
                      <a:pt x="868" y="492"/>
                      <a:pt x="868" y="481"/>
                      <a:pt x="857" y="469"/>
                    </a:cubicBezTo>
                    <a:cubicBezTo>
                      <a:pt x="857" y="454"/>
                      <a:pt x="830" y="428"/>
                      <a:pt x="807" y="428"/>
                    </a:cubicBezTo>
                    <a:cubicBezTo>
                      <a:pt x="796" y="428"/>
                      <a:pt x="786" y="433"/>
                      <a:pt x="779" y="447"/>
                    </a:cubicBezTo>
                    <a:cubicBezTo>
                      <a:pt x="757" y="492"/>
                      <a:pt x="757" y="558"/>
                      <a:pt x="757" y="614"/>
                    </a:cubicBezTo>
                    <a:cubicBezTo>
                      <a:pt x="757" y="670"/>
                      <a:pt x="768" y="726"/>
                      <a:pt x="779" y="781"/>
                    </a:cubicBezTo>
                    <a:cubicBezTo>
                      <a:pt x="789" y="855"/>
                      <a:pt x="810" y="929"/>
                      <a:pt x="831" y="1003"/>
                    </a:cubicBezTo>
                    <a:lnTo>
                      <a:pt x="812" y="1003"/>
                    </a:lnTo>
                    <a:cubicBezTo>
                      <a:pt x="746" y="781"/>
                      <a:pt x="701" y="558"/>
                      <a:pt x="768" y="325"/>
                    </a:cubicBezTo>
                    <a:cubicBezTo>
                      <a:pt x="768" y="292"/>
                      <a:pt x="735" y="259"/>
                      <a:pt x="701" y="247"/>
                    </a:cubicBezTo>
                    <a:cubicBezTo>
                      <a:pt x="690" y="247"/>
                      <a:pt x="679" y="236"/>
                      <a:pt x="679" y="236"/>
                    </a:cubicBezTo>
                    <a:cubicBezTo>
                      <a:pt x="668" y="236"/>
                      <a:pt x="668" y="225"/>
                      <a:pt x="657" y="225"/>
                    </a:cubicBezTo>
                    <a:lnTo>
                      <a:pt x="601" y="225"/>
                    </a:lnTo>
                    <a:lnTo>
                      <a:pt x="579" y="247"/>
                    </a:lnTo>
                    <a:lnTo>
                      <a:pt x="579" y="281"/>
                    </a:lnTo>
                    <a:lnTo>
                      <a:pt x="579" y="292"/>
                    </a:lnTo>
                    <a:lnTo>
                      <a:pt x="590" y="292"/>
                    </a:lnTo>
                    <a:lnTo>
                      <a:pt x="590" y="303"/>
                    </a:lnTo>
                    <a:cubicBezTo>
                      <a:pt x="601" y="314"/>
                      <a:pt x="601" y="314"/>
                      <a:pt x="601" y="325"/>
                    </a:cubicBezTo>
                    <a:cubicBezTo>
                      <a:pt x="612" y="325"/>
                      <a:pt x="624" y="336"/>
                      <a:pt x="634" y="336"/>
                    </a:cubicBezTo>
                    <a:cubicBezTo>
                      <a:pt x="624" y="370"/>
                      <a:pt x="612" y="403"/>
                      <a:pt x="612" y="447"/>
                    </a:cubicBezTo>
                    <a:cubicBezTo>
                      <a:pt x="601" y="437"/>
                      <a:pt x="601" y="437"/>
                      <a:pt x="590" y="437"/>
                    </a:cubicBezTo>
                    <a:cubicBezTo>
                      <a:pt x="584" y="433"/>
                      <a:pt x="577" y="432"/>
                      <a:pt x="570" y="432"/>
                    </a:cubicBezTo>
                    <a:cubicBezTo>
                      <a:pt x="552" y="432"/>
                      <a:pt x="535" y="443"/>
                      <a:pt x="535" y="459"/>
                    </a:cubicBezTo>
                    <a:cubicBezTo>
                      <a:pt x="535" y="614"/>
                      <a:pt x="557" y="781"/>
                      <a:pt x="601" y="937"/>
                    </a:cubicBezTo>
                    <a:cubicBezTo>
                      <a:pt x="612" y="970"/>
                      <a:pt x="624" y="1015"/>
                      <a:pt x="634" y="1048"/>
                    </a:cubicBezTo>
                    <a:lnTo>
                      <a:pt x="624" y="1048"/>
                    </a:lnTo>
                    <a:cubicBezTo>
                      <a:pt x="624" y="1059"/>
                      <a:pt x="612" y="1059"/>
                      <a:pt x="612" y="1070"/>
                    </a:cubicBezTo>
                    <a:cubicBezTo>
                      <a:pt x="612" y="1059"/>
                      <a:pt x="601" y="1059"/>
                      <a:pt x="601" y="1048"/>
                    </a:cubicBezTo>
                    <a:cubicBezTo>
                      <a:pt x="568" y="914"/>
                      <a:pt x="535" y="781"/>
                      <a:pt x="501" y="637"/>
                    </a:cubicBezTo>
                    <a:cubicBezTo>
                      <a:pt x="490" y="614"/>
                      <a:pt x="468" y="592"/>
                      <a:pt x="446" y="592"/>
                    </a:cubicBezTo>
                    <a:cubicBezTo>
                      <a:pt x="412" y="592"/>
                      <a:pt x="401" y="603"/>
                      <a:pt x="401" y="625"/>
                    </a:cubicBezTo>
                    <a:cubicBezTo>
                      <a:pt x="423" y="770"/>
                      <a:pt x="456" y="904"/>
                      <a:pt x="490" y="1048"/>
                    </a:cubicBezTo>
                    <a:cubicBezTo>
                      <a:pt x="499" y="1094"/>
                      <a:pt x="509" y="1140"/>
                      <a:pt x="524" y="1187"/>
                    </a:cubicBezTo>
                    <a:lnTo>
                      <a:pt x="524" y="1187"/>
                    </a:lnTo>
                    <a:cubicBezTo>
                      <a:pt x="496" y="1107"/>
                      <a:pt x="475" y="1028"/>
                      <a:pt x="446" y="948"/>
                    </a:cubicBezTo>
                    <a:cubicBezTo>
                      <a:pt x="434" y="926"/>
                      <a:pt x="412" y="904"/>
                      <a:pt x="379" y="892"/>
                    </a:cubicBezTo>
                    <a:cubicBezTo>
                      <a:pt x="357" y="892"/>
                      <a:pt x="334" y="914"/>
                      <a:pt x="334" y="937"/>
                    </a:cubicBezTo>
                    <a:cubicBezTo>
                      <a:pt x="345" y="948"/>
                      <a:pt x="345" y="959"/>
                      <a:pt x="345" y="970"/>
                    </a:cubicBezTo>
                    <a:cubicBezTo>
                      <a:pt x="340" y="965"/>
                      <a:pt x="332" y="962"/>
                      <a:pt x="323" y="962"/>
                    </a:cubicBezTo>
                    <a:cubicBezTo>
                      <a:pt x="315" y="962"/>
                      <a:pt x="306" y="965"/>
                      <a:pt x="301" y="970"/>
                    </a:cubicBezTo>
                    <a:cubicBezTo>
                      <a:pt x="290" y="948"/>
                      <a:pt x="278" y="926"/>
                      <a:pt x="256" y="926"/>
                    </a:cubicBezTo>
                    <a:cubicBezTo>
                      <a:pt x="251" y="923"/>
                      <a:pt x="244" y="922"/>
                      <a:pt x="238" y="922"/>
                    </a:cubicBezTo>
                    <a:cubicBezTo>
                      <a:pt x="219" y="922"/>
                      <a:pt x="201" y="934"/>
                      <a:pt x="201" y="959"/>
                    </a:cubicBezTo>
                    <a:cubicBezTo>
                      <a:pt x="189" y="1070"/>
                      <a:pt x="223" y="1193"/>
                      <a:pt x="256" y="1304"/>
                    </a:cubicBezTo>
                    <a:cubicBezTo>
                      <a:pt x="268" y="1326"/>
                      <a:pt x="278" y="1359"/>
                      <a:pt x="290" y="1393"/>
                    </a:cubicBezTo>
                    <a:cubicBezTo>
                      <a:pt x="278" y="1381"/>
                      <a:pt x="268" y="1371"/>
                      <a:pt x="256" y="1371"/>
                    </a:cubicBezTo>
                    <a:cubicBezTo>
                      <a:pt x="245" y="1371"/>
                      <a:pt x="234" y="1381"/>
                      <a:pt x="234" y="1381"/>
                    </a:cubicBezTo>
                    <a:cubicBezTo>
                      <a:pt x="189" y="1237"/>
                      <a:pt x="179" y="1092"/>
                      <a:pt x="189" y="937"/>
                    </a:cubicBezTo>
                    <a:cubicBezTo>
                      <a:pt x="189" y="899"/>
                      <a:pt x="134" y="857"/>
                      <a:pt x="94" y="857"/>
                    </a:cubicBezTo>
                    <a:cubicBezTo>
                      <a:pt x="75" y="857"/>
                      <a:pt x="60" y="867"/>
                      <a:pt x="56" y="892"/>
                    </a:cubicBezTo>
                    <a:cubicBezTo>
                      <a:pt x="1" y="1181"/>
                      <a:pt x="90" y="1493"/>
                      <a:pt x="245" y="1737"/>
                    </a:cubicBezTo>
                    <a:lnTo>
                      <a:pt x="245" y="1771"/>
                    </a:lnTo>
                    <a:cubicBezTo>
                      <a:pt x="268" y="1949"/>
                      <a:pt x="390" y="2138"/>
                      <a:pt x="568" y="2216"/>
                    </a:cubicBezTo>
                    <a:cubicBezTo>
                      <a:pt x="590" y="2216"/>
                      <a:pt x="624" y="2216"/>
                      <a:pt x="624" y="2194"/>
                    </a:cubicBezTo>
                    <a:cubicBezTo>
                      <a:pt x="634" y="2172"/>
                      <a:pt x="624" y="2149"/>
                      <a:pt x="612" y="2138"/>
                    </a:cubicBezTo>
                    <a:cubicBezTo>
                      <a:pt x="557" y="2093"/>
                      <a:pt x="512" y="2060"/>
                      <a:pt x="479" y="2016"/>
                    </a:cubicBezTo>
                    <a:lnTo>
                      <a:pt x="479" y="2016"/>
                    </a:lnTo>
                    <a:cubicBezTo>
                      <a:pt x="488" y="2020"/>
                      <a:pt x="497" y="2023"/>
                      <a:pt x="505" y="2023"/>
                    </a:cubicBezTo>
                    <a:cubicBezTo>
                      <a:pt x="517" y="2023"/>
                      <a:pt x="528" y="2017"/>
                      <a:pt x="535" y="2004"/>
                    </a:cubicBezTo>
                    <a:cubicBezTo>
                      <a:pt x="535" y="1982"/>
                      <a:pt x="535" y="1960"/>
                      <a:pt x="523" y="1938"/>
                    </a:cubicBezTo>
                    <a:cubicBezTo>
                      <a:pt x="535" y="1915"/>
                      <a:pt x="523" y="1882"/>
                      <a:pt x="512" y="1860"/>
                    </a:cubicBezTo>
                    <a:cubicBezTo>
                      <a:pt x="501" y="1849"/>
                      <a:pt x="501" y="1826"/>
                      <a:pt x="490" y="1804"/>
                    </a:cubicBezTo>
                    <a:lnTo>
                      <a:pt x="490" y="1793"/>
                    </a:lnTo>
                    <a:cubicBezTo>
                      <a:pt x="479" y="1782"/>
                      <a:pt x="479" y="1771"/>
                      <a:pt x="479" y="1760"/>
                    </a:cubicBezTo>
                    <a:cubicBezTo>
                      <a:pt x="479" y="1737"/>
                      <a:pt x="468" y="1727"/>
                      <a:pt x="468" y="1704"/>
                    </a:cubicBezTo>
                    <a:cubicBezTo>
                      <a:pt x="456" y="1693"/>
                      <a:pt x="456" y="1682"/>
                      <a:pt x="456" y="1671"/>
                    </a:cubicBezTo>
                    <a:lnTo>
                      <a:pt x="490" y="1671"/>
                    </a:lnTo>
                    <a:cubicBezTo>
                      <a:pt x="501" y="1671"/>
                      <a:pt x="512" y="1660"/>
                      <a:pt x="523" y="1648"/>
                    </a:cubicBezTo>
                    <a:cubicBezTo>
                      <a:pt x="535" y="1648"/>
                      <a:pt x="545" y="1648"/>
                      <a:pt x="557" y="1638"/>
                    </a:cubicBezTo>
                    <a:cubicBezTo>
                      <a:pt x="568" y="1626"/>
                      <a:pt x="568" y="1615"/>
                      <a:pt x="568" y="1604"/>
                    </a:cubicBezTo>
                    <a:lnTo>
                      <a:pt x="568" y="1593"/>
                    </a:lnTo>
                    <a:cubicBezTo>
                      <a:pt x="568" y="1593"/>
                      <a:pt x="557" y="1593"/>
                      <a:pt x="557" y="1582"/>
                    </a:cubicBezTo>
                    <a:lnTo>
                      <a:pt x="557" y="1582"/>
                    </a:lnTo>
                    <a:cubicBezTo>
                      <a:pt x="579" y="1593"/>
                      <a:pt x="590" y="1593"/>
                      <a:pt x="612" y="1593"/>
                    </a:cubicBezTo>
                    <a:cubicBezTo>
                      <a:pt x="646" y="1582"/>
                      <a:pt x="657" y="1549"/>
                      <a:pt x="646" y="1515"/>
                    </a:cubicBezTo>
                    <a:cubicBezTo>
                      <a:pt x="634" y="1515"/>
                      <a:pt x="634" y="1504"/>
                      <a:pt x="634" y="1493"/>
                    </a:cubicBezTo>
                    <a:lnTo>
                      <a:pt x="634" y="1493"/>
                    </a:lnTo>
                    <a:cubicBezTo>
                      <a:pt x="646" y="1504"/>
                      <a:pt x="657" y="1504"/>
                      <a:pt x="679" y="1504"/>
                    </a:cubicBezTo>
                    <a:cubicBezTo>
                      <a:pt x="679" y="1515"/>
                      <a:pt x="679" y="1527"/>
                      <a:pt x="690" y="1537"/>
                    </a:cubicBezTo>
                    <a:cubicBezTo>
                      <a:pt x="697" y="1563"/>
                      <a:pt x="726" y="1581"/>
                      <a:pt x="751" y="1581"/>
                    </a:cubicBezTo>
                    <a:cubicBezTo>
                      <a:pt x="769" y="1581"/>
                      <a:pt x="786" y="1572"/>
                      <a:pt x="790" y="1549"/>
                    </a:cubicBezTo>
                    <a:cubicBezTo>
                      <a:pt x="802" y="1515"/>
                      <a:pt x="790" y="1482"/>
                      <a:pt x="779" y="1448"/>
                    </a:cubicBezTo>
                    <a:lnTo>
                      <a:pt x="790" y="1448"/>
                    </a:lnTo>
                    <a:cubicBezTo>
                      <a:pt x="802" y="1448"/>
                      <a:pt x="802" y="1438"/>
                      <a:pt x="812" y="1438"/>
                    </a:cubicBezTo>
                    <a:cubicBezTo>
                      <a:pt x="821" y="1440"/>
                      <a:pt x="830" y="1442"/>
                      <a:pt x="838" y="1442"/>
                    </a:cubicBezTo>
                    <a:cubicBezTo>
                      <a:pt x="865" y="1442"/>
                      <a:pt x="891" y="1429"/>
                      <a:pt x="891" y="1404"/>
                    </a:cubicBezTo>
                    <a:cubicBezTo>
                      <a:pt x="913" y="1393"/>
                      <a:pt x="923" y="1371"/>
                      <a:pt x="913" y="1349"/>
                    </a:cubicBezTo>
                    <a:cubicBezTo>
                      <a:pt x="901" y="1326"/>
                      <a:pt x="901" y="1304"/>
                      <a:pt x="891" y="1282"/>
                    </a:cubicBezTo>
                    <a:lnTo>
                      <a:pt x="913" y="1282"/>
                    </a:lnTo>
                    <a:cubicBezTo>
                      <a:pt x="923" y="1282"/>
                      <a:pt x="923" y="1270"/>
                      <a:pt x="935" y="1270"/>
                    </a:cubicBezTo>
                    <a:lnTo>
                      <a:pt x="946" y="1282"/>
                    </a:lnTo>
                    <a:cubicBezTo>
                      <a:pt x="958" y="1288"/>
                      <a:pt x="983" y="1297"/>
                      <a:pt x="1004" y="1297"/>
                    </a:cubicBezTo>
                    <a:cubicBezTo>
                      <a:pt x="1021" y="1297"/>
                      <a:pt x="1035" y="1290"/>
                      <a:pt x="1035" y="1270"/>
                    </a:cubicBezTo>
                    <a:cubicBezTo>
                      <a:pt x="1035" y="1226"/>
                      <a:pt x="1024" y="1181"/>
                      <a:pt x="1012" y="1137"/>
                    </a:cubicBezTo>
                    <a:cubicBezTo>
                      <a:pt x="1024" y="1137"/>
                      <a:pt x="1035" y="1148"/>
                      <a:pt x="1057" y="1148"/>
                    </a:cubicBezTo>
                    <a:cubicBezTo>
                      <a:pt x="1061" y="1150"/>
                      <a:pt x="1065" y="1151"/>
                      <a:pt x="1069" y="1151"/>
                    </a:cubicBezTo>
                    <a:cubicBezTo>
                      <a:pt x="1086" y="1151"/>
                      <a:pt x="1101" y="1133"/>
                      <a:pt x="1101" y="1115"/>
                    </a:cubicBezTo>
                    <a:cubicBezTo>
                      <a:pt x="1101" y="1104"/>
                      <a:pt x="1113" y="1092"/>
                      <a:pt x="1101" y="1082"/>
                    </a:cubicBezTo>
                    <a:lnTo>
                      <a:pt x="1101" y="1059"/>
                    </a:lnTo>
                    <a:lnTo>
                      <a:pt x="1113" y="1059"/>
                    </a:lnTo>
                    <a:cubicBezTo>
                      <a:pt x="1135" y="1059"/>
                      <a:pt x="1146" y="1048"/>
                      <a:pt x="1146" y="1037"/>
                    </a:cubicBezTo>
                    <a:cubicBezTo>
                      <a:pt x="1168" y="1082"/>
                      <a:pt x="1202" y="1137"/>
                      <a:pt x="1224" y="1171"/>
                    </a:cubicBezTo>
                    <a:cubicBezTo>
                      <a:pt x="1243" y="1194"/>
                      <a:pt x="1273" y="1206"/>
                      <a:pt x="1298" y="1206"/>
                    </a:cubicBezTo>
                    <a:cubicBezTo>
                      <a:pt x="1330" y="1206"/>
                      <a:pt x="1354" y="1186"/>
                      <a:pt x="1335" y="1148"/>
                    </a:cubicBezTo>
                    <a:cubicBezTo>
                      <a:pt x="1302" y="1070"/>
                      <a:pt x="1269" y="1015"/>
                      <a:pt x="1235" y="948"/>
                    </a:cubicBezTo>
                    <a:cubicBezTo>
                      <a:pt x="1257" y="948"/>
                      <a:pt x="1279" y="948"/>
                      <a:pt x="1291" y="937"/>
                    </a:cubicBezTo>
                    <a:cubicBezTo>
                      <a:pt x="1302" y="948"/>
                      <a:pt x="1313" y="970"/>
                      <a:pt x="1324" y="981"/>
                    </a:cubicBezTo>
                    <a:cubicBezTo>
                      <a:pt x="1338" y="1002"/>
                      <a:pt x="1361" y="1010"/>
                      <a:pt x="1381" y="1010"/>
                    </a:cubicBezTo>
                    <a:cubicBezTo>
                      <a:pt x="1393" y="1010"/>
                      <a:pt x="1405" y="1008"/>
                      <a:pt x="1413" y="1003"/>
                    </a:cubicBezTo>
                    <a:cubicBezTo>
                      <a:pt x="1447" y="1048"/>
                      <a:pt x="1480" y="1092"/>
                      <a:pt x="1524" y="1115"/>
                    </a:cubicBezTo>
                    <a:cubicBezTo>
                      <a:pt x="1535" y="1122"/>
                      <a:pt x="1548" y="1126"/>
                      <a:pt x="1559" y="1126"/>
                    </a:cubicBezTo>
                    <a:cubicBezTo>
                      <a:pt x="1581" y="1126"/>
                      <a:pt x="1598" y="1111"/>
                      <a:pt x="1591" y="1082"/>
                    </a:cubicBezTo>
                    <a:cubicBezTo>
                      <a:pt x="1580" y="1037"/>
                      <a:pt x="1546" y="1003"/>
                      <a:pt x="1524" y="959"/>
                    </a:cubicBezTo>
                    <a:cubicBezTo>
                      <a:pt x="1524" y="959"/>
                      <a:pt x="1524" y="954"/>
                      <a:pt x="1521" y="951"/>
                    </a:cubicBezTo>
                    <a:lnTo>
                      <a:pt x="1521" y="951"/>
                    </a:lnTo>
                    <a:cubicBezTo>
                      <a:pt x="1528" y="954"/>
                      <a:pt x="1536" y="955"/>
                      <a:pt x="1544" y="955"/>
                    </a:cubicBezTo>
                    <a:cubicBezTo>
                      <a:pt x="1559" y="955"/>
                      <a:pt x="1573" y="950"/>
                      <a:pt x="1580" y="937"/>
                    </a:cubicBezTo>
                    <a:lnTo>
                      <a:pt x="1580" y="904"/>
                    </a:lnTo>
                    <a:lnTo>
                      <a:pt x="1580" y="892"/>
                    </a:lnTo>
                    <a:cubicBezTo>
                      <a:pt x="1602" y="926"/>
                      <a:pt x="1625" y="970"/>
                      <a:pt x="1647" y="993"/>
                    </a:cubicBezTo>
                    <a:cubicBezTo>
                      <a:pt x="1658" y="1015"/>
                      <a:pt x="1691" y="1026"/>
                      <a:pt x="1714" y="1026"/>
                    </a:cubicBezTo>
                    <a:cubicBezTo>
                      <a:pt x="1736" y="1026"/>
                      <a:pt x="1747" y="1015"/>
                      <a:pt x="1747" y="993"/>
                    </a:cubicBezTo>
                    <a:cubicBezTo>
                      <a:pt x="1758" y="993"/>
                      <a:pt x="1758" y="1003"/>
                      <a:pt x="1769" y="1003"/>
                    </a:cubicBezTo>
                    <a:cubicBezTo>
                      <a:pt x="1791" y="1003"/>
                      <a:pt x="1803" y="993"/>
                      <a:pt x="1803" y="970"/>
                    </a:cubicBezTo>
                    <a:lnTo>
                      <a:pt x="1803" y="926"/>
                    </a:lnTo>
                    <a:cubicBezTo>
                      <a:pt x="1803" y="937"/>
                      <a:pt x="1813" y="937"/>
                      <a:pt x="1813" y="948"/>
                    </a:cubicBezTo>
                    <a:cubicBezTo>
                      <a:pt x="1825" y="948"/>
                      <a:pt x="1835" y="959"/>
                      <a:pt x="1835" y="959"/>
                    </a:cubicBezTo>
                    <a:lnTo>
                      <a:pt x="1835" y="981"/>
                    </a:lnTo>
                    <a:cubicBezTo>
                      <a:pt x="1827" y="1007"/>
                      <a:pt x="1871" y="1052"/>
                      <a:pt x="1907" y="1052"/>
                    </a:cubicBezTo>
                    <a:cubicBezTo>
                      <a:pt x="1918" y="1052"/>
                      <a:pt x="1928" y="1048"/>
                      <a:pt x="1936" y="1037"/>
                    </a:cubicBezTo>
                    <a:cubicBezTo>
                      <a:pt x="1947" y="1026"/>
                      <a:pt x="1947" y="1015"/>
                      <a:pt x="1958" y="1003"/>
                    </a:cubicBezTo>
                    <a:cubicBezTo>
                      <a:pt x="1969" y="1015"/>
                      <a:pt x="1981" y="1026"/>
                      <a:pt x="1991" y="1026"/>
                    </a:cubicBezTo>
                    <a:cubicBezTo>
                      <a:pt x="2003" y="1037"/>
                      <a:pt x="2025" y="1048"/>
                      <a:pt x="2036" y="1048"/>
                    </a:cubicBezTo>
                    <a:lnTo>
                      <a:pt x="2036" y="1059"/>
                    </a:lnTo>
                    <a:cubicBezTo>
                      <a:pt x="2036" y="1070"/>
                      <a:pt x="2047" y="1070"/>
                      <a:pt x="2047" y="1070"/>
                    </a:cubicBezTo>
                    <a:cubicBezTo>
                      <a:pt x="2037" y="1070"/>
                      <a:pt x="2036" y="1070"/>
                      <a:pt x="2043" y="1077"/>
                    </a:cubicBezTo>
                    <a:lnTo>
                      <a:pt x="2043" y="1077"/>
                    </a:lnTo>
                    <a:cubicBezTo>
                      <a:pt x="2040" y="1089"/>
                      <a:pt x="2049" y="1106"/>
                      <a:pt x="2058" y="1115"/>
                    </a:cubicBezTo>
                    <a:cubicBezTo>
                      <a:pt x="2070" y="1126"/>
                      <a:pt x="2080" y="1137"/>
                      <a:pt x="2102" y="1137"/>
                    </a:cubicBezTo>
                    <a:cubicBezTo>
                      <a:pt x="2125" y="1137"/>
                      <a:pt x="2147" y="1115"/>
                      <a:pt x="2147" y="1104"/>
                    </a:cubicBezTo>
                    <a:cubicBezTo>
                      <a:pt x="2147" y="1082"/>
                      <a:pt x="2136" y="1059"/>
                      <a:pt x="2136" y="1048"/>
                    </a:cubicBezTo>
                    <a:cubicBezTo>
                      <a:pt x="2125" y="1026"/>
                      <a:pt x="2114" y="1015"/>
                      <a:pt x="2114" y="993"/>
                    </a:cubicBezTo>
                    <a:lnTo>
                      <a:pt x="2114" y="993"/>
                    </a:lnTo>
                    <a:cubicBezTo>
                      <a:pt x="2169" y="1092"/>
                      <a:pt x="2225" y="1204"/>
                      <a:pt x="2270" y="1304"/>
                    </a:cubicBezTo>
                    <a:cubicBezTo>
                      <a:pt x="2288" y="1331"/>
                      <a:pt x="2337" y="1351"/>
                      <a:pt x="2366" y="1351"/>
                    </a:cubicBezTo>
                    <a:cubicBezTo>
                      <a:pt x="2372" y="1351"/>
                      <a:pt x="2377" y="1350"/>
                      <a:pt x="2381" y="1349"/>
                    </a:cubicBezTo>
                    <a:cubicBezTo>
                      <a:pt x="2414" y="1404"/>
                      <a:pt x="2436" y="1470"/>
                      <a:pt x="2470" y="1527"/>
                    </a:cubicBezTo>
                    <a:cubicBezTo>
                      <a:pt x="2481" y="1549"/>
                      <a:pt x="2525" y="1571"/>
                      <a:pt x="2547" y="1571"/>
                    </a:cubicBezTo>
                    <a:cubicBezTo>
                      <a:pt x="2581" y="1727"/>
                      <a:pt x="2603" y="1893"/>
                      <a:pt x="2614" y="2049"/>
                    </a:cubicBezTo>
                    <a:cubicBezTo>
                      <a:pt x="2621" y="2077"/>
                      <a:pt x="2664" y="2105"/>
                      <a:pt x="2697" y="2105"/>
                    </a:cubicBezTo>
                    <a:cubicBezTo>
                      <a:pt x="2716" y="2105"/>
                      <a:pt x="2733" y="2096"/>
                      <a:pt x="2737" y="2071"/>
                    </a:cubicBezTo>
                    <a:cubicBezTo>
                      <a:pt x="2748" y="2038"/>
                      <a:pt x="2748" y="1994"/>
                      <a:pt x="2759" y="1960"/>
                    </a:cubicBezTo>
                    <a:cubicBezTo>
                      <a:pt x="2781" y="1960"/>
                      <a:pt x="2804" y="1960"/>
                      <a:pt x="2814" y="1927"/>
                    </a:cubicBezTo>
                    <a:cubicBezTo>
                      <a:pt x="2826" y="1871"/>
                      <a:pt x="2826" y="1804"/>
                      <a:pt x="2814" y="1749"/>
                    </a:cubicBezTo>
                    <a:cubicBezTo>
                      <a:pt x="2826" y="1693"/>
                      <a:pt x="2826" y="1638"/>
                      <a:pt x="2814" y="1593"/>
                    </a:cubicBezTo>
                    <a:cubicBezTo>
                      <a:pt x="2792" y="1493"/>
                      <a:pt x="2770" y="1393"/>
                      <a:pt x="2737" y="1304"/>
                    </a:cubicBezTo>
                    <a:cubicBezTo>
                      <a:pt x="2681" y="1137"/>
                      <a:pt x="2603" y="981"/>
                      <a:pt x="2514" y="837"/>
                    </a:cubicBezTo>
                    <a:lnTo>
                      <a:pt x="2514" y="837"/>
                    </a:lnTo>
                    <a:cubicBezTo>
                      <a:pt x="2524" y="841"/>
                      <a:pt x="2534" y="844"/>
                      <a:pt x="2545" y="844"/>
                    </a:cubicBezTo>
                    <a:cubicBezTo>
                      <a:pt x="2560" y="844"/>
                      <a:pt x="2574" y="839"/>
                      <a:pt x="2581" y="825"/>
                    </a:cubicBezTo>
                    <a:cubicBezTo>
                      <a:pt x="2592" y="815"/>
                      <a:pt x="2592" y="792"/>
                      <a:pt x="2581" y="781"/>
                    </a:cubicBezTo>
                    <a:cubicBezTo>
                      <a:pt x="2581" y="770"/>
                      <a:pt x="2570" y="759"/>
                      <a:pt x="2547" y="748"/>
                    </a:cubicBezTo>
                    <a:cubicBezTo>
                      <a:pt x="2547" y="748"/>
                      <a:pt x="2537" y="736"/>
                      <a:pt x="2525" y="736"/>
                    </a:cubicBezTo>
                    <a:cubicBezTo>
                      <a:pt x="2514" y="726"/>
                      <a:pt x="2492" y="714"/>
                      <a:pt x="2481" y="703"/>
                    </a:cubicBezTo>
                    <a:cubicBezTo>
                      <a:pt x="2481" y="692"/>
                      <a:pt x="2470" y="692"/>
                      <a:pt x="2470" y="681"/>
                    </a:cubicBezTo>
                    <a:cubicBezTo>
                      <a:pt x="2458" y="681"/>
                      <a:pt x="2458" y="670"/>
                      <a:pt x="2448" y="670"/>
                    </a:cubicBezTo>
                    <a:cubicBezTo>
                      <a:pt x="2448" y="659"/>
                      <a:pt x="2448" y="659"/>
                      <a:pt x="2436" y="659"/>
                    </a:cubicBezTo>
                    <a:cubicBezTo>
                      <a:pt x="2436" y="647"/>
                      <a:pt x="2425" y="647"/>
                      <a:pt x="2425" y="647"/>
                    </a:cubicBezTo>
                    <a:cubicBezTo>
                      <a:pt x="2425" y="647"/>
                      <a:pt x="2425" y="637"/>
                      <a:pt x="2414" y="637"/>
                    </a:cubicBezTo>
                    <a:cubicBezTo>
                      <a:pt x="2406" y="629"/>
                      <a:pt x="2393" y="621"/>
                      <a:pt x="2378" y="621"/>
                    </a:cubicBezTo>
                    <a:cubicBezTo>
                      <a:pt x="2372" y="621"/>
                      <a:pt x="2365" y="622"/>
                      <a:pt x="2359" y="625"/>
                    </a:cubicBezTo>
                    <a:cubicBezTo>
                      <a:pt x="2347" y="625"/>
                      <a:pt x="2336" y="647"/>
                      <a:pt x="2336" y="659"/>
                    </a:cubicBezTo>
                    <a:lnTo>
                      <a:pt x="2369" y="726"/>
                    </a:lnTo>
                    <a:lnTo>
                      <a:pt x="2381" y="726"/>
                    </a:lnTo>
                    <a:cubicBezTo>
                      <a:pt x="2369" y="736"/>
                      <a:pt x="2359" y="759"/>
                      <a:pt x="2381" y="781"/>
                    </a:cubicBezTo>
                    <a:cubicBezTo>
                      <a:pt x="2381" y="792"/>
                      <a:pt x="2392" y="803"/>
                      <a:pt x="2403" y="815"/>
                    </a:cubicBezTo>
                    <a:cubicBezTo>
                      <a:pt x="2392" y="825"/>
                      <a:pt x="2392" y="837"/>
                      <a:pt x="2403" y="848"/>
                    </a:cubicBezTo>
                    <a:cubicBezTo>
                      <a:pt x="2436" y="914"/>
                      <a:pt x="2481" y="993"/>
                      <a:pt x="2514" y="1070"/>
                    </a:cubicBezTo>
                    <a:cubicBezTo>
                      <a:pt x="2503" y="1048"/>
                      <a:pt x="2481" y="1026"/>
                      <a:pt x="2470" y="1003"/>
                    </a:cubicBezTo>
                    <a:cubicBezTo>
                      <a:pt x="2436" y="948"/>
                      <a:pt x="2403" y="904"/>
                      <a:pt x="2381" y="859"/>
                    </a:cubicBezTo>
                    <a:cubicBezTo>
                      <a:pt x="2369" y="859"/>
                      <a:pt x="2369" y="848"/>
                      <a:pt x="2359" y="848"/>
                    </a:cubicBezTo>
                    <a:cubicBezTo>
                      <a:pt x="2303" y="781"/>
                      <a:pt x="2258" y="714"/>
                      <a:pt x="2191" y="647"/>
                    </a:cubicBezTo>
                    <a:cubicBezTo>
                      <a:pt x="2191" y="647"/>
                      <a:pt x="2191" y="637"/>
                      <a:pt x="2181" y="637"/>
                    </a:cubicBezTo>
                    <a:cubicBezTo>
                      <a:pt x="2168" y="624"/>
                      <a:pt x="2154" y="618"/>
                      <a:pt x="2141" y="618"/>
                    </a:cubicBezTo>
                    <a:cubicBezTo>
                      <a:pt x="2132" y="618"/>
                      <a:pt x="2123" y="621"/>
                      <a:pt x="2114" y="625"/>
                    </a:cubicBezTo>
                    <a:lnTo>
                      <a:pt x="2114" y="603"/>
                    </a:lnTo>
                    <a:cubicBezTo>
                      <a:pt x="2114" y="603"/>
                      <a:pt x="2114" y="592"/>
                      <a:pt x="2102" y="592"/>
                    </a:cubicBezTo>
                    <a:cubicBezTo>
                      <a:pt x="2102" y="581"/>
                      <a:pt x="2092" y="570"/>
                      <a:pt x="2092" y="570"/>
                    </a:cubicBezTo>
                    <a:cubicBezTo>
                      <a:pt x="2080" y="558"/>
                      <a:pt x="2080" y="558"/>
                      <a:pt x="2070" y="558"/>
                    </a:cubicBezTo>
                    <a:lnTo>
                      <a:pt x="2058" y="548"/>
                    </a:lnTo>
                    <a:cubicBezTo>
                      <a:pt x="2058" y="536"/>
                      <a:pt x="2058" y="536"/>
                      <a:pt x="2047" y="536"/>
                    </a:cubicBezTo>
                    <a:cubicBezTo>
                      <a:pt x="2047" y="536"/>
                      <a:pt x="2047" y="526"/>
                      <a:pt x="2036" y="526"/>
                    </a:cubicBezTo>
                    <a:cubicBezTo>
                      <a:pt x="2025" y="526"/>
                      <a:pt x="2025" y="514"/>
                      <a:pt x="2013" y="514"/>
                    </a:cubicBezTo>
                    <a:lnTo>
                      <a:pt x="1981" y="514"/>
                    </a:lnTo>
                    <a:lnTo>
                      <a:pt x="1969" y="526"/>
                    </a:lnTo>
                    <a:cubicBezTo>
                      <a:pt x="1958" y="526"/>
                      <a:pt x="1958" y="536"/>
                      <a:pt x="1958" y="536"/>
                    </a:cubicBezTo>
                    <a:cubicBezTo>
                      <a:pt x="1936" y="548"/>
                      <a:pt x="1914" y="570"/>
                      <a:pt x="1936" y="614"/>
                    </a:cubicBezTo>
                    <a:cubicBezTo>
                      <a:pt x="1958" y="636"/>
                      <a:pt x="1969" y="658"/>
                      <a:pt x="1990" y="680"/>
                    </a:cubicBezTo>
                    <a:lnTo>
                      <a:pt x="1990" y="680"/>
                    </a:lnTo>
                    <a:lnTo>
                      <a:pt x="1892" y="581"/>
                    </a:lnTo>
                    <a:cubicBezTo>
                      <a:pt x="1869" y="514"/>
                      <a:pt x="1835" y="447"/>
                      <a:pt x="1803" y="370"/>
                    </a:cubicBezTo>
                    <a:lnTo>
                      <a:pt x="1803" y="370"/>
                    </a:lnTo>
                    <a:lnTo>
                      <a:pt x="1813" y="380"/>
                    </a:lnTo>
                    <a:cubicBezTo>
                      <a:pt x="1835" y="392"/>
                      <a:pt x="1847" y="392"/>
                      <a:pt x="1869" y="392"/>
                    </a:cubicBezTo>
                    <a:cubicBezTo>
                      <a:pt x="1880" y="392"/>
                      <a:pt x="1892" y="380"/>
                      <a:pt x="1902" y="370"/>
                    </a:cubicBezTo>
                    <a:lnTo>
                      <a:pt x="1902" y="348"/>
                    </a:lnTo>
                    <a:cubicBezTo>
                      <a:pt x="1902" y="336"/>
                      <a:pt x="1902" y="336"/>
                      <a:pt x="1892" y="325"/>
                    </a:cubicBezTo>
                    <a:cubicBezTo>
                      <a:pt x="1892" y="314"/>
                      <a:pt x="1892" y="314"/>
                      <a:pt x="1880" y="303"/>
                    </a:cubicBezTo>
                    <a:cubicBezTo>
                      <a:pt x="1880" y="303"/>
                      <a:pt x="1869" y="292"/>
                      <a:pt x="1858" y="292"/>
                    </a:cubicBezTo>
                    <a:cubicBezTo>
                      <a:pt x="1847" y="281"/>
                      <a:pt x="1835" y="281"/>
                      <a:pt x="1813" y="269"/>
                    </a:cubicBezTo>
                    <a:cubicBezTo>
                      <a:pt x="1803" y="259"/>
                      <a:pt x="1780" y="247"/>
                      <a:pt x="1758" y="236"/>
                    </a:cubicBezTo>
                    <a:cubicBezTo>
                      <a:pt x="1747" y="236"/>
                      <a:pt x="1724" y="236"/>
                      <a:pt x="1714" y="247"/>
                    </a:cubicBezTo>
                    <a:cubicBezTo>
                      <a:pt x="1714" y="247"/>
                      <a:pt x="1702" y="247"/>
                      <a:pt x="1702" y="259"/>
                    </a:cubicBezTo>
                    <a:cubicBezTo>
                      <a:pt x="1691" y="259"/>
                      <a:pt x="1691" y="259"/>
                      <a:pt x="1691" y="269"/>
                    </a:cubicBezTo>
                    <a:lnTo>
                      <a:pt x="1691" y="292"/>
                    </a:lnTo>
                    <a:lnTo>
                      <a:pt x="1702" y="303"/>
                    </a:lnTo>
                    <a:cubicBezTo>
                      <a:pt x="1702" y="314"/>
                      <a:pt x="1702" y="314"/>
                      <a:pt x="1714" y="325"/>
                    </a:cubicBezTo>
                    <a:cubicBezTo>
                      <a:pt x="1691" y="336"/>
                      <a:pt x="1680" y="358"/>
                      <a:pt x="1691" y="380"/>
                    </a:cubicBezTo>
                    <a:cubicBezTo>
                      <a:pt x="1702" y="414"/>
                      <a:pt x="1714" y="437"/>
                      <a:pt x="1736" y="469"/>
                    </a:cubicBezTo>
                    <a:cubicBezTo>
                      <a:pt x="1691" y="425"/>
                      <a:pt x="1658" y="370"/>
                      <a:pt x="1602" y="336"/>
                    </a:cubicBezTo>
                    <a:cubicBezTo>
                      <a:pt x="1590" y="328"/>
                      <a:pt x="1577" y="325"/>
                      <a:pt x="1566" y="325"/>
                    </a:cubicBezTo>
                    <a:cubicBezTo>
                      <a:pt x="1544" y="325"/>
                      <a:pt x="1528" y="337"/>
                      <a:pt x="1536" y="358"/>
                    </a:cubicBezTo>
                    <a:cubicBezTo>
                      <a:pt x="1558" y="425"/>
                      <a:pt x="1602" y="481"/>
                      <a:pt x="1647" y="526"/>
                    </a:cubicBezTo>
                    <a:cubicBezTo>
                      <a:pt x="1680" y="581"/>
                      <a:pt x="1724" y="637"/>
                      <a:pt x="1758" y="692"/>
                    </a:cubicBezTo>
                    <a:lnTo>
                      <a:pt x="1791" y="726"/>
                    </a:lnTo>
                    <a:cubicBezTo>
                      <a:pt x="1791" y="736"/>
                      <a:pt x="1780" y="736"/>
                      <a:pt x="1780" y="748"/>
                    </a:cubicBezTo>
                    <a:cubicBezTo>
                      <a:pt x="1780" y="748"/>
                      <a:pt x="1780" y="750"/>
                      <a:pt x="1781" y="752"/>
                    </a:cubicBezTo>
                    <a:lnTo>
                      <a:pt x="1781" y="752"/>
                    </a:lnTo>
                    <a:cubicBezTo>
                      <a:pt x="1768" y="740"/>
                      <a:pt x="1767" y="722"/>
                      <a:pt x="1758" y="703"/>
                    </a:cubicBezTo>
                    <a:cubicBezTo>
                      <a:pt x="1747" y="703"/>
                      <a:pt x="1747" y="703"/>
                      <a:pt x="1747" y="692"/>
                    </a:cubicBezTo>
                    <a:cubicBezTo>
                      <a:pt x="1736" y="681"/>
                      <a:pt x="1714" y="670"/>
                      <a:pt x="1691" y="670"/>
                    </a:cubicBezTo>
                    <a:cubicBezTo>
                      <a:pt x="1680" y="647"/>
                      <a:pt x="1669" y="637"/>
                      <a:pt x="1658" y="614"/>
                    </a:cubicBezTo>
                    <a:cubicBezTo>
                      <a:pt x="1645" y="596"/>
                      <a:pt x="1630" y="587"/>
                      <a:pt x="1615" y="587"/>
                    </a:cubicBezTo>
                    <a:cubicBezTo>
                      <a:pt x="1602" y="587"/>
                      <a:pt x="1590" y="593"/>
                      <a:pt x="1580" y="603"/>
                    </a:cubicBezTo>
                    <a:cubicBezTo>
                      <a:pt x="1536" y="481"/>
                      <a:pt x="1502" y="358"/>
                      <a:pt x="1502" y="236"/>
                    </a:cubicBezTo>
                    <a:cubicBezTo>
                      <a:pt x="1502" y="203"/>
                      <a:pt x="1480" y="180"/>
                      <a:pt x="1457" y="170"/>
                    </a:cubicBezTo>
                    <a:cubicBezTo>
                      <a:pt x="1435" y="170"/>
                      <a:pt x="1402" y="170"/>
                      <a:pt x="1391" y="203"/>
                    </a:cubicBezTo>
                    <a:cubicBezTo>
                      <a:pt x="1391" y="336"/>
                      <a:pt x="1413" y="481"/>
                      <a:pt x="1457" y="603"/>
                    </a:cubicBezTo>
                    <a:cubicBezTo>
                      <a:pt x="1469" y="614"/>
                      <a:pt x="1469" y="625"/>
                      <a:pt x="1469" y="637"/>
                    </a:cubicBezTo>
                    <a:cubicBezTo>
                      <a:pt x="1457" y="625"/>
                      <a:pt x="1457" y="603"/>
                      <a:pt x="1447" y="592"/>
                    </a:cubicBezTo>
                    <a:cubicBezTo>
                      <a:pt x="1435" y="570"/>
                      <a:pt x="1413" y="570"/>
                      <a:pt x="1391" y="558"/>
                    </a:cubicBezTo>
                    <a:cubicBezTo>
                      <a:pt x="1391" y="548"/>
                      <a:pt x="1391" y="536"/>
                      <a:pt x="1380" y="526"/>
                    </a:cubicBezTo>
                    <a:cubicBezTo>
                      <a:pt x="1368" y="481"/>
                      <a:pt x="1346" y="425"/>
                      <a:pt x="1335" y="380"/>
                    </a:cubicBezTo>
                    <a:cubicBezTo>
                      <a:pt x="1324" y="358"/>
                      <a:pt x="1313" y="336"/>
                      <a:pt x="1291" y="336"/>
                    </a:cubicBezTo>
                    <a:lnTo>
                      <a:pt x="1269" y="336"/>
                    </a:lnTo>
                    <a:cubicBezTo>
                      <a:pt x="1257" y="269"/>
                      <a:pt x="1246" y="214"/>
                      <a:pt x="1246" y="147"/>
                    </a:cubicBezTo>
                    <a:lnTo>
                      <a:pt x="1246" y="147"/>
                    </a:lnTo>
                    <a:cubicBezTo>
                      <a:pt x="1257" y="158"/>
                      <a:pt x="1269" y="158"/>
                      <a:pt x="1269" y="158"/>
                    </a:cubicBezTo>
                    <a:cubicBezTo>
                      <a:pt x="1279" y="170"/>
                      <a:pt x="1279" y="170"/>
                      <a:pt x="1291" y="170"/>
                    </a:cubicBezTo>
                    <a:lnTo>
                      <a:pt x="1324" y="170"/>
                    </a:lnTo>
                    <a:cubicBezTo>
                      <a:pt x="1335" y="158"/>
                      <a:pt x="1335" y="158"/>
                      <a:pt x="1335" y="147"/>
                    </a:cubicBezTo>
                    <a:cubicBezTo>
                      <a:pt x="1346" y="147"/>
                      <a:pt x="1346" y="147"/>
                      <a:pt x="1346" y="136"/>
                    </a:cubicBezTo>
                    <a:lnTo>
                      <a:pt x="1358" y="125"/>
                    </a:lnTo>
                    <a:lnTo>
                      <a:pt x="1358" y="103"/>
                    </a:lnTo>
                    <a:cubicBezTo>
                      <a:pt x="1358" y="91"/>
                      <a:pt x="1358" y="81"/>
                      <a:pt x="1346" y="81"/>
                    </a:cubicBezTo>
                    <a:cubicBezTo>
                      <a:pt x="1346" y="69"/>
                      <a:pt x="1335" y="58"/>
                      <a:pt x="1335" y="58"/>
                    </a:cubicBezTo>
                    <a:cubicBezTo>
                      <a:pt x="1324" y="47"/>
                      <a:pt x="1313" y="47"/>
                      <a:pt x="1302" y="36"/>
                    </a:cubicBezTo>
                    <a:lnTo>
                      <a:pt x="1235" y="36"/>
                    </a:lnTo>
                    <a:lnTo>
                      <a:pt x="1235" y="47"/>
                    </a:lnTo>
                    <a:cubicBezTo>
                      <a:pt x="1221" y="19"/>
                      <a:pt x="1190" y="0"/>
                      <a:pt x="116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56" name="Google Shape;3156;p8"/>
              <p:cNvSpPr/>
              <p:nvPr/>
            </p:nvSpPr>
            <p:spPr>
              <a:xfrm>
                <a:off x="1738439" y="2396278"/>
                <a:ext cx="4326" cy="4256"/>
              </a:xfrm>
              <a:custGeom>
                <a:avLst/>
                <a:gdLst/>
                <a:ahLst/>
                <a:cxnLst/>
                <a:rect l="l" t="t" r="r" b="b"/>
                <a:pathLst>
                  <a:path w="124" h="122" extrusionOk="0">
                    <a:moveTo>
                      <a:pt x="34" y="0"/>
                    </a:moveTo>
                    <a:cubicBezTo>
                      <a:pt x="23" y="0"/>
                      <a:pt x="23" y="11"/>
                      <a:pt x="12" y="11"/>
                    </a:cubicBezTo>
                    <a:cubicBezTo>
                      <a:pt x="12" y="11"/>
                      <a:pt x="12" y="22"/>
                      <a:pt x="1" y="22"/>
                    </a:cubicBezTo>
                    <a:lnTo>
                      <a:pt x="1" y="33"/>
                    </a:lnTo>
                    <a:lnTo>
                      <a:pt x="1" y="67"/>
                    </a:lnTo>
                    <a:lnTo>
                      <a:pt x="1" y="77"/>
                    </a:lnTo>
                    <a:lnTo>
                      <a:pt x="23" y="100"/>
                    </a:lnTo>
                    <a:lnTo>
                      <a:pt x="34" y="111"/>
                    </a:lnTo>
                    <a:cubicBezTo>
                      <a:pt x="45" y="111"/>
                      <a:pt x="45" y="111"/>
                      <a:pt x="57" y="122"/>
                    </a:cubicBezTo>
                    <a:lnTo>
                      <a:pt x="79" y="122"/>
                    </a:lnTo>
                    <a:cubicBezTo>
                      <a:pt x="90" y="122"/>
                      <a:pt x="90" y="111"/>
                      <a:pt x="101" y="111"/>
                    </a:cubicBezTo>
                    <a:lnTo>
                      <a:pt x="112" y="100"/>
                    </a:lnTo>
                    <a:lnTo>
                      <a:pt x="112" y="89"/>
                    </a:lnTo>
                    <a:cubicBezTo>
                      <a:pt x="112" y="77"/>
                      <a:pt x="123" y="67"/>
                      <a:pt x="112" y="55"/>
                    </a:cubicBezTo>
                    <a:lnTo>
                      <a:pt x="112" y="44"/>
                    </a:lnTo>
                    <a:cubicBezTo>
                      <a:pt x="112" y="33"/>
                      <a:pt x="101" y="33"/>
                      <a:pt x="90" y="22"/>
                    </a:cubicBezTo>
                    <a:lnTo>
                      <a:pt x="79" y="11"/>
                    </a:lnTo>
                    <a:cubicBezTo>
                      <a:pt x="67" y="11"/>
                      <a:pt x="67" y="11"/>
                      <a:pt x="5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57" name="Google Shape;3157;p8"/>
              <p:cNvSpPr/>
              <p:nvPr/>
            </p:nvSpPr>
            <p:spPr>
              <a:xfrm>
                <a:off x="1798971" y="2393103"/>
                <a:ext cx="17514" cy="22607"/>
              </a:xfrm>
              <a:custGeom>
                <a:avLst/>
                <a:gdLst/>
                <a:ahLst/>
                <a:cxnLst/>
                <a:rect l="l" t="t" r="r" b="b"/>
                <a:pathLst>
                  <a:path w="502" h="648" extrusionOk="0">
                    <a:moveTo>
                      <a:pt x="102" y="0"/>
                    </a:moveTo>
                    <a:cubicBezTo>
                      <a:pt x="83" y="0"/>
                      <a:pt x="67" y="11"/>
                      <a:pt x="67" y="35"/>
                    </a:cubicBezTo>
                    <a:cubicBezTo>
                      <a:pt x="67" y="79"/>
                      <a:pt x="90" y="124"/>
                      <a:pt x="112" y="158"/>
                    </a:cubicBezTo>
                    <a:cubicBezTo>
                      <a:pt x="101" y="158"/>
                      <a:pt x="90" y="158"/>
                      <a:pt x="79" y="168"/>
                    </a:cubicBezTo>
                    <a:cubicBezTo>
                      <a:pt x="67" y="168"/>
                      <a:pt x="57" y="180"/>
                      <a:pt x="57" y="202"/>
                    </a:cubicBezTo>
                    <a:cubicBezTo>
                      <a:pt x="35" y="202"/>
                      <a:pt x="23" y="224"/>
                      <a:pt x="23" y="235"/>
                    </a:cubicBezTo>
                    <a:cubicBezTo>
                      <a:pt x="12" y="235"/>
                      <a:pt x="1" y="257"/>
                      <a:pt x="1" y="269"/>
                    </a:cubicBezTo>
                    <a:cubicBezTo>
                      <a:pt x="12" y="336"/>
                      <a:pt x="45" y="391"/>
                      <a:pt x="101" y="435"/>
                    </a:cubicBezTo>
                    <a:cubicBezTo>
                      <a:pt x="112" y="447"/>
                      <a:pt x="124" y="447"/>
                      <a:pt x="134" y="447"/>
                    </a:cubicBezTo>
                    <a:lnTo>
                      <a:pt x="146" y="447"/>
                    </a:lnTo>
                    <a:cubicBezTo>
                      <a:pt x="156" y="469"/>
                      <a:pt x="168" y="491"/>
                      <a:pt x="190" y="514"/>
                    </a:cubicBezTo>
                    <a:cubicBezTo>
                      <a:pt x="199" y="522"/>
                      <a:pt x="215" y="539"/>
                      <a:pt x="233" y="539"/>
                    </a:cubicBezTo>
                    <a:cubicBezTo>
                      <a:pt x="237" y="539"/>
                      <a:pt x="241" y="538"/>
                      <a:pt x="245" y="536"/>
                    </a:cubicBezTo>
                    <a:cubicBezTo>
                      <a:pt x="257" y="536"/>
                      <a:pt x="257" y="524"/>
                      <a:pt x="268" y="524"/>
                    </a:cubicBezTo>
                    <a:lnTo>
                      <a:pt x="279" y="524"/>
                    </a:lnTo>
                    <a:cubicBezTo>
                      <a:pt x="290" y="524"/>
                      <a:pt x="290" y="514"/>
                      <a:pt x="301" y="502"/>
                    </a:cubicBezTo>
                    <a:cubicBezTo>
                      <a:pt x="301" y="514"/>
                      <a:pt x="312" y="524"/>
                      <a:pt x="312" y="536"/>
                    </a:cubicBezTo>
                    <a:cubicBezTo>
                      <a:pt x="346" y="580"/>
                      <a:pt x="379" y="647"/>
                      <a:pt x="446" y="647"/>
                    </a:cubicBezTo>
                    <a:cubicBezTo>
                      <a:pt x="502" y="647"/>
                      <a:pt x="479" y="580"/>
                      <a:pt x="435" y="558"/>
                    </a:cubicBezTo>
                    <a:lnTo>
                      <a:pt x="435" y="547"/>
                    </a:lnTo>
                    <a:cubicBezTo>
                      <a:pt x="423" y="536"/>
                      <a:pt x="423" y="524"/>
                      <a:pt x="413" y="514"/>
                    </a:cubicBezTo>
                    <a:cubicBezTo>
                      <a:pt x="401" y="491"/>
                      <a:pt x="390" y="469"/>
                      <a:pt x="368" y="447"/>
                    </a:cubicBezTo>
                    <a:cubicBezTo>
                      <a:pt x="346" y="402"/>
                      <a:pt x="324" y="358"/>
                      <a:pt x="290" y="313"/>
                    </a:cubicBezTo>
                    <a:cubicBezTo>
                      <a:pt x="268" y="257"/>
                      <a:pt x="245" y="213"/>
                      <a:pt x="223" y="168"/>
                    </a:cubicBezTo>
                    <a:cubicBezTo>
                      <a:pt x="201" y="113"/>
                      <a:pt x="179" y="69"/>
                      <a:pt x="146" y="24"/>
                    </a:cubicBezTo>
                    <a:cubicBezTo>
                      <a:pt x="135" y="9"/>
                      <a:pt x="118" y="0"/>
                      <a:pt x="102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58" name="Google Shape;3158;p8"/>
              <p:cNvSpPr/>
              <p:nvPr/>
            </p:nvSpPr>
            <p:spPr>
              <a:xfrm>
                <a:off x="1791993" y="2399732"/>
                <a:ext cx="5477" cy="8199"/>
              </a:xfrm>
              <a:custGeom>
                <a:avLst/>
                <a:gdLst/>
                <a:ahLst/>
                <a:cxnLst/>
                <a:rect l="l" t="t" r="r" b="b"/>
                <a:pathLst>
                  <a:path w="157" h="235" extrusionOk="0">
                    <a:moveTo>
                      <a:pt x="23" y="1"/>
                    </a:moveTo>
                    <a:cubicBezTo>
                      <a:pt x="12" y="12"/>
                      <a:pt x="1" y="23"/>
                      <a:pt x="1" y="34"/>
                    </a:cubicBezTo>
                    <a:cubicBezTo>
                      <a:pt x="12" y="57"/>
                      <a:pt x="12" y="67"/>
                      <a:pt x="12" y="79"/>
                    </a:cubicBezTo>
                    <a:cubicBezTo>
                      <a:pt x="23" y="90"/>
                      <a:pt x="23" y="101"/>
                      <a:pt x="34" y="123"/>
                    </a:cubicBezTo>
                    <a:lnTo>
                      <a:pt x="57" y="190"/>
                    </a:lnTo>
                    <a:cubicBezTo>
                      <a:pt x="67" y="212"/>
                      <a:pt x="101" y="235"/>
                      <a:pt x="123" y="235"/>
                    </a:cubicBezTo>
                    <a:cubicBezTo>
                      <a:pt x="134" y="235"/>
                      <a:pt x="146" y="223"/>
                      <a:pt x="156" y="212"/>
                    </a:cubicBezTo>
                    <a:lnTo>
                      <a:pt x="156" y="179"/>
                    </a:lnTo>
                    <a:cubicBezTo>
                      <a:pt x="146" y="156"/>
                      <a:pt x="134" y="134"/>
                      <a:pt x="123" y="101"/>
                    </a:cubicBezTo>
                    <a:cubicBezTo>
                      <a:pt x="112" y="90"/>
                      <a:pt x="112" y="79"/>
                      <a:pt x="101" y="67"/>
                    </a:cubicBezTo>
                    <a:cubicBezTo>
                      <a:pt x="89" y="57"/>
                      <a:pt x="89" y="45"/>
                      <a:pt x="79" y="23"/>
                    </a:cubicBezTo>
                    <a:cubicBezTo>
                      <a:pt x="67" y="12"/>
                      <a:pt x="45" y="1"/>
                      <a:pt x="23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59" name="Google Shape;3159;p8"/>
              <p:cNvSpPr/>
              <p:nvPr/>
            </p:nvSpPr>
            <p:spPr>
              <a:xfrm>
                <a:off x="1815682" y="2412048"/>
                <a:ext cx="14792" cy="39353"/>
              </a:xfrm>
              <a:custGeom>
                <a:avLst/>
                <a:gdLst/>
                <a:ahLst/>
                <a:cxnLst/>
                <a:rect l="l" t="t" r="r" b="b"/>
                <a:pathLst>
                  <a:path w="424" h="1128" extrusionOk="0">
                    <a:moveTo>
                      <a:pt x="123" y="1"/>
                    </a:moveTo>
                    <a:cubicBezTo>
                      <a:pt x="120" y="1"/>
                      <a:pt x="116" y="2"/>
                      <a:pt x="112" y="4"/>
                    </a:cubicBezTo>
                    <a:cubicBezTo>
                      <a:pt x="89" y="4"/>
                      <a:pt x="78" y="26"/>
                      <a:pt x="89" y="48"/>
                    </a:cubicBezTo>
                    <a:cubicBezTo>
                      <a:pt x="112" y="82"/>
                      <a:pt x="122" y="115"/>
                      <a:pt x="145" y="149"/>
                    </a:cubicBezTo>
                    <a:cubicBezTo>
                      <a:pt x="122" y="137"/>
                      <a:pt x="112" y="137"/>
                      <a:pt x="89" y="137"/>
                    </a:cubicBezTo>
                    <a:cubicBezTo>
                      <a:pt x="67" y="149"/>
                      <a:pt x="56" y="159"/>
                      <a:pt x="56" y="182"/>
                    </a:cubicBezTo>
                    <a:lnTo>
                      <a:pt x="45" y="182"/>
                    </a:lnTo>
                    <a:cubicBezTo>
                      <a:pt x="11" y="182"/>
                      <a:pt x="0" y="204"/>
                      <a:pt x="0" y="226"/>
                    </a:cubicBezTo>
                    <a:cubicBezTo>
                      <a:pt x="23" y="327"/>
                      <a:pt x="45" y="416"/>
                      <a:pt x="78" y="505"/>
                    </a:cubicBezTo>
                    <a:lnTo>
                      <a:pt x="112" y="638"/>
                    </a:lnTo>
                    <a:cubicBezTo>
                      <a:pt x="122" y="693"/>
                      <a:pt x="122" y="738"/>
                      <a:pt x="134" y="782"/>
                    </a:cubicBezTo>
                    <a:cubicBezTo>
                      <a:pt x="141" y="810"/>
                      <a:pt x="179" y="838"/>
                      <a:pt x="209" y="838"/>
                    </a:cubicBezTo>
                    <a:cubicBezTo>
                      <a:pt x="226" y="838"/>
                      <a:pt x="241" y="829"/>
                      <a:pt x="245" y="804"/>
                    </a:cubicBezTo>
                    <a:cubicBezTo>
                      <a:pt x="256" y="760"/>
                      <a:pt x="245" y="715"/>
                      <a:pt x="234" y="671"/>
                    </a:cubicBezTo>
                    <a:cubicBezTo>
                      <a:pt x="256" y="671"/>
                      <a:pt x="278" y="671"/>
                      <a:pt x="290" y="649"/>
                    </a:cubicBezTo>
                    <a:lnTo>
                      <a:pt x="300" y="649"/>
                    </a:lnTo>
                    <a:cubicBezTo>
                      <a:pt x="300" y="671"/>
                      <a:pt x="312" y="671"/>
                      <a:pt x="334" y="682"/>
                    </a:cubicBezTo>
                    <a:lnTo>
                      <a:pt x="334" y="771"/>
                    </a:lnTo>
                    <a:cubicBezTo>
                      <a:pt x="334" y="827"/>
                      <a:pt x="334" y="883"/>
                      <a:pt x="323" y="927"/>
                    </a:cubicBezTo>
                    <a:cubicBezTo>
                      <a:pt x="323" y="972"/>
                      <a:pt x="312" y="1027"/>
                      <a:pt x="278" y="1049"/>
                    </a:cubicBezTo>
                    <a:cubicBezTo>
                      <a:pt x="245" y="1071"/>
                      <a:pt x="300" y="1127"/>
                      <a:pt x="323" y="1127"/>
                    </a:cubicBezTo>
                    <a:cubicBezTo>
                      <a:pt x="367" y="1116"/>
                      <a:pt x="389" y="1094"/>
                      <a:pt x="401" y="1071"/>
                    </a:cubicBezTo>
                    <a:cubicBezTo>
                      <a:pt x="411" y="1038"/>
                      <a:pt x="423" y="1016"/>
                      <a:pt x="423" y="982"/>
                    </a:cubicBezTo>
                    <a:lnTo>
                      <a:pt x="423" y="804"/>
                    </a:lnTo>
                    <a:cubicBezTo>
                      <a:pt x="423" y="738"/>
                      <a:pt x="411" y="682"/>
                      <a:pt x="401" y="616"/>
                    </a:cubicBezTo>
                    <a:cubicBezTo>
                      <a:pt x="389" y="560"/>
                      <a:pt x="379" y="505"/>
                      <a:pt x="345" y="460"/>
                    </a:cubicBezTo>
                    <a:cubicBezTo>
                      <a:pt x="334" y="438"/>
                      <a:pt x="334" y="426"/>
                      <a:pt x="323" y="404"/>
                    </a:cubicBezTo>
                    <a:cubicBezTo>
                      <a:pt x="300" y="327"/>
                      <a:pt x="267" y="238"/>
                      <a:pt x="245" y="149"/>
                    </a:cubicBezTo>
                    <a:cubicBezTo>
                      <a:pt x="234" y="137"/>
                      <a:pt x="223" y="126"/>
                      <a:pt x="211" y="126"/>
                    </a:cubicBezTo>
                    <a:cubicBezTo>
                      <a:pt x="201" y="93"/>
                      <a:pt x="178" y="60"/>
                      <a:pt x="167" y="37"/>
                    </a:cubicBezTo>
                    <a:cubicBezTo>
                      <a:pt x="158" y="19"/>
                      <a:pt x="141" y="1"/>
                      <a:pt x="123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60" name="Google Shape;3160;p8"/>
              <p:cNvSpPr/>
              <p:nvPr/>
            </p:nvSpPr>
            <p:spPr>
              <a:xfrm>
                <a:off x="1812961" y="2397499"/>
                <a:ext cx="7396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212" h="201" extrusionOk="0">
                    <a:moveTo>
                      <a:pt x="44" y="1"/>
                    </a:moveTo>
                    <a:cubicBezTo>
                      <a:pt x="34" y="1"/>
                      <a:pt x="23" y="4"/>
                      <a:pt x="12" y="9"/>
                    </a:cubicBezTo>
                    <a:cubicBezTo>
                      <a:pt x="0" y="20"/>
                      <a:pt x="0" y="20"/>
                      <a:pt x="0" y="32"/>
                    </a:cubicBezTo>
                    <a:lnTo>
                      <a:pt x="0" y="54"/>
                    </a:lnTo>
                    <a:cubicBezTo>
                      <a:pt x="0" y="65"/>
                      <a:pt x="12" y="65"/>
                      <a:pt x="12" y="65"/>
                    </a:cubicBezTo>
                    <a:cubicBezTo>
                      <a:pt x="12" y="76"/>
                      <a:pt x="22" y="87"/>
                      <a:pt x="34" y="98"/>
                    </a:cubicBezTo>
                    <a:lnTo>
                      <a:pt x="45" y="109"/>
                    </a:lnTo>
                    <a:lnTo>
                      <a:pt x="67" y="131"/>
                    </a:lnTo>
                    <a:lnTo>
                      <a:pt x="123" y="187"/>
                    </a:lnTo>
                    <a:cubicBezTo>
                      <a:pt x="136" y="194"/>
                      <a:pt x="152" y="200"/>
                      <a:pt x="168" y="200"/>
                    </a:cubicBezTo>
                    <a:cubicBezTo>
                      <a:pt x="180" y="200"/>
                      <a:pt x="191" y="197"/>
                      <a:pt x="200" y="187"/>
                    </a:cubicBezTo>
                    <a:cubicBezTo>
                      <a:pt x="212" y="187"/>
                      <a:pt x="212" y="165"/>
                      <a:pt x="212" y="154"/>
                    </a:cubicBezTo>
                    <a:cubicBezTo>
                      <a:pt x="212" y="143"/>
                      <a:pt x="200" y="131"/>
                      <a:pt x="190" y="121"/>
                    </a:cubicBezTo>
                    <a:lnTo>
                      <a:pt x="134" y="65"/>
                    </a:lnTo>
                    <a:cubicBezTo>
                      <a:pt x="123" y="65"/>
                      <a:pt x="123" y="54"/>
                      <a:pt x="111" y="42"/>
                    </a:cubicBezTo>
                    <a:cubicBezTo>
                      <a:pt x="101" y="42"/>
                      <a:pt x="101" y="32"/>
                      <a:pt x="101" y="32"/>
                    </a:cubicBezTo>
                    <a:cubicBezTo>
                      <a:pt x="89" y="20"/>
                      <a:pt x="78" y="20"/>
                      <a:pt x="67" y="9"/>
                    </a:cubicBezTo>
                    <a:cubicBezTo>
                      <a:pt x="62" y="4"/>
                      <a:pt x="53" y="1"/>
                      <a:pt x="44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61" name="Google Shape;3161;p8"/>
              <p:cNvSpPr/>
              <p:nvPr/>
            </p:nvSpPr>
            <p:spPr>
              <a:xfrm>
                <a:off x="1788120" y="2384730"/>
                <a:ext cx="7431" cy="5512"/>
              </a:xfrm>
              <a:custGeom>
                <a:avLst/>
                <a:gdLst/>
                <a:ahLst/>
                <a:cxnLst/>
                <a:rect l="l" t="t" r="r" b="b"/>
                <a:pathLst>
                  <a:path w="213" h="158" extrusionOk="0">
                    <a:moveTo>
                      <a:pt x="44" y="0"/>
                    </a:moveTo>
                    <a:cubicBezTo>
                      <a:pt x="37" y="0"/>
                      <a:pt x="28" y="3"/>
                      <a:pt x="23" y="8"/>
                    </a:cubicBezTo>
                    <a:lnTo>
                      <a:pt x="12" y="20"/>
                    </a:lnTo>
                    <a:cubicBezTo>
                      <a:pt x="0" y="30"/>
                      <a:pt x="0" y="42"/>
                      <a:pt x="12" y="53"/>
                    </a:cubicBezTo>
                    <a:cubicBezTo>
                      <a:pt x="12" y="64"/>
                      <a:pt x="23" y="75"/>
                      <a:pt x="23" y="75"/>
                    </a:cubicBezTo>
                    <a:cubicBezTo>
                      <a:pt x="34" y="86"/>
                      <a:pt x="45" y="86"/>
                      <a:pt x="45" y="97"/>
                    </a:cubicBezTo>
                    <a:cubicBezTo>
                      <a:pt x="56" y="109"/>
                      <a:pt x="67" y="109"/>
                      <a:pt x="89" y="119"/>
                    </a:cubicBezTo>
                    <a:cubicBezTo>
                      <a:pt x="101" y="131"/>
                      <a:pt x="112" y="141"/>
                      <a:pt x="134" y="153"/>
                    </a:cubicBezTo>
                    <a:cubicBezTo>
                      <a:pt x="141" y="153"/>
                      <a:pt x="154" y="158"/>
                      <a:pt x="165" y="158"/>
                    </a:cubicBezTo>
                    <a:cubicBezTo>
                      <a:pt x="170" y="158"/>
                      <a:pt x="175" y="157"/>
                      <a:pt x="178" y="153"/>
                    </a:cubicBezTo>
                    <a:cubicBezTo>
                      <a:pt x="190" y="153"/>
                      <a:pt x="200" y="141"/>
                      <a:pt x="212" y="131"/>
                    </a:cubicBezTo>
                    <a:lnTo>
                      <a:pt x="212" y="97"/>
                    </a:lnTo>
                    <a:cubicBezTo>
                      <a:pt x="200" y="75"/>
                      <a:pt x="190" y="64"/>
                      <a:pt x="178" y="64"/>
                    </a:cubicBezTo>
                    <a:cubicBezTo>
                      <a:pt x="156" y="53"/>
                      <a:pt x="145" y="42"/>
                      <a:pt x="123" y="30"/>
                    </a:cubicBezTo>
                    <a:cubicBezTo>
                      <a:pt x="112" y="20"/>
                      <a:pt x="101" y="20"/>
                      <a:pt x="89" y="8"/>
                    </a:cubicBezTo>
                    <a:lnTo>
                      <a:pt x="56" y="8"/>
                    </a:lnTo>
                    <a:cubicBezTo>
                      <a:pt x="56" y="3"/>
                      <a:pt x="51" y="0"/>
                      <a:pt x="44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62" name="Google Shape;3162;p8"/>
              <p:cNvSpPr/>
              <p:nvPr/>
            </p:nvSpPr>
            <p:spPr>
              <a:xfrm>
                <a:off x="1736904" y="2396278"/>
                <a:ext cx="6629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190" h="201" extrusionOk="0">
                    <a:moveTo>
                      <a:pt x="34" y="0"/>
                    </a:moveTo>
                    <a:lnTo>
                      <a:pt x="34" y="11"/>
                    </a:lnTo>
                    <a:cubicBezTo>
                      <a:pt x="22" y="11"/>
                      <a:pt x="12" y="22"/>
                      <a:pt x="12" y="22"/>
                    </a:cubicBezTo>
                    <a:cubicBezTo>
                      <a:pt x="0" y="33"/>
                      <a:pt x="0" y="55"/>
                      <a:pt x="0" y="67"/>
                    </a:cubicBezTo>
                    <a:cubicBezTo>
                      <a:pt x="12" y="89"/>
                      <a:pt x="34" y="111"/>
                      <a:pt x="45" y="122"/>
                    </a:cubicBezTo>
                    <a:lnTo>
                      <a:pt x="78" y="156"/>
                    </a:lnTo>
                    <a:lnTo>
                      <a:pt x="111" y="189"/>
                    </a:lnTo>
                    <a:cubicBezTo>
                      <a:pt x="123" y="189"/>
                      <a:pt x="145" y="200"/>
                      <a:pt x="156" y="200"/>
                    </a:cubicBezTo>
                    <a:cubicBezTo>
                      <a:pt x="167" y="189"/>
                      <a:pt x="167" y="189"/>
                      <a:pt x="178" y="189"/>
                    </a:cubicBezTo>
                    <a:cubicBezTo>
                      <a:pt x="178" y="178"/>
                      <a:pt x="190" y="166"/>
                      <a:pt x="190" y="156"/>
                    </a:cubicBezTo>
                    <a:cubicBezTo>
                      <a:pt x="190" y="144"/>
                      <a:pt x="178" y="133"/>
                      <a:pt x="178" y="122"/>
                    </a:cubicBezTo>
                    <a:cubicBezTo>
                      <a:pt x="167" y="111"/>
                      <a:pt x="156" y="100"/>
                      <a:pt x="156" y="89"/>
                    </a:cubicBezTo>
                    <a:cubicBezTo>
                      <a:pt x="145" y="77"/>
                      <a:pt x="145" y="67"/>
                      <a:pt x="134" y="55"/>
                    </a:cubicBezTo>
                    <a:cubicBezTo>
                      <a:pt x="134" y="44"/>
                      <a:pt x="123" y="44"/>
                      <a:pt x="123" y="33"/>
                    </a:cubicBezTo>
                    <a:cubicBezTo>
                      <a:pt x="111" y="11"/>
                      <a:pt x="89" y="0"/>
                      <a:pt x="56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63" name="Google Shape;3163;p8"/>
              <p:cNvSpPr/>
              <p:nvPr/>
            </p:nvSpPr>
            <p:spPr>
              <a:xfrm>
                <a:off x="1738439" y="2404023"/>
                <a:ext cx="8582" cy="8478"/>
              </a:xfrm>
              <a:custGeom>
                <a:avLst/>
                <a:gdLst/>
                <a:ahLst/>
                <a:cxnLst/>
                <a:rect l="l" t="t" r="r" b="b"/>
                <a:pathLst>
                  <a:path w="246" h="243" extrusionOk="0">
                    <a:moveTo>
                      <a:pt x="123" y="0"/>
                    </a:moveTo>
                    <a:cubicBezTo>
                      <a:pt x="123" y="0"/>
                      <a:pt x="112" y="0"/>
                      <a:pt x="112" y="11"/>
                    </a:cubicBezTo>
                    <a:lnTo>
                      <a:pt x="101" y="11"/>
                    </a:lnTo>
                    <a:lnTo>
                      <a:pt x="90" y="23"/>
                    </a:lnTo>
                    <a:lnTo>
                      <a:pt x="90" y="33"/>
                    </a:lnTo>
                    <a:lnTo>
                      <a:pt x="90" y="45"/>
                    </a:lnTo>
                    <a:lnTo>
                      <a:pt x="90" y="78"/>
                    </a:lnTo>
                    <a:cubicBezTo>
                      <a:pt x="101" y="89"/>
                      <a:pt x="101" y="100"/>
                      <a:pt x="112" y="112"/>
                    </a:cubicBezTo>
                    <a:cubicBezTo>
                      <a:pt x="120" y="119"/>
                      <a:pt x="122" y="127"/>
                      <a:pt x="126" y="134"/>
                    </a:cubicBezTo>
                    <a:lnTo>
                      <a:pt x="126" y="134"/>
                    </a:lnTo>
                    <a:cubicBezTo>
                      <a:pt x="126" y="134"/>
                      <a:pt x="125" y="134"/>
                      <a:pt x="123" y="134"/>
                    </a:cubicBezTo>
                    <a:lnTo>
                      <a:pt x="112" y="122"/>
                    </a:lnTo>
                    <a:lnTo>
                      <a:pt x="112" y="112"/>
                    </a:lnTo>
                    <a:lnTo>
                      <a:pt x="101" y="100"/>
                    </a:lnTo>
                    <a:cubicBezTo>
                      <a:pt x="90" y="100"/>
                      <a:pt x="90" y="89"/>
                      <a:pt x="79" y="89"/>
                    </a:cubicBezTo>
                    <a:cubicBezTo>
                      <a:pt x="67" y="78"/>
                      <a:pt x="45" y="78"/>
                      <a:pt x="34" y="78"/>
                    </a:cubicBezTo>
                    <a:cubicBezTo>
                      <a:pt x="23" y="78"/>
                      <a:pt x="12" y="78"/>
                      <a:pt x="12" y="89"/>
                    </a:cubicBezTo>
                    <a:lnTo>
                      <a:pt x="1" y="89"/>
                    </a:lnTo>
                    <a:lnTo>
                      <a:pt x="1" y="112"/>
                    </a:lnTo>
                    <a:lnTo>
                      <a:pt x="1" y="122"/>
                    </a:lnTo>
                    <a:cubicBezTo>
                      <a:pt x="1" y="145"/>
                      <a:pt x="1" y="156"/>
                      <a:pt x="12" y="167"/>
                    </a:cubicBezTo>
                    <a:cubicBezTo>
                      <a:pt x="23" y="189"/>
                      <a:pt x="34" y="201"/>
                      <a:pt x="45" y="211"/>
                    </a:cubicBezTo>
                    <a:cubicBezTo>
                      <a:pt x="67" y="223"/>
                      <a:pt x="79" y="234"/>
                      <a:pt x="90" y="234"/>
                    </a:cubicBezTo>
                    <a:cubicBezTo>
                      <a:pt x="95" y="239"/>
                      <a:pt x="104" y="242"/>
                      <a:pt x="114" y="242"/>
                    </a:cubicBezTo>
                    <a:cubicBezTo>
                      <a:pt x="123" y="242"/>
                      <a:pt x="135" y="239"/>
                      <a:pt x="146" y="234"/>
                    </a:cubicBezTo>
                    <a:lnTo>
                      <a:pt x="168" y="211"/>
                    </a:lnTo>
                    <a:cubicBezTo>
                      <a:pt x="168" y="189"/>
                      <a:pt x="168" y="178"/>
                      <a:pt x="156" y="156"/>
                    </a:cubicBezTo>
                    <a:lnTo>
                      <a:pt x="156" y="156"/>
                    </a:lnTo>
                    <a:cubicBezTo>
                      <a:pt x="156" y="156"/>
                      <a:pt x="168" y="167"/>
                      <a:pt x="179" y="167"/>
                    </a:cubicBezTo>
                    <a:lnTo>
                      <a:pt x="190" y="167"/>
                    </a:lnTo>
                    <a:cubicBezTo>
                      <a:pt x="196" y="173"/>
                      <a:pt x="198" y="176"/>
                      <a:pt x="201" y="176"/>
                    </a:cubicBezTo>
                    <a:cubicBezTo>
                      <a:pt x="204" y="176"/>
                      <a:pt x="207" y="173"/>
                      <a:pt x="212" y="167"/>
                    </a:cubicBezTo>
                    <a:lnTo>
                      <a:pt x="223" y="167"/>
                    </a:lnTo>
                    <a:cubicBezTo>
                      <a:pt x="235" y="156"/>
                      <a:pt x="235" y="156"/>
                      <a:pt x="235" y="145"/>
                    </a:cubicBezTo>
                    <a:lnTo>
                      <a:pt x="245" y="134"/>
                    </a:lnTo>
                    <a:cubicBezTo>
                      <a:pt x="245" y="134"/>
                      <a:pt x="245" y="122"/>
                      <a:pt x="235" y="122"/>
                    </a:cubicBezTo>
                    <a:cubicBezTo>
                      <a:pt x="235" y="112"/>
                      <a:pt x="235" y="100"/>
                      <a:pt x="223" y="100"/>
                    </a:cubicBezTo>
                    <a:cubicBezTo>
                      <a:pt x="223" y="89"/>
                      <a:pt x="212" y="78"/>
                      <a:pt x="201" y="67"/>
                    </a:cubicBezTo>
                    <a:lnTo>
                      <a:pt x="201" y="56"/>
                    </a:lnTo>
                    <a:cubicBezTo>
                      <a:pt x="190" y="45"/>
                      <a:pt x="190" y="45"/>
                      <a:pt x="190" y="33"/>
                    </a:cubicBezTo>
                    <a:lnTo>
                      <a:pt x="179" y="33"/>
                    </a:lnTo>
                    <a:cubicBezTo>
                      <a:pt x="179" y="23"/>
                      <a:pt x="168" y="23"/>
                      <a:pt x="168" y="23"/>
                    </a:cubicBezTo>
                    <a:lnTo>
                      <a:pt x="156" y="11"/>
                    </a:lnTo>
                    <a:lnTo>
                      <a:pt x="134" y="11"/>
                    </a:lnTo>
                    <a:cubicBezTo>
                      <a:pt x="134" y="0"/>
                      <a:pt x="134" y="0"/>
                      <a:pt x="123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64" name="Google Shape;3164;p8"/>
              <p:cNvSpPr/>
              <p:nvPr/>
            </p:nvSpPr>
            <p:spPr>
              <a:xfrm>
                <a:off x="1743882" y="2394708"/>
                <a:ext cx="5094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45" extrusionOk="0">
                    <a:moveTo>
                      <a:pt x="23" y="1"/>
                    </a:moveTo>
                    <a:cubicBezTo>
                      <a:pt x="23" y="11"/>
                      <a:pt x="12" y="11"/>
                      <a:pt x="12" y="11"/>
                    </a:cubicBezTo>
                    <a:lnTo>
                      <a:pt x="0" y="23"/>
                    </a:lnTo>
                    <a:lnTo>
                      <a:pt x="0" y="33"/>
                    </a:lnTo>
                    <a:lnTo>
                      <a:pt x="0" y="56"/>
                    </a:lnTo>
                    <a:lnTo>
                      <a:pt x="12" y="67"/>
                    </a:lnTo>
                    <a:cubicBezTo>
                      <a:pt x="23" y="89"/>
                      <a:pt x="45" y="100"/>
                      <a:pt x="56" y="122"/>
                    </a:cubicBezTo>
                    <a:cubicBezTo>
                      <a:pt x="67" y="134"/>
                      <a:pt x="67" y="134"/>
                      <a:pt x="79" y="134"/>
                    </a:cubicBezTo>
                    <a:cubicBezTo>
                      <a:pt x="89" y="134"/>
                      <a:pt x="89" y="134"/>
                      <a:pt x="101" y="145"/>
                    </a:cubicBezTo>
                    <a:cubicBezTo>
                      <a:pt x="112" y="145"/>
                      <a:pt x="112" y="145"/>
                      <a:pt x="123" y="134"/>
                    </a:cubicBezTo>
                    <a:lnTo>
                      <a:pt x="134" y="134"/>
                    </a:lnTo>
                    <a:cubicBezTo>
                      <a:pt x="134" y="122"/>
                      <a:pt x="145" y="122"/>
                      <a:pt x="145" y="112"/>
                    </a:cubicBezTo>
                    <a:lnTo>
                      <a:pt x="145" y="89"/>
                    </a:lnTo>
                    <a:lnTo>
                      <a:pt x="134" y="78"/>
                    </a:lnTo>
                    <a:cubicBezTo>
                      <a:pt x="134" y="67"/>
                      <a:pt x="123" y="67"/>
                      <a:pt x="123" y="56"/>
                    </a:cubicBezTo>
                    <a:lnTo>
                      <a:pt x="123" y="67"/>
                    </a:lnTo>
                    <a:cubicBezTo>
                      <a:pt x="123" y="56"/>
                      <a:pt x="112" y="56"/>
                      <a:pt x="112" y="45"/>
                    </a:cubicBezTo>
                    <a:lnTo>
                      <a:pt x="101" y="33"/>
                    </a:lnTo>
                    <a:cubicBezTo>
                      <a:pt x="101" y="23"/>
                      <a:pt x="89" y="23"/>
                      <a:pt x="89" y="23"/>
                    </a:cubicBezTo>
                    <a:cubicBezTo>
                      <a:pt x="79" y="11"/>
                      <a:pt x="79" y="11"/>
                      <a:pt x="67" y="11"/>
                    </a:cubicBezTo>
                    <a:cubicBezTo>
                      <a:pt x="67" y="1"/>
                      <a:pt x="56" y="1"/>
                      <a:pt x="45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65" name="Google Shape;3165;p8"/>
              <p:cNvSpPr/>
              <p:nvPr/>
            </p:nvSpPr>
            <p:spPr>
              <a:xfrm>
                <a:off x="1758256" y="2390836"/>
                <a:ext cx="12804" cy="26445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58" extrusionOk="0">
                    <a:moveTo>
                      <a:pt x="112" y="0"/>
                    </a:moveTo>
                    <a:cubicBezTo>
                      <a:pt x="89" y="0"/>
                      <a:pt x="67" y="0"/>
                      <a:pt x="67" y="23"/>
                    </a:cubicBezTo>
                    <a:cubicBezTo>
                      <a:pt x="56" y="112"/>
                      <a:pt x="67" y="200"/>
                      <a:pt x="78" y="278"/>
                    </a:cubicBezTo>
                    <a:cubicBezTo>
                      <a:pt x="67" y="267"/>
                      <a:pt x="56" y="267"/>
                      <a:pt x="45" y="267"/>
                    </a:cubicBezTo>
                    <a:cubicBezTo>
                      <a:pt x="38" y="265"/>
                      <a:pt x="33" y="264"/>
                      <a:pt x="28" y="264"/>
                    </a:cubicBezTo>
                    <a:cubicBezTo>
                      <a:pt x="7" y="264"/>
                      <a:pt x="0" y="282"/>
                      <a:pt x="0" y="300"/>
                    </a:cubicBezTo>
                    <a:cubicBezTo>
                      <a:pt x="11" y="367"/>
                      <a:pt x="23" y="434"/>
                      <a:pt x="45" y="490"/>
                    </a:cubicBezTo>
                    <a:cubicBezTo>
                      <a:pt x="56" y="523"/>
                      <a:pt x="67" y="556"/>
                      <a:pt x="89" y="579"/>
                    </a:cubicBezTo>
                    <a:cubicBezTo>
                      <a:pt x="100" y="612"/>
                      <a:pt x="122" y="656"/>
                      <a:pt x="156" y="678"/>
                    </a:cubicBezTo>
                    <a:cubicBezTo>
                      <a:pt x="164" y="687"/>
                      <a:pt x="177" y="694"/>
                      <a:pt x="192" y="694"/>
                    </a:cubicBezTo>
                    <a:cubicBezTo>
                      <a:pt x="198" y="694"/>
                      <a:pt x="205" y="693"/>
                      <a:pt x="211" y="690"/>
                    </a:cubicBezTo>
                    <a:cubicBezTo>
                      <a:pt x="223" y="712"/>
                      <a:pt x="245" y="734"/>
                      <a:pt x="267" y="745"/>
                    </a:cubicBezTo>
                    <a:cubicBezTo>
                      <a:pt x="276" y="754"/>
                      <a:pt x="286" y="757"/>
                      <a:pt x="295" y="757"/>
                    </a:cubicBezTo>
                    <a:cubicBezTo>
                      <a:pt x="310" y="757"/>
                      <a:pt x="322" y="748"/>
                      <a:pt x="322" y="734"/>
                    </a:cubicBezTo>
                    <a:cubicBezTo>
                      <a:pt x="334" y="723"/>
                      <a:pt x="334" y="712"/>
                      <a:pt x="322" y="701"/>
                    </a:cubicBezTo>
                    <a:cubicBezTo>
                      <a:pt x="345" y="690"/>
                      <a:pt x="356" y="678"/>
                      <a:pt x="345" y="656"/>
                    </a:cubicBezTo>
                    <a:lnTo>
                      <a:pt x="345" y="612"/>
                    </a:lnTo>
                    <a:cubicBezTo>
                      <a:pt x="367" y="612"/>
                      <a:pt x="367" y="601"/>
                      <a:pt x="367" y="589"/>
                    </a:cubicBezTo>
                    <a:lnTo>
                      <a:pt x="367" y="567"/>
                    </a:lnTo>
                    <a:cubicBezTo>
                      <a:pt x="367" y="556"/>
                      <a:pt x="367" y="556"/>
                      <a:pt x="356" y="545"/>
                    </a:cubicBezTo>
                    <a:cubicBezTo>
                      <a:pt x="356" y="545"/>
                      <a:pt x="356" y="534"/>
                      <a:pt x="345" y="534"/>
                    </a:cubicBezTo>
                    <a:lnTo>
                      <a:pt x="334" y="500"/>
                    </a:lnTo>
                    <a:cubicBezTo>
                      <a:pt x="322" y="478"/>
                      <a:pt x="300" y="467"/>
                      <a:pt x="290" y="445"/>
                    </a:cubicBezTo>
                    <a:cubicBezTo>
                      <a:pt x="290" y="434"/>
                      <a:pt x="278" y="434"/>
                      <a:pt x="278" y="434"/>
                    </a:cubicBezTo>
                    <a:cubicBezTo>
                      <a:pt x="267" y="378"/>
                      <a:pt x="256" y="334"/>
                      <a:pt x="256" y="289"/>
                    </a:cubicBezTo>
                    <a:cubicBezTo>
                      <a:pt x="256" y="267"/>
                      <a:pt x="233" y="256"/>
                      <a:pt x="211" y="245"/>
                    </a:cubicBezTo>
                    <a:cubicBezTo>
                      <a:pt x="201" y="245"/>
                      <a:pt x="178" y="245"/>
                      <a:pt x="167" y="256"/>
                    </a:cubicBezTo>
                    <a:cubicBezTo>
                      <a:pt x="156" y="189"/>
                      <a:pt x="156" y="122"/>
                      <a:pt x="156" y="55"/>
                    </a:cubicBezTo>
                    <a:cubicBezTo>
                      <a:pt x="156" y="33"/>
                      <a:pt x="134" y="11"/>
                      <a:pt x="112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66" name="Google Shape;3166;p8"/>
              <p:cNvSpPr/>
              <p:nvPr/>
            </p:nvSpPr>
            <p:spPr>
              <a:xfrm>
                <a:off x="1769909" y="2393836"/>
                <a:ext cx="20025" cy="28957"/>
              </a:xfrm>
              <a:custGeom>
                <a:avLst/>
                <a:gdLst/>
                <a:ahLst/>
                <a:cxnLst/>
                <a:rect l="l" t="t" r="r" b="b"/>
                <a:pathLst>
                  <a:path w="574" h="830" extrusionOk="0">
                    <a:moveTo>
                      <a:pt x="32" y="0"/>
                    </a:moveTo>
                    <a:cubicBezTo>
                      <a:pt x="15" y="0"/>
                      <a:pt x="0" y="18"/>
                      <a:pt x="0" y="36"/>
                    </a:cubicBezTo>
                    <a:cubicBezTo>
                      <a:pt x="22" y="125"/>
                      <a:pt x="44" y="203"/>
                      <a:pt x="67" y="281"/>
                    </a:cubicBezTo>
                    <a:cubicBezTo>
                      <a:pt x="77" y="281"/>
                      <a:pt x="77" y="292"/>
                      <a:pt x="77" y="292"/>
                    </a:cubicBezTo>
                    <a:cubicBezTo>
                      <a:pt x="55" y="292"/>
                      <a:pt x="44" y="303"/>
                      <a:pt x="55" y="337"/>
                    </a:cubicBezTo>
                    <a:cubicBezTo>
                      <a:pt x="77" y="414"/>
                      <a:pt x="111" y="503"/>
                      <a:pt x="144" y="582"/>
                    </a:cubicBezTo>
                    <a:cubicBezTo>
                      <a:pt x="166" y="615"/>
                      <a:pt x="178" y="659"/>
                      <a:pt x="200" y="693"/>
                    </a:cubicBezTo>
                    <a:cubicBezTo>
                      <a:pt x="222" y="737"/>
                      <a:pt x="245" y="782"/>
                      <a:pt x="278" y="815"/>
                    </a:cubicBezTo>
                    <a:cubicBezTo>
                      <a:pt x="292" y="824"/>
                      <a:pt x="307" y="829"/>
                      <a:pt x="321" y="829"/>
                    </a:cubicBezTo>
                    <a:cubicBezTo>
                      <a:pt x="341" y="829"/>
                      <a:pt x="356" y="819"/>
                      <a:pt x="356" y="792"/>
                    </a:cubicBezTo>
                    <a:cubicBezTo>
                      <a:pt x="344" y="748"/>
                      <a:pt x="311" y="715"/>
                      <a:pt x="300" y="671"/>
                    </a:cubicBezTo>
                    <a:cubicBezTo>
                      <a:pt x="289" y="659"/>
                      <a:pt x="278" y="648"/>
                      <a:pt x="267" y="626"/>
                    </a:cubicBezTo>
                    <a:cubicBezTo>
                      <a:pt x="289" y="626"/>
                      <a:pt x="300" y="615"/>
                      <a:pt x="300" y="604"/>
                    </a:cubicBezTo>
                    <a:lnTo>
                      <a:pt x="300" y="570"/>
                    </a:lnTo>
                    <a:cubicBezTo>
                      <a:pt x="300" y="559"/>
                      <a:pt x="289" y="548"/>
                      <a:pt x="289" y="537"/>
                    </a:cubicBezTo>
                    <a:cubicBezTo>
                      <a:pt x="278" y="526"/>
                      <a:pt x="278" y="515"/>
                      <a:pt x="267" y="503"/>
                    </a:cubicBezTo>
                    <a:lnTo>
                      <a:pt x="267" y="493"/>
                    </a:lnTo>
                    <a:cubicBezTo>
                      <a:pt x="278" y="481"/>
                      <a:pt x="267" y="470"/>
                      <a:pt x="267" y="448"/>
                    </a:cubicBezTo>
                    <a:cubicBezTo>
                      <a:pt x="278" y="448"/>
                      <a:pt x="300" y="437"/>
                      <a:pt x="300" y="414"/>
                    </a:cubicBezTo>
                    <a:cubicBezTo>
                      <a:pt x="300" y="426"/>
                      <a:pt x="300" y="426"/>
                      <a:pt x="311" y="437"/>
                    </a:cubicBezTo>
                    <a:cubicBezTo>
                      <a:pt x="319" y="453"/>
                      <a:pt x="339" y="463"/>
                      <a:pt x="358" y="463"/>
                    </a:cubicBezTo>
                    <a:cubicBezTo>
                      <a:pt x="365" y="463"/>
                      <a:pt x="372" y="462"/>
                      <a:pt x="378" y="459"/>
                    </a:cubicBezTo>
                    <a:cubicBezTo>
                      <a:pt x="389" y="459"/>
                      <a:pt x="389" y="448"/>
                      <a:pt x="400" y="448"/>
                    </a:cubicBezTo>
                    <a:cubicBezTo>
                      <a:pt x="408" y="448"/>
                      <a:pt x="415" y="453"/>
                      <a:pt x="422" y="453"/>
                    </a:cubicBezTo>
                    <a:cubicBezTo>
                      <a:pt x="426" y="453"/>
                      <a:pt x="430" y="452"/>
                      <a:pt x="433" y="448"/>
                    </a:cubicBezTo>
                    <a:cubicBezTo>
                      <a:pt x="456" y="481"/>
                      <a:pt x="467" y="515"/>
                      <a:pt x="489" y="537"/>
                    </a:cubicBezTo>
                    <a:cubicBezTo>
                      <a:pt x="503" y="546"/>
                      <a:pt x="521" y="552"/>
                      <a:pt x="536" y="552"/>
                    </a:cubicBezTo>
                    <a:cubicBezTo>
                      <a:pt x="557" y="552"/>
                      <a:pt x="574" y="541"/>
                      <a:pt x="567" y="515"/>
                    </a:cubicBezTo>
                    <a:cubicBezTo>
                      <a:pt x="556" y="470"/>
                      <a:pt x="522" y="426"/>
                      <a:pt x="500" y="381"/>
                    </a:cubicBezTo>
                    <a:cubicBezTo>
                      <a:pt x="478" y="348"/>
                      <a:pt x="445" y="303"/>
                      <a:pt x="423" y="270"/>
                    </a:cubicBezTo>
                    <a:cubicBezTo>
                      <a:pt x="414" y="254"/>
                      <a:pt x="400" y="243"/>
                      <a:pt x="384" y="243"/>
                    </a:cubicBezTo>
                    <a:cubicBezTo>
                      <a:pt x="379" y="243"/>
                      <a:pt x="373" y="245"/>
                      <a:pt x="367" y="248"/>
                    </a:cubicBezTo>
                    <a:cubicBezTo>
                      <a:pt x="344" y="248"/>
                      <a:pt x="344" y="259"/>
                      <a:pt x="344" y="270"/>
                    </a:cubicBezTo>
                    <a:cubicBezTo>
                      <a:pt x="334" y="259"/>
                      <a:pt x="322" y="259"/>
                      <a:pt x="322" y="248"/>
                    </a:cubicBezTo>
                    <a:cubicBezTo>
                      <a:pt x="311" y="248"/>
                      <a:pt x="289" y="236"/>
                      <a:pt x="278" y="236"/>
                    </a:cubicBezTo>
                    <a:cubicBezTo>
                      <a:pt x="267" y="226"/>
                      <a:pt x="255" y="214"/>
                      <a:pt x="245" y="192"/>
                    </a:cubicBezTo>
                    <a:cubicBezTo>
                      <a:pt x="233" y="170"/>
                      <a:pt x="211" y="159"/>
                      <a:pt x="178" y="159"/>
                    </a:cubicBezTo>
                    <a:cubicBezTo>
                      <a:pt x="156" y="159"/>
                      <a:pt x="133" y="181"/>
                      <a:pt x="144" y="203"/>
                    </a:cubicBezTo>
                    <a:lnTo>
                      <a:pt x="144" y="226"/>
                    </a:lnTo>
                    <a:cubicBezTo>
                      <a:pt x="122" y="170"/>
                      <a:pt x="111" y="103"/>
                      <a:pt x="100" y="48"/>
                    </a:cubicBezTo>
                    <a:cubicBezTo>
                      <a:pt x="89" y="26"/>
                      <a:pt x="67" y="3"/>
                      <a:pt x="44" y="3"/>
                    </a:cubicBezTo>
                    <a:cubicBezTo>
                      <a:pt x="40" y="1"/>
                      <a:pt x="36" y="0"/>
                      <a:pt x="32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67" name="Google Shape;3167;p8"/>
              <p:cNvSpPr/>
              <p:nvPr/>
            </p:nvSpPr>
            <p:spPr>
              <a:xfrm>
                <a:off x="1785783" y="2398476"/>
                <a:ext cx="8966" cy="16432"/>
              </a:xfrm>
              <a:custGeom>
                <a:avLst/>
                <a:gdLst/>
                <a:ahLst/>
                <a:cxnLst/>
                <a:rect l="l" t="t" r="r" b="b"/>
                <a:pathLst>
                  <a:path w="257" h="471" extrusionOk="0">
                    <a:moveTo>
                      <a:pt x="53" y="1"/>
                    </a:moveTo>
                    <a:cubicBezTo>
                      <a:pt x="47" y="1"/>
                      <a:pt x="41" y="2"/>
                      <a:pt x="34" y="4"/>
                    </a:cubicBezTo>
                    <a:cubicBezTo>
                      <a:pt x="12" y="4"/>
                      <a:pt x="1" y="37"/>
                      <a:pt x="12" y="59"/>
                    </a:cubicBezTo>
                    <a:cubicBezTo>
                      <a:pt x="45" y="115"/>
                      <a:pt x="67" y="182"/>
                      <a:pt x="90" y="248"/>
                    </a:cubicBezTo>
                    <a:cubicBezTo>
                      <a:pt x="112" y="304"/>
                      <a:pt x="134" y="370"/>
                      <a:pt x="156" y="437"/>
                    </a:cubicBezTo>
                    <a:cubicBezTo>
                      <a:pt x="168" y="459"/>
                      <a:pt x="190" y="471"/>
                      <a:pt x="212" y="471"/>
                    </a:cubicBezTo>
                    <a:cubicBezTo>
                      <a:pt x="235" y="471"/>
                      <a:pt x="257" y="459"/>
                      <a:pt x="257" y="449"/>
                    </a:cubicBezTo>
                    <a:cubicBezTo>
                      <a:pt x="245" y="426"/>
                      <a:pt x="245" y="404"/>
                      <a:pt x="245" y="393"/>
                    </a:cubicBezTo>
                    <a:cubicBezTo>
                      <a:pt x="245" y="370"/>
                      <a:pt x="235" y="360"/>
                      <a:pt x="235" y="337"/>
                    </a:cubicBezTo>
                    <a:cubicBezTo>
                      <a:pt x="223" y="304"/>
                      <a:pt x="212" y="271"/>
                      <a:pt x="190" y="237"/>
                    </a:cubicBezTo>
                    <a:cubicBezTo>
                      <a:pt x="168" y="170"/>
                      <a:pt x="146" y="103"/>
                      <a:pt x="112" y="37"/>
                    </a:cubicBezTo>
                    <a:cubicBezTo>
                      <a:pt x="103" y="19"/>
                      <a:pt x="79" y="1"/>
                      <a:pt x="53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68" name="Google Shape;3168;p8"/>
              <p:cNvSpPr/>
              <p:nvPr/>
            </p:nvSpPr>
            <p:spPr>
              <a:xfrm>
                <a:off x="1743882" y="2410617"/>
                <a:ext cx="11687" cy="9734"/>
              </a:xfrm>
              <a:custGeom>
                <a:avLst/>
                <a:gdLst/>
                <a:ahLst/>
                <a:cxnLst/>
                <a:rect l="l" t="t" r="r" b="b"/>
                <a:pathLst>
                  <a:path w="335" h="279" extrusionOk="0">
                    <a:moveTo>
                      <a:pt x="178" y="0"/>
                    </a:moveTo>
                    <a:cubicBezTo>
                      <a:pt x="168" y="0"/>
                      <a:pt x="156" y="12"/>
                      <a:pt x="156" y="22"/>
                    </a:cubicBezTo>
                    <a:lnTo>
                      <a:pt x="145" y="12"/>
                    </a:lnTo>
                    <a:lnTo>
                      <a:pt x="112" y="12"/>
                    </a:lnTo>
                    <a:cubicBezTo>
                      <a:pt x="101" y="12"/>
                      <a:pt x="101" y="22"/>
                      <a:pt x="89" y="22"/>
                    </a:cubicBezTo>
                    <a:lnTo>
                      <a:pt x="89" y="34"/>
                    </a:lnTo>
                    <a:lnTo>
                      <a:pt x="89" y="45"/>
                    </a:lnTo>
                    <a:cubicBezTo>
                      <a:pt x="89" y="45"/>
                      <a:pt x="89" y="34"/>
                      <a:pt x="79" y="34"/>
                    </a:cubicBezTo>
                    <a:cubicBezTo>
                      <a:pt x="70" y="25"/>
                      <a:pt x="60" y="22"/>
                      <a:pt x="51" y="22"/>
                    </a:cubicBezTo>
                    <a:cubicBezTo>
                      <a:pt x="23" y="22"/>
                      <a:pt x="1" y="53"/>
                      <a:pt x="34" y="78"/>
                    </a:cubicBezTo>
                    <a:cubicBezTo>
                      <a:pt x="44" y="88"/>
                      <a:pt x="53" y="91"/>
                      <a:pt x="61" y="91"/>
                    </a:cubicBezTo>
                    <a:cubicBezTo>
                      <a:pt x="73" y="91"/>
                      <a:pt x="83" y="85"/>
                      <a:pt x="89" y="78"/>
                    </a:cubicBezTo>
                    <a:lnTo>
                      <a:pt x="89" y="89"/>
                    </a:lnTo>
                    <a:lnTo>
                      <a:pt x="89" y="101"/>
                    </a:lnTo>
                    <a:cubicBezTo>
                      <a:pt x="101" y="101"/>
                      <a:pt x="101" y="111"/>
                      <a:pt x="101" y="111"/>
                    </a:cubicBezTo>
                    <a:cubicBezTo>
                      <a:pt x="112" y="123"/>
                      <a:pt x="123" y="134"/>
                      <a:pt x="134" y="134"/>
                    </a:cubicBezTo>
                    <a:lnTo>
                      <a:pt x="156" y="134"/>
                    </a:lnTo>
                    <a:cubicBezTo>
                      <a:pt x="168" y="134"/>
                      <a:pt x="168" y="123"/>
                      <a:pt x="168" y="123"/>
                    </a:cubicBezTo>
                    <a:lnTo>
                      <a:pt x="178" y="123"/>
                    </a:lnTo>
                    <a:lnTo>
                      <a:pt x="178" y="111"/>
                    </a:lnTo>
                    <a:cubicBezTo>
                      <a:pt x="178" y="123"/>
                      <a:pt x="190" y="134"/>
                      <a:pt x="190" y="145"/>
                    </a:cubicBezTo>
                    <a:cubicBezTo>
                      <a:pt x="190" y="156"/>
                      <a:pt x="201" y="167"/>
                      <a:pt x="201" y="178"/>
                    </a:cubicBezTo>
                    <a:lnTo>
                      <a:pt x="201" y="190"/>
                    </a:lnTo>
                    <a:cubicBezTo>
                      <a:pt x="212" y="212"/>
                      <a:pt x="212" y="245"/>
                      <a:pt x="245" y="256"/>
                    </a:cubicBezTo>
                    <a:cubicBezTo>
                      <a:pt x="257" y="267"/>
                      <a:pt x="267" y="267"/>
                      <a:pt x="279" y="279"/>
                    </a:cubicBezTo>
                    <a:cubicBezTo>
                      <a:pt x="290" y="279"/>
                      <a:pt x="301" y="267"/>
                      <a:pt x="312" y="267"/>
                    </a:cubicBezTo>
                    <a:cubicBezTo>
                      <a:pt x="334" y="245"/>
                      <a:pt x="323" y="223"/>
                      <a:pt x="312" y="200"/>
                    </a:cubicBezTo>
                    <a:cubicBezTo>
                      <a:pt x="312" y="178"/>
                      <a:pt x="301" y="156"/>
                      <a:pt x="290" y="134"/>
                    </a:cubicBezTo>
                    <a:cubicBezTo>
                      <a:pt x="279" y="111"/>
                      <a:pt x="267" y="78"/>
                      <a:pt x="257" y="45"/>
                    </a:cubicBezTo>
                    <a:cubicBezTo>
                      <a:pt x="234" y="22"/>
                      <a:pt x="212" y="0"/>
                      <a:pt x="178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69" name="Google Shape;3169;p8"/>
              <p:cNvSpPr/>
              <p:nvPr/>
            </p:nvSpPr>
            <p:spPr>
              <a:xfrm>
                <a:off x="1735753" y="2402767"/>
                <a:ext cx="93917" cy="75148"/>
              </a:xfrm>
              <a:custGeom>
                <a:avLst/>
                <a:gdLst/>
                <a:ahLst/>
                <a:cxnLst/>
                <a:rect l="l" t="t" r="r" b="b"/>
                <a:pathLst>
                  <a:path w="2692" h="2154" extrusionOk="0">
                    <a:moveTo>
                      <a:pt x="1340" y="0"/>
                    </a:moveTo>
                    <a:cubicBezTo>
                      <a:pt x="1084" y="0"/>
                      <a:pt x="816" y="83"/>
                      <a:pt x="534" y="237"/>
                    </a:cubicBezTo>
                    <a:cubicBezTo>
                      <a:pt x="0" y="526"/>
                      <a:pt x="45" y="1449"/>
                      <a:pt x="523" y="1871"/>
                    </a:cubicBezTo>
                    <a:cubicBezTo>
                      <a:pt x="751" y="2063"/>
                      <a:pt x="1052" y="2154"/>
                      <a:pt x="1351" y="2154"/>
                    </a:cubicBezTo>
                    <a:cubicBezTo>
                      <a:pt x="1693" y="2154"/>
                      <a:pt x="2032" y="2035"/>
                      <a:pt x="2258" y="1816"/>
                    </a:cubicBezTo>
                    <a:cubicBezTo>
                      <a:pt x="2680" y="1404"/>
                      <a:pt x="2692" y="859"/>
                      <a:pt x="2247" y="415"/>
                    </a:cubicBezTo>
                    <a:cubicBezTo>
                      <a:pt x="1963" y="130"/>
                      <a:pt x="1661" y="0"/>
                      <a:pt x="1340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70" name="Google Shape;3170;p8"/>
              <p:cNvSpPr/>
              <p:nvPr/>
            </p:nvSpPr>
            <p:spPr>
              <a:xfrm>
                <a:off x="1735753" y="2408524"/>
                <a:ext cx="95487" cy="76753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200" extrusionOk="0">
                    <a:moveTo>
                      <a:pt x="445" y="984"/>
                    </a:moveTo>
                    <a:cubicBezTo>
                      <a:pt x="456" y="1139"/>
                      <a:pt x="490" y="1295"/>
                      <a:pt x="534" y="1451"/>
                    </a:cubicBezTo>
                    <a:cubicBezTo>
                      <a:pt x="579" y="1562"/>
                      <a:pt x="612" y="1673"/>
                      <a:pt x="668" y="1773"/>
                    </a:cubicBezTo>
                    <a:lnTo>
                      <a:pt x="689" y="1816"/>
                    </a:lnTo>
                    <a:lnTo>
                      <a:pt x="689" y="1816"/>
                    </a:lnTo>
                    <a:cubicBezTo>
                      <a:pt x="611" y="1705"/>
                      <a:pt x="534" y="1584"/>
                      <a:pt x="490" y="1451"/>
                    </a:cubicBezTo>
                    <a:cubicBezTo>
                      <a:pt x="434" y="1306"/>
                      <a:pt x="423" y="1139"/>
                      <a:pt x="445" y="984"/>
                    </a:cubicBezTo>
                    <a:close/>
                    <a:moveTo>
                      <a:pt x="690" y="1818"/>
                    </a:moveTo>
                    <a:lnTo>
                      <a:pt x="695" y="1829"/>
                    </a:lnTo>
                    <a:lnTo>
                      <a:pt x="695" y="1829"/>
                    </a:lnTo>
                    <a:cubicBezTo>
                      <a:pt x="693" y="1826"/>
                      <a:pt x="690" y="1823"/>
                      <a:pt x="690" y="1818"/>
                    </a:cubicBezTo>
                    <a:close/>
                    <a:moveTo>
                      <a:pt x="2493" y="0"/>
                    </a:moveTo>
                    <a:cubicBezTo>
                      <a:pt x="2472" y="0"/>
                      <a:pt x="2450" y="11"/>
                      <a:pt x="2458" y="27"/>
                    </a:cubicBezTo>
                    <a:cubicBezTo>
                      <a:pt x="2492" y="94"/>
                      <a:pt x="2525" y="149"/>
                      <a:pt x="2558" y="227"/>
                    </a:cubicBezTo>
                    <a:cubicBezTo>
                      <a:pt x="2581" y="283"/>
                      <a:pt x="2591" y="349"/>
                      <a:pt x="2603" y="416"/>
                    </a:cubicBezTo>
                    <a:cubicBezTo>
                      <a:pt x="2625" y="549"/>
                      <a:pt x="2636" y="683"/>
                      <a:pt x="2636" y="816"/>
                    </a:cubicBezTo>
                    <a:cubicBezTo>
                      <a:pt x="2625" y="872"/>
                      <a:pt x="2625" y="928"/>
                      <a:pt x="2625" y="984"/>
                    </a:cubicBezTo>
                    <a:cubicBezTo>
                      <a:pt x="2614" y="961"/>
                      <a:pt x="2603" y="928"/>
                      <a:pt x="2603" y="917"/>
                    </a:cubicBezTo>
                    <a:cubicBezTo>
                      <a:pt x="2581" y="839"/>
                      <a:pt x="2547" y="772"/>
                      <a:pt x="2514" y="705"/>
                    </a:cubicBezTo>
                    <a:cubicBezTo>
                      <a:pt x="2469" y="572"/>
                      <a:pt x="2413" y="450"/>
                      <a:pt x="2347" y="327"/>
                    </a:cubicBezTo>
                    <a:cubicBezTo>
                      <a:pt x="2324" y="305"/>
                      <a:pt x="2302" y="283"/>
                      <a:pt x="2280" y="283"/>
                    </a:cubicBezTo>
                    <a:cubicBezTo>
                      <a:pt x="2247" y="283"/>
                      <a:pt x="2235" y="305"/>
                      <a:pt x="2235" y="327"/>
                    </a:cubicBezTo>
                    <a:cubicBezTo>
                      <a:pt x="2314" y="683"/>
                      <a:pt x="2492" y="1028"/>
                      <a:pt x="2458" y="1384"/>
                    </a:cubicBezTo>
                    <a:cubicBezTo>
                      <a:pt x="2458" y="1372"/>
                      <a:pt x="2447" y="1350"/>
                      <a:pt x="2447" y="1328"/>
                    </a:cubicBezTo>
                    <a:cubicBezTo>
                      <a:pt x="2413" y="1184"/>
                      <a:pt x="2380" y="1028"/>
                      <a:pt x="2336" y="872"/>
                    </a:cubicBezTo>
                    <a:cubicBezTo>
                      <a:pt x="2329" y="841"/>
                      <a:pt x="2294" y="820"/>
                      <a:pt x="2267" y="820"/>
                    </a:cubicBezTo>
                    <a:cubicBezTo>
                      <a:pt x="2247" y="820"/>
                      <a:pt x="2231" y="832"/>
                      <a:pt x="2235" y="861"/>
                    </a:cubicBezTo>
                    <a:cubicBezTo>
                      <a:pt x="2258" y="961"/>
                      <a:pt x="2280" y="1073"/>
                      <a:pt x="2291" y="1184"/>
                    </a:cubicBezTo>
                    <a:cubicBezTo>
                      <a:pt x="2247" y="1039"/>
                      <a:pt x="2180" y="905"/>
                      <a:pt x="2102" y="783"/>
                    </a:cubicBezTo>
                    <a:cubicBezTo>
                      <a:pt x="2093" y="765"/>
                      <a:pt x="2074" y="756"/>
                      <a:pt x="2056" y="756"/>
                    </a:cubicBezTo>
                    <a:cubicBezTo>
                      <a:pt x="2032" y="756"/>
                      <a:pt x="2012" y="773"/>
                      <a:pt x="2024" y="806"/>
                    </a:cubicBezTo>
                    <a:cubicBezTo>
                      <a:pt x="2113" y="972"/>
                      <a:pt x="2180" y="1139"/>
                      <a:pt x="2235" y="1317"/>
                    </a:cubicBezTo>
                    <a:cubicBezTo>
                      <a:pt x="2225" y="1317"/>
                      <a:pt x="2225" y="1328"/>
                      <a:pt x="2225" y="1340"/>
                    </a:cubicBezTo>
                    <a:cubicBezTo>
                      <a:pt x="2247" y="1406"/>
                      <a:pt x="2258" y="1484"/>
                      <a:pt x="2258" y="1562"/>
                    </a:cubicBezTo>
                    <a:cubicBezTo>
                      <a:pt x="2235" y="1461"/>
                      <a:pt x="2202" y="1362"/>
                      <a:pt x="2146" y="1284"/>
                    </a:cubicBezTo>
                    <a:cubicBezTo>
                      <a:pt x="2140" y="1270"/>
                      <a:pt x="2121" y="1261"/>
                      <a:pt x="2104" y="1261"/>
                    </a:cubicBezTo>
                    <a:cubicBezTo>
                      <a:pt x="2093" y="1261"/>
                      <a:pt x="2084" y="1264"/>
                      <a:pt x="2080" y="1273"/>
                    </a:cubicBezTo>
                    <a:cubicBezTo>
                      <a:pt x="2035" y="1106"/>
                      <a:pt x="1958" y="961"/>
                      <a:pt x="1847" y="828"/>
                    </a:cubicBezTo>
                    <a:cubicBezTo>
                      <a:pt x="1829" y="810"/>
                      <a:pt x="1805" y="801"/>
                      <a:pt x="1785" y="801"/>
                    </a:cubicBezTo>
                    <a:cubicBezTo>
                      <a:pt x="1755" y="801"/>
                      <a:pt x="1733" y="821"/>
                      <a:pt x="1746" y="861"/>
                    </a:cubicBezTo>
                    <a:cubicBezTo>
                      <a:pt x="1813" y="1039"/>
                      <a:pt x="1924" y="1195"/>
                      <a:pt x="2002" y="1362"/>
                    </a:cubicBezTo>
                    <a:lnTo>
                      <a:pt x="2002" y="1372"/>
                    </a:lnTo>
                    <a:cubicBezTo>
                      <a:pt x="2024" y="1439"/>
                      <a:pt x="2035" y="1518"/>
                      <a:pt x="2035" y="1595"/>
                    </a:cubicBezTo>
                    <a:cubicBezTo>
                      <a:pt x="2013" y="1595"/>
                      <a:pt x="1991" y="1595"/>
                      <a:pt x="1991" y="1617"/>
                    </a:cubicBezTo>
                    <a:cubicBezTo>
                      <a:pt x="1958" y="1461"/>
                      <a:pt x="1902" y="1306"/>
                      <a:pt x="1824" y="1162"/>
                    </a:cubicBezTo>
                    <a:cubicBezTo>
                      <a:pt x="1815" y="1143"/>
                      <a:pt x="1791" y="1125"/>
                      <a:pt x="1770" y="1125"/>
                    </a:cubicBezTo>
                    <a:cubicBezTo>
                      <a:pt x="1766" y="1125"/>
                      <a:pt x="1762" y="1126"/>
                      <a:pt x="1758" y="1128"/>
                    </a:cubicBezTo>
                    <a:cubicBezTo>
                      <a:pt x="1735" y="1128"/>
                      <a:pt x="1724" y="1150"/>
                      <a:pt x="1735" y="1172"/>
                    </a:cubicBezTo>
                    <a:cubicBezTo>
                      <a:pt x="1802" y="1317"/>
                      <a:pt x="1847" y="1461"/>
                      <a:pt x="1879" y="1607"/>
                    </a:cubicBezTo>
                    <a:lnTo>
                      <a:pt x="1879" y="1695"/>
                    </a:lnTo>
                    <a:lnTo>
                      <a:pt x="1857" y="1695"/>
                    </a:lnTo>
                    <a:cubicBezTo>
                      <a:pt x="1847" y="1673"/>
                      <a:pt x="1847" y="1651"/>
                      <a:pt x="1847" y="1639"/>
                    </a:cubicBezTo>
                    <a:cubicBezTo>
                      <a:pt x="1824" y="1528"/>
                      <a:pt x="1802" y="1417"/>
                      <a:pt x="1768" y="1317"/>
                    </a:cubicBezTo>
                    <a:cubicBezTo>
                      <a:pt x="1735" y="1206"/>
                      <a:pt x="1701" y="1106"/>
                      <a:pt x="1657" y="1006"/>
                    </a:cubicBezTo>
                    <a:lnTo>
                      <a:pt x="1590" y="839"/>
                    </a:lnTo>
                    <a:cubicBezTo>
                      <a:pt x="1568" y="794"/>
                      <a:pt x="1546" y="739"/>
                      <a:pt x="1501" y="705"/>
                    </a:cubicBezTo>
                    <a:cubicBezTo>
                      <a:pt x="1490" y="700"/>
                      <a:pt x="1473" y="694"/>
                      <a:pt x="1458" y="694"/>
                    </a:cubicBezTo>
                    <a:cubicBezTo>
                      <a:pt x="1443" y="694"/>
                      <a:pt x="1429" y="700"/>
                      <a:pt x="1424" y="717"/>
                    </a:cubicBezTo>
                    <a:cubicBezTo>
                      <a:pt x="1424" y="772"/>
                      <a:pt x="1457" y="828"/>
                      <a:pt x="1479" y="872"/>
                    </a:cubicBezTo>
                    <a:cubicBezTo>
                      <a:pt x="1501" y="917"/>
                      <a:pt x="1524" y="961"/>
                      <a:pt x="1535" y="1006"/>
                    </a:cubicBezTo>
                    <a:cubicBezTo>
                      <a:pt x="1568" y="1073"/>
                      <a:pt x="1590" y="1139"/>
                      <a:pt x="1613" y="1206"/>
                    </a:cubicBezTo>
                    <a:cubicBezTo>
                      <a:pt x="1602" y="1206"/>
                      <a:pt x="1602" y="1206"/>
                      <a:pt x="1602" y="1217"/>
                    </a:cubicBezTo>
                    <a:cubicBezTo>
                      <a:pt x="1590" y="1306"/>
                      <a:pt x="1590" y="1395"/>
                      <a:pt x="1602" y="1484"/>
                    </a:cubicBezTo>
                    <a:cubicBezTo>
                      <a:pt x="1590" y="1439"/>
                      <a:pt x="1568" y="1406"/>
                      <a:pt x="1524" y="1384"/>
                    </a:cubicBezTo>
                    <a:cubicBezTo>
                      <a:pt x="1491" y="1251"/>
                      <a:pt x="1457" y="1128"/>
                      <a:pt x="1435" y="994"/>
                    </a:cubicBezTo>
                    <a:cubicBezTo>
                      <a:pt x="1435" y="969"/>
                      <a:pt x="1401" y="950"/>
                      <a:pt x="1375" y="950"/>
                    </a:cubicBezTo>
                    <a:cubicBezTo>
                      <a:pt x="1356" y="950"/>
                      <a:pt x="1341" y="960"/>
                      <a:pt x="1346" y="984"/>
                    </a:cubicBezTo>
                    <a:cubicBezTo>
                      <a:pt x="1357" y="1128"/>
                      <a:pt x="1390" y="1261"/>
                      <a:pt x="1424" y="1395"/>
                    </a:cubicBezTo>
                    <a:lnTo>
                      <a:pt x="1424" y="1417"/>
                    </a:lnTo>
                    <a:cubicBezTo>
                      <a:pt x="1424" y="1429"/>
                      <a:pt x="1435" y="1451"/>
                      <a:pt x="1435" y="1473"/>
                    </a:cubicBezTo>
                    <a:cubicBezTo>
                      <a:pt x="1424" y="1461"/>
                      <a:pt x="1402" y="1451"/>
                      <a:pt x="1379" y="1451"/>
                    </a:cubicBezTo>
                    <a:cubicBezTo>
                      <a:pt x="1346" y="1461"/>
                      <a:pt x="1335" y="1484"/>
                      <a:pt x="1346" y="1518"/>
                    </a:cubicBezTo>
                    <a:lnTo>
                      <a:pt x="1357" y="1528"/>
                    </a:lnTo>
                    <a:cubicBezTo>
                      <a:pt x="1346" y="1518"/>
                      <a:pt x="1335" y="1518"/>
                      <a:pt x="1335" y="1518"/>
                    </a:cubicBezTo>
                    <a:cubicBezTo>
                      <a:pt x="1313" y="1473"/>
                      <a:pt x="1301" y="1439"/>
                      <a:pt x="1290" y="1395"/>
                    </a:cubicBezTo>
                    <a:cubicBezTo>
                      <a:pt x="1246" y="1284"/>
                      <a:pt x="1224" y="1172"/>
                      <a:pt x="1201" y="1061"/>
                    </a:cubicBezTo>
                    <a:cubicBezTo>
                      <a:pt x="1179" y="961"/>
                      <a:pt x="1168" y="850"/>
                      <a:pt x="1145" y="739"/>
                    </a:cubicBezTo>
                    <a:cubicBezTo>
                      <a:pt x="1138" y="717"/>
                      <a:pt x="1103" y="695"/>
                      <a:pt x="1079" y="695"/>
                    </a:cubicBezTo>
                    <a:cubicBezTo>
                      <a:pt x="1066" y="695"/>
                      <a:pt x="1056" y="701"/>
                      <a:pt x="1056" y="717"/>
                    </a:cubicBezTo>
                    <a:cubicBezTo>
                      <a:pt x="1046" y="839"/>
                      <a:pt x="1068" y="961"/>
                      <a:pt x="1090" y="1083"/>
                    </a:cubicBezTo>
                    <a:cubicBezTo>
                      <a:pt x="1101" y="1150"/>
                      <a:pt x="1123" y="1228"/>
                      <a:pt x="1145" y="1306"/>
                    </a:cubicBezTo>
                    <a:cubicBezTo>
                      <a:pt x="1135" y="1295"/>
                      <a:pt x="1123" y="1295"/>
                      <a:pt x="1112" y="1295"/>
                    </a:cubicBezTo>
                    <a:cubicBezTo>
                      <a:pt x="1090" y="1295"/>
                      <a:pt x="1068" y="1317"/>
                      <a:pt x="1079" y="1340"/>
                    </a:cubicBezTo>
                    <a:lnTo>
                      <a:pt x="1079" y="1350"/>
                    </a:lnTo>
                    <a:cubicBezTo>
                      <a:pt x="1065" y="1346"/>
                      <a:pt x="1052" y="1343"/>
                      <a:pt x="1039" y="1343"/>
                    </a:cubicBezTo>
                    <a:cubicBezTo>
                      <a:pt x="1020" y="1343"/>
                      <a:pt x="1003" y="1349"/>
                      <a:pt x="990" y="1362"/>
                    </a:cubicBezTo>
                    <a:cubicBezTo>
                      <a:pt x="979" y="1328"/>
                      <a:pt x="967" y="1295"/>
                      <a:pt x="945" y="1261"/>
                    </a:cubicBezTo>
                    <a:cubicBezTo>
                      <a:pt x="935" y="1050"/>
                      <a:pt x="935" y="850"/>
                      <a:pt x="990" y="650"/>
                    </a:cubicBezTo>
                    <a:cubicBezTo>
                      <a:pt x="998" y="626"/>
                      <a:pt x="957" y="597"/>
                      <a:pt x="927" y="597"/>
                    </a:cubicBezTo>
                    <a:cubicBezTo>
                      <a:pt x="915" y="597"/>
                      <a:pt x="904" y="603"/>
                      <a:pt x="901" y="616"/>
                    </a:cubicBezTo>
                    <a:lnTo>
                      <a:pt x="868" y="750"/>
                    </a:lnTo>
                    <a:cubicBezTo>
                      <a:pt x="856" y="732"/>
                      <a:pt x="834" y="720"/>
                      <a:pt x="815" y="720"/>
                    </a:cubicBezTo>
                    <a:cubicBezTo>
                      <a:pt x="798" y="720"/>
                      <a:pt x="784" y="729"/>
                      <a:pt x="779" y="750"/>
                    </a:cubicBezTo>
                    <a:cubicBezTo>
                      <a:pt x="757" y="816"/>
                      <a:pt x="757" y="872"/>
                      <a:pt x="757" y="939"/>
                    </a:cubicBezTo>
                    <a:cubicBezTo>
                      <a:pt x="745" y="828"/>
                      <a:pt x="757" y="705"/>
                      <a:pt x="767" y="583"/>
                    </a:cubicBezTo>
                    <a:cubicBezTo>
                      <a:pt x="767" y="554"/>
                      <a:pt x="728" y="524"/>
                      <a:pt x="698" y="524"/>
                    </a:cubicBezTo>
                    <a:cubicBezTo>
                      <a:pt x="683" y="524"/>
                      <a:pt x="671" y="531"/>
                      <a:pt x="668" y="549"/>
                    </a:cubicBezTo>
                    <a:cubicBezTo>
                      <a:pt x="612" y="861"/>
                      <a:pt x="612" y="1172"/>
                      <a:pt x="690" y="1484"/>
                    </a:cubicBezTo>
                    <a:cubicBezTo>
                      <a:pt x="690" y="1495"/>
                      <a:pt x="701" y="1495"/>
                      <a:pt x="701" y="1506"/>
                    </a:cubicBezTo>
                    <a:cubicBezTo>
                      <a:pt x="690" y="1506"/>
                      <a:pt x="678" y="1518"/>
                      <a:pt x="678" y="1528"/>
                    </a:cubicBezTo>
                    <a:cubicBezTo>
                      <a:pt x="656" y="1484"/>
                      <a:pt x="645" y="1439"/>
                      <a:pt x="634" y="1395"/>
                    </a:cubicBezTo>
                    <a:cubicBezTo>
                      <a:pt x="579" y="1206"/>
                      <a:pt x="567" y="1006"/>
                      <a:pt x="545" y="816"/>
                    </a:cubicBezTo>
                    <a:cubicBezTo>
                      <a:pt x="545" y="789"/>
                      <a:pt x="506" y="765"/>
                      <a:pt x="477" y="765"/>
                    </a:cubicBezTo>
                    <a:cubicBezTo>
                      <a:pt x="459" y="765"/>
                      <a:pt x="445" y="774"/>
                      <a:pt x="445" y="794"/>
                    </a:cubicBezTo>
                    <a:cubicBezTo>
                      <a:pt x="434" y="850"/>
                      <a:pt x="434" y="905"/>
                      <a:pt x="445" y="961"/>
                    </a:cubicBezTo>
                    <a:cubicBezTo>
                      <a:pt x="431" y="939"/>
                      <a:pt x="397" y="918"/>
                      <a:pt x="372" y="918"/>
                    </a:cubicBezTo>
                    <a:cubicBezTo>
                      <a:pt x="359" y="918"/>
                      <a:pt x="349" y="924"/>
                      <a:pt x="345" y="939"/>
                    </a:cubicBezTo>
                    <a:lnTo>
                      <a:pt x="345" y="950"/>
                    </a:lnTo>
                    <a:cubicBezTo>
                      <a:pt x="334" y="861"/>
                      <a:pt x="345" y="772"/>
                      <a:pt x="345" y="683"/>
                    </a:cubicBezTo>
                    <a:cubicBezTo>
                      <a:pt x="356" y="583"/>
                      <a:pt x="378" y="472"/>
                      <a:pt x="378" y="361"/>
                    </a:cubicBezTo>
                    <a:cubicBezTo>
                      <a:pt x="370" y="337"/>
                      <a:pt x="335" y="308"/>
                      <a:pt x="307" y="308"/>
                    </a:cubicBezTo>
                    <a:cubicBezTo>
                      <a:pt x="295" y="308"/>
                      <a:pt x="285" y="314"/>
                      <a:pt x="278" y="327"/>
                    </a:cubicBezTo>
                    <a:cubicBezTo>
                      <a:pt x="245" y="383"/>
                      <a:pt x="245" y="450"/>
                      <a:pt x="233" y="517"/>
                    </a:cubicBezTo>
                    <a:cubicBezTo>
                      <a:pt x="223" y="572"/>
                      <a:pt x="223" y="628"/>
                      <a:pt x="223" y="683"/>
                    </a:cubicBezTo>
                    <a:cubicBezTo>
                      <a:pt x="211" y="806"/>
                      <a:pt x="211" y="928"/>
                      <a:pt x="223" y="1050"/>
                    </a:cubicBezTo>
                    <a:lnTo>
                      <a:pt x="223" y="1083"/>
                    </a:lnTo>
                    <a:cubicBezTo>
                      <a:pt x="178" y="928"/>
                      <a:pt x="156" y="761"/>
                      <a:pt x="134" y="594"/>
                    </a:cubicBezTo>
                    <a:cubicBezTo>
                      <a:pt x="134" y="566"/>
                      <a:pt x="94" y="543"/>
                      <a:pt x="65" y="543"/>
                    </a:cubicBezTo>
                    <a:cubicBezTo>
                      <a:pt x="47" y="543"/>
                      <a:pt x="33" y="551"/>
                      <a:pt x="33" y="572"/>
                    </a:cubicBezTo>
                    <a:cubicBezTo>
                      <a:pt x="0" y="839"/>
                      <a:pt x="78" y="1128"/>
                      <a:pt x="211" y="1362"/>
                    </a:cubicBezTo>
                    <a:cubicBezTo>
                      <a:pt x="267" y="1484"/>
                      <a:pt x="356" y="1607"/>
                      <a:pt x="445" y="1706"/>
                    </a:cubicBezTo>
                    <a:cubicBezTo>
                      <a:pt x="500" y="1773"/>
                      <a:pt x="556" y="1829"/>
                      <a:pt x="623" y="1884"/>
                    </a:cubicBezTo>
                    <a:cubicBezTo>
                      <a:pt x="645" y="1918"/>
                      <a:pt x="668" y="1940"/>
                      <a:pt x="690" y="1962"/>
                    </a:cubicBezTo>
                    <a:cubicBezTo>
                      <a:pt x="697" y="1978"/>
                      <a:pt x="716" y="1994"/>
                      <a:pt x="735" y="1994"/>
                    </a:cubicBezTo>
                    <a:cubicBezTo>
                      <a:pt x="743" y="1994"/>
                      <a:pt x="750" y="1991"/>
                      <a:pt x="757" y="1985"/>
                    </a:cubicBezTo>
                    <a:cubicBezTo>
                      <a:pt x="767" y="1985"/>
                      <a:pt x="767" y="1973"/>
                      <a:pt x="767" y="1962"/>
                    </a:cubicBezTo>
                    <a:cubicBezTo>
                      <a:pt x="779" y="1962"/>
                      <a:pt x="779" y="1973"/>
                      <a:pt x="779" y="1973"/>
                    </a:cubicBezTo>
                    <a:lnTo>
                      <a:pt x="801" y="1973"/>
                    </a:lnTo>
                    <a:cubicBezTo>
                      <a:pt x="823" y="1985"/>
                      <a:pt x="846" y="1995"/>
                      <a:pt x="878" y="2007"/>
                    </a:cubicBezTo>
                    <a:lnTo>
                      <a:pt x="890" y="2007"/>
                    </a:lnTo>
                    <a:cubicBezTo>
                      <a:pt x="927" y="2099"/>
                      <a:pt x="994" y="2199"/>
                      <a:pt x="1086" y="2199"/>
                    </a:cubicBezTo>
                    <a:cubicBezTo>
                      <a:pt x="1105" y="2199"/>
                      <a:pt x="1125" y="2194"/>
                      <a:pt x="1145" y="2185"/>
                    </a:cubicBezTo>
                    <a:cubicBezTo>
                      <a:pt x="1168" y="2163"/>
                      <a:pt x="1168" y="2140"/>
                      <a:pt x="1157" y="2129"/>
                    </a:cubicBezTo>
                    <a:cubicBezTo>
                      <a:pt x="1179" y="2118"/>
                      <a:pt x="1190" y="2096"/>
                      <a:pt x="1179" y="2074"/>
                    </a:cubicBezTo>
                    <a:cubicBezTo>
                      <a:pt x="1168" y="2051"/>
                      <a:pt x="1157" y="2018"/>
                      <a:pt x="1145" y="1995"/>
                    </a:cubicBezTo>
                    <a:cubicBezTo>
                      <a:pt x="1135" y="1973"/>
                      <a:pt x="1135" y="1962"/>
                      <a:pt x="1123" y="1940"/>
                    </a:cubicBezTo>
                    <a:lnTo>
                      <a:pt x="1123" y="1940"/>
                    </a:lnTo>
                    <a:cubicBezTo>
                      <a:pt x="1135" y="1951"/>
                      <a:pt x="1145" y="1973"/>
                      <a:pt x="1145" y="1985"/>
                    </a:cubicBezTo>
                    <a:cubicBezTo>
                      <a:pt x="1154" y="2010"/>
                      <a:pt x="1197" y="2036"/>
                      <a:pt x="1225" y="2036"/>
                    </a:cubicBezTo>
                    <a:cubicBezTo>
                      <a:pt x="1234" y="2036"/>
                      <a:pt x="1241" y="2034"/>
                      <a:pt x="1246" y="2029"/>
                    </a:cubicBezTo>
                    <a:cubicBezTo>
                      <a:pt x="1290" y="2074"/>
                      <a:pt x="1346" y="2107"/>
                      <a:pt x="1390" y="2140"/>
                    </a:cubicBezTo>
                    <a:cubicBezTo>
                      <a:pt x="1403" y="2147"/>
                      <a:pt x="1415" y="2150"/>
                      <a:pt x="1426" y="2150"/>
                    </a:cubicBezTo>
                    <a:cubicBezTo>
                      <a:pt x="1452" y="2150"/>
                      <a:pt x="1472" y="2134"/>
                      <a:pt x="1479" y="2118"/>
                    </a:cubicBezTo>
                    <a:cubicBezTo>
                      <a:pt x="1491" y="2129"/>
                      <a:pt x="1501" y="2129"/>
                      <a:pt x="1513" y="2140"/>
                    </a:cubicBezTo>
                    <a:cubicBezTo>
                      <a:pt x="1519" y="2145"/>
                      <a:pt x="1525" y="2146"/>
                      <a:pt x="1530" y="2146"/>
                    </a:cubicBezTo>
                    <a:cubicBezTo>
                      <a:pt x="1553" y="2146"/>
                      <a:pt x="1564" y="2114"/>
                      <a:pt x="1546" y="2096"/>
                    </a:cubicBezTo>
                    <a:lnTo>
                      <a:pt x="1521" y="2070"/>
                    </a:lnTo>
                    <a:lnTo>
                      <a:pt x="1521" y="2070"/>
                    </a:lnTo>
                    <a:cubicBezTo>
                      <a:pt x="1525" y="2074"/>
                      <a:pt x="1527" y="2074"/>
                      <a:pt x="1535" y="2074"/>
                    </a:cubicBezTo>
                    <a:cubicBezTo>
                      <a:pt x="1546" y="2062"/>
                      <a:pt x="1546" y="2062"/>
                      <a:pt x="1557" y="2062"/>
                    </a:cubicBezTo>
                    <a:cubicBezTo>
                      <a:pt x="1567" y="2069"/>
                      <a:pt x="1577" y="2072"/>
                      <a:pt x="1586" y="2072"/>
                    </a:cubicBezTo>
                    <a:cubicBezTo>
                      <a:pt x="1614" y="2072"/>
                      <a:pt x="1636" y="2046"/>
                      <a:pt x="1627" y="2018"/>
                    </a:cubicBezTo>
                    <a:lnTo>
                      <a:pt x="1627" y="2018"/>
                    </a:lnTo>
                    <a:cubicBezTo>
                      <a:pt x="1635" y="2027"/>
                      <a:pt x="1644" y="2033"/>
                      <a:pt x="1657" y="2040"/>
                    </a:cubicBezTo>
                    <a:lnTo>
                      <a:pt x="1669" y="2040"/>
                    </a:lnTo>
                    <a:cubicBezTo>
                      <a:pt x="1679" y="2040"/>
                      <a:pt x="1679" y="2051"/>
                      <a:pt x="1679" y="2051"/>
                    </a:cubicBezTo>
                    <a:lnTo>
                      <a:pt x="1679" y="2062"/>
                    </a:lnTo>
                    <a:cubicBezTo>
                      <a:pt x="1691" y="2062"/>
                      <a:pt x="1691" y="2074"/>
                      <a:pt x="1691" y="2074"/>
                    </a:cubicBezTo>
                    <a:cubicBezTo>
                      <a:pt x="1713" y="2096"/>
                      <a:pt x="1746" y="2107"/>
                      <a:pt x="1768" y="2107"/>
                    </a:cubicBezTo>
                    <a:lnTo>
                      <a:pt x="1802" y="2173"/>
                    </a:lnTo>
                    <a:cubicBezTo>
                      <a:pt x="1818" y="2189"/>
                      <a:pt x="1848" y="2200"/>
                      <a:pt x="1874" y="2200"/>
                    </a:cubicBezTo>
                    <a:cubicBezTo>
                      <a:pt x="1902" y="2200"/>
                      <a:pt x="1925" y="2186"/>
                      <a:pt x="1913" y="2151"/>
                    </a:cubicBezTo>
                    <a:cubicBezTo>
                      <a:pt x="1905" y="2127"/>
                      <a:pt x="1897" y="2102"/>
                      <a:pt x="1893" y="2077"/>
                    </a:cubicBezTo>
                    <a:lnTo>
                      <a:pt x="1893" y="2077"/>
                    </a:lnTo>
                    <a:cubicBezTo>
                      <a:pt x="1902" y="2092"/>
                      <a:pt x="1925" y="2105"/>
                      <a:pt x="1949" y="2105"/>
                    </a:cubicBezTo>
                    <a:cubicBezTo>
                      <a:pt x="1959" y="2105"/>
                      <a:pt x="1970" y="2102"/>
                      <a:pt x="1980" y="2096"/>
                    </a:cubicBezTo>
                    <a:cubicBezTo>
                      <a:pt x="1991" y="2084"/>
                      <a:pt x="2002" y="2062"/>
                      <a:pt x="2002" y="2040"/>
                    </a:cubicBezTo>
                    <a:cubicBezTo>
                      <a:pt x="2024" y="2040"/>
                      <a:pt x="2035" y="2040"/>
                      <a:pt x="2047" y="2029"/>
                    </a:cubicBezTo>
                    <a:cubicBezTo>
                      <a:pt x="2069" y="2018"/>
                      <a:pt x="2069" y="1995"/>
                      <a:pt x="2069" y="1973"/>
                    </a:cubicBezTo>
                    <a:lnTo>
                      <a:pt x="2069" y="1940"/>
                    </a:lnTo>
                    <a:cubicBezTo>
                      <a:pt x="2091" y="1940"/>
                      <a:pt x="2113" y="1940"/>
                      <a:pt x="2113" y="1918"/>
                    </a:cubicBezTo>
                    <a:cubicBezTo>
                      <a:pt x="2124" y="1906"/>
                      <a:pt x="2124" y="1896"/>
                      <a:pt x="2124" y="1896"/>
                    </a:cubicBezTo>
                    <a:lnTo>
                      <a:pt x="2158" y="1896"/>
                    </a:lnTo>
                    <a:lnTo>
                      <a:pt x="2169" y="1906"/>
                    </a:lnTo>
                    <a:cubicBezTo>
                      <a:pt x="2177" y="1923"/>
                      <a:pt x="2191" y="1933"/>
                      <a:pt x="2207" y="1933"/>
                    </a:cubicBezTo>
                    <a:cubicBezTo>
                      <a:pt x="2213" y="1933"/>
                      <a:pt x="2219" y="1932"/>
                      <a:pt x="2225" y="1929"/>
                    </a:cubicBezTo>
                    <a:cubicBezTo>
                      <a:pt x="2258" y="1918"/>
                      <a:pt x="2269" y="1884"/>
                      <a:pt x="2269" y="1862"/>
                    </a:cubicBezTo>
                    <a:cubicBezTo>
                      <a:pt x="2324" y="1829"/>
                      <a:pt x="2380" y="1784"/>
                      <a:pt x="2425" y="1740"/>
                    </a:cubicBezTo>
                    <a:cubicBezTo>
                      <a:pt x="2434" y="1744"/>
                      <a:pt x="2443" y="1747"/>
                      <a:pt x="2451" y="1747"/>
                    </a:cubicBezTo>
                    <a:cubicBezTo>
                      <a:pt x="2463" y="1747"/>
                      <a:pt x="2474" y="1742"/>
                      <a:pt x="2480" y="1728"/>
                    </a:cubicBezTo>
                    <a:cubicBezTo>
                      <a:pt x="2480" y="1718"/>
                      <a:pt x="2492" y="1695"/>
                      <a:pt x="2492" y="1684"/>
                    </a:cubicBezTo>
                    <a:lnTo>
                      <a:pt x="2502" y="1673"/>
                    </a:lnTo>
                    <a:lnTo>
                      <a:pt x="2514" y="1673"/>
                    </a:lnTo>
                    <a:cubicBezTo>
                      <a:pt x="2591" y="1651"/>
                      <a:pt x="2625" y="1573"/>
                      <a:pt x="2647" y="1506"/>
                    </a:cubicBezTo>
                    <a:cubicBezTo>
                      <a:pt x="2670" y="1439"/>
                      <a:pt x="2680" y="1362"/>
                      <a:pt x="2702" y="1295"/>
                    </a:cubicBezTo>
                    <a:cubicBezTo>
                      <a:pt x="2725" y="1139"/>
                      <a:pt x="2736" y="994"/>
                      <a:pt x="2736" y="850"/>
                    </a:cubicBezTo>
                    <a:cubicBezTo>
                      <a:pt x="2736" y="705"/>
                      <a:pt x="2725" y="549"/>
                      <a:pt x="2692" y="416"/>
                    </a:cubicBezTo>
                    <a:cubicBezTo>
                      <a:pt x="2670" y="272"/>
                      <a:pt x="2614" y="116"/>
                      <a:pt x="2514" y="5"/>
                    </a:cubicBezTo>
                    <a:cubicBezTo>
                      <a:pt x="2508" y="2"/>
                      <a:pt x="2500" y="0"/>
                      <a:pt x="2493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71" name="Google Shape;3171;p8"/>
              <p:cNvSpPr/>
              <p:nvPr/>
            </p:nvSpPr>
            <p:spPr>
              <a:xfrm>
                <a:off x="1820322" y="2441633"/>
                <a:ext cx="837" cy="2268"/>
              </a:xfrm>
              <a:custGeom>
                <a:avLst/>
                <a:gdLst/>
                <a:ahLst/>
                <a:cxnLst/>
                <a:rect l="l" t="t" r="r" b="b"/>
                <a:pathLst>
                  <a:path w="24" h="65" extrusionOk="0">
                    <a:moveTo>
                      <a:pt x="1" y="1"/>
                    </a:moveTo>
                    <a:cubicBezTo>
                      <a:pt x="12" y="23"/>
                      <a:pt x="12" y="45"/>
                      <a:pt x="12" y="57"/>
                    </a:cubicBezTo>
                    <a:cubicBezTo>
                      <a:pt x="12" y="62"/>
                      <a:pt x="14" y="65"/>
                      <a:pt x="17" y="65"/>
                    </a:cubicBezTo>
                    <a:cubicBezTo>
                      <a:pt x="20" y="65"/>
                      <a:pt x="23" y="62"/>
                      <a:pt x="23" y="57"/>
                    </a:cubicBezTo>
                    <a:cubicBezTo>
                      <a:pt x="12" y="45"/>
                      <a:pt x="12" y="23"/>
                      <a:pt x="12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72" name="Google Shape;3172;p8"/>
              <p:cNvSpPr/>
              <p:nvPr/>
            </p:nvSpPr>
            <p:spPr>
              <a:xfrm>
                <a:off x="1820148" y="2433923"/>
                <a:ext cx="6803" cy="35585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020" extrusionOk="0">
                    <a:moveTo>
                      <a:pt x="20" y="1"/>
                    </a:moveTo>
                    <a:cubicBezTo>
                      <a:pt x="9" y="1"/>
                      <a:pt x="1" y="7"/>
                      <a:pt x="6" y="22"/>
                    </a:cubicBezTo>
                    <a:cubicBezTo>
                      <a:pt x="39" y="189"/>
                      <a:pt x="61" y="355"/>
                      <a:pt x="83" y="523"/>
                    </a:cubicBezTo>
                    <a:cubicBezTo>
                      <a:pt x="95" y="612"/>
                      <a:pt x="106" y="689"/>
                      <a:pt x="117" y="778"/>
                    </a:cubicBezTo>
                    <a:cubicBezTo>
                      <a:pt x="117" y="845"/>
                      <a:pt x="117" y="923"/>
                      <a:pt x="83" y="978"/>
                    </a:cubicBezTo>
                    <a:cubicBezTo>
                      <a:pt x="75" y="995"/>
                      <a:pt x="100" y="1019"/>
                      <a:pt x="121" y="1019"/>
                    </a:cubicBezTo>
                    <a:cubicBezTo>
                      <a:pt x="128" y="1019"/>
                      <a:pt x="134" y="1017"/>
                      <a:pt x="139" y="1012"/>
                    </a:cubicBezTo>
                    <a:cubicBezTo>
                      <a:pt x="195" y="967"/>
                      <a:pt x="195" y="889"/>
                      <a:pt x="195" y="822"/>
                    </a:cubicBezTo>
                    <a:cubicBezTo>
                      <a:pt x="184" y="733"/>
                      <a:pt x="172" y="644"/>
                      <a:pt x="162" y="567"/>
                    </a:cubicBezTo>
                    <a:cubicBezTo>
                      <a:pt x="128" y="378"/>
                      <a:pt x="95" y="200"/>
                      <a:pt x="50" y="22"/>
                    </a:cubicBezTo>
                    <a:cubicBezTo>
                      <a:pt x="50" y="9"/>
                      <a:pt x="34" y="1"/>
                      <a:pt x="20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73" name="Google Shape;3173;p8"/>
              <p:cNvSpPr/>
              <p:nvPr/>
            </p:nvSpPr>
            <p:spPr>
              <a:xfrm>
                <a:off x="1796633" y="2441947"/>
                <a:ext cx="27212" cy="36213"/>
              </a:xfrm>
              <a:custGeom>
                <a:avLst/>
                <a:gdLst/>
                <a:ahLst/>
                <a:cxnLst/>
                <a:rect l="l" t="t" r="r" b="b"/>
                <a:pathLst>
                  <a:path w="780" h="1038" extrusionOk="0">
                    <a:moveTo>
                      <a:pt x="115" y="0"/>
                    </a:moveTo>
                    <a:cubicBezTo>
                      <a:pt x="110" y="0"/>
                      <a:pt x="106" y="1"/>
                      <a:pt x="102" y="3"/>
                    </a:cubicBezTo>
                    <a:cubicBezTo>
                      <a:pt x="79" y="3"/>
                      <a:pt x="79" y="26"/>
                      <a:pt x="79" y="36"/>
                    </a:cubicBezTo>
                    <a:cubicBezTo>
                      <a:pt x="146" y="170"/>
                      <a:pt x="213" y="303"/>
                      <a:pt x="246" y="448"/>
                    </a:cubicBezTo>
                    <a:cubicBezTo>
                      <a:pt x="279" y="570"/>
                      <a:pt x="268" y="693"/>
                      <a:pt x="235" y="815"/>
                    </a:cubicBezTo>
                    <a:lnTo>
                      <a:pt x="201" y="681"/>
                    </a:lnTo>
                    <a:cubicBezTo>
                      <a:pt x="168" y="582"/>
                      <a:pt x="134" y="471"/>
                      <a:pt x="90" y="370"/>
                    </a:cubicBezTo>
                    <a:cubicBezTo>
                      <a:pt x="85" y="344"/>
                      <a:pt x="62" y="330"/>
                      <a:pt x="42" y="330"/>
                    </a:cubicBezTo>
                    <a:cubicBezTo>
                      <a:pt x="20" y="330"/>
                      <a:pt x="1" y="347"/>
                      <a:pt x="13" y="382"/>
                    </a:cubicBezTo>
                    <a:cubicBezTo>
                      <a:pt x="45" y="481"/>
                      <a:pt x="79" y="582"/>
                      <a:pt x="102" y="681"/>
                    </a:cubicBezTo>
                    <a:cubicBezTo>
                      <a:pt x="134" y="793"/>
                      <a:pt x="146" y="893"/>
                      <a:pt x="179" y="1004"/>
                    </a:cubicBezTo>
                    <a:cubicBezTo>
                      <a:pt x="191" y="1015"/>
                      <a:pt x="213" y="1037"/>
                      <a:pt x="235" y="1037"/>
                    </a:cubicBezTo>
                    <a:cubicBezTo>
                      <a:pt x="246" y="1037"/>
                      <a:pt x="268" y="1027"/>
                      <a:pt x="268" y="1004"/>
                    </a:cubicBezTo>
                    <a:cubicBezTo>
                      <a:pt x="268" y="960"/>
                      <a:pt x="257" y="915"/>
                      <a:pt x="246" y="859"/>
                    </a:cubicBezTo>
                    <a:lnTo>
                      <a:pt x="246" y="859"/>
                    </a:lnTo>
                    <a:cubicBezTo>
                      <a:pt x="257" y="871"/>
                      <a:pt x="271" y="876"/>
                      <a:pt x="283" y="876"/>
                    </a:cubicBezTo>
                    <a:cubicBezTo>
                      <a:pt x="296" y="876"/>
                      <a:pt x="307" y="871"/>
                      <a:pt x="312" y="859"/>
                    </a:cubicBezTo>
                    <a:lnTo>
                      <a:pt x="346" y="793"/>
                    </a:lnTo>
                    <a:cubicBezTo>
                      <a:pt x="346" y="815"/>
                      <a:pt x="346" y="849"/>
                      <a:pt x="357" y="871"/>
                    </a:cubicBezTo>
                    <a:cubicBezTo>
                      <a:pt x="335" y="871"/>
                      <a:pt x="335" y="904"/>
                      <a:pt x="346" y="926"/>
                    </a:cubicBezTo>
                    <a:cubicBezTo>
                      <a:pt x="368" y="938"/>
                      <a:pt x="391" y="948"/>
                      <a:pt x="424" y="948"/>
                    </a:cubicBezTo>
                    <a:cubicBezTo>
                      <a:pt x="435" y="938"/>
                      <a:pt x="446" y="926"/>
                      <a:pt x="446" y="915"/>
                    </a:cubicBezTo>
                    <a:cubicBezTo>
                      <a:pt x="446" y="904"/>
                      <a:pt x="446" y="904"/>
                      <a:pt x="435" y="893"/>
                    </a:cubicBezTo>
                    <a:lnTo>
                      <a:pt x="435" y="893"/>
                    </a:lnTo>
                    <a:cubicBezTo>
                      <a:pt x="446" y="904"/>
                      <a:pt x="460" y="910"/>
                      <a:pt x="473" y="910"/>
                    </a:cubicBezTo>
                    <a:cubicBezTo>
                      <a:pt x="485" y="910"/>
                      <a:pt x="496" y="904"/>
                      <a:pt x="502" y="893"/>
                    </a:cubicBezTo>
                    <a:lnTo>
                      <a:pt x="502" y="882"/>
                    </a:lnTo>
                    <a:cubicBezTo>
                      <a:pt x="511" y="886"/>
                      <a:pt x="521" y="889"/>
                      <a:pt x="529" y="889"/>
                    </a:cubicBezTo>
                    <a:cubicBezTo>
                      <a:pt x="541" y="889"/>
                      <a:pt x="551" y="884"/>
                      <a:pt x="557" y="871"/>
                    </a:cubicBezTo>
                    <a:cubicBezTo>
                      <a:pt x="569" y="849"/>
                      <a:pt x="569" y="826"/>
                      <a:pt x="569" y="804"/>
                    </a:cubicBezTo>
                    <a:cubicBezTo>
                      <a:pt x="579" y="815"/>
                      <a:pt x="591" y="837"/>
                      <a:pt x="613" y="859"/>
                    </a:cubicBezTo>
                    <a:cubicBezTo>
                      <a:pt x="623" y="869"/>
                      <a:pt x="635" y="875"/>
                      <a:pt x="647" y="875"/>
                    </a:cubicBezTo>
                    <a:cubicBezTo>
                      <a:pt x="661" y="875"/>
                      <a:pt x="674" y="867"/>
                      <a:pt x="680" y="849"/>
                    </a:cubicBezTo>
                    <a:lnTo>
                      <a:pt x="680" y="837"/>
                    </a:lnTo>
                    <a:cubicBezTo>
                      <a:pt x="689" y="842"/>
                      <a:pt x="699" y="845"/>
                      <a:pt x="706" y="845"/>
                    </a:cubicBezTo>
                    <a:cubicBezTo>
                      <a:pt x="717" y="845"/>
                      <a:pt x="724" y="839"/>
                      <a:pt x="724" y="826"/>
                    </a:cubicBezTo>
                    <a:cubicBezTo>
                      <a:pt x="780" y="637"/>
                      <a:pt x="757" y="448"/>
                      <a:pt x="691" y="270"/>
                    </a:cubicBezTo>
                    <a:cubicBezTo>
                      <a:pt x="685" y="253"/>
                      <a:pt x="671" y="245"/>
                      <a:pt x="660" y="245"/>
                    </a:cubicBezTo>
                    <a:cubicBezTo>
                      <a:pt x="649" y="245"/>
                      <a:pt x="641" y="253"/>
                      <a:pt x="646" y="270"/>
                    </a:cubicBezTo>
                    <a:cubicBezTo>
                      <a:pt x="680" y="370"/>
                      <a:pt x="691" y="471"/>
                      <a:pt x="680" y="570"/>
                    </a:cubicBezTo>
                    <a:cubicBezTo>
                      <a:pt x="680" y="515"/>
                      <a:pt x="668" y="471"/>
                      <a:pt x="668" y="414"/>
                    </a:cubicBezTo>
                    <a:cubicBezTo>
                      <a:pt x="662" y="395"/>
                      <a:pt x="635" y="379"/>
                      <a:pt x="615" y="379"/>
                    </a:cubicBezTo>
                    <a:cubicBezTo>
                      <a:pt x="602" y="379"/>
                      <a:pt x="591" y="386"/>
                      <a:pt x="591" y="404"/>
                    </a:cubicBezTo>
                    <a:cubicBezTo>
                      <a:pt x="591" y="471"/>
                      <a:pt x="591" y="548"/>
                      <a:pt x="602" y="615"/>
                    </a:cubicBezTo>
                    <a:lnTo>
                      <a:pt x="602" y="671"/>
                    </a:lnTo>
                    <a:cubicBezTo>
                      <a:pt x="591" y="626"/>
                      <a:pt x="579" y="592"/>
                      <a:pt x="557" y="560"/>
                    </a:cubicBezTo>
                    <a:cubicBezTo>
                      <a:pt x="550" y="546"/>
                      <a:pt x="535" y="536"/>
                      <a:pt x="521" y="536"/>
                    </a:cubicBezTo>
                    <a:cubicBezTo>
                      <a:pt x="513" y="536"/>
                      <a:pt x="506" y="540"/>
                      <a:pt x="502" y="548"/>
                    </a:cubicBezTo>
                    <a:cubicBezTo>
                      <a:pt x="480" y="614"/>
                      <a:pt x="490" y="691"/>
                      <a:pt x="490" y="757"/>
                    </a:cubicBezTo>
                    <a:lnTo>
                      <a:pt x="490" y="757"/>
                    </a:lnTo>
                    <a:cubicBezTo>
                      <a:pt x="490" y="748"/>
                      <a:pt x="490" y="747"/>
                      <a:pt x="480" y="737"/>
                    </a:cubicBezTo>
                    <a:cubicBezTo>
                      <a:pt x="471" y="729"/>
                      <a:pt x="453" y="722"/>
                      <a:pt x="438" y="722"/>
                    </a:cubicBezTo>
                    <a:cubicBezTo>
                      <a:pt x="432" y="722"/>
                      <a:pt x="427" y="723"/>
                      <a:pt x="424" y="726"/>
                    </a:cubicBezTo>
                    <a:cubicBezTo>
                      <a:pt x="413" y="715"/>
                      <a:pt x="413" y="704"/>
                      <a:pt x="413" y="681"/>
                    </a:cubicBezTo>
                    <a:cubicBezTo>
                      <a:pt x="401" y="671"/>
                      <a:pt x="379" y="649"/>
                      <a:pt x="368" y="649"/>
                    </a:cubicBezTo>
                    <a:cubicBezTo>
                      <a:pt x="357" y="582"/>
                      <a:pt x="357" y="526"/>
                      <a:pt x="335" y="471"/>
                    </a:cubicBezTo>
                    <a:cubicBezTo>
                      <a:pt x="302" y="315"/>
                      <a:pt x="223" y="170"/>
                      <a:pt x="157" y="26"/>
                    </a:cubicBezTo>
                    <a:cubicBezTo>
                      <a:pt x="148" y="16"/>
                      <a:pt x="132" y="0"/>
                      <a:pt x="11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74" name="Google Shape;3174;p8"/>
              <p:cNvSpPr/>
              <p:nvPr/>
            </p:nvSpPr>
            <p:spPr>
              <a:xfrm>
                <a:off x="1766385" y="2434760"/>
                <a:ext cx="9350" cy="41063"/>
              </a:xfrm>
              <a:custGeom>
                <a:avLst/>
                <a:gdLst/>
                <a:ahLst/>
                <a:cxnLst/>
                <a:rect l="l" t="t" r="r" b="b"/>
                <a:pathLst>
                  <a:path w="268" h="1177" extrusionOk="0">
                    <a:moveTo>
                      <a:pt x="43" y="0"/>
                    </a:moveTo>
                    <a:cubicBezTo>
                      <a:pt x="38" y="0"/>
                      <a:pt x="34" y="3"/>
                      <a:pt x="34" y="9"/>
                    </a:cubicBezTo>
                    <a:cubicBezTo>
                      <a:pt x="23" y="232"/>
                      <a:pt x="12" y="443"/>
                      <a:pt x="0" y="654"/>
                    </a:cubicBezTo>
                    <a:cubicBezTo>
                      <a:pt x="0" y="743"/>
                      <a:pt x="0" y="832"/>
                      <a:pt x="34" y="910"/>
                    </a:cubicBezTo>
                    <a:cubicBezTo>
                      <a:pt x="57" y="943"/>
                      <a:pt x="79" y="988"/>
                      <a:pt x="123" y="1010"/>
                    </a:cubicBezTo>
                    <a:lnTo>
                      <a:pt x="123" y="1032"/>
                    </a:lnTo>
                    <a:cubicBezTo>
                      <a:pt x="134" y="1055"/>
                      <a:pt x="145" y="1065"/>
                      <a:pt x="156" y="1088"/>
                    </a:cubicBezTo>
                    <a:cubicBezTo>
                      <a:pt x="156" y="1099"/>
                      <a:pt x="168" y="1110"/>
                      <a:pt x="168" y="1121"/>
                    </a:cubicBezTo>
                    <a:cubicBezTo>
                      <a:pt x="178" y="1132"/>
                      <a:pt x="178" y="1144"/>
                      <a:pt x="178" y="1144"/>
                    </a:cubicBezTo>
                    <a:lnTo>
                      <a:pt x="190" y="1154"/>
                    </a:lnTo>
                    <a:cubicBezTo>
                      <a:pt x="201" y="1177"/>
                      <a:pt x="223" y="1177"/>
                      <a:pt x="245" y="1177"/>
                    </a:cubicBezTo>
                    <a:cubicBezTo>
                      <a:pt x="257" y="1177"/>
                      <a:pt x="267" y="1166"/>
                      <a:pt x="267" y="1144"/>
                    </a:cubicBezTo>
                    <a:cubicBezTo>
                      <a:pt x="257" y="1144"/>
                      <a:pt x="257" y="1144"/>
                      <a:pt x="257" y="1132"/>
                    </a:cubicBezTo>
                    <a:cubicBezTo>
                      <a:pt x="257" y="1121"/>
                      <a:pt x="257" y="1121"/>
                      <a:pt x="245" y="1110"/>
                    </a:cubicBezTo>
                    <a:cubicBezTo>
                      <a:pt x="245" y="1099"/>
                      <a:pt x="245" y="1088"/>
                      <a:pt x="234" y="1077"/>
                    </a:cubicBezTo>
                    <a:cubicBezTo>
                      <a:pt x="223" y="1055"/>
                      <a:pt x="212" y="1032"/>
                      <a:pt x="201" y="1021"/>
                    </a:cubicBezTo>
                    <a:cubicBezTo>
                      <a:pt x="201" y="1010"/>
                      <a:pt x="201" y="1010"/>
                      <a:pt x="190" y="999"/>
                    </a:cubicBezTo>
                    <a:cubicBezTo>
                      <a:pt x="201" y="999"/>
                      <a:pt x="201" y="988"/>
                      <a:pt x="201" y="988"/>
                    </a:cubicBezTo>
                    <a:cubicBezTo>
                      <a:pt x="201" y="966"/>
                      <a:pt x="178" y="943"/>
                      <a:pt x="156" y="943"/>
                    </a:cubicBezTo>
                    <a:lnTo>
                      <a:pt x="145" y="932"/>
                    </a:lnTo>
                    <a:lnTo>
                      <a:pt x="145" y="921"/>
                    </a:lnTo>
                    <a:cubicBezTo>
                      <a:pt x="134" y="910"/>
                      <a:pt x="123" y="899"/>
                      <a:pt x="112" y="877"/>
                    </a:cubicBezTo>
                    <a:cubicBezTo>
                      <a:pt x="101" y="843"/>
                      <a:pt x="101" y="810"/>
                      <a:pt x="89" y="776"/>
                    </a:cubicBezTo>
                    <a:cubicBezTo>
                      <a:pt x="79" y="699"/>
                      <a:pt x="89" y="620"/>
                      <a:pt x="79" y="554"/>
                    </a:cubicBezTo>
                    <a:lnTo>
                      <a:pt x="79" y="31"/>
                    </a:lnTo>
                    <a:cubicBezTo>
                      <a:pt x="79" y="16"/>
                      <a:pt x="57" y="0"/>
                      <a:pt x="43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75" name="Google Shape;3175;p8"/>
              <p:cNvSpPr/>
              <p:nvPr/>
            </p:nvSpPr>
            <p:spPr>
              <a:xfrm>
                <a:off x="1739451" y="2445157"/>
                <a:ext cx="17967" cy="28992"/>
              </a:xfrm>
              <a:custGeom>
                <a:avLst/>
                <a:gdLst/>
                <a:ahLst/>
                <a:cxnLst/>
                <a:rect l="l" t="t" r="r" b="b"/>
                <a:pathLst>
                  <a:path w="515" h="831" extrusionOk="0">
                    <a:moveTo>
                      <a:pt x="28" y="1"/>
                    </a:moveTo>
                    <a:cubicBezTo>
                      <a:pt x="12" y="1"/>
                      <a:pt x="1" y="10"/>
                      <a:pt x="5" y="33"/>
                    </a:cubicBezTo>
                    <a:cubicBezTo>
                      <a:pt x="61" y="334"/>
                      <a:pt x="216" y="601"/>
                      <a:pt x="439" y="812"/>
                    </a:cubicBezTo>
                    <a:cubicBezTo>
                      <a:pt x="452" y="825"/>
                      <a:pt x="465" y="830"/>
                      <a:pt x="476" y="830"/>
                    </a:cubicBezTo>
                    <a:cubicBezTo>
                      <a:pt x="502" y="830"/>
                      <a:pt x="515" y="799"/>
                      <a:pt x="483" y="767"/>
                    </a:cubicBezTo>
                    <a:cubicBezTo>
                      <a:pt x="305" y="589"/>
                      <a:pt x="194" y="367"/>
                      <a:pt x="117" y="134"/>
                    </a:cubicBezTo>
                    <a:cubicBezTo>
                      <a:pt x="117" y="134"/>
                      <a:pt x="117" y="122"/>
                      <a:pt x="127" y="122"/>
                    </a:cubicBezTo>
                    <a:lnTo>
                      <a:pt x="127" y="112"/>
                    </a:lnTo>
                    <a:lnTo>
                      <a:pt x="127" y="100"/>
                    </a:lnTo>
                    <a:lnTo>
                      <a:pt x="127" y="89"/>
                    </a:lnTo>
                    <a:cubicBezTo>
                      <a:pt x="127" y="78"/>
                      <a:pt x="117" y="78"/>
                      <a:pt x="117" y="78"/>
                    </a:cubicBezTo>
                    <a:lnTo>
                      <a:pt x="117" y="56"/>
                    </a:lnTo>
                    <a:lnTo>
                      <a:pt x="105" y="56"/>
                    </a:lnTo>
                    <a:lnTo>
                      <a:pt x="105" y="45"/>
                    </a:lnTo>
                    <a:lnTo>
                      <a:pt x="94" y="45"/>
                    </a:lnTo>
                    <a:cubicBezTo>
                      <a:pt x="82" y="19"/>
                      <a:pt x="50" y="1"/>
                      <a:pt x="2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76" name="Google Shape;3176;p8"/>
              <p:cNvSpPr/>
              <p:nvPr/>
            </p:nvSpPr>
            <p:spPr>
              <a:xfrm>
                <a:off x="1809472" y="2412362"/>
                <a:ext cx="10117" cy="8373"/>
              </a:xfrm>
              <a:custGeom>
                <a:avLst/>
                <a:gdLst/>
                <a:ahLst/>
                <a:cxnLst/>
                <a:rect l="l" t="t" r="r" b="b"/>
                <a:pathLst>
                  <a:path w="290" h="240" extrusionOk="0">
                    <a:moveTo>
                      <a:pt x="33" y="1"/>
                    </a:moveTo>
                    <a:cubicBezTo>
                      <a:pt x="26" y="1"/>
                      <a:pt x="19" y="2"/>
                      <a:pt x="11" y="6"/>
                    </a:cubicBezTo>
                    <a:cubicBezTo>
                      <a:pt x="0" y="17"/>
                      <a:pt x="0" y="39"/>
                      <a:pt x="0" y="51"/>
                    </a:cubicBezTo>
                    <a:cubicBezTo>
                      <a:pt x="23" y="95"/>
                      <a:pt x="67" y="128"/>
                      <a:pt x="100" y="162"/>
                    </a:cubicBezTo>
                    <a:cubicBezTo>
                      <a:pt x="145" y="184"/>
                      <a:pt x="178" y="206"/>
                      <a:pt x="223" y="229"/>
                    </a:cubicBezTo>
                    <a:cubicBezTo>
                      <a:pt x="234" y="234"/>
                      <a:pt x="248" y="239"/>
                      <a:pt x="260" y="239"/>
                    </a:cubicBezTo>
                    <a:cubicBezTo>
                      <a:pt x="273" y="239"/>
                      <a:pt x="284" y="234"/>
                      <a:pt x="290" y="217"/>
                    </a:cubicBezTo>
                    <a:lnTo>
                      <a:pt x="290" y="184"/>
                    </a:lnTo>
                    <a:lnTo>
                      <a:pt x="256" y="150"/>
                    </a:lnTo>
                    <a:cubicBezTo>
                      <a:pt x="245" y="150"/>
                      <a:pt x="234" y="140"/>
                      <a:pt x="223" y="140"/>
                    </a:cubicBezTo>
                    <a:cubicBezTo>
                      <a:pt x="223" y="140"/>
                      <a:pt x="223" y="128"/>
                      <a:pt x="211" y="128"/>
                    </a:cubicBezTo>
                    <a:cubicBezTo>
                      <a:pt x="201" y="117"/>
                      <a:pt x="178" y="106"/>
                      <a:pt x="167" y="95"/>
                    </a:cubicBezTo>
                    <a:cubicBezTo>
                      <a:pt x="134" y="61"/>
                      <a:pt x="100" y="28"/>
                      <a:pt x="67" y="6"/>
                    </a:cubicBezTo>
                    <a:cubicBezTo>
                      <a:pt x="59" y="6"/>
                      <a:pt x="47" y="1"/>
                      <a:pt x="33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77" name="Google Shape;3177;p8"/>
              <p:cNvSpPr/>
              <p:nvPr/>
            </p:nvSpPr>
            <p:spPr>
              <a:xfrm>
                <a:off x="1821125" y="2409047"/>
                <a:ext cx="5826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167" h="168" extrusionOk="0">
                    <a:moveTo>
                      <a:pt x="67" y="1"/>
                    </a:moveTo>
                    <a:cubicBezTo>
                      <a:pt x="55" y="1"/>
                      <a:pt x="55" y="1"/>
                      <a:pt x="45" y="12"/>
                    </a:cubicBezTo>
                    <a:cubicBezTo>
                      <a:pt x="33" y="12"/>
                      <a:pt x="22" y="12"/>
                      <a:pt x="11" y="23"/>
                    </a:cubicBezTo>
                    <a:cubicBezTo>
                      <a:pt x="11" y="34"/>
                      <a:pt x="0" y="34"/>
                      <a:pt x="0" y="34"/>
                    </a:cubicBezTo>
                    <a:lnTo>
                      <a:pt x="0" y="45"/>
                    </a:lnTo>
                    <a:lnTo>
                      <a:pt x="0" y="57"/>
                    </a:lnTo>
                    <a:lnTo>
                      <a:pt x="0" y="67"/>
                    </a:lnTo>
                    <a:lnTo>
                      <a:pt x="0" y="90"/>
                    </a:lnTo>
                    <a:cubicBezTo>
                      <a:pt x="11" y="101"/>
                      <a:pt x="11" y="101"/>
                      <a:pt x="11" y="112"/>
                    </a:cubicBezTo>
                    <a:lnTo>
                      <a:pt x="22" y="123"/>
                    </a:lnTo>
                    <a:cubicBezTo>
                      <a:pt x="33" y="123"/>
                      <a:pt x="33" y="134"/>
                      <a:pt x="45" y="134"/>
                    </a:cubicBezTo>
                    <a:cubicBezTo>
                      <a:pt x="45" y="146"/>
                      <a:pt x="55" y="146"/>
                      <a:pt x="67" y="156"/>
                    </a:cubicBezTo>
                    <a:cubicBezTo>
                      <a:pt x="78" y="156"/>
                      <a:pt x="78" y="156"/>
                      <a:pt x="89" y="168"/>
                    </a:cubicBezTo>
                    <a:lnTo>
                      <a:pt x="122" y="168"/>
                    </a:lnTo>
                    <a:cubicBezTo>
                      <a:pt x="122" y="168"/>
                      <a:pt x="134" y="168"/>
                      <a:pt x="134" y="156"/>
                    </a:cubicBezTo>
                    <a:lnTo>
                      <a:pt x="144" y="156"/>
                    </a:lnTo>
                    <a:cubicBezTo>
                      <a:pt x="144" y="156"/>
                      <a:pt x="156" y="156"/>
                      <a:pt x="156" y="146"/>
                    </a:cubicBezTo>
                    <a:cubicBezTo>
                      <a:pt x="156" y="146"/>
                      <a:pt x="167" y="146"/>
                      <a:pt x="167" y="134"/>
                    </a:cubicBezTo>
                    <a:lnTo>
                      <a:pt x="167" y="123"/>
                    </a:lnTo>
                    <a:lnTo>
                      <a:pt x="167" y="112"/>
                    </a:lnTo>
                    <a:lnTo>
                      <a:pt x="167" y="101"/>
                    </a:lnTo>
                    <a:lnTo>
                      <a:pt x="167" y="79"/>
                    </a:lnTo>
                    <a:cubicBezTo>
                      <a:pt x="167" y="79"/>
                      <a:pt x="156" y="79"/>
                      <a:pt x="156" y="67"/>
                    </a:cubicBezTo>
                    <a:cubicBezTo>
                      <a:pt x="156" y="67"/>
                      <a:pt x="156" y="57"/>
                      <a:pt x="144" y="45"/>
                    </a:cubicBezTo>
                    <a:lnTo>
                      <a:pt x="134" y="34"/>
                    </a:lnTo>
                    <a:cubicBezTo>
                      <a:pt x="122" y="23"/>
                      <a:pt x="122" y="23"/>
                      <a:pt x="111" y="23"/>
                    </a:cubicBezTo>
                    <a:cubicBezTo>
                      <a:pt x="100" y="12"/>
                      <a:pt x="100" y="12"/>
                      <a:pt x="89" y="12"/>
                    </a:cubicBezTo>
                    <a:cubicBezTo>
                      <a:pt x="89" y="12"/>
                      <a:pt x="78" y="12"/>
                      <a:pt x="7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78" name="Google Shape;3178;p8"/>
              <p:cNvSpPr/>
              <p:nvPr/>
            </p:nvSpPr>
            <p:spPr>
              <a:xfrm>
                <a:off x="1804030" y="2432736"/>
                <a:ext cx="5059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45" extrusionOk="0">
                    <a:moveTo>
                      <a:pt x="56" y="0"/>
                    </a:moveTo>
                    <a:cubicBezTo>
                      <a:pt x="45" y="0"/>
                      <a:pt x="45" y="11"/>
                      <a:pt x="45" y="11"/>
                    </a:cubicBezTo>
                    <a:lnTo>
                      <a:pt x="34" y="11"/>
                    </a:lnTo>
                    <a:cubicBezTo>
                      <a:pt x="34" y="11"/>
                      <a:pt x="23" y="11"/>
                      <a:pt x="23" y="23"/>
                    </a:cubicBezTo>
                    <a:lnTo>
                      <a:pt x="11" y="23"/>
                    </a:lnTo>
                    <a:lnTo>
                      <a:pt x="11" y="33"/>
                    </a:lnTo>
                    <a:lnTo>
                      <a:pt x="1" y="45"/>
                    </a:lnTo>
                    <a:lnTo>
                      <a:pt x="1" y="56"/>
                    </a:lnTo>
                    <a:lnTo>
                      <a:pt x="1" y="67"/>
                    </a:lnTo>
                    <a:lnTo>
                      <a:pt x="1" y="78"/>
                    </a:lnTo>
                    <a:cubicBezTo>
                      <a:pt x="1" y="78"/>
                      <a:pt x="11" y="78"/>
                      <a:pt x="11" y="89"/>
                    </a:cubicBezTo>
                    <a:lnTo>
                      <a:pt x="11" y="100"/>
                    </a:lnTo>
                    <a:lnTo>
                      <a:pt x="23" y="100"/>
                    </a:lnTo>
                    <a:cubicBezTo>
                      <a:pt x="23" y="112"/>
                      <a:pt x="23" y="112"/>
                      <a:pt x="34" y="122"/>
                    </a:cubicBezTo>
                    <a:lnTo>
                      <a:pt x="45" y="122"/>
                    </a:lnTo>
                    <a:lnTo>
                      <a:pt x="45" y="134"/>
                    </a:lnTo>
                    <a:lnTo>
                      <a:pt x="67" y="134"/>
                    </a:lnTo>
                    <a:cubicBezTo>
                      <a:pt x="78" y="134"/>
                      <a:pt x="78" y="145"/>
                      <a:pt x="78" y="145"/>
                    </a:cubicBezTo>
                    <a:lnTo>
                      <a:pt x="112" y="145"/>
                    </a:lnTo>
                    <a:cubicBezTo>
                      <a:pt x="112" y="145"/>
                      <a:pt x="112" y="134"/>
                      <a:pt x="123" y="134"/>
                    </a:cubicBezTo>
                    <a:cubicBezTo>
                      <a:pt x="134" y="134"/>
                      <a:pt x="134" y="122"/>
                      <a:pt x="145" y="122"/>
                    </a:cubicBezTo>
                    <a:lnTo>
                      <a:pt x="145" y="112"/>
                    </a:lnTo>
                    <a:lnTo>
                      <a:pt x="145" y="100"/>
                    </a:lnTo>
                    <a:lnTo>
                      <a:pt x="145" y="89"/>
                    </a:lnTo>
                    <a:lnTo>
                      <a:pt x="145" y="78"/>
                    </a:lnTo>
                    <a:lnTo>
                      <a:pt x="145" y="67"/>
                    </a:lnTo>
                    <a:lnTo>
                      <a:pt x="145" y="56"/>
                    </a:lnTo>
                    <a:cubicBezTo>
                      <a:pt x="145" y="45"/>
                      <a:pt x="134" y="45"/>
                      <a:pt x="134" y="45"/>
                    </a:cubicBezTo>
                    <a:cubicBezTo>
                      <a:pt x="134" y="33"/>
                      <a:pt x="134" y="33"/>
                      <a:pt x="123" y="33"/>
                    </a:cubicBezTo>
                    <a:lnTo>
                      <a:pt x="123" y="23"/>
                    </a:lnTo>
                    <a:cubicBezTo>
                      <a:pt x="112" y="23"/>
                      <a:pt x="112" y="23"/>
                      <a:pt x="100" y="11"/>
                    </a:cubicBezTo>
                    <a:lnTo>
                      <a:pt x="90" y="11"/>
                    </a:lnTo>
                    <a:cubicBezTo>
                      <a:pt x="78" y="11"/>
                      <a:pt x="78" y="0"/>
                      <a:pt x="6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79" name="Google Shape;3179;p8"/>
              <p:cNvSpPr/>
              <p:nvPr/>
            </p:nvSpPr>
            <p:spPr>
              <a:xfrm>
                <a:off x="1795866" y="2430015"/>
                <a:ext cx="5477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68" extrusionOk="0">
                    <a:moveTo>
                      <a:pt x="45" y="0"/>
                    </a:moveTo>
                    <a:cubicBezTo>
                      <a:pt x="35" y="0"/>
                      <a:pt x="23" y="0"/>
                      <a:pt x="12" y="12"/>
                    </a:cubicBezTo>
                    <a:cubicBezTo>
                      <a:pt x="1" y="22"/>
                      <a:pt x="1" y="34"/>
                      <a:pt x="1" y="45"/>
                    </a:cubicBezTo>
                    <a:cubicBezTo>
                      <a:pt x="1" y="56"/>
                      <a:pt x="12" y="67"/>
                      <a:pt x="23" y="78"/>
                    </a:cubicBezTo>
                    <a:cubicBezTo>
                      <a:pt x="23" y="78"/>
                      <a:pt x="35" y="89"/>
                      <a:pt x="35" y="101"/>
                    </a:cubicBezTo>
                    <a:cubicBezTo>
                      <a:pt x="45" y="111"/>
                      <a:pt x="57" y="123"/>
                      <a:pt x="57" y="134"/>
                    </a:cubicBezTo>
                    <a:cubicBezTo>
                      <a:pt x="67" y="156"/>
                      <a:pt x="101" y="167"/>
                      <a:pt x="124" y="167"/>
                    </a:cubicBezTo>
                    <a:cubicBezTo>
                      <a:pt x="134" y="167"/>
                      <a:pt x="134" y="167"/>
                      <a:pt x="146" y="156"/>
                    </a:cubicBezTo>
                    <a:lnTo>
                      <a:pt x="146" y="145"/>
                    </a:lnTo>
                    <a:cubicBezTo>
                      <a:pt x="156" y="145"/>
                      <a:pt x="156" y="145"/>
                      <a:pt x="156" y="134"/>
                    </a:cubicBezTo>
                    <a:lnTo>
                      <a:pt x="156" y="123"/>
                    </a:lnTo>
                    <a:cubicBezTo>
                      <a:pt x="156" y="111"/>
                      <a:pt x="146" y="101"/>
                      <a:pt x="146" y="89"/>
                    </a:cubicBezTo>
                    <a:cubicBezTo>
                      <a:pt x="134" y="78"/>
                      <a:pt x="134" y="67"/>
                      <a:pt x="124" y="56"/>
                    </a:cubicBezTo>
                    <a:lnTo>
                      <a:pt x="90" y="22"/>
                    </a:lnTo>
                    <a:cubicBezTo>
                      <a:pt x="79" y="12"/>
                      <a:pt x="57" y="0"/>
                      <a:pt x="4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80" name="Google Shape;3180;p8"/>
              <p:cNvSpPr/>
              <p:nvPr/>
            </p:nvSpPr>
            <p:spPr>
              <a:xfrm>
                <a:off x="1796284" y="2422061"/>
                <a:ext cx="5059" cy="5652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62" extrusionOk="0">
                    <a:moveTo>
                      <a:pt x="53" y="1"/>
                    </a:moveTo>
                    <a:cubicBezTo>
                      <a:pt x="51" y="1"/>
                      <a:pt x="48" y="2"/>
                      <a:pt x="45" y="6"/>
                    </a:cubicBezTo>
                    <a:cubicBezTo>
                      <a:pt x="33" y="6"/>
                      <a:pt x="23" y="6"/>
                      <a:pt x="23" y="17"/>
                    </a:cubicBezTo>
                    <a:lnTo>
                      <a:pt x="11" y="17"/>
                    </a:lnTo>
                    <a:cubicBezTo>
                      <a:pt x="11" y="28"/>
                      <a:pt x="11" y="28"/>
                      <a:pt x="0" y="40"/>
                    </a:cubicBezTo>
                    <a:cubicBezTo>
                      <a:pt x="0" y="40"/>
                      <a:pt x="0" y="50"/>
                      <a:pt x="11" y="50"/>
                    </a:cubicBezTo>
                    <a:lnTo>
                      <a:pt x="0" y="62"/>
                    </a:lnTo>
                    <a:lnTo>
                      <a:pt x="0" y="84"/>
                    </a:lnTo>
                    <a:lnTo>
                      <a:pt x="0" y="106"/>
                    </a:lnTo>
                    <a:cubicBezTo>
                      <a:pt x="0" y="106"/>
                      <a:pt x="0" y="117"/>
                      <a:pt x="11" y="129"/>
                    </a:cubicBezTo>
                    <a:lnTo>
                      <a:pt x="23" y="139"/>
                    </a:lnTo>
                    <a:cubicBezTo>
                      <a:pt x="33" y="151"/>
                      <a:pt x="33" y="151"/>
                      <a:pt x="45" y="151"/>
                    </a:cubicBezTo>
                    <a:cubicBezTo>
                      <a:pt x="45" y="161"/>
                      <a:pt x="55" y="161"/>
                      <a:pt x="55" y="161"/>
                    </a:cubicBezTo>
                    <a:lnTo>
                      <a:pt x="100" y="161"/>
                    </a:lnTo>
                    <a:cubicBezTo>
                      <a:pt x="100" y="151"/>
                      <a:pt x="112" y="151"/>
                      <a:pt x="112" y="151"/>
                    </a:cubicBezTo>
                    <a:cubicBezTo>
                      <a:pt x="112" y="139"/>
                      <a:pt x="112" y="139"/>
                      <a:pt x="122" y="139"/>
                    </a:cubicBezTo>
                    <a:lnTo>
                      <a:pt x="122" y="129"/>
                    </a:lnTo>
                    <a:lnTo>
                      <a:pt x="134" y="117"/>
                    </a:lnTo>
                    <a:lnTo>
                      <a:pt x="134" y="106"/>
                    </a:lnTo>
                    <a:cubicBezTo>
                      <a:pt x="144" y="95"/>
                      <a:pt x="144" y="84"/>
                      <a:pt x="144" y="72"/>
                    </a:cubicBezTo>
                    <a:cubicBezTo>
                      <a:pt x="134" y="62"/>
                      <a:pt x="134" y="50"/>
                      <a:pt x="122" y="40"/>
                    </a:cubicBezTo>
                    <a:cubicBezTo>
                      <a:pt x="112" y="28"/>
                      <a:pt x="112" y="17"/>
                      <a:pt x="89" y="17"/>
                    </a:cubicBezTo>
                    <a:cubicBezTo>
                      <a:pt x="89" y="6"/>
                      <a:pt x="78" y="6"/>
                      <a:pt x="67" y="6"/>
                    </a:cubicBezTo>
                    <a:cubicBezTo>
                      <a:pt x="59" y="6"/>
                      <a:pt x="57" y="1"/>
                      <a:pt x="53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81" name="Google Shape;3181;p8"/>
              <p:cNvSpPr/>
              <p:nvPr/>
            </p:nvSpPr>
            <p:spPr>
              <a:xfrm>
                <a:off x="1796633" y="2422654"/>
                <a:ext cx="35" cy="384"/>
              </a:xfrm>
              <a:custGeom>
                <a:avLst/>
                <a:gdLst/>
                <a:ahLst/>
                <a:cxnLst/>
                <a:rect l="l" t="t" r="r" b="b"/>
                <a:pathLst>
                  <a:path w="1" h="11" extrusionOk="0">
                    <a:moveTo>
                      <a:pt x="1" y="11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82" name="Google Shape;3182;p8"/>
              <p:cNvSpPr/>
              <p:nvPr/>
            </p:nvSpPr>
            <p:spPr>
              <a:xfrm>
                <a:off x="1790074" y="2431690"/>
                <a:ext cx="10501" cy="7675"/>
              </a:xfrm>
              <a:custGeom>
                <a:avLst/>
                <a:gdLst/>
                <a:ahLst/>
                <a:cxnLst/>
                <a:rect l="l" t="t" r="r" b="b"/>
                <a:pathLst>
                  <a:path w="301" h="220" extrusionOk="0">
                    <a:moveTo>
                      <a:pt x="58" y="1"/>
                    </a:moveTo>
                    <a:cubicBezTo>
                      <a:pt x="43" y="1"/>
                      <a:pt x="29" y="6"/>
                      <a:pt x="23" y="19"/>
                    </a:cubicBezTo>
                    <a:cubicBezTo>
                      <a:pt x="0" y="41"/>
                      <a:pt x="23" y="63"/>
                      <a:pt x="33" y="86"/>
                    </a:cubicBezTo>
                    <a:cubicBezTo>
                      <a:pt x="56" y="108"/>
                      <a:pt x="78" y="130"/>
                      <a:pt x="100" y="142"/>
                    </a:cubicBezTo>
                    <a:cubicBezTo>
                      <a:pt x="112" y="152"/>
                      <a:pt x="122" y="164"/>
                      <a:pt x="134" y="164"/>
                    </a:cubicBezTo>
                    <a:lnTo>
                      <a:pt x="167" y="197"/>
                    </a:lnTo>
                    <a:cubicBezTo>
                      <a:pt x="167" y="197"/>
                      <a:pt x="178" y="197"/>
                      <a:pt x="178" y="208"/>
                    </a:cubicBezTo>
                    <a:cubicBezTo>
                      <a:pt x="189" y="219"/>
                      <a:pt x="211" y="219"/>
                      <a:pt x="233" y="219"/>
                    </a:cubicBezTo>
                    <a:lnTo>
                      <a:pt x="267" y="219"/>
                    </a:lnTo>
                    <a:cubicBezTo>
                      <a:pt x="290" y="219"/>
                      <a:pt x="300" y="197"/>
                      <a:pt x="300" y="175"/>
                    </a:cubicBezTo>
                    <a:cubicBezTo>
                      <a:pt x="300" y="152"/>
                      <a:pt x="278" y="130"/>
                      <a:pt x="267" y="119"/>
                    </a:cubicBezTo>
                    <a:cubicBezTo>
                      <a:pt x="233" y="108"/>
                      <a:pt x="201" y="86"/>
                      <a:pt x="178" y="63"/>
                    </a:cubicBezTo>
                    <a:cubicBezTo>
                      <a:pt x="144" y="53"/>
                      <a:pt x="122" y="30"/>
                      <a:pt x="89" y="8"/>
                    </a:cubicBezTo>
                    <a:cubicBezTo>
                      <a:pt x="80" y="3"/>
                      <a:pt x="69" y="1"/>
                      <a:pt x="5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83" name="Google Shape;3183;p8"/>
              <p:cNvSpPr/>
              <p:nvPr/>
            </p:nvSpPr>
            <p:spPr>
              <a:xfrm>
                <a:off x="1781910" y="2432318"/>
                <a:ext cx="6629" cy="4710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35" extrusionOk="0">
                    <a:moveTo>
                      <a:pt x="34" y="1"/>
                    </a:moveTo>
                    <a:cubicBezTo>
                      <a:pt x="34" y="1"/>
                      <a:pt x="23" y="1"/>
                      <a:pt x="23" y="12"/>
                    </a:cubicBezTo>
                    <a:lnTo>
                      <a:pt x="12" y="12"/>
                    </a:lnTo>
                    <a:cubicBezTo>
                      <a:pt x="0" y="23"/>
                      <a:pt x="0" y="35"/>
                      <a:pt x="0" y="45"/>
                    </a:cubicBezTo>
                    <a:cubicBezTo>
                      <a:pt x="0" y="57"/>
                      <a:pt x="12" y="68"/>
                      <a:pt x="23" y="79"/>
                    </a:cubicBezTo>
                    <a:lnTo>
                      <a:pt x="34" y="79"/>
                    </a:lnTo>
                    <a:cubicBezTo>
                      <a:pt x="45" y="90"/>
                      <a:pt x="56" y="101"/>
                      <a:pt x="79" y="101"/>
                    </a:cubicBezTo>
                    <a:lnTo>
                      <a:pt x="89" y="112"/>
                    </a:lnTo>
                    <a:cubicBezTo>
                      <a:pt x="101" y="124"/>
                      <a:pt x="101" y="124"/>
                      <a:pt x="112" y="124"/>
                    </a:cubicBezTo>
                    <a:cubicBezTo>
                      <a:pt x="123" y="134"/>
                      <a:pt x="123" y="134"/>
                      <a:pt x="134" y="134"/>
                    </a:cubicBezTo>
                    <a:cubicBezTo>
                      <a:pt x="145" y="134"/>
                      <a:pt x="156" y="134"/>
                      <a:pt x="168" y="124"/>
                    </a:cubicBezTo>
                    <a:lnTo>
                      <a:pt x="178" y="124"/>
                    </a:lnTo>
                    <a:cubicBezTo>
                      <a:pt x="178" y="112"/>
                      <a:pt x="190" y="101"/>
                      <a:pt x="190" y="90"/>
                    </a:cubicBezTo>
                    <a:cubicBezTo>
                      <a:pt x="190" y="79"/>
                      <a:pt x="190" y="68"/>
                      <a:pt x="178" y="57"/>
                    </a:cubicBezTo>
                    <a:lnTo>
                      <a:pt x="178" y="45"/>
                    </a:lnTo>
                    <a:lnTo>
                      <a:pt x="168" y="45"/>
                    </a:lnTo>
                    <a:cubicBezTo>
                      <a:pt x="156" y="35"/>
                      <a:pt x="145" y="23"/>
                      <a:pt x="123" y="12"/>
                    </a:cubicBezTo>
                    <a:cubicBezTo>
                      <a:pt x="112" y="12"/>
                      <a:pt x="89" y="1"/>
                      <a:pt x="79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84" name="Google Shape;3184;p8"/>
              <p:cNvSpPr/>
              <p:nvPr/>
            </p:nvSpPr>
            <p:spPr>
              <a:xfrm>
                <a:off x="1765617" y="2425968"/>
                <a:ext cx="8199" cy="5617"/>
              </a:xfrm>
              <a:custGeom>
                <a:avLst/>
                <a:gdLst/>
                <a:ahLst/>
                <a:cxnLst/>
                <a:rect l="l" t="t" r="r" b="b"/>
                <a:pathLst>
                  <a:path w="235" h="161" extrusionOk="0">
                    <a:moveTo>
                      <a:pt x="42" y="1"/>
                    </a:moveTo>
                    <a:cubicBezTo>
                      <a:pt x="35" y="1"/>
                      <a:pt x="29" y="2"/>
                      <a:pt x="22" y="5"/>
                    </a:cubicBezTo>
                    <a:cubicBezTo>
                      <a:pt x="12" y="5"/>
                      <a:pt x="12" y="17"/>
                      <a:pt x="0" y="27"/>
                    </a:cubicBezTo>
                    <a:cubicBezTo>
                      <a:pt x="0" y="39"/>
                      <a:pt x="0" y="39"/>
                      <a:pt x="12" y="49"/>
                    </a:cubicBezTo>
                    <a:lnTo>
                      <a:pt x="12" y="72"/>
                    </a:lnTo>
                    <a:cubicBezTo>
                      <a:pt x="22" y="72"/>
                      <a:pt x="22" y="83"/>
                      <a:pt x="22" y="83"/>
                    </a:cubicBezTo>
                    <a:cubicBezTo>
                      <a:pt x="34" y="94"/>
                      <a:pt x="34" y="94"/>
                      <a:pt x="34" y="106"/>
                    </a:cubicBezTo>
                    <a:lnTo>
                      <a:pt x="45" y="106"/>
                    </a:lnTo>
                    <a:cubicBezTo>
                      <a:pt x="56" y="116"/>
                      <a:pt x="79" y="128"/>
                      <a:pt x="89" y="138"/>
                    </a:cubicBezTo>
                    <a:cubicBezTo>
                      <a:pt x="123" y="150"/>
                      <a:pt x="156" y="161"/>
                      <a:pt x="190" y="161"/>
                    </a:cubicBezTo>
                    <a:cubicBezTo>
                      <a:pt x="200" y="161"/>
                      <a:pt x="212" y="161"/>
                      <a:pt x="223" y="150"/>
                    </a:cubicBezTo>
                    <a:cubicBezTo>
                      <a:pt x="234" y="138"/>
                      <a:pt x="234" y="128"/>
                      <a:pt x="234" y="116"/>
                    </a:cubicBezTo>
                    <a:cubicBezTo>
                      <a:pt x="234" y="106"/>
                      <a:pt x="223" y="83"/>
                      <a:pt x="212" y="83"/>
                    </a:cubicBezTo>
                    <a:cubicBezTo>
                      <a:pt x="200" y="72"/>
                      <a:pt x="190" y="61"/>
                      <a:pt x="167" y="61"/>
                    </a:cubicBezTo>
                    <a:cubicBezTo>
                      <a:pt x="156" y="49"/>
                      <a:pt x="145" y="49"/>
                      <a:pt x="145" y="49"/>
                    </a:cubicBezTo>
                    <a:cubicBezTo>
                      <a:pt x="134" y="49"/>
                      <a:pt x="134" y="39"/>
                      <a:pt x="123" y="39"/>
                    </a:cubicBezTo>
                    <a:lnTo>
                      <a:pt x="111" y="39"/>
                    </a:lnTo>
                    <a:lnTo>
                      <a:pt x="89" y="17"/>
                    </a:lnTo>
                    <a:cubicBezTo>
                      <a:pt x="73" y="8"/>
                      <a:pt x="58" y="1"/>
                      <a:pt x="42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85" name="Google Shape;3185;p8"/>
              <p:cNvSpPr/>
              <p:nvPr/>
            </p:nvSpPr>
            <p:spPr>
              <a:xfrm>
                <a:off x="1757837" y="2424573"/>
                <a:ext cx="5477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68" extrusionOk="0">
                    <a:moveTo>
                      <a:pt x="57" y="0"/>
                    </a:moveTo>
                    <a:cubicBezTo>
                      <a:pt x="45" y="0"/>
                      <a:pt x="35" y="12"/>
                      <a:pt x="35" y="23"/>
                    </a:cubicBezTo>
                    <a:cubicBezTo>
                      <a:pt x="1" y="79"/>
                      <a:pt x="45" y="146"/>
                      <a:pt x="112" y="168"/>
                    </a:cubicBezTo>
                    <a:lnTo>
                      <a:pt x="146" y="168"/>
                    </a:lnTo>
                    <a:cubicBezTo>
                      <a:pt x="156" y="156"/>
                      <a:pt x="156" y="146"/>
                      <a:pt x="156" y="146"/>
                    </a:cubicBezTo>
                    <a:cubicBezTo>
                      <a:pt x="156" y="134"/>
                      <a:pt x="156" y="123"/>
                      <a:pt x="146" y="112"/>
                    </a:cubicBezTo>
                    <a:cubicBezTo>
                      <a:pt x="146" y="101"/>
                      <a:pt x="134" y="101"/>
                      <a:pt x="134" y="89"/>
                    </a:cubicBezTo>
                    <a:cubicBezTo>
                      <a:pt x="146" y="67"/>
                      <a:pt x="134" y="45"/>
                      <a:pt x="124" y="34"/>
                    </a:cubicBezTo>
                    <a:cubicBezTo>
                      <a:pt x="112" y="23"/>
                      <a:pt x="112" y="12"/>
                      <a:pt x="101" y="12"/>
                    </a:cubicBezTo>
                    <a:cubicBezTo>
                      <a:pt x="79" y="0"/>
                      <a:pt x="68" y="0"/>
                      <a:pt x="5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86" name="Google Shape;3186;p8"/>
              <p:cNvSpPr/>
              <p:nvPr/>
            </p:nvSpPr>
            <p:spPr>
              <a:xfrm>
                <a:off x="1762512" y="2419549"/>
                <a:ext cx="4675" cy="3140"/>
              </a:xfrm>
              <a:custGeom>
                <a:avLst/>
                <a:gdLst/>
                <a:ahLst/>
                <a:cxnLst/>
                <a:rect l="l" t="t" r="r" b="b"/>
                <a:pathLst>
                  <a:path w="134" h="90" extrusionOk="0">
                    <a:moveTo>
                      <a:pt x="45" y="0"/>
                    </a:moveTo>
                    <a:cubicBezTo>
                      <a:pt x="34" y="0"/>
                      <a:pt x="22" y="11"/>
                      <a:pt x="22" y="11"/>
                    </a:cubicBezTo>
                    <a:cubicBezTo>
                      <a:pt x="22" y="11"/>
                      <a:pt x="12" y="11"/>
                      <a:pt x="12" y="23"/>
                    </a:cubicBezTo>
                    <a:lnTo>
                      <a:pt x="0" y="33"/>
                    </a:lnTo>
                    <a:cubicBezTo>
                      <a:pt x="0" y="45"/>
                      <a:pt x="12" y="45"/>
                      <a:pt x="12" y="45"/>
                    </a:cubicBezTo>
                    <a:lnTo>
                      <a:pt x="12" y="67"/>
                    </a:lnTo>
                    <a:cubicBezTo>
                      <a:pt x="22" y="67"/>
                      <a:pt x="22" y="67"/>
                      <a:pt x="22" y="78"/>
                    </a:cubicBezTo>
                    <a:lnTo>
                      <a:pt x="34" y="78"/>
                    </a:lnTo>
                    <a:lnTo>
                      <a:pt x="45" y="89"/>
                    </a:lnTo>
                    <a:lnTo>
                      <a:pt x="111" y="89"/>
                    </a:lnTo>
                    <a:cubicBezTo>
                      <a:pt x="111" y="89"/>
                      <a:pt x="123" y="89"/>
                      <a:pt x="123" y="78"/>
                    </a:cubicBezTo>
                    <a:lnTo>
                      <a:pt x="134" y="78"/>
                    </a:lnTo>
                    <a:lnTo>
                      <a:pt x="134" y="55"/>
                    </a:lnTo>
                    <a:lnTo>
                      <a:pt x="134" y="45"/>
                    </a:lnTo>
                    <a:cubicBezTo>
                      <a:pt x="134" y="33"/>
                      <a:pt x="123" y="23"/>
                      <a:pt x="123" y="23"/>
                    </a:cubicBezTo>
                    <a:cubicBezTo>
                      <a:pt x="111" y="23"/>
                      <a:pt x="111" y="11"/>
                      <a:pt x="101" y="11"/>
                    </a:cubicBezTo>
                    <a:cubicBezTo>
                      <a:pt x="101" y="0"/>
                      <a:pt x="89" y="0"/>
                      <a:pt x="7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87" name="Google Shape;3187;p8"/>
              <p:cNvSpPr/>
              <p:nvPr/>
            </p:nvSpPr>
            <p:spPr>
              <a:xfrm>
                <a:off x="1743114" y="2417037"/>
                <a:ext cx="7396" cy="4640"/>
              </a:xfrm>
              <a:custGeom>
                <a:avLst/>
                <a:gdLst/>
                <a:ahLst/>
                <a:cxnLst/>
                <a:rect l="l" t="t" r="r" b="b"/>
                <a:pathLst>
                  <a:path w="212" h="133" extrusionOk="0">
                    <a:moveTo>
                      <a:pt x="78" y="0"/>
                    </a:moveTo>
                    <a:cubicBezTo>
                      <a:pt x="71" y="0"/>
                      <a:pt x="64" y="2"/>
                      <a:pt x="56" y="6"/>
                    </a:cubicBezTo>
                    <a:lnTo>
                      <a:pt x="34" y="6"/>
                    </a:lnTo>
                    <a:cubicBezTo>
                      <a:pt x="22" y="6"/>
                      <a:pt x="22" y="16"/>
                      <a:pt x="22" y="16"/>
                    </a:cubicBezTo>
                    <a:cubicBezTo>
                      <a:pt x="12" y="16"/>
                      <a:pt x="0" y="28"/>
                      <a:pt x="0" y="39"/>
                    </a:cubicBezTo>
                    <a:lnTo>
                      <a:pt x="0" y="61"/>
                    </a:lnTo>
                    <a:cubicBezTo>
                      <a:pt x="0" y="83"/>
                      <a:pt x="22" y="95"/>
                      <a:pt x="34" y="105"/>
                    </a:cubicBezTo>
                    <a:cubicBezTo>
                      <a:pt x="56" y="117"/>
                      <a:pt x="89" y="127"/>
                      <a:pt x="111" y="127"/>
                    </a:cubicBezTo>
                    <a:lnTo>
                      <a:pt x="123" y="127"/>
                    </a:lnTo>
                    <a:cubicBezTo>
                      <a:pt x="130" y="127"/>
                      <a:pt x="138" y="133"/>
                      <a:pt x="145" y="133"/>
                    </a:cubicBezTo>
                    <a:cubicBezTo>
                      <a:pt x="149" y="133"/>
                      <a:pt x="152" y="131"/>
                      <a:pt x="156" y="127"/>
                    </a:cubicBezTo>
                    <a:lnTo>
                      <a:pt x="178" y="127"/>
                    </a:lnTo>
                    <a:cubicBezTo>
                      <a:pt x="178" y="117"/>
                      <a:pt x="178" y="117"/>
                      <a:pt x="190" y="117"/>
                    </a:cubicBezTo>
                    <a:cubicBezTo>
                      <a:pt x="200" y="117"/>
                      <a:pt x="200" y="105"/>
                      <a:pt x="200" y="95"/>
                    </a:cubicBezTo>
                    <a:cubicBezTo>
                      <a:pt x="212" y="83"/>
                      <a:pt x="200" y="61"/>
                      <a:pt x="190" y="50"/>
                    </a:cubicBezTo>
                    <a:lnTo>
                      <a:pt x="190" y="39"/>
                    </a:lnTo>
                    <a:cubicBezTo>
                      <a:pt x="178" y="39"/>
                      <a:pt x="167" y="28"/>
                      <a:pt x="156" y="16"/>
                    </a:cubicBezTo>
                    <a:cubicBezTo>
                      <a:pt x="145" y="16"/>
                      <a:pt x="145" y="16"/>
                      <a:pt x="134" y="6"/>
                    </a:cubicBezTo>
                    <a:lnTo>
                      <a:pt x="123" y="6"/>
                    </a:lnTo>
                    <a:cubicBezTo>
                      <a:pt x="108" y="6"/>
                      <a:pt x="93" y="0"/>
                      <a:pt x="78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88" name="Google Shape;3188;p8"/>
              <p:cNvSpPr/>
              <p:nvPr/>
            </p:nvSpPr>
            <p:spPr>
              <a:xfrm>
                <a:off x="1736904" y="2427678"/>
                <a:ext cx="5094" cy="3524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01" extrusionOk="0">
                    <a:moveTo>
                      <a:pt x="78" y="0"/>
                    </a:moveTo>
                    <a:cubicBezTo>
                      <a:pt x="67" y="0"/>
                      <a:pt x="56" y="12"/>
                      <a:pt x="56" y="12"/>
                    </a:cubicBezTo>
                    <a:lnTo>
                      <a:pt x="34" y="12"/>
                    </a:lnTo>
                    <a:cubicBezTo>
                      <a:pt x="34" y="12"/>
                      <a:pt x="22" y="12"/>
                      <a:pt x="22" y="23"/>
                    </a:cubicBezTo>
                    <a:cubicBezTo>
                      <a:pt x="12" y="23"/>
                      <a:pt x="12" y="23"/>
                      <a:pt x="0" y="34"/>
                    </a:cubicBezTo>
                    <a:lnTo>
                      <a:pt x="0" y="57"/>
                    </a:lnTo>
                    <a:cubicBezTo>
                      <a:pt x="0" y="57"/>
                      <a:pt x="0" y="67"/>
                      <a:pt x="12" y="67"/>
                    </a:cubicBezTo>
                    <a:lnTo>
                      <a:pt x="12" y="79"/>
                    </a:lnTo>
                    <a:cubicBezTo>
                      <a:pt x="22" y="89"/>
                      <a:pt x="22" y="89"/>
                      <a:pt x="34" y="89"/>
                    </a:cubicBezTo>
                    <a:cubicBezTo>
                      <a:pt x="45" y="101"/>
                      <a:pt x="56" y="101"/>
                      <a:pt x="56" y="101"/>
                    </a:cubicBezTo>
                    <a:lnTo>
                      <a:pt x="89" y="101"/>
                    </a:lnTo>
                    <a:cubicBezTo>
                      <a:pt x="101" y="101"/>
                      <a:pt x="111" y="89"/>
                      <a:pt x="123" y="89"/>
                    </a:cubicBezTo>
                    <a:cubicBezTo>
                      <a:pt x="123" y="89"/>
                      <a:pt x="134" y="89"/>
                      <a:pt x="134" y="79"/>
                    </a:cubicBezTo>
                    <a:lnTo>
                      <a:pt x="145" y="79"/>
                    </a:lnTo>
                    <a:lnTo>
                      <a:pt x="145" y="45"/>
                    </a:lnTo>
                    <a:cubicBezTo>
                      <a:pt x="145" y="34"/>
                      <a:pt x="134" y="34"/>
                      <a:pt x="134" y="23"/>
                    </a:cubicBezTo>
                    <a:cubicBezTo>
                      <a:pt x="123" y="23"/>
                      <a:pt x="123" y="12"/>
                      <a:pt x="111" y="12"/>
                    </a:cubicBezTo>
                    <a:cubicBezTo>
                      <a:pt x="111" y="12"/>
                      <a:pt x="101" y="0"/>
                      <a:pt x="8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89" name="Google Shape;3189;p8"/>
              <p:cNvSpPr/>
              <p:nvPr/>
            </p:nvSpPr>
            <p:spPr>
              <a:xfrm>
                <a:off x="1745068" y="2438179"/>
                <a:ext cx="24456" cy="42981"/>
              </a:xfrm>
              <a:custGeom>
                <a:avLst/>
                <a:gdLst/>
                <a:ahLst/>
                <a:cxnLst/>
                <a:rect l="l" t="t" r="r" b="b"/>
                <a:pathLst>
                  <a:path w="701" h="1232" extrusionOk="0">
                    <a:moveTo>
                      <a:pt x="45" y="0"/>
                    </a:moveTo>
                    <a:cubicBezTo>
                      <a:pt x="33" y="0"/>
                      <a:pt x="22" y="0"/>
                      <a:pt x="22" y="11"/>
                    </a:cubicBezTo>
                    <a:cubicBezTo>
                      <a:pt x="11" y="11"/>
                      <a:pt x="11" y="11"/>
                      <a:pt x="11" y="22"/>
                    </a:cubicBezTo>
                    <a:cubicBezTo>
                      <a:pt x="0" y="22"/>
                      <a:pt x="0" y="33"/>
                      <a:pt x="0" y="45"/>
                    </a:cubicBezTo>
                    <a:lnTo>
                      <a:pt x="0" y="55"/>
                    </a:lnTo>
                    <a:cubicBezTo>
                      <a:pt x="0" y="67"/>
                      <a:pt x="11" y="67"/>
                      <a:pt x="11" y="78"/>
                    </a:cubicBezTo>
                    <a:cubicBezTo>
                      <a:pt x="11" y="89"/>
                      <a:pt x="22" y="89"/>
                      <a:pt x="33" y="100"/>
                    </a:cubicBezTo>
                    <a:lnTo>
                      <a:pt x="67" y="134"/>
                    </a:lnTo>
                    <a:lnTo>
                      <a:pt x="67" y="144"/>
                    </a:lnTo>
                    <a:cubicBezTo>
                      <a:pt x="78" y="401"/>
                      <a:pt x="167" y="656"/>
                      <a:pt x="300" y="868"/>
                    </a:cubicBezTo>
                    <a:lnTo>
                      <a:pt x="322" y="890"/>
                    </a:lnTo>
                    <a:cubicBezTo>
                      <a:pt x="345" y="934"/>
                      <a:pt x="367" y="967"/>
                      <a:pt x="401" y="1001"/>
                    </a:cubicBezTo>
                    <a:lnTo>
                      <a:pt x="434" y="1034"/>
                    </a:lnTo>
                    <a:cubicBezTo>
                      <a:pt x="456" y="1079"/>
                      <a:pt x="478" y="1135"/>
                      <a:pt x="500" y="1190"/>
                    </a:cubicBezTo>
                    <a:cubicBezTo>
                      <a:pt x="507" y="1214"/>
                      <a:pt x="543" y="1232"/>
                      <a:pt x="571" y="1232"/>
                    </a:cubicBezTo>
                    <a:cubicBezTo>
                      <a:pt x="594" y="1232"/>
                      <a:pt x="611" y="1220"/>
                      <a:pt x="601" y="1190"/>
                    </a:cubicBezTo>
                    <a:cubicBezTo>
                      <a:pt x="589" y="1157"/>
                      <a:pt x="589" y="1123"/>
                      <a:pt x="579" y="1090"/>
                    </a:cubicBezTo>
                    <a:lnTo>
                      <a:pt x="579" y="1090"/>
                    </a:lnTo>
                    <a:cubicBezTo>
                      <a:pt x="586" y="1106"/>
                      <a:pt x="616" y="1122"/>
                      <a:pt x="641" y="1122"/>
                    </a:cubicBezTo>
                    <a:cubicBezTo>
                      <a:pt x="652" y="1122"/>
                      <a:pt x="661" y="1119"/>
                      <a:pt x="668" y="1112"/>
                    </a:cubicBezTo>
                    <a:cubicBezTo>
                      <a:pt x="700" y="1079"/>
                      <a:pt x="690" y="1046"/>
                      <a:pt x="668" y="1012"/>
                    </a:cubicBezTo>
                    <a:lnTo>
                      <a:pt x="656" y="1001"/>
                    </a:lnTo>
                    <a:cubicBezTo>
                      <a:pt x="579" y="745"/>
                      <a:pt x="579" y="478"/>
                      <a:pt x="579" y="223"/>
                    </a:cubicBezTo>
                    <a:cubicBezTo>
                      <a:pt x="579" y="201"/>
                      <a:pt x="545" y="179"/>
                      <a:pt x="522" y="179"/>
                    </a:cubicBezTo>
                    <a:cubicBezTo>
                      <a:pt x="510" y="179"/>
                      <a:pt x="500" y="185"/>
                      <a:pt x="500" y="200"/>
                    </a:cubicBezTo>
                    <a:cubicBezTo>
                      <a:pt x="490" y="367"/>
                      <a:pt x="490" y="545"/>
                      <a:pt x="500" y="712"/>
                    </a:cubicBezTo>
                    <a:cubicBezTo>
                      <a:pt x="490" y="623"/>
                      <a:pt x="467" y="522"/>
                      <a:pt x="456" y="423"/>
                    </a:cubicBezTo>
                    <a:cubicBezTo>
                      <a:pt x="450" y="405"/>
                      <a:pt x="431" y="393"/>
                      <a:pt x="415" y="393"/>
                    </a:cubicBezTo>
                    <a:cubicBezTo>
                      <a:pt x="401" y="393"/>
                      <a:pt x="389" y="402"/>
                      <a:pt x="389" y="423"/>
                    </a:cubicBezTo>
                    <a:cubicBezTo>
                      <a:pt x="401" y="522"/>
                      <a:pt x="411" y="634"/>
                      <a:pt x="423" y="745"/>
                    </a:cubicBezTo>
                    <a:cubicBezTo>
                      <a:pt x="411" y="700"/>
                      <a:pt x="389" y="668"/>
                      <a:pt x="367" y="623"/>
                    </a:cubicBezTo>
                    <a:cubicBezTo>
                      <a:pt x="360" y="609"/>
                      <a:pt x="331" y="595"/>
                      <a:pt x="307" y="595"/>
                    </a:cubicBezTo>
                    <a:cubicBezTo>
                      <a:pt x="294" y="595"/>
                      <a:pt x="282" y="599"/>
                      <a:pt x="278" y="611"/>
                    </a:cubicBezTo>
                    <a:lnTo>
                      <a:pt x="245" y="512"/>
                    </a:lnTo>
                    <a:cubicBezTo>
                      <a:pt x="200" y="401"/>
                      <a:pt x="167" y="289"/>
                      <a:pt x="144" y="167"/>
                    </a:cubicBezTo>
                    <a:lnTo>
                      <a:pt x="144" y="167"/>
                    </a:lnTo>
                    <a:lnTo>
                      <a:pt x="156" y="178"/>
                    </a:lnTo>
                    <a:lnTo>
                      <a:pt x="200" y="178"/>
                    </a:lnTo>
                    <a:cubicBezTo>
                      <a:pt x="211" y="167"/>
                      <a:pt x="223" y="156"/>
                      <a:pt x="223" y="144"/>
                    </a:cubicBezTo>
                    <a:lnTo>
                      <a:pt x="223" y="134"/>
                    </a:lnTo>
                    <a:lnTo>
                      <a:pt x="223" y="100"/>
                    </a:lnTo>
                    <a:cubicBezTo>
                      <a:pt x="223" y="89"/>
                      <a:pt x="211" y="89"/>
                      <a:pt x="211" y="78"/>
                    </a:cubicBezTo>
                    <a:cubicBezTo>
                      <a:pt x="200" y="78"/>
                      <a:pt x="200" y="67"/>
                      <a:pt x="200" y="67"/>
                    </a:cubicBezTo>
                    <a:cubicBezTo>
                      <a:pt x="189" y="55"/>
                      <a:pt x="178" y="45"/>
                      <a:pt x="167" y="45"/>
                    </a:cubicBezTo>
                    <a:lnTo>
                      <a:pt x="156" y="33"/>
                    </a:lnTo>
                    <a:cubicBezTo>
                      <a:pt x="144" y="33"/>
                      <a:pt x="134" y="22"/>
                      <a:pt x="122" y="22"/>
                    </a:cubicBezTo>
                    <a:cubicBezTo>
                      <a:pt x="111" y="22"/>
                      <a:pt x="100" y="11"/>
                      <a:pt x="89" y="11"/>
                    </a:cubicBezTo>
                    <a:cubicBezTo>
                      <a:pt x="78" y="11"/>
                      <a:pt x="67" y="0"/>
                      <a:pt x="5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90" name="Google Shape;3190;p8"/>
              <p:cNvSpPr/>
              <p:nvPr/>
            </p:nvSpPr>
            <p:spPr>
              <a:xfrm>
                <a:off x="1851373" y="2401093"/>
                <a:ext cx="226245" cy="175624"/>
              </a:xfrm>
              <a:custGeom>
                <a:avLst/>
                <a:gdLst/>
                <a:ahLst/>
                <a:cxnLst/>
                <a:rect l="l" t="t" r="r" b="b"/>
                <a:pathLst>
                  <a:path w="6485" h="5034" extrusionOk="0">
                    <a:moveTo>
                      <a:pt x="5180" y="1"/>
                    </a:moveTo>
                    <a:cubicBezTo>
                      <a:pt x="5048" y="1"/>
                      <a:pt x="4914" y="20"/>
                      <a:pt x="4783" y="62"/>
                    </a:cubicBezTo>
                    <a:cubicBezTo>
                      <a:pt x="4272" y="229"/>
                      <a:pt x="3926" y="529"/>
                      <a:pt x="3182" y="752"/>
                    </a:cubicBezTo>
                    <a:cubicBezTo>
                      <a:pt x="2436" y="985"/>
                      <a:pt x="2503" y="841"/>
                      <a:pt x="1691" y="1108"/>
                    </a:cubicBezTo>
                    <a:cubicBezTo>
                      <a:pt x="879" y="1363"/>
                      <a:pt x="579" y="1575"/>
                      <a:pt x="579" y="1575"/>
                    </a:cubicBezTo>
                    <a:lnTo>
                      <a:pt x="1" y="3510"/>
                    </a:lnTo>
                    <a:cubicBezTo>
                      <a:pt x="1" y="3510"/>
                      <a:pt x="824" y="4366"/>
                      <a:pt x="1091" y="4588"/>
                    </a:cubicBezTo>
                    <a:cubicBezTo>
                      <a:pt x="1368" y="4811"/>
                      <a:pt x="1980" y="5011"/>
                      <a:pt x="2592" y="5033"/>
                    </a:cubicBezTo>
                    <a:cubicBezTo>
                      <a:pt x="2603" y="5034"/>
                      <a:pt x="2615" y="5034"/>
                      <a:pt x="2627" y="5034"/>
                    </a:cubicBezTo>
                    <a:cubicBezTo>
                      <a:pt x="3250" y="5034"/>
                      <a:pt x="4455" y="4741"/>
                      <a:pt x="4739" y="4588"/>
                    </a:cubicBezTo>
                    <a:cubicBezTo>
                      <a:pt x="5028" y="4433"/>
                      <a:pt x="5428" y="4044"/>
                      <a:pt x="5628" y="3821"/>
                    </a:cubicBezTo>
                    <a:cubicBezTo>
                      <a:pt x="5829" y="3599"/>
                      <a:pt x="6040" y="3521"/>
                      <a:pt x="6084" y="3176"/>
                    </a:cubicBezTo>
                    <a:cubicBezTo>
                      <a:pt x="6129" y="2843"/>
                      <a:pt x="5918" y="2297"/>
                      <a:pt x="6017" y="1852"/>
                    </a:cubicBezTo>
                    <a:cubicBezTo>
                      <a:pt x="6129" y="1408"/>
                      <a:pt x="6484" y="618"/>
                      <a:pt x="6173" y="351"/>
                    </a:cubicBezTo>
                    <a:cubicBezTo>
                      <a:pt x="5941" y="161"/>
                      <a:pt x="5567" y="1"/>
                      <a:pt x="5180" y="1"/>
                    </a:cubicBezTo>
                    <a:close/>
                  </a:path>
                </a:pathLst>
              </a:custGeom>
              <a:solidFill>
                <a:srgbClr val="C0DB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91" name="Google Shape;3191;p8"/>
              <p:cNvSpPr/>
              <p:nvPr/>
            </p:nvSpPr>
            <p:spPr>
              <a:xfrm>
                <a:off x="1851757" y="2435074"/>
                <a:ext cx="157203" cy="121618"/>
              </a:xfrm>
              <a:custGeom>
                <a:avLst/>
                <a:gdLst/>
                <a:ahLst/>
                <a:cxnLst/>
                <a:rect l="l" t="t" r="r" b="b"/>
                <a:pathLst>
                  <a:path w="4506" h="3486" extrusionOk="0">
                    <a:moveTo>
                      <a:pt x="2147" y="0"/>
                    </a:moveTo>
                    <a:cubicBezTo>
                      <a:pt x="2025" y="22"/>
                      <a:pt x="1880" y="67"/>
                      <a:pt x="1680" y="134"/>
                    </a:cubicBezTo>
                    <a:cubicBezTo>
                      <a:pt x="868" y="389"/>
                      <a:pt x="568" y="601"/>
                      <a:pt x="568" y="601"/>
                    </a:cubicBezTo>
                    <a:lnTo>
                      <a:pt x="0" y="2480"/>
                    </a:lnTo>
                    <a:cubicBezTo>
                      <a:pt x="23" y="2502"/>
                      <a:pt x="34" y="2514"/>
                      <a:pt x="56" y="2525"/>
                    </a:cubicBezTo>
                    <a:cubicBezTo>
                      <a:pt x="156" y="2613"/>
                      <a:pt x="279" y="2658"/>
                      <a:pt x="390" y="2736"/>
                    </a:cubicBezTo>
                    <a:cubicBezTo>
                      <a:pt x="690" y="2947"/>
                      <a:pt x="991" y="3159"/>
                      <a:pt x="1335" y="3303"/>
                    </a:cubicBezTo>
                    <a:cubicBezTo>
                      <a:pt x="1535" y="3392"/>
                      <a:pt x="1747" y="3448"/>
                      <a:pt x="1958" y="3470"/>
                    </a:cubicBezTo>
                    <a:cubicBezTo>
                      <a:pt x="2033" y="3480"/>
                      <a:pt x="2109" y="3485"/>
                      <a:pt x="2186" y="3485"/>
                    </a:cubicBezTo>
                    <a:cubicBezTo>
                      <a:pt x="2358" y="3485"/>
                      <a:pt x="2530" y="3460"/>
                      <a:pt x="2692" y="3414"/>
                    </a:cubicBezTo>
                    <a:cubicBezTo>
                      <a:pt x="2770" y="3392"/>
                      <a:pt x="2848" y="3370"/>
                      <a:pt x="2914" y="3325"/>
                    </a:cubicBezTo>
                    <a:cubicBezTo>
                      <a:pt x="2993" y="3270"/>
                      <a:pt x="3048" y="3192"/>
                      <a:pt x="3115" y="3137"/>
                    </a:cubicBezTo>
                    <a:cubicBezTo>
                      <a:pt x="3260" y="3025"/>
                      <a:pt x="3460" y="3003"/>
                      <a:pt x="3638" y="2936"/>
                    </a:cubicBezTo>
                    <a:cubicBezTo>
                      <a:pt x="4060" y="2769"/>
                      <a:pt x="4305" y="2347"/>
                      <a:pt x="4439" y="1935"/>
                    </a:cubicBezTo>
                    <a:cubicBezTo>
                      <a:pt x="4471" y="1835"/>
                      <a:pt x="4505" y="1735"/>
                      <a:pt x="4505" y="1624"/>
                    </a:cubicBezTo>
                    <a:cubicBezTo>
                      <a:pt x="4483" y="1346"/>
                      <a:pt x="4205" y="1112"/>
                      <a:pt x="3905" y="1090"/>
                    </a:cubicBezTo>
                    <a:cubicBezTo>
                      <a:pt x="3874" y="1090"/>
                      <a:pt x="3840" y="1092"/>
                      <a:pt x="3805" y="1092"/>
                    </a:cubicBezTo>
                    <a:cubicBezTo>
                      <a:pt x="3751" y="1092"/>
                      <a:pt x="3696" y="1088"/>
                      <a:pt x="3648" y="1068"/>
                    </a:cubicBezTo>
                    <a:cubicBezTo>
                      <a:pt x="3571" y="1034"/>
                      <a:pt x="3515" y="967"/>
                      <a:pt x="3438" y="923"/>
                    </a:cubicBezTo>
                    <a:cubicBezTo>
                      <a:pt x="3270" y="846"/>
                      <a:pt x="3026" y="923"/>
                      <a:pt x="2870" y="823"/>
                    </a:cubicBezTo>
                    <a:cubicBezTo>
                      <a:pt x="2726" y="723"/>
                      <a:pt x="2714" y="545"/>
                      <a:pt x="2647" y="401"/>
                    </a:cubicBezTo>
                    <a:cubicBezTo>
                      <a:pt x="2548" y="211"/>
                      <a:pt x="2348" y="100"/>
                      <a:pt x="2147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92" name="Google Shape;3192;p8"/>
              <p:cNvSpPr/>
              <p:nvPr/>
            </p:nvSpPr>
            <p:spPr>
              <a:xfrm>
                <a:off x="1938664" y="2539425"/>
                <a:ext cx="65623" cy="16746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480" extrusionOk="0">
                    <a:moveTo>
                      <a:pt x="1480" y="1"/>
                    </a:moveTo>
                    <a:cubicBezTo>
                      <a:pt x="1236" y="45"/>
                      <a:pt x="979" y="79"/>
                      <a:pt x="724" y="90"/>
                    </a:cubicBezTo>
                    <a:cubicBezTo>
                      <a:pt x="690" y="112"/>
                      <a:pt x="657" y="123"/>
                      <a:pt x="624" y="146"/>
                    </a:cubicBezTo>
                    <a:cubicBezTo>
                      <a:pt x="624" y="156"/>
                      <a:pt x="613" y="156"/>
                      <a:pt x="613" y="168"/>
                    </a:cubicBezTo>
                    <a:cubicBezTo>
                      <a:pt x="913" y="146"/>
                      <a:pt x="1213" y="112"/>
                      <a:pt x="1503" y="45"/>
                    </a:cubicBezTo>
                    <a:cubicBezTo>
                      <a:pt x="1525" y="34"/>
                      <a:pt x="1503" y="1"/>
                      <a:pt x="1480" y="1"/>
                    </a:cubicBezTo>
                    <a:close/>
                    <a:moveTo>
                      <a:pt x="1836" y="245"/>
                    </a:moveTo>
                    <a:cubicBezTo>
                      <a:pt x="1536" y="324"/>
                      <a:pt x="1236" y="368"/>
                      <a:pt x="924" y="401"/>
                    </a:cubicBezTo>
                    <a:cubicBezTo>
                      <a:pt x="769" y="413"/>
                      <a:pt x="601" y="423"/>
                      <a:pt x="446" y="423"/>
                    </a:cubicBezTo>
                    <a:cubicBezTo>
                      <a:pt x="368" y="423"/>
                      <a:pt x="301" y="423"/>
                      <a:pt x="235" y="413"/>
                    </a:cubicBezTo>
                    <a:cubicBezTo>
                      <a:pt x="223" y="423"/>
                      <a:pt x="212" y="423"/>
                      <a:pt x="201" y="423"/>
                    </a:cubicBezTo>
                    <a:cubicBezTo>
                      <a:pt x="134" y="446"/>
                      <a:pt x="67" y="457"/>
                      <a:pt x="1" y="468"/>
                    </a:cubicBezTo>
                    <a:cubicBezTo>
                      <a:pt x="123" y="479"/>
                      <a:pt x="257" y="479"/>
                      <a:pt x="379" y="479"/>
                    </a:cubicBezTo>
                    <a:cubicBezTo>
                      <a:pt x="880" y="479"/>
                      <a:pt x="1380" y="413"/>
                      <a:pt x="1859" y="290"/>
                    </a:cubicBezTo>
                    <a:cubicBezTo>
                      <a:pt x="1881" y="279"/>
                      <a:pt x="1859" y="245"/>
                      <a:pt x="1836" y="245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93" name="Google Shape;3193;p8"/>
              <p:cNvSpPr/>
              <p:nvPr/>
            </p:nvSpPr>
            <p:spPr>
              <a:xfrm>
                <a:off x="1869236" y="2525853"/>
                <a:ext cx="94720" cy="29899"/>
              </a:xfrm>
              <a:custGeom>
                <a:avLst/>
                <a:gdLst/>
                <a:ahLst/>
                <a:cxnLst/>
                <a:rect l="l" t="t" r="r" b="b"/>
                <a:pathLst>
                  <a:path w="2715" h="857" extrusionOk="0">
                    <a:moveTo>
                      <a:pt x="189" y="1"/>
                    </a:moveTo>
                    <a:cubicBezTo>
                      <a:pt x="122" y="23"/>
                      <a:pt x="67" y="45"/>
                      <a:pt x="0" y="78"/>
                    </a:cubicBezTo>
                    <a:cubicBezTo>
                      <a:pt x="45" y="123"/>
                      <a:pt x="100" y="157"/>
                      <a:pt x="156" y="201"/>
                    </a:cubicBezTo>
                    <a:cubicBezTo>
                      <a:pt x="278" y="290"/>
                      <a:pt x="411" y="379"/>
                      <a:pt x="545" y="446"/>
                    </a:cubicBezTo>
                    <a:cubicBezTo>
                      <a:pt x="1001" y="690"/>
                      <a:pt x="1491" y="812"/>
                      <a:pt x="1991" y="857"/>
                    </a:cubicBezTo>
                    <a:cubicBezTo>
                      <a:pt x="2057" y="846"/>
                      <a:pt x="2124" y="835"/>
                      <a:pt x="2191" y="812"/>
                    </a:cubicBezTo>
                    <a:cubicBezTo>
                      <a:pt x="2202" y="812"/>
                      <a:pt x="2213" y="812"/>
                      <a:pt x="2225" y="802"/>
                    </a:cubicBezTo>
                    <a:cubicBezTo>
                      <a:pt x="1902" y="790"/>
                      <a:pt x="1590" y="746"/>
                      <a:pt x="1279" y="657"/>
                    </a:cubicBezTo>
                    <a:cubicBezTo>
                      <a:pt x="1012" y="579"/>
                      <a:pt x="757" y="468"/>
                      <a:pt x="523" y="323"/>
                    </a:cubicBezTo>
                    <a:cubicBezTo>
                      <a:pt x="411" y="256"/>
                      <a:pt x="300" y="179"/>
                      <a:pt x="200" y="90"/>
                    </a:cubicBezTo>
                    <a:lnTo>
                      <a:pt x="167" y="56"/>
                    </a:lnTo>
                    <a:lnTo>
                      <a:pt x="167" y="56"/>
                    </a:lnTo>
                    <a:cubicBezTo>
                      <a:pt x="322" y="134"/>
                      <a:pt x="478" y="201"/>
                      <a:pt x="634" y="256"/>
                    </a:cubicBezTo>
                    <a:cubicBezTo>
                      <a:pt x="1190" y="446"/>
                      <a:pt x="1791" y="557"/>
                      <a:pt x="2391" y="557"/>
                    </a:cubicBezTo>
                    <a:lnTo>
                      <a:pt x="2603" y="557"/>
                    </a:lnTo>
                    <a:cubicBezTo>
                      <a:pt x="2603" y="545"/>
                      <a:pt x="2614" y="545"/>
                      <a:pt x="2614" y="535"/>
                    </a:cubicBezTo>
                    <a:cubicBezTo>
                      <a:pt x="2647" y="512"/>
                      <a:pt x="2680" y="501"/>
                      <a:pt x="2714" y="479"/>
                    </a:cubicBezTo>
                    <a:lnTo>
                      <a:pt x="2670" y="479"/>
                    </a:lnTo>
                    <a:cubicBezTo>
                      <a:pt x="2591" y="490"/>
                      <a:pt x="2514" y="490"/>
                      <a:pt x="2447" y="490"/>
                    </a:cubicBezTo>
                    <a:cubicBezTo>
                      <a:pt x="1669" y="490"/>
                      <a:pt x="890" y="312"/>
                      <a:pt x="189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94" name="Google Shape;3194;p8"/>
              <p:cNvSpPr/>
              <p:nvPr/>
            </p:nvSpPr>
            <p:spPr>
              <a:xfrm>
                <a:off x="1895612" y="2495954"/>
                <a:ext cx="103267" cy="20235"/>
              </a:xfrm>
              <a:custGeom>
                <a:avLst/>
                <a:gdLst/>
                <a:ahLst/>
                <a:cxnLst/>
                <a:rect l="l" t="t" r="r" b="b"/>
                <a:pathLst>
                  <a:path w="2960" h="580" extrusionOk="0">
                    <a:moveTo>
                      <a:pt x="2903" y="1"/>
                    </a:moveTo>
                    <a:cubicBezTo>
                      <a:pt x="2648" y="45"/>
                      <a:pt x="2391" y="112"/>
                      <a:pt x="2136" y="179"/>
                    </a:cubicBezTo>
                    <a:cubicBezTo>
                      <a:pt x="1580" y="335"/>
                      <a:pt x="990" y="502"/>
                      <a:pt x="412" y="502"/>
                    </a:cubicBezTo>
                    <a:cubicBezTo>
                      <a:pt x="300" y="502"/>
                      <a:pt x="189" y="502"/>
                      <a:pt x="78" y="480"/>
                    </a:cubicBezTo>
                    <a:cubicBezTo>
                      <a:pt x="56" y="502"/>
                      <a:pt x="23" y="524"/>
                      <a:pt x="1" y="546"/>
                    </a:cubicBezTo>
                    <a:cubicBezTo>
                      <a:pt x="90" y="557"/>
                      <a:pt x="189" y="569"/>
                      <a:pt x="278" y="579"/>
                    </a:cubicBezTo>
                    <a:lnTo>
                      <a:pt x="468" y="579"/>
                    </a:lnTo>
                    <a:cubicBezTo>
                      <a:pt x="1313" y="579"/>
                      <a:pt x="2114" y="235"/>
                      <a:pt x="2925" y="45"/>
                    </a:cubicBezTo>
                    <a:cubicBezTo>
                      <a:pt x="2959" y="35"/>
                      <a:pt x="2937" y="1"/>
                      <a:pt x="2903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95" name="Google Shape;3195;p8"/>
              <p:cNvSpPr/>
              <p:nvPr/>
            </p:nvSpPr>
            <p:spPr>
              <a:xfrm>
                <a:off x="1984473" y="2469195"/>
                <a:ext cx="13606" cy="4291"/>
              </a:xfrm>
              <a:custGeom>
                <a:avLst/>
                <a:gdLst/>
                <a:ahLst/>
                <a:cxnLst/>
                <a:rect l="l" t="t" r="r" b="b"/>
                <a:pathLst>
                  <a:path w="390" h="123" extrusionOk="0">
                    <a:moveTo>
                      <a:pt x="334" y="1"/>
                    </a:moveTo>
                    <a:cubicBezTo>
                      <a:pt x="223" y="34"/>
                      <a:pt x="111" y="78"/>
                      <a:pt x="0" y="112"/>
                    </a:cubicBezTo>
                    <a:lnTo>
                      <a:pt x="101" y="112"/>
                    </a:lnTo>
                    <a:cubicBezTo>
                      <a:pt x="123" y="112"/>
                      <a:pt x="134" y="112"/>
                      <a:pt x="145" y="123"/>
                    </a:cubicBezTo>
                    <a:cubicBezTo>
                      <a:pt x="223" y="90"/>
                      <a:pt x="289" y="68"/>
                      <a:pt x="368" y="45"/>
                    </a:cubicBezTo>
                    <a:cubicBezTo>
                      <a:pt x="390" y="34"/>
                      <a:pt x="368" y="1"/>
                      <a:pt x="345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96" name="Google Shape;3196;p8"/>
              <p:cNvSpPr/>
              <p:nvPr/>
            </p:nvSpPr>
            <p:spPr>
              <a:xfrm>
                <a:off x="1910370" y="2473102"/>
                <a:ext cx="79195" cy="24840"/>
              </a:xfrm>
              <a:custGeom>
                <a:avLst/>
                <a:gdLst/>
                <a:ahLst/>
                <a:cxnLst/>
                <a:rect l="l" t="t" r="r" b="b"/>
                <a:pathLst>
                  <a:path w="2270" h="712" extrusionOk="0">
                    <a:moveTo>
                      <a:pt x="2124" y="0"/>
                    </a:moveTo>
                    <a:cubicBezTo>
                      <a:pt x="1980" y="45"/>
                      <a:pt x="1835" y="89"/>
                      <a:pt x="1701" y="134"/>
                    </a:cubicBezTo>
                    <a:cubicBezTo>
                      <a:pt x="1257" y="278"/>
                      <a:pt x="823" y="423"/>
                      <a:pt x="389" y="556"/>
                    </a:cubicBezTo>
                    <a:cubicBezTo>
                      <a:pt x="278" y="579"/>
                      <a:pt x="167" y="611"/>
                      <a:pt x="55" y="623"/>
                    </a:cubicBezTo>
                    <a:cubicBezTo>
                      <a:pt x="33" y="656"/>
                      <a:pt x="22" y="690"/>
                      <a:pt x="0" y="712"/>
                    </a:cubicBezTo>
                    <a:cubicBezTo>
                      <a:pt x="144" y="700"/>
                      <a:pt x="278" y="668"/>
                      <a:pt x="411" y="634"/>
                    </a:cubicBezTo>
                    <a:cubicBezTo>
                      <a:pt x="634" y="567"/>
                      <a:pt x="856" y="490"/>
                      <a:pt x="1079" y="411"/>
                    </a:cubicBezTo>
                    <a:cubicBezTo>
                      <a:pt x="1479" y="278"/>
                      <a:pt x="1879" y="144"/>
                      <a:pt x="2269" y="11"/>
                    </a:cubicBezTo>
                    <a:cubicBezTo>
                      <a:pt x="2258" y="0"/>
                      <a:pt x="2247" y="0"/>
                      <a:pt x="2225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97" name="Google Shape;3197;p8"/>
              <p:cNvSpPr/>
              <p:nvPr/>
            </p:nvSpPr>
            <p:spPr>
              <a:xfrm>
                <a:off x="2000765" y="2512666"/>
                <a:ext cx="9734" cy="3524"/>
              </a:xfrm>
              <a:custGeom>
                <a:avLst/>
                <a:gdLst/>
                <a:ahLst/>
                <a:cxnLst/>
                <a:rect l="l" t="t" r="r" b="b"/>
                <a:pathLst>
                  <a:path w="279" h="101" extrusionOk="0">
                    <a:moveTo>
                      <a:pt x="234" y="1"/>
                    </a:moveTo>
                    <a:lnTo>
                      <a:pt x="34" y="34"/>
                    </a:lnTo>
                    <a:lnTo>
                      <a:pt x="0" y="100"/>
                    </a:lnTo>
                    <a:cubicBezTo>
                      <a:pt x="123" y="78"/>
                      <a:pt x="245" y="45"/>
                      <a:pt x="267" y="34"/>
                    </a:cubicBezTo>
                    <a:cubicBezTo>
                      <a:pt x="279" y="23"/>
                      <a:pt x="256" y="1"/>
                      <a:pt x="245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98" name="Google Shape;3198;p8"/>
              <p:cNvSpPr/>
              <p:nvPr/>
            </p:nvSpPr>
            <p:spPr>
              <a:xfrm>
                <a:off x="1885110" y="2513817"/>
                <a:ext cx="116873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3350" h="357" extrusionOk="0">
                    <a:moveTo>
                      <a:pt x="3349" y="1"/>
                    </a:moveTo>
                    <a:cubicBezTo>
                      <a:pt x="3271" y="23"/>
                      <a:pt x="3182" y="45"/>
                      <a:pt x="3093" y="57"/>
                    </a:cubicBezTo>
                    <a:cubicBezTo>
                      <a:pt x="2949" y="90"/>
                      <a:pt x="2804" y="112"/>
                      <a:pt x="2648" y="134"/>
                    </a:cubicBezTo>
                    <a:cubicBezTo>
                      <a:pt x="2114" y="212"/>
                      <a:pt x="1570" y="268"/>
                      <a:pt x="1036" y="279"/>
                    </a:cubicBezTo>
                    <a:lnTo>
                      <a:pt x="813" y="279"/>
                    </a:lnTo>
                    <a:cubicBezTo>
                      <a:pt x="613" y="279"/>
                      <a:pt x="423" y="268"/>
                      <a:pt x="246" y="223"/>
                    </a:cubicBezTo>
                    <a:cubicBezTo>
                      <a:pt x="190" y="212"/>
                      <a:pt x="146" y="190"/>
                      <a:pt x="90" y="168"/>
                    </a:cubicBezTo>
                    <a:cubicBezTo>
                      <a:pt x="57" y="190"/>
                      <a:pt x="35" y="201"/>
                      <a:pt x="1" y="223"/>
                    </a:cubicBezTo>
                    <a:cubicBezTo>
                      <a:pt x="68" y="257"/>
                      <a:pt x="146" y="279"/>
                      <a:pt x="213" y="301"/>
                    </a:cubicBezTo>
                    <a:cubicBezTo>
                      <a:pt x="401" y="346"/>
                      <a:pt x="601" y="356"/>
                      <a:pt x="802" y="356"/>
                    </a:cubicBezTo>
                    <a:lnTo>
                      <a:pt x="1024" y="356"/>
                    </a:lnTo>
                    <a:cubicBezTo>
                      <a:pt x="1313" y="346"/>
                      <a:pt x="1602" y="334"/>
                      <a:pt x="1892" y="301"/>
                    </a:cubicBezTo>
                    <a:cubicBezTo>
                      <a:pt x="2170" y="279"/>
                      <a:pt x="2459" y="235"/>
                      <a:pt x="2737" y="190"/>
                    </a:cubicBezTo>
                    <a:cubicBezTo>
                      <a:pt x="2882" y="168"/>
                      <a:pt x="3015" y="134"/>
                      <a:pt x="3160" y="101"/>
                    </a:cubicBezTo>
                    <a:cubicBezTo>
                      <a:pt x="3193" y="101"/>
                      <a:pt x="3260" y="90"/>
                      <a:pt x="3315" y="67"/>
                    </a:cubicBezTo>
                    <a:lnTo>
                      <a:pt x="3349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99" name="Google Shape;3199;p8"/>
              <p:cNvSpPr/>
              <p:nvPr/>
            </p:nvSpPr>
            <p:spPr>
              <a:xfrm>
                <a:off x="1965842" y="2464555"/>
                <a:ext cx="5094" cy="2372"/>
              </a:xfrm>
              <a:custGeom>
                <a:avLst/>
                <a:gdLst/>
                <a:ahLst/>
                <a:cxnLst/>
                <a:rect l="l" t="t" r="r" b="b"/>
                <a:pathLst>
                  <a:path w="146" h="68" extrusionOk="0">
                    <a:moveTo>
                      <a:pt x="89" y="1"/>
                    </a:moveTo>
                    <a:cubicBezTo>
                      <a:pt x="79" y="1"/>
                      <a:pt x="79" y="1"/>
                      <a:pt x="67" y="11"/>
                    </a:cubicBezTo>
                    <a:lnTo>
                      <a:pt x="0" y="45"/>
                    </a:lnTo>
                    <a:cubicBezTo>
                      <a:pt x="45" y="45"/>
                      <a:pt x="89" y="56"/>
                      <a:pt x="134" y="67"/>
                    </a:cubicBezTo>
                    <a:cubicBezTo>
                      <a:pt x="145" y="45"/>
                      <a:pt x="111" y="1"/>
                      <a:pt x="89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00" name="Google Shape;3200;p8"/>
              <p:cNvSpPr/>
              <p:nvPr/>
            </p:nvSpPr>
            <p:spPr>
              <a:xfrm>
                <a:off x="1915010" y="2466090"/>
                <a:ext cx="55506" cy="21386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613" extrusionOk="0">
                    <a:moveTo>
                      <a:pt x="1457" y="1"/>
                    </a:moveTo>
                    <a:cubicBezTo>
                      <a:pt x="1202" y="123"/>
                      <a:pt x="935" y="234"/>
                      <a:pt x="656" y="335"/>
                    </a:cubicBezTo>
                    <a:cubicBezTo>
                      <a:pt x="512" y="390"/>
                      <a:pt x="367" y="446"/>
                      <a:pt x="212" y="490"/>
                    </a:cubicBezTo>
                    <a:cubicBezTo>
                      <a:pt x="156" y="501"/>
                      <a:pt x="90" y="523"/>
                      <a:pt x="23" y="535"/>
                    </a:cubicBezTo>
                    <a:cubicBezTo>
                      <a:pt x="23" y="557"/>
                      <a:pt x="11" y="579"/>
                      <a:pt x="1" y="612"/>
                    </a:cubicBezTo>
                    <a:cubicBezTo>
                      <a:pt x="78" y="602"/>
                      <a:pt x="156" y="590"/>
                      <a:pt x="234" y="568"/>
                    </a:cubicBezTo>
                    <a:cubicBezTo>
                      <a:pt x="379" y="535"/>
                      <a:pt x="535" y="479"/>
                      <a:pt x="679" y="424"/>
                    </a:cubicBezTo>
                    <a:cubicBezTo>
                      <a:pt x="990" y="312"/>
                      <a:pt x="1291" y="190"/>
                      <a:pt x="1580" y="34"/>
                    </a:cubicBezTo>
                    <a:cubicBezTo>
                      <a:pt x="1580" y="23"/>
                      <a:pt x="1580" y="23"/>
                      <a:pt x="1591" y="23"/>
                    </a:cubicBezTo>
                    <a:cubicBezTo>
                      <a:pt x="1546" y="12"/>
                      <a:pt x="1502" y="1"/>
                      <a:pt x="1457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01" name="Google Shape;3201;p8"/>
              <p:cNvSpPr/>
              <p:nvPr/>
            </p:nvSpPr>
            <p:spPr>
              <a:xfrm>
                <a:off x="1948747" y="2448646"/>
                <a:ext cx="43923" cy="13606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390" extrusionOk="0">
                    <a:moveTo>
                      <a:pt x="1202" y="0"/>
                    </a:moveTo>
                    <a:cubicBezTo>
                      <a:pt x="791" y="56"/>
                      <a:pt x="379" y="156"/>
                      <a:pt x="1" y="345"/>
                    </a:cubicBezTo>
                    <a:cubicBezTo>
                      <a:pt x="12" y="356"/>
                      <a:pt x="23" y="368"/>
                      <a:pt x="35" y="390"/>
                    </a:cubicBezTo>
                    <a:cubicBezTo>
                      <a:pt x="413" y="222"/>
                      <a:pt x="813" y="101"/>
                      <a:pt x="1224" y="45"/>
                    </a:cubicBezTo>
                    <a:cubicBezTo>
                      <a:pt x="1258" y="45"/>
                      <a:pt x="1236" y="0"/>
                      <a:pt x="1214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02" name="Google Shape;3202;p8"/>
              <p:cNvSpPr/>
              <p:nvPr/>
            </p:nvSpPr>
            <p:spPr>
              <a:xfrm>
                <a:off x="1946444" y="2460682"/>
                <a:ext cx="3524" cy="2372"/>
              </a:xfrm>
              <a:custGeom>
                <a:avLst/>
                <a:gdLst/>
                <a:ahLst/>
                <a:cxnLst/>
                <a:rect l="l" t="t" r="r" b="b"/>
                <a:pathLst>
                  <a:path w="101" h="68" extrusionOk="0">
                    <a:moveTo>
                      <a:pt x="67" y="0"/>
                    </a:moveTo>
                    <a:cubicBezTo>
                      <a:pt x="56" y="0"/>
                      <a:pt x="34" y="11"/>
                      <a:pt x="22" y="23"/>
                    </a:cubicBezTo>
                    <a:cubicBezTo>
                      <a:pt x="0" y="33"/>
                      <a:pt x="22" y="67"/>
                      <a:pt x="45" y="67"/>
                    </a:cubicBezTo>
                    <a:lnTo>
                      <a:pt x="56" y="55"/>
                    </a:lnTo>
                    <a:cubicBezTo>
                      <a:pt x="67" y="55"/>
                      <a:pt x="89" y="45"/>
                      <a:pt x="101" y="45"/>
                    </a:cubicBezTo>
                    <a:cubicBezTo>
                      <a:pt x="89" y="23"/>
                      <a:pt x="78" y="11"/>
                      <a:pt x="67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03" name="Google Shape;3203;p8"/>
              <p:cNvSpPr/>
              <p:nvPr/>
            </p:nvSpPr>
            <p:spPr>
              <a:xfrm>
                <a:off x="1944490" y="2437377"/>
                <a:ext cx="36527" cy="15176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435" extrusionOk="0">
                    <a:moveTo>
                      <a:pt x="990" y="1"/>
                    </a:moveTo>
                    <a:cubicBezTo>
                      <a:pt x="790" y="56"/>
                      <a:pt x="579" y="123"/>
                      <a:pt x="379" y="201"/>
                    </a:cubicBezTo>
                    <a:cubicBezTo>
                      <a:pt x="246" y="256"/>
                      <a:pt x="123" y="301"/>
                      <a:pt x="1" y="368"/>
                    </a:cubicBezTo>
                    <a:lnTo>
                      <a:pt x="34" y="434"/>
                    </a:lnTo>
                    <a:cubicBezTo>
                      <a:pt x="345" y="279"/>
                      <a:pt x="679" y="157"/>
                      <a:pt x="1024" y="45"/>
                    </a:cubicBezTo>
                    <a:cubicBezTo>
                      <a:pt x="1046" y="34"/>
                      <a:pt x="1024" y="1"/>
                      <a:pt x="1002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04" name="Google Shape;3204;p8"/>
              <p:cNvSpPr/>
              <p:nvPr/>
            </p:nvSpPr>
            <p:spPr>
              <a:xfrm>
                <a:off x="1919685" y="2450181"/>
                <a:ext cx="25991" cy="15560"/>
              </a:xfrm>
              <a:custGeom>
                <a:avLst/>
                <a:gdLst/>
                <a:ahLst/>
                <a:cxnLst/>
                <a:rect l="l" t="t" r="r" b="b"/>
                <a:pathLst>
                  <a:path w="745" h="446" extrusionOk="0">
                    <a:moveTo>
                      <a:pt x="712" y="1"/>
                    </a:moveTo>
                    <a:cubicBezTo>
                      <a:pt x="656" y="23"/>
                      <a:pt x="611" y="45"/>
                      <a:pt x="556" y="67"/>
                    </a:cubicBezTo>
                    <a:cubicBezTo>
                      <a:pt x="389" y="146"/>
                      <a:pt x="233" y="235"/>
                      <a:pt x="67" y="312"/>
                    </a:cubicBezTo>
                    <a:cubicBezTo>
                      <a:pt x="45" y="324"/>
                      <a:pt x="33" y="334"/>
                      <a:pt x="11" y="334"/>
                    </a:cubicBezTo>
                    <a:cubicBezTo>
                      <a:pt x="11" y="379"/>
                      <a:pt x="0" y="413"/>
                      <a:pt x="0" y="445"/>
                    </a:cubicBezTo>
                    <a:cubicBezTo>
                      <a:pt x="211" y="368"/>
                      <a:pt x="401" y="245"/>
                      <a:pt x="601" y="146"/>
                    </a:cubicBezTo>
                    <a:cubicBezTo>
                      <a:pt x="645" y="112"/>
                      <a:pt x="690" y="90"/>
                      <a:pt x="745" y="67"/>
                    </a:cubicBezTo>
                    <a:lnTo>
                      <a:pt x="712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05" name="Google Shape;3205;p8"/>
              <p:cNvSpPr/>
              <p:nvPr/>
            </p:nvSpPr>
            <p:spPr>
              <a:xfrm>
                <a:off x="1920836" y="2447843"/>
                <a:ext cx="17514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268" extrusionOk="0">
                    <a:moveTo>
                      <a:pt x="400" y="1"/>
                    </a:moveTo>
                    <a:cubicBezTo>
                      <a:pt x="279" y="68"/>
                      <a:pt x="145" y="124"/>
                      <a:pt x="0" y="168"/>
                    </a:cubicBezTo>
                    <a:lnTo>
                      <a:pt x="0" y="268"/>
                    </a:lnTo>
                    <a:cubicBezTo>
                      <a:pt x="167" y="223"/>
                      <a:pt x="323" y="157"/>
                      <a:pt x="457" y="68"/>
                    </a:cubicBezTo>
                    <a:cubicBezTo>
                      <a:pt x="501" y="45"/>
                      <a:pt x="457" y="1"/>
                      <a:pt x="423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06" name="Google Shape;3206;p8"/>
              <p:cNvSpPr/>
              <p:nvPr/>
            </p:nvSpPr>
            <p:spPr>
              <a:xfrm>
                <a:off x="1902973" y="2500629"/>
                <a:ext cx="30282" cy="7780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23" extrusionOk="0">
                    <a:moveTo>
                      <a:pt x="779" y="0"/>
                    </a:moveTo>
                    <a:cubicBezTo>
                      <a:pt x="779" y="0"/>
                      <a:pt x="768" y="0"/>
                      <a:pt x="768" y="12"/>
                    </a:cubicBezTo>
                    <a:cubicBezTo>
                      <a:pt x="568" y="89"/>
                      <a:pt x="346" y="123"/>
                      <a:pt x="134" y="123"/>
                    </a:cubicBezTo>
                    <a:lnTo>
                      <a:pt x="79" y="123"/>
                    </a:lnTo>
                    <a:cubicBezTo>
                      <a:pt x="57" y="156"/>
                      <a:pt x="34" y="190"/>
                      <a:pt x="0" y="212"/>
                    </a:cubicBezTo>
                    <a:cubicBezTo>
                      <a:pt x="45" y="223"/>
                      <a:pt x="79" y="223"/>
                      <a:pt x="112" y="223"/>
                    </a:cubicBezTo>
                    <a:cubicBezTo>
                      <a:pt x="356" y="223"/>
                      <a:pt x="613" y="168"/>
                      <a:pt x="824" y="79"/>
                    </a:cubicBezTo>
                    <a:cubicBezTo>
                      <a:pt x="868" y="67"/>
                      <a:pt x="824" y="0"/>
                      <a:pt x="779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07" name="Google Shape;3207;p8"/>
              <p:cNvSpPr/>
              <p:nvPr/>
            </p:nvSpPr>
            <p:spPr>
              <a:xfrm>
                <a:off x="1738439" y="2362367"/>
                <a:ext cx="184729" cy="175798"/>
              </a:xfrm>
              <a:custGeom>
                <a:avLst/>
                <a:gdLst/>
                <a:ahLst/>
                <a:cxnLst/>
                <a:rect l="l" t="t" r="r" b="b"/>
                <a:pathLst>
                  <a:path w="5295" h="5039" extrusionOk="0">
                    <a:moveTo>
                      <a:pt x="4886" y="0"/>
                    </a:moveTo>
                    <a:cubicBezTo>
                      <a:pt x="4822" y="0"/>
                      <a:pt x="4735" y="24"/>
                      <a:pt x="4595" y="60"/>
                    </a:cubicBezTo>
                    <a:cubicBezTo>
                      <a:pt x="4472" y="82"/>
                      <a:pt x="4383" y="82"/>
                      <a:pt x="4316" y="82"/>
                    </a:cubicBezTo>
                    <a:cubicBezTo>
                      <a:pt x="4292" y="80"/>
                      <a:pt x="4271" y="78"/>
                      <a:pt x="4250" y="78"/>
                    </a:cubicBezTo>
                    <a:cubicBezTo>
                      <a:pt x="4164" y="78"/>
                      <a:pt x="4093" y="109"/>
                      <a:pt x="3949" y="271"/>
                    </a:cubicBezTo>
                    <a:cubicBezTo>
                      <a:pt x="3683" y="572"/>
                      <a:pt x="3538" y="894"/>
                      <a:pt x="3248" y="1272"/>
                    </a:cubicBezTo>
                    <a:cubicBezTo>
                      <a:pt x="2959" y="1650"/>
                      <a:pt x="2837" y="2284"/>
                      <a:pt x="2214" y="2507"/>
                    </a:cubicBezTo>
                    <a:cubicBezTo>
                      <a:pt x="1602" y="2718"/>
                      <a:pt x="1914" y="2784"/>
                      <a:pt x="1358" y="2796"/>
                    </a:cubicBezTo>
                    <a:cubicBezTo>
                      <a:pt x="1336" y="2797"/>
                      <a:pt x="1315" y="2798"/>
                      <a:pt x="1296" y="2798"/>
                    </a:cubicBezTo>
                    <a:cubicBezTo>
                      <a:pt x="1122" y="2798"/>
                      <a:pt x="1015" y="2758"/>
                      <a:pt x="935" y="2718"/>
                    </a:cubicBezTo>
                    <a:cubicBezTo>
                      <a:pt x="857" y="2685"/>
                      <a:pt x="805" y="2649"/>
                      <a:pt x="738" y="2649"/>
                    </a:cubicBezTo>
                    <a:cubicBezTo>
                      <a:pt x="691" y="2649"/>
                      <a:pt x="635" y="2667"/>
                      <a:pt x="557" y="2718"/>
                    </a:cubicBezTo>
                    <a:cubicBezTo>
                      <a:pt x="245" y="2918"/>
                      <a:pt x="112" y="2729"/>
                      <a:pt x="57" y="3219"/>
                    </a:cubicBezTo>
                    <a:cubicBezTo>
                      <a:pt x="1" y="3708"/>
                      <a:pt x="1" y="3730"/>
                      <a:pt x="223" y="4175"/>
                    </a:cubicBezTo>
                    <a:cubicBezTo>
                      <a:pt x="446" y="4631"/>
                      <a:pt x="613" y="4843"/>
                      <a:pt x="1124" y="4843"/>
                    </a:cubicBezTo>
                    <a:cubicBezTo>
                      <a:pt x="1624" y="4853"/>
                      <a:pt x="2259" y="4964"/>
                      <a:pt x="2581" y="5009"/>
                    </a:cubicBezTo>
                    <a:cubicBezTo>
                      <a:pt x="2702" y="5030"/>
                      <a:pt x="2763" y="5038"/>
                      <a:pt x="2801" y="5038"/>
                    </a:cubicBezTo>
                    <a:cubicBezTo>
                      <a:pt x="2865" y="5038"/>
                      <a:pt x="2862" y="5015"/>
                      <a:pt x="2959" y="4987"/>
                    </a:cubicBezTo>
                    <a:cubicBezTo>
                      <a:pt x="4328" y="4653"/>
                      <a:pt x="4939" y="4253"/>
                      <a:pt x="5117" y="3374"/>
                    </a:cubicBezTo>
                    <a:cubicBezTo>
                      <a:pt x="5295" y="2495"/>
                      <a:pt x="5273" y="2340"/>
                      <a:pt x="5095" y="1840"/>
                    </a:cubicBezTo>
                    <a:cubicBezTo>
                      <a:pt x="4917" y="1339"/>
                      <a:pt x="4906" y="1339"/>
                      <a:pt x="4950" y="1083"/>
                    </a:cubicBezTo>
                    <a:cubicBezTo>
                      <a:pt x="4995" y="827"/>
                      <a:pt x="5273" y="394"/>
                      <a:pt x="5117" y="182"/>
                    </a:cubicBezTo>
                    <a:cubicBezTo>
                      <a:pt x="5025" y="50"/>
                      <a:pt x="4979" y="0"/>
                      <a:pt x="4886" y="0"/>
                    </a:cubicBez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08" name="Google Shape;3208;p8"/>
              <p:cNvSpPr/>
              <p:nvPr/>
            </p:nvSpPr>
            <p:spPr>
              <a:xfrm>
                <a:off x="1759407" y="2395441"/>
                <a:ext cx="163762" cy="142725"/>
              </a:xfrm>
              <a:custGeom>
                <a:avLst/>
                <a:gdLst/>
                <a:ahLst/>
                <a:cxnLst/>
                <a:rect l="l" t="t" r="r" b="b"/>
                <a:pathLst>
                  <a:path w="4694" h="4091" extrusionOk="0">
                    <a:moveTo>
                      <a:pt x="4351" y="1"/>
                    </a:moveTo>
                    <a:cubicBezTo>
                      <a:pt x="4225" y="1"/>
                      <a:pt x="4113" y="96"/>
                      <a:pt x="4060" y="190"/>
                    </a:cubicBezTo>
                    <a:cubicBezTo>
                      <a:pt x="3982" y="324"/>
                      <a:pt x="3960" y="469"/>
                      <a:pt x="3882" y="602"/>
                    </a:cubicBezTo>
                    <a:cubicBezTo>
                      <a:pt x="3737" y="892"/>
                      <a:pt x="3381" y="1058"/>
                      <a:pt x="3259" y="1359"/>
                    </a:cubicBezTo>
                    <a:cubicBezTo>
                      <a:pt x="3203" y="1481"/>
                      <a:pt x="3193" y="1603"/>
                      <a:pt x="3181" y="1725"/>
                    </a:cubicBezTo>
                    <a:cubicBezTo>
                      <a:pt x="3148" y="1915"/>
                      <a:pt x="3092" y="2093"/>
                      <a:pt x="3003" y="2259"/>
                    </a:cubicBezTo>
                    <a:cubicBezTo>
                      <a:pt x="2959" y="2360"/>
                      <a:pt x="2892" y="2459"/>
                      <a:pt x="2815" y="2538"/>
                    </a:cubicBezTo>
                    <a:cubicBezTo>
                      <a:pt x="2736" y="2615"/>
                      <a:pt x="2637" y="2671"/>
                      <a:pt x="2536" y="2726"/>
                    </a:cubicBezTo>
                    <a:cubicBezTo>
                      <a:pt x="2380" y="2815"/>
                      <a:pt x="2225" y="2904"/>
                      <a:pt x="2058" y="2993"/>
                    </a:cubicBezTo>
                    <a:cubicBezTo>
                      <a:pt x="1992" y="3038"/>
                      <a:pt x="1913" y="3082"/>
                      <a:pt x="1836" y="3094"/>
                    </a:cubicBezTo>
                    <a:cubicBezTo>
                      <a:pt x="1747" y="3116"/>
                      <a:pt x="1669" y="3116"/>
                      <a:pt x="1580" y="3116"/>
                    </a:cubicBezTo>
                    <a:cubicBezTo>
                      <a:pt x="1195" y="3116"/>
                      <a:pt x="820" y="3249"/>
                      <a:pt x="438" y="3249"/>
                    </a:cubicBezTo>
                    <a:cubicBezTo>
                      <a:pt x="377" y="3249"/>
                      <a:pt x="317" y="3245"/>
                      <a:pt x="257" y="3238"/>
                    </a:cubicBezTo>
                    <a:cubicBezTo>
                      <a:pt x="234" y="3238"/>
                      <a:pt x="207" y="3233"/>
                      <a:pt x="181" y="3233"/>
                    </a:cubicBezTo>
                    <a:cubicBezTo>
                      <a:pt x="169" y="3233"/>
                      <a:pt x="156" y="3234"/>
                      <a:pt x="145" y="3238"/>
                    </a:cubicBezTo>
                    <a:cubicBezTo>
                      <a:pt x="45" y="3260"/>
                      <a:pt x="12" y="3383"/>
                      <a:pt x="0" y="3472"/>
                    </a:cubicBezTo>
                    <a:cubicBezTo>
                      <a:pt x="0" y="3572"/>
                      <a:pt x="0" y="3672"/>
                      <a:pt x="12" y="3772"/>
                    </a:cubicBezTo>
                    <a:cubicBezTo>
                      <a:pt x="134" y="3850"/>
                      <a:pt x="301" y="3895"/>
                      <a:pt x="523" y="3895"/>
                    </a:cubicBezTo>
                    <a:cubicBezTo>
                      <a:pt x="1023" y="3905"/>
                      <a:pt x="1658" y="4016"/>
                      <a:pt x="1980" y="4061"/>
                    </a:cubicBezTo>
                    <a:cubicBezTo>
                      <a:pt x="2101" y="4082"/>
                      <a:pt x="2162" y="4090"/>
                      <a:pt x="2200" y="4090"/>
                    </a:cubicBezTo>
                    <a:cubicBezTo>
                      <a:pt x="2264" y="4090"/>
                      <a:pt x="2261" y="4067"/>
                      <a:pt x="2358" y="4039"/>
                    </a:cubicBezTo>
                    <a:cubicBezTo>
                      <a:pt x="3727" y="3705"/>
                      <a:pt x="4338" y="3305"/>
                      <a:pt x="4516" y="2426"/>
                    </a:cubicBezTo>
                    <a:cubicBezTo>
                      <a:pt x="4694" y="1547"/>
                      <a:pt x="4672" y="1392"/>
                      <a:pt x="4494" y="892"/>
                    </a:cubicBezTo>
                    <a:cubicBezTo>
                      <a:pt x="4316" y="391"/>
                      <a:pt x="4305" y="391"/>
                      <a:pt x="4349" y="135"/>
                    </a:cubicBezTo>
                    <a:lnTo>
                      <a:pt x="4382" y="2"/>
                    </a:lnTo>
                    <a:lnTo>
                      <a:pt x="4372" y="2"/>
                    </a:lnTo>
                    <a:cubicBezTo>
                      <a:pt x="4365" y="1"/>
                      <a:pt x="4358" y="1"/>
                      <a:pt x="4351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09" name="Google Shape;3209;p8"/>
              <p:cNvSpPr/>
              <p:nvPr/>
            </p:nvSpPr>
            <p:spPr>
              <a:xfrm>
                <a:off x="1894844" y="2378415"/>
                <a:ext cx="9699" cy="38062"/>
              </a:xfrm>
              <a:custGeom>
                <a:avLst/>
                <a:gdLst/>
                <a:ahLst/>
                <a:cxnLst/>
                <a:rect l="l" t="t" r="r" b="b"/>
                <a:pathLst>
                  <a:path w="278" h="1091" extrusionOk="0">
                    <a:moveTo>
                      <a:pt x="167" y="0"/>
                    </a:moveTo>
                    <a:cubicBezTo>
                      <a:pt x="156" y="0"/>
                      <a:pt x="144" y="11"/>
                      <a:pt x="156" y="23"/>
                    </a:cubicBezTo>
                    <a:cubicBezTo>
                      <a:pt x="211" y="122"/>
                      <a:pt x="211" y="223"/>
                      <a:pt x="211" y="334"/>
                    </a:cubicBezTo>
                    <a:cubicBezTo>
                      <a:pt x="211" y="423"/>
                      <a:pt x="201" y="512"/>
                      <a:pt x="178" y="601"/>
                    </a:cubicBezTo>
                    <a:cubicBezTo>
                      <a:pt x="168" y="630"/>
                      <a:pt x="167" y="669"/>
                      <a:pt x="159" y="701"/>
                    </a:cubicBezTo>
                    <a:lnTo>
                      <a:pt x="159" y="701"/>
                    </a:lnTo>
                    <a:cubicBezTo>
                      <a:pt x="163" y="694"/>
                      <a:pt x="170" y="686"/>
                      <a:pt x="178" y="678"/>
                    </a:cubicBezTo>
                    <a:cubicBezTo>
                      <a:pt x="189" y="656"/>
                      <a:pt x="211" y="623"/>
                      <a:pt x="233" y="601"/>
                    </a:cubicBezTo>
                    <a:cubicBezTo>
                      <a:pt x="245" y="556"/>
                      <a:pt x="245" y="512"/>
                      <a:pt x="256" y="478"/>
                    </a:cubicBezTo>
                    <a:cubicBezTo>
                      <a:pt x="267" y="322"/>
                      <a:pt x="278" y="145"/>
                      <a:pt x="189" y="11"/>
                    </a:cubicBezTo>
                    <a:cubicBezTo>
                      <a:pt x="178" y="0"/>
                      <a:pt x="178" y="0"/>
                      <a:pt x="167" y="0"/>
                    </a:cubicBezTo>
                    <a:close/>
                    <a:moveTo>
                      <a:pt x="159" y="701"/>
                    </a:moveTo>
                    <a:cubicBezTo>
                      <a:pt x="157" y="705"/>
                      <a:pt x="156" y="708"/>
                      <a:pt x="156" y="712"/>
                    </a:cubicBezTo>
                    <a:cubicBezTo>
                      <a:pt x="157" y="709"/>
                      <a:pt x="158" y="705"/>
                      <a:pt x="159" y="701"/>
                    </a:cubicBezTo>
                    <a:close/>
                    <a:moveTo>
                      <a:pt x="23" y="1034"/>
                    </a:moveTo>
                    <a:cubicBezTo>
                      <a:pt x="11" y="1034"/>
                      <a:pt x="0" y="1046"/>
                      <a:pt x="0" y="1057"/>
                    </a:cubicBezTo>
                    <a:lnTo>
                      <a:pt x="0" y="1090"/>
                    </a:lnTo>
                    <a:cubicBezTo>
                      <a:pt x="11" y="1068"/>
                      <a:pt x="23" y="1057"/>
                      <a:pt x="33" y="1034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10" name="Google Shape;3210;p8"/>
              <p:cNvSpPr/>
              <p:nvPr/>
            </p:nvSpPr>
            <p:spPr>
              <a:xfrm>
                <a:off x="1841290" y="2536320"/>
                <a:ext cx="419" cy="45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3" extrusionOk="0">
                    <a:moveTo>
                      <a:pt x="0" y="1"/>
                    </a:moveTo>
                    <a:lnTo>
                      <a:pt x="0" y="12"/>
                    </a:lnTo>
                    <a:cubicBezTo>
                      <a:pt x="0" y="1"/>
                      <a:pt x="0" y="1"/>
                      <a:pt x="11" y="1"/>
                    </a:cubicBezTo>
                    <a:close/>
                  </a:path>
                </a:pathLst>
              </a:custGeom>
              <a:solidFill>
                <a:srgbClr val="CCD4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11" name="Google Shape;3211;p8"/>
              <p:cNvSpPr/>
              <p:nvPr/>
            </p:nvSpPr>
            <p:spPr>
              <a:xfrm>
                <a:off x="1841290" y="2536320"/>
                <a:ext cx="419" cy="45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3" extrusionOk="0">
                    <a:moveTo>
                      <a:pt x="0" y="1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"/>
                    </a:lnTo>
                    <a:close/>
                    <a:moveTo>
                      <a:pt x="11" y="1"/>
                    </a:moveTo>
                    <a:lnTo>
                      <a:pt x="11" y="1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12" name="Google Shape;3212;p8"/>
              <p:cNvSpPr/>
              <p:nvPr/>
            </p:nvSpPr>
            <p:spPr>
              <a:xfrm>
                <a:off x="1834313" y="2399348"/>
                <a:ext cx="68693" cy="138957"/>
              </a:xfrm>
              <a:custGeom>
                <a:avLst/>
                <a:gdLst/>
                <a:ahLst/>
                <a:cxnLst/>
                <a:rect l="l" t="t" r="r" b="b"/>
                <a:pathLst>
                  <a:path w="1969" h="3983" extrusionOk="0">
                    <a:moveTo>
                      <a:pt x="1424" y="2614"/>
                    </a:moveTo>
                    <a:lnTo>
                      <a:pt x="1424" y="2614"/>
                    </a:lnTo>
                    <a:cubicBezTo>
                      <a:pt x="1379" y="2748"/>
                      <a:pt x="1323" y="2881"/>
                      <a:pt x="1246" y="3015"/>
                    </a:cubicBezTo>
                    <a:cubicBezTo>
                      <a:pt x="1145" y="3182"/>
                      <a:pt x="1024" y="3315"/>
                      <a:pt x="878" y="3437"/>
                    </a:cubicBezTo>
                    <a:cubicBezTo>
                      <a:pt x="1112" y="3193"/>
                      <a:pt x="1290" y="2903"/>
                      <a:pt x="1424" y="2614"/>
                    </a:cubicBezTo>
                    <a:close/>
                    <a:moveTo>
                      <a:pt x="1968" y="1"/>
                    </a:moveTo>
                    <a:lnTo>
                      <a:pt x="1968" y="1"/>
                    </a:lnTo>
                    <a:cubicBezTo>
                      <a:pt x="1946" y="23"/>
                      <a:pt x="1924" y="56"/>
                      <a:pt x="1913" y="78"/>
                    </a:cubicBezTo>
                    <a:cubicBezTo>
                      <a:pt x="1902" y="90"/>
                      <a:pt x="1891" y="101"/>
                      <a:pt x="1891" y="112"/>
                    </a:cubicBezTo>
                    <a:cubicBezTo>
                      <a:pt x="1857" y="234"/>
                      <a:pt x="1824" y="345"/>
                      <a:pt x="1802" y="457"/>
                    </a:cubicBezTo>
                    <a:cubicBezTo>
                      <a:pt x="1791" y="446"/>
                      <a:pt x="1780" y="434"/>
                      <a:pt x="1768" y="434"/>
                    </a:cubicBezTo>
                    <a:cubicBezTo>
                      <a:pt x="1758" y="457"/>
                      <a:pt x="1746" y="468"/>
                      <a:pt x="1735" y="490"/>
                    </a:cubicBezTo>
                    <a:cubicBezTo>
                      <a:pt x="1735" y="557"/>
                      <a:pt x="1746" y="612"/>
                      <a:pt x="1746" y="679"/>
                    </a:cubicBezTo>
                    <a:cubicBezTo>
                      <a:pt x="1713" y="802"/>
                      <a:pt x="1702" y="924"/>
                      <a:pt x="1691" y="1046"/>
                    </a:cubicBezTo>
                    <a:cubicBezTo>
                      <a:pt x="1679" y="1235"/>
                      <a:pt x="1679" y="1425"/>
                      <a:pt x="1646" y="1613"/>
                    </a:cubicBezTo>
                    <a:cubicBezTo>
                      <a:pt x="1590" y="1981"/>
                      <a:pt x="1479" y="2337"/>
                      <a:pt x="1313" y="2670"/>
                    </a:cubicBezTo>
                    <a:cubicBezTo>
                      <a:pt x="1145" y="2992"/>
                      <a:pt x="935" y="3293"/>
                      <a:pt x="656" y="3538"/>
                    </a:cubicBezTo>
                    <a:cubicBezTo>
                      <a:pt x="567" y="3627"/>
                      <a:pt x="456" y="3704"/>
                      <a:pt x="345" y="3771"/>
                    </a:cubicBezTo>
                    <a:cubicBezTo>
                      <a:pt x="233" y="3838"/>
                      <a:pt x="112" y="3904"/>
                      <a:pt x="0" y="3971"/>
                    </a:cubicBezTo>
                    <a:cubicBezTo>
                      <a:pt x="23" y="3983"/>
                      <a:pt x="33" y="3983"/>
                      <a:pt x="45" y="3983"/>
                    </a:cubicBezTo>
                    <a:cubicBezTo>
                      <a:pt x="112" y="3983"/>
                      <a:pt x="112" y="3960"/>
                      <a:pt x="200" y="3938"/>
                    </a:cubicBezTo>
                    <a:lnTo>
                      <a:pt x="200" y="3927"/>
                    </a:lnTo>
                    <a:lnTo>
                      <a:pt x="211" y="3927"/>
                    </a:lnTo>
                    <a:cubicBezTo>
                      <a:pt x="233" y="3927"/>
                      <a:pt x="267" y="3916"/>
                      <a:pt x="289" y="3916"/>
                    </a:cubicBezTo>
                    <a:cubicBezTo>
                      <a:pt x="289" y="3904"/>
                      <a:pt x="300" y="3904"/>
                      <a:pt x="312" y="3894"/>
                    </a:cubicBezTo>
                    <a:cubicBezTo>
                      <a:pt x="478" y="3805"/>
                      <a:pt x="645" y="3716"/>
                      <a:pt x="801" y="3615"/>
                    </a:cubicBezTo>
                    <a:cubicBezTo>
                      <a:pt x="1056" y="3449"/>
                      <a:pt x="1246" y="3226"/>
                      <a:pt x="1379" y="2959"/>
                    </a:cubicBezTo>
                    <a:cubicBezTo>
                      <a:pt x="1513" y="2703"/>
                      <a:pt x="1590" y="2426"/>
                      <a:pt x="1646" y="2147"/>
                    </a:cubicBezTo>
                    <a:cubicBezTo>
                      <a:pt x="1702" y="1870"/>
                      <a:pt x="1758" y="1591"/>
                      <a:pt x="1802" y="1302"/>
                    </a:cubicBezTo>
                    <a:cubicBezTo>
                      <a:pt x="1835" y="1069"/>
                      <a:pt x="1857" y="824"/>
                      <a:pt x="1835" y="590"/>
                    </a:cubicBezTo>
                    <a:cubicBezTo>
                      <a:pt x="1847" y="523"/>
                      <a:pt x="1869" y="457"/>
                      <a:pt x="1879" y="390"/>
                    </a:cubicBezTo>
                    <a:cubicBezTo>
                      <a:pt x="1913" y="256"/>
                      <a:pt x="1946" y="134"/>
                      <a:pt x="1968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13" name="Google Shape;3213;p8"/>
              <p:cNvSpPr/>
              <p:nvPr/>
            </p:nvSpPr>
            <p:spPr>
              <a:xfrm>
                <a:off x="1797436" y="2532866"/>
                <a:ext cx="7780" cy="802"/>
              </a:xfrm>
              <a:custGeom>
                <a:avLst/>
                <a:gdLst/>
                <a:ahLst/>
                <a:cxnLst/>
                <a:rect l="l" t="t" r="r" b="b"/>
                <a:pathLst>
                  <a:path w="223" h="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79" y="11"/>
                      <a:pt x="156" y="11"/>
                      <a:pt x="223" y="22"/>
                    </a:cubicBezTo>
                    <a:lnTo>
                      <a:pt x="223" y="22"/>
                    </a:lnTo>
                    <a:cubicBezTo>
                      <a:pt x="156" y="11"/>
                      <a:pt x="79" y="11"/>
                      <a:pt x="0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14" name="Google Shape;3214;p8"/>
              <p:cNvSpPr/>
              <p:nvPr/>
            </p:nvSpPr>
            <p:spPr>
              <a:xfrm>
                <a:off x="1792761" y="2469997"/>
                <a:ext cx="29550" cy="36876"/>
              </a:xfrm>
              <a:custGeom>
                <a:avLst/>
                <a:gdLst/>
                <a:ahLst/>
                <a:cxnLst/>
                <a:rect l="l" t="t" r="r" b="b"/>
                <a:pathLst>
                  <a:path w="847" h="1057" extrusionOk="0">
                    <a:moveTo>
                      <a:pt x="769" y="478"/>
                    </a:moveTo>
                    <a:cubicBezTo>
                      <a:pt x="757" y="478"/>
                      <a:pt x="746" y="490"/>
                      <a:pt x="735" y="500"/>
                    </a:cubicBezTo>
                    <a:cubicBezTo>
                      <a:pt x="635" y="645"/>
                      <a:pt x="579" y="812"/>
                      <a:pt x="524" y="979"/>
                    </a:cubicBezTo>
                    <a:lnTo>
                      <a:pt x="646" y="979"/>
                    </a:lnTo>
                    <a:cubicBezTo>
                      <a:pt x="690" y="834"/>
                      <a:pt x="746" y="690"/>
                      <a:pt x="824" y="556"/>
                    </a:cubicBezTo>
                    <a:cubicBezTo>
                      <a:pt x="846" y="523"/>
                      <a:pt x="802" y="478"/>
                      <a:pt x="769" y="478"/>
                    </a:cubicBezTo>
                    <a:close/>
                    <a:moveTo>
                      <a:pt x="690" y="134"/>
                    </a:moveTo>
                    <a:lnTo>
                      <a:pt x="680" y="144"/>
                    </a:lnTo>
                    <a:cubicBezTo>
                      <a:pt x="423" y="378"/>
                      <a:pt x="268" y="690"/>
                      <a:pt x="245" y="1012"/>
                    </a:cubicBezTo>
                    <a:cubicBezTo>
                      <a:pt x="279" y="1012"/>
                      <a:pt x="312" y="1001"/>
                      <a:pt x="346" y="1001"/>
                    </a:cubicBezTo>
                    <a:cubicBezTo>
                      <a:pt x="368" y="700"/>
                      <a:pt x="502" y="411"/>
                      <a:pt x="724" y="189"/>
                    </a:cubicBezTo>
                    <a:cubicBezTo>
                      <a:pt x="746" y="167"/>
                      <a:pt x="713" y="134"/>
                      <a:pt x="690" y="134"/>
                    </a:cubicBezTo>
                    <a:close/>
                    <a:moveTo>
                      <a:pt x="413" y="0"/>
                    </a:moveTo>
                    <a:cubicBezTo>
                      <a:pt x="57" y="223"/>
                      <a:pt x="1" y="623"/>
                      <a:pt x="12" y="990"/>
                    </a:cubicBezTo>
                    <a:lnTo>
                      <a:pt x="12" y="1056"/>
                    </a:lnTo>
                    <a:cubicBezTo>
                      <a:pt x="45" y="1046"/>
                      <a:pt x="79" y="1046"/>
                      <a:pt x="101" y="1034"/>
                    </a:cubicBezTo>
                    <a:cubicBezTo>
                      <a:pt x="90" y="690"/>
                      <a:pt x="112" y="267"/>
                      <a:pt x="446" y="33"/>
                    </a:cubicBezTo>
                    <a:cubicBezTo>
                      <a:pt x="457" y="22"/>
                      <a:pt x="435" y="0"/>
                      <a:pt x="413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15" name="Google Shape;3215;p8"/>
              <p:cNvSpPr/>
              <p:nvPr/>
            </p:nvSpPr>
            <p:spPr>
              <a:xfrm>
                <a:off x="1793179" y="2504118"/>
                <a:ext cx="22119" cy="29550"/>
              </a:xfrm>
              <a:custGeom>
                <a:avLst/>
                <a:gdLst/>
                <a:ahLst/>
                <a:cxnLst/>
                <a:rect l="l" t="t" r="r" b="b"/>
                <a:pathLst>
                  <a:path w="634" h="847" extrusionOk="0">
                    <a:moveTo>
                      <a:pt x="512" y="1"/>
                    </a:moveTo>
                    <a:cubicBezTo>
                      <a:pt x="478" y="101"/>
                      <a:pt x="445" y="190"/>
                      <a:pt x="423" y="290"/>
                    </a:cubicBezTo>
                    <a:cubicBezTo>
                      <a:pt x="401" y="357"/>
                      <a:pt x="378" y="434"/>
                      <a:pt x="345" y="501"/>
                    </a:cubicBezTo>
                    <a:cubicBezTo>
                      <a:pt x="345" y="390"/>
                      <a:pt x="334" y="290"/>
                      <a:pt x="334" y="190"/>
                    </a:cubicBezTo>
                    <a:cubicBezTo>
                      <a:pt x="322" y="134"/>
                      <a:pt x="322" y="78"/>
                      <a:pt x="334" y="23"/>
                    </a:cubicBezTo>
                    <a:cubicBezTo>
                      <a:pt x="300" y="23"/>
                      <a:pt x="267" y="34"/>
                      <a:pt x="233" y="34"/>
                    </a:cubicBezTo>
                    <a:lnTo>
                      <a:pt x="233" y="78"/>
                    </a:lnTo>
                    <a:cubicBezTo>
                      <a:pt x="223" y="256"/>
                      <a:pt x="267" y="446"/>
                      <a:pt x="256" y="624"/>
                    </a:cubicBezTo>
                    <a:cubicBezTo>
                      <a:pt x="245" y="679"/>
                      <a:pt x="233" y="746"/>
                      <a:pt x="211" y="802"/>
                    </a:cubicBezTo>
                    <a:cubicBezTo>
                      <a:pt x="201" y="735"/>
                      <a:pt x="178" y="668"/>
                      <a:pt x="167" y="602"/>
                    </a:cubicBezTo>
                    <a:cubicBezTo>
                      <a:pt x="134" y="424"/>
                      <a:pt x="100" y="246"/>
                      <a:pt x="89" y="68"/>
                    </a:cubicBezTo>
                    <a:lnTo>
                      <a:pt x="89" y="56"/>
                    </a:lnTo>
                    <a:cubicBezTo>
                      <a:pt x="67" y="68"/>
                      <a:pt x="33" y="68"/>
                      <a:pt x="0" y="78"/>
                    </a:cubicBezTo>
                    <a:cubicBezTo>
                      <a:pt x="11" y="246"/>
                      <a:pt x="33" y="401"/>
                      <a:pt x="67" y="568"/>
                    </a:cubicBezTo>
                    <a:cubicBezTo>
                      <a:pt x="78" y="657"/>
                      <a:pt x="100" y="735"/>
                      <a:pt x="122" y="824"/>
                    </a:cubicBezTo>
                    <a:cubicBezTo>
                      <a:pt x="201" y="835"/>
                      <a:pt x="278" y="835"/>
                      <a:pt x="345" y="846"/>
                    </a:cubicBezTo>
                    <a:cubicBezTo>
                      <a:pt x="423" y="713"/>
                      <a:pt x="467" y="568"/>
                      <a:pt x="512" y="434"/>
                    </a:cubicBezTo>
                    <a:cubicBezTo>
                      <a:pt x="556" y="290"/>
                      <a:pt x="589" y="145"/>
                      <a:pt x="634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16" name="Google Shape;3216;p8"/>
              <p:cNvSpPr/>
              <p:nvPr/>
            </p:nvSpPr>
            <p:spPr>
              <a:xfrm>
                <a:off x="1786550" y="2531680"/>
                <a:ext cx="5896" cy="419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7" y="12"/>
                      <a:pt x="112" y="12"/>
                      <a:pt x="168" y="12"/>
                    </a:cubicBezTo>
                    <a:lnTo>
                      <a:pt x="168" y="12"/>
                    </a:lnTo>
                    <a:cubicBezTo>
                      <a:pt x="112" y="12"/>
                      <a:pt x="57" y="12"/>
                      <a:pt x="1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17" name="Google Shape;3217;p8"/>
              <p:cNvSpPr/>
              <p:nvPr/>
            </p:nvSpPr>
            <p:spPr>
              <a:xfrm>
                <a:off x="1758640" y="2476975"/>
                <a:ext cx="21735" cy="31852"/>
              </a:xfrm>
              <a:custGeom>
                <a:avLst/>
                <a:gdLst/>
                <a:ahLst/>
                <a:cxnLst/>
                <a:rect l="l" t="t" r="r" b="b"/>
                <a:pathLst>
                  <a:path w="623" h="913" extrusionOk="0">
                    <a:moveTo>
                      <a:pt x="34" y="23"/>
                    </a:moveTo>
                    <a:cubicBezTo>
                      <a:pt x="12" y="23"/>
                      <a:pt x="0" y="33"/>
                      <a:pt x="0" y="56"/>
                    </a:cubicBezTo>
                    <a:cubicBezTo>
                      <a:pt x="22" y="267"/>
                      <a:pt x="56" y="468"/>
                      <a:pt x="89" y="668"/>
                    </a:cubicBezTo>
                    <a:cubicBezTo>
                      <a:pt x="101" y="745"/>
                      <a:pt x="111" y="834"/>
                      <a:pt x="133" y="912"/>
                    </a:cubicBezTo>
                    <a:cubicBezTo>
                      <a:pt x="145" y="912"/>
                      <a:pt x="156" y="901"/>
                      <a:pt x="167" y="901"/>
                    </a:cubicBezTo>
                    <a:lnTo>
                      <a:pt x="234" y="901"/>
                    </a:lnTo>
                    <a:cubicBezTo>
                      <a:pt x="222" y="823"/>
                      <a:pt x="222" y="734"/>
                      <a:pt x="200" y="668"/>
                    </a:cubicBezTo>
                    <a:cubicBezTo>
                      <a:pt x="178" y="468"/>
                      <a:pt x="145" y="267"/>
                      <a:pt x="101" y="67"/>
                    </a:cubicBezTo>
                    <a:cubicBezTo>
                      <a:pt x="89" y="45"/>
                      <a:pt x="56" y="23"/>
                      <a:pt x="34" y="23"/>
                    </a:cubicBezTo>
                    <a:close/>
                    <a:moveTo>
                      <a:pt x="601" y="0"/>
                    </a:moveTo>
                    <a:cubicBezTo>
                      <a:pt x="590" y="0"/>
                      <a:pt x="590" y="0"/>
                      <a:pt x="590" y="11"/>
                    </a:cubicBezTo>
                    <a:cubicBezTo>
                      <a:pt x="489" y="122"/>
                      <a:pt x="467" y="267"/>
                      <a:pt x="479" y="411"/>
                    </a:cubicBezTo>
                    <a:cubicBezTo>
                      <a:pt x="489" y="579"/>
                      <a:pt x="523" y="745"/>
                      <a:pt x="568" y="912"/>
                    </a:cubicBezTo>
                    <a:lnTo>
                      <a:pt x="623" y="912"/>
                    </a:lnTo>
                    <a:cubicBezTo>
                      <a:pt x="578" y="767"/>
                      <a:pt x="556" y="623"/>
                      <a:pt x="534" y="490"/>
                    </a:cubicBezTo>
                    <a:cubicBezTo>
                      <a:pt x="512" y="334"/>
                      <a:pt x="523" y="167"/>
                      <a:pt x="623" y="33"/>
                    </a:cubicBezTo>
                    <a:cubicBezTo>
                      <a:pt x="623" y="23"/>
                      <a:pt x="612" y="0"/>
                      <a:pt x="601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18" name="Google Shape;3218;p8"/>
              <p:cNvSpPr/>
              <p:nvPr/>
            </p:nvSpPr>
            <p:spPr>
              <a:xfrm>
                <a:off x="1763280" y="2508374"/>
                <a:ext cx="29166" cy="23724"/>
              </a:xfrm>
              <a:custGeom>
                <a:avLst/>
                <a:gdLst/>
                <a:ahLst/>
                <a:cxnLst/>
                <a:rect l="l" t="t" r="r" b="b"/>
                <a:pathLst>
                  <a:path w="836" h="680" extrusionOk="0">
                    <a:moveTo>
                      <a:pt x="34" y="1"/>
                    </a:moveTo>
                    <a:cubicBezTo>
                      <a:pt x="23" y="1"/>
                      <a:pt x="12" y="12"/>
                      <a:pt x="0" y="12"/>
                    </a:cubicBezTo>
                    <a:cubicBezTo>
                      <a:pt x="23" y="112"/>
                      <a:pt x="57" y="213"/>
                      <a:pt x="123" y="290"/>
                    </a:cubicBezTo>
                    <a:cubicBezTo>
                      <a:pt x="245" y="435"/>
                      <a:pt x="457" y="468"/>
                      <a:pt x="601" y="601"/>
                    </a:cubicBezTo>
                    <a:lnTo>
                      <a:pt x="668" y="668"/>
                    </a:lnTo>
                    <a:cubicBezTo>
                      <a:pt x="724" y="680"/>
                      <a:pt x="779" y="680"/>
                      <a:pt x="835" y="680"/>
                    </a:cubicBezTo>
                    <a:cubicBezTo>
                      <a:pt x="690" y="480"/>
                      <a:pt x="579" y="268"/>
                      <a:pt x="501" y="45"/>
                    </a:cubicBezTo>
                    <a:cubicBezTo>
                      <a:pt x="501" y="35"/>
                      <a:pt x="501" y="23"/>
                      <a:pt x="490" y="12"/>
                    </a:cubicBezTo>
                    <a:lnTo>
                      <a:pt x="435" y="12"/>
                    </a:lnTo>
                    <a:cubicBezTo>
                      <a:pt x="490" y="190"/>
                      <a:pt x="568" y="357"/>
                      <a:pt x="657" y="524"/>
                    </a:cubicBezTo>
                    <a:cubicBezTo>
                      <a:pt x="601" y="468"/>
                      <a:pt x="534" y="435"/>
                      <a:pt x="457" y="391"/>
                    </a:cubicBezTo>
                    <a:cubicBezTo>
                      <a:pt x="379" y="357"/>
                      <a:pt x="290" y="324"/>
                      <a:pt x="223" y="257"/>
                    </a:cubicBezTo>
                    <a:cubicBezTo>
                      <a:pt x="156" y="190"/>
                      <a:pt x="123" y="101"/>
                      <a:pt x="101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19" name="Google Shape;3219;p8"/>
              <p:cNvSpPr/>
              <p:nvPr/>
            </p:nvSpPr>
            <p:spPr>
              <a:xfrm>
                <a:off x="1828486" y="2537087"/>
                <a:ext cx="419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" extrusionOk="0">
                    <a:moveTo>
                      <a:pt x="12" y="1"/>
                    </a:moveTo>
                    <a:lnTo>
                      <a:pt x="12" y="1"/>
                    </a:lnTo>
                    <a:lnTo>
                      <a:pt x="12" y="1"/>
                    </a:lnTo>
                    <a:close/>
                    <a:moveTo>
                      <a:pt x="0" y="1"/>
                    </a:moveTo>
                    <a:lnTo>
                      <a:pt x="12" y="1"/>
                    </a:lnTo>
                    <a:lnTo>
                      <a:pt x="0" y="1"/>
                    </a:lnTo>
                    <a:close/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20" name="Google Shape;3220;p8"/>
              <p:cNvSpPr/>
              <p:nvPr/>
            </p:nvSpPr>
            <p:spPr>
              <a:xfrm>
                <a:off x="1828486" y="2537087"/>
                <a:ext cx="419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0" y="1"/>
                    </a:lnTo>
                    <a:close/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21" name="Google Shape;3221;p8"/>
              <p:cNvSpPr/>
              <p:nvPr/>
            </p:nvSpPr>
            <p:spPr>
              <a:xfrm>
                <a:off x="1826149" y="2434272"/>
                <a:ext cx="65205" cy="103651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2971" extrusionOk="0">
                    <a:moveTo>
                      <a:pt x="1780" y="1"/>
                    </a:moveTo>
                    <a:cubicBezTo>
                      <a:pt x="1780" y="1"/>
                      <a:pt x="1769" y="12"/>
                      <a:pt x="1769" y="23"/>
                    </a:cubicBezTo>
                    <a:cubicBezTo>
                      <a:pt x="1780" y="312"/>
                      <a:pt x="1713" y="612"/>
                      <a:pt x="1602" y="891"/>
                    </a:cubicBezTo>
                    <a:cubicBezTo>
                      <a:pt x="1413" y="1391"/>
                      <a:pt x="1124" y="1870"/>
                      <a:pt x="746" y="2281"/>
                    </a:cubicBezTo>
                    <a:cubicBezTo>
                      <a:pt x="556" y="2481"/>
                      <a:pt x="356" y="2670"/>
                      <a:pt x="134" y="2848"/>
                    </a:cubicBezTo>
                    <a:cubicBezTo>
                      <a:pt x="89" y="2881"/>
                      <a:pt x="45" y="2903"/>
                      <a:pt x="0" y="2937"/>
                    </a:cubicBezTo>
                    <a:cubicBezTo>
                      <a:pt x="23" y="2948"/>
                      <a:pt x="45" y="2948"/>
                      <a:pt x="67" y="2948"/>
                    </a:cubicBezTo>
                    <a:lnTo>
                      <a:pt x="79" y="2948"/>
                    </a:lnTo>
                    <a:cubicBezTo>
                      <a:pt x="111" y="2959"/>
                      <a:pt x="145" y="2959"/>
                      <a:pt x="178" y="2970"/>
                    </a:cubicBezTo>
                    <a:cubicBezTo>
                      <a:pt x="223" y="2937"/>
                      <a:pt x="267" y="2903"/>
                      <a:pt x="301" y="2870"/>
                    </a:cubicBezTo>
                    <a:cubicBezTo>
                      <a:pt x="757" y="2503"/>
                      <a:pt x="1124" y="2058"/>
                      <a:pt x="1402" y="1569"/>
                    </a:cubicBezTo>
                    <a:cubicBezTo>
                      <a:pt x="1658" y="1102"/>
                      <a:pt x="1869" y="568"/>
                      <a:pt x="1824" y="34"/>
                    </a:cubicBezTo>
                    <a:cubicBezTo>
                      <a:pt x="1824" y="12"/>
                      <a:pt x="1802" y="1"/>
                      <a:pt x="1780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22" name="Google Shape;3222;p8"/>
              <p:cNvSpPr/>
              <p:nvPr/>
            </p:nvSpPr>
            <p:spPr>
              <a:xfrm>
                <a:off x="1872341" y="2416827"/>
                <a:ext cx="38411" cy="11021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3159" extrusionOk="0">
                    <a:moveTo>
                      <a:pt x="979" y="0"/>
                    </a:moveTo>
                    <a:cubicBezTo>
                      <a:pt x="967" y="0"/>
                      <a:pt x="967" y="12"/>
                      <a:pt x="967" y="22"/>
                    </a:cubicBezTo>
                    <a:cubicBezTo>
                      <a:pt x="967" y="323"/>
                      <a:pt x="990" y="623"/>
                      <a:pt x="967" y="924"/>
                    </a:cubicBezTo>
                    <a:cubicBezTo>
                      <a:pt x="957" y="1191"/>
                      <a:pt x="923" y="1457"/>
                      <a:pt x="846" y="1713"/>
                    </a:cubicBezTo>
                    <a:cubicBezTo>
                      <a:pt x="767" y="1958"/>
                      <a:pt x="668" y="2192"/>
                      <a:pt x="534" y="2414"/>
                    </a:cubicBezTo>
                    <a:cubicBezTo>
                      <a:pt x="401" y="2647"/>
                      <a:pt x="256" y="2859"/>
                      <a:pt x="78" y="3070"/>
                    </a:cubicBezTo>
                    <a:cubicBezTo>
                      <a:pt x="55" y="3104"/>
                      <a:pt x="33" y="3136"/>
                      <a:pt x="0" y="3159"/>
                    </a:cubicBezTo>
                    <a:cubicBezTo>
                      <a:pt x="89" y="3126"/>
                      <a:pt x="167" y="3092"/>
                      <a:pt x="245" y="3059"/>
                    </a:cubicBezTo>
                    <a:cubicBezTo>
                      <a:pt x="567" y="2636"/>
                      <a:pt x="834" y="2169"/>
                      <a:pt x="967" y="1668"/>
                    </a:cubicBezTo>
                    <a:cubicBezTo>
                      <a:pt x="1101" y="1134"/>
                      <a:pt x="1079" y="578"/>
                      <a:pt x="1034" y="34"/>
                    </a:cubicBezTo>
                    <a:cubicBezTo>
                      <a:pt x="1023" y="12"/>
                      <a:pt x="1001" y="0"/>
                      <a:pt x="979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23" name="Google Shape;3223;p8"/>
              <p:cNvSpPr/>
              <p:nvPr/>
            </p:nvSpPr>
            <p:spPr>
              <a:xfrm>
                <a:off x="1816066" y="2535169"/>
                <a:ext cx="6245" cy="1186"/>
              </a:xfrm>
              <a:custGeom>
                <a:avLst/>
                <a:gdLst/>
                <a:ahLst/>
                <a:cxnLst/>
                <a:rect l="l" t="t" r="r" b="b"/>
                <a:pathLst>
                  <a:path w="179" h="3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67" y="11"/>
                      <a:pt x="123" y="23"/>
                      <a:pt x="178" y="34"/>
                    </a:cubicBezTo>
                    <a:lnTo>
                      <a:pt x="178" y="34"/>
                    </a:lnTo>
                    <a:cubicBezTo>
                      <a:pt x="123" y="23"/>
                      <a:pt x="67" y="11"/>
                      <a:pt x="0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24" name="Google Shape;3224;p8"/>
              <p:cNvSpPr/>
              <p:nvPr/>
            </p:nvSpPr>
            <p:spPr>
              <a:xfrm>
                <a:off x="1815682" y="2535169"/>
                <a:ext cx="419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11" y="1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CCD4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25" name="Google Shape;3225;p8"/>
              <p:cNvSpPr/>
              <p:nvPr/>
            </p:nvSpPr>
            <p:spPr>
              <a:xfrm>
                <a:off x="1851373" y="2459496"/>
                <a:ext cx="16711" cy="28747"/>
              </a:xfrm>
              <a:custGeom>
                <a:avLst/>
                <a:gdLst/>
                <a:ahLst/>
                <a:cxnLst/>
                <a:rect l="l" t="t" r="r" b="b"/>
                <a:pathLst>
                  <a:path w="479" h="824" extrusionOk="0">
                    <a:moveTo>
                      <a:pt x="434" y="0"/>
                    </a:moveTo>
                    <a:cubicBezTo>
                      <a:pt x="423" y="0"/>
                      <a:pt x="423" y="0"/>
                      <a:pt x="412" y="12"/>
                    </a:cubicBezTo>
                    <a:cubicBezTo>
                      <a:pt x="234" y="134"/>
                      <a:pt x="167" y="346"/>
                      <a:pt x="112" y="534"/>
                    </a:cubicBezTo>
                    <a:cubicBezTo>
                      <a:pt x="78" y="635"/>
                      <a:pt x="45" y="735"/>
                      <a:pt x="1" y="824"/>
                    </a:cubicBezTo>
                    <a:cubicBezTo>
                      <a:pt x="67" y="791"/>
                      <a:pt x="123" y="746"/>
                      <a:pt x="179" y="702"/>
                    </a:cubicBezTo>
                    <a:lnTo>
                      <a:pt x="212" y="568"/>
                    </a:lnTo>
                    <a:cubicBezTo>
                      <a:pt x="256" y="390"/>
                      <a:pt x="301" y="190"/>
                      <a:pt x="468" y="45"/>
                    </a:cubicBezTo>
                    <a:cubicBezTo>
                      <a:pt x="478" y="34"/>
                      <a:pt x="456" y="0"/>
                      <a:pt x="434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26" name="Google Shape;3226;p8"/>
              <p:cNvSpPr/>
              <p:nvPr/>
            </p:nvSpPr>
            <p:spPr>
              <a:xfrm>
                <a:off x="1815682" y="2483953"/>
                <a:ext cx="41935" cy="52401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502" extrusionOk="0">
                    <a:moveTo>
                      <a:pt x="1202" y="1"/>
                    </a:moveTo>
                    <a:lnTo>
                      <a:pt x="1202" y="1"/>
                    </a:lnTo>
                    <a:cubicBezTo>
                      <a:pt x="1146" y="45"/>
                      <a:pt x="1090" y="90"/>
                      <a:pt x="1024" y="123"/>
                    </a:cubicBezTo>
                    <a:cubicBezTo>
                      <a:pt x="912" y="389"/>
                      <a:pt x="767" y="634"/>
                      <a:pt x="579" y="868"/>
                    </a:cubicBezTo>
                    <a:cubicBezTo>
                      <a:pt x="411" y="1091"/>
                      <a:pt x="223" y="1301"/>
                      <a:pt x="0" y="1469"/>
                    </a:cubicBezTo>
                    <a:cubicBezTo>
                      <a:pt x="67" y="1479"/>
                      <a:pt x="134" y="1491"/>
                      <a:pt x="189" y="1502"/>
                    </a:cubicBezTo>
                    <a:cubicBezTo>
                      <a:pt x="234" y="1469"/>
                      <a:pt x="267" y="1424"/>
                      <a:pt x="312" y="1390"/>
                    </a:cubicBezTo>
                    <a:cubicBezTo>
                      <a:pt x="589" y="1113"/>
                      <a:pt x="856" y="779"/>
                      <a:pt x="1034" y="423"/>
                    </a:cubicBezTo>
                    <a:cubicBezTo>
                      <a:pt x="1101" y="290"/>
                      <a:pt x="1157" y="145"/>
                      <a:pt x="1202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27" name="Google Shape;3227;p8"/>
              <p:cNvSpPr/>
              <p:nvPr/>
            </p:nvSpPr>
            <p:spPr>
              <a:xfrm>
                <a:off x="1809472" y="2534401"/>
                <a:ext cx="1186" cy="35"/>
              </a:xfrm>
              <a:custGeom>
                <a:avLst/>
                <a:gdLst/>
                <a:ahLst/>
                <a:cxnLst/>
                <a:rect l="l" t="t" r="r" b="b"/>
                <a:pathLst>
                  <a:path w="34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33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28" name="Google Shape;3228;p8"/>
              <p:cNvSpPr/>
              <p:nvPr/>
            </p:nvSpPr>
            <p:spPr>
              <a:xfrm>
                <a:off x="1810623" y="2534401"/>
                <a:ext cx="2372" cy="419"/>
              </a:xfrm>
              <a:custGeom>
                <a:avLst/>
                <a:gdLst/>
                <a:ahLst/>
                <a:cxnLst/>
                <a:rect l="l" t="t" r="r" b="b"/>
                <a:pathLst>
                  <a:path w="68" h="1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3" y="0"/>
                      <a:pt x="45" y="11"/>
                      <a:pt x="67" y="11"/>
                    </a:cubicBezTo>
                    <a:lnTo>
                      <a:pt x="67" y="11"/>
                    </a:lnTo>
                    <a:cubicBezTo>
                      <a:pt x="45" y="11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CCD4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29" name="Google Shape;3229;p8"/>
              <p:cNvSpPr/>
              <p:nvPr/>
            </p:nvSpPr>
            <p:spPr>
              <a:xfrm>
                <a:off x="1819939" y="2486290"/>
                <a:ext cx="8966" cy="17862"/>
              </a:xfrm>
              <a:custGeom>
                <a:avLst/>
                <a:gdLst/>
                <a:ahLst/>
                <a:cxnLst/>
                <a:rect l="l" t="t" r="r" b="b"/>
                <a:pathLst>
                  <a:path w="257" h="512" extrusionOk="0">
                    <a:moveTo>
                      <a:pt x="201" y="0"/>
                    </a:moveTo>
                    <a:cubicBezTo>
                      <a:pt x="190" y="0"/>
                      <a:pt x="178" y="11"/>
                      <a:pt x="168" y="23"/>
                    </a:cubicBezTo>
                    <a:cubicBezTo>
                      <a:pt x="89" y="178"/>
                      <a:pt x="34" y="334"/>
                      <a:pt x="0" y="512"/>
                    </a:cubicBezTo>
                    <a:cubicBezTo>
                      <a:pt x="34" y="500"/>
                      <a:pt x="67" y="500"/>
                      <a:pt x="101" y="490"/>
                    </a:cubicBezTo>
                    <a:lnTo>
                      <a:pt x="112" y="490"/>
                    </a:lnTo>
                    <a:cubicBezTo>
                      <a:pt x="145" y="345"/>
                      <a:pt x="190" y="201"/>
                      <a:pt x="245" y="67"/>
                    </a:cubicBezTo>
                    <a:cubicBezTo>
                      <a:pt x="257" y="33"/>
                      <a:pt x="223" y="0"/>
                      <a:pt x="201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30" name="Google Shape;3230;p8"/>
              <p:cNvSpPr/>
              <p:nvPr/>
            </p:nvSpPr>
            <p:spPr>
              <a:xfrm>
                <a:off x="1809472" y="2503350"/>
                <a:ext cx="14374" cy="31469"/>
              </a:xfrm>
              <a:custGeom>
                <a:avLst/>
                <a:gdLst/>
                <a:ahLst/>
                <a:cxnLst/>
                <a:rect l="l" t="t" r="r" b="b"/>
                <a:pathLst>
                  <a:path w="412" h="902" extrusionOk="0">
                    <a:moveTo>
                      <a:pt x="401" y="1"/>
                    </a:moveTo>
                    <a:cubicBezTo>
                      <a:pt x="367" y="11"/>
                      <a:pt x="334" y="11"/>
                      <a:pt x="300" y="23"/>
                    </a:cubicBezTo>
                    <a:cubicBezTo>
                      <a:pt x="267" y="123"/>
                      <a:pt x="245" y="234"/>
                      <a:pt x="223" y="334"/>
                    </a:cubicBezTo>
                    <a:cubicBezTo>
                      <a:pt x="178" y="479"/>
                      <a:pt x="134" y="612"/>
                      <a:pt x="78" y="745"/>
                    </a:cubicBezTo>
                    <a:cubicBezTo>
                      <a:pt x="56" y="790"/>
                      <a:pt x="23" y="834"/>
                      <a:pt x="0" y="890"/>
                    </a:cubicBezTo>
                    <a:cubicBezTo>
                      <a:pt x="33" y="890"/>
                      <a:pt x="67" y="901"/>
                      <a:pt x="100" y="901"/>
                    </a:cubicBezTo>
                    <a:cubicBezTo>
                      <a:pt x="122" y="868"/>
                      <a:pt x="134" y="846"/>
                      <a:pt x="145" y="812"/>
                    </a:cubicBezTo>
                    <a:cubicBezTo>
                      <a:pt x="223" y="690"/>
                      <a:pt x="267" y="545"/>
                      <a:pt x="312" y="412"/>
                    </a:cubicBezTo>
                    <a:cubicBezTo>
                      <a:pt x="345" y="268"/>
                      <a:pt x="379" y="134"/>
                      <a:pt x="412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31" name="Google Shape;3231;p8"/>
              <p:cNvSpPr/>
              <p:nvPr/>
            </p:nvSpPr>
            <p:spPr>
              <a:xfrm>
                <a:off x="1775316" y="2531296"/>
                <a:ext cx="16327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268" extrusionOk="0">
                    <a:moveTo>
                      <a:pt x="1" y="1"/>
                    </a:moveTo>
                    <a:cubicBezTo>
                      <a:pt x="11" y="23"/>
                      <a:pt x="34" y="33"/>
                      <a:pt x="56" y="56"/>
                    </a:cubicBezTo>
                    <a:cubicBezTo>
                      <a:pt x="156" y="134"/>
                      <a:pt x="268" y="211"/>
                      <a:pt x="379" y="267"/>
                    </a:cubicBezTo>
                    <a:cubicBezTo>
                      <a:pt x="412" y="256"/>
                      <a:pt x="446" y="245"/>
                      <a:pt x="468" y="234"/>
                    </a:cubicBezTo>
                    <a:cubicBezTo>
                      <a:pt x="468" y="223"/>
                      <a:pt x="456" y="211"/>
                      <a:pt x="446" y="211"/>
                    </a:cubicBezTo>
                    <a:cubicBezTo>
                      <a:pt x="345" y="134"/>
                      <a:pt x="245" y="78"/>
                      <a:pt x="145" y="11"/>
                    </a:cubicBezTo>
                    <a:cubicBezTo>
                      <a:pt x="112" y="1"/>
                      <a:pt x="90" y="1"/>
                      <a:pt x="67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32" name="Google Shape;3232;p8"/>
              <p:cNvSpPr/>
              <p:nvPr/>
            </p:nvSpPr>
            <p:spPr>
              <a:xfrm>
                <a:off x="1788504" y="2539425"/>
                <a:ext cx="3524" cy="1989"/>
              </a:xfrm>
              <a:custGeom>
                <a:avLst/>
                <a:gdLst/>
                <a:ahLst/>
                <a:cxnLst/>
                <a:rect l="l" t="t" r="r" b="b"/>
                <a:pathLst>
                  <a:path w="101" h="57" extrusionOk="0">
                    <a:moveTo>
                      <a:pt x="90" y="1"/>
                    </a:moveTo>
                    <a:cubicBezTo>
                      <a:pt x="68" y="12"/>
                      <a:pt x="34" y="23"/>
                      <a:pt x="1" y="34"/>
                    </a:cubicBezTo>
                    <a:cubicBezTo>
                      <a:pt x="23" y="34"/>
                      <a:pt x="34" y="45"/>
                      <a:pt x="45" y="45"/>
                    </a:cubicBezTo>
                    <a:cubicBezTo>
                      <a:pt x="56" y="45"/>
                      <a:pt x="68" y="57"/>
                      <a:pt x="68" y="57"/>
                    </a:cubicBezTo>
                    <a:cubicBezTo>
                      <a:pt x="101" y="57"/>
                      <a:pt x="101" y="23"/>
                      <a:pt x="90" y="1"/>
                    </a:cubicBezTo>
                    <a:close/>
                  </a:path>
                </a:pathLst>
              </a:custGeom>
              <a:solidFill>
                <a:srgbClr val="CCD4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33" name="Google Shape;3233;p8"/>
              <p:cNvSpPr/>
              <p:nvPr/>
            </p:nvSpPr>
            <p:spPr>
              <a:xfrm>
                <a:off x="1750860" y="2480080"/>
                <a:ext cx="10885" cy="3300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946" extrusionOk="0">
                    <a:moveTo>
                      <a:pt x="23" y="0"/>
                    </a:moveTo>
                    <a:cubicBezTo>
                      <a:pt x="12" y="0"/>
                      <a:pt x="1" y="11"/>
                      <a:pt x="1" y="23"/>
                    </a:cubicBezTo>
                    <a:cubicBezTo>
                      <a:pt x="1" y="178"/>
                      <a:pt x="23" y="334"/>
                      <a:pt x="67" y="478"/>
                    </a:cubicBezTo>
                    <a:cubicBezTo>
                      <a:pt x="112" y="645"/>
                      <a:pt x="179" y="801"/>
                      <a:pt x="268" y="945"/>
                    </a:cubicBezTo>
                    <a:cubicBezTo>
                      <a:pt x="279" y="923"/>
                      <a:pt x="290" y="890"/>
                      <a:pt x="312" y="868"/>
                    </a:cubicBezTo>
                    <a:cubicBezTo>
                      <a:pt x="168" y="612"/>
                      <a:pt x="79" y="334"/>
                      <a:pt x="79" y="45"/>
                    </a:cubicBezTo>
                    <a:cubicBezTo>
                      <a:pt x="79" y="23"/>
                      <a:pt x="45" y="0"/>
                      <a:pt x="23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34" name="Google Shape;3234;p8"/>
              <p:cNvSpPr/>
              <p:nvPr/>
            </p:nvSpPr>
            <p:spPr>
              <a:xfrm>
                <a:off x="1760175" y="2510328"/>
                <a:ext cx="20200" cy="21386"/>
              </a:xfrm>
              <a:custGeom>
                <a:avLst/>
                <a:gdLst/>
                <a:ahLst/>
                <a:cxnLst/>
                <a:rect l="l" t="t" r="r" b="b"/>
                <a:pathLst>
                  <a:path w="579" h="613" extrusionOk="0">
                    <a:moveTo>
                      <a:pt x="45" y="1"/>
                    </a:moveTo>
                    <a:cubicBezTo>
                      <a:pt x="23" y="23"/>
                      <a:pt x="12" y="56"/>
                      <a:pt x="1" y="78"/>
                    </a:cubicBezTo>
                    <a:cubicBezTo>
                      <a:pt x="57" y="179"/>
                      <a:pt x="112" y="268"/>
                      <a:pt x="178" y="357"/>
                    </a:cubicBezTo>
                    <a:cubicBezTo>
                      <a:pt x="257" y="446"/>
                      <a:pt x="346" y="523"/>
                      <a:pt x="435" y="602"/>
                    </a:cubicBezTo>
                    <a:lnTo>
                      <a:pt x="501" y="602"/>
                    </a:lnTo>
                    <a:cubicBezTo>
                      <a:pt x="524" y="602"/>
                      <a:pt x="546" y="602"/>
                      <a:pt x="579" y="612"/>
                    </a:cubicBezTo>
                    <a:cubicBezTo>
                      <a:pt x="534" y="579"/>
                      <a:pt x="490" y="545"/>
                      <a:pt x="457" y="513"/>
                    </a:cubicBezTo>
                    <a:cubicBezTo>
                      <a:pt x="323" y="401"/>
                      <a:pt x="212" y="268"/>
                      <a:pt x="123" y="123"/>
                    </a:cubicBezTo>
                    <a:cubicBezTo>
                      <a:pt x="89" y="90"/>
                      <a:pt x="67" y="45"/>
                      <a:pt x="45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35" name="Google Shape;3235;p8"/>
              <p:cNvSpPr/>
              <p:nvPr/>
            </p:nvSpPr>
            <p:spPr>
              <a:xfrm>
                <a:off x="2135016" y="2094738"/>
                <a:ext cx="209569" cy="545606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5639" extrusionOk="0">
                    <a:moveTo>
                      <a:pt x="1" y="1"/>
                    </a:moveTo>
                    <a:cubicBezTo>
                      <a:pt x="1" y="1"/>
                      <a:pt x="190" y="591"/>
                      <a:pt x="512" y="1825"/>
                    </a:cubicBezTo>
                    <a:cubicBezTo>
                      <a:pt x="835" y="3070"/>
                      <a:pt x="657" y="2770"/>
                      <a:pt x="590" y="5695"/>
                    </a:cubicBezTo>
                    <a:cubicBezTo>
                      <a:pt x="524" y="8609"/>
                      <a:pt x="334" y="7864"/>
                      <a:pt x="1535" y="10923"/>
                    </a:cubicBezTo>
                    <a:cubicBezTo>
                      <a:pt x="2726" y="13982"/>
                      <a:pt x="4861" y="15194"/>
                      <a:pt x="4861" y="15194"/>
                    </a:cubicBezTo>
                    <a:lnTo>
                      <a:pt x="5695" y="15638"/>
                    </a:lnTo>
                    <a:lnTo>
                      <a:pt x="6006" y="14538"/>
                    </a:lnTo>
                    <a:lnTo>
                      <a:pt x="5806" y="12413"/>
                    </a:lnTo>
                    <a:cubicBezTo>
                      <a:pt x="5806" y="12413"/>
                      <a:pt x="5295" y="10623"/>
                      <a:pt x="5173" y="8421"/>
                    </a:cubicBezTo>
                    <a:cubicBezTo>
                      <a:pt x="5050" y="6229"/>
                      <a:pt x="4205" y="5895"/>
                      <a:pt x="3070" y="3693"/>
                    </a:cubicBezTo>
                    <a:cubicBezTo>
                      <a:pt x="1936" y="148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36" name="Google Shape;3236;p8"/>
              <p:cNvSpPr/>
              <p:nvPr/>
            </p:nvSpPr>
            <p:spPr>
              <a:xfrm>
                <a:off x="2159089" y="2194868"/>
                <a:ext cx="138922" cy="425697"/>
              </a:xfrm>
              <a:custGeom>
                <a:avLst/>
                <a:gdLst/>
                <a:ahLst/>
                <a:cxnLst/>
                <a:rect l="l" t="t" r="r" b="b"/>
                <a:pathLst>
                  <a:path w="3982" h="12202" extrusionOk="0">
                    <a:moveTo>
                      <a:pt x="12" y="0"/>
                    </a:moveTo>
                    <a:cubicBezTo>
                      <a:pt x="12" y="111"/>
                      <a:pt x="12" y="245"/>
                      <a:pt x="0" y="390"/>
                    </a:cubicBezTo>
                    <a:cubicBezTo>
                      <a:pt x="89" y="679"/>
                      <a:pt x="156" y="957"/>
                      <a:pt x="212" y="1246"/>
                    </a:cubicBezTo>
                    <a:cubicBezTo>
                      <a:pt x="323" y="1858"/>
                      <a:pt x="368" y="2481"/>
                      <a:pt x="356" y="3092"/>
                    </a:cubicBezTo>
                    <a:cubicBezTo>
                      <a:pt x="334" y="3749"/>
                      <a:pt x="279" y="4394"/>
                      <a:pt x="323" y="5039"/>
                    </a:cubicBezTo>
                    <a:cubicBezTo>
                      <a:pt x="356" y="5684"/>
                      <a:pt x="523" y="6285"/>
                      <a:pt x="801" y="6851"/>
                    </a:cubicBezTo>
                    <a:cubicBezTo>
                      <a:pt x="1079" y="7419"/>
                      <a:pt x="1435" y="7931"/>
                      <a:pt x="1757" y="8465"/>
                    </a:cubicBezTo>
                    <a:cubicBezTo>
                      <a:pt x="2380" y="9476"/>
                      <a:pt x="2881" y="10556"/>
                      <a:pt x="3437" y="11601"/>
                    </a:cubicBezTo>
                    <a:cubicBezTo>
                      <a:pt x="3492" y="11712"/>
                      <a:pt x="3559" y="11823"/>
                      <a:pt x="3615" y="11935"/>
                    </a:cubicBezTo>
                    <a:cubicBezTo>
                      <a:pt x="3759" y="12057"/>
                      <a:pt x="3893" y="12146"/>
                      <a:pt x="3982" y="12202"/>
                    </a:cubicBezTo>
                    <a:cubicBezTo>
                      <a:pt x="3915" y="12090"/>
                      <a:pt x="3848" y="11979"/>
                      <a:pt x="3782" y="11856"/>
                    </a:cubicBezTo>
                    <a:cubicBezTo>
                      <a:pt x="3215" y="10833"/>
                      <a:pt x="2725" y="9765"/>
                      <a:pt x="2136" y="8754"/>
                    </a:cubicBezTo>
                    <a:cubicBezTo>
                      <a:pt x="1824" y="8208"/>
                      <a:pt x="1458" y="7697"/>
                      <a:pt x="1157" y="7152"/>
                    </a:cubicBezTo>
                    <a:cubicBezTo>
                      <a:pt x="835" y="6596"/>
                      <a:pt x="612" y="6006"/>
                      <a:pt x="534" y="5373"/>
                    </a:cubicBezTo>
                    <a:cubicBezTo>
                      <a:pt x="445" y="4728"/>
                      <a:pt x="489" y="4082"/>
                      <a:pt x="512" y="3426"/>
                    </a:cubicBezTo>
                    <a:cubicBezTo>
                      <a:pt x="534" y="2803"/>
                      <a:pt x="512" y="2192"/>
                      <a:pt x="412" y="1569"/>
                    </a:cubicBezTo>
                    <a:cubicBezTo>
                      <a:pt x="323" y="1035"/>
                      <a:pt x="190" y="512"/>
                      <a:pt x="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37" name="Google Shape;3237;p8"/>
              <p:cNvSpPr/>
              <p:nvPr/>
            </p:nvSpPr>
            <p:spPr>
              <a:xfrm>
                <a:off x="2135016" y="2094738"/>
                <a:ext cx="207650" cy="483157"/>
              </a:xfrm>
              <a:custGeom>
                <a:avLst/>
                <a:gdLst/>
                <a:ahLst/>
                <a:cxnLst/>
                <a:rect l="l" t="t" r="r" b="b"/>
                <a:pathLst>
                  <a:path w="5952" h="13849" extrusionOk="0">
                    <a:moveTo>
                      <a:pt x="1" y="1"/>
                    </a:moveTo>
                    <a:cubicBezTo>
                      <a:pt x="1" y="1"/>
                      <a:pt x="23" y="79"/>
                      <a:pt x="67" y="245"/>
                    </a:cubicBezTo>
                    <a:cubicBezTo>
                      <a:pt x="646" y="1024"/>
                      <a:pt x="1124" y="1891"/>
                      <a:pt x="1469" y="2803"/>
                    </a:cubicBezTo>
                    <a:cubicBezTo>
                      <a:pt x="1680" y="3360"/>
                      <a:pt x="1847" y="3938"/>
                      <a:pt x="1970" y="4528"/>
                    </a:cubicBezTo>
                    <a:cubicBezTo>
                      <a:pt x="2103" y="5184"/>
                      <a:pt x="2158" y="5851"/>
                      <a:pt x="2247" y="6508"/>
                    </a:cubicBezTo>
                    <a:cubicBezTo>
                      <a:pt x="2403" y="7686"/>
                      <a:pt x="2659" y="8932"/>
                      <a:pt x="3448" y="9866"/>
                    </a:cubicBezTo>
                    <a:cubicBezTo>
                      <a:pt x="3827" y="10311"/>
                      <a:pt x="4394" y="10623"/>
                      <a:pt x="4672" y="11157"/>
                    </a:cubicBezTo>
                    <a:cubicBezTo>
                      <a:pt x="4939" y="11668"/>
                      <a:pt x="4961" y="12269"/>
                      <a:pt x="5206" y="12791"/>
                    </a:cubicBezTo>
                    <a:cubicBezTo>
                      <a:pt x="5384" y="13192"/>
                      <a:pt x="5651" y="13537"/>
                      <a:pt x="5951" y="13848"/>
                    </a:cubicBezTo>
                    <a:lnTo>
                      <a:pt x="5918" y="13547"/>
                    </a:lnTo>
                    <a:cubicBezTo>
                      <a:pt x="5773" y="13381"/>
                      <a:pt x="5651" y="13214"/>
                      <a:pt x="5539" y="13025"/>
                    </a:cubicBezTo>
                    <a:cubicBezTo>
                      <a:pt x="5406" y="12780"/>
                      <a:pt x="5295" y="12524"/>
                      <a:pt x="5228" y="12257"/>
                    </a:cubicBezTo>
                    <a:cubicBezTo>
                      <a:pt x="5151" y="11968"/>
                      <a:pt x="5094" y="11679"/>
                      <a:pt x="4995" y="11401"/>
                    </a:cubicBezTo>
                    <a:cubicBezTo>
                      <a:pt x="4906" y="11123"/>
                      <a:pt x="4750" y="10878"/>
                      <a:pt x="4550" y="10678"/>
                    </a:cubicBezTo>
                    <a:cubicBezTo>
                      <a:pt x="4350" y="10455"/>
                      <a:pt x="4116" y="10278"/>
                      <a:pt x="3893" y="10077"/>
                    </a:cubicBezTo>
                    <a:cubicBezTo>
                      <a:pt x="3003" y="9244"/>
                      <a:pt x="2681" y="8020"/>
                      <a:pt x="2503" y="6852"/>
                    </a:cubicBezTo>
                    <a:cubicBezTo>
                      <a:pt x="2403" y="6174"/>
                      <a:pt x="2348" y="5495"/>
                      <a:pt x="2225" y="4817"/>
                    </a:cubicBezTo>
                    <a:cubicBezTo>
                      <a:pt x="2114" y="4239"/>
                      <a:pt x="1970" y="3660"/>
                      <a:pt x="1769" y="3104"/>
                    </a:cubicBezTo>
                    <a:cubicBezTo>
                      <a:pt x="1380" y="2014"/>
                      <a:pt x="813" y="991"/>
                      <a:pt x="89" y="79"/>
                    </a:cubicBezTo>
                    <a:cubicBezTo>
                      <a:pt x="34" y="2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38" name="Google Shape;3238;p8"/>
              <p:cNvSpPr/>
              <p:nvPr/>
            </p:nvSpPr>
            <p:spPr>
              <a:xfrm>
                <a:off x="2151309" y="2152583"/>
                <a:ext cx="185532" cy="485425"/>
              </a:xfrm>
              <a:custGeom>
                <a:avLst/>
                <a:gdLst/>
                <a:ahLst/>
                <a:cxnLst/>
                <a:rect l="l" t="t" r="r" b="b"/>
                <a:pathLst>
                  <a:path w="5318" h="13914" extrusionOk="0">
                    <a:moveTo>
                      <a:pt x="1" y="0"/>
                    </a:moveTo>
                    <a:cubicBezTo>
                      <a:pt x="12" y="55"/>
                      <a:pt x="34" y="111"/>
                      <a:pt x="45" y="167"/>
                    </a:cubicBezTo>
                    <a:cubicBezTo>
                      <a:pt x="67" y="245"/>
                      <a:pt x="79" y="312"/>
                      <a:pt x="101" y="367"/>
                    </a:cubicBezTo>
                    <a:cubicBezTo>
                      <a:pt x="479" y="1101"/>
                      <a:pt x="835" y="1857"/>
                      <a:pt x="1058" y="2658"/>
                    </a:cubicBezTo>
                    <a:cubicBezTo>
                      <a:pt x="1224" y="3248"/>
                      <a:pt x="1302" y="3849"/>
                      <a:pt x="1335" y="4460"/>
                    </a:cubicBezTo>
                    <a:cubicBezTo>
                      <a:pt x="1358" y="5083"/>
                      <a:pt x="1335" y="5706"/>
                      <a:pt x="1414" y="6328"/>
                    </a:cubicBezTo>
                    <a:cubicBezTo>
                      <a:pt x="1469" y="6884"/>
                      <a:pt x="1602" y="7441"/>
                      <a:pt x="1881" y="7919"/>
                    </a:cubicBezTo>
                    <a:cubicBezTo>
                      <a:pt x="2170" y="8453"/>
                      <a:pt x="2648" y="8820"/>
                      <a:pt x="3037" y="9276"/>
                    </a:cubicBezTo>
                    <a:cubicBezTo>
                      <a:pt x="3804" y="10132"/>
                      <a:pt x="4160" y="11244"/>
                      <a:pt x="4538" y="12301"/>
                    </a:cubicBezTo>
                    <a:cubicBezTo>
                      <a:pt x="4739" y="12846"/>
                      <a:pt x="4961" y="13402"/>
                      <a:pt x="5250" y="13914"/>
                    </a:cubicBezTo>
                    <a:lnTo>
                      <a:pt x="5317" y="13669"/>
                    </a:lnTo>
                    <a:cubicBezTo>
                      <a:pt x="5128" y="13302"/>
                      <a:pt x="4973" y="12924"/>
                      <a:pt x="4828" y="12546"/>
                    </a:cubicBezTo>
                    <a:cubicBezTo>
                      <a:pt x="4439" y="11511"/>
                      <a:pt x="4127" y="10411"/>
                      <a:pt x="3460" y="9509"/>
                    </a:cubicBezTo>
                    <a:cubicBezTo>
                      <a:pt x="3104" y="9031"/>
                      <a:pt x="2615" y="8664"/>
                      <a:pt x="2259" y="8186"/>
                    </a:cubicBezTo>
                    <a:cubicBezTo>
                      <a:pt x="1914" y="7730"/>
                      <a:pt x="1736" y="7185"/>
                      <a:pt x="1647" y="6629"/>
                    </a:cubicBezTo>
                    <a:cubicBezTo>
                      <a:pt x="1547" y="6028"/>
                      <a:pt x="1536" y="5416"/>
                      <a:pt x="1525" y="4816"/>
                    </a:cubicBezTo>
                    <a:cubicBezTo>
                      <a:pt x="1503" y="4204"/>
                      <a:pt x="1458" y="3615"/>
                      <a:pt x="1313" y="3014"/>
                    </a:cubicBezTo>
                    <a:cubicBezTo>
                      <a:pt x="1046" y="1946"/>
                      <a:pt x="535" y="957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39" name="Google Shape;3239;p8"/>
              <p:cNvSpPr/>
              <p:nvPr/>
            </p:nvSpPr>
            <p:spPr>
              <a:xfrm>
                <a:off x="2154414" y="2111450"/>
                <a:ext cx="182427" cy="412475"/>
              </a:xfrm>
              <a:custGeom>
                <a:avLst/>
                <a:gdLst/>
                <a:ahLst/>
                <a:cxnLst/>
                <a:rect l="l" t="t" r="r" b="b"/>
                <a:pathLst>
                  <a:path w="5229" h="11823" extrusionOk="0">
                    <a:moveTo>
                      <a:pt x="623" y="767"/>
                    </a:moveTo>
                    <a:cubicBezTo>
                      <a:pt x="801" y="1034"/>
                      <a:pt x="979" y="1313"/>
                      <a:pt x="1135" y="1590"/>
                    </a:cubicBezTo>
                    <a:cubicBezTo>
                      <a:pt x="1736" y="2591"/>
                      <a:pt x="2370" y="3615"/>
                      <a:pt x="2826" y="4694"/>
                    </a:cubicBezTo>
                    <a:cubicBezTo>
                      <a:pt x="3060" y="5261"/>
                      <a:pt x="3248" y="5828"/>
                      <a:pt x="3438" y="6407"/>
                    </a:cubicBezTo>
                    <a:cubicBezTo>
                      <a:pt x="3626" y="6985"/>
                      <a:pt x="3816" y="7574"/>
                      <a:pt x="3972" y="8164"/>
                    </a:cubicBezTo>
                    <a:cubicBezTo>
                      <a:pt x="4160" y="8854"/>
                      <a:pt x="4338" y="9565"/>
                      <a:pt x="4561" y="10255"/>
                    </a:cubicBezTo>
                    <a:cubicBezTo>
                      <a:pt x="4027" y="9443"/>
                      <a:pt x="3416" y="8664"/>
                      <a:pt x="3048" y="7797"/>
                    </a:cubicBezTo>
                    <a:cubicBezTo>
                      <a:pt x="2637" y="6818"/>
                      <a:pt x="2504" y="5739"/>
                      <a:pt x="2237" y="4705"/>
                    </a:cubicBezTo>
                    <a:cubicBezTo>
                      <a:pt x="1980" y="3726"/>
                      <a:pt x="1636" y="2769"/>
                      <a:pt x="1202" y="1847"/>
                    </a:cubicBezTo>
                    <a:cubicBezTo>
                      <a:pt x="1024" y="1479"/>
                      <a:pt x="835" y="1123"/>
                      <a:pt x="623" y="767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45" y="78"/>
                      <a:pt x="101" y="156"/>
                      <a:pt x="156" y="233"/>
                    </a:cubicBezTo>
                    <a:cubicBezTo>
                      <a:pt x="423" y="668"/>
                      <a:pt x="680" y="1113"/>
                      <a:pt x="902" y="1568"/>
                    </a:cubicBezTo>
                    <a:cubicBezTo>
                      <a:pt x="1358" y="2469"/>
                      <a:pt x="1725" y="3414"/>
                      <a:pt x="2003" y="4382"/>
                    </a:cubicBezTo>
                    <a:cubicBezTo>
                      <a:pt x="2292" y="5383"/>
                      <a:pt x="2415" y="6440"/>
                      <a:pt x="2759" y="7430"/>
                    </a:cubicBezTo>
                    <a:cubicBezTo>
                      <a:pt x="3115" y="8431"/>
                      <a:pt x="3749" y="9265"/>
                      <a:pt x="4338" y="10132"/>
                    </a:cubicBezTo>
                    <a:cubicBezTo>
                      <a:pt x="4472" y="10332"/>
                      <a:pt x="4617" y="10555"/>
                      <a:pt x="4750" y="10767"/>
                    </a:cubicBezTo>
                    <a:cubicBezTo>
                      <a:pt x="4828" y="11000"/>
                      <a:pt x="4928" y="11222"/>
                      <a:pt x="5028" y="11445"/>
                    </a:cubicBezTo>
                    <a:cubicBezTo>
                      <a:pt x="5084" y="11567"/>
                      <a:pt x="5151" y="11701"/>
                      <a:pt x="5228" y="11823"/>
                    </a:cubicBezTo>
                    <a:cubicBezTo>
                      <a:pt x="5184" y="11667"/>
                      <a:pt x="5106" y="11356"/>
                      <a:pt x="5017" y="10945"/>
                    </a:cubicBezTo>
                    <a:cubicBezTo>
                      <a:pt x="4683" y="10110"/>
                      <a:pt x="4449" y="9220"/>
                      <a:pt x="4216" y="8375"/>
                    </a:cubicBezTo>
                    <a:cubicBezTo>
                      <a:pt x="4061" y="7797"/>
                      <a:pt x="3893" y="7207"/>
                      <a:pt x="3693" y="6629"/>
                    </a:cubicBezTo>
                    <a:cubicBezTo>
                      <a:pt x="3505" y="6051"/>
                      <a:pt x="3315" y="5483"/>
                      <a:pt x="3093" y="4916"/>
                    </a:cubicBezTo>
                    <a:cubicBezTo>
                      <a:pt x="2659" y="3826"/>
                      <a:pt x="2047" y="2825"/>
                      <a:pt x="1447" y="1824"/>
                    </a:cubicBezTo>
                    <a:cubicBezTo>
                      <a:pt x="1236" y="1479"/>
                      <a:pt x="1013" y="1123"/>
                      <a:pt x="791" y="779"/>
                    </a:cubicBezTo>
                    <a:cubicBezTo>
                      <a:pt x="490" y="467"/>
                      <a:pt x="223" y="201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40" name="Google Shape;3240;p8"/>
              <p:cNvSpPr/>
              <p:nvPr/>
            </p:nvSpPr>
            <p:spPr>
              <a:xfrm>
                <a:off x="2146669" y="2185936"/>
                <a:ext cx="197917" cy="454410"/>
              </a:xfrm>
              <a:custGeom>
                <a:avLst/>
                <a:gdLst/>
                <a:ahLst/>
                <a:cxnLst/>
                <a:rect l="l" t="t" r="r" b="b"/>
                <a:pathLst>
                  <a:path w="5673" h="13025" extrusionOk="0">
                    <a:moveTo>
                      <a:pt x="345" y="1"/>
                    </a:moveTo>
                    <a:cubicBezTo>
                      <a:pt x="412" y="545"/>
                      <a:pt x="301" y="980"/>
                      <a:pt x="256" y="3081"/>
                    </a:cubicBezTo>
                    <a:cubicBezTo>
                      <a:pt x="190" y="5995"/>
                      <a:pt x="0" y="5250"/>
                      <a:pt x="1201" y="8309"/>
                    </a:cubicBezTo>
                    <a:cubicBezTo>
                      <a:pt x="2392" y="11368"/>
                      <a:pt x="4527" y="12580"/>
                      <a:pt x="4527" y="12580"/>
                    </a:cubicBezTo>
                    <a:lnTo>
                      <a:pt x="5361" y="13024"/>
                    </a:lnTo>
                    <a:lnTo>
                      <a:pt x="5672" y="11924"/>
                    </a:lnTo>
                    <a:lnTo>
                      <a:pt x="5472" y="9799"/>
                    </a:lnTo>
                    <a:cubicBezTo>
                      <a:pt x="5472" y="9799"/>
                      <a:pt x="5027" y="8253"/>
                      <a:pt x="4872" y="6262"/>
                    </a:cubicBezTo>
                    <a:cubicBezTo>
                      <a:pt x="4728" y="6096"/>
                      <a:pt x="4583" y="5951"/>
                      <a:pt x="4416" y="5817"/>
                    </a:cubicBezTo>
                    <a:cubicBezTo>
                      <a:pt x="4138" y="5584"/>
                      <a:pt x="3816" y="5406"/>
                      <a:pt x="3504" y="5206"/>
                    </a:cubicBezTo>
                    <a:cubicBezTo>
                      <a:pt x="3203" y="5016"/>
                      <a:pt x="2904" y="4806"/>
                      <a:pt x="2692" y="4516"/>
                    </a:cubicBezTo>
                    <a:cubicBezTo>
                      <a:pt x="2503" y="4272"/>
                      <a:pt x="2380" y="3993"/>
                      <a:pt x="2281" y="3716"/>
                    </a:cubicBezTo>
                    <a:cubicBezTo>
                      <a:pt x="2091" y="3137"/>
                      <a:pt x="2002" y="2525"/>
                      <a:pt x="1824" y="1947"/>
                    </a:cubicBezTo>
                    <a:cubicBezTo>
                      <a:pt x="1725" y="1669"/>
                      <a:pt x="1613" y="1402"/>
                      <a:pt x="1446" y="1146"/>
                    </a:cubicBezTo>
                    <a:cubicBezTo>
                      <a:pt x="1290" y="901"/>
                      <a:pt x="1090" y="690"/>
                      <a:pt x="868" y="479"/>
                    </a:cubicBezTo>
                    <a:cubicBezTo>
                      <a:pt x="701" y="312"/>
                      <a:pt x="523" y="156"/>
                      <a:pt x="34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41" name="Google Shape;3241;p8"/>
              <p:cNvSpPr/>
              <p:nvPr/>
            </p:nvSpPr>
            <p:spPr>
              <a:xfrm>
                <a:off x="2243659" y="2347365"/>
                <a:ext cx="93185" cy="176566"/>
              </a:xfrm>
              <a:custGeom>
                <a:avLst/>
                <a:gdLst/>
                <a:ahLst/>
                <a:cxnLst/>
                <a:rect l="l" t="t" r="r" b="b"/>
                <a:pathLst>
                  <a:path w="2671" h="5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7" y="234"/>
                      <a:pt x="134" y="456"/>
                      <a:pt x="201" y="668"/>
                    </a:cubicBezTo>
                    <a:cubicBezTo>
                      <a:pt x="557" y="1669"/>
                      <a:pt x="1191" y="2503"/>
                      <a:pt x="1780" y="3370"/>
                    </a:cubicBezTo>
                    <a:cubicBezTo>
                      <a:pt x="1914" y="3570"/>
                      <a:pt x="2059" y="3793"/>
                      <a:pt x="2192" y="4005"/>
                    </a:cubicBezTo>
                    <a:cubicBezTo>
                      <a:pt x="2270" y="4238"/>
                      <a:pt x="2370" y="4460"/>
                      <a:pt x="2470" y="4683"/>
                    </a:cubicBezTo>
                    <a:cubicBezTo>
                      <a:pt x="2526" y="4805"/>
                      <a:pt x="2593" y="4939"/>
                      <a:pt x="2670" y="5061"/>
                    </a:cubicBezTo>
                    <a:cubicBezTo>
                      <a:pt x="2659" y="5039"/>
                      <a:pt x="2659" y="5028"/>
                      <a:pt x="2648" y="5006"/>
                    </a:cubicBezTo>
                    <a:lnTo>
                      <a:pt x="2648" y="4983"/>
                    </a:lnTo>
                    <a:cubicBezTo>
                      <a:pt x="2637" y="4961"/>
                      <a:pt x="2637" y="4950"/>
                      <a:pt x="2637" y="4927"/>
                    </a:cubicBezTo>
                    <a:cubicBezTo>
                      <a:pt x="2626" y="4927"/>
                      <a:pt x="2626" y="4917"/>
                      <a:pt x="2626" y="4905"/>
                    </a:cubicBezTo>
                    <a:cubicBezTo>
                      <a:pt x="2626" y="4883"/>
                      <a:pt x="2615" y="4850"/>
                      <a:pt x="2603" y="4828"/>
                    </a:cubicBezTo>
                    <a:lnTo>
                      <a:pt x="2603" y="4816"/>
                    </a:lnTo>
                    <a:cubicBezTo>
                      <a:pt x="2593" y="4794"/>
                      <a:pt x="2593" y="4761"/>
                      <a:pt x="2581" y="4727"/>
                    </a:cubicBezTo>
                    <a:lnTo>
                      <a:pt x="2581" y="4705"/>
                    </a:lnTo>
                    <a:cubicBezTo>
                      <a:pt x="2570" y="4672"/>
                      <a:pt x="2559" y="4650"/>
                      <a:pt x="2559" y="4616"/>
                    </a:cubicBezTo>
                    <a:cubicBezTo>
                      <a:pt x="2559" y="4605"/>
                      <a:pt x="2548" y="4605"/>
                      <a:pt x="2548" y="4594"/>
                    </a:cubicBezTo>
                    <a:cubicBezTo>
                      <a:pt x="2537" y="4561"/>
                      <a:pt x="2537" y="4516"/>
                      <a:pt x="2526" y="4472"/>
                    </a:cubicBezTo>
                    <a:cubicBezTo>
                      <a:pt x="2514" y="4427"/>
                      <a:pt x="2504" y="4393"/>
                      <a:pt x="2492" y="4349"/>
                    </a:cubicBezTo>
                    <a:lnTo>
                      <a:pt x="2492" y="4316"/>
                    </a:lnTo>
                    <a:cubicBezTo>
                      <a:pt x="2481" y="4282"/>
                      <a:pt x="2470" y="4238"/>
                      <a:pt x="2470" y="4205"/>
                    </a:cubicBezTo>
                    <a:cubicBezTo>
                      <a:pt x="2459" y="4193"/>
                      <a:pt x="2459" y="4193"/>
                      <a:pt x="2459" y="4183"/>
                    </a:cubicBezTo>
                    <a:cubicBezTo>
                      <a:pt x="2125" y="3348"/>
                      <a:pt x="1891" y="2458"/>
                      <a:pt x="1658" y="1613"/>
                    </a:cubicBezTo>
                    <a:cubicBezTo>
                      <a:pt x="1614" y="1446"/>
                      <a:pt x="1569" y="1269"/>
                      <a:pt x="1513" y="1091"/>
                    </a:cubicBezTo>
                    <a:lnTo>
                      <a:pt x="1280" y="923"/>
                    </a:lnTo>
                    <a:lnTo>
                      <a:pt x="1280" y="923"/>
                    </a:lnTo>
                    <a:cubicBezTo>
                      <a:pt x="1325" y="1079"/>
                      <a:pt x="1369" y="1246"/>
                      <a:pt x="1414" y="1402"/>
                    </a:cubicBezTo>
                    <a:cubicBezTo>
                      <a:pt x="1602" y="2092"/>
                      <a:pt x="1780" y="2803"/>
                      <a:pt x="2003" y="3493"/>
                    </a:cubicBezTo>
                    <a:cubicBezTo>
                      <a:pt x="1469" y="2681"/>
                      <a:pt x="858" y="1902"/>
                      <a:pt x="490" y="1035"/>
                    </a:cubicBezTo>
                    <a:cubicBezTo>
                      <a:pt x="379" y="768"/>
                      <a:pt x="279" y="490"/>
                      <a:pt x="201" y="201"/>
                    </a:cubicBezTo>
                    <a:cubicBezTo>
                      <a:pt x="134" y="145"/>
                      <a:pt x="67" y="78"/>
                      <a:pt x="1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42" name="Google Shape;3242;p8"/>
              <p:cNvSpPr/>
              <p:nvPr/>
            </p:nvSpPr>
            <p:spPr>
              <a:xfrm>
                <a:off x="2197117" y="2225883"/>
                <a:ext cx="145551" cy="352015"/>
              </a:xfrm>
              <a:custGeom>
                <a:avLst/>
                <a:gdLst/>
                <a:ahLst/>
                <a:cxnLst/>
                <a:rect l="l" t="t" r="r" b="b"/>
                <a:pathLst>
                  <a:path w="4172" h="10090" extrusionOk="0">
                    <a:moveTo>
                      <a:pt x="0" y="1"/>
                    </a:moveTo>
                    <a:cubicBezTo>
                      <a:pt x="78" y="257"/>
                      <a:pt x="134" y="513"/>
                      <a:pt x="190" y="769"/>
                    </a:cubicBezTo>
                    <a:cubicBezTo>
                      <a:pt x="323" y="1425"/>
                      <a:pt x="378" y="2092"/>
                      <a:pt x="467" y="2749"/>
                    </a:cubicBezTo>
                    <a:cubicBezTo>
                      <a:pt x="623" y="3927"/>
                      <a:pt x="879" y="5173"/>
                      <a:pt x="1668" y="6107"/>
                    </a:cubicBezTo>
                    <a:cubicBezTo>
                      <a:pt x="2047" y="6552"/>
                      <a:pt x="2614" y="6864"/>
                      <a:pt x="2892" y="7398"/>
                    </a:cubicBezTo>
                    <a:cubicBezTo>
                      <a:pt x="3159" y="7909"/>
                      <a:pt x="3181" y="8510"/>
                      <a:pt x="3426" y="9032"/>
                    </a:cubicBezTo>
                    <a:cubicBezTo>
                      <a:pt x="3604" y="9433"/>
                      <a:pt x="3871" y="9778"/>
                      <a:pt x="4171" y="10089"/>
                    </a:cubicBezTo>
                    <a:lnTo>
                      <a:pt x="4138" y="9788"/>
                    </a:lnTo>
                    <a:cubicBezTo>
                      <a:pt x="3993" y="9622"/>
                      <a:pt x="3871" y="9455"/>
                      <a:pt x="3759" y="9266"/>
                    </a:cubicBezTo>
                    <a:cubicBezTo>
                      <a:pt x="3626" y="9021"/>
                      <a:pt x="3515" y="8765"/>
                      <a:pt x="3448" y="8498"/>
                    </a:cubicBezTo>
                    <a:cubicBezTo>
                      <a:pt x="3371" y="8209"/>
                      <a:pt x="3314" y="7920"/>
                      <a:pt x="3215" y="7642"/>
                    </a:cubicBezTo>
                    <a:cubicBezTo>
                      <a:pt x="3126" y="7364"/>
                      <a:pt x="2970" y="7119"/>
                      <a:pt x="2770" y="6919"/>
                    </a:cubicBezTo>
                    <a:cubicBezTo>
                      <a:pt x="2570" y="6696"/>
                      <a:pt x="2336" y="6519"/>
                      <a:pt x="2113" y="6318"/>
                    </a:cubicBezTo>
                    <a:cubicBezTo>
                      <a:pt x="1223" y="5485"/>
                      <a:pt x="901" y="4261"/>
                      <a:pt x="723" y="3093"/>
                    </a:cubicBezTo>
                    <a:cubicBezTo>
                      <a:pt x="623" y="2415"/>
                      <a:pt x="568" y="1736"/>
                      <a:pt x="445" y="1058"/>
                    </a:cubicBezTo>
                    <a:cubicBezTo>
                      <a:pt x="434" y="1036"/>
                      <a:pt x="434" y="1002"/>
                      <a:pt x="423" y="980"/>
                    </a:cubicBezTo>
                    <a:cubicBezTo>
                      <a:pt x="412" y="925"/>
                      <a:pt x="390" y="858"/>
                      <a:pt x="378" y="802"/>
                    </a:cubicBezTo>
                    <a:cubicBezTo>
                      <a:pt x="279" y="524"/>
                      <a:pt x="167" y="257"/>
                      <a:pt x="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43" name="Google Shape;3243;p8"/>
              <p:cNvSpPr/>
              <p:nvPr/>
            </p:nvSpPr>
            <p:spPr>
              <a:xfrm>
                <a:off x="2159089" y="2194868"/>
                <a:ext cx="138922" cy="425697"/>
              </a:xfrm>
              <a:custGeom>
                <a:avLst/>
                <a:gdLst/>
                <a:ahLst/>
                <a:cxnLst/>
                <a:rect l="l" t="t" r="r" b="b"/>
                <a:pathLst>
                  <a:path w="3982" h="12202" extrusionOk="0">
                    <a:moveTo>
                      <a:pt x="12" y="0"/>
                    </a:moveTo>
                    <a:lnTo>
                      <a:pt x="12" y="78"/>
                    </a:lnTo>
                    <a:lnTo>
                      <a:pt x="12" y="89"/>
                    </a:lnTo>
                    <a:lnTo>
                      <a:pt x="12" y="178"/>
                    </a:lnTo>
                    <a:lnTo>
                      <a:pt x="12" y="190"/>
                    </a:lnTo>
                    <a:lnTo>
                      <a:pt x="12" y="279"/>
                    </a:lnTo>
                    <a:lnTo>
                      <a:pt x="12" y="289"/>
                    </a:lnTo>
                    <a:cubicBezTo>
                      <a:pt x="12" y="323"/>
                      <a:pt x="0" y="356"/>
                      <a:pt x="0" y="378"/>
                    </a:cubicBezTo>
                    <a:lnTo>
                      <a:pt x="0" y="390"/>
                    </a:lnTo>
                    <a:cubicBezTo>
                      <a:pt x="89" y="679"/>
                      <a:pt x="156" y="957"/>
                      <a:pt x="212" y="1246"/>
                    </a:cubicBezTo>
                    <a:cubicBezTo>
                      <a:pt x="323" y="1858"/>
                      <a:pt x="368" y="2481"/>
                      <a:pt x="356" y="3092"/>
                    </a:cubicBezTo>
                    <a:cubicBezTo>
                      <a:pt x="334" y="3749"/>
                      <a:pt x="279" y="4394"/>
                      <a:pt x="323" y="5039"/>
                    </a:cubicBezTo>
                    <a:cubicBezTo>
                      <a:pt x="356" y="5684"/>
                      <a:pt x="523" y="6285"/>
                      <a:pt x="801" y="6851"/>
                    </a:cubicBezTo>
                    <a:cubicBezTo>
                      <a:pt x="1079" y="7419"/>
                      <a:pt x="1435" y="7931"/>
                      <a:pt x="1757" y="8465"/>
                    </a:cubicBezTo>
                    <a:cubicBezTo>
                      <a:pt x="2380" y="9476"/>
                      <a:pt x="2881" y="10556"/>
                      <a:pt x="3437" y="11601"/>
                    </a:cubicBezTo>
                    <a:cubicBezTo>
                      <a:pt x="3492" y="11712"/>
                      <a:pt x="3559" y="11823"/>
                      <a:pt x="3615" y="11935"/>
                    </a:cubicBezTo>
                    <a:cubicBezTo>
                      <a:pt x="3759" y="12046"/>
                      <a:pt x="3893" y="12146"/>
                      <a:pt x="3982" y="12202"/>
                    </a:cubicBezTo>
                    <a:cubicBezTo>
                      <a:pt x="3915" y="12090"/>
                      <a:pt x="3848" y="11979"/>
                      <a:pt x="3782" y="11856"/>
                    </a:cubicBezTo>
                    <a:cubicBezTo>
                      <a:pt x="3215" y="10833"/>
                      <a:pt x="2725" y="9765"/>
                      <a:pt x="2136" y="8754"/>
                    </a:cubicBezTo>
                    <a:cubicBezTo>
                      <a:pt x="1824" y="8208"/>
                      <a:pt x="1458" y="7697"/>
                      <a:pt x="1157" y="7152"/>
                    </a:cubicBezTo>
                    <a:cubicBezTo>
                      <a:pt x="835" y="6596"/>
                      <a:pt x="612" y="6006"/>
                      <a:pt x="534" y="5373"/>
                    </a:cubicBezTo>
                    <a:cubicBezTo>
                      <a:pt x="445" y="4728"/>
                      <a:pt x="489" y="4082"/>
                      <a:pt x="512" y="3426"/>
                    </a:cubicBezTo>
                    <a:cubicBezTo>
                      <a:pt x="534" y="2803"/>
                      <a:pt x="512" y="2192"/>
                      <a:pt x="412" y="1569"/>
                    </a:cubicBezTo>
                    <a:cubicBezTo>
                      <a:pt x="323" y="1035"/>
                      <a:pt x="190" y="512"/>
                      <a:pt x="12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44" name="Google Shape;3244;p8"/>
              <p:cNvSpPr/>
              <p:nvPr/>
            </p:nvSpPr>
            <p:spPr>
              <a:xfrm>
                <a:off x="2169556" y="2195635"/>
                <a:ext cx="167286" cy="442374"/>
              </a:xfrm>
              <a:custGeom>
                <a:avLst/>
                <a:gdLst/>
                <a:ahLst/>
                <a:cxnLst/>
                <a:rect l="l" t="t" r="r" b="b"/>
                <a:pathLst>
                  <a:path w="4795" h="1268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12" y="468"/>
                      <a:pt x="401" y="935"/>
                      <a:pt x="535" y="1424"/>
                    </a:cubicBezTo>
                    <a:cubicBezTo>
                      <a:pt x="701" y="2014"/>
                      <a:pt x="779" y="2615"/>
                      <a:pt x="812" y="3226"/>
                    </a:cubicBezTo>
                    <a:cubicBezTo>
                      <a:pt x="835" y="3849"/>
                      <a:pt x="812" y="4472"/>
                      <a:pt x="891" y="5094"/>
                    </a:cubicBezTo>
                    <a:cubicBezTo>
                      <a:pt x="946" y="5650"/>
                      <a:pt x="1079" y="6207"/>
                      <a:pt x="1358" y="6685"/>
                    </a:cubicBezTo>
                    <a:cubicBezTo>
                      <a:pt x="1647" y="7219"/>
                      <a:pt x="2125" y="7586"/>
                      <a:pt x="2514" y="8042"/>
                    </a:cubicBezTo>
                    <a:cubicBezTo>
                      <a:pt x="3281" y="8898"/>
                      <a:pt x="3637" y="10010"/>
                      <a:pt x="4015" y="11067"/>
                    </a:cubicBezTo>
                    <a:cubicBezTo>
                      <a:pt x="4216" y="11612"/>
                      <a:pt x="4438" y="12168"/>
                      <a:pt x="4727" y="12680"/>
                    </a:cubicBezTo>
                    <a:lnTo>
                      <a:pt x="4794" y="12435"/>
                    </a:lnTo>
                    <a:cubicBezTo>
                      <a:pt x="4605" y="12068"/>
                      <a:pt x="4450" y="11690"/>
                      <a:pt x="4305" y="11312"/>
                    </a:cubicBezTo>
                    <a:cubicBezTo>
                      <a:pt x="3916" y="10277"/>
                      <a:pt x="3604" y="9177"/>
                      <a:pt x="2937" y="8275"/>
                    </a:cubicBezTo>
                    <a:cubicBezTo>
                      <a:pt x="2581" y="7797"/>
                      <a:pt x="2092" y="7430"/>
                      <a:pt x="1736" y="6952"/>
                    </a:cubicBezTo>
                    <a:cubicBezTo>
                      <a:pt x="1391" y="6496"/>
                      <a:pt x="1213" y="5951"/>
                      <a:pt x="1124" y="5395"/>
                    </a:cubicBezTo>
                    <a:cubicBezTo>
                      <a:pt x="1024" y="4794"/>
                      <a:pt x="1013" y="4182"/>
                      <a:pt x="1002" y="3582"/>
                    </a:cubicBezTo>
                    <a:cubicBezTo>
                      <a:pt x="980" y="2970"/>
                      <a:pt x="935" y="2381"/>
                      <a:pt x="790" y="1780"/>
                    </a:cubicBezTo>
                    <a:cubicBezTo>
                      <a:pt x="657" y="1246"/>
                      <a:pt x="456" y="724"/>
                      <a:pt x="223" y="212"/>
                    </a:cubicBezTo>
                    <a:cubicBezTo>
                      <a:pt x="223" y="212"/>
                      <a:pt x="223" y="201"/>
                      <a:pt x="212" y="201"/>
                    </a:cubicBezTo>
                    <a:cubicBezTo>
                      <a:pt x="145" y="134"/>
                      <a:pt x="78" y="67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45" name="Google Shape;3245;p8"/>
              <p:cNvSpPr/>
              <p:nvPr/>
            </p:nvSpPr>
            <p:spPr>
              <a:xfrm>
                <a:off x="2238635" y="2245316"/>
                <a:ext cx="95487" cy="39388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11290" extrusionOk="0">
                    <a:moveTo>
                      <a:pt x="223" y="0"/>
                    </a:moveTo>
                    <a:lnTo>
                      <a:pt x="1" y="212"/>
                    </a:lnTo>
                    <a:cubicBezTo>
                      <a:pt x="167" y="378"/>
                      <a:pt x="323" y="568"/>
                      <a:pt x="468" y="768"/>
                    </a:cubicBezTo>
                    <a:cubicBezTo>
                      <a:pt x="612" y="957"/>
                      <a:pt x="745" y="1157"/>
                      <a:pt x="879" y="1357"/>
                    </a:cubicBezTo>
                    <a:cubicBezTo>
                      <a:pt x="1146" y="1757"/>
                      <a:pt x="1380" y="2180"/>
                      <a:pt x="1558" y="2614"/>
                    </a:cubicBezTo>
                    <a:cubicBezTo>
                      <a:pt x="1746" y="3059"/>
                      <a:pt x="1880" y="3504"/>
                      <a:pt x="1936" y="3971"/>
                    </a:cubicBezTo>
                    <a:cubicBezTo>
                      <a:pt x="2003" y="4438"/>
                      <a:pt x="2025" y="4928"/>
                      <a:pt x="2047" y="5405"/>
                    </a:cubicBezTo>
                    <a:cubicBezTo>
                      <a:pt x="2080" y="6384"/>
                      <a:pt x="2069" y="7363"/>
                      <a:pt x="2047" y="8331"/>
                    </a:cubicBezTo>
                    <a:cubicBezTo>
                      <a:pt x="2025" y="9310"/>
                      <a:pt x="1991" y="10288"/>
                      <a:pt x="1947" y="11267"/>
                    </a:cubicBezTo>
                    <a:lnTo>
                      <a:pt x="2725" y="11289"/>
                    </a:lnTo>
                    <a:cubicBezTo>
                      <a:pt x="2737" y="10299"/>
                      <a:pt x="2725" y="9320"/>
                      <a:pt x="2714" y="8331"/>
                    </a:cubicBezTo>
                    <a:cubicBezTo>
                      <a:pt x="2692" y="7352"/>
                      <a:pt x="2658" y="6362"/>
                      <a:pt x="2592" y="5383"/>
                    </a:cubicBezTo>
                    <a:cubicBezTo>
                      <a:pt x="2547" y="4883"/>
                      <a:pt x="2503" y="4394"/>
                      <a:pt x="2414" y="3893"/>
                    </a:cubicBezTo>
                    <a:cubicBezTo>
                      <a:pt x="2336" y="3393"/>
                      <a:pt x="2158" y="2892"/>
                      <a:pt x="1947" y="2447"/>
                    </a:cubicBezTo>
                    <a:cubicBezTo>
                      <a:pt x="1736" y="1991"/>
                      <a:pt x="1469" y="1557"/>
                      <a:pt x="1180" y="1146"/>
                    </a:cubicBezTo>
                    <a:cubicBezTo>
                      <a:pt x="1034" y="946"/>
                      <a:pt x="879" y="746"/>
                      <a:pt x="723" y="556"/>
                    </a:cubicBezTo>
                    <a:cubicBezTo>
                      <a:pt x="567" y="368"/>
                      <a:pt x="401" y="178"/>
                      <a:pt x="2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46" name="Google Shape;3246;p8"/>
              <p:cNvSpPr/>
              <p:nvPr/>
            </p:nvSpPr>
            <p:spPr>
              <a:xfrm>
                <a:off x="1974006" y="2268796"/>
                <a:ext cx="242538" cy="120676"/>
              </a:xfrm>
              <a:custGeom>
                <a:avLst/>
                <a:gdLst/>
                <a:ahLst/>
                <a:cxnLst/>
                <a:rect l="l" t="t" r="r" b="b"/>
                <a:pathLst>
                  <a:path w="6952" h="3459" extrusionOk="0">
                    <a:moveTo>
                      <a:pt x="2772" y="0"/>
                    </a:moveTo>
                    <a:cubicBezTo>
                      <a:pt x="2513" y="0"/>
                      <a:pt x="2389" y="36"/>
                      <a:pt x="2280" y="73"/>
                    </a:cubicBezTo>
                    <a:cubicBezTo>
                      <a:pt x="2180" y="109"/>
                      <a:pt x="2095" y="145"/>
                      <a:pt x="1910" y="145"/>
                    </a:cubicBezTo>
                    <a:cubicBezTo>
                      <a:pt x="1868" y="145"/>
                      <a:pt x="1821" y="143"/>
                      <a:pt x="1768" y="139"/>
                    </a:cubicBezTo>
                    <a:cubicBezTo>
                      <a:pt x="1489" y="123"/>
                      <a:pt x="1358" y="86"/>
                      <a:pt x="1245" y="86"/>
                    </a:cubicBezTo>
                    <a:cubicBezTo>
                      <a:pt x="1125" y="86"/>
                      <a:pt x="1026" y="128"/>
                      <a:pt x="789" y="284"/>
                    </a:cubicBezTo>
                    <a:cubicBezTo>
                      <a:pt x="334" y="584"/>
                      <a:pt x="356" y="751"/>
                      <a:pt x="178" y="862"/>
                    </a:cubicBezTo>
                    <a:cubicBezTo>
                      <a:pt x="0" y="962"/>
                      <a:pt x="223" y="1140"/>
                      <a:pt x="589" y="1341"/>
                    </a:cubicBezTo>
                    <a:cubicBezTo>
                      <a:pt x="945" y="1541"/>
                      <a:pt x="1001" y="1652"/>
                      <a:pt x="1168" y="1907"/>
                    </a:cubicBezTo>
                    <a:cubicBezTo>
                      <a:pt x="1346" y="2164"/>
                      <a:pt x="1313" y="2641"/>
                      <a:pt x="1768" y="2831"/>
                    </a:cubicBezTo>
                    <a:cubicBezTo>
                      <a:pt x="2225" y="3031"/>
                      <a:pt x="2391" y="3120"/>
                      <a:pt x="2558" y="3331"/>
                    </a:cubicBezTo>
                    <a:cubicBezTo>
                      <a:pt x="2620" y="3415"/>
                      <a:pt x="2785" y="3459"/>
                      <a:pt x="2994" y="3459"/>
                    </a:cubicBezTo>
                    <a:cubicBezTo>
                      <a:pt x="3314" y="3459"/>
                      <a:pt x="3737" y="3357"/>
                      <a:pt x="4059" y="3142"/>
                    </a:cubicBezTo>
                    <a:cubicBezTo>
                      <a:pt x="4605" y="2775"/>
                      <a:pt x="4850" y="2119"/>
                      <a:pt x="5628" y="2008"/>
                    </a:cubicBezTo>
                    <a:cubicBezTo>
                      <a:pt x="6417" y="1885"/>
                      <a:pt x="6951" y="1418"/>
                      <a:pt x="6951" y="1418"/>
                    </a:cubicBezTo>
                    <a:lnTo>
                      <a:pt x="5361" y="284"/>
                    </a:lnTo>
                    <a:cubicBezTo>
                      <a:pt x="5361" y="284"/>
                      <a:pt x="3782" y="39"/>
                      <a:pt x="2969" y="6"/>
                    </a:cubicBezTo>
                    <a:cubicBezTo>
                      <a:pt x="2896" y="2"/>
                      <a:pt x="2831" y="0"/>
                      <a:pt x="2772" y="0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47" name="Google Shape;3247;p8"/>
              <p:cNvSpPr/>
              <p:nvPr/>
            </p:nvSpPr>
            <p:spPr>
              <a:xfrm>
                <a:off x="2009697" y="2268796"/>
                <a:ext cx="206848" cy="97859"/>
              </a:xfrm>
              <a:custGeom>
                <a:avLst/>
                <a:gdLst/>
                <a:ahLst/>
                <a:cxnLst/>
                <a:rect l="l" t="t" r="r" b="b"/>
                <a:pathLst>
                  <a:path w="5929" h="2805" extrusionOk="0">
                    <a:moveTo>
                      <a:pt x="1749" y="0"/>
                    </a:moveTo>
                    <a:cubicBezTo>
                      <a:pt x="1490" y="0"/>
                      <a:pt x="1366" y="36"/>
                      <a:pt x="1257" y="73"/>
                    </a:cubicBezTo>
                    <a:cubicBezTo>
                      <a:pt x="1157" y="109"/>
                      <a:pt x="1072" y="145"/>
                      <a:pt x="887" y="145"/>
                    </a:cubicBezTo>
                    <a:cubicBezTo>
                      <a:pt x="845" y="145"/>
                      <a:pt x="798" y="143"/>
                      <a:pt x="745" y="139"/>
                    </a:cubicBezTo>
                    <a:cubicBezTo>
                      <a:pt x="473" y="125"/>
                      <a:pt x="341" y="89"/>
                      <a:pt x="228" y="89"/>
                    </a:cubicBezTo>
                    <a:cubicBezTo>
                      <a:pt x="161" y="89"/>
                      <a:pt x="101" y="102"/>
                      <a:pt x="23" y="139"/>
                    </a:cubicBezTo>
                    <a:cubicBezTo>
                      <a:pt x="0" y="273"/>
                      <a:pt x="56" y="429"/>
                      <a:pt x="134" y="562"/>
                    </a:cubicBezTo>
                    <a:cubicBezTo>
                      <a:pt x="223" y="684"/>
                      <a:pt x="312" y="807"/>
                      <a:pt x="367" y="951"/>
                    </a:cubicBezTo>
                    <a:cubicBezTo>
                      <a:pt x="534" y="1407"/>
                      <a:pt x="223" y="1996"/>
                      <a:pt x="523" y="2386"/>
                    </a:cubicBezTo>
                    <a:cubicBezTo>
                      <a:pt x="687" y="2595"/>
                      <a:pt x="955" y="2648"/>
                      <a:pt x="1225" y="2648"/>
                    </a:cubicBezTo>
                    <a:cubicBezTo>
                      <a:pt x="1284" y="2648"/>
                      <a:pt x="1344" y="2645"/>
                      <a:pt x="1402" y="2641"/>
                    </a:cubicBezTo>
                    <a:cubicBezTo>
                      <a:pt x="1563" y="2624"/>
                      <a:pt x="1733" y="2601"/>
                      <a:pt x="1898" y="2601"/>
                    </a:cubicBezTo>
                    <a:cubicBezTo>
                      <a:pt x="2052" y="2601"/>
                      <a:pt x="2202" y="2621"/>
                      <a:pt x="2336" y="2686"/>
                    </a:cubicBezTo>
                    <a:cubicBezTo>
                      <a:pt x="2414" y="2720"/>
                      <a:pt x="2492" y="2775"/>
                      <a:pt x="2569" y="2797"/>
                    </a:cubicBezTo>
                    <a:cubicBezTo>
                      <a:pt x="2595" y="2802"/>
                      <a:pt x="2620" y="2804"/>
                      <a:pt x="2645" y="2804"/>
                    </a:cubicBezTo>
                    <a:cubicBezTo>
                      <a:pt x="2731" y="2804"/>
                      <a:pt x="2817" y="2779"/>
                      <a:pt x="2903" y="2753"/>
                    </a:cubicBezTo>
                    <a:cubicBezTo>
                      <a:pt x="3137" y="2697"/>
                      <a:pt x="3370" y="2641"/>
                      <a:pt x="3604" y="2609"/>
                    </a:cubicBezTo>
                    <a:cubicBezTo>
                      <a:pt x="3859" y="2330"/>
                      <a:pt x="4138" y="2075"/>
                      <a:pt x="4605" y="2008"/>
                    </a:cubicBezTo>
                    <a:cubicBezTo>
                      <a:pt x="5394" y="1885"/>
                      <a:pt x="5928" y="1418"/>
                      <a:pt x="5928" y="1418"/>
                    </a:cubicBezTo>
                    <a:lnTo>
                      <a:pt x="4338" y="284"/>
                    </a:lnTo>
                    <a:cubicBezTo>
                      <a:pt x="4338" y="284"/>
                      <a:pt x="2759" y="39"/>
                      <a:pt x="1946" y="6"/>
                    </a:cubicBezTo>
                    <a:cubicBezTo>
                      <a:pt x="1873" y="2"/>
                      <a:pt x="1808" y="0"/>
                      <a:pt x="1749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48" name="Google Shape;3248;p8"/>
              <p:cNvSpPr/>
              <p:nvPr/>
            </p:nvSpPr>
            <p:spPr>
              <a:xfrm>
                <a:off x="2008546" y="2285298"/>
                <a:ext cx="91196" cy="25642"/>
              </a:xfrm>
              <a:custGeom>
                <a:avLst/>
                <a:gdLst/>
                <a:ahLst/>
                <a:cxnLst/>
                <a:rect l="l" t="t" r="r" b="b"/>
                <a:pathLst>
                  <a:path w="2614" h="735" extrusionOk="0">
                    <a:moveTo>
                      <a:pt x="2547" y="0"/>
                    </a:moveTo>
                    <a:cubicBezTo>
                      <a:pt x="2436" y="0"/>
                      <a:pt x="2325" y="22"/>
                      <a:pt x="2213" y="33"/>
                    </a:cubicBezTo>
                    <a:cubicBezTo>
                      <a:pt x="2102" y="55"/>
                      <a:pt x="1991" y="67"/>
                      <a:pt x="1868" y="89"/>
                    </a:cubicBezTo>
                    <a:cubicBezTo>
                      <a:pt x="1646" y="122"/>
                      <a:pt x="1413" y="166"/>
                      <a:pt x="1190" y="222"/>
                    </a:cubicBezTo>
                    <a:cubicBezTo>
                      <a:pt x="790" y="311"/>
                      <a:pt x="367" y="423"/>
                      <a:pt x="33" y="678"/>
                    </a:cubicBezTo>
                    <a:cubicBezTo>
                      <a:pt x="0" y="703"/>
                      <a:pt x="35" y="735"/>
                      <a:pt x="73" y="735"/>
                    </a:cubicBezTo>
                    <a:cubicBezTo>
                      <a:pt x="86" y="735"/>
                      <a:pt x="100" y="731"/>
                      <a:pt x="111" y="723"/>
                    </a:cubicBezTo>
                    <a:cubicBezTo>
                      <a:pt x="445" y="489"/>
                      <a:pt x="857" y="389"/>
                      <a:pt x="1257" y="300"/>
                    </a:cubicBezTo>
                    <a:cubicBezTo>
                      <a:pt x="1468" y="255"/>
                      <a:pt x="1690" y="211"/>
                      <a:pt x="1902" y="178"/>
                    </a:cubicBezTo>
                    <a:cubicBezTo>
                      <a:pt x="2013" y="166"/>
                      <a:pt x="2113" y="144"/>
                      <a:pt x="2224" y="134"/>
                    </a:cubicBezTo>
                    <a:cubicBezTo>
                      <a:pt x="2335" y="122"/>
                      <a:pt x="2447" y="111"/>
                      <a:pt x="2558" y="77"/>
                    </a:cubicBezTo>
                    <a:cubicBezTo>
                      <a:pt x="2614" y="55"/>
                      <a:pt x="2592" y="0"/>
                      <a:pt x="2547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49" name="Google Shape;3249;p8"/>
              <p:cNvSpPr/>
              <p:nvPr/>
            </p:nvSpPr>
            <p:spPr>
              <a:xfrm>
                <a:off x="2047481" y="2303650"/>
                <a:ext cx="70717" cy="28503"/>
              </a:xfrm>
              <a:custGeom>
                <a:avLst/>
                <a:gdLst/>
                <a:ahLst/>
                <a:cxnLst/>
                <a:rect l="l" t="t" r="r" b="b"/>
                <a:pathLst>
                  <a:path w="2027" h="817" extrusionOk="0">
                    <a:moveTo>
                      <a:pt x="1968" y="1"/>
                    </a:moveTo>
                    <a:cubicBezTo>
                      <a:pt x="1959" y="1"/>
                      <a:pt x="1950" y="3"/>
                      <a:pt x="1943" y="8"/>
                    </a:cubicBezTo>
                    <a:cubicBezTo>
                      <a:pt x="1864" y="52"/>
                      <a:pt x="1798" y="108"/>
                      <a:pt x="1720" y="152"/>
                    </a:cubicBezTo>
                    <a:cubicBezTo>
                      <a:pt x="1642" y="197"/>
                      <a:pt x="1565" y="230"/>
                      <a:pt x="1486" y="263"/>
                    </a:cubicBezTo>
                    <a:cubicBezTo>
                      <a:pt x="1308" y="330"/>
                      <a:pt x="1130" y="375"/>
                      <a:pt x="942" y="419"/>
                    </a:cubicBezTo>
                    <a:cubicBezTo>
                      <a:pt x="752" y="463"/>
                      <a:pt x="552" y="497"/>
                      <a:pt x="363" y="552"/>
                    </a:cubicBezTo>
                    <a:cubicBezTo>
                      <a:pt x="230" y="586"/>
                      <a:pt x="63" y="631"/>
                      <a:pt x="7" y="775"/>
                    </a:cubicBezTo>
                    <a:cubicBezTo>
                      <a:pt x="0" y="802"/>
                      <a:pt x="26" y="817"/>
                      <a:pt x="50" y="817"/>
                    </a:cubicBezTo>
                    <a:cubicBezTo>
                      <a:pt x="66" y="817"/>
                      <a:pt x="81" y="810"/>
                      <a:pt x="85" y="797"/>
                    </a:cubicBezTo>
                    <a:cubicBezTo>
                      <a:pt x="129" y="720"/>
                      <a:pt x="208" y="686"/>
                      <a:pt x="274" y="664"/>
                    </a:cubicBezTo>
                    <a:cubicBezTo>
                      <a:pt x="363" y="631"/>
                      <a:pt x="452" y="609"/>
                      <a:pt x="541" y="586"/>
                    </a:cubicBezTo>
                    <a:cubicBezTo>
                      <a:pt x="730" y="552"/>
                      <a:pt x="930" y="520"/>
                      <a:pt x="1120" y="475"/>
                    </a:cubicBezTo>
                    <a:cubicBezTo>
                      <a:pt x="1275" y="441"/>
                      <a:pt x="1442" y="397"/>
                      <a:pt x="1597" y="330"/>
                    </a:cubicBezTo>
                    <a:cubicBezTo>
                      <a:pt x="1743" y="275"/>
                      <a:pt x="1920" y="186"/>
                      <a:pt x="2009" y="52"/>
                    </a:cubicBezTo>
                    <a:cubicBezTo>
                      <a:pt x="2027" y="26"/>
                      <a:pt x="1997" y="1"/>
                      <a:pt x="1968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50" name="Google Shape;3250;p8"/>
              <p:cNvSpPr/>
              <p:nvPr/>
            </p:nvSpPr>
            <p:spPr>
              <a:xfrm>
                <a:off x="2040259" y="2294544"/>
                <a:ext cx="82160" cy="17304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496" extrusionOk="0">
                    <a:moveTo>
                      <a:pt x="2252" y="1"/>
                    </a:moveTo>
                    <a:cubicBezTo>
                      <a:pt x="2247" y="1"/>
                      <a:pt x="2243" y="1"/>
                      <a:pt x="2239" y="2"/>
                    </a:cubicBezTo>
                    <a:cubicBezTo>
                      <a:pt x="1871" y="69"/>
                      <a:pt x="1505" y="124"/>
                      <a:pt x="1137" y="168"/>
                    </a:cubicBezTo>
                    <a:cubicBezTo>
                      <a:pt x="771" y="213"/>
                      <a:pt x="403" y="257"/>
                      <a:pt x="59" y="413"/>
                    </a:cubicBezTo>
                    <a:cubicBezTo>
                      <a:pt x="0" y="433"/>
                      <a:pt x="44" y="495"/>
                      <a:pt x="93" y="495"/>
                    </a:cubicBezTo>
                    <a:cubicBezTo>
                      <a:pt x="100" y="495"/>
                      <a:pt x="107" y="494"/>
                      <a:pt x="114" y="491"/>
                    </a:cubicBezTo>
                    <a:cubicBezTo>
                      <a:pt x="470" y="380"/>
                      <a:pt x="837" y="324"/>
                      <a:pt x="1204" y="291"/>
                    </a:cubicBezTo>
                    <a:cubicBezTo>
                      <a:pt x="1560" y="247"/>
                      <a:pt x="1938" y="224"/>
                      <a:pt x="2283" y="91"/>
                    </a:cubicBezTo>
                    <a:cubicBezTo>
                      <a:pt x="2355" y="60"/>
                      <a:pt x="2303" y="1"/>
                      <a:pt x="2252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51" name="Google Shape;3251;p8"/>
              <p:cNvSpPr/>
              <p:nvPr/>
            </p:nvSpPr>
            <p:spPr>
              <a:xfrm>
                <a:off x="2021838" y="2279821"/>
                <a:ext cx="63181" cy="8652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48" extrusionOk="0">
                    <a:moveTo>
                      <a:pt x="1645" y="0"/>
                    </a:moveTo>
                    <a:cubicBezTo>
                      <a:pt x="1101" y="0"/>
                      <a:pt x="567" y="66"/>
                      <a:pt x="41" y="179"/>
                    </a:cubicBezTo>
                    <a:cubicBezTo>
                      <a:pt x="0" y="189"/>
                      <a:pt x="16" y="247"/>
                      <a:pt x="54" y="247"/>
                    </a:cubicBezTo>
                    <a:cubicBezTo>
                      <a:pt x="57" y="247"/>
                      <a:pt x="60" y="247"/>
                      <a:pt x="64" y="246"/>
                    </a:cubicBezTo>
                    <a:cubicBezTo>
                      <a:pt x="631" y="123"/>
                      <a:pt x="1198" y="68"/>
                      <a:pt x="1776" y="46"/>
                    </a:cubicBezTo>
                    <a:cubicBezTo>
                      <a:pt x="1810" y="46"/>
                      <a:pt x="1810" y="1"/>
                      <a:pt x="1776" y="1"/>
                    </a:cubicBezTo>
                    <a:cubicBezTo>
                      <a:pt x="1732" y="0"/>
                      <a:pt x="1688" y="0"/>
                      <a:pt x="1645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52" name="Google Shape;3252;p8"/>
              <p:cNvSpPr/>
              <p:nvPr/>
            </p:nvSpPr>
            <p:spPr>
              <a:xfrm>
                <a:off x="2042666" y="2328699"/>
                <a:ext cx="30910" cy="14060"/>
              </a:xfrm>
              <a:custGeom>
                <a:avLst/>
                <a:gdLst/>
                <a:ahLst/>
                <a:cxnLst/>
                <a:rect l="l" t="t" r="r" b="b"/>
                <a:pathLst>
                  <a:path w="886" h="403" extrusionOk="0">
                    <a:moveTo>
                      <a:pt x="816" y="0"/>
                    </a:moveTo>
                    <a:cubicBezTo>
                      <a:pt x="811" y="0"/>
                      <a:pt x="806" y="1"/>
                      <a:pt x="801" y="2"/>
                    </a:cubicBezTo>
                    <a:cubicBezTo>
                      <a:pt x="668" y="35"/>
                      <a:pt x="534" y="79"/>
                      <a:pt x="401" y="135"/>
                    </a:cubicBezTo>
                    <a:cubicBezTo>
                      <a:pt x="267" y="190"/>
                      <a:pt x="145" y="246"/>
                      <a:pt x="34" y="335"/>
                    </a:cubicBezTo>
                    <a:cubicBezTo>
                      <a:pt x="1" y="369"/>
                      <a:pt x="43" y="402"/>
                      <a:pt x="80" y="402"/>
                    </a:cubicBezTo>
                    <a:cubicBezTo>
                      <a:pt x="92" y="402"/>
                      <a:pt x="104" y="399"/>
                      <a:pt x="112" y="391"/>
                    </a:cubicBezTo>
                    <a:cubicBezTo>
                      <a:pt x="212" y="302"/>
                      <a:pt x="334" y="257"/>
                      <a:pt x="457" y="202"/>
                    </a:cubicBezTo>
                    <a:cubicBezTo>
                      <a:pt x="579" y="157"/>
                      <a:pt x="702" y="101"/>
                      <a:pt x="835" y="68"/>
                    </a:cubicBezTo>
                    <a:cubicBezTo>
                      <a:pt x="885" y="48"/>
                      <a:pt x="863" y="0"/>
                      <a:pt x="816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53" name="Google Shape;3253;p8"/>
              <p:cNvSpPr/>
              <p:nvPr/>
            </p:nvSpPr>
            <p:spPr>
              <a:xfrm>
                <a:off x="2066600" y="2310348"/>
                <a:ext cx="67786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1943" h="867" extrusionOk="0">
                    <a:moveTo>
                      <a:pt x="1884" y="1"/>
                    </a:moveTo>
                    <a:cubicBezTo>
                      <a:pt x="1876" y="1"/>
                      <a:pt x="1867" y="2"/>
                      <a:pt x="1862" y="5"/>
                    </a:cubicBezTo>
                    <a:cubicBezTo>
                      <a:pt x="1606" y="216"/>
                      <a:pt x="1328" y="360"/>
                      <a:pt x="1017" y="461"/>
                    </a:cubicBezTo>
                    <a:cubicBezTo>
                      <a:pt x="694" y="572"/>
                      <a:pt x="349" y="650"/>
                      <a:pt x="38" y="805"/>
                    </a:cubicBezTo>
                    <a:cubicBezTo>
                      <a:pt x="0" y="824"/>
                      <a:pt x="33" y="867"/>
                      <a:pt x="65" y="867"/>
                    </a:cubicBezTo>
                    <a:cubicBezTo>
                      <a:pt x="71" y="867"/>
                      <a:pt x="77" y="865"/>
                      <a:pt x="82" y="861"/>
                    </a:cubicBezTo>
                    <a:cubicBezTo>
                      <a:pt x="404" y="706"/>
                      <a:pt x="760" y="627"/>
                      <a:pt x="1106" y="516"/>
                    </a:cubicBezTo>
                    <a:cubicBezTo>
                      <a:pt x="1395" y="417"/>
                      <a:pt x="1717" y="294"/>
                      <a:pt x="1917" y="38"/>
                    </a:cubicBezTo>
                    <a:cubicBezTo>
                      <a:pt x="1942" y="13"/>
                      <a:pt x="1911" y="1"/>
                      <a:pt x="1884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54" name="Google Shape;3254;p8"/>
              <p:cNvSpPr/>
              <p:nvPr/>
            </p:nvSpPr>
            <p:spPr>
              <a:xfrm>
                <a:off x="2027560" y="2305045"/>
                <a:ext cx="280530" cy="159541"/>
              </a:xfrm>
              <a:custGeom>
                <a:avLst/>
                <a:gdLst/>
                <a:ahLst/>
                <a:cxnLst/>
                <a:rect l="l" t="t" r="r" b="b"/>
                <a:pathLst>
                  <a:path w="8041" h="4573" extrusionOk="0">
                    <a:moveTo>
                      <a:pt x="5572" y="1"/>
                    </a:moveTo>
                    <a:cubicBezTo>
                      <a:pt x="5572" y="1"/>
                      <a:pt x="3967" y="446"/>
                      <a:pt x="3317" y="446"/>
                    </a:cubicBezTo>
                    <a:cubicBezTo>
                      <a:pt x="3308" y="446"/>
                      <a:pt x="3300" y="446"/>
                      <a:pt x="3292" y="446"/>
                    </a:cubicBezTo>
                    <a:cubicBezTo>
                      <a:pt x="3265" y="445"/>
                      <a:pt x="3238" y="445"/>
                      <a:pt x="3213" y="445"/>
                    </a:cubicBezTo>
                    <a:cubicBezTo>
                      <a:pt x="2652" y="445"/>
                      <a:pt x="2689" y="562"/>
                      <a:pt x="2136" y="902"/>
                    </a:cubicBezTo>
                    <a:cubicBezTo>
                      <a:pt x="1568" y="1269"/>
                      <a:pt x="990" y="1291"/>
                      <a:pt x="667" y="1825"/>
                    </a:cubicBezTo>
                    <a:cubicBezTo>
                      <a:pt x="334" y="2348"/>
                      <a:pt x="0" y="2504"/>
                      <a:pt x="156" y="2815"/>
                    </a:cubicBezTo>
                    <a:cubicBezTo>
                      <a:pt x="300" y="3127"/>
                      <a:pt x="467" y="3371"/>
                      <a:pt x="1090" y="3404"/>
                    </a:cubicBezTo>
                    <a:cubicBezTo>
                      <a:pt x="1290" y="3404"/>
                      <a:pt x="1513" y="3382"/>
                      <a:pt x="1746" y="3360"/>
                    </a:cubicBezTo>
                    <a:cubicBezTo>
                      <a:pt x="1936" y="3347"/>
                      <a:pt x="2129" y="3332"/>
                      <a:pt x="2317" y="3332"/>
                    </a:cubicBezTo>
                    <a:cubicBezTo>
                      <a:pt x="2603" y="3332"/>
                      <a:pt x="2875" y="3366"/>
                      <a:pt x="3103" y="3493"/>
                    </a:cubicBezTo>
                    <a:cubicBezTo>
                      <a:pt x="3648" y="3805"/>
                      <a:pt x="3703" y="4494"/>
                      <a:pt x="4104" y="4561"/>
                    </a:cubicBezTo>
                    <a:cubicBezTo>
                      <a:pt x="4160" y="4569"/>
                      <a:pt x="4210" y="4573"/>
                      <a:pt x="4256" y="4573"/>
                    </a:cubicBezTo>
                    <a:cubicBezTo>
                      <a:pt x="4534" y="4573"/>
                      <a:pt x="4652" y="4436"/>
                      <a:pt x="5072" y="4283"/>
                    </a:cubicBezTo>
                    <a:cubicBezTo>
                      <a:pt x="5572" y="4116"/>
                      <a:pt x="5839" y="4405"/>
                      <a:pt x="6340" y="3760"/>
                    </a:cubicBezTo>
                    <a:cubicBezTo>
                      <a:pt x="6840" y="3115"/>
                      <a:pt x="6807" y="3327"/>
                      <a:pt x="7252" y="2848"/>
                    </a:cubicBezTo>
                    <a:cubicBezTo>
                      <a:pt x="7697" y="2370"/>
                      <a:pt x="8041" y="2737"/>
                      <a:pt x="7930" y="1725"/>
                    </a:cubicBezTo>
                    <a:cubicBezTo>
                      <a:pt x="7830" y="724"/>
                      <a:pt x="7474" y="90"/>
                      <a:pt x="7474" y="90"/>
                    </a:cubicBezTo>
                    <a:lnTo>
                      <a:pt x="5572" y="1"/>
                    </a:ln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55" name="Google Shape;3255;p8"/>
              <p:cNvSpPr/>
              <p:nvPr/>
            </p:nvSpPr>
            <p:spPr>
              <a:xfrm>
                <a:off x="2110943" y="2305045"/>
                <a:ext cx="191742" cy="82265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2358" extrusionOk="0">
                    <a:moveTo>
                      <a:pt x="3182" y="1"/>
                    </a:moveTo>
                    <a:cubicBezTo>
                      <a:pt x="3182" y="1"/>
                      <a:pt x="1577" y="446"/>
                      <a:pt x="927" y="446"/>
                    </a:cubicBezTo>
                    <a:cubicBezTo>
                      <a:pt x="918" y="446"/>
                      <a:pt x="910" y="446"/>
                      <a:pt x="902" y="446"/>
                    </a:cubicBezTo>
                    <a:cubicBezTo>
                      <a:pt x="368" y="446"/>
                      <a:pt x="324" y="512"/>
                      <a:pt x="1" y="735"/>
                    </a:cubicBezTo>
                    <a:cubicBezTo>
                      <a:pt x="23" y="824"/>
                      <a:pt x="57" y="891"/>
                      <a:pt x="124" y="891"/>
                    </a:cubicBezTo>
                    <a:cubicBezTo>
                      <a:pt x="268" y="991"/>
                      <a:pt x="457" y="991"/>
                      <a:pt x="635" y="1013"/>
                    </a:cubicBezTo>
                    <a:cubicBezTo>
                      <a:pt x="868" y="1036"/>
                      <a:pt x="1102" y="1069"/>
                      <a:pt x="1325" y="1125"/>
                    </a:cubicBezTo>
                    <a:cubicBezTo>
                      <a:pt x="1603" y="1202"/>
                      <a:pt x="1903" y="1336"/>
                      <a:pt x="1992" y="1614"/>
                    </a:cubicBezTo>
                    <a:cubicBezTo>
                      <a:pt x="2025" y="1714"/>
                      <a:pt x="2014" y="1825"/>
                      <a:pt x="2047" y="1936"/>
                    </a:cubicBezTo>
                    <a:cubicBezTo>
                      <a:pt x="2126" y="2181"/>
                      <a:pt x="2403" y="2326"/>
                      <a:pt x="2670" y="2348"/>
                    </a:cubicBezTo>
                    <a:cubicBezTo>
                      <a:pt x="2719" y="2354"/>
                      <a:pt x="2769" y="2357"/>
                      <a:pt x="2819" y="2357"/>
                    </a:cubicBezTo>
                    <a:cubicBezTo>
                      <a:pt x="3028" y="2357"/>
                      <a:pt x="3242" y="2310"/>
                      <a:pt x="3449" y="2292"/>
                    </a:cubicBezTo>
                    <a:cubicBezTo>
                      <a:pt x="3705" y="2270"/>
                      <a:pt x="3972" y="2292"/>
                      <a:pt x="4217" y="2225"/>
                    </a:cubicBezTo>
                    <a:cubicBezTo>
                      <a:pt x="4706" y="2092"/>
                      <a:pt x="5040" y="1647"/>
                      <a:pt x="5495" y="1402"/>
                    </a:cubicBezTo>
                    <a:cubicBezTo>
                      <a:pt x="5362" y="591"/>
                      <a:pt x="5084" y="90"/>
                      <a:pt x="5084" y="90"/>
                    </a:cubicBezTo>
                    <a:lnTo>
                      <a:pt x="3182" y="1"/>
                    </a:ln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56" name="Google Shape;3256;p8"/>
              <p:cNvSpPr/>
              <p:nvPr/>
            </p:nvSpPr>
            <p:spPr>
              <a:xfrm>
                <a:off x="2127027" y="2341155"/>
                <a:ext cx="67019" cy="50482"/>
              </a:xfrm>
              <a:custGeom>
                <a:avLst/>
                <a:gdLst/>
                <a:ahLst/>
                <a:cxnLst/>
                <a:rect l="l" t="t" r="r" b="b"/>
                <a:pathLst>
                  <a:path w="1921" h="1447" extrusionOk="0">
                    <a:moveTo>
                      <a:pt x="1831" y="1"/>
                    </a:moveTo>
                    <a:cubicBezTo>
                      <a:pt x="1742" y="1"/>
                      <a:pt x="1631" y="67"/>
                      <a:pt x="1542" y="100"/>
                    </a:cubicBezTo>
                    <a:cubicBezTo>
                      <a:pt x="1442" y="145"/>
                      <a:pt x="1353" y="189"/>
                      <a:pt x="1253" y="234"/>
                    </a:cubicBezTo>
                    <a:cubicBezTo>
                      <a:pt x="1075" y="323"/>
                      <a:pt x="886" y="423"/>
                      <a:pt x="719" y="557"/>
                    </a:cubicBezTo>
                    <a:cubicBezTo>
                      <a:pt x="575" y="668"/>
                      <a:pt x="430" y="801"/>
                      <a:pt x="308" y="946"/>
                    </a:cubicBezTo>
                    <a:cubicBezTo>
                      <a:pt x="252" y="1012"/>
                      <a:pt x="197" y="1091"/>
                      <a:pt x="141" y="1168"/>
                    </a:cubicBezTo>
                    <a:cubicBezTo>
                      <a:pt x="85" y="1246"/>
                      <a:pt x="29" y="1335"/>
                      <a:pt x="7" y="1413"/>
                    </a:cubicBezTo>
                    <a:cubicBezTo>
                      <a:pt x="0" y="1434"/>
                      <a:pt x="21" y="1447"/>
                      <a:pt x="39" y="1447"/>
                    </a:cubicBezTo>
                    <a:cubicBezTo>
                      <a:pt x="49" y="1447"/>
                      <a:pt x="59" y="1443"/>
                      <a:pt x="63" y="1435"/>
                    </a:cubicBezTo>
                    <a:cubicBezTo>
                      <a:pt x="130" y="1368"/>
                      <a:pt x="174" y="1279"/>
                      <a:pt x="230" y="1202"/>
                    </a:cubicBezTo>
                    <a:cubicBezTo>
                      <a:pt x="286" y="1124"/>
                      <a:pt x="341" y="1057"/>
                      <a:pt x="397" y="990"/>
                    </a:cubicBezTo>
                    <a:cubicBezTo>
                      <a:pt x="519" y="846"/>
                      <a:pt x="664" y="723"/>
                      <a:pt x="819" y="612"/>
                    </a:cubicBezTo>
                    <a:cubicBezTo>
                      <a:pt x="986" y="490"/>
                      <a:pt x="1164" y="389"/>
                      <a:pt x="1342" y="312"/>
                    </a:cubicBezTo>
                    <a:cubicBezTo>
                      <a:pt x="1431" y="268"/>
                      <a:pt x="1520" y="234"/>
                      <a:pt x="1620" y="201"/>
                    </a:cubicBezTo>
                    <a:cubicBezTo>
                      <a:pt x="1665" y="179"/>
                      <a:pt x="1709" y="156"/>
                      <a:pt x="1764" y="145"/>
                    </a:cubicBezTo>
                    <a:cubicBezTo>
                      <a:pt x="1809" y="123"/>
                      <a:pt x="1853" y="112"/>
                      <a:pt x="1887" y="78"/>
                    </a:cubicBezTo>
                    <a:cubicBezTo>
                      <a:pt x="1920" y="45"/>
                      <a:pt x="1865" y="11"/>
                      <a:pt x="1831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57" name="Google Shape;3257;p8"/>
              <p:cNvSpPr/>
              <p:nvPr/>
            </p:nvSpPr>
            <p:spPr>
              <a:xfrm>
                <a:off x="2179638" y="2328874"/>
                <a:ext cx="33004" cy="49191"/>
              </a:xfrm>
              <a:custGeom>
                <a:avLst/>
                <a:gdLst/>
                <a:ahLst/>
                <a:cxnLst/>
                <a:rect l="l" t="t" r="r" b="b"/>
                <a:pathLst>
                  <a:path w="946" h="1410" extrusionOk="0">
                    <a:moveTo>
                      <a:pt x="838" y="0"/>
                    </a:moveTo>
                    <a:cubicBezTo>
                      <a:pt x="821" y="0"/>
                      <a:pt x="807" y="9"/>
                      <a:pt x="802" y="30"/>
                    </a:cubicBezTo>
                    <a:cubicBezTo>
                      <a:pt x="780" y="86"/>
                      <a:pt x="780" y="141"/>
                      <a:pt x="780" y="197"/>
                    </a:cubicBezTo>
                    <a:cubicBezTo>
                      <a:pt x="768" y="264"/>
                      <a:pt x="746" y="330"/>
                      <a:pt x="724" y="397"/>
                    </a:cubicBezTo>
                    <a:cubicBezTo>
                      <a:pt x="679" y="519"/>
                      <a:pt x="612" y="642"/>
                      <a:pt x="535" y="753"/>
                    </a:cubicBezTo>
                    <a:cubicBezTo>
                      <a:pt x="390" y="964"/>
                      <a:pt x="223" y="1164"/>
                      <a:pt x="34" y="1354"/>
                    </a:cubicBezTo>
                    <a:cubicBezTo>
                      <a:pt x="0" y="1378"/>
                      <a:pt x="36" y="1410"/>
                      <a:pt x="70" y="1410"/>
                    </a:cubicBezTo>
                    <a:cubicBezTo>
                      <a:pt x="82" y="1410"/>
                      <a:pt x="92" y="1406"/>
                      <a:pt x="101" y="1398"/>
                    </a:cubicBezTo>
                    <a:cubicBezTo>
                      <a:pt x="312" y="1220"/>
                      <a:pt x="501" y="1008"/>
                      <a:pt x="657" y="775"/>
                    </a:cubicBezTo>
                    <a:cubicBezTo>
                      <a:pt x="735" y="664"/>
                      <a:pt x="812" y="553"/>
                      <a:pt x="857" y="430"/>
                    </a:cubicBezTo>
                    <a:cubicBezTo>
                      <a:pt x="901" y="308"/>
                      <a:pt x="946" y="141"/>
                      <a:pt x="891" y="30"/>
                    </a:cubicBezTo>
                    <a:cubicBezTo>
                      <a:pt x="879" y="12"/>
                      <a:pt x="857" y="0"/>
                      <a:pt x="838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58" name="Google Shape;3258;p8"/>
              <p:cNvSpPr/>
              <p:nvPr/>
            </p:nvSpPr>
            <p:spPr>
              <a:xfrm>
                <a:off x="2200362" y="2327129"/>
                <a:ext cx="30910" cy="53831"/>
              </a:xfrm>
              <a:custGeom>
                <a:avLst/>
                <a:gdLst/>
                <a:ahLst/>
                <a:cxnLst/>
                <a:rect l="l" t="t" r="r" b="b"/>
                <a:pathLst>
                  <a:path w="886" h="1543" extrusionOk="0">
                    <a:moveTo>
                      <a:pt x="726" y="0"/>
                    </a:moveTo>
                    <a:cubicBezTo>
                      <a:pt x="700" y="0"/>
                      <a:pt x="675" y="11"/>
                      <a:pt x="675" y="35"/>
                    </a:cubicBezTo>
                    <a:cubicBezTo>
                      <a:pt x="708" y="336"/>
                      <a:pt x="564" y="581"/>
                      <a:pt x="386" y="814"/>
                    </a:cubicBezTo>
                    <a:cubicBezTo>
                      <a:pt x="230" y="1014"/>
                      <a:pt x="52" y="1226"/>
                      <a:pt x="8" y="1493"/>
                    </a:cubicBezTo>
                    <a:cubicBezTo>
                      <a:pt x="1" y="1525"/>
                      <a:pt x="32" y="1542"/>
                      <a:pt x="62" y="1542"/>
                    </a:cubicBezTo>
                    <a:cubicBezTo>
                      <a:pt x="83" y="1542"/>
                      <a:pt x="103" y="1533"/>
                      <a:pt x="107" y="1515"/>
                    </a:cubicBezTo>
                    <a:cubicBezTo>
                      <a:pt x="163" y="1226"/>
                      <a:pt x="374" y="1025"/>
                      <a:pt x="541" y="803"/>
                    </a:cubicBezTo>
                    <a:cubicBezTo>
                      <a:pt x="708" y="591"/>
                      <a:pt x="886" y="291"/>
                      <a:pt x="775" y="24"/>
                    </a:cubicBezTo>
                    <a:cubicBezTo>
                      <a:pt x="770" y="9"/>
                      <a:pt x="748" y="0"/>
                      <a:pt x="726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59" name="Google Shape;3259;p8"/>
              <p:cNvSpPr/>
              <p:nvPr/>
            </p:nvSpPr>
            <p:spPr>
              <a:xfrm>
                <a:off x="2215748" y="2318198"/>
                <a:ext cx="20967" cy="56134"/>
              </a:xfrm>
              <a:custGeom>
                <a:avLst/>
                <a:gdLst/>
                <a:ahLst/>
                <a:cxnLst/>
                <a:rect l="l" t="t" r="r" b="b"/>
                <a:pathLst>
                  <a:path w="601" h="1609" extrusionOk="0">
                    <a:moveTo>
                      <a:pt x="441" y="1"/>
                    </a:moveTo>
                    <a:cubicBezTo>
                      <a:pt x="420" y="1"/>
                      <a:pt x="400" y="12"/>
                      <a:pt x="400" y="36"/>
                    </a:cubicBezTo>
                    <a:cubicBezTo>
                      <a:pt x="400" y="169"/>
                      <a:pt x="434" y="303"/>
                      <a:pt x="434" y="436"/>
                    </a:cubicBezTo>
                    <a:cubicBezTo>
                      <a:pt x="434" y="570"/>
                      <a:pt x="412" y="714"/>
                      <a:pt x="378" y="847"/>
                    </a:cubicBezTo>
                    <a:cubicBezTo>
                      <a:pt x="323" y="1104"/>
                      <a:pt x="200" y="1359"/>
                      <a:pt x="22" y="1559"/>
                    </a:cubicBezTo>
                    <a:cubicBezTo>
                      <a:pt x="0" y="1589"/>
                      <a:pt x="27" y="1609"/>
                      <a:pt x="58" y="1609"/>
                    </a:cubicBezTo>
                    <a:cubicBezTo>
                      <a:pt x="73" y="1609"/>
                      <a:pt x="89" y="1604"/>
                      <a:pt x="100" y="1593"/>
                    </a:cubicBezTo>
                    <a:cubicBezTo>
                      <a:pt x="301" y="1393"/>
                      <a:pt x="434" y="1136"/>
                      <a:pt x="512" y="859"/>
                    </a:cubicBezTo>
                    <a:cubicBezTo>
                      <a:pt x="578" y="603"/>
                      <a:pt x="601" y="269"/>
                      <a:pt x="489" y="24"/>
                    </a:cubicBezTo>
                    <a:cubicBezTo>
                      <a:pt x="479" y="9"/>
                      <a:pt x="459" y="1"/>
                      <a:pt x="441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60" name="Google Shape;3260;p8"/>
              <p:cNvSpPr/>
              <p:nvPr/>
            </p:nvSpPr>
            <p:spPr>
              <a:xfrm>
                <a:off x="2242124" y="2304522"/>
                <a:ext cx="30282" cy="90114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83" extrusionOk="0">
                    <a:moveTo>
                      <a:pt x="547" y="0"/>
                    </a:moveTo>
                    <a:cubicBezTo>
                      <a:pt x="533" y="0"/>
                      <a:pt x="519" y="5"/>
                      <a:pt x="512" y="16"/>
                    </a:cubicBezTo>
                    <a:cubicBezTo>
                      <a:pt x="457" y="72"/>
                      <a:pt x="556" y="172"/>
                      <a:pt x="590" y="205"/>
                    </a:cubicBezTo>
                    <a:cubicBezTo>
                      <a:pt x="690" y="372"/>
                      <a:pt x="757" y="572"/>
                      <a:pt x="734" y="772"/>
                    </a:cubicBezTo>
                    <a:cubicBezTo>
                      <a:pt x="701" y="972"/>
                      <a:pt x="601" y="1150"/>
                      <a:pt x="512" y="1328"/>
                    </a:cubicBezTo>
                    <a:cubicBezTo>
                      <a:pt x="412" y="1518"/>
                      <a:pt x="323" y="1706"/>
                      <a:pt x="234" y="1896"/>
                    </a:cubicBezTo>
                    <a:cubicBezTo>
                      <a:pt x="178" y="2007"/>
                      <a:pt x="134" y="2107"/>
                      <a:pt x="89" y="2218"/>
                    </a:cubicBezTo>
                    <a:cubicBezTo>
                      <a:pt x="56" y="2329"/>
                      <a:pt x="12" y="2440"/>
                      <a:pt x="0" y="2552"/>
                    </a:cubicBezTo>
                    <a:cubicBezTo>
                      <a:pt x="0" y="2574"/>
                      <a:pt x="17" y="2583"/>
                      <a:pt x="35" y="2583"/>
                    </a:cubicBezTo>
                    <a:cubicBezTo>
                      <a:pt x="53" y="2583"/>
                      <a:pt x="73" y="2574"/>
                      <a:pt x="79" y="2563"/>
                    </a:cubicBezTo>
                    <a:cubicBezTo>
                      <a:pt x="145" y="2452"/>
                      <a:pt x="178" y="2329"/>
                      <a:pt x="223" y="2207"/>
                    </a:cubicBezTo>
                    <a:cubicBezTo>
                      <a:pt x="267" y="2107"/>
                      <a:pt x="312" y="1996"/>
                      <a:pt x="356" y="1884"/>
                    </a:cubicBezTo>
                    <a:cubicBezTo>
                      <a:pt x="457" y="1673"/>
                      <a:pt x="568" y="1462"/>
                      <a:pt x="668" y="1251"/>
                    </a:cubicBezTo>
                    <a:cubicBezTo>
                      <a:pt x="768" y="1051"/>
                      <a:pt x="868" y="839"/>
                      <a:pt x="846" y="616"/>
                    </a:cubicBezTo>
                    <a:cubicBezTo>
                      <a:pt x="835" y="517"/>
                      <a:pt x="813" y="416"/>
                      <a:pt x="768" y="327"/>
                    </a:cubicBezTo>
                    <a:cubicBezTo>
                      <a:pt x="746" y="294"/>
                      <a:pt x="657" y="105"/>
                      <a:pt x="601" y="72"/>
                    </a:cubicBezTo>
                    <a:lnTo>
                      <a:pt x="601" y="50"/>
                    </a:lnTo>
                    <a:cubicBezTo>
                      <a:pt x="609" y="20"/>
                      <a:pt x="576" y="0"/>
                      <a:pt x="547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61" name="Google Shape;3261;p8"/>
              <p:cNvSpPr/>
              <p:nvPr/>
            </p:nvSpPr>
            <p:spPr>
              <a:xfrm>
                <a:off x="2245612" y="2314849"/>
                <a:ext cx="33004" cy="104209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987" extrusionOk="0">
                    <a:moveTo>
                      <a:pt x="846" y="0"/>
                    </a:moveTo>
                    <a:cubicBezTo>
                      <a:pt x="826" y="0"/>
                      <a:pt x="806" y="12"/>
                      <a:pt x="812" y="31"/>
                    </a:cubicBezTo>
                    <a:cubicBezTo>
                      <a:pt x="901" y="443"/>
                      <a:pt x="846" y="866"/>
                      <a:pt x="701" y="1255"/>
                    </a:cubicBezTo>
                    <a:cubicBezTo>
                      <a:pt x="568" y="1633"/>
                      <a:pt x="345" y="1967"/>
                      <a:pt x="167" y="2334"/>
                    </a:cubicBezTo>
                    <a:cubicBezTo>
                      <a:pt x="78" y="2523"/>
                      <a:pt x="1" y="2734"/>
                      <a:pt x="1" y="2957"/>
                    </a:cubicBezTo>
                    <a:cubicBezTo>
                      <a:pt x="1" y="2977"/>
                      <a:pt x="15" y="2986"/>
                      <a:pt x="32" y="2986"/>
                    </a:cubicBezTo>
                    <a:cubicBezTo>
                      <a:pt x="51" y="2986"/>
                      <a:pt x="72" y="2975"/>
                      <a:pt x="78" y="2957"/>
                    </a:cubicBezTo>
                    <a:cubicBezTo>
                      <a:pt x="100" y="2757"/>
                      <a:pt x="156" y="2567"/>
                      <a:pt x="245" y="2378"/>
                    </a:cubicBezTo>
                    <a:cubicBezTo>
                      <a:pt x="323" y="2201"/>
                      <a:pt x="434" y="2023"/>
                      <a:pt x="523" y="1845"/>
                    </a:cubicBezTo>
                    <a:cubicBezTo>
                      <a:pt x="723" y="1489"/>
                      <a:pt x="879" y="1099"/>
                      <a:pt x="923" y="699"/>
                    </a:cubicBezTo>
                    <a:cubicBezTo>
                      <a:pt x="946" y="465"/>
                      <a:pt x="935" y="243"/>
                      <a:pt x="879" y="21"/>
                    </a:cubicBezTo>
                    <a:cubicBezTo>
                      <a:pt x="875" y="6"/>
                      <a:pt x="860" y="0"/>
                      <a:pt x="846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62" name="Google Shape;3262;p8"/>
              <p:cNvSpPr/>
              <p:nvPr/>
            </p:nvSpPr>
            <p:spPr>
              <a:xfrm>
                <a:off x="2237449" y="2365576"/>
                <a:ext cx="5896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66" extrusionOk="0">
                    <a:moveTo>
                      <a:pt x="146" y="1"/>
                    </a:moveTo>
                    <a:cubicBezTo>
                      <a:pt x="134" y="1"/>
                      <a:pt x="112" y="1"/>
                      <a:pt x="101" y="12"/>
                    </a:cubicBezTo>
                    <a:cubicBezTo>
                      <a:pt x="79" y="45"/>
                      <a:pt x="57" y="68"/>
                      <a:pt x="23" y="101"/>
                    </a:cubicBezTo>
                    <a:lnTo>
                      <a:pt x="1" y="124"/>
                    </a:lnTo>
                    <a:lnTo>
                      <a:pt x="1" y="146"/>
                    </a:lnTo>
                    <a:lnTo>
                      <a:pt x="12" y="157"/>
                    </a:lnTo>
                    <a:cubicBezTo>
                      <a:pt x="23" y="162"/>
                      <a:pt x="35" y="165"/>
                      <a:pt x="44" y="165"/>
                    </a:cubicBezTo>
                    <a:cubicBezTo>
                      <a:pt x="54" y="165"/>
                      <a:pt x="62" y="162"/>
                      <a:pt x="67" y="157"/>
                    </a:cubicBezTo>
                    <a:cubicBezTo>
                      <a:pt x="79" y="157"/>
                      <a:pt x="79" y="146"/>
                      <a:pt x="90" y="146"/>
                    </a:cubicBezTo>
                    <a:cubicBezTo>
                      <a:pt x="90" y="134"/>
                      <a:pt x="101" y="134"/>
                      <a:pt x="101" y="124"/>
                    </a:cubicBezTo>
                    <a:cubicBezTo>
                      <a:pt x="112" y="124"/>
                      <a:pt x="112" y="112"/>
                      <a:pt x="124" y="101"/>
                    </a:cubicBezTo>
                    <a:cubicBezTo>
                      <a:pt x="134" y="79"/>
                      <a:pt x="156" y="68"/>
                      <a:pt x="168" y="45"/>
                    </a:cubicBezTo>
                    <a:lnTo>
                      <a:pt x="168" y="23"/>
                    </a:lnTo>
                    <a:cubicBezTo>
                      <a:pt x="168" y="12"/>
                      <a:pt x="156" y="1"/>
                      <a:pt x="146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63" name="Google Shape;3263;p8"/>
              <p:cNvSpPr/>
              <p:nvPr/>
            </p:nvSpPr>
            <p:spPr>
              <a:xfrm>
                <a:off x="2078915" y="2316244"/>
                <a:ext cx="72601" cy="56657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624" extrusionOk="0">
                    <a:moveTo>
                      <a:pt x="2031" y="0"/>
                    </a:moveTo>
                    <a:cubicBezTo>
                      <a:pt x="2027" y="0"/>
                      <a:pt x="2024" y="1"/>
                      <a:pt x="2020" y="3"/>
                    </a:cubicBezTo>
                    <a:cubicBezTo>
                      <a:pt x="1798" y="92"/>
                      <a:pt x="1576" y="191"/>
                      <a:pt x="1364" y="303"/>
                    </a:cubicBezTo>
                    <a:cubicBezTo>
                      <a:pt x="1164" y="414"/>
                      <a:pt x="953" y="525"/>
                      <a:pt x="763" y="659"/>
                    </a:cubicBezTo>
                    <a:cubicBezTo>
                      <a:pt x="441" y="893"/>
                      <a:pt x="118" y="1192"/>
                      <a:pt x="7" y="1582"/>
                    </a:cubicBezTo>
                    <a:cubicBezTo>
                      <a:pt x="0" y="1609"/>
                      <a:pt x="26" y="1624"/>
                      <a:pt x="53" y="1624"/>
                    </a:cubicBezTo>
                    <a:cubicBezTo>
                      <a:pt x="70" y="1624"/>
                      <a:pt x="87" y="1617"/>
                      <a:pt x="96" y="1604"/>
                    </a:cubicBezTo>
                    <a:cubicBezTo>
                      <a:pt x="229" y="1215"/>
                      <a:pt x="519" y="926"/>
                      <a:pt x="852" y="703"/>
                    </a:cubicBezTo>
                    <a:cubicBezTo>
                      <a:pt x="1030" y="570"/>
                      <a:pt x="1230" y="458"/>
                      <a:pt x="1431" y="347"/>
                    </a:cubicBezTo>
                    <a:cubicBezTo>
                      <a:pt x="1631" y="236"/>
                      <a:pt x="1843" y="147"/>
                      <a:pt x="2043" y="36"/>
                    </a:cubicBezTo>
                    <a:cubicBezTo>
                      <a:pt x="2081" y="27"/>
                      <a:pt x="2054" y="0"/>
                      <a:pt x="2031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64" name="Google Shape;3264;p8"/>
              <p:cNvSpPr/>
              <p:nvPr/>
            </p:nvSpPr>
            <p:spPr>
              <a:xfrm>
                <a:off x="2079474" y="2312407"/>
                <a:ext cx="125281" cy="73334"/>
              </a:xfrm>
              <a:custGeom>
                <a:avLst/>
                <a:gdLst/>
                <a:ahLst/>
                <a:cxnLst/>
                <a:rect l="l" t="t" r="r" b="b"/>
                <a:pathLst>
                  <a:path w="3591" h="2102" extrusionOk="0">
                    <a:moveTo>
                      <a:pt x="3527" y="1"/>
                    </a:moveTo>
                    <a:cubicBezTo>
                      <a:pt x="3524" y="1"/>
                      <a:pt x="3520" y="1"/>
                      <a:pt x="3517" y="2"/>
                    </a:cubicBezTo>
                    <a:cubicBezTo>
                      <a:pt x="3228" y="24"/>
                      <a:pt x="2949" y="91"/>
                      <a:pt x="2672" y="168"/>
                    </a:cubicBezTo>
                    <a:cubicBezTo>
                      <a:pt x="2405" y="246"/>
                      <a:pt x="2138" y="335"/>
                      <a:pt x="1871" y="446"/>
                    </a:cubicBezTo>
                    <a:cubicBezTo>
                      <a:pt x="1370" y="657"/>
                      <a:pt x="858" y="924"/>
                      <a:pt x="492" y="1336"/>
                    </a:cubicBezTo>
                    <a:cubicBezTo>
                      <a:pt x="292" y="1547"/>
                      <a:pt x="136" y="1803"/>
                      <a:pt x="13" y="2070"/>
                    </a:cubicBezTo>
                    <a:cubicBezTo>
                      <a:pt x="0" y="2089"/>
                      <a:pt x="21" y="2101"/>
                      <a:pt x="45" y="2101"/>
                    </a:cubicBezTo>
                    <a:cubicBezTo>
                      <a:pt x="63" y="2101"/>
                      <a:pt x="82" y="2095"/>
                      <a:pt x="91" y="2081"/>
                    </a:cubicBezTo>
                    <a:cubicBezTo>
                      <a:pt x="213" y="1859"/>
                      <a:pt x="358" y="1636"/>
                      <a:pt x="525" y="1436"/>
                    </a:cubicBezTo>
                    <a:cubicBezTo>
                      <a:pt x="692" y="1236"/>
                      <a:pt x="903" y="1069"/>
                      <a:pt x="1125" y="924"/>
                    </a:cubicBezTo>
                    <a:cubicBezTo>
                      <a:pt x="1582" y="647"/>
                      <a:pt x="2104" y="435"/>
                      <a:pt x="2627" y="291"/>
                    </a:cubicBezTo>
                    <a:cubicBezTo>
                      <a:pt x="2916" y="202"/>
                      <a:pt x="3228" y="157"/>
                      <a:pt x="3528" y="91"/>
                    </a:cubicBezTo>
                    <a:cubicBezTo>
                      <a:pt x="3590" y="80"/>
                      <a:pt x="3575" y="1"/>
                      <a:pt x="3527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65" name="Google Shape;3265;p8"/>
              <p:cNvSpPr/>
              <p:nvPr/>
            </p:nvSpPr>
            <p:spPr>
              <a:xfrm>
                <a:off x="2100825" y="2313209"/>
                <a:ext cx="111814" cy="66705"/>
              </a:xfrm>
              <a:custGeom>
                <a:avLst/>
                <a:gdLst/>
                <a:ahLst/>
                <a:cxnLst/>
                <a:rect l="l" t="t" r="r" b="b"/>
                <a:pathLst>
                  <a:path w="3205" h="1912" extrusionOk="0">
                    <a:moveTo>
                      <a:pt x="3071" y="1"/>
                    </a:moveTo>
                    <a:cubicBezTo>
                      <a:pt x="3027" y="12"/>
                      <a:pt x="2983" y="23"/>
                      <a:pt x="2950" y="56"/>
                    </a:cubicBezTo>
                    <a:cubicBezTo>
                      <a:pt x="2927" y="78"/>
                      <a:pt x="2927" y="101"/>
                      <a:pt x="2950" y="123"/>
                    </a:cubicBezTo>
                    <a:cubicBezTo>
                      <a:pt x="2549" y="357"/>
                      <a:pt x="2137" y="568"/>
                      <a:pt x="1726" y="757"/>
                    </a:cubicBezTo>
                    <a:cubicBezTo>
                      <a:pt x="1303" y="957"/>
                      <a:pt x="836" y="1091"/>
                      <a:pt x="447" y="1358"/>
                    </a:cubicBezTo>
                    <a:cubicBezTo>
                      <a:pt x="258" y="1491"/>
                      <a:pt x="113" y="1658"/>
                      <a:pt x="13" y="1880"/>
                    </a:cubicBezTo>
                    <a:cubicBezTo>
                      <a:pt x="0" y="1900"/>
                      <a:pt x="21" y="1912"/>
                      <a:pt x="45" y="1912"/>
                    </a:cubicBezTo>
                    <a:cubicBezTo>
                      <a:pt x="62" y="1912"/>
                      <a:pt x="81" y="1905"/>
                      <a:pt x="91" y="1892"/>
                    </a:cubicBezTo>
                    <a:cubicBezTo>
                      <a:pt x="313" y="1480"/>
                      <a:pt x="770" y="1269"/>
                      <a:pt x="1181" y="1102"/>
                    </a:cubicBezTo>
                    <a:cubicBezTo>
                      <a:pt x="1648" y="913"/>
                      <a:pt x="2104" y="713"/>
                      <a:pt x="2560" y="479"/>
                    </a:cubicBezTo>
                    <a:cubicBezTo>
                      <a:pt x="2683" y="423"/>
                      <a:pt x="2805" y="357"/>
                      <a:pt x="2927" y="278"/>
                    </a:cubicBezTo>
                    <a:cubicBezTo>
                      <a:pt x="2994" y="246"/>
                      <a:pt x="3049" y="223"/>
                      <a:pt x="3105" y="189"/>
                    </a:cubicBezTo>
                    <a:cubicBezTo>
                      <a:pt x="3160" y="157"/>
                      <a:pt x="3205" y="112"/>
                      <a:pt x="3183" y="45"/>
                    </a:cubicBezTo>
                    <a:cubicBezTo>
                      <a:pt x="3160" y="12"/>
                      <a:pt x="3116" y="1"/>
                      <a:pt x="3071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66" name="Google Shape;3266;p8"/>
              <p:cNvSpPr/>
              <p:nvPr/>
            </p:nvSpPr>
            <p:spPr>
              <a:xfrm>
                <a:off x="2263859" y="2113124"/>
                <a:ext cx="180822" cy="16868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835" extrusionOk="0">
                    <a:moveTo>
                      <a:pt x="3670" y="0"/>
                    </a:moveTo>
                    <a:cubicBezTo>
                      <a:pt x="3453" y="0"/>
                      <a:pt x="3227" y="93"/>
                      <a:pt x="2903" y="153"/>
                    </a:cubicBezTo>
                    <a:cubicBezTo>
                      <a:pt x="2481" y="219"/>
                      <a:pt x="2291" y="185"/>
                      <a:pt x="2024" y="531"/>
                    </a:cubicBezTo>
                    <a:cubicBezTo>
                      <a:pt x="1757" y="887"/>
                      <a:pt x="2002" y="998"/>
                      <a:pt x="1401" y="1631"/>
                    </a:cubicBezTo>
                    <a:cubicBezTo>
                      <a:pt x="812" y="2266"/>
                      <a:pt x="556" y="2121"/>
                      <a:pt x="289" y="2810"/>
                    </a:cubicBezTo>
                    <a:cubicBezTo>
                      <a:pt x="34" y="3489"/>
                      <a:pt x="0" y="3767"/>
                      <a:pt x="0" y="3767"/>
                    </a:cubicBezTo>
                    <a:lnTo>
                      <a:pt x="1179" y="4835"/>
                    </a:lnTo>
                    <a:lnTo>
                      <a:pt x="5172" y="2899"/>
                    </a:lnTo>
                    <a:cubicBezTo>
                      <a:pt x="5172" y="2899"/>
                      <a:pt x="5183" y="2399"/>
                      <a:pt x="5116" y="2066"/>
                    </a:cubicBezTo>
                    <a:cubicBezTo>
                      <a:pt x="5039" y="1743"/>
                      <a:pt x="5172" y="1676"/>
                      <a:pt x="4950" y="1554"/>
                    </a:cubicBezTo>
                    <a:cubicBezTo>
                      <a:pt x="4727" y="1420"/>
                      <a:pt x="4394" y="1409"/>
                      <a:pt x="4293" y="1020"/>
                    </a:cubicBezTo>
                    <a:cubicBezTo>
                      <a:pt x="4204" y="620"/>
                      <a:pt x="4171" y="130"/>
                      <a:pt x="3871" y="30"/>
                    </a:cubicBezTo>
                    <a:cubicBezTo>
                      <a:pt x="3803" y="9"/>
                      <a:pt x="3737" y="0"/>
                      <a:pt x="3670" y="0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67" name="Google Shape;3267;p8"/>
              <p:cNvSpPr/>
              <p:nvPr/>
            </p:nvSpPr>
            <p:spPr>
              <a:xfrm>
                <a:off x="2265010" y="2113787"/>
                <a:ext cx="163029" cy="168018"/>
              </a:xfrm>
              <a:custGeom>
                <a:avLst/>
                <a:gdLst/>
                <a:ahLst/>
                <a:cxnLst/>
                <a:rect l="l" t="t" r="r" b="b"/>
                <a:pathLst>
                  <a:path w="4673" h="4816" extrusionOk="0">
                    <a:moveTo>
                      <a:pt x="3449" y="0"/>
                    </a:moveTo>
                    <a:cubicBezTo>
                      <a:pt x="3281" y="33"/>
                      <a:pt x="3104" y="89"/>
                      <a:pt x="2870" y="134"/>
                    </a:cubicBezTo>
                    <a:cubicBezTo>
                      <a:pt x="2448" y="200"/>
                      <a:pt x="2258" y="166"/>
                      <a:pt x="1991" y="512"/>
                    </a:cubicBezTo>
                    <a:cubicBezTo>
                      <a:pt x="1724" y="868"/>
                      <a:pt x="1969" y="979"/>
                      <a:pt x="1368" y="1612"/>
                    </a:cubicBezTo>
                    <a:cubicBezTo>
                      <a:pt x="779" y="2247"/>
                      <a:pt x="523" y="2102"/>
                      <a:pt x="256" y="2791"/>
                    </a:cubicBezTo>
                    <a:cubicBezTo>
                      <a:pt x="134" y="3114"/>
                      <a:pt x="56" y="3347"/>
                      <a:pt x="23" y="3503"/>
                    </a:cubicBezTo>
                    <a:lnTo>
                      <a:pt x="23" y="3614"/>
                    </a:lnTo>
                    <a:cubicBezTo>
                      <a:pt x="23" y="3670"/>
                      <a:pt x="12" y="3726"/>
                      <a:pt x="1" y="3770"/>
                    </a:cubicBezTo>
                    <a:lnTo>
                      <a:pt x="1146" y="4816"/>
                    </a:lnTo>
                    <a:lnTo>
                      <a:pt x="3983" y="3448"/>
                    </a:lnTo>
                    <a:cubicBezTo>
                      <a:pt x="3983" y="3426"/>
                      <a:pt x="3993" y="3392"/>
                      <a:pt x="4005" y="3370"/>
                    </a:cubicBezTo>
                    <a:cubicBezTo>
                      <a:pt x="4082" y="3248"/>
                      <a:pt x="4238" y="3169"/>
                      <a:pt x="4327" y="3058"/>
                    </a:cubicBezTo>
                    <a:cubicBezTo>
                      <a:pt x="4427" y="2925"/>
                      <a:pt x="4505" y="2791"/>
                      <a:pt x="4572" y="2647"/>
                    </a:cubicBezTo>
                    <a:cubicBezTo>
                      <a:pt x="4628" y="2547"/>
                      <a:pt x="4672" y="2425"/>
                      <a:pt x="4661" y="2313"/>
                    </a:cubicBezTo>
                    <a:cubicBezTo>
                      <a:pt x="4650" y="2224"/>
                      <a:pt x="4605" y="2146"/>
                      <a:pt x="4572" y="2069"/>
                    </a:cubicBezTo>
                    <a:cubicBezTo>
                      <a:pt x="4405" y="1757"/>
                      <a:pt x="4227" y="1457"/>
                      <a:pt x="4038" y="1157"/>
                    </a:cubicBezTo>
                    <a:cubicBezTo>
                      <a:pt x="4016" y="1135"/>
                      <a:pt x="3993" y="1101"/>
                      <a:pt x="3960" y="1090"/>
                    </a:cubicBezTo>
                    <a:cubicBezTo>
                      <a:pt x="3946" y="1083"/>
                      <a:pt x="3929" y="1080"/>
                      <a:pt x="3913" y="1080"/>
                    </a:cubicBezTo>
                    <a:cubicBezTo>
                      <a:pt x="3880" y="1080"/>
                      <a:pt x="3845" y="1090"/>
                      <a:pt x="3815" y="1090"/>
                    </a:cubicBezTo>
                    <a:cubicBezTo>
                      <a:pt x="3805" y="1092"/>
                      <a:pt x="3796" y="1092"/>
                      <a:pt x="3786" y="1092"/>
                    </a:cubicBezTo>
                    <a:cubicBezTo>
                      <a:pt x="3664" y="1092"/>
                      <a:pt x="3557" y="969"/>
                      <a:pt x="3515" y="845"/>
                    </a:cubicBezTo>
                    <a:cubicBezTo>
                      <a:pt x="3482" y="712"/>
                      <a:pt x="3504" y="567"/>
                      <a:pt x="3526" y="423"/>
                    </a:cubicBezTo>
                    <a:cubicBezTo>
                      <a:pt x="3538" y="289"/>
                      <a:pt x="3538" y="134"/>
                      <a:pt x="3459" y="22"/>
                    </a:cubicBezTo>
                    <a:cubicBezTo>
                      <a:pt x="3459" y="11"/>
                      <a:pt x="3459" y="11"/>
                      <a:pt x="3449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68" name="Google Shape;3268;p8"/>
              <p:cNvSpPr/>
              <p:nvPr/>
            </p:nvSpPr>
            <p:spPr>
              <a:xfrm>
                <a:off x="2339916" y="2127743"/>
                <a:ext cx="32236" cy="542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1554" extrusionOk="0">
                    <a:moveTo>
                      <a:pt x="823" y="0"/>
                    </a:moveTo>
                    <a:cubicBezTo>
                      <a:pt x="679" y="23"/>
                      <a:pt x="568" y="122"/>
                      <a:pt x="467" y="223"/>
                    </a:cubicBezTo>
                    <a:cubicBezTo>
                      <a:pt x="378" y="345"/>
                      <a:pt x="289" y="478"/>
                      <a:pt x="222" y="612"/>
                    </a:cubicBezTo>
                    <a:cubicBezTo>
                      <a:pt x="156" y="757"/>
                      <a:pt x="101" y="901"/>
                      <a:pt x="67" y="1046"/>
                    </a:cubicBezTo>
                    <a:cubicBezTo>
                      <a:pt x="22" y="1202"/>
                      <a:pt x="0" y="1368"/>
                      <a:pt x="22" y="1524"/>
                    </a:cubicBezTo>
                    <a:cubicBezTo>
                      <a:pt x="28" y="1542"/>
                      <a:pt x="50" y="1553"/>
                      <a:pt x="71" y="1553"/>
                    </a:cubicBezTo>
                    <a:cubicBezTo>
                      <a:pt x="89" y="1553"/>
                      <a:pt x="106" y="1544"/>
                      <a:pt x="111" y="1524"/>
                    </a:cubicBezTo>
                    <a:cubicBezTo>
                      <a:pt x="133" y="1390"/>
                      <a:pt x="145" y="1246"/>
                      <a:pt x="178" y="1113"/>
                    </a:cubicBezTo>
                    <a:cubicBezTo>
                      <a:pt x="200" y="968"/>
                      <a:pt x="245" y="834"/>
                      <a:pt x="311" y="701"/>
                    </a:cubicBezTo>
                    <a:cubicBezTo>
                      <a:pt x="367" y="567"/>
                      <a:pt x="434" y="445"/>
                      <a:pt x="523" y="334"/>
                    </a:cubicBezTo>
                    <a:cubicBezTo>
                      <a:pt x="601" y="223"/>
                      <a:pt x="701" y="112"/>
                      <a:pt x="857" y="89"/>
                    </a:cubicBezTo>
                    <a:cubicBezTo>
                      <a:pt x="924" y="78"/>
                      <a:pt x="879" y="0"/>
                      <a:pt x="82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69" name="Google Shape;3269;p8"/>
              <p:cNvSpPr/>
              <p:nvPr/>
            </p:nvSpPr>
            <p:spPr>
              <a:xfrm>
                <a:off x="2335939" y="2142396"/>
                <a:ext cx="34888" cy="64053"/>
              </a:xfrm>
              <a:custGeom>
                <a:avLst/>
                <a:gdLst/>
                <a:ahLst/>
                <a:cxnLst/>
                <a:rect l="l" t="t" r="r" b="b"/>
                <a:pathLst>
                  <a:path w="1000" h="1836" extrusionOk="0">
                    <a:moveTo>
                      <a:pt x="930" y="1"/>
                    </a:moveTo>
                    <a:cubicBezTo>
                      <a:pt x="925" y="1"/>
                      <a:pt x="920" y="1"/>
                      <a:pt x="915" y="3"/>
                    </a:cubicBezTo>
                    <a:cubicBezTo>
                      <a:pt x="781" y="81"/>
                      <a:pt x="737" y="270"/>
                      <a:pt x="692" y="403"/>
                    </a:cubicBezTo>
                    <a:cubicBezTo>
                      <a:pt x="637" y="570"/>
                      <a:pt x="593" y="748"/>
                      <a:pt x="537" y="915"/>
                    </a:cubicBezTo>
                    <a:cubicBezTo>
                      <a:pt x="481" y="1081"/>
                      <a:pt x="415" y="1237"/>
                      <a:pt x="326" y="1382"/>
                    </a:cubicBezTo>
                    <a:cubicBezTo>
                      <a:pt x="247" y="1526"/>
                      <a:pt x="126" y="1649"/>
                      <a:pt x="25" y="1783"/>
                    </a:cubicBezTo>
                    <a:cubicBezTo>
                      <a:pt x="1" y="1815"/>
                      <a:pt x="42" y="1836"/>
                      <a:pt x="75" y="1836"/>
                    </a:cubicBezTo>
                    <a:cubicBezTo>
                      <a:pt x="87" y="1836"/>
                      <a:pt x="97" y="1833"/>
                      <a:pt x="103" y="1827"/>
                    </a:cubicBezTo>
                    <a:cubicBezTo>
                      <a:pt x="237" y="1727"/>
                      <a:pt x="326" y="1593"/>
                      <a:pt x="403" y="1460"/>
                    </a:cubicBezTo>
                    <a:cubicBezTo>
                      <a:pt x="492" y="1326"/>
                      <a:pt x="559" y="1170"/>
                      <a:pt x="615" y="1015"/>
                    </a:cubicBezTo>
                    <a:cubicBezTo>
                      <a:pt x="670" y="848"/>
                      <a:pt x="704" y="681"/>
                      <a:pt x="748" y="503"/>
                    </a:cubicBezTo>
                    <a:cubicBezTo>
                      <a:pt x="771" y="426"/>
                      <a:pt x="804" y="337"/>
                      <a:pt x="826" y="258"/>
                    </a:cubicBezTo>
                    <a:cubicBezTo>
                      <a:pt x="860" y="181"/>
                      <a:pt x="893" y="92"/>
                      <a:pt x="971" y="48"/>
                    </a:cubicBezTo>
                    <a:cubicBezTo>
                      <a:pt x="999" y="28"/>
                      <a:pt x="962" y="1"/>
                      <a:pt x="930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70" name="Google Shape;3270;p8"/>
              <p:cNvSpPr/>
              <p:nvPr/>
            </p:nvSpPr>
            <p:spPr>
              <a:xfrm>
                <a:off x="2347591" y="2134267"/>
                <a:ext cx="43819" cy="71031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2036" extrusionOk="0">
                    <a:moveTo>
                      <a:pt x="1192" y="0"/>
                    </a:moveTo>
                    <a:cubicBezTo>
                      <a:pt x="1188" y="0"/>
                      <a:pt x="1184" y="1"/>
                      <a:pt x="1181" y="2"/>
                    </a:cubicBezTo>
                    <a:cubicBezTo>
                      <a:pt x="837" y="180"/>
                      <a:pt x="659" y="525"/>
                      <a:pt x="526" y="870"/>
                    </a:cubicBezTo>
                    <a:cubicBezTo>
                      <a:pt x="392" y="1259"/>
                      <a:pt x="303" y="1670"/>
                      <a:pt x="25" y="1993"/>
                    </a:cubicBezTo>
                    <a:cubicBezTo>
                      <a:pt x="1" y="2017"/>
                      <a:pt x="41" y="2035"/>
                      <a:pt x="73" y="2035"/>
                    </a:cubicBezTo>
                    <a:cubicBezTo>
                      <a:pt x="85" y="2035"/>
                      <a:pt x="97" y="2033"/>
                      <a:pt x="103" y="2026"/>
                    </a:cubicBezTo>
                    <a:cubicBezTo>
                      <a:pt x="625" y="1460"/>
                      <a:pt x="526" y="481"/>
                      <a:pt x="1226" y="47"/>
                    </a:cubicBezTo>
                    <a:cubicBezTo>
                      <a:pt x="1255" y="27"/>
                      <a:pt x="1217" y="0"/>
                      <a:pt x="1192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71" name="Google Shape;3271;p8"/>
              <p:cNvSpPr/>
              <p:nvPr/>
            </p:nvSpPr>
            <p:spPr>
              <a:xfrm>
                <a:off x="2369327" y="2175156"/>
                <a:ext cx="29759" cy="37120"/>
              </a:xfrm>
              <a:custGeom>
                <a:avLst/>
                <a:gdLst/>
                <a:ahLst/>
                <a:cxnLst/>
                <a:rect l="l" t="t" r="r" b="b"/>
                <a:pathLst>
                  <a:path w="853" h="1064" extrusionOk="0">
                    <a:moveTo>
                      <a:pt x="800" y="0"/>
                    </a:moveTo>
                    <a:cubicBezTo>
                      <a:pt x="792" y="0"/>
                      <a:pt x="784" y="3"/>
                      <a:pt x="781" y="9"/>
                    </a:cubicBezTo>
                    <a:cubicBezTo>
                      <a:pt x="514" y="343"/>
                      <a:pt x="269" y="688"/>
                      <a:pt x="25" y="1022"/>
                    </a:cubicBezTo>
                    <a:cubicBezTo>
                      <a:pt x="1" y="1045"/>
                      <a:pt x="34" y="1063"/>
                      <a:pt x="63" y="1063"/>
                    </a:cubicBezTo>
                    <a:cubicBezTo>
                      <a:pt x="75" y="1063"/>
                      <a:pt x="85" y="1061"/>
                      <a:pt x="91" y="1055"/>
                    </a:cubicBezTo>
                    <a:cubicBezTo>
                      <a:pt x="348" y="721"/>
                      <a:pt x="603" y="387"/>
                      <a:pt x="837" y="43"/>
                    </a:cubicBezTo>
                    <a:cubicBezTo>
                      <a:pt x="853" y="18"/>
                      <a:pt x="823" y="0"/>
                      <a:pt x="800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72" name="Google Shape;3272;p8"/>
              <p:cNvSpPr/>
              <p:nvPr/>
            </p:nvSpPr>
            <p:spPr>
              <a:xfrm>
                <a:off x="2384119" y="2182448"/>
                <a:ext cx="33038" cy="22154"/>
              </a:xfrm>
              <a:custGeom>
                <a:avLst/>
                <a:gdLst/>
                <a:ahLst/>
                <a:cxnLst/>
                <a:rect l="l" t="t" r="r" b="b"/>
                <a:pathLst>
                  <a:path w="947" h="635" extrusionOk="0">
                    <a:moveTo>
                      <a:pt x="858" y="0"/>
                    </a:moveTo>
                    <a:cubicBezTo>
                      <a:pt x="668" y="34"/>
                      <a:pt x="490" y="111"/>
                      <a:pt x="335" y="212"/>
                    </a:cubicBezTo>
                    <a:cubicBezTo>
                      <a:pt x="201" y="312"/>
                      <a:pt x="79" y="434"/>
                      <a:pt x="13" y="579"/>
                    </a:cubicBezTo>
                    <a:cubicBezTo>
                      <a:pt x="1" y="601"/>
                      <a:pt x="23" y="623"/>
                      <a:pt x="45" y="635"/>
                    </a:cubicBezTo>
                    <a:cubicBezTo>
                      <a:pt x="68" y="635"/>
                      <a:pt x="101" y="623"/>
                      <a:pt x="112" y="601"/>
                    </a:cubicBezTo>
                    <a:cubicBezTo>
                      <a:pt x="190" y="467"/>
                      <a:pt x="302" y="356"/>
                      <a:pt x="435" y="279"/>
                    </a:cubicBezTo>
                    <a:cubicBezTo>
                      <a:pt x="579" y="190"/>
                      <a:pt x="735" y="145"/>
                      <a:pt x="891" y="67"/>
                    </a:cubicBezTo>
                    <a:cubicBezTo>
                      <a:pt x="947" y="45"/>
                      <a:pt x="902" y="0"/>
                      <a:pt x="858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73" name="Google Shape;3273;p8"/>
              <p:cNvSpPr/>
              <p:nvPr/>
            </p:nvSpPr>
            <p:spPr>
              <a:xfrm>
                <a:off x="2392842" y="2193716"/>
                <a:ext cx="29340" cy="12001"/>
              </a:xfrm>
              <a:custGeom>
                <a:avLst/>
                <a:gdLst/>
                <a:ahLst/>
                <a:cxnLst/>
                <a:rect l="l" t="t" r="r" b="b"/>
                <a:pathLst>
                  <a:path w="841" h="344" extrusionOk="0">
                    <a:moveTo>
                      <a:pt x="786" y="0"/>
                    </a:moveTo>
                    <a:cubicBezTo>
                      <a:pt x="630" y="11"/>
                      <a:pt x="474" y="55"/>
                      <a:pt x="329" y="100"/>
                    </a:cubicBezTo>
                    <a:cubicBezTo>
                      <a:pt x="263" y="122"/>
                      <a:pt x="196" y="144"/>
                      <a:pt x="129" y="178"/>
                    </a:cubicBezTo>
                    <a:cubicBezTo>
                      <a:pt x="74" y="200"/>
                      <a:pt x="18" y="233"/>
                      <a:pt x="7" y="289"/>
                    </a:cubicBezTo>
                    <a:cubicBezTo>
                      <a:pt x="0" y="322"/>
                      <a:pt x="33" y="344"/>
                      <a:pt x="63" y="344"/>
                    </a:cubicBezTo>
                    <a:cubicBezTo>
                      <a:pt x="84" y="344"/>
                      <a:pt x="103" y="334"/>
                      <a:pt x="107" y="312"/>
                    </a:cubicBezTo>
                    <a:cubicBezTo>
                      <a:pt x="118" y="267"/>
                      <a:pt x="174" y="245"/>
                      <a:pt x="218" y="233"/>
                    </a:cubicBezTo>
                    <a:lnTo>
                      <a:pt x="418" y="167"/>
                    </a:lnTo>
                    <a:cubicBezTo>
                      <a:pt x="541" y="134"/>
                      <a:pt x="675" y="100"/>
                      <a:pt x="808" y="55"/>
                    </a:cubicBezTo>
                    <a:cubicBezTo>
                      <a:pt x="841" y="45"/>
                      <a:pt x="819" y="0"/>
                      <a:pt x="786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74" name="Google Shape;3274;p8"/>
              <p:cNvSpPr/>
              <p:nvPr/>
            </p:nvSpPr>
            <p:spPr>
              <a:xfrm>
                <a:off x="2297212" y="2198601"/>
                <a:ext cx="227432" cy="181869"/>
              </a:xfrm>
              <a:custGeom>
                <a:avLst/>
                <a:gdLst/>
                <a:ahLst/>
                <a:cxnLst/>
                <a:rect l="l" t="t" r="r" b="b"/>
                <a:pathLst>
                  <a:path w="6519" h="5213" extrusionOk="0">
                    <a:moveTo>
                      <a:pt x="4343" y="1"/>
                    </a:moveTo>
                    <a:cubicBezTo>
                      <a:pt x="4121" y="1"/>
                      <a:pt x="3893" y="19"/>
                      <a:pt x="3671" y="49"/>
                    </a:cubicBezTo>
                    <a:cubicBezTo>
                      <a:pt x="2926" y="160"/>
                      <a:pt x="2981" y="327"/>
                      <a:pt x="2192" y="794"/>
                    </a:cubicBezTo>
                    <a:cubicBezTo>
                      <a:pt x="1682" y="1101"/>
                      <a:pt x="1191" y="1153"/>
                      <a:pt x="913" y="1153"/>
                    </a:cubicBezTo>
                    <a:cubicBezTo>
                      <a:pt x="767" y="1153"/>
                      <a:pt x="679" y="1139"/>
                      <a:pt x="679" y="1139"/>
                    </a:cubicBezTo>
                    <a:lnTo>
                      <a:pt x="34" y="2496"/>
                    </a:lnTo>
                    <a:cubicBezTo>
                      <a:pt x="34" y="2496"/>
                      <a:pt x="1" y="3219"/>
                      <a:pt x="34" y="3575"/>
                    </a:cubicBezTo>
                    <a:cubicBezTo>
                      <a:pt x="79" y="3919"/>
                      <a:pt x="101" y="4164"/>
                      <a:pt x="801" y="4698"/>
                    </a:cubicBezTo>
                    <a:cubicBezTo>
                      <a:pt x="1402" y="5153"/>
                      <a:pt x="1631" y="5212"/>
                      <a:pt x="2267" y="5212"/>
                    </a:cubicBezTo>
                    <a:cubicBezTo>
                      <a:pt x="2362" y="5212"/>
                      <a:pt x="2466" y="5211"/>
                      <a:pt x="2581" y="5210"/>
                    </a:cubicBezTo>
                    <a:cubicBezTo>
                      <a:pt x="3471" y="5199"/>
                      <a:pt x="3493" y="5076"/>
                      <a:pt x="4071" y="4776"/>
                    </a:cubicBezTo>
                    <a:cubicBezTo>
                      <a:pt x="4661" y="4475"/>
                      <a:pt x="4516" y="3909"/>
                      <a:pt x="4538" y="3608"/>
                    </a:cubicBezTo>
                    <a:cubicBezTo>
                      <a:pt x="4572" y="3308"/>
                      <a:pt x="4839" y="2908"/>
                      <a:pt x="5195" y="2496"/>
                    </a:cubicBezTo>
                    <a:cubicBezTo>
                      <a:pt x="5562" y="2085"/>
                      <a:pt x="6241" y="2051"/>
                      <a:pt x="6385" y="1951"/>
                    </a:cubicBezTo>
                    <a:cubicBezTo>
                      <a:pt x="6518" y="1840"/>
                      <a:pt x="6507" y="1806"/>
                      <a:pt x="6441" y="1462"/>
                    </a:cubicBezTo>
                    <a:cubicBezTo>
                      <a:pt x="6362" y="1128"/>
                      <a:pt x="6073" y="728"/>
                      <a:pt x="5640" y="360"/>
                    </a:cubicBezTo>
                    <a:cubicBezTo>
                      <a:pt x="5337" y="96"/>
                      <a:pt x="4856" y="1"/>
                      <a:pt x="4343" y="1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75" name="Google Shape;3275;p8"/>
              <p:cNvSpPr/>
              <p:nvPr/>
            </p:nvSpPr>
            <p:spPr>
              <a:xfrm>
                <a:off x="2297212" y="2210777"/>
                <a:ext cx="103651" cy="116803"/>
              </a:xfrm>
              <a:custGeom>
                <a:avLst/>
                <a:gdLst/>
                <a:ahLst/>
                <a:cxnLst/>
                <a:rect l="l" t="t" r="r" b="b"/>
                <a:pathLst>
                  <a:path w="2971" h="3348" extrusionOk="0">
                    <a:moveTo>
                      <a:pt x="2859" y="1"/>
                    </a:moveTo>
                    <a:cubicBezTo>
                      <a:pt x="2704" y="112"/>
                      <a:pt x="2526" y="256"/>
                      <a:pt x="2192" y="445"/>
                    </a:cubicBezTo>
                    <a:cubicBezTo>
                      <a:pt x="1682" y="752"/>
                      <a:pt x="1191" y="804"/>
                      <a:pt x="913" y="804"/>
                    </a:cubicBezTo>
                    <a:cubicBezTo>
                      <a:pt x="767" y="804"/>
                      <a:pt x="679" y="790"/>
                      <a:pt x="679" y="790"/>
                    </a:cubicBezTo>
                    <a:lnTo>
                      <a:pt x="34" y="2147"/>
                    </a:lnTo>
                    <a:cubicBezTo>
                      <a:pt x="34" y="2147"/>
                      <a:pt x="1" y="2870"/>
                      <a:pt x="34" y="3226"/>
                    </a:cubicBezTo>
                    <a:cubicBezTo>
                      <a:pt x="45" y="3271"/>
                      <a:pt x="45" y="3315"/>
                      <a:pt x="57" y="3348"/>
                    </a:cubicBezTo>
                    <a:cubicBezTo>
                      <a:pt x="279" y="3337"/>
                      <a:pt x="512" y="3237"/>
                      <a:pt x="746" y="3115"/>
                    </a:cubicBezTo>
                    <a:cubicBezTo>
                      <a:pt x="991" y="2981"/>
                      <a:pt x="1202" y="2781"/>
                      <a:pt x="1325" y="2525"/>
                    </a:cubicBezTo>
                    <a:cubicBezTo>
                      <a:pt x="1446" y="2236"/>
                      <a:pt x="1458" y="1858"/>
                      <a:pt x="1725" y="1680"/>
                    </a:cubicBezTo>
                    <a:cubicBezTo>
                      <a:pt x="1836" y="1591"/>
                      <a:pt x="1980" y="1568"/>
                      <a:pt x="2114" y="1524"/>
                    </a:cubicBezTo>
                    <a:cubicBezTo>
                      <a:pt x="2392" y="1424"/>
                      <a:pt x="2637" y="1235"/>
                      <a:pt x="2781" y="979"/>
                    </a:cubicBezTo>
                    <a:cubicBezTo>
                      <a:pt x="2926" y="723"/>
                      <a:pt x="2971" y="412"/>
                      <a:pt x="2892" y="122"/>
                    </a:cubicBezTo>
                    <a:cubicBezTo>
                      <a:pt x="2882" y="90"/>
                      <a:pt x="2870" y="45"/>
                      <a:pt x="2859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76" name="Google Shape;3276;p8"/>
              <p:cNvSpPr/>
              <p:nvPr/>
            </p:nvSpPr>
            <p:spPr>
              <a:xfrm>
                <a:off x="2296968" y="2285263"/>
                <a:ext cx="50866" cy="50761"/>
              </a:xfrm>
              <a:custGeom>
                <a:avLst/>
                <a:gdLst/>
                <a:ahLst/>
                <a:cxnLst/>
                <a:rect l="l" t="t" r="r" b="b"/>
                <a:pathLst>
                  <a:path w="1458" h="1455" extrusionOk="0">
                    <a:moveTo>
                      <a:pt x="43" y="0"/>
                    </a:moveTo>
                    <a:cubicBezTo>
                      <a:pt x="21" y="0"/>
                      <a:pt x="1" y="13"/>
                      <a:pt x="8" y="34"/>
                    </a:cubicBezTo>
                    <a:cubicBezTo>
                      <a:pt x="30" y="112"/>
                      <a:pt x="74" y="179"/>
                      <a:pt x="119" y="246"/>
                    </a:cubicBezTo>
                    <a:cubicBezTo>
                      <a:pt x="163" y="323"/>
                      <a:pt x="208" y="390"/>
                      <a:pt x="264" y="457"/>
                    </a:cubicBezTo>
                    <a:cubicBezTo>
                      <a:pt x="363" y="590"/>
                      <a:pt x="475" y="713"/>
                      <a:pt x="597" y="835"/>
                    </a:cubicBezTo>
                    <a:cubicBezTo>
                      <a:pt x="831" y="1079"/>
                      <a:pt x="1098" y="1280"/>
                      <a:pt x="1387" y="1447"/>
                    </a:cubicBezTo>
                    <a:cubicBezTo>
                      <a:pt x="1392" y="1452"/>
                      <a:pt x="1399" y="1454"/>
                      <a:pt x="1406" y="1454"/>
                    </a:cubicBezTo>
                    <a:cubicBezTo>
                      <a:pt x="1430" y="1454"/>
                      <a:pt x="1457" y="1430"/>
                      <a:pt x="1431" y="1413"/>
                    </a:cubicBezTo>
                    <a:cubicBezTo>
                      <a:pt x="1154" y="1247"/>
                      <a:pt x="897" y="1035"/>
                      <a:pt x="664" y="790"/>
                    </a:cubicBezTo>
                    <a:cubicBezTo>
                      <a:pt x="553" y="679"/>
                      <a:pt x="452" y="546"/>
                      <a:pt x="353" y="424"/>
                    </a:cubicBezTo>
                    <a:lnTo>
                      <a:pt x="219" y="223"/>
                    </a:lnTo>
                    <a:cubicBezTo>
                      <a:pt x="175" y="157"/>
                      <a:pt x="130" y="78"/>
                      <a:pt x="74" y="12"/>
                    </a:cubicBezTo>
                    <a:cubicBezTo>
                      <a:pt x="66" y="4"/>
                      <a:pt x="55" y="0"/>
                      <a:pt x="4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77" name="Google Shape;3277;p8"/>
              <p:cNvSpPr/>
              <p:nvPr/>
            </p:nvSpPr>
            <p:spPr>
              <a:xfrm>
                <a:off x="2282629" y="2273960"/>
                <a:ext cx="92626" cy="55122"/>
              </a:xfrm>
              <a:custGeom>
                <a:avLst/>
                <a:gdLst/>
                <a:ahLst/>
                <a:cxnLst/>
                <a:rect l="l" t="t" r="r" b="b"/>
                <a:pathLst>
                  <a:path w="2655" h="1580" extrusionOk="0">
                    <a:moveTo>
                      <a:pt x="107" y="1"/>
                    </a:moveTo>
                    <a:cubicBezTo>
                      <a:pt x="62" y="1"/>
                      <a:pt x="1" y="50"/>
                      <a:pt x="52" y="91"/>
                    </a:cubicBezTo>
                    <a:cubicBezTo>
                      <a:pt x="163" y="158"/>
                      <a:pt x="274" y="202"/>
                      <a:pt x="396" y="247"/>
                    </a:cubicBezTo>
                    <a:cubicBezTo>
                      <a:pt x="519" y="303"/>
                      <a:pt x="630" y="347"/>
                      <a:pt x="752" y="392"/>
                    </a:cubicBezTo>
                    <a:cubicBezTo>
                      <a:pt x="986" y="481"/>
                      <a:pt x="1219" y="547"/>
                      <a:pt x="1453" y="625"/>
                    </a:cubicBezTo>
                    <a:cubicBezTo>
                      <a:pt x="1687" y="703"/>
                      <a:pt x="1887" y="814"/>
                      <a:pt x="2054" y="992"/>
                    </a:cubicBezTo>
                    <a:cubicBezTo>
                      <a:pt x="2220" y="1170"/>
                      <a:pt x="2376" y="1371"/>
                      <a:pt x="2532" y="1559"/>
                    </a:cubicBezTo>
                    <a:cubicBezTo>
                      <a:pt x="2543" y="1574"/>
                      <a:pt x="2561" y="1580"/>
                      <a:pt x="2579" y="1580"/>
                    </a:cubicBezTo>
                    <a:cubicBezTo>
                      <a:pt x="2616" y="1580"/>
                      <a:pt x="2655" y="1553"/>
                      <a:pt x="2632" y="1515"/>
                    </a:cubicBezTo>
                    <a:cubicBezTo>
                      <a:pt x="2510" y="1359"/>
                      <a:pt x="2398" y="1193"/>
                      <a:pt x="2265" y="1048"/>
                    </a:cubicBezTo>
                    <a:cubicBezTo>
                      <a:pt x="2143" y="903"/>
                      <a:pt x="2020" y="770"/>
                      <a:pt x="1854" y="669"/>
                    </a:cubicBezTo>
                    <a:cubicBezTo>
                      <a:pt x="1698" y="580"/>
                      <a:pt x="1520" y="525"/>
                      <a:pt x="1353" y="469"/>
                    </a:cubicBezTo>
                    <a:cubicBezTo>
                      <a:pt x="1164" y="402"/>
                      <a:pt x="964" y="336"/>
                      <a:pt x="786" y="269"/>
                    </a:cubicBezTo>
                    <a:cubicBezTo>
                      <a:pt x="564" y="180"/>
                      <a:pt x="341" y="69"/>
                      <a:pt x="119" y="2"/>
                    </a:cubicBezTo>
                    <a:cubicBezTo>
                      <a:pt x="115" y="1"/>
                      <a:pt x="111" y="1"/>
                      <a:pt x="107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78" name="Google Shape;3278;p8"/>
              <p:cNvSpPr/>
              <p:nvPr/>
            </p:nvSpPr>
            <p:spPr>
              <a:xfrm>
                <a:off x="2299864" y="2262481"/>
                <a:ext cx="82160" cy="57669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1653" extrusionOk="0">
                    <a:moveTo>
                      <a:pt x="56" y="0"/>
                    </a:moveTo>
                    <a:cubicBezTo>
                      <a:pt x="27" y="0"/>
                      <a:pt x="0" y="15"/>
                      <a:pt x="14" y="42"/>
                    </a:cubicBezTo>
                    <a:cubicBezTo>
                      <a:pt x="80" y="187"/>
                      <a:pt x="236" y="254"/>
                      <a:pt x="381" y="309"/>
                    </a:cubicBezTo>
                    <a:cubicBezTo>
                      <a:pt x="559" y="376"/>
                      <a:pt x="737" y="442"/>
                      <a:pt x="903" y="521"/>
                    </a:cubicBezTo>
                    <a:cubicBezTo>
                      <a:pt x="1259" y="676"/>
                      <a:pt x="1560" y="899"/>
                      <a:pt x="1827" y="1176"/>
                    </a:cubicBezTo>
                    <a:cubicBezTo>
                      <a:pt x="1983" y="1321"/>
                      <a:pt x="2116" y="1488"/>
                      <a:pt x="2260" y="1643"/>
                    </a:cubicBezTo>
                    <a:cubicBezTo>
                      <a:pt x="2266" y="1650"/>
                      <a:pt x="2277" y="1652"/>
                      <a:pt x="2289" y="1652"/>
                    </a:cubicBezTo>
                    <a:cubicBezTo>
                      <a:pt x="2318" y="1652"/>
                      <a:pt x="2355" y="1634"/>
                      <a:pt x="2339" y="1611"/>
                    </a:cubicBezTo>
                    <a:cubicBezTo>
                      <a:pt x="2116" y="1321"/>
                      <a:pt x="1871" y="1054"/>
                      <a:pt x="1593" y="820"/>
                    </a:cubicBezTo>
                    <a:cubicBezTo>
                      <a:pt x="1304" y="576"/>
                      <a:pt x="959" y="432"/>
                      <a:pt x="614" y="298"/>
                    </a:cubicBezTo>
                    <a:cubicBezTo>
                      <a:pt x="426" y="220"/>
                      <a:pt x="248" y="165"/>
                      <a:pt x="103" y="20"/>
                    </a:cubicBezTo>
                    <a:cubicBezTo>
                      <a:pt x="94" y="7"/>
                      <a:pt x="75" y="0"/>
                      <a:pt x="56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79" name="Google Shape;3279;p8"/>
              <p:cNvSpPr/>
              <p:nvPr/>
            </p:nvSpPr>
            <p:spPr>
              <a:xfrm>
                <a:off x="2298922" y="2243083"/>
                <a:ext cx="119350" cy="70543"/>
              </a:xfrm>
              <a:custGeom>
                <a:avLst/>
                <a:gdLst/>
                <a:ahLst/>
                <a:cxnLst/>
                <a:rect l="l" t="t" r="r" b="b"/>
                <a:pathLst>
                  <a:path w="3421" h="2022" extrusionOk="0">
                    <a:moveTo>
                      <a:pt x="107" y="0"/>
                    </a:moveTo>
                    <a:cubicBezTo>
                      <a:pt x="82" y="0"/>
                      <a:pt x="57" y="14"/>
                      <a:pt x="52" y="42"/>
                    </a:cubicBezTo>
                    <a:cubicBezTo>
                      <a:pt x="30" y="197"/>
                      <a:pt x="174" y="254"/>
                      <a:pt x="319" y="286"/>
                    </a:cubicBezTo>
                    <a:cubicBezTo>
                      <a:pt x="230" y="286"/>
                      <a:pt x="141" y="298"/>
                      <a:pt x="52" y="353"/>
                    </a:cubicBezTo>
                    <a:cubicBezTo>
                      <a:pt x="1" y="384"/>
                      <a:pt x="62" y="433"/>
                      <a:pt x="107" y="433"/>
                    </a:cubicBezTo>
                    <a:cubicBezTo>
                      <a:pt x="111" y="433"/>
                      <a:pt x="115" y="432"/>
                      <a:pt x="119" y="432"/>
                    </a:cubicBezTo>
                    <a:cubicBezTo>
                      <a:pt x="200" y="415"/>
                      <a:pt x="269" y="405"/>
                      <a:pt x="344" y="405"/>
                    </a:cubicBezTo>
                    <a:cubicBezTo>
                      <a:pt x="372" y="405"/>
                      <a:pt x="400" y="406"/>
                      <a:pt x="430" y="409"/>
                    </a:cubicBezTo>
                    <a:lnTo>
                      <a:pt x="663" y="476"/>
                    </a:lnTo>
                    <a:cubicBezTo>
                      <a:pt x="586" y="464"/>
                      <a:pt x="508" y="454"/>
                      <a:pt x="419" y="454"/>
                    </a:cubicBezTo>
                    <a:cubicBezTo>
                      <a:pt x="374" y="454"/>
                      <a:pt x="364" y="509"/>
                      <a:pt x="408" y="520"/>
                    </a:cubicBezTo>
                    <a:cubicBezTo>
                      <a:pt x="675" y="565"/>
                      <a:pt x="930" y="609"/>
                      <a:pt x="1187" y="731"/>
                    </a:cubicBezTo>
                    <a:cubicBezTo>
                      <a:pt x="1397" y="843"/>
                      <a:pt x="1575" y="998"/>
                      <a:pt x="1709" y="1210"/>
                    </a:cubicBezTo>
                    <a:cubicBezTo>
                      <a:pt x="1716" y="1221"/>
                      <a:pt x="1730" y="1226"/>
                      <a:pt x="1744" y="1226"/>
                    </a:cubicBezTo>
                    <a:cubicBezTo>
                      <a:pt x="1772" y="1226"/>
                      <a:pt x="1802" y="1206"/>
                      <a:pt x="1787" y="1176"/>
                    </a:cubicBezTo>
                    <a:cubicBezTo>
                      <a:pt x="1631" y="909"/>
                      <a:pt x="1365" y="709"/>
                      <a:pt x="1075" y="598"/>
                    </a:cubicBezTo>
                    <a:lnTo>
                      <a:pt x="1075" y="598"/>
                    </a:lnTo>
                    <a:cubicBezTo>
                      <a:pt x="1197" y="620"/>
                      <a:pt x="1331" y="654"/>
                      <a:pt x="1454" y="698"/>
                    </a:cubicBezTo>
                    <a:cubicBezTo>
                      <a:pt x="1876" y="843"/>
                      <a:pt x="2243" y="1121"/>
                      <a:pt x="2566" y="1432"/>
                    </a:cubicBezTo>
                    <a:cubicBezTo>
                      <a:pt x="2754" y="1610"/>
                      <a:pt x="2932" y="1799"/>
                      <a:pt x="3100" y="2011"/>
                    </a:cubicBezTo>
                    <a:cubicBezTo>
                      <a:pt x="3107" y="2018"/>
                      <a:pt x="3120" y="2022"/>
                      <a:pt x="3134" y="2022"/>
                    </a:cubicBezTo>
                    <a:cubicBezTo>
                      <a:pt x="3162" y="2022"/>
                      <a:pt x="3192" y="2007"/>
                      <a:pt x="3177" y="1977"/>
                    </a:cubicBezTo>
                    <a:cubicBezTo>
                      <a:pt x="2910" y="1577"/>
                      <a:pt x="2554" y="1221"/>
                      <a:pt x="2165" y="943"/>
                    </a:cubicBezTo>
                    <a:cubicBezTo>
                      <a:pt x="1976" y="810"/>
                      <a:pt x="1765" y="698"/>
                      <a:pt x="1542" y="620"/>
                    </a:cubicBezTo>
                    <a:cubicBezTo>
                      <a:pt x="1298" y="531"/>
                      <a:pt x="1053" y="487"/>
                      <a:pt x="808" y="398"/>
                    </a:cubicBezTo>
                    <a:cubicBezTo>
                      <a:pt x="713" y="377"/>
                      <a:pt x="609" y="336"/>
                      <a:pt x="495" y="304"/>
                    </a:cubicBezTo>
                    <a:lnTo>
                      <a:pt x="495" y="304"/>
                    </a:lnTo>
                    <a:cubicBezTo>
                      <a:pt x="517" y="309"/>
                      <a:pt x="535" y="309"/>
                      <a:pt x="552" y="309"/>
                    </a:cubicBezTo>
                    <a:cubicBezTo>
                      <a:pt x="808" y="343"/>
                      <a:pt x="1064" y="375"/>
                      <a:pt x="1320" y="398"/>
                    </a:cubicBezTo>
                    <a:cubicBezTo>
                      <a:pt x="1575" y="432"/>
                      <a:pt x="1842" y="420"/>
                      <a:pt x="2099" y="454"/>
                    </a:cubicBezTo>
                    <a:cubicBezTo>
                      <a:pt x="2332" y="476"/>
                      <a:pt x="2543" y="565"/>
                      <a:pt x="2732" y="687"/>
                    </a:cubicBezTo>
                    <a:cubicBezTo>
                      <a:pt x="2944" y="832"/>
                      <a:pt x="3133" y="998"/>
                      <a:pt x="3310" y="1166"/>
                    </a:cubicBezTo>
                    <a:cubicBezTo>
                      <a:pt x="3320" y="1175"/>
                      <a:pt x="3334" y="1179"/>
                      <a:pt x="3348" y="1179"/>
                    </a:cubicBezTo>
                    <a:cubicBezTo>
                      <a:pt x="3384" y="1179"/>
                      <a:pt x="3421" y="1153"/>
                      <a:pt x="3389" y="1121"/>
                    </a:cubicBezTo>
                    <a:cubicBezTo>
                      <a:pt x="3100" y="832"/>
                      <a:pt x="2788" y="543"/>
                      <a:pt x="2388" y="409"/>
                    </a:cubicBezTo>
                    <a:cubicBezTo>
                      <a:pt x="2154" y="343"/>
                      <a:pt x="1909" y="353"/>
                      <a:pt x="1664" y="331"/>
                    </a:cubicBezTo>
                    <a:cubicBezTo>
                      <a:pt x="1409" y="320"/>
                      <a:pt x="1153" y="286"/>
                      <a:pt x="908" y="242"/>
                    </a:cubicBezTo>
                    <a:cubicBezTo>
                      <a:pt x="764" y="231"/>
                      <a:pt x="630" y="209"/>
                      <a:pt x="485" y="187"/>
                    </a:cubicBezTo>
                    <a:cubicBezTo>
                      <a:pt x="386" y="175"/>
                      <a:pt x="186" y="175"/>
                      <a:pt x="163" y="42"/>
                    </a:cubicBezTo>
                    <a:cubicBezTo>
                      <a:pt x="158" y="14"/>
                      <a:pt x="132" y="0"/>
                      <a:pt x="107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80" name="Google Shape;3280;p8"/>
              <p:cNvSpPr/>
              <p:nvPr/>
            </p:nvSpPr>
            <p:spPr>
              <a:xfrm>
                <a:off x="2331577" y="2223162"/>
                <a:ext cx="112163" cy="30038"/>
              </a:xfrm>
              <a:custGeom>
                <a:avLst/>
                <a:gdLst/>
                <a:ahLst/>
                <a:cxnLst/>
                <a:rect l="l" t="t" r="r" b="b"/>
                <a:pathLst>
                  <a:path w="3215" h="861" extrusionOk="0">
                    <a:moveTo>
                      <a:pt x="3133" y="0"/>
                    </a:moveTo>
                    <a:cubicBezTo>
                      <a:pt x="3129" y="0"/>
                      <a:pt x="3124" y="1"/>
                      <a:pt x="3120" y="2"/>
                    </a:cubicBezTo>
                    <a:cubicBezTo>
                      <a:pt x="2931" y="24"/>
                      <a:pt x="2730" y="24"/>
                      <a:pt x="2530" y="24"/>
                    </a:cubicBezTo>
                    <a:cubicBezTo>
                      <a:pt x="2342" y="34"/>
                      <a:pt x="2164" y="46"/>
                      <a:pt x="1974" y="79"/>
                    </a:cubicBezTo>
                    <a:cubicBezTo>
                      <a:pt x="1796" y="113"/>
                      <a:pt x="1607" y="146"/>
                      <a:pt x="1430" y="190"/>
                    </a:cubicBezTo>
                    <a:cubicBezTo>
                      <a:pt x="1252" y="235"/>
                      <a:pt x="1062" y="268"/>
                      <a:pt x="896" y="346"/>
                    </a:cubicBezTo>
                    <a:cubicBezTo>
                      <a:pt x="862" y="368"/>
                      <a:pt x="862" y="390"/>
                      <a:pt x="884" y="402"/>
                    </a:cubicBezTo>
                    <a:cubicBezTo>
                      <a:pt x="851" y="402"/>
                      <a:pt x="807" y="413"/>
                      <a:pt x="773" y="413"/>
                    </a:cubicBezTo>
                    <a:cubicBezTo>
                      <a:pt x="550" y="435"/>
                      <a:pt x="317" y="457"/>
                      <a:pt x="128" y="580"/>
                    </a:cubicBezTo>
                    <a:cubicBezTo>
                      <a:pt x="117" y="580"/>
                      <a:pt x="106" y="591"/>
                      <a:pt x="117" y="602"/>
                    </a:cubicBezTo>
                    <a:cubicBezTo>
                      <a:pt x="83" y="624"/>
                      <a:pt x="50" y="635"/>
                      <a:pt x="28" y="669"/>
                    </a:cubicBezTo>
                    <a:cubicBezTo>
                      <a:pt x="0" y="696"/>
                      <a:pt x="49" y="716"/>
                      <a:pt x="79" y="716"/>
                    </a:cubicBezTo>
                    <a:cubicBezTo>
                      <a:pt x="86" y="716"/>
                      <a:pt x="91" y="715"/>
                      <a:pt x="95" y="713"/>
                    </a:cubicBezTo>
                    <a:cubicBezTo>
                      <a:pt x="217" y="657"/>
                      <a:pt x="328" y="635"/>
                      <a:pt x="473" y="635"/>
                    </a:cubicBezTo>
                    <a:cubicBezTo>
                      <a:pt x="617" y="647"/>
                      <a:pt x="773" y="680"/>
                      <a:pt x="918" y="680"/>
                    </a:cubicBezTo>
                    <a:cubicBezTo>
                      <a:pt x="1207" y="691"/>
                      <a:pt x="1519" y="680"/>
                      <a:pt x="1752" y="857"/>
                    </a:cubicBezTo>
                    <a:cubicBezTo>
                      <a:pt x="1756" y="860"/>
                      <a:pt x="1761" y="861"/>
                      <a:pt x="1767" y="861"/>
                    </a:cubicBezTo>
                    <a:cubicBezTo>
                      <a:pt x="1792" y="861"/>
                      <a:pt x="1824" y="843"/>
                      <a:pt x="1796" y="825"/>
                    </a:cubicBezTo>
                    <a:cubicBezTo>
                      <a:pt x="1551" y="624"/>
                      <a:pt x="1218" y="624"/>
                      <a:pt x="918" y="602"/>
                    </a:cubicBezTo>
                    <a:cubicBezTo>
                      <a:pt x="762" y="591"/>
                      <a:pt x="606" y="558"/>
                      <a:pt x="451" y="558"/>
                    </a:cubicBezTo>
                    <a:cubicBezTo>
                      <a:pt x="473" y="546"/>
                      <a:pt x="495" y="546"/>
                      <a:pt x="518" y="535"/>
                    </a:cubicBezTo>
                    <a:cubicBezTo>
                      <a:pt x="629" y="513"/>
                      <a:pt x="751" y="502"/>
                      <a:pt x="862" y="491"/>
                    </a:cubicBezTo>
                    <a:lnTo>
                      <a:pt x="1596" y="457"/>
                    </a:lnTo>
                    <a:cubicBezTo>
                      <a:pt x="2085" y="424"/>
                      <a:pt x="2586" y="413"/>
                      <a:pt x="3076" y="357"/>
                    </a:cubicBezTo>
                    <a:cubicBezTo>
                      <a:pt x="3131" y="357"/>
                      <a:pt x="3109" y="301"/>
                      <a:pt x="3064" y="301"/>
                    </a:cubicBezTo>
                    <a:cubicBezTo>
                      <a:pt x="2552" y="301"/>
                      <a:pt x="2030" y="335"/>
                      <a:pt x="1519" y="368"/>
                    </a:cubicBezTo>
                    <a:cubicBezTo>
                      <a:pt x="1351" y="380"/>
                      <a:pt x="1185" y="390"/>
                      <a:pt x="1018" y="390"/>
                    </a:cubicBezTo>
                    <a:cubicBezTo>
                      <a:pt x="1173" y="357"/>
                      <a:pt x="1318" y="301"/>
                      <a:pt x="1474" y="257"/>
                    </a:cubicBezTo>
                    <a:cubicBezTo>
                      <a:pt x="1652" y="212"/>
                      <a:pt x="1830" y="168"/>
                      <a:pt x="2019" y="146"/>
                    </a:cubicBezTo>
                    <a:cubicBezTo>
                      <a:pt x="2197" y="113"/>
                      <a:pt x="2386" y="101"/>
                      <a:pt x="2575" y="101"/>
                    </a:cubicBezTo>
                    <a:cubicBezTo>
                      <a:pt x="2775" y="101"/>
                      <a:pt x="2964" y="101"/>
                      <a:pt x="3153" y="68"/>
                    </a:cubicBezTo>
                    <a:cubicBezTo>
                      <a:pt x="3214" y="58"/>
                      <a:pt x="3182" y="0"/>
                      <a:pt x="313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81" name="Google Shape;3281;p8"/>
              <p:cNvSpPr/>
              <p:nvPr/>
            </p:nvSpPr>
            <p:spPr>
              <a:xfrm>
                <a:off x="2378712" y="2204183"/>
                <a:ext cx="68310" cy="22154"/>
              </a:xfrm>
              <a:custGeom>
                <a:avLst/>
                <a:gdLst/>
                <a:ahLst/>
                <a:cxnLst/>
                <a:rect l="l" t="t" r="r" b="b"/>
                <a:pathLst>
                  <a:path w="1958" h="635" extrusionOk="0">
                    <a:moveTo>
                      <a:pt x="1925" y="0"/>
                    </a:moveTo>
                    <a:cubicBezTo>
                      <a:pt x="1591" y="22"/>
                      <a:pt x="1290" y="134"/>
                      <a:pt x="991" y="256"/>
                    </a:cubicBezTo>
                    <a:cubicBezTo>
                      <a:pt x="679" y="390"/>
                      <a:pt x="368" y="523"/>
                      <a:pt x="34" y="590"/>
                    </a:cubicBezTo>
                    <a:cubicBezTo>
                      <a:pt x="0" y="601"/>
                      <a:pt x="12" y="634"/>
                      <a:pt x="45" y="634"/>
                    </a:cubicBezTo>
                    <a:cubicBezTo>
                      <a:pt x="368" y="578"/>
                      <a:pt x="679" y="445"/>
                      <a:pt x="979" y="323"/>
                    </a:cubicBezTo>
                    <a:cubicBezTo>
                      <a:pt x="1280" y="200"/>
                      <a:pt x="1591" y="89"/>
                      <a:pt x="1925" y="45"/>
                    </a:cubicBezTo>
                    <a:cubicBezTo>
                      <a:pt x="1958" y="45"/>
                      <a:pt x="1947" y="0"/>
                      <a:pt x="1925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82" name="Google Shape;3282;p8"/>
              <p:cNvSpPr/>
              <p:nvPr/>
            </p:nvSpPr>
            <p:spPr>
              <a:xfrm>
                <a:off x="2028711" y="2104158"/>
                <a:ext cx="280565" cy="198754"/>
              </a:xfrm>
              <a:custGeom>
                <a:avLst/>
                <a:gdLst/>
                <a:ahLst/>
                <a:cxnLst/>
                <a:rect l="l" t="t" r="r" b="b"/>
                <a:pathLst>
                  <a:path w="8042" h="5697" extrusionOk="0">
                    <a:moveTo>
                      <a:pt x="5490" y="0"/>
                    </a:moveTo>
                    <a:cubicBezTo>
                      <a:pt x="5381" y="0"/>
                      <a:pt x="5328" y="50"/>
                      <a:pt x="5195" y="198"/>
                    </a:cubicBezTo>
                    <a:cubicBezTo>
                      <a:pt x="4983" y="432"/>
                      <a:pt x="4760" y="1021"/>
                      <a:pt x="4271" y="1088"/>
                    </a:cubicBezTo>
                    <a:cubicBezTo>
                      <a:pt x="4209" y="1094"/>
                      <a:pt x="4137" y="1097"/>
                      <a:pt x="4058" y="1097"/>
                    </a:cubicBezTo>
                    <a:cubicBezTo>
                      <a:pt x="3882" y="1097"/>
                      <a:pt x="3670" y="1084"/>
                      <a:pt x="3448" y="1077"/>
                    </a:cubicBezTo>
                    <a:cubicBezTo>
                      <a:pt x="3235" y="1061"/>
                      <a:pt x="3010" y="1047"/>
                      <a:pt x="2793" y="1047"/>
                    </a:cubicBezTo>
                    <a:cubicBezTo>
                      <a:pt x="2555" y="1047"/>
                      <a:pt x="2327" y="1063"/>
                      <a:pt x="2135" y="1110"/>
                    </a:cubicBezTo>
                    <a:cubicBezTo>
                      <a:pt x="1490" y="1255"/>
                      <a:pt x="1579" y="1255"/>
                      <a:pt x="1157" y="1443"/>
                    </a:cubicBezTo>
                    <a:cubicBezTo>
                      <a:pt x="734" y="1633"/>
                      <a:pt x="412" y="1888"/>
                      <a:pt x="445" y="2567"/>
                    </a:cubicBezTo>
                    <a:cubicBezTo>
                      <a:pt x="479" y="3245"/>
                      <a:pt x="0" y="3401"/>
                      <a:pt x="289" y="3835"/>
                    </a:cubicBezTo>
                    <a:cubicBezTo>
                      <a:pt x="590" y="4268"/>
                      <a:pt x="1112" y="4925"/>
                      <a:pt x="1969" y="5081"/>
                    </a:cubicBezTo>
                    <a:cubicBezTo>
                      <a:pt x="2825" y="5247"/>
                      <a:pt x="3559" y="5180"/>
                      <a:pt x="4115" y="5481"/>
                    </a:cubicBezTo>
                    <a:cubicBezTo>
                      <a:pt x="4396" y="5635"/>
                      <a:pt x="4652" y="5697"/>
                      <a:pt x="4907" y="5697"/>
                    </a:cubicBezTo>
                    <a:cubicBezTo>
                      <a:pt x="5169" y="5697"/>
                      <a:pt x="5430" y="5632"/>
                      <a:pt x="5717" y="5536"/>
                    </a:cubicBezTo>
                    <a:cubicBezTo>
                      <a:pt x="6285" y="5358"/>
                      <a:pt x="7197" y="4525"/>
                      <a:pt x="7374" y="4169"/>
                    </a:cubicBezTo>
                    <a:cubicBezTo>
                      <a:pt x="7374" y="4169"/>
                      <a:pt x="7797" y="3457"/>
                      <a:pt x="7919" y="2412"/>
                    </a:cubicBezTo>
                    <a:cubicBezTo>
                      <a:pt x="8042" y="1354"/>
                      <a:pt x="7463" y="387"/>
                      <a:pt x="7130" y="198"/>
                    </a:cubicBezTo>
                    <a:cubicBezTo>
                      <a:pt x="6785" y="9"/>
                      <a:pt x="6095" y="109"/>
                      <a:pt x="5761" y="42"/>
                    </a:cubicBezTo>
                    <a:cubicBezTo>
                      <a:pt x="5635" y="17"/>
                      <a:pt x="5553" y="0"/>
                      <a:pt x="5490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83" name="Google Shape;3283;p8"/>
              <p:cNvSpPr/>
              <p:nvPr/>
            </p:nvSpPr>
            <p:spPr>
              <a:xfrm>
                <a:off x="2030665" y="2108345"/>
                <a:ext cx="278612" cy="194568"/>
              </a:xfrm>
              <a:custGeom>
                <a:avLst/>
                <a:gdLst/>
                <a:ahLst/>
                <a:cxnLst/>
                <a:rect l="l" t="t" r="r" b="b"/>
                <a:pathLst>
                  <a:path w="7986" h="5577" extrusionOk="0">
                    <a:moveTo>
                      <a:pt x="6840" y="0"/>
                    </a:moveTo>
                    <a:cubicBezTo>
                      <a:pt x="6629" y="122"/>
                      <a:pt x="6462" y="312"/>
                      <a:pt x="6362" y="534"/>
                    </a:cubicBezTo>
                    <a:cubicBezTo>
                      <a:pt x="6284" y="723"/>
                      <a:pt x="6251" y="935"/>
                      <a:pt x="6184" y="1135"/>
                    </a:cubicBezTo>
                    <a:cubicBezTo>
                      <a:pt x="6117" y="1335"/>
                      <a:pt x="6006" y="1535"/>
                      <a:pt x="5817" y="1624"/>
                    </a:cubicBezTo>
                    <a:cubicBezTo>
                      <a:pt x="5683" y="1679"/>
                      <a:pt x="5539" y="1679"/>
                      <a:pt x="5383" y="1679"/>
                    </a:cubicBezTo>
                    <a:cubicBezTo>
                      <a:pt x="5050" y="1691"/>
                      <a:pt x="4704" y="1724"/>
                      <a:pt x="4437" y="1924"/>
                    </a:cubicBezTo>
                    <a:cubicBezTo>
                      <a:pt x="4227" y="2080"/>
                      <a:pt x="4071" y="2324"/>
                      <a:pt x="3826" y="2369"/>
                    </a:cubicBezTo>
                    <a:cubicBezTo>
                      <a:pt x="3792" y="2377"/>
                      <a:pt x="3758" y="2380"/>
                      <a:pt x="3723" y="2380"/>
                    </a:cubicBezTo>
                    <a:cubicBezTo>
                      <a:pt x="3558" y="2380"/>
                      <a:pt x="3393" y="2300"/>
                      <a:pt x="3236" y="2235"/>
                    </a:cubicBezTo>
                    <a:cubicBezTo>
                      <a:pt x="2930" y="2116"/>
                      <a:pt x="2604" y="2058"/>
                      <a:pt x="2278" y="2058"/>
                    </a:cubicBezTo>
                    <a:cubicBezTo>
                      <a:pt x="1576" y="2058"/>
                      <a:pt x="873" y="2324"/>
                      <a:pt x="356" y="2803"/>
                    </a:cubicBezTo>
                    <a:cubicBezTo>
                      <a:pt x="267" y="3204"/>
                      <a:pt x="0" y="3370"/>
                      <a:pt x="233" y="3715"/>
                    </a:cubicBezTo>
                    <a:cubicBezTo>
                      <a:pt x="534" y="4148"/>
                      <a:pt x="1056" y="4805"/>
                      <a:pt x="1913" y="4961"/>
                    </a:cubicBezTo>
                    <a:cubicBezTo>
                      <a:pt x="2769" y="5127"/>
                      <a:pt x="3503" y="5060"/>
                      <a:pt x="4059" y="5361"/>
                    </a:cubicBezTo>
                    <a:cubicBezTo>
                      <a:pt x="4340" y="5515"/>
                      <a:pt x="4596" y="5577"/>
                      <a:pt x="4851" y="5577"/>
                    </a:cubicBezTo>
                    <a:cubicBezTo>
                      <a:pt x="5113" y="5577"/>
                      <a:pt x="5374" y="5512"/>
                      <a:pt x="5661" y="5416"/>
                    </a:cubicBezTo>
                    <a:cubicBezTo>
                      <a:pt x="6229" y="5238"/>
                      <a:pt x="7141" y="4405"/>
                      <a:pt x="7318" y="4049"/>
                    </a:cubicBezTo>
                    <a:cubicBezTo>
                      <a:pt x="7318" y="4049"/>
                      <a:pt x="7741" y="3337"/>
                      <a:pt x="7863" y="2292"/>
                    </a:cubicBezTo>
                    <a:cubicBezTo>
                      <a:pt x="7986" y="1234"/>
                      <a:pt x="7407" y="267"/>
                      <a:pt x="7074" y="78"/>
                    </a:cubicBezTo>
                    <a:cubicBezTo>
                      <a:pt x="7007" y="33"/>
                      <a:pt x="6929" y="11"/>
                      <a:pt x="6840" y="0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84" name="Google Shape;3284;p8"/>
              <p:cNvSpPr/>
              <p:nvPr/>
            </p:nvSpPr>
            <p:spPr>
              <a:xfrm>
                <a:off x="2070228" y="2213882"/>
                <a:ext cx="83451" cy="66391"/>
              </a:xfrm>
              <a:custGeom>
                <a:avLst/>
                <a:gdLst/>
                <a:ahLst/>
                <a:cxnLst/>
                <a:rect l="l" t="t" r="r" b="b"/>
                <a:pathLst>
                  <a:path w="2392" h="1903" extrusionOk="0">
                    <a:moveTo>
                      <a:pt x="45" y="1"/>
                    </a:moveTo>
                    <a:cubicBezTo>
                      <a:pt x="23" y="1"/>
                      <a:pt x="1" y="11"/>
                      <a:pt x="11" y="33"/>
                    </a:cubicBezTo>
                    <a:cubicBezTo>
                      <a:pt x="278" y="423"/>
                      <a:pt x="590" y="790"/>
                      <a:pt x="945" y="1101"/>
                    </a:cubicBezTo>
                    <a:cubicBezTo>
                      <a:pt x="1135" y="1257"/>
                      <a:pt x="1335" y="1402"/>
                      <a:pt x="1546" y="1524"/>
                    </a:cubicBezTo>
                    <a:lnTo>
                      <a:pt x="1558" y="1524"/>
                    </a:lnTo>
                    <a:cubicBezTo>
                      <a:pt x="1713" y="1546"/>
                      <a:pt x="1858" y="1602"/>
                      <a:pt x="2080" y="1802"/>
                    </a:cubicBezTo>
                    <a:cubicBezTo>
                      <a:pt x="2092" y="1813"/>
                      <a:pt x="2102" y="1835"/>
                      <a:pt x="2124" y="1847"/>
                    </a:cubicBezTo>
                    <a:cubicBezTo>
                      <a:pt x="2124" y="1847"/>
                      <a:pt x="2136" y="1858"/>
                      <a:pt x="2147" y="1858"/>
                    </a:cubicBezTo>
                    <a:lnTo>
                      <a:pt x="2314" y="1891"/>
                    </a:lnTo>
                    <a:cubicBezTo>
                      <a:pt x="2336" y="1891"/>
                      <a:pt x="2369" y="1902"/>
                      <a:pt x="2391" y="1902"/>
                    </a:cubicBezTo>
                    <a:cubicBezTo>
                      <a:pt x="2191" y="1780"/>
                      <a:pt x="1991" y="1669"/>
                      <a:pt x="1780" y="1558"/>
                    </a:cubicBezTo>
                    <a:cubicBezTo>
                      <a:pt x="1558" y="1435"/>
                      <a:pt x="1346" y="1301"/>
                      <a:pt x="1146" y="1146"/>
                    </a:cubicBezTo>
                    <a:cubicBezTo>
                      <a:pt x="957" y="990"/>
                      <a:pt x="779" y="824"/>
                      <a:pt x="612" y="646"/>
                    </a:cubicBezTo>
                    <a:cubicBezTo>
                      <a:pt x="423" y="434"/>
                      <a:pt x="245" y="223"/>
                      <a:pt x="67" y="11"/>
                    </a:cubicBezTo>
                    <a:cubicBezTo>
                      <a:pt x="67" y="1"/>
                      <a:pt x="56" y="1"/>
                      <a:pt x="45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85" name="Google Shape;3285;p8"/>
              <p:cNvSpPr/>
              <p:nvPr/>
            </p:nvSpPr>
            <p:spPr>
              <a:xfrm>
                <a:off x="2092348" y="2206137"/>
                <a:ext cx="69880" cy="72566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2080" extrusionOk="0">
                    <a:moveTo>
                      <a:pt x="45" y="0"/>
                    </a:moveTo>
                    <a:cubicBezTo>
                      <a:pt x="22" y="0"/>
                      <a:pt x="0" y="11"/>
                      <a:pt x="12" y="33"/>
                    </a:cubicBezTo>
                    <a:cubicBezTo>
                      <a:pt x="167" y="411"/>
                      <a:pt x="400" y="756"/>
                      <a:pt x="690" y="1034"/>
                    </a:cubicBezTo>
                    <a:cubicBezTo>
                      <a:pt x="1001" y="1345"/>
                      <a:pt x="1391" y="1568"/>
                      <a:pt x="1724" y="1846"/>
                    </a:cubicBezTo>
                    <a:cubicBezTo>
                      <a:pt x="1813" y="1924"/>
                      <a:pt x="1913" y="2002"/>
                      <a:pt x="1991" y="2080"/>
                    </a:cubicBezTo>
                    <a:lnTo>
                      <a:pt x="1991" y="2024"/>
                    </a:lnTo>
                    <a:cubicBezTo>
                      <a:pt x="1991" y="2002"/>
                      <a:pt x="1991" y="1980"/>
                      <a:pt x="2002" y="1968"/>
                    </a:cubicBezTo>
                    <a:cubicBezTo>
                      <a:pt x="1969" y="1935"/>
                      <a:pt x="1935" y="1913"/>
                      <a:pt x="1902" y="1879"/>
                    </a:cubicBezTo>
                    <a:cubicBezTo>
                      <a:pt x="1747" y="1735"/>
                      <a:pt x="1569" y="1612"/>
                      <a:pt x="1391" y="1479"/>
                    </a:cubicBezTo>
                    <a:cubicBezTo>
                      <a:pt x="1046" y="1234"/>
                      <a:pt x="712" y="967"/>
                      <a:pt x="457" y="623"/>
                    </a:cubicBezTo>
                    <a:cubicBezTo>
                      <a:pt x="311" y="433"/>
                      <a:pt x="190" y="233"/>
                      <a:pt x="89" y="22"/>
                    </a:cubicBezTo>
                    <a:cubicBezTo>
                      <a:pt x="78" y="11"/>
                      <a:pt x="67" y="0"/>
                      <a:pt x="45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86" name="Google Shape;3286;p8"/>
              <p:cNvSpPr/>
              <p:nvPr/>
            </p:nvSpPr>
            <p:spPr>
              <a:xfrm>
                <a:off x="2081881" y="2171213"/>
                <a:ext cx="13606" cy="10466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00" extrusionOk="0">
                    <a:moveTo>
                      <a:pt x="45" y="0"/>
                    </a:moveTo>
                    <a:cubicBezTo>
                      <a:pt x="22" y="0"/>
                      <a:pt x="0" y="22"/>
                      <a:pt x="22" y="45"/>
                    </a:cubicBezTo>
                    <a:cubicBezTo>
                      <a:pt x="134" y="122"/>
                      <a:pt x="223" y="211"/>
                      <a:pt x="312" y="300"/>
                    </a:cubicBezTo>
                    <a:cubicBezTo>
                      <a:pt x="345" y="300"/>
                      <a:pt x="367" y="300"/>
                      <a:pt x="389" y="289"/>
                    </a:cubicBezTo>
                    <a:cubicBezTo>
                      <a:pt x="300" y="189"/>
                      <a:pt x="189" y="89"/>
                      <a:pt x="67" y="11"/>
                    </a:cubicBezTo>
                    <a:cubicBezTo>
                      <a:pt x="67" y="11"/>
                      <a:pt x="55" y="0"/>
                      <a:pt x="45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87" name="Google Shape;3287;p8"/>
              <p:cNvSpPr/>
              <p:nvPr/>
            </p:nvSpPr>
            <p:spPr>
              <a:xfrm>
                <a:off x="2092731" y="2181296"/>
                <a:ext cx="25642" cy="38062"/>
              </a:xfrm>
              <a:custGeom>
                <a:avLst/>
                <a:gdLst/>
                <a:ahLst/>
                <a:cxnLst/>
                <a:rect l="l" t="t" r="r" b="b"/>
                <a:pathLst>
                  <a:path w="735" h="1091" extrusionOk="0">
                    <a:moveTo>
                      <a:pt x="78" y="0"/>
                    </a:moveTo>
                    <a:cubicBezTo>
                      <a:pt x="56" y="11"/>
                      <a:pt x="34" y="11"/>
                      <a:pt x="1" y="11"/>
                    </a:cubicBezTo>
                    <a:cubicBezTo>
                      <a:pt x="278" y="322"/>
                      <a:pt x="456" y="712"/>
                      <a:pt x="646" y="1068"/>
                    </a:cubicBezTo>
                    <a:cubicBezTo>
                      <a:pt x="656" y="1090"/>
                      <a:pt x="668" y="1090"/>
                      <a:pt x="690" y="1090"/>
                    </a:cubicBezTo>
                    <a:cubicBezTo>
                      <a:pt x="712" y="1090"/>
                      <a:pt x="735" y="1079"/>
                      <a:pt x="723" y="1056"/>
                    </a:cubicBezTo>
                    <a:cubicBezTo>
                      <a:pt x="557" y="690"/>
                      <a:pt x="367" y="300"/>
                      <a:pt x="78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88" name="Google Shape;3288;p8"/>
              <p:cNvSpPr/>
              <p:nvPr/>
            </p:nvSpPr>
            <p:spPr>
              <a:xfrm>
                <a:off x="2050830" y="2216987"/>
                <a:ext cx="52401" cy="49296"/>
              </a:xfrm>
              <a:custGeom>
                <a:avLst/>
                <a:gdLst/>
                <a:ahLst/>
                <a:cxnLst/>
                <a:rect l="l" t="t" r="r" b="b"/>
                <a:pathLst>
                  <a:path w="1502" h="1413" extrusionOk="0">
                    <a:moveTo>
                      <a:pt x="67" y="1"/>
                    </a:moveTo>
                    <a:cubicBezTo>
                      <a:pt x="33" y="1"/>
                      <a:pt x="0" y="23"/>
                      <a:pt x="33" y="45"/>
                    </a:cubicBezTo>
                    <a:cubicBezTo>
                      <a:pt x="201" y="167"/>
                      <a:pt x="323" y="323"/>
                      <a:pt x="456" y="490"/>
                    </a:cubicBezTo>
                    <a:cubicBezTo>
                      <a:pt x="567" y="646"/>
                      <a:pt x="701" y="801"/>
                      <a:pt x="834" y="945"/>
                    </a:cubicBezTo>
                    <a:cubicBezTo>
                      <a:pt x="957" y="1079"/>
                      <a:pt x="1101" y="1212"/>
                      <a:pt x="1246" y="1335"/>
                    </a:cubicBezTo>
                    <a:cubicBezTo>
                      <a:pt x="1313" y="1368"/>
                      <a:pt x="1402" y="1390"/>
                      <a:pt x="1501" y="1413"/>
                    </a:cubicBezTo>
                    <a:cubicBezTo>
                      <a:pt x="1457" y="1380"/>
                      <a:pt x="1413" y="1335"/>
                      <a:pt x="1357" y="1301"/>
                    </a:cubicBezTo>
                    <a:cubicBezTo>
                      <a:pt x="1057" y="1057"/>
                      <a:pt x="801" y="779"/>
                      <a:pt x="557" y="478"/>
                    </a:cubicBezTo>
                    <a:cubicBezTo>
                      <a:pt x="423" y="300"/>
                      <a:pt x="278" y="122"/>
                      <a:pt x="89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89" name="Google Shape;3289;p8"/>
              <p:cNvSpPr/>
              <p:nvPr/>
            </p:nvSpPr>
            <p:spPr>
              <a:xfrm>
                <a:off x="2205281" y="2138593"/>
                <a:ext cx="10117" cy="28747"/>
              </a:xfrm>
              <a:custGeom>
                <a:avLst/>
                <a:gdLst/>
                <a:ahLst/>
                <a:cxnLst/>
                <a:rect l="l" t="t" r="r" b="b"/>
                <a:pathLst>
                  <a:path w="290" h="824" extrusionOk="0">
                    <a:moveTo>
                      <a:pt x="45" y="1"/>
                    </a:moveTo>
                    <a:cubicBezTo>
                      <a:pt x="22" y="1"/>
                      <a:pt x="0" y="12"/>
                      <a:pt x="0" y="34"/>
                    </a:cubicBezTo>
                    <a:cubicBezTo>
                      <a:pt x="11" y="268"/>
                      <a:pt x="45" y="490"/>
                      <a:pt x="122" y="701"/>
                    </a:cubicBezTo>
                    <a:cubicBezTo>
                      <a:pt x="134" y="746"/>
                      <a:pt x="144" y="790"/>
                      <a:pt x="166" y="824"/>
                    </a:cubicBezTo>
                    <a:lnTo>
                      <a:pt x="289" y="824"/>
                    </a:lnTo>
                    <a:cubicBezTo>
                      <a:pt x="289" y="812"/>
                      <a:pt x="289" y="812"/>
                      <a:pt x="278" y="802"/>
                    </a:cubicBezTo>
                    <a:cubicBezTo>
                      <a:pt x="178" y="557"/>
                      <a:pt x="122" y="301"/>
                      <a:pt x="89" y="34"/>
                    </a:cubicBezTo>
                    <a:cubicBezTo>
                      <a:pt x="89" y="12"/>
                      <a:pt x="67" y="1"/>
                      <a:pt x="45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90" name="Google Shape;3290;p8"/>
              <p:cNvSpPr/>
              <p:nvPr/>
            </p:nvSpPr>
            <p:spPr>
              <a:xfrm>
                <a:off x="2211073" y="2167306"/>
                <a:ext cx="29933" cy="5128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1470" extrusionOk="0">
                    <a:moveTo>
                      <a:pt x="0" y="1"/>
                    </a:moveTo>
                    <a:cubicBezTo>
                      <a:pt x="57" y="157"/>
                      <a:pt x="134" y="301"/>
                      <a:pt x="223" y="446"/>
                    </a:cubicBezTo>
                    <a:cubicBezTo>
                      <a:pt x="412" y="768"/>
                      <a:pt x="646" y="1091"/>
                      <a:pt x="712" y="1469"/>
                    </a:cubicBezTo>
                    <a:lnTo>
                      <a:pt x="724" y="1469"/>
                    </a:lnTo>
                    <a:cubicBezTo>
                      <a:pt x="724" y="1457"/>
                      <a:pt x="735" y="1447"/>
                      <a:pt x="757" y="1447"/>
                    </a:cubicBezTo>
                    <a:cubicBezTo>
                      <a:pt x="791" y="1447"/>
                      <a:pt x="823" y="1435"/>
                      <a:pt x="857" y="1435"/>
                    </a:cubicBezTo>
                    <a:cubicBezTo>
                      <a:pt x="835" y="1291"/>
                      <a:pt x="779" y="1158"/>
                      <a:pt x="724" y="1024"/>
                    </a:cubicBezTo>
                    <a:cubicBezTo>
                      <a:pt x="546" y="668"/>
                      <a:pt x="279" y="357"/>
                      <a:pt x="123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91" name="Google Shape;3291;p8"/>
              <p:cNvSpPr/>
              <p:nvPr/>
            </p:nvSpPr>
            <p:spPr>
              <a:xfrm>
                <a:off x="2213027" y="2122684"/>
                <a:ext cx="11269" cy="33038"/>
              </a:xfrm>
              <a:custGeom>
                <a:avLst/>
                <a:gdLst/>
                <a:ahLst/>
                <a:cxnLst/>
                <a:rect l="l" t="t" r="r" b="b"/>
                <a:pathLst>
                  <a:path w="323" h="947" extrusionOk="0">
                    <a:moveTo>
                      <a:pt x="56" y="0"/>
                    </a:moveTo>
                    <a:cubicBezTo>
                      <a:pt x="33" y="0"/>
                      <a:pt x="11" y="12"/>
                      <a:pt x="11" y="23"/>
                    </a:cubicBezTo>
                    <a:cubicBezTo>
                      <a:pt x="1" y="346"/>
                      <a:pt x="67" y="657"/>
                      <a:pt x="223" y="935"/>
                    </a:cubicBezTo>
                    <a:cubicBezTo>
                      <a:pt x="234" y="946"/>
                      <a:pt x="245" y="946"/>
                      <a:pt x="267" y="946"/>
                    </a:cubicBezTo>
                    <a:cubicBezTo>
                      <a:pt x="290" y="946"/>
                      <a:pt x="323" y="935"/>
                      <a:pt x="312" y="902"/>
                    </a:cubicBezTo>
                    <a:cubicBezTo>
                      <a:pt x="167" y="635"/>
                      <a:pt x="89" y="334"/>
                      <a:pt x="89" y="23"/>
                    </a:cubicBezTo>
                    <a:cubicBezTo>
                      <a:pt x="89" y="12"/>
                      <a:pt x="78" y="0"/>
                      <a:pt x="56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92" name="Google Shape;3292;p8"/>
              <p:cNvSpPr/>
              <p:nvPr/>
            </p:nvSpPr>
            <p:spPr>
              <a:xfrm>
                <a:off x="2231238" y="2121532"/>
                <a:ext cx="12455" cy="37295"/>
              </a:xfrm>
              <a:custGeom>
                <a:avLst/>
                <a:gdLst/>
                <a:ahLst/>
                <a:cxnLst/>
                <a:rect l="l" t="t" r="r" b="b"/>
                <a:pathLst>
                  <a:path w="357" h="1069" extrusionOk="0">
                    <a:moveTo>
                      <a:pt x="35" y="0"/>
                    </a:moveTo>
                    <a:cubicBezTo>
                      <a:pt x="12" y="0"/>
                      <a:pt x="1" y="11"/>
                      <a:pt x="1" y="23"/>
                    </a:cubicBezTo>
                    <a:cubicBezTo>
                      <a:pt x="35" y="379"/>
                      <a:pt x="157" y="723"/>
                      <a:pt x="279" y="1068"/>
                    </a:cubicBezTo>
                    <a:cubicBezTo>
                      <a:pt x="312" y="1024"/>
                      <a:pt x="334" y="990"/>
                      <a:pt x="357" y="957"/>
                    </a:cubicBezTo>
                    <a:cubicBezTo>
                      <a:pt x="334" y="901"/>
                      <a:pt x="312" y="846"/>
                      <a:pt x="290" y="801"/>
                    </a:cubicBezTo>
                    <a:cubicBezTo>
                      <a:pt x="201" y="545"/>
                      <a:pt x="101" y="290"/>
                      <a:pt x="68" y="23"/>
                    </a:cubicBezTo>
                    <a:cubicBezTo>
                      <a:pt x="68" y="11"/>
                      <a:pt x="45" y="0"/>
                      <a:pt x="35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93" name="Google Shape;3293;p8"/>
              <p:cNvSpPr/>
              <p:nvPr/>
            </p:nvSpPr>
            <p:spPr>
              <a:xfrm>
                <a:off x="2240972" y="2154921"/>
                <a:ext cx="24072" cy="62100"/>
              </a:xfrm>
              <a:custGeom>
                <a:avLst/>
                <a:gdLst/>
                <a:ahLst/>
                <a:cxnLst/>
                <a:rect l="l" t="t" r="r" b="b"/>
                <a:pathLst>
                  <a:path w="690" h="1780" extrusionOk="0">
                    <a:moveTo>
                      <a:pt x="78" y="0"/>
                    </a:moveTo>
                    <a:cubicBezTo>
                      <a:pt x="55" y="33"/>
                      <a:pt x="33" y="67"/>
                      <a:pt x="0" y="111"/>
                    </a:cubicBezTo>
                    <a:cubicBezTo>
                      <a:pt x="33" y="189"/>
                      <a:pt x="67" y="267"/>
                      <a:pt x="100" y="356"/>
                    </a:cubicBezTo>
                    <a:cubicBezTo>
                      <a:pt x="267" y="767"/>
                      <a:pt x="434" y="1167"/>
                      <a:pt x="567" y="1590"/>
                    </a:cubicBezTo>
                    <a:cubicBezTo>
                      <a:pt x="589" y="1657"/>
                      <a:pt x="601" y="1713"/>
                      <a:pt x="623" y="1780"/>
                    </a:cubicBezTo>
                    <a:cubicBezTo>
                      <a:pt x="634" y="1746"/>
                      <a:pt x="645" y="1723"/>
                      <a:pt x="656" y="1701"/>
                    </a:cubicBezTo>
                    <a:cubicBezTo>
                      <a:pt x="668" y="1691"/>
                      <a:pt x="678" y="1668"/>
                      <a:pt x="690" y="1646"/>
                    </a:cubicBezTo>
                    <a:cubicBezTo>
                      <a:pt x="545" y="1078"/>
                      <a:pt x="289" y="534"/>
                      <a:pt x="78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94" name="Google Shape;3294;p8"/>
              <p:cNvSpPr/>
              <p:nvPr/>
            </p:nvSpPr>
            <p:spPr>
              <a:xfrm>
                <a:off x="2239786" y="2130848"/>
                <a:ext cx="7012" cy="2177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624" extrusionOk="0">
                    <a:moveTo>
                      <a:pt x="34" y="0"/>
                    </a:moveTo>
                    <a:cubicBezTo>
                      <a:pt x="23" y="0"/>
                      <a:pt x="0" y="0"/>
                      <a:pt x="0" y="23"/>
                    </a:cubicBezTo>
                    <a:cubicBezTo>
                      <a:pt x="12" y="234"/>
                      <a:pt x="67" y="434"/>
                      <a:pt x="134" y="623"/>
                    </a:cubicBezTo>
                    <a:cubicBezTo>
                      <a:pt x="156" y="579"/>
                      <a:pt x="178" y="534"/>
                      <a:pt x="190" y="490"/>
                    </a:cubicBezTo>
                    <a:cubicBezTo>
                      <a:pt x="190" y="490"/>
                      <a:pt x="201" y="478"/>
                      <a:pt x="201" y="468"/>
                    </a:cubicBezTo>
                    <a:cubicBezTo>
                      <a:pt x="146" y="323"/>
                      <a:pt x="101" y="178"/>
                      <a:pt x="79" y="23"/>
                    </a:cubicBezTo>
                    <a:cubicBezTo>
                      <a:pt x="79" y="0"/>
                      <a:pt x="57" y="0"/>
                      <a:pt x="34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95" name="Google Shape;3295;p8"/>
              <p:cNvSpPr/>
              <p:nvPr/>
            </p:nvSpPr>
            <p:spPr>
              <a:xfrm>
                <a:off x="2244426" y="2147141"/>
                <a:ext cx="27631" cy="60565"/>
              </a:xfrm>
              <a:custGeom>
                <a:avLst/>
                <a:gdLst/>
                <a:ahLst/>
                <a:cxnLst/>
                <a:rect l="l" t="t" r="r" b="b"/>
                <a:pathLst>
                  <a:path w="792" h="1736" extrusionOk="0">
                    <a:moveTo>
                      <a:pt x="68" y="1"/>
                    </a:moveTo>
                    <a:cubicBezTo>
                      <a:pt x="68" y="11"/>
                      <a:pt x="57" y="23"/>
                      <a:pt x="57" y="23"/>
                    </a:cubicBezTo>
                    <a:cubicBezTo>
                      <a:pt x="45" y="67"/>
                      <a:pt x="23" y="112"/>
                      <a:pt x="1" y="156"/>
                    </a:cubicBezTo>
                    <a:cubicBezTo>
                      <a:pt x="90" y="389"/>
                      <a:pt x="213" y="601"/>
                      <a:pt x="324" y="812"/>
                    </a:cubicBezTo>
                    <a:cubicBezTo>
                      <a:pt x="480" y="1101"/>
                      <a:pt x="635" y="1413"/>
                      <a:pt x="713" y="1736"/>
                    </a:cubicBezTo>
                    <a:lnTo>
                      <a:pt x="791" y="1657"/>
                    </a:lnTo>
                    <a:cubicBezTo>
                      <a:pt x="724" y="1368"/>
                      <a:pt x="602" y="1101"/>
                      <a:pt x="457" y="824"/>
                    </a:cubicBezTo>
                    <a:cubicBezTo>
                      <a:pt x="312" y="557"/>
                      <a:pt x="168" y="290"/>
                      <a:pt x="68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96" name="Google Shape;3296;p8"/>
              <p:cNvSpPr/>
              <p:nvPr/>
            </p:nvSpPr>
            <p:spPr>
              <a:xfrm>
                <a:off x="2250636" y="2121114"/>
                <a:ext cx="3140" cy="9769"/>
              </a:xfrm>
              <a:custGeom>
                <a:avLst/>
                <a:gdLst/>
                <a:ahLst/>
                <a:cxnLst/>
                <a:rect l="l" t="t" r="r" b="b"/>
                <a:pathLst>
                  <a:path w="90" h="280" extrusionOk="0">
                    <a:moveTo>
                      <a:pt x="35" y="1"/>
                    </a:moveTo>
                    <a:cubicBezTo>
                      <a:pt x="12" y="1"/>
                      <a:pt x="1" y="12"/>
                      <a:pt x="1" y="35"/>
                    </a:cubicBezTo>
                    <a:cubicBezTo>
                      <a:pt x="1" y="112"/>
                      <a:pt x="12" y="190"/>
                      <a:pt x="23" y="279"/>
                    </a:cubicBezTo>
                    <a:cubicBezTo>
                      <a:pt x="35" y="235"/>
                      <a:pt x="45" y="201"/>
                      <a:pt x="57" y="168"/>
                    </a:cubicBezTo>
                    <a:lnTo>
                      <a:pt x="90" y="101"/>
                    </a:lnTo>
                    <a:cubicBezTo>
                      <a:pt x="90" y="79"/>
                      <a:pt x="90" y="57"/>
                      <a:pt x="79" y="35"/>
                    </a:cubicBezTo>
                    <a:cubicBezTo>
                      <a:pt x="79" y="12"/>
                      <a:pt x="57" y="1"/>
                      <a:pt x="35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97" name="Google Shape;3297;p8"/>
              <p:cNvSpPr/>
              <p:nvPr/>
            </p:nvSpPr>
            <p:spPr>
              <a:xfrm>
                <a:off x="2251439" y="2124638"/>
                <a:ext cx="7396" cy="29131"/>
              </a:xfrm>
              <a:custGeom>
                <a:avLst/>
                <a:gdLst/>
                <a:ahLst/>
                <a:cxnLst/>
                <a:rect l="l" t="t" r="r" b="b"/>
                <a:pathLst>
                  <a:path w="212" h="835" extrusionOk="0">
                    <a:moveTo>
                      <a:pt x="67" y="0"/>
                    </a:moveTo>
                    <a:lnTo>
                      <a:pt x="34" y="67"/>
                    </a:lnTo>
                    <a:cubicBezTo>
                      <a:pt x="22" y="100"/>
                      <a:pt x="12" y="134"/>
                      <a:pt x="0" y="178"/>
                    </a:cubicBezTo>
                    <a:cubicBezTo>
                      <a:pt x="22" y="389"/>
                      <a:pt x="67" y="601"/>
                      <a:pt x="111" y="812"/>
                    </a:cubicBezTo>
                    <a:cubicBezTo>
                      <a:pt x="111" y="834"/>
                      <a:pt x="134" y="834"/>
                      <a:pt x="156" y="834"/>
                    </a:cubicBezTo>
                    <a:cubicBezTo>
                      <a:pt x="178" y="834"/>
                      <a:pt x="212" y="824"/>
                      <a:pt x="200" y="790"/>
                    </a:cubicBezTo>
                    <a:cubicBezTo>
                      <a:pt x="145" y="534"/>
                      <a:pt x="111" y="267"/>
                      <a:pt x="67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98" name="Google Shape;3298;p8"/>
              <p:cNvSpPr/>
              <p:nvPr/>
            </p:nvSpPr>
            <p:spPr>
              <a:xfrm>
                <a:off x="2104733" y="2171213"/>
                <a:ext cx="1402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68" extrusionOk="0">
                    <a:moveTo>
                      <a:pt x="57" y="0"/>
                    </a:moveTo>
                    <a:cubicBezTo>
                      <a:pt x="35" y="0"/>
                      <a:pt x="1" y="33"/>
                      <a:pt x="35" y="45"/>
                    </a:cubicBezTo>
                    <a:cubicBezTo>
                      <a:pt x="134" y="100"/>
                      <a:pt x="223" y="178"/>
                      <a:pt x="302" y="267"/>
                    </a:cubicBezTo>
                    <a:lnTo>
                      <a:pt x="401" y="267"/>
                    </a:lnTo>
                    <a:cubicBezTo>
                      <a:pt x="302" y="167"/>
                      <a:pt x="191" y="78"/>
                      <a:pt x="68" y="11"/>
                    </a:cubicBezTo>
                    <a:cubicBezTo>
                      <a:pt x="68" y="0"/>
                      <a:pt x="57" y="0"/>
                      <a:pt x="57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99" name="Google Shape;3299;p8"/>
              <p:cNvSpPr/>
              <p:nvPr/>
            </p:nvSpPr>
            <p:spPr>
              <a:xfrm>
                <a:off x="2115234" y="2180529"/>
                <a:ext cx="71450" cy="83835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2403" extrusionOk="0">
                    <a:moveTo>
                      <a:pt x="1" y="0"/>
                    </a:moveTo>
                    <a:cubicBezTo>
                      <a:pt x="234" y="255"/>
                      <a:pt x="367" y="589"/>
                      <a:pt x="490" y="912"/>
                    </a:cubicBezTo>
                    <a:cubicBezTo>
                      <a:pt x="668" y="1368"/>
                      <a:pt x="846" y="1813"/>
                      <a:pt x="1246" y="2113"/>
                    </a:cubicBezTo>
                    <a:cubicBezTo>
                      <a:pt x="1457" y="2269"/>
                      <a:pt x="1691" y="2369"/>
                      <a:pt x="1958" y="2402"/>
                    </a:cubicBezTo>
                    <a:cubicBezTo>
                      <a:pt x="2013" y="2402"/>
                      <a:pt x="2047" y="2346"/>
                      <a:pt x="1980" y="2336"/>
                    </a:cubicBezTo>
                    <a:cubicBezTo>
                      <a:pt x="1524" y="2213"/>
                      <a:pt x="1135" y="1946"/>
                      <a:pt x="901" y="1535"/>
                    </a:cubicBezTo>
                    <a:cubicBezTo>
                      <a:pt x="656" y="1123"/>
                      <a:pt x="545" y="645"/>
                      <a:pt x="278" y="245"/>
                    </a:cubicBezTo>
                    <a:cubicBezTo>
                      <a:pt x="223" y="156"/>
                      <a:pt x="167" y="77"/>
                      <a:pt x="100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00" name="Google Shape;3300;p8"/>
              <p:cNvSpPr/>
              <p:nvPr/>
            </p:nvSpPr>
            <p:spPr>
              <a:xfrm>
                <a:off x="2139656" y="2199124"/>
                <a:ext cx="55541" cy="63670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825" extrusionOk="0">
                    <a:moveTo>
                      <a:pt x="68" y="1"/>
                    </a:moveTo>
                    <a:cubicBezTo>
                      <a:pt x="35" y="1"/>
                      <a:pt x="1" y="34"/>
                      <a:pt x="23" y="68"/>
                    </a:cubicBezTo>
                    <a:cubicBezTo>
                      <a:pt x="435" y="691"/>
                      <a:pt x="747" y="1491"/>
                      <a:pt x="1503" y="1791"/>
                    </a:cubicBezTo>
                    <a:cubicBezTo>
                      <a:pt x="1525" y="1803"/>
                      <a:pt x="1558" y="1813"/>
                      <a:pt x="1592" y="1825"/>
                    </a:cubicBezTo>
                    <a:cubicBezTo>
                      <a:pt x="1570" y="1780"/>
                      <a:pt x="1547" y="1724"/>
                      <a:pt x="1536" y="1680"/>
                    </a:cubicBezTo>
                    <a:cubicBezTo>
                      <a:pt x="1392" y="1613"/>
                      <a:pt x="1269" y="1536"/>
                      <a:pt x="1147" y="1435"/>
                    </a:cubicBezTo>
                    <a:cubicBezTo>
                      <a:pt x="858" y="1191"/>
                      <a:pt x="658" y="879"/>
                      <a:pt x="457" y="568"/>
                    </a:cubicBezTo>
                    <a:cubicBezTo>
                      <a:pt x="346" y="379"/>
                      <a:pt x="235" y="201"/>
                      <a:pt x="112" y="23"/>
                    </a:cubicBezTo>
                    <a:cubicBezTo>
                      <a:pt x="102" y="12"/>
                      <a:pt x="90" y="1"/>
                      <a:pt x="68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01" name="Google Shape;3301;p8"/>
              <p:cNvSpPr/>
              <p:nvPr/>
            </p:nvSpPr>
            <p:spPr>
              <a:xfrm>
                <a:off x="2130376" y="2168108"/>
                <a:ext cx="24491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46" extrusionOk="0">
                    <a:moveTo>
                      <a:pt x="34" y="0"/>
                    </a:moveTo>
                    <a:cubicBezTo>
                      <a:pt x="12" y="0"/>
                      <a:pt x="0" y="11"/>
                      <a:pt x="12" y="22"/>
                    </a:cubicBezTo>
                    <a:cubicBezTo>
                      <a:pt x="256" y="178"/>
                      <a:pt x="445" y="378"/>
                      <a:pt x="601" y="611"/>
                    </a:cubicBezTo>
                    <a:lnTo>
                      <a:pt x="701" y="645"/>
                    </a:lnTo>
                    <a:cubicBezTo>
                      <a:pt x="523" y="389"/>
                      <a:pt x="301" y="167"/>
                      <a:pt x="34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02" name="Google Shape;3302;p8"/>
              <p:cNvSpPr/>
              <p:nvPr/>
            </p:nvSpPr>
            <p:spPr>
              <a:xfrm>
                <a:off x="2151309" y="2189425"/>
                <a:ext cx="18281" cy="3108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891" extrusionOk="0">
                    <a:moveTo>
                      <a:pt x="1" y="0"/>
                    </a:moveTo>
                    <a:cubicBezTo>
                      <a:pt x="1" y="12"/>
                      <a:pt x="12" y="23"/>
                      <a:pt x="12" y="23"/>
                    </a:cubicBezTo>
                    <a:cubicBezTo>
                      <a:pt x="179" y="290"/>
                      <a:pt x="301" y="590"/>
                      <a:pt x="435" y="880"/>
                    </a:cubicBezTo>
                    <a:cubicBezTo>
                      <a:pt x="435" y="890"/>
                      <a:pt x="457" y="890"/>
                      <a:pt x="468" y="890"/>
                    </a:cubicBezTo>
                    <a:cubicBezTo>
                      <a:pt x="502" y="890"/>
                      <a:pt x="524" y="880"/>
                      <a:pt x="512" y="857"/>
                    </a:cubicBezTo>
                    <a:cubicBezTo>
                      <a:pt x="401" y="579"/>
                      <a:pt x="268" y="290"/>
                      <a:pt x="101" y="3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03" name="Google Shape;3303;p8"/>
              <p:cNvSpPr/>
              <p:nvPr/>
            </p:nvSpPr>
            <p:spPr>
              <a:xfrm>
                <a:off x="2147053" y="2158375"/>
                <a:ext cx="24875" cy="30701"/>
              </a:xfrm>
              <a:custGeom>
                <a:avLst/>
                <a:gdLst/>
                <a:ahLst/>
                <a:cxnLst/>
                <a:rect l="l" t="t" r="r" b="b"/>
                <a:pathLst>
                  <a:path w="713" h="880" extrusionOk="0">
                    <a:moveTo>
                      <a:pt x="34" y="1"/>
                    </a:moveTo>
                    <a:cubicBezTo>
                      <a:pt x="11" y="1"/>
                      <a:pt x="1" y="23"/>
                      <a:pt x="11" y="34"/>
                    </a:cubicBezTo>
                    <a:cubicBezTo>
                      <a:pt x="290" y="279"/>
                      <a:pt x="479" y="568"/>
                      <a:pt x="646" y="880"/>
                    </a:cubicBezTo>
                    <a:cubicBezTo>
                      <a:pt x="668" y="868"/>
                      <a:pt x="690" y="846"/>
                      <a:pt x="713" y="835"/>
                    </a:cubicBezTo>
                    <a:cubicBezTo>
                      <a:pt x="668" y="735"/>
                      <a:pt x="612" y="646"/>
                      <a:pt x="545" y="568"/>
                    </a:cubicBezTo>
                    <a:cubicBezTo>
                      <a:pt x="412" y="357"/>
                      <a:pt x="245" y="168"/>
                      <a:pt x="56" y="12"/>
                    </a:cubicBezTo>
                    <a:cubicBezTo>
                      <a:pt x="45" y="1"/>
                      <a:pt x="45" y="1"/>
                      <a:pt x="34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04" name="Google Shape;3304;p8"/>
              <p:cNvSpPr/>
              <p:nvPr/>
            </p:nvSpPr>
            <p:spPr>
              <a:xfrm>
                <a:off x="2169556" y="2187506"/>
                <a:ext cx="31852" cy="54738"/>
              </a:xfrm>
              <a:custGeom>
                <a:avLst/>
                <a:gdLst/>
                <a:ahLst/>
                <a:cxnLst/>
                <a:rect l="l" t="t" r="r" b="b"/>
                <a:pathLst>
                  <a:path w="913" h="1569" extrusionOk="0">
                    <a:moveTo>
                      <a:pt x="68" y="0"/>
                    </a:moveTo>
                    <a:cubicBezTo>
                      <a:pt x="45" y="11"/>
                      <a:pt x="23" y="33"/>
                      <a:pt x="1" y="45"/>
                    </a:cubicBezTo>
                    <a:cubicBezTo>
                      <a:pt x="246" y="523"/>
                      <a:pt x="423" y="1056"/>
                      <a:pt x="735" y="1491"/>
                    </a:cubicBezTo>
                    <a:lnTo>
                      <a:pt x="768" y="1557"/>
                    </a:lnTo>
                    <a:cubicBezTo>
                      <a:pt x="768" y="1491"/>
                      <a:pt x="768" y="1435"/>
                      <a:pt x="779" y="1379"/>
                    </a:cubicBezTo>
                    <a:cubicBezTo>
                      <a:pt x="512" y="945"/>
                      <a:pt x="323" y="445"/>
                      <a:pt x="68" y="0"/>
                    </a:cubicBezTo>
                    <a:close/>
                    <a:moveTo>
                      <a:pt x="901" y="1557"/>
                    </a:moveTo>
                    <a:lnTo>
                      <a:pt x="901" y="1568"/>
                    </a:lnTo>
                    <a:lnTo>
                      <a:pt x="913" y="1568"/>
                    </a:lnTo>
                    <a:cubicBezTo>
                      <a:pt x="913" y="1557"/>
                      <a:pt x="913" y="1557"/>
                      <a:pt x="901" y="1557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05" name="Google Shape;3305;p8"/>
              <p:cNvSpPr/>
              <p:nvPr/>
            </p:nvSpPr>
            <p:spPr>
              <a:xfrm>
                <a:off x="2166451" y="2163050"/>
                <a:ext cx="14025" cy="19432"/>
              </a:xfrm>
              <a:custGeom>
                <a:avLst/>
                <a:gdLst/>
                <a:ahLst/>
                <a:cxnLst/>
                <a:rect l="l" t="t" r="r" b="b"/>
                <a:pathLst>
                  <a:path w="402" h="557" extrusionOk="0">
                    <a:moveTo>
                      <a:pt x="56" y="0"/>
                    </a:moveTo>
                    <a:cubicBezTo>
                      <a:pt x="23" y="0"/>
                      <a:pt x="1" y="22"/>
                      <a:pt x="12" y="45"/>
                    </a:cubicBezTo>
                    <a:cubicBezTo>
                      <a:pt x="123" y="212"/>
                      <a:pt x="223" y="390"/>
                      <a:pt x="312" y="556"/>
                    </a:cubicBezTo>
                    <a:cubicBezTo>
                      <a:pt x="345" y="534"/>
                      <a:pt x="367" y="512"/>
                      <a:pt x="401" y="479"/>
                    </a:cubicBezTo>
                    <a:cubicBezTo>
                      <a:pt x="301" y="323"/>
                      <a:pt x="201" y="167"/>
                      <a:pt x="90" y="22"/>
                    </a:cubicBezTo>
                    <a:cubicBezTo>
                      <a:pt x="78" y="12"/>
                      <a:pt x="68" y="0"/>
                      <a:pt x="56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06" name="Google Shape;3306;p8"/>
              <p:cNvSpPr/>
              <p:nvPr/>
            </p:nvSpPr>
            <p:spPr>
              <a:xfrm>
                <a:off x="2177336" y="2179726"/>
                <a:ext cx="30666" cy="54738"/>
              </a:xfrm>
              <a:custGeom>
                <a:avLst/>
                <a:gdLst/>
                <a:ahLst/>
                <a:cxnLst/>
                <a:rect l="l" t="t" r="r" b="b"/>
                <a:pathLst>
                  <a:path w="879" h="1569" extrusionOk="0">
                    <a:moveTo>
                      <a:pt x="89" y="1"/>
                    </a:moveTo>
                    <a:cubicBezTo>
                      <a:pt x="55" y="34"/>
                      <a:pt x="33" y="56"/>
                      <a:pt x="0" y="78"/>
                    </a:cubicBezTo>
                    <a:cubicBezTo>
                      <a:pt x="245" y="512"/>
                      <a:pt x="445" y="957"/>
                      <a:pt x="701" y="1368"/>
                    </a:cubicBezTo>
                    <a:cubicBezTo>
                      <a:pt x="712" y="1313"/>
                      <a:pt x="723" y="1269"/>
                      <a:pt x="734" y="1213"/>
                    </a:cubicBezTo>
                    <a:cubicBezTo>
                      <a:pt x="523" y="835"/>
                      <a:pt x="334" y="446"/>
                      <a:pt x="122" y="68"/>
                    </a:cubicBezTo>
                    <a:lnTo>
                      <a:pt x="89" y="1"/>
                    </a:lnTo>
                    <a:close/>
                    <a:moveTo>
                      <a:pt x="812" y="1346"/>
                    </a:moveTo>
                    <a:lnTo>
                      <a:pt x="812" y="1346"/>
                    </a:lnTo>
                    <a:cubicBezTo>
                      <a:pt x="801" y="1424"/>
                      <a:pt x="812" y="1491"/>
                      <a:pt x="823" y="1558"/>
                    </a:cubicBezTo>
                    <a:lnTo>
                      <a:pt x="823" y="1569"/>
                    </a:lnTo>
                    <a:cubicBezTo>
                      <a:pt x="834" y="1558"/>
                      <a:pt x="834" y="1558"/>
                      <a:pt x="846" y="1558"/>
                    </a:cubicBezTo>
                    <a:cubicBezTo>
                      <a:pt x="846" y="1536"/>
                      <a:pt x="846" y="1524"/>
                      <a:pt x="834" y="1502"/>
                    </a:cubicBezTo>
                    <a:cubicBezTo>
                      <a:pt x="834" y="1480"/>
                      <a:pt x="856" y="1469"/>
                      <a:pt x="878" y="1469"/>
                    </a:cubicBezTo>
                    <a:cubicBezTo>
                      <a:pt x="856" y="1424"/>
                      <a:pt x="834" y="1391"/>
                      <a:pt x="812" y="1346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07" name="Google Shape;3307;p8"/>
              <p:cNvSpPr/>
              <p:nvPr/>
            </p:nvSpPr>
            <p:spPr>
              <a:xfrm>
                <a:off x="2178103" y="2162247"/>
                <a:ext cx="10117" cy="13257"/>
              </a:xfrm>
              <a:custGeom>
                <a:avLst/>
                <a:gdLst/>
                <a:ahLst/>
                <a:cxnLst/>
                <a:rect l="l" t="t" r="r" b="b"/>
                <a:pathLst>
                  <a:path w="290" h="380" extrusionOk="0">
                    <a:moveTo>
                      <a:pt x="56" y="1"/>
                    </a:moveTo>
                    <a:cubicBezTo>
                      <a:pt x="23" y="1"/>
                      <a:pt x="1" y="12"/>
                      <a:pt x="11" y="45"/>
                    </a:cubicBezTo>
                    <a:cubicBezTo>
                      <a:pt x="89" y="157"/>
                      <a:pt x="145" y="268"/>
                      <a:pt x="211" y="379"/>
                    </a:cubicBezTo>
                    <a:cubicBezTo>
                      <a:pt x="234" y="357"/>
                      <a:pt x="256" y="346"/>
                      <a:pt x="290" y="324"/>
                    </a:cubicBezTo>
                    <a:cubicBezTo>
                      <a:pt x="223" y="223"/>
                      <a:pt x="156" y="112"/>
                      <a:pt x="78" y="12"/>
                    </a:cubicBezTo>
                    <a:cubicBezTo>
                      <a:pt x="78" y="1"/>
                      <a:pt x="67" y="1"/>
                      <a:pt x="56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08" name="Google Shape;3308;p8"/>
              <p:cNvSpPr/>
              <p:nvPr/>
            </p:nvSpPr>
            <p:spPr>
              <a:xfrm>
                <a:off x="2185465" y="2173516"/>
                <a:ext cx="10885" cy="19049"/>
              </a:xfrm>
              <a:custGeom>
                <a:avLst/>
                <a:gdLst/>
                <a:ahLst/>
                <a:cxnLst/>
                <a:rect l="l" t="t" r="r" b="b"/>
                <a:pathLst>
                  <a:path w="312" h="546" extrusionOk="0">
                    <a:moveTo>
                      <a:pt x="79" y="1"/>
                    </a:moveTo>
                    <a:cubicBezTo>
                      <a:pt x="45" y="23"/>
                      <a:pt x="23" y="34"/>
                      <a:pt x="0" y="56"/>
                    </a:cubicBezTo>
                    <a:cubicBezTo>
                      <a:pt x="79" y="212"/>
                      <a:pt x="145" y="367"/>
                      <a:pt x="212" y="523"/>
                    </a:cubicBezTo>
                    <a:cubicBezTo>
                      <a:pt x="223" y="535"/>
                      <a:pt x="245" y="545"/>
                      <a:pt x="257" y="545"/>
                    </a:cubicBezTo>
                    <a:cubicBezTo>
                      <a:pt x="290" y="545"/>
                      <a:pt x="312" y="535"/>
                      <a:pt x="301" y="501"/>
                    </a:cubicBezTo>
                    <a:cubicBezTo>
                      <a:pt x="245" y="335"/>
                      <a:pt x="168" y="167"/>
                      <a:pt x="79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09" name="Google Shape;3309;p8"/>
              <p:cNvSpPr/>
              <p:nvPr/>
            </p:nvSpPr>
            <p:spPr>
              <a:xfrm>
                <a:off x="2195966" y="2217161"/>
                <a:ext cx="75566" cy="64786"/>
              </a:xfrm>
              <a:custGeom>
                <a:avLst/>
                <a:gdLst/>
                <a:ahLst/>
                <a:cxnLst/>
                <a:rect l="l" t="t" r="r" b="b"/>
                <a:pathLst>
                  <a:path w="2166" h="1857" extrusionOk="0">
                    <a:moveTo>
                      <a:pt x="1395" y="0"/>
                    </a:moveTo>
                    <a:cubicBezTo>
                      <a:pt x="1328" y="0"/>
                      <a:pt x="1259" y="7"/>
                      <a:pt x="1190" y="18"/>
                    </a:cubicBezTo>
                    <a:cubicBezTo>
                      <a:pt x="1168" y="18"/>
                      <a:pt x="1157" y="28"/>
                      <a:pt x="1157" y="40"/>
                    </a:cubicBezTo>
                    <a:lnTo>
                      <a:pt x="1135" y="40"/>
                    </a:lnTo>
                    <a:cubicBezTo>
                      <a:pt x="1068" y="40"/>
                      <a:pt x="990" y="51"/>
                      <a:pt x="923" y="73"/>
                    </a:cubicBezTo>
                    <a:cubicBezTo>
                      <a:pt x="856" y="95"/>
                      <a:pt x="756" y="107"/>
                      <a:pt x="712" y="162"/>
                    </a:cubicBezTo>
                    <a:cubicBezTo>
                      <a:pt x="690" y="196"/>
                      <a:pt x="712" y="218"/>
                      <a:pt x="734" y="229"/>
                    </a:cubicBezTo>
                    <a:cubicBezTo>
                      <a:pt x="712" y="240"/>
                      <a:pt x="700" y="251"/>
                      <a:pt x="700" y="273"/>
                    </a:cubicBezTo>
                    <a:cubicBezTo>
                      <a:pt x="678" y="251"/>
                      <a:pt x="667" y="229"/>
                      <a:pt x="656" y="206"/>
                    </a:cubicBezTo>
                    <a:cubicBezTo>
                      <a:pt x="643" y="194"/>
                      <a:pt x="626" y="188"/>
                      <a:pt x="608" y="188"/>
                    </a:cubicBezTo>
                    <a:cubicBezTo>
                      <a:pt x="595" y="188"/>
                      <a:pt x="581" y="191"/>
                      <a:pt x="567" y="196"/>
                    </a:cubicBezTo>
                    <a:cubicBezTo>
                      <a:pt x="545" y="206"/>
                      <a:pt x="534" y="229"/>
                      <a:pt x="545" y="251"/>
                    </a:cubicBezTo>
                    <a:cubicBezTo>
                      <a:pt x="578" y="307"/>
                      <a:pt x="611" y="351"/>
                      <a:pt x="645" y="396"/>
                    </a:cubicBezTo>
                    <a:lnTo>
                      <a:pt x="656" y="407"/>
                    </a:lnTo>
                    <a:cubicBezTo>
                      <a:pt x="645" y="407"/>
                      <a:pt x="645" y="418"/>
                      <a:pt x="645" y="418"/>
                    </a:cubicBezTo>
                    <a:cubicBezTo>
                      <a:pt x="656" y="440"/>
                      <a:pt x="656" y="451"/>
                      <a:pt x="667" y="463"/>
                    </a:cubicBezTo>
                    <a:lnTo>
                      <a:pt x="667" y="473"/>
                    </a:lnTo>
                    <a:lnTo>
                      <a:pt x="667" y="485"/>
                    </a:lnTo>
                    <a:cubicBezTo>
                      <a:pt x="634" y="451"/>
                      <a:pt x="611" y="418"/>
                      <a:pt x="589" y="374"/>
                    </a:cubicBezTo>
                    <a:cubicBezTo>
                      <a:pt x="567" y="329"/>
                      <a:pt x="545" y="295"/>
                      <a:pt x="522" y="251"/>
                    </a:cubicBezTo>
                    <a:lnTo>
                      <a:pt x="522" y="240"/>
                    </a:lnTo>
                    <a:cubicBezTo>
                      <a:pt x="512" y="240"/>
                      <a:pt x="512" y="240"/>
                      <a:pt x="512" y="229"/>
                    </a:cubicBezTo>
                    <a:cubicBezTo>
                      <a:pt x="504" y="217"/>
                      <a:pt x="484" y="211"/>
                      <a:pt x="464" y="211"/>
                    </a:cubicBezTo>
                    <a:cubicBezTo>
                      <a:pt x="427" y="211"/>
                      <a:pt x="386" y="230"/>
                      <a:pt x="401" y="273"/>
                    </a:cubicBezTo>
                    <a:cubicBezTo>
                      <a:pt x="411" y="318"/>
                      <a:pt x="445" y="362"/>
                      <a:pt x="467" y="407"/>
                    </a:cubicBezTo>
                    <a:lnTo>
                      <a:pt x="456" y="407"/>
                    </a:lnTo>
                    <a:cubicBezTo>
                      <a:pt x="433" y="407"/>
                      <a:pt x="423" y="418"/>
                      <a:pt x="401" y="418"/>
                    </a:cubicBezTo>
                    <a:cubicBezTo>
                      <a:pt x="395" y="402"/>
                      <a:pt x="373" y="394"/>
                      <a:pt x="351" y="394"/>
                    </a:cubicBezTo>
                    <a:cubicBezTo>
                      <a:pt x="325" y="394"/>
                      <a:pt x="300" y="405"/>
                      <a:pt x="300" y="429"/>
                    </a:cubicBezTo>
                    <a:cubicBezTo>
                      <a:pt x="312" y="451"/>
                      <a:pt x="312" y="463"/>
                      <a:pt x="312" y="485"/>
                    </a:cubicBezTo>
                    <a:cubicBezTo>
                      <a:pt x="300" y="485"/>
                      <a:pt x="300" y="485"/>
                      <a:pt x="289" y="496"/>
                    </a:cubicBezTo>
                    <a:cubicBezTo>
                      <a:pt x="267" y="384"/>
                      <a:pt x="267" y="262"/>
                      <a:pt x="300" y="151"/>
                    </a:cubicBezTo>
                    <a:cubicBezTo>
                      <a:pt x="307" y="119"/>
                      <a:pt x="279" y="101"/>
                      <a:pt x="253" y="101"/>
                    </a:cubicBezTo>
                    <a:cubicBezTo>
                      <a:pt x="234" y="101"/>
                      <a:pt x="216" y="110"/>
                      <a:pt x="211" y="129"/>
                    </a:cubicBezTo>
                    <a:cubicBezTo>
                      <a:pt x="144" y="295"/>
                      <a:pt x="156" y="485"/>
                      <a:pt x="223" y="641"/>
                    </a:cubicBezTo>
                    <a:cubicBezTo>
                      <a:pt x="223" y="663"/>
                      <a:pt x="211" y="685"/>
                      <a:pt x="211" y="696"/>
                    </a:cubicBezTo>
                    <a:cubicBezTo>
                      <a:pt x="144" y="696"/>
                      <a:pt x="111" y="763"/>
                      <a:pt x="89" y="819"/>
                    </a:cubicBezTo>
                    <a:cubicBezTo>
                      <a:pt x="55" y="885"/>
                      <a:pt x="33" y="963"/>
                      <a:pt x="22" y="1041"/>
                    </a:cubicBezTo>
                    <a:cubicBezTo>
                      <a:pt x="0" y="1197"/>
                      <a:pt x="11" y="1352"/>
                      <a:pt x="67" y="1486"/>
                    </a:cubicBezTo>
                    <a:cubicBezTo>
                      <a:pt x="171" y="1703"/>
                      <a:pt x="387" y="1857"/>
                      <a:pt x="614" y="1857"/>
                    </a:cubicBezTo>
                    <a:cubicBezTo>
                      <a:pt x="654" y="1857"/>
                      <a:pt x="694" y="1852"/>
                      <a:pt x="734" y="1842"/>
                    </a:cubicBezTo>
                    <a:cubicBezTo>
                      <a:pt x="756" y="1842"/>
                      <a:pt x="767" y="1830"/>
                      <a:pt x="779" y="1820"/>
                    </a:cubicBezTo>
                    <a:cubicBezTo>
                      <a:pt x="779" y="1808"/>
                      <a:pt x="789" y="1808"/>
                      <a:pt x="789" y="1808"/>
                    </a:cubicBezTo>
                    <a:cubicBezTo>
                      <a:pt x="845" y="1808"/>
                      <a:pt x="901" y="1808"/>
                      <a:pt x="957" y="1797"/>
                    </a:cubicBezTo>
                    <a:cubicBezTo>
                      <a:pt x="990" y="1786"/>
                      <a:pt x="1001" y="1753"/>
                      <a:pt x="979" y="1731"/>
                    </a:cubicBezTo>
                    <a:cubicBezTo>
                      <a:pt x="990" y="1719"/>
                      <a:pt x="1001" y="1708"/>
                      <a:pt x="990" y="1697"/>
                    </a:cubicBezTo>
                    <a:lnTo>
                      <a:pt x="1012" y="1697"/>
                    </a:lnTo>
                    <a:cubicBezTo>
                      <a:pt x="1046" y="1686"/>
                      <a:pt x="1101" y="1664"/>
                      <a:pt x="1068" y="1619"/>
                    </a:cubicBezTo>
                    <a:lnTo>
                      <a:pt x="1079" y="1619"/>
                    </a:lnTo>
                    <a:cubicBezTo>
                      <a:pt x="1087" y="1622"/>
                      <a:pt x="1096" y="1623"/>
                      <a:pt x="1105" y="1623"/>
                    </a:cubicBezTo>
                    <a:cubicBezTo>
                      <a:pt x="1132" y="1623"/>
                      <a:pt x="1159" y="1611"/>
                      <a:pt x="1168" y="1586"/>
                    </a:cubicBezTo>
                    <a:cubicBezTo>
                      <a:pt x="1179" y="1541"/>
                      <a:pt x="1179" y="1497"/>
                      <a:pt x="1179" y="1452"/>
                    </a:cubicBezTo>
                    <a:cubicBezTo>
                      <a:pt x="1190" y="1474"/>
                      <a:pt x="1212" y="1486"/>
                      <a:pt x="1224" y="1497"/>
                    </a:cubicBezTo>
                    <a:cubicBezTo>
                      <a:pt x="1240" y="1514"/>
                      <a:pt x="1271" y="1525"/>
                      <a:pt x="1298" y="1525"/>
                    </a:cubicBezTo>
                    <a:cubicBezTo>
                      <a:pt x="1326" y="1525"/>
                      <a:pt x="1351" y="1514"/>
                      <a:pt x="1357" y="1486"/>
                    </a:cubicBezTo>
                    <a:cubicBezTo>
                      <a:pt x="1379" y="1474"/>
                      <a:pt x="1402" y="1464"/>
                      <a:pt x="1412" y="1441"/>
                    </a:cubicBezTo>
                    <a:cubicBezTo>
                      <a:pt x="1420" y="1444"/>
                      <a:pt x="1430" y="1445"/>
                      <a:pt x="1440" y="1445"/>
                    </a:cubicBezTo>
                    <a:cubicBezTo>
                      <a:pt x="1474" y="1445"/>
                      <a:pt x="1515" y="1431"/>
                      <a:pt x="1523" y="1397"/>
                    </a:cubicBezTo>
                    <a:lnTo>
                      <a:pt x="1523" y="1319"/>
                    </a:lnTo>
                    <a:cubicBezTo>
                      <a:pt x="1546" y="1319"/>
                      <a:pt x="1568" y="1308"/>
                      <a:pt x="1568" y="1296"/>
                    </a:cubicBezTo>
                    <a:cubicBezTo>
                      <a:pt x="1612" y="1296"/>
                      <a:pt x="1646" y="1274"/>
                      <a:pt x="1657" y="1241"/>
                    </a:cubicBezTo>
                    <a:lnTo>
                      <a:pt x="1657" y="1219"/>
                    </a:lnTo>
                    <a:cubicBezTo>
                      <a:pt x="1668" y="1226"/>
                      <a:pt x="1682" y="1230"/>
                      <a:pt x="1698" y="1230"/>
                    </a:cubicBezTo>
                    <a:cubicBezTo>
                      <a:pt x="1732" y="1230"/>
                      <a:pt x="1768" y="1212"/>
                      <a:pt x="1768" y="1175"/>
                    </a:cubicBezTo>
                    <a:lnTo>
                      <a:pt x="1768" y="1141"/>
                    </a:lnTo>
                    <a:cubicBezTo>
                      <a:pt x="1790" y="1130"/>
                      <a:pt x="1813" y="1130"/>
                      <a:pt x="1824" y="1118"/>
                    </a:cubicBezTo>
                    <a:lnTo>
                      <a:pt x="1835" y="1118"/>
                    </a:lnTo>
                    <a:cubicBezTo>
                      <a:pt x="1853" y="1137"/>
                      <a:pt x="1882" y="1146"/>
                      <a:pt x="1908" y="1146"/>
                    </a:cubicBezTo>
                    <a:cubicBezTo>
                      <a:pt x="1944" y="1146"/>
                      <a:pt x="1975" y="1129"/>
                      <a:pt x="1968" y="1096"/>
                    </a:cubicBezTo>
                    <a:lnTo>
                      <a:pt x="1968" y="1052"/>
                    </a:lnTo>
                    <a:cubicBezTo>
                      <a:pt x="1968" y="1052"/>
                      <a:pt x="1980" y="1041"/>
                      <a:pt x="1980" y="1029"/>
                    </a:cubicBezTo>
                    <a:lnTo>
                      <a:pt x="1991" y="1019"/>
                    </a:lnTo>
                    <a:cubicBezTo>
                      <a:pt x="1991" y="1029"/>
                      <a:pt x="2002" y="1041"/>
                      <a:pt x="2013" y="1052"/>
                    </a:cubicBezTo>
                    <a:lnTo>
                      <a:pt x="2035" y="1052"/>
                    </a:lnTo>
                    <a:cubicBezTo>
                      <a:pt x="2041" y="1057"/>
                      <a:pt x="2046" y="1060"/>
                      <a:pt x="2052" y="1060"/>
                    </a:cubicBezTo>
                    <a:cubicBezTo>
                      <a:pt x="2058" y="1060"/>
                      <a:pt x="2063" y="1057"/>
                      <a:pt x="2069" y="1052"/>
                    </a:cubicBezTo>
                    <a:cubicBezTo>
                      <a:pt x="2102" y="1041"/>
                      <a:pt x="2102" y="997"/>
                      <a:pt x="2102" y="963"/>
                    </a:cubicBezTo>
                    <a:cubicBezTo>
                      <a:pt x="2102" y="918"/>
                      <a:pt x="2091" y="874"/>
                      <a:pt x="2091" y="841"/>
                    </a:cubicBezTo>
                    <a:cubicBezTo>
                      <a:pt x="2091" y="841"/>
                      <a:pt x="2080" y="841"/>
                      <a:pt x="2080" y="829"/>
                    </a:cubicBezTo>
                    <a:lnTo>
                      <a:pt x="2080" y="829"/>
                    </a:lnTo>
                    <a:cubicBezTo>
                      <a:pt x="2090" y="832"/>
                      <a:pt x="2101" y="833"/>
                      <a:pt x="2111" y="833"/>
                    </a:cubicBezTo>
                    <a:cubicBezTo>
                      <a:pt x="2142" y="833"/>
                      <a:pt x="2166" y="819"/>
                      <a:pt x="2158" y="785"/>
                    </a:cubicBezTo>
                    <a:cubicBezTo>
                      <a:pt x="2136" y="663"/>
                      <a:pt x="2069" y="562"/>
                      <a:pt x="2013" y="451"/>
                    </a:cubicBezTo>
                    <a:cubicBezTo>
                      <a:pt x="1958" y="351"/>
                      <a:pt x="1891" y="240"/>
                      <a:pt x="1813" y="151"/>
                    </a:cubicBezTo>
                    <a:cubicBezTo>
                      <a:pt x="1690" y="36"/>
                      <a:pt x="1546" y="0"/>
                      <a:pt x="139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10" name="Google Shape;3310;p8"/>
              <p:cNvSpPr/>
              <p:nvPr/>
            </p:nvSpPr>
            <p:spPr>
              <a:xfrm>
                <a:off x="2225028" y="2210916"/>
                <a:ext cx="20758" cy="11024"/>
              </a:xfrm>
              <a:custGeom>
                <a:avLst/>
                <a:gdLst/>
                <a:ahLst/>
                <a:cxnLst/>
                <a:rect l="l" t="t" r="r" b="b"/>
                <a:pathLst>
                  <a:path w="595" h="316" extrusionOk="0">
                    <a:moveTo>
                      <a:pt x="77" y="0"/>
                    </a:moveTo>
                    <a:cubicBezTo>
                      <a:pt x="57" y="0"/>
                      <a:pt x="36" y="6"/>
                      <a:pt x="23" y="19"/>
                    </a:cubicBezTo>
                    <a:cubicBezTo>
                      <a:pt x="1" y="41"/>
                      <a:pt x="1" y="63"/>
                      <a:pt x="12" y="86"/>
                    </a:cubicBezTo>
                    <a:cubicBezTo>
                      <a:pt x="17" y="90"/>
                      <a:pt x="27" y="93"/>
                      <a:pt x="37" y="93"/>
                    </a:cubicBezTo>
                    <a:cubicBezTo>
                      <a:pt x="52" y="93"/>
                      <a:pt x="68" y="87"/>
                      <a:pt x="68" y="74"/>
                    </a:cubicBezTo>
                    <a:cubicBezTo>
                      <a:pt x="68" y="63"/>
                      <a:pt x="68" y="63"/>
                      <a:pt x="79" y="63"/>
                    </a:cubicBezTo>
                    <a:cubicBezTo>
                      <a:pt x="90" y="63"/>
                      <a:pt x="101" y="74"/>
                      <a:pt x="112" y="74"/>
                    </a:cubicBezTo>
                    <a:cubicBezTo>
                      <a:pt x="134" y="74"/>
                      <a:pt x="146" y="86"/>
                      <a:pt x="168" y="96"/>
                    </a:cubicBezTo>
                    <a:cubicBezTo>
                      <a:pt x="213" y="108"/>
                      <a:pt x="257" y="130"/>
                      <a:pt x="290" y="152"/>
                    </a:cubicBezTo>
                    <a:cubicBezTo>
                      <a:pt x="368" y="185"/>
                      <a:pt x="435" y="241"/>
                      <a:pt x="502" y="308"/>
                    </a:cubicBezTo>
                    <a:cubicBezTo>
                      <a:pt x="507" y="313"/>
                      <a:pt x="515" y="315"/>
                      <a:pt x="523" y="315"/>
                    </a:cubicBezTo>
                    <a:cubicBezTo>
                      <a:pt x="553" y="315"/>
                      <a:pt x="594" y="289"/>
                      <a:pt x="569" y="264"/>
                    </a:cubicBezTo>
                    <a:cubicBezTo>
                      <a:pt x="490" y="175"/>
                      <a:pt x="401" y="108"/>
                      <a:pt x="290" y="52"/>
                    </a:cubicBezTo>
                    <a:cubicBezTo>
                      <a:pt x="235" y="30"/>
                      <a:pt x="179" y="19"/>
                      <a:pt x="112" y="7"/>
                    </a:cubicBezTo>
                    <a:cubicBezTo>
                      <a:pt x="103" y="3"/>
                      <a:pt x="90" y="0"/>
                      <a:pt x="7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11" name="Google Shape;3311;p8"/>
              <p:cNvSpPr/>
              <p:nvPr/>
            </p:nvSpPr>
            <p:spPr>
              <a:xfrm>
                <a:off x="2190524" y="2207637"/>
                <a:ext cx="82230" cy="73962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120" extrusionOk="0">
                    <a:moveTo>
                      <a:pt x="1335" y="1436"/>
                    </a:moveTo>
                    <a:lnTo>
                      <a:pt x="1368" y="1569"/>
                    </a:lnTo>
                    <a:lnTo>
                      <a:pt x="1357" y="1569"/>
                    </a:lnTo>
                    <a:cubicBezTo>
                      <a:pt x="1346" y="1525"/>
                      <a:pt x="1324" y="1480"/>
                      <a:pt x="1291" y="1448"/>
                    </a:cubicBezTo>
                    <a:cubicBezTo>
                      <a:pt x="1301" y="1448"/>
                      <a:pt x="1324" y="1448"/>
                      <a:pt x="1335" y="1436"/>
                    </a:cubicBezTo>
                    <a:close/>
                    <a:moveTo>
                      <a:pt x="823" y="936"/>
                    </a:moveTo>
                    <a:lnTo>
                      <a:pt x="823" y="936"/>
                    </a:lnTo>
                    <a:cubicBezTo>
                      <a:pt x="890" y="1013"/>
                      <a:pt x="957" y="1092"/>
                      <a:pt x="1012" y="1169"/>
                    </a:cubicBezTo>
                    <a:cubicBezTo>
                      <a:pt x="1057" y="1213"/>
                      <a:pt x="1101" y="1258"/>
                      <a:pt x="1146" y="1314"/>
                    </a:cubicBezTo>
                    <a:cubicBezTo>
                      <a:pt x="1157" y="1336"/>
                      <a:pt x="1179" y="1359"/>
                      <a:pt x="1202" y="1381"/>
                    </a:cubicBezTo>
                    <a:cubicBezTo>
                      <a:pt x="1212" y="1403"/>
                      <a:pt x="1235" y="1414"/>
                      <a:pt x="1257" y="1436"/>
                    </a:cubicBezTo>
                    <a:cubicBezTo>
                      <a:pt x="1249" y="1434"/>
                      <a:pt x="1242" y="1433"/>
                      <a:pt x="1234" y="1433"/>
                    </a:cubicBezTo>
                    <a:cubicBezTo>
                      <a:pt x="1196" y="1433"/>
                      <a:pt x="1161" y="1455"/>
                      <a:pt x="1179" y="1492"/>
                    </a:cubicBezTo>
                    <a:cubicBezTo>
                      <a:pt x="1190" y="1514"/>
                      <a:pt x="1202" y="1547"/>
                      <a:pt x="1224" y="1581"/>
                    </a:cubicBezTo>
                    <a:cubicBezTo>
                      <a:pt x="1168" y="1536"/>
                      <a:pt x="1113" y="1480"/>
                      <a:pt x="1068" y="1425"/>
                    </a:cubicBezTo>
                    <a:cubicBezTo>
                      <a:pt x="1012" y="1359"/>
                      <a:pt x="957" y="1280"/>
                      <a:pt x="923" y="1191"/>
                    </a:cubicBezTo>
                    <a:cubicBezTo>
                      <a:pt x="879" y="1114"/>
                      <a:pt x="868" y="1025"/>
                      <a:pt x="823" y="936"/>
                    </a:cubicBezTo>
                    <a:close/>
                    <a:moveTo>
                      <a:pt x="189" y="1136"/>
                    </a:moveTo>
                    <a:cubicBezTo>
                      <a:pt x="211" y="1225"/>
                      <a:pt x="256" y="1314"/>
                      <a:pt x="300" y="1391"/>
                    </a:cubicBezTo>
                    <a:cubicBezTo>
                      <a:pt x="345" y="1492"/>
                      <a:pt x="389" y="1592"/>
                      <a:pt x="456" y="1670"/>
                    </a:cubicBezTo>
                    <a:cubicBezTo>
                      <a:pt x="466" y="1679"/>
                      <a:pt x="467" y="1688"/>
                      <a:pt x="473" y="1691"/>
                    </a:cubicBezTo>
                    <a:lnTo>
                      <a:pt x="473" y="1691"/>
                    </a:lnTo>
                    <a:cubicBezTo>
                      <a:pt x="470" y="1691"/>
                      <a:pt x="467" y="1690"/>
                      <a:pt x="463" y="1690"/>
                    </a:cubicBezTo>
                    <a:cubicBezTo>
                      <a:pt x="419" y="1690"/>
                      <a:pt x="362" y="1731"/>
                      <a:pt x="412" y="1781"/>
                    </a:cubicBezTo>
                    <a:lnTo>
                      <a:pt x="545" y="1881"/>
                    </a:lnTo>
                    <a:cubicBezTo>
                      <a:pt x="545" y="1892"/>
                      <a:pt x="557" y="1903"/>
                      <a:pt x="579" y="1915"/>
                    </a:cubicBezTo>
                    <a:cubicBezTo>
                      <a:pt x="589" y="1915"/>
                      <a:pt x="601" y="1925"/>
                      <a:pt x="612" y="1937"/>
                    </a:cubicBezTo>
                    <a:cubicBezTo>
                      <a:pt x="612" y="1948"/>
                      <a:pt x="623" y="1959"/>
                      <a:pt x="634" y="1970"/>
                    </a:cubicBezTo>
                    <a:cubicBezTo>
                      <a:pt x="612" y="1970"/>
                      <a:pt x="589" y="1970"/>
                      <a:pt x="579" y="1981"/>
                    </a:cubicBezTo>
                    <a:cubicBezTo>
                      <a:pt x="456" y="1903"/>
                      <a:pt x="367" y="1781"/>
                      <a:pt x="300" y="1648"/>
                    </a:cubicBezTo>
                    <a:cubicBezTo>
                      <a:pt x="223" y="1503"/>
                      <a:pt x="134" y="1302"/>
                      <a:pt x="189" y="1136"/>
                    </a:cubicBezTo>
                    <a:close/>
                    <a:moveTo>
                      <a:pt x="1445" y="0"/>
                    </a:moveTo>
                    <a:cubicBezTo>
                      <a:pt x="1403" y="0"/>
                      <a:pt x="1362" y="48"/>
                      <a:pt x="1412" y="68"/>
                    </a:cubicBezTo>
                    <a:cubicBezTo>
                      <a:pt x="1501" y="101"/>
                      <a:pt x="1580" y="168"/>
                      <a:pt x="1647" y="246"/>
                    </a:cubicBezTo>
                    <a:cubicBezTo>
                      <a:pt x="1702" y="313"/>
                      <a:pt x="1768" y="390"/>
                      <a:pt x="1813" y="469"/>
                    </a:cubicBezTo>
                    <a:cubicBezTo>
                      <a:pt x="1902" y="602"/>
                      <a:pt x="1958" y="746"/>
                      <a:pt x="2002" y="891"/>
                    </a:cubicBezTo>
                    <a:cubicBezTo>
                      <a:pt x="1991" y="891"/>
                      <a:pt x="1969" y="891"/>
                      <a:pt x="1958" y="914"/>
                    </a:cubicBezTo>
                    <a:cubicBezTo>
                      <a:pt x="1924" y="835"/>
                      <a:pt x="1880" y="758"/>
                      <a:pt x="1835" y="691"/>
                    </a:cubicBezTo>
                    <a:cubicBezTo>
                      <a:pt x="1780" y="613"/>
                      <a:pt x="1679" y="513"/>
                      <a:pt x="1580" y="469"/>
                    </a:cubicBezTo>
                    <a:cubicBezTo>
                      <a:pt x="1435" y="346"/>
                      <a:pt x="1246" y="291"/>
                      <a:pt x="1057" y="279"/>
                    </a:cubicBezTo>
                    <a:cubicBezTo>
                      <a:pt x="1034" y="279"/>
                      <a:pt x="1012" y="291"/>
                      <a:pt x="1012" y="313"/>
                    </a:cubicBezTo>
                    <a:cubicBezTo>
                      <a:pt x="1001" y="335"/>
                      <a:pt x="1024" y="358"/>
                      <a:pt x="1046" y="358"/>
                    </a:cubicBezTo>
                    <a:cubicBezTo>
                      <a:pt x="1135" y="368"/>
                      <a:pt x="1212" y="380"/>
                      <a:pt x="1301" y="413"/>
                    </a:cubicBezTo>
                    <a:cubicBezTo>
                      <a:pt x="1313" y="424"/>
                      <a:pt x="1335" y="435"/>
                      <a:pt x="1357" y="447"/>
                    </a:cubicBezTo>
                    <a:lnTo>
                      <a:pt x="1335" y="447"/>
                    </a:lnTo>
                    <a:cubicBezTo>
                      <a:pt x="1306" y="466"/>
                      <a:pt x="1335" y="493"/>
                      <a:pt x="1358" y="493"/>
                    </a:cubicBezTo>
                    <a:cubicBezTo>
                      <a:pt x="1362" y="493"/>
                      <a:pt x="1365" y="492"/>
                      <a:pt x="1368" y="491"/>
                    </a:cubicBezTo>
                    <a:cubicBezTo>
                      <a:pt x="1390" y="479"/>
                      <a:pt x="1412" y="479"/>
                      <a:pt x="1435" y="479"/>
                    </a:cubicBezTo>
                    <a:cubicBezTo>
                      <a:pt x="1469" y="502"/>
                      <a:pt x="1501" y="513"/>
                      <a:pt x="1524" y="535"/>
                    </a:cubicBezTo>
                    <a:cubicBezTo>
                      <a:pt x="1535" y="535"/>
                      <a:pt x="1546" y="546"/>
                      <a:pt x="1558" y="546"/>
                    </a:cubicBezTo>
                    <a:cubicBezTo>
                      <a:pt x="1580" y="558"/>
                      <a:pt x="1590" y="568"/>
                      <a:pt x="1602" y="580"/>
                    </a:cubicBezTo>
                    <a:cubicBezTo>
                      <a:pt x="1657" y="635"/>
                      <a:pt x="1713" y="702"/>
                      <a:pt x="1758" y="780"/>
                    </a:cubicBezTo>
                    <a:cubicBezTo>
                      <a:pt x="1780" y="813"/>
                      <a:pt x="1791" y="847"/>
                      <a:pt x="1813" y="880"/>
                    </a:cubicBezTo>
                    <a:cubicBezTo>
                      <a:pt x="1713" y="758"/>
                      <a:pt x="1590" y="647"/>
                      <a:pt x="1469" y="546"/>
                    </a:cubicBezTo>
                    <a:cubicBezTo>
                      <a:pt x="1460" y="538"/>
                      <a:pt x="1449" y="535"/>
                      <a:pt x="1437" y="535"/>
                    </a:cubicBezTo>
                    <a:cubicBezTo>
                      <a:pt x="1400" y="535"/>
                      <a:pt x="1359" y="568"/>
                      <a:pt x="1402" y="602"/>
                    </a:cubicBezTo>
                    <a:cubicBezTo>
                      <a:pt x="1412" y="624"/>
                      <a:pt x="1435" y="635"/>
                      <a:pt x="1457" y="657"/>
                    </a:cubicBezTo>
                    <a:cubicBezTo>
                      <a:pt x="1402" y="621"/>
                      <a:pt x="1341" y="585"/>
                      <a:pt x="1277" y="585"/>
                    </a:cubicBezTo>
                    <a:cubicBezTo>
                      <a:pt x="1263" y="585"/>
                      <a:pt x="1249" y="587"/>
                      <a:pt x="1235" y="591"/>
                    </a:cubicBezTo>
                    <a:cubicBezTo>
                      <a:pt x="1224" y="591"/>
                      <a:pt x="1224" y="602"/>
                      <a:pt x="1224" y="602"/>
                    </a:cubicBezTo>
                    <a:cubicBezTo>
                      <a:pt x="1212" y="591"/>
                      <a:pt x="1212" y="591"/>
                      <a:pt x="1202" y="591"/>
                    </a:cubicBezTo>
                    <a:cubicBezTo>
                      <a:pt x="1123" y="524"/>
                      <a:pt x="1046" y="457"/>
                      <a:pt x="957" y="413"/>
                    </a:cubicBezTo>
                    <a:cubicBezTo>
                      <a:pt x="951" y="410"/>
                      <a:pt x="945" y="409"/>
                      <a:pt x="938" y="409"/>
                    </a:cubicBezTo>
                    <a:cubicBezTo>
                      <a:pt x="916" y="409"/>
                      <a:pt x="893" y="421"/>
                      <a:pt x="901" y="447"/>
                    </a:cubicBezTo>
                    <a:cubicBezTo>
                      <a:pt x="912" y="457"/>
                      <a:pt x="923" y="479"/>
                      <a:pt x="923" y="502"/>
                    </a:cubicBezTo>
                    <a:cubicBezTo>
                      <a:pt x="930" y="515"/>
                      <a:pt x="944" y="520"/>
                      <a:pt x="957" y="520"/>
                    </a:cubicBezTo>
                    <a:cubicBezTo>
                      <a:pt x="966" y="520"/>
                      <a:pt x="974" y="518"/>
                      <a:pt x="979" y="513"/>
                    </a:cubicBezTo>
                    <a:cubicBezTo>
                      <a:pt x="1034" y="546"/>
                      <a:pt x="1090" y="591"/>
                      <a:pt x="1135" y="635"/>
                    </a:cubicBezTo>
                    <a:cubicBezTo>
                      <a:pt x="1212" y="702"/>
                      <a:pt x="1279" y="780"/>
                      <a:pt x="1346" y="847"/>
                    </a:cubicBezTo>
                    <a:cubicBezTo>
                      <a:pt x="1352" y="853"/>
                      <a:pt x="1361" y="856"/>
                      <a:pt x="1371" y="856"/>
                    </a:cubicBezTo>
                    <a:cubicBezTo>
                      <a:pt x="1397" y="856"/>
                      <a:pt x="1429" y="835"/>
                      <a:pt x="1412" y="802"/>
                    </a:cubicBezTo>
                    <a:cubicBezTo>
                      <a:pt x="1380" y="769"/>
                      <a:pt x="1346" y="724"/>
                      <a:pt x="1313" y="691"/>
                    </a:cubicBezTo>
                    <a:lnTo>
                      <a:pt x="1313" y="691"/>
                    </a:lnTo>
                    <a:cubicBezTo>
                      <a:pt x="1335" y="702"/>
                      <a:pt x="1357" y="713"/>
                      <a:pt x="1368" y="724"/>
                    </a:cubicBezTo>
                    <a:cubicBezTo>
                      <a:pt x="1402" y="746"/>
                      <a:pt x="1435" y="780"/>
                      <a:pt x="1469" y="802"/>
                    </a:cubicBezTo>
                    <a:cubicBezTo>
                      <a:pt x="1535" y="858"/>
                      <a:pt x="1590" y="914"/>
                      <a:pt x="1647" y="980"/>
                    </a:cubicBezTo>
                    <a:cubicBezTo>
                      <a:pt x="1713" y="1058"/>
                      <a:pt x="1746" y="1158"/>
                      <a:pt x="1780" y="1258"/>
                    </a:cubicBezTo>
                    <a:cubicBezTo>
                      <a:pt x="1768" y="1270"/>
                      <a:pt x="1758" y="1280"/>
                      <a:pt x="1746" y="1280"/>
                    </a:cubicBezTo>
                    <a:lnTo>
                      <a:pt x="1724" y="1258"/>
                    </a:lnTo>
                    <a:cubicBezTo>
                      <a:pt x="1724" y="1247"/>
                      <a:pt x="1713" y="1247"/>
                      <a:pt x="1702" y="1236"/>
                    </a:cubicBezTo>
                    <a:cubicBezTo>
                      <a:pt x="1702" y="1236"/>
                      <a:pt x="1691" y="1236"/>
                      <a:pt x="1691" y="1225"/>
                    </a:cubicBezTo>
                    <a:lnTo>
                      <a:pt x="1647" y="1225"/>
                    </a:lnTo>
                    <a:cubicBezTo>
                      <a:pt x="1635" y="1225"/>
                      <a:pt x="1613" y="1236"/>
                      <a:pt x="1613" y="1247"/>
                    </a:cubicBezTo>
                    <a:cubicBezTo>
                      <a:pt x="1602" y="1258"/>
                      <a:pt x="1602" y="1270"/>
                      <a:pt x="1602" y="1280"/>
                    </a:cubicBezTo>
                    <a:lnTo>
                      <a:pt x="1624" y="1302"/>
                    </a:lnTo>
                    <a:lnTo>
                      <a:pt x="1624" y="1302"/>
                    </a:lnTo>
                    <a:lnTo>
                      <a:pt x="1568" y="1247"/>
                    </a:lnTo>
                    <a:cubicBezTo>
                      <a:pt x="1563" y="1242"/>
                      <a:pt x="1555" y="1239"/>
                      <a:pt x="1546" y="1239"/>
                    </a:cubicBezTo>
                    <a:cubicBezTo>
                      <a:pt x="1538" y="1239"/>
                      <a:pt x="1529" y="1242"/>
                      <a:pt x="1524" y="1247"/>
                    </a:cubicBezTo>
                    <a:cubicBezTo>
                      <a:pt x="1513" y="1247"/>
                      <a:pt x="1501" y="1258"/>
                      <a:pt x="1501" y="1280"/>
                    </a:cubicBezTo>
                    <a:cubicBezTo>
                      <a:pt x="1524" y="1314"/>
                      <a:pt x="1524" y="1347"/>
                      <a:pt x="1535" y="1381"/>
                    </a:cubicBezTo>
                    <a:cubicBezTo>
                      <a:pt x="1501" y="1336"/>
                      <a:pt x="1469" y="1280"/>
                      <a:pt x="1435" y="1236"/>
                    </a:cubicBezTo>
                    <a:lnTo>
                      <a:pt x="1457" y="1236"/>
                    </a:lnTo>
                    <a:cubicBezTo>
                      <a:pt x="1479" y="1236"/>
                      <a:pt x="1501" y="1213"/>
                      <a:pt x="1491" y="1181"/>
                    </a:cubicBezTo>
                    <a:cubicBezTo>
                      <a:pt x="1380" y="947"/>
                      <a:pt x="1190" y="758"/>
                      <a:pt x="957" y="635"/>
                    </a:cubicBezTo>
                    <a:cubicBezTo>
                      <a:pt x="950" y="632"/>
                      <a:pt x="943" y="630"/>
                      <a:pt x="935" y="630"/>
                    </a:cubicBezTo>
                    <a:cubicBezTo>
                      <a:pt x="898" y="630"/>
                      <a:pt x="865" y="674"/>
                      <a:pt x="912" y="702"/>
                    </a:cubicBezTo>
                    <a:cubicBezTo>
                      <a:pt x="1123" y="813"/>
                      <a:pt x="1279" y="991"/>
                      <a:pt x="1380" y="1203"/>
                    </a:cubicBezTo>
                    <a:cubicBezTo>
                      <a:pt x="1380" y="1213"/>
                      <a:pt x="1380" y="1213"/>
                      <a:pt x="1390" y="1213"/>
                    </a:cubicBezTo>
                    <a:cubicBezTo>
                      <a:pt x="1368" y="1213"/>
                      <a:pt x="1357" y="1225"/>
                      <a:pt x="1357" y="1236"/>
                    </a:cubicBezTo>
                    <a:lnTo>
                      <a:pt x="1257" y="1102"/>
                    </a:lnTo>
                    <a:cubicBezTo>
                      <a:pt x="1241" y="1095"/>
                      <a:pt x="1225" y="1087"/>
                      <a:pt x="1210" y="1087"/>
                    </a:cubicBezTo>
                    <a:cubicBezTo>
                      <a:pt x="1203" y="1087"/>
                      <a:pt x="1197" y="1088"/>
                      <a:pt x="1190" y="1092"/>
                    </a:cubicBezTo>
                    <a:cubicBezTo>
                      <a:pt x="1168" y="1102"/>
                      <a:pt x="1157" y="1125"/>
                      <a:pt x="1168" y="1147"/>
                    </a:cubicBezTo>
                    <a:cubicBezTo>
                      <a:pt x="1212" y="1191"/>
                      <a:pt x="1246" y="1247"/>
                      <a:pt x="1279" y="1302"/>
                    </a:cubicBezTo>
                    <a:lnTo>
                      <a:pt x="1235" y="1258"/>
                    </a:lnTo>
                    <a:lnTo>
                      <a:pt x="1101" y="1125"/>
                    </a:lnTo>
                    <a:cubicBezTo>
                      <a:pt x="1024" y="1025"/>
                      <a:pt x="935" y="936"/>
                      <a:pt x="846" y="835"/>
                    </a:cubicBezTo>
                    <a:cubicBezTo>
                      <a:pt x="830" y="828"/>
                      <a:pt x="814" y="820"/>
                      <a:pt x="799" y="820"/>
                    </a:cubicBezTo>
                    <a:cubicBezTo>
                      <a:pt x="792" y="820"/>
                      <a:pt x="786" y="821"/>
                      <a:pt x="779" y="825"/>
                    </a:cubicBezTo>
                    <a:cubicBezTo>
                      <a:pt x="767" y="835"/>
                      <a:pt x="757" y="858"/>
                      <a:pt x="767" y="869"/>
                    </a:cubicBezTo>
                    <a:cubicBezTo>
                      <a:pt x="779" y="880"/>
                      <a:pt x="790" y="891"/>
                      <a:pt x="801" y="914"/>
                    </a:cubicBezTo>
                    <a:cubicBezTo>
                      <a:pt x="786" y="904"/>
                      <a:pt x="769" y="898"/>
                      <a:pt x="754" y="898"/>
                    </a:cubicBezTo>
                    <a:cubicBezTo>
                      <a:pt x="736" y="898"/>
                      <a:pt x="723" y="906"/>
                      <a:pt x="723" y="924"/>
                    </a:cubicBezTo>
                    <a:cubicBezTo>
                      <a:pt x="701" y="1013"/>
                      <a:pt x="734" y="1102"/>
                      <a:pt x="767" y="1191"/>
                    </a:cubicBezTo>
                    <a:cubicBezTo>
                      <a:pt x="801" y="1270"/>
                      <a:pt x="846" y="1359"/>
                      <a:pt x="901" y="1425"/>
                    </a:cubicBezTo>
                    <a:cubicBezTo>
                      <a:pt x="923" y="1458"/>
                      <a:pt x="945" y="1480"/>
                      <a:pt x="968" y="1514"/>
                    </a:cubicBezTo>
                    <a:cubicBezTo>
                      <a:pt x="912" y="1458"/>
                      <a:pt x="856" y="1391"/>
                      <a:pt x="812" y="1325"/>
                    </a:cubicBezTo>
                    <a:cubicBezTo>
                      <a:pt x="801" y="1314"/>
                      <a:pt x="785" y="1309"/>
                      <a:pt x="769" y="1309"/>
                    </a:cubicBezTo>
                    <a:cubicBezTo>
                      <a:pt x="735" y="1309"/>
                      <a:pt x="700" y="1332"/>
                      <a:pt x="723" y="1369"/>
                    </a:cubicBezTo>
                    <a:cubicBezTo>
                      <a:pt x="801" y="1480"/>
                      <a:pt x="890" y="1581"/>
                      <a:pt x="990" y="1670"/>
                    </a:cubicBezTo>
                    <a:lnTo>
                      <a:pt x="957" y="1703"/>
                    </a:lnTo>
                    <a:cubicBezTo>
                      <a:pt x="945" y="1703"/>
                      <a:pt x="935" y="1692"/>
                      <a:pt x="923" y="1692"/>
                    </a:cubicBezTo>
                    <a:cubicBezTo>
                      <a:pt x="856" y="1658"/>
                      <a:pt x="801" y="1603"/>
                      <a:pt x="767" y="1536"/>
                    </a:cubicBezTo>
                    <a:cubicBezTo>
                      <a:pt x="760" y="1528"/>
                      <a:pt x="741" y="1521"/>
                      <a:pt x="722" y="1521"/>
                    </a:cubicBezTo>
                    <a:cubicBezTo>
                      <a:pt x="715" y="1521"/>
                      <a:pt x="707" y="1522"/>
                      <a:pt x="701" y="1525"/>
                    </a:cubicBezTo>
                    <a:cubicBezTo>
                      <a:pt x="690" y="1525"/>
                      <a:pt x="678" y="1536"/>
                      <a:pt x="678" y="1547"/>
                    </a:cubicBezTo>
                    <a:cubicBezTo>
                      <a:pt x="634" y="1458"/>
                      <a:pt x="589" y="1381"/>
                      <a:pt x="545" y="1292"/>
                    </a:cubicBezTo>
                    <a:cubicBezTo>
                      <a:pt x="535" y="1268"/>
                      <a:pt x="507" y="1256"/>
                      <a:pt x="480" y="1256"/>
                    </a:cubicBezTo>
                    <a:cubicBezTo>
                      <a:pt x="444" y="1256"/>
                      <a:pt x="410" y="1276"/>
                      <a:pt x="423" y="1314"/>
                    </a:cubicBezTo>
                    <a:cubicBezTo>
                      <a:pt x="434" y="1347"/>
                      <a:pt x="445" y="1369"/>
                      <a:pt x="456" y="1403"/>
                    </a:cubicBezTo>
                    <a:cubicBezTo>
                      <a:pt x="334" y="1213"/>
                      <a:pt x="278" y="1013"/>
                      <a:pt x="312" y="802"/>
                    </a:cubicBezTo>
                    <a:cubicBezTo>
                      <a:pt x="312" y="769"/>
                      <a:pt x="267" y="746"/>
                      <a:pt x="245" y="746"/>
                    </a:cubicBezTo>
                    <a:cubicBezTo>
                      <a:pt x="211" y="746"/>
                      <a:pt x="189" y="769"/>
                      <a:pt x="178" y="802"/>
                    </a:cubicBezTo>
                    <a:cubicBezTo>
                      <a:pt x="167" y="880"/>
                      <a:pt x="167" y="969"/>
                      <a:pt x="178" y="1058"/>
                    </a:cubicBezTo>
                    <a:cubicBezTo>
                      <a:pt x="166" y="1054"/>
                      <a:pt x="152" y="1051"/>
                      <a:pt x="139" y="1051"/>
                    </a:cubicBezTo>
                    <a:cubicBezTo>
                      <a:pt x="117" y="1051"/>
                      <a:pt x="96" y="1059"/>
                      <a:pt x="89" y="1080"/>
                    </a:cubicBezTo>
                    <a:cubicBezTo>
                      <a:pt x="0" y="1270"/>
                      <a:pt x="89" y="1514"/>
                      <a:pt x="178" y="1692"/>
                    </a:cubicBezTo>
                    <a:cubicBezTo>
                      <a:pt x="267" y="1859"/>
                      <a:pt x="389" y="2026"/>
                      <a:pt x="579" y="2093"/>
                    </a:cubicBezTo>
                    <a:cubicBezTo>
                      <a:pt x="588" y="2097"/>
                      <a:pt x="599" y="2100"/>
                      <a:pt x="610" y="2100"/>
                    </a:cubicBezTo>
                    <a:cubicBezTo>
                      <a:pt x="626" y="2100"/>
                      <a:pt x="643" y="2094"/>
                      <a:pt x="656" y="2081"/>
                    </a:cubicBezTo>
                    <a:cubicBezTo>
                      <a:pt x="701" y="2093"/>
                      <a:pt x="745" y="2103"/>
                      <a:pt x="790" y="2103"/>
                    </a:cubicBezTo>
                    <a:cubicBezTo>
                      <a:pt x="837" y="2111"/>
                      <a:pt x="890" y="2119"/>
                      <a:pt x="941" y="2119"/>
                    </a:cubicBezTo>
                    <a:cubicBezTo>
                      <a:pt x="962" y="2119"/>
                      <a:pt x="982" y="2118"/>
                      <a:pt x="1001" y="2115"/>
                    </a:cubicBezTo>
                    <a:cubicBezTo>
                      <a:pt x="1024" y="2115"/>
                      <a:pt x="1068" y="2103"/>
                      <a:pt x="1068" y="2070"/>
                    </a:cubicBezTo>
                    <a:cubicBezTo>
                      <a:pt x="1068" y="2048"/>
                      <a:pt x="1046" y="2026"/>
                      <a:pt x="1034" y="2026"/>
                    </a:cubicBezTo>
                    <a:cubicBezTo>
                      <a:pt x="1046" y="2014"/>
                      <a:pt x="1057" y="2014"/>
                      <a:pt x="1068" y="2014"/>
                    </a:cubicBezTo>
                    <a:cubicBezTo>
                      <a:pt x="1079" y="2026"/>
                      <a:pt x="1101" y="2026"/>
                      <a:pt x="1123" y="2026"/>
                    </a:cubicBezTo>
                    <a:cubicBezTo>
                      <a:pt x="1135" y="2037"/>
                      <a:pt x="1135" y="2037"/>
                      <a:pt x="1146" y="2037"/>
                    </a:cubicBezTo>
                    <a:cubicBezTo>
                      <a:pt x="1167" y="2050"/>
                      <a:pt x="1196" y="2060"/>
                      <a:pt x="1223" y="2060"/>
                    </a:cubicBezTo>
                    <a:cubicBezTo>
                      <a:pt x="1240" y="2060"/>
                      <a:pt x="1256" y="2057"/>
                      <a:pt x="1268" y="2048"/>
                    </a:cubicBezTo>
                    <a:cubicBezTo>
                      <a:pt x="1390" y="1970"/>
                      <a:pt x="1501" y="1881"/>
                      <a:pt x="1613" y="1781"/>
                    </a:cubicBezTo>
                    <a:cubicBezTo>
                      <a:pt x="1624" y="1781"/>
                      <a:pt x="1624" y="1781"/>
                      <a:pt x="1635" y="1770"/>
                    </a:cubicBezTo>
                    <a:cubicBezTo>
                      <a:pt x="1746" y="1681"/>
                      <a:pt x="1857" y="1581"/>
                      <a:pt x="1969" y="1492"/>
                    </a:cubicBezTo>
                    <a:lnTo>
                      <a:pt x="2269" y="1258"/>
                    </a:lnTo>
                    <a:lnTo>
                      <a:pt x="2269" y="1247"/>
                    </a:lnTo>
                    <a:cubicBezTo>
                      <a:pt x="2275" y="1249"/>
                      <a:pt x="2281" y="1250"/>
                      <a:pt x="2287" y="1250"/>
                    </a:cubicBezTo>
                    <a:cubicBezTo>
                      <a:pt x="2319" y="1250"/>
                      <a:pt x="2356" y="1228"/>
                      <a:pt x="2347" y="1191"/>
                    </a:cubicBezTo>
                    <a:cubicBezTo>
                      <a:pt x="2325" y="1136"/>
                      <a:pt x="2302" y="1069"/>
                      <a:pt x="2280" y="1013"/>
                    </a:cubicBezTo>
                    <a:cubicBezTo>
                      <a:pt x="2269" y="980"/>
                      <a:pt x="2258" y="958"/>
                      <a:pt x="2247" y="924"/>
                    </a:cubicBezTo>
                    <a:cubicBezTo>
                      <a:pt x="2236" y="891"/>
                      <a:pt x="2213" y="869"/>
                      <a:pt x="2180" y="869"/>
                    </a:cubicBezTo>
                    <a:cubicBezTo>
                      <a:pt x="2158" y="835"/>
                      <a:pt x="2147" y="813"/>
                      <a:pt x="2136" y="780"/>
                    </a:cubicBezTo>
                    <a:cubicBezTo>
                      <a:pt x="2128" y="772"/>
                      <a:pt x="2109" y="764"/>
                      <a:pt x="2094" y="764"/>
                    </a:cubicBezTo>
                    <a:cubicBezTo>
                      <a:pt x="2088" y="764"/>
                      <a:pt x="2083" y="766"/>
                      <a:pt x="2080" y="769"/>
                    </a:cubicBezTo>
                    <a:cubicBezTo>
                      <a:pt x="2035" y="647"/>
                      <a:pt x="1980" y="524"/>
                      <a:pt x="1902" y="424"/>
                    </a:cubicBezTo>
                    <a:cubicBezTo>
                      <a:pt x="1847" y="335"/>
                      <a:pt x="1791" y="257"/>
                      <a:pt x="1713" y="190"/>
                    </a:cubicBezTo>
                    <a:cubicBezTo>
                      <a:pt x="1635" y="113"/>
                      <a:pt x="1558" y="46"/>
                      <a:pt x="1457" y="2"/>
                    </a:cubicBezTo>
                    <a:cubicBezTo>
                      <a:pt x="1453" y="1"/>
                      <a:pt x="1449" y="0"/>
                      <a:pt x="144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12" name="Google Shape;3312;p8"/>
              <p:cNvSpPr/>
              <p:nvPr/>
            </p:nvSpPr>
            <p:spPr>
              <a:xfrm>
                <a:off x="2221365" y="2216917"/>
                <a:ext cx="28015" cy="18979"/>
              </a:xfrm>
              <a:custGeom>
                <a:avLst/>
                <a:gdLst/>
                <a:ahLst/>
                <a:cxnLst/>
                <a:rect l="l" t="t" r="r" b="b"/>
                <a:pathLst>
                  <a:path w="803" h="544" extrusionOk="0">
                    <a:moveTo>
                      <a:pt x="58" y="0"/>
                    </a:moveTo>
                    <a:cubicBezTo>
                      <a:pt x="28" y="0"/>
                      <a:pt x="1" y="28"/>
                      <a:pt x="39" y="47"/>
                    </a:cubicBezTo>
                    <a:cubicBezTo>
                      <a:pt x="295" y="169"/>
                      <a:pt x="518" y="336"/>
                      <a:pt x="718" y="536"/>
                    </a:cubicBezTo>
                    <a:cubicBezTo>
                      <a:pt x="723" y="541"/>
                      <a:pt x="730" y="544"/>
                      <a:pt x="738" y="544"/>
                    </a:cubicBezTo>
                    <a:cubicBezTo>
                      <a:pt x="766" y="544"/>
                      <a:pt x="802" y="517"/>
                      <a:pt x="785" y="492"/>
                    </a:cubicBezTo>
                    <a:cubicBezTo>
                      <a:pt x="585" y="280"/>
                      <a:pt x="340" y="124"/>
                      <a:pt x="73" y="3"/>
                    </a:cubicBezTo>
                    <a:cubicBezTo>
                      <a:pt x="68" y="1"/>
                      <a:pt x="63" y="0"/>
                      <a:pt x="58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13" name="Google Shape;3313;p8"/>
              <p:cNvSpPr/>
              <p:nvPr/>
            </p:nvSpPr>
            <p:spPr>
              <a:xfrm>
                <a:off x="2228761" y="2214963"/>
                <a:ext cx="24003" cy="16641"/>
              </a:xfrm>
              <a:custGeom>
                <a:avLst/>
                <a:gdLst/>
                <a:ahLst/>
                <a:cxnLst/>
                <a:rect l="l" t="t" r="r" b="b"/>
                <a:pathLst>
                  <a:path w="688" h="477" extrusionOk="0">
                    <a:moveTo>
                      <a:pt x="80" y="1"/>
                    </a:moveTo>
                    <a:cubicBezTo>
                      <a:pt x="39" y="1"/>
                      <a:pt x="0" y="40"/>
                      <a:pt x="50" y="69"/>
                    </a:cubicBezTo>
                    <a:cubicBezTo>
                      <a:pt x="150" y="114"/>
                      <a:pt x="239" y="180"/>
                      <a:pt x="328" y="247"/>
                    </a:cubicBezTo>
                    <a:cubicBezTo>
                      <a:pt x="417" y="314"/>
                      <a:pt x="494" y="392"/>
                      <a:pt x="583" y="470"/>
                    </a:cubicBezTo>
                    <a:cubicBezTo>
                      <a:pt x="588" y="475"/>
                      <a:pt x="597" y="477"/>
                      <a:pt x="607" y="477"/>
                    </a:cubicBezTo>
                    <a:cubicBezTo>
                      <a:pt x="640" y="477"/>
                      <a:pt x="687" y="451"/>
                      <a:pt x="662" y="425"/>
                    </a:cubicBezTo>
                    <a:cubicBezTo>
                      <a:pt x="583" y="325"/>
                      <a:pt x="494" y="247"/>
                      <a:pt x="395" y="180"/>
                    </a:cubicBezTo>
                    <a:cubicBezTo>
                      <a:pt x="306" y="114"/>
                      <a:pt x="205" y="59"/>
                      <a:pt x="94" y="2"/>
                    </a:cubicBezTo>
                    <a:cubicBezTo>
                      <a:pt x="89" y="1"/>
                      <a:pt x="85" y="1"/>
                      <a:pt x="80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14" name="Google Shape;3314;p8"/>
              <p:cNvSpPr/>
              <p:nvPr/>
            </p:nvSpPr>
            <p:spPr>
              <a:xfrm>
                <a:off x="2229075" y="2204078"/>
                <a:ext cx="23026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660" h="590" extrusionOk="0">
                    <a:moveTo>
                      <a:pt x="40" y="0"/>
                    </a:moveTo>
                    <a:cubicBezTo>
                      <a:pt x="20" y="0"/>
                      <a:pt x="0" y="19"/>
                      <a:pt x="18" y="37"/>
                    </a:cubicBezTo>
                    <a:lnTo>
                      <a:pt x="85" y="70"/>
                    </a:lnTo>
                    <a:cubicBezTo>
                      <a:pt x="74" y="81"/>
                      <a:pt x="74" y="92"/>
                      <a:pt x="85" y="92"/>
                    </a:cubicBezTo>
                    <a:cubicBezTo>
                      <a:pt x="174" y="159"/>
                      <a:pt x="252" y="237"/>
                      <a:pt x="341" y="292"/>
                    </a:cubicBezTo>
                    <a:cubicBezTo>
                      <a:pt x="352" y="304"/>
                      <a:pt x="374" y="304"/>
                      <a:pt x="386" y="304"/>
                    </a:cubicBezTo>
                    <a:cubicBezTo>
                      <a:pt x="463" y="371"/>
                      <a:pt x="530" y="470"/>
                      <a:pt x="574" y="571"/>
                    </a:cubicBezTo>
                    <a:cubicBezTo>
                      <a:pt x="579" y="584"/>
                      <a:pt x="594" y="590"/>
                      <a:pt x="609" y="590"/>
                    </a:cubicBezTo>
                    <a:cubicBezTo>
                      <a:pt x="633" y="590"/>
                      <a:pt x="659" y="575"/>
                      <a:pt x="653" y="549"/>
                    </a:cubicBezTo>
                    <a:cubicBezTo>
                      <a:pt x="586" y="270"/>
                      <a:pt x="285" y="126"/>
                      <a:pt x="52" y="3"/>
                    </a:cubicBezTo>
                    <a:cubicBezTo>
                      <a:pt x="48" y="1"/>
                      <a:pt x="44" y="0"/>
                      <a:pt x="40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15" name="Google Shape;3315;p8"/>
              <p:cNvSpPr/>
              <p:nvPr/>
            </p:nvSpPr>
            <p:spPr>
              <a:xfrm>
                <a:off x="2206572" y="2247828"/>
                <a:ext cx="13467" cy="15909"/>
              </a:xfrm>
              <a:custGeom>
                <a:avLst/>
                <a:gdLst/>
                <a:ahLst/>
                <a:cxnLst/>
                <a:rect l="l" t="t" r="r" b="b"/>
                <a:pathLst>
                  <a:path w="386" h="456" extrusionOk="0">
                    <a:moveTo>
                      <a:pt x="61" y="1"/>
                    </a:moveTo>
                    <a:cubicBezTo>
                      <a:pt x="32" y="1"/>
                      <a:pt x="1" y="18"/>
                      <a:pt x="8" y="51"/>
                    </a:cubicBezTo>
                    <a:cubicBezTo>
                      <a:pt x="30" y="140"/>
                      <a:pt x="63" y="217"/>
                      <a:pt x="119" y="284"/>
                    </a:cubicBezTo>
                    <a:cubicBezTo>
                      <a:pt x="141" y="318"/>
                      <a:pt x="163" y="351"/>
                      <a:pt x="196" y="373"/>
                    </a:cubicBezTo>
                    <a:cubicBezTo>
                      <a:pt x="230" y="407"/>
                      <a:pt x="263" y="429"/>
                      <a:pt x="307" y="451"/>
                    </a:cubicBezTo>
                    <a:cubicBezTo>
                      <a:pt x="314" y="454"/>
                      <a:pt x="320" y="456"/>
                      <a:pt x="327" y="456"/>
                    </a:cubicBezTo>
                    <a:cubicBezTo>
                      <a:pt x="343" y="456"/>
                      <a:pt x="358" y="448"/>
                      <a:pt x="374" y="440"/>
                    </a:cubicBezTo>
                    <a:cubicBezTo>
                      <a:pt x="386" y="429"/>
                      <a:pt x="386" y="407"/>
                      <a:pt x="363" y="395"/>
                    </a:cubicBezTo>
                    <a:cubicBezTo>
                      <a:pt x="252" y="296"/>
                      <a:pt x="152" y="184"/>
                      <a:pt x="107" y="29"/>
                    </a:cubicBezTo>
                    <a:cubicBezTo>
                      <a:pt x="103" y="10"/>
                      <a:pt x="83" y="1"/>
                      <a:pt x="61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16" name="Google Shape;3316;p8"/>
              <p:cNvSpPr/>
              <p:nvPr/>
            </p:nvSpPr>
            <p:spPr>
              <a:xfrm>
                <a:off x="2223109" y="2248421"/>
                <a:ext cx="10117" cy="10396"/>
              </a:xfrm>
              <a:custGeom>
                <a:avLst/>
                <a:gdLst/>
                <a:ahLst/>
                <a:cxnLst/>
                <a:rect l="l" t="t" r="r" b="b"/>
                <a:pathLst>
                  <a:path w="290" h="298" extrusionOk="0">
                    <a:moveTo>
                      <a:pt x="56" y="0"/>
                    </a:moveTo>
                    <a:cubicBezTo>
                      <a:pt x="34" y="12"/>
                      <a:pt x="23" y="12"/>
                      <a:pt x="11" y="22"/>
                    </a:cubicBezTo>
                    <a:cubicBezTo>
                      <a:pt x="11" y="34"/>
                      <a:pt x="1" y="56"/>
                      <a:pt x="11" y="67"/>
                    </a:cubicBezTo>
                    <a:cubicBezTo>
                      <a:pt x="34" y="101"/>
                      <a:pt x="56" y="145"/>
                      <a:pt x="90" y="190"/>
                    </a:cubicBezTo>
                    <a:cubicBezTo>
                      <a:pt x="100" y="200"/>
                      <a:pt x="112" y="222"/>
                      <a:pt x="134" y="234"/>
                    </a:cubicBezTo>
                    <a:cubicBezTo>
                      <a:pt x="156" y="256"/>
                      <a:pt x="179" y="267"/>
                      <a:pt x="201" y="289"/>
                    </a:cubicBezTo>
                    <a:cubicBezTo>
                      <a:pt x="206" y="295"/>
                      <a:pt x="217" y="298"/>
                      <a:pt x="230" y="298"/>
                    </a:cubicBezTo>
                    <a:cubicBezTo>
                      <a:pt x="242" y="298"/>
                      <a:pt x="256" y="295"/>
                      <a:pt x="268" y="289"/>
                    </a:cubicBezTo>
                    <a:cubicBezTo>
                      <a:pt x="278" y="279"/>
                      <a:pt x="290" y="256"/>
                      <a:pt x="278" y="245"/>
                    </a:cubicBezTo>
                    <a:cubicBezTo>
                      <a:pt x="268" y="222"/>
                      <a:pt x="256" y="212"/>
                      <a:pt x="234" y="190"/>
                    </a:cubicBezTo>
                    <a:cubicBezTo>
                      <a:pt x="223" y="178"/>
                      <a:pt x="212" y="156"/>
                      <a:pt x="201" y="145"/>
                    </a:cubicBezTo>
                    <a:cubicBezTo>
                      <a:pt x="179" y="123"/>
                      <a:pt x="167" y="111"/>
                      <a:pt x="156" y="89"/>
                    </a:cubicBezTo>
                    <a:cubicBezTo>
                      <a:pt x="156" y="78"/>
                      <a:pt x="145" y="67"/>
                      <a:pt x="145" y="56"/>
                    </a:cubicBezTo>
                    <a:cubicBezTo>
                      <a:pt x="134" y="56"/>
                      <a:pt x="134" y="56"/>
                      <a:pt x="134" y="44"/>
                    </a:cubicBezTo>
                    <a:cubicBezTo>
                      <a:pt x="134" y="44"/>
                      <a:pt x="134" y="34"/>
                      <a:pt x="123" y="34"/>
                    </a:cubicBezTo>
                    <a:cubicBezTo>
                      <a:pt x="123" y="22"/>
                      <a:pt x="112" y="12"/>
                      <a:pt x="100" y="12"/>
                    </a:cubicBezTo>
                    <a:cubicBezTo>
                      <a:pt x="90" y="0"/>
                      <a:pt x="67" y="0"/>
                      <a:pt x="56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17" name="Google Shape;3317;p8"/>
              <p:cNvSpPr/>
              <p:nvPr/>
            </p:nvSpPr>
            <p:spPr>
              <a:xfrm>
                <a:off x="2238251" y="2260807"/>
                <a:ext cx="4291" cy="3140"/>
              </a:xfrm>
              <a:custGeom>
                <a:avLst/>
                <a:gdLst/>
                <a:ahLst/>
                <a:cxnLst/>
                <a:rect l="l" t="t" r="r" b="b"/>
                <a:pathLst>
                  <a:path w="123" h="90" extrusionOk="0">
                    <a:moveTo>
                      <a:pt x="44" y="1"/>
                    </a:moveTo>
                    <a:cubicBezTo>
                      <a:pt x="44" y="1"/>
                      <a:pt x="34" y="1"/>
                      <a:pt x="34" y="12"/>
                    </a:cubicBezTo>
                    <a:lnTo>
                      <a:pt x="22" y="12"/>
                    </a:lnTo>
                    <a:cubicBezTo>
                      <a:pt x="22" y="12"/>
                      <a:pt x="12" y="12"/>
                      <a:pt x="12" y="23"/>
                    </a:cubicBezTo>
                    <a:lnTo>
                      <a:pt x="0" y="35"/>
                    </a:lnTo>
                    <a:lnTo>
                      <a:pt x="0" y="45"/>
                    </a:lnTo>
                    <a:lnTo>
                      <a:pt x="0" y="57"/>
                    </a:lnTo>
                    <a:cubicBezTo>
                      <a:pt x="0" y="57"/>
                      <a:pt x="0" y="68"/>
                      <a:pt x="12" y="68"/>
                    </a:cubicBezTo>
                    <a:lnTo>
                      <a:pt x="12" y="79"/>
                    </a:lnTo>
                    <a:lnTo>
                      <a:pt x="22" y="79"/>
                    </a:lnTo>
                    <a:cubicBezTo>
                      <a:pt x="34" y="79"/>
                      <a:pt x="34" y="90"/>
                      <a:pt x="44" y="90"/>
                    </a:cubicBezTo>
                    <a:lnTo>
                      <a:pt x="67" y="90"/>
                    </a:lnTo>
                    <a:cubicBezTo>
                      <a:pt x="67" y="90"/>
                      <a:pt x="78" y="90"/>
                      <a:pt x="78" y="79"/>
                    </a:cubicBezTo>
                    <a:lnTo>
                      <a:pt x="101" y="79"/>
                    </a:lnTo>
                    <a:lnTo>
                      <a:pt x="101" y="68"/>
                    </a:lnTo>
                    <a:cubicBezTo>
                      <a:pt x="111" y="68"/>
                      <a:pt x="111" y="68"/>
                      <a:pt x="111" y="57"/>
                    </a:cubicBezTo>
                    <a:lnTo>
                      <a:pt x="123" y="45"/>
                    </a:lnTo>
                    <a:cubicBezTo>
                      <a:pt x="111" y="45"/>
                      <a:pt x="111" y="35"/>
                      <a:pt x="111" y="35"/>
                    </a:cubicBezTo>
                    <a:cubicBezTo>
                      <a:pt x="111" y="35"/>
                      <a:pt x="111" y="23"/>
                      <a:pt x="101" y="23"/>
                    </a:cubicBezTo>
                    <a:lnTo>
                      <a:pt x="101" y="12"/>
                    </a:lnTo>
                    <a:lnTo>
                      <a:pt x="89" y="12"/>
                    </a:lnTo>
                    <a:cubicBezTo>
                      <a:pt x="78" y="12"/>
                      <a:pt x="78" y="1"/>
                      <a:pt x="67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18" name="Google Shape;3318;p8"/>
              <p:cNvSpPr/>
              <p:nvPr/>
            </p:nvSpPr>
            <p:spPr>
              <a:xfrm>
                <a:off x="2240972" y="2255015"/>
                <a:ext cx="5477" cy="6629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90" extrusionOk="0">
                    <a:moveTo>
                      <a:pt x="45" y="1"/>
                    </a:moveTo>
                    <a:cubicBezTo>
                      <a:pt x="33" y="1"/>
                      <a:pt x="23" y="11"/>
                      <a:pt x="23" y="23"/>
                    </a:cubicBezTo>
                    <a:cubicBezTo>
                      <a:pt x="11" y="23"/>
                      <a:pt x="11" y="33"/>
                      <a:pt x="11" y="45"/>
                    </a:cubicBezTo>
                    <a:cubicBezTo>
                      <a:pt x="23" y="67"/>
                      <a:pt x="33" y="78"/>
                      <a:pt x="45" y="100"/>
                    </a:cubicBezTo>
                    <a:cubicBezTo>
                      <a:pt x="33" y="100"/>
                      <a:pt x="33" y="100"/>
                      <a:pt x="23" y="112"/>
                    </a:cubicBezTo>
                    <a:lnTo>
                      <a:pt x="11" y="112"/>
                    </a:lnTo>
                    <a:lnTo>
                      <a:pt x="11" y="134"/>
                    </a:lnTo>
                    <a:cubicBezTo>
                      <a:pt x="0" y="134"/>
                      <a:pt x="0" y="145"/>
                      <a:pt x="11" y="156"/>
                    </a:cubicBezTo>
                    <a:lnTo>
                      <a:pt x="11" y="167"/>
                    </a:lnTo>
                    <a:lnTo>
                      <a:pt x="23" y="178"/>
                    </a:lnTo>
                    <a:lnTo>
                      <a:pt x="45" y="178"/>
                    </a:lnTo>
                    <a:cubicBezTo>
                      <a:pt x="45" y="189"/>
                      <a:pt x="55" y="189"/>
                      <a:pt x="67" y="189"/>
                    </a:cubicBezTo>
                    <a:cubicBezTo>
                      <a:pt x="78" y="189"/>
                      <a:pt x="89" y="189"/>
                      <a:pt x="100" y="178"/>
                    </a:cubicBezTo>
                    <a:lnTo>
                      <a:pt x="112" y="178"/>
                    </a:lnTo>
                    <a:cubicBezTo>
                      <a:pt x="122" y="167"/>
                      <a:pt x="122" y="167"/>
                      <a:pt x="122" y="156"/>
                    </a:cubicBezTo>
                    <a:cubicBezTo>
                      <a:pt x="134" y="156"/>
                      <a:pt x="134" y="145"/>
                      <a:pt x="134" y="145"/>
                    </a:cubicBezTo>
                    <a:cubicBezTo>
                      <a:pt x="134" y="145"/>
                      <a:pt x="144" y="145"/>
                      <a:pt x="144" y="134"/>
                    </a:cubicBezTo>
                    <a:cubicBezTo>
                      <a:pt x="144" y="134"/>
                      <a:pt x="156" y="134"/>
                      <a:pt x="156" y="122"/>
                    </a:cubicBezTo>
                    <a:lnTo>
                      <a:pt x="156" y="100"/>
                    </a:lnTo>
                    <a:cubicBezTo>
                      <a:pt x="144" y="100"/>
                      <a:pt x="134" y="90"/>
                      <a:pt x="134" y="78"/>
                    </a:cubicBezTo>
                    <a:lnTo>
                      <a:pt x="122" y="67"/>
                    </a:lnTo>
                    <a:lnTo>
                      <a:pt x="122" y="56"/>
                    </a:lnTo>
                    <a:cubicBezTo>
                      <a:pt x="112" y="45"/>
                      <a:pt x="112" y="33"/>
                      <a:pt x="112" y="23"/>
                    </a:cubicBezTo>
                    <a:cubicBezTo>
                      <a:pt x="100" y="23"/>
                      <a:pt x="89" y="11"/>
                      <a:pt x="89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19" name="Google Shape;3319;p8"/>
              <p:cNvSpPr/>
              <p:nvPr/>
            </p:nvSpPr>
            <p:spPr>
              <a:xfrm>
                <a:off x="2241600" y="2241234"/>
                <a:ext cx="12699" cy="16920"/>
              </a:xfrm>
              <a:custGeom>
                <a:avLst/>
                <a:gdLst/>
                <a:ahLst/>
                <a:cxnLst/>
                <a:rect l="l" t="t" r="r" b="b"/>
                <a:pathLst>
                  <a:path w="364" h="485" extrusionOk="0">
                    <a:moveTo>
                      <a:pt x="58" y="1"/>
                    </a:moveTo>
                    <a:cubicBezTo>
                      <a:pt x="30" y="1"/>
                      <a:pt x="0" y="21"/>
                      <a:pt x="15" y="50"/>
                    </a:cubicBezTo>
                    <a:cubicBezTo>
                      <a:pt x="60" y="117"/>
                      <a:pt x="104" y="184"/>
                      <a:pt x="149" y="262"/>
                    </a:cubicBezTo>
                    <a:cubicBezTo>
                      <a:pt x="193" y="329"/>
                      <a:pt x="227" y="406"/>
                      <a:pt x="271" y="473"/>
                    </a:cubicBezTo>
                    <a:cubicBezTo>
                      <a:pt x="279" y="481"/>
                      <a:pt x="294" y="485"/>
                      <a:pt x="309" y="485"/>
                    </a:cubicBezTo>
                    <a:cubicBezTo>
                      <a:pt x="336" y="485"/>
                      <a:pt x="363" y="472"/>
                      <a:pt x="349" y="451"/>
                    </a:cubicBezTo>
                    <a:cubicBezTo>
                      <a:pt x="327" y="362"/>
                      <a:pt x="282" y="295"/>
                      <a:pt x="238" y="228"/>
                    </a:cubicBezTo>
                    <a:cubicBezTo>
                      <a:pt x="193" y="151"/>
                      <a:pt x="138" y="84"/>
                      <a:pt x="94" y="17"/>
                    </a:cubicBezTo>
                    <a:cubicBezTo>
                      <a:pt x="86" y="6"/>
                      <a:pt x="72" y="1"/>
                      <a:pt x="5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20" name="Google Shape;3320;p8"/>
              <p:cNvSpPr/>
              <p:nvPr/>
            </p:nvSpPr>
            <p:spPr>
              <a:xfrm>
                <a:off x="2110943" y="2276611"/>
                <a:ext cx="135503" cy="51250"/>
              </a:xfrm>
              <a:custGeom>
                <a:avLst/>
                <a:gdLst/>
                <a:ahLst/>
                <a:cxnLst/>
                <a:rect l="l" t="t" r="r" b="b"/>
                <a:pathLst>
                  <a:path w="3884" h="1469" extrusionOk="0">
                    <a:moveTo>
                      <a:pt x="174" y="0"/>
                    </a:moveTo>
                    <a:cubicBezTo>
                      <a:pt x="64" y="0"/>
                      <a:pt x="1" y="4"/>
                      <a:pt x="1" y="4"/>
                    </a:cubicBezTo>
                    <a:cubicBezTo>
                      <a:pt x="1" y="4"/>
                      <a:pt x="90" y="494"/>
                      <a:pt x="468" y="860"/>
                    </a:cubicBezTo>
                    <a:cubicBezTo>
                      <a:pt x="836" y="1228"/>
                      <a:pt x="891" y="1206"/>
                      <a:pt x="1869" y="1394"/>
                    </a:cubicBezTo>
                    <a:cubicBezTo>
                      <a:pt x="2152" y="1449"/>
                      <a:pt x="2438" y="1468"/>
                      <a:pt x="2704" y="1468"/>
                    </a:cubicBezTo>
                    <a:cubicBezTo>
                      <a:pt x="3359" y="1468"/>
                      <a:pt x="3883" y="1350"/>
                      <a:pt x="3883" y="1350"/>
                    </a:cubicBezTo>
                    <a:lnTo>
                      <a:pt x="3649" y="672"/>
                    </a:lnTo>
                    <a:cubicBezTo>
                      <a:pt x="3649" y="672"/>
                      <a:pt x="3360" y="538"/>
                      <a:pt x="3127" y="516"/>
                    </a:cubicBezTo>
                    <a:cubicBezTo>
                      <a:pt x="2882" y="482"/>
                      <a:pt x="2882" y="427"/>
                      <a:pt x="2270" y="427"/>
                    </a:cubicBezTo>
                    <a:cubicBezTo>
                      <a:pt x="1647" y="415"/>
                      <a:pt x="1780" y="205"/>
                      <a:pt x="1147" y="93"/>
                    </a:cubicBezTo>
                    <a:cubicBezTo>
                      <a:pt x="731" y="14"/>
                      <a:pt x="375" y="0"/>
                      <a:pt x="174" y="0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21" name="Google Shape;3321;p8"/>
              <p:cNvSpPr/>
              <p:nvPr/>
            </p:nvSpPr>
            <p:spPr>
              <a:xfrm>
                <a:off x="2271221" y="2076108"/>
                <a:ext cx="135468" cy="205697"/>
              </a:xfrm>
              <a:custGeom>
                <a:avLst/>
                <a:gdLst/>
                <a:ahLst/>
                <a:cxnLst/>
                <a:rect l="l" t="t" r="r" b="b"/>
                <a:pathLst>
                  <a:path w="3883" h="5896" extrusionOk="0">
                    <a:moveTo>
                      <a:pt x="842" y="0"/>
                    </a:moveTo>
                    <a:cubicBezTo>
                      <a:pt x="602" y="0"/>
                      <a:pt x="353" y="260"/>
                      <a:pt x="179" y="1002"/>
                    </a:cubicBezTo>
                    <a:cubicBezTo>
                      <a:pt x="1" y="1747"/>
                      <a:pt x="401" y="2837"/>
                      <a:pt x="456" y="3649"/>
                    </a:cubicBezTo>
                    <a:cubicBezTo>
                      <a:pt x="512" y="4472"/>
                      <a:pt x="234" y="5317"/>
                      <a:pt x="234" y="5317"/>
                    </a:cubicBezTo>
                    <a:lnTo>
                      <a:pt x="1190" y="5896"/>
                    </a:lnTo>
                    <a:cubicBezTo>
                      <a:pt x="1190" y="5896"/>
                      <a:pt x="1524" y="5406"/>
                      <a:pt x="2114" y="5206"/>
                    </a:cubicBezTo>
                    <a:cubicBezTo>
                      <a:pt x="2715" y="4995"/>
                      <a:pt x="2525" y="5139"/>
                      <a:pt x="3115" y="4739"/>
                    </a:cubicBezTo>
                    <a:cubicBezTo>
                      <a:pt x="3693" y="4328"/>
                      <a:pt x="3882" y="3693"/>
                      <a:pt x="3771" y="3216"/>
                    </a:cubicBezTo>
                    <a:cubicBezTo>
                      <a:pt x="3649" y="2726"/>
                      <a:pt x="3326" y="2715"/>
                      <a:pt x="2915" y="2559"/>
                    </a:cubicBezTo>
                    <a:cubicBezTo>
                      <a:pt x="2503" y="2392"/>
                      <a:pt x="2058" y="2025"/>
                      <a:pt x="1825" y="1780"/>
                    </a:cubicBezTo>
                    <a:cubicBezTo>
                      <a:pt x="1591" y="1536"/>
                      <a:pt x="1635" y="1214"/>
                      <a:pt x="1625" y="868"/>
                    </a:cubicBezTo>
                    <a:cubicBezTo>
                      <a:pt x="1613" y="535"/>
                      <a:pt x="1591" y="413"/>
                      <a:pt x="1424" y="334"/>
                    </a:cubicBezTo>
                    <a:cubicBezTo>
                      <a:pt x="1269" y="245"/>
                      <a:pt x="1101" y="12"/>
                      <a:pt x="857" y="1"/>
                    </a:cubicBezTo>
                    <a:cubicBezTo>
                      <a:pt x="852" y="1"/>
                      <a:pt x="847" y="0"/>
                      <a:pt x="842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22" name="Google Shape;3322;p8"/>
              <p:cNvSpPr/>
              <p:nvPr/>
            </p:nvSpPr>
            <p:spPr>
              <a:xfrm>
                <a:off x="2278233" y="2133011"/>
                <a:ext cx="80311" cy="148795"/>
              </a:xfrm>
              <a:custGeom>
                <a:avLst/>
                <a:gdLst/>
                <a:ahLst/>
                <a:cxnLst/>
                <a:rect l="l" t="t" r="r" b="b"/>
                <a:pathLst>
                  <a:path w="2302" h="4265" extrusionOk="0">
                    <a:moveTo>
                      <a:pt x="420" y="0"/>
                    </a:moveTo>
                    <a:cubicBezTo>
                      <a:pt x="309" y="0"/>
                      <a:pt x="194" y="84"/>
                      <a:pt x="122" y="183"/>
                    </a:cubicBezTo>
                    <a:cubicBezTo>
                      <a:pt x="67" y="261"/>
                      <a:pt x="45" y="406"/>
                      <a:pt x="0" y="505"/>
                    </a:cubicBezTo>
                    <a:cubicBezTo>
                      <a:pt x="89" y="1017"/>
                      <a:pt x="222" y="1562"/>
                      <a:pt x="255" y="2018"/>
                    </a:cubicBezTo>
                    <a:cubicBezTo>
                      <a:pt x="311" y="2841"/>
                      <a:pt x="33" y="3686"/>
                      <a:pt x="33" y="3686"/>
                    </a:cubicBezTo>
                    <a:lnTo>
                      <a:pt x="989" y="4265"/>
                    </a:lnTo>
                    <a:cubicBezTo>
                      <a:pt x="989" y="4265"/>
                      <a:pt x="1323" y="3775"/>
                      <a:pt x="1913" y="3575"/>
                    </a:cubicBezTo>
                    <a:cubicBezTo>
                      <a:pt x="2079" y="3520"/>
                      <a:pt x="2180" y="3486"/>
                      <a:pt x="2257" y="3464"/>
                    </a:cubicBezTo>
                    <a:cubicBezTo>
                      <a:pt x="2302" y="3264"/>
                      <a:pt x="2257" y="3053"/>
                      <a:pt x="2213" y="2852"/>
                    </a:cubicBezTo>
                    <a:cubicBezTo>
                      <a:pt x="2091" y="2385"/>
                      <a:pt x="1946" y="1918"/>
                      <a:pt x="1780" y="1462"/>
                    </a:cubicBezTo>
                    <a:cubicBezTo>
                      <a:pt x="1701" y="1262"/>
                      <a:pt x="1590" y="1051"/>
                      <a:pt x="1390" y="1006"/>
                    </a:cubicBezTo>
                    <a:cubicBezTo>
                      <a:pt x="1340" y="995"/>
                      <a:pt x="1290" y="995"/>
                      <a:pt x="1240" y="995"/>
                    </a:cubicBezTo>
                    <a:cubicBezTo>
                      <a:pt x="1190" y="995"/>
                      <a:pt x="1140" y="995"/>
                      <a:pt x="1090" y="984"/>
                    </a:cubicBezTo>
                    <a:cubicBezTo>
                      <a:pt x="934" y="939"/>
                      <a:pt x="845" y="784"/>
                      <a:pt x="789" y="639"/>
                    </a:cubicBezTo>
                    <a:cubicBezTo>
                      <a:pt x="745" y="483"/>
                      <a:pt x="734" y="327"/>
                      <a:pt x="656" y="183"/>
                    </a:cubicBezTo>
                    <a:cubicBezTo>
                      <a:pt x="623" y="116"/>
                      <a:pt x="578" y="50"/>
                      <a:pt x="500" y="16"/>
                    </a:cubicBezTo>
                    <a:cubicBezTo>
                      <a:pt x="474" y="5"/>
                      <a:pt x="447" y="0"/>
                      <a:pt x="420" y="0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23" name="Google Shape;3323;p8"/>
              <p:cNvSpPr/>
              <p:nvPr/>
            </p:nvSpPr>
            <p:spPr>
              <a:xfrm>
                <a:off x="2291002" y="2100565"/>
                <a:ext cx="6245" cy="32655"/>
              </a:xfrm>
              <a:custGeom>
                <a:avLst/>
                <a:gdLst/>
                <a:ahLst/>
                <a:cxnLst/>
                <a:rect l="l" t="t" r="r" b="b"/>
                <a:pathLst>
                  <a:path w="179" h="936" extrusionOk="0">
                    <a:moveTo>
                      <a:pt x="146" y="1"/>
                    </a:moveTo>
                    <a:cubicBezTo>
                      <a:pt x="134" y="1"/>
                      <a:pt x="123" y="12"/>
                      <a:pt x="112" y="23"/>
                    </a:cubicBezTo>
                    <a:cubicBezTo>
                      <a:pt x="45" y="323"/>
                      <a:pt x="12" y="624"/>
                      <a:pt x="1" y="935"/>
                    </a:cubicBezTo>
                    <a:lnTo>
                      <a:pt x="79" y="935"/>
                    </a:lnTo>
                    <a:cubicBezTo>
                      <a:pt x="90" y="634"/>
                      <a:pt x="112" y="323"/>
                      <a:pt x="168" y="34"/>
                    </a:cubicBezTo>
                    <a:cubicBezTo>
                      <a:pt x="179" y="12"/>
                      <a:pt x="156" y="1"/>
                      <a:pt x="146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24" name="Google Shape;3324;p8"/>
              <p:cNvSpPr/>
              <p:nvPr/>
            </p:nvSpPr>
            <p:spPr>
              <a:xfrm>
                <a:off x="2289851" y="2133185"/>
                <a:ext cx="4710" cy="61716"/>
              </a:xfrm>
              <a:custGeom>
                <a:avLst/>
                <a:gdLst/>
                <a:ahLst/>
                <a:cxnLst/>
                <a:rect l="l" t="t" r="r" b="b"/>
                <a:pathLst>
                  <a:path w="135" h="1769" extrusionOk="0">
                    <a:moveTo>
                      <a:pt x="34" y="0"/>
                    </a:moveTo>
                    <a:cubicBezTo>
                      <a:pt x="23" y="256"/>
                      <a:pt x="23" y="512"/>
                      <a:pt x="23" y="767"/>
                    </a:cubicBezTo>
                    <a:cubicBezTo>
                      <a:pt x="23" y="1101"/>
                      <a:pt x="23" y="1434"/>
                      <a:pt x="1" y="1768"/>
                    </a:cubicBezTo>
                    <a:cubicBezTo>
                      <a:pt x="34" y="1757"/>
                      <a:pt x="67" y="1735"/>
                      <a:pt x="90" y="1724"/>
                    </a:cubicBezTo>
                    <a:cubicBezTo>
                      <a:pt x="134" y="1179"/>
                      <a:pt x="100" y="623"/>
                      <a:pt x="112" y="67"/>
                    </a:cubicBez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25" name="Google Shape;3325;p8"/>
              <p:cNvSpPr/>
              <p:nvPr/>
            </p:nvSpPr>
            <p:spPr>
              <a:xfrm>
                <a:off x="2302655" y="2128510"/>
                <a:ext cx="8547" cy="21351"/>
              </a:xfrm>
              <a:custGeom>
                <a:avLst/>
                <a:gdLst/>
                <a:ahLst/>
                <a:cxnLst/>
                <a:rect l="l" t="t" r="r" b="b"/>
                <a:pathLst>
                  <a:path w="245" h="612" extrusionOk="0">
                    <a:moveTo>
                      <a:pt x="190" y="1"/>
                    </a:moveTo>
                    <a:cubicBezTo>
                      <a:pt x="168" y="1"/>
                      <a:pt x="156" y="11"/>
                      <a:pt x="145" y="23"/>
                    </a:cubicBezTo>
                    <a:cubicBezTo>
                      <a:pt x="89" y="156"/>
                      <a:pt x="45" y="290"/>
                      <a:pt x="0" y="423"/>
                    </a:cubicBezTo>
                    <a:cubicBezTo>
                      <a:pt x="23" y="479"/>
                      <a:pt x="45" y="545"/>
                      <a:pt x="56" y="612"/>
                    </a:cubicBezTo>
                    <a:cubicBezTo>
                      <a:pt x="101" y="423"/>
                      <a:pt x="156" y="223"/>
                      <a:pt x="234" y="34"/>
                    </a:cubicBezTo>
                    <a:cubicBezTo>
                      <a:pt x="245" y="11"/>
                      <a:pt x="212" y="1"/>
                      <a:pt x="190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26" name="Google Shape;3326;p8"/>
              <p:cNvSpPr/>
              <p:nvPr/>
            </p:nvSpPr>
            <p:spPr>
              <a:xfrm>
                <a:off x="2297212" y="2143268"/>
                <a:ext cx="7431" cy="48912"/>
              </a:xfrm>
              <a:custGeom>
                <a:avLst/>
                <a:gdLst/>
                <a:ahLst/>
                <a:cxnLst/>
                <a:rect l="l" t="t" r="r" b="b"/>
                <a:pathLst>
                  <a:path w="213" h="1402" extrusionOk="0">
                    <a:moveTo>
                      <a:pt x="156" y="0"/>
                    </a:moveTo>
                    <a:cubicBezTo>
                      <a:pt x="34" y="456"/>
                      <a:pt x="23" y="923"/>
                      <a:pt x="1" y="1402"/>
                    </a:cubicBezTo>
                    <a:lnTo>
                      <a:pt x="101" y="1368"/>
                    </a:lnTo>
                    <a:cubicBezTo>
                      <a:pt x="112" y="1024"/>
                      <a:pt x="134" y="678"/>
                      <a:pt x="190" y="345"/>
                    </a:cubicBezTo>
                    <a:cubicBezTo>
                      <a:pt x="190" y="290"/>
                      <a:pt x="201" y="245"/>
                      <a:pt x="212" y="189"/>
                    </a:cubicBezTo>
                    <a:cubicBezTo>
                      <a:pt x="201" y="122"/>
                      <a:pt x="179" y="56"/>
                      <a:pt x="156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27" name="Google Shape;3327;p8"/>
              <p:cNvSpPr/>
              <p:nvPr/>
            </p:nvSpPr>
            <p:spPr>
              <a:xfrm>
                <a:off x="2313924" y="2157991"/>
                <a:ext cx="6594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68" extrusionOk="0">
                    <a:moveTo>
                      <a:pt x="134" y="1"/>
                    </a:moveTo>
                    <a:cubicBezTo>
                      <a:pt x="122" y="1"/>
                      <a:pt x="100" y="12"/>
                      <a:pt x="89" y="23"/>
                    </a:cubicBezTo>
                    <a:cubicBezTo>
                      <a:pt x="67" y="90"/>
                      <a:pt x="33" y="167"/>
                      <a:pt x="0" y="234"/>
                    </a:cubicBezTo>
                    <a:lnTo>
                      <a:pt x="67" y="268"/>
                    </a:lnTo>
                    <a:lnTo>
                      <a:pt x="100" y="268"/>
                    </a:lnTo>
                    <a:cubicBezTo>
                      <a:pt x="122" y="190"/>
                      <a:pt x="144" y="112"/>
                      <a:pt x="178" y="45"/>
                    </a:cubicBezTo>
                    <a:cubicBezTo>
                      <a:pt x="189" y="12"/>
                      <a:pt x="167" y="1"/>
                      <a:pt x="134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28" name="Google Shape;3328;p8"/>
              <p:cNvSpPr/>
              <p:nvPr/>
            </p:nvSpPr>
            <p:spPr>
              <a:xfrm>
                <a:off x="2307714" y="2166155"/>
                <a:ext cx="9699" cy="23689"/>
              </a:xfrm>
              <a:custGeom>
                <a:avLst/>
                <a:gdLst/>
                <a:ahLst/>
                <a:cxnLst/>
                <a:rect l="l" t="t" r="r" b="b"/>
                <a:pathLst>
                  <a:path w="278" h="679" extrusionOk="0">
                    <a:moveTo>
                      <a:pt x="178" y="0"/>
                    </a:moveTo>
                    <a:cubicBezTo>
                      <a:pt x="100" y="223"/>
                      <a:pt x="45" y="445"/>
                      <a:pt x="0" y="679"/>
                    </a:cubicBezTo>
                    <a:cubicBezTo>
                      <a:pt x="45" y="667"/>
                      <a:pt x="78" y="667"/>
                      <a:pt x="112" y="667"/>
                    </a:cubicBezTo>
                    <a:cubicBezTo>
                      <a:pt x="144" y="457"/>
                      <a:pt x="201" y="245"/>
                      <a:pt x="278" y="34"/>
                    </a:cubicBezTo>
                    <a:lnTo>
                      <a:pt x="245" y="34"/>
                    </a:lnTo>
                    <a:lnTo>
                      <a:pt x="178" y="0"/>
                    </a:ln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29" name="Google Shape;3329;p8"/>
              <p:cNvSpPr/>
              <p:nvPr/>
            </p:nvSpPr>
            <p:spPr>
              <a:xfrm>
                <a:off x="2338765" y="2176621"/>
                <a:ext cx="13571" cy="27212"/>
              </a:xfrm>
              <a:custGeom>
                <a:avLst/>
                <a:gdLst/>
                <a:ahLst/>
                <a:cxnLst/>
                <a:rect l="l" t="t" r="r" b="b"/>
                <a:pathLst>
                  <a:path w="389" h="780" extrusionOk="0">
                    <a:moveTo>
                      <a:pt x="166" y="1"/>
                    </a:moveTo>
                    <a:cubicBezTo>
                      <a:pt x="156" y="1"/>
                      <a:pt x="144" y="1"/>
                      <a:pt x="134" y="12"/>
                    </a:cubicBezTo>
                    <a:cubicBezTo>
                      <a:pt x="89" y="45"/>
                      <a:pt x="45" y="78"/>
                      <a:pt x="0" y="123"/>
                    </a:cubicBezTo>
                    <a:cubicBezTo>
                      <a:pt x="11" y="145"/>
                      <a:pt x="33" y="179"/>
                      <a:pt x="45" y="212"/>
                    </a:cubicBezTo>
                    <a:cubicBezTo>
                      <a:pt x="89" y="157"/>
                      <a:pt x="144" y="112"/>
                      <a:pt x="200" y="56"/>
                    </a:cubicBezTo>
                    <a:cubicBezTo>
                      <a:pt x="233" y="34"/>
                      <a:pt x="200" y="1"/>
                      <a:pt x="166" y="1"/>
                    </a:cubicBezTo>
                    <a:close/>
                    <a:moveTo>
                      <a:pt x="322" y="612"/>
                    </a:moveTo>
                    <a:cubicBezTo>
                      <a:pt x="289" y="646"/>
                      <a:pt x="255" y="668"/>
                      <a:pt x="223" y="713"/>
                    </a:cubicBezTo>
                    <a:cubicBezTo>
                      <a:pt x="223" y="735"/>
                      <a:pt x="233" y="757"/>
                      <a:pt x="245" y="779"/>
                    </a:cubicBezTo>
                    <a:cubicBezTo>
                      <a:pt x="278" y="723"/>
                      <a:pt x="322" y="679"/>
                      <a:pt x="367" y="646"/>
                    </a:cubicBezTo>
                    <a:cubicBezTo>
                      <a:pt x="389" y="624"/>
                      <a:pt x="367" y="612"/>
                      <a:pt x="344" y="612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30" name="Google Shape;3330;p8"/>
              <p:cNvSpPr/>
              <p:nvPr/>
            </p:nvSpPr>
            <p:spPr>
              <a:xfrm>
                <a:off x="2319715" y="2180878"/>
                <a:ext cx="27596" cy="4661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1336" extrusionOk="0">
                    <a:moveTo>
                      <a:pt x="546" y="1"/>
                    </a:moveTo>
                    <a:cubicBezTo>
                      <a:pt x="334" y="190"/>
                      <a:pt x="156" y="423"/>
                      <a:pt x="23" y="680"/>
                    </a:cubicBezTo>
                    <a:cubicBezTo>
                      <a:pt x="23" y="690"/>
                      <a:pt x="12" y="702"/>
                      <a:pt x="1" y="713"/>
                    </a:cubicBezTo>
                    <a:cubicBezTo>
                      <a:pt x="34" y="757"/>
                      <a:pt x="57" y="791"/>
                      <a:pt x="90" y="824"/>
                    </a:cubicBezTo>
                    <a:cubicBezTo>
                      <a:pt x="156" y="668"/>
                      <a:pt x="235" y="524"/>
                      <a:pt x="334" y="390"/>
                    </a:cubicBezTo>
                    <a:cubicBezTo>
                      <a:pt x="413" y="279"/>
                      <a:pt x="502" y="179"/>
                      <a:pt x="591" y="90"/>
                    </a:cubicBezTo>
                    <a:cubicBezTo>
                      <a:pt x="579" y="57"/>
                      <a:pt x="557" y="23"/>
                      <a:pt x="546" y="1"/>
                    </a:cubicBezTo>
                    <a:close/>
                    <a:moveTo>
                      <a:pt x="769" y="591"/>
                    </a:moveTo>
                    <a:cubicBezTo>
                      <a:pt x="680" y="680"/>
                      <a:pt x="624" y="791"/>
                      <a:pt x="557" y="891"/>
                    </a:cubicBezTo>
                    <a:cubicBezTo>
                      <a:pt x="490" y="1002"/>
                      <a:pt x="413" y="1125"/>
                      <a:pt x="346" y="1236"/>
                    </a:cubicBezTo>
                    <a:lnTo>
                      <a:pt x="379" y="1335"/>
                    </a:lnTo>
                    <a:cubicBezTo>
                      <a:pt x="457" y="1214"/>
                      <a:pt x="524" y="1091"/>
                      <a:pt x="601" y="969"/>
                    </a:cubicBezTo>
                    <a:cubicBezTo>
                      <a:pt x="657" y="868"/>
                      <a:pt x="712" y="746"/>
                      <a:pt x="791" y="657"/>
                    </a:cubicBezTo>
                    <a:cubicBezTo>
                      <a:pt x="779" y="635"/>
                      <a:pt x="769" y="613"/>
                      <a:pt x="769" y="59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31" name="Google Shape;3331;p8"/>
              <p:cNvSpPr/>
              <p:nvPr/>
            </p:nvSpPr>
            <p:spPr>
              <a:xfrm>
                <a:off x="2343405" y="2178191"/>
                <a:ext cx="18246" cy="16711"/>
              </a:xfrm>
              <a:custGeom>
                <a:avLst/>
                <a:gdLst/>
                <a:ahLst/>
                <a:cxnLst/>
                <a:rect l="l" t="t" r="r" b="b"/>
                <a:pathLst>
                  <a:path w="523" h="479" extrusionOk="0">
                    <a:moveTo>
                      <a:pt x="478" y="0"/>
                    </a:moveTo>
                    <a:cubicBezTo>
                      <a:pt x="300" y="100"/>
                      <a:pt x="122" y="233"/>
                      <a:pt x="1" y="401"/>
                    </a:cubicBezTo>
                    <a:cubicBezTo>
                      <a:pt x="11" y="434"/>
                      <a:pt x="11" y="456"/>
                      <a:pt x="23" y="478"/>
                    </a:cubicBezTo>
                    <a:cubicBezTo>
                      <a:pt x="145" y="300"/>
                      <a:pt x="312" y="144"/>
                      <a:pt x="501" y="33"/>
                    </a:cubicBezTo>
                    <a:cubicBezTo>
                      <a:pt x="523" y="11"/>
                      <a:pt x="512" y="0"/>
                      <a:pt x="490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32" name="Google Shape;3332;p8"/>
              <p:cNvSpPr/>
              <p:nvPr/>
            </p:nvSpPr>
            <p:spPr>
              <a:xfrm>
                <a:off x="2337195" y="2192146"/>
                <a:ext cx="7012" cy="1092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313" extrusionOk="0">
                    <a:moveTo>
                      <a:pt x="179" y="1"/>
                    </a:moveTo>
                    <a:cubicBezTo>
                      <a:pt x="112" y="90"/>
                      <a:pt x="56" y="189"/>
                      <a:pt x="11" y="290"/>
                    </a:cubicBezTo>
                    <a:cubicBezTo>
                      <a:pt x="1" y="312"/>
                      <a:pt x="23" y="312"/>
                      <a:pt x="34" y="312"/>
                    </a:cubicBezTo>
                    <a:cubicBezTo>
                      <a:pt x="56" y="312"/>
                      <a:pt x="67" y="312"/>
                      <a:pt x="67" y="301"/>
                    </a:cubicBezTo>
                    <a:cubicBezTo>
                      <a:pt x="112" y="223"/>
                      <a:pt x="156" y="156"/>
                      <a:pt x="201" y="78"/>
                    </a:cubicBezTo>
                    <a:cubicBezTo>
                      <a:pt x="189" y="56"/>
                      <a:pt x="189" y="34"/>
                      <a:pt x="179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33" name="Google Shape;3333;p8"/>
              <p:cNvSpPr/>
              <p:nvPr/>
            </p:nvSpPr>
            <p:spPr>
              <a:xfrm>
                <a:off x="2349999" y="2199124"/>
                <a:ext cx="16711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479" h="491" extrusionOk="0">
                    <a:moveTo>
                      <a:pt x="434" y="1"/>
                    </a:moveTo>
                    <a:cubicBezTo>
                      <a:pt x="423" y="1"/>
                      <a:pt x="412" y="1"/>
                      <a:pt x="412" y="12"/>
                    </a:cubicBezTo>
                    <a:cubicBezTo>
                      <a:pt x="245" y="112"/>
                      <a:pt x="111" y="234"/>
                      <a:pt x="0" y="390"/>
                    </a:cubicBezTo>
                    <a:lnTo>
                      <a:pt x="34" y="490"/>
                    </a:lnTo>
                    <a:cubicBezTo>
                      <a:pt x="156" y="323"/>
                      <a:pt x="289" y="167"/>
                      <a:pt x="457" y="45"/>
                    </a:cubicBezTo>
                    <a:cubicBezTo>
                      <a:pt x="479" y="23"/>
                      <a:pt x="457" y="1"/>
                      <a:pt x="434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34" name="Google Shape;3334;p8"/>
              <p:cNvSpPr/>
              <p:nvPr/>
            </p:nvSpPr>
            <p:spPr>
              <a:xfrm>
                <a:off x="2334857" y="2212696"/>
                <a:ext cx="16327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468" h="791" extrusionOk="0">
                    <a:moveTo>
                      <a:pt x="434" y="1"/>
                    </a:moveTo>
                    <a:cubicBezTo>
                      <a:pt x="345" y="112"/>
                      <a:pt x="256" y="245"/>
                      <a:pt x="179" y="368"/>
                    </a:cubicBezTo>
                    <a:cubicBezTo>
                      <a:pt x="123" y="468"/>
                      <a:pt x="56" y="568"/>
                      <a:pt x="1" y="657"/>
                    </a:cubicBezTo>
                    <a:cubicBezTo>
                      <a:pt x="1" y="702"/>
                      <a:pt x="12" y="746"/>
                      <a:pt x="12" y="791"/>
                    </a:cubicBezTo>
                    <a:cubicBezTo>
                      <a:pt x="78" y="680"/>
                      <a:pt x="145" y="579"/>
                      <a:pt x="212" y="468"/>
                    </a:cubicBezTo>
                    <a:cubicBezTo>
                      <a:pt x="290" y="346"/>
                      <a:pt x="379" y="213"/>
                      <a:pt x="468" y="101"/>
                    </a:cubicBez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35" name="Google Shape;3335;p8"/>
              <p:cNvSpPr/>
              <p:nvPr/>
            </p:nvSpPr>
            <p:spPr>
              <a:xfrm>
                <a:off x="2354639" y="2211928"/>
                <a:ext cx="17897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513" h="646" extrusionOk="0">
                    <a:moveTo>
                      <a:pt x="446" y="1"/>
                    </a:moveTo>
                    <a:cubicBezTo>
                      <a:pt x="435" y="1"/>
                      <a:pt x="413" y="12"/>
                      <a:pt x="413" y="23"/>
                    </a:cubicBezTo>
                    <a:cubicBezTo>
                      <a:pt x="268" y="190"/>
                      <a:pt x="134" y="356"/>
                      <a:pt x="1" y="524"/>
                    </a:cubicBezTo>
                    <a:cubicBezTo>
                      <a:pt x="12" y="546"/>
                      <a:pt x="12" y="568"/>
                      <a:pt x="23" y="590"/>
                    </a:cubicBezTo>
                    <a:cubicBezTo>
                      <a:pt x="23" y="613"/>
                      <a:pt x="23" y="635"/>
                      <a:pt x="34" y="646"/>
                    </a:cubicBezTo>
                    <a:cubicBezTo>
                      <a:pt x="201" y="468"/>
                      <a:pt x="357" y="267"/>
                      <a:pt x="490" y="57"/>
                    </a:cubicBezTo>
                    <a:cubicBezTo>
                      <a:pt x="512" y="23"/>
                      <a:pt x="479" y="1"/>
                      <a:pt x="446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36" name="Google Shape;3336;p8"/>
              <p:cNvSpPr/>
              <p:nvPr/>
            </p:nvSpPr>
            <p:spPr>
              <a:xfrm>
                <a:off x="2334089" y="2230175"/>
                <a:ext cx="21770" cy="27212"/>
              </a:xfrm>
              <a:custGeom>
                <a:avLst/>
                <a:gdLst/>
                <a:ahLst/>
                <a:cxnLst/>
                <a:rect l="l" t="t" r="r" b="b"/>
                <a:pathLst>
                  <a:path w="624" h="780" extrusionOk="0">
                    <a:moveTo>
                      <a:pt x="590" y="1"/>
                    </a:moveTo>
                    <a:cubicBezTo>
                      <a:pt x="534" y="67"/>
                      <a:pt x="468" y="145"/>
                      <a:pt x="412" y="212"/>
                    </a:cubicBezTo>
                    <a:cubicBezTo>
                      <a:pt x="312" y="323"/>
                      <a:pt x="212" y="434"/>
                      <a:pt x="100" y="545"/>
                    </a:cubicBezTo>
                    <a:cubicBezTo>
                      <a:pt x="78" y="579"/>
                      <a:pt x="45" y="601"/>
                      <a:pt x="23" y="634"/>
                    </a:cubicBezTo>
                    <a:cubicBezTo>
                      <a:pt x="11" y="679"/>
                      <a:pt x="1" y="723"/>
                      <a:pt x="1" y="779"/>
                    </a:cubicBezTo>
                    <a:cubicBezTo>
                      <a:pt x="1" y="768"/>
                      <a:pt x="11" y="768"/>
                      <a:pt x="11" y="768"/>
                    </a:cubicBezTo>
                    <a:cubicBezTo>
                      <a:pt x="145" y="646"/>
                      <a:pt x="268" y="512"/>
                      <a:pt x="389" y="390"/>
                    </a:cubicBezTo>
                    <a:lnTo>
                      <a:pt x="623" y="123"/>
                    </a:lnTo>
                    <a:cubicBezTo>
                      <a:pt x="612" y="112"/>
                      <a:pt x="612" y="90"/>
                      <a:pt x="612" y="67"/>
                    </a:cubicBezTo>
                    <a:cubicBezTo>
                      <a:pt x="601" y="45"/>
                      <a:pt x="601" y="23"/>
                      <a:pt x="590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37" name="Google Shape;3337;p8"/>
              <p:cNvSpPr/>
              <p:nvPr/>
            </p:nvSpPr>
            <p:spPr>
              <a:xfrm>
                <a:off x="2325158" y="2151816"/>
                <a:ext cx="12455" cy="16676"/>
              </a:xfrm>
              <a:custGeom>
                <a:avLst/>
                <a:gdLst/>
                <a:ahLst/>
                <a:cxnLst/>
                <a:rect l="l" t="t" r="r" b="b"/>
                <a:pathLst>
                  <a:path w="357" h="478" extrusionOk="0">
                    <a:moveTo>
                      <a:pt x="312" y="0"/>
                    </a:moveTo>
                    <a:cubicBezTo>
                      <a:pt x="301" y="0"/>
                      <a:pt x="290" y="11"/>
                      <a:pt x="279" y="22"/>
                    </a:cubicBezTo>
                    <a:cubicBezTo>
                      <a:pt x="178" y="156"/>
                      <a:pt x="89" y="300"/>
                      <a:pt x="0" y="456"/>
                    </a:cubicBezTo>
                    <a:cubicBezTo>
                      <a:pt x="12" y="456"/>
                      <a:pt x="23" y="456"/>
                      <a:pt x="45" y="467"/>
                    </a:cubicBezTo>
                    <a:cubicBezTo>
                      <a:pt x="56" y="467"/>
                      <a:pt x="67" y="467"/>
                      <a:pt x="79" y="478"/>
                    </a:cubicBezTo>
                    <a:cubicBezTo>
                      <a:pt x="156" y="322"/>
                      <a:pt x="245" y="178"/>
                      <a:pt x="334" y="45"/>
                    </a:cubicBezTo>
                    <a:cubicBezTo>
                      <a:pt x="356" y="22"/>
                      <a:pt x="334" y="0"/>
                      <a:pt x="312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38" name="Google Shape;3338;p8"/>
              <p:cNvSpPr/>
              <p:nvPr/>
            </p:nvSpPr>
            <p:spPr>
              <a:xfrm>
                <a:off x="2314273" y="2167690"/>
                <a:ext cx="13641" cy="33038"/>
              </a:xfrm>
              <a:custGeom>
                <a:avLst/>
                <a:gdLst/>
                <a:ahLst/>
                <a:cxnLst/>
                <a:rect l="l" t="t" r="r" b="b"/>
                <a:pathLst>
                  <a:path w="391" h="947" extrusionOk="0">
                    <a:moveTo>
                      <a:pt x="312" y="1"/>
                    </a:moveTo>
                    <a:cubicBezTo>
                      <a:pt x="179" y="257"/>
                      <a:pt x="68" y="524"/>
                      <a:pt x="1" y="801"/>
                    </a:cubicBezTo>
                    <a:cubicBezTo>
                      <a:pt x="1" y="813"/>
                      <a:pt x="13" y="835"/>
                      <a:pt x="13" y="857"/>
                    </a:cubicBezTo>
                    <a:cubicBezTo>
                      <a:pt x="23" y="880"/>
                      <a:pt x="45" y="913"/>
                      <a:pt x="57" y="946"/>
                    </a:cubicBezTo>
                    <a:cubicBezTo>
                      <a:pt x="112" y="746"/>
                      <a:pt x="168" y="557"/>
                      <a:pt x="246" y="368"/>
                    </a:cubicBezTo>
                    <a:cubicBezTo>
                      <a:pt x="290" y="245"/>
                      <a:pt x="335" y="134"/>
                      <a:pt x="391" y="23"/>
                    </a:cubicBezTo>
                    <a:cubicBezTo>
                      <a:pt x="379" y="12"/>
                      <a:pt x="368" y="12"/>
                      <a:pt x="357" y="12"/>
                    </a:cubicBezTo>
                    <a:cubicBezTo>
                      <a:pt x="335" y="1"/>
                      <a:pt x="324" y="1"/>
                      <a:pt x="312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39" name="Google Shape;3339;p8"/>
              <p:cNvSpPr/>
              <p:nvPr/>
            </p:nvSpPr>
            <p:spPr>
              <a:xfrm>
                <a:off x="2028327" y="2244305"/>
                <a:ext cx="209918" cy="104035"/>
              </a:xfrm>
              <a:custGeom>
                <a:avLst/>
                <a:gdLst/>
                <a:ahLst/>
                <a:cxnLst/>
                <a:rect l="l" t="t" r="r" b="b"/>
                <a:pathLst>
                  <a:path w="6017" h="2982" extrusionOk="0">
                    <a:moveTo>
                      <a:pt x="683" y="0"/>
                    </a:moveTo>
                    <a:cubicBezTo>
                      <a:pt x="487" y="0"/>
                      <a:pt x="310" y="42"/>
                      <a:pt x="211" y="107"/>
                    </a:cubicBezTo>
                    <a:cubicBezTo>
                      <a:pt x="0" y="229"/>
                      <a:pt x="145" y="207"/>
                      <a:pt x="345" y="474"/>
                    </a:cubicBezTo>
                    <a:cubicBezTo>
                      <a:pt x="534" y="752"/>
                      <a:pt x="345" y="763"/>
                      <a:pt x="478" y="1141"/>
                    </a:cubicBezTo>
                    <a:cubicBezTo>
                      <a:pt x="623" y="1509"/>
                      <a:pt x="1380" y="2120"/>
                      <a:pt x="2258" y="2431"/>
                    </a:cubicBezTo>
                    <a:cubicBezTo>
                      <a:pt x="3137" y="2743"/>
                      <a:pt x="3147" y="2665"/>
                      <a:pt x="3882" y="2921"/>
                    </a:cubicBezTo>
                    <a:cubicBezTo>
                      <a:pt x="4007" y="2964"/>
                      <a:pt x="4150" y="2982"/>
                      <a:pt x="4302" y="2982"/>
                    </a:cubicBezTo>
                    <a:cubicBezTo>
                      <a:pt x="5055" y="2982"/>
                      <a:pt x="6017" y="2543"/>
                      <a:pt x="6017" y="2543"/>
                    </a:cubicBezTo>
                    <a:lnTo>
                      <a:pt x="5940" y="1542"/>
                    </a:lnTo>
                    <a:cubicBezTo>
                      <a:pt x="5940" y="1542"/>
                      <a:pt x="5731" y="1475"/>
                      <a:pt x="5479" y="1475"/>
                    </a:cubicBezTo>
                    <a:cubicBezTo>
                      <a:pt x="5423" y="1475"/>
                      <a:pt x="5364" y="1478"/>
                      <a:pt x="5305" y="1486"/>
                    </a:cubicBezTo>
                    <a:cubicBezTo>
                      <a:pt x="5025" y="1525"/>
                      <a:pt x="4938" y="1639"/>
                      <a:pt x="4453" y="1639"/>
                    </a:cubicBezTo>
                    <a:cubicBezTo>
                      <a:pt x="4380" y="1639"/>
                      <a:pt x="4298" y="1636"/>
                      <a:pt x="4205" y="1631"/>
                    </a:cubicBezTo>
                    <a:cubicBezTo>
                      <a:pt x="3493" y="1575"/>
                      <a:pt x="3671" y="1297"/>
                      <a:pt x="3281" y="930"/>
                    </a:cubicBezTo>
                    <a:cubicBezTo>
                      <a:pt x="2881" y="563"/>
                      <a:pt x="2725" y="686"/>
                      <a:pt x="2235" y="641"/>
                    </a:cubicBezTo>
                    <a:cubicBezTo>
                      <a:pt x="1746" y="585"/>
                      <a:pt x="1635" y="363"/>
                      <a:pt x="1291" y="152"/>
                    </a:cubicBezTo>
                    <a:cubicBezTo>
                      <a:pt x="1110" y="44"/>
                      <a:pt x="886" y="0"/>
                      <a:pt x="68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40" name="Google Shape;3340;p8"/>
              <p:cNvSpPr/>
              <p:nvPr/>
            </p:nvSpPr>
            <p:spPr>
              <a:xfrm>
                <a:off x="2077206" y="2272459"/>
                <a:ext cx="60181" cy="65623"/>
              </a:xfrm>
              <a:custGeom>
                <a:avLst/>
                <a:gdLst/>
                <a:ahLst/>
                <a:cxnLst/>
                <a:rect l="l" t="t" r="r" b="b"/>
                <a:pathLst>
                  <a:path w="1725" h="1881" extrusionOk="0">
                    <a:moveTo>
                      <a:pt x="34" y="1"/>
                    </a:moveTo>
                    <a:cubicBezTo>
                      <a:pt x="11" y="1"/>
                      <a:pt x="1" y="12"/>
                      <a:pt x="11" y="23"/>
                    </a:cubicBezTo>
                    <a:cubicBezTo>
                      <a:pt x="367" y="279"/>
                      <a:pt x="679" y="590"/>
                      <a:pt x="923" y="946"/>
                    </a:cubicBezTo>
                    <a:cubicBezTo>
                      <a:pt x="1124" y="1246"/>
                      <a:pt x="1302" y="1569"/>
                      <a:pt x="1546" y="1836"/>
                    </a:cubicBezTo>
                    <a:cubicBezTo>
                      <a:pt x="1602" y="1858"/>
                      <a:pt x="1669" y="1869"/>
                      <a:pt x="1724" y="1881"/>
                    </a:cubicBezTo>
                    <a:cubicBezTo>
                      <a:pt x="1591" y="1758"/>
                      <a:pt x="1480" y="1624"/>
                      <a:pt x="1368" y="1480"/>
                    </a:cubicBezTo>
                    <a:cubicBezTo>
                      <a:pt x="1113" y="1124"/>
                      <a:pt x="891" y="757"/>
                      <a:pt x="579" y="445"/>
                    </a:cubicBezTo>
                    <a:cubicBezTo>
                      <a:pt x="412" y="279"/>
                      <a:pt x="234" y="134"/>
                      <a:pt x="45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41" name="Google Shape;3341;p8"/>
              <p:cNvSpPr/>
              <p:nvPr/>
            </p:nvSpPr>
            <p:spPr>
              <a:xfrm>
                <a:off x="2050830" y="2260039"/>
                <a:ext cx="70263" cy="73752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2114" extrusionOk="0">
                    <a:moveTo>
                      <a:pt x="45" y="1"/>
                    </a:moveTo>
                    <a:cubicBezTo>
                      <a:pt x="23" y="1"/>
                      <a:pt x="0" y="23"/>
                      <a:pt x="23" y="34"/>
                    </a:cubicBezTo>
                    <a:cubicBezTo>
                      <a:pt x="646" y="657"/>
                      <a:pt x="1101" y="1469"/>
                      <a:pt x="1780" y="2036"/>
                    </a:cubicBezTo>
                    <a:cubicBezTo>
                      <a:pt x="1869" y="2069"/>
                      <a:pt x="1946" y="2092"/>
                      <a:pt x="2013" y="2114"/>
                    </a:cubicBezTo>
                    <a:cubicBezTo>
                      <a:pt x="1913" y="2036"/>
                      <a:pt x="1813" y="1958"/>
                      <a:pt x="1724" y="1881"/>
                    </a:cubicBezTo>
                    <a:cubicBezTo>
                      <a:pt x="1324" y="1525"/>
                      <a:pt x="1001" y="1091"/>
                      <a:pt x="668" y="680"/>
                    </a:cubicBezTo>
                    <a:cubicBezTo>
                      <a:pt x="478" y="446"/>
                      <a:pt x="278" y="223"/>
                      <a:pt x="67" y="12"/>
                    </a:cubicBezTo>
                    <a:cubicBezTo>
                      <a:pt x="56" y="1"/>
                      <a:pt x="56" y="1"/>
                      <a:pt x="45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42" name="Google Shape;3342;p8"/>
              <p:cNvSpPr/>
              <p:nvPr/>
            </p:nvSpPr>
            <p:spPr>
              <a:xfrm>
                <a:off x="2062064" y="2292625"/>
                <a:ext cx="23724" cy="27212"/>
              </a:xfrm>
              <a:custGeom>
                <a:avLst/>
                <a:gdLst/>
                <a:ahLst/>
                <a:cxnLst/>
                <a:rect l="l" t="t" r="r" b="b"/>
                <a:pathLst>
                  <a:path w="680" h="780" extrusionOk="0">
                    <a:moveTo>
                      <a:pt x="45" y="1"/>
                    </a:moveTo>
                    <a:cubicBezTo>
                      <a:pt x="23" y="1"/>
                      <a:pt x="1" y="12"/>
                      <a:pt x="12" y="35"/>
                    </a:cubicBezTo>
                    <a:cubicBezTo>
                      <a:pt x="123" y="235"/>
                      <a:pt x="257" y="435"/>
                      <a:pt x="413" y="613"/>
                    </a:cubicBezTo>
                    <a:cubicBezTo>
                      <a:pt x="490" y="668"/>
                      <a:pt x="590" y="724"/>
                      <a:pt x="679" y="779"/>
                    </a:cubicBezTo>
                    <a:cubicBezTo>
                      <a:pt x="635" y="735"/>
                      <a:pt x="601" y="691"/>
                      <a:pt x="557" y="635"/>
                    </a:cubicBezTo>
                    <a:cubicBezTo>
                      <a:pt x="379" y="446"/>
                      <a:pt x="223" y="235"/>
                      <a:pt x="79" y="12"/>
                    </a:cubicBezTo>
                    <a:cubicBezTo>
                      <a:pt x="79" y="1"/>
                      <a:pt x="67" y="1"/>
                      <a:pt x="45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43" name="Google Shape;3343;p8"/>
              <p:cNvSpPr/>
              <p:nvPr/>
            </p:nvSpPr>
            <p:spPr>
              <a:xfrm>
                <a:off x="2114048" y="2282542"/>
                <a:ext cx="46226" cy="485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392" extrusionOk="0">
                    <a:moveTo>
                      <a:pt x="68" y="1"/>
                    </a:moveTo>
                    <a:cubicBezTo>
                      <a:pt x="35" y="1"/>
                      <a:pt x="1" y="35"/>
                      <a:pt x="45" y="57"/>
                    </a:cubicBezTo>
                    <a:cubicBezTo>
                      <a:pt x="635" y="290"/>
                      <a:pt x="769" y="980"/>
                      <a:pt x="1214" y="1380"/>
                    </a:cubicBezTo>
                    <a:cubicBezTo>
                      <a:pt x="1214" y="1380"/>
                      <a:pt x="1224" y="1391"/>
                      <a:pt x="1247" y="1391"/>
                    </a:cubicBezTo>
                    <a:cubicBezTo>
                      <a:pt x="1280" y="1391"/>
                      <a:pt x="1325" y="1358"/>
                      <a:pt x="1291" y="1325"/>
                    </a:cubicBezTo>
                    <a:cubicBezTo>
                      <a:pt x="1191" y="1202"/>
                      <a:pt x="1091" y="1080"/>
                      <a:pt x="1002" y="947"/>
                    </a:cubicBezTo>
                    <a:cubicBezTo>
                      <a:pt x="913" y="813"/>
                      <a:pt x="836" y="680"/>
                      <a:pt x="735" y="546"/>
                    </a:cubicBezTo>
                    <a:cubicBezTo>
                      <a:pt x="569" y="312"/>
                      <a:pt x="357" y="101"/>
                      <a:pt x="90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44" name="Google Shape;3344;p8"/>
              <p:cNvSpPr/>
              <p:nvPr/>
            </p:nvSpPr>
            <p:spPr>
              <a:xfrm>
                <a:off x="2155600" y="2311674"/>
                <a:ext cx="31085" cy="36492"/>
              </a:xfrm>
              <a:custGeom>
                <a:avLst/>
                <a:gdLst/>
                <a:ahLst/>
                <a:cxnLst/>
                <a:rect l="l" t="t" r="r" b="b"/>
                <a:pathLst>
                  <a:path w="891" h="1046" extrusionOk="0">
                    <a:moveTo>
                      <a:pt x="56" y="0"/>
                    </a:moveTo>
                    <a:cubicBezTo>
                      <a:pt x="23" y="0"/>
                      <a:pt x="0" y="23"/>
                      <a:pt x="11" y="45"/>
                    </a:cubicBezTo>
                    <a:cubicBezTo>
                      <a:pt x="145" y="423"/>
                      <a:pt x="379" y="812"/>
                      <a:pt x="712" y="1046"/>
                    </a:cubicBezTo>
                    <a:cubicBezTo>
                      <a:pt x="767" y="1046"/>
                      <a:pt x="823" y="1046"/>
                      <a:pt x="890" y="1034"/>
                    </a:cubicBezTo>
                    <a:cubicBezTo>
                      <a:pt x="757" y="957"/>
                      <a:pt x="634" y="856"/>
                      <a:pt x="523" y="745"/>
                    </a:cubicBezTo>
                    <a:cubicBezTo>
                      <a:pt x="334" y="534"/>
                      <a:pt x="201" y="290"/>
                      <a:pt x="100" y="23"/>
                    </a:cubicBezTo>
                    <a:cubicBezTo>
                      <a:pt x="89" y="11"/>
                      <a:pt x="67" y="0"/>
                      <a:pt x="56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45" name="Google Shape;3345;p8"/>
              <p:cNvSpPr/>
              <p:nvPr/>
            </p:nvSpPr>
            <p:spPr>
              <a:xfrm>
                <a:off x="2122596" y="2301173"/>
                <a:ext cx="50098" cy="46610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1336" extrusionOk="0">
                    <a:moveTo>
                      <a:pt x="34" y="1"/>
                    </a:moveTo>
                    <a:cubicBezTo>
                      <a:pt x="23" y="1"/>
                      <a:pt x="1" y="12"/>
                      <a:pt x="12" y="23"/>
                    </a:cubicBezTo>
                    <a:cubicBezTo>
                      <a:pt x="390" y="423"/>
                      <a:pt x="724" y="979"/>
                      <a:pt x="1202" y="1291"/>
                    </a:cubicBezTo>
                    <a:cubicBezTo>
                      <a:pt x="1280" y="1313"/>
                      <a:pt x="1358" y="1335"/>
                      <a:pt x="1436" y="1335"/>
                    </a:cubicBezTo>
                    <a:cubicBezTo>
                      <a:pt x="868" y="1035"/>
                      <a:pt x="502" y="457"/>
                      <a:pt x="57" y="12"/>
                    </a:cubicBezTo>
                    <a:cubicBezTo>
                      <a:pt x="45" y="1"/>
                      <a:pt x="45" y="1"/>
                      <a:pt x="34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46" name="Google Shape;3346;p8"/>
              <p:cNvSpPr/>
              <p:nvPr/>
            </p:nvSpPr>
            <p:spPr>
              <a:xfrm>
                <a:off x="2161810" y="2189495"/>
                <a:ext cx="175414" cy="158808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4552" extrusionOk="0">
                    <a:moveTo>
                      <a:pt x="4296" y="0"/>
                    </a:moveTo>
                    <a:cubicBezTo>
                      <a:pt x="4263" y="0"/>
                      <a:pt x="4208" y="8"/>
                      <a:pt x="4116" y="21"/>
                    </a:cubicBezTo>
                    <a:cubicBezTo>
                      <a:pt x="3793" y="65"/>
                      <a:pt x="3148" y="332"/>
                      <a:pt x="2925" y="710"/>
                    </a:cubicBezTo>
                    <a:cubicBezTo>
                      <a:pt x="2703" y="1100"/>
                      <a:pt x="2470" y="1968"/>
                      <a:pt x="2191" y="2089"/>
                    </a:cubicBezTo>
                    <a:cubicBezTo>
                      <a:pt x="1913" y="2212"/>
                      <a:pt x="1357" y="2145"/>
                      <a:pt x="1001" y="2267"/>
                    </a:cubicBezTo>
                    <a:cubicBezTo>
                      <a:pt x="780" y="2350"/>
                      <a:pt x="606" y="2373"/>
                      <a:pt x="468" y="2373"/>
                    </a:cubicBezTo>
                    <a:cubicBezTo>
                      <a:pt x="385" y="2373"/>
                      <a:pt x="315" y="2365"/>
                      <a:pt x="256" y="2356"/>
                    </a:cubicBezTo>
                    <a:cubicBezTo>
                      <a:pt x="216" y="2351"/>
                      <a:pt x="181" y="2348"/>
                      <a:pt x="151" y="2348"/>
                    </a:cubicBezTo>
                    <a:cubicBezTo>
                      <a:pt x="52" y="2348"/>
                      <a:pt x="0" y="2383"/>
                      <a:pt x="0" y="2501"/>
                    </a:cubicBezTo>
                    <a:cubicBezTo>
                      <a:pt x="0" y="2657"/>
                      <a:pt x="56" y="2813"/>
                      <a:pt x="56" y="3146"/>
                    </a:cubicBezTo>
                    <a:cubicBezTo>
                      <a:pt x="45" y="3480"/>
                      <a:pt x="78" y="3569"/>
                      <a:pt x="411" y="3891"/>
                    </a:cubicBezTo>
                    <a:cubicBezTo>
                      <a:pt x="717" y="4197"/>
                      <a:pt x="882" y="4551"/>
                      <a:pt x="1229" y="4551"/>
                    </a:cubicBezTo>
                    <a:cubicBezTo>
                      <a:pt x="1249" y="4551"/>
                      <a:pt x="1269" y="4550"/>
                      <a:pt x="1291" y="4548"/>
                    </a:cubicBezTo>
                    <a:cubicBezTo>
                      <a:pt x="1656" y="4517"/>
                      <a:pt x="2412" y="4320"/>
                      <a:pt x="2819" y="4320"/>
                    </a:cubicBezTo>
                    <a:cubicBezTo>
                      <a:pt x="2858" y="4320"/>
                      <a:pt x="2893" y="4322"/>
                      <a:pt x="2925" y="4325"/>
                    </a:cubicBezTo>
                    <a:cubicBezTo>
                      <a:pt x="2960" y="4330"/>
                      <a:pt x="2996" y="4332"/>
                      <a:pt x="3031" y="4332"/>
                    </a:cubicBezTo>
                    <a:cubicBezTo>
                      <a:pt x="3365" y="4332"/>
                      <a:pt x="3693" y="4154"/>
                      <a:pt x="3804" y="4002"/>
                    </a:cubicBezTo>
                    <a:cubicBezTo>
                      <a:pt x="4171" y="3480"/>
                      <a:pt x="4504" y="3624"/>
                      <a:pt x="4716" y="2868"/>
                    </a:cubicBezTo>
                    <a:cubicBezTo>
                      <a:pt x="4927" y="2112"/>
                      <a:pt x="5028" y="1634"/>
                      <a:pt x="4939" y="1200"/>
                    </a:cubicBezTo>
                    <a:cubicBezTo>
                      <a:pt x="4850" y="777"/>
                      <a:pt x="4482" y="477"/>
                      <a:pt x="4383" y="232"/>
                    </a:cubicBezTo>
                    <a:cubicBezTo>
                      <a:pt x="4318" y="55"/>
                      <a:pt x="4382" y="0"/>
                      <a:pt x="4296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47" name="Google Shape;3347;p8"/>
              <p:cNvSpPr/>
              <p:nvPr/>
            </p:nvSpPr>
            <p:spPr>
              <a:xfrm>
                <a:off x="2204479" y="2222011"/>
                <a:ext cx="132747" cy="123851"/>
              </a:xfrm>
              <a:custGeom>
                <a:avLst/>
                <a:gdLst/>
                <a:ahLst/>
                <a:cxnLst/>
                <a:rect l="l" t="t" r="r" b="b"/>
                <a:pathLst>
                  <a:path w="3805" h="3550" extrusionOk="0">
                    <a:moveTo>
                      <a:pt x="3615" y="1"/>
                    </a:moveTo>
                    <a:cubicBezTo>
                      <a:pt x="3426" y="23"/>
                      <a:pt x="3237" y="67"/>
                      <a:pt x="3081" y="168"/>
                    </a:cubicBezTo>
                    <a:cubicBezTo>
                      <a:pt x="2837" y="324"/>
                      <a:pt x="2681" y="591"/>
                      <a:pt x="2403" y="680"/>
                    </a:cubicBezTo>
                    <a:cubicBezTo>
                      <a:pt x="2336" y="713"/>
                      <a:pt x="2258" y="713"/>
                      <a:pt x="2191" y="746"/>
                    </a:cubicBezTo>
                    <a:cubicBezTo>
                      <a:pt x="2136" y="779"/>
                      <a:pt x="2080" y="824"/>
                      <a:pt x="2047" y="868"/>
                    </a:cubicBezTo>
                    <a:cubicBezTo>
                      <a:pt x="1925" y="1002"/>
                      <a:pt x="1847" y="1147"/>
                      <a:pt x="1803" y="1313"/>
                    </a:cubicBezTo>
                    <a:cubicBezTo>
                      <a:pt x="1769" y="1424"/>
                      <a:pt x="1747" y="1558"/>
                      <a:pt x="1691" y="1658"/>
                    </a:cubicBezTo>
                    <a:cubicBezTo>
                      <a:pt x="1513" y="1914"/>
                      <a:pt x="1113" y="1891"/>
                      <a:pt x="868" y="2092"/>
                    </a:cubicBezTo>
                    <a:cubicBezTo>
                      <a:pt x="757" y="2192"/>
                      <a:pt x="679" y="2326"/>
                      <a:pt x="612" y="2459"/>
                    </a:cubicBezTo>
                    <a:cubicBezTo>
                      <a:pt x="568" y="2559"/>
                      <a:pt x="512" y="2659"/>
                      <a:pt x="401" y="2670"/>
                    </a:cubicBezTo>
                    <a:cubicBezTo>
                      <a:pt x="390" y="2674"/>
                      <a:pt x="379" y="2675"/>
                      <a:pt x="368" y="2675"/>
                    </a:cubicBezTo>
                    <a:cubicBezTo>
                      <a:pt x="345" y="2675"/>
                      <a:pt x="323" y="2670"/>
                      <a:pt x="301" y="2670"/>
                    </a:cubicBezTo>
                    <a:cubicBezTo>
                      <a:pt x="277" y="2662"/>
                      <a:pt x="260" y="2655"/>
                      <a:pt x="239" y="2655"/>
                    </a:cubicBezTo>
                    <a:cubicBezTo>
                      <a:pt x="231" y="2655"/>
                      <a:pt x="222" y="2656"/>
                      <a:pt x="212" y="2659"/>
                    </a:cubicBezTo>
                    <a:cubicBezTo>
                      <a:pt x="112" y="2659"/>
                      <a:pt x="45" y="2748"/>
                      <a:pt x="23" y="2837"/>
                    </a:cubicBezTo>
                    <a:cubicBezTo>
                      <a:pt x="1" y="2926"/>
                      <a:pt x="23" y="3026"/>
                      <a:pt x="56" y="3115"/>
                    </a:cubicBezTo>
                    <a:cubicBezTo>
                      <a:pt x="134" y="3304"/>
                      <a:pt x="290" y="3460"/>
                      <a:pt x="468" y="3549"/>
                    </a:cubicBezTo>
                    <a:cubicBezTo>
                      <a:pt x="837" y="3481"/>
                      <a:pt x="1299" y="3387"/>
                      <a:pt x="1588" y="3387"/>
                    </a:cubicBezTo>
                    <a:cubicBezTo>
                      <a:pt x="1630" y="3387"/>
                      <a:pt x="1668" y="3389"/>
                      <a:pt x="1702" y="3393"/>
                    </a:cubicBezTo>
                    <a:cubicBezTo>
                      <a:pt x="1737" y="3398"/>
                      <a:pt x="1773" y="3400"/>
                      <a:pt x="1808" y="3400"/>
                    </a:cubicBezTo>
                    <a:cubicBezTo>
                      <a:pt x="2142" y="3400"/>
                      <a:pt x="2470" y="3222"/>
                      <a:pt x="2581" y="3070"/>
                    </a:cubicBezTo>
                    <a:cubicBezTo>
                      <a:pt x="2948" y="2548"/>
                      <a:pt x="3281" y="2692"/>
                      <a:pt x="3493" y="1936"/>
                    </a:cubicBezTo>
                    <a:cubicBezTo>
                      <a:pt x="3704" y="1180"/>
                      <a:pt x="3805" y="702"/>
                      <a:pt x="3716" y="268"/>
                    </a:cubicBezTo>
                    <a:cubicBezTo>
                      <a:pt x="3693" y="179"/>
                      <a:pt x="3660" y="79"/>
                      <a:pt x="3615" y="1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48" name="Google Shape;3348;p8"/>
              <p:cNvSpPr/>
              <p:nvPr/>
            </p:nvSpPr>
            <p:spPr>
              <a:xfrm>
                <a:off x="2194012" y="2290706"/>
                <a:ext cx="14757" cy="2644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758" extrusionOk="0">
                    <a:moveTo>
                      <a:pt x="22" y="1"/>
                    </a:moveTo>
                    <a:cubicBezTo>
                      <a:pt x="12" y="1"/>
                      <a:pt x="0" y="11"/>
                      <a:pt x="0" y="23"/>
                    </a:cubicBezTo>
                    <a:cubicBezTo>
                      <a:pt x="111" y="278"/>
                      <a:pt x="223" y="535"/>
                      <a:pt x="368" y="757"/>
                    </a:cubicBezTo>
                    <a:cubicBezTo>
                      <a:pt x="390" y="746"/>
                      <a:pt x="412" y="723"/>
                      <a:pt x="423" y="713"/>
                    </a:cubicBezTo>
                    <a:cubicBezTo>
                      <a:pt x="279" y="501"/>
                      <a:pt x="156" y="256"/>
                      <a:pt x="56" y="11"/>
                    </a:cubicBezTo>
                    <a:cubicBezTo>
                      <a:pt x="45" y="1"/>
                      <a:pt x="34" y="1"/>
                      <a:pt x="22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49" name="Google Shape;3349;p8"/>
              <p:cNvSpPr/>
              <p:nvPr/>
            </p:nvSpPr>
            <p:spPr>
              <a:xfrm>
                <a:off x="2239402" y="2341538"/>
                <a:ext cx="4710" cy="1221"/>
              </a:xfrm>
              <a:custGeom>
                <a:avLst/>
                <a:gdLst/>
                <a:ahLst/>
                <a:cxnLst/>
                <a:rect l="l" t="t" r="r" b="b"/>
                <a:pathLst>
                  <a:path w="135" h="35" extrusionOk="0">
                    <a:moveTo>
                      <a:pt x="134" y="0"/>
                    </a:moveTo>
                    <a:lnTo>
                      <a:pt x="1" y="34"/>
                    </a:lnTo>
                    <a:lnTo>
                      <a:pt x="1" y="34"/>
                    </a:ln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50" name="Google Shape;3350;p8"/>
              <p:cNvSpPr/>
              <p:nvPr/>
            </p:nvSpPr>
            <p:spPr>
              <a:xfrm>
                <a:off x="2239402" y="2341538"/>
                <a:ext cx="4710" cy="1221"/>
              </a:xfrm>
              <a:custGeom>
                <a:avLst/>
                <a:gdLst/>
                <a:ahLst/>
                <a:cxnLst/>
                <a:rect l="l" t="t" r="r" b="b"/>
                <a:pathLst>
                  <a:path w="135" h="35" extrusionOk="0">
                    <a:moveTo>
                      <a:pt x="134" y="0"/>
                    </a:moveTo>
                    <a:lnTo>
                      <a:pt x="1" y="34"/>
                    </a:lnTo>
                    <a:lnTo>
                      <a:pt x="1" y="34"/>
                    </a:ln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51" name="Google Shape;3351;p8"/>
              <p:cNvSpPr/>
              <p:nvPr/>
            </p:nvSpPr>
            <p:spPr>
              <a:xfrm>
                <a:off x="2206816" y="2315547"/>
                <a:ext cx="37295" cy="27212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80" extrusionOk="0">
                    <a:moveTo>
                      <a:pt x="56" y="1"/>
                    </a:moveTo>
                    <a:cubicBezTo>
                      <a:pt x="45" y="11"/>
                      <a:pt x="23" y="34"/>
                      <a:pt x="1" y="45"/>
                    </a:cubicBezTo>
                    <a:cubicBezTo>
                      <a:pt x="78" y="156"/>
                      <a:pt x="167" y="256"/>
                      <a:pt x="256" y="356"/>
                    </a:cubicBezTo>
                    <a:cubicBezTo>
                      <a:pt x="456" y="534"/>
                      <a:pt x="712" y="634"/>
                      <a:pt x="935" y="779"/>
                    </a:cubicBezTo>
                    <a:lnTo>
                      <a:pt x="1068" y="745"/>
                    </a:lnTo>
                    <a:cubicBezTo>
                      <a:pt x="857" y="601"/>
                      <a:pt x="567" y="501"/>
                      <a:pt x="379" y="345"/>
                    </a:cubicBezTo>
                    <a:cubicBezTo>
                      <a:pt x="256" y="245"/>
                      <a:pt x="145" y="134"/>
                      <a:pt x="56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52" name="Google Shape;3352;p8"/>
              <p:cNvSpPr/>
              <p:nvPr/>
            </p:nvSpPr>
            <p:spPr>
              <a:xfrm>
                <a:off x="2185465" y="2303510"/>
                <a:ext cx="26061" cy="34957"/>
              </a:xfrm>
              <a:custGeom>
                <a:avLst/>
                <a:gdLst/>
                <a:ahLst/>
                <a:cxnLst/>
                <a:rect l="l" t="t" r="r" b="b"/>
                <a:pathLst>
                  <a:path w="747" h="1002" extrusionOk="0">
                    <a:moveTo>
                      <a:pt x="56" y="0"/>
                    </a:moveTo>
                    <a:cubicBezTo>
                      <a:pt x="34" y="0"/>
                      <a:pt x="0" y="23"/>
                      <a:pt x="12" y="45"/>
                    </a:cubicBezTo>
                    <a:cubicBezTo>
                      <a:pt x="101" y="401"/>
                      <a:pt x="346" y="690"/>
                      <a:pt x="635" y="924"/>
                    </a:cubicBezTo>
                    <a:cubicBezTo>
                      <a:pt x="668" y="946"/>
                      <a:pt x="702" y="979"/>
                      <a:pt x="746" y="1001"/>
                    </a:cubicBezTo>
                    <a:cubicBezTo>
                      <a:pt x="690" y="935"/>
                      <a:pt x="635" y="857"/>
                      <a:pt x="601" y="779"/>
                    </a:cubicBezTo>
                    <a:cubicBezTo>
                      <a:pt x="601" y="768"/>
                      <a:pt x="590" y="757"/>
                      <a:pt x="590" y="746"/>
                    </a:cubicBezTo>
                    <a:cubicBezTo>
                      <a:pt x="379" y="546"/>
                      <a:pt x="201" y="312"/>
                      <a:pt x="89" y="34"/>
                    </a:cubicBezTo>
                    <a:cubicBezTo>
                      <a:pt x="89" y="12"/>
                      <a:pt x="67" y="0"/>
                      <a:pt x="56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53" name="Google Shape;3353;p8"/>
              <p:cNvSpPr/>
              <p:nvPr/>
            </p:nvSpPr>
            <p:spPr>
              <a:xfrm>
                <a:off x="2226598" y="2344643"/>
                <a:ext cx="1570" cy="419"/>
              </a:xfrm>
              <a:custGeom>
                <a:avLst/>
                <a:gdLst/>
                <a:ahLst/>
                <a:cxnLst/>
                <a:rect l="l" t="t" r="r" b="b"/>
                <a:pathLst>
                  <a:path w="45" h="12" extrusionOk="0">
                    <a:moveTo>
                      <a:pt x="45" y="0"/>
                    </a:moveTo>
                    <a:cubicBezTo>
                      <a:pt x="34" y="0"/>
                      <a:pt x="12" y="0"/>
                      <a:pt x="0" y="12"/>
                    </a:cubicBezTo>
                    <a:cubicBezTo>
                      <a:pt x="12" y="0"/>
                      <a:pt x="34" y="0"/>
                      <a:pt x="45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54" name="Google Shape;3354;p8"/>
              <p:cNvSpPr/>
              <p:nvPr/>
            </p:nvSpPr>
            <p:spPr>
              <a:xfrm>
                <a:off x="2222726" y="2344643"/>
                <a:ext cx="5442" cy="802"/>
              </a:xfrm>
              <a:custGeom>
                <a:avLst/>
                <a:gdLst/>
                <a:ahLst/>
                <a:cxnLst/>
                <a:rect l="l" t="t" r="r" b="b"/>
                <a:pathLst>
                  <a:path w="156" h="23" extrusionOk="0">
                    <a:moveTo>
                      <a:pt x="156" y="0"/>
                    </a:moveTo>
                    <a:cubicBezTo>
                      <a:pt x="146" y="0"/>
                      <a:pt x="127" y="0"/>
                      <a:pt x="115" y="9"/>
                    </a:cubicBezTo>
                    <a:lnTo>
                      <a:pt x="115" y="9"/>
                    </a:lnTo>
                    <a:cubicBezTo>
                      <a:pt x="128" y="6"/>
                      <a:pt x="142" y="3"/>
                      <a:pt x="156" y="0"/>
                    </a:cubicBezTo>
                    <a:close/>
                    <a:moveTo>
                      <a:pt x="115" y="9"/>
                    </a:moveTo>
                    <a:cubicBezTo>
                      <a:pt x="109" y="10"/>
                      <a:pt x="103" y="11"/>
                      <a:pt x="97" y="12"/>
                    </a:cubicBezTo>
                    <a:lnTo>
                      <a:pt x="97" y="12"/>
                    </a:lnTo>
                    <a:cubicBezTo>
                      <a:pt x="102" y="12"/>
                      <a:pt x="106" y="12"/>
                      <a:pt x="111" y="12"/>
                    </a:cubicBezTo>
                    <a:cubicBezTo>
                      <a:pt x="112" y="11"/>
                      <a:pt x="114" y="10"/>
                      <a:pt x="115" y="9"/>
                    </a:cubicBezTo>
                    <a:close/>
                    <a:moveTo>
                      <a:pt x="97" y="12"/>
                    </a:moveTo>
                    <a:cubicBezTo>
                      <a:pt x="68" y="15"/>
                      <a:pt x="38" y="23"/>
                      <a:pt x="0" y="23"/>
                    </a:cubicBezTo>
                    <a:cubicBezTo>
                      <a:pt x="35" y="23"/>
                      <a:pt x="65" y="18"/>
                      <a:pt x="97" y="12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55" name="Google Shape;3355;p8"/>
              <p:cNvSpPr/>
              <p:nvPr/>
            </p:nvSpPr>
            <p:spPr>
              <a:xfrm>
                <a:off x="2206049" y="2329502"/>
                <a:ext cx="22119" cy="15944"/>
              </a:xfrm>
              <a:custGeom>
                <a:avLst/>
                <a:gdLst/>
                <a:ahLst/>
                <a:cxnLst/>
                <a:rect l="l" t="t" r="r" b="b"/>
                <a:pathLst>
                  <a:path w="634" h="457" extrusionOk="0">
                    <a:moveTo>
                      <a:pt x="0" y="1"/>
                    </a:moveTo>
                    <a:cubicBezTo>
                      <a:pt x="0" y="12"/>
                      <a:pt x="11" y="23"/>
                      <a:pt x="11" y="34"/>
                    </a:cubicBezTo>
                    <a:cubicBezTo>
                      <a:pt x="45" y="112"/>
                      <a:pt x="100" y="190"/>
                      <a:pt x="156" y="256"/>
                    </a:cubicBezTo>
                    <a:cubicBezTo>
                      <a:pt x="256" y="335"/>
                      <a:pt x="367" y="401"/>
                      <a:pt x="478" y="457"/>
                    </a:cubicBezTo>
                    <a:cubicBezTo>
                      <a:pt x="534" y="457"/>
                      <a:pt x="579" y="446"/>
                      <a:pt x="634" y="434"/>
                    </a:cubicBezTo>
                    <a:cubicBezTo>
                      <a:pt x="478" y="345"/>
                      <a:pt x="312" y="256"/>
                      <a:pt x="167" y="145"/>
                    </a:cubicBezTo>
                    <a:cubicBezTo>
                      <a:pt x="112" y="101"/>
                      <a:pt x="55" y="56"/>
                      <a:pt x="0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56" name="Google Shape;3356;p8"/>
              <p:cNvSpPr/>
              <p:nvPr/>
            </p:nvSpPr>
            <p:spPr>
              <a:xfrm>
                <a:off x="2303039" y="2210009"/>
                <a:ext cx="8966" cy="19432"/>
              </a:xfrm>
              <a:custGeom>
                <a:avLst/>
                <a:gdLst/>
                <a:ahLst/>
                <a:cxnLst/>
                <a:rect l="l" t="t" r="r" b="b"/>
                <a:pathLst>
                  <a:path w="257" h="557" extrusionOk="0">
                    <a:moveTo>
                      <a:pt x="45" y="0"/>
                    </a:moveTo>
                    <a:cubicBezTo>
                      <a:pt x="23" y="0"/>
                      <a:pt x="1" y="11"/>
                      <a:pt x="12" y="23"/>
                    </a:cubicBezTo>
                    <a:cubicBezTo>
                      <a:pt x="68" y="201"/>
                      <a:pt x="134" y="379"/>
                      <a:pt x="189" y="556"/>
                    </a:cubicBezTo>
                    <a:cubicBezTo>
                      <a:pt x="212" y="545"/>
                      <a:pt x="234" y="534"/>
                      <a:pt x="256" y="512"/>
                    </a:cubicBezTo>
                    <a:cubicBezTo>
                      <a:pt x="201" y="345"/>
                      <a:pt x="134" y="178"/>
                      <a:pt x="78" y="11"/>
                    </a:cubicBezTo>
                    <a:cubicBezTo>
                      <a:pt x="68" y="0"/>
                      <a:pt x="56" y="0"/>
                      <a:pt x="45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57" name="Google Shape;3357;p8"/>
              <p:cNvSpPr/>
              <p:nvPr/>
            </p:nvSpPr>
            <p:spPr>
              <a:xfrm>
                <a:off x="2299550" y="2315930"/>
                <a:ext cx="7780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223" h="201" extrusionOk="0">
                    <a:moveTo>
                      <a:pt x="223" y="0"/>
                    </a:moveTo>
                    <a:lnTo>
                      <a:pt x="223" y="0"/>
                    </a:lnTo>
                    <a:cubicBezTo>
                      <a:pt x="184" y="33"/>
                      <a:pt x="142" y="69"/>
                      <a:pt x="98" y="108"/>
                    </a:cubicBezTo>
                    <a:lnTo>
                      <a:pt x="98" y="108"/>
                    </a:lnTo>
                    <a:cubicBezTo>
                      <a:pt x="106" y="102"/>
                      <a:pt x="115" y="96"/>
                      <a:pt x="123" y="89"/>
                    </a:cubicBezTo>
                    <a:cubicBezTo>
                      <a:pt x="156" y="56"/>
                      <a:pt x="190" y="34"/>
                      <a:pt x="223" y="0"/>
                    </a:cubicBezTo>
                    <a:close/>
                    <a:moveTo>
                      <a:pt x="98" y="108"/>
                    </a:moveTo>
                    <a:cubicBezTo>
                      <a:pt x="62" y="136"/>
                      <a:pt x="28" y="164"/>
                      <a:pt x="0" y="200"/>
                    </a:cubicBezTo>
                    <a:cubicBezTo>
                      <a:pt x="33" y="168"/>
                      <a:pt x="66" y="137"/>
                      <a:pt x="98" y="108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58" name="Google Shape;3358;p8"/>
              <p:cNvSpPr/>
              <p:nvPr/>
            </p:nvSpPr>
            <p:spPr>
              <a:xfrm>
                <a:off x="2299550" y="2319035"/>
                <a:ext cx="4326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124" h="112" extrusionOk="0">
                    <a:moveTo>
                      <a:pt x="123" y="0"/>
                    </a:moveTo>
                    <a:cubicBezTo>
                      <a:pt x="79" y="34"/>
                      <a:pt x="34" y="67"/>
                      <a:pt x="0" y="111"/>
                    </a:cubicBezTo>
                    <a:lnTo>
                      <a:pt x="0" y="111"/>
                    </a:lnTo>
                    <a:cubicBezTo>
                      <a:pt x="34" y="67"/>
                      <a:pt x="79" y="34"/>
                      <a:pt x="123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59" name="Google Shape;3359;p8"/>
              <p:cNvSpPr/>
              <p:nvPr/>
            </p:nvSpPr>
            <p:spPr>
              <a:xfrm>
                <a:off x="2298399" y="2227837"/>
                <a:ext cx="24875" cy="95103"/>
              </a:xfrm>
              <a:custGeom>
                <a:avLst/>
                <a:gdLst/>
                <a:ahLst/>
                <a:cxnLst/>
                <a:rect l="l" t="t" r="r" b="b"/>
                <a:pathLst>
                  <a:path w="713" h="2726" extrusionOk="0">
                    <a:moveTo>
                      <a:pt x="389" y="1"/>
                    </a:moveTo>
                    <a:cubicBezTo>
                      <a:pt x="367" y="23"/>
                      <a:pt x="345" y="34"/>
                      <a:pt x="322" y="45"/>
                    </a:cubicBezTo>
                    <a:cubicBezTo>
                      <a:pt x="423" y="368"/>
                      <a:pt x="500" y="691"/>
                      <a:pt x="534" y="1024"/>
                    </a:cubicBezTo>
                    <a:cubicBezTo>
                      <a:pt x="556" y="1280"/>
                      <a:pt x="534" y="1524"/>
                      <a:pt x="468" y="1769"/>
                    </a:cubicBezTo>
                    <a:cubicBezTo>
                      <a:pt x="401" y="1991"/>
                      <a:pt x="300" y="2203"/>
                      <a:pt x="201" y="2403"/>
                    </a:cubicBezTo>
                    <a:cubicBezTo>
                      <a:pt x="192" y="2419"/>
                      <a:pt x="185" y="2429"/>
                      <a:pt x="181" y="2441"/>
                    </a:cubicBezTo>
                    <a:lnTo>
                      <a:pt x="181" y="2441"/>
                    </a:lnTo>
                    <a:cubicBezTo>
                      <a:pt x="255" y="1925"/>
                      <a:pt x="199" y="1397"/>
                      <a:pt x="33" y="901"/>
                    </a:cubicBezTo>
                    <a:cubicBezTo>
                      <a:pt x="33" y="901"/>
                      <a:pt x="23" y="891"/>
                      <a:pt x="11" y="891"/>
                    </a:cubicBezTo>
                    <a:cubicBezTo>
                      <a:pt x="0" y="891"/>
                      <a:pt x="0" y="901"/>
                      <a:pt x="0" y="913"/>
                    </a:cubicBezTo>
                    <a:cubicBezTo>
                      <a:pt x="100" y="1247"/>
                      <a:pt x="145" y="1591"/>
                      <a:pt x="134" y="1936"/>
                    </a:cubicBezTo>
                    <a:cubicBezTo>
                      <a:pt x="134" y="2203"/>
                      <a:pt x="89" y="2470"/>
                      <a:pt x="33" y="2725"/>
                    </a:cubicBezTo>
                    <a:cubicBezTo>
                      <a:pt x="67" y="2681"/>
                      <a:pt x="112" y="2648"/>
                      <a:pt x="156" y="2614"/>
                    </a:cubicBezTo>
                    <a:cubicBezTo>
                      <a:pt x="189" y="2581"/>
                      <a:pt x="223" y="2559"/>
                      <a:pt x="256" y="2525"/>
                    </a:cubicBezTo>
                    <a:cubicBezTo>
                      <a:pt x="267" y="2515"/>
                      <a:pt x="278" y="2492"/>
                      <a:pt x="290" y="2481"/>
                    </a:cubicBezTo>
                    <a:cubicBezTo>
                      <a:pt x="379" y="2270"/>
                      <a:pt x="490" y="2058"/>
                      <a:pt x="556" y="1825"/>
                    </a:cubicBezTo>
                    <a:cubicBezTo>
                      <a:pt x="712" y="1336"/>
                      <a:pt x="623" y="824"/>
                      <a:pt x="490" y="345"/>
                    </a:cubicBezTo>
                    <a:cubicBezTo>
                      <a:pt x="456" y="234"/>
                      <a:pt x="423" y="112"/>
                      <a:pt x="389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60" name="Google Shape;3360;p8"/>
              <p:cNvSpPr/>
              <p:nvPr/>
            </p:nvSpPr>
            <p:spPr>
              <a:xfrm>
                <a:off x="2262708" y="2340387"/>
                <a:ext cx="1570" cy="35"/>
              </a:xfrm>
              <a:custGeom>
                <a:avLst/>
                <a:gdLst/>
                <a:ahLst/>
                <a:cxnLst/>
                <a:rect l="l" t="t" r="r" b="b"/>
                <a:pathLst>
                  <a:path w="45" h="1" extrusionOk="0">
                    <a:moveTo>
                      <a:pt x="33" y="0"/>
                    </a:moveTo>
                    <a:lnTo>
                      <a:pt x="45" y="0"/>
                    </a:lnTo>
                    <a:lnTo>
                      <a:pt x="33" y="0"/>
                    </a:lnTo>
                    <a:close/>
                    <a:moveTo>
                      <a:pt x="33" y="0"/>
                    </a:moveTo>
                    <a:lnTo>
                      <a:pt x="33" y="0"/>
                    </a:lnTo>
                    <a:lnTo>
                      <a:pt x="3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61" name="Google Shape;3361;p8"/>
              <p:cNvSpPr/>
              <p:nvPr/>
            </p:nvSpPr>
            <p:spPr>
              <a:xfrm>
                <a:off x="2216515" y="2276751"/>
                <a:ext cx="14757" cy="24072"/>
              </a:xfrm>
              <a:custGeom>
                <a:avLst/>
                <a:gdLst/>
                <a:ahLst/>
                <a:cxnLst/>
                <a:rect l="l" t="t" r="r" b="b"/>
                <a:pathLst>
                  <a:path w="423" h="690" extrusionOk="0">
                    <a:moveTo>
                      <a:pt x="45" y="0"/>
                    </a:moveTo>
                    <a:cubicBezTo>
                      <a:pt x="22" y="0"/>
                      <a:pt x="12" y="0"/>
                      <a:pt x="12" y="23"/>
                    </a:cubicBezTo>
                    <a:cubicBezTo>
                      <a:pt x="0" y="245"/>
                      <a:pt x="156" y="434"/>
                      <a:pt x="289" y="589"/>
                    </a:cubicBezTo>
                    <a:cubicBezTo>
                      <a:pt x="323" y="623"/>
                      <a:pt x="345" y="656"/>
                      <a:pt x="378" y="690"/>
                    </a:cubicBezTo>
                    <a:cubicBezTo>
                      <a:pt x="390" y="668"/>
                      <a:pt x="412" y="645"/>
                      <a:pt x="423" y="623"/>
                    </a:cubicBezTo>
                    <a:cubicBezTo>
                      <a:pt x="267" y="467"/>
                      <a:pt x="78" y="256"/>
                      <a:pt x="78" y="23"/>
                    </a:cubicBezTo>
                    <a:cubicBezTo>
                      <a:pt x="78" y="0"/>
                      <a:pt x="56" y="0"/>
                      <a:pt x="45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62" name="Google Shape;3362;p8"/>
              <p:cNvSpPr/>
              <p:nvPr/>
            </p:nvSpPr>
            <p:spPr>
              <a:xfrm>
                <a:off x="2229703" y="2298486"/>
                <a:ext cx="36911" cy="41935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1202" extrusionOk="0">
                    <a:moveTo>
                      <a:pt x="45" y="0"/>
                    </a:moveTo>
                    <a:cubicBezTo>
                      <a:pt x="34" y="22"/>
                      <a:pt x="12" y="45"/>
                      <a:pt x="0" y="67"/>
                    </a:cubicBezTo>
                    <a:cubicBezTo>
                      <a:pt x="123" y="189"/>
                      <a:pt x="257" y="312"/>
                      <a:pt x="378" y="423"/>
                    </a:cubicBezTo>
                    <a:cubicBezTo>
                      <a:pt x="623" y="645"/>
                      <a:pt x="846" y="890"/>
                      <a:pt x="946" y="1201"/>
                    </a:cubicBezTo>
                    <a:lnTo>
                      <a:pt x="1057" y="1201"/>
                    </a:lnTo>
                    <a:cubicBezTo>
                      <a:pt x="968" y="912"/>
                      <a:pt x="757" y="656"/>
                      <a:pt x="546" y="456"/>
                    </a:cubicBezTo>
                    <a:cubicBezTo>
                      <a:pt x="378" y="312"/>
                      <a:pt x="201" y="167"/>
                      <a:pt x="45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63" name="Google Shape;3363;p8"/>
              <p:cNvSpPr/>
              <p:nvPr/>
            </p:nvSpPr>
            <p:spPr>
              <a:xfrm>
                <a:off x="2247182" y="2340771"/>
                <a:ext cx="3489" cy="41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12" extrusionOk="0">
                    <a:moveTo>
                      <a:pt x="100" y="0"/>
                    </a:moveTo>
                    <a:cubicBezTo>
                      <a:pt x="67" y="0"/>
                      <a:pt x="33" y="12"/>
                      <a:pt x="0" y="12"/>
                    </a:cubicBezTo>
                    <a:lnTo>
                      <a:pt x="0" y="12"/>
                    </a:lnTo>
                    <a:cubicBezTo>
                      <a:pt x="33" y="12"/>
                      <a:pt x="67" y="0"/>
                      <a:pt x="100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64" name="Google Shape;3364;p8"/>
              <p:cNvSpPr/>
              <p:nvPr/>
            </p:nvSpPr>
            <p:spPr>
              <a:xfrm>
                <a:off x="2247182" y="2340771"/>
                <a:ext cx="3489" cy="41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12" extrusionOk="0">
                    <a:moveTo>
                      <a:pt x="100" y="0"/>
                    </a:moveTo>
                    <a:cubicBezTo>
                      <a:pt x="67" y="0"/>
                      <a:pt x="33" y="12"/>
                      <a:pt x="0" y="12"/>
                    </a:cubicBezTo>
                    <a:lnTo>
                      <a:pt x="0" y="12"/>
                    </a:lnTo>
                    <a:cubicBezTo>
                      <a:pt x="33" y="12"/>
                      <a:pt x="67" y="0"/>
                      <a:pt x="100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65" name="Google Shape;3365;p8"/>
              <p:cNvSpPr/>
              <p:nvPr/>
            </p:nvSpPr>
            <p:spPr>
              <a:xfrm>
                <a:off x="2223493" y="2316314"/>
                <a:ext cx="27177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779" h="713" extrusionOk="0">
                    <a:moveTo>
                      <a:pt x="45" y="1"/>
                    </a:moveTo>
                    <a:cubicBezTo>
                      <a:pt x="34" y="1"/>
                      <a:pt x="23" y="1"/>
                      <a:pt x="12" y="12"/>
                    </a:cubicBezTo>
                    <a:cubicBezTo>
                      <a:pt x="0" y="23"/>
                      <a:pt x="0" y="34"/>
                      <a:pt x="12" y="45"/>
                    </a:cubicBezTo>
                    <a:cubicBezTo>
                      <a:pt x="190" y="157"/>
                      <a:pt x="334" y="290"/>
                      <a:pt x="479" y="446"/>
                    </a:cubicBezTo>
                    <a:cubicBezTo>
                      <a:pt x="546" y="523"/>
                      <a:pt x="623" y="624"/>
                      <a:pt x="679" y="713"/>
                    </a:cubicBezTo>
                    <a:cubicBezTo>
                      <a:pt x="712" y="713"/>
                      <a:pt x="746" y="701"/>
                      <a:pt x="779" y="701"/>
                    </a:cubicBezTo>
                    <a:cubicBezTo>
                      <a:pt x="613" y="412"/>
                      <a:pt x="356" y="179"/>
                      <a:pt x="67" y="12"/>
                    </a:cubicBezTo>
                    <a:cubicBezTo>
                      <a:pt x="67" y="1"/>
                      <a:pt x="56" y="1"/>
                      <a:pt x="45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66" name="Google Shape;3366;p8"/>
              <p:cNvSpPr/>
              <p:nvPr/>
            </p:nvSpPr>
            <p:spPr>
              <a:xfrm>
                <a:off x="2250287" y="2261609"/>
                <a:ext cx="10885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312" h="646" extrusionOk="0">
                    <a:moveTo>
                      <a:pt x="45" y="0"/>
                    </a:moveTo>
                    <a:cubicBezTo>
                      <a:pt x="22" y="0"/>
                      <a:pt x="0" y="22"/>
                      <a:pt x="0" y="45"/>
                    </a:cubicBezTo>
                    <a:cubicBezTo>
                      <a:pt x="45" y="245"/>
                      <a:pt x="111" y="467"/>
                      <a:pt x="245" y="635"/>
                    </a:cubicBezTo>
                    <a:lnTo>
                      <a:pt x="256" y="645"/>
                    </a:lnTo>
                    <a:cubicBezTo>
                      <a:pt x="278" y="623"/>
                      <a:pt x="300" y="612"/>
                      <a:pt x="312" y="590"/>
                    </a:cubicBezTo>
                    <a:cubicBezTo>
                      <a:pt x="267" y="501"/>
                      <a:pt x="223" y="412"/>
                      <a:pt x="189" y="323"/>
                    </a:cubicBezTo>
                    <a:cubicBezTo>
                      <a:pt x="144" y="234"/>
                      <a:pt x="111" y="134"/>
                      <a:pt x="89" y="22"/>
                    </a:cubicBezTo>
                    <a:cubicBezTo>
                      <a:pt x="78" y="12"/>
                      <a:pt x="67" y="0"/>
                      <a:pt x="45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67" name="Google Shape;3367;p8"/>
              <p:cNvSpPr/>
              <p:nvPr/>
            </p:nvSpPr>
            <p:spPr>
              <a:xfrm>
                <a:off x="2259184" y="2282193"/>
                <a:ext cx="2756" cy="1954"/>
              </a:xfrm>
              <a:custGeom>
                <a:avLst/>
                <a:gdLst/>
                <a:ahLst/>
                <a:cxnLst/>
                <a:rect l="l" t="t" r="r" b="b"/>
                <a:pathLst>
                  <a:path w="79" h="56" extrusionOk="0">
                    <a:moveTo>
                      <a:pt x="57" y="0"/>
                    </a:moveTo>
                    <a:cubicBezTo>
                      <a:pt x="45" y="22"/>
                      <a:pt x="23" y="33"/>
                      <a:pt x="1" y="55"/>
                    </a:cubicBezTo>
                    <a:lnTo>
                      <a:pt x="23" y="55"/>
                    </a:lnTo>
                    <a:cubicBezTo>
                      <a:pt x="45" y="55"/>
                      <a:pt x="79" y="45"/>
                      <a:pt x="67" y="22"/>
                    </a:cubicBezTo>
                    <a:cubicBezTo>
                      <a:pt x="57" y="11"/>
                      <a:pt x="57" y="11"/>
                      <a:pt x="57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68" name="Google Shape;3368;p8"/>
              <p:cNvSpPr/>
              <p:nvPr/>
            </p:nvSpPr>
            <p:spPr>
              <a:xfrm>
                <a:off x="2321285" y="2223581"/>
                <a:ext cx="419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" extrusionOk="0">
                    <a:moveTo>
                      <a:pt x="12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69" name="Google Shape;3369;p8"/>
              <p:cNvSpPr/>
              <p:nvPr/>
            </p:nvSpPr>
            <p:spPr>
              <a:xfrm>
                <a:off x="2320483" y="2223581"/>
                <a:ext cx="6245" cy="17095"/>
              </a:xfrm>
              <a:custGeom>
                <a:avLst/>
                <a:gdLst/>
                <a:ahLst/>
                <a:cxnLst/>
                <a:rect l="l" t="t" r="r" b="b"/>
                <a:pathLst>
                  <a:path w="179" h="490" extrusionOk="0">
                    <a:moveTo>
                      <a:pt x="23" y="0"/>
                    </a:moveTo>
                    <a:cubicBezTo>
                      <a:pt x="12" y="12"/>
                      <a:pt x="1" y="22"/>
                      <a:pt x="12" y="34"/>
                    </a:cubicBezTo>
                    <a:cubicBezTo>
                      <a:pt x="57" y="178"/>
                      <a:pt x="90" y="323"/>
                      <a:pt x="112" y="479"/>
                    </a:cubicBezTo>
                    <a:cubicBezTo>
                      <a:pt x="112" y="490"/>
                      <a:pt x="134" y="490"/>
                      <a:pt x="146" y="490"/>
                    </a:cubicBezTo>
                    <a:cubicBezTo>
                      <a:pt x="157" y="490"/>
                      <a:pt x="179" y="490"/>
                      <a:pt x="179" y="467"/>
                    </a:cubicBezTo>
                    <a:cubicBezTo>
                      <a:pt x="146" y="312"/>
                      <a:pt x="112" y="167"/>
                      <a:pt x="68" y="22"/>
                    </a:cubicBezTo>
                    <a:cubicBezTo>
                      <a:pt x="68" y="12"/>
                      <a:pt x="57" y="0"/>
                      <a:pt x="45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70" name="Google Shape;3370;p8"/>
              <p:cNvSpPr/>
              <p:nvPr/>
            </p:nvSpPr>
            <p:spPr>
              <a:xfrm>
                <a:off x="2241740" y="2275983"/>
                <a:ext cx="8164" cy="13571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89" extrusionOk="0">
                    <a:moveTo>
                      <a:pt x="33" y="0"/>
                    </a:moveTo>
                    <a:cubicBezTo>
                      <a:pt x="11" y="0"/>
                      <a:pt x="1" y="11"/>
                      <a:pt x="1" y="33"/>
                    </a:cubicBezTo>
                    <a:cubicBezTo>
                      <a:pt x="23" y="156"/>
                      <a:pt x="67" y="278"/>
                      <a:pt x="122" y="389"/>
                    </a:cubicBezTo>
                    <a:cubicBezTo>
                      <a:pt x="156" y="378"/>
                      <a:pt x="201" y="367"/>
                      <a:pt x="234" y="356"/>
                    </a:cubicBezTo>
                    <a:cubicBezTo>
                      <a:pt x="189" y="245"/>
                      <a:pt x="145" y="134"/>
                      <a:pt x="90" y="22"/>
                    </a:cubicBezTo>
                    <a:cubicBezTo>
                      <a:pt x="78" y="11"/>
                      <a:pt x="56" y="0"/>
                      <a:pt x="33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71" name="Google Shape;3371;p8"/>
              <p:cNvSpPr/>
              <p:nvPr/>
            </p:nvSpPr>
            <p:spPr>
              <a:xfrm>
                <a:off x="2245996" y="2288403"/>
                <a:ext cx="27177" cy="52017"/>
              </a:xfrm>
              <a:custGeom>
                <a:avLst/>
                <a:gdLst/>
                <a:ahLst/>
                <a:cxnLst/>
                <a:rect l="l" t="t" r="r" b="b"/>
                <a:pathLst>
                  <a:path w="779" h="1491" extrusionOk="0">
                    <a:moveTo>
                      <a:pt x="112" y="0"/>
                    </a:moveTo>
                    <a:cubicBezTo>
                      <a:pt x="79" y="11"/>
                      <a:pt x="34" y="22"/>
                      <a:pt x="0" y="33"/>
                    </a:cubicBezTo>
                    <a:cubicBezTo>
                      <a:pt x="23" y="89"/>
                      <a:pt x="45" y="133"/>
                      <a:pt x="67" y="178"/>
                    </a:cubicBezTo>
                    <a:cubicBezTo>
                      <a:pt x="145" y="344"/>
                      <a:pt x="234" y="500"/>
                      <a:pt x="323" y="667"/>
                    </a:cubicBezTo>
                    <a:cubicBezTo>
                      <a:pt x="457" y="934"/>
                      <a:pt x="590" y="1201"/>
                      <a:pt x="657" y="1490"/>
                    </a:cubicBezTo>
                    <a:cubicBezTo>
                      <a:pt x="702" y="1490"/>
                      <a:pt x="746" y="1490"/>
                      <a:pt x="779" y="1479"/>
                    </a:cubicBezTo>
                    <a:cubicBezTo>
                      <a:pt x="712" y="1201"/>
                      <a:pt x="590" y="934"/>
                      <a:pt x="457" y="667"/>
                    </a:cubicBezTo>
                    <a:cubicBezTo>
                      <a:pt x="379" y="500"/>
                      <a:pt x="290" y="344"/>
                      <a:pt x="201" y="178"/>
                    </a:cubicBezTo>
                    <a:cubicBezTo>
                      <a:pt x="168" y="122"/>
                      <a:pt x="145" y="55"/>
                      <a:pt x="112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72" name="Google Shape;3372;p8"/>
              <p:cNvSpPr/>
              <p:nvPr/>
            </p:nvSpPr>
            <p:spPr>
              <a:xfrm>
                <a:off x="2287513" y="2213498"/>
                <a:ext cx="14025" cy="25259"/>
              </a:xfrm>
              <a:custGeom>
                <a:avLst/>
                <a:gdLst/>
                <a:ahLst/>
                <a:cxnLst/>
                <a:rect l="l" t="t" r="r" b="b"/>
                <a:pathLst>
                  <a:path w="402" h="724" extrusionOk="0">
                    <a:moveTo>
                      <a:pt x="34" y="0"/>
                    </a:moveTo>
                    <a:cubicBezTo>
                      <a:pt x="23" y="0"/>
                      <a:pt x="1" y="12"/>
                      <a:pt x="12" y="34"/>
                    </a:cubicBezTo>
                    <a:cubicBezTo>
                      <a:pt x="157" y="245"/>
                      <a:pt x="268" y="479"/>
                      <a:pt x="345" y="723"/>
                    </a:cubicBezTo>
                    <a:lnTo>
                      <a:pt x="401" y="667"/>
                    </a:lnTo>
                    <a:cubicBezTo>
                      <a:pt x="312" y="434"/>
                      <a:pt x="201" y="212"/>
                      <a:pt x="56" y="12"/>
                    </a:cubicBezTo>
                    <a:cubicBezTo>
                      <a:pt x="56" y="12"/>
                      <a:pt x="45" y="0"/>
                      <a:pt x="34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73" name="Google Shape;3373;p8"/>
              <p:cNvSpPr/>
              <p:nvPr/>
            </p:nvSpPr>
            <p:spPr>
              <a:xfrm>
                <a:off x="2299550" y="2236769"/>
                <a:ext cx="7780" cy="31469"/>
              </a:xfrm>
              <a:custGeom>
                <a:avLst/>
                <a:gdLst/>
                <a:ahLst/>
                <a:cxnLst/>
                <a:rect l="l" t="t" r="r" b="b"/>
                <a:pathLst>
                  <a:path w="223" h="902" extrusionOk="0">
                    <a:moveTo>
                      <a:pt x="56" y="0"/>
                    </a:moveTo>
                    <a:lnTo>
                      <a:pt x="0" y="56"/>
                    </a:lnTo>
                    <a:cubicBezTo>
                      <a:pt x="89" y="323"/>
                      <a:pt x="145" y="601"/>
                      <a:pt x="168" y="890"/>
                    </a:cubicBezTo>
                    <a:cubicBezTo>
                      <a:pt x="168" y="902"/>
                      <a:pt x="190" y="902"/>
                      <a:pt x="201" y="902"/>
                    </a:cubicBezTo>
                    <a:cubicBezTo>
                      <a:pt x="212" y="902"/>
                      <a:pt x="223" y="902"/>
                      <a:pt x="223" y="890"/>
                    </a:cubicBezTo>
                    <a:cubicBezTo>
                      <a:pt x="223" y="590"/>
                      <a:pt x="168" y="290"/>
                      <a:pt x="56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74" name="Google Shape;3374;p8"/>
              <p:cNvSpPr/>
              <p:nvPr/>
            </p:nvSpPr>
            <p:spPr>
              <a:xfrm>
                <a:off x="2280919" y="2241060"/>
                <a:ext cx="5477" cy="6594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89" extrusionOk="0">
                    <a:moveTo>
                      <a:pt x="56" y="0"/>
                    </a:moveTo>
                    <a:cubicBezTo>
                      <a:pt x="23" y="0"/>
                      <a:pt x="0" y="11"/>
                      <a:pt x="12" y="45"/>
                    </a:cubicBezTo>
                    <a:cubicBezTo>
                      <a:pt x="23" y="89"/>
                      <a:pt x="45" y="134"/>
                      <a:pt x="56" y="189"/>
                    </a:cubicBezTo>
                    <a:lnTo>
                      <a:pt x="156" y="156"/>
                    </a:lnTo>
                    <a:cubicBezTo>
                      <a:pt x="134" y="111"/>
                      <a:pt x="123" y="67"/>
                      <a:pt x="101" y="22"/>
                    </a:cubicBezTo>
                    <a:cubicBezTo>
                      <a:pt x="89" y="0"/>
                      <a:pt x="67" y="0"/>
                      <a:pt x="56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75" name="Google Shape;3375;p8"/>
              <p:cNvSpPr/>
              <p:nvPr/>
            </p:nvSpPr>
            <p:spPr>
              <a:xfrm>
                <a:off x="2282873" y="2246468"/>
                <a:ext cx="11269" cy="88893"/>
              </a:xfrm>
              <a:custGeom>
                <a:avLst/>
                <a:gdLst/>
                <a:ahLst/>
                <a:cxnLst/>
                <a:rect l="l" t="t" r="r" b="b"/>
                <a:pathLst>
                  <a:path w="323" h="2548" extrusionOk="0">
                    <a:moveTo>
                      <a:pt x="100" y="1"/>
                    </a:moveTo>
                    <a:lnTo>
                      <a:pt x="0" y="34"/>
                    </a:lnTo>
                    <a:cubicBezTo>
                      <a:pt x="112" y="434"/>
                      <a:pt x="178" y="846"/>
                      <a:pt x="189" y="1279"/>
                    </a:cubicBezTo>
                    <a:cubicBezTo>
                      <a:pt x="189" y="1702"/>
                      <a:pt x="156" y="2125"/>
                      <a:pt x="122" y="2547"/>
                    </a:cubicBezTo>
                    <a:cubicBezTo>
                      <a:pt x="167" y="2514"/>
                      <a:pt x="211" y="2492"/>
                      <a:pt x="245" y="2458"/>
                    </a:cubicBezTo>
                    <a:cubicBezTo>
                      <a:pt x="290" y="2058"/>
                      <a:pt x="323" y="1658"/>
                      <a:pt x="312" y="1257"/>
                    </a:cubicBezTo>
                    <a:cubicBezTo>
                      <a:pt x="300" y="835"/>
                      <a:pt x="256" y="401"/>
                      <a:pt x="100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76" name="Google Shape;3376;p8"/>
              <p:cNvSpPr/>
              <p:nvPr/>
            </p:nvSpPr>
            <p:spPr>
              <a:xfrm>
                <a:off x="2270837" y="2263912"/>
                <a:ext cx="14409" cy="74171"/>
              </a:xfrm>
              <a:custGeom>
                <a:avLst/>
                <a:gdLst/>
                <a:ahLst/>
                <a:cxnLst/>
                <a:rect l="l" t="t" r="r" b="b"/>
                <a:pathLst>
                  <a:path w="413" h="2126" extrusionOk="0">
                    <a:moveTo>
                      <a:pt x="34" y="1"/>
                    </a:moveTo>
                    <a:cubicBezTo>
                      <a:pt x="23" y="1"/>
                      <a:pt x="0" y="12"/>
                      <a:pt x="12" y="35"/>
                    </a:cubicBezTo>
                    <a:cubicBezTo>
                      <a:pt x="134" y="391"/>
                      <a:pt x="212" y="757"/>
                      <a:pt x="257" y="1135"/>
                    </a:cubicBezTo>
                    <a:cubicBezTo>
                      <a:pt x="301" y="1469"/>
                      <a:pt x="301" y="1792"/>
                      <a:pt x="289" y="2126"/>
                    </a:cubicBezTo>
                    <a:cubicBezTo>
                      <a:pt x="334" y="2114"/>
                      <a:pt x="368" y="2092"/>
                      <a:pt x="401" y="2081"/>
                    </a:cubicBezTo>
                    <a:cubicBezTo>
                      <a:pt x="412" y="1758"/>
                      <a:pt x="390" y="1425"/>
                      <a:pt x="345" y="1113"/>
                    </a:cubicBezTo>
                    <a:cubicBezTo>
                      <a:pt x="289" y="735"/>
                      <a:pt x="190" y="379"/>
                      <a:pt x="67" y="23"/>
                    </a:cubicBezTo>
                    <a:cubicBezTo>
                      <a:pt x="56" y="12"/>
                      <a:pt x="45" y="1"/>
                      <a:pt x="34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grpSp>
          <p:nvGrpSpPr>
            <p:cNvPr id="3377" name="Google Shape;3377;p8"/>
            <p:cNvGrpSpPr/>
            <p:nvPr/>
          </p:nvGrpSpPr>
          <p:grpSpPr>
            <a:xfrm>
              <a:off x="4543083" y="3404902"/>
              <a:ext cx="5832307" cy="2554999"/>
              <a:chOff x="321725" y="1582438"/>
              <a:chExt cx="2563764" cy="1123076"/>
            </a:xfrm>
          </p:grpSpPr>
          <p:sp>
            <p:nvSpPr>
              <p:cNvPr id="3378" name="Google Shape;3378;p8"/>
              <p:cNvSpPr/>
              <p:nvPr/>
            </p:nvSpPr>
            <p:spPr>
              <a:xfrm>
                <a:off x="2627431" y="2307278"/>
                <a:ext cx="122664" cy="94406"/>
              </a:xfrm>
              <a:custGeom>
                <a:avLst/>
                <a:gdLst/>
                <a:ahLst/>
                <a:cxnLst/>
                <a:rect l="l" t="t" r="r" b="b"/>
                <a:pathLst>
                  <a:path w="3516" h="2706" extrusionOk="0">
                    <a:moveTo>
                      <a:pt x="1845" y="1"/>
                    </a:moveTo>
                    <a:cubicBezTo>
                      <a:pt x="1488" y="1"/>
                      <a:pt x="1131" y="81"/>
                      <a:pt x="824" y="282"/>
                    </a:cubicBezTo>
                    <a:cubicBezTo>
                      <a:pt x="279" y="638"/>
                      <a:pt x="157" y="838"/>
                      <a:pt x="157" y="838"/>
                    </a:cubicBezTo>
                    <a:lnTo>
                      <a:pt x="279" y="883"/>
                    </a:lnTo>
                    <a:cubicBezTo>
                      <a:pt x="279" y="883"/>
                      <a:pt x="1" y="1605"/>
                      <a:pt x="312" y="2139"/>
                    </a:cubicBezTo>
                    <a:cubicBezTo>
                      <a:pt x="543" y="2526"/>
                      <a:pt x="925" y="2706"/>
                      <a:pt x="1392" y="2706"/>
                    </a:cubicBezTo>
                    <a:cubicBezTo>
                      <a:pt x="1556" y="2706"/>
                      <a:pt x="1731" y="2683"/>
                      <a:pt x="1914" y="2640"/>
                    </a:cubicBezTo>
                    <a:cubicBezTo>
                      <a:pt x="2614" y="2473"/>
                      <a:pt x="3170" y="1894"/>
                      <a:pt x="3338" y="1449"/>
                    </a:cubicBezTo>
                    <a:cubicBezTo>
                      <a:pt x="3516" y="994"/>
                      <a:pt x="3237" y="315"/>
                      <a:pt x="2648" y="126"/>
                    </a:cubicBezTo>
                    <a:cubicBezTo>
                      <a:pt x="2396" y="49"/>
                      <a:pt x="2121" y="1"/>
                      <a:pt x="184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79" name="Google Shape;3379;p8"/>
              <p:cNvSpPr/>
              <p:nvPr/>
            </p:nvSpPr>
            <p:spPr>
              <a:xfrm>
                <a:off x="2688347" y="2307348"/>
                <a:ext cx="61751" cy="65658"/>
              </a:xfrm>
              <a:custGeom>
                <a:avLst/>
                <a:gdLst/>
                <a:ahLst/>
                <a:cxnLst/>
                <a:rect l="l" t="t" r="r" b="b"/>
                <a:pathLst>
                  <a:path w="1770" h="1882" extrusionOk="0">
                    <a:moveTo>
                      <a:pt x="89" y="0"/>
                    </a:moveTo>
                    <a:cubicBezTo>
                      <a:pt x="60" y="0"/>
                      <a:pt x="30" y="1"/>
                      <a:pt x="1" y="2"/>
                    </a:cubicBezTo>
                    <a:cubicBezTo>
                      <a:pt x="12" y="58"/>
                      <a:pt x="23" y="102"/>
                      <a:pt x="35" y="157"/>
                    </a:cubicBezTo>
                    <a:cubicBezTo>
                      <a:pt x="67" y="325"/>
                      <a:pt x="112" y="503"/>
                      <a:pt x="156" y="669"/>
                    </a:cubicBezTo>
                    <a:cubicBezTo>
                      <a:pt x="235" y="992"/>
                      <a:pt x="368" y="1303"/>
                      <a:pt x="591" y="1548"/>
                    </a:cubicBezTo>
                    <a:cubicBezTo>
                      <a:pt x="791" y="1748"/>
                      <a:pt x="1058" y="1870"/>
                      <a:pt x="1335" y="1882"/>
                    </a:cubicBezTo>
                    <a:cubicBezTo>
                      <a:pt x="1458" y="1737"/>
                      <a:pt x="1536" y="1581"/>
                      <a:pt x="1592" y="1447"/>
                    </a:cubicBezTo>
                    <a:cubicBezTo>
                      <a:pt x="1770" y="992"/>
                      <a:pt x="1491" y="313"/>
                      <a:pt x="902" y="124"/>
                    </a:cubicBezTo>
                    <a:cubicBezTo>
                      <a:pt x="651" y="44"/>
                      <a:pt x="364" y="0"/>
                      <a:pt x="89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80" name="Google Shape;3380;p8"/>
              <p:cNvSpPr/>
              <p:nvPr/>
            </p:nvSpPr>
            <p:spPr>
              <a:xfrm>
                <a:off x="2728329" y="2153944"/>
                <a:ext cx="121095" cy="95627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2741" extrusionOk="0">
                    <a:moveTo>
                      <a:pt x="2702" y="0"/>
                    </a:moveTo>
                    <a:cubicBezTo>
                      <a:pt x="2206" y="0"/>
                      <a:pt x="1345" y="205"/>
                      <a:pt x="679" y="762"/>
                    </a:cubicBezTo>
                    <a:cubicBezTo>
                      <a:pt x="156" y="1195"/>
                      <a:pt x="1" y="1640"/>
                      <a:pt x="1" y="1640"/>
                    </a:cubicBezTo>
                    <a:lnTo>
                      <a:pt x="100" y="1607"/>
                    </a:lnTo>
                    <a:lnTo>
                      <a:pt x="100" y="1607"/>
                    </a:lnTo>
                    <a:cubicBezTo>
                      <a:pt x="100" y="1607"/>
                      <a:pt x="90" y="1907"/>
                      <a:pt x="646" y="2341"/>
                    </a:cubicBezTo>
                    <a:cubicBezTo>
                      <a:pt x="955" y="2582"/>
                      <a:pt x="1243" y="2741"/>
                      <a:pt x="1564" y="2741"/>
                    </a:cubicBezTo>
                    <a:cubicBezTo>
                      <a:pt x="1821" y="2741"/>
                      <a:pt x="2099" y="2639"/>
                      <a:pt x="2425" y="2397"/>
                    </a:cubicBezTo>
                    <a:cubicBezTo>
                      <a:pt x="3159" y="1852"/>
                      <a:pt x="3471" y="1129"/>
                      <a:pt x="3459" y="706"/>
                    </a:cubicBezTo>
                    <a:cubicBezTo>
                      <a:pt x="3437" y="295"/>
                      <a:pt x="3293" y="105"/>
                      <a:pt x="2970" y="28"/>
                    </a:cubicBezTo>
                    <a:cubicBezTo>
                      <a:pt x="2902" y="10"/>
                      <a:pt x="2811" y="0"/>
                      <a:pt x="270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81" name="Google Shape;3381;p8"/>
              <p:cNvSpPr/>
              <p:nvPr/>
            </p:nvSpPr>
            <p:spPr>
              <a:xfrm>
                <a:off x="2759379" y="2153979"/>
                <a:ext cx="90045" cy="69635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1996" extrusionOk="0">
                    <a:moveTo>
                      <a:pt x="1819" y="1"/>
                    </a:moveTo>
                    <a:cubicBezTo>
                      <a:pt x="1374" y="1"/>
                      <a:pt x="629" y="165"/>
                      <a:pt x="1" y="605"/>
                    </a:cubicBezTo>
                    <a:cubicBezTo>
                      <a:pt x="412" y="828"/>
                      <a:pt x="1012" y="683"/>
                      <a:pt x="1380" y="1028"/>
                    </a:cubicBezTo>
                    <a:cubicBezTo>
                      <a:pt x="1558" y="1217"/>
                      <a:pt x="1580" y="1484"/>
                      <a:pt x="1691" y="1706"/>
                    </a:cubicBezTo>
                    <a:cubicBezTo>
                      <a:pt x="1758" y="1839"/>
                      <a:pt x="1857" y="1940"/>
                      <a:pt x="1980" y="1995"/>
                    </a:cubicBezTo>
                    <a:cubicBezTo>
                      <a:pt x="2391" y="1528"/>
                      <a:pt x="2581" y="1028"/>
                      <a:pt x="2569" y="705"/>
                    </a:cubicBezTo>
                    <a:cubicBezTo>
                      <a:pt x="2547" y="294"/>
                      <a:pt x="2403" y="104"/>
                      <a:pt x="2080" y="27"/>
                    </a:cubicBezTo>
                    <a:cubicBezTo>
                      <a:pt x="2014" y="10"/>
                      <a:pt x="1925" y="1"/>
                      <a:pt x="181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82" name="Google Shape;3382;p8"/>
              <p:cNvSpPr/>
              <p:nvPr/>
            </p:nvSpPr>
            <p:spPr>
              <a:xfrm>
                <a:off x="2448558" y="2398337"/>
                <a:ext cx="103232" cy="95034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724" extrusionOk="0">
                    <a:moveTo>
                      <a:pt x="2450" y="0"/>
                    </a:moveTo>
                    <a:cubicBezTo>
                      <a:pt x="2123" y="0"/>
                      <a:pt x="1345" y="230"/>
                      <a:pt x="857" y="575"/>
                    </a:cubicBezTo>
                    <a:cubicBezTo>
                      <a:pt x="289" y="964"/>
                      <a:pt x="79" y="1353"/>
                      <a:pt x="34" y="1464"/>
                    </a:cubicBezTo>
                    <a:cubicBezTo>
                      <a:pt x="0" y="1576"/>
                      <a:pt x="0" y="1676"/>
                      <a:pt x="0" y="1676"/>
                    </a:cubicBezTo>
                    <a:cubicBezTo>
                      <a:pt x="0" y="1676"/>
                      <a:pt x="12" y="1909"/>
                      <a:pt x="390" y="2310"/>
                    </a:cubicBezTo>
                    <a:cubicBezTo>
                      <a:pt x="619" y="2560"/>
                      <a:pt x="989" y="2724"/>
                      <a:pt x="1372" y="2724"/>
                    </a:cubicBezTo>
                    <a:cubicBezTo>
                      <a:pt x="1601" y="2724"/>
                      <a:pt x="1835" y="2665"/>
                      <a:pt x="2047" y="2532"/>
                    </a:cubicBezTo>
                    <a:cubicBezTo>
                      <a:pt x="2625" y="2188"/>
                      <a:pt x="2959" y="1598"/>
                      <a:pt x="2948" y="964"/>
                    </a:cubicBezTo>
                    <a:cubicBezTo>
                      <a:pt x="2926" y="330"/>
                      <a:pt x="2748" y="107"/>
                      <a:pt x="2570" y="18"/>
                    </a:cubicBezTo>
                    <a:cubicBezTo>
                      <a:pt x="2544" y="6"/>
                      <a:pt x="2503" y="0"/>
                      <a:pt x="245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83" name="Google Shape;3383;p8"/>
              <p:cNvSpPr/>
              <p:nvPr/>
            </p:nvSpPr>
            <p:spPr>
              <a:xfrm>
                <a:off x="2469910" y="2398337"/>
                <a:ext cx="81113" cy="35829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1027" extrusionOk="0">
                    <a:moveTo>
                      <a:pt x="1838" y="0"/>
                    </a:moveTo>
                    <a:cubicBezTo>
                      <a:pt x="1511" y="0"/>
                      <a:pt x="733" y="230"/>
                      <a:pt x="245" y="575"/>
                    </a:cubicBezTo>
                    <a:cubicBezTo>
                      <a:pt x="156" y="631"/>
                      <a:pt x="78" y="697"/>
                      <a:pt x="0" y="764"/>
                    </a:cubicBezTo>
                    <a:cubicBezTo>
                      <a:pt x="384" y="939"/>
                      <a:pt x="805" y="1027"/>
                      <a:pt x="1226" y="1027"/>
                    </a:cubicBezTo>
                    <a:cubicBezTo>
                      <a:pt x="1367" y="1027"/>
                      <a:pt x="1507" y="1017"/>
                      <a:pt x="1646" y="997"/>
                    </a:cubicBezTo>
                    <a:cubicBezTo>
                      <a:pt x="1880" y="964"/>
                      <a:pt x="2102" y="886"/>
                      <a:pt x="2324" y="797"/>
                    </a:cubicBezTo>
                    <a:cubicBezTo>
                      <a:pt x="2280" y="297"/>
                      <a:pt x="2124" y="107"/>
                      <a:pt x="1958" y="18"/>
                    </a:cubicBezTo>
                    <a:cubicBezTo>
                      <a:pt x="1932" y="6"/>
                      <a:pt x="1891" y="0"/>
                      <a:pt x="1838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84" name="Google Shape;3384;p8"/>
              <p:cNvSpPr/>
              <p:nvPr/>
            </p:nvSpPr>
            <p:spPr>
              <a:xfrm>
                <a:off x="2301887" y="2388289"/>
                <a:ext cx="77625" cy="109058"/>
              </a:xfrm>
              <a:custGeom>
                <a:avLst/>
                <a:gdLst/>
                <a:ahLst/>
                <a:cxnLst/>
                <a:rect l="l" t="t" r="r" b="b"/>
                <a:pathLst>
                  <a:path w="2225" h="3126" extrusionOk="0">
                    <a:moveTo>
                      <a:pt x="1046" y="0"/>
                    </a:moveTo>
                    <a:cubicBezTo>
                      <a:pt x="1003" y="0"/>
                      <a:pt x="958" y="6"/>
                      <a:pt x="912" y="17"/>
                    </a:cubicBezTo>
                    <a:cubicBezTo>
                      <a:pt x="234" y="185"/>
                      <a:pt x="0" y="1052"/>
                      <a:pt x="67" y="1386"/>
                    </a:cubicBezTo>
                    <a:cubicBezTo>
                      <a:pt x="123" y="1708"/>
                      <a:pt x="345" y="2342"/>
                      <a:pt x="1013" y="2820"/>
                    </a:cubicBezTo>
                    <a:cubicBezTo>
                      <a:pt x="1346" y="3065"/>
                      <a:pt x="1549" y="3126"/>
                      <a:pt x="1669" y="3126"/>
                    </a:cubicBezTo>
                    <a:cubicBezTo>
                      <a:pt x="1788" y="3126"/>
                      <a:pt x="1824" y="3065"/>
                      <a:pt x="1824" y="3065"/>
                    </a:cubicBezTo>
                    <a:lnTo>
                      <a:pt x="1802" y="2976"/>
                    </a:lnTo>
                    <a:cubicBezTo>
                      <a:pt x="1802" y="2976"/>
                      <a:pt x="2047" y="2832"/>
                      <a:pt x="2147" y="2509"/>
                    </a:cubicBezTo>
                    <a:cubicBezTo>
                      <a:pt x="2224" y="2219"/>
                      <a:pt x="2214" y="2019"/>
                      <a:pt x="2135" y="1485"/>
                    </a:cubicBezTo>
                    <a:cubicBezTo>
                      <a:pt x="2053" y="999"/>
                      <a:pt x="1642" y="0"/>
                      <a:pt x="104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85" name="Google Shape;3385;p8"/>
              <p:cNvSpPr/>
              <p:nvPr/>
            </p:nvSpPr>
            <p:spPr>
              <a:xfrm>
                <a:off x="2301887" y="2388498"/>
                <a:ext cx="38062" cy="92766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2659" extrusionOk="0">
                    <a:moveTo>
                      <a:pt x="990" y="1"/>
                    </a:moveTo>
                    <a:cubicBezTo>
                      <a:pt x="957" y="1"/>
                      <a:pt x="934" y="11"/>
                      <a:pt x="912" y="11"/>
                    </a:cubicBezTo>
                    <a:cubicBezTo>
                      <a:pt x="234" y="179"/>
                      <a:pt x="0" y="1046"/>
                      <a:pt x="67" y="1380"/>
                    </a:cubicBezTo>
                    <a:cubicBezTo>
                      <a:pt x="123" y="1669"/>
                      <a:pt x="301" y="2203"/>
                      <a:pt x="812" y="2658"/>
                    </a:cubicBezTo>
                    <a:cubicBezTo>
                      <a:pt x="890" y="2503"/>
                      <a:pt x="934" y="2325"/>
                      <a:pt x="968" y="2181"/>
                    </a:cubicBezTo>
                    <a:cubicBezTo>
                      <a:pt x="1068" y="1780"/>
                      <a:pt x="1090" y="1368"/>
                      <a:pt x="1068" y="968"/>
                    </a:cubicBezTo>
                    <a:cubicBezTo>
                      <a:pt x="1057" y="757"/>
                      <a:pt x="1035" y="557"/>
                      <a:pt x="1013" y="345"/>
                    </a:cubicBezTo>
                    <a:cubicBezTo>
                      <a:pt x="990" y="234"/>
                      <a:pt x="990" y="112"/>
                      <a:pt x="99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86" name="Google Shape;3386;p8"/>
              <p:cNvSpPr/>
              <p:nvPr/>
            </p:nvSpPr>
            <p:spPr>
              <a:xfrm>
                <a:off x="2493948" y="2185518"/>
                <a:ext cx="80765" cy="93219"/>
              </a:xfrm>
              <a:custGeom>
                <a:avLst/>
                <a:gdLst/>
                <a:ahLst/>
                <a:cxnLst/>
                <a:rect l="l" t="t" r="r" b="b"/>
                <a:pathLst>
                  <a:path w="2315" h="2672" extrusionOk="0">
                    <a:moveTo>
                      <a:pt x="1472" y="1"/>
                    </a:moveTo>
                    <a:cubicBezTo>
                      <a:pt x="1080" y="1"/>
                      <a:pt x="685" y="364"/>
                      <a:pt x="446" y="713"/>
                    </a:cubicBezTo>
                    <a:cubicBezTo>
                      <a:pt x="134" y="1169"/>
                      <a:pt x="1" y="1681"/>
                      <a:pt x="23" y="1881"/>
                    </a:cubicBezTo>
                    <a:cubicBezTo>
                      <a:pt x="45" y="2082"/>
                      <a:pt x="45" y="2148"/>
                      <a:pt x="45" y="2148"/>
                    </a:cubicBezTo>
                    <a:lnTo>
                      <a:pt x="134" y="2015"/>
                    </a:lnTo>
                    <a:cubicBezTo>
                      <a:pt x="134" y="2015"/>
                      <a:pt x="424" y="2315"/>
                      <a:pt x="657" y="2504"/>
                    </a:cubicBezTo>
                    <a:cubicBezTo>
                      <a:pt x="769" y="2586"/>
                      <a:pt x="946" y="2672"/>
                      <a:pt x="1143" y="2672"/>
                    </a:cubicBezTo>
                    <a:cubicBezTo>
                      <a:pt x="1376" y="2672"/>
                      <a:pt x="1636" y="2551"/>
                      <a:pt x="1847" y="2159"/>
                    </a:cubicBezTo>
                    <a:cubicBezTo>
                      <a:pt x="2236" y="1436"/>
                      <a:pt x="2314" y="446"/>
                      <a:pt x="1825" y="112"/>
                    </a:cubicBezTo>
                    <a:cubicBezTo>
                      <a:pt x="1711" y="35"/>
                      <a:pt x="1592" y="1"/>
                      <a:pt x="147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87" name="Google Shape;3387;p8"/>
              <p:cNvSpPr/>
              <p:nvPr/>
            </p:nvSpPr>
            <p:spPr>
              <a:xfrm>
                <a:off x="2497437" y="2185518"/>
                <a:ext cx="71066" cy="49784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427" extrusionOk="0">
                    <a:moveTo>
                      <a:pt x="1372" y="1"/>
                    </a:moveTo>
                    <a:cubicBezTo>
                      <a:pt x="980" y="1"/>
                      <a:pt x="585" y="364"/>
                      <a:pt x="346" y="713"/>
                    </a:cubicBezTo>
                    <a:cubicBezTo>
                      <a:pt x="190" y="947"/>
                      <a:pt x="79" y="1192"/>
                      <a:pt x="1" y="1403"/>
                    </a:cubicBezTo>
                    <a:cubicBezTo>
                      <a:pt x="45" y="1414"/>
                      <a:pt x="90" y="1425"/>
                      <a:pt x="134" y="1425"/>
                    </a:cubicBezTo>
                    <a:cubicBezTo>
                      <a:pt x="149" y="1426"/>
                      <a:pt x="163" y="1427"/>
                      <a:pt x="177" y="1427"/>
                    </a:cubicBezTo>
                    <a:cubicBezTo>
                      <a:pt x="414" y="1427"/>
                      <a:pt x="608" y="1257"/>
                      <a:pt x="712" y="1047"/>
                    </a:cubicBezTo>
                    <a:cubicBezTo>
                      <a:pt x="746" y="992"/>
                      <a:pt x="768" y="913"/>
                      <a:pt x="824" y="869"/>
                    </a:cubicBezTo>
                    <a:cubicBezTo>
                      <a:pt x="863" y="830"/>
                      <a:pt x="917" y="819"/>
                      <a:pt x="973" y="819"/>
                    </a:cubicBezTo>
                    <a:cubicBezTo>
                      <a:pt x="998" y="819"/>
                      <a:pt x="1022" y="821"/>
                      <a:pt x="1046" y="824"/>
                    </a:cubicBezTo>
                    <a:cubicBezTo>
                      <a:pt x="1168" y="855"/>
                      <a:pt x="1281" y="904"/>
                      <a:pt x="1410" y="904"/>
                    </a:cubicBezTo>
                    <a:cubicBezTo>
                      <a:pt x="1422" y="904"/>
                      <a:pt x="1434" y="903"/>
                      <a:pt x="1446" y="903"/>
                    </a:cubicBezTo>
                    <a:cubicBezTo>
                      <a:pt x="1669" y="880"/>
                      <a:pt x="1847" y="735"/>
                      <a:pt x="2036" y="613"/>
                    </a:cubicBezTo>
                    <a:cubicBezTo>
                      <a:pt x="1980" y="391"/>
                      <a:pt x="1881" y="213"/>
                      <a:pt x="1725" y="112"/>
                    </a:cubicBezTo>
                    <a:cubicBezTo>
                      <a:pt x="1611" y="35"/>
                      <a:pt x="1492" y="1"/>
                      <a:pt x="1372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88" name="Google Shape;3388;p8"/>
              <p:cNvSpPr/>
              <p:nvPr/>
            </p:nvSpPr>
            <p:spPr>
              <a:xfrm>
                <a:off x="2378712" y="2159317"/>
                <a:ext cx="85021" cy="94231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701" extrusionOk="0">
                    <a:moveTo>
                      <a:pt x="930" y="1"/>
                    </a:moveTo>
                    <a:cubicBezTo>
                      <a:pt x="663" y="1"/>
                      <a:pt x="429" y="56"/>
                      <a:pt x="334" y="141"/>
                    </a:cubicBezTo>
                    <a:cubicBezTo>
                      <a:pt x="123" y="341"/>
                      <a:pt x="0" y="730"/>
                      <a:pt x="45" y="1097"/>
                    </a:cubicBezTo>
                    <a:cubicBezTo>
                      <a:pt x="89" y="1476"/>
                      <a:pt x="279" y="2321"/>
                      <a:pt x="912" y="2598"/>
                    </a:cubicBezTo>
                    <a:cubicBezTo>
                      <a:pt x="1083" y="2673"/>
                      <a:pt x="1229" y="2701"/>
                      <a:pt x="1352" y="2701"/>
                    </a:cubicBezTo>
                    <a:cubicBezTo>
                      <a:pt x="1686" y="2701"/>
                      <a:pt x="1847" y="2499"/>
                      <a:pt x="1847" y="2499"/>
                    </a:cubicBezTo>
                    <a:cubicBezTo>
                      <a:pt x="1847" y="2499"/>
                      <a:pt x="2202" y="2232"/>
                      <a:pt x="2325" y="1887"/>
                    </a:cubicBezTo>
                    <a:cubicBezTo>
                      <a:pt x="2436" y="1531"/>
                      <a:pt x="2281" y="708"/>
                      <a:pt x="1869" y="307"/>
                    </a:cubicBezTo>
                    <a:cubicBezTo>
                      <a:pt x="1641" y="86"/>
                      <a:pt x="1261" y="1"/>
                      <a:pt x="93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89" name="Google Shape;3389;p8"/>
              <p:cNvSpPr/>
              <p:nvPr/>
            </p:nvSpPr>
            <p:spPr>
              <a:xfrm>
                <a:off x="2378712" y="2159491"/>
                <a:ext cx="43121" cy="9402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2695" extrusionOk="0">
                    <a:moveTo>
                      <a:pt x="877" y="1"/>
                    </a:moveTo>
                    <a:cubicBezTo>
                      <a:pt x="637" y="1"/>
                      <a:pt x="426" y="55"/>
                      <a:pt x="334" y="136"/>
                    </a:cubicBezTo>
                    <a:cubicBezTo>
                      <a:pt x="123" y="336"/>
                      <a:pt x="0" y="725"/>
                      <a:pt x="45" y="1092"/>
                    </a:cubicBezTo>
                    <a:cubicBezTo>
                      <a:pt x="89" y="1471"/>
                      <a:pt x="279" y="2316"/>
                      <a:pt x="912" y="2593"/>
                    </a:cubicBezTo>
                    <a:cubicBezTo>
                      <a:pt x="1023" y="2650"/>
                      <a:pt x="1135" y="2682"/>
                      <a:pt x="1235" y="2694"/>
                    </a:cubicBezTo>
                    <a:cubicBezTo>
                      <a:pt x="1201" y="2494"/>
                      <a:pt x="1124" y="2304"/>
                      <a:pt x="1035" y="2126"/>
                    </a:cubicBezTo>
                    <a:cubicBezTo>
                      <a:pt x="979" y="2027"/>
                      <a:pt x="924" y="1926"/>
                      <a:pt x="857" y="1837"/>
                    </a:cubicBezTo>
                    <a:cubicBezTo>
                      <a:pt x="801" y="1748"/>
                      <a:pt x="734" y="1671"/>
                      <a:pt x="712" y="1570"/>
                    </a:cubicBezTo>
                    <a:cubicBezTo>
                      <a:pt x="679" y="1459"/>
                      <a:pt x="746" y="1359"/>
                      <a:pt x="801" y="1270"/>
                    </a:cubicBezTo>
                    <a:cubicBezTo>
                      <a:pt x="846" y="1181"/>
                      <a:pt x="879" y="1092"/>
                      <a:pt x="912" y="1003"/>
                    </a:cubicBezTo>
                    <a:cubicBezTo>
                      <a:pt x="979" y="814"/>
                      <a:pt x="1001" y="614"/>
                      <a:pt x="1001" y="414"/>
                    </a:cubicBezTo>
                    <a:cubicBezTo>
                      <a:pt x="1001" y="280"/>
                      <a:pt x="979" y="136"/>
                      <a:pt x="946" y="2"/>
                    </a:cubicBezTo>
                    <a:cubicBezTo>
                      <a:pt x="923" y="1"/>
                      <a:pt x="900" y="1"/>
                      <a:pt x="877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90" name="Google Shape;3390;p8"/>
              <p:cNvSpPr/>
              <p:nvPr/>
            </p:nvSpPr>
            <p:spPr>
              <a:xfrm>
                <a:off x="2450861" y="2038917"/>
                <a:ext cx="99011" cy="126886"/>
              </a:xfrm>
              <a:custGeom>
                <a:avLst/>
                <a:gdLst/>
                <a:ahLst/>
                <a:cxnLst/>
                <a:rect l="l" t="t" r="r" b="b"/>
                <a:pathLst>
                  <a:path w="2838" h="3637" extrusionOk="0">
                    <a:moveTo>
                      <a:pt x="1176" y="0"/>
                    </a:moveTo>
                    <a:cubicBezTo>
                      <a:pt x="1070" y="0"/>
                      <a:pt x="966" y="30"/>
                      <a:pt x="868" y="100"/>
                    </a:cubicBezTo>
                    <a:cubicBezTo>
                      <a:pt x="312" y="488"/>
                      <a:pt x="1" y="1445"/>
                      <a:pt x="146" y="2368"/>
                    </a:cubicBezTo>
                    <a:cubicBezTo>
                      <a:pt x="290" y="3291"/>
                      <a:pt x="802" y="3636"/>
                      <a:pt x="802" y="3636"/>
                    </a:cubicBezTo>
                    <a:cubicBezTo>
                      <a:pt x="802" y="3636"/>
                      <a:pt x="902" y="3614"/>
                      <a:pt x="1280" y="3481"/>
                    </a:cubicBezTo>
                    <a:cubicBezTo>
                      <a:pt x="1659" y="3336"/>
                      <a:pt x="2337" y="2780"/>
                      <a:pt x="2593" y="2246"/>
                    </a:cubicBezTo>
                    <a:cubicBezTo>
                      <a:pt x="2838" y="1712"/>
                      <a:pt x="2448" y="1012"/>
                      <a:pt x="2292" y="789"/>
                    </a:cubicBezTo>
                    <a:cubicBezTo>
                      <a:pt x="2174" y="615"/>
                      <a:pt x="1658" y="0"/>
                      <a:pt x="117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91" name="Google Shape;3391;p8"/>
              <p:cNvSpPr/>
              <p:nvPr/>
            </p:nvSpPr>
            <p:spPr>
              <a:xfrm>
                <a:off x="2450861" y="2038777"/>
                <a:ext cx="67577" cy="103755"/>
              </a:xfrm>
              <a:custGeom>
                <a:avLst/>
                <a:gdLst/>
                <a:ahLst/>
                <a:cxnLst/>
                <a:rect l="l" t="t" r="r" b="b"/>
                <a:pathLst>
                  <a:path w="1937" h="2974" extrusionOk="0">
                    <a:moveTo>
                      <a:pt x="1177" y="0"/>
                    </a:moveTo>
                    <a:cubicBezTo>
                      <a:pt x="1071" y="0"/>
                      <a:pt x="967" y="31"/>
                      <a:pt x="868" y="104"/>
                    </a:cubicBezTo>
                    <a:cubicBezTo>
                      <a:pt x="312" y="492"/>
                      <a:pt x="1" y="1449"/>
                      <a:pt x="146" y="2372"/>
                    </a:cubicBezTo>
                    <a:cubicBezTo>
                      <a:pt x="179" y="2606"/>
                      <a:pt x="235" y="2806"/>
                      <a:pt x="312" y="2973"/>
                    </a:cubicBezTo>
                    <a:cubicBezTo>
                      <a:pt x="324" y="2951"/>
                      <a:pt x="346" y="2939"/>
                      <a:pt x="357" y="2929"/>
                    </a:cubicBezTo>
                    <a:cubicBezTo>
                      <a:pt x="490" y="2784"/>
                      <a:pt x="569" y="2595"/>
                      <a:pt x="635" y="2417"/>
                    </a:cubicBezTo>
                    <a:cubicBezTo>
                      <a:pt x="780" y="2039"/>
                      <a:pt x="858" y="1627"/>
                      <a:pt x="1113" y="1315"/>
                    </a:cubicBezTo>
                    <a:cubicBezTo>
                      <a:pt x="1236" y="1149"/>
                      <a:pt x="1414" y="1026"/>
                      <a:pt x="1580" y="904"/>
                    </a:cubicBezTo>
                    <a:cubicBezTo>
                      <a:pt x="1736" y="771"/>
                      <a:pt x="1859" y="626"/>
                      <a:pt x="1926" y="437"/>
                    </a:cubicBezTo>
                    <a:cubicBezTo>
                      <a:pt x="1926" y="426"/>
                      <a:pt x="1936" y="403"/>
                      <a:pt x="1936" y="393"/>
                    </a:cubicBezTo>
                    <a:cubicBezTo>
                      <a:pt x="1722" y="193"/>
                      <a:pt x="1444" y="0"/>
                      <a:pt x="117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92" name="Google Shape;3392;p8"/>
              <p:cNvSpPr/>
              <p:nvPr/>
            </p:nvSpPr>
            <p:spPr>
              <a:xfrm>
                <a:off x="2582809" y="2069374"/>
                <a:ext cx="99778" cy="9531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2732" extrusionOk="0">
                    <a:moveTo>
                      <a:pt x="925" y="0"/>
                    </a:moveTo>
                    <a:cubicBezTo>
                      <a:pt x="617" y="0"/>
                      <a:pt x="359" y="80"/>
                      <a:pt x="257" y="228"/>
                    </a:cubicBezTo>
                    <a:cubicBezTo>
                      <a:pt x="0" y="594"/>
                      <a:pt x="23" y="917"/>
                      <a:pt x="134" y="1217"/>
                    </a:cubicBezTo>
                    <a:cubicBezTo>
                      <a:pt x="245" y="1518"/>
                      <a:pt x="913" y="2641"/>
                      <a:pt x="1513" y="2719"/>
                    </a:cubicBezTo>
                    <a:cubicBezTo>
                      <a:pt x="1578" y="2727"/>
                      <a:pt x="1639" y="2731"/>
                      <a:pt x="1696" y="2731"/>
                    </a:cubicBezTo>
                    <a:cubicBezTo>
                      <a:pt x="2152" y="2731"/>
                      <a:pt x="2336" y="2485"/>
                      <a:pt x="2336" y="2485"/>
                    </a:cubicBezTo>
                    <a:cubicBezTo>
                      <a:pt x="2336" y="2485"/>
                      <a:pt x="2459" y="2385"/>
                      <a:pt x="2592" y="2151"/>
                    </a:cubicBezTo>
                    <a:cubicBezTo>
                      <a:pt x="2726" y="1918"/>
                      <a:pt x="2859" y="1195"/>
                      <a:pt x="2292" y="561"/>
                    </a:cubicBezTo>
                    <a:cubicBezTo>
                      <a:pt x="1953" y="176"/>
                      <a:pt x="1383" y="0"/>
                      <a:pt x="92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93" name="Google Shape;3393;p8"/>
              <p:cNvSpPr/>
              <p:nvPr/>
            </p:nvSpPr>
            <p:spPr>
              <a:xfrm>
                <a:off x="2585147" y="2069374"/>
                <a:ext cx="91998" cy="60774"/>
              </a:xfrm>
              <a:custGeom>
                <a:avLst/>
                <a:gdLst/>
                <a:ahLst/>
                <a:cxnLst/>
                <a:rect l="l" t="t" r="r" b="b"/>
                <a:pathLst>
                  <a:path w="2637" h="1742" extrusionOk="0">
                    <a:moveTo>
                      <a:pt x="858" y="0"/>
                    </a:moveTo>
                    <a:cubicBezTo>
                      <a:pt x="550" y="0"/>
                      <a:pt x="292" y="80"/>
                      <a:pt x="190" y="228"/>
                    </a:cubicBezTo>
                    <a:cubicBezTo>
                      <a:pt x="79" y="394"/>
                      <a:pt x="22" y="539"/>
                      <a:pt x="0" y="683"/>
                    </a:cubicBezTo>
                    <a:cubicBezTo>
                      <a:pt x="123" y="806"/>
                      <a:pt x="245" y="928"/>
                      <a:pt x="368" y="1039"/>
                    </a:cubicBezTo>
                    <a:cubicBezTo>
                      <a:pt x="623" y="1251"/>
                      <a:pt x="890" y="1451"/>
                      <a:pt x="1191" y="1584"/>
                    </a:cubicBezTo>
                    <a:cubicBezTo>
                      <a:pt x="1421" y="1683"/>
                      <a:pt x="1671" y="1741"/>
                      <a:pt x="1917" y="1741"/>
                    </a:cubicBezTo>
                    <a:cubicBezTo>
                      <a:pt x="2169" y="1741"/>
                      <a:pt x="2417" y="1680"/>
                      <a:pt x="2637" y="1540"/>
                    </a:cubicBezTo>
                    <a:cubicBezTo>
                      <a:pt x="2625" y="1251"/>
                      <a:pt x="2514" y="895"/>
                      <a:pt x="2225" y="561"/>
                    </a:cubicBezTo>
                    <a:cubicBezTo>
                      <a:pt x="1886" y="176"/>
                      <a:pt x="1316" y="0"/>
                      <a:pt x="858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94" name="Google Shape;3394;p8"/>
              <p:cNvSpPr/>
              <p:nvPr/>
            </p:nvSpPr>
            <p:spPr>
              <a:xfrm>
                <a:off x="2639852" y="1902887"/>
                <a:ext cx="97441" cy="117536"/>
              </a:xfrm>
              <a:custGeom>
                <a:avLst/>
                <a:gdLst/>
                <a:ahLst/>
                <a:cxnLst/>
                <a:rect l="l" t="t" r="r" b="b"/>
                <a:pathLst>
                  <a:path w="2793" h="3369" extrusionOk="0">
                    <a:moveTo>
                      <a:pt x="871" y="1"/>
                    </a:moveTo>
                    <a:cubicBezTo>
                      <a:pt x="808" y="1"/>
                      <a:pt x="750" y="16"/>
                      <a:pt x="701" y="50"/>
                    </a:cubicBezTo>
                    <a:cubicBezTo>
                      <a:pt x="268" y="339"/>
                      <a:pt x="145" y="1151"/>
                      <a:pt x="90" y="1552"/>
                    </a:cubicBezTo>
                    <a:cubicBezTo>
                      <a:pt x="1" y="2296"/>
                      <a:pt x="278" y="2975"/>
                      <a:pt x="946" y="3253"/>
                    </a:cubicBezTo>
                    <a:cubicBezTo>
                      <a:pt x="1143" y="3338"/>
                      <a:pt x="1333" y="3369"/>
                      <a:pt x="1502" y="3369"/>
                    </a:cubicBezTo>
                    <a:cubicBezTo>
                      <a:pt x="1905" y="3369"/>
                      <a:pt x="2192" y="3198"/>
                      <a:pt x="2192" y="3198"/>
                    </a:cubicBezTo>
                    <a:cubicBezTo>
                      <a:pt x="2236" y="3176"/>
                      <a:pt x="2359" y="3164"/>
                      <a:pt x="2570" y="2697"/>
                    </a:cubicBezTo>
                    <a:cubicBezTo>
                      <a:pt x="2792" y="2241"/>
                      <a:pt x="2626" y="1629"/>
                      <a:pt x="2381" y="1229"/>
                    </a:cubicBezTo>
                    <a:cubicBezTo>
                      <a:pt x="2165" y="875"/>
                      <a:pt x="1350" y="1"/>
                      <a:pt x="87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95" name="Google Shape;3395;p8"/>
              <p:cNvSpPr/>
              <p:nvPr/>
            </p:nvSpPr>
            <p:spPr>
              <a:xfrm>
                <a:off x="2640235" y="1902817"/>
                <a:ext cx="47377" cy="108151"/>
              </a:xfrm>
              <a:custGeom>
                <a:avLst/>
                <a:gdLst/>
                <a:ahLst/>
                <a:cxnLst/>
                <a:rect l="l" t="t" r="r" b="b"/>
                <a:pathLst>
                  <a:path w="1358" h="3100" extrusionOk="0">
                    <a:moveTo>
                      <a:pt x="863" y="1"/>
                    </a:moveTo>
                    <a:cubicBezTo>
                      <a:pt x="799" y="1"/>
                      <a:pt x="741" y="17"/>
                      <a:pt x="690" y="52"/>
                    </a:cubicBezTo>
                    <a:cubicBezTo>
                      <a:pt x="257" y="341"/>
                      <a:pt x="134" y="1153"/>
                      <a:pt x="79" y="1554"/>
                    </a:cubicBezTo>
                    <a:cubicBezTo>
                      <a:pt x="1" y="2177"/>
                      <a:pt x="190" y="2766"/>
                      <a:pt x="657" y="3099"/>
                    </a:cubicBezTo>
                    <a:cubicBezTo>
                      <a:pt x="746" y="3077"/>
                      <a:pt x="835" y="3032"/>
                      <a:pt x="913" y="2977"/>
                    </a:cubicBezTo>
                    <a:cubicBezTo>
                      <a:pt x="1213" y="2777"/>
                      <a:pt x="1357" y="2432"/>
                      <a:pt x="1347" y="2076"/>
                    </a:cubicBezTo>
                    <a:cubicBezTo>
                      <a:pt x="1335" y="1898"/>
                      <a:pt x="1291" y="1732"/>
                      <a:pt x="1258" y="1554"/>
                    </a:cubicBezTo>
                    <a:cubicBezTo>
                      <a:pt x="1224" y="1364"/>
                      <a:pt x="1213" y="1176"/>
                      <a:pt x="1213" y="986"/>
                    </a:cubicBezTo>
                    <a:cubicBezTo>
                      <a:pt x="1224" y="697"/>
                      <a:pt x="1258" y="419"/>
                      <a:pt x="1258" y="141"/>
                    </a:cubicBezTo>
                    <a:cubicBezTo>
                      <a:pt x="1114" y="54"/>
                      <a:pt x="979" y="1"/>
                      <a:pt x="863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96" name="Google Shape;3396;p8"/>
              <p:cNvSpPr/>
              <p:nvPr/>
            </p:nvSpPr>
            <p:spPr>
              <a:xfrm>
                <a:off x="2699232" y="1778301"/>
                <a:ext cx="124583" cy="143039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4100" extrusionOk="0">
                    <a:moveTo>
                      <a:pt x="1251" y="0"/>
                    </a:moveTo>
                    <a:cubicBezTo>
                      <a:pt x="1229" y="0"/>
                      <a:pt x="1209" y="2"/>
                      <a:pt x="1191" y="6"/>
                    </a:cubicBezTo>
                    <a:cubicBezTo>
                      <a:pt x="979" y="51"/>
                      <a:pt x="289" y="885"/>
                      <a:pt x="145" y="1685"/>
                    </a:cubicBezTo>
                    <a:cubicBezTo>
                      <a:pt x="0" y="2486"/>
                      <a:pt x="323" y="3265"/>
                      <a:pt x="746" y="3632"/>
                    </a:cubicBezTo>
                    <a:cubicBezTo>
                      <a:pt x="1157" y="4010"/>
                      <a:pt x="1691" y="4099"/>
                      <a:pt x="1691" y="4099"/>
                    </a:cubicBezTo>
                    <a:cubicBezTo>
                      <a:pt x="1691" y="4099"/>
                      <a:pt x="2080" y="3521"/>
                      <a:pt x="2236" y="3365"/>
                    </a:cubicBezTo>
                    <a:cubicBezTo>
                      <a:pt x="2392" y="3210"/>
                      <a:pt x="3081" y="2809"/>
                      <a:pt x="3326" y="2453"/>
                    </a:cubicBezTo>
                    <a:cubicBezTo>
                      <a:pt x="3571" y="2108"/>
                      <a:pt x="3426" y="1597"/>
                      <a:pt x="3248" y="1307"/>
                    </a:cubicBezTo>
                    <a:cubicBezTo>
                      <a:pt x="3081" y="1030"/>
                      <a:pt x="2091" y="373"/>
                      <a:pt x="1913" y="273"/>
                    </a:cubicBezTo>
                    <a:cubicBezTo>
                      <a:pt x="1762" y="182"/>
                      <a:pt x="1456" y="0"/>
                      <a:pt x="125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97" name="Google Shape;3397;p8"/>
              <p:cNvSpPr/>
              <p:nvPr/>
            </p:nvSpPr>
            <p:spPr>
              <a:xfrm>
                <a:off x="2699999" y="1778301"/>
                <a:ext cx="69112" cy="118583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3399" extrusionOk="0">
                    <a:moveTo>
                      <a:pt x="1227" y="1"/>
                    </a:moveTo>
                    <a:cubicBezTo>
                      <a:pt x="1206" y="1"/>
                      <a:pt x="1187" y="2"/>
                      <a:pt x="1169" y="6"/>
                    </a:cubicBezTo>
                    <a:cubicBezTo>
                      <a:pt x="957" y="51"/>
                      <a:pt x="267" y="885"/>
                      <a:pt x="123" y="1685"/>
                    </a:cubicBezTo>
                    <a:cubicBezTo>
                      <a:pt x="0" y="2342"/>
                      <a:pt x="201" y="2987"/>
                      <a:pt x="501" y="3398"/>
                    </a:cubicBezTo>
                    <a:cubicBezTo>
                      <a:pt x="679" y="3376"/>
                      <a:pt x="835" y="3332"/>
                      <a:pt x="991" y="3254"/>
                    </a:cubicBezTo>
                    <a:cubicBezTo>
                      <a:pt x="1357" y="3076"/>
                      <a:pt x="1624" y="2743"/>
                      <a:pt x="1769" y="2364"/>
                    </a:cubicBezTo>
                    <a:cubicBezTo>
                      <a:pt x="1925" y="1997"/>
                      <a:pt x="1980" y="1597"/>
                      <a:pt x="1936" y="1196"/>
                    </a:cubicBezTo>
                    <a:cubicBezTo>
                      <a:pt x="1903" y="796"/>
                      <a:pt x="1758" y="429"/>
                      <a:pt x="1547" y="95"/>
                    </a:cubicBezTo>
                    <a:lnTo>
                      <a:pt x="1547" y="84"/>
                    </a:lnTo>
                    <a:cubicBezTo>
                      <a:pt x="1437" y="39"/>
                      <a:pt x="1320" y="1"/>
                      <a:pt x="1227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98" name="Google Shape;3398;p8"/>
              <p:cNvSpPr/>
              <p:nvPr/>
            </p:nvSpPr>
            <p:spPr>
              <a:xfrm>
                <a:off x="2774137" y="1922913"/>
                <a:ext cx="104802" cy="131910"/>
              </a:xfrm>
              <a:custGeom>
                <a:avLst/>
                <a:gdLst/>
                <a:ahLst/>
                <a:cxnLst/>
                <a:rect l="l" t="t" r="r" b="b"/>
                <a:pathLst>
                  <a:path w="3004" h="3781" extrusionOk="0">
                    <a:moveTo>
                      <a:pt x="2552" y="1"/>
                    </a:moveTo>
                    <a:cubicBezTo>
                      <a:pt x="2122" y="1"/>
                      <a:pt x="1154" y="477"/>
                      <a:pt x="678" y="1089"/>
                    </a:cubicBezTo>
                    <a:cubicBezTo>
                      <a:pt x="134" y="1789"/>
                      <a:pt x="45" y="1967"/>
                      <a:pt x="22" y="2446"/>
                    </a:cubicBezTo>
                    <a:cubicBezTo>
                      <a:pt x="0" y="2924"/>
                      <a:pt x="122" y="3158"/>
                      <a:pt x="122" y="3158"/>
                    </a:cubicBezTo>
                    <a:cubicBezTo>
                      <a:pt x="172" y="3364"/>
                      <a:pt x="387" y="3780"/>
                      <a:pt x="813" y="3780"/>
                    </a:cubicBezTo>
                    <a:cubicBezTo>
                      <a:pt x="869" y="3780"/>
                      <a:pt x="927" y="3774"/>
                      <a:pt x="990" y="3758"/>
                    </a:cubicBezTo>
                    <a:cubicBezTo>
                      <a:pt x="1535" y="3625"/>
                      <a:pt x="2536" y="2256"/>
                      <a:pt x="2769" y="1734"/>
                    </a:cubicBezTo>
                    <a:cubicBezTo>
                      <a:pt x="3003" y="1211"/>
                      <a:pt x="2992" y="199"/>
                      <a:pt x="2702" y="32"/>
                    </a:cubicBezTo>
                    <a:cubicBezTo>
                      <a:pt x="2666" y="11"/>
                      <a:pt x="2615" y="1"/>
                      <a:pt x="255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99" name="Google Shape;3399;p8"/>
              <p:cNvSpPr/>
              <p:nvPr/>
            </p:nvSpPr>
            <p:spPr>
              <a:xfrm>
                <a:off x="2775672" y="1922913"/>
                <a:ext cx="100930" cy="77590"/>
              </a:xfrm>
              <a:custGeom>
                <a:avLst/>
                <a:gdLst/>
                <a:ahLst/>
                <a:cxnLst/>
                <a:rect l="l" t="t" r="r" b="b"/>
                <a:pathLst>
                  <a:path w="2893" h="2224" extrusionOk="0">
                    <a:moveTo>
                      <a:pt x="2508" y="1"/>
                    </a:moveTo>
                    <a:cubicBezTo>
                      <a:pt x="2078" y="1"/>
                      <a:pt x="1110" y="477"/>
                      <a:pt x="634" y="1089"/>
                    </a:cubicBezTo>
                    <a:cubicBezTo>
                      <a:pt x="189" y="1667"/>
                      <a:pt x="45" y="1890"/>
                      <a:pt x="1" y="2223"/>
                    </a:cubicBezTo>
                    <a:cubicBezTo>
                      <a:pt x="223" y="1989"/>
                      <a:pt x="478" y="1801"/>
                      <a:pt x="757" y="1633"/>
                    </a:cubicBezTo>
                    <a:cubicBezTo>
                      <a:pt x="1157" y="1411"/>
                      <a:pt x="1580" y="1289"/>
                      <a:pt x="2013" y="1156"/>
                    </a:cubicBezTo>
                    <a:cubicBezTo>
                      <a:pt x="2325" y="1067"/>
                      <a:pt x="2625" y="955"/>
                      <a:pt x="2892" y="777"/>
                    </a:cubicBezTo>
                    <a:cubicBezTo>
                      <a:pt x="2881" y="432"/>
                      <a:pt x="2803" y="121"/>
                      <a:pt x="2658" y="32"/>
                    </a:cubicBezTo>
                    <a:cubicBezTo>
                      <a:pt x="2622" y="11"/>
                      <a:pt x="2571" y="1"/>
                      <a:pt x="250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00" name="Google Shape;3400;p8"/>
              <p:cNvSpPr/>
              <p:nvPr/>
            </p:nvSpPr>
            <p:spPr>
              <a:xfrm>
                <a:off x="2731434" y="1803351"/>
                <a:ext cx="27212" cy="33004"/>
              </a:xfrm>
              <a:custGeom>
                <a:avLst/>
                <a:gdLst/>
                <a:ahLst/>
                <a:cxnLst/>
                <a:rect l="l" t="t" r="r" b="b"/>
                <a:pathLst>
                  <a:path w="780" h="9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56" y="134"/>
                      <a:pt x="290" y="278"/>
                      <a:pt x="423" y="434"/>
                    </a:cubicBezTo>
                    <a:cubicBezTo>
                      <a:pt x="479" y="512"/>
                      <a:pt x="545" y="601"/>
                      <a:pt x="590" y="678"/>
                    </a:cubicBezTo>
                    <a:cubicBezTo>
                      <a:pt x="646" y="767"/>
                      <a:pt x="701" y="856"/>
                      <a:pt x="713" y="945"/>
                    </a:cubicBezTo>
                    <a:lnTo>
                      <a:pt x="779" y="935"/>
                    </a:lnTo>
                    <a:cubicBezTo>
                      <a:pt x="745" y="834"/>
                      <a:pt x="690" y="745"/>
                      <a:pt x="634" y="656"/>
                    </a:cubicBezTo>
                    <a:cubicBezTo>
                      <a:pt x="568" y="579"/>
                      <a:pt x="512" y="490"/>
                      <a:pt x="446" y="411"/>
                    </a:cubicBezTo>
                    <a:cubicBezTo>
                      <a:pt x="312" y="256"/>
                      <a:pt x="156" y="122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01" name="Google Shape;3401;p8"/>
              <p:cNvSpPr/>
              <p:nvPr/>
            </p:nvSpPr>
            <p:spPr>
              <a:xfrm>
                <a:off x="2754321" y="1798676"/>
                <a:ext cx="24491" cy="26026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46" extrusionOk="0">
                    <a:moveTo>
                      <a:pt x="702" y="1"/>
                    </a:moveTo>
                    <a:lnTo>
                      <a:pt x="702" y="1"/>
                    </a:lnTo>
                    <a:cubicBezTo>
                      <a:pt x="445" y="212"/>
                      <a:pt x="212" y="434"/>
                      <a:pt x="0" y="690"/>
                    </a:cubicBezTo>
                    <a:lnTo>
                      <a:pt x="79" y="746"/>
                    </a:lnTo>
                    <a:cubicBezTo>
                      <a:pt x="267" y="479"/>
                      <a:pt x="479" y="234"/>
                      <a:pt x="70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02" name="Google Shape;3402;p8"/>
              <p:cNvSpPr/>
              <p:nvPr/>
            </p:nvSpPr>
            <p:spPr>
              <a:xfrm>
                <a:off x="2757042" y="1830494"/>
                <a:ext cx="38446" cy="41970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203" extrusionOk="0">
                    <a:moveTo>
                      <a:pt x="1101" y="1"/>
                    </a:moveTo>
                    <a:cubicBezTo>
                      <a:pt x="634" y="256"/>
                      <a:pt x="245" y="668"/>
                      <a:pt x="1" y="1168"/>
                    </a:cubicBezTo>
                    <a:lnTo>
                      <a:pt x="100" y="1202"/>
                    </a:lnTo>
                    <a:cubicBezTo>
                      <a:pt x="290" y="713"/>
                      <a:pt x="646" y="290"/>
                      <a:pt x="110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03" name="Google Shape;3403;p8"/>
              <p:cNvSpPr/>
              <p:nvPr/>
            </p:nvSpPr>
            <p:spPr>
              <a:xfrm>
                <a:off x="2725607" y="1859207"/>
                <a:ext cx="36143" cy="36109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35" extrusionOk="0">
                    <a:moveTo>
                      <a:pt x="0" y="1"/>
                    </a:moveTo>
                    <a:cubicBezTo>
                      <a:pt x="435" y="212"/>
                      <a:pt x="779" y="590"/>
                      <a:pt x="946" y="1035"/>
                    </a:cubicBezTo>
                    <a:lnTo>
                      <a:pt x="1035" y="990"/>
                    </a:lnTo>
                    <a:cubicBezTo>
                      <a:pt x="835" y="535"/>
                      <a:pt x="445" y="179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04" name="Google Shape;3404;p8"/>
              <p:cNvSpPr/>
              <p:nvPr/>
            </p:nvSpPr>
            <p:spPr>
              <a:xfrm>
                <a:off x="2652656" y="1952359"/>
                <a:ext cx="36143" cy="11652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334" extrusionOk="0">
                    <a:moveTo>
                      <a:pt x="0" y="0"/>
                    </a:moveTo>
                    <a:cubicBezTo>
                      <a:pt x="178" y="22"/>
                      <a:pt x="346" y="55"/>
                      <a:pt x="512" y="111"/>
                    </a:cubicBezTo>
                    <a:cubicBezTo>
                      <a:pt x="679" y="167"/>
                      <a:pt x="846" y="245"/>
                      <a:pt x="991" y="334"/>
                    </a:cubicBezTo>
                    <a:lnTo>
                      <a:pt x="1035" y="256"/>
                    </a:lnTo>
                    <a:cubicBezTo>
                      <a:pt x="868" y="178"/>
                      <a:pt x="702" y="111"/>
                      <a:pt x="524" y="67"/>
                    </a:cubicBezTo>
                    <a:cubicBezTo>
                      <a:pt x="356" y="33"/>
                      <a:pt x="178" y="11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05" name="Google Shape;3405;p8"/>
              <p:cNvSpPr/>
              <p:nvPr/>
            </p:nvSpPr>
            <p:spPr>
              <a:xfrm>
                <a:off x="2710082" y="1946916"/>
                <a:ext cx="15176" cy="60146"/>
              </a:xfrm>
              <a:custGeom>
                <a:avLst/>
                <a:gdLst/>
                <a:ahLst/>
                <a:cxnLst/>
                <a:rect l="l" t="t" r="r" b="b"/>
                <a:pathLst>
                  <a:path w="435" h="1724" extrusionOk="0">
                    <a:moveTo>
                      <a:pt x="257" y="1"/>
                    </a:moveTo>
                    <a:cubicBezTo>
                      <a:pt x="379" y="278"/>
                      <a:pt x="401" y="590"/>
                      <a:pt x="334" y="868"/>
                    </a:cubicBezTo>
                    <a:cubicBezTo>
                      <a:pt x="301" y="1012"/>
                      <a:pt x="245" y="1157"/>
                      <a:pt x="190" y="1291"/>
                    </a:cubicBezTo>
                    <a:cubicBezTo>
                      <a:pt x="134" y="1424"/>
                      <a:pt x="67" y="1558"/>
                      <a:pt x="1" y="1691"/>
                    </a:cubicBezTo>
                    <a:lnTo>
                      <a:pt x="79" y="1724"/>
                    </a:lnTo>
                    <a:cubicBezTo>
                      <a:pt x="146" y="1591"/>
                      <a:pt x="201" y="1457"/>
                      <a:pt x="257" y="1313"/>
                    </a:cubicBezTo>
                    <a:cubicBezTo>
                      <a:pt x="301" y="1179"/>
                      <a:pt x="356" y="1034"/>
                      <a:pt x="379" y="879"/>
                    </a:cubicBezTo>
                    <a:cubicBezTo>
                      <a:pt x="435" y="579"/>
                      <a:pt x="390" y="267"/>
                      <a:pt x="25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06" name="Google Shape;3406;p8"/>
              <p:cNvSpPr/>
              <p:nvPr/>
            </p:nvSpPr>
            <p:spPr>
              <a:xfrm>
                <a:off x="2674007" y="2003435"/>
                <a:ext cx="41551" cy="11024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316" extrusionOk="0">
                    <a:moveTo>
                      <a:pt x="137" y="1"/>
                    </a:moveTo>
                    <a:cubicBezTo>
                      <a:pt x="91" y="1"/>
                      <a:pt x="46" y="2"/>
                      <a:pt x="1" y="4"/>
                    </a:cubicBezTo>
                    <a:cubicBezTo>
                      <a:pt x="20" y="4"/>
                      <a:pt x="40" y="4"/>
                      <a:pt x="59" y="4"/>
                    </a:cubicBezTo>
                    <a:cubicBezTo>
                      <a:pt x="449" y="4"/>
                      <a:pt x="828" y="114"/>
                      <a:pt x="1157" y="316"/>
                    </a:cubicBezTo>
                    <a:lnTo>
                      <a:pt x="1190" y="260"/>
                    </a:lnTo>
                    <a:cubicBezTo>
                      <a:pt x="864" y="82"/>
                      <a:pt x="502" y="1"/>
                      <a:pt x="13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07" name="Google Shape;3407;p8"/>
              <p:cNvSpPr/>
              <p:nvPr/>
            </p:nvSpPr>
            <p:spPr>
              <a:xfrm>
                <a:off x="2670519" y="1975629"/>
                <a:ext cx="31469" cy="12839"/>
              </a:xfrm>
              <a:custGeom>
                <a:avLst/>
                <a:gdLst/>
                <a:ahLst/>
                <a:cxnLst/>
                <a:rect l="l" t="t" r="r" b="b"/>
                <a:pathLst>
                  <a:path w="902" h="36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45" y="56"/>
                      <a:pt x="312" y="78"/>
                      <a:pt x="467" y="122"/>
                    </a:cubicBezTo>
                    <a:cubicBezTo>
                      <a:pt x="612" y="167"/>
                      <a:pt x="768" y="234"/>
                      <a:pt x="857" y="367"/>
                    </a:cubicBezTo>
                    <a:lnTo>
                      <a:pt x="901" y="323"/>
                    </a:lnTo>
                    <a:cubicBezTo>
                      <a:pt x="845" y="256"/>
                      <a:pt x="779" y="211"/>
                      <a:pt x="701" y="179"/>
                    </a:cubicBezTo>
                    <a:cubicBezTo>
                      <a:pt x="634" y="134"/>
                      <a:pt x="556" y="112"/>
                      <a:pt x="467" y="100"/>
                    </a:cubicBezTo>
                    <a:cubicBezTo>
                      <a:pt x="312" y="67"/>
                      <a:pt x="156" y="45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08" name="Google Shape;3408;p8"/>
              <p:cNvSpPr/>
              <p:nvPr/>
            </p:nvSpPr>
            <p:spPr>
              <a:xfrm>
                <a:off x="2673240" y="1917785"/>
                <a:ext cx="11687" cy="32271"/>
              </a:xfrm>
              <a:custGeom>
                <a:avLst/>
                <a:gdLst/>
                <a:ahLst/>
                <a:cxnLst/>
                <a:rect l="l" t="t" r="r" b="b"/>
                <a:pathLst>
                  <a:path w="335" h="925" extrusionOk="0">
                    <a:moveTo>
                      <a:pt x="334" y="1"/>
                    </a:moveTo>
                    <a:lnTo>
                      <a:pt x="334" y="1"/>
                    </a:lnTo>
                    <a:cubicBezTo>
                      <a:pt x="100" y="223"/>
                      <a:pt x="0" y="591"/>
                      <a:pt x="100" y="924"/>
                    </a:cubicBezTo>
                    <a:lnTo>
                      <a:pt x="156" y="902"/>
                    </a:lnTo>
                    <a:cubicBezTo>
                      <a:pt x="45" y="601"/>
                      <a:pt x="122" y="246"/>
                      <a:pt x="3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09" name="Google Shape;3409;p8"/>
              <p:cNvSpPr/>
              <p:nvPr/>
            </p:nvSpPr>
            <p:spPr>
              <a:xfrm>
                <a:off x="2694173" y="1939520"/>
                <a:ext cx="13606" cy="36911"/>
              </a:xfrm>
              <a:custGeom>
                <a:avLst/>
                <a:gdLst/>
                <a:ahLst/>
                <a:cxnLst/>
                <a:rect l="l" t="t" r="r" b="b"/>
                <a:pathLst>
                  <a:path w="390" h="1058" extrusionOk="0">
                    <a:moveTo>
                      <a:pt x="390" y="1"/>
                    </a:moveTo>
                    <a:cubicBezTo>
                      <a:pt x="167" y="301"/>
                      <a:pt x="34" y="668"/>
                      <a:pt x="1" y="1046"/>
                    </a:cubicBezTo>
                    <a:lnTo>
                      <a:pt x="68" y="1058"/>
                    </a:lnTo>
                    <a:cubicBezTo>
                      <a:pt x="68" y="680"/>
                      <a:pt x="179" y="312"/>
                      <a:pt x="3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10" name="Google Shape;3410;p8"/>
              <p:cNvSpPr/>
              <p:nvPr/>
            </p:nvSpPr>
            <p:spPr>
              <a:xfrm>
                <a:off x="2632490" y="2078062"/>
                <a:ext cx="7396" cy="48145"/>
              </a:xfrm>
              <a:custGeom>
                <a:avLst/>
                <a:gdLst/>
                <a:ahLst/>
                <a:cxnLst/>
                <a:rect l="l" t="t" r="r" b="b"/>
                <a:pathLst>
                  <a:path w="212" h="1380" extrusionOk="0">
                    <a:moveTo>
                      <a:pt x="0" y="1"/>
                    </a:moveTo>
                    <a:cubicBezTo>
                      <a:pt x="101" y="212"/>
                      <a:pt x="101" y="446"/>
                      <a:pt x="101" y="679"/>
                    </a:cubicBezTo>
                    <a:cubicBezTo>
                      <a:pt x="101" y="913"/>
                      <a:pt x="89" y="1146"/>
                      <a:pt x="123" y="1380"/>
                    </a:cubicBezTo>
                    <a:lnTo>
                      <a:pt x="212" y="1368"/>
                    </a:lnTo>
                    <a:cubicBezTo>
                      <a:pt x="156" y="1146"/>
                      <a:pt x="156" y="913"/>
                      <a:pt x="145" y="679"/>
                    </a:cubicBezTo>
                    <a:cubicBezTo>
                      <a:pt x="134" y="446"/>
                      <a:pt x="111" y="212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11" name="Google Shape;3411;p8"/>
              <p:cNvSpPr/>
              <p:nvPr/>
            </p:nvSpPr>
            <p:spPr>
              <a:xfrm>
                <a:off x="2616965" y="2144803"/>
                <a:ext cx="42702" cy="10048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288" extrusionOk="0">
                    <a:moveTo>
                      <a:pt x="0" y="1"/>
                    </a:moveTo>
                    <a:cubicBezTo>
                      <a:pt x="156" y="157"/>
                      <a:pt x="368" y="246"/>
                      <a:pt x="579" y="278"/>
                    </a:cubicBezTo>
                    <a:cubicBezTo>
                      <a:pt x="635" y="284"/>
                      <a:pt x="693" y="287"/>
                      <a:pt x="751" y="287"/>
                    </a:cubicBezTo>
                    <a:cubicBezTo>
                      <a:pt x="909" y="287"/>
                      <a:pt x="1069" y="267"/>
                      <a:pt x="1224" y="234"/>
                    </a:cubicBezTo>
                    <a:lnTo>
                      <a:pt x="1213" y="167"/>
                    </a:lnTo>
                    <a:cubicBezTo>
                      <a:pt x="1045" y="220"/>
                      <a:pt x="878" y="252"/>
                      <a:pt x="710" y="252"/>
                    </a:cubicBezTo>
                    <a:cubicBezTo>
                      <a:pt x="666" y="252"/>
                      <a:pt x="622" y="250"/>
                      <a:pt x="579" y="246"/>
                    </a:cubicBezTo>
                    <a:cubicBezTo>
                      <a:pt x="368" y="223"/>
                      <a:pt x="156" y="145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12" name="Google Shape;3412;p8"/>
              <p:cNvSpPr/>
              <p:nvPr/>
            </p:nvSpPr>
            <p:spPr>
              <a:xfrm>
                <a:off x="2652656" y="2090098"/>
                <a:ext cx="10117" cy="57843"/>
              </a:xfrm>
              <a:custGeom>
                <a:avLst/>
                <a:gdLst/>
                <a:ahLst/>
                <a:cxnLst/>
                <a:rect l="l" t="t" r="r" b="b"/>
                <a:pathLst>
                  <a:path w="290" h="1658" extrusionOk="0">
                    <a:moveTo>
                      <a:pt x="0" y="0"/>
                    </a:moveTo>
                    <a:cubicBezTo>
                      <a:pt x="67" y="134"/>
                      <a:pt x="89" y="267"/>
                      <a:pt x="112" y="412"/>
                    </a:cubicBezTo>
                    <a:cubicBezTo>
                      <a:pt x="123" y="546"/>
                      <a:pt x="156" y="690"/>
                      <a:pt x="190" y="823"/>
                    </a:cubicBezTo>
                    <a:cubicBezTo>
                      <a:pt x="212" y="968"/>
                      <a:pt x="245" y="1102"/>
                      <a:pt x="234" y="1246"/>
                    </a:cubicBezTo>
                    <a:cubicBezTo>
                      <a:pt x="234" y="1313"/>
                      <a:pt x="223" y="1379"/>
                      <a:pt x="201" y="1446"/>
                    </a:cubicBezTo>
                    <a:cubicBezTo>
                      <a:pt x="190" y="1502"/>
                      <a:pt x="156" y="1580"/>
                      <a:pt x="112" y="1602"/>
                    </a:cubicBezTo>
                    <a:lnTo>
                      <a:pt x="134" y="1658"/>
                    </a:lnTo>
                    <a:cubicBezTo>
                      <a:pt x="168" y="1636"/>
                      <a:pt x="201" y="1602"/>
                      <a:pt x="212" y="1569"/>
                    </a:cubicBezTo>
                    <a:cubicBezTo>
                      <a:pt x="234" y="1535"/>
                      <a:pt x="245" y="1491"/>
                      <a:pt x="257" y="1458"/>
                    </a:cubicBezTo>
                    <a:cubicBezTo>
                      <a:pt x="279" y="1391"/>
                      <a:pt x="290" y="1313"/>
                      <a:pt x="290" y="1246"/>
                    </a:cubicBezTo>
                    <a:cubicBezTo>
                      <a:pt x="290" y="1102"/>
                      <a:pt x="257" y="957"/>
                      <a:pt x="212" y="823"/>
                    </a:cubicBezTo>
                    <a:cubicBezTo>
                      <a:pt x="178" y="679"/>
                      <a:pt x="146" y="546"/>
                      <a:pt x="123" y="412"/>
                    </a:cubicBezTo>
                    <a:cubicBezTo>
                      <a:pt x="101" y="267"/>
                      <a:pt x="79" y="123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13" name="Google Shape;3413;p8"/>
              <p:cNvSpPr/>
              <p:nvPr/>
            </p:nvSpPr>
            <p:spPr>
              <a:xfrm>
                <a:off x="2611941" y="2130185"/>
                <a:ext cx="37644" cy="8443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242" extrusionOk="0">
                    <a:moveTo>
                      <a:pt x="222" y="1"/>
                    </a:moveTo>
                    <a:cubicBezTo>
                      <a:pt x="148" y="1"/>
                      <a:pt x="73" y="3"/>
                      <a:pt x="0" y="8"/>
                    </a:cubicBezTo>
                    <a:cubicBezTo>
                      <a:pt x="178" y="8"/>
                      <a:pt x="367" y="19"/>
                      <a:pt x="545" y="52"/>
                    </a:cubicBezTo>
                    <a:cubicBezTo>
                      <a:pt x="723" y="86"/>
                      <a:pt x="901" y="141"/>
                      <a:pt x="1046" y="242"/>
                    </a:cubicBezTo>
                    <a:lnTo>
                      <a:pt x="1078" y="197"/>
                    </a:lnTo>
                    <a:cubicBezTo>
                      <a:pt x="912" y="97"/>
                      <a:pt x="734" y="42"/>
                      <a:pt x="545" y="19"/>
                    </a:cubicBezTo>
                    <a:cubicBezTo>
                      <a:pt x="440" y="6"/>
                      <a:pt x="331" y="1"/>
                      <a:pt x="22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14" name="Google Shape;3414;p8"/>
              <p:cNvSpPr/>
              <p:nvPr/>
            </p:nvSpPr>
            <p:spPr>
              <a:xfrm>
                <a:off x="2593310" y="2081550"/>
                <a:ext cx="35306" cy="3419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980" extrusionOk="0">
                    <a:moveTo>
                      <a:pt x="723" y="0"/>
                    </a:moveTo>
                    <a:lnTo>
                      <a:pt x="723" y="0"/>
                    </a:lnTo>
                    <a:cubicBezTo>
                      <a:pt x="601" y="234"/>
                      <a:pt x="612" y="534"/>
                      <a:pt x="757" y="768"/>
                    </a:cubicBezTo>
                    <a:cubicBezTo>
                      <a:pt x="678" y="746"/>
                      <a:pt x="601" y="724"/>
                      <a:pt x="523" y="712"/>
                    </a:cubicBezTo>
                    <a:cubicBezTo>
                      <a:pt x="356" y="702"/>
                      <a:pt x="178" y="690"/>
                      <a:pt x="0" y="690"/>
                    </a:cubicBezTo>
                    <a:cubicBezTo>
                      <a:pt x="178" y="702"/>
                      <a:pt x="356" y="724"/>
                      <a:pt x="523" y="757"/>
                    </a:cubicBezTo>
                    <a:cubicBezTo>
                      <a:pt x="601" y="779"/>
                      <a:pt x="690" y="801"/>
                      <a:pt x="767" y="835"/>
                    </a:cubicBezTo>
                    <a:lnTo>
                      <a:pt x="868" y="902"/>
                    </a:lnTo>
                    <a:cubicBezTo>
                      <a:pt x="901" y="924"/>
                      <a:pt x="934" y="957"/>
                      <a:pt x="979" y="979"/>
                    </a:cubicBezTo>
                    <a:lnTo>
                      <a:pt x="1012" y="902"/>
                    </a:lnTo>
                    <a:cubicBezTo>
                      <a:pt x="990" y="890"/>
                      <a:pt x="957" y="857"/>
                      <a:pt x="912" y="835"/>
                    </a:cubicBezTo>
                    <a:cubicBezTo>
                      <a:pt x="868" y="813"/>
                      <a:pt x="834" y="791"/>
                      <a:pt x="789" y="779"/>
                    </a:cubicBezTo>
                    <a:cubicBezTo>
                      <a:pt x="779" y="779"/>
                      <a:pt x="779" y="768"/>
                      <a:pt x="779" y="768"/>
                    </a:cubicBezTo>
                    <a:lnTo>
                      <a:pt x="812" y="746"/>
                    </a:lnTo>
                    <a:cubicBezTo>
                      <a:pt x="656" y="534"/>
                      <a:pt x="623" y="245"/>
                      <a:pt x="7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15" name="Google Shape;3415;p8"/>
              <p:cNvSpPr/>
              <p:nvPr/>
            </p:nvSpPr>
            <p:spPr>
              <a:xfrm>
                <a:off x="2504415" y="2248805"/>
                <a:ext cx="45458" cy="8652"/>
              </a:xfrm>
              <a:custGeom>
                <a:avLst/>
                <a:gdLst/>
                <a:ahLst/>
                <a:cxnLst/>
                <a:rect l="l" t="t" r="r" b="b"/>
                <a:pathLst>
                  <a:path w="1303" h="248" extrusionOk="0">
                    <a:moveTo>
                      <a:pt x="12" y="1"/>
                    </a:moveTo>
                    <a:lnTo>
                      <a:pt x="1" y="56"/>
                    </a:lnTo>
                    <a:cubicBezTo>
                      <a:pt x="223" y="67"/>
                      <a:pt x="446" y="100"/>
                      <a:pt x="657" y="167"/>
                    </a:cubicBezTo>
                    <a:cubicBezTo>
                      <a:pt x="757" y="201"/>
                      <a:pt x="868" y="234"/>
                      <a:pt x="980" y="245"/>
                    </a:cubicBezTo>
                    <a:cubicBezTo>
                      <a:pt x="997" y="247"/>
                      <a:pt x="1015" y="248"/>
                      <a:pt x="1032" y="248"/>
                    </a:cubicBezTo>
                    <a:cubicBezTo>
                      <a:pt x="1126" y="248"/>
                      <a:pt x="1218" y="223"/>
                      <a:pt x="1302" y="167"/>
                    </a:cubicBezTo>
                    <a:lnTo>
                      <a:pt x="1302" y="167"/>
                    </a:lnTo>
                    <a:cubicBezTo>
                      <a:pt x="1224" y="219"/>
                      <a:pt x="1139" y="238"/>
                      <a:pt x="1052" y="238"/>
                    </a:cubicBezTo>
                    <a:cubicBezTo>
                      <a:pt x="1028" y="238"/>
                      <a:pt x="1004" y="236"/>
                      <a:pt x="980" y="234"/>
                    </a:cubicBezTo>
                    <a:cubicBezTo>
                      <a:pt x="868" y="211"/>
                      <a:pt x="769" y="179"/>
                      <a:pt x="657" y="134"/>
                    </a:cubicBezTo>
                    <a:cubicBezTo>
                      <a:pt x="457" y="67"/>
                      <a:pt x="235" y="11"/>
                      <a:pt x="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16" name="Google Shape;3416;p8"/>
              <p:cNvSpPr/>
              <p:nvPr/>
            </p:nvSpPr>
            <p:spPr>
              <a:xfrm>
                <a:off x="2520708" y="2232442"/>
                <a:ext cx="37295" cy="4989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43" extrusionOk="0">
                    <a:moveTo>
                      <a:pt x="98" y="1"/>
                    </a:moveTo>
                    <a:cubicBezTo>
                      <a:pt x="67" y="1"/>
                      <a:pt x="34" y="5"/>
                      <a:pt x="1" y="25"/>
                    </a:cubicBezTo>
                    <a:lnTo>
                      <a:pt x="57" y="91"/>
                    </a:lnTo>
                    <a:cubicBezTo>
                      <a:pt x="68" y="80"/>
                      <a:pt x="101" y="80"/>
                      <a:pt x="146" y="80"/>
                    </a:cubicBezTo>
                    <a:lnTo>
                      <a:pt x="279" y="80"/>
                    </a:lnTo>
                    <a:cubicBezTo>
                      <a:pt x="368" y="80"/>
                      <a:pt x="457" y="80"/>
                      <a:pt x="546" y="102"/>
                    </a:cubicBezTo>
                    <a:cubicBezTo>
                      <a:pt x="635" y="114"/>
                      <a:pt x="713" y="124"/>
                      <a:pt x="802" y="136"/>
                    </a:cubicBezTo>
                    <a:cubicBezTo>
                      <a:pt x="838" y="140"/>
                      <a:pt x="877" y="143"/>
                      <a:pt x="914" y="143"/>
                    </a:cubicBezTo>
                    <a:cubicBezTo>
                      <a:pt x="969" y="143"/>
                      <a:pt x="1023" y="137"/>
                      <a:pt x="1069" y="124"/>
                    </a:cubicBezTo>
                    <a:lnTo>
                      <a:pt x="1069" y="124"/>
                    </a:lnTo>
                    <a:cubicBezTo>
                      <a:pt x="1034" y="133"/>
                      <a:pt x="1000" y="137"/>
                      <a:pt x="966" y="137"/>
                    </a:cubicBezTo>
                    <a:cubicBezTo>
                      <a:pt x="913" y="137"/>
                      <a:pt x="861" y="127"/>
                      <a:pt x="813" y="114"/>
                    </a:cubicBezTo>
                    <a:cubicBezTo>
                      <a:pt x="724" y="102"/>
                      <a:pt x="635" y="69"/>
                      <a:pt x="546" y="58"/>
                    </a:cubicBezTo>
                    <a:cubicBezTo>
                      <a:pt x="468" y="35"/>
                      <a:pt x="379" y="25"/>
                      <a:pt x="290" y="13"/>
                    </a:cubicBezTo>
                    <a:cubicBezTo>
                      <a:pt x="246" y="2"/>
                      <a:pt x="201" y="2"/>
                      <a:pt x="157" y="2"/>
                    </a:cubicBezTo>
                    <a:cubicBezTo>
                      <a:pt x="139" y="2"/>
                      <a:pt x="119" y="1"/>
                      <a:pt x="9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17" name="Google Shape;3417;p8"/>
              <p:cNvSpPr/>
              <p:nvPr/>
            </p:nvSpPr>
            <p:spPr>
              <a:xfrm>
                <a:off x="2535884" y="2208439"/>
                <a:ext cx="27177" cy="14897"/>
              </a:xfrm>
              <a:custGeom>
                <a:avLst/>
                <a:gdLst/>
                <a:ahLst/>
                <a:cxnLst/>
                <a:rect l="l" t="t" r="r" b="b"/>
                <a:pathLst>
                  <a:path w="779" h="427" extrusionOk="0">
                    <a:moveTo>
                      <a:pt x="779" y="1"/>
                    </a:moveTo>
                    <a:lnTo>
                      <a:pt x="779" y="1"/>
                    </a:lnTo>
                    <a:cubicBezTo>
                      <a:pt x="745" y="68"/>
                      <a:pt x="700" y="123"/>
                      <a:pt x="634" y="167"/>
                    </a:cubicBezTo>
                    <a:cubicBezTo>
                      <a:pt x="578" y="212"/>
                      <a:pt x="512" y="246"/>
                      <a:pt x="445" y="268"/>
                    </a:cubicBezTo>
                    <a:cubicBezTo>
                      <a:pt x="367" y="290"/>
                      <a:pt x="300" y="301"/>
                      <a:pt x="223" y="323"/>
                    </a:cubicBezTo>
                    <a:cubicBezTo>
                      <a:pt x="175" y="331"/>
                      <a:pt x="122" y="339"/>
                      <a:pt x="75" y="339"/>
                    </a:cubicBezTo>
                    <a:cubicBezTo>
                      <a:pt x="56" y="339"/>
                      <a:pt x="38" y="338"/>
                      <a:pt x="22" y="335"/>
                    </a:cubicBezTo>
                    <a:lnTo>
                      <a:pt x="0" y="424"/>
                    </a:lnTo>
                    <a:cubicBezTo>
                      <a:pt x="15" y="425"/>
                      <a:pt x="30" y="426"/>
                      <a:pt x="45" y="426"/>
                    </a:cubicBezTo>
                    <a:cubicBezTo>
                      <a:pt x="116" y="426"/>
                      <a:pt x="180" y="406"/>
                      <a:pt x="245" y="379"/>
                    </a:cubicBezTo>
                    <a:cubicBezTo>
                      <a:pt x="312" y="357"/>
                      <a:pt x="389" y="335"/>
                      <a:pt x="456" y="301"/>
                    </a:cubicBezTo>
                    <a:cubicBezTo>
                      <a:pt x="522" y="268"/>
                      <a:pt x="589" y="234"/>
                      <a:pt x="656" y="179"/>
                    </a:cubicBezTo>
                    <a:cubicBezTo>
                      <a:pt x="712" y="134"/>
                      <a:pt x="756" y="68"/>
                      <a:pt x="7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18" name="Google Shape;3418;p8"/>
              <p:cNvSpPr/>
              <p:nvPr/>
            </p:nvSpPr>
            <p:spPr>
              <a:xfrm>
                <a:off x="2506369" y="2215452"/>
                <a:ext cx="8582" cy="31852"/>
              </a:xfrm>
              <a:custGeom>
                <a:avLst/>
                <a:gdLst/>
                <a:ahLst/>
                <a:cxnLst/>
                <a:rect l="l" t="t" r="r" b="b"/>
                <a:pathLst>
                  <a:path w="246" h="913" extrusionOk="0">
                    <a:moveTo>
                      <a:pt x="245" y="0"/>
                    </a:moveTo>
                    <a:lnTo>
                      <a:pt x="245" y="0"/>
                    </a:lnTo>
                    <a:cubicBezTo>
                      <a:pt x="157" y="134"/>
                      <a:pt x="90" y="278"/>
                      <a:pt x="56" y="433"/>
                    </a:cubicBezTo>
                    <a:cubicBezTo>
                      <a:pt x="45" y="512"/>
                      <a:pt x="45" y="589"/>
                      <a:pt x="34" y="667"/>
                    </a:cubicBezTo>
                    <a:cubicBezTo>
                      <a:pt x="34" y="745"/>
                      <a:pt x="34" y="823"/>
                      <a:pt x="1" y="890"/>
                    </a:cubicBezTo>
                    <a:lnTo>
                      <a:pt x="56" y="912"/>
                    </a:lnTo>
                    <a:cubicBezTo>
                      <a:pt x="90" y="834"/>
                      <a:pt x="90" y="745"/>
                      <a:pt x="90" y="667"/>
                    </a:cubicBezTo>
                    <a:cubicBezTo>
                      <a:pt x="78" y="589"/>
                      <a:pt x="78" y="512"/>
                      <a:pt x="90" y="433"/>
                    </a:cubicBezTo>
                    <a:cubicBezTo>
                      <a:pt x="112" y="289"/>
                      <a:pt x="157" y="134"/>
                      <a:pt x="2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19" name="Google Shape;3419;p8"/>
              <p:cNvSpPr/>
              <p:nvPr/>
            </p:nvSpPr>
            <p:spPr>
              <a:xfrm>
                <a:off x="2526918" y="2197170"/>
                <a:ext cx="6664" cy="33038"/>
              </a:xfrm>
              <a:custGeom>
                <a:avLst/>
                <a:gdLst/>
                <a:ahLst/>
                <a:cxnLst/>
                <a:rect l="l" t="t" r="r" b="b"/>
                <a:pathLst>
                  <a:path w="191" h="947" extrusionOk="0">
                    <a:moveTo>
                      <a:pt x="190" y="1"/>
                    </a:moveTo>
                    <a:lnTo>
                      <a:pt x="190" y="1"/>
                    </a:lnTo>
                    <a:cubicBezTo>
                      <a:pt x="101" y="134"/>
                      <a:pt x="23" y="279"/>
                      <a:pt x="12" y="446"/>
                    </a:cubicBezTo>
                    <a:cubicBezTo>
                      <a:pt x="1" y="535"/>
                      <a:pt x="23" y="613"/>
                      <a:pt x="23" y="690"/>
                    </a:cubicBezTo>
                    <a:cubicBezTo>
                      <a:pt x="35" y="769"/>
                      <a:pt x="35" y="858"/>
                      <a:pt x="1" y="913"/>
                    </a:cubicBezTo>
                    <a:lnTo>
                      <a:pt x="57" y="947"/>
                    </a:lnTo>
                    <a:cubicBezTo>
                      <a:pt x="90" y="858"/>
                      <a:pt x="90" y="769"/>
                      <a:pt x="79" y="690"/>
                    </a:cubicBezTo>
                    <a:cubicBezTo>
                      <a:pt x="57" y="613"/>
                      <a:pt x="45" y="535"/>
                      <a:pt x="45" y="457"/>
                    </a:cubicBezTo>
                    <a:cubicBezTo>
                      <a:pt x="45" y="290"/>
                      <a:pt x="112" y="146"/>
                      <a:pt x="1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20" name="Google Shape;3420;p8"/>
              <p:cNvSpPr/>
              <p:nvPr/>
            </p:nvSpPr>
            <p:spPr>
              <a:xfrm>
                <a:off x="2533128" y="2211928"/>
                <a:ext cx="4326" cy="11687"/>
              </a:xfrm>
              <a:custGeom>
                <a:avLst/>
                <a:gdLst/>
                <a:ahLst/>
                <a:cxnLst/>
                <a:rect l="l" t="t" r="r" b="b"/>
                <a:pathLst>
                  <a:path w="124" h="335" extrusionOk="0">
                    <a:moveTo>
                      <a:pt x="124" y="1"/>
                    </a:moveTo>
                    <a:cubicBezTo>
                      <a:pt x="90" y="57"/>
                      <a:pt x="57" y="101"/>
                      <a:pt x="35" y="156"/>
                    </a:cubicBezTo>
                    <a:cubicBezTo>
                      <a:pt x="12" y="212"/>
                      <a:pt x="1" y="279"/>
                      <a:pt x="1" y="334"/>
                    </a:cubicBezTo>
                    <a:lnTo>
                      <a:pt x="68" y="324"/>
                    </a:lnTo>
                    <a:cubicBezTo>
                      <a:pt x="35" y="223"/>
                      <a:pt x="79" y="112"/>
                      <a:pt x="12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21" name="Google Shape;3421;p8"/>
              <p:cNvSpPr/>
              <p:nvPr/>
            </p:nvSpPr>
            <p:spPr>
              <a:xfrm>
                <a:off x="2411716" y="2165352"/>
                <a:ext cx="3489" cy="30317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69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3" y="134"/>
                      <a:pt x="45" y="279"/>
                      <a:pt x="45" y="423"/>
                    </a:cubicBezTo>
                    <a:lnTo>
                      <a:pt x="45" y="635"/>
                    </a:lnTo>
                    <a:cubicBezTo>
                      <a:pt x="45" y="702"/>
                      <a:pt x="55" y="791"/>
                      <a:pt x="22" y="813"/>
                    </a:cubicBezTo>
                    <a:lnTo>
                      <a:pt x="67" y="868"/>
                    </a:lnTo>
                    <a:cubicBezTo>
                      <a:pt x="100" y="824"/>
                      <a:pt x="100" y="779"/>
                      <a:pt x="100" y="746"/>
                    </a:cubicBezTo>
                    <a:lnTo>
                      <a:pt x="89" y="635"/>
                    </a:lnTo>
                    <a:lnTo>
                      <a:pt x="77" y="423"/>
                    </a:lnTo>
                    <a:cubicBezTo>
                      <a:pt x="67" y="279"/>
                      <a:pt x="45" y="134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22" name="Google Shape;3422;p8"/>
              <p:cNvSpPr/>
              <p:nvPr/>
            </p:nvSpPr>
            <p:spPr>
              <a:xfrm>
                <a:off x="2396191" y="2201078"/>
                <a:ext cx="31050" cy="11304"/>
              </a:xfrm>
              <a:custGeom>
                <a:avLst/>
                <a:gdLst/>
                <a:ahLst/>
                <a:cxnLst/>
                <a:rect l="l" t="t" r="r" b="b"/>
                <a:pathLst>
                  <a:path w="890" h="32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56" y="45"/>
                      <a:pt x="312" y="45"/>
                      <a:pt x="456" y="89"/>
                    </a:cubicBezTo>
                    <a:cubicBezTo>
                      <a:pt x="611" y="123"/>
                      <a:pt x="756" y="200"/>
                      <a:pt x="812" y="323"/>
                    </a:cubicBezTo>
                    <a:lnTo>
                      <a:pt x="890" y="279"/>
                    </a:lnTo>
                    <a:cubicBezTo>
                      <a:pt x="845" y="212"/>
                      <a:pt x="779" y="156"/>
                      <a:pt x="700" y="111"/>
                    </a:cubicBezTo>
                    <a:cubicBezTo>
                      <a:pt x="623" y="78"/>
                      <a:pt x="545" y="56"/>
                      <a:pt x="467" y="45"/>
                    </a:cubicBezTo>
                    <a:cubicBezTo>
                      <a:pt x="312" y="22"/>
                      <a:pt x="156" y="34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23" name="Google Shape;3423;p8"/>
              <p:cNvSpPr/>
              <p:nvPr/>
            </p:nvSpPr>
            <p:spPr>
              <a:xfrm>
                <a:off x="2398877" y="2225744"/>
                <a:ext cx="38481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262" extrusionOk="0">
                    <a:moveTo>
                      <a:pt x="152" y="1"/>
                    </a:moveTo>
                    <a:cubicBezTo>
                      <a:pt x="101" y="1"/>
                      <a:pt x="51" y="2"/>
                      <a:pt x="1" y="5"/>
                    </a:cubicBezTo>
                    <a:cubicBezTo>
                      <a:pt x="190" y="5"/>
                      <a:pt x="379" y="27"/>
                      <a:pt x="568" y="61"/>
                    </a:cubicBezTo>
                    <a:cubicBezTo>
                      <a:pt x="657" y="83"/>
                      <a:pt x="746" y="94"/>
                      <a:pt x="835" y="128"/>
                    </a:cubicBezTo>
                    <a:cubicBezTo>
                      <a:pt x="924" y="150"/>
                      <a:pt x="1013" y="194"/>
                      <a:pt x="1046" y="261"/>
                    </a:cubicBezTo>
                    <a:lnTo>
                      <a:pt x="1102" y="239"/>
                    </a:lnTo>
                    <a:cubicBezTo>
                      <a:pt x="1046" y="138"/>
                      <a:pt x="946" y="105"/>
                      <a:pt x="846" y="83"/>
                    </a:cubicBezTo>
                    <a:cubicBezTo>
                      <a:pt x="757" y="61"/>
                      <a:pt x="668" y="39"/>
                      <a:pt x="568" y="27"/>
                    </a:cubicBezTo>
                    <a:cubicBezTo>
                      <a:pt x="429" y="11"/>
                      <a:pt x="291" y="1"/>
                      <a:pt x="15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24" name="Google Shape;3424;p8"/>
              <p:cNvSpPr/>
              <p:nvPr/>
            </p:nvSpPr>
            <p:spPr>
              <a:xfrm>
                <a:off x="2432265" y="2187855"/>
                <a:ext cx="9734" cy="38865"/>
              </a:xfrm>
              <a:custGeom>
                <a:avLst/>
                <a:gdLst/>
                <a:ahLst/>
                <a:cxnLst/>
                <a:rect l="l" t="t" r="r" b="b"/>
                <a:pathLst>
                  <a:path w="279" h="1114" extrusionOk="0">
                    <a:moveTo>
                      <a:pt x="279" y="1"/>
                    </a:moveTo>
                    <a:cubicBezTo>
                      <a:pt x="89" y="335"/>
                      <a:pt x="0" y="724"/>
                      <a:pt x="22" y="1113"/>
                    </a:cubicBezTo>
                    <a:lnTo>
                      <a:pt x="111" y="1102"/>
                    </a:lnTo>
                    <a:cubicBezTo>
                      <a:pt x="56" y="735"/>
                      <a:pt x="111" y="346"/>
                      <a:pt x="2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25" name="Google Shape;3425;p8"/>
              <p:cNvSpPr/>
              <p:nvPr/>
            </p:nvSpPr>
            <p:spPr>
              <a:xfrm>
                <a:off x="2440011" y="2203799"/>
                <a:ext cx="8966" cy="38830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113" extrusionOk="0">
                    <a:moveTo>
                      <a:pt x="257" y="0"/>
                    </a:moveTo>
                    <a:cubicBezTo>
                      <a:pt x="245" y="201"/>
                      <a:pt x="235" y="389"/>
                      <a:pt x="223" y="579"/>
                    </a:cubicBezTo>
                    <a:cubicBezTo>
                      <a:pt x="212" y="678"/>
                      <a:pt x="201" y="779"/>
                      <a:pt x="178" y="868"/>
                    </a:cubicBezTo>
                    <a:cubicBezTo>
                      <a:pt x="168" y="957"/>
                      <a:pt x="90" y="1012"/>
                      <a:pt x="1" y="1057"/>
                    </a:cubicBezTo>
                    <a:lnTo>
                      <a:pt x="34" y="1113"/>
                    </a:lnTo>
                    <a:cubicBezTo>
                      <a:pt x="79" y="1079"/>
                      <a:pt x="123" y="1057"/>
                      <a:pt x="156" y="1024"/>
                    </a:cubicBezTo>
                    <a:cubicBezTo>
                      <a:pt x="201" y="979"/>
                      <a:pt x="223" y="923"/>
                      <a:pt x="223" y="879"/>
                    </a:cubicBezTo>
                    <a:cubicBezTo>
                      <a:pt x="245" y="779"/>
                      <a:pt x="245" y="678"/>
                      <a:pt x="245" y="589"/>
                    </a:cubicBezTo>
                    <a:cubicBezTo>
                      <a:pt x="257" y="389"/>
                      <a:pt x="257" y="201"/>
                      <a:pt x="25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26" name="Google Shape;3426;p8"/>
              <p:cNvSpPr/>
              <p:nvPr/>
            </p:nvSpPr>
            <p:spPr>
              <a:xfrm>
                <a:off x="2461746" y="2104821"/>
                <a:ext cx="19851" cy="45842"/>
              </a:xfrm>
              <a:custGeom>
                <a:avLst/>
                <a:gdLst/>
                <a:ahLst/>
                <a:cxnLst/>
                <a:rect l="l" t="t" r="r" b="b"/>
                <a:pathLst>
                  <a:path w="569" h="1314" extrusionOk="0">
                    <a:moveTo>
                      <a:pt x="67" y="1"/>
                    </a:moveTo>
                    <a:cubicBezTo>
                      <a:pt x="0" y="468"/>
                      <a:pt x="178" y="980"/>
                      <a:pt x="534" y="1313"/>
                    </a:cubicBezTo>
                    <a:lnTo>
                      <a:pt x="568" y="1269"/>
                    </a:lnTo>
                    <a:cubicBezTo>
                      <a:pt x="223" y="957"/>
                      <a:pt x="23" y="479"/>
                      <a:pt x="6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27" name="Google Shape;3427;p8"/>
              <p:cNvSpPr/>
              <p:nvPr/>
            </p:nvSpPr>
            <p:spPr>
              <a:xfrm>
                <a:off x="2466037" y="2078445"/>
                <a:ext cx="20200" cy="48145"/>
              </a:xfrm>
              <a:custGeom>
                <a:avLst/>
                <a:gdLst/>
                <a:ahLst/>
                <a:cxnLst/>
                <a:rect l="l" t="t" r="r" b="b"/>
                <a:pathLst>
                  <a:path w="579" h="1380" extrusionOk="0">
                    <a:moveTo>
                      <a:pt x="45" y="0"/>
                    </a:moveTo>
                    <a:cubicBezTo>
                      <a:pt x="11" y="45"/>
                      <a:pt x="0" y="112"/>
                      <a:pt x="11" y="178"/>
                    </a:cubicBezTo>
                    <a:cubicBezTo>
                      <a:pt x="22" y="245"/>
                      <a:pt x="45" y="301"/>
                      <a:pt x="78" y="356"/>
                    </a:cubicBezTo>
                    <a:cubicBezTo>
                      <a:pt x="144" y="468"/>
                      <a:pt x="200" y="568"/>
                      <a:pt x="256" y="679"/>
                    </a:cubicBezTo>
                    <a:cubicBezTo>
                      <a:pt x="367" y="902"/>
                      <a:pt x="456" y="1135"/>
                      <a:pt x="522" y="1380"/>
                    </a:cubicBezTo>
                    <a:lnTo>
                      <a:pt x="579" y="1369"/>
                    </a:lnTo>
                    <a:cubicBezTo>
                      <a:pt x="500" y="1124"/>
                      <a:pt x="411" y="890"/>
                      <a:pt x="289" y="668"/>
                    </a:cubicBezTo>
                    <a:cubicBezTo>
                      <a:pt x="223" y="557"/>
                      <a:pt x="156" y="457"/>
                      <a:pt x="89" y="346"/>
                    </a:cubicBezTo>
                    <a:cubicBezTo>
                      <a:pt x="55" y="290"/>
                      <a:pt x="33" y="234"/>
                      <a:pt x="22" y="178"/>
                    </a:cubicBezTo>
                    <a:cubicBezTo>
                      <a:pt x="11" y="112"/>
                      <a:pt x="11" y="57"/>
                      <a:pt x="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28" name="Google Shape;3428;p8"/>
              <p:cNvSpPr/>
              <p:nvPr/>
            </p:nvSpPr>
            <p:spPr>
              <a:xfrm>
                <a:off x="2474550" y="2056710"/>
                <a:ext cx="17479" cy="36527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047" extrusionOk="0">
                    <a:moveTo>
                      <a:pt x="23" y="1"/>
                    </a:moveTo>
                    <a:cubicBezTo>
                      <a:pt x="1" y="101"/>
                      <a:pt x="23" y="201"/>
                      <a:pt x="56" y="290"/>
                    </a:cubicBezTo>
                    <a:cubicBezTo>
                      <a:pt x="90" y="379"/>
                      <a:pt x="134" y="468"/>
                      <a:pt x="179" y="546"/>
                    </a:cubicBezTo>
                    <a:cubicBezTo>
                      <a:pt x="278" y="712"/>
                      <a:pt x="401" y="868"/>
                      <a:pt x="446" y="1046"/>
                    </a:cubicBezTo>
                    <a:lnTo>
                      <a:pt x="501" y="1035"/>
                    </a:lnTo>
                    <a:cubicBezTo>
                      <a:pt x="446" y="846"/>
                      <a:pt x="312" y="690"/>
                      <a:pt x="212" y="535"/>
                    </a:cubicBezTo>
                    <a:cubicBezTo>
                      <a:pt x="157" y="457"/>
                      <a:pt x="101" y="368"/>
                      <a:pt x="68" y="279"/>
                    </a:cubicBezTo>
                    <a:cubicBezTo>
                      <a:pt x="34" y="190"/>
                      <a:pt x="12" y="101"/>
                      <a:pt x="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29" name="Google Shape;3429;p8"/>
              <p:cNvSpPr/>
              <p:nvPr/>
            </p:nvSpPr>
            <p:spPr>
              <a:xfrm>
                <a:off x="2489692" y="2061769"/>
                <a:ext cx="25642" cy="39214"/>
              </a:xfrm>
              <a:custGeom>
                <a:avLst/>
                <a:gdLst/>
                <a:ahLst/>
                <a:cxnLst/>
                <a:rect l="l" t="t" r="r" b="b"/>
                <a:pathLst>
                  <a:path w="735" h="1124" extrusionOk="0">
                    <a:moveTo>
                      <a:pt x="734" y="1"/>
                    </a:moveTo>
                    <a:cubicBezTo>
                      <a:pt x="568" y="156"/>
                      <a:pt x="434" y="334"/>
                      <a:pt x="334" y="523"/>
                    </a:cubicBezTo>
                    <a:cubicBezTo>
                      <a:pt x="279" y="624"/>
                      <a:pt x="245" y="735"/>
                      <a:pt x="200" y="824"/>
                    </a:cubicBezTo>
                    <a:cubicBezTo>
                      <a:pt x="156" y="923"/>
                      <a:pt x="89" y="1012"/>
                      <a:pt x="0" y="1057"/>
                    </a:cubicBezTo>
                    <a:lnTo>
                      <a:pt x="45" y="1124"/>
                    </a:lnTo>
                    <a:cubicBezTo>
                      <a:pt x="156" y="1068"/>
                      <a:pt x="212" y="957"/>
                      <a:pt x="256" y="857"/>
                    </a:cubicBezTo>
                    <a:cubicBezTo>
                      <a:pt x="301" y="745"/>
                      <a:pt x="334" y="646"/>
                      <a:pt x="368" y="545"/>
                    </a:cubicBezTo>
                    <a:cubicBezTo>
                      <a:pt x="457" y="345"/>
                      <a:pt x="579" y="156"/>
                      <a:pt x="7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30" name="Google Shape;3430;p8"/>
              <p:cNvSpPr/>
              <p:nvPr/>
            </p:nvSpPr>
            <p:spPr>
              <a:xfrm>
                <a:off x="2479993" y="2084272"/>
                <a:ext cx="43086" cy="54355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1558" extrusionOk="0">
                    <a:moveTo>
                      <a:pt x="1235" y="1"/>
                    </a:moveTo>
                    <a:lnTo>
                      <a:pt x="690" y="846"/>
                    </a:lnTo>
                    <a:cubicBezTo>
                      <a:pt x="601" y="990"/>
                      <a:pt x="512" y="1135"/>
                      <a:pt x="423" y="1269"/>
                    </a:cubicBezTo>
                    <a:cubicBezTo>
                      <a:pt x="379" y="1335"/>
                      <a:pt x="323" y="1391"/>
                      <a:pt x="256" y="1435"/>
                    </a:cubicBezTo>
                    <a:lnTo>
                      <a:pt x="156" y="1469"/>
                    </a:lnTo>
                    <a:lnTo>
                      <a:pt x="45" y="1469"/>
                    </a:lnTo>
                    <a:cubicBezTo>
                      <a:pt x="33" y="1480"/>
                      <a:pt x="11" y="1502"/>
                      <a:pt x="1" y="1524"/>
                    </a:cubicBezTo>
                    <a:lnTo>
                      <a:pt x="78" y="1546"/>
                    </a:lnTo>
                    <a:lnTo>
                      <a:pt x="78" y="1558"/>
                    </a:lnTo>
                    <a:cubicBezTo>
                      <a:pt x="78" y="1546"/>
                      <a:pt x="90" y="1546"/>
                      <a:pt x="100" y="1546"/>
                    </a:cubicBezTo>
                    <a:lnTo>
                      <a:pt x="167" y="1546"/>
                    </a:lnTo>
                    <a:cubicBezTo>
                      <a:pt x="211" y="1536"/>
                      <a:pt x="256" y="1524"/>
                      <a:pt x="290" y="1502"/>
                    </a:cubicBezTo>
                    <a:cubicBezTo>
                      <a:pt x="367" y="1447"/>
                      <a:pt x="434" y="1380"/>
                      <a:pt x="478" y="1302"/>
                    </a:cubicBezTo>
                    <a:cubicBezTo>
                      <a:pt x="567" y="1157"/>
                      <a:pt x="646" y="1012"/>
                      <a:pt x="735" y="868"/>
                    </a:cubicBezTo>
                    <a:lnTo>
                      <a:pt x="1235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31" name="Google Shape;3431;p8"/>
              <p:cNvSpPr/>
              <p:nvPr/>
            </p:nvSpPr>
            <p:spPr>
              <a:xfrm>
                <a:off x="2478807" y="2117660"/>
                <a:ext cx="42353" cy="41516"/>
              </a:xfrm>
              <a:custGeom>
                <a:avLst/>
                <a:gdLst/>
                <a:ahLst/>
                <a:cxnLst/>
                <a:rect l="l" t="t" r="r" b="b"/>
                <a:pathLst>
                  <a:path w="1214" h="1190" extrusionOk="0">
                    <a:moveTo>
                      <a:pt x="1214" y="0"/>
                    </a:moveTo>
                    <a:lnTo>
                      <a:pt x="1214" y="0"/>
                    </a:lnTo>
                    <a:cubicBezTo>
                      <a:pt x="1080" y="256"/>
                      <a:pt x="902" y="490"/>
                      <a:pt x="702" y="690"/>
                    </a:cubicBezTo>
                    <a:cubicBezTo>
                      <a:pt x="601" y="801"/>
                      <a:pt x="502" y="901"/>
                      <a:pt x="390" y="990"/>
                    </a:cubicBezTo>
                    <a:cubicBezTo>
                      <a:pt x="279" y="1079"/>
                      <a:pt x="146" y="1112"/>
                      <a:pt x="1" y="1135"/>
                    </a:cubicBezTo>
                    <a:lnTo>
                      <a:pt x="12" y="1190"/>
                    </a:lnTo>
                    <a:cubicBezTo>
                      <a:pt x="90" y="1179"/>
                      <a:pt x="156" y="1157"/>
                      <a:pt x="223" y="1135"/>
                    </a:cubicBezTo>
                    <a:cubicBezTo>
                      <a:pt x="301" y="1112"/>
                      <a:pt x="368" y="1068"/>
                      <a:pt x="423" y="1024"/>
                    </a:cubicBezTo>
                    <a:cubicBezTo>
                      <a:pt x="535" y="923"/>
                      <a:pt x="635" y="823"/>
                      <a:pt x="724" y="712"/>
                    </a:cubicBezTo>
                    <a:cubicBezTo>
                      <a:pt x="924" y="500"/>
                      <a:pt x="1091" y="267"/>
                      <a:pt x="121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32" name="Google Shape;3432;p8"/>
              <p:cNvSpPr/>
              <p:nvPr/>
            </p:nvSpPr>
            <p:spPr>
              <a:xfrm>
                <a:off x="2451280" y="2455623"/>
                <a:ext cx="42702" cy="27666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793" extrusionOk="0">
                    <a:moveTo>
                      <a:pt x="23" y="0"/>
                    </a:moveTo>
                    <a:lnTo>
                      <a:pt x="1" y="56"/>
                    </a:lnTo>
                    <a:cubicBezTo>
                      <a:pt x="100" y="111"/>
                      <a:pt x="201" y="178"/>
                      <a:pt x="300" y="245"/>
                    </a:cubicBezTo>
                    <a:cubicBezTo>
                      <a:pt x="389" y="323"/>
                      <a:pt x="478" y="412"/>
                      <a:pt x="567" y="490"/>
                    </a:cubicBezTo>
                    <a:cubicBezTo>
                      <a:pt x="656" y="579"/>
                      <a:pt x="757" y="657"/>
                      <a:pt x="868" y="712"/>
                    </a:cubicBezTo>
                    <a:cubicBezTo>
                      <a:pt x="955" y="761"/>
                      <a:pt x="1068" y="792"/>
                      <a:pt x="1177" y="792"/>
                    </a:cubicBezTo>
                    <a:cubicBezTo>
                      <a:pt x="1193" y="792"/>
                      <a:pt x="1208" y="792"/>
                      <a:pt x="1224" y="790"/>
                    </a:cubicBezTo>
                    <a:cubicBezTo>
                      <a:pt x="1101" y="790"/>
                      <a:pt x="979" y="757"/>
                      <a:pt x="868" y="701"/>
                    </a:cubicBezTo>
                    <a:cubicBezTo>
                      <a:pt x="768" y="635"/>
                      <a:pt x="679" y="556"/>
                      <a:pt x="590" y="467"/>
                    </a:cubicBezTo>
                    <a:cubicBezTo>
                      <a:pt x="501" y="390"/>
                      <a:pt x="423" y="301"/>
                      <a:pt x="323" y="212"/>
                    </a:cubicBezTo>
                    <a:cubicBezTo>
                      <a:pt x="234" y="134"/>
                      <a:pt x="134" y="67"/>
                      <a:pt x="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33" name="Google Shape;3433;p8"/>
              <p:cNvSpPr/>
              <p:nvPr/>
            </p:nvSpPr>
            <p:spPr>
              <a:xfrm>
                <a:off x="2466805" y="2448262"/>
                <a:ext cx="49715" cy="24177"/>
              </a:xfrm>
              <a:custGeom>
                <a:avLst/>
                <a:gdLst/>
                <a:ahLst/>
                <a:cxnLst/>
                <a:rect l="l" t="t" r="r" b="b"/>
                <a:pathLst>
                  <a:path w="1425" h="693" extrusionOk="0">
                    <a:moveTo>
                      <a:pt x="11" y="0"/>
                    </a:moveTo>
                    <a:lnTo>
                      <a:pt x="0" y="89"/>
                    </a:lnTo>
                    <a:cubicBezTo>
                      <a:pt x="122" y="112"/>
                      <a:pt x="245" y="156"/>
                      <a:pt x="356" y="223"/>
                    </a:cubicBezTo>
                    <a:cubicBezTo>
                      <a:pt x="468" y="278"/>
                      <a:pt x="579" y="356"/>
                      <a:pt x="690" y="434"/>
                    </a:cubicBezTo>
                    <a:cubicBezTo>
                      <a:pt x="790" y="512"/>
                      <a:pt x="912" y="579"/>
                      <a:pt x="1034" y="623"/>
                    </a:cubicBezTo>
                    <a:cubicBezTo>
                      <a:pt x="1137" y="669"/>
                      <a:pt x="1248" y="693"/>
                      <a:pt x="1359" y="693"/>
                    </a:cubicBezTo>
                    <a:cubicBezTo>
                      <a:pt x="1381" y="693"/>
                      <a:pt x="1402" y="692"/>
                      <a:pt x="1424" y="690"/>
                    </a:cubicBezTo>
                    <a:cubicBezTo>
                      <a:pt x="1291" y="690"/>
                      <a:pt x="1157" y="656"/>
                      <a:pt x="1046" y="601"/>
                    </a:cubicBezTo>
                    <a:cubicBezTo>
                      <a:pt x="923" y="545"/>
                      <a:pt x="812" y="478"/>
                      <a:pt x="712" y="401"/>
                    </a:cubicBezTo>
                    <a:cubicBezTo>
                      <a:pt x="601" y="322"/>
                      <a:pt x="500" y="233"/>
                      <a:pt x="389" y="167"/>
                    </a:cubicBezTo>
                    <a:cubicBezTo>
                      <a:pt x="278" y="89"/>
                      <a:pt x="156" y="33"/>
                      <a:pt x="1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34" name="Google Shape;3434;p8"/>
              <p:cNvSpPr/>
              <p:nvPr/>
            </p:nvSpPr>
            <p:spPr>
              <a:xfrm>
                <a:off x="2493181" y="2438528"/>
                <a:ext cx="45040" cy="13641"/>
              </a:xfrm>
              <a:custGeom>
                <a:avLst/>
                <a:gdLst/>
                <a:ahLst/>
                <a:cxnLst/>
                <a:rect l="l" t="t" r="r" b="b"/>
                <a:pathLst>
                  <a:path w="1291" h="391" extrusionOk="0">
                    <a:moveTo>
                      <a:pt x="34" y="1"/>
                    </a:moveTo>
                    <a:lnTo>
                      <a:pt x="1" y="90"/>
                    </a:lnTo>
                    <a:cubicBezTo>
                      <a:pt x="201" y="157"/>
                      <a:pt x="401" y="268"/>
                      <a:pt x="624" y="324"/>
                    </a:cubicBezTo>
                    <a:cubicBezTo>
                      <a:pt x="735" y="357"/>
                      <a:pt x="846" y="379"/>
                      <a:pt x="957" y="391"/>
                    </a:cubicBezTo>
                    <a:cubicBezTo>
                      <a:pt x="1068" y="391"/>
                      <a:pt x="1180" y="368"/>
                      <a:pt x="1291" y="335"/>
                    </a:cubicBezTo>
                    <a:lnTo>
                      <a:pt x="1291" y="335"/>
                    </a:lnTo>
                    <a:cubicBezTo>
                      <a:pt x="1207" y="360"/>
                      <a:pt x="1123" y="372"/>
                      <a:pt x="1040" y="372"/>
                    </a:cubicBezTo>
                    <a:cubicBezTo>
                      <a:pt x="1012" y="372"/>
                      <a:pt x="985" y="371"/>
                      <a:pt x="957" y="368"/>
                    </a:cubicBezTo>
                    <a:cubicBezTo>
                      <a:pt x="846" y="357"/>
                      <a:pt x="735" y="324"/>
                      <a:pt x="634" y="290"/>
                    </a:cubicBezTo>
                    <a:cubicBezTo>
                      <a:pt x="434" y="213"/>
                      <a:pt x="234" y="101"/>
                      <a:pt x="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35" name="Google Shape;3435;p8"/>
              <p:cNvSpPr/>
              <p:nvPr/>
            </p:nvSpPr>
            <p:spPr>
              <a:xfrm>
                <a:off x="2455152" y="2424573"/>
                <a:ext cx="28364" cy="29515"/>
              </a:xfrm>
              <a:custGeom>
                <a:avLst/>
                <a:gdLst/>
                <a:ahLst/>
                <a:cxnLst/>
                <a:rect l="l" t="t" r="r" b="b"/>
                <a:pathLst>
                  <a:path w="813" h="846" extrusionOk="0">
                    <a:moveTo>
                      <a:pt x="812" y="0"/>
                    </a:moveTo>
                    <a:cubicBezTo>
                      <a:pt x="479" y="201"/>
                      <a:pt x="189" y="479"/>
                      <a:pt x="1" y="824"/>
                    </a:cubicBezTo>
                    <a:lnTo>
                      <a:pt x="56" y="846"/>
                    </a:lnTo>
                    <a:cubicBezTo>
                      <a:pt x="223" y="512"/>
                      <a:pt x="490" y="212"/>
                      <a:pt x="8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36" name="Google Shape;3436;p8"/>
              <p:cNvSpPr/>
              <p:nvPr/>
            </p:nvSpPr>
            <p:spPr>
              <a:xfrm>
                <a:off x="2477655" y="2405942"/>
                <a:ext cx="39214" cy="40016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1147" extrusionOk="0">
                    <a:moveTo>
                      <a:pt x="1124" y="1"/>
                    </a:moveTo>
                    <a:cubicBezTo>
                      <a:pt x="690" y="290"/>
                      <a:pt x="312" y="668"/>
                      <a:pt x="1" y="1102"/>
                    </a:cubicBezTo>
                    <a:lnTo>
                      <a:pt x="78" y="1147"/>
                    </a:lnTo>
                    <a:cubicBezTo>
                      <a:pt x="357" y="712"/>
                      <a:pt x="713" y="312"/>
                      <a:pt x="112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37" name="Google Shape;3437;p8"/>
              <p:cNvSpPr/>
              <p:nvPr/>
            </p:nvSpPr>
            <p:spPr>
              <a:xfrm>
                <a:off x="2498205" y="2416025"/>
                <a:ext cx="38865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713" extrusionOk="0">
                    <a:moveTo>
                      <a:pt x="1113" y="1"/>
                    </a:moveTo>
                    <a:lnTo>
                      <a:pt x="1113" y="1"/>
                    </a:lnTo>
                    <a:cubicBezTo>
                      <a:pt x="702" y="124"/>
                      <a:pt x="312" y="357"/>
                      <a:pt x="1" y="668"/>
                    </a:cubicBezTo>
                    <a:lnTo>
                      <a:pt x="45" y="713"/>
                    </a:lnTo>
                    <a:cubicBezTo>
                      <a:pt x="335" y="391"/>
                      <a:pt x="702" y="146"/>
                      <a:pt x="111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38" name="Google Shape;3438;p8"/>
              <p:cNvSpPr/>
              <p:nvPr/>
            </p:nvSpPr>
            <p:spPr>
              <a:xfrm>
                <a:off x="2340683" y="2393941"/>
                <a:ext cx="3907" cy="3572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024" extrusionOk="0">
                    <a:moveTo>
                      <a:pt x="0" y="0"/>
                    </a:moveTo>
                    <a:cubicBezTo>
                      <a:pt x="56" y="334"/>
                      <a:pt x="67" y="678"/>
                      <a:pt x="34" y="1024"/>
                    </a:cubicBezTo>
                    <a:lnTo>
                      <a:pt x="89" y="1024"/>
                    </a:lnTo>
                    <a:cubicBezTo>
                      <a:pt x="111" y="678"/>
                      <a:pt x="79" y="334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39" name="Google Shape;3439;p8"/>
              <p:cNvSpPr/>
              <p:nvPr/>
            </p:nvSpPr>
            <p:spPr>
              <a:xfrm>
                <a:off x="2323239" y="2428096"/>
                <a:ext cx="27561" cy="15141"/>
              </a:xfrm>
              <a:custGeom>
                <a:avLst/>
                <a:gdLst/>
                <a:ahLst/>
                <a:cxnLst/>
                <a:rect l="l" t="t" r="r" b="b"/>
                <a:pathLst>
                  <a:path w="790" h="43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4" y="55"/>
                      <a:pt x="289" y="89"/>
                      <a:pt x="423" y="144"/>
                    </a:cubicBezTo>
                    <a:cubicBezTo>
                      <a:pt x="490" y="178"/>
                      <a:pt x="545" y="222"/>
                      <a:pt x="601" y="267"/>
                    </a:cubicBezTo>
                    <a:cubicBezTo>
                      <a:pt x="656" y="311"/>
                      <a:pt x="700" y="367"/>
                      <a:pt x="734" y="433"/>
                    </a:cubicBezTo>
                    <a:lnTo>
                      <a:pt x="789" y="400"/>
                    </a:lnTo>
                    <a:cubicBezTo>
                      <a:pt x="745" y="334"/>
                      <a:pt x="690" y="278"/>
                      <a:pt x="634" y="233"/>
                    </a:cubicBezTo>
                    <a:cubicBezTo>
                      <a:pt x="567" y="189"/>
                      <a:pt x="500" y="144"/>
                      <a:pt x="434" y="122"/>
                    </a:cubicBezTo>
                    <a:cubicBezTo>
                      <a:pt x="289" y="67"/>
                      <a:pt x="144" y="45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40" name="Google Shape;3440;p8"/>
              <p:cNvSpPr/>
              <p:nvPr/>
            </p:nvSpPr>
            <p:spPr>
              <a:xfrm>
                <a:off x="2353487" y="2415676"/>
                <a:ext cx="6245" cy="39981"/>
              </a:xfrm>
              <a:custGeom>
                <a:avLst/>
                <a:gdLst/>
                <a:ahLst/>
                <a:cxnLst/>
                <a:rect l="l" t="t" r="r" b="b"/>
                <a:pathLst>
                  <a:path w="179" h="1146" extrusionOk="0">
                    <a:moveTo>
                      <a:pt x="100" y="0"/>
                    </a:moveTo>
                    <a:lnTo>
                      <a:pt x="100" y="0"/>
                    </a:lnTo>
                    <a:cubicBezTo>
                      <a:pt x="145" y="378"/>
                      <a:pt x="112" y="756"/>
                      <a:pt x="1" y="1123"/>
                    </a:cubicBezTo>
                    <a:lnTo>
                      <a:pt x="78" y="1145"/>
                    </a:lnTo>
                    <a:cubicBezTo>
                      <a:pt x="167" y="767"/>
                      <a:pt x="179" y="367"/>
                      <a:pt x="10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41" name="Google Shape;3441;p8"/>
              <p:cNvSpPr/>
              <p:nvPr/>
            </p:nvSpPr>
            <p:spPr>
              <a:xfrm>
                <a:off x="2327879" y="2463787"/>
                <a:ext cx="34190" cy="16327"/>
              </a:xfrm>
              <a:custGeom>
                <a:avLst/>
                <a:gdLst/>
                <a:ahLst/>
                <a:cxnLst/>
                <a:rect l="l" t="t" r="r" b="b"/>
                <a:pathLst>
                  <a:path w="980" h="46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7" y="78"/>
                      <a:pt x="345" y="100"/>
                      <a:pt x="512" y="167"/>
                    </a:cubicBezTo>
                    <a:cubicBezTo>
                      <a:pt x="679" y="223"/>
                      <a:pt x="824" y="334"/>
                      <a:pt x="935" y="467"/>
                    </a:cubicBezTo>
                    <a:lnTo>
                      <a:pt x="979" y="423"/>
                    </a:lnTo>
                    <a:cubicBezTo>
                      <a:pt x="857" y="289"/>
                      <a:pt x="690" y="189"/>
                      <a:pt x="523" y="134"/>
                    </a:cubicBezTo>
                    <a:cubicBezTo>
                      <a:pt x="345" y="89"/>
                      <a:pt x="167" y="67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42" name="Google Shape;3442;p8"/>
              <p:cNvSpPr/>
              <p:nvPr/>
            </p:nvSpPr>
            <p:spPr>
              <a:xfrm>
                <a:off x="2360465" y="2433120"/>
                <a:ext cx="8966" cy="40783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169" extrusionOk="0">
                    <a:moveTo>
                      <a:pt x="190" y="0"/>
                    </a:moveTo>
                    <a:cubicBezTo>
                      <a:pt x="234" y="89"/>
                      <a:pt x="246" y="190"/>
                      <a:pt x="234" y="289"/>
                    </a:cubicBezTo>
                    <a:cubicBezTo>
                      <a:pt x="234" y="390"/>
                      <a:pt x="212" y="490"/>
                      <a:pt x="190" y="579"/>
                    </a:cubicBezTo>
                    <a:cubicBezTo>
                      <a:pt x="145" y="779"/>
                      <a:pt x="101" y="979"/>
                      <a:pt x="1" y="1146"/>
                    </a:cubicBezTo>
                    <a:lnTo>
                      <a:pt x="56" y="1168"/>
                    </a:lnTo>
                    <a:cubicBezTo>
                      <a:pt x="157" y="990"/>
                      <a:pt x="190" y="790"/>
                      <a:pt x="223" y="590"/>
                    </a:cubicBezTo>
                    <a:cubicBezTo>
                      <a:pt x="234" y="490"/>
                      <a:pt x="256" y="390"/>
                      <a:pt x="256" y="289"/>
                    </a:cubicBezTo>
                    <a:cubicBezTo>
                      <a:pt x="256" y="190"/>
                      <a:pt x="234" y="89"/>
                      <a:pt x="19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43" name="Google Shape;3443;p8"/>
              <p:cNvSpPr/>
              <p:nvPr/>
            </p:nvSpPr>
            <p:spPr>
              <a:xfrm>
                <a:off x="2639468" y="2338433"/>
                <a:ext cx="24072" cy="50098"/>
              </a:xfrm>
              <a:custGeom>
                <a:avLst/>
                <a:gdLst/>
                <a:ahLst/>
                <a:cxnLst/>
                <a:rect l="l" t="t" r="r" b="b"/>
                <a:pathLst>
                  <a:path w="690" h="1436" extrusionOk="0">
                    <a:moveTo>
                      <a:pt x="34" y="0"/>
                    </a:moveTo>
                    <a:lnTo>
                      <a:pt x="0" y="56"/>
                    </a:lnTo>
                    <a:cubicBezTo>
                      <a:pt x="56" y="79"/>
                      <a:pt x="89" y="134"/>
                      <a:pt x="112" y="190"/>
                    </a:cubicBezTo>
                    <a:cubicBezTo>
                      <a:pt x="134" y="257"/>
                      <a:pt x="145" y="312"/>
                      <a:pt x="156" y="379"/>
                    </a:cubicBezTo>
                    <a:cubicBezTo>
                      <a:pt x="178" y="512"/>
                      <a:pt x="212" y="645"/>
                      <a:pt x="257" y="779"/>
                    </a:cubicBezTo>
                    <a:cubicBezTo>
                      <a:pt x="301" y="902"/>
                      <a:pt x="356" y="1024"/>
                      <a:pt x="423" y="1146"/>
                    </a:cubicBezTo>
                    <a:cubicBezTo>
                      <a:pt x="490" y="1258"/>
                      <a:pt x="579" y="1369"/>
                      <a:pt x="690" y="1436"/>
                    </a:cubicBezTo>
                    <a:cubicBezTo>
                      <a:pt x="579" y="1369"/>
                      <a:pt x="501" y="1258"/>
                      <a:pt x="435" y="1135"/>
                    </a:cubicBezTo>
                    <a:cubicBezTo>
                      <a:pt x="368" y="1024"/>
                      <a:pt x="323" y="890"/>
                      <a:pt x="289" y="768"/>
                    </a:cubicBezTo>
                    <a:cubicBezTo>
                      <a:pt x="245" y="635"/>
                      <a:pt x="212" y="512"/>
                      <a:pt x="201" y="379"/>
                    </a:cubicBezTo>
                    <a:cubicBezTo>
                      <a:pt x="190" y="312"/>
                      <a:pt x="178" y="245"/>
                      <a:pt x="156" y="178"/>
                    </a:cubicBezTo>
                    <a:cubicBezTo>
                      <a:pt x="145" y="112"/>
                      <a:pt x="101" y="34"/>
                      <a:pt x="3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44" name="Google Shape;3444;p8"/>
              <p:cNvSpPr/>
              <p:nvPr/>
            </p:nvSpPr>
            <p:spPr>
              <a:xfrm>
                <a:off x="2645678" y="2320570"/>
                <a:ext cx="20967" cy="21770"/>
              </a:xfrm>
              <a:custGeom>
                <a:avLst/>
                <a:gdLst/>
                <a:ahLst/>
                <a:cxnLst/>
                <a:rect l="l" t="t" r="r" b="b"/>
                <a:pathLst>
                  <a:path w="601" h="624" extrusionOk="0">
                    <a:moveTo>
                      <a:pt x="601" y="1"/>
                    </a:moveTo>
                    <a:lnTo>
                      <a:pt x="601" y="1"/>
                    </a:lnTo>
                    <a:cubicBezTo>
                      <a:pt x="501" y="112"/>
                      <a:pt x="434" y="235"/>
                      <a:pt x="334" y="334"/>
                    </a:cubicBezTo>
                    <a:cubicBezTo>
                      <a:pt x="245" y="435"/>
                      <a:pt x="123" y="524"/>
                      <a:pt x="0" y="535"/>
                    </a:cubicBezTo>
                    <a:lnTo>
                      <a:pt x="12" y="624"/>
                    </a:lnTo>
                    <a:cubicBezTo>
                      <a:pt x="89" y="601"/>
                      <a:pt x="156" y="568"/>
                      <a:pt x="212" y="524"/>
                    </a:cubicBezTo>
                    <a:cubicBezTo>
                      <a:pt x="279" y="479"/>
                      <a:pt x="323" y="423"/>
                      <a:pt x="368" y="368"/>
                    </a:cubicBezTo>
                    <a:cubicBezTo>
                      <a:pt x="457" y="245"/>
                      <a:pt x="512" y="124"/>
                      <a:pt x="60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45" name="Google Shape;3445;p8"/>
              <p:cNvSpPr/>
              <p:nvPr/>
            </p:nvSpPr>
            <p:spPr>
              <a:xfrm>
                <a:off x="2654609" y="2325629"/>
                <a:ext cx="46610" cy="58611"/>
              </a:xfrm>
              <a:custGeom>
                <a:avLst/>
                <a:gdLst/>
                <a:ahLst/>
                <a:cxnLst/>
                <a:rect l="l" t="t" r="r" b="b"/>
                <a:pathLst>
                  <a:path w="1336" h="1680" extrusionOk="0">
                    <a:moveTo>
                      <a:pt x="1335" y="1"/>
                    </a:moveTo>
                    <a:lnTo>
                      <a:pt x="1335" y="1"/>
                    </a:lnTo>
                    <a:cubicBezTo>
                      <a:pt x="1235" y="23"/>
                      <a:pt x="1146" y="78"/>
                      <a:pt x="1057" y="145"/>
                    </a:cubicBezTo>
                    <a:cubicBezTo>
                      <a:pt x="979" y="212"/>
                      <a:pt x="901" y="290"/>
                      <a:pt x="812" y="345"/>
                    </a:cubicBezTo>
                    <a:cubicBezTo>
                      <a:pt x="646" y="468"/>
                      <a:pt x="445" y="545"/>
                      <a:pt x="234" y="557"/>
                    </a:cubicBezTo>
                    <a:lnTo>
                      <a:pt x="245" y="612"/>
                    </a:lnTo>
                    <a:cubicBezTo>
                      <a:pt x="178" y="557"/>
                      <a:pt x="122" y="501"/>
                      <a:pt x="45" y="456"/>
                    </a:cubicBezTo>
                    <a:lnTo>
                      <a:pt x="1" y="535"/>
                    </a:lnTo>
                    <a:cubicBezTo>
                      <a:pt x="122" y="601"/>
                      <a:pt x="234" y="690"/>
                      <a:pt x="323" y="790"/>
                    </a:cubicBezTo>
                    <a:cubicBezTo>
                      <a:pt x="423" y="901"/>
                      <a:pt x="512" y="1012"/>
                      <a:pt x="601" y="1124"/>
                    </a:cubicBezTo>
                    <a:cubicBezTo>
                      <a:pt x="690" y="1235"/>
                      <a:pt x="779" y="1358"/>
                      <a:pt x="879" y="1447"/>
                    </a:cubicBezTo>
                    <a:cubicBezTo>
                      <a:pt x="990" y="1546"/>
                      <a:pt x="1113" y="1635"/>
                      <a:pt x="1246" y="1680"/>
                    </a:cubicBezTo>
                    <a:cubicBezTo>
                      <a:pt x="1113" y="1625"/>
                      <a:pt x="1002" y="1536"/>
                      <a:pt x="901" y="1435"/>
                    </a:cubicBezTo>
                    <a:cubicBezTo>
                      <a:pt x="801" y="1335"/>
                      <a:pt x="712" y="1213"/>
                      <a:pt x="634" y="1101"/>
                    </a:cubicBezTo>
                    <a:cubicBezTo>
                      <a:pt x="545" y="980"/>
                      <a:pt x="468" y="868"/>
                      <a:pt x="379" y="757"/>
                    </a:cubicBezTo>
                    <a:cubicBezTo>
                      <a:pt x="334" y="701"/>
                      <a:pt x="300" y="657"/>
                      <a:pt x="256" y="624"/>
                    </a:cubicBezTo>
                    <a:cubicBezTo>
                      <a:pt x="468" y="590"/>
                      <a:pt x="668" y="512"/>
                      <a:pt x="834" y="379"/>
                    </a:cubicBezTo>
                    <a:cubicBezTo>
                      <a:pt x="913" y="312"/>
                      <a:pt x="990" y="234"/>
                      <a:pt x="1068" y="156"/>
                    </a:cubicBezTo>
                    <a:cubicBezTo>
                      <a:pt x="1146" y="90"/>
                      <a:pt x="1235" y="34"/>
                      <a:pt x="133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46" name="Google Shape;3446;p8"/>
              <p:cNvSpPr/>
              <p:nvPr/>
            </p:nvSpPr>
            <p:spPr>
              <a:xfrm>
                <a:off x="2736876" y="2207672"/>
                <a:ext cx="47726" cy="23061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661" extrusionOk="0">
                    <a:moveTo>
                      <a:pt x="11" y="1"/>
                    </a:moveTo>
                    <a:lnTo>
                      <a:pt x="0" y="56"/>
                    </a:lnTo>
                    <a:cubicBezTo>
                      <a:pt x="112" y="90"/>
                      <a:pt x="223" y="156"/>
                      <a:pt x="323" y="234"/>
                    </a:cubicBezTo>
                    <a:cubicBezTo>
                      <a:pt x="423" y="312"/>
                      <a:pt x="523" y="389"/>
                      <a:pt x="634" y="468"/>
                    </a:cubicBezTo>
                    <a:cubicBezTo>
                      <a:pt x="821" y="586"/>
                      <a:pt x="1052" y="660"/>
                      <a:pt x="1280" y="660"/>
                    </a:cubicBezTo>
                    <a:cubicBezTo>
                      <a:pt x="1309" y="660"/>
                      <a:pt x="1339" y="659"/>
                      <a:pt x="1368" y="656"/>
                    </a:cubicBezTo>
                    <a:lnTo>
                      <a:pt x="1368" y="656"/>
                    </a:lnTo>
                    <a:cubicBezTo>
                      <a:pt x="1351" y="657"/>
                      <a:pt x="1335" y="658"/>
                      <a:pt x="1318" y="658"/>
                    </a:cubicBezTo>
                    <a:cubicBezTo>
                      <a:pt x="1080" y="658"/>
                      <a:pt x="843" y="580"/>
                      <a:pt x="646" y="434"/>
                    </a:cubicBezTo>
                    <a:cubicBezTo>
                      <a:pt x="545" y="367"/>
                      <a:pt x="456" y="278"/>
                      <a:pt x="356" y="189"/>
                    </a:cubicBezTo>
                    <a:cubicBezTo>
                      <a:pt x="256" y="112"/>
                      <a:pt x="145" y="34"/>
                      <a:pt x="1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47" name="Google Shape;3447;p8"/>
              <p:cNvSpPr/>
              <p:nvPr/>
            </p:nvSpPr>
            <p:spPr>
              <a:xfrm>
                <a:off x="2759763" y="2201078"/>
                <a:ext cx="53971" cy="19781"/>
              </a:xfrm>
              <a:custGeom>
                <a:avLst/>
                <a:gdLst/>
                <a:ahLst/>
                <a:cxnLst/>
                <a:rect l="l" t="t" r="r" b="b"/>
                <a:pathLst>
                  <a:path w="1547" h="567" extrusionOk="0">
                    <a:moveTo>
                      <a:pt x="12" y="0"/>
                    </a:moveTo>
                    <a:lnTo>
                      <a:pt x="0" y="78"/>
                    </a:lnTo>
                    <a:cubicBezTo>
                      <a:pt x="134" y="89"/>
                      <a:pt x="267" y="123"/>
                      <a:pt x="390" y="167"/>
                    </a:cubicBezTo>
                    <a:cubicBezTo>
                      <a:pt x="523" y="223"/>
                      <a:pt x="635" y="289"/>
                      <a:pt x="768" y="345"/>
                    </a:cubicBezTo>
                    <a:cubicBezTo>
                      <a:pt x="890" y="412"/>
                      <a:pt x="1013" y="467"/>
                      <a:pt x="1146" y="512"/>
                    </a:cubicBezTo>
                    <a:cubicBezTo>
                      <a:pt x="1228" y="541"/>
                      <a:pt x="1324" y="566"/>
                      <a:pt x="1416" y="566"/>
                    </a:cubicBezTo>
                    <a:cubicBezTo>
                      <a:pt x="1462" y="566"/>
                      <a:pt x="1506" y="560"/>
                      <a:pt x="1547" y="546"/>
                    </a:cubicBezTo>
                    <a:lnTo>
                      <a:pt x="1547" y="546"/>
                    </a:lnTo>
                    <a:cubicBezTo>
                      <a:pt x="1509" y="555"/>
                      <a:pt x="1471" y="559"/>
                      <a:pt x="1433" y="559"/>
                    </a:cubicBezTo>
                    <a:cubicBezTo>
                      <a:pt x="1338" y="559"/>
                      <a:pt x="1242" y="533"/>
                      <a:pt x="1146" y="501"/>
                    </a:cubicBezTo>
                    <a:cubicBezTo>
                      <a:pt x="1023" y="445"/>
                      <a:pt x="902" y="378"/>
                      <a:pt x="779" y="312"/>
                    </a:cubicBezTo>
                    <a:cubicBezTo>
                      <a:pt x="668" y="245"/>
                      <a:pt x="546" y="167"/>
                      <a:pt x="423" y="111"/>
                    </a:cubicBezTo>
                    <a:cubicBezTo>
                      <a:pt x="289" y="56"/>
                      <a:pt x="156" y="12"/>
                      <a:pt x="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48" name="Google Shape;3448;p8"/>
              <p:cNvSpPr/>
              <p:nvPr/>
            </p:nvSpPr>
            <p:spPr>
              <a:xfrm>
                <a:off x="2795838" y="2195635"/>
                <a:ext cx="34957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63" extrusionOk="0">
                    <a:moveTo>
                      <a:pt x="12" y="0"/>
                    </a:moveTo>
                    <a:lnTo>
                      <a:pt x="1" y="56"/>
                    </a:lnTo>
                    <a:cubicBezTo>
                      <a:pt x="78" y="89"/>
                      <a:pt x="167" y="89"/>
                      <a:pt x="256" y="112"/>
                    </a:cubicBezTo>
                    <a:cubicBezTo>
                      <a:pt x="335" y="123"/>
                      <a:pt x="412" y="156"/>
                      <a:pt x="501" y="190"/>
                    </a:cubicBezTo>
                    <a:cubicBezTo>
                      <a:pt x="579" y="212"/>
                      <a:pt x="668" y="245"/>
                      <a:pt x="746" y="257"/>
                    </a:cubicBezTo>
                    <a:cubicBezTo>
                      <a:pt x="778" y="261"/>
                      <a:pt x="810" y="263"/>
                      <a:pt x="842" y="263"/>
                    </a:cubicBezTo>
                    <a:cubicBezTo>
                      <a:pt x="898" y="263"/>
                      <a:pt x="952" y="255"/>
                      <a:pt x="1002" y="234"/>
                    </a:cubicBezTo>
                    <a:lnTo>
                      <a:pt x="1002" y="234"/>
                    </a:lnTo>
                    <a:cubicBezTo>
                      <a:pt x="956" y="247"/>
                      <a:pt x="907" y="253"/>
                      <a:pt x="859" y="253"/>
                    </a:cubicBezTo>
                    <a:cubicBezTo>
                      <a:pt x="824" y="253"/>
                      <a:pt x="790" y="250"/>
                      <a:pt x="757" y="245"/>
                    </a:cubicBezTo>
                    <a:cubicBezTo>
                      <a:pt x="668" y="223"/>
                      <a:pt x="590" y="190"/>
                      <a:pt x="513" y="156"/>
                    </a:cubicBezTo>
                    <a:cubicBezTo>
                      <a:pt x="434" y="123"/>
                      <a:pt x="345" y="89"/>
                      <a:pt x="268" y="67"/>
                    </a:cubicBezTo>
                    <a:cubicBezTo>
                      <a:pt x="179" y="45"/>
                      <a:pt x="90" y="34"/>
                      <a:pt x="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49" name="Google Shape;3449;p8"/>
              <p:cNvSpPr/>
              <p:nvPr/>
            </p:nvSpPr>
            <p:spPr>
              <a:xfrm>
                <a:off x="2739563" y="2170795"/>
                <a:ext cx="34957" cy="37678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80" extrusionOk="0">
                    <a:moveTo>
                      <a:pt x="1002" y="1"/>
                    </a:moveTo>
                    <a:cubicBezTo>
                      <a:pt x="880" y="23"/>
                      <a:pt x="791" y="112"/>
                      <a:pt x="702" y="201"/>
                    </a:cubicBezTo>
                    <a:cubicBezTo>
                      <a:pt x="624" y="290"/>
                      <a:pt x="557" y="390"/>
                      <a:pt x="480" y="490"/>
                    </a:cubicBezTo>
                    <a:cubicBezTo>
                      <a:pt x="413" y="579"/>
                      <a:pt x="335" y="679"/>
                      <a:pt x="257" y="768"/>
                    </a:cubicBezTo>
                    <a:cubicBezTo>
                      <a:pt x="179" y="857"/>
                      <a:pt x="101" y="946"/>
                      <a:pt x="1" y="1002"/>
                    </a:cubicBezTo>
                    <a:lnTo>
                      <a:pt x="45" y="1080"/>
                    </a:lnTo>
                    <a:cubicBezTo>
                      <a:pt x="157" y="1002"/>
                      <a:pt x="235" y="902"/>
                      <a:pt x="312" y="813"/>
                    </a:cubicBezTo>
                    <a:lnTo>
                      <a:pt x="512" y="512"/>
                    </a:lnTo>
                    <a:cubicBezTo>
                      <a:pt x="579" y="413"/>
                      <a:pt x="646" y="312"/>
                      <a:pt x="724" y="212"/>
                    </a:cubicBezTo>
                    <a:cubicBezTo>
                      <a:pt x="802" y="123"/>
                      <a:pt x="880" y="34"/>
                      <a:pt x="100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50" name="Google Shape;3450;p8"/>
              <p:cNvSpPr/>
              <p:nvPr/>
            </p:nvSpPr>
            <p:spPr>
              <a:xfrm>
                <a:off x="2767508" y="2172365"/>
                <a:ext cx="27980" cy="2794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801" y="0"/>
                    </a:moveTo>
                    <a:cubicBezTo>
                      <a:pt x="712" y="45"/>
                      <a:pt x="646" y="111"/>
                      <a:pt x="591" y="190"/>
                    </a:cubicBezTo>
                    <a:cubicBezTo>
                      <a:pt x="534" y="267"/>
                      <a:pt x="479" y="345"/>
                      <a:pt x="423" y="412"/>
                    </a:cubicBezTo>
                    <a:cubicBezTo>
                      <a:pt x="368" y="489"/>
                      <a:pt x="301" y="556"/>
                      <a:pt x="235" y="612"/>
                    </a:cubicBezTo>
                    <a:cubicBezTo>
                      <a:pt x="168" y="667"/>
                      <a:pt x="79" y="712"/>
                      <a:pt x="1" y="756"/>
                    </a:cubicBezTo>
                    <a:lnTo>
                      <a:pt x="23" y="801"/>
                    </a:lnTo>
                    <a:cubicBezTo>
                      <a:pt x="101" y="756"/>
                      <a:pt x="190" y="712"/>
                      <a:pt x="268" y="645"/>
                    </a:cubicBezTo>
                    <a:cubicBezTo>
                      <a:pt x="334" y="590"/>
                      <a:pt x="390" y="512"/>
                      <a:pt x="446" y="434"/>
                    </a:cubicBezTo>
                    <a:cubicBezTo>
                      <a:pt x="557" y="279"/>
                      <a:pt x="646" y="111"/>
                      <a:pt x="80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51" name="Google Shape;3451;p8"/>
              <p:cNvSpPr/>
              <p:nvPr/>
            </p:nvSpPr>
            <p:spPr>
              <a:xfrm>
                <a:off x="2785371" y="2000854"/>
                <a:ext cx="53203" cy="21386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613" extrusionOk="0">
                    <a:moveTo>
                      <a:pt x="1124" y="0"/>
                    </a:moveTo>
                    <a:cubicBezTo>
                      <a:pt x="979" y="12"/>
                      <a:pt x="846" y="67"/>
                      <a:pt x="724" y="134"/>
                    </a:cubicBezTo>
                    <a:cubicBezTo>
                      <a:pt x="601" y="212"/>
                      <a:pt x="490" y="279"/>
                      <a:pt x="368" y="345"/>
                    </a:cubicBezTo>
                    <a:cubicBezTo>
                      <a:pt x="245" y="412"/>
                      <a:pt x="123" y="467"/>
                      <a:pt x="0" y="523"/>
                    </a:cubicBezTo>
                    <a:lnTo>
                      <a:pt x="45" y="612"/>
                    </a:lnTo>
                    <a:cubicBezTo>
                      <a:pt x="168" y="556"/>
                      <a:pt x="289" y="489"/>
                      <a:pt x="412" y="412"/>
                    </a:cubicBezTo>
                    <a:cubicBezTo>
                      <a:pt x="523" y="345"/>
                      <a:pt x="635" y="256"/>
                      <a:pt x="757" y="178"/>
                    </a:cubicBezTo>
                    <a:cubicBezTo>
                      <a:pt x="868" y="111"/>
                      <a:pt x="991" y="45"/>
                      <a:pt x="1124" y="22"/>
                    </a:cubicBezTo>
                    <a:cubicBezTo>
                      <a:pt x="1191" y="22"/>
                      <a:pt x="1257" y="22"/>
                      <a:pt x="1324" y="45"/>
                    </a:cubicBezTo>
                    <a:cubicBezTo>
                      <a:pt x="1382" y="64"/>
                      <a:pt x="1439" y="91"/>
                      <a:pt x="1496" y="91"/>
                    </a:cubicBezTo>
                    <a:cubicBezTo>
                      <a:pt x="1506" y="91"/>
                      <a:pt x="1515" y="91"/>
                      <a:pt x="1524" y="89"/>
                    </a:cubicBezTo>
                    <a:cubicBezTo>
                      <a:pt x="1458" y="89"/>
                      <a:pt x="1391" y="56"/>
                      <a:pt x="1324" y="34"/>
                    </a:cubicBezTo>
                    <a:cubicBezTo>
                      <a:pt x="1268" y="12"/>
                      <a:pt x="1191" y="0"/>
                      <a:pt x="112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52" name="Google Shape;3452;p8"/>
              <p:cNvSpPr/>
              <p:nvPr/>
            </p:nvSpPr>
            <p:spPr>
              <a:xfrm>
                <a:off x="2822248" y="1966314"/>
                <a:ext cx="42702" cy="8931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256" extrusionOk="0">
                    <a:moveTo>
                      <a:pt x="813" y="0"/>
                    </a:moveTo>
                    <a:cubicBezTo>
                      <a:pt x="745" y="0"/>
                      <a:pt x="678" y="4"/>
                      <a:pt x="612" y="11"/>
                    </a:cubicBezTo>
                    <a:cubicBezTo>
                      <a:pt x="500" y="23"/>
                      <a:pt x="401" y="34"/>
                      <a:pt x="300" y="67"/>
                    </a:cubicBezTo>
                    <a:cubicBezTo>
                      <a:pt x="256" y="78"/>
                      <a:pt x="200" y="90"/>
                      <a:pt x="156" y="112"/>
                    </a:cubicBezTo>
                    <a:cubicBezTo>
                      <a:pt x="100" y="123"/>
                      <a:pt x="45" y="145"/>
                      <a:pt x="0" y="201"/>
                    </a:cubicBezTo>
                    <a:lnTo>
                      <a:pt x="67" y="256"/>
                    </a:lnTo>
                    <a:cubicBezTo>
                      <a:pt x="89" y="223"/>
                      <a:pt x="134" y="201"/>
                      <a:pt x="178" y="179"/>
                    </a:cubicBezTo>
                    <a:cubicBezTo>
                      <a:pt x="223" y="167"/>
                      <a:pt x="278" y="145"/>
                      <a:pt x="322" y="123"/>
                    </a:cubicBezTo>
                    <a:cubicBezTo>
                      <a:pt x="411" y="100"/>
                      <a:pt x="512" y="67"/>
                      <a:pt x="612" y="56"/>
                    </a:cubicBezTo>
                    <a:cubicBezTo>
                      <a:pt x="728" y="37"/>
                      <a:pt x="848" y="25"/>
                      <a:pt x="968" y="25"/>
                    </a:cubicBezTo>
                    <a:cubicBezTo>
                      <a:pt x="1054" y="25"/>
                      <a:pt x="1140" y="31"/>
                      <a:pt x="1224" y="45"/>
                    </a:cubicBezTo>
                    <a:cubicBezTo>
                      <a:pt x="1090" y="15"/>
                      <a:pt x="950" y="0"/>
                      <a:pt x="81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53" name="Google Shape;3453;p8"/>
              <p:cNvSpPr/>
              <p:nvPr/>
            </p:nvSpPr>
            <p:spPr>
              <a:xfrm>
                <a:off x="2840460" y="1948835"/>
                <a:ext cx="23724" cy="6419"/>
              </a:xfrm>
              <a:custGeom>
                <a:avLst/>
                <a:gdLst/>
                <a:ahLst/>
                <a:cxnLst/>
                <a:rect l="l" t="t" r="r" b="b"/>
                <a:pathLst>
                  <a:path w="680" h="184" extrusionOk="0">
                    <a:moveTo>
                      <a:pt x="679" y="1"/>
                    </a:moveTo>
                    <a:lnTo>
                      <a:pt x="679" y="1"/>
                    </a:lnTo>
                    <a:cubicBezTo>
                      <a:pt x="579" y="57"/>
                      <a:pt x="468" y="67"/>
                      <a:pt x="357" y="79"/>
                    </a:cubicBezTo>
                    <a:cubicBezTo>
                      <a:pt x="301" y="90"/>
                      <a:pt x="245" y="90"/>
                      <a:pt x="190" y="101"/>
                    </a:cubicBezTo>
                    <a:cubicBezTo>
                      <a:pt x="156" y="101"/>
                      <a:pt x="123" y="112"/>
                      <a:pt x="101" y="112"/>
                    </a:cubicBezTo>
                    <a:lnTo>
                      <a:pt x="57" y="123"/>
                    </a:lnTo>
                    <a:cubicBezTo>
                      <a:pt x="45" y="123"/>
                      <a:pt x="45" y="134"/>
                      <a:pt x="34" y="134"/>
                    </a:cubicBezTo>
                    <a:cubicBezTo>
                      <a:pt x="23" y="146"/>
                      <a:pt x="12" y="156"/>
                      <a:pt x="1" y="179"/>
                    </a:cubicBezTo>
                    <a:lnTo>
                      <a:pt x="67" y="179"/>
                    </a:lnTo>
                    <a:cubicBezTo>
                      <a:pt x="64" y="182"/>
                      <a:pt x="63" y="184"/>
                      <a:pt x="63" y="184"/>
                    </a:cubicBezTo>
                    <a:cubicBezTo>
                      <a:pt x="64" y="184"/>
                      <a:pt x="71" y="179"/>
                      <a:pt x="79" y="179"/>
                    </a:cubicBezTo>
                    <a:lnTo>
                      <a:pt x="112" y="168"/>
                    </a:lnTo>
                    <a:cubicBezTo>
                      <a:pt x="146" y="156"/>
                      <a:pt x="168" y="146"/>
                      <a:pt x="190" y="146"/>
                    </a:cubicBezTo>
                    <a:lnTo>
                      <a:pt x="357" y="112"/>
                    </a:lnTo>
                    <a:cubicBezTo>
                      <a:pt x="468" y="90"/>
                      <a:pt x="579" y="67"/>
                      <a:pt x="6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54" name="Google Shape;3454;p8"/>
              <p:cNvSpPr/>
              <p:nvPr/>
            </p:nvSpPr>
            <p:spPr>
              <a:xfrm>
                <a:off x="2794303" y="1950789"/>
                <a:ext cx="19049" cy="57843"/>
              </a:xfrm>
              <a:custGeom>
                <a:avLst/>
                <a:gdLst/>
                <a:ahLst/>
                <a:cxnLst/>
                <a:rect l="l" t="t" r="r" b="b"/>
                <a:pathLst>
                  <a:path w="546" h="1658" extrusionOk="0">
                    <a:moveTo>
                      <a:pt x="545" y="1"/>
                    </a:moveTo>
                    <a:cubicBezTo>
                      <a:pt x="434" y="268"/>
                      <a:pt x="367" y="545"/>
                      <a:pt x="290" y="824"/>
                    </a:cubicBezTo>
                    <a:cubicBezTo>
                      <a:pt x="223" y="1101"/>
                      <a:pt x="145" y="1368"/>
                      <a:pt x="1" y="1613"/>
                    </a:cubicBezTo>
                    <a:lnTo>
                      <a:pt x="67" y="1657"/>
                    </a:lnTo>
                    <a:cubicBezTo>
                      <a:pt x="211" y="1391"/>
                      <a:pt x="278" y="1113"/>
                      <a:pt x="334" y="834"/>
                    </a:cubicBezTo>
                    <a:cubicBezTo>
                      <a:pt x="389" y="545"/>
                      <a:pt x="445" y="268"/>
                      <a:pt x="54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55" name="Google Shape;3455;p8"/>
              <p:cNvSpPr/>
              <p:nvPr/>
            </p:nvSpPr>
            <p:spPr>
              <a:xfrm>
                <a:off x="2829226" y="1945730"/>
                <a:ext cx="10501" cy="21002"/>
              </a:xfrm>
              <a:custGeom>
                <a:avLst/>
                <a:gdLst/>
                <a:ahLst/>
                <a:cxnLst/>
                <a:rect l="l" t="t" r="r" b="b"/>
                <a:pathLst>
                  <a:path w="301" h="602" extrusionOk="0">
                    <a:moveTo>
                      <a:pt x="300" y="1"/>
                    </a:moveTo>
                    <a:cubicBezTo>
                      <a:pt x="156" y="179"/>
                      <a:pt x="56" y="379"/>
                      <a:pt x="0" y="591"/>
                    </a:cubicBezTo>
                    <a:lnTo>
                      <a:pt x="56" y="601"/>
                    </a:lnTo>
                    <a:cubicBezTo>
                      <a:pt x="100" y="390"/>
                      <a:pt x="178" y="190"/>
                      <a:pt x="30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56" name="Google Shape;3456;p8"/>
              <p:cNvSpPr/>
              <p:nvPr/>
            </p:nvSpPr>
            <p:spPr>
              <a:xfrm>
                <a:off x="2339113" y="1802932"/>
                <a:ext cx="513404" cy="842463"/>
              </a:xfrm>
              <a:custGeom>
                <a:avLst/>
                <a:gdLst/>
                <a:ahLst/>
                <a:cxnLst/>
                <a:rect l="l" t="t" r="r" b="b"/>
                <a:pathLst>
                  <a:path w="14716" h="24148" extrusionOk="0">
                    <a:moveTo>
                      <a:pt x="11879" y="1"/>
                    </a:moveTo>
                    <a:cubicBezTo>
                      <a:pt x="12002" y="1280"/>
                      <a:pt x="12035" y="2570"/>
                      <a:pt x="11958" y="3861"/>
                    </a:cubicBezTo>
                    <a:cubicBezTo>
                      <a:pt x="11924" y="4494"/>
                      <a:pt x="11835" y="5129"/>
                      <a:pt x="11713" y="5762"/>
                    </a:cubicBezTo>
                    <a:cubicBezTo>
                      <a:pt x="11646" y="6162"/>
                      <a:pt x="11557" y="6563"/>
                      <a:pt x="11479" y="6953"/>
                    </a:cubicBezTo>
                    <a:cubicBezTo>
                      <a:pt x="11301" y="6763"/>
                      <a:pt x="11134" y="6552"/>
                      <a:pt x="10989" y="6330"/>
                    </a:cubicBezTo>
                    <a:cubicBezTo>
                      <a:pt x="10834" y="6063"/>
                      <a:pt x="10690" y="5796"/>
                      <a:pt x="10545" y="5517"/>
                    </a:cubicBezTo>
                    <a:cubicBezTo>
                      <a:pt x="10400" y="5250"/>
                      <a:pt x="10255" y="4973"/>
                      <a:pt x="10089" y="4706"/>
                    </a:cubicBezTo>
                    <a:cubicBezTo>
                      <a:pt x="9933" y="4450"/>
                      <a:pt x="9744" y="4194"/>
                      <a:pt x="9521" y="3972"/>
                    </a:cubicBezTo>
                    <a:lnTo>
                      <a:pt x="9488" y="4005"/>
                    </a:lnTo>
                    <a:cubicBezTo>
                      <a:pt x="9699" y="4227"/>
                      <a:pt x="9877" y="4472"/>
                      <a:pt x="10045" y="4739"/>
                    </a:cubicBezTo>
                    <a:cubicBezTo>
                      <a:pt x="10200" y="5006"/>
                      <a:pt x="10334" y="5284"/>
                      <a:pt x="10478" y="5562"/>
                    </a:cubicBezTo>
                    <a:cubicBezTo>
                      <a:pt x="10611" y="5829"/>
                      <a:pt x="10756" y="6107"/>
                      <a:pt x="10912" y="6374"/>
                    </a:cubicBezTo>
                    <a:cubicBezTo>
                      <a:pt x="11068" y="6630"/>
                      <a:pt x="11246" y="6864"/>
                      <a:pt x="11457" y="7074"/>
                    </a:cubicBezTo>
                    <a:cubicBezTo>
                      <a:pt x="11412" y="7275"/>
                      <a:pt x="11368" y="7464"/>
                      <a:pt x="11335" y="7653"/>
                    </a:cubicBezTo>
                    <a:cubicBezTo>
                      <a:pt x="11046" y="8910"/>
                      <a:pt x="10734" y="10156"/>
                      <a:pt x="10233" y="11345"/>
                    </a:cubicBezTo>
                    <a:cubicBezTo>
                      <a:pt x="10222" y="11379"/>
                      <a:pt x="10200" y="11412"/>
                      <a:pt x="10189" y="11446"/>
                    </a:cubicBezTo>
                    <a:cubicBezTo>
                      <a:pt x="10077" y="11212"/>
                      <a:pt x="9966" y="10967"/>
                      <a:pt x="9833" y="10734"/>
                    </a:cubicBezTo>
                    <a:cubicBezTo>
                      <a:pt x="9666" y="10456"/>
                      <a:pt x="9455" y="10211"/>
                      <a:pt x="9254" y="9966"/>
                    </a:cubicBezTo>
                    <a:cubicBezTo>
                      <a:pt x="8843" y="9477"/>
                      <a:pt x="8421" y="8987"/>
                      <a:pt x="7920" y="8576"/>
                    </a:cubicBezTo>
                    <a:lnTo>
                      <a:pt x="7887" y="8621"/>
                    </a:lnTo>
                    <a:cubicBezTo>
                      <a:pt x="8376" y="9032"/>
                      <a:pt x="8787" y="9521"/>
                      <a:pt x="9188" y="10022"/>
                    </a:cubicBezTo>
                    <a:cubicBezTo>
                      <a:pt x="9388" y="10267"/>
                      <a:pt x="9588" y="10512"/>
                      <a:pt x="9744" y="10789"/>
                    </a:cubicBezTo>
                    <a:cubicBezTo>
                      <a:pt x="9889" y="11046"/>
                      <a:pt x="10011" y="11323"/>
                      <a:pt x="10122" y="11602"/>
                    </a:cubicBezTo>
                    <a:cubicBezTo>
                      <a:pt x="10033" y="11802"/>
                      <a:pt x="9933" y="12002"/>
                      <a:pt x="9822" y="12202"/>
                    </a:cubicBezTo>
                    <a:cubicBezTo>
                      <a:pt x="9733" y="12346"/>
                      <a:pt x="9655" y="12480"/>
                      <a:pt x="9566" y="12613"/>
                    </a:cubicBezTo>
                    <a:cubicBezTo>
                      <a:pt x="9477" y="12747"/>
                      <a:pt x="9388" y="12880"/>
                      <a:pt x="9299" y="13003"/>
                    </a:cubicBezTo>
                    <a:cubicBezTo>
                      <a:pt x="9121" y="13270"/>
                      <a:pt x="8932" y="13537"/>
                      <a:pt x="8732" y="13782"/>
                    </a:cubicBezTo>
                    <a:cubicBezTo>
                      <a:pt x="8632" y="13915"/>
                      <a:pt x="8532" y="14037"/>
                      <a:pt x="8431" y="14148"/>
                    </a:cubicBezTo>
                    <a:cubicBezTo>
                      <a:pt x="8332" y="14271"/>
                      <a:pt x="8220" y="14382"/>
                      <a:pt x="8109" y="14471"/>
                    </a:cubicBezTo>
                    <a:cubicBezTo>
                      <a:pt x="7653" y="14571"/>
                      <a:pt x="7208" y="14704"/>
                      <a:pt x="6763" y="14882"/>
                    </a:cubicBezTo>
                    <a:cubicBezTo>
                      <a:pt x="6541" y="14971"/>
                      <a:pt x="6330" y="15072"/>
                      <a:pt x="6118" y="15183"/>
                    </a:cubicBezTo>
                    <a:cubicBezTo>
                      <a:pt x="5907" y="15305"/>
                      <a:pt x="5707" y="15428"/>
                      <a:pt x="5507" y="15550"/>
                    </a:cubicBezTo>
                    <a:cubicBezTo>
                      <a:pt x="5095" y="15784"/>
                      <a:pt x="4694" y="16028"/>
                      <a:pt x="4261" y="16195"/>
                    </a:cubicBezTo>
                    <a:cubicBezTo>
                      <a:pt x="4081" y="16261"/>
                      <a:pt x="3894" y="16311"/>
                      <a:pt x="3713" y="16311"/>
                    </a:cubicBezTo>
                    <a:cubicBezTo>
                      <a:pt x="3680" y="16311"/>
                      <a:pt x="3648" y="16309"/>
                      <a:pt x="3616" y="16306"/>
                    </a:cubicBezTo>
                    <a:cubicBezTo>
                      <a:pt x="3505" y="16295"/>
                      <a:pt x="3393" y="16273"/>
                      <a:pt x="3282" y="16251"/>
                    </a:cubicBezTo>
                    <a:cubicBezTo>
                      <a:pt x="3226" y="16239"/>
                      <a:pt x="3171" y="16228"/>
                      <a:pt x="3115" y="16206"/>
                    </a:cubicBezTo>
                    <a:cubicBezTo>
                      <a:pt x="3093" y="16195"/>
                      <a:pt x="3082" y="16195"/>
                      <a:pt x="3060" y="16184"/>
                    </a:cubicBezTo>
                    <a:cubicBezTo>
                      <a:pt x="3271" y="15939"/>
                      <a:pt x="3438" y="15672"/>
                      <a:pt x="3571" y="15383"/>
                    </a:cubicBezTo>
                    <a:cubicBezTo>
                      <a:pt x="3649" y="15216"/>
                      <a:pt x="3716" y="15049"/>
                      <a:pt x="3749" y="14872"/>
                    </a:cubicBezTo>
                    <a:cubicBezTo>
                      <a:pt x="3782" y="14704"/>
                      <a:pt x="3794" y="14549"/>
                      <a:pt x="3805" y="14393"/>
                    </a:cubicBezTo>
                    <a:cubicBezTo>
                      <a:pt x="4027" y="13926"/>
                      <a:pt x="4261" y="13481"/>
                      <a:pt x="4561" y="13070"/>
                    </a:cubicBezTo>
                    <a:cubicBezTo>
                      <a:pt x="4728" y="12858"/>
                      <a:pt x="4917" y="12658"/>
                      <a:pt x="5129" y="12491"/>
                    </a:cubicBezTo>
                    <a:cubicBezTo>
                      <a:pt x="5339" y="12313"/>
                      <a:pt x="5551" y="12135"/>
                      <a:pt x="5740" y="11935"/>
                    </a:cubicBezTo>
                    <a:lnTo>
                      <a:pt x="5707" y="11901"/>
                    </a:lnTo>
                    <a:cubicBezTo>
                      <a:pt x="5517" y="12102"/>
                      <a:pt x="5295" y="12257"/>
                      <a:pt x="5084" y="12435"/>
                    </a:cubicBezTo>
                    <a:cubicBezTo>
                      <a:pt x="4872" y="12613"/>
                      <a:pt x="4672" y="12803"/>
                      <a:pt x="4506" y="13025"/>
                    </a:cubicBezTo>
                    <a:cubicBezTo>
                      <a:pt x="4239" y="13370"/>
                      <a:pt x="4016" y="13748"/>
                      <a:pt x="3816" y="14126"/>
                    </a:cubicBezTo>
                    <a:cubicBezTo>
                      <a:pt x="3827" y="13848"/>
                      <a:pt x="3827" y="13559"/>
                      <a:pt x="3838" y="13270"/>
                    </a:cubicBezTo>
                    <a:cubicBezTo>
                      <a:pt x="3849" y="12925"/>
                      <a:pt x="3883" y="12580"/>
                      <a:pt x="3916" y="12224"/>
                    </a:cubicBezTo>
                    <a:cubicBezTo>
                      <a:pt x="3972" y="11523"/>
                      <a:pt x="4005" y="10811"/>
                      <a:pt x="4071" y="10111"/>
                    </a:cubicBezTo>
                    <a:cubicBezTo>
                      <a:pt x="4105" y="9766"/>
                      <a:pt x="4150" y="9422"/>
                      <a:pt x="4217" y="9076"/>
                    </a:cubicBezTo>
                    <a:cubicBezTo>
                      <a:pt x="4283" y="8732"/>
                      <a:pt x="4350" y="8387"/>
                      <a:pt x="4439" y="8043"/>
                    </a:cubicBezTo>
                    <a:lnTo>
                      <a:pt x="4372" y="8020"/>
                    </a:lnTo>
                    <a:cubicBezTo>
                      <a:pt x="4283" y="8365"/>
                      <a:pt x="4205" y="8710"/>
                      <a:pt x="4138" y="9054"/>
                    </a:cubicBezTo>
                    <a:cubicBezTo>
                      <a:pt x="4061" y="9399"/>
                      <a:pt x="4016" y="9755"/>
                      <a:pt x="3983" y="10111"/>
                    </a:cubicBezTo>
                    <a:cubicBezTo>
                      <a:pt x="3905" y="10811"/>
                      <a:pt x="3871" y="11513"/>
                      <a:pt x="3805" y="12213"/>
                    </a:cubicBezTo>
                    <a:cubicBezTo>
                      <a:pt x="3772" y="12558"/>
                      <a:pt x="3727" y="12914"/>
                      <a:pt x="3716" y="13270"/>
                    </a:cubicBezTo>
                    <a:cubicBezTo>
                      <a:pt x="3705" y="13414"/>
                      <a:pt x="3705" y="13548"/>
                      <a:pt x="3693" y="13693"/>
                    </a:cubicBezTo>
                    <a:cubicBezTo>
                      <a:pt x="3538" y="13548"/>
                      <a:pt x="3393" y="13381"/>
                      <a:pt x="3282" y="13192"/>
                    </a:cubicBezTo>
                    <a:cubicBezTo>
                      <a:pt x="3137" y="12959"/>
                      <a:pt x="3026" y="12714"/>
                      <a:pt x="2915" y="12469"/>
                    </a:cubicBezTo>
                    <a:cubicBezTo>
                      <a:pt x="2804" y="12224"/>
                      <a:pt x="2692" y="11980"/>
                      <a:pt x="2559" y="11746"/>
                    </a:cubicBezTo>
                    <a:cubicBezTo>
                      <a:pt x="2425" y="11513"/>
                      <a:pt x="2247" y="11290"/>
                      <a:pt x="2037" y="11123"/>
                    </a:cubicBezTo>
                    <a:lnTo>
                      <a:pt x="2014" y="11145"/>
                    </a:lnTo>
                    <a:cubicBezTo>
                      <a:pt x="2215" y="11323"/>
                      <a:pt x="2381" y="11535"/>
                      <a:pt x="2514" y="11768"/>
                    </a:cubicBezTo>
                    <a:cubicBezTo>
                      <a:pt x="2637" y="12002"/>
                      <a:pt x="2748" y="12247"/>
                      <a:pt x="2848" y="12502"/>
                    </a:cubicBezTo>
                    <a:cubicBezTo>
                      <a:pt x="2959" y="12747"/>
                      <a:pt x="3060" y="13003"/>
                      <a:pt x="3204" y="13236"/>
                    </a:cubicBezTo>
                    <a:cubicBezTo>
                      <a:pt x="3327" y="13459"/>
                      <a:pt x="3493" y="13659"/>
                      <a:pt x="3693" y="13826"/>
                    </a:cubicBezTo>
                    <a:cubicBezTo>
                      <a:pt x="3693" y="13992"/>
                      <a:pt x="3683" y="14160"/>
                      <a:pt x="3671" y="14326"/>
                    </a:cubicBezTo>
                    <a:cubicBezTo>
                      <a:pt x="3671" y="14360"/>
                      <a:pt x="3671" y="14404"/>
                      <a:pt x="3660" y="14437"/>
                    </a:cubicBezTo>
                    <a:lnTo>
                      <a:pt x="3660" y="14449"/>
                    </a:lnTo>
                    <a:cubicBezTo>
                      <a:pt x="3649" y="14582"/>
                      <a:pt x="3638" y="14704"/>
                      <a:pt x="3604" y="14838"/>
                    </a:cubicBezTo>
                    <a:cubicBezTo>
                      <a:pt x="3571" y="15005"/>
                      <a:pt x="3515" y="15161"/>
                      <a:pt x="3438" y="15316"/>
                    </a:cubicBezTo>
                    <a:cubicBezTo>
                      <a:pt x="3293" y="15628"/>
                      <a:pt x="2837" y="16195"/>
                      <a:pt x="2837" y="16195"/>
                    </a:cubicBezTo>
                    <a:lnTo>
                      <a:pt x="2548" y="16906"/>
                    </a:lnTo>
                    <a:lnTo>
                      <a:pt x="2548" y="16918"/>
                    </a:lnTo>
                    <a:cubicBezTo>
                      <a:pt x="2403" y="17529"/>
                      <a:pt x="2247" y="18141"/>
                      <a:pt x="2069" y="18753"/>
                    </a:cubicBezTo>
                    <a:cubicBezTo>
                      <a:pt x="1892" y="19353"/>
                      <a:pt x="1703" y="19966"/>
                      <a:pt x="1447" y="20532"/>
                    </a:cubicBezTo>
                    <a:cubicBezTo>
                      <a:pt x="1369" y="20700"/>
                      <a:pt x="1280" y="20878"/>
                      <a:pt x="1202" y="21044"/>
                    </a:cubicBezTo>
                    <a:lnTo>
                      <a:pt x="735" y="19531"/>
                    </a:lnTo>
                    <a:cubicBezTo>
                      <a:pt x="646" y="19242"/>
                      <a:pt x="557" y="18953"/>
                      <a:pt x="457" y="18653"/>
                    </a:cubicBezTo>
                    <a:cubicBezTo>
                      <a:pt x="357" y="18364"/>
                      <a:pt x="235" y="18075"/>
                      <a:pt x="35" y="17841"/>
                    </a:cubicBezTo>
                    <a:lnTo>
                      <a:pt x="1" y="17863"/>
                    </a:lnTo>
                    <a:cubicBezTo>
                      <a:pt x="190" y="18097"/>
                      <a:pt x="302" y="18386"/>
                      <a:pt x="390" y="18675"/>
                    </a:cubicBezTo>
                    <a:cubicBezTo>
                      <a:pt x="479" y="18975"/>
                      <a:pt x="546" y="19264"/>
                      <a:pt x="635" y="19565"/>
                    </a:cubicBezTo>
                    <a:lnTo>
                      <a:pt x="1091" y="21278"/>
                    </a:lnTo>
                    <a:cubicBezTo>
                      <a:pt x="1080" y="21311"/>
                      <a:pt x="1058" y="21355"/>
                      <a:pt x="1046" y="21400"/>
                    </a:cubicBezTo>
                    <a:cubicBezTo>
                      <a:pt x="913" y="21689"/>
                      <a:pt x="802" y="21990"/>
                      <a:pt x="702" y="22290"/>
                    </a:cubicBezTo>
                    <a:cubicBezTo>
                      <a:pt x="490" y="22890"/>
                      <a:pt x="302" y="23502"/>
                      <a:pt x="134" y="24114"/>
                    </a:cubicBezTo>
                    <a:lnTo>
                      <a:pt x="379" y="24147"/>
                    </a:lnTo>
                    <a:cubicBezTo>
                      <a:pt x="535" y="23535"/>
                      <a:pt x="702" y="22957"/>
                      <a:pt x="913" y="22368"/>
                    </a:cubicBezTo>
                    <a:cubicBezTo>
                      <a:pt x="1013" y="22067"/>
                      <a:pt x="1125" y="21767"/>
                      <a:pt x="1246" y="21478"/>
                    </a:cubicBezTo>
                    <a:cubicBezTo>
                      <a:pt x="1369" y="21189"/>
                      <a:pt x="1513" y="20922"/>
                      <a:pt x="1647" y="20621"/>
                    </a:cubicBezTo>
                    <a:cubicBezTo>
                      <a:pt x="1825" y="20221"/>
                      <a:pt x="1970" y="19810"/>
                      <a:pt x="2092" y="19398"/>
                    </a:cubicBezTo>
                    <a:cubicBezTo>
                      <a:pt x="2126" y="19387"/>
                      <a:pt x="2148" y="19376"/>
                      <a:pt x="2170" y="19353"/>
                    </a:cubicBezTo>
                    <a:cubicBezTo>
                      <a:pt x="2225" y="19320"/>
                      <a:pt x="2270" y="19276"/>
                      <a:pt x="2314" y="19231"/>
                    </a:cubicBezTo>
                    <a:cubicBezTo>
                      <a:pt x="2403" y="19142"/>
                      <a:pt x="2492" y="19064"/>
                      <a:pt x="2603" y="19009"/>
                    </a:cubicBezTo>
                    <a:cubicBezTo>
                      <a:pt x="2704" y="18953"/>
                      <a:pt x="2826" y="18908"/>
                      <a:pt x="2937" y="18864"/>
                    </a:cubicBezTo>
                    <a:lnTo>
                      <a:pt x="3282" y="18720"/>
                    </a:lnTo>
                    <a:lnTo>
                      <a:pt x="3983" y="18441"/>
                    </a:lnTo>
                    <a:cubicBezTo>
                      <a:pt x="4217" y="18352"/>
                      <a:pt x="4450" y="18263"/>
                      <a:pt x="4694" y="18263"/>
                    </a:cubicBezTo>
                    <a:lnTo>
                      <a:pt x="4694" y="18219"/>
                    </a:lnTo>
                    <a:cubicBezTo>
                      <a:pt x="4680" y="18218"/>
                      <a:pt x="4666" y="18218"/>
                      <a:pt x="4652" y="18218"/>
                    </a:cubicBezTo>
                    <a:cubicBezTo>
                      <a:pt x="4412" y="18218"/>
                      <a:pt x="4181" y="18301"/>
                      <a:pt x="3960" y="18375"/>
                    </a:cubicBezTo>
                    <a:lnTo>
                      <a:pt x="3260" y="18653"/>
                    </a:lnTo>
                    <a:lnTo>
                      <a:pt x="2904" y="18787"/>
                    </a:lnTo>
                    <a:cubicBezTo>
                      <a:pt x="2793" y="18831"/>
                      <a:pt x="2670" y="18864"/>
                      <a:pt x="2559" y="18931"/>
                    </a:cubicBezTo>
                    <a:cubicBezTo>
                      <a:pt x="2504" y="18953"/>
                      <a:pt x="2448" y="18987"/>
                      <a:pt x="2392" y="19031"/>
                    </a:cubicBezTo>
                    <a:cubicBezTo>
                      <a:pt x="2336" y="19076"/>
                      <a:pt x="2292" y="19120"/>
                      <a:pt x="2247" y="19153"/>
                    </a:cubicBezTo>
                    <a:lnTo>
                      <a:pt x="2148" y="19254"/>
                    </a:lnTo>
                    <a:cubicBezTo>
                      <a:pt x="2192" y="19109"/>
                      <a:pt x="2225" y="18953"/>
                      <a:pt x="2270" y="18809"/>
                    </a:cubicBezTo>
                    <a:cubicBezTo>
                      <a:pt x="2448" y="18197"/>
                      <a:pt x="2603" y="17585"/>
                      <a:pt x="2737" y="16963"/>
                    </a:cubicBezTo>
                    <a:lnTo>
                      <a:pt x="2971" y="16362"/>
                    </a:lnTo>
                    <a:cubicBezTo>
                      <a:pt x="3004" y="16373"/>
                      <a:pt x="3026" y="16384"/>
                      <a:pt x="3060" y="16395"/>
                    </a:cubicBezTo>
                    <a:cubicBezTo>
                      <a:pt x="3115" y="16406"/>
                      <a:pt x="3182" y="16429"/>
                      <a:pt x="3238" y="16439"/>
                    </a:cubicBezTo>
                    <a:cubicBezTo>
                      <a:pt x="3360" y="16462"/>
                      <a:pt x="3471" y="16484"/>
                      <a:pt x="3594" y="16495"/>
                    </a:cubicBezTo>
                    <a:cubicBezTo>
                      <a:pt x="3637" y="16501"/>
                      <a:pt x="3679" y="16503"/>
                      <a:pt x="3721" y="16503"/>
                    </a:cubicBezTo>
                    <a:cubicBezTo>
                      <a:pt x="3939" y="16503"/>
                      <a:pt x="4141" y="16437"/>
                      <a:pt x="4328" y="16362"/>
                    </a:cubicBezTo>
                    <a:cubicBezTo>
                      <a:pt x="4783" y="16184"/>
                      <a:pt x="5195" y="15939"/>
                      <a:pt x="5596" y="15705"/>
                    </a:cubicBezTo>
                    <a:cubicBezTo>
                      <a:pt x="5796" y="15583"/>
                      <a:pt x="6007" y="15450"/>
                      <a:pt x="6196" y="15339"/>
                    </a:cubicBezTo>
                    <a:cubicBezTo>
                      <a:pt x="6385" y="15238"/>
                      <a:pt x="6585" y="15138"/>
                      <a:pt x="6785" y="15060"/>
                    </a:cubicBezTo>
                    <a:cubicBezTo>
                      <a:pt x="7086" y="15094"/>
                      <a:pt x="7375" y="15116"/>
                      <a:pt x="7664" y="15161"/>
                    </a:cubicBezTo>
                    <a:cubicBezTo>
                      <a:pt x="7964" y="15205"/>
                      <a:pt x="8253" y="15316"/>
                      <a:pt x="8565" y="15394"/>
                    </a:cubicBezTo>
                    <a:cubicBezTo>
                      <a:pt x="8710" y="15428"/>
                      <a:pt x="8866" y="15461"/>
                      <a:pt x="9010" y="15505"/>
                    </a:cubicBezTo>
                    <a:cubicBezTo>
                      <a:pt x="9165" y="15550"/>
                      <a:pt x="9310" y="15594"/>
                      <a:pt x="9455" y="15639"/>
                    </a:cubicBezTo>
                    <a:cubicBezTo>
                      <a:pt x="9755" y="15728"/>
                      <a:pt x="10055" y="15828"/>
                      <a:pt x="10367" y="15883"/>
                    </a:cubicBezTo>
                    <a:lnTo>
                      <a:pt x="10378" y="15828"/>
                    </a:lnTo>
                    <a:cubicBezTo>
                      <a:pt x="10067" y="15772"/>
                      <a:pt x="9778" y="15672"/>
                      <a:pt x="9488" y="15572"/>
                    </a:cubicBezTo>
                    <a:cubicBezTo>
                      <a:pt x="9333" y="15517"/>
                      <a:pt x="9188" y="15472"/>
                      <a:pt x="9044" y="15416"/>
                    </a:cubicBezTo>
                    <a:cubicBezTo>
                      <a:pt x="8888" y="15372"/>
                      <a:pt x="8732" y="15339"/>
                      <a:pt x="8587" y="15294"/>
                    </a:cubicBezTo>
                    <a:cubicBezTo>
                      <a:pt x="8287" y="15216"/>
                      <a:pt x="7998" y="15105"/>
                      <a:pt x="7687" y="15038"/>
                    </a:cubicBezTo>
                    <a:cubicBezTo>
                      <a:pt x="7475" y="15005"/>
                      <a:pt x="7275" y="14983"/>
                      <a:pt x="7064" y="14961"/>
                    </a:cubicBezTo>
                    <a:cubicBezTo>
                      <a:pt x="7430" y="14827"/>
                      <a:pt x="7798" y="14716"/>
                      <a:pt x="8176" y="14638"/>
                    </a:cubicBezTo>
                    <a:lnTo>
                      <a:pt x="8187" y="14638"/>
                    </a:lnTo>
                    <a:lnTo>
                      <a:pt x="8209" y="14627"/>
                    </a:lnTo>
                    <a:lnTo>
                      <a:pt x="8387" y="14449"/>
                    </a:lnTo>
                    <a:cubicBezTo>
                      <a:pt x="8443" y="14382"/>
                      <a:pt x="8498" y="14326"/>
                      <a:pt x="8554" y="14259"/>
                    </a:cubicBezTo>
                    <a:cubicBezTo>
                      <a:pt x="8654" y="14137"/>
                      <a:pt x="8765" y="14015"/>
                      <a:pt x="8854" y="13881"/>
                    </a:cubicBezTo>
                    <a:cubicBezTo>
                      <a:pt x="9054" y="13626"/>
                      <a:pt x="9244" y="13359"/>
                      <a:pt x="9432" y="13092"/>
                    </a:cubicBezTo>
                    <a:lnTo>
                      <a:pt x="9699" y="12692"/>
                    </a:lnTo>
                    <a:cubicBezTo>
                      <a:pt x="9788" y="12558"/>
                      <a:pt x="9867" y="12413"/>
                      <a:pt x="9956" y="12280"/>
                    </a:cubicBezTo>
                    <a:lnTo>
                      <a:pt x="9956" y="12257"/>
                    </a:lnTo>
                    <a:cubicBezTo>
                      <a:pt x="10055" y="12168"/>
                      <a:pt x="10178" y="12091"/>
                      <a:pt x="10311" y="12035"/>
                    </a:cubicBezTo>
                    <a:cubicBezTo>
                      <a:pt x="10456" y="11980"/>
                      <a:pt x="10623" y="11924"/>
                      <a:pt x="10779" y="11879"/>
                    </a:cubicBezTo>
                    <a:cubicBezTo>
                      <a:pt x="11090" y="11768"/>
                      <a:pt x="11412" y="11668"/>
                      <a:pt x="11735" y="11568"/>
                    </a:cubicBezTo>
                    <a:cubicBezTo>
                      <a:pt x="11891" y="11523"/>
                      <a:pt x="12047" y="11468"/>
                      <a:pt x="12213" y="11424"/>
                    </a:cubicBezTo>
                    <a:cubicBezTo>
                      <a:pt x="12369" y="11390"/>
                      <a:pt x="12536" y="11357"/>
                      <a:pt x="12702" y="11335"/>
                    </a:cubicBezTo>
                    <a:cubicBezTo>
                      <a:pt x="12876" y="11311"/>
                      <a:pt x="13053" y="11300"/>
                      <a:pt x="13231" y="11300"/>
                    </a:cubicBezTo>
                    <a:cubicBezTo>
                      <a:pt x="13384" y="11300"/>
                      <a:pt x="13538" y="11308"/>
                      <a:pt x="13693" y="11323"/>
                    </a:cubicBezTo>
                    <a:lnTo>
                      <a:pt x="13703" y="11279"/>
                    </a:lnTo>
                    <a:cubicBezTo>
                      <a:pt x="13509" y="11260"/>
                      <a:pt x="13312" y="11248"/>
                      <a:pt x="13115" y="11248"/>
                    </a:cubicBezTo>
                    <a:cubicBezTo>
                      <a:pt x="12973" y="11248"/>
                      <a:pt x="12831" y="11254"/>
                      <a:pt x="12692" y="11268"/>
                    </a:cubicBezTo>
                    <a:cubicBezTo>
                      <a:pt x="12524" y="11290"/>
                      <a:pt x="12358" y="11312"/>
                      <a:pt x="12191" y="11357"/>
                    </a:cubicBezTo>
                    <a:cubicBezTo>
                      <a:pt x="12024" y="11390"/>
                      <a:pt x="11869" y="11434"/>
                      <a:pt x="11701" y="11479"/>
                    </a:cubicBezTo>
                    <a:cubicBezTo>
                      <a:pt x="11379" y="11568"/>
                      <a:pt x="11068" y="11668"/>
                      <a:pt x="10745" y="11768"/>
                    </a:cubicBezTo>
                    <a:cubicBezTo>
                      <a:pt x="10589" y="11812"/>
                      <a:pt x="10423" y="11857"/>
                      <a:pt x="10267" y="11924"/>
                    </a:cubicBezTo>
                    <a:cubicBezTo>
                      <a:pt x="10200" y="11946"/>
                      <a:pt x="10144" y="11980"/>
                      <a:pt x="10089" y="12002"/>
                    </a:cubicBezTo>
                    <a:cubicBezTo>
                      <a:pt x="10189" y="11802"/>
                      <a:pt x="10289" y="11602"/>
                      <a:pt x="10367" y="11401"/>
                    </a:cubicBezTo>
                    <a:cubicBezTo>
                      <a:pt x="10779" y="10378"/>
                      <a:pt x="11068" y="9321"/>
                      <a:pt x="11312" y="8265"/>
                    </a:cubicBezTo>
                    <a:cubicBezTo>
                      <a:pt x="11546" y="7897"/>
                      <a:pt x="11857" y="7564"/>
                      <a:pt x="12146" y="7230"/>
                    </a:cubicBezTo>
                    <a:cubicBezTo>
                      <a:pt x="12447" y="6886"/>
                      <a:pt x="12714" y="6508"/>
                      <a:pt x="12969" y="6140"/>
                    </a:cubicBezTo>
                    <a:cubicBezTo>
                      <a:pt x="13481" y="5395"/>
                      <a:pt x="14059" y="4706"/>
                      <a:pt x="14716" y="4083"/>
                    </a:cubicBezTo>
                    <a:lnTo>
                      <a:pt x="14660" y="4027"/>
                    </a:lnTo>
                    <a:cubicBezTo>
                      <a:pt x="14004" y="4661"/>
                      <a:pt x="13414" y="5351"/>
                      <a:pt x="12892" y="6096"/>
                    </a:cubicBezTo>
                    <a:cubicBezTo>
                      <a:pt x="12636" y="6463"/>
                      <a:pt x="12380" y="6830"/>
                      <a:pt x="12069" y="7163"/>
                    </a:cubicBezTo>
                    <a:cubicBezTo>
                      <a:pt x="11835" y="7430"/>
                      <a:pt x="11590" y="7697"/>
                      <a:pt x="11379" y="7986"/>
                    </a:cubicBezTo>
                    <a:cubicBezTo>
                      <a:pt x="11401" y="7887"/>
                      <a:pt x="11424" y="7786"/>
                      <a:pt x="11446" y="7675"/>
                    </a:cubicBezTo>
                    <a:cubicBezTo>
                      <a:pt x="11579" y="7052"/>
                      <a:pt x="11701" y="6419"/>
                      <a:pt x="11813" y="5784"/>
                    </a:cubicBezTo>
                    <a:cubicBezTo>
                      <a:pt x="11935" y="5151"/>
                      <a:pt x="12013" y="4506"/>
                      <a:pt x="12047" y="3861"/>
                    </a:cubicBezTo>
                    <a:cubicBezTo>
                      <a:pt x="12113" y="2570"/>
                      <a:pt x="12069" y="1280"/>
                      <a:pt x="11935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57" name="Google Shape;3457;p8"/>
              <p:cNvSpPr/>
              <p:nvPr/>
            </p:nvSpPr>
            <p:spPr>
              <a:xfrm>
                <a:off x="1870771" y="1583101"/>
                <a:ext cx="121095" cy="13211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787" extrusionOk="0">
                    <a:moveTo>
                      <a:pt x="834" y="1"/>
                    </a:moveTo>
                    <a:cubicBezTo>
                      <a:pt x="743" y="1"/>
                      <a:pt x="661" y="14"/>
                      <a:pt x="601" y="51"/>
                    </a:cubicBezTo>
                    <a:cubicBezTo>
                      <a:pt x="412" y="152"/>
                      <a:pt x="1" y="1141"/>
                      <a:pt x="100" y="1942"/>
                    </a:cubicBezTo>
                    <a:cubicBezTo>
                      <a:pt x="189" y="2743"/>
                      <a:pt x="735" y="3388"/>
                      <a:pt x="1235" y="3610"/>
                    </a:cubicBezTo>
                    <a:cubicBezTo>
                      <a:pt x="1561" y="3759"/>
                      <a:pt x="1896" y="3786"/>
                      <a:pt x="2096" y="3786"/>
                    </a:cubicBezTo>
                    <a:cubicBezTo>
                      <a:pt x="2210" y="3786"/>
                      <a:pt x="2280" y="3777"/>
                      <a:pt x="2280" y="3777"/>
                    </a:cubicBezTo>
                    <a:cubicBezTo>
                      <a:pt x="2280" y="3777"/>
                      <a:pt x="2470" y="3110"/>
                      <a:pt x="2570" y="2921"/>
                    </a:cubicBezTo>
                    <a:cubicBezTo>
                      <a:pt x="2670" y="2720"/>
                      <a:pt x="3204" y="2142"/>
                      <a:pt x="3337" y="1742"/>
                    </a:cubicBezTo>
                    <a:cubicBezTo>
                      <a:pt x="3471" y="1341"/>
                      <a:pt x="3182" y="896"/>
                      <a:pt x="2925" y="674"/>
                    </a:cubicBezTo>
                    <a:cubicBezTo>
                      <a:pt x="2681" y="463"/>
                      <a:pt x="1558" y="129"/>
                      <a:pt x="1368" y="85"/>
                    </a:cubicBezTo>
                    <a:cubicBezTo>
                      <a:pt x="1235" y="55"/>
                      <a:pt x="1017" y="1"/>
                      <a:pt x="8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58" name="Google Shape;3458;p8"/>
              <p:cNvSpPr/>
              <p:nvPr/>
            </p:nvSpPr>
            <p:spPr>
              <a:xfrm>
                <a:off x="1870771" y="1583240"/>
                <a:ext cx="66007" cy="120397"/>
              </a:xfrm>
              <a:custGeom>
                <a:avLst/>
                <a:gdLst/>
                <a:ahLst/>
                <a:cxnLst/>
                <a:rect l="l" t="t" r="r" b="b"/>
                <a:pathLst>
                  <a:path w="1892" h="3451" extrusionOk="0">
                    <a:moveTo>
                      <a:pt x="814" y="0"/>
                    </a:moveTo>
                    <a:cubicBezTo>
                      <a:pt x="731" y="0"/>
                      <a:pt x="656" y="13"/>
                      <a:pt x="601" y="47"/>
                    </a:cubicBezTo>
                    <a:cubicBezTo>
                      <a:pt x="412" y="148"/>
                      <a:pt x="1" y="1137"/>
                      <a:pt x="100" y="1938"/>
                    </a:cubicBezTo>
                    <a:cubicBezTo>
                      <a:pt x="179" y="2594"/>
                      <a:pt x="557" y="3139"/>
                      <a:pt x="968" y="3450"/>
                    </a:cubicBezTo>
                    <a:cubicBezTo>
                      <a:pt x="1124" y="3373"/>
                      <a:pt x="1257" y="3284"/>
                      <a:pt x="1380" y="3173"/>
                    </a:cubicBezTo>
                    <a:cubicBezTo>
                      <a:pt x="1680" y="2884"/>
                      <a:pt x="1825" y="2494"/>
                      <a:pt x="1858" y="2094"/>
                    </a:cubicBezTo>
                    <a:cubicBezTo>
                      <a:pt x="1892" y="1705"/>
                      <a:pt x="1835" y="1304"/>
                      <a:pt x="1680" y="937"/>
                    </a:cubicBezTo>
                    <a:cubicBezTo>
                      <a:pt x="1524" y="581"/>
                      <a:pt x="1279" y="270"/>
                      <a:pt x="980" y="14"/>
                    </a:cubicBezTo>
                    <a:cubicBezTo>
                      <a:pt x="923" y="6"/>
                      <a:pt x="867" y="0"/>
                      <a:pt x="814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59" name="Google Shape;3459;p8"/>
              <p:cNvSpPr/>
              <p:nvPr/>
            </p:nvSpPr>
            <p:spPr>
              <a:xfrm>
                <a:off x="1889785" y="1610872"/>
                <a:ext cx="35725" cy="24107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69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90" y="78"/>
                      <a:pt x="368" y="179"/>
                      <a:pt x="534" y="290"/>
                    </a:cubicBezTo>
                    <a:cubicBezTo>
                      <a:pt x="612" y="345"/>
                      <a:pt x="690" y="412"/>
                      <a:pt x="768" y="479"/>
                    </a:cubicBezTo>
                    <a:cubicBezTo>
                      <a:pt x="846" y="545"/>
                      <a:pt x="912" y="612"/>
                      <a:pt x="957" y="690"/>
                    </a:cubicBezTo>
                    <a:lnTo>
                      <a:pt x="1024" y="656"/>
                    </a:lnTo>
                    <a:cubicBezTo>
                      <a:pt x="968" y="567"/>
                      <a:pt x="879" y="501"/>
                      <a:pt x="801" y="434"/>
                    </a:cubicBezTo>
                    <a:cubicBezTo>
                      <a:pt x="724" y="367"/>
                      <a:pt x="635" y="312"/>
                      <a:pt x="546" y="268"/>
                    </a:cubicBezTo>
                    <a:cubicBezTo>
                      <a:pt x="378" y="156"/>
                      <a:pt x="190" y="67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60" name="Google Shape;3460;p8"/>
              <p:cNvSpPr/>
              <p:nvPr/>
            </p:nvSpPr>
            <p:spPr>
              <a:xfrm>
                <a:off x="1918115" y="1592625"/>
                <a:ext cx="15560" cy="31085"/>
              </a:xfrm>
              <a:custGeom>
                <a:avLst/>
                <a:gdLst/>
                <a:ahLst/>
                <a:cxnLst/>
                <a:rect l="l" t="t" r="r" b="b"/>
                <a:pathLst>
                  <a:path w="446" h="891" extrusionOk="0">
                    <a:moveTo>
                      <a:pt x="446" y="1"/>
                    </a:moveTo>
                    <a:cubicBezTo>
                      <a:pt x="256" y="267"/>
                      <a:pt x="123" y="490"/>
                      <a:pt x="1" y="791"/>
                    </a:cubicBezTo>
                    <a:lnTo>
                      <a:pt x="90" y="890"/>
                    </a:lnTo>
                    <a:cubicBezTo>
                      <a:pt x="179" y="590"/>
                      <a:pt x="301" y="290"/>
                      <a:pt x="44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61" name="Google Shape;3461;p8"/>
              <p:cNvSpPr/>
              <p:nvPr/>
            </p:nvSpPr>
            <p:spPr>
              <a:xfrm>
                <a:off x="1934408" y="1617850"/>
                <a:ext cx="24107" cy="5397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547" extrusionOk="0">
                    <a:moveTo>
                      <a:pt x="690" y="1"/>
                    </a:moveTo>
                    <a:cubicBezTo>
                      <a:pt x="323" y="379"/>
                      <a:pt x="78" y="812"/>
                      <a:pt x="1" y="1346"/>
                    </a:cubicBezTo>
                    <a:lnTo>
                      <a:pt x="112" y="1546"/>
                    </a:lnTo>
                    <a:cubicBezTo>
                      <a:pt x="145" y="1024"/>
                      <a:pt x="357" y="401"/>
                      <a:pt x="6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62" name="Google Shape;3462;p8"/>
              <p:cNvSpPr/>
              <p:nvPr/>
            </p:nvSpPr>
            <p:spPr>
              <a:xfrm>
                <a:off x="1901054" y="1665193"/>
                <a:ext cx="41935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71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67" y="90"/>
                      <a:pt x="901" y="345"/>
                      <a:pt x="1179" y="713"/>
                    </a:cubicBezTo>
                    <a:lnTo>
                      <a:pt x="1201" y="545"/>
                    </a:lnTo>
                    <a:cubicBezTo>
                      <a:pt x="868" y="179"/>
                      <a:pt x="478" y="45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63" name="Google Shape;3463;p8"/>
              <p:cNvSpPr/>
              <p:nvPr/>
            </p:nvSpPr>
            <p:spPr>
              <a:xfrm>
                <a:off x="1844779" y="1723143"/>
                <a:ext cx="102465" cy="107698"/>
              </a:xfrm>
              <a:custGeom>
                <a:avLst/>
                <a:gdLst/>
                <a:ahLst/>
                <a:cxnLst/>
                <a:rect l="l" t="t" r="r" b="b"/>
                <a:pathLst>
                  <a:path w="2937" h="3087" extrusionOk="0">
                    <a:moveTo>
                      <a:pt x="629" y="0"/>
                    </a:moveTo>
                    <a:cubicBezTo>
                      <a:pt x="496" y="0"/>
                      <a:pt x="389" y="35"/>
                      <a:pt x="323" y="119"/>
                    </a:cubicBezTo>
                    <a:cubicBezTo>
                      <a:pt x="0" y="520"/>
                      <a:pt x="111" y="1321"/>
                      <a:pt x="190" y="1709"/>
                    </a:cubicBezTo>
                    <a:cubicBezTo>
                      <a:pt x="312" y="2443"/>
                      <a:pt x="779" y="3011"/>
                      <a:pt x="1491" y="3078"/>
                    </a:cubicBezTo>
                    <a:cubicBezTo>
                      <a:pt x="1543" y="3084"/>
                      <a:pt x="1593" y="3086"/>
                      <a:pt x="1643" y="3086"/>
                    </a:cubicBezTo>
                    <a:cubicBezTo>
                      <a:pt x="2265" y="3086"/>
                      <a:pt x="2647" y="2666"/>
                      <a:pt x="2647" y="2666"/>
                    </a:cubicBezTo>
                    <a:cubicBezTo>
                      <a:pt x="2692" y="2621"/>
                      <a:pt x="2803" y="2577"/>
                      <a:pt x="2870" y="2077"/>
                    </a:cubicBezTo>
                    <a:cubicBezTo>
                      <a:pt x="2936" y="1576"/>
                      <a:pt x="2603" y="1054"/>
                      <a:pt x="2258" y="742"/>
                    </a:cubicBezTo>
                    <a:cubicBezTo>
                      <a:pt x="1977" y="496"/>
                      <a:pt x="1127" y="0"/>
                      <a:pt x="62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64" name="Google Shape;3464;p8"/>
              <p:cNvSpPr/>
              <p:nvPr/>
            </p:nvSpPr>
            <p:spPr>
              <a:xfrm>
                <a:off x="1844779" y="1723073"/>
                <a:ext cx="57843" cy="105151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3014" extrusionOk="0">
                    <a:moveTo>
                      <a:pt x="630" y="1"/>
                    </a:moveTo>
                    <a:cubicBezTo>
                      <a:pt x="496" y="1"/>
                      <a:pt x="387" y="36"/>
                      <a:pt x="323" y="121"/>
                    </a:cubicBezTo>
                    <a:cubicBezTo>
                      <a:pt x="0" y="522"/>
                      <a:pt x="111" y="1323"/>
                      <a:pt x="190" y="1711"/>
                    </a:cubicBezTo>
                    <a:cubicBezTo>
                      <a:pt x="289" y="2334"/>
                      <a:pt x="645" y="2835"/>
                      <a:pt x="1179" y="3013"/>
                    </a:cubicBezTo>
                    <a:cubicBezTo>
                      <a:pt x="1257" y="2969"/>
                      <a:pt x="1324" y="2902"/>
                      <a:pt x="1391" y="2835"/>
                    </a:cubicBezTo>
                    <a:cubicBezTo>
                      <a:pt x="1613" y="2546"/>
                      <a:pt x="1658" y="2179"/>
                      <a:pt x="1535" y="1845"/>
                    </a:cubicBezTo>
                    <a:cubicBezTo>
                      <a:pt x="1468" y="1689"/>
                      <a:pt x="1379" y="1533"/>
                      <a:pt x="1302" y="1378"/>
                    </a:cubicBezTo>
                    <a:cubicBezTo>
                      <a:pt x="1213" y="1211"/>
                      <a:pt x="1146" y="1033"/>
                      <a:pt x="1090" y="844"/>
                    </a:cubicBezTo>
                    <a:cubicBezTo>
                      <a:pt x="1013" y="577"/>
                      <a:pt x="968" y="299"/>
                      <a:pt x="879" y="32"/>
                    </a:cubicBezTo>
                    <a:cubicBezTo>
                      <a:pt x="791" y="12"/>
                      <a:pt x="706" y="1"/>
                      <a:pt x="63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65" name="Google Shape;3465;p8"/>
              <p:cNvSpPr/>
              <p:nvPr/>
            </p:nvSpPr>
            <p:spPr>
              <a:xfrm>
                <a:off x="1859153" y="1771358"/>
                <a:ext cx="36109" cy="4849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139" extrusionOk="0">
                    <a:moveTo>
                      <a:pt x="719" y="0"/>
                    </a:moveTo>
                    <a:cubicBezTo>
                      <a:pt x="662" y="0"/>
                      <a:pt x="602" y="6"/>
                      <a:pt x="522" y="16"/>
                    </a:cubicBezTo>
                    <a:cubicBezTo>
                      <a:pt x="344" y="28"/>
                      <a:pt x="166" y="60"/>
                      <a:pt x="0" y="105"/>
                    </a:cubicBezTo>
                    <a:cubicBezTo>
                      <a:pt x="178" y="83"/>
                      <a:pt x="356" y="60"/>
                      <a:pt x="522" y="60"/>
                    </a:cubicBezTo>
                    <a:cubicBezTo>
                      <a:pt x="700" y="72"/>
                      <a:pt x="868" y="94"/>
                      <a:pt x="1034" y="139"/>
                    </a:cubicBezTo>
                    <a:lnTo>
                      <a:pt x="957" y="28"/>
                    </a:lnTo>
                    <a:cubicBezTo>
                      <a:pt x="858" y="9"/>
                      <a:pt x="790" y="0"/>
                      <a:pt x="71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66" name="Google Shape;3466;p8"/>
              <p:cNvSpPr/>
              <p:nvPr/>
            </p:nvSpPr>
            <p:spPr>
              <a:xfrm>
                <a:off x="1920452" y="1750565"/>
                <a:ext cx="13990" cy="5903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1692" extrusionOk="0">
                    <a:moveTo>
                      <a:pt x="0" y="1"/>
                    </a:moveTo>
                    <a:cubicBezTo>
                      <a:pt x="189" y="223"/>
                      <a:pt x="312" y="512"/>
                      <a:pt x="323" y="801"/>
                    </a:cubicBezTo>
                    <a:cubicBezTo>
                      <a:pt x="334" y="946"/>
                      <a:pt x="323" y="1091"/>
                      <a:pt x="312" y="1235"/>
                    </a:cubicBezTo>
                    <a:cubicBezTo>
                      <a:pt x="300" y="1380"/>
                      <a:pt x="267" y="1524"/>
                      <a:pt x="245" y="1669"/>
                    </a:cubicBezTo>
                    <a:lnTo>
                      <a:pt x="345" y="1691"/>
                    </a:lnTo>
                    <a:cubicBezTo>
                      <a:pt x="367" y="1536"/>
                      <a:pt x="379" y="1391"/>
                      <a:pt x="389" y="1235"/>
                    </a:cubicBezTo>
                    <a:cubicBezTo>
                      <a:pt x="401" y="1091"/>
                      <a:pt x="401" y="946"/>
                      <a:pt x="379" y="790"/>
                    </a:cubicBezTo>
                    <a:cubicBezTo>
                      <a:pt x="345" y="490"/>
                      <a:pt x="211" y="212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67" name="Google Shape;3467;p8"/>
              <p:cNvSpPr/>
              <p:nvPr/>
            </p:nvSpPr>
            <p:spPr>
              <a:xfrm>
                <a:off x="1894425" y="1812003"/>
                <a:ext cx="41935" cy="5338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53" extrusionOk="0">
                    <a:moveTo>
                      <a:pt x="784" y="1"/>
                    </a:moveTo>
                    <a:cubicBezTo>
                      <a:pt x="516" y="1"/>
                      <a:pt x="249" y="51"/>
                      <a:pt x="1" y="153"/>
                    </a:cubicBezTo>
                    <a:cubicBezTo>
                      <a:pt x="219" y="78"/>
                      <a:pt x="444" y="41"/>
                      <a:pt x="668" y="41"/>
                    </a:cubicBezTo>
                    <a:cubicBezTo>
                      <a:pt x="844" y="41"/>
                      <a:pt x="1020" y="64"/>
                      <a:pt x="1191" y="108"/>
                    </a:cubicBezTo>
                    <a:lnTo>
                      <a:pt x="1202" y="41"/>
                    </a:lnTo>
                    <a:cubicBezTo>
                      <a:pt x="1064" y="15"/>
                      <a:pt x="924" y="1"/>
                      <a:pt x="78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68" name="Google Shape;3468;p8"/>
              <p:cNvSpPr/>
              <p:nvPr/>
            </p:nvSpPr>
            <p:spPr>
              <a:xfrm>
                <a:off x="1882808" y="1789849"/>
                <a:ext cx="33387" cy="5373"/>
              </a:xfrm>
              <a:custGeom>
                <a:avLst/>
                <a:gdLst/>
                <a:ahLst/>
                <a:cxnLst/>
                <a:rect l="l" t="t" r="r" b="b"/>
                <a:pathLst>
                  <a:path w="957" h="154" extrusionOk="0">
                    <a:moveTo>
                      <a:pt x="601" y="0"/>
                    </a:moveTo>
                    <a:cubicBezTo>
                      <a:pt x="559" y="0"/>
                      <a:pt x="518" y="3"/>
                      <a:pt x="479" y="9"/>
                    </a:cubicBezTo>
                    <a:cubicBezTo>
                      <a:pt x="323" y="20"/>
                      <a:pt x="167" y="54"/>
                      <a:pt x="0" y="54"/>
                    </a:cubicBezTo>
                    <a:cubicBezTo>
                      <a:pt x="32" y="56"/>
                      <a:pt x="64" y="57"/>
                      <a:pt x="96" y="57"/>
                    </a:cubicBezTo>
                    <a:cubicBezTo>
                      <a:pt x="228" y="57"/>
                      <a:pt x="353" y="42"/>
                      <a:pt x="479" y="42"/>
                    </a:cubicBezTo>
                    <a:cubicBezTo>
                      <a:pt x="635" y="42"/>
                      <a:pt x="801" y="64"/>
                      <a:pt x="912" y="153"/>
                    </a:cubicBezTo>
                    <a:lnTo>
                      <a:pt x="957" y="98"/>
                    </a:lnTo>
                    <a:cubicBezTo>
                      <a:pt x="890" y="42"/>
                      <a:pt x="801" y="20"/>
                      <a:pt x="723" y="9"/>
                    </a:cubicBezTo>
                    <a:cubicBezTo>
                      <a:pt x="684" y="3"/>
                      <a:pt x="643" y="0"/>
                      <a:pt x="60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69" name="Google Shape;3469;p8"/>
              <p:cNvSpPr/>
              <p:nvPr/>
            </p:nvSpPr>
            <p:spPr>
              <a:xfrm>
                <a:off x="1873492" y="1732737"/>
                <a:ext cx="10117" cy="32969"/>
              </a:xfrm>
              <a:custGeom>
                <a:avLst/>
                <a:gdLst/>
                <a:ahLst/>
                <a:cxnLst/>
                <a:rect l="l" t="t" r="r" b="b"/>
                <a:pathLst>
                  <a:path w="290" h="945" extrusionOk="0">
                    <a:moveTo>
                      <a:pt x="178" y="0"/>
                    </a:moveTo>
                    <a:lnTo>
                      <a:pt x="178" y="0"/>
                    </a:lnTo>
                    <a:cubicBezTo>
                      <a:pt x="22" y="289"/>
                      <a:pt x="0" y="611"/>
                      <a:pt x="190" y="901"/>
                    </a:cubicBezTo>
                    <a:lnTo>
                      <a:pt x="289" y="945"/>
                    </a:lnTo>
                    <a:cubicBezTo>
                      <a:pt x="101" y="690"/>
                      <a:pt x="45" y="300"/>
                      <a:pt x="17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70" name="Google Shape;3470;p8"/>
              <p:cNvSpPr/>
              <p:nvPr/>
            </p:nvSpPr>
            <p:spPr>
              <a:xfrm>
                <a:off x="1902206" y="1746692"/>
                <a:ext cx="6245" cy="39597"/>
              </a:xfrm>
              <a:custGeom>
                <a:avLst/>
                <a:gdLst/>
                <a:ahLst/>
                <a:cxnLst/>
                <a:rect l="l" t="t" r="r" b="b"/>
                <a:pathLst>
                  <a:path w="179" h="1135" extrusionOk="0">
                    <a:moveTo>
                      <a:pt x="156" y="0"/>
                    </a:moveTo>
                    <a:cubicBezTo>
                      <a:pt x="34" y="345"/>
                      <a:pt x="0" y="735"/>
                      <a:pt x="89" y="1113"/>
                    </a:cubicBezTo>
                    <a:lnTo>
                      <a:pt x="178" y="1135"/>
                    </a:lnTo>
                    <a:cubicBezTo>
                      <a:pt x="79" y="790"/>
                      <a:pt x="56" y="356"/>
                      <a:pt x="1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71" name="Google Shape;3471;p8"/>
              <p:cNvSpPr/>
              <p:nvPr/>
            </p:nvSpPr>
            <p:spPr>
              <a:xfrm>
                <a:off x="1833894" y="1893712"/>
                <a:ext cx="103267" cy="86870"/>
              </a:xfrm>
              <a:custGeom>
                <a:avLst/>
                <a:gdLst/>
                <a:ahLst/>
                <a:cxnLst/>
                <a:rect l="l" t="t" r="r" b="b"/>
                <a:pathLst>
                  <a:path w="2960" h="2490" extrusionOk="0">
                    <a:moveTo>
                      <a:pt x="1304" y="1"/>
                    </a:moveTo>
                    <a:cubicBezTo>
                      <a:pt x="748" y="1"/>
                      <a:pt x="222" y="225"/>
                      <a:pt x="134" y="502"/>
                    </a:cubicBezTo>
                    <a:cubicBezTo>
                      <a:pt x="1" y="925"/>
                      <a:pt x="112" y="1214"/>
                      <a:pt x="301" y="1469"/>
                    </a:cubicBezTo>
                    <a:cubicBezTo>
                      <a:pt x="480" y="1701"/>
                      <a:pt x="1356" y="2490"/>
                      <a:pt x="1940" y="2490"/>
                    </a:cubicBezTo>
                    <a:cubicBezTo>
                      <a:pt x="1973" y="2490"/>
                      <a:pt x="2005" y="2487"/>
                      <a:pt x="2037" y="2482"/>
                    </a:cubicBezTo>
                    <a:cubicBezTo>
                      <a:pt x="2626" y="2393"/>
                      <a:pt x="2759" y="2026"/>
                      <a:pt x="2759" y="2026"/>
                    </a:cubicBezTo>
                    <a:cubicBezTo>
                      <a:pt x="2759" y="2026"/>
                      <a:pt x="2848" y="1892"/>
                      <a:pt x="2904" y="1637"/>
                    </a:cubicBezTo>
                    <a:cubicBezTo>
                      <a:pt x="2959" y="1370"/>
                      <a:pt x="2870" y="646"/>
                      <a:pt x="2148" y="213"/>
                    </a:cubicBezTo>
                    <a:cubicBezTo>
                      <a:pt x="1898" y="63"/>
                      <a:pt x="1597" y="1"/>
                      <a:pt x="130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72" name="Google Shape;3472;p8"/>
              <p:cNvSpPr/>
              <p:nvPr/>
            </p:nvSpPr>
            <p:spPr>
              <a:xfrm>
                <a:off x="1835848" y="1893712"/>
                <a:ext cx="96638" cy="52366"/>
              </a:xfrm>
              <a:custGeom>
                <a:avLst/>
                <a:gdLst/>
                <a:ahLst/>
                <a:cxnLst/>
                <a:rect l="l" t="t" r="r" b="b"/>
                <a:pathLst>
                  <a:path w="2770" h="1501" extrusionOk="0">
                    <a:moveTo>
                      <a:pt x="1248" y="1"/>
                    </a:moveTo>
                    <a:cubicBezTo>
                      <a:pt x="692" y="1"/>
                      <a:pt x="166" y="225"/>
                      <a:pt x="78" y="502"/>
                    </a:cubicBezTo>
                    <a:cubicBezTo>
                      <a:pt x="11" y="680"/>
                      <a:pt x="1" y="847"/>
                      <a:pt x="23" y="992"/>
                    </a:cubicBezTo>
                    <a:cubicBezTo>
                      <a:pt x="179" y="1058"/>
                      <a:pt x="323" y="1136"/>
                      <a:pt x="479" y="1203"/>
                    </a:cubicBezTo>
                    <a:cubicBezTo>
                      <a:pt x="779" y="1336"/>
                      <a:pt x="1091" y="1447"/>
                      <a:pt x="1413" y="1492"/>
                    </a:cubicBezTo>
                    <a:cubicBezTo>
                      <a:pt x="1477" y="1497"/>
                      <a:pt x="1542" y="1500"/>
                      <a:pt x="1607" y="1500"/>
                    </a:cubicBezTo>
                    <a:cubicBezTo>
                      <a:pt x="2048" y="1500"/>
                      <a:pt x="2489" y="1364"/>
                      <a:pt x="2770" y="1025"/>
                    </a:cubicBezTo>
                    <a:cubicBezTo>
                      <a:pt x="2670" y="747"/>
                      <a:pt x="2470" y="446"/>
                      <a:pt x="2092" y="213"/>
                    </a:cubicBezTo>
                    <a:cubicBezTo>
                      <a:pt x="1842" y="63"/>
                      <a:pt x="1541" y="1"/>
                      <a:pt x="124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73" name="Google Shape;3473;p8"/>
              <p:cNvSpPr/>
              <p:nvPr/>
            </p:nvSpPr>
            <p:spPr>
              <a:xfrm>
                <a:off x="1876981" y="1899573"/>
                <a:ext cx="21002" cy="43086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235" extrusionOk="0">
                    <a:moveTo>
                      <a:pt x="1" y="1"/>
                    </a:moveTo>
                    <a:cubicBezTo>
                      <a:pt x="156" y="179"/>
                      <a:pt x="234" y="401"/>
                      <a:pt x="290" y="623"/>
                    </a:cubicBezTo>
                    <a:cubicBezTo>
                      <a:pt x="357" y="846"/>
                      <a:pt x="379" y="1002"/>
                      <a:pt x="479" y="1224"/>
                    </a:cubicBezTo>
                    <a:lnTo>
                      <a:pt x="601" y="1235"/>
                    </a:lnTo>
                    <a:cubicBezTo>
                      <a:pt x="490" y="1046"/>
                      <a:pt x="423" y="824"/>
                      <a:pt x="345" y="601"/>
                    </a:cubicBezTo>
                    <a:cubicBezTo>
                      <a:pt x="268" y="389"/>
                      <a:pt x="167" y="167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74" name="Google Shape;3474;p8"/>
              <p:cNvSpPr/>
              <p:nvPr/>
            </p:nvSpPr>
            <p:spPr>
              <a:xfrm>
                <a:off x="1882005" y="1960488"/>
                <a:ext cx="44691" cy="10815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310" extrusionOk="0">
                    <a:moveTo>
                      <a:pt x="1191" y="0"/>
                    </a:moveTo>
                    <a:cubicBezTo>
                      <a:pt x="1013" y="123"/>
                      <a:pt x="824" y="212"/>
                      <a:pt x="613" y="257"/>
                    </a:cubicBezTo>
                    <a:cubicBezTo>
                      <a:pt x="536" y="274"/>
                      <a:pt x="456" y="282"/>
                      <a:pt x="376" y="282"/>
                    </a:cubicBezTo>
                    <a:cubicBezTo>
                      <a:pt x="247" y="282"/>
                      <a:pt x="118" y="260"/>
                      <a:pt x="1" y="212"/>
                    </a:cubicBezTo>
                    <a:lnTo>
                      <a:pt x="1" y="212"/>
                    </a:lnTo>
                    <a:cubicBezTo>
                      <a:pt x="146" y="280"/>
                      <a:pt x="310" y="309"/>
                      <a:pt x="473" y="309"/>
                    </a:cubicBezTo>
                    <a:cubicBezTo>
                      <a:pt x="523" y="309"/>
                      <a:pt x="574" y="306"/>
                      <a:pt x="624" y="301"/>
                    </a:cubicBezTo>
                    <a:cubicBezTo>
                      <a:pt x="835" y="267"/>
                      <a:pt x="1091" y="156"/>
                      <a:pt x="1280" y="56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75" name="Google Shape;3475;p8"/>
              <p:cNvSpPr/>
              <p:nvPr/>
            </p:nvSpPr>
            <p:spPr>
              <a:xfrm>
                <a:off x="1899868" y="1905399"/>
                <a:ext cx="23305" cy="53203"/>
              </a:xfrm>
              <a:custGeom>
                <a:avLst/>
                <a:gdLst/>
                <a:ahLst/>
                <a:cxnLst/>
                <a:rect l="l" t="t" r="r" b="b"/>
                <a:pathLst>
                  <a:path w="668" h="1525" extrusionOk="0">
                    <a:moveTo>
                      <a:pt x="1" y="0"/>
                    </a:moveTo>
                    <a:cubicBezTo>
                      <a:pt x="101" y="101"/>
                      <a:pt x="156" y="222"/>
                      <a:pt x="212" y="356"/>
                    </a:cubicBezTo>
                    <a:cubicBezTo>
                      <a:pt x="267" y="479"/>
                      <a:pt x="334" y="612"/>
                      <a:pt x="412" y="723"/>
                    </a:cubicBezTo>
                    <a:cubicBezTo>
                      <a:pt x="479" y="845"/>
                      <a:pt x="546" y="968"/>
                      <a:pt x="579" y="1102"/>
                    </a:cubicBezTo>
                    <a:cubicBezTo>
                      <a:pt x="601" y="1168"/>
                      <a:pt x="601" y="1235"/>
                      <a:pt x="601" y="1302"/>
                    </a:cubicBezTo>
                    <a:cubicBezTo>
                      <a:pt x="601" y="1368"/>
                      <a:pt x="590" y="1446"/>
                      <a:pt x="557" y="1468"/>
                    </a:cubicBezTo>
                    <a:lnTo>
                      <a:pt x="601" y="1524"/>
                    </a:lnTo>
                    <a:cubicBezTo>
                      <a:pt x="646" y="1502"/>
                      <a:pt x="657" y="1457"/>
                      <a:pt x="657" y="1413"/>
                    </a:cubicBezTo>
                    <a:cubicBezTo>
                      <a:pt x="668" y="1379"/>
                      <a:pt x="668" y="1346"/>
                      <a:pt x="668" y="1302"/>
                    </a:cubicBezTo>
                    <a:cubicBezTo>
                      <a:pt x="668" y="1235"/>
                      <a:pt x="657" y="1157"/>
                      <a:pt x="635" y="1090"/>
                    </a:cubicBezTo>
                    <a:cubicBezTo>
                      <a:pt x="590" y="956"/>
                      <a:pt x="512" y="823"/>
                      <a:pt x="445" y="712"/>
                    </a:cubicBezTo>
                    <a:cubicBezTo>
                      <a:pt x="368" y="590"/>
                      <a:pt x="290" y="467"/>
                      <a:pt x="234" y="345"/>
                    </a:cubicBezTo>
                    <a:cubicBezTo>
                      <a:pt x="168" y="222"/>
                      <a:pt x="101" y="101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76" name="Google Shape;3476;p8"/>
              <p:cNvSpPr/>
              <p:nvPr/>
            </p:nvSpPr>
            <p:spPr>
              <a:xfrm>
                <a:off x="1872690" y="1949184"/>
                <a:ext cx="39248" cy="6315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181" extrusionOk="0">
                    <a:moveTo>
                      <a:pt x="789" y="0"/>
                    </a:moveTo>
                    <a:cubicBezTo>
                      <a:pt x="703" y="0"/>
                      <a:pt x="618" y="9"/>
                      <a:pt x="535" y="24"/>
                    </a:cubicBezTo>
                    <a:cubicBezTo>
                      <a:pt x="346" y="57"/>
                      <a:pt x="179" y="113"/>
                      <a:pt x="1" y="180"/>
                    </a:cubicBezTo>
                    <a:cubicBezTo>
                      <a:pt x="179" y="124"/>
                      <a:pt x="357" y="80"/>
                      <a:pt x="535" y="57"/>
                    </a:cubicBezTo>
                    <a:cubicBezTo>
                      <a:pt x="564" y="56"/>
                      <a:pt x="594" y="55"/>
                      <a:pt x="626" y="55"/>
                    </a:cubicBezTo>
                    <a:cubicBezTo>
                      <a:pt x="790" y="55"/>
                      <a:pt x="985" y="78"/>
                      <a:pt x="1125" y="124"/>
                    </a:cubicBezTo>
                    <a:lnTo>
                      <a:pt x="1080" y="35"/>
                    </a:lnTo>
                    <a:cubicBezTo>
                      <a:pt x="985" y="11"/>
                      <a:pt x="887" y="0"/>
                      <a:pt x="78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77" name="Google Shape;3477;p8"/>
              <p:cNvSpPr/>
              <p:nvPr/>
            </p:nvSpPr>
            <p:spPr>
              <a:xfrm>
                <a:off x="1848268" y="1906934"/>
                <a:ext cx="36876" cy="30701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880" extrusionOk="0">
                    <a:moveTo>
                      <a:pt x="478" y="0"/>
                    </a:moveTo>
                    <a:cubicBezTo>
                      <a:pt x="423" y="257"/>
                      <a:pt x="523" y="534"/>
                      <a:pt x="723" y="712"/>
                    </a:cubicBezTo>
                    <a:cubicBezTo>
                      <a:pt x="646" y="724"/>
                      <a:pt x="567" y="724"/>
                      <a:pt x="501" y="735"/>
                    </a:cubicBezTo>
                    <a:cubicBezTo>
                      <a:pt x="323" y="768"/>
                      <a:pt x="156" y="824"/>
                      <a:pt x="1" y="880"/>
                    </a:cubicBezTo>
                    <a:cubicBezTo>
                      <a:pt x="167" y="835"/>
                      <a:pt x="334" y="813"/>
                      <a:pt x="501" y="791"/>
                    </a:cubicBezTo>
                    <a:cubicBezTo>
                      <a:pt x="545" y="785"/>
                      <a:pt x="590" y="782"/>
                      <a:pt x="633" y="782"/>
                    </a:cubicBezTo>
                    <a:cubicBezTo>
                      <a:pt x="676" y="782"/>
                      <a:pt x="718" y="785"/>
                      <a:pt x="757" y="791"/>
                    </a:cubicBezTo>
                    <a:cubicBezTo>
                      <a:pt x="801" y="801"/>
                      <a:pt x="834" y="813"/>
                      <a:pt x="879" y="824"/>
                    </a:cubicBezTo>
                    <a:cubicBezTo>
                      <a:pt x="913" y="835"/>
                      <a:pt x="1002" y="868"/>
                      <a:pt x="1057" y="880"/>
                    </a:cubicBezTo>
                    <a:lnTo>
                      <a:pt x="1012" y="824"/>
                    </a:lnTo>
                    <a:cubicBezTo>
                      <a:pt x="979" y="824"/>
                      <a:pt x="890" y="757"/>
                      <a:pt x="846" y="746"/>
                    </a:cubicBezTo>
                    <a:cubicBezTo>
                      <a:pt x="801" y="735"/>
                      <a:pt x="812" y="712"/>
                      <a:pt x="768" y="712"/>
                    </a:cubicBezTo>
                    <a:lnTo>
                      <a:pt x="801" y="712"/>
                    </a:lnTo>
                    <a:cubicBezTo>
                      <a:pt x="590" y="568"/>
                      <a:pt x="456" y="267"/>
                      <a:pt x="47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78" name="Google Shape;3478;p8"/>
              <p:cNvSpPr/>
              <p:nvPr/>
            </p:nvSpPr>
            <p:spPr>
              <a:xfrm>
                <a:off x="1793947" y="2026148"/>
                <a:ext cx="72217" cy="93324"/>
              </a:xfrm>
              <a:custGeom>
                <a:avLst/>
                <a:gdLst/>
                <a:ahLst/>
                <a:cxnLst/>
                <a:rect l="l" t="t" r="r" b="b"/>
                <a:pathLst>
                  <a:path w="2070" h="2675" extrusionOk="0">
                    <a:moveTo>
                      <a:pt x="1098" y="1"/>
                    </a:moveTo>
                    <a:cubicBezTo>
                      <a:pt x="632" y="1"/>
                      <a:pt x="303" y="549"/>
                      <a:pt x="156" y="1010"/>
                    </a:cubicBezTo>
                    <a:cubicBezTo>
                      <a:pt x="1" y="1522"/>
                      <a:pt x="23" y="2056"/>
                      <a:pt x="100" y="2234"/>
                    </a:cubicBezTo>
                    <a:cubicBezTo>
                      <a:pt x="179" y="2423"/>
                      <a:pt x="201" y="2478"/>
                      <a:pt x="201" y="2478"/>
                    </a:cubicBezTo>
                    <a:lnTo>
                      <a:pt x="245" y="2323"/>
                    </a:lnTo>
                    <a:cubicBezTo>
                      <a:pt x="245" y="2323"/>
                      <a:pt x="601" y="2534"/>
                      <a:pt x="879" y="2623"/>
                    </a:cubicBezTo>
                    <a:cubicBezTo>
                      <a:pt x="958" y="2652"/>
                      <a:pt x="1062" y="2675"/>
                      <a:pt x="1175" y="2675"/>
                    </a:cubicBezTo>
                    <a:cubicBezTo>
                      <a:pt x="1457" y="2675"/>
                      <a:pt x="1791" y="2529"/>
                      <a:pt x="1902" y="1956"/>
                    </a:cubicBezTo>
                    <a:cubicBezTo>
                      <a:pt x="2069" y="1155"/>
                      <a:pt x="1847" y="199"/>
                      <a:pt x="1291" y="31"/>
                    </a:cubicBezTo>
                    <a:cubicBezTo>
                      <a:pt x="1224" y="10"/>
                      <a:pt x="1160" y="1"/>
                      <a:pt x="109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79" name="Google Shape;3479;p8"/>
              <p:cNvSpPr/>
              <p:nvPr/>
            </p:nvSpPr>
            <p:spPr>
              <a:xfrm>
                <a:off x="1795098" y="2026148"/>
                <a:ext cx="59030" cy="61262"/>
              </a:xfrm>
              <a:custGeom>
                <a:avLst/>
                <a:gdLst/>
                <a:ahLst/>
                <a:cxnLst/>
                <a:rect l="l" t="t" r="r" b="b"/>
                <a:pathLst>
                  <a:path w="1692" h="1756" extrusionOk="0">
                    <a:moveTo>
                      <a:pt x="1065" y="1"/>
                    </a:moveTo>
                    <a:cubicBezTo>
                      <a:pt x="599" y="1"/>
                      <a:pt x="270" y="549"/>
                      <a:pt x="123" y="1010"/>
                    </a:cubicBezTo>
                    <a:cubicBezTo>
                      <a:pt x="45" y="1266"/>
                      <a:pt x="12" y="1533"/>
                      <a:pt x="0" y="1756"/>
                    </a:cubicBezTo>
                    <a:cubicBezTo>
                      <a:pt x="45" y="1756"/>
                      <a:pt x="89" y="1756"/>
                      <a:pt x="134" y="1744"/>
                    </a:cubicBezTo>
                    <a:cubicBezTo>
                      <a:pt x="379" y="1677"/>
                      <a:pt x="534" y="1455"/>
                      <a:pt x="568" y="1210"/>
                    </a:cubicBezTo>
                    <a:cubicBezTo>
                      <a:pt x="579" y="1144"/>
                      <a:pt x="579" y="1077"/>
                      <a:pt x="613" y="1010"/>
                    </a:cubicBezTo>
                    <a:cubicBezTo>
                      <a:pt x="657" y="933"/>
                      <a:pt x="746" y="910"/>
                      <a:pt x="824" y="899"/>
                    </a:cubicBezTo>
                    <a:cubicBezTo>
                      <a:pt x="957" y="888"/>
                      <a:pt x="1090" y="910"/>
                      <a:pt x="1224" y="854"/>
                    </a:cubicBezTo>
                    <a:cubicBezTo>
                      <a:pt x="1424" y="765"/>
                      <a:pt x="1547" y="577"/>
                      <a:pt x="1691" y="410"/>
                    </a:cubicBezTo>
                    <a:cubicBezTo>
                      <a:pt x="1580" y="221"/>
                      <a:pt x="1436" y="87"/>
                      <a:pt x="1258" y="31"/>
                    </a:cubicBezTo>
                    <a:cubicBezTo>
                      <a:pt x="1191" y="10"/>
                      <a:pt x="1127" y="1"/>
                      <a:pt x="106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80" name="Google Shape;3480;p8"/>
              <p:cNvSpPr/>
              <p:nvPr/>
            </p:nvSpPr>
            <p:spPr>
              <a:xfrm>
                <a:off x="1805948" y="2091249"/>
                <a:ext cx="44691" cy="9734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279" extrusionOk="0">
                    <a:moveTo>
                      <a:pt x="1280" y="1"/>
                    </a:moveTo>
                    <a:lnTo>
                      <a:pt x="1280" y="1"/>
                    </a:lnTo>
                    <a:cubicBezTo>
                      <a:pt x="1202" y="90"/>
                      <a:pt x="1102" y="134"/>
                      <a:pt x="991" y="145"/>
                    </a:cubicBezTo>
                    <a:cubicBezTo>
                      <a:pt x="934" y="156"/>
                      <a:pt x="881" y="159"/>
                      <a:pt x="827" y="159"/>
                    </a:cubicBezTo>
                    <a:cubicBezTo>
                      <a:pt x="775" y="159"/>
                      <a:pt x="723" y="157"/>
                      <a:pt x="668" y="157"/>
                    </a:cubicBezTo>
                    <a:cubicBezTo>
                      <a:pt x="618" y="154"/>
                      <a:pt x="567" y="153"/>
                      <a:pt x="517" y="153"/>
                    </a:cubicBezTo>
                    <a:cubicBezTo>
                      <a:pt x="345" y="153"/>
                      <a:pt x="173" y="169"/>
                      <a:pt x="1" y="212"/>
                    </a:cubicBezTo>
                    <a:lnTo>
                      <a:pt x="23" y="279"/>
                    </a:lnTo>
                    <a:cubicBezTo>
                      <a:pt x="223" y="223"/>
                      <a:pt x="446" y="190"/>
                      <a:pt x="668" y="190"/>
                    </a:cubicBezTo>
                    <a:cubicBezTo>
                      <a:pt x="779" y="190"/>
                      <a:pt x="891" y="190"/>
                      <a:pt x="991" y="167"/>
                    </a:cubicBezTo>
                    <a:cubicBezTo>
                      <a:pt x="1102" y="145"/>
                      <a:pt x="1214" y="90"/>
                      <a:pt x="128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81" name="Google Shape;3481;p8"/>
              <p:cNvSpPr/>
              <p:nvPr/>
            </p:nvSpPr>
            <p:spPr>
              <a:xfrm>
                <a:off x="1816450" y="2071851"/>
                <a:ext cx="36527" cy="11269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323" extrusionOk="0">
                    <a:moveTo>
                      <a:pt x="1046" y="1"/>
                    </a:moveTo>
                    <a:cubicBezTo>
                      <a:pt x="979" y="45"/>
                      <a:pt x="890" y="56"/>
                      <a:pt x="801" y="68"/>
                    </a:cubicBezTo>
                    <a:cubicBezTo>
                      <a:pt x="712" y="78"/>
                      <a:pt x="624" y="78"/>
                      <a:pt x="535" y="78"/>
                    </a:cubicBezTo>
                    <a:cubicBezTo>
                      <a:pt x="446" y="90"/>
                      <a:pt x="357" y="101"/>
                      <a:pt x="278" y="112"/>
                    </a:cubicBezTo>
                    <a:lnTo>
                      <a:pt x="145" y="145"/>
                    </a:lnTo>
                    <a:cubicBezTo>
                      <a:pt x="100" y="157"/>
                      <a:pt x="67" y="167"/>
                      <a:pt x="23" y="234"/>
                    </a:cubicBezTo>
                    <a:lnTo>
                      <a:pt x="1" y="323"/>
                    </a:lnTo>
                    <a:cubicBezTo>
                      <a:pt x="11" y="312"/>
                      <a:pt x="123" y="246"/>
                      <a:pt x="167" y="234"/>
                    </a:cubicBezTo>
                    <a:cubicBezTo>
                      <a:pt x="212" y="212"/>
                      <a:pt x="256" y="201"/>
                      <a:pt x="290" y="189"/>
                    </a:cubicBezTo>
                    <a:cubicBezTo>
                      <a:pt x="379" y="167"/>
                      <a:pt x="456" y="145"/>
                      <a:pt x="545" y="134"/>
                    </a:cubicBezTo>
                    <a:cubicBezTo>
                      <a:pt x="634" y="123"/>
                      <a:pt x="723" y="112"/>
                      <a:pt x="801" y="90"/>
                    </a:cubicBezTo>
                    <a:cubicBezTo>
                      <a:pt x="890" y="78"/>
                      <a:pt x="979" y="45"/>
                      <a:pt x="104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82" name="Google Shape;3482;p8"/>
              <p:cNvSpPr/>
              <p:nvPr/>
            </p:nvSpPr>
            <p:spPr>
              <a:xfrm>
                <a:off x="1828103" y="2043522"/>
                <a:ext cx="21351" cy="21386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3" extrusionOk="0">
                    <a:moveTo>
                      <a:pt x="612" y="0"/>
                    </a:moveTo>
                    <a:cubicBezTo>
                      <a:pt x="601" y="146"/>
                      <a:pt x="490" y="267"/>
                      <a:pt x="378" y="356"/>
                    </a:cubicBezTo>
                    <a:cubicBezTo>
                      <a:pt x="312" y="390"/>
                      <a:pt x="245" y="435"/>
                      <a:pt x="189" y="468"/>
                    </a:cubicBezTo>
                    <a:cubicBezTo>
                      <a:pt x="122" y="512"/>
                      <a:pt x="55" y="546"/>
                      <a:pt x="0" y="546"/>
                    </a:cubicBezTo>
                    <a:lnTo>
                      <a:pt x="0" y="613"/>
                    </a:lnTo>
                    <a:cubicBezTo>
                      <a:pt x="89" y="601"/>
                      <a:pt x="156" y="557"/>
                      <a:pt x="211" y="512"/>
                    </a:cubicBezTo>
                    <a:cubicBezTo>
                      <a:pt x="278" y="468"/>
                      <a:pt x="334" y="435"/>
                      <a:pt x="401" y="379"/>
                    </a:cubicBezTo>
                    <a:cubicBezTo>
                      <a:pt x="512" y="279"/>
                      <a:pt x="612" y="156"/>
                      <a:pt x="6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83" name="Google Shape;3483;p8"/>
              <p:cNvSpPr/>
              <p:nvPr/>
            </p:nvSpPr>
            <p:spPr>
              <a:xfrm>
                <a:off x="1803646" y="2064490"/>
                <a:ext cx="5442" cy="31852"/>
              </a:xfrm>
              <a:custGeom>
                <a:avLst/>
                <a:gdLst/>
                <a:ahLst/>
                <a:cxnLst/>
                <a:rect l="l" t="t" r="r" b="b"/>
                <a:pathLst>
                  <a:path w="156" h="913" extrusionOk="0">
                    <a:moveTo>
                      <a:pt x="67" y="0"/>
                    </a:moveTo>
                    <a:cubicBezTo>
                      <a:pt x="22" y="145"/>
                      <a:pt x="0" y="301"/>
                      <a:pt x="22" y="457"/>
                    </a:cubicBezTo>
                    <a:cubicBezTo>
                      <a:pt x="22" y="534"/>
                      <a:pt x="45" y="623"/>
                      <a:pt x="67" y="690"/>
                    </a:cubicBezTo>
                    <a:cubicBezTo>
                      <a:pt x="89" y="768"/>
                      <a:pt x="101" y="845"/>
                      <a:pt x="89" y="912"/>
                    </a:cubicBezTo>
                    <a:lnTo>
                      <a:pt x="145" y="901"/>
                    </a:lnTo>
                    <a:cubicBezTo>
                      <a:pt x="156" y="812"/>
                      <a:pt x="145" y="746"/>
                      <a:pt x="123" y="679"/>
                    </a:cubicBezTo>
                    <a:cubicBezTo>
                      <a:pt x="89" y="601"/>
                      <a:pt x="67" y="534"/>
                      <a:pt x="56" y="457"/>
                    </a:cubicBezTo>
                    <a:cubicBezTo>
                      <a:pt x="22" y="301"/>
                      <a:pt x="34" y="145"/>
                      <a:pt x="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84" name="Google Shape;3484;p8"/>
              <p:cNvSpPr/>
              <p:nvPr/>
            </p:nvSpPr>
            <p:spPr>
              <a:xfrm>
                <a:off x="1815682" y="2041603"/>
                <a:ext cx="8582" cy="32236"/>
              </a:xfrm>
              <a:custGeom>
                <a:avLst/>
                <a:gdLst/>
                <a:ahLst/>
                <a:cxnLst/>
                <a:rect l="l" t="t" r="r" b="b"/>
                <a:pathLst>
                  <a:path w="246" h="924" extrusionOk="0">
                    <a:moveTo>
                      <a:pt x="67" y="0"/>
                    </a:moveTo>
                    <a:lnTo>
                      <a:pt x="67" y="0"/>
                    </a:lnTo>
                    <a:cubicBezTo>
                      <a:pt x="33" y="156"/>
                      <a:pt x="0" y="312"/>
                      <a:pt x="33" y="478"/>
                    </a:cubicBezTo>
                    <a:cubicBezTo>
                      <a:pt x="56" y="556"/>
                      <a:pt x="89" y="634"/>
                      <a:pt x="122" y="701"/>
                    </a:cubicBezTo>
                    <a:cubicBezTo>
                      <a:pt x="156" y="779"/>
                      <a:pt x="178" y="846"/>
                      <a:pt x="167" y="923"/>
                    </a:cubicBezTo>
                    <a:lnTo>
                      <a:pt x="234" y="868"/>
                    </a:lnTo>
                    <a:cubicBezTo>
                      <a:pt x="245" y="779"/>
                      <a:pt x="211" y="757"/>
                      <a:pt x="167" y="678"/>
                    </a:cubicBezTo>
                    <a:cubicBezTo>
                      <a:pt x="134" y="612"/>
                      <a:pt x="89" y="545"/>
                      <a:pt x="67" y="467"/>
                    </a:cubicBezTo>
                    <a:cubicBezTo>
                      <a:pt x="23" y="322"/>
                      <a:pt x="45" y="156"/>
                      <a:pt x="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85" name="Google Shape;3485;p8"/>
              <p:cNvSpPr/>
              <p:nvPr/>
            </p:nvSpPr>
            <p:spPr>
              <a:xfrm>
                <a:off x="1824579" y="2054372"/>
                <a:ext cx="3140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90" h="357" extrusionOk="0">
                    <a:moveTo>
                      <a:pt x="45" y="1"/>
                    </a:moveTo>
                    <a:lnTo>
                      <a:pt x="45" y="1"/>
                    </a:lnTo>
                    <a:cubicBezTo>
                      <a:pt x="35" y="57"/>
                      <a:pt x="12" y="112"/>
                      <a:pt x="12" y="179"/>
                    </a:cubicBezTo>
                    <a:cubicBezTo>
                      <a:pt x="1" y="235"/>
                      <a:pt x="1" y="302"/>
                      <a:pt x="23" y="357"/>
                    </a:cubicBezTo>
                    <a:lnTo>
                      <a:pt x="90" y="324"/>
                    </a:lnTo>
                    <a:cubicBezTo>
                      <a:pt x="35" y="246"/>
                      <a:pt x="45" y="112"/>
                      <a:pt x="4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86" name="Google Shape;3486;p8"/>
              <p:cNvSpPr/>
              <p:nvPr/>
            </p:nvSpPr>
            <p:spPr>
              <a:xfrm>
                <a:off x="1667825" y="2038638"/>
                <a:ext cx="88893" cy="89452"/>
              </a:xfrm>
              <a:custGeom>
                <a:avLst/>
                <a:gdLst/>
                <a:ahLst/>
                <a:cxnLst/>
                <a:rect l="l" t="t" r="r" b="b"/>
                <a:pathLst>
                  <a:path w="2548" h="2564" extrusionOk="0">
                    <a:moveTo>
                      <a:pt x="1202" y="1"/>
                    </a:moveTo>
                    <a:cubicBezTo>
                      <a:pt x="749" y="1"/>
                      <a:pt x="263" y="217"/>
                      <a:pt x="156" y="397"/>
                    </a:cubicBezTo>
                    <a:cubicBezTo>
                      <a:pt x="12" y="641"/>
                      <a:pt x="0" y="1042"/>
                      <a:pt x="156" y="1386"/>
                    </a:cubicBezTo>
                    <a:cubicBezTo>
                      <a:pt x="312" y="1720"/>
                      <a:pt x="734" y="2476"/>
                      <a:pt x="1424" y="2554"/>
                    </a:cubicBezTo>
                    <a:cubicBezTo>
                      <a:pt x="1477" y="2561"/>
                      <a:pt x="1527" y="2563"/>
                      <a:pt x="1574" y="2563"/>
                    </a:cubicBezTo>
                    <a:cubicBezTo>
                      <a:pt x="2128" y="2563"/>
                      <a:pt x="2269" y="2176"/>
                      <a:pt x="2269" y="2176"/>
                    </a:cubicBezTo>
                    <a:cubicBezTo>
                      <a:pt x="2269" y="2176"/>
                      <a:pt x="2536" y="1820"/>
                      <a:pt x="2548" y="1464"/>
                    </a:cubicBezTo>
                    <a:cubicBezTo>
                      <a:pt x="2548" y="1097"/>
                      <a:pt x="2158" y="352"/>
                      <a:pt x="1658" y="96"/>
                    </a:cubicBezTo>
                    <a:cubicBezTo>
                      <a:pt x="1523" y="29"/>
                      <a:pt x="1364" y="1"/>
                      <a:pt x="120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87" name="Google Shape;3487;p8"/>
              <p:cNvSpPr/>
              <p:nvPr/>
            </p:nvSpPr>
            <p:spPr>
              <a:xfrm>
                <a:off x="1667825" y="2041603"/>
                <a:ext cx="61332" cy="86416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477" extrusionOk="0">
                    <a:moveTo>
                      <a:pt x="690" y="0"/>
                    </a:moveTo>
                    <a:cubicBezTo>
                      <a:pt x="435" y="78"/>
                      <a:pt x="223" y="201"/>
                      <a:pt x="156" y="312"/>
                    </a:cubicBezTo>
                    <a:cubicBezTo>
                      <a:pt x="12" y="556"/>
                      <a:pt x="0" y="957"/>
                      <a:pt x="156" y="1301"/>
                    </a:cubicBezTo>
                    <a:cubicBezTo>
                      <a:pt x="312" y="1635"/>
                      <a:pt x="734" y="2391"/>
                      <a:pt x="1424" y="2469"/>
                    </a:cubicBezTo>
                    <a:cubicBezTo>
                      <a:pt x="1474" y="2474"/>
                      <a:pt x="1523" y="2476"/>
                      <a:pt x="1569" y="2476"/>
                    </a:cubicBezTo>
                    <a:cubicBezTo>
                      <a:pt x="1636" y="2476"/>
                      <a:pt x="1699" y="2471"/>
                      <a:pt x="1758" y="2458"/>
                    </a:cubicBezTo>
                    <a:cubicBezTo>
                      <a:pt x="1669" y="2280"/>
                      <a:pt x="1535" y="2124"/>
                      <a:pt x="1402" y="1991"/>
                    </a:cubicBezTo>
                    <a:cubicBezTo>
                      <a:pt x="1324" y="1902"/>
                      <a:pt x="1235" y="1835"/>
                      <a:pt x="1146" y="1758"/>
                    </a:cubicBezTo>
                    <a:cubicBezTo>
                      <a:pt x="1068" y="1702"/>
                      <a:pt x="979" y="1646"/>
                      <a:pt x="935" y="1557"/>
                    </a:cubicBezTo>
                    <a:cubicBezTo>
                      <a:pt x="868" y="1457"/>
                      <a:pt x="902" y="1346"/>
                      <a:pt x="924" y="1246"/>
                    </a:cubicBezTo>
                    <a:cubicBezTo>
                      <a:pt x="946" y="1145"/>
                      <a:pt x="957" y="1056"/>
                      <a:pt x="957" y="957"/>
                    </a:cubicBezTo>
                    <a:cubicBezTo>
                      <a:pt x="957" y="757"/>
                      <a:pt x="924" y="567"/>
                      <a:pt x="868" y="378"/>
                    </a:cubicBezTo>
                    <a:cubicBezTo>
                      <a:pt x="823" y="245"/>
                      <a:pt x="768" y="122"/>
                      <a:pt x="69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88" name="Google Shape;3488;p8"/>
              <p:cNvSpPr/>
              <p:nvPr/>
            </p:nvSpPr>
            <p:spPr>
              <a:xfrm>
                <a:off x="1693852" y="2047395"/>
                <a:ext cx="12036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345" h="791" extrusionOk="0">
                    <a:moveTo>
                      <a:pt x="0" y="1"/>
                    </a:moveTo>
                    <a:cubicBezTo>
                      <a:pt x="77" y="112"/>
                      <a:pt x="122" y="245"/>
                      <a:pt x="166" y="379"/>
                    </a:cubicBezTo>
                    <a:lnTo>
                      <a:pt x="223" y="579"/>
                    </a:lnTo>
                    <a:cubicBezTo>
                      <a:pt x="245" y="646"/>
                      <a:pt x="278" y="735"/>
                      <a:pt x="255" y="757"/>
                    </a:cubicBezTo>
                    <a:lnTo>
                      <a:pt x="311" y="791"/>
                    </a:lnTo>
                    <a:cubicBezTo>
                      <a:pt x="344" y="746"/>
                      <a:pt x="322" y="702"/>
                      <a:pt x="311" y="668"/>
                    </a:cubicBezTo>
                    <a:lnTo>
                      <a:pt x="278" y="568"/>
                    </a:lnTo>
                    <a:lnTo>
                      <a:pt x="200" y="368"/>
                    </a:lnTo>
                    <a:cubicBezTo>
                      <a:pt x="144" y="235"/>
                      <a:pt x="78" y="112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89" name="Google Shape;3489;p8"/>
              <p:cNvSpPr/>
              <p:nvPr/>
            </p:nvSpPr>
            <p:spPr>
              <a:xfrm>
                <a:off x="1689561" y="2081655"/>
                <a:ext cx="32620" cy="6908"/>
              </a:xfrm>
              <a:custGeom>
                <a:avLst/>
                <a:gdLst/>
                <a:ahLst/>
                <a:cxnLst/>
                <a:rect l="l" t="t" r="r" b="b"/>
                <a:pathLst>
                  <a:path w="935" h="198" extrusionOk="0">
                    <a:moveTo>
                      <a:pt x="575" y="0"/>
                    </a:moveTo>
                    <a:cubicBezTo>
                      <a:pt x="534" y="0"/>
                      <a:pt x="495" y="3"/>
                      <a:pt x="457" y="9"/>
                    </a:cubicBezTo>
                    <a:cubicBezTo>
                      <a:pt x="301" y="31"/>
                      <a:pt x="156" y="86"/>
                      <a:pt x="0" y="120"/>
                    </a:cubicBezTo>
                    <a:cubicBezTo>
                      <a:pt x="156" y="109"/>
                      <a:pt x="312" y="64"/>
                      <a:pt x="457" y="64"/>
                    </a:cubicBezTo>
                    <a:cubicBezTo>
                      <a:pt x="472" y="63"/>
                      <a:pt x="488" y="63"/>
                      <a:pt x="504" y="63"/>
                    </a:cubicBezTo>
                    <a:cubicBezTo>
                      <a:pt x="656" y="63"/>
                      <a:pt x="854" y="108"/>
                      <a:pt x="935" y="198"/>
                    </a:cubicBezTo>
                    <a:lnTo>
                      <a:pt x="912" y="120"/>
                    </a:lnTo>
                    <a:cubicBezTo>
                      <a:pt x="846" y="64"/>
                      <a:pt x="779" y="20"/>
                      <a:pt x="701" y="9"/>
                    </a:cubicBezTo>
                    <a:cubicBezTo>
                      <a:pt x="657" y="3"/>
                      <a:pt x="615" y="0"/>
                      <a:pt x="57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90" name="Google Shape;3490;p8"/>
              <p:cNvSpPr/>
              <p:nvPr/>
            </p:nvSpPr>
            <p:spPr>
              <a:xfrm>
                <a:off x="1699260" y="2101472"/>
                <a:ext cx="40400" cy="6489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186" extrusionOk="0">
                    <a:moveTo>
                      <a:pt x="938" y="0"/>
                    </a:moveTo>
                    <a:cubicBezTo>
                      <a:pt x="898" y="0"/>
                      <a:pt x="859" y="4"/>
                      <a:pt x="824" y="8"/>
                    </a:cubicBezTo>
                    <a:cubicBezTo>
                      <a:pt x="735" y="19"/>
                      <a:pt x="634" y="30"/>
                      <a:pt x="545" y="52"/>
                    </a:cubicBezTo>
                    <a:cubicBezTo>
                      <a:pt x="357" y="86"/>
                      <a:pt x="179" y="131"/>
                      <a:pt x="1" y="186"/>
                    </a:cubicBezTo>
                    <a:cubicBezTo>
                      <a:pt x="179" y="141"/>
                      <a:pt x="367" y="108"/>
                      <a:pt x="557" y="86"/>
                    </a:cubicBezTo>
                    <a:cubicBezTo>
                      <a:pt x="646" y="75"/>
                      <a:pt x="735" y="64"/>
                      <a:pt x="834" y="64"/>
                    </a:cubicBezTo>
                    <a:cubicBezTo>
                      <a:pt x="923" y="64"/>
                      <a:pt x="1101" y="108"/>
                      <a:pt x="1157" y="164"/>
                    </a:cubicBezTo>
                    <a:lnTo>
                      <a:pt x="1135" y="64"/>
                    </a:lnTo>
                    <a:cubicBezTo>
                      <a:pt x="1085" y="13"/>
                      <a:pt x="1011" y="0"/>
                      <a:pt x="93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91" name="Google Shape;3491;p8"/>
              <p:cNvSpPr/>
              <p:nvPr/>
            </p:nvSpPr>
            <p:spPr>
              <a:xfrm>
                <a:off x="1726019" y="2059431"/>
                <a:ext cx="9350" cy="40016"/>
              </a:xfrm>
              <a:custGeom>
                <a:avLst/>
                <a:gdLst/>
                <a:ahLst/>
                <a:cxnLst/>
                <a:rect l="l" t="t" r="r" b="b"/>
                <a:pathLst>
                  <a:path w="268" h="1147" extrusionOk="0">
                    <a:moveTo>
                      <a:pt x="79" y="1"/>
                    </a:moveTo>
                    <a:cubicBezTo>
                      <a:pt x="1" y="368"/>
                      <a:pt x="1" y="723"/>
                      <a:pt x="146" y="1079"/>
                    </a:cubicBezTo>
                    <a:lnTo>
                      <a:pt x="268" y="1146"/>
                    </a:lnTo>
                    <a:cubicBezTo>
                      <a:pt x="101" y="812"/>
                      <a:pt x="35" y="379"/>
                      <a:pt x="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92" name="Google Shape;3492;p8"/>
              <p:cNvSpPr/>
              <p:nvPr/>
            </p:nvSpPr>
            <p:spPr>
              <a:xfrm>
                <a:off x="1740009" y="2072654"/>
                <a:ext cx="8547" cy="3883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113" extrusionOk="0">
                    <a:moveTo>
                      <a:pt x="0" y="0"/>
                    </a:moveTo>
                    <a:cubicBezTo>
                      <a:pt x="56" y="189"/>
                      <a:pt x="101" y="378"/>
                      <a:pt x="134" y="567"/>
                    </a:cubicBezTo>
                    <a:cubicBezTo>
                      <a:pt x="156" y="656"/>
                      <a:pt x="178" y="756"/>
                      <a:pt x="190" y="845"/>
                    </a:cubicBezTo>
                    <a:cubicBezTo>
                      <a:pt x="200" y="934"/>
                      <a:pt x="145" y="1001"/>
                      <a:pt x="78" y="1068"/>
                    </a:cubicBezTo>
                    <a:lnTo>
                      <a:pt x="123" y="1112"/>
                    </a:lnTo>
                    <a:cubicBezTo>
                      <a:pt x="156" y="1079"/>
                      <a:pt x="190" y="1046"/>
                      <a:pt x="223" y="990"/>
                    </a:cubicBezTo>
                    <a:cubicBezTo>
                      <a:pt x="245" y="945"/>
                      <a:pt x="245" y="890"/>
                      <a:pt x="245" y="834"/>
                    </a:cubicBezTo>
                    <a:cubicBezTo>
                      <a:pt x="223" y="734"/>
                      <a:pt x="200" y="645"/>
                      <a:pt x="178" y="556"/>
                    </a:cubicBezTo>
                    <a:cubicBezTo>
                      <a:pt x="123" y="367"/>
                      <a:pt x="67" y="18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93" name="Google Shape;3493;p8"/>
              <p:cNvSpPr/>
              <p:nvPr/>
            </p:nvSpPr>
            <p:spPr>
              <a:xfrm>
                <a:off x="1708575" y="1902957"/>
                <a:ext cx="96255" cy="124688"/>
              </a:xfrm>
              <a:custGeom>
                <a:avLst/>
                <a:gdLst/>
                <a:ahLst/>
                <a:cxnLst/>
                <a:rect l="l" t="t" r="r" b="b"/>
                <a:pathLst>
                  <a:path w="2759" h="3574" extrusionOk="0">
                    <a:moveTo>
                      <a:pt x="884" y="0"/>
                    </a:moveTo>
                    <a:cubicBezTo>
                      <a:pt x="705" y="0"/>
                      <a:pt x="541" y="59"/>
                      <a:pt x="423" y="215"/>
                    </a:cubicBezTo>
                    <a:cubicBezTo>
                      <a:pt x="11" y="749"/>
                      <a:pt x="1" y="1750"/>
                      <a:pt x="401" y="2573"/>
                    </a:cubicBezTo>
                    <a:cubicBezTo>
                      <a:pt x="812" y="3407"/>
                      <a:pt x="1402" y="3574"/>
                      <a:pt x="1402" y="3574"/>
                    </a:cubicBezTo>
                    <a:cubicBezTo>
                      <a:pt x="1402" y="3574"/>
                      <a:pt x="1491" y="3529"/>
                      <a:pt x="1802" y="3285"/>
                    </a:cubicBezTo>
                    <a:cubicBezTo>
                      <a:pt x="2125" y="3051"/>
                      <a:pt x="2603" y="2317"/>
                      <a:pt x="2681" y="1738"/>
                    </a:cubicBezTo>
                    <a:cubicBezTo>
                      <a:pt x="2759" y="1160"/>
                      <a:pt x="2181" y="615"/>
                      <a:pt x="1980" y="448"/>
                    </a:cubicBezTo>
                    <a:cubicBezTo>
                      <a:pt x="1831" y="338"/>
                      <a:pt x="1315" y="0"/>
                      <a:pt x="88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94" name="Google Shape;3494;p8"/>
              <p:cNvSpPr/>
              <p:nvPr/>
            </p:nvSpPr>
            <p:spPr>
              <a:xfrm>
                <a:off x="1708575" y="1902783"/>
                <a:ext cx="53169" cy="107802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3090" extrusionOk="0">
                    <a:moveTo>
                      <a:pt x="889" y="1"/>
                    </a:moveTo>
                    <a:cubicBezTo>
                      <a:pt x="708" y="1"/>
                      <a:pt x="542" y="60"/>
                      <a:pt x="423" y="220"/>
                    </a:cubicBezTo>
                    <a:cubicBezTo>
                      <a:pt x="11" y="754"/>
                      <a:pt x="1" y="1755"/>
                      <a:pt x="401" y="2578"/>
                    </a:cubicBezTo>
                    <a:cubicBezTo>
                      <a:pt x="501" y="2789"/>
                      <a:pt x="624" y="2956"/>
                      <a:pt x="735" y="3090"/>
                    </a:cubicBezTo>
                    <a:cubicBezTo>
                      <a:pt x="745" y="3078"/>
                      <a:pt x="757" y="3056"/>
                      <a:pt x="768" y="3045"/>
                    </a:cubicBezTo>
                    <a:cubicBezTo>
                      <a:pt x="857" y="2867"/>
                      <a:pt x="868" y="2667"/>
                      <a:pt x="879" y="2477"/>
                    </a:cubicBezTo>
                    <a:cubicBezTo>
                      <a:pt x="901" y="2077"/>
                      <a:pt x="868" y="1666"/>
                      <a:pt x="1012" y="1288"/>
                    </a:cubicBezTo>
                    <a:cubicBezTo>
                      <a:pt x="1079" y="1098"/>
                      <a:pt x="1213" y="932"/>
                      <a:pt x="1335" y="765"/>
                    </a:cubicBezTo>
                    <a:cubicBezTo>
                      <a:pt x="1447" y="598"/>
                      <a:pt x="1513" y="431"/>
                      <a:pt x="1524" y="231"/>
                    </a:cubicBezTo>
                    <a:lnTo>
                      <a:pt x="1524" y="176"/>
                    </a:lnTo>
                    <a:cubicBezTo>
                      <a:pt x="1327" y="80"/>
                      <a:pt x="1098" y="1"/>
                      <a:pt x="88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95" name="Google Shape;3495;p8"/>
              <p:cNvSpPr/>
              <p:nvPr/>
            </p:nvSpPr>
            <p:spPr>
              <a:xfrm>
                <a:off x="1725670" y="1974443"/>
                <a:ext cx="29515" cy="3883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111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67" y="468"/>
                      <a:pt x="378" y="902"/>
                      <a:pt x="812" y="1113"/>
                    </a:cubicBezTo>
                    <a:lnTo>
                      <a:pt x="845" y="1046"/>
                    </a:lnTo>
                    <a:cubicBezTo>
                      <a:pt x="423" y="868"/>
                      <a:pt x="100" y="468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96" name="Google Shape;3496;p8"/>
              <p:cNvSpPr/>
              <p:nvPr/>
            </p:nvSpPr>
            <p:spPr>
              <a:xfrm>
                <a:off x="1719809" y="1948451"/>
                <a:ext cx="31085" cy="40783"/>
              </a:xfrm>
              <a:custGeom>
                <a:avLst/>
                <a:gdLst/>
                <a:ahLst/>
                <a:cxnLst/>
                <a:rect l="l" t="t" r="r" b="b"/>
                <a:pathLst>
                  <a:path w="891" h="1169" extrusionOk="0">
                    <a:moveTo>
                      <a:pt x="35" y="1"/>
                    </a:moveTo>
                    <a:cubicBezTo>
                      <a:pt x="1" y="123"/>
                      <a:pt x="79" y="246"/>
                      <a:pt x="168" y="335"/>
                    </a:cubicBezTo>
                    <a:cubicBezTo>
                      <a:pt x="268" y="412"/>
                      <a:pt x="357" y="501"/>
                      <a:pt x="435" y="590"/>
                    </a:cubicBezTo>
                    <a:cubicBezTo>
                      <a:pt x="613" y="768"/>
                      <a:pt x="757" y="968"/>
                      <a:pt x="891" y="1168"/>
                    </a:cubicBezTo>
                    <a:lnTo>
                      <a:pt x="880" y="1057"/>
                    </a:lnTo>
                    <a:cubicBezTo>
                      <a:pt x="746" y="846"/>
                      <a:pt x="646" y="735"/>
                      <a:pt x="468" y="557"/>
                    </a:cubicBezTo>
                    <a:cubicBezTo>
                      <a:pt x="379" y="479"/>
                      <a:pt x="279" y="401"/>
                      <a:pt x="179" y="312"/>
                    </a:cubicBezTo>
                    <a:cubicBezTo>
                      <a:pt x="90" y="234"/>
                      <a:pt x="12" y="123"/>
                      <a:pt x="3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97" name="Google Shape;3497;p8"/>
              <p:cNvSpPr/>
              <p:nvPr/>
            </p:nvSpPr>
            <p:spPr>
              <a:xfrm>
                <a:off x="1721763" y="1925983"/>
                <a:ext cx="26026" cy="30282"/>
              </a:xfrm>
              <a:custGeom>
                <a:avLst/>
                <a:gdLst/>
                <a:ahLst/>
                <a:cxnLst/>
                <a:rect l="l" t="t" r="r" b="b"/>
                <a:pathLst>
                  <a:path w="746" h="868" extrusionOk="0">
                    <a:moveTo>
                      <a:pt x="1" y="0"/>
                    </a:moveTo>
                    <a:cubicBezTo>
                      <a:pt x="23" y="89"/>
                      <a:pt x="68" y="178"/>
                      <a:pt x="123" y="255"/>
                    </a:cubicBezTo>
                    <a:cubicBezTo>
                      <a:pt x="179" y="334"/>
                      <a:pt x="246" y="400"/>
                      <a:pt x="312" y="467"/>
                    </a:cubicBezTo>
                    <a:cubicBezTo>
                      <a:pt x="456" y="589"/>
                      <a:pt x="612" y="712"/>
                      <a:pt x="713" y="867"/>
                    </a:cubicBezTo>
                    <a:lnTo>
                      <a:pt x="746" y="789"/>
                    </a:lnTo>
                    <a:cubicBezTo>
                      <a:pt x="624" y="623"/>
                      <a:pt x="490" y="556"/>
                      <a:pt x="345" y="433"/>
                    </a:cubicBezTo>
                    <a:cubicBezTo>
                      <a:pt x="268" y="378"/>
                      <a:pt x="201" y="322"/>
                      <a:pt x="134" y="245"/>
                    </a:cubicBezTo>
                    <a:cubicBezTo>
                      <a:pt x="78" y="178"/>
                      <a:pt x="23" y="89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98" name="Google Shape;3498;p8"/>
              <p:cNvSpPr/>
              <p:nvPr/>
            </p:nvSpPr>
            <p:spPr>
              <a:xfrm>
                <a:off x="1747755" y="1918971"/>
                <a:ext cx="13641" cy="47761"/>
              </a:xfrm>
              <a:custGeom>
                <a:avLst/>
                <a:gdLst/>
                <a:ahLst/>
                <a:cxnLst/>
                <a:rect l="l" t="t" r="r" b="b"/>
                <a:pathLst>
                  <a:path w="391" h="1369" extrusionOk="0">
                    <a:moveTo>
                      <a:pt x="390" y="1"/>
                    </a:moveTo>
                    <a:cubicBezTo>
                      <a:pt x="279" y="189"/>
                      <a:pt x="201" y="390"/>
                      <a:pt x="156" y="612"/>
                    </a:cubicBezTo>
                    <a:cubicBezTo>
                      <a:pt x="134" y="723"/>
                      <a:pt x="134" y="834"/>
                      <a:pt x="123" y="935"/>
                    </a:cubicBezTo>
                    <a:cubicBezTo>
                      <a:pt x="101" y="1035"/>
                      <a:pt x="67" y="1135"/>
                      <a:pt x="1" y="1202"/>
                    </a:cubicBezTo>
                    <a:lnTo>
                      <a:pt x="12" y="1368"/>
                    </a:lnTo>
                    <a:cubicBezTo>
                      <a:pt x="101" y="1269"/>
                      <a:pt x="190" y="1057"/>
                      <a:pt x="201" y="946"/>
                    </a:cubicBezTo>
                    <a:cubicBezTo>
                      <a:pt x="201" y="834"/>
                      <a:pt x="201" y="723"/>
                      <a:pt x="212" y="612"/>
                    </a:cubicBezTo>
                    <a:cubicBezTo>
                      <a:pt x="235" y="401"/>
                      <a:pt x="290" y="189"/>
                      <a:pt x="3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99" name="Google Shape;3499;p8"/>
              <p:cNvSpPr/>
              <p:nvPr/>
            </p:nvSpPr>
            <p:spPr>
              <a:xfrm>
                <a:off x="1750476" y="1938369"/>
                <a:ext cx="24875" cy="62937"/>
              </a:xfrm>
              <a:custGeom>
                <a:avLst/>
                <a:gdLst/>
                <a:ahLst/>
                <a:cxnLst/>
                <a:rect l="l" t="t" r="r" b="b"/>
                <a:pathLst>
                  <a:path w="713" h="1804" extrusionOk="0">
                    <a:moveTo>
                      <a:pt x="713" y="1"/>
                    </a:moveTo>
                    <a:lnTo>
                      <a:pt x="446" y="957"/>
                    </a:lnTo>
                    <a:cubicBezTo>
                      <a:pt x="401" y="1113"/>
                      <a:pt x="357" y="1279"/>
                      <a:pt x="301" y="1424"/>
                    </a:cubicBezTo>
                    <a:cubicBezTo>
                      <a:pt x="279" y="1502"/>
                      <a:pt x="246" y="1580"/>
                      <a:pt x="201" y="1625"/>
                    </a:cubicBezTo>
                    <a:cubicBezTo>
                      <a:pt x="167" y="1658"/>
                      <a:pt x="145" y="1669"/>
                      <a:pt x="112" y="1691"/>
                    </a:cubicBezTo>
                    <a:cubicBezTo>
                      <a:pt x="90" y="1691"/>
                      <a:pt x="78" y="1691"/>
                      <a:pt x="56" y="1702"/>
                    </a:cubicBezTo>
                    <a:cubicBezTo>
                      <a:pt x="45" y="1714"/>
                      <a:pt x="34" y="1714"/>
                      <a:pt x="12" y="1724"/>
                    </a:cubicBezTo>
                    <a:cubicBezTo>
                      <a:pt x="1" y="1736"/>
                      <a:pt x="12" y="1736"/>
                      <a:pt x="12" y="1758"/>
                    </a:cubicBezTo>
                    <a:cubicBezTo>
                      <a:pt x="12" y="1758"/>
                      <a:pt x="67" y="1804"/>
                      <a:pt x="77" y="1804"/>
                    </a:cubicBezTo>
                    <a:cubicBezTo>
                      <a:pt x="78" y="1804"/>
                      <a:pt x="78" y="1804"/>
                      <a:pt x="78" y="1803"/>
                    </a:cubicBezTo>
                    <a:cubicBezTo>
                      <a:pt x="78" y="1803"/>
                      <a:pt x="134" y="1791"/>
                      <a:pt x="145" y="1780"/>
                    </a:cubicBezTo>
                    <a:cubicBezTo>
                      <a:pt x="190" y="1758"/>
                      <a:pt x="234" y="1724"/>
                      <a:pt x="268" y="1691"/>
                    </a:cubicBezTo>
                    <a:cubicBezTo>
                      <a:pt x="323" y="1625"/>
                      <a:pt x="357" y="1536"/>
                      <a:pt x="379" y="1457"/>
                    </a:cubicBezTo>
                    <a:cubicBezTo>
                      <a:pt x="424" y="1291"/>
                      <a:pt x="456" y="1124"/>
                      <a:pt x="490" y="968"/>
                    </a:cubicBezTo>
                    <a:lnTo>
                      <a:pt x="713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00" name="Google Shape;3500;p8"/>
              <p:cNvSpPr/>
              <p:nvPr/>
            </p:nvSpPr>
            <p:spPr>
              <a:xfrm>
                <a:off x="1754732" y="1969803"/>
                <a:ext cx="28398" cy="52017"/>
              </a:xfrm>
              <a:custGeom>
                <a:avLst/>
                <a:gdLst/>
                <a:ahLst/>
                <a:cxnLst/>
                <a:rect l="l" t="t" r="r" b="b"/>
                <a:pathLst>
                  <a:path w="814" h="1491" extrusionOk="0">
                    <a:moveTo>
                      <a:pt x="813" y="0"/>
                    </a:moveTo>
                    <a:lnTo>
                      <a:pt x="813" y="0"/>
                    </a:lnTo>
                    <a:cubicBezTo>
                      <a:pt x="769" y="289"/>
                      <a:pt x="668" y="556"/>
                      <a:pt x="535" y="813"/>
                    </a:cubicBezTo>
                    <a:cubicBezTo>
                      <a:pt x="468" y="935"/>
                      <a:pt x="401" y="1057"/>
                      <a:pt x="324" y="1179"/>
                    </a:cubicBezTo>
                    <a:cubicBezTo>
                      <a:pt x="245" y="1290"/>
                      <a:pt x="124" y="1357"/>
                      <a:pt x="1" y="1424"/>
                    </a:cubicBezTo>
                    <a:lnTo>
                      <a:pt x="35" y="1491"/>
                    </a:lnTo>
                    <a:cubicBezTo>
                      <a:pt x="101" y="1458"/>
                      <a:pt x="168" y="1413"/>
                      <a:pt x="223" y="1369"/>
                    </a:cubicBezTo>
                    <a:cubicBezTo>
                      <a:pt x="279" y="1324"/>
                      <a:pt x="334" y="1268"/>
                      <a:pt x="368" y="1201"/>
                    </a:cubicBezTo>
                    <a:cubicBezTo>
                      <a:pt x="446" y="1080"/>
                      <a:pt x="512" y="957"/>
                      <a:pt x="568" y="823"/>
                    </a:cubicBezTo>
                    <a:cubicBezTo>
                      <a:pt x="690" y="568"/>
                      <a:pt x="779" y="289"/>
                      <a:pt x="81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01" name="Google Shape;3501;p8"/>
              <p:cNvSpPr/>
              <p:nvPr/>
            </p:nvSpPr>
            <p:spPr>
              <a:xfrm>
                <a:off x="1812961" y="2231291"/>
                <a:ext cx="97790" cy="103511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2967" extrusionOk="0">
                    <a:moveTo>
                      <a:pt x="1949" y="0"/>
                    </a:moveTo>
                    <a:cubicBezTo>
                      <a:pt x="1718" y="0"/>
                      <a:pt x="922" y="497"/>
                      <a:pt x="523" y="1014"/>
                    </a:cubicBezTo>
                    <a:cubicBezTo>
                      <a:pt x="101" y="1559"/>
                      <a:pt x="12" y="1993"/>
                      <a:pt x="12" y="2115"/>
                    </a:cubicBezTo>
                    <a:cubicBezTo>
                      <a:pt x="0" y="2226"/>
                      <a:pt x="34" y="2315"/>
                      <a:pt x="34" y="2315"/>
                    </a:cubicBezTo>
                    <a:cubicBezTo>
                      <a:pt x="34" y="2315"/>
                      <a:pt x="111" y="2537"/>
                      <a:pt x="578" y="2804"/>
                    </a:cubicBezTo>
                    <a:cubicBezTo>
                      <a:pt x="767" y="2909"/>
                      <a:pt x="992" y="2966"/>
                      <a:pt x="1224" y="2966"/>
                    </a:cubicBezTo>
                    <a:cubicBezTo>
                      <a:pt x="1582" y="2966"/>
                      <a:pt x="1954" y="2830"/>
                      <a:pt x="2225" y="2527"/>
                    </a:cubicBezTo>
                    <a:cubicBezTo>
                      <a:pt x="2659" y="2037"/>
                      <a:pt x="2803" y="1370"/>
                      <a:pt x="2603" y="780"/>
                    </a:cubicBezTo>
                    <a:cubicBezTo>
                      <a:pt x="2414" y="191"/>
                      <a:pt x="2169" y="35"/>
                      <a:pt x="1969" y="2"/>
                    </a:cubicBezTo>
                    <a:cubicBezTo>
                      <a:pt x="1963" y="1"/>
                      <a:pt x="1956" y="0"/>
                      <a:pt x="194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02" name="Google Shape;3502;p8"/>
              <p:cNvSpPr/>
              <p:nvPr/>
            </p:nvSpPr>
            <p:spPr>
              <a:xfrm>
                <a:off x="1824998" y="2231291"/>
                <a:ext cx="76857" cy="45214"/>
              </a:xfrm>
              <a:custGeom>
                <a:avLst/>
                <a:gdLst/>
                <a:ahLst/>
                <a:cxnLst/>
                <a:rect l="l" t="t" r="r" b="b"/>
                <a:pathLst>
                  <a:path w="2203" h="1296" extrusionOk="0">
                    <a:moveTo>
                      <a:pt x="1604" y="0"/>
                    </a:moveTo>
                    <a:cubicBezTo>
                      <a:pt x="1373" y="0"/>
                      <a:pt x="577" y="497"/>
                      <a:pt x="178" y="1014"/>
                    </a:cubicBezTo>
                    <a:cubicBezTo>
                      <a:pt x="100" y="1103"/>
                      <a:pt x="45" y="1192"/>
                      <a:pt x="0" y="1270"/>
                    </a:cubicBezTo>
                    <a:cubicBezTo>
                      <a:pt x="123" y="1287"/>
                      <a:pt x="247" y="1296"/>
                      <a:pt x="371" y="1296"/>
                    </a:cubicBezTo>
                    <a:cubicBezTo>
                      <a:pt x="798" y="1296"/>
                      <a:pt x="1228" y="1195"/>
                      <a:pt x="1624" y="1014"/>
                    </a:cubicBezTo>
                    <a:cubicBezTo>
                      <a:pt x="1835" y="903"/>
                      <a:pt x="2025" y="780"/>
                      <a:pt x="2203" y="624"/>
                    </a:cubicBezTo>
                    <a:cubicBezTo>
                      <a:pt x="2025" y="157"/>
                      <a:pt x="1813" y="24"/>
                      <a:pt x="1624" y="2"/>
                    </a:cubicBezTo>
                    <a:cubicBezTo>
                      <a:pt x="1618" y="1"/>
                      <a:pt x="1611" y="0"/>
                      <a:pt x="1604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03" name="Google Shape;3503;p8"/>
              <p:cNvSpPr/>
              <p:nvPr/>
            </p:nvSpPr>
            <p:spPr>
              <a:xfrm>
                <a:off x="1814496" y="2309720"/>
                <a:ext cx="50098" cy="15560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446" extrusionOk="0">
                    <a:moveTo>
                      <a:pt x="79" y="0"/>
                    </a:moveTo>
                    <a:lnTo>
                      <a:pt x="1" y="67"/>
                    </a:lnTo>
                    <a:cubicBezTo>
                      <a:pt x="112" y="89"/>
                      <a:pt x="290" y="123"/>
                      <a:pt x="401" y="168"/>
                    </a:cubicBezTo>
                    <a:cubicBezTo>
                      <a:pt x="512" y="212"/>
                      <a:pt x="623" y="267"/>
                      <a:pt x="735" y="312"/>
                    </a:cubicBezTo>
                    <a:cubicBezTo>
                      <a:pt x="846" y="368"/>
                      <a:pt x="957" y="412"/>
                      <a:pt x="1080" y="435"/>
                    </a:cubicBezTo>
                    <a:cubicBezTo>
                      <a:pt x="1117" y="442"/>
                      <a:pt x="1156" y="446"/>
                      <a:pt x="1196" y="446"/>
                    </a:cubicBezTo>
                    <a:cubicBezTo>
                      <a:pt x="1277" y="446"/>
                      <a:pt x="1361" y="431"/>
                      <a:pt x="1436" y="401"/>
                    </a:cubicBezTo>
                    <a:lnTo>
                      <a:pt x="1436" y="401"/>
                    </a:lnTo>
                    <a:cubicBezTo>
                      <a:pt x="1376" y="425"/>
                      <a:pt x="1310" y="436"/>
                      <a:pt x="1244" y="436"/>
                    </a:cubicBezTo>
                    <a:cubicBezTo>
                      <a:pt x="1188" y="436"/>
                      <a:pt x="1131" y="427"/>
                      <a:pt x="1080" y="412"/>
                    </a:cubicBezTo>
                    <a:cubicBezTo>
                      <a:pt x="957" y="390"/>
                      <a:pt x="857" y="334"/>
                      <a:pt x="746" y="279"/>
                    </a:cubicBezTo>
                    <a:cubicBezTo>
                      <a:pt x="646" y="223"/>
                      <a:pt x="534" y="168"/>
                      <a:pt x="423" y="112"/>
                    </a:cubicBezTo>
                    <a:cubicBezTo>
                      <a:pt x="312" y="67"/>
                      <a:pt x="190" y="23"/>
                      <a:pt x="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04" name="Google Shape;3504;p8"/>
              <p:cNvSpPr/>
              <p:nvPr/>
            </p:nvSpPr>
            <p:spPr>
              <a:xfrm>
                <a:off x="1826149" y="2298172"/>
                <a:ext cx="56692" cy="10920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313" extrusionOk="0">
                    <a:moveTo>
                      <a:pt x="222" y="0"/>
                    </a:moveTo>
                    <a:cubicBezTo>
                      <a:pt x="187" y="0"/>
                      <a:pt x="150" y="3"/>
                      <a:pt x="111" y="9"/>
                    </a:cubicBezTo>
                    <a:lnTo>
                      <a:pt x="0" y="120"/>
                    </a:lnTo>
                    <a:cubicBezTo>
                      <a:pt x="62" y="109"/>
                      <a:pt x="148" y="104"/>
                      <a:pt x="236" y="104"/>
                    </a:cubicBezTo>
                    <a:cubicBezTo>
                      <a:pt x="323" y="104"/>
                      <a:pt x="412" y="109"/>
                      <a:pt x="479" y="120"/>
                    </a:cubicBezTo>
                    <a:cubicBezTo>
                      <a:pt x="601" y="153"/>
                      <a:pt x="724" y="187"/>
                      <a:pt x="846" y="232"/>
                    </a:cubicBezTo>
                    <a:cubicBezTo>
                      <a:pt x="979" y="265"/>
                      <a:pt x="1102" y="298"/>
                      <a:pt x="1235" y="309"/>
                    </a:cubicBezTo>
                    <a:cubicBezTo>
                      <a:pt x="1258" y="311"/>
                      <a:pt x="1281" y="312"/>
                      <a:pt x="1304" y="312"/>
                    </a:cubicBezTo>
                    <a:cubicBezTo>
                      <a:pt x="1414" y="312"/>
                      <a:pt x="1523" y="289"/>
                      <a:pt x="1624" y="242"/>
                    </a:cubicBezTo>
                    <a:lnTo>
                      <a:pt x="1624" y="242"/>
                    </a:lnTo>
                    <a:cubicBezTo>
                      <a:pt x="1549" y="277"/>
                      <a:pt x="1470" y="290"/>
                      <a:pt x="1389" y="290"/>
                    </a:cubicBezTo>
                    <a:cubicBezTo>
                      <a:pt x="1338" y="290"/>
                      <a:pt x="1287" y="285"/>
                      <a:pt x="1235" y="276"/>
                    </a:cubicBezTo>
                    <a:cubicBezTo>
                      <a:pt x="1112" y="265"/>
                      <a:pt x="991" y="220"/>
                      <a:pt x="868" y="176"/>
                    </a:cubicBezTo>
                    <a:cubicBezTo>
                      <a:pt x="746" y="131"/>
                      <a:pt x="623" y="87"/>
                      <a:pt x="490" y="54"/>
                    </a:cubicBezTo>
                    <a:cubicBezTo>
                      <a:pt x="400" y="21"/>
                      <a:pt x="317" y="0"/>
                      <a:pt x="22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05" name="Google Shape;3505;p8"/>
              <p:cNvSpPr/>
              <p:nvPr/>
            </p:nvSpPr>
            <p:spPr>
              <a:xfrm>
                <a:off x="1849419" y="2279437"/>
                <a:ext cx="47377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1358" h="201" extrusionOk="0">
                    <a:moveTo>
                      <a:pt x="1358" y="1"/>
                    </a:moveTo>
                    <a:lnTo>
                      <a:pt x="1358" y="1"/>
                    </a:lnTo>
                    <a:cubicBezTo>
                      <a:pt x="1195" y="116"/>
                      <a:pt x="1008" y="148"/>
                      <a:pt x="817" y="148"/>
                    </a:cubicBezTo>
                    <a:cubicBezTo>
                      <a:pt x="786" y="148"/>
                      <a:pt x="755" y="147"/>
                      <a:pt x="724" y="146"/>
                    </a:cubicBezTo>
                    <a:cubicBezTo>
                      <a:pt x="512" y="134"/>
                      <a:pt x="357" y="90"/>
                      <a:pt x="123" y="57"/>
                    </a:cubicBezTo>
                    <a:lnTo>
                      <a:pt x="1" y="156"/>
                    </a:lnTo>
                    <a:cubicBezTo>
                      <a:pt x="212" y="168"/>
                      <a:pt x="502" y="201"/>
                      <a:pt x="724" y="201"/>
                    </a:cubicBezTo>
                    <a:cubicBezTo>
                      <a:pt x="946" y="190"/>
                      <a:pt x="1180" y="146"/>
                      <a:pt x="135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06" name="Google Shape;3506;p8"/>
              <p:cNvSpPr/>
              <p:nvPr/>
            </p:nvSpPr>
            <p:spPr>
              <a:xfrm>
                <a:off x="1818787" y="2271308"/>
                <a:ext cx="19014" cy="35725"/>
              </a:xfrm>
              <a:custGeom>
                <a:avLst/>
                <a:gdLst/>
                <a:ahLst/>
                <a:cxnLst/>
                <a:rect l="l" t="t" r="r" b="b"/>
                <a:pathLst>
                  <a:path w="545" h="1024" extrusionOk="0">
                    <a:moveTo>
                      <a:pt x="545" y="1"/>
                    </a:moveTo>
                    <a:cubicBezTo>
                      <a:pt x="278" y="278"/>
                      <a:pt x="89" y="634"/>
                      <a:pt x="0" y="1012"/>
                    </a:cubicBezTo>
                    <a:lnTo>
                      <a:pt x="78" y="1024"/>
                    </a:lnTo>
                    <a:cubicBezTo>
                      <a:pt x="134" y="656"/>
                      <a:pt x="300" y="301"/>
                      <a:pt x="54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07" name="Google Shape;3507;p8"/>
              <p:cNvSpPr/>
              <p:nvPr/>
            </p:nvSpPr>
            <p:spPr>
              <a:xfrm>
                <a:off x="1837418" y="2243746"/>
                <a:ext cx="26410" cy="47761"/>
              </a:xfrm>
              <a:custGeom>
                <a:avLst/>
                <a:gdLst/>
                <a:ahLst/>
                <a:cxnLst/>
                <a:rect l="l" t="t" r="r" b="b"/>
                <a:pathLst>
                  <a:path w="757" h="1369" extrusionOk="0">
                    <a:moveTo>
                      <a:pt x="757" y="1"/>
                    </a:moveTo>
                    <a:lnTo>
                      <a:pt x="757" y="1"/>
                    </a:lnTo>
                    <a:cubicBezTo>
                      <a:pt x="434" y="413"/>
                      <a:pt x="178" y="868"/>
                      <a:pt x="0" y="1369"/>
                    </a:cubicBezTo>
                    <a:lnTo>
                      <a:pt x="122" y="1335"/>
                    </a:lnTo>
                    <a:cubicBezTo>
                      <a:pt x="256" y="846"/>
                      <a:pt x="456" y="435"/>
                      <a:pt x="75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08" name="Google Shape;3508;p8"/>
              <p:cNvSpPr/>
              <p:nvPr/>
            </p:nvSpPr>
            <p:spPr>
              <a:xfrm>
                <a:off x="1855630" y="2247619"/>
                <a:ext cx="30317" cy="33806"/>
              </a:xfrm>
              <a:custGeom>
                <a:avLst/>
                <a:gdLst/>
                <a:ahLst/>
                <a:cxnLst/>
                <a:rect l="l" t="t" r="r" b="b"/>
                <a:pathLst>
                  <a:path w="869" h="969" extrusionOk="0">
                    <a:moveTo>
                      <a:pt x="868" y="1"/>
                    </a:moveTo>
                    <a:cubicBezTo>
                      <a:pt x="512" y="235"/>
                      <a:pt x="212" y="568"/>
                      <a:pt x="1" y="957"/>
                    </a:cubicBezTo>
                    <a:lnTo>
                      <a:pt x="34" y="969"/>
                    </a:lnTo>
                    <a:cubicBezTo>
                      <a:pt x="212" y="579"/>
                      <a:pt x="524" y="257"/>
                      <a:pt x="86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09" name="Google Shape;3509;p8"/>
              <p:cNvSpPr/>
              <p:nvPr/>
            </p:nvSpPr>
            <p:spPr>
              <a:xfrm>
                <a:off x="1664720" y="2278809"/>
                <a:ext cx="86940" cy="98348"/>
              </a:xfrm>
              <a:custGeom>
                <a:avLst/>
                <a:gdLst/>
                <a:ahLst/>
                <a:cxnLst/>
                <a:rect l="l" t="t" r="r" b="b"/>
                <a:pathLst>
                  <a:path w="2492" h="2819" extrusionOk="0">
                    <a:moveTo>
                      <a:pt x="885" y="1"/>
                    </a:moveTo>
                    <a:cubicBezTo>
                      <a:pt x="784" y="1"/>
                      <a:pt x="685" y="27"/>
                      <a:pt x="590" y="86"/>
                    </a:cubicBezTo>
                    <a:cubicBezTo>
                      <a:pt x="0" y="441"/>
                      <a:pt x="34" y="1321"/>
                      <a:pt x="190" y="1620"/>
                    </a:cubicBezTo>
                    <a:cubicBezTo>
                      <a:pt x="346" y="1910"/>
                      <a:pt x="746" y="2443"/>
                      <a:pt x="1513" y="2700"/>
                    </a:cubicBezTo>
                    <a:cubicBezTo>
                      <a:pt x="1773" y="2789"/>
                      <a:pt x="1953" y="2818"/>
                      <a:pt x="2078" y="2818"/>
                    </a:cubicBezTo>
                    <a:cubicBezTo>
                      <a:pt x="2329" y="2818"/>
                      <a:pt x="2358" y="2700"/>
                      <a:pt x="2358" y="2700"/>
                    </a:cubicBezTo>
                    <a:lnTo>
                      <a:pt x="2303" y="2611"/>
                    </a:lnTo>
                    <a:cubicBezTo>
                      <a:pt x="2303" y="2611"/>
                      <a:pt x="2492" y="2399"/>
                      <a:pt x="2492" y="2077"/>
                    </a:cubicBezTo>
                    <a:cubicBezTo>
                      <a:pt x="2492" y="1776"/>
                      <a:pt x="2414" y="1587"/>
                      <a:pt x="2180" y="1109"/>
                    </a:cubicBezTo>
                    <a:cubicBezTo>
                      <a:pt x="1985" y="708"/>
                      <a:pt x="1412" y="1"/>
                      <a:pt x="88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10" name="Google Shape;3510;p8"/>
              <p:cNvSpPr/>
              <p:nvPr/>
            </p:nvSpPr>
            <p:spPr>
              <a:xfrm>
                <a:off x="1664720" y="2280240"/>
                <a:ext cx="45458" cy="89661"/>
              </a:xfrm>
              <a:custGeom>
                <a:avLst/>
                <a:gdLst/>
                <a:ahLst/>
                <a:cxnLst/>
                <a:rect l="l" t="t" r="r" b="b"/>
                <a:pathLst>
                  <a:path w="1303" h="2570" extrusionOk="0">
                    <a:moveTo>
                      <a:pt x="657" y="0"/>
                    </a:moveTo>
                    <a:cubicBezTo>
                      <a:pt x="635" y="12"/>
                      <a:pt x="613" y="22"/>
                      <a:pt x="590" y="45"/>
                    </a:cubicBezTo>
                    <a:cubicBezTo>
                      <a:pt x="0" y="400"/>
                      <a:pt x="34" y="1280"/>
                      <a:pt x="190" y="1579"/>
                    </a:cubicBezTo>
                    <a:cubicBezTo>
                      <a:pt x="334" y="1836"/>
                      <a:pt x="657" y="2291"/>
                      <a:pt x="1280" y="2570"/>
                    </a:cubicBezTo>
                    <a:cubicBezTo>
                      <a:pt x="1302" y="2402"/>
                      <a:pt x="1291" y="2224"/>
                      <a:pt x="1280" y="2069"/>
                    </a:cubicBezTo>
                    <a:cubicBezTo>
                      <a:pt x="1258" y="1668"/>
                      <a:pt x="1157" y="1268"/>
                      <a:pt x="1024" y="890"/>
                    </a:cubicBezTo>
                    <a:cubicBezTo>
                      <a:pt x="957" y="701"/>
                      <a:pt x="868" y="512"/>
                      <a:pt x="779" y="323"/>
                    </a:cubicBezTo>
                    <a:cubicBezTo>
                      <a:pt x="735" y="222"/>
                      <a:pt x="690" y="111"/>
                      <a:pt x="65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11" name="Google Shape;3511;p8"/>
              <p:cNvSpPr/>
              <p:nvPr/>
            </p:nvSpPr>
            <p:spPr>
              <a:xfrm>
                <a:off x="1693433" y="2284112"/>
                <a:ext cx="14792" cy="34574"/>
              </a:xfrm>
              <a:custGeom>
                <a:avLst/>
                <a:gdLst/>
                <a:ahLst/>
                <a:cxnLst/>
                <a:rect l="l" t="t" r="r" b="b"/>
                <a:pathLst>
                  <a:path w="424" h="99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56" y="301"/>
                      <a:pt x="267" y="612"/>
                      <a:pt x="334" y="946"/>
                    </a:cubicBezTo>
                    <a:lnTo>
                      <a:pt x="423" y="991"/>
                    </a:lnTo>
                    <a:cubicBezTo>
                      <a:pt x="334" y="668"/>
                      <a:pt x="178" y="28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12" name="Google Shape;3512;p8"/>
              <p:cNvSpPr/>
              <p:nvPr/>
            </p:nvSpPr>
            <p:spPr>
              <a:xfrm>
                <a:off x="1686839" y="2320989"/>
                <a:ext cx="29131" cy="778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223" extrusionOk="0">
                    <a:moveTo>
                      <a:pt x="446" y="0"/>
                    </a:moveTo>
                    <a:cubicBezTo>
                      <a:pt x="301" y="0"/>
                      <a:pt x="157" y="11"/>
                      <a:pt x="1" y="23"/>
                    </a:cubicBezTo>
                    <a:cubicBezTo>
                      <a:pt x="157" y="23"/>
                      <a:pt x="301" y="23"/>
                      <a:pt x="446" y="45"/>
                    </a:cubicBezTo>
                    <a:cubicBezTo>
                      <a:pt x="512" y="55"/>
                      <a:pt x="590" y="67"/>
                      <a:pt x="657" y="100"/>
                    </a:cubicBezTo>
                    <a:cubicBezTo>
                      <a:pt x="713" y="122"/>
                      <a:pt x="768" y="167"/>
                      <a:pt x="824" y="223"/>
                    </a:cubicBezTo>
                    <a:lnTo>
                      <a:pt x="835" y="144"/>
                    </a:lnTo>
                    <a:cubicBezTo>
                      <a:pt x="779" y="100"/>
                      <a:pt x="746" y="78"/>
                      <a:pt x="668" y="45"/>
                    </a:cubicBezTo>
                    <a:cubicBezTo>
                      <a:pt x="601" y="23"/>
                      <a:pt x="523" y="11"/>
                      <a:pt x="44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13" name="Google Shape;3513;p8"/>
              <p:cNvSpPr/>
              <p:nvPr/>
            </p:nvSpPr>
            <p:spPr>
              <a:xfrm>
                <a:off x="1715169" y="2300021"/>
                <a:ext cx="12839" cy="41167"/>
              </a:xfrm>
              <a:custGeom>
                <a:avLst/>
                <a:gdLst/>
                <a:ahLst/>
                <a:cxnLst/>
                <a:rect l="l" t="t" r="r" b="b"/>
                <a:pathLst>
                  <a:path w="368" h="1180" extrusionOk="0">
                    <a:moveTo>
                      <a:pt x="0" y="1"/>
                    </a:moveTo>
                    <a:cubicBezTo>
                      <a:pt x="156" y="345"/>
                      <a:pt x="234" y="723"/>
                      <a:pt x="223" y="1091"/>
                    </a:cubicBezTo>
                    <a:lnTo>
                      <a:pt x="368" y="1180"/>
                    </a:lnTo>
                    <a:cubicBezTo>
                      <a:pt x="334" y="801"/>
                      <a:pt x="190" y="323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14" name="Google Shape;3514;p8"/>
              <p:cNvSpPr/>
              <p:nvPr/>
            </p:nvSpPr>
            <p:spPr>
              <a:xfrm>
                <a:off x="1701981" y="2353121"/>
                <a:ext cx="36911" cy="7082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203" extrusionOk="0">
                    <a:moveTo>
                      <a:pt x="578" y="1"/>
                    </a:moveTo>
                    <a:cubicBezTo>
                      <a:pt x="563" y="1"/>
                      <a:pt x="549" y="1"/>
                      <a:pt x="534" y="2"/>
                    </a:cubicBezTo>
                    <a:cubicBezTo>
                      <a:pt x="392" y="2"/>
                      <a:pt x="249" y="30"/>
                      <a:pt x="107" y="30"/>
                    </a:cubicBezTo>
                    <a:cubicBezTo>
                      <a:pt x="71" y="30"/>
                      <a:pt x="36" y="29"/>
                      <a:pt x="0" y="24"/>
                    </a:cubicBezTo>
                    <a:lnTo>
                      <a:pt x="0" y="24"/>
                    </a:lnTo>
                    <a:cubicBezTo>
                      <a:pt x="57" y="36"/>
                      <a:pt x="111" y="38"/>
                      <a:pt x="165" y="38"/>
                    </a:cubicBezTo>
                    <a:cubicBezTo>
                      <a:pt x="217" y="38"/>
                      <a:pt x="269" y="36"/>
                      <a:pt x="323" y="36"/>
                    </a:cubicBezTo>
                    <a:lnTo>
                      <a:pt x="534" y="36"/>
                    </a:lnTo>
                    <a:cubicBezTo>
                      <a:pt x="701" y="46"/>
                      <a:pt x="868" y="103"/>
                      <a:pt x="1013" y="202"/>
                    </a:cubicBezTo>
                    <a:lnTo>
                      <a:pt x="1057" y="135"/>
                    </a:lnTo>
                    <a:cubicBezTo>
                      <a:pt x="904" y="54"/>
                      <a:pt x="741" y="1"/>
                      <a:pt x="5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15" name="Google Shape;3515;p8"/>
              <p:cNvSpPr/>
              <p:nvPr/>
            </p:nvSpPr>
            <p:spPr>
              <a:xfrm>
                <a:off x="1729892" y="2313593"/>
                <a:ext cx="8582" cy="41935"/>
              </a:xfrm>
              <a:custGeom>
                <a:avLst/>
                <a:gdLst/>
                <a:ahLst/>
                <a:cxnLst/>
                <a:rect l="l" t="t" r="r" b="b"/>
                <a:pathLst>
                  <a:path w="246" h="12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8" y="79"/>
                      <a:pt x="112" y="168"/>
                      <a:pt x="134" y="257"/>
                    </a:cubicBezTo>
                    <a:cubicBezTo>
                      <a:pt x="157" y="356"/>
                      <a:pt x="168" y="457"/>
                      <a:pt x="168" y="557"/>
                    </a:cubicBezTo>
                    <a:cubicBezTo>
                      <a:pt x="179" y="746"/>
                      <a:pt x="201" y="946"/>
                      <a:pt x="157" y="1135"/>
                    </a:cubicBezTo>
                    <a:lnTo>
                      <a:pt x="213" y="1202"/>
                    </a:lnTo>
                    <a:cubicBezTo>
                      <a:pt x="246" y="991"/>
                      <a:pt x="235" y="746"/>
                      <a:pt x="213" y="546"/>
                    </a:cubicBezTo>
                    <a:cubicBezTo>
                      <a:pt x="201" y="445"/>
                      <a:pt x="179" y="346"/>
                      <a:pt x="146" y="257"/>
                    </a:cubicBezTo>
                    <a:cubicBezTo>
                      <a:pt x="124" y="156"/>
                      <a:pt x="68" y="67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16" name="Google Shape;3516;p8"/>
              <p:cNvSpPr/>
              <p:nvPr/>
            </p:nvSpPr>
            <p:spPr>
              <a:xfrm>
                <a:off x="1953038" y="2095506"/>
                <a:ext cx="112582" cy="100127"/>
              </a:xfrm>
              <a:custGeom>
                <a:avLst/>
                <a:gdLst/>
                <a:ahLst/>
                <a:cxnLst/>
                <a:rect l="l" t="t" r="r" b="b"/>
                <a:pathLst>
                  <a:path w="3227" h="2870" extrusionOk="0">
                    <a:moveTo>
                      <a:pt x="2109" y="0"/>
                    </a:moveTo>
                    <a:cubicBezTo>
                      <a:pt x="1512" y="0"/>
                      <a:pt x="879" y="192"/>
                      <a:pt x="478" y="680"/>
                    </a:cubicBezTo>
                    <a:cubicBezTo>
                      <a:pt x="56" y="1169"/>
                      <a:pt x="1" y="1402"/>
                      <a:pt x="1" y="1402"/>
                    </a:cubicBezTo>
                    <a:lnTo>
                      <a:pt x="134" y="1402"/>
                    </a:lnTo>
                    <a:cubicBezTo>
                      <a:pt x="134" y="1402"/>
                      <a:pt x="78" y="2170"/>
                      <a:pt x="535" y="2581"/>
                    </a:cubicBezTo>
                    <a:cubicBezTo>
                      <a:pt x="752" y="2777"/>
                      <a:pt x="1007" y="2869"/>
                      <a:pt x="1282" y="2869"/>
                    </a:cubicBezTo>
                    <a:cubicBezTo>
                      <a:pt x="1570" y="2869"/>
                      <a:pt x="1879" y="2769"/>
                      <a:pt x="2191" y="2581"/>
                    </a:cubicBezTo>
                    <a:cubicBezTo>
                      <a:pt x="2814" y="2215"/>
                      <a:pt x="3159" y="1513"/>
                      <a:pt x="3192" y="1036"/>
                    </a:cubicBezTo>
                    <a:cubicBezTo>
                      <a:pt x="3226" y="569"/>
                      <a:pt x="2770" y="1"/>
                      <a:pt x="2158" y="1"/>
                    </a:cubicBezTo>
                    <a:cubicBezTo>
                      <a:pt x="2142" y="1"/>
                      <a:pt x="2126" y="0"/>
                      <a:pt x="210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17" name="Google Shape;3517;p8"/>
              <p:cNvSpPr/>
              <p:nvPr/>
            </p:nvSpPr>
            <p:spPr>
              <a:xfrm>
                <a:off x="1996893" y="2095471"/>
                <a:ext cx="68728" cy="54669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1567" extrusionOk="0">
                    <a:moveTo>
                      <a:pt x="815" y="0"/>
                    </a:moveTo>
                    <a:cubicBezTo>
                      <a:pt x="541" y="0"/>
                      <a:pt x="261" y="46"/>
                      <a:pt x="0" y="147"/>
                    </a:cubicBezTo>
                    <a:cubicBezTo>
                      <a:pt x="34" y="191"/>
                      <a:pt x="56" y="236"/>
                      <a:pt x="78" y="280"/>
                    </a:cubicBezTo>
                    <a:cubicBezTo>
                      <a:pt x="167" y="425"/>
                      <a:pt x="256" y="580"/>
                      <a:pt x="345" y="725"/>
                    </a:cubicBezTo>
                    <a:cubicBezTo>
                      <a:pt x="523" y="1003"/>
                      <a:pt x="734" y="1259"/>
                      <a:pt x="1023" y="1426"/>
                    </a:cubicBezTo>
                    <a:cubicBezTo>
                      <a:pt x="1182" y="1520"/>
                      <a:pt x="1356" y="1567"/>
                      <a:pt x="1534" y="1567"/>
                    </a:cubicBezTo>
                    <a:cubicBezTo>
                      <a:pt x="1630" y="1567"/>
                      <a:pt x="1727" y="1553"/>
                      <a:pt x="1824" y="1526"/>
                    </a:cubicBezTo>
                    <a:cubicBezTo>
                      <a:pt x="1891" y="1359"/>
                      <a:pt x="1925" y="1192"/>
                      <a:pt x="1935" y="1037"/>
                    </a:cubicBezTo>
                    <a:cubicBezTo>
                      <a:pt x="1969" y="570"/>
                      <a:pt x="1513" y="2"/>
                      <a:pt x="901" y="2"/>
                    </a:cubicBezTo>
                    <a:cubicBezTo>
                      <a:pt x="873" y="1"/>
                      <a:pt x="844" y="0"/>
                      <a:pt x="815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18" name="Google Shape;3518;p8"/>
              <p:cNvSpPr/>
              <p:nvPr/>
            </p:nvSpPr>
            <p:spPr>
              <a:xfrm>
                <a:off x="1959632" y="2143652"/>
                <a:ext cx="38062" cy="40783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1169" extrusionOk="0">
                    <a:moveTo>
                      <a:pt x="45" y="0"/>
                    </a:moveTo>
                    <a:lnTo>
                      <a:pt x="0" y="56"/>
                    </a:lnTo>
                    <a:cubicBezTo>
                      <a:pt x="45" y="67"/>
                      <a:pt x="123" y="111"/>
                      <a:pt x="168" y="167"/>
                    </a:cubicBezTo>
                    <a:cubicBezTo>
                      <a:pt x="200" y="212"/>
                      <a:pt x="234" y="279"/>
                      <a:pt x="267" y="334"/>
                    </a:cubicBezTo>
                    <a:cubicBezTo>
                      <a:pt x="323" y="456"/>
                      <a:pt x="401" y="568"/>
                      <a:pt x="479" y="679"/>
                    </a:cubicBezTo>
                    <a:cubicBezTo>
                      <a:pt x="556" y="779"/>
                      <a:pt x="645" y="890"/>
                      <a:pt x="746" y="979"/>
                    </a:cubicBezTo>
                    <a:cubicBezTo>
                      <a:pt x="846" y="1068"/>
                      <a:pt x="957" y="1146"/>
                      <a:pt x="1090" y="1168"/>
                    </a:cubicBezTo>
                    <a:cubicBezTo>
                      <a:pt x="957" y="1134"/>
                      <a:pt x="846" y="1057"/>
                      <a:pt x="757" y="957"/>
                    </a:cubicBezTo>
                    <a:cubicBezTo>
                      <a:pt x="657" y="868"/>
                      <a:pt x="579" y="768"/>
                      <a:pt x="512" y="657"/>
                    </a:cubicBezTo>
                    <a:cubicBezTo>
                      <a:pt x="435" y="545"/>
                      <a:pt x="368" y="434"/>
                      <a:pt x="312" y="311"/>
                    </a:cubicBezTo>
                    <a:cubicBezTo>
                      <a:pt x="289" y="245"/>
                      <a:pt x="257" y="190"/>
                      <a:pt x="223" y="133"/>
                    </a:cubicBezTo>
                    <a:cubicBezTo>
                      <a:pt x="178" y="67"/>
                      <a:pt x="123" y="12"/>
                      <a:pt x="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19" name="Google Shape;3519;p8"/>
              <p:cNvSpPr/>
              <p:nvPr/>
            </p:nvSpPr>
            <p:spPr>
              <a:xfrm>
                <a:off x="2008162" y="2143268"/>
                <a:ext cx="41935" cy="6594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89" extrusionOk="0">
                    <a:moveTo>
                      <a:pt x="133" y="0"/>
                    </a:moveTo>
                    <a:lnTo>
                      <a:pt x="0" y="45"/>
                    </a:lnTo>
                    <a:cubicBezTo>
                      <a:pt x="178" y="100"/>
                      <a:pt x="467" y="167"/>
                      <a:pt x="656" y="178"/>
                    </a:cubicBezTo>
                    <a:cubicBezTo>
                      <a:pt x="712" y="185"/>
                      <a:pt x="769" y="189"/>
                      <a:pt x="826" y="189"/>
                    </a:cubicBezTo>
                    <a:cubicBezTo>
                      <a:pt x="952" y="189"/>
                      <a:pt x="1079" y="172"/>
                      <a:pt x="1201" y="134"/>
                    </a:cubicBezTo>
                    <a:lnTo>
                      <a:pt x="1201" y="134"/>
                    </a:lnTo>
                    <a:cubicBezTo>
                      <a:pt x="1113" y="156"/>
                      <a:pt x="1022" y="164"/>
                      <a:pt x="930" y="164"/>
                    </a:cubicBezTo>
                    <a:cubicBezTo>
                      <a:pt x="838" y="164"/>
                      <a:pt x="745" y="156"/>
                      <a:pt x="656" y="144"/>
                    </a:cubicBezTo>
                    <a:cubicBezTo>
                      <a:pt x="478" y="112"/>
                      <a:pt x="300" y="56"/>
                      <a:pt x="13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20" name="Google Shape;3520;p8"/>
              <p:cNvSpPr/>
              <p:nvPr/>
            </p:nvSpPr>
            <p:spPr>
              <a:xfrm>
                <a:off x="1965842" y="2119195"/>
                <a:ext cx="14757" cy="26026"/>
              </a:xfrm>
              <a:custGeom>
                <a:avLst/>
                <a:gdLst/>
                <a:ahLst/>
                <a:cxnLst/>
                <a:rect l="l" t="t" r="r" b="b"/>
                <a:pathLst>
                  <a:path w="423" h="746" extrusionOk="0">
                    <a:moveTo>
                      <a:pt x="423" y="1"/>
                    </a:moveTo>
                    <a:lnTo>
                      <a:pt x="423" y="1"/>
                    </a:lnTo>
                    <a:cubicBezTo>
                      <a:pt x="356" y="134"/>
                      <a:pt x="323" y="268"/>
                      <a:pt x="257" y="401"/>
                    </a:cubicBezTo>
                    <a:cubicBezTo>
                      <a:pt x="200" y="523"/>
                      <a:pt x="111" y="634"/>
                      <a:pt x="0" y="679"/>
                    </a:cubicBezTo>
                    <a:lnTo>
                      <a:pt x="34" y="746"/>
                    </a:lnTo>
                    <a:cubicBezTo>
                      <a:pt x="101" y="701"/>
                      <a:pt x="168" y="679"/>
                      <a:pt x="212" y="612"/>
                    </a:cubicBezTo>
                    <a:cubicBezTo>
                      <a:pt x="257" y="557"/>
                      <a:pt x="289" y="490"/>
                      <a:pt x="312" y="412"/>
                    </a:cubicBezTo>
                    <a:cubicBezTo>
                      <a:pt x="356" y="278"/>
                      <a:pt x="378" y="145"/>
                      <a:pt x="4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21" name="Google Shape;3521;p8"/>
              <p:cNvSpPr/>
              <p:nvPr/>
            </p:nvSpPr>
            <p:spPr>
              <a:xfrm>
                <a:off x="1974774" y="2113787"/>
                <a:ext cx="53971" cy="56657"/>
              </a:xfrm>
              <a:custGeom>
                <a:avLst/>
                <a:gdLst/>
                <a:ahLst/>
                <a:cxnLst/>
                <a:rect l="l" t="t" r="r" b="b"/>
                <a:pathLst>
                  <a:path w="1547" h="1624" extrusionOk="0">
                    <a:moveTo>
                      <a:pt x="1146" y="0"/>
                    </a:moveTo>
                    <a:lnTo>
                      <a:pt x="1146" y="0"/>
                    </a:lnTo>
                    <a:cubicBezTo>
                      <a:pt x="1057" y="55"/>
                      <a:pt x="979" y="134"/>
                      <a:pt x="923" y="222"/>
                    </a:cubicBezTo>
                    <a:cubicBezTo>
                      <a:pt x="868" y="311"/>
                      <a:pt x="812" y="400"/>
                      <a:pt x="745" y="489"/>
                    </a:cubicBezTo>
                    <a:cubicBezTo>
                      <a:pt x="623" y="645"/>
                      <a:pt x="456" y="779"/>
                      <a:pt x="267" y="845"/>
                    </a:cubicBezTo>
                    <a:lnTo>
                      <a:pt x="278" y="890"/>
                    </a:lnTo>
                    <a:cubicBezTo>
                      <a:pt x="211" y="856"/>
                      <a:pt x="156" y="845"/>
                      <a:pt x="78" y="823"/>
                    </a:cubicBezTo>
                    <a:lnTo>
                      <a:pt x="1" y="890"/>
                    </a:lnTo>
                    <a:cubicBezTo>
                      <a:pt x="267" y="945"/>
                      <a:pt x="534" y="1135"/>
                      <a:pt x="767" y="1290"/>
                    </a:cubicBezTo>
                    <a:cubicBezTo>
                      <a:pt x="890" y="1368"/>
                      <a:pt x="1012" y="1446"/>
                      <a:pt x="1135" y="1513"/>
                    </a:cubicBezTo>
                    <a:cubicBezTo>
                      <a:pt x="1268" y="1568"/>
                      <a:pt x="1413" y="1612"/>
                      <a:pt x="1546" y="1624"/>
                    </a:cubicBezTo>
                    <a:cubicBezTo>
                      <a:pt x="1413" y="1612"/>
                      <a:pt x="1279" y="1557"/>
                      <a:pt x="1146" y="1490"/>
                    </a:cubicBezTo>
                    <a:cubicBezTo>
                      <a:pt x="1024" y="1424"/>
                      <a:pt x="913" y="1335"/>
                      <a:pt x="801" y="1246"/>
                    </a:cubicBezTo>
                    <a:cubicBezTo>
                      <a:pt x="690" y="1157"/>
                      <a:pt x="579" y="1068"/>
                      <a:pt x="456" y="989"/>
                    </a:cubicBezTo>
                    <a:cubicBezTo>
                      <a:pt x="412" y="957"/>
                      <a:pt x="367" y="934"/>
                      <a:pt x="312" y="912"/>
                    </a:cubicBezTo>
                    <a:cubicBezTo>
                      <a:pt x="501" y="812"/>
                      <a:pt x="668" y="678"/>
                      <a:pt x="779" y="512"/>
                    </a:cubicBezTo>
                    <a:cubicBezTo>
                      <a:pt x="834" y="423"/>
                      <a:pt x="879" y="322"/>
                      <a:pt x="935" y="233"/>
                    </a:cubicBezTo>
                    <a:cubicBezTo>
                      <a:pt x="990" y="144"/>
                      <a:pt x="1057" y="55"/>
                      <a:pt x="114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22" name="Google Shape;3522;p8"/>
              <p:cNvSpPr/>
              <p:nvPr/>
            </p:nvSpPr>
            <p:spPr>
              <a:xfrm>
                <a:off x="2005057" y="2117834"/>
                <a:ext cx="47342" cy="26619"/>
              </a:xfrm>
              <a:custGeom>
                <a:avLst/>
                <a:gdLst/>
                <a:ahLst/>
                <a:cxnLst/>
                <a:rect l="l" t="t" r="r" b="b"/>
                <a:pathLst>
                  <a:path w="1357" h="763" extrusionOk="0">
                    <a:moveTo>
                      <a:pt x="1286" y="0"/>
                    </a:moveTo>
                    <a:cubicBezTo>
                      <a:pt x="1177" y="0"/>
                      <a:pt x="1072" y="40"/>
                      <a:pt x="989" y="95"/>
                    </a:cubicBezTo>
                    <a:cubicBezTo>
                      <a:pt x="878" y="173"/>
                      <a:pt x="789" y="262"/>
                      <a:pt x="690" y="340"/>
                    </a:cubicBezTo>
                    <a:cubicBezTo>
                      <a:pt x="489" y="507"/>
                      <a:pt x="245" y="629"/>
                      <a:pt x="0" y="718"/>
                    </a:cubicBezTo>
                    <a:lnTo>
                      <a:pt x="100" y="762"/>
                    </a:lnTo>
                    <a:cubicBezTo>
                      <a:pt x="334" y="663"/>
                      <a:pt x="522" y="551"/>
                      <a:pt x="712" y="373"/>
                    </a:cubicBezTo>
                    <a:cubicBezTo>
                      <a:pt x="801" y="284"/>
                      <a:pt x="890" y="184"/>
                      <a:pt x="1001" y="117"/>
                    </a:cubicBezTo>
                    <a:cubicBezTo>
                      <a:pt x="1091" y="47"/>
                      <a:pt x="1199" y="4"/>
                      <a:pt x="1318" y="4"/>
                    </a:cubicBezTo>
                    <a:cubicBezTo>
                      <a:pt x="1331" y="4"/>
                      <a:pt x="1344" y="5"/>
                      <a:pt x="1357" y="6"/>
                    </a:cubicBezTo>
                    <a:cubicBezTo>
                      <a:pt x="1333" y="2"/>
                      <a:pt x="1310" y="0"/>
                      <a:pt x="128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23" name="Google Shape;3523;p8"/>
              <p:cNvSpPr/>
              <p:nvPr/>
            </p:nvSpPr>
            <p:spPr>
              <a:xfrm>
                <a:off x="2006592" y="1913912"/>
                <a:ext cx="109442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3137" h="3024" extrusionOk="0">
                    <a:moveTo>
                      <a:pt x="2372" y="0"/>
                    </a:moveTo>
                    <a:cubicBezTo>
                      <a:pt x="2360" y="0"/>
                      <a:pt x="2348" y="0"/>
                      <a:pt x="2336" y="1"/>
                    </a:cubicBezTo>
                    <a:cubicBezTo>
                      <a:pt x="1958" y="23"/>
                      <a:pt x="957" y="502"/>
                      <a:pt x="389" y="1369"/>
                    </a:cubicBezTo>
                    <a:cubicBezTo>
                      <a:pt x="11" y="1936"/>
                      <a:pt x="1" y="2403"/>
                      <a:pt x="1" y="2403"/>
                    </a:cubicBezTo>
                    <a:lnTo>
                      <a:pt x="89" y="2336"/>
                    </a:lnTo>
                    <a:cubicBezTo>
                      <a:pt x="89" y="2336"/>
                      <a:pt x="167" y="2626"/>
                      <a:pt x="824" y="2870"/>
                    </a:cubicBezTo>
                    <a:cubicBezTo>
                      <a:pt x="1072" y="2963"/>
                      <a:pt x="1299" y="3023"/>
                      <a:pt x="1515" y="3023"/>
                    </a:cubicBezTo>
                    <a:cubicBezTo>
                      <a:pt x="1870" y="3023"/>
                      <a:pt x="2193" y="2859"/>
                      <a:pt x="2525" y="2403"/>
                    </a:cubicBezTo>
                    <a:cubicBezTo>
                      <a:pt x="3048" y="1669"/>
                      <a:pt x="3137" y="890"/>
                      <a:pt x="3004" y="512"/>
                    </a:cubicBezTo>
                    <a:cubicBezTo>
                      <a:pt x="2864" y="138"/>
                      <a:pt x="2684" y="0"/>
                      <a:pt x="237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24" name="Google Shape;3524;p8"/>
              <p:cNvSpPr/>
              <p:nvPr/>
            </p:nvSpPr>
            <p:spPr>
              <a:xfrm>
                <a:off x="2025222" y="1913912"/>
                <a:ext cx="89661" cy="66426"/>
              </a:xfrm>
              <a:custGeom>
                <a:avLst/>
                <a:gdLst/>
                <a:ahLst/>
                <a:cxnLst/>
                <a:rect l="l" t="t" r="r" b="b"/>
                <a:pathLst>
                  <a:path w="2570" h="1904" extrusionOk="0">
                    <a:moveTo>
                      <a:pt x="1838" y="0"/>
                    </a:moveTo>
                    <a:cubicBezTo>
                      <a:pt x="1826" y="0"/>
                      <a:pt x="1814" y="0"/>
                      <a:pt x="1802" y="1"/>
                    </a:cubicBezTo>
                    <a:cubicBezTo>
                      <a:pt x="1457" y="23"/>
                      <a:pt x="579" y="423"/>
                      <a:pt x="0" y="1157"/>
                    </a:cubicBezTo>
                    <a:cubicBezTo>
                      <a:pt x="62" y="1169"/>
                      <a:pt x="124" y="1174"/>
                      <a:pt x="187" y="1174"/>
                    </a:cubicBezTo>
                    <a:cubicBezTo>
                      <a:pt x="472" y="1174"/>
                      <a:pt x="770" y="1076"/>
                      <a:pt x="1054" y="1076"/>
                    </a:cubicBezTo>
                    <a:cubicBezTo>
                      <a:pt x="1185" y="1076"/>
                      <a:pt x="1313" y="1096"/>
                      <a:pt x="1435" y="1157"/>
                    </a:cubicBezTo>
                    <a:cubicBezTo>
                      <a:pt x="1657" y="1280"/>
                      <a:pt x="1768" y="1525"/>
                      <a:pt x="1924" y="1713"/>
                    </a:cubicBezTo>
                    <a:cubicBezTo>
                      <a:pt x="2025" y="1814"/>
                      <a:pt x="2158" y="1881"/>
                      <a:pt x="2280" y="1903"/>
                    </a:cubicBezTo>
                    <a:cubicBezTo>
                      <a:pt x="2547" y="1335"/>
                      <a:pt x="2569" y="801"/>
                      <a:pt x="2470" y="512"/>
                    </a:cubicBezTo>
                    <a:cubicBezTo>
                      <a:pt x="2330" y="138"/>
                      <a:pt x="2150" y="0"/>
                      <a:pt x="1838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25" name="Google Shape;3525;p8"/>
              <p:cNvSpPr/>
              <p:nvPr/>
            </p:nvSpPr>
            <p:spPr>
              <a:xfrm>
                <a:off x="2013953" y="1991469"/>
                <a:ext cx="51668" cy="10920"/>
              </a:xfrm>
              <a:custGeom>
                <a:avLst/>
                <a:gdLst/>
                <a:ahLst/>
                <a:cxnLst/>
                <a:rect l="l" t="t" r="r" b="b"/>
                <a:pathLst>
                  <a:path w="1481" h="313" extrusionOk="0">
                    <a:moveTo>
                      <a:pt x="44" y="1"/>
                    </a:moveTo>
                    <a:cubicBezTo>
                      <a:pt x="29" y="1"/>
                      <a:pt x="15" y="1"/>
                      <a:pt x="0" y="2"/>
                    </a:cubicBezTo>
                    <a:lnTo>
                      <a:pt x="12" y="69"/>
                    </a:lnTo>
                    <a:cubicBezTo>
                      <a:pt x="123" y="69"/>
                      <a:pt x="245" y="103"/>
                      <a:pt x="368" y="136"/>
                    </a:cubicBezTo>
                    <a:cubicBezTo>
                      <a:pt x="479" y="180"/>
                      <a:pt x="601" y="236"/>
                      <a:pt x="724" y="269"/>
                    </a:cubicBezTo>
                    <a:cubicBezTo>
                      <a:pt x="834" y="298"/>
                      <a:pt x="946" y="312"/>
                      <a:pt x="1056" y="312"/>
                    </a:cubicBezTo>
                    <a:cubicBezTo>
                      <a:pt x="1203" y="312"/>
                      <a:pt x="1347" y="287"/>
                      <a:pt x="1480" y="236"/>
                    </a:cubicBezTo>
                    <a:lnTo>
                      <a:pt x="1480" y="236"/>
                    </a:lnTo>
                    <a:cubicBezTo>
                      <a:pt x="1358" y="275"/>
                      <a:pt x="1233" y="294"/>
                      <a:pt x="1107" y="294"/>
                    </a:cubicBezTo>
                    <a:cubicBezTo>
                      <a:pt x="982" y="294"/>
                      <a:pt x="857" y="275"/>
                      <a:pt x="734" y="236"/>
                    </a:cubicBezTo>
                    <a:cubicBezTo>
                      <a:pt x="613" y="192"/>
                      <a:pt x="501" y="136"/>
                      <a:pt x="390" y="91"/>
                    </a:cubicBezTo>
                    <a:cubicBezTo>
                      <a:pt x="280" y="41"/>
                      <a:pt x="170" y="1"/>
                      <a:pt x="4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26" name="Google Shape;3526;p8"/>
              <p:cNvSpPr/>
              <p:nvPr/>
            </p:nvSpPr>
            <p:spPr>
              <a:xfrm>
                <a:off x="2029862" y="1977548"/>
                <a:ext cx="60565" cy="673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93" extrusionOk="0">
                    <a:moveTo>
                      <a:pt x="319" y="1"/>
                    </a:moveTo>
                    <a:cubicBezTo>
                      <a:pt x="248" y="1"/>
                      <a:pt x="179" y="7"/>
                      <a:pt x="112" y="23"/>
                    </a:cubicBezTo>
                    <a:lnTo>
                      <a:pt x="1" y="168"/>
                    </a:lnTo>
                    <a:cubicBezTo>
                      <a:pt x="112" y="137"/>
                      <a:pt x="345" y="88"/>
                      <a:pt x="486" y="88"/>
                    </a:cubicBezTo>
                    <a:cubicBezTo>
                      <a:pt x="499" y="88"/>
                      <a:pt x="512" y="89"/>
                      <a:pt x="523" y="90"/>
                    </a:cubicBezTo>
                    <a:cubicBezTo>
                      <a:pt x="657" y="101"/>
                      <a:pt x="790" y="124"/>
                      <a:pt x="924" y="146"/>
                    </a:cubicBezTo>
                    <a:cubicBezTo>
                      <a:pt x="1057" y="168"/>
                      <a:pt x="1202" y="190"/>
                      <a:pt x="1336" y="190"/>
                    </a:cubicBezTo>
                    <a:cubicBezTo>
                      <a:pt x="1356" y="192"/>
                      <a:pt x="1377" y="193"/>
                      <a:pt x="1399" y="193"/>
                    </a:cubicBezTo>
                    <a:cubicBezTo>
                      <a:pt x="1516" y="193"/>
                      <a:pt x="1642" y="167"/>
                      <a:pt x="1736" y="101"/>
                    </a:cubicBezTo>
                    <a:lnTo>
                      <a:pt x="1736" y="101"/>
                    </a:lnTo>
                    <a:cubicBezTo>
                      <a:pt x="1646" y="158"/>
                      <a:pt x="1545" y="173"/>
                      <a:pt x="1446" y="173"/>
                    </a:cubicBezTo>
                    <a:cubicBezTo>
                      <a:pt x="1409" y="173"/>
                      <a:pt x="1372" y="171"/>
                      <a:pt x="1336" y="168"/>
                    </a:cubicBezTo>
                    <a:cubicBezTo>
                      <a:pt x="1202" y="156"/>
                      <a:pt x="1069" y="134"/>
                      <a:pt x="935" y="101"/>
                    </a:cubicBezTo>
                    <a:cubicBezTo>
                      <a:pt x="802" y="67"/>
                      <a:pt x="668" y="35"/>
                      <a:pt x="535" y="12"/>
                    </a:cubicBezTo>
                    <a:cubicBezTo>
                      <a:pt x="462" y="7"/>
                      <a:pt x="390" y="1"/>
                      <a:pt x="31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27" name="Google Shape;3527;p8"/>
              <p:cNvSpPr/>
              <p:nvPr/>
            </p:nvSpPr>
            <p:spPr>
              <a:xfrm>
                <a:off x="2064402" y="1960488"/>
                <a:ext cx="37260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134" extrusionOk="0">
                    <a:moveTo>
                      <a:pt x="1068" y="0"/>
                    </a:moveTo>
                    <a:lnTo>
                      <a:pt x="1068" y="0"/>
                    </a:lnTo>
                    <a:cubicBezTo>
                      <a:pt x="1001" y="56"/>
                      <a:pt x="912" y="79"/>
                      <a:pt x="823" y="89"/>
                    </a:cubicBezTo>
                    <a:cubicBezTo>
                      <a:pt x="746" y="89"/>
                      <a:pt x="657" y="89"/>
                      <a:pt x="579" y="79"/>
                    </a:cubicBezTo>
                    <a:cubicBezTo>
                      <a:pt x="490" y="67"/>
                      <a:pt x="401" y="56"/>
                      <a:pt x="312" y="56"/>
                    </a:cubicBezTo>
                    <a:cubicBezTo>
                      <a:pt x="223" y="56"/>
                      <a:pt x="168" y="67"/>
                      <a:pt x="89" y="67"/>
                    </a:cubicBezTo>
                    <a:lnTo>
                      <a:pt x="0" y="134"/>
                    </a:lnTo>
                    <a:cubicBezTo>
                      <a:pt x="89" y="134"/>
                      <a:pt x="234" y="123"/>
                      <a:pt x="323" y="112"/>
                    </a:cubicBezTo>
                    <a:cubicBezTo>
                      <a:pt x="349" y="108"/>
                      <a:pt x="376" y="107"/>
                      <a:pt x="404" y="107"/>
                    </a:cubicBezTo>
                    <a:cubicBezTo>
                      <a:pt x="459" y="107"/>
                      <a:pt x="516" y="112"/>
                      <a:pt x="568" y="112"/>
                    </a:cubicBezTo>
                    <a:cubicBezTo>
                      <a:pt x="613" y="112"/>
                      <a:pt x="659" y="115"/>
                      <a:pt x="704" y="115"/>
                    </a:cubicBezTo>
                    <a:cubicBezTo>
                      <a:pt x="748" y="115"/>
                      <a:pt x="791" y="112"/>
                      <a:pt x="835" y="101"/>
                    </a:cubicBezTo>
                    <a:cubicBezTo>
                      <a:pt x="912" y="89"/>
                      <a:pt x="1001" y="56"/>
                      <a:pt x="106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28" name="Google Shape;3528;p8"/>
              <p:cNvSpPr/>
              <p:nvPr/>
            </p:nvSpPr>
            <p:spPr>
              <a:xfrm>
                <a:off x="2012802" y="1945730"/>
                <a:ext cx="25642" cy="45842"/>
              </a:xfrm>
              <a:custGeom>
                <a:avLst/>
                <a:gdLst/>
                <a:ahLst/>
                <a:cxnLst/>
                <a:rect l="l" t="t" r="r" b="b"/>
                <a:pathLst>
                  <a:path w="735" h="1314" extrusionOk="0">
                    <a:moveTo>
                      <a:pt x="734" y="1"/>
                    </a:moveTo>
                    <a:lnTo>
                      <a:pt x="734" y="1"/>
                    </a:lnTo>
                    <a:cubicBezTo>
                      <a:pt x="634" y="68"/>
                      <a:pt x="567" y="179"/>
                      <a:pt x="512" y="279"/>
                    </a:cubicBezTo>
                    <a:lnTo>
                      <a:pt x="379" y="613"/>
                    </a:lnTo>
                    <a:cubicBezTo>
                      <a:pt x="345" y="724"/>
                      <a:pt x="300" y="835"/>
                      <a:pt x="256" y="947"/>
                    </a:cubicBezTo>
                    <a:cubicBezTo>
                      <a:pt x="201" y="1058"/>
                      <a:pt x="78" y="1236"/>
                      <a:pt x="0" y="1313"/>
                    </a:cubicBezTo>
                    <a:lnTo>
                      <a:pt x="156" y="1313"/>
                    </a:lnTo>
                    <a:cubicBezTo>
                      <a:pt x="245" y="1213"/>
                      <a:pt x="290" y="1091"/>
                      <a:pt x="323" y="979"/>
                    </a:cubicBezTo>
                    <a:cubicBezTo>
                      <a:pt x="367" y="858"/>
                      <a:pt x="401" y="746"/>
                      <a:pt x="434" y="635"/>
                    </a:cubicBezTo>
                    <a:cubicBezTo>
                      <a:pt x="468" y="524"/>
                      <a:pt x="501" y="401"/>
                      <a:pt x="545" y="290"/>
                    </a:cubicBezTo>
                    <a:cubicBezTo>
                      <a:pt x="579" y="179"/>
                      <a:pt x="634" y="68"/>
                      <a:pt x="7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29" name="Google Shape;3529;p8"/>
              <p:cNvSpPr/>
              <p:nvPr/>
            </p:nvSpPr>
            <p:spPr>
              <a:xfrm>
                <a:off x="2039980" y="1941474"/>
                <a:ext cx="18630" cy="34574"/>
              </a:xfrm>
              <a:custGeom>
                <a:avLst/>
                <a:gdLst/>
                <a:ahLst/>
                <a:cxnLst/>
                <a:rect l="l" t="t" r="r" b="b"/>
                <a:pathLst>
                  <a:path w="534" h="991" extrusionOk="0">
                    <a:moveTo>
                      <a:pt x="534" y="1"/>
                    </a:moveTo>
                    <a:cubicBezTo>
                      <a:pt x="411" y="134"/>
                      <a:pt x="367" y="323"/>
                      <a:pt x="300" y="501"/>
                    </a:cubicBezTo>
                    <a:cubicBezTo>
                      <a:pt x="267" y="579"/>
                      <a:pt x="233" y="668"/>
                      <a:pt x="178" y="735"/>
                    </a:cubicBezTo>
                    <a:cubicBezTo>
                      <a:pt x="133" y="812"/>
                      <a:pt x="67" y="879"/>
                      <a:pt x="0" y="935"/>
                    </a:cubicBezTo>
                    <a:lnTo>
                      <a:pt x="45" y="990"/>
                    </a:lnTo>
                    <a:cubicBezTo>
                      <a:pt x="111" y="923"/>
                      <a:pt x="178" y="846"/>
                      <a:pt x="222" y="768"/>
                    </a:cubicBezTo>
                    <a:cubicBezTo>
                      <a:pt x="278" y="690"/>
                      <a:pt x="311" y="601"/>
                      <a:pt x="334" y="512"/>
                    </a:cubicBezTo>
                    <a:cubicBezTo>
                      <a:pt x="389" y="334"/>
                      <a:pt x="423" y="145"/>
                      <a:pt x="5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30" name="Google Shape;3530;p8"/>
              <p:cNvSpPr/>
              <p:nvPr/>
            </p:nvSpPr>
            <p:spPr>
              <a:xfrm>
                <a:off x="2071798" y="1938369"/>
                <a:ext cx="30666" cy="22921"/>
              </a:xfrm>
              <a:custGeom>
                <a:avLst/>
                <a:gdLst/>
                <a:ahLst/>
                <a:cxnLst/>
                <a:rect l="l" t="t" r="r" b="b"/>
                <a:pathLst>
                  <a:path w="879" h="657" extrusionOk="0">
                    <a:moveTo>
                      <a:pt x="878" y="1"/>
                    </a:moveTo>
                    <a:cubicBezTo>
                      <a:pt x="801" y="1"/>
                      <a:pt x="712" y="11"/>
                      <a:pt x="634" y="56"/>
                    </a:cubicBezTo>
                    <a:cubicBezTo>
                      <a:pt x="556" y="100"/>
                      <a:pt x="489" y="167"/>
                      <a:pt x="445" y="234"/>
                    </a:cubicBezTo>
                    <a:cubicBezTo>
                      <a:pt x="400" y="312"/>
                      <a:pt x="356" y="379"/>
                      <a:pt x="300" y="446"/>
                    </a:cubicBezTo>
                    <a:cubicBezTo>
                      <a:pt x="245" y="501"/>
                      <a:pt x="67" y="624"/>
                      <a:pt x="0" y="657"/>
                    </a:cubicBezTo>
                    <a:lnTo>
                      <a:pt x="144" y="657"/>
                    </a:lnTo>
                    <a:cubicBezTo>
                      <a:pt x="222" y="612"/>
                      <a:pt x="289" y="545"/>
                      <a:pt x="334" y="479"/>
                    </a:cubicBezTo>
                    <a:cubicBezTo>
                      <a:pt x="400" y="412"/>
                      <a:pt x="433" y="334"/>
                      <a:pt x="478" y="256"/>
                    </a:cubicBezTo>
                    <a:cubicBezTo>
                      <a:pt x="522" y="179"/>
                      <a:pt x="567" y="112"/>
                      <a:pt x="645" y="68"/>
                    </a:cubicBezTo>
                    <a:cubicBezTo>
                      <a:pt x="712" y="23"/>
                      <a:pt x="801" y="1"/>
                      <a:pt x="8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31" name="Google Shape;3531;p8"/>
              <p:cNvSpPr/>
              <p:nvPr/>
            </p:nvSpPr>
            <p:spPr>
              <a:xfrm>
                <a:off x="1987194" y="1684800"/>
                <a:ext cx="90045" cy="144225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4134" extrusionOk="0">
                    <a:moveTo>
                      <a:pt x="1900" y="1"/>
                    </a:moveTo>
                    <a:cubicBezTo>
                      <a:pt x="1531" y="1"/>
                      <a:pt x="633" y="809"/>
                      <a:pt x="345" y="1597"/>
                    </a:cubicBezTo>
                    <a:cubicBezTo>
                      <a:pt x="33" y="2420"/>
                      <a:pt x="0" y="2620"/>
                      <a:pt x="122" y="3075"/>
                    </a:cubicBezTo>
                    <a:cubicBezTo>
                      <a:pt x="234" y="3532"/>
                      <a:pt x="423" y="3720"/>
                      <a:pt x="423" y="3720"/>
                    </a:cubicBezTo>
                    <a:cubicBezTo>
                      <a:pt x="514" y="3871"/>
                      <a:pt x="763" y="4133"/>
                      <a:pt x="1078" y="4133"/>
                    </a:cubicBezTo>
                    <a:cubicBezTo>
                      <a:pt x="1183" y="4133"/>
                      <a:pt x="1296" y="4104"/>
                      <a:pt x="1412" y="4032"/>
                    </a:cubicBezTo>
                    <a:cubicBezTo>
                      <a:pt x="1891" y="3743"/>
                      <a:pt x="2436" y="2153"/>
                      <a:pt x="2502" y="1597"/>
                    </a:cubicBezTo>
                    <a:cubicBezTo>
                      <a:pt x="2581" y="1040"/>
                      <a:pt x="2269" y="72"/>
                      <a:pt x="1946" y="6"/>
                    </a:cubicBezTo>
                    <a:cubicBezTo>
                      <a:pt x="1932" y="2"/>
                      <a:pt x="1917" y="1"/>
                      <a:pt x="190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32" name="Google Shape;3532;p8"/>
              <p:cNvSpPr/>
              <p:nvPr/>
            </p:nvSpPr>
            <p:spPr>
              <a:xfrm>
                <a:off x="1987961" y="1684800"/>
                <a:ext cx="82300" cy="99534"/>
              </a:xfrm>
              <a:custGeom>
                <a:avLst/>
                <a:gdLst/>
                <a:ahLst/>
                <a:cxnLst/>
                <a:rect l="l" t="t" r="r" b="b"/>
                <a:pathLst>
                  <a:path w="2359" h="2853" extrusionOk="0">
                    <a:moveTo>
                      <a:pt x="1878" y="1"/>
                    </a:moveTo>
                    <a:cubicBezTo>
                      <a:pt x="1509" y="1"/>
                      <a:pt x="611" y="809"/>
                      <a:pt x="323" y="1597"/>
                    </a:cubicBezTo>
                    <a:cubicBezTo>
                      <a:pt x="67" y="2275"/>
                      <a:pt x="1" y="2531"/>
                      <a:pt x="45" y="2853"/>
                    </a:cubicBezTo>
                    <a:cubicBezTo>
                      <a:pt x="201" y="2575"/>
                      <a:pt x="379" y="2308"/>
                      <a:pt x="601" y="2074"/>
                    </a:cubicBezTo>
                    <a:cubicBezTo>
                      <a:pt x="913" y="1752"/>
                      <a:pt x="1279" y="1508"/>
                      <a:pt x="1647" y="1263"/>
                    </a:cubicBezTo>
                    <a:cubicBezTo>
                      <a:pt x="1902" y="1073"/>
                      <a:pt x="2158" y="885"/>
                      <a:pt x="2359" y="640"/>
                    </a:cubicBezTo>
                    <a:cubicBezTo>
                      <a:pt x="2258" y="306"/>
                      <a:pt x="2092" y="39"/>
                      <a:pt x="1924" y="6"/>
                    </a:cubicBezTo>
                    <a:cubicBezTo>
                      <a:pt x="1910" y="2"/>
                      <a:pt x="1895" y="1"/>
                      <a:pt x="187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33" name="Google Shape;3533;p8"/>
              <p:cNvSpPr/>
              <p:nvPr/>
            </p:nvSpPr>
            <p:spPr>
              <a:xfrm>
                <a:off x="2006592" y="1769439"/>
                <a:ext cx="43854" cy="32759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939" extrusionOk="0">
                    <a:moveTo>
                      <a:pt x="993" y="0"/>
                    </a:moveTo>
                    <a:cubicBezTo>
                      <a:pt x="944" y="0"/>
                      <a:pt x="895" y="10"/>
                      <a:pt x="846" y="26"/>
                    </a:cubicBezTo>
                    <a:cubicBezTo>
                      <a:pt x="712" y="71"/>
                      <a:pt x="601" y="171"/>
                      <a:pt x="512" y="271"/>
                    </a:cubicBezTo>
                    <a:cubicBezTo>
                      <a:pt x="412" y="372"/>
                      <a:pt x="323" y="471"/>
                      <a:pt x="234" y="572"/>
                    </a:cubicBezTo>
                    <a:cubicBezTo>
                      <a:pt x="134" y="661"/>
                      <a:pt x="100" y="761"/>
                      <a:pt x="1" y="839"/>
                    </a:cubicBezTo>
                    <a:lnTo>
                      <a:pt x="23" y="938"/>
                    </a:lnTo>
                    <a:cubicBezTo>
                      <a:pt x="122" y="839"/>
                      <a:pt x="211" y="738"/>
                      <a:pt x="300" y="627"/>
                    </a:cubicBezTo>
                    <a:cubicBezTo>
                      <a:pt x="389" y="527"/>
                      <a:pt x="468" y="416"/>
                      <a:pt x="557" y="316"/>
                    </a:cubicBezTo>
                    <a:cubicBezTo>
                      <a:pt x="646" y="204"/>
                      <a:pt x="735" y="115"/>
                      <a:pt x="856" y="60"/>
                    </a:cubicBezTo>
                    <a:cubicBezTo>
                      <a:pt x="913" y="26"/>
                      <a:pt x="979" y="16"/>
                      <a:pt x="1046" y="16"/>
                    </a:cubicBezTo>
                    <a:cubicBezTo>
                      <a:pt x="1079" y="16"/>
                      <a:pt x="1114" y="18"/>
                      <a:pt x="1149" y="18"/>
                    </a:cubicBezTo>
                    <a:cubicBezTo>
                      <a:pt x="1186" y="18"/>
                      <a:pt x="1223" y="16"/>
                      <a:pt x="1257" y="4"/>
                    </a:cubicBezTo>
                    <a:lnTo>
                      <a:pt x="1257" y="4"/>
                    </a:lnTo>
                    <a:cubicBezTo>
                      <a:pt x="1235" y="8"/>
                      <a:pt x="1212" y="9"/>
                      <a:pt x="1190" y="9"/>
                    </a:cubicBezTo>
                    <a:cubicBezTo>
                      <a:pt x="1144" y="9"/>
                      <a:pt x="1098" y="4"/>
                      <a:pt x="1046" y="4"/>
                    </a:cubicBezTo>
                    <a:cubicBezTo>
                      <a:pt x="1028" y="1"/>
                      <a:pt x="1010" y="0"/>
                      <a:pt x="99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34" name="Google Shape;3534;p8"/>
              <p:cNvSpPr/>
              <p:nvPr/>
            </p:nvSpPr>
            <p:spPr>
              <a:xfrm>
                <a:off x="2027141" y="1727294"/>
                <a:ext cx="37295" cy="20967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601" extrusionOk="0">
                    <a:moveTo>
                      <a:pt x="1068" y="0"/>
                    </a:moveTo>
                    <a:lnTo>
                      <a:pt x="1068" y="0"/>
                    </a:lnTo>
                    <a:cubicBezTo>
                      <a:pt x="868" y="23"/>
                      <a:pt x="668" y="67"/>
                      <a:pt x="479" y="144"/>
                    </a:cubicBezTo>
                    <a:cubicBezTo>
                      <a:pt x="390" y="189"/>
                      <a:pt x="290" y="233"/>
                      <a:pt x="201" y="290"/>
                    </a:cubicBezTo>
                    <a:cubicBezTo>
                      <a:pt x="156" y="312"/>
                      <a:pt x="123" y="345"/>
                      <a:pt x="79" y="379"/>
                    </a:cubicBezTo>
                    <a:cubicBezTo>
                      <a:pt x="34" y="401"/>
                      <a:pt x="34" y="411"/>
                      <a:pt x="1" y="478"/>
                    </a:cubicBezTo>
                    <a:lnTo>
                      <a:pt x="1" y="601"/>
                    </a:lnTo>
                    <a:cubicBezTo>
                      <a:pt x="12" y="567"/>
                      <a:pt x="101" y="478"/>
                      <a:pt x="134" y="445"/>
                    </a:cubicBezTo>
                    <a:cubicBezTo>
                      <a:pt x="168" y="411"/>
                      <a:pt x="212" y="379"/>
                      <a:pt x="245" y="356"/>
                    </a:cubicBezTo>
                    <a:cubicBezTo>
                      <a:pt x="334" y="290"/>
                      <a:pt x="413" y="245"/>
                      <a:pt x="501" y="201"/>
                    </a:cubicBezTo>
                    <a:cubicBezTo>
                      <a:pt x="679" y="100"/>
                      <a:pt x="868" y="33"/>
                      <a:pt x="106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35" name="Google Shape;3535;p8"/>
              <p:cNvSpPr/>
              <p:nvPr/>
            </p:nvSpPr>
            <p:spPr>
              <a:xfrm>
                <a:off x="2037642" y="1709815"/>
                <a:ext cx="20584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590" h="357" extrusionOk="0">
                    <a:moveTo>
                      <a:pt x="589" y="0"/>
                    </a:moveTo>
                    <a:lnTo>
                      <a:pt x="589" y="0"/>
                    </a:lnTo>
                    <a:cubicBezTo>
                      <a:pt x="512" y="79"/>
                      <a:pt x="411" y="123"/>
                      <a:pt x="312" y="168"/>
                    </a:cubicBezTo>
                    <a:cubicBezTo>
                      <a:pt x="256" y="190"/>
                      <a:pt x="200" y="201"/>
                      <a:pt x="156" y="234"/>
                    </a:cubicBezTo>
                    <a:cubicBezTo>
                      <a:pt x="122" y="245"/>
                      <a:pt x="100" y="257"/>
                      <a:pt x="78" y="267"/>
                    </a:cubicBezTo>
                    <a:lnTo>
                      <a:pt x="33" y="290"/>
                    </a:lnTo>
                    <a:cubicBezTo>
                      <a:pt x="33" y="301"/>
                      <a:pt x="23" y="301"/>
                      <a:pt x="11" y="312"/>
                    </a:cubicBezTo>
                    <a:cubicBezTo>
                      <a:pt x="11" y="323"/>
                      <a:pt x="0" y="334"/>
                      <a:pt x="0" y="356"/>
                    </a:cubicBezTo>
                    <a:lnTo>
                      <a:pt x="112" y="323"/>
                    </a:lnTo>
                    <a:cubicBezTo>
                      <a:pt x="134" y="312"/>
                      <a:pt x="156" y="290"/>
                      <a:pt x="178" y="279"/>
                    </a:cubicBezTo>
                    <a:cubicBezTo>
                      <a:pt x="223" y="245"/>
                      <a:pt x="278" y="223"/>
                      <a:pt x="322" y="201"/>
                    </a:cubicBezTo>
                    <a:cubicBezTo>
                      <a:pt x="423" y="145"/>
                      <a:pt x="523" y="89"/>
                      <a:pt x="58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36" name="Google Shape;3536;p8"/>
              <p:cNvSpPr/>
              <p:nvPr/>
            </p:nvSpPr>
            <p:spPr>
              <a:xfrm>
                <a:off x="2008929" y="1726527"/>
                <a:ext cx="5442" cy="62484"/>
              </a:xfrm>
              <a:custGeom>
                <a:avLst/>
                <a:gdLst/>
                <a:ahLst/>
                <a:cxnLst/>
                <a:rect l="l" t="t" r="r" b="b"/>
                <a:pathLst>
                  <a:path w="156" h="1791" extrusionOk="0">
                    <a:moveTo>
                      <a:pt x="55" y="0"/>
                    </a:moveTo>
                    <a:cubicBezTo>
                      <a:pt x="22" y="278"/>
                      <a:pt x="33" y="567"/>
                      <a:pt x="45" y="845"/>
                    </a:cubicBezTo>
                    <a:cubicBezTo>
                      <a:pt x="55" y="1135"/>
                      <a:pt x="67" y="1523"/>
                      <a:pt x="0" y="1790"/>
                    </a:cubicBezTo>
                    <a:lnTo>
                      <a:pt x="100" y="1701"/>
                    </a:lnTo>
                    <a:cubicBezTo>
                      <a:pt x="156" y="1412"/>
                      <a:pt x="134" y="1123"/>
                      <a:pt x="100" y="845"/>
                    </a:cubicBezTo>
                    <a:cubicBezTo>
                      <a:pt x="78" y="567"/>
                      <a:pt x="33" y="278"/>
                      <a:pt x="5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37" name="Google Shape;3537;p8"/>
              <p:cNvSpPr/>
              <p:nvPr/>
            </p:nvSpPr>
            <p:spPr>
              <a:xfrm>
                <a:off x="2029862" y="1714106"/>
                <a:ext cx="4291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123" h="646" extrusionOk="0">
                    <a:moveTo>
                      <a:pt x="123" y="0"/>
                    </a:moveTo>
                    <a:lnTo>
                      <a:pt x="123" y="0"/>
                    </a:lnTo>
                    <a:cubicBezTo>
                      <a:pt x="45" y="200"/>
                      <a:pt x="1" y="423"/>
                      <a:pt x="1" y="645"/>
                    </a:cubicBezTo>
                    <a:lnTo>
                      <a:pt x="78" y="634"/>
                    </a:lnTo>
                    <a:cubicBezTo>
                      <a:pt x="56" y="423"/>
                      <a:pt x="68" y="211"/>
                      <a:pt x="1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38" name="Google Shape;3538;p8"/>
              <p:cNvSpPr/>
              <p:nvPr/>
            </p:nvSpPr>
            <p:spPr>
              <a:xfrm>
                <a:off x="1699260" y="1603476"/>
                <a:ext cx="387286" cy="916564"/>
              </a:xfrm>
              <a:custGeom>
                <a:avLst/>
                <a:gdLst/>
                <a:ahLst/>
                <a:cxnLst/>
                <a:rect l="l" t="t" r="r" b="b"/>
                <a:pathLst>
                  <a:path w="11101" h="26272" extrusionOk="0">
                    <a:moveTo>
                      <a:pt x="6118" y="1"/>
                    </a:moveTo>
                    <a:lnTo>
                      <a:pt x="6062" y="23"/>
                    </a:lnTo>
                    <a:cubicBezTo>
                      <a:pt x="6563" y="1191"/>
                      <a:pt x="6974" y="2403"/>
                      <a:pt x="7275" y="3638"/>
                    </a:cubicBezTo>
                    <a:cubicBezTo>
                      <a:pt x="7419" y="4261"/>
                      <a:pt x="7530" y="4884"/>
                      <a:pt x="7597" y="5518"/>
                    </a:cubicBezTo>
                    <a:cubicBezTo>
                      <a:pt x="7641" y="5918"/>
                      <a:pt x="7686" y="6318"/>
                      <a:pt x="7730" y="6708"/>
                    </a:cubicBezTo>
                    <a:cubicBezTo>
                      <a:pt x="7497" y="6585"/>
                      <a:pt x="7285" y="6430"/>
                      <a:pt x="7085" y="6263"/>
                    </a:cubicBezTo>
                    <a:cubicBezTo>
                      <a:pt x="6852" y="6063"/>
                      <a:pt x="6640" y="5851"/>
                      <a:pt x="6418" y="5629"/>
                    </a:cubicBezTo>
                    <a:cubicBezTo>
                      <a:pt x="6207" y="5418"/>
                      <a:pt x="5984" y="5195"/>
                      <a:pt x="5750" y="4995"/>
                    </a:cubicBezTo>
                    <a:cubicBezTo>
                      <a:pt x="5528" y="4795"/>
                      <a:pt x="5273" y="4606"/>
                      <a:pt x="5006" y="4461"/>
                    </a:cubicBezTo>
                    <a:lnTo>
                      <a:pt x="4983" y="4506"/>
                    </a:lnTo>
                    <a:cubicBezTo>
                      <a:pt x="5250" y="4650"/>
                      <a:pt x="5495" y="4840"/>
                      <a:pt x="5718" y="5040"/>
                    </a:cubicBezTo>
                    <a:cubicBezTo>
                      <a:pt x="5940" y="5240"/>
                      <a:pt x="6151" y="5462"/>
                      <a:pt x="6363" y="5685"/>
                    </a:cubicBezTo>
                    <a:cubicBezTo>
                      <a:pt x="6574" y="5907"/>
                      <a:pt x="6796" y="6130"/>
                      <a:pt x="7030" y="6330"/>
                    </a:cubicBezTo>
                    <a:cubicBezTo>
                      <a:pt x="7241" y="6519"/>
                      <a:pt x="7475" y="6696"/>
                      <a:pt x="7742" y="6842"/>
                    </a:cubicBezTo>
                    <a:cubicBezTo>
                      <a:pt x="7752" y="7030"/>
                      <a:pt x="7775" y="7230"/>
                      <a:pt x="7786" y="7420"/>
                    </a:cubicBezTo>
                    <a:cubicBezTo>
                      <a:pt x="7898" y="8688"/>
                      <a:pt x="7953" y="9966"/>
                      <a:pt x="7841" y="11224"/>
                    </a:cubicBezTo>
                    <a:cubicBezTo>
                      <a:pt x="7831" y="11268"/>
                      <a:pt x="7831" y="11301"/>
                      <a:pt x="7819" y="11346"/>
                    </a:cubicBezTo>
                    <a:cubicBezTo>
                      <a:pt x="7653" y="11145"/>
                      <a:pt x="7475" y="10957"/>
                      <a:pt x="7275" y="10779"/>
                    </a:cubicBezTo>
                    <a:cubicBezTo>
                      <a:pt x="7041" y="10556"/>
                      <a:pt x="6763" y="10389"/>
                      <a:pt x="6507" y="10211"/>
                    </a:cubicBezTo>
                    <a:cubicBezTo>
                      <a:pt x="5973" y="9877"/>
                      <a:pt x="5428" y="9533"/>
                      <a:pt x="4838" y="9288"/>
                    </a:cubicBezTo>
                    <a:lnTo>
                      <a:pt x="4816" y="9333"/>
                    </a:lnTo>
                    <a:cubicBezTo>
                      <a:pt x="5406" y="9588"/>
                      <a:pt x="5928" y="9933"/>
                      <a:pt x="6452" y="10289"/>
                    </a:cubicBezTo>
                    <a:cubicBezTo>
                      <a:pt x="6719" y="10467"/>
                      <a:pt x="6985" y="10634"/>
                      <a:pt x="7208" y="10856"/>
                    </a:cubicBezTo>
                    <a:cubicBezTo>
                      <a:pt x="7419" y="11056"/>
                      <a:pt x="7619" y="11279"/>
                      <a:pt x="7809" y="11513"/>
                    </a:cubicBezTo>
                    <a:cubicBezTo>
                      <a:pt x="7775" y="11724"/>
                      <a:pt x="7742" y="11946"/>
                      <a:pt x="7697" y="12158"/>
                    </a:cubicBezTo>
                    <a:lnTo>
                      <a:pt x="7697" y="12169"/>
                    </a:lnTo>
                    <a:cubicBezTo>
                      <a:pt x="7663" y="12324"/>
                      <a:pt x="7619" y="12469"/>
                      <a:pt x="7575" y="12625"/>
                    </a:cubicBezTo>
                    <a:cubicBezTo>
                      <a:pt x="7530" y="12781"/>
                      <a:pt x="7486" y="12925"/>
                      <a:pt x="7441" y="13081"/>
                    </a:cubicBezTo>
                    <a:cubicBezTo>
                      <a:pt x="7341" y="13381"/>
                      <a:pt x="7241" y="13681"/>
                      <a:pt x="7130" y="13982"/>
                    </a:cubicBezTo>
                    <a:cubicBezTo>
                      <a:pt x="7074" y="14126"/>
                      <a:pt x="7008" y="14271"/>
                      <a:pt x="6952" y="14415"/>
                    </a:cubicBezTo>
                    <a:cubicBezTo>
                      <a:pt x="6885" y="14560"/>
                      <a:pt x="6818" y="14704"/>
                      <a:pt x="6751" y="14816"/>
                    </a:cubicBezTo>
                    <a:cubicBezTo>
                      <a:pt x="6340" y="15050"/>
                      <a:pt x="5951" y="15305"/>
                      <a:pt x="5595" y="15594"/>
                    </a:cubicBezTo>
                    <a:cubicBezTo>
                      <a:pt x="5406" y="15739"/>
                      <a:pt x="5228" y="15895"/>
                      <a:pt x="5061" y="16073"/>
                    </a:cubicBezTo>
                    <a:cubicBezTo>
                      <a:pt x="4895" y="16239"/>
                      <a:pt x="4749" y="16417"/>
                      <a:pt x="4594" y="16595"/>
                    </a:cubicBezTo>
                    <a:cubicBezTo>
                      <a:pt x="4282" y="16940"/>
                      <a:pt x="3960" y="17285"/>
                      <a:pt x="3604" y="17563"/>
                    </a:cubicBezTo>
                    <a:cubicBezTo>
                      <a:pt x="3426" y="17707"/>
                      <a:pt x="3237" y="17830"/>
                      <a:pt x="3037" y="17863"/>
                    </a:cubicBezTo>
                    <a:cubicBezTo>
                      <a:pt x="2915" y="17885"/>
                      <a:pt x="2804" y="17908"/>
                      <a:pt x="2692" y="17908"/>
                    </a:cubicBezTo>
                    <a:cubicBezTo>
                      <a:pt x="2636" y="17919"/>
                      <a:pt x="2581" y="17919"/>
                      <a:pt x="2525" y="17919"/>
                    </a:cubicBezTo>
                    <a:lnTo>
                      <a:pt x="2470" y="17919"/>
                    </a:lnTo>
                    <a:cubicBezTo>
                      <a:pt x="2592" y="17618"/>
                      <a:pt x="2670" y="17319"/>
                      <a:pt x="2715" y="17007"/>
                    </a:cubicBezTo>
                    <a:cubicBezTo>
                      <a:pt x="2737" y="16829"/>
                      <a:pt x="2747" y="16640"/>
                      <a:pt x="2725" y="16462"/>
                    </a:cubicBezTo>
                    <a:cubicBezTo>
                      <a:pt x="2715" y="16306"/>
                      <a:pt x="2681" y="16150"/>
                      <a:pt x="2648" y="15995"/>
                    </a:cubicBezTo>
                    <a:cubicBezTo>
                      <a:pt x="2715" y="15495"/>
                      <a:pt x="2804" y="15005"/>
                      <a:pt x="2982" y="14527"/>
                    </a:cubicBezTo>
                    <a:cubicBezTo>
                      <a:pt x="3070" y="14271"/>
                      <a:pt x="3192" y="14037"/>
                      <a:pt x="3337" y="13804"/>
                    </a:cubicBezTo>
                    <a:cubicBezTo>
                      <a:pt x="3482" y="13582"/>
                      <a:pt x="3637" y="13359"/>
                      <a:pt x="3760" y="13103"/>
                    </a:cubicBezTo>
                    <a:lnTo>
                      <a:pt x="3716" y="13081"/>
                    </a:lnTo>
                    <a:cubicBezTo>
                      <a:pt x="3593" y="13325"/>
                      <a:pt x="3437" y="13548"/>
                      <a:pt x="3281" y="13770"/>
                    </a:cubicBezTo>
                    <a:cubicBezTo>
                      <a:pt x="3137" y="14004"/>
                      <a:pt x="3004" y="14249"/>
                      <a:pt x="2903" y="14504"/>
                    </a:cubicBezTo>
                    <a:cubicBezTo>
                      <a:pt x="2747" y="14905"/>
                      <a:pt x="2659" y="15327"/>
                      <a:pt x="2581" y="15750"/>
                    </a:cubicBezTo>
                    <a:cubicBezTo>
                      <a:pt x="2503" y="15472"/>
                      <a:pt x="2425" y="15205"/>
                      <a:pt x="2347" y="14927"/>
                    </a:cubicBezTo>
                    <a:cubicBezTo>
                      <a:pt x="2258" y="14593"/>
                      <a:pt x="2191" y="14260"/>
                      <a:pt x="2114" y="13915"/>
                    </a:cubicBezTo>
                    <a:cubicBezTo>
                      <a:pt x="1969" y="13236"/>
                      <a:pt x="1791" y="12558"/>
                      <a:pt x="1647" y="11879"/>
                    </a:cubicBezTo>
                    <a:cubicBezTo>
                      <a:pt x="1569" y="11535"/>
                      <a:pt x="1513" y="11190"/>
                      <a:pt x="1480" y="10846"/>
                    </a:cubicBezTo>
                    <a:cubicBezTo>
                      <a:pt x="1435" y="10500"/>
                      <a:pt x="1402" y="10156"/>
                      <a:pt x="1391" y="9811"/>
                    </a:cubicBezTo>
                    <a:lnTo>
                      <a:pt x="1324" y="9811"/>
                    </a:lnTo>
                    <a:cubicBezTo>
                      <a:pt x="1324" y="10156"/>
                      <a:pt x="1358" y="10512"/>
                      <a:pt x="1391" y="10856"/>
                    </a:cubicBezTo>
                    <a:cubicBezTo>
                      <a:pt x="1424" y="11201"/>
                      <a:pt x="1491" y="11557"/>
                      <a:pt x="1558" y="11891"/>
                    </a:cubicBezTo>
                    <a:cubicBezTo>
                      <a:pt x="1691" y="12581"/>
                      <a:pt x="1858" y="13259"/>
                      <a:pt x="2003" y="13937"/>
                    </a:cubicBezTo>
                    <a:cubicBezTo>
                      <a:pt x="2080" y="14282"/>
                      <a:pt x="2136" y="14627"/>
                      <a:pt x="2225" y="14961"/>
                    </a:cubicBezTo>
                    <a:cubicBezTo>
                      <a:pt x="2270" y="15105"/>
                      <a:pt x="2303" y="15238"/>
                      <a:pt x="2336" y="15372"/>
                    </a:cubicBezTo>
                    <a:cubicBezTo>
                      <a:pt x="2147" y="15283"/>
                      <a:pt x="1958" y="15161"/>
                      <a:pt x="1791" y="15016"/>
                    </a:cubicBezTo>
                    <a:cubicBezTo>
                      <a:pt x="1602" y="14849"/>
                      <a:pt x="1424" y="14649"/>
                      <a:pt x="1246" y="14449"/>
                    </a:cubicBezTo>
                    <a:cubicBezTo>
                      <a:pt x="1068" y="14237"/>
                      <a:pt x="891" y="14037"/>
                      <a:pt x="690" y="13859"/>
                    </a:cubicBezTo>
                    <a:cubicBezTo>
                      <a:pt x="490" y="13681"/>
                      <a:pt x="268" y="13515"/>
                      <a:pt x="11" y="13426"/>
                    </a:cubicBezTo>
                    <a:lnTo>
                      <a:pt x="1" y="13459"/>
                    </a:lnTo>
                    <a:cubicBezTo>
                      <a:pt x="245" y="13559"/>
                      <a:pt x="456" y="13715"/>
                      <a:pt x="657" y="13893"/>
                    </a:cubicBezTo>
                    <a:cubicBezTo>
                      <a:pt x="846" y="14082"/>
                      <a:pt x="1012" y="14282"/>
                      <a:pt x="1190" y="14494"/>
                    </a:cubicBezTo>
                    <a:cubicBezTo>
                      <a:pt x="1358" y="14694"/>
                      <a:pt x="1536" y="14905"/>
                      <a:pt x="1736" y="15083"/>
                    </a:cubicBezTo>
                    <a:cubicBezTo>
                      <a:pt x="1924" y="15250"/>
                      <a:pt x="2136" y="15406"/>
                      <a:pt x="2381" y="15495"/>
                    </a:cubicBezTo>
                    <a:cubicBezTo>
                      <a:pt x="2425" y="15650"/>
                      <a:pt x="2470" y="15817"/>
                      <a:pt x="2503" y="15972"/>
                    </a:cubicBezTo>
                    <a:cubicBezTo>
                      <a:pt x="2514" y="16017"/>
                      <a:pt x="2525" y="16051"/>
                      <a:pt x="2525" y="16084"/>
                    </a:cubicBezTo>
                    <a:lnTo>
                      <a:pt x="2525" y="16095"/>
                    </a:lnTo>
                    <a:cubicBezTo>
                      <a:pt x="2559" y="16217"/>
                      <a:pt x="2581" y="16351"/>
                      <a:pt x="2592" y="16473"/>
                    </a:cubicBezTo>
                    <a:cubicBezTo>
                      <a:pt x="2603" y="16651"/>
                      <a:pt x="2592" y="16818"/>
                      <a:pt x="2570" y="16985"/>
                    </a:cubicBezTo>
                    <a:cubicBezTo>
                      <a:pt x="2525" y="17319"/>
                      <a:pt x="2258" y="17986"/>
                      <a:pt x="2258" y="17986"/>
                    </a:cubicBezTo>
                    <a:lnTo>
                      <a:pt x="2191" y="18742"/>
                    </a:lnTo>
                    <a:lnTo>
                      <a:pt x="2191" y="18753"/>
                    </a:lnTo>
                    <a:cubicBezTo>
                      <a:pt x="2247" y="19376"/>
                      <a:pt x="2270" y="20010"/>
                      <a:pt x="2280" y="20633"/>
                    </a:cubicBezTo>
                    <a:cubicBezTo>
                      <a:pt x="2292" y="21256"/>
                      <a:pt x="2292" y="21889"/>
                      <a:pt x="2214" y="22502"/>
                    </a:cubicBezTo>
                    <a:cubicBezTo>
                      <a:pt x="2191" y="22680"/>
                      <a:pt x="2158" y="22868"/>
                      <a:pt x="2136" y="23058"/>
                    </a:cubicBezTo>
                    <a:lnTo>
                      <a:pt x="1246" y="21767"/>
                    </a:lnTo>
                    <a:cubicBezTo>
                      <a:pt x="1079" y="21511"/>
                      <a:pt x="901" y="21267"/>
                      <a:pt x="735" y="21011"/>
                    </a:cubicBezTo>
                    <a:cubicBezTo>
                      <a:pt x="557" y="20766"/>
                      <a:pt x="345" y="20532"/>
                      <a:pt x="90" y="20366"/>
                    </a:cubicBezTo>
                    <a:lnTo>
                      <a:pt x="68" y="20399"/>
                    </a:lnTo>
                    <a:cubicBezTo>
                      <a:pt x="312" y="20566"/>
                      <a:pt x="501" y="20811"/>
                      <a:pt x="668" y="21056"/>
                    </a:cubicBezTo>
                    <a:cubicBezTo>
                      <a:pt x="834" y="21311"/>
                      <a:pt x="1002" y="21567"/>
                      <a:pt x="1157" y="21823"/>
                    </a:cubicBezTo>
                    <a:lnTo>
                      <a:pt x="2102" y="23302"/>
                    </a:lnTo>
                    <a:cubicBezTo>
                      <a:pt x="2092" y="23347"/>
                      <a:pt x="2092" y="23391"/>
                      <a:pt x="2092" y="23436"/>
                    </a:cubicBezTo>
                    <a:cubicBezTo>
                      <a:pt x="2058" y="23747"/>
                      <a:pt x="2036" y="24069"/>
                      <a:pt x="2025" y="24381"/>
                    </a:cubicBezTo>
                    <a:cubicBezTo>
                      <a:pt x="2003" y="25015"/>
                      <a:pt x="2003" y="25649"/>
                      <a:pt x="2025" y="26272"/>
                    </a:cubicBezTo>
                    <a:lnTo>
                      <a:pt x="2258" y="26227"/>
                    </a:lnTo>
                    <a:cubicBezTo>
                      <a:pt x="2236" y="25604"/>
                      <a:pt x="2225" y="25015"/>
                      <a:pt x="2247" y="24392"/>
                    </a:cubicBezTo>
                    <a:cubicBezTo>
                      <a:pt x="2258" y="24081"/>
                      <a:pt x="2280" y="23769"/>
                      <a:pt x="2303" y="23458"/>
                    </a:cubicBezTo>
                    <a:cubicBezTo>
                      <a:pt x="2336" y="23147"/>
                      <a:pt x="2392" y="22846"/>
                      <a:pt x="2436" y="22524"/>
                    </a:cubicBezTo>
                    <a:cubicBezTo>
                      <a:pt x="2481" y="22101"/>
                      <a:pt x="2492" y="21667"/>
                      <a:pt x="2492" y="21244"/>
                    </a:cubicBezTo>
                    <a:lnTo>
                      <a:pt x="2559" y="21178"/>
                    </a:lnTo>
                    <a:lnTo>
                      <a:pt x="2659" y="21011"/>
                    </a:lnTo>
                    <a:cubicBezTo>
                      <a:pt x="2715" y="20900"/>
                      <a:pt x="2770" y="20811"/>
                      <a:pt x="2859" y="20722"/>
                    </a:cubicBezTo>
                    <a:cubicBezTo>
                      <a:pt x="2948" y="20633"/>
                      <a:pt x="3037" y="20555"/>
                      <a:pt x="3137" y="20477"/>
                    </a:cubicBezTo>
                    <a:lnTo>
                      <a:pt x="3426" y="20243"/>
                    </a:lnTo>
                    <a:lnTo>
                      <a:pt x="3993" y="19776"/>
                    </a:lnTo>
                    <a:cubicBezTo>
                      <a:pt x="4193" y="19620"/>
                      <a:pt x="4394" y="19476"/>
                      <a:pt x="4628" y="19398"/>
                    </a:cubicBezTo>
                    <a:lnTo>
                      <a:pt x="4616" y="19365"/>
                    </a:lnTo>
                    <a:cubicBezTo>
                      <a:pt x="4371" y="19432"/>
                      <a:pt x="4160" y="19576"/>
                      <a:pt x="3960" y="19732"/>
                    </a:cubicBezTo>
                    <a:lnTo>
                      <a:pt x="3382" y="20188"/>
                    </a:lnTo>
                    <a:lnTo>
                      <a:pt x="3081" y="20421"/>
                    </a:lnTo>
                    <a:cubicBezTo>
                      <a:pt x="2982" y="20488"/>
                      <a:pt x="2893" y="20566"/>
                      <a:pt x="2792" y="20655"/>
                    </a:cubicBezTo>
                    <a:cubicBezTo>
                      <a:pt x="2747" y="20700"/>
                      <a:pt x="2703" y="20744"/>
                      <a:pt x="2670" y="20799"/>
                    </a:cubicBezTo>
                    <a:cubicBezTo>
                      <a:pt x="2626" y="20855"/>
                      <a:pt x="2603" y="20911"/>
                      <a:pt x="2570" y="20967"/>
                    </a:cubicBezTo>
                    <a:cubicBezTo>
                      <a:pt x="2547" y="21011"/>
                      <a:pt x="2525" y="21044"/>
                      <a:pt x="2492" y="21089"/>
                    </a:cubicBezTo>
                    <a:lnTo>
                      <a:pt x="2492" y="20633"/>
                    </a:lnTo>
                    <a:cubicBezTo>
                      <a:pt x="2481" y="19999"/>
                      <a:pt x="2448" y="19376"/>
                      <a:pt x="2392" y="18753"/>
                    </a:cubicBezTo>
                    <a:lnTo>
                      <a:pt x="2436" y="18108"/>
                    </a:lnTo>
                    <a:lnTo>
                      <a:pt x="2715" y="18108"/>
                    </a:lnTo>
                    <a:cubicBezTo>
                      <a:pt x="2826" y="18097"/>
                      <a:pt x="2948" y="18075"/>
                      <a:pt x="3070" y="18053"/>
                    </a:cubicBezTo>
                    <a:cubicBezTo>
                      <a:pt x="3326" y="18008"/>
                      <a:pt x="3538" y="17863"/>
                      <a:pt x="3726" y="17719"/>
                    </a:cubicBezTo>
                    <a:cubicBezTo>
                      <a:pt x="4094" y="17408"/>
                      <a:pt x="4416" y="17062"/>
                      <a:pt x="4727" y="16718"/>
                    </a:cubicBezTo>
                    <a:cubicBezTo>
                      <a:pt x="4883" y="16540"/>
                      <a:pt x="5039" y="16362"/>
                      <a:pt x="5194" y="16195"/>
                    </a:cubicBezTo>
                    <a:cubicBezTo>
                      <a:pt x="5339" y="16039"/>
                      <a:pt x="5495" y="15895"/>
                      <a:pt x="5662" y="15762"/>
                    </a:cubicBezTo>
                    <a:cubicBezTo>
                      <a:pt x="5951" y="15705"/>
                      <a:pt x="6240" y="15639"/>
                      <a:pt x="6518" y="15594"/>
                    </a:cubicBezTo>
                    <a:cubicBezTo>
                      <a:pt x="6818" y="15550"/>
                      <a:pt x="7130" y="15561"/>
                      <a:pt x="7441" y="15550"/>
                    </a:cubicBezTo>
                    <a:cubicBezTo>
                      <a:pt x="7597" y="15539"/>
                      <a:pt x="7752" y="15528"/>
                      <a:pt x="7898" y="15528"/>
                    </a:cubicBezTo>
                    <a:cubicBezTo>
                      <a:pt x="8053" y="15517"/>
                      <a:pt x="8209" y="15517"/>
                      <a:pt x="8365" y="15517"/>
                    </a:cubicBezTo>
                    <a:cubicBezTo>
                      <a:pt x="8462" y="15517"/>
                      <a:pt x="8560" y="15518"/>
                      <a:pt x="8660" y="15518"/>
                    </a:cubicBezTo>
                    <a:cubicBezTo>
                      <a:pt x="8866" y="15518"/>
                      <a:pt x="9077" y="15513"/>
                      <a:pt x="9287" y="15483"/>
                    </a:cubicBezTo>
                    <a:lnTo>
                      <a:pt x="9287" y="15428"/>
                    </a:lnTo>
                    <a:cubicBezTo>
                      <a:pt x="9116" y="15452"/>
                      <a:pt x="8948" y="15460"/>
                      <a:pt x="8779" y="15460"/>
                    </a:cubicBezTo>
                    <a:cubicBezTo>
                      <a:pt x="8642" y="15460"/>
                      <a:pt x="8504" y="15455"/>
                      <a:pt x="8365" y="15450"/>
                    </a:cubicBezTo>
                    <a:cubicBezTo>
                      <a:pt x="8209" y="15439"/>
                      <a:pt x="8053" y="15439"/>
                      <a:pt x="7898" y="15439"/>
                    </a:cubicBezTo>
                    <a:cubicBezTo>
                      <a:pt x="7742" y="15439"/>
                      <a:pt x="7586" y="15450"/>
                      <a:pt x="7441" y="15450"/>
                    </a:cubicBezTo>
                    <a:cubicBezTo>
                      <a:pt x="7391" y="15455"/>
                      <a:pt x="7341" y="15458"/>
                      <a:pt x="7292" y="15458"/>
                    </a:cubicBezTo>
                    <a:cubicBezTo>
                      <a:pt x="7244" y="15458"/>
                      <a:pt x="7196" y="15455"/>
                      <a:pt x="7152" y="15450"/>
                    </a:cubicBezTo>
                    <a:cubicBezTo>
                      <a:pt x="6929" y="15450"/>
                      <a:pt x="6719" y="15450"/>
                      <a:pt x="6507" y="15483"/>
                    </a:cubicBezTo>
                    <a:cubicBezTo>
                      <a:pt x="6296" y="15505"/>
                      <a:pt x="6096" y="15539"/>
                      <a:pt x="5896" y="15572"/>
                    </a:cubicBezTo>
                    <a:cubicBezTo>
                      <a:pt x="6195" y="15350"/>
                      <a:pt x="6518" y="15139"/>
                      <a:pt x="6852" y="14949"/>
                    </a:cubicBezTo>
                    <a:lnTo>
                      <a:pt x="6863" y="14938"/>
                    </a:lnTo>
                    <a:lnTo>
                      <a:pt x="6874" y="14927"/>
                    </a:lnTo>
                    <a:cubicBezTo>
                      <a:pt x="6929" y="14849"/>
                      <a:pt x="6963" y="14783"/>
                      <a:pt x="6996" y="14704"/>
                    </a:cubicBezTo>
                    <a:cubicBezTo>
                      <a:pt x="7030" y="14638"/>
                      <a:pt x="7063" y="14560"/>
                      <a:pt x="7097" y="14482"/>
                    </a:cubicBezTo>
                    <a:cubicBezTo>
                      <a:pt x="7163" y="14338"/>
                      <a:pt x="7219" y="14182"/>
                      <a:pt x="7275" y="14037"/>
                    </a:cubicBezTo>
                    <a:cubicBezTo>
                      <a:pt x="7397" y="13737"/>
                      <a:pt x="7486" y="13437"/>
                      <a:pt x="7586" y="13125"/>
                    </a:cubicBezTo>
                    <a:cubicBezTo>
                      <a:pt x="7631" y="12969"/>
                      <a:pt x="7675" y="12825"/>
                      <a:pt x="7720" y="12670"/>
                    </a:cubicBezTo>
                    <a:cubicBezTo>
                      <a:pt x="7764" y="12514"/>
                      <a:pt x="7809" y="12358"/>
                      <a:pt x="7841" y="12202"/>
                    </a:cubicBezTo>
                    <a:lnTo>
                      <a:pt x="7841" y="12180"/>
                    </a:lnTo>
                    <a:cubicBezTo>
                      <a:pt x="7908" y="12057"/>
                      <a:pt x="8009" y="11958"/>
                      <a:pt x="8108" y="11869"/>
                    </a:cubicBezTo>
                    <a:cubicBezTo>
                      <a:pt x="8231" y="11758"/>
                      <a:pt x="8365" y="11669"/>
                      <a:pt x="8509" y="11568"/>
                    </a:cubicBezTo>
                    <a:cubicBezTo>
                      <a:pt x="8776" y="11379"/>
                      <a:pt x="9043" y="11190"/>
                      <a:pt x="9321" y="11001"/>
                    </a:cubicBezTo>
                    <a:cubicBezTo>
                      <a:pt x="9455" y="10912"/>
                      <a:pt x="9588" y="10812"/>
                      <a:pt x="9732" y="10723"/>
                    </a:cubicBezTo>
                    <a:cubicBezTo>
                      <a:pt x="9866" y="10645"/>
                      <a:pt x="10011" y="10567"/>
                      <a:pt x="10166" y="10500"/>
                    </a:cubicBezTo>
                    <a:cubicBezTo>
                      <a:pt x="10466" y="10367"/>
                      <a:pt x="10778" y="10256"/>
                      <a:pt x="11101" y="10189"/>
                    </a:cubicBezTo>
                    <a:lnTo>
                      <a:pt x="11101" y="10156"/>
                    </a:lnTo>
                    <a:cubicBezTo>
                      <a:pt x="10767" y="10211"/>
                      <a:pt x="10444" y="10312"/>
                      <a:pt x="10144" y="10445"/>
                    </a:cubicBezTo>
                    <a:cubicBezTo>
                      <a:pt x="9988" y="10512"/>
                      <a:pt x="9833" y="10579"/>
                      <a:pt x="9688" y="10668"/>
                    </a:cubicBezTo>
                    <a:cubicBezTo>
                      <a:pt x="9544" y="10745"/>
                      <a:pt x="9410" y="10846"/>
                      <a:pt x="9265" y="10934"/>
                    </a:cubicBezTo>
                    <a:cubicBezTo>
                      <a:pt x="8987" y="11112"/>
                      <a:pt x="8721" y="11301"/>
                      <a:pt x="8442" y="11479"/>
                    </a:cubicBezTo>
                    <a:cubicBezTo>
                      <a:pt x="8309" y="11580"/>
                      <a:pt x="8164" y="11669"/>
                      <a:pt x="8031" y="11768"/>
                    </a:cubicBezTo>
                    <a:lnTo>
                      <a:pt x="7898" y="11902"/>
                    </a:lnTo>
                    <a:cubicBezTo>
                      <a:pt x="7930" y="11679"/>
                      <a:pt x="7964" y="11457"/>
                      <a:pt x="7975" y="11246"/>
                    </a:cubicBezTo>
                    <a:cubicBezTo>
                      <a:pt x="8075" y="10156"/>
                      <a:pt x="8031" y="9077"/>
                      <a:pt x="7953" y="7998"/>
                    </a:cubicBezTo>
                    <a:cubicBezTo>
                      <a:pt x="8064" y="7586"/>
                      <a:pt x="8264" y="7186"/>
                      <a:pt x="8442" y="6775"/>
                    </a:cubicBezTo>
                    <a:cubicBezTo>
                      <a:pt x="8620" y="6363"/>
                      <a:pt x="8765" y="5929"/>
                      <a:pt x="8898" y="5507"/>
                    </a:cubicBezTo>
                    <a:cubicBezTo>
                      <a:pt x="9165" y="4662"/>
                      <a:pt x="9510" y="3827"/>
                      <a:pt x="9944" y="3048"/>
                    </a:cubicBezTo>
                    <a:lnTo>
                      <a:pt x="9877" y="3015"/>
                    </a:lnTo>
                    <a:cubicBezTo>
                      <a:pt x="9443" y="3794"/>
                      <a:pt x="9087" y="4628"/>
                      <a:pt x="8810" y="5485"/>
                    </a:cubicBezTo>
                    <a:cubicBezTo>
                      <a:pt x="8676" y="5907"/>
                      <a:pt x="8543" y="6330"/>
                      <a:pt x="8353" y="6741"/>
                    </a:cubicBezTo>
                    <a:cubicBezTo>
                      <a:pt x="8209" y="7064"/>
                      <a:pt x="8053" y="7375"/>
                      <a:pt x="7930" y="7720"/>
                    </a:cubicBezTo>
                    <a:cubicBezTo>
                      <a:pt x="7920" y="7620"/>
                      <a:pt x="7920" y="7509"/>
                      <a:pt x="7908" y="7408"/>
                    </a:cubicBezTo>
                    <a:cubicBezTo>
                      <a:pt x="7853" y="6775"/>
                      <a:pt x="7775" y="6140"/>
                      <a:pt x="7697" y="5507"/>
                    </a:cubicBezTo>
                    <a:cubicBezTo>
                      <a:pt x="7631" y="4872"/>
                      <a:pt x="7508" y="4239"/>
                      <a:pt x="7352" y="3616"/>
                    </a:cubicBezTo>
                    <a:cubicBezTo>
                      <a:pt x="7041" y="2381"/>
                      <a:pt x="6618" y="1169"/>
                      <a:pt x="611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39" name="Google Shape;3539;p8"/>
              <p:cNvSpPr/>
              <p:nvPr/>
            </p:nvSpPr>
            <p:spPr>
              <a:xfrm>
                <a:off x="1318208" y="1935403"/>
                <a:ext cx="104418" cy="115896"/>
              </a:xfrm>
              <a:custGeom>
                <a:avLst/>
                <a:gdLst/>
                <a:ahLst/>
                <a:cxnLst/>
                <a:rect l="l" t="t" r="r" b="b"/>
                <a:pathLst>
                  <a:path w="2993" h="3322" extrusionOk="0">
                    <a:moveTo>
                      <a:pt x="2191" y="0"/>
                    </a:moveTo>
                    <a:cubicBezTo>
                      <a:pt x="2066" y="0"/>
                      <a:pt x="1945" y="66"/>
                      <a:pt x="1813" y="153"/>
                    </a:cubicBezTo>
                    <a:cubicBezTo>
                      <a:pt x="1580" y="308"/>
                      <a:pt x="935" y="642"/>
                      <a:pt x="468" y="1176"/>
                    </a:cubicBezTo>
                    <a:cubicBezTo>
                      <a:pt x="1" y="1710"/>
                      <a:pt x="56" y="2076"/>
                      <a:pt x="78" y="2477"/>
                    </a:cubicBezTo>
                    <a:cubicBezTo>
                      <a:pt x="90" y="2866"/>
                      <a:pt x="624" y="3200"/>
                      <a:pt x="624" y="3200"/>
                    </a:cubicBezTo>
                    <a:cubicBezTo>
                      <a:pt x="624" y="3200"/>
                      <a:pt x="835" y="3292"/>
                      <a:pt x="1057" y="3292"/>
                    </a:cubicBezTo>
                    <a:cubicBezTo>
                      <a:pt x="1079" y="3292"/>
                      <a:pt x="1101" y="3291"/>
                      <a:pt x="1124" y="3289"/>
                    </a:cubicBezTo>
                    <a:cubicBezTo>
                      <a:pt x="1358" y="3267"/>
                      <a:pt x="1491" y="3322"/>
                      <a:pt x="2070" y="2855"/>
                    </a:cubicBezTo>
                    <a:cubicBezTo>
                      <a:pt x="2648" y="2399"/>
                      <a:pt x="2681" y="2098"/>
                      <a:pt x="2837" y="1420"/>
                    </a:cubicBezTo>
                    <a:cubicBezTo>
                      <a:pt x="2992" y="742"/>
                      <a:pt x="2681" y="297"/>
                      <a:pt x="2458" y="108"/>
                    </a:cubicBezTo>
                    <a:cubicBezTo>
                      <a:pt x="2364" y="31"/>
                      <a:pt x="2276" y="0"/>
                      <a:pt x="219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40" name="Google Shape;3540;p8"/>
              <p:cNvSpPr/>
              <p:nvPr/>
            </p:nvSpPr>
            <p:spPr>
              <a:xfrm>
                <a:off x="1318208" y="1935403"/>
                <a:ext cx="87323" cy="102848"/>
              </a:xfrm>
              <a:custGeom>
                <a:avLst/>
                <a:gdLst/>
                <a:ahLst/>
                <a:cxnLst/>
                <a:rect l="l" t="t" r="r" b="b"/>
                <a:pathLst>
                  <a:path w="2503" h="2948" extrusionOk="0">
                    <a:moveTo>
                      <a:pt x="2191" y="0"/>
                    </a:moveTo>
                    <a:cubicBezTo>
                      <a:pt x="2066" y="0"/>
                      <a:pt x="1945" y="66"/>
                      <a:pt x="1813" y="153"/>
                    </a:cubicBezTo>
                    <a:cubicBezTo>
                      <a:pt x="1580" y="308"/>
                      <a:pt x="935" y="642"/>
                      <a:pt x="468" y="1176"/>
                    </a:cubicBezTo>
                    <a:cubicBezTo>
                      <a:pt x="1" y="1710"/>
                      <a:pt x="56" y="2076"/>
                      <a:pt x="78" y="2477"/>
                    </a:cubicBezTo>
                    <a:cubicBezTo>
                      <a:pt x="78" y="2622"/>
                      <a:pt x="167" y="2766"/>
                      <a:pt x="256" y="2889"/>
                    </a:cubicBezTo>
                    <a:cubicBezTo>
                      <a:pt x="375" y="2918"/>
                      <a:pt x="488" y="2948"/>
                      <a:pt x="603" y="2948"/>
                    </a:cubicBezTo>
                    <a:cubicBezTo>
                      <a:pt x="661" y="2948"/>
                      <a:pt x="720" y="2940"/>
                      <a:pt x="779" y="2922"/>
                    </a:cubicBezTo>
                    <a:cubicBezTo>
                      <a:pt x="1190" y="2800"/>
                      <a:pt x="1279" y="2288"/>
                      <a:pt x="1569" y="2021"/>
                    </a:cubicBezTo>
                    <a:cubicBezTo>
                      <a:pt x="1724" y="1865"/>
                      <a:pt x="1914" y="1754"/>
                      <a:pt x="2047" y="1587"/>
                    </a:cubicBezTo>
                    <a:cubicBezTo>
                      <a:pt x="2181" y="1431"/>
                      <a:pt x="2280" y="1253"/>
                      <a:pt x="2347" y="1065"/>
                    </a:cubicBezTo>
                    <a:cubicBezTo>
                      <a:pt x="2448" y="775"/>
                      <a:pt x="2503" y="442"/>
                      <a:pt x="2470" y="119"/>
                    </a:cubicBezTo>
                    <a:lnTo>
                      <a:pt x="2458" y="108"/>
                    </a:lnTo>
                    <a:cubicBezTo>
                      <a:pt x="2364" y="31"/>
                      <a:pt x="2276" y="0"/>
                      <a:pt x="219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41" name="Google Shape;3541;p8"/>
              <p:cNvSpPr/>
              <p:nvPr/>
            </p:nvSpPr>
            <p:spPr>
              <a:xfrm>
                <a:off x="1334885" y="1995795"/>
                <a:ext cx="12071" cy="43505"/>
              </a:xfrm>
              <a:custGeom>
                <a:avLst/>
                <a:gdLst/>
                <a:ahLst/>
                <a:cxnLst/>
                <a:rect l="l" t="t" r="r" b="b"/>
                <a:pathLst>
                  <a:path w="346" h="1247" extrusionOk="0">
                    <a:moveTo>
                      <a:pt x="101" y="1"/>
                    </a:moveTo>
                    <a:cubicBezTo>
                      <a:pt x="67" y="112"/>
                      <a:pt x="45" y="212"/>
                      <a:pt x="23" y="323"/>
                    </a:cubicBezTo>
                    <a:cubicBezTo>
                      <a:pt x="1" y="424"/>
                      <a:pt x="1" y="535"/>
                      <a:pt x="23" y="646"/>
                    </a:cubicBezTo>
                    <a:cubicBezTo>
                      <a:pt x="57" y="868"/>
                      <a:pt x="168" y="1057"/>
                      <a:pt x="257" y="1247"/>
                    </a:cubicBezTo>
                    <a:lnTo>
                      <a:pt x="346" y="1202"/>
                    </a:lnTo>
                    <a:cubicBezTo>
                      <a:pt x="235" y="1013"/>
                      <a:pt x="112" y="835"/>
                      <a:pt x="67" y="634"/>
                    </a:cubicBezTo>
                    <a:cubicBezTo>
                      <a:pt x="12" y="434"/>
                      <a:pt x="57" y="212"/>
                      <a:pt x="10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42" name="Google Shape;3542;p8"/>
              <p:cNvSpPr/>
              <p:nvPr/>
            </p:nvSpPr>
            <p:spPr>
              <a:xfrm>
                <a:off x="1353934" y="1962023"/>
                <a:ext cx="10117" cy="58262"/>
              </a:xfrm>
              <a:custGeom>
                <a:avLst/>
                <a:gdLst/>
                <a:ahLst/>
                <a:cxnLst/>
                <a:rect l="l" t="t" r="r" b="b"/>
                <a:pathLst>
                  <a:path w="290" h="1670" extrusionOk="0">
                    <a:moveTo>
                      <a:pt x="289" y="1"/>
                    </a:moveTo>
                    <a:lnTo>
                      <a:pt x="289" y="1"/>
                    </a:lnTo>
                    <a:cubicBezTo>
                      <a:pt x="67" y="524"/>
                      <a:pt x="0" y="1102"/>
                      <a:pt x="89" y="1669"/>
                    </a:cubicBezTo>
                    <a:lnTo>
                      <a:pt x="189" y="1580"/>
                    </a:lnTo>
                    <a:cubicBezTo>
                      <a:pt x="67" y="1036"/>
                      <a:pt x="111" y="535"/>
                      <a:pt x="28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43" name="Google Shape;3543;p8"/>
              <p:cNvSpPr/>
              <p:nvPr/>
            </p:nvSpPr>
            <p:spPr>
              <a:xfrm>
                <a:off x="1374483" y="1963977"/>
                <a:ext cx="5442" cy="28364"/>
              </a:xfrm>
              <a:custGeom>
                <a:avLst/>
                <a:gdLst/>
                <a:ahLst/>
                <a:cxnLst/>
                <a:rect l="l" t="t" r="r" b="b"/>
                <a:pathLst>
                  <a:path w="156" h="813" extrusionOk="0">
                    <a:moveTo>
                      <a:pt x="0" y="1"/>
                    </a:moveTo>
                    <a:cubicBezTo>
                      <a:pt x="0" y="134"/>
                      <a:pt x="12" y="268"/>
                      <a:pt x="22" y="390"/>
                    </a:cubicBezTo>
                    <a:cubicBezTo>
                      <a:pt x="34" y="456"/>
                      <a:pt x="34" y="523"/>
                      <a:pt x="45" y="590"/>
                    </a:cubicBezTo>
                    <a:cubicBezTo>
                      <a:pt x="45" y="657"/>
                      <a:pt x="22" y="779"/>
                      <a:pt x="0" y="812"/>
                    </a:cubicBezTo>
                    <a:lnTo>
                      <a:pt x="111" y="723"/>
                    </a:lnTo>
                    <a:cubicBezTo>
                      <a:pt x="156" y="646"/>
                      <a:pt x="111" y="646"/>
                      <a:pt x="111" y="579"/>
                    </a:cubicBezTo>
                    <a:cubicBezTo>
                      <a:pt x="101" y="513"/>
                      <a:pt x="89" y="456"/>
                      <a:pt x="78" y="390"/>
                    </a:cubicBezTo>
                    <a:cubicBezTo>
                      <a:pt x="45" y="256"/>
                      <a:pt x="12" y="134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44" name="Google Shape;3544;p8"/>
              <p:cNvSpPr/>
              <p:nvPr/>
            </p:nvSpPr>
            <p:spPr>
              <a:xfrm>
                <a:off x="1348491" y="2004343"/>
                <a:ext cx="48912" cy="31469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902" extrusionOk="0">
                    <a:moveTo>
                      <a:pt x="1402" y="1"/>
                    </a:moveTo>
                    <a:cubicBezTo>
                      <a:pt x="1257" y="256"/>
                      <a:pt x="1056" y="456"/>
                      <a:pt x="812" y="590"/>
                    </a:cubicBezTo>
                    <a:cubicBezTo>
                      <a:pt x="556" y="723"/>
                      <a:pt x="278" y="768"/>
                      <a:pt x="0" y="812"/>
                    </a:cubicBezTo>
                    <a:lnTo>
                      <a:pt x="23" y="901"/>
                    </a:lnTo>
                    <a:cubicBezTo>
                      <a:pt x="300" y="846"/>
                      <a:pt x="589" y="790"/>
                      <a:pt x="834" y="634"/>
                    </a:cubicBezTo>
                    <a:cubicBezTo>
                      <a:pt x="1079" y="478"/>
                      <a:pt x="1279" y="256"/>
                      <a:pt x="140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45" name="Google Shape;3545;p8"/>
              <p:cNvSpPr/>
              <p:nvPr/>
            </p:nvSpPr>
            <p:spPr>
              <a:xfrm>
                <a:off x="1364366" y="1965930"/>
                <a:ext cx="48563" cy="43644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251" extrusionOk="0">
                    <a:moveTo>
                      <a:pt x="1392" y="0"/>
                    </a:moveTo>
                    <a:cubicBezTo>
                      <a:pt x="1191" y="222"/>
                      <a:pt x="980" y="434"/>
                      <a:pt x="769" y="634"/>
                    </a:cubicBezTo>
                    <a:cubicBezTo>
                      <a:pt x="668" y="734"/>
                      <a:pt x="557" y="835"/>
                      <a:pt x="446" y="934"/>
                    </a:cubicBezTo>
                    <a:cubicBezTo>
                      <a:pt x="391" y="990"/>
                      <a:pt x="335" y="1035"/>
                      <a:pt x="279" y="1079"/>
                    </a:cubicBezTo>
                    <a:cubicBezTo>
                      <a:pt x="245" y="1113"/>
                      <a:pt x="178" y="1128"/>
                      <a:pt x="134" y="1128"/>
                    </a:cubicBezTo>
                    <a:cubicBezTo>
                      <a:pt x="121" y="1128"/>
                      <a:pt x="109" y="1126"/>
                      <a:pt x="101" y="1124"/>
                    </a:cubicBezTo>
                    <a:lnTo>
                      <a:pt x="1" y="1246"/>
                    </a:lnTo>
                    <a:cubicBezTo>
                      <a:pt x="13" y="1249"/>
                      <a:pt x="33" y="1250"/>
                      <a:pt x="57" y="1250"/>
                    </a:cubicBezTo>
                    <a:cubicBezTo>
                      <a:pt x="121" y="1250"/>
                      <a:pt x="213" y="1240"/>
                      <a:pt x="246" y="1223"/>
                    </a:cubicBezTo>
                    <a:cubicBezTo>
                      <a:pt x="279" y="1213"/>
                      <a:pt x="312" y="1179"/>
                      <a:pt x="346" y="1157"/>
                    </a:cubicBezTo>
                    <a:cubicBezTo>
                      <a:pt x="401" y="1102"/>
                      <a:pt x="457" y="1057"/>
                      <a:pt x="502" y="1001"/>
                    </a:cubicBezTo>
                    <a:cubicBezTo>
                      <a:pt x="613" y="890"/>
                      <a:pt x="713" y="790"/>
                      <a:pt x="813" y="679"/>
                    </a:cubicBezTo>
                    <a:cubicBezTo>
                      <a:pt x="1013" y="457"/>
                      <a:pt x="1202" y="234"/>
                      <a:pt x="139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46" name="Google Shape;3546;p8"/>
              <p:cNvSpPr/>
              <p:nvPr/>
            </p:nvSpPr>
            <p:spPr>
              <a:xfrm>
                <a:off x="1384566" y="1963209"/>
                <a:ext cx="16711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479" h="473" extrusionOk="0">
                    <a:moveTo>
                      <a:pt x="479" y="1"/>
                    </a:moveTo>
                    <a:cubicBezTo>
                      <a:pt x="412" y="90"/>
                      <a:pt x="345" y="167"/>
                      <a:pt x="267" y="245"/>
                    </a:cubicBezTo>
                    <a:cubicBezTo>
                      <a:pt x="223" y="278"/>
                      <a:pt x="178" y="312"/>
                      <a:pt x="145" y="345"/>
                    </a:cubicBezTo>
                    <a:cubicBezTo>
                      <a:pt x="112" y="370"/>
                      <a:pt x="78" y="383"/>
                      <a:pt x="54" y="383"/>
                    </a:cubicBezTo>
                    <a:cubicBezTo>
                      <a:pt x="46" y="383"/>
                      <a:pt x="40" y="381"/>
                      <a:pt x="34" y="379"/>
                    </a:cubicBezTo>
                    <a:lnTo>
                      <a:pt x="0" y="468"/>
                    </a:lnTo>
                    <a:cubicBezTo>
                      <a:pt x="13" y="471"/>
                      <a:pt x="25" y="472"/>
                      <a:pt x="37" y="472"/>
                    </a:cubicBezTo>
                    <a:cubicBezTo>
                      <a:pt x="64" y="472"/>
                      <a:pt x="88" y="464"/>
                      <a:pt x="111" y="456"/>
                    </a:cubicBezTo>
                    <a:cubicBezTo>
                      <a:pt x="145" y="434"/>
                      <a:pt x="168" y="423"/>
                      <a:pt x="190" y="401"/>
                    </a:cubicBezTo>
                    <a:cubicBezTo>
                      <a:pt x="234" y="357"/>
                      <a:pt x="267" y="323"/>
                      <a:pt x="301" y="278"/>
                    </a:cubicBezTo>
                    <a:cubicBezTo>
                      <a:pt x="368" y="189"/>
                      <a:pt x="423" y="100"/>
                      <a:pt x="4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47" name="Google Shape;3547;p8"/>
              <p:cNvSpPr/>
              <p:nvPr/>
            </p:nvSpPr>
            <p:spPr>
              <a:xfrm>
                <a:off x="1213055" y="2011320"/>
                <a:ext cx="78811" cy="106721"/>
              </a:xfrm>
              <a:custGeom>
                <a:avLst/>
                <a:gdLst/>
                <a:ahLst/>
                <a:cxnLst/>
                <a:rect l="l" t="t" r="r" b="b"/>
                <a:pathLst>
                  <a:path w="2259" h="3059" extrusionOk="0">
                    <a:moveTo>
                      <a:pt x="1533" y="1"/>
                    </a:moveTo>
                    <a:cubicBezTo>
                      <a:pt x="1286" y="1"/>
                      <a:pt x="948" y="211"/>
                      <a:pt x="712" y="390"/>
                    </a:cubicBezTo>
                    <a:cubicBezTo>
                      <a:pt x="445" y="601"/>
                      <a:pt x="234" y="980"/>
                      <a:pt x="111" y="1380"/>
                    </a:cubicBezTo>
                    <a:cubicBezTo>
                      <a:pt x="0" y="1791"/>
                      <a:pt x="200" y="2592"/>
                      <a:pt x="512" y="2870"/>
                    </a:cubicBezTo>
                    <a:cubicBezTo>
                      <a:pt x="675" y="3010"/>
                      <a:pt x="865" y="3058"/>
                      <a:pt x="1038" y="3058"/>
                    </a:cubicBezTo>
                    <a:cubicBezTo>
                      <a:pt x="1196" y="3058"/>
                      <a:pt x="1340" y="3018"/>
                      <a:pt x="1435" y="2970"/>
                    </a:cubicBezTo>
                    <a:cubicBezTo>
                      <a:pt x="1435" y="2970"/>
                      <a:pt x="1547" y="2937"/>
                      <a:pt x="1791" y="2659"/>
                    </a:cubicBezTo>
                    <a:cubicBezTo>
                      <a:pt x="2047" y="2381"/>
                      <a:pt x="2081" y="2125"/>
                      <a:pt x="2170" y="1580"/>
                    </a:cubicBezTo>
                    <a:cubicBezTo>
                      <a:pt x="2259" y="1035"/>
                      <a:pt x="1913" y="123"/>
                      <a:pt x="1658" y="23"/>
                    </a:cubicBezTo>
                    <a:cubicBezTo>
                      <a:pt x="1620" y="8"/>
                      <a:pt x="1578" y="1"/>
                      <a:pt x="153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48" name="Google Shape;3548;p8"/>
              <p:cNvSpPr/>
              <p:nvPr/>
            </p:nvSpPr>
            <p:spPr>
              <a:xfrm>
                <a:off x="1215357" y="2034172"/>
                <a:ext cx="54006" cy="83870"/>
              </a:xfrm>
              <a:custGeom>
                <a:avLst/>
                <a:gdLst/>
                <a:ahLst/>
                <a:cxnLst/>
                <a:rect l="l" t="t" r="r" b="b"/>
                <a:pathLst>
                  <a:path w="1548" h="2404" extrusionOk="0">
                    <a:moveTo>
                      <a:pt x="1016" y="0"/>
                    </a:moveTo>
                    <a:cubicBezTo>
                      <a:pt x="1004" y="0"/>
                      <a:pt x="992" y="1"/>
                      <a:pt x="980" y="2"/>
                    </a:cubicBezTo>
                    <a:cubicBezTo>
                      <a:pt x="780" y="13"/>
                      <a:pt x="602" y="124"/>
                      <a:pt x="457" y="258"/>
                    </a:cubicBezTo>
                    <a:cubicBezTo>
                      <a:pt x="302" y="414"/>
                      <a:pt x="191" y="614"/>
                      <a:pt x="79" y="814"/>
                    </a:cubicBezTo>
                    <a:cubicBezTo>
                      <a:pt x="57" y="847"/>
                      <a:pt x="45" y="891"/>
                      <a:pt x="23" y="936"/>
                    </a:cubicBezTo>
                    <a:cubicBezTo>
                      <a:pt x="1" y="1358"/>
                      <a:pt x="179" y="1981"/>
                      <a:pt x="446" y="2215"/>
                    </a:cubicBezTo>
                    <a:cubicBezTo>
                      <a:pt x="591" y="2337"/>
                      <a:pt x="757" y="2393"/>
                      <a:pt x="913" y="2404"/>
                    </a:cubicBezTo>
                    <a:cubicBezTo>
                      <a:pt x="1125" y="2093"/>
                      <a:pt x="1280" y="1748"/>
                      <a:pt x="1392" y="1392"/>
                    </a:cubicBezTo>
                    <a:cubicBezTo>
                      <a:pt x="1447" y="1181"/>
                      <a:pt x="1491" y="970"/>
                      <a:pt x="1525" y="758"/>
                    </a:cubicBezTo>
                    <a:cubicBezTo>
                      <a:pt x="1536" y="580"/>
                      <a:pt x="1547" y="380"/>
                      <a:pt x="1447" y="224"/>
                    </a:cubicBezTo>
                    <a:cubicBezTo>
                      <a:pt x="1354" y="69"/>
                      <a:pt x="1183" y="0"/>
                      <a:pt x="1016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49" name="Google Shape;3549;p8"/>
              <p:cNvSpPr/>
              <p:nvPr/>
            </p:nvSpPr>
            <p:spPr>
              <a:xfrm>
                <a:off x="1232069" y="2090866"/>
                <a:ext cx="30666" cy="20619"/>
              </a:xfrm>
              <a:custGeom>
                <a:avLst/>
                <a:gdLst/>
                <a:ahLst/>
                <a:cxnLst/>
                <a:rect l="l" t="t" r="r" b="b"/>
                <a:pathLst>
                  <a:path w="879" h="591" extrusionOk="0">
                    <a:moveTo>
                      <a:pt x="1" y="0"/>
                    </a:moveTo>
                    <a:cubicBezTo>
                      <a:pt x="90" y="145"/>
                      <a:pt x="234" y="245"/>
                      <a:pt x="390" y="323"/>
                    </a:cubicBezTo>
                    <a:cubicBezTo>
                      <a:pt x="535" y="401"/>
                      <a:pt x="745" y="501"/>
                      <a:pt x="879" y="590"/>
                    </a:cubicBezTo>
                    <a:lnTo>
                      <a:pt x="879" y="468"/>
                    </a:lnTo>
                    <a:cubicBezTo>
                      <a:pt x="723" y="390"/>
                      <a:pt x="557" y="346"/>
                      <a:pt x="401" y="279"/>
                    </a:cubicBezTo>
                    <a:cubicBezTo>
                      <a:pt x="256" y="223"/>
                      <a:pt x="100" y="134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50" name="Google Shape;3550;p8"/>
              <p:cNvSpPr/>
              <p:nvPr/>
            </p:nvSpPr>
            <p:spPr>
              <a:xfrm>
                <a:off x="1230883" y="2061769"/>
                <a:ext cx="29933" cy="3108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91" extrusionOk="0">
                    <a:moveTo>
                      <a:pt x="1" y="1"/>
                    </a:moveTo>
                    <a:cubicBezTo>
                      <a:pt x="57" y="201"/>
                      <a:pt x="179" y="379"/>
                      <a:pt x="335" y="512"/>
                    </a:cubicBezTo>
                    <a:cubicBezTo>
                      <a:pt x="490" y="656"/>
                      <a:pt x="680" y="745"/>
                      <a:pt x="813" y="890"/>
                    </a:cubicBezTo>
                    <a:lnTo>
                      <a:pt x="858" y="846"/>
                    </a:lnTo>
                    <a:cubicBezTo>
                      <a:pt x="702" y="701"/>
                      <a:pt x="512" y="612"/>
                      <a:pt x="357" y="490"/>
                    </a:cubicBezTo>
                    <a:cubicBezTo>
                      <a:pt x="190" y="367"/>
                      <a:pt x="68" y="189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51" name="Google Shape;3551;p8"/>
              <p:cNvSpPr/>
              <p:nvPr/>
            </p:nvSpPr>
            <p:spPr>
              <a:xfrm>
                <a:off x="1241768" y="2039650"/>
                <a:ext cx="12071" cy="20967"/>
              </a:xfrm>
              <a:custGeom>
                <a:avLst/>
                <a:gdLst/>
                <a:ahLst/>
                <a:cxnLst/>
                <a:rect l="l" t="t" r="r" b="b"/>
                <a:pathLst>
                  <a:path w="346" h="60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200"/>
                      <a:pt x="223" y="423"/>
                      <a:pt x="334" y="601"/>
                    </a:cubicBezTo>
                    <a:lnTo>
                      <a:pt x="346" y="490"/>
                    </a:lnTo>
                    <a:cubicBezTo>
                      <a:pt x="200" y="334"/>
                      <a:pt x="112" y="190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52" name="Google Shape;3552;p8"/>
              <p:cNvSpPr/>
              <p:nvPr/>
            </p:nvSpPr>
            <p:spPr>
              <a:xfrm>
                <a:off x="1258444" y="2031869"/>
                <a:ext cx="15560" cy="54773"/>
              </a:xfrm>
              <a:custGeom>
                <a:avLst/>
                <a:gdLst/>
                <a:ahLst/>
                <a:cxnLst/>
                <a:rect l="l" t="t" r="r" b="b"/>
                <a:pathLst>
                  <a:path w="446" h="1570" extrusionOk="0">
                    <a:moveTo>
                      <a:pt x="345" y="1"/>
                    </a:moveTo>
                    <a:lnTo>
                      <a:pt x="345" y="1"/>
                    </a:lnTo>
                    <a:cubicBezTo>
                      <a:pt x="379" y="134"/>
                      <a:pt x="401" y="257"/>
                      <a:pt x="412" y="391"/>
                    </a:cubicBezTo>
                    <a:cubicBezTo>
                      <a:pt x="424" y="524"/>
                      <a:pt x="412" y="646"/>
                      <a:pt x="379" y="779"/>
                    </a:cubicBezTo>
                    <a:cubicBezTo>
                      <a:pt x="312" y="1024"/>
                      <a:pt x="179" y="1258"/>
                      <a:pt x="1" y="1424"/>
                    </a:cubicBezTo>
                    <a:lnTo>
                      <a:pt x="23" y="1569"/>
                    </a:lnTo>
                    <a:cubicBezTo>
                      <a:pt x="212" y="1369"/>
                      <a:pt x="379" y="1046"/>
                      <a:pt x="424" y="779"/>
                    </a:cubicBezTo>
                    <a:cubicBezTo>
                      <a:pt x="446" y="657"/>
                      <a:pt x="446" y="524"/>
                      <a:pt x="434" y="391"/>
                    </a:cubicBezTo>
                    <a:cubicBezTo>
                      <a:pt x="424" y="257"/>
                      <a:pt x="390" y="124"/>
                      <a:pt x="34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53" name="Google Shape;3553;p8"/>
              <p:cNvSpPr/>
              <p:nvPr/>
            </p:nvSpPr>
            <p:spPr>
              <a:xfrm>
                <a:off x="1255374" y="2043522"/>
                <a:ext cx="7780" cy="28747"/>
              </a:xfrm>
              <a:custGeom>
                <a:avLst/>
                <a:gdLst/>
                <a:ahLst/>
                <a:cxnLst/>
                <a:rect l="l" t="t" r="r" b="b"/>
                <a:pathLst>
                  <a:path w="223" h="824" extrusionOk="0">
                    <a:moveTo>
                      <a:pt x="211" y="0"/>
                    </a:moveTo>
                    <a:cubicBezTo>
                      <a:pt x="211" y="134"/>
                      <a:pt x="189" y="267"/>
                      <a:pt x="144" y="390"/>
                    </a:cubicBezTo>
                    <a:cubicBezTo>
                      <a:pt x="122" y="457"/>
                      <a:pt x="100" y="512"/>
                      <a:pt x="77" y="568"/>
                    </a:cubicBezTo>
                    <a:lnTo>
                      <a:pt x="0" y="724"/>
                    </a:lnTo>
                    <a:lnTo>
                      <a:pt x="45" y="824"/>
                    </a:lnTo>
                    <a:cubicBezTo>
                      <a:pt x="67" y="768"/>
                      <a:pt x="122" y="668"/>
                      <a:pt x="144" y="601"/>
                    </a:cubicBezTo>
                    <a:cubicBezTo>
                      <a:pt x="166" y="534"/>
                      <a:pt x="178" y="468"/>
                      <a:pt x="189" y="401"/>
                    </a:cubicBezTo>
                    <a:cubicBezTo>
                      <a:pt x="222" y="267"/>
                      <a:pt x="222" y="134"/>
                      <a:pt x="21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54" name="Google Shape;3554;p8"/>
              <p:cNvSpPr/>
              <p:nvPr/>
            </p:nvSpPr>
            <p:spPr>
              <a:xfrm>
                <a:off x="1261933" y="2073003"/>
                <a:ext cx="19083" cy="39248"/>
              </a:xfrm>
              <a:custGeom>
                <a:avLst/>
                <a:gdLst/>
                <a:ahLst/>
                <a:cxnLst/>
                <a:rect l="l" t="t" r="r" b="b"/>
                <a:pathLst>
                  <a:path w="547" h="1125" extrusionOk="0">
                    <a:moveTo>
                      <a:pt x="546" y="1"/>
                    </a:moveTo>
                    <a:lnTo>
                      <a:pt x="546" y="1"/>
                    </a:lnTo>
                    <a:cubicBezTo>
                      <a:pt x="535" y="101"/>
                      <a:pt x="512" y="213"/>
                      <a:pt x="490" y="312"/>
                    </a:cubicBezTo>
                    <a:cubicBezTo>
                      <a:pt x="468" y="413"/>
                      <a:pt x="446" y="524"/>
                      <a:pt x="401" y="624"/>
                    </a:cubicBezTo>
                    <a:cubicBezTo>
                      <a:pt x="368" y="713"/>
                      <a:pt x="324" y="813"/>
                      <a:pt x="235" y="880"/>
                    </a:cubicBezTo>
                    <a:cubicBezTo>
                      <a:pt x="168" y="957"/>
                      <a:pt x="79" y="1024"/>
                      <a:pt x="1" y="1091"/>
                    </a:cubicBezTo>
                    <a:lnTo>
                      <a:pt x="34" y="1125"/>
                    </a:lnTo>
                    <a:cubicBezTo>
                      <a:pt x="112" y="1058"/>
                      <a:pt x="190" y="980"/>
                      <a:pt x="268" y="902"/>
                    </a:cubicBezTo>
                    <a:cubicBezTo>
                      <a:pt x="346" y="835"/>
                      <a:pt x="390" y="724"/>
                      <a:pt x="423" y="624"/>
                    </a:cubicBezTo>
                    <a:cubicBezTo>
                      <a:pt x="457" y="524"/>
                      <a:pt x="479" y="423"/>
                      <a:pt x="502" y="312"/>
                    </a:cubicBezTo>
                    <a:cubicBezTo>
                      <a:pt x="524" y="213"/>
                      <a:pt x="546" y="101"/>
                      <a:pt x="54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55" name="Google Shape;3555;p8"/>
              <p:cNvSpPr/>
              <p:nvPr/>
            </p:nvSpPr>
            <p:spPr>
              <a:xfrm>
                <a:off x="1010109" y="2262377"/>
                <a:ext cx="89661" cy="96010"/>
              </a:xfrm>
              <a:custGeom>
                <a:avLst/>
                <a:gdLst/>
                <a:ahLst/>
                <a:cxnLst/>
                <a:rect l="l" t="t" r="r" b="b"/>
                <a:pathLst>
                  <a:path w="2570" h="2752" extrusionOk="0">
                    <a:moveTo>
                      <a:pt x="1695" y="0"/>
                    </a:moveTo>
                    <a:cubicBezTo>
                      <a:pt x="1170" y="0"/>
                      <a:pt x="764" y="451"/>
                      <a:pt x="434" y="912"/>
                    </a:cubicBezTo>
                    <a:cubicBezTo>
                      <a:pt x="100" y="1380"/>
                      <a:pt x="1" y="1969"/>
                      <a:pt x="179" y="2259"/>
                    </a:cubicBezTo>
                    <a:cubicBezTo>
                      <a:pt x="345" y="2529"/>
                      <a:pt x="727" y="2751"/>
                      <a:pt x="1021" y="2751"/>
                    </a:cubicBezTo>
                    <a:cubicBezTo>
                      <a:pt x="1041" y="2751"/>
                      <a:pt x="1060" y="2750"/>
                      <a:pt x="1079" y="2748"/>
                    </a:cubicBezTo>
                    <a:cubicBezTo>
                      <a:pt x="1079" y="2748"/>
                      <a:pt x="1279" y="2726"/>
                      <a:pt x="1635" y="2481"/>
                    </a:cubicBezTo>
                    <a:cubicBezTo>
                      <a:pt x="1981" y="2247"/>
                      <a:pt x="2003" y="2081"/>
                      <a:pt x="2102" y="1780"/>
                    </a:cubicBezTo>
                    <a:cubicBezTo>
                      <a:pt x="2214" y="1480"/>
                      <a:pt x="2470" y="1080"/>
                      <a:pt x="2525" y="712"/>
                    </a:cubicBezTo>
                    <a:cubicBezTo>
                      <a:pt x="2570" y="346"/>
                      <a:pt x="2247" y="12"/>
                      <a:pt x="1714" y="0"/>
                    </a:cubicBezTo>
                    <a:cubicBezTo>
                      <a:pt x="1707" y="0"/>
                      <a:pt x="1701" y="0"/>
                      <a:pt x="169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56" name="Google Shape;3556;p8"/>
              <p:cNvSpPr/>
              <p:nvPr/>
            </p:nvSpPr>
            <p:spPr>
              <a:xfrm>
                <a:off x="1012830" y="2262377"/>
                <a:ext cx="64437" cy="68205"/>
              </a:xfrm>
              <a:custGeom>
                <a:avLst/>
                <a:gdLst/>
                <a:ahLst/>
                <a:cxnLst/>
                <a:rect l="l" t="t" r="r" b="b"/>
                <a:pathLst>
                  <a:path w="1847" h="1955" extrusionOk="0">
                    <a:moveTo>
                      <a:pt x="1617" y="0"/>
                    </a:moveTo>
                    <a:cubicBezTo>
                      <a:pt x="1092" y="0"/>
                      <a:pt x="686" y="451"/>
                      <a:pt x="356" y="912"/>
                    </a:cubicBezTo>
                    <a:cubicBezTo>
                      <a:pt x="111" y="1246"/>
                      <a:pt x="0" y="1646"/>
                      <a:pt x="12" y="1947"/>
                    </a:cubicBezTo>
                    <a:cubicBezTo>
                      <a:pt x="36" y="1952"/>
                      <a:pt x="61" y="1954"/>
                      <a:pt x="86" y="1954"/>
                    </a:cubicBezTo>
                    <a:cubicBezTo>
                      <a:pt x="175" y="1954"/>
                      <a:pt x="267" y="1926"/>
                      <a:pt x="345" y="1891"/>
                    </a:cubicBezTo>
                    <a:cubicBezTo>
                      <a:pt x="579" y="1769"/>
                      <a:pt x="779" y="1569"/>
                      <a:pt x="946" y="1369"/>
                    </a:cubicBezTo>
                    <a:cubicBezTo>
                      <a:pt x="1135" y="1146"/>
                      <a:pt x="1280" y="912"/>
                      <a:pt x="1435" y="679"/>
                    </a:cubicBezTo>
                    <a:cubicBezTo>
                      <a:pt x="1513" y="546"/>
                      <a:pt x="1591" y="423"/>
                      <a:pt x="1669" y="301"/>
                    </a:cubicBezTo>
                    <a:cubicBezTo>
                      <a:pt x="1725" y="212"/>
                      <a:pt x="1791" y="123"/>
                      <a:pt x="1847" y="23"/>
                    </a:cubicBezTo>
                    <a:cubicBezTo>
                      <a:pt x="1780" y="12"/>
                      <a:pt x="1713" y="0"/>
                      <a:pt x="1636" y="0"/>
                    </a:cubicBezTo>
                    <a:cubicBezTo>
                      <a:pt x="1629" y="0"/>
                      <a:pt x="1623" y="0"/>
                      <a:pt x="161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57" name="Google Shape;3557;p8"/>
              <p:cNvSpPr/>
              <p:nvPr/>
            </p:nvSpPr>
            <p:spPr>
              <a:xfrm>
                <a:off x="1041159" y="2282193"/>
                <a:ext cx="16711" cy="40749"/>
              </a:xfrm>
              <a:custGeom>
                <a:avLst/>
                <a:gdLst/>
                <a:ahLst/>
                <a:cxnLst/>
                <a:rect l="l" t="t" r="r" b="b"/>
                <a:pathLst>
                  <a:path w="479" h="1168" extrusionOk="0">
                    <a:moveTo>
                      <a:pt x="90" y="0"/>
                    </a:moveTo>
                    <a:cubicBezTo>
                      <a:pt x="45" y="211"/>
                      <a:pt x="1" y="433"/>
                      <a:pt x="45" y="656"/>
                    </a:cubicBezTo>
                    <a:cubicBezTo>
                      <a:pt x="67" y="756"/>
                      <a:pt x="112" y="868"/>
                      <a:pt x="189" y="957"/>
                    </a:cubicBezTo>
                    <a:cubicBezTo>
                      <a:pt x="256" y="1034"/>
                      <a:pt x="345" y="1112"/>
                      <a:pt x="445" y="1167"/>
                    </a:cubicBezTo>
                    <a:lnTo>
                      <a:pt x="478" y="1112"/>
                    </a:lnTo>
                    <a:cubicBezTo>
                      <a:pt x="379" y="1056"/>
                      <a:pt x="290" y="1001"/>
                      <a:pt x="223" y="923"/>
                    </a:cubicBezTo>
                    <a:cubicBezTo>
                      <a:pt x="156" y="845"/>
                      <a:pt x="100" y="745"/>
                      <a:pt x="78" y="645"/>
                    </a:cubicBezTo>
                    <a:cubicBezTo>
                      <a:pt x="23" y="433"/>
                      <a:pt x="56" y="211"/>
                      <a:pt x="9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58" name="Google Shape;3558;p8"/>
              <p:cNvSpPr/>
              <p:nvPr/>
            </p:nvSpPr>
            <p:spPr>
              <a:xfrm>
                <a:off x="1030309" y="2309336"/>
                <a:ext cx="21770" cy="38446"/>
              </a:xfrm>
              <a:custGeom>
                <a:avLst/>
                <a:gdLst/>
                <a:ahLst/>
                <a:cxnLst/>
                <a:rect l="l" t="t" r="r" b="b"/>
                <a:pathLst>
                  <a:path w="624" h="1102" extrusionOk="0">
                    <a:moveTo>
                      <a:pt x="11" y="1"/>
                    </a:moveTo>
                    <a:cubicBezTo>
                      <a:pt x="0" y="112"/>
                      <a:pt x="22" y="212"/>
                      <a:pt x="55" y="312"/>
                    </a:cubicBezTo>
                    <a:cubicBezTo>
                      <a:pt x="67" y="357"/>
                      <a:pt x="89" y="412"/>
                      <a:pt x="122" y="456"/>
                    </a:cubicBezTo>
                    <a:cubicBezTo>
                      <a:pt x="144" y="501"/>
                      <a:pt x="178" y="545"/>
                      <a:pt x="211" y="579"/>
                    </a:cubicBezTo>
                    <a:cubicBezTo>
                      <a:pt x="267" y="668"/>
                      <a:pt x="334" y="745"/>
                      <a:pt x="389" y="834"/>
                    </a:cubicBezTo>
                    <a:cubicBezTo>
                      <a:pt x="445" y="923"/>
                      <a:pt x="500" y="1012"/>
                      <a:pt x="545" y="1101"/>
                    </a:cubicBezTo>
                    <a:lnTo>
                      <a:pt x="623" y="1057"/>
                    </a:lnTo>
                    <a:cubicBezTo>
                      <a:pt x="567" y="968"/>
                      <a:pt x="512" y="879"/>
                      <a:pt x="445" y="790"/>
                    </a:cubicBezTo>
                    <a:cubicBezTo>
                      <a:pt x="389" y="712"/>
                      <a:pt x="312" y="634"/>
                      <a:pt x="245" y="557"/>
                    </a:cubicBezTo>
                    <a:cubicBezTo>
                      <a:pt x="211" y="512"/>
                      <a:pt x="178" y="478"/>
                      <a:pt x="144" y="434"/>
                    </a:cubicBezTo>
                    <a:lnTo>
                      <a:pt x="78" y="300"/>
                    </a:lnTo>
                    <a:cubicBezTo>
                      <a:pt x="33" y="212"/>
                      <a:pt x="11" y="112"/>
                      <a:pt x="1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59" name="Google Shape;3559;p8"/>
              <p:cNvSpPr/>
              <p:nvPr/>
            </p:nvSpPr>
            <p:spPr>
              <a:xfrm>
                <a:off x="1059022" y="2282542"/>
                <a:ext cx="17095" cy="23724"/>
              </a:xfrm>
              <a:custGeom>
                <a:avLst/>
                <a:gdLst/>
                <a:ahLst/>
                <a:cxnLst/>
                <a:rect l="l" t="t" r="r" b="b"/>
                <a:pathLst>
                  <a:path w="490" h="680" extrusionOk="0">
                    <a:moveTo>
                      <a:pt x="467" y="1"/>
                    </a:moveTo>
                    <a:lnTo>
                      <a:pt x="467" y="1"/>
                    </a:lnTo>
                    <a:cubicBezTo>
                      <a:pt x="490" y="68"/>
                      <a:pt x="445" y="134"/>
                      <a:pt x="411" y="190"/>
                    </a:cubicBezTo>
                    <a:lnTo>
                      <a:pt x="300" y="368"/>
                    </a:lnTo>
                    <a:cubicBezTo>
                      <a:pt x="256" y="423"/>
                      <a:pt x="223" y="490"/>
                      <a:pt x="178" y="535"/>
                    </a:cubicBezTo>
                    <a:cubicBezTo>
                      <a:pt x="144" y="557"/>
                      <a:pt x="122" y="568"/>
                      <a:pt x="89" y="591"/>
                    </a:cubicBezTo>
                    <a:cubicBezTo>
                      <a:pt x="67" y="601"/>
                      <a:pt x="22" y="624"/>
                      <a:pt x="0" y="668"/>
                    </a:cubicBezTo>
                    <a:lnTo>
                      <a:pt x="45" y="680"/>
                    </a:lnTo>
                    <a:cubicBezTo>
                      <a:pt x="67" y="635"/>
                      <a:pt x="156" y="613"/>
                      <a:pt x="200" y="557"/>
                    </a:cubicBezTo>
                    <a:cubicBezTo>
                      <a:pt x="245" y="502"/>
                      <a:pt x="278" y="446"/>
                      <a:pt x="312" y="379"/>
                    </a:cubicBezTo>
                    <a:lnTo>
                      <a:pt x="423" y="201"/>
                    </a:lnTo>
                    <a:cubicBezTo>
                      <a:pt x="456" y="134"/>
                      <a:pt x="490" y="68"/>
                      <a:pt x="46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60" name="Google Shape;3560;p8"/>
              <p:cNvSpPr/>
              <p:nvPr/>
            </p:nvSpPr>
            <p:spPr>
              <a:xfrm>
                <a:off x="1051242" y="2300789"/>
                <a:ext cx="35341" cy="4350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47" extrusionOk="0">
                    <a:moveTo>
                      <a:pt x="1012" y="1"/>
                    </a:moveTo>
                    <a:lnTo>
                      <a:pt x="612" y="701"/>
                    </a:lnTo>
                    <a:cubicBezTo>
                      <a:pt x="568" y="757"/>
                      <a:pt x="545" y="824"/>
                      <a:pt x="501" y="879"/>
                    </a:cubicBezTo>
                    <a:cubicBezTo>
                      <a:pt x="468" y="924"/>
                      <a:pt x="423" y="968"/>
                      <a:pt x="367" y="990"/>
                    </a:cubicBezTo>
                    <a:lnTo>
                      <a:pt x="1" y="1158"/>
                    </a:lnTo>
                    <a:lnTo>
                      <a:pt x="34" y="1247"/>
                    </a:lnTo>
                    <a:lnTo>
                      <a:pt x="401" y="1057"/>
                    </a:lnTo>
                    <a:cubicBezTo>
                      <a:pt x="456" y="1024"/>
                      <a:pt x="523" y="968"/>
                      <a:pt x="557" y="901"/>
                    </a:cubicBezTo>
                    <a:cubicBezTo>
                      <a:pt x="590" y="846"/>
                      <a:pt x="612" y="790"/>
                      <a:pt x="646" y="723"/>
                    </a:cubicBezTo>
                    <a:lnTo>
                      <a:pt x="1012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61" name="Google Shape;3561;p8"/>
              <p:cNvSpPr/>
              <p:nvPr/>
            </p:nvSpPr>
            <p:spPr>
              <a:xfrm>
                <a:off x="1041159" y="2364809"/>
                <a:ext cx="112931" cy="80695"/>
              </a:xfrm>
              <a:custGeom>
                <a:avLst/>
                <a:gdLst/>
                <a:ahLst/>
                <a:cxnLst/>
                <a:rect l="l" t="t" r="r" b="b"/>
                <a:pathLst>
                  <a:path w="3237" h="2313" extrusionOk="0">
                    <a:moveTo>
                      <a:pt x="2654" y="1"/>
                    </a:moveTo>
                    <a:cubicBezTo>
                      <a:pt x="2450" y="1"/>
                      <a:pt x="1099" y="714"/>
                      <a:pt x="790" y="946"/>
                    </a:cubicBezTo>
                    <a:cubicBezTo>
                      <a:pt x="478" y="1169"/>
                      <a:pt x="211" y="1402"/>
                      <a:pt x="156" y="1569"/>
                    </a:cubicBezTo>
                    <a:cubicBezTo>
                      <a:pt x="156" y="1569"/>
                      <a:pt x="1" y="1758"/>
                      <a:pt x="223" y="1992"/>
                    </a:cubicBezTo>
                    <a:cubicBezTo>
                      <a:pt x="392" y="2178"/>
                      <a:pt x="786" y="2312"/>
                      <a:pt x="1170" y="2312"/>
                    </a:cubicBezTo>
                    <a:cubicBezTo>
                      <a:pt x="1291" y="2312"/>
                      <a:pt x="1412" y="2299"/>
                      <a:pt x="1524" y="2270"/>
                    </a:cubicBezTo>
                    <a:cubicBezTo>
                      <a:pt x="1980" y="2148"/>
                      <a:pt x="2581" y="2192"/>
                      <a:pt x="2836" y="1725"/>
                    </a:cubicBezTo>
                    <a:cubicBezTo>
                      <a:pt x="3103" y="1269"/>
                      <a:pt x="3237" y="969"/>
                      <a:pt x="3125" y="546"/>
                    </a:cubicBezTo>
                    <a:cubicBezTo>
                      <a:pt x="3014" y="134"/>
                      <a:pt x="2848" y="12"/>
                      <a:pt x="2658" y="1"/>
                    </a:cubicBezTo>
                    <a:cubicBezTo>
                      <a:pt x="2657" y="1"/>
                      <a:pt x="2656" y="1"/>
                      <a:pt x="265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62" name="Google Shape;3562;p8"/>
              <p:cNvSpPr/>
              <p:nvPr/>
            </p:nvSpPr>
            <p:spPr>
              <a:xfrm>
                <a:off x="1071442" y="2364809"/>
                <a:ext cx="79543" cy="39004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1118" extrusionOk="0">
                    <a:moveTo>
                      <a:pt x="1786" y="1"/>
                    </a:moveTo>
                    <a:cubicBezTo>
                      <a:pt x="1592" y="1"/>
                      <a:pt x="408" y="626"/>
                      <a:pt x="0" y="890"/>
                    </a:cubicBezTo>
                    <a:cubicBezTo>
                      <a:pt x="33" y="913"/>
                      <a:pt x="67" y="935"/>
                      <a:pt x="111" y="957"/>
                    </a:cubicBezTo>
                    <a:cubicBezTo>
                      <a:pt x="302" y="1062"/>
                      <a:pt x="516" y="1118"/>
                      <a:pt x="734" y="1118"/>
                    </a:cubicBezTo>
                    <a:cubicBezTo>
                      <a:pt x="771" y="1118"/>
                      <a:pt x="808" y="1116"/>
                      <a:pt x="845" y="1113"/>
                    </a:cubicBezTo>
                    <a:cubicBezTo>
                      <a:pt x="1101" y="1091"/>
                      <a:pt x="1345" y="979"/>
                      <a:pt x="1579" y="868"/>
                    </a:cubicBezTo>
                    <a:cubicBezTo>
                      <a:pt x="1701" y="813"/>
                      <a:pt x="1813" y="757"/>
                      <a:pt x="1946" y="712"/>
                    </a:cubicBezTo>
                    <a:cubicBezTo>
                      <a:pt x="2057" y="668"/>
                      <a:pt x="2168" y="646"/>
                      <a:pt x="2280" y="624"/>
                    </a:cubicBezTo>
                    <a:cubicBezTo>
                      <a:pt x="2269" y="601"/>
                      <a:pt x="2269" y="579"/>
                      <a:pt x="2257" y="546"/>
                    </a:cubicBezTo>
                    <a:cubicBezTo>
                      <a:pt x="2146" y="134"/>
                      <a:pt x="1980" y="12"/>
                      <a:pt x="1790" y="1"/>
                    </a:cubicBezTo>
                    <a:cubicBezTo>
                      <a:pt x="1789" y="1"/>
                      <a:pt x="1787" y="1"/>
                      <a:pt x="1786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63" name="Google Shape;3563;p8"/>
              <p:cNvSpPr/>
              <p:nvPr/>
            </p:nvSpPr>
            <p:spPr>
              <a:xfrm>
                <a:off x="1048521" y="2417211"/>
                <a:ext cx="39597" cy="19049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546" extrusionOk="0">
                    <a:moveTo>
                      <a:pt x="34" y="1"/>
                    </a:moveTo>
                    <a:lnTo>
                      <a:pt x="34" y="1"/>
                    </a:lnTo>
                    <a:cubicBezTo>
                      <a:pt x="0" y="67"/>
                      <a:pt x="23" y="122"/>
                      <a:pt x="45" y="179"/>
                    </a:cubicBezTo>
                    <a:cubicBezTo>
                      <a:pt x="79" y="234"/>
                      <a:pt x="123" y="278"/>
                      <a:pt x="168" y="312"/>
                    </a:cubicBezTo>
                    <a:cubicBezTo>
                      <a:pt x="267" y="389"/>
                      <a:pt x="390" y="412"/>
                      <a:pt x="501" y="423"/>
                    </a:cubicBezTo>
                    <a:cubicBezTo>
                      <a:pt x="613" y="434"/>
                      <a:pt x="724" y="434"/>
                      <a:pt x="835" y="445"/>
                    </a:cubicBezTo>
                    <a:cubicBezTo>
                      <a:pt x="890" y="456"/>
                      <a:pt x="946" y="456"/>
                      <a:pt x="1001" y="478"/>
                    </a:cubicBezTo>
                    <a:cubicBezTo>
                      <a:pt x="1035" y="490"/>
                      <a:pt x="1058" y="490"/>
                      <a:pt x="1080" y="512"/>
                    </a:cubicBezTo>
                    <a:cubicBezTo>
                      <a:pt x="1090" y="512"/>
                      <a:pt x="1113" y="523"/>
                      <a:pt x="1124" y="523"/>
                    </a:cubicBezTo>
                    <a:cubicBezTo>
                      <a:pt x="1113" y="512"/>
                      <a:pt x="1102" y="512"/>
                      <a:pt x="1090" y="501"/>
                    </a:cubicBezTo>
                    <a:cubicBezTo>
                      <a:pt x="1058" y="490"/>
                      <a:pt x="1035" y="478"/>
                      <a:pt x="1013" y="468"/>
                    </a:cubicBezTo>
                    <a:cubicBezTo>
                      <a:pt x="957" y="445"/>
                      <a:pt x="902" y="434"/>
                      <a:pt x="846" y="423"/>
                    </a:cubicBezTo>
                    <a:cubicBezTo>
                      <a:pt x="735" y="401"/>
                      <a:pt x="623" y="401"/>
                      <a:pt x="512" y="379"/>
                    </a:cubicBezTo>
                    <a:cubicBezTo>
                      <a:pt x="401" y="357"/>
                      <a:pt x="290" y="323"/>
                      <a:pt x="212" y="256"/>
                    </a:cubicBezTo>
                    <a:cubicBezTo>
                      <a:pt x="178" y="223"/>
                      <a:pt x="145" y="189"/>
                      <a:pt x="123" y="145"/>
                    </a:cubicBezTo>
                    <a:cubicBezTo>
                      <a:pt x="101" y="100"/>
                      <a:pt x="101" y="45"/>
                      <a:pt x="123" y="11"/>
                    </a:cubicBezTo>
                    <a:lnTo>
                      <a:pt x="34" y="1"/>
                    </a:lnTo>
                    <a:close/>
                    <a:moveTo>
                      <a:pt x="1124" y="523"/>
                    </a:moveTo>
                    <a:cubicBezTo>
                      <a:pt x="1124" y="534"/>
                      <a:pt x="1135" y="534"/>
                      <a:pt x="1135" y="545"/>
                    </a:cubicBezTo>
                    <a:cubicBezTo>
                      <a:pt x="1135" y="534"/>
                      <a:pt x="1124" y="523"/>
                      <a:pt x="1124" y="523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64" name="Google Shape;3564;p8"/>
              <p:cNvSpPr/>
              <p:nvPr/>
            </p:nvSpPr>
            <p:spPr>
              <a:xfrm>
                <a:off x="1058220" y="2393173"/>
                <a:ext cx="30701" cy="22119"/>
              </a:xfrm>
              <a:custGeom>
                <a:avLst/>
                <a:gdLst/>
                <a:ahLst/>
                <a:cxnLst/>
                <a:rect l="l" t="t" r="r" b="b"/>
                <a:pathLst>
                  <a:path w="880" h="634" extrusionOk="0">
                    <a:moveTo>
                      <a:pt x="879" y="0"/>
                    </a:moveTo>
                    <a:lnTo>
                      <a:pt x="657" y="111"/>
                    </a:lnTo>
                    <a:cubicBezTo>
                      <a:pt x="579" y="156"/>
                      <a:pt x="513" y="189"/>
                      <a:pt x="434" y="233"/>
                    </a:cubicBezTo>
                    <a:cubicBezTo>
                      <a:pt x="357" y="267"/>
                      <a:pt x="290" y="334"/>
                      <a:pt x="234" y="389"/>
                    </a:cubicBezTo>
                    <a:lnTo>
                      <a:pt x="1" y="623"/>
                    </a:lnTo>
                    <a:lnTo>
                      <a:pt x="134" y="634"/>
                    </a:lnTo>
                    <a:lnTo>
                      <a:pt x="290" y="445"/>
                    </a:lnTo>
                    <a:cubicBezTo>
                      <a:pt x="345" y="378"/>
                      <a:pt x="390" y="311"/>
                      <a:pt x="457" y="278"/>
                    </a:cubicBezTo>
                    <a:cubicBezTo>
                      <a:pt x="523" y="222"/>
                      <a:pt x="602" y="178"/>
                      <a:pt x="668" y="133"/>
                    </a:cubicBezTo>
                    <a:lnTo>
                      <a:pt x="879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65" name="Google Shape;3565;p8"/>
              <p:cNvSpPr/>
              <p:nvPr/>
            </p:nvSpPr>
            <p:spPr>
              <a:xfrm>
                <a:off x="1069489" y="2412152"/>
                <a:ext cx="41167" cy="22154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635" extrusionOk="0">
                    <a:moveTo>
                      <a:pt x="89" y="1"/>
                    </a:moveTo>
                    <a:lnTo>
                      <a:pt x="0" y="45"/>
                    </a:lnTo>
                    <a:cubicBezTo>
                      <a:pt x="67" y="156"/>
                      <a:pt x="167" y="223"/>
                      <a:pt x="267" y="279"/>
                    </a:cubicBezTo>
                    <a:cubicBezTo>
                      <a:pt x="356" y="334"/>
                      <a:pt x="457" y="379"/>
                      <a:pt x="556" y="423"/>
                    </a:cubicBezTo>
                    <a:cubicBezTo>
                      <a:pt x="756" y="502"/>
                      <a:pt x="968" y="568"/>
                      <a:pt x="1179" y="635"/>
                    </a:cubicBezTo>
                    <a:cubicBezTo>
                      <a:pt x="979" y="557"/>
                      <a:pt x="768" y="479"/>
                      <a:pt x="578" y="379"/>
                    </a:cubicBezTo>
                    <a:cubicBezTo>
                      <a:pt x="479" y="334"/>
                      <a:pt x="390" y="279"/>
                      <a:pt x="301" y="212"/>
                    </a:cubicBezTo>
                    <a:cubicBezTo>
                      <a:pt x="212" y="156"/>
                      <a:pt x="134" y="90"/>
                      <a:pt x="8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66" name="Google Shape;3566;p8"/>
              <p:cNvSpPr/>
              <p:nvPr/>
            </p:nvSpPr>
            <p:spPr>
              <a:xfrm>
                <a:off x="1084979" y="2379567"/>
                <a:ext cx="30736" cy="31852"/>
              </a:xfrm>
              <a:custGeom>
                <a:avLst/>
                <a:gdLst/>
                <a:ahLst/>
                <a:cxnLst/>
                <a:rect l="l" t="t" r="r" b="b"/>
                <a:pathLst>
                  <a:path w="881" h="913" extrusionOk="0">
                    <a:moveTo>
                      <a:pt x="880" y="0"/>
                    </a:moveTo>
                    <a:lnTo>
                      <a:pt x="880" y="0"/>
                    </a:lnTo>
                    <a:cubicBezTo>
                      <a:pt x="846" y="101"/>
                      <a:pt x="769" y="178"/>
                      <a:pt x="691" y="245"/>
                    </a:cubicBezTo>
                    <a:cubicBezTo>
                      <a:pt x="613" y="312"/>
                      <a:pt x="524" y="378"/>
                      <a:pt x="435" y="435"/>
                    </a:cubicBezTo>
                    <a:cubicBezTo>
                      <a:pt x="357" y="501"/>
                      <a:pt x="268" y="579"/>
                      <a:pt x="201" y="657"/>
                    </a:cubicBezTo>
                    <a:cubicBezTo>
                      <a:pt x="168" y="690"/>
                      <a:pt x="124" y="734"/>
                      <a:pt x="101" y="779"/>
                    </a:cubicBezTo>
                    <a:cubicBezTo>
                      <a:pt x="79" y="801"/>
                      <a:pt x="68" y="823"/>
                      <a:pt x="45" y="846"/>
                    </a:cubicBezTo>
                    <a:lnTo>
                      <a:pt x="35" y="868"/>
                    </a:lnTo>
                    <a:cubicBezTo>
                      <a:pt x="35" y="868"/>
                      <a:pt x="1" y="902"/>
                      <a:pt x="1" y="912"/>
                    </a:cubicBezTo>
                    <a:lnTo>
                      <a:pt x="79" y="912"/>
                    </a:lnTo>
                    <a:lnTo>
                      <a:pt x="101" y="879"/>
                    </a:lnTo>
                    <a:cubicBezTo>
                      <a:pt x="112" y="857"/>
                      <a:pt x="124" y="835"/>
                      <a:pt x="146" y="813"/>
                    </a:cubicBezTo>
                    <a:cubicBezTo>
                      <a:pt x="168" y="768"/>
                      <a:pt x="201" y="724"/>
                      <a:pt x="235" y="690"/>
                    </a:cubicBezTo>
                    <a:cubicBezTo>
                      <a:pt x="302" y="601"/>
                      <a:pt x="379" y="534"/>
                      <a:pt x="457" y="467"/>
                    </a:cubicBezTo>
                    <a:cubicBezTo>
                      <a:pt x="535" y="401"/>
                      <a:pt x="624" y="334"/>
                      <a:pt x="702" y="257"/>
                    </a:cubicBezTo>
                    <a:cubicBezTo>
                      <a:pt x="779" y="190"/>
                      <a:pt x="846" y="101"/>
                      <a:pt x="88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67" name="Google Shape;3567;p8"/>
              <p:cNvSpPr/>
              <p:nvPr/>
            </p:nvSpPr>
            <p:spPr>
              <a:xfrm>
                <a:off x="1102842" y="2411001"/>
                <a:ext cx="35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68" name="Google Shape;3568;p8"/>
              <p:cNvSpPr/>
              <p:nvPr/>
            </p:nvSpPr>
            <p:spPr>
              <a:xfrm>
                <a:off x="1102074" y="2410617"/>
                <a:ext cx="26828" cy="13606"/>
              </a:xfrm>
              <a:custGeom>
                <a:avLst/>
                <a:gdLst/>
                <a:ahLst/>
                <a:cxnLst/>
                <a:rect l="l" t="t" r="r" b="b"/>
                <a:pathLst>
                  <a:path w="769" h="390" extrusionOk="0">
                    <a:moveTo>
                      <a:pt x="67" y="0"/>
                    </a:moveTo>
                    <a:lnTo>
                      <a:pt x="23" y="12"/>
                    </a:lnTo>
                    <a:lnTo>
                      <a:pt x="0" y="22"/>
                    </a:lnTo>
                    <a:cubicBezTo>
                      <a:pt x="45" y="78"/>
                      <a:pt x="134" y="123"/>
                      <a:pt x="201" y="156"/>
                    </a:cubicBezTo>
                    <a:lnTo>
                      <a:pt x="390" y="234"/>
                    </a:lnTo>
                    <a:lnTo>
                      <a:pt x="579" y="323"/>
                    </a:lnTo>
                    <a:cubicBezTo>
                      <a:pt x="635" y="345"/>
                      <a:pt x="701" y="390"/>
                      <a:pt x="768" y="390"/>
                    </a:cubicBezTo>
                    <a:cubicBezTo>
                      <a:pt x="701" y="378"/>
                      <a:pt x="645" y="345"/>
                      <a:pt x="579" y="311"/>
                    </a:cubicBezTo>
                    <a:lnTo>
                      <a:pt x="401" y="212"/>
                    </a:lnTo>
                    <a:lnTo>
                      <a:pt x="212" y="123"/>
                    </a:lnTo>
                    <a:cubicBezTo>
                      <a:pt x="156" y="89"/>
                      <a:pt x="112" y="56"/>
                      <a:pt x="67" y="22"/>
                    </a:cubicBez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69" name="Google Shape;3569;p8"/>
              <p:cNvSpPr/>
              <p:nvPr/>
            </p:nvSpPr>
            <p:spPr>
              <a:xfrm>
                <a:off x="1194808" y="2226860"/>
                <a:ext cx="83870" cy="86242"/>
              </a:xfrm>
              <a:custGeom>
                <a:avLst/>
                <a:gdLst/>
                <a:ahLst/>
                <a:cxnLst/>
                <a:rect l="l" t="t" r="r" b="b"/>
                <a:pathLst>
                  <a:path w="2404" h="2472" extrusionOk="0">
                    <a:moveTo>
                      <a:pt x="1546" y="1"/>
                    </a:moveTo>
                    <a:cubicBezTo>
                      <a:pt x="1081" y="1"/>
                      <a:pt x="822" y="483"/>
                      <a:pt x="624" y="818"/>
                    </a:cubicBezTo>
                    <a:cubicBezTo>
                      <a:pt x="412" y="1163"/>
                      <a:pt x="112" y="1453"/>
                      <a:pt x="1" y="1675"/>
                    </a:cubicBezTo>
                    <a:lnTo>
                      <a:pt x="212" y="1631"/>
                    </a:lnTo>
                    <a:cubicBezTo>
                      <a:pt x="212" y="1631"/>
                      <a:pt x="256" y="1641"/>
                      <a:pt x="312" y="1708"/>
                    </a:cubicBezTo>
                    <a:cubicBezTo>
                      <a:pt x="357" y="1775"/>
                      <a:pt x="246" y="1797"/>
                      <a:pt x="568" y="2231"/>
                    </a:cubicBezTo>
                    <a:cubicBezTo>
                      <a:pt x="697" y="2405"/>
                      <a:pt x="888" y="2472"/>
                      <a:pt x="1092" y="2472"/>
                    </a:cubicBezTo>
                    <a:cubicBezTo>
                      <a:pt x="1396" y="2472"/>
                      <a:pt x="1730" y="2324"/>
                      <a:pt x="1936" y="2164"/>
                    </a:cubicBezTo>
                    <a:cubicBezTo>
                      <a:pt x="2292" y="1897"/>
                      <a:pt x="2403" y="1419"/>
                      <a:pt x="2381" y="863"/>
                    </a:cubicBezTo>
                    <a:cubicBezTo>
                      <a:pt x="2359" y="318"/>
                      <a:pt x="2147" y="62"/>
                      <a:pt x="1635" y="7"/>
                    </a:cubicBezTo>
                    <a:cubicBezTo>
                      <a:pt x="1605" y="3"/>
                      <a:pt x="1575" y="1"/>
                      <a:pt x="154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70" name="Google Shape;3570;p8"/>
              <p:cNvSpPr/>
              <p:nvPr/>
            </p:nvSpPr>
            <p:spPr>
              <a:xfrm>
                <a:off x="1210333" y="2226860"/>
                <a:ext cx="66007" cy="41202"/>
              </a:xfrm>
              <a:custGeom>
                <a:avLst/>
                <a:gdLst/>
                <a:ahLst/>
                <a:cxnLst/>
                <a:rect l="l" t="t" r="r" b="b"/>
                <a:pathLst>
                  <a:path w="1892" h="1181" extrusionOk="0">
                    <a:moveTo>
                      <a:pt x="1101" y="1"/>
                    </a:moveTo>
                    <a:cubicBezTo>
                      <a:pt x="636" y="1"/>
                      <a:pt x="377" y="483"/>
                      <a:pt x="179" y="818"/>
                    </a:cubicBezTo>
                    <a:cubicBezTo>
                      <a:pt x="123" y="907"/>
                      <a:pt x="68" y="985"/>
                      <a:pt x="1" y="1074"/>
                    </a:cubicBezTo>
                    <a:cubicBezTo>
                      <a:pt x="123" y="1141"/>
                      <a:pt x="301" y="1163"/>
                      <a:pt x="412" y="1174"/>
                    </a:cubicBezTo>
                    <a:cubicBezTo>
                      <a:pt x="461" y="1179"/>
                      <a:pt x="511" y="1181"/>
                      <a:pt x="562" y="1181"/>
                    </a:cubicBezTo>
                    <a:cubicBezTo>
                      <a:pt x="763" y="1181"/>
                      <a:pt x="971" y="1146"/>
                      <a:pt x="1158" y="1074"/>
                    </a:cubicBezTo>
                    <a:cubicBezTo>
                      <a:pt x="1435" y="974"/>
                      <a:pt x="1702" y="774"/>
                      <a:pt x="1892" y="541"/>
                    </a:cubicBezTo>
                    <a:cubicBezTo>
                      <a:pt x="1803" y="207"/>
                      <a:pt x="1580" y="40"/>
                      <a:pt x="1190" y="7"/>
                    </a:cubicBezTo>
                    <a:cubicBezTo>
                      <a:pt x="1160" y="3"/>
                      <a:pt x="1130" y="1"/>
                      <a:pt x="1101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71" name="Google Shape;3571;p8"/>
              <p:cNvSpPr/>
              <p:nvPr/>
            </p:nvSpPr>
            <p:spPr>
              <a:xfrm>
                <a:off x="1213438" y="2282961"/>
                <a:ext cx="31852" cy="16606"/>
              </a:xfrm>
              <a:custGeom>
                <a:avLst/>
                <a:gdLst/>
                <a:ahLst/>
                <a:cxnLst/>
                <a:rect l="l" t="t" r="r" b="b"/>
                <a:pathLst>
                  <a:path w="913" h="476" extrusionOk="0">
                    <a:moveTo>
                      <a:pt x="90" y="0"/>
                    </a:moveTo>
                    <a:lnTo>
                      <a:pt x="1" y="23"/>
                    </a:lnTo>
                    <a:cubicBezTo>
                      <a:pt x="34" y="122"/>
                      <a:pt x="112" y="189"/>
                      <a:pt x="189" y="233"/>
                    </a:cubicBezTo>
                    <a:cubicBezTo>
                      <a:pt x="256" y="278"/>
                      <a:pt x="334" y="322"/>
                      <a:pt x="423" y="356"/>
                    </a:cubicBezTo>
                    <a:cubicBezTo>
                      <a:pt x="501" y="389"/>
                      <a:pt x="579" y="411"/>
                      <a:pt x="668" y="434"/>
                    </a:cubicBezTo>
                    <a:cubicBezTo>
                      <a:pt x="713" y="445"/>
                      <a:pt x="746" y="445"/>
                      <a:pt x="790" y="456"/>
                    </a:cubicBezTo>
                    <a:lnTo>
                      <a:pt x="857" y="467"/>
                    </a:lnTo>
                    <a:lnTo>
                      <a:pt x="790" y="445"/>
                    </a:lnTo>
                    <a:cubicBezTo>
                      <a:pt x="757" y="434"/>
                      <a:pt x="713" y="423"/>
                      <a:pt x="668" y="411"/>
                    </a:cubicBezTo>
                    <a:lnTo>
                      <a:pt x="434" y="312"/>
                    </a:lnTo>
                    <a:cubicBezTo>
                      <a:pt x="367" y="267"/>
                      <a:pt x="290" y="223"/>
                      <a:pt x="223" y="178"/>
                    </a:cubicBezTo>
                    <a:cubicBezTo>
                      <a:pt x="167" y="122"/>
                      <a:pt x="100" y="67"/>
                      <a:pt x="90" y="0"/>
                    </a:cubicBezTo>
                    <a:close/>
                    <a:moveTo>
                      <a:pt x="913" y="467"/>
                    </a:moveTo>
                    <a:lnTo>
                      <a:pt x="913" y="467"/>
                    </a:lnTo>
                    <a:cubicBezTo>
                      <a:pt x="913" y="469"/>
                      <a:pt x="912" y="471"/>
                      <a:pt x="911" y="472"/>
                    </a:cubicBezTo>
                    <a:lnTo>
                      <a:pt x="911" y="472"/>
                    </a:lnTo>
                    <a:cubicBezTo>
                      <a:pt x="912" y="471"/>
                      <a:pt x="913" y="470"/>
                      <a:pt x="913" y="467"/>
                    </a:cubicBezTo>
                    <a:close/>
                    <a:moveTo>
                      <a:pt x="891" y="467"/>
                    </a:moveTo>
                    <a:cubicBezTo>
                      <a:pt x="891" y="473"/>
                      <a:pt x="896" y="475"/>
                      <a:pt x="902" y="475"/>
                    </a:cubicBezTo>
                    <a:cubicBezTo>
                      <a:pt x="906" y="475"/>
                      <a:pt x="909" y="474"/>
                      <a:pt x="911" y="472"/>
                    </a:cubicBezTo>
                    <a:lnTo>
                      <a:pt x="911" y="472"/>
                    </a:lnTo>
                    <a:cubicBezTo>
                      <a:pt x="911" y="472"/>
                      <a:pt x="910" y="472"/>
                      <a:pt x="909" y="472"/>
                    </a:cubicBezTo>
                    <a:cubicBezTo>
                      <a:pt x="905" y="472"/>
                      <a:pt x="898" y="467"/>
                      <a:pt x="891" y="467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72" name="Google Shape;3572;p8"/>
              <p:cNvSpPr/>
              <p:nvPr/>
            </p:nvSpPr>
            <p:spPr>
              <a:xfrm>
                <a:off x="1231685" y="2274797"/>
                <a:ext cx="34155" cy="4082"/>
              </a:xfrm>
              <a:custGeom>
                <a:avLst/>
                <a:gdLst/>
                <a:ahLst/>
                <a:cxnLst/>
                <a:rect l="l" t="t" r="r" b="b"/>
                <a:pathLst>
                  <a:path w="979" h="117" extrusionOk="0">
                    <a:moveTo>
                      <a:pt x="78" y="0"/>
                    </a:moveTo>
                    <a:lnTo>
                      <a:pt x="0" y="89"/>
                    </a:lnTo>
                    <a:cubicBezTo>
                      <a:pt x="57" y="106"/>
                      <a:pt x="144" y="116"/>
                      <a:pt x="217" y="116"/>
                    </a:cubicBezTo>
                    <a:cubicBezTo>
                      <a:pt x="243" y="116"/>
                      <a:pt x="268" y="115"/>
                      <a:pt x="289" y="112"/>
                    </a:cubicBezTo>
                    <a:lnTo>
                      <a:pt x="412" y="89"/>
                    </a:lnTo>
                    <a:lnTo>
                      <a:pt x="523" y="89"/>
                    </a:lnTo>
                    <a:cubicBezTo>
                      <a:pt x="667" y="79"/>
                      <a:pt x="823" y="79"/>
                      <a:pt x="979" y="79"/>
                    </a:cubicBezTo>
                    <a:cubicBezTo>
                      <a:pt x="823" y="67"/>
                      <a:pt x="679" y="45"/>
                      <a:pt x="523" y="34"/>
                    </a:cubicBezTo>
                    <a:lnTo>
                      <a:pt x="289" y="34"/>
                    </a:lnTo>
                    <a:cubicBezTo>
                      <a:pt x="270" y="37"/>
                      <a:pt x="252" y="38"/>
                      <a:pt x="234" y="38"/>
                    </a:cubicBezTo>
                    <a:cubicBezTo>
                      <a:pt x="179" y="38"/>
                      <a:pt x="129" y="26"/>
                      <a:pt x="7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73" name="Google Shape;3573;p8"/>
              <p:cNvSpPr/>
              <p:nvPr/>
            </p:nvSpPr>
            <p:spPr>
              <a:xfrm>
                <a:off x="1218462" y="2239874"/>
                <a:ext cx="19851" cy="4193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1202" extrusionOk="0">
                    <a:moveTo>
                      <a:pt x="569" y="0"/>
                    </a:moveTo>
                    <a:cubicBezTo>
                      <a:pt x="490" y="79"/>
                      <a:pt x="413" y="156"/>
                      <a:pt x="346" y="245"/>
                    </a:cubicBezTo>
                    <a:cubicBezTo>
                      <a:pt x="290" y="346"/>
                      <a:pt x="246" y="457"/>
                      <a:pt x="213" y="556"/>
                    </a:cubicBezTo>
                    <a:lnTo>
                      <a:pt x="1" y="1202"/>
                    </a:lnTo>
                    <a:lnTo>
                      <a:pt x="102" y="1191"/>
                    </a:lnTo>
                    <a:lnTo>
                      <a:pt x="257" y="579"/>
                    </a:lnTo>
                    <a:cubicBezTo>
                      <a:pt x="290" y="467"/>
                      <a:pt x="312" y="356"/>
                      <a:pt x="368" y="267"/>
                    </a:cubicBezTo>
                    <a:cubicBezTo>
                      <a:pt x="424" y="168"/>
                      <a:pt x="490" y="79"/>
                      <a:pt x="56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74" name="Google Shape;3574;p8"/>
              <p:cNvSpPr/>
              <p:nvPr/>
            </p:nvSpPr>
            <p:spPr>
              <a:xfrm>
                <a:off x="1243721" y="2241060"/>
                <a:ext cx="10501" cy="29096"/>
              </a:xfrm>
              <a:custGeom>
                <a:avLst/>
                <a:gdLst/>
                <a:ahLst/>
                <a:cxnLst/>
                <a:rect l="l" t="t" r="r" b="b"/>
                <a:pathLst>
                  <a:path w="301" h="834" extrusionOk="0">
                    <a:moveTo>
                      <a:pt x="300" y="0"/>
                    </a:moveTo>
                    <a:cubicBezTo>
                      <a:pt x="256" y="55"/>
                      <a:pt x="223" y="122"/>
                      <a:pt x="189" y="189"/>
                    </a:cubicBezTo>
                    <a:cubicBezTo>
                      <a:pt x="156" y="255"/>
                      <a:pt x="134" y="322"/>
                      <a:pt x="100" y="389"/>
                    </a:cubicBezTo>
                    <a:lnTo>
                      <a:pt x="23" y="601"/>
                    </a:lnTo>
                    <a:cubicBezTo>
                      <a:pt x="11" y="634"/>
                      <a:pt x="0" y="678"/>
                      <a:pt x="0" y="723"/>
                    </a:cubicBezTo>
                    <a:cubicBezTo>
                      <a:pt x="0" y="756"/>
                      <a:pt x="23" y="801"/>
                      <a:pt x="33" y="834"/>
                    </a:cubicBezTo>
                    <a:lnTo>
                      <a:pt x="89" y="812"/>
                    </a:lnTo>
                    <a:lnTo>
                      <a:pt x="56" y="712"/>
                    </a:lnTo>
                    <a:cubicBezTo>
                      <a:pt x="56" y="678"/>
                      <a:pt x="56" y="645"/>
                      <a:pt x="67" y="611"/>
                    </a:cubicBezTo>
                    <a:lnTo>
                      <a:pt x="134" y="401"/>
                    </a:lnTo>
                    <a:cubicBezTo>
                      <a:pt x="178" y="267"/>
                      <a:pt x="211" y="122"/>
                      <a:pt x="30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75" name="Google Shape;3575;p8"/>
              <p:cNvSpPr/>
              <p:nvPr/>
            </p:nvSpPr>
            <p:spPr>
              <a:xfrm>
                <a:off x="1267760" y="2092959"/>
                <a:ext cx="96290" cy="109512"/>
              </a:xfrm>
              <a:custGeom>
                <a:avLst/>
                <a:gdLst/>
                <a:ahLst/>
                <a:cxnLst/>
                <a:rect l="l" t="t" r="r" b="b"/>
                <a:pathLst>
                  <a:path w="2760" h="3139" extrusionOk="0">
                    <a:moveTo>
                      <a:pt x="2337" y="0"/>
                    </a:moveTo>
                    <a:cubicBezTo>
                      <a:pt x="2035" y="0"/>
                      <a:pt x="1469" y="151"/>
                      <a:pt x="1247" y="375"/>
                    </a:cubicBezTo>
                    <a:cubicBezTo>
                      <a:pt x="957" y="652"/>
                      <a:pt x="634" y="1131"/>
                      <a:pt x="456" y="1420"/>
                    </a:cubicBezTo>
                    <a:cubicBezTo>
                      <a:pt x="279" y="1720"/>
                      <a:pt x="12" y="1976"/>
                      <a:pt x="12" y="2221"/>
                    </a:cubicBezTo>
                    <a:cubicBezTo>
                      <a:pt x="1" y="2454"/>
                      <a:pt x="12" y="2510"/>
                      <a:pt x="12" y="2510"/>
                    </a:cubicBezTo>
                    <a:cubicBezTo>
                      <a:pt x="12" y="2510"/>
                      <a:pt x="68" y="2832"/>
                      <a:pt x="535" y="3044"/>
                    </a:cubicBezTo>
                    <a:cubicBezTo>
                      <a:pt x="679" y="3106"/>
                      <a:pt x="828" y="3139"/>
                      <a:pt x="978" y="3139"/>
                    </a:cubicBezTo>
                    <a:cubicBezTo>
                      <a:pt x="1314" y="3139"/>
                      <a:pt x="1651" y="2972"/>
                      <a:pt x="1936" y="2587"/>
                    </a:cubicBezTo>
                    <a:cubicBezTo>
                      <a:pt x="2347" y="2043"/>
                      <a:pt x="2759" y="1164"/>
                      <a:pt x="2725" y="786"/>
                    </a:cubicBezTo>
                    <a:cubicBezTo>
                      <a:pt x="2692" y="397"/>
                      <a:pt x="2681" y="130"/>
                      <a:pt x="2503" y="29"/>
                    </a:cubicBezTo>
                    <a:cubicBezTo>
                      <a:pt x="2470" y="10"/>
                      <a:pt x="2411" y="0"/>
                      <a:pt x="233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76" name="Google Shape;3576;p8"/>
              <p:cNvSpPr/>
              <p:nvPr/>
            </p:nvSpPr>
            <p:spPr>
              <a:xfrm>
                <a:off x="1278645" y="2092959"/>
                <a:ext cx="83451" cy="57495"/>
              </a:xfrm>
              <a:custGeom>
                <a:avLst/>
                <a:gdLst/>
                <a:ahLst/>
                <a:cxnLst/>
                <a:rect l="l" t="t" r="r" b="b"/>
                <a:pathLst>
                  <a:path w="2392" h="1648" extrusionOk="0">
                    <a:moveTo>
                      <a:pt x="2025" y="0"/>
                    </a:moveTo>
                    <a:cubicBezTo>
                      <a:pt x="1723" y="0"/>
                      <a:pt x="1157" y="151"/>
                      <a:pt x="935" y="375"/>
                    </a:cubicBezTo>
                    <a:cubicBezTo>
                      <a:pt x="645" y="652"/>
                      <a:pt x="322" y="1131"/>
                      <a:pt x="144" y="1420"/>
                    </a:cubicBezTo>
                    <a:cubicBezTo>
                      <a:pt x="100" y="1498"/>
                      <a:pt x="45" y="1564"/>
                      <a:pt x="0" y="1643"/>
                    </a:cubicBezTo>
                    <a:cubicBezTo>
                      <a:pt x="30" y="1646"/>
                      <a:pt x="61" y="1647"/>
                      <a:pt x="91" y="1647"/>
                    </a:cubicBezTo>
                    <a:cubicBezTo>
                      <a:pt x="492" y="1647"/>
                      <a:pt x="882" y="1382"/>
                      <a:pt x="1224" y="1175"/>
                    </a:cubicBezTo>
                    <a:cubicBezTo>
                      <a:pt x="1468" y="1020"/>
                      <a:pt x="1735" y="897"/>
                      <a:pt x="2002" y="763"/>
                    </a:cubicBezTo>
                    <a:cubicBezTo>
                      <a:pt x="2136" y="708"/>
                      <a:pt x="2258" y="642"/>
                      <a:pt x="2380" y="553"/>
                    </a:cubicBezTo>
                    <a:lnTo>
                      <a:pt x="2391" y="553"/>
                    </a:lnTo>
                    <a:cubicBezTo>
                      <a:pt x="2369" y="296"/>
                      <a:pt x="2324" y="108"/>
                      <a:pt x="2191" y="29"/>
                    </a:cubicBezTo>
                    <a:cubicBezTo>
                      <a:pt x="2158" y="10"/>
                      <a:pt x="2099" y="0"/>
                      <a:pt x="2025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77" name="Google Shape;3577;p8"/>
              <p:cNvSpPr/>
              <p:nvPr/>
            </p:nvSpPr>
            <p:spPr>
              <a:xfrm>
                <a:off x="1279029" y="2115706"/>
                <a:ext cx="30282" cy="55890"/>
              </a:xfrm>
              <a:custGeom>
                <a:avLst/>
                <a:gdLst/>
                <a:ahLst/>
                <a:cxnLst/>
                <a:rect l="l" t="t" r="r" b="b"/>
                <a:pathLst>
                  <a:path w="868" h="1602" extrusionOk="0">
                    <a:moveTo>
                      <a:pt x="868" y="0"/>
                    </a:moveTo>
                    <a:cubicBezTo>
                      <a:pt x="679" y="245"/>
                      <a:pt x="512" y="490"/>
                      <a:pt x="345" y="746"/>
                    </a:cubicBezTo>
                    <a:cubicBezTo>
                      <a:pt x="267" y="879"/>
                      <a:pt x="190" y="1001"/>
                      <a:pt x="123" y="1135"/>
                    </a:cubicBezTo>
                    <a:cubicBezTo>
                      <a:pt x="78" y="1213"/>
                      <a:pt x="56" y="1290"/>
                      <a:pt x="45" y="1369"/>
                    </a:cubicBezTo>
                    <a:cubicBezTo>
                      <a:pt x="34" y="1435"/>
                      <a:pt x="34" y="1513"/>
                      <a:pt x="0" y="1580"/>
                    </a:cubicBezTo>
                    <a:lnTo>
                      <a:pt x="56" y="1602"/>
                    </a:lnTo>
                    <a:cubicBezTo>
                      <a:pt x="89" y="1524"/>
                      <a:pt x="101" y="1446"/>
                      <a:pt x="101" y="1369"/>
                    </a:cubicBezTo>
                    <a:cubicBezTo>
                      <a:pt x="111" y="1302"/>
                      <a:pt x="133" y="1224"/>
                      <a:pt x="167" y="1157"/>
                    </a:cubicBezTo>
                    <a:cubicBezTo>
                      <a:pt x="222" y="1023"/>
                      <a:pt x="301" y="890"/>
                      <a:pt x="378" y="768"/>
                    </a:cubicBezTo>
                    <a:cubicBezTo>
                      <a:pt x="523" y="501"/>
                      <a:pt x="690" y="245"/>
                      <a:pt x="86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78" name="Google Shape;3578;p8"/>
              <p:cNvSpPr/>
              <p:nvPr/>
            </p:nvSpPr>
            <p:spPr>
              <a:xfrm>
                <a:off x="1281750" y="2168876"/>
                <a:ext cx="41167" cy="16746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480" extrusionOk="0">
                    <a:moveTo>
                      <a:pt x="67" y="0"/>
                    </a:moveTo>
                    <a:lnTo>
                      <a:pt x="0" y="67"/>
                    </a:lnTo>
                    <a:cubicBezTo>
                      <a:pt x="78" y="145"/>
                      <a:pt x="189" y="189"/>
                      <a:pt x="290" y="223"/>
                    </a:cubicBezTo>
                    <a:lnTo>
                      <a:pt x="589" y="290"/>
                    </a:lnTo>
                    <a:cubicBezTo>
                      <a:pt x="690" y="312"/>
                      <a:pt x="790" y="345"/>
                      <a:pt x="879" y="389"/>
                    </a:cubicBezTo>
                    <a:cubicBezTo>
                      <a:pt x="961" y="420"/>
                      <a:pt x="1052" y="480"/>
                      <a:pt x="1153" y="480"/>
                    </a:cubicBezTo>
                    <a:cubicBezTo>
                      <a:pt x="1162" y="480"/>
                      <a:pt x="1171" y="479"/>
                      <a:pt x="1179" y="478"/>
                    </a:cubicBezTo>
                    <a:cubicBezTo>
                      <a:pt x="1068" y="478"/>
                      <a:pt x="979" y="411"/>
                      <a:pt x="890" y="367"/>
                    </a:cubicBezTo>
                    <a:cubicBezTo>
                      <a:pt x="801" y="322"/>
                      <a:pt x="701" y="278"/>
                      <a:pt x="601" y="245"/>
                    </a:cubicBezTo>
                    <a:cubicBezTo>
                      <a:pt x="512" y="211"/>
                      <a:pt x="411" y="189"/>
                      <a:pt x="312" y="156"/>
                    </a:cubicBezTo>
                    <a:cubicBezTo>
                      <a:pt x="223" y="122"/>
                      <a:pt x="134" y="67"/>
                      <a:pt x="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79" name="Google Shape;3579;p8"/>
              <p:cNvSpPr/>
              <p:nvPr/>
            </p:nvSpPr>
            <p:spPr>
              <a:xfrm>
                <a:off x="1299962" y="2153281"/>
                <a:ext cx="36911" cy="6001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172" extrusionOk="0">
                    <a:moveTo>
                      <a:pt x="712" y="0"/>
                    </a:moveTo>
                    <a:cubicBezTo>
                      <a:pt x="660" y="0"/>
                      <a:pt x="608" y="7"/>
                      <a:pt x="557" y="13"/>
                    </a:cubicBezTo>
                    <a:cubicBezTo>
                      <a:pt x="403" y="44"/>
                      <a:pt x="249" y="103"/>
                      <a:pt x="104" y="103"/>
                    </a:cubicBezTo>
                    <a:cubicBezTo>
                      <a:pt x="92" y="103"/>
                      <a:pt x="80" y="103"/>
                      <a:pt x="67" y="102"/>
                    </a:cubicBezTo>
                    <a:lnTo>
                      <a:pt x="1" y="169"/>
                    </a:lnTo>
                    <a:cubicBezTo>
                      <a:pt x="13" y="171"/>
                      <a:pt x="27" y="171"/>
                      <a:pt x="41" y="171"/>
                    </a:cubicBezTo>
                    <a:cubicBezTo>
                      <a:pt x="129" y="171"/>
                      <a:pt x="247" y="144"/>
                      <a:pt x="324" y="124"/>
                    </a:cubicBezTo>
                    <a:cubicBezTo>
                      <a:pt x="401" y="102"/>
                      <a:pt x="490" y="69"/>
                      <a:pt x="568" y="47"/>
                    </a:cubicBezTo>
                    <a:cubicBezTo>
                      <a:pt x="625" y="31"/>
                      <a:pt x="688" y="20"/>
                      <a:pt x="752" y="20"/>
                    </a:cubicBezTo>
                    <a:cubicBezTo>
                      <a:pt x="776" y="20"/>
                      <a:pt x="800" y="22"/>
                      <a:pt x="824" y="25"/>
                    </a:cubicBezTo>
                    <a:cubicBezTo>
                      <a:pt x="857" y="35"/>
                      <a:pt x="902" y="47"/>
                      <a:pt x="946" y="69"/>
                    </a:cubicBezTo>
                    <a:cubicBezTo>
                      <a:pt x="957" y="80"/>
                      <a:pt x="979" y="91"/>
                      <a:pt x="991" y="102"/>
                    </a:cubicBezTo>
                    <a:cubicBezTo>
                      <a:pt x="1004" y="109"/>
                      <a:pt x="1016" y="115"/>
                      <a:pt x="1029" y="115"/>
                    </a:cubicBezTo>
                    <a:cubicBezTo>
                      <a:pt x="1039" y="115"/>
                      <a:pt x="1048" y="112"/>
                      <a:pt x="1058" y="102"/>
                    </a:cubicBezTo>
                    <a:lnTo>
                      <a:pt x="1058" y="102"/>
                    </a:lnTo>
                    <a:cubicBezTo>
                      <a:pt x="1051" y="106"/>
                      <a:pt x="1045" y="107"/>
                      <a:pt x="1038" y="107"/>
                    </a:cubicBezTo>
                    <a:cubicBezTo>
                      <a:pt x="1023" y="107"/>
                      <a:pt x="1010" y="99"/>
                      <a:pt x="1002" y="91"/>
                    </a:cubicBezTo>
                    <a:cubicBezTo>
                      <a:pt x="979" y="80"/>
                      <a:pt x="969" y="69"/>
                      <a:pt x="946" y="58"/>
                    </a:cubicBezTo>
                    <a:cubicBezTo>
                      <a:pt x="913" y="35"/>
                      <a:pt x="868" y="25"/>
                      <a:pt x="824" y="13"/>
                    </a:cubicBezTo>
                    <a:cubicBezTo>
                      <a:pt x="786" y="4"/>
                      <a:pt x="749" y="0"/>
                      <a:pt x="7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80" name="Google Shape;3580;p8"/>
              <p:cNvSpPr/>
              <p:nvPr/>
            </p:nvSpPr>
            <p:spPr>
              <a:xfrm>
                <a:off x="1293368" y="2108728"/>
                <a:ext cx="31887" cy="52017"/>
              </a:xfrm>
              <a:custGeom>
                <a:avLst/>
                <a:gdLst/>
                <a:ahLst/>
                <a:cxnLst/>
                <a:rect l="l" t="t" r="r" b="b"/>
                <a:pathLst>
                  <a:path w="914" h="1491" extrusionOk="0">
                    <a:moveTo>
                      <a:pt x="913" y="0"/>
                    </a:moveTo>
                    <a:lnTo>
                      <a:pt x="913" y="0"/>
                    </a:lnTo>
                    <a:cubicBezTo>
                      <a:pt x="735" y="212"/>
                      <a:pt x="635" y="479"/>
                      <a:pt x="501" y="712"/>
                    </a:cubicBezTo>
                    <a:cubicBezTo>
                      <a:pt x="379" y="957"/>
                      <a:pt x="157" y="1268"/>
                      <a:pt x="1" y="1490"/>
                    </a:cubicBezTo>
                    <a:lnTo>
                      <a:pt x="145" y="1457"/>
                    </a:lnTo>
                    <a:cubicBezTo>
                      <a:pt x="290" y="1223"/>
                      <a:pt x="434" y="990"/>
                      <a:pt x="546" y="734"/>
                    </a:cubicBezTo>
                    <a:cubicBezTo>
                      <a:pt x="657" y="489"/>
                      <a:pt x="746" y="222"/>
                      <a:pt x="91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81" name="Google Shape;3581;p8"/>
              <p:cNvSpPr/>
              <p:nvPr/>
            </p:nvSpPr>
            <p:spPr>
              <a:xfrm>
                <a:off x="1316673" y="2108345"/>
                <a:ext cx="19432" cy="38062"/>
              </a:xfrm>
              <a:custGeom>
                <a:avLst/>
                <a:gdLst/>
                <a:ahLst/>
                <a:cxnLst/>
                <a:rect l="l" t="t" r="r" b="b"/>
                <a:pathLst>
                  <a:path w="557" h="1091" extrusionOk="0">
                    <a:moveTo>
                      <a:pt x="556" y="0"/>
                    </a:moveTo>
                    <a:lnTo>
                      <a:pt x="233" y="512"/>
                    </a:lnTo>
                    <a:lnTo>
                      <a:pt x="144" y="645"/>
                    </a:lnTo>
                    <a:cubicBezTo>
                      <a:pt x="122" y="690"/>
                      <a:pt x="89" y="723"/>
                      <a:pt x="67" y="779"/>
                    </a:cubicBezTo>
                    <a:cubicBezTo>
                      <a:pt x="55" y="834"/>
                      <a:pt x="55" y="890"/>
                      <a:pt x="55" y="935"/>
                    </a:cubicBezTo>
                    <a:cubicBezTo>
                      <a:pt x="45" y="990"/>
                      <a:pt x="33" y="1034"/>
                      <a:pt x="0" y="1057"/>
                    </a:cubicBezTo>
                    <a:lnTo>
                      <a:pt x="33" y="1090"/>
                    </a:lnTo>
                    <a:cubicBezTo>
                      <a:pt x="78" y="1057"/>
                      <a:pt x="89" y="990"/>
                      <a:pt x="100" y="945"/>
                    </a:cubicBezTo>
                    <a:cubicBezTo>
                      <a:pt x="100" y="890"/>
                      <a:pt x="89" y="834"/>
                      <a:pt x="112" y="790"/>
                    </a:cubicBezTo>
                    <a:cubicBezTo>
                      <a:pt x="122" y="745"/>
                      <a:pt x="156" y="701"/>
                      <a:pt x="178" y="656"/>
                    </a:cubicBezTo>
                    <a:lnTo>
                      <a:pt x="256" y="523"/>
                    </a:lnTo>
                    <a:lnTo>
                      <a:pt x="556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82" name="Google Shape;3582;p8"/>
              <p:cNvSpPr/>
              <p:nvPr/>
            </p:nvSpPr>
            <p:spPr>
              <a:xfrm>
                <a:off x="1102458" y="2138453"/>
                <a:ext cx="91231" cy="133375"/>
              </a:xfrm>
              <a:custGeom>
                <a:avLst/>
                <a:gdLst/>
                <a:ahLst/>
                <a:cxnLst/>
                <a:rect l="l" t="t" r="r" b="b"/>
                <a:pathLst>
                  <a:path w="2615" h="3823" extrusionOk="0">
                    <a:moveTo>
                      <a:pt x="1264" y="0"/>
                    </a:moveTo>
                    <a:cubicBezTo>
                      <a:pt x="1249" y="0"/>
                      <a:pt x="1236" y="2"/>
                      <a:pt x="1224" y="5"/>
                    </a:cubicBezTo>
                    <a:cubicBezTo>
                      <a:pt x="1091" y="38"/>
                      <a:pt x="891" y="316"/>
                      <a:pt x="668" y="661"/>
                    </a:cubicBezTo>
                    <a:cubicBezTo>
                      <a:pt x="446" y="994"/>
                      <a:pt x="446" y="1372"/>
                      <a:pt x="367" y="1629"/>
                    </a:cubicBezTo>
                    <a:cubicBezTo>
                      <a:pt x="301" y="1873"/>
                      <a:pt x="1" y="2551"/>
                      <a:pt x="56" y="3097"/>
                    </a:cubicBezTo>
                    <a:cubicBezTo>
                      <a:pt x="105" y="3576"/>
                      <a:pt x="515" y="3823"/>
                      <a:pt x="795" y="3823"/>
                    </a:cubicBezTo>
                    <a:cubicBezTo>
                      <a:pt x="833" y="3823"/>
                      <a:pt x="869" y="3818"/>
                      <a:pt x="901" y="3809"/>
                    </a:cubicBezTo>
                    <a:cubicBezTo>
                      <a:pt x="901" y="3809"/>
                      <a:pt x="957" y="3797"/>
                      <a:pt x="1124" y="3686"/>
                    </a:cubicBezTo>
                    <a:cubicBezTo>
                      <a:pt x="1291" y="3586"/>
                      <a:pt x="1257" y="3419"/>
                      <a:pt x="1402" y="3230"/>
                    </a:cubicBezTo>
                    <a:cubicBezTo>
                      <a:pt x="1546" y="3030"/>
                      <a:pt x="1669" y="3208"/>
                      <a:pt x="2125" y="2741"/>
                    </a:cubicBezTo>
                    <a:cubicBezTo>
                      <a:pt x="2570" y="2274"/>
                      <a:pt x="2614" y="1128"/>
                      <a:pt x="2547" y="895"/>
                    </a:cubicBezTo>
                    <a:cubicBezTo>
                      <a:pt x="2481" y="650"/>
                      <a:pt x="2014" y="405"/>
                      <a:pt x="1847" y="272"/>
                    </a:cubicBezTo>
                    <a:cubicBezTo>
                      <a:pt x="1696" y="140"/>
                      <a:pt x="1407" y="0"/>
                      <a:pt x="126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83" name="Google Shape;3583;p8"/>
              <p:cNvSpPr/>
              <p:nvPr/>
            </p:nvSpPr>
            <p:spPr>
              <a:xfrm>
                <a:off x="1102458" y="2138418"/>
                <a:ext cx="62135" cy="108081"/>
              </a:xfrm>
              <a:custGeom>
                <a:avLst/>
                <a:gdLst/>
                <a:ahLst/>
                <a:cxnLst/>
                <a:rect l="l" t="t" r="r" b="b"/>
                <a:pathLst>
                  <a:path w="1781" h="3098" extrusionOk="0">
                    <a:moveTo>
                      <a:pt x="1269" y="0"/>
                    </a:moveTo>
                    <a:cubicBezTo>
                      <a:pt x="1252" y="0"/>
                      <a:pt x="1237" y="2"/>
                      <a:pt x="1224" y="6"/>
                    </a:cubicBezTo>
                    <a:cubicBezTo>
                      <a:pt x="1091" y="39"/>
                      <a:pt x="891" y="317"/>
                      <a:pt x="668" y="662"/>
                    </a:cubicBezTo>
                    <a:cubicBezTo>
                      <a:pt x="446" y="995"/>
                      <a:pt x="446" y="1373"/>
                      <a:pt x="367" y="1630"/>
                    </a:cubicBezTo>
                    <a:cubicBezTo>
                      <a:pt x="301" y="1874"/>
                      <a:pt x="1" y="2552"/>
                      <a:pt x="56" y="3098"/>
                    </a:cubicBezTo>
                    <a:cubicBezTo>
                      <a:pt x="179" y="3076"/>
                      <a:pt x="301" y="3020"/>
                      <a:pt x="401" y="2942"/>
                    </a:cubicBezTo>
                    <a:cubicBezTo>
                      <a:pt x="657" y="2720"/>
                      <a:pt x="768" y="2374"/>
                      <a:pt x="835" y="2063"/>
                    </a:cubicBezTo>
                    <a:cubicBezTo>
                      <a:pt x="879" y="1885"/>
                      <a:pt x="913" y="1707"/>
                      <a:pt x="968" y="1541"/>
                    </a:cubicBezTo>
                    <a:cubicBezTo>
                      <a:pt x="1024" y="1363"/>
                      <a:pt x="1102" y="1207"/>
                      <a:pt x="1213" y="1062"/>
                    </a:cubicBezTo>
                    <a:cubicBezTo>
                      <a:pt x="1413" y="784"/>
                      <a:pt x="1658" y="540"/>
                      <a:pt x="1780" y="217"/>
                    </a:cubicBezTo>
                    <a:cubicBezTo>
                      <a:pt x="1632" y="109"/>
                      <a:pt x="1398" y="0"/>
                      <a:pt x="1269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84" name="Google Shape;3584;p8"/>
              <p:cNvSpPr/>
              <p:nvPr/>
            </p:nvSpPr>
            <p:spPr>
              <a:xfrm>
                <a:off x="1141638" y="2156037"/>
                <a:ext cx="18665" cy="4971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1425" extrusionOk="0">
                    <a:moveTo>
                      <a:pt x="512" y="1"/>
                    </a:moveTo>
                    <a:cubicBezTo>
                      <a:pt x="524" y="257"/>
                      <a:pt x="490" y="513"/>
                      <a:pt x="413" y="747"/>
                    </a:cubicBezTo>
                    <a:cubicBezTo>
                      <a:pt x="334" y="980"/>
                      <a:pt x="190" y="1202"/>
                      <a:pt x="1" y="1358"/>
                    </a:cubicBezTo>
                    <a:lnTo>
                      <a:pt x="23" y="1425"/>
                    </a:lnTo>
                    <a:cubicBezTo>
                      <a:pt x="213" y="1258"/>
                      <a:pt x="368" y="1002"/>
                      <a:pt x="446" y="757"/>
                    </a:cubicBezTo>
                    <a:cubicBezTo>
                      <a:pt x="512" y="513"/>
                      <a:pt x="535" y="257"/>
                      <a:pt x="5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85" name="Google Shape;3585;p8"/>
              <p:cNvSpPr/>
              <p:nvPr/>
            </p:nvSpPr>
            <p:spPr>
              <a:xfrm>
                <a:off x="1121856" y="2181296"/>
                <a:ext cx="18281" cy="42319"/>
              </a:xfrm>
              <a:custGeom>
                <a:avLst/>
                <a:gdLst/>
                <a:ahLst/>
                <a:cxnLst/>
                <a:rect l="l" t="t" r="r" b="b"/>
                <a:pathLst>
                  <a:path w="524" h="121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23" y="423"/>
                      <a:pt x="290" y="823"/>
                      <a:pt x="479" y="1212"/>
                    </a:cubicBezTo>
                    <a:lnTo>
                      <a:pt x="523" y="1090"/>
                    </a:lnTo>
                    <a:cubicBezTo>
                      <a:pt x="301" y="723"/>
                      <a:pt x="157" y="411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86" name="Google Shape;3586;p8"/>
              <p:cNvSpPr/>
              <p:nvPr/>
            </p:nvSpPr>
            <p:spPr>
              <a:xfrm>
                <a:off x="1114495" y="2223965"/>
                <a:ext cx="22921" cy="33004"/>
              </a:xfrm>
              <a:custGeom>
                <a:avLst/>
                <a:gdLst/>
                <a:ahLst/>
                <a:cxnLst/>
                <a:rect l="l" t="t" r="r" b="b"/>
                <a:pathLst>
                  <a:path w="657" h="946" extrusionOk="0">
                    <a:moveTo>
                      <a:pt x="0" y="1"/>
                    </a:moveTo>
                    <a:lnTo>
                      <a:pt x="267" y="490"/>
                    </a:lnTo>
                    <a:cubicBezTo>
                      <a:pt x="312" y="568"/>
                      <a:pt x="356" y="657"/>
                      <a:pt x="412" y="735"/>
                    </a:cubicBezTo>
                    <a:cubicBezTo>
                      <a:pt x="434" y="768"/>
                      <a:pt x="467" y="812"/>
                      <a:pt x="501" y="846"/>
                    </a:cubicBezTo>
                    <a:lnTo>
                      <a:pt x="601" y="946"/>
                    </a:lnTo>
                    <a:lnTo>
                      <a:pt x="657" y="868"/>
                    </a:lnTo>
                    <a:lnTo>
                      <a:pt x="556" y="790"/>
                    </a:lnTo>
                    <a:cubicBezTo>
                      <a:pt x="523" y="757"/>
                      <a:pt x="490" y="723"/>
                      <a:pt x="467" y="690"/>
                    </a:cubicBezTo>
                    <a:cubicBezTo>
                      <a:pt x="412" y="624"/>
                      <a:pt x="356" y="545"/>
                      <a:pt x="312" y="468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87" name="Google Shape;3587;p8"/>
              <p:cNvSpPr/>
              <p:nvPr/>
            </p:nvSpPr>
            <p:spPr>
              <a:xfrm>
                <a:off x="1136614" y="2178575"/>
                <a:ext cx="42319" cy="73752"/>
              </a:xfrm>
              <a:custGeom>
                <a:avLst/>
                <a:gdLst/>
                <a:ahLst/>
                <a:cxnLst/>
                <a:rect l="l" t="t" r="r" b="b"/>
                <a:pathLst>
                  <a:path w="1213" h="2114" extrusionOk="0">
                    <a:moveTo>
                      <a:pt x="1202" y="0"/>
                    </a:moveTo>
                    <a:cubicBezTo>
                      <a:pt x="1157" y="222"/>
                      <a:pt x="1113" y="445"/>
                      <a:pt x="1157" y="667"/>
                    </a:cubicBezTo>
                    <a:cubicBezTo>
                      <a:pt x="1168" y="779"/>
                      <a:pt x="1190" y="890"/>
                      <a:pt x="1157" y="1001"/>
                    </a:cubicBezTo>
                    <a:cubicBezTo>
                      <a:pt x="1135" y="1102"/>
                      <a:pt x="1079" y="1201"/>
                      <a:pt x="1024" y="1302"/>
                    </a:cubicBezTo>
                    <a:cubicBezTo>
                      <a:pt x="901" y="1480"/>
                      <a:pt x="768" y="1668"/>
                      <a:pt x="612" y="1824"/>
                    </a:cubicBezTo>
                    <a:cubicBezTo>
                      <a:pt x="545" y="1891"/>
                      <a:pt x="423" y="1880"/>
                      <a:pt x="312" y="1913"/>
                    </a:cubicBezTo>
                    <a:cubicBezTo>
                      <a:pt x="201" y="1947"/>
                      <a:pt x="90" y="1991"/>
                      <a:pt x="1" y="2058"/>
                    </a:cubicBezTo>
                    <a:lnTo>
                      <a:pt x="45" y="2113"/>
                    </a:lnTo>
                    <a:cubicBezTo>
                      <a:pt x="123" y="2046"/>
                      <a:pt x="223" y="2002"/>
                      <a:pt x="323" y="1969"/>
                    </a:cubicBezTo>
                    <a:lnTo>
                      <a:pt x="490" y="1935"/>
                    </a:lnTo>
                    <a:cubicBezTo>
                      <a:pt x="545" y="1925"/>
                      <a:pt x="601" y="1902"/>
                      <a:pt x="646" y="1858"/>
                    </a:cubicBezTo>
                    <a:cubicBezTo>
                      <a:pt x="812" y="1691"/>
                      <a:pt x="935" y="1513"/>
                      <a:pt x="1046" y="1312"/>
                    </a:cubicBezTo>
                    <a:cubicBezTo>
                      <a:pt x="1101" y="1213"/>
                      <a:pt x="1157" y="1112"/>
                      <a:pt x="1180" y="1001"/>
                    </a:cubicBezTo>
                    <a:cubicBezTo>
                      <a:pt x="1213" y="890"/>
                      <a:pt x="1190" y="779"/>
                      <a:pt x="1168" y="667"/>
                    </a:cubicBezTo>
                    <a:cubicBezTo>
                      <a:pt x="1124" y="445"/>
                      <a:pt x="1168" y="222"/>
                      <a:pt x="120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88" name="Google Shape;3588;p8"/>
              <p:cNvSpPr/>
              <p:nvPr/>
            </p:nvSpPr>
            <p:spPr>
              <a:xfrm>
                <a:off x="1136998" y="2196821"/>
                <a:ext cx="25259" cy="40749"/>
              </a:xfrm>
              <a:custGeom>
                <a:avLst/>
                <a:gdLst/>
                <a:ahLst/>
                <a:cxnLst/>
                <a:rect l="l" t="t" r="r" b="b"/>
                <a:pathLst>
                  <a:path w="724" h="1168" extrusionOk="0">
                    <a:moveTo>
                      <a:pt x="724" y="0"/>
                    </a:moveTo>
                    <a:lnTo>
                      <a:pt x="724" y="0"/>
                    </a:lnTo>
                    <a:cubicBezTo>
                      <a:pt x="679" y="100"/>
                      <a:pt x="635" y="211"/>
                      <a:pt x="590" y="312"/>
                    </a:cubicBezTo>
                    <a:cubicBezTo>
                      <a:pt x="556" y="423"/>
                      <a:pt x="512" y="522"/>
                      <a:pt x="445" y="623"/>
                    </a:cubicBezTo>
                    <a:cubicBezTo>
                      <a:pt x="323" y="812"/>
                      <a:pt x="168" y="967"/>
                      <a:pt x="0" y="1135"/>
                    </a:cubicBezTo>
                    <a:lnTo>
                      <a:pt x="34" y="1168"/>
                    </a:lnTo>
                    <a:cubicBezTo>
                      <a:pt x="190" y="1001"/>
                      <a:pt x="356" y="834"/>
                      <a:pt x="467" y="634"/>
                    </a:cubicBezTo>
                    <a:cubicBezTo>
                      <a:pt x="524" y="534"/>
                      <a:pt x="568" y="423"/>
                      <a:pt x="601" y="322"/>
                    </a:cubicBezTo>
                    <a:cubicBezTo>
                      <a:pt x="645" y="211"/>
                      <a:pt x="679" y="100"/>
                      <a:pt x="72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89" name="Google Shape;3589;p8"/>
              <p:cNvSpPr/>
              <p:nvPr/>
            </p:nvSpPr>
            <p:spPr>
              <a:xfrm>
                <a:off x="817245" y="1972141"/>
                <a:ext cx="571981" cy="651908"/>
              </a:xfrm>
              <a:custGeom>
                <a:avLst/>
                <a:gdLst/>
                <a:ahLst/>
                <a:cxnLst/>
                <a:rect l="l" t="t" r="r" b="b"/>
                <a:pathLst>
                  <a:path w="16395" h="18686" extrusionOk="0">
                    <a:moveTo>
                      <a:pt x="16340" y="0"/>
                    </a:moveTo>
                    <a:lnTo>
                      <a:pt x="13559" y="4182"/>
                    </a:lnTo>
                    <a:cubicBezTo>
                      <a:pt x="13325" y="4505"/>
                      <a:pt x="13103" y="4816"/>
                      <a:pt x="12869" y="5138"/>
                    </a:cubicBezTo>
                    <a:cubicBezTo>
                      <a:pt x="12892" y="4671"/>
                      <a:pt x="12858" y="4216"/>
                      <a:pt x="12791" y="3771"/>
                    </a:cubicBezTo>
                    <a:cubicBezTo>
                      <a:pt x="12714" y="3248"/>
                      <a:pt x="12591" y="2725"/>
                      <a:pt x="12469" y="2214"/>
                    </a:cubicBezTo>
                    <a:lnTo>
                      <a:pt x="12425" y="2224"/>
                    </a:lnTo>
                    <a:cubicBezTo>
                      <a:pt x="12536" y="2736"/>
                      <a:pt x="12647" y="3259"/>
                      <a:pt x="12702" y="3782"/>
                    </a:cubicBezTo>
                    <a:cubicBezTo>
                      <a:pt x="12769" y="4293"/>
                      <a:pt x="12791" y="4816"/>
                      <a:pt x="12736" y="5328"/>
                    </a:cubicBezTo>
                    <a:cubicBezTo>
                      <a:pt x="12024" y="6295"/>
                      <a:pt x="11290" y="7252"/>
                      <a:pt x="10534" y="8175"/>
                    </a:cubicBezTo>
                    <a:cubicBezTo>
                      <a:pt x="10011" y="8820"/>
                      <a:pt x="9477" y="9443"/>
                      <a:pt x="8888" y="10010"/>
                    </a:cubicBezTo>
                    <a:cubicBezTo>
                      <a:pt x="8943" y="9765"/>
                      <a:pt x="8977" y="9532"/>
                      <a:pt x="9021" y="9298"/>
                    </a:cubicBezTo>
                    <a:cubicBezTo>
                      <a:pt x="9076" y="8954"/>
                      <a:pt x="9132" y="8609"/>
                      <a:pt x="9177" y="8253"/>
                    </a:cubicBezTo>
                    <a:cubicBezTo>
                      <a:pt x="9221" y="7897"/>
                      <a:pt x="9210" y="7541"/>
                      <a:pt x="9254" y="7197"/>
                    </a:cubicBezTo>
                    <a:cubicBezTo>
                      <a:pt x="9299" y="6851"/>
                      <a:pt x="9388" y="6507"/>
                      <a:pt x="9388" y="6151"/>
                    </a:cubicBezTo>
                    <a:lnTo>
                      <a:pt x="9343" y="6151"/>
                    </a:lnTo>
                    <a:cubicBezTo>
                      <a:pt x="9333" y="6495"/>
                      <a:pt x="9244" y="6841"/>
                      <a:pt x="9188" y="7185"/>
                    </a:cubicBezTo>
                    <a:cubicBezTo>
                      <a:pt x="9132" y="7541"/>
                      <a:pt x="9132" y="7897"/>
                      <a:pt x="9076" y="8242"/>
                    </a:cubicBezTo>
                    <a:cubicBezTo>
                      <a:pt x="9021" y="8586"/>
                      <a:pt x="8954" y="8932"/>
                      <a:pt x="8888" y="9276"/>
                    </a:cubicBezTo>
                    <a:cubicBezTo>
                      <a:pt x="8832" y="9599"/>
                      <a:pt x="8776" y="9921"/>
                      <a:pt x="8654" y="10210"/>
                    </a:cubicBezTo>
                    <a:cubicBezTo>
                      <a:pt x="8421" y="10433"/>
                      <a:pt x="8176" y="10644"/>
                      <a:pt x="7931" y="10855"/>
                    </a:cubicBezTo>
                    <a:cubicBezTo>
                      <a:pt x="7608" y="11122"/>
                      <a:pt x="7286" y="11389"/>
                      <a:pt x="6952" y="11634"/>
                    </a:cubicBezTo>
                    <a:cubicBezTo>
                      <a:pt x="6774" y="11767"/>
                      <a:pt x="6607" y="11901"/>
                      <a:pt x="6429" y="12034"/>
                    </a:cubicBezTo>
                    <a:cubicBezTo>
                      <a:pt x="6441" y="11967"/>
                      <a:pt x="6441" y="11901"/>
                      <a:pt x="6452" y="11846"/>
                    </a:cubicBezTo>
                    <a:cubicBezTo>
                      <a:pt x="6474" y="11712"/>
                      <a:pt x="6508" y="11589"/>
                      <a:pt x="6540" y="11467"/>
                    </a:cubicBezTo>
                    <a:cubicBezTo>
                      <a:pt x="6619" y="11211"/>
                      <a:pt x="6686" y="10956"/>
                      <a:pt x="6741" y="10700"/>
                    </a:cubicBezTo>
                    <a:cubicBezTo>
                      <a:pt x="6874" y="10188"/>
                      <a:pt x="6975" y="9676"/>
                      <a:pt x="7074" y="9165"/>
                    </a:cubicBezTo>
                    <a:lnTo>
                      <a:pt x="7019" y="9154"/>
                    </a:lnTo>
                    <a:cubicBezTo>
                      <a:pt x="6908" y="9666"/>
                      <a:pt x="6807" y="10177"/>
                      <a:pt x="6674" y="10689"/>
                    </a:cubicBezTo>
                    <a:cubicBezTo>
                      <a:pt x="6607" y="10944"/>
                      <a:pt x="6540" y="11189"/>
                      <a:pt x="6463" y="11445"/>
                    </a:cubicBezTo>
                    <a:cubicBezTo>
                      <a:pt x="6419" y="11567"/>
                      <a:pt x="6385" y="11701"/>
                      <a:pt x="6363" y="11834"/>
                    </a:cubicBezTo>
                    <a:cubicBezTo>
                      <a:pt x="6340" y="11935"/>
                      <a:pt x="6340" y="12046"/>
                      <a:pt x="6307" y="12123"/>
                    </a:cubicBezTo>
                    <a:cubicBezTo>
                      <a:pt x="5851" y="12457"/>
                      <a:pt x="5384" y="12780"/>
                      <a:pt x="4906" y="13080"/>
                    </a:cubicBezTo>
                    <a:cubicBezTo>
                      <a:pt x="4861" y="13102"/>
                      <a:pt x="4817" y="13124"/>
                      <a:pt x="4773" y="13158"/>
                    </a:cubicBezTo>
                    <a:cubicBezTo>
                      <a:pt x="4728" y="13180"/>
                      <a:pt x="4684" y="13202"/>
                      <a:pt x="4639" y="13213"/>
                    </a:cubicBezTo>
                    <a:cubicBezTo>
                      <a:pt x="4550" y="13247"/>
                      <a:pt x="4450" y="13280"/>
                      <a:pt x="4350" y="13314"/>
                    </a:cubicBezTo>
                    <a:cubicBezTo>
                      <a:pt x="4160" y="13369"/>
                      <a:pt x="3949" y="13403"/>
                      <a:pt x="3749" y="13447"/>
                    </a:cubicBezTo>
                    <a:cubicBezTo>
                      <a:pt x="3337" y="13525"/>
                      <a:pt x="2926" y="13581"/>
                      <a:pt x="2514" y="13625"/>
                    </a:cubicBezTo>
                    <a:lnTo>
                      <a:pt x="2504" y="13625"/>
                    </a:lnTo>
                    <a:lnTo>
                      <a:pt x="2481" y="13636"/>
                    </a:lnTo>
                    <a:cubicBezTo>
                      <a:pt x="2392" y="13670"/>
                      <a:pt x="2292" y="13703"/>
                      <a:pt x="2192" y="13736"/>
                    </a:cubicBezTo>
                    <a:lnTo>
                      <a:pt x="2136" y="13747"/>
                    </a:lnTo>
                    <a:lnTo>
                      <a:pt x="2114" y="13825"/>
                    </a:lnTo>
                    <a:cubicBezTo>
                      <a:pt x="1992" y="14236"/>
                      <a:pt x="1847" y="14648"/>
                      <a:pt x="1713" y="15049"/>
                    </a:cubicBezTo>
                    <a:cubicBezTo>
                      <a:pt x="1580" y="15460"/>
                      <a:pt x="1447" y="15872"/>
                      <a:pt x="1302" y="16272"/>
                    </a:cubicBezTo>
                    <a:cubicBezTo>
                      <a:pt x="1157" y="16673"/>
                      <a:pt x="979" y="17061"/>
                      <a:pt x="769" y="17417"/>
                    </a:cubicBezTo>
                    <a:cubicBezTo>
                      <a:pt x="657" y="17595"/>
                      <a:pt x="546" y="17773"/>
                      <a:pt x="413" y="17929"/>
                    </a:cubicBezTo>
                    <a:cubicBezTo>
                      <a:pt x="357" y="18007"/>
                      <a:pt x="290" y="18085"/>
                      <a:pt x="212" y="18163"/>
                    </a:cubicBezTo>
                    <a:cubicBezTo>
                      <a:pt x="179" y="18196"/>
                      <a:pt x="146" y="18240"/>
                      <a:pt x="112" y="18274"/>
                    </a:cubicBezTo>
                    <a:cubicBezTo>
                      <a:pt x="79" y="18307"/>
                      <a:pt x="34" y="18341"/>
                      <a:pt x="1" y="18363"/>
                    </a:cubicBezTo>
                    <a:lnTo>
                      <a:pt x="212" y="18685"/>
                    </a:lnTo>
                    <a:cubicBezTo>
                      <a:pt x="268" y="18641"/>
                      <a:pt x="334" y="18586"/>
                      <a:pt x="379" y="18541"/>
                    </a:cubicBezTo>
                    <a:cubicBezTo>
                      <a:pt x="413" y="18507"/>
                      <a:pt x="457" y="18463"/>
                      <a:pt x="490" y="18418"/>
                    </a:cubicBezTo>
                    <a:cubicBezTo>
                      <a:pt x="568" y="18341"/>
                      <a:pt x="646" y="18252"/>
                      <a:pt x="712" y="18163"/>
                    </a:cubicBezTo>
                    <a:cubicBezTo>
                      <a:pt x="846" y="17985"/>
                      <a:pt x="969" y="17796"/>
                      <a:pt x="1080" y="17595"/>
                    </a:cubicBezTo>
                    <a:cubicBezTo>
                      <a:pt x="1302" y="17206"/>
                      <a:pt x="1480" y="16806"/>
                      <a:pt x="1614" y="16383"/>
                    </a:cubicBezTo>
                    <a:lnTo>
                      <a:pt x="2014" y="15148"/>
                    </a:lnTo>
                    <a:cubicBezTo>
                      <a:pt x="2125" y="14760"/>
                      <a:pt x="2247" y="14359"/>
                      <a:pt x="2359" y="13969"/>
                    </a:cubicBezTo>
                    <a:cubicBezTo>
                      <a:pt x="2437" y="13937"/>
                      <a:pt x="2504" y="13914"/>
                      <a:pt x="2570" y="13880"/>
                    </a:cubicBezTo>
                    <a:cubicBezTo>
                      <a:pt x="2981" y="13814"/>
                      <a:pt x="3382" y="13736"/>
                      <a:pt x="3782" y="13636"/>
                    </a:cubicBezTo>
                    <a:cubicBezTo>
                      <a:pt x="3994" y="13591"/>
                      <a:pt x="4194" y="13536"/>
                      <a:pt x="4405" y="13480"/>
                    </a:cubicBezTo>
                    <a:lnTo>
                      <a:pt x="4706" y="13380"/>
                    </a:lnTo>
                    <a:cubicBezTo>
                      <a:pt x="4739" y="13358"/>
                      <a:pt x="4773" y="13347"/>
                      <a:pt x="4805" y="13324"/>
                    </a:cubicBezTo>
                    <a:cubicBezTo>
                      <a:pt x="5117" y="13324"/>
                      <a:pt x="5428" y="13225"/>
                      <a:pt x="5717" y="13124"/>
                    </a:cubicBezTo>
                    <a:cubicBezTo>
                      <a:pt x="6018" y="13013"/>
                      <a:pt x="6318" y="12902"/>
                      <a:pt x="6629" y="12813"/>
                    </a:cubicBezTo>
                    <a:cubicBezTo>
                      <a:pt x="6941" y="12724"/>
                      <a:pt x="7264" y="12657"/>
                      <a:pt x="7586" y="12624"/>
                    </a:cubicBezTo>
                    <a:cubicBezTo>
                      <a:pt x="7736" y="12608"/>
                      <a:pt x="7887" y="12600"/>
                      <a:pt x="8037" y="12600"/>
                    </a:cubicBezTo>
                    <a:cubicBezTo>
                      <a:pt x="8209" y="12600"/>
                      <a:pt x="8381" y="12611"/>
                      <a:pt x="8554" y="12635"/>
                    </a:cubicBezTo>
                    <a:lnTo>
                      <a:pt x="8554" y="12602"/>
                    </a:lnTo>
                    <a:cubicBezTo>
                      <a:pt x="8358" y="12575"/>
                      <a:pt x="8163" y="12560"/>
                      <a:pt x="7965" y="12560"/>
                    </a:cubicBezTo>
                    <a:cubicBezTo>
                      <a:pt x="7836" y="12560"/>
                      <a:pt x="7707" y="12566"/>
                      <a:pt x="7575" y="12580"/>
                    </a:cubicBezTo>
                    <a:cubicBezTo>
                      <a:pt x="7252" y="12602"/>
                      <a:pt x="6930" y="12669"/>
                      <a:pt x="6619" y="12746"/>
                    </a:cubicBezTo>
                    <a:cubicBezTo>
                      <a:pt x="6307" y="12835"/>
                      <a:pt x="5996" y="12946"/>
                      <a:pt x="5685" y="13047"/>
                    </a:cubicBezTo>
                    <a:cubicBezTo>
                      <a:pt x="5466" y="13123"/>
                      <a:pt x="5237" y="13200"/>
                      <a:pt x="4997" y="13223"/>
                    </a:cubicBezTo>
                    <a:lnTo>
                      <a:pt x="4997" y="13223"/>
                    </a:lnTo>
                    <a:cubicBezTo>
                      <a:pt x="5352" y="13001"/>
                      <a:pt x="5707" y="12768"/>
                      <a:pt x="6040" y="12524"/>
                    </a:cubicBezTo>
                    <a:cubicBezTo>
                      <a:pt x="6385" y="12290"/>
                      <a:pt x="6730" y="12046"/>
                      <a:pt x="7064" y="11790"/>
                    </a:cubicBezTo>
                    <a:cubicBezTo>
                      <a:pt x="7742" y="11289"/>
                      <a:pt x="8398" y="10766"/>
                      <a:pt x="9010" y="10188"/>
                    </a:cubicBezTo>
                    <a:cubicBezTo>
                      <a:pt x="9399" y="9810"/>
                      <a:pt x="9755" y="9421"/>
                      <a:pt x="10100" y="9009"/>
                    </a:cubicBezTo>
                    <a:lnTo>
                      <a:pt x="10601" y="9009"/>
                    </a:lnTo>
                    <a:cubicBezTo>
                      <a:pt x="10823" y="9009"/>
                      <a:pt x="11045" y="9009"/>
                      <a:pt x="11268" y="8987"/>
                    </a:cubicBezTo>
                    <a:cubicBezTo>
                      <a:pt x="11490" y="8954"/>
                      <a:pt x="11701" y="8865"/>
                      <a:pt x="11891" y="8764"/>
                    </a:cubicBezTo>
                    <a:cubicBezTo>
                      <a:pt x="12091" y="8665"/>
                      <a:pt x="12280" y="8553"/>
                      <a:pt x="12491" y="8487"/>
                    </a:cubicBezTo>
                    <a:lnTo>
                      <a:pt x="12480" y="8453"/>
                    </a:lnTo>
                    <a:cubicBezTo>
                      <a:pt x="12269" y="8509"/>
                      <a:pt x="12069" y="8620"/>
                      <a:pt x="11868" y="8720"/>
                    </a:cubicBezTo>
                    <a:cubicBezTo>
                      <a:pt x="11679" y="8820"/>
                      <a:pt x="11479" y="8898"/>
                      <a:pt x="11256" y="8920"/>
                    </a:cubicBezTo>
                    <a:cubicBezTo>
                      <a:pt x="11149" y="8931"/>
                      <a:pt x="11038" y="8934"/>
                      <a:pt x="10926" y="8934"/>
                    </a:cubicBezTo>
                    <a:cubicBezTo>
                      <a:pt x="10818" y="8934"/>
                      <a:pt x="10709" y="8932"/>
                      <a:pt x="10601" y="8932"/>
                    </a:cubicBezTo>
                    <a:lnTo>
                      <a:pt x="10178" y="8920"/>
                    </a:lnTo>
                    <a:cubicBezTo>
                      <a:pt x="10344" y="8709"/>
                      <a:pt x="10512" y="8509"/>
                      <a:pt x="10678" y="8297"/>
                    </a:cubicBezTo>
                    <a:cubicBezTo>
                      <a:pt x="11078" y="7797"/>
                      <a:pt x="11468" y="7296"/>
                      <a:pt x="11857" y="6785"/>
                    </a:cubicBezTo>
                    <a:lnTo>
                      <a:pt x="12502" y="6373"/>
                    </a:lnTo>
                    <a:cubicBezTo>
                      <a:pt x="12736" y="6228"/>
                      <a:pt x="12925" y="6040"/>
                      <a:pt x="13136" y="5873"/>
                    </a:cubicBezTo>
                    <a:cubicBezTo>
                      <a:pt x="13547" y="5539"/>
                      <a:pt x="14037" y="5294"/>
                      <a:pt x="14449" y="4938"/>
                    </a:cubicBezTo>
                    <a:lnTo>
                      <a:pt x="14404" y="4883"/>
                    </a:lnTo>
                    <a:cubicBezTo>
                      <a:pt x="13992" y="5227"/>
                      <a:pt x="13503" y="5461"/>
                      <a:pt x="13070" y="5795"/>
                    </a:cubicBezTo>
                    <a:cubicBezTo>
                      <a:pt x="12858" y="5961"/>
                      <a:pt x="12658" y="6139"/>
                      <a:pt x="12435" y="6273"/>
                    </a:cubicBezTo>
                    <a:lnTo>
                      <a:pt x="12069" y="6495"/>
                    </a:lnTo>
                    <a:cubicBezTo>
                      <a:pt x="12613" y="5761"/>
                      <a:pt x="13147" y="5017"/>
                      <a:pt x="13670" y="4260"/>
                    </a:cubicBezTo>
                    <a:cubicBezTo>
                      <a:pt x="14593" y="2859"/>
                      <a:pt x="15483" y="1446"/>
                      <a:pt x="16395" y="44"/>
                    </a:cubicBezTo>
                    <a:lnTo>
                      <a:pt x="16340" y="0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90" name="Google Shape;3590;p8"/>
              <p:cNvSpPr/>
              <p:nvPr/>
            </p:nvSpPr>
            <p:spPr>
              <a:xfrm>
                <a:off x="349287" y="1612756"/>
                <a:ext cx="102883" cy="137841"/>
              </a:xfrm>
              <a:custGeom>
                <a:avLst/>
                <a:gdLst/>
                <a:ahLst/>
                <a:cxnLst/>
                <a:rect l="l" t="t" r="r" b="b"/>
                <a:pathLst>
                  <a:path w="2949" h="3951" extrusionOk="0">
                    <a:moveTo>
                      <a:pt x="1420" y="1"/>
                    </a:moveTo>
                    <a:cubicBezTo>
                      <a:pt x="1374" y="1"/>
                      <a:pt x="1324" y="8"/>
                      <a:pt x="1268" y="24"/>
                    </a:cubicBezTo>
                    <a:cubicBezTo>
                      <a:pt x="946" y="102"/>
                      <a:pt x="445" y="392"/>
                      <a:pt x="279" y="1148"/>
                    </a:cubicBezTo>
                    <a:cubicBezTo>
                      <a:pt x="112" y="1893"/>
                      <a:pt x="0" y="2204"/>
                      <a:pt x="368" y="2927"/>
                    </a:cubicBezTo>
                    <a:cubicBezTo>
                      <a:pt x="724" y="3650"/>
                      <a:pt x="879" y="3662"/>
                      <a:pt x="1113" y="3795"/>
                    </a:cubicBezTo>
                    <a:cubicBezTo>
                      <a:pt x="1335" y="3928"/>
                      <a:pt x="1646" y="3951"/>
                      <a:pt x="1646" y="3951"/>
                    </a:cubicBezTo>
                    <a:cubicBezTo>
                      <a:pt x="1646" y="3951"/>
                      <a:pt x="2325" y="3862"/>
                      <a:pt x="2526" y="3472"/>
                    </a:cubicBezTo>
                    <a:cubicBezTo>
                      <a:pt x="2726" y="3094"/>
                      <a:pt x="2948" y="2760"/>
                      <a:pt x="2736" y="2004"/>
                    </a:cubicBezTo>
                    <a:cubicBezTo>
                      <a:pt x="2526" y="1259"/>
                      <a:pt x="2036" y="636"/>
                      <a:pt x="1880" y="369"/>
                    </a:cubicBezTo>
                    <a:cubicBezTo>
                      <a:pt x="1752" y="159"/>
                      <a:pt x="1632" y="1"/>
                      <a:pt x="142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91" name="Google Shape;3591;p8"/>
              <p:cNvSpPr/>
              <p:nvPr/>
            </p:nvSpPr>
            <p:spPr>
              <a:xfrm>
                <a:off x="381105" y="1612756"/>
                <a:ext cx="71066" cy="132398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3795" extrusionOk="0">
                    <a:moveTo>
                      <a:pt x="508" y="1"/>
                    </a:moveTo>
                    <a:cubicBezTo>
                      <a:pt x="462" y="1"/>
                      <a:pt x="412" y="8"/>
                      <a:pt x="356" y="24"/>
                    </a:cubicBezTo>
                    <a:lnTo>
                      <a:pt x="334" y="24"/>
                    </a:lnTo>
                    <a:cubicBezTo>
                      <a:pt x="156" y="325"/>
                      <a:pt x="56" y="681"/>
                      <a:pt x="23" y="1025"/>
                    </a:cubicBezTo>
                    <a:cubicBezTo>
                      <a:pt x="0" y="1248"/>
                      <a:pt x="12" y="1470"/>
                      <a:pt x="67" y="1682"/>
                    </a:cubicBezTo>
                    <a:cubicBezTo>
                      <a:pt x="123" y="1915"/>
                      <a:pt x="257" y="2104"/>
                      <a:pt x="346" y="2327"/>
                    </a:cubicBezTo>
                    <a:cubicBezTo>
                      <a:pt x="512" y="2738"/>
                      <a:pt x="356" y="3272"/>
                      <a:pt x="701" y="3595"/>
                    </a:cubicBezTo>
                    <a:cubicBezTo>
                      <a:pt x="857" y="3739"/>
                      <a:pt x="1046" y="3773"/>
                      <a:pt x="1235" y="3795"/>
                    </a:cubicBezTo>
                    <a:cubicBezTo>
                      <a:pt x="1391" y="3728"/>
                      <a:pt x="1535" y="3628"/>
                      <a:pt x="1614" y="3472"/>
                    </a:cubicBezTo>
                    <a:cubicBezTo>
                      <a:pt x="1814" y="3094"/>
                      <a:pt x="2036" y="2760"/>
                      <a:pt x="1824" y="2004"/>
                    </a:cubicBezTo>
                    <a:cubicBezTo>
                      <a:pt x="1614" y="1259"/>
                      <a:pt x="1124" y="636"/>
                      <a:pt x="968" y="369"/>
                    </a:cubicBezTo>
                    <a:cubicBezTo>
                      <a:pt x="840" y="159"/>
                      <a:pt x="720" y="1"/>
                      <a:pt x="50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92" name="Google Shape;3592;p8"/>
              <p:cNvSpPr/>
              <p:nvPr/>
            </p:nvSpPr>
            <p:spPr>
              <a:xfrm>
                <a:off x="404027" y="1700500"/>
                <a:ext cx="27945" cy="4040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1158" extrusionOk="0">
                    <a:moveTo>
                      <a:pt x="801" y="0"/>
                    </a:moveTo>
                    <a:lnTo>
                      <a:pt x="801" y="0"/>
                    </a:lnTo>
                    <a:cubicBezTo>
                      <a:pt x="745" y="223"/>
                      <a:pt x="690" y="457"/>
                      <a:pt x="545" y="635"/>
                    </a:cubicBezTo>
                    <a:cubicBezTo>
                      <a:pt x="400" y="813"/>
                      <a:pt x="200" y="935"/>
                      <a:pt x="0" y="1068"/>
                    </a:cubicBezTo>
                    <a:lnTo>
                      <a:pt x="67" y="1157"/>
                    </a:lnTo>
                    <a:cubicBezTo>
                      <a:pt x="245" y="1013"/>
                      <a:pt x="445" y="868"/>
                      <a:pt x="589" y="668"/>
                    </a:cubicBezTo>
                    <a:cubicBezTo>
                      <a:pt x="656" y="568"/>
                      <a:pt x="700" y="457"/>
                      <a:pt x="734" y="346"/>
                    </a:cubicBezTo>
                    <a:cubicBezTo>
                      <a:pt x="767" y="223"/>
                      <a:pt x="779" y="112"/>
                      <a:pt x="80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93" name="Google Shape;3593;p8"/>
              <p:cNvSpPr/>
              <p:nvPr/>
            </p:nvSpPr>
            <p:spPr>
              <a:xfrm>
                <a:off x="400119" y="1654726"/>
                <a:ext cx="22154" cy="60948"/>
              </a:xfrm>
              <a:custGeom>
                <a:avLst/>
                <a:gdLst/>
                <a:ahLst/>
                <a:cxnLst/>
                <a:rect l="l" t="t" r="r" b="b"/>
                <a:pathLst>
                  <a:path w="635" h="1747" extrusionOk="0">
                    <a:moveTo>
                      <a:pt x="634" y="0"/>
                    </a:moveTo>
                    <a:cubicBezTo>
                      <a:pt x="568" y="612"/>
                      <a:pt x="379" y="1135"/>
                      <a:pt x="1" y="1613"/>
                    </a:cubicBezTo>
                    <a:lnTo>
                      <a:pt x="56" y="1747"/>
                    </a:lnTo>
                    <a:cubicBezTo>
                      <a:pt x="412" y="1235"/>
                      <a:pt x="612" y="623"/>
                      <a:pt x="63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94" name="Google Shape;3594;p8"/>
              <p:cNvSpPr/>
              <p:nvPr/>
            </p:nvSpPr>
            <p:spPr>
              <a:xfrm>
                <a:off x="395060" y="1651621"/>
                <a:ext cx="15978" cy="28364"/>
              </a:xfrm>
              <a:custGeom>
                <a:avLst/>
                <a:gdLst/>
                <a:ahLst/>
                <a:cxnLst/>
                <a:rect l="l" t="t" r="r" b="b"/>
                <a:pathLst>
                  <a:path w="458" h="813" extrusionOk="0">
                    <a:moveTo>
                      <a:pt x="457" y="0"/>
                    </a:moveTo>
                    <a:lnTo>
                      <a:pt x="457" y="0"/>
                    </a:lnTo>
                    <a:cubicBezTo>
                      <a:pt x="390" y="134"/>
                      <a:pt x="290" y="245"/>
                      <a:pt x="213" y="356"/>
                    </a:cubicBezTo>
                    <a:cubicBezTo>
                      <a:pt x="168" y="412"/>
                      <a:pt x="124" y="467"/>
                      <a:pt x="79" y="534"/>
                    </a:cubicBezTo>
                    <a:cubicBezTo>
                      <a:pt x="45" y="590"/>
                      <a:pt x="1" y="568"/>
                      <a:pt x="12" y="679"/>
                    </a:cubicBezTo>
                    <a:lnTo>
                      <a:pt x="79" y="812"/>
                    </a:lnTo>
                    <a:cubicBezTo>
                      <a:pt x="67" y="768"/>
                      <a:pt x="112" y="634"/>
                      <a:pt x="146" y="568"/>
                    </a:cubicBezTo>
                    <a:cubicBezTo>
                      <a:pt x="179" y="512"/>
                      <a:pt x="213" y="445"/>
                      <a:pt x="245" y="390"/>
                    </a:cubicBezTo>
                    <a:cubicBezTo>
                      <a:pt x="324" y="256"/>
                      <a:pt x="401" y="134"/>
                      <a:pt x="45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95" name="Google Shape;3595;p8"/>
              <p:cNvSpPr/>
              <p:nvPr/>
            </p:nvSpPr>
            <p:spPr>
              <a:xfrm>
                <a:off x="369452" y="1681486"/>
                <a:ext cx="35376" cy="53203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1525" extrusionOk="0">
                    <a:moveTo>
                      <a:pt x="1" y="1"/>
                    </a:moveTo>
                    <a:cubicBezTo>
                      <a:pt x="1" y="312"/>
                      <a:pt x="101" y="624"/>
                      <a:pt x="279" y="879"/>
                    </a:cubicBezTo>
                    <a:cubicBezTo>
                      <a:pt x="446" y="1146"/>
                      <a:pt x="702" y="1346"/>
                      <a:pt x="957" y="1524"/>
                    </a:cubicBezTo>
                    <a:lnTo>
                      <a:pt x="1013" y="1447"/>
                    </a:lnTo>
                    <a:cubicBezTo>
                      <a:pt x="757" y="1280"/>
                      <a:pt x="502" y="1102"/>
                      <a:pt x="312" y="857"/>
                    </a:cubicBezTo>
                    <a:cubicBezTo>
                      <a:pt x="134" y="612"/>
                      <a:pt x="23" y="312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96" name="Google Shape;3596;p8"/>
              <p:cNvSpPr/>
              <p:nvPr/>
            </p:nvSpPr>
            <p:spPr>
              <a:xfrm>
                <a:off x="372174" y="1636096"/>
                <a:ext cx="27980" cy="65623"/>
              </a:xfrm>
              <a:custGeom>
                <a:avLst/>
                <a:gdLst/>
                <a:ahLst/>
                <a:cxnLst/>
                <a:rect l="l" t="t" r="r" b="b"/>
                <a:pathLst>
                  <a:path w="802" h="188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8" y="312"/>
                      <a:pt x="157" y="623"/>
                      <a:pt x="256" y="934"/>
                    </a:cubicBezTo>
                    <a:cubicBezTo>
                      <a:pt x="301" y="1090"/>
                      <a:pt x="357" y="1246"/>
                      <a:pt x="412" y="1402"/>
                    </a:cubicBezTo>
                    <a:cubicBezTo>
                      <a:pt x="434" y="1468"/>
                      <a:pt x="457" y="1547"/>
                      <a:pt x="490" y="1624"/>
                    </a:cubicBezTo>
                    <a:cubicBezTo>
                      <a:pt x="513" y="1669"/>
                      <a:pt x="535" y="1713"/>
                      <a:pt x="568" y="1747"/>
                    </a:cubicBezTo>
                    <a:cubicBezTo>
                      <a:pt x="602" y="1780"/>
                      <a:pt x="746" y="1869"/>
                      <a:pt x="802" y="1880"/>
                    </a:cubicBezTo>
                    <a:lnTo>
                      <a:pt x="757" y="1713"/>
                    </a:lnTo>
                    <a:cubicBezTo>
                      <a:pt x="713" y="1702"/>
                      <a:pt x="624" y="1646"/>
                      <a:pt x="590" y="1580"/>
                    </a:cubicBezTo>
                    <a:cubicBezTo>
                      <a:pt x="557" y="1513"/>
                      <a:pt x="523" y="1435"/>
                      <a:pt x="501" y="1369"/>
                    </a:cubicBezTo>
                    <a:cubicBezTo>
                      <a:pt x="434" y="1213"/>
                      <a:pt x="379" y="1068"/>
                      <a:pt x="312" y="912"/>
                    </a:cubicBezTo>
                    <a:cubicBezTo>
                      <a:pt x="201" y="612"/>
                      <a:pt x="101" y="312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97" name="Google Shape;3597;p8"/>
              <p:cNvSpPr/>
              <p:nvPr/>
            </p:nvSpPr>
            <p:spPr>
              <a:xfrm>
                <a:off x="384978" y="1638399"/>
                <a:ext cx="9350" cy="24107"/>
              </a:xfrm>
              <a:custGeom>
                <a:avLst/>
                <a:gdLst/>
                <a:ahLst/>
                <a:cxnLst/>
                <a:rect l="l" t="t" r="r" b="b"/>
                <a:pathLst>
                  <a:path w="268" h="691" extrusionOk="0">
                    <a:moveTo>
                      <a:pt x="1" y="1"/>
                    </a:moveTo>
                    <a:cubicBezTo>
                      <a:pt x="1" y="124"/>
                      <a:pt x="23" y="246"/>
                      <a:pt x="45" y="357"/>
                    </a:cubicBezTo>
                    <a:cubicBezTo>
                      <a:pt x="67" y="424"/>
                      <a:pt x="79" y="480"/>
                      <a:pt x="101" y="535"/>
                    </a:cubicBezTo>
                    <a:cubicBezTo>
                      <a:pt x="112" y="569"/>
                      <a:pt x="123" y="602"/>
                      <a:pt x="156" y="624"/>
                    </a:cubicBezTo>
                    <a:cubicBezTo>
                      <a:pt x="179" y="658"/>
                      <a:pt x="212" y="680"/>
                      <a:pt x="257" y="690"/>
                    </a:cubicBezTo>
                    <a:lnTo>
                      <a:pt x="268" y="591"/>
                    </a:lnTo>
                    <a:cubicBezTo>
                      <a:pt x="235" y="591"/>
                      <a:pt x="201" y="546"/>
                      <a:pt x="168" y="502"/>
                    </a:cubicBezTo>
                    <a:cubicBezTo>
                      <a:pt x="146" y="457"/>
                      <a:pt x="123" y="401"/>
                      <a:pt x="101" y="346"/>
                    </a:cubicBezTo>
                    <a:cubicBezTo>
                      <a:pt x="57" y="235"/>
                      <a:pt x="23" y="124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98" name="Google Shape;3598;p8"/>
              <p:cNvSpPr/>
              <p:nvPr/>
            </p:nvSpPr>
            <p:spPr>
              <a:xfrm>
                <a:off x="439718" y="1747809"/>
                <a:ext cx="85405" cy="118024"/>
              </a:xfrm>
              <a:custGeom>
                <a:avLst/>
                <a:gdLst/>
                <a:ahLst/>
                <a:cxnLst/>
                <a:rect l="l" t="t" r="r" b="b"/>
                <a:pathLst>
                  <a:path w="2448" h="3383" extrusionOk="0">
                    <a:moveTo>
                      <a:pt x="1466" y="1"/>
                    </a:moveTo>
                    <a:cubicBezTo>
                      <a:pt x="1157" y="1"/>
                      <a:pt x="409" y="733"/>
                      <a:pt x="245" y="1303"/>
                    </a:cubicBezTo>
                    <a:cubicBezTo>
                      <a:pt x="78" y="1881"/>
                      <a:pt x="0" y="2159"/>
                      <a:pt x="111" y="2549"/>
                    </a:cubicBezTo>
                    <a:cubicBezTo>
                      <a:pt x="233" y="2938"/>
                      <a:pt x="322" y="3027"/>
                      <a:pt x="322" y="3027"/>
                    </a:cubicBezTo>
                    <a:cubicBezTo>
                      <a:pt x="449" y="3190"/>
                      <a:pt x="724" y="3382"/>
                      <a:pt x="1056" y="3382"/>
                    </a:cubicBezTo>
                    <a:cubicBezTo>
                      <a:pt x="1131" y="3382"/>
                      <a:pt x="1210" y="3372"/>
                      <a:pt x="1290" y="3350"/>
                    </a:cubicBezTo>
                    <a:cubicBezTo>
                      <a:pt x="1735" y="3227"/>
                      <a:pt x="2291" y="2527"/>
                      <a:pt x="2369" y="2070"/>
                    </a:cubicBezTo>
                    <a:cubicBezTo>
                      <a:pt x="2447" y="1615"/>
                      <a:pt x="2413" y="1136"/>
                      <a:pt x="2247" y="802"/>
                    </a:cubicBezTo>
                    <a:cubicBezTo>
                      <a:pt x="2080" y="469"/>
                      <a:pt x="1768" y="24"/>
                      <a:pt x="1479" y="1"/>
                    </a:cubicBezTo>
                    <a:cubicBezTo>
                      <a:pt x="1475" y="1"/>
                      <a:pt x="1470" y="1"/>
                      <a:pt x="146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99" name="Google Shape;3599;p8"/>
              <p:cNvSpPr/>
              <p:nvPr/>
            </p:nvSpPr>
            <p:spPr>
              <a:xfrm>
                <a:off x="462988" y="1777045"/>
                <a:ext cx="57460" cy="88754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2544" extrusionOk="0">
                    <a:moveTo>
                      <a:pt x="828" y="0"/>
                    </a:moveTo>
                    <a:cubicBezTo>
                      <a:pt x="735" y="0"/>
                      <a:pt x="641" y="23"/>
                      <a:pt x="557" y="75"/>
                    </a:cubicBezTo>
                    <a:cubicBezTo>
                      <a:pt x="389" y="187"/>
                      <a:pt x="300" y="387"/>
                      <a:pt x="234" y="565"/>
                    </a:cubicBezTo>
                    <a:cubicBezTo>
                      <a:pt x="167" y="799"/>
                      <a:pt x="112" y="1032"/>
                      <a:pt x="78" y="1266"/>
                    </a:cubicBezTo>
                    <a:cubicBezTo>
                      <a:pt x="11" y="1666"/>
                      <a:pt x="1" y="2077"/>
                      <a:pt x="78" y="2489"/>
                    </a:cubicBezTo>
                    <a:cubicBezTo>
                      <a:pt x="171" y="2522"/>
                      <a:pt x="276" y="2543"/>
                      <a:pt x="388" y="2543"/>
                    </a:cubicBezTo>
                    <a:cubicBezTo>
                      <a:pt x="464" y="2543"/>
                      <a:pt x="543" y="2534"/>
                      <a:pt x="623" y="2512"/>
                    </a:cubicBezTo>
                    <a:cubicBezTo>
                      <a:pt x="1002" y="2411"/>
                      <a:pt x="1469" y="1877"/>
                      <a:pt x="1647" y="1444"/>
                    </a:cubicBezTo>
                    <a:cubicBezTo>
                      <a:pt x="1635" y="1399"/>
                      <a:pt x="1635" y="1343"/>
                      <a:pt x="1635" y="1299"/>
                    </a:cubicBezTo>
                    <a:cubicBezTo>
                      <a:pt x="1624" y="1054"/>
                      <a:pt x="1602" y="799"/>
                      <a:pt x="1513" y="576"/>
                    </a:cubicBezTo>
                    <a:cubicBezTo>
                      <a:pt x="1446" y="365"/>
                      <a:pt x="1324" y="187"/>
                      <a:pt x="1123" y="75"/>
                    </a:cubicBezTo>
                    <a:cubicBezTo>
                      <a:pt x="1036" y="28"/>
                      <a:pt x="932" y="0"/>
                      <a:pt x="828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00" name="Google Shape;3600;p8"/>
              <p:cNvSpPr/>
              <p:nvPr/>
            </p:nvSpPr>
            <p:spPr>
              <a:xfrm>
                <a:off x="452905" y="1844065"/>
                <a:ext cx="40400" cy="6245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179" extrusionOk="0">
                    <a:moveTo>
                      <a:pt x="1157" y="1"/>
                    </a:moveTo>
                    <a:lnTo>
                      <a:pt x="1157" y="1"/>
                    </a:lnTo>
                    <a:cubicBezTo>
                      <a:pt x="1033" y="67"/>
                      <a:pt x="897" y="84"/>
                      <a:pt x="762" y="84"/>
                    </a:cubicBezTo>
                    <a:cubicBezTo>
                      <a:pt x="716" y="84"/>
                      <a:pt x="669" y="82"/>
                      <a:pt x="623" y="79"/>
                    </a:cubicBezTo>
                    <a:cubicBezTo>
                      <a:pt x="471" y="79"/>
                      <a:pt x="311" y="54"/>
                      <a:pt x="150" y="54"/>
                    </a:cubicBezTo>
                    <a:cubicBezTo>
                      <a:pt x="122" y="54"/>
                      <a:pt x="95" y="55"/>
                      <a:pt x="67" y="57"/>
                    </a:cubicBezTo>
                    <a:lnTo>
                      <a:pt x="0" y="179"/>
                    </a:lnTo>
                    <a:cubicBezTo>
                      <a:pt x="178" y="146"/>
                      <a:pt x="434" y="146"/>
                      <a:pt x="623" y="134"/>
                    </a:cubicBezTo>
                    <a:cubicBezTo>
                      <a:pt x="801" y="134"/>
                      <a:pt x="1001" y="101"/>
                      <a:pt x="115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01" name="Google Shape;3601;p8"/>
              <p:cNvSpPr/>
              <p:nvPr/>
            </p:nvSpPr>
            <p:spPr>
              <a:xfrm>
                <a:off x="464558" y="1815771"/>
                <a:ext cx="43086" cy="17479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501" extrusionOk="0">
                    <a:moveTo>
                      <a:pt x="1234" y="0"/>
                    </a:moveTo>
                    <a:lnTo>
                      <a:pt x="1234" y="0"/>
                    </a:lnTo>
                    <a:cubicBezTo>
                      <a:pt x="1078" y="156"/>
                      <a:pt x="878" y="267"/>
                      <a:pt x="667" y="322"/>
                    </a:cubicBezTo>
                    <a:cubicBezTo>
                      <a:pt x="445" y="367"/>
                      <a:pt x="223" y="367"/>
                      <a:pt x="0" y="434"/>
                    </a:cubicBezTo>
                    <a:lnTo>
                      <a:pt x="22" y="500"/>
                    </a:lnTo>
                    <a:cubicBezTo>
                      <a:pt x="223" y="423"/>
                      <a:pt x="456" y="423"/>
                      <a:pt x="667" y="356"/>
                    </a:cubicBezTo>
                    <a:cubicBezTo>
                      <a:pt x="890" y="289"/>
                      <a:pt x="1090" y="167"/>
                      <a:pt x="123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02" name="Google Shape;3602;p8"/>
              <p:cNvSpPr/>
              <p:nvPr/>
            </p:nvSpPr>
            <p:spPr>
              <a:xfrm>
                <a:off x="485875" y="1788593"/>
                <a:ext cx="21386" cy="15141"/>
              </a:xfrm>
              <a:custGeom>
                <a:avLst/>
                <a:gdLst/>
                <a:ahLst/>
                <a:cxnLst/>
                <a:rect l="l" t="t" r="r" b="b"/>
                <a:pathLst>
                  <a:path w="613" h="434" extrusionOk="0">
                    <a:moveTo>
                      <a:pt x="612" y="1"/>
                    </a:moveTo>
                    <a:cubicBezTo>
                      <a:pt x="412" y="134"/>
                      <a:pt x="267" y="234"/>
                      <a:pt x="45" y="323"/>
                    </a:cubicBezTo>
                    <a:lnTo>
                      <a:pt x="0" y="434"/>
                    </a:lnTo>
                    <a:cubicBezTo>
                      <a:pt x="212" y="312"/>
                      <a:pt x="435" y="156"/>
                      <a:pt x="6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03" name="Google Shape;3603;p8"/>
              <p:cNvSpPr/>
              <p:nvPr/>
            </p:nvSpPr>
            <p:spPr>
              <a:xfrm>
                <a:off x="464558" y="1767660"/>
                <a:ext cx="17862" cy="59379"/>
              </a:xfrm>
              <a:custGeom>
                <a:avLst/>
                <a:gdLst/>
                <a:ahLst/>
                <a:cxnLst/>
                <a:rect l="l" t="t" r="r" b="b"/>
                <a:pathLst>
                  <a:path w="512" h="1702" extrusionOk="0">
                    <a:moveTo>
                      <a:pt x="512" y="0"/>
                    </a:moveTo>
                    <a:lnTo>
                      <a:pt x="512" y="0"/>
                    </a:lnTo>
                    <a:cubicBezTo>
                      <a:pt x="411" y="100"/>
                      <a:pt x="322" y="211"/>
                      <a:pt x="245" y="344"/>
                    </a:cubicBezTo>
                    <a:cubicBezTo>
                      <a:pt x="166" y="467"/>
                      <a:pt x="111" y="601"/>
                      <a:pt x="77" y="734"/>
                    </a:cubicBezTo>
                    <a:cubicBezTo>
                      <a:pt x="0" y="1023"/>
                      <a:pt x="11" y="1412"/>
                      <a:pt x="100" y="1701"/>
                    </a:cubicBezTo>
                    <a:lnTo>
                      <a:pt x="200" y="1579"/>
                    </a:lnTo>
                    <a:cubicBezTo>
                      <a:pt x="89" y="1323"/>
                      <a:pt x="67" y="1023"/>
                      <a:pt x="122" y="756"/>
                    </a:cubicBezTo>
                    <a:cubicBezTo>
                      <a:pt x="156" y="611"/>
                      <a:pt x="200" y="478"/>
                      <a:pt x="267" y="356"/>
                    </a:cubicBezTo>
                    <a:cubicBezTo>
                      <a:pt x="334" y="222"/>
                      <a:pt x="423" y="111"/>
                      <a:pt x="5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04" name="Google Shape;3604;p8"/>
              <p:cNvSpPr/>
              <p:nvPr/>
            </p:nvSpPr>
            <p:spPr>
              <a:xfrm>
                <a:off x="476944" y="1782383"/>
                <a:ext cx="7815" cy="31852"/>
              </a:xfrm>
              <a:custGeom>
                <a:avLst/>
                <a:gdLst/>
                <a:ahLst/>
                <a:cxnLst/>
                <a:rect l="l" t="t" r="r" b="b"/>
                <a:pathLst>
                  <a:path w="224" h="913" extrusionOk="0">
                    <a:moveTo>
                      <a:pt x="223" y="1"/>
                    </a:moveTo>
                    <a:lnTo>
                      <a:pt x="223" y="1"/>
                    </a:lnTo>
                    <a:cubicBezTo>
                      <a:pt x="145" y="134"/>
                      <a:pt x="90" y="268"/>
                      <a:pt x="56" y="412"/>
                    </a:cubicBezTo>
                    <a:cubicBezTo>
                      <a:pt x="34" y="490"/>
                      <a:pt x="23" y="557"/>
                      <a:pt x="12" y="634"/>
                    </a:cubicBezTo>
                    <a:cubicBezTo>
                      <a:pt x="12" y="713"/>
                      <a:pt x="12" y="834"/>
                      <a:pt x="1" y="913"/>
                    </a:cubicBezTo>
                    <a:lnTo>
                      <a:pt x="101" y="824"/>
                    </a:lnTo>
                    <a:cubicBezTo>
                      <a:pt x="101" y="745"/>
                      <a:pt x="90" y="713"/>
                      <a:pt x="90" y="646"/>
                    </a:cubicBezTo>
                    <a:cubicBezTo>
                      <a:pt x="90" y="567"/>
                      <a:pt x="101" y="501"/>
                      <a:pt x="112" y="423"/>
                    </a:cubicBezTo>
                    <a:cubicBezTo>
                      <a:pt x="123" y="278"/>
                      <a:pt x="167" y="145"/>
                      <a:pt x="2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05" name="Google Shape;3605;p8"/>
              <p:cNvSpPr/>
              <p:nvPr/>
            </p:nvSpPr>
            <p:spPr>
              <a:xfrm>
                <a:off x="446277" y="1803351"/>
                <a:ext cx="7815" cy="47377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8" extrusionOk="0">
                    <a:moveTo>
                      <a:pt x="190" y="0"/>
                    </a:moveTo>
                    <a:cubicBezTo>
                      <a:pt x="146" y="112"/>
                      <a:pt x="112" y="223"/>
                      <a:pt x="90" y="334"/>
                    </a:cubicBezTo>
                    <a:cubicBezTo>
                      <a:pt x="57" y="445"/>
                      <a:pt x="35" y="567"/>
                      <a:pt x="12" y="678"/>
                    </a:cubicBezTo>
                    <a:cubicBezTo>
                      <a:pt x="1" y="801"/>
                      <a:pt x="1" y="923"/>
                      <a:pt x="45" y="1034"/>
                    </a:cubicBezTo>
                    <a:cubicBezTo>
                      <a:pt x="90" y="1145"/>
                      <a:pt x="134" y="1246"/>
                      <a:pt x="179" y="1357"/>
                    </a:cubicBezTo>
                    <a:lnTo>
                      <a:pt x="223" y="1335"/>
                    </a:lnTo>
                    <a:cubicBezTo>
                      <a:pt x="179" y="1234"/>
                      <a:pt x="124" y="1123"/>
                      <a:pt x="90" y="1024"/>
                    </a:cubicBezTo>
                    <a:cubicBezTo>
                      <a:pt x="35" y="912"/>
                      <a:pt x="35" y="801"/>
                      <a:pt x="45" y="678"/>
                    </a:cubicBezTo>
                    <a:cubicBezTo>
                      <a:pt x="57" y="567"/>
                      <a:pt x="79" y="456"/>
                      <a:pt x="101" y="334"/>
                    </a:cubicBezTo>
                    <a:cubicBezTo>
                      <a:pt x="124" y="223"/>
                      <a:pt x="157" y="112"/>
                      <a:pt x="19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06" name="Google Shape;3606;p8"/>
              <p:cNvSpPr/>
              <p:nvPr/>
            </p:nvSpPr>
            <p:spPr>
              <a:xfrm>
                <a:off x="528544" y="2085737"/>
                <a:ext cx="78846" cy="112896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3236" extrusionOk="0">
                    <a:moveTo>
                      <a:pt x="845" y="1"/>
                    </a:moveTo>
                    <a:cubicBezTo>
                      <a:pt x="517" y="1"/>
                      <a:pt x="261" y="172"/>
                      <a:pt x="168" y="437"/>
                    </a:cubicBezTo>
                    <a:cubicBezTo>
                      <a:pt x="45" y="815"/>
                      <a:pt x="124" y="1349"/>
                      <a:pt x="90" y="1694"/>
                    </a:cubicBezTo>
                    <a:cubicBezTo>
                      <a:pt x="45" y="2038"/>
                      <a:pt x="1" y="2216"/>
                      <a:pt x="223" y="2606"/>
                    </a:cubicBezTo>
                    <a:cubicBezTo>
                      <a:pt x="468" y="3006"/>
                      <a:pt x="657" y="3128"/>
                      <a:pt x="657" y="3128"/>
                    </a:cubicBezTo>
                    <a:cubicBezTo>
                      <a:pt x="777" y="3200"/>
                      <a:pt x="943" y="3235"/>
                      <a:pt x="1118" y="3235"/>
                    </a:cubicBezTo>
                    <a:cubicBezTo>
                      <a:pt x="1348" y="3235"/>
                      <a:pt x="1593" y="3175"/>
                      <a:pt x="1770" y="3061"/>
                    </a:cubicBezTo>
                    <a:cubicBezTo>
                      <a:pt x="2092" y="2861"/>
                      <a:pt x="2259" y="2228"/>
                      <a:pt x="2148" y="1616"/>
                    </a:cubicBezTo>
                    <a:cubicBezTo>
                      <a:pt x="2037" y="993"/>
                      <a:pt x="1836" y="337"/>
                      <a:pt x="1303" y="103"/>
                    </a:cubicBezTo>
                    <a:cubicBezTo>
                      <a:pt x="1142" y="33"/>
                      <a:pt x="987" y="1"/>
                      <a:pt x="84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07" name="Google Shape;3607;p8"/>
              <p:cNvSpPr/>
              <p:nvPr/>
            </p:nvSpPr>
            <p:spPr>
              <a:xfrm>
                <a:off x="566572" y="2086993"/>
                <a:ext cx="40016" cy="96255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2759" extrusionOk="0">
                    <a:moveTo>
                      <a:pt x="1" y="0"/>
                    </a:moveTo>
                    <a:cubicBezTo>
                      <a:pt x="1" y="123"/>
                      <a:pt x="23" y="234"/>
                      <a:pt x="45" y="356"/>
                    </a:cubicBezTo>
                    <a:cubicBezTo>
                      <a:pt x="67" y="512"/>
                      <a:pt x="79" y="679"/>
                      <a:pt x="101" y="835"/>
                    </a:cubicBezTo>
                    <a:cubicBezTo>
                      <a:pt x="134" y="1135"/>
                      <a:pt x="179" y="1446"/>
                      <a:pt x="257" y="1747"/>
                    </a:cubicBezTo>
                    <a:cubicBezTo>
                      <a:pt x="334" y="2024"/>
                      <a:pt x="446" y="2314"/>
                      <a:pt x="624" y="2548"/>
                    </a:cubicBezTo>
                    <a:cubicBezTo>
                      <a:pt x="690" y="2647"/>
                      <a:pt x="802" y="2726"/>
                      <a:pt x="913" y="2758"/>
                    </a:cubicBezTo>
                    <a:cubicBezTo>
                      <a:pt x="1068" y="2469"/>
                      <a:pt x="1147" y="2014"/>
                      <a:pt x="1058" y="1580"/>
                    </a:cubicBezTo>
                    <a:cubicBezTo>
                      <a:pt x="947" y="957"/>
                      <a:pt x="746" y="301"/>
                      <a:pt x="213" y="67"/>
                    </a:cubicBezTo>
                    <a:cubicBezTo>
                      <a:pt x="146" y="45"/>
                      <a:pt x="67" y="12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08" name="Google Shape;3608;p8"/>
              <p:cNvSpPr/>
              <p:nvPr/>
            </p:nvSpPr>
            <p:spPr>
              <a:xfrm>
                <a:off x="558827" y="2121114"/>
                <a:ext cx="31085" cy="34608"/>
              </a:xfrm>
              <a:custGeom>
                <a:avLst/>
                <a:gdLst/>
                <a:ahLst/>
                <a:cxnLst/>
                <a:rect l="l" t="t" r="r" b="b"/>
                <a:pathLst>
                  <a:path w="891" h="992" extrusionOk="0">
                    <a:moveTo>
                      <a:pt x="890" y="1"/>
                    </a:moveTo>
                    <a:lnTo>
                      <a:pt x="890" y="1"/>
                    </a:lnTo>
                    <a:cubicBezTo>
                      <a:pt x="835" y="223"/>
                      <a:pt x="768" y="468"/>
                      <a:pt x="612" y="646"/>
                    </a:cubicBezTo>
                    <a:cubicBezTo>
                      <a:pt x="534" y="735"/>
                      <a:pt x="445" y="802"/>
                      <a:pt x="334" y="846"/>
                    </a:cubicBezTo>
                    <a:cubicBezTo>
                      <a:pt x="234" y="891"/>
                      <a:pt x="123" y="913"/>
                      <a:pt x="0" y="913"/>
                    </a:cubicBezTo>
                    <a:lnTo>
                      <a:pt x="12" y="991"/>
                    </a:lnTo>
                    <a:cubicBezTo>
                      <a:pt x="134" y="980"/>
                      <a:pt x="245" y="947"/>
                      <a:pt x="356" y="902"/>
                    </a:cubicBezTo>
                    <a:cubicBezTo>
                      <a:pt x="479" y="846"/>
                      <a:pt x="568" y="769"/>
                      <a:pt x="645" y="668"/>
                    </a:cubicBezTo>
                    <a:cubicBezTo>
                      <a:pt x="790" y="468"/>
                      <a:pt x="846" y="235"/>
                      <a:pt x="8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09" name="Google Shape;3609;p8"/>
              <p:cNvSpPr/>
              <p:nvPr/>
            </p:nvSpPr>
            <p:spPr>
              <a:xfrm>
                <a:off x="552617" y="2154502"/>
                <a:ext cx="38446" cy="29166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836" extrusionOk="0">
                    <a:moveTo>
                      <a:pt x="1102" y="1"/>
                    </a:moveTo>
                    <a:cubicBezTo>
                      <a:pt x="1057" y="101"/>
                      <a:pt x="979" y="190"/>
                      <a:pt x="902" y="267"/>
                    </a:cubicBezTo>
                    <a:lnTo>
                      <a:pt x="768" y="368"/>
                    </a:lnTo>
                    <a:cubicBezTo>
                      <a:pt x="712" y="390"/>
                      <a:pt x="657" y="412"/>
                      <a:pt x="613" y="435"/>
                    </a:cubicBezTo>
                    <a:cubicBezTo>
                      <a:pt x="512" y="479"/>
                      <a:pt x="401" y="524"/>
                      <a:pt x="301" y="579"/>
                    </a:cubicBezTo>
                    <a:cubicBezTo>
                      <a:pt x="201" y="635"/>
                      <a:pt x="101" y="690"/>
                      <a:pt x="0" y="757"/>
                    </a:cubicBezTo>
                    <a:lnTo>
                      <a:pt x="67" y="835"/>
                    </a:lnTo>
                    <a:cubicBezTo>
                      <a:pt x="145" y="768"/>
                      <a:pt x="245" y="702"/>
                      <a:pt x="334" y="646"/>
                    </a:cubicBezTo>
                    <a:lnTo>
                      <a:pt x="635" y="479"/>
                    </a:lnTo>
                    <a:cubicBezTo>
                      <a:pt x="679" y="457"/>
                      <a:pt x="734" y="435"/>
                      <a:pt x="779" y="401"/>
                    </a:cubicBezTo>
                    <a:cubicBezTo>
                      <a:pt x="835" y="368"/>
                      <a:pt x="879" y="323"/>
                      <a:pt x="912" y="279"/>
                    </a:cubicBezTo>
                    <a:cubicBezTo>
                      <a:pt x="1001" y="201"/>
                      <a:pt x="1057" y="101"/>
                      <a:pt x="110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10" name="Google Shape;3610;p8"/>
              <p:cNvSpPr/>
              <p:nvPr/>
            </p:nvSpPr>
            <p:spPr>
              <a:xfrm>
                <a:off x="557257" y="2106775"/>
                <a:ext cx="7431" cy="30701"/>
              </a:xfrm>
              <a:custGeom>
                <a:avLst/>
                <a:gdLst/>
                <a:ahLst/>
                <a:cxnLst/>
                <a:rect l="l" t="t" r="r" b="b"/>
                <a:pathLst>
                  <a:path w="213" h="880" extrusionOk="0">
                    <a:moveTo>
                      <a:pt x="57" y="1"/>
                    </a:moveTo>
                    <a:lnTo>
                      <a:pt x="57" y="1"/>
                    </a:lnTo>
                    <a:cubicBezTo>
                      <a:pt x="1" y="56"/>
                      <a:pt x="1" y="145"/>
                      <a:pt x="12" y="223"/>
                    </a:cubicBezTo>
                    <a:lnTo>
                      <a:pt x="35" y="456"/>
                    </a:lnTo>
                    <a:cubicBezTo>
                      <a:pt x="35" y="523"/>
                      <a:pt x="45" y="601"/>
                      <a:pt x="68" y="679"/>
                    </a:cubicBezTo>
                    <a:cubicBezTo>
                      <a:pt x="90" y="768"/>
                      <a:pt x="168" y="824"/>
                      <a:pt x="157" y="879"/>
                    </a:cubicBezTo>
                    <a:lnTo>
                      <a:pt x="213" y="879"/>
                    </a:lnTo>
                    <a:cubicBezTo>
                      <a:pt x="213" y="835"/>
                      <a:pt x="179" y="790"/>
                      <a:pt x="157" y="768"/>
                    </a:cubicBezTo>
                    <a:cubicBezTo>
                      <a:pt x="134" y="735"/>
                      <a:pt x="112" y="701"/>
                      <a:pt x="101" y="668"/>
                    </a:cubicBezTo>
                    <a:cubicBezTo>
                      <a:pt x="79" y="601"/>
                      <a:pt x="68" y="523"/>
                      <a:pt x="57" y="446"/>
                    </a:cubicBezTo>
                    <a:lnTo>
                      <a:pt x="23" y="223"/>
                    </a:lnTo>
                    <a:cubicBezTo>
                      <a:pt x="12" y="145"/>
                      <a:pt x="1" y="68"/>
                      <a:pt x="5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11" name="Google Shape;3611;p8"/>
              <p:cNvSpPr/>
              <p:nvPr/>
            </p:nvSpPr>
            <p:spPr>
              <a:xfrm>
                <a:off x="539429" y="2119997"/>
                <a:ext cx="16711" cy="58576"/>
              </a:xfrm>
              <a:custGeom>
                <a:avLst/>
                <a:gdLst/>
                <a:ahLst/>
                <a:cxnLst/>
                <a:rect l="l" t="t" r="r" b="b"/>
                <a:pathLst>
                  <a:path w="479" h="1679" extrusionOk="0">
                    <a:moveTo>
                      <a:pt x="0" y="0"/>
                    </a:moveTo>
                    <a:lnTo>
                      <a:pt x="34" y="878"/>
                    </a:lnTo>
                    <a:lnTo>
                      <a:pt x="34" y="1112"/>
                    </a:lnTo>
                    <a:cubicBezTo>
                      <a:pt x="45" y="1190"/>
                      <a:pt x="78" y="1268"/>
                      <a:pt x="123" y="1323"/>
                    </a:cubicBezTo>
                    <a:lnTo>
                      <a:pt x="390" y="1679"/>
                    </a:lnTo>
                    <a:lnTo>
                      <a:pt x="479" y="1612"/>
                    </a:lnTo>
                    <a:lnTo>
                      <a:pt x="190" y="1279"/>
                    </a:lnTo>
                    <a:cubicBezTo>
                      <a:pt x="145" y="1223"/>
                      <a:pt x="111" y="1167"/>
                      <a:pt x="101" y="1101"/>
                    </a:cubicBezTo>
                    <a:cubicBezTo>
                      <a:pt x="89" y="1034"/>
                      <a:pt x="89" y="957"/>
                      <a:pt x="78" y="87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12" name="Google Shape;3612;p8"/>
              <p:cNvSpPr/>
              <p:nvPr/>
            </p:nvSpPr>
            <p:spPr>
              <a:xfrm>
                <a:off x="426879" y="2160154"/>
                <a:ext cx="99394" cy="111500"/>
              </a:xfrm>
              <a:custGeom>
                <a:avLst/>
                <a:gdLst/>
                <a:ahLst/>
                <a:cxnLst/>
                <a:rect l="l" t="t" r="r" b="b"/>
                <a:pathLst>
                  <a:path w="2849" h="3196" extrusionOk="0">
                    <a:moveTo>
                      <a:pt x="880" y="0"/>
                    </a:moveTo>
                    <a:cubicBezTo>
                      <a:pt x="722" y="0"/>
                      <a:pt x="536" y="89"/>
                      <a:pt x="312" y="362"/>
                    </a:cubicBezTo>
                    <a:cubicBezTo>
                      <a:pt x="1" y="718"/>
                      <a:pt x="1" y="1073"/>
                      <a:pt x="45" y="1652"/>
                    </a:cubicBezTo>
                    <a:cubicBezTo>
                      <a:pt x="90" y="2241"/>
                      <a:pt x="702" y="2475"/>
                      <a:pt x="1102" y="2819"/>
                    </a:cubicBezTo>
                    <a:cubicBezTo>
                      <a:pt x="1396" y="3064"/>
                      <a:pt x="1839" y="3195"/>
                      <a:pt x="2186" y="3195"/>
                    </a:cubicBezTo>
                    <a:cubicBezTo>
                      <a:pt x="2312" y="3195"/>
                      <a:pt x="2425" y="3178"/>
                      <a:pt x="2514" y="3142"/>
                    </a:cubicBezTo>
                    <a:cubicBezTo>
                      <a:pt x="2848" y="3009"/>
                      <a:pt x="2781" y="2752"/>
                      <a:pt x="2781" y="2752"/>
                    </a:cubicBezTo>
                    <a:cubicBezTo>
                      <a:pt x="2804" y="2564"/>
                      <a:pt x="2648" y="2208"/>
                      <a:pt x="2448" y="1840"/>
                    </a:cubicBezTo>
                    <a:cubicBezTo>
                      <a:pt x="2237" y="1462"/>
                      <a:pt x="1236" y="105"/>
                      <a:pt x="1036" y="28"/>
                    </a:cubicBezTo>
                    <a:cubicBezTo>
                      <a:pt x="987" y="11"/>
                      <a:pt x="935" y="0"/>
                      <a:pt x="88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13" name="Google Shape;3613;p8"/>
              <p:cNvSpPr/>
              <p:nvPr/>
            </p:nvSpPr>
            <p:spPr>
              <a:xfrm>
                <a:off x="435845" y="2160154"/>
                <a:ext cx="74520" cy="61576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765" extrusionOk="0">
                    <a:moveTo>
                      <a:pt x="623" y="0"/>
                    </a:moveTo>
                    <a:cubicBezTo>
                      <a:pt x="465" y="0"/>
                      <a:pt x="279" y="89"/>
                      <a:pt x="55" y="362"/>
                    </a:cubicBezTo>
                    <a:cubicBezTo>
                      <a:pt x="33" y="372"/>
                      <a:pt x="22" y="395"/>
                      <a:pt x="0" y="417"/>
                    </a:cubicBezTo>
                    <a:cubicBezTo>
                      <a:pt x="111" y="495"/>
                      <a:pt x="200" y="572"/>
                      <a:pt x="289" y="661"/>
                    </a:cubicBezTo>
                    <a:cubicBezTo>
                      <a:pt x="400" y="762"/>
                      <a:pt x="489" y="884"/>
                      <a:pt x="578" y="995"/>
                    </a:cubicBezTo>
                    <a:cubicBezTo>
                      <a:pt x="767" y="1218"/>
                      <a:pt x="957" y="1429"/>
                      <a:pt x="1201" y="1573"/>
                    </a:cubicBezTo>
                    <a:cubicBezTo>
                      <a:pt x="1429" y="1698"/>
                      <a:pt x="1685" y="1764"/>
                      <a:pt x="1944" y="1764"/>
                    </a:cubicBezTo>
                    <a:cubicBezTo>
                      <a:pt x="1963" y="1764"/>
                      <a:pt x="1983" y="1764"/>
                      <a:pt x="2002" y="1763"/>
                    </a:cubicBezTo>
                    <a:cubicBezTo>
                      <a:pt x="2046" y="1763"/>
                      <a:pt x="2091" y="1751"/>
                      <a:pt x="2135" y="1751"/>
                    </a:cubicBezTo>
                    <a:cubicBezTo>
                      <a:pt x="1857" y="1284"/>
                      <a:pt x="957" y="105"/>
                      <a:pt x="779" y="28"/>
                    </a:cubicBezTo>
                    <a:cubicBezTo>
                      <a:pt x="730" y="11"/>
                      <a:pt x="678" y="0"/>
                      <a:pt x="6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14" name="Google Shape;3614;p8"/>
              <p:cNvSpPr/>
              <p:nvPr/>
            </p:nvSpPr>
            <p:spPr>
              <a:xfrm>
                <a:off x="474990" y="2251492"/>
                <a:ext cx="47028" cy="983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82" extrusionOk="0">
                    <a:moveTo>
                      <a:pt x="23" y="35"/>
                    </a:moveTo>
                    <a:cubicBezTo>
                      <a:pt x="12" y="35"/>
                      <a:pt x="12" y="45"/>
                      <a:pt x="1" y="45"/>
                    </a:cubicBezTo>
                    <a:cubicBezTo>
                      <a:pt x="1" y="54"/>
                      <a:pt x="7" y="61"/>
                      <a:pt x="14" y="61"/>
                    </a:cubicBezTo>
                    <a:cubicBezTo>
                      <a:pt x="14" y="61"/>
                      <a:pt x="14" y="61"/>
                      <a:pt x="14" y="61"/>
                    </a:cubicBezTo>
                    <a:lnTo>
                      <a:pt x="14" y="61"/>
                    </a:lnTo>
                    <a:cubicBezTo>
                      <a:pt x="8" y="61"/>
                      <a:pt x="4" y="54"/>
                      <a:pt x="12" y="45"/>
                    </a:cubicBezTo>
                    <a:lnTo>
                      <a:pt x="23" y="45"/>
                    </a:lnTo>
                    <a:cubicBezTo>
                      <a:pt x="45" y="45"/>
                      <a:pt x="57" y="35"/>
                      <a:pt x="68" y="35"/>
                    </a:cubicBezTo>
                    <a:close/>
                    <a:moveTo>
                      <a:pt x="23" y="57"/>
                    </a:moveTo>
                    <a:cubicBezTo>
                      <a:pt x="20" y="60"/>
                      <a:pt x="17" y="61"/>
                      <a:pt x="14" y="61"/>
                    </a:cubicBezTo>
                    <a:lnTo>
                      <a:pt x="14" y="61"/>
                    </a:lnTo>
                    <a:cubicBezTo>
                      <a:pt x="14" y="61"/>
                      <a:pt x="14" y="61"/>
                      <a:pt x="14" y="61"/>
                    </a:cubicBezTo>
                    <a:cubicBezTo>
                      <a:pt x="17" y="61"/>
                      <a:pt x="20" y="60"/>
                      <a:pt x="23" y="57"/>
                    </a:cubicBezTo>
                    <a:close/>
                    <a:moveTo>
                      <a:pt x="1247" y="1"/>
                    </a:moveTo>
                    <a:lnTo>
                      <a:pt x="1247" y="1"/>
                    </a:lnTo>
                    <a:cubicBezTo>
                      <a:pt x="1258" y="45"/>
                      <a:pt x="1236" y="90"/>
                      <a:pt x="1191" y="124"/>
                    </a:cubicBezTo>
                    <a:cubicBezTo>
                      <a:pt x="1158" y="157"/>
                      <a:pt x="1102" y="179"/>
                      <a:pt x="1046" y="201"/>
                    </a:cubicBezTo>
                    <a:cubicBezTo>
                      <a:pt x="1007" y="209"/>
                      <a:pt x="966" y="213"/>
                      <a:pt x="924" y="213"/>
                    </a:cubicBezTo>
                    <a:cubicBezTo>
                      <a:pt x="850" y="213"/>
                      <a:pt x="774" y="201"/>
                      <a:pt x="702" y="179"/>
                    </a:cubicBezTo>
                    <a:cubicBezTo>
                      <a:pt x="579" y="146"/>
                      <a:pt x="468" y="102"/>
                      <a:pt x="346" y="68"/>
                    </a:cubicBezTo>
                    <a:cubicBezTo>
                      <a:pt x="290" y="57"/>
                      <a:pt x="223" y="35"/>
                      <a:pt x="168" y="35"/>
                    </a:cubicBezTo>
                    <a:lnTo>
                      <a:pt x="68" y="35"/>
                    </a:lnTo>
                    <a:cubicBezTo>
                      <a:pt x="101" y="35"/>
                      <a:pt x="134" y="45"/>
                      <a:pt x="168" y="45"/>
                    </a:cubicBezTo>
                    <a:cubicBezTo>
                      <a:pt x="223" y="57"/>
                      <a:pt x="279" y="68"/>
                      <a:pt x="335" y="90"/>
                    </a:cubicBezTo>
                    <a:cubicBezTo>
                      <a:pt x="457" y="134"/>
                      <a:pt x="569" y="191"/>
                      <a:pt x="680" y="223"/>
                    </a:cubicBezTo>
                    <a:cubicBezTo>
                      <a:pt x="767" y="255"/>
                      <a:pt x="860" y="282"/>
                      <a:pt x="955" y="282"/>
                    </a:cubicBezTo>
                    <a:cubicBezTo>
                      <a:pt x="993" y="282"/>
                      <a:pt x="1031" y="278"/>
                      <a:pt x="1069" y="268"/>
                    </a:cubicBezTo>
                    <a:cubicBezTo>
                      <a:pt x="1125" y="257"/>
                      <a:pt x="1191" y="235"/>
                      <a:pt x="1247" y="191"/>
                    </a:cubicBezTo>
                    <a:cubicBezTo>
                      <a:pt x="1303" y="146"/>
                      <a:pt x="1347" y="112"/>
                      <a:pt x="1347" y="35"/>
                    </a:cubicBezTo>
                    <a:lnTo>
                      <a:pt x="1247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15" name="Google Shape;3615;p8"/>
              <p:cNvSpPr/>
              <p:nvPr/>
            </p:nvSpPr>
            <p:spPr>
              <a:xfrm>
                <a:off x="494423" y="2210393"/>
                <a:ext cx="20200" cy="35725"/>
              </a:xfrm>
              <a:custGeom>
                <a:avLst/>
                <a:gdLst/>
                <a:ahLst/>
                <a:cxnLst/>
                <a:rect l="l" t="t" r="r" b="b"/>
                <a:pathLst>
                  <a:path w="579" h="1024" extrusionOk="0">
                    <a:moveTo>
                      <a:pt x="0" y="0"/>
                    </a:moveTo>
                    <a:lnTo>
                      <a:pt x="145" y="234"/>
                    </a:lnTo>
                    <a:cubicBezTo>
                      <a:pt x="190" y="311"/>
                      <a:pt x="245" y="390"/>
                      <a:pt x="289" y="467"/>
                    </a:cubicBezTo>
                    <a:cubicBezTo>
                      <a:pt x="334" y="534"/>
                      <a:pt x="356" y="623"/>
                      <a:pt x="378" y="712"/>
                    </a:cubicBezTo>
                    <a:lnTo>
                      <a:pt x="434" y="968"/>
                    </a:lnTo>
                    <a:lnTo>
                      <a:pt x="578" y="1023"/>
                    </a:lnTo>
                    <a:lnTo>
                      <a:pt x="578" y="1023"/>
                    </a:lnTo>
                    <a:lnTo>
                      <a:pt x="456" y="690"/>
                    </a:lnTo>
                    <a:cubicBezTo>
                      <a:pt x="423" y="601"/>
                      <a:pt x="390" y="512"/>
                      <a:pt x="334" y="434"/>
                    </a:cubicBezTo>
                    <a:cubicBezTo>
                      <a:pt x="279" y="356"/>
                      <a:pt x="222" y="289"/>
                      <a:pt x="167" y="21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16" name="Google Shape;3616;p8"/>
              <p:cNvSpPr/>
              <p:nvPr/>
            </p:nvSpPr>
            <p:spPr>
              <a:xfrm>
                <a:off x="453673" y="2236769"/>
                <a:ext cx="50064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201" extrusionOk="0">
                    <a:moveTo>
                      <a:pt x="1380" y="0"/>
                    </a:moveTo>
                    <a:cubicBezTo>
                      <a:pt x="1291" y="67"/>
                      <a:pt x="1180" y="101"/>
                      <a:pt x="1068" y="112"/>
                    </a:cubicBezTo>
                    <a:cubicBezTo>
                      <a:pt x="946" y="134"/>
                      <a:pt x="834" y="145"/>
                      <a:pt x="712" y="145"/>
                    </a:cubicBezTo>
                    <a:cubicBezTo>
                      <a:pt x="671" y="147"/>
                      <a:pt x="629" y="148"/>
                      <a:pt x="587" y="148"/>
                    </a:cubicBezTo>
                    <a:cubicBezTo>
                      <a:pt x="392" y="148"/>
                      <a:pt x="192" y="130"/>
                      <a:pt x="1" y="112"/>
                    </a:cubicBezTo>
                    <a:lnTo>
                      <a:pt x="1" y="112"/>
                    </a:lnTo>
                    <a:cubicBezTo>
                      <a:pt x="234" y="156"/>
                      <a:pt x="478" y="190"/>
                      <a:pt x="712" y="201"/>
                    </a:cubicBezTo>
                    <a:cubicBezTo>
                      <a:pt x="834" y="201"/>
                      <a:pt x="957" y="201"/>
                      <a:pt x="1079" y="190"/>
                    </a:cubicBezTo>
                    <a:cubicBezTo>
                      <a:pt x="1190" y="178"/>
                      <a:pt x="1324" y="156"/>
                      <a:pt x="1435" y="89"/>
                    </a:cubicBezTo>
                    <a:lnTo>
                      <a:pt x="1380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17" name="Google Shape;3617;p8"/>
              <p:cNvSpPr/>
              <p:nvPr/>
            </p:nvSpPr>
            <p:spPr>
              <a:xfrm>
                <a:off x="473455" y="2184401"/>
                <a:ext cx="16746" cy="45807"/>
              </a:xfrm>
              <a:custGeom>
                <a:avLst/>
                <a:gdLst/>
                <a:ahLst/>
                <a:cxnLst/>
                <a:rect l="l" t="t" r="r" b="b"/>
                <a:pathLst>
                  <a:path w="480" h="1313" extrusionOk="0">
                    <a:moveTo>
                      <a:pt x="23" y="0"/>
                    </a:moveTo>
                    <a:cubicBezTo>
                      <a:pt x="0" y="112"/>
                      <a:pt x="34" y="233"/>
                      <a:pt x="79" y="345"/>
                    </a:cubicBezTo>
                    <a:cubicBezTo>
                      <a:pt x="112" y="445"/>
                      <a:pt x="178" y="545"/>
                      <a:pt x="223" y="656"/>
                    </a:cubicBezTo>
                    <a:cubicBezTo>
                      <a:pt x="267" y="757"/>
                      <a:pt x="312" y="868"/>
                      <a:pt x="334" y="979"/>
                    </a:cubicBezTo>
                    <a:cubicBezTo>
                      <a:pt x="356" y="1034"/>
                      <a:pt x="368" y="1090"/>
                      <a:pt x="368" y="1145"/>
                    </a:cubicBezTo>
                    <a:cubicBezTo>
                      <a:pt x="379" y="1168"/>
                      <a:pt x="379" y="1201"/>
                      <a:pt x="390" y="1234"/>
                    </a:cubicBezTo>
                    <a:lnTo>
                      <a:pt x="390" y="1268"/>
                    </a:lnTo>
                    <a:cubicBezTo>
                      <a:pt x="390" y="1279"/>
                      <a:pt x="468" y="1313"/>
                      <a:pt x="468" y="1313"/>
                    </a:cubicBezTo>
                    <a:cubicBezTo>
                      <a:pt x="479" y="1301"/>
                      <a:pt x="457" y="1257"/>
                      <a:pt x="457" y="1246"/>
                    </a:cubicBezTo>
                    <a:lnTo>
                      <a:pt x="457" y="1224"/>
                    </a:lnTo>
                    <a:cubicBezTo>
                      <a:pt x="445" y="1190"/>
                      <a:pt x="445" y="1157"/>
                      <a:pt x="435" y="1135"/>
                    </a:cubicBezTo>
                    <a:cubicBezTo>
                      <a:pt x="423" y="1079"/>
                      <a:pt x="412" y="1024"/>
                      <a:pt x="390" y="967"/>
                    </a:cubicBezTo>
                    <a:cubicBezTo>
                      <a:pt x="356" y="846"/>
                      <a:pt x="312" y="745"/>
                      <a:pt x="257" y="634"/>
                    </a:cubicBezTo>
                    <a:cubicBezTo>
                      <a:pt x="201" y="534"/>
                      <a:pt x="134" y="434"/>
                      <a:pt x="89" y="334"/>
                    </a:cubicBezTo>
                    <a:cubicBezTo>
                      <a:pt x="45" y="233"/>
                      <a:pt x="12" y="112"/>
                      <a:pt x="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18" name="Google Shape;3618;p8"/>
              <p:cNvSpPr/>
              <p:nvPr/>
            </p:nvSpPr>
            <p:spPr>
              <a:xfrm>
                <a:off x="472303" y="2221243"/>
                <a:ext cx="35" cy="454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1" y="12"/>
                    </a:moveTo>
                    <a:lnTo>
                      <a:pt x="1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19" name="Google Shape;3619;p8"/>
              <p:cNvSpPr/>
              <p:nvPr/>
            </p:nvSpPr>
            <p:spPr>
              <a:xfrm>
                <a:off x="440067" y="2220476"/>
                <a:ext cx="32655" cy="314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0" extrusionOk="0">
                    <a:moveTo>
                      <a:pt x="880" y="0"/>
                    </a:moveTo>
                    <a:lnTo>
                      <a:pt x="880" y="22"/>
                    </a:lnTo>
                    <a:cubicBezTo>
                      <a:pt x="813" y="34"/>
                      <a:pt x="747" y="45"/>
                      <a:pt x="680" y="45"/>
                    </a:cubicBezTo>
                    <a:lnTo>
                      <a:pt x="457" y="56"/>
                    </a:lnTo>
                    <a:lnTo>
                      <a:pt x="223" y="67"/>
                    </a:lnTo>
                    <a:cubicBezTo>
                      <a:pt x="189" y="67"/>
                      <a:pt x="153" y="70"/>
                      <a:pt x="114" y="70"/>
                    </a:cubicBezTo>
                    <a:cubicBezTo>
                      <a:pt x="77" y="70"/>
                      <a:pt x="39" y="67"/>
                      <a:pt x="1" y="56"/>
                    </a:cubicBezTo>
                    <a:lnTo>
                      <a:pt x="1" y="56"/>
                    </a:lnTo>
                    <a:cubicBezTo>
                      <a:pt x="48" y="76"/>
                      <a:pt x="96" y="80"/>
                      <a:pt x="140" y="80"/>
                    </a:cubicBezTo>
                    <a:cubicBezTo>
                      <a:pt x="169" y="80"/>
                      <a:pt x="197" y="79"/>
                      <a:pt x="223" y="79"/>
                    </a:cubicBezTo>
                    <a:lnTo>
                      <a:pt x="457" y="79"/>
                    </a:lnTo>
                    <a:lnTo>
                      <a:pt x="680" y="89"/>
                    </a:lnTo>
                    <a:cubicBezTo>
                      <a:pt x="757" y="89"/>
                      <a:pt x="858" y="79"/>
                      <a:pt x="935" y="56"/>
                    </a:cubicBezTo>
                    <a:lnTo>
                      <a:pt x="925" y="34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20" name="Google Shape;3620;p8"/>
              <p:cNvSpPr/>
              <p:nvPr/>
            </p:nvSpPr>
            <p:spPr>
              <a:xfrm>
                <a:off x="356683" y="1967117"/>
                <a:ext cx="82648" cy="99604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2855" extrusionOk="0">
                    <a:moveTo>
                      <a:pt x="1145" y="0"/>
                    </a:moveTo>
                    <a:cubicBezTo>
                      <a:pt x="830" y="0"/>
                      <a:pt x="603" y="189"/>
                      <a:pt x="400" y="578"/>
                    </a:cubicBezTo>
                    <a:cubicBezTo>
                      <a:pt x="122" y="1112"/>
                      <a:pt x="0" y="1646"/>
                      <a:pt x="223" y="2079"/>
                    </a:cubicBezTo>
                    <a:cubicBezTo>
                      <a:pt x="403" y="2423"/>
                      <a:pt x="827" y="2855"/>
                      <a:pt x="1260" y="2855"/>
                    </a:cubicBezTo>
                    <a:cubicBezTo>
                      <a:pt x="1360" y="2855"/>
                      <a:pt x="1460" y="2832"/>
                      <a:pt x="1557" y="2780"/>
                    </a:cubicBezTo>
                    <a:cubicBezTo>
                      <a:pt x="2079" y="2502"/>
                      <a:pt x="1968" y="2424"/>
                      <a:pt x="2057" y="2391"/>
                    </a:cubicBezTo>
                    <a:cubicBezTo>
                      <a:pt x="2136" y="2346"/>
                      <a:pt x="2191" y="2346"/>
                      <a:pt x="2191" y="2346"/>
                    </a:cubicBezTo>
                    <a:lnTo>
                      <a:pt x="2369" y="2491"/>
                    </a:lnTo>
                    <a:cubicBezTo>
                      <a:pt x="2369" y="2213"/>
                      <a:pt x="2202" y="1790"/>
                      <a:pt x="2158" y="1345"/>
                    </a:cubicBezTo>
                    <a:cubicBezTo>
                      <a:pt x="2102" y="900"/>
                      <a:pt x="2069" y="255"/>
                      <a:pt x="1535" y="77"/>
                    </a:cubicBezTo>
                    <a:cubicBezTo>
                      <a:pt x="1391" y="26"/>
                      <a:pt x="1262" y="0"/>
                      <a:pt x="11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21" name="Google Shape;3621;p8"/>
              <p:cNvSpPr/>
              <p:nvPr/>
            </p:nvSpPr>
            <p:spPr>
              <a:xfrm>
                <a:off x="377232" y="1967117"/>
                <a:ext cx="56657" cy="58646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681" extrusionOk="0">
                    <a:moveTo>
                      <a:pt x="554" y="1"/>
                    </a:moveTo>
                    <a:cubicBezTo>
                      <a:pt x="337" y="1"/>
                      <a:pt x="159" y="90"/>
                      <a:pt x="0" y="277"/>
                    </a:cubicBezTo>
                    <a:cubicBezTo>
                      <a:pt x="78" y="600"/>
                      <a:pt x="245" y="912"/>
                      <a:pt x="479" y="1145"/>
                    </a:cubicBezTo>
                    <a:cubicBezTo>
                      <a:pt x="667" y="1345"/>
                      <a:pt x="912" y="1501"/>
                      <a:pt x="1179" y="1590"/>
                    </a:cubicBezTo>
                    <a:cubicBezTo>
                      <a:pt x="1280" y="1630"/>
                      <a:pt x="1437" y="1680"/>
                      <a:pt x="1581" y="1680"/>
                    </a:cubicBezTo>
                    <a:cubicBezTo>
                      <a:pt x="1596" y="1680"/>
                      <a:pt x="1610" y="1680"/>
                      <a:pt x="1624" y="1679"/>
                    </a:cubicBezTo>
                    <a:cubicBezTo>
                      <a:pt x="1602" y="1579"/>
                      <a:pt x="1579" y="1456"/>
                      <a:pt x="1569" y="1345"/>
                    </a:cubicBezTo>
                    <a:cubicBezTo>
                      <a:pt x="1513" y="900"/>
                      <a:pt x="1480" y="255"/>
                      <a:pt x="946" y="77"/>
                    </a:cubicBezTo>
                    <a:cubicBezTo>
                      <a:pt x="801" y="27"/>
                      <a:pt x="672" y="1"/>
                      <a:pt x="554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22" name="Google Shape;3622;p8"/>
              <p:cNvSpPr/>
              <p:nvPr/>
            </p:nvSpPr>
            <p:spPr>
              <a:xfrm>
                <a:off x="383059" y="2041603"/>
                <a:ext cx="38830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201" extrusionOk="0">
                    <a:moveTo>
                      <a:pt x="1034" y="0"/>
                    </a:moveTo>
                    <a:cubicBezTo>
                      <a:pt x="990" y="55"/>
                      <a:pt x="901" y="89"/>
                      <a:pt x="812" y="112"/>
                    </a:cubicBezTo>
                    <a:cubicBezTo>
                      <a:pt x="723" y="134"/>
                      <a:pt x="634" y="144"/>
                      <a:pt x="545" y="144"/>
                    </a:cubicBezTo>
                    <a:cubicBezTo>
                      <a:pt x="445" y="144"/>
                      <a:pt x="356" y="144"/>
                      <a:pt x="267" y="134"/>
                    </a:cubicBezTo>
                    <a:cubicBezTo>
                      <a:pt x="223" y="134"/>
                      <a:pt x="167" y="122"/>
                      <a:pt x="122" y="112"/>
                    </a:cubicBezTo>
                    <a:lnTo>
                      <a:pt x="56" y="100"/>
                    </a:lnTo>
                    <a:lnTo>
                      <a:pt x="23" y="89"/>
                    </a:lnTo>
                    <a:cubicBezTo>
                      <a:pt x="11" y="89"/>
                      <a:pt x="1" y="89"/>
                      <a:pt x="0" y="78"/>
                    </a:cubicBezTo>
                    <a:lnTo>
                      <a:pt x="0" y="78"/>
                    </a:lnTo>
                    <a:cubicBezTo>
                      <a:pt x="1" y="89"/>
                      <a:pt x="11" y="90"/>
                      <a:pt x="23" y="100"/>
                    </a:cubicBezTo>
                    <a:lnTo>
                      <a:pt x="56" y="112"/>
                    </a:lnTo>
                    <a:lnTo>
                      <a:pt x="122" y="122"/>
                    </a:lnTo>
                    <a:cubicBezTo>
                      <a:pt x="167" y="144"/>
                      <a:pt x="211" y="156"/>
                      <a:pt x="256" y="156"/>
                    </a:cubicBezTo>
                    <a:cubicBezTo>
                      <a:pt x="356" y="178"/>
                      <a:pt x="445" y="189"/>
                      <a:pt x="545" y="201"/>
                    </a:cubicBezTo>
                    <a:cubicBezTo>
                      <a:pt x="634" y="201"/>
                      <a:pt x="734" y="201"/>
                      <a:pt x="834" y="189"/>
                    </a:cubicBezTo>
                    <a:cubicBezTo>
                      <a:pt x="923" y="167"/>
                      <a:pt x="1024" y="144"/>
                      <a:pt x="1113" y="67"/>
                    </a:cubicBezTo>
                    <a:lnTo>
                      <a:pt x="1034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23" name="Google Shape;3623;p8"/>
              <p:cNvSpPr/>
              <p:nvPr/>
            </p:nvSpPr>
            <p:spPr>
              <a:xfrm>
                <a:off x="372557" y="2013239"/>
                <a:ext cx="34190" cy="16362"/>
              </a:xfrm>
              <a:custGeom>
                <a:avLst/>
                <a:gdLst/>
                <a:ahLst/>
                <a:cxnLst/>
                <a:rect l="l" t="t" r="r" b="b"/>
                <a:pathLst>
                  <a:path w="980" h="46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56" y="79"/>
                      <a:pt x="312" y="146"/>
                      <a:pt x="457" y="223"/>
                    </a:cubicBezTo>
                    <a:lnTo>
                      <a:pt x="568" y="279"/>
                    </a:lnTo>
                    <a:lnTo>
                      <a:pt x="668" y="346"/>
                    </a:lnTo>
                    <a:cubicBezTo>
                      <a:pt x="735" y="401"/>
                      <a:pt x="890" y="457"/>
                      <a:pt x="979" y="468"/>
                    </a:cubicBezTo>
                    <a:lnTo>
                      <a:pt x="935" y="346"/>
                    </a:lnTo>
                    <a:cubicBezTo>
                      <a:pt x="858" y="346"/>
                      <a:pt x="779" y="324"/>
                      <a:pt x="712" y="279"/>
                    </a:cubicBezTo>
                    <a:lnTo>
                      <a:pt x="601" y="223"/>
                    </a:lnTo>
                    <a:lnTo>
                      <a:pt x="479" y="179"/>
                    </a:lnTo>
                    <a:cubicBezTo>
                      <a:pt x="324" y="112"/>
                      <a:pt x="168" y="57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24" name="Google Shape;3624;p8"/>
              <p:cNvSpPr/>
              <p:nvPr/>
            </p:nvSpPr>
            <p:spPr>
              <a:xfrm>
                <a:off x="414110" y="1988817"/>
                <a:ext cx="7780" cy="50482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447" extrusionOk="0">
                    <a:moveTo>
                      <a:pt x="100" y="1"/>
                    </a:moveTo>
                    <a:lnTo>
                      <a:pt x="100" y="1"/>
                    </a:lnTo>
                    <a:cubicBezTo>
                      <a:pt x="134" y="112"/>
                      <a:pt x="167" y="234"/>
                      <a:pt x="178" y="357"/>
                    </a:cubicBezTo>
                    <a:cubicBezTo>
                      <a:pt x="189" y="468"/>
                      <a:pt x="167" y="590"/>
                      <a:pt x="134" y="713"/>
                    </a:cubicBezTo>
                    <a:lnTo>
                      <a:pt x="0" y="1391"/>
                    </a:lnTo>
                    <a:lnTo>
                      <a:pt x="100" y="1447"/>
                    </a:lnTo>
                    <a:lnTo>
                      <a:pt x="189" y="723"/>
                    </a:lnTo>
                    <a:cubicBezTo>
                      <a:pt x="200" y="601"/>
                      <a:pt x="223" y="468"/>
                      <a:pt x="200" y="345"/>
                    </a:cubicBezTo>
                    <a:cubicBezTo>
                      <a:pt x="189" y="223"/>
                      <a:pt x="144" y="112"/>
                      <a:pt x="10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25" name="Google Shape;3625;p8"/>
              <p:cNvSpPr/>
              <p:nvPr/>
            </p:nvSpPr>
            <p:spPr>
              <a:xfrm>
                <a:off x="395479" y="1982607"/>
                <a:ext cx="7012" cy="33004"/>
              </a:xfrm>
              <a:custGeom>
                <a:avLst/>
                <a:gdLst/>
                <a:ahLst/>
                <a:cxnLst/>
                <a:rect l="l" t="t" r="r" b="b"/>
                <a:pathLst>
                  <a:path w="201" h="946" extrusionOk="0">
                    <a:moveTo>
                      <a:pt x="167" y="1"/>
                    </a:moveTo>
                    <a:cubicBezTo>
                      <a:pt x="201" y="156"/>
                      <a:pt x="156" y="312"/>
                      <a:pt x="144" y="479"/>
                    </a:cubicBezTo>
                    <a:lnTo>
                      <a:pt x="112" y="713"/>
                    </a:lnTo>
                    <a:cubicBezTo>
                      <a:pt x="100" y="757"/>
                      <a:pt x="89" y="790"/>
                      <a:pt x="78" y="812"/>
                    </a:cubicBezTo>
                    <a:cubicBezTo>
                      <a:pt x="55" y="846"/>
                      <a:pt x="23" y="868"/>
                      <a:pt x="0" y="901"/>
                    </a:cubicBezTo>
                    <a:lnTo>
                      <a:pt x="45" y="946"/>
                    </a:lnTo>
                    <a:cubicBezTo>
                      <a:pt x="78" y="923"/>
                      <a:pt x="100" y="891"/>
                      <a:pt x="134" y="846"/>
                    </a:cubicBezTo>
                    <a:cubicBezTo>
                      <a:pt x="156" y="812"/>
                      <a:pt x="156" y="757"/>
                      <a:pt x="167" y="723"/>
                    </a:cubicBezTo>
                    <a:lnTo>
                      <a:pt x="178" y="479"/>
                    </a:lnTo>
                    <a:cubicBezTo>
                      <a:pt x="178" y="401"/>
                      <a:pt x="189" y="323"/>
                      <a:pt x="189" y="234"/>
                    </a:cubicBezTo>
                    <a:cubicBezTo>
                      <a:pt x="189" y="156"/>
                      <a:pt x="189" y="78"/>
                      <a:pt x="16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26" name="Google Shape;3626;p8"/>
              <p:cNvSpPr/>
              <p:nvPr/>
            </p:nvSpPr>
            <p:spPr>
              <a:xfrm>
                <a:off x="342309" y="1789709"/>
                <a:ext cx="81916" cy="136305"/>
              </a:xfrm>
              <a:custGeom>
                <a:avLst/>
                <a:gdLst/>
                <a:ahLst/>
                <a:cxnLst/>
                <a:rect l="l" t="t" r="r" b="b"/>
                <a:pathLst>
                  <a:path w="2348" h="3907" extrusionOk="0">
                    <a:moveTo>
                      <a:pt x="792" y="1"/>
                    </a:moveTo>
                    <a:cubicBezTo>
                      <a:pt x="787" y="1"/>
                      <a:pt x="783" y="1"/>
                      <a:pt x="779" y="2"/>
                    </a:cubicBezTo>
                    <a:cubicBezTo>
                      <a:pt x="568" y="13"/>
                      <a:pt x="423" y="280"/>
                      <a:pt x="212" y="647"/>
                    </a:cubicBezTo>
                    <a:cubicBezTo>
                      <a:pt x="0" y="1003"/>
                      <a:pt x="12" y="2060"/>
                      <a:pt x="156" y="2804"/>
                    </a:cubicBezTo>
                    <a:cubicBezTo>
                      <a:pt x="312" y="3550"/>
                      <a:pt x="779" y="3884"/>
                      <a:pt x="1335" y="3906"/>
                    </a:cubicBezTo>
                    <a:cubicBezTo>
                      <a:pt x="1345" y="3906"/>
                      <a:pt x="1355" y="3906"/>
                      <a:pt x="1365" y="3906"/>
                    </a:cubicBezTo>
                    <a:cubicBezTo>
                      <a:pt x="1899" y="3906"/>
                      <a:pt x="2103" y="3627"/>
                      <a:pt x="2103" y="3627"/>
                    </a:cubicBezTo>
                    <a:cubicBezTo>
                      <a:pt x="2103" y="3627"/>
                      <a:pt x="2136" y="3572"/>
                      <a:pt x="2247" y="3328"/>
                    </a:cubicBezTo>
                    <a:cubicBezTo>
                      <a:pt x="2347" y="3094"/>
                      <a:pt x="2214" y="2705"/>
                      <a:pt x="2169" y="2337"/>
                    </a:cubicBezTo>
                    <a:cubicBezTo>
                      <a:pt x="2125" y="1959"/>
                      <a:pt x="2024" y="1336"/>
                      <a:pt x="1880" y="925"/>
                    </a:cubicBezTo>
                    <a:cubicBezTo>
                      <a:pt x="1728" y="533"/>
                      <a:pt x="1019" y="1"/>
                      <a:pt x="79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27" name="Google Shape;3627;p8"/>
              <p:cNvSpPr/>
              <p:nvPr/>
            </p:nvSpPr>
            <p:spPr>
              <a:xfrm>
                <a:off x="354346" y="1789709"/>
                <a:ext cx="65205" cy="91266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2616" extrusionOk="0">
                    <a:moveTo>
                      <a:pt x="447" y="1"/>
                    </a:moveTo>
                    <a:cubicBezTo>
                      <a:pt x="442" y="1"/>
                      <a:pt x="438" y="1"/>
                      <a:pt x="434" y="2"/>
                    </a:cubicBezTo>
                    <a:cubicBezTo>
                      <a:pt x="267" y="13"/>
                      <a:pt x="145" y="180"/>
                      <a:pt x="0" y="424"/>
                    </a:cubicBezTo>
                    <a:lnTo>
                      <a:pt x="0" y="436"/>
                    </a:lnTo>
                    <a:cubicBezTo>
                      <a:pt x="89" y="569"/>
                      <a:pt x="189" y="703"/>
                      <a:pt x="290" y="825"/>
                    </a:cubicBezTo>
                    <a:cubicBezTo>
                      <a:pt x="490" y="1069"/>
                      <a:pt x="701" y="1314"/>
                      <a:pt x="868" y="1592"/>
                    </a:cubicBezTo>
                    <a:cubicBezTo>
                      <a:pt x="1123" y="1981"/>
                      <a:pt x="1412" y="2460"/>
                      <a:pt x="1869" y="2616"/>
                    </a:cubicBezTo>
                    <a:cubicBezTo>
                      <a:pt x="1847" y="2527"/>
                      <a:pt x="1835" y="2426"/>
                      <a:pt x="1824" y="2337"/>
                    </a:cubicBezTo>
                    <a:cubicBezTo>
                      <a:pt x="1780" y="1959"/>
                      <a:pt x="1679" y="1336"/>
                      <a:pt x="1535" y="925"/>
                    </a:cubicBezTo>
                    <a:cubicBezTo>
                      <a:pt x="1383" y="533"/>
                      <a:pt x="674" y="1"/>
                      <a:pt x="447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28" name="Google Shape;3628;p8"/>
              <p:cNvSpPr/>
              <p:nvPr/>
            </p:nvSpPr>
            <p:spPr>
              <a:xfrm>
                <a:off x="404794" y="1832831"/>
                <a:ext cx="7780" cy="6834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959" extrusionOk="0">
                    <a:moveTo>
                      <a:pt x="0" y="1"/>
                    </a:moveTo>
                    <a:cubicBezTo>
                      <a:pt x="67" y="323"/>
                      <a:pt x="111" y="646"/>
                      <a:pt x="134" y="979"/>
                    </a:cubicBezTo>
                    <a:cubicBezTo>
                      <a:pt x="156" y="1146"/>
                      <a:pt x="167" y="1313"/>
                      <a:pt x="167" y="1469"/>
                    </a:cubicBezTo>
                    <a:cubicBezTo>
                      <a:pt x="167" y="1558"/>
                      <a:pt x="156" y="1635"/>
                      <a:pt x="122" y="1702"/>
                    </a:cubicBezTo>
                    <a:cubicBezTo>
                      <a:pt x="100" y="1780"/>
                      <a:pt x="67" y="1869"/>
                      <a:pt x="55" y="1958"/>
                    </a:cubicBezTo>
                    <a:lnTo>
                      <a:pt x="134" y="1958"/>
                    </a:lnTo>
                    <a:cubicBezTo>
                      <a:pt x="134" y="1880"/>
                      <a:pt x="156" y="1802"/>
                      <a:pt x="189" y="1724"/>
                    </a:cubicBezTo>
                    <a:cubicBezTo>
                      <a:pt x="211" y="1647"/>
                      <a:pt x="223" y="1558"/>
                      <a:pt x="223" y="1469"/>
                    </a:cubicBezTo>
                    <a:cubicBezTo>
                      <a:pt x="211" y="1301"/>
                      <a:pt x="189" y="1146"/>
                      <a:pt x="178" y="979"/>
                    </a:cubicBezTo>
                    <a:cubicBezTo>
                      <a:pt x="134" y="646"/>
                      <a:pt x="78" y="323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29" name="Google Shape;3629;p8"/>
              <p:cNvSpPr/>
              <p:nvPr/>
            </p:nvSpPr>
            <p:spPr>
              <a:xfrm>
                <a:off x="359370" y="1895282"/>
                <a:ext cx="46993" cy="621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78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8" y="51"/>
                      <a:pt x="161" y="57"/>
                      <a:pt x="246" y="57"/>
                    </a:cubicBezTo>
                    <a:cubicBezTo>
                      <a:pt x="273" y="57"/>
                      <a:pt x="299" y="57"/>
                      <a:pt x="323" y="57"/>
                    </a:cubicBezTo>
                    <a:cubicBezTo>
                      <a:pt x="445" y="57"/>
                      <a:pt x="557" y="79"/>
                      <a:pt x="657" y="90"/>
                    </a:cubicBezTo>
                    <a:cubicBezTo>
                      <a:pt x="768" y="124"/>
                      <a:pt x="880" y="146"/>
                      <a:pt x="991" y="168"/>
                    </a:cubicBezTo>
                    <a:cubicBezTo>
                      <a:pt x="1041" y="173"/>
                      <a:pt x="1095" y="178"/>
                      <a:pt x="1150" y="178"/>
                    </a:cubicBezTo>
                    <a:cubicBezTo>
                      <a:pt x="1217" y="178"/>
                      <a:pt x="1285" y="170"/>
                      <a:pt x="1347" y="146"/>
                    </a:cubicBezTo>
                    <a:lnTo>
                      <a:pt x="1313" y="45"/>
                    </a:lnTo>
                    <a:cubicBezTo>
                      <a:pt x="1245" y="79"/>
                      <a:pt x="1164" y="94"/>
                      <a:pt x="1081" y="94"/>
                    </a:cubicBezTo>
                    <a:cubicBezTo>
                      <a:pt x="1054" y="94"/>
                      <a:pt x="1028" y="93"/>
                      <a:pt x="1002" y="90"/>
                    </a:cubicBezTo>
                    <a:cubicBezTo>
                      <a:pt x="890" y="79"/>
                      <a:pt x="779" y="57"/>
                      <a:pt x="668" y="45"/>
                    </a:cubicBezTo>
                    <a:cubicBezTo>
                      <a:pt x="589" y="38"/>
                      <a:pt x="511" y="30"/>
                      <a:pt x="429" y="30"/>
                    </a:cubicBezTo>
                    <a:cubicBezTo>
                      <a:pt x="395" y="30"/>
                      <a:pt x="359" y="31"/>
                      <a:pt x="323" y="35"/>
                    </a:cubicBezTo>
                    <a:cubicBezTo>
                      <a:pt x="274" y="35"/>
                      <a:pt x="225" y="39"/>
                      <a:pt x="177" y="39"/>
                    </a:cubicBezTo>
                    <a:cubicBezTo>
                      <a:pt x="116" y="39"/>
                      <a:pt x="57" y="32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30" name="Google Shape;3630;p8"/>
              <p:cNvSpPr/>
              <p:nvPr/>
            </p:nvSpPr>
            <p:spPr>
              <a:xfrm>
                <a:off x="358602" y="1860393"/>
                <a:ext cx="35341" cy="19816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568" extrusionOk="0">
                    <a:moveTo>
                      <a:pt x="1" y="1"/>
                    </a:moveTo>
                    <a:cubicBezTo>
                      <a:pt x="3" y="8"/>
                      <a:pt x="6" y="13"/>
                      <a:pt x="10" y="17"/>
                    </a:cubicBezTo>
                    <a:lnTo>
                      <a:pt x="10" y="17"/>
                    </a:lnTo>
                    <a:cubicBezTo>
                      <a:pt x="6" y="13"/>
                      <a:pt x="3" y="7"/>
                      <a:pt x="1" y="1"/>
                    </a:cubicBezTo>
                    <a:close/>
                    <a:moveTo>
                      <a:pt x="134" y="11"/>
                    </a:moveTo>
                    <a:cubicBezTo>
                      <a:pt x="111" y="11"/>
                      <a:pt x="89" y="22"/>
                      <a:pt x="56" y="22"/>
                    </a:cubicBezTo>
                    <a:cubicBezTo>
                      <a:pt x="52" y="26"/>
                      <a:pt x="45" y="29"/>
                      <a:pt x="37" y="29"/>
                    </a:cubicBezTo>
                    <a:cubicBezTo>
                      <a:pt x="28" y="29"/>
                      <a:pt x="18" y="26"/>
                      <a:pt x="10" y="17"/>
                    </a:cubicBezTo>
                    <a:lnTo>
                      <a:pt x="10" y="17"/>
                    </a:lnTo>
                    <a:cubicBezTo>
                      <a:pt x="25" y="34"/>
                      <a:pt x="50" y="34"/>
                      <a:pt x="67" y="34"/>
                    </a:cubicBezTo>
                    <a:cubicBezTo>
                      <a:pt x="89" y="34"/>
                      <a:pt x="111" y="22"/>
                      <a:pt x="134" y="22"/>
                    </a:cubicBezTo>
                    <a:cubicBezTo>
                      <a:pt x="178" y="22"/>
                      <a:pt x="223" y="22"/>
                      <a:pt x="267" y="44"/>
                    </a:cubicBezTo>
                    <a:cubicBezTo>
                      <a:pt x="356" y="67"/>
                      <a:pt x="434" y="123"/>
                      <a:pt x="512" y="178"/>
                    </a:cubicBezTo>
                    <a:cubicBezTo>
                      <a:pt x="579" y="234"/>
                      <a:pt x="645" y="311"/>
                      <a:pt x="712" y="367"/>
                    </a:cubicBezTo>
                    <a:cubicBezTo>
                      <a:pt x="790" y="434"/>
                      <a:pt x="924" y="523"/>
                      <a:pt x="1013" y="567"/>
                    </a:cubicBezTo>
                    <a:lnTo>
                      <a:pt x="991" y="467"/>
                    </a:lnTo>
                    <a:cubicBezTo>
                      <a:pt x="813" y="412"/>
                      <a:pt x="679" y="267"/>
                      <a:pt x="534" y="156"/>
                    </a:cubicBezTo>
                    <a:cubicBezTo>
                      <a:pt x="457" y="100"/>
                      <a:pt x="368" y="44"/>
                      <a:pt x="279" y="22"/>
                    </a:cubicBezTo>
                    <a:cubicBezTo>
                      <a:pt x="223" y="11"/>
                      <a:pt x="178" y="11"/>
                      <a:pt x="134" y="1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31" name="Google Shape;3631;p8"/>
              <p:cNvSpPr/>
              <p:nvPr/>
            </p:nvSpPr>
            <p:spPr>
              <a:xfrm>
                <a:off x="392758" y="1818457"/>
                <a:ext cx="7012" cy="66391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03" extrusionOk="0">
                    <a:moveTo>
                      <a:pt x="0" y="1"/>
                    </a:moveTo>
                    <a:cubicBezTo>
                      <a:pt x="45" y="290"/>
                      <a:pt x="22" y="591"/>
                      <a:pt x="12" y="890"/>
                    </a:cubicBezTo>
                    <a:cubicBezTo>
                      <a:pt x="12" y="1202"/>
                      <a:pt x="45" y="1503"/>
                      <a:pt x="67" y="1802"/>
                    </a:cubicBezTo>
                    <a:lnTo>
                      <a:pt x="200" y="1903"/>
                    </a:lnTo>
                    <a:cubicBezTo>
                      <a:pt x="156" y="1602"/>
                      <a:pt x="78" y="1191"/>
                      <a:pt x="67" y="890"/>
                    </a:cubicBezTo>
                    <a:cubicBezTo>
                      <a:pt x="56" y="601"/>
                      <a:pt x="67" y="290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32" name="Google Shape;3632;p8"/>
              <p:cNvSpPr/>
              <p:nvPr/>
            </p:nvSpPr>
            <p:spPr>
              <a:xfrm>
                <a:off x="381105" y="1812666"/>
                <a:ext cx="5094" cy="46575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335" extrusionOk="0">
                    <a:moveTo>
                      <a:pt x="23" y="0"/>
                    </a:moveTo>
                    <a:lnTo>
                      <a:pt x="79" y="668"/>
                    </a:lnTo>
                    <a:lnTo>
                      <a:pt x="89" y="834"/>
                    </a:lnTo>
                    <a:cubicBezTo>
                      <a:pt x="101" y="890"/>
                      <a:pt x="112" y="945"/>
                      <a:pt x="101" y="1001"/>
                    </a:cubicBezTo>
                    <a:cubicBezTo>
                      <a:pt x="89" y="1046"/>
                      <a:pt x="67" y="1101"/>
                      <a:pt x="45" y="1157"/>
                    </a:cubicBezTo>
                    <a:cubicBezTo>
                      <a:pt x="23" y="1201"/>
                      <a:pt x="0" y="1268"/>
                      <a:pt x="34" y="1335"/>
                    </a:cubicBezTo>
                    <a:lnTo>
                      <a:pt x="79" y="1313"/>
                    </a:lnTo>
                    <a:cubicBezTo>
                      <a:pt x="56" y="1268"/>
                      <a:pt x="67" y="1212"/>
                      <a:pt x="89" y="1168"/>
                    </a:cubicBezTo>
                    <a:cubicBezTo>
                      <a:pt x="101" y="1123"/>
                      <a:pt x="134" y="1068"/>
                      <a:pt x="134" y="1001"/>
                    </a:cubicBezTo>
                    <a:cubicBezTo>
                      <a:pt x="145" y="945"/>
                      <a:pt x="134" y="890"/>
                      <a:pt x="123" y="834"/>
                    </a:cubicBezTo>
                    <a:lnTo>
                      <a:pt x="101" y="668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33" name="Google Shape;3633;p8"/>
              <p:cNvSpPr/>
              <p:nvPr/>
            </p:nvSpPr>
            <p:spPr>
              <a:xfrm>
                <a:off x="473839" y="1929158"/>
                <a:ext cx="93952" cy="143737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4120" extrusionOk="0">
                    <a:moveTo>
                      <a:pt x="2030" y="0"/>
                    </a:moveTo>
                    <a:cubicBezTo>
                      <a:pt x="1894" y="0"/>
                      <a:pt x="1750" y="16"/>
                      <a:pt x="1647" y="42"/>
                    </a:cubicBezTo>
                    <a:cubicBezTo>
                      <a:pt x="1413" y="109"/>
                      <a:pt x="835" y="131"/>
                      <a:pt x="657" y="342"/>
                    </a:cubicBezTo>
                    <a:cubicBezTo>
                      <a:pt x="490" y="542"/>
                      <a:pt x="1" y="1699"/>
                      <a:pt x="223" y="2366"/>
                    </a:cubicBezTo>
                    <a:cubicBezTo>
                      <a:pt x="446" y="3045"/>
                      <a:pt x="657" y="2923"/>
                      <a:pt x="713" y="3190"/>
                    </a:cubicBezTo>
                    <a:cubicBezTo>
                      <a:pt x="768" y="3446"/>
                      <a:pt x="646" y="3590"/>
                      <a:pt x="768" y="3768"/>
                    </a:cubicBezTo>
                    <a:cubicBezTo>
                      <a:pt x="891" y="3957"/>
                      <a:pt x="935" y="3990"/>
                      <a:pt x="935" y="3990"/>
                    </a:cubicBezTo>
                    <a:cubicBezTo>
                      <a:pt x="1020" y="4071"/>
                      <a:pt x="1168" y="4120"/>
                      <a:pt x="1334" y="4120"/>
                    </a:cubicBezTo>
                    <a:cubicBezTo>
                      <a:pt x="1601" y="4120"/>
                      <a:pt x="1918" y="3994"/>
                      <a:pt x="2103" y="3679"/>
                    </a:cubicBezTo>
                    <a:cubicBezTo>
                      <a:pt x="2414" y="3167"/>
                      <a:pt x="2426" y="2356"/>
                      <a:pt x="2481" y="2077"/>
                    </a:cubicBezTo>
                    <a:cubicBezTo>
                      <a:pt x="2525" y="1800"/>
                      <a:pt x="2693" y="1422"/>
                      <a:pt x="2626" y="977"/>
                    </a:cubicBezTo>
                    <a:cubicBezTo>
                      <a:pt x="2559" y="542"/>
                      <a:pt x="2503" y="164"/>
                      <a:pt x="2392" y="75"/>
                    </a:cubicBezTo>
                    <a:cubicBezTo>
                      <a:pt x="2332" y="22"/>
                      <a:pt x="2186" y="0"/>
                      <a:pt x="203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34" name="Google Shape;3634;p8"/>
              <p:cNvSpPr/>
              <p:nvPr/>
            </p:nvSpPr>
            <p:spPr>
              <a:xfrm>
                <a:off x="532416" y="1929193"/>
                <a:ext cx="35376" cy="128735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3690" extrusionOk="0">
                    <a:moveTo>
                      <a:pt x="366" y="1"/>
                    </a:moveTo>
                    <a:cubicBezTo>
                      <a:pt x="260" y="1"/>
                      <a:pt x="149" y="11"/>
                      <a:pt x="57" y="30"/>
                    </a:cubicBezTo>
                    <a:cubicBezTo>
                      <a:pt x="35" y="397"/>
                      <a:pt x="157" y="753"/>
                      <a:pt x="223" y="1120"/>
                    </a:cubicBezTo>
                    <a:cubicBezTo>
                      <a:pt x="268" y="1320"/>
                      <a:pt x="268" y="1520"/>
                      <a:pt x="246" y="1720"/>
                    </a:cubicBezTo>
                    <a:cubicBezTo>
                      <a:pt x="223" y="1910"/>
                      <a:pt x="179" y="2099"/>
                      <a:pt x="134" y="2288"/>
                    </a:cubicBezTo>
                    <a:cubicBezTo>
                      <a:pt x="57" y="2644"/>
                      <a:pt x="1" y="3033"/>
                      <a:pt x="168" y="3366"/>
                    </a:cubicBezTo>
                    <a:cubicBezTo>
                      <a:pt x="223" y="3489"/>
                      <a:pt x="312" y="3600"/>
                      <a:pt x="424" y="3689"/>
                    </a:cubicBezTo>
                    <a:lnTo>
                      <a:pt x="424" y="3678"/>
                    </a:lnTo>
                    <a:cubicBezTo>
                      <a:pt x="735" y="3166"/>
                      <a:pt x="747" y="2355"/>
                      <a:pt x="802" y="2076"/>
                    </a:cubicBezTo>
                    <a:cubicBezTo>
                      <a:pt x="846" y="1799"/>
                      <a:pt x="1014" y="1421"/>
                      <a:pt x="947" y="976"/>
                    </a:cubicBezTo>
                    <a:cubicBezTo>
                      <a:pt x="880" y="541"/>
                      <a:pt x="824" y="163"/>
                      <a:pt x="713" y="74"/>
                    </a:cubicBezTo>
                    <a:cubicBezTo>
                      <a:pt x="654" y="22"/>
                      <a:pt x="516" y="1"/>
                      <a:pt x="366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35" name="Google Shape;3635;p8"/>
              <p:cNvSpPr/>
              <p:nvPr/>
            </p:nvSpPr>
            <p:spPr>
              <a:xfrm>
                <a:off x="523520" y="1942625"/>
                <a:ext cx="11269" cy="57111"/>
              </a:xfrm>
              <a:custGeom>
                <a:avLst/>
                <a:gdLst/>
                <a:ahLst/>
                <a:cxnLst/>
                <a:rect l="l" t="t" r="r" b="b"/>
                <a:pathLst>
                  <a:path w="323" h="1637" extrusionOk="0">
                    <a:moveTo>
                      <a:pt x="323" y="1"/>
                    </a:moveTo>
                    <a:lnTo>
                      <a:pt x="323" y="1"/>
                    </a:lnTo>
                    <a:cubicBezTo>
                      <a:pt x="189" y="235"/>
                      <a:pt x="78" y="502"/>
                      <a:pt x="34" y="779"/>
                    </a:cubicBezTo>
                    <a:cubicBezTo>
                      <a:pt x="1" y="1046"/>
                      <a:pt x="34" y="1380"/>
                      <a:pt x="145" y="1636"/>
                    </a:cubicBezTo>
                    <a:lnTo>
                      <a:pt x="201" y="1569"/>
                    </a:lnTo>
                    <a:cubicBezTo>
                      <a:pt x="78" y="1335"/>
                      <a:pt x="45" y="1058"/>
                      <a:pt x="78" y="779"/>
                    </a:cubicBezTo>
                    <a:cubicBezTo>
                      <a:pt x="100" y="512"/>
                      <a:pt x="201" y="245"/>
                      <a:pt x="3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36" name="Google Shape;3636;p8"/>
              <p:cNvSpPr/>
              <p:nvPr/>
            </p:nvSpPr>
            <p:spPr>
              <a:xfrm>
                <a:off x="523903" y="1984945"/>
                <a:ext cx="36143" cy="3419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980" extrusionOk="0">
                    <a:moveTo>
                      <a:pt x="1035" y="0"/>
                    </a:moveTo>
                    <a:cubicBezTo>
                      <a:pt x="701" y="334"/>
                      <a:pt x="412" y="579"/>
                      <a:pt x="23" y="834"/>
                    </a:cubicBezTo>
                    <a:lnTo>
                      <a:pt x="0" y="979"/>
                    </a:lnTo>
                    <a:cubicBezTo>
                      <a:pt x="378" y="678"/>
                      <a:pt x="724" y="356"/>
                      <a:pt x="103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37" name="Google Shape;3637;p8"/>
              <p:cNvSpPr/>
              <p:nvPr/>
            </p:nvSpPr>
            <p:spPr>
              <a:xfrm>
                <a:off x="510716" y="2030718"/>
                <a:ext cx="36911" cy="22921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657" extrusionOk="0">
                    <a:moveTo>
                      <a:pt x="1057" y="1"/>
                    </a:moveTo>
                    <a:lnTo>
                      <a:pt x="546" y="312"/>
                    </a:lnTo>
                    <a:cubicBezTo>
                      <a:pt x="457" y="367"/>
                      <a:pt x="368" y="424"/>
                      <a:pt x="279" y="468"/>
                    </a:cubicBezTo>
                    <a:cubicBezTo>
                      <a:pt x="234" y="490"/>
                      <a:pt x="190" y="501"/>
                      <a:pt x="145" y="523"/>
                    </a:cubicBezTo>
                    <a:lnTo>
                      <a:pt x="0" y="545"/>
                    </a:lnTo>
                    <a:lnTo>
                      <a:pt x="22" y="657"/>
                    </a:lnTo>
                    <a:cubicBezTo>
                      <a:pt x="78" y="634"/>
                      <a:pt x="123" y="624"/>
                      <a:pt x="178" y="601"/>
                    </a:cubicBezTo>
                    <a:lnTo>
                      <a:pt x="312" y="535"/>
                    </a:lnTo>
                    <a:cubicBezTo>
                      <a:pt x="401" y="479"/>
                      <a:pt x="490" y="424"/>
                      <a:pt x="568" y="357"/>
                    </a:cubicBezTo>
                    <a:lnTo>
                      <a:pt x="1057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38" name="Google Shape;3638;p8"/>
              <p:cNvSpPr/>
              <p:nvPr/>
            </p:nvSpPr>
            <p:spPr>
              <a:xfrm>
                <a:off x="488980" y="1956232"/>
                <a:ext cx="24491" cy="9161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2626" extrusionOk="0">
                    <a:moveTo>
                      <a:pt x="467" y="0"/>
                    </a:moveTo>
                    <a:cubicBezTo>
                      <a:pt x="401" y="234"/>
                      <a:pt x="334" y="468"/>
                      <a:pt x="190" y="668"/>
                    </a:cubicBezTo>
                    <a:cubicBezTo>
                      <a:pt x="123" y="767"/>
                      <a:pt x="45" y="868"/>
                      <a:pt x="23" y="990"/>
                    </a:cubicBezTo>
                    <a:cubicBezTo>
                      <a:pt x="0" y="1113"/>
                      <a:pt x="0" y="1235"/>
                      <a:pt x="12" y="1357"/>
                    </a:cubicBezTo>
                    <a:cubicBezTo>
                      <a:pt x="34" y="1602"/>
                      <a:pt x="67" y="1847"/>
                      <a:pt x="156" y="2091"/>
                    </a:cubicBezTo>
                    <a:cubicBezTo>
                      <a:pt x="178" y="2147"/>
                      <a:pt x="223" y="2203"/>
                      <a:pt x="279" y="2236"/>
                    </a:cubicBezTo>
                    <a:cubicBezTo>
                      <a:pt x="323" y="2280"/>
                      <a:pt x="378" y="2302"/>
                      <a:pt x="423" y="2347"/>
                    </a:cubicBezTo>
                    <a:cubicBezTo>
                      <a:pt x="512" y="2425"/>
                      <a:pt x="579" y="2525"/>
                      <a:pt x="635" y="2625"/>
                    </a:cubicBezTo>
                    <a:lnTo>
                      <a:pt x="701" y="2591"/>
                    </a:lnTo>
                    <a:cubicBezTo>
                      <a:pt x="635" y="2480"/>
                      <a:pt x="556" y="2381"/>
                      <a:pt x="467" y="2302"/>
                    </a:cubicBezTo>
                    <a:cubicBezTo>
                      <a:pt x="368" y="2213"/>
                      <a:pt x="245" y="2169"/>
                      <a:pt x="201" y="2069"/>
                    </a:cubicBezTo>
                    <a:cubicBezTo>
                      <a:pt x="123" y="1847"/>
                      <a:pt x="79" y="1602"/>
                      <a:pt x="45" y="1357"/>
                    </a:cubicBezTo>
                    <a:cubicBezTo>
                      <a:pt x="34" y="1235"/>
                      <a:pt x="23" y="1113"/>
                      <a:pt x="45" y="1001"/>
                    </a:cubicBezTo>
                    <a:cubicBezTo>
                      <a:pt x="67" y="879"/>
                      <a:pt x="134" y="779"/>
                      <a:pt x="201" y="678"/>
                    </a:cubicBezTo>
                    <a:cubicBezTo>
                      <a:pt x="346" y="468"/>
                      <a:pt x="412" y="234"/>
                      <a:pt x="4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39" name="Google Shape;3639;p8"/>
              <p:cNvSpPr/>
              <p:nvPr/>
            </p:nvSpPr>
            <p:spPr>
              <a:xfrm>
                <a:off x="511099" y="1981456"/>
                <a:ext cx="8582" cy="51250"/>
              </a:xfrm>
              <a:custGeom>
                <a:avLst/>
                <a:gdLst/>
                <a:ahLst/>
                <a:cxnLst/>
                <a:rect l="l" t="t" r="r" b="b"/>
                <a:pathLst>
                  <a:path w="246" h="1469" extrusionOk="0">
                    <a:moveTo>
                      <a:pt x="45" y="0"/>
                    </a:moveTo>
                    <a:lnTo>
                      <a:pt x="45" y="0"/>
                    </a:lnTo>
                    <a:cubicBezTo>
                      <a:pt x="56" y="123"/>
                      <a:pt x="34" y="245"/>
                      <a:pt x="23" y="378"/>
                    </a:cubicBezTo>
                    <a:cubicBezTo>
                      <a:pt x="11" y="501"/>
                      <a:pt x="1" y="623"/>
                      <a:pt x="11" y="746"/>
                    </a:cubicBezTo>
                    <a:cubicBezTo>
                      <a:pt x="34" y="1001"/>
                      <a:pt x="112" y="1235"/>
                      <a:pt x="189" y="1468"/>
                    </a:cubicBezTo>
                    <a:lnTo>
                      <a:pt x="245" y="1457"/>
                    </a:lnTo>
                    <a:cubicBezTo>
                      <a:pt x="156" y="1223"/>
                      <a:pt x="67" y="990"/>
                      <a:pt x="45" y="746"/>
                    </a:cubicBezTo>
                    <a:cubicBezTo>
                      <a:pt x="23" y="623"/>
                      <a:pt x="23" y="501"/>
                      <a:pt x="34" y="378"/>
                    </a:cubicBezTo>
                    <a:cubicBezTo>
                      <a:pt x="45" y="256"/>
                      <a:pt x="56" y="123"/>
                      <a:pt x="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40" name="Google Shape;3640;p8"/>
              <p:cNvSpPr/>
              <p:nvPr/>
            </p:nvSpPr>
            <p:spPr>
              <a:xfrm>
                <a:off x="379954" y="1654343"/>
                <a:ext cx="282519" cy="907598"/>
              </a:xfrm>
              <a:custGeom>
                <a:avLst/>
                <a:gdLst/>
                <a:ahLst/>
                <a:cxnLst/>
                <a:rect l="l" t="t" r="r" b="b"/>
                <a:pathLst>
                  <a:path w="8098" h="26015" extrusionOk="0">
                    <a:moveTo>
                      <a:pt x="345" y="0"/>
                    </a:moveTo>
                    <a:cubicBezTo>
                      <a:pt x="589" y="1824"/>
                      <a:pt x="823" y="3637"/>
                      <a:pt x="1079" y="5461"/>
                    </a:cubicBezTo>
                    <a:cubicBezTo>
                      <a:pt x="1246" y="6440"/>
                      <a:pt x="1424" y="7430"/>
                      <a:pt x="1624" y="8409"/>
                    </a:cubicBezTo>
                    <a:lnTo>
                      <a:pt x="1368" y="8031"/>
                    </a:lnTo>
                    <a:cubicBezTo>
                      <a:pt x="1202" y="7786"/>
                      <a:pt x="1101" y="7519"/>
                      <a:pt x="968" y="7252"/>
                    </a:cubicBezTo>
                    <a:cubicBezTo>
                      <a:pt x="690" y="6718"/>
                      <a:pt x="312" y="6262"/>
                      <a:pt x="67" y="5739"/>
                    </a:cubicBezTo>
                    <a:lnTo>
                      <a:pt x="0" y="5772"/>
                    </a:lnTo>
                    <a:cubicBezTo>
                      <a:pt x="234" y="6306"/>
                      <a:pt x="612" y="6785"/>
                      <a:pt x="856" y="7307"/>
                    </a:cubicBezTo>
                    <a:cubicBezTo>
                      <a:pt x="990" y="7563"/>
                      <a:pt x="1090" y="7841"/>
                      <a:pt x="1257" y="8097"/>
                    </a:cubicBezTo>
                    <a:lnTo>
                      <a:pt x="1702" y="8798"/>
                    </a:lnTo>
                    <a:cubicBezTo>
                      <a:pt x="1847" y="9487"/>
                      <a:pt x="2002" y="10166"/>
                      <a:pt x="2158" y="10856"/>
                    </a:cubicBezTo>
                    <a:cubicBezTo>
                      <a:pt x="2236" y="11133"/>
                      <a:pt x="2302" y="11422"/>
                      <a:pt x="2381" y="11701"/>
                    </a:cubicBezTo>
                    <a:lnTo>
                      <a:pt x="1946" y="11511"/>
                    </a:lnTo>
                    <a:cubicBezTo>
                      <a:pt x="1724" y="11412"/>
                      <a:pt x="1501" y="11323"/>
                      <a:pt x="1301" y="11200"/>
                    </a:cubicBezTo>
                    <a:cubicBezTo>
                      <a:pt x="1101" y="11078"/>
                      <a:pt x="935" y="10900"/>
                      <a:pt x="790" y="10711"/>
                    </a:cubicBezTo>
                    <a:cubicBezTo>
                      <a:pt x="634" y="10533"/>
                      <a:pt x="490" y="10332"/>
                      <a:pt x="312" y="10166"/>
                    </a:cubicBezTo>
                    <a:lnTo>
                      <a:pt x="290" y="10199"/>
                    </a:lnTo>
                    <a:cubicBezTo>
                      <a:pt x="468" y="10355"/>
                      <a:pt x="601" y="10555"/>
                      <a:pt x="745" y="10744"/>
                    </a:cubicBezTo>
                    <a:cubicBezTo>
                      <a:pt x="890" y="10945"/>
                      <a:pt x="1057" y="11133"/>
                      <a:pt x="1268" y="11256"/>
                    </a:cubicBezTo>
                    <a:cubicBezTo>
                      <a:pt x="1469" y="11389"/>
                      <a:pt x="1691" y="11489"/>
                      <a:pt x="1913" y="11590"/>
                    </a:cubicBezTo>
                    <a:lnTo>
                      <a:pt x="2413" y="11823"/>
                    </a:lnTo>
                    <a:cubicBezTo>
                      <a:pt x="2559" y="12390"/>
                      <a:pt x="2725" y="12947"/>
                      <a:pt x="2947" y="13503"/>
                    </a:cubicBezTo>
                    <a:cubicBezTo>
                      <a:pt x="3281" y="14359"/>
                      <a:pt x="3681" y="15182"/>
                      <a:pt x="4116" y="15994"/>
                    </a:cubicBezTo>
                    <a:cubicBezTo>
                      <a:pt x="4338" y="16405"/>
                      <a:pt x="4561" y="16806"/>
                      <a:pt x="4794" y="17195"/>
                    </a:cubicBezTo>
                    <a:cubicBezTo>
                      <a:pt x="5016" y="17596"/>
                      <a:pt x="5250" y="17996"/>
                      <a:pt x="5505" y="18374"/>
                    </a:cubicBezTo>
                    <a:cubicBezTo>
                      <a:pt x="5505" y="18376"/>
                      <a:pt x="5506" y="18377"/>
                      <a:pt x="5506" y="18378"/>
                    </a:cubicBezTo>
                    <a:lnTo>
                      <a:pt x="5506" y="18378"/>
                    </a:lnTo>
                    <a:cubicBezTo>
                      <a:pt x="5288" y="18246"/>
                      <a:pt x="5091" y="18070"/>
                      <a:pt x="4905" y="17885"/>
                    </a:cubicBezTo>
                    <a:cubicBezTo>
                      <a:pt x="4649" y="17640"/>
                      <a:pt x="4393" y="17384"/>
                      <a:pt x="4116" y="17151"/>
                    </a:cubicBezTo>
                    <a:cubicBezTo>
                      <a:pt x="3849" y="16928"/>
                      <a:pt x="3560" y="16717"/>
                      <a:pt x="3248" y="16539"/>
                    </a:cubicBezTo>
                    <a:cubicBezTo>
                      <a:pt x="2937" y="16361"/>
                      <a:pt x="2614" y="16205"/>
                      <a:pt x="2269" y="16105"/>
                    </a:cubicBezTo>
                    <a:lnTo>
                      <a:pt x="2258" y="16138"/>
                    </a:lnTo>
                    <a:cubicBezTo>
                      <a:pt x="2591" y="16249"/>
                      <a:pt x="2914" y="16394"/>
                      <a:pt x="3214" y="16583"/>
                    </a:cubicBezTo>
                    <a:cubicBezTo>
                      <a:pt x="3526" y="16761"/>
                      <a:pt x="3804" y="16973"/>
                      <a:pt x="4071" y="17206"/>
                    </a:cubicBezTo>
                    <a:cubicBezTo>
                      <a:pt x="4349" y="17440"/>
                      <a:pt x="4593" y="17695"/>
                      <a:pt x="4838" y="17952"/>
                    </a:cubicBezTo>
                    <a:cubicBezTo>
                      <a:pt x="5072" y="18185"/>
                      <a:pt x="5339" y="18419"/>
                      <a:pt x="5650" y="18574"/>
                    </a:cubicBezTo>
                    <a:cubicBezTo>
                      <a:pt x="5673" y="18607"/>
                      <a:pt x="5695" y="18641"/>
                      <a:pt x="5728" y="18663"/>
                    </a:cubicBezTo>
                    <a:cubicBezTo>
                      <a:pt x="5806" y="18752"/>
                      <a:pt x="5884" y="18830"/>
                      <a:pt x="5973" y="18908"/>
                    </a:cubicBezTo>
                    <a:cubicBezTo>
                      <a:pt x="6151" y="19064"/>
                      <a:pt x="6328" y="19208"/>
                      <a:pt x="6506" y="19353"/>
                    </a:cubicBezTo>
                    <a:cubicBezTo>
                      <a:pt x="6862" y="19642"/>
                      <a:pt x="7230" y="19898"/>
                      <a:pt x="7608" y="20164"/>
                    </a:cubicBezTo>
                    <a:cubicBezTo>
                      <a:pt x="7663" y="20221"/>
                      <a:pt x="7719" y="20287"/>
                      <a:pt x="7774" y="20342"/>
                    </a:cubicBezTo>
                    <a:cubicBezTo>
                      <a:pt x="7697" y="20787"/>
                      <a:pt x="7630" y="21232"/>
                      <a:pt x="7574" y="21677"/>
                    </a:cubicBezTo>
                    <a:cubicBezTo>
                      <a:pt x="7507" y="22144"/>
                      <a:pt x="7441" y="22611"/>
                      <a:pt x="7386" y="23090"/>
                    </a:cubicBezTo>
                    <a:cubicBezTo>
                      <a:pt x="7329" y="23568"/>
                      <a:pt x="7319" y="24057"/>
                      <a:pt x="7352" y="24536"/>
                    </a:cubicBezTo>
                    <a:cubicBezTo>
                      <a:pt x="7374" y="24781"/>
                      <a:pt x="7408" y="25025"/>
                      <a:pt x="7452" y="25270"/>
                    </a:cubicBezTo>
                    <a:cubicBezTo>
                      <a:pt x="7485" y="25392"/>
                      <a:pt x="7507" y="25515"/>
                      <a:pt x="7552" y="25626"/>
                    </a:cubicBezTo>
                    <a:cubicBezTo>
                      <a:pt x="7563" y="25693"/>
                      <a:pt x="7586" y="25748"/>
                      <a:pt x="7608" y="25804"/>
                    </a:cubicBezTo>
                    <a:cubicBezTo>
                      <a:pt x="7630" y="25871"/>
                      <a:pt x="7675" y="25948"/>
                      <a:pt x="7708" y="26015"/>
                    </a:cubicBezTo>
                    <a:lnTo>
                      <a:pt x="8064" y="25792"/>
                    </a:lnTo>
                    <a:cubicBezTo>
                      <a:pt x="8041" y="25759"/>
                      <a:pt x="8019" y="25703"/>
                      <a:pt x="7997" y="25659"/>
                    </a:cubicBezTo>
                    <a:cubicBezTo>
                      <a:pt x="7975" y="25604"/>
                      <a:pt x="7964" y="25559"/>
                      <a:pt x="7942" y="25503"/>
                    </a:cubicBezTo>
                    <a:cubicBezTo>
                      <a:pt x="7908" y="25403"/>
                      <a:pt x="7875" y="25292"/>
                      <a:pt x="7853" y="25181"/>
                    </a:cubicBezTo>
                    <a:cubicBezTo>
                      <a:pt x="7797" y="24959"/>
                      <a:pt x="7764" y="24736"/>
                      <a:pt x="7741" y="24502"/>
                    </a:cubicBezTo>
                    <a:cubicBezTo>
                      <a:pt x="7697" y="24047"/>
                      <a:pt x="7708" y="23590"/>
                      <a:pt x="7752" y="23123"/>
                    </a:cubicBezTo>
                    <a:cubicBezTo>
                      <a:pt x="7797" y="22656"/>
                      <a:pt x="7853" y="22189"/>
                      <a:pt x="7908" y="21722"/>
                    </a:cubicBezTo>
                    <a:cubicBezTo>
                      <a:pt x="7964" y="21254"/>
                      <a:pt x="8019" y="20787"/>
                      <a:pt x="8086" y="20320"/>
                    </a:cubicBezTo>
                    <a:lnTo>
                      <a:pt x="8097" y="20231"/>
                    </a:lnTo>
                    <a:lnTo>
                      <a:pt x="8041" y="20187"/>
                    </a:lnTo>
                    <a:lnTo>
                      <a:pt x="7808" y="19954"/>
                    </a:lnTo>
                    <a:lnTo>
                      <a:pt x="7786" y="19942"/>
                    </a:lnTo>
                    <a:lnTo>
                      <a:pt x="7774" y="19942"/>
                    </a:lnTo>
                    <a:cubicBezTo>
                      <a:pt x="7396" y="19697"/>
                      <a:pt x="7007" y="19453"/>
                      <a:pt x="6640" y="19186"/>
                    </a:cubicBezTo>
                    <a:cubicBezTo>
                      <a:pt x="6462" y="19052"/>
                      <a:pt x="6273" y="18919"/>
                      <a:pt x="6106" y="18763"/>
                    </a:cubicBezTo>
                    <a:cubicBezTo>
                      <a:pt x="6017" y="18696"/>
                      <a:pt x="5940" y="18619"/>
                      <a:pt x="5861" y="18541"/>
                    </a:cubicBezTo>
                    <a:cubicBezTo>
                      <a:pt x="5828" y="18496"/>
                      <a:pt x="5795" y="18463"/>
                      <a:pt x="5762" y="18419"/>
                    </a:cubicBezTo>
                    <a:cubicBezTo>
                      <a:pt x="5728" y="18374"/>
                      <a:pt x="5695" y="18330"/>
                      <a:pt x="5661" y="18274"/>
                    </a:cubicBezTo>
                    <a:cubicBezTo>
                      <a:pt x="5327" y="17762"/>
                      <a:pt x="5016" y="17228"/>
                      <a:pt x="4716" y="16684"/>
                    </a:cubicBezTo>
                    <a:cubicBezTo>
                      <a:pt x="4716" y="16583"/>
                      <a:pt x="4771" y="16472"/>
                      <a:pt x="4805" y="16361"/>
                    </a:cubicBezTo>
                    <a:cubicBezTo>
                      <a:pt x="4838" y="16217"/>
                      <a:pt x="4860" y="16071"/>
                      <a:pt x="4883" y="15927"/>
                    </a:cubicBezTo>
                    <a:cubicBezTo>
                      <a:pt x="4927" y="15649"/>
                      <a:pt x="4972" y="15371"/>
                      <a:pt x="5028" y="15082"/>
                    </a:cubicBezTo>
                    <a:cubicBezTo>
                      <a:pt x="5127" y="14514"/>
                      <a:pt x="5261" y="13958"/>
                      <a:pt x="5394" y="13402"/>
                    </a:cubicBezTo>
                    <a:lnTo>
                      <a:pt x="5339" y="13391"/>
                    </a:lnTo>
                    <a:cubicBezTo>
                      <a:pt x="5194" y="13948"/>
                      <a:pt x="5061" y="14504"/>
                      <a:pt x="4949" y="15070"/>
                    </a:cubicBezTo>
                    <a:cubicBezTo>
                      <a:pt x="4883" y="15349"/>
                      <a:pt x="4838" y="15638"/>
                      <a:pt x="4794" y="15916"/>
                    </a:cubicBezTo>
                    <a:cubicBezTo>
                      <a:pt x="4771" y="16061"/>
                      <a:pt x="4738" y="16194"/>
                      <a:pt x="4705" y="16338"/>
                    </a:cubicBezTo>
                    <a:cubicBezTo>
                      <a:pt x="4682" y="16405"/>
                      <a:pt x="4660" y="16461"/>
                      <a:pt x="4638" y="16539"/>
                    </a:cubicBezTo>
                    <a:cubicBezTo>
                      <a:pt x="4527" y="16328"/>
                      <a:pt x="4415" y="16116"/>
                      <a:pt x="4304" y="15894"/>
                    </a:cubicBezTo>
                    <a:cubicBezTo>
                      <a:pt x="4093" y="15493"/>
                      <a:pt x="3893" y="15082"/>
                      <a:pt x="3704" y="14670"/>
                    </a:cubicBezTo>
                    <a:cubicBezTo>
                      <a:pt x="3548" y="14348"/>
                      <a:pt x="3414" y="14025"/>
                      <a:pt x="3281" y="13691"/>
                    </a:cubicBezTo>
                    <a:cubicBezTo>
                      <a:pt x="3293" y="13347"/>
                      <a:pt x="3392" y="13002"/>
                      <a:pt x="3481" y="12657"/>
                    </a:cubicBezTo>
                    <a:cubicBezTo>
                      <a:pt x="3582" y="12279"/>
                      <a:pt x="3671" y="11901"/>
                      <a:pt x="3782" y="11534"/>
                    </a:cubicBezTo>
                    <a:cubicBezTo>
                      <a:pt x="3893" y="11167"/>
                      <a:pt x="4060" y="10822"/>
                      <a:pt x="4160" y="10444"/>
                    </a:cubicBezTo>
                    <a:cubicBezTo>
                      <a:pt x="4271" y="10077"/>
                      <a:pt x="4338" y="9687"/>
                      <a:pt x="4494" y="9343"/>
                    </a:cubicBezTo>
                    <a:lnTo>
                      <a:pt x="4449" y="9321"/>
                    </a:lnTo>
                    <a:cubicBezTo>
                      <a:pt x="4282" y="9677"/>
                      <a:pt x="4205" y="10055"/>
                      <a:pt x="4082" y="10421"/>
                    </a:cubicBezTo>
                    <a:cubicBezTo>
                      <a:pt x="3971" y="10789"/>
                      <a:pt x="3804" y="11133"/>
                      <a:pt x="3681" y="11501"/>
                    </a:cubicBezTo>
                    <a:cubicBezTo>
                      <a:pt x="3560" y="11879"/>
                      <a:pt x="3459" y="12245"/>
                      <a:pt x="3348" y="12613"/>
                    </a:cubicBezTo>
                    <a:cubicBezTo>
                      <a:pt x="3281" y="12868"/>
                      <a:pt x="3204" y="13113"/>
                      <a:pt x="3148" y="13380"/>
                    </a:cubicBezTo>
                    <a:cubicBezTo>
                      <a:pt x="2814" y="12546"/>
                      <a:pt x="2591" y="11679"/>
                      <a:pt x="2369" y="10800"/>
                    </a:cubicBezTo>
                    <a:cubicBezTo>
                      <a:pt x="2047" y="9521"/>
                      <a:pt x="1768" y="8241"/>
                      <a:pt x="1513" y="6941"/>
                    </a:cubicBezTo>
                    <a:cubicBezTo>
                      <a:pt x="1691" y="6407"/>
                      <a:pt x="1958" y="5906"/>
                      <a:pt x="2258" y="5428"/>
                    </a:cubicBezTo>
                    <a:cubicBezTo>
                      <a:pt x="2569" y="4939"/>
                      <a:pt x="2914" y="4482"/>
                      <a:pt x="3259" y="4015"/>
                    </a:cubicBezTo>
                    <a:lnTo>
                      <a:pt x="3226" y="3993"/>
                    </a:lnTo>
                    <a:cubicBezTo>
                      <a:pt x="2870" y="4438"/>
                      <a:pt x="2502" y="4894"/>
                      <a:pt x="2180" y="5372"/>
                    </a:cubicBezTo>
                    <a:cubicBezTo>
                      <a:pt x="1902" y="5795"/>
                      <a:pt x="1657" y="6229"/>
                      <a:pt x="1469" y="6696"/>
                    </a:cubicBezTo>
                    <a:cubicBezTo>
                      <a:pt x="1390" y="6273"/>
                      <a:pt x="1301" y="5851"/>
                      <a:pt x="1235" y="5428"/>
                    </a:cubicBezTo>
                    <a:lnTo>
                      <a:pt x="423" y="0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41" name="Google Shape;3641;p8"/>
              <p:cNvSpPr/>
              <p:nvPr/>
            </p:nvSpPr>
            <p:spPr>
              <a:xfrm>
                <a:off x="2429160" y="2078341"/>
                <a:ext cx="456329" cy="609345"/>
              </a:xfrm>
              <a:custGeom>
                <a:avLst/>
                <a:gdLst/>
                <a:ahLst/>
                <a:cxnLst/>
                <a:rect l="l" t="t" r="r" b="b"/>
                <a:pathLst>
                  <a:path w="13080" h="17466" extrusionOk="0">
                    <a:moveTo>
                      <a:pt x="12878" y="1"/>
                    </a:moveTo>
                    <a:cubicBezTo>
                      <a:pt x="12862" y="1"/>
                      <a:pt x="12845" y="12"/>
                      <a:pt x="12835" y="37"/>
                    </a:cubicBezTo>
                    <a:cubicBezTo>
                      <a:pt x="12746" y="304"/>
                      <a:pt x="12524" y="794"/>
                      <a:pt x="12090" y="994"/>
                    </a:cubicBezTo>
                    <a:cubicBezTo>
                      <a:pt x="11856" y="1093"/>
                      <a:pt x="10655" y="1528"/>
                      <a:pt x="9933" y="2117"/>
                    </a:cubicBezTo>
                    <a:cubicBezTo>
                      <a:pt x="9199" y="2717"/>
                      <a:pt x="7953" y="3596"/>
                      <a:pt x="6907" y="3930"/>
                    </a:cubicBezTo>
                    <a:cubicBezTo>
                      <a:pt x="5862" y="4264"/>
                      <a:pt x="3615" y="5164"/>
                      <a:pt x="2736" y="6543"/>
                    </a:cubicBezTo>
                    <a:cubicBezTo>
                      <a:pt x="1858" y="7912"/>
                      <a:pt x="1302" y="8045"/>
                      <a:pt x="1102" y="9291"/>
                    </a:cubicBezTo>
                    <a:cubicBezTo>
                      <a:pt x="890" y="10537"/>
                      <a:pt x="1013" y="10448"/>
                      <a:pt x="701" y="11548"/>
                    </a:cubicBezTo>
                    <a:cubicBezTo>
                      <a:pt x="378" y="12638"/>
                      <a:pt x="134" y="13328"/>
                      <a:pt x="67" y="13728"/>
                    </a:cubicBezTo>
                    <a:cubicBezTo>
                      <a:pt x="0" y="14129"/>
                      <a:pt x="12" y="14630"/>
                      <a:pt x="12" y="14630"/>
                    </a:cubicBezTo>
                    <a:lnTo>
                      <a:pt x="390" y="17465"/>
                    </a:lnTo>
                    <a:cubicBezTo>
                      <a:pt x="390" y="17465"/>
                      <a:pt x="1035" y="17165"/>
                      <a:pt x="1302" y="16131"/>
                    </a:cubicBezTo>
                    <a:cubicBezTo>
                      <a:pt x="1569" y="15085"/>
                      <a:pt x="1547" y="14996"/>
                      <a:pt x="2069" y="14340"/>
                    </a:cubicBezTo>
                    <a:cubicBezTo>
                      <a:pt x="2580" y="13684"/>
                      <a:pt x="4060" y="12939"/>
                      <a:pt x="5617" y="11871"/>
                    </a:cubicBezTo>
                    <a:cubicBezTo>
                      <a:pt x="7174" y="10792"/>
                      <a:pt x="9054" y="9502"/>
                      <a:pt x="10088" y="8189"/>
                    </a:cubicBezTo>
                    <a:cubicBezTo>
                      <a:pt x="11122" y="6866"/>
                      <a:pt x="11656" y="6165"/>
                      <a:pt x="12323" y="4608"/>
                    </a:cubicBezTo>
                    <a:cubicBezTo>
                      <a:pt x="12991" y="3063"/>
                      <a:pt x="13080" y="2206"/>
                      <a:pt x="13025" y="1261"/>
                    </a:cubicBezTo>
                    <a:cubicBezTo>
                      <a:pt x="12991" y="682"/>
                      <a:pt x="12946" y="270"/>
                      <a:pt x="12924" y="48"/>
                    </a:cubicBezTo>
                    <a:cubicBezTo>
                      <a:pt x="12918" y="18"/>
                      <a:pt x="12899" y="1"/>
                      <a:pt x="1287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42" name="Google Shape;3642;p8"/>
              <p:cNvSpPr/>
              <p:nvPr/>
            </p:nvSpPr>
            <p:spPr>
              <a:xfrm>
                <a:off x="2441581" y="2448262"/>
                <a:ext cx="246027" cy="233990"/>
              </a:xfrm>
              <a:custGeom>
                <a:avLst/>
                <a:gdLst/>
                <a:ahLst/>
                <a:cxnLst/>
                <a:rect l="l" t="t" r="r" b="b"/>
                <a:pathLst>
                  <a:path w="7052" h="6707" extrusionOk="0">
                    <a:moveTo>
                      <a:pt x="7051" y="0"/>
                    </a:moveTo>
                    <a:cubicBezTo>
                      <a:pt x="6584" y="156"/>
                      <a:pt x="6107" y="233"/>
                      <a:pt x="5617" y="278"/>
                    </a:cubicBezTo>
                    <a:cubicBezTo>
                      <a:pt x="5350" y="312"/>
                      <a:pt x="5094" y="334"/>
                      <a:pt x="4827" y="356"/>
                    </a:cubicBezTo>
                    <a:cubicBezTo>
                      <a:pt x="4572" y="389"/>
                      <a:pt x="4338" y="445"/>
                      <a:pt x="4115" y="601"/>
                    </a:cubicBezTo>
                    <a:cubicBezTo>
                      <a:pt x="3904" y="745"/>
                      <a:pt x="3715" y="935"/>
                      <a:pt x="3526" y="1113"/>
                    </a:cubicBezTo>
                    <a:cubicBezTo>
                      <a:pt x="3337" y="1291"/>
                      <a:pt x="3159" y="1469"/>
                      <a:pt x="2970" y="1657"/>
                    </a:cubicBezTo>
                    <a:cubicBezTo>
                      <a:pt x="2603" y="2047"/>
                      <a:pt x="2247" y="2447"/>
                      <a:pt x="1902" y="2870"/>
                    </a:cubicBezTo>
                    <a:cubicBezTo>
                      <a:pt x="1569" y="3270"/>
                      <a:pt x="1246" y="3681"/>
                      <a:pt x="1035" y="4205"/>
                    </a:cubicBezTo>
                    <a:cubicBezTo>
                      <a:pt x="823" y="4738"/>
                      <a:pt x="667" y="5317"/>
                      <a:pt x="456" y="5851"/>
                    </a:cubicBezTo>
                    <a:cubicBezTo>
                      <a:pt x="345" y="6128"/>
                      <a:pt x="200" y="6407"/>
                      <a:pt x="0" y="6607"/>
                    </a:cubicBezTo>
                    <a:lnTo>
                      <a:pt x="12" y="6707"/>
                    </a:lnTo>
                    <a:cubicBezTo>
                      <a:pt x="289" y="6451"/>
                      <a:pt x="467" y="6051"/>
                      <a:pt x="601" y="5673"/>
                    </a:cubicBezTo>
                    <a:cubicBezTo>
                      <a:pt x="701" y="5394"/>
                      <a:pt x="790" y="5105"/>
                      <a:pt x="890" y="4827"/>
                    </a:cubicBezTo>
                    <a:cubicBezTo>
                      <a:pt x="990" y="4549"/>
                      <a:pt x="1068" y="4271"/>
                      <a:pt x="1201" y="4027"/>
                    </a:cubicBezTo>
                    <a:cubicBezTo>
                      <a:pt x="1446" y="3526"/>
                      <a:pt x="1813" y="3115"/>
                      <a:pt x="2147" y="2703"/>
                    </a:cubicBezTo>
                    <a:cubicBezTo>
                      <a:pt x="2503" y="2292"/>
                      <a:pt x="2881" y="1891"/>
                      <a:pt x="3259" y="1513"/>
                    </a:cubicBezTo>
                    <a:cubicBezTo>
                      <a:pt x="3448" y="1323"/>
                      <a:pt x="3648" y="1135"/>
                      <a:pt x="3848" y="957"/>
                    </a:cubicBezTo>
                    <a:cubicBezTo>
                      <a:pt x="4048" y="779"/>
                      <a:pt x="4249" y="612"/>
                      <a:pt x="4505" y="534"/>
                    </a:cubicBezTo>
                    <a:cubicBezTo>
                      <a:pt x="4760" y="468"/>
                      <a:pt x="5027" y="456"/>
                      <a:pt x="5294" y="434"/>
                    </a:cubicBezTo>
                    <a:cubicBezTo>
                      <a:pt x="5550" y="411"/>
                      <a:pt x="5817" y="379"/>
                      <a:pt x="6084" y="345"/>
                    </a:cubicBezTo>
                    <a:cubicBezTo>
                      <a:pt x="6317" y="300"/>
                      <a:pt x="6562" y="256"/>
                      <a:pt x="6796" y="189"/>
                    </a:cubicBezTo>
                    <a:cubicBezTo>
                      <a:pt x="6885" y="122"/>
                      <a:pt x="6962" y="67"/>
                      <a:pt x="705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43" name="Google Shape;3643;p8"/>
              <p:cNvSpPr/>
              <p:nvPr/>
            </p:nvSpPr>
            <p:spPr>
              <a:xfrm>
                <a:off x="2434987" y="2079980"/>
                <a:ext cx="445478" cy="463760"/>
              </a:xfrm>
              <a:custGeom>
                <a:avLst/>
                <a:gdLst/>
                <a:ahLst/>
                <a:cxnLst/>
                <a:rect l="l" t="t" r="r" b="b"/>
                <a:pathLst>
                  <a:path w="12769" h="13293" extrusionOk="0">
                    <a:moveTo>
                      <a:pt x="12746" y="1"/>
                    </a:moveTo>
                    <a:cubicBezTo>
                      <a:pt x="12735" y="57"/>
                      <a:pt x="12724" y="124"/>
                      <a:pt x="12702" y="179"/>
                    </a:cubicBezTo>
                    <a:cubicBezTo>
                      <a:pt x="12201" y="1781"/>
                      <a:pt x="10733" y="2359"/>
                      <a:pt x="9499" y="2927"/>
                    </a:cubicBezTo>
                    <a:cubicBezTo>
                      <a:pt x="8041" y="3616"/>
                      <a:pt x="6640" y="4450"/>
                      <a:pt x="5261" y="5317"/>
                    </a:cubicBezTo>
                    <a:cubicBezTo>
                      <a:pt x="4593" y="5729"/>
                      <a:pt x="3893" y="6118"/>
                      <a:pt x="3303" y="6674"/>
                    </a:cubicBezTo>
                    <a:cubicBezTo>
                      <a:pt x="3026" y="6941"/>
                      <a:pt x="2759" y="7230"/>
                      <a:pt x="2514" y="7542"/>
                    </a:cubicBezTo>
                    <a:cubicBezTo>
                      <a:pt x="2269" y="7865"/>
                      <a:pt x="2013" y="8187"/>
                      <a:pt x="1780" y="8510"/>
                    </a:cubicBezTo>
                    <a:cubicBezTo>
                      <a:pt x="1557" y="8821"/>
                      <a:pt x="1390" y="9143"/>
                      <a:pt x="1279" y="9533"/>
                    </a:cubicBezTo>
                    <a:cubicBezTo>
                      <a:pt x="1179" y="9889"/>
                      <a:pt x="1123" y="10267"/>
                      <a:pt x="1068" y="10634"/>
                    </a:cubicBezTo>
                    <a:cubicBezTo>
                      <a:pt x="1001" y="11012"/>
                      <a:pt x="935" y="11379"/>
                      <a:pt x="801" y="11724"/>
                    </a:cubicBezTo>
                    <a:cubicBezTo>
                      <a:pt x="690" y="12013"/>
                      <a:pt x="545" y="12291"/>
                      <a:pt x="389" y="12547"/>
                    </a:cubicBezTo>
                    <a:cubicBezTo>
                      <a:pt x="290" y="12714"/>
                      <a:pt x="178" y="12870"/>
                      <a:pt x="67" y="13025"/>
                    </a:cubicBezTo>
                    <a:cubicBezTo>
                      <a:pt x="45" y="13125"/>
                      <a:pt x="23" y="13203"/>
                      <a:pt x="0" y="13292"/>
                    </a:cubicBezTo>
                    <a:cubicBezTo>
                      <a:pt x="256" y="12925"/>
                      <a:pt x="500" y="12547"/>
                      <a:pt x="712" y="12136"/>
                    </a:cubicBezTo>
                    <a:cubicBezTo>
                      <a:pt x="846" y="11847"/>
                      <a:pt x="957" y="11546"/>
                      <a:pt x="1024" y="11224"/>
                    </a:cubicBezTo>
                    <a:cubicBezTo>
                      <a:pt x="1113" y="10846"/>
                      <a:pt x="1157" y="10445"/>
                      <a:pt x="1224" y="10067"/>
                    </a:cubicBezTo>
                    <a:cubicBezTo>
                      <a:pt x="1291" y="9667"/>
                      <a:pt x="1402" y="9277"/>
                      <a:pt x="1580" y="8943"/>
                    </a:cubicBezTo>
                    <a:cubicBezTo>
                      <a:pt x="1780" y="8587"/>
                      <a:pt x="2035" y="8287"/>
                      <a:pt x="2269" y="7976"/>
                    </a:cubicBezTo>
                    <a:cubicBezTo>
                      <a:pt x="2781" y="7319"/>
                      <a:pt x="3325" y="6730"/>
                      <a:pt x="3971" y="6274"/>
                    </a:cubicBezTo>
                    <a:cubicBezTo>
                      <a:pt x="4627" y="5807"/>
                      <a:pt x="5327" y="5406"/>
                      <a:pt x="6006" y="4984"/>
                    </a:cubicBezTo>
                    <a:cubicBezTo>
                      <a:pt x="6696" y="4561"/>
                      <a:pt x="7396" y="4150"/>
                      <a:pt x="8097" y="3760"/>
                    </a:cubicBezTo>
                    <a:cubicBezTo>
                      <a:pt x="8787" y="3382"/>
                      <a:pt x="9499" y="3048"/>
                      <a:pt x="10211" y="2704"/>
                    </a:cubicBezTo>
                    <a:cubicBezTo>
                      <a:pt x="10856" y="2403"/>
                      <a:pt x="11501" y="2047"/>
                      <a:pt x="12012" y="1491"/>
                    </a:cubicBezTo>
                    <a:cubicBezTo>
                      <a:pt x="12346" y="1125"/>
                      <a:pt x="12635" y="658"/>
                      <a:pt x="12769" y="134"/>
                    </a:cubicBezTo>
                    <a:cubicBezTo>
                      <a:pt x="12757" y="79"/>
                      <a:pt x="12757" y="35"/>
                      <a:pt x="1275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44" name="Google Shape;3644;p8"/>
              <p:cNvSpPr/>
              <p:nvPr/>
            </p:nvSpPr>
            <p:spPr>
              <a:xfrm>
                <a:off x="2438092" y="2326013"/>
                <a:ext cx="372145" cy="329861"/>
              </a:xfrm>
              <a:custGeom>
                <a:avLst/>
                <a:gdLst/>
                <a:ahLst/>
                <a:cxnLst/>
                <a:rect l="l" t="t" r="r" b="b"/>
                <a:pathLst>
                  <a:path w="10667" h="9455" extrusionOk="0">
                    <a:moveTo>
                      <a:pt x="10666" y="0"/>
                    </a:moveTo>
                    <a:lnTo>
                      <a:pt x="10666" y="0"/>
                    </a:lnTo>
                    <a:cubicBezTo>
                      <a:pt x="10510" y="112"/>
                      <a:pt x="10366" y="212"/>
                      <a:pt x="10221" y="334"/>
                    </a:cubicBezTo>
                    <a:cubicBezTo>
                      <a:pt x="9721" y="746"/>
                      <a:pt x="9265" y="1202"/>
                      <a:pt x="8720" y="1547"/>
                    </a:cubicBezTo>
                    <a:cubicBezTo>
                      <a:pt x="8186" y="1881"/>
                      <a:pt x="7619" y="2136"/>
                      <a:pt x="7040" y="2348"/>
                    </a:cubicBezTo>
                    <a:cubicBezTo>
                      <a:pt x="6462" y="2570"/>
                      <a:pt x="5873" y="2736"/>
                      <a:pt x="5283" y="2926"/>
                    </a:cubicBezTo>
                    <a:cubicBezTo>
                      <a:pt x="5005" y="3015"/>
                      <a:pt x="4727" y="3104"/>
                      <a:pt x="4460" y="3215"/>
                    </a:cubicBezTo>
                    <a:cubicBezTo>
                      <a:pt x="4193" y="3337"/>
                      <a:pt x="3960" y="3515"/>
                      <a:pt x="3770" y="3760"/>
                    </a:cubicBezTo>
                    <a:cubicBezTo>
                      <a:pt x="3570" y="4016"/>
                      <a:pt x="3404" y="4294"/>
                      <a:pt x="3192" y="4550"/>
                    </a:cubicBezTo>
                    <a:cubicBezTo>
                      <a:pt x="2992" y="4805"/>
                      <a:pt x="2769" y="5050"/>
                      <a:pt x="2547" y="5284"/>
                    </a:cubicBezTo>
                    <a:cubicBezTo>
                      <a:pt x="2091" y="5773"/>
                      <a:pt x="1646" y="6273"/>
                      <a:pt x="1246" y="6819"/>
                    </a:cubicBezTo>
                    <a:cubicBezTo>
                      <a:pt x="1046" y="7074"/>
                      <a:pt x="846" y="7341"/>
                      <a:pt x="668" y="7630"/>
                    </a:cubicBezTo>
                    <a:cubicBezTo>
                      <a:pt x="500" y="7897"/>
                      <a:pt x="367" y="8186"/>
                      <a:pt x="278" y="8509"/>
                    </a:cubicBezTo>
                    <a:cubicBezTo>
                      <a:pt x="201" y="8787"/>
                      <a:pt x="122" y="9088"/>
                      <a:pt x="0" y="9343"/>
                    </a:cubicBezTo>
                    <a:lnTo>
                      <a:pt x="11" y="9454"/>
                    </a:lnTo>
                    <a:cubicBezTo>
                      <a:pt x="201" y="9121"/>
                      <a:pt x="278" y="8687"/>
                      <a:pt x="401" y="8320"/>
                    </a:cubicBezTo>
                    <a:cubicBezTo>
                      <a:pt x="523" y="7998"/>
                      <a:pt x="701" y="7709"/>
                      <a:pt x="890" y="7430"/>
                    </a:cubicBezTo>
                    <a:cubicBezTo>
                      <a:pt x="1090" y="7163"/>
                      <a:pt x="1291" y="6896"/>
                      <a:pt x="1501" y="6629"/>
                    </a:cubicBezTo>
                    <a:cubicBezTo>
                      <a:pt x="1924" y="6095"/>
                      <a:pt x="2391" y="5618"/>
                      <a:pt x="2836" y="5117"/>
                    </a:cubicBezTo>
                    <a:cubicBezTo>
                      <a:pt x="3059" y="4872"/>
                      <a:pt x="3281" y="4627"/>
                      <a:pt x="3470" y="4350"/>
                    </a:cubicBezTo>
                    <a:cubicBezTo>
                      <a:pt x="3659" y="4083"/>
                      <a:pt x="3837" y="3794"/>
                      <a:pt x="4082" y="3582"/>
                    </a:cubicBezTo>
                    <a:cubicBezTo>
                      <a:pt x="4316" y="3382"/>
                      <a:pt x="4605" y="3282"/>
                      <a:pt x="4894" y="3181"/>
                    </a:cubicBezTo>
                    <a:cubicBezTo>
                      <a:pt x="5183" y="3082"/>
                      <a:pt x="5483" y="2981"/>
                      <a:pt x="5784" y="2882"/>
                    </a:cubicBezTo>
                    <a:cubicBezTo>
                      <a:pt x="6362" y="2692"/>
                      <a:pt x="6951" y="2492"/>
                      <a:pt x="7519" y="2259"/>
                    </a:cubicBezTo>
                    <a:cubicBezTo>
                      <a:pt x="8075" y="2025"/>
                      <a:pt x="8631" y="1736"/>
                      <a:pt x="9131" y="1369"/>
                    </a:cubicBezTo>
                    <a:cubicBezTo>
                      <a:pt x="9610" y="1024"/>
                      <a:pt x="10021" y="590"/>
                      <a:pt x="10488" y="234"/>
                    </a:cubicBezTo>
                    <a:cubicBezTo>
                      <a:pt x="10544" y="156"/>
                      <a:pt x="10611" y="79"/>
                      <a:pt x="1066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45" name="Google Shape;3645;p8"/>
              <p:cNvSpPr/>
              <p:nvPr/>
            </p:nvSpPr>
            <p:spPr>
              <a:xfrm>
                <a:off x="2429544" y="2112217"/>
                <a:ext cx="453642" cy="468365"/>
              </a:xfrm>
              <a:custGeom>
                <a:avLst/>
                <a:gdLst/>
                <a:ahLst/>
                <a:cxnLst/>
                <a:rect l="l" t="t" r="r" b="b"/>
                <a:pathLst>
                  <a:path w="13003" h="13425" extrusionOk="0">
                    <a:moveTo>
                      <a:pt x="12991" y="1"/>
                    </a:moveTo>
                    <a:cubicBezTo>
                      <a:pt x="12446" y="1113"/>
                      <a:pt x="11434" y="1791"/>
                      <a:pt x="10488" y="2358"/>
                    </a:cubicBezTo>
                    <a:cubicBezTo>
                      <a:pt x="9343" y="3048"/>
                      <a:pt x="8164" y="3682"/>
                      <a:pt x="7018" y="4371"/>
                    </a:cubicBezTo>
                    <a:cubicBezTo>
                      <a:pt x="5873" y="5061"/>
                      <a:pt x="4761" y="5817"/>
                      <a:pt x="3793" y="6796"/>
                    </a:cubicBezTo>
                    <a:cubicBezTo>
                      <a:pt x="3304" y="7285"/>
                      <a:pt x="2814" y="7808"/>
                      <a:pt x="2480" y="8442"/>
                    </a:cubicBezTo>
                    <a:cubicBezTo>
                      <a:pt x="2303" y="8776"/>
                      <a:pt x="2181" y="9154"/>
                      <a:pt x="2036" y="9521"/>
                    </a:cubicBezTo>
                    <a:cubicBezTo>
                      <a:pt x="1891" y="9888"/>
                      <a:pt x="1702" y="10233"/>
                      <a:pt x="1502" y="10567"/>
                    </a:cubicBezTo>
                    <a:cubicBezTo>
                      <a:pt x="1302" y="10900"/>
                      <a:pt x="1091" y="11222"/>
                      <a:pt x="890" y="11556"/>
                    </a:cubicBezTo>
                    <a:cubicBezTo>
                      <a:pt x="701" y="11879"/>
                      <a:pt x="512" y="12201"/>
                      <a:pt x="334" y="12546"/>
                    </a:cubicBezTo>
                    <a:cubicBezTo>
                      <a:pt x="223" y="12757"/>
                      <a:pt x="123" y="12969"/>
                      <a:pt x="11" y="13180"/>
                    </a:cubicBezTo>
                    <a:cubicBezTo>
                      <a:pt x="11" y="13269"/>
                      <a:pt x="1" y="13358"/>
                      <a:pt x="1" y="13425"/>
                    </a:cubicBezTo>
                    <a:cubicBezTo>
                      <a:pt x="212" y="12969"/>
                      <a:pt x="446" y="12524"/>
                      <a:pt x="690" y="12101"/>
                    </a:cubicBezTo>
                    <a:cubicBezTo>
                      <a:pt x="1068" y="11434"/>
                      <a:pt x="1513" y="10811"/>
                      <a:pt x="1858" y="10122"/>
                    </a:cubicBezTo>
                    <a:cubicBezTo>
                      <a:pt x="2036" y="9788"/>
                      <a:pt x="2158" y="9421"/>
                      <a:pt x="2303" y="9065"/>
                    </a:cubicBezTo>
                    <a:cubicBezTo>
                      <a:pt x="2458" y="8698"/>
                      <a:pt x="2636" y="8353"/>
                      <a:pt x="2859" y="8041"/>
                    </a:cubicBezTo>
                    <a:cubicBezTo>
                      <a:pt x="3271" y="7452"/>
                      <a:pt x="3771" y="6941"/>
                      <a:pt x="4282" y="6484"/>
                    </a:cubicBezTo>
                    <a:cubicBezTo>
                      <a:pt x="5295" y="5562"/>
                      <a:pt x="6429" y="4828"/>
                      <a:pt x="7586" y="4149"/>
                    </a:cubicBezTo>
                    <a:cubicBezTo>
                      <a:pt x="8720" y="3481"/>
                      <a:pt x="9888" y="2881"/>
                      <a:pt x="10989" y="2158"/>
                    </a:cubicBezTo>
                    <a:cubicBezTo>
                      <a:pt x="11768" y="1647"/>
                      <a:pt x="12546" y="1012"/>
                      <a:pt x="13002" y="100"/>
                    </a:cubicBezTo>
                    <a:cubicBezTo>
                      <a:pt x="13002" y="67"/>
                      <a:pt x="12991" y="33"/>
                      <a:pt x="1299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46" name="Google Shape;3646;p8"/>
              <p:cNvSpPr/>
              <p:nvPr/>
            </p:nvSpPr>
            <p:spPr>
              <a:xfrm>
                <a:off x="2431463" y="2142500"/>
                <a:ext cx="452491" cy="473423"/>
              </a:xfrm>
              <a:custGeom>
                <a:avLst/>
                <a:gdLst/>
                <a:ahLst/>
                <a:cxnLst/>
                <a:rect l="l" t="t" r="r" b="b"/>
                <a:pathLst>
                  <a:path w="12970" h="13570" extrusionOk="0">
                    <a:moveTo>
                      <a:pt x="12969" y="0"/>
                    </a:moveTo>
                    <a:lnTo>
                      <a:pt x="12858" y="111"/>
                    </a:lnTo>
                    <a:cubicBezTo>
                      <a:pt x="12380" y="545"/>
                      <a:pt x="11846" y="901"/>
                      <a:pt x="11345" y="1290"/>
                    </a:cubicBezTo>
                    <a:cubicBezTo>
                      <a:pt x="10756" y="1724"/>
                      <a:pt x="10211" y="2247"/>
                      <a:pt x="9588" y="2613"/>
                    </a:cubicBezTo>
                    <a:cubicBezTo>
                      <a:pt x="8977" y="2981"/>
                      <a:pt x="8310" y="3258"/>
                      <a:pt x="7687" y="3604"/>
                    </a:cubicBezTo>
                    <a:cubicBezTo>
                      <a:pt x="6474" y="4259"/>
                      <a:pt x="5329" y="5082"/>
                      <a:pt x="4383" y="6184"/>
                    </a:cubicBezTo>
                    <a:cubicBezTo>
                      <a:pt x="3894" y="6762"/>
                      <a:pt x="3449" y="7396"/>
                      <a:pt x="3015" y="8030"/>
                    </a:cubicBezTo>
                    <a:cubicBezTo>
                      <a:pt x="2593" y="8642"/>
                      <a:pt x="2181" y="9254"/>
                      <a:pt x="1792" y="9887"/>
                    </a:cubicBezTo>
                    <a:cubicBezTo>
                      <a:pt x="1558" y="10255"/>
                      <a:pt x="1336" y="10621"/>
                      <a:pt x="1113" y="11011"/>
                    </a:cubicBezTo>
                    <a:cubicBezTo>
                      <a:pt x="891" y="11345"/>
                      <a:pt x="702" y="11711"/>
                      <a:pt x="535" y="12101"/>
                    </a:cubicBezTo>
                    <a:cubicBezTo>
                      <a:pt x="346" y="12479"/>
                      <a:pt x="168" y="12868"/>
                      <a:pt x="1" y="13258"/>
                    </a:cubicBezTo>
                    <a:lnTo>
                      <a:pt x="23" y="13380"/>
                    </a:lnTo>
                    <a:cubicBezTo>
                      <a:pt x="45" y="13324"/>
                      <a:pt x="79" y="13268"/>
                      <a:pt x="101" y="13213"/>
                    </a:cubicBezTo>
                    <a:lnTo>
                      <a:pt x="101" y="13213"/>
                    </a:lnTo>
                    <a:cubicBezTo>
                      <a:pt x="79" y="13280"/>
                      <a:pt x="57" y="13357"/>
                      <a:pt x="23" y="13424"/>
                    </a:cubicBezTo>
                    <a:lnTo>
                      <a:pt x="45" y="13569"/>
                    </a:lnTo>
                    <a:cubicBezTo>
                      <a:pt x="190" y="13135"/>
                      <a:pt x="346" y="12712"/>
                      <a:pt x="524" y="12301"/>
                    </a:cubicBezTo>
                    <a:cubicBezTo>
                      <a:pt x="735" y="11879"/>
                      <a:pt x="957" y="11478"/>
                      <a:pt x="1180" y="11078"/>
                    </a:cubicBezTo>
                    <a:cubicBezTo>
                      <a:pt x="1414" y="10722"/>
                      <a:pt x="1681" y="10410"/>
                      <a:pt x="1981" y="10121"/>
                    </a:cubicBezTo>
                    <a:cubicBezTo>
                      <a:pt x="2225" y="9877"/>
                      <a:pt x="2492" y="9643"/>
                      <a:pt x="2737" y="9387"/>
                    </a:cubicBezTo>
                    <a:cubicBezTo>
                      <a:pt x="2982" y="9143"/>
                      <a:pt x="3216" y="8876"/>
                      <a:pt x="3426" y="8597"/>
                    </a:cubicBezTo>
                    <a:cubicBezTo>
                      <a:pt x="3871" y="8019"/>
                      <a:pt x="4294" y="7407"/>
                      <a:pt x="4806" y="6907"/>
                    </a:cubicBezTo>
                    <a:cubicBezTo>
                      <a:pt x="5295" y="6429"/>
                      <a:pt x="5829" y="6017"/>
                      <a:pt x="6407" y="5683"/>
                    </a:cubicBezTo>
                    <a:cubicBezTo>
                      <a:pt x="7008" y="5349"/>
                      <a:pt x="7642" y="5105"/>
                      <a:pt x="8243" y="4760"/>
                    </a:cubicBezTo>
                    <a:cubicBezTo>
                      <a:pt x="8543" y="4582"/>
                      <a:pt x="8821" y="4382"/>
                      <a:pt x="9077" y="4148"/>
                    </a:cubicBezTo>
                    <a:cubicBezTo>
                      <a:pt x="9343" y="3915"/>
                      <a:pt x="9600" y="3659"/>
                      <a:pt x="9867" y="3426"/>
                    </a:cubicBezTo>
                    <a:cubicBezTo>
                      <a:pt x="10389" y="2981"/>
                      <a:pt x="11001" y="2680"/>
                      <a:pt x="11557" y="2269"/>
                    </a:cubicBezTo>
                    <a:cubicBezTo>
                      <a:pt x="11824" y="2079"/>
                      <a:pt x="12080" y="1857"/>
                      <a:pt x="12302" y="1602"/>
                    </a:cubicBezTo>
                    <a:cubicBezTo>
                      <a:pt x="12514" y="1368"/>
                      <a:pt x="12702" y="1101"/>
                      <a:pt x="12880" y="845"/>
                    </a:cubicBezTo>
                    <a:cubicBezTo>
                      <a:pt x="12892" y="779"/>
                      <a:pt x="12903" y="723"/>
                      <a:pt x="12914" y="667"/>
                    </a:cubicBezTo>
                    <a:lnTo>
                      <a:pt x="12914" y="667"/>
                    </a:lnTo>
                    <a:cubicBezTo>
                      <a:pt x="12791" y="845"/>
                      <a:pt x="12658" y="1034"/>
                      <a:pt x="12524" y="1201"/>
                    </a:cubicBezTo>
                    <a:cubicBezTo>
                      <a:pt x="12302" y="1490"/>
                      <a:pt x="12069" y="1757"/>
                      <a:pt x="11790" y="1980"/>
                    </a:cubicBezTo>
                    <a:cubicBezTo>
                      <a:pt x="11535" y="2202"/>
                      <a:pt x="11246" y="2380"/>
                      <a:pt x="10957" y="2558"/>
                    </a:cubicBezTo>
                    <a:cubicBezTo>
                      <a:pt x="10678" y="2747"/>
                      <a:pt x="10389" y="2914"/>
                      <a:pt x="10111" y="3114"/>
                    </a:cubicBezTo>
                    <a:cubicBezTo>
                      <a:pt x="9833" y="3325"/>
                      <a:pt x="9577" y="3570"/>
                      <a:pt x="9321" y="3815"/>
                    </a:cubicBezTo>
                    <a:cubicBezTo>
                      <a:pt x="9066" y="4059"/>
                      <a:pt x="8799" y="4293"/>
                      <a:pt x="8510" y="4482"/>
                    </a:cubicBezTo>
                    <a:cubicBezTo>
                      <a:pt x="8221" y="4671"/>
                      <a:pt x="7920" y="4827"/>
                      <a:pt x="7620" y="4971"/>
                    </a:cubicBezTo>
                    <a:cubicBezTo>
                      <a:pt x="7008" y="5272"/>
                      <a:pt x="6397" y="5539"/>
                      <a:pt x="5840" y="5928"/>
                    </a:cubicBezTo>
                    <a:cubicBezTo>
                      <a:pt x="5284" y="6295"/>
                      <a:pt x="4783" y="6751"/>
                      <a:pt x="4328" y="7274"/>
                    </a:cubicBezTo>
                    <a:cubicBezTo>
                      <a:pt x="3861" y="7819"/>
                      <a:pt x="3460" y="8453"/>
                      <a:pt x="2982" y="8987"/>
                    </a:cubicBezTo>
                    <a:cubicBezTo>
                      <a:pt x="2537" y="9487"/>
                      <a:pt x="2025" y="9887"/>
                      <a:pt x="1580" y="10388"/>
                    </a:cubicBezTo>
                    <a:cubicBezTo>
                      <a:pt x="1792" y="10055"/>
                      <a:pt x="2003" y="9721"/>
                      <a:pt x="2215" y="9398"/>
                    </a:cubicBezTo>
                    <a:cubicBezTo>
                      <a:pt x="2637" y="8753"/>
                      <a:pt x="3071" y="8130"/>
                      <a:pt x="3505" y="7507"/>
                    </a:cubicBezTo>
                    <a:cubicBezTo>
                      <a:pt x="3960" y="6862"/>
                      <a:pt x="4439" y="6239"/>
                      <a:pt x="4984" y="5705"/>
                    </a:cubicBezTo>
                    <a:cubicBezTo>
                      <a:pt x="6018" y="4671"/>
                      <a:pt x="7242" y="3937"/>
                      <a:pt x="8498" y="3315"/>
                    </a:cubicBezTo>
                    <a:cubicBezTo>
                      <a:pt x="8832" y="3159"/>
                      <a:pt x="9166" y="3003"/>
                      <a:pt x="9499" y="2814"/>
                    </a:cubicBezTo>
                    <a:cubicBezTo>
                      <a:pt x="9822" y="2636"/>
                      <a:pt x="10134" y="2413"/>
                      <a:pt x="10433" y="2168"/>
                    </a:cubicBezTo>
                    <a:cubicBezTo>
                      <a:pt x="10723" y="1935"/>
                      <a:pt x="11012" y="1691"/>
                      <a:pt x="11313" y="1468"/>
                    </a:cubicBezTo>
                    <a:cubicBezTo>
                      <a:pt x="11568" y="1268"/>
                      <a:pt x="11835" y="1078"/>
                      <a:pt x="12091" y="878"/>
                    </a:cubicBezTo>
                    <a:cubicBezTo>
                      <a:pt x="12391" y="656"/>
                      <a:pt x="12692" y="423"/>
                      <a:pt x="12959" y="166"/>
                    </a:cubicBezTo>
                    <a:cubicBezTo>
                      <a:pt x="12969" y="111"/>
                      <a:pt x="12969" y="55"/>
                      <a:pt x="1296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47" name="Google Shape;3647;p8"/>
              <p:cNvSpPr/>
              <p:nvPr/>
            </p:nvSpPr>
            <p:spPr>
              <a:xfrm>
                <a:off x="2434568" y="2251492"/>
                <a:ext cx="419104" cy="377971"/>
              </a:xfrm>
              <a:custGeom>
                <a:avLst/>
                <a:gdLst/>
                <a:ahLst/>
                <a:cxnLst/>
                <a:rect l="l" t="t" r="r" b="b"/>
                <a:pathLst>
                  <a:path w="12013" h="10834" extrusionOk="0">
                    <a:moveTo>
                      <a:pt x="12013" y="1"/>
                    </a:moveTo>
                    <a:lnTo>
                      <a:pt x="12013" y="1"/>
                    </a:lnTo>
                    <a:cubicBezTo>
                      <a:pt x="11424" y="546"/>
                      <a:pt x="10801" y="1036"/>
                      <a:pt x="10166" y="1514"/>
                    </a:cubicBezTo>
                    <a:cubicBezTo>
                      <a:pt x="9666" y="1892"/>
                      <a:pt x="9165" y="2281"/>
                      <a:pt x="8621" y="2559"/>
                    </a:cubicBezTo>
                    <a:cubicBezTo>
                      <a:pt x="8053" y="2848"/>
                      <a:pt x="7453" y="3026"/>
                      <a:pt x="6897" y="3327"/>
                    </a:cubicBezTo>
                    <a:cubicBezTo>
                      <a:pt x="6340" y="3616"/>
                      <a:pt x="5818" y="3983"/>
                      <a:pt x="5307" y="4339"/>
                    </a:cubicBezTo>
                    <a:cubicBezTo>
                      <a:pt x="4795" y="4695"/>
                      <a:pt x="4283" y="5073"/>
                      <a:pt x="3805" y="5485"/>
                    </a:cubicBezTo>
                    <a:cubicBezTo>
                      <a:pt x="2893" y="6263"/>
                      <a:pt x="2114" y="7208"/>
                      <a:pt x="1424" y="8265"/>
                    </a:cubicBezTo>
                    <a:cubicBezTo>
                      <a:pt x="913" y="9054"/>
                      <a:pt x="446" y="9877"/>
                      <a:pt x="1" y="10723"/>
                    </a:cubicBezTo>
                    <a:lnTo>
                      <a:pt x="12" y="10834"/>
                    </a:lnTo>
                    <a:cubicBezTo>
                      <a:pt x="557" y="9845"/>
                      <a:pt x="1113" y="8854"/>
                      <a:pt x="1747" y="7942"/>
                    </a:cubicBezTo>
                    <a:cubicBezTo>
                      <a:pt x="2092" y="7442"/>
                      <a:pt x="2470" y="6963"/>
                      <a:pt x="2882" y="6519"/>
                    </a:cubicBezTo>
                    <a:cubicBezTo>
                      <a:pt x="3305" y="6051"/>
                      <a:pt x="3772" y="5629"/>
                      <a:pt x="4261" y="5240"/>
                    </a:cubicBezTo>
                    <a:cubicBezTo>
                      <a:pt x="4750" y="4850"/>
                      <a:pt x="5262" y="4484"/>
                      <a:pt x="5784" y="4138"/>
                    </a:cubicBezTo>
                    <a:cubicBezTo>
                      <a:pt x="6308" y="3783"/>
                      <a:pt x="6841" y="3449"/>
                      <a:pt x="7420" y="3193"/>
                    </a:cubicBezTo>
                    <a:cubicBezTo>
                      <a:pt x="7998" y="2949"/>
                      <a:pt x="8576" y="2737"/>
                      <a:pt x="9121" y="2393"/>
                    </a:cubicBezTo>
                    <a:cubicBezTo>
                      <a:pt x="9633" y="2059"/>
                      <a:pt x="10111" y="1681"/>
                      <a:pt x="10601" y="1313"/>
                    </a:cubicBezTo>
                    <a:cubicBezTo>
                      <a:pt x="11046" y="969"/>
                      <a:pt x="11479" y="624"/>
                      <a:pt x="11902" y="246"/>
                    </a:cubicBezTo>
                    <a:cubicBezTo>
                      <a:pt x="11935" y="168"/>
                      <a:pt x="11980" y="79"/>
                      <a:pt x="1201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48" name="Google Shape;3648;p8"/>
              <p:cNvSpPr/>
              <p:nvPr/>
            </p:nvSpPr>
            <p:spPr>
              <a:xfrm>
                <a:off x="2430312" y="2147908"/>
                <a:ext cx="351212" cy="446281"/>
              </a:xfrm>
              <a:custGeom>
                <a:avLst/>
                <a:gdLst/>
                <a:ahLst/>
                <a:cxnLst/>
                <a:rect l="l" t="t" r="r" b="b"/>
                <a:pathLst>
                  <a:path w="10067" h="12792" extrusionOk="0">
                    <a:moveTo>
                      <a:pt x="10066" y="1"/>
                    </a:moveTo>
                    <a:lnTo>
                      <a:pt x="10066" y="1"/>
                    </a:lnTo>
                    <a:cubicBezTo>
                      <a:pt x="9999" y="45"/>
                      <a:pt x="9944" y="78"/>
                      <a:pt x="9900" y="123"/>
                    </a:cubicBezTo>
                    <a:cubicBezTo>
                      <a:pt x="9166" y="723"/>
                      <a:pt x="7920" y="1602"/>
                      <a:pt x="6874" y="1936"/>
                    </a:cubicBezTo>
                    <a:cubicBezTo>
                      <a:pt x="5829" y="2270"/>
                      <a:pt x="3582" y="3170"/>
                      <a:pt x="2703" y="4549"/>
                    </a:cubicBezTo>
                    <a:cubicBezTo>
                      <a:pt x="1825" y="5918"/>
                      <a:pt x="1269" y="6051"/>
                      <a:pt x="1069" y="7297"/>
                    </a:cubicBezTo>
                    <a:cubicBezTo>
                      <a:pt x="857" y="8543"/>
                      <a:pt x="980" y="8454"/>
                      <a:pt x="668" y="9554"/>
                    </a:cubicBezTo>
                    <a:cubicBezTo>
                      <a:pt x="345" y="10644"/>
                      <a:pt x="101" y="11334"/>
                      <a:pt x="34" y="11734"/>
                    </a:cubicBezTo>
                    <a:cubicBezTo>
                      <a:pt x="23" y="11835"/>
                      <a:pt x="12" y="11946"/>
                      <a:pt x="1" y="12046"/>
                    </a:cubicBezTo>
                    <a:lnTo>
                      <a:pt x="145" y="12791"/>
                    </a:lnTo>
                    <a:cubicBezTo>
                      <a:pt x="145" y="12791"/>
                      <a:pt x="1613" y="12068"/>
                      <a:pt x="2136" y="10644"/>
                    </a:cubicBezTo>
                    <a:cubicBezTo>
                      <a:pt x="2648" y="9221"/>
                      <a:pt x="2292" y="9421"/>
                      <a:pt x="2692" y="7987"/>
                    </a:cubicBezTo>
                    <a:cubicBezTo>
                      <a:pt x="3093" y="6541"/>
                      <a:pt x="3415" y="5439"/>
                      <a:pt x="4394" y="4828"/>
                    </a:cubicBezTo>
                    <a:cubicBezTo>
                      <a:pt x="5372" y="4205"/>
                      <a:pt x="5617" y="3827"/>
                      <a:pt x="6830" y="3148"/>
                    </a:cubicBezTo>
                    <a:cubicBezTo>
                      <a:pt x="8031" y="2470"/>
                      <a:pt x="8976" y="2814"/>
                      <a:pt x="9532" y="1580"/>
                    </a:cubicBezTo>
                    <a:cubicBezTo>
                      <a:pt x="9811" y="980"/>
                      <a:pt x="9966" y="412"/>
                      <a:pt x="1006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49" name="Google Shape;3649;p8"/>
              <p:cNvSpPr/>
              <p:nvPr/>
            </p:nvSpPr>
            <p:spPr>
              <a:xfrm>
                <a:off x="2434987" y="2179342"/>
                <a:ext cx="337606" cy="364400"/>
              </a:xfrm>
              <a:custGeom>
                <a:avLst/>
                <a:gdLst/>
                <a:ahLst/>
                <a:cxnLst/>
                <a:rect l="l" t="t" r="r" b="b"/>
                <a:pathLst>
                  <a:path w="9677" h="10445" extrusionOk="0">
                    <a:moveTo>
                      <a:pt x="9677" y="0"/>
                    </a:moveTo>
                    <a:lnTo>
                      <a:pt x="9677" y="0"/>
                    </a:lnTo>
                    <a:cubicBezTo>
                      <a:pt x="9610" y="34"/>
                      <a:pt x="9554" y="56"/>
                      <a:pt x="9499" y="79"/>
                    </a:cubicBezTo>
                    <a:cubicBezTo>
                      <a:pt x="8041" y="768"/>
                      <a:pt x="6640" y="1602"/>
                      <a:pt x="5261" y="2469"/>
                    </a:cubicBezTo>
                    <a:cubicBezTo>
                      <a:pt x="4593" y="2881"/>
                      <a:pt x="3893" y="3270"/>
                      <a:pt x="3303" y="3826"/>
                    </a:cubicBezTo>
                    <a:cubicBezTo>
                      <a:pt x="3026" y="4093"/>
                      <a:pt x="2759" y="4382"/>
                      <a:pt x="2514" y="4694"/>
                    </a:cubicBezTo>
                    <a:cubicBezTo>
                      <a:pt x="2269" y="5017"/>
                      <a:pt x="2013" y="5339"/>
                      <a:pt x="1780" y="5662"/>
                    </a:cubicBezTo>
                    <a:cubicBezTo>
                      <a:pt x="1557" y="5973"/>
                      <a:pt x="1390" y="6295"/>
                      <a:pt x="1279" y="6685"/>
                    </a:cubicBezTo>
                    <a:cubicBezTo>
                      <a:pt x="1179" y="7041"/>
                      <a:pt x="1123" y="7419"/>
                      <a:pt x="1068" y="7786"/>
                    </a:cubicBezTo>
                    <a:cubicBezTo>
                      <a:pt x="1001" y="8164"/>
                      <a:pt x="935" y="8531"/>
                      <a:pt x="801" y="8876"/>
                    </a:cubicBezTo>
                    <a:cubicBezTo>
                      <a:pt x="690" y="9165"/>
                      <a:pt x="545" y="9443"/>
                      <a:pt x="389" y="9699"/>
                    </a:cubicBezTo>
                    <a:cubicBezTo>
                      <a:pt x="290" y="9866"/>
                      <a:pt x="178" y="10022"/>
                      <a:pt x="67" y="10177"/>
                    </a:cubicBezTo>
                    <a:lnTo>
                      <a:pt x="33" y="10311"/>
                    </a:lnTo>
                    <a:lnTo>
                      <a:pt x="0" y="10444"/>
                    </a:lnTo>
                    <a:cubicBezTo>
                      <a:pt x="256" y="10077"/>
                      <a:pt x="500" y="9699"/>
                      <a:pt x="712" y="9288"/>
                    </a:cubicBezTo>
                    <a:cubicBezTo>
                      <a:pt x="846" y="8999"/>
                      <a:pt x="957" y="8698"/>
                      <a:pt x="1024" y="8376"/>
                    </a:cubicBezTo>
                    <a:cubicBezTo>
                      <a:pt x="1113" y="7998"/>
                      <a:pt x="1157" y="7597"/>
                      <a:pt x="1224" y="7219"/>
                    </a:cubicBezTo>
                    <a:cubicBezTo>
                      <a:pt x="1291" y="6819"/>
                      <a:pt x="1402" y="6429"/>
                      <a:pt x="1580" y="6095"/>
                    </a:cubicBezTo>
                    <a:cubicBezTo>
                      <a:pt x="1780" y="5739"/>
                      <a:pt x="2035" y="5439"/>
                      <a:pt x="2269" y="5128"/>
                    </a:cubicBezTo>
                    <a:cubicBezTo>
                      <a:pt x="2781" y="4471"/>
                      <a:pt x="3325" y="3882"/>
                      <a:pt x="3971" y="3426"/>
                    </a:cubicBezTo>
                    <a:cubicBezTo>
                      <a:pt x="4627" y="2959"/>
                      <a:pt x="5327" y="2558"/>
                      <a:pt x="6006" y="2136"/>
                    </a:cubicBezTo>
                    <a:cubicBezTo>
                      <a:pt x="6696" y="1713"/>
                      <a:pt x="7396" y="1302"/>
                      <a:pt x="8097" y="912"/>
                    </a:cubicBezTo>
                    <a:cubicBezTo>
                      <a:pt x="8597" y="635"/>
                      <a:pt x="9109" y="390"/>
                      <a:pt x="9621" y="145"/>
                    </a:cubicBezTo>
                    <a:cubicBezTo>
                      <a:pt x="9643" y="89"/>
                      <a:pt x="9654" y="45"/>
                      <a:pt x="967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50" name="Google Shape;3650;p8"/>
              <p:cNvSpPr/>
              <p:nvPr/>
            </p:nvSpPr>
            <p:spPr>
              <a:xfrm>
                <a:off x="2461746" y="2504118"/>
                <a:ext cx="48145" cy="72601"/>
              </a:xfrm>
              <a:custGeom>
                <a:avLst/>
                <a:gdLst/>
                <a:ahLst/>
                <a:cxnLst/>
                <a:rect l="l" t="t" r="r" b="b"/>
                <a:pathLst>
                  <a:path w="1380" h="2081" extrusionOk="0">
                    <a:moveTo>
                      <a:pt x="1380" y="1"/>
                    </a:moveTo>
                    <a:cubicBezTo>
                      <a:pt x="1124" y="323"/>
                      <a:pt x="879" y="668"/>
                      <a:pt x="645" y="1024"/>
                    </a:cubicBezTo>
                    <a:cubicBezTo>
                      <a:pt x="423" y="1369"/>
                      <a:pt x="212" y="1724"/>
                      <a:pt x="0" y="2080"/>
                    </a:cubicBezTo>
                    <a:cubicBezTo>
                      <a:pt x="56" y="2036"/>
                      <a:pt x="123" y="1981"/>
                      <a:pt x="178" y="1925"/>
                    </a:cubicBezTo>
                    <a:cubicBezTo>
                      <a:pt x="435" y="1502"/>
                      <a:pt x="690" y="1102"/>
                      <a:pt x="968" y="701"/>
                    </a:cubicBezTo>
                    <a:cubicBezTo>
                      <a:pt x="1068" y="557"/>
                      <a:pt x="1179" y="401"/>
                      <a:pt x="1291" y="256"/>
                    </a:cubicBezTo>
                    <a:cubicBezTo>
                      <a:pt x="1324" y="157"/>
                      <a:pt x="1357" y="78"/>
                      <a:pt x="138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51" name="Google Shape;3651;p8"/>
              <p:cNvSpPr/>
              <p:nvPr/>
            </p:nvSpPr>
            <p:spPr>
              <a:xfrm>
                <a:off x="2436522" y="2449029"/>
                <a:ext cx="82300" cy="144748"/>
              </a:xfrm>
              <a:custGeom>
                <a:avLst/>
                <a:gdLst/>
                <a:ahLst/>
                <a:cxnLst/>
                <a:rect l="l" t="t" r="r" b="b"/>
                <a:pathLst>
                  <a:path w="2359" h="4149" extrusionOk="0">
                    <a:moveTo>
                      <a:pt x="2359" y="1"/>
                    </a:moveTo>
                    <a:lnTo>
                      <a:pt x="2359" y="1"/>
                    </a:lnTo>
                    <a:cubicBezTo>
                      <a:pt x="2114" y="357"/>
                      <a:pt x="1880" y="723"/>
                      <a:pt x="1647" y="1101"/>
                    </a:cubicBezTo>
                    <a:cubicBezTo>
                      <a:pt x="1413" y="1469"/>
                      <a:pt x="1191" y="1835"/>
                      <a:pt x="968" y="2225"/>
                    </a:cubicBezTo>
                    <a:cubicBezTo>
                      <a:pt x="746" y="2559"/>
                      <a:pt x="557" y="2925"/>
                      <a:pt x="390" y="3315"/>
                    </a:cubicBezTo>
                    <a:cubicBezTo>
                      <a:pt x="246" y="3582"/>
                      <a:pt x="123" y="3860"/>
                      <a:pt x="1" y="4149"/>
                    </a:cubicBezTo>
                    <a:cubicBezTo>
                      <a:pt x="34" y="4127"/>
                      <a:pt x="90" y="4094"/>
                      <a:pt x="167" y="4049"/>
                    </a:cubicBezTo>
                    <a:cubicBezTo>
                      <a:pt x="234" y="3871"/>
                      <a:pt x="301" y="3693"/>
                      <a:pt x="379" y="3515"/>
                    </a:cubicBezTo>
                    <a:cubicBezTo>
                      <a:pt x="590" y="3093"/>
                      <a:pt x="812" y="2692"/>
                      <a:pt x="1035" y="2292"/>
                    </a:cubicBezTo>
                    <a:cubicBezTo>
                      <a:pt x="1269" y="1936"/>
                      <a:pt x="1536" y="1624"/>
                      <a:pt x="1836" y="1335"/>
                    </a:cubicBezTo>
                    <a:cubicBezTo>
                      <a:pt x="1969" y="1202"/>
                      <a:pt x="2114" y="1068"/>
                      <a:pt x="2248" y="935"/>
                    </a:cubicBezTo>
                    <a:cubicBezTo>
                      <a:pt x="2258" y="879"/>
                      <a:pt x="2258" y="834"/>
                      <a:pt x="2270" y="779"/>
                    </a:cubicBezTo>
                    <a:lnTo>
                      <a:pt x="2270" y="779"/>
                    </a:lnTo>
                    <a:cubicBezTo>
                      <a:pt x="1991" y="1046"/>
                      <a:pt x="1702" y="1313"/>
                      <a:pt x="1435" y="1602"/>
                    </a:cubicBezTo>
                    <a:cubicBezTo>
                      <a:pt x="1647" y="1269"/>
                      <a:pt x="1858" y="935"/>
                      <a:pt x="2070" y="612"/>
                    </a:cubicBezTo>
                    <a:cubicBezTo>
                      <a:pt x="2147" y="490"/>
                      <a:pt x="2236" y="367"/>
                      <a:pt x="2325" y="234"/>
                    </a:cubicBezTo>
                    <a:cubicBezTo>
                      <a:pt x="2337" y="167"/>
                      <a:pt x="2347" y="90"/>
                      <a:pt x="235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52" name="Google Shape;3652;p8"/>
              <p:cNvSpPr/>
              <p:nvPr/>
            </p:nvSpPr>
            <p:spPr>
              <a:xfrm>
                <a:off x="2717060" y="2219324"/>
                <a:ext cx="35725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590" extrusionOk="0">
                    <a:moveTo>
                      <a:pt x="1024" y="0"/>
                    </a:moveTo>
                    <a:lnTo>
                      <a:pt x="1024" y="0"/>
                    </a:lnTo>
                    <a:cubicBezTo>
                      <a:pt x="680" y="200"/>
                      <a:pt x="346" y="389"/>
                      <a:pt x="1" y="589"/>
                    </a:cubicBezTo>
                    <a:cubicBezTo>
                      <a:pt x="401" y="467"/>
                      <a:pt x="746" y="334"/>
                      <a:pt x="1024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53" name="Google Shape;3653;p8"/>
              <p:cNvSpPr/>
              <p:nvPr/>
            </p:nvSpPr>
            <p:spPr>
              <a:xfrm>
                <a:off x="2430696" y="2369868"/>
                <a:ext cx="111431" cy="206080"/>
              </a:xfrm>
              <a:custGeom>
                <a:avLst/>
                <a:gdLst/>
                <a:ahLst/>
                <a:cxnLst/>
                <a:rect l="l" t="t" r="r" b="b"/>
                <a:pathLst>
                  <a:path w="3194" h="5907" extrusionOk="0">
                    <a:moveTo>
                      <a:pt x="3193" y="1"/>
                    </a:moveTo>
                    <a:lnTo>
                      <a:pt x="3193" y="1"/>
                    </a:lnTo>
                    <a:cubicBezTo>
                      <a:pt x="2915" y="323"/>
                      <a:pt x="2648" y="668"/>
                      <a:pt x="2447" y="1057"/>
                    </a:cubicBezTo>
                    <a:cubicBezTo>
                      <a:pt x="2270" y="1391"/>
                      <a:pt x="2148" y="1769"/>
                      <a:pt x="2003" y="2136"/>
                    </a:cubicBezTo>
                    <a:cubicBezTo>
                      <a:pt x="1858" y="2503"/>
                      <a:pt x="1669" y="2848"/>
                      <a:pt x="1469" y="3182"/>
                    </a:cubicBezTo>
                    <a:cubicBezTo>
                      <a:pt x="1269" y="3515"/>
                      <a:pt x="1058" y="3837"/>
                      <a:pt x="857" y="4171"/>
                    </a:cubicBezTo>
                    <a:cubicBezTo>
                      <a:pt x="668" y="4494"/>
                      <a:pt x="479" y="4816"/>
                      <a:pt x="301" y="5161"/>
                    </a:cubicBezTo>
                    <a:cubicBezTo>
                      <a:pt x="201" y="5350"/>
                      <a:pt x="101" y="5550"/>
                      <a:pt x="1" y="5750"/>
                    </a:cubicBezTo>
                    <a:lnTo>
                      <a:pt x="34" y="5906"/>
                    </a:lnTo>
                    <a:cubicBezTo>
                      <a:pt x="235" y="5506"/>
                      <a:pt x="435" y="5105"/>
                      <a:pt x="657" y="4716"/>
                    </a:cubicBezTo>
                    <a:cubicBezTo>
                      <a:pt x="1035" y="4049"/>
                      <a:pt x="1480" y="3426"/>
                      <a:pt x="1825" y="2737"/>
                    </a:cubicBezTo>
                    <a:cubicBezTo>
                      <a:pt x="2003" y="2403"/>
                      <a:pt x="2125" y="2036"/>
                      <a:pt x="2270" y="1680"/>
                    </a:cubicBezTo>
                    <a:cubicBezTo>
                      <a:pt x="2425" y="1313"/>
                      <a:pt x="2603" y="968"/>
                      <a:pt x="2826" y="656"/>
                    </a:cubicBezTo>
                    <a:cubicBezTo>
                      <a:pt x="2904" y="545"/>
                      <a:pt x="2993" y="434"/>
                      <a:pt x="3070" y="323"/>
                    </a:cubicBezTo>
                    <a:cubicBezTo>
                      <a:pt x="3115" y="212"/>
                      <a:pt x="3159" y="112"/>
                      <a:pt x="3193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54" name="Google Shape;3654;p8"/>
              <p:cNvSpPr/>
              <p:nvPr/>
            </p:nvSpPr>
            <p:spPr>
              <a:xfrm>
                <a:off x="2374839" y="2052454"/>
                <a:ext cx="92766" cy="544071"/>
              </a:xfrm>
              <a:custGeom>
                <a:avLst/>
                <a:gdLst/>
                <a:ahLst/>
                <a:cxnLst/>
                <a:rect l="l" t="t" r="r" b="b"/>
                <a:pathLst>
                  <a:path w="2659" h="15595" extrusionOk="0">
                    <a:moveTo>
                      <a:pt x="245" y="1"/>
                    </a:moveTo>
                    <a:lnTo>
                      <a:pt x="0" y="189"/>
                    </a:lnTo>
                    <a:cubicBezTo>
                      <a:pt x="89" y="312"/>
                      <a:pt x="178" y="456"/>
                      <a:pt x="256" y="590"/>
                    </a:cubicBezTo>
                    <a:lnTo>
                      <a:pt x="489" y="1024"/>
                    </a:lnTo>
                    <a:cubicBezTo>
                      <a:pt x="634" y="1313"/>
                      <a:pt x="768" y="1613"/>
                      <a:pt x="890" y="1914"/>
                    </a:cubicBezTo>
                    <a:cubicBezTo>
                      <a:pt x="1146" y="2525"/>
                      <a:pt x="1357" y="3137"/>
                      <a:pt x="1546" y="3771"/>
                    </a:cubicBezTo>
                    <a:cubicBezTo>
                      <a:pt x="1635" y="4082"/>
                      <a:pt x="1724" y="4405"/>
                      <a:pt x="1802" y="4717"/>
                    </a:cubicBezTo>
                    <a:cubicBezTo>
                      <a:pt x="1869" y="5039"/>
                      <a:pt x="1947" y="5350"/>
                      <a:pt x="1980" y="5673"/>
                    </a:cubicBezTo>
                    <a:cubicBezTo>
                      <a:pt x="2002" y="5839"/>
                      <a:pt x="2036" y="5995"/>
                      <a:pt x="2046" y="6162"/>
                    </a:cubicBezTo>
                    <a:lnTo>
                      <a:pt x="2091" y="6652"/>
                    </a:lnTo>
                    <a:cubicBezTo>
                      <a:pt x="2091" y="6729"/>
                      <a:pt x="2103" y="6818"/>
                      <a:pt x="2103" y="6896"/>
                    </a:cubicBezTo>
                    <a:lnTo>
                      <a:pt x="2113" y="7141"/>
                    </a:lnTo>
                    <a:lnTo>
                      <a:pt x="2147" y="7631"/>
                    </a:lnTo>
                    <a:cubicBezTo>
                      <a:pt x="2192" y="8943"/>
                      <a:pt x="2158" y="10266"/>
                      <a:pt x="2091" y="11590"/>
                    </a:cubicBezTo>
                    <a:cubicBezTo>
                      <a:pt x="2024" y="12902"/>
                      <a:pt x="1925" y="14226"/>
                      <a:pt x="1791" y="15527"/>
                    </a:cubicBezTo>
                    <a:lnTo>
                      <a:pt x="2380" y="15594"/>
                    </a:lnTo>
                    <a:cubicBezTo>
                      <a:pt x="2491" y="14259"/>
                      <a:pt x="2570" y="12935"/>
                      <a:pt x="2603" y="11601"/>
                    </a:cubicBezTo>
                    <a:cubicBezTo>
                      <a:pt x="2647" y="10278"/>
                      <a:pt x="2659" y="8943"/>
                      <a:pt x="2592" y="7619"/>
                    </a:cubicBezTo>
                    <a:lnTo>
                      <a:pt x="2558" y="7119"/>
                    </a:lnTo>
                    <a:lnTo>
                      <a:pt x="2536" y="6863"/>
                    </a:lnTo>
                    <a:cubicBezTo>
                      <a:pt x="2536" y="6785"/>
                      <a:pt x="2525" y="6696"/>
                      <a:pt x="2514" y="6618"/>
                    </a:cubicBezTo>
                    <a:lnTo>
                      <a:pt x="2458" y="6118"/>
                    </a:lnTo>
                    <a:cubicBezTo>
                      <a:pt x="2447" y="5951"/>
                      <a:pt x="2414" y="5784"/>
                      <a:pt x="2392" y="5617"/>
                    </a:cubicBezTo>
                    <a:cubicBezTo>
                      <a:pt x="2347" y="5283"/>
                      <a:pt x="2258" y="4950"/>
                      <a:pt x="2192" y="4616"/>
                    </a:cubicBezTo>
                    <a:cubicBezTo>
                      <a:pt x="2103" y="4294"/>
                      <a:pt x="2002" y="3982"/>
                      <a:pt x="1902" y="3659"/>
                    </a:cubicBezTo>
                    <a:cubicBezTo>
                      <a:pt x="1702" y="3026"/>
                      <a:pt x="1468" y="2392"/>
                      <a:pt x="1201" y="1780"/>
                    </a:cubicBezTo>
                    <a:cubicBezTo>
                      <a:pt x="1068" y="1480"/>
                      <a:pt x="934" y="1168"/>
                      <a:pt x="779" y="879"/>
                    </a:cubicBezTo>
                    <a:cubicBezTo>
                      <a:pt x="612" y="579"/>
                      <a:pt x="456" y="290"/>
                      <a:pt x="24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55" name="Google Shape;3655;p8"/>
              <p:cNvSpPr/>
              <p:nvPr/>
            </p:nvSpPr>
            <p:spPr>
              <a:xfrm>
                <a:off x="2259184" y="2066025"/>
                <a:ext cx="209988" cy="558026"/>
              </a:xfrm>
              <a:custGeom>
                <a:avLst/>
                <a:gdLst/>
                <a:ahLst/>
                <a:cxnLst/>
                <a:rect l="l" t="t" r="r" b="b"/>
                <a:pathLst>
                  <a:path w="6019" h="15995" extrusionOk="0">
                    <a:moveTo>
                      <a:pt x="435" y="1"/>
                    </a:moveTo>
                    <a:cubicBezTo>
                      <a:pt x="357" y="134"/>
                      <a:pt x="12" y="757"/>
                      <a:pt x="12" y="1591"/>
                    </a:cubicBezTo>
                    <a:cubicBezTo>
                      <a:pt x="1" y="2514"/>
                      <a:pt x="257" y="3493"/>
                      <a:pt x="401" y="4795"/>
                    </a:cubicBezTo>
                    <a:cubicBezTo>
                      <a:pt x="546" y="6107"/>
                      <a:pt x="735" y="6229"/>
                      <a:pt x="1157" y="7230"/>
                    </a:cubicBezTo>
                    <a:cubicBezTo>
                      <a:pt x="1580" y="8231"/>
                      <a:pt x="2726" y="9810"/>
                      <a:pt x="3238" y="11134"/>
                    </a:cubicBezTo>
                    <a:cubicBezTo>
                      <a:pt x="3749" y="12447"/>
                      <a:pt x="4427" y="14170"/>
                      <a:pt x="4661" y="14827"/>
                    </a:cubicBezTo>
                    <a:cubicBezTo>
                      <a:pt x="4894" y="15483"/>
                      <a:pt x="4950" y="15939"/>
                      <a:pt x="4950" y="15939"/>
                    </a:cubicBezTo>
                    <a:lnTo>
                      <a:pt x="5217" y="15994"/>
                    </a:lnTo>
                    <a:cubicBezTo>
                      <a:pt x="5217" y="15994"/>
                      <a:pt x="6018" y="15371"/>
                      <a:pt x="5873" y="13792"/>
                    </a:cubicBezTo>
                    <a:cubicBezTo>
                      <a:pt x="5729" y="12213"/>
                      <a:pt x="5084" y="10600"/>
                      <a:pt x="4894" y="9533"/>
                    </a:cubicBezTo>
                    <a:cubicBezTo>
                      <a:pt x="4706" y="8465"/>
                      <a:pt x="4472" y="7475"/>
                      <a:pt x="4083" y="6674"/>
                    </a:cubicBezTo>
                    <a:cubicBezTo>
                      <a:pt x="3705" y="5885"/>
                      <a:pt x="2447" y="3771"/>
                      <a:pt x="1802" y="2659"/>
                    </a:cubicBezTo>
                    <a:cubicBezTo>
                      <a:pt x="1169" y="1535"/>
                      <a:pt x="690" y="1002"/>
                      <a:pt x="591" y="601"/>
                    </a:cubicBezTo>
                    <a:cubicBezTo>
                      <a:pt x="512" y="279"/>
                      <a:pt x="479" y="79"/>
                      <a:pt x="457" y="12"/>
                    </a:cubicBezTo>
                    <a:cubicBezTo>
                      <a:pt x="457" y="1"/>
                      <a:pt x="445" y="1"/>
                      <a:pt x="43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56" name="Google Shape;3656;p8"/>
              <p:cNvSpPr/>
              <p:nvPr/>
            </p:nvSpPr>
            <p:spPr>
              <a:xfrm>
                <a:off x="2273942" y="2239490"/>
                <a:ext cx="144783" cy="327524"/>
              </a:xfrm>
              <a:custGeom>
                <a:avLst/>
                <a:gdLst/>
                <a:ahLst/>
                <a:cxnLst/>
                <a:rect l="l" t="t" r="r" b="b"/>
                <a:pathLst>
                  <a:path w="4150" h="938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34" y="1146"/>
                      <a:pt x="334" y="1301"/>
                      <a:pt x="734" y="2258"/>
                    </a:cubicBezTo>
                    <a:cubicBezTo>
                      <a:pt x="1157" y="3259"/>
                      <a:pt x="2303" y="4838"/>
                      <a:pt x="2815" y="6162"/>
                    </a:cubicBezTo>
                    <a:cubicBezTo>
                      <a:pt x="3226" y="7230"/>
                      <a:pt x="3760" y="8575"/>
                      <a:pt x="4071" y="9388"/>
                    </a:cubicBezTo>
                    <a:cubicBezTo>
                      <a:pt x="4138" y="8898"/>
                      <a:pt x="4149" y="8187"/>
                      <a:pt x="3971" y="7285"/>
                    </a:cubicBezTo>
                    <a:cubicBezTo>
                      <a:pt x="3604" y="5473"/>
                      <a:pt x="3470" y="5962"/>
                      <a:pt x="3171" y="4538"/>
                    </a:cubicBezTo>
                    <a:cubicBezTo>
                      <a:pt x="2859" y="3115"/>
                      <a:pt x="2770" y="3626"/>
                      <a:pt x="2081" y="2492"/>
                    </a:cubicBezTo>
                    <a:cubicBezTo>
                      <a:pt x="1391" y="1368"/>
                      <a:pt x="1268" y="1568"/>
                      <a:pt x="757" y="913"/>
                    </a:cubicBezTo>
                    <a:cubicBezTo>
                      <a:pt x="534" y="634"/>
                      <a:pt x="245" y="290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57" name="Google Shape;3657;p8"/>
              <p:cNvSpPr/>
              <p:nvPr/>
            </p:nvSpPr>
            <p:spPr>
              <a:xfrm>
                <a:off x="2389178" y="2274797"/>
                <a:ext cx="62518" cy="347340"/>
              </a:xfrm>
              <a:custGeom>
                <a:avLst/>
                <a:gdLst/>
                <a:ahLst/>
                <a:cxnLst/>
                <a:rect l="l" t="t" r="r" b="b"/>
                <a:pathLst>
                  <a:path w="1792" h="9956" extrusionOk="0">
                    <a:moveTo>
                      <a:pt x="1" y="0"/>
                    </a:moveTo>
                    <a:cubicBezTo>
                      <a:pt x="34" y="134"/>
                      <a:pt x="68" y="267"/>
                      <a:pt x="112" y="401"/>
                    </a:cubicBezTo>
                    <a:cubicBezTo>
                      <a:pt x="190" y="623"/>
                      <a:pt x="279" y="846"/>
                      <a:pt x="345" y="1080"/>
                    </a:cubicBezTo>
                    <a:cubicBezTo>
                      <a:pt x="412" y="1313"/>
                      <a:pt x="446" y="1557"/>
                      <a:pt x="468" y="1791"/>
                    </a:cubicBezTo>
                    <a:cubicBezTo>
                      <a:pt x="513" y="2281"/>
                      <a:pt x="557" y="2770"/>
                      <a:pt x="634" y="3248"/>
                    </a:cubicBezTo>
                    <a:cubicBezTo>
                      <a:pt x="723" y="3727"/>
                      <a:pt x="857" y="4182"/>
                      <a:pt x="1002" y="4639"/>
                    </a:cubicBezTo>
                    <a:cubicBezTo>
                      <a:pt x="1146" y="5084"/>
                      <a:pt x="1302" y="5539"/>
                      <a:pt x="1413" y="6006"/>
                    </a:cubicBezTo>
                    <a:cubicBezTo>
                      <a:pt x="1536" y="6473"/>
                      <a:pt x="1625" y="6952"/>
                      <a:pt x="1680" y="7430"/>
                    </a:cubicBezTo>
                    <a:cubicBezTo>
                      <a:pt x="1769" y="8275"/>
                      <a:pt x="1724" y="9187"/>
                      <a:pt x="1213" y="9888"/>
                    </a:cubicBezTo>
                    <a:cubicBezTo>
                      <a:pt x="1224" y="9933"/>
                      <a:pt x="1224" y="9955"/>
                      <a:pt x="1224" y="9955"/>
                    </a:cubicBezTo>
                    <a:lnTo>
                      <a:pt x="1235" y="9955"/>
                    </a:lnTo>
                    <a:cubicBezTo>
                      <a:pt x="1658" y="9399"/>
                      <a:pt x="1791" y="8653"/>
                      <a:pt x="1769" y="7953"/>
                    </a:cubicBezTo>
                    <a:cubicBezTo>
                      <a:pt x="1758" y="7474"/>
                      <a:pt x="1692" y="6997"/>
                      <a:pt x="1603" y="6529"/>
                    </a:cubicBezTo>
                    <a:cubicBezTo>
                      <a:pt x="1502" y="6051"/>
                      <a:pt x="1380" y="5584"/>
                      <a:pt x="1224" y="5128"/>
                    </a:cubicBezTo>
                    <a:cubicBezTo>
                      <a:pt x="1079" y="4661"/>
                      <a:pt x="913" y="4204"/>
                      <a:pt x="802" y="3727"/>
                    </a:cubicBezTo>
                    <a:cubicBezTo>
                      <a:pt x="679" y="3248"/>
                      <a:pt x="624" y="2748"/>
                      <a:pt x="568" y="2259"/>
                    </a:cubicBezTo>
                    <a:cubicBezTo>
                      <a:pt x="523" y="1780"/>
                      <a:pt x="490" y="1302"/>
                      <a:pt x="335" y="835"/>
                    </a:cubicBezTo>
                    <a:lnTo>
                      <a:pt x="134" y="267"/>
                    </a:lnTo>
                    <a:cubicBezTo>
                      <a:pt x="90" y="178"/>
                      <a:pt x="45" y="101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58" name="Google Shape;3658;p8"/>
              <p:cNvSpPr/>
              <p:nvPr/>
            </p:nvSpPr>
            <p:spPr>
              <a:xfrm>
                <a:off x="2379898" y="2258888"/>
                <a:ext cx="59379" cy="351178"/>
              </a:xfrm>
              <a:custGeom>
                <a:avLst/>
                <a:gdLst/>
                <a:ahLst/>
                <a:cxnLst/>
                <a:rect l="l" t="t" r="r" b="b"/>
                <a:pathLst>
                  <a:path w="1702" h="1006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78" y="646"/>
                      <a:pt x="356" y="1279"/>
                      <a:pt x="467" y="1936"/>
                    </a:cubicBezTo>
                    <a:cubicBezTo>
                      <a:pt x="601" y="2670"/>
                      <a:pt x="656" y="3415"/>
                      <a:pt x="823" y="4138"/>
                    </a:cubicBezTo>
                    <a:cubicBezTo>
                      <a:pt x="989" y="4872"/>
                      <a:pt x="1190" y="5595"/>
                      <a:pt x="1379" y="6318"/>
                    </a:cubicBezTo>
                    <a:cubicBezTo>
                      <a:pt x="1434" y="6496"/>
                      <a:pt x="1479" y="6674"/>
                      <a:pt x="1523" y="6852"/>
                    </a:cubicBezTo>
                    <a:cubicBezTo>
                      <a:pt x="1568" y="7041"/>
                      <a:pt x="1612" y="7230"/>
                      <a:pt x="1612" y="7430"/>
                    </a:cubicBezTo>
                    <a:cubicBezTo>
                      <a:pt x="1612" y="7597"/>
                      <a:pt x="1590" y="7775"/>
                      <a:pt x="1579" y="7942"/>
                    </a:cubicBezTo>
                    <a:cubicBezTo>
                      <a:pt x="1557" y="8120"/>
                      <a:pt x="1557" y="8298"/>
                      <a:pt x="1579" y="8476"/>
                    </a:cubicBezTo>
                    <a:cubicBezTo>
                      <a:pt x="1612" y="8820"/>
                      <a:pt x="1668" y="9176"/>
                      <a:pt x="1590" y="9521"/>
                    </a:cubicBezTo>
                    <a:cubicBezTo>
                      <a:pt x="1557" y="9688"/>
                      <a:pt x="1490" y="9843"/>
                      <a:pt x="1412" y="9988"/>
                    </a:cubicBezTo>
                    <a:cubicBezTo>
                      <a:pt x="1412" y="10011"/>
                      <a:pt x="1424" y="10033"/>
                      <a:pt x="1424" y="10066"/>
                    </a:cubicBezTo>
                    <a:cubicBezTo>
                      <a:pt x="1479" y="9977"/>
                      <a:pt x="1523" y="9888"/>
                      <a:pt x="1557" y="9799"/>
                    </a:cubicBezTo>
                    <a:cubicBezTo>
                      <a:pt x="1679" y="9499"/>
                      <a:pt x="1701" y="9176"/>
                      <a:pt x="1668" y="8854"/>
                    </a:cubicBezTo>
                    <a:cubicBezTo>
                      <a:pt x="1657" y="8676"/>
                      <a:pt x="1624" y="8498"/>
                      <a:pt x="1612" y="8309"/>
                    </a:cubicBezTo>
                    <a:cubicBezTo>
                      <a:pt x="1602" y="8131"/>
                      <a:pt x="1624" y="7953"/>
                      <a:pt x="1646" y="7764"/>
                    </a:cubicBezTo>
                    <a:cubicBezTo>
                      <a:pt x="1657" y="7586"/>
                      <a:pt x="1668" y="7408"/>
                      <a:pt x="1646" y="7230"/>
                    </a:cubicBezTo>
                    <a:cubicBezTo>
                      <a:pt x="1624" y="7052"/>
                      <a:pt x="1579" y="6874"/>
                      <a:pt x="1535" y="6696"/>
                    </a:cubicBezTo>
                    <a:cubicBezTo>
                      <a:pt x="1335" y="5962"/>
                      <a:pt x="1134" y="5217"/>
                      <a:pt x="957" y="4483"/>
                    </a:cubicBezTo>
                    <a:cubicBezTo>
                      <a:pt x="856" y="4104"/>
                      <a:pt x="779" y="3726"/>
                      <a:pt x="723" y="3348"/>
                    </a:cubicBezTo>
                    <a:cubicBezTo>
                      <a:pt x="667" y="2970"/>
                      <a:pt x="623" y="2592"/>
                      <a:pt x="567" y="2214"/>
                    </a:cubicBezTo>
                    <a:cubicBezTo>
                      <a:pt x="467" y="1513"/>
                      <a:pt x="289" y="824"/>
                      <a:pt x="89" y="145"/>
                    </a:cubicBezTo>
                    <a:cubicBezTo>
                      <a:pt x="55" y="100"/>
                      <a:pt x="33" y="56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59" name="Google Shape;3659;p8"/>
              <p:cNvSpPr/>
              <p:nvPr/>
            </p:nvSpPr>
            <p:spPr>
              <a:xfrm>
                <a:off x="2416740" y="2339619"/>
                <a:ext cx="43121" cy="26776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7675" extrusionOk="0">
                    <a:moveTo>
                      <a:pt x="0" y="0"/>
                    </a:moveTo>
                    <a:cubicBezTo>
                      <a:pt x="0" y="490"/>
                      <a:pt x="34" y="967"/>
                      <a:pt x="111" y="1457"/>
                    </a:cubicBezTo>
                    <a:cubicBezTo>
                      <a:pt x="223" y="2180"/>
                      <a:pt x="378" y="2903"/>
                      <a:pt x="590" y="3604"/>
                    </a:cubicBezTo>
                    <a:cubicBezTo>
                      <a:pt x="801" y="4304"/>
                      <a:pt x="1090" y="4994"/>
                      <a:pt x="1135" y="5728"/>
                    </a:cubicBezTo>
                    <a:cubicBezTo>
                      <a:pt x="1157" y="6106"/>
                      <a:pt x="1112" y="6473"/>
                      <a:pt x="1102" y="6851"/>
                    </a:cubicBezTo>
                    <a:cubicBezTo>
                      <a:pt x="1079" y="7118"/>
                      <a:pt x="1079" y="7396"/>
                      <a:pt x="1068" y="7674"/>
                    </a:cubicBezTo>
                    <a:lnTo>
                      <a:pt x="1135" y="7541"/>
                    </a:lnTo>
                    <a:cubicBezTo>
                      <a:pt x="1135" y="7408"/>
                      <a:pt x="1146" y="7274"/>
                      <a:pt x="1146" y="7151"/>
                    </a:cubicBezTo>
                    <a:cubicBezTo>
                      <a:pt x="1168" y="6773"/>
                      <a:pt x="1201" y="6395"/>
                      <a:pt x="1213" y="6028"/>
                    </a:cubicBezTo>
                    <a:cubicBezTo>
                      <a:pt x="1235" y="5283"/>
                      <a:pt x="991" y="4593"/>
                      <a:pt x="757" y="3904"/>
                    </a:cubicBezTo>
                    <a:cubicBezTo>
                      <a:pt x="534" y="3192"/>
                      <a:pt x="356" y="2469"/>
                      <a:pt x="223" y="1735"/>
                    </a:cubicBezTo>
                    <a:cubicBezTo>
                      <a:pt x="145" y="1246"/>
                      <a:pt x="89" y="756"/>
                      <a:pt x="67" y="256"/>
                    </a:cubicBezTo>
                    <a:cubicBezTo>
                      <a:pt x="45" y="167"/>
                      <a:pt x="22" y="78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60" name="Google Shape;3660;p8"/>
              <p:cNvSpPr/>
              <p:nvPr/>
            </p:nvSpPr>
            <p:spPr>
              <a:xfrm>
                <a:off x="2354255" y="2213882"/>
                <a:ext cx="69112" cy="371761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1065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2" y="78"/>
                      <a:pt x="12" y="156"/>
                      <a:pt x="34" y="223"/>
                    </a:cubicBezTo>
                    <a:cubicBezTo>
                      <a:pt x="90" y="668"/>
                      <a:pt x="190" y="1101"/>
                      <a:pt x="323" y="1535"/>
                    </a:cubicBezTo>
                    <a:cubicBezTo>
                      <a:pt x="457" y="1969"/>
                      <a:pt x="624" y="2391"/>
                      <a:pt x="735" y="2848"/>
                    </a:cubicBezTo>
                    <a:cubicBezTo>
                      <a:pt x="835" y="3303"/>
                      <a:pt x="891" y="3771"/>
                      <a:pt x="968" y="4238"/>
                    </a:cubicBezTo>
                    <a:cubicBezTo>
                      <a:pt x="1046" y="4705"/>
                      <a:pt x="1135" y="5161"/>
                      <a:pt x="1235" y="5617"/>
                    </a:cubicBezTo>
                    <a:cubicBezTo>
                      <a:pt x="1336" y="6073"/>
                      <a:pt x="1435" y="6518"/>
                      <a:pt x="1547" y="6974"/>
                    </a:cubicBezTo>
                    <a:cubicBezTo>
                      <a:pt x="1647" y="7419"/>
                      <a:pt x="1791" y="7875"/>
                      <a:pt x="1825" y="8342"/>
                    </a:cubicBezTo>
                    <a:cubicBezTo>
                      <a:pt x="1836" y="8565"/>
                      <a:pt x="1813" y="8787"/>
                      <a:pt x="1769" y="9010"/>
                    </a:cubicBezTo>
                    <a:cubicBezTo>
                      <a:pt x="1736" y="9232"/>
                      <a:pt x="1714" y="9432"/>
                      <a:pt x="1747" y="9655"/>
                    </a:cubicBezTo>
                    <a:cubicBezTo>
                      <a:pt x="1791" y="9944"/>
                      <a:pt x="1914" y="10244"/>
                      <a:pt x="1925" y="10533"/>
                    </a:cubicBezTo>
                    <a:cubicBezTo>
                      <a:pt x="1925" y="10555"/>
                      <a:pt x="1936" y="10567"/>
                      <a:pt x="1936" y="10589"/>
                    </a:cubicBezTo>
                    <a:lnTo>
                      <a:pt x="1969" y="10656"/>
                    </a:lnTo>
                    <a:cubicBezTo>
                      <a:pt x="1981" y="10500"/>
                      <a:pt x="1947" y="10333"/>
                      <a:pt x="1914" y="10177"/>
                    </a:cubicBezTo>
                    <a:cubicBezTo>
                      <a:pt x="1869" y="9954"/>
                      <a:pt x="1791" y="9721"/>
                      <a:pt x="1781" y="9487"/>
                    </a:cubicBezTo>
                    <a:cubicBezTo>
                      <a:pt x="1769" y="9265"/>
                      <a:pt x="1825" y="9042"/>
                      <a:pt x="1858" y="8809"/>
                    </a:cubicBezTo>
                    <a:cubicBezTo>
                      <a:pt x="1936" y="8375"/>
                      <a:pt x="1836" y="7942"/>
                      <a:pt x="1736" y="7508"/>
                    </a:cubicBezTo>
                    <a:cubicBezTo>
                      <a:pt x="1613" y="7040"/>
                      <a:pt x="1502" y="6585"/>
                      <a:pt x="1402" y="6118"/>
                    </a:cubicBezTo>
                    <a:cubicBezTo>
                      <a:pt x="1291" y="5651"/>
                      <a:pt x="1202" y="5184"/>
                      <a:pt x="1113" y="4716"/>
                    </a:cubicBezTo>
                    <a:cubicBezTo>
                      <a:pt x="1024" y="4249"/>
                      <a:pt x="957" y="3782"/>
                      <a:pt x="879" y="3315"/>
                    </a:cubicBezTo>
                    <a:cubicBezTo>
                      <a:pt x="846" y="3081"/>
                      <a:pt x="802" y="2859"/>
                      <a:pt x="735" y="2636"/>
                    </a:cubicBezTo>
                    <a:cubicBezTo>
                      <a:pt x="679" y="2414"/>
                      <a:pt x="602" y="2191"/>
                      <a:pt x="523" y="1969"/>
                    </a:cubicBezTo>
                    <a:cubicBezTo>
                      <a:pt x="368" y="1535"/>
                      <a:pt x="234" y="1091"/>
                      <a:pt x="145" y="646"/>
                    </a:cubicBezTo>
                    <a:cubicBezTo>
                      <a:pt x="112" y="456"/>
                      <a:pt x="78" y="278"/>
                      <a:pt x="56" y="90"/>
                    </a:cubicBezTo>
                    <a:cubicBezTo>
                      <a:pt x="34" y="56"/>
                      <a:pt x="12" y="33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61" name="Google Shape;3661;p8"/>
              <p:cNvSpPr/>
              <p:nvPr/>
            </p:nvSpPr>
            <p:spPr>
              <a:xfrm>
                <a:off x="2263057" y="2090098"/>
                <a:ext cx="115687" cy="381076"/>
              </a:xfrm>
              <a:custGeom>
                <a:avLst/>
                <a:gdLst/>
                <a:ahLst/>
                <a:cxnLst/>
                <a:rect l="l" t="t" r="r" b="b"/>
                <a:pathLst>
                  <a:path w="3316" h="10923" extrusionOk="0">
                    <a:moveTo>
                      <a:pt x="35" y="0"/>
                    </a:moveTo>
                    <a:cubicBezTo>
                      <a:pt x="23" y="45"/>
                      <a:pt x="12" y="78"/>
                      <a:pt x="1" y="123"/>
                    </a:cubicBezTo>
                    <a:cubicBezTo>
                      <a:pt x="79" y="467"/>
                      <a:pt x="179" y="813"/>
                      <a:pt x="279" y="1146"/>
                    </a:cubicBezTo>
                    <a:cubicBezTo>
                      <a:pt x="413" y="1569"/>
                      <a:pt x="535" y="2002"/>
                      <a:pt x="624" y="2436"/>
                    </a:cubicBezTo>
                    <a:cubicBezTo>
                      <a:pt x="702" y="2859"/>
                      <a:pt x="757" y="3282"/>
                      <a:pt x="846" y="3704"/>
                    </a:cubicBezTo>
                    <a:cubicBezTo>
                      <a:pt x="924" y="4105"/>
                      <a:pt x="1024" y="4505"/>
                      <a:pt x="1202" y="4883"/>
                    </a:cubicBezTo>
                    <a:cubicBezTo>
                      <a:pt x="1380" y="5272"/>
                      <a:pt x="1636" y="5628"/>
                      <a:pt x="1792" y="6040"/>
                    </a:cubicBezTo>
                    <a:cubicBezTo>
                      <a:pt x="1948" y="6440"/>
                      <a:pt x="2025" y="6863"/>
                      <a:pt x="2103" y="7296"/>
                    </a:cubicBezTo>
                    <a:cubicBezTo>
                      <a:pt x="2181" y="7708"/>
                      <a:pt x="2270" y="8119"/>
                      <a:pt x="2415" y="8520"/>
                    </a:cubicBezTo>
                    <a:cubicBezTo>
                      <a:pt x="2626" y="9110"/>
                      <a:pt x="2915" y="9688"/>
                      <a:pt x="3071" y="10299"/>
                    </a:cubicBezTo>
                    <a:cubicBezTo>
                      <a:pt x="3093" y="10344"/>
                      <a:pt x="3104" y="10400"/>
                      <a:pt x="3127" y="10444"/>
                    </a:cubicBezTo>
                    <a:cubicBezTo>
                      <a:pt x="3182" y="10600"/>
                      <a:pt x="3248" y="10756"/>
                      <a:pt x="3315" y="10922"/>
                    </a:cubicBezTo>
                    <a:cubicBezTo>
                      <a:pt x="3305" y="10878"/>
                      <a:pt x="3293" y="10822"/>
                      <a:pt x="3282" y="10778"/>
                    </a:cubicBezTo>
                    <a:cubicBezTo>
                      <a:pt x="3171" y="10355"/>
                      <a:pt x="3048" y="9943"/>
                      <a:pt x="2926" y="9532"/>
                    </a:cubicBezTo>
                    <a:cubicBezTo>
                      <a:pt x="2682" y="8698"/>
                      <a:pt x="2425" y="7852"/>
                      <a:pt x="2225" y="7007"/>
                    </a:cubicBezTo>
                    <a:cubicBezTo>
                      <a:pt x="2114" y="6574"/>
                      <a:pt x="2037" y="6140"/>
                      <a:pt x="1936" y="5706"/>
                    </a:cubicBezTo>
                    <a:cubicBezTo>
                      <a:pt x="1847" y="5284"/>
                      <a:pt x="1714" y="4883"/>
                      <a:pt x="1569" y="4471"/>
                    </a:cubicBezTo>
                    <a:cubicBezTo>
                      <a:pt x="1414" y="4071"/>
                      <a:pt x="1280" y="3660"/>
                      <a:pt x="1214" y="3226"/>
                    </a:cubicBezTo>
                    <a:cubicBezTo>
                      <a:pt x="1147" y="2792"/>
                      <a:pt x="1113" y="2358"/>
                      <a:pt x="1113" y="1913"/>
                    </a:cubicBezTo>
                    <a:cubicBezTo>
                      <a:pt x="1113" y="1624"/>
                      <a:pt x="1113" y="1335"/>
                      <a:pt x="1125" y="1035"/>
                    </a:cubicBezTo>
                    <a:cubicBezTo>
                      <a:pt x="1102" y="1001"/>
                      <a:pt x="1080" y="968"/>
                      <a:pt x="1058" y="946"/>
                    </a:cubicBezTo>
                    <a:lnTo>
                      <a:pt x="1058" y="1658"/>
                    </a:lnTo>
                    <a:cubicBezTo>
                      <a:pt x="1058" y="2503"/>
                      <a:pt x="1125" y="3359"/>
                      <a:pt x="1392" y="4160"/>
                    </a:cubicBezTo>
                    <a:cubicBezTo>
                      <a:pt x="1525" y="4560"/>
                      <a:pt x="1681" y="4961"/>
                      <a:pt x="1792" y="5361"/>
                    </a:cubicBezTo>
                    <a:cubicBezTo>
                      <a:pt x="1914" y="5773"/>
                      <a:pt x="1992" y="6206"/>
                      <a:pt x="2081" y="6618"/>
                    </a:cubicBezTo>
                    <a:cubicBezTo>
                      <a:pt x="2281" y="7464"/>
                      <a:pt x="2514" y="8297"/>
                      <a:pt x="2759" y="9132"/>
                    </a:cubicBezTo>
                    <a:lnTo>
                      <a:pt x="2860" y="9466"/>
                    </a:lnTo>
                    <a:cubicBezTo>
                      <a:pt x="2781" y="9276"/>
                      <a:pt x="2704" y="9098"/>
                      <a:pt x="2626" y="8909"/>
                    </a:cubicBezTo>
                    <a:cubicBezTo>
                      <a:pt x="2459" y="8509"/>
                      <a:pt x="2326" y="8109"/>
                      <a:pt x="2237" y="7686"/>
                    </a:cubicBezTo>
                    <a:cubicBezTo>
                      <a:pt x="2148" y="7274"/>
                      <a:pt x="2092" y="6863"/>
                      <a:pt x="1992" y="6451"/>
                    </a:cubicBezTo>
                    <a:cubicBezTo>
                      <a:pt x="1936" y="6251"/>
                      <a:pt x="1869" y="6051"/>
                      <a:pt x="1780" y="5862"/>
                    </a:cubicBezTo>
                    <a:cubicBezTo>
                      <a:pt x="1703" y="5672"/>
                      <a:pt x="1592" y="5495"/>
                      <a:pt x="1491" y="5317"/>
                    </a:cubicBezTo>
                    <a:cubicBezTo>
                      <a:pt x="1269" y="4950"/>
                      <a:pt x="1102" y="4560"/>
                      <a:pt x="1002" y="4149"/>
                    </a:cubicBezTo>
                    <a:cubicBezTo>
                      <a:pt x="891" y="3737"/>
                      <a:pt x="824" y="3315"/>
                      <a:pt x="757" y="2892"/>
                    </a:cubicBezTo>
                    <a:cubicBezTo>
                      <a:pt x="690" y="2469"/>
                      <a:pt x="601" y="2047"/>
                      <a:pt x="490" y="1636"/>
                    </a:cubicBezTo>
                    <a:cubicBezTo>
                      <a:pt x="368" y="1213"/>
                      <a:pt x="223" y="801"/>
                      <a:pt x="124" y="378"/>
                    </a:cubicBezTo>
                    <a:cubicBezTo>
                      <a:pt x="90" y="256"/>
                      <a:pt x="57" y="123"/>
                      <a:pt x="3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62" name="Google Shape;3662;p8"/>
              <p:cNvSpPr/>
              <p:nvPr/>
            </p:nvSpPr>
            <p:spPr>
              <a:xfrm>
                <a:off x="2262289" y="2159561"/>
                <a:ext cx="82718" cy="240200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6885" extrusionOk="0">
                    <a:moveTo>
                      <a:pt x="1" y="0"/>
                    </a:moveTo>
                    <a:cubicBezTo>
                      <a:pt x="23" y="167"/>
                      <a:pt x="57" y="345"/>
                      <a:pt x="79" y="523"/>
                    </a:cubicBezTo>
                    <a:cubicBezTo>
                      <a:pt x="134" y="701"/>
                      <a:pt x="212" y="890"/>
                      <a:pt x="290" y="1057"/>
                    </a:cubicBezTo>
                    <a:cubicBezTo>
                      <a:pt x="435" y="1380"/>
                      <a:pt x="579" y="1691"/>
                      <a:pt x="646" y="2035"/>
                    </a:cubicBezTo>
                    <a:cubicBezTo>
                      <a:pt x="712" y="2369"/>
                      <a:pt x="735" y="2703"/>
                      <a:pt x="791" y="3048"/>
                    </a:cubicBezTo>
                    <a:cubicBezTo>
                      <a:pt x="846" y="3370"/>
                      <a:pt x="935" y="3681"/>
                      <a:pt x="1068" y="3982"/>
                    </a:cubicBezTo>
                    <a:cubicBezTo>
                      <a:pt x="1313" y="4571"/>
                      <a:pt x="1658" y="5117"/>
                      <a:pt x="1914" y="5706"/>
                    </a:cubicBezTo>
                    <a:cubicBezTo>
                      <a:pt x="2059" y="6029"/>
                      <a:pt x="2181" y="6362"/>
                      <a:pt x="2270" y="6707"/>
                    </a:cubicBezTo>
                    <a:cubicBezTo>
                      <a:pt x="2303" y="6763"/>
                      <a:pt x="2336" y="6829"/>
                      <a:pt x="2370" y="6885"/>
                    </a:cubicBezTo>
                    <a:cubicBezTo>
                      <a:pt x="2292" y="6563"/>
                      <a:pt x="2203" y="6251"/>
                      <a:pt x="2081" y="5940"/>
                    </a:cubicBezTo>
                    <a:cubicBezTo>
                      <a:pt x="1847" y="5339"/>
                      <a:pt x="1513" y="4794"/>
                      <a:pt x="1224" y="4215"/>
                    </a:cubicBezTo>
                    <a:cubicBezTo>
                      <a:pt x="1091" y="3926"/>
                      <a:pt x="969" y="3637"/>
                      <a:pt x="890" y="3315"/>
                    </a:cubicBezTo>
                    <a:cubicBezTo>
                      <a:pt x="813" y="2981"/>
                      <a:pt x="791" y="2636"/>
                      <a:pt x="735" y="2302"/>
                    </a:cubicBezTo>
                    <a:cubicBezTo>
                      <a:pt x="690" y="1958"/>
                      <a:pt x="613" y="1647"/>
                      <a:pt x="468" y="1335"/>
                    </a:cubicBezTo>
                    <a:cubicBezTo>
                      <a:pt x="334" y="1024"/>
                      <a:pt x="179" y="723"/>
                      <a:pt x="90" y="401"/>
                    </a:cubicBezTo>
                    <a:cubicBezTo>
                      <a:pt x="57" y="267"/>
                      <a:pt x="23" y="134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63" name="Google Shape;3663;p8"/>
              <p:cNvSpPr/>
              <p:nvPr/>
            </p:nvSpPr>
            <p:spPr>
              <a:xfrm>
                <a:off x="2259184" y="2111450"/>
                <a:ext cx="1221" cy="31434"/>
              </a:xfrm>
              <a:custGeom>
                <a:avLst/>
                <a:gdLst/>
                <a:ahLst/>
                <a:cxnLst/>
                <a:rect l="l" t="t" r="r" b="b"/>
                <a:pathLst>
                  <a:path w="35" h="901" extrusionOk="0">
                    <a:moveTo>
                      <a:pt x="23" y="0"/>
                    </a:moveTo>
                    <a:lnTo>
                      <a:pt x="23" y="0"/>
                    </a:lnTo>
                    <a:cubicBezTo>
                      <a:pt x="12" y="89"/>
                      <a:pt x="12" y="189"/>
                      <a:pt x="12" y="289"/>
                    </a:cubicBezTo>
                    <a:cubicBezTo>
                      <a:pt x="1" y="490"/>
                      <a:pt x="12" y="690"/>
                      <a:pt x="34" y="901"/>
                    </a:cubicBezTo>
                    <a:cubicBezTo>
                      <a:pt x="34" y="812"/>
                      <a:pt x="23" y="734"/>
                      <a:pt x="23" y="656"/>
                    </a:cubicBezTo>
                    <a:cubicBezTo>
                      <a:pt x="12" y="434"/>
                      <a:pt x="23" y="223"/>
                      <a:pt x="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64" name="Google Shape;3664;p8"/>
              <p:cNvSpPr/>
              <p:nvPr/>
            </p:nvSpPr>
            <p:spPr>
              <a:xfrm>
                <a:off x="2309249" y="2137442"/>
                <a:ext cx="88126" cy="381844"/>
              </a:xfrm>
              <a:custGeom>
                <a:avLst/>
                <a:gdLst/>
                <a:ahLst/>
                <a:cxnLst/>
                <a:rect l="l" t="t" r="r" b="b"/>
                <a:pathLst>
                  <a:path w="2526" h="109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3" y="479"/>
                      <a:pt x="90" y="957"/>
                      <a:pt x="179" y="1435"/>
                    </a:cubicBezTo>
                    <a:cubicBezTo>
                      <a:pt x="334" y="2258"/>
                      <a:pt x="535" y="3070"/>
                      <a:pt x="723" y="3893"/>
                    </a:cubicBezTo>
                    <a:cubicBezTo>
                      <a:pt x="924" y="4727"/>
                      <a:pt x="1113" y="5561"/>
                      <a:pt x="1313" y="6384"/>
                    </a:cubicBezTo>
                    <a:cubicBezTo>
                      <a:pt x="1513" y="7219"/>
                      <a:pt x="1724" y="8053"/>
                      <a:pt x="1958" y="8876"/>
                    </a:cubicBezTo>
                    <a:cubicBezTo>
                      <a:pt x="2125" y="9476"/>
                      <a:pt x="2314" y="10077"/>
                      <a:pt x="2436" y="10700"/>
                    </a:cubicBezTo>
                    <a:cubicBezTo>
                      <a:pt x="2470" y="10778"/>
                      <a:pt x="2503" y="10867"/>
                      <a:pt x="2525" y="10944"/>
                    </a:cubicBezTo>
                    <a:cubicBezTo>
                      <a:pt x="2436" y="10366"/>
                      <a:pt x="2270" y="9788"/>
                      <a:pt x="2114" y="9221"/>
                    </a:cubicBezTo>
                    <a:cubicBezTo>
                      <a:pt x="1869" y="8398"/>
                      <a:pt x="1658" y="7575"/>
                      <a:pt x="1457" y="6752"/>
                    </a:cubicBezTo>
                    <a:cubicBezTo>
                      <a:pt x="1246" y="5917"/>
                      <a:pt x="1057" y="5083"/>
                      <a:pt x="857" y="4249"/>
                    </a:cubicBezTo>
                    <a:cubicBezTo>
                      <a:pt x="668" y="3426"/>
                      <a:pt x="468" y="2614"/>
                      <a:pt x="290" y="1780"/>
                    </a:cubicBezTo>
                    <a:cubicBezTo>
                      <a:pt x="179" y="1223"/>
                      <a:pt x="90" y="667"/>
                      <a:pt x="68" y="10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65" name="Google Shape;3665;p8"/>
              <p:cNvSpPr/>
              <p:nvPr/>
            </p:nvSpPr>
            <p:spPr>
              <a:xfrm>
                <a:off x="2321285" y="2156839"/>
                <a:ext cx="86172" cy="386135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1106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5" y="390"/>
                      <a:pt x="101" y="768"/>
                      <a:pt x="167" y="1157"/>
                    </a:cubicBezTo>
                    <a:cubicBezTo>
                      <a:pt x="334" y="2024"/>
                      <a:pt x="568" y="2870"/>
                      <a:pt x="868" y="3704"/>
                    </a:cubicBezTo>
                    <a:cubicBezTo>
                      <a:pt x="1013" y="4127"/>
                      <a:pt x="1157" y="4550"/>
                      <a:pt x="1257" y="4994"/>
                    </a:cubicBezTo>
                    <a:cubicBezTo>
                      <a:pt x="1346" y="5439"/>
                      <a:pt x="1402" y="5884"/>
                      <a:pt x="1446" y="6329"/>
                    </a:cubicBezTo>
                    <a:cubicBezTo>
                      <a:pt x="1502" y="6762"/>
                      <a:pt x="1557" y="7197"/>
                      <a:pt x="1668" y="7630"/>
                    </a:cubicBezTo>
                    <a:cubicBezTo>
                      <a:pt x="1780" y="8064"/>
                      <a:pt x="1947" y="8475"/>
                      <a:pt x="2091" y="8898"/>
                    </a:cubicBezTo>
                    <a:cubicBezTo>
                      <a:pt x="2314" y="9565"/>
                      <a:pt x="2425" y="10266"/>
                      <a:pt x="2414" y="10967"/>
                    </a:cubicBezTo>
                    <a:lnTo>
                      <a:pt x="2447" y="11067"/>
                    </a:lnTo>
                    <a:cubicBezTo>
                      <a:pt x="2469" y="10467"/>
                      <a:pt x="2414" y="9854"/>
                      <a:pt x="2258" y="9276"/>
                    </a:cubicBezTo>
                    <a:cubicBezTo>
                      <a:pt x="2147" y="8843"/>
                      <a:pt x="1969" y="8442"/>
                      <a:pt x="1824" y="8020"/>
                    </a:cubicBezTo>
                    <a:cubicBezTo>
                      <a:pt x="1680" y="7585"/>
                      <a:pt x="1591" y="7141"/>
                      <a:pt x="1535" y="6685"/>
                    </a:cubicBezTo>
                    <a:cubicBezTo>
                      <a:pt x="1480" y="6251"/>
                      <a:pt x="1446" y="5806"/>
                      <a:pt x="1379" y="5361"/>
                    </a:cubicBezTo>
                    <a:cubicBezTo>
                      <a:pt x="1313" y="4928"/>
                      <a:pt x="1191" y="4494"/>
                      <a:pt x="1046" y="4082"/>
                    </a:cubicBezTo>
                    <a:cubicBezTo>
                      <a:pt x="901" y="3660"/>
                      <a:pt x="746" y="3248"/>
                      <a:pt x="612" y="2825"/>
                    </a:cubicBezTo>
                    <a:cubicBezTo>
                      <a:pt x="490" y="2392"/>
                      <a:pt x="368" y="1947"/>
                      <a:pt x="279" y="1502"/>
                    </a:cubicBezTo>
                    <a:cubicBezTo>
                      <a:pt x="178" y="1035"/>
                      <a:pt x="101" y="556"/>
                      <a:pt x="34" y="78"/>
                    </a:cubicBezTo>
                    <a:cubicBezTo>
                      <a:pt x="34" y="67"/>
                      <a:pt x="34" y="56"/>
                      <a:pt x="22" y="56"/>
                    </a:cubicBezTo>
                    <a:cubicBezTo>
                      <a:pt x="12" y="34"/>
                      <a:pt x="12" y="22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66" name="Google Shape;3666;p8"/>
              <p:cNvSpPr/>
              <p:nvPr/>
            </p:nvSpPr>
            <p:spPr>
              <a:xfrm>
                <a:off x="2347277" y="2327967"/>
                <a:ext cx="50098" cy="191323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548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8" y="312"/>
                      <a:pt x="145" y="623"/>
                      <a:pt x="223" y="923"/>
                    </a:cubicBezTo>
                    <a:cubicBezTo>
                      <a:pt x="423" y="1758"/>
                      <a:pt x="634" y="2592"/>
                      <a:pt x="868" y="3415"/>
                    </a:cubicBezTo>
                    <a:cubicBezTo>
                      <a:pt x="1035" y="4015"/>
                      <a:pt x="1224" y="4616"/>
                      <a:pt x="1346" y="5239"/>
                    </a:cubicBezTo>
                    <a:cubicBezTo>
                      <a:pt x="1346" y="5250"/>
                      <a:pt x="1346" y="5261"/>
                      <a:pt x="1358" y="5272"/>
                    </a:cubicBezTo>
                    <a:cubicBezTo>
                      <a:pt x="1380" y="5317"/>
                      <a:pt x="1391" y="5372"/>
                      <a:pt x="1413" y="5417"/>
                    </a:cubicBezTo>
                    <a:cubicBezTo>
                      <a:pt x="1420" y="5431"/>
                      <a:pt x="1427" y="5445"/>
                      <a:pt x="1431" y="5459"/>
                    </a:cubicBezTo>
                    <a:lnTo>
                      <a:pt x="1431" y="5459"/>
                    </a:lnTo>
                    <a:cubicBezTo>
                      <a:pt x="1341" y="4889"/>
                      <a:pt x="1178" y="4319"/>
                      <a:pt x="1024" y="3760"/>
                    </a:cubicBezTo>
                    <a:cubicBezTo>
                      <a:pt x="779" y="2937"/>
                      <a:pt x="568" y="2114"/>
                      <a:pt x="367" y="1291"/>
                    </a:cubicBezTo>
                    <a:cubicBezTo>
                      <a:pt x="268" y="901"/>
                      <a:pt x="179" y="512"/>
                      <a:pt x="78" y="122"/>
                    </a:cubicBezTo>
                    <a:cubicBezTo>
                      <a:pt x="56" y="89"/>
                      <a:pt x="34" y="45"/>
                      <a:pt x="1" y="0"/>
                    </a:cubicBezTo>
                    <a:close/>
                    <a:moveTo>
                      <a:pt x="1431" y="5459"/>
                    </a:moveTo>
                    <a:cubicBezTo>
                      <a:pt x="1433" y="5467"/>
                      <a:pt x="1434" y="5475"/>
                      <a:pt x="1435" y="5483"/>
                    </a:cubicBezTo>
                    <a:cubicBezTo>
                      <a:pt x="1435" y="5475"/>
                      <a:pt x="1434" y="5467"/>
                      <a:pt x="1431" y="5459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67" name="Google Shape;3667;p8"/>
              <p:cNvSpPr/>
              <p:nvPr/>
            </p:nvSpPr>
            <p:spPr>
              <a:xfrm>
                <a:off x="2288316" y="2256585"/>
                <a:ext cx="56692" cy="143178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410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" y="89"/>
                      <a:pt x="22" y="178"/>
                      <a:pt x="45" y="267"/>
                    </a:cubicBezTo>
                    <a:cubicBezTo>
                      <a:pt x="100" y="589"/>
                      <a:pt x="189" y="900"/>
                      <a:pt x="322" y="1201"/>
                    </a:cubicBezTo>
                    <a:cubicBezTo>
                      <a:pt x="567" y="1790"/>
                      <a:pt x="912" y="2336"/>
                      <a:pt x="1168" y="2925"/>
                    </a:cubicBezTo>
                    <a:cubicBezTo>
                      <a:pt x="1313" y="3248"/>
                      <a:pt x="1435" y="3581"/>
                      <a:pt x="1524" y="3926"/>
                    </a:cubicBezTo>
                    <a:cubicBezTo>
                      <a:pt x="1524" y="3937"/>
                      <a:pt x="1535" y="3960"/>
                      <a:pt x="1546" y="3970"/>
                    </a:cubicBezTo>
                    <a:cubicBezTo>
                      <a:pt x="1568" y="4015"/>
                      <a:pt x="1602" y="4059"/>
                      <a:pt x="1624" y="4104"/>
                    </a:cubicBezTo>
                    <a:cubicBezTo>
                      <a:pt x="1546" y="3782"/>
                      <a:pt x="1457" y="3470"/>
                      <a:pt x="1335" y="3159"/>
                    </a:cubicBezTo>
                    <a:cubicBezTo>
                      <a:pt x="1101" y="2558"/>
                      <a:pt x="767" y="2013"/>
                      <a:pt x="478" y="1434"/>
                    </a:cubicBezTo>
                    <a:cubicBezTo>
                      <a:pt x="345" y="1145"/>
                      <a:pt x="223" y="856"/>
                      <a:pt x="144" y="534"/>
                    </a:cubicBezTo>
                    <a:cubicBezTo>
                      <a:pt x="111" y="389"/>
                      <a:pt x="78" y="233"/>
                      <a:pt x="67" y="77"/>
                    </a:cubicBezTo>
                    <a:cubicBezTo>
                      <a:pt x="45" y="55"/>
                      <a:pt x="22" y="22"/>
                      <a:pt x="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68" name="Google Shape;3668;p8"/>
              <p:cNvSpPr/>
              <p:nvPr/>
            </p:nvSpPr>
            <p:spPr>
              <a:xfrm>
                <a:off x="2323239" y="2294962"/>
                <a:ext cx="55506" cy="176217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5051" extrusionOk="0">
                    <a:moveTo>
                      <a:pt x="0" y="1"/>
                    </a:moveTo>
                    <a:cubicBezTo>
                      <a:pt x="22" y="57"/>
                      <a:pt x="55" y="112"/>
                      <a:pt x="67" y="168"/>
                    </a:cubicBezTo>
                    <a:cubicBezTo>
                      <a:pt x="223" y="568"/>
                      <a:pt x="300" y="991"/>
                      <a:pt x="378" y="1424"/>
                    </a:cubicBezTo>
                    <a:cubicBezTo>
                      <a:pt x="456" y="1836"/>
                      <a:pt x="545" y="2247"/>
                      <a:pt x="690" y="2648"/>
                    </a:cubicBezTo>
                    <a:cubicBezTo>
                      <a:pt x="901" y="3238"/>
                      <a:pt x="1190" y="3816"/>
                      <a:pt x="1346" y="4427"/>
                    </a:cubicBezTo>
                    <a:cubicBezTo>
                      <a:pt x="1357" y="4472"/>
                      <a:pt x="1379" y="4528"/>
                      <a:pt x="1402" y="4572"/>
                    </a:cubicBezTo>
                    <a:cubicBezTo>
                      <a:pt x="1435" y="4639"/>
                      <a:pt x="1457" y="4716"/>
                      <a:pt x="1491" y="4795"/>
                    </a:cubicBezTo>
                    <a:cubicBezTo>
                      <a:pt x="1501" y="4817"/>
                      <a:pt x="1501" y="4839"/>
                      <a:pt x="1513" y="4850"/>
                    </a:cubicBezTo>
                    <a:cubicBezTo>
                      <a:pt x="1535" y="4917"/>
                      <a:pt x="1557" y="4973"/>
                      <a:pt x="1580" y="5028"/>
                    </a:cubicBezTo>
                    <a:cubicBezTo>
                      <a:pt x="1580" y="5039"/>
                      <a:pt x="1590" y="5050"/>
                      <a:pt x="1590" y="5050"/>
                    </a:cubicBezTo>
                    <a:cubicBezTo>
                      <a:pt x="1580" y="5006"/>
                      <a:pt x="1568" y="4950"/>
                      <a:pt x="1557" y="4906"/>
                    </a:cubicBezTo>
                    <a:cubicBezTo>
                      <a:pt x="1446" y="4483"/>
                      <a:pt x="1323" y="4071"/>
                      <a:pt x="1201" y="3660"/>
                    </a:cubicBezTo>
                    <a:cubicBezTo>
                      <a:pt x="957" y="2826"/>
                      <a:pt x="700" y="1980"/>
                      <a:pt x="500" y="1135"/>
                    </a:cubicBezTo>
                    <a:cubicBezTo>
                      <a:pt x="434" y="890"/>
                      <a:pt x="389" y="646"/>
                      <a:pt x="334" y="401"/>
                    </a:cubicBezTo>
                    <a:cubicBezTo>
                      <a:pt x="312" y="357"/>
                      <a:pt x="289" y="324"/>
                      <a:pt x="256" y="301"/>
                    </a:cubicBezTo>
                    <a:lnTo>
                      <a:pt x="256" y="301"/>
                    </a:lnTo>
                    <a:cubicBezTo>
                      <a:pt x="289" y="446"/>
                      <a:pt x="322" y="601"/>
                      <a:pt x="356" y="746"/>
                    </a:cubicBezTo>
                    <a:cubicBezTo>
                      <a:pt x="556" y="1592"/>
                      <a:pt x="789" y="2425"/>
                      <a:pt x="1034" y="3260"/>
                    </a:cubicBezTo>
                    <a:lnTo>
                      <a:pt x="1135" y="3594"/>
                    </a:lnTo>
                    <a:cubicBezTo>
                      <a:pt x="1056" y="3404"/>
                      <a:pt x="979" y="3226"/>
                      <a:pt x="901" y="3037"/>
                    </a:cubicBezTo>
                    <a:cubicBezTo>
                      <a:pt x="734" y="2637"/>
                      <a:pt x="601" y="2237"/>
                      <a:pt x="512" y="1814"/>
                    </a:cubicBezTo>
                    <a:cubicBezTo>
                      <a:pt x="423" y="1402"/>
                      <a:pt x="367" y="991"/>
                      <a:pt x="267" y="579"/>
                    </a:cubicBezTo>
                    <a:cubicBezTo>
                      <a:pt x="223" y="423"/>
                      <a:pt x="178" y="268"/>
                      <a:pt x="111" y="123"/>
                    </a:cubicBezTo>
                    <a:cubicBezTo>
                      <a:pt x="78" y="79"/>
                      <a:pt x="33" y="34"/>
                      <a:pt x="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69" name="Google Shape;3669;p8"/>
              <p:cNvSpPr/>
              <p:nvPr/>
            </p:nvSpPr>
            <p:spPr>
              <a:xfrm>
                <a:off x="2414019" y="2523551"/>
                <a:ext cx="3140" cy="34539"/>
              </a:xfrm>
              <a:custGeom>
                <a:avLst/>
                <a:gdLst/>
                <a:ahLst/>
                <a:cxnLst/>
                <a:rect l="l" t="t" r="r" b="b"/>
                <a:pathLst>
                  <a:path w="90" h="990" extrusionOk="0">
                    <a:moveTo>
                      <a:pt x="78" y="0"/>
                    </a:moveTo>
                    <a:cubicBezTo>
                      <a:pt x="68" y="45"/>
                      <a:pt x="68" y="89"/>
                      <a:pt x="56" y="134"/>
                    </a:cubicBezTo>
                    <a:cubicBezTo>
                      <a:pt x="23" y="356"/>
                      <a:pt x="1" y="556"/>
                      <a:pt x="34" y="779"/>
                    </a:cubicBezTo>
                    <a:cubicBezTo>
                      <a:pt x="45" y="845"/>
                      <a:pt x="68" y="923"/>
                      <a:pt x="78" y="990"/>
                    </a:cubicBezTo>
                    <a:cubicBezTo>
                      <a:pt x="90" y="934"/>
                      <a:pt x="90" y="868"/>
                      <a:pt x="90" y="801"/>
                    </a:cubicBezTo>
                    <a:cubicBezTo>
                      <a:pt x="78" y="745"/>
                      <a:pt x="78" y="678"/>
                      <a:pt x="68" y="611"/>
                    </a:cubicBezTo>
                    <a:cubicBezTo>
                      <a:pt x="68" y="500"/>
                      <a:pt x="78" y="378"/>
                      <a:pt x="90" y="267"/>
                    </a:cubicBezTo>
                    <a:cubicBezTo>
                      <a:pt x="90" y="178"/>
                      <a:pt x="90" y="89"/>
                      <a:pt x="78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70" name="Google Shape;3670;p8"/>
              <p:cNvSpPr/>
              <p:nvPr/>
            </p:nvSpPr>
            <p:spPr>
              <a:xfrm>
                <a:off x="2369397" y="2356680"/>
                <a:ext cx="38062" cy="186299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5340" extrusionOk="0">
                    <a:moveTo>
                      <a:pt x="0" y="1"/>
                    </a:moveTo>
                    <a:lnTo>
                      <a:pt x="67" y="601"/>
                    </a:lnTo>
                    <a:cubicBezTo>
                      <a:pt x="123" y="1034"/>
                      <a:pt x="178" y="1469"/>
                      <a:pt x="289" y="1902"/>
                    </a:cubicBezTo>
                    <a:cubicBezTo>
                      <a:pt x="401" y="2336"/>
                      <a:pt x="568" y="2747"/>
                      <a:pt x="712" y="3170"/>
                    </a:cubicBezTo>
                    <a:cubicBezTo>
                      <a:pt x="935" y="3837"/>
                      <a:pt x="1046" y="4538"/>
                      <a:pt x="1035" y="5239"/>
                    </a:cubicBezTo>
                    <a:cubicBezTo>
                      <a:pt x="1035" y="5261"/>
                      <a:pt x="1046" y="5283"/>
                      <a:pt x="1057" y="5305"/>
                    </a:cubicBezTo>
                    <a:cubicBezTo>
                      <a:pt x="1057" y="5317"/>
                      <a:pt x="1068" y="5328"/>
                      <a:pt x="1068" y="5339"/>
                    </a:cubicBezTo>
                    <a:cubicBezTo>
                      <a:pt x="1090" y="4739"/>
                      <a:pt x="1035" y="4126"/>
                      <a:pt x="879" y="3548"/>
                    </a:cubicBezTo>
                    <a:cubicBezTo>
                      <a:pt x="768" y="3115"/>
                      <a:pt x="590" y="2714"/>
                      <a:pt x="445" y="2292"/>
                    </a:cubicBezTo>
                    <a:cubicBezTo>
                      <a:pt x="301" y="1857"/>
                      <a:pt x="212" y="1413"/>
                      <a:pt x="156" y="957"/>
                    </a:cubicBezTo>
                    <a:cubicBezTo>
                      <a:pt x="123" y="668"/>
                      <a:pt x="89" y="379"/>
                      <a:pt x="56" y="78"/>
                    </a:cubicBezTo>
                    <a:cubicBezTo>
                      <a:pt x="34" y="56"/>
                      <a:pt x="23" y="33"/>
                      <a:pt x="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71" name="Google Shape;3671;p8"/>
              <p:cNvSpPr/>
              <p:nvPr/>
            </p:nvSpPr>
            <p:spPr>
              <a:xfrm>
                <a:off x="2365524" y="2058280"/>
                <a:ext cx="237479" cy="210790"/>
              </a:xfrm>
              <a:custGeom>
                <a:avLst/>
                <a:gdLst/>
                <a:ahLst/>
                <a:cxnLst/>
                <a:rect l="l" t="t" r="r" b="b"/>
                <a:pathLst>
                  <a:path w="6807" h="6042" extrusionOk="0">
                    <a:moveTo>
                      <a:pt x="801" y="0"/>
                    </a:moveTo>
                    <a:lnTo>
                      <a:pt x="22" y="378"/>
                    </a:lnTo>
                    <a:cubicBezTo>
                      <a:pt x="22" y="378"/>
                      <a:pt x="0" y="924"/>
                      <a:pt x="267" y="1168"/>
                    </a:cubicBezTo>
                    <a:cubicBezTo>
                      <a:pt x="534" y="1424"/>
                      <a:pt x="790" y="1813"/>
                      <a:pt x="957" y="2214"/>
                    </a:cubicBezTo>
                    <a:cubicBezTo>
                      <a:pt x="1124" y="2614"/>
                      <a:pt x="1935" y="3915"/>
                      <a:pt x="2192" y="4360"/>
                    </a:cubicBezTo>
                    <a:cubicBezTo>
                      <a:pt x="2459" y="4794"/>
                      <a:pt x="3137" y="5061"/>
                      <a:pt x="3304" y="5239"/>
                    </a:cubicBezTo>
                    <a:cubicBezTo>
                      <a:pt x="3466" y="5413"/>
                      <a:pt x="3968" y="6041"/>
                      <a:pt x="4509" y="6041"/>
                    </a:cubicBezTo>
                    <a:cubicBezTo>
                      <a:pt x="4522" y="6041"/>
                      <a:pt x="4536" y="6041"/>
                      <a:pt x="4549" y="6040"/>
                    </a:cubicBezTo>
                    <a:cubicBezTo>
                      <a:pt x="5094" y="5995"/>
                      <a:pt x="5929" y="5528"/>
                      <a:pt x="6262" y="5061"/>
                    </a:cubicBezTo>
                    <a:cubicBezTo>
                      <a:pt x="6596" y="4582"/>
                      <a:pt x="6807" y="3815"/>
                      <a:pt x="6507" y="3292"/>
                    </a:cubicBezTo>
                    <a:cubicBezTo>
                      <a:pt x="6218" y="2781"/>
                      <a:pt x="5695" y="2314"/>
                      <a:pt x="5027" y="1969"/>
                    </a:cubicBezTo>
                    <a:cubicBezTo>
                      <a:pt x="4360" y="1624"/>
                      <a:pt x="2069" y="746"/>
                      <a:pt x="1502" y="423"/>
                    </a:cubicBezTo>
                    <a:cubicBezTo>
                      <a:pt x="946" y="101"/>
                      <a:pt x="801" y="0"/>
                      <a:pt x="801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72" name="Google Shape;3672;p8"/>
              <p:cNvSpPr/>
              <p:nvPr/>
            </p:nvSpPr>
            <p:spPr>
              <a:xfrm>
                <a:off x="2365908" y="2058280"/>
                <a:ext cx="230118" cy="122630"/>
              </a:xfrm>
              <a:custGeom>
                <a:avLst/>
                <a:gdLst/>
                <a:ahLst/>
                <a:cxnLst/>
                <a:rect l="l" t="t" r="r" b="b"/>
                <a:pathLst>
                  <a:path w="6596" h="3515" extrusionOk="0">
                    <a:moveTo>
                      <a:pt x="790" y="0"/>
                    </a:moveTo>
                    <a:lnTo>
                      <a:pt x="11" y="378"/>
                    </a:lnTo>
                    <a:cubicBezTo>
                      <a:pt x="11" y="378"/>
                      <a:pt x="1" y="657"/>
                      <a:pt x="100" y="912"/>
                    </a:cubicBezTo>
                    <a:cubicBezTo>
                      <a:pt x="201" y="1068"/>
                      <a:pt x="367" y="1179"/>
                      <a:pt x="545" y="1257"/>
                    </a:cubicBezTo>
                    <a:cubicBezTo>
                      <a:pt x="735" y="1346"/>
                      <a:pt x="946" y="1402"/>
                      <a:pt x="1146" y="1502"/>
                    </a:cubicBezTo>
                    <a:cubicBezTo>
                      <a:pt x="1546" y="1691"/>
                      <a:pt x="1847" y="2036"/>
                      <a:pt x="2181" y="2336"/>
                    </a:cubicBezTo>
                    <a:cubicBezTo>
                      <a:pt x="2458" y="2580"/>
                      <a:pt x="2759" y="2792"/>
                      <a:pt x="3070" y="2981"/>
                    </a:cubicBezTo>
                    <a:cubicBezTo>
                      <a:pt x="3370" y="3159"/>
                      <a:pt x="3693" y="3304"/>
                      <a:pt x="4038" y="3371"/>
                    </a:cubicBezTo>
                    <a:cubicBezTo>
                      <a:pt x="4227" y="3404"/>
                      <a:pt x="4416" y="3415"/>
                      <a:pt x="4605" y="3415"/>
                    </a:cubicBezTo>
                    <a:cubicBezTo>
                      <a:pt x="4794" y="3415"/>
                      <a:pt x="4972" y="3415"/>
                      <a:pt x="5150" y="3371"/>
                    </a:cubicBezTo>
                    <a:cubicBezTo>
                      <a:pt x="5273" y="3337"/>
                      <a:pt x="5394" y="3282"/>
                      <a:pt x="5517" y="3259"/>
                    </a:cubicBezTo>
                    <a:cubicBezTo>
                      <a:pt x="5578" y="3249"/>
                      <a:pt x="5638" y="3244"/>
                      <a:pt x="5698" y="3244"/>
                    </a:cubicBezTo>
                    <a:cubicBezTo>
                      <a:pt x="5948" y="3244"/>
                      <a:pt x="6194" y="3330"/>
                      <a:pt x="6418" y="3437"/>
                    </a:cubicBezTo>
                    <a:cubicBezTo>
                      <a:pt x="6474" y="3470"/>
                      <a:pt x="6529" y="3492"/>
                      <a:pt x="6596" y="3515"/>
                    </a:cubicBezTo>
                    <a:cubicBezTo>
                      <a:pt x="6573" y="3437"/>
                      <a:pt x="6540" y="3371"/>
                      <a:pt x="6496" y="3292"/>
                    </a:cubicBezTo>
                    <a:cubicBezTo>
                      <a:pt x="6207" y="2781"/>
                      <a:pt x="5684" y="2314"/>
                      <a:pt x="5016" y="1969"/>
                    </a:cubicBezTo>
                    <a:cubicBezTo>
                      <a:pt x="4349" y="1624"/>
                      <a:pt x="2058" y="746"/>
                      <a:pt x="1491" y="423"/>
                    </a:cubicBezTo>
                    <a:cubicBezTo>
                      <a:pt x="935" y="101"/>
                      <a:pt x="790" y="0"/>
                      <a:pt x="79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73" name="Google Shape;3673;p8"/>
              <p:cNvSpPr/>
              <p:nvPr/>
            </p:nvSpPr>
            <p:spPr>
              <a:xfrm>
                <a:off x="2377560" y="2074573"/>
                <a:ext cx="85753" cy="100930"/>
              </a:xfrm>
              <a:custGeom>
                <a:avLst/>
                <a:gdLst/>
                <a:ahLst/>
                <a:cxnLst/>
                <a:rect l="l" t="t" r="r" b="b"/>
                <a:pathLst>
                  <a:path w="2458" h="2893" extrusionOk="0">
                    <a:moveTo>
                      <a:pt x="0" y="0"/>
                    </a:moveTo>
                    <a:cubicBezTo>
                      <a:pt x="0" y="168"/>
                      <a:pt x="89" y="312"/>
                      <a:pt x="201" y="434"/>
                    </a:cubicBezTo>
                    <a:cubicBezTo>
                      <a:pt x="300" y="556"/>
                      <a:pt x="423" y="668"/>
                      <a:pt x="545" y="779"/>
                    </a:cubicBezTo>
                    <a:cubicBezTo>
                      <a:pt x="801" y="979"/>
                      <a:pt x="1068" y="1157"/>
                      <a:pt x="1313" y="1369"/>
                    </a:cubicBezTo>
                    <a:cubicBezTo>
                      <a:pt x="1435" y="1468"/>
                      <a:pt x="1546" y="1580"/>
                      <a:pt x="1646" y="1691"/>
                    </a:cubicBezTo>
                    <a:cubicBezTo>
                      <a:pt x="1746" y="1814"/>
                      <a:pt x="1824" y="1947"/>
                      <a:pt x="1913" y="2081"/>
                    </a:cubicBezTo>
                    <a:cubicBezTo>
                      <a:pt x="2069" y="2358"/>
                      <a:pt x="2213" y="2659"/>
                      <a:pt x="2436" y="2892"/>
                    </a:cubicBezTo>
                    <a:lnTo>
                      <a:pt x="2458" y="2881"/>
                    </a:lnTo>
                    <a:cubicBezTo>
                      <a:pt x="2291" y="2603"/>
                      <a:pt x="2191" y="2303"/>
                      <a:pt x="2035" y="2014"/>
                    </a:cubicBezTo>
                    <a:cubicBezTo>
                      <a:pt x="1968" y="1869"/>
                      <a:pt x="1869" y="1725"/>
                      <a:pt x="1758" y="1602"/>
                    </a:cubicBezTo>
                    <a:cubicBezTo>
                      <a:pt x="1646" y="1480"/>
                      <a:pt x="1524" y="1369"/>
                      <a:pt x="1390" y="1268"/>
                    </a:cubicBezTo>
                    <a:cubicBezTo>
                      <a:pt x="1135" y="1068"/>
                      <a:pt x="856" y="912"/>
                      <a:pt x="601" y="712"/>
                    </a:cubicBezTo>
                    <a:cubicBezTo>
                      <a:pt x="467" y="623"/>
                      <a:pt x="345" y="523"/>
                      <a:pt x="233" y="401"/>
                    </a:cubicBezTo>
                    <a:cubicBezTo>
                      <a:pt x="122" y="289"/>
                      <a:pt x="33" y="156"/>
                      <a:pt x="1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74" name="Google Shape;3674;p8"/>
              <p:cNvSpPr/>
              <p:nvPr/>
            </p:nvSpPr>
            <p:spPr>
              <a:xfrm>
                <a:off x="2391900" y="2078445"/>
                <a:ext cx="133898" cy="115652"/>
              </a:xfrm>
              <a:custGeom>
                <a:avLst/>
                <a:gdLst/>
                <a:ahLst/>
                <a:cxnLst/>
                <a:rect l="l" t="t" r="r" b="b"/>
                <a:pathLst>
                  <a:path w="3838" h="3315" extrusionOk="0">
                    <a:moveTo>
                      <a:pt x="12" y="0"/>
                    </a:moveTo>
                    <a:lnTo>
                      <a:pt x="0" y="12"/>
                    </a:lnTo>
                    <a:cubicBezTo>
                      <a:pt x="290" y="334"/>
                      <a:pt x="645" y="579"/>
                      <a:pt x="991" y="813"/>
                    </a:cubicBezTo>
                    <a:cubicBezTo>
                      <a:pt x="1347" y="1058"/>
                      <a:pt x="1691" y="1291"/>
                      <a:pt x="2002" y="1580"/>
                    </a:cubicBezTo>
                    <a:cubicBezTo>
                      <a:pt x="2314" y="1858"/>
                      <a:pt x="2570" y="2180"/>
                      <a:pt x="2837" y="2514"/>
                    </a:cubicBezTo>
                    <a:cubicBezTo>
                      <a:pt x="2970" y="2670"/>
                      <a:pt x="3115" y="2837"/>
                      <a:pt x="3270" y="2981"/>
                    </a:cubicBezTo>
                    <a:cubicBezTo>
                      <a:pt x="3438" y="3137"/>
                      <a:pt x="3626" y="3248"/>
                      <a:pt x="3826" y="3315"/>
                    </a:cubicBezTo>
                    <a:lnTo>
                      <a:pt x="3838" y="3304"/>
                    </a:lnTo>
                    <a:cubicBezTo>
                      <a:pt x="3470" y="3082"/>
                      <a:pt x="3226" y="2737"/>
                      <a:pt x="2981" y="2403"/>
                    </a:cubicBezTo>
                    <a:cubicBezTo>
                      <a:pt x="2914" y="2314"/>
                      <a:pt x="2859" y="2225"/>
                      <a:pt x="2781" y="2148"/>
                    </a:cubicBezTo>
                    <a:cubicBezTo>
                      <a:pt x="2714" y="2059"/>
                      <a:pt x="2647" y="1980"/>
                      <a:pt x="2570" y="1903"/>
                    </a:cubicBezTo>
                    <a:cubicBezTo>
                      <a:pt x="2425" y="1747"/>
                      <a:pt x="2269" y="1602"/>
                      <a:pt x="2103" y="1469"/>
                    </a:cubicBezTo>
                    <a:cubicBezTo>
                      <a:pt x="1769" y="1191"/>
                      <a:pt x="1402" y="957"/>
                      <a:pt x="1046" y="746"/>
                    </a:cubicBezTo>
                    <a:cubicBezTo>
                      <a:pt x="679" y="524"/>
                      <a:pt x="323" y="301"/>
                      <a:pt x="1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75" name="Google Shape;3675;p8"/>
              <p:cNvSpPr/>
              <p:nvPr/>
            </p:nvSpPr>
            <p:spPr>
              <a:xfrm>
                <a:off x="2406657" y="2078062"/>
                <a:ext cx="142446" cy="94336"/>
              </a:xfrm>
              <a:custGeom>
                <a:avLst/>
                <a:gdLst/>
                <a:ahLst/>
                <a:cxnLst/>
                <a:rect l="l" t="t" r="r" b="b"/>
                <a:pathLst>
                  <a:path w="4083" h="2704" extrusionOk="0">
                    <a:moveTo>
                      <a:pt x="0" y="1"/>
                    </a:moveTo>
                    <a:lnTo>
                      <a:pt x="0" y="11"/>
                    </a:lnTo>
                    <a:cubicBezTo>
                      <a:pt x="400" y="100"/>
                      <a:pt x="779" y="268"/>
                      <a:pt x="1134" y="468"/>
                    </a:cubicBezTo>
                    <a:cubicBezTo>
                      <a:pt x="1490" y="668"/>
                      <a:pt x="1836" y="901"/>
                      <a:pt x="2147" y="1158"/>
                    </a:cubicBezTo>
                    <a:cubicBezTo>
                      <a:pt x="2469" y="1424"/>
                      <a:pt x="2770" y="1702"/>
                      <a:pt x="3070" y="1981"/>
                    </a:cubicBezTo>
                    <a:cubicBezTo>
                      <a:pt x="3381" y="2247"/>
                      <a:pt x="3693" y="2537"/>
                      <a:pt x="4082" y="2703"/>
                    </a:cubicBezTo>
                    <a:lnTo>
                      <a:pt x="4082" y="2692"/>
                    </a:lnTo>
                    <a:cubicBezTo>
                      <a:pt x="3737" y="2470"/>
                      <a:pt x="3437" y="2181"/>
                      <a:pt x="3148" y="1902"/>
                    </a:cubicBezTo>
                    <a:cubicBezTo>
                      <a:pt x="2847" y="1613"/>
                      <a:pt x="2536" y="1346"/>
                      <a:pt x="2202" y="1091"/>
                    </a:cubicBezTo>
                    <a:cubicBezTo>
                      <a:pt x="1880" y="835"/>
                      <a:pt x="1535" y="612"/>
                      <a:pt x="1157" y="412"/>
                    </a:cubicBezTo>
                    <a:cubicBezTo>
                      <a:pt x="790" y="223"/>
                      <a:pt x="400" y="78"/>
                      <a:pt x="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76" name="Google Shape;3676;p8"/>
              <p:cNvSpPr/>
              <p:nvPr/>
            </p:nvSpPr>
            <p:spPr>
              <a:xfrm>
                <a:off x="2389562" y="1995167"/>
                <a:ext cx="261203" cy="153331"/>
              </a:xfrm>
              <a:custGeom>
                <a:avLst/>
                <a:gdLst/>
                <a:ahLst/>
                <a:cxnLst/>
                <a:rect l="l" t="t" r="r" b="b"/>
                <a:pathLst>
                  <a:path w="7487" h="4395" extrusionOk="0">
                    <a:moveTo>
                      <a:pt x="5568" y="1"/>
                    </a:moveTo>
                    <a:cubicBezTo>
                      <a:pt x="5014" y="1"/>
                      <a:pt x="4447" y="75"/>
                      <a:pt x="4127" y="141"/>
                    </a:cubicBezTo>
                    <a:cubicBezTo>
                      <a:pt x="3471" y="274"/>
                      <a:pt x="2581" y="919"/>
                      <a:pt x="1814" y="1386"/>
                    </a:cubicBezTo>
                    <a:cubicBezTo>
                      <a:pt x="1498" y="1579"/>
                      <a:pt x="1208" y="1635"/>
                      <a:pt x="977" y="1635"/>
                    </a:cubicBezTo>
                    <a:cubicBezTo>
                      <a:pt x="646" y="1635"/>
                      <a:pt x="435" y="1520"/>
                      <a:pt x="435" y="1520"/>
                    </a:cubicBezTo>
                    <a:lnTo>
                      <a:pt x="1" y="2009"/>
                    </a:lnTo>
                    <a:cubicBezTo>
                      <a:pt x="1" y="2009"/>
                      <a:pt x="279" y="2288"/>
                      <a:pt x="568" y="2444"/>
                    </a:cubicBezTo>
                    <a:cubicBezTo>
                      <a:pt x="868" y="2610"/>
                      <a:pt x="1558" y="3111"/>
                      <a:pt x="2081" y="3344"/>
                    </a:cubicBezTo>
                    <a:cubicBezTo>
                      <a:pt x="2615" y="3566"/>
                      <a:pt x="3271" y="3978"/>
                      <a:pt x="3860" y="4245"/>
                    </a:cubicBezTo>
                    <a:cubicBezTo>
                      <a:pt x="4114" y="4357"/>
                      <a:pt x="4335" y="4394"/>
                      <a:pt x="4542" y="4394"/>
                    </a:cubicBezTo>
                    <a:cubicBezTo>
                      <a:pt x="4808" y="4394"/>
                      <a:pt x="5050" y="4333"/>
                      <a:pt x="5306" y="4290"/>
                    </a:cubicBezTo>
                    <a:cubicBezTo>
                      <a:pt x="5751" y="4223"/>
                      <a:pt x="6419" y="4001"/>
                      <a:pt x="6774" y="3611"/>
                    </a:cubicBezTo>
                    <a:cubicBezTo>
                      <a:pt x="7141" y="3233"/>
                      <a:pt x="6886" y="2755"/>
                      <a:pt x="6841" y="2666"/>
                    </a:cubicBezTo>
                    <a:cubicBezTo>
                      <a:pt x="6785" y="2577"/>
                      <a:pt x="6841" y="2454"/>
                      <a:pt x="6841" y="2343"/>
                    </a:cubicBezTo>
                    <a:cubicBezTo>
                      <a:pt x="6841" y="2221"/>
                      <a:pt x="7153" y="1787"/>
                      <a:pt x="7319" y="1520"/>
                    </a:cubicBezTo>
                    <a:cubicBezTo>
                      <a:pt x="7486" y="1253"/>
                      <a:pt x="7464" y="808"/>
                      <a:pt x="6941" y="319"/>
                    </a:cubicBezTo>
                    <a:cubicBezTo>
                      <a:pt x="6683" y="78"/>
                      <a:pt x="6133" y="1"/>
                      <a:pt x="5568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77" name="Google Shape;3677;p8"/>
              <p:cNvSpPr/>
              <p:nvPr/>
            </p:nvSpPr>
            <p:spPr>
              <a:xfrm>
                <a:off x="2389562" y="2039650"/>
                <a:ext cx="134282" cy="55680"/>
              </a:xfrm>
              <a:custGeom>
                <a:avLst/>
                <a:gdLst/>
                <a:ahLst/>
                <a:cxnLst/>
                <a:rect l="l" t="t" r="r" b="b"/>
                <a:pathLst>
                  <a:path w="3849" h="1596" extrusionOk="0">
                    <a:moveTo>
                      <a:pt x="1992" y="0"/>
                    </a:moveTo>
                    <a:cubicBezTo>
                      <a:pt x="1936" y="45"/>
                      <a:pt x="1869" y="79"/>
                      <a:pt x="1814" y="111"/>
                    </a:cubicBezTo>
                    <a:cubicBezTo>
                      <a:pt x="1498" y="304"/>
                      <a:pt x="1208" y="360"/>
                      <a:pt x="977" y="360"/>
                    </a:cubicBezTo>
                    <a:cubicBezTo>
                      <a:pt x="646" y="360"/>
                      <a:pt x="435" y="245"/>
                      <a:pt x="435" y="245"/>
                    </a:cubicBezTo>
                    <a:lnTo>
                      <a:pt x="1" y="734"/>
                    </a:lnTo>
                    <a:lnTo>
                      <a:pt x="12" y="746"/>
                    </a:lnTo>
                    <a:cubicBezTo>
                      <a:pt x="657" y="1213"/>
                      <a:pt x="1436" y="1502"/>
                      <a:pt x="2225" y="1557"/>
                    </a:cubicBezTo>
                    <a:cubicBezTo>
                      <a:pt x="2348" y="1569"/>
                      <a:pt x="2470" y="1580"/>
                      <a:pt x="2593" y="1580"/>
                    </a:cubicBezTo>
                    <a:cubicBezTo>
                      <a:pt x="2703" y="1588"/>
                      <a:pt x="2752" y="1596"/>
                      <a:pt x="2826" y="1596"/>
                    </a:cubicBezTo>
                    <a:cubicBezTo>
                      <a:pt x="2857" y="1596"/>
                      <a:pt x="2892" y="1594"/>
                      <a:pt x="2937" y="1591"/>
                    </a:cubicBezTo>
                    <a:cubicBezTo>
                      <a:pt x="3149" y="1580"/>
                      <a:pt x="3482" y="1535"/>
                      <a:pt x="3693" y="1468"/>
                    </a:cubicBezTo>
                    <a:cubicBezTo>
                      <a:pt x="3749" y="1458"/>
                      <a:pt x="3804" y="1435"/>
                      <a:pt x="3827" y="1379"/>
                    </a:cubicBezTo>
                    <a:cubicBezTo>
                      <a:pt x="3849" y="1335"/>
                      <a:pt x="3838" y="1290"/>
                      <a:pt x="3827" y="1246"/>
                    </a:cubicBezTo>
                    <a:cubicBezTo>
                      <a:pt x="3804" y="1124"/>
                      <a:pt x="3772" y="1001"/>
                      <a:pt x="3715" y="890"/>
                    </a:cubicBezTo>
                    <a:cubicBezTo>
                      <a:pt x="3693" y="846"/>
                      <a:pt x="3671" y="801"/>
                      <a:pt x="3638" y="768"/>
                    </a:cubicBezTo>
                    <a:cubicBezTo>
                      <a:pt x="3571" y="701"/>
                      <a:pt x="3460" y="690"/>
                      <a:pt x="3360" y="657"/>
                    </a:cubicBezTo>
                    <a:cubicBezTo>
                      <a:pt x="3115" y="579"/>
                      <a:pt x="2959" y="323"/>
                      <a:pt x="2726" y="212"/>
                    </a:cubicBezTo>
                    <a:cubicBezTo>
                      <a:pt x="2514" y="101"/>
                      <a:pt x="2259" y="111"/>
                      <a:pt x="2047" y="23"/>
                    </a:cubicBezTo>
                    <a:cubicBezTo>
                      <a:pt x="2025" y="23"/>
                      <a:pt x="2003" y="12"/>
                      <a:pt x="199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78" name="Google Shape;3678;p8"/>
              <p:cNvSpPr/>
              <p:nvPr/>
            </p:nvSpPr>
            <p:spPr>
              <a:xfrm>
                <a:off x="2391516" y="2033056"/>
                <a:ext cx="154831" cy="32410"/>
              </a:xfrm>
              <a:custGeom>
                <a:avLst/>
                <a:gdLst/>
                <a:ahLst/>
                <a:cxnLst/>
                <a:rect l="l" t="t" r="r" b="b"/>
                <a:pathLst>
                  <a:path w="4438" h="929" extrusionOk="0">
                    <a:moveTo>
                      <a:pt x="4438" y="1"/>
                    </a:moveTo>
                    <a:cubicBezTo>
                      <a:pt x="4038" y="23"/>
                      <a:pt x="3659" y="123"/>
                      <a:pt x="3293" y="234"/>
                    </a:cubicBezTo>
                    <a:cubicBezTo>
                      <a:pt x="3103" y="300"/>
                      <a:pt x="2925" y="367"/>
                      <a:pt x="2737" y="434"/>
                    </a:cubicBezTo>
                    <a:cubicBezTo>
                      <a:pt x="2559" y="501"/>
                      <a:pt x="2369" y="590"/>
                      <a:pt x="2203" y="656"/>
                    </a:cubicBezTo>
                    <a:cubicBezTo>
                      <a:pt x="2114" y="690"/>
                      <a:pt x="2025" y="723"/>
                      <a:pt x="1936" y="745"/>
                    </a:cubicBezTo>
                    <a:cubicBezTo>
                      <a:pt x="1847" y="768"/>
                      <a:pt x="1746" y="779"/>
                      <a:pt x="1657" y="801"/>
                    </a:cubicBezTo>
                    <a:cubicBezTo>
                      <a:pt x="1469" y="824"/>
                      <a:pt x="1269" y="834"/>
                      <a:pt x="1079" y="834"/>
                    </a:cubicBezTo>
                    <a:lnTo>
                      <a:pt x="790" y="834"/>
                    </a:lnTo>
                    <a:cubicBezTo>
                      <a:pt x="701" y="824"/>
                      <a:pt x="601" y="824"/>
                      <a:pt x="512" y="801"/>
                    </a:cubicBezTo>
                    <a:cubicBezTo>
                      <a:pt x="323" y="757"/>
                      <a:pt x="167" y="646"/>
                      <a:pt x="11" y="534"/>
                    </a:cubicBezTo>
                    <a:lnTo>
                      <a:pt x="1" y="545"/>
                    </a:lnTo>
                    <a:cubicBezTo>
                      <a:pt x="145" y="668"/>
                      <a:pt x="301" y="790"/>
                      <a:pt x="501" y="846"/>
                    </a:cubicBezTo>
                    <a:cubicBezTo>
                      <a:pt x="590" y="879"/>
                      <a:pt x="690" y="890"/>
                      <a:pt x="790" y="901"/>
                    </a:cubicBezTo>
                    <a:cubicBezTo>
                      <a:pt x="879" y="913"/>
                      <a:pt x="979" y="923"/>
                      <a:pt x="1079" y="923"/>
                    </a:cubicBezTo>
                    <a:cubicBezTo>
                      <a:pt x="1138" y="927"/>
                      <a:pt x="1196" y="928"/>
                      <a:pt x="1254" y="928"/>
                    </a:cubicBezTo>
                    <a:cubicBezTo>
                      <a:pt x="1392" y="928"/>
                      <a:pt x="1528" y="920"/>
                      <a:pt x="1669" y="913"/>
                    </a:cubicBezTo>
                    <a:cubicBezTo>
                      <a:pt x="1769" y="901"/>
                      <a:pt x="1858" y="890"/>
                      <a:pt x="1969" y="868"/>
                    </a:cubicBezTo>
                    <a:cubicBezTo>
                      <a:pt x="2058" y="846"/>
                      <a:pt x="2158" y="812"/>
                      <a:pt x="2247" y="790"/>
                    </a:cubicBezTo>
                    <a:cubicBezTo>
                      <a:pt x="2436" y="723"/>
                      <a:pt x="2603" y="656"/>
                      <a:pt x="2792" y="601"/>
                    </a:cubicBezTo>
                    <a:cubicBezTo>
                      <a:pt x="2981" y="534"/>
                      <a:pt x="3159" y="468"/>
                      <a:pt x="3348" y="401"/>
                    </a:cubicBezTo>
                    <a:cubicBezTo>
                      <a:pt x="3704" y="268"/>
                      <a:pt x="4060" y="134"/>
                      <a:pt x="4438" y="23"/>
                    </a:cubicBezTo>
                    <a:lnTo>
                      <a:pt x="4438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79" name="Google Shape;3679;p8"/>
              <p:cNvSpPr/>
              <p:nvPr/>
            </p:nvSpPr>
            <p:spPr>
              <a:xfrm>
                <a:off x="2400447" y="2061001"/>
                <a:ext cx="161424" cy="27177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779" extrusionOk="0">
                    <a:moveTo>
                      <a:pt x="12" y="0"/>
                    </a:moveTo>
                    <a:lnTo>
                      <a:pt x="0" y="11"/>
                    </a:lnTo>
                    <a:cubicBezTo>
                      <a:pt x="301" y="290"/>
                      <a:pt x="667" y="490"/>
                      <a:pt x="1057" y="589"/>
                    </a:cubicBezTo>
                    <a:cubicBezTo>
                      <a:pt x="1257" y="646"/>
                      <a:pt x="1458" y="668"/>
                      <a:pt x="1668" y="668"/>
                    </a:cubicBezTo>
                    <a:cubicBezTo>
                      <a:pt x="1869" y="668"/>
                      <a:pt x="2069" y="634"/>
                      <a:pt x="2269" y="612"/>
                    </a:cubicBezTo>
                    <a:cubicBezTo>
                      <a:pt x="2479" y="582"/>
                      <a:pt x="2692" y="571"/>
                      <a:pt x="2904" y="571"/>
                    </a:cubicBezTo>
                    <a:cubicBezTo>
                      <a:pt x="3086" y="571"/>
                      <a:pt x="3268" y="579"/>
                      <a:pt x="3448" y="589"/>
                    </a:cubicBezTo>
                    <a:cubicBezTo>
                      <a:pt x="3838" y="623"/>
                      <a:pt x="4226" y="690"/>
                      <a:pt x="4616" y="779"/>
                    </a:cubicBezTo>
                    <a:lnTo>
                      <a:pt x="4627" y="767"/>
                    </a:lnTo>
                    <a:cubicBezTo>
                      <a:pt x="4260" y="579"/>
                      <a:pt x="3871" y="468"/>
                      <a:pt x="3460" y="423"/>
                    </a:cubicBezTo>
                    <a:cubicBezTo>
                      <a:pt x="3359" y="412"/>
                      <a:pt x="3259" y="401"/>
                      <a:pt x="3159" y="401"/>
                    </a:cubicBezTo>
                    <a:cubicBezTo>
                      <a:pt x="3126" y="397"/>
                      <a:pt x="3092" y="396"/>
                      <a:pt x="3058" y="396"/>
                    </a:cubicBezTo>
                    <a:cubicBezTo>
                      <a:pt x="2991" y="396"/>
                      <a:pt x="2921" y="401"/>
                      <a:pt x="2847" y="401"/>
                    </a:cubicBezTo>
                    <a:cubicBezTo>
                      <a:pt x="2647" y="412"/>
                      <a:pt x="2447" y="445"/>
                      <a:pt x="2247" y="478"/>
                    </a:cubicBezTo>
                    <a:cubicBezTo>
                      <a:pt x="2047" y="512"/>
                      <a:pt x="1858" y="545"/>
                      <a:pt x="1658" y="557"/>
                    </a:cubicBezTo>
                    <a:cubicBezTo>
                      <a:pt x="1468" y="557"/>
                      <a:pt x="1268" y="545"/>
                      <a:pt x="1079" y="512"/>
                    </a:cubicBezTo>
                    <a:cubicBezTo>
                      <a:pt x="690" y="434"/>
                      <a:pt x="323" y="256"/>
                      <a:pt x="1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80" name="Google Shape;3680;p8"/>
              <p:cNvSpPr/>
              <p:nvPr/>
            </p:nvSpPr>
            <p:spPr>
              <a:xfrm>
                <a:off x="2405855" y="2071468"/>
                <a:ext cx="137806" cy="53587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1536" extrusionOk="0">
                    <a:moveTo>
                      <a:pt x="12" y="0"/>
                    </a:moveTo>
                    <a:lnTo>
                      <a:pt x="1" y="12"/>
                    </a:lnTo>
                    <a:cubicBezTo>
                      <a:pt x="268" y="245"/>
                      <a:pt x="579" y="434"/>
                      <a:pt x="902" y="590"/>
                    </a:cubicBezTo>
                    <a:cubicBezTo>
                      <a:pt x="1224" y="734"/>
                      <a:pt x="1569" y="835"/>
                      <a:pt x="1914" y="935"/>
                    </a:cubicBezTo>
                    <a:cubicBezTo>
                      <a:pt x="2259" y="1035"/>
                      <a:pt x="2593" y="1124"/>
                      <a:pt x="2937" y="1213"/>
                    </a:cubicBezTo>
                    <a:cubicBezTo>
                      <a:pt x="3282" y="1302"/>
                      <a:pt x="3616" y="1402"/>
                      <a:pt x="3950" y="1535"/>
                    </a:cubicBezTo>
                    <a:lnTo>
                      <a:pt x="3950" y="1524"/>
                    </a:lnTo>
                    <a:cubicBezTo>
                      <a:pt x="3638" y="1347"/>
                      <a:pt x="3305" y="1235"/>
                      <a:pt x="2959" y="1124"/>
                    </a:cubicBezTo>
                    <a:cubicBezTo>
                      <a:pt x="2626" y="1024"/>
                      <a:pt x="2270" y="957"/>
                      <a:pt x="1925" y="868"/>
                    </a:cubicBezTo>
                    <a:cubicBezTo>
                      <a:pt x="1580" y="779"/>
                      <a:pt x="1246" y="679"/>
                      <a:pt x="913" y="546"/>
                    </a:cubicBezTo>
                    <a:cubicBezTo>
                      <a:pt x="591" y="412"/>
                      <a:pt x="279" y="234"/>
                      <a:pt x="1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81" name="Google Shape;3681;p8"/>
              <p:cNvSpPr/>
              <p:nvPr/>
            </p:nvSpPr>
            <p:spPr>
              <a:xfrm>
                <a:off x="2131143" y="2027962"/>
                <a:ext cx="223943" cy="154517"/>
              </a:xfrm>
              <a:custGeom>
                <a:avLst/>
                <a:gdLst/>
                <a:ahLst/>
                <a:cxnLst/>
                <a:rect l="l" t="t" r="r" b="b"/>
                <a:pathLst>
                  <a:path w="6419" h="4429" extrusionOk="0">
                    <a:moveTo>
                      <a:pt x="3583" y="1"/>
                    </a:moveTo>
                    <a:cubicBezTo>
                      <a:pt x="3564" y="1"/>
                      <a:pt x="3545" y="1"/>
                      <a:pt x="3526" y="2"/>
                    </a:cubicBezTo>
                    <a:cubicBezTo>
                      <a:pt x="2670" y="24"/>
                      <a:pt x="1357" y="369"/>
                      <a:pt x="801" y="814"/>
                    </a:cubicBezTo>
                    <a:cubicBezTo>
                      <a:pt x="257" y="1270"/>
                      <a:pt x="79" y="1759"/>
                      <a:pt x="34" y="2126"/>
                    </a:cubicBezTo>
                    <a:cubicBezTo>
                      <a:pt x="0" y="2493"/>
                      <a:pt x="267" y="3016"/>
                      <a:pt x="512" y="3249"/>
                    </a:cubicBezTo>
                    <a:cubicBezTo>
                      <a:pt x="757" y="3494"/>
                      <a:pt x="1001" y="3805"/>
                      <a:pt x="1113" y="4028"/>
                    </a:cubicBezTo>
                    <a:cubicBezTo>
                      <a:pt x="1224" y="4240"/>
                      <a:pt x="1258" y="4428"/>
                      <a:pt x="1624" y="4428"/>
                    </a:cubicBezTo>
                    <a:cubicBezTo>
                      <a:pt x="1640" y="4429"/>
                      <a:pt x="1655" y="4429"/>
                      <a:pt x="1671" y="4429"/>
                    </a:cubicBezTo>
                    <a:cubicBezTo>
                      <a:pt x="2012" y="4429"/>
                      <a:pt x="2238" y="4305"/>
                      <a:pt x="2536" y="4028"/>
                    </a:cubicBezTo>
                    <a:cubicBezTo>
                      <a:pt x="2837" y="3739"/>
                      <a:pt x="3270" y="3027"/>
                      <a:pt x="3571" y="2838"/>
                    </a:cubicBezTo>
                    <a:cubicBezTo>
                      <a:pt x="3860" y="2660"/>
                      <a:pt x="4372" y="2438"/>
                      <a:pt x="5017" y="2037"/>
                    </a:cubicBezTo>
                    <a:cubicBezTo>
                      <a:pt x="5662" y="1648"/>
                      <a:pt x="6418" y="1259"/>
                      <a:pt x="6418" y="1259"/>
                    </a:cubicBezTo>
                    <a:lnTo>
                      <a:pt x="6329" y="580"/>
                    </a:lnTo>
                    <a:cubicBezTo>
                      <a:pt x="6329" y="580"/>
                      <a:pt x="6314" y="599"/>
                      <a:pt x="6228" y="599"/>
                    </a:cubicBezTo>
                    <a:cubicBezTo>
                      <a:pt x="6169" y="599"/>
                      <a:pt x="6075" y="590"/>
                      <a:pt x="5929" y="558"/>
                    </a:cubicBezTo>
                    <a:cubicBezTo>
                      <a:pt x="5581" y="482"/>
                      <a:pt x="4434" y="1"/>
                      <a:pt x="3583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82" name="Google Shape;3682;p8"/>
              <p:cNvSpPr/>
              <p:nvPr/>
            </p:nvSpPr>
            <p:spPr>
              <a:xfrm>
                <a:off x="2132679" y="2052070"/>
                <a:ext cx="222408" cy="130409"/>
              </a:xfrm>
              <a:custGeom>
                <a:avLst/>
                <a:gdLst/>
                <a:ahLst/>
                <a:cxnLst/>
                <a:rect l="l" t="t" r="r" b="b"/>
                <a:pathLst>
                  <a:path w="6375" h="3738" extrusionOk="0">
                    <a:moveTo>
                      <a:pt x="6296" y="0"/>
                    </a:moveTo>
                    <a:cubicBezTo>
                      <a:pt x="6140" y="22"/>
                      <a:pt x="5985" y="89"/>
                      <a:pt x="5818" y="111"/>
                    </a:cubicBezTo>
                    <a:cubicBezTo>
                      <a:pt x="5651" y="134"/>
                      <a:pt x="5484" y="156"/>
                      <a:pt x="5317" y="212"/>
                    </a:cubicBezTo>
                    <a:cubicBezTo>
                      <a:pt x="4961" y="334"/>
                      <a:pt x="4672" y="601"/>
                      <a:pt x="4383" y="845"/>
                    </a:cubicBezTo>
                    <a:cubicBezTo>
                      <a:pt x="3871" y="1268"/>
                      <a:pt x="3337" y="1669"/>
                      <a:pt x="2804" y="2058"/>
                    </a:cubicBezTo>
                    <a:cubicBezTo>
                      <a:pt x="2748" y="2103"/>
                      <a:pt x="2682" y="2147"/>
                      <a:pt x="2615" y="2169"/>
                    </a:cubicBezTo>
                    <a:cubicBezTo>
                      <a:pt x="2558" y="2192"/>
                      <a:pt x="2500" y="2202"/>
                      <a:pt x="2442" y="2202"/>
                    </a:cubicBezTo>
                    <a:cubicBezTo>
                      <a:pt x="2270" y="2202"/>
                      <a:pt x="2094" y="2119"/>
                      <a:pt x="1936" y="2036"/>
                    </a:cubicBezTo>
                    <a:cubicBezTo>
                      <a:pt x="1625" y="1869"/>
                      <a:pt x="1313" y="1669"/>
                      <a:pt x="957" y="1658"/>
                    </a:cubicBezTo>
                    <a:cubicBezTo>
                      <a:pt x="858" y="1658"/>
                      <a:pt x="757" y="1669"/>
                      <a:pt x="657" y="1680"/>
                    </a:cubicBezTo>
                    <a:cubicBezTo>
                      <a:pt x="569" y="1687"/>
                      <a:pt x="477" y="1697"/>
                      <a:pt x="385" y="1697"/>
                    </a:cubicBezTo>
                    <a:cubicBezTo>
                      <a:pt x="327" y="1697"/>
                      <a:pt x="269" y="1693"/>
                      <a:pt x="213" y="1680"/>
                    </a:cubicBezTo>
                    <a:cubicBezTo>
                      <a:pt x="146" y="1658"/>
                      <a:pt x="68" y="1624"/>
                      <a:pt x="1" y="1602"/>
                    </a:cubicBezTo>
                    <a:lnTo>
                      <a:pt x="1" y="1602"/>
                    </a:lnTo>
                    <a:cubicBezTo>
                      <a:pt x="35" y="1947"/>
                      <a:pt x="257" y="2358"/>
                      <a:pt x="468" y="2558"/>
                    </a:cubicBezTo>
                    <a:cubicBezTo>
                      <a:pt x="713" y="2803"/>
                      <a:pt x="957" y="3114"/>
                      <a:pt x="1069" y="3337"/>
                    </a:cubicBezTo>
                    <a:cubicBezTo>
                      <a:pt x="1180" y="3549"/>
                      <a:pt x="1214" y="3737"/>
                      <a:pt x="1580" y="3737"/>
                    </a:cubicBezTo>
                    <a:cubicBezTo>
                      <a:pt x="1596" y="3738"/>
                      <a:pt x="1611" y="3738"/>
                      <a:pt x="1627" y="3738"/>
                    </a:cubicBezTo>
                    <a:cubicBezTo>
                      <a:pt x="1968" y="3738"/>
                      <a:pt x="2194" y="3614"/>
                      <a:pt x="2492" y="3337"/>
                    </a:cubicBezTo>
                    <a:cubicBezTo>
                      <a:pt x="2793" y="3048"/>
                      <a:pt x="3226" y="2336"/>
                      <a:pt x="3527" y="2147"/>
                    </a:cubicBezTo>
                    <a:cubicBezTo>
                      <a:pt x="3816" y="1969"/>
                      <a:pt x="4328" y="1747"/>
                      <a:pt x="4973" y="1346"/>
                    </a:cubicBezTo>
                    <a:cubicBezTo>
                      <a:pt x="5618" y="957"/>
                      <a:pt x="6374" y="568"/>
                      <a:pt x="6374" y="568"/>
                    </a:cubicBezTo>
                    <a:lnTo>
                      <a:pt x="6307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83" name="Google Shape;3683;p8"/>
              <p:cNvSpPr/>
              <p:nvPr/>
            </p:nvSpPr>
            <p:spPr>
              <a:xfrm>
                <a:off x="2304993" y="2046488"/>
                <a:ext cx="52785" cy="6768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94" extrusionOk="0">
                    <a:moveTo>
                      <a:pt x="296" y="1"/>
                    </a:moveTo>
                    <a:cubicBezTo>
                      <a:pt x="194" y="1"/>
                      <a:pt x="94" y="15"/>
                      <a:pt x="0" y="49"/>
                    </a:cubicBezTo>
                    <a:lnTo>
                      <a:pt x="0" y="61"/>
                    </a:lnTo>
                    <a:cubicBezTo>
                      <a:pt x="123" y="71"/>
                      <a:pt x="245" y="83"/>
                      <a:pt x="378" y="105"/>
                    </a:cubicBezTo>
                    <a:cubicBezTo>
                      <a:pt x="501" y="127"/>
                      <a:pt x="623" y="149"/>
                      <a:pt x="746" y="160"/>
                    </a:cubicBezTo>
                    <a:cubicBezTo>
                      <a:pt x="879" y="182"/>
                      <a:pt x="1001" y="194"/>
                      <a:pt x="1134" y="194"/>
                    </a:cubicBezTo>
                    <a:cubicBezTo>
                      <a:pt x="1268" y="182"/>
                      <a:pt x="1401" y="160"/>
                      <a:pt x="1513" y="116"/>
                    </a:cubicBezTo>
                    <a:lnTo>
                      <a:pt x="1513" y="105"/>
                    </a:lnTo>
                    <a:cubicBezTo>
                      <a:pt x="1422" y="130"/>
                      <a:pt x="1324" y="142"/>
                      <a:pt x="1229" y="142"/>
                    </a:cubicBezTo>
                    <a:cubicBezTo>
                      <a:pt x="1197" y="142"/>
                      <a:pt x="1165" y="141"/>
                      <a:pt x="1134" y="138"/>
                    </a:cubicBezTo>
                    <a:cubicBezTo>
                      <a:pt x="1013" y="127"/>
                      <a:pt x="890" y="105"/>
                      <a:pt x="768" y="83"/>
                    </a:cubicBezTo>
                    <a:cubicBezTo>
                      <a:pt x="645" y="49"/>
                      <a:pt x="512" y="16"/>
                      <a:pt x="390" y="4"/>
                    </a:cubicBezTo>
                    <a:cubicBezTo>
                      <a:pt x="359" y="2"/>
                      <a:pt x="327" y="1"/>
                      <a:pt x="29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84" name="Google Shape;3684;p8"/>
              <p:cNvSpPr/>
              <p:nvPr/>
            </p:nvSpPr>
            <p:spPr>
              <a:xfrm>
                <a:off x="2182360" y="2055454"/>
                <a:ext cx="177368" cy="19153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549" extrusionOk="0">
                    <a:moveTo>
                      <a:pt x="1800" y="0"/>
                    </a:moveTo>
                    <a:cubicBezTo>
                      <a:pt x="1602" y="0"/>
                      <a:pt x="1403" y="13"/>
                      <a:pt x="1202" y="48"/>
                    </a:cubicBezTo>
                    <a:cubicBezTo>
                      <a:pt x="779" y="115"/>
                      <a:pt x="346" y="271"/>
                      <a:pt x="0" y="538"/>
                    </a:cubicBezTo>
                    <a:lnTo>
                      <a:pt x="12" y="548"/>
                    </a:lnTo>
                    <a:cubicBezTo>
                      <a:pt x="401" y="370"/>
                      <a:pt x="813" y="271"/>
                      <a:pt x="1235" y="215"/>
                    </a:cubicBezTo>
                    <a:cubicBezTo>
                      <a:pt x="1550" y="181"/>
                      <a:pt x="1879" y="166"/>
                      <a:pt x="2205" y="166"/>
                    </a:cubicBezTo>
                    <a:cubicBezTo>
                      <a:pt x="2305" y="166"/>
                      <a:pt x="2404" y="168"/>
                      <a:pt x="2503" y="170"/>
                    </a:cubicBezTo>
                    <a:cubicBezTo>
                      <a:pt x="2937" y="192"/>
                      <a:pt x="3359" y="226"/>
                      <a:pt x="3794" y="237"/>
                    </a:cubicBezTo>
                    <a:cubicBezTo>
                      <a:pt x="3862" y="239"/>
                      <a:pt x="3931" y="240"/>
                      <a:pt x="4000" y="240"/>
                    </a:cubicBezTo>
                    <a:cubicBezTo>
                      <a:pt x="4364" y="240"/>
                      <a:pt x="4728" y="212"/>
                      <a:pt x="5084" y="137"/>
                    </a:cubicBezTo>
                    <a:lnTo>
                      <a:pt x="5084" y="115"/>
                    </a:lnTo>
                    <a:cubicBezTo>
                      <a:pt x="4837" y="154"/>
                      <a:pt x="4586" y="170"/>
                      <a:pt x="4336" y="170"/>
                    </a:cubicBezTo>
                    <a:cubicBezTo>
                      <a:pt x="4158" y="170"/>
                      <a:pt x="3980" y="162"/>
                      <a:pt x="3804" y="148"/>
                    </a:cubicBezTo>
                    <a:cubicBezTo>
                      <a:pt x="3371" y="126"/>
                      <a:pt x="2948" y="70"/>
                      <a:pt x="2514" y="37"/>
                    </a:cubicBezTo>
                    <a:cubicBezTo>
                      <a:pt x="2277" y="19"/>
                      <a:pt x="2039" y="0"/>
                      <a:pt x="180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85" name="Google Shape;3685;p8"/>
              <p:cNvSpPr/>
              <p:nvPr/>
            </p:nvSpPr>
            <p:spPr>
              <a:xfrm>
                <a:off x="2254928" y="2064490"/>
                <a:ext cx="104035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2982" h="791" extrusionOk="0">
                    <a:moveTo>
                      <a:pt x="2981" y="0"/>
                    </a:moveTo>
                    <a:cubicBezTo>
                      <a:pt x="2759" y="145"/>
                      <a:pt x="2514" y="223"/>
                      <a:pt x="2258" y="267"/>
                    </a:cubicBezTo>
                    <a:cubicBezTo>
                      <a:pt x="2013" y="312"/>
                      <a:pt x="1746" y="323"/>
                      <a:pt x="1491" y="334"/>
                    </a:cubicBezTo>
                    <a:cubicBezTo>
                      <a:pt x="1235" y="345"/>
                      <a:pt x="968" y="345"/>
                      <a:pt x="713" y="412"/>
                    </a:cubicBezTo>
                    <a:cubicBezTo>
                      <a:pt x="446" y="479"/>
                      <a:pt x="189" y="590"/>
                      <a:pt x="1" y="779"/>
                    </a:cubicBezTo>
                    <a:lnTo>
                      <a:pt x="11" y="790"/>
                    </a:lnTo>
                    <a:cubicBezTo>
                      <a:pt x="245" y="667"/>
                      <a:pt x="490" y="590"/>
                      <a:pt x="735" y="546"/>
                    </a:cubicBezTo>
                    <a:cubicBezTo>
                      <a:pt x="990" y="501"/>
                      <a:pt x="1235" y="467"/>
                      <a:pt x="1502" y="445"/>
                    </a:cubicBezTo>
                    <a:cubicBezTo>
                      <a:pt x="1758" y="423"/>
                      <a:pt x="2025" y="400"/>
                      <a:pt x="2280" y="334"/>
                    </a:cubicBezTo>
                    <a:cubicBezTo>
                      <a:pt x="2525" y="267"/>
                      <a:pt x="2781" y="167"/>
                      <a:pt x="2981" y="12"/>
                    </a:cubicBezTo>
                    <a:lnTo>
                      <a:pt x="2981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86" name="Google Shape;3686;p8"/>
              <p:cNvSpPr/>
              <p:nvPr/>
            </p:nvSpPr>
            <p:spPr>
              <a:xfrm>
                <a:off x="2237449" y="2072654"/>
                <a:ext cx="111780" cy="36109"/>
              </a:xfrm>
              <a:custGeom>
                <a:avLst/>
                <a:gdLst/>
                <a:ahLst/>
                <a:cxnLst/>
                <a:rect l="l" t="t" r="r" b="b"/>
                <a:pathLst>
                  <a:path w="3204" h="1035" extrusionOk="0">
                    <a:moveTo>
                      <a:pt x="3193" y="0"/>
                    </a:moveTo>
                    <a:cubicBezTo>
                      <a:pt x="2949" y="134"/>
                      <a:pt x="2682" y="200"/>
                      <a:pt x="2403" y="255"/>
                    </a:cubicBezTo>
                    <a:cubicBezTo>
                      <a:pt x="2126" y="312"/>
                      <a:pt x="1847" y="367"/>
                      <a:pt x="1580" y="433"/>
                    </a:cubicBezTo>
                    <a:cubicBezTo>
                      <a:pt x="1302" y="489"/>
                      <a:pt x="1024" y="567"/>
                      <a:pt x="769" y="667"/>
                    </a:cubicBezTo>
                    <a:cubicBezTo>
                      <a:pt x="502" y="767"/>
                      <a:pt x="245" y="878"/>
                      <a:pt x="1" y="1023"/>
                    </a:cubicBezTo>
                    <a:lnTo>
                      <a:pt x="1" y="1034"/>
                    </a:lnTo>
                    <a:cubicBezTo>
                      <a:pt x="268" y="945"/>
                      <a:pt x="535" y="845"/>
                      <a:pt x="802" y="767"/>
                    </a:cubicBezTo>
                    <a:cubicBezTo>
                      <a:pt x="1068" y="678"/>
                      <a:pt x="1325" y="589"/>
                      <a:pt x="1602" y="512"/>
                    </a:cubicBezTo>
                    <a:cubicBezTo>
                      <a:pt x="1869" y="433"/>
                      <a:pt x="2136" y="378"/>
                      <a:pt x="2415" y="312"/>
                    </a:cubicBezTo>
                    <a:cubicBezTo>
                      <a:pt x="2692" y="245"/>
                      <a:pt x="2959" y="156"/>
                      <a:pt x="3204" y="11"/>
                    </a:cubicBezTo>
                    <a:lnTo>
                      <a:pt x="3193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87" name="Google Shape;3687;p8"/>
              <p:cNvSpPr/>
              <p:nvPr/>
            </p:nvSpPr>
            <p:spPr>
              <a:xfrm>
                <a:off x="2206049" y="1822958"/>
                <a:ext cx="171891" cy="220594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6323" extrusionOk="0">
                    <a:moveTo>
                      <a:pt x="2548" y="1"/>
                    </a:moveTo>
                    <a:cubicBezTo>
                      <a:pt x="2373" y="1"/>
                      <a:pt x="2237" y="42"/>
                      <a:pt x="1968" y="61"/>
                    </a:cubicBezTo>
                    <a:cubicBezTo>
                      <a:pt x="1491" y="83"/>
                      <a:pt x="1157" y="417"/>
                      <a:pt x="812" y="850"/>
                    </a:cubicBezTo>
                    <a:cubicBezTo>
                      <a:pt x="456" y="1295"/>
                      <a:pt x="0" y="1841"/>
                      <a:pt x="178" y="2419"/>
                    </a:cubicBezTo>
                    <a:cubicBezTo>
                      <a:pt x="356" y="2997"/>
                      <a:pt x="701" y="3353"/>
                      <a:pt x="935" y="3586"/>
                    </a:cubicBezTo>
                    <a:cubicBezTo>
                      <a:pt x="1168" y="3820"/>
                      <a:pt x="1635" y="4332"/>
                      <a:pt x="1946" y="4521"/>
                    </a:cubicBezTo>
                    <a:cubicBezTo>
                      <a:pt x="2247" y="4721"/>
                      <a:pt x="3125" y="5388"/>
                      <a:pt x="3526" y="5700"/>
                    </a:cubicBezTo>
                    <a:cubicBezTo>
                      <a:pt x="3926" y="6023"/>
                      <a:pt x="4193" y="6322"/>
                      <a:pt x="4193" y="6322"/>
                    </a:cubicBezTo>
                    <a:lnTo>
                      <a:pt x="4927" y="5766"/>
                    </a:lnTo>
                    <a:cubicBezTo>
                      <a:pt x="4927" y="5766"/>
                      <a:pt x="4649" y="5566"/>
                      <a:pt x="4627" y="4599"/>
                    </a:cubicBezTo>
                    <a:cubicBezTo>
                      <a:pt x="4605" y="3642"/>
                      <a:pt x="4549" y="2230"/>
                      <a:pt x="4227" y="1507"/>
                    </a:cubicBezTo>
                    <a:cubicBezTo>
                      <a:pt x="3904" y="773"/>
                      <a:pt x="3637" y="261"/>
                      <a:pt x="3070" y="94"/>
                    </a:cubicBezTo>
                    <a:cubicBezTo>
                      <a:pt x="2828" y="23"/>
                      <a:pt x="2677" y="1"/>
                      <a:pt x="2548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88" name="Google Shape;3688;p8"/>
              <p:cNvSpPr/>
              <p:nvPr/>
            </p:nvSpPr>
            <p:spPr>
              <a:xfrm>
                <a:off x="2252590" y="1962023"/>
                <a:ext cx="122246" cy="81532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233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01" y="213"/>
                      <a:pt x="434" y="423"/>
                      <a:pt x="612" y="535"/>
                    </a:cubicBezTo>
                    <a:cubicBezTo>
                      <a:pt x="913" y="735"/>
                      <a:pt x="1791" y="1402"/>
                      <a:pt x="2192" y="1714"/>
                    </a:cubicBezTo>
                    <a:cubicBezTo>
                      <a:pt x="2592" y="2037"/>
                      <a:pt x="2859" y="2336"/>
                      <a:pt x="2859" y="2336"/>
                    </a:cubicBezTo>
                    <a:lnTo>
                      <a:pt x="3504" y="1847"/>
                    </a:lnTo>
                    <a:cubicBezTo>
                      <a:pt x="3415" y="1780"/>
                      <a:pt x="3326" y="1714"/>
                      <a:pt x="3259" y="1625"/>
                    </a:cubicBezTo>
                    <a:cubicBezTo>
                      <a:pt x="3193" y="1536"/>
                      <a:pt x="3160" y="1424"/>
                      <a:pt x="3093" y="1325"/>
                    </a:cubicBezTo>
                    <a:cubicBezTo>
                      <a:pt x="3015" y="1202"/>
                      <a:pt x="2903" y="1113"/>
                      <a:pt x="2782" y="1013"/>
                    </a:cubicBezTo>
                    <a:cubicBezTo>
                      <a:pt x="2725" y="969"/>
                      <a:pt x="2670" y="924"/>
                      <a:pt x="2604" y="891"/>
                    </a:cubicBezTo>
                    <a:cubicBezTo>
                      <a:pt x="2537" y="868"/>
                      <a:pt x="2470" y="858"/>
                      <a:pt x="2403" y="846"/>
                    </a:cubicBezTo>
                    <a:cubicBezTo>
                      <a:pt x="2125" y="802"/>
                      <a:pt x="1858" y="735"/>
                      <a:pt x="1613" y="601"/>
                    </a:cubicBezTo>
                    <a:cubicBezTo>
                      <a:pt x="1480" y="535"/>
                      <a:pt x="1358" y="457"/>
                      <a:pt x="1224" y="401"/>
                    </a:cubicBezTo>
                    <a:cubicBezTo>
                      <a:pt x="924" y="268"/>
                      <a:pt x="590" y="235"/>
                      <a:pt x="279" y="112"/>
                    </a:cubicBezTo>
                    <a:cubicBezTo>
                      <a:pt x="190" y="79"/>
                      <a:pt x="90" y="35"/>
                      <a:pt x="1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89" name="Google Shape;3689;p8"/>
              <p:cNvSpPr/>
              <p:nvPr/>
            </p:nvSpPr>
            <p:spPr>
              <a:xfrm>
                <a:off x="2294526" y="1983375"/>
                <a:ext cx="59379" cy="53971"/>
              </a:xfrm>
              <a:custGeom>
                <a:avLst/>
                <a:gdLst/>
                <a:ahLst/>
                <a:cxnLst/>
                <a:rect l="l" t="t" r="r" b="b"/>
                <a:pathLst>
                  <a:path w="1702" h="1547" extrusionOk="0">
                    <a:moveTo>
                      <a:pt x="11" y="1"/>
                    </a:moveTo>
                    <a:lnTo>
                      <a:pt x="0" y="12"/>
                    </a:lnTo>
                    <a:cubicBezTo>
                      <a:pt x="167" y="123"/>
                      <a:pt x="322" y="234"/>
                      <a:pt x="456" y="368"/>
                    </a:cubicBezTo>
                    <a:cubicBezTo>
                      <a:pt x="601" y="490"/>
                      <a:pt x="745" y="624"/>
                      <a:pt x="868" y="768"/>
                    </a:cubicBezTo>
                    <a:lnTo>
                      <a:pt x="1034" y="1002"/>
                    </a:lnTo>
                    <a:cubicBezTo>
                      <a:pt x="1090" y="1079"/>
                      <a:pt x="1145" y="1168"/>
                      <a:pt x="1212" y="1235"/>
                    </a:cubicBezTo>
                    <a:cubicBezTo>
                      <a:pt x="1346" y="1391"/>
                      <a:pt x="1523" y="1469"/>
                      <a:pt x="1701" y="1547"/>
                    </a:cubicBezTo>
                    <a:cubicBezTo>
                      <a:pt x="1535" y="1447"/>
                      <a:pt x="1357" y="1358"/>
                      <a:pt x="1246" y="1213"/>
                    </a:cubicBezTo>
                    <a:cubicBezTo>
                      <a:pt x="1179" y="1135"/>
                      <a:pt x="1135" y="1057"/>
                      <a:pt x="1090" y="968"/>
                    </a:cubicBezTo>
                    <a:cubicBezTo>
                      <a:pt x="1034" y="891"/>
                      <a:pt x="979" y="802"/>
                      <a:pt x="923" y="723"/>
                    </a:cubicBezTo>
                    <a:cubicBezTo>
                      <a:pt x="801" y="568"/>
                      <a:pt x="667" y="424"/>
                      <a:pt x="512" y="301"/>
                    </a:cubicBezTo>
                    <a:cubicBezTo>
                      <a:pt x="356" y="179"/>
                      <a:pt x="189" y="78"/>
                      <a:pt x="11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90" name="Google Shape;3690;p8"/>
              <p:cNvSpPr/>
              <p:nvPr/>
            </p:nvSpPr>
            <p:spPr>
              <a:xfrm>
                <a:off x="2323588" y="1890258"/>
                <a:ext cx="42737" cy="137003"/>
              </a:xfrm>
              <a:custGeom>
                <a:avLst/>
                <a:gdLst/>
                <a:ahLst/>
                <a:cxnLst/>
                <a:rect l="l" t="t" r="r" b="b"/>
                <a:pathLst>
                  <a:path w="1225" h="3927" extrusionOk="0">
                    <a:moveTo>
                      <a:pt x="12" y="1"/>
                    </a:moveTo>
                    <a:lnTo>
                      <a:pt x="1" y="11"/>
                    </a:lnTo>
                    <a:cubicBezTo>
                      <a:pt x="246" y="268"/>
                      <a:pt x="346" y="601"/>
                      <a:pt x="468" y="923"/>
                    </a:cubicBezTo>
                    <a:cubicBezTo>
                      <a:pt x="579" y="1246"/>
                      <a:pt x="702" y="1568"/>
                      <a:pt x="779" y="1902"/>
                    </a:cubicBezTo>
                    <a:cubicBezTo>
                      <a:pt x="868" y="2236"/>
                      <a:pt x="924" y="2581"/>
                      <a:pt x="957" y="2925"/>
                    </a:cubicBezTo>
                    <a:cubicBezTo>
                      <a:pt x="980" y="3093"/>
                      <a:pt x="980" y="3271"/>
                      <a:pt x="1013" y="3449"/>
                    </a:cubicBezTo>
                    <a:cubicBezTo>
                      <a:pt x="1046" y="3615"/>
                      <a:pt x="1102" y="3793"/>
                      <a:pt x="1214" y="3926"/>
                    </a:cubicBezTo>
                    <a:lnTo>
                      <a:pt x="1224" y="3916"/>
                    </a:lnTo>
                    <a:cubicBezTo>
                      <a:pt x="1125" y="3782"/>
                      <a:pt x="1080" y="3604"/>
                      <a:pt x="1058" y="3437"/>
                    </a:cubicBezTo>
                    <a:cubicBezTo>
                      <a:pt x="1036" y="3271"/>
                      <a:pt x="1036" y="3093"/>
                      <a:pt x="1024" y="2925"/>
                    </a:cubicBezTo>
                    <a:cubicBezTo>
                      <a:pt x="1013" y="2569"/>
                      <a:pt x="969" y="2225"/>
                      <a:pt x="891" y="1880"/>
                    </a:cubicBezTo>
                    <a:cubicBezTo>
                      <a:pt x="824" y="1536"/>
                      <a:pt x="735" y="1190"/>
                      <a:pt x="601" y="868"/>
                    </a:cubicBezTo>
                    <a:cubicBezTo>
                      <a:pt x="524" y="712"/>
                      <a:pt x="457" y="545"/>
                      <a:pt x="368" y="401"/>
                    </a:cubicBezTo>
                    <a:cubicBezTo>
                      <a:pt x="324" y="323"/>
                      <a:pt x="268" y="245"/>
                      <a:pt x="213" y="179"/>
                    </a:cubicBezTo>
                    <a:cubicBezTo>
                      <a:pt x="146" y="112"/>
                      <a:pt x="79" y="56"/>
                      <a:pt x="1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91" name="Google Shape;3691;p8"/>
              <p:cNvSpPr/>
              <p:nvPr/>
            </p:nvSpPr>
            <p:spPr>
              <a:xfrm>
                <a:off x="2280919" y="1880175"/>
                <a:ext cx="79962" cy="149039"/>
              </a:xfrm>
              <a:custGeom>
                <a:avLst/>
                <a:gdLst/>
                <a:ahLst/>
                <a:cxnLst/>
                <a:rect l="l" t="t" r="r" b="b"/>
                <a:pathLst>
                  <a:path w="2292" h="4272" extrusionOk="0">
                    <a:moveTo>
                      <a:pt x="12" y="0"/>
                    </a:moveTo>
                    <a:lnTo>
                      <a:pt x="0" y="11"/>
                    </a:lnTo>
                    <a:cubicBezTo>
                      <a:pt x="23" y="211"/>
                      <a:pt x="101" y="412"/>
                      <a:pt x="212" y="590"/>
                    </a:cubicBezTo>
                    <a:cubicBezTo>
                      <a:pt x="312" y="779"/>
                      <a:pt x="435" y="945"/>
                      <a:pt x="568" y="1101"/>
                    </a:cubicBezTo>
                    <a:cubicBezTo>
                      <a:pt x="823" y="1424"/>
                      <a:pt x="1113" y="1713"/>
                      <a:pt x="1291" y="2069"/>
                    </a:cubicBezTo>
                    <a:cubicBezTo>
                      <a:pt x="1469" y="2425"/>
                      <a:pt x="1547" y="2826"/>
                      <a:pt x="1658" y="3214"/>
                    </a:cubicBezTo>
                    <a:cubicBezTo>
                      <a:pt x="1725" y="3415"/>
                      <a:pt x="1792" y="3604"/>
                      <a:pt x="1891" y="3793"/>
                    </a:cubicBezTo>
                    <a:cubicBezTo>
                      <a:pt x="1992" y="3971"/>
                      <a:pt x="2125" y="4138"/>
                      <a:pt x="2281" y="4271"/>
                    </a:cubicBezTo>
                    <a:lnTo>
                      <a:pt x="2292" y="4260"/>
                    </a:lnTo>
                    <a:cubicBezTo>
                      <a:pt x="2136" y="4116"/>
                      <a:pt x="2025" y="3948"/>
                      <a:pt x="1936" y="3770"/>
                    </a:cubicBezTo>
                    <a:cubicBezTo>
                      <a:pt x="1858" y="3582"/>
                      <a:pt x="1792" y="3392"/>
                      <a:pt x="1747" y="3192"/>
                    </a:cubicBezTo>
                    <a:cubicBezTo>
                      <a:pt x="1647" y="2803"/>
                      <a:pt x="1580" y="2391"/>
                      <a:pt x="1413" y="2002"/>
                    </a:cubicBezTo>
                    <a:cubicBezTo>
                      <a:pt x="1235" y="1613"/>
                      <a:pt x="969" y="1291"/>
                      <a:pt x="690" y="990"/>
                    </a:cubicBezTo>
                    <a:cubicBezTo>
                      <a:pt x="423" y="690"/>
                      <a:pt x="168" y="389"/>
                      <a:pt x="1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92" name="Google Shape;3692;p8"/>
              <p:cNvSpPr/>
              <p:nvPr/>
            </p:nvSpPr>
            <p:spPr>
              <a:xfrm>
                <a:off x="2285211" y="1953126"/>
                <a:ext cx="74136" cy="80346"/>
              </a:xfrm>
              <a:custGeom>
                <a:avLst/>
                <a:gdLst/>
                <a:ahLst/>
                <a:cxnLst/>
                <a:rect l="l" t="t" r="r" b="b"/>
                <a:pathLst>
                  <a:path w="2125" h="2303" extrusionOk="0">
                    <a:moveTo>
                      <a:pt x="0" y="0"/>
                    </a:moveTo>
                    <a:lnTo>
                      <a:pt x="0" y="11"/>
                    </a:lnTo>
                    <a:cubicBezTo>
                      <a:pt x="233" y="134"/>
                      <a:pt x="423" y="300"/>
                      <a:pt x="601" y="490"/>
                    </a:cubicBezTo>
                    <a:cubicBezTo>
                      <a:pt x="779" y="678"/>
                      <a:pt x="934" y="890"/>
                      <a:pt x="1090" y="1101"/>
                    </a:cubicBezTo>
                    <a:cubicBezTo>
                      <a:pt x="1234" y="1324"/>
                      <a:pt x="1379" y="1546"/>
                      <a:pt x="1546" y="1758"/>
                    </a:cubicBezTo>
                    <a:cubicBezTo>
                      <a:pt x="1713" y="1958"/>
                      <a:pt x="1902" y="2158"/>
                      <a:pt x="2124" y="2302"/>
                    </a:cubicBezTo>
                    <a:lnTo>
                      <a:pt x="2124" y="2292"/>
                    </a:lnTo>
                    <a:cubicBezTo>
                      <a:pt x="1913" y="2136"/>
                      <a:pt x="1746" y="1936"/>
                      <a:pt x="1590" y="1713"/>
                    </a:cubicBezTo>
                    <a:cubicBezTo>
                      <a:pt x="1446" y="1502"/>
                      <a:pt x="1313" y="1268"/>
                      <a:pt x="1168" y="1046"/>
                    </a:cubicBezTo>
                    <a:cubicBezTo>
                      <a:pt x="1034" y="824"/>
                      <a:pt x="890" y="589"/>
                      <a:pt x="690" y="401"/>
                    </a:cubicBezTo>
                    <a:cubicBezTo>
                      <a:pt x="500" y="211"/>
                      <a:pt x="267" y="56"/>
                      <a:pt x="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93" name="Google Shape;3693;p8"/>
              <p:cNvSpPr/>
              <p:nvPr/>
            </p:nvSpPr>
            <p:spPr>
              <a:xfrm>
                <a:off x="2372118" y="1838972"/>
                <a:ext cx="192091" cy="217000"/>
              </a:xfrm>
              <a:custGeom>
                <a:avLst/>
                <a:gdLst/>
                <a:ahLst/>
                <a:cxnLst/>
                <a:rect l="l" t="t" r="r" b="b"/>
                <a:pathLst>
                  <a:path w="5506" h="6220" extrusionOk="0">
                    <a:moveTo>
                      <a:pt x="2717" y="1"/>
                    </a:moveTo>
                    <a:cubicBezTo>
                      <a:pt x="2484" y="1"/>
                      <a:pt x="2216" y="54"/>
                      <a:pt x="1947" y="225"/>
                    </a:cubicBezTo>
                    <a:cubicBezTo>
                      <a:pt x="1346" y="625"/>
                      <a:pt x="868" y="1548"/>
                      <a:pt x="612" y="2505"/>
                    </a:cubicBezTo>
                    <a:cubicBezTo>
                      <a:pt x="357" y="3461"/>
                      <a:pt x="456" y="4029"/>
                      <a:pt x="357" y="4462"/>
                    </a:cubicBezTo>
                    <a:cubicBezTo>
                      <a:pt x="245" y="4896"/>
                      <a:pt x="1" y="5441"/>
                      <a:pt x="1" y="5441"/>
                    </a:cubicBezTo>
                    <a:lnTo>
                      <a:pt x="1135" y="6219"/>
                    </a:lnTo>
                    <a:cubicBezTo>
                      <a:pt x="1135" y="6219"/>
                      <a:pt x="1257" y="5964"/>
                      <a:pt x="2058" y="5396"/>
                    </a:cubicBezTo>
                    <a:cubicBezTo>
                      <a:pt x="2870" y="4830"/>
                      <a:pt x="2903" y="4907"/>
                      <a:pt x="3248" y="4518"/>
                    </a:cubicBezTo>
                    <a:cubicBezTo>
                      <a:pt x="3604" y="4118"/>
                      <a:pt x="4294" y="3228"/>
                      <a:pt x="4627" y="2894"/>
                    </a:cubicBezTo>
                    <a:cubicBezTo>
                      <a:pt x="4961" y="2561"/>
                      <a:pt x="5506" y="1793"/>
                      <a:pt x="5305" y="1570"/>
                    </a:cubicBezTo>
                    <a:cubicBezTo>
                      <a:pt x="5095" y="1337"/>
                      <a:pt x="5028" y="1348"/>
                      <a:pt x="4905" y="1226"/>
                    </a:cubicBezTo>
                    <a:cubicBezTo>
                      <a:pt x="4783" y="1093"/>
                      <a:pt x="4761" y="1137"/>
                      <a:pt x="4616" y="1048"/>
                    </a:cubicBezTo>
                    <a:cubicBezTo>
                      <a:pt x="4472" y="947"/>
                      <a:pt x="4494" y="514"/>
                      <a:pt x="4116" y="347"/>
                    </a:cubicBezTo>
                    <a:cubicBezTo>
                      <a:pt x="3738" y="169"/>
                      <a:pt x="3560" y="191"/>
                      <a:pt x="3359" y="124"/>
                    </a:cubicBezTo>
                    <a:cubicBezTo>
                      <a:pt x="3253" y="87"/>
                      <a:pt x="3014" y="1"/>
                      <a:pt x="2717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94" name="Google Shape;3694;p8"/>
              <p:cNvSpPr/>
              <p:nvPr/>
            </p:nvSpPr>
            <p:spPr>
              <a:xfrm>
                <a:off x="2372118" y="2000784"/>
                <a:ext cx="85405" cy="55192"/>
              </a:xfrm>
              <a:custGeom>
                <a:avLst/>
                <a:gdLst/>
                <a:ahLst/>
                <a:cxnLst/>
                <a:rect l="l" t="t" r="r" b="b"/>
                <a:pathLst>
                  <a:path w="2448" h="1582" extrusionOk="0">
                    <a:moveTo>
                      <a:pt x="337" y="1"/>
                    </a:moveTo>
                    <a:cubicBezTo>
                      <a:pt x="325" y="1"/>
                      <a:pt x="312" y="1"/>
                      <a:pt x="300" y="2"/>
                    </a:cubicBezTo>
                    <a:cubicBezTo>
                      <a:pt x="189" y="392"/>
                      <a:pt x="1" y="803"/>
                      <a:pt x="1" y="803"/>
                    </a:cubicBezTo>
                    <a:lnTo>
                      <a:pt x="1135" y="1581"/>
                    </a:lnTo>
                    <a:cubicBezTo>
                      <a:pt x="1135" y="1581"/>
                      <a:pt x="1257" y="1326"/>
                      <a:pt x="2058" y="758"/>
                    </a:cubicBezTo>
                    <a:cubicBezTo>
                      <a:pt x="2213" y="647"/>
                      <a:pt x="2336" y="570"/>
                      <a:pt x="2447" y="503"/>
                    </a:cubicBezTo>
                    <a:cubicBezTo>
                      <a:pt x="2403" y="414"/>
                      <a:pt x="2292" y="358"/>
                      <a:pt x="2191" y="325"/>
                    </a:cubicBezTo>
                    <a:cubicBezTo>
                      <a:pt x="1746" y="192"/>
                      <a:pt x="1257" y="236"/>
                      <a:pt x="812" y="113"/>
                    </a:cubicBezTo>
                    <a:cubicBezTo>
                      <a:pt x="658" y="62"/>
                      <a:pt x="493" y="1"/>
                      <a:pt x="33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95" name="Google Shape;3695;p8"/>
              <p:cNvSpPr/>
              <p:nvPr/>
            </p:nvSpPr>
            <p:spPr>
              <a:xfrm>
                <a:off x="2375990" y="1908469"/>
                <a:ext cx="53587" cy="127723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3661" extrusionOk="0">
                    <a:moveTo>
                      <a:pt x="1524" y="1"/>
                    </a:moveTo>
                    <a:cubicBezTo>
                      <a:pt x="1302" y="246"/>
                      <a:pt x="1135" y="546"/>
                      <a:pt x="1002" y="858"/>
                    </a:cubicBezTo>
                    <a:cubicBezTo>
                      <a:pt x="868" y="1158"/>
                      <a:pt x="790" y="1481"/>
                      <a:pt x="701" y="1803"/>
                    </a:cubicBezTo>
                    <a:cubicBezTo>
                      <a:pt x="612" y="2126"/>
                      <a:pt x="523" y="2448"/>
                      <a:pt x="412" y="2759"/>
                    </a:cubicBezTo>
                    <a:cubicBezTo>
                      <a:pt x="312" y="3071"/>
                      <a:pt x="179" y="3371"/>
                      <a:pt x="1" y="3661"/>
                    </a:cubicBezTo>
                    <a:lnTo>
                      <a:pt x="11" y="3661"/>
                    </a:lnTo>
                    <a:cubicBezTo>
                      <a:pt x="201" y="3382"/>
                      <a:pt x="345" y="3082"/>
                      <a:pt x="468" y="2771"/>
                    </a:cubicBezTo>
                    <a:cubicBezTo>
                      <a:pt x="590" y="2459"/>
                      <a:pt x="690" y="2148"/>
                      <a:pt x="790" y="1825"/>
                    </a:cubicBezTo>
                    <a:cubicBezTo>
                      <a:pt x="891" y="1514"/>
                      <a:pt x="990" y="1202"/>
                      <a:pt x="1113" y="891"/>
                    </a:cubicBezTo>
                    <a:cubicBezTo>
                      <a:pt x="1224" y="591"/>
                      <a:pt x="1358" y="290"/>
                      <a:pt x="153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96" name="Google Shape;3696;p8"/>
              <p:cNvSpPr/>
              <p:nvPr/>
            </p:nvSpPr>
            <p:spPr>
              <a:xfrm>
                <a:off x="2380247" y="1911993"/>
                <a:ext cx="94720" cy="136619"/>
              </a:xfrm>
              <a:custGeom>
                <a:avLst/>
                <a:gdLst/>
                <a:ahLst/>
                <a:cxnLst/>
                <a:rect l="l" t="t" r="r" b="b"/>
                <a:pathLst>
                  <a:path w="2715" h="3916" extrusionOk="0">
                    <a:moveTo>
                      <a:pt x="2704" y="1"/>
                    </a:moveTo>
                    <a:cubicBezTo>
                      <a:pt x="2437" y="300"/>
                      <a:pt x="2103" y="512"/>
                      <a:pt x="1803" y="790"/>
                    </a:cubicBezTo>
                    <a:cubicBezTo>
                      <a:pt x="1503" y="1068"/>
                      <a:pt x="1280" y="1413"/>
                      <a:pt x="1080" y="1768"/>
                    </a:cubicBezTo>
                    <a:cubicBezTo>
                      <a:pt x="890" y="2114"/>
                      <a:pt x="713" y="2480"/>
                      <a:pt x="535" y="2836"/>
                    </a:cubicBezTo>
                    <a:lnTo>
                      <a:pt x="1" y="3904"/>
                    </a:lnTo>
                    <a:lnTo>
                      <a:pt x="23" y="3916"/>
                    </a:lnTo>
                    <a:lnTo>
                      <a:pt x="601" y="2870"/>
                    </a:lnTo>
                    <a:cubicBezTo>
                      <a:pt x="802" y="2525"/>
                      <a:pt x="991" y="2169"/>
                      <a:pt x="1191" y="1825"/>
                    </a:cubicBezTo>
                    <a:cubicBezTo>
                      <a:pt x="1402" y="1491"/>
                      <a:pt x="1636" y="1179"/>
                      <a:pt x="1914" y="901"/>
                    </a:cubicBezTo>
                    <a:cubicBezTo>
                      <a:pt x="2047" y="767"/>
                      <a:pt x="2203" y="634"/>
                      <a:pt x="2348" y="490"/>
                    </a:cubicBezTo>
                    <a:cubicBezTo>
                      <a:pt x="2415" y="412"/>
                      <a:pt x="2481" y="345"/>
                      <a:pt x="2548" y="267"/>
                    </a:cubicBezTo>
                    <a:cubicBezTo>
                      <a:pt x="2615" y="189"/>
                      <a:pt x="2670" y="100"/>
                      <a:pt x="2715" y="11"/>
                    </a:cubicBezTo>
                    <a:lnTo>
                      <a:pt x="2704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97" name="Google Shape;3697;p8"/>
              <p:cNvSpPr/>
              <p:nvPr/>
            </p:nvSpPr>
            <p:spPr>
              <a:xfrm>
                <a:off x="2387225" y="1931007"/>
                <a:ext cx="116873" cy="117187"/>
              </a:xfrm>
              <a:custGeom>
                <a:avLst/>
                <a:gdLst/>
                <a:ahLst/>
                <a:cxnLst/>
                <a:rect l="l" t="t" r="r" b="b"/>
                <a:pathLst>
                  <a:path w="3350" h="3359" extrusionOk="0">
                    <a:moveTo>
                      <a:pt x="3338" y="0"/>
                    </a:moveTo>
                    <a:cubicBezTo>
                      <a:pt x="2993" y="178"/>
                      <a:pt x="2648" y="400"/>
                      <a:pt x="2337" y="657"/>
                    </a:cubicBezTo>
                    <a:cubicBezTo>
                      <a:pt x="2025" y="901"/>
                      <a:pt x="1736" y="1191"/>
                      <a:pt x="1481" y="1502"/>
                    </a:cubicBezTo>
                    <a:cubicBezTo>
                      <a:pt x="1347" y="1646"/>
                      <a:pt x="1224" y="1813"/>
                      <a:pt x="1113" y="1980"/>
                    </a:cubicBezTo>
                    <a:lnTo>
                      <a:pt x="947" y="2224"/>
                    </a:lnTo>
                    <a:cubicBezTo>
                      <a:pt x="891" y="2313"/>
                      <a:pt x="836" y="2392"/>
                      <a:pt x="779" y="2469"/>
                    </a:cubicBezTo>
                    <a:cubicBezTo>
                      <a:pt x="569" y="2803"/>
                      <a:pt x="335" y="3114"/>
                      <a:pt x="1" y="3348"/>
                    </a:cubicBezTo>
                    <a:lnTo>
                      <a:pt x="12" y="3359"/>
                    </a:lnTo>
                    <a:cubicBezTo>
                      <a:pt x="201" y="3292"/>
                      <a:pt x="368" y="3170"/>
                      <a:pt x="524" y="3037"/>
                    </a:cubicBezTo>
                    <a:cubicBezTo>
                      <a:pt x="680" y="2892"/>
                      <a:pt x="802" y="2736"/>
                      <a:pt x="924" y="2570"/>
                    </a:cubicBezTo>
                    <a:cubicBezTo>
                      <a:pt x="1158" y="2247"/>
                      <a:pt x="1347" y="1891"/>
                      <a:pt x="1592" y="1579"/>
                    </a:cubicBezTo>
                    <a:cubicBezTo>
                      <a:pt x="1825" y="1268"/>
                      <a:pt x="2103" y="979"/>
                      <a:pt x="2393" y="723"/>
                    </a:cubicBezTo>
                    <a:cubicBezTo>
                      <a:pt x="2692" y="457"/>
                      <a:pt x="3015" y="222"/>
                      <a:pt x="3349" y="12"/>
                    </a:cubicBezTo>
                    <a:lnTo>
                      <a:pt x="3338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98" name="Google Shape;3698;p8"/>
              <p:cNvSpPr/>
              <p:nvPr/>
            </p:nvSpPr>
            <p:spPr>
              <a:xfrm>
                <a:off x="2395388" y="1963977"/>
                <a:ext cx="104418" cy="91231"/>
              </a:xfrm>
              <a:custGeom>
                <a:avLst/>
                <a:gdLst/>
                <a:ahLst/>
                <a:cxnLst/>
                <a:rect l="l" t="t" r="r" b="b"/>
                <a:pathLst>
                  <a:path w="2993" h="2615" extrusionOk="0">
                    <a:moveTo>
                      <a:pt x="2982" y="1"/>
                    </a:moveTo>
                    <a:cubicBezTo>
                      <a:pt x="2759" y="256"/>
                      <a:pt x="2537" y="501"/>
                      <a:pt x="2292" y="723"/>
                    </a:cubicBezTo>
                    <a:cubicBezTo>
                      <a:pt x="2058" y="957"/>
                      <a:pt x="1813" y="1180"/>
                      <a:pt x="1546" y="1380"/>
                    </a:cubicBezTo>
                    <a:cubicBezTo>
                      <a:pt x="1425" y="1480"/>
                      <a:pt x="1280" y="1580"/>
                      <a:pt x="1146" y="1669"/>
                    </a:cubicBezTo>
                    <a:cubicBezTo>
                      <a:pt x="1002" y="1758"/>
                      <a:pt x="857" y="1847"/>
                      <a:pt x="723" y="1925"/>
                    </a:cubicBezTo>
                    <a:cubicBezTo>
                      <a:pt x="579" y="2014"/>
                      <a:pt x="434" y="2114"/>
                      <a:pt x="312" y="2225"/>
                    </a:cubicBezTo>
                    <a:cubicBezTo>
                      <a:pt x="179" y="2337"/>
                      <a:pt x="68" y="2458"/>
                      <a:pt x="1" y="2614"/>
                    </a:cubicBezTo>
                    <a:lnTo>
                      <a:pt x="12" y="2614"/>
                    </a:lnTo>
                    <a:cubicBezTo>
                      <a:pt x="90" y="2470"/>
                      <a:pt x="201" y="2347"/>
                      <a:pt x="335" y="2248"/>
                    </a:cubicBezTo>
                    <a:cubicBezTo>
                      <a:pt x="456" y="2147"/>
                      <a:pt x="602" y="2058"/>
                      <a:pt x="746" y="1981"/>
                    </a:cubicBezTo>
                    <a:cubicBezTo>
                      <a:pt x="891" y="1892"/>
                      <a:pt x="1035" y="1813"/>
                      <a:pt x="1180" y="1736"/>
                    </a:cubicBezTo>
                    <a:cubicBezTo>
                      <a:pt x="1324" y="1647"/>
                      <a:pt x="1469" y="1558"/>
                      <a:pt x="1603" y="1457"/>
                    </a:cubicBezTo>
                    <a:cubicBezTo>
                      <a:pt x="1880" y="1257"/>
                      <a:pt x="2147" y="1046"/>
                      <a:pt x="2381" y="812"/>
                    </a:cubicBezTo>
                    <a:cubicBezTo>
                      <a:pt x="2604" y="568"/>
                      <a:pt x="2814" y="301"/>
                      <a:pt x="2992" y="12"/>
                    </a:cubicBezTo>
                    <a:lnTo>
                      <a:pt x="2982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99" name="Google Shape;3699;p8"/>
              <p:cNvSpPr/>
              <p:nvPr/>
            </p:nvSpPr>
            <p:spPr>
              <a:xfrm>
                <a:off x="2238251" y="2069130"/>
                <a:ext cx="168053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6531" extrusionOk="0">
                    <a:moveTo>
                      <a:pt x="3193" y="1"/>
                    </a:moveTo>
                    <a:cubicBezTo>
                      <a:pt x="3193" y="1"/>
                      <a:pt x="2837" y="524"/>
                      <a:pt x="2336" y="1013"/>
                    </a:cubicBezTo>
                    <a:cubicBezTo>
                      <a:pt x="1846" y="1491"/>
                      <a:pt x="934" y="2392"/>
                      <a:pt x="667" y="2848"/>
                    </a:cubicBezTo>
                    <a:cubicBezTo>
                      <a:pt x="390" y="3315"/>
                      <a:pt x="34" y="4249"/>
                      <a:pt x="12" y="4672"/>
                    </a:cubicBezTo>
                    <a:cubicBezTo>
                      <a:pt x="0" y="5095"/>
                      <a:pt x="178" y="5206"/>
                      <a:pt x="434" y="5473"/>
                    </a:cubicBezTo>
                    <a:cubicBezTo>
                      <a:pt x="701" y="5751"/>
                      <a:pt x="957" y="5885"/>
                      <a:pt x="1312" y="5984"/>
                    </a:cubicBezTo>
                    <a:cubicBezTo>
                      <a:pt x="1658" y="6085"/>
                      <a:pt x="3047" y="6196"/>
                      <a:pt x="3403" y="6362"/>
                    </a:cubicBezTo>
                    <a:cubicBezTo>
                      <a:pt x="3647" y="6473"/>
                      <a:pt x="3929" y="6530"/>
                      <a:pt x="4149" y="6530"/>
                    </a:cubicBezTo>
                    <a:cubicBezTo>
                      <a:pt x="4262" y="6530"/>
                      <a:pt x="4359" y="6515"/>
                      <a:pt x="4427" y="6485"/>
                    </a:cubicBezTo>
                    <a:cubicBezTo>
                      <a:pt x="4638" y="6396"/>
                      <a:pt x="4816" y="6296"/>
                      <a:pt x="4760" y="6051"/>
                    </a:cubicBezTo>
                    <a:cubicBezTo>
                      <a:pt x="4705" y="5806"/>
                      <a:pt x="4649" y="4583"/>
                      <a:pt x="4371" y="4194"/>
                    </a:cubicBezTo>
                    <a:cubicBezTo>
                      <a:pt x="4093" y="3794"/>
                      <a:pt x="3982" y="3181"/>
                      <a:pt x="4004" y="2926"/>
                    </a:cubicBezTo>
                    <a:cubicBezTo>
                      <a:pt x="4026" y="2670"/>
                      <a:pt x="3982" y="2181"/>
                      <a:pt x="4071" y="1614"/>
                    </a:cubicBezTo>
                    <a:cubicBezTo>
                      <a:pt x="4149" y="1058"/>
                      <a:pt x="4082" y="312"/>
                      <a:pt x="4082" y="312"/>
                    </a:cubicBezTo>
                    <a:lnTo>
                      <a:pt x="3193" y="1"/>
                    </a:ln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00" name="Google Shape;3700;p8"/>
              <p:cNvSpPr/>
              <p:nvPr/>
            </p:nvSpPr>
            <p:spPr>
              <a:xfrm>
                <a:off x="2340300" y="2071468"/>
                <a:ext cx="66007" cy="225478"/>
              </a:xfrm>
              <a:custGeom>
                <a:avLst/>
                <a:gdLst/>
                <a:ahLst/>
                <a:cxnLst/>
                <a:rect l="l" t="t" r="r" b="b"/>
                <a:pathLst>
                  <a:path w="1892" h="6463" extrusionOk="0">
                    <a:moveTo>
                      <a:pt x="478" y="0"/>
                    </a:moveTo>
                    <a:cubicBezTo>
                      <a:pt x="468" y="89"/>
                      <a:pt x="468" y="168"/>
                      <a:pt x="468" y="257"/>
                    </a:cubicBezTo>
                    <a:cubicBezTo>
                      <a:pt x="445" y="712"/>
                      <a:pt x="323" y="1146"/>
                      <a:pt x="211" y="1580"/>
                    </a:cubicBezTo>
                    <a:cubicBezTo>
                      <a:pt x="112" y="1969"/>
                      <a:pt x="1" y="2348"/>
                      <a:pt x="1" y="2748"/>
                    </a:cubicBezTo>
                    <a:cubicBezTo>
                      <a:pt x="1" y="2959"/>
                      <a:pt x="34" y="3171"/>
                      <a:pt x="56" y="3371"/>
                    </a:cubicBezTo>
                    <a:cubicBezTo>
                      <a:pt x="78" y="3571"/>
                      <a:pt x="90" y="3771"/>
                      <a:pt x="145" y="3949"/>
                    </a:cubicBezTo>
                    <a:cubicBezTo>
                      <a:pt x="201" y="4093"/>
                      <a:pt x="278" y="4227"/>
                      <a:pt x="379" y="4338"/>
                    </a:cubicBezTo>
                    <a:cubicBezTo>
                      <a:pt x="434" y="4416"/>
                      <a:pt x="523" y="4461"/>
                      <a:pt x="590" y="4527"/>
                    </a:cubicBezTo>
                    <a:cubicBezTo>
                      <a:pt x="701" y="4661"/>
                      <a:pt x="812" y="4817"/>
                      <a:pt x="923" y="4939"/>
                    </a:cubicBezTo>
                    <a:cubicBezTo>
                      <a:pt x="1034" y="5072"/>
                      <a:pt x="1057" y="5239"/>
                      <a:pt x="1113" y="5395"/>
                    </a:cubicBezTo>
                    <a:cubicBezTo>
                      <a:pt x="1168" y="5528"/>
                      <a:pt x="1101" y="5640"/>
                      <a:pt x="1068" y="5773"/>
                    </a:cubicBezTo>
                    <a:cubicBezTo>
                      <a:pt x="1024" y="5973"/>
                      <a:pt x="979" y="6140"/>
                      <a:pt x="1091" y="6329"/>
                    </a:cubicBezTo>
                    <a:cubicBezTo>
                      <a:pt x="1123" y="6384"/>
                      <a:pt x="1157" y="6418"/>
                      <a:pt x="1202" y="6463"/>
                    </a:cubicBezTo>
                    <a:cubicBezTo>
                      <a:pt x="1324" y="6463"/>
                      <a:pt x="1424" y="6451"/>
                      <a:pt x="1502" y="6418"/>
                    </a:cubicBezTo>
                    <a:cubicBezTo>
                      <a:pt x="1713" y="6329"/>
                      <a:pt x="1891" y="6229"/>
                      <a:pt x="1835" y="5984"/>
                    </a:cubicBezTo>
                    <a:cubicBezTo>
                      <a:pt x="1780" y="5739"/>
                      <a:pt x="1724" y="4516"/>
                      <a:pt x="1446" y="4127"/>
                    </a:cubicBezTo>
                    <a:cubicBezTo>
                      <a:pt x="1168" y="3727"/>
                      <a:pt x="1057" y="3114"/>
                      <a:pt x="1079" y="2859"/>
                    </a:cubicBezTo>
                    <a:cubicBezTo>
                      <a:pt x="1101" y="2603"/>
                      <a:pt x="1057" y="2114"/>
                      <a:pt x="1146" y="1547"/>
                    </a:cubicBezTo>
                    <a:cubicBezTo>
                      <a:pt x="1224" y="991"/>
                      <a:pt x="1157" y="245"/>
                      <a:pt x="1157" y="245"/>
                    </a:cubicBezTo>
                    <a:lnTo>
                      <a:pt x="478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01" name="Google Shape;3701;p8"/>
              <p:cNvSpPr/>
              <p:nvPr/>
            </p:nvSpPr>
            <p:spPr>
              <a:xfrm>
                <a:off x="2304993" y="2064490"/>
                <a:ext cx="55506" cy="82683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2370" extrusionOk="0">
                    <a:moveTo>
                      <a:pt x="1579" y="0"/>
                    </a:moveTo>
                    <a:cubicBezTo>
                      <a:pt x="1480" y="223"/>
                      <a:pt x="1335" y="412"/>
                      <a:pt x="1179" y="590"/>
                    </a:cubicBezTo>
                    <a:cubicBezTo>
                      <a:pt x="1023" y="779"/>
                      <a:pt x="857" y="946"/>
                      <a:pt x="690" y="1112"/>
                    </a:cubicBezTo>
                    <a:cubicBezTo>
                      <a:pt x="523" y="1290"/>
                      <a:pt x="356" y="1468"/>
                      <a:pt x="222" y="1680"/>
                    </a:cubicBezTo>
                    <a:cubicBezTo>
                      <a:pt x="101" y="1891"/>
                      <a:pt x="12" y="2125"/>
                      <a:pt x="0" y="2370"/>
                    </a:cubicBezTo>
                    <a:lnTo>
                      <a:pt x="12" y="2370"/>
                    </a:lnTo>
                    <a:cubicBezTo>
                      <a:pt x="78" y="2147"/>
                      <a:pt x="190" y="1935"/>
                      <a:pt x="323" y="1735"/>
                    </a:cubicBezTo>
                    <a:cubicBezTo>
                      <a:pt x="456" y="1547"/>
                      <a:pt x="601" y="1357"/>
                      <a:pt x="756" y="1179"/>
                    </a:cubicBezTo>
                    <a:cubicBezTo>
                      <a:pt x="912" y="1001"/>
                      <a:pt x="1079" y="823"/>
                      <a:pt x="1223" y="623"/>
                    </a:cubicBezTo>
                    <a:cubicBezTo>
                      <a:pt x="1368" y="434"/>
                      <a:pt x="1502" y="234"/>
                      <a:pt x="159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02" name="Google Shape;3702;p8"/>
              <p:cNvSpPr/>
              <p:nvPr/>
            </p:nvSpPr>
            <p:spPr>
              <a:xfrm>
                <a:off x="2299934" y="2066793"/>
                <a:ext cx="68728" cy="133166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3817" extrusionOk="0">
                    <a:moveTo>
                      <a:pt x="1947" y="1"/>
                    </a:moveTo>
                    <a:cubicBezTo>
                      <a:pt x="1825" y="334"/>
                      <a:pt x="1635" y="646"/>
                      <a:pt x="1425" y="935"/>
                    </a:cubicBezTo>
                    <a:cubicBezTo>
                      <a:pt x="1224" y="1224"/>
                      <a:pt x="990" y="1503"/>
                      <a:pt x="779" y="1803"/>
                    </a:cubicBezTo>
                    <a:cubicBezTo>
                      <a:pt x="668" y="1948"/>
                      <a:pt x="568" y="2092"/>
                      <a:pt x="468" y="2248"/>
                    </a:cubicBezTo>
                    <a:cubicBezTo>
                      <a:pt x="367" y="2403"/>
                      <a:pt x="290" y="2570"/>
                      <a:pt x="223" y="2737"/>
                    </a:cubicBezTo>
                    <a:cubicBezTo>
                      <a:pt x="90" y="3082"/>
                      <a:pt x="1" y="3449"/>
                      <a:pt x="1" y="3816"/>
                    </a:cubicBezTo>
                    <a:lnTo>
                      <a:pt x="12" y="3816"/>
                    </a:lnTo>
                    <a:cubicBezTo>
                      <a:pt x="112" y="3471"/>
                      <a:pt x="234" y="3127"/>
                      <a:pt x="379" y="2815"/>
                    </a:cubicBezTo>
                    <a:cubicBezTo>
                      <a:pt x="523" y="2492"/>
                      <a:pt x="690" y="2181"/>
                      <a:pt x="891" y="1881"/>
                    </a:cubicBezTo>
                    <a:cubicBezTo>
                      <a:pt x="1091" y="1580"/>
                      <a:pt x="1302" y="1291"/>
                      <a:pt x="1502" y="980"/>
                    </a:cubicBezTo>
                    <a:cubicBezTo>
                      <a:pt x="1691" y="680"/>
                      <a:pt x="1869" y="357"/>
                      <a:pt x="1969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03" name="Google Shape;3703;p8"/>
              <p:cNvSpPr/>
              <p:nvPr/>
            </p:nvSpPr>
            <p:spPr>
              <a:xfrm>
                <a:off x="2348429" y="2063688"/>
                <a:ext cx="27596" cy="134317"/>
              </a:xfrm>
              <a:custGeom>
                <a:avLst/>
                <a:gdLst/>
                <a:ahLst/>
                <a:cxnLst/>
                <a:rect l="l" t="t" r="r" b="b"/>
                <a:pathLst>
                  <a:path w="791" h="3850" extrusionOk="0">
                    <a:moveTo>
                      <a:pt x="757" y="1"/>
                    </a:moveTo>
                    <a:lnTo>
                      <a:pt x="757" y="1"/>
                    </a:lnTo>
                    <a:cubicBezTo>
                      <a:pt x="769" y="335"/>
                      <a:pt x="690" y="657"/>
                      <a:pt x="579" y="969"/>
                    </a:cubicBezTo>
                    <a:cubicBezTo>
                      <a:pt x="468" y="1280"/>
                      <a:pt x="334" y="1570"/>
                      <a:pt x="223" y="1881"/>
                    </a:cubicBezTo>
                    <a:cubicBezTo>
                      <a:pt x="112" y="2192"/>
                      <a:pt x="45" y="2526"/>
                      <a:pt x="23" y="2860"/>
                    </a:cubicBezTo>
                    <a:cubicBezTo>
                      <a:pt x="1" y="3182"/>
                      <a:pt x="12" y="3515"/>
                      <a:pt x="45" y="3849"/>
                    </a:cubicBezTo>
                    <a:lnTo>
                      <a:pt x="57" y="3849"/>
                    </a:lnTo>
                    <a:cubicBezTo>
                      <a:pt x="79" y="3515"/>
                      <a:pt x="79" y="3182"/>
                      <a:pt x="112" y="2860"/>
                    </a:cubicBezTo>
                    <a:cubicBezTo>
                      <a:pt x="146" y="2537"/>
                      <a:pt x="190" y="2215"/>
                      <a:pt x="290" y="1903"/>
                    </a:cubicBezTo>
                    <a:cubicBezTo>
                      <a:pt x="390" y="1592"/>
                      <a:pt x="524" y="1291"/>
                      <a:pt x="624" y="980"/>
                    </a:cubicBezTo>
                    <a:cubicBezTo>
                      <a:pt x="724" y="668"/>
                      <a:pt x="791" y="335"/>
                      <a:pt x="75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04" name="Google Shape;3704;p8"/>
              <p:cNvSpPr/>
              <p:nvPr/>
            </p:nvSpPr>
            <p:spPr>
              <a:xfrm>
                <a:off x="2365908" y="2062920"/>
                <a:ext cx="17479" cy="130828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750" extrusionOk="0">
                    <a:moveTo>
                      <a:pt x="456" y="1"/>
                    </a:moveTo>
                    <a:cubicBezTo>
                      <a:pt x="478" y="312"/>
                      <a:pt x="423" y="623"/>
                      <a:pt x="357" y="935"/>
                    </a:cubicBezTo>
                    <a:cubicBezTo>
                      <a:pt x="278" y="1236"/>
                      <a:pt x="189" y="1535"/>
                      <a:pt x="123" y="1847"/>
                    </a:cubicBezTo>
                    <a:cubicBezTo>
                      <a:pt x="56" y="2158"/>
                      <a:pt x="11" y="2481"/>
                      <a:pt x="11" y="2793"/>
                    </a:cubicBezTo>
                    <a:cubicBezTo>
                      <a:pt x="1" y="3115"/>
                      <a:pt x="34" y="3438"/>
                      <a:pt x="90" y="3749"/>
                    </a:cubicBezTo>
                    <a:lnTo>
                      <a:pt x="100" y="3738"/>
                    </a:lnTo>
                    <a:cubicBezTo>
                      <a:pt x="100" y="3426"/>
                      <a:pt x="100" y="3115"/>
                      <a:pt x="123" y="2803"/>
                    </a:cubicBezTo>
                    <a:cubicBezTo>
                      <a:pt x="134" y="2492"/>
                      <a:pt x="156" y="2181"/>
                      <a:pt x="212" y="1869"/>
                    </a:cubicBezTo>
                    <a:cubicBezTo>
                      <a:pt x="268" y="1558"/>
                      <a:pt x="345" y="1258"/>
                      <a:pt x="401" y="946"/>
                    </a:cubicBezTo>
                    <a:cubicBezTo>
                      <a:pt x="468" y="635"/>
                      <a:pt x="501" y="312"/>
                      <a:pt x="46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05" name="Google Shape;3705;p8"/>
              <p:cNvSpPr/>
              <p:nvPr/>
            </p:nvSpPr>
            <p:spPr>
              <a:xfrm>
                <a:off x="2338346" y="2013902"/>
                <a:ext cx="83486" cy="82195"/>
              </a:xfrm>
              <a:custGeom>
                <a:avLst/>
                <a:gdLst/>
                <a:ahLst/>
                <a:cxnLst/>
                <a:rect l="l" t="t" r="r" b="b"/>
                <a:pathLst>
                  <a:path w="2393" h="2356" extrusionOk="0">
                    <a:moveTo>
                      <a:pt x="1133" y="0"/>
                    </a:moveTo>
                    <a:cubicBezTo>
                      <a:pt x="1101" y="0"/>
                      <a:pt x="1071" y="10"/>
                      <a:pt x="1046" y="26"/>
                    </a:cubicBezTo>
                    <a:cubicBezTo>
                      <a:pt x="1035" y="26"/>
                      <a:pt x="1013" y="26"/>
                      <a:pt x="991" y="38"/>
                    </a:cubicBezTo>
                    <a:cubicBezTo>
                      <a:pt x="946" y="49"/>
                      <a:pt x="924" y="83"/>
                      <a:pt x="880" y="115"/>
                    </a:cubicBezTo>
                    <a:cubicBezTo>
                      <a:pt x="861" y="125"/>
                      <a:pt x="840" y="127"/>
                      <a:pt x="819" y="127"/>
                    </a:cubicBezTo>
                    <a:cubicBezTo>
                      <a:pt x="798" y="127"/>
                      <a:pt x="776" y="125"/>
                      <a:pt x="756" y="125"/>
                    </a:cubicBezTo>
                    <a:cubicBezTo>
                      <a:pt x="723" y="125"/>
                      <a:pt x="692" y="131"/>
                      <a:pt x="668" y="160"/>
                    </a:cubicBezTo>
                    <a:cubicBezTo>
                      <a:pt x="646" y="194"/>
                      <a:pt x="657" y="238"/>
                      <a:pt x="646" y="271"/>
                    </a:cubicBezTo>
                    <a:cubicBezTo>
                      <a:pt x="646" y="293"/>
                      <a:pt x="646" y="305"/>
                      <a:pt x="635" y="305"/>
                    </a:cubicBezTo>
                    <a:cubicBezTo>
                      <a:pt x="613" y="305"/>
                      <a:pt x="590" y="293"/>
                      <a:pt x="568" y="283"/>
                    </a:cubicBezTo>
                    <a:cubicBezTo>
                      <a:pt x="534" y="283"/>
                      <a:pt x="501" y="293"/>
                      <a:pt x="479" y="327"/>
                    </a:cubicBezTo>
                    <a:cubicBezTo>
                      <a:pt x="457" y="372"/>
                      <a:pt x="423" y="372"/>
                      <a:pt x="379" y="382"/>
                    </a:cubicBezTo>
                    <a:cubicBezTo>
                      <a:pt x="346" y="382"/>
                      <a:pt x="301" y="405"/>
                      <a:pt x="290" y="438"/>
                    </a:cubicBezTo>
                    <a:cubicBezTo>
                      <a:pt x="257" y="483"/>
                      <a:pt x="267" y="527"/>
                      <a:pt x="245" y="583"/>
                    </a:cubicBezTo>
                    <a:cubicBezTo>
                      <a:pt x="223" y="627"/>
                      <a:pt x="178" y="672"/>
                      <a:pt x="156" y="716"/>
                    </a:cubicBezTo>
                    <a:cubicBezTo>
                      <a:pt x="123" y="783"/>
                      <a:pt x="101" y="839"/>
                      <a:pt x="79" y="894"/>
                    </a:cubicBezTo>
                    <a:cubicBezTo>
                      <a:pt x="45" y="1005"/>
                      <a:pt x="1" y="1106"/>
                      <a:pt x="12" y="1217"/>
                    </a:cubicBezTo>
                    <a:cubicBezTo>
                      <a:pt x="12" y="1261"/>
                      <a:pt x="23" y="1317"/>
                      <a:pt x="23" y="1361"/>
                    </a:cubicBezTo>
                    <a:cubicBezTo>
                      <a:pt x="23" y="1406"/>
                      <a:pt x="34" y="1450"/>
                      <a:pt x="45" y="1495"/>
                    </a:cubicBezTo>
                    <a:cubicBezTo>
                      <a:pt x="57" y="1539"/>
                      <a:pt x="34" y="1573"/>
                      <a:pt x="34" y="1617"/>
                    </a:cubicBezTo>
                    <a:cubicBezTo>
                      <a:pt x="45" y="1662"/>
                      <a:pt x="79" y="1695"/>
                      <a:pt x="112" y="1717"/>
                    </a:cubicBezTo>
                    <a:cubicBezTo>
                      <a:pt x="146" y="1739"/>
                      <a:pt x="190" y="1739"/>
                      <a:pt x="190" y="1795"/>
                    </a:cubicBezTo>
                    <a:cubicBezTo>
                      <a:pt x="201" y="1840"/>
                      <a:pt x="201" y="1884"/>
                      <a:pt x="235" y="1929"/>
                    </a:cubicBezTo>
                    <a:cubicBezTo>
                      <a:pt x="279" y="2006"/>
                      <a:pt x="356" y="2051"/>
                      <a:pt x="445" y="2062"/>
                    </a:cubicBezTo>
                    <a:cubicBezTo>
                      <a:pt x="501" y="2062"/>
                      <a:pt x="524" y="2117"/>
                      <a:pt x="568" y="2151"/>
                    </a:cubicBezTo>
                    <a:cubicBezTo>
                      <a:pt x="601" y="2184"/>
                      <a:pt x="657" y="2218"/>
                      <a:pt x="702" y="2240"/>
                    </a:cubicBezTo>
                    <a:cubicBezTo>
                      <a:pt x="813" y="2285"/>
                      <a:pt x="924" y="2307"/>
                      <a:pt x="1035" y="2318"/>
                    </a:cubicBezTo>
                    <a:cubicBezTo>
                      <a:pt x="1102" y="2329"/>
                      <a:pt x="1157" y="2329"/>
                      <a:pt x="1213" y="2340"/>
                    </a:cubicBezTo>
                    <a:cubicBezTo>
                      <a:pt x="1252" y="2348"/>
                      <a:pt x="1292" y="2356"/>
                      <a:pt x="1331" y="2356"/>
                    </a:cubicBezTo>
                    <a:cubicBezTo>
                      <a:pt x="1348" y="2356"/>
                      <a:pt x="1364" y="2355"/>
                      <a:pt x="1380" y="2351"/>
                    </a:cubicBezTo>
                    <a:cubicBezTo>
                      <a:pt x="1424" y="2340"/>
                      <a:pt x="1469" y="2307"/>
                      <a:pt x="1513" y="2295"/>
                    </a:cubicBezTo>
                    <a:cubicBezTo>
                      <a:pt x="1547" y="2290"/>
                      <a:pt x="1577" y="2290"/>
                      <a:pt x="1606" y="2290"/>
                    </a:cubicBezTo>
                    <a:cubicBezTo>
                      <a:pt x="1636" y="2290"/>
                      <a:pt x="1664" y="2290"/>
                      <a:pt x="1691" y="2285"/>
                    </a:cubicBezTo>
                    <a:cubicBezTo>
                      <a:pt x="1736" y="2273"/>
                      <a:pt x="1769" y="2251"/>
                      <a:pt x="1802" y="2229"/>
                    </a:cubicBezTo>
                    <a:lnTo>
                      <a:pt x="1836" y="2162"/>
                    </a:lnTo>
                    <a:cubicBezTo>
                      <a:pt x="1847" y="2129"/>
                      <a:pt x="1847" y="2129"/>
                      <a:pt x="1881" y="2129"/>
                    </a:cubicBezTo>
                    <a:cubicBezTo>
                      <a:pt x="1892" y="2131"/>
                      <a:pt x="1903" y="2132"/>
                      <a:pt x="1913" y="2132"/>
                    </a:cubicBezTo>
                    <a:cubicBezTo>
                      <a:pt x="2009" y="2132"/>
                      <a:pt x="2039" y="2042"/>
                      <a:pt x="2069" y="1962"/>
                    </a:cubicBezTo>
                    <a:cubicBezTo>
                      <a:pt x="2103" y="1850"/>
                      <a:pt x="2214" y="1795"/>
                      <a:pt x="2259" y="1695"/>
                    </a:cubicBezTo>
                    <a:cubicBezTo>
                      <a:pt x="2259" y="1673"/>
                      <a:pt x="2269" y="1640"/>
                      <a:pt x="2269" y="1617"/>
                    </a:cubicBezTo>
                    <a:cubicBezTo>
                      <a:pt x="2259" y="1595"/>
                      <a:pt x="2247" y="1573"/>
                      <a:pt x="2259" y="1539"/>
                    </a:cubicBezTo>
                    <a:cubicBezTo>
                      <a:pt x="2269" y="1495"/>
                      <a:pt x="2336" y="1462"/>
                      <a:pt x="2358" y="1406"/>
                    </a:cubicBezTo>
                    <a:cubicBezTo>
                      <a:pt x="2392" y="1339"/>
                      <a:pt x="2358" y="1261"/>
                      <a:pt x="2314" y="1195"/>
                    </a:cubicBezTo>
                    <a:cubicBezTo>
                      <a:pt x="2303" y="1183"/>
                      <a:pt x="2292" y="1161"/>
                      <a:pt x="2303" y="1150"/>
                    </a:cubicBezTo>
                    <a:cubicBezTo>
                      <a:pt x="2314" y="1116"/>
                      <a:pt x="2325" y="1072"/>
                      <a:pt x="2314" y="1039"/>
                    </a:cubicBezTo>
                    <a:cubicBezTo>
                      <a:pt x="2303" y="1005"/>
                      <a:pt x="2292" y="983"/>
                      <a:pt x="2269" y="961"/>
                    </a:cubicBezTo>
                    <a:cubicBezTo>
                      <a:pt x="2259" y="950"/>
                      <a:pt x="2214" y="916"/>
                      <a:pt x="2203" y="906"/>
                    </a:cubicBezTo>
                    <a:cubicBezTo>
                      <a:pt x="2203" y="894"/>
                      <a:pt x="2225" y="872"/>
                      <a:pt x="2225" y="861"/>
                    </a:cubicBezTo>
                    <a:cubicBezTo>
                      <a:pt x="2225" y="849"/>
                      <a:pt x="2237" y="839"/>
                      <a:pt x="2237" y="817"/>
                    </a:cubicBezTo>
                    <a:cubicBezTo>
                      <a:pt x="2237" y="783"/>
                      <a:pt x="2225" y="750"/>
                      <a:pt x="2214" y="728"/>
                    </a:cubicBezTo>
                    <a:cubicBezTo>
                      <a:pt x="2203" y="705"/>
                      <a:pt x="2180" y="672"/>
                      <a:pt x="2158" y="661"/>
                    </a:cubicBezTo>
                    <a:cubicBezTo>
                      <a:pt x="2148" y="649"/>
                      <a:pt x="2047" y="594"/>
                      <a:pt x="2081" y="583"/>
                    </a:cubicBezTo>
                    <a:cubicBezTo>
                      <a:pt x="2103" y="572"/>
                      <a:pt x="2103" y="560"/>
                      <a:pt x="2091" y="538"/>
                    </a:cubicBezTo>
                    <a:cubicBezTo>
                      <a:pt x="2081" y="505"/>
                      <a:pt x="2047" y="483"/>
                      <a:pt x="2014" y="461"/>
                    </a:cubicBezTo>
                    <a:cubicBezTo>
                      <a:pt x="1992" y="461"/>
                      <a:pt x="1970" y="461"/>
                      <a:pt x="1947" y="449"/>
                    </a:cubicBezTo>
                    <a:cubicBezTo>
                      <a:pt x="1925" y="427"/>
                      <a:pt x="1925" y="394"/>
                      <a:pt x="1903" y="372"/>
                    </a:cubicBezTo>
                    <a:cubicBezTo>
                      <a:pt x="1881" y="327"/>
                      <a:pt x="1836" y="305"/>
                      <a:pt x="1792" y="305"/>
                    </a:cubicBezTo>
                    <a:cubicBezTo>
                      <a:pt x="1747" y="293"/>
                      <a:pt x="1713" y="293"/>
                      <a:pt x="1669" y="283"/>
                    </a:cubicBezTo>
                    <a:cubicBezTo>
                      <a:pt x="1658" y="271"/>
                      <a:pt x="1647" y="249"/>
                      <a:pt x="1647" y="227"/>
                    </a:cubicBezTo>
                    <a:cubicBezTo>
                      <a:pt x="1647" y="194"/>
                      <a:pt x="1614" y="149"/>
                      <a:pt x="1591" y="138"/>
                    </a:cubicBezTo>
                    <a:cubicBezTo>
                      <a:pt x="1568" y="126"/>
                      <a:pt x="1546" y="121"/>
                      <a:pt x="1526" y="121"/>
                    </a:cubicBezTo>
                    <a:cubicBezTo>
                      <a:pt x="1487" y="121"/>
                      <a:pt x="1453" y="138"/>
                      <a:pt x="1424" y="160"/>
                    </a:cubicBezTo>
                    <a:cubicBezTo>
                      <a:pt x="1424" y="127"/>
                      <a:pt x="1391" y="105"/>
                      <a:pt x="1369" y="105"/>
                    </a:cubicBezTo>
                    <a:cubicBezTo>
                      <a:pt x="1325" y="105"/>
                      <a:pt x="1291" y="60"/>
                      <a:pt x="1258" y="38"/>
                    </a:cubicBezTo>
                    <a:cubicBezTo>
                      <a:pt x="1236" y="16"/>
                      <a:pt x="1202" y="4"/>
                      <a:pt x="1169" y="4"/>
                    </a:cubicBezTo>
                    <a:cubicBezTo>
                      <a:pt x="1157" y="1"/>
                      <a:pt x="1145" y="0"/>
                      <a:pt x="1133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06" name="Google Shape;3706;p8"/>
              <p:cNvSpPr/>
              <p:nvPr/>
            </p:nvSpPr>
            <p:spPr>
              <a:xfrm>
                <a:off x="2338346" y="2039266"/>
                <a:ext cx="76090" cy="56832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1629" extrusionOk="0">
                    <a:moveTo>
                      <a:pt x="156" y="1"/>
                    </a:moveTo>
                    <a:lnTo>
                      <a:pt x="156" y="1"/>
                    </a:lnTo>
                    <a:cubicBezTo>
                      <a:pt x="123" y="56"/>
                      <a:pt x="101" y="112"/>
                      <a:pt x="79" y="167"/>
                    </a:cubicBezTo>
                    <a:cubicBezTo>
                      <a:pt x="45" y="278"/>
                      <a:pt x="1" y="379"/>
                      <a:pt x="12" y="490"/>
                    </a:cubicBezTo>
                    <a:cubicBezTo>
                      <a:pt x="12" y="534"/>
                      <a:pt x="23" y="590"/>
                      <a:pt x="23" y="634"/>
                    </a:cubicBezTo>
                    <a:cubicBezTo>
                      <a:pt x="23" y="679"/>
                      <a:pt x="34" y="723"/>
                      <a:pt x="45" y="768"/>
                    </a:cubicBezTo>
                    <a:cubicBezTo>
                      <a:pt x="57" y="812"/>
                      <a:pt x="34" y="846"/>
                      <a:pt x="34" y="890"/>
                    </a:cubicBezTo>
                    <a:cubicBezTo>
                      <a:pt x="45" y="935"/>
                      <a:pt x="79" y="968"/>
                      <a:pt x="112" y="990"/>
                    </a:cubicBezTo>
                    <a:cubicBezTo>
                      <a:pt x="146" y="1012"/>
                      <a:pt x="190" y="1012"/>
                      <a:pt x="190" y="1068"/>
                    </a:cubicBezTo>
                    <a:cubicBezTo>
                      <a:pt x="201" y="1113"/>
                      <a:pt x="201" y="1157"/>
                      <a:pt x="235" y="1202"/>
                    </a:cubicBezTo>
                    <a:cubicBezTo>
                      <a:pt x="279" y="1279"/>
                      <a:pt x="356" y="1324"/>
                      <a:pt x="445" y="1335"/>
                    </a:cubicBezTo>
                    <a:cubicBezTo>
                      <a:pt x="501" y="1335"/>
                      <a:pt x="524" y="1390"/>
                      <a:pt x="568" y="1424"/>
                    </a:cubicBezTo>
                    <a:cubicBezTo>
                      <a:pt x="601" y="1457"/>
                      <a:pt x="657" y="1491"/>
                      <a:pt x="702" y="1513"/>
                    </a:cubicBezTo>
                    <a:cubicBezTo>
                      <a:pt x="813" y="1558"/>
                      <a:pt x="924" y="1580"/>
                      <a:pt x="1035" y="1591"/>
                    </a:cubicBezTo>
                    <a:cubicBezTo>
                      <a:pt x="1102" y="1602"/>
                      <a:pt x="1157" y="1602"/>
                      <a:pt x="1213" y="1613"/>
                    </a:cubicBezTo>
                    <a:cubicBezTo>
                      <a:pt x="1252" y="1621"/>
                      <a:pt x="1292" y="1629"/>
                      <a:pt x="1331" y="1629"/>
                    </a:cubicBezTo>
                    <a:cubicBezTo>
                      <a:pt x="1348" y="1629"/>
                      <a:pt x="1364" y="1628"/>
                      <a:pt x="1380" y="1624"/>
                    </a:cubicBezTo>
                    <a:cubicBezTo>
                      <a:pt x="1424" y="1613"/>
                      <a:pt x="1469" y="1580"/>
                      <a:pt x="1513" y="1568"/>
                    </a:cubicBezTo>
                    <a:cubicBezTo>
                      <a:pt x="1547" y="1563"/>
                      <a:pt x="1577" y="1563"/>
                      <a:pt x="1606" y="1563"/>
                    </a:cubicBezTo>
                    <a:cubicBezTo>
                      <a:pt x="1636" y="1563"/>
                      <a:pt x="1664" y="1563"/>
                      <a:pt x="1691" y="1558"/>
                    </a:cubicBezTo>
                    <a:cubicBezTo>
                      <a:pt x="1736" y="1546"/>
                      <a:pt x="1769" y="1524"/>
                      <a:pt x="1802" y="1502"/>
                    </a:cubicBezTo>
                    <a:lnTo>
                      <a:pt x="1836" y="1435"/>
                    </a:lnTo>
                    <a:cubicBezTo>
                      <a:pt x="1847" y="1402"/>
                      <a:pt x="1847" y="1402"/>
                      <a:pt x="1881" y="1402"/>
                    </a:cubicBezTo>
                    <a:cubicBezTo>
                      <a:pt x="1892" y="1404"/>
                      <a:pt x="1903" y="1405"/>
                      <a:pt x="1913" y="1405"/>
                    </a:cubicBezTo>
                    <a:cubicBezTo>
                      <a:pt x="2009" y="1405"/>
                      <a:pt x="2039" y="1315"/>
                      <a:pt x="2069" y="1235"/>
                    </a:cubicBezTo>
                    <a:cubicBezTo>
                      <a:pt x="2081" y="1168"/>
                      <a:pt x="2136" y="1123"/>
                      <a:pt x="2180" y="1068"/>
                    </a:cubicBezTo>
                    <a:cubicBezTo>
                      <a:pt x="2170" y="1068"/>
                      <a:pt x="2158" y="1068"/>
                      <a:pt x="2136" y="1079"/>
                    </a:cubicBezTo>
                    <a:cubicBezTo>
                      <a:pt x="2081" y="1091"/>
                      <a:pt x="2059" y="1135"/>
                      <a:pt x="2014" y="1146"/>
                    </a:cubicBezTo>
                    <a:cubicBezTo>
                      <a:pt x="1980" y="1146"/>
                      <a:pt x="1970" y="1135"/>
                      <a:pt x="1947" y="1123"/>
                    </a:cubicBezTo>
                    <a:cubicBezTo>
                      <a:pt x="1932" y="1120"/>
                      <a:pt x="1917" y="1118"/>
                      <a:pt x="1902" y="1118"/>
                    </a:cubicBezTo>
                    <a:cubicBezTo>
                      <a:pt x="1832" y="1118"/>
                      <a:pt x="1772" y="1159"/>
                      <a:pt x="1736" y="1224"/>
                    </a:cubicBezTo>
                    <a:cubicBezTo>
                      <a:pt x="1725" y="1202"/>
                      <a:pt x="1703" y="1180"/>
                      <a:pt x="1680" y="1168"/>
                    </a:cubicBezTo>
                    <a:cubicBezTo>
                      <a:pt x="1674" y="1167"/>
                      <a:pt x="1669" y="1166"/>
                      <a:pt x="1663" y="1166"/>
                    </a:cubicBezTo>
                    <a:cubicBezTo>
                      <a:pt x="1623" y="1166"/>
                      <a:pt x="1595" y="1192"/>
                      <a:pt x="1562" y="1192"/>
                    </a:cubicBezTo>
                    <a:cubicBezTo>
                      <a:pt x="1557" y="1192"/>
                      <a:pt x="1552" y="1192"/>
                      <a:pt x="1547" y="1190"/>
                    </a:cubicBezTo>
                    <a:cubicBezTo>
                      <a:pt x="1525" y="1190"/>
                      <a:pt x="1513" y="1157"/>
                      <a:pt x="1491" y="1146"/>
                    </a:cubicBezTo>
                    <a:cubicBezTo>
                      <a:pt x="1482" y="1143"/>
                      <a:pt x="1474" y="1142"/>
                      <a:pt x="1466" y="1142"/>
                    </a:cubicBezTo>
                    <a:cubicBezTo>
                      <a:pt x="1445" y="1142"/>
                      <a:pt x="1427" y="1152"/>
                      <a:pt x="1402" y="1168"/>
                    </a:cubicBezTo>
                    <a:cubicBezTo>
                      <a:pt x="1375" y="1194"/>
                      <a:pt x="1353" y="1217"/>
                      <a:pt x="1328" y="1217"/>
                    </a:cubicBezTo>
                    <a:cubicBezTo>
                      <a:pt x="1310" y="1217"/>
                      <a:pt x="1291" y="1207"/>
                      <a:pt x="1268" y="1180"/>
                    </a:cubicBezTo>
                    <a:cubicBezTo>
                      <a:pt x="1268" y="1180"/>
                      <a:pt x="1280" y="1168"/>
                      <a:pt x="1268" y="1157"/>
                    </a:cubicBezTo>
                    <a:cubicBezTo>
                      <a:pt x="1268" y="1146"/>
                      <a:pt x="1246" y="1146"/>
                      <a:pt x="1236" y="1135"/>
                    </a:cubicBezTo>
                    <a:cubicBezTo>
                      <a:pt x="1213" y="1123"/>
                      <a:pt x="1191" y="1113"/>
                      <a:pt x="1169" y="1091"/>
                    </a:cubicBezTo>
                    <a:cubicBezTo>
                      <a:pt x="1215" y="1025"/>
                      <a:pt x="1106" y="999"/>
                      <a:pt x="1043" y="999"/>
                    </a:cubicBezTo>
                    <a:cubicBezTo>
                      <a:pt x="1031" y="999"/>
                      <a:pt x="1020" y="1000"/>
                      <a:pt x="1013" y="1002"/>
                    </a:cubicBezTo>
                    <a:cubicBezTo>
                      <a:pt x="979" y="1012"/>
                      <a:pt x="924" y="1057"/>
                      <a:pt x="902" y="1057"/>
                    </a:cubicBezTo>
                    <a:cubicBezTo>
                      <a:pt x="880" y="1046"/>
                      <a:pt x="868" y="1035"/>
                      <a:pt x="880" y="1012"/>
                    </a:cubicBezTo>
                    <a:cubicBezTo>
                      <a:pt x="857" y="979"/>
                      <a:pt x="824" y="979"/>
                      <a:pt x="779" y="957"/>
                    </a:cubicBezTo>
                    <a:cubicBezTo>
                      <a:pt x="746" y="946"/>
                      <a:pt x="735" y="923"/>
                      <a:pt x="712" y="890"/>
                    </a:cubicBezTo>
                    <a:cubicBezTo>
                      <a:pt x="691" y="872"/>
                      <a:pt x="676" y="866"/>
                      <a:pt x="663" y="866"/>
                    </a:cubicBezTo>
                    <a:cubicBezTo>
                      <a:pt x="629" y="866"/>
                      <a:pt x="614" y="913"/>
                      <a:pt x="557" y="913"/>
                    </a:cubicBezTo>
                    <a:cubicBezTo>
                      <a:pt x="534" y="913"/>
                      <a:pt x="501" y="913"/>
                      <a:pt x="490" y="879"/>
                    </a:cubicBezTo>
                    <a:cubicBezTo>
                      <a:pt x="468" y="857"/>
                      <a:pt x="490" y="846"/>
                      <a:pt x="490" y="824"/>
                    </a:cubicBezTo>
                    <a:cubicBezTo>
                      <a:pt x="479" y="779"/>
                      <a:pt x="457" y="779"/>
                      <a:pt x="435" y="745"/>
                    </a:cubicBezTo>
                    <a:cubicBezTo>
                      <a:pt x="412" y="712"/>
                      <a:pt x="412" y="656"/>
                      <a:pt x="390" y="623"/>
                    </a:cubicBezTo>
                    <a:cubicBezTo>
                      <a:pt x="368" y="590"/>
                      <a:pt x="324" y="601"/>
                      <a:pt x="290" y="579"/>
                    </a:cubicBezTo>
                    <a:cubicBezTo>
                      <a:pt x="267" y="545"/>
                      <a:pt x="235" y="490"/>
                      <a:pt x="212" y="468"/>
                    </a:cubicBezTo>
                    <a:cubicBezTo>
                      <a:pt x="190" y="423"/>
                      <a:pt x="178" y="356"/>
                      <a:pt x="178" y="300"/>
                    </a:cubicBezTo>
                    <a:cubicBezTo>
                      <a:pt x="168" y="245"/>
                      <a:pt x="156" y="189"/>
                      <a:pt x="156" y="134"/>
                    </a:cubicBezTo>
                    <a:cubicBezTo>
                      <a:pt x="146" y="90"/>
                      <a:pt x="156" y="45"/>
                      <a:pt x="156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07" name="Google Shape;3707;p8"/>
              <p:cNvSpPr/>
              <p:nvPr/>
            </p:nvSpPr>
            <p:spPr>
              <a:xfrm>
                <a:off x="2359314" y="2034416"/>
                <a:ext cx="43470" cy="31469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902" extrusionOk="0">
                    <a:moveTo>
                      <a:pt x="826" y="0"/>
                    </a:moveTo>
                    <a:cubicBezTo>
                      <a:pt x="781" y="0"/>
                      <a:pt x="737" y="35"/>
                      <a:pt x="701" y="61"/>
                    </a:cubicBezTo>
                    <a:cubicBezTo>
                      <a:pt x="666" y="41"/>
                      <a:pt x="614" y="28"/>
                      <a:pt x="564" y="28"/>
                    </a:cubicBezTo>
                    <a:cubicBezTo>
                      <a:pt x="504" y="28"/>
                      <a:pt x="447" y="47"/>
                      <a:pt x="423" y="95"/>
                    </a:cubicBezTo>
                    <a:cubicBezTo>
                      <a:pt x="402" y="83"/>
                      <a:pt x="379" y="78"/>
                      <a:pt x="355" y="78"/>
                    </a:cubicBezTo>
                    <a:cubicBezTo>
                      <a:pt x="314" y="78"/>
                      <a:pt x="273" y="92"/>
                      <a:pt x="245" y="106"/>
                    </a:cubicBezTo>
                    <a:cubicBezTo>
                      <a:pt x="190" y="140"/>
                      <a:pt x="200" y="162"/>
                      <a:pt x="200" y="217"/>
                    </a:cubicBezTo>
                    <a:cubicBezTo>
                      <a:pt x="212" y="284"/>
                      <a:pt x="178" y="284"/>
                      <a:pt x="123" y="318"/>
                    </a:cubicBezTo>
                    <a:cubicBezTo>
                      <a:pt x="67" y="350"/>
                      <a:pt x="0" y="451"/>
                      <a:pt x="22" y="518"/>
                    </a:cubicBezTo>
                    <a:cubicBezTo>
                      <a:pt x="22" y="540"/>
                      <a:pt x="67" y="584"/>
                      <a:pt x="78" y="607"/>
                    </a:cubicBezTo>
                    <a:cubicBezTo>
                      <a:pt x="123" y="651"/>
                      <a:pt x="156" y="640"/>
                      <a:pt x="212" y="651"/>
                    </a:cubicBezTo>
                    <a:cubicBezTo>
                      <a:pt x="234" y="662"/>
                      <a:pt x="256" y="684"/>
                      <a:pt x="279" y="696"/>
                    </a:cubicBezTo>
                    <a:cubicBezTo>
                      <a:pt x="297" y="696"/>
                      <a:pt x="336" y="681"/>
                      <a:pt x="357" y="681"/>
                    </a:cubicBezTo>
                    <a:cubicBezTo>
                      <a:pt x="361" y="681"/>
                      <a:pt x="365" y="682"/>
                      <a:pt x="368" y="684"/>
                    </a:cubicBezTo>
                    <a:cubicBezTo>
                      <a:pt x="390" y="706"/>
                      <a:pt x="368" y="718"/>
                      <a:pt x="378" y="740"/>
                    </a:cubicBezTo>
                    <a:cubicBezTo>
                      <a:pt x="378" y="773"/>
                      <a:pt x="401" y="795"/>
                      <a:pt x="434" y="829"/>
                    </a:cubicBezTo>
                    <a:cubicBezTo>
                      <a:pt x="457" y="840"/>
                      <a:pt x="489" y="862"/>
                      <a:pt x="512" y="874"/>
                    </a:cubicBezTo>
                    <a:cubicBezTo>
                      <a:pt x="542" y="886"/>
                      <a:pt x="559" y="895"/>
                      <a:pt x="576" y="895"/>
                    </a:cubicBezTo>
                    <a:cubicBezTo>
                      <a:pt x="590" y="895"/>
                      <a:pt x="603" y="889"/>
                      <a:pt x="623" y="874"/>
                    </a:cubicBezTo>
                    <a:cubicBezTo>
                      <a:pt x="657" y="862"/>
                      <a:pt x="679" y="829"/>
                      <a:pt x="712" y="829"/>
                    </a:cubicBezTo>
                    <a:cubicBezTo>
                      <a:pt x="746" y="840"/>
                      <a:pt x="790" y="884"/>
                      <a:pt x="835" y="896"/>
                    </a:cubicBezTo>
                    <a:cubicBezTo>
                      <a:pt x="854" y="899"/>
                      <a:pt x="872" y="901"/>
                      <a:pt x="889" y="901"/>
                    </a:cubicBezTo>
                    <a:cubicBezTo>
                      <a:pt x="932" y="901"/>
                      <a:pt x="969" y="888"/>
                      <a:pt x="1001" y="840"/>
                    </a:cubicBezTo>
                    <a:cubicBezTo>
                      <a:pt x="1035" y="807"/>
                      <a:pt x="1035" y="751"/>
                      <a:pt x="1023" y="706"/>
                    </a:cubicBezTo>
                    <a:cubicBezTo>
                      <a:pt x="1112" y="696"/>
                      <a:pt x="1224" y="684"/>
                      <a:pt x="1235" y="584"/>
                    </a:cubicBezTo>
                    <a:cubicBezTo>
                      <a:pt x="1246" y="540"/>
                      <a:pt x="1235" y="506"/>
                      <a:pt x="1213" y="473"/>
                    </a:cubicBezTo>
                    <a:cubicBezTo>
                      <a:pt x="1201" y="462"/>
                      <a:pt x="1157" y="451"/>
                      <a:pt x="1146" y="429"/>
                    </a:cubicBezTo>
                    <a:cubicBezTo>
                      <a:pt x="1135" y="384"/>
                      <a:pt x="1191" y="384"/>
                      <a:pt x="1201" y="350"/>
                    </a:cubicBezTo>
                    <a:cubicBezTo>
                      <a:pt x="1201" y="324"/>
                      <a:pt x="1153" y="256"/>
                      <a:pt x="1116" y="256"/>
                    </a:cubicBezTo>
                    <a:cubicBezTo>
                      <a:pt x="1106" y="256"/>
                      <a:pt x="1097" y="261"/>
                      <a:pt x="1090" y="273"/>
                    </a:cubicBezTo>
                    <a:cubicBezTo>
                      <a:pt x="1068" y="251"/>
                      <a:pt x="1046" y="239"/>
                      <a:pt x="1013" y="239"/>
                    </a:cubicBezTo>
                    <a:cubicBezTo>
                      <a:pt x="1013" y="206"/>
                      <a:pt x="1013" y="128"/>
                      <a:pt x="968" y="95"/>
                    </a:cubicBezTo>
                    <a:cubicBezTo>
                      <a:pt x="959" y="111"/>
                      <a:pt x="952" y="116"/>
                      <a:pt x="947" y="116"/>
                    </a:cubicBezTo>
                    <a:cubicBezTo>
                      <a:pt x="934" y="116"/>
                      <a:pt x="931" y="77"/>
                      <a:pt x="924" y="61"/>
                    </a:cubicBezTo>
                    <a:cubicBezTo>
                      <a:pt x="912" y="39"/>
                      <a:pt x="879" y="17"/>
                      <a:pt x="857" y="6"/>
                    </a:cubicBezTo>
                    <a:cubicBezTo>
                      <a:pt x="846" y="2"/>
                      <a:pt x="836" y="0"/>
                      <a:pt x="826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08" name="Google Shape;3708;p8"/>
              <p:cNvSpPr/>
              <p:nvPr/>
            </p:nvSpPr>
            <p:spPr>
              <a:xfrm>
                <a:off x="685716" y="1776173"/>
                <a:ext cx="117606" cy="524638"/>
              </a:xfrm>
              <a:custGeom>
                <a:avLst/>
                <a:gdLst/>
                <a:ahLst/>
                <a:cxnLst/>
                <a:rect l="l" t="t" r="r" b="b"/>
                <a:pathLst>
                  <a:path w="3371" h="15038" extrusionOk="0">
                    <a:moveTo>
                      <a:pt x="357" y="1"/>
                    </a:moveTo>
                    <a:cubicBezTo>
                      <a:pt x="234" y="1235"/>
                      <a:pt x="145" y="2481"/>
                      <a:pt x="78" y="3716"/>
                    </a:cubicBezTo>
                    <a:cubicBezTo>
                      <a:pt x="45" y="4338"/>
                      <a:pt x="23" y="4961"/>
                      <a:pt x="11" y="5584"/>
                    </a:cubicBezTo>
                    <a:cubicBezTo>
                      <a:pt x="1" y="6195"/>
                      <a:pt x="1" y="6830"/>
                      <a:pt x="34" y="7453"/>
                    </a:cubicBezTo>
                    <a:cubicBezTo>
                      <a:pt x="67" y="8075"/>
                      <a:pt x="134" y="8698"/>
                      <a:pt x="234" y="9310"/>
                    </a:cubicBezTo>
                    <a:cubicBezTo>
                      <a:pt x="334" y="9932"/>
                      <a:pt x="468" y="10545"/>
                      <a:pt x="624" y="11145"/>
                    </a:cubicBezTo>
                    <a:lnTo>
                      <a:pt x="846" y="12046"/>
                    </a:lnTo>
                    <a:cubicBezTo>
                      <a:pt x="923" y="12346"/>
                      <a:pt x="990" y="12646"/>
                      <a:pt x="1046" y="12947"/>
                    </a:cubicBezTo>
                    <a:cubicBezTo>
                      <a:pt x="1168" y="13548"/>
                      <a:pt x="1313" y="14437"/>
                      <a:pt x="1391" y="15038"/>
                    </a:cubicBezTo>
                    <a:lnTo>
                      <a:pt x="1769" y="14715"/>
                    </a:lnTo>
                    <a:cubicBezTo>
                      <a:pt x="1680" y="14092"/>
                      <a:pt x="1568" y="13481"/>
                      <a:pt x="1435" y="12869"/>
                    </a:cubicBezTo>
                    <a:cubicBezTo>
                      <a:pt x="1380" y="12557"/>
                      <a:pt x="1302" y="12257"/>
                      <a:pt x="1224" y="11957"/>
                    </a:cubicBezTo>
                    <a:lnTo>
                      <a:pt x="979" y="11056"/>
                    </a:lnTo>
                    <a:cubicBezTo>
                      <a:pt x="846" y="10533"/>
                      <a:pt x="723" y="10021"/>
                      <a:pt x="624" y="9499"/>
                    </a:cubicBezTo>
                    <a:cubicBezTo>
                      <a:pt x="601" y="9154"/>
                      <a:pt x="601" y="8810"/>
                      <a:pt x="601" y="8454"/>
                    </a:cubicBezTo>
                    <a:cubicBezTo>
                      <a:pt x="601" y="8042"/>
                      <a:pt x="624" y="7631"/>
                      <a:pt x="656" y="7219"/>
                    </a:cubicBezTo>
                    <a:cubicBezTo>
                      <a:pt x="723" y="6385"/>
                      <a:pt x="846" y="5562"/>
                      <a:pt x="1012" y="4749"/>
                    </a:cubicBezTo>
                    <a:cubicBezTo>
                      <a:pt x="1180" y="3938"/>
                      <a:pt x="1435" y="3148"/>
                      <a:pt x="1825" y="2425"/>
                    </a:cubicBezTo>
                    <a:cubicBezTo>
                      <a:pt x="2013" y="2058"/>
                      <a:pt x="2236" y="1702"/>
                      <a:pt x="2492" y="1380"/>
                    </a:cubicBezTo>
                    <a:cubicBezTo>
                      <a:pt x="2747" y="1068"/>
                      <a:pt x="3037" y="757"/>
                      <a:pt x="3370" y="523"/>
                    </a:cubicBezTo>
                    <a:lnTo>
                      <a:pt x="3293" y="401"/>
                    </a:lnTo>
                    <a:cubicBezTo>
                      <a:pt x="2937" y="657"/>
                      <a:pt x="2636" y="957"/>
                      <a:pt x="2369" y="1279"/>
                    </a:cubicBezTo>
                    <a:cubicBezTo>
                      <a:pt x="2102" y="1613"/>
                      <a:pt x="1869" y="1958"/>
                      <a:pt x="1657" y="2336"/>
                    </a:cubicBezTo>
                    <a:cubicBezTo>
                      <a:pt x="1257" y="3070"/>
                      <a:pt x="979" y="3882"/>
                      <a:pt x="801" y="4705"/>
                    </a:cubicBezTo>
                    <a:cubicBezTo>
                      <a:pt x="612" y="5528"/>
                      <a:pt x="478" y="6351"/>
                      <a:pt x="401" y="7196"/>
                    </a:cubicBezTo>
                    <a:cubicBezTo>
                      <a:pt x="390" y="7330"/>
                      <a:pt x="379" y="7463"/>
                      <a:pt x="367" y="7608"/>
                    </a:cubicBezTo>
                    <a:cubicBezTo>
                      <a:pt x="357" y="7542"/>
                      <a:pt x="357" y="7486"/>
                      <a:pt x="345" y="7430"/>
                    </a:cubicBezTo>
                    <a:cubicBezTo>
                      <a:pt x="312" y="6818"/>
                      <a:pt x="301" y="6207"/>
                      <a:pt x="301" y="5584"/>
                    </a:cubicBezTo>
                    <a:cubicBezTo>
                      <a:pt x="301" y="4961"/>
                      <a:pt x="323" y="4349"/>
                      <a:pt x="345" y="3726"/>
                    </a:cubicBezTo>
                    <a:cubicBezTo>
                      <a:pt x="390" y="2492"/>
                      <a:pt x="468" y="1257"/>
                      <a:pt x="557" y="23"/>
                    </a:cubicBezTo>
                    <a:lnTo>
                      <a:pt x="357" y="1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09" name="Google Shape;3709;p8"/>
              <p:cNvSpPr/>
              <p:nvPr/>
            </p:nvSpPr>
            <p:spPr>
              <a:xfrm>
                <a:off x="655049" y="1623815"/>
                <a:ext cx="36527" cy="10176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2917" extrusionOk="0">
                    <a:moveTo>
                      <a:pt x="90" y="0"/>
                    </a:moveTo>
                    <a:cubicBezTo>
                      <a:pt x="77" y="0"/>
                      <a:pt x="63" y="6"/>
                      <a:pt x="57" y="19"/>
                    </a:cubicBezTo>
                    <a:cubicBezTo>
                      <a:pt x="1" y="241"/>
                      <a:pt x="12" y="463"/>
                      <a:pt x="79" y="686"/>
                    </a:cubicBezTo>
                    <a:cubicBezTo>
                      <a:pt x="112" y="797"/>
                      <a:pt x="156" y="920"/>
                      <a:pt x="168" y="1042"/>
                    </a:cubicBezTo>
                    <a:cubicBezTo>
                      <a:pt x="179" y="1153"/>
                      <a:pt x="168" y="1276"/>
                      <a:pt x="156" y="1387"/>
                    </a:cubicBezTo>
                    <a:cubicBezTo>
                      <a:pt x="134" y="1632"/>
                      <a:pt x="112" y="1865"/>
                      <a:pt x="123" y="2109"/>
                    </a:cubicBezTo>
                    <a:cubicBezTo>
                      <a:pt x="134" y="2344"/>
                      <a:pt x="168" y="2588"/>
                      <a:pt x="235" y="2811"/>
                    </a:cubicBezTo>
                    <a:cubicBezTo>
                      <a:pt x="235" y="2821"/>
                      <a:pt x="245" y="2821"/>
                      <a:pt x="245" y="2833"/>
                    </a:cubicBezTo>
                    <a:cubicBezTo>
                      <a:pt x="245" y="2887"/>
                      <a:pt x="302" y="2916"/>
                      <a:pt x="362" y="2916"/>
                    </a:cubicBezTo>
                    <a:cubicBezTo>
                      <a:pt x="401" y="2916"/>
                      <a:pt x="441" y="2904"/>
                      <a:pt x="468" y="2877"/>
                    </a:cubicBezTo>
                    <a:cubicBezTo>
                      <a:pt x="512" y="2833"/>
                      <a:pt x="534" y="2755"/>
                      <a:pt x="557" y="2688"/>
                    </a:cubicBezTo>
                    <a:cubicBezTo>
                      <a:pt x="591" y="2588"/>
                      <a:pt x="613" y="2499"/>
                      <a:pt x="646" y="2399"/>
                    </a:cubicBezTo>
                    <a:cubicBezTo>
                      <a:pt x="768" y="2010"/>
                      <a:pt x="902" y="1632"/>
                      <a:pt x="1013" y="1242"/>
                    </a:cubicBezTo>
                    <a:lnTo>
                      <a:pt x="1013" y="1220"/>
                    </a:lnTo>
                    <a:cubicBezTo>
                      <a:pt x="1035" y="1165"/>
                      <a:pt x="1046" y="1098"/>
                      <a:pt x="1035" y="1031"/>
                    </a:cubicBezTo>
                    <a:cubicBezTo>
                      <a:pt x="1013" y="953"/>
                      <a:pt x="969" y="908"/>
                      <a:pt x="902" y="875"/>
                    </a:cubicBezTo>
                    <a:cubicBezTo>
                      <a:pt x="835" y="831"/>
                      <a:pt x="857" y="742"/>
                      <a:pt x="857" y="664"/>
                    </a:cubicBezTo>
                    <a:cubicBezTo>
                      <a:pt x="846" y="586"/>
                      <a:pt x="824" y="519"/>
                      <a:pt x="768" y="463"/>
                    </a:cubicBezTo>
                    <a:cubicBezTo>
                      <a:pt x="712" y="408"/>
                      <a:pt x="657" y="386"/>
                      <a:pt x="579" y="386"/>
                    </a:cubicBezTo>
                    <a:cubicBezTo>
                      <a:pt x="563" y="394"/>
                      <a:pt x="537" y="401"/>
                      <a:pt x="511" y="401"/>
                    </a:cubicBezTo>
                    <a:cubicBezTo>
                      <a:pt x="500" y="401"/>
                      <a:pt x="489" y="400"/>
                      <a:pt x="479" y="397"/>
                    </a:cubicBezTo>
                    <a:cubicBezTo>
                      <a:pt x="457" y="374"/>
                      <a:pt x="445" y="330"/>
                      <a:pt x="435" y="297"/>
                    </a:cubicBezTo>
                    <a:cubicBezTo>
                      <a:pt x="357" y="174"/>
                      <a:pt x="245" y="75"/>
                      <a:pt x="112" y="8"/>
                    </a:cubicBezTo>
                    <a:cubicBezTo>
                      <a:pt x="107" y="3"/>
                      <a:pt x="99" y="0"/>
                      <a:pt x="90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10" name="Google Shape;3710;p8"/>
              <p:cNvSpPr/>
              <p:nvPr/>
            </p:nvSpPr>
            <p:spPr>
              <a:xfrm>
                <a:off x="663213" y="1643074"/>
                <a:ext cx="12455" cy="58995"/>
              </a:xfrm>
              <a:custGeom>
                <a:avLst/>
                <a:gdLst/>
                <a:ahLst/>
                <a:cxnLst/>
                <a:rect l="l" t="t" r="r" b="b"/>
                <a:pathLst>
                  <a:path w="357" h="1691" extrusionOk="0">
                    <a:moveTo>
                      <a:pt x="67" y="0"/>
                    </a:moveTo>
                    <a:cubicBezTo>
                      <a:pt x="23" y="145"/>
                      <a:pt x="1" y="290"/>
                      <a:pt x="34" y="445"/>
                    </a:cubicBezTo>
                    <a:cubicBezTo>
                      <a:pt x="56" y="590"/>
                      <a:pt x="134" y="724"/>
                      <a:pt x="167" y="857"/>
                    </a:cubicBezTo>
                    <a:cubicBezTo>
                      <a:pt x="223" y="991"/>
                      <a:pt x="245" y="1124"/>
                      <a:pt x="278" y="1268"/>
                    </a:cubicBezTo>
                    <a:lnTo>
                      <a:pt x="345" y="1691"/>
                    </a:lnTo>
                    <a:cubicBezTo>
                      <a:pt x="357" y="1547"/>
                      <a:pt x="345" y="1402"/>
                      <a:pt x="334" y="1258"/>
                    </a:cubicBezTo>
                    <a:cubicBezTo>
                      <a:pt x="323" y="1113"/>
                      <a:pt x="290" y="968"/>
                      <a:pt x="245" y="823"/>
                    </a:cubicBezTo>
                    <a:cubicBezTo>
                      <a:pt x="201" y="690"/>
                      <a:pt x="123" y="556"/>
                      <a:pt x="90" y="423"/>
                    </a:cubicBezTo>
                    <a:cubicBezTo>
                      <a:pt x="45" y="290"/>
                      <a:pt x="56" y="145"/>
                      <a:pt x="6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11" name="Google Shape;3711;p8"/>
              <p:cNvSpPr/>
              <p:nvPr/>
            </p:nvSpPr>
            <p:spPr>
              <a:xfrm>
                <a:off x="672109" y="1645411"/>
                <a:ext cx="13641" cy="54738"/>
              </a:xfrm>
              <a:custGeom>
                <a:avLst/>
                <a:gdLst/>
                <a:ahLst/>
                <a:cxnLst/>
                <a:rect l="l" t="t" r="r" b="b"/>
                <a:pathLst>
                  <a:path w="391" h="1569" extrusionOk="0">
                    <a:moveTo>
                      <a:pt x="35" y="0"/>
                    </a:moveTo>
                    <a:lnTo>
                      <a:pt x="35" y="0"/>
                    </a:lnTo>
                    <a:cubicBezTo>
                      <a:pt x="1" y="56"/>
                      <a:pt x="1" y="134"/>
                      <a:pt x="13" y="212"/>
                    </a:cubicBezTo>
                    <a:cubicBezTo>
                      <a:pt x="35" y="279"/>
                      <a:pt x="68" y="345"/>
                      <a:pt x="102" y="401"/>
                    </a:cubicBezTo>
                    <a:cubicBezTo>
                      <a:pt x="168" y="523"/>
                      <a:pt x="246" y="635"/>
                      <a:pt x="268" y="756"/>
                    </a:cubicBezTo>
                    <a:cubicBezTo>
                      <a:pt x="290" y="879"/>
                      <a:pt x="290" y="1013"/>
                      <a:pt x="290" y="1157"/>
                    </a:cubicBezTo>
                    <a:cubicBezTo>
                      <a:pt x="279" y="1290"/>
                      <a:pt x="290" y="1435"/>
                      <a:pt x="335" y="1569"/>
                    </a:cubicBezTo>
                    <a:cubicBezTo>
                      <a:pt x="324" y="1424"/>
                      <a:pt x="346" y="1290"/>
                      <a:pt x="357" y="1157"/>
                    </a:cubicBezTo>
                    <a:cubicBezTo>
                      <a:pt x="379" y="1023"/>
                      <a:pt x="391" y="879"/>
                      <a:pt x="357" y="734"/>
                    </a:cubicBezTo>
                    <a:cubicBezTo>
                      <a:pt x="346" y="667"/>
                      <a:pt x="324" y="590"/>
                      <a:pt x="279" y="534"/>
                    </a:cubicBezTo>
                    <a:cubicBezTo>
                      <a:pt x="246" y="467"/>
                      <a:pt x="201" y="412"/>
                      <a:pt x="168" y="368"/>
                    </a:cubicBezTo>
                    <a:cubicBezTo>
                      <a:pt x="124" y="312"/>
                      <a:pt x="90" y="256"/>
                      <a:pt x="68" y="190"/>
                    </a:cubicBezTo>
                    <a:cubicBezTo>
                      <a:pt x="35" y="134"/>
                      <a:pt x="23" y="67"/>
                      <a:pt x="35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12" name="Google Shape;3712;p8"/>
              <p:cNvSpPr/>
              <p:nvPr/>
            </p:nvSpPr>
            <p:spPr>
              <a:xfrm>
                <a:off x="664364" y="1582438"/>
                <a:ext cx="86172" cy="201929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5788" extrusionOk="0">
                    <a:moveTo>
                      <a:pt x="1685" y="1"/>
                    </a:moveTo>
                    <a:cubicBezTo>
                      <a:pt x="1607" y="1"/>
                      <a:pt x="1555" y="57"/>
                      <a:pt x="1502" y="126"/>
                    </a:cubicBezTo>
                    <a:cubicBezTo>
                      <a:pt x="1436" y="226"/>
                      <a:pt x="1357" y="326"/>
                      <a:pt x="1302" y="438"/>
                    </a:cubicBezTo>
                    <a:cubicBezTo>
                      <a:pt x="1169" y="638"/>
                      <a:pt x="1046" y="860"/>
                      <a:pt x="946" y="1071"/>
                    </a:cubicBezTo>
                    <a:cubicBezTo>
                      <a:pt x="835" y="1305"/>
                      <a:pt x="757" y="1538"/>
                      <a:pt x="657" y="1761"/>
                    </a:cubicBezTo>
                    <a:cubicBezTo>
                      <a:pt x="546" y="1983"/>
                      <a:pt x="390" y="2173"/>
                      <a:pt x="290" y="2395"/>
                    </a:cubicBezTo>
                    <a:cubicBezTo>
                      <a:pt x="190" y="2617"/>
                      <a:pt x="134" y="2851"/>
                      <a:pt x="101" y="3085"/>
                    </a:cubicBezTo>
                    <a:cubicBezTo>
                      <a:pt x="67" y="3318"/>
                      <a:pt x="34" y="3562"/>
                      <a:pt x="23" y="3807"/>
                    </a:cubicBezTo>
                    <a:cubicBezTo>
                      <a:pt x="1" y="4052"/>
                      <a:pt x="1" y="4296"/>
                      <a:pt x="34" y="4531"/>
                    </a:cubicBezTo>
                    <a:cubicBezTo>
                      <a:pt x="101" y="4964"/>
                      <a:pt x="324" y="5354"/>
                      <a:pt x="690" y="5598"/>
                    </a:cubicBezTo>
                    <a:lnTo>
                      <a:pt x="702" y="5598"/>
                    </a:lnTo>
                    <a:cubicBezTo>
                      <a:pt x="757" y="5732"/>
                      <a:pt x="924" y="5776"/>
                      <a:pt x="1058" y="5776"/>
                    </a:cubicBezTo>
                    <a:cubicBezTo>
                      <a:pt x="1124" y="5784"/>
                      <a:pt x="1191" y="5787"/>
                      <a:pt x="1259" y="5787"/>
                    </a:cubicBezTo>
                    <a:cubicBezTo>
                      <a:pt x="1396" y="5787"/>
                      <a:pt x="1535" y="5772"/>
                      <a:pt x="1669" y="5742"/>
                    </a:cubicBezTo>
                    <a:cubicBezTo>
                      <a:pt x="1858" y="5698"/>
                      <a:pt x="2036" y="5609"/>
                      <a:pt x="2158" y="5453"/>
                    </a:cubicBezTo>
                    <a:cubicBezTo>
                      <a:pt x="2292" y="5297"/>
                      <a:pt x="2348" y="5087"/>
                      <a:pt x="2381" y="4886"/>
                    </a:cubicBezTo>
                    <a:cubicBezTo>
                      <a:pt x="2414" y="4652"/>
                      <a:pt x="2437" y="4408"/>
                      <a:pt x="2459" y="4175"/>
                    </a:cubicBezTo>
                    <a:cubicBezTo>
                      <a:pt x="2470" y="3930"/>
                      <a:pt x="2470" y="3674"/>
                      <a:pt x="2425" y="3441"/>
                    </a:cubicBezTo>
                    <a:cubicBezTo>
                      <a:pt x="2403" y="3318"/>
                      <a:pt x="2370" y="3196"/>
                      <a:pt x="2336" y="3085"/>
                    </a:cubicBezTo>
                    <a:cubicBezTo>
                      <a:pt x="2292" y="2973"/>
                      <a:pt x="2237" y="2862"/>
                      <a:pt x="2214" y="2751"/>
                    </a:cubicBezTo>
                    <a:cubicBezTo>
                      <a:pt x="2180" y="2617"/>
                      <a:pt x="2192" y="2484"/>
                      <a:pt x="2203" y="2351"/>
                    </a:cubicBezTo>
                    <a:lnTo>
                      <a:pt x="2237" y="1983"/>
                    </a:lnTo>
                    <a:cubicBezTo>
                      <a:pt x="2237" y="1716"/>
                      <a:pt x="2214" y="1483"/>
                      <a:pt x="2136" y="1238"/>
                    </a:cubicBezTo>
                    <a:cubicBezTo>
                      <a:pt x="2091" y="1116"/>
                      <a:pt x="2059" y="1004"/>
                      <a:pt x="2036" y="882"/>
                    </a:cubicBezTo>
                    <a:cubicBezTo>
                      <a:pt x="2003" y="749"/>
                      <a:pt x="2014" y="615"/>
                      <a:pt x="2014" y="482"/>
                    </a:cubicBezTo>
                    <a:cubicBezTo>
                      <a:pt x="2014" y="304"/>
                      <a:pt x="1947" y="82"/>
                      <a:pt x="1758" y="15"/>
                    </a:cubicBezTo>
                    <a:cubicBezTo>
                      <a:pt x="1731" y="5"/>
                      <a:pt x="1707" y="1"/>
                      <a:pt x="1685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13" name="Google Shape;3713;p8"/>
              <p:cNvSpPr/>
              <p:nvPr/>
            </p:nvSpPr>
            <p:spPr>
              <a:xfrm>
                <a:off x="673296" y="1598766"/>
                <a:ext cx="77241" cy="185602"/>
              </a:xfrm>
              <a:custGeom>
                <a:avLst/>
                <a:gdLst/>
                <a:ahLst/>
                <a:cxnLst/>
                <a:rect l="l" t="t" r="r" b="b"/>
                <a:pathLst>
                  <a:path w="2214" h="5320" extrusionOk="0">
                    <a:moveTo>
                      <a:pt x="1716" y="1"/>
                    </a:moveTo>
                    <a:cubicBezTo>
                      <a:pt x="1583" y="1"/>
                      <a:pt x="1447" y="46"/>
                      <a:pt x="1346" y="136"/>
                    </a:cubicBezTo>
                    <a:cubicBezTo>
                      <a:pt x="1257" y="214"/>
                      <a:pt x="1224" y="336"/>
                      <a:pt x="1146" y="425"/>
                    </a:cubicBezTo>
                    <a:cubicBezTo>
                      <a:pt x="1079" y="514"/>
                      <a:pt x="968" y="570"/>
                      <a:pt x="901" y="659"/>
                    </a:cubicBezTo>
                    <a:cubicBezTo>
                      <a:pt x="746" y="848"/>
                      <a:pt x="879" y="1082"/>
                      <a:pt x="857" y="1304"/>
                    </a:cubicBezTo>
                    <a:cubicBezTo>
                      <a:pt x="834" y="1515"/>
                      <a:pt x="601" y="1626"/>
                      <a:pt x="490" y="1794"/>
                    </a:cubicBezTo>
                    <a:cubicBezTo>
                      <a:pt x="423" y="1893"/>
                      <a:pt x="401" y="2004"/>
                      <a:pt x="401" y="2116"/>
                    </a:cubicBezTo>
                    <a:cubicBezTo>
                      <a:pt x="390" y="2238"/>
                      <a:pt x="401" y="2372"/>
                      <a:pt x="357" y="2494"/>
                    </a:cubicBezTo>
                    <a:cubicBezTo>
                      <a:pt x="334" y="2550"/>
                      <a:pt x="290" y="2605"/>
                      <a:pt x="268" y="2661"/>
                    </a:cubicBezTo>
                    <a:cubicBezTo>
                      <a:pt x="245" y="2728"/>
                      <a:pt x="245" y="2795"/>
                      <a:pt x="245" y="2861"/>
                    </a:cubicBezTo>
                    <a:cubicBezTo>
                      <a:pt x="245" y="2928"/>
                      <a:pt x="245" y="2995"/>
                      <a:pt x="223" y="3050"/>
                    </a:cubicBezTo>
                    <a:cubicBezTo>
                      <a:pt x="201" y="3117"/>
                      <a:pt x="167" y="3161"/>
                      <a:pt x="134" y="3217"/>
                    </a:cubicBezTo>
                    <a:cubicBezTo>
                      <a:pt x="78" y="3317"/>
                      <a:pt x="23" y="3417"/>
                      <a:pt x="11" y="3539"/>
                    </a:cubicBezTo>
                    <a:cubicBezTo>
                      <a:pt x="1" y="3684"/>
                      <a:pt x="45" y="3828"/>
                      <a:pt x="56" y="3962"/>
                    </a:cubicBezTo>
                    <a:cubicBezTo>
                      <a:pt x="68" y="4107"/>
                      <a:pt x="78" y="4263"/>
                      <a:pt x="68" y="4407"/>
                    </a:cubicBezTo>
                    <a:cubicBezTo>
                      <a:pt x="56" y="4507"/>
                      <a:pt x="45" y="4619"/>
                      <a:pt x="34" y="4730"/>
                    </a:cubicBezTo>
                    <a:cubicBezTo>
                      <a:pt x="134" y="4886"/>
                      <a:pt x="268" y="5019"/>
                      <a:pt x="434" y="5130"/>
                    </a:cubicBezTo>
                    <a:lnTo>
                      <a:pt x="446" y="5130"/>
                    </a:lnTo>
                    <a:cubicBezTo>
                      <a:pt x="501" y="5264"/>
                      <a:pt x="668" y="5308"/>
                      <a:pt x="802" y="5308"/>
                    </a:cubicBezTo>
                    <a:cubicBezTo>
                      <a:pt x="868" y="5316"/>
                      <a:pt x="935" y="5319"/>
                      <a:pt x="1003" y="5319"/>
                    </a:cubicBezTo>
                    <a:cubicBezTo>
                      <a:pt x="1140" y="5319"/>
                      <a:pt x="1279" y="5304"/>
                      <a:pt x="1413" y="5274"/>
                    </a:cubicBezTo>
                    <a:cubicBezTo>
                      <a:pt x="1602" y="5230"/>
                      <a:pt x="1780" y="5141"/>
                      <a:pt x="1902" y="4985"/>
                    </a:cubicBezTo>
                    <a:cubicBezTo>
                      <a:pt x="2036" y="4829"/>
                      <a:pt x="2092" y="4619"/>
                      <a:pt x="2125" y="4418"/>
                    </a:cubicBezTo>
                    <a:cubicBezTo>
                      <a:pt x="2158" y="4184"/>
                      <a:pt x="2181" y="3940"/>
                      <a:pt x="2203" y="3707"/>
                    </a:cubicBezTo>
                    <a:cubicBezTo>
                      <a:pt x="2214" y="3462"/>
                      <a:pt x="2214" y="3206"/>
                      <a:pt x="2169" y="2973"/>
                    </a:cubicBezTo>
                    <a:cubicBezTo>
                      <a:pt x="2147" y="2850"/>
                      <a:pt x="2114" y="2728"/>
                      <a:pt x="2080" y="2617"/>
                    </a:cubicBezTo>
                    <a:cubicBezTo>
                      <a:pt x="2036" y="2505"/>
                      <a:pt x="1981" y="2394"/>
                      <a:pt x="1958" y="2283"/>
                    </a:cubicBezTo>
                    <a:cubicBezTo>
                      <a:pt x="1924" y="2149"/>
                      <a:pt x="1936" y="2016"/>
                      <a:pt x="1947" y="1883"/>
                    </a:cubicBezTo>
                    <a:lnTo>
                      <a:pt x="1981" y="1515"/>
                    </a:lnTo>
                    <a:cubicBezTo>
                      <a:pt x="1981" y="1248"/>
                      <a:pt x="1958" y="1015"/>
                      <a:pt x="1880" y="770"/>
                    </a:cubicBezTo>
                    <a:cubicBezTo>
                      <a:pt x="1835" y="648"/>
                      <a:pt x="1803" y="536"/>
                      <a:pt x="1780" y="414"/>
                    </a:cubicBezTo>
                    <a:cubicBezTo>
                      <a:pt x="1747" y="281"/>
                      <a:pt x="1758" y="147"/>
                      <a:pt x="1758" y="14"/>
                    </a:cubicBezTo>
                    <a:lnTo>
                      <a:pt x="1758" y="2"/>
                    </a:lnTo>
                    <a:cubicBezTo>
                      <a:pt x="1744" y="1"/>
                      <a:pt x="1730" y="1"/>
                      <a:pt x="171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14" name="Google Shape;3714;p8"/>
              <p:cNvSpPr/>
              <p:nvPr/>
            </p:nvSpPr>
            <p:spPr>
              <a:xfrm>
                <a:off x="681076" y="1597649"/>
                <a:ext cx="73334" cy="189718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5438" extrusionOk="0">
                    <a:moveTo>
                      <a:pt x="1568" y="0"/>
                    </a:moveTo>
                    <a:cubicBezTo>
                      <a:pt x="1561" y="0"/>
                      <a:pt x="1554" y="1"/>
                      <a:pt x="1546" y="2"/>
                    </a:cubicBezTo>
                    <a:cubicBezTo>
                      <a:pt x="1457" y="2"/>
                      <a:pt x="1357" y="12"/>
                      <a:pt x="1290" y="57"/>
                    </a:cubicBezTo>
                    <a:cubicBezTo>
                      <a:pt x="1246" y="91"/>
                      <a:pt x="1224" y="113"/>
                      <a:pt x="1201" y="146"/>
                    </a:cubicBezTo>
                    <a:cubicBezTo>
                      <a:pt x="1168" y="190"/>
                      <a:pt x="1112" y="179"/>
                      <a:pt x="1079" y="212"/>
                    </a:cubicBezTo>
                    <a:cubicBezTo>
                      <a:pt x="1001" y="257"/>
                      <a:pt x="990" y="402"/>
                      <a:pt x="967" y="479"/>
                    </a:cubicBezTo>
                    <a:cubicBezTo>
                      <a:pt x="934" y="602"/>
                      <a:pt x="912" y="713"/>
                      <a:pt x="878" y="835"/>
                    </a:cubicBezTo>
                    <a:cubicBezTo>
                      <a:pt x="856" y="946"/>
                      <a:pt x="846" y="1058"/>
                      <a:pt x="868" y="1169"/>
                    </a:cubicBezTo>
                    <a:cubicBezTo>
                      <a:pt x="901" y="1269"/>
                      <a:pt x="945" y="1358"/>
                      <a:pt x="967" y="1458"/>
                    </a:cubicBezTo>
                    <a:cubicBezTo>
                      <a:pt x="1001" y="1559"/>
                      <a:pt x="990" y="1658"/>
                      <a:pt x="923" y="1737"/>
                    </a:cubicBezTo>
                    <a:cubicBezTo>
                      <a:pt x="868" y="1792"/>
                      <a:pt x="789" y="1836"/>
                      <a:pt x="712" y="1881"/>
                    </a:cubicBezTo>
                    <a:cubicBezTo>
                      <a:pt x="645" y="1925"/>
                      <a:pt x="567" y="1970"/>
                      <a:pt x="523" y="2048"/>
                    </a:cubicBezTo>
                    <a:cubicBezTo>
                      <a:pt x="467" y="2125"/>
                      <a:pt x="434" y="2214"/>
                      <a:pt x="423" y="2303"/>
                    </a:cubicBezTo>
                    <a:cubicBezTo>
                      <a:pt x="389" y="2526"/>
                      <a:pt x="445" y="2748"/>
                      <a:pt x="378" y="2960"/>
                    </a:cubicBezTo>
                    <a:cubicBezTo>
                      <a:pt x="356" y="3071"/>
                      <a:pt x="289" y="3160"/>
                      <a:pt x="233" y="3260"/>
                    </a:cubicBezTo>
                    <a:cubicBezTo>
                      <a:pt x="189" y="3349"/>
                      <a:pt x="167" y="3438"/>
                      <a:pt x="167" y="3538"/>
                    </a:cubicBezTo>
                    <a:cubicBezTo>
                      <a:pt x="156" y="3739"/>
                      <a:pt x="211" y="3939"/>
                      <a:pt x="178" y="4139"/>
                    </a:cubicBezTo>
                    <a:cubicBezTo>
                      <a:pt x="156" y="4239"/>
                      <a:pt x="89" y="4317"/>
                      <a:pt x="45" y="4406"/>
                    </a:cubicBezTo>
                    <a:cubicBezTo>
                      <a:pt x="0" y="4506"/>
                      <a:pt x="11" y="4606"/>
                      <a:pt x="33" y="4717"/>
                    </a:cubicBezTo>
                    <a:cubicBezTo>
                      <a:pt x="67" y="4884"/>
                      <a:pt x="111" y="5073"/>
                      <a:pt x="223" y="5207"/>
                    </a:cubicBezTo>
                    <a:cubicBezTo>
                      <a:pt x="267" y="5284"/>
                      <a:pt x="334" y="5329"/>
                      <a:pt x="411" y="5373"/>
                    </a:cubicBezTo>
                    <a:lnTo>
                      <a:pt x="456" y="5373"/>
                    </a:lnTo>
                    <a:cubicBezTo>
                      <a:pt x="552" y="5418"/>
                      <a:pt x="652" y="5438"/>
                      <a:pt x="752" y="5438"/>
                    </a:cubicBezTo>
                    <a:cubicBezTo>
                      <a:pt x="1002" y="5438"/>
                      <a:pt x="1252" y="5314"/>
                      <a:pt x="1435" y="5140"/>
                    </a:cubicBezTo>
                    <a:cubicBezTo>
                      <a:pt x="1590" y="4995"/>
                      <a:pt x="1735" y="4817"/>
                      <a:pt x="1824" y="4617"/>
                    </a:cubicBezTo>
                    <a:cubicBezTo>
                      <a:pt x="1924" y="4406"/>
                      <a:pt x="1980" y="4172"/>
                      <a:pt x="2024" y="3949"/>
                    </a:cubicBezTo>
                    <a:cubicBezTo>
                      <a:pt x="2069" y="3727"/>
                      <a:pt x="2102" y="3505"/>
                      <a:pt x="2069" y="3282"/>
                    </a:cubicBezTo>
                    <a:cubicBezTo>
                      <a:pt x="2057" y="3171"/>
                      <a:pt x="2035" y="3060"/>
                      <a:pt x="1991" y="2960"/>
                    </a:cubicBezTo>
                    <a:lnTo>
                      <a:pt x="1857" y="2659"/>
                    </a:lnTo>
                    <a:cubicBezTo>
                      <a:pt x="1780" y="2437"/>
                      <a:pt x="1790" y="2192"/>
                      <a:pt x="1802" y="1970"/>
                    </a:cubicBezTo>
                    <a:cubicBezTo>
                      <a:pt x="1813" y="1725"/>
                      <a:pt x="1813" y="1480"/>
                      <a:pt x="1790" y="1236"/>
                    </a:cubicBezTo>
                    <a:cubicBezTo>
                      <a:pt x="1768" y="991"/>
                      <a:pt x="1758" y="746"/>
                      <a:pt x="1735" y="502"/>
                    </a:cubicBezTo>
                    <a:cubicBezTo>
                      <a:pt x="1724" y="380"/>
                      <a:pt x="1724" y="257"/>
                      <a:pt x="1701" y="135"/>
                    </a:cubicBezTo>
                    <a:cubicBezTo>
                      <a:pt x="1692" y="54"/>
                      <a:pt x="1644" y="0"/>
                      <a:pt x="1568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15" name="Google Shape;3715;p8"/>
              <p:cNvSpPr/>
              <p:nvPr/>
            </p:nvSpPr>
            <p:spPr>
              <a:xfrm>
                <a:off x="695031" y="1669868"/>
                <a:ext cx="18665" cy="102848"/>
              </a:xfrm>
              <a:custGeom>
                <a:avLst/>
                <a:gdLst/>
                <a:ahLst/>
                <a:cxnLst/>
                <a:rect l="l" t="t" r="r" b="b"/>
                <a:pathLst>
                  <a:path w="535" h="2948" extrusionOk="0">
                    <a:moveTo>
                      <a:pt x="534" y="0"/>
                    </a:moveTo>
                    <a:lnTo>
                      <a:pt x="534" y="0"/>
                    </a:lnTo>
                    <a:cubicBezTo>
                      <a:pt x="456" y="100"/>
                      <a:pt x="379" y="211"/>
                      <a:pt x="345" y="345"/>
                    </a:cubicBezTo>
                    <a:cubicBezTo>
                      <a:pt x="323" y="478"/>
                      <a:pt x="345" y="601"/>
                      <a:pt x="357" y="734"/>
                    </a:cubicBezTo>
                    <a:cubicBezTo>
                      <a:pt x="357" y="856"/>
                      <a:pt x="357" y="979"/>
                      <a:pt x="334" y="1101"/>
                    </a:cubicBezTo>
                    <a:cubicBezTo>
                      <a:pt x="300" y="1224"/>
                      <a:pt x="245" y="1335"/>
                      <a:pt x="189" y="1446"/>
                    </a:cubicBezTo>
                    <a:cubicBezTo>
                      <a:pt x="78" y="1691"/>
                      <a:pt x="11" y="1946"/>
                      <a:pt x="11" y="2213"/>
                    </a:cubicBezTo>
                    <a:cubicBezTo>
                      <a:pt x="1" y="2336"/>
                      <a:pt x="11" y="2469"/>
                      <a:pt x="34" y="2603"/>
                    </a:cubicBezTo>
                    <a:cubicBezTo>
                      <a:pt x="45" y="2670"/>
                      <a:pt x="56" y="2725"/>
                      <a:pt x="78" y="2791"/>
                    </a:cubicBezTo>
                    <a:cubicBezTo>
                      <a:pt x="90" y="2848"/>
                      <a:pt x="123" y="2914"/>
                      <a:pt x="179" y="2947"/>
                    </a:cubicBezTo>
                    <a:cubicBezTo>
                      <a:pt x="134" y="2914"/>
                      <a:pt x="112" y="2848"/>
                      <a:pt x="100" y="2781"/>
                    </a:cubicBezTo>
                    <a:cubicBezTo>
                      <a:pt x="90" y="2725"/>
                      <a:pt x="78" y="2658"/>
                      <a:pt x="78" y="2591"/>
                    </a:cubicBezTo>
                    <a:cubicBezTo>
                      <a:pt x="67" y="2469"/>
                      <a:pt x="67" y="2336"/>
                      <a:pt x="78" y="2213"/>
                    </a:cubicBezTo>
                    <a:cubicBezTo>
                      <a:pt x="112" y="1968"/>
                      <a:pt x="179" y="1724"/>
                      <a:pt x="278" y="1491"/>
                    </a:cubicBezTo>
                    <a:cubicBezTo>
                      <a:pt x="334" y="1379"/>
                      <a:pt x="389" y="1257"/>
                      <a:pt x="423" y="1123"/>
                    </a:cubicBezTo>
                    <a:cubicBezTo>
                      <a:pt x="446" y="990"/>
                      <a:pt x="446" y="856"/>
                      <a:pt x="423" y="723"/>
                    </a:cubicBezTo>
                    <a:cubicBezTo>
                      <a:pt x="412" y="589"/>
                      <a:pt x="379" y="467"/>
                      <a:pt x="389" y="345"/>
                    </a:cubicBezTo>
                    <a:cubicBezTo>
                      <a:pt x="401" y="223"/>
                      <a:pt x="478" y="111"/>
                      <a:pt x="534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16" name="Google Shape;3716;p8"/>
              <p:cNvSpPr/>
              <p:nvPr/>
            </p:nvSpPr>
            <p:spPr>
              <a:xfrm>
                <a:off x="704346" y="1646563"/>
                <a:ext cx="19432" cy="125351"/>
              </a:xfrm>
              <a:custGeom>
                <a:avLst/>
                <a:gdLst/>
                <a:ahLst/>
                <a:cxnLst/>
                <a:rect l="l" t="t" r="r" b="b"/>
                <a:pathLst>
                  <a:path w="557" h="3593" extrusionOk="0">
                    <a:moveTo>
                      <a:pt x="557" y="1"/>
                    </a:moveTo>
                    <a:cubicBezTo>
                      <a:pt x="456" y="290"/>
                      <a:pt x="468" y="612"/>
                      <a:pt x="456" y="913"/>
                    </a:cubicBezTo>
                    <a:cubicBezTo>
                      <a:pt x="456" y="1069"/>
                      <a:pt x="468" y="1224"/>
                      <a:pt x="456" y="1369"/>
                    </a:cubicBezTo>
                    <a:cubicBezTo>
                      <a:pt x="445" y="1524"/>
                      <a:pt x="423" y="1669"/>
                      <a:pt x="389" y="1813"/>
                    </a:cubicBezTo>
                    <a:cubicBezTo>
                      <a:pt x="356" y="1958"/>
                      <a:pt x="290" y="2092"/>
                      <a:pt x="223" y="2225"/>
                    </a:cubicBezTo>
                    <a:cubicBezTo>
                      <a:pt x="145" y="2370"/>
                      <a:pt x="78" y="2515"/>
                      <a:pt x="56" y="2670"/>
                    </a:cubicBezTo>
                    <a:cubicBezTo>
                      <a:pt x="1" y="2982"/>
                      <a:pt x="33" y="3293"/>
                      <a:pt x="78" y="3593"/>
                    </a:cubicBezTo>
                    <a:lnTo>
                      <a:pt x="90" y="3593"/>
                    </a:lnTo>
                    <a:lnTo>
                      <a:pt x="90" y="3548"/>
                    </a:lnTo>
                    <a:cubicBezTo>
                      <a:pt x="78" y="3259"/>
                      <a:pt x="67" y="2959"/>
                      <a:pt x="134" y="2693"/>
                    </a:cubicBezTo>
                    <a:cubicBezTo>
                      <a:pt x="145" y="2614"/>
                      <a:pt x="167" y="2547"/>
                      <a:pt x="201" y="2481"/>
                    </a:cubicBezTo>
                    <a:cubicBezTo>
                      <a:pt x="234" y="2403"/>
                      <a:pt x="267" y="2337"/>
                      <a:pt x="300" y="2270"/>
                    </a:cubicBezTo>
                    <a:cubicBezTo>
                      <a:pt x="379" y="2147"/>
                      <a:pt x="445" y="1991"/>
                      <a:pt x="490" y="1836"/>
                    </a:cubicBezTo>
                    <a:cubicBezTo>
                      <a:pt x="523" y="1680"/>
                      <a:pt x="545" y="1536"/>
                      <a:pt x="545" y="1380"/>
                    </a:cubicBezTo>
                    <a:cubicBezTo>
                      <a:pt x="545" y="1224"/>
                      <a:pt x="545" y="1069"/>
                      <a:pt x="534" y="913"/>
                    </a:cubicBezTo>
                    <a:cubicBezTo>
                      <a:pt x="523" y="757"/>
                      <a:pt x="523" y="612"/>
                      <a:pt x="523" y="456"/>
                    </a:cubicBezTo>
                    <a:cubicBezTo>
                      <a:pt x="523" y="301"/>
                      <a:pt x="523" y="145"/>
                      <a:pt x="55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17" name="Google Shape;3717;p8"/>
              <p:cNvSpPr/>
              <p:nvPr/>
            </p:nvSpPr>
            <p:spPr>
              <a:xfrm>
                <a:off x="721791" y="1617082"/>
                <a:ext cx="19083" cy="134666"/>
              </a:xfrm>
              <a:custGeom>
                <a:avLst/>
                <a:gdLst/>
                <a:ahLst/>
                <a:cxnLst/>
                <a:rect l="l" t="t" r="r" b="b"/>
                <a:pathLst>
                  <a:path w="547" h="3860" extrusionOk="0">
                    <a:moveTo>
                      <a:pt x="223" y="1"/>
                    </a:moveTo>
                    <a:cubicBezTo>
                      <a:pt x="201" y="167"/>
                      <a:pt x="201" y="334"/>
                      <a:pt x="212" y="501"/>
                    </a:cubicBezTo>
                    <a:cubicBezTo>
                      <a:pt x="223" y="668"/>
                      <a:pt x="245" y="834"/>
                      <a:pt x="279" y="990"/>
                    </a:cubicBezTo>
                    <a:cubicBezTo>
                      <a:pt x="312" y="1157"/>
                      <a:pt x="346" y="1313"/>
                      <a:pt x="379" y="1479"/>
                    </a:cubicBezTo>
                    <a:cubicBezTo>
                      <a:pt x="423" y="1635"/>
                      <a:pt x="457" y="1802"/>
                      <a:pt x="435" y="1947"/>
                    </a:cubicBezTo>
                    <a:cubicBezTo>
                      <a:pt x="435" y="2114"/>
                      <a:pt x="357" y="2247"/>
                      <a:pt x="279" y="2403"/>
                    </a:cubicBezTo>
                    <a:cubicBezTo>
                      <a:pt x="212" y="2559"/>
                      <a:pt x="179" y="2725"/>
                      <a:pt x="156" y="2892"/>
                    </a:cubicBezTo>
                    <a:cubicBezTo>
                      <a:pt x="134" y="3059"/>
                      <a:pt x="123" y="3215"/>
                      <a:pt x="101" y="3382"/>
                    </a:cubicBezTo>
                    <a:cubicBezTo>
                      <a:pt x="90" y="3548"/>
                      <a:pt x="57" y="3704"/>
                      <a:pt x="1" y="3860"/>
                    </a:cubicBezTo>
                    <a:cubicBezTo>
                      <a:pt x="79" y="3715"/>
                      <a:pt x="112" y="3548"/>
                      <a:pt x="146" y="3392"/>
                    </a:cubicBezTo>
                    <a:cubicBezTo>
                      <a:pt x="179" y="3226"/>
                      <a:pt x="201" y="3059"/>
                      <a:pt x="223" y="2903"/>
                    </a:cubicBezTo>
                    <a:cubicBezTo>
                      <a:pt x="257" y="2737"/>
                      <a:pt x="290" y="2581"/>
                      <a:pt x="368" y="2436"/>
                    </a:cubicBezTo>
                    <a:cubicBezTo>
                      <a:pt x="401" y="2369"/>
                      <a:pt x="435" y="2292"/>
                      <a:pt x="468" y="2214"/>
                    </a:cubicBezTo>
                    <a:cubicBezTo>
                      <a:pt x="502" y="2136"/>
                      <a:pt x="534" y="2047"/>
                      <a:pt x="534" y="1958"/>
                    </a:cubicBezTo>
                    <a:cubicBezTo>
                      <a:pt x="546" y="1791"/>
                      <a:pt x="512" y="1613"/>
                      <a:pt x="479" y="1457"/>
                    </a:cubicBezTo>
                    <a:cubicBezTo>
                      <a:pt x="435" y="1291"/>
                      <a:pt x="390" y="1135"/>
                      <a:pt x="357" y="979"/>
                    </a:cubicBezTo>
                    <a:cubicBezTo>
                      <a:pt x="312" y="812"/>
                      <a:pt x="279" y="656"/>
                      <a:pt x="257" y="490"/>
                    </a:cubicBezTo>
                    <a:cubicBezTo>
                      <a:pt x="235" y="334"/>
                      <a:pt x="223" y="167"/>
                      <a:pt x="22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18" name="Google Shape;3718;p8"/>
              <p:cNvSpPr/>
              <p:nvPr/>
            </p:nvSpPr>
            <p:spPr>
              <a:xfrm>
                <a:off x="733827" y="1616314"/>
                <a:ext cx="7047" cy="5163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480" extrusionOk="0">
                    <a:moveTo>
                      <a:pt x="78" y="0"/>
                    </a:moveTo>
                    <a:cubicBezTo>
                      <a:pt x="90" y="67"/>
                      <a:pt x="68" y="122"/>
                      <a:pt x="45" y="178"/>
                    </a:cubicBezTo>
                    <a:cubicBezTo>
                      <a:pt x="23" y="234"/>
                      <a:pt x="1" y="300"/>
                      <a:pt x="1" y="379"/>
                    </a:cubicBezTo>
                    <a:cubicBezTo>
                      <a:pt x="12" y="500"/>
                      <a:pt x="23" y="623"/>
                      <a:pt x="45" y="745"/>
                    </a:cubicBezTo>
                    <a:cubicBezTo>
                      <a:pt x="78" y="990"/>
                      <a:pt x="123" y="1235"/>
                      <a:pt x="201" y="1479"/>
                    </a:cubicBezTo>
                    <a:cubicBezTo>
                      <a:pt x="201" y="1224"/>
                      <a:pt x="179" y="979"/>
                      <a:pt x="145" y="734"/>
                    </a:cubicBezTo>
                    <a:lnTo>
                      <a:pt x="112" y="545"/>
                    </a:lnTo>
                    <a:cubicBezTo>
                      <a:pt x="100" y="490"/>
                      <a:pt x="90" y="423"/>
                      <a:pt x="78" y="367"/>
                    </a:cubicBezTo>
                    <a:cubicBezTo>
                      <a:pt x="68" y="312"/>
                      <a:pt x="78" y="256"/>
                      <a:pt x="90" y="189"/>
                    </a:cubicBezTo>
                    <a:cubicBezTo>
                      <a:pt x="100" y="134"/>
                      <a:pt x="112" y="56"/>
                      <a:pt x="78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19" name="Google Shape;3719;p8"/>
              <p:cNvSpPr/>
              <p:nvPr/>
            </p:nvSpPr>
            <p:spPr>
              <a:xfrm>
                <a:off x="643815" y="1662088"/>
                <a:ext cx="52401" cy="121653"/>
              </a:xfrm>
              <a:custGeom>
                <a:avLst/>
                <a:gdLst/>
                <a:ahLst/>
                <a:cxnLst/>
                <a:rect l="l" t="t" r="r" b="b"/>
                <a:pathLst>
                  <a:path w="1502" h="3487" extrusionOk="0">
                    <a:moveTo>
                      <a:pt x="451" y="0"/>
                    </a:moveTo>
                    <a:cubicBezTo>
                      <a:pt x="449" y="0"/>
                      <a:pt x="447" y="0"/>
                      <a:pt x="445" y="1"/>
                    </a:cubicBezTo>
                    <a:cubicBezTo>
                      <a:pt x="379" y="11"/>
                      <a:pt x="412" y="100"/>
                      <a:pt x="312" y="479"/>
                    </a:cubicBezTo>
                    <a:cubicBezTo>
                      <a:pt x="211" y="868"/>
                      <a:pt x="134" y="968"/>
                      <a:pt x="122" y="1457"/>
                    </a:cubicBezTo>
                    <a:cubicBezTo>
                      <a:pt x="112" y="1947"/>
                      <a:pt x="0" y="2159"/>
                      <a:pt x="201" y="2325"/>
                    </a:cubicBezTo>
                    <a:cubicBezTo>
                      <a:pt x="412" y="2492"/>
                      <a:pt x="379" y="2514"/>
                      <a:pt x="478" y="2703"/>
                    </a:cubicBezTo>
                    <a:cubicBezTo>
                      <a:pt x="590" y="2893"/>
                      <a:pt x="523" y="3037"/>
                      <a:pt x="767" y="3137"/>
                    </a:cubicBezTo>
                    <a:cubicBezTo>
                      <a:pt x="1001" y="3237"/>
                      <a:pt x="1090" y="3192"/>
                      <a:pt x="1212" y="3304"/>
                    </a:cubicBezTo>
                    <a:cubicBezTo>
                      <a:pt x="1294" y="3378"/>
                      <a:pt x="1352" y="3487"/>
                      <a:pt x="1421" y="3487"/>
                    </a:cubicBezTo>
                    <a:cubicBezTo>
                      <a:pt x="1446" y="3487"/>
                      <a:pt x="1472" y="3473"/>
                      <a:pt x="1502" y="3437"/>
                    </a:cubicBezTo>
                    <a:cubicBezTo>
                      <a:pt x="1502" y="3437"/>
                      <a:pt x="1235" y="2703"/>
                      <a:pt x="1046" y="2470"/>
                    </a:cubicBezTo>
                    <a:cubicBezTo>
                      <a:pt x="868" y="2225"/>
                      <a:pt x="868" y="1691"/>
                      <a:pt x="812" y="1213"/>
                    </a:cubicBezTo>
                    <a:cubicBezTo>
                      <a:pt x="757" y="746"/>
                      <a:pt x="701" y="790"/>
                      <a:pt x="623" y="468"/>
                    </a:cubicBezTo>
                    <a:cubicBezTo>
                      <a:pt x="559" y="147"/>
                      <a:pt x="505" y="0"/>
                      <a:pt x="45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20" name="Google Shape;3720;p8"/>
              <p:cNvSpPr/>
              <p:nvPr/>
            </p:nvSpPr>
            <p:spPr>
              <a:xfrm>
                <a:off x="655468" y="1662088"/>
                <a:ext cx="40749" cy="121653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3487" extrusionOk="0">
                    <a:moveTo>
                      <a:pt x="117" y="0"/>
                    </a:moveTo>
                    <a:cubicBezTo>
                      <a:pt x="115" y="0"/>
                      <a:pt x="113" y="0"/>
                      <a:pt x="111" y="1"/>
                    </a:cubicBezTo>
                    <a:cubicBezTo>
                      <a:pt x="89" y="1"/>
                      <a:pt x="78" y="11"/>
                      <a:pt x="67" y="34"/>
                    </a:cubicBezTo>
                    <a:cubicBezTo>
                      <a:pt x="78" y="45"/>
                      <a:pt x="78" y="45"/>
                      <a:pt x="89" y="45"/>
                    </a:cubicBezTo>
                    <a:cubicBezTo>
                      <a:pt x="0" y="390"/>
                      <a:pt x="167" y="713"/>
                      <a:pt x="223" y="1046"/>
                    </a:cubicBezTo>
                    <a:cubicBezTo>
                      <a:pt x="245" y="1247"/>
                      <a:pt x="211" y="1447"/>
                      <a:pt x="189" y="1647"/>
                    </a:cubicBezTo>
                    <a:cubicBezTo>
                      <a:pt x="167" y="1825"/>
                      <a:pt x="167" y="1991"/>
                      <a:pt x="200" y="2169"/>
                    </a:cubicBezTo>
                    <a:cubicBezTo>
                      <a:pt x="267" y="2525"/>
                      <a:pt x="433" y="2837"/>
                      <a:pt x="667" y="3103"/>
                    </a:cubicBezTo>
                    <a:cubicBezTo>
                      <a:pt x="712" y="3148"/>
                      <a:pt x="756" y="3192"/>
                      <a:pt x="789" y="3248"/>
                    </a:cubicBezTo>
                    <a:cubicBezTo>
                      <a:pt x="823" y="3259"/>
                      <a:pt x="845" y="3281"/>
                      <a:pt x="878" y="3304"/>
                    </a:cubicBezTo>
                    <a:cubicBezTo>
                      <a:pt x="960" y="3378"/>
                      <a:pt x="1018" y="3487"/>
                      <a:pt x="1087" y="3487"/>
                    </a:cubicBezTo>
                    <a:cubicBezTo>
                      <a:pt x="1112" y="3487"/>
                      <a:pt x="1138" y="3473"/>
                      <a:pt x="1168" y="3437"/>
                    </a:cubicBezTo>
                    <a:cubicBezTo>
                      <a:pt x="1168" y="3437"/>
                      <a:pt x="901" y="2703"/>
                      <a:pt x="712" y="2470"/>
                    </a:cubicBezTo>
                    <a:cubicBezTo>
                      <a:pt x="534" y="2225"/>
                      <a:pt x="534" y="1691"/>
                      <a:pt x="478" y="1213"/>
                    </a:cubicBezTo>
                    <a:cubicBezTo>
                      <a:pt x="423" y="746"/>
                      <a:pt x="367" y="790"/>
                      <a:pt x="289" y="468"/>
                    </a:cubicBezTo>
                    <a:cubicBezTo>
                      <a:pt x="225" y="147"/>
                      <a:pt x="171" y="0"/>
                      <a:pt x="11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21" name="Google Shape;3721;p8"/>
              <p:cNvSpPr/>
              <p:nvPr/>
            </p:nvSpPr>
            <p:spPr>
              <a:xfrm>
                <a:off x="646501" y="1730783"/>
                <a:ext cx="12455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357" h="646" extrusionOk="0">
                    <a:moveTo>
                      <a:pt x="12" y="0"/>
                    </a:moveTo>
                    <a:cubicBezTo>
                      <a:pt x="1" y="44"/>
                      <a:pt x="1" y="78"/>
                      <a:pt x="12" y="111"/>
                    </a:cubicBezTo>
                    <a:cubicBezTo>
                      <a:pt x="68" y="200"/>
                      <a:pt x="112" y="289"/>
                      <a:pt x="157" y="378"/>
                    </a:cubicBezTo>
                    <a:lnTo>
                      <a:pt x="168" y="390"/>
                    </a:lnTo>
                    <a:cubicBezTo>
                      <a:pt x="302" y="501"/>
                      <a:pt x="302" y="534"/>
                      <a:pt x="357" y="645"/>
                    </a:cubicBezTo>
                    <a:cubicBezTo>
                      <a:pt x="312" y="545"/>
                      <a:pt x="257" y="445"/>
                      <a:pt x="201" y="334"/>
                    </a:cubicBezTo>
                    <a:cubicBezTo>
                      <a:pt x="146" y="222"/>
                      <a:pt x="79" y="111"/>
                      <a:pt x="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22" name="Google Shape;3722;p8"/>
              <p:cNvSpPr/>
              <p:nvPr/>
            </p:nvSpPr>
            <p:spPr>
              <a:xfrm>
                <a:off x="648071" y="1712536"/>
                <a:ext cx="27596" cy="60565"/>
              </a:xfrm>
              <a:custGeom>
                <a:avLst/>
                <a:gdLst/>
                <a:ahLst/>
                <a:cxnLst/>
                <a:rect l="l" t="t" r="r" b="b"/>
                <a:pathLst>
                  <a:path w="791" h="1736" extrusionOk="0">
                    <a:moveTo>
                      <a:pt x="0" y="1"/>
                    </a:moveTo>
                    <a:lnTo>
                      <a:pt x="0" y="11"/>
                    </a:lnTo>
                    <a:lnTo>
                      <a:pt x="0" y="112"/>
                    </a:lnTo>
                    <a:cubicBezTo>
                      <a:pt x="0" y="123"/>
                      <a:pt x="12" y="134"/>
                      <a:pt x="12" y="145"/>
                    </a:cubicBezTo>
                    <a:cubicBezTo>
                      <a:pt x="67" y="223"/>
                      <a:pt x="123" y="301"/>
                      <a:pt x="168" y="390"/>
                    </a:cubicBezTo>
                    <a:cubicBezTo>
                      <a:pt x="223" y="490"/>
                      <a:pt x="245" y="579"/>
                      <a:pt x="257" y="690"/>
                    </a:cubicBezTo>
                    <a:cubicBezTo>
                      <a:pt x="257" y="779"/>
                      <a:pt x="279" y="868"/>
                      <a:pt x="312" y="957"/>
                    </a:cubicBezTo>
                    <a:lnTo>
                      <a:pt x="445" y="1224"/>
                    </a:lnTo>
                    <a:cubicBezTo>
                      <a:pt x="546" y="1380"/>
                      <a:pt x="668" y="1524"/>
                      <a:pt x="712" y="1714"/>
                    </a:cubicBezTo>
                    <a:cubicBezTo>
                      <a:pt x="746" y="1724"/>
                      <a:pt x="768" y="1736"/>
                      <a:pt x="791" y="1736"/>
                    </a:cubicBezTo>
                    <a:cubicBezTo>
                      <a:pt x="746" y="1558"/>
                      <a:pt x="657" y="1424"/>
                      <a:pt x="557" y="1269"/>
                    </a:cubicBezTo>
                    <a:cubicBezTo>
                      <a:pt x="445" y="1091"/>
                      <a:pt x="334" y="913"/>
                      <a:pt x="323" y="701"/>
                    </a:cubicBezTo>
                    <a:cubicBezTo>
                      <a:pt x="312" y="612"/>
                      <a:pt x="301" y="523"/>
                      <a:pt x="267" y="434"/>
                    </a:cubicBezTo>
                    <a:cubicBezTo>
                      <a:pt x="223" y="357"/>
                      <a:pt x="178" y="290"/>
                      <a:pt x="134" y="212"/>
                    </a:cubicBezTo>
                    <a:cubicBezTo>
                      <a:pt x="79" y="145"/>
                      <a:pt x="45" y="78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23" name="Google Shape;3723;p8"/>
              <p:cNvSpPr/>
              <p:nvPr/>
            </p:nvSpPr>
            <p:spPr>
              <a:xfrm>
                <a:off x="656619" y="1667914"/>
                <a:ext cx="35725" cy="115652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3315" extrusionOk="0">
                    <a:moveTo>
                      <a:pt x="12" y="0"/>
                    </a:moveTo>
                    <a:cubicBezTo>
                      <a:pt x="12" y="22"/>
                      <a:pt x="12" y="45"/>
                      <a:pt x="0" y="67"/>
                    </a:cubicBezTo>
                    <a:cubicBezTo>
                      <a:pt x="111" y="223"/>
                      <a:pt x="190" y="390"/>
                      <a:pt x="234" y="579"/>
                    </a:cubicBezTo>
                    <a:cubicBezTo>
                      <a:pt x="301" y="845"/>
                      <a:pt x="267" y="1124"/>
                      <a:pt x="323" y="1402"/>
                    </a:cubicBezTo>
                    <a:cubicBezTo>
                      <a:pt x="356" y="1535"/>
                      <a:pt x="400" y="1658"/>
                      <a:pt x="423" y="1791"/>
                    </a:cubicBezTo>
                    <a:cubicBezTo>
                      <a:pt x="445" y="1925"/>
                      <a:pt x="434" y="2058"/>
                      <a:pt x="457" y="2192"/>
                    </a:cubicBezTo>
                    <a:cubicBezTo>
                      <a:pt x="489" y="2314"/>
                      <a:pt x="568" y="2414"/>
                      <a:pt x="612" y="2525"/>
                    </a:cubicBezTo>
                    <a:cubicBezTo>
                      <a:pt x="634" y="2592"/>
                      <a:pt x="634" y="2647"/>
                      <a:pt x="657" y="2714"/>
                    </a:cubicBezTo>
                    <a:cubicBezTo>
                      <a:pt x="667" y="2770"/>
                      <a:pt x="701" y="2815"/>
                      <a:pt x="734" y="2859"/>
                    </a:cubicBezTo>
                    <a:cubicBezTo>
                      <a:pt x="779" y="2914"/>
                      <a:pt x="823" y="2970"/>
                      <a:pt x="857" y="3037"/>
                    </a:cubicBezTo>
                    <a:cubicBezTo>
                      <a:pt x="879" y="3092"/>
                      <a:pt x="890" y="3148"/>
                      <a:pt x="912" y="3203"/>
                    </a:cubicBezTo>
                    <a:cubicBezTo>
                      <a:pt x="946" y="3259"/>
                      <a:pt x="990" y="3292"/>
                      <a:pt x="1023" y="3315"/>
                    </a:cubicBezTo>
                    <a:lnTo>
                      <a:pt x="1023" y="3304"/>
                    </a:lnTo>
                    <a:cubicBezTo>
                      <a:pt x="979" y="3181"/>
                      <a:pt x="946" y="3059"/>
                      <a:pt x="890" y="2948"/>
                    </a:cubicBezTo>
                    <a:cubicBezTo>
                      <a:pt x="857" y="2892"/>
                      <a:pt x="812" y="2847"/>
                      <a:pt x="779" y="2803"/>
                    </a:cubicBezTo>
                    <a:cubicBezTo>
                      <a:pt x="734" y="2748"/>
                      <a:pt x="723" y="2681"/>
                      <a:pt x="712" y="2614"/>
                    </a:cubicBezTo>
                    <a:cubicBezTo>
                      <a:pt x="690" y="2481"/>
                      <a:pt x="601" y="2392"/>
                      <a:pt x="556" y="2269"/>
                    </a:cubicBezTo>
                    <a:cubicBezTo>
                      <a:pt x="501" y="2147"/>
                      <a:pt x="523" y="2002"/>
                      <a:pt x="501" y="1869"/>
                    </a:cubicBezTo>
                    <a:cubicBezTo>
                      <a:pt x="479" y="1735"/>
                      <a:pt x="434" y="1602"/>
                      <a:pt x="400" y="1480"/>
                    </a:cubicBezTo>
                    <a:cubicBezTo>
                      <a:pt x="368" y="1324"/>
                      <a:pt x="345" y="1179"/>
                      <a:pt x="345" y="1023"/>
                    </a:cubicBezTo>
                    <a:cubicBezTo>
                      <a:pt x="334" y="890"/>
                      <a:pt x="334" y="757"/>
                      <a:pt x="301" y="623"/>
                    </a:cubicBezTo>
                    <a:cubicBezTo>
                      <a:pt x="245" y="401"/>
                      <a:pt x="156" y="190"/>
                      <a:pt x="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24" name="Google Shape;3724;p8"/>
              <p:cNvSpPr/>
              <p:nvPr/>
            </p:nvSpPr>
            <p:spPr>
              <a:xfrm>
                <a:off x="662445" y="1760647"/>
                <a:ext cx="3524" cy="781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24" extrusionOk="0">
                    <a:moveTo>
                      <a:pt x="0" y="1"/>
                    </a:moveTo>
                    <a:cubicBezTo>
                      <a:pt x="33" y="90"/>
                      <a:pt x="45" y="157"/>
                      <a:pt x="100" y="223"/>
                    </a:cubicBezTo>
                    <a:cubicBezTo>
                      <a:pt x="67" y="145"/>
                      <a:pt x="33" y="78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25" name="Google Shape;3725;p8"/>
              <p:cNvSpPr/>
              <p:nvPr/>
            </p:nvSpPr>
            <p:spPr>
              <a:xfrm>
                <a:off x="652712" y="1683823"/>
                <a:ext cx="28747" cy="90847"/>
              </a:xfrm>
              <a:custGeom>
                <a:avLst/>
                <a:gdLst/>
                <a:ahLst/>
                <a:cxnLst/>
                <a:rect l="l" t="t" r="r" b="b"/>
                <a:pathLst>
                  <a:path w="824" h="2604" extrusionOk="0">
                    <a:moveTo>
                      <a:pt x="23" y="1"/>
                    </a:moveTo>
                    <a:cubicBezTo>
                      <a:pt x="12" y="23"/>
                      <a:pt x="1" y="56"/>
                      <a:pt x="1" y="78"/>
                    </a:cubicBezTo>
                    <a:cubicBezTo>
                      <a:pt x="45" y="189"/>
                      <a:pt x="79" y="312"/>
                      <a:pt x="101" y="446"/>
                    </a:cubicBezTo>
                    <a:cubicBezTo>
                      <a:pt x="146" y="634"/>
                      <a:pt x="168" y="857"/>
                      <a:pt x="235" y="1046"/>
                    </a:cubicBezTo>
                    <a:cubicBezTo>
                      <a:pt x="279" y="1146"/>
                      <a:pt x="368" y="1202"/>
                      <a:pt x="391" y="1302"/>
                    </a:cubicBezTo>
                    <a:cubicBezTo>
                      <a:pt x="424" y="1413"/>
                      <a:pt x="424" y="1513"/>
                      <a:pt x="435" y="1625"/>
                    </a:cubicBezTo>
                    <a:cubicBezTo>
                      <a:pt x="457" y="1847"/>
                      <a:pt x="535" y="2058"/>
                      <a:pt x="613" y="2270"/>
                    </a:cubicBezTo>
                    <a:cubicBezTo>
                      <a:pt x="658" y="2381"/>
                      <a:pt x="702" y="2480"/>
                      <a:pt x="735" y="2581"/>
                    </a:cubicBezTo>
                    <a:cubicBezTo>
                      <a:pt x="769" y="2592"/>
                      <a:pt x="791" y="2592"/>
                      <a:pt x="824" y="2603"/>
                    </a:cubicBezTo>
                    <a:cubicBezTo>
                      <a:pt x="779" y="2503"/>
                      <a:pt x="746" y="2414"/>
                      <a:pt x="702" y="2314"/>
                    </a:cubicBezTo>
                    <a:cubicBezTo>
                      <a:pt x="613" y="2092"/>
                      <a:pt x="524" y="1869"/>
                      <a:pt x="490" y="1635"/>
                    </a:cubicBezTo>
                    <a:cubicBezTo>
                      <a:pt x="480" y="1536"/>
                      <a:pt x="490" y="1435"/>
                      <a:pt x="468" y="1346"/>
                    </a:cubicBezTo>
                    <a:cubicBezTo>
                      <a:pt x="457" y="1302"/>
                      <a:pt x="446" y="1257"/>
                      <a:pt x="424" y="1224"/>
                    </a:cubicBezTo>
                    <a:cubicBezTo>
                      <a:pt x="401" y="1180"/>
                      <a:pt x="357" y="1135"/>
                      <a:pt x="324" y="1091"/>
                    </a:cubicBezTo>
                    <a:cubicBezTo>
                      <a:pt x="268" y="1002"/>
                      <a:pt x="257" y="879"/>
                      <a:pt x="235" y="779"/>
                    </a:cubicBezTo>
                    <a:cubicBezTo>
                      <a:pt x="213" y="679"/>
                      <a:pt x="190" y="579"/>
                      <a:pt x="179" y="478"/>
                    </a:cubicBezTo>
                    <a:cubicBezTo>
                      <a:pt x="134" y="312"/>
                      <a:pt x="90" y="145"/>
                      <a:pt x="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26" name="Google Shape;3726;p8"/>
              <p:cNvSpPr/>
              <p:nvPr/>
            </p:nvSpPr>
            <p:spPr>
              <a:xfrm>
                <a:off x="657770" y="1669100"/>
                <a:ext cx="34574" cy="114466"/>
              </a:xfrm>
              <a:custGeom>
                <a:avLst/>
                <a:gdLst/>
                <a:ahLst/>
                <a:cxnLst/>
                <a:rect l="l" t="t" r="r" b="b"/>
                <a:pathLst>
                  <a:path w="991" h="3281" extrusionOk="0">
                    <a:moveTo>
                      <a:pt x="1" y="0"/>
                    </a:moveTo>
                    <a:lnTo>
                      <a:pt x="1" y="89"/>
                    </a:lnTo>
                    <a:cubicBezTo>
                      <a:pt x="90" y="222"/>
                      <a:pt x="157" y="378"/>
                      <a:pt x="201" y="545"/>
                    </a:cubicBezTo>
                    <a:cubicBezTo>
                      <a:pt x="268" y="811"/>
                      <a:pt x="234" y="1090"/>
                      <a:pt x="290" y="1368"/>
                    </a:cubicBezTo>
                    <a:cubicBezTo>
                      <a:pt x="323" y="1501"/>
                      <a:pt x="367" y="1624"/>
                      <a:pt x="390" y="1757"/>
                    </a:cubicBezTo>
                    <a:cubicBezTo>
                      <a:pt x="412" y="1891"/>
                      <a:pt x="401" y="2024"/>
                      <a:pt x="424" y="2158"/>
                    </a:cubicBezTo>
                    <a:cubicBezTo>
                      <a:pt x="456" y="2280"/>
                      <a:pt x="535" y="2380"/>
                      <a:pt x="579" y="2491"/>
                    </a:cubicBezTo>
                    <a:cubicBezTo>
                      <a:pt x="601" y="2558"/>
                      <a:pt x="601" y="2613"/>
                      <a:pt x="624" y="2680"/>
                    </a:cubicBezTo>
                    <a:cubicBezTo>
                      <a:pt x="634" y="2736"/>
                      <a:pt x="668" y="2781"/>
                      <a:pt x="701" y="2825"/>
                    </a:cubicBezTo>
                    <a:cubicBezTo>
                      <a:pt x="746" y="2880"/>
                      <a:pt x="790" y="2936"/>
                      <a:pt x="824" y="3003"/>
                    </a:cubicBezTo>
                    <a:cubicBezTo>
                      <a:pt x="846" y="3058"/>
                      <a:pt x="857" y="3114"/>
                      <a:pt x="879" y="3169"/>
                    </a:cubicBezTo>
                    <a:cubicBezTo>
                      <a:pt x="891" y="3181"/>
                      <a:pt x="901" y="3192"/>
                      <a:pt x="901" y="3203"/>
                    </a:cubicBezTo>
                    <a:lnTo>
                      <a:pt x="913" y="3214"/>
                    </a:lnTo>
                    <a:lnTo>
                      <a:pt x="935" y="3236"/>
                    </a:lnTo>
                    <a:lnTo>
                      <a:pt x="957" y="3258"/>
                    </a:lnTo>
                    <a:lnTo>
                      <a:pt x="968" y="3258"/>
                    </a:lnTo>
                    <a:cubicBezTo>
                      <a:pt x="968" y="3270"/>
                      <a:pt x="980" y="3270"/>
                      <a:pt x="990" y="3281"/>
                    </a:cubicBezTo>
                    <a:lnTo>
                      <a:pt x="990" y="3270"/>
                    </a:lnTo>
                    <a:cubicBezTo>
                      <a:pt x="946" y="3147"/>
                      <a:pt x="913" y="3025"/>
                      <a:pt x="857" y="2914"/>
                    </a:cubicBezTo>
                    <a:cubicBezTo>
                      <a:pt x="824" y="2858"/>
                      <a:pt x="779" y="2813"/>
                      <a:pt x="746" y="2769"/>
                    </a:cubicBezTo>
                    <a:cubicBezTo>
                      <a:pt x="701" y="2714"/>
                      <a:pt x="690" y="2647"/>
                      <a:pt x="679" y="2580"/>
                    </a:cubicBezTo>
                    <a:cubicBezTo>
                      <a:pt x="657" y="2447"/>
                      <a:pt x="568" y="2358"/>
                      <a:pt x="523" y="2235"/>
                    </a:cubicBezTo>
                    <a:cubicBezTo>
                      <a:pt x="468" y="2113"/>
                      <a:pt x="490" y="1968"/>
                      <a:pt x="468" y="1835"/>
                    </a:cubicBezTo>
                    <a:cubicBezTo>
                      <a:pt x="446" y="1701"/>
                      <a:pt x="401" y="1568"/>
                      <a:pt x="367" y="1446"/>
                    </a:cubicBezTo>
                    <a:cubicBezTo>
                      <a:pt x="335" y="1290"/>
                      <a:pt x="312" y="1145"/>
                      <a:pt x="312" y="989"/>
                    </a:cubicBezTo>
                    <a:cubicBezTo>
                      <a:pt x="301" y="856"/>
                      <a:pt x="301" y="723"/>
                      <a:pt x="268" y="589"/>
                    </a:cubicBezTo>
                    <a:cubicBezTo>
                      <a:pt x="223" y="378"/>
                      <a:pt x="123" y="178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27" name="Google Shape;3727;p8"/>
              <p:cNvSpPr/>
              <p:nvPr/>
            </p:nvSpPr>
            <p:spPr>
              <a:xfrm>
                <a:off x="661678" y="1717211"/>
                <a:ext cx="18630" cy="54355"/>
              </a:xfrm>
              <a:custGeom>
                <a:avLst/>
                <a:gdLst/>
                <a:ahLst/>
                <a:cxnLst/>
                <a:rect l="l" t="t" r="r" b="b"/>
                <a:pathLst>
                  <a:path w="534" h="1558" extrusionOk="0">
                    <a:moveTo>
                      <a:pt x="11" y="0"/>
                    </a:moveTo>
                    <a:lnTo>
                      <a:pt x="11" y="67"/>
                    </a:lnTo>
                    <a:cubicBezTo>
                      <a:pt x="0" y="89"/>
                      <a:pt x="0" y="111"/>
                      <a:pt x="0" y="134"/>
                    </a:cubicBezTo>
                    <a:cubicBezTo>
                      <a:pt x="45" y="200"/>
                      <a:pt x="111" y="267"/>
                      <a:pt x="134" y="345"/>
                    </a:cubicBezTo>
                    <a:cubicBezTo>
                      <a:pt x="167" y="456"/>
                      <a:pt x="167" y="556"/>
                      <a:pt x="178" y="668"/>
                    </a:cubicBezTo>
                    <a:cubicBezTo>
                      <a:pt x="200" y="890"/>
                      <a:pt x="278" y="1101"/>
                      <a:pt x="356" y="1313"/>
                    </a:cubicBezTo>
                    <a:cubicBezTo>
                      <a:pt x="367" y="1346"/>
                      <a:pt x="378" y="1379"/>
                      <a:pt x="389" y="1402"/>
                    </a:cubicBezTo>
                    <a:cubicBezTo>
                      <a:pt x="423" y="1446"/>
                      <a:pt x="456" y="1479"/>
                      <a:pt x="489" y="1523"/>
                    </a:cubicBezTo>
                    <a:cubicBezTo>
                      <a:pt x="500" y="1535"/>
                      <a:pt x="512" y="1546"/>
                      <a:pt x="534" y="1557"/>
                    </a:cubicBezTo>
                    <a:cubicBezTo>
                      <a:pt x="500" y="1491"/>
                      <a:pt x="478" y="1424"/>
                      <a:pt x="445" y="1357"/>
                    </a:cubicBezTo>
                    <a:cubicBezTo>
                      <a:pt x="356" y="1135"/>
                      <a:pt x="267" y="912"/>
                      <a:pt x="233" y="678"/>
                    </a:cubicBezTo>
                    <a:cubicBezTo>
                      <a:pt x="223" y="579"/>
                      <a:pt x="233" y="478"/>
                      <a:pt x="211" y="389"/>
                    </a:cubicBezTo>
                    <a:cubicBezTo>
                      <a:pt x="200" y="345"/>
                      <a:pt x="189" y="300"/>
                      <a:pt x="167" y="267"/>
                    </a:cubicBezTo>
                    <a:cubicBezTo>
                      <a:pt x="144" y="223"/>
                      <a:pt x="100" y="178"/>
                      <a:pt x="67" y="134"/>
                    </a:cubicBezTo>
                    <a:cubicBezTo>
                      <a:pt x="45" y="100"/>
                      <a:pt x="33" y="45"/>
                      <a:pt x="1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28" name="Google Shape;3728;p8"/>
              <p:cNvSpPr/>
              <p:nvPr/>
            </p:nvSpPr>
            <p:spPr>
              <a:xfrm>
                <a:off x="686100" y="1620536"/>
                <a:ext cx="72217" cy="171053"/>
              </a:xfrm>
              <a:custGeom>
                <a:avLst/>
                <a:gdLst/>
                <a:ahLst/>
                <a:cxnLst/>
                <a:rect l="l" t="t" r="r" b="b"/>
                <a:pathLst>
                  <a:path w="2070" h="4903" extrusionOk="0">
                    <a:moveTo>
                      <a:pt x="1729" y="1"/>
                    </a:moveTo>
                    <a:cubicBezTo>
                      <a:pt x="1727" y="1"/>
                      <a:pt x="1726" y="1"/>
                      <a:pt x="1725" y="1"/>
                    </a:cubicBezTo>
                    <a:cubicBezTo>
                      <a:pt x="1669" y="13"/>
                      <a:pt x="1680" y="35"/>
                      <a:pt x="1614" y="191"/>
                    </a:cubicBezTo>
                    <a:cubicBezTo>
                      <a:pt x="1557" y="335"/>
                      <a:pt x="1402" y="413"/>
                      <a:pt x="1268" y="780"/>
                    </a:cubicBezTo>
                    <a:cubicBezTo>
                      <a:pt x="1135" y="1158"/>
                      <a:pt x="1268" y="1703"/>
                      <a:pt x="1113" y="2070"/>
                    </a:cubicBezTo>
                    <a:cubicBezTo>
                      <a:pt x="968" y="2426"/>
                      <a:pt x="879" y="2582"/>
                      <a:pt x="534" y="3238"/>
                    </a:cubicBezTo>
                    <a:cubicBezTo>
                      <a:pt x="190" y="3906"/>
                      <a:pt x="0" y="4739"/>
                      <a:pt x="279" y="4773"/>
                    </a:cubicBezTo>
                    <a:cubicBezTo>
                      <a:pt x="467" y="4806"/>
                      <a:pt x="645" y="4862"/>
                      <a:pt x="924" y="4895"/>
                    </a:cubicBezTo>
                    <a:cubicBezTo>
                      <a:pt x="967" y="4900"/>
                      <a:pt x="1003" y="4903"/>
                      <a:pt x="1035" y="4903"/>
                    </a:cubicBezTo>
                    <a:cubicBezTo>
                      <a:pt x="1221" y="4903"/>
                      <a:pt x="1269" y="4818"/>
                      <a:pt x="1591" y="4628"/>
                    </a:cubicBezTo>
                    <a:cubicBezTo>
                      <a:pt x="1969" y="4395"/>
                      <a:pt x="1925" y="4039"/>
                      <a:pt x="1913" y="3738"/>
                    </a:cubicBezTo>
                    <a:cubicBezTo>
                      <a:pt x="1913" y="3427"/>
                      <a:pt x="2047" y="3439"/>
                      <a:pt x="2058" y="2960"/>
                    </a:cubicBezTo>
                    <a:cubicBezTo>
                      <a:pt x="2069" y="2482"/>
                      <a:pt x="1869" y="2193"/>
                      <a:pt x="1780" y="1981"/>
                    </a:cubicBezTo>
                    <a:cubicBezTo>
                      <a:pt x="1703" y="1759"/>
                      <a:pt x="1802" y="1081"/>
                      <a:pt x="1814" y="669"/>
                    </a:cubicBezTo>
                    <a:cubicBezTo>
                      <a:pt x="1824" y="265"/>
                      <a:pt x="1793" y="1"/>
                      <a:pt x="172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29" name="Google Shape;3729;p8"/>
              <p:cNvSpPr/>
              <p:nvPr/>
            </p:nvSpPr>
            <p:spPr>
              <a:xfrm>
                <a:off x="720639" y="1651621"/>
                <a:ext cx="37678" cy="139829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4008" extrusionOk="0">
                    <a:moveTo>
                      <a:pt x="812" y="0"/>
                    </a:moveTo>
                    <a:lnTo>
                      <a:pt x="812" y="0"/>
                    </a:lnTo>
                    <a:cubicBezTo>
                      <a:pt x="757" y="56"/>
                      <a:pt x="713" y="123"/>
                      <a:pt x="668" y="190"/>
                    </a:cubicBezTo>
                    <a:cubicBezTo>
                      <a:pt x="579" y="345"/>
                      <a:pt x="535" y="523"/>
                      <a:pt x="523" y="701"/>
                    </a:cubicBezTo>
                    <a:cubicBezTo>
                      <a:pt x="501" y="912"/>
                      <a:pt x="545" y="1102"/>
                      <a:pt x="567" y="1302"/>
                    </a:cubicBezTo>
                    <a:cubicBezTo>
                      <a:pt x="590" y="1413"/>
                      <a:pt x="579" y="1502"/>
                      <a:pt x="535" y="1591"/>
                    </a:cubicBezTo>
                    <a:cubicBezTo>
                      <a:pt x="490" y="1680"/>
                      <a:pt x="456" y="1769"/>
                      <a:pt x="446" y="1869"/>
                    </a:cubicBezTo>
                    <a:cubicBezTo>
                      <a:pt x="434" y="1969"/>
                      <a:pt x="446" y="2069"/>
                      <a:pt x="446" y="2169"/>
                    </a:cubicBezTo>
                    <a:cubicBezTo>
                      <a:pt x="456" y="2269"/>
                      <a:pt x="446" y="2370"/>
                      <a:pt x="423" y="2469"/>
                    </a:cubicBezTo>
                    <a:cubicBezTo>
                      <a:pt x="401" y="2558"/>
                      <a:pt x="379" y="2647"/>
                      <a:pt x="367" y="2748"/>
                    </a:cubicBezTo>
                    <a:cubicBezTo>
                      <a:pt x="357" y="2837"/>
                      <a:pt x="357" y="2914"/>
                      <a:pt x="379" y="3003"/>
                    </a:cubicBezTo>
                    <a:cubicBezTo>
                      <a:pt x="390" y="3048"/>
                      <a:pt x="401" y="3104"/>
                      <a:pt x="379" y="3137"/>
                    </a:cubicBezTo>
                    <a:cubicBezTo>
                      <a:pt x="357" y="3181"/>
                      <a:pt x="301" y="3193"/>
                      <a:pt x="268" y="3226"/>
                    </a:cubicBezTo>
                    <a:cubicBezTo>
                      <a:pt x="201" y="3270"/>
                      <a:pt x="156" y="3326"/>
                      <a:pt x="112" y="3393"/>
                    </a:cubicBezTo>
                    <a:cubicBezTo>
                      <a:pt x="23" y="3548"/>
                      <a:pt x="1" y="3737"/>
                      <a:pt x="1" y="3915"/>
                    </a:cubicBezTo>
                    <a:lnTo>
                      <a:pt x="1" y="4004"/>
                    </a:lnTo>
                    <a:cubicBezTo>
                      <a:pt x="25" y="4007"/>
                      <a:pt x="47" y="4008"/>
                      <a:pt x="68" y="4008"/>
                    </a:cubicBezTo>
                    <a:cubicBezTo>
                      <a:pt x="234" y="4008"/>
                      <a:pt x="294" y="3926"/>
                      <a:pt x="601" y="3737"/>
                    </a:cubicBezTo>
                    <a:cubicBezTo>
                      <a:pt x="979" y="3504"/>
                      <a:pt x="935" y="3148"/>
                      <a:pt x="923" y="2847"/>
                    </a:cubicBezTo>
                    <a:cubicBezTo>
                      <a:pt x="923" y="2536"/>
                      <a:pt x="1057" y="2548"/>
                      <a:pt x="1068" y="2069"/>
                    </a:cubicBezTo>
                    <a:cubicBezTo>
                      <a:pt x="1079" y="1591"/>
                      <a:pt x="879" y="1302"/>
                      <a:pt x="790" y="1090"/>
                    </a:cubicBezTo>
                    <a:cubicBezTo>
                      <a:pt x="723" y="901"/>
                      <a:pt x="790" y="400"/>
                      <a:pt x="8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30" name="Google Shape;3730;p8"/>
              <p:cNvSpPr/>
              <p:nvPr/>
            </p:nvSpPr>
            <p:spPr>
              <a:xfrm>
                <a:off x="713662" y="1708245"/>
                <a:ext cx="44272" cy="82718"/>
              </a:xfrm>
              <a:custGeom>
                <a:avLst/>
                <a:gdLst/>
                <a:ahLst/>
                <a:cxnLst/>
                <a:rect l="l" t="t" r="r" b="b"/>
                <a:pathLst>
                  <a:path w="1269" h="2371" extrusionOk="0">
                    <a:moveTo>
                      <a:pt x="1212" y="1"/>
                    </a:moveTo>
                    <a:cubicBezTo>
                      <a:pt x="1202" y="302"/>
                      <a:pt x="1157" y="591"/>
                      <a:pt x="1034" y="868"/>
                    </a:cubicBezTo>
                    <a:cubicBezTo>
                      <a:pt x="945" y="1058"/>
                      <a:pt x="824" y="1236"/>
                      <a:pt x="678" y="1392"/>
                    </a:cubicBezTo>
                    <a:cubicBezTo>
                      <a:pt x="601" y="1481"/>
                      <a:pt x="512" y="1547"/>
                      <a:pt x="434" y="1625"/>
                    </a:cubicBezTo>
                    <a:cubicBezTo>
                      <a:pt x="356" y="1681"/>
                      <a:pt x="267" y="1736"/>
                      <a:pt x="201" y="1814"/>
                    </a:cubicBezTo>
                    <a:cubicBezTo>
                      <a:pt x="134" y="1925"/>
                      <a:pt x="122" y="2059"/>
                      <a:pt x="78" y="2170"/>
                    </a:cubicBezTo>
                    <a:cubicBezTo>
                      <a:pt x="56" y="2237"/>
                      <a:pt x="33" y="2292"/>
                      <a:pt x="0" y="2359"/>
                    </a:cubicBezTo>
                    <a:cubicBezTo>
                      <a:pt x="23" y="2359"/>
                      <a:pt x="56" y="2370"/>
                      <a:pt x="78" y="2370"/>
                    </a:cubicBezTo>
                    <a:cubicBezTo>
                      <a:pt x="89" y="2337"/>
                      <a:pt x="112" y="2304"/>
                      <a:pt x="122" y="2270"/>
                    </a:cubicBezTo>
                    <a:cubicBezTo>
                      <a:pt x="178" y="2159"/>
                      <a:pt x="189" y="2037"/>
                      <a:pt x="234" y="1925"/>
                    </a:cubicBezTo>
                    <a:cubicBezTo>
                      <a:pt x="278" y="1814"/>
                      <a:pt x="379" y="1748"/>
                      <a:pt x="468" y="1681"/>
                    </a:cubicBezTo>
                    <a:cubicBezTo>
                      <a:pt x="557" y="1614"/>
                      <a:pt x="634" y="1536"/>
                      <a:pt x="701" y="1458"/>
                    </a:cubicBezTo>
                    <a:cubicBezTo>
                      <a:pt x="1012" y="1147"/>
                      <a:pt x="1212" y="757"/>
                      <a:pt x="1268" y="312"/>
                    </a:cubicBezTo>
                    <a:cubicBezTo>
                      <a:pt x="1257" y="201"/>
                      <a:pt x="1246" y="90"/>
                      <a:pt x="12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31" name="Google Shape;3731;p8"/>
              <p:cNvSpPr/>
              <p:nvPr/>
            </p:nvSpPr>
            <p:spPr>
              <a:xfrm>
                <a:off x="739270" y="1760647"/>
                <a:ext cx="13990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401" h="646" extrusionOk="0">
                    <a:moveTo>
                      <a:pt x="401" y="1"/>
                    </a:moveTo>
                    <a:lnTo>
                      <a:pt x="401" y="1"/>
                    </a:lnTo>
                    <a:cubicBezTo>
                      <a:pt x="312" y="145"/>
                      <a:pt x="234" y="278"/>
                      <a:pt x="145" y="412"/>
                    </a:cubicBezTo>
                    <a:cubicBezTo>
                      <a:pt x="100" y="479"/>
                      <a:pt x="45" y="568"/>
                      <a:pt x="1" y="646"/>
                    </a:cubicBezTo>
                    <a:lnTo>
                      <a:pt x="67" y="612"/>
                    </a:lnTo>
                    <a:cubicBezTo>
                      <a:pt x="90" y="590"/>
                      <a:pt x="112" y="579"/>
                      <a:pt x="134" y="557"/>
                    </a:cubicBezTo>
                    <a:cubicBezTo>
                      <a:pt x="179" y="501"/>
                      <a:pt x="211" y="446"/>
                      <a:pt x="256" y="390"/>
                    </a:cubicBezTo>
                    <a:cubicBezTo>
                      <a:pt x="290" y="323"/>
                      <a:pt x="334" y="268"/>
                      <a:pt x="367" y="201"/>
                    </a:cubicBezTo>
                    <a:cubicBezTo>
                      <a:pt x="389" y="134"/>
                      <a:pt x="389" y="68"/>
                      <a:pt x="40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32" name="Google Shape;3732;p8"/>
              <p:cNvSpPr/>
              <p:nvPr/>
            </p:nvSpPr>
            <p:spPr>
              <a:xfrm>
                <a:off x="694264" y="1662890"/>
                <a:ext cx="38446" cy="124199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3560" extrusionOk="0">
                    <a:moveTo>
                      <a:pt x="968" y="0"/>
                    </a:moveTo>
                    <a:lnTo>
                      <a:pt x="968" y="166"/>
                    </a:lnTo>
                    <a:cubicBezTo>
                      <a:pt x="990" y="211"/>
                      <a:pt x="1001" y="267"/>
                      <a:pt x="1012" y="311"/>
                    </a:cubicBezTo>
                    <a:cubicBezTo>
                      <a:pt x="1046" y="489"/>
                      <a:pt x="1024" y="678"/>
                      <a:pt x="1012" y="856"/>
                    </a:cubicBezTo>
                    <a:cubicBezTo>
                      <a:pt x="1001" y="1034"/>
                      <a:pt x="1001" y="1224"/>
                      <a:pt x="990" y="1401"/>
                    </a:cubicBezTo>
                    <a:cubicBezTo>
                      <a:pt x="979" y="1490"/>
                      <a:pt x="979" y="1579"/>
                      <a:pt x="945" y="1657"/>
                    </a:cubicBezTo>
                    <a:cubicBezTo>
                      <a:pt x="912" y="1746"/>
                      <a:pt x="868" y="1824"/>
                      <a:pt x="812" y="1902"/>
                    </a:cubicBezTo>
                    <a:cubicBezTo>
                      <a:pt x="634" y="2180"/>
                      <a:pt x="445" y="2469"/>
                      <a:pt x="278" y="2769"/>
                    </a:cubicBezTo>
                    <a:cubicBezTo>
                      <a:pt x="145" y="3003"/>
                      <a:pt x="23" y="3270"/>
                      <a:pt x="0" y="3548"/>
                    </a:cubicBezTo>
                    <a:cubicBezTo>
                      <a:pt x="11" y="3559"/>
                      <a:pt x="33" y="3559"/>
                      <a:pt x="45" y="3559"/>
                    </a:cubicBezTo>
                    <a:lnTo>
                      <a:pt x="56" y="3559"/>
                    </a:lnTo>
                    <a:cubicBezTo>
                      <a:pt x="78" y="3314"/>
                      <a:pt x="189" y="3058"/>
                      <a:pt x="300" y="2836"/>
                    </a:cubicBezTo>
                    <a:cubicBezTo>
                      <a:pt x="468" y="2524"/>
                      <a:pt x="645" y="2225"/>
                      <a:pt x="846" y="1935"/>
                    </a:cubicBezTo>
                    <a:cubicBezTo>
                      <a:pt x="945" y="1802"/>
                      <a:pt x="1024" y="1679"/>
                      <a:pt x="1046" y="1513"/>
                    </a:cubicBezTo>
                    <a:cubicBezTo>
                      <a:pt x="1068" y="1345"/>
                      <a:pt x="1068" y="1167"/>
                      <a:pt x="1079" y="1001"/>
                    </a:cubicBezTo>
                    <a:cubicBezTo>
                      <a:pt x="1090" y="823"/>
                      <a:pt x="1101" y="645"/>
                      <a:pt x="1101" y="467"/>
                    </a:cubicBezTo>
                    <a:cubicBezTo>
                      <a:pt x="1101" y="300"/>
                      <a:pt x="1034" y="166"/>
                      <a:pt x="979" y="11"/>
                    </a:cubicBezTo>
                    <a:cubicBezTo>
                      <a:pt x="968" y="11"/>
                      <a:pt x="968" y="0"/>
                      <a:pt x="96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33" name="Google Shape;3733;p8"/>
              <p:cNvSpPr/>
              <p:nvPr/>
            </p:nvSpPr>
            <p:spPr>
              <a:xfrm>
                <a:off x="724512" y="1745925"/>
                <a:ext cx="28747" cy="45424"/>
              </a:xfrm>
              <a:custGeom>
                <a:avLst/>
                <a:gdLst/>
                <a:ahLst/>
                <a:cxnLst/>
                <a:rect l="l" t="t" r="r" b="b"/>
                <a:pathLst>
                  <a:path w="824" h="1302" extrusionOk="0">
                    <a:moveTo>
                      <a:pt x="824" y="0"/>
                    </a:moveTo>
                    <a:lnTo>
                      <a:pt x="824" y="0"/>
                    </a:lnTo>
                    <a:cubicBezTo>
                      <a:pt x="802" y="67"/>
                      <a:pt x="779" y="134"/>
                      <a:pt x="746" y="189"/>
                    </a:cubicBezTo>
                    <a:cubicBezTo>
                      <a:pt x="668" y="367"/>
                      <a:pt x="579" y="523"/>
                      <a:pt x="434" y="656"/>
                    </a:cubicBezTo>
                    <a:cubicBezTo>
                      <a:pt x="301" y="779"/>
                      <a:pt x="179" y="901"/>
                      <a:pt x="90" y="1068"/>
                    </a:cubicBezTo>
                    <a:cubicBezTo>
                      <a:pt x="45" y="1145"/>
                      <a:pt x="23" y="1224"/>
                      <a:pt x="1" y="1301"/>
                    </a:cubicBezTo>
                    <a:cubicBezTo>
                      <a:pt x="34" y="1301"/>
                      <a:pt x="68" y="1290"/>
                      <a:pt x="101" y="1279"/>
                    </a:cubicBezTo>
                    <a:cubicBezTo>
                      <a:pt x="123" y="1201"/>
                      <a:pt x="157" y="1135"/>
                      <a:pt x="190" y="1068"/>
                    </a:cubicBezTo>
                    <a:cubicBezTo>
                      <a:pt x="290" y="901"/>
                      <a:pt x="412" y="789"/>
                      <a:pt x="545" y="656"/>
                    </a:cubicBezTo>
                    <a:cubicBezTo>
                      <a:pt x="668" y="534"/>
                      <a:pt x="746" y="389"/>
                      <a:pt x="824" y="245"/>
                    </a:cubicBezTo>
                    <a:cubicBezTo>
                      <a:pt x="824" y="211"/>
                      <a:pt x="812" y="178"/>
                      <a:pt x="812" y="144"/>
                    </a:cubicBezTo>
                    <a:cubicBezTo>
                      <a:pt x="812" y="89"/>
                      <a:pt x="824" y="45"/>
                      <a:pt x="82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34" name="Google Shape;3734;p8"/>
              <p:cNvSpPr/>
              <p:nvPr/>
            </p:nvSpPr>
            <p:spPr>
              <a:xfrm>
                <a:off x="708219" y="1620571"/>
                <a:ext cx="40400" cy="169623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4862" extrusionOk="0">
                    <a:moveTo>
                      <a:pt x="1091" y="0"/>
                    </a:moveTo>
                    <a:cubicBezTo>
                      <a:pt x="1069" y="0"/>
                      <a:pt x="1046" y="12"/>
                      <a:pt x="1035" y="34"/>
                    </a:cubicBezTo>
                    <a:cubicBezTo>
                      <a:pt x="980" y="334"/>
                      <a:pt x="968" y="645"/>
                      <a:pt x="980" y="946"/>
                    </a:cubicBezTo>
                    <a:cubicBezTo>
                      <a:pt x="1002" y="1124"/>
                      <a:pt x="1024" y="1313"/>
                      <a:pt x="1046" y="1491"/>
                    </a:cubicBezTo>
                    <a:cubicBezTo>
                      <a:pt x="1091" y="1691"/>
                      <a:pt x="1113" y="1880"/>
                      <a:pt x="1079" y="2091"/>
                    </a:cubicBezTo>
                    <a:cubicBezTo>
                      <a:pt x="1057" y="2180"/>
                      <a:pt x="1046" y="2269"/>
                      <a:pt x="1035" y="2370"/>
                    </a:cubicBezTo>
                    <a:cubicBezTo>
                      <a:pt x="1024" y="2469"/>
                      <a:pt x="1024" y="2570"/>
                      <a:pt x="1024" y="2659"/>
                    </a:cubicBezTo>
                    <a:cubicBezTo>
                      <a:pt x="1012" y="2859"/>
                      <a:pt x="957" y="3037"/>
                      <a:pt x="901" y="3215"/>
                    </a:cubicBezTo>
                    <a:cubicBezTo>
                      <a:pt x="846" y="3393"/>
                      <a:pt x="779" y="3582"/>
                      <a:pt x="657" y="3715"/>
                    </a:cubicBezTo>
                    <a:cubicBezTo>
                      <a:pt x="545" y="3838"/>
                      <a:pt x="423" y="3927"/>
                      <a:pt x="312" y="4049"/>
                    </a:cubicBezTo>
                    <a:cubicBezTo>
                      <a:pt x="189" y="4194"/>
                      <a:pt x="123" y="4360"/>
                      <a:pt x="90" y="4538"/>
                    </a:cubicBezTo>
                    <a:cubicBezTo>
                      <a:pt x="68" y="4649"/>
                      <a:pt x="45" y="4750"/>
                      <a:pt x="1" y="4850"/>
                    </a:cubicBezTo>
                    <a:cubicBezTo>
                      <a:pt x="23" y="4850"/>
                      <a:pt x="45" y="4850"/>
                      <a:pt x="78" y="4861"/>
                    </a:cubicBezTo>
                    <a:cubicBezTo>
                      <a:pt x="100" y="4805"/>
                      <a:pt x="123" y="4750"/>
                      <a:pt x="134" y="4683"/>
                    </a:cubicBezTo>
                    <a:cubicBezTo>
                      <a:pt x="179" y="4505"/>
                      <a:pt x="201" y="4338"/>
                      <a:pt x="301" y="4172"/>
                    </a:cubicBezTo>
                    <a:cubicBezTo>
                      <a:pt x="401" y="4038"/>
                      <a:pt x="523" y="3927"/>
                      <a:pt x="646" y="3816"/>
                    </a:cubicBezTo>
                    <a:cubicBezTo>
                      <a:pt x="768" y="3682"/>
                      <a:pt x="846" y="3549"/>
                      <a:pt x="901" y="3381"/>
                    </a:cubicBezTo>
                    <a:cubicBezTo>
                      <a:pt x="968" y="3203"/>
                      <a:pt x="1035" y="3037"/>
                      <a:pt x="1069" y="2848"/>
                    </a:cubicBezTo>
                    <a:cubicBezTo>
                      <a:pt x="1113" y="2659"/>
                      <a:pt x="1091" y="2469"/>
                      <a:pt x="1113" y="2269"/>
                    </a:cubicBezTo>
                    <a:cubicBezTo>
                      <a:pt x="1124" y="2180"/>
                      <a:pt x="1146" y="2091"/>
                      <a:pt x="1157" y="2002"/>
                    </a:cubicBezTo>
                    <a:cubicBezTo>
                      <a:pt x="1157" y="1992"/>
                      <a:pt x="1146" y="1980"/>
                      <a:pt x="1146" y="1980"/>
                    </a:cubicBezTo>
                    <a:cubicBezTo>
                      <a:pt x="1113" y="1880"/>
                      <a:pt x="1113" y="1702"/>
                      <a:pt x="1124" y="1491"/>
                    </a:cubicBezTo>
                    <a:cubicBezTo>
                      <a:pt x="1113" y="1357"/>
                      <a:pt x="1091" y="1235"/>
                      <a:pt x="1079" y="1113"/>
                    </a:cubicBezTo>
                    <a:cubicBezTo>
                      <a:pt x="1046" y="746"/>
                      <a:pt x="1046" y="368"/>
                      <a:pt x="110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35" name="Google Shape;3735;p8"/>
              <p:cNvSpPr/>
              <p:nvPr/>
            </p:nvSpPr>
            <p:spPr>
              <a:xfrm>
                <a:off x="698136" y="1633759"/>
                <a:ext cx="43854" cy="154098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4417" extrusionOk="0">
                    <a:moveTo>
                      <a:pt x="1146" y="0"/>
                    </a:moveTo>
                    <a:cubicBezTo>
                      <a:pt x="1101" y="45"/>
                      <a:pt x="1068" y="101"/>
                      <a:pt x="1024" y="178"/>
                    </a:cubicBezTo>
                    <a:cubicBezTo>
                      <a:pt x="1002" y="312"/>
                      <a:pt x="979" y="445"/>
                      <a:pt x="990" y="579"/>
                    </a:cubicBezTo>
                    <a:cubicBezTo>
                      <a:pt x="1012" y="757"/>
                      <a:pt x="1057" y="924"/>
                      <a:pt x="1101" y="1102"/>
                    </a:cubicBezTo>
                    <a:cubicBezTo>
                      <a:pt x="1146" y="1280"/>
                      <a:pt x="1180" y="1458"/>
                      <a:pt x="1180" y="1647"/>
                    </a:cubicBezTo>
                    <a:cubicBezTo>
                      <a:pt x="1180" y="1992"/>
                      <a:pt x="1101" y="2336"/>
                      <a:pt x="968" y="2659"/>
                    </a:cubicBezTo>
                    <a:cubicBezTo>
                      <a:pt x="834" y="2993"/>
                      <a:pt x="634" y="3282"/>
                      <a:pt x="423" y="3571"/>
                    </a:cubicBezTo>
                    <a:cubicBezTo>
                      <a:pt x="234" y="3826"/>
                      <a:pt x="56" y="4105"/>
                      <a:pt x="1" y="4405"/>
                    </a:cubicBezTo>
                    <a:cubicBezTo>
                      <a:pt x="23" y="4416"/>
                      <a:pt x="34" y="4416"/>
                      <a:pt x="56" y="4416"/>
                    </a:cubicBezTo>
                    <a:cubicBezTo>
                      <a:pt x="112" y="4127"/>
                      <a:pt x="278" y="3860"/>
                      <a:pt x="456" y="3626"/>
                    </a:cubicBezTo>
                    <a:cubicBezTo>
                      <a:pt x="656" y="3337"/>
                      <a:pt x="857" y="3060"/>
                      <a:pt x="1012" y="2726"/>
                    </a:cubicBezTo>
                    <a:cubicBezTo>
                      <a:pt x="1146" y="2425"/>
                      <a:pt x="1246" y="2091"/>
                      <a:pt x="1257" y="1747"/>
                    </a:cubicBezTo>
                    <a:cubicBezTo>
                      <a:pt x="1257" y="1580"/>
                      <a:pt x="1246" y="1424"/>
                      <a:pt x="1212" y="1258"/>
                    </a:cubicBezTo>
                    <a:cubicBezTo>
                      <a:pt x="1180" y="1080"/>
                      <a:pt x="1123" y="902"/>
                      <a:pt x="1091" y="712"/>
                    </a:cubicBezTo>
                    <a:cubicBezTo>
                      <a:pt x="1057" y="501"/>
                      <a:pt x="1068" y="301"/>
                      <a:pt x="1123" y="89"/>
                    </a:cubicBezTo>
                    <a:cubicBezTo>
                      <a:pt x="1123" y="67"/>
                      <a:pt x="1135" y="34"/>
                      <a:pt x="114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36" name="Google Shape;3736;p8"/>
              <p:cNvSpPr/>
              <p:nvPr/>
            </p:nvSpPr>
            <p:spPr>
              <a:xfrm>
                <a:off x="689972" y="1709431"/>
                <a:ext cx="27980" cy="74903"/>
              </a:xfrm>
              <a:custGeom>
                <a:avLst/>
                <a:gdLst/>
                <a:ahLst/>
                <a:cxnLst/>
                <a:rect l="l" t="t" r="r" b="b"/>
                <a:pathLst>
                  <a:path w="802" h="2147" extrusionOk="0">
                    <a:moveTo>
                      <a:pt x="779" y="1"/>
                    </a:moveTo>
                    <a:cubicBezTo>
                      <a:pt x="768" y="34"/>
                      <a:pt x="757" y="67"/>
                      <a:pt x="735" y="100"/>
                    </a:cubicBezTo>
                    <a:cubicBezTo>
                      <a:pt x="735" y="156"/>
                      <a:pt x="735" y="212"/>
                      <a:pt x="712" y="268"/>
                    </a:cubicBezTo>
                    <a:cubicBezTo>
                      <a:pt x="690" y="367"/>
                      <a:pt x="635" y="446"/>
                      <a:pt x="591" y="535"/>
                    </a:cubicBezTo>
                    <a:cubicBezTo>
                      <a:pt x="479" y="723"/>
                      <a:pt x="457" y="957"/>
                      <a:pt x="324" y="1135"/>
                    </a:cubicBezTo>
                    <a:cubicBezTo>
                      <a:pt x="268" y="1202"/>
                      <a:pt x="201" y="1279"/>
                      <a:pt x="156" y="1346"/>
                    </a:cubicBezTo>
                    <a:cubicBezTo>
                      <a:pt x="45" y="1702"/>
                      <a:pt x="1" y="2013"/>
                      <a:pt x="79" y="2147"/>
                    </a:cubicBezTo>
                    <a:cubicBezTo>
                      <a:pt x="67" y="1991"/>
                      <a:pt x="57" y="1835"/>
                      <a:pt x="79" y="1680"/>
                    </a:cubicBezTo>
                    <a:cubicBezTo>
                      <a:pt x="101" y="1558"/>
                      <a:pt x="146" y="1457"/>
                      <a:pt x="212" y="1368"/>
                    </a:cubicBezTo>
                    <a:cubicBezTo>
                      <a:pt x="268" y="1291"/>
                      <a:pt x="334" y="1224"/>
                      <a:pt x="390" y="1135"/>
                    </a:cubicBezTo>
                    <a:cubicBezTo>
                      <a:pt x="512" y="968"/>
                      <a:pt x="546" y="757"/>
                      <a:pt x="635" y="568"/>
                    </a:cubicBezTo>
                    <a:cubicBezTo>
                      <a:pt x="690" y="479"/>
                      <a:pt x="746" y="401"/>
                      <a:pt x="768" y="301"/>
                    </a:cubicBezTo>
                    <a:cubicBezTo>
                      <a:pt x="801" y="201"/>
                      <a:pt x="801" y="112"/>
                      <a:pt x="791" y="11"/>
                    </a:cubicBezTo>
                    <a:cubicBezTo>
                      <a:pt x="779" y="11"/>
                      <a:pt x="779" y="1"/>
                      <a:pt x="7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37" name="Google Shape;3737;p8"/>
              <p:cNvSpPr/>
              <p:nvPr/>
            </p:nvSpPr>
            <p:spPr>
              <a:xfrm>
                <a:off x="724512" y="1745925"/>
                <a:ext cx="28747" cy="45424"/>
              </a:xfrm>
              <a:custGeom>
                <a:avLst/>
                <a:gdLst/>
                <a:ahLst/>
                <a:cxnLst/>
                <a:rect l="l" t="t" r="r" b="b"/>
                <a:pathLst>
                  <a:path w="824" h="1302" extrusionOk="0">
                    <a:moveTo>
                      <a:pt x="824" y="0"/>
                    </a:moveTo>
                    <a:cubicBezTo>
                      <a:pt x="802" y="67"/>
                      <a:pt x="779" y="134"/>
                      <a:pt x="746" y="189"/>
                    </a:cubicBezTo>
                    <a:cubicBezTo>
                      <a:pt x="668" y="367"/>
                      <a:pt x="579" y="523"/>
                      <a:pt x="434" y="656"/>
                    </a:cubicBezTo>
                    <a:cubicBezTo>
                      <a:pt x="301" y="779"/>
                      <a:pt x="179" y="901"/>
                      <a:pt x="90" y="1068"/>
                    </a:cubicBezTo>
                    <a:cubicBezTo>
                      <a:pt x="45" y="1145"/>
                      <a:pt x="23" y="1224"/>
                      <a:pt x="1" y="1301"/>
                    </a:cubicBezTo>
                    <a:cubicBezTo>
                      <a:pt x="12" y="1301"/>
                      <a:pt x="34" y="1301"/>
                      <a:pt x="45" y="1290"/>
                    </a:cubicBezTo>
                    <a:lnTo>
                      <a:pt x="56" y="1290"/>
                    </a:lnTo>
                    <a:cubicBezTo>
                      <a:pt x="68" y="1290"/>
                      <a:pt x="78" y="1279"/>
                      <a:pt x="90" y="1279"/>
                    </a:cubicBezTo>
                    <a:lnTo>
                      <a:pt x="101" y="1279"/>
                    </a:lnTo>
                    <a:cubicBezTo>
                      <a:pt x="123" y="1201"/>
                      <a:pt x="157" y="1135"/>
                      <a:pt x="190" y="1068"/>
                    </a:cubicBezTo>
                    <a:cubicBezTo>
                      <a:pt x="290" y="901"/>
                      <a:pt x="412" y="789"/>
                      <a:pt x="545" y="656"/>
                    </a:cubicBezTo>
                    <a:cubicBezTo>
                      <a:pt x="668" y="534"/>
                      <a:pt x="746" y="389"/>
                      <a:pt x="824" y="245"/>
                    </a:cubicBezTo>
                    <a:cubicBezTo>
                      <a:pt x="824" y="211"/>
                      <a:pt x="812" y="178"/>
                      <a:pt x="812" y="144"/>
                    </a:cubicBezTo>
                    <a:cubicBezTo>
                      <a:pt x="812" y="111"/>
                      <a:pt x="812" y="89"/>
                      <a:pt x="824" y="67"/>
                    </a:cubicBezTo>
                    <a:lnTo>
                      <a:pt x="824" y="55"/>
                    </a:lnTo>
                    <a:lnTo>
                      <a:pt x="824" y="0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38" name="Google Shape;3738;p8"/>
              <p:cNvSpPr/>
              <p:nvPr/>
            </p:nvSpPr>
            <p:spPr>
              <a:xfrm>
                <a:off x="736165" y="1671787"/>
                <a:ext cx="5826" cy="50482"/>
              </a:xfrm>
              <a:custGeom>
                <a:avLst/>
                <a:gdLst/>
                <a:ahLst/>
                <a:cxnLst/>
                <a:rect l="l" t="t" r="r" b="b"/>
                <a:pathLst>
                  <a:path w="167" h="1447" extrusionOk="0">
                    <a:moveTo>
                      <a:pt x="90" y="0"/>
                    </a:moveTo>
                    <a:cubicBezTo>
                      <a:pt x="78" y="45"/>
                      <a:pt x="78" y="79"/>
                      <a:pt x="78" y="123"/>
                    </a:cubicBezTo>
                    <a:cubicBezTo>
                      <a:pt x="56" y="334"/>
                      <a:pt x="100" y="524"/>
                      <a:pt x="122" y="724"/>
                    </a:cubicBezTo>
                    <a:cubicBezTo>
                      <a:pt x="145" y="835"/>
                      <a:pt x="134" y="924"/>
                      <a:pt x="90" y="1013"/>
                    </a:cubicBezTo>
                    <a:cubicBezTo>
                      <a:pt x="45" y="1102"/>
                      <a:pt x="11" y="1191"/>
                      <a:pt x="1" y="1291"/>
                    </a:cubicBezTo>
                    <a:lnTo>
                      <a:pt x="1" y="1446"/>
                    </a:lnTo>
                    <a:cubicBezTo>
                      <a:pt x="90" y="1191"/>
                      <a:pt x="156" y="924"/>
                      <a:pt x="167" y="657"/>
                    </a:cubicBezTo>
                    <a:cubicBezTo>
                      <a:pt x="167" y="490"/>
                      <a:pt x="156" y="334"/>
                      <a:pt x="122" y="168"/>
                    </a:cubicBez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39" name="Google Shape;3739;p8"/>
              <p:cNvSpPr/>
              <p:nvPr/>
            </p:nvSpPr>
            <p:spPr>
              <a:xfrm>
                <a:off x="739270" y="1760647"/>
                <a:ext cx="13990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401" h="646" extrusionOk="0">
                    <a:moveTo>
                      <a:pt x="401" y="1"/>
                    </a:moveTo>
                    <a:cubicBezTo>
                      <a:pt x="312" y="145"/>
                      <a:pt x="234" y="278"/>
                      <a:pt x="145" y="412"/>
                    </a:cubicBezTo>
                    <a:cubicBezTo>
                      <a:pt x="100" y="479"/>
                      <a:pt x="45" y="568"/>
                      <a:pt x="1" y="646"/>
                    </a:cubicBezTo>
                    <a:lnTo>
                      <a:pt x="67" y="612"/>
                    </a:lnTo>
                    <a:cubicBezTo>
                      <a:pt x="90" y="590"/>
                      <a:pt x="112" y="579"/>
                      <a:pt x="134" y="557"/>
                    </a:cubicBezTo>
                    <a:cubicBezTo>
                      <a:pt x="179" y="501"/>
                      <a:pt x="211" y="446"/>
                      <a:pt x="256" y="390"/>
                    </a:cubicBezTo>
                    <a:cubicBezTo>
                      <a:pt x="290" y="323"/>
                      <a:pt x="334" y="268"/>
                      <a:pt x="367" y="201"/>
                    </a:cubicBezTo>
                    <a:cubicBezTo>
                      <a:pt x="379" y="167"/>
                      <a:pt x="379" y="145"/>
                      <a:pt x="389" y="112"/>
                    </a:cubicBezTo>
                    <a:lnTo>
                      <a:pt x="389" y="101"/>
                    </a:lnTo>
                    <a:cubicBezTo>
                      <a:pt x="389" y="68"/>
                      <a:pt x="389" y="34"/>
                      <a:pt x="401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40" name="Google Shape;3740;p8"/>
              <p:cNvSpPr/>
              <p:nvPr/>
            </p:nvSpPr>
            <p:spPr>
              <a:xfrm>
                <a:off x="733060" y="1655878"/>
                <a:ext cx="15560" cy="94720"/>
              </a:xfrm>
              <a:custGeom>
                <a:avLst/>
                <a:gdLst/>
                <a:ahLst/>
                <a:cxnLst/>
                <a:rect l="l" t="t" r="r" b="b"/>
                <a:pathLst>
                  <a:path w="446" h="2715" extrusionOk="0">
                    <a:moveTo>
                      <a:pt x="357" y="1"/>
                    </a:moveTo>
                    <a:cubicBezTo>
                      <a:pt x="345" y="23"/>
                      <a:pt x="323" y="45"/>
                      <a:pt x="312" y="68"/>
                    </a:cubicBezTo>
                    <a:cubicBezTo>
                      <a:pt x="312" y="78"/>
                      <a:pt x="300" y="101"/>
                      <a:pt x="290" y="123"/>
                    </a:cubicBezTo>
                    <a:cubicBezTo>
                      <a:pt x="300" y="234"/>
                      <a:pt x="323" y="357"/>
                      <a:pt x="334" y="479"/>
                    </a:cubicBezTo>
                    <a:cubicBezTo>
                      <a:pt x="379" y="679"/>
                      <a:pt x="401" y="868"/>
                      <a:pt x="367" y="1079"/>
                    </a:cubicBezTo>
                    <a:cubicBezTo>
                      <a:pt x="345" y="1168"/>
                      <a:pt x="334" y="1257"/>
                      <a:pt x="323" y="1358"/>
                    </a:cubicBezTo>
                    <a:cubicBezTo>
                      <a:pt x="312" y="1457"/>
                      <a:pt x="312" y="1558"/>
                      <a:pt x="312" y="1647"/>
                    </a:cubicBezTo>
                    <a:cubicBezTo>
                      <a:pt x="300" y="1847"/>
                      <a:pt x="245" y="2025"/>
                      <a:pt x="189" y="2203"/>
                    </a:cubicBezTo>
                    <a:cubicBezTo>
                      <a:pt x="145" y="2347"/>
                      <a:pt x="90" y="2503"/>
                      <a:pt x="11" y="2626"/>
                    </a:cubicBezTo>
                    <a:cubicBezTo>
                      <a:pt x="1" y="2659"/>
                      <a:pt x="1" y="2692"/>
                      <a:pt x="1" y="2715"/>
                    </a:cubicBezTo>
                    <a:cubicBezTo>
                      <a:pt x="90" y="2614"/>
                      <a:pt x="145" y="2503"/>
                      <a:pt x="189" y="2369"/>
                    </a:cubicBezTo>
                    <a:cubicBezTo>
                      <a:pt x="256" y="2191"/>
                      <a:pt x="323" y="2025"/>
                      <a:pt x="357" y="1836"/>
                    </a:cubicBezTo>
                    <a:cubicBezTo>
                      <a:pt x="401" y="1647"/>
                      <a:pt x="379" y="1457"/>
                      <a:pt x="401" y="1257"/>
                    </a:cubicBezTo>
                    <a:cubicBezTo>
                      <a:pt x="412" y="1168"/>
                      <a:pt x="434" y="1079"/>
                      <a:pt x="445" y="990"/>
                    </a:cubicBezTo>
                    <a:cubicBezTo>
                      <a:pt x="445" y="980"/>
                      <a:pt x="434" y="968"/>
                      <a:pt x="434" y="968"/>
                    </a:cubicBezTo>
                    <a:cubicBezTo>
                      <a:pt x="434" y="957"/>
                      <a:pt x="434" y="946"/>
                      <a:pt x="423" y="924"/>
                    </a:cubicBezTo>
                    <a:lnTo>
                      <a:pt x="423" y="913"/>
                    </a:lnTo>
                    <a:cubicBezTo>
                      <a:pt x="423" y="901"/>
                      <a:pt x="423" y="891"/>
                      <a:pt x="412" y="879"/>
                    </a:cubicBezTo>
                    <a:lnTo>
                      <a:pt x="412" y="857"/>
                    </a:lnTo>
                    <a:lnTo>
                      <a:pt x="412" y="824"/>
                    </a:lnTo>
                    <a:lnTo>
                      <a:pt x="412" y="802"/>
                    </a:lnTo>
                    <a:lnTo>
                      <a:pt x="412" y="768"/>
                    </a:lnTo>
                    <a:lnTo>
                      <a:pt x="412" y="746"/>
                    </a:lnTo>
                    <a:cubicBezTo>
                      <a:pt x="412" y="735"/>
                      <a:pt x="401" y="713"/>
                      <a:pt x="401" y="701"/>
                    </a:cubicBezTo>
                    <a:lnTo>
                      <a:pt x="401" y="679"/>
                    </a:lnTo>
                    <a:cubicBezTo>
                      <a:pt x="401" y="668"/>
                      <a:pt x="412" y="646"/>
                      <a:pt x="412" y="634"/>
                    </a:cubicBezTo>
                    <a:lnTo>
                      <a:pt x="412" y="612"/>
                    </a:lnTo>
                    <a:lnTo>
                      <a:pt x="412" y="557"/>
                    </a:lnTo>
                    <a:lnTo>
                      <a:pt x="412" y="545"/>
                    </a:lnTo>
                    <a:lnTo>
                      <a:pt x="412" y="479"/>
                    </a:lnTo>
                    <a:cubicBezTo>
                      <a:pt x="401" y="345"/>
                      <a:pt x="379" y="223"/>
                      <a:pt x="367" y="101"/>
                    </a:cubicBezTo>
                    <a:cubicBezTo>
                      <a:pt x="357" y="68"/>
                      <a:pt x="357" y="34"/>
                      <a:pt x="357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41" name="Google Shape;3741;p8"/>
              <p:cNvSpPr/>
              <p:nvPr/>
            </p:nvSpPr>
            <p:spPr>
              <a:xfrm>
                <a:off x="723361" y="1708245"/>
                <a:ext cx="34574" cy="64088"/>
              </a:xfrm>
              <a:custGeom>
                <a:avLst/>
                <a:gdLst/>
                <a:ahLst/>
                <a:cxnLst/>
                <a:rect l="l" t="t" r="r" b="b"/>
                <a:pathLst>
                  <a:path w="991" h="1837" extrusionOk="0">
                    <a:moveTo>
                      <a:pt x="934" y="1"/>
                    </a:moveTo>
                    <a:cubicBezTo>
                      <a:pt x="924" y="302"/>
                      <a:pt x="879" y="591"/>
                      <a:pt x="756" y="868"/>
                    </a:cubicBezTo>
                    <a:cubicBezTo>
                      <a:pt x="667" y="1058"/>
                      <a:pt x="546" y="1236"/>
                      <a:pt x="400" y="1392"/>
                    </a:cubicBezTo>
                    <a:lnTo>
                      <a:pt x="312" y="1481"/>
                    </a:lnTo>
                    <a:cubicBezTo>
                      <a:pt x="312" y="1491"/>
                      <a:pt x="312" y="1503"/>
                      <a:pt x="301" y="1514"/>
                    </a:cubicBezTo>
                    <a:cubicBezTo>
                      <a:pt x="279" y="1558"/>
                      <a:pt x="223" y="1570"/>
                      <a:pt x="190" y="1603"/>
                    </a:cubicBezTo>
                    <a:cubicBezTo>
                      <a:pt x="123" y="1647"/>
                      <a:pt x="78" y="1703"/>
                      <a:pt x="34" y="1770"/>
                    </a:cubicBezTo>
                    <a:lnTo>
                      <a:pt x="0" y="1837"/>
                    </a:lnTo>
                    <a:cubicBezTo>
                      <a:pt x="56" y="1780"/>
                      <a:pt x="123" y="1725"/>
                      <a:pt x="190" y="1681"/>
                    </a:cubicBezTo>
                    <a:cubicBezTo>
                      <a:pt x="279" y="1614"/>
                      <a:pt x="356" y="1536"/>
                      <a:pt x="423" y="1458"/>
                    </a:cubicBezTo>
                    <a:cubicBezTo>
                      <a:pt x="734" y="1147"/>
                      <a:pt x="934" y="757"/>
                      <a:pt x="990" y="312"/>
                    </a:cubicBezTo>
                    <a:cubicBezTo>
                      <a:pt x="979" y="201"/>
                      <a:pt x="968" y="90"/>
                      <a:pt x="934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42" name="Google Shape;3742;p8"/>
              <p:cNvSpPr/>
              <p:nvPr/>
            </p:nvSpPr>
            <p:spPr>
              <a:xfrm>
                <a:off x="789300" y="1691952"/>
                <a:ext cx="136271" cy="114222"/>
              </a:xfrm>
              <a:custGeom>
                <a:avLst/>
                <a:gdLst/>
                <a:ahLst/>
                <a:cxnLst/>
                <a:rect l="l" t="t" r="r" b="b"/>
                <a:pathLst>
                  <a:path w="3906" h="3274" extrusionOk="0">
                    <a:moveTo>
                      <a:pt x="3193" y="1"/>
                    </a:moveTo>
                    <a:cubicBezTo>
                      <a:pt x="3015" y="1"/>
                      <a:pt x="2837" y="45"/>
                      <a:pt x="2670" y="90"/>
                    </a:cubicBezTo>
                    <a:cubicBezTo>
                      <a:pt x="2292" y="201"/>
                      <a:pt x="1936" y="346"/>
                      <a:pt x="1570" y="479"/>
                    </a:cubicBezTo>
                    <a:cubicBezTo>
                      <a:pt x="1247" y="613"/>
                      <a:pt x="924" y="735"/>
                      <a:pt x="668" y="980"/>
                    </a:cubicBezTo>
                    <a:cubicBezTo>
                      <a:pt x="112" y="1525"/>
                      <a:pt x="1" y="2392"/>
                      <a:pt x="302" y="3082"/>
                    </a:cubicBezTo>
                    <a:cubicBezTo>
                      <a:pt x="302" y="3093"/>
                      <a:pt x="312" y="3093"/>
                      <a:pt x="312" y="3093"/>
                    </a:cubicBezTo>
                    <a:cubicBezTo>
                      <a:pt x="357" y="3226"/>
                      <a:pt x="524" y="3271"/>
                      <a:pt x="658" y="3271"/>
                    </a:cubicBezTo>
                    <a:cubicBezTo>
                      <a:pt x="689" y="3273"/>
                      <a:pt x="720" y="3274"/>
                      <a:pt x="752" y="3274"/>
                    </a:cubicBezTo>
                    <a:cubicBezTo>
                      <a:pt x="898" y="3274"/>
                      <a:pt x="1045" y="3252"/>
                      <a:pt x="1191" y="3216"/>
                    </a:cubicBezTo>
                    <a:cubicBezTo>
                      <a:pt x="1525" y="3115"/>
                      <a:pt x="1780" y="2848"/>
                      <a:pt x="2025" y="2615"/>
                    </a:cubicBezTo>
                    <a:cubicBezTo>
                      <a:pt x="2292" y="2370"/>
                      <a:pt x="2537" y="2114"/>
                      <a:pt x="2737" y="1803"/>
                    </a:cubicBezTo>
                    <a:cubicBezTo>
                      <a:pt x="2926" y="1513"/>
                      <a:pt x="3082" y="1191"/>
                      <a:pt x="3327" y="935"/>
                    </a:cubicBezTo>
                    <a:cubicBezTo>
                      <a:pt x="3515" y="746"/>
                      <a:pt x="3905" y="423"/>
                      <a:pt x="3638" y="146"/>
                    </a:cubicBezTo>
                    <a:cubicBezTo>
                      <a:pt x="3515" y="23"/>
                      <a:pt x="3349" y="1"/>
                      <a:pt x="319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43" name="Google Shape;3743;p8"/>
              <p:cNvSpPr/>
              <p:nvPr/>
            </p:nvSpPr>
            <p:spPr>
              <a:xfrm>
                <a:off x="789300" y="1691952"/>
                <a:ext cx="127723" cy="110663"/>
              </a:xfrm>
              <a:custGeom>
                <a:avLst/>
                <a:gdLst/>
                <a:ahLst/>
                <a:cxnLst/>
                <a:rect l="l" t="t" r="r" b="b"/>
                <a:pathLst>
                  <a:path w="3661" h="3172" extrusionOk="0">
                    <a:moveTo>
                      <a:pt x="3193" y="1"/>
                    </a:moveTo>
                    <a:cubicBezTo>
                      <a:pt x="3015" y="1"/>
                      <a:pt x="2837" y="45"/>
                      <a:pt x="2670" y="90"/>
                    </a:cubicBezTo>
                    <a:cubicBezTo>
                      <a:pt x="2292" y="201"/>
                      <a:pt x="1936" y="346"/>
                      <a:pt x="1570" y="479"/>
                    </a:cubicBezTo>
                    <a:cubicBezTo>
                      <a:pt x="1247" y="613"/>
                      <a:pt x="924" y="735"/>
                      <a:pt x="668" y="980"/>
                    </a:cubicBezTo>
                    <a:cubicBezTo>
                      <a:pt x="112" y="1525"/>
                      <a:pt x="1" y="2392"/>
                      <a:pt x="302" y="3082"/>
                    </a:cubicBezTo>
                    <a:cubicBezTo>
                      <a:pt x="302" y="3093"/>
                      <a:pt x="312" y="3093"/>
                      <a:pt x="312" y="3093"/>
                    </a:cubicBezTo>
                    <a:cubicBezTo>
                      <a:pt x="324" y="3127"/>
                      <a:pt x="346" y="3149"/>
                      <a:pt x="368" y="3171"/>
                    </a:cubicBezTo>
                    <a:cubicBezTo>
                      <a:pt x="381" y="3172"/>
                      <a:pt x="393" y="3172"/>
                      <a:pt x="406" y="3172"/>
                    </a:cubicBezTo>
                    <a:cubicBezTo>
                      <a:pt x="650" y="3172"/>
                      <a:pt x="902" y="3074"/>
                      <a:pt x="1113" y="2926"/>
                    </a:cubicBezTo>
                    <a:cubicBezTo>
                      <a:pt x="1402" y="2726"/>
                      <a:pt x="1625" y="2415"/>
                      <a:pt x="1958" y="2270"/>
                    </a:cubicBezTo>
                    <a:cubicBezTo>
                      <a:pt x="2037" y="2247"/>
                      <a:pt x="2114" y="2215"/>
                      <a:pt x="2192" y="2170"/>
                    </a:cubicBezTo>
                    <a:cubicBezTo>
                      <a:pt x="2259" y="2126"/>
                      <a:pt x="2314" y="2059"/>
                      <a:pt x="2359" y="1981"/>
                    </a:cubicBezTo>
                    <a:cubicBezTo>
                      <a:pt x="2448" y="1836"/>
                      <a:pt x="2526" y="1681"/>
                      <a:pt x="2603" y="1525"/>
                    </a:cubicBezTo>
                    <a:cubicBezTo>
                      <a:pt x="2670" y="1369"/>
                      <a:pt x="2759" y="1224"/>
                      <a:pt x="2860" y="1091"/>
                    </a:cubicBezTo>
                    <a:cubicBezTo>
                      <a:pt x="2982" y="947"/>
                      <a:pt x="3137" y="858"/>
                      <a:pt x="3249" y="724"/>
                    </a:cubicBezTo>
                    <a:cubicBezTo>
                      <a:pt x="3327" y="646"/>
                      <a:pt x="3371" y="557"/>
                      <a:pt x="3426" y="468"/>
                    </a:cubicBezTo>
                    <a:cubicBezTo>
                      <a:pt x="3483" y="379"/>
                      <a:pt x="3549" y="302"/>
                      <a:pt x="3627" y="223"/>
                    </a:cubicBezTo>
                    <a:cubicBezTo>
                      <a:pt x="3638" y="213"/>
                      <a:pt x="3649" y="190"/>
                      <a:pt x="3660" y="179"/>
                    </a:cubicBezTo>
                    <a:cubicBezTo>
                      <a:pt x="3649" y="168"/>
                      <a:pt x="3649" y="156"/>
                      <a:pt x="3638" y="146"/>
                    </a:cubicBezTo>
                    <a:cubicBezTo>
                      <a:pt x="3515" y="23"/>
                      <a:pt x="3349" y="1"/>
                      <a:pt x="319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44" name="Google Shape;3744;p8"/>
              <p:cNvSpPr/>
              <p:nvPr/>
            </p:nvSpPr>
            <p:spPr>
              <a:xfrm>
                <a:off x="791253" y="1687242"/>
                <a:ext cx="128456" cy="111152"/>
              </a:xfrm>
              <a:custGeom>
                <a:avLst/>
                <a:gdLst/>
                <a:ahLst/>
                <a:cxnLst/>
                <a:rect l="l" t="t" r="r" b="b"/>
                <a:pathLst>
                  <a:path w="3682" h="3186" extrusionOk="0">
                    <a:moveTo>
                      <a:pt x="2818" y="1"/>
                    </a:moveTo>
                    <a:cubicBezTo>
                      <a:pt x="2779" y="1"/>
                      <a:pt x="2741" y="4"/>
                      <a:pt x="2703" y="14"/>
                    </a:cubicBezTo>
                    <a:cubicBezTo>
                      <a:pt x="2626" y="36"/>
                      <a:pt x="2547" y="69"/>
                      <a:pt x="2470" y="91"/>
                    </a:cubicBezTo>
                    <a:cubicBezTo>
                      <a:pt x="2381" y="136"/>
                      <a:pt x="2281" y="170"/>
                      <a:pt x="2181" y="214"/>
                    </a:cubicBezTo>
                    <a:cubicBezTo>
                      <a:pt x="1991" y="291"/>
                      <a:pt x="1803" y="358"/>
                      <a:pt x="1613" y="437"/>
                    </a:cubicBezTo>
                    <a:cubicBezTo>
                      <a:pt x="1425" y="514"/>
                      <a:pt x="1235" y="592"/>
                      <a:pt x="1057" y="659"/>
                    </a:cubicBezTo>
                    <a:cubicBezTo>
                      <a:pt x="901" y="726"/>
                      <a:pt x="746" y="803"/>
                      <a:pt x="624" y="914"/>
                    </a:cubicBezTo>
                    <a:cubicBezTo>
                      <a:pt x="368" y="1148"/>
                      <a:pt x="201" y="1460"/>
                      <a:pt x="112" y="1793"/>
                    </a:cubicBezTo>
                    <a:cubicBezTo>
                      <a:pt x="1" y="2227"/>
                      <a:pt x="23" y="2672"/>
                      <a:pt x="45" y="3106"/>
                    </a:cubicBezTo>
                    <a:cubicBezTo>
                      <a:pt x="45" y="3140"/>
                      <a:pt x="85" y="3154"/>
                      <a:pt x="118" y="3154"/>
                    </a:cubicBezTo>
                    <a:cubicBezTo>
                      <a:pt x="128" y="3154"/>
                      <a:pt x="137" y="3153"/>
                      <a:pt x="145" y="3150"/>
                    </a:cubicBezTo>
                    <a:cubicBezTo>
                      <a:pt x="212" y="3174"/>
                      <a:pt x="282" y="3186"/>
                      <a:pt x="351" y="3186"/>
                    </a:cubicBezTo>
                    <a:cubicBezTo>
                      <a:pt x="441" y="3186"/>
                      <a:pt x="530" y="3166"/>
                      <a:pt x="612" y="3128"/>
                    </a:cubicBezTo>
                    <a:cubicBezTo>
                      <a:pt x="779" y="3050"/>
                      <a:pt x="924" y="2916"/>
                      <a:pt x="1069" y="2805"/>
                    </a:cubicBezTo>
                    <a:lnTo>
                      <a:pt x="1536" y="2439"/>
                    </a:lnTo>
                    <a:cubicBezTo>
                      <a:pt x="1669" y="2338"/>
                      <a:pt x="1791" y="2238"/>
                      <a:pt x="1892" y="2105"/>
                    </a:cubicBezTo>
                    <a:cubicBezTo>
                      <a:pt x="1981" y="1971"/>
                      <a:pt x="2025" y="1826"/>
                      <a:pt x="2080" y="1671"/>
                    </a:cubicBezTo>
                    <a:cubicBezTo>
                      <a:pt x="2103" y="1593"/>
                      <a:pt x="2136" y="1504"/>
                      <a:pt x="2181" y="1438"/>
                    </a:cubicBezTo>
                    <a:cubicBezTo>
                      <a:pt x="2236" y="1371"/>
                      <a:pt x="2303" y="1315"/>
                      <a:pt x="2369" y="1260"/>
                    </a:cubicBezTo>
                    <a:cubicBezTo>
                      <a:pt x="2426" y="1204"/>
                      <a:pt x="2481" y="1159"/>
                      <a:pt x="2537" y="1104"/>
                    </a:cubicBezTo>
                    <a:cubicBezTo>
                      <a:pt x="2592" y="1037"/>
                      <a:pt x="2626" y="970"/>
                      <a:pt x="2681" y="914"/>
                    </a:cubicBezTo>
                    <a:cubicBezTo>
                      <a:pt x="2737" y="848"/>
                      <a:pt x="2804" y="825"/>
                      <a:pt x="2870" y="781"/>
                    </a:cubicBezTo>
                    <a:cubicBezTo>
                      <a:pt x="2948" y="748"/>
                      <a:pt x="2982" y="692"/>
                      <a:pt x="3015" y="614"/>
                    </a:cubicBezTo>
                    <a:cubicBezTo>
                      <a:pt x="3048" y="558"/>
                      <a:pt x="3081" y="503"/>
                      <a:pt x="3137" y="459"/>
                    </a:cubicBezTo>
                    <a:cubicBezTo>
                      <a:pt x="3193" y="414"/>
                      <a:pt x="3271" y="380"/>
                      <a:pt x="3338" y="358"/>
                    </a:cubicBezTo>
                    <a:cubicBezTo>
                      <a:pt x="3404" y="336"/>
                      <a:pt x="3471" y="314"/>
                      <a:pt x="3526" y="281"/>
                    </a:cubicBezTo>
                    <a:cubicBezTo>
                      <a:pt x="3582" y="259"/>
                      <a:pt x="3660" y="225"/>
                      <a:pt x="3671" y="158"/>
                    </a:cubicBezTo>
                    <a:cubicBezTo>
                      <a:pt x="3682" y="91"/>
                      <a:pt x="3627" y="69"/>
                      <a:pt x="3571" y="58"/>
                    </a:cubicBezTo>
                    <a:cubicBezTo>
                      <a:pt x="3471" y="47"/>
                      <a:pt x="3370" y="47"/>
                      <a:pt x="3271" y="36"/>
                    </a:cubicBezTo>
                    <a:cubicBezTo>
                      <a:pt x="3170" y="25"/>
                      <a:pt x="3071" y="25"/>
                      <a:pt x="2982" y="14"/>
                    </a:cubicBezTo>
                    <a:cubicBezTo>
                      <a:pt x="2924" y="7"/>
                      <a:pt x="2870" y="1"/>
                      <a:pt x="2818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45" name="Google Shape;3745;p8"/>
              <p:cNvSpPr/>
              <p:nvPr/>
            </p:nvSpPr>
            <p:spPr>
              <a:xfrm>
                <a:off x="795161" y="1698162"/>
                <a:ext cx="84602" cy="92382"/>
              </a:xfrm>
              <a:custGeom>
                <a:avLst/>
                <a:gdLst/>
                <a:ahLst/>
                <a:cxnLst/>
                <a:rect l="l" t="t" r="r" b="b"/>
                <a:pathLst>
                  <a:path w="2425" h="2648" extrusionOk="0">
                    <a:moveTo>
                      <a:pt x="2425" y="1"/>
                    </a:moveTo>
                    <a:lnTo>
                      <a:pt x="2425" y="1"/>
                    </a:lnTo>
                    <a:cubicBezTo>
                      <a:pt x="2302" y="101"/>
                      <a:pt x="2169" y="179"/>
                      <a:pt x="2047" y="257"/>
                    </a:cubicBezTo>
                    <a:cubicBezTo>
                      <a:pt x="1913" y="346"/>
                      <a:pt x="1780" y="413"/>
                      <a:pt x="1646" y="490"/>
                    </a:cubicBezTo>
                    <a:cubicBezTo>
                      <a:pt x="1379" y="635"/>
                      <a:pt x="1112" y="802"/>
                      <a:pt x="878" y="1024"/>
                    </a:cubicBezTo>
                    <a:cubicBezTo>
                      <a:pt x="656" y="1246"/>
                      <a:pt x="478" y="1503"/>
                      <a:pt x="334" y="1780"/>
                    </a:cubicBezTo>
                    <a:cubicBezTo>
                      <a:pt x="267" y="1914"/>
                      <a:pt x="200" y="2059"/>
                      <a:pt x="134" y="2203"/>
                    </a:cubicBezTo>
                    <a:lnTo>
                      <a:pt x="55" y="2415"/>
                    </a:lnTo>
                    <a:cubicBezTo>
                      <a:pt x="22" y="2481"/>
                      <a:pt x="0" y="2570"/>
                      <a:pt x="22" y="2648"/>
                    </a:cubicBezTo>
                    <a:cubicBezTo>
                      <a:pt x="11" y="2570"/>
                      <a:pt x="45" y="2492"/>
                      <a:pt x="78" y="2425"/>
                    </a:cubicBezTo>
                    <a:lnTo>
                      <a:pt x="178" y="2225"/>
                    </a:lnTo>
                    <a:cubicBezTo>
                      <a:pt x="256" y="2081"/>
                      <a:pt x="322" y="1948"/>
                      <a:pt x="401" y="1814"/>
                    </a:cubicBezTo>
                    <a:cubicBezTo>
                      <a:pt x="556" y="1558"/>
                      <a:pt x="734" y="1313"/>
                      <a:pt x="957" y="1102"/>
                    </a:cubicBezTo>
                    <a:cubicBezTo>
                      <a:pt x="1168" y="880"/>
                      <a:pt x="1424" y="724"/>
                      <a:pt x="1679" y="557"/>
                    </a:cubicBezTo>
                    <a:cubicBezTo>
                      <a:pt x="1813" y="468"/>
                      <a:pt x="1946" y="390"/>
                      <a:pt x="2069" y="301"/>
                    </a:cubicBezTo>
                    <a:cubicBezTo>
                      <a:pt x="2191" y="213"/>
                      <a:pt x="2314" y="112"/>
                      <a:pt x="2425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46" name="Google Shape;3746;p8"/>
              <p:cNvSpPr/>
              <p:nvPr/>
            </p:nvSpPr>
            <p:spPr>
              <a:xfrm>
                <a:off x="801720" y="1724957"/>
                <a:ext cx="60983" cy="68693"/>
              </a:xfrm>
              <a:custGeom>
                <a:avLst/>
                <a:gdLst/>
                <a:ahLst/>
                <a:cxnLst/>
                <a:rect l="l" t="t" r="r" b="b"/>
                <a:pathLst>
                  <a:path w="1748" h="1969" extrusionOk="0">
                    <a:moveTo>
                      <a:pt x="1747" y="1"/>
                    </a:moveTo>
                    <a:lnTo>
                      <a:pt x="1747" y="1"/>
                    </a:lnTo>
                    <a:cubicBezTo>
                      <a:pt x="1647" y="67"/>
                      <a:pt x="1558" y="134"/>
                      <a:pt x="1469" y="201"/>
                    </a:cubicBezTo>
                    <a:lnTo>
                      <a:pt x="1214" y="401"/>
                    </a:lnTo>
                    <a:cubicBezTo>
                      <a:pt x="1036" y="545"/>
                      <a:pt x="858" y="679"/>
                      <a:pt x="690" y="834"/>
                    </a:cubicBezTo>
                    <a:cubicBezTo>
                      <a:pt x="524" y="979"/>
                      <a:pt x="368" y="1146"/>
                      <a:pt x="245" y="1346"/>
                    </a:cubicBezTo>
                    <a:cubicBezTo>
                      <a:pt x="134" y="1535"/>
                      <a:pt x="57" y="1758"/>
                      <a:pt x="1" y="1969"/>
                    </a:cubicBezTo>
                    <a:cubicBezTo>
                      <a:pt x="90" y="1769"/>
                      <a:pt x="190" y="1558"/>
                      <a:pt x="312" y="1380"/>
                    </a:cubicBezTo>
                    <a:cubicBezTo>
                      <a:pt x="435" y="1202"/>
                      <a:pt x="591" y="1046"/>
                      <a:pt x="757" y="901"/>
                    </a:cubicBezTo>
                    <a:lnTo>
                      <a:pt x="1258" y="468"/>
                    </a:lnTo>
                    <a:lnTo>
                      <a:pt x="1503" y="234"/>
                    </a:lnTo>
                    <a:cubicBezTo>
                      <a:pt x="1580" y="156"/>
                      <a:pt x="1669" y="78"/>
                      <a:pt x="174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47" name="Google Shape;3747;p8"/>
              <p:cNvSpPr/>
              <p:nvPr/>
            </p:nvSpPr>
            <p:spPr>
              <a:xfrm>
                <a:off x="808698" y="1744738"/>
                <a:ext cx="45842" cy="48912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1402" extrusionOk="0">
                    <a:moveTo>
                      <a:pt x="1313" y="0"/>
                    </a:moveTo>
                    <a:lnTo>
                      <a:pt x="1313" y="0"/>
                    </a:lnTo>
                    <a:cubicBezTo>
                      <a:pt x="1224" y="134"/>
                      <a:pt x="1125" y="267"/>
                      <a:pt x="1036" y="412"/>
                    </a:cubicBezTo>
                    <a:cubicBezTo>
                      <a:pt x="947" y="557"/>
                      <a:pt x="868" y="690"/>
                      <a:pt x="757" y="801"/>
                    </a:cubicBezTo>
                    <a:cubicBezTo>
                      <a:pt x="646" y="912"/>
                      <a:pt x="502" y="968"/>
                      <a:pt x="346" y="1057"/>
                    </a:cubicBezTo>
                    <a:cubicBezTo>
                      <a:pt x="201" y="1135"/>
                      <a:pt x="57" y="1246"/>
                      <a:pt x="1" y="1402"/>
                    </a:cubicBezTo>
                    <a:cubicBezTo>
                      <a:pt x="90" y="1258"/>
                      <a:pt x="235" y="1191"/>
                      <a:pt x="379" y="1124"/>
                    </a:cubicBezTo>
                    <a:cubicBezTo>
                      <a:pt x="535" y="1057"/>
                      <a:pt x="691" y="1001"/>
                      <a:pt x="824" y="868"/>
                    </a:cubicBezTo>
                    <a:cubicBezTo>
                      <a:pt x="957" y="746"/>
                      <a:pt x="1036" y="601"/>
                      <a:pt x="1103" y="445"/>
                    </a:cubicBezTo>
                    <a:cubicBezTo>
                      <a:pt x="1180" y="301"/>
                      <a:pt x="1258" y="156"/>
                      <a:pt x="131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48" name="Google Shape;3748;p8"/>
              <p:cNvSpPr/>
              <p:nvPr/>
            </p:nvSpPr>
            <p:spPr>
              <a:xfrm>
                <a:off x="792405" y="1698930"/>
                <a:ext cx="72217" cy="75322"/>
              </a:xfrm>
              <a:custGeom>
                <a:avLst/>
                <a:gdLst/>
                <a:ahLst/>
                <a:cxnLst/>
                <a:rect l="l" t="t" r="r" b="b"/>
                <a:pathLst>
                  <a:path w="2070" h="2159" extrusionOk="0">
                    <a:moveTo>
                      <a:pt x="2070" y="1"/>
                    </a:moveTo>
                    <a:lnTo>
                      <a:pt x="2070" y="1"/>
                    </a:lnTo>
                    <a:cubicBezTo>
                      <a:pt x="1958" y="68"/>
                      <a:pt x="1847" y="146"/>
                      <a:pt x="1758" y="235"/>
                    </a:cubicBezTo>
                    <a:cubicBezTo>
                      <a:pt x="1669" y="324"/>
                      <a:pt x="1580" y="424"/>
                      <a:pt x="1491" y="502"/>
                    </a:cubicBezTo>
                    <a:cubicBezTo>
                      <a:pt x="1303" y="668"/>
                      <a:pt x="1046" y="747"/>
                      <a:pt x="824" y="891"/>
                    </a:cubicBezTo>
                    <a:cubicBezTo>
                      <a:pt x="713" y="969"/>
                      <a:pt x="624" y="1058"/>
                      <a:pt x="524" y="1147"/>
                    </a:cubicBezTo>
                    <a:cubicBezTo>
                      <a:pt x="435" y="1236"/>
                      <a:pt x="346" y="1325"/>
                      <a:pt x="268" y="1425"/>
                    </a:cubicBezTo>
                    <a:cubicBezTo>
                      <a:pt x="179" y="1536"/>
                      <a:pt x="112" y="1647"/>
                      <a:pt x="79" y="1770"/>
                    </a:cubicBezTo>
                    <a:cubicBezTo>
                      <a:pt x="45" y="1903"/>
                      <a:pt x="23" y="2025"/>
                      <a:pt x="1" y="2159"/>
                    </a:cubicBezTo>
                    <a:cubicBezTo>
                      <a:pt x="45" y="2037"/>
                      <a:pt x="68" y="1903"/>
                      <a:pt x="112" y="1792"/>
                    </a:cubicBezTo>
                    <a:cubicBezTo>
                      <a:pt x="157" y="1669"/>
                      <a:pt x="223" y="1558"/>
                      <a:pt x="312" y="1469"/>
                    </a:cubicBezTo>
                    <a:cubicBezTo>
                      <a:pt x="391" y="1369"/>
                      <a:pt x="490" y="1280"/>
                      <a:pt x="579" y="1192"/>
                    </a:cubicBezTo>
                    <a:cubicBezTo>
                      <a:pt x="668" y="1103"/>
                      <a:pt x="769" y="1024"/>
                      <a:pt x="868" y="957"/>
                    </a:cubicBezTo>
                    <a:cubicBezTo>
                      <a:pt x="1080" y="813"/>
                      <a:pt x="1335" y="735"/>
                      <a:pt x="1525" y="546"/>
                    </a:cubicBezTo>
                    <a:cubicBezTo>
                      <a:pt x="1625" y="457"/>
                      <a:pt x="1703" y="357"/>
                      <a:pt x="1780" y="268"/>
                    </a:cubicBezTo>
                    <a:cubicBezTo>
                      <a:pt x="1869" y="168"/>
                      <a:pt x="1970" y="79"/>
                      <a:pt x="207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49" name="Google Shape;3749;p8"/>
              <p:cNvSpPr/>
              <p:nvPr/>
            </p:nvSpPr>
            <p:spPr>
              <a:xfrm>
                <a:off x="802522" y="1747460"/>
                <a:ext cx="40016" cy="49296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1413" extrusionOk="0">
                    <a:moveTo>
                      <a:pt x="1146" y="1"/>
                    </a:moveTo>
                    <a:lnTo>
                      <a:pt x="1146" y="1"/>
                    </a:lnTo>
                    <a:cubicBezTo>
                      <a:pt x="1057" y="134"/>
                      <a:pt x="979" y="268"/>
                      <a:pt x="868" y="367"/>
                    </a:cubicBezTo>
                    <a:cubicBezTo>
                      <a:pt x="768" y="479"/>
                      <a:pt x="634" y="545"/>
                      <a:pt x="489" y="624"/>
                    </a:cubicBezTo>
                    <a:cubicBezTo>
                      <a:pt x="356" y="713"/>
                      <a:pt x="256" y="846"/>
                      <a:pt x="178" y="979"/>
                    </a:cubicBezTo>
                    <a:cubicBezTo>
                      <a:pt x="101" y="1124"/>
                      <a:pt x="45" y="1269"/>
                      <a:pt x="0" y="1413"/>
                    </a:cubicBezTo>
                    <a:cubicBezTo>
                      <a:pt x="78" y="1279"/>
                      <a:pt x="145" y="1146"/>
                      <a:pt x="222" y="1012"/>
                    </a:cubicBezTo>
                    <a:cubicBezTo>
                      <a:pt x="311" y="890"/>
                      <a:pt x="412" y="779"/>
                      <a:pt x="534" y="690"/>
                    </a:cubicBezTo>
                    <a:cubicBezTo>
                      <a:pt x="601" y="656"/>
                      <a:pt x="667" y="612"/>
                      <a:pt x="734" y="567"/>
                    </a:cubicBezTo>
                    <a:cubicBezTo>
                      <a:pt x="801" y="523"/>
                      <a:pt x="868" y="468"/>
                      <a:pt x="912" y="412"/>
                    </a:cubicBezTo>
                    <a:cubicBezTo>
                      <a:pt x="1023" y="290"/>
                      <a:pt x="1090" y="145"/>
                      <a:pt x="114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50" name="Google Shape;3750;p8"/>
              <p:cNvSpPr/>
              <p:nvPr/>
            </p:nvSpPr>
            <p:spPr>
              <a:xfrm>
                <a:off x="788148" y="1746343"/>
                <a:ext cx="130409" cy="67891"/>
              </a:xfrm>
              <a:custGeom>
                <a:avLst/>
                <a:gdLst/>
                <a:ahLst/>
                <a:cxnLst/>
                <a:rect l="l" t="t" r="r" b="b"/>
                <a:pathLst>
                  <a:path w="3738" h="1946" extrusionOk="0">
                    <a:moveTo>
                      <a:pt x="3292" y="1"/>
                    </a:moveTo>
                    <a:cubicBezTo>
                      <a:pt x="3247" y="1"/>
                      <a:pt x="3169" y="7"/>
                      <a:pt x="3026" y="21"/>
                    </a:cubicBezTo>
                    <a:cubicBezTo>
                      <a:pt x="2592" y="55"/>
                      <a:pt x="2392" y="122"/>
                      <a:pt x="2058" y="344"/>
                    </a:cubicBezTo>
                    <a:cubicBezTo>
                      <a:pt x="1736" y="577"/>
                      <a:pt x="1669" y="833"/>
                      <a:pt x="1302" y="1089"/>
                    </a:cubicBezTo>
                    <a:cubicBezTo>
                      <a:pt x="988" y="1318"/>
                      <a:pt x="918" y="1383"/>
                      <a:pt x="814" y="1383"/>
                    </a:cubicBezTo>
                    <a:cubicBezTo>
                      <a:pt x="796" y="1383"/>
                      <a:pt x="778" y="1381"/>
                      <a:pt x="757" y="1378"/>
                    </a:cubicBezTo>
                    <a:cubicBezTo>
                      <a:pt x="638" y="1360"/>
                      <a:pt x="557" y="1222"/>
                      <a:pt x="421" y="1222"/>
                    </a:cubicBezTo>
                    <a:cubicBezTo>
                      <a:pt x="392" y="1222"/>
                      <a:pt x="359" y="1229"/>
                      <a:pt x="323" y="1245"/>
                    </a:cubicBezTo>
                    <a:cubicBezTo>
                      <a:pt x="123" y="1334"/>
                      <a:pt x="1" y="1479"/>
                      <a:pt x="34" y="1600"/>
                    </a:cubicBezTo>
                    <a:cubicBezTo>
                      <a:pt x="45" y="1701"/>
                      <a:pt x="345" y="1723"/>
                      <a:pt x="579" y="1812"/>
                    </a:cubicBezTo>
                    <a:cubicBezTo>
                      <a:pt x="759" y="1872"/>
                      <a:pt x="945" y="1945"/>
                      <a:pt x="1113" y="1945"/>
                    </a:cubicBezTo>
                    <a:cubicBezTo>
                      <a:pt x="1163" y="1945"/>
                      <a:pt x="1211" y="1939"/>
                      <a:pt x="1257" y="1923"/>
                    </a:cubicBezTo>
                    <a:cubicBezTo>
                      <a:pt x="1457" y="1857"/>
                      <a:pt x="1847" y="1778"/>
                      <a:pt x="2225" y="1390"/>
                    </a:cubicBezTo>
                    <a:cubicBezTo>
                      <a:pt x="2592" y="1011"/>
                      <a:pt x="2636" y="733"/>
                      <a:pt x="3071" y="455"/>
                    </a:cubicBezTo>
                    <a:cubicBezTo>
                      <a:pt x="3504" y="177"/>
                      <a:pt x="3738" y="244"/>
                      <a:pt x="3726" y="144"/>
                    </a:cubicBezTo>
                    <a:cubicBezTo>
                      <a:pt x="3726" y="55"/>
                      <a:pt x="3605" y="122"/>
                      <a:pt x="3449" y="66"/>
                    </a:cubicBezTo>
                    <a:cubicBezTo>
                      <a:pt x="3335" y="28"/>
                      <a:pt x="3386" y="1"/>
                      <a:pt x="3292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51" name="Google Shape;3751;p8"/>
              <p:cNvSpPr/>
              <p:nvPr/>
            </p:nvSpPr>
            <p:spPr>
              <a:xfrm>
                <a:off x="788148" y="1747076"/>
                <a:ext cx="102499" cy="65623"/>
              </a:xfrm>
              <a:custGeom>
                <a:avLst/>
                <a:gdLst/>
                <a:ahLst/>
                <a:cxnLst/>
                <a:rect l="l" t="t" r="r" b="b"/>
                <a:pathLst>
                  <a:path w="2938" h="1881" extrusionOk="0">
                    <a:moveTo>
                      <a:pt x="2937" y="0"/>
                    </a:moveTo>
                    <a:lnTo>
                      <a:pt x="2937" y="0"/>
                    </a:lnTo>
                    <a:cubicBezTo>
                      <a:pt x="2559" y="45"/>
                      <a:pt x="2370" y="111"/>
                      <a:pt x="2058" y="323"/>
                    </a:cubicBezTo>
                    <a:cubicBezTo>
                      <a:pt x="1736" y="556"/>
                      <a:pt x="1669" y="812"/>
                      <a:pt x="1302" y="1068"/>
                    </a:cubicBezTo>
                    <a:cubicBezTo>
                      <a:pt x="988" y="1297"/>
                      <a:pt x="918" y="1362"/>
                      <a:pt x="814" y="1362"/>
                    </a:cubicBezTo>
                    <a:cubicBezTo>
                      <a:pt x="796" y="1362"/>
                      <a:pt x="778" y="1360"/>
                      <a:pt x="757" y="1357"/>
                    </a:cubicBezTo>
                    <a:cubicBezTo>
                      <a:pt x="638" y="1339"/>
                      <a:pt x="557" y="1201"/>
                      <a:pt x="421" y="1201"/>
                    </a:cubicBezTo>
                    <a:cubicBezTo>
                      <a:pt x="392" y="1201"/>
                      <a:pt x="359" y="1208"/>
                      <a:pt x="323" y="1224"/>
                    </a:cubicBezTo>
                    <a:cubicBezTo>
                      <a:pt x="123" y="1313"/>
                      <a:pt x="1" y="1458"/>
                      <a:pt x="34" y="1579"/>
                    </a:cubicBezTo>
                    <a:cubicBezTo>
                      <a:pt x="45" y="1680"/>
                      <a:pt x="345" y="1702"/>
                      <a:pt x="579" y="1791"/>
                    </a:cubicBezTo>
                    <a:cubicBezTo>
                      <a:pt x="679" y="1824"/>
                      <a:pt x="768" y="1858"/>
                      <a:pt x="868" y="1880"/>
                    </a:cubicBezTo>
                    <a:cubicBezTo>
                      <a:pt x="1013" y="1802"/>
                      <a:pt x="1158" y="1702"/>
                      <a:pt x="1269" y="1579"/>
                    </a:cubicBezTo>
                    <a:cubicBezTo>
                      <a:pt x="1380" y="1480"/>
                      <a:pt x="1480" y="1357"/>
                      <a:pt x="1625" y="1268"/>
                    </a:cubicBezTo>
                    <a:cubicBezTo>
                      <a:pt x="1747" y="1191"/>
                      <a:pt x="1902" y="1157"/>
                      <a:pt x="2036" y="1079"/>
                    </a:cubicBezTo>
                    <a:cubicBezTo>
                      <a:pt x="2292" y="924"/>
                      <a:pt x="2458" y="645"/>
                      <a:pt x="2636" y="412"/>
                    </a:cubicBezTo>
                    <a:cubicBezTo>
                      <a:pt x="2737" y="279"/>
                      <a:pt x="2837" y="145"/>
                      <a:pt x="293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52" name="Google Shape;3752;p8"/>
              <p:cNvSpPr/>
              <p:nvPr/>
            </p:nvSpPr>
            <p:spPr>
              <a:xfrm>
                <a:off x="795719" y="1747460"/>
                <a:ext cx="91824" cy="54564"/>
              </a:xfrm>
              <a:custGeom>
                <a:avLst/>
                <a:gdLst/>
                <a:ahLst/>
                <a:cxnLst/>
                <a:rect l="l" t="t" r="r" b="b"/>
                <a:pathLst>
                  <a:path w="2632" h="1564" extrusionOk="0">
                    <a:moveTo>
                      <a:pt x="2631" y="1"/>
                    </a:moveTo>
                    <a:cubicBezTo>
                      <a:pt x="2553" y="11"/>
                      <a:pt x="2486" y="23"/>
                      <a:pt x="2431" y="34"/>
                    </a:cubicBezTo>
                    <a:cubicBezTo>
                      <a:pt x="2397" y="56"/>
                      <a:pt x="2375" y="67"/>
                      <a:pt x="2342" y="78"/>
                    </a:cubicBezTo>
                    <a:cubicBezTo>
                      <a:pt x="2253" y="134"/>
                      <a:pt x="2164" y="189"/>
                      <a:pt x="2086" y="268"/>
                    </a:cubicBezTo>
                    <a:cubicBezTo>
                      <a:pt x="2008" y="345"/>
                      <a:pt x="1952" y="446"/>
                      <a:pt x="1886" y="535"/>
                    </a:cubicBezTo>
                    <a:cubicBezTo>
                      <a:pt x="1741" y="713"/>
                      <a:pt x="1530" y="846"/>
                      <a:pt x="1374" y="1012"/>
                    </a:cubicBezTo>
                    <a:cubicBezTo>
                      <a:pt x="1208" y="1190"/>
                      <a:pt x="1052" y="1368"/>
                      <a:pt x="818" y="1469"/>
                    </a:cubicBezTo>
                    <a:cubicBezTo>
                      <a:pt x="722" y="1506"/>
                      <a:pt x="622" y="1525"/>
                      <a:pt x="522" y="1525"/>
                    </a:cubicBezTo>
                    <a:cubicBezTo>
                      <a:pt x="355" y="1525"/>
                      <a:pt x="190" y="1473"/>
                      <a:pt x="51" y="1368"/>
                    </a:cubicBezTo>
                    <a:cubicBezTo>
                      <a:pt x="48" y="1365"/>
                      <a:pt x="42" y="1364"/>
                      <a:pt x="37" y="1364"/>
                    </a:cubicBezTo>
                    <a:cubicBezTo>
                      <a:pt x="20" y="1364"/>
                      <a:pt x="1" y="1374"/>
                      <a:pt x="17" y="1391"/>
                    </a:cubicBezTo>
                    <a:cubicBezTo>
                      <a:pt x="165" y="1511"/>
                      <a:pt x="336" y="1564"/>
                      <a:pt x="509" y="1564"/>
                    </a:cubicBezTo>
                    <a:cubicBezTo>
                      <a:pt x="765" y="1564"/>
                      <a:pt x="1026" y="1448"/>
                      <a:pt x="1218" y="1269"/>
                    </a:cubicBezTo>
                    <a:cubicBezTo>
                      <a:pt x="1307" y="1180"/>
                      <a:pt x="1386" y="1079"/>
                      <a:pt x="1475" y="990"/>
                    </a:cubicBezTo>
                    <a:cubicBezTo>
                      <a:pt x="1563" y="901"/>
                      <a:pt x="1663" y="824"/>
                      <a:pt x="1764" y="745"/>
                    </a:cubicBezTo>
                    <a:cubicBezTo>
                      <a:pt x="1853" y="668"/>
                      <a:pt x="1930" y="579"/>
                      <a:pt x="1997" y="490"/>
                    </a:cubicBezTo>
                    <a:cubicBezTo>
                      <a:pt x="2075" y="379"/>
                      <a:pt x="2142" y="278"/>
                      <a:pt x="2241" y="212"/>
                    </a:cubicBezTo>
                    <a:cubicBezTo>
                      <a:pt x="2364" y="123"/>
                      <a:pt x="2498" y="67"/>
                      <a:pt x="263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53" name="Google Shape;3753;p8"/>
              <p:cNvSpPr/>
              <p:nvPr/>
            </p:nvSpPr>
            <p:spPr>
              <a:xfrm>
                <a:off x="824642" y="1749379"/>
                <a:ext cx="90428" cy="64856"/>
              </a:xfrm>
              <a:custGeom>
                <a:avLst/>
                <a:gdLst/>
                <a:ahLst/>
                <a:cxnLst/>
                <a:rect l="l" t="t" r="r" b="b"/>
                <a:pathLst>
                  <a:path w="2592" h="1859" extrusionOk="0">
                    <a:moveTo>
                      <a:pt x="2492" y="1"/>
                    </a:moveTo>
                    <a:cubicBezTo>
                      <a:pt x="2292" y="90"/>
                      <a:pt x="2102" y="201"/>
                      <a:pt x="1913" y="312"/>
                    </a:cubicBezTo>
                    <a:cubicBezTo>
                      <a:pt x="1791" y="391"/>
                      <a:pt x="1679" y="457"/>
                      <a:pt x="1558" y="535"/>
                    </a:cubicBezTo>
                    <a:cubicBezTo>
                      <a:pt x="1446" y="601"/>
                      <a:pt x="1346" y="668"/>
                      <a:pt x="1246" y="757"/>
                    </a:cubicBezTo>
                    <a:cubicBezTo>
                      <a:pt x="1157" y="846"/>
                      <a:pt x="1079" y="957"/>
                      <a:pt x="1012" y="1069"/>
                    </a:cubicBezTo>
                    <a:cubicBezTo>
                      <a:pt x="945" y="1180"/>
                      <a:pt x="868" y="1269"/>
                      <a:pt x="779" y="1358"/>
                    </a:cubicBezTo>
                    <a:cubicBezTo>
                      <a:pt x="612" y="1536"/>
                      <a:pt x="401" y="1681"/>
                      <a:pt x="178" y="1792"/>
                    </a:cubicBezTo>
                    <a:cubicBezTo>
                      <a:pt x="122" y="1814"/>
                      <a:pt x="67" y="1836"/>
                      <a:pt x="0" y="1859"/>
                    </a:cubicBezTo>
                    <a:cubicBezTo>
                      <a:pt x="67" y="1859"/>
                      <a:pt x="134" y="1859"/>
                      <a:pt x="201" y="1836"/>
                    </a:cubicBezTo>
                    <a:cubicBezTo>
                      <a:pt x="401" y="1747"/>
                      <a:pt x="589" y="1625"/>
                      <a:pt x="745" y="1481"/>
                    </a:cubicBezTo>
                    <a:cubicBezTo>
                      <a:pt x="834" y="1402"/>
                      <a:pt x="912" y="1325"/>
                      <a:pt x="979" y="1236"/>
                    </a:cubicBezTo>
                    <a:cubicBezTo>
                      <a:pt x="1057" y="1125"/>
                      <a:pt x="1123" y="1013"/>
                      <a:pt x="1202" y="913"/>
                    </a:cubicBezTo>
                    <a:cubicBezTo>
                      <a:pt x="1368" y="690"/>
                      <a:pt x="1624" y="569"/>
                      <a:pt x="1847" y="424"/>
                    </a:cubicBezTo>
                    <a:cubicBezTo>
                      <a:pt x="2091" y="279"/>
                      <a:pt x="2336" y="124"/>
                      <a:pt x="259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54" name="Google Shape;3754;p8"/>
              <p:cNvSpPr/>
              <p:nvPr/>
            </p:nvSpPr>
            <p:spPr>
              <a:xfrm>
                <a:off x="823072" y="1778894"/>
                <a:ext cx="17130" cy="12839"/>
              </a:xfrm>
              <a:custGeom>
                <a:avLst/>
                <a:gdLst/>
                <a:ahLst/>
                <a:cxnLst/>
                <a:rect l="l" t="t" r="r" b="b"/>
                <a:pathLst>
                  <a:path w="491" h="368" extrusionOk="0">
                    <a:moveTo>
                      <a:pt x="490" y="0"/>
                    </a:moveTo>
                    <a:lnTo>
                      <a:pt x="490" y="0"/>
                    </a:lnTo>
                    <a:cubicBezTo>
                      <a:pt x="434" y="45"/>
                      <a:pt x="379" y="101"/>
                      <a:pt x="301" y="156"/>
                    </a:cubicBezTo>
                    <a:cubicBezTo>
                      <a:pt x="157" y="256"/>
                      <a:pt x="68" y="323"/>
                      <a:pt x="1" y="368"/>
                    </a:cubicBezTo>
                    <a:cubicBezTo>
                      <a:pt x="101" y="345"/>
                      <a:pt x="190" y="289"/>
                      <a:pt x="268" y="234"/>
                    </a:cubicBezTo>
                    <a:cubicBezTo>
                      <a:pt x="345" y="178"/>
                      <a:pt x="401" y="111"/>
                      <a:pt x="468" y="34"/>
                    </a:cubicBezTo>
                    <a:cubicBezTo>
                      <a:pt x="479" y="22"/>
                      <a:pt x="490" y="12"/>
                      <a:pt x="49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55" name="Google Shape;3755;p8"/>
              <p:cNvSpPr/>
              <p:nvPr/>
            </p:nvSpPr>
            <p:spPr>
              <a:xfrm>
                <a:off x="788951" y="1746273"/>
                <a:ext cx="115652" cy="64333"/>
              </a:xfrm>
              <a:custGeom>
                <a:avLst/>
                <a:gdLst/>
                <a:ahLst/>
                <a:cxnLst/>
                <a:rect l="l" t="t" r="r" b="b"/>
                <a:pathLst>
                  <a:path w="3315" h="1844" extrusionOk="0">
                    <a:moveTo>
                      <a:pt x="3192" y="1"/>
                    </a:moveTo>
                    <a:cubicBezTo>
                      <a:pt x="3048" y="68"/>
                      <a:pt x="2903" y="124"/>
                      <a:pt x="2758" y="168"/>
                    </a:cubicBezTo>
                    <a:cubicBezTo>
                      <a:pt x="2636" y="201"/>
                      <a:pt x="2536" y="257"/>
                      <a:pt x="2447" y="357"/>
                    </a:cubicBezTo>
                    <a:cubicBezTo>
                      <a:pt x="2358" y="457"/>
                      <a:pt x="2291" y="569"/>
                      <a:pt x="2191" y="668"/>
                    </a:cubicBezTo>
                    <a:cubicBezTo>
                      <a:pt x="1991" y="891"/>
                      <a:pt x="1780" y="1113"/>
                      <a:pt x="1568" y="1325"/>
                    </a:cubicBezTo>
                    <a:cubicBezTo>
                      <a:pt x="1468" y="1436"/>
                      <a:pt x="1357" y="1536"/>
                      <a:pt x="1257" y="1636"/>
                    </a:cubicBezTo>
                    <a:cubicBezTo>
                      <a:pt x="1212" y="1681"/>
                      <a:pt x="1157" y="1736"/>
                      <a:pt x="1101" y="1770"/>
                    </a:cubicBezTo>
                    <a:cubicBezTo>
                      <a:pt x="1050" y="1799"/>
                      <a:pt x="993" y="1809"/>
                      <a:pt x="935" y="1809"/>
                    </a:cubicBezTo>
                    <a:cubicBezTo>
                      <a:pt x="906" y="1809"/>
                      <a:pt x="876" y="1807"/>
                      <a:pt x="845" y="1803"/>
                    </a:cubicBezTo>
                    <a:cubicBezTo>
                      <a:pt x="678" y="1780"/>
                      <a:pt x="500" y="1748"/>
                      <a:pt x="345" y="1691"/>
                    </a:cubicBezTo>
                    <a:cubicBezTo>
                      <a:pt x="233" y="1659"/>
                      <a:pt x="122" y="1592"/>
                      <a:pt x="0" y="1558"/>
                    </a:cubicBezTo>
                    <a:lnTo>
                      <a:pt x="0" y="1558"/>
                    </a:lnTo>
                    <a:cubicBezTo>
                      <a:pt x="0" y="1570"/>
                      <a:pt x="0" y="1580"/>
                      <a:pt x="11" y="1592"/>
                    </a:cubicBezTo>
                    <a:cubicBezTo>
                      <a:pt x="111" y="1636"/>
                      <a:pt x="200" y="1681"/>
                      <a:pt x="312" y="1714"/>
                    </a:cubicBezTo>
                    <a:cubicBezTo>
                      <a:pt x="445" y="1770"/>
                      <a:pt x="601" y="1792"/>
                      <a:pt x="745" y="1825"/>
                    </a:cubicBezTo>
                    <a:cubicBezTo>
                      <a:pt x="802" y="1835"/>
                      <a:pt x="859" y="1843"/>
                      <a:pt x="916" y="1843"/>
                    </a:cubicBezTo>
                    <a:cubicBezTo>
                      <a:pt x="981" y="1843"/>
                      <a:pt x="1047" y="1833"/>
                      <a:pt x="1112" y="1803"/>
                    </a:cubicBezTo>
                    <a:cubicBezTo>
                      <a:pt x="1224" y="1736"/>
                      <a:pt x="1323" y="1636"/>
                      <a:pt x="1424" y="1547"/>
                    </a:cubicBezTo>
                    <a:cubicBezTo>
                      <a:pt x="1646" y="1336"/>
                      <a:pt x="1857" y="1102"/>
                      <a:pt x="2069" y="880"/>
                    </a:cubicBezTo>
                    <a:cubicBezTo>
                      <a:pt x="2180" y="769"/>
                      <a:pt x="2291" y="658"/>
                      <a:pt x="2380" y="535"/>
                    </a:cubicBezTo>
                    <a:cubicBezTo>
                      <a:pt x="2469" y="424"/>
                      <a:pt x="2547" y="302"/>
                      <a:pt x="2680" y="246"/>
                    </a:cubicBezTo>
                    <a:cubicBezTo>
                      <a:pt x="2836" y="179"/>
                      <a:pt x="3003" y="134"/>
                      <a:pt x="3147" y="79"/>
                    </a:cubicBezTo>
                    <a:lnTo>
                      <a:pt x="3315" y="12"/>
                    </a:lnTo>
                    <a:cubicBezTo>
                      <a:pt x="3303" y="1"/>
                      <a:pt x="3270" y="1"/>
                      <a:pt x="319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56" name="Google Shape;3756;p8"/>
              <p:cNvSpPr/>
              <p:nvPr/>
            </p:nvSpPr>
            <p:spPr>
              <a:xfrm>
                <a:off x="847912" y="1750565"/>
                <a:ext cx="26794" cy="19816"/>
              </a:xfrm>
              <a:custGeom>
                <a:avLst/>
                <a:gdLst/>
                <a:ahLst/>
                <a:cxnLst/>
                <a:rect l="l" t="t" r="r" b="b"/>
                <a:pathLst>
                  <a:path w="768" h="568" extrusionOk="0">
                    <a:moveTo>
                      <a:pt x="768" y="1"/>
                    </a:moveTo>
                    <a:lnTo>
                      <a:pt x="768" y="1"/>
                    </a:lnTo>
                    <a:cubicBezTo>
                      <a:pt x="713" y="23"/>
                      <a:pt x="646" y="45"/>
                      <a:pt x="590" y="78"/>
                    </a:cubicBezTo>
                    <a:cubicBezTo>
                      <a:pt x="557" y="100"/>
                      <a:pt x="535" y="123"/>
                      <a:pt x="501" y="145"/>
                    </a:cubicBezTo>
                    <a:cubicBezTo>
                      <a:pt x="390" y="245"/>
                      <a:pt x="256" y="323"/>
                      <a:pt x="134" y="412"/>
                    </a:cubicBezTo>
                    <a:cubicBezTo>
                      <a:pt x="90" y="456"/>
                      <a:pt x="45" y="512"/>
                      <a:pt x="1" y="567"/>
                    </a:cubicBezTo>
                    <a:cubicBezTo>
                      <a:pt x="78" y="501"/>
                      <a:pt x="167" y="456"/>
                      <a:pt x="245" y="401"/>
                    </a:cubicBezTo>
                    <a:cubicBezTo>
                      <a:pt x="345" y="334"/>
                      <a:pt x="434" y="268"/>
                      <a:pt x="523" y="201"/>
                    </a:cubicBezTo>
                    <a:cubicBezTo>
                      <a:pt x="612" y="134"/>
                      <a:pt x="690" y="67"/>
                      <a:pt x="76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57" name="Google Shape;3757;p8"/>
              <p:cNvSpPr/>
              <p:nvPr/>
            </p:nvSpPr>
            <p:spPr>
              <a:xfrm>
                <a:off x="788951" y="1800595"/>
                <a:ext cx="35306" cy="9908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284" extrusionOk="0">
                    <a:moveTo>
                      <a:pt x="0" y="1"/>
                    </a:moveTo>
                    <a:cubicBezTo>
                      <a:pt x="0" y="13"/>
                      <a:pt x="0" y="23"/>
                      <a:pt x="11" y="35"/>
                    </a:cubicBezTo>
                    <a:cubicBezTo>
                      <a:pt x="111" y="79"/>
                      <a:pt x="200" y="124"/>
                      <a:pt x="312" y="157"/>
                    </a:cubicBezTo>
                    <a:cubicBezTo>
                      <a:pt x="445" y="213"/>
                      <a:pt x="601" y="235"/>
                      <a:pt x="745" y="268"/>
                    </a:cubicBezTo>
                    <a:cubicBezTo>
                      <a:pt x="792" y="276"/>
                      <a:pt x="845" y="284"/>
                      <a:pt x="896" y="284"/>
                    </a:cubicBezTo>
                    <a:cubicBezTo>
                      <a:pt x="917" y="284"/>
                      <a:pt x="937" y="283"/>
                      <a:pt x="957" y="279"/>
                    </a:cubicBezTo>
                    <a:cubicBezTo>
                      <a:pt x="979" y="268"/>
                      <a:pt x="990" y="257"/>
                      <a:pt x="1012" y="246"/>
                    </a:cubicBezTo>
                    <a:lnTo>
                      <a:pt x="1012" y="246"/>
                    </a:lnTo>
                    <a:cubicBezTo>
                      <a:pt x="984" y="251"/>
                      <a:pt x="956" y="254"/>
                      <a:pt x="929" y="254"/>
                    </a:cubicBezTo>
                    <a:cubicBezTo>
                      <a:pt x="901" y="254"/>
                      <a:pt x="873" y="251"/>
                      <a:pt x="845" y="246"/>
                    </a:cubicBezTo>
                    <a:cubicBezTo>
                      <a:pt x="678" y="223"/>
                      <a:pt x="500" y="191"/>
                      <a:pt x="345" y="134"/>
                    </a:cubicBezTo>
                    <a:cubicBezTo>
                      <a:pt x="233" y="102"/>
                      <a:pt x="122" y="35"/>
                      <a:pt x="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58" name="Google Shape;3758;p8"/>
              <p:cNvSpPr/>
              <p:nvPr/>
            </p:nvSpPr>
            <p:spPr>
              <a:xfrm>
                <a:off x="847912" y="1750565"/>
                <a:ext cx="26794" cy="19816"/>
              </a:xfrm>
              <a:custGeom>
                <a:avLst/>
                <a:gdLst/>
                <a:ahLst/>
                <a:cxnLst/>
                <a:rect l="l" t="t" r="r" b="b"/>
                <a:pathLst>
                  <a:path w="768" h="568" extrusionOk="0">
                    <a:moveTo>
                      <a:pt x="768" y="1"/>
                    </a:moveTo>
                    <a:cubicBezTo>
                      <a:pt x="745" y="1"/>
                      <a:pt x="735" y="11"/>
                      <a:pt x="713" y="23"/>
                    </a:cubicBezTo>
                    <a:cubicBezTo>
                      <a:pt x="701" y="23"/>
                      <a:pt x="690" y="34"/>
                      <a:pt x="668" y="34"/>
                    </a:cubicBezTo>
                    <a:cubicBezTo>
                      <a:pt x="657" y="45"/>
                      <a:pt x="634" y="56"/>
                      <a:pt x="624" y="67"/>
                    </a:cubicBezTo>
                    <a:cubicBezTo>
                      <a:pt x="612" y="67"/>
                      <a:pt x="601" y="78"/>
                      <a:pt x="590" y="78"/>
                    </a:cubicBezTo>
                    <a:cubicBezTo>
                      <a:pt x="557" y="100"/>
                      <a:pt x="535" y="123"/>
                      <a:pt x="501" y="145"/>
                    </a:cubicBezTo>
                    <a:cubicBezTo>
                      <a:pt x="390" y="245"/>
                      <a:pt x="256" y="323"/>
                      <a:pt x="134" y="412"/>
                    </a:cubicBezTo>
                    <a:cubicBezTo>
                      <a:pt x="90" y="456"/>
                      <a:pt x="45" y="512"/>
                      <a:pt x="1" y="567"/>
                    </a:cubicBezTo>
                    <a:cubicBezTo>
                      <a:pt x="78" y="501"/>
                      <a:pt x="167" y="456"/>
                      <a:pt x="245" y="401"/>
                    </a:cubicBezTo>
                    <a:cubicBezTo>
                      <a:pt x="345" y="334"/>
                      <a:pt x="434" y="268"/>
                      <a:pt x="523" y="201"/>
                    </a:cubicBezTo>
                    <a:cubicBezTo>
                      <a:pt x="612" y="134"/>
                      <a:pt x="690" y="67"/>
                      <a:pt x="76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59" name="Google Shape;3759;p8"/>
              <p:cNvSpPr/>
              <p:nvPr/>
            </p:nvSpPr>
            <p:spPr>
              <a:xfrm>
                <a:off x="795719" y="1747460"/>
                <a:ext cx="91405" cy="54564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1564" extrusionOk="0">
                    <a:moveTo>
                      <a:pt x="2620" y="1"/>
                    </a:moveTo>
                    <a:lnTo>
                      <a:pt x="2620" y="1"/>
                    </a:lnTo>
                    <a:cubicBezTo>
                      <a:pt x="2613" y="4"/>
                      <a:pt x="2606" y="8"/>
                      <a:pt x="2600" y="11"/>
                    </a:cubicBezTo>
                    <a:lnTo>
                      <a:pt x="2609" y="11"/>
                    </a:lnTo>
                    <a:lnTo>
                      <a:pt x="2620" y="1"/>
                    </a:lnTo>
                    <a:close/>
                    <a:moveTo>
                      <a:pt x="2553" y="11"/>
                    </a:moveTo>
                    <a:cubicBezTo>
                      <a:pt x="2542" y="23"/>
                      <a:pt x="2520" y="23"/>
                      <a:pt x="2498" y="23"/>
                    </a:cubicBezTo>
                    <a:cubicBezTo>
                      <a:pt x="2476" y="34"/>
                      <a:pt x="2464" y="34"/>
                      <a:pt x="2453" y="34"/>
                    </a:cubicBezTo>
                    <a:cubicBezTo>
                      <a:pt x="2442" y="34"/>
                      <a:pt x="2431" y="34"/>
                      <a:pt x="2431" y="45"/>
                    </a:cubicBezTo>
                    <a:cubicBezTo>
                      <a:pt x="2397" y="56"/>
                      <a:pt x="2375" y="67"/>
                      <a:pt x="2342" y="78"/>
                    </a:cubicBezTo>
                    <a:cubicBezTo>
                      <a:pt x="2253" y="134"/>
                      <a:pt x="2164" y="189"/>
                      <a:pt x="2086" y="268"/>
                    </a:cubicBezTo>
                    <a:cubicBezTo>
                      <a:pt x="2008" y="345"/>
                      <a:pt x="1952" y="446"/>
                      <a:pt x="1886" y="535"/>
                    </a:cubicBezTo>
                    <a:cubicBezTo>
                      <a:pt x="1741" y="713"/>
                      <a:pt x="1530" y="846"/>
                      <a:pt x="1374" y="1012"/>
                    </a:cubicBezTo>
                    <a:cubicBezTo>
                      <a:pt x="1208" y="1190"/>
                      <a:pt x="1052" y="1368"/>
                      <a:pt x="818" y="1469"/>
                    </a:cubicBezTo>
                    <a:cubicBezTo>
                      <a:pt x="722" y="1506"/>
                      <a:pt x="622" y="1525"/>
                      <a:pt x="522" y="1525"/>
                    </a:cubicBezTo>
                    <a:cubicBezTo>
                      <a:pt x="355" y="1525"/>
                      <a:pt x="190" y="1473"/>
                      <a:pt x="51" y="1368"/>
                    </a:cubicBezTo>
                    <a:cubicBezTo>
                      <a:pt x="48" y="1365"/>
                      <a:pt x="42" y="1364"/>
                      <a:pt x="37" y="1364"/>
                    </a:cubicBezTo>
                    <a:cubicBezTo>
                      <a:pt x="20" y="1364"/>
                      <a:pt x="1" y="1374"/>
                      <a:pt x="17" y="1391"/>
                    </a:cubicBezTo>
                    <a:cubicBezTo>
                      <a:pt x="165" y="1511"/>
                      <a:pt x="336" y="1564"/>
                      <a:pt x="509" y="1564"/>
                    </a:cubicBezTo>
                    <a:cubicBezTo>
                      <a:pt x="765" y="1564"/>
                      <a:pt x="1026" y="1448"/>
                      <a:pt x="1218" y="1269"/>
                    </a:cubicBezTo>
                    <a:cubicBezTo>
                      <a:pt x="1307" y="1180"/>
                      <a:pt x="1386" y="1079"/>
                      <a:pt x="1475" y="990"/>
                    </a:cubicBezTo>
                    <a:cubicBezTo>
                      <a:pt x="1563" y="901"/>
                      <a:pt x="1663" y="824"/>
                      <a:pt x="1764" y="745"/>
                    </a:cubicBezTo>
                    <a:cubicBezTo>
                      <a:pt x="1853" y="668"/>
                      <a:pt x="1930" y="579"/>
                      <a:pt x="1997" y="490"/>
                    </a:cubicBezTo>
                    <a:cubicBezTo>
                      <a:pt x="2075" y="379"/>
                      <a:pt x="2142" y="278"/>
                      <a:pt x="2241" y="212"/>
                    </a:cubicBezTo>
                    <a:cubicBezTo>
                      <a:pt x="2358" y="127"/>
                      <a:pt x="2483" y="73"/>
                      <a:pt x="2600" y="1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60" name="Google Shape;3760;p8"/>
              <p:cNvSpPr/>
              <p:nvPr/>
            </p:nvSpPr>
            <p:spPr>
              <a:xfrm>
                <a:off x="844807" y="1750949"/>
                <a:ext cx="43086" cy="40400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1158" extrusionOk="0">
                    <a:moveTo>
                      <a:pt x="1235" y="0"/>
                    </a:moveTo>
                    <a:lnTo>
                      <a:pt x="1235" y="0"/>
                    </a:lnTo>
                    <a:cubicBezTo>
                      <a:pt x="1202" y="12"/>
                      <a:pt x="1180" y="23"/>
                      <a:pt x="1157" y="34"/>
                    </a:cubicBezTo>
                    <a:cubicBezTo>
                      <a:pt x="1035" y="67"/>
                      <a:pt x="935" y="123"/>
                      <a:pt x="846" y="223"/>
                    </a:cubicBezTo>
                    <a:cubicBezTo>
                      <a:pt x="757" y="323"/>
                      <a:pt x="690" y="435"/>
                      <a:pt x="590" y="534"/>
                    </a:cubicBezTo>
                    <a:cubicBezTo>
                      <a:pt x="401" y="746"/>
                      <a:pt x="201" y="957"/>
                      <a:pt x="1" y="1157"/>
                    </a:cubicBezTo>
                    <a:cubicBezTo>
                      <a:pt x="45" y="1135"/>
                      <a:pt x="90" y="1113"/>
                      <a:pt x="145" y="1090"/>
                    </a:cubicBezTo>
                    <a:cubicBezTo>
                      <a:pt x="256" y="979"/>
                      <a:pt x="357" y="857"/>
                      <a:pt x="468" y="746"/>
                    </a:cubicBezTo>
                    <a:cubicBezTo>
                      <a:pt x="579" y="635"/>
                      <a:pt x="690" y="524"/>
                      <a:pt x="779" y="401"/>
                    </a:cubicBezTo>
                    <a:cubicBezTo>
                      <a:pt x="868" y="290"/>
                      <a:pt x="946" y="168"/>
                      <a:pt x="1079" y="112"/>
                    </a:cubicBezTo>
                    <a:cubicBezTo>
                      <a:pt x="1113" y="89"/>
                      <a:pt x="1146" y="79"/>
                      <a:pt x="1180" y="67"/>
                    </a:cubicBezTo>
                    <a:cubicBezTo>
                      <a:pt x="1202" y="45"/>
                      <a:pt x="1213" y="23"/>
                      <a:pt x="1235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61" name="Google Shape;3761;p8"/>
              <p:cNvSpPr/>
              <p:nvPr/>
            </p:nvSpPr>
            <p:spPr>
              <a:xfrm>
                <a:off x="823072" y="1778894"/>
                <a:ext cx="17130" cy="12839"/>
              </a:xfrm>
              <a:custGeom>
                <a:avLst/>
                <a:gdLst/>
                <a:ahLst/>
                <a:cxnLst/>
                <a:rect l="l" t="t" r="r" b="b"/>
                <a:pathLst>
                  <a:path w="491" h="368" extrusionOk="0">
                    <a:moveTo>
                      <a:pt x="490" y="0"/>
                    </a:moveTo>
                    <a:cubicBezTo>
                      <a:pt x="468" y="22"/>
                      <a:pt x="446" y="45"/>
                      <a:pt x="412" y="67"/>
                    </a:cubicBezTo>
                    <a:cubicBezTo>
                      <a:pt x="412" y="78"/>
                      <a:pt x="401" y="78"/>
                      <a:pt x="401" y="78"/>
                    </a:cubicBezTo>
                    <a:cubicBezTo>
                      <a:pt x="368" y="111"/>
                      <a:pt x="335" y="134"/>
                      <a:pt x="301" y="156"/>
                    </a:cubicBezTo>
                    <a:cubicBezTo>
                      <a:pt x="268" y="178"/>
                      <a:pt x="246" y="200"/>
                      <a:pt x="212" y="223"/>
                    </a:cubicBezTo>
                    <a:cubicBezTo>
                      <a:pt x="201" y="223"/>
                      <a:pt x="190" y="234"/>
                      <a:pt x="190" y="234"/>
                    </a:cubicBezTo>
                    <a:lnTo>
                      <a:pt x="157" y="267"/>
                    </a:lnTo>
                    <a:lnTo>
                      <a:pt x="56" y="334"/>
                    </a:lnTo>
                    <a:cubicBezTo>
                      <a:pt x="34" y="345"/>
                      <a:pt x="12" y="356"/>
                      <a:pt x="1" y="368"/>
                    </a:cubicBezTo>
                    <a:cubicBezTo>
                      <a:pt x="101" y="345"/>
                      <a:pt x="190" y="289"/>
                      <a:pt x="268" y="234"/>
                    </a:cubicBezTo>
                    <a:cubicBezTo>
                      <a:pt x="345" y="178"/>
                      <a:pt x="401" y="111"/>
                      <a:pt x="468" y="34"/>
                    </a:cubicBezTo>
                    <a:cubicBezTo>
                      <a:pt x="479" y="22"/>
                      <a:pt x="490" y="12"/>
                      <a:pt x="49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62" name="Google Shape;3762;p8"/>
              <p:cNvSpPr/>
              <p:nvPr/>
            </p:nvSpPr>
            <p:spPr>
              <a:xfrm>
                <a:off x="863438" y="1772684"/>
                <a:ext cx="8164" cy="8966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57" extrusionOk="0">
                    <a:moveTo>
                      <a:pt x="234" y="0"/>
                    </a:moveTo>
                    <a:cubicBezTo>
                      <a:pt x="201" y="34"/>
                      <a:pt x="167" y="56"/>
                      <a:pt x="134" y="89"/>
                    </a:cubicBezTo>
                    <a:cubicBezTo>
                      <a:pt x="90" y="134"/>
                      <a:pt x="45" y="190"/>
                      <a:pt x="1" y="256"/>
                    </a:cubicBezTo>
                    <a:cubicBezTo>
                      <a:pt x="90" y="178"/>
                      <a:pt x="167" y="89"/>
                      <a:pt x="234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63" name="Google Shape;3763;p8"/>
              <p:cNvSpPr/>
              <p:nvPr/>
            </p:nvSpPr>
            <p:spPr>
              <a:xfrm>
                <a:off x="785846" y="1686649"/>
                <a:ext cx="74903" cy="115059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3298" extrusionOk="0">
                    <a:moveTo>
                      <a:pt x="2041" y="0"/>
                    </a:moveTo>
                    <a:cubicBezTo>
                      <a:pt x="2011" y="0"/>
                      <a:pt x="2034" y="66"/>
                      <a:pt x="1813" y="187"/>
                    </a:cubicBezTo>
                    <a:cubicBezTo>
                      <a:pt x="1546" y="331"/>
                      <a:pt x="1357" y="375"/>
                      <a:pt x="1001" y="642"/>
                    </a:cubicBezTo>
                    <a:cubicBezTo>
                      <a:pt x="645" y="898"/>
                      <a:pt x="500" y="976"/>
                      <a:pt x="312" y="1366"/>
                    </a:cubicBezTo>
                    <a:cubicBezTo>
                      <a:pt x="122" y="1754"/>
                      <a:pt x="0" y="2199"/>
                      <a:pt x="55" y="2567"/>
                    </a:cubicBezTo>
                    <a:cubicBezTo>
                      <a:pt x="111" y="2923"/>
                      <a:pt x="0" y="3078"/>
                      <a:pt x="33" y="3190"/>
                    </a:cubicBezTo>
                    <a:cubicBezTo>
                      <a:pt x="57" y="3269"/>
                      <a:pt x="106" y="3298"/>
                      <a:pt x="175" y="3298"/>
                    </a:cubicBezTo>
                    <a:cubicBezTo>
                      <a:pt x="269" y="3298"/>
                      <a:pt x="398" y="3245"/>
                      <a:pt x="545" y="3200"/>
                    </a:cubicBezTo>
                    <a:cubicBezTo>
                      <a:pt x="801" y="3123"/>
                      <a:pt x="1056" y="2933"/>
                      <a:pt x="1168" y="2644"/>
                    </a:cubicBezTo>
                    <a:cubicBezTo>
                      <a:pt x="1290" y="2344"/>
                      <a:pt x="1479" y="1655"/>
                      <a:pt x="1657" y="1221"/>
                    </a:cubicBezTo>
                    <a:cubicBezTo>
                      <a:pt x="1835" y="798"/>
                      <a:pt x="1924" y="676"/>
                      <a:pt x="2024" y="397"/>
                    </a:cubicBezTo>
                    <a:cubicBezTo>
                      <a:pt x="2113" y="131"/>
                      <a:pt x="2146" y="42"/>
                      <a:pt x="2069" y="9"/>
                    </a:cubicBezTo>
                    <a:cubicBezTo>
                      <a:pt x="2056" y="3"/>
                      <a:pt x="2047" y="0"/>
                      <a:pt x="204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64" name="Google Shape;3764;p8"/>
              <p:cNvSpPr/>
              <p:nvPr/>
            </p:nvSpPr>
            <p:spPr>
              <a:xfrm>
                <a:off x="785846" y="1719130"/>
                <a:ext cx="22537" cy="76090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181" extrusionOk="0">
                    <a:moveTo>
                      <a:pt x="623" y="0"/>
                    </a:moveTo>
                    <a:cubicBezTo>
                      <a:pt x="500" y="112"/>
                      <a:pt x="411" y="223"/>
                      <a:pt x="312" y="435"/>
                    </a:cubicBezTo>
                    <a:cubicBezTo>
                      <a:pt x="122" y="823"/>
                      <a:pt x="0" y="1268"/>
                      <a:pt x="55" y="1636"/>
                    </a:cubicBezTo>
                    <a:cubicBezTo>
                      <a:pt x="89" y="1913"/>
                      <a:pt x="45" y="2069"/>
                      <a:pt x="33" y="2180"/>
                    </a:cubicBezTo>
                    <a:cubicBezTo>
                      <a:pt x="55" y="2158"/>
                      <a:pt x="67" y="2136"/>
                      <a:pt x="89" y="2114"/>
                    </a:cubicBezTo>
                    <a:cubicBezTo>
                      <a:pt x="167" y="2036"/>
                      <a:pt x="256" y="1969"/>
                      <a:pt x="345" y="1891"/>
                    </a:cubicBezTo>
                    <a:cubicBezTo>
                      <a:pt x="490" y="1769"/>
                      <a:pt x="534" y="1580"/>
                      <a:pt x="523" y="1391"/>
                    </a:cubicBezTo>
                    <a:cubicBezTo>
                      <a:pt x="512" y="1157"/>
                      <a:pt x="445" y="935"/>
                      <a:pt x="500" y="701"/>
                    </a:cubicBezTo>
                    <a:cubicBezTo>
                      <a:pt x="556" y="479"/>
                      <a:pt x="645" y="267"/>
                      <a:pt x="623" y="45"/>
                    </a:cubicBezTo>
                    <a:lnTo>
                      <a:pt x="623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65" name="Google Shape;3765;p8"/>
              <p:cNvSpPr/>
              <p:nvPr/>
            </p:nvSpPr>
            <p:spPr>
              <a:xfrm>
                <a:off x="786997" y="1708664"/>
                <a:ext cx="34155" cy="86556"/>
              </a:xfrm>
              <a:custGeom>
                <a:avLst/>
                <a:gdLst/>
                <a:ahLst/>
                <a:cxnLst/>
                <a:rect l="l" t="t" r="r" b="b"/>
                <a:pathLst>
                  <a:path w="979" h="2481" extrusionOk="0">
                    <a:moveTo>
                      <a:pt x="979" y="0"/>
                    </a:moveTo>
                    <a:lnTo>
                      <a:pt x="968" y="11"/>
                    </a:lnTo>
                    <a:cubicBezTo>
                      <a:pt x="934" y="33"/>
                      <a:pt x="912" y="56"/>
                      <a:pt x="890" y="67"/>
                    </a:cubicBezTo>
                    <a:cubicBezTo>
                      <a:pt x="857" y="201"/>
                      <a:pt x="835" y="334"/>
                      <a:pt x="823" y="468"/>
                    </a:cubicBezTo>
                    <a:cubicBezTo>
                      <a:pt x="779" y="723"/>
                      <a:pt x="756" y="979"/>
                      <a:pt x="712" y="1235"/>
                    </a:cubicBezTo>
                    <a:cubicBezTo>
                      <a:pt x="701" y="1357"/>
                      <a:pt x="679" y="1491"/>
                      <a:pt x="623" y="1613"/>
                    </a:cubicBezTo>
                    <a:cubicBezTo>
                      <a:pt x="578" y="1736"/>
                      <a:pt x="490" y="1825"/>
                      <a:pt x="401" y="1924"/>
                    </a:cubicBezTo>
                    <a:cubicBezTo>
                      <a:pt x="267" y="2069"/>
                      <a:pt x="145" y="2225"/>
                      <a:pt x="12" y="2381"/>
                    </a:cubicBezTo>
                    <a:cubicBezTo>
                      <a:pt x="12" y="2414"/>
                      <a:pt x="0" y="2447"/>
                      <a:pt x="0" y="2480"/>
                    </a:cubicBezTo>
                    <a:cubicBezTo>
                      <a:pt x="134" y="2325"/>
                      <a:pt x="256" y="2180"/>
                      <a:pt x="378" y="2025"/>
                    </a:cubicBezTo>
                    <a:cubicBezTo>
                      <a:pt x="457" y="1936"/>
                      <a:pt x="534" y="1835"/>
                      <a:pt x="601" y="1736"/>
                    </a:cubicBezTo>
                    <a:cubicBezTo>
                      <a:pt x="667" y="1635"/>
                      <a:pt x="701" y="1524"/>
                      <a:pt x="724" y="1413"/>
                    </a:cubicBezTo>
                    <a:cubicBezTo>
                      <a:pt x="779" y="1168"/>
                      <a:pt x="801" y="923"/>
                      <a:pt x="845" y="678"/>
                    </a:cubicBezTo>
                    <a:cubicBezTo>
                      <a:pt x="890" y="456"/>
                      <a:pt x="934" y="234"/>
                      <a:pt x="9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66" name="Google Shape;3766;p8"/>
              <p:cNvSpPr/>
              <p:nvPr/>
            </p:nvSpPr>
            <p:spPr>
              <a:xfrm>
                <a:off x="787381" y="1722235"/>
                <a:ext cx="18246" cy="55122"/>
              </a:xfrm>
              <a:custGeom>
                <a:avLst/>
                <a:gdLst/>
                <a:ahLst/>
                <a:cxnLst/>
                <a:rect l="l" t="t" r="r" b="b"/>
                <a:pathLst>
                  <a:path w="523" h="1580" extrusionOk="0">
                    <a:moveTo>
                      <a:pt x="490" y="0"/>
                    </a:moveTo>
                    <a:cubicBezTo>
                      <a:pt x="479" y="12"/>
                      <a:pt x="456" y="34"/>
                      <a:pt x="446" y="56"/>
                    </a:cubicBezTo>
                    <a:lnTo>
                      <a:pt x="446" y="201"/>
                    </a:lnTo>
                    <a:cubicBezTo>
                      <a:pt x="456" y="378"/>
                      <a:pt x="434" y="568"/>
                      <a:pt x="323" y="724"/>
                    </a:cubicBezTo>
                    <a:cubicBezTo>
                      <a:pt x="278" y="790"/>
                      <a:pt x="212" y="857"/>
                      <a:pt x="167" y="924"/>
                    </a:cubicBezTo>
                    <a:cubicBezTo>
                      <a:pt x="123" y="991"/>
                      <a:pt x="100" y="1068"/>
                      <a:pt x="90" y="1157"/>
                    </a:cubicBezTo>
                    <a:cubicBezTo>
                      <a:pt x="78" y="1258"/>
                      <a:pt x="67" y="1357"/>
                      <a:pt x="23" y="1458"/>
                    </a:cubicBezTo>
                    <a:cubicBezTo>
                      <a:pt x="11" y="1468"/>
                      <a:pt x="11" y="1480"/>
                      <a:pt x="1" y="1491"/>
                    </a:cubicBezTo>
                    <a:cubicBezTo>
                      <a:pt x="1" y="1502"/>
                      <a:pt x="1" y="1524"/>
                      <a:pt x="11" y="1547"/>
                    </a:cubicBezTo>
                    <a:lnTo>
                      <a:pt x="11" y="1580"/>
                    </a:lnTo>
                    <a:cubicBezTo>
                      <a:pt x="67" y="1513"/>
                      <a:pt x="112" y="1424"/>
                      <a:pt x="123" y="1335"/>
                    </a:cubicBezTo>
                    <a:cubicBezTo>
                      <a:pt x="145" y="1246"/>
                      <a:pt x="145" y="1157"/>
                      <a:pt x="167" y="1068"/>
                    </a:cubicBezTo>
                    <a:cubicBezTo>
                      <a:pt x="201" y="979"/>
                      <a:pt x="245" y="902"/>
                      <a:pt x="312" y="835"/>
                    </a:cubicBezTo>
                    <a:cubicBezTo>
                      <a:pt x="423" y="701"/>
                      <a:pt x="490" y="568"/>
                      <a:pt x="501" y="401"/>
                    </a:cubicBezTo>
                    <a:cubicBezTo>
                      <a:pt x="523" y="267"/>
                      <a:pt x="501" y="134"/>
                      <a:pt x="49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67" name="Google Shape;3767;p8"/>
              <p:cNvSpPr/>
              <p:nvPr/>
            </p:nvSpPr>
            <p:spPr>
              <a:xfrm>
                <a:off x="789718" y="1694290"/>
                <a:ext cx="68693" cy="107523"/>
              </a:xfrm>
              <a:custGeom>
                <a:avLst/>
                <a:gdLst/>
                <a:ahLst/>
                <a:cxnLst/>
                <a:rect l="l" t="t" r="r" b="b"/>
                <a:pathLst>
                  <a:path w="1969" h="3082" extrusionOk="0">
                    <a:moveTo>
                      <a:pt x="1969" y="1"/>
                    </a:moveTo>
                    <a:cubicBezTo>
                      <a:pt x="1946" y="23"/>
                      <a:pt x="1924" y="45"/>
                      <a:pt x="1902" y="57"/>
                    </a:cubicBezTo>
                    <a:cubicBezTo>
                      <a:pt x="1802" y="156"/>
                      <a:pt x="1691" y="245"/>
                      <a:pt x="1590" y="356"/>
                    </a:cubicBezTo>
                    <a:cubicBezTo>
                      <a:pt x="1491" y="457"/>
                      <a:pt x="1424" y="590"/>
                      <a:pt x="1357" y="724"/>
                    </a:cubicBezTo>
                    <a:cubicBezTo>
                      <a:pt x="1291" y="868"/>
                      <a:pt x="1235" y="1013"/>
                      <a:pt x="1202" y="1169"/>
                    </a:cubicBezTo>
                    <a:cubicBezTo>
                      <a:pt x="1157" y="1325"/>
                      <a:pt x="1157" y="1480"/>
                      <a:pt x="1090" y="1624"/>
                    </a:cubicBezTo>
                    <a:cubicBezTo>
                      <a:pt x="968" y="1925"/>
                      <a:pt x="801" y="2214"/>
                      <a:pt x="646" y="2492"/>
                    </a:cubicBezTo>
                    <a:cubicBezTo>
                      <a:pt x="567" y="2625"/>
                      <a:pt x="478" y="2781"/>
                      <a:pt x="356" y="2892"/>
                    </a:cubicBezTo>
                    <a:cubicBezTo>
                      <a:pt x="245" y="2971"/>
                      <a:pt x="122" y="3026"/>
                      <a:pt x="0" y="3070"/>
                    </a:cubicBezTo>
                    <a:cubicBezTo>
                      <a:pt x="20" y="3078"/>
                      <a:pt x="41" y="3082"/>
                      <a:pt x="64" y="3082"/>
                    </a:cubicBezTo>
                    <a:cubicBezTo>
                      <a:pt x="106" y="3082"/>
                      <a:pt x="154" y="3070"/>
                      <a:pt x="211" y="3048"/>
                    </a:cubicBezTo>
                    <a:cubicBezTo>
                      <a:pt x="256" y="3037"/>
                      <a:pt x="300" y="3015"/>
                      <a:pt x="334" y="2993"/>
                    </a:cubicBezTo>
                    <a:cubicBezTo>
                      <a:pt x="468" y="2926"/>
                      <a:pt x="557" y="2815"/>
                      <a:pt x="623" y="2692"/>
                    </a:cubicBezTo>
                    <a:cubicBezTo>
                      <a:pt x="801" y="2414"/>
                      <a:pt x="957" y="2125"/>
                      <a:pt x="1101" y="1836"/>
                    </a:cubicBezTo>
                    <a:cubicBezTo>
                      <a:pt x="1168" y="1703"/>
                      <a:pt x="1235" y="1558"/>
                      <a:pt x="1257" y="1402"/>
                    </a:cubicBezTo>
                    <a:cubicBezTo>
                      <a:pt x="1279" y="1313"/>
                      <a:pt x="1279" y="1236"/>
                      <a:pt x="1301" y="1157"/>
                    </a:cubicBezTo>
                    <a:cubicBezTo>
                      <a:pt x="1313" y="1068"/>
                      <a:pt x="1346" y="991"/>
                      <a:pt x="1380" y="902"/>
                    </a:cubicBezTo>
                    <a:cubicBezTo>
                      <a:pt x="1424" y="757"/>
                      <a:pt x="1491" y="613"/>
                      <a:pt x="1580" y="479"/>
                    </a:cubicBezTo>
                    <a:cubicBezTo>
                      <a:pt x="1669" y="356"/>
                      <a:pt x="1791" y="257"/>
                      <a:pt x="1902" y="156"/>
                    </a:cubicBezTo>
                    <a:lnTo>
                      <a:pt x="1936" y="123"/>
                    </a:lnTo>
                    <a:cubicBezTo>
                      <a:pt x="1946" y="79"/>
                      <a:pt x="1958" y="34"/>
                      <a:pt x="196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68" name="Google Shape;3768;p8"/>
              <p:cNvSpPr/>
              <p:nvPr/>
            </p:nvSpPr>
            <p:spPr>
              <a:xfrm>
                <a:off x="788148" y="1715258"/>
                <a:ext cx="24107" cy="72182"/>
              </a:xfrm>
              <a:custGeom>
                <a:avLst/>
                <a:gdLst/>
                <a:ahLst/>
                <a:cxnLst/>
                <a:rect l="l" t="t" r="r" b="b"/>
                <a:pathLst>
                  <a:path w="691" h="2069" extrusionOk="0">
                    <a:moveTo>
                      <a:pt x="691" y="0"/>
                    </a:moveTo>
                    <a:lnTo>
                      <a:pt x="691" y="0"/>
                    </a:lnTo>
                    <a:cubicBezTo>
                      <a:pt x="668" y="12"/>
                      <a:pt x="657" y="34"/>
                      <a:pt x="634" y="45"/>
                    </a:cubicBezTo>
                    <a:cubicBezTo>
                      <a:pt x="602" y="200"/>
                      <a:pt x="579" y="356"/>
                      <a:pt x="557" y="512"/>
                    </a:cubicBezTo>
                    <a:cubicBezTo>
                      <a:pt x="523" y="746"/>
                      <a:pt x="490" y="979"/>
                      <a:pt x="434" y="1201"/>
                    </a:cubicBezTo>
                    <a:cubicBezTo>
                      <a:pt x="412" y="1324"/>
                      <a:pt x="390" y="1435"/>
                      <a:pt x="345" y="1535"/>
                    </a:cubicBezTo>
                    <a:cubicBezTo>
                      <a:pt x="301" y="1646"/>
                      <a:pt x="223" y="1724"/>
                      <a:pt x="145" y="1802"/>
                    </a:cubicBezTo>
                    <a:cubicBezTo>
                      <a:pt x="101" y="1858"/>
                      <a:pt x="45" y="1902"/>
                      <a:pt x="1" y="1958"/>
                    </a:cubicBezTo>
                    <a:lnTo>
                      <a:pt x="1" y="2069"/>
                    </a:lnTo>
                    <a:cubicBezTo>
                      <a:pt x="45" y="2002"/>
                      <a:pt x="112" y="1935"/>
                      <a:pt x="179" y="1869"/>
                    </a:cubicBezTo>
                    <a:cubicBezTo>
                      <a:pt x="246" y="1791"/>
                      <a:pt x="323" y="1724"/>
                      <a:pt x="379" y="1636"/>
                    </a:cubicBezTo>
                    <a:cubicBezTo>
                      <a:pt x="434" y="1535"/>
                      <a:pt x="457" y="1424"/>
                      <a:pt x="479" y="1313"/>
                    </a:cubicBezTo>
                    <a:cubicBezTo>
                      <a:pt x="590" y="879"/>
                      <a:pt x="612" y="434"/>
                      <a:pt x="69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69" name="Google Shape;3769;p8"/>
              <p:cNvSpPr/>
              <p:nvPr/>
            </p:nvSpPr>
            <p:spPr>
              <a:xfrm>
                <a:off x="786997" y="1689266"/>
                <a:ext cx="67542" cy="110593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3170" extrusionOk="0">
                    <a:moveTo>
                      <a:pt x="1935" y="0"/>
                    </a:moveTo>
                    <a:lnTo>
                      <a:pt x="1935" y="0"/>
                    </a:lnTo>
                    <a:cubicBezTo>
                      <a:pt x="1902" y="33"/>
                      <a:pt x="1858" y="67"/>
                      <a:pt x="1780" y="112"/>
                    </a:cubicBezTo>
                    <a:lnTo>
                      <a:pt x="1757" y="134"/>
                    </a:lnTo>
                    <a:lnTo>
                      <a:pt x="1490" y="500"/>
                    </a:lnTo>
                    <a:cubicBezTo>
                      <a:pt x="1324" y="757"/>
                      <a:pt x="1146" y="1012"/>
                      <a:pt x="1023" y="1291"/>
                    </a:cubicBezTo>
                    <a:cubicBezTo>
                      <a:pt x="968" y="1435"/>
                      <a:pt x="957" y="1580"/>
                      <a:pt x="934" y="1724"/>
                    </a:cubicBezTo>
                    <a:cubicBezTo>
                      <a:pt x="912" y="1869"/>
                      <a:pt x="879" y="2013"/>
                      <a:pt x="823" y="2147"/>
                    </a:cubicBezTo>
                    <a:cubicBezTo>
                      <a:pt x="701" y="2425"/>
                      <a:pt x="490" y="2636"/>
                      <a:pt x="267" y="2836"/>
                    </a:cubicBezTo>
                    <a:cubicBezTo>
                      <a:pt x="178" y="2914"/>
                      <a:pt x="89" y="3003"/>
                      <a:pt x="0" y="3092"/>
                    </a:cubicBezTo>
                    <a:lnTo>
                      <a:pt x="0" y="3115"/>
                    </a:lnTo>
                    <a:cubicBezTo>
                      <a:pt x="12" y="3137"/>
                      <a:pt x="22" y="3159"/>
                      <a:pt x="34" y="3170"/>
                    </a:cubicBezTo>
                    <a:cubicBezTo>
                      <a:pt x="111" y="3070"/>
                      <a:pt x="212" y="2970"/>
                      <a:pt x="323" y="2881"/>
                    </a:cubicBezTo>
                    <a:cubicBezTo>
                      <a:pt x="523" y="2692"/>
                      <a:pt x="712" y="2502"/>
                      <a:pt x="845" y="2258"/>
                    </a:cubicBezTo>
                    <a:cubicBezTo>
                      <a:pt x="912" y="2136"/>
                      <a:pt x="957" y="2002"/>
                      <a:pt x="979" y="1857"/>
                    </a:cubicBezTo>
                    <a:cubicBezTo>
                      <a:pt x="1013" y="1702"/>
                      <a:pt x="1013" y="1546"/>
                      <a:pt x="1068" y="1390"/>
                    </a:cubicBezTo>
                    <a:cubicBezTo>
                      <a:pt x="1112" y="1246"/>
                      <a:pt x="1191" y="1123"/>
                      <a:pt x="1257" y="990"/>
                    </a:cubicBezTo>
                    <a:cubicBezTo>
                      <a:pt x="1335" y="856"/>
                      <a:pt x="1424" y="723"/>
                      <a:pt x="1513" y="589"/>
                    </a:cubicBezTo>
                    <a:cubicBezTo>
                      <a:pt x="1602" y="445"/>
                      <a:pt x="1713" y="300"/>
                      <a:pt x="1813" y="156"/>
                    </a:cubicBezTo>
                    <a:cubicBezTo>
                      <a:pt x="1858" y="112"/>
                      <a:pt x="1891" y="56"/>
                      <a:pt x="193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70" name="Google Shape;3770;p8"/>
              <p:cNvSpPr/>
              <p:nvPr/>
            </p:nvSpPr>
            <p:spPr>
              <a:xfrm>
                <a:off x="787381" y="1722235"/>
                <a:ext cx="18246" cy="55122"/>
              </a:xfrm>
              <a:custGeom>
                <a:avLst/>
                <a:gdLst/>
                <a:ahLst/>
                <a:cxnLst/>
                <a:rect l="l" t="t" r="r" b="b"/>
                <a:pathLst>
                  <a:path w="523" h="1580" extrusionOk="0">
                    <a:moveTo>
                      <a:pt x="490" y="0"/>
                    </a:moveTo>
                    <a:cubicBezTo>
                      <a:pt x="479" y="12"/>
                      <a:pt x="468" y="34"/>
                      <a:pt x="446" y="45"/>
                    </a:cubicBezTo>
                    <a:lnTo>
                      <a:pt x="446" y="56"/>
                    </a:lnTo>
                    <a:lnTo>
                      <a:pt x="446" y="201"/>
                    </a:lnTo>
                    <a:cubicBezTo>
                      <a:pt x="456" y="378"/>
                      <a:pt x="434" y="568"/>
                      <a:pt x="323" y="724"/>
                    </a:cubicBezTo>
                    <a:cubicBezTo>
                      <a:pt x="278" y="790"/>
                      <a:pt x="212" y="857"/>
                      <a:pt x="167" y="924"/>
                    </a:cubicBezTo>
                    <a:cubicBezTo>
                      <a:pt x="123" y="991"/>
                      <a:pt x="100" y="1068"/>
                      <a:pt x="90" y="1157"/>
                    </a:cubicBezTo>
                    <a:cubicBezTo>
                      <a:pt x="78" y="1258"/>
                      <a:pt x="67" y="1357"/>
                      <a:pt x="23" y="1458"/>
                    </a:cubicBezTo>
                    <a:cubicBezTo>
                      <a:pt x="11" y="1468"/>
                      <a:pt x="11" y="1480"/>
                      <a:pt x="1" y="1491"/>
                    </a:cubicBezTo>
                    <a:cubicBezTo>
                      <a:pt x="1" y="1502"/>
                      <a:pt x="1" y="1524"/>
                      <a:pt x="11" y="1547"/>
                    </a:cubicBezTo>
                    <a:lnTo>
                      <a:pt x="11" y="1580"/>
                    </a:lnTo>
                    <a:cubicBezTo>
                      <a:pt x="67" y="1513"/>
                      <a:pt x="112" y="1424"/>
                      <a:pt x="123" y="1335"/>
                    </a:cubicBezTo>
                    <a:cubicBezTo>
                      <a:pt x="145" y="1246"/>
                      <a:pt x="145" y="1157"/>
                      <a:pt x="167" y="1068"/>
                    </a:cubicBezTo>
                    <a:cubicBezTo>
                      <a:pt x="201" y="979"/>
                      <a:pt x="245" y="902"/>
                      <a:pt x="312" y="835"/>
                    </a:cubicBezTo>
                    <a:cubicBezTo>
                      <a:pt x="423" y="701"/>
                      <a:pt x="490" y="568"/>
                      <a:pt x="501" y="401"/>
                    </a:cubicBezTo>
                    <a:cubicBezTo>
                      <a:pt x="523" y="267"/>
                      <a:pt x="501" y="134"/>
                      <a:pt x="49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71" name="Google Shape;3771;p8"/>
              <p:cNvSpPr/>
              <p:nvPr/>
            </p:nvSpPr>
            <p:spPr>
              <a:xfrm>
                <a:off x="788148" y="1757926"/>
                <a:ext cx="15944" cy="2951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846" extrusionOk="0">
                    <a:moveTo>
                      <a:pt x="434" y="1"/>
                    </a:moveTo>
                    <a:cubicBezTo>
                      <a:pt x="412" y="112"/>
                      <a:pt x="379" y="212"/>
                      <a:pt x="345" y="312"/>
                    </a:cubicBezTo>
                    <a:cubicBezTo>
                      <a:pt x="301" y="423"/>
                      <a:pt x="223" y="501"/>
                      <a:pt x="145" y="579"/>
                    </a:cubicBezTo>
                    <a:cubicBezTo>
                      <a:pt x="101" y="635"/>
                      <a:pt x="45" y="679"/>
                      <a:pt x="1" y="735"/>
                    </a:cubicBezTo>
                    <a:lnTo>
                      <a:pt x="1" y="846"/>
                    </a:lnTo>
                    <a:cubicBezTo>
                      <a:pt x="45" y="779"/>
                      <a:pt x="112" y="712"/>
                      <a:pt x="179" y="646"/>
                    </a:cubicBezTo>
                    <a:cubicBezTo>
                      <a:pt x="246" y="568"/>
                      <a:pt x="323" y="501"/>
                      <a:pt x="379" y="413"/>
                    </a:cubicBezTo>
                    <a:cubicBezTo>
                      <a:pt x="412" y="346"/>
                      <a:pt x="434" y="267"/>
                      <a:pt x="457" y="201"/>
                    </a:cubicBezTo>
                    <a:cubicBezTo>
                      <a:pt x="446" y="134"/>
                      <a:pt x="434" y="67"/>
                      <a:pt x="434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72" name="Google Shape;3772;p8"/>
              <p:cNvSpPr/>
              <p:nvPr/>
            </p:nvSpPr>
            <p:spPr>
              <a:xfrm>
                <a:off x="786997" y="1772300"/>
                <a:ext cx="17095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490" h="646" extrusionOk="0">
                    <a:moveTo>
                      <a:pt x="490" y="1"/>
                    </a:moveTo>
                    <a:cubicBezTo>
                      <a:pt x="457" y="33"/>
                      <a:pt x="434" y="67"/>
                      <a:pt x="401" y="100"/>
                    </a:cubicBezTo>
                    <a:cubicBezTo>
                      <a:pt x="267" y="245"/>
                      <a:pt x="145" y="401"/>
                      <a:pt x="12" y="557"/>
                    </a:cubicBezTo>
                    <a:cubicBezTo>
                      <a:pt x="12" y="590"/>
                      <a:pt x="0" y="623"/>
                      <a:pt x="0" y="646"/>
                    </a:cubicBezTo>
                    <a:cubicBezTo>
                      <a:pt x="134" y="501"/>
                      <a:pt x="256" y="356"/>
                      <a:pt x="378" y="201"/>
                    </a:cubicBezTo>
                    <a:cubicBezTo>
                      <a:pt x="412" y="167"/>
                      <a:pt x="445" y="122"/>
                      <a:pt x="467" y="89"/>
                    </a:cubicBezTo>
                    <a:cubicBezTo>
                      <a:pt x="479" y="56"/>
                      <a:pt x="490" y="33"/>
                      <a:pt x="49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73" name="Google Shape;3773;p8"/>
              <p:cNvSpPr/>
              <p:nvPr/>
            </p:nvSpPr>
            <p:spPr>
              <a:xfrm>
                <a:off x="1859153" y="2101821"/>
                <a:ext cx="369005" cy="530744"/>
              </a:xfrm>
              <a:custGeom>
                <a:avLst/>
                <a:gdLst/>
                <a:ahLst/>
                <a:cxnLst/>
                <a:rect l="l" t="t" r="r" b="b"/>
                <a:pathLst>
                  <a:path w="10577" h="15213" extrusionOk="0">
                    <a:moveTo>
                      <a:pt x="442" y="0"/>
                    </a:moveTo>
                    <a:cubicBezTo>
                      <a:pt x="429" y="0"/>
                      <a:pt x="416" y="6"/>
                      <a:pt x="411" y="20"/>
                    </a:cubicBezTo>
                    <a:cubicBezTo>
                      <a:pt x="356" y="154"/>
                      <a:pt x="278" y="410"/>
                      <a:pt x="178" y="766"/>
                    </a:cubicBezTo>
                    <a:cubicBezTo>
                      <a:pt x="22" y="1355"/>
                      <a:pt x="0" y="1933"/>
                      <a:pt x="433" y="3146"/>
                    </a:cubicBezTo>
                    <a:cubicBezTo>
                      <a:pt x="868" y="4358"/>
                      <a:pt x="1268" y="4981"/>
                      <a:pt x="2057" y="6160"/>
                    </a:cubicBezTo>
                    <a:cubicBezTo>
                      <a:pt x="2847" y="7338"/>
                      <a:pt x="4427" y="8762"/>
                      <a:pt x="5717" y="9953"/>
                    </a:cubicBezTo>
                    <a:cubicBezTo>
                      <a:pt x="7007" y="11132"/>
                      <a:pt x="8275" y="12077"/>
                      <a:pt x="8664" y="12666"/>
                    </a:cubicBezTo>
                    <a:cubicBezTo>
                      <a:pt x="9064" y="13255"/>
                      <a:pt x="9042" y="13312"/>
                      <a:pt x="9165" y="14056"/>
                    </a:cubicBezTo>
                    <a:cubicBezTo>
                      <a:pt x="9287" y="14813"/>
                      <a:pt x="9843" y="15213"/>
                      <a:pt x="9843" y="15213"/>
                    </a:cubicBezTo>
                    <a:lnTo>
                      <a:pt x="10510" y="13512"/>
                    </a:lnTo>
                    <a:cubicBezTo>
                      <a:pt x="10510" y="13512"/>
                      <a:pt x="10577" y="13189"/>
                      <a:pt x="10555" y="12911"/>
                    </a:cubicBezTo>
                    <a:cubicBezTo>
                      <a:pt x="10544" y="12633"/>
                      <a:pt x="10399" y="12110"/>
                      <a:pt x="10232" y="11310"/>
                    </a:cubicBezTo>
                    <a:cubicBezTo>
                      <a:pt x="10077" y="10497"/>
                      <a:pt x="10176" y="10598"/>
                      <a:pt x="10132" y="9730"/>
                    </a:cubicBezTo>
                    <a:cubicBezTo>
                      <a:pt x="10087" y="8863"/>
                      <a:pt x="9598" y="8606"/>
                      <a:pt x="8953" y="7439"/>
                    </a:cubicBezTo>
                    <a:cubicBezTo>
                      <a:pt x="8308" y="6271"/>
                      <a:pt x="6362" y="4970"/>
                      <a:pt x="5450" y="4424"/>
                    </a:cubicBezTo>
                    <a:cubicBezTo>
                      <a:pt x="4526" y="3880"/>
                      <a:pt x="3492" y="2912"/>
                      <a:pt x="2903" y="2301"/>
                    </a:cubicBezTo>
                    <a:cubicBezTo>
                      <a:pt x="2302" y="1688"/>
                      <a:pt x="1256" y="1033"/>
                      <a:pt x="1056" y="888"/>
                    </a:cubicBezTo>
                    <a:cubicBezTo>
                      <a:pt x="690" y="632"/>
                      <a:pt x="534" y="243"/>
                      <a:pt x="489" y="32"/>
                    </a:cubicBezTo>
                    <a:cubicBezTo>
                      <a:pt x="483" y="12"/>
                      <a:pt x="461" y="0"/>
                      <a:pt x="442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74" name="Google Shape;3774;p8"/>
              <p:cNvSpPr/>
              <p:nvPr/>
            </p:nvSpPr>
            <p:spPr>
              <a:xfrm>
                <a:off x="2006592" y="2400918"/>
                <a:ext cx="197917" cy="228548"/>
              </a:xfrm>
              <a:custGeom>
                <a:avLst/>
                <a:gdLst/>
                <a:ahLst/>
                <a:cxnLst/>
                <a:rect l="l" t="t" r="r" b="b"/>
                <a:pathLst>
                  <a:path w="5673" h="655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8" y="67"/>
                      <a:pt x="145" y="122"/>
                      <a:pt x="211" y="189"/>
                    </a:cubicBezTo>
                    <a:cubicBezTo>
                      <a:pt x="423" y="312"/>
                      <a:pt x="634" y="423"/>
                      <a:pt x="846" y="523"/>
                    </a:cubicBezTo>
                    <a:cubicBezTo>
                      <a:pt x="1079" y="634"/>
                      <a:pt x="1324" y="735"/>
                      <a:pt x="1558" y="834"/>
                    </a:cubicBezTo>
                    <a:cubicBezTo>
                      <a:pt x="1791" y="935"/>
                      <a:pt x="2035" y="1024"/>
                      <a:pt x="2258" y="1146"/>
                    </a:cubicBezTo>
                    <a:cubicBezTo>
                      <a:pt x="2480" y="1279"/>
                      <a:pt x="2648" y="1446"/>
                      <a:pt x="2814" y="1635"/>
                    </a:cubicBezTo>
                    <a:cubicBezTo>
                      <a:pt x="2970" y="1802"/>
                      <a:pt x="3125" y="1991"/>
                      <a:pt x="3281" y="2169"/>
                    </a:cubicBezTo>
                    <a:cubicBezTo>
                      <a:pt x="3593" y="2536"/>
                      <a:pt x="3882" y="2914"/>
                      <a:pt x="4160" y="3293"/>
                    </a:cubicBezTo>
                    <a:cubicBezTo>
                      <a:pt x="4427" y="3659"/>
                      <a:pt x="4716" y="4037"/>
                      <a:pt x="4883" y="4438"/>
                    </a:cubicBezTo>
                    <a:cubicBezTo>
                      <a:pt x="4961" y="4638"/>
                      <a:pt x="5016" y="4850"/>
                      <a:pt x="5061" y="5050"/>
                    </a:cubicBezTo>
                    <a:cubicBezTo>
                      <a:pt x="5117" y="5272"/>
                      <a:pt x="5172" y="5483"/>
                      <a:pt x="5239" y="5695"/>
                    </a:cubicBezTo>
                    <a:cubicBezTo>
                      <a:pt x="5317" y="5984"/>
                      <a:pt x="5428" y="6296"/>
                      <a:pt x="5651" y="6551"/>
                    </a:cubicBezTo>
                    <a:lnTo>
                      <a:pt x="5673" y="6484"/>
                    </a:lnTo>
                    <a:cubicBezTo>
                      <a:pt x="5517" y="6296"/>
                      <a:pt x="5406" y="6062"/>
                      <a:pt x="5339" y="5851"/>
                    </a:cubicBezTo>
                    <a:cubicBezTo>
                      <a:pt x="5206" y="5439"/>
                      <a:pt x="5139" y="5028"/>
                      <a:pt x="5005" y="4616"/>
                    </a:cubicBezTo>
                    <a:cubicBezTo>
                      <a:pt x="4872" y="4215"/>
                      <a:pt x="4616" y="3837"/>
                      <a:pt x="4371" y="3471"/>
                    </a:cubicBezTo>
                    <a:cubicBezTo>
                      <a:pt x="4104" y="3092"/>
                      <a:pt x="3827" y="2725"/>
                      <a:pt x="3526" y="2358"/>
                    </a:cubicBezTo>
                    <a:cubicBezTo>
                      <a:pt x="3382" y="2180"/>
                      <a:pt x="3237" y="2002"/>
                      <a:pt x="3081" y="1825"/>
                    </a:cubicBezTo>
                    <a:cubicBezTo>
                      <a:pt x="2937" y="1647"/>
                      <a:pt x="2781" y="1469"/>
                      <a:pt x="2614" y="1313"/>
                    </a:cubicBezTo>
                    <a:cubicBezTo>
                      <a:pt x="2425" y="1146"/>
                      <a:pt x="2213" y="1024"/>
                      <a:pt x="1991" y="923"/>
                    </a:cubicBezTo>
                    <a:cubicBezTo>
                      <a:pt x="1746" y="824"/>
                      <a:pt x="1513" y="735"/>
                      <a:pt x="1279" y="634"/>
                    </a:cubicBezTo>
                    <a:cubicBezTo>
                      <a:pt x="846" y="445"/>
                      <a:pt x="412" y="2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75" name="Google Shape;3775;p8"/>
              <p:cNvSpPr/>
              <p:nvPr/>
            </p:nvSpPr>
            <p:spPr>
              <a:xfrm>
                <a:off x="1872341" y="2102518"/>
                <a:ext cx="353899" cy="439652"/>
              </a:xfrm>
              <a:custGeom>
                <a:avLst/>
                <a:gdLst/>
                <a:ahLst/>
                <a:cxnLst/>
                <a:rect l="l" t="t" r="r" b="b"/>
                <a:pathLst>
                  <a:path w="10144" h="12602" extrusionOk="0">
                    <a:moveTo>
                      <a:pt x="33" y="0"/>
                    </a:moveTo>
                    <a:cubicBezTo>
                      <a:pt x="22" y="22"/>
                      <a:pt x="11" y="45"/>
                      <a:pt x="0" y="78"/>
                    </a:cubicBezTo>
                    <a:cubicBezTo>
                      <a:pt x="67" y="457"/>
                      <a:pt x="278" y="845"/>
                      <a:pt x="534" y="1191"/>
                    </a:cubicBezTo>
                    <a:cubicBezTo>
                      <a:pt x="935" y="1713"/>
                      <a:pt x="1491" y="2147"/>
                      <a:pt x="2035" y="2547"/>
                    </a:cubicBezTo>
                    <a:cubicBezTo>
                      <a:pt x="2647" y="2992"/>
                      <a:pt x="3259" y="3437"/>
                      <a:pt x="3849" y="3904"/>
                    </a:cubicBezTo>
                    <a:cubicBezTo>
                      <a:pt x="4438" y="4372"/>
                      <a:pt x="5027" y="4861"/>
                      <a:pt x="5606" y="5350"/>
                    </a:cubicBezTo>
                    <a:cubicBezTo>
                      <a:pt x="6184" y="5840"/>
                      <a:pt x="6773" y="6317"/>
                      <a:pt x="7319" y="6829"/>
                    </a:cubicBezTo>
                    <a:cubicBezTo>
                      <a:pt x="7852" y="7330"/>
                      <a:pt x="8286" y="7886"/>
                      <a:pt x="8676" y="8464"/>
                    </a:cubicBezTo>
                    <a:cubicBezTo>
                      <a:pt x="8853" y="8742"/>
                      <a:pt x="9054" y="9021"/>
                      <a:pt x="9187" y="9310"/>
                    </a:cubicBezTo>
                    <a:cubicBezTo>
                      <a:pt x="9321" y="9577"/>
                      <a:pt x="9376" y="9866"/>
                      <a:pt x="9387" y="10143"/>
                    </a:cubicBezTo>
                    <a:cubicBezTo>
                      <a:pt x="9410" y="10410"/>
                      <a:pt x="9410" y="10677"/>
                      <a:pt x="9443" y="10944"/>
                    </a:cubicBezTo>
                    <a:cubicBezTo>
                      <a:pt x="9465" y="11178"/>
                      <a:pt x="9532" y="11411"/>
                      <a:pt x="9620" y="11634"/>
                    </a:cubicBezTo>
                    <a:cubicBezTo>
                      <a:pt x="9766" y="11968"/>
                      <a:pt x="9954" y="12291"/>
                      <a:pt x="10144" y="12602"/>
                    </a:cubicBezTo>
                    <a:cubicBezTo>
                      <a:pt x="10132" y="12546"/>
                      <a:pt x="10121" y="12479"/>
                      <a:pt x="10099" y="12412"/>
                    </a:cubicBezTo>
                    <a:cubicBezTo>
                      <a:pt x="10021" y="12279"/>
                      <a:pt x="9943" y="12145"/>
                      <a:pt x="9877" y="12012"/>
                    </a:cubicBezTo>
                    <a:cubicBezTo>
                      <a:pt x="9754" y="11790"/>
                      <a:pt x="9654" y="11567"/>
                      <a:pt x="9588" y="11345"/>
                    </a:cubicBezTo>
                    <a:cubicBezTo>
                      <a:pt x="9499" y="11078"/>
                      <a:pt x="9476" y="10822"/>
                      <a:pt x="9465" y="10566"/>
                    </a:cubicBezTo>
                    <a:cubicBezTo>
                      <a:pt x="9454" y="10299"/>
                      <a:pt x="9454" y="10044"/>
                      <a:pt x="9398" y="9788"/>
                    </a:cubicBezTo>
                    <a:cubicBezTo>
                      <a:pt x="9343" y="9498"/>
                      <a:pt x="9220" y="9231"/>
                      <a:pt x="9064" y="8965"/>
                    </a:cubicBezTo>
                    <a:cubicBezTo>
                      <a:pt x="8876" y="8675"/>
                      <a:pt x="8686" y="8398"/>
                      <a:pt x="8498" y="8109"/>
                    </a:cubicBezTo>
                    <a:cubicBezTo>
                      <a:pt x="8308" y="7830"/>
                      <a:pt x="8108" y="7563"/>
                      <a:pt x="7885" y="7296"/>
                    </a:cubicBezTo>
                    <a:cubicBezTo>
                      <a:pt x="7408" y="6752"/>
                      <a:pt x="6818" y="6285"/>
                      <a:pt x="6251" y="5806"/>
                    </a:cubicBezTo>
                    <a:cubicBezTo>
                      <a:pt x="5094" y="4805"/>
                      <a:pt x="3915" y="3826"/>
                      <a:pt x="2658" y="2914"/>
                    </a:cubicBezTo>
                    <a:cubicBezTo>
                      <a:pt x="1602" y="2158"/>
                      <a:pt x="322" y="1324"/>
                      <a:pt x="55" y="134"/>
                    </a:cubicBezTo>
                    <a:cubicBezTo>
                      <a:pt x="45" y="89"/>
                      <a:pt x="45" y="45"/>
                      <a:pt x="3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76" name="Google Shape;3776;p8"/>
              <p:cNvSpPr/>
              <p:nvPr/>
            </p:nvSpPr>
            <p:spPr>
              <a:xfrm>
                <a:off x="1908800" y="2282961"/>
                <a:ext cx="302300" cy="330210"/>
              </a:xfrm>
              <a:custGeom>
                <a:avLst/>
                <a:gdLst/>
                <a:ahLst/>
                <a:cxnLst/>
                <a:rect l="l" t="t" r="r" b="b"/>
                <a:pathLst>
                  <a:path w="8665" h="946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5" y="67"/>
                      <a:pt x="90" y="144"/>
                      <a:pt x="134" y="211"/>
                    </a:cubicBezTo>
                    <a:cubicBezTo>
                      <a:pt x="523" y="589"/>
                      <a:pt x="857" y="1001"/>
                      <a:pt x="1246" y="1368"/>
                    </a:cubicBezTo>
                    <a:cubicBezTo>
                      <a:pt x="1657" y="1768"/>
                      <a:pt x="2125" y="2124"/>
                      <a:pt x="2614" y="2458"/>
                    </a:cubicBezTo>
                    <a:cubicBezTo>
                      <a:pt x="3103" y="2792"/>
                      <a:pt x="3615" y="3103"/>
                      <a:pt x="4127" y="3414"/>
                    </a:cubicBezTo>
                    <a:cubicBezTo>
                      <a:pt x="4383" y="3570"/>
                      <a:pt x="4650" y="3726"/>
                      <a:pt x="4905" y="3882"/>
                    </a:cubicBezTo>
                    <a:cubicBezTo>
                      <a:pt x="5150" y="4037"/>
                      <a:pt x="5395" y="4193"/>
                      <a:pt x="5595" y="4405"/>
                    </a:cubicBezTo>
                    <a:cubicBezTo>
                      <a:pt x="5795" y="4616"/>
                      <a:pt x="5918" y="4860"/>
                      <a:pt x="6062" y="5094"/>
                    </a:cubicBezTo>
                    <a:cubicBezTo>
                      <a:pt x="6207" y="5327"/>
                      <a:pt x="6373" y="5550"/>
                      <a:pt x="6551" y="5784"/>
                    </a:cubicBezTo>
                    <a:cubicBezTo>
                      <a:pt x="6907" y="6239"/>
                      <a:pt x="7263" y="6707"/>
                      <a:pt x="7597" y="7185"/>
                    </a:cubicBezTo>
                    <a:cubicBezTo>
                      <a:pt x="7752" y="7418"/>
                      <a:pt x="7920" y="7652"/>
                      <a:pt x="8064" y="7897"/>
                    </a:cubicBezTo>
                    <a:cubicBezTo>
                      <a:pt x="8209" y="8130"/>
                      <a:pt x="8331" y="8375"/>
                      <a:pt x="8409" y="8620"/>
                    </a:cubicBezTo>
                    <a:cubicBezTo>
                      <a:pt x="8476" y="8887"/>
                      <a:pt x="8509" y="9198"/>
                      <a:pt x="8632" y="9465"/>
                    </a:cubicBezTo>
                    <a:lnTo>
                      <a:pt x="8664" y="9398"/>
                    </a:lnTo>
                    <a:cubicBezTo>
                      <a:pt x="8575" y="9198"/>
                      <a:pt x="8543" y="8987"/>
                      <a:pt x="8498" y="8775"/>
                    </a:cubicBezTo>
                    <a:cubicBezTo>
                      <a:pt x="8454" y="8542"/>
                      <a:pt x="8365" y="8320"/>
                      <a:pt x="8242" y="8086"/>
                    </a:cubicBezTo>
                    <a:cubicBezTo>
                      <a:pt x="8120" y="7853"/>
                      <a:pt x="7964" y="7619"/>
                      <a:pt x="7819" y="7385"/>
                    </a:cubicBezTo>
                    <a:cubicBezTo>
                      <a:pt x="7497" y="6907"/>
                      <a:pt x="7163" y="6440"/>
                      <a:pt x="6807" y="5984"/>
                    </a:cubicBezTo>
                    <a:cubicBezTo>
                      <a:pt x="6630" y="5762"/>
                      <a:pt x="6452" y="5539"/>
                      <a:pt x="6296" y="5305"/>
                    </a:cubicBezTo>
                    <a:cubicBezTo>
                      <a:pt x="6140" y="5072"/>
                      <a:pt x="6017" y="4838"/>
                      <a:pt x="5862" y="4616"/>
                    </a:cubicBezTo>
                    <a:cubicBezTo>
                      <a:pt x="5706" y="4393"/>
                      <a:pt x="5517" y="4205"/>
                      <a:pt x="5283" y="4049"/>
                    </a:cubicBezTo>
                    <a:cubicBezTo>
                      <a:pt x="5061" y="3882"/>
                      <a:pt x="4816" y="3737"/>
                      <a:pt x="4572" y="3592"/>
                    </a:cubicBezTo>
                    <a:cubicBezTo>
                      <a:pt x="4060" y="3292"/>
                      <a:pt x="3538" y="2992"/>
                      <a:pt x="3037" y="2670"/>
                    </a:cubicBezTo>
                    <a:cubicBezTo>
                      <a:pt x="2537" y="2336"/>
                      <a:pt x="2047" y="1991"/>
                      <a:pt x="1602" y="1613"/>
                    </a:cubicBezTo>
                    <a:cubicBezTo>
                      <a:pt x="1146" y="1224"/>
                      <a:pt x="779" y="779"/>
                      <a:pt x="367" y="356"/>
                    </a:cubicBezTo>
                    <a:cubicBezTo>
                      <a:pt x="256" y="233"/>
                      <a:pt x="134" y="122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77" name="Google Shape;3777;p8"/>
              <p:cNvSpPr/>
              <p:nvPr/>
            </p:nvSpPr>
            <p:spPr>
              <a:xfrm>
                <a:off x="1866480" y="2122300"/>
                <a:ext cx="360911" cy="445478"/>
              </a:xfrm>
              <a:custGeom>
                <a:avLst/>
                <a:gdLst/>
                <a:ahLst/>
                <a:cxnLst/>
                <a:rect l="l" t="t" r="r" b="b"/>
                <a:pathLst>
                  <a:path w="10345" h="12769" extrusionOk="0">
                    <a:moveTo>
                      <a:pt x="13" y="1"/>
                    </a:moveTo>
                    <a:cubicBezTo>
                      <a:pt x="13" y="23"/>
                      <a:pt x="1" y="45"/>
                      <a:pt x="1" y="67"/>
                    </a:cubicBezTo>
                    <a:cubicBezTo>
                      <a:pt x="312" y="790"/>
                      <a:pt x="947" y="1447"/>
                      <a:pt x="1592" y="2025"/>
                    </a:cubicBezTo>
                    <a:cubicBezTo>
                      <a:pt x="2526" y="2848"/>
                      <a:pt x="3516" y="3604"/>
                      <a:pt x="4472" y="4394"/>
                    </a:cubicBezTo>
                    <a:cubicBezTo>
                      <a:pt x="5451" y="5194"/>
                      <a:pt x="6397" y="6029"/>
                      <a:pt x="7220" y="6941"/>
                    </a:cubicBezTo>
                    <a:cubicBezTo>
                      <a:pt x="7631" y="7408"/>
                      <a:pt x="8020" y="7886"/>
                      <a:pt x="8332" y="8398"/>
                    </a:cubicBezTo>
                    <a:cubicBezTo>
                      <a:pt x="8510" y="8664"/>
                      <a:pt x="8632" y="8943"/>
                      <a:pt x="8721" y="9232"/>
                    </a:cubicBezTo>
                    <a:cubicBezTo>
                      <a:pt x="8810" y="9510"/>
                      <a:pt x="8888" y="9788"/>
                      <a:pt x="9010" y="10055"/>
                    </a:cubicBezTo>
                    <a:cubicBezTo>
                      <a:pt x="9255" y="10611"/>
                      <a:pt x="9578" y="11145"/>
                      <a:pt x="9855" y="11701"/>
                    </a:cubicBezTo>
                    <a:cubicBezTo>
                      <a:pt x="10022" y="12057"/>
                      <a:pt x="10178" y="12413"/>
                      <a:pt x="10322" y="12769"/>
                    </a:cubicBezTo>
                    <a:cubicBezTo>
                      <a:pt x="10334" y="12725"/>
                      <a:pt x="10334" y="12668"/>
                      <a:pt x="10345" y="12613"/>
                    </a:cubicBezTo>
                    <a:cubicBezTo>
                      <a:pt x="10267" y="12435"/>
                      <a:pt x="10200" y="12268"/>
                      <a:pt x="10122" y="12090"/>
                    </a:cubicBezTo>
                    <a:cubicBezTo>
                      <a:pt x="10000" y="11823"/>
                      <a:pt x="9867" y="11556"/>
                      <a:pt x="9722" y="11279"/>
                    </a:cubicBezTo>
                    <a:cubicBezTo>
                      <a:pt x="9578" y="11000"/>
                      <a:pt x="9422" y="10733"/>
                      <a:pt x="9277" y="10456"/>
                    </a:cubicBezTo>
                    <a:cubicBezTo>
                      <a:pt x="9133" y="10177"/>
                      <a:pt x="9010" y="9899"/>
                      <a:pt x="8921" y="9610"/>
                    </a:cubicBezTo>
                    <a:cubicBezTo>
                      <a:pt x="8832" y="9332"/>
                      <a:pt x="8765" y="9054"/>
                      <a:pt x="8632" y="8776"/>
                    </a:cubicBezTo>
                    <a:cubicBezTo>
                      <a:pt x="8399" y="8264"/>
                      <a:pt x="8009" y="7764"/>
                      <a:pt x="7631" y="7297"/>
                    </a:cubicBezTo>
                    <a:cubicBezTo>
                      <a:pt x="6852" y="6363"/>
                      <a:pt x="5918" y="5517"/>
                      <a:pt x="4961" y="4705"/>
                    </a:cubicBezTo>
                    <a:cubicBezTo>
                      <a:pt x="3994" y="3904"/>
                      <a:pt x="2993" y="3126"/>
                      <a:pt x="2025" y="2314"/>
                    </a:cubicBezTo>
                    <a:cubicBezTo>
                      <a:pt x="1236" y="1647"/>
                      <a:pt x="391" y="891"/>
                      <a:pt x="1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78" name="Google Shape;3778;p8"/>
              <p:cNvSpPr/>
              <p:nvPr/>
            </p:nvSpPr>
            <p:spPr>
              <a:xfrm>
                <a:off x="1861840" y="2141314"/>
                <a:ext cx="360109" cy="448200"/>
              </a:xfrm>
              <a:custGeom>
                <a:avLst/>
                <a:gdLst/>
                <a:ahLst/>
                <a:cxnLst/>
                <a:rect l="l" t="t" r="r" b="b"/>
                <a:pathLst>
                  <a:path w="10322" h="12847" extrusionOk="0">
                    <a:moveTo>
                      <a:pt x="23" y="0"/>
                    </a:moveTo>
                    <a:cubicBezTo>
                      <a:pt x="23" y="45"/>
                      <a:pt x="12" y="79"/>
                      <a:pt x="12" y="112"/>
                    </a:cubicBezTo>
                    <a:cubicBezTo>
                      <a:pt x="235" y="368"/>
                      <a:pt x="468" y="612"/>
                      <a:pt x="712" y="846"/>
                    </a:cubicBezTo>
                    <a:cubicBezTo>
                      <a:pt x="935" y="1057"/>
                      <a:pt x="1157" y="1258"/>
                      <a:pt x="1369" y="1468"/>
                    </a:cubicBezTo>
                    <a:cubicBezTo>
                      <a:pt x="1614" y="1713"/>
                      <a:pt x="1847" y="1969"/>
                      <a:pt x="2081" y="2202"/>
                    </a:cubicBezTo>
                    <a:cubicBezTo>
                      <a:pt x="2325" y="2459"/>
                      <a:pt x="2592" y="2703"/>
                      <a:pt x="2870" y="2926"/>
                    </a:cubicBezTo>
                    <a:cubicBezTo>
                      <a:pt x="3149" y="3137"/>
                      <a:pt x="3438" y="3349"/>
                      <a:pt x="3715" y="3559"/>
                    </a:cubicBezTo>
                    <a:cubicBezTo>
                      <a:pt x="4795" y="4360"/>
                      <a:pt x="5818" y="5228"/>
                      <a:pt x="6652" y="6218"/>
                    </a:cubicBezTo>
                    <a:cubicBezTo>
                      <a:pt x="7086" y="6730"/>
                      <a:pt x="7442" y="7286"/>
                      <a:pt x="7786" y="7842"/>
                    </a:cubicBezTo>
                    <a:cubicBezTo>
                      <a:pt x="8120" y="8386"/>
                      <a:pt x="8443" y="8920"/>
                      <a:pt x="8754" y="9476"/>
                    </a:cubicBezTo>
                    <a:cubicBezTo>
                      <a:pt x="8910" y="9755"/>
                      <a:pt x="9066" y="10032"/>
                      <a:pt x="9210" y="10311"/>
                    </a:cubicBezTo>
                    <a:cubicBezTo>
                      <a:pt x="8865" y="9844"/>
                      <a:pt x="8443" y="9421"/>
                      <a:pt x="8097" y="8965"/>
                    </a:cubicBezTo>
                    <a:cubicBezTo>
                      <a:pt x="7719" y="8465"/>
                      <a:pt x="7430" y="7931"/>
                      <a:pt x="7064" y="7430"/>
                    </a:cubicBezTo>
                    <a:cubicBezTo>
                      <a:pt x="6708" y="6952"/>
                      <a:pt x="6307" y="6496"/>
                      <a:pt x="5851" y="6085"/>
                    </a:cubicBezTo>
                    <a:cubicBezTo>
                      <a:pt x="5373" y="5662"/>
                      <a:pt x="4850" y="5284"/>
                      <a:pt x="4327" y="4906"/>
                    </a:cubicBezTo>
                    <a:cubicBezTo>
                      <a:pt x="4071" y="4716"/>
                      <a:pt x="3816" y="4516"/>
                      <a:pt x="3571" y="4305"/>
                    </a:cubicBezTo>
                    <a:cubicBezTo>
                      <a:pt x="3337" y="4093"/>
                      <a:pt x="3115" y="3860"/>
                      <a:pt x="2915" y="3615"/>
                    </a:cubicBezTo>
                    <a:cubicBezTo>
                      <a:pt x="2704" y="3381"/>
                      <a:pt x="2503" y="3137"/>
                      <a:pt x="2269" y="2914"/>
                    </a:cubicBezTo>
                    <a:cubicBezTo>
                      <a:pt x="2047" y="2703"/>
                      <a:pt x="1802" y="2492"/>
                      <a:pt x="1558" y="2291"/>
                    </a:cubicBezTo>
                    <a:cubicBezTo>
                      <a:pt x="1324" y="2081"/>
                      <a:pt x="1080" y="1880"/>
                      <a:pt x="868" y="1658"/>
                    </a:cubicBezTo>
                    <a:cubicBezTo>
                      <a:pt x="646" y="1424"/>
                      <a:pt x="457" y="1179"/>
                      <a:pt x="290" y="924"/>
                    </a:cubicBezTo>
                    <a:cubicBezTo>
                      <a:pt x="190" y="768"/>
                      <a:pt x="89" y="612"/>
                      <a:pt x="1" y="445"/>
                    </a:cubicBezTo>
                    <a:lnTo>
                      <a:pt x="1" y="568"/>
                    </a:lnTo>
                    <a:cubicBezTo>
                      <a:pt x="134" y="801"/>
                      <a:pt x="279" y="1024"/>
                      <a:pt x="445" y="1246"/>
                    </a:cubicBezTo>
                    <a:cubicBezTo>
                      <a:pt x="623" y="1480"/>
                      <a:pt x="835" y="1702"/>
                      <a:pt x="1058" y="1913"/>
                    </a:cubicBezTo>
                    <a:cubicBezTo>
                      <a:pt x="1513" y="2348"/>
                      <a:pt x="2025" y="2736"/>
                      <a:pt x="2459" y="3193"/>
                    </a:cubicBezTo>
                    <a:cubicBezTo>
                      <a:pt x="2681" y="3426"/>
                      <a:pt x="2882" y="3671"/>
                      <a:pt x="3092" y="3915"/>
                    </a:cubicBezTo>
                    <a:cubicBezTo>
                      <a:pt x="3304" y="4149"/>
                      <a:pt x="3537" y="4360"/>
                      <a:pt x="3794" y="4572"/>
                    </a:cubicBezTo>
                    <a:cubicBezTo>
                      <a:pt x="4294" y="4983"/>
                      <a:pt x="4839" y="5339"/>
                      <a:pt x="5351" y="5751"/>
                    </a:cubicBezTo>
                    <a:cubicBezTo>
                      <a:pt x="5840" y="6140"/>
                      <a:pt x="6285" y="6574"/>
                      <a:pt x="6674" y="7041"/>
                    </a:cubicBezTo>
                    <a:cubicBezTo>
                      <a:pt x="7086" y="7530"/>
                      <a:pt x="7397" y="8053"/>
                      <a:pt x="7731" y="8564"/>
                    </a:cubicBezTo>
                    <a:cubicBezTo>
                      <a:pt x="7897" y="8821"/>
                      <a:pt x="8075" y="9065"/>
                      <a:pt x="8275" y="9298"/>
                    </a:cubicBezTo>
                    <a:cubicBezTo>
                      <a:pt x="8476" y="9543"/>
                      <a:pt x="8687" y="9766"/>
                      <a:pt x="8888" y="10010"/>
                    </a:cubicBezTo>
                    <a:cubicBezTo>
                      <a:pt x="9121" y="10289"/>
                      <a:pt x="9321" y="10578"/>
                      <a:pt x="9499" y="10878"/>
                    </a:cubicBezTo>
                    <a:cubicBezTo>
                      <a:pt x="9666" y="11211"/>
                      <a:pt x="9822" y="11534"/>
                      <a:pt x="9955" y="11868"/>
                    </a:cubicBezTo>
                    <a:cubicBezTo>
                      <a:pt x="10077" y="12190"/>
                      <a:pt x="10166" y="12513"/>
                      <a:pt x="10255" y="12847"/>
                    </a:cubicBezTo>
                    <a:lnTo>
                      <a:pt x="10289" y="12758"/>
                    </a:lnTo>
                    <a:cubicBezTo>
                      <a:pt x="10267" y="12702"/>
                      <a:pt x="10255" y="12647"/>
                      <a:pt x="10244" y="12602"/>
                    </a:cubicBezTo>
                    <a:lnTo>
                      <a:pt x="10244" y="12602"/>
                    </a:lnTo>
                    <a:cubicBezTo>
                      <a:pt x="10255" y="12647"/>
                      <a:pt x="10277" y="12691"/>
                      <a:pt x="10289" y="12736"/>
                    </a:cubicBezTo>
                    <a:lnTo>
                      <a:pt x="10322" y="12657"/>
                    </a:lnTo>
                    <a:cubicBezTo>
                      <a:pt x="10222" y="12357"/>
                      <a:pt x="10111" y="12046"/>
                      <a:pt x="9978" y="11745"/>
                    </a:cubicBezTo>
                    <a:cubicBezTo>
                      <a:pt x="9866" y="11445"/>
                      <a:pt x="9733" y="11145"/>
                      <a:pt x="9577" y="10856"/>
                    </a:cubicBezTo>
                    <a:cubicBezTo>
                      <a:pt x="9421" y="10544"/>
                      <a:pt x="9254" y="10233"/>
                      <a:pt x="9088" y="9921"/>
                    </a:cubicBezTo>
                    <a:cubicBezTo>
                      <a:pt x="8799" y="9387"/>
                      <a:pt x="8487" y="8865"/>
                      <a:pt x="8176" y="8342"/>
                    </a:cubicBezTo>
                    <a:cubicBezTo>
                      <a:pt x="7853" y="7786"/>
                      <a:pt x="7519" y="7241"/>
                      <a:pt x="7141" y="6707"/>
                    </a:cubicBezTo>
                    <a:cubicBezTo>
                      <a:pt x="6407" y="5695"/>
                      <a:pt x="5450" y="4805"/>
                      <a:pt x="4427" y="4004"/>
                    </a:cubicBezTo>
                    <a:cubicBezTo>
                      <a:pt x="3893" y="3582"/>
                      <a:pt x="3326" y="3193"/>
                      <a:pt x="2803" y="2759"/>
                    </a:cubicBezTo>
                    <a:cubicBezTo>
                      <a:pt x="2269" y="2325"/>
                      <a:pt x="1836" y="1824"/>
                      <a:pt x="1357" y="1347"/>
                    </a:cubicBezTo>
                    <a:cubicBezTo>
                      <a:pt x="935" y="935"/>
                      <a:pt x="501" y="546"/>
                      <a:pt x="112" y="112"/>
                    </a:cubicBezTo>
                    <a:cubicBezTo>
                      <a:pt x="79" y="79"/>
                      <a:pt x="57" y="34"/>
                      <a:pt x="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79" name="Google Shape;3779;p8"/>
              <p:cNvSpPr/>
              <p:nvPr/>
            </p:nvSpPr>
            <p:spPr>
              <a:xfrm>
                <a:off x="1877749" y="2221243"/>
                <a:ext cx="339560" cy="376401"/>
              </a:xfrm>
              <a:custGeom>
                <a:avLst/>
                <a:gdLst/>
                <a:ahLst/>
                <a:cxnLst/>
                <a:rect l="l" t="t" r="r" b="b"/>
                <a:pathLst>
                  <a:path w="9733" h="1078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3" y="67"/>
                      <a:pt x="56" y="123"/>
                      <a:pt x="78" y="190"/>
                    </a:cubicBezTo>
                    <a:cubicBezTo>
                      <a:pt x="412" y="568"/>
                      <a:pt x="768" y="935"/>
                      <a:pt x="1135" y="1291"/>
                    </a:cubicBezTo>
                    <a:cubicBezTo>
                      <a:pt x="1536" y="1680"/>
                      <a:pt x="1936" y="2081"/>
                      <a:pt x="2370" y="2459"/>
                    </a:cubicBezTo>
                    <a:cubicBezTo>
                      <a:pt x="2814" y="2848"/>
                      <a:pt x="3326" y="3171"/>
                      <a:pt x="3827" y="3515"/>
                    </a:cubicBezTo>
                    <a:cubicBezTo>
                      <a:pt x="4316" y="3860"/>
                      <a:pt x="4772" y="4249"/>
                      <a:pt x="5206" y="4639"/>
                    </a:cubicBezTo>
                    <a:cubicBezTo>
                      <a:pt x="5639" y="5028"/>
                      <a:pt x="6062" y="5428"/>
                      <a:pt x="6462" y="5840"/>
                    </a:cubicBezTo>
                    <a:cubicBezTo>
                      <a:pt x="6863" y="6240"/>
                      <a:pt x="7241" y="6663"/>
                      <a:pt x="7586" y="7096"/>
                    </a:cubicBezTo>
                    <a:cubicBezTo>
                      <a:pt x="7898" y="7508"/>
                      <a:pt x="8187" y="7942"/>
                      <a:pt x="8454" y="8376"/>
                    </a:cubicBezTo>
                    <a:cubicBezTo>
                      <a:pt x="8932" y="9165"/>
                      <a:pt x="9321" y="9977"/>
                      <a:pt x="9699" y="10789"/>
                    </a:cubicBezTo>
                    <a:lnTo>
                      <a:pt x="9732" y="10722"/>
                    </a:lnTo>
                    <a:cubicBezTo>
                      <a:pt x="9410" y="10033"/>
                      <a:pt x="9087" y="9355"/>
                      <a:pt x="8709" y="8687"/>
                    </a:cubicBezTo>
                    <a:cubicBezTo>
                      <a:pt x="8198" y="7786"/>
                      <a:pt x="7597" y="6930"/>
                      <a:pt x="6852" y="6129"/>
                    </a:cubicBezTo>
                    <a:cubicBezTo>
                      <a:pt x="6462" y="5717"/>
                      <a:pt x="6051" y="5317"/>
                      <a:pt x="5617" y="4928"/>
                    </a:cubicBezTo>
                    <a:cubicBezTo>
                      <a:pt x="5195" y="4528"/>
                      <a:pt x="4750" y="4127"/>
                      <a:pt x="4283" y="3760"/>
                    </a:cubicBezTo>
                    <a:cubicBezTo>
                      <a:pt x="3805" y="3393"/>
                      <a:pt x="3282" y="3092"/>
                      <a:pt x="2804" y="2726"/>
                    </a:cubicBezTo>
                    <a:cubicBezTo>
                      <a:pt x="2337" y="2370"/>
                      <a:pt x="1925" y="1958"/>
                      <a:pt x="1514" y="1558"/>
                    </a:cubicBezTo>
                    <a:cubicBezTo>
                      <a:pt x="980" y="1046"/>
                      <a:pt x="468" y="534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80" name="Google Shape;3780;p8"/>
              <p:cNvSpPr/>
              <p:nvPr/>
            </p:nvSpPr>
            <p:spPr>
              <a:xfrm>
                <a:off x="1955376" y="2177424"/>
                <a:ext cx="272436" cy="397369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1139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3" y="300"/>
                      <a:pt x="122" y="712"/>
                      <a:pt x="300" y="1190"/>
                    </a:cubicBezTo>
                    <a:cubicBezTo>
                      <a:pt x="678" y="2158"/>
                      <a:pt x="1568" y="2235"/>
                      <a:pt x="2591" y="3058"/>
                    </a:cubicBezTo>
                    <a:cubicBezTo>
                      <a:pt x="3615" y="3881"/>
                      <a:pt x="3804" y="4204"/>
                      <a:pt x="4616" y="4916"/>
                    </a:cubicBezTo>
                    <a:cubicBezTo>
                      <a:pt x="5439" y="5616"/>
                      <a:pt x="5606" y="6429"/>
                      <a:pt x="5806" y="7485"/>
                    </a:cubicBezTo>
                    <a:cubicBezTo>
                      <a:pt x="6006" y="8542"/>
                      <a:pt x="5706" y="8297"/>
                      <a:pt x="6017" y="9376"/>
                    </a:cubicBezTo>
                    <a:cubicBezTo>
                      <a:pt x="6328" y="10455"/>
                      <a:pt x="7586" y="11389"/>
                      <a:pt x="7586" y="11389"/>
                    </a:cubicBezTo>
                    <a:lnTo>
                      <a:pt x="7797" y="10955"/>
                    </a:lnTo>
                    <a:cubicBezTo>
                      <a:pt x="7808" y="10888"/>
                      <a:pt x="7808" y="10811"/>
                      <a:pt x="7797" y="10744"/>
                    </a:cubicBezTo>
                    <a:cubicBezTo>
                      <a:pt x="7786" y="10466"/>
                      <a:pt x="7641" y="9943"/>
                      <a:pt x="7474" y="9143"/>
                    </a:cubicBezTo>
                    <a:cubicBezTo>
                      <a:pt x="7319" y="8330"/>
                      <a:pt x="7418" y="8431"/>
                      <a:pt x="7374" y="7563"/>
                    </a:cubicBezTo>
                    <a:cubicBezTo>
                      <a:pt x="7329" y="6696"/>
                      <a:pt x="6840" y="6439"/>
                      <a:pt x="6195" y="5272"/>
                    </a:cubicBezTo>
                    <a:cubicBezTo>
                      <a:pt x="5550" y="4104"/>
                      <a:pt x="3604" y="2803"/>
                      <a:pt x="2692" y="2257"/>
                    </a:cubicBezTo>
                    <a:cubicBezTo>
                      <a:pt x="1768" y="1713"/>
                      <a:pt x="734" y="745"/>
                      <a:pt x="145" y="134"/>
                    </a:cubicBezTo>
                    <a:cubicBezTo>
                      <a:pt x="100" y="89"/>
                      <a:pt x="56" y="45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81" name="Google Shape;3781;p8"/>
              <p:cNvSpPr/>
              <p:nvPr/>
            </p:nvSpPr>
            <p:spPr>
              <a:xfrm>
                <a:off x="1960016" y="2200694"/>
                <a:ext cx="266227" cy="341479"/>
              </a:xfrm>
              <a:custGeom>
                <a:avLst/>
                <a:gdLst/>
                <a:ahLst/>
                <a:cxnLst/>
                <a:rect l="l" t="t" r="r" b="b"/>
                <a:pathLst>
                  <a:path w="7631" h="9788" extrusionOk="0">
                    <a:moveTo>
                      <a:pt x="1" y="0"/>
                    </a:moveTo>
                    <a:lnTo>
                      <a:pt x="34" y="100"/>
                    </a:lnTo>
                    <a:cubicBezTo>
                      <a:pt x="468" y="423"/>
                      <a:pt x="901" y="745"/>
                      <a:pt x="1336" y="1090"/>
                    </a:cubicBezTo>
                    <a:cubicBezTo>
                      <a:pt x="1925" y="1558"/>
                      <a:pt x="2514" y="2047"/>
                      <a:pt x="3093" y="2536"/>
                    </a:cubicBezTo>
                    <a:cubicBezTo>
                      <a:pt x="3671" y="3026"/>
                      <a:pt x="4260" y="3503"/>
                      <a:pt x="4806" y="4015"/>
                    </a:cubicBezTo>
                    <a:cubicBezTo>
                      <a:pt x="5339" y="4516"/>
                      <a:pt x="5773" y="5072"/>
                      <a:pt x="6163" y="5650"/>
                    </a:cubicBezTo>
                    <a:cubicBezTo>
                      <a:pt x="6340" y="5928"/>
                      <a:pt x="6541" y="6207"/>
                      <a:pt x="6674" y="6496"/>
                    </a:cubicBezTo>
                    <a:cubicBezTo>
                      <a:pt x="6808" y="6763"/>
                      <a:pt x="6863" y="7052"/>
                      <a:pt x="6874" y="7329"/>
                    </a:cubicBezTo>
                    <a:cubicBezTo>
                      <a:pt x="6897" y="7596"/>
                      <a:pt x="6897" y="7863"/>
                      <a:pt x="6930" y="8130"/>
                    </a:cubicBezTo>
                    <a:cubicBezTo>
                      <a:pt x="6952" y="8364"/>
                      <a:pt x="7019" y="8597"/>
                      <a:pt x="7107" y="8820"/>
                    </a:cubicBezTo>
                    <a:cubicBezTo>
                      <a:pt x="7253" y="9154"/>
                      <a:pt x="7441" y="9477"/>
                      <a:pt x="7631" y="9788"/>
                    </a:cubicBezTo>
                    <a:cubicBezTo>
                      <a:pt x="7619" y="9766"/>
                      <a:pt x="7619" y="9732"/>
                      <a:pt x="7608" y="9699"/>
                    </a:cubicBezTo>
                    <a:cubicBezTo>
                      <a:pt x="7608" y="9665"/>
                      <a:pt x="7597" y="9632"/>
                      <a:pt x="7586" y="9598"/>
                    </a:cubicBezTo>
                    <a:cubicBezTo>
                      <a:pt x="7508" y="9465"/>
                      <a:pt x="7430" y="9331"/>
                      <a:pt x="7364" y="9198"/>
                    </a:cubicBezTo>
                    <a:cubicBezTo>
                      <a:pt x="7241" y="8976"/>
                      <a:pt x="7141" y="8753"/>
                      <a:pt x="7075" y="8531"/>
                    </a:cubicBezTo>
                    <a:cubicBezTo>
                      <a:pt x="6986" y="8264"/>
                      <a:pt x="6963" y="8008"/>
                      <a:pt x="6952" y="7752"/>
                    </a:cubicBezTo>
                    <a:cubicBezTo>
                      <a:pt x="6941" y="7485"/>
                      <a:pt x="6941" y="7230"/>
                      <a:pt x="6885" y="6974"/>
                    </a:cubicBezTo>
                    <a:cubicBezTo>
                      <a:pt x="6830" y="6684"/>
                      <a:pt x="6707" y="6417"/>
                      <a:pt x="6551" y="6151"/>
                    </a:cubicBezTo>
                    <a:cubicBezTo>
                      <a:pt x="6363" y="5861"/>
                      <a:pt x="6173" y="5584"/>
                      <a:pt x="5985" y="5295"/>
                    </a:cubicBezTo>
                    <a:cubicBezTo>
                      <a:pt x="5795" y="5016"/>
                      <a:pt x="5595" y="4749"/>
                      <a:pt x="5372" y="4482"/>
                    </a:cubicBezTo>
                    <a:cubicBezTo>
                      <a:pt x="4895" y="3938"/>
                      <a:pt x="4305" y="3471"/>
                      <a:pt x="3738" y="2992"/>
                    </a:cubicBezTo>
                    <a:cubicBezTo>
                      <a:pt x="2581" y="1991"/>
                      <a:pt x="1402" y="1012"/>
                      <a:pt x="145" y="100"/>
                    </a:cubicBezTo>
                    <a:cubicBezTo>
                      <a:pt x="101" y="67"/>
                      <a:pt x="45" y="33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82" name="Google Shape;3782;p8"/>
              <p:cNvSpPr/>
              <p:nvPr/>
            </p:nvSpPr>
            <p:spPr>
              <a:xfrm>
                <a:off x="2162194" y="2492849"/>
                <a:ext cx="35725" cy="62135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781" extrusionOk="0">
                    <a:moveTo>
                      <a:pt x="0" y="1"/>
                    </a:moveTo>
                    <a:cubicBezTo>
                      <a:pt x="12" y="68"/>
                      <a:pt x="34" y="124"/>
                      <a:pt x="45" y="191"/>
                    </a:cubicBezTo>
                    <a:cubicBezTo>
                      <a:pt x="134" y="324"/>
                      <a:pt x="223" y="457"/>
                      <a:pt x="301" y="591"/>
                    </a:cubicBezTo>
                    <a:cubicBezTo>
                      <a:pt x="501" y="935"/>
                      <a:pt x="690" y="1280"/>
                      <a:pt x="879" y="1625"/>
                    </a:cubicBezTo>
                    <a:cubicBezTo>
                      <a:pt x="924" y="1681"/>
                      <a:pt x="979" y="1736"/>
                      <a:pt x="1023" y="1781"/>
                    </a:cubicBezTo>
                    <a:cubicBezTo>
                      <a:pt x="879" y="1491"/>
                      <a:pt x="723" y="1191"/>
                      <a:pt x="556" y="902"/>
                    </a:cubicBezTo>
                    <a:cubicBezTo>
                      <a:pt x="378" y="602"/>
                      <a:pt x="200" y="302"/>
                      <a:pt x="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83" name="Google Shape;3783;p8"/>
              <p:cNvSpPr/>
              <p:nvPr/>
            </p:nvSpPr>
            <p:spPr>
              <a:xfrm>
                <a:off x="2160240" y="2454856"/>
                <a:ext cx="58611" cy="119141"/>
              </a:xfrm>
              <a:custGeom>
                <a:avLst/>
                <a:gdLst/>
                <a:ahLst/>
                <a:cxnLst/>
                <a:rect l="l" t="t" r="r" b="b"/>
                <a:pathLst>
                  <a:path w="1680" h="341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2" y="56"/>
                      <a:pt x="12" y="111"/>
                      <a:pt x="12" y="167"/>
                    </a:cubicBezTo>
                    <a:cubicBezTo>
                      <a:pt x="78" y="267"/>
                      <a:pt x="134" y="378"/>
                      <a:pt x="201" y="489"/>
                    </a:cubicBezTo>
                    <a:cubicBezTo>
                      <a:pt x="357" y="768"/>
                      <a:pt x="513" y="1045"/>
                      <a:pt x="657" y="1324"/>
                    </a:cubicBezTo>
                    <a:cubicBezTo>
                      <a:pt x="456" y="1045"/>
                      <a:pt x="223" y="790"/>
                      <a:pt x="1" y="534"/>
                    </a:cubicBezTo>
                    <a:lnTo>
                      <a:pt x="1" y="634"/>
                    </a:lnTo>
                    <a:cubicBezTo>
                      <a:pt x="112" y="768"/>
                      <a:pt x="223" y="890"/>
                      <a:pt x="335" y="1023"/>
                    </a:cubicBezTo>
                    <a:cubicBezTo>
                      <a:pt x="568" y="1302"/>
                      <a:pt x="768" y="1591"/>
                      <a:pt x="946" y="1891"/>
                    </a:cubicBezTo>
                    <a:cubicBezTo>
                      <a:pt x="1113" y="2224"/>
                      <a:pt x="1269" y="2547"/>
                      <a:pt x="1402" y="2881"/>
                    </a:cubicBezTo>
                    <a:cubicBezTo>
                      <a:pt x="1457" y="3025"/>
                      <a:pt x="1502" y="3159"/>
                      <a:pt x="1546" y="3304"/>
                    </a:cubicBezTo>
                    <a:cubicBezTo>
                      <a:pt x="1602" y="3359"/>
                      <a:pt x="1647" y="3393"/>
                      <a:pt x="1680" y="3415"/>
                    </a:cubicBezTo>
                    <a:cubicBezTo>
                      <a:pt x="1602" y="3193"/>
                      <a:pt x="1514" y="2981"/>
                      <a:pt x="1425" y="2758"/>
                    </a:cubicBezTo>
                    <a:cubicBezTo>
                      <a:pt x="1313" y="2458"/>
                      <a:pt x="1180" y="2158"/>
                      <a:pt x="1024" y="1869"/>
                    </a:cubicBezTo>
                    <a:cubicBezTo>
                      <a:pt x="868" y="1557"/>
                      <a:pt x="701" y="1246"/>
                      <a:pt x="535" y="934"/>
                    </a:cubicBezTo>
                    <a:cubicBezTo>
                      <a:pt x="357" y="623"/>
                      <a:pt x="190" y="311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84" name="Google Shape;3784;p8"/>
              <p:cNvSpPr/>
              <p:nvPr/>
            </p:nvSpPr>
            <p:spPr>
              <a:xfrm>
                <a:off x="1973238" y="2232512"/>
                <a:ext cx="30282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1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22" y="312"/>
                      <a:pt x="522" y="500"/>
                      <a:pt x="868" y="712"/>
                    </a:cubicBezTo>
                    <a:cubicBezTo>
                      <a:pt x="578" y="468"/>
                      <a:pt x="289" y="234"/>
                      <a:pt x="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85" name="Google Shape;3785;p8"/>
              <p:cNvSpPr/>
              <p:nvPr/>
            </p:nvSpPr>
            <p:spPr>
              <a:xfrm>
                <a:off x="2148204" y="2396627"/>
                <a:ext cx="78427" cy="167669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480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3" y="79"/>
                      <a:pt x="45" y="156"/>
                      <a:pt x="67" y="245"/>
                    </a:cubicBezTo>
                    <a:cubicBezTo>
                      <a:pt x="134" y="334"/>
                      <a:pt x="201" y="435"/>
                      <a:pt x="257" y="535"/>
                    </a:cubicBezTo>
                    <a:cubicBezTo>
                      <a:pt x="435" y="801"/>
                      <a:pt x="557" y="1080"/>
                      <a:pt x="646" y="1369"/>
                    </a:cubicBezTo>
                    <a:cubicBezTo>
                      <a:pt x="735" y="1647"/>
                      <a:pt x="813" y="1925"/>
                      <a:pt x="935" y="2192"/>
                    </a:cubicBezTo>
                    <a:cubicBezTo>
                      <a:pt x="1180" y="2748"/>
                      <a:pt x="1503" y="3282"/>
                      <a:pt x="1780" y="3838"/>
                    </a:cubicBezTo>
                    <a:cubicBezTo>
                      <a:pt x="1936" y="4150"/>
                      <a:pt x="2069" y="4483"/>
                      <a:pt x="2203" y="4805"/>
                    </a:cubicBezTo>
                    <a:lnTo>
                      <a:pt x="2247" y="4716"/>
                    </a:lnTo>
                    <a:cubicBezTo>
                      <a:pt x="2181" y="4550"/>
                      <a:pt x="2114" y="4394"/>
                      <a:pt x="2047" y="4227"/>
                    </a:cubicBezTo>
                    <a:cubicBezTo>
                      <a:pt x="1925" y="3960"/>
                      <a:pt x="1792" y="3693"/>
                      <a:pt x="1647" y="3416"/>
                    </a:cubicBezTo>
                    <a:cubicBezTo>
                      <a:pt x="1503" y="3137"/>
                      <a:pt x="1347" y="2870"/>
                      <a:pt x="1202" y="2593"/>
                    </a:cubicBezTo>
                    <a:cubicBezTo>
                      <a:pt x="1058" y="2314"/>
                      <a:pt x="935" y="2036"/>
                      <a:pt x="846" y="1747"/>
                    </a:cubicBezTo>
                    <a:cubicBezTo>
                      <a:pt x="757" y="1469"/>
                      <a:pt x="690" y="1191"/>
                      <a:pt x="557" y="913"/>
                    </a:cubicBezTo>
                    <a:cubicBezTo>
                      <a:pt x="413" y="601"/>
                      <a:pt x="212" y="290"/>
                      <a:pt x="1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86" name="Google Shape;3786;p8"/>
              <p:cNvSpPr/>
              <p:nvPr/>
            </p:nvSpPr>
            <p:spPr>
              <a:xfrm>
                <a:off x="2067123" y="1951940"/>
                <a:ext cx="176566" cy="625533"/>
              </a:xfrm>
              <a:custGeom>
                <a:avLst/>
                <a:gdLst/>
                <a:ahLst/>
                <a:cxnLst/>
                <a:rect l="l" t="t" r="r" b="b"/>
                <a:pathLst>
                  <a:path w="5061" h="17930" extrusionOk="0">
                    <a:moveTo>
                      <a:pt x="189" y="1"/>
                    </a:moveTo>
                    <a:lnTo>
                      <a:pt x="1" y="179"/>
                    </a:lnTo>
                    <a:cubicBezTo>
                      <a:pt x="234" y="468"/>
                      <a:pt x="456" y="791"/>
                      <a:pt x="656" y="1113"/>
                    </a:cubicBezTo>
                    <a:cubicBezTo>
                      <a:pt x="868" y="1447"/>
                      <a:pt x="1046" y="1780"/>
                      <a:pt x="1235" y="2125"/>
                    </a:cubicBezTo>
                    <a:cubicBezTo>
                      <a:pt x="1591" y="2803"/>
                      <a:pt x="1902" y="3515"/>
                      <a:pt x="2191" y="4227"/>
                    </a:cubicBezTo>
                    <a:cubicBezTo>
                      <a:pt x="2747" y="5673"/>
                      <a:pt x="3182" y="7163"/>
                      <a:pt x="3504" y="8688"/>
                    </a:cubicBezTo>
                    <a:cubicBezTo>
                      <a:pt x="3837" y="10200"/>
                      <a:pt x="4094" y="11735"/>
                      <a:pt x="4282" y="13270"/>
                    </a:cubicBezTo>
                    <a:cubicBezTo>
                      <a:pt x="4371" y="14037"/>
                      <a:pt x="4438" y="14815"/>
                      <a:pt x="4472" y="15583"/>
                    </a:cubicBezTo>
                    <a:cubicBezTo>
                      <a:pt x="4494" y="15972"/>
                      <a:pt x="4505" y="16350"/>
                      <a:pt x="4505" y="16740"/>
                    </a:cubicBezTo>
                    <a:cubicBezTo>
                      <a:pt x="4505" y="16929"/>
                      <a:pt x="4505" y="17118"/>
                      <a:pt x="4494" y="17318"/>
                    </a:cubicBezTo>
                    <a:cubicBezTo>
                      <a:pt x="4494" y="17496"/>
                      <a:pt x="4482" y="17696"/>
                      <a:pt x="4472" y="17874"/>
                    </a:cubicBezTo>
                    <a:lnTo>
                      <a:pt x="5038" y="17930"/>
                    </a:lnTo>
                    <a:cubicBezTo>
                      <a:pt x="5061" y="17719"/>
                      <a:pt x="5061" y="17529"/>
                      <a:pt x="5061" y="17329"/>
                    </a:cubicBezTo>
                    <a:lnTo>
                      <a:pt x="5061" y="16728"/>
                    </a:lnTo>
                    <a:cubicBezTo>
                      <a:pt x="5050" y="16340"/>
                      <a:pt x="5028" y="15939"/>
                      <a:pt x="5006" y="15549"/>
                    </a:cubicBezTo>
                    <a:cubicBezTo>
                      <a:pt x="4961" y="14771"/>
                      <a:pt x="4872" y="13982"/>
                      <a:pt x="4772" y="13214"/>
                    </a:cubicBezTo>
                    <a:cubicBezTo>
                      <a:pt x="4561" y="11657"/>
                      <a:pt x="4271" y="10111"/>
                      <a:pt x="3916" y="8587"/>
                    </a:cubicBezTo>
                    <a:cubicBezTo>
                      <a:pt x="3560" y="7064"/>
                      <a:pt x="3093" y="5562"/>
                      <a:pt x="2503" y="4105"/>
                    </a:cubicBezTo>
                    <a:cubicBezTo>
                      <a:pt x="2203" y="3382"/>
                      <a:pt x="1880" y="2670"/>
                      <a:pt x="1502" y="1980"/>
                    </a:cubicBezTo>
                    <a:cubicBezTo>
                      <a:pt x="1301" y="1636"/>
                      <a:pt x="1113" y="1291"/>
                      <a:pt x="890" y="969"/>
                    </a:cubicBezTo>
                    <a:cubicBezTo>
                      <a:pt x="679" y="635"/>
                      <a:pt x="456" y="312"/>
                      <a:pt x="18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87" name="Google Shape;3787;p8"/>
              <p:cNvSpPr/>
              <p:nvPr/>
            </p:nvSpPr>
            <p:spPr>
              <a:xfrm>
                <a:off x="1972052" y="1855718"/>
                <a:ext cx="60565" cy="86312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2474" extrusionOk="0">
                    <a:moveTo>
                      <a:pt x="45" y="0"/>
                    </a:moveTo>
                    <a:cubicBezTo>
                      <a:pt x="34" y="0"/>
                      <a:pt x="0" y="23"/>
                      <a:pt x="12" y="34"/>
                    </a:cubicBezTo>
                    <a:cubicBezTo>
                      <a:pt x="67" y="257"/>
                      <a:pt x="178" y="457"/>
                      <a:pt x="334" y="613"/>
                    </a:cubicBezTo>
                    <a:cubicBezTo>
                      <a:pt x="423" y="701"/>
                      <a:pt x="512" y="790"/>
                      <a:pt x="579" y="890"/>
                    </a:cubicBezTo>
                    <a:cubicBezTo>
                      <a:pt x="645" y="991"/>
                      <a:pt x="701" y="1090"/>
                      <a:pt x="746" y="1202"/>
                    </a:cubicBezTo>
                    <a:cubicBezTo>
                      <a:pt x="835" y="1424"/>
                      <a:pt x="924" y="1646"/>
                      <a:pt x="1046" y="1858"/>
                    </a:cubicBezTo>
                    <a:cubicBezTo>
                      <a:pt x="1168" y="2058"/>
                      <a:pt x="1313" y="2247"/>
                      <a:pt x="1480" y="2425"/>
                    </a:cubicBezTo>
                    <a:cubicBezTo>
                      <a:pt x="1491" y="2425"/>
                      <a:pt x="1491" y="2425"/>
                      <a:pt x="1502" y="2437"/>
                    </a:cubicBezTo>
                    <a:cubicBezTo>
                      <a:pt x="1517" y="2462"/>
                      <a:pt x="1543" y="2473"/>
                      <a:pt x="1572" y="2473"/>
                    </a:cubicBezTo>
                    <a:cubicBezTo>
                      <a:pt x="1629" y="2473"/>
                      <a:pt x="1698" y="2429"/>
                      <a:pt x="1713" y="2370"/>
                    </a:cubicBezTo>
                    <a:cubicBezTo>
                      <a:pt x="1735" y="2303"/>
                      <a:pt x="1713" y="2225"/>
                      <a:pt x="1702" y="2158"/>
                    </a:cubicBezTo>
                    <a:cubicBezTo>
                      <a:pt x="1691" y="2058"/>
                      <a:pt x="1669" y="1958"/>
                      <a:pt x="1646" y="1858"/>
                    </a:cubicBezTo>
                    <a:cubicBezTo>
                      <a:pt x="1580" y="1468"/>
                      <a:pt x="1513" y="1068"/>
                      <a:pt x="1424" y="679"/>
                    </a:cubicBezTo>
                    <a:cubicBezTo>
                      <a:pt x="1424" y="668"/>
                      <a:pt x="1424" y="657"/>
                      <a:pt x="1413" y="657"/>
                    </a:cubicBezTo>
                    <a:cubicBezTo>
                      <a:pt x="1402" y="590"/>
                      <a:pt x="1391" y="524"/>
                      <a:pt x="1346" y="467"/>
                    </a:cubicBezTo>
                    <a:cubicBezTo>
                      <a:pt x="1290" y="412"/>
                      <a:pt x="1235" y="401"/>
                      <a:pt x="1157" y="401"/>
                    </a:cubicBezTo>
                    <a:cubicBezTo>
                      <a:pt x="1079" y="401"/>
                      <a:pt x="1057" y="301"/>
                      <a:pt x="1013" y="234"/>
                    </a:cubicBezTo>
                    <a:cubicBezTo>
                      <a:pt x="968" y="178"/>
                      <a:pt x="912" y="112"/>
                      <a:pt x="845" y="89"/>
                    </a:cubicBezTo>
                    <a:cubicBezTo>
                      <a:pt x="824" y="86"/>
                      <a:pt x="800" y="83"/>
                      <a:pt x="777" y="83"/>
                    </a:cubicBezTo>
                    <a:cubicBezTo>
                      <a:pt x="730" y="83"/>
                      <a:pt x="683" y="93"/>
                      <a:pt x="645" y="123"/>
                    </a:cubicBezTo>
                    <a:cubicBezTo>
                      <a:pt x="625" y="133"/>
                      <a:pt x="597" y="169"/>
                      <a:pt x="567" y="169"/>
                    </a:cubicBezTo>
                    <a:cubicBezTo>
                      <a:pt x="563" y="169"/>
                      <a:pt x="560" y="169"/>
                      <a:pt x="556" y="168"/>
                    </a:cubicBezTo>
                    <a:cubicBezTo>
                      <a:pt x="534" y="168"/>
                      <a:pt x="501" y="123"/>
                      <a:pt x="467" y="112"/>
                    </a:cubicBezTo>
                    <a:cubicBezTo>
                      <a:pt x="345" y="34"/>
                      <a:pt x="200" y="0"/>
                      <a:pt x="45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88" name="Google Shape;3788;p8"/>
              <p:cNvSpPr/>
              <p:nvPr/>
            </p:nvSpPr>
            <p:spPr>
              <a:xfrm>
                <a:off x="1988345" y="1869674"/>
                <a:ext cx="36911" cy="47377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135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4" y="146"/>
                      <a:pt x="79" y="290"/>
                      <a:pt x="178" y="401"/>
                    </a:cubicBezTo>
                    <a:cubicBezTo>
                      <a:pt x="279" y="524"/>
                      <a:pt x="401" y="601"/>
                      <a:pt x="501" y="702"/>
                    </a:cubicBezTo>
                    <a:cubicBezTo>
                      <a:pt x="601" y="791"/>
                      <a:pt x="701" y="902"/>
                      <a:pt x="790" y="1013"/>
                    </a:cubicBezTo>
                    <a:lnTo>
                      <a:pt x="1057" y="1358"/>
                    </a:lnTo>
                    <a:cubicBezTo>
                      <a:pt x="991" y="1236"/>
                      <a:pt x="912" y="1102"/>
                      <a:pt x="835" y="980"/>
                    </a:cubicBezTo>
                    <a:cubicBezTo>
                      <a:pt x="757" y="858"/>
                      <a:pt x="668" y="746"/>
                      <a:pt x="556" y="646"/>
                    </a:cubicBezTo>
                    <a:cubicBezTo>
                      <a:pt x="445" y="535"/>
                      <a:pt x="323" y="457"/>
                      <a:pt x="223" y="368"/>
                    </a:cubicBezTo>
                    <a:cubicBezTo>
                      <a:pt x="123" y="268"/>
                      <a:pt x="67" y="134"/>
                      <a:pt x="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89" name="Google Shape;3789;p8"/>
              <p:cNvSpPr/>
              <p:nvPr/>
            </p:nvSpPr>
            <p:spPr>
              <a:xfrm>
                <a:off x="1996509" y="1867755"/>
                <a:ext cx="34957" cy="4350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247" extrusionOk="0">
                    <a:moveTo>
                      <a:pt x="0" y="1"/>
                    </a:moveTo>
                    <a:cubicBezTo>
                      <a:pt x="0" y="67"/>
                      <a:pt x="33" y="145"/>
                      <a:pt x="78" y="201"/>
                    </a:cubicBezTo>
                    <a:cubicBezTo>
                      <a:pt x="134" y="256"/>
                      <a:pt x="189" y="290"/>
                      <a:pt x="245" y="334"/>
                    </a:cubicBezTo>
                    <a:cubicBezTo>
                      <a:pt x="367" y="401"/>
                      <a:pt x="478" y="456"/>
                      <a:pt x="556" y="567"/>
                    </a:cubicBezTo>
                    <a:cubicBezTo>
                      <a:pt x="645" y="656"/>
                      <a:pt x="701" y="779"/>
                      <a:pt x="767" y="901"/>
                    </a:cubicBezTo>
                    <a:cubicBezTo>
                      <a:pt x="823" y="1024"/>
                      <a:pt x="901" y="1146"/>
                      <a:pt x="1001" y="1246"/>
                    </a:cubicBezTo>
                    <a:cubicBezTo>
                      <a:pt x="935" y="1123"/>
                      <a:pt x="890" y="1002"/>
                      <a:pt x="834" y="868"/>
                    </a:cubicBezTo>
                    <a:cubicBezTo>
                      <a:pt x="790" y="745"/>
                      <a:pt x="734" y="612"/>
                      <a:pt x="634" y="501"/>
                    </a:cubicBezTo>
                    <a:cubicBezTo>
                      <a:pt x="589" y="445"/>
                      <a:pt x="534" y="389"/>
                      <a:pt x="467" y="356"/>
                    </a:cubicBezTo>
                    <a:cubicBezTo>
                      <a:pt x="411" y="323"/>
                      <a:pt x="345" y="290"/>
                      <a:pt x="290" y="268"/>
                    </a:cubicBezTo>
                    <a:cubicBezTo>
                      <a:pt x="223" y="234"/>
                      <a:pt x="167" y="201"/>
                      <a:pt x="112" y="167"/>
                    </a:cubicBezTo>
                    <a:cubicBezTo>
                      <a:pt x="67" y="122"/>
                      <a:pt x="23" y="67"/>
                      <a:pt x="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90" name="Google Shape;3790;p8"/>
              <p:cNvSpPr/>
              <p:nvPr/>
            </p:nvSpPr>
            <p:spPr>
              <a:xfrm>
                <a:off x="2005406" y="1788035"/>
                <a:ext cx="111431" cy="191044"/>
              </a:xfrm>
              <a:custGeom>
                <a:avLst/>
                <a:gdLst/>
                <a:ahLst/>
                <a:cxnLst/>
                <a:rect l="l" t="t" r="r" b="b"/>
                <a:pathLst>
                  <a:path w="3194" h="5476" extrusionOk="0">
                    <a:moveTo>
                      <a:pt x="274" y="1"/>
                    </a:moveTo>
                    <a:cubicBezTo>
                      <a:pt x="257" y="1"/>
                      <a:pt x="240" y="2"/>
                      <a:pt x="223" y="5"/>
                    </a:cubicBezTo>
                    <a:cubicBezTo>
                      <a:pt x="101" y="27"/>
                      <a:pt x="67" y="116"/>
                      <a:pt x="57" y="228"/>
                    </a:cubicBezTo>
                    <a:cubicBezTo>
                      <a:pt x="35" y="350"/>
                      <a:pt x="23" y="472"/>
                      <a:pt x="23" y="595"/>
                    </a:cubicBezTo>
                    <a:cubicBezTo>
                      <a:pt x="1" y="840"/>
                      <a:pt x="1" y="1073"/>
                      <a:pt x="12" y="1318"/>
                    </a:cubicBezTo>
                    <a:cubicBezTo>
                      <a:pt x="23" y="1574"/>
                      <a:pt x="67" y="1818"/>
                      <a:pt x="79" y="2063"/>
                    </a:cubicBezTo>
                    <a:cubicBezTo>
                      <a:pt x="90" y="2308"/>
                      <a:pt x="35" y="2553"/>
                      <a:pt x="57" y="2797"/>
                    </a:cubicBezTo>
                    <a:cubicBezTo>
                      <a:pt x="67" y="3030"/>
                      <a:pt x="134" y="3264"/>
                      <a:pt x="212" y="3487"/>
                    </a:cubicBezTo>
                    <a:cubicBezTo>
                      <a:pt x="290" y="3720"/>
                      <a:pt x="379" y="3942"/>
                      <a:pt x="479" y="4165"/>
                    </a:cubicBezTo>
                    <a:cubicBezTo>
                      <a:pt x="579" y="4387"/>
                      <a:pt x="690" y="4610"/>
                      <a:pt x="835" y="4799"/>
                    </a:cubicBezTo>
                    <a:cubicBezTo>
                      <a:pt x="1091" y="5144"/>
                      <a:pt x="1480" y="5388"/>
                      <a:pt x="1914" y="5433"/>
                    </a:cubicBezTo>
                    <a:lnTo>
                      <a:pt x="1925" y="5433"/>
                    </a:lnTo>
                    <a:cubicBezTo>
                      <a:pt x="1970" y="5464"/>
                      <a:pt x="2023" y="5476"/>
                      <a:pt x="2078" y="5476"/>
                    </a:cubicBezTo>
                    <a:cubicBezTo>
                      <a:pt x="2162" y="5476"/>
                      <a:pt x="2252" y="5449"/>
                      <a:pt x="2326" y="5422"/>
                    </a:cubicBezTo>
                    <a:cubicBezTo>
                      <a:pt x="2504" y="5344"/>
                      <a:pt x="2692" y="5233"/>
                      <a:pt x="2848" y="5099"/>
                    </a:cubicBezTo>
                    <a:cubicBezTo>
                      <a:pt x="2993" y="4966"/>
                      <a:pt x="3104" y="4810"/>
                      <a:pt x="3149" y="4610"/>
                    </a:cubicBezTo>
                    <a:cubicBezTo>
                      <a:pt x="3193" y="4409"/>
                      <a:pt x="3137" y="4199"/>
                      <a:pt x="3070" y="4009"/>
                    </a:cubicBezTo>
                    <a:cubicBezTo>
                      <a:pt x="2993" y="3776"/>
                      <a:pt x="2904" y="3554"/>
                      <a:pt x="2803" y="3342"/>
                    </a:cubicBezTo>
                    <a:cubicBezTo>
                      <a:pt x="2692" y="3119"/>
                      <a:pt x="2581" y="2897"/>
                      <a:pt x="2425" y="2708"/>
                    </a:cubicBezTo>
                    <a:cubicBezTo>
                      <a:pt x="2359" y="2608"/>
                      <a:pt x="2270" y="2519"/>
                      <a:pt x="2181" y="2441"/>
                    </a:cubicBezTo>
                    <a:cubicBezTo>
                      <a:pt x="2092" y="2363"/>
                      <a:pt x="1992" y="2296"/>
                      <a:pt x="1914" y="2197"/>
                    </a:cubicBezTo>
                    <a:cubicBezTo>
                      <a:pt x="1836" y="2096"/>
                      <a:pt x="1780" y="1974"/>
                      <a:pt x="1725" y="1851"/>
                    </a:cubicBezTo>
                    <a:cubicBezTo>
                      <a:pt x="1681" y="1740"/>
                      <a:pt x="1625" y="1629"/>
                      <a:pt x="1569" y="1507"/>
                    </a:cubicBezTo>
                    <a:cubicBezTo>
                      <a:pt x="1458" y="1285"/>
                      <a:pt x="1313" y="1084"/>
                      <a:pt x="1135" y="906"/>
                    </a:cubicBezTo>
                    <a:cubicBezTo>
                      <a:pt x="1046" y="817"/>
                      <a:pt x="957" y="739"/>
                      <a:pt x="880" y="639"/>
                    </a:cubicBezTo>
                    <a:cubicBezTo>
                      <a:pt x="791" y="539"/>
                      <a:pt x="735" y="417"/>
                      <a:pt x="668" y="294"/>
                    </a:cubicBezTo>
                    <a:cubicBezTo>
                      <a:pt x="587" y="152"/>
                      <a:pt x="450" y="1"/>
                      <a:pt x="274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91" name="Google Shape;3791;p8"/>
              <p:cNvSpPr/>
              <p:nvPr/>
            </p:nvSpPr>
            <p:spPr>
              <a:xfrm>
                <a:off x="2011232" y="1797908"/>
                <a:ext cx="105604" cy="181171"/>
              </a:xfrm>
              <a:custGeom>
                <a:avLst/>
                <a:gdLst/>
                <a:ahLst/>
                <a:cxnLst/>
                <a:rect l="l" t="t" r="r" b="b"/>
                <a:pathLst>
                  <a:path w="3027" h="5193" extrusionOk="0">
                    <a:moveTo>
                      <a:pt x="501" y="1"/>
                    </a:moveTo>
                    <a:cubicBezTo>
                      <a:pt x="368" y="56"/>
                      <a:pt x="256" y="167"/>
                      <a:pt x="201" y="312"/>
                    </a:cubicBezTo>
                    <a:cubicBezTo>
                      <a:pt x="167" y="423"/>
                      <a:pt x="179" y="545"/>
                      <a:pt x="167" y="668"/>
                    </a:cubicBezTo>
                    <a:cubicBezTo>
                      <a:pt x="145" y="779"/>
                      <a:pt x="68" y="868"/>
                      <a:pt x="45" y="979"/>
                    </a:cubicBezTo>
                    <a:cubicBezTo>
                      <a:pt x="1" y="1224"/>
                      <a:pt x="234" y="1368"/>
                      <a:pt x="312" y="1568"/>
                    </a:cubicBezTo>
                    <a:cubicBezTo>
                      <a:pt x="390" y="1780"/>
                      <a:pt x="246" y="1980"/>
                      <a:pt x="223" y="2181"/>
                    </a:cubicBezTo>
                    <a:cubicBezTo>
                      <a:pt x="212" y="2292"/>
                      <a:pt x="246" y="2403"/>
                      <a:pt x="301" y="2503"/>
                    </a:cubicBezTo>
                    <a:cubicBezTo>
                      <a:pt x="345" y="2614"/>
                      <a:pt x="424" y="2737"/>
                      <a:pt x="434" y="2859"/>
                    </a:cubicBezTo>
                    <a:cubicBezTo>
                      <a:pt x="446" y="2925"/>
                      <a:pt x="434" y="2992"/>
                      <a:pt x="434" y="3048"/>
                    </a:cubicBezTo>
                    <a:cubicBezTo>
                      <a:pt x="446" y="3115"/>
                      <a:pt x="479" y="3182"/>
                      <a:pt x="513" y="3237"/>
                    </a:cubicBezTo>
                    <a:cubicBezTo>
                      <a:pt x="546" y="3293"/>
                      <a:pt x="579" y="3348"/>
                      <a:pt x="579" y="3415"/>
                    </a:cubicBezTo>
                    <a:cubicBezTo>
                      <a:pt x="590" y="3481"/>
                      <a:pt x="590" y="3537"/>
                      <a:pt x="579" y="3604"/>
                    </a:cubicBezTo>
                    <a:cubicBezTo>
                      <a:pt x="579" y="3715"/>
                      <a:pt x="579" y="3837"/>
                      <a:pt x="624" y="3949"/>
                    </a:cubicBezTo>
                    <a:cubicBezTo>
                      <a:pt x="691" y="4071"/>
                      <a:pt x="790" y="4183"/>
                      <a:pt x="869" y="4294"/>
                    </a:cubicBezTo>
                    <a:cubicBezTo>
                      <a:pt x="946" y="4416"/>
                      <a:pt x="1024" y="4549"/>
                      <a:pt x="1079" y="4683"/>
                    </a:cubicBezTo>
                    <a:cubicBezTo>
                      <a:pt x="1124" y="4783"/>
                      <a:pt x="1158" y="4883"/>
                      <a:pt x="1202" y="4983"/>
                    </a:cubicBezTo>
                    <a:cubicBezTo>
                      <a:pt x="1369" y="5072"/>
                      <a:pt x="1558" y="5127"/>
                      <a:pt x="1747" y="5150"/>
                    </a:cubicBezTo>
                    <a:lnTo>
                      <a:pt x="1758" y="5150"/>
                    </a:lnTo>
                    <a:cubicBezTo>
                      <a:pt x="1803" y="5181"/>
                      <a:pt x="1856" y="5193"/>
                      <a:pt x="1911" y="5193"/>
                    </a:cubicBezTo>
                    <a:cubicBezTo>
                      <a:pt x="1995" y="5193"/>
                      <a:pt x="2085" y="5166"/>
                      <a:pt x="2159" y="5139"/>
                    </a:cubicBezTo>
                    <a:cubicBezTo>
                      <a:pt x="2337" y="5061"/>
                      <a:pt x="2525" y="4950"/>
                      <a:pt x="2681" y="4816"/>
                    </a:cubicBezTo>
                    <a:cubicBezTo>
                      <a:pt x="2826" y="4683"/>
                      <a:pt x="2937" y="4527"/>
                      <a:pt x="2982" y="4327"/>
                    </a:cubicBezTo>
                    <a:cubicBezTo>
                      <a:pt x="3026" y="4126"/>
                      <a:pt x="2970" y="3916"/>
                      <a:pt x="2903" y="3726"/>
                    </a:cubicBezTo>
                    <a:cubicBezTo>
                      <a:pt x="2826" y="3493"/>
                      <a:pt x="2737" y="3271"/>
                      <a:pt x="2636" y="3059"/>
                    </a:cubicBezTo>
                    <a:cubicBezTo>
                      <a:pt x="2525" y="2836"/>
                      <a:pt x="2414" y="2614"/>
                      <a:pt x="2258" y="2425"/>
                    </a:cubicBezTo>
                    <a:cubicBezTo>
                      <a:pt x="2192" y="2325"/>
                      <a:pt x="2103" y="2236"/>
                      <a:pt x="2014" y="2158"/>
                    </a:cubicBezTo>
                    <a:cubicBezTo>
                      <a:pt x="1925" y="2080"/>
                      <a:pt x="1825" y="2013"/>
                      <a:pt x="1747" y="1914"/>
                    </a:cubicBezTo>
                    <a:cubicBezTo>
                      <a:pt x="1669" y="1813"/>
                      <a:pt x="1613" y="1691"/>
                      <a:pt x="1558" y="1568"/>
                    </a:cubicBezTo>
                    <a:cubicBezTo>
                      <a:pt x="1514" y="1457"/>
                      <a:pt x="1458" y="1346"/>
                      <a:pt x="1402" y="1224"/>
                    </a:cubicBezTo>
                    <a:cubicBezTo>
                      <a:pt x="1291" y="1002"/>
                      <a:pt x="1146" y="801"/>
                      <a:pt x="968" y="623"/>
                    </a:cubicBezTo>
                    <a:cubicBezTo>
                      <a:pt x="879" y="534"/>
                      <a:pt x="790" y="456"/>
                      <a:pt x="713" y="356"/>
                    </a:cubicBezTo>
                    <a:cubicBezTo>
                      <a:pt x="624" y="256"/>
                      <a:pt x="568" y="134"/>
                      <a:pt x="501" y="11"/>
                    </a:cubicBezTo>
                    <a:lnTo>
                      <a:pt x="501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92" name="Google Shape;3792;p8"/>
              <p:cNvSpPr/>
              <p:nvPr/>
            </p:nvSpPr>
            <p:spPr>
              <a:xfrm>
                <a:off x="2015907" y="1795675"/>
                <a:ext cx="97406" cy="185008"/>
              </a:xfrm>
              <a:custGeom>
                <a:avLst/>
                <a:gdLst/>
                <a:ahLst/>
                <a:cxnLst/>
                <a:rect l="l" t="t" r="r" b="b"/>
                <a:pathLst>
                  <a:path w="2792" h="5303" extrusionOk="0">
                    <a:moveTo>
                      <a:pt x="443" y="0"/>
                    </a:moveTo>
                    <a:cubicBezTo>
                      <a:pt x="415" y="0"/>
                      <a:pt x="386" y="10"/>
                      <a:pt x="356" y="31"/>
                    </a:cubicBezTo>
                    <a:cubicBezTo>
                      <a:pt x="278" y="75"/>
                      <a:pt x="201" y="131"/>
                      <a:pt x="156" y="209"/>
                    </a:cubicBezTo>
                    <a:cubicBezTo>
                      <a:pt x="134" y="243"/>
                      <a:pt x="134" y="287"/>
                      <a:pt x="122" y="332"/>
                    </a:cubicBezTo>
                    <a:cubicBezTo>
                      <a:pt x="122" y="376"/>
                      <a:pt x="67" y="398"/>
                      <a:pt x="45" y="443"/>
                    </a:cubicBezTo>
                    <a:cubicBezTo>
                      <a:pt x="0" y="520"/>
                      <a:pt x="56" y="643"/>
                      <a:pt x="78" y="720"/>
                    </a:cubicBezTo>
                    <a:cubicBezTo>
                      <a:pt x="112" y="843"/>
                      <a:pt x="134" y="965"/>
                      <a:pt x="167" y="1088"/>
                    </a:cubicBezTo>
                    <a:cubicBezTo>
                      <a:pt x="201" y="1187"/>
                      <a:pt x="245" y="1299"/>
                      <a:pt x="312" y="1377"/>
                    </a:cubicBezTo>
                    <a:cubicBezTo>
                      <a:pt x="389" y="1454"/>
                      <a:pt x="468" y="1521"/>
                      <a:pt x="545" y="1588"/>
                    </a:cubicBezTo>
                    <a:cubicBezTo>
                      <a:pt x="612" y="1666"/>
                      <a:pt x="646" y="1755"/>
                      <a:pt x="623" y="1855"/>
                    </a:cubicBezTo>
                    <a:cubicBezTo>
                      <a:pt x="601" y="1933"/>
                      <a:pt x="557" y="2011"/>
                      <a:pt x="512" y="2077"/>
                    </a:cubicBezTo>
                    <a:cubicBezTo>
                      <a:pt x="468" y="2156"/>
                      <a:pt x="434" y="2233"/>
                      <a:pt x="423" y="2322"/>
                    </a:cubicBezTo>
                    <a:cubicBezTo>
                      <a:pt x="412" y="2411"/>
                      <a:pt x="423" y="2500"/>
                      <a:pt x="456" y="2589"/>
                    </a:cubicBezTo>
                    <a:cubicBezTo>
                      <a:pt x="523" y="2801"/>
                      <a:pt x="678" y="2979"/>
                      <a:pt x="735" y="3189"/>
                    </a:cubicBezTo>
                    <a:cubicBezTo>
                      <a:pt x="757" y="3301"/>
                      <a:pt x="735" y="3412"/>
                      <a:pt x="735" y="3523"/>
                    </a:cubicBezTo>
                    <a:cubicBezTo>
                      <a:pt x="745" y="3624"/>
                      <a:pt x="767" y="3713"/>
                      <a:pt x="812" y="3802"/>
                    </a:cubicBezTo>
                    <a:cubicBezTo>
                      <a:pt x="901" y="3980"/>
                      <a:pt x="1046" y="4135"/>
                      <a:pt x="1101" y="4324"/>
                    </a:cubicBezTo>
                    <a:cubicBezTo>
                      <a:pt x="1123" y="4424"/>
                      <a:pt x="1113" y="4524"/>
                      <a:pt x="1113" y="4625"/>
                    </a:cubicBezTo>
                    <a:cubicBezTo>
                      <a:pt x="1123" y="4736"/>
                      <a:pt x="1179" y="4825"/>
                      <a:pt x="1246" y="4902"/>
                    </a:cubicBezTo>
                    <a:cubicBezTo>
                      <a:pt x="1357" y="5036"/>
                      <a:pt x="1479" y="5181"/>
                      <a:pt x="1647" y="5248"/>
                    </a:cubicBezTo>
                    <a:cubicBezTo>
                      <a:pt x="1724" y="5292"/>
                      <a:pt x="1802" y="5303"/>
                      <a:pt x="1891" y="5303"/>
                    </a:cubicBezTo>
                    <a:cubicBezTo>
                      <a:pt x="1902" y="5303"/>
                      <a:pt x="1913" y="5292"/>
                      <a:pt x="1924" y="5280"/>
                    </a:cubicBezTo>
                    <a:cubicBezTo>
                      <a:pt x="2292" y="5270"/>
                      <a:pt x="2569" y="4958"/>
                      <a:pt x="2692" y="4613"/>
                    </a:cubicBezTo>
                    <a:cubicBezTo>
                      <a:pt x="2759" y="4413"/>
                      <a:pt x="2792" y="4190"/>
                      <a:pt x="2781" y="3968"/>
                    </a:cubicBezTo>
                    <a:cubicBezTo>
                      <a:pt x="2769" y="3746"/>
                      <a:pt x="2714" y="3512"/>
                      <a:pt x="2648" y="3290"/>
                    </a:cubicBezTo>
                    <a:cubicBezTo>
                      <a:pt x="2581" y="3078"/>
                      <a:pt x="2502" y="2867"/>
                      <a:pt x="2369" y="2678"/>
                    </a:cubicBezTo>
                    <a:cubicBezTo>
                      <a:pt x="2314" y="2589"/>
                      <a:pt x="2236" y="2500"/>
                      <a:pt x="2147" y="2433"/>
                    </a:cubicBezTo>
                    <a:cubicBezTo>
                      <a:pt x="2058" y="2356"/>
                      <a:pt x="1969" y="2300"/>
                      <a:pt x="1891" y="2222"/>
                    </a:cubicBezTo>
                    <a:cubicBezTo>
                      <a:pt x="1713" y="2067"/>
                      <a:pt x="1602" y="1855"/>
                      <a:pt x="1513" y="1644"/>
                    </a:cubicBezTo>
                    <a:cubicBezTo>
                      <a:pt x="1402" y="1421"/>
                      <a:pt x="1291" y="1210"/>
                      <a:pt x="1157" y="1010"/>
                    </a:cubicBezTo>
                    <a:cubicBezTo>
                      <a:pt x="1024" y="799"/>
                      <a:pt x="901" y="587"/>
                      <a:pt x="757" y="387"/>
                    </a:cubicBezTo>
                    <a:cubicBezTo>
                      <a:pt x="701" y="287"/>
                      <a:pt x="634" y="176"/>
                      <a:pt x="567" y="75"/>
                    </a:cubicBezTo>
                    <a:cubicBezTo>
                      <a:pt x="533" y="27"/>
                      <a:pt x="489" y="0"/>
                      <a:pt x="443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93" name="Google Shape;3793;p8"/>
              <p:cNvSpPr/>
              <p:nvPr/>
            </p:nvSpPr>
            <p:spPr>
              <a:xfrm>
                <a:off x="2041899" y="1870441"/>
                <a:ext cx="39214" cy="96673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2771" extrusionOk="0">
                    <a:moveTo>
                      <a:pt x="56" y="1"/>
                    </a:moveTo>
                    <a:cubicBezTo>
                      <a:pt x="34" y="124"/>
                      <a:pt x="0" y="257"/>
                      <a:pt x="45" y="391"/>
                    </a:cubicBezTo>
                    <a:cubicBezTo>
                      <a:pt x="89" y="524"/>
                      <a:pt x="167" y="624"/>
                      <a:pt x="234" y="735"/>
                    </a:cubicBezTo>
                    <a:cubicBezTo>
                      <a:pt x="301" y="836"/>
                      <a:pt x="356" y="947"/>
                      <a:pt x="390" y="1069"/>
                    </a:cubicBezTo>
                    <a:cubicBezTo>
                      <a:pt x="423" y="1192"/>
                      <a:pt x="423" y="1313"/>
                      <a:pt x="434" y="1436"/>
                    </a:cubicBezTo>
                    <a:cubicBezTo>
                      <a:pt x="445" y="1703"/>
                      <a:pt x="512" y="1970"/>
                      <a:pt x="623" y="2203"/>
                    </a:cubicBezTo>
                    <a:cubicBezTo>
                      <a:pt x="690" y="2314"/>
                      <a:pt x="757" y="2426"/>
                      <a:pt x="835" y="2526"/>
                    </a:cubicBezTo>
                    <a:cubicBezTo>
                      <a:pt x="868" y="2581"/>
                      <a:pt x="912" y="2626"/>
                      <a:pt x="957" y="2682"/>
                    </a:cubicBezTo>
                    <a:cubicBezTo>
                      <a:pt x="1001" y="2726"/>
                      <a:pt x="1068" y="2771"/>
                      <a:pt x="1124" y="2771"/>
                    </a:cubicBezTo>
                    <a:cubicBezTo>
                      <a:pt x="1068" y="2759"/>
                      <a:pt x="1023" y="2704"/>
                      <a:pt x="979" y="2660"/>
                    </a:cubicBezTo>
                    <a:cubicBezTo>
                      <a:pt x="946" y="2615"/>
                      <a:pt x="902" y="2559"/>
                      <a:pt x="868" y="2504"/>
                    </a:cubicBezTo>
                    <a:cubicBezTo>
                      <a:pt x="801" y="2393"/>
                      <a:pt x="746" y="2281"/>
                      <a:pt x="701" y="2170"/>
                    </a:cubicBezTo>
                    <a:cubicBezTo>
                      <a:pt x="601" y="1936"/>
                      <a:pt x="546" y="1692"/>
                      <a:pt x="534" y="1436"/>
                    </a:cubicBezTo>
                    <a:cubicBezTo>
                      <a:pt x="523" y="1303"/>
                      <a:pt x="512" y="1180"/>
                      <a:pt x="479" y="1046"/>
                    </a:cubicBezTo>
                    <a:cubicBezTo>
                      <a:pt x="445" y="913"/>
                      <a:pt x="378" y="791"/>
                      <a:pt x="301" y="691"/>
                    </a:cubicBezTo>
                    <a:cubicBezTo>
                      <a:pt x="223" y="579"/>
                      <a:pt x="134" y="490"/>
                      <a:pt x="89" y="379"/>
                    </a:cubicBezTo>
                    <a:cubicBezTo>
                      <a:pt x="45" y="257"/>
                      <a:pt x="45" y="134"/>
                      <a:pt x="5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94" name="Google Shape;3794;p8"/>
              <p:cNvSpPr/>
              <p:nvPr/>
            </p:nvSpPr>
            <p:spPr>
              <a:xfrm>
                <a:off x="2041515" y="1845252"/>
                <a:ext cx="45040" cy="118373"/>
              </a:xfrm>
              <a:custGeom>
                <a:avLst/>
                <a:gdLst/>
                <a:ahLst/>
                <a:cxnLst/>
                <a:rect l="l" t="t" r="r" b="b"/>
                <a:pathLst>
                  <a:path w="1291" h="3393" extrusionOk="0">
                    <a:moveTo>
                      <a:pt x="1" y="0"/>
                    </a:moveTo>
                    <a:cubicBezTo>
                      <a:pt x="56" y="300"/>
                      <a:pt x="211" y="579"/>
                      <a:pt x="345" y="846"/>
                    </a:cubicBezTo>
                    <a:cubicBezTo>
                      <a:pt x="423" y="990"/>
                      <a:pt x="490" y="1123"/>
                      <a:pt x="557" y="1257"/>
                    </a:cubicBezTo>
                    <a:cubicBezTo>
                      <a:pt x="623" y="1390"/>
                      <a:pt x="679" y="1535"/>
                      <a:pt x="712" y="1680"/>
                    </a:cubicBezTo>
                    <a:cubicBezTo>
                      <a:pt x="757" y="1825"/>
                      <a:pt x="757" y="1969"/>
                      <a:pt x="757" y="2124"/>
                    </a:cubicBezTo>
                    <a:cubicBezTo>
                      <a:pt x="757" y="2280"/>
                      <a:pt x="768" y="2436"/>
                      <a:pt x="812" y="2592"/>
                    </a:cubicBezTo>
                    <a:cubicBezTo>
                      <a:pt x="913" y="2892"/>
                      <a:pt x="1090" y="3148"/>
                      <a:pt x="1279" y="3392"/>
                    </a:cubicBezTo>
                    <a:lnTo>
                      <a:pt x="1291" y="3392"/>
                    </a:lnTo>
                    <a:lnTo>
                      <a:pt x="1257" y="3337"/>
                    </a:lnTo>
                    <a:lnTo>
                      <a:pt x="1257" y="3348"/>
                    </a:lnTo>
                    <a:cubicBezTo>
                      <a:pt x="1113" y="3103"/>
                      <a:pt x="968" y="2848"/>
                      <a:pt x="890" y="2569"/>
                    </a:cubicBezTo>
                    <a:cubicBezTo>
                      <a:pt x="879" y="2492"/>
                      <a:pt x="856" y="2425"/>
                      <a:pt x="856" y="2347"/>
                    </a:cubicBezTo>
                    <a:cubicBezTo>
                      <a:pt x="846" y="2280"/>
                      <a:pt x="846" y="2203"/>
                      <a:pt x="846" y="2124"/>
                    </a:cubicBezTo>
                    <a:cubicBezTo>
                      <a:pt x="856" y="1969"/>
                      <a:pt x="846" y="1813"/>
                      <a:pt x="801" y="1657"/>
                    </a:cubicBezTo>
                    <a:cubicBezTo>
                      <a:pt x="768" y="1502"/>
                      <a:pt x="712" y="1357"/>
                      <a:pt x="646" y="1212"/>
                    </a:cubicBezTo>
                    <a:lnTo>
                      <a:pt x="412" y="812"/>
                    </a:lnTo>
                    <a:cubicBezTo>
                      <a:pt x="334" y="679"/>
                      <a:pt x="256" y="545"/>
                      <a:pt x="189" y="412"/>
                    </a:cubicBezTo>
                    <a:cubicBezTo>
                      <a:pt x="112" y="278"/>
                      <a:pt x="45" y="145"/>
                      <a:pt x="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95" name="Google Shape;3795;p8"/>
              <p:cNvSpPr/>
              <p:nvPr/>
            </p:nvSpPr>
            <p:spPr>
              <a:xfrm>
                <a:off x="2032584" y="1816539"/>
                <a:ext cx="56692" cy="122246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350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7" y="156"/>
                      <a:pt x="145" y="300"/>
                      <a:pt x="234" y="445"/>
                    </a:cubicBezTo>
                    <a:cubicBezTo>
                      <a:pt x="323" y="579"/>
                      <a:pt x="423" y="712"/>
                      <a:pt x="523" y="846"/>
                    </a:cubicBezTo>
                    <a:cubicBezTo>
                      <a:pt x="623" y="979"/>
                      <a:pt x="734" y="1101"/>
                      <a:pt x="846" y="1224"/>
                    </a:cubicBezTo>
                    <a:cubicBezTo>
                      <a:pt x="946" y="1346"/>
                      <a:pt x="1057" y="1479"/>
                      <a:pt x="1112" y="1613"/>
                    </a:cubicBezTo>
                    <a:cubicBezTo>
                      <a:pt x="1179" y="1758"/>
                      <a:pt x="1179" y="1913"/>
                      <a:pt x="1191" y="2091"/>
                    </a:cubicBezTo>
                    <a:cubicBezTo>
                      <a:pt x="1201" y="2258"/>
                      <a:pt x="1246" y="2425"/>
                      <a:pt x="1302" y="2581"/>
                    </a:cubicBezTo>
                    <a:cubicBezTo>
                      <a:pt x="1369" y="2737"/>
                      <a:pt x="1435" y="2881"/>
                      <a:pt x="1491" y="3036"/>
                    </a:cubicBezTo>
                    <a:cubicBezTo>
                      <a:pt x="1557" y="3192"/>
                      <a:pt x="1602" y="3348"/>
                      <a:pt x="1624" y="3503"/>
                    </a:cubicBezTo>
                    <a:cubicBezTo>
                      <a:pt x="1624" y="3348"/>
                      <a:pt x="1591" y="3181"/>
                      <a:pt x="1535" y="3026"/>
                    </a:cubicBezTo>
                    <a:cubicBezTo>
                      <a:pt x="1491" y="2858"/>
                      <a:pt x="1424" y="2714"/>
                      <a:pt x="1379" y="2559"/>
                    </a:cubicBezTo>
                    <a:cubicBezTo>
                      <a:pt x="1324" y="2391"/>
                      <a:pt x="1290" y="2236"/>
                      <a:pt x="1280" y="2080"/>
                    </a:cubicBezTo>
                    <a:cubicBezTo>
                      <a:pt x="1280" y="2002"/>
                      <a:pt x="1280" y="1913"/>
                      <a:pt x="1268" y="1835"/>
                    </a:cubicBezTo>
                    <a:cubicBezTo>
                      <a:pt x="1258" y="1746"/>
                      <a:pt x="1246" y="1657"/>
                      <a:pt x="1201" y="1580"/>
                    </a:cubicBezTo>
                    <a:cubicBezTo>
                      <a:pt x="1135" y="1413"/>
                      <a:pt x="1024" y="1291"/>
                      <a:pt x="912" y="1168"/>
                    </a:cubicBezTo>
                    <a:lnTo>
                      <a:pt x="579" y="801"/>
                    </a:lnTo>
                    <a:cubicBezTo>
                      <a:pt x="479" y="678"/>
                      <a:pt x="368" y="545"/>
                      <a:pt x="279" y="412"/>
                    </a:cubicBezTo>
                    <a:cubicBezTo>
                      <a:pt x="178" y="290"/>
                      <a:pt x="89" y="145"/>
                      <a:pt x="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96" name="Google Shape;3796;p8"/>
              <p:cNvSpPr/>
              <p:nvPr/>
            </p:nvSpPr>
            <p:spPr>
              <a:xfrm>
                <a:off x="2038794" y="1812666"/>
                <a:ext cx="27980" cy="43470"/>
              </a:xfrm>
              <a:custGeom>
                <a:avLst/>
                <a:gdLst/>
                <a:ahLst/>
                <a:cxnLst/>
                <a:rect l="l" t="t" r="r" b="b"/>
                <a:pathLst>
                  <a:path w="802" h="124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4" y="45"/>
                      <a:pt x="45" y="111"/>
                      <a:pt x="45" y="167"/>
                    </a:cubicBezTo>
                    <a:cubicBezTo>
                      <a:pt x="56" y="233"/>
                      <a:pt x="67" y="300"/>
                      <a:pt x="101" y="356"/>
                    </a:cubicBezTo>
                    <a:cubicBezTo>
                      <a:pt x="167" y="478"/>
                      <a:pt x="245" y="567"/>
                      <a:pt x="312" y="668"/>
                    </a:cubicBezTo>
                    <a:cubicBezTo>
                      <a:pt x="467" y="868"/>
                      <a:pt x="623" y="1068"/>
                      <a:pt x="801" y="1246"/>
                    </a:cubicBezTo>
                    <a:cubicBezTo>
                      <a:pt x="679" y="1023"/>
                      <a:pt x="546" y="812"/>
                      <a:pt x="401" y="612"/>
                    </a:cubicBezTo>
                    <a:lnTo>
                      <a:pt x="279" y="467"/>
                    </a:lnTo>
                    <a:cubicBezTo>
                      <a:pt x="245" y="411"/>
                      <a:pt x="200" y="367"/>
                      <a:pt x="167" y="322"/>
                    </a:cubicBezTo>
                    <a:cubicBezTo>
                      <a:pt x="134" y="278"/>
                      <a:pt x="111" y="223"/>
                      <a:pt x="101" y="156"/>
                    </a:cubicBezTo>
                    <a:cubicBezTo>
                      <a:pt x="79" y="100"/>
                      <a:pt x="45" y="33"/>
                      <a:pt x="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97" name="Google Shape;3797;p8"/>
              <p:cNvSpPr/>
              <p:nvPr/>
            </p:nvSpPr>
            <p:spPr>
              <a:xfrm>
                <a:off x="1990299" y="1888862"/>
                <a:ext cx="90812" cy="91859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2633" extrusionOk="0">
                    <a:moveTo>
                      <a:pt x="68" y="1"/>
                    </a:moveTo>
                    <a:cubicBezTo>
                      <a:pt x="59" y="1"/>
                      <a:pt x="52" y="3"/>
                      <a:pt x="45" y="7"/>
                    </a:cubicBezTo>
                    <a:cubicBezTo>
                      <a:pt x="0" y="51"/>
                      <a:pt x="67" y="107"/>
                      <a:pt x="167" y="496"/>
                    </a:cubicBezTo>
                    <a:cubicBezTo>
                      <a:pt x="256" y="886"/>
                      <a:pt x="234" y="1008"/>
                      <a:pt x="456" y="1453"/>
                    </a:cubicBezTo>
                    <a:cubicBezTo>
                      <a:pt x="678" y="1887"/>
                      <a:pt x="678" y="2120"/>
                      <a:pt x="935" y="2176"/>
                    </a:cubicBezTo>
                    <a:cubicBezTo>
                      <a:pt x="1190" y="2231"/>
                      <a:pt x="1168" y="2254"/>
                      <a:pt x="1357" y="2376"/>
                    </a:cubicBezTo>
                    <a:cubicBezTo>
                      <a:pt x="1533" y="2490"/>
                      <a:pt x="1555" y="2623"/>
                      <a:pt x="1763" y="2623"/>
                    </a:cubicBezTo>
                    <a:cubicBezTo>
                      <a:pt x="1779" y="2623"/>
                      <a:pt x="1795" y="2623"/>
                      <a:pt x="1813" y="2621"/>
                    </a:cubicBezTo>
                    <a:cubicBezTo>
                      <a:pt x="2014" y="2604"/>
                      <a:pt x="2091" y="2552"/>
                      <a:pt x="2191" y="2552"/>
                    </a:cubicBezTo>
                    <a:cubicBezTo>
                      <a:pt x="2218" y="2552"/>
                      <a:pt x="2247" y="2555"/>
                      <a:pt x="2280" y="2565"/>
                    </a:cubicBezTo>
                    <a:cubicBezTo>
                      <a:pt x="2373" y="2585"/>
                      <a:pt x="2457" y="2633"/>
                      <a:pt x="2518" y="2633"/>
                    </a:cubicBezTo>
                    <a:cubicBezTo>
                      <a:pt x="2559" y="2633"/>
                      <a:pt x="2589" y="2611"/>
                      <a:pt x="2603" y="2543"/>
                    </a:cubicBezTo>
                    <a:cubicBezTo>
                      <a:pt x="2603" y="2543"/>
                      <a:pt x="2013" y="2020"/>
                      <a:pt x="1746" y="1898"/>
                    </a:cubicBezTo>
                    <a:cubicBezTo>
                      <a:pt x="1469" y="1776"/>
                      <a:pt x="1212" y="1309"/>
                      <a:pt x="945" y="908"/>
                    </a:cubicBezTo>
                    <a:cubicBezTo>
                      <a:pt x="678" y="518"/>
                      <a:pt x="645" y="597"/>
                      <a:pt x="434" y="330"/>
                    </a:cubicBezTo>
                    <a:cubicBezTo>
                      <a:pt x="239" y="105"/>
                      <a:pt x="129" y="1"/>
                      <a:pt x="6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98" name="Google Shape;3798;p8"/>
              <p:cNvSpPr/>
              <p:nvPr/>
            </p:nvSpPr>
            <p:spPr>
              <a:xfrm>
                <a:off x="1991450" y="1888862"/>
                <a:ext cx="89661" cy="91859"/>
              </a:xfrm>
              <a:custGeom>
                <a:avLst/>
                <a:gdLst/>
                <a:ahLst/>
                <a:cxnLst/>
                <a:rect l="l" t="t" r="r" b="b"/>
                <a:pathLst>
                  <a:path w="2570" h="2633" extrusionOk="0">
                    <a:moveTo>
                      <a:pt x="35" y="1"/>
                    </a:moveTo>
                    <a:cubicBezTo>
                      <a:pt x="26" y="1"/>
                      <a:pt x="19" y="3"/>
                      <a:pt x="12" y="7"/>
                    </a:cubicBezTo>
                    <a:cubicBezTo>
                      <a:pt x="0" y="18"/>
                      <a:pt x="0" y="41"/>
                      <a:pt x="0" y="63"/>
                    </a:cubicBezTo>
                    <a:lnTo>
                      <a:pt x="23" y="63"/>
                    </a:lnTo>
                    <a:cubicBezTo>
                      <a:pt x="101" y="397"/>
                      <a:pt x="401" y="619"/>
                      <a:pt x="601" y="886"/>
                    </a:cubicBezTo>
                    <a:cubicBezTo>
                      <a:pt x="724" y="1052"/>
                      <a:pt x="790" y="1242"/>
                      <a:pt x="857" y="1430"/>
                    </a:cubicBezTo>
                    <a:cubicBezTo>
                      <a:pt x="924" y="1586"/>
                      <a:pt x="1013" y="1742"/>
                      <a:pt x="1124" y="1875"/>
                    </a:cubicBezTo>
                    <a:cubicBezTo>
                      <a:pt x="1335" y="2165"/>
                      <a:pt x="1636" y="2365"/>
                      <a:pt x="1969" y="2488"/>
                    </a:cubicBezTo>
                    <a:cubicBezTo>
                      <a:pt x="2036" y="2498"/>
                      <a:pt x="2091" y="2520"/>
                      <a:pt x="2147" y="2554"/>
                    </a:cubicBezTo>
                    <a:cubicBezTo>
                      <a:pt x="2180" y="2554"/>
                      <a:pt x="2214" y="2554"/>
                      <a:pt x="2247" y="2565"/>
                    </a:cubicBezTo>
                    <a:cubicBezTo>
                      <a:pt x="2340" y="2585"/>
                      <a:pt x="2424" y="2633"/>
                      <a:pt x="2485" y="2633"/>
                    </a:cubicBezTo>
                    <a:cubicBezTo>
                      <a:pt x="2526" y="2633"/>
                      <a:pt x="2556" y="2611"/>
                      <a:pt x="2570" y="2543"/>
                    </a:cubicBezTo>
                    <a:cubicBezTo>
                      <a:pt x="2570" y="2543"/>
                      <a:pt x="1980" y="2020"/>
                      <a:pt x="1713" y="1898"/>
                    </a:cubicBezTo>
                    <a:cubicBezTo>
                      <a:pt x="1436" y="1776"/>
                      <a:pt x="1179" y="1309"/>
                      <a:pt x="912" y="908"/>
                    </a:cubicBezTo>
                    <a:cubicBezTo>
                      <a:pt x="645" y="518"/>
                      <a:pt x="612" y="597"/>
                      <a:pt x="401" y="330"/>
                    </a:cubicBezTo>
                    <a:cubicBezTo>
                      <a:pt x="206" y="105"/>
                      <a:pt x="96" y="1"/>
                      <a:pt x="3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99" name="Google Shape;3799;p8"/>
              <p:cNvSpPr/>
              <p:nvPr/>
            </p:nvSpPr>
            <p:spPr>
              <a:xfrm>
                <a:off x="2013186" y="1955813"/>
                <a:ext cx="2173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623" h="402" extrusionOk="0">
                    <a:moveTo>
                      <a:pt x="0" y="1"/>
                    </a:moveTo>
                    <a:cubicBezTo>
                      <a:pt x="22" y="35"/>
                      <a:pt x="45" y="68"/>
                      <a:pt x="56" y="101"/>
                    </a:cubicBezTo>
                    <a:cubicBezTo>
                      <a:pt x="145" y="146"/>
                      <a:pt x="234" y="201"/>
                      <a:pt x="323" y="257"/>
                    </a:cubicBezTo>
                    <a:lnTo>
                      <a:pt x="323" y="268"/>
                    </a:lnTo>
                    <a:cubicBezTo>
                      <a:pt x="443" y="290"/>
                      <a:pt x="492" y="313"/>
                      <a:pt x="541" y="345"/>
                    </a:cubicBezTo>
                    <a:lnTo>
                      <a:pt x="541" y="345"/>
                    </a:lnTo>
                    <a:cubicBezTo>
                      <a:pt x="473" y="297"/>
                      <a:pt x="409" y="249"/>
                      <a:pt x="345" y="201"/>
                    </a:cubicBezTo>
                    <a:cubicBezTo>
                      <a:pt x="234" y="134"/>
                      <a:pt x="123" y="57"/>
                      <a:pt x="0" y="1"/>
                    </a:cubicBezTo>
                    <a:close/>
                    <a:moveTo>
                      <a:pt x="541" y="345"/>
                    </a:moveTo>
                    <a:cubicBezTo>
                      <a:pt x="568" y="364"/>
                      <a:pt x="595" y="383"/>
                      <a:pt x="623" y="401"/>
                    </a:cubicBezTo>
                    <a:cubicBezTo>
                      <a:pt x="590" y="379"/>
                      <a:pt x="566" y="361"/>
                      <a:pt x="541" y="345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00" name="Google Shape;3800;p8"/>
              <p:cNvSpPr/>
              <p:nvPr/>
            </p:nvSpPr>
            <p:spPr>
              <a:xfrm>
                <a:off x="2005824" y="1939171"/>
                <a:ext cx="52785" cy="40749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168" extrusionOk="0">
                    <a:moveTo>
                      <a:pt x="0" y="0"/>
                    </a:moveTo>
                    <a:cubicBezTo>
                      <a:pt x="4" y="2"/>
                      <a:pt x="7" y="4"/>
                      <a:pt x="11" y="6"/>
                    </a:cubicBezTo>
                    <a:lnTo>
                      <a:pt x="11" y="6"/>
                    </a:lnTo>
                    <a:cubicBezTo>
                      <a:pt x="11" y="0"/>
                      <a:pt x="9" y="0"/>
                      <a:pt x="0" y="0"/>
                    </a:cubicBezTo>
                    <a:close/>
                    <a:moveTo>
                      <a:pt x="11" y="6"/>
                    </a:moveTo>
                    <a:cubicBezTo>
                      <a:pt x="11" y="7"/>
                      <a:pt x="11" y="9"/>
                      <a:pt x="11" y="11"/>
                    </a:cubicBezTo>
                    <a:cubicBezTo>
                      <a:pt x="23" y="45"/>
                      <a:pt x="45" y="67"/>
                      <a:pt x="55" y="100"/>
                    </a:cubicBezTo>
                    <a:cubicBezTo>
                      <a:pt x="67" y="100"/>
                      <a:pt x="78" y="111"/>
                      <a:pt x="89" y="122"/>
                    </a:cubicBezTo>
                    <a:cubicBezTo>
                      <a:pt x="167" y="166"/>
                      <a:pt x="256" y="211"/>
                      <a:pt x="334" y="255"/>
                    </a:cubicBezTo>
                    <a:cubicBezTo>
                      <a:pt x="423" y="322"/>
                      <a:pt x="490" y="389"/>
                      <a:pt x="545" y="478"/>
                    </a:cubicBezTo>
                    <a:cubicBezTo>
                      <a:pt x="601" y="567"/>
                      <a:pt x="656" y="634"/>
                      <a:pt x="734" y="690"/>
                    </a:cubicBezTo>
                    <a:cubicBezTo>
                      <a:pt x="812" y="756"/>
                      <a:pt x="890" y="812"/>
                      <a:pt x="979" y="856"/>
                    </a:cubicBezTo>
                    <a:cubicBezTo>
                      <a:pt x="1135" y="957"/>
                      <a:pt x="1313" y="1034"/>
                      <a:pt x="1435" y="1167"/>
                    </a:cubicBezTo>
                    <a:cubicBezTo>
                      <a:pt x="1468" y="1167"/>
                      <a:pt x="1491" y="1157"/>
                      <a:pt x="1513" y="1157"/>
                    </a:cubicBezTo>
                    <a:cubicBezTo>
                      <a:pt x="1402" y="1023"/>
                      <a:pt x="1246" y="945"/>
                      <a:pt x="1090" y="856"/>
                    </a:cubicBezTo>
                    <a:cubicBezTo>
                      <a:pt x="912" y="745"/>
                      <a:pt x="734" y="645"/>
                      <a:pt x="612" y="467"/>
                    </a:cubicBezTo>
                    <a:cubicBezTo>
                      <a:pt x="567" y="389"/>
                      <a:pt x="512" y="311"/>
                      <a:pt x="445" y="255"/>
                    </a:cubicBezTo>
                    <a:cubicBezTo>
                      <a:pt x="378" y="211"/>
                      <a:pt x="300" y="166"/>
                      <a:pt x="223" y="122"/>
                    </a:cubicBezTo>
                    <a:cubicBezTo>
                      <a:pt x="148" y="91"/>
                      <a:pt x="84" y="49"/>
                      <a:pt x="11" y="6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01" name="Google Shape;3801;p8"/>
              <p:cNvSpPr/>
              <p:nvPr/>
            </p:nvSpPr>
            <p:spPr>
              <a:xfrm>
                <a:off x="1992985" y="1895700"/>
                <a:ext cx="85405" cy="84986"/>
              </a:xfrm>
              <a:custGeom>
                <a:avLst/>
                <a:gdLst/>
                <a:ahLst/>
                <a:cxnLst/>
                <a:rect l="l" t="t" r="r" b="b"/>
                <a:pathLst>
                  <a:path w="2448" h="2436" extrusionOk="0">
                    <a:moveTo>
                      <a:pt x="1" y="0"/>
                    </a:moveTo>
                    <a:cubicBezTo>
                      <a:pt x="1" y="11"/>
                      <a:pt x="12" y="33"/>
                      <a:pt x="12" y="56"/>
                    </a:cubicBezTo>
                    <a:cubicBezTo>
                      <a:pt x="179" y="145"/>
                      <a:pt x="334" y="256"/>
                      <a:pt x="457" y="401"/>
                    </a:cubicBezTo>
                    <a:cubicBezTo>
                      <a:pt x="646" y="601"/>
                      <a:pt x="746" y="868"/>
                      <a:pt x="935" y="1079"/>
                    </a:cubicBezTo>
                    <a:cubicBezTo>
                      <a:pt x="1013" y="1179"/>
                      <a:pt x="1113" y="1279"/>
                      <a:pt x="1202" y="1380"/>
                    </a:cubicBezTo>
                    <a:cubicBezTo>
                      <a:pt x="1291" y="1479"/>
                      <a:pt x="1335" y="1613"/>
                      <a:pt x="1424" y="1713"/>
                    </a:cubicBezTo>
                    <a:cubicBezTo>
                      <a:pt x="1503" y="1813"/>
                      <a:pt x="1625" y="1857"/>
                      <a:pt x="1714" y="1936"/>
                    </a:cubicBezTo>
                    <a:cubicBezTo>
                      <a:pt x="1770" y="1980"/>
                      <a:pt x="1792" y="2035"/>
                      <a:pt x="1836" y="2080"/>
                    </a:cubicBezTo>
                    <a:cubicBezTo>
                      <a:pt x="1881" y="2124"/>
                      <a:pt x="1925" y="2147"/>
                      <a:pt x="1970" y="2169"/>
                    </a:cubicBezTo>
                    <a:cubicBezTo>
                      <a:pt x="2047" y="2203"/>
                      <a:pt x="2103" y="2235"/>
                      <a:pt x="2170" y="2280"/>
                    </a:cubicBezTo>
                    <a:cubicBezTo>
                      <a:pt x="2215" y="2314"/>
                      <a:pt x="2259" y="2358"/>
                      <a:pt x="2304" y="2403"/>
                    </a:cubicBezTo>
                    <a:cubicBezTo>
                      <a:pt x="2354" y="2423"/>
                      <a:pt x="2396" y="2434"/>
                      <a:pt x="2437" y="2435"/>
                    </a:cubicBezTo>
                    <a:lnTo>
                      <a:pt x="2437" y="2435"/>
                    </a:lnTo>
                    <a:cubicBezTo>
                      <a:pt x="2348" y="2336"/>
                      <a:pt x="2259" y="2247"/>
                      <a:pt x="2148" y="2180"/>
                    </a:cubicBezTo>
                    <a:cubicBezTo>
                      <a:pt x="2103" y="2147"/>
                      <a:pt x="2047" y="2124"/>
                      <a:pt x="1992" y="2102"/>
                    </a:cubicBezTo>
                    <a:cubicBezTo>
                      <a:pt x="1925" y="2069"/>
                      <a:pt x="1892" y="2025"/>
                      <a:pt x="1847" y="1969"/>
                    </a:cubicBezTo>
                    <a:cubicBezTo>
                      <a:pt x="1758" y="1869"/>
                      <a:pt x="1647" y="1824"/>
                      <a:pt x="1547" y="1735"/>
                    </a:cubicBezTo>
                    <a:cubicBezTo>
                      <a:pt x="1436" y="1657"/>
                      <a:pt x="1392" y="1513"/>
                      <a:pt x="1303" y="1412"/>
                    </a:cubicBezTo>
                    <a:cubicBezTo>
                      <a:pt x="1224" y="1301"/>
                      <a:pt x="1125" y="1212"/>
                      <a:pt x="1036" y="1113"/>
                    </a:cubicBezTo>
                    <a:cubicBezTo>
                      <a:pt x="935" y="1001"/>
                      <a:pt x="846" y="868"/>
                      <a:pt x="769" y="734"/>
                    </a:cubicBezTo>
                    <a:cubicBezTo>
                      <a:pt x="702" y="623"/>
                      <a:pt x="624" y="512"/>
                      <a:pt x="546" y="411"/>
                    </a:cubicBezTo>
                    <a:cubicBezTo>
                      <a:pt x="391" y="234"/>
                      <a:pt x="201" y="89"/>
                      <a:pt x="1" y="0"/>
                    </a:cubicBezTo>
                    <a:close/>
                    <a:moveTo>
                      <a:pt x="2437" y="2435"/>
                    </a:moveTo>
                    <a:lnTo>
                      <a:pt x="2437" y="2435"/>
                    </a:lnTo>
                    <a:cubicBezTo>
                      <a:pt x="2437" y="2436"/>
                      <a:pt x="2437" y="2436"/>
                      <a:pt x="2437" y="2436"/>
                    </a:cubicBezTo>
                    <a:lnTo>
                      <a:pt x="2448" y="2436"/>
                    </a:lnTo>
                    <a:cubicBezTo>
                      <a:pt x="2444" y="2436"/>
                      <a:pt x="2440" y="2436"/>
                      <a:pt x="2437" y="2435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02" name="Google Shape;3802;p8"/>
              <p:cNvSpPr/>
              <p:nvPr/>
            </p:nvSpPr>
            <p:spPr>
              <a:xfrm>
                <a:off x="2041096" y="1974862"/>
                <a:ext cx="7047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45" extrusionOk="0">
                    <a:moveTo>
                      <a:pt x="1" y="0"/>
                    </a:moveTo>
                    <a:cubicBezTo>
                      <a:pt x="68" y="55"/>
                      <a:pt x="112" y="122"/>
                      <a:pt x="201" y="144"/>
                    </a:cubicBezTo>
                    <a:cubicBezTo>
                      <a:pt x="134" y="100"/>
                      <a:pt x="68" y="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03" name="Google Shape;3803;p8"/>
              <p:cNvSpPr/>
              <p:nvPr/>
            </p:nvSpPr>
            <p:spPr>
              <a:xfrm>
                <a:off x="1996893" y="1911226"/>
                <a:ext cx="67542" cy="67542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9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2" y="23"/>
                      <a:pt x="12" y="55"/>
                      <a:pt x="22" y="78"/>
                    </a:cubicBezTo>
                    <a:cubicBezTo>
                      <a:pt x="123" y="156"/>
                      <a:pt x="212" y="245"/>
                      <a:pt x="289" y="345"/>
                    </a:cubicBezTo>
                    <a:cubicBezTo>
                      <a:pt x="423" y="500"/>
                      <a:pt x="534" y="690"/>
                      <a:pt x="690" y="823"/>
                    </a:cubicBezTo>
                    <a:cubicBezTo>
                      <a:pt x="768" y="890"/>
                      <a:pt x="879" y="901"/>
                      <a:pt x="957" y="979"/>
                    </a:cubicBezTo>
                    <a:cubicBezTo>
                      <a:pt x="1023" y="1046"/>
                      <a:pt x="1079" y="1145"/>
                      <a:pt x="1134" y="1234"/>
                    </a:cubicBezTo>
                    <a:cubicBezTo>
                      <a:pt x="1257" y="1424"/>
                      <a:pt x="1435" y="1580"/>
                      <a:pt x="1602" y="1724"/>
                    </a:cubicBezTo>
                    <a:cubicBezTo>
                      <a:pt x="1691" y="1790"/>
                      <a:pt x="1769" y="1869"/>
                      <a:pt x="1858" y="1936"/>
                    </a:cubicBezTo>
                    <a:cubicBezTo>
                      <a:pt x="1891" y="1936"/>
                      <a:pt x="1913" y="1924"/>
                      <a:pt x="1935" y="1913"/>
                    </a:cubicBezTo>
                    <a:lnTo>
                      <a:pt x="1702" y="1713"/>
                    </a:lnTo>
                    <a:cubicBezTo>
                      <a:pt x="1513" y="1568"/>
                      <a:pt x="1335" y="1412"/>
                      <a:pt x="1191" y="1224"/>
                    </a:cubicBezTo>
                    <a:cubicBezTo>
                      <a:pt x="1134" y="1135"/>
                      <a:pt x="1102" y="1046"/>
                      <a:pt x="1035" y="967"/>
                    </a:cubicBezTo>
                    <a:cubicBezTo>
                      <a:pt x="1013" y="945"/>
                      <a:pt x="979" y="912"/>
                      <a:pt x="946" y="890"/>
                    </a:cubicBezTo>
                    <a:cubicBezTo>
                      <a:pt x="901" y="856"/>
                      <a:pt x="845" y="846"/>
                      <a:pt x="790" y="812"/>
                    </a:cubicBezTo>
                    <a:cubicBezTo>
                      <a:pt x="701" y="767"/>
                      <a:pt x="623" y="668"/>
                      <a:pt x="556" y="589"/>
                    </a:cubicBezTo>
                    <a:cubicBezTo>
                      <a:pt x="501" y="512"/>
                      <a:pt x="434" y="423"/>
                      <a:pt x="367" y="345"/>
                    </a:cubicBezTo>
                    <a:cubicBezTo>
                      <a:pt x="256" y="223"/>
                      <a:pt x="145" y="8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04" name="Google Shape;3804;p8"/>
              <p:cNvSpPr/>
              <p:nvPr/>
            </p:nvSpPr>
            <p:spPr>
              <a:xfrm>
                <a:off x="1994172" y="1896084"/>
                <a:ext cx="83835" cy="84602"/>
              </a:xfrm>
              <a:custGeom>
                <a:avLst/>
                <a:gdLst/>
                <a:ahLst/>
                <a:cxnLst/>
                <a:rect l="l" t="t" r="r" b="b"/>
                <a:pathLst>
                  <a:path w="2403" h="2425" extrusionOk="0">
                    <a:moveTo>
                      <a:pt x="1" y="0"/>
                    </a:moveTo>
                    <a:cubicBezTo>
                      <a:pt x="11" y="22"/>
                      <a:pt x="23" y="56"/>
                      <a:pt x="34" y="78"/>
                    </a:cubicBezTo>
                    <a:cubicBezTo>
                      <a:pt x="179" y="156"/>
                      <a:pt x="312" y="267"/>
                      <a:pt x="423" y="390"/>
                    </a:cubicBezTo>
                    <a:cubicBezTo>
                      <a:pt x="612" y="590"/>
                      <a:pt x="712" y="857"/>
                      <a:pt x="901" y="1068"/>
                    </a:cubicBezTo>
                    <a:cubicBezTo>
                      <a:pt x="979" y="1168"/>
                      <a:pt x="1079" y="1268"/>
                      <a:pt x="1168" y="1369"/>
                    </a:cubicBezTo>
                    <a:cubicBezTo>
                      <a:pt x="1257" y="1468"/>
                      <a:pt x="1301" y="1602"/>
                      <a:pt x="1390" y="1702"/>
                    </a:cubicBezTo>
                    <a:cubicBezTo>
                      <a:pt x="1469" y="1802"/>
                      <a:pt x="1591" y="1846"/>
                      <a:pt x="1680" y="1925"/>
                    </a:cubicBezTo>
                    <a:cubicBezTo>
                      <a:pt x="1736" y="1969"/>
                      <a:pt x="1758" y="2024"/>
                      <a:pt x="1802" y="2069"/>
                    </a:cubicBezTo>
                    <a:cubicBezTo>
                      <a:pt x="1847" y="2113"/>
                      <a:pt x="1891" y="2136"/>
                      <a:pt x="1936" y="2158"/>
                    </a:cubicBezTo>
                    <a:cubicBezTo>
                      <a:pt x="2013" y="2192"/>
                      <a:pt x="2069" y="2224"/>
                      <a:pt x="2136" y="2269"/>
                    </a:cubicBezTo>
                    <a:cubicBezTo>
                      <a:pt x="2181" y="2303"/>
                      <a:pt x="2225" y="2347"/>
                      <a:pt x="2270" y="2392"/>
                    </a:cubicBezTo>
                    <a:cubicBezTo>
                      <a:pt x="2280" y="2392"/>
                      <a:pt x="2292" y="2402"/>
                      <a:pt x="2302" y="2402"/>
                    </a:cubicBezTo>
                    <a:cubicBezTo>
                      <a:pt x="2314" y="2414"/>
                      <a:pt x="2336" y="2414"/>
                      <a:pt x="2336" y="2414"/>
                    </a:cubicBezTo>
                    <a:lnTo>
                      <a:pt x="2347" y="2414"/>
                    </a:lnTo>
                    <a:cubicBezTo>
                      <a:pt x="2359" y="2425"/>
                      <a:pt x="2369" y="2425"/>
                      <a:pt x="2381" y="2425"/>
                    </a:cubicBezTo>
                    <a:lnTo>
                      <a:pt x="2403" y="2425"/>
                    </a:lnTo>
                    <a:cubicBezTo>
                      <a:pt x="2314" y="2325"/>
                      <a:pt x="2225" y="2236"/>
                      <a:pt x="2114" y="2169"/>
                    </a:cubicBezTo>
                    <a:cubicBezTo>
                      <a:pt x="2069" y="2136"/>
                      <a:pt x="2013" y="2113"/>
                      <a:pt x="1958" y="2091"/>
                    </a:cubicBezTo>
                    <a:cubicBezTo>
                      <a:pt x="1891" y="2058"/>
                      <a:pt x="1858" y="2014"/>
                      <a:pt x="1813" y="1958"/>
                    </a:cubicBezTo>
                    <a:cubicBezTo>
                      <a:pt x="1724" y="1858"/>
                      <a:pt x="1613" y="1813"/>
                      <a:pt x="1513" y="1724"/>
                    </a:cubicBezTo>
                    <a:cubicBezTo>
                      <a:pt x="1402" y="1646"/>
                      <a:pt x="1358" y="1502"/>
                      <a:pt x="1269" y="1401"/>
                    </a:cubicBezTo>
                    <a:cubicBezTo>
                      <a:pt x="1190" y="1290"/>
                      <a:pt x="1091" y="1201"/>
                      <a:pt x="1002" y="1102"/>
                    </a:cubicBezTo>
                    <a:cubicBezTo>
                      <a:pt x="901" y="990"/>
                      <a:pt x="812" y="857"/>
                      <a:pt x="735" y="723"/>
                    </a:cubicBezTo>
                    <a:cubicBezTo>
                      <a:pt x="668" y="612"/>
                      <a:pt x="590" y="501"/>
                      <a:pt x="512" y="400"/>
                    </a:cubicBezTo>
                    <a:cubicBezTo>
                      <a:pt x="367" y="234"/>
                      <a:pt x="189" y="101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05" name="Google Shape;3805;p8"/>
              <p:cNvSpPr/>
              <p:nvPr/>
            </p:nvSpPr>
            <p:spPr>
              <a:xfrm>
                <a:off x="2020547" y="1936415"/>
                <a:ext cx="41551" cy="39632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13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2" y="23"/>
                      <a:pt x="23" y="45"/>
                      <a:pt x="23" y="67"/>
                    </a:cubicBezTo>
                    <a:cubicBezTo>
                      <a:pt x="34" y="90"/>
                      <a:pt x="45" y="101"/>
                      <a:pt x="56" y="124"/>
                    </a:cubicBezTo>
                    <a:cubicBezTo>
                      <a:pt x="123" y="168"/>
                      <a:pt x="212" y="190"/>
                      <a:pt x="279" y="257"/>
                    </a:cubicBezTo>
                    <a:cubicBezTo>
                      <a:pt x="345" y="324"/>
                      <a:pt x="401" y="423"/>
                      <a:pt x="456" y="512"/>
                    </a:cubicBezTo>
                    <a:cubicBezTo>
                      <a:pt x="579" y="702"/>
                      <a:pt x="757" y="858"/>
                      <a:pt x="924" y="1002"/>
                    </a:cubicBezTo>
                    <a:cubicBezTo>
                      <a:pt x="946" y="1024"/>
                      <a:pt x="968" y="1046"/>
                      <a:pt x="1002" y="1068"/>
                    </a:cubicBezTo>
                    <a:cubicBezTo>
                      <a:pt x="1046" y="1080"/>
                      <a:pt x="1091" y="1102"/>
                      <a:pt x="1135" y="1125"/>
                    </a:cubicBezTo>
                    <a:cubicBezTo>
                      <a:pt x="1158" y="1125"/>
                      <a:pt x="1168" y="1135"/>
                      <a:pt x="1191" y="1135"/>
                    </a:cubicBezTo>
                    <a:cubicBezTo>
                      <a:pt x="1135" y="1091"/>
                      <a:pt x="1079" y="1046"/>
                      <a:pt x="1024" y="991"/>
                    </a:cubicBezTo>
                    <a:cubicBezTo>
                      <a:pt x="835" y="846"/>
                      <a:pt x="657" y="690"/>
                      <a:pt x="513" y="502"/>
                    </a:cubicBezTo>
                    <a:cubicBezTo>
                      <a:pt x="456" y="413"/>
                      <a:pt x="424" y="324"/>
                      <a:pt x="357" y="245"/>
                    </a:cubicBezTo>
                    <a:cubicBezTo>
                      <a:pt x="335" y="223"/>
                      <a:pt x="301" y="190"/>
                      <a:pt x="268" y="168"/>
                    </a:cubicBezTo>
                    <a:cubicBezTo>
                      <a:pt x="223" y="134"/>
                      <a:pt x="167" y="124"/>
                      <a:pt x="112" y="90"/>
                    </a:cubicBezTo>
                    <a:cubicBezTo>
                      <a:pt x="68" y="67"/>
                      <a:pt x="34" y="35"/>
                      <a:pt x="1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06" name="Google Shape;3806;p8"/>
              <p:cNvSpPr/>
              <p:nvPr/>
            </p:nvSpPr>
            <p:spPr>
              <a:xfrm>
                <a:off x="2045771" y="1811375"/>
                <a:ext cx="83067" cy="171158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4906" extrusionOk="0">
                    <a:moveTo>
                      <a:pt x="112" y="0"/>
                    </a:moveTo>
                    <a:cubicBezTo>
                      <a:pt x="108" y="0"/>
                      <a:pt x="104" y="1"/>
                      <a:pt x="101" y="3"/>
                    </a:cubicBezTo>
                    <a:cubicBezTo>
                      <a:pt x="45" y="37"/>
                      <a:pt x="67" y="59"/>
                      <a:pt x="89" y="226"/>
                    </a:cubicBezTo>
                    <a:cubicBezTo>
                      <a:pt x="112" y="382"/>
                      <a:pt x="0" y="515"/>
                      <a:pt x="67" y="915"/>
                    </a:cubicBezTo>
                    <a:cubicBezTo>
                      <a:pt x="123" y="1305"/>
                      <a:pt x="490" y="1728"/>
                      <a:pt x="534" y="2117"/>
                    </a:cubicBezTo>
                    <a:cubicBezTo>
                      <a:pt x="579" y="2506"/>
                      <a:pt x="568" y="2684"/>
                      <a:pt x="579" y="3429"/>
                    </a:cubicBezTo>
                    <a:cubicBezTo>
                      <a:pt x="590" y="4133"/>
                      <a:pt x="788" y="4906"/>
                      <a:pt x="1035" y="4906"/>
                    </a:cubicBezTo>
                    <a:cubicBezTo>
                      <a:pt x="1050" y="4906"/>
                      <a:pt x="1065" y="4903"/>
                      <a:pt x="1080" y="4897"/>
                    </a:cubicBezTo>
                    <a:cubicBezTo>
                      <a:pt x="1246" y="4830"/>
                      <a:pt x="1436" y="4798"/>
                      <a:pt x="1703" y="4697"/>
                    </a:cubicBezTo>
                    <a:cubicBezTo>
                      <a:pt x="1969" y="4597"/>
                      <a:pt x="1936" y="4531"/>
                      <a:pt x="2158" y="4152"/>
                    </a:cubicBezTo>
                    <a:cubicBezTo>
                      <a:pt x="2381" y="3763"/>
                      <a:pt x="2170" y="3474"/>
                      <a:pt x="2025" y="3207"/>
                    </a:cubicBezTo>
                    <a:cubicBezTo>
                      <a:pt x="1881" y="2940"/>
                      <a:pt x="2002" y="2895"/>
                      <a:pt x="1792" y="2462"/>
                    </a:cubicBezTo>
                    <a:cubicBezTo>
                      <a:pt x="1569" y="2028"/>
                      <a:pt x="1258" y="1884"/>
                      <a:pt x="1080" y="1728"/>
                    </a:cubicBezTo>
                    <a:cubicBezTo>
                      <a:pt x="912" y="1572"/>
                      <a:pt x="679" y="927"/>
                      <a:pt x="490" y="549"/>
                    </a:cubicBezTo>
                    <a:cubicBezTo>
                      <a:pt x="314" y="206"/>
                      <a:pt x="167" y="0"/>
                      <a:pt x="112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07" name="Google Shape;3807;p8"/>
              <p:cNvSpPr/>
              <p:nvPr/>
            </p:nvSpPr>
            <p:spPr>
              <a:xfrm>
                <a:off x="2064786" y="1837506"/>
                <a:ext cx="64053" cy="136968"/>
              </a:xfrm>
              <a:custGeom>
                <a:avLst/>
                <a:gdLst/>
                <a:ahLst/>
                <a:cxnLst/>
                <a:rect l="l" t="t" r="r" b="b"/>
                <a:pathLst>
                  <a:path w="1836" h="3926" extrusionOk="0">
                    <a:moveTo>
                      <a:pt x="45" y="0"/>
                    </a:moveTo>
                    <a:cubicBezTo>
                      <a:pt x="12" y="77"/>
                      <a:pt x="12" y="166"/>
                      <a:pt x="1" y="233"/>
                    </a:cubicBezTo>
                    <a:cubicBezTo>
                      <a:pt x="1" y="423"/>
                      <a:pt x="34" y="601"/>
                      <a:pt x="112" y="767"/>
                    </a:cubicBezTo>
                    <a:cubicBezTo>
                      <a:pt x="189" y="957"/>
                      <a:pt x="323" y="1101"/>
                      <a:pt x="446" y="1268"/>
                    </a:cubicBezTo>
                    <a:cubicBezTo>
                      <a:pt x="501" y="1357"/>
                      <a:pt x="545" y="1446"/>
                      <a:pt x="545" y="1546"/>
                    </a:cubicBezTo>
                    <a:cubicBezTo>
                      <a:pt x="557" y="1646"/>
                      <a:pt x="557" y="1735"/>
                      <a:pt x="601" y="1824"/>
                    </a:cubicBezTo>
                    <a:cubicBezTo>
                      <a:pt x="634" y="1913"/>
                      <a:pt x="690" y="2002"/>
                      <a:pt x="746" y="2091"/>
                    </a:cubicBezTo>
                    <a:cubicBezTo>
                      <a:pt x="790" y="2180"/>
                      <a:pt x="835" y="2269"/>
                      <a:pt x="857" y="2369"/>
                    </a:cubicBezTo>
                    <a:cubicBezTo>
                      <a:pt x="879" y="2458"/>
                      <a:pt x="901" y="2547"/>
                      <a:pt x="935" y="2636"/>
                    </a:cubicBezTo>
                    <a:cubicBezTo>
                      <a:pt x="968" y="2725"/>
                      <a:pt x="1013" y="2791"/>
                      <a:pt x="1079" y="2858"/>
                    </a:cubicBezTo>
                    <a:cubicBezTo>
                      <a:pt x="1101" y="2892"/>
                      <a:pt x="1146" y="2936"/>
                      <a:pt x="1135" y="2981"/>
                    </a:cubicBezTo>
                    <a:cubicBezTo>
                      <a:pt x="1135" y="3025"/>
                      <a:pt x="1101" y="3070"/>
                      <a:pt x="1079" y="3103"/>
                    </a:cubicBezTo>
                    <a:cubicBezTo>
                      <a:pt x="1046" y="3181"/>
                      <a:pt x="1024" y="3258"/>
                      <a:pt x="1024" y="3337"/>
                    </a:cubicBezTo>
                    <a:cubicBezTo>
                      <a:pt x="1013" y="3515"/>
                      <a:pt x="1091" y="3681"/>
                      <a:pt x="1168" y="3837"/>
                    </a:cubicBezTo>
                    <a:cubicBezTo>
                      <a:pt x="1180" y="3871"/>
                      <a:pt x="1190" y="3893"/>
                      <a:pt x="1213" y="3926"/>
                    </a:cubicBezTo>
                    <a:cubicBezTo>
                      <a:pt x="1413" y="3826"/>
                      <a:pt x="1402" y="3748"/>
                      <a:pt x="1613" y="3403"/>
                    </a:cubicBezTo>
                    <a:cubicBezTo>
                      <a:pt x="1836" y="3014"/>
                      <a:pt x="1625" y="2725"/>
                      <a:pt x="1480" y="2458"/>
                    </a:cubicBezTo>
                    <a:cubicBezTo>
                      <a:pt x="1336" y="2191"/>
                      <a:pt x="1457" y="2146"/>
                      <a:pt x="1247" y="1713"/>
                    </a:cubicBezTo>
                    <a:cubicBezTo>
                      <a:pt x="1024" y="1279"/>
                      <a:pt x="713" y="1135"/>
                      <a:pt x="535" y="979"/>
                    </a:cubicBezTo>
                    <a:cubicBezTo>
                      <a:pt x="390" y="845"/>
                      <a:pt x="201" y="367"/>
                      <a:pt x="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08" name="Google Shape;3808;p8"/>
              <p:cNvSpPr/>
              <p:nvPr/>
            </p:nvSpPr>
            <p:spPr>
              <a:xfrm>
                <a:off x="2097406" y="1884431"/>
                <a:ext cx="14374" cy="92382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648" extrusionOk="0">
                    <a:moveTo>
                      <a:pt x="55" y="0"/>
                    </a:moveTo>
                    <a:lnTo>
                      <a:pt x="55" y="0"/>
                    </a:lnTo>
                    <a:cubicBezTo>
                      <a:pt x="178" y="267"/>
                      <a:pt x="278" y="546"/>
                      <a:pt x="300" y="846"/>
                    </a:cubicBezTo>
                    <a:cubicBezTo>
                      <a:pt x="312" y="1057"/>
                      <a:pt x="289" y="1280"/>
                      <a:pt x="233" y="1480"/>
                    </a:cubicBezTo>
                    <a:cubicBezTo>
                      <a:pt x="200" y="1591"/>
                      <a:pt x="166" y="1691"/>
                      <a:pt x="122" y="1802"/>
                    </a:cubicBezTo>
                    <a:cubicBezTo>
                      <a:pt x="78" y="1891"/>
                      <a:pt x="22" y="1980"/>
                      <a:pt x="11" y="2081"/>
                    </a:cubicBezTo>
                    <a:cubicBezTo>
                      <a:pt x="0" y="2203"/>
                      <a:pt x="55" y="2325"/>
                      <a:pt x="78" y="2447"/>
                    </a:cubicBezTo>
                    <a:cubicBezTo>
                      <a:pt x="89" y="2514"/>
                      <a:pt x="89" y="2581"/>
                      <a:pt x="89" y="2647"/>
                    </a:cubicBezTo>
                    <a:cubicBezTo>
                      <a:pt x="111" y="2647"/>
                      <a:pt x="134" y="2637"/>
                      <a:pt x="166" y="2625"/>
                    </a:cubicBezTo>
                    <a:cubicBezTo>
                      <a:pt x="166" y="2581"/>
                      <a:pt x="166" y="2548"/>
                      <a:pt x="156" y="2514"/>
                    </a:cubicBezTo>
                    <a:cubicBezTo>
                      <a:pt x="144" y="2392"/>
                      <a:pt x="100" y="2281"/>
                      <a:pt x="89" y="2158"/>
                    </a:cubicBezTo>
                    <a:cubicBezTo>
                      <a:pt x="78" y="2036"/>
                      <a:pt x="134" y="1936"/>
                      <a:pt x="178" y="1824"/>
                    </a:cubicBezTo>
                    <a:cubicBezTo>
                      <a:pt x="223" y="1735"/>
                      <a:pt x="255" y="1624"/>
                      <a:pt x="289" y="1525"/>
                    </a:cubicBezTo>
                    <a:cubicBezTo>
                      <a:pt x="411" y="1102"/>
                      <a:pt x="411" y="668"/>
                      <a:pt x="245" y="245"/>
                    </a:cubicBezTo>
                    <a:cubicBezTo>
                      <a:pt x="178" y="156"/>
                      <a:pt x="122" y="67"/>
                      <a:pt x="5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09" name="Google Shape;3809;p8"/>
              <p:cNvSpPr/>
              <p:nvPr/>
            </p:nvSpPr>
            <p:spPr>
              <a:xfrm>
                <a:off x="2119491" y="1932159"/>
                <a:ext cx="4326" cy="26026"/>
              </a:xfrm>
              <a:custGeom>
                <a:avLst/>
                <a:gdLst/>
                <a:ahLst/>
                <a:cxnLst/>
                <a:rect l="l" t="t" r="r" b="b"/>
                <a:pathLst>
                  <a:path w="124" h="746" extrusionOk="0">
                    <a:moveTo>
                      <a:pt x="57" y="1"/>
                    </a:moveTo>
                    <a:cubicBezTo>
                      <a:pt x="45" y="157"/>
                      <a:pt x="34" y="312"/>
                      <a:pt x="23" y="479"/>
                    </a:cubicBezTo>
                    <a:cubicBezTo>
                      <a:pt x="23" y="557"/>
                      <a:pt x="1" y="657"/>
                      <a:pt x="12" y="746"/>
                    </a:cubicBezTo>
                    <a:cubicBezTo>
                      <a:pt x="23" y="735"/>
                      <a:pt x="34" y="713"/>
                      <a:pt x="45" y="690"/>
                    </a:cubicBezTo>
                    <a:cubicBezTo>
                      <a:pt x="57" y="657"/>
                      <a:pt x="67" y="634"/>
                      <a:pt x="79" y="612"/>
                    </a:cubicBezTo>
                    <a:cubicBezTo>
                      <a:pt x="90" y="545"/>
                      <a:pt x="101" y="468"/>
                      <a:pt x="101" y="401"/>
                    </a:cubicBezTo>
                    <a:cubicBezTo>
                      <a:pt x="112" y="335"/>
                      <a:pt x="112" y="256"/>
                      <a:pt x="123" y="189"/>
                    </a:cubicBezTo>
                    <a:cubicBezTo>
                      <a:pt x="101" y="123"/>
                      <a:pt x="79" y="56"/>
                      <a:pt x="5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10" name="Google Shape;3810;p8"/>
              <p:cNvSpPr/>
              <p:nvPr/>
            </p:nvSpPr>
            <p:spPr>
              <a:xfrm>
                <a:off x="2053168" y="1857253"/>
                <a:ext cx="30666" cy="125386"/>
              </a:xfrm>
              <a:custGeom>
                <a:avLst/>
                <a:gdLst/>
                <a:ahLst/>
                <a:cxnLst/>
                <a:rect l="l" t="t" r="r" b="b"/>
                <a:pathLst>
                  <a:path w="879" h="3594" extrusionOk="0">
                    <a:moveTo>
                      <a:pt x="0" y="1"/>
                    </a:moveTo>
                    <a:cubicBezTo>
                      <a:pt x="0" y="10"/>
                      <a:pt x="0" y="12"/>
                      <a:pt x="5" y="12"/>
                    </a:cubicBezTo>
                    <a:lnTo>
                      <a:pt x="5" y="12"/>
                    </a:lnTo>
                    <a:cubicBezTo>
                      <a:pt x="3" y="8"/>
                      <a:pt x="2" y="5"/>
                      <a:pt x="0" y="1"/>
                    </a:cubicBezTo>
                    <a:close/>
                    <a:moveTo>
                      <a:pt x="5" y="12"/>
                    </a:moveTo>
                    <a:lnTo>
                      <a:pt x="5" y="12"/>
                    </a:lnTo>
                    <a:cubicBezTo>
                      <a:pt x="25" y="63"/>
                      <a:pt x="46" y="105"/>
                      <a:pt x="67" y="157"/>
                    </a:cubicBezTo>
                    <a:cubicBezTo>
                      <a:pt x="111" y="190"/>
                      <a:pt x="156" y="223"/>
                      <a:pt x="189" y="268"/>
                    </a:cubicBezTo>
                    <a:cubicBezTo>
                      <a:pt x="300" y="401"/>
                      <a:pt x="367" y="579"/>
                      <a:pt x="445" y="746"/>
                    </a:cubicBezTo>
                    <a:cubicBezTo>
                      <a:pt x="522" y="913"/>
                      <a:pt x="601" y="1069"/>
                      <a:pt x="678" y="1236"/>
                    </a:cubicBezTo>
                    <a:cubicBezTo>
                      <a:pt x="712" y="1313"/>
                      <a:pt x="745" y="1392"/>
                      <a:pt x="756" y="1481"/>
                    </a:cubicBezTo>
                    <a:cubicBezTo>
                      <a:pt x="779" y="1570"/>
                      <a:pt x="767" y="1669"/>
                      <a:pt x="756" y="1758"/>
                    </a:cubicBezTo>
                    <a:cubicBezTo>
                      <a:pt x="723" y="2092"/>
                      <a:pt x="700" y="2437"/>
                      <a:pt x="690" y="2771"/>
                    </a:cubicBezTo>
                    <a:cubicBezTo>
                      <a:pt x="690" y="3048"/>
                      <a:pt x="700" y="3337"/>
                      <a:pt x="812" y="3594"/>
                    </a:cubicBezTo>
                    <a:cubicBezTo>
                      <a:pt x="834" y="3594"/>
                      <a:pt x="845" y="3594"/>
                      <a:pt x="868" y="3582"/>
                    </a:cubicBezTo>
                    <a:lnTo>
                      <a:pt x="878" y="3582"/>
                    </a:lnTo>
                    <a:cubicBezTo>
                      <a:pt x="767" y="3349"/>
                      <a:pt x="745" y="3082"/>
                      <a:pt x="745" y="2826"/>
                    </a:cubicBezTo>
                    <a:cubicBezTo>
                      <a:pt x="745" y="2470"/>
                      <a:pt x="756" y="2126"/>
                      <a:pt x="812" y="1770"/>
                    </a:cubicBezTo>
                    <a:cubicBezTo>
                      <a:pt x="823" y="1614"/>
                      <a:pt x="834" y="1469"/>
                      <a:pt x="779" y="1313"/>
                    </a:cubicBezTo>
                    <a:cubicBezTo>
                      <a:pt x="712" y="1147"/>
                      <a:pt x="634" y="1002"/>
                      <a:pt x="567" y="846"/>
                    </a:cubicBezTo>
                    <a:cubicBezTo>
                      <a:pt x="490" y="680"/>
                      <a:pt x="423" y="512"/>
                      <a:pt x="334" y="357"/>
                    </a:cubicBezTo>
                    <a:cubicBezTo>
                      <a:pt x="256" y="213"/>
                      <a:pt x="134" y="124"/>
                      <a:pt x="11" y="12"/>
                    </a:cubicBezTo>
                    <a:cubicBezTo>
                      <a:pt x="8" y="12"/>
                      <a:pt x="6" y="12"/>
                      <a:pt x="5" y="12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11" name="Google Shape;3811;p8"/>
              <p:cNvSpPr/>
              <p:nvPr/>
            </p:nvSpPr>
            <p:spPr>
              <a:xfrm>
                <a:off x="2109408" y="1918971"/>
                <a:ext cx="9350" cy="53587"/>
              </a:xfrm>
              <a:custGeom>
                <a:avLst/>
                <a:gdLst/>
                <a:ahLst/>
                <a:cxnLst/>
                <a:rect l="l" t="t" r="r" b="b"/>
                <a:pathLst>
                  <a:path w="268" h="1536" extrusionOk="0">
                    <a:moveTo>
                      <a:pt x="145" y="1"/>
                    </a:moveTo>
                    <a:cubicBezTo>
                      <a:pt x="156" y="67"/>
                      <a:pt x="168" y="134"/>
                      <a:pt x="168" y="201"/>
                    </a:cubicBezTo>
                    <a:cubicBezTo>
                      <a:pt x="178" y="401"/>
                      <a:pt x="168" y="579"/>
                      <a:pt x="112" y="757"/>
                    </a:cubicBezTo>
                    <a:cubicBezTo>
                      <a:pt x="45" y="935"/>
                      <a:pt x="0" y="1101"/>
                      <a:pt x="0" y="1291"/>
                    </a:cubicBezTo>
                    <a:cubicBezTo>
                      <a:pt x="0" y="1368"/>
                      <a:pt x="12" y="1457"/>
                      <a:pt x="23" y="1536"/>
                    </a:cubicBezTo>
                    <a:cubicBezTo>
                      <a:pt x="57" y="1513"/>
                      <a:pt x="79" y="1491"/>
                      <a:pt x="101" y="1469"/>
                    </a:cubicBezTo>
                    <a:cubicBezTo>
                      <a:pt x="89" y="1391"/>
                      <a:pt x="89" y="1313"/>
                      <a:pt x="89" y="1246"/>
                    </a:cubicBezTo>
                    <a:cubicBezTo>
                      <a:pt x="101" y="1057"/>
                      <a:pt x="156" y="879"/>
                      <a:pt x="212" y="701"/>
                    </a:cubicBezTo>
                    <a:cubicBezTo>
                      <a:pt x="257" y="545"/>
                      <a:pt x="267" y="379"/>
                      <a:pt x="257" y="212"/>
                    </a:cubicBezTo>
                    <a:cubicBezTo>
                      <a:pt x="234" y="179"/>
                      <a:pt x="223" y="156"/>
                      <a:pt x="201" y="123"/>
                    </a:cubicBezTo>
                    <a:cubicBezTo>
                      <a:pt x="178" y="78"/>
                      <a:pt x="156" y="34"/>
                      <a:pt x="14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12" name="Google Shape;3812;p8"/>
              <p:cNvSpPr/>
              <p:nvPr/>
            </p:nvSpPr>
            <p:spPr>
              <a:xfrm>
                <a:off x="2048109" y="1811480"/>
                <a:ext cx="51633" cy="167286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4795" extrusionOk="0">
                    <a:moveTo>
                      <a:pt x="34" y="0"/>
                    </a:moveTo>
                    <a:cubicBezTo>
                      <a:pt x="12" y="23"/>
                      <a:pt x="0" y="34"/>
                      <a:pt x="0" y="67"/>
                    </a:cubicBezTo>
                    <a:cubicBezTo>
                      <a:pt x="89" y="356"/>
                      <a:pt x="223" y="635"/>
                      <a:pt x="378" y="890"/>
                    </a:cubicBezTo>
                    <a:cubicBezTo>
                      <a:pt x="479" y="1046"/>
                      <a:pt x="590" y="1191"/>
                      <a:pt x="701" y="1335"/>
                    </a:cubicBezTo>
                    <a:cubicBezTo>
                      <a:pt x="823" y="1502"/>
                      <a:pt x="934" y="1658"/>
                      <a:pt x="1001" y="1847"/>
                    </a:cubicBezTo>
                    <a:cubicBezTo>
                      <a:pt x="1035" y="1936"/>
                      <a:pt x="1057" y="2036"/>
                      <a:pt x="1090" y="2114"/>
                    </a:cubicBezTo>
                    <a:cubicBezTo>
                      <a:pt x="1135" y="2214"/>
                      <a:pt x="1179" y="2292"/>
                      <a:pt x="1224" y="2392"/>
                    </a:cubicBezTo>
                    <a:cubicBezTo>
                      <a:pt x="1302" y="2559"/>
                      <a:pt x="1346" y="2748"/>
                      <a:pt x="1379" y="2937"/>
                    </a:cubicBezTo>
                    <a:cubicBezTo>
                      <a:pt x="1413" y="3115"/>
                      <a:pt x="1446" y="3304"/>
                      <a:pt x="1402" y="3482"/>
                    </a:cubicBezTo>
                    <a:cubicBezTo>
                      <a:pt x="1357" y="3638"/>
                      <a:pt x="1290" y="3782"/>
                      <a:pt x="1257" y="3938"/>
                    </a:cubicBezTo>
                    <a:cubicBezTo>
                      <a:pt x="1213" y="4127"/>
                      <a:pt x="1224" y="4305"/>
                      <a:pt x="1280" y="4483"/>
                    </a:cubicBezTo>
                    <a:cubicBezTo>
                      <a:pt x="1313" y="4583"/>
                      <a:pt x="1346" y="4683"/>
                      <a:pt x="1357" y="4795"/>
                    </a:cubicBezTo>
                    <a:cubicBezTo>
                      <a:pt x="1379" y="4783"/>
                      <a:pt x="1402" y="4772"/>
                      <a:pt x="1424" y="4772"/>
                    </a:cubicBezTo>
                    <a:cubicBezTo>
                      <a:pt x="1424" y="4706"/>
                      <a:pt x="1413" y="4649"/>
                      <a:pt x="1391" y="4583"/>
                    </a:cubicBezTo>
                    <a:cubicBezTo>
                      <a:pt x="1346" y="4405"/>
                      <a:pt x="1290" y="4249"/>
                      <a:pt x="1302" y="4060"/>
                    </a:cubicBezTo>
                    <a:cubicBezTo>
                      <a:pt x="1324" y="3893"/>
                      <a:pt x="1391" y="3737"/>
                      <a:pt x="1435" y="3582"/>
                    </a:cubicBezTo>
                    <a:cubicBezTo>
                      <a:pt x="1480" y="3404"/>
                      <a:pt x="1480" y="3248"/>
                      <a:pt x="1458" y="3082"/>
                    </a:cubicBezTo>
                    <a:cubicBezTo>
                      <a:pt x="1435" y="2892"/>
                      <a:pt x="1413" y="2704"/>
                      <a:pt x="1357" y="2526"/>
                    </a:cubicBezTo>
                    <a:cubicBezTo>
                      <a:pt x="1302" y="2336"/>
                      <a:pt x="1191" y="2180"/>
                      <a:pt x="1124" y="2002"/>
                    </a:cubicBezTo>
                    <a:cubicBezTo>
                      <a:pt x="1090" y="1913"/>
                      <a:pt x="1068" y="1824"/>
                      <a:pt x="1035" y="1735"/>
                    </a:cubicBezTo>
                    <a:cubicBezTo>
                      <a:pt x="1023" y="1735"/>
                      <a:pt x="1023" y="1725"/>
                      <a:pt x="1013" y="1725"/>
                    </a:cubicBezTo>
                    <a:cubicBezTo>
                      <a:pt x="934" y="1658"/>
                      <a:pt x="845" y="1491"/>
                      <a:pt x="756" y="1302"/>
                    </a:cubicBezTo>
                    <a:cubicBezTo>
                      <a:pt x="690" y="1202"/>
                      <a:pt x="612" y="1102"/>
                      <a:pt x="546" y="991"/>
                    </a:cubicBezTo>
                    <a:cubicBezTo>
                      <a:pt x="334" y="679"/>
                      <a:pt x="167" y="346"/>
                      <a:pt x="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13" name="Google Shape;3813;p8"/>
              <p:cNvSpPr/>
              <p:nvPr/>
            </p:nvSpPr>
            <p:spPr>
              <a:xfrm>
                <a:off x="2047307" y="1827389"/>
                <a:ext cx="42353" cy="154063"/>
              </a:xfrm>
              <a:custGeom>
                <a:avLst/>
                <a:gdLst/>
                <a:ahLst/>
                <a:cxnLst/>
                <a:rect l="l" t="t" r="r" b="b"/>
                <a:pathLst>
                  <a:path w="1214" h="4416" extrusionOk="0">
                    <a:moveTo>
                      <a:pt x="23" y="1"/>
                    </a:moveTo>
                    <a:cubicBezTo>
                      <a:pt x="12" y="56"/>
                      <a:pt x="1" y="123"/>
                      <a:pt x="1" y="201"/>
                    </a:cubicBezTo>
                    <a:cubicBezTo>
                      <a:pt x="45" y="335"/>
                      <a:pt x="90" y="456"/>
                      <a:pt x="168" y="568"/>
                    </a:cubicBezTo>
                    <a:cubicBezTo>
                      <a:pt x="257" y="723"/>
                      <a:pt x="391" y="846"/>
                      <a:pt x="502" y="980"/>
                    </a:cubicBezTo>
                    <a:cubicBezTo>
                      <a:pt x="624" y="1124"/>
                      <a:pt x="735" y="1269"/>
                      <a:pt x="824" y="1425"/>
                    </a:cubicBezTo>
                    <a:cubicBezTo>
                      <a:pt x="991" y="1736"/>
                      <a:pt x="1091" y="2070"/>
                      <a:pt x="1125" y="2414"/>
                    </a:cubicBezTo>
                    <a:cubicBezTo>
                      <a:pt x="1158" y="2781"/>
                      <a:pt x="1125" y="3126"/>
                      <a:pt x="1069" y="3482"/>
                    </a:cubicBezTo>
                    <a:cubicBezTo>
                      <a:pt x="1024" y="3793"/>
                      <a:pt x="991" y="4127"/>
                      <a:pt x="1102" y="4416"/>
                    </a:cubicBezTo>
                    <a:cubicBezTo>
                      <a:pt x="1113" y="4416"/>
                      <a:pt x="1125" y="4405"/>
                      <a:pt x="1147" y="4405"/>
                    </a:cubicBezTo>
                    <a:cubicBezTo>
                      <a:pt x="1058" y="4116"/>
                      <a:pt x="1080" y="3805"/>
                      <a:pt x="1125" y="3515"/>
                    </a:cubicBezTo>
                    <a:cubicBezTo>
                      <a:pt x="1169" y="3170"/>
                      <a:pt x="1214" y="2814"/>
                      <a:pt x="1191" y="2470"/>
                    </a:cubicBezTo>
                    <a:cubicBezTo>
                      <a:pt x="1169" y="2125"/>
                      <a:pt x="1102" y="1791"/>
                      <a:pt x="947" y="1480"/>
                    </a:cubicBezTo>
                    <a:cubicBezTo>
                      <a:pt x="880" y="1336"/>
                      <a:pt x="791" y="1191"/>
                      <a:pt x="680" y="1069"/>
                    </a:cubicBezTo>
                    <a:cubicBezTo>
                      <a:pt x="569" y="924"/>
                      <a:pt x="435" y="790"/>
                      <a:pt x="312" y="646"/>
                    </a:cubicBezTo>
                    <a:cubicBezTo>
                      <a:pt x="179" y="479"/>
                      <a:pt x="101" y="290"/>
                      <a:pt x="45" y="90"/>
                    </a:cubicBezTo>
                    <a:cubicBezTo>
                      <a:pt x="35" y="56"/>
                      <a:pt x="35" y="23"/>
                      <a:pt x="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14" name="Google Shape;3814;p8"/>
              <p:cNvSpPr/>
              <p:nvPr/>
            </p:nvSpPr>
            <p:spPr>
              <a:xfrm>
                <a:off x="2065588" y="1903829"/>
                <a:ext cx="13571" cy="7762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225" extrusionOk="0">
                    <a:moveTo>
                      <a:pt x="0" y="1"/>
                    </a:moveTo>
                    <a:lnTo>
                      <a:pt x="0" y="101"/>
                    </a:lnTo>
                    <a:cubicBezTo>
                      <a:pt x="33" y="156"/>
                      <a:pt x="55" y="201"/>
                      <a:pt x="67" y="267"/>
                    </a:cubicBezTo>
                    <a:cubicBezTo>
                      <a:pt x="89" y="356"/>
                      <a:pt x="78" y="468"/>
                      <a:pt x="78" y="568"/>
                    </a:cubicBezTo>
                    <a:cubicBezTo>
                      <a:pt x="78" y="779"/>
                      <a:pt x="156" y="991"/>
                      <a:pt x="122" y="1213"/>
                    </a:cubicBezTo>
                    <a:cubicBezTo>
                      <a:pt x="111" y="1302"/>
                      <a:pt x="89" y="1391"/>
                      <a:pt x="78" y="1480"/>
                    </a:cubicBezTo>
                    <a:cubicBezTo>
                      <a:pt x="144" y="1847"/>
                      <a:pt x="255" y="2136"/>
                      <a:pt x="389" y="2225"/>
                    </a:cubicBezTo>
                    <a:cubicBezTo>
                      <a:pt x="300" y="2091"/>
                      <a:pt x="223" y="1947"/>
                      <a:pt x="166" y="1802"/>
                    </a:cubicBezTo>
                    <a:cubicBezTo>
                      <a:pt x="134" y="1691"/>
                      <a:pt x="122" y="1591"/>
                      <a:pt x="134" y="1469"/>
                    </a:cubicBezTo>
                    <a:cubicBezTo>
                      <a:pt x="144" y="1380"/>
                      <a:pt x="178" y="1280"/>
                      <a:pt x="189" y="1191"/>
                    </a:cubicBezTo>
                    <a:cubicBezTo>
                      <a:pt x="211" y="979"/>
                      <a:pt x="144" y="779"/>
                      <a:pt x="144" y="568"/>
                    </a:cubicBezTo>
                    <a:cubicBezTo>
                      <a:pt x="134" y="468"/>
                      <a:pt x="144" y="368"/>
                      <a:pt x="134" y="267"/>
                    </a:cubicBezTo>
                    <a:cubicBezTo>
                      <a:pt x="111" y="168"/>
                      <a:pt x="67" y="79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15" name="Google Shape;3815;p8"/>
              <p:cNvSpPr/>
              <p:nvPr/>
            </p:nvSpPr>
            <p:spPr>
              <a:xfrm>
                <a:off x="2109408" y="1918971"/>
                <a:ext cx="9350" cy="53587"/>
              </a:xfrm>
              <a:custGeom>
                <a:avLst/>
                <a:gdLst/>
                <a:ahLst/>
                <a:cxnLst/>
                <a:rect l="l" t="t" r="r" b="b"/>
                <a:pathLst>
                  <a:path w="268" h="1536" extrusionOk="0">
                    <a:moveTo>
                      <a:pt x="145" y="1"/>
                    </a:moveTo>
                    <a:lnTo>
                      <a:pt x="145" y="1"/>
                    </a:lnTo>
                    <a:cubicBezTo>
                      <a:pt x="156" y="67"/>
                      <a:pt x="168" y="134"/>
                      <a:pt x="168" y="201"/>
                    </a:cubicBezTo>
                    <a:cubicBezTo>
                      <a:pt x="178" y="401"/>
                      <a:pt x="168" y="579"/>
                      <a:pt x="112" y="757"/>
                    </a:cubicBezTo>
                    <a:cubicBezTo>
                      <a:pt x="45" y="935"/>
                      <a:pt x="0" y="1101"/>
                      <a:pt x="0" y="1291"/>
                    </a:cubicBezTo>
                    <a:cubicBezTo>
                      <a:pt x="0" y="1368"/>
                      <a:pt x="12" y="1457"/>
                      <a:pt x="23" y="1536"/>
                    </a:cubicBezTo>
                    <a:lnTo>
                      <a:pt x="34" y="1536"/>
                    </a:lnTo>
                    <a:cubicBezTo>
                      <a:pt x="45" y="1524"/>
                      <a:pt x="57" y="1513"/>
                      <a:pt x="67" y="1513"/>
                    </a:cubicBezTo>
                    <a:lnTo>
                      <a:pt x="67" y="1502"/>
                    </a:lnTo>
                    <a:lnTo>
                      <a:pt x="101" y="1469"/>
                    </a:lnTo>
                    <a:cubicBezTo>
                      <a:pt x="89" y="1391"/>
                      <a:pt x="89" y="1313"/>
                      <a:pt x="89" y="1246"/>
                    </a:cubicBezTo>
                    <a:cubicBezTo>
                      <a:pt x="101" y="1057"/>
                      <a:pt x="156" y="879"/>
                      <a:pt x="212" y="701"/>
                    </a:cubicBezTo>
                    <a:cubicBezTo>
                      <a:pt x="257" y="545"/>
                      <a:pt x="267" y="379"/>
                      <a:pt x="257" y="212"/>
                    </a:cubicBezTo>
                    <a:cubicBezTo>
                      <a:pt x="234" y="179"/>
                      <a:pt x="223" y="156"/>
                      <a:pt x="201" y="123"/>
                    </a:cubicBezTo>
                    <a:cubicBezTo>
                      <a:pt x="190" y="100"/>
                      <a:pt x="178" y="78"/>
                      <a:pt x="178" y="67"/>
                    </a:cubicBezTo>
                    <a:lnTo>
                      <a:pt x="168" y="56"/>
                    </a:lnTo>
                    <a:cubicBezTo>
                      <a:pt x="156" y="34"/>
                      <a:pt x="156" y="11"/>
                      <a:pt x="14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16" name="Google Shape;3816;p8"/>
              <p:cNvSpPr/>
              <p:nvPr/>
            </p:nvSpPr>
            <p:spPr>
              <a:xfrm>
                <a:off x="2067123" y="1860009"/>
                <a:ext cx="21002" cy="46191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3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1" y="45"/>
                      <a:pt x="34" y="78"/>
                      <a:pt x="45" y="122"/>
                    </a:cubicBezTo>
                    <a:cubicBezTo>
                      <a:pt x="122" y="312"/>
                      <a:pt x="256" y="456"/>
                      <a:pt x="379" y="623"/>
                    </a:cubicBezTo>
                    <a:cubicBezTo>
                      <a:pt x="434" y="712"/>
                      <a:pt x="478" y="801"/>
                      <a:pt x="478" y="901"/>
                    </a:cubicBezTo>
                    <a:cubicBezTo>
                      <a:pt x="490" y="1001"/>
                      <a:pt x="490" y="1090"/>
                      <a:pt x="534" y="1179"/>
                    </a:cubicBezTo>
                    <a:cubicBezTo>
                      <a:pt x="545" y="1224"/>
                      <a:pt x="579" y="1279"/>
                      <a:pt x="601" y="1323"/>
                    </a:cubicBezTo>
                    <a:cubicBezTo>
                      <a:pt x="567" y="1056"/>
                      <a:pt x="501" y="789"/>
                      <a:pt x="379" y="545"/>
                    </a:cubicBezTo>
                    <a:cubicBezTo>
                      <a:pt x="312" y="401"/>
                      <a:pt x="223" y="256"/>
                      <a:pt x="112" y="134"/>
                    </a:cubicBezTo>
                    <a:cubicBezTo>
                      <a:pt x="78" y="89"/>
                      <a:pt x="34" y="45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17" name="Google Shape;3817;p8"/>
              <p:cNvSpPr/>
              <p:nvPr/>
            </p:nvSpPr>
            <p:spPr>
              <a:xfrm>
                <a:off x="2119491" y="1932159"/>
                <a:ext cx="4326" cy="26026"/>
              </a:xfrm>
              <a:custGeom>
                <a:avLst/>
                <a:gdLst/>
                <a:ahLst/>
                <a:cxnLst/>
                <a:rect l="l" t="t" r="r" b="b"/>
                <a:pathLst>
                  <a:path w="124" h="746" extrusionOk="0">
                    <a:moveTo>
                      <a:pt x="57" y="1"/>
                    </a:moveTo>
                    <a:cubicBezTo>
                      <a:pt x="45" y="157"/>
                      <a:pt x="34" y="312"/>
                      <a:pt x="23" y="479"/>
                    </a:cubicBezTo>
                    <a:cubicBezTo>
                      <a:pt x="23" y="557"/>
                      <a:pt x="1" y="657"/>
                      <a:pt x="12" y="746"/>
                    </a:cubicBezTo>
                    <a:cubicBezTo>
                      <a:pt x="23" y="735"/>
                      <a:pt x="34" y="713"/>
                      <a:pt x="45" y="690"/>
                    </a:cubicBezTo>
                    <a:cubicBezTo>
                      <a:pt x="57" y="657"/>
                      <a:pt x="67" y="634"/>
                      <a:pt x="79" y="612"/>
                    </a:cubicBezTo>
                    <a:cubicBezTo>
                      <a:pt x="90" y="545"/>
                      <a:pt x="101" y="468"/>
                      <a:pt x="101" y="401"/>
                    </a:cubicBezTo>
                    <a:cubicBezTo>
                      <a:pt x="112" y="335"/>
                      <a:pt x="112" y="256"/>
                      <a:pt x="123" y="189"/>
                    </a:cubicBezTo>
                    <a:lnTo>
                      <a:pt x="90" y="90"/>
                    </a:lnTo>
                    <a:cubicBezTo>
                      <a:pt x="79" y="56"/>
                      <a:pt x="67" y="34"/>
                      <a:pt x="57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18" name="Google Shape;3818;p8"/>
              <p:cNvSpPr/>
              <p:nvPr/>
            </p:nvSpPr>
            <p:spPr>
              <a:xfrm>
                <a:off x="2064786" y="1843298"/>
                <a:ext cx="34957" cy="89277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559" extrusionOk="0">
                    <a:moveTo>
                      <a:pt x="12" y="0"/>
                    </a:moveTo>
                    <a:cubicBezTo>
                      <a:pt x="12" y="23"/>
                      <a:pt x="12" y="45"/>
                      <a:pt x="1" y="67"/>
                    </a:cubicBezTo>
                    <a:cubicBezTo>
                      <a:pt x="1" y="89"/>
                      <a:pt x="12" y="112"/>
                      <a:pt x="12" y="134"/>
                    </a:cubicBezTo>
                    <a:cubicBezTo>
                      <a:pt x="78" y="234"/>
                      <a:pt x="145" y="323"/>
                      <a:pt x="223" y="423"/>
                    </a:cubicBezTo>
                    <a:cubicBezTo>
                      <a:pt x="345" y="590"/>
                      <a:pt x="456" y="746"/>
                      <a:pt x="523" y="935"/>
                    </a:cubicBezTo>
                    <a:cubicBezTo>
                      <a:pt x="557" y="1024"/>
                      <a:pt x="579" y="1124"/>
                      <a:pt x="612" y="1202"/>
                    </a:cubicBezTo>
                    <a:cubicBezTo>
                      <a:pt x="657" y="1302"/>
                      <a:pt x="701" y="1380"/>
                      <a:pt x="746" y="1480"/>
                    </a:cubicBezTo>
                    <a:cubicBezTo>
                      <a:pt x="824" y="1647"/>
                      <a:pt x="868" y="1836"/>
                      <a:pt x="901" y="2025"/>
                    </a:cubicBezTo>
                    <a:cubicBezTo>
                      <a:pt x="924" y="2170"/>
                      <a:pt x="957" y="2325"/>
                      <a:pt x="935" y="2481"/>
                    </a:cubicBezTo>
                    <a:cubicBezTo>
                      <a:pt x="946" y="2503"/>
                      <a:pt x="968" y="2536"/>
                      <a:pt x="980" y="2559"/>
                    </a:cubicBezTo>
                    <a:cubicBezTo>
                      <a:pt x="1002" y="2425"/>
                      <a:pt x="1002" y="2303"/>
                      <a:pt x="980" y="2170"/>
                    </a:cubicBezTo>
                    <a:cubicBezTo>
                      <a:pt x="957" y="1980"/>
                      <a:pt x="935" y="1792"/>
                      <a:pt x="879" y="1614"/>
                    </a:cubicBezTo>
                    <a:cubicBezTo>
                      <a:pt x="824" y="1424"/>
                      <a:pt x="713" y="1268"/>
                      <a:pt x="646" y="1090"/>
                    </a:cubicBezTo>
                    <a:cubicBezTo>
                      <a:pt x="612" y="1001"/>
                      <a:pt x="590" y="912"/>
                      <a:pt x="557" y="823"/>
                    </a:cubicBezTo>
                    <a:cubicBezTo>
                      <a:pt x="545" y="823"/>
                      <a:pt x="545" y="813"/>
                      <a:pt x="535" y="813"/>
                    </a:cubicBezTo>
                    <a:cubicBezTo>
                      <a:pt x="523" y="801"/>
                      <a:pt x="512" y="791"/>
                      <a:pt x="512" y="779"/>
                    </a:cubicBezTo>
                    <a:cubicBezTo>
                      <a:pt x="501" y="779"/>
                      <a:pt x="501" y="768"/>
                      <a:pt x="501" y="768"/>
                    </a:cubicBezTo>
                    <a:lnTo>
                      <a:pt x="479" y="746"/>
                    </a:lnTo>
                    <a:cubicBezTo>
                      <a:pt x="479" y="735"/>
                      <a:pt x="468" y="735"/>
                      <a:pt x="468" y="724"/>
                    </a:cubicBezTo>
                    <a:cubicBezTo>
                      <a:pt x="456" y="724"/>
                      <a:pt x="456" y="712"/>
                      <a:pt x="446" y="702"/>
                    </a:cubicBezTo>
                    <a:cubicBezTo>
                      <a:pt x="446" y="690"/>
                      <a:pt x="446" y="690"/>
                      <a:pt x="434" y="679"/>
                    </a:cubicBezTo>
                    <a:cubicBezTo>
                      <a:pt x="434" y="668"/>
                      <a:pt x="423" y="657"/>
                      <a:pt x="412" y="646"/>
                    </a:cubicBezTo>
                    <a:cubicBezTo>
                      <a:pt x="412" y="646"/>
                      <a:pt x="412" y="635"/>
                      <a:pt x="401" y="635"/>
                    </a:cubicBezTo>
                    <a:cubicBezTo>
                      <a:pt x="401" y="613"/>
                      <a:pt x="390" y="601"/>
                      <a:pt x="390" y="590"/>
                    </a:cubicBezTo>
                    <a:cubicBezTo>
                      <a:pt x="379" y="590"/>
                      <a:pt x="379" y="579"/>
                      <a:pt x="379" y="568"/>
                    </a:cubicBezTo>
                    <a:cubicBezTo>
                      <a:pt x="367" y="557"/>
                      <a:pt x="357" y="546"/>
                      <a:pt x="357" y="534"/>
                    </a:cubicBezTo>
                    <a:cubicBezTo>
                      <a:pt x="345" y="524"/>
                      <a:pt x="345" y="512"/>
                      <a:pt x="345" y="512"/>
                    </a:cubicBezTo>
                    <a:cubicBezTo>
                      <a:pt x="335" y="501"/>
                      <a:pt x="323" y="479"/>
                      <a:pt x="323" y="468"/>
                    </a:cubicBezTo>
                    <a:cubicBezTo>
                      <a:pt x="312" y="457"/>
                      <a:pt x="312" y="457"/>
                      <a:pt x="312" y="445"/>
                    </a:cubicBezTo>
                    <a:cubicBezTo>
                      <a:pt x="301" y="423"/>
                      <a:pt x="290" y="412"/>
                      <a:pt x="290" y="390"/>
                    </a:cubicBezTo>
                    <a:lnTo>
                      <a:pt x="278" y="390"/>
                    </a:lnTo>
                    <a:cubicBezTo>
                      <a:pt x="212" y="290"/>
                      <a:pt x="134" y="190"/>
                      <a:pt x="68" y="79"/>
                    </a:cubicBezTo>
                    <a:cubicBezTo>
                      <a:pt x="45" y="56"/>
                      <a:pt x="34" y="23"/>
                      <a:pt x="12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19" name="Google Shape;3819;p8"/>
              <p:cNvSpPr/>
              <p:nvPr/>
            </p:nvSpPr>
            <p:spPr>
              <a:xfrm>
                <a:off x="2099325" y="1884431"/>
                <a:ext cx="12455" cy="71833"/>
              </a:xfrm>
              <a:custGeom>
                <a:avLst/>
                <a:gdLst/>
                <a:ahLst/>
                <a:cxnLst/>
                <a:rect l="l" t="t" r="r" b="b"/>
                <a:pathLst>
                  <a:path w="357" h="2059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23" y="267"/>
                      <a:pt x="223" y="546"/>
                      <a:pt x="245" y="846"/>
                    </a:cubicBezTo>
                    <a:cubicBezTo>
                      <a:pt x="257" y="1057"/>
                      <a:pt x="234" y="1280"/>
                      <a:pt x="178" y="1480"/>
                    </a:cubicBezTo>
                    <a:cubicBezTo>
                      <a:pt x="168" y="1525"/>
                      <a:pt x="156" y="1557"/>
                      <a:pt x="145" y="1591"/>
                    </a:cubicBezTo>
                    <a:lnTo>
                      <a:pt x="145" y="1636"/>
                    </a:lnTo>
                    <a:cubicBezTo>
                      <a:pt x="145" y="1680"/>
                      <a:pt x="111" y="1725"/>
                      <a:pt x="89" y="1758"/>
                    </a:cubicBezTo>
                    <a:cubicBezTo>
                      <a:pt x="56" y="1836"/>
                      <a:pt x="34" y="1913"/>
                      <a:pt x="34" y="1992"/>
                    </a:cubicBezTo>
                    <a:lnTo>
                      <a:pt x="34" y="2058"/>
                    </a:lnTo>
                    <a:cubicBezTo>
                      <a:pt x="56" y="1980"/>
                      <a:pt x="89" y="1903"/>
                      <a:pt x="123" y="1824"/>
                    </a:cubicBezTo>
                    <a:cubicBezTo>
                      <a:pt x="168" y="1735"/>
                      <a:pt x="200" y="1624"/>
                      <a:pt x="234" y="1525"/>
                    </a:cubicBezTo>
                    <a:cubicBezTo>
                      <a:pt x="356" y="1102"/>
                      <a:pt x="356" y="668"/>
                      <a:pt x="190" y="245"/>
                    </a:cubicBezTo>
                    <a:cubicBezTo>
                      <a:pt x="123" y="156"/>
                      <a:pt x="67" y="67"/>
                      <a:pt x="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20" name="Google Shape;3820;p8"/>
              <p:cNvSpPr/>
              <p:nvPr/>
            </p:nvSpPr>
            <p:spPr>
              <a:xfrm>
                <a:off x="2323239" y="1733853"/>
                <a:ext cx="206046" cy="857988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24593" extrusionOk="0">
                    <a:moveTo>
                      <a:pt x="5739" y="1"/>
                    </a:moveTo>
                    <a:cubicBezTo>
                      <a:pt x="5305" y="335"/>
                      <a:pt x="4905" y="702"/>
                      <a:pt x="4504" y="1080"/>
                    </a:cubicBezTo>
                    <a:cubicBezTo>
                      <a:pt x="4115" y="1458"/>
                      <a:pt x="3737" y="1859"/>
                      <a:pt x="3392" y="2281"/>
                    </a:cubicBezTo>
                    <a:cubicBezTo>
                      <a:pt x="3048" y="2715"/>
                      <a:pt x="2725" y="3160"/>
                      <a:pt x="2447" y="3638"/>
                    </a:cubicBezTo>
                    <a:cubicBezTo>
                      <a:pt x="2391" y="3760"/>
                      <a:pt x="2324" y="3883"/>
                      <a:pt x="2258" y="4005"/>
                    </a:cubicBezTo>
                    <a:lnTo>
                      <a:pt x="2091" y="4395"/>
                    </a:lnTo>
                    <a:cubicBezTo>
                      <a:pt x="1991" y="4650"/>
                      <a:pt x="1902" y="4906"/>
                      <a:pt x="1813" y="5162"/>
                    </a:cubicBezTo>
                    <a:cubicBezTo>
                      <a:pt x="1468" y="6196"/>
                      <a:pt x="1201" y="7264"/>
                      <a:pt x="990" y="8332"/>
                    </a:cubicBezTo>
                    <a:cubicBezTo>
                      <a:pt x="767" y="9400"/>
                      <a:pt x="611" y="10478"/>
                      <a:pt x="467" y="11557"/>
                    </a:cubicBezTo>
                    <a:cubicBezTo>
                      <a:pt x="334" y="12636"/>
                      <a:pt x="233" y="13715"/>
                      <a:pt x="156" y="14805"/>
                    </a:cubicBezTo>
                    <a:cubicBezTo>
                      <a:pt x="78" y="15883"/>
                      <a:pt x="22" y="16973"/>
                      <a:pt x="0" y="18063"/>
                    </a:cubicBezTo>
                    <a:lnTo>
                      <a:pt x="0" y="18886"/>
                    </a:lnTo>
                    <a:lnTo>
                      <a:pt x="11" y="19699"/>
                    </a:lnTo>
                    <a:cubicBezTo>
                      <a:pt x="22" y="20243"/>
                      <a:pt x="45" y="20789"/>
                      <a:pt x="67" y="21333"/>
                    </a:cubicBezTo>
                    <a:cubicBezTo>
                      <a:pt x="111" y="22413"/>
                      <a:pt x="178" y="23503"/>
                      <a:pt x="267" y="24593"/>
                    </a:cubicBezTo>
                    <a:lnTo>
                      <a:pt x="789" y="24537"/>
                    </a:lnTo>
                    <a:cubicBezTo>
                      <a:pt x="690" y="23469"/>
                      <a:pt x="611" y="22390"/>
                      <a:pt x="556" y="21311"/>
                    </a:cubicBezTo>
                    <a:cubicBezTo>
                      <a:pt x="523" y="20767"/>
                      <a:pt x="500" y="20221"/>
                      <a:pt x="490" y="19687"/>
                    </a:cubicBezTo>
                    <a:lnTo>
                      <a:pt x="467" y="18876"/>
                    </a:lnTo>
                    <a:cubicBezTo>
                      <a:pt x="467" y="18609"/>
                      <a:pt x="456" y="18342"/>
                      <a:pt x="467" y="18063"/>
                    </a:cubicBezTo>
                    <a:cubicBezTo>
                      <a:pt x="467" y="16996"/>
                      <a:pt x="512" y="15906"/>
                      <a:pt x="579" y="14827"/>
                    </a:cubicBezTo>
                    <a:cubicBezTo>
                      <a:pt x="645" y="13748"/>
                      <a:pt x="734" y="12680"/>
                      <a:pt x="868" y="11602"/>
                    </a:cubicBezTo>
                    <a:cubicBezTo>
                      <a:pt x="990" y="10534"/>
                      <a:pt x="1135" y="9455"/>
                      <a:pt x="1346" y="8399"/>
                    </a:cubicBezTo>
                    <a:cubicBezTo>
                      <a:pt x="1546" y="7342"/>
                      <a:pt x="1790" y="6285"/>
                      <a:pt x="2113" y="5262"/>
                    </a:cubicBezTo>
                    <a:cubicBezTo>
                      <a:pt x="2202" y="5018"/>
                      <a:pt x="2291" y="4761"/>
                      <a:pt x="2380" y="4506"/>
                    </a:cubicBezTo>
                    <a:lnTo>
                      <a:pt x="2536" y="4138"/>
                    </a:lnTo>
                    <a:lnTo>
                      <a:pt x="2725" y="3794"/>
                    </a:lnTo>
                    <a:cubicBezTo>
                      <a:pt x="2981" y="3327"/>
                      <a:pt x="3292" y="2893"/>
                      <a:pt x="3626" y="2470"/>
                    </a:cubicBezTo>
                    <a:cubicBezTo>
                      <a:pt x="3960" y="2047"/>
                      <a:pt x="4326" y="1659"/>
                      <a:pt x="4704" y="1280"/>
                    </a:cubicBezTo>
                    <a:cubicBezTo>
                      <a:pt x="5083" y="902"/>
                      <a:pt x="5483" y="535"/>
                      <a:pt x="5906" y="201"/>
                    </a:cubicBezTo>
                    <a:lnTo>
                      <a:pt x="5739" y="1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21" name="Google Shape;3821;p8"/>
              <p:cNvSpPr/>
              <p:nvPr/>
            </p:nvSpPr>
            <p:spPr>
              <a:xfrm>
                <a:off x="2466805" y="1619245"/>
                <a:ext cx="157552" cy="165820"/>
              </a:xfrm>
              <a:custGeom>
                <a:avLst/>
                <a:gdLst/>
                <a:ahLst/>
                <a:cxnLst/>
                <a:rect l="l" t="t" r="r" b="b"/>
                <a:pathLst>
                  <a:path w="4516" h="4753" extrusionOk="0">
                    <a:moveTo>
                      <a:pt x="3747" y="0"/>
                    </a:moveTo>
                    <a:cubicBezTo>
                      <a:pt x="3669" y="0"/>
                      <a:pt x="3590" y="11"/>
                      <a:pt x="3515" y="28"/>
                    </a:cubicBezTo>
                    <a:cubicBezTo>
                      <a:pt x="3293" y="72"/>
                      <a:pt x="3081" y="161"/>
                      <a:pt x="2881" y="272"/>
                    </a:cubicBezTo>
                    <a:cubicBezTo>
                      <a:pt x="2447" y="495"/>
                      <a:pt x="2013" y="762"/>
                      <a:pt x="1602" y="1017"/>
                    </a:cubicBezTo>
                    <a:cubicBezTo>
                      <a:pt x="1224" y="1251"/>
                      <a:pt x="834" y="1496"/>
                      <a:pt x="579" y="1862"/>
                    </a:cubicBezTo>
                    <a:cubicBezTo>
                      <a:pt x="0" y="2675"/>
                      <a:pt x="78" y="3787"/>
                      <a:pt x="612" y="4588"/>
                    </a:cubicBezTo>
                    <a:lnTo>
                      <a:pt x="623" y="4598"/>
                    </a:lnTo>
                    <a:cubicBezTo>
                      <a:pt x="699" y="4717"/>
                      <a:pt x="847" y="4752"/>
                      <a:pt x="982" y="4752"/>
                    </a:cubicBezTo>
                    <a:cubicBezTo>
                      <a:pt x="1023" y="4752"/>
                      <a:pt x="1064" y="4749"/>
                      <a:pt x="1101" y="4743"/>
                    </a:cubicBezTo>
                    <a:cubicBezTo>
                      <a:pt x="1335" y="4710"/>
                      <a:pt x="1558" y="4654"/>
                      <a:pt x="1758" y="4543"/>
                    </a:cubicBezTo>
                    <a:cubicBezTo>
                      <a:pt x="2169" y="4343"/>
                      <a:pt x="2413" y="3943"/>
                      <a:pt x="2680" y="3587"/>
                    </a:cubicBezTo>
                    <a:cubicBezTo>
                      <a:pt x="2947" y="3219"/>
                      <a:pt x="3204" y="2841"/>
                      <a:pt x="3370" y="2408"/>
                    </a:cubicBezTo>
                    <a:cubicBezTo>
                      <a:pt x="3548" y="1985"/>
                      <a:pt x="3659" y="1562"/>
                      <a:pt x="3915" y="1173"/>
                    </a:cubicBezTo>
                    <a:cubicBezTo>
                      <a:pt x="4116" y="895"/>
                      <a:pt x="4516" y="394"/>
                      <a:pt x="4116" y="105"/>
                    </a:cubicBezTo>
                    <a:cubicBezTo>
                      <a:pt x="4005" y="29"/>
                      <a:pt x="3876" y="0"/>
                      <a:pt x="3747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22" name="Google Shape;3822;p8"/>
              <p:cNvSpPr/>
              <p:nvPr/>
            </p:nvSpPr>
            <p:spPr>
              <a:xfrm>
                <a:off x="2466805" y="1619245"/>
                <a:ext cx="145167" cy="163553"/>
              </a:xfrm>
              <a:custGeom>
                <a:avLst/>
                <a:gdLst/>
                <a:ahLst/>
                <a:cxnLst/>
                <a:rect l="l" t="t" r="r" b="b"/>
                <a:pathLst>
                  <a:path w="4161" h="4688" extrusionOk="0">
                    <a:moveTo>
                      <a:pt x="3747" y="0"/>
                    </a:moveTo>
                    <a:cubicBezTo>
                      <a:pt x="3669" y="0"/>
                      <a:pt x="3590" y="11"/>
                      <a:pt x="3515" y="28"/>
                    </a:cubicBezTo>
                    <a:cubicBezTo>
                      <a:pt x="3293" y="72"/>
                      <a:pt x="3081" y="161"/>
                      <a:pt x="2881" y="272"/>
                    </a:cubicBezTo>
                    <a:cubicBezTo>
                      <a:pt x="2447" y="495"/>
                      <a:pt x="2013" y="762"/>
                      <a:pt x="1602" y="1017"/>
                    </a:cubicBezTo>
                    <a:cubicBezTo>
                      <a:pt x="1224" y="1251"/>
                      <a:pt x="834" y="1496"/>
                      <a:pt x="579" y="1862"/>
                    </a:cubicBezTo>
                    <a:cubicBezTo>
                      <a:pt x="0" y="2675"/>
                      <a:pt x="78" y="3787"/>
                      <a:pt x="612" y="4588"/>
                    </a:cubicBezTo>
                    <a:lnTo>
                      <a:pt x="623" y="4598"/>
                    </a:lnTo>
                    <a:cubicBezTo>
                      <a:pt x="645" y="4643"/>
                      <a:pt x="678" y="4665"/>
                      <a:pt x="712" y="4687"/>
                    </a:cubicBezTo>
                    <a:cubicBezTo>
                      <a:pt x="1046" y="4643"/>
                      <a:pt x="1357" y="4454"/>
                      <a:pt x="1602" y="4210"/>
                    </a:cubicBezTo>
                    <a:cubicBezTo>
                      <a:pt x="1924" y="3887"/>
                      <a:pt x="2114" y="3431"/>
                      <a:pt x="2514" y="3186"/>
                    </a:cubicBezTo>
                    <a:cubicBezTo>
                      <a:pt x="2603" y="3120"/>
                      <a:pt x="2692" y="3075"/>
                      <a:pt x="2769" y="2997"/>
                    </a:cubicBezTo>
                    <a:cubicBezTo>
                      <a:pt x="2848" y="2919"/>
                      <a:pt x="2903" y="2819"/>
                      <a:pt x="2947" y="2719"/>
                    </a:cubicBezTo>
                    <a:cubicBezTo>
                      <a:pt x="3026" y="2519"/>
                      <a:pt x="3081" y="2307"/>
                      <a:pt x="3137" y="2085"/>
                    </a:cubicBezTo>
                    <a:cubicBezTo>
                      <a:pt x="3192" y="1874"/>
                      <a:pt x="3259" y="1662"/>
                      <a:pt x="3370" y="1474"/>
                    </a:cubicBezTo>
                    <a:cubicBezTo>
                      <a:pt x="3481" y="1273"/>
                      <a:pt x="3659" y="1118"/>
                      <a:pt x="3770" y="928"/>
                    </a:cubicBezTo>
                    <a:cubicBezTo>
                      <a:pt x="3837" y="806"/>
                      <a:pt x="3882" y="683"/>
                      <a:pt x="3926" y="561"/>
                    </a:cubicBezTo>
                    <a:cubicBezTo>
                      <a:pt x="3971" y="428"/>
                      <a:pt x="4049" y="327"/>
                      <a:pt x="4116" y="206"/>
                    </a:cubicBezTo>
                    <a:cubicBezTo>
                      <a:pt x="4126" y="183"/>
                      <a:pt x="4138" y="161"/>
                      <a:pt x="4160" y="139"/>
                    </a:cubicBezTo>
                    <a:cubicBezTo>
                      <a:pt x="4138" y="127"/>
                      <a:pt x="4126" y="117"/>
                      <a:pt x="4116" y="105"/>
                    </a:cubicBezTo>
                    <a:cubicBezTo>
                      <a:pt x="4005" y="29"/>
                      <a:pt x="3876" y="0"/>
                      <a:pt x="374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23" name="Google Shape;3823;p8"/>
              <p:cNvSpPr/>
              <p:nvPr/>
            </p:nvSpPr>
            <p:spPr>
              <a:xfrm>
                <a:off x="2469491" y="1613209"/>
                <a:ext cx="143632" cy="164634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4719" extrusionOk="0">
                    <a:moveTo>
                      <a:pt x="3983" y="0"/>
                    </a:moveTo>
                    <a:cubicBezTo>
                      <a:pt x="3849" y="11"/>
                      <a:pt x="3716" y="33"/>
                      <a:pt x="3582" y="45"/>
                    </a:cubicBezTo>
                    <a:cubicBezTo>
                      <a:pt x="3460" y="56"/>
                      <a:pt x="3337" y="67"/>
                      <a:pt x="3216" y="89"/>
                    </a:cubicBezTo>
                    <a:cubicBezTo>
                      <a:pt x="3104" y="100"/>
                      <a:pt x="2982" y="112"/>
                      <a:pt x="2870" y="156"/>
                    </a:cubicBezTo>
                    <a:cubicBezTo>
                      <a:pt x="2771" y="201"/>
                      <a:pt x="2692" y="256"/>
                      <a:pt x="2603" y="312"/>
                    </a:cubicBezTo>
                    <a:cubicBezTo>
                      <a:pt x="2492" y="379"/>
                      <a:pt x="2370" y="456"/>
                      <a:pt x="2259" y="523"/>
                    </a:cubicBezTo>
                    <a:cubicBezTo>
                      <a:pt x="2037" y="668"/>
                      <a:pt x="1814" y="801"/>
                      <a:pt x="1602" y="945"/>
                    </a:cubicBezTo>
                    <a:cubicBezTo>
                      <a:pt x="1380" y="1079"/>
                      <a:pt x="1169" y="1224"/>
                      <a:pt x="947" y="1357"/>
                    </a:cubicBezTo>
                    <a:cubicBezTo>
                      <a:pt x="769" y="1479"/>
                      <a:pt x="601" y="1613"/>
                      <a:pt x="468" y="1780"/>
                    </a:cubicBezTo>
                    <a:cubicBezTo>
                      <a:pt x="190" y="2124"/>
                      <a:pt x="57" y="2569"/>
                      <a:pt x="35" y="3003"/>
                    </a:cubicBezTo>
                    <a:cubicBezTo>
                      <a:pt x="1" y="3570"/>
                      <a:pt x="124" y="4126"/>
                      <a:pt x="257" y="4672"/>
                    </a:cubicBezTo>
                    <a:cubicBezTo>
                      <a:pt x="264" y="4705"/>
                      <a:pt x="299" y="4719"/>
                      <a:pt x="336" y="4719"/>
                    </a:cubicBezTo>
                    <a:cubicBezTo>
                      <a:pt x="360" y="4719"/>
                      <a:pt x="384" y="4713"/>
                      <a:pt x="401" y="4705"/>
                    </a:cubicBezTo>
                    <a:cubicBezTo>
                      <a:pt x="440" y="4711"/>
                      <a:pt x="479" y="4714"/>
                      <a:pt x="517" y="4714"/>
                    </a:cubicBezTo>
                    <a:cubicBezTo>
                      <a:pt x="678" y="4714"/>
                      <a:pt x="834" y="4659"/>
                      <a:pt x="969" y="4561"/>
                    </a:cubicBezTo>
                    <a:cubicBezTo>
                      <a:pt x="1169" y="4427"/>
                      <a:pt x="1313" y="4227"/>
                      <a:pt x="1469" y="4049"/>
                    </a:cubicBezTo>
                    <a:cubicBezTo>
                      <a:pt x="1636" y="3859"/>
                      <a:pt x="1814" y="3671"/>
                      <a:pt x="1981" y="3481"/>
                    </a:cubicBezTo>
                    <a:cubicBezTo>
                      <a:pt x="2114" y="3326"/>
                      <a:pt x="2247" y="3159"/>
                      <a:pt x="2336" y="2970"/>
                    </a:cubicBezTo>
                    <a:cubicBezTo>
                      <a:pt x="2425" y="2781"/>
                      <a:pt x="2448" y="2581"/>
                      <a:pt x="2481" y="2381"/>
                    </a:cubicBezTo>
                    <a:cubicBezTo>
                      <a:pt x="2492" y="2269"/>
                      <a:pt x="2504" y="2169"/>
                      <a:pt x="2548" y="2069"/>
                    </a:cubicBezTo>
                    <a:cubicBezTo>
                      <a:pt x="2593" y="1969"/>
                      <a:pt x="2670" y="1880"/>
                      <a:pt x="2737" y="1791"/>
                    </a:cubicBezTo>
                    <a:cubicBezTo>
                      <a:pt x="2804" y="1724"/>
                      <a:pt x="2860" y="1647"/>
                      <a:pt x="2915" y="1558"/>
                    </a:cubicBezTo>
                    <a:cubicBezTo>
                      <a:pt x="2971" y="1469"/>
                      <a:pt x="3004" y="1380"/>
                      <a:pt x="3060" y="1291"/>
                    </a:cubicBezTo>
                    <a:cubicBezTo>
                      <a:pt x="3115" y="1202"/>
                      <a:pt x="3182" y="1146"/>
                      <a:pt x="3271" y="1079"/>
                    </a:cubicBezTo>
                    <a:cubicBezTo>
                      <a:pt x="3349" y="1012"/>
                      <a:pt x="3382" y="935"/>
                      <a:pt x="3416" y="834"/>
                    </a:cubicBezTo>
                    <a:cubicBezTo>
                      <a:pt x="3438" y="745"/>
                      <a:pt x="3460" y="668"/>
                      <a:pt x="3527" y="601"/>
                    </a:cubicBezTo>
                    <a:cubicBezTo>
                      <a:pt x="3582" y="534"/>
                      <a:pt x="3671" y="478"/>
                      <a:pt x="3749" y="434"/>
                    </a:cubicBezTo>
                    <a:cubicBezTo>
                      <a:pt x="3827" y="389"/>
                      <a:pt x="3905" y="345"/>
                      <a:pt x="3972" y="290"/>
                    </a:cubicBezTo>
                    <a:cubicBezTo>
                      <a:pt x="4039" y="245"/>
                      <a:pt x="4116" y="189"/>
                      <a:pt x="4116" y="100"/>
                    </a:cubicBezTo>
                    <a:cubicBezTo>
                      <a:pt x="4116" y="23"/>
                      <a:pt x="4049" y="0"/>
                      <a:pt x="3983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24" name="Google Shape;3824;p8"/>
              <p:cNvSpPr/>
              <p:nvPr/>
            </p:nvSpPr>
            <p:spPr>
              <a:xfrm>
                <a:off x="2479574" y="1632991"/>
                <a:ext cx="85056" cy="135817"/>
              </a:xfrm>
              <a:custGeom>
                <a:avLst/>
                <a:gdLst/>
                <a:ahLst/>
                <a:cxnLst/>
                <a:rect l="l" t="t" r="r" b="b"/>
                <a:pathLst>
                  <a:path w="2438" h="3893" extrusionOk="0">
                    <a:moveTo>
                      <a:pt x="2437" y="0"/>
                    </a:moveTo>
                    <a:lnTo>
                      <a:pt x="2437" y="0"/>
                    </a:lnTo>
                    <a:cubicBezTo>
                      <a:pt x="2304" y="145"/>
                      <a:pt x="2170" y="289"/>
                      <a:pt x="2025" y="423"/>
                    </a:cubicBezTo>
                    <a:cubicBezTo>
                      <a:pt x="1881" y="546"/>
                      <a:pt x="1725" y="679"/>
                      <a:pt x="1580" y="801"/>
                    </a:cubicBezTo>
                    <a:cubicBezTo>
                      <a:pt x="1269" y="1057"/>
                      <a:pt x="980" y="1324"/>
                      <a:pt x="747" y="1658"/>
                    </a:cubicBezTo>
                    <a:cubicBezTo>
                      <a:pt x="524" y="1992"/>
                      <a:pt x="357" y="2358"/>
                      <a:pt x="235" y="2736"/>
                    </a:cubicBezTo>
                    <a:cubicBezTo>
                      <a:pt x="179" y="2926"/>
                      <a:pt x="134" y="3114"/>
                      <a:pt x="90" y="3304"/>
                    </a:cubicBezTo>
                    <a:lnTo>
                      <a:pt x="23" y="3604"/>
                    </a:lnTo>
                    <a:cubicBezTo>
                      <a:pt x="13" y="3693"/>
                      <a:pt x="1" y="3804"/>
                      <a:pt x="57" y="3893"/>
                    </a:cubicBezTo>
                    <a:cubicBezTo>
                      <a:pt x="13" y="3793"/>
                      <a:pt x="35" y="3704"/>
                      <a:pt x="57" y="3604"/>
                    </a:cubicBezTo>
                    <a:lnTo>
                      <a:pt x="146" y="3326"/>
                    </a:lnTo>
                    <a:cubicBezTo>
                      <a:pt x="201" y="3137"/>
                      <a:pt x="257" y="2948"/>
                      <a:pt x="335" y="2770"/>
                    </a:cubicBezTo>
                    <a:cubicBezTo>
                      <a:pt x="468" y="2403"/>
                      <a:pt x="635" y="2047"/>
                      <a:pt x="846" y="1725"/>
                    </a:cubicBezTo>
                    <a:cubicBezTo>
                      <a:pt x="1069" y="1413"/>
                      <a:pt x="1358" y="1146"/>
                      <a:pt x="1636" y="879"/>
                    </a:cubicBezTo>
                    <a:cubicBezTo>
                      <a:pt x="1781" y="734"/>
                      <a:pt x="1926" y="601"/>
                      <a:pt x="2070" y="467"/>
                    </a:cubicBezTo>
                    <a:cubicBezTo>
                      <a:pt x="2203" y="323"/>
                      <a:pt x="2337" y="167"/>
                      <a:pt x="243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25" name="Google Shape;3825;p8"/>
              <p:cNvSpPr/>
              <p:nvPr/>
            </p:nvSpPr>
            <p:spPr>
              <a:xfrm>
                <a:off x="2489308" y="1670636"/>
                <a:ext cx="60146" cy="100930"/>
              </a:xfrm>
              <a:custGeom>
                <a:avLst/>
                <a:gdLst/>
                <a:ahLst/>
                <a:cxnLst/>
                <a:rect l="l" t="t" r="r" b="b"/>
                <a:pathLst>
                  <a:path w="1724" h="2893" extrusionOk="0">
                    <a:moveTo>
                      <a:pt x="1724" y="1"/>
                    </a:moveTo>
                    <a:lnTo>
                      <a:pt x="1724" y="1"/>
                    </a:lnTo>
                    <a:cubicBezTo>
                      <a:pt x="1624" y="112"/>
                      <a:pt x="1524" y="211"/>
                      <a:pt x="1435" y="323"/>
                    </a:cubicBezTo>
                    <a:lnTo>
                      <a:pt x="1146" y="646"/>
                    </a:lnTo>
                    <a:cubicBezTo>
                      <a:pt x="957" y="856"/>
                      <a:pt x="779" y="1068"/>
                      <a:pt x="601" y="1301"/>
                    </a:cubicBezTo>
                    <a:cubicBezTo>
                      <a:pt x="423" y="1524"/>
                      <a:pt x="256" y="1768"/>
                      <a:pt x="156" y="2047"/>
                    </a:cubicBezTo>
                    <a:cubicBezTo>
                      <a:pt x="56" y="2325"/>
                      <a:pt x="11" y="2603"/>
                      <a:pt x="0" y="2892"/>
                    </a:cubicBezTo>
                    <a:cubicBezTo>
                      <a:pt x="67" y="2614"/>
                      <a:pt x="134" y="2336"/>
                      <a:pt x="245" y="2080"/>
                    </a:cubicBezTo>
                    <a:cubicBezTo>
                      <a:pt x="367" y="1825"/>
                      <a:pt x="523" y="1602"/>
                      <a:pt x="701" y="1380"/>
                    </a:cubicBezTo>
                    <a:cubicBezTo>
                      <a:pt x="868" y="1157"/>
                      <a:pt x="1057" y="935"/>
                      <a:pt x="1224" y="701"/>
                    </a:cubicBezTo>
                    <a:lnTo>
                      <a:pt x="1479" y="356"/>
                    </a:lnTo>
                    <a:cubicBezTo>
                      <a:pt x="1558" y="245"/>
                      <a:pt x="1647" y="122"/>
                      <a:pt x="1724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26" name="Google Shape;3826;p8"/>
              <p:cNvSpPr/>
              <p:nvPr/>
            </p:nvSpPr>
            <p:spPr>
              <a:xfrm>
                <a:off x="2497856" y="1697395"/>
                <a:ext cx="46575" cy="72601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2081" extrusionOk="0">
                    <a:moveTo>
                      <a:pt x="1335" y="0"/>
                    </a:moveTo>
                    <a:lnTo>
                      <a:pt x="1335" y="0"/>
                    </a:lnTo>
                    <a:cubicBezTo>
                      <a:pt x="1234" y="190"/>
                      <a:pt x="1157" y="390"/>
                      <a:pt x="1079" y="590"/>
                    </a:cubicBezTo>
                    <a:cubicBezTo>
                      <a:pt x="1001" y="779"/>
                      <a:pt x="934" y="979"/>
                      <a:pt x="812" y="1147"/>
                    </a:cubicBezTo>
                    <a:cubicBezTo>
                      <a:pt x="700" y="1302"/>
                      <a:pt x="522" y="1424"/>
                      <a:pt x="356" y="1558"/>
                    </a:cubicBezTo>
                    <a:cubicBezTo>
                      <a:pt x="200" y="1691"/>
                      <a:pt x="33" y="1869"/>
                      <a:pt x="0" y="2081"/>
                    </a:cubicBezTo>
                    <a:cubicBezTo>
                      <a:pt x="78" y="1881"/>
                      <a:pt x="256" y="1758"/>
                      <a:pt x="423" y="1636"/>
                    </a:cubicBezTo>
                    <a:cubicBezTo>
                      <a:pt x="589" y="1525"/>
                      <a:pt x="789" y="1402"/>
                      <a:pt x="923" y="1213"/>
                    </a:cubicBezTo>
                    <a:cubicBezTo>
                      <a:pt x="1046" y="1035"/>
                      <a:pt x="1112" y="824"/>
                      <a:pt x="1168" y="623"/>
                    </a:cubicBezTo>
                    <a:cubicBezTo>
                      <a:pt x="1234" y="412"/>
                      <a:pt x="1290" y="212"/>
                      <a:pt x="1335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27" name="Google Shape;3827;p8"/>
              <p:cNvSpPr/>
              <p:nvPr/>
            </p:nvSpPr>
            <p:spPr>
              <a:xfrm>
                <a:off x="2472597" y="1637631"/>
                <a:ext cx="73403" cy="111431"/>
              </a:xfrm>
              <a:custGeom>
                <a:avLst/>
                <a:gdLst/>
                <a:ahLst/>
                <a:cxnLst/>
                <a:rect l="l" t="t" r="r" b="b"/>
                <a:pathLst>
                  <a:path w="2104" h="3194" extrusionOk="0">
                    <a:moveTo>
                      <a:pt x="2103" y="1"/>
                    </a:moveTo>
                    <a:lnTo>
                      <a:pt x="2103" y="1"/>
                    </a:lnTo>
                    <a:cubicBezTo>
                      <a:pt x="1970" y="112"/>
                      <a:pt x="1869" y="235"/>
                      <a:pt x="1770" y="368"/>
                    </a:cubicBezTo>
                    <a:cubicBezTo>
                      <a:pt x="1669" y="502"/>
                      <a:pt x="1592" y="646"/>
                      <a:pt x="1491" y="769"/>
                    </a:cubicBezTo>
                    <a:cubicBezTo>
                      <a:pt x="1291" y="1024"/>
                      <a:pt x="1002" y="1180"/>
                      <a:pt x="746" y="1414"/>
                    </a:cubicBezTo>
                    <a:cubicBezTo>
                      <a:pt x="624" y="1525"/>
                      <a:pt x="524" y="1669"/>
                      <a:pt x="435" y="1802"/>
                    </a:cubicBezTo>
                    <a:cubicBezTo>
                      <a:pt x="346" y="1936"/>
                      <a:pt x="245" y="2069"/>
                      <a:pt x="168" y="2225"/>
                    </a:cubicBezTo>
                    <a:cubicBezTo>
                      <a:pt x="90" y="2370"/>
                      <a:pt x="35" y="2537"/>
                      <a:pt x="23" y="2704"/>
                    </a:cubicBezTo>
                    <a:cubicBezTo>
                      <a:pt x="1" y="2870"/>
                      <a:pt x="12" y="3026"/>
                      <a:pt x="12" y="3193"/>
                    </a:cubicBezTo>
                    <a:cubicBezTo>
                      <a:pt x="35" y="3037"/>
                      <a:pt x="35" y="2870"/>
                      <a:pt x="68" y="2704"/>
                    </a:cubicBezTo>
                    <a:cubicBezTo>
                      <a:pt x="90" y="2548"/>
                      <a:pt x="157" y="2403"/>
                      <a:pt x="235" y="2259"/>
                    </a:cubicBezTo>
                    <a:cubicBezTo>
                      <a:pt x="324" y="2125"/>
                      <a:pt x="413" y="1992"/>
                      <a:pt x="512" y="1859"/>
                    </a:cubicBezTo>
                    <a:cubicBezTo>
                      <a:pt x="601" y="1725"/>
                      <a:pt x="702" y="1592"/>
                      <a:pt x="824" y="1480"/>
                    </a:cubicBezTo>
                    <a:cubicBezTo>
                      <a:pt x="1046" y="1258"/>
                      <a:pt x="1347" y="1102"/>
                      <a:pt x="1547" y="824"/>
                    </a:cubicBezTo>
                    <a:cubicBezTo>
                      <a:pt x="1647" y="680"/>
                      <a:pt x="1725" y="535"/>
                      <a:pt x="1803" y="401"/>
                    </a:cubicBezTo>
                    <a:cubicBezTo>
                      <a:pt x="1892" y="257"/>
                      <a:pt x="1992" y="123"/>
                      <a:pt x="210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28" name="Google Shape;3828;p8"/>
              <p:cNvSpPr/>
              <p:nvPr/>
            </p:nvSpPr>
            <p:spPr>
              <a:xfrm>
                <a:off x="2490843" y="1704024"/>
                <a:ext cx="38865" cy="71415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2047" extrusionOk="0">
                    <a:moveTo>
                      <a:pt x="1113" y="0"/>
                    </a:moveTo>
                    <a:lnTo>
                      <a:pt x="1113" y="0"/>
                    </a:lnTo>
                    <a:cubicBezTo>
                      <a:pt x="1035" y="178"/>
                      <a:pt x="957" y="367"/>
                      <a:pt x="846" y="522"/>
                    </a:cubicBezTo>
                    <a:cubicBezTo>
                      <a:pt x="746" y="690"/>
                      <a:pt x="590" y="801"/>
                      <a:pt x="446" y="934"/>
                    </a:cubicBezTo>
                    <a:cubicBezTo>
                      <a:pt x="290" y="1078"/>
                      <a:pt x="190" y="1268"/>
                      <a:pt x="123" y="1457"/>
                    </a:cubicBezTo>
                    <a:cubicBezTo>
                      <a:pt x="56" y="1657"/>
                      <a:pt x="23" y="1846"/>
                      <a:pt x="1" y="2046"/>
                    </a:cubicBezTo>
                    <a:cubicBezTo>
                      <a:pt x="68" y="1857"/>
                      <a:pt x="123" y="1668"/>
                      <a:pt x="190" y="1490"/>
                    </a:cubicBezTo>
                    <a:cubicBezTo>
                      <a:pt x="268" y="1312"/>
                      <a:pt x="368" y="1145"/>
                      <a:pt x="513" y="1012"/>
                    </a:cubicBezTo>
                    <a:cubicBezTo>
                      <a:pt x="579" y="945"/>
                      <a:pt x="657" y="878"/>
                      <a:pt x="735" y="811"/>
                    </a:cubicBezTo>
                    <a:cubicBezTo>
                      <a:pt x="802" y="734"/>
                      <a:pt x="869" y="656"/>
                      <a:pt x="913" y="567"/>
                    </a:cubicBezTo>
                    <a:cubicBezTo>
                      <a:pt x="1013" y="389"/>
                      <a:pt x="1079" y="189"/>
                      <a:pt x="111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29" name="Google Shape;3829;p8"/>
              <p:cNvSpPr/>
              <p:nvPr/>
            </p:nvSpPr>
            <p:spPr>
              <a:xfrm>
                <a:off x="2473399" y="1687870"/>
                <a:ext cx="153296" cy="104069"/>
              </a:xfrm>
              <a:custGeom>
                <a:avLst/>
                <a:gdLst/>
                <a:ahLst/>
                <a:cxnLst/>
                <a:rect l="l" t="t" r="r" b="b"/>
                <a:pathLst>
                  <a:path w="4394" h="2983" extrusionOk="0">
                    <a:moveTo>
                      <a:pt x="3832" y="0"/>
                    </a:moveTo>
                    <a:cubicBezTo>
                      <a:pt x="3789" y="0"/>
                      <a:pt x="3700" y="21"/>
                      <a:pt x="3459" y="85"/>
                    </a:cubicBezTo>
                    <a:cubicBezTo>
                      <a:pt x="2914" y="241"/>
                      <a:pt x="2681" y="374"/>
                      <a:pt x="2325" y="741"/>
                    </a:cubicBezTo>
                    <a:cubicBezTo>
                      <a:pt x="1958" y="1097"/>
                      <a:pt x="1947" y="1430"/>
                      <a:pt x="1535" y="1853"/>
                    </a:cubicBezTo>
                    <a:cubicBezTo>
                      <a:pt x="1134" y="2265"/>
                      <a:pt x="1102" y="2342"/>
                      <a:pt x="924" y="2342"/>
                    </a:cubicBezTo>
                    <a:cubicBezTo>
                      <a:pt x="919" y="2342"/>
                      <a:pt x="915" y="2343"/>
                      <a:pt x="910" y="2343"/>
                    </a:cubicBezTo>
                    <a:cubicBezTo>
                      <a:pt x="774" y="2343"/>
                      <a:pt x="650" y="2217"/>
                      <a:pt x="506" y="2217"/>
                    </a:cubicBezTo>
                    <a:cubicBezTo>
                      <a:pt x="455" y="2217"/>
                      <a:pt x="402" y="2233"/>
                      <a:pt x="345" y="2275"/>
                    </a:cubicBezTo>
                    <a:cubicBezTo>
                      <a:pt x="111" y="2431"/>
                      <a:pt x="0" y="2643"/>
                      <a:pt x="56" y="2799"/>
                    </a:cubicBezTo>
                    <a:cubicBezTo>
                      <a:pt x="111" y="2910"/>
                      <a:pt x="489" y="2865"/>
                      <a:pt x="801" y="2921"/>
                    </a:cubicBezTo>
                    <a:cubicBezTo>
                      <a:pt x="981" y="2952"/>
                      <a:pt x="1162" y="2983"/>
                      <a:pt x="1326" y="2983"/>
                    </a:cubicBezTo>
                    <a:cubicBezTo>
                      <a:pt x="1456" y="2983"/>
                      <a:pt x="1577" y="2964"/>
                      <a:pt x="1680" y="2910"/>
                    </a:cubicBezTo>
                    <a:cubicBezTo>
                      <a:pt x="1925" y="2776"/>
                      <a:pt x="2392" y="2576"/>
                      <a:pt x="2770" y="2009"/>
                    </a:cubicBezTo>
                    <a:cubicBezTo>
                      <a:pt x="3148" y="1442"/>
                      <a:pt x="3136" y="1086"/>
                      <a:pt x="3615" y="629"/>
                    </a:cubicBezTo>
                    <a:cubicBezTo>
                      <a:pt x="4093" y="185"/>
                      <a:pt x="4394" y="207"/>
                      <a:pt x="4371" y="85"/>
                    </a:cubicBezTo>
                    <a:cubicBezTo>
                      <a:pt x="4364" y="46"/>
                      <a:pt x="4342" y="34"/>
                      <a:pt x="4307" y="34"/>
                    </a:cubicBezTo>
                    <a:cubicBezTo>
                      <a:pt x="4258" y="34"/>
                      <a:pt x="4182" y="58"/>
                      <a:pt x="4083" y="58"/>
                    </a:cubicBezTo>
                    <a:cubicBezTo>
                      <a:pt x="4055" y="58"/>
                      <a:pt x="4025" y="56"/>
                      <a:pt x="3993" y="51"/>
                    </a:cubicBezTo>
                    <a:cubicBezTo>
                      <a:pt x="3869" y="33"/>
                      <a:pt x="3887" y="0"/>
                      <a:pt x="3832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30" name="Google Shape;3830;p8"/>
              <p:cNvSpPr/>
              <p:nvPr/>
            </p:nvSpPr>
            <p:spPr>
              <a:xfrm>
                <a:off x="2473399" y="1691952"/>
                <a:ext cx="116838" cy="99778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0" extrusionOk="0">
                    <a:moveTo>
                      <a:pt x="3348" y="1"/>
                    </a:moveTo>
                    <a:lnTo>
                      <a:pt x="3348" y="1"/>
                    </a:lnTo>
                    <a:cubicBezTo>
                      <a:pt x="2881" y="146"/>
                      <a:pt x="2659" y="279"/>
                      <a:pt x="2325" y="624"/>
                    </a:cubicBezTo>
                    <a:cubicBezTo>
                      <a:pt x="1958" y="980"/>
                      <a:pt x="1947" y="1313"/>
                      <a:pt x="1535" y="1736"/>
                    </a:cubicBezTo>
                    <a:cubicBezTo>
                      <a:pt x="1134" y="2148"/>
                      <a:pt x="1102" y="2225"/>
                      <a:pt x="924" y="2225"/>
                    </a:cubicBezTo>
                    <a:cubicBezTo>
                      <a:pt x="919" y="2225"/>
                      <a:pt x="915" y="2226"/>
                      <a:pt x="910" y="2226"/>
                    </a:cubicBezTo>
                    <a:cubicBezTo>
                      <a:pt x="774" y="2226"/>
                      <a:pt x="650" y="2100"/>
                      <a:pt x="506" y="2100"/>
                    </a:cubicBezTo>
                    <a:cubicBezTo>
                      <a:pt x="455" y="2100"/>
                      <a:pt x="402" y="2116"/>
                      <a:pt x="345" y="2158"/>
                    </a:cubicBezTo>
                    <a:cubicBezTo>
                      <a:pt x="111" y="2314"/>
                      <a:pt x="0" y="2526"/>
                      <a:pt x="56" y="2682"/>
                    </a:cubicBezTo>
                    <a:cubicBezTo>
                      <a:pt x="111" y="2793"/>
                      <a:pt x="489" y="2748"/>
                      <a:pt x="801" y="2804"/>
                    </a:cubicBezTo>
                    <a:cubicBezTo>
                      <a:pt x="934" y="2826"/>
                      <a:pt x="1057" y="2848"/>
                      <a:pt x="1179" y="2860"/>
                    </a:cubicBezTo>
                    <a:cubicBezTo>
                      <a:pt x="1357" y="2726"/>
                      <a:pt x="1502" y="2559"/>
                      <a:pt x="1624" y="2392"/>
                    </a:cubicBezTo>
                    <a:cubicBezTo>
                      <a:pt x="1735" y="2225"/>
                      <a:pt x="1836" y="2047"/>
                      <a:pt x="1991" y="1914"/>
                    </a:cubicBezTo>
                    <a:cubicBezTo>
                      <a:pt x="2135" y="1780"/>
                      <a:pt x="2313" y="1703"/>
                      <a:pt x="2458" y="1569"/>
                    </a:cubicBezTo>
                    <a:cubicBezTo>
                      <a:pt x="2748" y="1313"/>
                      <a:pt x="2892" y="924"/>
                      <a:pt x="3070" y="591"/>
                    </a:cubicBezTo>
                    <a:cubicBezTo>
                      <a:pt x="3159" y="401"/>
                      <a:pt x="3259" y="201"/>
                      <a:pt x="334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31" name="Google Shape;3831;p8"/>
              <p:cNvSpPr/>
              <p:nvPr/>
            </p:nvSpPr>
            <p:spPr>
              <a:xfrm>
                <a:off x="2482191" y="1693522"/>
                <a:ext cx="103755" cy="86591"/>
              </a:xfrm>
              <a:custGeom>
                <a:avLst/>
                <a:gdLst/>
                <a:ahLst/>
                <a:cxnLst/>
                <a:rect l="l" t="t" r="r" b="b"/>
                <a:pathLst>
                  <a:path w="2974" h="2482" extrusionOk="0">
                    <a:moveTo>
                      <a:pt x="2973" y="0"/>
                    </a:moveTo>
                    <a:cubicBezTo>
                      <a:pt x="2884" y="23"/>
                      <a:pt x="2807" y="56"/>
                      <a:pt x="2740" y="89"/>
                    </a:cubicBezTo>
                    <a:lnTo>
                      <a:pt x="2640" y="156"/>
                    </a:lnTo>
                    <a:cubicBezTo>
                      <a:pt x="2540" y="245"/>
                      <a:pt x="2429" y="334"/>
                      <a:pt x="2362" y="445"/>
                    </a:cubicBezTo>
                    <a:cubicBezTo>
                      <a:pt x="2284" y="568"/>
                      <a:pt x="2239" y="712"/>
                      <a:pt x="2173" y="835"/>
                    </a:cubicBezTo>
                    <a:cubicBezTo>
                      <a:pt x="2029" y="1102"/>
                      <a:pt x="1806" y="1302"/>
                      <a:pt x="1639" y="1557"/>
                    </a:cubicBezTo>
                    <a:cubicBezTo>
                      <a:pt x="1472" y="1824"/>
                      <a:pt x="1327" y="2091"/>
                      <a:pt x="1050" y="2259"/>
                    </a:cubicBezTo>
                    <a:cubicBezTo>
                      <a:pt x="878" y="2367"/>
                      <a:pt x="684" y="2424"/>
                      <a:pt x="489" y="2424"/>
                    </a:cubicBezTo>
                    <a:cubicBezTo>
                      <a:pt x="344" y="2424"/>
                      <a:pt x="198" y="2392"/>
                      <a:pt x="59" y="2325"/>
                    </a:cubicBezTo>
                    <a:cubicBezTo>
                      <a:pt x="54" y="2320"/>
                      <a:pt x="48" y="2318"/>
                      <a:pt x="41" y="2318"/>
                    </a:cubicBezTo>
                    <a:cubicBezTo>
                      <a:pt x="21" y="2318"/>
                      <a:pt x="1" y="2341"/>
                      <a:pt x="27" y="2358"/>
                    </a:cubicBezTo>
                    <a:cubicBezTo>
                      <a:pt x="178" y="2444"/>
                      <a:pt x="336" y="2481"/>
                      <a:pt x="492" y="2481"/>
                    </a:cubicBezTo>
                    <a:cubicBezTo>
                      <a:pt x="885" y="2481"/>
                      <a:pt x="1266" y="2240"/>
                      <a:pt x="1505" y="1913"/>
                    </a:cubicBezTo>
                    <a:cubicBezTo>
                      <a:pt x="1594" y="1791"/>
                      <a:pt x="1673" y="1646"/>
                      <a:pt x="1762" y="1513"/>
                    </a:cubicBezTo>
                    <a:cubicBezTo>
                      <a:pt x="1851" y="1379"/>
                      <a:pt x="1962" y="1258"/>
                      <a:pt x="2061" y="1135"/>
                    </a:cubicBezTo>
                    <a:cubicBezTo>
                      <a:pt x="2150" y="1013"/>
                      <a:pt x="2239" y="890"/>
                      <a:pt x="2306" y="757"/>
                    </a:cubicBezTo>
                    <a:cubicBezTo>
                      <a:pt x="2373" y="601"/>
                      <a:pt x="2429" y="467"/>
                      <a:pt x="2540" y="346"/>
                    </a:cubicBezTo>
                    <a:cubicBezTo>
                      <a:pt x="2674" y="212"/>
                      <a:pt x="2818" y="101"/>
                      <a:pt x="297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32" name="Google Shape;3832;p8"/>
              <p:cNvSpPr/>
              <p:nvPr/>
            </p:nvSpPr>
            <p:spPr>
              <a:xfrm>
                <a:off x="2523045" y="1689266"/>
                <a:ext cx="98592" cy="102465"/>
              </a:xfrm>
              <a:custGeom>
                <a:avLst/>
                <a:gdLst/>
                <a:ahLst/>
                <a:cxnLst/>
                <a:rect l="l" t="t" r="r" b="b"/>
                <a:pathLst>
                  <a:path w="2826" h="2937" extrusionOk="0">
                    <a:moveTo>
                      <a:pt x="2826" y="0"/>
                    </a:moveTo>
                    <a:lnTo>
                      <a:pt x="2826" y="0"/>
                    </a:lnTo>
                    <a:cubicBezTo>
                      <a:pt x="2781" y="11"/>
                      <a:pt x="2737" y="11"/>
                      <a:pt x="2682" y="11"/>
                    </a:cubicBezTo>
                    <a:cubicBezTo>
                      <a:pt x="2459" y="178"/>
                      <a:pt x="2247" y="356"/>
                      <a:pt x="2047" y="545"/>
                    </a:cubicBezTo>
                    <a:cubicBezTo>
                      <a:pt x="1903" y="668"/>
                      <a:pt x="1770" y="790"/>
                      <a:pt x="1636" y="912"/>
                    </a:cubicBezTo>
                    <a:cubicBezTo>
                      <a:pt x="1525" y="1024"/>
                      <a:pt x="1402" y="1135"/>
                      <a:pt x="1302" y="1257"/>
                    </a:cubicBezTo>
                    <a:cubicBezTo>
                      <a:pt x="1202" y="1402"/>
                      <a:pt x="1147" y="1557"/>
                      <a:pt x="1080" y="1713"/>
                    </a:cubicBezTo>
                    <a:cubicBezTo>
                      <a:pt x="1024" y="1869"/>
                      <a:pt x="946" y="2002"/>
                      <a:pt x="858" y="2136"/>
                    </a:cubicBezTo>
                    <a:cubicBezTo>
                      <a:pt x="690" y="2403"/>
                      <a:pt x="468" y="2636"/>
                      <a:pt x="201" y="2814"/>
                    </a:cubicBezTo>
                    <a:cubicBezTo>
                      <a:pt x="134" y="2858"/>
                      <a:pt x="67" y="2903"/>
                      <a:pt x="1" y="2937"/>
                    </a:cubicBezTo>
                    <a:cubicBezTo>
                      <a:pt x="90" y="2925"/>
                      <a:pt x="168" y="2914"/>
                      <a:pt x="245" y="2870"/>
                    </a:cubicBezTo>
                    <a:cubicBezTo>
                      <a:pt x="468" y="2714"/>
                      <a:pt x="680" y="2525"/>
                      <a:pt x="846" y="2292"/>
                    </a:cubicBezTo>
                    <a:cubicBezTo>
                      <a:pt x="935" y="2180"/>
                      <a:pt x="1013" y="2058"/>
                      <a:pt x="1080" y="1924"/>
                    </a:cubicBezTo>
                    <a:cubicBezTo>
                      <a:pt x="1157" y="1780"/>
                      <a:pt x="1213" y="1613"/>
                      <a:pt x="1280" y="1469"/>
                    </a:cubicBezTo>
                    <a:cubicBezTo>
                      <a:pt x="1436" y="1157"/>
                      <a:pt x="1725" y="935"/>
                      <a:pt x="1980" y="701"/>
                    </a:cubicBezTo>
                    <a:cubicBezTo>
                      <a:pt x="2259" y="456"/>
                      <a:pt x="2526" y="211"/>
                      <a:pt x="282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33" name="Google Shape;3833;p8"/>
              <p:cNvSpPr/>
              <p:nvPr/>
            </p:nvSpPr>
            <p:spPr>
              <a:xfrm>
                <a:off x="2515684" y="1743587"/>
                <a:ext cx="18665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90" extrusionOk="0">
                    <a:moveTo>
                      <a:pt x="535" y="0"/>
                    </a:moveTo>
                    <a:lnTo>
                      <a:pt x="535" y="0"/>
                    </a:lnTo>
                    <a:cubicBezTo>
                      <a:pt x="479" y="78"/>
                      <a:pt x="412" y="167"/>
                      <a:pt x="323" y="256"/>
                    </a:cubicBezTo>
                    <a:cubicBezTo>
                      <a:pt x="179" y="412"/>
                      <a:pt x="78" y="523"/>
                      <a:pt x="1" y="590"/>
                    </a:cubicBezTo>
                    <a:cubicBezTo>
                      <a:pt x="112" y="534"/>
                      <a:pt x="212" y="445"/>
                      <a:pt x="301" y="356"/>
                    </a:cubicBezTo>
                    <a:cubicBezTo>
                      <a:pt x="379" y="267"/>
                      <a:pt x="446" y="167"/>
                      <a:pt x="501" y="56"/>
                    </a:cubicBezTo>
                    <a:cubicBezTo>
                      <a:pt x="512" y="45"/>
                      <a:pt x="523" y="23"/>
                      <a:pt x="53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34" name="Google Shape;3834;p8"/>
              <p:cNvSpPr/>
              <p:nvPr/>
            </p:nvSpPr>
            <p:spPr>
              <a:xfrm>
                <a:off x="2474934" y="1687940"/>
                <a:ext cx="132747" cy="100685"/>
              </a:xfrm>
              <a:custGeom>
                <a:avLst/>
                <a:gdLst/>
                <a:ahLst/>
                <a:cxnLst/>
                <a:rect l="l" t="t" r="r" b="b"/>
                <a:pathLst>
                  <a:path w="3805" h="2886" extrusionOk="0">
                    <a:moveTo>
                      <a:pt x="3781" y="0"/>
                    </a:moveTo>
                    <a:cubicBezTo>
                      <a:pt x="3755" y="0"/>
                      <a:pt x="3714" y="10"/>
                      <a:pt x="3649" y="27"/>
                    </a:cubicBezTo>
                    <a:cubicBezTo>
                      <a:pt x="3482" y="138"/>
                      <a:pt x="3315" y="239"/>
                      <a:pt x="3137" y="338"/>
                    </a:cubicBezTo>
                    <a:cubicBezTo>
                      <a:pt x="2993" y="417"/>
                      <a:pt x="2870" y="494"/>
                      <a:pt x="2793" y="639"/>
                    </a:cubicBezTo>
                    <a:cubicBezTo>
                      <a:pt x="2704" y="795"/>
                      <a:pt x="2637" y="950"/>
                      <a:pt x="2548" y="1106"/>
                    </a:cubicBezTo>
                    <a:lnTo>
                      <a:pt x="1914" y="2073"/>
                    </a:lnTo>
                    <a:cubicBezTo>
                      <a:pt x="1814" y="2229"/>
                      <a:pt x="1703" y="2385"/>
                      <a:pt x="1591" y="2540"/>
                    </a:cubicBezTo>
                    <a:cubicBezTo>
                      <a:pt x="1547" y="2607"/>
                      <a:pt x="1491" y="2674"/>
                      <a:pt x="1436" y="2741"/>
                    </a:cubicBezTo>
                    <a:cubicBezTo>
                      <a:pt x="1347" y="2819"/>
                      <a:pt x="1236" y="2841"/>
                      <a:pt x="1113" y="2852"/>
                    </a:cubicBezTo>
                    <a:cubicBezTo>
                      <a:pt x="1056" y="2855"/>
                      <a:pt x="998" y="2856"/>
                      <a:pt x="940" y="2856"/>
                    </a:cubicBezTo>
                    <a:cubicBezTo>
                      <a:pt x="783" y="2856"/>
                      <a:pt x="622" y="2846"/>
                      <a:pt x="468" y="2830"/>
                    </a:cubicBezTo>
                    <a:cubicBezTo>
                      <a:pt x="312" y="2807"/>
                      <a:pt x="156" y="2752"/>
                      <a:pt x="1" y="2741"/>
                    </a:cubicBezTo>
                    <a:lnTo>
                      <a:pt x="1" y="2741"/>
                    </a:lnTo>
                    <a:cubicBezTo>
                      <a:pt x="1" y="2752"/>
                      <a:pt x="12" y="2763"/>
                      <a:pt x="12" y="2785"/>
                    </a:cubicBezTo>
                    <a:cubicBezTo>
                      <a:pt x="146" y="2807"/>
                      <a:pt x="279" y="2841"/>
                      <a:pt x="423" y="2863"/>
                    </a:cubicBezTo>
                    <a:cubicBezTo>
                      <a:pt x="613" y="2886"/>
                      <a:pt x="801" y="2886"/>
                      <a:pt x="991" y="2886"/>
                    </a:cubicBezTo>
                    <a:cubicBezTo>
                      <a:pt x="1157" y="2886"/>
                      <a:pt x="1325" y="2886"/>
                      <a:pt x="1446" y="2774"/>
                    </a:cubicBezTo>
                    <a:cubicBezTo>
                      <a:pt x="1580" y="2674"/>
                      <a:pt x="1680" y="2518"/>
                      <a:pt x="1780" y="2385"/>
                    </a:cubicBezTo>
                    <a:cubicBezTo>
                      <a:pt x="2014" y="2063"/>
                      <a:pt x="2225" y="1729"/>
                      <a:pt x="2447" y="1395"/>
                    </a:cubicBezTo>
                    <a:cubicBezTo>
                      <a:pt x="2548" y="1228"/>
                      <a:pt x="2659" y="1062"/>
                      <a:pt x="2748" y="894"/>
                    </a:cubicBezTo>
                    <a:cubicBezTo>
                      <a:pt x="2837" y="728"/>
                      <a:pt x="2892" y="550"/>
                      <a:pt x="3060" y="449"/>
                    </a:cubicBezTo>
                    <a:cubicBezTo>
                      <a:pt x="3238" y="328"/>
                      <a:pt x="3438" y="239"/>
                      <a:pt x="3616" y="127"/>
                    </a:cubicBezTo>
                    <a:cubicBezTo>
                      <a:pt x="3671" y="83"/>
                      <a:pt x="3738" y="49"/>
                      <a:pt x="3804" y="5"/>
                    </a:cubicBezTo>
                    <a:cubicBezTo>
                      <a:pt x="3798" y="2"/>
                      <a:pt x="3791" y="0"/>
                      <a:pt x="378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35" name="Google Shape;3835;p8"/>
              <p:cNvSpPr/>
              <p:nvPr/>
            </p:nvSpPr>
            <p:spPr>
              <a:xfrm>
                <a:off x="2541676" y="1700116"/>
                <a:ext cx="29166" cy="31085"/>
              </a:xfrm>
              <a:custGeom>
                <a:avLst/>
                <a:gdLst/>
                <a:ahLst/>
                <a:cxnLst/>
                <a:rect l="l" t="t" r="r" b="b"/>
                <a:pathLst>
                  <a:path w="836" h="891" extrusionOk="0">
                    <a:moveTo>
                      <a:pt x="835" y="1"/>
                    </a:moveTo>
                    <a:lnTo>
                      <a:pt x="835" y="1"/>
                    </a:lnTo>
                    <a:cubicBezTo>
                      <a:pt x="768" y="34"/>
                      <a:pt x="702" y="90"/>
                      <a:pt x="635" y="145"/>
                    </a:cubicBezTo>
                    <a:lnTo>
                      <a:pt x="534" y="245"/>
                    </a:lnTo>
                    <a:cubicBezTo>
                      <a:pt x="412" y="401"/>
                      <a:pt x="279" y="535"/>
                      <a:pt x="146" y="668"/>
                    </a:cubicBezTo>
                    <a:cubicBezTo>
                      <a:pt x="90" y="746"/>
                      <a:pt x="45" y="812"/>
                      <a:pt x="1" y="891"/>
                    </a:cubicBezTo>
                    <a:cubicBezTo>
                      <a:pt x="90" y="802"/>
                      <a:pt x="190" y="713"/>
                      <a:pt x="279" y="624"/>
                    </a:cubicBezTo>
                    <a:cubicBezTo>
                      <a:pt x="379" y="523"/>
                      <a:pt x="479" y="412"/>
                      <a:pt x="579" y="301"/>
                    </a:cubicBezTo>
                    <a:cubicBezTo>
                      <a:pt x="668" y="201"/>
                      <a:pt x="757" y="100"/>
                      <a:pt x="83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36" name="Google Shape;3836;p8"/>
              <p:cNvSpPr/>
              <p:nvPr/>
            </p:nvSpPr>
            <p:spPr>
              <a:xfrm>
                <a:off x="2474934" y="1783534"/>
                <a:ext cx="46610" cy="5094"/>
              </a:xfrm>
              <a:custGeom>
                <a:avLst/>
                <a:gdLst/>
                <a:ahLst/>
                <a:cxnLst/>
                <a:rect l="l" t="t" r="r" b="b"/>
                <a:pathLst>
                  <a:path w="1336" h="146" extrusionOk="0">
                    <a:moveTo>
                      <a:pt x="1" y="1"/>
                    </a:moveTo>
                    <a:cubicBezTo>
                      <a:pt x="1" y="12"/>
                      <a:pt x="12" y="23"/>
                      <a:pt x="12" y="45"/>
                    </a:cubicBezTo>
                    <a:cubicBezTo>
                      <a:pt x="146" y="67"/>
                      <a:pt x="279" y="101"/>
                      <a:pt x="423" y="123"/>
                    </a:cubicBezTo>
                    <a:cubicBezTo>
                      <a:pt x="613" y="146"/>
                      <a:pt x="801" y="146"/>
                      <a:pt x="991" y="146"/>
                    </a:cubicBezTo>
                    <a:cubicBezTo>
                      <a:pt x="1080" y="146"/>
                      <a:pt x="1179" y="146"/>
                      <a:pt x="1268" y="123"/>
                    </a:cubicBezTo>
                    <a:lnTo>
                      <a:pt x="1335" y="57"/>
                    </a:lnTo>
                    <a:lnTo>
                      <a:pt x="1335" y="57"/>
                    </a:lnTo>
                    <a:cubicBezTo>
                      <a:pt x="1268" y="90"/>
                      <a:pt x="1191" y="101"/>
                      <a:pt x="1113" y="112"/>
                    </a:cubicBezTo>
                    <a:cubicBezTo>
                      <a:pt x="1056" y="115"/>
                      <a:pt x="998" y="116"/>
                      <a:pt x="940" y="116"/>
                    </a:cubicBezTo>
                    <a:cubicBezTo>
                      <a:pt x="783" y="116"/>
                      <a:pt x="622" y="106"/>
                      <a:pt x="468" y="90"/>
                    </a:cubicBezTo>
                    <a:cubicBezTo>
                      <a:pt x="312" y="67"/>
                      <a:pt x="156" y="12"/>
                      <a:pt x="1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37" name="Google Shape;3837;p8"/>
              <p:cNvSpPr/>
              <p:nvPr/>
            </p:nvSpPr>
            <p:spPr>
              <a:xfrm>
                <a:off x="2541676" y="1700116"/>
                <a:ext cx="29166" cy="31085"/>
              </a:xfrm>
              <a:custGeom>
                <a:avLst/>
                <a:gdLst/>
                <a:ahLst/>
                <a:cxnLst/>
                <a:rect l="l" t="t" r="r" b="b"/>
                <a:pathLst>
                  <a:path w="836" h="891" extrusionOk="0">
                    <a:moveTo>
                      <a:pt x="835" y="1"/>
                    </a:moveTo>
                    <a:lnTo>
                      <a:pt x="835" y="1"/>
                    </a:lnTo>
                    <a:cubicBezTo>
                      <a:pt x="813" y="11"/>
                      <a:pt x="791" y="23"/>
                      <a:pt x="779" y="34"/>
                    </a:cubicBezTo>
                    <a:cubicBezTo>
                      <a:pt x="757" y="45"/>
                      <a:pt x="746" y="56"/>
                      <a:pt x="724" y="68"/>
                    </a:cubicBezTo>
                    <a:cubicBezTo>
                      <a:pt x="702" y="78"/>
                      <a:pt x="690" y="100"/>
                      <a:pt x="668" y="112"/>
                    </a:cubicBezTo>
                    <a:cubicBezTo>
                      <a:pt x="657" y="123"/>
                      <a:pt x="646" y="134"/>
                      <a:pt x="623" y="145"/>
                    </a:cubicBezTo>
                    <a:cubicBezTo>
                      <a:pt x="601" y="179"/>
                      <a:pt x="568" y="212"/>
                      <a:pt x="534" y="245"/>
                    </a:cubicBezTo>
                    <a:cubicBezTo>
                      <a:pt x="412" y="401"/>
                      <a:pt x="279" y="535"/>
                      <a:pt x="146" y="668"/>
                    </a:cubicBezTo>
                    <a:cubicBezTo>
                      <a:pt x="90" y="746"/>
                      <a:pt x="45" y="812"/>
                      <a:pt x="1" y="891"/>
                    </a:cubicBezTo>
                    <a:cubicBezTo>
                      <a:pt x="90" y="802"/>
                      <a:pt x="190" y="713"/>
                      <a:pt x="279" y="624"/>
                    </a:cubicBezTo>
                    <a:cubicBezTo>
                      <a:pt x="379" y="523"/>
                      <a:pt x="479" y="412"/>
                      <a:pt x="579" y="301"/>
                    </a:cubicBezTo>
                    <a:cubicBezTo>
                      <a:pt x="668" y="201"/>
                      <a:pt x="757" y="100"/>
                      <a:pt x="83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38" name="Google Shape;3838;p8"/>
              <p:cNvSpPr/>
              <p:nvPr/>
            </p:nvSpPr>
            <p:spPr>
              <a:xfrm>
                <a:off x="2482191" y="1693522"/>
                <a:ext cx="103755" cy="86591"/>
              </a:xfrm>
              <a:custGeom>
                <a:avLst/>
                <a:gdLst/>
                <a:ahLst/>
                <a:cxnLst/>
                <a:rect l="l" t="t" r="r" b="b"/>
                <a:pathLst>
                  <a:path w="2974" h="2482" extrusionOk="0">
                    <a:moveTo>
                      <a:pt x="2951" y="0"/>
                    </a:moveTo>
                    <a:cubicBezTo>
                      <a:pt x="2941" y="12"/>
                      <a:pt x="2918" y="23"/>
                      <a:pt x="2896" y="23"/>
                    </a:cubicBezTo>
                    <a:cubicBezTo>
                      <a:pt x="2874" y="34"/>
                      <a:pt x="2840" y="45"/>
                      <a:pt x="2818" y="56"/>
                    </a:cubicBezTo>
                    <a:cubicBezTo>
                      <a:pt x="2796" y="67"/>
                      <a:pt x="2785" y="67"/>
                      <a:pt x="2763" y="79"/>
                    </a:cubicBezTo>
                    <a:cubicBezTo>
                      <a:pt x="2751" y="79"/>
                      <a:pt x="2740" y="89"/>
                      <a:pt x="2729" y="89"/>
                    </a:cubicBezTo>
                    <a:cubicBezTo>
                      <a:pt x="2707" y="111"/>
                      <a:pt x="2674" y="134"/>
                      <a:pt x="2640" y="156"/>
                    </a:cubicBezTo>
                    <a:cubicBezTo>
                      <a:pt x="2540" y="245"/>
                      <a:pt x="2429" y="334"/>
                      <a:pt x="2362" y="445"/>
                    </a:cubicBezTo>
                    <a:cubicBezTo>
                      <a:pt x="2284" y="568"/>
                      <a:pt x="2239" y="712"/>
                      <a:pt x="2173" y="835"/>
                    </a:cubicBezTo>
                    <a:cubicBezTo>
                      <a:pt x="2029" y="1102"/>
                      <a:pt x="1806" y="1302"/>
                      <a:pt x="1639" y="1557"/>
                    </a:cubicBezTo>
                    <a:cubicBezTo>
                      <a:pt x="1472" y="1824"/>
                      <a:pt x="1327" y="2091"/>
                      <a:pt x="1050" y="2259"/>
                    </a:cubicBezTo>
                    <a:cubicBezTo>
                      <a:pt x="878" y="2367"/>
                      <a:pt x="684" y="2424"/>
                      <a:pt x="489" y="2424"/>
                    </a:cubicBezTo>
                    <a:cubicBezTo>
                      <a:pt x="344" y="2424"/>
                      <a:pt x="198" y="2392"/>
                      <a:pt x="59" y="2325"/>
                    </a:cubicBezTo>
                    <a:cubicBezTo>
                      <a:pt x="54" y="2320"/>
                      <a:pt x="48" y="2318"/>
                      <a:pt x="41" y="2318"/>
                    </a:cubicBezTo>
                    <a:cubicBezTo>
                      <a:pt x="21" y="2318"/>
                      <a:pt x="1" y="2341"/>
                      <a:pt x="27" y="2358"/>
                    </a:cubicBezTo>
                    <a:cubicBezTo>
                      <a:pt x="178" y="2444"/>
                      <a:pt x="336" y="2481"/>
                      <a:pt x="492" y="2481"/>
                    </a:cubicBezTo>
                    <a:cubicBezTo>
                      <a:pt x="885" y="2481"/>
                      <a:pt x="1266" y="2240"/>
                      <a:pt x="1505" y="1913"/>
                    </a:cubicBezTo>
                    <a:cubicBezTo>
                      <a:pt x="1594" y="1791"/>
                      <a:pt x="1673" y="1646"/>
                      <a:pt x="1762" y="1513"/>
                    </a:cubicBezTo>
                    <a:cubicBezTo>
                      <a:pt x="1851" y="1379"/>
                      <a:pt x="1962" y="1258"/>
                      <a:pt x="2061" y="1135"/>
                    </a:cubicBezTo>
                    <a:cubicBezTo>
                      <a:pt x="2150" y="1013"/>
                      <a:pt x="2239" y="890"/>
                      <a:pt x="2306" y="757"/>
                    </a:cubicBezTo>
                    <a:cubicBezTo>
                      <a:pt x="2373" y="601"/>
                      <a:pt x="2429" y="467"/>
                      <a:pt x="2540" y="346"/>
                    </a:cubicBezTo>
                    <a:cubicBezTo>
                      <a:pt x="2674" y="212"/>
                      <a:pt x="2818" y="101"/>
                      <a:pt x="297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39" name="Google Shape;3839;p8"/>
              <p:cNvSpPr/>
              <p:nvPr/>
            </p:nvSpPr>
            <p:spPr>
              <a:xfrm>
                <a:off x="2542862" y="1697814"/>
                <a:ext cx="44621" cy="6056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736" extrusionOk="0">
                    <a:moveTo>
                      <a:pt x="1279" y="0"/>
                    </a:moveTo>
                    <a:lnTo>
                      <a:pt x="1279" y="0"/>
                    </a:lnTo>
                    <a:cubicBezTo>
                      <a:pt x="1246" y="11"/>
                      <a:pt x="1224" y="33"/>
                      <a:pt x="1190" y="55"/>
                    </a:cubicBezTo>
                    <a:cubicBezTo>
                      <a:pt x="1046" y="134"/>
                      <a:pt x="923" y="211"/>
                      <a:pt x="846" y="356"/>
                    </a:cubicBezTo>
                    <a:cubicBezTo>
                      <a:pt x="757" y="512"/>
                      <a:pt x="690" y="667"/>
                      <a:pt x="601" y="823"/>
                    </a:cubicBezTo>
                    <a:cubicBezTo>
                      <a:pt x="401" y="1123"/>
                      <a:pt x="201" y="1434"/>
                      <a:pt x="0" y="1735"/>
                    </a:cubicBezTo>
                    <a:cubicBezTo>
                      <a:pt x="56" y="1691"/>
                      <a:pt x="100" y="1657"/>
                      <a:pt x="156" y="1624"/>
                    </a:cubicBezTo>
                    <a:cubicBezTo>
                      <a:pt x="278" y="1446"/>
                      <a:pt x="389" y="1279"/>
                      <a:pt x="500" y="1112"/>
                    </a:cubicBezTo>
                    <a:cubicBezTo>
                      <a:pt x="601" y="945"/>
                      <a:pt x="712" y="779"/>
                      <a:pt x="801" y="611"/>
                    </a:cubicBezTo>
                    <a:cubicBezTo>
                      <a:pt x="890" y="445"/>
                      <a:pt x="945" y="267"/>
                      <a:pt x="1113" y="166"/>
                    </a:cubicBezTo>
                    <a:cubicBezTo>
                      <a:pt x="1157" y="134"/>
                      <a:pt x="1190" y="111"/>
                      <a:pt x="1234" y="89"/>
                    </a:cubicBezTo>
                    <a:cubicBezTo>
                      <a:pt x="1246" y="55"/>
                      <a:pt x="1268" y="33"/>
                      <a:pt x="1279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40" name="Google Shape;3840;p8"/>
              <p:cNvSpPr/>
              <p:nvPr/>
            </p:nvSpPr>
            <p:spPr>
              <a:xfrm>
                <a:off x="2515684" y="1743587"/>
                <a:ext cx="18665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90" extrusionOk="0">
                    <a:moveTo>
                      <a:pt x="535" y="0"/>
                    </a:moveTo>
                    <a:cubicBezTo>
                      <a:pt x="534" y="2"/>
                      <a:pt x="533" y="4"/>
                      <a:pt x="532" y="6"/>
                    </a:cubicBezTo>
                    <a:lnTo>
                      <a:pt x="532" y="6"/>
                    </a:lnTo>
                    <a:cubicBezTo>
                      <a:pt x="533" y="4"/>
                      <a:pt x="534" y="2"/>
                      <a:pt x="535" y="0"/>
                    </a:cubicBezTo>
                    <a:close/>
                    <a:moveTo>
                      <a:pt x="532" y="6"/>
                    </a:moveTo>
                    <a:cubicBezTo>
                      <a:pt x="509" y="48"/>
                      <a:pt x="477" y="80"/>
                      <a:pt x="446" y="122"/>
                    </a:cubicBezTo>
                    <a:lnTo>
                      <a:pt x="434" y="134"/>
                    </a:lnTo>
                    <a:cubicBezTo>
                      <a:pt x="401" y="167"/>
                      <a:pt x="367" y="211"/>
                      <a:pt x="323" y="256"/>
                    </a:cubicBezTo>
                    <a:cubicBezTo>
                      <a:pt x="290" y="290"/>
                      <a:pt x="256" y="323"/>
                      <a:pt x="234" y="356"/>
                    </a:cubicBezTo>
                    <a:cubicBezTo>
                      <a:pt x="223" y="356"/>
                      <a:pt x="212" y="367"/>
                      <a:pt x="201" y="379"/>
                    </a:cubicBezTo>
                    <a:cubicBezTo>
                      <a:pt x="189" y="389"/>
                      <a:pt x="179" y="412"/>
                      <a:pt x="167" y="423"/>
                    </a:cubicBezTo>
                    <a:lnTo>
                      <a:pt x="68" y="523"/>
                    </a:lnTo>
                    <a:lnTo>
                      <a:pt x="56" y="534"/>
                    </a:lnTo>
                    <a:cubicBezTo>
                      <a:pt x="34" y="556"/>
                      <a:pt x="24" y="578"/>
                      <a:pt x="2" y="589"/>
                    </a:cubicBezTo>
                    <a:lnTo>
                      <a:pt x="2" y="589"/>
                    </a:lnTo>
                    <a:cubicBezTo>
                      <a:pt x="113" y="534"/>
                      <a:pt x="212" y="445"/>
                      <a:pt x="301" y="356"/>
                    </a:cubicBezTo>
                    <a:cubicBezTo>
                      <a:pt x="379" y="267"/>
                      <a:pt x="446" y="167"/>
                      <a:pt x="501" y="56"/>
                    </a:cubicBezTo>
                    <a:cubicBezTo>
                      <a:pt x="511" y="46"/>
                      <a:pt x="521" y="27"/>
                      <a:pt x="532" y="6"/>
                    </a:cubicBezTo>
                    <a:close/>
                    <a:moveTo>
                      <a:pt x="2" y="589"/>
                    </a:moveTo>
                    <a:cubicBezTo>
                      <a:pt x="2" y="589"/>
                      <a:pt x="1" y="589"/>
                      <a:pt x="1" y="590"/>
                    </a:cubicBezTo>
                    <a:cubicBezTo>
                      <a:pt x="1" y="589"/>
                      <a:pt x="2" y="589"/>
                      <a:pt x="2" y="589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41" name="Google Shape;3841;p8"/>
              <p:cNvSpPr/>
              <p:nvPr/>
            </p:nvSpPr>
            <p:spPr>
              <a:xfrm>
                <a:off x="2563795" y="1728829"/>
                <a:ext cx="8582" cy="12839"/>
              </a:xfrm>
              <a:custGeom>
                <a:avLst/>
                <a:gdLst/>
                <a:ahLst/>
                <a:cxnLst/>
                <a:rect l="l" t="t" r="r" b="b"/>
                <a:pathLst>
                  <a:path w="246" h="368" extrusionOk="0">
                    <a:moveTo>
                      <a:pt x="246" y="1"/>
                    </a:moveTo>
                    <a:lnTo>
                      <a:pt x="246" y="1"/>
                    </a:lnTo>
                    <a:cubicBezTo>
                      <a:pt x="201" y="45"/>
                      <a:pt x="167" y="78"/>
                      <a:pt x="134" y="123"/>
                    </a:cubicBezTo>
                    <a:cubicBezTo>
                      <a:pt x="90" y="201"/>
                      <a:pt x="45" y="278"/>
                      <a:pt x="1" y="367"/>
                    </a:cubicBezTo>
                    <a:cubicBezTo>
                      <a:pt x="90" y="256"/>
                      <a:pt x="167" y="134"/>
                      <a:pt x="246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42" name="Google Shape;3842;p8"/>
              <p:cNvSpPr/>
              <p:nvPr/>
            </p:nvSpPr>
            <p:spPr>
              <a:xfrm>
                <a:off x="2461746" y="1623920"/>
                <a:ext cx="76473" cy="160273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4594" extrusionOk="0">
                    <a:moveTo>
                      <a:pt x="2062" y="0"/>
                    </a:moveTo>
                    <a:cubicBezTo>
                      <a:pt x="2016" y="0"/>
                      <a:pt x="2074" y="70"/>
                      <a:pt x="1814" y="282"/>
                    </a:cubicBezTo>
                    <a:cubicBezTo>
                      <a:pt x="1513" y="527"/>
                      <a:pt x="1280" y="638"/>
                      <a:pt x="902" y="1050"/>
                    </a:cubicBezTo>
                    <a:cubicBezTo>
                      <a:pt x="524" y="1461"/>
                      <a:pt x="356" y="1584"/>
                      <a:pt x="201" y="2129"/>
                    </a:cubicBezTo>
                    <a:cubicBezTo>
                      <a:pt x="56" y="2663"/>
                      <a:pt x="0" y="3253"/>
                      <a:pt x="156" y="3697"/>
                    </a:cubicBezTo>
                    <a:cubicBezTo>
                      <a:pt x="312" y="4142"/>
                      <a:pt x="223" y="4353"/>
                      <a:pt x="290" y="4487"/>
                    </a:cubicBezTo>
                    <a:cubicBezTo>
                      <a:pt x="328" y="4564"/>
                      <a:pt x="381" y="4594"/>
                      <a:pt x="447" y="4594"/>
                    </a:cubicBezTo>
                    <a:cubicBezTo>
                      <a:pt x="570" y="4594"/>
                      <a:pt x="738" y="4485"/>
                      <a:pt x="935" y="4375"/>
                    </a:cubicBezTo>
                    <a:cubicBezTo>
                      <a:pt x="1246" y="4220"/>
                      <a:pt x="1513" y="3931"/>
                      <a:pt x="1591" y="3530"/>
                    </a:cubicBezTo>
                    <a:cubicBezTo>
                      <a:pt x="1669" y="3130"/>
                      <a:pt x="1735" y="2218"/>
                      <a:pt x="1858" y="1629"/>
                    </a:cubicBezTo>
                    <a:cubicBezTo>
                      <a:pt x="1980" y="1050"/>
                      <a:pt x="2081" y="872"/>
                      <a:pt x="2125" y="505"/>
                    </a:cubicBezTo>
                    <a:cubicBezTo>
                      <a:pt x="2180" y="138"/>
                      <a:pt x="2192" y="27"/>
                      <a:pt x="2091" y="5"/>
                    </a:cubicBezTo>
                    <a:cubicBezTo>
                      <a:pt x="2078" y="2"/>
                      <a:pt x="2069" y="0"/>
                      <a:pt x="2062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43" name="Google Shape;3843;p8"/>
              <p:cNvSpPr/>
              <p:nvPr/>
            </p:nvSpPr>
            <p:spPr>
              <a:xfrm>
                <a:off x="2461746" y="1676427"/>
                <a:ext cx="26410" cy="100546"/>
              </a:xfrm>
              <a:custGeom>
                <a:avLst/>
                <a:gdLst/>
                <a:ahLst/>
                <a:cxnLst/>
                <a:rect l="l" t="t" r="r" b="b"/>
                <a:pathLst>
                  <a:path w="757" h="2882" extrusionOk="0">
                    <a:moveTo>
                      <a:pt x="490" y="1"/>
                    </a:moveTo>
                    <a:cubicBezTo>
                      <a:pt x="368" y="157"/>
                      <a:pt x="290" y="335"/>
                      <a:pt x="201" y="624"/>
                    </a:cubicBezTo>
                    <a:cubicBezTo>
                      <a:pt x="56" y="1158"/>
                      <a:pt x="0" y="1748"/>
                      <a:pt x="156" y="2192"/>
                    </a:cubicBezTo>
                    <a:cubicBezTo>
                      <a:pt x="279" y="2537"/>
                      <a:pt x="257" y="2749"/>
                      <a:pt x="267" y="2882"/>
                    </a:cubicBezTo>
                    <a:cubicBezTo>
                      <a:pt x="279" y="2848"/>
                      <a:pt x="301" y="2826"/>
                      <a:pt x="323" y="2793"/>
                    </a:cubicBezTo>
                    <a:cubicBezTo>
                      <a:pt x="401" y="2670"/>
                      <a:pt x="501" y="2571"/>
                      <a:pt x="590" y="2448"/>
                    </a:cubicBezTo>
                    <a:cubicBezTo>
                      <a:pt x="734" y="2248"/>
                      <a:pt x="757" y="2003"/>
                      <a:pt x="702" y="1770"/>
                    </a:cubicBezTo>
                    <a:cubicBezTo>
                      <a:pt x="635" y="1481"/>
                      <a:pt x="490" y="1214"/>
                      <a:pt x="512" y="902"/>
                    </a:cubicBezTo>
                    <a:cubicBezTo>
                      <a:pt x="524" y="624"/>
                      <a:pt x="590" y="335"/>
                      <a:pt x="512" y="57"/>
                    </a:cubicBezTo>
                    <a:cubicBezTo>
                      <a:pt x="501" y="35"/>
                      <a:pt x="501" y="23"/>
                      <a:pt x="4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44" name="Google Shape;3844;p8"/>
              <p:cNvSpPr/>
              <p:nvPr/>
            </p:nvSpPr>
            <p:spPr>
              <a:xfrm>
                <a:off x="2470678" y="1660134"/>
                <a:ext cx="23689" cy="116838"/>
              </a:xfrm>
              <a:custGeom>
                <a:avLst/>
                <a:gdLst/>
                <a:ahLst/>
                <a:cxnLst/>
                <a:rect l="l" t="t" r="r" b="b"/>
                <a:pathLst>
                  <a:path w="679" h="3349" extrusionOk="0">
                    <a:moveTo>
                      <a:pt x="656" y="1"/>
                    </a:moveTo>
                    <a:lnTo>
                      <a:pt x="646" y="12"/>
                    </a:lnTo>
                    <a:cubicBezTo>
                      <a:pt x="612" y="45"/>
                      <a:pt x="590" y="79"/>
                      <a:pt x="557" y="112"/>
                    </a:cubicBezTo>
                    <a:cubicBezTo>
                      <a:pt x="557" y="279"/>
                      <a:pt x="557" y="457"/>
                      <a:pt x="567" y="624"/>
                    </a:cubicBezTo>
                    <a:cubicBezTo>
                      <a:pt x="567" y="957"/>
                      <a:pt x="601" y="1280"/>
                      <a:pt x="612" y="1614"/>
                    </a:cubicBezTo>
                    <a:cubicBezTo>
                      <a:pt x="623" y="1780"/>
                      <a:pt x="634" y="1948"/>
                      <a:pt x="590" y="2114"/>
                    </a:cubicBezTo>
                    <a:cubicBezTo>
                      <a:pt x="557" y="2281"/>
                      <a:pt x="468" y="2415"/>
                      <a:pt x="389" y="2548"/>
                    </a:cubicBezTo>
                    <a:cubicBezTo>
                      <a:pt x="256" y="2771"/>
                      <a:pt x="123" y="2993"/>
                      <a:pt x="1" y="3216"/>
                    </a:cubicBezTo>
                    <a:cubicBezTo>
                      <a:pt x="1" y="3260"/>
                      <a:pt x="1" y="3304"/>
                      <a:pt x="11" y="3349"/>
                    </a:cubicBezTo>
                    <a:cubicBezTo>
                      <a:pt x="134" y="3127"/>
                      <a:pt x="256" y="2904"/>
                      <a:pt x="379" y="2692"/>
                    </a:cubicBezTo>
                    <a:cubicBezTo>
                      <a:pt x="456" y="2548"/>
                      <a:pt x="534" y="2415"/>
                      <a:pt x="590" y="2270"/>
                    </a:cubicBezTo>
                    <a:cubicBezTo>
                      <a:pt x="646" y="2136"/>
                      <a:pt x="668" y="1981"/>
                      <a:pt x="668" y="1836"/>
                    </a:cubicBezTo>
                    <a:cubicBezTo>
                      <a:pt x="679" y="1513"/>
                      <a:pt x="656" y="1202"/>
                      <a:pt x="656" y="880"/>
                    </a:cubicBezTo>
                    <a:lnTo>
                      <a:pt x="656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45" name="Google Shape;3845;p8"/>
              <p:cNvSpPr/>
              <p:nvPr/>
            </p:nvSpPr>
            <p:spPr>
              <a:xfrm>
                <a:off x="2466805" y="1681102"/>
                <a:ext cx="13606" cy="73368"/>
              </a:xfrm>
              <a:custGeom>
                <a:avLst/>
                <a:gdLst/>
                <a:ahLst/>
                <a:cxnLst/>
                <a:rect l="l" t="t" r="r" b="b"/>
                <a:pathLst>
                  <a:path w="390" h="2103" extrusionOk="0">
                    <a:moveTo>
                      <a:pt x="256" y="0"/>
                    </a:moveTo>
                    <a:cubicBezTo>
                      <a:pt x="245" y="23"/>
                      <a:pt x="223" y="56"/>
                      <a:pt x="211" y="79"/>
                    </a:cubicBezTo>
                    <a:cubicBezTo>
                      <a:pt x="223" y="145"/>
                      <a:pt x="245" y="201"/>
                      <a:pt x="256" y="267"/>
                    </a:cubicBezTo>
                    <a:cubicBezTo>
                      <a:pt x="300" y="490"/>
                      <a:pt x="323" y="734"/>
                      <a:pt x="223" y="946"/>
                    </a:cubicBezTo>
                    <a:cubicBezTo>
                      <a:pt x="178" y="1046"/>
                      <a:pt x="112" y="1135"/>
                      <a:pt x="67" y="1235"/>
                    </a:cubicBezTo>
                    <a:cubicBezTo>
                      <a:pt x="33" y="1335"/>
                      <a:pt x="23" y="1436"/>
                      <a:pt x="33" y="1547"/>
                    </a:cubicBezTo>
                    <a:cubicBezTo>
                      <a:pt x="33" y="1680"/>
                      <a:pt x="45" y="1802"/>
                      <a:pt x="11" y="1936"/>
                    </a:cubicBezTo>
                    <a:cubicBezTo>
                      <a:pt x="11" y="1958"/>
                      <a:pt x="0" y="1969"/>
                      <a:pt x="0" y="1980"/>
                    </a:cubicBezTo>
                    <a:cubicBezTo>
                      <a:pt x="0" y="2002"/>
                      <a:pt x="11" y="2036"/>
                      <a:pt x="11" y="2058"/>
                    </a:cubicBezTo>
                    <a:cubicBezTo>
                      <a:pt x="23" y="2069"/>
                      <a:pt x="23" y="2081"/>
                      <a:pt x="33" y="2103"/>
                    </a:cubicBezTo>
                    <a:cubicBezTo>
                      <a:pt x="89" y="2002"/>
                      <a:pt x="112" y="1891"/>
                      <a:pt x="122" y="1769"/>
                    </a:cubicBezTo>
                    <a:cubicBezTo>
                      <a:pt x="122" y="1658"/>
                      <a:pt x="100" y="1535"/>
                      <a:pt x="112" y="1413"/>
                    </a:cubicBezTo>
                    <a:cubicBezTo>
                      <a:pt x="122" y="1291"/>
                      <a:pt x="167" y="1191"/>
                      <a:pt x="234" y="1090"/>
                    </a:cubicBezTo>
                    <a:cubicBezTo>
                      <a:pt x="334" y="902"/>
                      <a:pt x="389" y="712"/>
                      <a:pt x="367" y="501"/>
                    </a:cubicBezTo>
                    <a:cubicBezTo>
                      <a:pt x="356" y="323"/>
                      <a:pt x="312" y="156"/>
                      <a:pt x="2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46" name="Google Shape;3846;p8"/>
              <p:cNvSpPr/>
              <p:nvPr/>
            </p:nvSpPr>
            <p:spPr>
              <a:xfrm>
                <a:off x="2476120" y="1632991"/>
                <a:ext cx="60948" cy="151237"/>
              </a:xfrm>
              <a:custGeom>
                <a:avLst/>
                <a:gdLst/>
                <a:ahLst/>
                <a:cxnLst/>
                <a:rect l="l" t="t" r="r" b="b"/>
                <a:pathLst>
                  <a:path w="1747" h="4335" extrusionOk="0">
                    <a:moveTo>
                      <a:pt x="1746" y="0"/>
                    </a:moveTo>
                    <a:lnTo>
                      <a:pt x="1679" y="101"/>
                    </a:lnTo>
                    <a:cubicBezTo>
                      <a:pt x="1568" y="245"/>
                      <a:pt x="1446" y="378"/>
                      <a:pt x="1357" y="534"/>
                    </a:cubicBezTo>
                    <a:cubicBezTo>
                      <a:pt x="1257" y="701"/>
                      <a:pt x="1190" y="879"/>
                      <a:pt x="1145" y="1057"/>
                    </a:cubicBezTo>
                    <a:cubicBezTo>
                      <a:pt x="1101" y="1257"/>
                      <a:pt x="1056" y="1458"/>
                      <a:pt x="1046" y="1658"/>
                    </a:cubicBezTo>
                    <a:cubicBezTo>
                      <a:pt x="1046" y="1858"/>
                      <a:pt x="1068" y="2058"/>
                      <a:pt x="1024" y="2258"/>
                    </a:cubicBezTo>
                    <a:cubicBezTo>
                      <a:pt x="945" y="2659"/>
                      <a:pt x="801" y="3059"/>
                      <a:pt x="668" y="3448"/>
                    </a:cubicBezTo>
                    <a:cubicBezTo>
                      <a:pt x="601" y="3648"/>
                      <a:pt x="534" y="3860"/>
                      <a:pt x="401" y="4026"/>
                    </a:cubicBezTo>
                    <a:cubicBezTo>
                      <a:pt x="290" y="4149"/>
                      <a:pt x="144" y="4238"/>
                      <a:pt x="0" y="4327"/>
                    </a:cubicBezTo>
                    <a:cubicBezTo>
                      <a:pt x="15" y="4332"/>
                      <a:pt x="30" y="4334"/>
                      <a:pt x="46" y="4334"/>
                    </a:cubicBezTo>
                    <a:cubicBezTo>
                      <a:pt x="105" y="4334"/>
                      <a:pt x="177" y="4304"/>
                      <a:pt x="256" y="4260"/>
                    </a:cubicBezTo>
                    <a:cubicBezTo>
                      <a:pt x="312" y="4227"/>
                      <a:pt x="356" y="4194"/>
                      <a:pt x="401" y="4160"/>
                    </a:cubicBezTo>
                    <a:cubicBezTo>
                      <a:pt x="545" y="4038"/>
                      <a:pt x="623" y="3882"/>
                      <a:pt x="690" y="3715"/>
                    </a:cubicBezTo>
                    <a:cubicBezTo>
                      <a:pt x="846" y="3326"/>
                      <a:pt x="979" y="2926"/>
                      <a:pt x="1090" y="2525"/>
                    </a:cubicBezTo>
                    <a:cubicBezTo>
                      <a:pt x="1145" y="2325"/>
                      <a:pt x="1190" y="2136"/>
                      <a:pt x="1190" y="1935"/>
                    </a:cubicBezTo>
                    <a:cubicBezTo>
                      <a:pt x="1179" y="1824"/>
                      <a:pt x="1168" y="1725"/>
                      <a:pt x="1179" y="1613"/>
                    </a:cubicBezTo>
                    <a:cubicBezTo>
                      <a:pt x="1179" y="1502"/>
                      <a:pt x="1190" y="1391"/>
                      <a:pt x="1212" y="1280"/>
                    </a:cubicBezTo>
                    <a:cubicBezTo>
                      <a:pt x="1246" y="1090"/>
                      <a:pt x="1279" y="890"/>
                      <a:pt x="1368" y="712"/>
                    </a:cubicBezTo>
                    <a:cubicBezTo>
                      <a:pt x="1457" y="523"/>
                      <a:pt x="1580" y="368"/>
                      <a:pt x="1702" y="212"/>
                    </a:cubicBezTo>
                    <a:cubicBezTo>
                      <a:pt x="1713" y="200"/>
                      <a:pt x="1713" y="190"/>
                      <a:pt x="1724" y="178"/>
                    </a:cubicBezTo>
                    <a:cubicBezTo>
                      <a:pt x="1735" y="111"/>
                      <a:pt x="1746" y="45"/>
                      <a:pt x="174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47" name="Google Shape;3847;p8"/>
              <p:cNvSpPr/>
              <p:nvPr/>
            </p:nvSpPr>
            <p:spPr>
              <a:xfrm>
                <a:off x="2469910" y="1670217"/>
                <a:ext cx="16711" cy="97057"/>
              </a:xfrm>
              <a:custGeom>
                <a:avLst/>
                <a:gdLst/>
                <a:ahLst/>
                <a:cxnLst/>
                <a:rect l="l" t="t" r="r" b="b"/>
                <a:pathLst>
                  <a:path w="479" h="2782" extrusionOk="0">
                    <a:moveTo>
                      <a:pt x="401" y="1"/>
                    </a:moveTo>
                    <a:cubicBezTo>
                      <a:pt x="379" y="35"/>
                      <a:pt x="356" y="57"/>
                      <a:pt x="334" y="79"/>
                    </a:cubicBezTo>
                    <a:cubicBezTo>
                      <a:pt x="334" y="279"/>
                      <a:pt x="345" y="490"/>
                      <a:pt x="356" y="691"/>
                    </a:cubicBezTo>
                    <a:cubicBezTo>
                      <a:pt x="367" y="991"/>
                      <a:pt x="379" y="1291"/>
                      <a:pt x="367" y="1580"/>
                    </a:cubicBezTo>
                    <a:cubicBezTo>
                      <a:pt x="367" y="1736"/>
                      <a:pt x="356" y="1881"/>
                      <a:pt x="334" y="2025"/>
                    </a:cubicBezTo>
                    <a:cubicBezTo>
                      <a:pt x="300" y="2170"/>
                      <a:pt x="234" y="2281"/>
                      <a:pt x="145" y="2403"/>
                    </a:cubicBezTo>
                    <a:cubicBezTo>
                      <a:pt x="100" y="2482"/>
                      <a:pt x="45" y="2559"/>
                      <a:pt x="0" y="2637"/>
                    </a:cubicBezTo>
                    <a:cubicBezTo>
                      <a:pt x="11" y="2682"/>
                      <a:pt x="11" y="2737"/>
                      <a:pt x="23" y="2781"/>
                    </a:cubicBezTo>
                    <a:cubicBezTo>
                      <a:pt x="67" y="2670"/>
                      <a:pt x="122" y="2571"/>
                      <a:pt x="201" y="2470"/>
                    </a:cubicBezTo>
                    <a:cubicBezTo>
                      <a:pt x="267" y="2370"/>
                      <a:pt x="345" y="2259"/>
                      <a:pt x="389" y="2136"/>
                    </a:cubicBezTo>
                    <a:cubicBezTo>
                      <a:pt x="434" y="2003"/>
                      <a:pt x="445" y="1859"/>
                      <a:pt x="456" y="1714"/>
                    </a:cubicBezTo>
                    <a:cubicBezTo>
                      <a:pt x="478" y="1147"/>
                      <a:pt x="411" y="579"/>
                      <a:pt x="40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48" name="Google Shape;3848;p8"/>
              <p:cNvSpPr/>
              <p:nvPr/>
            </p:nvSpPr>
            <p:spPr>
              <a:xfrm>
                <a:off x="2471445" y="1627967"/>
                <a:ext cx="59413" cy="154831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4438" extrusionOk="0">
                    <a:moveTo>
                      <a:pt x="1702" y="0"/>
                    </a:moveTo>
                    <a:cubicBezTo>
                      <a:pt x="1669" y="45"/>
                      <a:pt x="1625" y="100"/>
                      <a:pt x="1536" y="166"/>
                    </a:cubicBezTo>
                    <a:cubicBezTo>
                      <a:pt x="1524" y="178"/>
                      <a:pt x="1524" y="189"/>
                      <a:pt x="1513" y="200"/>
                    </a:cubicBezTo>
                    <a:cubicBezTo>
                      <a:pt x="1425" y="378"/>
                      <a:pt x="1346" y="556"/>
                      <a:pt x="1269" y="734"/>
                    </a:cubicBezTo>
                    <a:cubicBezTo>
                      <a:pt x="1113" y="1090"/>
                      <a:pt x="957" y="1457"/>
                      <a:pt x="868" y="1835"/>
                    </a:cubicBezTo>
                    <a:cubicBezTo>
                      <a:pt x="824" y="2024"/>
                      <a:pt x="846" y="2213"/>
                      <a:pt x="857" y="2402"/>
                    </a:cubicBezTo>
                    <a:cubicBezTo>
                      <a:pt x="868" y="2591"/>
                      <a:pt x="857" y="2769"/>
                      <a:pt x="812" y="2959"/>
                    </a:cubicBezTo>
                    <a:cubicBezTo>
                      <a:pt x="723" y="3347"/>
                      <a:pt x="512" y="3648"/>
                      <a:pt x="278" y="3960"/>
                    </a:cubicBezTo>
                    <a:cubicBezTo>
                      <a:pt x="190" y="4081"/>
                      <a:pt x="90" y="4215"/>
                      <a:pt x="1" y="4348"/>
                    </a:cubicBezTo>
                    <a:cubicBezTo>
                      <a:pt x="12" y="4360"/>
                      <a:pt x="12" y="4360"/>
                      <a:pt x="12" y="4371"/>
                    </a:cubicBezTo>
                    <a:cubicBezTo>
                      <a:pt x="23" y="4404"/>
                      <a:pt x="45" y="4427"/>
                      <a:pt x="56" y="4437"/>
                    </a:cubicBezTo>
                    <a:cubicBezTo>
                      <a:pt x="145" y="4282"/>
                      <a:pt x="246" y="4138"/>
                      <a:pt x="357" y="4004"/>
                    </a:cubicBezTo>
                    <a:cubicBezTo>
                      <a:pt x="568" y="3715"/>
                      <a:pt x="768" y="3436"/>
                      <a:pt x="868" y="3092"/>
                    </a:cubicBezTo>
                    <a:cubicBezTo>
                      <a:pt x="913" y="2914"/>
                      <a:pt x="946" y="2736"/>
                      <a:pt x="946" y="2558"/>
                    </a:cubicBezTo>
                    <a:cubicBezTo>
                      <a:pt x="946" y="2358"/>
                      <a:pt x="913" y="2146"/>
                      <a:pt x="935" y="1946"/>
                    </a:cubicBezTo>
                    <a:cubicBezTo>
                      <a:pt x="968" y="1757"/>
                      <a:pt x="1035" y="1579"/>
                      <a:pt x="1091" y="1401"/>
                    </a:cubicBezTo>
                    <a:cubicBezTo>
                      <a:pt x="1158" y="1212"/>
                      <a:pt x="1235" y="1023"/>
                      <a:pt x="1313" y="834"/>
                    </a:cubicBezTo>
                    <a:cubicBezTo>
                      <a:pt x="1402" y="634"/>
                      <a:pt x="1491" y="423"/>
                      <a:pt x="1591" y="223"/>
                    </a:cubicBezTo>
                    <a:cubicBezTo>
                      <a:pt x="1635" y="144"/>
                      <a:pt x="1669" y="77"/>
                      <a:pt x="170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49" name="Google Shape;3849;p8"/>
              <p:cNvSpPr/>
              <p:nvPr/>
            </p:nvSpPr>
            <p:spPr>
              <a:xfrm>
                <a:off x="2466805" y="1681102"/>
                <a:ext cx="13606" cy="73368"/>
              </a:xfrm>
              <a:custGeom>
                <a:avLst/>
                <a:gdLst/>
                <a:ahLst/>
                <a:cxnLst/>
                <a:rect l="l" t="t" r="r" b="b"/>
                <a:pathLst>
                  <a:path w="390" h="2103" extrusionOk="0">
                    <a:moveTo>
                      <a:pt x="256" y="0"/>
                    </a:moveTo>
                    <a:lnTo>
                      <a:pt x="223" y="67"/>
                    </a:lnTo>
                    <a:cubicBezTo>
                      <a:pt x="211" y="79"/>
                      <a:pt x="211" y="79"/>
                      <a:pt x="211" y="89"/>
                    </a:cubicBezTo>
                    <a:cubicBezTo>
                      <a:pt x="223" y="145"/>
                      <a:pt x="245" y="201"/>
                      <a:pt x="256" y="267"/>
                    </a:cubicBezTo>
                    <a:cubicBezTo>
                      <a:pt x="300" y="490"/>
                      <a:pt x="323" y="734"/>
                      <a:pt x="223" y="946"/>
                    </a:cubicBezTo>
                    <a:cubicBezTo>
                      <a:pt x="178" y="1046"/>
                      <a:pt x="112" y="1135"/>
                      <a:pt x="67" y="1235"/>
                    </a:cubicBezTo>
                    <a:cubicBezTo>
                      <a:pt x="33" y="1335"/>
                      <a:pt x="23" y="1436"/>
                      <a:pt x="33" y="1547"/>
                    </a:cubicBezTo>
                    <a:cubicBezTo>
                      <a:pt x="33" y="1680"/>
                      <a:pt x="45" y="1802"/>
                      <a:pt x="11" y="1936"/>
                    </a:cubicBezTo>
                    <a:cubicBezTo>
                      <a:pt x="11" y="1958"/>
                      <a:pt x="0" y="1969"/>
                      <a:pt x="0" y="1980"/>
                    </a:cubicBezTo>
                    <a:cubicBezTo>
                      <a:pt x="0" y="2002"/>
                      <a:pt x="11" y="2036"/>
                      <a:pt x="11" y="2058"/>
                    </a:cubicBezTo>
                    <a:cubicBezTo>
                      <a:pt x="23" y="2069"/>
                      <a:pt x="23" y="2081"/>
                      <a:pt x="33" y="2103"/>
                    </a:cubicBezTo>
                    <a:cubicBezTo>
                      <a:pt x="89" y="2002"/>
                      <a:pt x="112" y="1891"/>
                      <a:pt x="122" y="1769"/>
                    </a:cubicBezTo>
                    <a:cubicBezTo>
                      <a:pt x="122" y="1658"/>
                      <a:pt x="100" y="1535"/>
                      <a:pt x="112" y="1413"/>
                    </a:cubicBezTo>
                    <a:cubicBezTo>
                      <a:pt x="122" y="1291"/>
                      <a:pt x="167" y="1191"/>
                      <a:pt x="234" y="1090"/>
                    </a:cubicBezTo>
                    <a:cubicBezTo>
                      <a:pt x="334" y="902"/>
                      <a:pt x="389" y="712"/>
                      <a:pt x="367" y="501"/>
                    </a:cubicBezTo>
                    <a:cubicBezTo>
                      <a:pt x="356" y="323"/>
                      <a:pt x="312" y="156"/>
                      <a:pt x="256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50" name="Google Shape;3850;p8"/>
              <p:cNvSpPr/>
              <p:nvPr/>
            </p:nvSpPr>
            <p:spPr>
              <a:xfrm>
                <a:off x="2469910" y="1726527"/>
                <a:ext cx="15560" cy="40749"/>
              </a:xfrm>
              <a:custGeom>
                <a:avLst/>
                <a:gdLst/>
                <a:ahLst/>
                <a:cxnLst/>
                <a:rect l="l" t="t" r="r" b="b"/>
                <a:pathLst>
                  <a:path w="446" h="1168" extrusionOk="0">
                    <a:moveTo>
                      <a:pt x="367" y="0"/>
                    </a:moveTo>
                    <a:cubicBezTo>
                      <a:pt x="367" y="134"/>
                      <a:pt x="356" y="278"/>
                      <a:pt x="334" y="411"/>
                    </a:cubicBezTo>
                    <a:cubicBezTo>
                      <a:pt x="300" y="556"/>
                      <a:pt x="234" y="667"/>
                      <a:pt x="145" y="789"/>
                    </a:cubicBezTo>
                    <a:cubicBezTo>
                      <a:pt x="100" y="868"/>
                      <a:pt x="45" y="945"/>
                      <a:pt x="0" y="1023"/>
                    </a:cubicBezTo>
                    <a:cubicBezTo>
                      <a:pt x="11" y="1068"/>
                      <a:pt x="11" y="1123"/>
                      <a:pt x="23" y="1167"/>
                    </a:cubicBezTo>
                    <a:cubicBezTo>
                      <a:pt x="67" y="1056"/>
                      <a:pt x="122" y="957"/>
                      <a:pt x="201" y="856"/>
                    </a:cubicBezTo>
                    <a:cubicBezTo>
                      <a:pt x="267" y="756"/>
                      <a:pt x="345" y="645"/>
                      <a:pt x="389" y="522"/>
                    </a:cubicBezTo>
                    <a:cubicBezTo>
                      <a:pt x="423" y="433"/>
                      <a:pt x="434" y="334"/>
                      <a:pt x="445" y="245"/>
                    </a:cubicBezTo>
                    <a:cubicBezTo>
                      <a:pt x="423" y="156"/>
                      <a:pt x="389" y="78"/>
                      <a:pt x="36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51" name="Google Shape;3851;p8"/>
              <p:cNvSpPr/>
              <p:nvPr/>
            </p:nvSpPr>
            <p:spPr>
              <a:xfrm>
                <a:off x="2470678" y="1744355"/>
                <a:ext cx="16327" cy="32236"/>
              </a:xfrm>
              <a:custGeom>
                <a:avLst/>
                <a:gdLst/>
                <a:ahLst/>
                <a:cxnLst/>
                <a:rect l="l" t="t" r="r" b="b"/>
                <a:pathLst>
                  <a:path w="468" h="924" extrusionOk="0">
                    <a:moveTo>
                      <a:pt x="468" y="1"/>
                    </a:moveTo>
                    <a:cubicBezTo>
                      <a:pt x="446" y="45"/>
                      <a:pt x="412" y="90"/>
                      <a:pt x="389" y="134"/>
                    </a:cubicBezTo>
                    <a:cubicBezTo>
                      <a:pt x="256" y="357"/>
                      <a:pt x="123" y="579"/>
                      <a:pt x="1" y="802"/>
                    </a:cubicBezTo>
                    <a:cubicBezTo>
                      <a:pt x="1" y="846"/>
                      <a:pt x="11" y="890"/>
                      <a:pt x="11" y="923"/>
                    </a:cubicBezTo>
                    <a:cubicBezTo>
                      <a:pt x="134" y="713"/>
                      <a:pt x="256" y="490"/>
                      <a:pt x="379" y="278"/>
                    </a:cubicBezTo>
                    <a:cubicBezTo>
                      <a:pt x="412" y="223"/>
                      <a:pt x="446" y="167"/>
                      <a:pt x="468" y="112"/>
                    </a:cubicBezTo>
                    <a:lnTo>
                      <a:pt x="468" y="1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52" name="Google Shape;3852;p8"/>
              <p:cNvSpPr/>
              <p:nvPr/>
            </p:nvSpPr>
            <p:spPr>
              <a:xfrm>
                <a:off x="791637" y="2367077"/>
                <a:ext cx="561131" cy="243794"/>
              </a:xfrm>
              <a:custGeom>
                <a:avLst/>
                <a:gdLst/>
                <a:ahLst/>
                <a:cxnLst/>
                <a:rect l="l" t="t" r="r" b="b"/>
                <a:pathLst>
                  <a:path w="16084" h="6988" extrusionOk="0">
                    <a:moveTo>
                      <a:pt x="8283" y="0"/>
                    </a:moveTo>
                    <a:cubicBezTo>
                      <a:pt x="8081" y="0"/>
                      <a:pt x="7881" y="15"/>
                      <a:pt x="7686" y="47"/>
                    </a:cubicBezTo>
                    <a:cubicBezTo>
                      <a:pt x="5651" y="381"/>
                      <a:pt x="1035" y="4307"/>
                      <a:pt x="1035" y="4307"/>
                    </a:cubicBezTo>
                    <a:lnTo>
                      <a:pt x="1" y="5086"/>
                    </a:lnTo>
                    <a:lnTo>
                      <a:pt x="791" y="6987"/>
                    </a:lnTo>
                    <a:cubicBezTo>
                      <a:pt x="791" y="6987"/>
                      <a:pt x="1325" y="6520"/>
                      <a:pt x="2181" y="6298"/>
                    </a:cubicBezTo>
                    <a:cubicBezTo>
                      <a:pt x="3048" y="6075"/>
                      <a:pt x="4716" y="6120"/>
                      <a:pt x="6241" y="5864"/>
                    </a:cubicBezTo>
                    <a:cubicBezTo>
                      <a:pt x="7764" y="5597"/>
                      <a:pt x="8376" y="5741"/>
                      <a:pt x="10756" y="4396"/>
                    </a:cubicBezTo>
                    <a:cubicBezTo>
                      <a:pt x="13136" y="3050"/>
                      <a:pt x="16083" y="2016"/>
                      <a:pt x="15883" y="1882"/>
                    </a:cubicBezTo>
                    <a:cubicBezTo>
                      <a:pt x="15683" y="1749"/>
                      <a:pt x="15005" y="1938"/>
                      <a:pt x="13626" y="1604"/>
                    </a:cubicBezTo>
                    <a:cubicBezTo>
                      <a:pt x="12379" y="1302"/>
                      <a:pt x="10195" y="0"/>
                      <a:pt x="828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53" name="Google Shape;3853;p8"/>
              <p:cNvSpPr/>
              <p:nvPr/>
            </p:nvSpPr>
            <p:spPr>
              <a:xfrm>
                <a:off x="812221" y="2539355"/>
                <a:ext cx="305021" cy="59099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1694" extrusionOk="0">
                    <a:moveTo>
                      <a:pt x="5025" y="0"/>
                    </a:moveTo>
                    <a:cubicBezTo>
                      <a:pt x="4098" y="0"/>
                      <a:pt x="3192" y="135"/>
                      <a:pt x="2314" y="415"/>
                    </a:cubicBezTo>
                    <a:cubicBezTo>
                      <a:pt x="1491" y="682"/>
                      <a:pt x="712" y="1070"/>
                      <a:pt x="1" y="1560"/>
                    </a:cubicBezTo>
                    <a:lnTo>
                      <a:pt x="56" y="1693"/>
                    </a:lnTo>
                    <a:cubicBezTo>
                      <a:pt x="679" y="1271"/>
                      <a:pt x="1368" y="926"/>
                      <a:pt x="2080" y="670"/>
                    </a:cubicBezTo>
                    <a:cubicBezTo>
                      <a:pt x="3003" y="348"/>
                      <a:pt x="3993" y="170"/>
                      <a:pt x="4972" y="170"/>
                    </a:cubicBezTo>
                    <a:cubicBezTo>
                      <a:pt x="5011" y="169"/>
                      <a:pt x="5050" y="169"/>
                      <a:pt x="5089" y="169"/>
                    </a:cubicBezTo>
                    <a:cubicBezTo>
                      <a:pt x="6071" y="169"/>
                      <a:pt x="7035" y="305"/>
                      <a:pt x="8008" y="348"/>
                    </a:cubicBezTo>
                    <a:cubicBezTo>
                      <a:pt x="8120" y="348"/>
                      <a:pt x="8231" y="359"/>
                      <a:pt x="8331" y="359"/>
                    </a:cubicBezTo>
                    <a:cubicBezTo>
                      <a:pt x="8464" y="303"/>
                      <a:pt x="8597" y="247"/>
                      <a:pt x="8743" y="192"/>
                    </a:cubicBezTo>
                    <a:lnTo>
                      <a:pt x="8264" y="192"/>
                    </a:lnTo>
                    <a:cubicBezTo>
                      <a:pt x="7252" y="170"/>
                      <a:pt x="6251" y="25"/>
                      <a:pt x="5239" y="3"/>
                    </a:cubicBezTo>
                    <a:cubicBezTo>
                      <a:pt x="5167" y="1"/>
                      <a:pt x="5096" y="0"/>
                      <a:pt x="502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54" name="Google Shape;3854;p8"/>
              <p:cNvSpPr/>
              <p:nvPr/>
            </p:nvSpPr>
            <p:spPr>
              <a:xfrm>
                <a:off x="794742" y="2371438"/>
                <a:ext cx="253807" cy="184311"/>
              </a:xfrm>
              <a:custGeom>
                <a:avLst/>
                <a:gdLst/>
                <a:ahLst/>
                <a:cxnLst/>
                <a:rect l="l" t="t" r="r" b="b"/>
                <a:pathLst>
                  <a:path w="7275" h="5283" extrusionOk="0">
                    <a:moveTo>
                      <a:pt x="7274" y="0"/>
                    </a:moveTo>
                    <a:lnTo>
                      <a:pt x="7274" y="0"/>
                    </a:lnTo>
                    <a:cubicBezTo>
                      <a:pt x="6852" y="122"/>
                      <a:pt x="6362" y="356"/>
                      <a:pt x="5840" y="656"/>
                    </a:cubicBezTo>
                    <a:cubicBezTo>
                      <a:pt x="4394" y="1568"/>
                      <a:pt x="3137" y="2736"/>
                      <a:pt x="1814" y="3815"/>
                    </a:cubicBezTo>
                    <a:cubicBezTo>
                      <a:pt x="1414" y="4138"/>
                      <a:pt x="1002" y="4460"/>
                      <a:pt x="579" y="4760"/>
                    </a:cubicBezTo>
                    <a:cubicBezTo>
                      <a:pt x="390" y="4905"/>
                      <a:pt x="190" y="5038"/>
                      <a:pt x="1" y="5172"/>
                    </a:cubicBezTo>
                    <a:lnTo>
                      <a:pt x="45" y="5283"/>
                    </a:lnTo>
                    <a:cubicBezTo>
                      <a:pt x="201" y="5183"/>
                      <a:pt x="346" y="5083"/>
                      <a:pt x="502" y="4983"/>
                    </a:cubicBezTo>
                    <a:cubicBezTo>
                      <a:pt x="857" y="4727"/>
                      <a:pt x="1213" y="4460"/>
                      <a:pt x="1558" y="4182"/>
                    </a:cubicBezTo>
                    <a:cubicBezTo>
                      <a:pt x="2269" y="3614"/>
                      <a:pt x="2959" y="3014"/>
                      <a:pt x="3660" y="2435"/>
                    </a:cubicBezTo>
                    <a:cubicBezTo>
                      <a:pt x="4772" y="1513"/>
                      <a:pt x="5951" y="611"/>
                      <a:pt x="727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55" name="Google Shape;3855;p8"/>
              <p:cNvSpPr/>
              <p:nvPr/>
            </p:nvSpPr>
            <p:spPr>
              <a:xfrm>
                <a:off x="799034" y="2377997"/>
                <a:ext cx="358574" cy="188253"/>
              </a:xfrm>
              <a:custGeom>
                <a:avLst/>
                <a:gdLst/>
                <a:ahLst/>
                <a:cxnLst/>
                <a:rect l="l" t="t" r="r" b="b"/>
                <a:pathLst>
                  <a:path w="10278" h="5396" extrusionOk="0">
                    <a:moveTo>
                      <a:pt x="9910" y="1"/>
                    </a:moveTo>
                    <a:cubicBezTo>
                      <a:pt x="9565" y="57"/>
                      <a:pt x="9232" y="112"/>
                      <a:pt x="8887" y="179"/>
                    </a:cubicBezTo>
                    <a:cubicBezTo>
                      <a:pt x="8409" y="290"/>
                      <a:pt x="7930" y="423"/>
                      <a:pt x="7452" y="591"/>
                    </a:cubicBezTo>
                    <a:cubicBezTo>
                      <a:pt x="5561" y="1246"/>
                      <a:pt x="3837" y="2314"/>
                      <a:pt x="2235" y="3505"/>
                    </a:cubicBezTo>
                    <a:cubicBezTo>
                      <a:pt x="1468" y="4061"/>
                      <a:pt x="723" y="4661"/>
                      <a:pt x="0" y="5262"/>
                    </a:cubicBezTo>
                    <a:lnTo>
                      <a:pt x="56" y="5396"/>
                    </a:lnTo>
                    <a:cubicBezTo>
                      <a:pt x="1524" y="4249"/>
                      <a:pt x="2981" y="3082"/>
                      <a:pt x="4605" y="2126"/>
                    </a:cubicBezTo>
                    <a:cubicBezTo>
                      <a:pt x="5461" y="1625"/>
                      <a:pt x="6362" y="1180"/>
                      <a:pt x="7296" y="835"/>
                    </a:cubicBezTo>
                    <a:cubicBezTo>
                      <a:pt x="7764" y="668"/>
                      <a:pt x="8241" y="512"/>
                      <a:pt x="8720" y="401"/>
                    </a:cubicBezTo>
                    <a:cubicBezTo>
                      <a:pt x="9198" y="290"/>
                      <a:pt x="9687" y="213"/>
                      <a:pt x="10166" y="134"/>
                    </a:cubicBezTo>
                    <a:cubicBezTo>
                      <a:pt x="10199" y="124"/>
                      <a:pt x="10233" y="124"/>
                      <a:pt x="10277" y="112"/>
                    </a:cubicBezTo>
                    <a:cubicBezTo>
                      <a:pt x="10154" y="79"/>
                      <a:pt x="10033" y="35"/>
                      <a:pt x="991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56" name="Google Shape;3856;p8"/>
              <p:cNvSpPr/>
              <p:nvPr/>
            </p:nvSpPr>
            <p:spPr>
              <a:xfrm>
                <a:off x="801720" y="2402453"/>
                <a:ext cx="541349" cy="180473"/>
              </a:xfrm>
              <a:custGeom>
                <a:avLst/>
                <a:gdLst/>
                <a:ahLst/>
                <a:cxnLst/>
                <a:rect l="l" t="t" r="r" b="b"/>
                <a:pathLst>
                  <a:path w="15517" h="5173" extrusionOk="0">
                    <a:moveTo>
                      <a:pt x="11724" y="1"/>
                    </a:moveTo>
                    <a:cubicBezTo>
                      <a:pt x="11523" y="56"/>
                      <a:pt x="11323" y="101"/>
                      <a:pt x="11123" y="134"/>
                    </a:cubicBezTo>
                    <a:cubicBezTo>
                      <a:pt x="10077" y="335"/>
                      <a:pt x="9010" y="368"/>
                      <a:pt x="7954" y="490"/>
                    </a:cubicBezTo>
                    <a:cubicBezTo>
                      <a:pt x="7430" y="557"/>
                      <a:pt x="6908" y="646"/>
                      <a:pt x="6407" y="790"/>
                    </a:cubicBezTo>
                    <a:cubicBezTo>
                      <a:pt x="5907" y="935"/>
                      <a:pt x="5428" y="1135"/>
                      <a:pt x="4973" y="1369"/>
                    </a:cubicBezTo>
                    <a:cubicBezTo>
                      <a:pt x="4049" y="1858"/>
                      <a:pt x="3216" y="2492"/>
                      <a:pt x="2392" y="3126"/>
                    </a:cubicBezTo>
                    <a:cubicBezTo>
                      <a:pt x="1625" y="3716"/>
                      <a:pt x="846" y="4294"/>
                      <a:pt x="1" y="4772"/>
                    </a:cubicBezTo>
                    <a:lnTo>
                      <a:pt x="168" y="5172"/>
                    </a:lnTo>
                    <a:cubicBezTo>
                      <a:pt x="290" y="5095"/>
                      <a:pt x="423" y="5017"/>
                      <a:pt x="546" y="4950"/>
                    </a:cubicBezTo>
                    <a:cubicBezTo>
                      <a:pt x="1013" y="4695"/>
                      <a:pt x="1503" y="4461"/>
                      <a:pt x="2003" y="4250"/>
                    </a:cubicBezTo>
                    <a:cubicBezTo>
                      <a:pt x="2993" y="3838"/>
                      <a:pt x="4027" y="3538"/>
                      <a:pt x="5084" y="3348"/>
                    </a:cubicBezTo>
                    <a:cubicBezTo>
                      <a:pt x="6140" y="3160"/>
                      <a:pt x="7219" y="3115"/>
                      <a:pt x="8298" y="3081"/>
                    </a:cubicBezTo>
                    <a:cubicBezTo>
                      <a:pt x="9355" y="3048"/>
                      <a:pt x="10400" y="3015"/>
                      <a:pt x="11434" y="2870"/>
                    </a:cubicBezTo>
                    <a:cubicBezTo>
                      <a:pt x="11602" y="2782"/>
                      <a:pt x="11757" y="2703"/>
                      <a:pt x="11913" y="2626"/>
                    </a:cubicBezTo>
                    <a:lnTo>
                      <a:pt x="11913" y="2626"/>
                    </a:lnTo>
                    <a:cubicBezTo>
                      <a:pt x="11891" y="2636"/>
                      <a:pt x="11869" y="2636"/>
                      <a:pt x="11846" y="2648"/>
                    </a:cubicBezTo>
                    <a:cubicBezTo>
                      <a:pt x="10767" y="2826"/>
                      <a:pt x="9689" y="2870"/>
                      <a:pt x="8599" y="2903"/>
                    </a:cubicBezTo>
                    <a:cubicBezTo>
                      <a:pt x="7509" y="2937"/>
                      <a:pt x="6419" y="2959"/>
                      <a:pt x="5339" y="3126"/>
                    </a:cubicBezTo>
                    <a:cubicBezTo>
                      <a:pt x="4283" y="3293"/>
                      <a:pt x="3260" y="3571"/>
                      <a:pt x="2259" y="3960"/>
                    </a:cubicBezTo>
                    <a:cubicBezTo>
                      <a:pt x="1892" y="4105"/>
                      <a:pt x="1536" y="4260"/>
                      <a:pt x="1180" y="4428"/>
                    </a:cubicBezTo>
                    <a:cubicBezTo>
                      <a:pt x="1780" y="4038"/>
                      <a:pt x="2359" y="3605"/>
                      <a:pt x="2937" y="3193"/>
                    </a:cubicBezTo>
                    <a:cubicBezTo>
                      <a:pt x="4039" y="2426"/>
                      <a:pt x="5240" y="1692"/>
                      <a:pt x="6585" y="1502"/>
                    </a:cubicBezTo>
                    <a:cubicBezTo>
                      <a:pt x="6815" y="1472"/>
                      <a:pt x="7044" y="1459"/>
                      <a:pt x="7273" y="1459"/>
                    </a:cubicBezTo>
                    <a:cubicBezTo>
                      <a:pt x="8238" y="1459"/>
                      <a:pt x="9193" y="1685"/>
                      <a:pt x="10156" y="1803"/>
                    </a:cubicBezTo>
                    <a:cubicBezTo>
                      <a:pt x="10544" y="1854"/>
                      <a:pt x="10937" y="1890"/>
                      <a:pt x="11329" y="1890"/>
                    </a:cubicBezTo>
                    <a:cubicBezTo>
                      <a:pt x="11532" y="1890"/>
                      <a:pt x="11734" y="1881"/>
                      <a:pt x="11935" y="1858"/>
                    </a:cubicBezTo>
                    <a:cubicBezTo>
                      <a:pt x="12558" y="1791"/>
                      <a:pt x="13169" y="1647"/>
                      <a:pt x="13759" y="1458"/>
                    </a:cubicBezTo>
                    <a:cubicBezTo>
                      <a:pt x="14348" y="1269"/>
                      <a:pt x="14938" y="1046"/>
                      <a:pt x="15517" y="835"/>
                    </a:cubicBezTo>
                    <a:cubicBezTo>
                      <a:pt x="15438" y="812"/>
                      <a:pt x="15316" y="812"/>
                      <a:pt x="15161" y="812"/>
                    </a:cubicBezTo>
                    <a:cubicBezTo>
                      <a:pt x="14838" y="924"/>
                      <a:pt x="14516" y="1035"/>
                      <a:pt x="14193" y="1135"/>
                    </a:cubicBezTo>
                    <a:cubicBezTo>
                      <a:pt x="13581" y="1346"/>
                      <a:pt x="12969" y="1524"/>
                      <a:pt x="12336" y="1635"/>
                    </a:cubicBezTo>
                    <a:cubicBezTo>
                      <a:pt x="11985" y="1693"/>
                      <a:pt x="11635" y="1718"/>
                      <a:pt x="11283" y="1718"/>
                    </a:cubicBezTo>
                    <a:cubicBezTo>
                      <a:pt x="11020" y="1718"/>
                      <a:pt x="10756" y="1704"/>
                      <a:pt x="10489" y="1680"/>
                    </a:cubicBezTo>
                    <a:cubicBezTo>
                      <a:pt x="9419" y="1559"/>
                      <a:pt x="8358" y="1282"/>
                      <a:pt x="7281" y="1282"/>
                    </a:cubicBezTo>
                    <a:cubicBezTo>
                      <a:pt x="7172" y="1282"/>
                      <a:pt x="7062" y="1285"/>
                      <a:pt x="6953" y="1291"/>
                    </a:cubicBezTo>
                    <a:cubicBezTo>
                      <a:pt x="5606" y="1358"/>
                      <a:pt x="4394" y="1991"/>
                      <a:pt x="3293" y="2737"/>
                    </a:cubicBezTo>
                    <a:cubicBezTo>
                      <a:pt x="2771" y="3081"/>
                      <a:pt x="2270" y="3449"/>
                      <a:pt x="1770" y="3815"/>
                    </a:cubicBezTo>
                    <a:cubicBezTo>
                      <a:pt x="1892" y="3716"/>
                      <a:pt x="2025" y="3627"/>
                      <a:pt x="2148" y="3526"/>
                    </a:cubicBezTo>
                    <a:cubicBezTo>
                      <a:pt x="2993" y="2893"/>
                      <a:pt x="3816" y="2236"/>
                      <a:pt x="4728" y="1714"/>
                    </a:cubicBezTo>
                    <a:cubicBezTo>
                      <a:pt x="5184" y="1447"/>
                      <a:pt x="5651" y="1224"/>
                      <a:pt x="6140" y="1057"/>
                    </a:cubicBezTo>
                    <a:cubicBezTo>
                      <a:pt x="6652" y="879"/>
                      <a:pt x="7175" y="768"/>
                      <a:pt x="7709" y="701"/>
                    </a:cubicBezTo>
                    <a:cubicBezTo>
                      <a:pt x="8754" y="545"/>
                      <a:pt x="9822" y="523"/>
                      <a:pt x="10878" y="357"/>
                    </a:cubicBezTo>
                    <a:cubicBezTo>
                      <a:pt x="11246" y="290"/>
                      <a:pt x="11624" y="212"/>
                      <a:pt x="11980" y="101"/>
                    </a:cubicBezTo>
                    <a:cubicBezTo>
                      <a:pt x="11901" y="68"/>
                      <a:pt x="11813" y="34"/>
                      <a:pt x="1172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57" name="Google Shape;3857;p8"/>
              <p:cNvSpPr/>
              <p:nvPr/>
            </p:nvSpPr>
            <p:spPr>
              <a:xfrm>
                <a:off x="791637" y="2366937"/>
                <a:ext cx="345770" cy="243933"/>
              </a:xfrm>
              <a:custGeom>
                <a:avLst/>
                <a:gdLst/>
                <a:ahLst/>
                <a:cxnLst/>
                <a:rect l="l" t="t" r="r" b="b"/>
                <a:pathLst>
                  <a:path w="9911" h="6992" extrusionOk="0">
                    <a:moveTo>
                      <a:pt x="8299" y="0"/>
                    </a:moveTo>
                    <a:cubicBezTo>
                      <a:pt x="8091" y="0"/>
                      <a:pt x="7886" y="16"/>
                      <a:pt x="7686" y="51"/>
                    </a:cubicBezTo>
                    <a:cubicBezTo>
                      <a:pt x="5651" y="385"/>
                      <a:pt x="1035" y="4311"/>
                      <a:pt x="1035" y="4311"/>
                    </a:cubicBezTo>
                    <a:lnTo>
                      <a:pt x="1" y="5090"/>
                    </a:lnTo>
                    <a:lnTo>
                      <a:pt x="791" y="6991"/>
                    </a:lnTo>
                    <a:cubicBezTo>
                      <a:pt x="791" y="6991"/>
                      <a:pt x="1325" y="6524"/>
                      <a:pt x="2181" y="6302"/>
                    </a:cubicBezTo>
                    <a:cubicBezTo>
                      <a:pt x="2915" y="6113"/>
                      <a:pt x="4249" y="6124"/>
                      <a:pt x="5573" y="5957"/>
                    </a:cubicBezTo>
                    <a:cubicBezTo>
                      <a:pt x="5584" y="5935"/>
                      <a:pt x="5584" y="5901"/>
                      <a:pt x="5584" y="5868"/>
                    </a:cubicBezTo>
                    <a:cubicBezTo>
                      <a:pt x="5595" y="5434"/>
                      <a:pt x="5539" y="4989"/>
                      <a:pt x="5651" y="4566"/>
                    </a:cubicBezTo>
                    <a:cubicBezTo>
                      <a:pt x="5717" y="4344"/>
                      <a:pt x="5840" y="4144"/>
                      <a:pt x="6007" y="4000"/>
                    </a:cubicBezTo>
                    <a:cubicBezTo>
                      <a:pt x="6218" y="3810"/>
                      <a:pt x="6474" y="3688"/>
                      <a:pt x="6685" y="3521"/>
                    </a:cubicBezTo>
                    <a:cubicBezTo>
                      <a:pt x="7074" y="3199"/>
                      <a:pt x="7286" y="2732"/>
                      <a:pt x="7508" y="2298"/>
                    </a:cubicBezTo>
                    <a:cubicBezTo>
                      <a:pt x="7620" y="2064"/>
                      <a:pt x="7742" y="1842"/>
                      <a:pt x="7897" y="1630"/>
                    </a:cubicBezTo>
                    <a:cubicBezTo>
                      <a:pt x="8065" y="1419"/>
                      <a:pt x="8253" y="1230"/>
                      <a:pt x="8465" y="1063"/>
                    </a:cubicBezTo>
                    <a:cubicBezTo>
                      <a:pt x="8898" y="708"/>
                      <a:pt x="9388" y="463"/>
                      <a:pt x="9911" y="251"/>
                    </a:cubicBezTo>
                    <a:cubicBezTo>
                      <a:pt x="9370" y="100"/>
                      <a:pt x="8823" y="0"/>
                      <a:pt x="829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58" name="Google Shape;3858;p8"/>
              <p:cNvSpPr/>
              <p:nvPr/>
            </p:nvSpPr>
            <p:spPr>
              <a:xfrm>
                <a:off x="812221" y="2539425"/>
                <a:ext cx="174647" cy="59030"/>
              </a:xfrm>
              <a:custGeom>
                <a:avLst/>
                <a:gdLst/>
                <a:ahLst/>
                <a:cxnLst/>
                <a:rect l="l" t="t" r="r" b="b"/>
                <a:pathLst>
                  <a:path w="5006" h="1692" extrusionOk="0">
                    <a:moveTo>
                      <a:pt x="5005" y="1"/>
                    </a:moveTo>
                    <a:cubicBezTo>
                      <a:pt x="4093" y="1"/>
                      <a:pt x="3181" y="134"/>
                      <a:pt x="2314" y="413"/>
                    </a:cubicBezTo>
                    <a:cubicBezTo>
                      <a:pt x="1491" y="680"/>
                      <a:pt x="712" y="1068"/>
                      <a:pt x="1" y="1558"/>
                    </a:cubicBezTo>
                    <a:lnTo>
                      <a:pt x="56" y="1691"/>
                    </a:lnTo>
                    <a:cubicBezTo>
                      <a:pt x="679" y="1269"/>
                      <a:pt x="1368" y="924"/>
                      <a:pt x="2080" y="668"/>
                    </a:cubicBezTo>
                    <a:cubicBezTo>
                      <a:pt x="3003" y="346"/>
                      <a:pt x="3993" y="168"/>
                      <a:pt x="4972" y="168"/>
                    </a:cubicBezTo>
                    <a:lnTo>
                      <a:pt x="4994" y="168"/>
                    </a:lnTo>
                    <a:cubicBezTo>
                      <a:pt x="4994" y="112"/>
                      <a:pt x="4994" y="57"/>
                      <a:pt x="500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59" name="Google Shape;3859;p8"/>
              <p:cNvSpPr/>
              <p:nvPr/>
            </p:nvSpPr>
            <p:spPr>
              <a:xfrm>
                <a:off x="794742" y="2371438"/>
                <a:ext cx="253807" cy="184311"/>
              </a:xfrm>
              <a:custGeom>
                <a:avLst/>
                <a:gdLst/>
                <a:ahLst/>
                <a:cxnLst/>
                <a:rect l="l" t="t" r="r" b="b"/>
                <a:pathLst>
                  <a:path w="7275" h="5283" extrusionOk="0">
                    <a:moveTo>
                      <a:pt x="7274" y="0"/>
                    </a:moveTo>
                    <a:lnTo>
                      <a:pt x="7274" y="0"/>
                    </a:lnTo>
                    <a:cubicBezTo>
                      <a:pt x="7219" y="11"/>
                      <a:pt x="7175" y="33"/>
                      <a:pt x="7119" y="45"/>
                    </a:cubicBezTo>
                    <a:cubicBezTo>
                      <a:pt x="7119" y="45"/>
                      <a:pt x="7108" y="45"/>
                      <a:pt x="7108" y="55"/>
                    </a:cubicBezTo>
                    <a:cubicBezTo>
                      <a:pt x="7008" y="89"/>
                      <a:pt x="6896" y="134"/>
                      <a:pt x="6785" y="178"/>
                    </a:cubicBezTo>
                    <a:cubicBezTo>
                      <a:pt x="6774" y="178"/>
                      <a:pt x="6774" y="178"/>
                      <a:pt x="6763" y="189"/>
                    </a:cubicBezTo>
                    <a:cubicBezTo>
                      <a:pt x="6652" y="233"/>
                      <a:pt x="6540" y="289"/>
                      <a:pt x="6429" y="345"/>
                    </a:cubicBezTo>
                    <a:cubicBezTo>
                      <a:pt x="6419" y="345"/>
                      <a:pt x="6407" y="345"/>
                      <a:pt x="6396" y="356"/>
                    </a:cubicBezTo>
                    <a:cubicBezTo>
                      <a:pt x="6285" y="411"/>
                      <a:pt x="6162" y="467"/>
                      <a:pt x="6051" y="534"/>
                    </a:cubicBezTo>
                    <a:cubicBezTo>
                      <a:pt x="6040" y="545"/>
                      <a:pt x="6029" y="545"/>
                      <a:pt x="6007" y="556"/>
                    </a:cubicBezTo>
                    <a:lnTo>
                      <a:pt x="5840" y="656"/>
                    </a:lnTo>
                    <a:cubicBezTo>
                      <a:pt x="4394" y="1568"/>
                      <a:pt x="3137" y="2736"/>
                      <a:pt x="1814" y="3815"/>
                    </a:cubicBezTo>
                    <a:cubicBezTo>
                      <a:pt x="1414" y="4138"/>
                      <a:pt x="1002" y="4460"/>
                      <a:pt x="579" y="4760"/>
                    </a:cubicBezTo>
                    <a:cubicBezTo>
                      <a:pt x="390" y="4905"/>
                      <a:pt x="190" y="5038"/>
                      <a:pt x="1" y="5172"/>
                    </a:cubicBezTo>
                    <a:lnTo>
                      <a:pt x="34" y="5272"/>
                    </a:lnTo>
                    <a:lnTo>
                      <a:pt x="45" y="5283"/>
                    </a:lnTo>
                    <a:cubicBezTo>
                      <a:pt x="201" y="5183"/>
                      <a:pt x="346" y="5083"/>
                      <a:pt x="502" y="4983"/>
                    </a:cubicBezTo>
                    <a:cubicBezTo>
                      <a:pt x="857" y="4727"/>
                      <a:pt x="1213" y="4460"/>
                      <a:pt x="1558" y="4182"/>
                    </a:cubicBezTo>
                    <a:cubicBezTo>
                      <a:pt x="2269" y="3614"/>
                      <a:pt x="2959" y="3014"/>
                      <a:pt x="3660" y="2435"/>
                    </a:cubicBezTo>
                    <a:cubicBezTo>
                      <a:pt x="4772" y="1513"/>
                      <a:pt x="5951" y="611"/>
                      <a:pt x="7274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60" name="Google Shape;3860;p8"/>
              <p:cNvSpPr/>
              <p:nvPr/>
            </p:nvSpPr>
            <p:spPr>
              <a:xfrm>
                <a:off x="801720" y="2420700"/>
                <a:ext cx="268180" cy="162227"/>
              </a:xfrm>
              <a:custGeom>
                <a:avLst/>
                <a:gdLst/>
                <a:ahLst/>
                <a:cxnLst/>
                <a:rect l="l" t="t" r="r" b="b"/>
                <a:pathLst>
                  <a:path w="7687" h="4650" extrusionOk="0">
                    <a:moveTo>
                      <a:pt x="7687" y="0"/>
                    </a:moveTo>
                    <a:lnTo>
                      <a:pt x="7687" y="0"/>
                    </a:lnTo>
                    <a:cubicBezTo>
                      <a:pt x="7252" y="67"/>
                      <a:pt x="6819" y="145"/>
                      <a:pt x="6407" y="267"/>
                    </a:cubicBezTo>
                    <a:cubicBezTo>
                      <a:pt x="5907" y="412"/>
                      <a:pt x="5428" y="612"/>
                      <a:pt x="4973" y="846"/>
                    </a:cubicBezTo>
                    <a:cubicBezTo>
                      <a:pt x="4049" y="1335"/>
                      <a:pt x="3216" y="1969"/>
                      <a:pt x="2392" y="2603"/>
                    </a:cubicBezTo>
                    <a:cubicBezTo>
                      <a:pt x="1625" y="3193"/>
                      <a:pt x="846" y="3771"/>
                      <a:pt x="1" y="4249"/>
                    </a:cubicBezTo>
                    <a:lnTo>
                      <a:pt x="168" y="4649"/>
                    </a:lnTo>
                    <a:cubicBezTo>
                      <a:pt x="290" y="4572"/>
                      <a:pt x="423" y="4494"/>
                      <a:pt x="546" y="4427"/>
                    </a:cubicBezTo>
                    <a:cubicBezTo>
                      <a:pt x="1013" y="4172"/>
                      <a:pt x="1503" y="3938"/>
                      <a:pt x="2003" y="3727"/>
                    </a:cubicBezTo>
                    <a:cubicBezTo>
                      <a:pt x="2993" y="3315"/>
                      <a:pt x="4027" y="3015"/>
                      <a:pt x="5084" y="2825"/>
                    </a:cubicBezTo>
                    <a:cubicBezTo>
                      <a:pt x="5206" y="2803"/>
                      <a:pt x="5339" y="2781"/>
                      <a:pt x="5473" y="2770"/>
                    </a:cubicBezTo>
                    <a:cubicBezTo>
                      <a:pt x="5507" y="2692"/>
                      <a:pt x="5551" y="2625"/>
                      <a:pt x="5606" y="2570"/>
                    </a:cubicBezTo>
                    <a:lnTo>
                      <a:pt x="5606" y="2570"/>
                    </a:lnTo>
                    <a:lnTo>
                      <a:pt x="5339" y="2603"/>
                    </a:lnTo>
                    <a:cubicBezTo>
                      <a:pt x="4283" y="2770"/>
                      <a:pt x="3260" y="3048"/>
                      <a:pt x="2259" y="3437"/>
                    </a:cubicBezTo>
                    <a:cubicBezTo>
                      <a:pt x="1892" y="3582"/>
                      <a:pt x="1536" y="3737"/>
                      <a:pt x="1180" y="3905"/>
                    </a:cubicBezTo>
                    <a:cubicBezTo>
                      <a:pt x="1780" y="3515"/>
                      <a:pt x="2359" y="3082"/>
                      <a:pt x="2937" y="2670"/>
                    </a:cubicBezTo>
                    <a:cubicBezTo>
                      <a:pt x="4039" y="1903"/>
                      <a:pt x="5240" y="1169"/>
                      <a:pt x="6585" y="979"/>
                    </a:cubicBezTo>
                    <a:cubicBezTo>
                      <a:pt x="6775" y="957"/>
                      <a:pt x="6953" y="946"/>
                      <a:pt x="7131" y="946"/>
                    </a:cubicBezTo>
                    <a:cubicBezTo>
                      <a:pt x="7153" y="879"/>
                      <a:pt x="7186" y="823"/>
                      <a:pt x="7219" y="757"/>
                    </a:cubicBezTo>
                    <a:cubicBezTo>
                      <a:pt x="7131" y="757"/>
                      <a:pt x="7042" y="768"/>
                      <a:pt x="6953" y="768"/>
                    </a:cubicBezTo>
                    <a:cubicBezTo>
                      <a:pt x="5606" y="835"/>
                      <a:pt x="4394" y="1468"/>
                      <a:pt x="3293" y="2214"/>
                    </a:cubicBezTo>
                    <a:cubicBezTo>
                      <a:pt x="2771" y="2558"/>
                      <a:pt x="2270" y="2926"/>
                      <a:pt x="1770" y="3292"/>
                    </a:cubicBezTo>
                    <a:cubicBezTo>
                      <a:pt x="1892" y="3193"/>
                      <a:pt x="2025" y="3104"/>
                      <a:pt x="2148" y="3003"/>
                    </a:cubicBezTo>
                    <a:cubicBezTo>
                      <a:pt x="2993" y="2370"/>
                      <a:pt x="3816" y="1713"/>
                      <a:pt x="4728" y="1191"/>
                    </a:cubicBezTo>
                    <a:cubicBezTo>
                      <a:pt x="5184" y="924"/>
                      <a:pt x="5651" y="701"/>
                      <a:pt x="6140" y="534"/>
                    </a:cubicBezTo>
                    <a:cubicBezTo>
                      <a:pt x="6597" y="378"/>
                      <a:pt x="7064" y="279"/>
                      <a:pt x="7542" y="200"/>
                    </a:cubicBezTo>
                    <a:cubicBezTo>
                      <a:pt x="7564" y="168"/>
                      <a:pt x="7586" y="123"/>
                      <a:pt x="7608" y="89"/>
                    </a:cubicBezTo>
                    <a:cubicBezTo>
                      <a:pt x="7631" y="67"/>
                      <a:pt x="7664" y="34"/>
                      <a:pt x="768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61" name="Google Shape;3861;p8"/>
              <p:cNvSpPr/>
              <p:nvPr/>
            </p:nvSpPr>
            <p:spPr>
              <a:xfrm>
                <a:off x="799034" y="2381520"/>
                <a:ext cx="325186" cy="184729"/>
              </a:xfrm>
              <a:custGeom>
                <a:avLst/>
                <a:gdLst/>
                <a:ahLst/>
                <a:cxnLst/>
                <a:rect l="l" t="t" r="r" b="b"/>
                <a:pathLst>
                  <a:path w="9321" h="5295" extrusionOk="0">
                    <a:moveTo>
                      <a:pt x="9321" y="0"/>
                    </a:moveTo>
                    <a:lnTo>
                      <a:pt x="9321" y="0"/>
                    </a:lnTo>
                    <a:cubicBezTo>
                      <a:pt x="9176" y="23"/>
                      <a:pt x="9032" y="56"/>
                      <a:pt x="8887" y="78"/>
                    </a:cubicBezTo>
                    <a:cubicBezTo>
                      <a:pt x="8409" y="189"/>
                      <a:pt x="7930" y="322"/>
                      <a:pt x="7452" y="490"/>
                    </a:cubicBezTo>
                    <a:cubicBezTo>
                      <a:pt x="5561" y="1145"/>
                      <a:pt x="3837" y="2213"/>
                      <a:pt x="2235" y="3404"/>
                    </a:cubicBezTo>
                    <a:cubicBezTo>
                      <a:pt x="1468" y="3960"/>
                      <a:pt x="723" y="4560"/>
                      <a:pt x="0" y="5161"/>
                    </a:cubicBezTo>
                    <a:lnTo>
                      <a:pt x="56" y="5295"/>
                    </a:lnTo>
                    <a:cubicBezTo>
                      <a:pt x="1524" y="4148"/>
                      <a:pt x="2981" y="2981"/>
                      <a:pt x="4605" y="2025"/>
                    </a:cubicBezTo>
                    <a:cubicBezTo>
                      <a:pt x="5461" y="1524"/>
                      <a:pt x="6362" y="1079"/>
                      <a:pt x="7296" y="734"/>
                    </a:cubicBezTo>
                    <a:cubicBezTo>
                      <a:pt x="7764" y="567"/>
                      <a:pt x="8241" y="411"/>
                      <a:pt x="8720" y="300"/>
                    </a:cubicBezTo>
                    <a:cubicBezTo>
                      <a:pt x="8731" y="300"/>
                      <a:pt x="8742" y="300"/>
                      <a:pt x="8753" y="290"/>
                    </a:cubicBezTo>
                    <a:cubicBezTo>
                      <a:pt x="8943" y="189"/>
                      <a:pt x="9131" y="89"/>
                      <a:pt x="932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62" name="Google Shape;3862;p8"/>
              <p:cNvSpPr/>
              <p:nvPr/>
            </p:nvSpPr>
            <p:spPr>
              <a:xfrm>
                <a:off x="743945" y="1876302"/>
                <a:ext cx="375983" cy="684842"/>
              </a:xfrm>
              <a:custGeom>
                <a:avLst/>
                <a:gdLst/>
                <a:ahLst/>
                <a:cxnLst/>
                <a:rect l="l" t="t" r="r" b="b"/>
                <a:pathLst>
                  <a:path w="10777" h="19630" extrusionOk="0">
                    <a:moveTo>
                      <a:pt x="10744" y="0"/>
                    </a:moveTo>
                    <a:cubicBezTo>
                      <a:pt x="10499" y="0"/>
                      <a:pt x="9420" y="33"/>
                      <a:pt x="8553" y="701"/>
                    </a:cubicBezTo>
                    <a:cubicBezTo>
                      <a:pt x="7574" y="1446"/>
                      <a:pt x="6884" y="2591"/>
                      <a:pt x="5727" y="3849"/>
                    </a:cubicBezTo>
                    <a:cubicBezTo>
                      <a:pt x="4560" y="5094"/>
                      <a:pt x="4671" y="5472"/>
                      <a:pt x="4182" y="6862"/>
                    </a:cubicBezTo>
                    <a:cubicBezTo>
                      <a:pt x="3681" y="8241"/>
                      <a:pt x="3503" y="11089"/>
                      <a:pt x="2791" y="12858"/>
                    </a:cubicBezTo>
                    <a:cubicBezTo>
                      <a:pt x="2079" y="14626"/>
                      <a:pt x="1167" y="16961"/>
                      <a:pt x="789" y="17806"/>
                    </a:cubicBezTo>
                    <a:cubicBezTo>
                      <a:pt x="411" y="18663"/>
                      <a:pt x="0" y="19108"/>
                      <a:pt x="0" y="19108"/>
                    </a:cubicBezTo>
                    <a:lnTo>
                      <a:pt x="278" y="19519"/>
                    </a:lnTo>
                    <a:cubicBezTo>
                      <a:pt x="278" y="19519"/>
                      <a:pt x="596" y="19630"/>
                      <a:pt x="1077" y="19630"/>
                    </a:cubicBezTo>
                    <a:cubicBezTo>
                      <a:pt x="1695" y="19630"/>
                      <a:pt x="2583" y="19446"/>
                      <a:pt x="3403" y="18607"/>
                    </a:cubicBezTo>
                    <a:cubicBezTo>
                      <a:pt x="4849" y="17128"/>
                      <a:pt x="5705" y="14937"/>
                      <a:pt x="6562" y="13814"/>
                    </a:cubicBezTo>
                    <a:cubicBezTo>
                      <a:pt x="7418" y="12690"/>
                      <a:pt x="8164" y="11567"/>
                      <a:pt x="8486" y="10399"/>
                    </a:cubicBezTo>
                    <a:cubicBezTo>
                      <a:pt x="8819" y="9220"/>
                      <a:pt x="9409" y="5794"/>
                      <a:pt x="9743" y="4015"/>
                    </a:cubicBezTo>
                    <a:cubicBezTo>
                      <a:pt x="10077" y="2235"/>
                      <a:pt x="10021" y="1145"/>
                      <a:pt x="10321" y="690"/>
                    </a:cubicBezTo>
                    <a:cubicBezTo>
                      <a:pt x="10554" y="322"/>
                      <a:pt x="10710" y="111"/>
                      <a:pt x="10766" y="33"/>
                    </a:cubicBezTo>
                    <a:cubicBezTo>
                      <a:pt x="10777" y="23"/>
                      <a:pt x="10755" y="0"/>
                      <a:pt x="10744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63" name="Google Shape;3863;p8"/>
              <p:cNvSpPr/>
              <p:nvPr/>
            </p:nvSpPr>
            <p:spPr>
              <a:xfrm>
                <a:off x="780787" y="2016344"/>
                <a:ext cx="172693" cy="459887"/>
              </a:xfrm>
              <a:custGeom>
                <a:avLst/>
                <a:gdLst/>
                <a:ahLst/>
                <a:cxnLst/>
                <a:rect l="l" t="t" r="r" b="b"/>
                <a:pathLst>
                  <a:path w="4950" h="13182" extrusionOk="0">
                    <a:moveTo>
                      <a:pt x="4516" y="1"/>
                    </a:moveTo>
                    <a:cubicBezTo>
                      <a:pt x="3515" y="1125"/>
                      <a:pt x="3593" y="1525"/>
                      <a:pt x="3126" y="2848"/>
                    </a:cubicBezTo>
                    <a:cubicBezTo>
                      <a:pt x="2625" y="4227"/>
                      <a:pt x="2447" y="7075"/>
                      <a:pt x="1735" y="8844"/>
                    </a:cubicBezTo>
                    <a:cubicBezTo>
                      <a:pt x="1157" y="10289"/>
                      <a:pt x="445" y="12102"/>
                      <a:pt x="0" y="13181"/>
                    </a:cubicBezTo>
                    <a:cubicBezTo>
                      <a:pt x="590" y="12870"/>
                      <a:pt x="1346" y="12314"/>
                      <a:pt x="2047" y="11335"/>
                    </a:cubicBezTo>
                    <a:cubicBezTo>
                      <a:pt x="3460" y="9377"/>
                      <a:pt x="2781" y="9578"/>
                      <a:pt x="3871" y="8009"/>
                    </a:cubicBezTo>
                    <a:cubicBezTo>
                      <a:pt x="4950" y="6430"/>
                      <a:pt x="4305" y="6719"/>
                      <a:pt x="4594" y="4872"/>
                    </a:cubicBezTo>
                    <a:cubicBezTo>
                      <a:pt x="4883" y="3015"/>
                      <a:pt x="4505" y="3004"/>
                      <a:pt x="4538" y="1780"/>
                    </a:cubicBezTo>
                    <a:cubicBezTo>
                      <a:pt x="4550" y="1247"/>
                      <a:pt x="4538" y="579"/>
                      <a:pt x="451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64" name="Google Shape;3864;p8"/>
              <p:cNvSpPr/>
              <p:nvPr/>
            </p:nvSpPr>
            <p:spPr>
              <a:xfrm>
                <a:off x="743945" y="2201845"/>
                <a:ext cx="305021" cy="342107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9806" extrusionOk="0">
                    <a:moveTo>
                      <a:pt x="8742" y="0"/>
                    </a:moveTo>
                    <a:cubicBezTo>
                      <a:pt x="8653" y="168"/>
                      <a:pt x="8564" y="323"/>
                      <a:pt x="8486" y="490"/>
                    </a:cubicBezTo>
                    <a:cubicBezTo>
                      <a:pt x="8352" y="779"/>
                      <a:pt x="8230" y="1080"/>
                      <a:pt x="8075" y="1357"/>
                    </a:cubicBezTo>
                    <a:cubicBezTo>
                      <a:pt x="7919" y="1636"/>
                      <a:pt x="7707" y="1869"/>
                      <a:pt x="7485" y="2103"/>
                    </a:cubicBezTo>
                    <a:cubicBezTo>
                      <a:pt x="7040" y="2570"/>
                      <a:pt x="6595" y="3015"/>
                      <a:pt x="6195" y="3527"/>
                    </a:cubicBezTo>
                    <a:cubicBezTo>
                      <a:pt x="5816" y="4016"/>
                      <a:pt x="5505" y="4572"/>
                      <a:pt x="5227" y="5139"/>
                    </a:cubicBezTo>
                    <a:cubicBezTo>
                      <a:pt x="4949" y="5717"/>
                      <a:pt x="4671" y="6285"/>
                      <a:pt x="4338" y="6819"/>
                    </a:cubicBezTo>
                    <a:cubicBezTo>
                      <a:pt x="4004" y="7363"/>
                      <a:pt x="3626" y="7875"/>
                      <a:pt x="3192" y="8342"/>
                    </a:cubicBezTo>
                    <a:cubicBezTo>
                      <a:pt x="2506" y="9090"/>
                      <a:pt x="1592" y="9725"/>
                      <a:pt x="374" y="9725"/>
                    </a:cubicBezTo>
                    <a:cubicBezTo>
                      <a:pt x="270" y="9725"/>
                      <a:pt x="164" y="9720"/>
                      <a:pt x="55" y="9710"/>
                    </a:cubicBezTo>
                    <a:cubicBezTo>
                      <a:pt x="22" y="9755"/>
                      <a:pt x="0" y="9777"/>
                      <a:pt x="0" y="9777"/>
                    </a:cubicBezTo>
                    <a:lnTo>
                      <a:pt x="11" y="9777"/>
                    </a:lnTo>
                    <a:cubicBezTo>
                      <a:pt x="158" y="9796"/>
                      <a:pt x="302" y="9805"/>
                      <a:pt x="443" y="9805"/>
                    </a:cubicBezTo>
                    <a:cubicBezTo>
                      <a:pt x="1375" y="9805"/>
                      <a:pt x="2161" y="9411"/>
                      <a:pt x="2769" y="8898"/>
                    </a:cubicBezTo>
                    <a:cubicBezTo>
                      <a:pt x="3248" y="8487"/>
                      <a:pt x="3659" y="7998"/>
                      <a:pt x="4026" y="7497"/>
                    </a:cubicBezTo>
                    <a:cubicBezTo>
                      <a:pt x="4393" y="6985"/>
                      <a:pt x="4726" y="6429"/>
                      <a:pt x="5005" y="5851"/>
                    </a:cubicBezTo>
                    <a:cubicBezTo>
                      <a:pt x="5294" y="5272"/>
                      <a:pt x="5561" y="4672"/>
                      <a:pt x="5905" y="4127"/>
                    </a:cubicBezTo>
                    <a:cubicBezTo>
                      <a:pt x="6251" y="3571"/>
                      <a:pt x="6696" y="3092"/>
                      <a:pt x="7140" y="2614"/>
                    </a:cubicBezTo>
                    <a:cubicBezTo>
                      <a:pt x="7585" y="2170"/>
                      <a:pt x="8041" y="1735"/>
                      <a:pt x="8308" y="1146"/>
                    </a:cubicBezTo>
                    <a:cubicBezTo>
                      <a:pt x="8431" y="902"/>
                      <a:pt x="8530" y="657"/>
                      <a:pt x="8653" y="412"/>
                    </a:cubicBezTo>
                    <a:cubicBezTo>
                      <a:pt x="8675" y="279"/>
                      <a:pt x="8708" y="145"/>
                      <a:pt x="874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65" name="Google Shape;3865;p8"/>
              <p:cNvSpPr/>
              <p:nvPr/>
            </p:nvSpPr>
            <p:spPr>
              <a:xfrm>
                <a:off x="753609" y="2177005"/>
                <a:ext cx="300381" cy="353131"/>
              </a:xfrm>
              <a:custGeom>
                <a:avLst/>
                <a:gdLst/>
                <a:ahLst/>
                <a:cxnLst/>
                <a:rect l="l" t="t" r="r" b="b"/>
                <a:pathLst>
                  <a:path w="8610" h="10122" extrusionOk="0">
                    <a:moveTo>
                      <a:pt x="8609" y="1"/>
                    </a:moveTo>
                    <a:lnTo>
                      <a:pt x="8609" y="1"/>
                    </a:lnTo>
                    <a:cubicBezTo>
                      <a:pt x="8154" y="746"/>
                      <a:pt x="7719" y="1513"/>
                      <a:pt x="7197" y="2203"/>
                    </a:cubicBezTo>
                    <a:cubicBezTo>
                      <a:pt x="6607" y="2981"/>
                      <a:pt x="5895" y="3660"/>
                      <a:pt x="5362" y="4472"/>
                    </a:cubicBezTo>
                    <a:cubicBezTo>
                      <a:pt x="4817" y="5295"/>
                      <a:pt x="4328" y="6162"/>
                      <a:pt x="3827" y="7007"/>
                    </a:cubicBezTo>
                    <a:cubicBezTo>
                      <a:pt x="3693" y="7219"/>
                      <a:pt x="3571" y="7430"/>
                      <a:pt x="3448" y="7642"/>
                    </a:cubicBezTo>
                    <a:cubicBezTo>
                      <a:pt x="3315" y="7853"/>
                      <a:pt x="3171" y="8065"/>
                      <a:pt x="2971" y="8220"/>
                    </a:cubicBezTo>
                    <a:cubicBezTo>
                      <a:pt x="2793" y="8364"/>
                      <a:pt x="2581" y="8476"/>
                      <a:pt x="2381" y="8598"/>
                    </a:cubicBezTo>
                    <a:cubicBezTo>
                      <a:pt x="2181" y="8720"/>
                      <a:pt x="2003" y="8865"/>
                      <a:pt x="1836" y="9032"/>
                    </a:cubicBezTo>
                    <a:cubicBezTo>
                      <a:pt x="1525" y="9355"/>
                      <a:pt x="1236" y="9721"/>
                      <a:pt x="779" y="9899"/>
                    </a:cubicBezTo>
                    <a:cubicBezTo>
                      <a:pt x="557" y="9988"/>
                      <a:pt x="312" y="10033"/>
                      <a:pt x="57" y="10033"/>
                    </a:cubicBezTo>
                    <a:cubicBezTo>
                      <a:pt x="34" y="10067"/>
                      <a:pt x="23" y="10089"/>
                      <a:pt x="1" y="10122"/>
                    </a:cubicBezTo>
                    <a:cubicBezTo>
                      <a:pt x="156" y="10122"/>
                      <a:pt x="312" y="10111"/>
                      <a:pt x="446" y="10077"/>
                    </a:cubicBezTo>
                    <a:cubicBezTo>
                      <a:pt x="913" y="10000"/>
                      <a:pt x="1258" y="9766"/>
                      <a:pt x="1558" y="9466"/>
                    </a:cubicBezTo>
                    <a:cubicBezTo>
                      <a:pt x="1725" y="9299"/>
                      <a:pt x="1881" y="9110"/>
                      <a:pt x="2059" y="8954"/>
                    </a:cubicBezTo>
                    <a:cubicBezTo>
                      <a:pt x="2237" y="8787"/>
                      <a:pt x="2447" y="8665"/>
                      <a:pt x="2659" y="8542"/>
                    </a:cubicBezTo>
                    <a:cubicBezTo>
                      <a:pt x="2870" y="8420"/>
                      <a:pt x="3060" y="8287"/>
                      <a:pt x="3226" y="8109"/>
                    </a:cubicBezTo>
                    <a:cubicBezTo>
                      <a:pt x="3382" y="7931"/>
                      <a:pt x="3505" y="7731"/>
                      <a:pt x="3626" y="7519"/>
                    </a:cubicBezTo>
                    <a:cubicBezTo>
                      <a:pt x="4138" y="6663"/>
                      <a:pt x="4650" y="5784"/>
                      <a:pt x="5184" y="4928"/>
                    </a:cubicBezTo>
                    <a:cubicBezTo>
                      <a:pt x="5450" y="4494"/>
                      <a:pt x="5740" y="4083"/>
                      <a:pt x="6063" y="3693"/>
                    </a:cubicBezTo>
                    <a:cubicBezTo>
                      <a:pt x="6385" y="3304"/>
                      <a:pt x="6718" y="2948"/>
                      <a:pt x="7041" y="2559"/>
                    </a:cubicBezTo>
                    <a:cubicBezTo>
                      <a:pt x="7630" y="1847"/>
                      <a:pt x="8120" y="1046"/>
                      <a:pt x="8565" y="212"/>
                    </a:cubicBezTo>
                    <a:cubicBezTo>
                      <a:pt x="8576" y="146"/>
                      <a:pt x="8587" y="67"/>
                      <a:pt x="860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66" name="Google Shape;3866;p8"/>
              <p:cNvSpPr/>
              <p:nvPr/>
            </p:nvSpPr>
            <p:spPr>
              <a:xfrm>
                <a:off x="787765" y="2292276"/>
                <a:ext cx="229734" cy="268913"/>
              </a:xfrm>
              <a:custGeom>
                <a:avLst/>
                <a:gdLst/>
                <a:ahLst/>
                <a:cxnLst/>
                <a:rect l="l" t="t" r="r" b="b"/>
                <a:pathLst>
                  <a:path w="6585" h="7708" extrusionOk="0">
                    <a:moveTo>
                      <a:pt x="6585" y="0"/>
                    </a:moveTo>
                    <a:lnTo>
                      <a:pt x="6585" y="0"/>
                    </a:lnTo>
                    <a:cubicBezTo>
                      <a:pt x="6073" y="389"/>
                      <a:pt x="5618" y="846"/>
                      <a:pt x="5206" y="1346"/>
                    </a:cubicBezTo>
                    <a:cubicBezTo>
                      <a:pt x="4594" y="2080"/>
                      <a:pt x="4060" y="2880"/>
                      <a:pt x="3604" y="3748"/>
                    </a:cubicBezTo>
                    <a:cubicBezTo>
                      <a:pt x="3148" y="4593"/>
                      <a:pt x="2803" y="5550"/>
                      <a:pt x="2091" y="6217"/>
                    </a:cubicBezTo>
                    <a:cubicBezTo>
                      <a:pt x="1735" y="6551"/>
                      <a:pt x="1291" y="6785"/>
                      <a:pt x="879" y="7062"/>
                    </a:cubicBezTo>
                    <a:cubicBezTo>
                      <a:pt x="579" y="7274"/>
                      <a:pt x="290" y="7485"/>
                      <a:pt x="0" y="7707"/>
                    </a:cubicBezTo>
                    <a:cubicBezTo>
                      <a:pt x="67" y="7697"/>
                      <a:pt x="145" y="7697"/>
                      <a:pt x="212" y="7685"/>
                    </a:cubicBezTo>
                    <a:cubicBezTo>
                      <a:pt x="356" y="7586"/>
                      <a:pt x="501" y="7485"/>
                      <a:pt x="635" y="7385"/>
                    </a:cubicBezTo>
                    <a:cubicBezTo>
                      <a:pt x="1046" y="7107"/>
                      <a:pt x="1480" y="6852"/>
                      <a:pt x="1880" y="6551"/>
                    </a:cubicBezTo>
                    <a:cubicBezTo>
                      <a:pt x="2670" y="5972"/>
                      <a:pt x="3082" y="5083"/>
                      <a:pt x="3504" y="4215"/>
                    </a:cubicBezTo>
                    <a:cubicBezTo>
                      <a:pt x="3949" y="3325"/>
                      <a:pt x="4461" y="2492"/>
                      <a:pt x="5061" y="1724"/>
                    </a:cubicBezTo>
                    <a:cubicBezTo>
                      <a:pt x="5472" y="1212"/>
                      <a:pt x="5907" y="734"/>
                      <a:pt x="6407" y="312"/>
                    </a:cubicBezTo>
                    <a:cubicBezTo>
                      <a:pt x="6463" y="211"/>
                      <a:pt x="6518" y="100"/>
                      <a:pt x="658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67" name="Google Shape;3867;p8"/>
              <p:cNvSpPr/>
              <p:nvPr/>
            </p:nvSpPr>
            <p:spPr>
              <a:xfrm>
                <a:off x="769902" y="2104821"/>
                <a:ext cx="297660" cy="396217"/>
              </a:xfrm>
              <a:custGeom>
                <a:avLst/>
                <a:gdLst/>
                <a:ahLst/>
                <a:cxnLst/>
                <a:rect l="l" t="t" r="r" b="b"/>
                <a:pathLst>
                  <a:path w="8532" h="11357" extrusionOk="0">
                    <a:moveTo>
                      <a:pt x="8532" y="1"/>
                    </a:moveTo>
                    <a:cubicBezTo>
                      <a:pt x="8465" y="79"/>
                      <a:pt x="8398" y="157"/>
                      <a:pt x="8332" y="223"/>
                    </a:cubicBezTo>
                    <a:cubicBezTo>
                      <a:pt x="7964" y="680"/>
                      <a:pt x="7631" y="1158"/>
                      <a:pt x="7353" y="1681"/>
                    </a:cubicBezTo>
                    <a:cubicBezTo>
                      <a:pt x="7064" y="2225"/>
                      <a:pt x="6852" y="2804"/>
                      <a:pt x="6518" y="3315"/>
                    </a:cubicBezTo>
                    <a:cubicBezTo>
                      <a:pt x="6185" y="3838"/>
                      <a:pt x="5762" y="4294"/>
                      <a:pt x="5384" y="4773"/>
                    </a:cubicBezTo>
                    <a:cubicBezTo>
                      <a:pt x="5006" y="5262"/>
                      <a:pt x="4639" y="5751"/>
                      <a:pt x="4294" y="6263"/>
                    </a:cubicBezTo>
                    <a:cubicBezTo>
                      <a:pt x="3950" y="6763"/>
                      <a:pt x="3616" y="7264"/>
                      <a:pt x="3282" y="7776"/>
                    </a:cubicBezTo>
                    <a:cubicBezTo>
                      <a:pt x="2949" y="8287"/>
                      <a:pt x="2659" y="8854"/>
                      <a:pt x="2225" y="9266"/>
                    </a:cubicBezTo>
                    <a:cubicBezTo>
                      <a:pt x="2003" y="9477"/>
                      <a:pt x="1736" y="9610"/>
                      <a:pt x="1458" y="9744"/>
                    </a:cubicBezTo>
                    <a:cubicBezTo>
                      <a:pt x="1191" y="9877"/>
                      <a:pt x="947" y="10022"/>
                      <a:pt x="769" y="10245"/>
                    </a:cubicBezTo>
                    <a:cubicBezTo>
                      <a:pt x="524" y="10545"/>
                      <a:pt x="357" y="10934"/>
                      <a:pt x="67" y="11201"/>
                    </a:cubicBezTo>
                    <a:cubicBezTo>
                      <a:pt x="67" y="11224"/>
                      <a:pt x="57" y="11234"/>
                      <a:pt x="45" y="11256"/>
                    </a:cubicBezTo>
                    <a:cubicBezTo>
                      <a:pt x="35" y="11290"/>
                      <a:pt x="12" y="11323"/>
                      <a:pt x="1" y="11357"/>
                    </a:cubicBezTo>
                    <a:cubicBezTo>
                      <a:pt x="179" y="11234"/>
                      <a:pt x="324" y="11068"/>
                      <a:pt x="435" y="10901"/>
                    </a:cubicBezTo>
                    <a:cubicBezTo>
                      <a:pt x="613" y="10645"/>
                      <a:pt x="757" y="10367"/>
                      <a:pt x="980" y="10156"/>
                    </a:cubicBezTo>
                    <a:cubicBezTo>
                      <a:pt x="1202" y="9956"/>
                      <a:pt x="1503" y="9844"/>
                      <a:pt x="1780" y="9711"/>
                    </a:cubicBezTo>
                    <a:cubicBezTo>
                      <a:pt x="2326" y="9444"/>
                      <a:pt x="2659" y="8965"/>
                      <a:pt x="2971" y="8476"/>
                    </a:cubicBezTo>
                    <a:cubicBezTo>
                      <a:pt x="3304" y="7942"/>
                      <a:pt x="3638" y="7408"/>
                      <a:pt x="3982" y="6886"/>
                    </a:cubicBezTo>
                    <a:cubicBezTo>
                      <a:pt x="4338" y="6363"/>
                      <a:pt x="4694" y="5851"/>
                      <a:pt x="5072" y="5351"/>
                    </a:cubicBezTo>
                    <a:cubicBezTo>
                      <a:pt x="5440" y="4850"/>
                      <a:pt x="5840" y="4383"/>
                      <a:pt x="6229" y="3905"/>
                    </a:cubicBezTo>
                    <a:cubicBezTo>
                      <a:pt x="6419" y="3660"/>
                      <a:pt x="6597" y="3416"/>
                      <a:pt x="6741" y="3149"/>
                    </a:cubicBezTo>
                    <a:cubicBezTo>
                      <a:pt x="6896" y="2882"/>
                      <a:pt x="7030" y="2603"/>
                      <a:pt x="7163" y="2314"/>
                    </a:cubicBezTo>
                    <a:cubicBezTo>
                      <a:pt x="7420" y="1758"/>
                      <a:pt x="7709" y="1214"/>
                      <a:pt x="8053" y="724"/>
                    </a:cubicBezTo>
                    <a:cubicBezTo>
                      <a:pt x="8198" y="524"/>
                      <a:pt x="8342" y="334"/>
                      <a:pt x="8510" y="146"/>
                    </a:cubicBezTo>
                    <a:cubicBezTo>
                      <a:pt x="8510" y="101"/>
                      <a:pt x="8520" y="45"/>
                      <a:pt x="853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68" name="Google Shape;3868;p8"/>
              <p:cNvSpPr/>
              <p:nvPr/>
            </p:nvSpPr>
            <p:spPr>
              <a:xfrm>
                <a:off x="832003" y="1881710"/>
                <a:ext cx="260784" cy="466062"/>
              </a:xfrm>
              <a:custGeom>
                <a:avLst/>
                <a:gdLst/>
                <a:ahLst/>
                <a:cxnLst/>
                <a:rect l="l" t="t" r="r" b="b"/>
                <a:pathLst>
                  <a:path w="7475" h="13359" extrusionOk="0">
                    <a:moveTo>
                      <a:pt x="7130" y="1"/>
                    </a:moveTo>
                    <a:cubicBezTo>
                      <a:pt x="7074" y="23"/>
                      <a:pt x="7019" y="34"/>
                      <a:pt x="6963" y="56"/>
                    </a:cubicBezTo>
                    <a:cubicBezTo>
                      <a:pt x="6696" y="434"/>
                      <a:pt x="6473" y="846"/>
                      <a:pt x="6263" y="1269"/>
                    </a:cubicBezTo>
                    <a:cubicBezTo>
                      <a:pt x="5984" y="1791"/>
                      <a:pt x="5706" y="2314"/>
                      <a:pt x="5351" y="2782"/>
                    </a:cubicBezTo>
                    <a:cubicBezTo>
                      <a:pt x="5028" y="3237"/>
                      <a:pt x="4661" y="3660"/>
                      <a:pt x="4327" y="4116"/>
                    </a:cubicBezTo>
                    <a:cubicBezTo>
                      <a:pt x="4016" y="4550"/>
                      <a:pt x="3737" y="5017"/>
                      <a:pt x="3559" y="5562"/>
                    </a:cubicBezTo>
                    <a:cubicBezTo>
                      <a:pt x="3381" y="6129"/>
                      <a:pt x="3349" y="6763"/>
                      <a:pt x="3126" y="7308"/>
                    </a:cubicBezTo>
                    <a:cubicBezTo>
                      <a:pt x="2914" y="7853"/>
                      <a:pt x="2570" y="8298"/>
                      <a:pt x="2225" y="8754"/>
                    </a:cubicBezTo>
                    <a:cubicBezTo>
                      <a:pt x="1891" y="9199"/>
                      <a:pt x="1569" y="9655"/>
                      <a:pt x="1335" y="10177"/>
                    </a:cubicBezTo>
                    <a:cubicBezTo>
                      <a:pt x="1001" y="10934"/>
                      <a:pt x="779" y="11813"/>
                      <a:pt x="334" y="12513"/>
                    </a:cubicBezTo>
                    <a:cubicBezTo>
                      <a:pt x="312" y="12580"/>
                      <a:pt x="289" y="12646"/>
                      <a:pt x="267" y="12703"/>
                    </a:cubicBezTo>
                    <a:cubicBezTo>
                      <a:pt x="178" y="12913"/>
                      <a:pt x="89" y="13136"/>
                      <a:pt x="0" y="13358"/>
                    </a:cubicBezTo>
                    <a:cubicBezTo>
                      <a:pt x="45" y="13303"/>
                      <a:pt x="79" y="13247"/>
                      <a:pt x="112" y="13180"/>
                    </a:cubicBezTo>
                    <a:cubicBezTo>
                      <a:pt x="412" y="12703"/>
                      <a:pt x="679" y="12202"/>
                      <a:pt x="957" y="11702"/>
                    </a:cubicBezTo>
                    <a:cubicBezTo>
                      <a:pt x="1513" y="10678"/>
                      <a:pt x="2047" y="9655"/>
                      <a:pt x="2670" y="8676"/>
                    </a:cubicBezTo>
                    <a:cubicBezTo>
                      <a:pt x="2981" y="8187"/>
                      <a:pt x="3337" y="7720"/>
                      <a:pt x="3660" y="7241"/>
                    </a:cubicBezTo>
                    <a:cubicBezTo>
                      <a:pt x="3982" y="6763"/>
                      <a:pt x="4227" y="6262"/>
                      <a:pt x="4449" y="5728"/>
                    </a:cubicBezTo>
                    <a:cubicBezTo>
                      <a:pt x="4683" y="5184"/>
                      <a:pt x="4939" y="4683"/>
                      <a:pt x="5294" y="4227"/>
                    </a:cubicBezTo>
                    <a:cubicBezTo>
                      <a:pt x="5650" y="3783"/>
                      <a:pt x="6085" y="3393"/>
                      <a:pt x="6529" y="3026"/>
                    </a:cubicBezTo>
                    <a:cubicBezTo>
                      <a:pt x="6829" y="2792"/>
                      <a:pt x="7141" y="2559"/>
                      <a:pt x="7452" y="2337"/>
                    </a:cubicBezTo>
                    <a:cubicBezTo>
                      <a:pt x="7452" y="2270"/>
                      <a:pt x="7464" y="2214"/>
                      <a:pt x="7474" y="2159"/>
                    </a:cubicBezTo>
                    <a:lnTo>
                      <a:pt x="7474" y="2159"/>
                    </a:lnTo>
                    <a:cubicBezTo>
                      <a:pt x="7219" y="2347"/>
                      <a:pt x="6963" y="2537"/>
                      <a:pt x="6718" y="2737"/>
                    </a:cubicBezTo>
                    <a:cubicBezTo>
                      <a:pt x="5840" y="3427"/>
                      <a:pt x="5039" y="4205"/>
                      <a:pt x="4550" y="5239"/>
                    </a:cubicBezTo>
                    <a:cubicBezTo>
                      <a:pt x="4316" y="5751"/>
                      <a:pt x="4105" y="6274"/>
                      <a:pt x="3826" y="6763"/>
                    </a:cubicBezTo>
                    <a:cubicBezTo>
                      <a:pt x="3549" y="7253"/>
                      <a:pt x="3203" y="7708"/>
                      <a:pt x="2892" y="8175"/>
                    </a:cubicBezTo>
                    <a:cubicBezTo>
                      <a:pt x="2259" y="9132"/>
                      <a:pt x="1702" y="10133"/>
                      <a:pt x="1157" y="11134"/>
                    </a:cubicBezTo>
                    <a:cubicBezTo>
                      <a:pt x="1080" y="11279"/>
                      <a:pt x="1001" y="11412"/>
                      <a:pt x="935" y="11546"/>
                    </a:cubicBezTo>
                    <a:cubicBezTo>
                      <a:pt x="1035" y="11290"/>
                      <a:pt x="1124" y="11034"/>
                      <a:pt x="1213" y="10790"/>
                    </a:cubicBezTo>
                    <a:cubicBezTo>
                      <a:pt x="1413" y="10233"/>
                      <a:pt x="1658" y="9710"/>
                      <a:pt x="1992" y="9243"/>
                    </a:cubicBezTo>
                    <a:cubicBezTo>
                      <a:pt x="2303" y="8798"/>
                      <a:pt x="2659" y="8387"/>
                      <a:pt x="2937" y="7908"/>
                    </a:cubicBezTo>
                    <a:cubicBezTo>
                      <a:pt x="3082" y="7675"/>
                      <a:pt x="3203" y="7419"/>
                      <a:pt x="3292" y="7152"/>
                    </a:cubicBezTo>
                    <a:cubicBezTo>
                      <a:pt x="3381" y="6874"/>
                      <a:pt x="3437" y="6585"/>
                      <a:pt x="3482" y="6296"/>
                    </a:cubicBezTo>
                    <a:cubicBezTo>
                      <a:pt x="3593" y="5706"/>
                      <a:pt x="3771" y="5172"/>
                      <a:pt x="4071" y="4683"/>
                    </a:cubicBezTo>
                    <a:cubicBezTo>
                      <a:pt x="4360" y="4205"/>
                      <a:pt x="4716" y="3771"/>
                      <a:pt x="5061" y="3338"/>
                    </a:cubicBezTo>
                    <a:cubicBezTo>
                      <a:pt x="5417" y="2903"/>
                      <a:pt x="5739" y="2448"/>
                      <a:pt x="6018" y="1947"/>
                    </a:cubicBezTo>
                    <a:cubicBezTo>
                      <a:pt x="6307" y="1447"/>
                      <a:pt x="6552" y="913"/>
                      <a:pt x="6852" y="424"/>
                    </a:cubicBezTo>
                    <a:cubicBezTo>
                      <a:pt x="6941" y="279"/>
                      <a:pt x="7030" y="134"/>
                      <a:pt x="713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69" name="Google Shape;3869;p8"/>
              <p:cNvSpPr/>
              <p:nvPr/>
            </p:nvSpPr>
            <p:spPr>
              <a:xfrm>
                <a:off x="863054" y="1935647"/>
                <a:ext cx="143597" cy="307743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8821" extrusionOk="0">
                    <a:moveTo>
                      <a:pt x="4115" y="1"/>
                    </a:moveTo>
                    <a:lnTo>
                      <a:pt x="4115" y="1"/>
                    </a:lnTo>
                    <a:cubicBezTo>
                      <a:pt x="3971" y="168"/>
                      <a:pt x="3815" y="346"/>
                      <a:pt x="3670" y="534"/>
                    </a:cubicBezTo>
                    <a:cubicBezTo>
                      <a:pt x="3559" y="757"/>
                      <a:pt x="3460" y="1002"/>
                      <a:pt x="3381" y="1258"/>
                    </a:cubicBezTo>
                    <a:cubicBezTo>
                      <a:pt x="3237" y="1713"/>
                      <a:pt x="3092" y="2148"/>
                      <a:pt x="2825" y="2526"/>
                    </a:cubicBezTo>
                    <a:cubicBezTo>
                      <a:pt x="2558" y="2882"/>
                      <a:pt x="2236" y="3193"/>
                      <a:pt x="1958" y="3549"/>
                    </a:cubicBezTo>
                    <a:cubicBezTo>
                      <a:pt x="1691" y="3883"/>
                      <a:pt x="1502" y="4271"/>
                      <a:pt x="1346" y="4683"/>
                    </a:cubicBezTo>
                    <a:cubicBezTo>
                      <a:pt x="1057" y="5506"/>
                      <a:pt x="934" y="6418"/>
                      <a:pt x="657" y="7252"/>
                    </a:cubicBezTo>
                    <a:cubicBezTo>
                      <a:pt x="501" y="7709"/>
                      <a:pt x="289" y="8142"/>
                      <a:pt x="56" y="8542"/>
                    </a:cubicBezTo>
                    <a:cubicBezTo>
                      <a:pt x="34" y="8631"/>
                      <a:pt x="22" y="8732"/>
                      <a:pt x="0" y="8821"/>
                    </a:cubicBezTo>
                    <a:cubicBezTo>
                      <a:pt x="234" y="8465"/>
                      <a:pt x="445" y="8075"/>
                      <a:pt x="612" y="7664"/>
                    </a:cubicBezTo>
                    <a:cubicBezTo>
                      <a:pt x="934" y="6863"/>
                      <a:pt x="1068" y="5951"/>
                      <a:pt x="1302" y="5106"/>
                    </a:cubicBezTo>
                    <a:cubicBezTo>
                      <a:pt x="1424" y="4672"/>
                      <a:pt x="1579" y="4271"/>
                      <a:pt x="1802" y="3916"/>
                    </a:cubicBezTo>
                    <a:cubicBezTo>
                      <a:pt x="2047" y="3527"/>
                      <a:pt x="2380" y="3215"/>
                      <a:pt x="2669" y="2870"/>
                    </a:cubicBezTo>
                    <a:cubicBezTo>
                      <a:pt x="2959" y="2536"/>
                      <a:pt x="3181" y="2158"/>
                      <a:pt x="3326" y="1725"/>
                    </a:cubicBezTo>
                    <a:cubicBezTo>
                      <a:pt x="3470" y="1280"/>
                      <a:pt x="3581" y="835"/>
                      <a:pt x="3804" y="445"/>
                    </a:cubicBezTo>
                    <a:cubicBezTo>
                      <a:pt x="3893" y="290"/>
                      <a:pt x="4004" y="146"/>
                      <a:pt x="411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70" name="Google Shape;3870;p8"/>
              <p:cNvSpPr/>
              <p:nvPr/>
            </p:nvSpPr>
            <p:spPr>
              <a:xfrm>
                <a:off x="1021343" y="1893363"/>
                <a:ext cx="31852" cy="26026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46" extrusionOk="0">
                    <a:moveTo>
                      <a:pt x="913" y="1"/>
                    </a:moveTo>
                    <a:lnTo>
                      <a:pt x="913" y="1"/>
                    </a:lnTo>
                    <a:cubicBezTo>
                      <a:pt x="813" y="67"/>
                      <a:pt x="702" y="134"/>
                      <a:pt x="602" y="212"/>
                    </a:cubicBezTo>
                    <a:cubicBezTo>
                      <a:pt x="391" y="367"/>
                      <a:pt x="190" y="545"/>
                      <a:pt x="1" y="745"/>
                    </a:cubicBezTo>
                    <a:cubicBezTo>
                      <a:pt x="79" y="668"/>
                      <a:pt x="157" y="601"/>
                      <a:pt x="235" y="523"/>
                    </a:cubicBezTo>
                    <a:cubicBezTo>
                      <a:pt x="457" y="345"/>
                      <a:pt x="680" y="167"/>
                      <a:pt x="91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71" name="Google Shape;3871;p8"/>
              <p:cNvSpPr/>
              <p:nvPr/>
            </p:nvSpPr>
            <p:spPr>
              <a:xfrm>
                <a:off x="806395" y="1981421"/>
                <a:ext cx="283286" cy="431175"/>
              </a:xfrm>
              <a:custGeom>
                <a:avLst/>
                <a:gdLst/>
                <a:ahLst/>
                <a:cxnLst/>
                <a:rect l="l" t="t" r="r" b="b"/>
                <a:pathLst>
                  <a:path w="8120" h="12359" extrusionOk="0">
                    <a:moveTo>
                      <a:pt x="8119" y="1"/>
                    </a:moveTo>
                    <a:lnTo>
                      <a:pt x="8119" y="1"/>
                    </a:lnTo>
                    <a:cubicBezTo>
                      <a:pt x="7652" y="424"/>
                      <a:pt x="7230" y="913"/>
                      <a:pt x="6851" y="1414"/>
                    </a:cubicBezTo>
                    <a:cubicBezTo>
                      <a:pt x="6196" y="2292"/>
                      <a:pt x="5606" y="3226"/>
                      <a:pt x="5005" y="4161"/>
                    </a:cubicBezTo>
                    <a:cubicBezTo>
                      <a:pt x="4394" y="5106"/>
                      <a:pt x="3771" y="6041"/>
                      <a:pt x="3170" y="6997"/>
                    </a:cubicBezTo>
                    <a:cubicBezTo>
                      <a:pt x="2570" y="7942"/>
                      <a:pt x="1980" y="8910"/>
                      <a:pt x="1413" y="9889"/>
                    </a:cubicBezTo>
                    <a:cubicBezTo>
                      <a:pt x="1001" y="10612"/>
                      <a:pt x="612" y="11346"/>
                      <a:pt x="134" y="12013"/>
                    </a:cubicBezTo>
                    <a:cubicBezTo>
                      <a:pt x="89" y="12136"/>
                      <a:pt x="45" y="12247"/>
                      <a:pt x="0" y="12358"/>
                    </a:cubicBezTo>
                    <a:cubicBezTo>
                      <a:pt x="490" y="11758"/>
                      <a:pt x="868" y="11056"/>
                      <a:pt x="1257" y="10378"/>
                    </a:cubicBezTo>
                    <a:cubicBezTo>
                      <a:pt x="1802" y="9388"/>
                      <a:pt x="2370" y="8421"/>
                      <a:pt x="2970" y="7475"/>
                    </a:cubicBezTo>
                    <a:cubicBezTo>
                      <a:pt x="3571" y="6519"/>
                      <a:pt x="4182" y="5574"/>
                      <a:pt x="4805" y="4639"/>
                    </a:cubicBezTo>
                    <a:cubicBezTo>
                      <a:pt x="5406" y="3705"/>
                      <a:pt x="5996" y="2759"/>
                      <a:pt x="6641" y="1847"/>
                    </a:cubicBezTo>
                    <a:cubicBezTo>
                      <a:pt x="7063" y="1247"/>
                      <a:pt x="7541" y="668"/>
                      <a:pt x="8097" y="168"/>
                    </a:cubicBezTo>
                    <a:cubicBezTo>
                      <a:pt x="8097" y="112"/>
                      <a:pt x="8109" y="57"/>
                      <a:pt x="811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72" name="Google Shape;3872;p8"/>
              <p:cNvSpPr/>
              <p:nvPr/>
            </p:nvSpPr>
            <p:spPr>
              <a:xfrm>
                <a:off x="793591" y="2013658"/>
                <a:ext cx="290648" cy="430337"/>
              </a:xfrm>
              <a:custGeom>
                <a:avLst/>
                <a:gdLst/>
                <a:ahLst/>
                <a:cxnLst/>
                <a:rect l="l" t="t" r="r" b="b"/>
                <a:pathLst>
                  <a:path w="8331" h="12335" extrusionOk="0">
                    <a:moveTo>
                      <a:pt x="8331" y="1"/>
                    </a:moveTo>
                    <a:lnTo>
                      <a:pt x="8331" y="1"/>
                    </a:lnTo>
                    <a:cubicBezTo>
                      <a:pt x="7997" y="367"/>
                      <a:pt x="7663" y="757"/>
                      <a:pt x="7364" y="1168"/>
                    </a:cubicBezTo>
                    <a:cubicBezTo>
                      <a:pt x="6674" y="2102"/>
                      <a:pt x="6096" y="3115"/>
                      <a:pt x="5606" y="4193"/>
                    </a:cubicBezTo>
                    <a:cubicBezTo>
                      <a:pt x="5350" y="4739"/>
                      <a:pt x="5105" y="5295"/>
                      <a:pt x="4772" y="5772"/>
                    </a:cubicBezTo>
                    <a:cubicBezTo>
                      <a:pt x="4438" y="6262"/>
                      <a:pt x="4027" y="6685"/>
                      <a:pt x="3637" y="7119"/>
                    </a:cubicBezTo>
                    <a:cubicBezTo>
                      <a:pt x="3248" y="7541"/>
                      <a:pt x="2859" y="7975"/>
                      <a:pt x="2559" y="8476"/>
                    </a:cubicBezTo>
                    <a:cubicBezTo>
                      <a:pt x="2258" y="8976"/>
                      <a:pt x="2058" y="9554"/>
                      <a:pt x="1802" y="10088"/>
                    </a:cubicBezTo>
                    <a:cubicBezTo>
                      <a:pt x="1390" y="10945"/>
                      <a:pt x="801" y="11657"/>
                      <a:pt x="56" y="12213"/>
                    </a:cubicBezTo>
                    <a:cubicBezTo>
                      <a:pt x="34" y="12257"/>
                      <a:pt x="23" y="12290"/>
                      <a:pt x="1" y="12335"/>
                    </a:cubicBezTo>
                    <a:cubicBezTo>
                      <a:pt x="656" y="11879"/>
                      <a:pt x="1213" y="11311"/>
                      <a:pt x="1613" y="10622"/>
                    </a:cubicBezTo>
                    <a:cubicBezTo>
                      <a:pt x="1914" y="10122"/>
                      <a:pt x="2125" y="9554"/>
                      <a:pt x="2369" y="9009"/>
                    </a:cubicBezTo>
                    <a:cubicBezTo>
                      <a:pt x="2636" y="8464"/>
                      <a:pt x="2981" y="7986"/>
                      <a:pt x="3370" y="7541"/>
                    </a:cubicBezTo>
                    <a:cubicBezTo>
                      <a:pt x="3760" y="7096"/>
                      <a:pt x="4183" y="6685"/>
                      <a:pt x="4549" y="6240"/>
                    </a:cubicBezTo>
                    <a:cubicBezTo>
                      <a:pt x="4917" y="5784"/>
                      <a:pt x="5206" y="5283"/>
                      <a:pt x="5451" y="4739"/>
                    </a:cubicBezTo>
                    <a:cubicBezTo>
                      <a:pt x="5695" y="4205"/>
                      <a:pt x="5928" y="3659"/>
                      <a:pt x="6207" y="3137"/>
                    </a:cubicBezTo>
                    <a:cubicBezTo>
                      <a:pt x="6484" y="2603"/>
                      <a:pt x="6796" y="2091"/>
                      <a:pt x="7130" y="1602"/>
                    </a:cubicBezTo>
                    <a:cubicBezTo>
                      <a:pt x="7497" y="1079"/>
                      <a:pt x="7886" y="579"/>
                      <a:pt x="8308" y="112"/>
                    </a:cubicBezTo>
                    <a:cubicBezTo>
                      <a:pt x="8320" y="100"/>
                      <a:pt x="8320" y="90"/>
                      <a:pt x="8320" y="78"/>
                    </a:cubicBezTo>
                    <a:cubicBezTo>
                      <a:pt x="8331" y="56"/>
                      <a:pt x="8331" y="23"/>
                      <a:pt x="833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73" name="Google Shape;3873;p8"/>
              <p:cNvSpPr/>
              <p:nvPr/>
            </p:nvSpPr>
            <p:spPr>
              <a:xfrm>
                <a:off x="806395" y="2188658"/>
                <a:ext cx="134282" cy="223943"/>
              </a:xfrm>
              <a:custGeom>
                <a:avLst/>
                <a:gdLst/>
                <a:ahLst/>
                <a:cxnLst/>
                <a:rect l="l" t="t" r="r" b="b"/>
                <a:pathLst>
                  <a:path w="3849" h="6419" extrusionOk="0">
                    <a:moveTo>
                      <a:pt x="3849" y="0"/>
                    </a:moveTo>
                    <a:cubicBezTo>
                      <a:pt x="3626" y="345"/>
                      <a:pt x="3393" y="701"/>
                      <a:pt x="3170" y="1057"/>
                    </a:cubicBezTo>
                    <a:cubicBezTo>
                      <a:pt x="2570" y="2002"/>
                      <a:pt x="1980" y="2970"/>
                      <a:pt x="1413" y="3949"/>
                    </a:cubicBezTo>
                    <a:cubicBezTo>
                      <a:pt x="1001" y="4672"/>
                      <a:pt x="612" y="5406"/>
                      <a:pt x="134" y="6073"/>
                    </a:cubicBezTo>
                    <a:cubicBezTo>
                      <a:pt x="123" y="6095"/>
                      <a:pt x="123" y="6107"/>
                      <a:pt x="111" y="6117"/>
                    </a:cubicBezTo>
                    <a:cubicBezTo>
                      <a:pt x="89" y="6184"/>
                      <a:pt x="67" y="6251"/>
                      <a:pt x="34" y="6318"/>
                    </a:cubicBezTo>
                    <a:lnTo>
                      <a:pt x="0" y="6418"/>
                    </a:lnTo>
                    <a:cubicBezTo>
                      <a:pt x="490" y="5818"/>
                      <a:pt x="868" y="5116"/>
                      <a:pt x="1257" y="4438"/>
                    </a:cubicBezTo>
                    <a:cubicBezTo>
                      <a:pt x="1802" y="3448"/>
                      <a:pt x="2370" y="2481"/>
                      <a:pt x="2970" y="1535"/>
                    </a:cubicBezTo>
                    <a:cubicBezTo>
                      <a:pt x="3248" y="1090"/>
                      <a:pt x="3537" y="645"/>
                      <a:pt x="3826" y="200"/>
                    </a:cubicBezTo>
                    <a:cubicBezTo>
                      <a:pt x="3826" y="134"/>
                      <a:pt x="3838" y="67"/>
                      <a:pt x="3849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74" name="Google Shape;3874;p8"/>
              <p:cNvSpPr/>
              <p:nvPr/>
            </p:nvSpPr>
            <p:spPr>
              <a:xfrm>
                <a:off x="863054" y="2050151"/>
                <a:ext cx="76090" cy="193242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5539" extrusionOk="0">
                    <a:moveTo>
                      <a:pt x="2180" y="0"/>
                    </a:moveTo>
                    <a:cubicBezTo>
                      <a:pt x="2103" y="89"/>
                      <a:pt x="2036" y="178"/>
                      <a:pt x="1958" y="267"/>
                    </a:cubicBezTo>
                    <a:cubicBezTo>
                      <a:pt x="1691" y="601"/>
                      <a:pt x="1502" y="989"/>
                      <a:pt x="1346" y="1401"/>
                    </a:cubicBezTo>
                    <a:cubicBezTo>
                      <a:pt x="1057" y="2224"/>
                      <a:pt x="934" y="3136"/>
                      <a:pt x="657" y="3970"/>
                    </a:cubicBezTo>
                    <a:cubicBezTo>
                      <a:pt x="501" y="4427"/>
                      <a:pt x="289" y="4860"/>
                      <a:pt x="56" y="5260"/>
                    </a:cubicBezTo>
                    <a:cubicBezTo>
                      <a:pt x="45" y="5283"/>
                      <a:pt x="45" y="5305"/>
                      <a:pt x="45" y="5327"/>
                    </a:cubicBezTo>
                    <a:cubicBezTo>
                      <a:pt x="22" y="5405"/>
                      <a:pt x="12" y="5472"/>
                      <a:pt x="0" y="5539"/>
                    </a:cubicBezTo>
                    <a:cubicBezTo>
                      <a:pt x="234" y="5183"/>
                      <a:pt x="445" y="4793"/>
                      <a:pt x="612" y="4382"/>
                    </a:cubicBezTo>
                    <a:cubicBezTo>
                      <a:pt x="934" y="3581"/>
                      <a:pt x="1068" y="2669"/>
                      <a:pt x="1302" y="1824"/>
                    </a:cubicBezTo>
                    <a:cubicBezTo>
                      <a:pt x="1424" y="1390"/>
                      <a:pt x="1579" y="989"/>
                      <a:pt x="1802" y="634"/>
                    </a:cubicBezTo>
                    <a:cubicBezTo>
                      <a:pt x="1913" y="456"/>
                      <a:pt x="2047" y="289"/>
                      <a:pt x="2180" y="133"/>
                    </a:cubicBezTo>
                    <a:lnTo>
                      <a:pt x="2180" y="0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75" name="Google Shape;3875;p8"/>
              <p:cNvSpPr/>
              <p:nvPr/>
            </p:nvSpPr>
            <p:spPr>
              <a:xfrm>
                <a:off x="832003" y="2128894"/>
                <a:ext cx="112966" cy="218884"/>
              </a:xfrm>
              <a:custGeom>
                <a:avLst/>
                <a:gdLst/>
                <a:ahLst/>
                <a:cxnLst/>
                <a:rect l="l" t="t" r="r" b="b"/>
                <a:pathLst>
                  <a:path w="3238" h="6274" extrusionOk="0">
                    <a:moveTo>
                      <a:pt x="3215" y="0"/>
                    </a:moveTo>
                    <a:cubicBezTo>
                      <a:pt x="3193" y="79"/>
                      <a:pt x="3159" y="156"/>
                      <a:pt x="3126" y="223"/>
                    </a:cubicBezTo>
                    <a:cubicBezTo>
                      <a:pt x="2914" y="768"/>
                      <a:pt x="2570" y="1213"/>
                      <a:pt x="2225" y="1669"/>
                    </a:cubicBezTo>
                    <a:cubicBezTo>
                      <a:pt x="1891" y="2114"/>
                      <a:pt x="1569" y="2570"/>
                      <a:pt x="1335" y="3092"/>
                    </a:cubicBezTo>
                    <a:cubicBezTo>
                      <a:pt x="1001" y="3849"/>
                      <a:pt x="779" y="4728"/>
                      <a:pt x="334" y="5428"/>
                    </a:cubicBezTo>
                    <a:cubicBezTo>
                      <a:pt x="312" y="5495"/>
                      <a:pt x="289" y="5561"/>
                      <a:pt x="267" y="5618"/>
                    </a:cubicBezTo>
                    <a:cubicBezTo>
                      <a:pt x="223" y="5717"/>
                      <a:pt x="178" y="5818"/>
                      <a:pt x="145" y="5929"/>
                    </a:cubicBezTo>
                    <a:cubicBezTo>
                      <a:pt x="134" y="5951"/>
                      <a:pt x="123" y="5973"/>
                      <a:pt x="112" y="6006"/>
                    </a:cubicBezTo>
                    <a:lnTo>
                      <a:pt x="12" y="6240"/>
                    </a:lnTo>
                    <a:cubicBezTo>
                      <a:pt x="12" y="6248"/>
                      <a:pt x="12" y="6256"/>
                      <a:pt x="8" y="6264"/>
                    </a:cubicBezTo>
                    <a:lnTo>
                      <a:pt x="8" y="6264"/>
                    </a:lnTo>
                    <a:cubicBezTo>
                      <a:pt x="48" y="6212"/>
                      <a:pt x="80" y="6158"/>
                      <a:pt x="112" y="6095"/>
                    </a:cubicBezTo>
                    <a:cubicBezTo>
                      <a:pt x="412" y="5618"/>
                      <a:pt x="679" y="5117"/>
                      <a:pt x="957" y="4617"/>
                    </a:cubicBezTo>
                    <a:cubicBezTo>
                      <a:pt x="1513" y="3593"/>
                      <a:pt x="2047" y="2570"/>
                      <a:pt x="2670" y="1591"/>
                    </a:cubicBezTo>
                    <a:cubicBezTo>
                      <a:pt x="2848" y="1313"/>
                      <a:pt x="3037" y="1046"/>
                      <a:pt x="3226" y="768"/>
                    </a:cubicBezTo>
                    <a:cubicBezTo>
                      <a:pt x="3226" y="712"/>
                      <a:pt x="3237" y="645"/>
                      <a:pt x="3237" y="590"/>
                    </a:cubicBezTo>
                    <a:lnTo>
                      <a:pt x="3237" y="590"/>
                    </a:lnTo>
                    <a:cubicBezTo>
                      <a:pt x="3115" y="757"/>
                      <a:pt x="3003" y="924"/>
                      <a:pt x="2892" y="1090"/>
                    </a:cubicBezTo>
                    <a:cubicBezTo>
                      <a:pt x="2259" y="2047"/>
                      <a:pt x="1702" y="3048"/>
                      <a:pt x="1157" y="4049"/>
                    </a:cubicBezTo>
                    <a:cubicBezTo>
                      <a:pt x="1080" y="4194"/>
                      <a:pt x="1001" y="4327"/>
                      <a:pt x="935" y="4461"/>
                    </a:cubicBezTo>
                    <a:cubicBezTo>
                      <a:pt x="1035" y="4205"/>
                      <a:pt x="1124" y="3949"/>
                      <a:pt x="1213" y="3705"/>
                    </a:cubicBezTo>
                    <a:cubicBezTo>
                      <a:pt x="1413" y="3148"/>
                      <a:pt x="1658" y="2625"/>
                      <a:pt x="1992" y="2158"/>
                    </a:cubicBezTo>
                    <a:cubicBezTo>
                      <a:pt x="2303" y="1713"/>
                      <a:pt x="2659" y="1302"/>
                      <a:pt x="2937" y="823"/>
                    </a:cubicBezTo>
                    <a:cubicBezTo>
                      <a:pt x="3048" y="645"/>
                      <a:pt x="3148" y="445"/>
                      <a:pt x="3226" y="245"/>
                    </a:cubicBezTo>
                    <a:cubicBezTo>
                      <a:pt x="3226" y="156"/>
                      <a:pt x="3226" y="79"/>
                      <a:pt x="3215" y="0"/>
                    </a:cubicBezTo>
                    <a:close/>
                    <a:moveTo>
                      <a:pt x="8" y="6264"/>
                    </a:moveTo>
                    <a:cubicBezTo>
                      <a:pt x="5" y="6267"/>
                      <a:pt x="3" y="6270"/>
                      <a:pt x="0" y="6273"/>
                    </a:cubicBezTo>
                    <a:cubicBezTo>
                      <a:pt x="4" y="6270"/>
                      <a:pt x="6" y="6267"/>
                      <a:pt x="8" y="6264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76" name="Google Shape;3876;p8"/>
              <p:cNvSpPr/>
              <p:nvPr/>
            </p:nvSpPr>
            <p:spPr>
              <a:xfrm>
                <a:off x="790870" y="2442052"/>
                <a:ext cx="35725" cy="28329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812" extrusionOk="0">
                    <a:moveTo>
                      <a:pt x="1024" y="0"/>
                    </a:moveTo>
                    <a:lnTo>
                      <a:pt x="1024" y="0"/>
                    </a:lnTo>
                    <a:cubicBezTo>
                      <a:pt x="968" y="33"/>
                      <a:pt x="912" y="56"/>
                      <a:pt x="857" y="78"/>
                    </a:cubicBezTo>
                    <a:cubicBezTo>
                      <a:pt x="590" y="211"/>
                      <a:pt x="346" y="356"/>
                      <a:pt x="168" y="579"/>
                    </a:cubicBezTo>
                    <a:cubicBezTo>
                      <a:pt x="112" y="646"/>
                      <a:pt x="56" y="723"/>
                      <a:pt x="0" y="812"/>
                    </a:cubicBezTo>
                    <a:cubicBezTo>
                      <a:pt x="67" y="767"/>
                      <a:pt x="134" y="723"/>
                      <a:pt x="212" y="668"/>
                    </a:cubicBezTo>
                    <a:cubicBezTo>
                      <a:pt x="267" y="612"/>
                      <a:pt x="312" y="545"/>
                      <a:pt x="379" y="490"/>
                    </a:cubicBezTo>
                    <a:cubicBezTo>
                      <a:pt x="490" y="379"/>
                      <a:pt x="623" y="300"/>
                      <a:pt x="768" y="234"/>
                    </a:cubicBezTo>
                    <a:cubicBezTo>
                      <a:pt x="857" y="167"/>
                      <a:pt x="935" y="89"/>
                      <a:pt x="1024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77" name="Google Shape;3877;p8"/>
              <p:cNvSpPr/>
              <p:nvPr/>
            </p:nvSpPr>
            <p:spPr>
              <a:xfrm>
                <a:off x="793591" y="2241827"/>
                <a:ext cx="145167" cy="202173"/>
              </a:xfrm>
              <a:custGeom>
                <a:avLst/>
                <a:gdLst/>
                <a:ahLst/>
                <a:cxnLst/>
                <a:rect l="l" t="t" r="r" b="b"/>
                <a:pathLst>
                  <a:path w="4161" h="5795" extrusionOk="0">
                    <a:moveTo>
                      <a:pt x="4160" y="0"/>
                    </a:moveTo>
                    <a:cubicBezTo>
                      <a:pt x="3993" y="201"/>
                      <a:pt x="3815" y="389"/>
                      <a:pt x="3637" y="579"/>
                    </a:cubicBezTo>
                    <a:cubicBezTo>
                      <a:pt x="3248" y="1001"/>
                      <a:pt x="2859" y="1435"/>
                      <a:pt x="2559" y="1936"/>
                    </a:cubicBezTo>
                    <a:cubicBezTo>
                      <a:pt x="2258" y="2436"/>
                      <a:pt x="2058" y="3014"/>
                      <a:pt x="1802" y="3548"/>
                    </a:cubicBezTo>
                    <a:cubicBezTo>
                      <a:pt x="1390" y="4405"/>
                      <a:pt x="801" y="5117"/>
                      <a:pt x="56" y="5673"/>
                    </a:cubicBezTo>
                    <a:cubicBezTo>
                      <a:pt x="45" y="5695"/>
                      <a:pt x="34" y="5728"/>
                      <a:pt x="23" y="5750"/>
                    </a:cubicBezTo>
                    <a:cubicBezTo>
                      <a:pt x="11" y="5762"/>
                      <a:pt x="11" y="5784"/>
                      <a:pt x="1" y="5795"/>
                    </a:cubicBezTo>
                    <a:cubicBezTo>
                      <a:pt x="656" y="5339"/>
                      <a:pt x="1213" y="4771"/>
                      <a:pt x="1613" y="4082"/>
                    </a:cubicBezTo>
                    <a:cubicBezTo>
                      <a:pt x="1914" y="3582"/>
                      <a:pt x="2114" y="3014"/>
                      <a:pt x="2369" y="2469"/>
                    </a:cubicBezTo>
                    <a:cubicBezTo>
                      <a:pt x="2636" y="1924"/>
                      <a:pt x="2981" y="1446"/>
                      <a:pt x="3370" y="1001"/>
                    </a:cubicBezTo>
                    <a:cubicBezTo>
                      <a:pt x="3626" y="712"/>
                      <a:pt x="3904" y="434"/>
                      <a:pt x="4160" y="145"/>
                    </a:cubicBezTo>
                    <a:lnTo>
                      <a:pt x="4160" y="0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78" name="Google Shape;3878;p8"/>
              <p:cNvSpPr/>
              <p:nvPr/>
            </p:nvSpPr>
            <p:spPr>
              <a:xfrm>
                <a:off x="741607" y="2033056"/>
                <a:ext cx="159122" cy="555688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15928" extrusionOk="0">
                    <a:moveTo>
                      <a:pt x="4316" y="1"/>
                    </a:moveTo>
                    <a:cubicBezTo>
                      <a:pt x="3904" y="579"/>
                      <a:pt x="3548" y="1168"/>
                      <a:pt x="3192" y="1769"/>
                    </a:cubicBezTo>
                    <a:cubicBezTo>
                      <a:pt x="2848" y="2381"/>
                      <a:pt x="2525" y="2992"/>
                      <a:pt x="2213" y="3626"/>
                    </a:cubicBezTo>
                    <a:lnTo>
                      <a:pt x="1991" y="4094"/>
                    </a:lnTo>
                    <a:lnTo>
                      <a:pt x="1768" y="4571"/>
                    </a:lnTo>
                    <a:cubicBezTo>
                      <a:pt x="1691" y="4727"/>
                      <a:pt x="1624" y="4894"/>
                      <a:pt x="1557" y="5050"/>
                    </a:cubicBezTo>
                    <a:lnTo>
                      <a:pt x="1446" y="5295"/>
                    </a:lnTo>
                    <a:cubicBezTo>
                      <a:pt x="1412" y="5372"/>
                      <a:pt x="1390" y="5461"/>
                      <a:pt x="1357" y="5539"/>
                    </a:cubicBezTo>
                    <a:cubicBezTo>
                      <a:pt x="1290" y="5706"/>
                      <a:pt x="1234" y="5873"/>
                      <a:pt x="1168" y="6040"/>
                    </a:cubicBezTo>
                    <a:lnTo>
                      <a:pt x="1024" y="6551"/>
                    </a:lnTo>
                    <a:cubicBezTo>
                      <a:pt x="990" y="6640"/>
                      <a:pt x="967" y="6718"/>
                      <a:pt x="945" y="6807"/>
                    </a:cubicBezTo>
                    <a:lnTo>
                      <a:pt x="890" y="7063"/>
                    </a:lnTo>
                    <a:lnTo>
                      <a:pt x="767" y="7574"/>
                    </a:lnTo>
                    <a:cubicBezTo>
                      <a:pt x="478" y="8954"/>
                      <a:pt x="312" y="10344"/>
                      <a:pt x="189" y="11734"/>
                    </a:cubicBezTo>
                    <a:cubicBezTo>
                      <a:pt x="134" y="12435"/>
                      <a:pt x="89" y="13135"/>
                      <a:pt x="55" y="13825"/>
                    </a:cubicBezTo>
                    <a:cubicBezTo>
                      <a:pt x="23" y="14526"/>
                      <a:pt x="0" y="15226"/>
                      <a:pt x="0" y="15928"/>
                    </a:cubicBezTo>
                    <a:lnTo>
                      <a:pt x="779" y="15916"/>
                    </a:lnTo>
                    <a:cubicBezTo>
                      <a:pt x="767" y="15238"/>
                      <a:pt x="767" y="14537"/>
                      <a:pt x="779" y="13847"/>
                    </a:cubicBezTo>
                    <a:cubicBezTo>
                      <a:pt x="790" y="13158"/>
                      <a:pt x="812" y="12468"/>
                      <a:pt x="846" y="11779"/>
                    </a:cubicBezTo>
                    <a:cubicBezTo>
                      <a:pt x="923" y="10411"/>
                      <a:pt x="1056" y="9032"/>
                      <a:pt x="1290" y="7686"/>
                    </a:cubicBezTo>
                    <a:lnTo>
                      <a:pt x="1402" y="7186"/>
                    </a:lnTo>
                    <a:lnTo>
                      <a:pt x="1446" y="6929"/>
                    </a:lnTo>
                    <a:cubicBezTo>
                      <a:pt x="1468" y="6852"/>
                      <a:pt x="1491" y="6763"/>
                      <a:pt x="1513" y="6685"/>
                    </a:cubicBezTo>
                    <a:lnTo>
                      <a:pt x="1646" y="6195"/>
                    </a:lnTo>
                    <a:cubicBezTo>
                      <a:pt x="1702" y="6029"/>
                      <a:pt x="1758" y="5873"/>
                      <a:pt x="1802" y="5706"/>
                    </a:cubicBezTo>
                    <a:cubicBezTo>
                      <a:pt x="1835" y="5628"/>
                      <a:pt x="1857" y="5550"/>
                      <a:pt x="1891" y="5473"/>
                    </a:cubicBezTo>
                    <a:lnTo>
                      <a:pt x="1991" y="5228"/>
                    </a:lnTo>
                    <a:cubicBezTo>
                      <a:pt x="2057" y="5072"/>
                      <a:pt x="2113" y="4917"/>
                      <a:pt x="2180" y="4749"/>
                    </a:cubicBezTo>
                    <a:lnTo>
                      <a:pt x="2391" y="4282"/>
                    </a:lnTo>
                    <a:lnTo>
                      <a:pt x="2591" y="3804"/>
                    </a:lnTo>
                    <a:cubicBezTo>
                      <a:pt x="2880" y="3182"/>
                      <a:pt x="3192" y="2559"/>
                      <a:pt x="3515" y="1947"/>
                    </a:cubicBezTo>
                    <a:cubicBezTo>
                      <a:pt x="3837" y="1346"/>
                      <a:pt x="4182" y="745"/>
                      <a:pt x="4560" y="179"/>
                    </a:cubicBezTo>
                    <a:lnTo>
                      <a:pt x="4316" y="1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79" name="Google Shape;3879;p8"/>
              <p:cNvSpPr/>
              <p:nvPr/>
            </p:nvSpPr>
            <p:spPr>
              <a:xfrm>
                <a:off x="948810" y="1975246"/>
                <a:ext cx="132747" cy="105988"/>
              </a:xfrm>
              <a:custGeom>
                <a:avLst/>
                <a:gdLst/>
                <a:ahLst/>
                <a:cxnLst/>
                <a:rect l="l" t="t" r="r" b="b"/>
                <a:pathLst>
                  <a:path w="3805" h="3038" extrusionOk="0">
                    <a:moveTo>
                      <a:pt x="2556" y="1"/>
                    </a:moveTo>
                    <a:cubicBezTo>
                      <a:pt x="2430" y="1"/>
                      <a:pt x="2280" y="55"/>
                      <a:pt x="2124" y="145"/>
                    </a:cubicBezTo>
                    <a:cubicBezTo>
                      <a:pt x="1914" y="267"/>
                      <a:pt x="1546" y="768"/>
                      <a:pt x="990" y="1090"/>
                    </a:cubicBezTo>
                    <a:cubicBezTo>
                      <a:pt x="675" y="1275"/>
                      <a:pt x="405" y="1317"/>
                      <a:pt x="227" y="1317"/>
                    </a:cubicBezTo>
                    <a:cubicBezTo>
                      <a:pt x="84" y="1317"/>
                      <a:pt x="1" y="1290"/>
                      <a:pt x="1" y="1290"/>
                    </a:cubicBezTo>
                    <a:lnTo>
                      <a:pt x="1" y="1290"/>
                    </a:lnTo>
                    <a:lnTo>
                      <a:pt x="245" y="2659"/>
                    </a:lnTo>
                    <a:cubicBezTo>
                      <a:pt x="245" y="2659"/>
                      <a:pt x="1368" y="2936"/>
                      <a:pt x="2347" y="3025"/>
                    </a:cubicBezTo>
                    <a:cubicBezTo>
                      <a:pt x="2428" y="3034"/>
                      <a:pt x="2504" y="3037"/>
                      <a:pt x="2577" y="3037"/>
                    </a:cubicBezTo>
                    <a:cubicBezTo>
                      <a:pt x="3379" y="3037"/>
                      <a:pt x="3719" y="2567"/>
                      <a:pt x="3760" y="2425"/>
                    </a:cubicBezTo>
                    <a:cubicBezTo>
                      <a:pt x="3804" y="2269"/>
                      <a:pt x="3649" y="2269"/>
                      <a:pt x="3570" y="2180"/>
                    </a:cubicBezTo>
                    <a:cubicBezTo>
                      <a:pt x="3504" y="2091"/>
                      <a:pt x="3570" y="1902"/>
                      <a:pt x="3504" y="1713"/>
                    </a:cubicBezTo>
                    <a:cubicBezTo>
                      <a:pt x="3426" y="1513"/>
                      <a:pt x="3170" y="1290"/>
                      <a:pt x="3137" y="1157"/>
                    </a:cubicBezTo>
                    <a:cubicBezTo>
                      <a:pt x="3115" y="1023"/>
                      <a:pt x="3181" y="912"/>
                      <a:pt x="3204" y="768"/>
                    </a:cubicBezTo>
                    <a:cubicBezTo>
                      <a:pt x="3226" y="623"/>
                      <a:pt x="3115" y="590"/>
                      <a:pt x="3070" y="390"/>
                    </a:cubicBezTo>
                    <a:cubicBezTo>
                      <a:pt x="3026" y="190"/>
                      <a:pt x="2826" y="78"/>
                      <a:pt x="2681" y="22"/>
                    </a:cubicBezTo>
                    <a:cubicBezTo>
                      <a:pt x="2643" y="8"/>
                      <a:pt x="2601" y="1"/>
                      <a:pt x="2556" y="1"/>
                    </a:cubicBez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80" name="Google Shape;3880;p8"/>
              <p:cNvSpPr/>
              <p:nvPr/>
            </p:nvSpPr>
            <p:spPr>
              <a:xfrm>
                <a:off x="948810" y="2014809"/>
                <a:ext cx="129991" cy="66426"/>
              </a:xfrm>
              <a:custGeom>
                <a:avLst/>
                <a:gdLst/>
                <a:ahLst/>
                <a:cxnLst/>
                <a:rect l="l" t="t" r="r" b="b"/>
                <a:pathLst>
                  <a:path w="3726" h="1904" extrusionOk="0">
                    <a:moveTo>
                      <a:pt x="913" y="0"/>
                    </a:moveTo>
                    <a:lnTo>
                      <a:pt x="913" y="0"/>
                    </a:lnTo>
                    <a:cubicBezTo>
                      <a:pt x="629" y="148"/>
                      <a:pt x="389" y="183"/>
                      <a:pt x="227" y="183"/>
                    </a:cubicBezTo>
                    <a:cubicBezTo>
                      <a:pt x="84" y="183"/>
                      <a:pt x="1" y="156"/>
                      <a:pt x="1" y="156"/>
                    </a:cubicBezTo>
                    <a:lnTo>
                      <a:pt x="1" y="156"/>
                    </a:lnTo>
                    <a:lnTo>
                      <a:pt x="245" y="1525"/>
                    </a:lnTo>
                    <a:cubicBezTo>
                      <a:pt x="245" y="1525"/>
                      <a:pt x="1368" y="1802"/>
                      <a:pt x="2347" y="1891"/>
                    </a:cubicBezTo>
                    <a:cubicBezTo>
                      <a:pt x="2429" y="1900"/>
                      <a:pt x="2508" y="1904"/>
                      <a:pt x="2582" y="1904"/>
                    </a:cubicBezTo>
                    <a:cubicBezTo>
                      <a:pt x="3270" y="1904"/>
                      <a:pt x="3616" y="1559"/>
                      <a:pt x="3726" y="1369"/>
                    </a:cubicBezTo>
                    <a:cubicBezTo>
                      <a:pt x="3693" y="1369"/>
                      <a:pt x="3659" y="1380"/>
                      <a:pt x="3637" y="1380"/>
                    </a:cubicBezTo>
                    <a:cubicBezTo>
                      <a:pt x="3426" y="1413"/>
                      <a:pt x="3248" y="1535"/>
                      <a:pt x="3070" y="1636"/>
                    </a:cubicBezTo>
                    <a:cubicBezTo>
                      <a:pt x="2934" y="1704"/>
                      <a:pt x="2771" y="1766"/>
                      <a:pt x="2617" y="1766"/>
                    </a:cubicBezTo>
                    <a:cubicBezTo>
                      <a:pt x="2570" y="1766"/>
                      <a:pt x="2524" y="1760"/>
                      <a:pt x="2480" y="1747"/>
                    </a:cubicBezTo>
                    <a:cubicBezTo>
                      <a:pt x="2336" y="1703"/>
                      <a:pt x="2213" y="1591"/>
                      <a:pt x="2058" y="1569"/>
                    </a:cubicBezTo>
                    <a:cubicBezTo>
                      <a:pt x="2040" y="1567"/>
                      <a:pt x="2022" y="1566"/>
                      <a:pt x="2004" y="1566"/>
                    </a:cubicBezTo>
                    <a:cubicBezTo>
                      <a:pt x="1930" y="1566"/>
                      <a:pt x="1849" y="1582"/>
                      <a:pt x="1768" y="1591"/>
                    </a:cubicBezTo>
                    <a:cubicBezTo>
                      <a:pt x="1669" y="1591"/>
                      <a:pt x="1558" y="1580"/>
                      <a:pt x="1502" y="1502"/>
                    </a:cubicBezTo>
                    <a:cubicBezTo>
                      <a:pt x="1413" y="1402"/>
                      <a:pt x="1457" y="1235"/>
                      <a:pt x="1513" y="1113"/>
                    </a:cubicBezTo>
                    <a:cubicBezTo>
                      <a:pt x="1568" y="991"/>
                      <a:pt x="1513" y="912"/>
                      <a:pt x="1435" y="801"/>
                    </a:cubicBezTo>
                    <a:cubicBezTo>
                      <a:pt x="1380" y="724"/>
                      <a:pt x="1368" y="623"/>
                      <a:pt x="1268" y="613"/>
                    </a:cubicBezTo>
                    <a:cubicBezTo>
                      <a:pt x="1179" y="601"/>
                      <a:pt x="1068" y="601"/>
                      <a:pt x="990" y="546"/>
                    </a:cubicBezTo>
                    <a:cubicBezTo>
                      <a:pt x="901" y="490"/>
                      <a:pt x="856" y="368"/>
                      <a:pt x="856" y="257"/>
                    </a:cubicBezTo>
                    <a:cubicBezTo>
                      <a:pt x="856" y="168"/>
                      <a:pt x="879" y="89"/>
                      <a:pt x="913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81" name="Google Shape;3881;p8"/>
              <p:cNvSpPr/>
              <p:nvPr/>
            </p:nvSpPr>
            <p:spPr>
              <a:xfrm>
                <a:off x="978674" y="1996179"/>
                <a:ext cx="43505" cy="29166"/>
              </a:xfrm>
              <a:custGeom>
                <a:avLst/>
                <a:gdLst/>
                <a:ahLst/>
                <a:cxnLst/>
                <a:rect l="l" t="t" r="r" b="b"/>
                <a:pathLst>
                  <a:path w="1247" h="836" extrusionOk="0">
                    <a:moveTo>
                      <a:pt x="1235" y="1"/>
                    </a:moveTo>
                    <a:cubicBezTo>
                      <a:pt x="1068" y="45"/>
                      <a:pt x="912" y="134"/>
                      <a:pt x="768" y="223"/>
                    </a:cubicBezTo>
                    <a:cubicBezTo>
                      <a:pt x="613" y="324"/>
                      <a:pt x="479" y="423"/>
                      <a:pt x="334" y="524"/>
                    </a:cubicBezTo>
                    <a:cubicBezTo>
                      <a:pt x="234" y="601"/>
                      <a:pt x="123" y="668"/>
                      <a:pt x="0" y="724"/>
                    </a:cubicBezTo>
                    <a:lnTo>
                      <a:pt x="0" y="791"/>
                    </a:lnTo>
                    <a:lnTo>
                      <a:pt x="0" y="835"/>
                    </a:lnTo>
                    <a:cubicBezTo>
                      <a:pt x="146" y="768"/>
                      <a:pt x="267" y="679"/>
                      <a:pt x="379" y="579"/>
                    </a:cubicBezTo>
                    <a:cubicBezTo>
                      <a:pt x="524" y="479"/>
                      <a:pt x="646" y="368"/>
                      <a:pt x="791" y="257"/>
                    </a:cubicBezTo>
                    <a:cubicBezTo>
                      <a:pt x="924" y="156"/>
                      <a:pt x="1080" y="67"/>
                      <a:pt x="1246" y="12"/>
                    </a:cubicBezTo>
                    <a:lnTo>
                      <a:pt x="1235" y="1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82" name="Google Shape;3882;p8"/>
              <p:cNvSpPr/>
              <p:nvPr/>
            </p:nvSpPr>
            <p:spPr>
              <a:xfrm>
                <a:off x="957706" y="2021403"/>
                <a:ext cx="21002" cy="7047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02" extrusionOk="0">
                    <a:moveTo>
                      <a:pt x="601" y="1"/>
                    </a:moveTo>
                    <a:cubicBezTo>
                      <a:pt x="569" y="23"/>
                      <a:pt x="535" y="34"/>
                      <a:pt x="490" y="56"/>
                    </a:cubicBezTo>
                    <a:cubicBezTo>
                      <a:pt x="346" y="123"/>
                      <a:pt x="179" y="167"/>
                      <a:pt x="1" y="167"/>
                    </a:cubicBezTo>
                    <a:lnTo>
                      <a:pt x="1" y="179"/>
                    </a:lnTo>
                    <a:cubicBezTo>
                      <a:pt x="68" y="190"/>
                      <a:pt x="124" y="201"/>
                      <a:pt x="190" y="201"/>
                    </a:cubicBezTo>
                    <a:cubicBezTo>
                      <a:pt x="302" y="201"/>
                      <a:pt x="424" y="179"/>
                      <a:pt x="524" y="134"/>
                    </a:cubicBezTo>
                    <a:cubicBezTo>
                      <a:pt x="557" y="134"/>
                      <a:pt x="579" y="123"/>
                      <a:pt x="601" y="112"/>
                    </a:cubicBezTo>
                    <a:lnTo>
                      <a:pt x="601" y="68"/>
                    </a:lnTo>
                    <a:lnTo>
                      <a:pt x="601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83" name="Google Shape;3883;p8"/>
              <p:cNvSpPr/>
              <p:nvPr/>
            </p:nvSpPr>
            <p:spPr>
              <a:xfrm>
                <a:off x="979093" y="2005494"/>
                <a:ext cx="61332" cy="26061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747" extrusionOk="0">
                    <a:moveTo>
                      <a:pt x="1713" y="1"/>
                    </a:moveTo>
                    <a:cubicBezTo>
                      <a:pt x="1513" y="1"/>
                      <a:pt x="1312" y="57"/>
                      <a:pt x="1123" y="134"/>
                    </a:cubicBezTo>
                    <a:cubicBezTo>
                      <a:pt x="923" y="212"/>
                      <a:pt x="734" y="312"/>
                      <a:pt x="534" y="401"/>
                    </a:cubicBezTo>
                    <a:cubicBezTo>
                      <a:pt x="356" y="490"/>
                      <a:pt x="178" y="568"/>
                      <a:pt x="0" y="646"/>
                    </a:cubicBezTo>
                    <a:cubicBezTo>
                      <a:pt x="11" y="679"/>
                      <a:pt x="33" y="712"/>
                      <a:pt x="55" y="746"/>
                    </a:cubicBezTo>
                    <a:cubicBezTo>
                      <a:pt x="233" y="668"/>
                      <a:pt x="400" y="579"/>
                      <a:pt x="578" y="479"/>
                    </a:cubicBezTo>
                    <a:cubicBezTo>
                      <a:pt x="767" y="379"/>
                      <a:pt x="945" y="267"/>
                      <a:pt x="1145" y="178"/>
                    </a:cubicBezTo>
                    <a:cubicBezTo>
                      <a:pt x="1335" y="89"/>
                      <a:pt x="1535" y="23"/>
                      <a:pt x="1757" y="12"/>
                    </a:cubicBezTo>
                    <a:lnTo>
                      <a:pt x="1757" y="1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84" name="Google Shape;3884;p8"/>
              <p:cNvSpPr/>
              <p:nvPr/>
            </p:nvSpPr>
            <p:spPr>
              <a:xfrm>
                <a:off x="956555" y="2027997"/>
                <a:ext cx="24491" cy="8582"/>
              </a:xfrm>
              <a:custGeom>
                <a:avLst/>
                <a:gdLst/>
                <a:ahLst/>
                <a:cxnLst/>
                <a:rect l="l" t="t" r="r" b="b"/>
                <a:pathLst>
                  <a:path w="702" h="246" extrusionOk="0">
                    <a:moveTo>
                      <a:pt x="646" y="1"/>
                    </a:moveTo>
                    <a:cubicBezTo>
                      <a:pt x="634" y="1"/>
                      <a:pt x="612" y="12"/>
                      <a:pt x="602" y="23"/>
                    </a:cubicBezTo>
                    <a:cubicBezTo>
                      <a:pt x="401" y="101"/>
                      <a:pt x="201" y="179"/>
                      <a:pt x="1" y="235"/>
                    </a:cubicBezTo>
                    <a:lnTo>
                      <a:pt x="1" y="245"/>
                    </a:lnTo>
                    <a:cubicBezTo>
                      <a:pt x="212" y="245"/>
                      <a:pt x="434" y="190"/>
                      <a:pt x="634" y="123"/>
                    </a:cubicBezTo>
                    <a:cubicBezTo>
                      <a:pt x="657" y="112"/>
                      <a:pt x="679" y="112"/>
                      <a:pt x="701" y="101"/>
                    </a:cubicBezTo>
                    <a:cubicBezTo>
                      <a:pt x="679" y="67"/>
                      <a:pt x="657" y="34"/>
                      <a:pt x="646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85" name="Google Shape;3885;p8"/>
              <p:cNvSpPr/>
              <p:nvPr/>
            </p:nvSpPr>
            <p:spPr>
              <a:xfrm>
                <a:off x="996153" y="2029567"/>
                <a:ext cx="38062" cy="10885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312" extrusionOk="0">
                    <a:moveTo>
                      <a:pt x="1090" y="0"/>
                    </a:moveTo>
                    <a:cubicBezTo>
                      <a:pt x="901" y="12"/>
                      <a:pt x="723" y="56"/>
                      <a:pt x="545" y="101"/>
                    </a:cubicBezTo>
                    <a:cubicBezTo>
                      <a:pt x="367" y="156"/>
                      <a:pt x="201" y="200"/>
                      <a:pt x="23" y="234"/>
                    </a:cubicBezTo>
                    <a:cubicBezTo>
                      <a:pt x="11" y="234"/>
                      <a:pt x="0" y="234"/>
                      <a:pt x="0" y="245"/>
                    </a:cubicBezTo>
                    <a:cubicBezTo>
                      <a:pt x="11" y="256"/>
                      <a:pt x="23" y="279"/>
                      <a:pt x="33" y="312"/>
                    </a:cubicBezTo>
                    <a:cubicBezTo>
                      <a:pt x="211" y="267"/>
                      <a:pt x="389" y="200"/>
                      <a:pt x="557" y="145"/>
                    </a:cubicBezTo>
                    <a:cubicBezTo>
                      <a:pt x="734" y="89"/>
                      <a:pt x="901" y="34"/>
                      <a:pt x="1090" y="12"/>
                    </a:cubicBezTo>
                    <a:lnTo>
                      <a:pt x="1090" y="0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86" name="Google Shape;3886;p8"/>
              <p:cNvSpPr/>
              <p:nvPr/>
            </p:nvSpPr>
            <p:spPr>
              <a:xfrm>
                <a:off x="958892" y="2038080"/>
                <a:ext cx="38446" cy="5477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57" extrusionOk="0">
                    <a:moveTo>
                      <a:pt x="1068" y="1"/>
                    </a:moveTo>
                    <a:cubicBezTo>
                      <a:pt x="890" y="23"/>
                      <a:pt x="723" y="45"/>
                      <a:pt x="545" y="57"/>
                    </a:cubicBezTo>
                    <a:cubicBezTo>
                      <a:pt x="367" y="79"/>
                      <a:pt x="189" y="90"/>
                      <a:pt x="1" y="101"/>
                    </a:cubicBezTo>
                    <a:cubicBezTo>
                      <a:pt x="156" y="134"/>
                      <a:pt x="312" y="156"/>
                      <a:pt x="468" y="156"/>
                    </a:cubicBezTo>
                    <a:cubicBezTo>
                      <a:pt x="490" y="156"/>
                      <a:pt x="523" y="146"/>
                      <a:pt x="557" y="146"/>
                    </a:cubicBezTo>
                    <a:cubicBezTo>
                      <a:pt x="735" y="146"/>
                      <a:pt x="923" y="112"/>
                      <a:pt x="1101" y="68"/>
                    </a:cubicBezTo>
                    <a:cubicBezTo>
                      <a:pt x="1091" y="35"/>
                      <a:pt x="1079" y="12"/>
                      <a:pt x="1068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87" name="Google Shape;3887;p8"/>
              <p:cNvSpPr/>
              <p:nvPr/>
            </p:nvSpPr>
            <p:spPr>
              <a:xfrm>
                <a:off x="999642" y="2049348"/>
                <a:ext cx="59413" cy="9734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279" extrusionOk="0">
                    <a:moveTo>
                      <a:pt x="1569" y="1"/>
                    </a:moveTo>
                    <a:cubicBezTo>
                      <a:pt x="1369" y="1"/>
                      <a:pt x="1168" y="34"/>
                      <a:pt x="979" y="78"/>
                    </a:cubicBezTo>
                    <a:cubicBezTo>
                      <a:pt x="756" y="134"/>
                      <a:pt x="546" y="167"/>
                      <a:pt x="323" y="167"/>
                    </a:cubicBezTo>
                    <a:lnTo>
                      <a:pt x="267" y="167"/>
                    </a:lnTo>
                    <a:cubicBezTo>
                      <a:pt x="190" y="167"/>
                      <a:pt x="123" y="156"/>
                      <a:pt x="45" y="156"/>
                    </a:cubicBezTo>
                    <a:cubicBezTo>
                      <a:pt x="22" y="189"/>
                      <a:pt x="12" y="234"/>
                      <a:pt x="0" y="278"/>
                    </a:cubicBezTo>
                    <a:lnTo>
                      <a:pt x="267" y="278"/>
                    </a:lnTo>
                    <a:cubicBezTo>
                      <a:pt x="390" y="268"/>
                      <a:pt x="523" y="256"/>
                      <a:pt x="634" y="234"/>
                    </a:cubicBezTo>
                    <a:cubicBezTo>
                      <a:pt x="756" y="212"/>
                      <a:pt x="879" y="179"/>
                      <a:pt x="990" y="145"/>
                    </a:cubicBezTo>
                    <a:cubicBezTo>
                      <a:pt x="1213" y="78"/>
                      <a:pt x="1435" y="11"/>
                      <a:pt x="1658" y="11"/>
                    </a:cubicBezTo>
                    <a:lnTo>
                      <a:pt x="1702" y="11"/>
                    </a:lnTo>
                    <a:lnTo>
                      <a:pt x="1702" y="1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88" name="Google Shape;3888;p8"/>
              <p:cNvSpPr/>
              <p:nvPr/>
            </p:nvSpPr>
            <p:spPr>
              <a:xfrm>
                <a:off x="959276" y="2047813"/>
                <a:ext cx="41935" cy="11269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323" extrusionOk="0">
                    <a:moveTo>
                      <a:pt x="12" y="0"/>
                    </a:moveTo>
                    <a:lnTo>
                      <a:pt x="0" y="11"/>
                    </a:lnTo>
                    <a:cubicBezTo>
                      <a:pt x="223" y="122"/>
                      <a:pt x="457" y="200"/>
                      <a:pt x="690" y="256"/>
                    </a:cubicBezTo>
                    <a:cubicBezTo>
                      <a:pt x="846" y="289"/>
                      <a:pt x="1001" y="312"/>
                      <a:pt x="1157" y="322"/>
                    </a:cubicBezTo>
                    <a:cubicBezTo>
                      <a:pt x="1169" y="278"/>
                      <a:pt x="1179" y="233"/>
                      <a:pt x="1202" y="200"/>
                    </a:cubicBezTo>
                    <a:cubicBezTo>
                      <a:pt x="1035" y="178"/>
                      <a:pt x="879" y="144"/>
                      <a:pt x="724" y="122"/>
                    </a:cubicBezTo>
                    <a:cubicBezTo>
                      <a:pt x="490" y="89"/>
                      <a:pt x="245" y="33"/>
                      <a:pt x="12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89" name="Google Shape;3889;p8"/>
              <p:cNvSpPr/>
              <p:nvPr/>
            </p:nvSpPr>
            <p:spPr>
              <a:xfrm>
                <a:off x="920864" y="2050918"/>
                <a:ext cx="164948" cy="131037"/>
              </a:xfrm>
              <a:custGeom>
                <a:avLst/>
                <a:gdLst/>
                <a:ahLst/>
                <a:cxnLst/>
                <a:rect l="l" t="t" r="r" b="b"/>
                <a:pathLst>
                  <a:path w="4728" h="3756" extrusionOk="0">
                    <a:moveTo>
                      <a:pt x="868" y="0"/>
                    </a:moveTo>
                    <a:lnTo>
                      <a:pt x="1" y="278"/>
                    </a:lnTo>
                    <a:cubicBezTo>
                      <a:pt x="1" y="278"/>
                      <a:pt x="446" y="2158"/>
                      <a:pt x="757" y="2836"/>
                    </a:cubicBezTo>
                    <a:cubicBezTo>
                      <a:pt x="1079" y="3503"/>
                      <a:pt x="1568" y="3582"/>
                      <a:pt x="1858" y="3681"/>
                    </a:cubicBezTo>
                    <a:cubicBezTo>
                      <a:pt x="2043" y="3741"/>
                      <a:pt x="2273" y="3756"/>
                      <a:pt x="2518" y="3756"/>
                    </a:cubicBezTo>
                    <a:cubicBezTo>
                      <a:pt x="2640" y="3756"/>
                      <a:pt x="2766" y="3752"/>
                      <a:pt x="2892" y="3748"/>
                    </a:cubicBezTo>
                    <a:cubicBezTo>
                      <a:pt x="3271" y="3737"/>
                      <a:pt x="3271" y="3503"/>
                      <a:pt x="3426" y="3359"/>
                    </a:cubicBezTo>
                    <a:cubicBezTo>
                      <a:pt x="3482" y="3303"/>
                      <a:pt x="3527" y="3287"/>
                      <a:pt x="3573" y="3287"/>
                    </a:cubicBezTo>
                    <a:cubicBezTo>
                      <a:pt x="3590" y="3287"/>
                      <a:pt x="3608" y="3289"/>
                      <a:pt x="3627" y="3292"/>
                    </a:cubicBezTo>
                    <a:cubicBezTo>
                      <a:pt x="3682" y="3292"/>
                      <a:pt x="3748" y="3292"/>
                      <a:pt x="3837" y="3214"/>
                    </a:cubicBezTo>
                    <a:cubicBezTo>
                      <a:pt x="4027" y="3070"/>
                      <a:pt x="3916" y="2814"/>
                      <a:pt x="3949" y="2703"/>
                    </a:cubicBezTo>
                    <a:cubicBezTo>
                      <a:pt x="3993" y="2603"/>
                      <a:pt x="4005" y="2591"/>
                      <a:pt x="4249" y="2492"/>
                    </a:cubicBezTo>
                    <a:cubicBezTo>
                      <a:pt x="4483" y="2380"/>
                      <a:pt x="4516" y="2146"/>
                      <a:pt x="4628" y="1958"/>
                    </a:cubicBezTo>
                    <a:cubicBezTo>
                      <a:pt x="4727" y="1758"/>
                      <a:pt x="4650" y="1613"/>
                      <a:pt x="4394" y="1524"/>
                    </a:cubicBezTo>
                    <a:cubicBezTo>
                      <a:pt x="4138" y="1424"/>
                      <a:pt x="4005" y="1457"/>
                      <a:pt x="3659" y="1424"/>
                    </a:cubicBezTo>
                    <a:cubicBezTo>
                      <a:pt x="3315" y="1379"/>
                      <a:pt x="2692" y="1179"/>
                      <a:pt x="2114" y="957"/>
                    </a:cubicBezTo>
                    <a:cubicBezTo>
                      <a:pt x="1546" y="745"/>
                      <a:pt x="868" y="0"/>
                      <a:pt x="868" y="0"/>
                    </a:cubicBez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90" name="Google Shape;3890;p8"/>
              <p:cNvSpPr/>
              <p:nvPr/>
            </p:nvSpPr>
            <p:spPr>
              <a:xfrm>
                <a:off x="920864" y="2050918"/>
                <a:ext cx="64821" cy="125735"/>
              </a:xfrm>
              <a:custGeom>
                <a:avLst/>
                <a:gdLst/>
                <a:ahLst/>
                <a:cxnLst/>
                <a:rect l="l" t="t" r="r" b="b"/>
                <a:pathLst>
                  <a:path w="1858" h="3604" extrusionOk="0">
                    <a:moveTo>
                      <a:pt x="868" y="0"/>
                    </a:moveTo>
                    <a:lnTo>
                      <a:pt x="1" y="278"/>
                    </a:lnTo>
                    <a:cubicBezTo>
                      <a:pt x="1" y="278"/>
                      <a:pt x="446" y="2158"/>
                      <a:pt x="757" y="2836"/>
                    </a:cubicBezTo>
                    <a:cubicBezTo>
                      <a:pt x="1002" y="3337"/>
                      <a:pt x="1346" y="3515"/>
                      <a:pt x="1613" y="3604"/>
                    </a:cubicBezTo>
                    <a:cubicBezTo>
                      <a:pt x="1746" y="3481"/>
                      <a:pt x="1858" y="3325"/>
                      <a:pt x="1825" y="3147"/>
                    </a:cubicBezTo>
                    <a:cubicBezTo>
                      <a:pt x="1791" y="3025"/>
                      <a:pt x="1691" y="2914"/>
                      <a:pt x="1657" y="2791"/>
                    </a:cubicBezTo>
                    <a:cubicBezTo>
                      <a:pt x="1625" y="2647"/>
                      <a:pt x="1680" y="2492"/>
                      <a:pt x="1724" y="2347"/>
                    </a:cubicBezTo>
                    <a:cubicBezTo>
                      <a:pt x="1825" y="1991"/>
                      <a:pt x="1769" y="1590"/>
                      <a:pt x="1568" y="1268"/>
                    </a:cubicBezTo>
                    <a:cubicBezTo>
                      <a:pt x="1513" y="1190"/>
                      <a:pt x="1457" y="1112"/>
                      <a:pt x="1447" y="1012"/>
                    </a:cubicBezTo>
                    <a:cubicBezTo>
                      <a:pt x="1424" y="901"/>
                      <a:pt x="1469" y="801"/>
                      <a:pt x="1502" y="690"/>
                    </a:cubicBezTo>
                    <a:cubicBezTo>
                      <a:pt x="1513" y="656"/>
                      <a:pt x="1513" y="634"/>
                      <a:pt x="1524" y="601"/>
                    </a:cubicBezTo>
                    <a:cubicBezTo>
                      <a:pt x="1157" y="322"/>
                      <a:pt x="868" y="0"/>
                      <a:pt x="868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91" name="Google Shape;3891;p8"/>
              <p:cNvSpPr/>
              <p:nvPr/>
            </p:nvSpPr>
            <p:spPr>
              <a:xfrm>
                <a:off x="978674" y="2139744"/>
                <a:ext cx="802" cy="837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12" y="1"/>
                    </a:moveTo>
                    <a:cubicBezTo>
                      <a:pt x="12" y="12"/>
                      <a:pt x="12" y="23"/>
                      <a:pt x="0" y="23"/>
                    </a:cubicBezTo>
                    <a:lnTo>
                      <a:pt x="12" y="23"/>
                    </a:lnTo>
                    <a:lnTo>
                      <a:pt x="23" y="12"/>
                    </a:lnTo>
                    <a:cubicBezTo>
                      <a:pt x="12" y="12"/>
                      <a:pt x="12" y="12"/>
                      <a:pt x="12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92" name="Google Shape;3892;p8"/>
              <p:cNvSpPr/>
              <p:nvPr/>
            </p:nvSpPr>
            <p:spPr>
              <a:xfrm>
                <a:off x="959660" y="2110682"/>
                <a:ext cx="19467" cy="29899"/>
              </a:xfrm>
              <a:custGeom>
                <a:avLst/>
                <a:gdLst/>
                <a:ahLst/>
                <a:cxnLst/>
                <a:rect l="l" t="t" r="r" b="b"/>
                <a:pathLst>
                  <a:path w="558" h="857" extrusionOk="0">
                    <a:moveTo>
                      <a:pt x="56" y="0"/>
                    </a:moveTo>
                    <a:cubicBezTo>
                      <a:pt x="34" y="55"/>
                      <a:pt x="23" y="111"/>
                      <a:pt x="1" y="166"/>
                    </a:cubicBezTo>
                    <a:cubicBezTo>
                      <a:pt x="23" y="233"/>
                      <a:pt x="56" y="311"/>
                      <a:pt x="90" y="378"/>
                    </a:cubicBezTo>
                    <a:cubicBezTo>
                      <a:pt x="190" y="578"/>
                      <a:pt x="335" y="779"/>
                      <a:pt x="545" y="856"/>
                    </a:cubicBezTo>
                    <a:cubicBezTo>
                      <a:pt x="557" y="856"/>
                      <a:pt x="557" y="845"/>
                      <a:pt x="557" y="834"/>
                    </a:cubicBezTo>
                    <a:cubicBezTo>
                      <a:pt x="357" y="734"/>
                      <a:pt x="246" y="545"/>
                      <a:pt x="167" y="344"/>
                    </a:cubicBezTo>
                    <a:cubicBezTo>
                      <a:pt x="134" y="233"/>
                      <a:pt x="90" y="122"/>
                      <a:pt x="56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93" name="Google Shape;3893;p8"/>
              <p:cNvSpPr/>
              <p:nvPr/>
            </p:nvSpPr>
            <p:spPr>
              <a:xfrm>
                <a:off x="982547" y="2118009"/>
                <a:ext cx="22188" cy="20619"/>
              </a:xfrm>
              <a:custGeom>
                <a:avLst/>
                <a:gdLst/>
                <a:ahLst/>
                <a:cxnLst/>
                <a:rect l="l" t="t" r="r" b="b"/>
                <a:pathLst>
                  <a:path w="636" h="591" extrusionOk="0">
                    <a:moveTo>
                      <a:pt x="1" y="1"/>
                    </a:moveTo>
                    <a:lnTo>
                      <a:pt x="1" y="90"/>
                    </a:lnTo>
                    <a:lnTo>
                      <a:pt x="45" y="134"/>
                    </a:lnTo>
                    <a:cubicBezTo>
                      <a:pt x="123" y="235"/>
                      <a:pt x="201" y="335"/>
                      <a:pt x="301" y="413"/>
                    </a:cubicBezTo>
                    <a:cubicBezTo>
                      <a:pt x="401" y="502"/>
                      <a:pt x="512" y="557"/>
                      <a:pt x="635" y="591"/>
                    </a:cubicBezTo>
                    <a:lnTo>
                      <a:pt x="635" y="579"/>
                    </a:lnTo>
                    <a:cubicBezTo>
                      <a:pt x="512" y="546"/>
                      <a:pt x="413" y="480"/>
                      <a:pt x="312" y="391"/>
                    </a:cubicBezTo>
                    <a:cubicBezTo>
                      <a:pt x="223" y="312"/>
                      <a:pt x="156" y="213"/>
                      <a:pt x="79" y="112"/>
                    </a:cubicBezTo>
                    <a:cubicBezTo>
                      <a:pt x="57" y="79"/>
                      <a:pt x="23" y="35"/>
                      <a:pt x="1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94" name="Google Shape;3894;p8"/>
              <p:cNvSpPr/>
              <p:nvPr/>
            </p:nvSpPr>
            <p:spPr>
              <a:xfrm>
                <a:off x="965102" y="2092401"/>
                <a:ext cx="17479" cy="28747"/>
              </a:xfrm>
              <a:custGeom>
                <a:avLst/>
                <a:gdLst/>
                <a:ahLst/>
                <a:cxnLst/>
                <a:rect l="l" t="t" r="r" b="b"/>
                <a:pathLst>
                  <a:path w="501" h="824" extrusionOk="0">
                    <a:moveTo>
                      <a:pt x="23" y="1"/>
                    </a:moveTo>
                    <a:cubicBezTo>
                      <a:pt x="11" y="45"/>
                      <a:pt x="11" y="90"/>
                      <a:pt x="1" y="134"/>
                    </a:cubicBezTo>
                    <a:lnTo>
                      <a:pt x="100" y="268"/>
                    </a:lnTo>
                    <a:cubicBezTo>
                      <a:pt x="234" y="457"/>
                      <a:pt x="367" y="635"/>
                      <a:pt x="501" y="824"/>
                    </a:cubicBezTo>
                    <a:lnTo>
                      <a:pt x="501" y="735"/>
                    </a:lnTo>
                    <a:cubicBezTo>
                      <a:pt x="389" y="569"/>
                      <a:pt x="268" y="401"/>
                      <a:pt x="156" y="235"/>
                    </a:cubicBez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95" name="Google Shape;3895;p8"/>
              <p:cNvSpPr/>
              <p:nvPr/>
            </p:nvSpPr>
            <p:spPr>
              <a:xfrm>
                <a:off x="940646" y="2052454"/>
                <a:ext cx="2756" cy="1605"/>
              </a:xfrm>
              <a:custGeom>
                <a:avLst/>
                <a:gdLst/>
                <a:ahLst/>
                <a:cxnLst/>
                <a:rect l="l" t="t" r="r" b="b"/>
                <a:pathLst>
                  <a:path w="79" h="46" extrusionOk="0">
                    <a:moveTo>
                      <a:pt x="23" y="1"/>
                    </a:moveTo>
                    <a:cubicBezTo>
                      <a:pt x="12" y="1"/>
                      <a:pt x="12" y="11"/>
                      <a:pt x="1" y="23"/>
                    </a:cubicBezTo>
                    <a:cubicBezTo>
                      <a:pt x="12" y="34"/>
                      <a:pt x="23" y="34"/>
                      <a:pt x="23" y="45"/>
                    </a:cubicBezTo>
                    <a:lnTo>
                      <a:pt x="79" y="34"/>
                    </a:lnTo>
                    <a:cubicBezTo>
                      <a:pt x="57" y="23"/>
                      <a:pt x="34" y="11"/>
                      <a:pt x="23" y="1"/>
                    </a:cubicBezTo>
                    <a:close/>
                  </a:path>
                </a:pathLst>
              </a:custGeom>
              <a:solidFill>
                <a:srgbClr val="B3B3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96" name="Google Shape;3896;p8"/>
              <p:cNvSpPr/>
              <p:nvPr/>
            </p:nvSpPr>
            <p:spPr>
              <a:xfrm>
                <a:off x="939494" y="2051267"/>
                <a:ext cx="1954" cy="1989"/>
              </a:xfrm>
              <a:custGeom>
                <a:avLst/>
                <a:gdLst/>
                <a:ahLst/>
                <a:cxnLst/>
                <a:rect l="l" t="t" r="r" b="b"/>
                <a:pathLst>
                  <a:path w="56" h="57" extrusionOk="0">
                    <a:moveTo>
                      <a:pt x="11" y="1"/>
                    </a:moveTo>
                    <a:lnTo>
                      <a:pt x="1" y="12"/>
                    </a:lnTo>
                    <a:cubicBezTo>
                      <a:pt x="11" y="23"/>
                      <a:pt x="23" y="45"/>
                      <a:pt x="34" y="57"/>
                    </a:cubicBezTo>
                    <a:cubicBezTo>
                      <a:pt x="45" y="45"/>
                      <a:pt x="45" y="35"/>
                      <a:pt x="56" y="35"/>
                    </a:cubicBezTo>
                    <a:cubicBezTo>
                      <a:pt x="34" y="23"/>
                      <a:pt x="23" y="12"/>
                      <a:pt x="11" y="1"/>
                    </a:cubicBezTo>
                    <a:close/>
                  </a:path>
                </a:pathLst>
              </a:custGeom>
              <a:solidFill>
                <a:srgbClr val="9A99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97" name="Google Shape;3897;p8"/>
              <p:cNvSpPr/>
              <p:nvPr/>
            </p:nvSpPr>
            <p:spPr>
              <a:xfrm>
                <a:off x="970929" y="2079632"/>
                <a:ext cx="43888" cy="31852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913" extrusionOk="0">
                    <a:moveTo>
                      <a:pt x="22" y="0"/>
                    </a:moveTo>
                    <a:cubicBezTo>
                      <a:pt x="12" y="55"/>
                      <a:pt x="0" y="100"/>
                      <a:pt x="0" y="144"/>
                    </a:cubicBezTo>
                    <a:cubicBezTo>
                      <a:pt x="22" y="167"/>
                      <a:pt x="45" y="178"/>
                      <a:pt x="67" y="200"/>
                    </a:cubicBezTo>
                    <a:cubicBezTo>
                      <a:pt x="245" y="356"/>
                      <a:pt x="434" y="490"/>
                      <a:pt x="634" y="612"/>
                    </a:cubicBezTo>
                    <a:cubicBezTo>
                      <a:pt x="835" y="734"/>
                      <a:pt x="1046" y="834"/>
                      <a:pt x="1257" y="912"/>
                    </a:cubicBezTo>
                    <a:lnTo>
                      <a:pt x="1257" y="901"/>
                    </a:lnTo>
                    <a:cubicBezTo>
                      <a:pt x="1057" y="801"/>
                      <a:pt x="857" y="690"/>
                      <a:pt x="667" y="556"/>
                    </a:cubicBezTo>
                    <a:cubicBezTo>
                      <a:pt x="479" y="423"/>
                      <a:pt x="301" y="278"/>
                      <a:pt x="133" y="122"/>
                    </a:cubicBezTo>
                    <a:cubicBezTo>
                      <a:pt x="101" y="78"/>
                      <a:pt x="67" y="45"/>
                      <a:pt x="22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98" name="Google Shape;3898;p8"/>
              <p:cNvSpPr/>
              <p:nvPr/>
            </p:nvSpPr>
            <p:spPr>
              <a:xfrm>
                <a:off x="941413" y="2053605"/>
                <a:ext cx="30317" cy="31085"/>
              </a:xfrm>
              <a:custGeom>
                <a:avLst/>
                <a:gdLst/>
                <a:ahLst/>
                <a:cxnLst/>
                <a:rect l="l" t="t" r="r" b="b"/>
                <a:pathLst>
                  <a:path w="869" h="891" extrusionOk="0">
                    <a:moveTo>
                      <a:pt x="57" y="1"/>
                    </a:moveTo>
                    <a:lnTo>
                      <a:pt x="1" y="12"/>
                    </a:lnTo>
                    <a:lnTo>
                      <a:pt x="23" y="34"/>
                    </a:lnTo>
                    <a:lnTo>
                      <a:pt x="45" y="34"/>
                    </a:lnTo>
                    <a:cubicBezTo>
                      <a:pt x="79" y="45"/>
                      <a:pt x="124" y="57"/>
                      <a:pt x="156" y="67"/>
                    </a:cubicBezTo>
                    <a:lnTo>
                      <a:pt x="57" y="1"/>
                    </a:lnTo>
                    <a:close/>
                    <a:moveTo>
                      <a:pt x="357" y="235"/>
                    </a:moveTo>
                    <a:cubicBezTo>
                      <a:pt x="446" y="334"/>
                      <a:pt x="512" y="446"/>
                      <a:pt x="579" y="502"/>
                    </a:cubicBezTo>
                    <a:cubicBezTo>
                      <a:pt x="613" y="535"/>
                      <a:pt x="657" y="613"/>
                      <a:pt x="690" y="746"/>
                    </a:cubicBezTo>
                    <a:cubicBezTo>
                      <a:pt x="735" y="791"/>
                      <a:pt x="791" y="846"/>
                      <a:pt x="846" y="890"/>
                    </a:cubicBezTo>
                    <a:cubicBezTo>
                      <a:pt x="846" y="846"/>
                      <a:pt x="858" y="801"/>
                      <a:pt x="868" y="746"/>
                    </a:cubicBezTo>
                    <a:cubicBezTo>
                      <a:pt x="746" y="624"/>
                      <a:pt x="635" y="490"/>
                      <a:pt x="502" y="368"/>
                    </a:cubicBezTo>
                    <a:cubicBezTo>
                      <a:pt x="457" y="324"/>
                      <a:pt x="413" y="279"/>
                      <a:pt x="357" y="235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99" name="Google Shape;3899;p8"/>
              <p:cNvSpPr/>
              <p:nvPr/>
            </p:nvSpPr>
            <p:spPr>
              <a:xfrm>
                <a:off x="818432" y="2055559"/>
                <a:ext cx="133514" cy="126293"/>
              </a:xfrm>
              <a:custGeom>
                <a:avLst/>
                <a:gdLst/>
                <a:ahLst/>
                <a:cxnLst/>
                <a:rect l="l" t="t" r="r" b="b"/>
                <a:pathLst>
                  <a:path w="3827" h="3620" extrusionOk="0">
                    <a:moveTo>
                      <a:pt x="2458" y="1"/>
                    </a:moveTo>
                    <a:cubicBezTo>
                      <a:pt x="2458" y="1"/>
                      <a:pt x="2203" y="379"/>
                      <a:pt x="1980" y="624"/>
                    </a:cubicBezTo>
                    <a:cubicBezTo>
                      <a:pt x="1758" y="868"/>
                      <a:pt x="1457" y="1180"/>
                      <a:pt x="1157" y="1291"/>
                    </a:cubicBezTo>
                    <a:cubicBezTo>
                      <a:pt x="846" y="1402"/>
                      <a:pt x="423" y="1402"/>
                      <a:pt x="211" y="1702"/>
                    </a:cubicBezTo>
                    <a:cubicBezTo>
                      <a:pt x="0" y="2003"/>
                      <a:pt x="89" y="2214"/>
                      <a:pt x="290" y="2258"/>
                    </a:cubicBezTo>
                    <a:cubicBezTo>
                      <a:pt x="501" y="2292"/>
                      <a:pt x="579" y="2336"/>
                      <a:pt x="735" y="2458"/>
                    </a:cubicBezTo>
                    <a:cubicBezTo>
                      <a:pt x="890" y="2581"/>
                      <a:pt x="1001" y="2692"/>
                      <a:pt x="990" y="2836"/>
                    </a:cubicBezTo>
                    <a:cubicBezTo>
                      <a:pt x="979" y="2981"/>
                      <a:pt x="923" y="3170"/>
                      <a:pt x="1224" y="3226"/>
                    </a:cubicBezTo>
                    <a:cubicBezTo>
                      <a:pt x="1368" y="3248"/>
                      <a:pt x="1446" y="3248"/>
                      <a:pt x="1513" y="3248"/>
                    </a:cubicBezTo>
                    <a:cubicBezTo>
                      <a:pt x="1539" y="3244"/>
                      <a:pt x="1562" y="3242"/>
                      <a:pt x="1582" y="3242"/>
                    </a:cubicBezTo>
                    <a:cubicBezTo>
                      <a:pt x="1622" y="3242"/>
                      <a:pt x="1654" y="3252"/>
                      <a:pt x="1691" y="3281"/>
                    </a:cubicBezTo>
                    <a:cubicBezTo>
                      <a:pt x="1791" y="3370"/>
                      <a:pt x="1813" y="3604"/>
                      <a:pt x="2025" y="3615"/>
                    </a:cubicBezTo>
                    <a:cubicBezTo>
                      <a:pt x="2066" y="3617"/>
                      <a:pt x="2110" y="3619"/>
                      <a:pt x="2156" y="3619"/>
                    </a:cubicBezTo>
                    <a:cubicBezTo>
                      <a:pt x="2342" y="3619"/>
                      <a:pt x="2560" y="3589"/>
                      <a:pt x="2792" y="3437"/>
                    </a:cubicBezTo>
                    <a:cubicBezTo>
                      <a:pt x="3081" y="3248"/>
                      <a:pt x="3392" y="3182"/>
                      <a:pt x="3604" y="2514"/>
                    </a:cubicBezTo>
                    <a:cubicBezTo>
                      <a:pt x="3826" y="1835"/>
                      <a:pt x="3570" y="446"/>
                      <a:pt x="3570" y="446"/>
                    </a:cubicBezTo>
                    <a:lnTo>
                      <a:pt x="2458" y="1"/>
                    </a:ln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00" name="Google Shape;3900;p8"/>
              <p:cNvSpPr/>
              <p:nvPr/>
            </p:nvSpPr>
            <p:spPr>
              <a:xfrm>
                <a:off x="836294" y="2055559"/>
                <a:ext cx="110593" cy="56867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1630" extrusionOk="0">
                    <a:moveTo>
                      <a:pt x="1946" y="1"/>
                    </a:moveTo>
                    <a:cubicBezTo>
                      <a:pt x="1946" y="1"/>
                      <a:pt x="1691" y="379"/>
                      <a:pt x="1468" y="624"/>
                    </a:cubicBezTo>
                    <a:cubicBezTo>
                      <a:pt x="1246" y="868"/>
                      <a:pt x="945" y="1180"/>
                      <a:pt x="645" y="1291"/>
                    </a:cubicBezTo>
                    <a:cubicBezTo>
                      <a:pt x="445" y="1358"/>
                      <a:pt x="200" y="1380"/>
                      <a:pt x="0" y="1469"/>
                    </a:cubicBezTo>
                    <a:cubicBezTo>
                      <a:pt x="33" y="1546"/>
                      <a:pt x="111" y="1602"/>
                      <a:pt x="189" y="1613"/>
                    </a:cubicBezTo>
                    <a:cubicBezTo>
                      <a:pt x="230" y="1624"/>
                      <a:pt x="272" y="1629"/>
                      <a:pt x="316" y="1629"/>
                    </a:cubicBezTo>
                    <a:cubicBezTo>
                      <a:pt x="401" y="1629"/>
                      <a:pt x="490" y="1610"/>
                      <a:pt x="578" y="1580"/>
                    </a:cubicBezTo>
                    <a:cubicBezTo>
                      <a:pt x="845" y="1502"/>
                      <a:pt x="1112" y="1391"/>
                      <a:pt x="1357" y="1269"/>
                    </a:cubicBezTo>
                    <a:cubicBezTo>
                      <a:pt x="1434" y="1224"/>
                      <a:pt x="1513" y="1180"/>
                      <a:pt x="1590" y="1180"/>
                    </a:cubicBezTo>
                    <a:cubicBezTo>
                      <a:pt x="1691" y="1180"/>
                      <a:pt x="1780" y="1246"/>
                      <a:pt x="1879" y="1257"/>
                    </a:cubicBezTo>
                    <a:cubicBezTo>
                      <a:pt x="1899" y="1260"/>
                      <a:pt x="1919" y="1262"/>
                      <a:pt x="1938" y="1262"/>
                    </a:cubicBezTo>
                    <a:cubicBezTo>
                      <a:pt x="1985" y="1262"/>
                      <a:pt x="2032" y="1254"/>
                      <a:pt x="2079" y="1246"/>
                    </a:cubicBezTo>
                    <a:cubicBezTo>
                      <a:pt x="2136" y="1235"/>
                      <a:pt x="2202" y="1224"/>
                      <a:pt x="2269" y="1224"/>
                    </a:cubicBezTo>
                    <a:cubicBezTo>
                      <a:pt x="2369" y="1235"/>
                      <a:pt x="2458" y="1291"/>
                      <a:pt x="2547" y="1324"/>
                    </a:cubicBezTo>
                    <a:cubicBezTo>
                      <a:pt x="2612" y="1346"/>
                      <a:pt x="2679" y="1354"/>
                      <a:pt x="2746" y="1354"/>
                    </a:cubicBezTo>
                    <a:cubicBezTo>
                      <a:pt x="2885" y="1354"/>
                      <a:pt x="3027" y="1317"/>
                      <a:pt x="3169" y="1279"/>
                    </a:cubicBezTo>
                    <a:cubicBezTo>
                      <a:pt x="3137" y="824"/>
                      <a:pt x="3058" y="446"/>
                      <a:pt x="3058" y="446"/>
                    </a:cubicBezTo>
                    <a:lnTo>
                      <a:pt x="1946" y="1"/>
                    </a:ln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01" name="Google Shape;3901;p8"/>
              <p:cNvSpPr/>
              <p:nvPr/>
            </p:nvSpPr>
            <p:spPr>
              <a:xfrm>
                <a:off x="895640" y="1897619"/>
                <a:ext cx="107523" cy="125386"/>
              </a:xfrm>
              <a:custGeom>
                <a:avLst/>
                <a:gdLst/>
                <a:ahLst/>
                <a:cxnLst/>
                <a:rect l="l" t="t" r="r" b="b"/>
                <a:pathLst>
                  <a:path w="3082" h="3594" extrusionOk="0">
                    <a:moveTo>
                      <a:pt x="1906" y="0"/>
                    </a:moveTo>
                    <a:cubicBezTo>
                      <a:pt x="1826" y="0"/>
                      <a:pt x="1732" y="7"/>
                      <a:pt x="1636" y="12"/>
                    </a:cubicBezTo>
                    <a:lnTo>
                      <a:pt x="1357" y="12"/>
                    </a:lnTo>
                    <a:cubicBezTo>
                      <a:pt x="1113" y="12"/>
                      <a:pt x="801" y="201"/>
                      <a:pt x="524" y="490"/>
                    </a:cubicBezTo>
                    <a:cubicBezTo>
                      <a:pt x="257" y="768"/>
                      <a:pt x="45" y="1068"/>
                      <a:pt x="23" y="1513"/>
                    </a:cubicBezTo>
                    <a:cubicBezTo>
                      <a:pt x="0" y="1970"/>
                      <a:pt x="390" y="3215"/>
                      <a:pt x="390" y="3215"/>
                    </a:cubicBezTo>
                    <a:lnTo>
                      <a:pt x="1502" y="3593"/>
                    </a:lnTo>
                    <a:cubicBezTo>
                      <a:pt x="1502" y="3593"/>
                      <a:pt x="2269" y="3504"/>
                      <a:pt x="2670" y="2993"/>
                    </a:cubicBezTo>
                    <a:cubicBezTo>
                      <a:pt x="3070" y="2481"/>
                      <a:pt x="3037" y="1881"/>
                      <a:pt x="3059" y="1614"/>
                    </a:cubicBezTo>
                    <a:cubicBezTo>
                      <a:pt x="3082" y="1357"/>
                      <a:pt x="3082" y="1380"/>
                      <a:pt x="2993" y="1280"/>
                    </a:cubicBezTo>
                    <a:cubicBezTo>
                      <a:pt x="2914" y="1191"/>
                      <a:pt x="2692" y="1058"/>
                      <a:pt x="2558" y="890"/>
                    </a:cubicBezTo>
                    <a:cubicBezTo>
                      <a:pt x="2425" y="735"/>
                      <a:pt x="2269" y="679"/>
                      <a:pt x="2236" y="546"/>
                    </a:cubicBezTo>
                    <a:cubicBezTo>
                      <a:pt x="2203" y="423"/>
                      <a:pt x="2192" y="156"/>
                      <a:pt x="2125" y="57"/>
                    </a:cubicBezTo>
                    <a:cubicBezTo>
                      <a:pt x="2093" y="12"/>
                      <a:pt x="2012" y="0"/>
                      <a:pt x="1906" y="0"/>
                    </a:cubicBez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02" name="Google Shape;3902;p8"/>
              <p:cNvSpPr/>
              <p:nvPr/>
            </p:nvSpPr>
            <p:spPr>
              <a:xfrm>
                <a:off x="898745" y="1967117"/>
                <a:ext cx="101313" cy="55890"/>
              </a:xfrm>
              <a:custGeom>
                <a:avLst/>
                <a:gdLst/>
                <a:ahLst/>
                <a:cxnLst/>
                <a:rect l="l" t="t" r="r" b="b"/>
                <a:pathLst>
                  <a:path w="2904" h="1602" extrusionOk="0">
                    <a:moveTo>
                      <a:pt x="133" y="1"/>
                    </a:moveTo>
                    <a:cubicBezTo>
                      <a:pt x="83" y="1"/>
                      <a:pt x="38" y="17"/>
                      <a:pt x="0" y="44"/>
                    </a:cubicBezTo>
                    <a:cubicBezTo>
                      <a:pt x="101" y="578"/>
                      <a:pt x="301" y="1223"/>
                      <a:pt x="301" y="1223"/>
                    </a:cubicBezTo>
                    <a:lnTo>
                      <a:pt x="1413" y="1601"/>
                    </a:lnTo>
                    <a:cubicBezTo>
                      <a:pt x="1413" y="1601"/>
                      <a:pt x="2180" y="1512"/>
                      <a:pt x="2581" y="1001"/>
                    </a:cubicBezTo>
                    <a:cubicBezTo>
                      <a:pt x="2770" y="756"/>
                      <a:pt x="2859" y="500"/>
                      <a:pt x="2904" y="267"/>
                    </a:cubicBezTo>
                    <a:cubicBezTo>
                      <a:pt x="2845" y="241"/>
                      <a:pt x="2780" y="229"/>
                      <a:pt x="2713" y="229"/>
                    </a:cubicBezTo>
                    <a:cubicBezTo>
                      <a:pt x="2691" y="229"/>
                      <a:pt x="2669" y="230"/>
                      <a:pt x="2647" y="233"/>
                    </a:cubicBezTo>
                    <a:cubicBezTo>
                      <a:pt x="2589" y="245"/>
                      <a:pt x="2524" y="260"/>
                      <a:pt x="2464" y="260"/>
                    </a:cubicBezTo>
                    <a:cubicBezTo>
                      <a:pt x="2411" y="260"/>
                      <a:pt x="2362" y="248"/>
                      <a:pt x="2325" y="211"/>
                    </a:cubicBezTo>
                    <a:cubicBezTo>
                      <a:pt x="2291" y="188"/>
                      <a:pt x="2281" y="144"/>
                      <a:pt x="2247" y="122"/>
                    </a:cubicBezTo>
                    <a:cubicBezTo>
                      <a:pt x="2219" y="94"/>
                      <a:pt x="2183" y="83"/>
                      <a:pt x="2146" y="83"/>
                    </a:cubicBezTo>
                    <a:cubicBezTo>
                      <a:pt x="2108" y="83"/>
                      <a:pt x="2069" y="94"/>
                      <a:pt x="2036" y="111"/>
                    </a:cubicBezTo>
                    <a:cubicBezTo>
                      <a:pt x="1958" y="144"/>
                      <a:pt x="1913" y="200"/>
                      <a:pt x="1847" y="245"/>
                    </a:cubicBezTo>
                    <a:cubicBezTo>
                      <a:pt x="1713" y="334"/>
                      <a:pt x="1569" y="356"/>
                      <a:pt x="1413" y="389"/>
                    </a:cubicBezTo>
                    <a:cubicBezTo>
                      <a:pt x="1354" y="398"/>
                      <a:pt x="1288" y="407"/>
                      <a:pt x="1223" y="407"/>
                    </a:cubicBezTo>
                    <a:cubicBezTo>
                      <a:pt x="1129" y="407"/>
                      <a:pt x="1039" y="388"/>
                      <a:pt x="979" y="322"/>
                    </a:cubicBezTo>
                    <a:cubicBezTo>
                      <a:pt x="924" y="255"/>
                      <a:pt x="890" y="156"/>
                      <a:pt x="813" y="133"/>
                    </a:cubicBezTo>
                    <a:cubicBezTo>
                      <a:pt x="805" y="132"/>
                      <a:pt x="798" y="131"/>
                      <a:pt x="790" y="131"/>
                    </a:cubicBezTo>
                    <a:cubicBezTo>
                      <a:pt x="744" y="131"/>
                      <a:pt x="705" y="160"/>
                      <a:pt x="657" y="188"/>
                    </a:cubicBezTo>
                    <a:cubicBezTo>
                      <a:pt x="612" y="222"/>
                      <a:pt x="568" y="245"/>
                      <a:pt x="512" y="245"/>
                    </a:cubicBezTo>
                    <a:cubicBezTo>
                      <a:pt x="423" y="233"/>
                      <a:pt x="378" y="133"/>
                      <a:pt x="312" y="67"/>
                    </a:cubicBezTo>
                    <a:cubicBezTo>
                      <a:pt x="248" y="20"/>
                      <a:pt x="188" y="1"/>
                      <a:pt x="133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03" name="Google Shape;3903;p8"/>
              <p:cNvSpPr/>
              <p:nvPr/>
            </p:nvSpPr>
            <p:spPr>
              <a:xfrm>
                <a:off x="906490" y="1911226"/>
                <a:ext cx="35376" cy="58995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1691" extrusionOk="0">
                    <a:moveTo>
                      <a:pt x="1002" y="0"/>
                    </a:moveTo>
                    <a:cubicBezTo>
                      <a:pt x="735" y="122"/>
                      <a:pt x="512" y="334"/>
                      <a:pt x="346" y="579"/>
                    </a:cubicBezTo>
                    <a:cubicBezTo>
                      <a:pt x="179" y="823"/>
                      <a:pt x="79" y="1112"/>
                      <a:pt x="23" y="1412"/>
                    </a:cubicBezTo>
                    <a:cubicBezTo>
                      <a:pt x="12" y="1479"/>
                      <a:pt x="1" y="1546"/>
                      <a:pt x="1" y="1613"/>
                    </a:cubicBezTo>
                    <a:cubicBezTo>
                      <a:pt x="23" y="1624"/>
                      <a:pt x="57" y="1646"/>
                      <a:pt x="90" y="1669"/>
                    </a:cubicBezTo>
                    <a:lnTo>
                      <a:pt x="112" y="1691"/>
                    </a:lnTo>
                    <a:cubicBezTo>
                      <a:pt x="112" y="1602"/>
                      <a:pt x="112" y="1513"/>
                      <a:pt x="124" y="1424"/>
                    </a:cubicBezTo>
                    <a:cubicBezTo>
                      <a:pt x="156" y="1135"/>
                      <a:pt x="257" y="856"/>
                      <a:pt x="401" y="612"/>
                    </a:cubicBezTo>
                    <a:cubicBezTo>
                      <a:pt x="546" y="367"/>
                      <a:pt x="757" y="144"/>
                      <a:pt x="1013" y="11"/>
                    </a:cubicBezTo>
                    <a:lnTo>
                      <a:pt x="1002" y="0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04" name="Google Shape;3904;p8"/>
              <p:cNvSpPr/>
              <p:nvPr/>
            </p:nvSpPr>
            <p:spPr>
              <a:xfrm>
                <a:off x="905722" y="1967466"/>
                <a:ext cx="8199" cy="34957"/>
              </a:xfrm>
              <a:custGeom>
                <a:avLst/>
                <a:gdLst/>
                <a:ahLst/>
                <a:cxnLst/>
                <a:rect l="l" t="t" r="r" b="b"/>
                <a:pathLst>
                  <a:path w="235" h="1002" extrusionOk="0">
                    <a:moveTo>
                      <a:pt x="23" y="1"/>
                    </a:moveTo>
                    <a:cubicBezTo>
                      <a:pt x="1" y="235"/>
                      <a:pt x="12" y="468"/>
                      <a:pt x="57" y="690"/>
                    </a:cubicBezTo>
                    <a:cubicBezTo>
                      <a:pt x="57" y="724"/>
                      <a:pt x="67" y="757"/>
                      <a:pt x="79" y="779"/>
                    </a:cubicBezTo>
                    <a:cubicBezTo>
                      <a:pt x="134" y="880"/>
                      <a:pt x="201" y="946"/>
                      <a:pt x="235" y="1002"/>
                    </a:cubicBezTo>
                    <a:cubicBezTo>
                      <a:pt x="212" y="890"/>
                      <a:pt x="190" y="779"/>
                      <a:pt x="178" y="668"/>
                    </a:cubicBezTo>
                    <a:cubicBezTo>
                      <a:pt x="146" y="468"/>
                      <a:pt x="123" y="267"/>
                      <a:pt x="134" y="79"/>
                    </a:cubicBezTo>
                    <a:lnTo>
                      <a:pt x="112" y="57"/>
                    </a:lnTo>
                    <a:cubicBezTo>
                      <a:pt x="79" y="34"/>
                      <a:pt x="45" y="12"/>
                      <a:pt x="23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05" name="Google Shape;3905;p8"/>
              <p:cNvSpPr/>
              <p:nvPr/>
            </p:nvSpPr>
            <p:spPr>
              <a:xfrm>
                <a:off x="913468" y="2011320"/>
                <a:ext cx="5094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146" h="268" extrusionOk="0">
                    <a:moveTo>
                      <a:pt x="1" y="1"/>
                    </a:moveTo>
                    <a:lnTo>
                      <a:pt x="134" y="268"/>
                    </a:lnTo>
                    <a:lnTo>
                      <a:pt x="146" y="256"/>
                    </a:lnTo>
                    <a:cubicBezTo>
                      <a:pt x="124" y="179"/>
                      <a:pt x="101" y="112"/>
                      <a:pt x="79" y="3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7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06" name="Google Shape;3906;p8"/>
              <p:cNvSpPr/>
              <p:nvPr/>
            </p:nvSpPr>
            <p:spPr>
              <a:xfrm>
                <a:off x="912700" y="2005913"/>
                <a:ext cx="3559" cy="6594"/>
              </a:xfrm>
              <a:custGeom>
                <a:avLst/>
                <a:gdLst/>
                <a:ahLst/>
                <a:cxnLst/>
                <a:rect l="l" t="t" r="r" b="b"/>
                <a:pathLst>
                  <a:path w="102" h="189" extrusionOk="0">
                    <a:moveTo>
                      <a:pt x="57" y="0"/>
                    </a:moveTo>
                    <a:lnTo>
                      <a:pt x="1" y="77"/>
                    </a:lnTo>
                    <a:cubicBezTo>
                      <a:pt x="12" y="111"/>
                      <a:pt x="23" y="134"/>
                      <a:pt x="23" y="156"/>
                    </a:cubicBezTo>
                    <a:lnTo>
                      <a:pt x="101" y="189"/>
                    </a:lnTo>
                    <a:cubicBezTo>
                      <a:pt x="90" y="122"/>
                      <a:pt x="79" y="67"/>
                      <a:pt x="57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07" name="Google Shape;3907;p8"/>
              <p:cNvSpPr/>
              <p:nvPr/>
            </p:nvSpPr>
            <p:spPr>
              <a:xfrm>
                <a:off x="923201" y="2014809"/>
                <a:ext cx="2372" cy="8582"/>
              </a:xfrm>
              <a:custGeom>
                <a:avLst/>
                <a:gdLst/>
                <a:ahLst/>
                <a:cxnLst/>
                <a:rect l="l" t="t" r="r" b="b"/>
                <a:pathLst>
                  <a:path w="68" h="246" extrusionOk="0">
                    <a:moveTo>
                      <a:pt x="0" y="0"/>
                    </a:moveTo>
                    <a:cubicBezTo>
                      <a:pt x="11" y="79"/>
                      <a:pt x="33" y="156"/>
                      <a:pt x="56" y="245"/>
                    </a:cubicBezTo>
                    <a:lnTo>
                      <a:pt x="67" y="245"/>
                    </a:lnTo>
                    <a:cubicBezTo>
                      <a:pt x="67" y="168"/>
                      <a:pt x="56" y="89"/>
                      <a:pt x="56" y="1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08" name="Google Shape;3908;p8"/>
              <p:cNvSpPr/>
              <p:nvPr/>
            </p:nvSpPr>
            <p:spPr>
              <a:xfrm>
                <a:off x="916224" y="1935647"/>
                <a:ext cx="18246" cy="40016"/>
              </a:xfrm>
              <a:custGeom>
                <a:avLst/>
                <a:gdLst/>
                <a:ahLst/>
                <a:cxnLst/>
                <a:rect l="l" t="t" r="r" b="b"/>
                <a:pathLst>
                  <a:path w="523" h="1147" extrusionOk="0">
                    <a:moveTo>
                      <a:pt x="523" y="1"/>
                    </a:moveTo>
                    <a:lnTo>
                      <a:pt x="523" y="1"/>
                    </a:lnTo>
                    <a:cubicBezTo>
                      <a:pt x="211" y="290"/>
                      <a:pt x="22" y="712"/>
                      <a:pt x="0" y="1147"/>
                    </a:cubicBezTo>
                    <a:lnTo>
                      <a:pt x="22" y="1147"/>
                    </a:lnTo>
                    <a:cubicBezTo>
                      <a:pt x="45" y="1147"/>
                      <a:pt x="55" y="1147"/>
                      <a:pt x="78" y="1135"/>
                    </a:cubicBezTo>
                    <a:cubicBezTo>
                      <a:pt x="78" y="724"/>
                      <a:pt x="245" y="312"/>
                      <a:pt x="523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09" name="Google Shape;3909;p8"/>
              <p:cNvSpPr/>
              <p:nvPr/>
            </p:nvSpPr>
            <p:spPr>
              <a:xfrm>
                <a:off x="916224" y="1975211"/>
                <a:ext cx="8931" cy="40016"/>
              </a:xfrm>
              <a:custGeom>
                <a:avLst/>
                <a:gdLst/>
                <a:ahLst/>
                <a:cxnLst/>
                <a:rect l="l" t="t" r="r" b="b"/>
                <a:pathLst>
                  <a:path w="256" h="1147" extrusionOk="0">
                    <a:moveTo>
                      <a:pt x="78" y="1"/>
                    </a:moveTo>
                    <a:cubicBezTo>
                      <a:pt x="55" y="13"/>
                      <a:pt x="45" y="13"/>
                      <a:pt x="22" y="13"/>
                    </a:cubicBezTo>
                    <a:lnTo>
                      <a:pt x="0" y="13"/>
                    </a:lnTo>
                    <a:lnTo>
                      <a:pt x="0" y="68"/>
                    </a:lnTo>
                    <a:cubicBezTo>
                      <a:pt x="0" y="302"/>
                      <a:pt x="33" y="524"/>
                      <a:pt x="89" y="735"/>
                    </a:cubicBezTo>
                    <a:cubicBezTo>
                      <a:pt x="122" y="869"/>
                      <a:pt x="156" y="1002"/>
                      <a:pt x="200" y="1135"/>
                    </a:cubicBezTo>
                    <a:lnTo>
                      <a:pt x="256" y="1147"/>
                    </a:lnTo>
                    <a:cubicBezTo>
                      <a:pt x="233" y="1002"/>
                      <a:pt x="200" y="858"/>
                      <a:pt x="178" y="713"/>
                    </a:cubicBezTo>
                    <a:cubicBezTo>
                      <a:pt x="134" y="502"/>
                      <a:pt x="78" y="290"/>
                      <a:pt x="78" y="68"/>
                    </a:cubicBezTo>
                    <a:lnTo>
                      <a:pt x="78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10" name="Google Shape;3910;p8"/>
              <p:cNvSpPr/>
              <p:nvPr/>
            </p:nvSpPr>
            <p:spPr>
              <a:xfrm>
                <a:off x="928993" y="2016763"/>
                <a:ext cx="2791" cy="7780"/>
              </a:xfrm>
              <a:custGeom>
                <a:avLst/>
                <a:gdLst/>
                <a:ahLst/>
                <a:cxnLst/>
                <a:rect l="l" t="t" r="r" b="b"/>
                <a:pathLst>
                  <a:path w="80" h="223" extrusionOk="0">
                    <a:moveTo>
                      <a:pt x="1" y="1"/>
                    </a:moveTo>
                    <a:cubicBezTo>
                      <a:pt x="12" y="67"/>
                      <a:pt x="23" y="145"/>
                      <a:pt x="12" y="223"/>
                    </a:cubicBezTo>
                    <a:lnTo>
                      <a:pt x="35" y="223"/>
                    </a:lnTo>
                    <a:cubicBezTo>
                      <a:pt x="57" y="156"/>
                      <a:pt x="68" y="89"/>
                      <a:pt x="79" y="23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7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11" name="Google Shape;3911;p8"/>
              <p:cNvSpPr/>
              <p:nvPr/>
            </p:nvSpPr>
            <p:spPr>
              <a:xfrm>
                <a:off x="930563" y="1934496"/>
                <a:ext cx="31469" cy="44272"/>
              </a:xfrm>
              <a:custGeom>
                <a:avLst/>
                <a:gdLst/>
                <a:ahLst/>
                <a:cxnLst/>
                <a:rect l="l" t="t" r="r" b="b"/>
                <a:pathLst>
                  <a:path w="902" h="1269" extrusionOk="0">
                    <a:moveTo>
                      <a:pt x="890" y="1"/>
                    </a:moveTo>
                    <a:cubicBezTo>
                      <a:pt x="734" y="179"/>
                      <a:pt x="568" y="357"/>
                      <a:pt x="412" y="534"/>
                    </a:cubicBezTo>
                    <a:cubicBezTo>
                      <a:pt x="257" y="723"/>
                      <a:pt x="112" y="913"/>
                      <a:pt x="0" y="1146"/>
                    </a:cubicBezTo>
                    <a:lnTo>
                      <a:pt x="0" y="1157"/>
                    </a:lnTo>
                    <a:lnTo>
                      <a:pt x="67" y="1257"/>
                    </a:lnTo>
                    <a:cubicBezTo>
                      <a:pt x="79" y="1257"/>
                      <a:pt x="79" y="1257"/>
                      <a:pt x="79" y="1269"/>
                    </a:cubicBezTo>
                    <a:cubicBezTo>
                      <a:pt x="89" y="1235"/>
                      <a:pt x="101" y="1212"/>
                      <a:pt x="112" y="1190"/>
                    </a:cubicBezTo>
                    <a:cubicBezTo>
                      <a:pt x="201" y="968"/>
                      <a:pt x="334" y="768"/>
                      <a:pt x="467" y="579"/>
                    </a:cubicBezTo>
                    <a:cubicBezTo>
                      <a:pt x="612" y="389"/>
                      <a:pt x="757" y="201"/>
                      <a:pt x="902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12" name="Google Shape;3912;p8"/>
              <p:cNvSpPr/>
              <p:nvPr/>
            </p:nvSpPr>
            <p:spPr>
              <a:xfrm>
                <a:off x="924737" y="1974862"/>
                <a:ext cx="8582" cy="42702"/>
              </a:xfrm>
              <a:custGeom>
                <a:avLst/>
                <a:gdLst/>
                <a:ahLst/>
                <a:cxnLst/>
                <a:rect l="l" t="t" r="r" b="b"/>
                <a:pathLst>
                  <a:path w="246" h="1224" extrusionOk="0">
                    <a:moveTo>
                      <a:pt x="167" y="0"/>
                    </a:moveTo>
                    <a:cubicBezTo>
                      <a:pt x="112" y="100"/>
                      <a:pt x="68" y="211"/>
                      <a:pt x="45" y="334"/>
                    </a:cubicBezTo>
                    <a:cubicBezTo>
                      <a:pt x="12" y="456"/>
                      <a:pt x="1" y="589"/>
                      <a:pt x="23" y="712"/>
                    </a:cubicBezTo>
                    <a:cubicBezTo>
                      <a:pt x="45" y="890"/>
                      <a:pt x="101" y="1046"/>
                      <a:pt x="123" y="1202"/>
                    </a:cubicBezTo>
                    <a:lnTo>
                      <a:pt x="201" y="1224"/>
                    </a:lnTo>
                    <a:lnTo>
                      <a:pt x="201" y="1056"/>
                    </a:lnTo>
                    <a:cubicBezTo>
                      <a:pt x="190" y="935"/>
                      <a:pt x="167" y="812"/>
                      <a:pt x="167" y="701"/>
                    </a:cubicBezTo>
                    <a:cubicBezTo>
                      <a:pt x="157" y="500"/>
                      <a:pt x="179" y="300"/>
                      <a:pt x="246" y="112"/>
                    </a:cubicBezTo>
                    <a:cubicBezTo>
                      <a:pt x="246" y="100"/>
                      <a:pt x="246" y="100"/>
                      <a:pt x="234" y="100"/>
                    </a:cubicBez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13" name="Google Shape;3913;p8"/>
              <p:cNvSpPr/>
              <p:nvPr/>
            </p:nvSpPr>
            <p:spPr>
              <a:xfrm>
                <a:off x="934052" y="2019100"/>
                <a:ext cx="3524" cy="5442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56" extrusionOk="0">
                    <a:moveTo>
                      <a:pt x="56" y="0"/>
                    </a:moveTo>
                    <a:cubicBezTo>
                      <a:pt x="45" y="45"/>
                      <a:pt x="23" y="100"/>
                      <a:pt x="1" y="144"/>
                    </a:cubicBezTo>
                    <a:lnTo>
                      <a:pt x="1" y="156"/>
                    </a:lnTo>
                    <a:cubicBezTo>
                      <a:pt x="45" y="111"/>
                      <a:pt x="78" y="67"/>
                      <a:pt x="101" y="11"/>
                    </a:cubicBez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A99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14" name="Google Shape;3914;p8"/>
              <p:cNvSpPr/>
              <p:nvPr/>
            </p:nvSpPr>
            <p:spPr>
              <a:xfrm>
                <a:off x="949577" y="1960488"/>
                <a:ext cx="19816" cy="19851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9" extrusionOk="0">
                    <a:moveTo>
                      <a:pt x="568" y="0"/>
                    </a:moveTo>
                    <a:cubicBezTo>
                      <a:pt x="423" y="101"/>
                      <a:pt x="290" y="223"/>
                      <a:pt x="167" y="356"/>
                    </a:cubicBezTo>
                    <a:cubicBezTo>
                      <a:pt x="112" y="423"/>
                      <a:pt x="45" y="501"/>
                      <a:pt x="1" y="568"/>
                    </a:cubicBezTo>
                    <a:cubicBezTo>
                      <a:pt x="23" y="568"/>
                      <a:pt x="56" y="556"/>
                      <a:pt x="78" y="556"/>
                    </a:cubicBezTo>
                    <a:cubicBezTo>
                      <a:pt x="212" y="346"/>
                      <a:pt x="379" y="168"/>
                      <a:pt x="568" y="12"/>
                    </a:cubicBezTo>
                    <a:lnTo>
                      <a:pt x="568" y="0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15" name="Google Shape;3915;p8"/>
              <p:cNvSpPr/>
              <p:nvPr/>
            </p:nvSpPr>
            <p:spPr>
              <a:xfrm>
                <a:off x="936006" y="1979886"/>
                <a:ext cx="16327" cy="39597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135" extrusionOk="0">
                    <a:moveTo>
                      <a:pt x="467" y="0"/>
                    </a:moveTo>
                    <a:cubicBezTo>
                      <a:pt x="445" y="0"/>
                      <a:pt x="412" y="12"/>
                      <a:pt x="390" y="12"/>
                    </a:cubicBezTo>
                    <a:cubicBezTo>
                      <a:pt x="334" y="89"/>
                      <a:pt x="289" y="168"/>
                      <a:pt x="245" y="245"/>
                    </a:cubicBezTo>
                    <a:cubicBezTo>
                      <a:pt x="156" y="412"/>
                      <a:pt x="101" y="590"/>
                      <a:pt x="78" y="768"/>
                    </a:cubicBezTo>
                    <a:cubicBezTo>
                      <a:pt x="56" y="890"/>
                      <a:pt x="34" y="1001"/>
                      <a:pt x="0" y="1124"/>
                    </a:cubicBezTo>
                    <a:lnTo>
                      <a:pt x="45" y="1135"/>
                    </a:lnTo>
                    <a:cubicBezTo>
                      <a:pt x="101" y="1024"/>
                      <a:pt x="134" y="902"/>
                      <a:pt x="167" y="779"/>
                    </a:cubicBezTo>
                    <a:cubicBezTo>
                      <a:pt x="200" y="613"/>
                      <a:pt x="234" y="445"/>
                      <a:pt x="311" y="279"/>
                    </a:cubicBezTo>
                    <a:cubicBezTo>
                      <a:pt x="356" y="178"/>
                      <a:pt x="412" y="89"/>
                      <a:pt x="467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16" name="Google Shape;3916;p8"/>
              <p:cNvSpPr/>
              <p:nvPr/>
            </p:nvSpPr>
            <p:spPr>
              <a:xfrm>
                <a:off x="938308" y="2019868"/>
                <a:ext cx="5094" cy="6629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90" extrusionOk="0">
                    <a:moveTo>
                      <a:pt x="1" y="0"/>
                    </a:moveTo>
                    <a:lnTo>
                      <a:pt x="1" y="89"/>
                    </a:lnTo>
                    <a:lnTo>
                      <a:pt x="35" y="56"/>
                    </a:lnTo>
                    <a:lnTo>
                      <a:pt x="35" y="56"/>
                    </a:lnTo>
                    <a:cubicBezTo>
                      <a:pt x="23" y="78"/>
                      <a:pt x="12" y="100"/>
                      <a:pt x="12" y="122"/>
                    </a:cubicBezTo>
                    <a:lnTo>
                      <a:pt x="12" y="189"/>
                    </a:lnTo>
                    <a:lnTo>
                      <a:pt x="146" y="4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3B3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17" name="Google Shape;3917;p8"/>
              <p:cNvSpPr/>
              <p:nvPr/>
            </p:nvSpPr>
            <p:spPr>
              <a:xfrm>
                <a:off x="935203" y="2019868"/>
                <a:ext cx="3559" cy="778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23" extrusionOk="0">
                    <a:moveTo>
                      <a:pt x="90" y="0"/>
                    </a:moveTo>
                    <a:cubicBezTo>
                      <a:pt x="68" y="56"/>
                      <a:pt x="35" y="100"/>
                      <a:pt x="1" y="156"/>
                    </a:cubicBezTo>
                    <a:lnTo>
                      <a:pt x="1" y="167"/>
                    </a:lnTo>
                    <a:cubicBezTo>
                      <a:pt x="35" y="145"/>
                      <a:pt x="68" y="112"/>
                      <a:pt x="90" y="89"/>
                    </a:cubicBezTo>
                    <a:lnTo>
                      <a:pt x="90" y="0"/>
                    </a:lnTo>
                    <a:close/>
                    <a:moveTo>
                      <a:pt x="101" y="122"/>
                    </a:moveTo>
                    <a:cubicBezTo>
                      <a:pt x="79" y="156"/>
                      <a:pt x="68" y="178"/>
                      <a:pt x="57" y="211"/>
                    </a:cubicBezTo>
                    <a:lnTo>
                      <a:pt x="68" y="223"/>
                    </a:lnTo>
                    <a:lnTo>
                      <a:pt x="101" y="189"/>
                    </a:lnTo>
                    <a:lnTo>
                      <a:pt x="101" y="122"/>
                    </a:lnTo>
                    <a:close/>
                  </a:path>
                </a:pathLst>
              </a:custGeom>
              <a:solidFill>
                <a:srgbClr val="9A99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18" name="Google Shape;3918;p8"/>
              <p:cNvSpPr/>
              <p:nvPr/>
            </p:nvSpPr>
            <p:spPr>
              <a:xfrm>
                <a:off x="981395" y="1968233"/>
                <a:ext cx="3140" cy="7815"/>
              </a:xfrm>
              <a:custGeom>
                <a:avLst/>
                <a:gdLst/>
                <a:ahLst/>
                <a:cxnLst/>
                <a:rect l="l" t="t" r="r" b="b"/>
                <a:pathLst>
                  <a:path w="90" h="224" extrusionOk="0">
                    <a:moveTo>
                      <a:pt x="78" y="1"/>
                    </a:moveTo>
                    <a:cubicBezTo>
                      <a:pt x="68" y="79"/>
                      <a:pt x="34" y="146"/>
                      <a:pt x="1" y="213"/>
                    </a:cubicBezTo>
                    <a:cubicBezTo>
                      <a:pt x="11" y="223"/>
                      <a:pt x="23" y="223"/>
                      <a:pt x="34" y="223"/>
                    </a:cubicBezTo>
                    <a:cubicBezTo>
                      <a:pt x="68" y="156"/>
                      <a:pt x="90" y="79"/>
                      <a:pt x="90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19" name="Google Shape;3919;p8"/>
              <p:cNvSpPr/>
              <p:nvPr/>
            </p:nvSpPr>
            <p:spPr>
              <a:xfrm>
                <a:off x="938308" y="1975629"/>
                <a:ext cx="44272" cy="45807"/>
              </a:xfrm>
              <a:custGeom>
                <a:avLst/>
                <a:gdLst/>
                <a:ahLst/>
                <a:cxnLst/>
                <a:rect l="l" t="t" r="r" b="b"/>
                <a:pathLst>
                  <a:path w="1269" h="1313" extrusionOk="0">
                    <a:moveTo>
                      <a:pt x="1236" y="1"/>
                    </a:moveTo>
                    <a:cubicBezTo>
                      <a:pt x="1191" y="100"/>
                      <a:pt x="1125" y="179"/>
                      <a:pt x="1058" y="256"/>
                    </a:cubicBezTo>
                    <a:cubicBezTo>
                      <a:pt x="947" y="401"/>
                      <a:pt x="802" y="512"/>
                      <a:pt x="668" y="634"/>
                    </a:cubicBezTo>
                    <a:cubicBezTo>
                      <a:pt x="524" y="745"/>
                      <a:pt x="368" y="857"/>
                      <a:pt x="257" y="1012"/>
                    </a:cubicBezTo>
                    <a:cubicBezTo>
                      <a:pt x="245" y="1024"/>
                      <a:pt x="223" y="1046"/>
                      <a:pt x="213" y="1068"/>
                    </a:cubicBezTo>
                    <a:cubicBezTo>
                      <a:pt x="245" y="990"/>
                      <a:pt x="268" y="913"/>
                      <a:pt x="279" y="846"/>
                    </a:cubicBezTo>
                    <a:cubicBezTo>
                      <a:pt x="312" y="723"/>
                      <a:pt x="334" y="612"/>
                      <a:pt x="390" y="523"/>
                    </a:cubicBezTo>
                    <a:cubicBezTo>
                      <a:pt x="446" y="423"/>
                      <a:pt x="524" y="334"/>
                      <a:pt x="635" y="300"/>
                    </a:cubicBezTo>
                    <a:lnTo>
                      <a:pt x="635" y="300"/>
                    </a:lnTo>
                    <a:cubicBezTo>
                      <a:pt x="512" y="312"/>
                      <a:pt x="413" y="401"/>
                      <a:pt x="346" y="501"/>
                    </a:cubicBezTo>
                    <a:cubicBezTo>
                      <a:pt x="279" y="601"/>
                      <a:pt x="245" y="712"/>
                      <a:pt x="213" y="824"/>
                    </a:cubicBezTo>
                    <a:cubicBezTo>
                      <a:pt x="179" y="935"/>
                      <a:pt x="124" y="1034"/>
                      <a:pt x="79" y="1135"/>
                    </a:cubicBezTo>
                    <a:cubicBezTo>
                      <a:pt x="57" y="1180"/>
                      <a:pt x="35" y="1224"/>
                      <a:pt x="1" y="1268"/>
                    </a:cubicBezTo>
                    <a:lnTo>
                      <a:pt x="146" y="1313"/>
                    </a:lnTo>
                    <a:lnTo>
                      <a:pt x="357" y="1101"/>
                    </a:lnTo>
                    <a:cubicBezTo>
                      <a:pt x="479" y="968"/>
                      <a:pt x="601" y="834"/>
                      <a:pt x="735" y="712"/>
                    </a:cubicBezTo>
                    <a:cubicBezTo>
                      <a:pt x="868" y="590"/>
                      <a:pt x="1002" y="456"/>
                      <a:pt x="1113" y="300"/>
                    </a:cubicBezTo>
                    <a:cubicBezTo>
                      <a:pt x="1180" y="211"/>
                      <a:pt x="1236" y="112"/>
                      <a:pt x="1269" y="11"/>
                    </a:cubicBezTo>
                    <a:cubicBezTo>
                      <a:pt x="1258" y="11"/>
                      <a:pt x="1246" y="11"/>
                      <a:pt x="1236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20" name="Google Shape;3920;p8"/>
              <p:cNvSpPr/>
              <p:nvPr/>
            </p:nvSpPr>
            <p:spPr>
              <a:xfrm>
                <a:off x="776112" y="1868069"/>
                <a:ext cx="139724" cy="165018"/>
              </a:xfrm>
              <a:custGeom>
                <a:avLst/>
                <a:gdLst/>
                <a:ahLst/>
                <a:cxnLst/>
                <a:rect l="l" t="t" r="r" b="b"/>
                <a:pathLst>
                  <a:path w="4005" h="4730" extrusionOk="0">
                    <a:moveTo>
                      <a:pt x="1553" y="0"/>
                    </a:moveTo>
                    <a:cubicBezTo>
                      <a:pt x="1540" y="0"/>
                      <a:pt x="1527" y="1"/>
                      <a:pt x="1513" y="2"/>
                    </a:cubicBezTo>
                    <a:cubicBezTo>
                      <a:pt x="1313" y="25"/>
                      <a:pt x="1080" y="425"/>
                      <a:pt x="868" y="503"/>
                    </a:cubicBezTo>
                    <a:cubicBezTo>
                      <a:pt x="668" y="570"/>
                      <a:pt x="512" y="614"/>
                      <a:pt x="257" y="848"/>
                    </a:cubicBezTo>
                    <a:cubicBezTo>
                      <a:pt x="1" y="1070"/>
                      <a:pt x="1" y="1415"/>
                      <a:pt x="168" y="1849"/>
                    </a:cubicBezTo>
                    <a:cubicBezTo>
                      <a:pt x="334" y="2271"/>
                      <a:pt x="646" y="2894"/>
                      <a:pt x="1135" y="3450"/>
                    </a:cubicBezTo>
                    <a:cubicBezTo>
                      <a:pt x="1625" y="4006"/>
                      <a:pt x="2292" y="4362"/>
                      <a:pt x="2581" y="4463"/>
                    </a:cubicBezTo>
                    <a:lnTo>
                      <a:pt x="3382" y="4730"/>
                    </a:lnTo>
                    <a:lnTo>
                      <a:pt x="4005" y="3917"/>
                    </a:lnTo>
                    <a:cubicBezTo>
                      <a:pt x="4005" y="3917"/>
                      <a:pt x="3438" y="3239"/>
                      <a:pt x="3248" y="2649"/>
                    </a:cubicBezTo>
                    <a:cubicBezTo>
                      <a:pt x="3060" y="2049"/>
                      <a:pt x="2915" y="1871"/>
                      <a:pt x="2892" y="1559"/>
                    </a:cubicBezTo>
                    <a:cubicBezTo>
                      <a:pt x="2870" y="1248"/>
                      <a:pt x="2848" y="748"/>
                      <a:pt x="2737" y="637"/>
                    </a:cubicBezTo>
                    <a:cubicBezTo>
                      <a:pt x="2637" y="525"/>
                      <a:pt x="2181" y="459"/>
                      <a:pt x="1992" y="291"/>
                    </a:cubicBezTo>
                    <a:cubicBezTo>
                      <a:pt x="1815" y="146"/>
                      <a:pt x="1736" y="0"/>
                      <a:pt x="1553" y="0"/>
                    </a:cubicBez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21" name="Google Shape;3921;p8"/>
              <p:cNvSpPr/>
              <p:nvPr/>
            </p:nvSpPr>
            <p:spPr>
              <a:xfrm>
                <a:off x="789718" y="1949254"/>
                <a:ext cx="126118" cy="83835"/>
              </a:xfrm>
              <a:custGeom>
                <a:avLst/>
                <a:gdLst/>
                <a:ahLst/>
                <a:cxnLst/>
                <a:rect l="l" t="t" r="r" b="b"/>
                <a:pathLst>
                  <a:path w="3615" h="2403" extrusionOk="0">
                    <a:moveTo>
                      <a:pt x="0" y="0"/>
                    </a:moveTo>
                    <a:cubicBezTo>
                      <a:pt x="178" y="356"/>
                      <a:pt x="423" y="745"/>
                      <a:pt x="745" y="1123"/>
                    </a:cubicBezTo>
                    <a:cubicBezTo>
                      <a:pt x="1235" y="1679"/>
                      <a:pt x="1902" y="2035"/>
                      <a:pt x="2191" y="2136"/>
                    </a:cubicBezTo>
                    <a:lnTo>
                      <a:pt x="2992" y="2403"/>
                    </a:lnTo>
                    <a:lnTo>
                      <a:pt x="3615" y="1590"/>
                    </a:lnTo>
                    <a:cubicBezTo>
                      <a:pt x="3615" y="1590"/>
                      <a:pt x="3348" y="1268"/>
                      <a:pt x="3125" y="890"/>
                    </a:cubicBezTo>
                    <a:cubicBezTo>
                      <a:pt x="3106" y="887"/>
                      <a:pt x="3087" y="886"/>
                      <a:pt x="3069" y="886"/>
                    </a:cubicBezTo>
                    <a:cubicBezTo>
                      <a:pt x="3015" y="886"/>
                      <a:pt x="2967" y="898"/>
                      <a:pt x="2925" y="923"/>
                    </a:cubicBezTo>
                    <a:cubicBezTo>
                      <a:pt x="2858" y="957"/>
                      <a:pt x="2792" y="1012"/>
                      <a:pt x="2725" y="1023"/>
                    </a:cubicBezTo>
                    <a:cubicBezTo>
                      <a:pt x="2718" y="1024"/>
                      <a:pt x="2711" y="1025"/>
                      <a:pt x="2704" y="1025"/>
                    </a:cubicBezTo>
                    <a:cubicBezTo>
                      <a:pt x="2612" y="1025"/>
                      <a:pt x="2530" y="963"/>
                      <a:pt x="2447" y="912"/>
                    </a:cubicBezTo>
                    <a:cubicBezTo>
                      <a:pt x="2344" y="856"/>
                      <a:pt x="2217" y="831"/>
                      <a:pt x="2100" y="831"/>
                    </a:cubicBezTo>
                    <a:cubicBezTo>
                      <a:pt x="2078" y="831"/>
                      <a:pt x="2056" y="832"/>
                      <a:pt x="2035" y="834"/>
                    </a:cubicBezTo>
                    <a:cubicBezTo>
                      <a:pt x="1958" y="846"/>
                      <a:pt x="1913" y="901"/>
                      <a:pt x="1880" y="957"/>
                    </a:cubicBezTo>
                    <a:lnTo>
                      <a:pt x="1857" y="979"/>
                    </a:lnTo>
                    <a:cubicBezTo>
                      <a:pt x="1834" y="982"/>
                      <a:pt x="1810" y="983"/>
                      <a:pt x="1786" y="983"/>
                    </a:cubicBezTo>
                    <a:cubicBezTo>
                      <a:pt x="1295" y="983"/>
                      <a:pt x="778" y="463"/>
                      <a:pt x="312" y="156"/>
                    </a:cubicBezTo>
                    <a:cubicBezTo>
                      <a:pt x="223" y="100"/>
                      <a:pt x="134" y="45"/>
                      <a:pt x="33" y="11"/>
                    </a:cubicBezTo>
                    <a:cubicBezTo>
                      <a:pt x="23" y="0"/>
                      <a:pt x="11" y="0"/>
                      <a:pt x="0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22" name="Google Shape;3922;p8"/>
              <p:cNvSpPr/>
              <p:nvPr/>
            </p:nvSpPr>
            <p:spPr>
              <a:xfrm>
                <a:off x="823874" y="1922076"/>
                <a:ext cx="31852" cy="61332"/>
              </a:xfrm>
              <a:custGeom>
                <a:avLst/>
                <a:gdLst/>
                <a:ahLst/>
                <a:cxnLst/>
                <a:rect l="l" t="t" r="r" b="b"/>
                <a:pathLst>
                  <a:path w="913" h="1758" extrusionOk="0">
                    <a:moveTo>
                      <a:pt x="11" y="1"/>
                    </a:moveTo>
                    <a:lnTo>
                      <a:pt x="0" y="11"/>
                    </a:lnTo>
                    <a:cubicBezTo>
                      <a:pt x="100" y="123"/>
                      <a:pt x="167" y="268"/>
                      <a:pt x="200" y="423"/>
                    </a:cubicBezTo>
                    <a:cubicBezTo>
                      <a:pt x="245" y="567"/>
                      <a:pt x="256" y="723"/>
                      <a:pt x="300" y="879"/>
                    </a:cubicBezTo>
                    <a:cubicBezTo>
                      <a:pt x="378" y="1190"/>
                      <a:pt x="545" y="1469"/>
                      <a:pt x="734" y="1724"/>
                    </a:cubicBezTo>
                    <a:cubicBezTo>
                      <a:pt x="745" y="1736"/>
                      <a:pt x="745" y="1746"/>
                      <a:pt x="756" y="1758"/>
                    </a:cubicBezTo>
                    <a:lnTo>
                      <a:pt x="878" y="1758"/>
                    </a:lnTo>
                    <a:lnTo>
                      <a:pt x="901" y="1736"/>
                    </a:lnTo>
                    <a:cubicBezTo>
                      <a:pt x="901" y="1736"/>
                      <a:pt x="901" y="1724"/>
                      <a:pt x="912" y="1714"/>
                    </a:cubicBezTo>
                    <a:cubicBezTo>
                      <a:pt x="890" y="1691"/>
                      <a:pt x="868" y="1657"/>
                      <a:pt x="845" y="1635"/>
                    </a:cubicBezTo>
                    <a:cubicBezTo>
                      <a:pt x="656" y="1402"/>
                      <a:pt x="478" y="1146"/>
                      <a:pt x="389" y="857"/>
                    </a:cubicBezTo>
                    <a:cubicBezTo>
                      <a:pt x="334" y="713"/>
                      <a:pt x="300" y="557"/>
                      <a:pt x="256" y="401"/>
                    </a:cubicBezTo>
                    <a:cubicBezTo>
                      <a:pt x="200" y="256"/>
                      <a:pt x="122" y="112"/>
                      <a:pt x="11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23" name="Google Shape;3923;p8"/>
              <p:cNvSpPr/>
              <p:nvPr/>
            </p:nvSpPr>
            <p:spPr>
              <a:xfrm>
                <a:off x="850250" y="1981840"/>
                <a:ext cx="48529" cy="43854"/>
              </a:xfrm>
              <a:custGeom>
                <a:avLst/>
                <a:gdLst/>
                <a:ahLst/>
                <a:cxnLst/>
                <a:rect l="l" t="t" r="r" b="b"/>
                <a:pathLst>
                  <a:path w="1391" h="1257" extrusionOk="0">
                    <a:moveTo>
                      <a:pt x="156" y="1"/>
                    </a:moveTo>
                    <a:cubicBezTo>
                      <a:pt x="145" y="11"/>
                      <a:pt x="145" y="23"/>
                      <a:pt x="145" y="23"/>
                    </a:cubicBezTo>
                    <a:lnTo>
                      <a:pt x="122" y="45"/>
                    </a:lnTo>
                    <a:lnTo>
                      <a:pt x="0" y="45"/>
                    </a:lnTo>
                    <a:cubicBezTo>
                      <a:pt x="178" y="290"/>
                      <a:pt x="367" y="534"/>
                      <a:pt x="590" y="735"/>
                    </a:cubicBezTo>
                    <a:cubicBezTo>
                      <a:pt x="824" y="945"/>
                      <a:pt x="1090" y="1146"/>
                      <a:pt x="1380" y="1257"/>
                    </a:cubicBezTo>
                    <a:lnTo>
                      <a:pt x="1390" y="1246"/>
                    </a:lnTo>
                    <a:cubicBezTo>
                      <a:pt x="1146" y="1046"/>
                      <a:pt x="923" y="834"/>
                      <a:pt x="712" y="612"/>
                    </a:cubicBezTo>
                    <a:cubicBezTo>
                      <a:pt x="534" y="412"/>
                      <a:pt x="334" y="211"/>
                      <a:pt x="156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24" name="Google Shape;3924;p8"/>
              <p:cNvSpPr/>
              <p:nvPr/>
            </p:nvSpPr>
            <p:spPr>
              <a:xfrm>
                <a:off x="849482" y="1930205"/>
                <a:ext cx="27177" cy="52052"/>
              </a:xfrm>
              <a:custGeom>
                <a:avLst/>
                <a:gdLst/>
                <a:ahLst/>
                <a:cxnLst/>
                <a:rect l="l" t="t" r="r" b="b"/>
                <a:pathLst>
                  <a:path w="779" h="1492" extrusionOk="0">
                    <a:moveTo>
                      <a:pt x="0" y="1"/>
                    </a:moveTo>
                    <a:cubicBezTo>
                      <a:pt x="78" y="235"/>
                      <a:pt x="156" y="468"/>
                      <a:pt x="245" y="702"/>
                    </a:cubicBezTo>
                    <a:cubicBezTo>
                      <a:pt x="334" y="935"/>
                      <a:pt x="434" y="1158"/>
                      <a:pt x="556" y="1369"/>
                    </a:cubicBezTo>
                    <a:cubicBezTo>
                      <a:pt x="567" y="1380"/>
                      <a:pt x="567" y="1392"/>
                      <a:pt x="567" y="1402"/>
                    </a:cubicBezTo>
                    <a:cubicBezTo>
                      <a:pt x="634" y="1414"/>
                      <a:pt x="678" y="1436"/>
                      <a:pt x="734" y="1458"/>
                    </a:cubicBezTo>
                    <a:cubicBezTo>
                      <a:pt x="745" y="1469"/>
                      <a:pt x="757" y="1481"/>
                      <a:pt x="779" y="1491"/>
                    </a:cubicBezTo>
                    <a:cubicBezTo>
                      <a:pt x="734" y="1436"/>
                      <a:pt x="690" y="1369"/>
                      <a:pt x="656" y="1313"/>
                    </a:cubicBezTo>
                    <a:cubicBezTo>
                      <a:pt x="523" y="1113"/>
                      <a:pt x="411" y="891"/>
                      <a:pt x="312" y="668"/>
                    </a:cubicBezTo>
                    <a:cubicBezTo>
                      <a:pt x="211" y="457"/>
                      <a:pt x="111" y="223"/>
                      <a:pt x="22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25" name="Google Shape;3925;p8"/>
              <p:cNvSpPr/>
              <p:nvPr/>
            </p:nvSpPr>
            <p:spPr>
              <a:xfrm>
                <a:off x="869264" y="1979118"/>
                <a:ext cx="36492" cy="34957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100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23" y="200"/>
                      <a:pt x="256" y="412"/>
                      <a:pt x="423" y="579"/>
                    </a:cubicBezTo>
                    <a:cubicBezTo>
                      <a:pt x="601" y="757"/>
                      <a:pt x="812" y="912"/>
                      <a:pt x="1046" y="1001"/>
                    </a:cubicBezTo>
                    <a:lnTo>
                      <a:pt x="1046" y="991"/>
                    </a:lnTo>
                    <a:cubicBezTo>
                      <a:pt x="857" y="835"/>
                      <a:pt x="690" y="668"/>
                      <a:pt x="523" y="479"/>
                    </a:cubicBezTo>
                    <a:cubicBezTo>
                      <a:pt x="423" y="356"/>
                      <a:pt x="311" y="223"/>
                      <a:pt x="212" y="89"/>
                    </a:cubicBezTo>
                    <a:cubicBezTo>
                      <a:pt x="190" y="79"/>
                      <a:pt x="178" y="67"/>
                      <a:pt x="167" y="56"/>
                    </a:cubicBezTo>
                    <a:cubicBezTo>
                      <a:pt x="111" y="34"/>
                      <a:pt x="67" y="12"/>
                      <a:pt x="0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26" name="Google Shape;3926;p8"/>
              <p:cNvSpPr/>
              <p:nvPr/>
            </p:nvSpPr>
            <p:spPr>
              <a:xfrm>
                <a:off x="861484" y="1924797"/>
                <a:ext cx="29166" cy="59413"/>
              </a:xfrm>
              <a:custGeom>
                <a:avLst/>
                <a:gdLst/>
                <a:ahLst/>
                <a:cxnLst/>
                <a:rect l="l" t="t" r="r" b="b"/>
                <a:pathLst>
                  <a:path w="836" h="1703" extrusionOk="0">
                    <a:moveTo>
                      <a:pt x="1" y="0"/>
                    </a:moveTo>
                    <a:cubicBezTo>
                      <a:pt x="101" y="212"/>
                      <a:pt x="168" y="434"/>
                      <a:pt x="245" y="657"/>
                    </a:cubicBezTo>
                    <a:cubicBezTo>
                      <a:pt x="312" y="868"/>
                      <a:pt x="401" y="1090"/>
                      <a:pt x="502" y="1302"/>
                    </a:cubicBezTo>
                    <a:cubicBezTo>
                      <a:pt x="568" y="1435"/>
                      <a:pt x="646" y="1569"/>
                      <a:pt x="735" y="1702"/>
                    </a:cubicBezTo>
                    <a:lnTo>
                      <a:pt x="835" y="1636"/>
                    </a:lnTo>
                    <a:cubicBezTo>
                      <a:pt x="746" y="1513"/>
                      <a:pt x="657" y="1391"/>
                      <a:pt x="591" y="1257"/>
                    </a:cubicBezTo>
                    <a:cubicBezTo>
                      <a:pt x="468" y="1057"/>
                      <a:pt x="379" y="845"/>
                      <a:pt x="301" y="635"/>
                    </a:cubicBezTo>
                    <a:cubicBezTo>
                      <a:pt x="212" y="423"/>
                      <a:pt x="123" y="200"/>
                      <a:pt x="1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27" name="Google Shape;3927;p8"/>
              <p:cNvSpPr/>
              <p:nvPr/>
            </p:nvSpPr>
            <p:spPr>
              <a:xfrm>
                <a:off x="887092" y="1981840"/>
                <a:ext cx="23305" cy="25642"/>
              </a:xfrm>
              <a:custGeom>
                <a:avLst/>
                <a:gdLst/>
                <a:ahLst/>
                <a:cxnLst/>
                <a:rect l="l" t="t" r="r" b="b"/>
                <a:pathLst>
                  <a:path w="668" h="735" extrusionOk="0">
                    <a:moveTo>
                      <a:pt x="101" y="1"/>
                    </a:moveTo>
                    <a:lnTo>
                      <a:pt x="1" y="67"/>
                    </a:lnTo>
                    <a:cubicBezTo>
                      <a:pt x="45" y="134"/>
                      <a:pt x="90" y="201"/>
                      <a:pt x="146" y="256"/>
                    </a:cubicBezTo>
                    <a:cubicBezTo>
                      <a:pt x="290" y="434"/>
                      <a:pt x="468" y="601"/>
                      <a:pt x="657" y="735"/>
                    </a:cubicBezTo>
                    <a:lnTo>
                      <a:pt x="668" y="723"/>
                    </a:lnTo>
                    <a:cubicBezTo>
                      <a:pt x="524" y="545"/>
                      <a:pt x="368" y="367"/>
                      <a:pt x="235" y="189"/>
                    </a:cubicBezTo>
                    <a:cubicBezTo>
                      <a:pt x="190" y="122"/>
                      <a:pt x="146" y="67"/>
                      <a:pt x="101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28" name="Google Shape;3928;p8"/>
              <p:cNvSpPr/>
              <p:nvPr/>
            </p:nvSpPr>
            <p:spPr>
              <a:xfrm>
                <a:off x="825409" y="1969036"/>
                <a:ext cx="5059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145" h="201" extrusionOk="0">
                    <a:moveTo>
                      <a:pt x="1" y="0"/>
                    </a:moveTo>
                    <a:lnTo>
                      <a:pt x="1" y="67"/>
                    </a:lnTo>
                    <a:cubicBezTo>
                      <a:pt x="23" y="89"/>
                      <a:pt x="34" y="111"/>
                      <a:pt x="56" y="145"/>
                    </a:cubicBezTo>
                    <a:cubicBezTo>
                      <a:pt x="90" y="167"/>
                      <a:pt x="123" y="190"/>
                      <a:pt x="145" y="200"/>
                    </a:cubicBezTo>
                    <a:cubicBezTo>
                      <a:pt x="100" y="133"/>
                      <a:pt x="45" y="67"/>
                      <a:pt x="1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29" name="Google Shape;3929;p8"/>
              <p:cNvSpPr/>
              <p:nvPr/>
            </p:nvSpPr>
            <p:spPr>
              <a:xfrm>
                <a:off x="827328" y="1974094"/>
                <a:ext cx="40016" cy="39179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112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7" y="77"/>
                      <a:pt x="101" y="166"/>
                      <a:pt x="157" y="245"/>
                    </a:cubicBezTo>
                    <a:cubicBezTo>
                      <a:pt x="302" y="445"/>
                      <a:pt x="457" y="645"/>
                      <a:pt x="624" y="823"/>
                    </a:cubicBezTo>
                    <a:lnTo>
                      <a:pt x="635" y="834"/>
                    </a:lnTo>
                    <a:cubicBezTo>
                      <a:pt x="802" y="945"/>
                      <a:pt x="980" y="1034"/>
                      <a:pt x="1147" y="1123"/>
                    </a:cubicBezTo>
                    <a:cubicBezTo>
                      <a:pt x="991" y="1012"/>
                      <a:pt x="835" y="890"/>
                      <a:pt x="690" y="756"/>
                    </a:cubicBezTo>
                    <a:cubicBezTo>
                      <a:pt x="512" y="589"/>
                      <a:pt x="357" y="400"/>
                      <a:pt x="213" y="211"/>
                    </a:cubicBezTo>
                    <a:cubicBezTo>
                      <a:pt x="168" y="156"/>
                      <a:pt x="134" y="111"/>
                      <a:pt x="90" y="55"/>
                    </a:cubicBezTo>
                    <a:cubicBezTo>
                      <a:pt x="68" y="45"/>
                      <a:pt x="35" y="22"/>
                      <a:pt x="1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30" name="Google Shape;3930;p8"/>
              <p:cNvSpPr/>
              <p:nvPr/>
            </p:nvSpPr>
            <p:spPr>
              <a:xfrm>
                <a:off x="755563" y="1956232"/>
                <a:ext cx="154482" cy="136166"/>
              </a:xfrm>
              <a:custGeom>
                <a:avLst/>
                <a:gdLst/>
                <a:ahLst/>
                <a:cxnLst/>
                <a:rect l="l" t="t" r="r" b="b"/>
                <a:pathLst>
                  <a:path w="4428" h="3903" extrusionOk="0">
                    <a:moveTo>
                      <a:pt x="1" y="0"/>
                    </a:moveTo>
                    <a:lnTo>
                      <a:pt x="1157" y="3471"/>
                    </a:lnTo>
                    <a:cubicBezTo>
                      <a:pt x="1157" y="3471"/>
                      <a:pt x="1101" y="3760"/>
                      <a:pt x="1269" y="3849"/>
                    </a:cubicBezTo>
                    <a:cubicBezTo>
                      <a:pt x="1341" y="3889"/>
                      <a:pt x="1445" y="3903"/>
                      <a:pt x="1558" y="3903"/>
                    </a:cubicBezTo>
                    <a:cubicBezTo>
                      <a:pt x="1759" y="3903"/>
                      <a:pt x="1990" y="3859"/>
                      <a:pt x="2125" y="3837"/>
                    </a:cubicBezTo>
                    <a:cubicBezTo>
                      <a:pt x="2525" y="3770"/>
                      <a:pt x="2948" y="3637"/>
                      <a:pt x="3449" y="3459"/>
                    </a:cubicBezTo>
                    <a:cubicBezTo>
                      <a:pt x="3949" y="3270"/>
                      <a:pt x="4427" y="2970"/>
                      <a:pt x="4427" y="2970"/>
                    </a:cubicBezTo>
                    <a:lnTo>
                      <a:pt x="3960" y="2002"/>
                    </a:lnTo>
                    <a:cubicBezTo>
                      <a:pt x="3960" y="2002"/>
                      <a:pt x="2714" y="1469"/>
                      <a:pt x="2136" y="935"/>
                    </a:cubicBezTo>
                    <a:cubicBezTo>
                      <a:pt x="1558" y="401"/>
                      <a:pt x="1558" y="278"/>
                      <a:pt x="1091" y="156"/>
                    </a:cubicBezTo>
                    <a:cubicBezTo>
                      <a:pt x="624" y="2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31" name="Google Shape;3931;p8"/>
              <p:cNvSpPr/>
              <p:nvPr/>
            </p:nvSpPr>
            <p:spPr>
              <a:xfrm>
                <a:off x="830084" y="2024508"/>
                <a:ext cx="78776" cy="39318"/>
              </a:xfrm>
              <a:custGeom>
                <a:avLst/>
                <a:gdLst/>
                <a:ahLst/>
                <a:cxnLst/>
                <a:rect l="l" t="t" r="r" b="b"/>
                <a:pathLst>
                  <a:path w="2258" h="1127" extrusionOk="0">
                    <a:moveTo>
                      <a:pt x="1735" y="1"/>
                    </a:moveTo>
                    <a:cubicBezTo>
                      <a:pt x="1568" y="78"/>
                      <a:pt x="1402" y="145"/>
                      <a:pt x="1224" y="190"/>
                    </a:cubicBezTo>
                    <a:cubicBezTo>
                      <a:pt x="1012" y="234"/>
                      <a:pt x="789" y="234"/>
                      <a:pt x="589" y="290"/>
                    </a:cubicBezTo>
                    <a:cubicBezTo>
                      <a:pt x="378" y="335"/>
                      <a:pt x="167" y="434"/>
                      <a:pt x="55" y="612"/>
                    </a:cubicBezTo>
                    <a:cubicBezTo>
                      <a:pt x="22" y="657"/>
                      <a:pt x="0" y="713"/>
                      <a:pt x="11" y="768"/>
                    </a:cubicBezTo>
                    <a:cubicBezTo>
                      <a:pt x="22" y="857"/>
                      <a:pt x="134" y="913"/>
                      <a:pt x="223" y="924"/>
                    </a:cubicBezTo>
                    <a:cubicBezTo>
                      <a:pt x="322" y="946"/>
                      <a:pt x="423" y="935"/>
                      <a:pt x="512" y="968"/>
                    </a:cubicBezTo>
                    <a:cubicBezTo>
                      <a:pt x="601" y="1002"/>
                      <a:pt x="667" y="1079"/>
                      <a:pt x="756" y="1113"/>
                    </a:cubicBezTo>
                    <a:cubicBezTo>
                      <a:pt x="794" y="1124"/>
                      <a:pt x="835" y="1127"/>
                      <a:pt x="876" y="1127"/>
                    </a:cubicBezTo>
                    <a:cubicBezTo>
                      <a:pt x="919" y="1127"/>
                      <a:pt x="961" y="1124"/>
                      <a:pt x="1001" y="1124"/>
                    </a:cubicBezTo>
                    <a:cubicBezTo>
                      <a:pt x="1190" y="1102"/>
                      <a:pt x="1368" y="1079"/>
                      <a:pt x="1546" y="1046"/>
                    </a:cubicBezTo>
                    <a:cubicBezTo>
                      <a:pt x="1724" y="1002"/>
                      <a:pt x="1891" y="946"/>
                      <a:pt x="2069" y="946"/>
                    </a:cubicBezTo>
                    <a:cubicBezTo>
                      <a:pt x="2102" y="941"/>
                      <a:pt x="2133" y="941"/>
                      <a:pt x="2163" y="941"/>
                    </a:cubicBezTo>
                    <a:cubicBezTo>
                      <a:pt x="2194" y="941"/>
                      <a:pt x="2224" y="941"/>
                      <a:pt x="2257" y="935"/>
                    </a:cubicBezTo>
                    <a:lnTo>
                      <a:pt x="1824" y="45"/>
                    </a:lnTo>
                    <a:cubicBezTo>
                      <a:pt x="1824" y="45"/>
                      <a:pt x="1790" y="23"/>
                      <a:pt x="1735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32" name="Google Shape;3932;p8"/>
              <p:cNvSpPr/>
              <p:nvPr/>
            </p:nvSpPr>
            <p:spPr>
              <a:xfrm>
                <a:off x="898361" y="2026462"/>
                <a:ext cx="5861" cy="1186"/>
              </a:xfrm>
              <a:custGeom>
                <a:avLst/>
                <a:gdLst/>
                <a:ahLst/>
                <a:cxnLst/>
                <a:rect l="l" t="t" r="r" b="b"/>
                <a:pathLst>
                  <a:path w="168" h="34" extrusionOk="0">
                    <a:moveTo>
                      <a:pt x="23" y="0"/>
                    </a:moveTo>
                    <a:lnTo>
                      <a:pt x="1" y="34"/>
                    </a:lnTo>
                    <a:cubicBezTo>
                      <a:pt x="56" y="34"/>
                      <a:pt x="112" y="22"/>
                      <a:pt x="167" y="12"/>
                    </a:cubicBez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F7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33" name="Google Shape;3933;p8"/>
              <p:cNvSpPr/>
              <p:nvPr/>
            </p:nvSpPr>
            <p:spPr>
              <a:xfrm>
                <a:off x="893721" y="2026078"/>
                <a:ext cx="5442" cy="1954"/>
              </a:xfrm>
              <a:custGeom>
                <a:avLst/>
                <a:gdLst/>
                <a:ahLst/>
                <a:cxnLst/>
                <a:rect l="l" t="t" r="r" b="b"/>
                <a:pathLst>
                  <a:path w="156" h="56" extrusionOk="0">
                    <a:moveTo>
                      <a:pt x="0" y="0"/>
                    </a:moveTo>
                    <a:lnTo>
                      <a:pt x="33" y="56"/>
                    </a:lnTo>
                    <a:cubicBezTo>
                      <a:pt x="67" y="45"/>
                      <a:pt x="100" y="45"/>
                      <a:pt x="134" y="45"/>
                    </a:cubicBezTo>
                    <a:lnTo>
                      <a:pt x="156" y="11"/>
                    </a:lnTo>
                    <a:cubicBezTo>
                      <a:pt x="111" y="11"/>
                      <a:pt x="55" y="11"/>
                      <a:pt x="0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34" name="Google Shape;3934;p8"/>
              <p:cNvSpPr/>
              <p:nvPr/>
            </p:nvSpPr>
            <p:spPr>
              <a:xfrm>
                <a:off x="847912" y="2008215"/>
                <a:ext cx="40400" cy="19049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54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1" y="34"/>
                      <a:pt x="11" y="68"/>
                      <a:pt x="11" y="100"/>
                    </a:cubicBezTo>
                    <a:cubicBezTo>
                      <a:pt x="212" y="256"/>
                      <a:pt x="446" y="401"/>
                      <a:pt x="690" y="468"/>
                    </a:cubicBezTo>
                    <a:cubicBezTo>
                      <a:pt x="802" y="501"/>
                      <a:pt x="923" y="535"/>
                      <a:pt x="1046" y="545"/>
                    </a:cubicBezTo>
                    <a:cubicBezTo>
                      <a:pt x="1079" y="535"/>
                      <a:pt x="1124" y="512"/>
                      <a:pt x="1157" y="501"/>
                    </a:cubicBezTo>
                    <a:cubicBezTo>
                      <a:pt x="1012" y="479"/>
                      <a:pt x="857" y="434"/>
                      <a:pt x="713" y="390"/>
                    </a:cubicBezTo>
                    <a:cubicBezTo>
                      <a:pt x="456" y="301"/>
                      <a:pt x="223" y="167"/>
                      <a:pt x="1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35" name="Google Shape;3935;p8"/>
              <p:cNvSpPr/>
              <p:nvPr/>
            </p:nvSpPr>
            <p:spPr>
              <a:xfrm>
                <a:off x="884406" y="2025659"/>
                <a:ext cx="10501" cy="2372"/>
              </a:xfrm>
              <a:custGeom>
                <a:avLst/>
                <a:gdLst/>
                <a:ahLst/>
                <a:cxnLst/>
                <a:rect l="l" t="t" r="r" b="b"/>
                <a:pathLst>
                  <a:path w="301" h="68" extrusionOk="0">
                    <a:moveTo>
                      <a:pt x="111" y="1"/>
                    </a:moveTo>
                    <a:cubicBezTo>
                      <a:pt x="78" y="12"/>
                      <a:pt x="33" y="35"/>
                      <a:pt x="0" y="45"/>
                    </a:cubicBezTo>
                    <a:cubicBezTo>
                      <a:pt x="78" y="57"/>
                      <a:pt x="167" y="68"/>
                      <a:pt x="245" y="68"/>
                    </a:cubicBezTo>
                    <a:lnTo>
                      <a:pt x="300" y="68"/>
                    </a:lnTo>
                    <a:lnTo>
                      <a:pt x="267" y="12"/>
                    </a:lnTo>
                    <a:cubicBezTo>
                      <a:pt x="223" y="12"/>
                      <a:pt x="167" y="1"/>
                      <a:pt x="111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36" name="Google Shape;3936;p8"/>
              <p:cNvSpPr/>
              <p:nvPr/>
            </p:nvSpPr>
            <p:spPr>
              <a:xfrm>
                <a:off x="896407" y="2030334"/>
                <a:ext cx="12071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346" h="112" extrusionOk="0">
                    <a:moveTo>
                      <a:pt x="346" y="0"/>
                    </a:moveTo>
                    <a:cubicBezTo>
                      <a:pt x="223" y="12"/>
                      <a:pt x="112" y="34"/>
                      <a:pt x="1" y="45"/>
                    </a:cubicBezTo>
                    <a:lnTo>
                      <a:pt x="45" y="112"/>
                    </a:lnTo>
                    <a:cubicBezTo>
                      <a:pt x="146" y="89"/>
                      <a:pt x="245" y="56"/>
                      <a:pt x="346" y="12"/>
                    </a:cubicBezTo>
                    <a:lnTo>
                      <a:pt x="346" y="0"/>
                    </a:lnTo>
                    <a:close/>
                  </a:path>
                </a:pathLst>
              </a:custGeom>
              <a:solidFill>
                <a:srgbClr val="F7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37" name="Google Shape;3937;p8"/>
              <p:cNvSpPr/>
              <p:nvPr/>
            </p:nvSpPr>
            <p:spPr>
              <a:xfrm>
                <a:off x="846726" y="2021787"/>
                <a:ext cx="27212" cy="10536"/>
              </a:xfrm>
              <a:custGeom>
                <a:avLst/>
                <a:gdLst/>
                <a:ahLst/>
                <a:cxnLst/>
                <a:rect l="l" t="t" r="r" b="b"/>
                <a:pathLst>
                  <a:path w="780" h="302" extrusionOk="0">
                    <a:moveTo>
                      <a:pt x="23" y="1"/>
                    </a:moveTo>
                    <a:cubicBezTo>
                      <a:pt x="13" y="23"/>
                      <a:pt x="1" y="57"/>
                      <a:pt x="1" y="79"/>
                    </a:cubicBezTo>
                    <a:cubicBezTo>
                      <a:pt x="79" y="123"/>
                      <a:pt x="168" y="156"/>
                      <a:pt x="257" y="201"/>
                    </a:cubicBezTo>
                    <a:cubicBezTo>
                      <a:pt x="346" y="235"/>
                      <a:pt x="424" y="268"/>
                      <a:pt x="513" y="301"/>
                    </a:cubicBezTo>
                    <a:lnTo>
                      <a:pt x="747" y="268"/>
                    </a:lnTo>
                    <a:cubicBezTo>
                      <a:pt x="757" y="268"/>
                      <a:pt x="769" y="257"/>
                      <a:pt x="779" y="257"/>
                    </a:cubicBezTo>
                    <a:cubicBezTo>
                      <a:pt x="613" y="223"/>
                      <a:pt x="457" y="179"/>
                      <a:pt x="302" y="112"/>
                    </a:cubicBezTo>
                    <a:cubicBezTo>
                      <a:pt x="201" y="79"/>
                      <a:pt x="112" y="34"/>
                      <a:pt x="23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38" name="Google Shape;3938;p8"/>
              <p:cNvSpPr/>
              <p:nvPr/>
            </p:nvSpPr>
            <p:spPr>
              <a:xfrm>
                <a:off x="864589" y="2030718"/>
                <a:ext cx="33422" cy="5477"/>
              </a:xfrm>
              <a:custGeom>
                <a:avLst/>
                <a:gdLst/>
                <a:ahLst/>
                <a:cxnLst/>
                <a:rect l="l" t="t" r="r" b="b"/>
                <a:pathLst>
                  <a:path w="958" h="157" extrusionOk="0">
                    <a:moveTo>
                      <a:pt x="267" y="1"/>
                    </a:moveTo>
                    <a:cubicBezTo>
                      <a:pt x="257" y="1"/>
                      <a:pt x="245" y="12"/>
                      <a:pt x="235" y="12"/>
                    </a:cubicBezTo>
                    <a:lnTo>
                      <a:pt x="1" y="45"/>
                    </a:lnTo>
                    <a:cubicBezTo>
                      <a:pt x="156" y="101"/>
                      <a:pt x="324" y="145"/>
                      <a:pt x="502" y="157"/>
                    </a:cubicBezTo>
                    <a:lnTo>
                      <a:pt x="557" y="157"/>
                    </a:lnTo>
                    <a:cubicBezTo>
                      <a:pt x="690" y="157"/>
                      <a:pt x="824" y="134"/>
                      <a:pt x="957" y="101"/>
                    </a:cubicBezTo>
                    <a:lnTo>
                      <a:pt x="913" y="34"/>
                    </a:lnTo>
                    <a:cubicBezTo>
                      <a:pt x="835" y="45"/>
                      <a:pt x="757" y="45"/>
                      <a:pt x="679" y="45"/>
                    </a:cubicBezTo>
                    <a:cubicBezTo>
                      <a:pt x="623" y="45"/>
                      <a:pt x="568" y="45"/>
                      <a:pt x="502" y="34"/>
                    </a:cubicBezTo>
                    <a:cubicBezTo>
                      <a:pt x="423" y="34"/>
                      <a:pt x="346" y="12"/>
                      <a:pt x="267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39" name="Google Shape;3939;p8"/>
              <p:cNvSpPr/>
              <p:nvPr/>
            </p:nvSpPr>
            <p:spPr>
              <a:xfrm>
                <a:off x="900698" y="2040417"/>
                <a:ext cx="12804" cy="237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68" extrusionOk="0">
                    <a:moveTo>
                      <a:pt x="367" y="1"/>
                    </a:moveTo>
                    <a:cubicBezTo>
                      <a:pt x="245" y="1"/>
                      <a:pt x="122" y="1"/>
                      <a:pt x="0" y="12"/>
                    </a:cubicBezTo>
                    <a:lnTo>
                      <a:pt x="33" y="67"/>
                    </a:lnTo>
                    <a:cubicBezTo>
                      <a:pt x="145" y="57"/>
                      <a:pt x="256" y="34"/>
                      <a:pt x="367" y="1"/>
                    </a:cubicBezTo>
                    <a:close/>
                  </a:path>
                </a:pathLst>
              </a:custGeom>
              <a:solidFill>
                <a:srgbClr val="F7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40" name="Google Shape;3940;p8"/>
              <p:cNvSpPr/>
              <p:nvPr/>
            </p:nvSpPr>
            <p:spPr>
              <a:xfrm>
                <a:off x="842086" y="2040033"/>
                <a:ext cx="59797" cy="4710"/>
              </a:xfrm>
              <a:custGeom>
                <a:avLst/>
                <a:gdLst/>
                <a:ahLst/>
                <a:cxnLst/>
                <a:rect l="l" t="t" r="r" b="b"/>
                <a:pathLst>
                  <a:path w="1714" h="135" extrusionOk="0">
                    <a:moveTo>
                      <a:pt x="0" y="1"/>
                    </a:moveTo>
                    <a:lnTo>
                      <a:pt x="0" y="23"/>
                    </a:lnTo>
                    <a:lnTo>
                      <a:pt x="0" y="34"/>
                    </a:lnTo>
                    <a:lnTo>
                      <a:pt x="0" y="45"/>
                    </a:lnTo>
                    <a:cubicBezTo>
                      <a:pt x="245" y="78"/>
                      <a:pt x="490" y="100"/>
                      <a:pt x="735" y="112"/>
                    </a:cubicBezTo>
                    <a:cubicBezTo>
                      <a:pt x="857" y="123"/>
                      <a:pt x="991" y="134"/>
                      <a:pt x="1124" y="134"/>
                    </a:cubicBezTo>
                    <a:cubicBezTo>
                      <a:pt x="1213" y="134"/>
                      <a:pt x="1302" y="123"/>
                      <a:pt x="1391" y="123"/>
                    </a:cubicBezTo>
                    <a:cubicBezTo>
                      <a:pt x="1502" y="112"/>
                      <a:pt x="1614" y="100"/>
                      <a:pt x="1713" y="78"/>
                    </a:cubicBezTo>
                    <a:lnTo>
                      <a:pt x="1680" y="23"/>
                    </a:lnTo>
                    <a:cubicBezTo>
                      <a:pt x="1591" y="23"/>
                      <a:pt x="1491" y="34"/>
                      <a:pt x="1391" y="34"/>
                    </a:cubicBezTo>
                    <a:cubicBezTo>
                      <a:pt x="1191" y="34"/>
                      <a:pt x="1001" y="45"/>
                      <a:pt x="801" y="45"/>
                    </a:cubicBezTo>
                    <a:lnTo>
                      <a:pt x="735" y="45"/>
                    </a:lnTo>
                    <a:cubicBezTo>
                      <a:pt x="490" y="45"/>
                      <a:pt x="245" y="23"/>
                      <a:pt x="0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41" name="Google Shape;3941;p8"/>
              <p:cNvSpPr/>
              <p:nvPr/>
            </p:nvSpPr>
            <p:spPr>
              <a:xfrm>
                <a:off x="903385" y="2044708"/>
                <a:ext cx="11687" cy="5442"/>
              </a:xfrm>
              <a:custGeom>
                <a:avLst/>
                <a:gdLst/>
                <a:ahLst/>
                <a:cxnLst/>
                <a:rect l="l" t="t" r="r" b="b"/>
                <a:pathLst>
                  <a:path w="335" h="156" extrusionOk="0">
                    <a:moveTo>
                      <a:pt x="334" y="0"/>
                    </a:moveTo>
                    <a:cubicBezTo>
                      <a:pt x="223" y="11"/>
                      <a:pt x="112" y="33"/>
                      <a:pt x="1" y="45"/>
                    </a:cubicBezTo>
                    <a:lnTo>
                      <a:pt x="57" y="156"/>
                    </a:lnTo>
                    <a:cubicBezTo>
                      <a:pt x="156" y="112"/>
                      <a:pt x="245" y="67"/>
                      <a:pt x="334" y="11"/>
                    </a:cubicBezTo>
                    <a:lnTo>
                      <a:pt x="334" y="0"/>
                    </a:lnTo>
                    <a:close/>
                  </a:path>
                </a:pathLst>
              </a:custGeom>
              <a:solidFill>
                <a:srgbClr val="F7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42" name="Google Shape;3942;p8"/>
              <p:cNvSpPr/>
              <p:nvPr/>
            </p:nvSpPr>
            <p:spPr>
              <a:xfrm>
                <a:off x="903385" y="2046243"/>
                <a:ext cx="1989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2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57" y="112"/>
                    </a:lnTo>
                    <a:lnTo>
                      <a:pt x="57" y="112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43" name="Google Shape;3943;p8"/>
              <p:cNvSpPr/>
              <p:nvPr/>
            </p:nvSpPr>
            <p:spPr>
              <a:xfrm>
                <a:off x="878195" y="2046243"/>
                <a:ext cx="27177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779" h="201" extrusionOk="0">
                    <a:moveTo>
                      <a:pt x="723" y="1"/>
                    </a:moveTo>
                    <a:cubicBezTo>
                      <a:pt x="668" y="23"/>
                      <a:pt x="601" y="34"/>
                      <a:pt x="534" y="45"/>
                    </a:cubicBezTo>
                    <a:cubicBezTo>
                      <a:pt x="356" y="68"/>
                      <a:pt x="189" y="123"/>
                      <a:pt x="11" y="156"/>
                    </a:cubicBezTo>
                    <a:lnTo>
                      <a:pt x="0" y="156"/>
                    </a:lnTo>
                    <a:cubicBezTo>
                      <a:pt x="134" y="167"/>
                      <a:pt x="256" y="179"/>
                      <a:pt x="401" y="189"/>
                    </a:cubicBezTo>
                    <a:cubicBezTo>
                      <a:pt x="434" y="189"/>
                      <a:pt x="456" y="201"/>
                      <a:pt x="490" y="201"/>
                    </a:cubicBezTo>
                    <a:cubicBezTo>
                      <a:pt x="512" y="201"/>
                      <a:pt x="545" y="189"/>
                      <a:pt x="567" y="179"/>
                    </a:cubicBezTo>
                    <a:cubicBezTo>
                      <a:pt x="634" y="156"/>
                      <a:pt x="712" y="134"/>
                      <a:pt x="779" y="112"/>
                    </a:cubicBezTo>
                    <a:lnTo>
                      <a:pt x="723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44" name="Google Shape;3944;p8"/>
              <p:cNvSpPr/>
              <p:nvPr/>
            </p:nvSpPr>
            <p:spPr>
              <a:xfrm>
                <a:off x="907257" y="2053605"/>
                <a:ext cx="4326" cy="1221"/>
              </a:xfrm>
              <a:custGeom>
                <a:avLst/>
                <a:gdLst/>
                <a:ahLst/>
                <a:cxnLst/>
                <a:rect l="l" t="t" r="r" b="b"/>
                <a:pathLst>
                  <a:path w="124" h="35" extrusionOk="0">
                    <a:moveTo>
                      <a:pt x="102" y="1"/>
                    </a:moveTo>
                    <a:cubicBezTo>
                      <a:pt x="68" y="1"/>
                      <a:pt x="35" y="1"/>
                      <a:pt x="1" y="12"/>
                    </a:cubicBezTo>
                    <a:lnTo>
                      <a:pt x="1" y="23"/>
                    </a:lnTo>
                    <a:cubicBezTo>
                      <a:pt x="35" y="34"/>
                      <a:pt x="68" y="34"/>
                      <a:pt x="102" y="34"/>
                    </a:cubicBezTo>
                    <a:cubicBezTo>
                      <a:pt x="112" y="23"/>
                      <a:pt x="112" y="12"/>
                      <a:pt x="124" y="1"/>
                    </a:cubicBezTo>
                    <a:close/>
                  </a:path>
                </a:pathLst>
              </a:custGeom>
              <a:solidFill>
                <a:srgbClr val="F7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45" name="Google Shape;3945;p8"/>
              <p:cNvSpPr/>
              <p:nvPr/>
            </p:nvSpPr>
            <p:spPr>
              <a:xfrm>
                <a:off x="910781" y="2053605"/>
                <a:ext cx="802" cy="1221"/>
              </a:xfrm>
              <a:custGeom>
                <a:avLst/>
                <a:gdLst/>
                <a:ahLst/>
                <a:cxnLst/>
                <a:rect l="l" t="t" r="r" b="b"/>
                <a:pathLst>
                  <a:path w="23" h="35" extrusionOk="0">
                    <a:moveTo>
                      <a:pt x="23" y="1"/>
                    </a:moveTo>
                    <a:cubicBezTo>
                      <a:pt x="11" y="12"/>
                      <a:pt x="11" y="23"/>
                      <a:pt x="1" y="34"/>
                    </a:cubicBezTo>
                    <a:lnTo>
                      <a:pt x="1" y="34"/>
                    </a:lnTo>
                    <a:cubicBezTo>
                      <a:pt x="11" y="23"/>
                      <a:pt x="11" y="12"/>
                      <a:pt x="23" y="1"/>
                    </a:cubicBezTo>
                    <a:close/>
                  </a:path>
                </a:pathLst>
              </a:custGeom>
              <a:solidFill>
                <a:srgbClr val="B3B3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46" name="Google Shape;3946;p8"/>
              <p:cNvSpPr/>
              <p:nvPr/>
            </p:nvSpPr>
            <p:spPr>
              <a:xfrm>
                <a:off x="910781" y="2053605"/>
                <a:ext cx="5477" cy="1221"/>
              </a:xfrm>
              <a:custGeom>
                <a:avLst/>
                <a:gdLst/>
                <a:ahLst/>
                <a:cxnLst/>
                <a:rect l="l" t="t" r="r" b="b"/>
                <a:pathLst>
                  <a:path w="157" h="35" extrusionOk="0">
                    <a:moveTo>
                      <a:pt x="23" y="1"/>
                    </a:moveTo>
                    <a:cubicBezTo>
                      <a:pt x="11" y="12"/>
                      <a:pt x="11" y="23"/>
                      <a:pt x="1" y="34"/>
                    </a:cubicBezTo>
                    <a:lnTo>
                      <a:pt x="78" y="34"/>
                    </a:lnTo>
                    <a:cubicBezTo>
                      <a:pt x="112" y="34"/>
                      <a:pt x="134" y="34"/>
                      <a:pt x="156" y="23"/>
                    </a:cubicBezTo>
                    <a:lnTo>
                      <a:pt x="156" y="12"/>
                    </a:lnTo>
                    <a:cubicBezTo>
                      <a:pt x="112" y="12"/>
                      <a:pt x="67" y="1"/>
                      <a:pt x="23" y="1"/>
                    </a:cubicBezTo>
                    <a:close/>
                  </a:path>
                </a:pathLst>
              </a:custGeom>
              <a:solidFill>
                <a:srgbClr val="9A99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47" name="Google Shape;3947;p8"/>
              <p:cNvSpPr/>
              <p:nvPr/>
            </p:nvSpPr>
            <p:spPr>
              <a:xfrm>
                <a:off x="907257" y="2054024"/>
                <a:ext cx="35" cy="384"/>
              </a:xfrm>
              <a:custGeom>
                <a:avLst/>
                <a:gdLst/>
                <a:ahLst/>
                <a:cxnLst/>
                <a:rect l="l" t="t" r="r" b="b"/>
                <a:pathLst>
                  <a:path w="1" h="1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11"/>
                    </a:lnTo>
                    <a:lnTo>
                      <a:pt x="1" y="11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48" name="Google Shape;3948;p8"/>
              <p:cNvSpPr/>
              <p:nvPr/>
            </p:nvSpPr>
            <p:spPr>
              <a:xfrm>
                <a:off x="904187" y="2054024"/>
                <a:ext cx="3105" cy="384"/>
              </a:xfrm>
              <a:custGeom>
                <a:avLst/>
                <a:gdLst/>
                <a:ahLst/>
                <a:cxnLst/>
                <a:rect l="l" t="t" r="r" b="b"/>
                <a:pathLst>
                  <a:path w="89" h="11" extrusionOk="0">
                    <a:moveTo>
                      <a:pt x="89" y="0"/>
                    </a:moveTo>
                    <a:cubicBezTo>
                      <a:pt x="56" y="0"/>
                      <a:pt x="34" y="0"/>
                      <a:pt x="0" y="11"/>
                    </a:cubicBezTo>
                    <a:lnTo>
                      <a:pt x="89" y="11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49" name="Google Shape;3949;p8"/>
              <p:cNvSpPr/>
              <p:nvPr/>
            </p:nvSpPr>
            <p:spPr>
              <a:xfrm>
                <a:off x="735781" y="1951068"/>
                <a:ext cx="83451" cy="140632"/>
              </a:xfrm>
              <a:custGeom>
                <a:avLst/>
                <a:gdLst/>
                <a:ahLst/>
                <a:cxnLst/>
                <a:rect l="l" t="t" r="r" b="b"/>
                <a:pathLst>
                  <a:path w="2392" h="4031" extrusionOk="0">
                    <a:moveTo>
                      <a:pt x="787" y="1"/>
                    </a:moveTo>
                    <a:cubicBezTo>
                      <a:pt x="651" y="1"/>
                      <a:pt x="498" y="59"/>
                      <a:pt x="412" y="181"/>
                    </a:cubicBezTo>
                    <a:cubicBezTo>
                      <a:pt x="245" y="426"/>
                      <a:pt x="0" y="737"/>
                      <a:pt x="67" y="949"/>
                    </a:cubicBezTo>
                    <a:cubicBezTo>
                      <a:pt x="133" y="1172"/>
                      <a:pt x="311" y="1160"/>
                      <a:pt x="400" y="1372"/>
                    </a:cubicBezTo>
                    <a:cubicBezTo>
                      <a:pt x="489" y="1572"/>
                      <a:pt x="367" y="1750"/>
                      <a:pt x="390" y="2084"/>
                    </a:cubicBezTo>
                    <a:cubicBezTo>
                      <a:pt x="412" y="2428"/>
                      <a:pt x="890" y="3240"/>
                      <a:pt x="1035" y="3352"/>
                    </a:cubicBezTo>
                    <a:cubicBezTo>
                      <a:pt x="1191" y="3463"/>
                      <a:pt x="1646" y="3918"/>
                      <a:pt x="1836" y="3997"/>
                    </a:cubicBezTo>
                    <a:cubicBezTo>
                      <a:pt x="1887" y="4019"/>
                      <a:pt x="1950" y="4030"/>
                      <a:pt x="2015" y="4030"/>
                    </a:cubicBezTo>
                    <a:cubicBezTo>
                      <a:pt x="2175" y="4030"/>
                      <a:pt x="2345" y="3961"/>
                      <a:pt x="2369" y="3819"/>
                    </a:cubicBezTo>
                    <a:cubicBezTo>
                      <a:pt x="2392" y="3619"/>
                      <a:pt x="2291" y="3740"/>
                      <a:pt x="2236" y="3574"/>
                    </a:cubicBezTo>
                    <a:cubicBezTo>
                      <a:pt x="2169" y="3418"/>
                      <a:pt x="2058" y="3196"/>
                      <a:pt x="1947" y="2996"/>
                    </a:cubicBezTo>
                    <a:cubicBezTo>
                      <a:pt x="1836" y="2806"/>
                      <a:pt x="2069" y="2717"/>
                      <a:pt x="2058" y="2529"/>
                    </a:cubicBezTo>
                    <a:cubicBezTo>
                      <a:pt x="2046" y="2351"/>
                      <a:pt x="1724" y="2161"/>
                      <a:pt x="1635" y="1961"/>
                    </a:cubicBezTo>
                    <a:cubicBezTo>
                      <a:pt x="1546" y="1772"/>
                      <a:pt x="1635" y="1694"/>
                      <a:pt x="1635" y="1271"/>
                    </a:cubicBezTo>
                    <a:cubicBezTo>
                      <a:pt x="1635" y="838"/>
                      <a:pt x="1513" y="915"/>
                      <a:pt x="1302" y="693"/>
                    </a:cubicBezTo>
                    <a:cubicBezTo>
                      <a:pt x="1090" y="471"/>
                      <a:pt x="1134" y="270"/>
                      <a:pt x="1045" y="115"/>
                    </a:cubicBezTo>
                    <a:cubicBezTo>
                      <a:pt x="1001" y="40"/>
                      <a:pt x="899" y="1"/>
                      <a:pt x="787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50" name="Google Shape;3950;p8"/>
              <p:cNvSpPr/>
              <p:nvPr/>
            </p:nvSpPr>
            <p:spPr>
              <a:xfrm>
                <a:off x="742375" y="1976641"/>
                <a:ext cx="43505" cy="103372"/>
              </a:xfrm>
              <a:custGeom>
                <a:avLst/>
                <a:gdLst/>
                <a:ahLst/>
                <a:cxnLst/>
                <a:rect l="l" t="t" r="r" b="b"/>
                <a:pathLst>
                  <a:path w="1247" h="2963" extrusionOk="0">
                    <a:moveTo>
                      <a:pt x="768" y="0"/>
                    </a:moveTo>
                    <a:cubicBezTo>
                      <a:pt x="748" y="0"/>
                      <a:pt x="725" y="8"/>
                      <a:pt x="701" y="16"/>
                    </a:cubicBezTo>
                    <a:cubicBezTo>
                      <a:pt x="579" y="71"/>
                      <a:pt x="468" y="127"/>
                      <a:pt x="345" y="182"/>
                    </a:cubicBezTo>
                    <a:cubicBezTo>
                      <a:pt x="234" y="238"/>
                      <a:pt x="112" y="305"/>
                      <a:pt x="11" y="394"/>
                    </a:cubicBezTo>
                    <a:cubicBezTo>
                      <a:pt x="11" y="394"/>
                      <a:pt x="1" y="394"/>
                      <a:pt x="1" y="405"/>
                    </a:cubicBezTo>
                    <a:cubicBezTo>
                      <a:pt x="78" y="472"/>
                      <a:pt x="156" y="516"/>
                      <a:pt x="211" y="639"/>
                    </a:cubicBezTo>
                    <a:cubicBezTo>
                      <a:pt x="300" y="839"/>
                      <a:pt x="178" y="1017"/>
                      <a:pt x="201" y="1351"/>
                    </a:cubicBezTo>
                    <a:cubicBezTo>
                      <a:pt x="223" y="1695"/>
                      <a:pt x="701" y="2507"/>
                      <a:pt x="846" y="2619"/>
                    </a:cubicBezTo>
                    <a:cubicBezTo>
                      <a:pt x="923" y="2674"/>
                      <a:pt x="1090" y="2819"/>
                      <a:pt x="1246" y="2963"/>
                    </a:cubicBezTo>
                    <a:cubicBezTo>
                      <a:pt x="1190" y="2752"/>
                      <a:pt x="1057" y="2552"/>
                      <a:pt x="923" y="2374"/>
                    </a:cubicBezTo>
                    <a:cubicBezTo>
                      <a:pt x="834" y="2251"/>
                      <a:pt x="745" y="2129"/>
                      <a:pt x="690" y="1996"/>
                    </a:cubicBezTo>
                    <a:cubicBezTo>
                      <a:pt x="634" y="1862"/>
                      <a:pt x="612" y="1717"/>
                      <a:pt x="634" y="1573"/>
                    </a:cubicBezTo>
                    <a:cubicBezTo>
                      <a:pt x="656" y="1484"/>
                      <a:pt x="701" y="1395"/>
                      <a:pt x="690" y="1306"/>
                    </a:cubicBezTo>
                    <a:cubicBezTo>
                      <a:pt x="679" y="1228"/>
                      <a:pt x="634" y="1151"/>
                      <a:pt x="623" y="1062"/>
                    </a:cubicBezTo>
                    <a:cubicBezTo>
                      <a:pt x="612" y="939"/>
                      <a:pt x="690" y="817"/>
                      <a:pt x="745" y="694"/>
                    </a:cubicBezTo>
                    <a:cubicBezTo>
                      <a:pt x="834" y="516"/>
                      <a:pt x="868" y="316"/>
                      <a:pt x="856" y="116"/>
                    </a:cubicBezTo>
                    <a:cubicBezTo>
                      <a:pt x="846" y="71"/>
                      <a:pt x="834" y="16"/>
                      <a:pt x="790" y="4"/>
                    </a:cubicBezTo>
                    <a:cubicBezTo>
                      <a:pt x="783" y="1"/>
                      <a:pt x="776" y="0"/>
                      <a:pt x="768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51" name="Google Shape;3951;p8"/>
              <p:cNvSpPr/>
              <p:nvPr/>
            </p:nvSpPr>
            <p:spPr>
              <a:xfrm>
                <a:off x="878963" y="1995202"/>
                <a:ext cx="93952" cy="88998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2551" extrusionOk="0">
                    <a:moveTo>
                      <a:pt x="1120" y="1"/>
                    </a:moveTo>
                    <a:cubicBezTo>
                      <a:pt x="917" y="1"/>
                      <a:pt x="722" y="42"/>
                      <a:pt x="601" y="140"/>
                    </a:cubicBezTo>
                    <a:cubicBezTo>
                      <a:pt x="478" y="251"/>
                      <a:pt x="389" y="374"/>
                      <a:pt x="345" y="473"/>
                    </a:cubicBezTo>
                    <a:cubicBezTo>
                      <a:pt x="330" y="503"/>
                      <a:pt x="295" y="523"/>
                      <a:pt x="257" y="523"/>
                    </a:cubicBezTo>
                    <a:cubicBezTo>
                      <a:pt x="239" y="523"/>
                      <a:pt x="219" y="518"/>
                      <a:pt x="201" y="507"/>
                    </a:cubicBezTo>
                    <a:cubicBezTo>
                      <a:pt x="189" y="496"/>
                      <a:pt x="167" y="485"/>
                      <a:pt x="145" y="485"/>
                    </a:cubicBezTo>
                    <a:cubicBezTo>
                      <a:pt x="90" y="496"/>
                      <a:pt x="134" y="574"/>
                      <a:pt x="78" y="629"/>
                    </a:cubicBezTo>
                    <a:cubicBezTo>
                      <a:pt x="23" y="685"/>
                      <a:pt x="11" y="696"/>
                      <a:pt x="11" y="763"/>
                    </a:cubicBezTo>
                    <a:cubicBezTo>
                      <a:pt x="1" y="829"/>
                      <a:pt x="33" y="874"/>
                      <a:pt x="67" y="941"/>
                    </a:cubicBezTo>
                    <a:cubicBezTo>
                      <a:pt x="90" y="1019"/>
                      <a:pt x="56" y="1052"/>
                      <a:pt x="67" y="1119"/>
                    </a:cubicBezTo>
                    <a:cubicBezTo>
                      <a:pt x="67" y="1185"/>
                      <a:pt x="201" y="1286"/>
                      <a:pt x="290" y="1319"/>
                    </a:cubicBezTo>
                    <a:cubicBezTo>
                      <a:pt x="379" y="1363"/>
                      <a:pt x="323" y="1486"/>
                      <a:pt x="345" y="1541"/>
                    </a:cubicBezTo>
                    <a:cubicBezTo>
                      <a:pt x="367" y="1597"/>
                      <a:pt x="501" y="1586"/>
                      <a:pt x="545" y="1608"/>
                    </a:cubicBezTo>
                    <a:cubicBezTo>
                      <a:pt x="579" y="1619"/>
                      <a:pt x="557" y="1797"/>
                      <a:pt x="590" y="1830"/>
                    </a:cubicBezTo>
                    <a:cubicBezTo>
                      <a:pt x="623" y="1864"/>
                      <a:pt x="623" y="1942"/>
                      <a:pt x="646" y="1986"/>
                    </a:cubicBezTo>
                    <a:cubicBezTo>
                      <a:pt x="668" y="2042"/>
                      <a:pt x="735" y="2008"/>
                      <a:pt x="801" y="2031"/>
                    </a:cubicBezTo>
                    <a:cubicBezTo>
                      <a:pt x="868" y="2053"/>
                      <a:pt x="834" y="2231"/>
                      <a:pt x="879" y="2309"/>
                    </a:cubicBezTo>
                    <a:cubicBezTo>
                      <a:pt x="899" y="2339"/>
                      <a:pt x="926" y="2347"/>
                      <a:pt x="959" y="2347"/>
                    </a:cubicBezTo>
                    <a:cubicBezTo>
                      <a:pt x="990" y="2347"/>
                      <a:pt x="1026" y="2340"/>
                      <a:pt x="1067" y="2340"/>
                    </a:cubicBezTo>
                    <a:cubicBezTo>
                      <a:pt x="1078" y="2340"/>
                      <a:pt x="1089" y="2341"/>
                      <a:pt x="1101" y="2342"/>
                    </a:cubicBezTo>
                    <a:cubicBezTo>
                      <a:pt x="1190" y="2364"/>
                      <a:pt x="1235" y="2520"/>
                      <a:pt x="1313" y="2542"/>
                    </a:cubicBezTo>
                    <a:cubicBezTo>
                      <a:pt x="1327" y="2548"/>
                      <a:pt x="1339" y="2551"/>
                      <a:pt x="1350" y="2551"/>
                    </a:cubicBezTo>
                    <a:cubicBezTo>
                      <a:pt x="1387" y="2551"/>
                      <a:pt x="1410" y="2523"/>
                      <a:pt x="1461" y="2523"/>
                    </a:cubicBezTo>
                    <a:cubicBezTo>
                      <a:pt x="1475" y="2523"/>
                      <a:pt x="1493" y="2525"/>
                      <a:pt x="1513" y="2532"/>
                    </a:cubicBezTo>
                    <a:cubicBezTo>
                      <a:pt x="1550" y="2542"/>
                      <a:pt x="1611" y="2546"/>
                      <a:pt x="1675" y="2546"/>
                    </a:cubicBezTo>
                    <a:cubicBezTo>
                      <a:pt x="1803" y="2546"/>
                      <a:pt x="1946" y="2532"/>
                      <a:pt x="1946" y="2532"/>
                    </a:cubicBezTo>
                    <a:cubicBezTo>
                      <a:pt x="1946" y="2532"/>
                      <a:pt x="2013" y="2509"/>
                      <a:pt x="2124" y="2475"/>
                    </a:cubicBezTo>
                    <a:cubicBezTo>
                      <a:pt x="2236" y="2443"/>
                      <a:pt x="2225" y="2309"/>
                      <a:pt x="2225" y="2309"/>
                    </a:cubicBezTo>
                    <a:cubicBezTo>
                      <a:pt x="2225" y="2309"/>
                      <a:pt x="2425" y="2253"/>
                      <a:pt x="2525" y="2097"/>
                    </a:cubicBezTo>
                    <a:cubicBezTo>
                      <a:pt x="2581" y="1998"/>
                      <a:pt x="2559" y="1919"/>
                      <a:pt x="2536" y="1864"/>
                    </a:cubicBezTo>
                    <a:cubicBezTo>
                      <a:pt x="2525" y="1830"/>
                      <a:pt x="2525" y="1786"/>
                      <a:pt x="2547" y="1741"/>
                    </a:cubicBezTo>
                    <a:cubicBezTo>
                      <a:pt x="2569" y="1697"/>
                      <a:pt x="2603" y="1619"/>
                      <a:pt x="2636" y="1508"/>
                    </a:cubicBezTo>
                    <a:cubicBezTo>
                      <a:pt x="2692" y="1308"/>
                      <a:pt x="2603" y="1041"/>
                      <a:pt x="2447" y="785"/>
                    </a:cubicBezTo>
                    <a:cubicBezTo>
                      <a:pt x="2292" y="518"/>
                      <a:pt x="1946" y="218"/>
                      <a:pt x="1647" y="95"/>
                    </a:cubicBezTo>
                    <a:cubicBezTo>
                      <a:pt x="1502" y="37"/>
                      <a:pt x="1308" y="1"/>
                      <a:pt x="1120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52" name="Google Shape;3952;p8"/>
              <p:cNvSpPr/>
              <p:nvPr/>
            </p:nvSpPr>
            <p:spPr>
              <a:xfrm>
                <a:off x="878963" y="2004343"/>
                <a:ext cx="90847" cy="79857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2289" extrusionOk="0">
                    <a:moveTo>
                      <a:pt x="490" y="1"/>
                    </a:moveTo>
                    <a:cubicBezTo>
                      <a:pt x="423" y="67"/>
                      <a:pt x="379" y="145"/>
                      <a:pt x="345" y="211"/>
                    </a:cubicBezTo>
                    <a:cubicBezTo>
                      <a:pt x="330" y="241"/>
                      <a:pt x="295" y="261"/>
                      <a:pt x="257" y="261"/>
                    </a:cubicBezTo>
                    <a:cubicBezTo>
                      <a:pt x="239" y="261"/>
                      <a:pt x="219" y="256"/>
                      <a:pt x="201" y="245"/>
                    </a:cubicBezTo>
                    <a:cubicBezTo>
                      <a:pt x="189" y="234"/>
                      <a:pt x="167" y="223"/>
                      <a:pt x="145" y="223"/>
                    </a:cubicBezTo>
                    <a:cubicBezTo>
                      <a:pt x="90" y="234"/>
                      <a:pt x="134" y="312"/>
                      <a:pt x="78" y="367"/>
                    </a:cubicBezTo>
                    <a:cubicBezTo>
                      <a:pt x="23" y="423"/>
                      <a:pt x="11" y="434"/>
                      <a:pt x="11" y="501"/>
                    </a:cubicBezTo>
                    <a:cubicBezTo>
                      <a:pt x="1" y="567"/>
                      <a:pt x="33" y="612"/>
                      <a:pt x="67" y="679"/>
                    </a:cubicBezTo>
                    <a:cubicBezTo>
                      <a:pt x="90" y="757"/>
                      <a:pt x="56" y="790"/>
                      <a:pt x="67" y="857"/>
                    </a:cubicBezTo>
                    <a:cubicBezTo>
                      <a:pt x="67" y="923"/>
                      <a:pt x="201" y="1024"/>
                      <a:pt x="290" y="1057"/>
                    </a:cubicBezTo>
                    <a:cubicBezTo>
                      <a:pt x="379" y="1101"/>
                      <a:pt x="323" y="1224"/>
                      <a:pt x="345" y="1279"/>
                    </a:cubicBezTo>
                    <a:cubicBezTo>
                      <a:pt x="367" y="1335"/>
                      <a:pt x="501" y="1324"/>
                      <a:pt x="545" y="1346"/>
                    </a:cubicBezTo>
                    <a:cubicBezTo>
                      <a:pt x="579" y="1357"/>
                      <a:pt x="557" y="1535"/>
                      <a:pt x="590" y="1568"/>
                    </a:cubicBezTo>
                    <a:cubicBezTo>
                      <a:pt x="623" y="1602"/>
                      <a:pt x="623" y="1680"/>
                      <a:pt x="646" y="1724"/>
                    </a:cubicBezTo>
                    <a:cubicBezTo>
                      <a:pt x="668" y="1780"/>
                      <a:pt x="735" y="1746"/>
                      <a:pt x="801" y="1769"/>
                    </a:cubicBezTo>
                    <a:cubicBezTo>
                      <a:pt x="868" y="1791"/>
                      <a:pt x="834" y="1969"/>
                      <a:pt x="879" y="2047"/>
                    </a:cubicBezTo>
                    <a:cubicBezTo>
                      <a:pt x="899" y="2077"/>
                      <a:pt x="926" y="2085"/>
                      <a:pt x="959" y="2085"/>
                    </a:cubicBezTo>
                    <a:cubicBezTo>
                      <a:pt x="990" y="2085"/>
                      <a:pt x="1026" y="2078"/>
                      <a:pt x="1067" y="2078"/>
                    </a:cubicBezTo>
                    <a:cubicBezTo>
                      <a:pt x="1078" y="2078"/>
                      <a:pt x="1089" y="2079"/>
                      <a:pt x="1101" y="2080"/>
                    </a:cubicBezTo>
                    <a:cubicBezTo>
                      <a:pt x="1190" y="2102"/>
                      <a:pt x="1235" y="2258"/>
                      <a:pt x="1313" y="2280"/>
                    </a:cubicBezTo>
                    <a:cubicBezTo>
                      <a:pt x="1327" y="2286"/>
                      <a:pt x="1339" y="2289"/>
                      <a:pt x="1350" y="2289"/>
                    </a:cubicBezTo>
                    <a:cubicBezTo>
                      <a:pt x="1387" y="2289"/>
                      <a:pt x="1410" y="2261"/>
                      <a:pt x="1461" y="2261"/>
                    </a:cubicBezTo>
                    <a:cubicBezTo>
                      <a:pt x="1475" y="2261"/>
                      <a:pt x="1493" y="2263"/>
                      <a:pt x="1513" y="2270"/>
                    </a:cubicBezTo>
                    <a:cubicBezTo>
                      <a:pt x="1550" y="2280"/>
                      <a:pt x="1611" y="2284"/>
                      <a:pt x="1675" y="2284"/>
                    </a:cubicBezTo>
                    <a:cubicBezTo>
                      <a:pt x="1803" y="2284"/>
                      <a:pt x="1946" y="2270"/>
                      <a:pt x="1946" y="2270"/>
                    </a:cubicBezTo>
                    <a:cubicBezTo>
                      <a:pt x="1946" y="2270"/>
                      <a:pt x="2013" y="2247"/>
                      <a:pt x="2124" y="2213"/>
                    </a:cubicBezTo>
                    <a:cubicBezTo>
                      <a:pt x="2236" y="2181"/>
                      <a:pt x="2225" y="2047"/>
                      <a:pt x="2225" y="2047"/>
                    </a:cubicBezTo>
                    <a:cubicBezTo>
                      <a:pt x="2225" y="2047"/>
                      <a:pt x="2425" y="1991"/>
                      <a:pt x="2525" y="1835"/>
                    </a:cubicBezTo>
                    <a:cubicBezTo>
                      <a:pt x="2581" y="1736"/>
                      <a:pt x="2559" y="1657"/>
                      <a:pt x="2536" y="1602"/>
                    </a:cubicBezTo>
                    <a:cubicBezTo>
                      <a:pt x="2525" y="1568"/>
                      <a:pt x="2525" y="1524"/>
                      <a:pt x="2547" y="1479"/>
                    </a:cubicBezTo>
                    <a:cubicBezTo>
                      <a:pt x="2559" y="1446"/>
                      <a:pt x="2581" y="1402"/>
                      <a:pt x="2603" y="1346"/>
                    </a:cubicBezTo>
                    <a:cubicBezTo>
                      <a:pt x="2559" y="1346"/>
                      <a:pt x="2514" y="1346"/>
                      <a:pt x="2480" y="1324"/>
                    </a:cubicBezTo>
                    <a:cubicBezTo>
                      <a:pt x="2447" y="1313"/>
                      <a:pt x="2425" y="1279"/>
                      <a:pt x="2381" y="1279"/>
                    </a:cubicBezTo>
                    <a:cubicBezTo>
                      <a:pt x="2336" y="1279"/>
                      <a:pt x="2302" y="1313"/>
                      <a:pt x="2258" y="1324"/>
                    </a:cubicBezTo>
                    <a:cubicBezTo>
                      <a:pt x="2236" y="1335"/>
                      <a:pt x="2213" y="1335"/>
                      <a:pt x="2191" y="1335"/>
                    </a:cubicBezTo>
                    <a:cubicBezTo>
                      <a:pt x="2169" y="1324"/>
                      <a:pt x="2147" y="1319"/>
                      <a:pt x="2126" y="1319"/>
                    </a:cubicBezTo>
                    <a:cubicBezTo>
                      <a:pt x="2105" y="1319"/>
                      <a:pt x="2086" y="1324"/>
                      <a:pt x="2069" y="1335"/>
                    </a:cubicBezTo>
                    <a:cubicBezTo>
                      <a:pt x="2035" y="1357"/>
                      <a:pt x="2003" y="1368"/>
                      <a:pt x="1969" y="1380"/>
                    </a:cubicBezTo>
                    <a:cubicBezTo>
                      <a:pt x="1945" y="1388"/>
                      <a:pt x="1922" y="1391"/>
                      <a:pt x="1899" y="1391"/>
                    </a:cubicBezTo>
                    <a:cubicBezTo>
                      <a:pt x="1856" y="1391"/>
                      <a:pt x="1816" y="1379"/>
                      <a:pt x="1780" y="1357"/>
                    </a:cubicBezTo>
                    <a:cubicBezTo>
                      <a:pt x="1746" y="1335"/>
                      <a:pt x="1724" y="1301"/>
                      <a:pt x="1691" y="1291"/>
                    </a:cubicBezTo>
                    <a:cubicBezTo>
                      <a:pt x="1684" y="1288"/>
                      <a:pt x="1676" y="1287"/>
                      <a:pt x="1668" y="1287"/>
                    </a:cubicBezTo>
                    <a:cubicBezTo>
                      <a:pt x="1646" y="1287"/>
                      <a:pt x="1621" y="1294"/>
                      <a:pt x="1596" y="1294"/>
                    </a:cubicBezTo>
                    <a:cubicBezTo>
                      <a:pt x="1587" y="1294"/>
                      <a:pt x="1577" y="1293"/>
                      <a:pt x="1568" y="1291"/>
                    </a:cubicBezTo>
                    <a:cubicBezTo>
                      <a:pt x="1479" y="1279"/>
                      <a:pt x="1446" y="1168"/>
                      <a:pt x="1380" y="1113"/>
                    </a:cubicBezTo>
                    <a:cubicBezTo>
                      <a:pt x="1335" y="1079"/>
                      <a:pt x="1268" y="1068"/>
                      <a:pt x="1212" y="1068"/>
                    </a:cubicBezTo>
                    <a:cubicBezTo>
                      <a:pt x="1168" y="1057"/>
                      <a:pt x="1101" y="1046"/>
                      <a:pt x="1068" y="1012"/>
                    </a:cubicBezTo>
                    <a:cubicBezTo>
                      <a:pt x="1024" y="979"/>
                      <a:pt x="1068" y="923"/>
                      <a:pt x="1057" y="868"/>
                    </a:cubicBezTo>
                    <a:cubicBezTo>
                      <a:pt x="1034" y="790"/>
                      <a:pt x="913" y="790"/>
                      <a:pt x="901" y="712"/>
                    </a:cubicBezTo>
                    <a:cubicBezTo>
                      <a:pt x="901" y="668"/>
                      <a:pt x="856" y="623"/>
                      <a:pt x="801" y="612"/>
                    </a:cubicBezTo>
                    <a:lnTo>
                      <a:pt x="612" y="567"/>
                    </a:lnTo>
                    <a:cubicBezTo>
                      <a:pt x="567" y="545"/>
                      <a:pt x="501" y="534"/>
                      <a:pt x="478" y="478"/>
                    </a:cubicBezTo>
                    <a:cubicBezTo>
                      <a:pt x="445" y="412"/>
                      <a:pt x="490" y="334"/>
                      <a:pt x="523" y="268"/>
                    </a:cubicBezTo>
                    <a:cubicBezTo>
                      <a:pt x="545" y="179"/>
                      <a:pt x="534" y="78"/>
                      <a:pt x="490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53" name="Google Shape;3953;p8"/>
              <p:cNvSpPr/>
              <p:nvPr/>
            </p:nvSpPr>
            <p:spPr>
              <a:xfrm>
                <a:off x="922015" y="2007343"/>
                <a:ext cx="12071" cy="16606"/>
              </a:xfrm>
              <a:custGeom>
                <a:avLst/>
                <a:gdLst/>
                <a:ahLst/>
                <a:cxnLst/>
                <a:rect l="l" t="t" r="r" b="b"/>
                <a:pathLst>
                  <a:path w="346" h="476" extrusionOk="0">
                    <a:moveTo>
                      <a:pt x="225" y="0"/>
                    </a:moveTo>
                    <a:cubicBezTo>
                      <a:pt x="198" y="0"/>
                      <a:pt x="173" y="9"/>
                      <a:pt x="156" y="26"/>
                    </a:cubicBezTo>
                    <a:cubicBezTo>
                      <a:pt x="156" y="36"/>
                      <a:pt x="156" y="48"/>
                      <a:pt x="146" y="48"/>
                    </a:cubicBezTo>
                    <a:lnTo>
                      <a:pt x="146" y="70"/>
                    </a:lnTo>
                    <a:cubicBezTo>
                      <a:pt x="146" y="93"/>
                      <a:pt x="156" y="115"/>
                      <a:pt x="168" y="125"/>
                    </a:cubicBezTo>
                    <a:cubicBezTo>
                      <a:pt x="156" y="137"/>
                      <a:pt x="134" y="148"/>
                      <a:pt x="134" y="170"/>
                    </a:cubicBezTo>
                    <a:cubicBezTo>
                      <a:pt x="112" y="192"/>
                      <a:pt x="90" y="214"/>
                      <a:pt x="67" y="248"/>
                    </a:cubicBezTo>
                    <a:cubicBezTo>
                      <a:pt x="57" y="281"/>
                      <a:pt x="34" y="303"/>
                      <a:pt x="23" y="337"/>
                    </a:cubicBezTo>
                    <a:cubicBezTo>
                      <a:pt x="12" y="370"/>
                      <a:pt x="1" y="426"/>
                      <a:pt x="12" y="459"/>
                    </a:cubicBezTo>
                    <a:cubicBezTo>
                      <a:pt x="18" y="470"/>
                      <a:pt x="31" y="476"/>
                      <a:pt x="45" y="476"/>
                    </a:cubicBezTo>
                    <a:cubicBezTo>
                      <a:pt x="59" y="476"/>
                      <a:pt x="73" y="470"/>
                      <a:pt x="79" y="459"/>
                    </a:cubicBezTo>
                    <a:cubicBezTo>
                      <a:pt x="79" y="437"/>
                      <a:pt x="90" y="426"/>
                      <a:pt x="90" y="404"/>
                    </a:cubicBezTo>
                    <a:cubicBezTo>
                      <a:pt x="101" y="392"/>
                      <a:pt x="101" y="370"/>
                      <a:pt x="112" y="359"/>
                    </a:cubicBezTo>
                    <a:cubicBezTo>
                      <a:pt x="123" y="326"/>
                      <a:pt x="134" y="303"/>
                      <a:pt x="146" y="271"/>
                    </a:cubicBezTo>
                    <a:lnTo>
                      <a:pt x="212" y="204"/>
                    </a:lnTo>
                    <a:cubicBezTo>
                      <a:pt x="212" y="192"/>
                      <a:pt x="223" y="182"/>
                      <a:pt x="235" y="170"/>
                    </a:cubicBezTo>
                    <a:lnTo>
                      <a:pt x="235" y="182"/>
                    </a:lnTo>
                    <a:cubicBezTo>
                      <a:pt x="245" y="182"/>
                      <a:pt x="257" y="192"/>
                      <a:pt x="268" y="192"/>
                    </a:cubicBezTo>
                    <a:lnTo>
                      <a:pt x="290" y="192"/>
                    </a:lnTo>
                    <a:cubicBezTo>
                      <a:pt x="301" y="192"/>
                      <a:pt x="312" y="182"/>
                      <a:pt x="324" y="170"/>
                    </a:cubicBezTo>
                    <a:cubicBezTo>
                      <a:pt x="324" y="170"/>
                      <a:pt x="334" y="159"/>
                      <a:pt x="334" y="148"/>
                    </a:cubicBezTo>
                    <a:lnTo>
                      <a:pt x="334" y="125"/>
                    </a:lnTo>
                    <a:cubicBezTo>
                      <a:pt x="346" y="115"/>
                      <a:pt x="334" y="103"/>
                      <a:pt x="334" y="93"/>
                    </a:cubicBezTo>
                    <a:cubicBezTo>
                      <a:pt x="334" y="59"/>
                      <a:pt x="312" y="36"/>
                      <a:pt x="301" y="26"/>
                    </a:cubicBezTo>
                    <a:cubicBezTo>
                      <a:pt x="279" y="9"/>
                      <a:pt x="251" y="0"/>
                      <a:pt x="22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54" name="Google Shape;3954;p8"/>
              <p:cNvSpPr/>
              <p:nvPr/>
            </p:nvSpPr>
            <p:spPr>
              <a:xfrm>
                <a:off x="945286" y="2013658"/>
                <a:ext cx="20619" cy="10117"/>
              </a:xfrm>
              <a:custGeom>
                <a:avLst/>
                <a:gdLst/>
                <a:ahLst/>
                <a:cxnLst/>
                <a:rect l="l" t="t" r="r" b="b"/>
                <a:pathLst>
                  <a:path w="591" h="290" extrusionOk="0">
                    <a:moveTo>
                      <a:pt x="457" y="1"/>
                    </a:moveTo>
                    <a:cubicBezTo>
                      <a:pt x="457" y="11"/>
                      <a:pt x="446" y="11"/>
                      <a:pt x="435" y="23"/>
                    </a:cubicBezTo>
                    <a:lnTo>
                      <a:pt x="435" y="33"/>
                    </a:lnTo>
                    <a:cubicBezTo>
                      <a:pt x="424" y="33"/>
                      <a:pt x="424" y="45"/>
                      <a:pt x="424" y="45"/>
                    </a:cubicBezTo>
                    <a:lnTo>
                      <a:pt x="424" y="56"/>
                    </a:lnTo>
                    <a:lnTo>
                      <a:pt x="424" y="67"/>
                    </a:lnTo>
                    <a:cubicBezTo>
                      <a:pt x="391" y="67"/>
                      <a:pt x="357" y="78"/>
                      <a:pt x="335" y="78"/>
                    </a:cubicBezTo>
                    <a:cubicBezTo>
                      <a:pt x="290" y="100"/>
                      <a:pt x="246" y="112"/>
                      <a:pt x="213" y="134"/>
                    </a:cubicBezTo>
                    <a:cubicBezTo>
                      <a:pt x="168" y="156"/>
                      <a:pt x="134" y="167"/>
                      <a:pt x="102" y="189"/>
                    </a:cubicBezTo>
                    <a:cubicBezTo>
                      <a:pt x="79" y="201"/>
                      <a:pt x="57" y="223"/>
                      <a:pt x="45" y="234"/>
                    </a:cubicBezTo>
                    <a:cubicBezTo>
                      <a:pt x="35" y="234"/>
                      <a:pt x="1" y="245"/>
                      <a:pt x="1" y="267"/>
                    </a:cubicBezTo>
                    <a:cubicBezTo>
                      <a:pt x="1" y="290"/>
                      <a:pt x="23" y="290"/>
                      <a:pt x="45" y="290"/>
                    </a:cubicBezTo>
                    <a:cubicBezTo>
                      <a:pt x="79" y="278"/>
                      <a:pt x="112" y="256"/>
                      <a:pt x="146" y="245"/>
                    </a:cubicBezTo>
                    <a:cubicBezTo>
                      <a:pt x="179" y="223"/>
                      <a:pt x="213" y="201"/>
                      <a:pt x="246" y="189"/>
                    </a:cubicBezTo>
                    <a:cubicBezTo>
                      <a:pt x="279" y="167"/>
                      <a:pt x="324" y="156"/>
                      <a:pt x="357" y="145"/>
                    </a:cubicBezTo>
                    <a:cubicBezTo>
                      <a:pt x="379" y="134"/>
                      <a:pt x="401" y="134"/>
                      <a:pt x="435" y="122"/>
                    </a:cubicBezTo>
                    <a:lnTo>
                      <a:pt x="435" y="134"/>
                    </a:lnTo>
                    <a:cubicBezTo>
                      <a:pt x="435" y="134"/>
                      <a:pt x="435" y="145"/>
                      <a:pt x="446" y="145"/>
                    </a:cubicBezTo>
                    <a:cubicBezTo>
                      <a:pt x="446" y="145"/>
                      <a:pt x="457" y="145"/>
                      <a:pt x="457" y="156"/>
                    </a:cubicBezTo>
                    <a:lnTo>
                      <a:pt x="546" y="156"/>
                    </a:lnTo>
                    <a:cubicBezTo>
                      <a:pt x="546" y="145"/>
                      <a:pt x="557" y="145"/>
                      <a:pt x="557" y="145"/>
                    </a:cubicBezTo>
                    <a:lnTo>
                      <a:pt x="569" y="145"/>
                    </a:lnTo>
                    <a:cubicBezTo>
                      <a:pt x="569" y="134"/>
                      <a:pt x="579" y="122"/>
                      <a:pt x="579" y="112"/>
                    </a:cubicBezTo>
                    <a:cubicBezTo>
                      <a:pt x="591" y="112"/>
                      <a:pt x="591" y="100"/>
                      <a:pt x="579" y="90"/>
                    </a:cubicBezTo>
                    <a:lnTo>
                      <a:pt x="579" y="67"/>
                    </a:lnTo>
                    <a:cubicBezTo>
                      <a:pt x="579" y="67"/>
                      <a:pt x="579" y="56"/>
                      <a:pt x="569" y="56"/>
                    </a:cubicBezTo>
                    <a:cubicBezTo>
                      <a:pt x="569" y="45"/>
                      <a:pt x="569" y="45"/>
                      <a:pt x="557" y="33"/>
                    </a:cubicBezTo>
                    <a:cubicBezTo>
                      <a:pt x="546" y="33"/>
                      <a:pt x="535" y="23"/>
                      <a:pt x="535" y="11"/>
                    </a:cubicBezTo>
                    <a:cubicBezTo>
                      <a:pt x="513" y="1"/>
                      <a:pt x="502" y="1"/>
                      <a:pt x="480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55" name="Google Shape;3955;p8"/>
              <p:cNvSpPr/>
              <p:nvPr/>
            </p:nvSpPr>
            <p:spPr>
              <a:xfrm>
                <a:off x="950728" y="2034974"/>
                <a:ext cx="28398" cy="6245"/>
              </a:xfrm>
              <a:custGeom>
                <a:avLst/>
                <a:gdLst/>
                <a:ahLst/>
                <a:cxnLst/>
                <a:rect l="l" t="t" r="r" b="b"/>
                <a:pathLst>
                  <a:path w="814" h="179" extrusionOk="0">
                    <a:moveTo>
                      <a:pt x="690" y="1"/>
                    </a:moveTo>
                    <a:cubicBezTo>
                      <a:pt x="680" y="1"/>
                      <a:pt x="668" y="1"/>
                      <a:pt x="668" y="12"/>
                    </a:cubicBezTo>
                    <a:cubicBezTo>
                      <a:pt x="657" y="12"/>
                      <a:pt x="646" y="12"/>
                      <a:pt x="646" y="23"/>
                    </a:cubicBezTo>
                    <a:cubicBezTo>
                      <a:pt x="635" y="35"/>
                      <a:pt x="635" y="45"/>
                      <a:pt x="635" y="45"/>
                    </a:cubicBezTo>
                    <a:cubicBezTo>
                      <a:pt x="635" y="57"/>
                      <a:pt x="624" y="68"/>
                      <a:pt x="624" y="79"/>
                    </a:cubicBezTo>
                    <a:cubicBezTo>
                      <a:pt x="624" y="90"/>
                      <a:pt x="613" y="90"/>
                      <a:pt x="613" y="90"/>
                    </a:cubicBezTo>
                    <a:cubicBezTo>
                      <a:pt x="591" y="90"/>
                      <a:pt x="568" y="90"/>
                      <a:pt x="546" y="101"/>
                    </a:cubicBezTo>
                    <a:lnTo>
                      <a:pt x="390" y="101"/>
                    </a:lnTo>
                    <a:cubicBezTo>
                      <a:pt x="279" y="90"/>
                      <a:pt x="179" y="79"/>
                      <a:pt x="79" y="57"/>
                    </a:cubicBezTo>
                    <a:cubicBezTo>
                      <a:pt x="34" y="57"/>
                      <a:pt x="1" y="101"/>
                      <a:pt x="57" y="124"/>
                    </a:cubicBezTo>
                    <a:cubicBezTo>
                      <a:pt x="179" y="157"/>
                      <a:pt x="301" y="179"/>
                      <a:pt x="435" y="179"/>
                    </a:cubicBezTo>
                    <a:lnTo>
                      <a:pt x="624" y="179"/>
                    </a:lnTo>
                    <a:cubicBezTo>
                      <a:pt x="646" y="168"/>
                      <a:pt x="668" y="168"/>
                      <a:pt x="680" y="157"/>
                    </a:cubicBezTo>
                    <a:lnTo>
                      <a:pt x="702" y="157"/>
                    </a:lnTo>
                    <a:cubicBezTo>
                      <a:pt x="702" y="157"/>
                      <a:pt x="702" y="168"/>
                      <a:pt x="712" y="168"/>
                    </a:cubicBezTo>
                    <a:lnTo>
                      <a:pt x="757" y="168"/>
                    </a:lnTo>
                    <a:lnTo>
                      <a:pt x="769" y="157"/>
                    </a:lnTo>
                    <a:cubicBezTo>
                      <a:pt x="779" y="157"/>
                      <a:pt x="779" y="157"/>
                      <a:pt x="791" y="146"/>
                    </a:cubicBezTo>
                    <a:lnTo>
                      <a:pt x="813" y="124"/>
                    </a:lnTo>
                    <a:lnTo>
                      <a:pt x="813" y="101"/>
                    </a:lnTo>
                    <a:lnTo>
                      <a:pt x="813" y="68"/>
                    </a:lnTo>
                    <a:cubicBezTo>
                      <a:pt x="801" y="57"/>
                      <a:pt x="801" y="57"/>
                      <a:pt x="801" y="45"/>
                    </a:cubicBezTo>
                    <a:cubicBezTo>
                      <a:pt x="791" y="45"/>
                      <a:pt x="791" y="35"/>
                      <a:pt x="779" y="23"/>
                    </a:cubicBezTo>
                    <a:lnTo>
                      <a:pt x="769" y="23"/>
                    </a:lnTo>
                    <a:lnTo>
                      <a:pt x="746" y="1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56" name="Google Shape;3956;p8"/>
              <p:cNvSpPr/>
              <p:nvPr/>
            </p:nvSpPr>
            <p:spPr>
              <a:xfrm>
                <a:off x="934436" y="2026566"/>
                <a:ext cx="17095" cy="1095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314" extrusionOk="0">
                    <a:moveTo>
                      <a:pt x="401" y="0"/>
                    </a:moveTo>
                    <a:cubicBezTo>
                      <a:pt x="384" y="0"/>
                      <a:pt x="368" y="3"/>
                      <a:pt x="356" y="9"/>
                    </a:cubicBezTo>
                    <a:cubicBezTo>
                      <a:pt x="346" y="19"/>
                      <a:pt x="346" y="19"/>
                      <a:pt x="346" y="31"/>
                    </a:cubicBezTo>
                    <a:cubicBezTo>
                      <a:pt x="334" y="42"/>
                      <a:pt x="334" y="42"/>
                      <a:pt x="334" y="53"/>
                    </a:cubicBezTo>
                    <a:cubicBezTo>
                      <a:pt x="279" y="64"/>
                      <a:pt x="212" y="98"/>
                      <a:pt x="168" y="131"/>
                    </a:cubicBezTo>
                    <a:cubicBezTo>
                      <a:pt x="112" y="164"/>
                      <a:pt x="57" y="209"/>
                      <a:pt x="12" y="253"/>
                    </a:cubicBezTo>
                    <a:cubicBezTo>
                      <a:pt x="1" y="276"/>
                      <a:pt x="12" y="298"/>
                      <a:pt x="34" y="309"/>
                    </a:cubicBezTo>
                    <a:cubicBezTo>
                      <a:pt x="41" y="312"/>
                      <a:pt x="47" y="313"/>
                      <a:pt x="54" y="313"/>
                    </a:cubicBezTo>
                    <a:cubicBezTo>
                      <a:pt x="70" y="313"/>
                      <a:pt x="85" y="305"/>
                      <a:pt x="101" y="298"/>
                    </a:cubicBezTo>
                    <a:cubicBezTo>
                      <a:pt x="134" y="253"/>
                      <a:pt x="190" y="209"/>
                      <a:pt x="235" y="187"/>
                    </a:cubicBezTo>
                    <a:cubicBezTo>
                      <a:pt x="245" y="175"/>
                      <a:pt x="257" y="175"/>
                      <a:pt x="267" y="164"/>
                    </a:cubicBezTo>
                    <a:cubicBezTo>
                      <a:pt x="279" y="153"/>
                      <a:pt x="290" y="153"/>
                      <a:pt x="312" y="142"/>
                    </a:cubicBezTo>
                    <a:cubicBezTo>
                      <a:pt x="312" y="142"/>
                      <a:pt x="324" y="131"/>
                      <a:pt x="334" y="131"/>
                    </a:cubicBezTo>
                    <a:lnTo>
                      <a:pt x="334" y="142"/>
                    </a:lnTo>
                    <a:cubicBezTo>
                      <a:pt x="356" y="163"/>
                      <a:pt x="382" y="171"/>
                      <a:pt x="406" y="171"/>
                    </a:cubicBezTo>
                    <a:cubicBezTo>
                      <a:pt x="420" y="171"/>
                      <a:pt x="433" y="168"/>
                      <a:pt x="445" y="164"/>
                    </a:cubicBezTo>
                    <a:cubicBezTo>
                      <a:pt x="457" y="153"/>
                      <a:pt x="479" y="142"/>
                      <a:pt x="479" y="131"/>
                    </a:cubicBezTo>
                    <a:cubicBezTo>
                      <a:pt x="490" y="131"/>
                      <a:pt x="490" y="120"/>
                      <a:pt x="490" y="108"/>
                    </a:cubicBezTo>
                    <a:lnTo>
                      <a:pt x="490" y="98"/>
                    </a:lnTo>
                    <a:lnTo>
                      <a:pt x="490" y="75"/>
                    </a:lnTo>
                    <a:cubicBezTo>
                      <a:pt x="490" y="64"/>
                      <a:pt x="479" y="53"/>
                      <a:pt x="479" y="42"/>
                    </a:cubicBezTo>
                    <a:cubicBezTo>
                      <a:pt x="468" y="42"/>
                      <a:pt x="468" y="31"/>
                      <a:pt x="468" y="31"/>
                    </a:cubicBezTo>
                    <a:lnTo>
                      <a:pt x="445" y="9"/>
                    </a:lnTo>
                    <a:cubicBezTo>
                      <a:pt x="434" y="3"/>
                      <a:pt x="418" y="0"/>
                      <a:pt x="401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57" name="Google Shape;3957;p8"/>
              <p:cNvSpPr/>
              <p:nvPr/>
            </p:nvSpPr>
            <p:spPr>
              <a:xfrm>
                <a:off x="911688" y="1986096"/>
                <a:ext cx="9978" cy="16013"/>
              </a:xfrm>
              <a:custGeom>
                <a:avLst/>
                <a:gdLst/>
                <a:ahLst/>
                <a:cxnLst/>
                <a:rect l="l" t="t" r="r" b="b"/>
                <a:pathLst>
                  <a:path w="286" h="459" extrusionOk="0">
                    <a:moveTo>
                      <a:pt x="163" y="0"/>
                    </a:moveTo>
                    <a:cubicBezTo>
                      <a:pt x="152" y="12"/>
                      <a:pt x="141" y="12"/>
                      <a:pt x="130" y="23"/>
                    </a:cubicBezTo>
                    <a:cubicBezTo>
                      <a:pt x="130" y="23"/>
                      <a:pt x="119" y="34"/>
                      <a:pt x="119" y="45"/>
                    </a:cubicBezTo>
                    <a:cubicBezTo>
                      <a:pt x="108" y="56"/>
                      <a:pt x="108" y="67"/>
                      <a:pt x="119" y="79"/>
                    </a:cubicBezTo>
                    <a:lnTo>
                      <a:pt x="119" y="89"/>
                    </a:lnTo>
                    <a:cubicBezTo>
                      <a:pt x="130" y="89"/>
                      <a:pt x="130" y="101"/>
                      <a:pt x="130" y="101"/>
                    </a:cubicBezTo>
                    <a:cubicBezTo>
                      <a:pt x="141" y="101"/>
                      <a:pt x="141" y="101"/>
                      <a:pt x="141" y="112"/>
                    </a:cubicBezTo>
                    <a:cubicBezTo>
                      <a:pt x="119" y="145"/>
                      <a:pt x="86" y="190"/>
                      <a:pt x="74" y="245"/>
                    </a:cubicBezTo>
                    <a:cubicBezTo>
                      <a:pt x="41" y="301"/>
                      <a:pt x="30" y="356"/>
                      <a:pt x="7" y="412"/>
                    </a:cubicBezTo>
                    <a:cubicBezTo>
                      <a:pt x="1" y="440"/>
                      <a:pt x="32" y="459"/>
                      <a:pt x="63" y="459"/>
                    </a:cubicBezTo>
                    <a:cubicBezTo>
                      <a:pt x="81" y="459"/>
                      <a:pt x="100" y="452"/>
                      <a:pt x="108" y="435"/>
                    </a:cubicBezTo>
                    <a:cubicBezTo>
                      <a:pt x="119" y="379"/>
                      <a:pt x="141" y="323"/>
                      <a:pt x="163" y="267"/>
                    </a:cubicBezTo>
                    <a:cubicBezTo>
                      <a:pt x="185" y="223"/>
                      <a:pt x="197" y="168"/>
                      <a:pt x="208" y="123"/>
                    </a:cubicBezTo>
                    <a:lnTo>
                      <a:pt x="219" y="123"/>
                    </a:lnTo>
                    <a:cubicBezTo>
                      <a:pt x="230" y="123"/>
                      <a:pt x="241" y="112"/>
                      <a:pt x="252" y="112"/>
                    </a:cubicBezTo>
                    <a:cubicBezTo>
                      <a:pt x="252" y="112"/>
                      <a:pt x="264" y="112"/>
                      <a:pt x="264" y="101"/>
                    </a:cubicBezTo>
                    <a:cubicBezTo>
                      <a:pt x="274" y="101"/>
                      <a:pt x="274" y="101"/>
                      <a:pt x="274" y="89"/>
                    </a:cubicBezTo>
                    <a:cubicBezTo>
                      <a:pt x="286" y="89"/>
                      <a:pt x="286" y="79"/>
                      <a:pt x="286" y="67"/>
                    </a:cubicBezTo>
                    <a:cubicBezTo>
                      <a:pt x="286" y="56"/>
                      <a:pt x="286" y="56"/>
                      <a:pt x="274" y="45"/>
                    </a:cubicBezTo>
                    <a:cubicBezTo>
                      <a:pt x="274" y="34"/>
                      <a:pt x="264" y="34"/>
                      <a:pt x="264" y="34"/>
                    </a:cubicBezTo>
                    <a:cubicBezTo>
                      <a:pt x="252" y="23"/>
                      <a:pt x="241" y="12"/>
                      <a:pt x="230" y="12"/>
                    </a:cubicBezTo>
                    <a:cubicBezTo>
                      <a:pt x="208" y="0"/>
                      <a:pt x="185" y="0"/>
                      <a:pt x="163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58" name="Google Shape;3958;p8"/>
              <p:cNvSpPr/>
              <p:nvPr/>
            </p:nvSpPr>
            <p:spPr>
              <a:xfrm>
                <a:off x="911933" y="1986863"/>
                <a:ext cx="7431" cy="13397"/>
              </a:xfrm>
              <a:custGeom>
                <a:avLst/>
                <a:gdLst/>
                <a:ahLst/>
                <a:cxnLst/>
                <a:rect l="l" t="t" r="r" b="b"/>
                <a:pathLst>
                  <a:path w="213" h="384" extrusionOk="0">
                    <a:moveTo>
                      <a:pt x="123" y="1"/>
                    </a:moveTo>
                    <a:cubicBezTo>
                      <a:pt x="123" y="1"/>
                      <a:pt x="112" y="1"/>
                      <a:pt x="112" y="12"/>
                    </a:cubicBezTo>
                    <a:lnTo>
                      <a:pt x="101" y="12"/>
                    </a:lnTo>
                    <a:lnTo>
                      <a:pt x="101" y="23"/>
                    </a:lnTo>
                    <a:lnTo>
                      <a:pt x="101" y="34"/>
                    </a:lnTo>
                    <a:cubicBezTo>
                      <a:pt x="89" y="34"/>
                      <a:pt x="89" y="34"/>
                      <a:pt x="89" y="45"/>
                    </a:cubicBezTo>
                    <a:cubicBezTo>
                      <a:pt x="89" y="45"/>
                      <a:pt x="89" y="57"/>
                      <a:pt x="101" y="57"/>
                    </a:cubicBezTo>
                    <a:lnTo>
                      <a:pt x="101" y="67"/>
                    </a:lnTo>
                    <a:lnTo>
                      <a:pt x="101" y="79"/>
                    </a:lnTo>
                    <a:cubicBezTo>
                      <a:pt x="112" y="79"/>
                      <a:pt x="112" y="79"/>
                      <a:pt x="112" y="90"/>
                    </a:cubicBezTo>
                    <a:lnTo>
                      <a:pt x="123" y="90"/>
                    </a:lnTo>
                    <a:cubicBezTo>
                      <a:pt x="101" y="134"/>
                      <a:pt x="79" y="168"/>
                      <a:pt x="57" y="212"/>
                    </a:cubicBezTo>
                    <a:cubicBezTo>
                      <a:pt x="45" y="235"/>
                      <a:pt x="34" y="257"/>
                      <a:pt x="23" y="290"/>
                    </a:cubicBezTo>
                    <a:cubicBezTo>
                      <a:pt x="23" y="312"/>
                      <a:pt x="0" y="334"/>
                      <a:pt x="12" y="357"/>
                    </a:cubicBezTo>
                    <a:cubicBezTo>
                      <a:pt x="12" y="375"/>
                      <a:pt x="26" y="384"/>
                      <a:pt x="40" y="384"/>
                    </a:cubicBezTo>
                    <a:cubicBezTo>
                      <a:pt x="51" y="384"/>
                      <a:pt x="62" y="378"/>
                      <a:pt x="67" y="368"/>
                    </a:cubicBezTo>
                    <a:cubicBezTo>
                      <a:pt x="79" y="357"/>
                      <a:pt x="89" y="324"/>
                      <a:pt x="101" y="301"/>
                    </a:cubicBezTo>
                    <a:cubicBezTo>
                      <a:pt x="112" y="279"/>
                      <a:pt x="112" y="257"/>
                      <a:pt x="123" y="235"/>
                    </a:cubicBezTo>
                    <a:cubicBezTo>
                      <a:pt x="134" y="190"/>
                      <a:pt x="156" y="146"/>
                      <a:pt x="168" y="101"/>
                    </a:cubicBezTo>
                    <a:lnTo>
                      <a:pt x="178" y="101"/>
                    </a:lnTo>
                    <a:lnTo>
                      <a:pt x="190" y="90"/>
                    </a:lnTo>
                    <a:lnTo>
                      <a:pt x="201" y="90"/>
                    </a:lnTo>
                    <a:cubicBezTo>
                      <a:pt x="201" y="90"/>
                      <a:pt x="201" y="79"/>
                      <a:pt x="212" y="79"/>
                    </a:cubicBezTo>
                    <a:lnTo>
                      <a:pt x="212" y="67"/>
                    </a:lnTo>
                    <a:lnTo>
                      <a:pt x="212" y="57"/>
                    </a:lnTo>
                    <a:lnTo>
                      <a:pt x="212" y="45"/>
                    </a:lnTo>
                    <a:lnTo>
                      <a:pt x="201" y="45"/>
                    </a:lnTo>
                    <a:cubicBezTo>
                      <a:pt x="201" y="34"/>
                      <a:pt x="201" y="34"/>
                      <a:pt x="190" y="34"/>
                    </a:cubicBezTo>
                    <a:lnTo>
                      <a:pt x="178" y="23"/>
                    </a:lnTo>
                    <a:lnTo>
                      <a:pt x="168" y="23"/>
                    </a:lnTo>
                    <a:cubicBezTo>
                      <a:pt x="168" y="12"/>
                      <a:pt x="168" y="12"/>
                      <a:pt x="156" y="12"/>
                    </a:cubicBezTo>
                    <a:cubicBezTo>
                      <a:pt x="156" y="1"/>
                      <a:pt x="145" y="1"/>
                      <a:pt x="145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59" name="Google Shape;3959;p8"/>
              <p:cNvSpPr/>
              <p:nvPr/>
            </p:nvSpPr>
            <p:spPr>
              <a:xfrm>
                <a:off x="921631" y="2007134"/>
                <a:ext cx="9350" cy="16013"/>
              </a:xfrm>
              <a:custGeom>
                <a:avLst/>
                <a:gdLst/>
                <a:ahLst/>
                <a:cxnLst/>
                <a:rect l="l" t="t" r="r" b="b"/>
                <a:pathLst>
                  <a:path w="268" h="459" extrusionOk="0">
                    <a:moveTo>
                      <a:pt x="202" y="1"/>
                    </a:moveTo>
                    <a:cubicBezTo>
                      <a:pt x="192" y="1"/>
                      <a:pt x="184" y="4"/>
                      <a:pt x="179" y="10"/>
                    </a:cubicBezTo>
                    <a:cubicBezTo>
                      <a:pt x="145" y="20"/>
                      <a:pt x="134" y="54"/>
                      <a:pt x="134" y="87"/>
                    </a:cubicBezTo>
                    <a:cubicBezTo>
                      <a:pt x="134" y="99"/>
                      <a:pt x="145" y="121"/>
                      <a:pt x="145" y="131"/>
                    </a:cubicBezTo>
                    <a:cubicBezTo>
                      <a:pt x="78" y="220"/>
                      <a:pt x="23" y="321"/>
                      <a:pt x="12" y="432"/>
                    </a:cubicBezTo>
                    <a:cubicBezTo>
                      <a:pt x="1" y="443"/>
                      <a:pt x="23" y="454"/>
                      <a:pt x="34" y="454"/>
                    </a:cubicBezTo>
                    <a:cubicBezTo>
                      <a:pt x="40" y="458"/>
                      <a:pt x="47" y="459"/>
                      <a:pt x="53" y="459"/>
                    </a:cubicBezTo>
                    <a:cubicBezTo>
                      <a:pt x="67" y="459"/>
                      <a:pt x="78" y="451"/>
                      <a:pt x="78" y="443"/>
                    </a:cubicBezTo>
                    <a:cubicBezTo>
                      <a:pt x="112" y="343"/>
                      <a:pt x="145" y="243"/>
                      <a:pt x="201" y="165"/>
                    </a:cubicBezTo>
                    <a:cubicBezTo>
                      <a:pt x="212" y="165"/>
                      <a:pt x="234" y="165"/>
                      <a:pt x="246" y="154"/>
                    </a:cubicBezTo>
                    <a:cubicBezTo>
                      <a:pt x="246" y="154"/>
                      <a:pt x="256" y="154"/>
                      <a:pt x="256" y="143"/>
                    </a:cubicBezTo>
                    <a:cubicBezTo>
                      <a:pt x="256" y="143"/>
                      <a:pt x="268" y="143"/>
                      <a:pt x="268" y="131"/>
                    </a:cubicBezTo>
                    <a:cubicBezTo>
                      <a:pt x="256" y="121"/>
                      <a:pt x="256" y="109"/>
                      <a:pt x="246" y="109"/>
                    </a:cubicBezTo>
                    <a:cubicBezTo>
                      <a:pt x="246" y="99"/>
                      <a:pt x="246" y="99"/>
                      <a:pt x="234" y="99"/>
                    </a:cubicBezTo>
                    <a:lnTo>
                      <a:pt x="234" y="87"/>
                    </a:lnTo>
                    <a:lnTo>
                      <a:pt x="223" y="76"/>
                    </a:lnTo>
                    <a:lnTo>
                      <a:pt x="223" y="65"/>
                    </a:lnTo>
                    <a:lnTo>
                      <a:pt x="234" y="54"/>
                    </a:lnTo>
                    <a:lnTo>
                      <a:pt x="234" y="42"/>
                    </a:lnTo>
                    <a:lnTo>
                      <a:pt x="246" y="32"/>
                    </a:lnTo>
                    <a:cubicBezTo>
                      <a:pt x="246" y="20"/>
                      <a:pt x="246" y="10"/>
                      <a:pt x="234" y="10"/>
                    </a:cubicBezTo>
                    <a:cubicBezTo>
                      <a:pt x="223" y="4"/>
                      <a:pt x="212" y="1"/>
                      <a:pt x="202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60" name="Google Shape;3960;p8"/>
              <p:cNvSpPr/>
              <p:nvPr/>
            </p:nvSpPr>
            <p:spPr>
              <a:xfrm>
                <a:off x="943960" y="2013239"/>
                <a:ext cx="19642" cy="12001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44" extrusionOk="0">
                    <a:moveTo>
                      <a:pt x="518" y="1"/>
                    </a:moveTo>
                    <a:cubicBezTo>
                      <a:pt x="506" y="1"/>
                      <a:pt x="495" y="1"/>
                      <a:pt x="495" y="13"/>
                    </a:cubicBezTo>
                    <a:cubicBezTo>
                      <a:pt x="473" y="23"/>
                      <a:pt x="462" y="45"/>
                      <a:pt x="451" y="57"/>
                    </a:cubicBezTo>
                    <a:cubicBezTo>
                      <a:pt x="373" y="90"/>
                      <a:pt x="295" y="112"/>
                      <a:pt x="217" y="146"/>
                    </a:cubicBezTo>
                    <a:cubicBezTo>
                      <a:pt x="184" y="168"/>
                      <a:pt x="140" y="190"/>
                      <a:pt x="106" y="223"/>
                    </a:cubicBezTo>
                    <a:cubicBezTo>
                      <a:pt x="73" y="246"/>
                      <a:pt x="39" y="268"/>
                      <a:pt x="17" y="312"/>
                    </a:cubicBezTo>
                    <a:cubicBezTo>
                      <a:pt x="1" y="328"/>
                      <a:pt x="19" y="344"/>
                      <a:pt x="38" y="344"/>
                    </a:cubicBezTo>
                    <a:cubicBezTo>
                      <a:pt x="46" y="344"/>
                      <a:pt x="55" y="341"/>
                      <a:pt x="61" y="335"/>
                    </a:cubicBezTo>
                    <a:cubicBezTo>
                      <a:pt x="95" y="312"/>
                      <a:pt x="117" y="279"/>
                      <a:pt x="150" y="257"/>
                    </a:cubicBezTo>
                    <a:cubicBezTo>
                      <a:pt x="184" y="223"/>
                      <a:pt x="217" y="201"/>
                      <a:pt x="251" y="190"/>
                    </a:cubicBezTo>
                    <a:cubicBezTo>
                      <a:pt x="317" y="157"/>
                      <a:pt x="373" y="134"/>
                      <a:pt x="429" y="112"/>
                    </a:cubicBezTo>
                    <a:cubicBezTo>
                      <a:pt x="429" y="124"/>
                      <a:pt x="429" y="124"/>
                      <a:pt x="439" y="134"/>
                    </a:cubicBezTo>
                    <a:cubicBezTo>
                      <a:pt x="451" y="157"/>
                      <a:pt x="462" y="168"/>
                      <a:pt x="495" y="168"/>
                    </a:cubicBezTo>
                    <a:lnTo>
                      <a:pt x="528" y="168"/>
                    </a:lnTo>
                    <a:cubicBezTo>
                      <a:pt x="540" y="168"/>
                      <a:pt x="551" y="157"/>
                      <a:pt x="551" y="146"/>
                    </a:cubicBezTo>
                    <a:cubicBezTo>
                      <a:pt x="562" y="134"/>
                      <a:pt x="551" y="124"/>
                      <a:pt x="551" y="112"/>
                    </a:cubicBezTo>
                    <a:cubicBezTo>
                      <a:pt x="540" y="112"/>
                      <a:pt x="540" y="102"/>
                      <a:pt x="528" y="102"/>
                    </a:cubicBezTo>
                    <a:lnTo>
                      <a:pt x="528" y="90"/>
                    </a:lnTo>
                    <a:cubicBezTo>
                      <a:pt x="540" y="68"/>
                      <a:pt x="540" y="57"/>
                      <a:pt x="551" y="45"/>
                    </a:cubicBezTo>
                    <a:lnTo>
                      <a:pt x="551" y="23"/>
                    </a:lnTo>
                    <a:cubicBezTo>
                      <a:pt x="551" y="13"/>
                      <a:pt x="540" y="13"/>
                      <a:pt x="540" y="13"/>
                    </a:cubicBezTo>
                    <a:cubicBezTo>
                      <a:pt x="528" y="1"/>
                      <a:pt x="528" y="1"/>
                      <a:pt x="51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61" name="Google Shape;3961;p8"/>
              <p:cNvSpPr/>
              <p:nvPr/>
            </p:nvSpPr>
            <p:spPr>
              <a:xfrm>
                <a:off x="934540" y="2026462"/>
                <a:ext cx="14304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10" h="311" extrusionOk="0">
                    <a:moveTo>
                      <a:pt x="365" y="0"/>
                    </a:moveTo>
                    <a:cubicBezTo>
                      <a:pt x="365" y="0"/>
                      <a:pt x="353" y="12"/>
                      <a:pt x="343" y="12"/>
                    </a:cubicBezTo>
                    <a:cubicBezTo>
                      <a:pt x="331" y="22"/>
                      <a:pt x="321" y="34"/>
                      <a:pt x="321" y="45"/>
                    </a:cubicBezTo>
                    <a:cubicBezTo>
                      <a:pt x="254" y="67"/>
                      <a:pt x="198" y="101"/>
                      <a:pt x="153" y="134"/>
                    </a:cubicBezTo>
                    <a:cubicBezTo>
                      <a:pt x="98" y="178"/>
                      <a:pt x="42" y="223"/>
                      <a:pt x="9" y="279"/>
                    </a:cubicBezTo>
                    <a:cubicBezTo>
                      <a:pt x="1" y="294"/>
                      <a:pt x="21" y="310"/>
                      <a:pt x="37" y="310"/>
                    </a:cubicBezTo>
                    <a:cubicBezTo>
                      <a:pt x="44" y="310"/>
                      <a:pt x="50" y="307"/>
                      <a:pt x="54" y="301"/>
                    </a:cubicBezTo>
                    <a:cubicBezTo>
                      <a:pt x="98" y="256"/>
                      <a:pt x="143" y="212"/>
                      <a:pt x="198" y="178"/>
                    </a:cubicBezTo>
                    <a:cubicBezTo>
                      <a:pt x="232" y="145"/>
                      <a:pt x="276" y="123"/>
                      <a:pt x="309" y="101"/>
                    </a:cubicBezTo>
                    <a:lnTo>
                      <a:pt x="309" y="111"/>
                    </a:lnTo>
                    <a:cubicBezTo>
                      <a:pt x="321" y="134"/>
                      <a:pt x="331" y="145"/>
                      <a:pt x="353" y="145"/>
                    </a:cubicBezTo>
                    <a:cubicBezTo>
                      <a:pt x="357" y="148"/>
                      <a:pt x="361" y="150"/>
                      <a:pt x="366" y="150"/>
                    </a:cubicBezTo>
                    <a:cubicBezTo>
                      <a:pt x="377" y="150"/>
                      <a:pt x="390" y="142"/>
                      <a:pt x="398" y="134"/>
                    </a:cubicBezTo>
                    <a:cubicBezTo>
                      <a:pt x="410" y="123"/>
                      <a:pt x="410" y="111"/>
                      <a:pt x="410" y="101"/>
                    </a:cubicBezTo>
                    <a:cubicBezTo>
                      <a:pt x="398" y="89"/>
                      <a:pt x="398" y="89"/>
                      <a:pt x="398" y="78"/>
                    </a:cubicBezTo>
                    <a:lnTo>
                      <a:pt x="398" y="67"/>
                    </a:lnTo>
                    <a:lnTo>
                      <a:pt x="398" y="56"/>
                    </a:lnTo>
                    <a:lnTo>
                      <a:pt x="398" y="45"/>
                    </a:lnTo>
                    <a:cubicBezTo>
                      <a:pt x="410" y="45"/>
                      <a:pt x="410" y="34"/>
                      <a:pt x="410" y="22"/>
                    </a:cubicBezTo>
                    <a:lnTo>
                      <a:pt x="398" y="12"/>
                    </a:lnTo>
                    <a:cubicBezTo>
                      <a:pt x="387" y="12"/>
                      <a:pt x="376" y="0"/>
                      <a:pt x="36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62" name="Google Shape;3962;p8"/>
              <p:cNvSpPr/>
              <p:nvPr/>
            </p:nvSpPr>
            <p:spPr>
              <a:xfrm>
                <a:off x="951496" y="2036544"/>
                <a:ext cx="27212" cy="5652"/>
              </a:xfrm>
              <a:custGeom>
                <a:avLst/>
                <a:gdLst/>
                <a:ahLst/>
                <a:cxnLst/>
                <a:rect l="l" t="t" r="r" b="b"/>
                <a:pathLst>
                  <a:path w="780" h="162" extrusionOk="0">
                    <a:moveTo>
                      <a:pt x="624" y="0"/>
                    </a:moveTo>
                    <a:cubicBezTo>
                      <a:pt x="613" y="0"/>
                      <a:pt x="602" y="12"/>
                      <a:pt x="591" y="23"/>
                    </a:cubicBezTo>
                    <a:lnTo>
                      <a:pt x="591" y="67"/>
                    </a:lnTo>
                    <a:cubicBezTo>
                      <a:pt x="591" y="79"/>
                      <a:pt x="602" y="79"/>
                      <a:pt x="602" y="79"/>
                    </a:cubicBezTo>
                    <a:cubicBezTo>
                      <a:pt x="569" y="79"/>
                      <a:pt x="535" y="89"/>
                      <a:pt x="502" y="89"/>
                    </a:cubicBezTo>
                    <a:lnTo>
                      <a:pt x="346" y="89"/>
                    </a:lnTo>
                    <a:cubicBezTo>
                      <a:pt x="246" y="89"/>
                      <a:pt x="134" y="79"/>
                      <a:pt x="35" y="56"/>
                    </a:cubicBezTo>
                    <a:cubicBezTo>
                      <a:pt x="12" y="56"/>
                      <a:pt x="1" y="79"/>
                      <a:pt x="23" y="89"/>
                    </a:cubicBezTo>
                    <a:cubicBezTo>
                      <a:pt x="79" y="101"/>
                      <a:pt x="134" y="123"/>
                      <a:pt x="179" y="134"/>
                    </a:cubicBezTo>
                    <a:cubicBezTo>
                      <a:pt x="235" y="145"/>
                      <a:pt x="290" y="145"/>
                      <a:pt x="346" y="156"/>
                    </a:cubicBezTo>
                    <a:cubicBezTo>
                      <a:pt x="383" y="156"/>
                      <a:pt x="415" y="161"/>
                      <a:pt x="449" y="161"/>
                    </a:cubicBezTo>
                    <a:cubicBezTo>
                      <a:pt x="466" y="161"/>
                      <a:pt x="483" y="160"/>
                      <a:pt x="502" y="156"/>
                    </a:cubicBezTo>
                    <a:cubicBezTo>
                      <a:pt x="557" y="156"/>
                      <a:pt x="602" y="145"/>
                      <a:pt x="646" y="123"/>
                    </a:cubicBezTo>
                    <a:cubicBezTo>
                      <a:pt x="658" y="123"/>
                      <a:pt x="668" y="134"/>
                      <a:pt x="680" y="134"/>
                    </a:cubicBezTo>
                    <a:cubicBezTo>
                      <a:pt x="690" y="134"/>
                      <a:pt x="702" y="134"/>
                      <a:pt x="713" y="145"/>
                    </a:cubicBezTo>
                    <a:cubicBezTo>
                      <a:pt x="724" y="145"/>
                      <a:pt x="735" y="145"/>
                      <a:pt x="747" y="134"/>
                    </a:cubicBezTo>
                    <a:cubicBezTo>
                      <a:pt x="757" y="134"/>
                      <a:pt x="769" y="123"/>
                      <a:pt x="769" y="112"/>
                    </a:cubicBezTo>
                    <a:cubicBezTo>
                      <a:pt x="779" y="101"/>
                      <a:pt x="769" y="89"/>
                      <a:pt x="769" y="89"/>
                    </a:cubicBezTo>
                    <a:cubicBezTo>
                      <a:pt x="747" y="67"/>
                      <a:pt x="724" y="67"/>
                      <a:pt x="690" y="56"/>
                    </a:cubicBezTo>
                    <a:lnTo>
                      <a:pt x="680" y="56"/>
                    </a:lnTo>
                    <a:cubicBezTo>
                      <a:pt x="680" y="45"/>
                      <a:pt x="668" y="45"/>
                      <a:pt x="668" y="34"/>
                    </a:cubicBezTo>
                    <a:lnTo>
                      <a:pt x="658" y="34"/>
                    </a:lnTo>
                    <a:lnTo>
                      <a:pt x="658" y="23"/>
                    </a:lnTo>
                    <a:cubicBezTo>
                      <a:pt x="646" y="12"/>
                      <a:pt x="635" y="0"/>
                      <a:pt x="62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63" name="Google Shape;3963;p8"/>
              <p:cNvSpPr/>
              <p:nvPr/>
            </p:nvSpPr>
            <p:spPr>
              <a:xfrm>
                <a:off x="910014" y="2019449"/>
                <a:ext cx="35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64" name="Google Shape;3964;p8"/>
              <p:cNvSpPr/>
              <p:nvPr/>
            </p:nvSpPr>
            <p:spPr>
              <a:xfrm>
                <a:off x="904187" y="2004447"/>
                <a:ext cx="7012" cy="1856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532" extrusionOk="0">
                    <a:moveTo>
                      <a:pt x="139" y="0"/>
                    </a:moveTo>
                    <a:cubicBezTo>
                      <a:pt x="125" y="0"/>
                      <a:pt x="112" y="3"/>
                      <a:pt x="101" y="8"/>
                    </a:cubicBezTo>
                    <a:lnTo>
                      <a:pt x="34" y="75"/>
                    </a:lnTo>
                    <a:cubicBezTo>
                      <a:pt x="22" y="87"/>
                      <a:pt x="12" y="109"/>
                      <a:pt x="0" y="119"/>
                    </a:cubicBezTo>
                    <a:lnTo>
                      <a:pt x="0" y="153"/>
                    </a:lnTo>
                    <a:lnTo>
                      <a:pt x="0" y="176"/>
                    </a:lnTo>
                    <a:cubicBezTo>
                      <a:pt x="12" y="176"/>
                      <a:pt x="12" y="186"/>
                      <a:pt x="12" y="186"/>
                    </a:cubicBezTo>
                    <a:cubicBezTo>
                      <a:pt x="22" y="198"/>
                      <a:pt x="22" y="198"/>
                      <a:pt x="34" y="198"/>
                    </a:cubicBezTo>
                    <a:cubicBezTo>
                      <a:pt x="22" y="208"/>
                      <a:pt x="22" y="208"/>
                      <a:pt x="22" y="220"/>
                    </a:cubicBezTo>
                    <a:lnTo>
                      <a:pt x="22" y="231"/>
                    </a:lnTo>
                    <a:lnTo>
                      <a:pt x="34" y="231"/>
                    </a:lnTo>
                    <a:lnTo>
                      <a:pt x="34" y="242"/>
                    </a:lnTo>
                    <a:cubicBezTo>
                      <a:pt x="34" y="253"/>
                      <a:pt x="45" y="253"/>
                      <a:pt x="56" y="253"/>
                    </a:cubicBezTo>
                    <a:cubicBezTo>
                      <a:pt x="45" y="265"/>
                      <a:pt x="45" y="275"/>
                      <a:pt x="34" y="275"/>
                    </a:cubicBezTo>
                    <a:cubicBezTo>
                      <a:pt x="34" y="297"/>
                      <a:pt x="22" y="309"/>
                      <a:pt x="22" y="320"/>
                    </a:cubicBezTo>
                    <a:lnTo>
                      <a:pt x="22" y="342"/>
                    </a:lnTo>
                    <a:cubicBezTo>
                      <a:pt x="34" y="354"/>
                      <a:pt x="34" y="354"/>
                      <a:pt x="34" y="364"/>
                    </a:cubicBezTo>
                    <a:cubicBezTo>
                      <a:pt x="45" y="376"/>
                      <a:pt x="56" y="376"/>
                      <a:pt x="67" y="376"/>
                    </a:cubicBezTo>
                    <a:cubicBezTo>
                      <a:pt x="78" y="376"/>
                      <a:pt x="89" y="364"/>
                      <a:pt x="89" y="364"/>
                    </a:cubicBezTo>
                    <a:lnTo>
                      <a:pt x="89" y="376"/>
                    </a:lnTo>
                    <a:cubicBezTo>
                      <a:pt x="89" y="386"/>
                      <a:pt x="78" y="398"/>
                      <a:pt x="78" y="409"/>
                    </a:cubicBezTo>
                    <a:cubicBezTo>
                      <a:pt x="78" y="420"/>
                      <a:pt x="78" y="431"/>
                      <a:pt x="89" y="431"/>
                    </a:cubicBezTo>
                    <a:cubicBezTo>
                      <a:pt x="89" y="442"/>
                      <a:pt x="101" y="453"/>
                      <a:pt x="101" y="453"/>
                    </a:cubicBezTo>
                    <a:cubicBezTo>
                      <a:pt x="111" y="465"/>
                      <a:pt x="111" y="465"/>
                      <a:pt x="123" y="465"/>
                    </a:cubicBezTo>
                    <a:cubicBezTo>
                      <a:pt x="111" y="465"/>
                      <a:pt x="111" y="475"/>
                      <a:pt x="111" y="475"/>
                    </a:cubicBezTo>
                    <a:cubicBezTo>
                      <a:pt x="101" y="487"/>
                      <a:pt x="101" y="487"/>
                      <a:pt x="101" y="498"/>
                    </a:cubicBezTo>
                    <a:lnTo>
                      <a:pt x="101" y="509"/>
                    </a:lnTo>
                    <a:cubicBezTo>
                      <a:pt x="111" y="520"/>
                      <a:pt x="111" y="520"/>
                      <a:pt x="111" y="531"/>
                    </a:cubicBezTo>
                    <a:lnTo>
                      <a:pt x="178" y="531"/>
                    </a:lnTo>
                    <a:cubicBezTo>
                      <a:pt x="190" y="520"/>
                      <a:pt x="190" y="520"/>
                      <a:pt x="190" y="509"/>
                    </a:cubicBezTo>
                    <a:cubicBezTo>
                      <a:pt x="200" y="509"/>
                      <a:pt x="200" y="498"/>
                      <a:pt x="200" y="498"/>
                    </a:cubicBezTo>
                    <a:lnTo>
                      <a:pt x="200" y="475"/>
                    </a:lnTo>
                    <a:lnTo>
                      <a:pt x="200" y="465"/>
                    </a:lnTo>
                    <a:lnTo>
                      <a:pt x="200" y="453"/>
                    </a:lnTo>
                    <a:lnTo>
                      <a:pt x="190" y="442"/>
                    </a:lnTo>
                    <a:lnTo>
                      <a:pt x="178" y="442"/>
                    </a:lnTo>
                    <a:lnTo>
                      <a:pt x="167" y="431"/>
                    </a:lnTo>
                    <a:lnTo>
                      <a:pt x="167" y="398"/>
                    </a:lnTo>
                    <a:lnTo>
                      <a:pt x="167" y="376"/>
                    </a:lnTo>
                    <a:cubicBezTo>
                      <a:pt x="178" y="364"/>
                      <a:pt x="178" y="342"/>
                      <a:pt x="190" y="331"/>
                    </a:cubicBezTo>
                    <a:lnTo>
                      <a:pt x="190" y="309"/>
                    </a:lnTo>
                    <a:cubicBezTo>
                      <a:pt x="178" y="297"/>
                      <a:pt x="178" y="297"/>
                      <a:pt x="167" y="297"/>
                    </a:cubicBezTo>
                    <a:cubicBezTo>
                      <a:pt x="163" y="293"/>
                      <a:pt x="156" y="290"/>
                      <a:pt x="149" y="290"/>
                    </a:cubicBezTo>
                    <a:cubicBezTo>
                      <a:pt x="139" y="290"/>
                      <a:pt x="129" y="296"/>
                      <a:pt x="123" y="309"/>
                    </a:cubicBezTo>
                    <a:cubicBezTo>
                      <a:pt x="111" y="309"/>
                      <a:pt x="111" y="320"/>
                      <a:pt x="111" y="320"/>
                    </a:cubicBezTo>
                    <a:lnTo>
                      <a:pt x="111" y="320"/>
                    </a:lnTo>
                    <a:cubicBezTo>
                      <a:pt x="111" y="309"/>
                      <a:pt x="123" y="287"/>
                      <a:pt x="123" y="275"/>
                    </a:cubicBezTo>
                    <a:lnTo>
                      <a:pt x="133" y="265"/>
                    </a:lnTo>
                    <a:lnTo>
                      <a:pt x="145" y="253"/>
                    </a:lnTo>
                    <a:cubicBezTo>
                      <a:pt x="145" y="253"/>
                      <a:pt x="156" y="242"/>
                      <a:pt x="156" y="231"/>
                    </a:cubicBezTo>
                    <a:lnTo>
                      <a:pt x="145" y="220"/>
                    </a:lnTo>
                    <a:cubicBezTo>
                      <a:pt x="133" y="208"/>
                      <a:pt x="123" y="208"/>
                      <a:pt x="111" y="208"/>
                    </a:cubicBezTo>
                    <a:cubicBezTo>
                      <a:pt x="111" y="208"/>
                      <a:pt x="111" y="198"/>
                      <a:pt x="123" y="198"/>
                    </a:cubicBezTo>
                    <a:cubicBezTo>
                      <a:pt x="123" y="198"/>
                      <a:pt x="123" y="186"/>
                      <a:pt x="133" y="176"/>
                    </a:cubicBezTo>
                    <a:cubicBezTo>
                      <a:pt x="145" y="176"/>
                      <a:pt x="145" y="164"/>
                      <a:pt x="145" y="153"/>
                    </a:cubicBezTo>
                    <a:cubicBezTo>
                      <a:pt x="145" y="153"/>
                      <a:pt x="145" y="142"/>
                      <a:pt x="133" y="142"/>
                    </a:cubicBezTo>
                    <a:cubicBezTo>
                      <a:pt x="133" y="131"/>
                      <a:pt x="123" y="131"/>
                      <a:pt x="111" y="131"/>
                    </a:cubicBezTo>
                    <a:cubicBezTo>
                      <a:pt x="123" y="119"/>
                      <a:pt x="123" y="109"/>
                      <a:pt x="133" y="97"/>
                    </a:cubicBezTo>
                    <a:cubicBezTo>
                      <a:pt x="145" y="87"/>
                      <a:pt x="156" y="75"/>
                      <a:pt x="178" y="64"/>
                    </a:cubicBezTo>
                    <a:cubicBezTo>
                      <a:pt x="178" y="64"/>
                      <a:pt x="190" y="53"/>
                      <a:pt x="190" y="42"/>
                    </a:cubicBezTo>
                    <a:cubicBezTo>
                      <a:pt x="190" y="31"/>
                      <a:pt x="178" y="20"/>
                      <a:pt x="178" y="8"/>
                    </a:cubicBezTo>
                    <a:cubicBezTo>
                      <a:pt x="167" y="3"/>
                      <a:pt x="153" y="0"/>
                      <a:pt x="13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65" name="Google Shape;3965;p8"/>
              <p:cNvSpPr/>
              <p:nvPr/>
            </p:nvSpPr>
            <p:spPr>
              <a:xfrm>
                <a:off x="884754" y="2014809"/>
                <a:ext cx="14409" cy="26828"/>
              </a:xfrm>
              <a:custGeom>
                <a:avLst/>
                <a:gdLst/>
                <a:ahLst/>
                <a:cxnLst/>
                <a:rect l="l" t="t" r="r" b="b"/>
                <a:pathLst>
                  <a:path w="413" h="769" extrusionOk="0">
                    <a:moveTo>
                      <a:pt x="146" y="0"/>
                    </a:moveTo>
                    <a:cubicBezTo>
                      <a:pt x="134" y="0"/>
                      <a:pt x="112" y="0"/>
                      <a:pt x="101" y="12"/>
                    </a:cubicBezTo>
                    <a:cubicBezTo>
                      <a:pt x="68" y="57"/>
                      <a:pt x="35" y="112"/>
                      <a:pt x="12" y="168"/>
                    </a:cubicBezTo>
                    <a:cubicBezTo>
                      <a:pt x="12" y="178"/>
                      <a:pt x="12" y="190"/>
                      <a:pt x="1" y="212"/>
                    </a:cubicBezTo>
                    <a:cubicBezTo>
                      <a:pt x="1" y="234"/>
                      <a:pt x="35" y="245"/>
                      <a:pt x="57" y="245"/>
                    </a:cubicBezTo>
                    <a:cubicBezTo>
                      <a:pt x="45" y="279"/>
                      <a:pt x="35" y="312"/>
                      <a:pt x="79" y="323"/>
                    </a:cubicBezTo>
                    <a:cubicBezTo>
                      <a:pt x="90" y="334"/>
                      <a:pt x="101" y="334"/>
                      <a:pt x="112" y="334"/>
                    </a:cubicBezTo>
                    <a:cubicBezTo>
                      <a:pt x="101" y="356"/>
                      <a:pt x="101" y="390"/>
                      <a:pt x="101" y="423"/>
                    </a:cubicBezTo>
                    <a:cubicBezTo>
                      <a:pt x="112" y="445"/>
                      <a:pt x="146" y="445"/>
                      <a:pt x="168" y="445"/>
                    </a:cubicBezTo>
                    <a:lnTo>
                      <a:pt x="168" y="490"/>
                    </a:lnTo>
                    <a:cubicBezTo>
                      <a:pt x="157" y="512"/>
                      <a:pt x="168" y="546"/>
                      <a:pt x="190" y="568"/>
                    </a:cubicBezTo>
                    <a:cubicBezTo>
                      <a:pt x="201" y="579"/>
                      <a:pt x="223" y="579"/>
                      <a:pt x="246" y="579"/>
                    </a:cubicBezTo>
                    <a:cubicBezTo>
                      <a:pt x="235" y="601"/>
                      <a:pt x="235" y="613"/>
                      <a:pt x="246" y="635"/>
                    </a:cubicBezTo>
                    <a:cubicBezTo>
                      <a:pt x="257" y="668"/>
                      <a:pt x="290" y="679"/>
                      <a:pt x="324" y="679"/>
                    </a:cubicBezTo>
                    <a:lnTo>
                      <a:pt x="324" y="702"/>
                    </a:lnTo>
                    <a:lnTo>
                      <a:pt x="324" y="724"/>
                    </a:lnTo>
                    <a:cubicBezTo>
                      <a:pt x="324" y="735"/>
                      <a:pt x="335" y="746"/>
                      <a:pt x="335" y="746"/>
                    </a:cubicBezTo>
                    <a:lnTo>
                      <a:pt x="335" y="757"/>
                    </a:lnTo>
                    <a:cubicBezTo>
                      <a:pt x="346" y="768"/>
                      <a:pt x="357" y="768"/>
                      <a:pt x="368" y="768"/>
                    </a:cubicBezTo>
                    <a:lnTo>
                      <a:pt x="391" y="768"/>
                    </a:lnTo>
                    <a:cubicBezTo>
                      <a:pt x="391" y="757"/>
                      <a:pt x="401" y="757"/>
                      <a:pt x="401" y="746"/>
                    </a:cubicBezTo>
                    <a:lnTo>
                      <a:pt x="401" y="724"/>
                    </a:lnTo>
                    <a:lnTo>
                      <a:pt x="401" y="702"/>
                    </a:lnTo>
                    <a:cubicBezTo>
                      <a:pt x="401" y="679"/>
                      <a:pt x="401" y="668"/>
                      <a:pt x="413" y="657"/>
                    </a:cubicBezTo>
                    <a:lnTo>
                      <a:pt x="413" y="646"/>
                    </a:lnTo>
                    <a:cubicBezTo>
                      <a:pt x="413" y="635"/>
                      <a:pt x="401" y="635"/>
                      <a:pt x="401" y="635"/>
                    </a:cubicBezTo>
                    <a:cubicBezTo>
                      <a:pt x="401" y="623"/>
                      <a:pt x="391" y="623"/>
                      <a:pt x="379" y="623"/>
                    </a:cubicBezTo>
                    <a:cubicBezTo>
                      <a:pt x="374" y="618"/>
                      <a:pt x="368" y="615"/>
                      <a:pt x="363" y="615"/>
                    </a:cubicBezTo>
                    <a:cubicBezTo>
                      <a:pt x="357" y="615"/>
                      <a:pt x="351" y="618"/>
                      <a:pt x="346" y="623"/>
                    </a:cubicBezTo>
                    <a:lnTo>
                      <a:pt x="335" y="613"/>
                    </a:lnTo>
                    <a:lnTo>
                      <a:pt x="335" y="557"/>
                    </a:lnTo>
                    <a:lnTo>
                      <a:pt x="335" y="445"/>
                    </a:lnTo>
                    <a:cubicBezTo>
                      <a:pt x="335" y="424"/>
                      <a:pt x="311" y="412"/>
                      <a:pt x="289" y="412"/>
                    </a:cubicBezTo>
                    <a:cubicBezTo>
                      <a:pt x="277" y="412"/>
                      <a:pt x="265" y="415"/>
                      <a:pt x="257" y="423"/>
                    </a:cubicBezTo>
                    <a:cubicBezTo>
                      <a:pt x="268" y="390"/>
                      <a:pt x="268" y="368"/>
                      <a:pt x="268" y="346"/>
                    </a:cubicBezTo>
                    <a:cubicBezTo>
                      <a:pt x="268" y="334"/>
                      <a:pt x="268" y="323"/>
                      <a:pt x="257" y="323"/>
                    </a:cubicBezTo>
                    <a:cubicBezTo>
                      <a:pt x="257" y="312"/>
                      <a:pt x="246" y="312"/>
                      <a:pt x="235" y="312"/>
                    </a:cubicBezTo>
                    <a:cubicBezTo>
                      <a:pt x="223" y="312"/>
                      <a:pt x="201" y="312"/>
                      <a:pt x="190" y="334"/>
                    </a:cubicBezTo>
                    <a:cubicBezTo>
                      <a:pt x="201" y="312"/>
                      <a:pt x="201" y="301"/>
                      <a:pt x="201" y="279"/>
                    </a:cubicBezTo>
                    <a:cubicBezTo>
                      <a:pt x="213" y="257"/>
                      <a:pt x="213" y="234"/>
                      <a:pt x="223" y="212"/>
                    </a:cubicBezTo>
                    <a:lnTo>
                      <a:pt x="223" y="156"/>
                    </a:lnTo>
                    <a:cubicBezTo>
                      <a:pt x="223" y="135"/>
                      <a:pt x="210" y="128"/>
                      <a:pt x="195" y="128"/>
                    </a:cubicBezTo>
                    <a:cubicBezTo>
                      <a:pt x="186" y="128"/>
                      <a:pt x="176" y="130"/>
                      <a:pt x="168" y="134"/>
                    </a:cubicBezTo>
                    <a:cubicBezTo>
                      <a:pt x="168" y="123"/>
                      <a:pt x="179" y="112"/>
                      <a:pt x="179" y="101"/>
                    </a:cubicBezTo>
                    <a:cubicBezTo>
                      <a:pt x="179" y="79"/>
                      <a:pt x="168" y="67"/>
                      <a:pt x="146" y="67"/>
                    </a:cubicBezTo>
                    <a:lnTo>
                      <a:pt x="146" y="57"/>
                    </a:lnTo>
                    <a:cubicBezTo>
                      <a:pt x="157" y="57"/>
                      <a:pt x="157" y="45"/>
                      <a:pt x="168" y="45"/>
                    </a:cubicBezTo>
                    <a:cubicBezTo>
                      <a:pt x="168" y="23"/>
                      <a:pt x="168" y="12"/>
                      <a:pt x="146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66" name="Google Shape;3966;p8"/>
              <p:cNvSpPr/>
              <p:nvPr/>
            </p:nvSpPr>
            <p:spPr>
              <a:xfrm>
                <a:off x="897977" y="2041185"/>
                <a:ext cx="3907" cy="2791"/>
              </a:xfrm>
              <a:custGeom>
                <a:avLst/>
                <a:gdLst/>
                <a:ahLst/>
                <a:cxnLst/>
                <a:rect l="l" t="t" r="r" b="b"/>
                <a:pathLst>
                  <a:path w="112" h="80" extrusionOk="0">
                    <a:moveTo>
                      <a:pt x="34" y="1"/>
                    </a:moveTo>
                    <a:lnTo>
                      <a:pt x="22" y="12"/>
                    </a:lnTo>
                    <a:lnTo>
                      <a:pt x="12" y="12"/>
                    </a:lnTo>
                    <a:cubicBezTo>
                      <a:pt x="0" y="12"/>
                      <a:pt x="0" y="23"/>
                      <a:pt x="0" y="23"/>
                    </a:cubicBezTo>
                    <a:lnTo>
                      <a:pt x="0" y="35"/>
                    </a:lnTo>
                    <a:lnTo>
                      <a:pt x="0" y="45"/>
                    </a:lnTo>
                    <a:lnTo>
                      <a:pt x="0" y="57"/>
                    </a:lnTo>
                    <a:cubicBezTo>
                      <a:pt x="0" y="57"/>
                      <a:pt x="0" y="67"/>
                      <a:pt x="12" y="67"/>
                    </a:cubicBezTo>
                    <a:cubicBezTo>
                      <a:pt x="12" y="79"/>
                      <a:pt x="22" y="79"/>
                      <a:pt x="22" y="79"/>
                    </a:cubicBezTo>
                    <a:lnTo>
                      <a:pt x="89" y="79"/>
                    </a:lnTo>
                    <a:lnTo>
                      <a:pt x="89" y="67"/>
                    </a:lnTo>
                    <a:cubicBezTo>
                      <a:pt x="101" y="67"/>
                      <a:pt x="101" y="57"/>
                      <a:pt x="101" y="57"/>
                    </a:cubicBezTo>
                    <a:lnTo>
                      <a:pt x="111" y="57"/>
                    </a:lnTo>
                    <a:lnTo>
                      <a:pt x="111" y="45"/>
                    </a:lnTo>
                    <a:lnTo>
                      <a:pt x="111" y="35"/>
                    </a:lnTo>
                    <a:cubicBezTo>
                      <a:pt x="111" y="35"/>
                      <a:pt x="111" y="23"/>
                      <a:pt x="101" y="23"/>
                    </a:cubicBezTo>
                    <a:cubicBezTo>
                      <a:pt x="101" y="23"/>
                      <a:pt x="101" y="12"/>
                      <a:pt x="89" y="12"/>
                    </a:cubicBezTo>
                    <a:lnTo>
                      <a:pt x="56" y="12"/>
                    </a:lnTo>
                    <a:cubicBezTo>
                      <a:pt x="56" y="12"/>
                      <a:pt x="45" y="12"/>
                      <a:pt x="45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67" name="Google Shape;3967;p8"/>
              <p:cNvSpPr/>
              <p:nvPr/>
            </p:nvSpPr>
            <p:spPr>
              <a:xfrm>
                <a:off x="913468" y="2055175"/>
                <a:ext cx="42039" cy="15734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451" extrusionOk="0">
                    <a:moveTo>
                      <a:pt x="134" y="0"/>
                    </a:moveTo>
                    <a:cubicBezTo>
                      <a:pt x="124" y="0"/>
                      <a:pt x="112" y="0"/>
                      <a:pt x="101" y="12"/>
                    </a:cubicBezTo>
                    <a:cubicBezTo>
                      <a:pt x="79" y="34"/>
                      <a:pt x="45" y="45"/>
                      <a:pt x="23" y="56"/>
                    </a:cubicBezTo>
                    <a:cubicBezTo>
                      <a:pt x="1" y="78"/>
                      <a:pt x="13" y="101"/>
                      <a:pt x="35" y="101"/>
                    </a:cubicBezTo>
                    <a:cubicBezTo>
                      <a:pt x="35" y="111"/>
                      <a:pt x="23" y="111"/>
                      <a:pt x="23" y="123"/>
                    </a:cubicBezTo>
                    <a:cubicBezTo>
                      <a:pt x="13" y="134"/>
                      <a:pt x="13" y="156"/>
                      <a:pt x="35" y="167"/>
                    </a:cubicBezTo>
                    <a:cubicBezTo>
                      <a:pt x="44" y="172"/>
                      <a:pt x="55" y="174"/>
                      <a:pt x="65" y="174"/>
                    </a:cubicBezTo>
                    <a:cubicBezTo>
                      <a:pt x="80" y="174"/>
                      <a:pt x="95" y="169"/>
                      <a:pt x="101" y="156"/>
                    </a:cubicBezTo>
                    <a:cubicBezTo>
                      <a:pt x="101" y="156"/>
                      <a:pt x="112" y="156"/>
                      <a:pt x="112" y="145"/>
                    </a:cubicBezTo>
                    <a:cubicBezTo>
                      <a:pt x="124" y="145"/>
                      <a:pt x="124" y="156"/>
                      <a:pt x="134" y="156"/>
                    </a:cubicBezTo>
                    <a:cubicBezTo>
                      <a:pt x="124" y="156"/>
                      <a:pt x="124" y="167"/>
                      <a:pt x="124" y="167"/>
                    </a:cubicBezTo>
                    <a:cubicBezTo>
                      <a:pt x="112" y="200"/>
                      <a:pt x="124" y="234"/>
                      <a:pt x="157" y="245"/>
                    </a:cubicBezTo>
                    <a:cubicBezTo>
                      <a:pt x="190" y="245"/>
                      <a:pt x="213" y="234"/>
                      <a:pt x="235" y="212"/>
                    </a:cubicBezTo>
                    <a:cubicBezTo>
                      <a:pt x="235" y="234"/>
                      <a:pt x="235" y="245"/>
                      <a:pt x="246" y="256"/>
                    </a:cubicBezTo>
                    <a:cubicBezTo>
                      <a:pt x="252" y="274"/>
                      <a:pt x="268" y="283"/>
                      <a:pt x="283" y="283"/>
                    </a:cubicBezTo>
                    <a:cubicBezTo>
                      <a:pt x="296" y="283"/>
                      <a:pt x="308" y="277"/>
                      <a:pt x="312" y="267"/>
                    </a:cubicBezTo>
                    <a:cubicBezTo>
                      <a:pt x="324" y="267"/>
                      <a:pt x="324" y="256"/>
                      <a:pt x="324" y="256"/>
                    </a:cubicBezTo>
                    <a:lnTo>
                      <a:pt x="335" y="256"/>
                    </a:lnTo>
                    <a:cubicBezTo>
                      <a:pt x="335" y="245"/>
                      <a:pt x="346" y="245"/>
                      <a:pt x="346" y="245"/>
                    </a:cubicBezTo>
                    <a:lnTo>
                      <a:pt x="357" y="245"/>
                    </a:lnTo>
                    <a:cubicBezTo>
                      <a:pt x="357" y="256"/>
                      <a:pt x="357" y="256"/>
                      <a:pt x="368" y="256"/>
                    </a:cubicBezTo>
                    <a:lnTo>
                      <a:pt x="357" y="267"/>
                    </a:lnTo>
                    <a:lnTo>
                      <a:pt x="357" y="289"/>
                    </a:lnTo>
                    <a:cubicBezTo>
                      <a:pt x="357" y="289"/>
                      <a:pt x="357" y="301"/>
                      <a:pt x="368" y="301"/>
                    </a:cubicBezTo>
                    <a:cubicBezTo>
                      <a:pt x="368" y="312"/>
                      <a:pt x="379" y="312"/>
                      <a:pt x="391" y="312"/>
                    </a:cubicBezTo>
                    <a:cubicBezTo>
                      <a:pt x="401" y="312"/>
                      <a:pt x="413" y="312"/>
                      <a:pt x="424" y="301"/>
                    </a:cubicBezTo>
                    <a:lnTo>
                      <a:pt x="446" y="301"/>
                    </a:lnTo>
                    <a:cubicBezTo>
                      <a:pt x="446" y="334"/>
                      <a:pt x="468" y="345"/>
                      <a:pt x="490" y="345"/>
                    </a:cubicBezTo>
                    <a:lnTo>
                      <a:pt x="480" y="356"/>
                    </a:lnTo>
                    <a:lnTo>
                      <a:pt x="480" y="378"/>
                    </a:lnTo>
                    <a:lnTo>
                      <a:pt x="480" y="390"/>
                    </a:lnTo>
                    <a:cubicBezTo>
                      <a:pt x="468" y="390"/>
                      <a:pt x="457" y="401"/>
                      <a:pt x="457" y="412"/>
                    </a:cubicBezTo>
                    <a:cubicBezTo>
                      <a:pt x="457" y="434"/>
                      <a:pt x="468" y="445"/>
                      <a:pt x="480" y="445"/>
                    </a:cubicBezTo>
                    <a:cubicBezTo>
                      <a:pt x="502" y="445"/>
                      <a:pt x="519" y="450"/>
                      <a:pt x="538" y="450"/>
                    </a:cubicBezTo>
                    <a:cubicBezTo>
                      <a:pt x="547" y="450"/>
                      <a:pt x="557" y="449"/>
                      <a:pt x="569" y="445"/>
                    </a:cubicBezTo>
                    <a:lnTo>
                      <a:pt x="635" y="412"/>
                    </a:lnTo>
                    <a:cubicBezTo>
                      <a:pt x="646" y="401"/>
                      <a:pt x="658" y="390"/>
                      <a:pt x="658" y="378"/>
                    </a:cubicBezTo>
                    <a:cubicBezTo>
                      <a:pt x="658" y="368"/>
                      <a:pt x="646" y="356"/>
                      <a:pt x="635" y="356"/>
                    </a:cubicBezTo>
                    <a:lnTo>
                      <a:pt x="624" y="345"/>
                    </a:lnTo>
                    <a:cubicBezTo>
                      <a:pt x="635" y="334"/>
                      <a:pt x="635" y="323"/>
                      <a:pt x="646" y="312"/>
                    </a:cubicBezTo>
                    <a:lnTo>
                      <a:pt x="658" y="312"/>
                    </a:lnTo>
                    <a:cubicBezTo>
                      <a:pt x="668" y="323"/>
                      <a:pt x="680" y="334"/>
                      <a:pt x="691" y="334"/>
                    </a:cubicBezTo>
                    <a:cubicBezTo>
                      <a:pt x="697" y="337"/>
                      <a:pt x="704" y="339"/>
                      <a:pt x="710" y="339"/>
                    </a:cubicBezTo>
                    <a:cubicBezTo>
                      <a:pt x="725" y="339"/>
                      <a:pt x="738" y="331"/>
                      <a:pt x="747" y="323"/>
                    </a:cubicBezTo>
                    <a:cubicBezTo>
                      <a:pt x="754" y="339"/>
                      <a:pt x="768" y="350"/>
                      <a:pt x="784" y="350"/>
                    </a:cubicBezTo>
                    <a:cubicBezTo>
                      <a:pt x="790" y="350"/>
                      <a:pt x="796" y="348"/>
                      <a:pt x="802" y="345"/>
                    </a:cubicBezTo>
                    <a:cubicBezTo>
                      <a:pt x="836" y="334"/>
                      <a:pt x="868" y="323"/>
                      <a:pt x="891" y="289"/>
                    </a:cubicBezTo>
                    <a:cubicBezTo>
                      <a:pt x="925" y="289"/>
                      <a:pt x="935" y="267"/>
                      <a:pt x="957" y="245"/>
                    </a:cubicBezTo>
                    <a:cubicBezTo>
                      <a:pt x="971" y="258"/>
                      <a:pt x="992" y="263"/>
                      <a:pt x="1011" y="263"/>
                    </a:cubicBezTo>
                    <a:cubicBezTo>
                      <a:pt x="1025" y="263"/>
                      <a:pt x="1037" y="261"/>
                      <a:pt x="1046" y="256"/>
                    </a:cubicBezTo>
                    <a:cubicBezTo>
                      <a:pt x="1080" y="234"/>
                      <a:pt x="1102" y="212"/>
                      <a:pt x="1125" y="178"/>
                    </a:cubicBezTo>
                    <a:cubicBezTo>
                      <a:pt x="1147" y="156"/>
                      <a:pt x="1169" y="123"/>
                      <a:pt x="1180" y="101"/>
                    </a:cubicBezTo>
                    <a:cubicBezTo>
                      <a:pt x="1205" y="59"/>
                      <a:pt x="1168" y="36"/>
                      <a:pt x="1134" y="36"/>
                    </a:cubicBezTo>
                    <a:cubicBezTo>
                      <a:pt x="1122" y="36"/>
                      <a:pt x="1111" y="39"/>
                      <a:pt x="1102" y="45"/>
                    </a:cubicBezTo>
                    <a:cubicBezTo>
                      <a:pt x="1102" y="56"/>
                      <a:pt x="1102" y="56"/>
                      <a:pt x="1091" y="56"/>
                    </a:cubicBezTo>
                    <a:cubicBezTo>
                      <a:pt x="1080" y="50"/>
                      <a:pt x="1072" y="48"/>
                      <a:pt x="1063" y="48"/>
                    </a:cubicBezTo>
                    <a:cubicBezTo>
                      <a:pt x="1055" y="48"/>
                      <a:pt x="1047" y="50"/>
                      <a:pt x="1036" y="56"/>
                    </a:cubicBezTo>
                    <a:cubicBezTo>
                      <a:pt x="1024" y="67"/>
                      <a:pt x="1014" y="78"/>
                      <a:pt x="991" y="89"/>
                    </a:cubicBezTo>
                    <a:cubicBezTo>
                      <a:pt x="991" y="89"/>
                      <a:pt x="980" y="101"/>
                      <a:pt x="969" y="101"/>
                    </a:cubicBezTo>
                    <a:cubicBezTo>
                      <a:pt x="980" y="89"/>
                      <a:pt x="980" y="78"/>
                      <a:pt x="980" y="67"/>
                    </a:cubicBezTo>
                    <a:cubicBezTo>
                      <a:pt x="987" y="46"/>
                      <a:pt x="971" y="33"/>
                      <a:pt x="953" y="33"/>
                    </a:cubicBezTo>
                    <a:cubicBezTo>
                      <a:pt x="943" y="33"/>
                      <a:pt x="932" y="37"/>
                      <a:pt x="925" y="45"/>
                    </a:cubicBezTo>
                    <a:cubicBezTo>
                      <a:pt x="913" y="56"/>
                      <a:pt x="891" y="56"/>
                      <a:pt x="880" y="78"/>
                    </a:cubicBezTo>
                    <a:lnTo>
                      <a:pt x="836" y="123"/>
                    </a:lnTo>
                    <a:cubicBezTo>
                      <a:pt x="824" y="123"/>
                      <a:pt x="802" y="123"/>
                      <a:pt x="791" y="134"/>
                    </a:cubicBezTo>
                    <a:cubicBezTo>
                      <a:pt x="791" y="123"/>
                      <a:pt x="780" y="123"/>
                      <a:pt x="769" y="123"/>
                    </a:cubicBezTo>
                    <a:cubicBezTo>
                      <a:pt x="765" y="119"/>
                      <a:pt x="760" y="118"/>
                      <a:pt x="755" y="118"/>
                    </a:cubicBezTo>
                    <a:cubicBezTo>
                      <a:pt x="744" y="118"/>
                      <a:pt x="731" y="123"/>
                      <a:pt x="724" y="123"/>
                    </a:cubicBezTo>
                    <a:cubicBezTo>
                      <a:pt x="719" y="117"/>
                      <a:pt x="707" y="114"/>
                      <a:pt x="696" y="114"/>
                    </a:cubicBezTo>
                    <a:cubicBezTo>
                      <a:pt x="685" y="114"/>
                      <a:pt x="674" y="117"/>
                      <a:pt x="668" y="123"/>
                    </a:cubicBezTo>
                    <a:cubicBezTo>
                      <a:pt x="660" y="107"/>
                      <a:pt x="640" y="96"/>
                      <a:pt x="621" y="96"/>
                    </a:cubicBezTo>
                    <a:cubicBezTo>
                      <a:pt x="614" y="96"/>
                      <a:pt x="608" y="98"/>
                      <a:pt x="602" y="101"/>
                    </a:cubicBezTo>
                    <a:cubicBezTo>
                      <a:pt x="595" y="79"/>
                      <a:pt x="575" y="71"/>
                      <a:pt x="555" y="71"/>
                    </a:cubicBezTo>
                    <a:cubicBezTo>
                      <a:pt x="544" y="71"/>
                      <a:pt x="532" y="74"/>
                      <a:pt x="524" y="78"/>
                    </a:cubicBezTo>
                    <a:cubicBezTo>
                      <a:pt x="502" y="78"/>
                      <a:pt x="490" y="78"/>
                      <a:pt x="480" y="89"/>
                    </a:cubicBezTo>
                    <a:cubicBezTo>
                      <a:pt x="468" y="111"/>
                      <a:pt x="457" y="123"/>
                      <a:pt x="446" y="145"/>
                    </a:cubicBezTo>
                    <a:lnTo>
                      <a:pt x="435" y="145"/>
                    </a:lnTo>
                    <a:cubicBezTo>
                      <a:pt x="435" y="134"/>
                      <a:pt x="446" y="134"/>
                      <a:pt x="446" y="134"/>
                    </a:cubicBezTo>
                    <a:cubicBezTo>
                      <a:pt x="457" y="123"/>
                      <a:pt x="446" y="101"/>
                      <a:pt x="435" y="101"/>
                    </a:cubicBezTo>
                    <a:cubicBezTo>
                      <a:pt x="424" y="95"/>
                      <a:pt x="413" y="92"/>
                      <a:pt x="403" y="92"/>
                    </a:cubicBezTo>
                    <a:cubicBezTo>
                      <a:pt x="393" y="92"/>
                      <a:pt x="385" y="95"/>
                      <a:pt x="379" y="101"/>
                    </a:cubicBezTo>
                    <a:cubicBezTo>
                      <a:pt x="357" y="123"/>
                      <a:pt x="346" y="145"/>
                      <a:pt x="324" y="167"/>
                    </a:cubicBezTo>
                    <a:lnTo>
                      <a:pt x="312" y="167"/>
                    </a:lnTo>
                    <a:cubicBezTo>
                      <a:pt x="302" y="156"/>
                      <a:pt x="302" y="134"/>
                      <a:pt x="279" y="134"/>
                    </a:cubicBezTo>
                    <a:cubicBezTo>
                      <a:pt x="273" y="131"/>
                      <a:pt x="267" y="129"/>
                      <a:pt x="260" y="129"/>
                    </a:cubicBezTo>
                    <a:cubicBezTo>
                      <a:pt x="245" y="129"/>
                      <a:pt x="232" y="137"/>
                      <a:pt x="223" y="145"/>
                    </a:cubicBezTo>
                    <a:lnTo>
                      <a:pt x="213" y="145"/>
                    </a:lnTo>
                    <a:lnTo>
                      <a:pt x="213" y="111"/>
                    </a:lnTo>
                    <a:lnTo>
                      <a:pt x="179" y="78"/>
                    </a:lnTo>
                    <a:lnTo>
                      <a:pt x="168" y="78"/>
                    </a:lnTo>
                    <a:cubicBezTo>
                      <a:pt x="168" y="67"/>
                      <a:pt x="157" y="67"/>
                      <a:pt x="157" y="56"/>
                    </a:cubicBezTo>
                    <a:cubicBezTo>
                      <a:pt x="157" y="45"/>
                      <a:pt x="168" y="34"/>
                      <a:pt x="168" y="22"/>
                    </a:cubicBezTo>
                    <a:cubicBezTo>
                      <a:pt x="168" y="12"/>
                      <a:pt x="146" y="0"/>
                      <a:pt x="13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68" name="Google Shape;3968;p8"/>
              <p:cNvSpPr/>
              <p:nvPr/>
            </p:nvSpPr>
            <p:spPr>
              <a:xfrm>
                <a:off x="948042" y="2062920"/>
                <a:ext cx="12036" cy="7431"/>
              </a:xfrm>
              <a:custGeom>
                <a:avLst/>
                <a:gdLst/>
                <a:ahLst/>
                <a:cxnLst/>
                <a:rect l="l" t="t" r="r" b="b"/>
                <a:pathLst>
                  <a:path w="345" h="213" extrusionOk="0">
                    <a:moveTo>
                      <a:pt x="167" y="1"/>
                    </a:moveTo>
                    <a:cubicBezTo>
                      <a:pt x="156" y="1"/>
                      <a:pt x="144" y="12"/>
                      <a:pt x="134" y="23"/>
                    </a:cubicBezTo>
                    <a:lnTo>
                      <a:pt x="134" y="45"/>
                    </a:lnTo>
                    <a:lnTo>
                      <a:pt x="122" y="45"/>
                    </a:lnTo>
                    <a:lnTo>
                      <a:pt x="122" y="57"/>
                    </a:lnTo>
                    <a:cubicBezTo>
                      <a:pt x="111" y="67"/>
                      <a:pt x="100" y="90"/>
                      <a:pt x="89" y="101"/>
                    </a:cubicBezTo>
                    <a:cubicBezTo>
                      <a:pt x="78" y="101"/>
                      <a:pt x="67" y="112"/>
                      <a:pt x="67" y="112"/>
                    </a:cubicBezTo>
                    <a:lnTo>
                      <a:pt x="67" y="123"/>
                    </a:lnTo>
                    <a:lnTo>
                      <a:pt x="55" y="123"/>
                    </a:lnTo>
                    <a:lnTo>
                      <a:pt x="55" y="134"/>
                    </a:lnTo>
                    <a:cubicBezTo>
                      <a:pt x="33" y="146"/>
                      <a:pt x="23" y="156"/>
                      <a:pt x="11" y="179"/>
                    </a:cubicBezTo>
                    <a:cubicBezTo>
                      <a:pt x="0" y="190"/>
                      <a:pt x="11" y="201"/>
                      <a:pt x="23" y="212"/>
                    </a:cubicBezTo>
                    <a:lnTo>
                      <a:pt x="67" y="212"/>
                    </a:lnTo>
                    <a:cubicBezTo>
                      <a:pt x="78" y="201"/>
                      <a:pt x="89" y="201"/>
                      <a:pt x="100" y="190"/>
                    </a:cubicBezTo>
                    <a:cubicBezTo>
                      <a:pt x="100" y="179"/>
                      <a:pt x="111" y="168"/>
                      <a:pt x="111" y="168"/>
                    </a:cubicBezTo>
                    <a:cubicBezTo>
                      <a:pt x="111" y="179"/>
                      <a:pt x="122" y="190"/>
                      <a:pt x="122" y="190"/>
                    </a:cubicBezTo>
                    <a:cubicBezTo>
                      <a:pt x="134" y="190"/>
                      <a:pt x="134" y="201"/>
                      <a:pt x="144" y="201"/>
                    </a:cubicBezTo>
                    <a:lnTo>
                      <a:pt x="178" y="201"/>
                    </a:lnTo>
                    <a:cubicBezTo>
                      <a:pt x="178" y="190"/>
                      <a:pt x="189" y="190"/>
                      <a:pt x="200" y="179"/>
                    </a:cubicBezTo>
                    <a:lnTo>
                      <a:pt x="211" y="168"/>
                    </a:lnTo>
                    <a:cubicBezTo>
                      <a:pt x="223" y="156"/>
                      <a:pt x="233" y="146"/>
                      <a:pt x="233" y="134"/>
                    </a:cubicBezTo>
                    <a:lnTo>
                      <a:pt x="245" y="134"/>
                    </a:lnTo>
                    <a:cubicBezTo>
                      <a:pt x="245" y="134"/>
                      <a:pt x="256" y="146"/>
                      <a:pt x="267" y="146"/>
                    </a:cubicBezTo>
                    <a:cubicBezTo>
                      <a:pt x="267" y="146"/>
                      <a:pt x="278" y="146"/>
                      <a:pt x="278" y="134"/>
                    </a:cubicBezTo>
                    <a:lnTo>
                      <a:pt x="300" y="134"/>
                    </a:lnTo>
                    <a:lnTo>
                      <a:pt x="312" y="123"/>
                    </a:lnTo>
                    <a:lnTo>
                      <a:pt x="322" y="123"/>
                    </a:lnTo>
                    <a:cubicBezTo>
                      <a:pt x="322" y="112"/>
                      <a:pt x="322" y="112"/>
                      <a:pt x="334" y="112"/>
                    </a:cubicBezTo>
                    <a:cubicBezTo>
                      <a:pt x="334" y="101"/>
                      <a:pt x="334" y="101"/>
                      <a:pt x="345" y="90"/>
                    </a:cubicBezTo>
                    <a:lnTo>
                      <a:pt x="345" y="79"/>
                    </a:lnTo>
                    <a:cubicBezTo>
                      <a:pt x="345" y="79"/>
                      <a:pt x="345" y="67"/>
                      <a:pt x="334" y="67"/>
                    </a:cubicBezTo>
                    <a:lnTo>
                      <a:pt x="334" y="57"/>
                    </a:lnTo>
                    <a:lnTo>
                      <a:pt x="312" y="57"/>
                    </a:lnTo>
                    <a:cubicBezTo>
                      <a:pt x="312" y="45"/>
                      <a:pt x="312" y="45"/>
                      <a:pt x="300" y="45"/>
                    </a:cubicBezTo>
                    <a:lnTo>
                      <a:pt x="289" y="45"/>
                    </a:lnTo>
                    <a:lnTo>
                      <a:pt x="278" y="57"/>
                    </a:lnTo>
                    <a:lnTo>
                      <a:pt x="267" y="57"/>
                    </a:lnTo>
                    <a:cubicBezTo>
                      <a:pt x="256" y="45"/>
                      <a:pt x="245" y="45"/>
                      <a:pt x="233" y="45"/>
                    </a:cubicBezTo>
                    <a:cubicBezTo>
                      <a:pt x="223" y="45"/>
                      <a:pt x="200" y="57"/>
                      <a:pt x="200" y="79"/>
                    </a:cubicBezTo>
                    <a:cubicBezTo>
                      <a:pt x="189" y="90"/>
                      <a:pt x="189" y="101"/>
                      <a:pt x="178" y="101"/>
                    </a:cubicBezTo>
                    <a:lnTo>
                      <a:pt x="156" y="123"/>
                    </a:lnTo>
                    <a:cubicBezTo>
                      <a:pt x="178" y="90"/>
                      <a:pt x="200" y="67"/>
                      <a:pt x="200" y="23"/>
                    </a:cubicBezTo>
                    <a:cubicBezTo>
                      <a:pt x="189" y="12"/>
                      <a:pt x="178" y="1"/>
                      <a:pt x="167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69" name="Google Shape;3969;p8"/>
              <p:cNvSpPr/>
              <p:nvPr/>
            </p:nvSpPr>
            <p:spPr>
              <a:xfrm>
                <a:off x="956939" y="2055524"/>
                <a:ext cx="8966" cy="6664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91" extrusionOk="0">
                    <a:moveTo>
                      <a:pt x="112" y="0"/>
                    </a:moveTo>
                    <a:cubicBezTo>
                      <a:pt x="103" y="0"/>
                      <a:pt x="94" y="4"/>
                      <a:pt x="90" y="12"/>
                    </a:cubicBezTo>
                    <a:cubicBezTo>
                      <a:pt x="79" y="35"/>
                      <a:pt x="57" y="57"/>
                      <a:pt x="45" y="79"/>
                    </a:cubicBezTo>
                    <a:lnTo>
                      <a:pt x="34" y="113"/>
                    </a:lnTo>
                    <a:cubicBezTo>
                      <a:pt x="23" y="113"/>
                      <a:pt x="23" y="124"/>
                      <a:pt x="23" y="124"/>
                    </a:cubicBezTo>
                    <a:cubicBezTo>
                      <a:pt x="12" y="135"/>
                      <a:pt x="12" y="146"/>
                      <a:pt x="12" y="146"/>
                    </a:cubicBezTo>
                    <a:cubicBezTo>
                      <a:pt x="1" y="180"/>
                      <a:pt x="34" y="190"/>
                      <a:pt x="57" y="190"/>
                    </a:cubicBezTo>
                    <a:cubicBezTo>
                      <a:pt x="79" y="180"/>
                      <a:pt x="101" y="168"/>
                      <a:pt x="101" y="146"/>
                    </a:cubicBezTo>
                    <a:lnTo>
                      <a:pt x="101" y="135"/>
                    </a:lnTo>
                    <a:lnTo>
                      <a:pt x="101" y="113"/>
                    </a:lnTo>
                    <a:lnTo>
                      <a:pt x="123" y="135"/>
                    </a:lnTo>
                    <a:lnTo>
                      <a:pt x="156" y="135"/>
                    </a:lnTo>
                    <a:cubicBezTo>
                      <a:pt x="156" y="124"/>
                      <a:pt x="156" y="124"/>
                      <a:pt x="168" y="124"/>
                    </a:cubicBezTo>
                    <a:lnTo>
                      <a:pt x="179" y="135"/>
                    </a:lnTo>
                    <a:lnTo>
                      <a:pt x="190" y="135"/>
                    </a:lnTo>
                    <a:cubicBezTo>
                      <a:pt x="190" y="146"/>
                      <a:pt x="190" y="146"/>
                      <a:pt x="201" y="146"/>
                    </a:cubicBezTo>
                    <a:lnTo>
                      <a:pt x="223" y="146"/>
                    </a:lnTo>
                    <a:lnTo>
                      <a:pt x="235" y="135"/>
                    </a:lnTo>
                    <a:lnTo>
                      <a:pt x="245" y="135"/>
                    </a:lnTo>
                    <a:lnTo>
                      <a:pt x="245" y="124"/>
                    </a:lnTo>
                    <a:lnTo>
                      <a:pt x="257" y="113"/>
                    </a:lnTo>
                    <a:cubicBezTo>
                      <a:pt x="257" y="101"/>
                      <a:pt x="245" y="101"/>
                      <a:pt x="245" y="91"/>
                    </a:cubicBezTo>
                    <a:cubicBezTo>
                      <a:pt x="235" y="79"/>
                      <a:pt x="235" y="79"/>
                      <a:pt x="223" y="79"/>
                    </a:cubicBezTo>
                    <a:lnTo>
                      <a:pt x="223" y="68"/>
                    </a:lnTo>
                    <a:lnTo>
                      <a:pt x="223" y="57"/>
                    </a:lnTo>
                    <a:lnTo>
                      <a:pt x="212" y="46"/>
                    </a:lnTo>
                    <a:lnTo>
                      <a:pt x="201" y="46"/>
                    </a:lnTo>
                    <a:cubicBezTo>
                      <a:pt x="201" y="46"/>
                      <a:pt x="201" y="35"/>
                      <a:pt x="190" y="35"/>
                    </a:cubicBezTo>
                    <a:cubicBezTo>
                      <a:pt x="179" y="35"/>
                      <a:pt x="179" y="24"/>
                      <a:pt x="168" y="24"/>
                    </a:cubicBezTo>
                    <a:lnTo>
                      <a:pt x="134" y="24"/>
                    </a:lnTo>
                    <a:cubicBezTo>
                      <a:pt x="141" y="10"/>
                      <a:pt x="127" y="0"/>
                      <a:pt x="112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70" name="Google Shape;3970;p8"/>
              <p:cNvSpPr/>
              <p:nvPr/>
            </p:nvSpPr>
            <p:spPr>
              <a:xfrm>
                <a:off x="910363" y="2051372"/>
                <a:ext cx="22572" cy="19991"/>
              </a:xfrm>
              <a:custGeom>
                <a:avLst/>
                <a:gdLst/>
                <a:ahLst/>
                <a:cxnLst/>
                <a:rect l="l" t="t" r="r" b="b"/>
                <a:pathLst>
                  <a:path w="647" h="573" extrusionOk="0">
                    <a:moveTo>
                      <a:pt x="66" y="0"/>
                    </a:moveTo>
                    <a:cubicBezTo>
                      <a:pt x="50" y="0"/>
                      <a:pt x="33" y="6"/>
                      <a:pt x="23" y="20"/>
                    </a:cubicBezTo>
                    <a:cubicBezTo>
                      <a:pt x="23" y="42"/>
                      <a:pt x="13" y="65"/>
                      <a:pt x="13" y="87"/>
                    </a:cubicBezTo>
                    <a:cubicBezTo>
                      <a:pt x="1" y="109"/>
                      <a:pt x="1" y="131"/>
                      <a:pt x="1" y="154"/>
                    </a:cubicBezTo>
                    <a:cubicBezTo>
                      <a:pt x="1" y="165"/>
                      <a:pt x="1" y="187"/>
                      <a:pt x="13" y="198"/>
                    </a:cubicBezTo>
                    <a:cubicBezTo>
                      <a:pt x="23" y="210"/>
                      <a:pt x="45" y="220"/>
                      <a:pt x="68" y="220"/>
                    </a:cubicBezTo>
                    <a:cubicBezTo>
                      <a:pt x="68" y="232"/>
                      <a:pt x="90" y="243"/>
                      <a:pt x="112" y="254"/>
                    </a:cubicBezTo>
                    <a:cubicBezTo>
                      <a:pt x="124" y="254"/>
                      <a:pt x="134" y="254"/>
                      <a:pt x="146" y="243"/>
                    </a:cubicBezTo>
                    <a:cubicBezTo>
                      <a:pt x="146" y="265"/>
                      <a:pt x="146" y="287"/>
                      <a:pt x="157" y="299"/>
                    </a:cubicBezTo>
                    <a:cubicBezTo>
                      <a:pt x="168" y="310"/>
                      <a:pt x="182" y="315"/>
                      <a:pt x="194" y="315"/>
                    </a:cubicBezTo>
                    <a:cubicBezTo>
                      <a:pt x="207" y="315"/>
                      <a:pt x="218" y="310"/>
                      <a:pt x="223" y="299"/>
                    </a:cubicBezTo>
                    <a:lnTo>
                      <a:pt x="235" y="299"/>
                    </a:lnTo>
                    <a:lnTo>
                      <a:pt x="235" y="287"/>
                    </a:lnTo>
                    <a:lnTo>
                      <a:pt x="246" y="287"/>
                    </a:lnTo>
                    <a:lnTo>
                      <a:pt x="246" y="321"/>
                    </a:lnTo>
                    <a:cubicBezTo>
                      <a:pt x="246" y="343"/>
                      <a:pt x="235" y="365"/>
                      <a:pt x="246" y="376"/>
                    </a:cubicBezTo>
                    <a:lnTo>
                      <a:pt x="246" y="388"/>
                    </a:lnTo>
                    <a:lnTo>
                      <a:pt x="257" y="388"/>
                    </a:lnTo>
                    <a:cubicBezTo>
                      <a:pt x="268" y="398"/>
                      <a:pt x="268" y="398"/>
                      <a:pt x="279" y="398"/>
                    </a:cubicBezTo>
                    <a:lnTo>
                      <a:pt x="302" y="398"/>
                    </a:lnTo>
                    <a:cubicBezTo>
                      <a:pt x="312" y="388"/>
                      <a:pt x="312" y="388"/>
                      <a:pt x="312" y="376"/>
                    </a:cubicBezTo>
                    <a:cubicBezTo>
                      <a:pt x="324" y="376"/>
                      <a:pt x="324" y="365"/>
                      <a:pt x="324" y="365"/>
                    </a:cubicBezTo>
                    <a:lnTo>
                      <a:pt x="324" y="354"/>
                    </a:lnTo>
                    <a:cubicBezTo>
                      <a:pt x="324" y="376"/>
                      <a:pt x="335" y="398"/>
                      <a:pt x="346" y="432"/>
                    </a:cubicBezTo>
                    <a:lnTo>
                      <a:pt x="357" y="443"/>
                    </a:lnTo>
                    <a:lnTo>
                      <a:pt x="357" y="454"/>
                    </a:lnTo>
                    <a:cubicBezTo>
                      <a:pt x="368" y="465"/>
                      <a:pt x="368" y="477"/>
                      <a:pt x="379" y="487"/>
                    </a:cubicBezTo>
                    <a:cubicBezTo>
                      <a:pt x="388" y="504"/>
                      <a:pt x="402" y="514"/>
                      <a:pt x="417" y="514"/>
                    </a:cubicBezTo>
                    <a:cubicBezTo>
                      <a:pt x="423" y="514"/>
                      <a:pt x="429" y="513"/>
                      <a:pt x="435" y="510"/>
                    </a:cubicBezTo>
                    <a:cubicBezTo>
                      <a:pt x="446" y="510"/>
                      <a:pt x="457" y="499"/>
                      <a:pt x="468" y="487"/>
                    </a:cubicBezTo>
                    <a:cubicBezTo>
                      <a:pt x="468" y="499"/>
                      <a:pt x="468" y="499"/>
                      <a:pt x="480" y="510"/>
                    </a:cubicBezTo>
                    <a:cubicBezTo>
                      <a:pt x="490" y="521"/>
                      <a:pt x="502" y="521"/>
                      <a:pt x="524" y="521"/>
                    </a:cubicBezTo>
                    <a:cubicBezTo>
                      <a:pt x="524" y="532"/>
                      <a:pt x="535" y="554"/>
                      <a:pt x="557" y="554"/>
                    </a:cubicBezTo>
                    <a:cubicBezTo>
                      <a:pt x="564" y="567"/>
                      <a:pt x="578" y="573"/>
                      <a:pt x="591" y="573"/>
                    </a:cubicBezTo>
                    <a:cubicBezTo>
                      <a:pt x="600" y="573"/>
                      <a:pt x="608" y="570"/>
                      <a:pt x="613" y="566"/>
                    </a:cubicBezTo>
                    <a:cubicBezTo>
                      <a:pt x="635" y="554"/>
                      <a:pt x="646" y="532"/>
                      <a:pt x="624" y="510"/>
                    </a:cubicBezTo>
                    <a:lnTo>
                      <a:pt x="624" y="499"/>
                    </a:lnTo>
                    <a:lnTo>
                      <a:pt x="613" y="499"/>
                    </a:lnTo>
                    <a:cubicBezTo>
                      <a:pt x="613" y="487"/>
                      <a:pt x="613" y="477"/>
                      <a:pt x="602" y="465"/>
                    </a:cubicBezTo>
                    <a:cubicBezTo>
                      <a:pt x="602" y="443"/>
                      <a:pt x="591" y="421"/>
                      <a:pt x="579" y="410"/>
                    </a:cubicBezTo>
                    <a:cubicBezTo>
                      <a:pt x="557" y="398"/>
                      <a:pt x="546" y="388"/>
                      <a:pt x="524" y="388"/>
                    </a:cubicBezTo>
                    <a:lnTo>
                      <a:pt x="513" y="398"/>
                    </a:lnTo>
                    <a:cubicBezTo>
                      <a:pt x="513" y="388"/>
                      <a:pt x="513" y="388"/>
                      <a:pt x="502" y="376"/>
                    </a:cubicBezTo>
                    <a:cubicBezTo>
                      <a:pt x="502" y="365"/>
                      <a:pt x="490" y="354"/>
                      <a:pt x="490" y="343"/>
                    </a:cubicBezTo>
                    <a:cubicBezTo>
                      <a:pt x="479" y="337"/>
                      <a:pt x="465" y="334"/>
                      <a:pt x="453" y="334"/>
                    </a:cubicBezTo>
                    <a:cubicBezTo>
                      <a:pt x="441" y="334"/>
                      <a:pt x="429" y="337"/>
                      <a:pt x="424" y="343"/>
                    </a:cubicBezTo>
                    <a:lnTo>
                      <a:pt x="424" y="354"/>
                    </a:lnTo>
                    <a:cubicBezTo>
                      <a:pt x="424" y="332"/>
                      <a:pt x="401" y="332"/>
                      <a:pt x="391" y="332"/>
                    </a:cubicBezTo>
                    <a:cubicBezTo>
                      <a:pt x="379" y="309"/>
                      <a:pt x="368" y="287"/>
                      <a:pt x="368" y="265"/>
                    </a:cubicBezTo>
                    <a:cubicBezTo>
                      <a:pt x="368" y="254"/>
                      <a:pt x="357" y="243"/>
                      <a:pt x="335" y="243"/>
                    </a:cubicBezTo>
                    <a:cubicBezTo>
                      <a:pt x="324" y="243"/>
                      <a:pt x="302" y="254"/>
                      <a:pt x="302" y="265"/>
                    </a:cubicBezTo>
                    <a:cubicBezTo>
                      <a:pt x="312" y="287"/>
                      <a:pt x="312" y="309"/>
                      <a:pt x="324" y="343"/>
                    </a:cubicBezTo>
                    <a:lnTo>
                      <a:pt x="312" y="332"/>
                    </a:lnTo>
                    <a:lnTo>
                      <a:pt x="312" y="321"/>
                    </a:lnTo>
                    <a:cubicBezTo>
                      <a:pt x="312" y="309"/>
                      <a:pt x="312" y="299"/>
                      <a:pt x="302" y="276"/>
                    </a:cubicBezTo>
                    <a:cubicBezTo>
                      <a:pt x="302" y="276"/>
                      <a:pt x="302" y="265"/>
                      <a:pt x="290" y="265"/>
                    </a:cubicBezTo>
                    <a:cubicBezTo>
                      <a:pt x="290" y="254"/>
                      <a:pt x="279" y="254"/>
                      <a:pt x="268" y="254"/>
                    </a:cubicBezTo>
                    <a:cubicBezTo>
                      <a:pt x="268" y="254"/>
                      <a:pt x="257" y="254"/>
                      <a:pt x="246" y="265"/>
                    </a:cubicBezTo>
                    <a:cubicBezTo>
                      <a:pt x="246" y="254"/>
                      <a:pt x="246" y="243"/>
                      <a:pt x="235" y="243"/>
                    </a:cubicBezTo>
                    <a:lnTo>
                      <a:pt x="235" y="210"/>
                    </a:lnTo>
                    <a:cubicBezTo>
                      <a:pt x="223" y="187"/>
                      <a:pt x="223" y="165"/>
                      <a:pt x="213" y="143"/>
                    </a:cubicBezTo>
                    <a:cubicBezTo>
                      <a:pt x="213" y="130"/>
                      <a:pt x="205" y="124"/>
                      <a:pt x="196" y="124"/>
                    </a:cubicBezTo>
                    <a:cubicBezTo>
                      <a:pt x="190" y="124"/>
                      <a:pt x="184" y="127"/>
                      <a:pt x="179" y="131"/>
                    </a:cubicBezTo>
                    <a:cubicBezTo>
                      <a:pt x="168" y="131"/>
                      <a:pt x="157" y="143"/>
                      <a:pt x="157" y="143"/>
                    </a:cubicBezTo>
                    <a:lnTo>
                      <a:pt x="157" y="87"/>
                    </a:lnTo>
                    <a:cubicBezTo>
                      <a:pt x="157" y="65"/>
                      <a:pt x="134" y="65"/>
                      <a:pt x="124" y="65"/>
                    </a:cubicBezTo>
                    <a:cubicBezTo>
                      <a:pt x="124" y="61"/>
                      <a:pt x="121" y="60"/>
                      <a:pt x="118" y="60"/>
                    </a:cubicBezTo>
                    <a:cubicBezTo>
                      <a:pt x="111" y="60"/>
                      <a:pt x="102" y="65"/>
                      <a:pt x="102" y="65"/>
                    </a:cubicBezTo>
                    <a:lnTo>
                      <a:pt x="102" y="54"/>
                    </a:lnTo>
                    <a:lnTo>
                      <a:pt x="102" y="32"/>
                    </a:lnTo>
                    <a:cubicBezTo>
                      <a:pt x="108" y="12"/>
                      <a:pt x="88" y="0"/>
                      <a:pt x="66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71" name="Google Shape;3971;p8"/>
              <p:cNvSpPr/>
              <p:nvPr/>
            </p:nvSpPr>
            <p:spPr>
              <a:xfrm>
                <a:off x="936006" y="2059641"/>
                <a:ext cx="15699" cy="9943"/>
              </a:xfrm>
              <a:custGeom>
                <a:avLst/>
                <a:gdLst/>
                <a:ahLst/>
                <a:cxnLst/>
                <a:rect l="l" t="t" r="r" b="b"/>
                <a:pathLst>
                  <a:path w="450" h="285" extrusionOk="0">
                    <a:moveTo>
                      <a:pt x="400" y="1"/>
                    </a:moveTo>
                    <a:cubicBezTo>
                      <a:pt x="387" y="1"/>
                      <a:pt x="375" y="6"/>
                      <a:pt x="368" y="17"/>
                    </a:cubicBezTo>
                    <a:cubicBezTo>
                      <a:pt x="356" y="39"/>
                      <a:pt x="334" y="50"/>
                      <a:pt x="323" y="72"/>
                    </a:cubicBezTo>
                    <a:cubicBezTo>
                      <a:pt x="323" y="72"/>
                      <a:pt x="311" y="84"/>
                      <a:pt x="311" y="95"/>
                    </a:cubicBezTo>
                    <a:cubicBezTo>
                      <a:pt x="301" y="106"/>
                      <a:pt x="311" y="117"/>
                      <a:pt x="311" y="117"/>
                    </a:cubicBezTo>
                    <a:cubicBezTo>
                      <a:pt x="311" y="128"/>
                      <a:pt x="311" y="128"/>
                      <a:pt x="301" y="128"/>
                    </a:cubicBezTo>
                    <a:cubicBezTo>
                      <a:pt x="301" y="117"/>
                      <a:pt x="289" y="117"/>
                      <a:pt x="289" y="106"/>
                    </a:cubicBezTo>
                    <a:cubicBezTo>
                      <a:pt x="285" y="101"/>
                      <a:pt x="276" y="99"/>
                      <a:pt x="268" y="99"/>
                    </a:cubicBezTo>
                    <a:cubicBezTo>
                      <a:pt x="256" y="99"/>
                      <a:pt x="245" y="104"/>
                      <a:pt x="245" y="117"/>
                    </a:cubicBezTo>
                    <a:cubicBezTo>
                      <a:pt x="234" y="117"/>
                      <a:pt x="234" y="117"/>
                      <a:pt x="234" y="128"/>
                    </a:cubicBezTo>
                    <a:cubicBezTo>
                      <a:pt x="222" y="106"/>
                      <a:pt x="212" y="84"/>
                      <a:pt x="190" y="84"/>
                    </a:cubicBezTo>
                    <a:cubicBezTo>
                      <a:pt x="178" y="84"/>
                      <a:pt x="156" y="84"/>
                      <a:pt x="145" y="106"/>
                    </a:cubicBezTo>
                    <a:cubicBezTo>
                      <a:pt x="145" y="117"/>
                      <a:pt x="134" y="128"/>
                      <a:pt x="134" y="139"/>
                    </a:cubicBezTo>
                    <a:lnTo>
                      <a:pt x="123" y="139"/>
                    </a:lnTo>
                    <a:cubicBezTo>
                      <a:pt x="123" y="128"/>
                      <a:pt x="112" y="122"/>
                      <a:pt x="99" y="122"/>
                    </a:cubicBezTo>
                    <a:cubicBezTo>
                      <a:pt x="87" y="122"/>
                      <a:pt x="73" y="128"/>
                      <a:pt x="67" y="139"/>
                    </a:cubicBezTo>
                    <a:lnTo>
                      <a:pt x="56" y="151"/>
                    </a:lnTo>
                    <a:lnTo>
                      <a:pt x="56" y="161"/>
                    </a:lnTo>
                    <a:lnTo>
                      <a:pt x="45" y="161"/>
                    </a:lnTo>
                    <a:lnTo>
                      <a:pt x="45" y="173"/>
                    </a:lnTo>
                    <a:cubicBezTo>
                      <a:pt x="34" y="184"/>
                      <a:pt x="22" y="184"/>
                      <a:pt x="12" y="195"/>
                    </a:cubicBezTo>
                    <a:cubicBezTo>
                      <a:pt x="12" y="217"/>
                      <a:pt x="0" y="228"/>
                      <a:pt x="0" y="250"/>
                    </a:cubicBezTo>
                    <a:cubicBezTo>
                      <a:pt x="7" y="272"/>
                      <a:pt x="29" y="284"/>
                      <a:pt x="51" y="284"/>
                    </a:cubicBezTo>
                    <a:cubicBezTo>
                      <a:pt x="64" y="284"/>
                      <a:pt x="77" y="280"/>
                      <a:pt x="89" y="273"/>
                    </a:cubicBezTo>
                    <a:cubicBezTo>
                      <a:pt x="101" y="273"/>
                      <a:pt x="101" y="262"/>
                      <a:pt x="101" y="250"/>
                    </a:cubicBezTo>
                    <a:cubicBezTo>
                      <a:pt x="123" y="250"/>
                      <a:pt x="156" y="240"/>
                      <a:pt x="167" y="228"/>
                    </a:cubicBezTo>
                    <a:cubicBezTo>
                      <a:pt x="167" y="217"/>
                      <a:pt x="167" y="217"/>
                      <a:pt x="178" y="217"/>
                    </a:cubicBezTo>
                    <a:cubicBezTo>
                      <a:pt x="178" y="228"/>
                      <a:pt x="190" y="228"/>
                      <a:pt x="200" y="228"/>
                    </a:cubicBezTo>
                    <a:cubicBezTo>
                      <a:pt x="222" y="228"/>
                      <a:pt x="234" y="228"/>
                      <a:pt x="245" y="217"/>
                    </a:cubicBezTo>
                    <a:cubicBezTo>
                      <a:pt x="251" y="230"/>
                      <a:pt x="265" y="236"/>
                      <a:pt x="280" y="236"/>
                    </a:cubicBezTo>
                    <a:cubicBezTo>
                      <a:pt x="291" y="236"/>
                      <a:pt x="302" y="233"/>
                      <a:pt x="311" y="228"/>
                    </a:cubicBezTo>
                    <a:cubicBezTo>
                      <a:pt x="323" y="228"/>
                      <a:pt x="334" y="206"/>
                      <a:pt x="345" y="195"/>
                    </a:cubicBezTo>
                    <a:cubicBezTo>
                      <a:pt x="356" y="184"/>
                      <a:pt x="368" y="161"/>
                      <a:pt x="378" y="139"/>
                    </a:cubicBezTo>
                    <a:cubicBezTo>
                      <a:pt x="378" y="139"/>
                      <a:pt x="378" y="128"/>
                      <a:pt x="390" y="128"/>
                    </a:cubicBezTo>
                    <a:cubicBezTo>
                      <a:pt x="400" y="95"/>
                      <a:pt x="423" y="72"/>
                      <a:pt x="434" y="50"/>
                    </a:cubicBezTo>
                    <a:cubicBezTo>
                      <a:pt x="449" y="21"/>
                      <a:pt x="425" y="1"/>
                      <a:pt x="400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72" name="Google Shape;3972;p8"/>
              <p:cNvSpPr/>
              <p:nvPr/>
            </p:nvSpPr>
            <p:spPr>
              <a:xfrm>
                <a:off x="951496" y="2058664"/>
                <a:ext cx="11304" cy="5756"/>
              </a:xfrm>
              <a:custGeom>
                <a:avLst/>
                <a:gdLst/>
                <a:ahLst/>
                <a:cxnLst/>
                <a:rect l="l" t="t" r="r" b="b"/>
                <a:pathLst>
                  <a:path w="324" h="165" extrusionOk="0">
                    <a:moveTo>
                      <a:pt x="124" y="1"/>
                    </a:moveTo>
                    <a:cubicBezTo>
                      <a:pt x="101" y="1"/>
                      <a:pt x="90" y="1"/>
                      <a:pt x="79" y="11"/>
                    </a:cubicBezTo>
                    <a:cubicBezTo>
                      <a:pt x="79" y="23"/>
                      <a:pt x="79" y="23"/>
                      <a:pt x="68" y="34"/>
                    </a:cubicBezTo>
                    <a:cubicBezTo>
                      <a:pt x="68" y="45"/>
                      <a:pt x="57" y="67"/>
                      <a:pt x="45" y="78"/>
                    </a:cubicBezTo>
                    <a:lnTo>
                      <a:pt x="23" y="100"/>
                    </a:lnTo>
                    <a:lnTo>
                      <a:pt x="12" y="112"/>
                    </a:lnTo>
                    <a:lnTo>
                      <a:pt x="12" y="123"/>
                    </a:lnTo>
                    <a:lnTo>
                      <a:pt x="1" y="123"/>
                    </a:lnTo>
                    <a:lnTo>
                      <a:pt x="1" y="145"/>
                    </a:lnTo>
                    <a:cubicBezTo>
                      <a:pt x="12" y="156"/>
                      <a:pt x="12" y="156"/>
                      <a:pt x="23" y="156"/>
                    </a:cubicBezTo>
                    <a:cubicBezTo>
                      <a:pt x="29" y="162"/>
                      <a:pt x="37" y="164"/>
                      <a:pt x="47" y="164"/>
                    </a:cubicBezTo>
                    <a:cubicBezTo>
                      <a:pt x="57" y="164"/>
                      <a:pt x="68" y="162"/>
                      <a:pt x="79" y="156"/>
                    </a:cubicBezTo>
                    <a:cubicBezTo>
                      <a:pt x="79" y="156"/>
                      <a:pt x="79" y="145"/>
                      <a:pt x="90" y="145"/>
                    </a:cubicBezTo>
                    <a:lnTo>
                      <a:pt x="90" y="156"/>
                    </a:lnTo>
                    <a:lnTo>
                      <a:pt x="146" y="156"/>
                    </a:lnTo>
                    <a:lnTo>
                      <a:pt x="146" y="145"/>
                    </a:lnTo>
                    <a:cubicBezTo>
                      <a:pt x="157" y="145"/>
                      <a:pt x="157" y="145"/>
                      <a:pt x="157" y="134"/>
                    </a:cubicBezTo>
                    <a:lnTo>
                      <a:pt x="168" y="134"/>
                    </a:lnTo>
                    <a:lnTo>
                      <a:pt x="168" y="123"/>
                    </a:lnTo>
                    <a:cubicBezTo>
                      <a:pt x="179" y="123"/>
                      <a:pt x="179" y="112"/>
                      <a:pt x="179" y="112"/>
                    </a:cubicBezTo>
                    <a:cubicBezTo>
                      <a:pt x="190" y="123"/>
                      <a:pt x="213" y="123"/>
                      <a:pt x="235" y="123"/>
                    </a:cubicBezTo>
                    <a:cubicBezTo>
                      <a:pt x="246" y="123"/>
                      <a:pt x="246" y="112"/>
                      <a:pt x="246" y="112"/>
                    </a:cubicBezTo>
                    <a:lnTo>
                      <a:pt x="279" y="112"/>
                    </a:lnTo>
                    <a:cubicBezTo>
                      <a:pt x="290" y="112"/>
                      <a:pt x="302" y="112"/>
                      <a:pt x="312" y="100"/>
                    </a:cubicBezTo>
                    <a:cubicBezTo>
                      <a:pt x="312" y="100"/>
                      <a:pt x="312" y="90"/>
                      <a:pt x="324" y="90"/>
                    </a:cubicBezTo>
                    <a:lnTo>
                      <a:pt x="324" y="78"/>
                    </a:lnTo>
                    <a:lnTo>
                      <a:pt x="324" y="67"/>
                    </a:lnTo>
                    <a:cubicBezTo>
                      <a:pt x="312" y="67"/>
                      <a:pt x="312" y="67"/>
                      <a:pt x="312" y="56"/>
                    </a:cubicBezTo>
                    <a:lnTo>
                      <a:pt x="302" y="56"/>
                    </a:lnTo>
                    <a:lnTo>
                      <a:pt x="290" y="45"/>
                    </a:lnTo>
                    <a:lnTo>
                      <a:pt x="246" y="45"/>
                    </a:lnTo>
                    <a:cubicBezTo>
                      <a:pt x="235" y="45"/>
                      <a:pt x="235" y="34"/>
                      <a:pt x="223" y="34"/>
                    </a:cubicBezTo>
                    <a:lnTo>
                      <a:pt x="213" y="34"/>
                    </a:lnTo>
                    <a:cubicBezTo>
                      <a:pt x="190" y="34"/>
                      <a:pt x="179" y="34"/>
                      <a:pt x="168" y="45"/>
                    </a:cubicBezTo>
                    <a:lnTo>
                      <a:pt x="168" y="56"/>
                    </a:lnTo>
                    <a:cubicBezTo>
                      <a:pt x="168" y="56"/>
                      <a:pt x="168" y="45"/>
                      <a:pt x="157" y="45"/>
                    </a:cubicBezTo>
                    <a:lnTo>
                      <a:pt x="146" y="45"/>
                    </a:lnTo>
                    <a:lnTo>
                      <a:pt x="146" y="34"/>
                    </a:lnTo>
                    <a:cubicBezTo>
                      <a:pt x="146" y="11"/>
                      <a:pt x="134" y="1"/>
                      <a:pt x="124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73" name="Google Shape;3973;p8"/>
              <p:cNvSpPr/>
              <p:nvPr/>
            </p:nvSpPr>
            <p:spPr>
              <a:xfrm>
                <a:off x="1518049" y="2113369"/>
                <a:ext cx="256528" cy="592146"/>
              </a:xfrm>
              <a:custGeom>
                <a:avLst/>
                <a:gdLst/>
                <a:ahLst/>
                <a:cxnLst/>
                <a:rect l="l" t="t" r="r" b="b"/>
                <a:pathLst>
                  <a:path w="7353" h="16973" extrusionOk="0">
                    <a:moveTo>
                      <a:pt x="6740" y="0"/>
                    </a:moveTo>
                    <a:lnTo>
                      <a:pt x="6463" y="67"/>
                    </a:lnTo>
                    <a:cubicBezTo>
                      <a:pt x="6796" y="1424"/>
                      <a:pt x="6952" y="2837"/>
                      <a:pt x="7007" y="4238"/>
                    </a:cubicBezTo>
                    <a:cubicBezTo>
                      <a:pt x="7052" y="5651"/>
                      <a:pt x="6997" y="7052"/>
                      <a:pt x="6774" y="8443"/>
                    </a:cubicBezTo>
                    <a:cubicBezTo>
                      <a:pt x="6752" y="8621"/>
                      <a:pt x="6707" y="8787"/>
                      <a:pt x="6674" y="8965"/>
                    </a:cubicBezTo>
                    <a:cubicBezTo>
                      <a:pt x="6641" y="9132"/>
                      <a:pt x="6607" y="9310"/>
                      <a:pt x="6574" y="9477"/>
                    </a:cubicBezTo>
                    <a:cubicBezTo>
                      <a:pt x="6574" y="9488"/>
                      <a:pt x="6574" y="9488"/>
                      <a:pt x="6562" y="9499"/>
                    </a:cubicBezTo>
                    <a:cubicBezTo>
                      <a:pt x="6240" y="8987"/>
                      <a:pt x="5884" y="8498"/>
                      <a:pt x="5517" y="8020"/>
                    </a:cubicBezTo>
                    <a:cubicBezTo>
                      <a:pt x="5027" y="7408"/>
                      <a:pt x="4527" y="6819"/>
                      <a:pt x="3960" y="6273"/>
                    </a:cubicBezTo>
                    <a:cubicBezTo>
                      <a:pt x="3393" y="5740"/>
                      <a:pt x="2770" y="5262"/>
                      <a:pt x="2125" y="4839"/>
                    </a:cubicBezTo>
                    <a:cubicBezTo>
                      <a:pt x="1468" y="4416"/>
                      <a:pt x="790" y="4038"/>
                      <a:pt x="79" y="3715"/>
                    </a:cubicBezTo>
                    <a:lnTo>
                      <a:pt x="0" y="3905"/>
                    </a:lnTo>
                    <a:cubicBezTo>
                      <a:pt x="679" y="4227"/>
                      <a:pt x="1347" y="4617"/>
                      <a:pt x="1980" y="5050"/>
                    </a:cubicBezTo>
                    <a:cubicBezTo>
                      <a:pt x="2614" y="5484"/>
                      <a:pt x="3215" y="5951"/>
                      <a:pt x="3749" y="6485"/>
                    </a:cubicBezTo>
                    <a:cubicBezTo>
                      <a:pt x="4293" y="7019"/>
                      <a:pt x="4783" y="7608"/>
                      <a:pt x="5250" y="8220"/>
                    </a:cubicBezTo>
                    <a:cubicBezTo>
                      <a:pt x="5684" y="8799"/>
                      <a:pt x="6095" y="9410"/>
                      <a:pt x="6451" y="10022"/>
                    </a:cubicBezTo>
                    <a:cubicBezTo>
                      <a:pt x="6418" y="10188"/>
                      <a:pt x="6384" y="10344"/>
                      <a:pt x="6340" y="10511"/>
                    </a:cubicBezTo>
                    <a:cubicBezTo>
                      <a:pt x="6184" y="11189"/>
                      <a:pt x="5996" y="11868"/>
                      <a:pt x="5795" y="12546"/>
                    </a:cubicBezTo>
                    <a:cubicBezTo>
                      <a:pt x="5395" y="13893"/>
                      <a:pt x="4939" y="15227"/>
                      <a:pt x="4416" y="16528"/>
                    </a:cubicBezTo>
                    <a:lnTo>
                      <a:pt x="4761" y="16973"/>
                    </a:lnTo>
                    <a:cubicBezTo>
                      <a:pt x="5039" y="16317"/>
                      <a:pt x="5383" y="15383"/>
                      <a:pt x="5617" y="14716"/>
                    </a:cubicBezTo>
                    <a:cubicBezTo>
                      <a:pt x="5840" y="14037"/>
                      <a:pt x="6062" y="13359"/>
                      <a:pt x="6251" y="12680"/>
                    </a:cubicBezTo>
                    <a:cubicBezTo>
                      <a:pt x="6440" y="11990"/>
                      <a:pt x="6629" y="11301"/>
                      <a:pt x="6774" y="10600"/>
                    </a:cubicBezTo>
                    <a:cubicBezTo>
                      <a:pt x="6930" y="9911"/>
                      <a:pt x="7041" y="9199"/>
                      <a:pt x="7130" y="8498"/>
                    </a:cubicBezTo>
                    <a:cubicBezTo>
                      <a:pt x="7175" y="8142"/>
                      <a:pt x="7219" y="7786"/>
                      <a:pt x="7241" y="7430"/>
                    </a:cubicBezTo>
                    <a:cubicBezTo>
                      <a:pt x="7286" y="7074"/>
                      <a:pt x="7296" y="6718"/>
                      <a:pt x="7319" y="6362"/>
                    </a:cubicBezTo>
                    <a:cubicBezTo>
                      <a:pt x="7341" y="5651"/>
                      <a:pt x="7352" y="4939"/>
                      <a:pt x="7308" y="4227"/>
                    </a:cubicBezTo>
                    <a:cubicBezTo>
                      <a:pt x="7274" y="3515"/>
                      <a:pt x="7219" y="2803"/>
                      <a:pt x="7118" y="2103"/>
                    </a:cubicBezTo>
                    <a:cubicBezTo>
                      <a:pt x="7029" y="1391"/>
                      <a:pt x="6908" y="702"/>
                      <a:pt x="674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74" name="Google Shape;3974;p8"/>
              <p:cNvSpPr/>
              <p:nvPr/>
            </p:nvSpPr>
            <p:spPr>
              <a:xfrm>
                <a:off x="1564241" y="1960034"/>
                <a:ext cx="188218" cy="170530"/>
              </a:xfrm>
              <a:custGeom>
                <a:avLst/>
                <a:gdLst/>
                <a:ahLst/>
                <a:cxnLst/>
                <a:rect l="l" t="t" r="r" b="b"/>
                <a:pathLst>
                  <a:path w="5395" h="4888" extrusionOk="0">
                    <a:moveTo>
                      <a:pt x="2140" y="0"/>
                    </a:moveTo>
                    <a:cubicBezTo>
                      <a:pt x="1975" y="0"/>
                      <a:pt x="2047" y="40"/>
                      <a:pt x="1835" y="214"/>
                    </a:cubicBezTo>
                    <a:cubicBezTo>
                      <a:pt x="1580" y="425"/>
                      <a:pt x="1468" y="814"/>
                      <a:pt x="1402" y="1070"/>
                    </a:cubicBezTo>
                    <a:cubicBezTo>
                      <a:pt x="1359" y="1211"/>
                      <a:pt x="1282" y="1240"/>
                      <a:pt x="1177" y="1240"/>
                    </a:cubicBezTo>
                    <a:cubicBezTo>
                      <a:pt x="1102" y="1240"/>
                      <a:pt x="1012" y="1225"/>
                      <a:pt x="909" y="1225"/>
                    </a:cubicBezTo>
                    <a:cubicBezTo>
                      <a:pt x="896" y="1225"/>
                      <a:pt x="882" y="1225"/>
                      <a:pt x="868" y="1226"/>
                    </a:cubicBezTo>
                    <a:cubicBezTo>
                      <a:pt x="843" y="1227"/>
                      <a:pt x="819" y="1228"/>
                      <a:pt x="795" y="1228"/>
                    </a:cubicBezTo>
                    <a:cubicBezTo>
                      <a:pt x="696" y="1228"/>
                      <a:pt x="605" y="1220"/>
                      <a:pt x="518" y="1220"/>
                    </a:cubicBezTo>
                    <a:cubicBezTo>
                      <a:pt x="411" y="1220"/>
                      <a:pt x="311" y="1231"/>
                      <a:pt x="211" y="1281"/>
                    </a:cubicBezTo>
                    <a:cubicBezTo>
                      <a:pt x="0" y="1370"/>
                      <a:pt x="45" y="1604"/>
                      <a:pt x="55" y="1827"/>
                    </a:cubicBezTo>
                    <a:cubicBezTo>
                      <a:pt x="78" y="2060"/>
                      <a:pt x="0" y="2160"/>
                      <a:pt x="23" y="2627"/>
                    </a:cubicBezTo>
                    <a:cubicBezTo>
                      <a:pt x="45" y="3095"/>
                      <a:pt x="245" y="3261"/>
                      <a:pt x="656" y="3728"/>
                    </a:cubicBezTo>
                    <a:cubicBezTo>
                      <a:pt x="1064" y="4179"/>
                      <a:pt x="2319" y="4888"/>
                      <a:pt x="3216" y="4888"/>
                    </a:cubicBezTo>
                    <a:cubicBezTo>
                      <a:pt x="3250" y="4888"/>
                      <a:pt x="3282" y="4887"/>
                      <a:pt x="3315" y="4885"/>
                    </a:cubicBezTo>
                    <a:cubicBezTo>
                      <a:pt x="4215" y="4830"/>
                      <a:pt x="5016" y="4395"/>
                      <a:pt x="5016" y="4395"/>
                    </a:cubicBezTo>
                    <a:lnTo>
                      <a:pt x="5394" y="3572"/>
                    </a:lnTo>
                    <a:cubicBezTo>
                      <a:pt x="5394" y="3572"/>
                      <a:pt x="5038" y="3372"/>
                      <a:pt x="4415" y="2494"/>
                    </a:cubicBezTo>
                    <a:cubicBezTo>
                      <a:pt x="3792" y="1615"/>
                      <a:pt x="3437" y="937"/>
                      <a:pt x="3325" y="525"/>
                    </a:cubicBezTo>
                    <a:cubicBezTo>
                      <a:pt x="3214" y="114"/>
                      <a:pt x="2925" y="236"/>
                      <a:pt x="2680" y="169"/>
                    </a:cubicBezTo>
                    <a:cubicBezTo>
                      <a:pt x="2425" y="114"/>
                      <a:pt x="2525" y="13"/>
                      <a:pt x="2235" y="3"/>
                    </a:cubicBezTo>
                    <a:cubicBezTo>
                      <a:pt x="2197" y="1"/>
                      <a:pt x="2166" y="0"/>
                      <a:pt x="2140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75" name="Google Shape;3975;p8"/>
              <p:cNvSpPr/>
              <p:nvPr/>
            </p:nvSpPr>
            <p:spPr>
              <a:xfrm>
                <a:off x="1646857" y="1967466"/>
                <a:ext cx="105604" cy="158354"/>
              </a:xfrm>
              <a:custGeom>
                <a:avLst/>
                <a:gdLst/>
                <a:ahLst/>
                <a:cxnLst/>
                <a:rect l="l" t="t" r="r" b="b"/>
                <a:pathLst>
                  <a:path w="3027" h="4539" extrusionOk="0">
                    <a:moveTo>
                      <a:pt x="668" y="1"/>
                    </a:moveTo>
                    <a:cubicBezTo>
                      <a:pt x="502" y="201"/>
                      <a:pt x="334" y="413"/>
                      <a:pt x="223" y="657"/>
                    </a:cubicBezTo>
                    <a:cubicBezTo>
                      <a:pt x="68" y="969"/>
                      <a:pt x="1" y="1325"/>
                      <a:pt x="124" y="1658"/>
                    </a:cubicBezTo>
                    <a:cubicBezTo>
                      <a:pt x="235" y="1992"/>
                      <a:pt x="535" y="2247"/>
                      <a:pt x="668" y="2570"/>
                    </a:cubicBezTo>
                    <a:cubicBezTo>
                      <a:pt x="779" y="2837"/>
                      <a:pt x="791" y="3126"/>
                      <a:pt x="846" y="3404"/>
                    </a:cubicBezTo>
                    <a:cubicBezTo>
                      <a:pt x="913" y="3682"/>
                      <a:pt x="1013" y="3960"/>
                      <a:pt x="1202" y="4182"/>
                    </a:cubicBezTo>
                    <a:cubicBezTo>
                      <a:pt x="1335" y="4338"/>
                      <a:pt x="1503" y="4472"/>
                      <a:pt x="1703" y="4538"/>
                    </a:cubicBezTo>
                    <a:cubicBezTo>
                      <a:pt x="2248" y="4394"/>
                      <a:pt x="2648" y="4182"/>
                      <a:pt x="2648" y="4182"/>
                    </a:cubicBezTo>
                    <a:lnTo>
                      <a:pt x="3026" y="3359"/>
                    </a:lnTo>
                    <a:cubicBezTo>
                      <a:pt x="3026" y="3359"/>
                      <a:pt x="2670" y="3159"/>
                      <a:pt x="2047" y="2281"/>
                    </a:cubicBezTo>
                    <a:cubicBezTo>
                      <a:pt x="1424" y="1402"/>
                      <a:pt x="1069" y="724"/>
                      <a:pt x="957" y="312"/>
                    </a:cubicBezTo>
                    <a:cubicBezTo>
                      <a:pt x="902" y="101"/>
                      <a:pt x="791" y="23"/>
                      <a:pt x="66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76" name="Google Shape;3976;p8"/>
              <p:cNvSpPr/>
              <p:nvPr/>
            </p:nvSpPr>
            <p:spPr>
              <a:xfrm>
                <a:off x="1623587" y="2083086"/>
                <a:ext cx="115652" cy="35376"/>
              </a:xfrm>
              <a:custGeom>
                <a:avLst/>
                <a:gdLst/>
                <a:ahLst/>
                <a:cxnLst/>
                <a:rect l="l" t="t" r="r" b="b"/>
                <a:pathLst>
                  <a:path w="3315" h="1014" extrusionOk="0">
                    <a:moveTo>
                      <a:pt x="12" y="1"/>
                    </a:moveTo>
                    <a:lnTo>
                      <a:pt x="1" y="13"/>
                    </a:lnTo>
                    <a:cubicBezTo>
                      <a:pt x="190" y="257"/>
                      <a:pt x="457" y="435"/>
                      <a:pt x="712" y="579"/>
                    </a:cubicBezTo>
                    <a:cubicBezTo>
                      <a:pt x="846" y="658"/>
                      <a:pt x="979" y="724"/>
                      <a:pt x="1124" y="780"/>
                    </a:cubicBezTo>
                    <a:cubicBezTo>
                      <a:pt x="1258" y="836"/>
                      <a:pt x="1402" y="902"/>
                      <a:pt x="1547" y="947"/>
                    </a:cubicBezTo>
                    <a:cubicBezTo>
                      <a:pt x="1703" y="991"/>
                      <a:pt x="1858" y="1014"/>
                      <a:pt x="2025" y="1014"/>
                    </a:cubicBezTo>
                    <a:cubicBezTo>
                      <a:pt x="2180" y="1002"/>
                      <a:pt x="2325" y="969"/>
                      <a:pt x="2481" y="935"/>
                    </a:cubicBezTo>
                    <a:cubicBezTo>
                      <a:pt x="2770" y="836"/>
                      <a:pt x="3048" y="724"/>
                      <a:pt x="3315" y="579"/>
                    </a:cubicBezTo>
                    <a:lnTo>
                      <a:pt x="3304" y="557"/>
                    </a:lnTo>
                    <a:cubicBezTo>
                      <a:pt x="3026" y="668"/>
                      <a:pt x="2737" y="769"/>
                      <a:pt x="2447" y="824"/>
                    </a:cubicBezTo>
                    <a:cubicBezTo>
                      <a:pt x="2329" y="852"/>
                      <a:pt x="2211" y="872"/>
                      <a:pt x="2093" y="872"/>
                    </a:cubicBezTo>
                    <a:cubicBezTo>
                      <a:pt x="2067" y="872"/>
                      <a:pt x="2040" y="871"/>
                      <a:pt x="2014" y="868"/>
                    </a:cubicBezTo>
                    <a:cubicBezTo>
                      <a:pt x="1881" y="868"/>
                      <a:pt x="1736" y="836"/>
                      <a:pt x="1602" y="780"/>
                    </a:cubicBezTo>
                    <a:cubicBezTo>
                      <a:pt x="1469" y="735"/>
                      <a:pt x="1347" y="658"/>
                      <a:pt x="1213" y="591"/>
                    </a:cubicBezTo>
                    <a:lnTo>
                      <a:pt x="813" y="391"/>
                    </a:lnTo>
                    <a:cubicBezTo>
                      <a:pt x="546" y="268"/>
                      <a:pt x="279" y="146"/>
                      <a:pt x="1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77" name="Google Shape;3977;p8"/>
              <p:cNvSpPr/>
              <p:nvPr/>
            </p:nvSpPr>
            <p:spPr>
              <a:xfrm>
                <a:off x="1631332" y="2058280"/>
                <a:ext cx="101348" cy="44307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1270" extrusionOk="0">
                    <a:moveTo>
                      <a:pt x="13" y="0"/>
                    </a:moveTo>
                    <a:lnTo>
                      <a:pt x="1" y="12"/>
                    </a:lnTo>
                    <a:cubicBezTo>
                      <a:pt x="168" y="234"/>
                      <a:pt x="346" y="434"/>
                      <a:pt x="557" y="623"/>
                    </a:cubicBezTo>
                    <a:cubicBezTo>
                      <a:pt x="769" y="812"/>
                      <a:pt x="1002" y="968"/>
                      <a:pt x="1258" y="1090"/>
                    </a:cubicBezTo>
                    <a:cubicBezTo>
                      <a:pt x="1494" y="1204"/>
                      <a:pt x="1760" y="1269"/>
                      <a:pt x="2019" y="1269"/>
                    </a:cubicBezTo>
                    <a:cubicBezTo>
                      <a:pt x="2040" y="1269"/>
                      <a:pt x="2060" y="1269"/>
                      <a:pt x="2081" y="1268"/>
                    </a:cubicBezTo>
                    <a:cubicBezTo>
                      <a:pt x="2359" y="1257"/>
                      <a:pt x="2626" y="1224"/>
                      <a:pt x="2904" y="1201"/>
                    </a:cubicBezTo>
                    <a:lnTo>
                      <a:pt x="2904" y="1179"/>
                    </a:lnTo>
                    <a:cubicBezTo>
                      <a:pt x="2680" y="1188"/>
                      <a:pt x="2457" y="1205"/>
                      <a:pt x="2240" y="1205"/>
                    </a:cubicBezTo>
                    <a:cubicBezTo>
                      <a:pt x="2187" y="1205"/>
                      <a:pt x="2134" y="1204"/>
                      <a:pt x="2081" y="1201"/>
                    </a:cubicBezTo>
                    <a:cubicBezTo>
                      <a:pt x="1803" y="1201"/>
                      <a:pt x="1547" y="1124"/>
                      <a:pt x="1303" y="1001"/>
                    </a:cubicBezTo>
                    <a:cubicBezTo>
                      <a:pt x="1069" y="868"/>
                      <a:pt x="858" y="701"/>
                      <a:pt x="646" y="534"/>
                    </a:cubicBezTo>
                    <a:cubicBezTo>
                      <a:pt x="424" y="356"/>
                      <a:pt x="223" y="167"/>
                      <a:pt x="1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78" name="Google Shape;3978;p8"/>
              <p:cNvSpPr/>
              <p:nvPr/>
            </p:nvSpPr>
            <p:spPr>
              <a:xfrm>
                <a:off x="1654254" y="2054791"/>
                <a:ext cx="76473" cy="39597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1135" extrusionOk="0">
                    <a:moveTo>
                      <a:pt x="11" y="0"/>
                    </a:moveTo>
                    <a:lnTo>
                      <a:pt x="1" y="11"/>
                    </a:lnTo>
                    <a:cubicBezTo>
                      <a:pt x="156" y="156"/>
                      <a:pt x="290" y="312"/>
                      <a:pt x="423" y="478"/>
                    </a:cubicBezTo>
                    <a:cubicBezTo>
                      <a:pt x="567" y="634"/>
                      <a:pt x="735" y="779"/>
                      <a:pt x="935" y="879"/>
                    </a:cubicBezTo>
                    <a:cubicBezTo>
                      <a:pt x="1035" y="935"/>
                      <a:pt x="1135" y="979"/>
                      <a:pt x="1246" y="1001"/>
                    </a:cubicBezTo>
                    <a:cubicBezTo>
                      <a:pt x="1358" y="1012"/>
                      <a:pt x="1457" y="1024"/>
                      <a:pt x="1568" y="1024"/>
                    </a:cubicBezTo>
                    <a:cubicBezTo>
                      <a:pt x="1780" y="1034"/>
                      <a:pt x="1991" y="1034"/>
                      <a:pt x="2181" y="1135"/>
                    </a:cubicBezTo>
                    <a:lnTo>
                      <a:pt x="2191" y="1123"/>
                    </a:lnTo>
                    <a:cubicBezTo>
                      <a:pt x="2003" y="1001"/>
                      <a:pt x="1780" y="979"/>
                      <a:pt x="1568" y="957"/>
                    </a:cubicBezTo>
                    <a:cubicBezTo>
                      <a:pt x="1368" y="935"/>
                      <a:pt x="1157" y="890"/>
                      <a:pt x="990" y="779"/>
                    </a:cubicBezTo>
                    <a:cubicBezTo>
                      <a:pt x="824" y="668"/>
                      <a:pt x="690" y="512"/>
                      <a:pt x="534" y="367"/>
                    </a:cubicBezTo>
                    <a:cubicBezTo>
                      <a:pt x="379" y="223"/>
                      <a:pt x="211" y="78"/>
                      <a:pt x="1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79" name="Google Shape;3979;p8"/>
              <p:cNvSpPr/>
              <p:nvPr/>
            </p:nvSpPr>
            <p:spPr>
              <a:xfrm>
                <a:off x="1678327" y="2057896"/>
                <a:ext cx="50482" cy="30282"/>
              </a:xfrm>
              <a:custGeom>
                <a:avLst/>
                <a:gdLst/>
                <a:ahLst/>
                <a:cxnLst/>
                <a:rect l="l" t="t" r="r" b="b"/>
                <a:pathLst>
                  <a:path w="1447" h="868" extrusionOk="0">
                    <a:moveTo>
                      <a:pt x="11" y="0"/>
                    </a:moveTo>
                    <a:lnTo>
                      <a:pt x="0" y="11"/>
                    </a:lnTo>
                    <a:cubicBezTo>
                      <a:pt x="78" y="134"/>
                      <a:pt x="189" y="234"/>
                      <a:pt x="300" y="323"/>
                    </a:cubicBezTo>
                    <a:cubicBezTo>
                      <a:pt x="411" y="412"/>
                      <a:pt x="534" y="478"/>
                      <a:pt x="656" y="545"/>
                    </a:cubicBezTo>
                    <a:cubicBezTo>
                      <a:pt x="912" y="678"/>
                      <a:pt x="1179" y="790"/>
                      <a:pt x="1446" y="868"/>
                    </a:cubicBezTo>
                    <a:lnTo>
                      <a:pt x="1446" y="856"/>
                    </a:lnTo>
                    <a:cubicBezTo>
                      <a:pt x="1190" y="745"/>
                      <a:pt x="945" y="612"/>
                      <a:pt x="712" y="456"/>
                    </a:cubicBezTo>
                    <a:cubicBezTo>
                      <a:pt x="601" y="379"/>
                      <a:pt x="490" y="290"/>
                      <a:pt x="367" y="211"/>
                    </a:cubicBezTo>
                    <a:cubicBezTo>
                      <a:pt x="256" y="145"/>
                      <a:pt x="134" y="67"/>
                      <a:pt x="1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80" name="Google Shape;3980;p8"/>
              <p:cNvSpPr/>
              <p:nvPr/>
            </p:nvSpPr>
            <p:spPr>
              <a:xfrm>
                <a:off x="1747371" y="1946149"/>
                <a:ext cx="172693" cy="160099"/>
              </a:xfrm>
              <a:custGeom>
                <a:avLst/>
                <a:gdLst/>
                <a:ahLst/>
                <a:cxnLst/>
                <a:rect l="l" t="t" r="r" b="b"/>
                <a:pathLst>
                  <a:path w="4950" h="4589" extrusionOk="0">
                    <a:moveTo>
                      <a:pt x="2925" y="0"/>
                    </a:moveTo>
                    <a:cubicBezTo>
                      <a:pt x="2878" y="0"/>
                      <a:pt x="2823" y="4"/>
                      <a:pt x="2759" y="11"/>
                    </a:cubicBezTo>
                    <a:cubicBezTo>
                      <a:pt x="2347" y="55"/>
                      <a:pt x="2092" y="289"/>
                      <a:pt x="1669" y="312"/>
                    </a:cubicBezTo>
                    <a:cubicBezTo>
                      <a:pt x="1247" y="334"/>
                      <a:pt x="1091" y="300"/>
                      <a:pt x="802" y="745"/>
                    </a:cubicBezTo>
                    <a:cubicBezTo>
                      <a:pt x="513" y="1201"/>
                      <a:pt x="134" y="1424"/>
                      <a:pt x="167" y="2146"/>
                    </a:cubicBezTo>
                    <a:cubicBezTo>
                      <a:pt x="190" y="2858"/>
                      <a:pt x="446" y="3292"/>
                      <a:pt x="290" y="3637"/>
                    </a:cubicBezTo>
                    <a:cubicBezTo>
                      <a:pt x="145" y="3970"/>
                      <a:pt x="1" y="3982"/>
                      <a:pt x="1" y="3982"/>
                    </a:cubicBezTo>
                    <a:lnTo>
                      <a:pt x="301" y="4382"/>
                    </a:lnTo>
                    <a:cubicBezTo>
                      <a:pt x="301" y="4382"/>
                      <a:pt x="855" y="4589"/>
                      <a:pt x="1264" y="4589"/>
                    </a:cubicBezTo>
                    <a:cubicBezTo>
                      <a:pt x="1330" y="4589"/>
                      <a:pt x="1391" y="4583"/>
                      <a:pt x="1447" y="4571"/>
                    </a:cubicBezTo>
                    <a:cubicBezTo>
                      <a:pt x="1836" y="4471"/>
                      <a:pt x="2181" y="4193"/>
                      <a:pt x="2414" y="3826"/>
                    </a:cubicBezTo>
                    <a:cubicBezTo>
                      <a:pt x="2636" y="3470"/>
                      <a:pt x="2659" y="3370"/>
                      <a:pt x="3015" y="3370"/>
                    </a:cubicBezTo>
                    <a:cubicBezTo>
                      <a:pt x="3022" y="3370"/>
                      <a:pt x="3030" y="3369"/>
                      <a:pt x="3038" y="3369"/>
                    </a:cubicBezTo>
                    <a:cubicBezTo>
                      <a:pt x="3191" y="3369"/>
                      <a:pt x="3369" y="3410"/>
                      <a:pt x="3551" y="3410"/>
                    </a:cubicBezTo>
                    <a:cubicBezTo>
                      <a:pt x="3792" y="3410"/>
                      <a:pt x="4039" y="3338"/>
                      <a:pt x="4238" y="3003"/>
                    </a:cubicBezTo>
                    <a:cubicBezTo>
                      <a:pt x="4583" y="2413"/>
                      <a:pt x="4594" y="1758"/>
                      <a:pt x="4772" y="1402"/>
                    </a:cubicBezTo>
                    <a:cubicBezTo>
                      <a:pt x="4950" y="1046"/>
                      <a:pt x="4638" y="445"/>
                      <a:pt x="4450" y="312"/>
                    </a:cubicBezTo>
                    <a:cubicBezTo>
                      <a:pt x="4398" y="277"/>
                      <a:pt x="4343" y="267"/>
                      <a:pt x="4283" y="267"/>
                    </a:cubicBezTo>
                    <a:cubicBezTo>
                      <a:pt x="4179" y="267"/>
                      <a:pt x="4059" y="299"/>
                      <a:pt x="3915" y="299"/>
                    </a:cubicBezTo>
                    <a:cubicBezTo>
                      <a:pt x="3816" y="299"/>
                      <a:pt x="3706" y="284"/>
                      <a:pt x="3582" y="233"/>
                    </a:cubicBezTo>
                    <a:cubicBezTo>
                      <a:pt x="3236" y="94"/>
                      <a:pt x="3173" y="0"/>
                      <a:pt x="2925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81" name="Google Shape;3981;p8"/>
              <p:cNvSpPr/>
              <p:nvPr/>
            </p:nvSpPr>
            <p:spPr>
              <a:xfrm>
                <a:off x="1747371" y="1951556"/>
                <a:ext cx="102848" cy="154691"/>
              </a:xfrm>
              <a:custGeom>
                <a:avLst/>
                <a:gdLst/>
                <a:ahLst/>
                <a:cxnLst/>
                <a:rect l="l" t="t" r="r" b="b"/>
                <a:pathLst>
                  <a:path w="2948" h="4434" extrusionOk="0">
                    <a:moveTo>
                      <a:pt x="2248" y="1"/>
                    </a:moveTo>
                    <a:cubicBezTo>
                      <a:pt x="2070" y="78"/>
                      <a:pt x="1892" y="145"/>
                      <a:pt x="1669" y="157"/>
                    </a:cubicBezTo>
                    <a:cubicBezTo>
                      <a:pt x="1247" y="179"/>
                      <a:pt x="1091" y="145"/>
                      <a:pt x="802" y="590"/>
                    </a:cubicBezTo>
                    <a:cubicBezTo>
                      <a:pt x="513" y="1046"/>
                      <a:pt x="134" y="1269"/>
                      <a:pt x="167" y="1991"/>
                    </a:cubicBezTo>
                    <a:cubicBezTo>
                      <a:pt x="190" y="2703"/>
                      <a:pt x="446" y="3137"/>
                      <a:pt x="290" y="3482"/>
                    </a:cubicBezTo>
                    <a:cubicBezTo>
                      <a:pt x="145" y="3815"/>
                      <a:pt x="1" y="3827"/>
                      <a:pt x="1" y="3827"/>
                    </a:cubicBezTo>
                    <a:lnTo>
                      <a:pt x="301" y="4227"/>
                    </a:lnTo>
                    <a:cubicBezTo>
                      <a:pt x="301" y="4227"/>
                      <a:pt x="855" y="4434"/>
                      <a:pt x="1264" y="4434"/>
                    </a:cubicBezTo>
                    <a:cubicBezTo>
                      <a:pt x="1330" y="4434"/>
                      <a:pt x="1391" y="4428"/>
                      <a:pt x="1447" y="4416"/>
                    </a:cubicBezTo>
                    <a:cubicBezTo>
                      <a:pt x="1791" y="4327"/>
                      <a:pt x="2092" y="4105"/>
                      <a:pt x="2314" y="3815"/>
                    </a:cubicBezTo>
                    <a:cubicBezTo>
                      <a:pt x="2347" y="3694"/>
                      <a:pt x="2359" y="3582"/>
                      <a:pt x="2369" y="3460"/>
                    </a:cubicBezTo>
                    <a:cubicBezTo>
                      <a:pt x="2392" y="3004"/>
                      <a:pt x="2258" y="2503"/>
                      <a:pt x="2481" y="2092"/>
                    </a:cubicBezTo>
                    <a:cubicBezTo>
                      <a:pt x="2581" y="1914"/>
                      <a:pt x="2748" y="1769"/>
                      <a:pt x="2814" y="1580"/>
                    </a:cubicBezTo>
                    <a:cubicBezTo>
                      <a:pt x="2948" y="1235"/>
                      <a:pt x="2770" y="857"/>
                      <a:pt x="2570" y="546"/>
                    </a:cubicBezTo>
                    <a:cubicBezTo>
                      <a:pt x="2448" y="368"/>
                      <a:pt x="2337" y="190"/>
                      <a:pt x="224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82" name="Google Shape;3982;p8"/>
              <p:cNvSpPr/>
              <p:nvPr/>
            </p:nvSpPr>
            <p:spPr>
              <a:xfrm>
                <a:off x="1770258" y="1982607"/>
                <a:ext cx="68345" cy="97057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2782" extrusionOk="0">
                    <a:moveTo>
                      <a:pt x="1948" y="1"/>
                    </a:moveTo>
                    <a:cubicBezTo>
                      <a:pt x="1836" y="112"/>
                      <a:pt x="1758" y="245"/>
                      <a:pt x="1703" y="379"/>
                    </a:cubicBezTo>
                    <a:cubicBezTo>
                      <a:pt x="1647" y="523"/>
                      <a:pt x="1614" y="668"/>
                      <a:pt x="1569" y="812"/>
                    </a:cubicBezTo>
                    <a:cubicBezTo>
                      <a:pt x="1536" y="957"/>
                      <a:pt x="1503" y="1091"/>
                      <a:pt x="1458" y="1224"/>
                    </a:cubicBezTo>
                    <a:cubicBezTo>
                      <a:pt x="1402" y="1358"/>
                      <a:pt x="1347" y="1480"/>
                      <a:pt x="1269" y="1602"/>
                    </a:cubicBezTo>
                    <a:cubicBezTo>
                      <a:pt x="1102" y="1847"/>
                      <a:pt x="902" y="2058"/>
                      <a:pt x="702" y="2270"/>
                    </a:cubicBezTo>
                    <a:cubicBezTo>
                      <a:pt x="490" y="2470"/>
                      <a:pt x="279" y="2681"/>
                      <a:pt x="1" y="2770"/>
                    </a:cubicBezTo>
                    <a:lnTo>
                      <a:pt x="1" y="2781"/>
                    </a:lnTo>
                    <a:cubicBezTo>
                      <a:pt x="290" y="2715"/>
                      <a:pt x="524" y="2514"/>
                      <a:pt x="746" y="2314"/>
                    </a:cubicBezTo>
                    <a:cubicBezTo>
                      <a:pt x="969" y="2125"/>
                      <a:pt x="1180" y="1914"/>
                      <a:pt x="1358" y="1669"/>
                    </a:cubicBezTo>
                    <a:cubicBezTo>
                      <a:pt x="1458" y="1546"/>
                      <a:pt x="1525" y="1424"/>
                      <a:pt x="1592" y="1279"/>
                    </a:cubicBezTo>
                    <a:cubicBezTo>
                      <a:pt x="1647" y="1135"/>
                      <a:pt x="1691" y="990"/>
                      <a:pt x="1713" y="846"/>
                    </a:cubicBezTo>
                    <a:cubicBezTo>
                      <a:pt x="1780" y="557"/>
                      <a:pt x="1814" y="268"/>
                      <a:pt x="1958" y="11"/>
                    </a:cubicBezTo>
                    <a:lnTo>
                      <a:pt x="1948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83" name="Google Shape;3983;p8"/>
              <p:cNvSpPr/>
              <p:nvPr/>
            </p:nvSpPr>
            <p:spPr>
              <a:xfrm>
                <a:off x="1771025" y="1989969"/>
                <a:ext cx="93952" cy="100197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2872" extrusionOk="0">
                    <a:moveTo>
                      <a:pt x="2692" y="1"/>
                    </a:moveTo>
                    <a:cubicBezTo>
                      <a:pt x="2381" y="156"/>
                      <a:pt x="2159" y="435"/>
                      <a:pt x="1970" y="724"/>
                    </a:cubicBezTo>
                    <a:cubicBezTo>
                      <a:pt x="1792" y="1002"/>
                      <a:pt x="1659" y="1313"/>
                      <a:pt x="1458" y="1580"/>
                    </a:cubicBezTo>
                    <a:cubicBezTo>
                      <a:pt x="1269" y="1858"/>
                      <a:pt x="1046" y="2103"/>
                      <a:pt x="813" y="2336"/>
                    </a:cubicBezTo>
                    <a:cubicBezTo>
                      <a:pt x="690" y="2459"/>
                      <a:pt x="569" y="2570"/>
                      <a:pt x="446" y="2682"/>
                    </a:cubicBezTo>
                    <a:cubicBezTo>
                      <a:pt x="379" y="2737"/>
                      <a:pt x="312" y="2793"/>
                      <a:pt x="235" y="2815"/>
                    </a:cubicBezTo>
                    <a:cubicBezTo>
                      <a:pt x="187" y="2839"/>
                      <a:pt x="127" y="2857"/>
                      <a:pt x="68" y="2857"/>
                    </a:cubicBezTo>
                    <a:cubicBezTo>
                      <a:pt x="46" y="2857"/>
                      <a:pt x="23" y="2854"/>
                      <a:pt x="1" y="2848"/>
                    </a:cubicBezTo>
                    <a:lnTo>
                      <a:pt x="1" y="2859"/>
                    </a:lnTo>
                    <a:cubicBezTo>
                      <a:pt x="31" y="2868"/>
                      <a:pt x="62" y="2871"/>
                      <a:pt x="93" y="2871"/>
                    </a:cubicBezTo>
                    <a:cubicBezTo>
                      <a:pt x="145" y="2871"/>
                      <a:pt x="197" y="2862"/>
                      <a:pt x="246" y="2848"/>
                    </a:cubicBezTo>
                    <a:cubicBezTo>
                      <a:pt x="335" y="2815"/>
                      <a:pt x="401" y="2759"/>
                      <a:pt x="468" y="2714"/>
                    </a:cubicBezTo>
                    <a:cubicBezTo>
                      <a:pt x="602" y="2603"/>
                      <a:pt x="724" y="2504"/>
                      <a:pt x="858" y="2392"/>
                    </a:cubicBezTo>
                    <a:cubicBezTo>
                      <a:pt x="1102" y="2158"/>
                      <a:pt x="1347" y="1914"/>
                      <a:pt x="1547" y="1647"/>
                    </a:cubicBezTo>
                    <a:cubicBezTo>
                      <a:pt x="1758" y="1369"/>
                      <a:pt x="1914" y="1080"/>
                      <a:pt x="2081" y="791"/>
                    </a:cubicBezTo>
                    <a:cubicBezTo>
                      <a:pt x="2248" y="502"/>
                      <a:pt x="2437" y="223"/>
                      <a:pt x="2692" y="12"/>
                    </a:cubicBezTo>
                    <a:lnTo>
                      <a:pt x="2692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84" name="Google Shape;3984;p8"/>
              <p:cNvSpPr/>
              <p:nvPr/>
            </p:nvSpPr>
            <p:spPr>
              <a:xfrm>
                <a:off x="1763699" y="2021403"/>
                <a:ext cx="109826" cy="76439"/>
              </a:xfrm>
              <a:custGeom>
                <a:avLst/>
                <a:gdLst/>
                <a:ahLst/>
                <a:cxnLst/>
                <a:rect l="l" t="t" r="r" b="b"/>
                <a:pathLst>
                  <a:path w="3148" h="2191" extrusionOk="0">
                    <a:moveTo>
                      <a:pt x="3147" y="1"/>
                    </a:moveTo>
                    <a:cubicBezTo>
                      <a:pt x="3058" y="12"/>
                      <a:pt x="2981" y="34"/>
                      <a:pt x="2902" y="68"/>
                    </a:cubicBezTo>
                    <a:cubicBezTo>
                      <a:pt x="2814" y="101"/>
                      <a:pt x="2747" y="134"/>
                      <a:pt x="2669" y="179"/>
                    </a:cubicBezTo>
                    <a:cubicBezTo>
                      <a:pt x="2524" y="268"/>
                      <a:pt x="2402" y="390"/>
                      <a:pt x="2280" y="513"/>
                    </a:cubicBezTo>
                    <a:cubicBezTo>
                      <a:pt x="2047" y="757"/>
                      <a:pt x="1879" y="1057"/>
                      <a:pt x="1679" y="1324"/>
                    </a:cubicBezTo>
                    <a:cubicBezTo>
                      <a:pt x="1490" y="1580"/>
                      <a:pt x="1256" y="1825"/>
                      <a:pt x="957" y="1969"/>
                    </a:cubicBezTo>
                    <a:cubicBezTo>
                      <a:pt x="716" y="2099"/>
                      <a:pt x="444" y="2167"/>
                      <a:pt x="167" y="2167"/>
                    </a:cubicBezTo>
                    <a:cubicBezTo>
                      <a:pt x="111" y="2167"/>
                      <a:pt x="56" y="2164"/>
                      <a:pt x="0" y="2159"/>
                    </a:cubicBezTo>
                    <a:lnTo>
                      <a:pt x="0" y="2169"/>
                    </a:lnTo>
                    <a:cubicBezTo>
                      <a:pt x="86" y="2184"/>
                      <a:pt x="172" y="2191"/>
                      <a:pt x="259" y="2191"/>
                    </a:cubicBezTo>
                    <a:cubicBezTo>
                      <a:pt x="509" y="2191"/>
                      <a:pt x="758" y="2132"/>
                      <a:pt x="989" y="2025"/>
                    </a:cubicBezTo>
                    <a:cubicBezTo>
                      <a:pt x="1301" y="1892"/>
                      <a:pt x="1557" y="1647"/>
                      <a:pt x="1768" y="1380"/>
                    </a:cubicBezTo>
                    <a:cubicBezTo>
                      <a:pt x="1980" y="1124"/>
                      <a:pt x="2168" y="846"/>
                      <a:pt x="2380" y="602"/>
                    </a:cubicBezTo>
                    <a:cubicBezTo>
                      <a:pt x="2580" y="345"/>
                      <a:pt x="2836" y="123"/>
                      <a:pt x="3147" y="12"/>
                    </a:cubicBezTo>
                    <a:lnTo>
                      <a:pt x="3147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85" name="Google Shape;3985;p8"/>
              <p:cNvSpPr/>
              <p:nvPr/>
            </p:nvSpPr>
            <p:spPr>
              <a:xfrm>
                <a:off x="1654254" y="1906725"/>
                <a:ext cx="175414" cy="184939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301" extrusionOk="0">
                    <a:moveTo>
                      <a:pt x="2375" y="1"/>
                    </a:moveTo>
                    <a:cubicBezTo>
                      <a:pt x="2260" y="1"/>
                      <a:pt x="2214" y="109"/>
                      <a:pt x="2047" y="296"/>
                    </a:cubicBezTo>
                    <a:cubicBezTo>
                      <a:pt x="1858" y="496"/>
                      <a:pt x="1858" y="418"/>
                      <a:pt x="1657" y="474"/>
                    </a:cubicBezTo>
                    <a:cubicBezTo>
                      <a:pt x="1469" y="530"/>
                      <a:pt x="1291" y="708"/>
                      <a:pt x="712" y="1653"/>
                    </a:cubicBezTo>
                    <a:cubicBezTo>
                      <a:pt x="122" y="2598"/>
                      <a:pt x="1" y="3276"/>
                      <a:pt x="812" y="4277"/>
                    </a:cubicBezTo>
                    <a:cubicBezTo>
                      <a:pt x="1635" y="5268"/>
                      <a:pt x="2569" y="5301"/>
                      <a:pt x="2569" y="5301"/>
                    </a:cubicBezTo>
                    <a:lnTo>
                      <a:pt x="3026" y="5189"/>
                    </a:lnTo>
                    <a:cubicBezTo>
                      <a:pt x="3026" y="5189"/>
                      <a:pt x="3303" y="5023"/>
                      <a:pt x="3504" y="4823"/>
                    </a:cubicBezTo>
                    <a:cubicBezTo>
                      <a:pt x="3693" y="4633"/>
                      <a:pt x="4149" y="4211"/>
                      <a:pt x="4594" y="3243"/>
                    </a:cubicBezTo>
                    <a:cubicBezTo>
                      <a:pt x="5028" y="2275"/>
                      <a:pt x="4716" y="1931"/>
                      <a:pt x="4638" y="1664"/>
                    </a:cubicBezTo>
                    <a:cubicBezTo>
                      <a:pt x="4562" y="1400"/>
                      <a:pt x="4018" y="963"/>
                      <a:pt x="3855" y="963"/>
                    </a:cubicBezTo>
                    <a:cubicBezTo>
                      <a:pt x="3853" y="963"/>
                      <a:pt x="3851" y="963"/>
                      <a:pt x="3849" y="963"/>
                    </a:cubicBezTo>
                    <a:cubicBezTo>
                      <a:pt x="3815" y="963"/>
                      <a:pt x="3781" y="964"/>
                      <a:pt x="3745" y="964"/>
                    </a:cubicBezTo>
                    <a:cubicBezTo>
                      <a:pt x="3631" y="964"/>
                      <a:pt x="3505" y="951"/>
                      <a:pt x="3326" y="841"/>
                    </a:cubicBezTo>
                    <a:cubicBezTo>
                      <a:pt x="3093" y="708"/>
                      <a:pt x="2569" y="29"/>
                      <a:pt x="2425" y="6"/>
                    </a:cubicBezTo>
                    <a:cubicBezTo>
                      <a:pt x="2407" y="3"/>
                      <a:pt x="2391" y="1"/>
                      <a:pt x="2375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86" name="Google Shape;3986;p8"/>
              <p:cNvSpPr/>
              <p:nvPr/>
            </p:nvSpPr>
            <p:spPr>
              <a:xfrm>
                <a:off x="1698492" y="1965547"/>
                <a:ext cx="50064" cy="124583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3571" extrusionOk="0">
                    <a:moveTo>
                      <a:pt x="367" y="0"/>
                    </a:moveTo>
                    <a:cubicBezTo>
                      <a:pt x="178" y="290"/>
                      <a:pt x="78" y="623"/>
                      <a:pt x="45" y="968"/>
                    </a:cubicBezTo>
                    <a:cubicBezTo>
                      <a:pt x="1" y="1313"/>
                      <a:pt x="67" y="1657"/>
                      <a:pt x="178" y="1980"/>
                    </a:cubicBezTo>
                    <a:cubicBezTo>
                      <a:pt x="300" y="2314"/>
                      <a:pt x="490" y="2603"/>
                      <a:pt x="701" y="2858"/>
                    </a:cubicBezTo>
                    <a:cubicBezTo>
                      <a:pt x="923" y="3115"/>
                      <a:pt x="1168" y="3348"/>
                      <a:pt x="1413" y="3570"/>
                    </a:cubicBezTo>
                    <a:lnTo>
                      <a:pt x="1435" y="3559"/>
                    </a:lnTo>
                    <a:cubicBezTo>
                      <a:pt x="1202" y="3315"/>
                      <a:pt x="979" y="3059"/>
                      <a:pt x="790" y="2792"/>
                    </a:cubicBezTo>
                    <a:cubicBezTo>
                      <a:pt x="590" y="2525"/>
                      <a:pt x="434" y="2247"/>
                      <a:pt x="345" y="1936"/>
                    </a:cubicBezTo>
                    <a:cubicBezTo>
                      <a:pt x="256" y="1624"/>
                      <a:pt x="245" y="1301"/>
                      <a:pt x="256" y="979"/>
                    </a:cubicBezTo>
                    <a:cubicBezTo>
                      <a:pt x="267" y="656"/>
                      <a:pt x="312" y="334"/>
                      <a:pt x="389" y="11"/>
                    </a:cubicBezTo>
                    <a:lnTo>
                      <a:pt x="367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87" name="Google Shape;3987;p8"/>
              <p:cNvSpPr/>
              <p:nvPr/>
            </p:nvSpPr>
            <p:spPr>
              <a:xfrm>
                <a:off x="1747755" y="1985328"/>
                <a:ext cx="17897" cy="9779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2803" extrusionOk="0">
                    <a:moveTo>
                      <a:pt x="12" y="0"/>
                    </a:moveTo>
                    <a:lnTo>
                      <a:pt x="1" y="22"/>
                    </a:lnTo>
                    <a:cubicBezTo>
                      <a:pt x="156" y="212"/>
                      <a:pt x="212" y="434"/>
                      <a:pt x="245" y="657"/>
                    </a:cubicBezTo>
                    <a:cubicBezTo>
                      <a:pt x="268" y="890"/>
                      <a:pt x="301" y="1124"/>
                      <a:pt x="290" y="1357"/>
                    </a:cubicBezTo>
                    <a:cubicBezTo>
                      <a:pt x="268" y="1602"/>
                      <a:pt x="223" y="1836"/>
                      <a:pt x="146" y="2058"/>
                    </a:cubicBezTo>
                    <a:cubicBezTo>
                      <a:pt x="112" y="2180"/>
                      <a:pt x="79" y="2303"/>
                      <a:pt x="57" y="2425"/>
                    </a:cubicBezTo>
                    <a:cubicBezTo>
                      <a:pt x="45" y="2548"/>
                      <a:pt x="57" y="2681"/>
                      <a:pt x="112" y="2803"/>
                    </a:cubicBezTo>
                    <a:lnTo>
                      <a:pt x="123" y="2792"/>
                    </a:lnTo>
                    <a:cubicBezTo>
                      <a:pt x="90" y="2681"/>
                      <a:pt x="101" y="2558"/>
                      <a:pt x="123" y="2436"/>
                    </a:cubicBezTo>
                    <a:cubicBezTo>
                      <a:pt x="156" y="2325"/>
                      <a:pt x="201" y="2214"/>
                      <a:pt x="245" y="2103"/>
                    </a:cubicBezTo>
                    <a:cubicBezTo>
                      <a:pt x="346" y="1869"/>
                      <a:pt x="423" y="1624"/>
                      <a:pt x="457" y="1379"/>
                    </a:cubicBezTo>
                    <a:cubicBezTo>
                      <a:pt x="490" y="1135"/>
                      <a:pt x="512" y="868"/>
                      <a:pt x="457" y="623"/>
                    </a:cubicBezTo>
                    <a:cubicBezTo>
                      <a:pt x="423" y="490"/>
                      <a:pt x="379" y="368"/>
                      <a:pt x="301" y="256"/>
                    </a:cubicBezTo>
                    <a:cubicBezTo>
                      <a:pt x="235" y="145"/>
                      <a:pt x="134" y="45"/>
                      <a:pt x="1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88" name="Google Shape;3988;p8"/>
              <p:cNvSpPr/>
              <p:nvPr/>
            </p:nvSpPr>
            <p:spPr>
              <a:xfrm>
                <a:off x="1758256" y="1985712"/>
                <a:ext cx="35341" cy="92382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2648" extrusionOk="0">
                    <a:moveTo>
                      <a:pt x="879" y="1"/>
                    </a:moveTo>
                    <a:cubicBezTo>
                      <a:pt x="879" y="245"/>
                      <a:pt x="879" y="479"/>
                      <a:pt x="856" y="713"/>
                    </a:cubicBezTo>
                    <a:cubicBezTo>
                      <a:pt x="834" y="957"/>
                      <a:pt x="801" y="1190"/>
                      <a:pt x="734" y="1413"/>
                    </a:cubicBezTo>
                    <a:cubicBezTo>
                      <a:pt x="668" y="1647"/>
                      <a:pt x="567" y="1869"/>
                      <a:pt x="445" y="2069"/>
                    </a:cubicBezTo>
                    <a:cubicBezTo>
                      <a:pt x="322" y="2270"/>
                      <a:pt x="167" y="2470"/>
                      <a:pt x="0" y="2636"/>
                    </a:cubicBezTo>
                    <a:lnTo>
                      <a:pt x="11" y="2648"/>
                    </a:lnTo>
                    <a:cubicBezTo>
                      <a:pt x="201" y="2492"/>
                      <a:pt x="367" y="2314"/>
                      <a:pt x="512" y="2114"/>
                    </a:cubicBezTo>
                    <a:cubicBezTo>
                      <a:pt x="645" y="1902"/>
                      <a:pt x="767" y="1691"/>
                      <a:pt x="846" y="1457"/>
                    </a:cubicBezTo>
                    <a:cubicBezTo>
                      <a:pt x="935" y="1224"/>
                      <a:pt x="1001" y="979"/>
                      <a:pt x="1001" y="723"/>
                    </a:cubicBezTo>
                    <a:cubicBezTo>
                      <a:pt x="1012" y="479"/>
                      <a:pt x="979" y="223"/>
                      <a:pt x="89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89" name="Google Shape;3989;p8"/>
              <p:cNvSpPr/>
              <p:nvPr/>
            </p:nvSpPr>
            <p:spPr>
              <a:xfrm>
                <a:off x="1683734" y="2017530"/>
                <a:ext cx="53203" cy="67542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936" extrusionOk="0">
                    <a:moveTo>
                      <a:pt x="1" y="1"/>
                    </a:moveTo>
                    <a:cubicBezTo>
                      <a:pt x="1" y="223"/>
                      <a:pt x="45" y="434"/>
                      <a:pt x="123" y="646"/>
                    </a:cubicBezTo>
                    <a:cubicBezTo>
                      <a:pt x="201" y="846"/>
                      <a:pt x="335" y="1024"/>
                      <a:pt x="468" y="1190"/>
                    </a:cubicBezTo>
                    <a:cubicBezTo>
                      <a:pt x="746" y="1536"/>
                      <a:pt x="1113" y="1791"/>
                      <a:pt x="1524" y="1936"/>
                    </a:cubicBezTo>
                    <a:lnTo>
                      <a:pt x="1524" y="1914"/>
                    </a:lnTo>
                    <a:cubicBezTo>
                      <a:pt x="1135" y="1746"/>
                      <a:pt x="802" y="1469"/>
                      <a:pt x="545" y="1135"/>
                    </a:cubicBezTo>
                    <a:cubicBezTo>
                      <a:pt x="424" y="968"/>
                      <a:pt x="335" y="779"/>
                      <a:pt x="246" y="590"/>
                    </a:cubicBezTo>
                    <a:cubicBezTo>
                      <a:pt x="157" y="401"/>
                      <a:pt x="78" y="201"/>
                      <a:pt x="1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90" name="Google Shape;3990;p8"/>
              <p:cNvSpPr/>
              <p:nvPr/>
            </p:nvSpPr>
            <p:spPr>
              <a:xfrm>
                <a:off x="1726438" y="2013239"/>
                <a:ext cx="19014" cy="68345"/>
              </a:xfrm>
              <a:custGeom>
                <a:avLst/>
                <a:gdLst/>
                <a:ahLst/>
                <a:cxnLst/>
                <a:rect l="l" t="t" r="r" b="b"/>
                <a:pathLst>
                  <a:path w="545" h="1959" extrusionOk="0">
                    <a:moveTo>
                      <a:pt x="144" y="1"/>
                    </a:moveTo>
                    <a:cubicBezTo>
                      <a:pt x="67" y="168"/>
                      <a:pt x="33" y="335"/>
                      <a:pt x="11" y="513"/>
                    </a:cubicBezTo>
                    <a:cubicBezTo>
                      <a:pt x="0" y="691"/>
                      <a:pt x="33" y="868"/>
                      <a:pt x="78" y="1036"/>
                    </a:cubicBezTo>
                    <a:cubicBezTo>
                      <a:pt x="112" y="1202"/>
                      <a:pt x="178" y="1369"/>
                      <a:pt x="256" y="1525"/>
                    </a:cubicBezTo>
                    <a:cubicBezTo>
                      <a:pt x="334" y="1681"/>
                      <a:pt x="423" y="1825"/>
                      <a:pt x="534" y="1958"/>
                    </a:cubicBezTo>
                    <a:lnTo>
                      <a:pt x="545" y="1948"/>
                    </a:lnTo>
                    <a:cubicBezTo>
                      <a:pt x="356" y="1669"/>
                      <a:pt x="233" y="1347"/>
                      <a:pt x="178" y="1014"/>
                    </a:cubicBezTo>
                    <a:cubicBezTo>
                      <a:pt x="144" y="846"/>
                      <a:pt x="144" y="680"/>
                      <a:pt x="144" y="513"/>
                    </a:cubicBezTo>
                    <a:cubicBezTo>
                      <a:pt x="144" y="346"/>
                      <a:pt x="144" y="179"/>
                      <a:pt x="156" y="13"/>
                    </a:cubicBezTo>
                    <a:lnTo>
                      <a:pt x="144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91" name="Google Shape;3991;p8"/>
              <p:cNvSpPr/>
              <p:nvPr/>
            </p:nvSpPr>
            <p:spPr>
              <a:xfrm>
                <a:off x="1719041" y="2090866"/>
                <a:ext cx="175414" cy="12856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3685" extrusionOk="0">
                    <a:moveTo>
                      <a:pt x="1614" y="0"/>
                    </a:moveTo>
                    <a:lnTo>
                      <a:pt x="668" y="445"/>
                    </a:lnTo>
                    <a:cubicBezTo>
                      <a:pt x="668" y="445"/>
                      <a:pt x="712" y="657"/>
                      <a:pt x="735" y="1001"/>
                    </a:cubicBezTo>
                    <a:cubicBezTo>
                      <a:pt x="757" y="1335"/>
                      <a:pt x="1" y="2603"/>
                      <a:pt x="23" y="2993"/>
                    </a:cubicBezTo>
                    <a:cubicBezTo>
                      <a:pt x="45" y="3393"/>
                      <a:pt x="445" y="3326"/>
                      <a:pt x="679" y="3393"/>
                    </a:cubicBezTo>
                    <a:cubicBezTo>
                      <a:pt x="902" y="3471"/>
                      <a:pt x="846" y="3559"/>
                      <a:pt x="1113" y="3660"/>
                    </a:cubicBezTo>
                    <a:cubicBezTo>
                      <a:pt x="1157" y="3677"/>
                      <a:pt x="1203" y="3684"/>
                      <a:pt x="1249" y="3684"/>
                    </a:cubicBezTo>
                    <a:cubicBezTo>
                      <a:pt x="1477" y="3684"/>
                      <a:pt x="1721" y="3502"/>
                      <a:pt x="1980" y="3382"/>
                    </a:cubicBezTo>
                    <a:cubicBezTo>
                      <a:pt x="2025" y="3361"/>
                      <a:pt x="2067" y="3352"/>
                      <a:pt x="2108" y="3352"/>
                    </a:cubicBezTo>
                    <a:cubicBezTo>
                      <a:pt x="2332" y="3352"/>
                      <a:pt x="2502" y="3620"/>
                      <a:pt x="2746" y="3620"/>
                    </a:cubicBezTo>
                    <a:cubicBezTo>
                      <a:pt x="2765" y="3620"/>
                      <a:pt x="2784" y="3619"/>
                      <a:pt x="2803" y="3616"/>
                    </a:cubicBezTo>
                    <a:cubicBezTo>
                      <a:pt x="3126" y="3559"/>
                      <a:pt x="3393" y="3181"/>
                      <a:pt x="3638" y="2825"/>
                    </a:cubicBezTo>
                    <a:cubicBezTo>
                      <a:pt x="3883" y="2470"/>
                      <a:pt x="4038" y="2570"/>
                      <a:pt x="4328" y="2292"/>
                    </a:cubicBezTo>
                    <a:cubicBezTo>
                      <a:pt x="4627" y="2025"/>
                      <a:pt x="4639" y="2036"/>
                      <a:pt x="4761" y="1735"/>
                    </a:cubicBezTo>
                    <a:cubicBezTo>
                      <a:pt x="4894" y="1424"/>
                      <a:pt x="5028" y="835"/>
                      <a:pt x="4995" y="668"/>
                    </a:cubicBezTo>
                    <a:cubicBezTo>
                      <a:pt x="4950" y="490"/>
                      <a:pt x="4850" y="479"/>
                      <a:pt x="4538" y="267"/>
                    </a:cubicBezTo>
                    <a:cubicBezTo>
                      <a:pt x="4378" y="155"/>
                      <a:pt x="4230" y="134"/>
                      <a:pt x="3983" y="134"/>
                    </a:cubicBezTo>
                    <a:cubicBezTo>
                      <a:pt x="3840" y="134"/>
                      <a:pt x="3663" y="141"/>
                      <a:pt x="3431" y="141"/>
                    </a:cubicBezTo>
                    <a:cubicBezTo>
                      <a:pt x="3315" y="141"/>
                      <a:pt x="3184" y="139"/>
                      <a:pt x="3037" y="134"/>
                    </a:cubicBezTo>
                    <a:cubicBezTo>
                      <a:pt x="2081" y="112"/>
                      <a:pt x="1614" y="0"/>
                      <a:pt x="1614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92" name="Google Shape;3992;p8"/>
              <p:cNvSpPr/>
              <p:nvPr/>
            </p:nvSpPr>
            <p:spPr>
              <a:xfrm>
                <a:off x="1719041" y="2090866"/>
                <a:ext cx="111012" cy="128560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3685" extrusionOk="0">
                    <a:moveTo>
                      <a:pt x="1614" y="0"/>
                    </a:moveTo>
                    <a:lnTo>
                      <a:pt x="668" y="445"/>
                    </a:lnTo>
                    <a:cubicBezTo>
                      <a:pt x="668" y="445"/>
                      <a:pt x="712" y="657"/>
                      <a:pt x="735" y="1001"/>
                    </a:cubicBezTo>
                    <a:cubicBezTo>
                      <a:pt x="757" y="1335"/>
                      <a:pt x="1" y="2603"/>
                      <a:pt x="23" y="2993"/>
                    </a:cubicBezTo>
                    <a:cubicBezTo>
                      <a:pt x="45" y="3393"/>
                      <a:pt x="445" y="3326"/>
                      <a:pt x="679" y="3393"/>
                    </a:cubicBezTo>
                    <a:cubicBezTo>
                      <a:pt x="902" y="3471"/>
                      <a:pt x="846" y="3559"/>
                      <a:pt x="1113" y="3660"/>
                    </a:cubicBezTo>
                    <a:cubicBezTo>
                      <a:pt x="1157" y="3677"/>
                      <a:pt x="1203" y="3684"/>
                      <a:pt x="1249" y="3684"/>
                    </a:cubicBezTo>
                    <a:cubicBezTo>
                      <a:pt x="1477" y="3684"/>
                      <a:pt x="1721" y="3502"/>
                      <a:pt x="1980" y="3382"/>
                    </a:cubicBezTo>
                    <a:cubicBezTo>
                      <a:pt x="2014" y="3359"/>
                      <a:pt x="2036" y="3359"/>
                      <a:pt x="2069" y="3349"/>
                    </a:cubicBezTo>
                    <a:cubicBezTo>
                      <a:pt x="2114" y="2837"/>
                      <a:pt x="2047" y="2314"/>
                      <a:pt x="1792" y="1869"/>
                    </a:cubicBezTo>
                    <a:cubicBezTo>
                      <a:pt x="1703" y="1713"/>
                      <a:pt x="1580" y="1569"/>
                      <a:pt x="1558" y="1391"/>
                    </a:cubicBezTo>
                    <a:cubicBezTo>
                      <a:pt x="1525" y="1113"/>
                      <a:pt x="1758" y="868"/>
                      <a:pt x="2003" y="734"/>
                    </a:cubicBezTo>
                    <a:cubicBezTo>
                      <a:pt x="2259" y="601"/>
                      <a:pt x="2548" y="557"/>
                      <a:pt x="2793" y="435"/>
                    </a:cubicBezTo>
                    <a:cubicBezTo>
                      <a:pt x="2915" y="379"/>
                      <a:pt x="3082" y="279"/>
                      <a:pt x="3181" y="145"/>
                    </a:cubicBezTo>
                    <a:cubicBezTo>
                      <a:pt x="3137" y="145"/>
                      <a:pt x="3082" y="145"/>
                      <a:pt x="3037" y="134"/>
                    </a:cubicBezTo>
                    <a:cubicBezTo>
                      <a:pt x="2081" y="112"/>
                      <a:pt x="1614" y="0"/>
                      <a:pt x="1614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93" name="Google Shape;3993;p8"/>
              <p:cNvSpPr/>
              <p:nvPr/>
            </p:nvSpPr>
            <p:spPr>
              <a:xfrm>
                <a:off x="1749708" y="2099413"/>
                <a:ext cx="45424" cy="76473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2192" extrusionOk="0">
                    <a:moveTo>
                      <a:pt x="23" y="0"/>
                    </a:moveTo>
                    <a:lnTo>
                      <a:pt x="1" y="12"/>
                    </a:lnTo>
                    <a:cubicBezTo>
                      <a:pt x="100" y="200"/>
                      <a:pt x="134" y="423"/>
                      <a:pt x="156" y="634"/>
                    </a:cubicBezTo>
                    <a:cubicBezTo>
                      <a:pt x="189" y="857"/>
                      <a:pt x="245" y="1079"/>
                      <a:pt x="334" y="1280"/>
                    </a:cubicBezTo>
                    <a:cubicBezTo>
                      <a:pt x="379" y="1391"/>
                      <a:pt x="434" y="1490"/>
                      <a:pt x="490" y="1591"/>
                    </a:cubicBezTo>
                    <a:cubicBezTo>
                      <a:pt x="545" y="1691"/>
                      <a:pt x="623" y="1780"/>
                      <a:pt x="701" y="1858"/>
                    </a:cubicBezTo>
                    <a:cubicBezTo>
                      <a:pt x="868" y="2014"/>
                      <a:pt x="1068" y="2136"/>
                      <a:pt x="1291" y="2192"/>
                    </a:cubicBezTo>
                    <a:lnTo>
                      <a:pt x="1301" y="2180"/>
                    </a:lnTo>
                    <a:lnTo>
                      <a:pt x="1068" y="1947"/>
                    </a:lnTo>
                    <a:cubicBezTo>
                      <a:pt x="1002" y="1869"/>
                      <a:pt x="923" y="1791"/>
                      <a:pt x="857" y="1713"/>
                    </a:cubicBezTo>
                    <a:cubicBezTo>
                      <a:pt x="735" y="1547"/>
                      <a:pt x="590" y="1391"/>
                      <a:pt x="490" y="1213"/>
                    </a:cubicBezTo>
                    <a:cubicBezTo>
                      <a:pt x="379" y="1023"/>
                      <a:pt x="312" y="823"/>
                      <a:pt x="268" y="612"/>
                    </a:cubicBezTo>
                    <a:cubicBezTo>
                      <a:pt x="212" y="400"/>
                      <a:pt x="156" y="178"/>
                      <a:pt x="2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94" name="Google Shape;3994;p8"/>
              <p:cNvSpPr/>
              <p:nvPr/>
            </p:nvSpPr>
            <p:spPr>
              <a:xfrm>
                <a:off x="1753965" y="2093203"/>
                <a:ext cx="79613" cy="75706"/>
              </a:xfrm>
              <a:custGeom>
                <a:avLst/>
                <a:gdLst/>
                <a:ahLst/>
                <a:cxnLst/>
                <a:rect l="l" t="t" r="r" b="b"/>
                <a:pathLst>
                  <a:path w="2282" h="2170" extrusionOk="0">
                    <a:moveTo>
                      <a:pt x="1" y="0"/>
                    </a:moveTo>
                    <a:lnTo>
                      <a:pt x="1" y="12"/>
                    </a:lnTo>
                    <a:cubicBezTo>
                      <a:pt x="201" y="178"/>
                      <a:pt x="390" y="356"/>
                      <a:pt x="568" y="556"/>
                    </a:cubicBezTo>
                    <a:cubicBezTo>
                      <a:pt x="735" y="756"/>
                      <a:pt x="902" y="957"/>
                      <a:pt x="1068" y="1168"/>
                    </a:cubicBezTo>
                    <a:cubicBezTo>
                      <a:pt x="1236" y="1369"/>
                      <a:pt x="1391" y="1579"/>
                      <a:pt x="1591" y="1757"/>
                    </a:cubicBezTo>
                    <a:cubicBezTo>
                      <a:pt x="1792" y="1947"/>
                      <a:pt x="2014" y="2113"/>
                      <a:pt x="2281" y="2169"/>
                    </a:cubicBezTo>
                    <a:lnTo>
                      <a:pt x="2281" y="2158"/>
                    </a:lnTo>
                    <a:cubicBezTo>
                      <a:pt x="2047" y="2036"/>
                      <a:pt x="1858" y="1858"/>
                      <a:pt x="1680" y="1668"/>
                    </a:cubicBezTo>
                    <a:lnTo>
                      <a:pt x="1147" y="1102"/>
                    </a:lnTo>
                    <a:cubicBezTo>
                      <a:pt x="969" y="901"/>
                      <a:pt x="801" y="701"/>
                      <a:pt x="613" y="512"/>
                    </a:cubicBezTo>
                    <a:cubicBezTo>
                      <a:pt x="423" y="323"/>
                      <a:pt x="223" y="145"/>
                      <a:pt x="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95" name="Google Shape;3995;p8"/>
              <p:cNvSpPr/>
              <p:nvPr/>
            </p:nvSpPr>
            <p:spPr>
              <a:xfrm>
                <a:off x="1757488" y="2090098"/>
                <a:ext cx="75287" cy="47901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1373" extrusionOk="0">
                    <a:moveTo>
                      <a:pt x="0" y="0"/>
                    </a:moveTo>
                    <a:lnTo>
                      <a:pt x="0" y="12"/>
                    </a:lnTo>
                    <a:cubicBezTo>
                      <a:pt x="322" y="301"/>
                      <a:pt x="645" y="579"/>
                      <a:pt x="979" y="845"/>
                    </a:cubicBezTo>
                    <a:cubicBezTo>
                      <a:pt x="1157" y="968"/>
                      <a:pt x="1323" y="1112"/>
                      <a:pt x="1513" y="1213"/>
                    </a:cubicBezTo>
                    <a:cubicBezTo>
                      <a:pt x="1690" y="1301"/>
                      <a:pt x="1884" y="1372"/>
                      <a:pt x="2080" y="1372"/>
                    </a:cubicBezTo>
                    <a:cubicBezTo>
                      <a:pt x="2106" y="1372"/>
                      <a:pt x="2132" y="1371"/>
                      <a:pt x="2158" y="1369"/>
                    </a:cubicBezTo>
                    <a:lnTo>
                      <a:pt x="2158" y="1357"/>
                    </a:lnTo>
                    <a:cubicBezTo>
                      <a:pt x="1946" y="1302"/>
                      <a:pt x="1757" y="1213"/>
                      <a:pt x="1579" y="1102"/>
                    </a:cubicBezTo>
                    <a:cubicBezTo>
                      <a:pt x="1401" y="990"/>
                      <a:pt x="1224" y="879"/>
                      <a:pt x="1046" y="756"/>
                    </a:cubicBezTo>
                    <a:cubicBezTo>
                      <a:pt x="868" y="635"/>
                      <a:pt x="690" y="512"/>
                      <a:pt x="522" y="39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96" name="Google Shape;3996;p8"/>
              <p:cNvSpPr/>
              <p:nvPr/>
            </p:nvSpPr>
            <p:spPr>
              <a:xfrm>
                <a:off x="1764047" y="2087761"/>
                <a:ext cx="64088" cy="22677"/>
              </a:xfrm>
              <a:custGeom>
                <a:avLst/>
                <a:gdLst/>
                <a:ahLst/>
                <a:cxnLst/>
                <a:rect l="l" t="t" r="r" b="b"/>
                <a:pathLst>
                  <a:path w="1837" h="650" extrusionOk="0">
                    <a:moveTo>
                      <a:pt x="12" y="0"/>
                    </a:moveTo>
                    <a:lnTo>
                      <a:pt x="1" y="12"/>
                    </a:lnTo>
                    <a:cubicBezTo>
                      <a:pt x="124" y="123"/>
                      <a:pt x="257" y="223"/>
                      <a:pt x="401" y="312"/>
                    </a:cubicBezTo>
                    <a:cubicBezTo>
                      <a:pt x="535" y="401"/>
                      <a:pt x="690" y="468"/>
                      <a:pt x="846" y="524"/>
                    </a:cubicBezTo>
                    <a:cubicBezTo>
                      <a:pt x="1002" y="579"/>
                      <a:pt x="1169" y="635"/>
                      <a:pt x="1335" y="646"/>
                    </a:cubicBezTo>
                    <a:cubicBezTo>
                      <a:pt x="1373" y="648"/>
                      <a:pt x="1411" y="650"/>
                      <a:pt x="1449" y="650"/>
                    </a:cubicBezTo>
                    <a:cubicBezTo>
                      <a:pt x="1578" y="650"/>
                      <a:pt x="1707" y="633"/>
                      <a:pt x="1836" y="590"/>
                    </a:cubicBezTo>
                    <a:lnTo>
                      <a:pt x="1836" y="579"/>
                    </a:lnTo>
                    <a:cubicBezTo>
                      <a:pt x="1669" y="557"/>
                      <a:pt x="1503" y="546"/>
                      <a:pt x="1347" y="512"/>
                    </a:cubicBezTo>
                    <a:cubicBezTo>
                      <a:pt x="1191" y="490"/>
                      <a:pt x="1036" y="468"/>
                      <a:pt x="880" y="423"/>
                    </a:cubicBezTo>
                    <a:cubicBezTo>
                      <a:pt x="568" y="346"/>
                      <a:pt x="279" y="201"/>
                      <a:pt x="1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97" name="Google Shape;3997;p8"/>
              <p:cNvSpPr/>
              <p:nvPr/>
            </p:nvSpPr>
            <p:spPr>
              <a:xfrm>
                <a:off x="1567695" y="2101507"/>
                <a:ext cx="188637" cy="136201"/>
              </a:xfrm>
              <a:custGeom>
                <a:avLst/>
                <a:gdLst/>
                <a:ahLst/>
                <a:cxnLst/>
                <a:rect l="l" t="t" r="r" b="b"/>
                <a:pathLst>
                  <a:path w="5407" h="3904" extrusionOk="0">
                    <a:moveTo>
                      <a:pt x="513" y="1"/>
                    </a:moveTo>
                    <a:cubicBezTo>
                      <a:pt x="496" y="1"/>
                      <a:pt x="477" y="3"/>
                      <a:pt x="457" y="7"/>
                    </a:cubicBezTo>
                    <a:cubicBezTo>
                      <a:pt x="246" y="41"/>
                      <a:pt x="379" y="196"/>
                      <a:pt x="223" y="518"/>
                    </a:cubicBezTo>
                    <a:cubicBezTo>
                      <a:pt x="68" y="830"/>
                      <a:pt x="1" y="963"/>
                      <a:pt x="213" y="1608"/>
                    </a:cubicBezTo>
                    <a:cubicBezTo>
                      <a:pt x="413" y="2253"/>
                      <a:pt x="513" y="2399"/>
                      <a:pt x="813" y="2599"/>
                    </a:cubicBezTo>
                    <a:cubicBezTo>
                      <a:pt x="1023" y="2731"/>
                      <a:pt x="1130" y="2776"/>
                      <a:pt x="1305" y="2776"/>
                    </a:cubicBezTo>
                    <a:cubicBezTo>
                      <a:pt x="1380" y="2776"/>
                      <a:pt x="1467" y="2768"/>
                      <a:pt x="1580" y="2754"/>
                    </a:cubicBezTo>
                    <a:cubicBezTo>
                      <a:pt x="1800" y="2728"/>
                      <a:pt x="1912" y="2670"/>
                      <a:pt x="2009" y="2670"/>
                    </a:cubicBezTo>
                    <a:cubicBezTo>
                      <a:pt x="2075" y="2670"/>
                      <a:pt x="2134" y="2696"/>
                      <a:pt x="2215" y="2777"/>
                    </a:cubicBezTo>
                    <a:cubicBezTo>
                      <a:pt x="2403" y="2977"/>
                      <a:pt x="2526" y="3377"/>
                      <a:pt x="2759" y="3600"/>
                    </a:cubicBezTo>
                    <a:cubicBezTo>
                      <a:pt x="2982" y="3822"/>
                      <a:pt x="2926" y="3788"/>
                      <a:pt x="3238" y="3844"/>
                    </a:cubicBezTo>
                    <a:cubicBezTo>
                      <a:pt x="3388" y="3870"/>
                      <a:pt x="3497" y="3903"/>
                      <a:pt x="3609" y="3903"/>
                    </a:cubicBezTo>
                    <a:cubicBezTo>
                      <a:pt x="3737" y="3903"/>
                      <a:pt x="3869" y="3859"/>
                      <a:pt x="4072" y="3711"/>
                    </a:cubicBezTo>
                    <a:cubicBezTo>
                      <a:pt x="4450" y="3444"/>
                      <a:pt x="4939" y="3177"/>
                      <a:pt x="5095" y="2743"/>
                    </a:cubicBezTo>
                    <a:cubicBezTo>
                      <a:pt x="5251" y="2310"/>
                      <a:pt x="5406" y="1786"/>
                      <a:pt x="5384" y="1242"/>
                    </a:cubicBezTo>
                    <a:cubicBezTo>
                      <a:pt x="5351" y="696"/>
                      <a:pt x="5218" y="107"/>
                      <a:pt x="5218" y="107"/>
                    </a:cubicBezTo>
                    <a:lnTo>
                      <a:pt x="4839" y="140"/>
                    </a:lnTo>
                    <a:cubicBezTo>
                      <a:pt x="4839" y="140"/>
                      <a:pt x="4183" y="808"/>
                      <a:pt x="3216" y="830"/>
                    </a:cubicBezTo>
                    <a:cubicBezTo>
                      <a:pt x="3121" y="832"/>
                      <a:pt x="3026" y="834"/>
                      <a:pt x="2931" y="834"/>
                    </a:cubicBezTo>
                    <a:cubicBezTo>
                      <a:pt x="2194" y="834"/>
                      <a:pt x="1488" y="750"/>
                      <a:pt x="1113" y="474"/>
                    </a:cubicBezTo>
                    <a:cubicBezTo>
                      <a:pt x="739" y="201"/>
                      <a:pt x="687" y="1"/>
                      <a:pt x="513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98" name="Google Shape;3998;p8"/>
              <p:cNvSpPr/>
              <p:nvPr/>
            </p:nvSpPr>
            <p:spPr>
              <a:xfrm>
                <a:off x="1696957" y="2105240"/>
                <a:ext cx="57041" cy="82369"/>
              </a:xfrm>
              <a:custGeom>
                <a:avLst/>
                <a:gdLst/>
                <a:ahLst/>
                <a:cxnLst/>
                <a:rect l="l" t="t" r="r" b="b"/>
                <a:pathLst>
                  <a:path w="1635" h="2361" extrusionOk="0">
                    <a:moveTo>
                      <a:pt x="1513" y="0"/>
                    </a:moveTo>
                    <a:lnTo>
                      <a:pt x="1134" y="33"/>
                    </a:lnTo>
                    <a:cubicBezTo>
                      <a:pt x="1134" y="33"/>
                      <a:pt x="923" y="245"/>
                      <a:pt x="567" y="434"/>
                    </a:cubicBezTo>
                    <a:cubicBezTo>
                      <a:pt x="589" y="579"/>
                      <a:pt x="589" y="734"/>
                      <a:pt x="545" y="879"/>
                    </a:cubicBezTo>
                    <a:cubicBezTo>
                      <a:pt x="478" y="1090"/>
                      <a:pt x="311" y="1257"/>
                      <a:pt x="200" y="1446"/>
                    </a:cubicBezTo>
                    <a:cubicBezTo>
                      <a:pt x="89" y="1635"/>
                      <a:pt x="22" y="1847"/>
                      <a:pt x="0" y="2069"/>
                    </a:cubicBezTo>
                    <a:cubicBezTo>
                      <a:pt x="0" y="2180"/>
                      <a:pt x="33" y="2336"/>
                      <a:pt x="144" y="2358"/>
                    </a:cubicBezTo>
                    <a:cubicBezTo>
                      <a:pt x="153" y="2360"/>
                      <a:pt x="161" y="2360"/>
                      <a:pt x="169" y="2360"/>
                    </a:cubicBezTo>
                    <a:cubicBezTo>
                      <a:pt x="227" y="2360"/>
                      <a:pt x="283" y="2329"/>
                      <a:pt x="322" y="2280"/>
                    </a:cubicBezTo>
                    <a:cubicBezTo>
                      <a:pt x="367" y="2225"/>
                      <a:pt x="389" y="2169"/>
                      <a:pt x="411" y="2102"/>
                    </a:cubicBezTo>
                    <a:cubicBezTo>
                      <a:pt x="556" y="1802"/>
                      <a:pt x="779" y="1568"/>
                      <a:pt x="1012" y="1335"/>
                    </a:cubicBezTo>
                    <a:cubicBezTo>
                      <a:pt x="1212" y="1123"/>
                      <a:pt x="1424" y="901"/>
                      <a:pt x="1635" y="690"/>
                    </a:cubicBezTo>
                    <a:cubicBezTo>
                      <a:pt x="1590" y="312"/>
                      <a:pt x="1513" y="0"/>
                      <a:pt x="151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99" name="Google Shape;3999;p8"/>
              <p:cNvSpPr/>
              <p:nvPr/>
            </p:nvSpPr>
            <p:spPr>
              <a:xfrm>
                <a:off x="1731462" y="2099797"/>
                <a:ext cx="19432" cy="83451"/>
              </a:xfrm>
              <a:custGeom>
                <a:avLst/>
                <a:gdLst/>
                <a:ahLst/>
                <a:cxnLst/>
                <a:rect l="l" t="t" r="r" b="b"/>
                <a:pathLst>
                  <a:path w="557" h="2392" extrusionOk="0">
                    <a:moveTo>
                      <a:pt x="401" y="1"/>
                    </a:moveTo>
                    <a:cubicBezTo>
                      <a:pt x="501" y="401"/>
                      <a:pt x="501" y="824"/>
                      <a:pt x="423" y="1224"/>
                    </a:cubicBezTo>
                    <a:cubicBezTo>
                      <a:pt x="379" y="1424"/>
                      <a:pt x="312" y="1624"/>
                      <a:pt x="245" y="1813"/>
                    </a:cubicBezTo>
                    <a:cubicBezTo>
                      <a:pt x="168" y="2003"/>
                      <a:pt x="89" y="2191"/>
                      <a:pt x="0" y="2381"/>
                    </a:cubicBezTo>
                    <a:lnTo>
                      <a:pt x="12" y="2391"/>
                    </a:lnTo>
                    <a:cubicBezTo>
                      <a:pt x="156" y="2236"/>
                      <a:pt x="267" y="2058"/>
                      <a:pt x="356" y="1858"/>
                    </a:cubicBezTo>
                    <a:cubicBezTo>
                      <a:pt x="445" y="1669"/>
                      <a:pt x="490" y="1457"/>
                      <a:pt x="524" y="1246"/>
                    </a:cubicBezTo>
                    <a:cubicBezTo>
                      <a:pt x="557" y="1035"/>
                      <a:pt x="557" y="824"/>
                      <a:pt x="546" y="612"/>
                    </a:cubicBezTo>
                    <a:cubicBezTo>
                      <a:pt x="524" y="401"/>
                      <a:pt x="479" y="201"/>
                      <a:pt x="41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00" name="Google Shape;4000;p8"/>
              <p:cNvSpPr/>
              <p:nvPr/>
            </p:nvSpPr>
            <p:spPr>
              <a:xfrm>
                <a:off x="1672465" y="2101716"/>
                <a:ext cx="69112" cy="89277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2559" extrusionOk="0">
                    <a:moveTo>
                      <a:pt x="1914" y="1"/>
                    </a:moveTo>
                    <a:cubicBezTo>
                      <a:pt x="1936" y="290"/>
                      <a:pt x="1903" y="579"/>
                      <a:pt x="1814" y="846"/>
                    </a:cubicBezTo>
                    <a:cubicBezTo>
                      <a:pt x="1725" y="1113"/>
                      <a:pt x="1580" y="1358"/>
                      <a:pt x="1392" y="1569"/>
                    </a:cubicBezTo>
                    <a:cubicBezTo>
                      <a:pt x="1202" y="1780"/>
                      <a:pt x="969" y="1936"/>
                      <a:pt x="735" y="2092"/>
                    </a:cubicBezTo>
                    <a:cubicBezTo>
                      <a:pt x="502" y="2259"/>
                      <a:pt x="246" y="2393"/>
                      <a:pt x="1" y="2548"/>
                    </a:cubicBezTo>
                    <a:lnTo>
                      <a:pt x="12" y="2559"/>
                    </a:lnTo>
                    <a:cubicBezTo>
                      <a:pt x="290" y="2482"/>
                      <a:pt x="557" y="2370"/>
                      <a:pt x="813" y="2225"/>
                    </a:cubicBezTo>
                    <a:cubicBezTo>
                      <a:pt x="1069" y="2081"/>
                      <a:pt x="1303" y="1881"/>
                      <a:pt x="1481" y="1647"/>
                    </a:cubicBezTo>
                    <a:cubicBezTo>
                      <a:pt x="1669" y="1414"/>
                      <a:pt x="1803" y="1147"/>
                      <a:pt x="1881" y="868"/>
                    </a:cubicBezTo>
                    <a:cubicBezTo>
                      <a:pt x="1958" y="579"/>
                      <a:pt x="1981" y="290"/>
                      <a:pt x="193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01" name="Google Shape;4001;p8"/>
              <p:cNvSpPr/>
              <p:nvPr/>
            </p:nvSpPr>
            <p:spPr>
              <a:xfrm>
                <a:off x="1682199" y="2109112"/>
                <a:ext cx="55122" cy="49715"/>
              </a:xfrm>
              <a:custGeom>
                <a:avLst/>
                <a:gdLst/>
                <a:ahLst/>
                <a:cxnLst/>
                <a:rect l="l" t="t" r="r" b="b"/>
                <a:pathLst>
                  <a:path w="1580" h="1425" extrusionOk="0">
                    <a:moveTo>
                      <a:pt x="1535" y="1"/>
                    </a:moveTo>
                    <a:lnTo>
                      <a:pt x="1524" y="11"/>
                    </a:lnTo>
                    <a:cubicBezTo>
                      <a:pt x="1557" y="90"/>
                      <a:pt x="1546" y="189"/>
                      <a:pt x="1513" y="268"/>
                    </a:cubicBezTo>
                    <a:cubicBezTo>
                      <a:pt x="1479" y="356"/>
                      <a:pt x="1424" y="423"/>
                      <a:pt x="1357" y="490"/>
                    </a:cubicBezTo>
                    <a:cubicBezTo>
                      <a:pt x="1235" y="634"/>
                      <a:pt x="1101" y="745"/>
                      <a:pt x="957" y="857"/>
                    </a:cubicBezTo>
                    <a:cubicBezTo>
                      <a:pt x="801" y="957"/>
                      <a:pt x="634" y="1035"/>
                      <a:pt x="478" y="1135"/>
                    </a:cubicBezTo>
                    <a:cubicBezTo>
                      <a:pt x="322" y="1224"/>
                      <a:pt x="167" y="1313"/>
                      <a:pt x="0" y="1413"/>
                    </a:cubicBezTo>
                    <a:lnTo>
                      <a:pt x="11" y="1424"/>
                    </a:lnTo>
                    <a:cubicBezTo>
                      <a:pt x="189" y="1390"/>
                      <a:pt x="367" y="1324"/>
                      <a:pt x="545" y="1246"/>
                    </a:cubicBezTo>
                    <a:cubicBezTo>
                      <a:pt x="712" y="1168"/>
                      <a:pt x="868" y="1057"/>
                      <a:pt x="1012" y="935"/>
                    </a:cubicBezTo>
                    <a:cubicBezTo>
                      <a:pt x="1157" y="812"/>
                      <a:pt x="1301" y="679"/>
                      <a:pt x="1412" y="534"/>
                    </a:cubicBezTo>
                    <a:cubicBezTo>
                      <a:pt x="1469" y="456"/>
                      <a:pt x="1524" y="379"/>
                      <a:pt x="1546" y="290"/>
                    </a:cubicBezTo>
                    <a:cubicBezTo>
                      <a:pt x="1580" y="189"/>
                      <a:pt x="1580" y="90"/>
                      <a:pt x="1535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02" name="Google Shape;4002;p8"/>
              <p:cNvSpPr/>
              <p:nvPr/>
            </p:nvSpPr>
            <p:spPr>
              <a:xfrm>
                <a:off x="1678327" y="2104472"/>
                <a:ext cx="57460" cy="39597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1135" extrusionOk="0">
                    <a:moveTo>
                      <a:pt x="1635" y="0"/>
                    </a:moveTo>
                    <a:cubicBezTo>
                      <a:pt x="1535" y="344"/>
                      <a:pt x="1290" y="634"/>
                      <a:pt x="990" y="779"/>
                    </a:cubicBezTo>
                    <a:cubicBezTo>
                      <a:pt x="823" y="856"/>
                      <a:pt x="668" y="878"/>
                      <a:pt x="490" y="901"/>
                    </a:cubicBezTo>
                    <a:cubicBezTo>
                      <a:pt x="401" y="912"/>
                      <a:pt x="312" y="923"/>
                      <a:pt x="223" y="957"/>
                    </a:cubicBezTo>
                    <a:cubicBezTo>
                      <a:pt x="134" y="990"/>
                      <a:pt x="45" y="1046"/>
                      <a:pt x="0" y="1123"/>
                    </a:cubicBezTo>
                    <a:lnTo>
                      <a:pt x="11" y="1135"/>
                    </a:lnTo>
                    <a:cubicBezTo>
                      <a:pt x="156" y="1023"/>
                      <a:pt x="322" y="1034"/>
                      <a:pt x="500" y="1023"/>
                    </a:cubicBezTo>
                    <a:cubicBezTo>
                      <a:pt x="678" y="1023"/>
                      <a:pt x="868" y="957"/>
                      <a:pt x="1034" y="868"/>
                    </a:cubicBezTo>
                    <a:cubicBezTo>
                      <a:pt x="1190" y="779"/>
                      <a:pt x="1335" y="656"/>
                      <a:pt x="1446" y="500"/>
                    </a:cubicBezTo>
                    <a:cubicBezTo>
                      <a:pt x="1546" y="356"/>
                      <a:pt x="1612" y="189"/>
                      <a:pt x="1646" y="11"/>
                    </a:cubicBezTo>
                    <a:lnTo>
                      <a:pt x="1635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03" name="Google Shape;4003;p8"/>
              <p:cNvSpPr/>
              <p:nvPr/>
            </p:nvSpPr>
            <p:spPr>
              <a:xfrm>
                <a:off x="1723333" y="2054233"/>
                <a:ext cx="57843" cy="59169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696" extrusionOk="0">
                    <a:moveTo>
                      <a:pt x="1090" y="339"/>
                    </a:moveTo>
                    <a:lnTo>
                      <a:pt x="1090" y="339"/>
                    </a:lnTo>
                    <a:cubicBezTo>
                      <a:pt x="1135" y="428"/>
                      <a:pt x="1157" y="528"/>
                      <a:pt x="1168" y="639"/>
                    </a:cubicBezTo>
                    <a:lnTo>
                      <a:pt x="1157" y="650"/>
                    </a:lnTo>
                    <a:cubicBezTo>
                      <a:pt x="1157" y="595"/>
                      <a:pt x="1145" y="539"/>
                      <a:pt x="1123" y="494"/>
                    </a:cubicBezTo>
                    <a:cubicBezTo>
                      <a:pt x="1113" y="439"/>
                      <a:pt x="1101" y="383"/>
                      <a:pt x="1090" y="339"/>
                    </a:cubicBezTo>
                    <a:close/>
                    <a:moveTo>
                      <a:pt x="300" y="706"/>
                    </a:moveTo>
                    <a:lnTo>
                      <a:pt x="300" y="706"/>
                    </a:lnTo>
                    <a:cubicBezTo>
                      <a:pt x="278" y="783"/>
                      <a:pt x="267" y="862"/>
                      <a:pt x="256" y="939"/>
                    </a:cubicBezTo>
                    <a:cubicBezTo>
                      <a:pt x="256" y="951"/>
                      <a:pt x="245" y="961"/>
                      <a:pt x="245" y="984"/>
                    </a:cubicBezTo>
                    <a:lnTo>
                      <a:pt x="223" y="984"/>
                    </a:lnTo>
                    <a:cubicBezTo>
                      <a:pt x="223" y="973"/>
                      <a:pt x="223" y="961"/>
                      <a:pt x="233" y="951"/>
                    </a:cubicBezTo>
                    <a:cubicBezTo>
                      <a:pt x="245" y="862"/>
                      <a:pt x="267" y="783"/>
                      <a:pt x="300" y="706"/>
                    </a:cubicBezTo>
                    <a:close/>
                    <a:moveTo>
                      <a:pt x="1277" y="1"/>
                    </a:moveTo>
                    <a:cubicBezTo>
                      <a:pt x="1253" y="1"/>
                      <a:pt x="1232" y="13"/>
                      <a:pt x="1224" y="39"/>
                    </a:cubicBezTo>
                    <a:cubicBezTo>
                      <a:pt x="1212" y="83"/>
                      <a:pt x="1224" y="128"/>
                      <a:pt x="1246" y="172"/>
                    </a:cubicBezTo>
                    <a:cubicBezTo>
                      <a:pt x="1257" y="217"/>
                      <a:pt x="1268" y="250"/>
                      <a:pt x="1279" y="294"/>
                    </a:cubicBezTo>
                    <a:cubicBezTo>
                      <a:pt x="1291" y="383"/>
                      <a:pt x="1301" y="461"/>
                      <a:pt x="1313" y="550"/>
                    </a:cubicBezTo>
                    <a:lnTo>
                      <a:pt x="1313" y="606"/>
                    </a:lnTo>
                    <a:cubicBezTo>
                      <a:pt x="1301" y="628"/>
                      <a:pt x="1301" y="650"/>
                      <a:pt x="1301" y="672"/>
                    </a:cubicBezTo>
                    <a:cubicBezTo>
                      <a:pt x="1301" y="650"/>
                      <a:pt x="1291" y="628"/>
                      <a:pt x="1291" y="595"/>
                    </a:cubicBezTo>
                    <a:cubicBezTo>
                      <a:pt x="1268" y="450"/>
                      <a:pt x="1212" y="306"/>
                      <a:pt x="1123" y="194"/>
                    </a:cubicBezTo>
                    <a:cubicBezTo>
                      <a:pt x="1115" y="183"/>
                      <a:pt x="1103" y="178"/>
                      <a:pt x="1091" y="178"/>
                    </a:cubicBezTo>
                    <a:cubicBezTo>
                      <a:pt x="1057" y="178"/>
                      <a:pt x="1021" y="217"/>
                      <a:pt x="1046" y="250"/>
                    </a:cubicBezTo>
                    <a:cubicBezTo>
                      <a:pt x="1046" y="261"/>
                      <a:pt x="1057" y="272"/>
                      <a:pt x="1057" y="283"/>
                    </a:cubicBezTo>
                    <a:lnTo>
                      <a:pt x="1034" y="283"/>
                    </a:lnTo>
                    <a:cubicBezTo>
                      <a:pt x="1024" y="272"/>
                      <a:pt x="1024" y="261"/>
                      <a:pt x="1024" y="239"/>
                    </a:cubicBezTo>
                    <a:cubicBezTo>
                      <a:pt x="1014" y="222"/>
                      <a:pt x="998" y="216"/>
                      <a:pt x="982" y="216"/>
                    </a:cubicBezTo>
                    <a:cubicBezTo>
                      <a:pt x="942" y="216"/>
                      <a:pt x="897" y="255"/>
                      <a:pt x="912" y="294"/>
                    </a:cubicBezTo>
                    <a:cubicBezTo>
                      <a:pt x="945" y="383"/>
                      <a:pt x="968" y="461"/>
                      <a:pt x="979" y="550"/>
                    </a:cubicBezTo>
                    <a:lnTo>
                      <a:pt x="979" y="639"/>
                    </a:lnTo>
                    <a:cubicBezTo>
                      <a:pt x="968" y="595"/>
                      <a:pt x="968" y="550"/>
                      <a:pt x="957" y="506"/>
                    </a:cubicBezTo>
                    <a:cubicBezTo>
                      <a:pt x="945" y="405"/>
                      <a:pt x="912" y="306"/>
                      <a:pt x="868" y="217"/>
                    </a:cubicBezTo>
                    <a:cubicBezTo>
                      <a:pt x="861" y="204"/>
                      <a:pt x="850" y="198"/>
                      <a:pt x="838" y="198"/>
                    </a:cubicBezTo>
                    <a:cubicBezTo>
                      <a:pt x="807" y="198"/>
                      <a:pt x="771" y="230"/>
                      <a:pt x="779" y="261"/>
                    </a:cubicBezTo>
                    <a:cubicBezTo>
                      <a:pt x="801" y="328"/>
                      <a:pt x="823" y="395"/>
                      <a:pt x="834" y="461"/>
                    </a:cubicBezTo>
                    <a:cubicBezTo>
                      <a:pt x="823" y="428"/>
                      <a:pt x="801" y="405"/>
                      <a:pt x="790" y="383"/>
                    </a:cubicBezTo>
                    <a:cubicBezTo>
                      <a:pt x="767" y="361"/>
                      <a:pt x="757" y="339"/>
                      <a:pt x="734" y="316"/>
                    </a:cubicBezTo>
                    <a:cubicBezTo>
                      <a:pt x="723" y="306"/>
                      <a:pt x="701" y="283"/>
                      <a:pt x="678" y="272"/>
                    </a:cubicBezTo>
                    <a:cubicBezTo>
                      <a:pt x="656" y="272"/>
                      <a:pt x="634" y="283"/>
                      <a:pt x="634" y="306"/>
                    </a:cubicBezTo>
                    <a:lnTo>
                      <a:pt x="634" y="316"/>
                    </a:lnTo>
                    <a:cubicBezTo>
                      <a:pt x="631" y="315"/>
                      <a:pt x="628" y="314"/>
                      <a:pt x="624" y="314"/>
                    </a:cubicBezTo>
                    <a:cubicBezTo>
                      <a:pt x="603" y="314"/>
                      <a:pt x="579" y="342"/>
                      <a:pt x="579" y="361"/>
                    </a:cubicBezTo>
                    <a:cubicBezTo>
                      <a:pt x="612" y="439"/>
                      <a:pt x="634" y="506"/>
                      <a:pt x="656" y="583"/>
                    </a:cubicBezTo>
                    <a:cubicBezTo>
                      <a:pt x="656" y="606"/>
                      <a:pt x="668" y="628"/>
                      <a:pt x="668" y="650"/>
                    </a:cubicBezTo>
                    <a:cubicBezTo>
                      <a:pt x="668" y="650"/>
                      <a:pt x="656" y="650"/>
                      <a:pt x="656" y="662"/>
                    </a:cubicBezTo>
                    <a:cubicBezTo>
                      <a:pt x="645" y="617"/>
                      <a:pt x="634" y="583"/>
                      <a:pt x="623" y="539"/>
                    </a:cubicBezTo>
                    <a:cubicBezTo>
                      <a:pt x="601" y="472"/>
                      <a:pt x="567" y="405"/>
                      <a:pt x="534" y="339"/>
                    </a:cubicBezTo>
                    <a:cubicBezTo>
                      <a:pt x="529" y="328"/>
                      <a:pt x="520" y="325"/>
                      <a:pt x="512" y="325"/>
                    </a:cubicBezTo>
                    <a:cubicBezTo>
                      <a:pt x="504" y="325"/>
                      <a:pt x="495" y="328"/>
                      <a:pt x="490" y="328"/>
                    </a:cubicBezTo>
                    <a:cubicBezTo>
                      <a:pt x="478" y="339"/>
                      <a:pt x="456" y="361"/>
                      <a:pt x="467" y="383"/>
                    </a:cubicBezTo>
                    <a:cubicBezTo>
                      <a:pt x="467" y="395"/>
                      <a:pt x="478" y="417"/>
                      <a:pt x="490" y="439"/>
                    </a:cubicBezTo>
                    <a:cubicBezTo>
                      <a:pt x="456" y="439"/>
                      <a:pt x="411" y="461"/>
                      <a:pt x="411" y="494"/>
                    </a:cubicBezTo>
                    <a:lnTo>
                      <a:pt x="411" y="694"/>
                    </a:lnTo>
                    <a:cubicBezTo>
                      <a:pt x="389" y="706"/>
                      <a:pt x="379" y="717"/>
                      <a:pt x="367" y="728"/>
                    </a:cubicBezTo>
                    <a:lnTo>
                      <a:pt x="367" y="728"/>
                    </a:lnTo>
                    <a:cubicBezTo>
                      <a:pt x="367" y="678"/>
                      <a:pt x="368" y="636"/>
                      <a:pt x="378" y="595"/>
                    </a:cubicBezTo>
                    <a:cubicBezTo>
                      <a:pt x="378" y="579"/>
                      <a:pt x="372" y="568"/>
                      <a:pt x="360" y="568"/>
                    </a:cubicBezTo>
                    <a:cubicBezTo>
                      <a:pt x="356" y="568"/>
                      <a:pt x="351" y="569"/>
                      <a:pt x="345" y="573"/>
                    </a:cubicBezTo>
                    <a:cubicBezTo>
                      <a:pt x="345" y="561"/>
                      <a:pt x="356" y="561"/>
                      <a:pt x="356" y="550"/>
                    </a:cubicBezTo>
                    <a:cubicBezTo>
                      <a:pt x="367" y="528"/>
                      <a:pt x="367" y="517"/>
                      <a:pt x="378" y="494"/>
                    </a:cubicBezTo>
                    <a:cubicBezTo>
                      <a:pt x="389" y="472"/>
                      <a:pt x="401" y="439"/>
                      <a:pt x="423" y="428"/>
                    </a:cubicBezTo>
                    <a:cubicBezTo>
                      <a:pt x="453" y="407"/>
                      <a:pt x="456" y="359"/>
                      <a:pt x="422" y="359"/>
                    </a:cubicBezTo>
                    <a:cubicBezTo>
                      <a:pt x="419" y="359"/>
                      <a:pt x="415" y="360"/>
                      <a:pt x="411" y="361"/>
                    </a:cubicBezTo>
                    <a:cubicBezTo>
                      <a:pt x="356" y="372"/>
                      <a:pt x="334" y="417"/>
                      <a:pt x="312" y="461"/>
                    </a:cubicBezTo>
                    <a:cubicBezTo>
                      <a:pt x="278" y="517"/>
                      <a:pt x="256" y="561"/>
                      <a:pt x="233" y="617"/>
                    </a:cubicBezTo>
                    <a:cubicBezTo>
                      <a:pt x="189" y="717"/>
                      <a:pt x="156" y="828"/>
                      <a:pt x="134" y="928"/>
                    </a:cubicBezTo>
                    <a:cubicBezTo>
                      <a:pt x="78" y="1106"/>
                      <a:pt x="0" y="1418"/>
                      <a:pt x="201" y="1529"/>
                    </a:cubicBezTo>
                    <a:lnTo>
                      <a:pt x="245" y="1529"/>
                    </a:lnTo>
                    <a:cubicBezTo>
                      <a:pt x="256" y="1551"/>
                      <a:pt x="278" y="1574"/>
                      <a:pt x="300" y="1584"/>
                    </a:cubicBezTo>
                    <a:cubicBezTo>
                      <a:pt x="300" y="1607"/>
                      <a:pt x="312" y="1618"/>
                      <a:pt x="334" y="1618"/>
                    </a:cubicBezTo>
                    <a:lnTo>
                      <a:pt x="345" y="1629"/>
                    </a:lnTo>
                    <a:cubicBezTo>
                      <a:pt x="356" y="1640"/>
                      <a:pt x="367" y="1651"/>
                      <a:pt x="378" y="1651"/>
                    </a:cubicBezTo>
                    <a:cubicBezTo>
                      <a:pt x="389" y="1651"/>
                      <a:pt x="389" y="1663"/>
                      <a:pt x="389" y="1663"/>
                    </a:cubicBezTo>
                    <a:cubicBezTo>
                      <a:pt x="389" y="1673"/>
                      <a:pt x="401" y="1685"/>
                      <a:pt x="411" y="1685"/>
                    </a:cubicBezTo>
                    <a:cubicBezTo>
                      <a:pt x="423" y="1695"/>
                      <a:pt x="434" y="1695"/>
                      <a:pt x="445" y="1695"/>
                    </a:cubicBezTo>
                    <a:cubicBezTo>
                      <a:pt x="701" y="1695"/>
                      <a:pt x="968" y="1663"/>
                      <a:pt x="1179" y="1495"/>
                    </a:cubicBezTo>
                    <a:cubicBezTo>
                      <a:pt x="1190" y="1485"/>
                      <a:pt x="1212" y="1462"/>
                      <a:pt x="1212" y="1429"/>
                    </a:cubicBezTo>
                    <a:lnTo>
                      <a:pt x="1224" y="1429"/>
                    </a:lnTo>
                    <a:cubicBezTo>
                      <a:pt x="1257" y="1418"/>
                      <a:pt x="1268" y="1396"/>
                      <a:pt x="1279" y="1373"/>
                    </a:cubicBezTo>
                    <a:cubicBezTo>
                      <a:pt x="1335" y="1317"/>
                      <a:pt x="1390" y="1251"/>
                      <a:pt x="1435" y="1195"/>
                    </a:cubicBezTo>
                    <a:cubicBezTo>
                      <a:pt x="1479" y="1117"/>
                      <a:pt x="1524" y="1040"/>
                      <a:pt x="1557" y="951"/>
                    </a:cubicBezTo>
                    <a:cubicBezTo>
                      <a:pt x="1624" y="783"/>
                      <a:pt x="1657" y="606"/>
                      <a:pt x="1646" y="428"/>
                    </a:cubicBezTo>
                    <a:cubicBezTo>
                      <a:pt x="1646" y="412"/>
                      <a:pt x="1637" y="406"/>
                      <a:pt x="1625" y="406"/>
                    </a:cubicBezTo>
                    <a:cubicBezTo>
                      <a:pt x="1602" y="406"/>
                      <a:pt x="1568" y="428"/>
                      <a:pt x="1568" y="450"/>
                    </a:cubicBezTo>
                    <a:cubicBezTo>
                      <a:pt x="1568" y="606"/>
                      <a:pt x="1535" y="751"/>
                      <a:pt x="1479" y="895"/>
                    </a:cubicBezTo>
                    <a:cubicBezTo>
                      <a:pt x="1501" y="795"/>
                      <a:pt x="1513" y="694"/>
                      <a:pt x="1513" y="595"/>
                    </a:cubicBezTo>
                    <a:cubicBezTo>
                      <a:pt x="1513" y="569"/>
                      <a:pt x="1500" y="557"/>
                      <a:pt x="1485" y="557"/>
                    </a:cubicBezTo>
                    <a:cubicBezTo>
                      <a:pt x="1479" y="557"/>
                      <a:pt x="1474" y="558"/>
                      <a:pt x="1468" y="561"/>
                    </a:cubicBezTo>
                    <a:cubicBezTo>
                      <a:pt x="1457" y="561"/>
                      <a:pt x="1446" y="573"/>
                      <a:pt x="1435" y="573"/>
                    </a:cubicBezTo>
                    <a:lnTo>
                      <a:pt x="1435" y="550"/>
                    </a:lnTo>
                    <a:lnTo>
                      <a:pt x="1435" y="517"/>
                    </a:lnTo>
                    <a:cubicBezTo>
                      <a:pt x="1435" y="428"/>
                      <a:pt x="1424" y="339"/>
                      <a:pt x="1402" y="250"/>
                    </a:cubicBezTo>
                    <a:lnTo>
                      <a:pt x="1368" y="116"/>
                    </a:lnTo>
                    <a:cubicBezTo>
                      <a:pt x="1357" y="72"/>
                      <a:pt x="1346" y="27"/>
                      <a:pt x="1301" y="5"/>
                    </a:cubicBezTo>
                    <a:cubicBezTo>
                      <a:pt x="1293" y="2"/>
                      <a:pt x="1285" y="1"/>
                      <a:pt x="1277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04" name="Google Shape;4004;p8"/>
              <p:cNvSpPr/>
              <p:nvPr/>
            </p:nvSpPr>
            <p:spPr>
              <a:xfrm>
                <a:off x="1732648" y="2069026"/>
                <a:ext cx="39214" cy="40121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1150" extrusionOk="0">
                    <a:moveTo>
                      <a:pt x="653" y="0"/>
                    </a:moveTo>
                    <a:cubicBezTo>
                      <a:pt x="633" y="0"/>
                      <a:pt x="611" y="1"/>
                      <a:pt x="589" y="4"/>
                    </a:cubicBezTo>
                    <a:cubicBezTo>
                      <a:pt x="256" y="37"/>
                      <a:pt x="45" y="315"/>
                      <a:pt x="33" y="560"/>
                    </a:cubicBezTo>
                    <a:cubicBezTo>
                      <a:pt x="0" y="916"/>
                      <a:pt x="233" y="1150"/>
                      <a:pt x="233" y="1150"/>
                    </a:cubicBezTo>
                    <a:lnTo>
                      <a:pt x="878" y="1038"/>
                    </a:lnTo>
                    <a:cubicBezTo>
                      <a:pt x="878" y="1038"/>
                      <a:pt x="1123" y="771"/>
                      <a:pt x="1101" y="448"/>
                    </a:cubicBezTo>
                    <a:cubicBezTo>
                      <a:pt x="1091" y="219"/>
                      <a:pt x="954" y="0"/>
                      <a:pt x="653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05" name="Google Shape;4005;p8"/>
              <p:cNvSpPr/>
              <p:nvPr/>
            </p:nvSpPr>
            <p:spPr>
              <a:xfrm>
                <a:off x="1722565" y="2067072"/>
                <a:ext cx="67124" cy="55750"/>
              </a:xfrm>
              <a:custGeom>
                <a:avLst/>
                <a:gdLst/>
                <a:ahLst/>
                <a:cxnLst/>
                <a:rect l="l" t="t" r="r" b="b"/>
                <a:pathLst>
                  <a:path w="1924" h="1598" extrusionOk="0">
                    <a:moveTo>
                      <a:pt x="1239" y="0"/>
                    </a:moveTo>
                    <a:cubicBezTo>
                      <a:pt x="1204" y="0"/>
                      <a:pt x="1162" y="48"/>
                      <a:pt x="1179" y="82"/>
                    </a:cubicBezTo>
                    <a:cubicBezTo>
                      <a:pt x="1279" y="249"/>
                      <a:pt x="1301" y="449"/>
                      <a:pt x="1301" y="638"/>
                    </a:cubicBezTo>
                    <a:cubicBezTo>
                      <a:pt x="1301" y="705"/>
                      <a:pt x="1301" y="771"/>
                      <a:pt x="1290" y="838"/>
                    </a:cubicBezTo>
                    <a:lnTo>
                      <a:pt x="1268" y="838"/>
                    </a:lnTo>
                    <a:cubicBezTo>
                      <a:pt x="1246" y="660"/>
                      <a:pt x="1190" y="482"/>
                      <a:pt x="1101" y="326"/>
                    </a:cubicBezTo>
                    <a:cubicBezTo>
                      <a:pt x="1095" y="318"/>
                      <a:pt x="1087" y="315"/>
                      <a:pt x="1078" y="315"/>
                    </a:cubicBezTo>
                    <a:cubicBezTo>
                      <a:pt x="1051" y="315"/>
                      <a:pt x="1017" y="346"/>
                      <a:pt x="1034" y="371"/>
                    </a:cubicBezTo>
                    <a:cubicBezTo>
                      <a:pt x="1090" y="504"/>
                      <a:pt x="1123" y="638"/>
                      <a:pt x="1135" y="783"/>
                    </a:cubicBezTo>
                    <a:lnTo>
                      <a:pt x="1135" y="949"/>
                    </a:lnTo>
                    <a:cubicBezTo>
                      <a:pt x="1135" y="905"/>
                      <a:pt x="1123" y="860"/>
                      <a:pt x="1123" y="816"/>
                    </a:cubicBezTo>
                    <a:cubicBezTo>
                      <a:pt x="1090" y="616"/>
                      <a:pt x="1012" y="438"/>
                      <a:pt x="912" y="260"/>
                    </a:cubicBezTo>
                    <a:cubicBezTo>
                      <a:pt x="904" y="250"/>
                      <a:pt x="894" y="245"/>
                      <a:pt x="882" y="245"/>
                    </a:cubicBezTo>
                    <a:cubicBezTo>
                      <a:pt x="843" y="245"/>
                      <a:pt x="794" y="295"/>
                      <a:pt x="812" y="338"/>
                    </a:cubicBezTo>
                    <a:cubicBezTo>
                      <a:pt x="856" y="415"/>
                      <a:pt x="890" y="494"/>
                      <a:pt x="923" y="583"/>
                    </a:cubicBezTo>
                    <a:cubicBezTo>
                      <a:pt x="890" y="538"/>
                      <a:pt x="856" y="504"/>
                      <a:pt x="823" y="472"/>
                    </a:cubicBezTo>
                    <a:cubicBezTo>
                      <a:pt x="818" y="466"/>
                      <a:pt x="811" y="464"/>
                      <a:pt x="804" y="464"/>
                    </a:cubicBezTo>
                    <a:cubicBezTo>
                      <a:pt x="779" y="464"/>
                      <a:pt x="750" y="490"/>
                      <a:pt x="767" y="516"/>
                    </a:cubicBezTo>
                    <a:cubicBezTo>
                      <a:pt x="868" y="638"/>
                      <a:pt x="912" y="794"/>
                      <a:pt x="923" y="939"/>
                    </a:cubicBezTo>
                    <a:cubicBezTo>
                      <a:pt x="890" y="939"/>
                      <a:pt x="845" y="961"/>
                      <a:pt x="845" y="994"/>
                    </a:cubicBezTo>
                    <a:cubicBezTo>
                      <a:pt x="845" y="905"/>
                      <a:pt x="856" y="816"/>
                      <a:pt x="856" y="738"/>
                    </a:cubicBezTo>
                    <a:cubicBezTo>
                      <a:pt x="856" y="717"/>
                      <a:pt x="846" y="708"/>
                      <a:pt x="833" y="708"/>
                    </a:cubicBezTo>
                    <a:cubicBezTo>
                      <a:pt x="813" y="708"/>
                      <a:pt x="785" y="729"/>
                      <a:pt x="779" y="749"/>
                    </a:cubicBezTo>
                    <a:cubicBezTo>
                      <a:pt x="756" y="850"/>
                      <a:pt x="745" y="949"/>
                      <a:pt x="745" y="1061"/>
                    </a:cubicBezTo>
                    <a:lnTo>
                      <a:pt x="723" y="1061"/>
                    </a:lnTo>
                    <a:lnTo>
                      <a:pt x="723" y="1016"/>
                    </a:lnTo>
                    <a:cubicBezTo>
                      <a:pt x="712" y="894"/>
                      <a:pt x="734" y="771"/>
                      <a:pt x="745" y="638"/>
                    </a:cubicBezTo>
                    <a:cubicBezTo>
                      <a:pt x="750" y="614"/>
                      <a:pt x="736" y="604"/>
                      <a:pt x="717" y="604"/>
                    </a:cubicBezTo>
                    <a:cubicBezTo>
                      <a:pt x="693" y="604"/>
                      <a:pt x="662" y="619"/>
                      <a:pt x="656" y="638"/>
                    </a:cubicBezTo>
                    <a:cubicBezTo>
                      <a:pt x="589" y="761"/>
                      <a:pt x="578" y="916"/>
                      <a:pt x="589" y="1050"/>
                    </a:cubicBezTo>
                    <a:cubicBezTo>
                      <a:pt x="589" y="1061"/>
                      <a:pt x="601" y="1083"/>
                      <a:pt x="601" y="1094"/>
                    </a:cubicBezTo>
                    <a:cubicBezTo>
                      <a:pt x="578" y="1028"/>
                      <a:pt x="567" y="961"/>
                      <a:pt x="567" y="894"/>
                    </a:cubicBezTo>
                    <a:cubicBezTo>
                      <a:pt x="567" y="805"/>
                      <a:pt x="578" y="716"/>
                      <a:pt x="611" y="627"/>
                    </a:cubicBezTo>
                    <a:cubicBezTo>
                      <a:pt x="634" y="538"/>
                      <a:pt x="678" y="460"/>
                      <a:pt x="712" y="383"/>
                    </a:cubicBezTo>
                    <a:cubicBezTo>
                      <a:pt x="719" y="353"/>
                      <a:pt x="697" y="338"/>
                      <a:pt x="674" y="338"/>
                    </a:cubicBezTo>
                    <a:cubicBezTo>
                      <a:pt x="663" y="338"/>
                      <a:pt x="653" y="341"/>
                      <a:pt x="645" y="349"/>
                    </a:cubicBezTo>
                    <a:cubicBezTo>
                      <a:pt x="489" y="494"/>
                      <a:pt x="433" y="716"/>
                      <a:pt x="433" y="916"/>
                    </a:cubicBezTo>
                    <a:cubicBezTo>
                      <a:pt x="433" y="972"/>
                      <a:pt x="445" y="1038"/>
                      <a:pt x="456" y="1094"/>
                    </a:cubicBezTo>
                    <a:cubicBezTo>
                      <a:pt x="445" y="1094"/>
                      <a:pt x="445" y="1105"/>
                      <a:pt x="445" y="1105"/>
                    </a:cubicBezTo>
                    <a:cubicBezTo>
                      <a:pt x="423" y="1038"/>
                      <a:pt x="411" y="972"/>
                      <a:pt x="411" y="894"/>
                    </a:cubicBezTo>
                    <a:cubicBezTo>
                      <a:pt x="389" y="694"/>
                      <a:pt x="445" y="482"/>
                      <a:pt x="522" y="282"/>
                    </a:cubicBezTo>
                    <a:cubicBezTo>
                      <a:pt x="534" y="260"/>
                      <a:pt x="517" y="249"/>
                      <a:pt x="495" y="249"/>
                    </a:cubicBezTo>
                    <a:cubicBezTo>
                      <a:pt x="472" y="249"/>
                      <a:pt x="445" y="260"/>
                      <a:pt x="433" y="282"/>
                    </a:cubicBezTo>
                    <a:cubicBezTo>
                      <a:pt x="356" y="460"/>
                      <a:pt x="300" y="649"/>
                      <a:pt x="289" y="850"/>
                    </a:cubicBezTo>
                    <a:cubicBezTo>
                      <a:pt x="267" y="672"/>
                      <a:pt x="289" y="482"/>
                      <a:pt x="367" y="316"/>
                    </a:cubicBezTo>
                    <a:cubicBezTo>
                      <a:pt x="386" y="278"/>
                      <a:pt x="365" y="258"/>
                      <a:pt x="340" y="258"/>
                    </a:cubicBezTo>
                    <a:cubicBezTo>
                      <a:pt x="321" y="258"/>
                      <a:pt x="299" y="269"/>
                      <a:pt x="289" y="294"/>
                    </a:cubicBezTo>
                    <a:cubicBezTo>
                      <a:pt x="178" y="482"/>
                      <a:pt x="144" y="705"/>
                      <a:pt x="166" y="916"/>
                    </a:cubicBezTo>
                    <a:cubicBezTo>
                      <a:pt x="166" y="939"/>
                      <a:pt x="178" y="972"/>
                      <a:pt x="178" y="994"/>
                    </a:cubicBezTo>
                    <a:cubicBezTo>
                      <a:pt x="144" y="916"/>
                      <a:pt x="134" y="838"/>
                      <a:pt x="122" y="749"/>
                    </a:cubicBezTo>
                    <a:cubicBezTo>
                      <a:pt x="111" y="516"/>
                      <a:pt x="200" y="282"/>
                      <a:pt x="356" y="104"/>
                    </a:cubicBezTo>
                    <a:cubicBezTo>
                      <a:pt x="381" y="79"/>
                      <a:pt x="362" y="48"/>
                      <a:pt x="337" y="48"/>
                    </a:cubicBezTo>
                    <a:cubicBezTo>
                      <a:pt x="329" y="48"/>
                      <a:pt x="320" y="51"/>
                      <a:pt x="312" y="60"/>
                    </a:cubicBezTo>
                    <a:cubicBezTo>
                      <a:pt x="111" y="238"/>
                      <a:pt x="0" y="494"/>
                      <a:pt x="0" y="771"/>
                    </a:cubicBezTo>
                    <a:cubicBezTo>
                      <a:pt x="0" y="1028"/>
                      <a:pt x="122" y="1350"/>
                      <a:pt x="356" y="1483"/>
                    </a:cubicBezTo>
                    <a:cubicBezTo>
                      <a:pt x="363" y="1487"/>
                      <a:pt x="370" y="1488"/>
                      <a:pt x="375" y="1488"/>
                    </a:cubicBezTo>
                    <a:cubicBezTo>
                      <a:pt x="387" y="1488"/>
                      <a:pt x="396" y="1483"/>
                      <a:pt x="411" y="1483"/>
                    </a:cubicBezTo>
                    <a:cubicBezTo>
                      <a:pt x="445" y="1517"/>
                      <a:pt x="478" y="1539"/>
                      <a:pt x="522" y="1550"/>
                    </a:cubicBezTo>
                    <a:cubicBezTo>
                      <a:pt x="545" y="1561"/>
                      <a:pt x="567" y="1572"/>
                      <a:pt x="601" y="1584"/>
                    </a:cubicBezTo>
                    <a:cubicBezTo>
                      <a:pt x="623" y="1584"/>
                      <a:pt x="645" y="1561"/>
                      <a:pt x="656" y="1539"/>
                    </a:cubicBezTo>
                    <a:cubicBezTo>
                      <a:pt x="656" y="1539"/>
                      <a:pt x="667" y="1539"/>
                      <a:pt x="667" y="1528"/>
                    </a:cubicBezTo>
                    <a:cubicBezTo>
                      <a:pt x="678" y="1528"/>
                      <a:pt x="678" y="1539"/>
                      <a:pt x="678" y="1539"/>
                    </a:cubicBezTo>
                    <a:cubicBezTo>
                      <a:pt x="678" y="1539"/>
                      <a:pt x="690" y="1550"/>
                      <a:pt x="700" y="1550"/>
                    </a:cubicBezTo>
                    <a:lnTo>
                      <a:pt x="712" y="1550"/>
                    </a:lnTo>
                    <a:cubicBezTo>
                      <a:pt x="712" y="1561"/>
                      <a:pt x="723" y="1561"/>
                      <a:pt x="723" y="1572"/>
                    </a:cubicBezTo>
                    <a:cubicBezTo>
                      <a:pt x="734" y="1572"/>
                      <a:pt x="745" y="1584"/>
                      <a:pt x="745" y="1584"/>
                    </a:cubicBezTo>
                    <a:cubicBezTo>
                      <a:pt x="754" y="1588"/>
                      <a:pt x="765" y="1591"/>
                      <a:pt x="776" y="1591"/>
                    </a:cubicBezTo>
                    <a:cubicBezTo>
                      <a:pt x="793" y="1591"/>
                      <a:pt x="810" y="1585"/>
                      <a:pt x="823" y="1572"/>
                    </a:cubicBezTo>
                    <a:lnTo>
                      <a:pt x="834" y="1561"/>
                    </a:lnTo>
                    <a:cubicBezTo>
                      <a:pt x="834" y="1561"/>
                      <a:pt x="845" y="1572"/>
                      <a:pt x="845" y="1584"/>
                    </a:cubicBezTo>
                    <a:cubicBezTo>
                      <a:pt x="849" y="1593"/>
                      <a:pt x="856" y="1597"/>
                      <a:pt x="866" y="1597"/>
                    </a:cubicBezTo>
                    <a:cubicBezTo>
                      <a:pt x="888" y="1597"/>
                      <a:pt x="920" y="1574"/>
                      <a:pt x="912" y="1550"/>
                    </a:cubicBezTo>
                    <a:lnTo>
                      <a:pt x="912" y="1528"/>
                    </a:lnTo>
                    <a:cubicBezTo>
                      <a:pt x="923" y="1528"/>
                      <a:pt x="945" y="1517"/>
                      <a:pt x="957" y="1517"/>
                    </a:cubicBezTo>
                    <a:cubicBezTo>
                      <a:pt x="1034" y="1495"/>
                      <a:pt x="1112" y="1450"/>
                      <a:pt x="1167" y="1406"/>
                    </a:cubicBezTo>
                    <a:cubicBezTo>
                      <a:pt x="1167" y="1416"/>
                      <a:pt x="1167" y="1439"/>
                      <a:pt x="1190" y="1439"/>
                    </a:cubicBezTo>
                    <a:cubicBezTo>
                      <a:pt x="1194" y="1441"/>
                      <a:pt x="1199" y="1442"/>
                      <a:pt x="1203" y="1442"/>
                    </a:cubicBezTo>
                    <a:cubicBezTo>
                      <a:pt x="1224" y="1442"/>
                      <a:pt x="1248" y="1424"/>
                      <a:pt x="1256" y="1406"/>
                    </a:cubicBezTo>
                    <a:cubicBezTo>
                      <a:pt x="1256" y="1394"/>
                      <a:pt x="1268" y="1372"/>
                      <a:pt x="1279" y="1361"/>
                    </a:cubicBezTo>
                    <a:cubicBezTo>
                      <a:pt x="1285" y="1364"/>
                      <a:pt x="1291" y="1365"/>
                      <a:pt x="1296" y="1365"/>
                    </a:cubicBezTo>
                    <a:cubicBezTo>
                      <a:pt x="1313" y="1365"/>
                      <a:pt x="1329" y="1355"/>
                      <a:pt x="1345" y="1339"/>
                    </a:cubicBezTo>
                    <a:cubicBezTo>
                      <a:pt x="1368" y="1317"/>
                      <a:pt x="1390" y="1283"/>
                      <a:pt x="1412" y="1261"/>
                    </a:cubicBezTo>
                    <a:lnTo>
                      <a:pt x="1468" y="1261"/>
                    </a:lnTo>
                    <a:cubicBezTo>
                      <a:pt x="1523" y="1250"/>
                      <a:pt x="1557" y="1194"/>
                      <a:pt x="1590" y="1150"/>
                    </a:cubicBezTo>
                    <a:cubicBezTo>
                      <a:pt x="1657" y="1050"/>
                      <a:pt x="1713" y="949"/>
                      <a:pt x="1768" y="838"/>
                    </a:cubicBezTo>
                    <a:cubicBezTo>
                      <a:pt x="1857" y="649"/>
                      <a:pt x="1924" y="449"/>
                      <a:pt x="1891" y="238"/>
                    </a:cubicBezTo>
                    <a:cubicBezTo>
                      <a:pt x="1891" y="226"/>
                      <a:pt x="1883" y="221"/>
                      <a:pt x="1872" y="221"/>
                    </a:cubicBezTo>
                    <a:cubicBezTo>
                      <a:pt x="1853" y="221"/>
                      <a:pt x="1824" y="238"/>
                      <a:pt x="1824" y="260"/>
                    </a:cubicBezTo>
                    <a:cubicBezTo>
                      <a:pt x="1846" y="427"/>
                      <a:pt x="1813" y="583"/>
                      <a:pt x="1746" y="738"/>
                    </a:cubicBezTo>
                    <a:cubicBezTo>
                      <a:pt x="1740" y="738"/>
                      <a:pt x="1738" y="741"/>
                      <a:pt x="1736" y="744"/>
                    </a:cubicBezTo>
                    <a:lnTo>
                      <a:pt x="1736" y="744"/>
                    </a:lnTo>
                    <a:cubicBezTo>
                      <a:pt x="1779" y="567"/>
                      <a:pt x="1768" y="359"/>
                      <a:pt x="1735" y="182"/>
                    </a:cubicBezTo>
                    <a:cubicBezTo>
                      <a:pt x="1731" y="164"/>
                      <a:pt x="1717" y="156"/>
                      <a:pt x="1700" y="156"/>
                    </a:cubicBezTo>
                    <a:cubicBezTo>
                      <a:pt x="1664" y="156"/>
                      <a:pt x="1616" y="189"/>
                      <a:pt x="1624" y="227"/>
                    </a:cubicBezTo>
                    <a:cubicBezTo>
                      <a:pt x="1635" y="405"/>
                      <a:pt x="1657" y="571"/>
                      <a:pt x="1624" y="749"/>
                    </a:cubicBezTo>
                    <a:cubicBezTo>
                      <a:pt x="1612" y="771"/>
                      <a:pt x="1612" y="794"/>
                      <a:pt x="1602" y="816"/>
                    </a:cubicBezTo>
                    <a:cubicBezTo>
                      <a:pt x="1612" y="749"/>
                      <a:pt x="1612" y="672"/>
                      <a:pt x="1602" y="593"/>
                    </a:cubicBezTo>
                    <a:cubicBezTo>
                      <a:pt x="1635" y="405"/>
                      <a:pt x="1624" y="215"/>
                      <a:pt x="1568" y="37"/>
                    </a:cubicBezTo>
                    <a:cubicBezTo>
                      <a:pt x="1564" y="19"/>
                      <a:pt x="1553" y="12"/>
                      <a:pt x="1539" y="12"/>
                    </a:cubicBezTo>
                    <a:cubicBezTo>
                      <a:pt x="1510" y="12"/>
                      <a:pt x="1472" y="44"/>
                      <a:pt x="1479" y="82"/>
                    </a:cubicBezTo>
                    <a:cubicBezTo>
                      <a:pt x="1490" y="116"/>
                      <a:pt x="1490" y="149"/>
                      <a:pt x="1490" y="182"/>
                    </a:cubicBezTo>
                    <a:cubicBezTo>
                      <a:pt x="1490" y="171"/>
                      <a:pt x="1479" y="171"/>
                      <a:pt x="1468" y="171"/>
                    </a:cubicBezTo>
                    <a:lnTo>
                      <a:pt x="1468" y="160"/>
                    </a:lnTo>
                    <a:cubicBezTo>
                      <a:pt x="1461" y="145"/>
                      <a:pt x="1446" y="139"/>
                      <a:pt x="1430" y="139"/>
                    </a:cubicBezTo>
                    <a:cubicBezTo>
                      <a:pt x="1398" y="139"/>
                      <a:pt x="1361" y="163"/>
                      <a:pt x="1368" y="193"/>
                    </a:cubicBezTo>
                    <a:lnTo>
                      <a:pt x="1368" y="205"/>
                    </a:lnTo>
                    <a:cubicBezTo>
                      <a:pt x="1345" y="138"/>
                      <a:pt x="1313" y="71"/>
                      <a:pt x="1268" y="15"/>
                    </a:cubicBezTo>
                    <a:cubicBezTo>
                      <a:pt x="1260" y="5"/>
                      <a:pt x="1250" y="0"/>
                      <a:pt x="123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06" name="Google Shape;4006;p8"/>
              <p:cNvSpPr/>
              <p:nvPr/>
            </p:nvSpPr>
            <p:spPr>
              <a:xfrm>
                <a:off x="1730031" y="2084272"/>
                <a:ext cx="23200" cy="38376"/>
              </a:xfrm>
              <a:custGeom>
                <a:avLst/>
                <a:gdLst/>
                <a:ahLst/>
                <a:cxnLst/>
                <a:rect l="l" t="t" r="r" b="b"/>
                <a:pathLst>
                  <a:path w="665" h="1100" extrusionOk="0">
                    <a:moveTo>
                      <a:pt x="186" y="1"/>
                    </a:moveTo>
                    <a:cubicBezTo>
                      <a:pt x="164" y="11"/>
                      <a:pt x="153" y="23"/>
                      <a:pt x="153" y="45"/>
                    </a:cubicBezTo>
                    <a:cubicBezTo>
                      <a:pt x="130" y="189"/>
                      <a:pt x="108" y="334"/>
                      <a:pt x="120" y="479"/>
                    </a:cubicBezTo>
                    <a:cubicBezTo>
                      <a:pt x="130" y="557"/>
                      <a:pt x="142" y="646"/>
                      <a:pt x="186" y="723"/>
                    </a:cubicBezTo>
                    <a:lnTo>
                      <a:pt x="175" y="713"/>
                    </a:lnTo>
                    <a:cubicBezTo>
                      <a:pt x="120" y="646"/>
                      <a:pt x="86" y="568"/>
                      <a:pt x="53" y="479"/>
                    </a:cubicBezTo>
                    <a:cubicBezTo>
                      <a:pt x="53" y="469"/>
                      <a:pt x="48" y="465"/>
                      <a:pt x="41" y="465"/>
                    </a:cubicBezTo>
                    <a:cubicBezTo>
                      <a:pt x="25" y="465"/>
                      <a:pt x="0" y="485"/>
                      <a:pt x="9" y="501"/>
                    </a:cubicBezTo>
                    <a:cubicBezTo>
                      <a:pt x="31" y="657"/>
                      <a:pt x="108" y="802"/>
                      <a:pt x="219" y="913"/>
                    </a:cubicBezTo>
                    <a:cubicBezTo>
                      <a:pt x="249" y="933"/>
                      <a:pt x="279" y="970"/>
                      <a:pt x="316" y="970"/>
                    </a:cubicBezTo>
                    <a:cubicBezTo>
                      <a:pt x="321" y="970"/>
                      <a:pt x="326" y="969"/>
                      <a:pt x="331" y="968"/>
                    </a:cubicBezTo>
                    <a:lnTo>
                      <a:pt x="342" y="957"/>
                    </a:lnTo>
                    <a:lnTo>
                      <a:pt x="442" y="1091"/>
                    </a:lnTo>
                    <a:cubicBezTo>
                      <a:pt x="448" y="1097"/>
                      <a:pt x="457" y="1100"/>
                      <a:pt x="466" y="1100"/>
                    </a:cubicBezTo>
                    <a:cubicBezTo>
                      <a:pt x="487" y="1100"/>
                      <a:pt x="512" y="1084"/>
                      <a:pt x="520" y="1068"/>
                    </a:cubicBezTo>
                    <a:lnTo>
                      <a:pt x="542" y="1068"/>
                    </a:lnTo>
                    <a:cubicBezTo>
                      <a:pt x="553" y="1068"/>
                      <a:pt x="553" y="1057"/>
                      <a:pt x="565" y="1057"/>
                    </a:cubicBezTo>
                    <a:cubicBezTo>
                      <a:pt x="576" y="1074"/>
                      <a:pt x="590" y="1082"/>
                      <a:pt x="605" y="1082"/>
                    </a:cubicBezTo>
                    <a:cubicBezTo>
                      <a:pt x="620" y="1082"/>
                      <a:pt x="637" y="1074"/>
                      <a:pt x="654" y="1057"/>
                    </a:cubicBezTo>
                    <a:cubicBezTo>
                      <a:pt x="664" y="1046"/>
                      <a:pt x="664" y="1035"/>
                      <a:pt x="654" y="1024"/>
                    </a:cubicBezTo>
                    <a:lnTo>
                      <a:pt x="654" y="1012"/>
                    </a:lnTo>
                    <a:lnTo>
                      <a:pt x="642" y="1002"/>
                    </a:lnTo>
                    <a:cubicBezTo>
                      <a:pt x="620" y="980"/>
                      <a:pt x="598" y="957"/>
                      <a:pt x="587" y="935"/>
                    </a:cubicBezTo>
                    <a:cubicBezTo>
                      <a:pt x="565" y="913"/>
                      <a:pt x="542" y="891"/>
                      <a:pt x="531" y="868"/>
                    </a:cubicBezTo>
                    <a:cubicBezTo>
                      <a:pt x="509" y="846"/>
                      <a:pt x="486" y="812"/>
                      <a:pt x="486" y="779"/>
                    </a:cubicBezTo>
                    <a:cubicBezTo>
                      <a:pt x="486" y="768"/>
                      <a:pt x="464" y="768"/>
                      <a:pt x="453" y="768"/>
                    </a:cubicBezTo>
                    <a:cubicBezTo>
                      <a:pt x="442" y="768"/>
                      <a:pt x="431" y="779"/>
                      <a:pt x="431" y="790"/>
                    </a:cubicBezTo>
                    <a:cubicBezTo>
                      <a:pt x="420" y="824"/>
                      <a:pt x="420" y="857"/>
                      <a:pt x="431" y="879"/>
                    </a:cubicBezTo>
                    <a:cubicBezTo>
                      <a:pt x="420" y="868"/>
                      <a:pt x="409" y="857"/>
                      <a:pt x="397" y="834"/>
                    </a:cubicBezTo>
                    <a:cubicBezTo>
                      <a:pt x="397" y="824"/>
                      <a:pt x="387" y="824"/>
                      <a:pt x="387" y="812"/>
                    </a:cubicBezTo>
                    <a:cubicBezTo>
                      <a:pt x="375" y="790"/>
                      <a:pt x="364" y="768"/>
                      <a:pt x="353" y="757"/>
                    </a:cubicBezTo>
                    <a:cubicBezTo>
                      <a:pt x="342" y="746"/>
                      <a:pt x="342" y="746"/>
                      <a:pt x="331" y="746"/>
                    </a:cubicBezTo>
                    <a:cubicBezTo>
                      <a:pt x="275" y="646"/>
                      <a:pt x="231" y="535"/>
                      <a:pt x="209" y="423"/>
                    </a:cubicBezTo>
                    <a:cubicBezTo>
                      <a:pt x="197" y="290"/>
                      <a:pt x="209" y="156"/>
                      <a:pt x="219" y="23"/>
                    </a:cubicBezTo>
                    <a:cubicBezTo>
                      <a:pt x="231" y="11"/>
                      <a:pt x="209" y="1"/>
                      <a:pt x="186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07" name="Google Shape;4007;p8"/>
              <p:cNvSpPr/>
              <p:nvPr/>
            </p:nvSpPr>
            <p:spPr>
              <a:xfrm>
                <a:off x="1760593" y="2101367"/>
                <a:ext cx="4675" cy="17479"/>
              </a:xfrm>
              <a:custGeom>
                <a:avLst/>
                <a:gdLst/>
                <a:ahLst/>
                <a:cxnLst/>
                <a:rect l="l" t="t" r="r" b="b"/>
                <a:pathLst>
                  <a:path w="134" h="501" extrusionOk="0">
                    <a:moveTo>
                      <a:pt x="45" y="0"/>
                    </a:moveTo>
                    <a:cubicBezTo>
                      <a:pt x="22" y="11"/>
                      <a:pt x="11" y="22"/>
                      <a:pt x="11" y="45"/>
                    </a:cubicBezTo>
                    <a:cubicBezTo>
                      <a:pt x="11" y="122"/>
                      <a:pt x="22" y="189"/>
                      <a:pt x="33" y="267"/>
                    </a:cubicBezTo>
                    <a:lnTo>
                      <a:pt x="33" y="367"/>
                    </a:lnTo>
                    <a:cubicBezTo>
                      <a:pt x="33" y="401"/>
                      <a:pt x="33" y="423"/>
                      <a:pt x="11" y="445"/>
                    </a:cubicBezTo>
                    <a:cubicBezTo>
                      <a:pt x="0" y="467"/>
                      <a:pt x="11" y="490"/>
                      <a:pt x="22" y="500"/>
                    </a:cubicBezTo>
                    <a:cubicBezTo>
                      <a:pt x="45" y="500"/>
                      <a:pt x="67" y="490"/>
                      <a:pt x="77" y="478"/>
                    </a:cubicBezTo>
                    <a:cubicBezTo>
                      <a:pt x="134" y="411"/>
                      <a:pt x="134" y="322"/>
                      <a:pt x="134" y="245"/>
                    </a:cubicBezTo>
                    <a:cubicBezTo>
                      <a:pt x="134" y="200"/>
                      <a:pt x="134" y="167"/>
                      <a:pt x="122" y="122"/>
                    </a:cubicBezTo>
                    <a:cubicBezTo>
                      <a:pt x="122" y="78"/>
                      <a:pt x="100" y="45"/>
                      <a:pt x="77" y="11"/>
                    </a:cubicBezTo>
                    <a:cubicBezTo>
                      <a:pt x="77" y="0"/>
                      <a:pt x="55" y="0"/>
                      <a:pt x="4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08" name="Google Shape;4008;p8"/>
              <p:cNvSpPr/>
              <p:nvPr/>
            </p:nvSpPr>
            <p:spPr>
              <a:xfrm>
                <a:off x="1765024" y="2092401"/>
                <a:ext cx="7989" cy="24945"/>
              </a:xfrm>
              <a:custGeom>
                <a:avLst/>
                <a:gdLst/>
                <a:ahLst/>
                <a:cxnLst/>
                <a:rect l="l" t="t" r="r" b="b"/>
                <a:pathLst>
                  <a:path w="229" h="715" extrusionOk="0">
                    <a:moveTo>
                      <a:pt x="173" y="1"/>
                    </a:moveTo>
                    <a:cubicBezTo>
                      <a:pt x="151" y="12"/>
                      <a:pt x="140" y="23"/>
                      <a:pt x="140" y="45"/>
                    </a:cubicBezTo>
                    <a:cubicBezTo>
                      <a:pt x="140" y="157"/>
                      <a:pt x="128" y="268"/>
                      <a:pt x="106" y="368"/>
                    </a:cubicBezTo>
                    <a:cubicBezTo>
                      <a:pt x="96" y="480"/>
                      <a:pt x="62" y="579"/>
                      <a:pt x="7" y="680"/>
                    </a:cubicBezTo>
                    <a:cubicBezTo>
                      <a:pt x="0" y="704"/>
                      <a:pt x="13" y="715"/>
                      <a:pt x="29" y="715"/>
                    </a:cubicBezTo>
                    <a:cubicBezTo>
                      <a:pt x="42" y="715"/>
                      <a:pt x="57" y="706"/>
                      <a:pt x="62" y="690"/>
                    </a:cubicBezTo>
                    <a:cubicBezTo>
                      <a:pt x="128" y="591"/>
                      <a:pt x="173" y="480"/>
                      <a:pt x="195" y="368"/>
                    </a:cubicBezTo>
                    <a:lnTo>
                      <a:pt x="229" y="201"/>
                    </a:lnTo>
                    <a:cubicBezTo>
                      <a:pt x="229" y="134"/>
                      <a:pt x="229" y="79"/>
                      <a:pt x="217" y="23"/>
                    </a:cubicBezTo>
                    <a:cubicBezTo>
                      <a:pt x="217" y="1"/>
                      <a:pt x="184" y="1"/>
                      <a:pt x="173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09" name="Google Shape;4009;p8"/>
              <p:cNvSpPr/>
              <p:nvPr/>
            </p:nvSpPr>
            <p:spPr>
              <a:xfrm>
                <a:off x="1773781" y="2071537"/>
                <a:ext cx="4675" cy="32445"/>
              </a:xfrm>
              <a:custGeom>
                <a:avLst/>
                <a:gdLst/>
                <a:ahLst/>
                <a:cxnLst/>
                <a:rect l="l" t="t" r="r" b="b"/>
                <a:pathLst>
                  <a:path w="134" h="930" extrusionOk="0">
                    <a:moveTo>
                      <a:pt x="54" y="0"/>
                    </a:moveTo>
                    <a:cubicBezTo>
                      <a:pt x="44" y="0"/>
                      <a:pt x="33" y="13"/>
                      <a:pt x="33" y="21"/>
                    </a:cubicBezTo>
                    <a:cubicBezTo>
                      <a:pt x="67" y="166"/>
                      <a:pt x="78" y="321"/>
                      <a:pt x="67" y="465"/>
                    </a:cubicBezTo>
                    <a:cubicBezTo>
                      <a:pt x="67" y="544"/>
                      <a:pt x="67" y="610"/>
                      <a:pt x="45" y="688"/>
                    </a:cubicBezTo>
                    <a:cubicBezTo>
                      <a:pt x="33" y="755"/>
                      <a:pt x="11" y="833"/>
                      <a:pt x="0" y="900"/>
                    </a:cubicBezTo>
                    <a:cubicBezTo>
                      <a:pt x="0" y="922"/>
                      <a:pt x="14" y="930"/>
                      <a:pt x="29" y="930"/>
                    </a:cubicBezTo>
                    <a:cubicBezTo>
                      <a:pt x="44" y="930"/>
                      <a:pt x="61" y="922"/>
                      <a:pt x="67" y="910"/>
                    </a:cubicBezTo>
                    <a:cubicBezTo>
                      <a:pt x="122" y="766"/>
                      <a:pt x="134" y="610"/>
                      <a:pt x="134" y="455"/>
                    </a:cubicBezTo>
                    <a:cubicBezTo>
                      <a:pt x="134" y="310"/>
                      <a:pt x="111" y="154"/>
                      <a:pt x="67" y="10"/>
                    </a:cubicBezTo>
                    <a:cubicBezTo>
                      <a:pt x="63" y="3"/>
                      <a:pt x="59" y="0"/>
                      <a:pt x="5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10" name="Google Shape;4010;p8"/>
              <p:cNvSpPr/>
              <p:nvPr/>
            </p:nvSpPr>
            <p:spPr>
              <a:xfrm>
                <a:off x="1772211" y="2090098"/>
                <a:ext cx="10920" cy="22188"/>
              </a:xfrm>
              <a:custGeom>
                <a:avLst/>
                <a:gdLst/>
                <a:ahLst/>
                <a:cxnLst/>
                <a:rect l="l" t="t" r="r" b="b"/>
                <a:pathLst>
                  <a:path w="313" h="636" extrusionOk="0">
                    <a:moveTo>
                      <a:pt x="256" y="0"/>
                    </a:moveTo>
                    <a:cubicBezTo>
                      <a:pt x="245" y="0"/>
                      <a:pt x="223" y="22"/>
                      <a:pt x="223" y="45"/>
                    </a:cubicBezTo>
                    <a:cubicBezTo>
                      <a:pt x="234" y="123"/>
                      <a:pt x="212" y="190"/>
                      <a:pt x="189" y="267"/>
                    </a:cubicBezTo>
                    <a:cubicBezTo>
                      <a:pt x="179" y="312"/>
                      <a:pt x="156" y="345"/>
                      <a:pt x="145" y="390"/>
                    </a:cubicBezTo>
                    <a:cubicBezTo>
                      <a:pt x="134" y="412"/>
                      <a:pt x="123" y="434"/>
                      <a:pt x="112" y="445"/>
                    </a:cubicBezTo>
                    <a:cubicBezTo>
                      <a:pt x="112" y="467"/>
                      <a:pt x="100" y="479"/>
                      <a:pt x="100" y="501"/>
                    </a:cubicBezTo>
                    <a:lnTo>
                      <a:pt x="90" y="512"/>
                    </a:lnTo>
                    <a:lnTo>
                      <a:pt x="78" y="512"/>
                    </a:lnTo>
                    <a:lnTo>
                      <a:pt x="78" y="523"/>
                    </a:lnTo>
                    <a:cubicBezTo>
                      <a:pt x="67" y="523"/>
                      <a:pt x="67" y="534"/>
                      <a:pt x="56" y="534"/>
                    </a:cubicBezTo>
                    <a:cubicBezTo>
                      <a:pt x="56" y="534"/>
                      <a:pt x="56" y="546"/>
                      <a:pt x="45" y="546"/>
                    </a:cubicBezTo>
                    <a:cubicBezTo>
                      <a:pt x="34" y="556"/>
                      <a:pt x="23" y="556"/>
                      <a:pt x="11" y="579"/>
                    </a:cubicBezTo>
                    <a:cubicBezTo>
                      <a:pt x="11" y="590"/>
                      <a:pt x="1" y="601"/>
                      <a:pt x="11" y="612"/>
                    </a:cubicBezTo>
                    <a:cubicBezTo>
                      <a:pt x="19" y="626"/>
                      <a:pt x="30" y="635"/>
                      <a:pt x="42" y="635"/>
                    </a:cubicBezTo>
                    <a:cubicBezTo>
                      <a:pt x="50" y="635"/>
                      <a:pt x="59" y="632"/>
                      <a:pt x="67" y="623"/>
                    </a:cubicBezTo>
                    <a:cubicBezTo>
                      <a:pt x="112" y="601"/>
                      <a:pt x="145" y="579"/>
                      <a:pt x="179" y="546"/>
                    </a:cubicBezTo>
                    <a:cubicBezTo>
                      <a:pt x="212" y="501"/>
                      <a:pt x="234" y="467"/>
                      <a:pt x="245" y="423"/>
                    </a:cubicBezTo>
                    <a:cubicBezTo>
                      <a:pt x="245" y="412"/>
                      <a:pt x="245" y="401"/>
                      <a:pt x="234" y="390"/>
                    </a:cubicBezTo>
                    <a:cubicBezTo>
                      <a:pt x="234" y="390"/>
                      <a:pt x="223" y="390"/>
                      <a:pt x="223" y="378"/>
                    </a:cubicBezTo>
                    <a:cubicBezTo>
                      <a:pt x="234" y="345"/>
                      <a:pt x="256" y="301"/>
                      <a:pt x="268" y="267"/>
                    </a:cubicBezTo>
                    <a:cubicBezTo>
                      <a:pt x="290" y="178"/>
                      <a:pt x="312" y="101"/>
                      <a:pt x="301" y="12"/>
                    </a:cubicBezTo>
                    <a:cubicBezTo>
                      <a:pt x="290" y="0"/>
                      <a:pt x="268" y="0"/>
                      <a:pt x="256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11" name="Google Shape;4011;p8"/>
              <p:cNvSpPr/>
              <p:nvPr/>
            </p:nvSpPr>
            <p:spPr>
              <a:xfrm>
                <a:off x="1752046" y="2119195"/>
                <a:ext cx="35" cy="419"/>
              </a:xfrm>
              <a:custGeom>
                <a:avLst/>
                <a:gdLst/>
                <a:ahLst/>
                <a:cxnLst/>
                <a:rect l="l" t="t" r="r" b="b"/>
                <a:pathLst>
                  <a:path w="1" h="1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1"/>
                      <a:pt x="0" y="11"/>
                      <a:pt x="0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12" name="Google Shape;4012;p8"/>
              <p:cNvSpPr/>
              <p:nvPr/>
            </p:nvSpPr>
            <p:spPr>
              <a:xfrm>
                <a:off x="1752046" y="2119195"/>
                <a:ext cx="35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13" name="Google Shape;4013;p8"/>
              <p:cNvSpPr/>
              <p:nvPr/>
            </p:nvSpPr>
            <p:spPr>
              <a:xfrm>
                <a:off x="1752046" y="2106077"/>
                <a:ext cx="8164" cy="1549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444" extrusionOk="0">
                    <a:moveTo>
                      <a:pt x="117" y="0"/>
                    </a:moveTo>
                    <a:cubicBezTo>
                      <a:pt x="101" y="0"/>
                      <a:pt x="81" y="16"/>
                      <a:pt x="89" y="32"/>
                    </a:cubicBezTo>
                    <a:cubicBezTo>
                      <a:pt x="112" y="88"/>
                      <a:pt x="134" y="143"/>
                      <a:pt x="134" y="199"/>
                    </a:cubicBezTo>
                    <a:cubicBezTo>
                      <a:pt x="145" y="221"/>
                      <a:pt x="145" y="254"/>
                      <a:pt x="145" y="276"/>
                    </a:cubicBezTo>
                    <a:lnTo>
                      <a:pt x="145" y="298"/>
                    </a:lnTo>
                    <a:lnTo>
                      <a:pt x="145" y="310"/>
                    </a:lnTo>
                    <a:lnTo>
                      <a:pt x="145" y="321"/>
                    </a:lnTo>
                    <a:lnTo>
                      <a:pt x="145" y="332"/>
                    </a:lnTo>
                    <a:cubicBezTo>
                      <a:pt x="134" y="310"/>
                      <a:pt x="122" y="288"/>
                      <a:pt x="100" y="266"/>
                    </a:cubicBezTo>
                    <a:cubicBezTo>
                      <a:pt x="95" y="260"/>
                      <a:pt x="86" y="257"/>
                      <a:pt x="78" y="257"/>
                    </a:cubicBezTo>
                    <a:cubicBezTo>
                      <a:pt x="70" y="257"/>
                      <a:pt x="61" y="260"/>
                      <a:pt x="56" y="266"/>
                    </a:cubicBezTo>
                    <a:cubicBezTo>
                      <a:pt x="45" y="276"/>
                      <a:pt x="45" y="276"/>
                      <a:pt x="45" y="288"/>
                    </a:cubicBezTo>
                    <a:cubicBezTo>
                      <a:pt x="33" y="298"/>
                      <a:pt x="33" y="310"/>
                      <a:pt x="45" y="310"/>
                    </a:cubicBezTo>
                    <a:lnTo>
                      <a:pt x="45" y="321"/>
                    </a:lnTo>
                    <a:cubicBezTo>
                      <a:pt x="42" y="318"/>
                      <a:pt x="38" y="316"/>
                      <a:pt x="35" y="316"/>
                    </a:cubicBezTo>
                    <a:cubicBezTo>
                      <a:pt x="27" y="316"/>
                      <a:pt x="19" y="324"/>
                      <a:pt x="11" y="332"/>
                    </a:cubicBezTo>
                    <a:lnTo>
                      <a:pt x="0" y="343"/>
                    </a:lnTo>
                    <a:lnTo>
                      <a:pt x="0" y="355"/>
                    </a:lnTo>
                    <a:lnTo>
                      <a:pt x="0" y="365"/>
                    </a:lnTo>
                    <a:lnTo>
                      <a:pt x="0" y="377"/>
                    </a:lnTo>
                    <a:cubicBezTo>
                      <a:pt x="0" y="387"/>
                      <a:pt x="0" y="387"/>
                      <a:pt x="11" y="399"/>
                    </a:cubicBezTo>
                    <a:lnTo>
                      <a:pt x="23" y="399"/>
                    </a:lnTo>
                    <a:cubicBezTo>
                      <a:pt x="33" y="399"/>
                      <a:pt x="33" y="410"/>
                      <a:pt x="33" y="410"/>
                    </a:cubicBezTo>
                    <a:cubicBezTo>
                      <a:pt x="33" y="410"/>
                      <a:pt x="45" y="421"/>
                      <a:pt x="56" y="421"/>
                    </a:cubicBezTo>
                    <a:cubicBezTo>
                      <a:pt x="56" y="432"/>
                      <a:pt x="67" y="432"/>
                      <a:pt x="67" y="432"/>
                    </a:cubicBezTo>
                    <a:cubicBezTo>
                      <a:pt x="78" y="432"/>
                      <a:pt x="78" y="432"/>
                      <a:pt x="78" y="421"/>
                    </a:cubicBezTo>
                    <a:cubicBezTo>
                      <a:pt x="78" y="432"/>
                      <a:pt x="89" y="432"/>
                      <a:pt x="89" y="443"/>
                    </a:cubicBezTo>
                    <a:lnTo>
                      <a:pt x="112" y="443"/>
                    </a:lnTo>
                    <a:cubicBezTo>
                      <a:pt x="122" y="443"/>
                      <a:pt x="134" y="432"/>
                      <a:pt x="145" y="432"/>
                    </a:cubicBezTo>
                    <a:cubicBezTo>
                      <a:pt x="156" y="421"/>
                      <a:pt x="167" y="399"/>
                      <a:pt x="167" y="377"/>
                    </a:cubicBezTo>
                    <a:lnTo>
                      <a:pt x="189" y="377"/>
                    </a:lnTo>
                    <a:cubicBezTo>
                      <a:pt x="211" y="365"/>
                      <a:pt x="234" y="343"/>
                      <a:pt x="234" y="321"/>
                    </a:cubicBezTo>
                    <a:lnTo>
                      <a:pt x="234" y="276"/>
                    </a:lnTo>
                    <a:cubicBezTo>
                      <a:pt x="234" y="243"/>
                      <a:pt x="223" y="209"/>
                      <a:pt x="211" y="177"/>
                    </a:cubicBezTo>
                    <a:cubicBezTo>
                      <a:pt x="189" y="121"/>
                      <a:pt x="167" y="65"/>
                      <a:pt x="134" y="9"/>
                    </a:cubicBezTo>
                    <a:cubicBezTo>
                      <a:pt x="130" y="3"/>
                      <a:pt x="124" y="0"/>
                      <a:pt x="11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14" name="Google Shape;4014;p8"/>
              <p:cNvSpPr/>
              <p:nvPr/>
            </p:nvSpPr>
            <p:spPr>
              <a:xfrm>
                <a:off x="1757070" y="2117241"/>
                <a:ext cx="35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15" name="Google Shape;4015;p8"/>
              <p:cNvSpPr/>
              <p:nvPr/>
            </p:nvSpPr>
            <p:spPr>
              <a:xfrm>
                <a:off x="1724100" y="2081585"/>
                <a:ext cx="8059" cy="29899"/>
              </a:xfrm>
              <a:custGeom>
                <a:avLst/>
                <a:gdLst/>
                <a:ahLst/>
                <a:cxnLst/>
                <a:rect l="l" t="t" r="r" b="b"/>
                <a:pathLst>
                  <a:path w="231" h="857" extrusionOk="0">
                    <a:moveTo>
                      <a:pt x="64" y="1"/>
                    </a:moveTo>
                    <a:cubicBezTo>
                      <a:pt x="48" y="1"/>
                      <a:pt x="29" y="10"/>
                      <a:pt x="23" y="22"/>
                    </a:cubicBezTo>
                    <a:cubicBezTo>
                      <a:pt x="1" y="167"/>
                      <a:pt x="1" y="311"/>
                      <a:pt x="23" y="444"/>
                    </a:cubicBezTo>
                    <a:cubicBezTo>
                      <a:pt x="45" y="589"/>
                      <a:pt x="78" y="734"/>
                      <a:pt x="156" y="845"/>
                    </a:cubicBezTo>
                    <a:cubicBezTo>
                      <a:pt x="162" y="854"/>
                      <a:pt x="170" y="857"/>
                      <a:pt x="178" y="857"/>
                    </a:cubicBezTo>
                    <a:cubicBezTo>
                      <a:pt x="203" y="857"/>
                      <a:pt x="231" y="828"/>
                      <a:pt x="223" y="812"/>
                    </a:cubicBezTo>
                    <a:cubicBezTo>
                      <a:pt x="179" y="678"/>
                      <a:pt x="122" y="556"/>
                      <a:pt x="100" y="422"/>
                    </a:cubicBezTo>
                    <a:cubicBezTo>
                      <a:pt x="78" y="289"/>
                      <a:pt x="67" y="155"/>
                      <a:pt x="90" y="22"/>
                    </a:cubicBezTo>
                    <a:cubicBezTo>
                      <a:pt x="90" y="7"/>
                      <a:pt x="78" y="1"/>
                      <a:pt x="64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16" name="Google Shape;4016;p8"/>
              <p:cNvSpPr/>
              <p:nvPr/>
            </p:nvSpPr>
            <p:spPr>
              <a:xfrm>
                <a:off x="1765617" y="2072689"/>
                <a:ext cx="5442" cy="21316"/>
              </a:xfrm>
              <a:custGeom>
                <a:avLst/>
                <a:gdLst/>
                <a:ahLst/>
                <a:cxnLst/>
                <a:rect l="l" t="t" r="r" b="b"/>
                <a:pathLst>
                  <a:path w="156" h="611" extrusionOk="0">
                    <a:moveTo>
                      <a:pt x="40" y="1"/>
                    </a:moveTo>
                    <a:cubicBezTo>
                      <a:pt x="22" y="1"/>
                      <a:pt x="0" y="16"/>
                      <a:pt x="0" y="32"/>
                    </a:cubicBezTo>
                    <a:cubicBezTo>
                      <a:pt x="56" y="222"/>
                      <a:pt x="67" y="399"/>
                      <a:pt x="45" y="588"/>
                    </a:cubicBezTo>
                    <a:cubicBezTo>
                      <a:pt x="34" y="600"/>
                      <a:pt x="56" y="610"/>
                      <a:pt x="67" y="610"/>
                    </a:cubicBezTo>
                    <a:cubicBezTo>
                      <a:pt x="89" y="610"/>
                      <a:pt x="101" y="600"/>
                      <a:pt x="101" y="577"/>
                    </a:cubicBezTo>
                    <a:cubicBezTo>
                      <a:pt x="156" y="388"/>
                      <a:pt x="134" y="188"/>
                      <a:pt x="56" y="10"/>
                    </a:cubicBezTo>
                    <a:cubicBezTo>
                      <a:pt x="53" y="3"/>
                      <a:pt x="47" y="1"/>
                      <a:pt x="40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17" name="Google Shape;4017;p8"/>
              <p:cNvSpPr/>
              <p:nvPr/>
            </p:nvSpPr>
            <p:spPr>
              <a:xfrm>
                <a:off x="1415338" y="2234745"/>
                <a:ext cx="36771" cy="27666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793" extrusionOk="0">
                    <a:moveTo>
                      <a:pt x="75" y="1"/>
                    </a:moveTo>
                    <a:cubicBezTo>
                      <a:pt x="47" y="1"/>
                      <a:pt x="0" y="30"/>
                      <a:pt x="20" y="58"/>
                    </a:cubicBezTo>
                    <a:cubicBezTo>
                      <a:pt x="53" y="147"/>
                      <a:pt x="131" y="214"/>
                      <a:pt x="208" y="259"/>
                    </a:cubicBezTo>
                    <a:cubicBezTo>
                      <a:pt x="220" y="270"/>
                      <a:pt x="230" y="270"/>
                      <a:pt x="242" y="281"/>
                    </a:cubicBezTo>
                    <a:cubicBezTo>
                      <a:pt x="186" y="281"/>
                      <a:pt x="119" y="359"/>
                      <a:pt x="175" y="392"/>
                    </a:cubicBezTo>
                    <a:cubicBezTo>
                      <a:pt x="253" y="436"/>
                      <a:pt x="342" y="481"/>
                      <a:pt x="420" y="525"/>
                    </a:cubicBezTo>
                    <a:cubicBezTo>
                      <a:pt x="420" y="537"/>
                      <a:pt x="408" y="537"/>
                      <a:pt x="408" y="548"/>
                    </a:cubicBezTo>
                    <a:cubicBezTo>
                      <a:pt x="398" y="614"/>
                      <a:pt x="442" y="637"/>
                      <a:pt x="487" y="659"/>
                    </a:cubicBezTo>
                    <a:cubicBezTo>
                      <a:pt x="531" y="693"/>
                      <a:pt x="576" y="715"/>
                      <a:pt x="631" y="726"/>
                    </a:cubicBezTo>
                    <a:cubicBezTo>
                      <a:pt x="720" y="770"/>
                      <a:pt x="831" y="782"/>
                      <a:pt x="932" y="792"/>
                    </a:cubicBezTo>
                    <a:cubicBezTo>
                      <a:pt x="987" y="792"/>
                      <a:pt x="1054" y="715"/>
                      <a:pt x="1009" y="671"/>
                    </a:cubicBezTo>
                    <a:cubicBezTo>
                      <a:pt x="1043" y="637"/>
                      <a:pt x="1054" y="592"/>
                      <a:pt x="998" y="570"/>
                    </a:cubicBezTo>
                    <a:cubicBezTo>
                      <a:pt x="920" y="537"/>
                      <a:pt x="853" y="515"/>
                      <a:pt x="764" y="503"/>
                    </a:cubicBezTo>
                    <a:cubicBezTo>
                      <a:pt x="675" y="481"/>
                      <a:pt x="586" y="448"/>
                      <a:pt x="509" y="404"/>
                    </a:cubicBezTo>
                    <a:lnTo>
                      <a:pt x="509" y="404"/>
                    </a:lnTo>
                    <a:cubicBezTo>
                      <a:pt x="576" y="436"/>
                      <a:pt x="653" y="459"/>
                      <a:pt x="731" y="470"/>
                    </a:cubicBezTo>
                    <a:cubicBezTo>
                      <a:pt x="748" y="473"/>
                      <a:pt x="766" y="474"/>
                      <a:pt x="786" y="474"/>
                    </a:cubicBezTo>
                    <a:cubicBezTo>
                      <a:pt x="858" y="474"/>
                      <a:pt x="943" y="456"/>
                      <a:pt x="987" y="404"/>
                    </a:cubicBezTo>
                    <a:cubicBezTo>
                      <a:pt x="1009" y="381"/>
                      <a:pt x="1021" y="337"/>
                      <a:pt x="976" y="325"/>
                    </a:cubicBezTo>
                    <a:cubicBezTo>
                      <a:pt x="966" y="322"/>
                      <a:pt x="957" y="321"/>
                      <a:pt x="947" y="321"/>
                    </a:cubicBezTo>
                    <a:cubicBezTo>
                      <a:pt x="923" y="321"/>
                      <a:pt x="900" y="329"/>
                      <a:pt x="876" y="337"/>
                    </a:cubicBezTo>
                    <a:cubicBezTo>
                      <a:pt x="831" y="337"/>
                      <a:pt x="798" y="337"/>
                      <a:pt x="764" y="325"/>
                    </a:cubicBezTo>
                    <a:cubicBezTo>
                      <a:pt x="687" y="325"/>
                      <a:pt x="609" y="292"/>
                      <a:pt x="542" y="270"/>
                    </a:cubicBezTo>
                    <a:cubicBezTo>
                      <a:pt x="464" y="248"/>
                      <a:pt x="386" y="214"/>
                      <a:pt x="309" y="170"/>
                    </a:cubicBezTo>
                    <a:cubicBezTo>
                      <a:pt x="264" y="147"/>
                      <a:pt x="230" y="125"/>
                      <a:pt x="198" y="92"/>
                    </a:cubicBezTo>
                    <a:cubicBezTo>
                      <a:pt x="153" y="70"/>
                      <a:pt x="119" y="36"/>
                      <a:pt x="86" y="3"/>
                    </a:cubicBezTo>
                    <a:cubicBezTo>
                      <a:pt x="83" y="2"/>
                      <a:pt x="79" y="1"/>
                      <a:pt x="75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18" name="Google Shape;4018;p8"/>
              <p:cNvSpPr/>
              <p:nvPr/>
            </p:nvSpPr>
            <p:spPr>
              <a:xfrm>
                <a:off x="1432293" y="2187053"/>
                <a:ext cx="49610" cy="21491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616" extrusionOk="0">
                    <a:moveTo>
                      <a:pt x="558" y="1"/>
                    </a:moveTo>
                    <a:cubicBezTo>
                      <a:pt x="519" y="1"/>
                      <a:pt x="493" y="59"/>
                      <a:pt x="523" y="68"/>
                    </a:cubicBezTo>
                    <a:cubicBezTo>
                      <a:pt x="590" y="102"/>
                      <a:pt x="656" y="124"/>
                      <a:pt x="723" y="157"/>
                    </a:cubicBezTo>
                    <a:cubicBezTo>
                      <a:pt x="723" y="157"/>
                      <a:pt x="735" y="157"/>
                      <a:pt x="735" y="169"/>
                    </a:cubicBezTo>
                    <a:cubicBezTo>
                      <a:pt x="723" y="157"/>
                      <a:pt x="713" y="157"/>
                      <a:pt x="690" y="157"/>
                    </a:cubicBezTo>
                    <a:cubicBezTo>
                      <a:pt x="684" y="154"/>
                      <a:pt x="677" y="153"/>
                      <a:pt x="671" y="153"/>
                    </a:cubicBezTo>
                    <a:cubicBezTo>
                      <a:pt x="656" y="153"/>
                      <a:pt x="642" y="161"/>
                      <a:pt x="634" y="169"/>
                    </a:cubicBezTo>
                    <a:cubicBezTo>
                      <a:pt x="579" y="157"/>
                      <a:pt x="523" y="147"/>
                      <a:pt x="479" y="135"/>
                    </a:cubicBezTo>
                    <a:cubicBezTo>
                      <a:pt x="473" y="133"/>
                      <a:pt x="467" y="132"/>
                      <a:pt x="461" y="132"/>
                    </a:cubicBezTo>
                    <a:cubicBezTo>
                      <a:pt x="434" y="132"/>
                      <a:pt x="410" y="151"/>
                      <a:pt x="401" y="169"/>
                    </a:cubicBezTo>
                    <a:cubicBezTo>
                      <a:pt x="390" y="179"/>
                      <a:pt x="381" y="217"/>
                      <a:pt x="396" y="232"/>
                    </a:cubicBezTo>
                    <a:lnTo>
                      <a:pt x="396" y="232"/>
                    </a:lnTo>
                    <a:cubicBezTo>
                      <a:pt x="303" y="212"/>
                      <a:pt x="218" y="201"/>
                      <a:pt x="123" y="180"/>
                    </a:cubicBezTo>
                    <a:cubicBezTo>
                      <a:pt x="67" y="180"/>
                      <a:pt x="1" y="291"/>
                      <a:pt x="78" y="302"/>
                    </a:cubicBezTo>
                    <a:cubicBezTo>
                      <a:pt x="234" y="325"/>
                      <a:pt x="390" y="358"/>
                      <a:pt x="535" y="424"/>
                    </a:cubicBezTo>
                    <a:cubicBezTo>
                      <a:pt x="612" y="447"/>
                      <a:pt x="679" y="480"/>
                      <a:pt x="745" y="513"/>
                    </a:cubicBezTo>
                    <a:cubicBezTo>
                      <a:pt x="824" y="547"/>
                      <a:pt x="890" y="592"/>
                      <a:pt x="979" y="614"/>
                    </a:cubicBezTo>
                    <a:cubicBezTo>
                      <a:pt x="982" y="615"/>
                      <a:pt x="986" y="615"/>
                      <a:pt x="989" y="615"/>
                    </a:cubicBezTo>
                    <a:cubicBezTo>
                      <a:pt x="1027" y="615"/>
                      <a:pt x="1098" y="566"/>
                      <a:pt x="1057" y="525"/>
                    </a:cubicBezTo>
                    <a:cubicBezTo>
                      <a:pt x="1035" y="503"/>
                      <a:pt x="1024" y="480"/>
                      <a:pt x="990" y="469"/>
                    </a:cubicBezTo>
                    <a:cubicBezTo>
                      <a:pt x="1002" y="458"/>
                      <a:pt x="1012" y="458"/>
                      <a:pt x="1012" y="458"/>
                    </a:cubicBezTo>
                    <a:lnTo>
                      <a:pt x="1024" y="458"/>
                    </a:lnTo>
                    <a:cubicBezTo>
                      <a:pt x="1036" y="467"/>
                      <a:pt x="1049" y="470"/>
                      <a:pt x="1061" y="470"/>
                    </a:cubicBezTo>
                    <a:cubicBezTo>
                      <a:pt x="1081" y="470"/>
                      <a:pt x="1099" y="460"/>
                      <a:pt x="1113" y="447"/>
                    </a:cubicBezTo>
                    <a:cubicBezTo>
                      <a:pt x="1124" y="424"/>
                      <a:pt x="1135" y="402"/>
                      <a:pt x="1135" y="380"/>
                    </a:cubicBezTo>
                    <a:cubicBezTo>
                      <a:pt x="1190" y="414"/>
                      <a:pt x="1246" y="447"/>
                      <a:pt x="1313" y="480"/>
                    </a:cubicBezTo>
                    <a:cubicBezTo>
                      <a:pt x="1316" y="481"/>
                      <a:pt x="1318" y="482"/>
                      <a:pt x="1321" y="482"/>
                    </a:cubicBezTo>
                    <a:cubicBezTo>
                      <a:pt x="1357" y="482"/>
                      <a:pt x="1422" y="421"/>
                      <a:pt x="1391" y="380"/>
                    </a:cubicBezTo>
                    <a:cubicBezTo>
                      <a:pt x="1291" y="280"/>
                      <a:pt x="1135" y="202"/>
                      <a:pt x="1002" y="147"/>
                    </a:cubicBezTo>
                    <a:cubicBezTo>
                      <a:pt x="868" y="80"/>
                      <a:pt x="723" y="24"/>
                      <a:pt x="568" y="2"/>
                    </a:cubicBezTo>
                    <a:cubicBezTo>
                      <a:pt x="564" y="1"/>
                      <a:pt x="561" y="1"/>
                      <a:pt x="55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19" name="Google Shape;4019;p8"/>
              <p:cNvSpPr/>
              <p:nvPr/>
            </p:nvSpPr>
            <p:spPr>
              <a:xfrm>
                <a:off x="1434875" y="2172260"/>
                <a:ext cx="45842" cy="23968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687" extrusionOk="0">
                    <a:moveTo>
                      <a:pt x="132" y="0"/>
                    </a:moveTo>
                    <a:cubicBezTo>
                      <a:pt x="69" y="0"/>
                      <a:pt x="1" y="104"/>
                      <a:pt x="82" y="114"/>
                    </a:cubicBezTo>
                    <a:cubicBezTo>
                      <a:pt x="283" y="170"/>
                      <a:pt x="494" y="237"/>
                      <a:pt x="683" y="326"/>
                    </a:cubicBezTo>
                    <a:cubicBezTo>
                      <a:pt x="772" y="371"/>
                      <a:pt x="861" y="426"/>
                      <a:pt x="938" y="482"/>
                    </a:cubicBezTo>
                    <a:cubicBezTo>
                      <a:pt x="1027" y="548"/>
                      <a:pt x="1094" y="626"/>
                      <a:pt x="1183" y="682"/>
                    </a:cubicBezTo>
                    <a:cubicBezTo>
                      <a:pt x="1190" y="685"/>
                      <a:pt x="1198" y="687"/>
                      <a:pt x="1206" y="687"/>
                    </a:cubicBezTo>
                    <a:cubicBezTo>
                      <a:pt x="1252" y="687"/>
                      <a:pt x="1313" y="640"/>
                      <a:pt x="1294" y="593"/>
                    </a:cubicBezTo>
                    <a:cubicBezTo>
                      <a:pt x="1250" y="492"/>
                      <a:pt x="1161" y="426"/>
                      <a:pt x="1072" y="371"/>
                    </a:cubicBezTo>
                    <a:cubicBezTo>
                      <a:pt x="983" y="304"/>
                      <a:pt x="894" y="248"/>
                      <a:pt x="794" y="203"/>
                    </a:cubicBezTo>
                    <a:cubicBezTo>
                      <a:pt x="582" y="114"/>
                      <a:pt x="360" y="48"/>
                      <a:pt x="149" y="3"/>
                    </a:cubicBezTo>
                    <a:cubicBezTo>
                      <a:pt x="144" y="1"/>
                      <a:pt x="138" y="0"/>
                      <a:pt x="132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20" name="Google Shape;4020;p8"/>
              <p:cNvSpPr/>
              <p:nvPr/>
            </p:nvSpPr>
            <p:spPr>
              <a:xfrm>
                <a:off x="1421548" y="2217336"/>
                <a:ext cx="41411" cy="17897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513" extrusionOk="0">
                    <a:moveTo>
                      <a:pt x="87" y="0"/>
                    </a:moveTo>
                    <a:cubicBezTo>
                      <a:pt x="45" y="0"/>
                      <a:pt x="1" y="59"/>
                      <a:pt x="42" y="80"/>
                    </a:cubicBezTo>
                    <a:cubicBezTo>
                      <a:pt x="52" y="102"/>
                      <a:pt x="75" y="112"/>
                      <a:pt x="97" y="124"/>
                    </a:cubicBezTo>
                    <a:cubicBezTo>
                      <a:pt x="97" y="135"/>
                      <a:pt x="109" y="135"/>
                      <a:pt x="109" y="135"/>
                    </a:cubicBezTo>
                    <a:cubicBezTo>
                      <a:pt x="141" y="157"/>
                      <a:pt x="164" y="169"/>
                      <a:pt x="186" y="191"/>
                    </a:cubicBezTo>
                    <a:cubicBezTo>
                      <a:pt x="175" y="201"/>
                      <a:pt x="186" y="224"/>
                      <a:pt x="208" y="246"/>
                    </a:cubicBezTo>
                    <a:cubicBezTo>
                      <a:pt x="408" y="379"/>
                      <a:pt x="653" y="491"/>
                      <a:pt x="909" y="513"/>
                    </a:cubicBezTo>
                    <a:cubicBezTo>
                      <a:pt x="932" y="513"/>
                      <a:pt x="942" y="502"/>
                      <a:pt x="964" y="491"/>
                    </a:cubicBezTo>
                    <a:lnTo>
                      <a:pt x="1065" y="491"/>
                    </a:lnTo>
                    <a:cubicBezTo>
                      <a:pt x="1110" y="491"/>
                      <a:pt x="1187" y="402"/>
                      <a:pt x="1110" y="369"/>
                    </a:cubicBezTo>
                    <a:cubicBezTo>
                      <a:pt x="976" y="324"/>
                      <a:pt x="831" y="313"/>
                      <a:pt x="698" y="280"/>
                    </a:cubicBezTo>
                    <a:cubicBezTo>
                      <a:pt x="653" y="268"/>
                      <a:pt x="598" y="246"/>
                      <a:pt x="542" y="235"/>
                    </a:cubicBezTo>
                    <a:cubicBezTo>
                      <a:pt x="531" y="224"/>
                      <a:pt x="520" y="224"/>
                      <a:pt x="509" y="213"/>
                    </a:cubicBezTo>
                    <a:cubicBezTo>
                      <a:pt x="442" y="179"/>
                      <a:pt x="364" y="146"/>
                      <a:pt x="297" y="112"/>
                    </a:cubicBezTo>
                    <a:cubicBezTo>
                      <a:pt x="230" y="68"/>
                      <a:pt x="164" y="35"/>
                      <a:pt x="97" y="1"/>
                    </a:cubicBezTo>
                    <a:cubicBezTo>
                      <a:pt x="94" y="0"/>
                      <a:pt x="90" y="0"/>
                      <a:pt x="8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21" name="Google Shape;4021;p8"/>
              <p:cNvSpPr/>
              <p:nvPr/>
            </p:nvSpPr>
            <p:spPr>
              <a:xfrm>
                <a:off x="1420850" y="2202439"/>
                <a:ext cx="44063" cy="25014"/>
              </a:xfrm>
              <a:custGeom>
                <a:avLst/>
                <a:gdLst/>
                <a:ahLst/>
                <a:cxnLst/>
                <a:rect l="l" t="t" r="r" b="b"/>
                <a:pathLst>
                  <a:path w="1263" h="717" extrusionOk="0">
                    <a:moveTo>
                      <a:pt x="94" y="1"/>
                    </a:moveTo>
                    <a:cubicBezTo>
                      <a:pt x="51" y="1"/>
                      <a:pt x="0" y="46"/>
                      <a:pt x="28" y="84"/>
                    </a:cubicBezTo>
                    <a:cubicBezTo>
                      <a:pt x="72" y="161"/>
                      <a:pt x="161" y="217"/>
                      <a:pt x="240" y="262"/>
                    </a:cubicBezTo>
                    <a:cubicBezTo>
                      <a:pt x="317" y="317"/>
                      <a:pt x="406" y="361"/>
                      <a:pt x="495" y="395"/>
                    </a:cubicBezTo>
                    <a:cubicBezTo>
                      <a:pt x="651" y="462"/>
                      <a:pt x="829" y="507"/>
                      <a:pt x="996" y="562"/>
                    </a:cubicBezTo>
                    <a:cubicBezTo>
                      <a:pt x="929" y="551"/>
                      <a:pt x="873" y="529"/>
                      <a:pt x="807" y="507"/>
                    </a:cubicBezTo>
                    <a:cubicBezTo>
                      <a:pt x="651" y="462"/>
                      <a:pt x="495" y="406"/>
                      <a:pt x="339" y="351"/>
                    </a:cubicBezTo>
                    <a:cubicBezTo>
                      <a:pt x="334" y="349"/>
                      <a:pt x="328" y="348"/>
                      <a:pt x="323" y="348"/>
                    </a:cubicBezTo>
                    <a:cubicBezTo>
                      <a:pt x="270" y="348"/>
                      <a:pt x="214" y="432"/>
                      <a:pt x="284" y="462"/>
                    </a:cubicBezTo>
                    <a:cubicBezTo>
                      <a:pt x="440" y="529"/>
                      <a:pt x="596" y="596"/>
                      <a:pt x="751" y="651"/>
                    </a:cubicBezTo>
                    <a:cubicBezTo>
                      <a:pt x="818" y="673"/>
                      <a:pt x="885" y="695"/>
                      <a:pt x="962" y="707"/>
                    </a:cubicBezTo>
                    <a:cubicBezTo>
                      <a:pt x="997" y="712"/>
                      <a:pt x="1035" y="716"/>
                      <a:pt x="1072" y="716"/>
                    </a:cubicBezTo>
                    <a:cubicBezTo>
                      <a:pt x="1118" y="716"/>
                      <a:pt x="1164" y="709"/>
                      <a:pt x="1207" y="684"/>
                    </a:cubicBezTo>
                    <a:cubicBezTo>
                      <a:pt x="1229" y="662"/>
                      <a:pt x="1263" y="606"/>
                      <a:pt x="1218" y="584"/>
                    </a:cubicBezTo>
                    <a:cubicBezTo>
                      <a:pt x="1174" y="562"/>
                      <a:pt x="1118" y="573"/>
                      <a:pt x="1063" y="562"/>
                    </a:cubicBezTo>
                    <a:cubicBezTo>
                      <a:pt x="1118" y="551"/>
                      <a:pt x="1152" y="484"/>
                      <a:pt x="1096" y="462"/>
                    </a:cubicBezTo>
                    <a:cubicBezTo>
                      <a:pt x="918" y="406"/>
                      <a:pt x="751" y="351"/>
                      <a:pt x="584" y="284"/>
                    </a:cubicBezTo>
                    <a:cubicBezTo>
                      <a:pt x="507" y="240"/>
                      <a:pt x="418" y="206"/>
                      <a:pt x="351" y="161"/>
                    </a:cubicBezTo>
                    <a:cubicBezTo>
                      <a:pt x="273" y="106"/>
                      <a:pt x="195" y="50"/>
                      <a:pt x="117" y="6"/>
                    </a:cubicBezTo>
                    <a:cubicBezTo>
                      <a:pt x="110" y="2"/>
                      <a:pt x="102" y="1"/>
                      <a:pt x="94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22" name="Google Shape;4022;p8"/>
              <p:cNvSpPr/>
              <p:nvPr/>
            </p:nvSpPr>
            <p:spPr>
              <a:xfrm>
                <a:off x="1435782" y="2205962"/>
                <a:ext cx="12071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346" h="177" extrusionOk="0">
                    <a:moveTo>
                      <a:pt x="107" y="0"/>
                    </a:moveTo>
                    <a:cubicBezTo>
                      <a:pt x="93" y="0"/>
                      <a:pt x="80" y="2"/>
                      <a:pt x="67" y="5"/>
                    </a:cubicBezTo>
                    <a:cubicBezTo>
                      <a:pt x="45" y="5"/>
                      <a:pt x="23" y="16"/>
                      <a:pt x="12" y="38"/>
                    </a:cubicBezTo>
                    <a:cubicBezTo>
                      <a:pt x="0" y="60"/>
                      <a:pt x="12" y="83"/>
                      <a:pt x="34" y="83"/>
                    </a:cubicBezTo>
                    <a:cubicBezTo>
                      <a:pt x="45" y="83"/>
                      <a:pt x="67" y="94"/>
                      <a:pt x="89" y="105"/>
                    </a:cubicBezTo>
                    <a:cubicBezTo>
                      <a:pt x="101" y="105"/>
                      <a:pt x="123" y="116"/>
                      <a:pt x="145" y="116"/>
                    </a:cubicBezTo>
                    <a:cubicBezTo>
                      <a:pt x="145" y="116"/>
                      <a:pt x="156" y="116"/>
                      <a:pt x="156" y="127"/>
                    </a:cubicBezTo>
                    <a:lnTo>
                      <a:pt x="178" y="127"/>
                    </a:lnTo>
                    <a:cubicBezTo>
                      <a:pt x="178" y="139"/>
                      <a:pt x="190" y="139"/>
                      <a:pt x="190" y="139"/>
                    </a:cubicBezTo>
                    <a:cubicBezTo>
                      <a:pt x="212" y="149"/>
                      <a:pt x="223" y="161"/>
                      <a:pt x="245" y="172"/>
                    </a:cubicBezTo>
                    <a:cubicBezTo>
                      <a:pt x="251" y="175"/>
                      <a:pt x="258" y="176"/>
                      <a:pt x="265" y="176"/>
                    </a:cubicBezTo>
                    <a:cubicBezTo>
                      <a:pt x="285" y="176"/>
                      <a:pt x="307" y="166"/>
                      <a:pt x="323" y="149"/>
                    </a:cubicBezTo>
                    <a:cubicBezTo>
                      <a:pt x="334" y="127"/>
                      <a:pt x="346" y="105"/>
                      <a:pt x="323" y="83"/>
                    </a:cubicBezTo>
                    <a:cubicBezTo>
                      <a:pt x="279" y="60"/>
                      <a:pt x="245" y="38"/>
                      <a:pt x="201" y="16"/>
                    </a:cubicBezTo>
                    <a:cubicBezTo>
                      <a:pt x="169" y="8"/>
                      <a:pt x="138" y="0"/>
                      <a:pt x="10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23" name="Google Shape;4023;p8"/>
              <p:cNvSpPr/>
              <p:nvPr/>
            </p:nvSpPr>
            <p:spPr>
              <a:xfrm>
                <a:off x="1420676" y="2186529"/>
                <a:ext cx="84986" cy="86730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2486" extrusionOk="0">
                    <a:moveTo>
                      <a:pt x="1930" y="1"/>
                    </a:moveTo>
                    <a:cubicBezTo>
                      <a:pt x="1582" y="1"/>
                      <a:pt x="1113" y="131"/>
                      <a:pt x="723" y="696"/>
                    </a:cubicBezTo>
                    <a:cubicBezTo>
                      <a:pt x="0" y="1741"/>
                      <a:pt x="1056" y="2486"/>
                      <a:pt x="1056" y="2486"/>
                    </a:cubicBezTo>
                    <a:lnTo>
                      <a:pt x="2113" y="1741"/>
                    </a:lnTo>
                    <a:lnTo>
                      <a:pt x="2380" y="1262"/>
                    </a:lnTo>
                    <a:lnTo>
                      <a:pt x="2435" y="95"/>
                    </a:lnTo>
                    <a:cubicBezTo>
                      <a:pt x="2435" y="95"/>
                      <a:pt x="2226" y="1"/>
                      <a:pt x="1930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24" name="Google Shape;4024;p8"/>
              <p:cNvSpPr/>
              <p:nvPr/>
            </p:nvSpPr>
            <p:spPr>
              <a:xfrm>
                <a:off x="1410767" y="2171179"/>
                <a:ext cx="85963" cy="96150"/>
              </a:xfrm>
              <a:custGeom>
                <a:avLst/>
                <a:gdLst/>
                <a:ahLst/>
                <a:cxnLst/>
                <a:rect l="l" t="t" r="r" b="b"/>
                <a:pathLst>
                  <a:path w="2464" h="2756" extrusionOk="0">
                    <a:moveTo>
                      <a:pt x="1286" y="0"/>
                    </a:moveTo>
                    <a:cubicBezTo>
                      <a:pt x="1234" y="0"/>
                      <a:pt x="1188" y="80"/>
                      <a:pt x="1241" y="101"/>
                    </a:cubicBezTo>
                    <a:cubicBezTo>
                      <a:pt x="1419" y="157"/>
                      <a:pt x="1585" y="201"/>
                      <a:pt x="1741" y="279"/>
                    </a:cubicBezTo>
                    <a:cubicBezTo>
                      <a:pt x="1730" y="290"/>
                      <a:pt x="1718" y="323"/>
                      <a:pt x="1741" y="335"/>
                    </a:cubicBezTo>
                    <a:cubicBezTo>
                      <a:pt x="1774" y="345"/>
                      <a:pt x="1807" y="368"/>
                      <a:pt x="1841" y="390"/>
                    </a:cubicBezTo>
                    <a:cubicBezTo>
                      <a:pt x="1819" y="379"/>
                      <a:pt x="1797" y="379"/>
                      <a:pt x="1774" y="379"/>
                    </a:cubicBezTo>
                    <a:cubicBezTo>
                      <a:pt x="1752" y="379"/>
                      <a:pt x="1730" y="402"/>
                      <a:pt x="1730" y="412"/>
                    </a:cubicBezTo>
                    <a:cubicBezTo>
                      <a:pt x="1652" y="379"/>
                      <a:pt x="1563" y="345"/>
                      <a:pt x="1485" y="313"/>
                    </a:cubicBezTo>
                    <a:cubicBezTo>
                      <a:pt x="1419" y="290"/>
                      <a:pt x="1352" y="279"/>
                      <a:pt x="1296" y="268"/>
                    </a:cubicBezTo>
                    <a:cubicBezTo>
                      <a:pt x="1229" y="246"/>
                      <a:pt x="1162" y="212"/>
                      <a:pt x="1096" y="201"/>
                    </a:cubicBezTo>
                    <a:cubicBezTo>
                      <a:pt x="1063" y="201"/>
                      <a:pt x="984" y="246"/>
                      <a:pt x="1018" y="279"/>
                    </a:cubicBezTo>
                    <a:cubicBezTo>
                      <a:pt x="1096" y="357"/>
                      <a:pt x="1241" y="379"/>
                      <a:pt x="1352" y="402"/>
                    </a:cubicBezTo>
                    <a:cubicBezTo>
                      <a:pt x="1474" y="446"/>
                      <a:pt x="1596" y="491"/>
                      <a:pt x="1718" y="557"/>
                    </a:cubicBezTo>
                    <a:cubicBezTo>
                      <a:pt x="1841" y="624"/>
                      <a:pt x="1952" y="691"/>
                      <a:pt x="2052" y="780"/>
                    </a:cubicBezTo>
                    <a:cubicBezTo>
                      <a:pt x="2108" y="824"/>
                      <a:pt x="2163" y="869"/>
                      <a:pt x="2208" y="924"/>
                    </a:cubicBezTo>
                    <a:cubicBezTo>
                      <a:pt x="2219" y="946"/>
                      <a:pt x="2242" y="958"/>
                      <a:pt x="2252" y="980"/>
                    </a:cubicBezTo>
                    <a:lnTo>
                      <a:pt x="2252" y="1002"/>
                    </a:lnTo>
                    <a:cubicBezTo>
                      <a:pt x="2230" y="980"/>
                      <a:pt x="2219" y="958"/>
                      <a:pt x="2208" y="935"/>
                    </a:cubicBezTo>
                    <a:cubicBezTo>
                      <a:pt x="2199" y="927"/>
                      <a:pt x="2189" y="923"/>
                      <a:pt x="2178" y="923"/>
                    </a:cubicBezTo>
                    <a:cubicBezTo>
                      <a:pt x="2162" y="923"/>
                      <a:pt x="2144" y="932"/>
                      <a:pt x="2130" y="946"/>
                    </a:cubicBezTo>
                    <a:cubicBezTo>
                      <a:pt x="2108" y="913"/>
                      <a:pt x="2074" y="891"/>
                      <a:pt x="2041" y="869"/>
                    </a:cubicBezTo>
                    <a:cubicBezTo>
                      <a:pt x="2008" y="846"/>
                      <a:pt x="1975" y="835"/>
                      <a:pt x="1930" y="824"/>
                    </a:cubicBezTo>
                    <a:cubicBezTo>
                      <a:pt x="1927" y="821"/>
                      <a:pt x="1923" y="820"/>
                      <a:pt x="1919" y="820"/>
                    </a:cubicBezTo>
                    <a:cubicBezTo>
                      <a:pt x="1907" y="820"/>
                      <a:pt x="1893" y="830"/>
                      <a:pt x="1886" y="846"/>
                    </a:cubicBezTo>
                    <a:cubicBezTo>
                      <a:pt x="1874" y="857"/>
                      <a:pt x="1863" y="879"/>
                      <a:pt x="1874" y="891"/>
                    </a:cubicBezTo>
                    <a:cubicBezTo>
                      <a:pt x="1908" y="913"/>
                      <a:pt x="1930" y="946"/>
                      <a:pt x="1952" y="968"/>
                    </a:cubicBezTo>
                    <a:cubicBezTo>
                      <a:pt x="1985" y="991"/>
                      <a:pt x="2008" y="1013"/>
                      <a:pt x="2030" y="1035"/>
                    </a:cubicBezTo>
                    <a:cubicBezTo>
                      <a:pt x="2064" y="1069"/>
                      <a:pt x="2086" y="1102"/>
                      <a:pt x="2119" y="1136"/>
                    </a:cubicBezTo>
                    <a:lnTo>
                      <a:pt x="2086" y="1169"/>
                    </a:lnTo>
                    <a:cubicBezTo>
                      <a:pt x="2052" y="1136"/>
                      <a:pt x="2019" y="1102"/>
                      <a:pt x="1975" y="1069"/>
                    </a:cubicBezTo>
                    <a:cubicBezTo>
                      <a:pt x="1896" y="1013"/>
                      <a:pt x="1797" y="958"/>
                      <a:pt x="1708" y="924"/>
                    </a:cubicBezTo>
                    <a:cubicBezTo>
                      <a:pt x="1703" y="921"/>
                      <a:pt x="1698" y="920"/>
                      <a:pt x="1692" y="920"/>
                    </a:cubicBezTo>
                    <a:cubicBezTo>
                      <a:pt x="1648" y="920"/>
                      <a:pt x="1591" y="993"/>
                      <a:pt x="1641" y="1013"/>
                    </a:cubicBezTo>
                    <a:cubicBezTo>
                      <a:pt x="1763" y="1080"/>
                      <a:pt x="1874" y="1158"/>
                      <a:pt x="1975" y="1247"/>
                    </a:cubicBezTo>
                    <a:cubicBezTo>
                      <a:pt x="1941" y="1235"/>
                      <a:pt x="1919" y="1213"/>
                      <a:pt x="1886" y="1202"/>
                    </a:cubicBezTo>
                    <a:cubicBezTo>
                      <a:pt x="1774" y="1146"/>
                      <a:pt x="1663" y="1091"/>
                      <a:pt x="1540" y="1047"/>
                    </a:cubicBezTo>
                    <a:cubicBezTo>
                      <a:pt x="1296" y="958"/>
                      <a:pt x="1051" y="891"/>
                      <a:pt x="796" y="857"/>
                    </a:cubicBezTo>
                    <a:cubicBezTo>
                      <a:pt x="751" y="857"/>
                      <a:pt x="695" y="924"/>
                      <a:pt x="751" y="935"/>
                    </a:cubicBezTo>
                    <a:cubicBezTo>
                      <a:pt x="996" y="980"/>
                      <a:pt x="1229" y="1047"/>
                      <a:pt x="1463" y="1146"/>
                    </a:cubicBezTo>
                    <a:cubicBezTo>
                      <a:pt x="1530" y="1169"/>
                      <a:pt x="1596" y="1202"/>
                      <a:pt x="1663" y="1235"/>
                    </a:cubicBezTo>
                    <a:cubicBezTo>
                      <a:pt x="1619" y="1225"/>
                      <a:pt x="1585" y="1213"/>
                      <a:pt x="1552" y="1202"/>
                    </a:cubicBezTo>
                    <a:cubicBezTo>
                      <a:pt x="1540" y="1191"/>
                      <a:pt x="1518" y="1191"/>
                      <a:pt x="1507" y="1191"/>
                    </a:cubicBezTo>
                    <a:cubicBezTo>
                      <a:pt x="1496" y="1180"/>
                      <a:pt x="1485" y="1180"/>
                      <a:pt x="1474" y="1169"/>
                    </a:cubicBezTo>
                    <a:cubicBezTo>
                      <a:pt x="1296" y="1091"/>
                      <a:pt x="1085" y="1080"/>
                      <a:pt x="895" y="1080"/>
                    </a:cubicBezTo>
                    <a:cubicBezTo>
                      <a:pt x="829" y="1091"/>
                      <a:pt x="773" y="1202"/>
                      <a:pt x="862" y="1202"/>
                    </a:cubicBezTo>
                    <a:cubicBezTo>
                      <a:pt x="1037" y="1213"/>
                      <a:pt x="1212" y="1246"/>
                      <a:pt x="1387" y="1299"/>
                    </a:cubicBezTo>
                    <a:lnTo>
                      <a:pt x="1387" y="1299"/>
                    </a:lnTo>
                    <a:cubicBezTo>
                      <a:pt x="1365" y="1293"/>
                      <a:pt x="1339" y="1286"/>
                      <a:pt x="1313" y="1286"/>
                    </a:cubicBezTo>
                    <a:cubicBezTo>
                      <a:pt x="1300" y="1286"/>
                      <a:pt x="1287" y="1288"/>
                      <a:pt x="1273" y="1291"/>
                    </a:cubicBezTo>
                    <a:cubicBezTo>
                      <a:pt x="1241" y="1302"/>
                      <a:pt x="1185" y="1369"/>
                      <a:pt x="1241" y="1391"/>
                    </a:cubicBezTo>
                    <a:cubicBezTo>
                      <a:pt x="1355" y="1423"/>
                      <a:pt x="1470" y="1464"/>
                      <a:pt x="1584" y="1514"/>
                    </a:cubicBezTo>
                    <a:lnTo>
                      <a:pt x="1584" y="1514"/>
                    </a:lnTo>
                    <a:cubicBezTo>
                      <a:pt x="1581" y="1514"/>
                      <a:pt x="1577" y="1514"/>
                      <a:pt x="1574" y="1514"/>
                    </a:cubicBezTo>
                    <a:cubicBezTo>
                      <a:pt x="1463" y="1480"/>
                      <a:pt x="1352" y="1458"/>
                      <a:pt x="1241" y="1435"/>
                    </a:cubicBezTo>
                    <a:cubicBezTo>
                      <a:pt x="1007" y="1391"/>
                      <a:pt x="784" y="1369"/>
                      <a:pt x="562" y="1291"/>
                    </a:cubicBezTo>
                    <a:cubicBezTo>
                      <a:pt x="559" y="1290"/>
                      <a:pt x="556" y="1290"/>
                      <a:pt x="552" y="1290"/>
                    </a:cubicBezTo>
                    <a:cubicBezTo>
                      <a:pt x="521" y="1290"/>
                      <a:pt x="488" y="1338"/>
                      <a:pt x="529" y="1358"/>
                    </a:cubicBezTo>
                    <a:cubicBezTo>
                      <a:pt x="740" y="1435"/>
                      <a:pt x="962" y="1480"/>
                      <a:pt x="1174" y="1536"/>
                    </a:cubicBezTo>
                    <a:cubicBezTo>
                      <a:pt x="1285" y="1558"/>
                      <a:pt x="1385" y="1580"/>
                      <a:pt x="1496" y="1613"/>
                    </a:cubicBezTo>
                    <a:cubicBezTo>
                      <a:pt x="1552" y="1625"/>
                      <a:pt x="1596" y="1647"/>
                      <a:pt x="1652" y="1669"/>
                    </a:cubicBezTo>
                    <a:cubicBezTo>
                      <a:pt x="1663" y="1680"/>
                      <a:pt x="1674" y="1680"/>
                      <a:pt x="1685" y="1692"/>
                    </a:cubicBezTo>
                    <a:lnTo>
                      <a:pt x="1696" y="1692"/>
                    </a:lnTo>
                    <a:lnTo>
                      <a:pt x="1708" y="1702"/>
                    </a:lnTo>
                    <a:lnTo>
                      <a:pt x="1708" y="1714"/>
                    </a:lnTo>
                    <a:cubicBezTo>
                      <a:pt x="1696" y="1702"/>
                      <a:pt x="1685" y="1702"/>
                      <a:pt x="1674" y="1702"/>
                    </a:cubicBezTo>
                    <a:cubicBezTo>
                      <a:pt x="1670" y="1700"/>
                      <a:pt x="1666" y="1700"/>
                      <a:pt x="1661" y="1700"/>
                    </a:cubicBezTo>
                    <a:cubicBezTo>
                      <a:pt x="1641" y="1700"/>
                      <a:pt x="1617" y="1718"/>
                      <a:pt x="1607" y="1736"/>
                    </a:cubicBezTo>
                    <a:cubicBezTo>
                      <a:pt x="1596" y="1758"/>
                      <a:pt x="1585" y="1791"/>
                      <a:pt x="1607" y="1803"/>
                    </a:cubicBezTo>
                    <a:lnTo>
                      <a:pt x="1607" y="1803"/>
                    </a:lnTo>
                    <a:cubicBezTo>
                      <a:pt x="1577" y="1803"/>
                      <a:pt x="1548" y="1802"/>
                      <a:pt x="1518" y="1791"/>
                    </a:cubicBezTo>
                    <a:cubicBezTo>
                      <a:pt x="1485" y="1791"/>
                      <a:pt x="1451" y="1803"/>
                      <a:pt x="1441" y="1825"/>
                    </a:cubicBezTo>
                    <a:cubicBezTo>
                      <a:pt x="1429" y="1858"/>
                      <a:pt x="1429" y="1892"/>
                      <a:pt x="1463" y="1892"/>
                    </a:cubicBezTo>
                    <a:cubicBezTo>
                      <a:pt x="1474" y="1903"/>
                      <a:pt x="1496" y="1903"/>
                      <a:pt x="1518" y="1914"/>
                    </a:cubicBezTo>
                    <a:cubicBezTo>
                      <a:pt x="1451" y="1903"/>
                      <a:pt x="1385" y="1892"/>
                      <a:pt x="1318" y="1870"/>
                    </a:cubicBezTo>
                    <a:cubicBezTo>
                      <a:pt x="1096" y="1825"/>
                      <a:pt x="873" y="1758"/>
                      <a:pt x="651" y="1702"/>
                    </a:cubicBezTo>
                    <a:cubicBezTo>
                      <a:pt x="649" y="1701"/>
                      <a:pt x="647" y="1701"/>
                      <a:pt x="644" y="1701"/>
                    </a:cubicBezTo>
                    <a:cubicBezTo>
                      <a:pt x="621" y="1701"/>
                      <a:pt x="587" y="1748"/>
                      <a:pt x="618" y="1758"/>
                    </a:cubicBezTo>
                    <a:cubicBezTo>
                      <a:pt x="862" y="1847"/>
                      <a:pt x="1096" y="1925"/>
                      <a:pt x="1340" y="1992"/>
                    </a:cubicBezTo>
                    <a:lnTo>
                      <a:pt x="1374" y="1992"/>
                    </a:lnTo>
                    <a:cubicBezTo>
                      <a:pt x="1362" y="2003"/>
                      <a:pt x="1352" y="2014"/>
                      <a:pt x="1352" y="2025"/>
                    </a:cubicBezTo>
                    <a:cubicBezTo>
                      <a:pt x="1307" y="2014"/>
                      <a:pt x="1251" y="2014"/>
                      <a:pt x="1196" y="2003"/>
                    </a:cubicBezTo>
                    <a:cubicBezTo>
                      <a:pt x="1185" y="2003"/>
                      <a:pt x="1162" y="2014"/>
                      <a:pt x="1152" y="2025"/>
                    </a:cubicBezTo>
                    <a:cubicBezTo>
                      <a:pt x="1140" y="2014"/>
                      <a:pt x="1118" y="2014"/>
                      <a:pt x="1096" y="2014"/>
                    </a:cubicBezTo>
                    <a:cubicBezTo>
                      <a:pt x="907" y="1959"/>
                      <a:pt x="717" y="1880"/>
                      <a:pt x="529" y="1803"/>
                    </a:cubicBezTo>
                    <a:cubicBezTo>
                      <a:pt x="525" y="1802"/>
                      <a:pt x="521" y="1801"/>
                      <a:pt x="517" y="1801"/>
                    </a:cubicBezTo>
                    <a:cubicBezTo>
                      <a:pt x="486" y="1801"/>
                      <a:pt x="454" y="1838"/>
                      <a:pt x="484" y="1858"/>
                    </a:cubicBezTo>
                    <a:cubicBezTo>
                      <a:pt x="673" y="1959"/>
                      <a:pt x="862" y="2036"/>
                      <a:pt x="1063" y="2103"/>
                    </a:cubicBezTo>
                    <a:cubicBezTo>
                      <a:pt x="1162" y="2137"/>
                      <a:pt x="1263" y="2170"/>
                      <a:pt x="1374" y="2192"/>
                    </a:cubicBezTo>
                    <a:cubicBezTo>
                      <a:pt x="1396" y="2203"/>
                      <a:pt x="1429" y="2214"/>
                      <a:pt x="1463" y="2214"/>
                    </a:cubicBezTo>
                    <a:cubicBezTo>
                      <a:pt x="1441" y="2214"/>
                      <a:pt x="1419" y="2214"/>
                      <a:pt x="1407" y="2226"/>
                    </a:cubicBezTo>
                    <a:cubicBezTo>
                      <a:pt x="1396" y="2226"/>
                      <a:pt x="1385" y="2236"/>
                      <a:pt x="1374" y="2248"/>
                    </a:cubicBezTo>
                    <a:cubicBezTo>
                      <a:pt x="1374" y="2248"/>
                      <a:pt x="1362" y="2248"/>
                      <a:pt x="1362" y="2258"/>
                    </a:cubicBezTo>
                    <a:cubicBezTo>
                      <a:pt x="1352" y="2248"/>
                      <a:pt x="1330" y="2248"/>
                      <a:pt x="1318" y="2248"/>
                    </a:cubicBezTo>
                    <a:cubicBezTo>
                      <a:pt x="1218" y="2226"/>
                      <a:pt x="1107" y="2192"/>
                      <a:pt x="1007" y="2159"/>
                    </a:cubicBezTo>
                    <a:lnTo>
                      <a:pt x="707" y="2058"/>
                    </a:lnTo>
                    <a:cubicBezTo>
                      <a:pt x="695" y="2058"/>
                      <a:pt x="673" y="2048"/>
                      <a:pt x="662" y="2048"/>
                    </a:cubicBezTo>
                    <a:cubicBezTo>
                      <a:pt x="573" y="2003"/>
                      <a:pt x="473" y="1947"/>
                      <a:pt x="373" y="1947"/>
                    </a:cubicBezTo>
                    <a:cubicBezTo>
                      <a:pt x="339" y="1947"/>
                      <a:pt x="317" y="1969"/>
                      <a:pt x="329" y="1992"/>
                    </a:cubicBezTo>
                    <a:cubicBezTo>
                      <a:pt x="395" y="2070"/>
                      <a:pt x="529" y="2114"/>
                      <a:pt x="618" y="2159"/>
                    </a:cubicBezTo>
                    <a:cubicBezTo>
                      <a:pt x="729" y="2203"/>
                      <a:pt x="840" y="2248"/>
                      <a:pt x="940" y="2281"/>
                    </a:cubicBezTo>
                    <a:cubicBezTo>
                      <a:pt x="1107" y="2337"/>
                      <a:pt x="1273" y="2381"/>
                      <a:pt x="1429" y="2426"/>
                    </a:cubicBezTo>
                    <a:cubicBezTo>
                      <a:pt x="1385" y="2436"/>
                      <a:pt x="1340" y="2436"/>
                      <a:pt x="1296" y="2436"/>
                    </a:cubicBezTo>
                    <a:cubicBezTo>
                      <a:pt x="1196" y="2426"/>
                      <a:pt x="1096" y="2414"/>
                      <a:pt x="1007" y="2392"/>
                    </a:cubicBezTo>
                    <a:cubicBezTo>
                      <a:pt x="796" y="2347"/>
                      <a:pt x="595" y="2270"/>
                      <a:pt x="384" y="2226"/>
                    </a:cubicBezTo>
                    <a:cubicBezTo>
                      <a:pt x="380" y="2225"/>
                      <a:pt x="377" y="2224"/>
                      <a:pt x="373" y="2224"/>
                    </a:cubicBezTo>
                    <a:cubicBezTo>
                      <a:pt x="333" y="2224"/>
                      <a:pt x="298" y="2282"/>
                      <a:pt x="339" y="2292"/>
                    </a:cubicBezTo>
                    <a:cubicBezTo>
                      <a:pt x="562" y="2347"/>
                      <a:pt x="762" y="2436"/>
                      <a:pt x="974" y="2493"/>
                    </a:cubicBezTo>
                    <a:cubicBezTo>
                      <a:pt x="1073" y="2525"/>
                      <a:pt x="1174" y="2537"/>
                      <a:pt x="1273" y="2548"/>
                    </a:cubicBezTo>
                    <a:lnTo>
                      <a:pt x="1396" y="2548"/>
                    </a:lnTo>
                    <a:cubicBezTo>
                      <a:pt x="1385" y="2548"/>
                      <a:pt x="1362" y="2559"/>
                      <a:pt x="1352" y="2570"/>
                    </a:cubicBezTo>
                    <a:cubicBezTo>
                      <a:pt x="1340" y="2581"/>
                      <a:pt x="1330" y="2592"/>
                      <a:pt x="1330" y="2614"/>
                    </a:cubicBezTo>
                    <a:cubicBezTo>
                      <a:pt x="1265" y="2629"/>
                      <a:pt x="1200" y="2635"/>
                      <a:pt x="1135" y="2635"/>
                    </a:cubicBezTo>
                    <a:cubicBezTo>
                      <a:pt x="1001" y="2635"/>
                      <a:pt x="868" y="2608"/>
                      <a:pt x="740" y="2570"/>
                    </a:cubicBezTo>
                    <a:cubicBezTo>
                      <a:pt x="484" y="2493"/>
                      <a:pt x="250" y="2370"/>
                      <a:pt x="84" y="2159"/>
                    </a:cubicBezTo>
                    <a:cubicBezTo>
                      <a:pt x="78" y="2151"/>
                      <a:pt x="70" y="2147"/>
                      <a:pt x="61" y="2147"/>
                    </a:cubicBezTo>
                    <a:cubicBezTo>
                      <a:pt x="34" y="2147"/>
                      <a:pt x="0" y="2180"/>
                      <a:pt x="17" y="2214"/>
                    </a:cubicBezTo>
                    <a:cubicBezTo>
                      <a:pt x="184" y="2448"/>
                      <a:pt x="440" y="2592"/>
                      <a:pt x="707" y="2681"/>
                    </a:cubicBezTo>
                    <a:cubicBezTo>
                      <a:pt x="832" y="2721"/>
                      <a:pt x="971" y="2755"/>
                      <a:pt x="1105" y="2755"/>
                    </a:cubicBezTo>
                    <a:cubicBezTo>
                      <a:pt x="1234" y="2755"/>
                      <a:pt x="1359" y="2724"/>
                      <a:pt x="1463" y="2637"/>
                    </a:cubicBezTo>
                    <a:cubicBezTo>
                      <a:pt x="1474" y="2626"/>
                      <a:pt x="1485" y="2614"/>
                      <a:pt x="1485" y="2604"/>
                    </a:cubicBezTo>
                    <a:cubicBezTo>
                      <a:pt x="1496" y="2592"/>
                      <a:pt x="1496" y="2581"/>
                      <a:pt x="1507" y="2570"/>
                    </a:cubicBezTo>
                    <a:lnTo>
                      <a:pt x="1518" y="2570"/>
                    </a:lnTo>
                    <a:cubicBezTo>
                      <a:pt x="1530" y="2570"/>
                      <a:pt x="1540" y="2559"/>
                      <a:pt x="1552" y="2548"/>
                    </a:cubicBezTo>
                    <a:cubicBezTo>
                      <a:pt x="1563" y="2537"/>
                      <a:pt x="1563" y="2515"/>
                      <a:pt x="1552" y="2503"/>
                    </a:cubicBezTo>
                    <a:cubicBezTo>
                      <a:pt x="1563" y="2503"/>
                      <a:pt x="1563" y="2493"/>
                      <a:pt x="1574" y="2493"/>
                    </a:cubicBezTo>
                    <a:cubicBezTo>
                      <a:pt x="1574" y="2493"/>
                      <a:pt x="1585" y="2481"/>
                      <a:pt x="1585" y="2459"/>
                    </a:cubicBezTo>
                    <a:cubicBezTo>
                      <a:pt x="1596" y="2470"/>
                      <a:pt x="1607" y="2470"/>
                      <a:pt x="1619" y="2470"/>
                    </a:cubicBezTo>
                    <a:cubicBezTo>
                      <a:pt x="1623" y="2472"/>
                      <a:pt x="1627" y="2473"/>
                      <a:pt x="1631" y="2473"/>
                    </a:cubicBezTo>
                    <a:cubicBezTo>
                      <a:pt x="1649" y="2473"/>
                      <a:pt x="1667" y="2457"/>
                      <a:pt x="1685" y="2448"/>
                    </a:cubicBezTo>
                    <a:cubicBezTo>
                      <a:pt x="1730" y="2414"/>
                      <a:pt x="1763" y="2359"/>
                      <a:pt x="1797" y="2303"/>
                    </a:cubicBezTo>
                    <a:lnTo>
                      <a:pt x="1807" y="2292"/>
                    </a:lnTo>
                    <a:cubicBezTo>
                      <a:pt x="1830" y="2281"/>
                      <a:pt x="1841" y="2258"/>
                      <a:pt x="1863" y="2236"/>
                    </a:cubicBezTo>
                    <a:cubicBezTo>
                      <a:pt x="1874" y="2226"/>
                      <a:pt x="1874" y="2192"/>
                      <a:pt x="1852" y="2181"/>
                    </a:cubicBezTo>
                    <a:cubicBezTo>
                      <a:pt x="1863" y="2170"/>
                      <a:pt x="1863" y="2159"/>
                      <a:pt x="1874" y="2147"/>
                    </a:cubicBezTo>
                    <a:lnTo>
                      <a:pt x="1874" y="2137"/>
                    </a:lnTo>
                    <a:lnTo>
                      <a:pt x="1886" y="2137"/>
                    </a:lnTo>
                    <a:cubicBezTo>
                      <a:pt x="1908" y="2137"/>
                      <a:pt x="1941" y="2114"/>
                      <a:pt x="1952" y="2092"/>
                    </a:cubicBezTo>
                    <a:lnTo>
                      <a:pt x="1952" y="2081"/>
                    </a:lnTo>
                    <a:cubicBezTo>
                      <a:pt x="1985" y="2081"/>
                      <a:pt x="2019" y="2070"/>
                      <a:pt x="2041" y="2048"/>
                    </a:cubicBezTo>
                    <a:cubicBezTo>
                      <a:pt x="2074" y="2025"/>
                      <a:pt x="2086" y="1992"/>
                      <a:pt x="2064" y="1959"/>
                    </a:cubicBezTo>
                    <a:cubicBezTo>
                      <a:pt x="2052" y="1936"/>
                      <a:pt x="2030" y="1925"/>
                      <a:pt x="2008" y="1914"/>
                    </a:cubicBezTo>
                    <a:cubicBezTo>
                      <a:pt x="2030" y="1880"/>
                      <a:pt x="2041" y="1847"/>
                      <a:pt x="2052" y="1814"/>
                    </a:cubicBezTo>
                    <a:cubicBezTo>
                      <a:pt x="2074" y="1814"/>
                      <a:pt x="2086" y="1814"/>
                      <a:pt x="2108" y="1803"/>
                    </a:cubicBezTo>
                    <a:cubicBezTo>
                      <a:pt x="2186" y="1725"/>
                      <a:pt x="2230" y="1636"/>
                      <a:pt x="2252" y="1524"/>
                    </a:cubicBezTo>
                    <a:cubicBezTo>
                      <a:pt x="2252" y="1492"/>
                      <a:pt x="2264" y="1458"/>
                      <a:pt x="2252" y="1413"/>
                    </a:cubicBezTo>
                    <a:cubicBezTo>
                      <a:pt x="2264" y="1413"/>
                      <a:pt x="2274" y="1403"/>
                      <a:pt x="2274" y="1403"/>
                    </a:cubicBezTo>
                    <a:cubicBezTo>
                      <a:pt x="2331" y="1336"/>
                      <a:pt x="2308" y="1269"/>
                      <a:pt x="2286" y="1202"/>
                    </a:cubicBezTo>
                    <a:cubicBezTo>
                      <a:pt x="2297" y="1191"/>
                      <a:pt x="2308" y="1169"/>
                      <a:pt x="2308" y="1158"/>
                    </a:cubicBezTo>
                    <a:cubicBezTo>
                      <a:pt x="2308" y="1158"/>
                      <a:pt x="2319" y="1146"/>
                      <a:pt x="2331" y="1146"/>
                    </a:cubicBezTo>
                    <a:cubicBezTo>
                      <a:pt x="2331" y="1136"/>
                      <a:pt x="2353" y="1124"/>
                      <a:pt x="2353" y="1113"/>
                    </a:cubicBezTo>
                    <a:lnTo>
                      <a:pt x="2353" y="1102"/>
                    </a:lnTo>
                    <a:lnTo>
                      <a:pt x="2363" y="1102"/>
                    </a:lnTo>
                    <a:cubicBezTo>
                      <a:pt x="2386" y="1091"/>
                      <a:pt x="2408" y="1069"/>
                      <a:pt x="2397" y="1047"/>
                    </a:cubicBezTo>
                    <a:cubicBezTo>
                      <a:pt x="2397" y="1002"/>
                      <a:pt x="2375" y="958"/>
                      <a:pt x="2353" y="924"/>
                    </a:cubicBezTo>
                    <a:lnTo>
                      <a:pt x="2386" y="891"/>
                    </a:lnTo>
                    <a:cubicBezTo>
                      <a:pt x="2386" y="857"/>
                      <a:pt x="2375" y="835"/>
                      <a:pt x="2353" y="813"/>
                    </a:cubicBezTo>
                    <a:cubicBezTo>
                      <a:pt x="2363" y="802"/>
                      <a:pt x="2375" y="780"/>
                      <a:pt x="2363" y="768"/>
                    </a:cubicBezTo>
                    <a:lnTo>
                      <a:pt x="2331" y="701"/>
                    </a:lnTo>
                    <a:lnTo>
                      <a:pt x="2331" y="701"/>
                    </a:lnTo>
                    <a:cubicBezTo>
                      <a:pt x="2338" y="706"/>
                      <a:pt x="2346" y="709"/>
                      <a:pt x="2353" y="709"/>
                    </a:cubicBezTo>
                    <a:cubicBezTo>
                      <a:pt x="2381" y="709"/>
                      <a:pt x="2408" y="681"/>
                      <a:pt x="2408" y="646"/>
                    </a:cubicBezTo>
                    <a:cubicBezTo>
                      <a:pt x="2397" y="624"/>
                      <a:pt x="2397" y="602"/>
                      <a:pt x="2386" y="590"/>
                    </a:cubicBezTo>
                    <a:lnTo>
                      <a:pt x="2397" y="590"/>
                    </a:lnTo>
                    <a:cubicBezTo>
                      <a:pt x="2408" y="590"/>
                      <a:pt x="2430" y="579"/>
                      <a:pt x="2430" y="579"/>
                    </a:cubicBezTo>
                    <a:cubicBezTo>
                      <a:pt x="2442" y="568"/>
                      <a:pt x="2452" y="557"/>
                      <a:pt x="2452" y="546"/>
                    </a:cubicBezTo>
                    <a:cubicBezTo>
                      <a:pt x="2464" y="535"/>
                      <a:pt x="2464" y="523"/>
                      <a:pt x="2452" y="513"/>
                    </a:cubicBezTo>
                    <a:cubicBezTo>
                      <a:pt x="2442" y="479"/>
                      <a:pt x="2420" y="457"/>
                      <a:pt x="2397" y="424"/>
                    </a:cubicBezTo>
                    <a:cubicBezTo>
                      <a:pt x="2375" y="402"/>
                      <a:pt x="2353" y="368"/>
                      <a:pt x="2331" y="345"/>
                    </a:cubicBezTo>
                    <a:cubicBezTo>
                      <a:pt x="2319" y="345"/>
                      <a:pt x="2319" y="335"/>
                      <a:pt x="2308" y="335"/>
                    </a:cubicBezTo>
                    <a:cubicBezTo>
                      <a:pt x="2297" y="335"/>
                      <a:pt x="2286" y="345"/>
                      <a:pt x="2274" y="345"/>
                    </a:cubicBezTo>
                    <a:cubicBezTo>
                      <a:pt x="2252" y="357"/>
                      <a:pt x="2242" y="390"/>
                      <a:pt x="2252" y="402"/>
                    </a:cubicBezTo>
                    <a:cubicBezTo>
                      <a:pt x="2274" y="434"/>
                      <a:pt x="2297" y="457"/>
                      <a:pt x="2319" y="491"/>
                    </a:cubicBezTo>
                    <a:cubicBezTo>
                      <a:pt x="2319" y="494"/>
                      <a:pt x="2319" y="497"/>
                      <a:pt x="2320" y="499"/>
                    </a:cubicBezTo>
                    <a:lnTo>
                      <a:pt x="2320" y="499"/>
                    </a:lnTo>
                    <a:cubicBezTo>
                      <a:pt x="2287" y="461"/>
                      <a:pt x="2248" y="432"/>
                      <a:pt x="2208" y="412"/>
                    </a:cubicBezTo>
                    <a:cubicBezTo>
                      <a:pt x="2130" y="335"/>
                      <a:pt x="2030" y="279"/>
                      <a:pt x="1930" y="234"/>
                    </a:cubicBezTo>
                    <a:cubicBezTo>
                      <a:pt x="1730" y="135"/>
                      <a:pt x="1507" y="68"/>
                      <a:pt x="1296" y="1"/>
                    </a:cubicBezTo>
                    <a:cubicBezTo>
                      <a:pt x="1292" y="0"/>
                      <a:pt x="1289" y="0"/>
                      <a:pt x="1286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25" name="Google Shape;4025;p8"/>
              <p:cNvSpPr/>
              <p:nvPr/>
            </p:nvSpPr>
            <p:spPr>
              <a:xfrm>
                <a:off x="1458704" y="2183041"/>
                <a:ext cx="37434" cy="2327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667" extrusionOk="0">
                    <a:moveTo>
                      <a:pt x="489" y="255"/>
                    </a:moveTo>
                    <a:lnTo>
                      <a:pt x="489" y="255"/>
                    </a:lnTo>
                    <a:cubicBezTo>
                      <a:pt x="575" y="289"/>
                      <a:pt x="660" y="342"/>
                      <a:pt x="745" y="406"/>
                    </a:cubicBezTo>
                    <a:lnTo>
                      <a:pt x="812" y="473"/>
                    </a:lnTo>
                    <a:cubicBezTo>
                      <a:pt x="713" y="389"/>
                      <a:pt x="603" y="318"/>
                      <a:pt x="489" y="255"/>
                    </a:cubicBezTo>
                    <a:close/>
                    <a:moveTo>
                      <a:pt x="617" y="0"/>
                    </a:moveTo>
                    <a:cubicBezTo>
                      <a:pt x="585" y="0"/>
                      <a:pt x="548" y="44"/>
                      <a:pt x="567" y="72"/>
                    </a:cubicBezTo>
                    <a:cubicBezTo>
                      <a:pt x="623" y="139"/>
                      <a:pt x="667" y="206"/>
                      <a:pt x="723" y="284"/>
                    </a:cubicBezTo>
                    <a:cubicBezTo>
                      <a:pt x="656" y="239"/>
                      <a:pt x="578" y="206"/>
                      <a:pt x="512" y="183"/>
                    </a:cubicBezTo>
                    <a:cubicBezTo>
                      <a:pt x="509" y="183"/>
                      <a:pt x="506" y="182"/>
                      <a:pt x="503" y="182"/>
                    </a:cubicBezTo>
                    <a:cubicBezTo>
                      <a:pt x="475" y="182"/>
                      <a:pt x="445" y="219"/>
                      <a:pt x="467" y="242"/>
                    </a:cubicBezTo>
                    <a:lnTo>
                      <a:pt x="467" y="242"/>
                    </a:lnTo>
                    <a:cubicBezTo>
                      <a:pt x="331" y="168"/>
                      <a:pt x="190" y="103"/>
                      <a:pt x="55" y="39"/>
                    </a:cubicBezTo>
                    <a:cubicBezTo>
                      <a:pt x="33" y="39"/>
                      <a:pt x="0" y="62"/>
                      <a:pt x="22" y="72"/>
                    </a:cubicBezTo>
                    <a:cubicBezTo>
                      <a:pt x="334" y="228"/>
                      <a:pt x="634" y="395"/>
                      <a:pt x="900" y="628"/>
                    </a:cubicBezTo>
                    <a:cubicBezTo>
                      <a:pt x="906" y="634"/>
                      <a:pt x="912" y="637"/>
                      <a:pt x="917" y="637"/>
                    </a:cubicBezTo>
                    <a:cubicBezTo>
                      <a:pt x="923" y="637"/>
                      <a:pt x="929" y="634"/>
                      <a:pt x="934" y="628"/>
                    </a:cubicBezTo>
                    <a:cubicBezTo>
                      <a:pt x="934" y="640"/>
                      <a:pt x="945" y="640"/>
                      <a:pt x="945" y="651"/>
                    </a:cubicBezTo>
                    <a:cubicBezTo>
                      <a:pt x="956" y="662"/>
                      <a:pt x="971" y="667"/>
                      <a:pt x="985" y="667"/>
                    </a:cubicBezTo>
                    <a:cubicBezTo>
                      <a:pt x="1028" y="667"/>
                      <a:pt x="1073" y="626"/>
                      <a:pt x="1056" y="584"/>
                    </a:cubicBezTo>
                    <a:cubicBezTo>
                      <a:pt x="1056" y="584"/>
                      <a:pt x="1056" y="573"/>
                      <a:pt x="1046" y="573"/>
                    </a:cubicBezTo>
                    <a:cubicBezTo>
                      <a:pt x="1023" y="517"/>
                      <a:pt x="989" y="473"/>
                      <a:pt x="967" y="417"/>
                    </a:cubicBezTo>
                    <a:cubicBezTo>
                      <a:pt x="967" y="417"/>
                      <a:pt x="957" y="417"/>
                      <a:pt x="957" y="406"/>
                    </a:cubicBezTo>
                    <a:cubicBezTo>
                      <a:pt x="989" y="406"/>
                      <a:pt x="1046" y="361"/>
                      <a:pt x="1012" y="328"/>
                    </a:cubicBezTo>
                    <a:cubicBezTo>
                      <a:pt x="989" y="306"/>
                      <a:pt x="945" y="284"/>
                      <a:pt x="912" y="262"/>
                    </a:cubicBezTo>
                    <a:cubicBezTo>
                      <a:pt x="878" y="239"/>
                      <a:pt x="845" y="217"/>
                      <a:pt x="823" y="195"/>
                    </a:cubicBezTo>
                    <a:lnTo>
                      <a:pt x="812" y="183"/>
                    </a:lnTo>
                    <a:cubicBezTo>
                      <a:pt x="756" y="117"/>
                      <a:pt x="700" y="62"/>
                      <a:pt x="634" y="5"/>
                    </a:cubicBezTo>
                    <a:cubicBezTo>
                      <a:pt x="628" y="2"/>
                      <a:pt x="623" y="0"/>
                      <a:pt x="61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26" name="Google Shape;4026;p8"/>
              <p:cNvSpPr/>
              <p:nvPr/>
            </p:nvSpPr>
            <p:spPr>
              <a:xfrm>
                <a:off x="1486615" y="2184401"/>
                <a:ext cx="7047" cy="652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87" extrusionOk="0">
                    <a:moveTo>
                      <a:pt x="56" y="0"/>
                    </a:moveTo>
                    <a:cubicBezTo>
                      <a:pt x="56" y="0"/>
                      <a:pt x="45" y="11"/>
                      <a:pt x="34" y="11"/>
                    </a:cubicBezTo>
                    <a:cubicBezTo>
                      <a:pt x="23" y="23"/>
                      <a:pt x="1" y="45"/>
                      <a:pt x="23" y="67"/>
                    </a:cubicBezTo>
                    <a:cubicBezTo>
                      <a:pt x="34" y="78"/>
                      <a:pt x="45" y="100"/>
                      <a:pt x="68" y="122"/>
                    </a:cubicBezTo>
                    <a:cubicBezTo>
                      <a:pt x="78" y="134"/>
                      <a:pt x="90" y="156"/>
                      <a:pt x="112" y="178"/>
                    </a:cubicBezTo>
                    <a:cubicBezTo>
                      <a:pt x="117" y="184"/>
                      <a:pt x="129" y="186"/>
                      <a:pt x="140" y="186"/>
                    </a:cubicBezTo>
                    <a:cubicBezTo>
                      <a:pt x="151" y="186"/>
                      <a:pt x="162" y="184"/>
                      <a:pt x="167" y="178"/>
                    </a:cubicBezTo>
                    <a:cubicBezTo>
                      <a:pt x="179" y="167"/>
                      <a:pt x="201" y="134"/>
                      <a:pt x="189" y="122"/>
                    </a:cubicBezTo>
                    <a:cubicBezTo>
                      <a:pt x="167" y="100"/>
                      <a:pt x="157" y="78"/>
                      <a:pt x="134" y="67"/>
                    </a:cubicBezTo>
                    <a:cubicBezTo>
                      <a:pt x="123" y="45"/>
                      <a:pt x="100" y="33"/>
                      <a:pt x="90" y="11"/>
                    </a:cubicBezTo>
                    <a:cubicBezTo>
                      <a:pt x="78" y="0"/>
                      <a:pt x="68" y="0"/>
                      <a:pt x="56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27" name="Google Shape;4027;p8"/>
              <p:cNvSpPr/>
              <p:nvPr/>
            </p:nvSpPr>
            <p:spPr>
              <a:xfrm>
                <a:off x="1448586" y="2222778"/>
                <a:ext cx="32794" cy="15769"/>
              </a:xfrm>
              <a:custGeom>
                <a:avLst/>
                <a:gdLst/>
                <a:ahLst/>
                <a:cxnLst/>
                <a:rect l="l" t="t" r="r" b="b"/>
                <a:pathLst>
                  <a:path w="940" h="452" extrusionOk="0">
                    <a:moveTo>
                      <a:pt x="68" y="1"/>
                    </a:moveTo>
                    <a:cubicBezTo>
                      <a:pt x="34" y="1"/>
                      <a:pt x="1" y="45"/>
                      <a:pt x="34" y="57"/>
                    </a:cubicBezTo>
                    <a:cubicBezTo>
                      <a:pt x="179" y="90"/>
                      <a:pt x="323" y="146"/>
                      <a:pt x="456" y="213"/>
                    </a:cubicBezTo>
                    <a:cubicBezTo>
                      <a:pt x="523" y="246"/>
                      <a:pt x="590" y="279"/>
                      <a:pt x="646" y="312"/>
                    </a:cubicBezTo>
                    <a:cubicBezTo>
                      <a:pt x="713" y="357"/>
                      <a:pt x="768" y="413"/>
                      <a:pt x="835" y="446"/>
                    </a:cubicBezTo>
                    <a:cubicBezTo>
                      <a:pt x="841" y="450"/>
                      <a:pt x="848" y="452"/>
                      <a:pt x="857" y="452"/>
                    </a:cubicBezTo>
                    <a:cubicBezTo>
                      <a:pt x="893" y="452"/>
                      <a:pt x="940" y="415"/>
                      <a:pt x="913" y="379"/>
                    </a:cubicBezTo>
                    <a:lnTo>
                      <a:pt x="913" y="368"/>
                    </a:lnTo>
                    <a:lnTo>
                      <a:pt x="913" y="357"/>
                    </a:lnTo>
                    <a:cubicBezTo>
                      <a:pt x="924" y="357"/>
                      <a:pt x="924" y="346"/>
                      <a:pt x="913" y="346"/>
                    </a:cubicBezTo>
                    <a:lnTo>
                      <a:pt x="913" y="335"/>
                    </a:lnTo>
                    <a:lnTo>
                      <a:pt x="901" y="335"/>
                    </a:lnTo>
                    <a:cubicBezTo>
                      <a:pt x="901" y="324"/>
                      <a:pt x="891" y="324"/>
                      <a:pt x="891" y="324"/>
                    </a:cubicBezTo>
                    <a:lnTo>
                      <a:pt x="868" y="324"/>
                    </a:lnTo>
                    <a:lnTo>
                      <a:pt x="868" y="335"/>
                    </a:lnTo>
                    <a:lnTo>
                      <a:pt x="857" y="335"/>
                    </a:lnTo>
                    <a:cubicBezTo>
                      <a:pt x="824" y="290"/>
                      <a:pt x="768" y="268"/>
                      <a:pt x="723" y="246"/>
                    </a:cubicBezTo>
                    <a:cubicBezTo>
                      <a:pt x="657" y="201"/>
                      <a:pt x="590" y="168"/>
                      <a:pt x="523" y="134"/>
                    </a:cubicBezTo>
                    <a:cubicBezTo>
                      <a:pt x="379" y="68"/>
                      <a:pt x="223" y="23"/>
                      <a:pt x="6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28" name="Google Shape;4028;p8"/>
              <p:cNvSpPr/>
              <p:nvPr/>
            </p:nvSpPr>
            <p:spPr>
              <a:xfrm>
                <a:off x="1459192" y="2205648"/>
                <a:ext cx="30945" cy="28922"/>
              </a:xfrm>
              <a:custGeom>
                <a:avLst/>
                <a:gdLst/>
                <a:ahLst/>
                <a:cxnLst/>
                <a:rect l="l" t="t" r="r" b="b"/>
                <a:pathLst>
                  <a:path w="887" h="829" extrusionOk="0">
                    <a:moveTo>
                      <a:pt x="653" y="581"/>
                    </a:moveTo>
                    <a:cubicBezTo>
                      <a:pt x="653" y="581"/>
                      <a:pt x="653" y="592"/>
                      <a:pt x="642" y="592"/>
                    </a:cubicBezTo>
                    <a:lnTo>
                      <a:pt x="642" y="615"/>
                    </a:lnTo>
                    <a:cubicBezTo>
                      <a:pt x="631" y="625"/>
                      <a:pt x="609" y="648"/>
                      <a:pt x="620" y="659"/>
                    </a:cubicBezTo>
                    <a:cubicBezTo>
                      <a:pt x="609" y="659"/>
                      <a:pt x="597" y="648"/>
                      <a:pt x="587" y="648"/>
                    </a:cubicBezTo>
                    <a:cubicBezTo>
                      <a:pt x="564" y="637"/>
                      <a:pt x="553" y="625"/>
                      <a:pt x="531" y="615"/>
                    </a:cubicBezTo>
                    <a:lnTo>
                      <a:pt x="575" y="615"/>
                    </a:lnTo>
                    <a:cubicBezTo>
                      <a:pt x="575" y="603"/>
                      <a:pt x="575" y="603"/>
                      <a:pt x="587" y="603"/>
                    </a:cubicBezTo>
                    <a:lnTo>
                      <a:pt x="587" y="592"/>
                    </a:lnTo>
                    <a:lnTo>
                      <a:pt x="631" y="592"/>
                    </a:lnTo>
                    <a:cubicBezTo>
                      <a:pt x="642" y="592"/>
                      <a:pt x="642" y="592"/>
                      <a:pt x="653" y="581"/>
                    </a:cubicBezTo>
                    <a:close/>
                    <a:moveTo>
                      <a:pt x="762" y="0"/>
                    </a:moveTo>
                    <a:cubicBezTo>
                      <a:pt x="737" y="0"/>
                      <a:pt x="709" y="27"/>
                      <a:pt x="709" y="59"/>
                    </a:cubicBezTo>
                    <a:cubicBezTo>
                      <a:pt x="720" y="103"/>
                      <a:pt x="731" y="158"/>
                      <a:pt x="753" y="214"/>
                    </a:cubicBezTo>
                    <a:cubicBezTo>
                      <a:pt x="753" y="237"/>
                      <a:pt x="765" y="259"/>
                      <a:pt x="775" y="281"/>
                    </a:cubicBezTo>
                    <a:lnTo>
                      <a:pt x="775" y="303"/>
                    </a:lnTo>
                    <a:cubicBezTo>
                      <a:pt x="753" y="314"/>
                      <a:pt x="731" y="336"/>
                      <a:pt x="731" y="358"/>
                    </a:cubicBezTo>
                    <a:lnTo>
                      <a:pt x="731" y="348"/>
                    </a:lnTo>
                    <a:cubicBezTo>
                      <a:pt x="698" y="348"/>
                      <a:pt x="631" y="403"/>
                      <a:pt x="676" y="425"/>
                    </a:cubicBezTo>
                    <a:cubicBezTo>
                      <a:pt x="686" y="425"/>
                      <a:pt x="686" y="437"/>
                      <a:pt x="698" y="447"/>
                    </a:cubicBezTo>
                    <a:cubicBezTo>
                      <a:pt x="694" y="444"/>
                      <a:pt x="690" y="443"/>
                      <a:pt x="686" y="443"/>
                    </a:cubicBezTo>
                    <a:cubicBezTo>
                      <a:pt x="674" y="443"/>
                      <a:pt x="661" y="451"/>
                      <a:pt x="653" y="459"/>
                    </a:cubicBezTo>
                    <a:cubicBezTo>
                      <a:pt x="631" y="437"/>
                      <a:pt x="597" y="425"/>
                      <a:pt x="575" y="425"/>
                    </a:cubicBezTo>
                    <a:cubicBezTo>
                      <a:pt x="571" y="424"/>
                      <a:pt x="567" y="424"/>
                      <a:pt x="564" y="424"/>
                    </a:cubicBezTo>
                    <a:cubicBezTo>
                      <a:pt x="524" y="424"/>
                      <a:pt x="490" y="472"/>
                      <a:pt x="531" y="492"/>
                    </a:cubicBezTo>
                    <a:lnTo>
                      <a:pt x="597" y="526"/>
                    </a:lnTo>
                    <a:lnTo>
                      <a:pt x="542" y="526"/>
                    </a:lnTo>
                    <a:cubicBezTo>
                      <a:pt x="531" y="526"/>
                      <a:pt x="520" y="526"/>
                      <a:pt x="508" y="536"/>
                    </a:cubicBezTo>
                    <a:cubicBezTo>
                      <a:pt x="508" y="536"/>
                      <a:pt x="498" y="536"/>
                      <a:pt x="498" y="548"/>
                    </a:cubicBezTo>
                    <a:cubicBezTo>
                      <a:pt x="486" y="548"/>
                      <a:pt x="486" y="548"/>
                      <a:pt x="475" y="559"/>
                    </a:cubicBezTo>
                    <a:lnTo>
                      <a:pt x="464" y="570"/>
                    </a:lnTo>
                    <a:lnTo>
                      <a:pt x="464" y="581"/>
                    </a:lnTo>
                    <a:cubicBezTo>
                      <a:pt x="453" y="581"/>
                      <a:pt x="431" y="570"/>
                      <a:pt x="419" y="570"/>
                    </a:cubicBezTo>
                    <a:cubicBezTo>
                      <a:pt x="308" y="526"/>
                      <a:pt x="197" y="492"/>
                      <a:pt x="75" y="459"/>
                    </a:cubicBezTo>
                    <a:cubicBezTo>
                      <a:pt x="72" y="458"/>
                      <a:pt x="70" y="458"/>
                      <a:pt x="67" y="458"/>
                    </a:cubicBezTo>
                    <a:cubicBezTo>
                      <a:pt x="35" y="458"/>
                      <a:pt x="0" y="515"/>
                      <a:pt x="41" y="526"/>
                    </a:cubicBezTo>
                    <a:cubicBezTo>
                      <a:pt x="164" y="559"/>
                      <a:pt x="286" y="615"/>
                      <a:pt x="409" y="670"/>
                    </a:cubicBezTo>
                    <a:lnTo>
                      <a:pt x="575" y="770"/>
                    </a:lnTo>
                    <a:cubicBezTo>
                      <a:pt x="609" y="781"/>
                      <a:pt x="631" y="815"/>
                      <a:pt x="664" y="826"/>
                    </a:cubicBezTo>
                    <a:cubicBezTo>
                      <a:pt x="670" y="828"/>
                      <a:pt x="676" y="829"/>
                      <a:pt x="683" y="829"/>
                    </a:cubicBezTo>
                    <a:cubicBezTo>
                      <a:pt x="712" y="829"/>
                      <a:pt x="744" y="807"/>
                      <a:pt x="753" y="770"/>
                    </a:cubicBezTo>
                    <a:cubicBezTo>
                      <a:pt x="753" y="770"/>
                      <a:pt x="753" y="748"/>
                      <a:pt x="742" y="737"/>
                    </a:cubicBezTo>
                    <a:lnTo>
                      <a:pt x="753" y="737"/>
                    </a:lnTo>
                    <a:cubicBezTo>
                      <a:pt x="753" y="726"/>
                      <a:pt x="765" y="714"/>
                      <a:pt x="765" y="704"/>
                    </a:cubicBezTo>
                    <a:lnTo>
                      <a:pt x="753" y="692"/>
                    </a:lnTo>
                    <a:cubicBezTo>
                      <a:pt x="765" y="681"/>
                      <a:pt x="775" y="670"/>
                      <a:pt x="775" y="659"/>
                    </a:cubicBezTo>
                    <a:cubicBezTo>
                      <a:pt x="787" y="648"/>
                      <a:pt x="787" y="637"/>
                      <a:pt x="787" y="625"/>
                    </a:cubicBezTo>
                    <a:lnTo>
                      <a:pt x="820" y="592"/>
                    </a:lnTo>
                    <a:lnTo>
                      <a:pt x="820" y="570"/>
                    </a:lnTo>
                    <a:cubicBezTo>
                      <a:pt x="854" y="570"/>
                      <a:pt x="876" y="548"/>
                      <a:pt x="876" y="504"/>
                    </a:cubicBezTo>
                    <a:cubicBezTo>
                      <a:pt x="864" y="492"/>
                      <a:pt x="864" y="470"/>
                      <a:pt x="854" y="459"/>
                    </a:cubicBezTo>
                    <a:cubicBezTo>
                      <a:pt x="876" y="437"/>
                      <a:pt x="886" y="425"/>
                      <a:pt x="876" y="403"/>
                    </a:cubicBezTo>
                    <a:cubicBezTo>
                      <a:pt x="864" y="381"/>
                      <a:pt x="854" y="358"/>
                      <a:pt x="831" y="336"/>
                    </a:cubicBezTo>
                    <a:cubicBezTo>
                      <a:pt x="854" y="314"/>
                      <a:pt x="864" y="269"/>
                      <a:pt x="854" y="237"/>
                    </a:cubicBezTo>
                    <a:cubicBezTo>
                      <a:pt x="831" y="158"/>
                      <a:pt x="809" y="92"/>
                      <a:pt x="787" y="14"/>
                    </a:cubicBezTo>
                    <a:cubicBezTo>
                      <a:pt x="781" y="5"/>
                      <a:pt x="771" y="0"/>
                      <a:pt x="762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29" name="Google Shape;4029;p8"/>
              <p:cNvSpPr/>
              <p:nvPr/>
            </p:nvSpPr>
            <p:spPr>
              <a:xfrm>
                <a:off x="1437457" y="2241409"/>
                <a:ext cx="37574" cy="11687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335" extrusionOk="0">
                    <a:moveTo>
                      <a:pt x="1032" y="1"/>
                    </a:moveTo>
                    <a:lnTo>
                      <a:pt x="1032" y="12"/>
                    </a:lnTo>
                    <a:lnTo>
                      <a:pt x="987" y="12"/>
                    </a:lnTo>
                    <a:cubicBezTo>
                      <a:pt x="980" y="9"/>
                      <a:pt x="974" y="7"/>
                      <a:pt x="968" y="7"/>
                    </a:cubicBezTo>
                    <a:cubicBezTo>
                      <a:pt x="957" y="7"/>
                      <a:pt x="950" y="12"/>
                      <a:pt x="943" y="12"/>
                    </a:cubicBezTo>
                    <a:lnTo>
                      <a:pt x="931" y="23"/>
                    </a:lnTo>
                    <a:cubicBezTo>
                      <a:pt x="920" y="23"/>
                      <a:pt x="920" y="35"/>
                      <a:pt x="920" y="35"/>
                    </a:cubicBezTo>
                    <a:cubicBezTo>
                      <a:pt x="909" y="45"/>
                      <a:pt x="909" y="57"/>
                      <a:pt x="909" y="68"/>
                    </a:cubicBezTo>
                    <a:cubicBezTo>
                      <a:pt x="920" y="79"/>
                      <a:pt x="920" y="90"/>
                      <a:pt x="931" y="90"/>
                    </a:cubicBezTo>
                    <a:cubicBezTo>
                      <a:pt x="943" y="90"/>
                      <a:pt x="953" y="101"/>
                      <a:pt x="965" y="101"/>
                    </a:cubicBezTo>
                    <a:lnTo>
                      <a:pt x="976" y="90"/>
                    </a:lnTo>
                    <a:lnTo>
                      <a:pt x="976" y="90"/>
                    </a:lnTo>
                    <a:cubicBezTo>
                      <a:pt x="965" y="101"/>
                      <a:pt x="965" y="112"/>
                      <a:pt x="965" y="112"/>
                    </a:cubicBezTo>
                    <a:lnTo>
                      <a:pt x="898" y="112"/>
                    </a:lnTo>
                    <a:cubicBezTo>
                      <a:pt x="876" y="112"/>
                      <a:pt x="864" y="112"/>
                      <a:pt x="842" y="101"/>
                    </a:cubicBezTo>
                    <a:cubicBezTo>
                      <a:pt x="836" y="99"/>
                      <a:pt x="830" y="98"/>
                      <a:pt x="824" y="98"/>
                    </a:cubicBezTo>
                    <a:cubicBezTo>
                      <a:pt x="797" y="98"/>
                      <a:pt x="773" y="116"/>
                      <a:pt x="765" y="134"/>
                    </a:cubicBezTo>
                    <a:cubicBezTo>
                      <a:pt x="753" y="157"/>
                      <a:pt x="765" y="190"/>
                      <a:pt x="787" y="190"/>
                    </a:cubicBezTo>
                    <a:cubicBezTo>
                      <a:pt x="809" y="201"/>
                      <a:pt x="831" y="213"/>
                      <a:pt x="854" y="213"/>
                    </a:cubicBezTo>
                    <a:cubicBezTo>
                      <a:pt x="809" y="213"/>
                      <a:pt x="775" y="223"/>
                      <a:pt x="731" y="223"/>
                    </a:cubicBezTo>
                    <a:cubicBezTo>
                      <a:pt x="664" y="223"/>
                      <a:pt x="597" y="213"/>
                      <a:pt x="531" y="201"/>
                    </a:cubicBezTo>
                    <a:cubicBezTo>
                      <a:pt x="375" y="168"/>
                      <a:pt x="231" y="124"/>
                      <a:pt x="75" y="79"/>
                    </a:cubicBezTo>
                    <a:cubicBezTo>
                      <a:pt x="72" y="78"/>
                      <a:pt x="69" y="78"/>
                      <a:pt x="66" y="78"/>
                    </a:cubicBezTo>
                    <a:cubicBezTo>
                      <a:pt x="34" y="78"/>
                      <a:pt x="1" y="126"/>
                      <a:pt x="41" y="146"/>
                    </a:cubicBezTo>
                    <a:cubicBezTo>
                      <a:pt x="209" y="201"/>
                      <a:pt x="387" y="268"/>
                      <a:pt x="565" y="302"/>
                    </a:cubicBezTo>
                    <a:cubicBezTo>
                      <a:pt x="654" y="324"/>
                      <a:pt x="742" y="334"/>
                      <a:pt x="831" y="334"/>
                    </a:cubicBezTo>
                    <a:cubicBezTo>
                      <a:pt x="898" y="334"/>
                      <a:pt x="1020" y="324"/>
                      <a:pt x="1032" y="245"/>
                    </a:cubicBezTo>
                    <a:cubicBezTo>
                      <a:pt x="1054" y="223"/>
                      <a:pt x="1076" y="190"/>
                      <a:pt x="1065" y="168"/>
                    </a:cubicBezTo>
                    <a:cubicBezTo>
                      <a:pt x="1065" y="157"/>
                      <a:pt x="1065" y="157"/>
                      <a:pt x="1054" y="157"/>
                    </a:cubicBezTo>
                    <a:lnTo>
                      <a:pt x="1054" y="134"/>
                    </a:lnTo>
                    <a:cubicBezTo>
                      <a:pt x="1054" y="124"/>
                      <a:pt x="1042" y="101"/>
                      <a:pt x="1032" y="90"/>
                    </a:cubicBezTo>
                    <a:lnTo>
                      <a:pt x="1020" y="90"/>
                    </a:lnTo>
                    <a:cubicBezTo>
                      <a:pt x="1020" y="79"/>
                      <a:pt x="1032" y="79"/>
                      <a:pt x="1032" y="79"/>
                    </a:cubicBezTo>
                    <a:cubicBezTo>
                      <a:pt x="1042" y="79"/>
                      <a:pt x="1042" y="68"/>
                      <a:pt x="1054" y="68"/>
                    </a:cubicBezTo>
                    <a:lnTo>
                      <a:pt x="1076" y="45"/>
                    </a:lnTo>
                    <a:lnTo>
                      <a:pt x="1076" y="23"/>
                    </a:lnTo>
                    <a:cubicBezTo>
                      <a:pt x="1076" y="12"/>
                      <a:pt x="1065" y="12"/>
                      <a:pt x="1065" y="12"/>
                    </a:cubicBezTo>
                    <a:cubicBezTo>
                      <a:pt x="1054" y="1"/>
                      <a:pt x="1042" y="1"/>
                      <a:pt x="1032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30" name="Google Shape;4030;p8"/>
              <p:cNvSpPr/>
              <p:nvPr/>
            </p:nvSpPr>
            <p:spPr>
              <a:xfrm>
                <a:off x="1472973" y="2237815"/>
                <a:ext cx="471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35" h="91" extrusionOk="0">
                    <a:moveTo>
                      <a:pt x="73" y="0"/>
                    </a:moveTo>
                    <a:cubicBezTo>
                      <a:pt x="62" y="0"/>
                      <a:pt x="49" y="4"/>
                      <a:pt x="36" y="15"/>
                    </a:cubicBezTo>
                    <a:cubicBezTo>
                      <a:pt x="0" y="42"/>
                      <a:pt x="22" y="91"/>
                      <a:pt x="61" y="91"/>
                    </a:cubicBezTo>
                    <a:cubicBezTo>
                      <a:pt x="70" y="91"/>
                      <a:pt x="80" y="88"/>
                      <a:pt x="91" y="82"/>
                    </a:cubicBezTo>
                    <a:cubicBezTo>
                      <a:pt x="134" y="47"/>
                      <a:pt x="111" y="0"/>
                      <a:pt x="73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31" name="Google Shape;4031;p8"/>
              <p:cNvSpPr/>
              <p:nvPr/>
            </p:nvSpPr>
            <p:spPr>
              <a:xfrm>
                <a:off x="1460623" y="2182831"/>
                <a:ext cx="79195" cy="91615"/>
              </a:xfrm>
              <a:custGeom>
                <a:avLst/>
                <a:gdLst/>
                <a:ahLst/>
                <a:cxnLst/>
                <a:rect l="l" t="t" r="r" b="b"/>
                <a:pathLst>
                  <a:path w="2270" h="2626" extrusionOk="0">
                    <a:moveTo>
                      <a:pt x="1669" y="1"/>
                    </a:moveTo>
                    <a:lnTo>
                      <a:pt x="1246" y="334"/>
                    </a:lnTo>
                    <a:cubicBezTo>
                      <a:pt x="1246" y="334"/>
                      <a:pt x="957" y="824"/>
                      <a:pt x="835" y="1213"/>
                    </a:cubicBezTo>
                    <a:cubicBezTo>
                      <a:pt x="712" y="1613"/>
                      <a:pt x="679" y="1769"/>
                      <a:pt x="401" y="1947"/>
                    </a:cubicBezTo>
                    <a:cubicBezTo>
                      <a:pt x="134" y="2114"/>
                      <a:pt x="22" y="2325"/>
                      <a:pt x="12" y="2436"/>
                    </a:cubicBezTo>
                    <a:cubicBezTo>
                      <a:pt x="0" y="2547"/>
                      <a:pt x="101" y="2626"/>
                      <a:pt x="101" y="2626"/>
                    </a:cubicBezTo>
                    <a:cubicBezTo>
                      <a:pt x="101" y="2626"/>
                      <a:pt x="178" y="2481"/>
                      <a:pt x="623" y="2414"/>
                    </a:cubicBezTo>
                    <a:cubicBezTo>
                      <a:pt x="1068" y="2347"/>
                      <a:pt x="1191" y="2369"/>
                      <a:pt x="1424" y="2347"/>
                    </a:cubicBezTo>
                    <a:cubicBezTo>
                      <a:pt x="1669" y="2314"/>
                      <a:pt x="1769" y="2303"/>
                      <a:pt x="1891" y="2159"/>
                    </a:cubicBezTo>
                    <a:cubicBezTo>
                      <a:pt x="2024" y="2013"/>
                      <a:pt x="2047" y="1958"/>
                      <a:pt x="2136" y="1847"/>
                    </a:cubicBezTo>
                    <a:cubicBezTo>
                      <a:pt x="2236" y="1747"/>
                      <a:pt x="2269" y="1858"/>
                      <a:pt x="2258" y="1658"/>
                    </a:cubicBezTo>
                    <a:cubicBezTo>
                      <a:pt x="2247" y="1457"/>
                      <a:pt x="2091" y="1424"/>
                      <a:pt x="1935" y="1113"/>
                    </a:cubicBezTo>
                    <a:cubicBezTo>
                      <a:pt x="1780" y="802"/>
                      <a:pt x="1680" y="601"/>
                      <a:pt x="1725" y="490"/>
                    </a:cubicBezTo>
                    <a:cubicBezTo>
                      <a:pt x="1769" y="379"/>
                      <a:pt x="1958" y="312"/>
                      <a:pt x="1958" y="312"/>
                    </a:cubicBezTo>
                    <a:lnTo>
                      <a:pt x="1669" y="1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32" name="Google Shape;4032;p8"/>
              <p:cNvSpPr/>
              <p:nvPr/>
            </p:nvSpPr>
            <p:spPr>
              <a:xfrm>
                <a:off x="1460623" y="2182831"/>
                <a:ext cx="78811" cy="91615"/>
              </a:xfrm>
              <a:custGeom>
                <a:avLst/>
                <a:gdLst/>
                <a:ahLst/>
                <a:cxnLst/>
                <a:rect l="l" t="t" r="r" b="b"/>
                <a:pathLst>
                  <a:path w="2259" h="2626" extrusionOk="0">
                    <a:moveTo>
                      <a:pt x="1669" y="1"/>
                    </a:moveTo>
                    <a:lnTo>
                      <a:pt x="1246" y="334"/>
                    </a:lnTo>
                    <a:cubicBezTo>
                      <a:pt x="1246" y="334"/>
                      <a:pt x="957" y="824"/>
                      <a:pt x="835" y="1213"/>
                    </a:cubicBezTo>
                    <a:cubicBezTo>
                      <a:pt x="712" y="1613"/>
                      <a:pt x="679" y="1769"/>
                      <a:pt x="401" y="1947"/>
                    </a:cubicBezTo>
                    <a:cubicBezTo>
                      <a:pt x="134" y="2114"/>
                      <a:pt x="22" y="2325"/>
                      <a:pt x="12" y="2436"/>
                    </a:cubicBezTo>
                    <a:cubicBezTo>
                      <a:pt x="0" y="2547"/>
                      <a:pt x="101" y="2626"/>
                      <a:pt x="101" y="2626"/>
                    </a:cubicBezTo>
                    <a:cubicBezTo>
                      <a:pt x="101" y="2626"/>
                      <a:pt x="178" y="2481"/>
                      <a:pt x="623" y="2414"/>
                    </a:cubicBezTo>
                    <a:lnTo>
                      <a:pt x="657" y="2414"/>
                    </a:lnTo>
                    <a:cubicBezTo>
                      <a:pt x="690" y="2381"/>
                      <a:pt x="712" y="2347"/>
                      <a:pt x="746" y="2314"/>
                    </a:cubicBezTo>
                    <a:cubicBezTo>
                      <a:pt x="924" y="2136"/>
                      <a:pt x="1146" y="2003"/>
                      <a:pt x="1391" y="1924"/>
                    </a:cubicBezTo>
                    <a:cubicBezTo>
                      <a:pt x="1591" y="1869"/>
                      <a:pt x="1814" y="1858"/>
                      <a:pt x="2024" y="1803"/>
                    </a:cubicBezTo>
                    <a:cubicBezTo>
                      <a:pt x="2103" y="1780"/>
                      <a:pt x="2180" y="1758"/>
                      <a:pt x="2258" y="1724"/>
                    </a:cubicBezTo>
                    <a:lnTo>
                      <a:pt x="2258" y="1658"/>
                    </a:lnTo>
                    <a:cubicBezTo>
                      <a:pt x="2247" y="1457"/>
                      <a:pt x="2091" y="1424"/>
                      <a:pt x="1935" y="1113"/>
                    </a:cubicBezTo>
                    <a:cubicBezTo>
                      <a:pt x="1780" y="802"/>
                      <a:pt x="1680" y="601"/>
                      <a:pt x="1725" y="490"/>
                    </a:cubicBezTo>
                    <a:cubicBezTo>
                      <a:pt x="1769" y="379"/>
                      <a:pt x="1958" y="312"/>
                      <a:pt x="1958" y="312"/>
                    </a:cubicBezTo>
                    <a:lnTo>
                      <a:pt x="1669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33" name="Google Shape;4033;p8"/>
              <p:cNvSpPr/>
              <p:nvPr/>
            </p:nvSpPr>
            <p:spPr>
              <a:xfrm>
                <a:off x="1504478" y="2161235"/>
                <a:ext cx="63670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421" extrusionOk="0">
                    <a:moveTo>
                      <a:pt x="992" y="1"/>
                    </a:moveTo>
                    <a:cubicBezTo>
                      <a:pt x="981" y="1"/>
                      <a:pt x="970" y="3"/>
                      <a:pt x="957" y="8"/>
                    </a:cubicBezTo>
                    <a:cubicBezTo>
                      <a:pt x="801" y="52"/>
                      <a:pt x="623" y="286"/>
                      <a:pt x="401" y="430"/>
                    </a:cubicBezTo>
                    <a:cubicBezTo>
                      <a:pt x="178" y="575"/>
                      <a:pt x="0" y="630"/>
                      <a:pt x="0" y="887"/>
                    </a:cubicBezTo>
                    <a:lnTo>
                      <a:pt x="345" y="1421"/>
                    </a:lnTo>
                    <a:cubicBezTo>
                      <a:pt x="345" y="1421"/>
                      <a:pt x="300" y="1109"/>
                      <a:pt x="512" y="998"/>
                    </a:cubicBezTo>
                    <a:cubicBezTo>
                      <a:pt x="560" y="975"/>
                      <a:pt x="600" y="967"/>
                      <a:pt x="637" y="967"/>
                    </a:cubicBezTo>
                    <a:cubicBezTo>
                      <a:pt x="752" y="967"/>
                      <a:pt x="840" y="1047"/>
                      <a:pt x="1034" y="1047"/>
                    </a:cubicBezTo>
                    <a:cubicBezTo>
                      <a:pt x="1059" y="1047"/>
                      <a:pt x="1085" y="1045"/>
                      <a:pt x="1113" y="1042"/>
                    </a:cubicBezTo>
                    <a:cubicBezTo>
                      <a:pt x="1435" y="1020"/>
                      <a:pt x="1413" y="1031"/>
                      <a:pt x="1613" y="842"/>
                    </a:cubicBezTo>
                    <a:cubicBezTo>
                      <a:pt x="1824" y="642"/>
                      <a:pt x="1635" y="653"/>
                      <a:pt x="1679" y="464"/>
                    </a:cubicBezTo>
                    <a:cubicBezTo>
                      <a:pt x="1707" y="345"/>
                      <a:pt x="1709" y="323"/>
                      <a:pt x="1706" y="323"/>
                    </a:cubicBezTo>
                    <a:cubicBezTo>
                      <a:pt x="1705" y="323"/>
                      <a:pt x="1702" y="331"/>
                      <a:pt x="1702" y="331"/>
                    </a:cubicBezTo>
                    <a:cubicBezTo>
                      <a:pt x="1702" y="331"/>
                      <a:pt x="1647" y="364"/>
                      <a:pt x="1535" y="442"/>
                    </a:cubicBezTo>
                    <a:cubicBezTo>
                      <a:pt x="1435" y="519"/>
                      <a:pt x="1435" y="630"/>
                      <a:pt x="1380" y="630"/>
                    </a:cubicBezTo>
                    <a:cubicBezTo>
                      <a:pt x="1313" y="630"/>
                      <a:pt x="1313" y="598"/>
                      <a:pt x="1224" y="420"/>
                    </a:cubicBezTo>
                    <a:cubicBezTo>
                      <a:pt x="1143" y="247"/>
                      <a:pt x="1107" y="1"/>
                      <a:pt x="992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34" name="Google Shape;4034;p8"/>
              <p:cNvSpPr/>
              <p:nvPr/>
            </p:nvSpPr>
            <p:spPr>
              <a:xfrm>
                <a:off x="1445865" y="2244095"/>
                <a:ext cx="52820" cy="71624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2053" extrusionOk="0">
                    <a:moveTo>
                      <a:pt x="984" y="0"/>
                    </a:moveTo>
                    <a:cubicBezTo>
                      <a:pt x="879" y="0"/>
                      <a:pt x="684" y="178"/>
                      <a:pt x="579" y="336"/>
                    </a:cubicBezTo>
                    <a:cubicBezTo>
                      <a:pt x="468" y="491"/>
                      <a:pt x="179" y="458"/>
                      <a:pt x="90" y="702"/>
                    </a:cubicBezTo>
                    <a:cubicBezTo>
                      <a:pt x="1" y="947"/>
                      <a:pt x="134" y="936"/>
                      <a:pt x="356" y="1181"/>
                    </a:cubicBezTo>
                    <a:cubicBezTo>
                      <a:pt x="579" y="1426"/>
                      <a:pt x="445" y="1470"/>
                      <a:pt x="568" y="1670"/>
                    </a:cubicBezTo>
                    <a:cubicBezTo>
                      <a:pt x="671" y="1866"/>
                      <a:pt x="870" y="2052"/>
                      <a:pt x="1005" y="2052"/>
                    </a:cubicBezTo>
                    <a:cubicBezTo>
                      <a:pt x="1015" y="2052"/>
                      <a:pt x="1026" y="2051"/>
                      <a:pt x="1035" y="2049"/>
                    </a:cubicBezTo>
                    <a:cubicBezTo>
                      <a:pt x="1180" y="2026"/>
                      <a:pt x="1513" y="1893"/>
                      <a:pt x="1513" y="1893"/>
                    </a:cubicBezTo>
                    <a:cubicBezTo>
                      <a:pt x="1513" y="1893"/>
                      <a:pt x="1446" y="1848"/>
                      <a:pt x="1313" y="1837"/>
                    </a:cubicBezTo>
                    <a:cubicBezTo>
                      <a:pt x="1305" y="1837"/>
                      <a:pt x="1297" y="1837"/>
                      <a:pt x="1289" y="1837"/>
                    </a:cubicBezTo>
                    <a:cubicBezTo>
                      <a:pt x="1161" y="1837"/>
                      <a:pt x="1017" y="1827"/>
                      <a:pt x="913" y="1481"/>
                    </a:cubicBezTo>
                    <a:cubicBezTo>
                      <a:pt x="801" y="1114"/>
                      <a:pt x="768" y="1226"/>
                      <a:pt x="913" y="669"/>
                    </a:cubicBezTo>
                    <a:cubicBezTo>
                      <a:pt x="1046" y="124"/>
                      <a:pt x="1213" y="69"/>
                      <a:pt x="1002" y="2"/>
                    </a:cubicBezTo>
                    <a:cubicBezTo>
                      <a:pt x="996" y="1"/>
                      <a:pt x="990" y="0"/>
                      <a:pt x="984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35" name="Google Shape;4035;p8"/>
              <p:cNvSpPr/>
              <p:nvPr/>
            </p:nvSpPr>
            <p:spPr>
              <a:xfrm>
                <a:off x="1461390" y="2182936"/>
                <a:ext cx="92801" cy="64542"/>
              </a:xfrm>
              <a:custGeom>
                <a:avLst/>
                <a:gdLst/>
                <a:ahLst/>
                <a:cxnLst/>
                <a:rect l="l" t="t" r="r" b="b"/>
                <a:pathLst>
                  <a:path w="2660" h="1850" extrusionOk="0">
                    <a:moveTo>
                      <a:pt x="1123" y="0"/>
                    </a:moveTo>
                    <a:cubicBezTo>
                      <a:pt x="1093" y="0"/>
                      <a:pt x="1060" y="7"/>
                      <a:pt x="1024" y="20"/>
                    </a:cubicBezTo>
                    <a:cubicBezTo>
                      <a:pt x="768" y="109"/>
                      <a:pt x="801" y="42"/>
                      <a:pt x="724" y="354"/>
                    </a:cubicBezTo>
                    <a:cubicBezTo>
                      <a:pt x="646" y="665"/>
                      <a:pt x="779" y="631"/>
                      <a:pt x="579" y="932"/>
                    </a:cubicBezTo>
                    <a:cubicBezTo>
                      <a:pt x="379" y="1221"/>
                      <a:pt x="279" y="1254"/>
                      <a:pt x="145" y="1410"/>
                    </a:cubicBezTo>
                    <a:cubicBezTo>
                      <a:pt x="0" y="1566"/>
                      <a:pt x="56" y="1488"/>
                      <a:pt x="56" y="1610"/>
                    </a:cubicBezTo>
                    <a:cubicBezTo>
                      <a:pt x="72" y="1807"/>
                      <a:pt x="405" y="1849"/>
                      <a:pt x="722" y="1849"/>
                    </a:cubicBezTo>
                    <a:cubicBezTo>
                      <a:pt x="872" y="1849"/>
                      <a:pt x="1017" y="1840"/>
                      <a:pt x="1124" y="1833"/>
                    </a:cubicBezTo>
                    <a:cubicBezTo>
                      <a:pt x="1469" y="1810"/>
                      <a:pt x="1814" y="1632"/>
                      <a:pt x="2170" y="1543"/>
                    </a:cubicBezTo>
                    <a:cubicBezTo>
                      <a:pt x="2363" y="1491"/>
                      <a:pt x="2489" y="1478"/>
                      <a:pt x="2564" y="1478"/>
                    </a:cubicBezTo>
                    <a:cubicBezTo>
                      <a:pt x="2632" y="1478"/>
                      <a:pt x="2659" y="1488"/>
                      <a:pt x="2659" y="1488"/>
                    </a:cubicBezTo>
                    <a:cubicBezTo>
                      <a:pt x="2659" y="1488"/>
                      <a:pt x="2370" y="1254"/>
                      <a:pt x="2158" y="1155"/>
                    </a:cubicBezTo>
                    <a:cubicBezTo>
                      <a:pt x="1947" y="1043"/>
                      <a:pt x="1780" y="888"/>
                      <a:pt x="1558" y="520"/>
                    </a:cubicBezTo>
                    <a:cubicBezTo>
                      <a:pt x="1378" y="208"/>
                      <a:pt x="1295" y="0"/>
                      <a:pt x="11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36" name="Google Shape;4036;p8"/>
              <p:cNvSpPr/>
              <p:nvPr/>
            </p:nvSpPr>
            <p:spPr>
              <a:xfrm>
                <a:off x="1281750" y="2245421"/>
                <a:ext cx="452072" cy="389903"/>
              </a:xfrm>
              <a:custGeom>
                <a:avLst/>
                <a:gdLst/>
                <a:ahLst/>
                <a:cxnLst/>
                <a:rect l="l" t="t" r="r" b="b"/>
                <a:pathLst>
                  <a:path w="12958" h="11176" extrusionOk="0">
                    <a:moveTo>
                      <a:pt x="39" y="0"/>
                    </a:moveTo>
                    <a:cubicBezTo>
                      <a:pt x="21" y="0"/>
                      <a:pt x="0" y="15"/>
                      <a:pt x="0" y="42"/>
                    </a:cubicBezTo>
                    <a:cubicBezTo>
                      <a:pt x="11" y="197"/>
                      <a:pt x="33" y="486"/>
                      <a:pt x="78" y="909"/>
                    </a:cubicBezTo>
                    <a:cubicBezTo>
                      <a:pt x="156" y="1576"/>
                      <a:pt x="334" y="2177"/>
                      <a:pt x="1113" y="3222"/>
                    </a:cubicBezTo>
                    <a:cubicBezTo>
                      <a:pt x="1891" y="4257"/>
                      <a:pt x="2425" y="4702"/>
                      <a:pt x="3481" y="5536"/>
                    </a:cubicBezTo>
                    <a:cubicBezTo>
                      <a:pt x="4538" y="6370"/>
                      <a:pt x="6318" y="7105"/>
                      <a:pt x="7774" y="7716"/>
                    </a:cubicBezTo>
                    <a:cubicBezTo>
                      <a:pt x="9242" y="8328"/>
                      <a:pt x="10599" y="8706"/>
                      <a:pt x="11122" y="9129"/>
                    </a:cubicBezTo>
                    <a:cubicBezTo>
                      <a:pt x="11656" y="9540"/>
                      <a:pt x="11656" y="9607"/>
                      <a:pt x="12012" y="10318"/>
                    </a:cubicBezTo>
                    <a:cubicBezTo>
                      <a:pt x="12379" y="11030"/>
                      <a:pt x="12957" y="11175"/>
                      <a:pt x="12957" y="11175"/>
                    </a:cubicBezTo>
                    <a:lnTo>
                      <a:pt x="12913" y="9129"/>
                    </a:lnTo>
                    <a:cubicBezTo>
                      <a:pt x="12913" y="9129"/>
                      <a:pt x="12858" y="8773"/>
                      <a:pt x="12746" y="8494"/>
                    </a:cubicBezTo>
                    <a:cubicBezTo>
                      <a:pt x="12635" y="8217"/>
                      <a:pt x="12334" y="7750"/>
                      <a:pt x="11923" y="7004"/>
                    </a:cubicBezTo>
                    <a:cubicBezTo>
                      <a:pt x="11511" y="6259"/>
                      <a:pt x="11634" y="6304"/>
                      <a:pt x="11289" y="5447"/>
                    </a:cubicBezTo>
                    <a:cubicBezTo>
                      <a:pt x="10945" y="4579"/>
                      <a:pt x="10466" y="4546"/>
                      <a:pt x="9532" y="3657"/>
                    </a:cubicBezTo>
                    <a:cubicBezTo>
                      <a:pt x="8597" y="2755"/>
                      <a:pt x="6573" y="2333"/>
                      <a:pt x="5639" y="2199"/>
                    </a:cubicBezTo>
                    <a:cubicBezTo>
                      <a:pt x="4705" y="2066"/>
                      <a:pt x="3526" y="1566"/>
                      <a:pt x="2825" y="1210"/>
                    </a:cubicBezTo>
                    <a:cubicBezTo>
                      <a:pt x="2124" y="865"/>
                      <a:pt x="1046" y="676"/>
                      <a:pt x="834" y="620"/>
                    </a:cubicBezTo>
                    <a:cubicBezTo>
                      <a:pt x="445" y="531"/>
                      <a:pt x="189" y="197"/>
                      <a:pt x="67" y="19"/>
                    </a:cubicBezTo>
                    <a:cubicBezTo>
                      <a:pt x="62" y="6"/>
                      <a:pt x="51" y="0"/>
                      <a:pt x="39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37" name="Google Shape;4037;p8"/>
              <p:cNvSpPr/>
              <p:nvPr/>
            </p:nvSpPr>
            <p:spPr>
              <a:xfrm>
                <a:off x="1494395" y="2489395"/>
                <a:ext cx="239433" cy="142062"/>
              </a:xfrm>
              <a:custGeom>
                <a:avLst/>
                <a:gdLst/>
                <a:ahLst/>
                <a:cxnLst/>
                <a:rect l="l" t="t" r="r" b="b"/>
                <a:pathLst>
                  <a:path w="6863" h="407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78" y="33"/>
                      <a:pt x="156" y="78"/>
                      <a:pt x="233" y="112"/>
                    </a:cubicBezTo>
                    <a:cubicBezTo>
                      <a:pt x="445" y="134"/>
                      <a:pt x="656" y="144"/>
                      <a:pt x="868" y="144"/>
                    </a:cubicBezTo>
                    <a:cubicBezTo>
                      <a:pt x="1090" y="144"/>
                      <a:pt x="1323" y="144"/>
                      <a:pt x="1546" y="134"/>
                    </a:cubicBezTo>
                    <a:cubicBezTo>
                      <a:pt x="1673" y="127"/>
                      <a:pt x="1805" y="121"/>
                      <a:pt x="1936" y="121"/>
                    </a:cubicBezTo>
                    <a:cubicBezTo>
                      <a:pt x="2033" y="121"/>
                      <a:pt x="2130" y="124"/>
                      <a:pt x="2225" y="134"/>
                    </a:cubicBezTo>
                    <a:cubicBezTo>
                      <a:pt x="2458" y="156"/>
                      <a:pt x="2647" y="256"/>
                      <a:pt x="2848" y="367"/>
                    </a:cubicBezTo>
                    <a:lnTo>
                      <a:pt x="3414" y="701"/>
                    </a:lnTo>
                    <a:cubicBezTo>
                      <a:pt x="3792" y="935"/>
                      <a:pt x="4160" y="1179"/>
                      <a:pt x="4516" y="1446"/>
                    </a:cubicBezTo>
                    <a:cubicBezTo>
                      <a:pt x="4860" y="1691"/>
                      <a:pt x="5228" y="1958"/>
                      <a:pt x="5505" y="2280"/>
                    </a:cubicBezTo>
                    <a:cubicBezTo>
                      <a:pt x="5650" y="2447"/>
                      <a:pt x="5762" y="2636"/>
                      <a:pt x="5873" y="2825"/>
                    </a:cubicBezTo>
                    <a:cubicBezTo>
                      <a:pt x="5995" y="3014"/>
                      <a:pt x="6106" y="3204"/>
                      <a:pt x="6229" y="3392"/>
                    </a:cubicBezTo>
                    <a:cubicBezTo>
                      <a:pt x="6395" y="3659"/>
                      <a:pt x="6595" y="3915"/>
                      <a:pt x="6862" y="4071"/>
                    </a:cubicBezTo>
                    <a:lnTo>
                      <a:pt x="6862" y="4004"/>
                    </a:lnTo>
                    <a:cubicBezTo>
                      <a:pt x="6662" y="3882"/>
                      <a:pt x="6506" y="3693"/>
                      <a:pt x="6373" y="3503"/>
                    </a:cubicBezTo>
                    <a:cubicBezTo>
                      <a:pt x="6117" y="3147"/>
                      <a:pt x="5917" y="2759"/>
                      <a:pt x="5673" y="2403"/>
                    </a:cubicBezTo>
                    <a:cubicBezTo>
                      <a:pt x="5428" y="2047"/>
                      <a:pt x="5083" y="1791"/>
                      <a:pt x="4749" y="1535"/>
                    </a:cubicBezTo>
                    <a:cubicBezTo>
                      <a:pt x="4405" y="1268"/>
                      <a:pt x="4049" y="1012"/>
                      <a:pt x="3681" y="779"/>
                    </a:cubicBezTo>
                    <a:cubicBezTo>
                      <a:pt x="3503" y="668"/>
                      <a:pt x="3325" y="556"/>
                      <a:pt x="3137" y="445"/>
                    </a:cubicBezTo>
                    <a:cubicBezTo>
                      <a:pt x="2947" y="334"/>
                      <a:pt x="2769" y="223"/>
                      <a:pt x="2569" y="134"/>
                    </a:cubicBezTo>
                    <a:cubicBezTo>
                      <a:pt x="2369" y="45"/>
                      <a:pt x="2146" y="33"/>
                      <a:pt x="1936" y="33"/>
                    </a:cubicBezTo>
                    <a:cubicBezTo>
                      <a:pt x="1702" y="45"/>
                      <a:pt x="1479" y="55"/>
                      <a:pt x="1246" y="55"/>
                    </a:cubicBezTo>
                    <a:cubicBezTo>
                      <a:pt x="1125" y="59"/>
                      <a:pt x="1003" y="61"/>
                      <a:pt x="880" y="61"/>
                    </a:cubicBezTo>
                    <a:cubicBezTo>
                      <a:pt x="587" y="61"/>
                      <a:pt x="291" y="47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38" name="Google Shape;4038;p8"/>
              <p:cNvSpPr/>
              <p:nvPr/>
            </p:nvSpPr>
            <p:spPr>
              <a:xfrm>
                <a:off x="1281750" y="2246468"/>
                <a:ext cx="440036" cy="286008"/>
              </a:xfrm>
              <a:custGeom>
                <a:avLst/>
                <a:gdLst/>
                <a:ahLst/>
                <a:cxnLst/>
                <a:rect l="l" t="t" r="r" b="b"/>
                <a:pathLst>
                  <a:path w="12613" h="8198" extrusionOk="0">
                    <a:moveTo>
                      <a:pt x="0" y="1"/>
                    </a:moveTo>
                    <a:lnTo>
                      <a:pt x="0" y="12"/>
                    </a:lnTo>
                    <a:cubicBezTo>
                      <a:pt x="0" y="34"/>
                      <a:pt x="11" y="68"/>
                      <a:pt x="11" y="100"/>
                    </a:cubicBezTo>
                    <a:cubicBezTo>
                      <a:pt x="189" y="456"/>
                      <a:pt x="500" y="768"/>
                      <a:pt x="834" y="990"/>
                    </a:cubicBezTo>
                    <a:cubicBezTo>
                      <a:pt x="1346" y="1335"/>
                      <a:pt x="1936" y="1524"/>
                      <a:pt x="2525" y="1680"/>
                    </a:cubicBezTo>
                    <a:cubicBezTo>
                      <a:pt x="3170" y="1847"/>
                      <a:pt x="3826" y="2025"/>
                      <a:pt x="4460" y="2225"/>
                    </a:cubicBezTo>
                    <a:cubicBezTo>
                      <a:pt x="5117" y="2425"/>
                      <a:pt x="5762" y="2659"/>
                      <a:pt x="6407" y="2893"/>
                    </a:cubicBezTo>
                    <a:cubicBezTo>
                      <a:pt x="7040" y="3115"/>
                      <a:pt x="7685" y="3337"/>
                      <a:pt x="8308" y="3604"/>
                    </a:cubicBezTo>
                    <a:cubicBezTo>
                      <a:pt x="8920" y="3860"/>
                      <a:pt x="9465" y="4227"/>
                      <a:pt x="9976" y="4650"/>
                    </a:cubicBezTo>
                    <a:cubicBezTo>
                      <a:pt x="10221" y="4839"/>
                      <a:pt x="10477" y="5039"/>
                      <a:pt x="10688" y="5261"/>
                    </a:cubicBezTo>
                    <a:cubicBezTo>
                      <a:pt x="10900" y="5484"/>
                      <a:pt x="11034" y="5751"/>
                      <a:pt x="11145" y="6029"/>
                    </a:cubicBezTo>
                    <a:cubicBezTo>
                      <a:pt x="11256" y="6296"/>
                      <a:pt x="11345" y="6563"/>
                      <a:pt x="11467" y="6830"/>
                    </a:cubicBezTo>
                    <a:cubicBezTo>
                      <a:pt x="11567" y="7052"/>
                      <a:pt x="11701" y="7253"/>
                      <a:pt x="11857" y="7441"/>
                    </a:cubicBezTo>
                    <a:cubicBezTo>
                      <a:pt x="12090" y="7720"/>
                      <a:pt x="12346" y="7964"/>
                      <a:pt x="12613" y="8197"/>
                    </a:cubicBezTo>
                    <a:cubicBezTo>
                      <a:pt x="12591" y="8142"/>
                      <a:pt x="12557" y="8076"/>
                      <a:pt x="12512" y="8019"/>
                    </a:cubicBezTo>
                    <a:cubicBezTo>
                      <a:pt x="12401" y="7920"/>
                      <a:pt x="12290" y="7809"/>
                      <a:pt x="12190" y="7708"/>
                    </a:cubicBezTo>
                    <a:cubicBezTo>
                      <a:pt x="12012" y="7542"/>
                      <a:pt x="11857" y="7364"/>
                      <a:pt x="11723" y="7164"/>
                    </a:cubicBezTo>
                    <a:cubicBezTo>
                      <a:pt x="11567" y="6930"/>
                      <a:pt x="11456" y="6674"/>
                      <a:pt x="11356" y="6418"/>
                    </a:cubicBezTo>
                    <a:cubicBezTo>
                      <a:pt x="11256" y="6163"/>
                      <a:pt x="11155" y="5896"/>
                      <a:pt x="11034" y="5651"/>
                    </a:cubicBezTo>
                    <a:cubicBezTo>
                      <a:pt x="10888" y="5395"/>
                      <a:pt x="10700" y="5172"/>
                      <a:pt x="10466" y="4984"/>
                    </a:cubicBezTo>
                    <a:cubicBezTo>
                      <a:pt x="10221" y="4772"/>
                      <a:pt x="9966" y="4561"/>
                      <a:pt x="9710" y="4361"/>
                    </a:cubicBezTo>
                    <a:cubicBezTo>
                      <a:pt x="9465" y="4171"/>
                      <a:pt x="9209" y="3983"/>
                      <a:pt x="8931" y="3827"/>
                    </a:cubicBezTo>
                    <a:cubicBezTo>
                      <a:pt x="8353" y="3493"/>
                      <a:pt x="7708" y="3281"/>
                      <a:pt x="7085" y="3048"/>
                    </a:cubicBezTo>
                    <a:cubicBezTo>
                      <a:pt x="5795" y="2570"/>
                      <a:pt x="4494" y="2114"/>
                      <a:pt x="3159" y="1769"/>
                    </a:cubicBezTo>
                    <a:cubicBezTo>
                      <a:pt x="2035" y="1480"/>
                      <a:pt x="701" y="1224"/>
                      <a:pt x="67" y="123"/>
                    </a:cubicBezTo>
                    <a:cubicBezTo>
                      <a:pt x="45" y="90"/>
                      <a:pt x="23" y="45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39" name="Google Shape;4039;p8"/>
              <p:cNvSpPr/>
              <p:nvPr/>
            </p:nvSpPr>
            <p:spPr>
              <a:xfrm>
                <a:off x="1373681" y="2414490"/>
                <a:ext cx="359760" cy="197917"/>
              </a:xfrm>
              <a:custGeom>
                <a:avLst/>
                <a:gdLst/>
                <a:ahLst/>
                <a:cxnLst/>
                <a:rect l="l" t="t" r="r" b="b"/>
                <a:pathLst>
                  <a:path w="10312" h="56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7" y="56"/>
                      <a:pt x="112" y="101"/>
                      <a:pt x="179" y="156"/>
                    </a:cubicBezTo>
                    <a:cubicBezTo>
                      <a:pt x="624" y="356"/>
                      <a:pt x="1036" y="623"/>
                      <a:pt x="1481" y="823"/>
                    </a:cubicBezTo>
                    <a:cubicBezTo>
                      <a:pt x="1958" y="1035"/>
                      <a:pt x="2470" y="1179"/>
                      <a:pt x="2971" y="1290"/>
                    </a:cubicBezTo>
                    <a:cubicBezTo>
                      <a:pt x="3493" y="1413"/>
                      <a:pt x="4016" y="1491"/>
                      <a:pt x="4539" y="1569"/>
                    </a:cubicBezTo>
                    <a:cubicBezTo>
                      <a:pt x="4806" y="1613"/>
                      <a:pt x="5073" y="1658"/>
                      <a:pt x="5329" y="1691"/>
                    </a:cubicBezTo>
                    <a:cubicBezTo>
                      <a:pt x="5584" y="1735"/>
                      <a:pt x="5851" y="1780"/>
                      <a:pt x="6074" y="1903"/>
                    </a:cubicBezTo>
                    <a:cubicBezTo>
                      <a:pt x="6318" y="2025"/>
                      <a:pt x="6496" y="2214"/>
                      <a:pt x="6696" y="2392"/>
                    </a:cubicBezTo>
                    <a:cubicBezTo>
                      <a:pt x="6897" y="2570"/>
                      <a:pt x="7108" y="2726"/>
                      <a:pt x="7331" y="2870"/>
                    </a:cubicBezTo>
                    <a:cubicBezTo>
                      <a:pt x="7786" y="3181"/>
                      <a:pt x="8243" y="3482"/>
                      <a:pt x="8676" y="3816"/>
                    </a:cubicBezTo>
                    <a:cubicBezTo>
                      <a:pt x="8888" y="3982"/>
                      <a:pt x="9099" y="4149"/>
                      <a:pt x="9299" y="4327"/>
                    </a:cubicBezTo>
                    <a:cubicBezTo>
                      <a:pt x="9499" y="4505"/>
                      <a:pt x="9689" y="4683"/>
                      <a:pt x="9833" y="4906"/>
                    </a:cubicBezTo>
                    <a:cubicBezTo>
                      <a:pt x="9989" y="5150"/>
                      <a:pt x="10111" y="5450"/>
                      <a:pt x="10312" y="5673"/>
                    </a:cubicBezTo>
                    <a:lnTo>
                      <a:pt x="10312" y="5595"/>
                    </a:lnTo>
                    <a:cubicBezTo>
                      <a:pt x="10166" y="5428"/>
                      <a:pt x="10067" y="5217"/>
                      <a:pt x="9966" y="5028"/>
                    </a:cubicBezTo>
                    <a:cubicBezTo>
                      <a:pt x="9844" y="4805"/>
                      <a:pt x="9699" y="4616"/>
                      <a:pt x="9521" y="4438"/>
                    </a:cubicBezTo>
                    <a:cubicBezTo>
                      <a:pt x="9333" y="4249"/>
                      <a:pt x="9121" y="4083"/>
                      <a:pt x="8921" y="3915"/>
                    </a:cubicBezTo>
                    <a:cubicBezTo>
                      <a:pt x="8498" y="3582"/>
                      <a:pt x="8065" y="3260"/>
                      <a:pt x="7608" y="2959"/>
                    </a:cubicBezTo>
                    <a:cubicBezTo>
                      <a:pt x="7386" y="2815"/>
                      <a:pt x="7164" y="2670"/>
                      <a:pt x="6953" y="2503"/>
                    </a:cubicBezTo>
                    <a:cubicBezTo>
                      <a:pt x="6752" y="2348"/>
                      <a:pt x="6574" y="2158"/>
                      <a:pt x="6363" y="2002"/>
                    </a:cubicBezTo>
                    <a:cubicBezTo>
                      <a:pt x="6174" y="1847"/>
                      <a:pt x="5952" y="1747"/>
                      <a:pt x="5707" y="1680"/>
                    </a:cubicBezTo>
                    <a:cubicBezTo>
                      <a:pt x="5462" y="1624"/>
                      <a:pt x="5206" y="1591"/>
                      <a:pt x="4961" y="1557"/>
                    </a:cubicBezTo>
                    <a:cubicBezTo>
                      <a:pt x="4439" y="1480"/>
                      <a:pt x="3916" y="1413"/>
                      <a:pt x="3394" y="1313"/>
                    </a:cubicBezTo>
                    <a:cubicBezTo>
                      <a:pt x="2870" y="1213"/>
                      <a:pt x="2359" y="1090"/>
                      <a:pt x="1859" y="902"/>
                    </a:cubicBezTo>
                    <a:cubicBezTo>
                      <a:pt x="1347" y="724"/>
                      <a:pt x="902" y="445"/>
                      <a:pt x="423" y="200"/>
                    </a:cubicBezTo>
                    <a:cubicBezTo>
                      <a:pt x="279" y="123"/>
                      <a:pt x="146" y="67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40" name="Google Shape;4040;p8"/>
              <p:cNvSpPr/>
              <p:nvPr/>
            </p:nvSpPr>
            <p:spPr>
              <a:xfrm>
                <a:off x="1283669" y="2269773"/>
                <a:ext cx="447432" cy="288310"/>
              </a:xfrm>
              <a:custGeom>
                <a:avLst/>
                <a:gdLst/>
                <a:ahLst/>
                <a:cxnLst/>
                <a:rect l="l" t="t" r="r" b="b"/>
                <a:pathLst>
                  <a:path w="12825" h="8264" extrusionOk="0">
                    <a:moveTo>
                      <a:pt x="0" y="0"/>
                    </a:moveTo>
                    <a:lnTo>
                      <a:pt x="0" y="78"/>
                    </a:lnTo>
                    <a:cubicBezTo>
                      <a:pt x="512" y="678"/>
                      <a:pt x="1258" y="1056"/>
                      <a:pt x="1992" y="1335"/>
                    </a:cubicBezTo>
                    <a:cubicBezTo>
                      <a:pt x="3026" y="1746"/>
                      <a:pt x="4105" y="2057"/>
                      <a:pt x="5150" y="2413"/>
                    </a:cubicBezTo>
                    <a:cubicBezTo>
                      <a:pt x="6218" y="2781"/>
                      <a:pt x="7286" y="3203"/>
                      <a:pt x="8275" y="3748"/>
                    </a:cubicBezTo>
                    <a:cubicBezTo>
                      <a:pt x="8765" y="4037"/>
                      <a:pt x="9254" y="4348"/>
                      <a:pt x="9688" y="4716"/>
                    </a:cubicBezTo>
                    <a:cubicBezTo>
                      <a:pt x="9921" y="4916"/>
                      <a:pt x="10122" y="5149"/>
                      <a:pt x="10300" y="5394"/>
                    </a:cubicBezTo>
                    <a:cubicBezTo>
                      <a:pt x="10467" y="5639"/>
                      <a:pt x="10623" y="5883"/>
                      <a:pt x="10811" y="6106"/>
                    </a:cubicBezTo>
                    <a:cubicBezTo>
                      <a:pt x="11201" y="6562"/>
                      <a:pt x="11657" y="6951"/>
                      <a:pt x="12068" y="7385"/>
                    </a:cubicBezTo>
                    <a:cubicBezTo>
                      <a:pt x="12335" y="7674"/>
                      <a:pt x="12580" y="7964"/>
                      <a:pt x="12825" y="8264"/>
                    </a:cubicBezTo>
                    <a:cubicBezTo>
                      <a:pt x="12813" y="8219"/>
                      <a:pt x="12803" y="8152"/>
                      <a:pt x="12791" y="8097"/>
                    </a:cubicBezTo>
                    <a:cubicBezTo>
                      <a:pt x="12669" y="7952"/>
                      <a:pt x="12546" y="7808"/>
                      <a:pt x="12424" y="7674"/>
                    </a:cubicBezTo>
                    <a:cubicBezTo>
                      <a:pt x="12235" y="7452"/>
                      <a:pt x="12035" y="7230"/>
                      <a:pt x="11824" y="7029"/>
                    </a:cubicBezTo>
                    <a:cubicBezTo>
                      <a:pt x="11612" y="6807"/>
                      <a:pt x="11390" y="6595"/>
                      <a:pt x="11167" y="6384"/>
                    </a:cubicBezTo>
                    <a:cubicBezTo>
                      <a:pt x="10956" y="6173"/>
                      <a:pt x="10756" y="5939"/>
                      <a:pt x="10578" y="5695"/>
                    </a:cubicBezTo>
                    <a:cubicBezTo>
                      <a:pt x="10411" y="5450"/>
                      <a:pt x="10255" y="5194"/>
                      <a:pt x="10066" y="4971"/>
                    </a:cubicBezTo>
                    <a:cubicBezTo>
                      <a:pt x="9688" y="4549"/>
                      <a:pt x="9210" y="4227"/>
                      <a:pt x="8732" y="3926"/>
                    </a:cubicBezTo>
                    <a:cubicBezTo>
                      <a:pt x="7775" y="3337"/>
                      <a:pt x="6718" y="2892"/>
                      <a:pt x="5662" y="2524"/>
                    </a:cubicBezTo>
                    <a:cubicBezTo>
                      <a:pt x="4594" y="2146"/>
                      <a:pt x="3504" y="1813"/>
                      <a:pt x="2437" y="1434"/>
                    </a:cubicBezTo>
                    <a:cubicBezTo>
                      <a:pt x="1558" y="1123"/>
                      <a:pt x="613" y="734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41" name="Google Shape;4041;p8"/>
              <p:cNvSpPr/>
              <p:nvPr/>
            </p:nvSpPr>
            <p:spPr>
              <a:xfrm>
                <a:off x="1286774" y="2291508"/>
                <a:ext cx="445897" cy="291799"/>
              </a:xfrm>
              <a:custGeom>
                <a:avLst/>
                <a:gdLst/>
                <a:ahLst/>
                <a:cxnLst/>
                <a:rect l="l" t="t" r="r" b="b"/>
                <a:pathLst>
                  <a:path w="12781" h="8364" extrusionOk="0">
                    <a:moveTo>
                      <a:pt x="0" y="0"/>
                    </a:moveTo>
                    <a:cubicBezTo>
                      <a:pt x="0" y="33"/>
                      <a:pt x="12" y="77"/>
                      <a:pt x="23" y="111"/>
                    </a:cubicBezTo>
                    <a:cubicBezTo>
                      <a:pt x="290" y="267"/>
                      <a:pt x="579" y="411"/>
                      <a:pt x="857" y="534"/>
                    </a:cubicBezTo>
                    <a:cubicBezTo>
                      <a:pt x="1102" y="645"/>
                      <a:pt x="1357" y="756"/>
                      <a:pt x="1602" y="878"/>
                    </a:cubicBezTo>
                    <a:cubicBezTo>
                      <a:pt x="1891" y="1012"/>
                      <a:pt x="2158" y="1157"/>
                      <a:pt x="2437" y="1290"/>
                    </a:cubicBezTo>
                    <a:cubicBezTo>
                      <a:pt x="2726" y="1434"/>
                      <a:pt x="3026" y="1557"/>
                      <a:pt x="3326" y="1657"/>
                    </a:cubicBezTo>
                    <a:cubicBezTo>
                      <a:pt x="3626" y="1757"/>
                      <a:pt x="3938" y="1835"/>
                      <a:pt x="4238" y="1913"/>
                    </a:cubicBezTo>
                    <a:cubicBezTo>
                      <a:pt x="5395" y="2235"/>
                      <a:pt x="6530" y="2636"/>
                      <a:pt x="7553" y="3270"/>
                    </a:cubicBezTo>
                    <a:cubicBezTo>
                      <a:pt x="8087" y="3592"/>
                      <a:pt x="8565" y="3992"/>
                      <a:pt x="9043" y="4404"/>
                    </a:cubicBezTo>
                    <a:cubicBezTo>
                      <a:pt x="9499" y="4805"/>
                      <a:pt x="9955" y="5205"/>
                      <a:pt x="10389" y="5616"/>
                    </a:cubicBezTo>
                    <a:cubicBezTo>
                      <a:pt x="10623" y="5828"/>
                      <a:pt x="10845" y="6050"/>
                      <a:pt x="11056" y="6261"/>
                    </a:cubicBezTo>
                    <a:cubicBezTo>
                      <a:pt x="10611" y="5950"/>
                      <a:pt x="10122" y="5717"/>
                      <a:pt x="9688" y="5405"/>
                    </a:cubicBezTo>
                    <a:cubicBezTo>
                      <a:pt x="9210" y="5072"/>
                      <a:pt x="8787" y="4660"/>
                      <a:pt x="8309" y="4315"/>
                    </a:cubicBezTo>
                    <a:cubicBezTo>
                      <a:pt x="7853" y="3992"/>
                      <a:pt x="7363" y="3715"/>
                      <a:pt x="6852" y="3503"/>
                    </a:cubicBezTo>
                    <a:cubicBezTo>
                      <a:pt x="6318" y="3292"/>
                      <a:pt x="5762" y="3159"/>
                      <a:pt x="5206" y="3003"/>
                    </a:cubicBezTo>
                    <a:cubicBezTo>
                      <a:pt x="4928" y="2936"/>
                      <a:pt x="4650" y="2847"/>
                      <a:pt x="4383" y="2747"/>
                    </a:cubicBezTo>
                    <a:cubicBezTo>
                      <a:pt x="4116" y="2636"/>
                      <a:pt x="3860" y="2491"/>
                      <a:pt x="3604" y="2346"/>
                    </a:cubicBezTo>
                    <a:cubicBezTo>
                      <a:pt x="3359" y="2202"/>
                      <a:pt x="3104" y="2057"/>
                      <a:pt x="2837" y="1935"/>
                    </a:cubicBezTo>
                    <a:cubicBezTo>
                      <a:pt x="2581" y="1812"/>
                      <a:pt x="2314" y="1724"/>
                      <a:pt x="2047" y="1624"/>
                    </a:cubicBezTo>
                    <a:cubicBezTo>
                      <a:pt x="1780" y="1523"/>
                      <a:pt x="1513" y="1424"/>
                      <a:pt x="1258" y="1290"/>
                    </a:cubicBezTo>
                    <a:cubicBezTo>
                      <a:pt x="1001" y="1157"/>
                      <a:pt x="757" y="989"/>
                      <a:pt x="534" y="811"/>
                    </a:cubicBezTo>
                    <a:cubicBezTo>
                      <a:pt x="390" y="700"/>
                      <a:pt x="267" y="589"/>
                      <a:pt x="134" y="467"/>
                    </a:cubicBezTo>
                    <a:lnTo>
                      <a:pt x="134" y="467"/>
                    </a:lnTo>
                    <a:cubicBezTo>
                      <a:pt x="146" y="500"/>
                      <a:pt x="168" y="545"/>
                      <a:pt x="178" y="589"/>
                    </a:cubicBezTo>
                    <a:cubicBezTo>
                      <a:pt x="368" y="756"/>
                      <a:pt x="568" y="923"/>
                      <a:pt x="768" y="1068"/>
                    </a:cubicBezTo>
                    <a:cubicBezTo>
                      <a:pt x="1001" y="1223"/>
                      <a:pt x="1246" y="1357"/>
                      <a:pt x="1502" y="1468"/>
                    </a:cubicBezTo>
                    <a:cubicBezTo>
                      <a:pt x="2025" y="1701"/>
                      <a:pt x="2581" y="1857"/>
                      <a:pt x="3092" y="2124"/>
                    </a:cubicBezTo>
                    <a:cubicBezTo>
                      <a:pt x="3349" y="2269"/>
                      <a:pt x="3593" y="2425"/>
                      <a:pt x="3849" y="2569"/>
                    </a:cubicBezTo>
                    <a:cubicBezTo>
                      <a:pt x="4105" y="2702"/>
                      <a:pt x="4372" y="2825"/>
                      <a:pt x="4650" y="2914"/>
                    </a:cubicBezTo>
                    <a:cubicBezTo>
                      <a:pt x="5206" y="3103"/>
                      <a:pt x="5773" y="3214"/>
                      <a:pt x="6329" y="3392"/>
                    </a:cubicBezTo>
                    <a:cubicBezTo>
                      <a:pt x="6863" y="3570"/>
                      <a:pt x="7375" y="3814"/>
                      <a:pt x="7853" y="4104"/>
                    </a:cubicBezTo>
                    <a:cubicBezTo>
                      <a:pt x="8354" y="4415"/>
                      <a:pt x="8799" y="4805"/>
                      <a:pt x="9254" y="5171"/>
                    </a:cubicBezTo>
                    <a:cubicBezTo>
                      <a:pt x="9477" y="5349"/>
                      <a:pt x="9699" y="5517"/>
                      <a:pt x="9944" y="5672"/>
                    </a:cubicBezTo>
                    <a:cubicBezTo>
                      <a:pt x="10188" y="5816"/>
                      <a:pt x="10445" y="5962"/>
                      <a:pt x="10689" y="6106"/>
                    </a:cubicBezTo>
                    <a:cubicBezTo>
                      <a:pt x="10978" y="6284"/>
                      <a:pt x="11245" y="6484"/>
                      <a:pt x="11490" y="6706"/>
                    </a:cubicBezTo>
                    <a:cubicBezTo>
                      <a:pt x="11735" y="6973"/>
                      <a:pt x="11979" y="7240"/>
                      <a:pt x="12213" y="7519"/>
                    </a:cubicBezTo>
                    <a:cubicBezTo>
                      <a:pt x="12413" y="7786"/>
                      <a:pt x="12602" y="8075"/>
                      <a:pt x="12780" y="8364"/>
                    </a:cubicBezTo>
                    <a:lnTo>
                      <a:pt x="12780" y="8263"/>
                    </a:lnTo>
                    <a:cubicBezTo>
                      <a:pt x="12758" y="8219"/>
                      <a:pt x="12724" y="8174"/>
                      <a:pt x="12691" y="8119"/>
                    </a:cubicBezTo>
                    <a:lnTo>
                      <a:pt x="12691" y="8119"/>
                    </a:lnTo>
                    <a:cubicBezTo>
                      <a:pt x="12724" y="8164"/>
                      <a:pt x="12758" y="8197"/>
                      <a:pt x="12780" y="8241"/>
                    </a:cubicBezTo>
                    <a:lnTo>
                      <a:pt x="12780" y="8141"/>
                    </a:lnTo>
                    <a:cubicBezTo>
                      <a:pt x="12591" y="7885"/>
                      <a:pt x="12391" y="7618"/>
                      <a:pt x="12180" y="7374"/>
                    </a:cubicBezTo>
                    <a:cubicBezTo>
                      <a:pt x="11990" y="7118"/>
                      <a:pt x="11779" y="6874"/>
                      <a:pt x="11545" y="6662"/>
                    </a:cubicBezTo>
                    <a:cubicBezTo>
                      <a:pt x="11301" y="6406"/>
                      <a:pt x="11067" y="6162"/>
                      <a:pt x="10823" y="5928"/>
                    </a:cubicBezTo>
                    <a:cubicBezTo>
                      <a:pt x="10400" y="5517"/>
                      <a:pt x="9966" y="5116"/>
                      <a:pt x="9533" y="4726"/>
                    </a:cubicBezTo>
                    <a:cubicBezTo>
                      <a:pt x="9076" y="4326"/>
                      <a:pt x="8621" y="3915"/>
                      <a:pt x="8120" y="3548"/>
                    </a:cubicBezTo>
                    <a:cubicBezTo>
                      <a:pt x="7175" y="2858"/>
                      <a:pt x="6085" y="2391"/>
                      <a:pt x="4973" y="2035"/>
                    </a:cubicBezTo>
                    <a:cubicBezTo>
                      <a:pt x="4394" y="1857"/>
                      <a:pt x="3794" y="1724"/>
                      <a:pt x="3215" y="1523"/>
                    </a:cubicBezTo>
                    <a:cubicBezTo>
                      <a:pt x="2637" y="1323"/>
                      <a:pt x="2114" y="1012"/>
                      <a:pt x="1558" y="756"/>
                    </a:cubicBezTo>
                    <a:cubicBezTo>
                      <a:pt x="1068" y="522"/>
                      <a:pt x="568" y="322"/>
                      <a:pt x="101" y="6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42" name="Google Shape;4042;p8"/>
              <p:cNvSpPr/>
              <p:nvPr/>
            </p:nvSpPr>
            <p:spPr>
              <a:xfrm>
                <a:off x="1326756" y="2365576"/>
                <a:ext cx="406265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11645" h="6531" extrusionOk="0">
                    <a:moveTo>
                      <a:pt x="0" y="1"/>
                    </a:moveTo>
                    <a:lnTo>
                      <a:pt x="134" y="168"/>
                    </a:lnTo>
                    <a:cubicBezTo>
                      <a:pt x="534" y="401"/>
                      <a:pt x="957" y="602"/>
                      <a:pt x="1380" y="802"/>
                    </a:cubicBezTo>
                    <a:cubicBezTo>
                      <a:pt x="1835" y="1013"/>
                      <a:pt x="2302" y="1236"/>
                      <a:pt x="2781" y="1425"/>
                    </a:cubicBezTo>
                    <a:cubicBezTo>
                      <a:pt x="3281" y="1614"/>
                      <a:pt x="3804" y="1703"/>
                      <a:pt x="4327" y="1825"/>
                    </a:cubicBezTo>
                    <a:cubicBezTo>
                      <a:pt x="4850" y="1948"/>
                      <a:pt x="5361" y="2136"/>
                      <a:pt x="5851" y="2337"/>
                    </a:cubicBezTo>
                    <a:cubicBezTo>
                      <a:pt x="6340" y="2537"/>
                      <a:pt x="6818" y="2737"/>
                      <a:pt x="7297" y="2971"/>
                    </a:cubicBezTo>
                    <a:cubicBezTo>
                      <a:pt x="7752" y="3204"/>
                      <a:pt x="8209" y="3449"/>
                      <a:pt x="8631" y="3738"/>
                    </a:cubicBezTo>
                    <a:cubicBezTo>
                      <a:pt x="9042" y="4016"/>
                      <a:pt x="9421" y="4328"/>
                      <a:pt x="9788" y="4650"/>
                    </a:cubicBezTo>
                    <a:cubicBezTo>
                      <a:pt x="10455" y="5228"/>
                      <a:pt x="11056" y="5873"/>
                      <a:pt x="11645" y="6530"/>
                    </a:cubicBezTo>
                    <a:lnTo>
                      <a:pt x="11645" y="6452"/>
                    </a:lnTo>
                    <a:cubicBezTo>
                      <a:pt x="11145" y="5896"/>
                      <a:pt x="10644" y="5351"/>
                      <a:pt x="10099" y="4839"/>
                    </a:cubicBezTo>
                    <a:cubicBezTo>
                      <a:pt x="9376" y="4161"/>
                      <a:pt x="8587" y="3560"/>
                      <a:pt x="7708" y="3093"/>
                    </a:cubicBezTo>
                    <a:cubicBezTo>
                      <a:pt x="7241" y="2848"/>
                      <a:pt x="6773" y="2637"/>
                      <a:pt x="6284" y="2437"/>
                    </a:cubicBezTo>
                    <a:cubicBezTo>
                      <a:pt x="5795" y="2225"/>
                      <a:pt x="5305" y="2025"/>
                      <a:pt x="4794" y="1869"/>
                    </a:cubicBezTo>
                    <a:cubicBezTo>
                      <a:pt x="4282" y="1714"/>
                      <a:pt x="3738" y="1647"/>
                      <a:pt x="3226" y="1491"/>
                    </a:cubicBezTo>
                    <a:cubicBezTo>
                      <a:pt x="2725" y="1347"/>
                      <a:pt x="2247" y="1125"/>
                      <a:pt x="1768" y="902"/>
                    </a:cubicBezTo>
                    <a:cubicBezTo>
                      <a:pt x="1168" y="624"/>
                      <a:pt x="567" y="335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43" name="Google Shape;4043;p8"/>
              <p:cNvSpPr/>
              <p:nvPr/>
            </p:nvSpPr>
            <p:spPr>
              <a:xfrm>
                <a:off x="1374867" y="2285298"/>
                <a:ext cx="354283" cy="283287"/>
              </a:xfrm>
              <a:custGeom>
                <a:avLst/>
                <a:gdLst/>
                <a:ahLst/>
                <a:cxnLst/>
                <a:rect l="l" t="t" r="r" b="b"/>
                <a:pathLst>
                  <a:path w="10155" h="8120" extrusionOk="0">
                    <a:moveTo>
                      <a:pt x="1" y="0"/>
                    </a:moveTo>
                    <a:cubicBezTo>
                      <a:pt x="123" y="278"/>
                      <a:pt x="334" y="667"/>
                      <a:pt x="656" y="1068"/>
                    </a:cubicBezTo>
                    <a:cubicBezTo>
                      <a:pt x="1291" y="1891"/>
                      <a:pt x="2047" y="1557"/>
                      <a:pt x="3170" y="1924"/>
                    </a:cubicBezTo>
                    <a:cubicBezTo>
                      <a:pt x="4282" y="2280"/>
                      <a:pt x="4549" y="2524"/>
                      <a:pt x="5461" y="2870"/>
                    </a:cubicBezTo>
                    <a:cubicBezTo>
                      <a:pt x="6373" y="3214"/>
                      <a:pt x="6785" y="3960"/>
                      <a:pt x="7319" y="4949"/>
                    </a:cubicBezTo>
                    <a:cubicBezTo>
                      <a:pt x="7853" y="5928"/>
                      <a:pt x="7530" y="5828"/>
                      <a:pt x="8153" y="6785"/>
                    </a:cubicBezTo>
                    <a:cubicBezTo>
                      <a:pt x="8776" y="7741"/>
                      <a:pt x="10122" y="8119"/>
                      <a:pt x="10122" y="8119"/>
                    </a:cubicBezTo>
                    <a:lnTo>
                      <a:pt x="10155" y="7563"/>
                    </a:lnTo>
                    <a:cubicBezTo>
                      <a:pt x="10132" y="7496"/>
                      <a:pt x="10110" y="7418"/>
                      <a:pt x="10077" y="7351"/>
                    </a:cubicBezTo>
                    <a:cubicBezTo>
                      <a:pt x="9966" y="7074"/>
                      <a:pt x="9665" y="6607"/>
                      <a:pt x="9254" y="5861"/>
                    </a:cubicBezTo>
                    <a:cubicBezTo>
                      <a:pt x="8842" y="5116"/>
                      <a:pt x="8965" y="5161"/>
                      <a:pt x="8620" y="4304"/>
                    </a:cubicBezTo>
                    <a:cubicBezTo>
                      <a:pt x="8276" y="3436"/>
                      <a:pt x="7797" y="3403"/>
                      <a:pt x="6863" y="2514"/>
                    </a:cubicBezTo>
                    <a:cubicBezTo>
                      <a:pt x="5928" y="1612"/>
                      <a:pt x="3904" y="1190"/>
                      <a:pt x="2970" y="1056"/>
                    </a:cubicBezTo>
                    <a:cubicBezTo>
                      <a:pt x="2036" y="923"/>
                      <a:pt x="857" y="423"/>
                      <a:pt x="156" y="67"/>
                    </a:cubicBezTo>
                    <a:cubicBezTo>
                      <a:pt x="100" y="45"/>
                      <a:pt x="56" y="22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44" name="Google Shape;4044;p8"/>
              <p:cNvSpPr/>
              <p:nvPr/>
            </p:nvSpPr>
            <p:spPr>
              <a:xfrm>
                <a:off x="1386520" y="2306615"/>
                <a:ext cx="335269" cy="225862"/>
              </a:xfrm>
              <a:custGeom>
                <a:avLst/>
                <a:gdLst/>
                <a:ahLst/>
                <a:cxnLst/>
                <a:rect l="l" t="t" r="r" b="b"/>
                <a:pathLst>
                  <a:path w="9610" h="6474" extrusionOk="0">
                    <a:moveTo>
                      <a:pt x="0" y="0"/>
                    </a:moveTo>
                    <a:cubicBezTo>
                      <a:pt x="23" y="34"/>
                      <a:pt x="45" y="67"/>
                      <a:pt x="55" y="101"/>
                    </a:cubicBezTo>
                    <a:cubicBezTo>
                      <a:pt x="534" y="223"/>
                      <a:pt x="1001" y="356"/>
                      <a:pt x="1457" y="501"/>
                    </a:cubicBezTo>
                    <a:cubicBezTo>
                      <a:pt x="2114" y="701"/>
                      <a:pt x="2759" y="935"/>
                      <a:pt x="3404" y="1169"/>
                    </a:cubicBezTo>
                    <a:cubicBezTo>
                      <a:pt x="4037" y="1391"/>
                      <a:pt x="4682" y="1613"/>
                      <a:pt x="5305" y="1880"/>
                    </a:cubicBezTo>
                    <a:cubicBezTo>
                      <a:pt x="5917" y="2136"/>
                      <a:pt x="6462" y="2503"/>
                      <a:pt x="6973" y="2926"/>
                    </a:cubicBezTo>
                    <a:cubicBezTo>
                      <a:pt x="7218" y="3115"/>
                      <a:pt x="7474" y="3315"/>
                      <a:pt x="7685" y="3537"/>
                    </a:cubicBezTo>
                    <a:cubicBezTo>
                      <a:pt x="7897" y="3760"/>
                      <a:pt x="8031" y="4027"/>
                      <a:pt x="8142" y="4305"/>
                    </a:cubicBezTo>
                    <a:cubicBezTo>
                      <a:pt x="8253" y="4572"/>
                      <a:pt x="8342" y="4839"/>
                      <a:pt x="8464" y="5106"/>
                    </a:cubicBezTo>
                    <a:cubicBezTo>
                      <a:pt x="8564" y="5328"/>
                      <a:pt x="8698" y="5529"/>
                      <a:pt x="8854" y="5717"/>
                    </a:cubicBezTo>
                    <a:cubicBezTo>
                      <a:pt x="9087" y="5996"/>
                      <a:pt x="9343" y="6240"/>
                      <a:pt x="9610" y="6473"/>
                    </a:cubicBezTo>
                    <a:cubicBezTo>
                      <a:pt x="9598" y="6441"/>
                      <a:pt x="9588" y="6418"/>
                      <a:pt x="9565" y="6384"/>
                    </a:cubicBezTo>
                    <a:cubicBezTo>
                      <a:pt x="9554" y="6352"/>
                      <a:pt x="9532" y="6329"/>
                      <a:pt x="9509" y="6295"/>
                    </a:cubicBezTo>
                    <a:cubicBezTo>
                      <a:pt x="9398" y="6196"/>
                      <a:pt x="9287" y="6085"/>
                      <a:pt x="9187" y="5984"/>
                    </a:cubicBezTo>
                    <a:cubicBezTo>
                      <a:pt x="9009" y="5818"/>
                      <a:pt x="8854" y="5640"/>
                      <a:pt x="8720" y="5440"/>
                    </a:cubicBezTo>
                    <a:cubicBezTo>
                      <a:pt x="8564" y="5206"/>
                      <a:pt x="8453" y="4950"/>
                      <a:pt x="8353" y="4694"/>
                    </a:cubicBezTo>
                    <a:cubicBezTo>
                      <a:pt x="8253" y="4439"/>
                      <a:pt x="8152" y="4172"/>
                      <a:pt x="8031" y="3927"/>
                    </a:cubicBezTo>
                    <a:cubicBezTo>
                      <a:pt x="7885" y="3671"/>
                      <a:pt x="7697" y="3448"/>
                      <a:pt x="7463" y="3260"/>
                    </a:cubicBezTo>
                    <a:cubicBezTo>
                      <a:pt x="7218" y="3048"/>
                      <a:pt x="6963" y="2837"/>
                      <a:pt x="6707" y="2637"/>
                    </a:cubicBezTo>
                    <a:cubicBezTo>
                      <a:pt x="6462" y="2447"/>
                      <a:pt x="6206" y="2259"/>
                      <a:pt x="5928" y="2103"/>
                    </a:cubicBezTo>
                    <a:cubicBezTo>
                      <a:pt x="5350" y="1769"/>
                      <a:pt x="4705" y="1557"/>
                      <a:pt x="4082" y="1324"/>
                    </a:cubicBezTo>
                    <a:cubicBezTo>
                      <a:pt x="2792" y="846"/>
                      <a:pt x="1491" y="390"/>
                      <a:pt x="156" y="45"/>
                    </a:cubicBezTo>
                    <a:cubicBezTo>
                      <a:pt x="100" y="34"/>
                      <a:pt x="55" y="12"/>
                      <a:pt x="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45" name="Google Shape;4045;p8"/>
              <p:cNvSpPr/>
              <p:nvPr/>
            </p:nvSpPr>
            <p:spPr>
              <a:xfrm>
                <a:off x="1652718" y="2511479"/>
                <a:ext cx="50447" cy="47028"/>
              </a:xfrm>
              <a:custGeom>
                <a:avLst/>
                <a:gdLst/>
                <a:ahLst/>
                <a:cxnLst/>
                <a:rect l="l" t="t" r="r" b="b"/>
                <a:pathLst>
                  <a:path w="1446" h="134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3" y="57"/>
                      <a:pt x="67" y="112"/>
                      <a:pt x="111" y="179"/>
                    </a:cubicBezTo>
                    <a:cubicBezTo>
                      <a:pt x="223" y="268"/>
                      <a:pt x="334" y="368"/>
                      <a:pt x="445" y="468"/>
                    </a:cubicBezTo>
                    <a:cubicBezTo>
                      <a:pt x="734" y="724"/>
                      <a:pt x="1012" y="980"/>
                      <a:pt x="1279" y="1258"/>
                    </a:cubicBezTo>
                    <a:cubicBezTo>
                      <a:pt x="1335" y="1291"/>
                      <a:pt x="1390" y="1313"/>
                      <a:pt x="1446" y="1347"/>
                    </a:cubicBezTo>
                    <a:cubicBezTo>
                      <a:pt x="1224" y="1113"/>
                      <a:pt x="1001" y="880"/>
                      <a:pt x="756" y="657"/>
                    </a:cubicBezTo>
                    <a:cubicBezTo>
                      <a:pt x="512" y="435"/>
                      <a:pt x="267" y="213"/>
                      <a:pt x="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46" name="Google Shape;4046;p8"/>
              <p:cNvSpPr/>
              <p:nvPr/>
            </p:nvSpPr>
            <p:spPr>
              <a:xfrm>
                <a:off x="1637961" y="2473451"/>
                <a:ext cx="88858" cy="94720"/>
              </a:xfrm>
              <a:custGeom>
                <a:avLst/>
                <a:gdLst/>
                <a:ahLst/>
                <a:cxnLst/>
                <a:rect l="l" t="t" r="r" b="b"/>
                <a:pathLst>
                  <a:path w="2547" h="2715" extrusionOk="0">
                    <a:moveTo>
                      <a:pt x="0" y="1"/>
                    </a:moveTo>
                    <a:lnTo>
                      <a:pt x="67" y="168"/>
                    </a:lnTo>
                    <a:cubicBezTo>
                      <a:pt x="156" y="246"/>
                      <a:pt x="245" y="324"/>
                      <a:pt x="323" y="401"/>
                    </a:cubicBezTo>
                    <a:cubicBezTo>
                      <a:pt x="557" y="613"/>
                      <a:pt x="779" y="835"/>
                      <a:pt x="990" y="1046"/>
                    </a:cubicBezTo>
                    <a:cubicBezTo>
                      <a:pt x="735" y="868"/>
                      <a:pt x="456" y="702"/>
                      <a:pt x="178" y="546"/>
                    </a:cubicBezTo>
                    <a:lnTo>
                      <a:pt x="178" y="546"/>
                    </a:lnTo>
                    <a:cubicBezTo>
                      <a:pt x="189" y="579"/>
                      <a:pt x="201" y="613"/>
                      <a:pt x="211" y="658"/>
                    </a:cubicBezTo>
                    <a:cubicBezTo>
                      <a:pt x="356" y="735"/>
                      <a:pt x="490" y="813"/>
                      <a:pt x="623" y="891"/>
                    </a:cubicBezTo>
                    <a:cubicBezTo>
                      <a:pt x="912" y="1069"/>
                      <a:pt x="1179" y="1269"/>
                      <a:pt x="1424" y="1491"/>
                    </a:cubicBezTo>
                    <a:cubicBezTo>
                      <a:pt x="1669" y="1758"/>
                      <a:pt x="1913" y="2025"/>
                      <a:pt x="2147" y="2304"/>
                    </a:cubicBezTo>
                    <a:cubicBezTo>
                      <a:pt x="2236" y="2415"/>
                      <a:pt x="2314" y="2537"/>
                      <a:pt x="2403" y="2660"/>
                    </a:cubicBezTo>
                    <a:cubicBezTo>
                      <a:pt x="2470" y="2682"/>
                      <a:pt x="2525" y="2704"/>
                      <a:pt x="2547" y="2715"/>
                    </a:cubicBezTo>
                    <a:cubicBezTo>
                      <a:pt x="2414" y="2526"/>
                      <a:pt x="2269" y="2337"/>
                      <a:pt x="2114" y="2159"/>
                    </a:cubicBezTo>
                    <a:cubicBezTo>
                      <a:pt x="1924" y="1903"/>
                      <a:pt x="1713" y="1659"/>
                      <a:pt x="1479" y="1447"/>
                    </a:cubicBezTo>
                    <a:cubicBezTo>
                      <a:pt x="1235" y="1191"/>
                      <a:pt x="1001" y="947"/>
                      <a:pt x="757" y="713"/>
                    </a:cubicBezTo>
                    <a:cubicBezTo>
                      <a:pt x="501" y="468"/>
                      <a:pt x="256" y="235"/>
                      <a:pt x="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47" name="Google Shape;4047;p8"/>
              <p:cNvSpPr/>
              <p:nvPr/>
            </p:nvSpPr>
            <p:spPr>
              <a:xfrm>
                <a:off x="1408255" y="2333409"/>
                <a:ext cx="33387" cy="10885"/>
              </a:xfrm>
              <a:custGeom>
                <a:avLst/>
                <a:gdLst/>
                <a:ahLst/>
                <a:cxnLst/>
                <a:rect l="l" t="t" r="r" b="b"/>
                <a:pathLst>
                  <a:path w="957" h="31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89" y="211"/>
                      <a:pt x="601" y="267"/>
                      <a:pt x="957" y="312"/>
                    </a:cubicBezTo>
                    <a:cubicBezTo>
                      <a:pt x="634" y="211"/>
                      <a:pt x="322" y="100"/>
                      <a:pt x="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48" name="Google Shape;4048;p8"/>
              <p:cNvSpPr/>
              <p:nvPr/>
            </p:nvSpPr>
            <p:spPr>
              <a:xfrm>
                <a:off x="1607678" y="2419549"/>
                <a:ext cx="121129" cy="135433"/>
              </a:xfrm>
              <a:custGeom>
                <a:avLst/>
                <a:gdLst/>
                <a:ahLst/>
                <a:cxnLst/>
                <a:rect l="l" t="t" r="r" b="b"/>
                <a:pathLst>
                  <a:path w="3472" h="3882" extrusionOk="0">
                    <a:moveTo>
                      <a:pt x="1" y="0"/>
                    </a:moveTo>
                    <a:cubicBezTo>
                      <a:pt x="45" y="67"/>
                      <a:pt x="101" y="144"/>
                      <a:pt x="145" y="223"/>
                    </a:cubicBezTo>
                    <a:cubicBezTo>
                      <a:pt x="234" y="290"/>
                      <a:pt x="312" y="356"/>
                      <a:pt x="401" y="423"/>
                    </a:cubicBezTo>
                    <a:cubicBezTo>
                      <a:pt x="634" y="623"/>
                      <a:pt x="835" y="856"/>
                      <a:pt x="1013" y="1101"/>
                    </a:cubicBezTo>
                    <a:cubicBezTo>
                      <a:pt x="1180" y="1346"/>
                      <a:pt x="1336" y="1590"/>
                      <a:pt x="1524" y="1813"/>
                    </a:cubicBezTo>
                    <a:cubicBezTo>
                      <a:pt x="1914" y="2269"/>
                      <a:pt x="2370" y="2658"/>
                      <a:pt x="2781" y="3092"/>
                    </a:cubicBezTo>
                    <a:cubicBezTo>
                      <a:pt x="3015" y="3348"/>
                      <a:pt x="3249" y="3615"/>
                      <a:pt x="3471" y="3882"/>
                    </a:cubicBezTo>
                    <a:lnTo>
                      <a:pt x="3471" y="3770"/>
                    </a:lnTo>
                    <a:cubicBezTo>
                      <a:pt x="3360" y="3637"/>
                      <a:pt x="3249" y="3503"/>
                      <a:pt x="3137" y="3381"/>
                    </a:cubicBezTo>
                    <a:cubicBezTo>
                      <a:pt x="2948" y="3159"/>
                      <a:pt x="2748" y="2937"/>
                      <a:pt x="2537" y="2736"/>
                    </a:cubicBezTo>
                    <a:cubicBezTo>
                      <a:pt x="2325" y="2514"/>
                      <a:pt x="2103" y="2302"/>
                      <a:pt x="1880" y="2091"/>
                    </a:cubicBezTo>
                    <a:cubicBezTo>
                      <a:pt x="1669" y="1880"/>
                      <a:pt x="1469" y="1646"/>
                      <a:pt x="1291" y="1402"/>
                    </a:cubicBezTo>
                    <a:cubicBezTo>
                      <a:pt x="1124" y="1157"/>
                      <a:pt x="968" y="901"/>
                      <a:pt x="779" y="678"/>
                    </a:cubicBezTo>
                    <a:cubicBezTo>
                      <a:pt x="545" y="423"/>
                      <a:pt x="279" y="201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49" name="Google Shape;4049;p8"/>
              <p:cNvSpPr/>
              <p:nvPr/>
            </p:nvSpPr>
            <p:spPr>
              <a:xfrm>
                <a:off x="449033" y="2399069"/>
                <a:ext cx="533186" cy="164111"/>
              </a:xfrm>
              <a:custGeom>
                <a:avLst/>
                <a:gdLst/>
                <a:ahLst/>
                <a:cxnLst/>
                <a:rect l="l" t="t" r="r" b="b"/>
                <a:pathLst>
                  <a:path w="15283" h="4704" extrusionOk="0">
                    <a:moveTo>
                      <a:pt x="8630" y="1"/>
                    </a:moveTo>
                    <a:cubicBezTo>
                      <a:pt x="8166" y="1"/>
                      <a:pt x="7554" y="135"/>
                      <a:pt x="6140" y="398"/>
                    </a:cubicBezTo>
                    <a:cubicBezTo>
                      <a:pt x="3103" y="965"/>
                      <a:pt x="856" y="2879"/>
                      <a:pt x="856" y="2879"/>
                    </a:cubicBezTo>
                    <a:lnTo>
                      <a:pt x="0" y="3635"/>
                    </a:lnTo>
                    <a:lnTo>
                      <a:pt x="623" y="4179"/>
                    </a:lnTo>
                    <a:lnTo>
                      <a:pt x="2347" y="4424"/>
                    </a:lnTo>
                    <a:cubicBezTo>
                      <a:pt x="2347" y="4424"/>
                      <a:pt x="2691" y="4394"/>
                      <a:pt x="3229" y="4394"/>
                    </a:cubicBezTo>
                    <a:cubicBezTo>
                      <a:pt x="3871" y="4394"/>
                      <a:pt x="4790" y="4437"/>
                      <a:pt x="5728" y="4624"/>
                    </a:cubicBezTo>
                    <a:cubicBezTo>
                      <a:pt x="6009" y="4679"/>
                      <a:pt x="6265" y="4703"/>
                      <a:pt x="6507" y="4703"/>
                    </a:cubicBezTo>
                    <a:cubicBezTo>
                      <a:pt x="7748" y="4703"/>
                      <a:pt x="8617" y="4056"/>
                      <a:pt x="10599" y="3479"/>
                    </a:cubicBezTo>
                    <a:cubicBezTo>
                      <a:pt x="12957" y="2800"/>
                      <a:pt x="15282" y="1132"/>
                      <a:pt x="15282" y="1132"/>
                    </a:cubicBezTo>
                    <a:lnTo>
                      <a:pt x="15282" y="1132"/>
                    </a:lnTo>
                    <a:cubicBezTo>
                      <a:pt x="15282" y="1132"/>
                      <a:pt x="14726" y="1199"/>
                      <a:pt x="13591" y="1277"/>
                    </a:cubicBezTo>
                    <a:cubicBezTo>
                      <a:pt x="13417" y="1287"/>
                      <a:pt x="13278" y="1293"/>
                      <a:pt x="13160" y="1293"/>
                    </a:cubicBezTo>
                    <a:cubicBezTo>
                      <a:pt x="12504" y="1293"/>
                      <a:pt x="12472" y="1117"/>
                      <a:pt x="10655" y="543"/>
                    </a:cubicBezTo>
                    <a:cubicBezTo>
                      <a:pt x="9505" y="179"/>
                      <a:pt x="9166" y="1"/>
                      <a:pt x="863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50" name="Google Shape;4050;p8"/>
              <p:cNvSpPr/>
              <p:nvPr/>
            </p:nvSpPr>
            <p:spPr>
              <a:xfrm>
                <a:off x="486259" y="2414769"/>
                <a:ext cx="405916" cy="78916"/>
              </a:xfrm>
              <a:custGeom>
                <a:avLst/>
                <a:gdLst/>
                <a:ahLst/>
                <a:cxnLst/>
                <a:rect l="l" t="t" r="r" b="b"/>
                <a:pathLst>
                  <a:path w="11635" h="2262" extrusionOk="0">
                    <a:moveTo>
                      <a:pt x="7099" y="0"/>
                    </a:moveTo>
                    <a:cubicBezTo>
                      <a:pt x="6753" y="0"/>
                      <a:pt x="6388" y="52"/>
                      <a:pt x="5995" y="160"/>
                    </a:cubicBezTo>
                    <a:cubicBezTo>
                      <a:pt x="5406" y="315"/>
                      <a:pt x="4794" y="571"/>
                      <a:pt x="4183" y="793"/>
                    </a:cubicBezTo>
                    <a:cubicBezTo>
                      <a:pt x="3037" y="1216"/>
                      <a:pt x="1925" y="1483"/>
                      <a:pt x="790" y="1839"/>
                    </a:cubicBezTo>
                    <a:cubicBezTo>
                      <a:pt x="668" y="1872"/>
                      <a:pt x="545" y="1905"/>
                      <a:pt x="434" y="1950"/>
                    </a:cubicBezTo>
                    <a:cubicBezTo>
                      <a:pt x="246" y="2073"/>
                      <a:pt x="101" y="2184"/>
                      <a:pt x="1" y="2261"/>
                    </a:cubicBezTo>
                    <a:cubicBezTo>
                      <a:pt x="123" y="2217"/>
                      <a:pt x="256" y="2172"/>
                      <a:pt x="379" y="2139"/>
                    </a:cubicBezTo>
                    <a:cubicBezTo>
                      <a:pt x="1502" y="1772"/>
                      <a:pt x="2614" y="1505"/>
                      <a:pt x="3738" y="1116"/>
                    </a:cubicBezTo>
                    <a:cubicBezTo>
                      <a:pt x="4349" y="904"/>
                      <a:pt x="4961" y="649"/>
                      <a:pt x="5562" y="449"/>
                    </a:cubicBezTo>
                    <a:cubicBezTo>
                      <a:pt x="6068" y="283"/>
                      <a:pt x="6551" y="178"/>
                      <a:pt x="6999" y="178"/>
                    </a:cubicBezTo>
                    <a:cubicBezTo>
                      <a:pt x="7092" y="178"/>
                      <a:pt x="7184" y="183"/>
                      <a:pt x="7275" y="192"/>
                    </a:cubicBezTo>
                    <a:cubicBezTo>
                      <a:pt x="7809" y="249"/>
                      <a:pt x="8276" y="427"/>
                      <a:pt x="8743" y="582"/>
                    </a:cubicBezTo>
                    <a:cubicBezTo>
                      <a:pt x="9198" y="726"/>
                      <a:pt x="9677" y="838"/>
                      <a:pt x="10199" y="871"/>
                    </a:cubicBezTo>
                    <a:cubicBezTo>
                      <a:pt x="10310" y="877"/>
                      <a:pt x="10422" y="880"/>
                      <a:pt x="10535" y="880"/>
                    </a:cubicBezTo>
                    <a:cubicBezTo>
                      <a:pt x="10889" y="880"/>
                      <a:pt x="11255" y="852"/>
                      <a:pt x="11635" y="793"/>
                    </a:cubicBezTo>
                    <a:cubicBezTo>
                      <a:pt x="11546" y="771"/>
                      <a:pt x="11445" y="749"/>
                      <a:pt x="11334" y="704"/>
                    </a:cubicBezTo>
                    <a:cubicBezTo>
                      <a:pt x="11079" y="726"/>
                      <a:pt x="10822" y="738"/>
                      <a:pt x="10567" y="738"/>
                    </a:cubicBezTo>
                    <a:cubicBezTo>
                      <a:pt x="10044" y="716"/>
                      <a:pt x="9554" y="637"/>
                      <a:pt x="9099" y="493"/>
                    </a:cubicBezTo>
                    <a:cubicBezTo>
                      <a:pt x="8620" y="338"/>
                      <a:pt x="8165" y="148"/>
                      <a:pt x="7664" y="48"/>
                    </a:cubicBezTo>
                    <a:cubicBezTo>
                      <a:pt x="7480" y="16"/>
                      <a:pt x="7293" y="0"/>
                      <a:pt x="709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51" name="Google Shape;4051;p8"/>
              <p:cNvSpPr/>
              <p:nvPr/>
            </p:nvSpPr>
            <p:spPr>
              <a:xfrm>
                <a:off x="490166" y="2438528"/>
                <a:ext cx="492053" cy="110663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3172" extrusionOk="0">
                    <a:moveTo>
                      <a:pt x="14103" y="1"/>
                    </a:moveTo>
                    <a:cubicBezTo>
                      <a:pt x="14103" y="1"/>
                      <a:pt x="14025" y="12"/>
                      <a:pt x="13881" y="35"/>
                    </a:cubicBezTo>
                    <a:cubicBezTo>
                      <a:pt x="12924" y="446"/>
                      <a:pt x="11978" y="747"/>
                      <a:pt x="11088" y="913"/>
                    </a:cubicBezTo>
                    <a:cubicBezTo>
                      <a:pt x="10532" y="1013"/>
                      <a:pt x="9998" y="1058"/>
                      <a:pt x="9487" y="1058"/>
                    </a:cubicBezTo>
                    <a:cubicBezTo>
                      <a:pt x="8909" y="1046"/>
                      <a:pt x="8375" y="969"/>
                      <a:pt x="7819" y="924"/>
                    </a:cubicBezTo>
                    <a:cubicBezTo>
                      <a:pt x="7536" y="895"/>
                      <a:pt x="7245" y="875"/>
                      <a:pt x="6944" y="875"/>
                    </a:cubicBezTo>
                    <a:cubicBezTo>
                      <a:pt x="6202" y="875"/>
                      <a:pt x="5403" y="1000"/>
                      <a:pt x="4549" y="1436"/>
                    </a:cubicBezTo>
                    <a:cubicBezTo>
                      <a:pt x="3982" y="1725"/>
                      <a:pt x="3392" y="2237"/>
                      <a:pt x="2814" y="2415"/>
                    </a:cubicBezTo>
                    <a:cubicBezTo>
                      <a:pt x="2269" y="2571"/>
                      <a:pt x="1802" y="2470"/>
                      <a:pt x="1268" y="2603"/>
                    </a:cubicBezTo>
                    <a:cubicBezTo>
                      <a:pt x="845" y="2704"/>
                      <a:pt x="423" y="2893"/>
                      <a:pt x="0" y="3137"/>
                    </a:cubicBezTo>
                    <a:lnTo>
                      <a:pt x="245" y="3171"/>
                    </a:lnTo>
                    <a:cubicBezTo>
                      <a:pt x="456" y="3060"/>
                      <a:pt x="667" y="2971"/>
                      <a:pt x="878" y="2893"/>
                    </a:cubicBezTo>
                    <a:cubicBezTo>
                      <a:pt x="1145" y="2804"/>
                      <a:pt x="1402" y="2759"/>
                      <a:pt x="1646" y="2737"/>
                    </a:cubicBezTo>
                    <a:cubicBezTo>
                      <a:pt x="1913" y="2715"/>
                      <a:pt x="2158" y="2726"/>
                      <a:pt x="2435" y="2682"/>
                    </a:cubicBezTo>
                    <a:cubicBezTo>
                      <a:pt x="2702" y="2648"/>
                      <a:pt x="2969" y="2548"/>
                      <a:pt x="3258" y="2393"/>
                    </a:cubicBezTo>
                    <a:cubicBezTo>
                      <a:pt x="3548" y="2225"/>
                      <a:pt x="3826" y="2025"/>
                      <a:pt x="4115" y="1847"/>
                    </a:cubicBezTo>
                    <a:cubicBezTo>
                      <a:pt x="5069" y="1253"/>
                      <a:pt x="5986" y="1089"/>
                      <a:pt x="6820" y="1089"/>
                    </a:cubicBezTo>
                    <a:cubicBezTo>
                      <a:pt x="7017" y="1089"/>
                      <a:pt x="7209" y="1098"/>
                      <a:pt x="7396" y="1113"/>
                    </a:cubicBezTo>
                    <a:cubicBezTo>
                      <a:pt x="7974" y="1147"/>
                      <a:pt x="8520" y="1236"/>
                      <a:pt x="9109" y="1247"/>
                    </a:cubicBezTo>
                    <a:cubicBezTo>
                      <a:pt x="9210" y="1251"/>
                      <a:pt x="9311" y="1253"/>
                      <a:pt x="9414" y="1253"/>
                    </a:cubicBezTo>
                    <a:cubicBezTo>
                      <a:pt x="9820" y="1253"/>
                      <a:pt x="10239" y="1218"/>
                      <a:pt x="10666" y="1147"/>
                    </a:cubicBezTo>
                    <a:cubicBezTo>
                      <a:pt x="11734" y="980"/>
                      <a:pt x="12857" y="624"/>
                      <a:pt x="13992" y="90"/>
                    </a:cubicBezTo>
                    <a:cubicBezTo>
                      <a:pt x="14059" y="35"/>
                      <a:pt x="14103" y="1"/>
                      <a:pt x="1410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52" name="Google Shape;4052;p8"/>
              <p:cNvSpPr/>
              <p:nvPr/>
            </p:nvSpPr>
            <p:spPr>
              <a:xfrm>
                <a:off x="450184" y="2443203"/>
                <a:ext cx="478482" cy="88126"/>
              </a:xfrm>
              <a:custGeom>
                <a:avLst/>
                <a:gdLst/>
                <a:ahLst/>
                <a:cxnLst/>
                <a:rect l="l" t="t" r="r" b="b"/>
                <a:pathLst>
                  <a:path w="13715" h="2526" extrusionOk="0">
                    <a:moveTo>
                      <a:pt x="13714" y="0"/>
                    </a:moveTo>
                    <a:cubicBezTo>
                      <a:pt x="13670" y="0"/>
                      <a:pt x="13614" y="12"/>
                      <a:pt x="13558" y="12"/>
                    </a:cubicBezTo>
                    <a:cubicBezTo>
                      <a:pt x="13492" y="12"/>
                      <a:pt x="13436" y="12"/>
                      <a:pt x="13380" y="23"/>
                    </a:cubicBezTo>
                    <a:cubicBezTo>
                      <a:pt x="12590" y="257"/>
                      <a:pt x="11801" y="457"/>
                      <a:pt x="11067" y="512"/>
                    </a:cubicBezTo>
                    <a:cubicBezTo>
                      <a:pt x="10924" y="524"/>
                      <a:pt x="10783" y="529"/>
                      <a:pt x="10645" y="529"/>
                    </a:cubicBezTo>
                    <a:cubicBezTo>
                      <a:pt x="10260" y="529"/>
                      <a:pt x="9896" y="486"/>
                      <a:pt x="9543" y="412"/>
                    </a:cubicBezTo>
                    <a:cubicBezTo>
                      <a:pt x="9065" y="312"/>
                      <a:pt x="8609" y="156"/>
                      <a:pt x="8097" y="101"/>
                    </a:cubicBezTo>
                    <a:cubicBezTo>
                      <a:pt x="7953" y="83"/>
                      <a:pt x="7805" y="73"/>
                      <a:pt x="7653" y="73"/>
                    </a:cubicBezTo>
                    <a:cubicBezTo>
                      <a:pt x="7322" y="73"/>
                      <a:pt x="6972" y="120"/>
                      <a:pt x="6607" y="234"/>
                    </a:cubicBezTo>
                    <a:cubicBezTo>
                      <a:pt x="6028" y="423"/>
                      <a:pt x="5450" y="823"/>
                      <a:pt x="4861" y="1135"/>
                    </a:cubicBezTo>
                    <a:cubicBezTo>
                      <a:pt x="3749" y="1735"/>
                      <a:pt x="2692" y="1858"/>
                      <a:pt x="1658" y="2025"/>
                    </a:cubicBezTo>
                    <a:cubicBezTo>
                      <a:pt x="1124" y="2103"/>
                      <a:pt x="568" y="2214"/>
                      <a:pt x="0" y="2403"/>
                    </a:cubicBezTo>
                    <a:lnTo>
                      <a:pt x="145" y="2526"/>
                    </a:lnTo>
                    <a:cubicBezTo>
                      <a:pt x="534" y="2414"/>
                      <a:pt x="912" y="2325"/>
                      <a:pt x="1290" y="2269"/>
                    </a:cubicBezTo>
                    <a:cubicBezTo>
                      <a:pt x="2314" y="2091"/>
                      <a:pt x="3326" y="2002"/>
                      <a:pt x="4427" y="1513"/>
                    </a:cubicBezTo>
                    <a:cubicBezTo>
                      <a:pt x="5005" y="1246"/>
                      <a:pt x="5583" y="835"/>
                      <a:pt x="6173" y="568"/>
                    </a:cubicBezTo>
                    <a:cubicBezTo>
                      <a:pt x="6654" y="342"/>
                      <a:pt x="7126" y="263"/>
                      <a:pt x="7552" y="263"/>
                    </a:cubicBezTo>
                    <a:cubicBezTo>
                      <a:pt x="7608" y="263"/>
                      <a:pt x="7664" y="265"/>
                      <a:pt x="7719" y="267"/>
                    </a:cubicBezTo>
                    <a:cubicBezTo>
                      <a:pt x="8230" y="301"/>
                      <a:pt x="8687" y="423"/>
                      <a:pt x="9154" y="534"/>
                    </a:cubicBezTo>
                    <a:cubicBezTo>
                      <a:pt x="9567" y="633"/>
                      <a:pt x="9989" y="705"/>
                      <a:pt x="10451" y="705"/>
                    </a:cubicBezTo>
                    <a:cubicBezTo>
                      <a:pt x="10511" y="705"/>
                      <a:pt x="10571" y="704"/>
                      <a:pt x="10633" y="701"/>
                    </a:cubicBezTo>
                    <a:cubicBezTo>
                      <a:pt x="11601" y="657"/>
                      <a:pt x="12657" y="346"/>
                      <a:pt x="1371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53" name="Google Shape;4053;p8"/>
              <p:cNvSpPr/>
              <p:nvPr/>
            </p:nvSpPr>
            <p:spPr>
              <a:xfrm>
                <a:off x="534405" y="2454856"/>
                <a:ext cx="423325" cy="98592"/>
              </a:xfrm>
              <a:custGeom>
                <a:avLst/>
                <a:gdLst/>
                <a:ahLst/>
                <a:cxnLst/>
                <a:rect l="l" t="t" r="r" b="b"/>
                <a:pathLst>
                  <a:path w="12134" h="2826" extrusionOk="0">
                    <a:moveTo>
                      <a:pt x="11167" y="479"/>
                    </a:moveTo>
                    <a:lnTo>
                      <a:pt x="11167" y="479"/>
                    </a:lnTo>
                    <a:cubicBezTo>
                      <a:pt x="10855" y="601"/>
                      <a:pt x="10532" y="723"/>
                      <a:pt x="10232" y="823"/>
                    </a:cubicBezTo>
                    <a:cubicBezTo>
                      <a:pt x="9098" y="1223"/>
                      <a:pt x="7941" y="1646"/>
                      <a:pt x="6840" y="1880"/>
                    </a:cubicBezTo>
                    <a:cubicBezTo>
                      <a:pt x="6273" y="2002"/>
                      <a:pt x="5728" y="2080"/>
                      <a:pt x="5183" y="2147"/>
                    </a:cubicBezTo>
                    <a:cubicBezTo>
                      <a:pt x="4627" y="2214"/>
                      <a:pt x="4071" y="2280"/>
                      <a:pt x="3525" y="2325"/>
                    </a:cubicBezTo>
                    <a:cubicBezTo>
                      <a:pt x="2880" y="2369"/>
                      <a:pt x="2247" y="2392"/>
                      <a:pt x="1590" y="2481"/>
                    </a:cubicBezTo>
                    <a:cubicBezTo>
                      <a:pt x="2536" y="2103"/>
                      <a:pt x="3492" y="1658"/>
                      <a:pt x="4371" y="1457"/>
                    </a:cubicBezTo>
                    <a:cubicBezTo>
                      <a:pt x="5372" y="1246"/>
                      <a:pt x="6261" y="1346"/>
                      <a:pt x="7196" y="1290"/>
                    </a:cubicBezTo>
                    <a:cubicBezTo>
                      <a:pt x="8097" y="1235"/>
                      <a:pt x="9031" y="1079"/>
                      <a:pt x="9998" y="835"/>
                    </a:cubicBezTo>
                    <a:cubicBezTo>
                      <a:pt x="10377" y="734"/>
                      <a:pt x="10766" y="612"/>
                      <a:pt x="11167" y="479"/>
                    </a:cubicBezTo>
                    <a:close/>
                    <a:moveTo>
                      <a:pt x="12134" y="0"/>
                    </a:moveTo>
                    <a:lnTo>
                      <a:pt x="12134" y="0"/>
                    </a:lnTo>
                    <a:cubicBezTo>
                      <a:pt x="12045" y="34"/>
                      <a:pt x="11945" y="78"/>
                      <a:pt x="11856" y="111"/>
                    </a:cubicBezTo>
                    <a:cubicBezTo>
                      <a:pt x="11367" y="289"/>
                      <a:pt x="10866" y="456"/>
                      <a:pt x="10377" y="590"/>
                    </a:cubicBezTo>
                    <a:cubicBezTo>
                      <a:pt x="9432" y="857"/>
                      <a:pt x="8486" y="1035"/>
                      <a:pt x="7596" y="1112"/>
                    </a:cubicBezTo>
                    <a:cubicBezTo>
                      <a:pt x="6662" y="1191"/>
                      <a:pt x="5794" y="1102"/>
                      <a:pt x="4827" y="1246"/>
                    </a:cubicBezTo>
                    <a:cubicBezTo>
                      <a:pt x="3871" y="1391"/>
                      <a:pt x="2836" y="1858"/>
                      <a:pt x="1824" y="2280"/>
                    </a:cubicBezTo>
                    <a:cubicBezTo>
                      <a:pt x="1579" y="2369"/>
                      <a:pt x="1335" y="2469"/>
                      <a:pt x="1090" y="2558"/>
                    </a:cubicBezTo>
                    <a:cubicBezTo>
                      <a:pt x="868" y="2592"/>
                      <a:pt x="634" y="2647"/>
                      <a:pt x="411" y="2703"/>
                    </a:cubicBezTo>
                    <a:cubicBezTo>
                      <a:pt x="278" y="2736"/>
                      <a:pt x="134" y="2781"/>
                      <a:pt x="0" y="2825"/>
                    </a:cubicBezTo>
                    <a:cubicBezTo>
                      <a:pt x="144" y="2814"/>
                      <a:pt x="423" y="2803"/>
                      <a:pt x="789" y="2792"/>
                    </a:cubicBezTo>
                    <a:cubicBezTo>
                      <a:pt x="1624" y="2636"/>
                      <a:pt x="2435" y="2580"/>
                      <a:pt x="3203" y="2525"/>
                    </a:cubicBezTo>
                    <a:cubicBezTo>
                      <a:pt x="3748" y="2491"/>
                      <a:pt x="4293" y="2436"/>
                      <a:pt x="4838" y="2369"/>
                    </a:cubicBezTo>
                    <a:cubicBezTo>
                      <a:pt x="5394" y="2291"/>
                      <a:pt x="5950" y="2224"/>
                      <a:pt x="6506" y="2113"/>
                    </a:cubicBezTo>
                    <a:cubicBezTo>
                      <a:pt x="7596" y="1902"/>
                      <a:pt x="8730" y="1490"/>
                      <a:pt x="9854" y="1090"/>
                    </a:cubicBezTo>
                    <a:cubicBezTo>
                      <a:pt x="10243" y="946"/>
                      <a:pt x="10655" y="801"/>
                      <a:pt x="11055" y="634"/>
                    </a:cubicBezTo>
                    <a:cubicBezTo>
                      <a:pt x="11478" y="412"/>
                      <a:pt x="11845" y="190"/>
                      <a:pt x="1213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54" name="Google Shape;4054;p8"/>
              <p:cNvSpPr/>
              <p:nvPr/>
            </p:nvSpPr>
            <p:spPr>
              <a:xfrm>
                <a:off x="449033" y="2399069"/>
                <a:ext cx="450119" cy="159017"/>
              </a:xfrm>
              <a:custGeom>
                <a:avLst/>
                <a:gdLst/>
                <a:ahLst/>
                <a:cxnLst/>
                <a:rect l="l" t="t" r="r" b="b"/>
                <a:pathLst>
                  <a:path w="12902" h="4558" extrusionOk="0">
                    <a:moveTo>
                      <a:pt x="8630" y="1"/>
                    </a:moveTo>
                    <a:cubicBezTo>
                      <a:pt x="8166" y="1"/>
                      <a:pt x="7554" y="135"/>
                      <a:pt x="6140" y="398"/>
                    </a:cubicBezTo>
                    <a:cubicBezTo>
                      <a:pt x="3103" y="965"/>
                      <a:pt x="856" y="2879"/>
                      <a:pt x="856" y="2879"/>
                    </a:cubicBezTo>
                    <a:lnTo>
                      <a:pt x="0" y="3635"/>
                    </a:lnTo>
                    <a:lnTo>
                      <a:pt x="623" y="4179"/>
                    </a:lnTo>
                    <a:lnTo>
                      <a:pt x="2347" y="4424"/>
                    </a:lnTo>
                    <a:cubicBezTo>
                      <a:pt x="2347" y="4424"/>
                      <a:pt x="2689" y="4395"/>
                      <a:pt x="3224" y="4395"/>
                    </a:cubicBezTo>
                    <a:cubicBezTo>
                      <a:pt x="3785" y="4395"/>
                      <a:pt x="4558" y="4427"/>
                      <a:pt x="5372" y="4558"/>
                    </a:cubicBezTo>
                    <a:cubicBezTo>
                      <a:pt x="5583" y="4446"/>
                      <a:pt x="5784" y="4324"/>
                      <a:pt x="5984" y="4191"/>
                    </a:cubicBezTo>
                    <a:cubicBezTo>
                      <a:pt x="6340" y="3957"/>
                      <a:pt x="6673" y="3668"/>
                      <a:pt x="7018" y="3390"/>
                    </a:cubicBezTo>
                    <a:cubicBezTo>
                      <a:pt x="7351" y="3123"/>
                      <a:pt x="7697" y="2867"/>
                      <a:pt x="8053" y="2711"/>
                    </a:cubicBezTo>
                    <a:cubicBezTo>
                      <a:pt x="8342" y="2578"/>
                      <a:pt x="8631" y="2500"/>
                      <a:pt x="8898" y="2467"/>
                    </a:cubicBezTo>
                    <a:cubicBezTo>
                      <a:pt x="9454" y="2389"/>
                      <a:pt x="9966" y="2434"/>
                      <a:pt x="10510" y="2367"/>
                    </a:cubicBezTo>
                    <a:cubicBezTo>
                      <a:pt x="10777" y="2333"/>
                      <a:pt x="11056" y="2266"/>
                      <a:pt x="11345" y="2155"/>
                    </a:cubicBezTo>
                    <a:cubicBezTo>
                      <a:pt x="11634" y="2044"/>
                      <a:pt x="11923" y="1888"/>
                      <a:pt x="12212" y="1710"/>
                    </a:cubicBezTo>
                    <a:cubicBezTo>
                      <a:pt x="12435" y="1577"/>
                      <a:pt x="12668" y="1421"/>
                      <a:pt x="12902" y="1277"/>
                    </a:cubicBezTo>
                    <a:cubicBezTo>
                      <a:pt x="12457" y="1232"/>
                      <a:pt x="12190" y="1032"/>
                      <a:pt x="10655" y="543"/>
                    </a:cubicBezTo>
                    <a:cubicBezTo>
                      <a:pt x="9505" y="179"/>
                      <a:pt x="9166" y="1"/>
                      <a:pt x="863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55" name="Google Shape;4055;p8"/>
              <p:cNvSpPr/>
              <p:nvPr/>
            </p:nvSpPr>
            <p:spPr>
              <a:xfrm>
                <a:off x="534405" y="2495954"/>
                <a:ext cx="190137" cy="57495"/>
              </a:xfrm>
              <a:custGeom>
                <a:avLst/>
                <a:gdLst/>
                <a:ahLst/>
                <a:cxnLst/>
                <a:rect l="l" t="t" r="r" b="b"/>
                <a:pathLst>
                  <a:path w="5450" h="1648" extrusionOk="0">
                    <a:moveTo>
                      <a:pt x="5450" y="1"/>
                    </a:moveTo>
                    <a:lnTo>
                      <a:pt x="5450" y="1"/>
                    </a:lnTo>
                    <a:cubicBezTo>
                      <a:pt x="5250" y="13"/>
                      <a:pt x="5038" y="35"/>
                      <a:pt x="4827" y="68"/>
                    </a:cubicBezTo>
                    <a:cubicBezTo>
                      <a:pt x="3871" y="213"/>
                      <a:pt x="2836" y="680"/>
                      <a:pt x="1824" y="1102"/>
                    </a:cubicBezTo>
                    <a:cubicBezTo>
                      <a:pt x="1579" y="1191"/>
                      <a:pt x="1335" y="1291"/>
                      <a:pt x="1090" y="1380"/>
                    </a:cubicBezTo>
                    <a:cubicBezTo>
                      <a:pt x="868" y="1414"/>
                      <a:pt x="634" y="1469"/>
                      <a:pt x="411" y="1525"/>
                    </a:cubicBezTo>
                    <a:cubicBezTo>
                      <a:pt x="278" y="1558"/>
                      <a:pt x="134" y="1603"/>
                      <a:pt x="0" y="1647"/>
                    </a:cubicBezTo>
                    <a:cubicBezTo>
                      <a:pt x="11" y="1647"/>
                      <a:pt x="33" y="1647"/>
                      <a:pt x="45" y="1636"/>
                    </a:cubicBezTo>
                    <a:lnTo>
                      <a:pt x="222" y="1636"/>
                    </a:lnTo>
                    <a:cubicBezTo>
                      <a:pt x="245" y="1636"/>
                      <a:pt x="267" y="1625"/>
                      <a:pt x="300" y="1625"/>
                    </a:cubicBezTo>
                    <a:lnTo>
                      <a:pt x="667" y="1625"/>
                    </a:lnTo>
                    <a:cubicBezTo>
                      <a:pt x="700" y="1625"/>
                      <a:pt x="734" y="1614"/>
                      <a:pt x="767" y="1614"/>
                    </a:cubicBezTo>
                    <a:lnTo>
                      <a:pt x="789" y="1614"/>
                    </a:lnTo>
                    <a:cubicBezTo>
                      <a:pt x="1624" y="1458"/>
                      <a:pt x="2435" y="1402"/>
                      <a:pt x="3203" y="1347"/>
                    </a:cubicBezTo>
                    <a:cubicBezTo>
                      <a:pt x="3370" y="1336"/>
                      <a:pt x="3525" y="1325"/>
                      <a:pt x="3693" y="1313"/>
                    </a:cubicBezTo>
                    <a:cubicBezTo>
                      <a:pt x="3782" y="1247"/>
                      <a:pt x="3871" y="1180"/>
                      <a:pt x="3960" y="1102"/>
                    </a:cubicBezTo>
                    <a:lnTo>
                      <a:pt x="3960" y="1102"/>
                    </a:lnTo>
                    <a:cubicBezTo>
                      <a:pt x="3815" y="1125"/>
                      <a:pt x="3670" y="1135"/>
                      <a:pt x="3525" y="1147"/>
                    </a:cubicBezTo>
                    <a:cubicBezTo>
                      <a:pt x="2880" y="1191"/>
                      <a:pt x="2247" y="1214"/>
                      <a:pt x="1590" y="1303"/>
                    </a:cubicBezTo>
                    <a:cubicBezTo>
                      <a:pt x="2536" y="925"/>
                      <a:pt x="3492" y="480"/>
                      <a:pt x="4371" y="279"/>
                    </a:cubicBezTo>
                    <a:cubicBezTo>
                      <a:pt x="4649" y="223"/>
                      <a:pt x="4916" y="190"/>
                      <a:pt x="5183" y="168"/>
                    </a:cubicBezTo>
                    <a:lnTo>
                      <a:pt x="5450" y="1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56" name="Google Shape;4056;p8"/>
              <p:cNvSpPr/>
              <p:nvPr/>
            </p:nvSpPr>
            <p:spPr>
              <a:xfrm>
                <a:off x="490166" y="2469020"/>
                <a:ext cx="354666" cy="80171"/>
              </a:xfrm>
              <a:custGeom>
                <a:avLst/>
                <a:gdLst/>
                <a:ahLst/>
                <a:cxnLst/>
                <a:rect l="l" t="t" r="r" b="b"/>
                <a:pathLst>
                  <a:path w="10166" h="2298" extrusionOk="0">
                    <a:moveTo>
                      <a:pt x="6944" y="1"/>
                    </a:moveTo>
                    <a:cubicBezTo>
                      <a:pt x="6202" y="1"/>
                      <a:pt x="5403" y="126"/>
                      <a:pt x="4549" y="562"/>
                    </a:cubicBezTo>
                    <a:cubicBezTo>
                      <a:pt x="3982" y="851"/>
                      <a:pt x="3392" y="1363"/>
                      <a:pt x="2814" y="1541"/>
                    </a:cubicBezTo>
                    <a:cubicBezTo>
                      <a:pt x="2269" y="1697"/>
                      <a:pt x="1802" y="1596"/>
                      <a:pt x="1268" y="1729"/>
                    </a:cubicBezTo>
                    <a:cubicBezTo>
                      <a:pt x="845" y="1830"/>
                      <a:pt x="423" y="2019"/>
                      <a:pt x="0" y="2263"/>
                    </a:cubicBezTo>
                    <a:lnTo>
                      <a:pt x="245" y="2297"/>
                    </a:lnTo>
                    <a:cubicBezTo>
                      <a:pt x="456" y="2186"/>
                      <a:pt x="667" y="2097"/>
                      <a:pt x="878" y="2019"/>
                    </a:cubicBezTo>
                    <a:cubicBezTo>
                      <a:pt x="1145" y="1930"/>
                      <a:pt x="1402" y="1885"/>
                      <a:pt x="1646" y="1863"/>
                    </a:cubicBezTo>
                    <a:cubicBezTo>
                      <a:pt x="1913" y="1841"/>
                      <a:pt x="2158" y="1852"/>
                      <a:pt x="2435" y="1808"/>
                    </a:cubicBezTo>
                    <a:cubicBezTo>
                      <a:pt x="2702" y="1774"/>
                      <a:pt x="2969" y="1674"/>
                      <a:pt x="3258" y="1519"/>
                    </a:cubicBezTo>
                    <a:cubicBezTo>
                      <a:pt x="3548" y="1351"/>
                      <a:pt x="3826" y="1151"/>
                      <a:pt x="4115" y="973"/>
                    </a:cubicBezTo>
                    <a:cubicBezTo>
                      <a:pt x="5069" y="379"/>
                      <a:pt x="5986" y="215"/>
                      <a:pt x="6820" y="215"/>
                    </a:cubicBezTo>
                    <a:cubicBezTo>
                      <a:pt x="7017" y="215"/>
                      <a:pt x="7209" y="224"/>
                      <a:pt x="7396" y="239"/>
                    </a:cubicBezTo>
                    <a:cubicBezTo>
                      <a:pt x="7974" y="273"/>
                      <a:pt x="8520" y="362"/>
                      <a:pt x="9109" y="373"/>
                    </a:cubicBezTo>
                    <a:lnTo>
                      <a:pt x="9175" y="373"/>
                    </a:lnTo>
                    <a:cubicBezTo>
                      <a:pt x="9232" y="373"/>
                      <a:pt x="9276" y="373"/>
                      <a:pt x="9331" y="362"/>
                    </a:cubicBezTo>
                    <a:cubicBezTo>
                      <a:pt x="9598" y="328"/>
                      <a:pt x="9877" y="261"/>
                      <a:pt x="10166" y="150"/>
                    </a:cubicBezTo>
                    <a:lnTo>
                      <a:pt x="10166" y="150"/>
                    </a:lnTo>
                    <a:cubicBezTo>
                      <a:pt x="9932" y="172"/>
                      <a:pt x="9709" y="184"/>
                      <a:pt x="9487" y="184"/>
                    </a:cubicBezTo>
                    <a:cubicBezTo>
                      <a:pt x="8909" y="172"/>
                      <a:pt x="8375" y="95"/>
                      <a:pt x="7819" y="50"/>
                    </a:cubicBezTo>
                    <a:cubicBezTo>
                      <a:pt x="7536" y="21"/>
                      <a:pt x="7245" y="1"/>
                      <a:pt x="6944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57" name="Google Shape;4057;p8"/>
              <p:cNvSpPr/>
              <p:nvPr/>
            </p:nvSpPr>
            <p:spPr>
              <a:xfrm>
                <a:off x="486259" y="2414769"/>
                <a:ext cx="405916" cy="78916"/>
              </a:xfrm>
              <a:custGeom>
                <a:avLst/>
                <a:gdLst/>
                <a:ahLst/>
                <a:cxnLst/>
                <a:rect l="l" t="t" r="r" b="b"/>
                <a:pathLst>
                  <a:path w="11635" h="2262" extrusionOk="0">
                    <a:moveTo>
                      <a:pt x="7099" y="0"/>
                    </a:moveTo>
                    <a:cubicBezTo>
                      <a:pt x="6753" y="0"/>
                      <a:pt x="6388" y="52"/>
                      <a:pt x="5995" y="160"/>
                    </a:cubicBezTo>
                    <a:cubicBezTo>
                      <a:pt x="5406" y="315"/>
                      <a:pt x="4794" y="571"/>
                      <a:pt x="4183" y="793"/>
                    </a:cubicBezTo>
                    <a:cubicBezTo>
                      <a:pt x="3037" y="1216"/>
                      <a:pt x="1925" y="1483"/>
                      <a:pt x="790" y="1839"/>
                    </a:cubicBezTo>
                    <a:cubicBezTo>
                      <a:pt x="668" y="1872"/>
                      <a:pt x="545" y="1905"/>
                      <a:pt x="434" y="1950"/>
                    </a:cubicBezTo>
                    <a:cubicBezTo>
                      <a:pt x="246" y="2073"/>
                      <a:pt x="101" y="2184"/>
                      <a:pt x="1" y="2261"/>
                    </a:cubicBezTo>
                    <a:cubicBezTo>
                      <a:pt x="123" y="2217"/>
                      <a:pt x="256" y="2172"/>
                      <a:pt x="379" y="2139"/>
                    </a:cubicBezTo>
                    <a:cubicBezTo>
                      <a:pt x="1502" y="1772"/>
                      <a:pt x="2614" y="1505"/>
                      <a:pt x="3738" y="1116"/>
                    </a:cubicBezTo>
                    <a:cubicBezTo>
                      <a:pt x="4349" y="904"/>
                      <a:pt x="4961" y="649"/>
                      <a:pt x="5562" y="449"/>
                    </a:cubicBezTo>
                    <a:cubicBezTo>
                      <a:pt x="6068" y="283"/>
                      <a:pt x="6551" y="178"/>
                      <a:pt x="6999" y="178"/>
                    </a:cubicBezTo>
                    <a:cubicBezTo>
                      <a:pt x="7092" y="178"/>
                      <a:pt x="7184" y="183"/>
                      <a:pt x="7275" y="192"/>
                    </a:cubicBezTo>
                    <a:cubicBezTo>
                      <a:pt x="7809" y="249"/>
                      <a:pt x="8276" y="427"/>
                      <a:pt x="8743" y="582"/>
                    </a:cubicBezTo>
                    <a:cubicBezTo>
                      <a:pt x="9198" y="726"/>
                      <a:pt x="9677" y="838"/>
                      <a:pt x="10199" y="871"/>
                    </a:cubicBezTo>
                    <a:cubicBezTo>
                      <a:pt x="10310" y="877"/>
                      <a:pt x="10422" y="880"/>
                      <a:pt x="10535" y="880"/>
                    </a:cubicBezTo>
                    <a:cubicBezTo>
                      <a:pt x="10889" y="880"/>
                      <a:pt x="11255" y="852"/>
                      <a:pt x="11635" y="793"/>
                    </a:cubicBezTo>
                    <a:cubicBezTo>
                      <a:pt x="11612" y="793"/>
                      <a:pt x="11590" y="782"/>
                      <a:pt x="11568" y="782"/>
                    </a:cubicBezTo>
                    <a:lnTo>
                      <a:pt x="11556" y="782"/>
                    </a:lnTo>
                    <a:cubicBezTo>
                      <a:pt x="11534" y="771"/>
                      <a:pt x="11512" y="760"/>
                      <a:pt x="11501" y="760"/>
                    </a:cubicBezTo>
                    <a:lnTo>
                      <a:pt x="11490" y="760"/>
                    </a:lnTo>
                    <a:cubicBezTo>
                      <a:pt x="11467" y="749"/>
                      <a:pt x="11445" y="738"/>
                      <a:pt x="11423" y="738"/>
                    </a:cubicBezTo>
                    <a:cubicBezTo>
                      <a:pt x="11412" y="738"/>
                      <a:pt x="11412" y="726"/>
                      <a:pt x="11412" y="726"/>
                    </a:cubicBezTo>
                    <a:cubicBezTo>
                      <a:pt x="11390" y="726"/>
                      <a:pt x="11368" y="716"/>
                      <a:pt x="11346" y="704"/>
                    </a:cubicBezTo>
                    <a:lnTo>
                      <a:pt x="11334" y="704"/>
                    </a:lnTo>
                    <a:cubicBezTo>
                      <a:pt x="11079" y="726"/>
                      <a:pt x="10822" y="738"/>
                      <a:pt x="10567" y="738"/>
                    </a:cubicBezTo>
                    <a:cubicBezTo>
                      <a:pt x="10044" y="716"/>
                      <a:pt x="9554" y="637"/>
                      <a:pt x="9099" y="493"/>
                    </a:cubicBezTo>
                    <a:cubicBezTo>
                      <a:pt x="8620" y="338"/>
                      <a:pt x="8165" y="148"/>
                      <a:pt x="7664" y="48"/>
                    </a:cubicBezTo>
                    <a:cubicBezTo>
                      <a:pt x="7480" y="16"/>
                      <a:pt x="7293" y="0"/>
                      <a:pt x="7099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58" name="Google Shape;4058;p8"/>
              <p:cNvSpPr/>
              <p:nvPr/>
            </p:nvSpPr>
            <p:spPr>
              <a:xfrm>
                <a:off x="450184" y="2445750"/>
                <a:ext cx="435012" cy="85579"/>
              </a:xfrm>
              <a:custGeom>
                <a:avLst/>
                <a:gdLst/>
                <a:ahLst/>
                <a:cxnLst/>
                <a:rect l="l" t="t" r="r" b="b"/>
                <a:pathLst>
                  <a:path w="12469" h="2453" extrusionOk="0">
                    <a:moveTo>
                      <a:pt x="7653" y="0"/>
                    </a:moveTo>
                    <a:cubicBezTo>
                      <a:pt x="7322" y="0"/>
                      <a:pt x="6972" y="47"/>
                      <a:pt x="6607" y="161"/>
                    </a:cubicBezTo>
                    <a:cubicBezTo>
                      <a:pt x="6028" y="350"/>
                      <a:pt x="5450" y="750"/>
                      <a:pt x="4861" y="1062"/>
                    </a:cubicBezTo>
                    <a:cubicBezTo>
                      <a:pt x="3749" y="1662"/>
                      <a:pt x="2692" y="1785"/>
                      <a:pt x="1658" y="1952"/>
                    </a:cubicBezTo>
                    <a:cubicBezTo>
                      <a:pt x="1124" y="2030"/>
                      <a:pt x="568" y="2141"/>
                      <a:pt x="0" y="2330"/>
                    </a:cubicBezTo>
                    <a:lnTo>
                      <a:pt x="145" y="2453"/>
                    </a:lnTo>
                    <a:cubicBezTo>
                      <a:pt x="534" y="2341"/>
                      <a:pt x="912" y="2252"/>
                      <a:pt x="1290" y="2196"/>
                    </a:cubicBezTo>
                    <a:cubicBezTo>
                      <a:pt x="2314" y="2018"/>
                      <a:pt x="3326" y="1929"/>
                      <a:pt x="4427" y="1440"/>
                    </a:cubicBezTo>
                    <a:cubicBezTo>
                      <a:pt x="5005" y="1173"/>
                      <a:pt x="5583" y="762"/>
                      <a:pt x="6173" y="495"/>
                    </a:cubicBezTo>
                    <a:cubicBezTo>
                      <a:pt x="6654" y="269"/>
                      <a:pt x="7126" y="190"/>
                      <a:pt x="7552" y="190"/>
                    </a:cubicBezTo>
                    <a:cubicBezTo>
                      <a:pt x="7608" y="190"/>
                      <a:pt x="7664" y="192"/>
                      <a:pt x="7719" y="194"/>
                    </a:cubicBezTo>
                    <a:cubicBezTo>
                      <a:pt x="8230" y="228"/>
                      <a:pt x="8687" y="350"/>
                      <a:pt x="9154" y="461"/>
                    </a:cubicBezTo>
                    <a:cubicBezTo>
                      <a:pt x="9567" y="560"/>
                      <a:pt x="9989" y="632"/>
                      <a:pt x="10451" y="632"/>
                    </a:cubicBezTo>
                    <a:cubicBezTo>
                      <a:pt x="10511" y="632"/>
                      <a:pt x="10571" y="631"/>
                      <a:pt x="10633" y="628"/>
                    </a:cubicBezTo>
                    <a:cubicBezTo>
                      <a:pt x="11122" y="606"/>
                      <a:pt x="11634" y="506"/>
                      <a:pt x="12168" y="384"/>
                    </a:cubicBezTo>
                    <a:cubicBezTo>
                      <a:pt x="12168" y="384"/>
                      <a:pt x="12168" y="372"/>
                      <a:pt x="12179" y="372"/>
                    </a:cubicBezTo>
                    <a:cubicBezTo>
                      <a:pt x="12268" y="317"/>
                      <a:pt x="12368" y="261"/>
                      <a:pt x="12468" y="194"/>
                    </a:cubicBezTo>
                    <a:lnTo>
                      <a:pt x="12468" y="194"/>
                    </a:lnTo>
                    <a:cubicBezTo>
                      <a:pt x="11990" y="317"/>
                      <a:pt x="11512" y="406"/>
                      <a:pt x="11067" y="439"/>
                    </a:cubicBezTo>
                    <a:cubicBezTo>
                      <a:pt x="10924" y="451"/>
                      <a:pt x="10783" y="456"/>
                      <a:pt x="10645" y="456"/>
                    </a:cubicBezTo>
                    <a:cubicBezTo>
                      <a:pt x="10260" y="456"/>
                      <a:pt x="9896" y="413"/>
                      <a:pt x="9543" y="339"/>
                    </a:cubicBezTo>
                    <a:cubicBezTo>
                      <a:pt x="9065" y="239"/>
                      <a:pt x="8609" y="83"/>
                      <a:pt x="8097" y="28"/>
                    </a:cubicBezTo>
                    <a:cubicBezTo>
                      <a:pt x="7953" y="10"/>
                      <a:pt x="7805" y="0"/>
                      <a:pt x="765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59" name="Google Shape;4059;p8"/>
              <p:cNvSpPr/>
              <p:nvPr/>
            </p:nvSpPr>
            <p:spPr>
              <a:xfrm>
                <a:off x="402038" y="2276437"/>
                <a:ext cx="518079" cy="296788"/>
              </a:xfrm>
              <a:custGeom>
                <a:avLst/>
                <a:gdLst/>
                <a:ahLst/>
                <a:cxnLst/>
                <a:rect l="l" t="t" r="r" b="b"/>
                <a:pathLst>
                  <a:path w="14850" h="8507" extrusionOk="0">
                    <a:moveTo>
                      <a:pt x="14805" y="0"/>
                    </a:moveTo>
                    <a:cubicBezTo>
                      <a:pt x="14797" y="0"/>
                      <a:pt x="14789" y="3"/>
                      <a:pt x="14783" y="9"/>
                    </a:cubicBezTo>
                    <a:cubicBezTo>
                      <a:pt x="14638" y="176"/>
                      <a:pt x="14326" y="443"/>
                      <a:pt x="13915" y="465"/>
                    </a:cubicBezTo>
                    <a:cubicBezTo>
                      <a:pt x="13703" y="476"/>
                      <a:pt x="12603" y="454"/>
                      <a:pt x="11846" y="665"/>
                    </a:cubicBezTo>
                    <a:cubicBezTo>
                      <a:pt x="11157" y="861"/>
                      <a:pt x="10029" y="1104"/>
                      <a:pt x="9116" y="1104"/>
                    </a:cubicBezTo>
                    <a:cubicBezTo>
                      <a:pt x="9042" y="1104"/>
                      <a:pt x="8969" y="1103"/>
                      <a:pt x="8899" y="1099"/>
                    </a:cubicBezTo>
                    <a:cubicBezTo>
                      <a:pt x="8729" y="1091"/>
                      <a:pt x="8521" y="1085"/>
                      <a:pt x="8288" y="1085"/>
                    </a:cubicBezTo>
                    <a:cubicBezTo>
                      <a:pt x="7241" y="1085"/>
                      <a:pt x="5689" y="1204"/>
                      <a:pt x="4806" y="1777"/>
                    </a:cubicBezTo>
                    <a:cubicBezTo>
                      <a:pt x="3716" y="2467"/>
                      <a:pt x="3238" y="2412"/>
                      <a:pt x="2737" y="3201"/>
                    </a:cubicBezTo>
                    <a:cubicBezTo>
                      <a:pt x="2237" y="3980"/>
                      <a:pt x="2359" y="3957"/>
                      <a:pt x="1814" y="4614"/>
                    </a:cubicBezTo>
                    <a:cubicBezTo>
                      <a:pt x="1269" y="5259"/>
                      <a:pt x="880" y="5670"/>
                      <a:pt x="724" y="5915"/>
                    </a:cubicBezTo>
                    <a:cubicBezTo>
                      <a:pt x="557" y="6171"/>
                      <a:pt x="435" y="6505"/>
                      <a:pt x="435" y="6505"/>
                    </a:cubicBezTo>
                    <a:lnTo>
                      <a:pt x="1" y="8507"/>
                    </a:lnTo>
                    <a:cubicBezTo>
                      <a:pt x="1" y="8507"/>
                      <a:pt x="602" y="8473"/>
                      <a:pt x="1091" y="7839"/>
                    </a:cubicBezTo>
                    <a:cubicBezTo>
                      <a:pt x="1580" y="7217"/>
                      <a:pt x="1592" y="7150"/>
                      <a:pt x="2192" y="6838"/>
                    </a:cubicBezTo>
                    <a:cubicBezTo>
                      <a:pt x="2793" y="6538"/>
                      <a:pt x="4194" y="6416"/>
                      <a:pt x="5752" y="6104"/>
                    </a:cubicBezTo>
                    <a:cubicBezTo>
                      <a:pt x="7297" y="5781"/>
                      <a:pt x="9188" y="5403"/>
                      <a:pt x="10378" y="4780"/>
                    </a:cubicBezTo>
                    <a:cubicBezTo>
                      <a:pt x="11580" y="4169"/>
                      <a:pt x="12191" y="3824"/>
                      <a:pt x="13147" y="2956"/>
                    </a:cubicBezTo>
                    <a:cubicBezTo>
                      <a:pt x="14104" y="2089"/>
                      <a:pt x="14405" y="1533"/>
                      <a:pt x="14605" y="888"/>
                    </a:cubicBezTo>
                    <a:cubicBezTo>
                      <a:pt x="14738" y="487"/>
                      <a:pt x="14805" y="198"/>
                      <a:pt x="14849" y="42"/>
                    </a:cubicBezTo>
                    <a:cubicBezTo>
                      <a:pt x="14849" y="19"/>
                      <a:pt x="14826" y="0"/>
                      <a:pt x="14805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60" name="Google Shape;4060;p8"/>
              <p:cNvSpPr/>
              <p:nvPr/>
            </p:nvSpPr>
            <p:spPr>
              <a:xfrm>
                <a:off x="402841" y="2462357"/>
                <a:ext cx="262319" cy="107384"/>
              </a:xfrm>
              <a:custGeom>
                <a:avLst/>
                <a:gdLst/>
                <a:ahLst/>
                <a:cxnLst/>
                <a:rect l="l" t="t" r="r" b="b"/>
                <a:pathLst>
                  <a:path w="7519" h="3078" extrusionOk="0">
                    <a:moveTo>
                      <a:pt x="5210" y="1"/>
                    </a:moveTo>
                    <a:cubicBezTo>
                      <a:pt x="5130" y="1"/>
                      <a:pt x="5051" y="9"/>
                      <a:pt x="4972" y="30"/>
                    </a:cubicBezTo>
                    <a:cubicBezTo>
                      <a:pt x="4760" y="64"/>
                      <a:pt x="4550" y="152"/>
                      <a:pt x="4349" y="219"/>
                    </a:cubicBezTo>
                    <a:cubicBezTo>
                      <a:pt x="4149" y="286"/>
                      <a:pt x="3949" y="363"/>
                      <a:pt x="3749" y="442"/>
                    </a:cubicBezTo>
                    <a:cubicBezTo>
                      <a:pt x="3348" y="608"/>
                      <a:pt x="2948" y="786"/>
                      <a:pt x="2558" y="976"/>
                    </a:cubicBezTo>
                    <a:cubicBezTo>
                      <a:pt x="2180" y="1164"/>
                      <a:pt x="1802" y="1354"/>
                      <a:pt x="1491" y="1654"/>
                    </a:cubicBezTo>
                    <a:cubicBezTo>
                      <a:pt x="1179" y="1954"/>
                      <a:pt x="902" y="2299"/>
                      <a:pt x="590" y="2610"/>
                    </a:cubicBezTo>
                    <a:cubicBezTo>
                      <a:pt x="423" y="2766"/>
                      <a:pt x="234" y="2921"/>
                      <a:pt x="12" y="3000"/>
                    </a:cubicBezTo>
                    <a:lnTo>
                      <a:pt x="0" y="3077"/>
                    </a:lnTo>
                    <a:cubicBezTo>
                      <a:pt x="289" y="2966"/>
                      <a:pt x="534" y="2744"/>
                      <a:pt x="746" y="2533"/>
                    </a:cubicBezTo>
                    <a:lnTo>
                      <a:pt x="1213" y="2032"/>
                    </a:lnTo>
                    <a:cubicBezTo>
                      <a:pt x="1357" y="1876"/>
                      <a:pt x="1502" y="1710"/>
                      <a:pt x="1669" y="1576"/>
                    </a:cubicBezTo>
                    <a:cubicBezTo>
                      <a:pt x="2002" y="1298"/>
                      <a:pt x="2414" y="1120"/>
                      <a:pt x="2803" y="931"/>
                    </a:cubicBezTo>
                    <a:cubicBezTo>
                      <a:pt x="3203" y="742"/>
                      <a:pt x="3615" y="575"/>
                      <a:pt x="4026" y="419"/>
                    </a:cubicBezTo>
                    <a:cubicBezTo>
                      <a:pt x="4238" y="341"/>
                      <a:pt x="4438" y="264"/>
                      <a:pt x="4649" y="197"/>
                    </a:cubicBezTo>
                    <a:cubicBezTo>
                      <a:pt x="4842" y="136"/>
                      <a:pt x="5034" y="84"/>
                      <a:pt x="5244" y="84"/>
                    </a:cubicBezTo>
                    <a:cubicBezTo>
                      <a:pt x="5265" y="84"/>
                      <a:pt x="5285" y="85"/>
                      <a:pt x="5306" y="86"/>
                    </a:cubicBezTo>
                    <a:cubicBezTo>
                      <a:pt x="5528" y="108"/>
                      <a:pt x="5751" y="175"/>
                      <a:pt x="5973" y="219"/>
                    </a:cubicBezTo>
                    <a:cubicBezTo>
                      <a:pt x="6196" y="274"/>
                      <a:pt x="6418" y="319"/>
                      <a:pt x="6641" y="363"/>
                    </a:cubicBezTo>
                    <a:cubicBezTo>
                      <a:pt x="6851" y="397"/>
                      <a:pt x="7052" y="430"/>
                      <a:pt x="7263" y="442"/>
                    </a:cubicBezTo>
                    <a:cubicBezTo>
                      <a:pt x="7352" y="430"/>
                      <a:pt x="7430" y="408"/>
                      <a:pt x="7519" y="386"/>
                    </a:cubicBezTo>
                    <a:cubicBezTo>
                      <a:pt x="7096" y="363"/>
                      <a:pt x="6685" y="297"/>
                      <a:pt x="6273" y="208"/>
                    </a:cubicBezTo>
                    <a:cubicBezTo>
                      <a:pt x="6051" y="152"/>
                      <a:pt x="5840" y="96"/>
                      <a:pt x="5617" y="52"/>
                    </a:cubicBezTo>
                    <a:cubicBezTo>
                      <a:pt x="5478" y="24"/>
                      <a:pt x="5343" y="1"/>
                      <a:pt x="521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61" name="Google Shape;4061;p8"/>
              <p:cNvSpPr/>
              <p:nvPr/>
            </p:nvSpPr>
            <p:spPr>
              <a:xfrm>
                <a:off x="433508" y="2277902"/>
                <a:ext cx="486611" cy="196382"/>
              </a:xfrm>
              <a:custGeom>
                <a:avLst/>
                <a:gdLst/>
                <a:ahLst/>
                <a:cxnLst/>
                <a:rect l="l" t="t" r="r" b="b"/>
                <a:pathLst>
                  <a:path w="13948" h="5629" extrusionOk="0">
                    <a:moveTo>
                      <a:pt x="13947" y="0"/>
                    </a:moveTo>
                    <a:lnTo>
                      <a:pt x="13947" y="0"/>
                    </a:lnTo>
                    <a:cubicBezTo>
                      <a:pt x="13914" y="34"/>
                      <a:pt x="13881" y="79"/>
                      <a:pt x="13858" y="112"/>
                    </a:cubicBezTo>
                    <a:cubicBezTo>
                      <a:pt x="13024" y="1057"/>
                      <a:pt x="11667" y="1057"/>
                      <a:pt x="10510" y="1135"/>
                    </a:cubicBezTo>
                    <a:cubicBezTo>
                      <a:pt x="9131" y="1213"/>
                      <a:pt x="7774" y="1413"/>
                      <a:pt x="6417" y="1636"/>
                    </a:cubicBezTo>
                    <a:cubicBezTo>
                      <a:pt x="5762" y="1747"/>
                      <a:pt x="5083" y="1824"/>
                      <a:pt x="4449" y="2047"/>
                    </a:cubicBezTo>
                    <a:cubicBezTo>
                      <a:pt x="4148" y="2147"/>
                      <a:pt x="3859" y="2281"/>
                      <a:pt x="3582" y="2425"/>
                    </a:cubicBezTo>
                    <a:cubicBezTo>
                      <a:pt x="3292" y="2581"/>
                      <a:pt x="3003" y="2726"/>
                      <a:pt x="2725" y="2881"/>
                    </a:cubicBezTo>
                    <a:cubicBezTo>
                      <a:pt x="2458" y="3037"/>
                      <a:pt x="2235" y="3215"/>
                      <a:pt x="2047" y="3437"/>
                    </a:cubicBezTo>
                    <a:cubicBezTo>
                      <a:pt x="1869" y="3660"/>
                      <a:pt x="1724" y="3893"/>
                      <a:pt x="1580" y="4127"/>
                    </a:cubicBezTo>
                    <a:cubicBezTo>
                      <a:pt x="1424" y="4360"/>
                      <a:pt x="1268" y="4594"/>
                      <a:pt x="1079" y="4794"/>
                    </a:cubicBezTo>
                    <a:cubicBezTo>
                      <a:pt x="901" y="4961"/>
                      <a:pt x="712" y="5106"/>
                      <a:pt x="512" y="5239"/>
                    </a:cubicBezTo>
                    <a:cubicBezTo>
                      <a:pt x="389" y="5317"/>
                      <a:pt x="256" y="5395"/>
                      <a:pt x="134" y="5472"/>
                    </a:cubicBezTo>
                    <a:cubicBezTo>
                      <a:pt x="78" y="5528"/>
                      <a:pt x="45" y="5584"/>
                      <a:pt x="0" y="5628"/>
                    </a:cubicBezTo>
                    <a:cubicBezTo>
                      <a:pt x="312" y="5450"/>
                      <a:pt x="612" y="5272"/>
                      <a:pt x="890" y="5039"/>
                    </a:cubicBezTo>
                    <a:cubicBezTo>
                      <a:pt x="1079" y="4883"/>
                      <a:pt x="1246" y="4705"/>
                      <a:pt x="1390" y="4505"/>
                    </a:cubicBezTo>
                    <a:cubicBezTo>
                      <a:pt x="1557" y="4283"/>
                      <a:pt x="1702" y="4027"/>
                      <a:pt x="1857" y="3782"/>
                    </a:cubicBezTo>
                    <a:cubicBezTo>
                      <a:pt x="2025" y="3537"/>
                      <a:pt x="2202" y="3304"/>
                      <a:pt x="2447" y="3126"/>
                    </a:cubicBezTo>
                    <a:cubicBezTo>
                      <a:pt x="2703" y="2937"/>
                      <a:pt x="2992" y="2803"/>
                      <a:pt x="3259" y="2647"/>
                    </a:cubicBezTo>
                    <a:cubicBezTo>
                      <a:pt x="3849" y="2348"/>
                      <a:pt x="4460" y="2091"/>
                      <a:pt x="5105" y="1947"/>
                    </a:cubicBezTo>
                    <a:cubicBezTo>
                      <a:pt x="5772" y="1802"/>
                      <a:pt x="6440" y="1713"/>
                      <a:pt x="7107" y="1613"/>
                    </a:cubicBezTo>
                    <a:cubicBezTo>
                      <a:pt x="7786" y="1502"/>
                      <a:pt x="8464" y="1402"/>
                      <a:pt x="9143" y="1324"/>
                    </a:cubicBezTo>
                    <a:cubicBezTo>
                      <a:pt x="9810" y="1246"/>
                      <a:pt x="10477" y="1213"/>
                      <a:pt x="11145" y="1169"/>
                    </a:cubicBezTo>
                    <a:cubicBezTo>
                      <a:pt x="11756" y="1124"/>
                      <a:pt x="12379" y="1057"/>
                      <a:pt x="12946" y="813"/>
                    </a:cubicBezTo>
                    <a:cubicBezTo>
                      <a:pt x="13313" y="657"/>
                      <a:pt x="13669" y="412"/>
                      <a:pt x="13925" y="89"/>
                    </a:cubicBezTo>
                    <a:cubicBezTo>
                      <a:pt x="13925" y="56"/>
                      <a:pt x="13936" y="34"/>
                      <a:pt x="1394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62" name="Google Shape;4062;p8"/>
              <p:cNvSpPr/>
              <p:nvPr/>
            </p:nvSpPr>
            <p:spPr>
              <a:xfrm>
                <a:off x="406713" y="2425340"/>
                <a:ext cx="391159" cy="125386"/>
              </a:xfrm>
              <a:custGeom>
                <a:avLst/>
                <a:gdLst/>
                <a:ahLst/>
                <a:cxnLst/>
                <a:rect l="l" t="t" r="r" b="b"/>
                <a:pathLst>
                  <a:path w="11212" h="3594" extrusionOk="0">
                    <a:moveTo>
                      <a:pt x="11212" y="1"/>
                    </a:moveTo>
                    <a:cubicBezTo>
                      <a:pt x="11056" y="35"/>
                      <a:pt x="10912" y="67"/>
                      <a:pt x="10767" y="112"/>
                    </a:cubicBezTo>
                    <a:cubicBezTo>
                      <a:pt x="10244" y="257"/>
                      <a:pt x="9743" y="446"/>
                      <a:pt x="9210" y="535"/>
                    </a:cubicBezTo>
                    <a:cubicBezTo>
                      <a:pt x="8766" y="610"/>
                      <a:pt x="8314" y="638"/>
                      <a:pt x="7867" y="638"/>
                    </a:cubicBezTo>
                    <a:cubicBezTo>
                      <a:pt x="7788" y="638"/>
                      <a:pt x="7709" y="637"/>
                      <a:pt x="7630" y="635"/>
                    </a:cubicBezTo>
                    <a:cubicBezTo>
                      <a:pt x="7096" y="635"/>
                      <a:pt x="6562" y="601"/>
                      <a:pt x="6040" y="579"/>
                    </a:cubicBezTo>
                    <a:cubicBezTo>
                      <a:pt x="5841" y="570"/>
                      <a:pt x="5634" y="554"/>
                      <a:pt x="5432" y="554"/>
                    </a:cubicBezTo>
                    <a:cubicBezTo>
                      <a:pt x="5386" y="554"/>
                      <a:pt x="5340" y="555"/>
                      <a:pt x="5295" y="557"/>
                    </a:cubicBezTo>
                    <a:cubicBezTo>
                      <a:pt x="5039" y="568"/>
                      <a:pt x="4805" y="624"/>
                      <a:pt x="4583" y="746"/>
                    </a:cubicBezTo>
                    <a:cubicBezTo>
                      <a:pt x="4350" y="858"/>
                      <a:pt x="4138" y="1013"/>
                      <a:pt x="3905" y="1125"/>
                    </a:cubicBezTo>
                    <a:cubicBezTo>
                      <a:pt x="3660" y="1246"/>
                      <a:pt x="3415" y="1347"/>
                      <a:pt x="3171" y="1447"/>
                    </a:cubicBezTo>
                    <a:cubicBezTo>
                      <a:pt x="2670" y="1658"/>
                      <a:pt x="2180" y="1881"/>
                      <a:pt x="1703" y="2136"/>
                    </a:cubicBezTo>
                    <a:cubicBezTo>
                      <a:pt x="1469" y="2270"/>
                      <a:pt x="1235" y="2392"/>
                      <a:pt x="1024" y="2537"/>
                    </a:cubicBezTo>
                    <a:cubicBezTo>
                      <a:pt x="813" y="2670"/>
                      <a:pt x="635" y="2837"/>
                      <a:pt x="468" y="3026"/>
                    </a:cubicBezTo>
                    <a:cubicBezTo>
                      <a:pt x="323" y="3193"/>
                      <a:pt x="190" y="3382"/>
                      <a:pt x="23" y="3515"/>
                    </a:cubicBezTo>
                    <a:lnTo>
                      <a:pt x="0" y="3594"/>
                    </a:lnTo>
                    <a:cubicBezTo>
                      <a:pt x="245" y="3416"/>
                      <a:pt x="423" y="3149"/>
                      <a:pt x="623" y="2937"/>
                    </a:cubicBezTo>
                    <a:cubicBezTo>
                      <a:pt x="801" y="2748"/>
                      <a:pt x="1024" y="2603"/>
                      <a:pt x="1258" y="2470"/>
                    </a:cubicBezTo>
                    <a:cubicBezTo>
                      <a:pt x="1491" y="2336"/>
                      <a:pt x="1725" y="2203"/>
                      <a:pt x="1969" y="2081"/>
                    </a:cubicBezTo>
                    <a:cubicBezTo>
                      <a:pt x="2459" y="1836"/>
                      <a:pt x="2959" y="1625"/>
                      <a:pt x="3460" y="1414"/>
                    </a:cubicBezTo>
                    <a:cubicBezTo>
                      <a:pt x="3705" y="1313"/>
                      <a:pt x="3949" y="1202"/>
                      <a:pt x="4182" y="1068"/>
                    </a:cubicBezTo>
                    <a:cubicBezTo>
                      <a:pt x="4405" y="935"/>
                      <a:pt x="4627" y="779"/>
                      <a:pt x="4883" y="702"/>
                    </a:cubicBezTo>
                    <a:cubicBezTo>
                      <a:pt x="5058" y="654"/>
                      <a:pt x="5244" y="641"/>
                      <a:pt x="5430" y="641"/>
                    </a:cubicBezTo>
                    <a:cubicBezTo>
                      <a:pt x="5504" y="641"/>
                      <a:pt x="5578" y="643"/>
                      <a:pt x="5650" y="646"/>
                    </a:cubicBezTo>
                    <a:cubicBezTo>
                      <a:pt x="5917" y="646"/>
                      <a:pt x="6184" y="657"/>
                      <a:pt x="6451" y="668"/>
                    </a:cubicBezTo>
                    <a:cubicBezTo>
                      <a:pt x="6890" y="686"/>
                      <a:pt x="7322" y="705"/>
                      <a:pt x="7758" y="705"/>
                    </a:cubicBezTo>
                    <a:cubicBezTo>
                      <a:pt x="7852" y="705"/>
                      <a:pt x="7947" y="704"/>
                      <a:pt x="8042" y="702"/>
                    </a:cubicBezTo>
                    <a:cubicBezTo>
                      <a:pt x="8564" y="690"/>
                      <a:pt x="9088" y="635"/>
                      <a:pt x="9599" y="524"/>
                    </a:cubicBezTo>
                    <a:cubicBezTo>
                      <a:pt x="10077" y="413"/>
                      <a:pt x="10534" y="235"/>
                      <a:pt x="11011" y="112"/>
                    </a:cubicBezTo>
                    <a:cubicBezTo>
                      <a:pt x="11078" y="79"/>
                      <a:pt x="11145" y="35"/>
                      <a:pt x="112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63" name="Google Shape;4063;p8"/>
              <p:cNvSpPr/>
              <p:nvPr/>
            </p:nvSpPr>
            <p:spPr>
              <a:xfrm>
                <a:off x="419517" y="2300405"/>
                <a:ext cx="494391" cy="197533"/>
              </a:xfrm>
              <a:custGeom>
                <a:avLst/>
                <a:gdLst/>
                <a:ahLst/>
                <a:cxnLst/>
                <a:rect l="l" t="t" r="r" b="b"/>
                <a:pathLst>
                  <a:path w="14171" h="5662" extrusionOk="0">
                    <a:moveTo>
                      <a:pt x="14171" y="0"/>
                    </a:moveTo>
                    <a:cubicBezTo>
                      <a:pt x="13425" y="601"/>
                      <a:pt x="12424" y="801"/>
                      <a:pt x="11501" y="935"/>
                    </a:cubicBezTo>
                    <a:cubicBezTo>
                      <a:pt x="10377" y="1113"/>
                      <a:pt x="9255" y="1224"/>
                      <a:pt x="8131" y="1391"/>
                    </a:cubicBezTo>
                    <a:cubicBezTo>
                      <a:pt x="7019" y="1557"/>
                      <a:pt x="5906" y="1791"/>
                      <a:pt x="4850" y="2192"/>
                    </a:cubicBezTo>
                    <a:cubicBezTo>
                      <a:pt x="4327" y="2392"/>
                      <a:pt x="3782" y="2615"/>
                      <a:pt x="3338" y="2959"/>
                    </a:cubicBezTo>
                    <a:cubicBezTo>
                      <a:pt x="3104" y="3137"/>
                      <a:pt x="2903" y="3359"/>
                      <a:pt x="2692" y="3559"/>
                    </a:cubicBezTo>
                    <a:cubicBezTo>
                      <a:pt x="2470" y="3771"/>
                      <a:pt x="2236" y="3960"/>
                      <a:pt x="1981" y="4138"/>
                    </a:cubicBezTo>
                    <a:cubicBezTo>
                      <a:pt x="1736" y="4305"/>
                      <a:pt x="1469" y="4461"/>
                      <a:pt x="1224" y="4639"/>
                    </a:cubicBezTo>
                    <a:cubicBezTo>
                      <a:pt x="980" y="4805"/>
                      <a:pt x="735" y="4972"/>
                      <a:pt x="501" y="5150"/>
                    </a:cubicBezTo>
                    <a:cubicBezTo>
                      <a:pt x="357" y="5272"/>
                      <a:pt x="212" y="5384"/>
                      <a:pt x="68" y="5506"/>
                    </a:cubicBezTo>
                    <a:cubicBezTo>
                      <a:pt x="45" y="5561"/>
                      <a:pt x="23" y="5618"/>
                      <a:pt x="1" y="5662"/>
                    </a:cubicBezTo>
                    <a:cubicBezTo>
                      <a:pt x="290" y="5417"/>
                      <a:pt x="601" y="5173"/>
                      <a:pt x="913" y="4950"/>
                    </a:cubicBezTo>
                    <a:cubicBezTo>
                      <a:pt x="1391" y="4594"/>
                      <a:pt x="1925" y="4294"/>
                      <a:pt x="2392" y="3927"/>
                    </a:cubicBezTo>
                    <a:cubicBezTo>
                      <a:pt x="2614" y="3749"/>
                      <a:pt x="2826" y="3537"/>
                      <a:pt x="3037" y="3326"/>
                    </a:cubicBezTo>
                    <a:cubicBezTo>
                      <a:pt x="3249" y="3115"/>
                      <a:pt x="3493" y="2937"/>
                      <a:pt x="3760" y="2781"/>
                    </a:cubicBezTo>
                    <a:cubicBezTo>
                      <a:pt x="4250" y="2503"/>
                      <a:pt x="4794" y="2281"/>
                      <a:pt x="5328" y="2103"/>
                    </a:cubicBezTo>
                    <a:cubicBezTo>
                      <a:pt x="6407" y="1747"/>
                      <a:pt x="7530" y="1547"/>
                      <a:pt x="8642" y="1391"/>
                    </a:cubicBezTo>
                    <a:cubicBezTo>
                      <a:pt x="9755" y="1235"/>
                      <a:pt x="10867" y="1135"/>
                      <a:pt x="11957" y="935"/>
                    </a:cubicBezTo>
                    <a:cubicBezTo>
                      <a:pt x="12725" y="790"/>
                      <a:pt x="13536" y="568"/>
                      <a:pt x="14148" y="67"/>
                    </a:cubicBezTo>
                    <a:cubicBezTo>
                      <a:pt x="14159" y="45"/>
                      <a:pt x="14159" y="23"/>
                      <a:pt x="1417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64" name="Google Shape;4064;p8"/>
              <p:cNvSpPr/>
              <p:nvPr/>
            </p:nvSpPr>
            <p:spPr>
              <a:xfrm>
                <a:off x="412923" y="2320989"/>
                <a:ext cx="493588" cy="201406"/>
              </a:xfrm>
              <a:custGeom>
                <a:avLst/>
                <a:gdLst/>
                <a:ahLst/>
                <a:cxnLst/>
                <a:rect l="l" t="t" r="r" b="b"/>
                <a:pathLst>
                  <a:path w="14148" h="5773" extrusionOk="0">
                    <a:moveTo>
                      <a:pt x="14148" y="0"/>
                    </a:moveTo>
                    <a:lnTo>
                      <a:pt x="14148" y="0"/>
                    </a:lnTo>
                    <a:cubicBezTo>
                      <a:pt x="14115" y="23"/>
                      <a:pt x="14070" y="33"/>
                      <a:pt x="14037" y="45"/>
                    </a:cubicBezTo>
                    <a:cubicBezTo>
                      <a:pt x="13525" y="211"/>
                      <a:pt x="13003" y="312"/>
                      <a:pt x="12479" y="445"/>
                    </a:cubicBezTo>
                    <a:cubicBezTo>
                      <a:pt x="11890" y="589"/>
                      <a:pt x="11312" y="801"/>
                      <a:pt x="10700" y="890"/>
                    </a:cubicBezTo>
                    <a:cubicBezTo>
                      <a:pt x="10099" y="979"/>
                      <a:pt x="9488" y="990"/>
                      <a:pt x="8876" y="1056"/>
                    </a:cubicBezTo>
                    <a:cubicBezTo>
                      <a:pt x="7719" y="1179"/>
                      <a:pt x="6562" y="1435"/>
                      <a:pt x="5506" y="1936"/>
                    </a:cubicBezTo>
                    <a:cubicBezTo>
                      <a:pt x="4950" y="2191"/>
                      <a:pt x="4416" y="2514"/>
                      <a:pt x="3893" y="2825"/>
                    </a:cubicBezTo>
                    <a:cubicBezTo>
                      <a:pt x="3393" y="3125"/>
                      <a:pt x="2892" y="3437"/>
                      <a:pt x="2403" y="3748"/>
                    </a:cubicBezTo>
                    <a:cubicBezTo>
                      <a:pt x="2114" y="3938"/>
                      <a:pt x="1824" y="4138"/>
                      <a:pt x="1547" y="4338"/>
                    </a:cubicBezTo>
                    <a:cubicBezTo>
                      <a:pt x="1280" y="4504"/>
                      <a:pt x="1024" y="4705"/>
                      <a:pt x="790" y="4916"/>
                    </a:cubicBezTo>
                    <a:cubicBezTo>
                      <a:pt x="534" y="5117"/>
                      <a:pt x="290" y="5339"/>
                      <a:pt x="45" y="5561"/>
                    </a:cubicBezTo>
                    <a:lnTo>
                      <a:pt x="34" y="5650"/>
                    </a:lnTo>
                    <a:lnTo>
                      <a:pt x="34" y="5650"/>
                    </a:lnTo>
                    <a:lnTo>
                      <a:pt x="134" y="5550"/>
                    </a:lnTo>
                    <a:lnTo>
                      <a:pt x="134" y="5550"/>
                    </a:lnTo>
                    <a:cubicBezTo>
                      <a:pt x="101" y="5594"/>
                      <a:pt x="67" y="5639"/>
                      <a:pt x="23" y="5673"/>
                    </a:cubicBezTo>
                    <a:lnTo>
                      <a:pt x="0" y="5772"/>
                    </a:lnTo>
                    <a:cubicBezTo>
                      <a:pt x="234" y="5528"/>
                      <a:pt x="479" y="5283"/>
                      <a:pt x="734" y="5050"/>
                    </a:cubicBezTo>
                    <a:cubicBezTo>
                      <a:pt x="1013" y="4827"/>
                      <a:pt x="1302" y="4605"/>
                      <a:pt x="1591" y="4393"/>
                    </a:cubicBezTo>
                    <a:cubicBezTo>
                      <a:pt x="1869" y="4227"/>
                      <a:pt x="2170" y="4082"/>
                      <a:pt x="2492" y="3960"/>
                    </a:cubicBezTo>
                    <a:cubicBezTo>
                      <a:pt x="2759" y="3859"/>
                      <a:pt x="3037" y="3770"/>
                      <a:pt x="3304" y="3671"/>
                    </a:cubicBezTo>
                    <a:cubicBezTo>
                      <a:pt x="3571" y="3570"/>
                      <a:pt x="3826" y="3448"/>
                      <a:pt x="4083" y="3315"/>
                    </a:cubicBezTo>
                    <a:cubicBezTo>
                      <a:pt x="4605" y="3036"/>
                      <a:pt x="5106" y="2736"/>
                      <a:pt x="5650" y="2536"/>
                    </a:cubicBezTo>
                    <a:cubicBezTo>
                      <a:pt x="6184" y="2336"/>
                      <a:pt x="6730" y="2202"/>
                      <a:pt x="7286" y="2124"/>
                    </a:cubicBezTo>
                    <a:cubicBezTo>
                      <a:pt x="7864" y="2057"/>
                      <a:pt x="8453" y="2057"/>
                      <a:pt x="9032" y="1980"/>
                    </a:cubicBezTo>
                    <a:cubicBezTo>
                      <a:pt x="9321" y="1936"/>
                      <a:pt x="9599" y="1880"/>
                      <a:pt x="9877" y="1791"/>
                    </a:cubicBezTo>
                    <a:cubicBezTo>
                      <a:pt x="10155" y="1702"/>
                      <a:pt x="10422" y="1590"/>
                      <a:pt x="10711" y="1501"/>
                    </a:cubicBezTo>
                    <a:cubicBezTo>
                      <a:pt x="11256" y="1335"/>
                      <a:pt x="11834" y="1290"/>
                      <a:pt x="12402" y="1157"/>
                    </a:cubicBezTo>
                    <a:cubicBezTo>
                      <a:pt x="12669" y="1101"/>
                      <a:pt x="12936" y="1012"/>
                      <a:pt x="13191" y="901"/>
                    </a:cubicBezTo>
                    <a:cubicBezTo>
                      <a:pt x="13425" y="801"/>
                      <a:pt x="13648" y="678"/>
                      <a:pt x="13859" y="545"/>
                    </a:cubicBezTo>
                    <a:cubicBezTo>
                      <a:pt x="13881" y="512"/>
                      <a:pt x="13903" y="467"/>
                      <a:pt x="13925" y="434"/>
                    </a:cubicBezTo>
                    <a:lnTo>
                      <a:pt x="13925" y="434"/>
                    </a:lnTo>
                    <a:cubicBezTo>
                      <a:pt x="13781" y="523"/>
                      <a:pt x="13625" y="612"/>
                      <a:pt x="13470" y="701"/>
                    </a:cubicBezTo>
                    <a:cubicBezTo>
                      <a:pt x="13213" y="834"/>
                      <a:pt x="12947" y="945"/>
                      <a:pt x="12669" y="1034"/>
                    </a:cubicBezTo>
                    <a:cubicBezTo>
                      <a:pt x="12390" y="1113"/>
                      <a:pt x="12113" y="1157"/>
                      <a:pt x="11834" y="1201"/>
                    </a:cubicBezTo>
                    <a:cubicBezTo>
                      <a:pt x="11557" y="1246"/>
                      <a:pt x="11268" y="1290"/>
                      <a:pt x="10989" y="1357"/>
                    </a:cubicBezTo>
                    <a:cubicBezTo>
                      <a:pt x="10711" y="1424"/>
                      <a:pt x="10433" y="1524"/>
                      <a:pt x="10166" y="1624"/>
                    </a:cubicBezTo>
                    <a:cubicBezTo>
                      <a:pt x="9888" y="1713"/>
                      <a:pt x="9610" y="1802"/>
                      <a:pt x="9321" y="1857"/>
                    </a:cubicBezTo>
                    <a:cubicBezTo>
                      <a:pt x="9043" y="1913"/>
                      <a:pt x="8754" y="1936"/>
                      <a:pt x="8465" y="1958"/>
                    </a:cubicBezTo>
                    <a:cubicBezTo>
                      <a:pt x="7886" y="2002"/>
                      <a:pt x="7319" y="2025"/>
                      <a:pt x="6752" y="2136"/>
                    </a:cubicBezTo>
                    <a:cubicBezTo>
                      <a:pt x="6207" y="2247"/>
                      <a:pt x="5673" y="2425"/>
                      <a:pt x="5173" y="2658"/>
                    </a:cubicBezTo>
                    <a:cubicBezTo>
                      <a:pt x="4639" y="2892"/>
                      <a:pt x="4149" y="3214"/>
                      <a:pt x="3616" y="3459"/>
                    </a:cubicBezTo>
                    <a:cubicBezTo>
                      <a:pt x="3115" y="3681"/>
                      <a:pt x="2592" y="3815"/>
                      <a:pt x="2103" y="4037"/>
                    </a:cubicBezTo>
                    <a:lnTo>
                      <a:pt x="2870" y="3537"/>
                    </a:lnTo>
                    <a:cubicBezTo>
                      <a:pt x="3393" y="3214"/>
                      <a:pt x="3915" y="2903"/>
                      <a:pt x="4439" y="2603"/>
                    </a:cubicBezTo>
                    <a:cubicBezTo>
                      <a:pt x="4972" y="2291"/>
                      <a:pt x="5529" y="1991"/>
                      <a:pt x="6118" y="1768"/>
                    </a:cubicBezTo>
                    <a:cubicBezTo>
                      <a:pt x="7230" y="1346"/>
                      <a:pt x="8431" y="1168"/>
                      <a:pt x="9621" y="1079"/>
                    </a:cubicBezTo>
                    <a:cubicBezTo>
                      <a:pt x="9933" y="1056"/>
                      <a:pt x="10255" y="1034"/>
                      <a:pt x="10566" y="1001"/>
                    </a:cubicBezTo>
                    <a:cubicBezTo>
                      <a:pt x="10889" y="957"/>
                      <a:pt x="11201" y="890"/>
                      <a:pt x="11501" y="812"/>
                    </a:cubicBezTo>
                    <a:cubicBezTo>
                      <a:pt x="11812" y="723"/>
                      <a:pt x="12101" y="634"/>
                      <a:pt x="12413" y="556"/>
                    </a:cubicBezTo>
                    <a:cubicBezTo>
                      <a:pt x="12669" y="490"/>
                      <a:pt x="12936" y="434"/>
                      <a:pt x="13203" y="367"/>
                    </a:cubicBezTo>
                    <a:cubicBezTo>
                      <a:pt x="13514" y="289"/>
                      <a:pt x="13814" y="211"/>
                      <a:pt x="14103" y="112"/>
                    </a:cubicBezTo>
                    <a:cubicBezTo>
                      <a:pt x="14126" y="78"/>
                      <a:pt x="14137" y="33"/>
                      <a:pt x="1414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65" name="Google Shape;4065;p8"/>
              <p:cNvSpPr/>
              <p:nvPr/>
            </p:nvSpPr>
            <p:spPr>
              <a:xfrm>
                <a:off x="411004" y="2386544"/>
                <a:ext cx="441955" cy="145934"/>
              </a:xfrm>
              <a:custGeom>
                <a:avLst/>
                <a:gdLst/>
                <a:ahLst/>
                <a:cxnLst/>
                <a:rect l="l" t="t" r="r" b="b"/>
                <a:pathLst>
                  <a:path w="12668" h="4183" extrusionOk="0">
                    <a:moveTo>
                      <a:pt x="12668" y="1"/>
                    </a:moveTo>
                    <a:cubicBezTo>
                      <a:pt x="12045" y="212"/>
                      <a:pt x="11412" y="379"/>
                      <a:pt x="10766" y="534"/>
                    </a:cubicBezTo>
                    <a:cubicBezTo>
                      <a:pt x="10255" y="657"/>
                      <a:pt x="9743" y="791"/>
                      <a:pt x="9220" y="835"/>
                    </a:cubicBezTo>
                    <a:cubicBezTo>
                      <a:pt x="8686" y="890"/>
                      <a:pt x="8152" y="857"/>
                      <a:pt x="7608" y="913"/>
                    </a:cubicBezTo>
                    <a:cubicBezTo>
                      <a:pt x="7085" y="969"/>
                      <a:pt x="6562" y="1068"/>
                      <a:pt x="6039" y="1179"/>
                    </a:cubicBezTo>
                    <a:cubicBezTo>
                      <a:pt x="5527" y="1291"/>
                      <a:pt x="5016" y="1402"/>
                      <a:pt x="4516" y="1558"/>
                    </a:cubicBezTo>
                    <a:cubicBezTo>
                      <a:pt x="3559" y="1847"/>
                      <a:pt x="2670" y="2281"/>
                      <a:pt x="1835" y="2815"/>
                    </a:cubicBezTo>
                    <a:cubicBezTo>
                      <a:pt x="1201" y="3215"/>
                      <a:pt x="601" y="3649"/>
                      <a:pt x="11" y="4093"/>
                    </a:cubicBezTo>
                    <a:lnTo>
                      <a:pt x="0" y="4182"/>
                    </a:lnTo>
                    <a:cubicBezTo>
                      <a:pt x="700" y="3649"/>
                      <a:pt x="1412" y="3126"/>
                      <a:pt x="2180" y="2681"/>
                    </a:cubicBezTo>
                    <a:cubicBezTo>
                      <a:pt x="2603" y="2437"/>
                      <a:pt x="3036" y="2203"/>
                      <a:pt x="3481" y="2014"/>
                    </a:cubicBezTo>
                    <a:cubicBezTo>
                      <a:pt x="3960" y="1814"/>
                      <a:pt x="4449" y="1647"/>
                      <a:pt x="4949" y="1513"/>
                    </a:cubicBezTo>
                    <a:cubicBezTo>
                      <a:pt x="5461" y="1380"/>
                      <a:pt x="5972" y="1268"/>
                      <a:pt x="6484" y="1169"/>
                    </a:cubicBezTo>
                    <a:cubicBezTo>
                      <a:pt x="7007" y="1068"/>
                      <a:pt x="7541" y="979"/>
                      <a:pt x="8075" y="957"/>
                    </a:cubicBezTo>
                    <a:cubicBezTo>
                      <a:pt x="8609" y="935"/>
                      <a:pt x="9143" y="946"/>
                      <a:pt x="9676" y="857"/>
                    </a:cubicBezTo>
                    <a:cubicBezTo>
                      <a:pt x="10177" y="768"/>
                      <a:pt x="10677" y="635"/>
                      <a:pt x="11178" y="512"/>
                    </a:cubicBezTo>
                    <a:cubicBezTo>
                      <a:pt x="11622" y="401"/>
                      <a:pt x="12079" y="279"/>
                      <a:pt x="12512" y="134"/>
                    </a:cubicBezTo>
                    <a:cubicBezTo>
                      <a:pt x="12568" y="89"/>
                      <a:pt x="12623" y="45"/>
                      <a:pt x="1266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66" name="Google Shape;4066;p8"/>
              <p:cNvSpPr/>
              <p:nvPr/>
            </p:nvSpPr>
            <p:spPr>
              <a:xfrm>
                <a:off x="420320" y="2298067"/>
                <a:ext cx="401241" cy="210755"/>
              </a:xfrm>
              <a:custGeom>
                <a:avLst/>
                <a:gdLst/>
                <a:ahLst/>
                <a:cxnLst/>
                <a:rect l="l" t="t" r="r" b="b"/>
                <a:pathLst>
                  <a:path w="11501" h="6041" extrusionOk="0">
                    <a:moveTo>
                      <a:pt x="11500" y="1"/>
                    </a:moveTo>
                    <a:cubicBezTo>
                      <a:pt x="11434" y="12"/>
                      <a:pt x="11378" y="23"/>
                      <a:pt x="11322" y="45"/>
                    </a:cubicBezTo>
                    <a:cubicBezTo>
                      <a:pt x="10633" y="241"/>
                      <a:pt x="9505" y="484"/>
                      <a:pt x="8592" y="484"/>
                    </a:cubicBezTo>
                    <a:cubicBezTo>
                      <a:pt x="8518" y="484"/>
                      <a:pt x="8445" y="483"/>
                      <a:pt x="8375" y="479"/>
                    </a:cubicBezTo>
                    <a:cubicBezTo>
                      <a:pt x="8205" y="471"/>
                      <a:pt x="7997" y="465"/>
                      <a:pt x="7764" y="465"/>
                    </a:cubicBezTo>
                    <a:cubicBezTo>
                      <a:pt x="6717" y="465"/>
                      <a:pt x="5165" y="584"/>
                      <a:pt x="4282" y="1157"/>
                    </a:cubicBezTo>
                    <a:cubicBezTo>
                      <a:pt x="3192" y="1847"/>
                      <a:pt x="2714" y="1792"/>
                      <a:pt x="2213" y="2581"/>
                    </a:cubicBezTo>
                    <a:cubicBezTo>
                      <a:pt x="1713" y="3360"/>
                      <a:pt x="1835" y="3337"/>
                      <a:pt x="1290" y="3994"/>
                    </a:cubicBezTo>
                    <a:cubicBezTo>
                      <a:pt x="745" y="4639"/>
                      <a:pt x="356" y="5050"/>
                      <a:pt x="200" y="5295"/>
                    </a:cubicBezTo>
                    <a:cubicBezTo>
                      <a:pt x="156" y="5362"/>
                      <a:pt x="122" y="5428"/>
                      <a:pt x="89" y="5495"/>
                    </a:cubicBezTo>
                    <a:lnTo>
                      <a:pt x="0" y="6040"/>
                    </a:lnTo>
                    <a:cubicBezTo>
                      <a:pt x="0" y="6040"/>
                      <a:pt x="1402" y="5929"/>
                      <a:pt x="2202" y="5106"/>
                    </a:cubicBezTo>
                    <a:cubicBezTo>
                      <a:pt x="2992" y="4283"/>
                      <a:pt x="2647" y="4328"/>
                      <a:pt x="3359" y="3460"/>
                    </a:cubicBezTo>
                    <a:cubicBezTo>
                      <a:pt x="4071" y="2593"/>
                      <a:pt x="4615" y="1947"/>
                      <a:pt x="5583" y="1780"/>
                    </a:cubicBezTo>
                    <a:cubicBezTo>
                      <a:pt x="6551" y="1614"/>
                      <a:pt x="6851" y="1424"/>
                      <a:pt x="8019" y="1280"/>
                    </a:cubicBezTo>
                    <a:cubicBezTo>
                      <a:pt x="8193" y="1261"/>
                      <a:pt x="8355" y="1254"/>
                      <a:pt x="8507" y="1254"/>
                    </a:cubicBezTo>
                    <a:cubicBezTo>
                      <a:pt x="8716" y="1254"/>
                      <a:pt x="8907" y="1267"/>
                      <a:pt x="9086" y="1280"/>
                    </a:cubicBezTo>
                    <a:cubicBezTo>
                      <a:pt x="9261" y="1294"/>
                      <a:pt x="9425" y="1307"/>
                      <a:pt x="9584" y="1307"/>
                    </a:cubicBezTo>
                    <a:cubicBezTo>
                      <a:pt x="9951" y="1307"/>
                      <a:pt x="10286" y="1235"/>
                      <a:pt x="10644" y="924"/>
                    </a:cubicBezTo>
                    <a:cubicBezTo>
                      <a:pt x="11033" y="591"/>
                      <a:pt x="11311" y="257"/>
                      <a:pt x="1150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67" name="Google Shape;4067;p8"/>
              <p:cNvSpPr/>
              <p:nvPr/>
            </p:nvSpPr>
            <p:spPr>
              <a:xfrm>
                <a:off x="433508" y="2317116"/>
                <a:ext cx="372529" cy="157168"/>
              </a:xfrm>
              <a:custGeom>
                <a:avLst/>
                <a:gdLst/>
                <a:ahLst/>
                <a:cxnLst/>
                <a:rect l="l" t="t" r="r" b="b"/>
                <a:pathLst>
                  <a:path w="10678" h="4505" extrusionOk="0">
                    <a:moveTo>
                      <a:pt x="10678" y="0"/>
                    </a:moveTo>
                    <a:cubicBezTo>
                      <a:pt x="10622" y="0"/>
                      <a:pt x="10566" y="0"/>
                      <a:pt x="10510" y="11"/>
                    </a:cubicBezTo>
                    <a:cubicBezTo>
                      <a:pt x="9131" y="89"/>
                      <a:pt x="7774" y="289"/>
                      <a:pt x="6417" y="512"/>
                    </a:cubicBezTo>
                    <a:cubicBezTo>
                      <a:pt x="5762" y="623"/>
                      <a:pt x="5083" y="700"/>
                      <a:pt x="4449" y="923"/>
                    </a:cubicBezTo>
                    <a:cubicBezTo>
                      <a:pt x="4148" y="1023"/>
                      <a:pt x="3859" y="1157"/>
                      <a:pt x="3582" y="1301"/>
                    </a:cubicBezTo>
                    <a:cubicBezTo>
                      <a:pt x="3292" y="1457"/>
                      <a:pt x="3003" y="1602"/>
                      <a:pt x="2725" y="1757"/>
                    </a:cubicBezTo>
                    <a:cubicBezTo>
                      <a:pt x="2458" y="1913"/>
                      <a:pt x="2235" y="2091"/>
                      <a:pt x="2047" y="2313"/>
                    </a:cubicBezTo>
                    <a:cubicBezTo>
                      <a:pt x="1869" y="2536"/>
                      <a:pt x="1724" y="2769"/>
                      <a:pt x="1580" y="3003"/>
                    </a:cubicBezTo>
                    <a:cubicBezTo>
                      <a:pt x="1424" y="3236"/>
                      <a:pt x="1268" y="3470"/>
                      <a:pt x="1079" y="3670"/>
                    </a:cubicBezTo>
                    <a:cubicBezTo>
                      <a:pt x="901" y="3837"/>
                      <a:pt x="712" y="3982"/>
                      <a:pt x="512" y="4115"/>
                    </a:cubicBezTo>
                    <a:cubicBezTo>
                      <a:pt x="389" y="4193"/>
                      <a:pt x="256" y="4271"/>
                      <a:pt x="134" y="4348"/>
                    </a:cubicBezTo>
                    <a:cubicBezTo>
                      <a:pt x="112" y="4382"/>
                      <a:pt x="89" y="4404"/>
                      <a:pt x="67" y="4437"/>
                    </a:cubicBezTo>
                    <a:lnTo>
                      <a:pt x="55" y="4437"/>
                    </a:lnTo>
                    <a:cubicBezTo>
                      <a:pt x="45" y="4460"/>
                      <a:pt x="23" y="4482"/>
                      <a:pt x="0" y="4504"/>
                    </a:cubicBezTo>
                    <a:cubicBezTo>
                      <a:pt x="312" y="4326"/>
                      <a:pt x="612" y="4148"/>
                      <a:pt x="890" y="3915"/>
                    </a:cubicBezTo>
                    <a:cubicBezTo>
                      <a:pt x="1079" y="3759"/>
                      <a:pt x="1246" y="3581"/>
                      <a:pt x="1390" y="3381"/>
                    </a:cubicBezTo>
                    <a:cubicBezTo>
                      <a:pt x="1557" y="3159"/>
                      <a:pt x="1702" y="2903"/>
                      <a:pt x="1857" y="2658"/>
                    </a:cubicBezTo>
                    <a:cubicBezTo>
                      <a:pt x="2025" y="2413"/>
                      <a:pt x="2202" y="2180"/>
                      <a:pt x="2447" y="2002"/>
                    </a:cubicBezTo>
                    <a:cubicBezTo>
                      <a:pt x="2703" y="1813"/>
                      <a:pt x="2992" y="1679"/>
                      <a:pt x="3259" y="1523"/>
                    </a:cubicBezTo>
                    <a:cubicBezTo>
                      <a:pt x="3849" y="1224"/>
                      <a:pt x="4460" y="967"/>
                      <a:pt x="5105" y="823"/>
                    </a:cubicBezTo>
                    <a:cubicBezTo>
                      <a:pt x="5772" y="678"/>
                      <a:pt x="6440" y="589"/>
                      <a:pt x="7107" y="489"/>
                    </a:cubicBezTo>
                    <a:cubicBezTo>
                      <a:pt x="7786" y="378"/>
                      <a:pt x="8464" y="278"/>
                      <a:pt x="9143" y="200"/>
                    </a:cubicBezTo>
                    <a:cubicBezTo>
                      <a:pt x="9621" y="144"/>
                      <a:pt x="10110" y="111"/>
                      <a:pt x="10589" y="77"/>
                    </a:cubicBezTo>
                    <a:cubicBezTo>
                      <a:pt x="10622" y="55"/>
                      <a:pt x="10644" y="22"/>
                      <a:pt x="10678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68" name="Google Shape;4068;p8"/>
              <p:cNvSpPr/>
              <p:nvPr/>
            </p:nvSpPr>
            <p:spPr>
              <a:xfrm>
                <a:off x="446695" y="2467241"/>
                <a:ext cx="58611" cy="36527"/>
              </a:xfrm>
              <a:custGeom>
                <a:avLst/>
                <a:gdLst/>
                <a:ahLst/>
                <a:cxnLst/>
                <a:rect l="l" t="t" r="r" b="b"/>
                <a:pathLst>
                  <a:path w="1680" h="1047" extrusionOk="0">
                    <a:moveTo>
                      <a:pt x="1679" y="1"/>
                    </a:moveTo>
                    <a:cubicBezTo>
                      <a:pt x="1380" y="157"/>
                      <a:pt x="1090" y="324"/>
                      <a:pt x="812" y="502"/>
                    </a:cubicBezTo>
                    <a:cubicBezTo>
                      <a:pt x="534" y="680"/>
                      <a:pt x="267" y="858"/>
                      <a:pt x="0" y="1046"/>
                    </a:cubicBezTo>
                    <a:cubicBezTo>
                      <a:pt x="67" y="1024"/>
                      <a:pt x="122" y="1002"/>
                      <a:pt x="189" y="991"/>
                    </a:cubicBezTo>
                    <a:cubicBezTo>
                      <a:pt x="500" y="769"/>
                      <a:pt x="823" y="569"/>
                      <a:pt x="1157" y="368"/>
                    </a:cubicBezTo>
                    <a:cubicBezTo>
                      <a:pt x="1279" y="290"/>
                      <a:pt x="1413" y="223"/>
                      <a:pt x="1546" y="146"/>
                    </a:cubicBezTo>
                    <a:cubicBezTo>
                      <a:pt x="1590" y="101"/>
                      <a:pt x="1635" y="45"/>
                      <a:pt x="167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69" name="Google Shape;4069;p8"/>
              <p:cNvSpPr/>
              <p:nvPr/>
            </p:nvSpPr>
            <p:spPr>
              <a:xfrm>
                <a:off x="421471" y="2432318"/>
                <a:ext cx="105953" cy="76090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2181" extrusionOk="0">
                    <a:moveTo>
                      <a:pt x="3037" y="1"/>
                    </a:moveTo>
                    <a:lnTo>
                      <a:pt x="3037" y="1"/>
                    </a:lnTo>
                    <a:cubicBezTo>
                      <a:pt x="2736" y="190"/>
                      <a:pt x="2447" y="368"/>
                      <a:pt x="2158" y="557"/>
                    </a:cubicBezTo>
                    <a:cubicBezTo>
                      <a:pt x="1869" y="747"/>
                      <a:pt x="1579" y="947"/>
                      <a:pt x="1302" y="1147"/>
                    </a:cubicBezTo>
                    <a:cubicBezTo>
                      <a:pt x="1035" y="1313"/>
                      <a:pt x="779" y="1514"/>
                      <a:pt x="545" y="1725"/>
                    </a:cubicBezTo>
                    <a:cubicBezTo>
                      <a:pt x="356" y="1869"/>
                      <a:pt x="178" y="2025"/>
                      <a:pt x="0" y="2181"/>
                    </a:cubicBezTo>
                    <a:cubicBezTo>
                      <a:pt x="34" y="2181"/>
                      <a:pt x="89" y="2170"/>
                      <a:pt x="167" y="2170"/>
                    </a:cubicBezTo>
                    <a:cubicBezTo>
                      <a:pt x="267" y="2059"/>
                      <a:pt x="378" y="1958"/>
                      <a:pt x="489" y="1859"/>
                    </a:cubicBezTo>
                    <a:cubicBezTo>
                      <a:pt x="768" y="1636"/>
                      <a:pt x="1057" y="1414"/>
                      <a:pt x="1346" y="1202"/>
                    </a:cubicBezTo>
                    <a:cubicBezTo>
                      <a:pt x="1624" y="1036"/>
                      <a:pt x="1925" y="891"/>
                      <a:pt x="2247" y="769"/>
                    </a:cubicBezTo>
                    <a:cubicBezTo>
                      <a:pt x="2392" y="713"/>
                      <a:pt x="2547" y="658"/>
                      <a:pt x="2692" y="613"/>
                    </a:cubicBezTo>
                    <a:cubicBezTo>
                      <a:pt x="2714" y="579"/>
                      <a:pt x="2736" y="546"/>
                      <a:pt x="2748" y="513"/>
                    </a:cubicBezTo>
                    <a:lnTo>
                      <a:pt x="2748" y="513"/>
                    </a:lnTo>
                    <a:cubicBezTo>
                      <a:pt x="2447" y="613"/>
                      <a:pt x="2147" y="724"/>
                      <a:pt x="1858" y="846"/>
                    </a:cubicBezTo>
                    <a:lnTo>
                      <a:pt x="2625" y="346"/>
                    </a:lnTo>
                    <a:cubicBezTo>
                      <a:pt x="2736" y="279"/>
                      <a:pt x="2837" y="223"/>
                      <a:pt x="2936" y="157"/>
                    </a:cubicBezTo>
                    <a:cubicBezTo>
                      <a:pt x="2959" y="112"/>
                      <a:pt x="2992" y="57"/>
                      <a:pt x="3037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70" name="Google Shape;4070;p8"/>
              <p:cNvSpPr/>
              <p:nvPr/>
            </p:nvSpPr>
            <p:spPr>
              <a:xfrm>
                <a:off x="744294" y="2338817"/>
                <a:ext cx="34957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45" extrusionOk="0">
                    <a:moveTo>
                      <a:pt x="1002" y="1"/>
                    </a:moveTo>
                    <a:lnTo>
                      <a:pt x="1" y="134"/>
                    </a:lnTo>
                    <a:cubicBezTo>
                      <a:pt x="101" y="140"/>
                      <a:pt x="198" y="145"/>
                      <a:pt x="292" y="145"/>
                    </a:cubicBezTo>
                    <a:cubicBezTo>
                      <a:pt x="540" y="145"/>
                      <a:pt x="768" y="114"/>
                      <a:pt x="1002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71" name="Google Shape;4071;p8"/>
              <p:cNvSpPr/>
              <p:nvPr/>
            </p:nvSpPr>
            <p:spPr>
              <a:xfrm>
                <a:off x="422239" y="2385393"/>
                <a:ext cx="145132" cy="110244"/>
              </a:xfrm>
              <a:custGeom>
                <a:avLst/>
                <a:gdLst/>
                <a:ahLst/>
                <a:cxnLst/>
                <a:rect l="l" t="t" r="r" b="b"/>
                <a:pathLst>
                  <a:path w="4160" h="3160" extrusionOk="0">
                    <a:moveTo>
                      <a:pt x="4160" y="1"/>
                    </a:moveTo>
                    <a:cubicBezTo>
                      <a:pt x="3838" y="145"/>
                      <a:pt x="3537" y="312"/>
                      <a:pt x="3260" y="523"/>
                    </a:cubicBezTo>
                    <a:cubicBezTo>
                      <a:pt x="3026" y="701"/>
                      <a:pt x="2825" y="923"/>
                      <a:pt x="2614" y="1123"/>
                    </a:cubicBezTo>
                    <a:cubicBezTo>
                      <a:pt x="2392" y="1335"/>
                      <a:pt x="2158" y="1524"/>
                      <a:pt x="1903" y="1702"/>
                    </a:cubicBezTo>
                    <a:cubicBezTo>
                      <a:pt x="1658" y="1869"/>
                      <a:pt x="1391" y="2025"/>
                      <a:pt x="1146" y="2203"/>
                    </a:cubicBezTo>
                    <a:cubicBezTo>
                      <a:pt x="902" y="2369"/>
                      <a:pt x="657" y="2536"/>
                      <a:pt x="423" y="2714"/>
                    </a:cubicBezTo>
                    <a:lnTo>
                      <a:pt x="23" y="3048"/>
                    </a:lnTo>
                    <a:lnTo>
                      <a:pt x="0" y="3159"/>
                    </a:lnTo>
                    <a:cubicBezTo>
                      <a:pt x="279" y="2937"/>
                      <a:pt x="546" y="2714"/>
                      <a:pt x="835" y="2514"/>
                    </a:cubicBezTo>
                    <a:cubicBezTo>
                      <a:pt x="1313" y="2158"/>
                      <a:pt x="1847" y="1858"/>
                      <a:pt x="2314" y="1491"/>
                    </a:cubicBezTo>
                    <a:cubicBezTo>
                      <a:pt x="2536" y="1313"/>
                      <a:pt x="2748" y="1101"/>
                      <a:pt x="2959" y="890"/>
                    </a:cubicBezTo>
                    <a:cubicBezTo>
                      <a:pt x="3171" y="679"/>
                      <a:pt x="3415" y="501"/>
                      <a:pt x="3682" y="345"/>
                    </a:cubicBezTo>
                    <a:cubicBezTo>
                      <a:pt x="3771" y="290"/>
                      <a:pt x="3871" y="234"/>
                      <a:pt x="3971" y="189"/>
                    </a:cubicBezTo>
                    <a:cubicBezTo>
                      <a:pt x="4027" y="122"/>
                      <a:pt x="4093" y="67"/>
                      <a:pt x="416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72" name="Google Shape;4072;p8"/>
              <p:cNvSpPr/>
              <p:nvPr/>
            </p:nvSpPr>
            <p:spPr>
              <a:xfrm>
                <a:off x="321725" y="1999284"/>
                <a:ext cx="165367" cy="546373"/>
              </a:xfrm>
              <a:custGeom>
                <a:avLst/>
                <a:gdLst/>
                <a:ahLst/>
                <a:cxnLst/>
                <a:rect l="l" t="t" r="r" b="b"/>
                <a:pathLst>
                  <a:path w="4740" h="15661" extrusionOk="0">
                    <a:moveTo>
                      <a:pt x="2003" y="1"/>
                    </a:moveTo>
                    <a:cubicBezTo>
                      <a:pt x="2003" y="1"/>
                      <a:pt x="2003" y="579"/>
                      <a:pt x="1936" y="1792"/>
                    </a:cubicBezTo>
                    <a:cubicBezTo>
                      <a:pt x="1870" y="2993"/>
                      <a:pt x="1791" y="2670"/>
                      <a:pt x="891" y="5272"/>
                    </a:cubicBezTo>
                    <a:cubicBezTo>
                      <a:pt x="0" y="7875"/>
                      <a:pt x="45" y="7141"/>
                      <a:pt x="234" y="10233"/>
                    </a:cubicBezTo>
                    <a:cubicBezTo>
                      <a:pt x="424" y="13325"/>
                      <a:pt x="1981" y="15027"/>
                      <a:pt x="1981" y="15027"/>
                    </a:cubicBezTo>
                    <a:lnTo>
                      <a:pt x="2604" y="15661"/>
                    </a:lnTo>
                    <a:lnTo>
                      <a:pt x="3204" y="14771"/>
                    </a:lnTo>
                    <a:lnTo>
                      <a:pt x="3638" y="12803"/>
                    </a:lnTo>
                    <a:cubicBezTo>
                      <a:pt x="3638" y="12803"/>
                      <a:pt x="3694" y="11045"/>
                      <a:pt x="4216" y="9043"/>
                    </a:cubicBezTo>
                    <a:cubicBezTo>
                      <a:pt x="4739" y="7041"/>
                      <a:pt x="4072" y="6496"/>
                      <a:pt x="3694" y="4194"/>
                    </a:cubicBezTo>
                    <a:cubicBezTo>
                      <a:pt x="3326" y="1881"/>
                      <a:pt x="2003" y="1"/>
                      <a:pt x="2003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73" name="Google Shape;4073;p8"/>
              <p:cNvSpPr/>
              <p:nvPr/>
            </p:nvSpPr>
            <p:spPr>
              <a:xfrm>
                <a:off x="337634" y="2095924"/>
                <a:ext cx="48563" cy="421790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2090" extrusionOk="0">
                    <a:moveTo>
                      <a:pt x="1347" y="0"/>
                    </a:moveTo>
                    <a:lnTo>
                      <a:pt x="1347" y="0"/>
                    </a:lnTo>
                    <a:cubicBezTo>
                      <a:pt x="1325" y="112"/>
                      <a:pt x="1280" y="223"/>
                      <a:pt x="1236" y="356"/>
                    </a:cubicBezTo>
                    <a:cubicBezTo>
                      <a:pt x="1224" y="634"/>
                      <a:pt x="1202" y="912"/>
                      <a:pt x="1169" y="1179"/>
                    </a:cubicBezTo>
                    <a:cubicBezTo>
                      <a:pt x="1091" y="1758"/>
                      <a:pt x="957" y="2325"/>
                      <a:pt x="769" y="2881"/>
                    </a:cubicBezTo>
                    <a:cubicBezTo>
                      <a:pt x="568" y="3459"/>
                      <a:pt x="324" y="4027"/>
                      <a:pt x="179" y="4616"/>
                    </a:cubicBezTo>
                    <a:cubicBezTo>
                      <a:pt x="23" y="5194"/>
                      <a:pt x="1" y="5784"/>
                      <a:pt x="79" y="6373"/>
                    </a:cubicBezTo>
                    <a:cubicBezTo>
                      <a:pt x="168" y="6963"/>
                      <a:pt x="346" y="7530"/>
                      <a:pt x="479" y="8097"/>
                    </a:cubicBezTo>
                    <a:cubicBezTo>
                      <a:pt x="746" y="9187"/>
                      <a:pt x="880" y="10300"/>
                      <a:pt x="1080" y="11390"/>
                    </a:cubicBezTo>
                    <a:cubicBezTo>
                      <a:pt x="1102" y="11511"/>
                      <a:pt x="1124" y="11623"/>
                      <a:pt x="1147" y="11745"/>
                    </a:cubicBezTo>
                    <a:cubicBezTo>
                      <a:pt x="1246" y="11890"/>
                      <a:pt x="1325" y="12001"/>
                      <a:pt x="1391" y="12090"/>
                    </a:cubicBezTo>
                    <a:cubicBezTo>
                      <a:pt x="1369" y="11968"/>
                      <a:pt x="1347" y="11845"/>
                      <a:pt x="1313" y="11723"/>
                    </a:cubicBezTo>
                    <a:cubicBezTo>
                      <a:pt x="1102" y="10644"/>
                      <a:pt x="969" y="9543"/>
                      <a:pt x="735" y="8464"/>
                    </a:cubicBezTo>
                    <a:cubicBezTo>
                      <a:pt x="613" y="7886"/>
                      <a:pt x="435" y="7319"/>
                      <a:pt x="312" y="6740"/>
                    </a:cubicBezTo>
                    <a:cubicBezTo>
                      <a:pt x="190" y="6151"/>
                      <a:pt x="156" y="5562"/>
                      <a:pt x="268" y="4972"/>
                    </a:cubicBezTo>
                    <a:cubicBezTo>
                      <a:pt x="379" y="4371"/>
                      <a:pt x="613" y="3804"/>
                      <a:pt x="813" y="3226"/>
                    </a:cubicBezTo>
                    <a:cubicBezTo>
                      <a:pt x="1002" y="2670"/>
                      <a:pt x="1169" y="2114"/>
                      <a:pt x="1258" y="1535"/>
                    </a:cubicBezTo>
                    <a:cubicBezTo>
                      <a:pt x="1335" y="1024"/>
                      <a:pt x="1369" y="512"/>
                      <a:pt x="134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74" name="Google Shape;4074;p8"/>
              <p:cNvSpPr/>
              <p:nvPr/>
            </p:nvSpPr>
            <p:spPr>
              <a:xfrm>
                <a:off x="384978" y="1999284"/>
                <a:ext cx="55541" cy="492821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4126" extrusionOk="0">
                    <a:moveTo>
                      <a:pt x="190" y="1"/>
                    </a:moveTo>
                    <a:lnTo>
                      <a:pt x="190" y="235"/>
                    </a:lnTo>
                    <a:cubicBezTo>
                      <a:pt x="479" y="1113"/>
                      <a:pt x="646" y="2025"/>
                      <a:pt x="702" y="2937"/>
                    </a:cubicBezTo>
                    <a:cubicBezTo>
                      <a:pt x="735" y="3504"/>
                      <a:pt x="712" y="4061"/>
                      <a:pt x="657" y="4617"/>
                    </a:cubicBezTo>
                    <a:cubicBezTo>
                      <a:pt x="579" y="5250"/>
                      <a:pt x="445" y="5862"/>
                      <a:pt x="334" y="6485"/>
                    </a:cubicBezTo>
                    <a:cubicBezTo>
                      <a:pt x="134" y="7586"/>
                      <a:pt x="1" y="8776"/>
                      <a:pt x="445" y="9844"/>
                    </a:cubicBezTo>
                    <a:cubicBezTo>
                      <a:pt x="657" y="10356"/>
                      <a:pt x="1080" y="10789"/>
                      <a:pt x="1169" y="11345"/>
                    </a:cubicBezTo>
                    <a:cubicBezTo>
                      <a:pt x="1258" y="11879"/>
                      <a:pt x="1102" y="12424"/>
                      <a:pt x="1169" y="12969"/>
                    </a:cubicBezTo>
                    <a:cubicBezTo>
                      <a:pt x="1224" y="13369"/>
                      <a:pt x="1357" y="13759"/>
                      <a:pt x="1535" y="14126"/>
                    </a:cubicBezTo>
                    <a:lnTo>
                      <a:pt x="1591" y="13848"/>
                    </a:lnTo>
                    <a:cubicBezTo>
                      <a:pt x="1513" y="13659"/>
                      <a:pt x="1446" y="13470"/>
                      <a:pt x="1414" y="13270"/>
                    </a:cubicBezTo>
                    <a:cubicBezTo>
                      <a:pt x="1357" y="13014"/>
                      <a:pt x="1335" y="12747"/>
                      <a:pt x="1347" y="12491"/>
                    </a:cubicBezTo>
                    <a:cubicBezTo>
                      <a:pt x="1357" y="12213"/>
                      <a:pt x="1402" y="11935"/>
                      <a:pt x="1391" y="11657"/>
                    </a:cubicBezTo>
                    <a:cubicBezTo>
                      <a:pt x="1380" y="11390"/>
                      <a:pt x="1313" y="11123"/>
                      <a:pt x="1202" y="10878"/>
                    </a:cubicBezTo>
                    <a:cubicBezTo>
                      <a:pt x="1080" y="10623"/>
                      <a:pt x="924" y="10400"/>
                      <a:pt x="779" y="10156"/>
                    </a:cubicBezTo>
                    <a:cubicBezTo>
                      <a:pt x="223" y="9155"/>
                      <a:pt x="279" y="7964"/>
                      <a:pt x="468" y="6863"/>
                    </a:cubicBezTo>
                    <a:cubicBezTo>
                      <a:pt x="568" y="6229"/>
                      <a:pt x="712" y="5595"/>
                      <a:pt x="801" y="4961"/>
                    </a:cubicBezTo>
                    <a:cubicBezTo>
                      <a:pt x="868" y="4405"/>
                      <a:pt x="902" y="3849"/>
                      <a:pt x="880" y="3293"/>
                    </a:cubicBezTo>
                    <a:cubicBezTo>
                      <a:pt x="846" y="2203"/>
                      <a:pt x="635" y="1124"/>
                      <a:pt x="257" y="101"/>
                    </a:cubicBezTo>
                    <a:lnTo>
                      <a:pt x="190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75" name="Google Shape;4075;p8"/>
              <p:cNvSpPr/>
              <p:nvPr/>
            </p:nvSpPr>
            <p:spPr>
              <a:xfrm>
                <a:off x="365196" y="2055942"/>
                <a:ext cx="53203" cy="487797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982" extrusionOk="0">
                    <a:moveTo>
                      <a:pt x="701" y="0"/>
                    </a:moveTo>
                    <a:cubicBezTo>
                      <a:pt x="701" y="56"/>
                      <a:pt x="701" y="101"/>
                      <a:pt x="690" y="168"/>
                    </a:cubicBezTo>
                    <a:cubicBezTo>
                      <a:pt x="690" y="234"/>
                      <a:pt x="690" y="301"/>
                      <a:pt x="679" y="356"/>
                    </a:cubicBezTo>
                    <a:cubicBezTo>
                      <a:pt x="812" y="1124"/>
                      <a:pt x="913" y="1903"/>
                      <a:pt x="879" y="2681"/>
                    </a:cubicBezTo>
                    <a:cubicBezTo>
                      <a:pt x="868" y="3260"/>
                      <a:pt x="768" y="3816"/>
                      <a:pt x="612" y="4372"/>
                    </a:cubicBezTo>
                    <a:cubicBezTo>
                      <a:pt x="456" y="4939"/>
                      <a:pt x="256" y="5495"/>
                      <a:pt x="145" y="6073"/>
                    </a:cubicBezTo>
                    <a:cubicBezTo>
                      <a:pt x="45" y="6585"/>
                      <a:pt x="1" y="7119"/>
                      <a:pt x="100" y="7642"/>
                    </a:cubicBezTo>
                    <a:cubicBezTo>
                      <a:pt x="212" y="8198"/>
                      <a:pt x="523" y="8665"/>
                      <a:pt x="757" y="9187"/>
                    </a:cubicBezTo>
                    <a:cubicBezTo>
                      <a:pt x="1190" y="10178"/>
                      <a:pt x="1190" y="11278"/>
                      <a:pt x="1224" y="12335"/>
                    </a:cubicBezTo>
                    <a:cubicBezTo>
                      <a:pt x="1246" y="12880"/>
                      <a:pt x="1279" y="13436"/>
                      <a:pt x="1391" y="13981"/>
                    </a:cubicBezTo>
                    <a:lnTo>
                      <a:pt x="1524" y="13781"/>
                    </a:lnTo>
                    <a:cubicBezTo>
                      <a:pt x="1469" y="13403"/>
                      <a:pt x="1435" y="13013"/>
                      <a:pt x="1413" y="12635"/>
                    </a:cubicBezTo>
                    <a:cubicBezTo>
                      <a:pt x="1368" y="11590"/>
                      <a:pt x="1402" y="10522"/>
                      <a:pt x="1057" y="9521"/>
                    </a:cubicBezTo>
                    <a:cubicBezTo>
                      <a:pt x="879" y="8987"/>
                      <a:pt x="545" y="8520"/>
                      <a:pt x="367" y="7986"/>
                    </a:cubicBezTo>
                    <a:cubicBezTo>
                      <a:pt x="189" y="7486"/>
                      <a:pt x="189" y="6941"/>
                      <a:pt x="268" y="6407"/>
                    </a:cubicBezTo>
                    <a:cubicBezTo>
                      <a:pt x="345" y="5840"/>
                      <a:pt x="523" y="5295"/>
                      <a:pt x="679" y="4750"/>
                    </a:cubicBezTo>
                    <a:cubicBezTo>
                      <a:pt x="835" y="4205"/>
                      <a:pt x="968" y="3648"/>
                      <a:pt x="1012" y="3082"/>
                    </a:cubicBezTo>
                    <a:cubicBezTo>
                      <a:pt x="1079" y="2047"/>
                      <a:pt x="913" y="1013"/>
                      <a:pt x="70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76" name="Google Shape;4076;p8"/>
              <p:cNvSpPr/>
              <p:nvPr/>
            </p:nvSpPr>
            <p:spPr>
              <a:xfrm>
                <a:off x="404376" y="2019868"/>
                <a:ext cx="48947" cy="422209"/>
              </a:xfrm>
              <a:custGeom>
                <a:avLst/>
                <a:gdLst/>
                <a:ahLst/>
                <a:cxnLst/>
                <a:rect l="l" t="t" r="r" b="b"/>
                <a:pathLst>
                  <a:path w="1403" h="12102" extrusionOk="0">
                    <a:moveTo>
                      <a:pt x="346" y="868"/>
                    </a:moveTo>
                    <a:lnTo>
                      <a:pt x="346" y="868"/>
                    </a:lnTo>
                    <a:cubicBezTo>
                      <a:pt x="423" y="1157"/>
                      <a:pt x="490" y="1457"/>
                      <a:pt x="568" y="1746"/>
                    </a:cubicBezTo>
                    <a:cubicBezTo>
                      <a:pt x="813" y="2826"/>
                      <a:pt x="1080" y="3915"/>
                      <a:pt x="1169" y="5028"/>
                    </a:cubicBezTo>
                    <a:cubicBezTo>
                      <a:pt x="1224" y="5594"/>
                      <a:pt x="1224" y="6162"/>
                      <a:pt x="1236" y="6729"/>
                    </a:cubicBezTo>
                    <a:cubicBezTo>
                      <a:pt x="1236" y="7307"/>
                      <a:pt x="1236" y="7886"/>
                      <a:pt x="1202" y="8464"/>
                    </a:cubicBezTo>
                    <a:cubicBezTo>
                      <a:pt x="1180" y="9143"/>
                      <a:pt x="1124" y="9821"/>
                      <a:pt x="1135" y="10500"/>
                    </a:cubicBezTo>
                    <a:cubicBezTo>
                      <a:pt x="890" y="9621"/>
                      <a:pt x="568" y="8753"/>
                      <a:pt x="490" y="7875"/>
                    </a:cubicBezTo>
                    <a:cubicBezTo>
                      <a:pt x="390" y="6862"/>
                      <a:pt x="591" y="5861"/>
                      <a:pt x="646" y="4860"/>
                    </a:cubicBezTo>
                    <a:cubicBezTo>
                      <a:pt x="702" y="3904"/>
                      <a:pt x="668" y="2947"/>
                      <a:pt x="535" y="2002"/>
                    </a:cubicBezTo>
                    <a:cubicBezTo>
                      <a:pt x="490" y="1624"/>
                      <a:pt x="423" y="1246"/>
                      <a:pt x="346" y="868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23" y="78"/>
                      <a:pt x="45" y="167"/>
                      <a:pt x="67" y="256"/>
                    </a:cubicBezTo>
                    <a:cubicBezTo>
                      <a:pt x="190" y="723"/>
                      <a:pt x="279" y="1190"/>
                      <a:pt x="357" y="1669"/>
                    </a:cubicBezTo>
                    <a:cubicBezTo>
                      <a:pt x="502" y="2603"/>
                      <a:pt x="557" y="3560"/>
                      <a:pt x="535" y="4505"/>
                    </a:cubicBezTo>
                    <a:cubicBezTo>
                      <a:pt x="502" y="5483"/>
                      <a:pt x="312" y="6474"/>
                      <a:pt x="334" y="7463"/>
                    </a:cubicBezTo>
                    <a:cubicBezTo>
                      <a:pt x="357" y="8453"/>
                      <a:pt x="690" y="9388"/>
                      <a:pt x="969" y="10333"/>
                    </a:cubicBezTo>
                    <a:cubicBezTo>
                      <a:pt x="1035" y="10555"/>
                      <a:pt x="1091" y="10789"/>
                      <a:pt x="1147" y="11022"/>
                    </a:cubicBezTo>
                    <a:cubicBezTo>
                      <a:pt x="1157" y="11245"/>
                      <a:pt x="1180" y="11479"/>
                      <a:pt x="1213" y="11701"/>
                    </a:cubicBezTo>
                    <a:cubicBezTo>
                      <a:pt x="1224" y="11834"/>
                      <a:pt x="1246" y="11968"/>
                      <a:pt x="1269" y="12101"/>
                    </a:cubicBezTo>
                    <a:cubicBezTo>
                      <a:pt x="1280" y="11956"/>
                      <a:pt x="1302" y="11657"/>
                      <a:pt x="1347" y="11256"/>
                    </a:cubicBezTo>
                    <a:cubicBezTo>
                      <a:pt x="1280" y="10411"/>
                      <a:pt x="1325" y="9543"/>
                      <a:pt x="1369" y="8731"/>
                    </a:cubicBezTo>
                    <a:cubicBezTo>
                      <a:pt x="1391" y="8153"/>
                      <a:pt x="1402" y="7586"/>
                      <a:pt x="1402" y="7007"/>
                    </a:cubicBezTo>
                    <a:cubicBezTo>
                      <a:pt x="1402" y="6440"/>
                      <a:pt x="1391" y="5861"/>
                      <a:pt x="1358" y="5295"/>
                    </a:cubicBezTo>
                    <a:cubicBezTo>
                      <a:pt x="1280" y="4205"/>
                      <a:pt x="1024" y="3125"/>
                      <a:pt x="769" y="2058"/>
                    </a:cubicBezTo>
                    <a:cubicBezTo>
                      <a:pt x="680" y="1679"/>
                      <a:pt x="579" y="1301"/>
                      <a:pt x="479" y="923"/>
                    </a:cubicBezTo>
                    <a:cubicBezTo>
                      <a:pt x="301" y="557"/>
                      <a:pt x="134" y="2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77" name="Google Shape;4077;p8"/>
              <p:cNvSpPr/>
              <p:nvPr/>
            </p:nvSpPr>
            <p:spPr>
              <a:xfrm>
                <a:off x="321725" y="2088144"/>
                <a:ext cx="143632" cy="45751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13114" extrusionOk="0">
                    <a:moveTo>
                      <a:pt x="1858" y="1"/>
                    </a:moveTo>
                    <a:cubicBezTo>
                      <a:pt x="1769" y="501"/>
                      <a:pt x="1547" y="857"/>
                      <a:pt x="891" y="2725"/>
                    </a:cubicBezTo>
                    <a:cubicBezTo>
                      <a:pt x="0" y="5328"/>
                      <a:pt x="45" y="4594"/>
                      <a:pt x="234" y="7686"/>
                    </a:cubicBezTo>
                    <a:cubicBezTo>
                      <a:pt x="424" y="10778"/>
                      <a:pt x="1981" y="12480"/>
                      <a:pt x="1981" y="12480"/>
                    </a:cubicBezTo>
                    <a:lnTo>
                      <a:pt x="2604" y="13114"/>
                    </a:lnTo>
                    <a:lnTo>
                      <a:pt x="3204" y="12224"/>
                    </a:lnTo>
                    <a:lnTo>
                      <a:pt x="3638" y="10256"/>
                    </a:lnTo>
                    <a:cubicBezTo>
                      <a:pt x="3638" y="10256"/>
                      <a:pt x="3682" y="8731"/>
                      <a:pt x="4116" y="6907"/>
                    </a:cubicBezTo>
                    <a:cubicBezTo>
                      <a:pt x="4038" y="6729"/>
                      <a:pt x="3949" y="6552"/>
                      <a:pt x="3838" y="6385"/>
                    </a:cubicBezTo>
                    <a:cubicBezTo>
                      <a:pt x="3649" y="6084"/>
                      <a:pt x="3415" y="5829"/>
                      <a:pt x="3193" y="5573"/>
                    </a:cubicBezTo>
                    <a:cubicBezTo>
                      <a:pt x="2970" y="5306"/>
                      <a:pt x="2770" y="5039"/>
                      <a:pt x="2659" y="4717"/>
                    </a:cubicBezTo>
                    <a:cubicBezTo>
                      <a:pt x="2570" y="4450"/>
                      <a:pt x="2537" y="4161"/>
                      <a:pt x="2525" y="3882"/>
                    </a:cubicBezTo>
                    <a:cubicBezTo>
                      <a:pt x="2525" y="3304"/>
                      <a:pt x="2626" y="2737"/>
                      <a:pt x="2626" y="2169"/>
                    </a:cubicBezTo>
                    <a:cubicBezTo>
                      <a:pt x="2626" y="1892"/>
                      <a:pt x="2592" y="1613"/>
                      <a:pt x="2525" y="1346"/>
                    </a:cubicBezTo>
                    <a:cubicBezTo>
                      <a:pt x="2448" y="1069"/>
                      <a:pt x="2325" y="824"/>
                      <a:pt x="2192" y="579"/>
                    </a:cubicBezTo>
                    <a:cubicBezTo>
                      <a:pt x="2092" y="379"/>
                      <a:pt x="1981" y="190"/>
                      <a:pt x="185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78" name="Google Shape;4078;p8"/>
              <p:cNvSpPr/>
              <p:nvPr/>
            </p:nvSpPr>
            <p:spPr>
              <a:xfrm>
                <a:off x="415645" y="2257353"/>
                <a:ext cx="37295" cy="184729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5295" extrusionOk="0">
                    <a:moveTo>
                      <a:pt x="23" y="0"/>
                    </a:moveTo>
                    <a:cubicBezTo>
                      <a:pt x="11" y="211"/>
                      <a:pt x="1" y="434"/>
                      <a:pt x="11" y="656"/>
                    </a:cubicBezTo>
                    <a:cubicBezTo>
                      <a:pt x="34" y="1646"/>
                      <a:pt x="367" y="2581"/>
                      <a:pt x="646" y="3526"/>
                    </a:cubicBezTo>
                    <a:cubicBezTo>
                      <a:pt x="712" y="3748"/>
                      <a:pt x="768" y="3982"/>
                      <a:pt x="824" y="4215"/>
                    </a:cubicBezTo>
                    <a:cubicBezTo>
                      <a:pt x="834" y="4438"/>
                      <a:pt x="857" y="4672"/>
                      <a:pt x="890" y="4894"/>
                    </a:cubicBezTo>
                    <a:cubicBezTo>
                      <a:pt x="901" y="5027"/>
                      <a:pt x="923" y="5161"/>
                      <a:pt x="946" y="5294"/>
                    </a:cubicBezTo>
                    <a:cubicBezTo>
                      <a:pt x="957" y="5283"/>
                      <a:pt x="957" y="5261"/>
                      <a:pt x="957" y="5238"/>
                    </a:cubicBezTo>
                    <a:lnTo>
                      <a:pt x="957" y="5216"/>
                    </a:lnTo>
                    <a:lnTo>
                      <a:pt x="957" y="5172"/>
                    </a:lnTo>
                    <a:lnTo>
                      <a:pt x="957" y="5149"/>
                    </a:lnTo>
                    <a:cubicBezTo>
                      <a:pt x="957" y="5127"/>
                      <a:pt x="968" y="5094"/>
                      <a:pt x="968" y="5072"/>
                    </a:cubicBezTo>
                    <a:lnTo>
                      <a:pt x="968" y="5060"/>
                    </a:lnTo>
                    <a:lnTo>
                      <a:pt x="968" y="4971"/>
                    </a:lnTo>
                    <a:lnTo>
                      <a:pt x="968" y="4949"/>
                    </a:lnTo>
                    <a:cubicBezTo>
                      <a:pt x="979" y="4927"/>
                      <a:pt x="979" y="4894"/>
                      <a:pt x="979" y="4872"/>
                    </a:cubicBezTo>
                    <a:lnTo>
                      <a:pt x="979" y="4850"/>
                    </a:lnTo>
                    <a:cubicBezTo>
                      <a:pt x="990" y="4805"/>
                      <a:pt x="990" y="4771"/>
                      <a:pt x="990" y="4727"/>
                    </a:cubicBezTo>
                    <a:cubicBezTo>
                      <a:pt x="990" y="4682"/>
                      <a:pt x="1002" y="4649"/>
                      <a:pt x="1002" y="4605"/>
                    </a:cubicBezTo>
                    <a:lnTo>
                      <a:pt x="1002" y="4571"/>
                    </a:lnTo>
                    <a:cubicBezTo>
                      <a:pt x="1012" y="4538"/>
                      <a:pt x="1012" y="4504"/>
                      <a:pt x="1012" y="4471"/>
                    </a:cubicBezTo>
                    <a:cubicBezTo>
                      <a:pt x="1012" y="4460"/>
                      <a:pt x="1024" y="4460"/>
                      <a:pt x="1024" y="4449"/>
                    </a:cubicBezTo>
                    <a:cubicBezTo>
                      <a:pt x="957" y="3604"/>
                      <a:pt x="1002" y="2736"/>
                      <a:pt x="1046" y="1924"/>
                    </a:cubicBezTo>
                    <a:cubicBezTo>
                      <a:pt x="1057" y="1746"/>
                      <a:pt x="1057" y="1580"/>
                      <a:pt x="1068" y="1412"/>
                    </a:cubicBezTo>
                    <a:cubicBezTo>
                      <a:pt x="1012" y="1335"/>
                      <a:pt x="957" y="1257"/>
                      <a:pt x="901" y="1190"/>
                    </a:cubicBezTo>
                    <a:cubicBezTo>
                      <a:pt x="890" y="1346"/>
                      <a:pt x="890" y="1501"/>
                      <a:pt x="879" y="1657"/>
                    </a:cubicBezTo>
                    <a:cubicBezTo>
                      <a:pt x="857" y="2336"/>
                      <a:pt x="801" y="3014"/>
                      <a:pt x="812" y="3693"/>
                    </a:cubicBezTo>
                    <a:cubicBezTo>
                      <a:pt x="567" y="2814"/>
                      <a:pt x="245" y="1946"/>
                      <a:pt x="167" y="1068"/>
                    </a:cubicBezTo>
                    <a:cubicBezTo>
                      <a:pt x="134" y="789"/>
                      <a:pt x="134" y="512"/>
                      <a:pt x="145" y="233"/>
                    </a:cubicBezTo>
                    <a:cubicBezTo>
                      <a:pt x="100" y="156"/>
                      <a:pt x="56" y="78"/>
                      <a:pt x="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79" name="Google Shape;4079;p8"/>
              <p:cNvSpPr/>
              <p:nvPr/>
            </p:nvSpPr>
            <p:spPr>
              <a:xfrm>
                <a:off x="384978" y="2134720"/>
                <a:ext cx="55541" cy="357388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0244" extrusionOk="0">
                    <a:moveTo>
                      <a:pt x="712" y="1"/>
                    </a:moveTo>
                    <a:cubicBezTo>
                      <a:pt x="702" y="256"/>
                      <a:pt x="679" y="501"/>
                      <a:pt x="657" y="735"/>
                    </a:cubicBezTo>
                    <a:cubicBezTo>
                      <a:pt x="579" y="1368"/>
                      <a:pt x="445" y="1980"/>
                      <a:pt x="334" y="2603"/>
                    </a:cubicBezTo>
                    <a:cubicBezTo>
                      <a:pt x="134" y="3704"/>
                      <a:pt x="1" y="4894"/>
                      <a:pt x="445" y="5962"/>
                    </a:cubicBezTo>
                    <a:cubicBezTo>
                      <a:pt x="657" y="6474"/>
                      <a:pt x="1080" y="6907"/>
                      <a:pt x="1169" y="7463"/>
                    </a:cubicBezTo>
                    <a:cubicBezTo>
                      <a:pt x="1258" y="7997"/>
                      <a:pt x="1102" y="8542"/>
                      <a:pt x="1169" y="9087"/>
                    </a:cubicBezTo>
                    <a:cubicBezTo>
                      <a:pt x="1224" y="9487"/>
                      <a:pt x="1357" y="9877"/>
                      <a:pt x="1535" y="10244"/>
                    </a:cubicBezTo>
                    <a:lnTo>
                      <a:pt x="1591" y="9966"/>
                    </a:lnTo>
                    <a:cubicBezTo>
                      <a:pt x="1513" y="9777"/>
                      <a:pt x="1446" y="9588"/>
                      <a:pt x="1414" y="9388"/>
                    </a:cubicBezTo>
                    <a:cubicBezTo>
                      <a:pt x="1357" y="9132"/>
                      <a:pt x="1335" y="8865"/>
                      <a:pt x="1347" y="8609"/>
                    </a:cubicBezTo>
                    <a:cubicBezTo>
                      <a:pt x="1357" y="8331"/>
                      <a:pt x="1402" y="8053"/>
                      <a:pt x="1391" y="7775"/>
                    </a:cubicBezTo>
                    <a:cubicBezTo>
                      <a:pt x="1380" y="7508"/>
                      <a:pt x="1313" y="7241"/>
                      <a:pt x="1202" y="6996"/>
                    </a:cubicBezTo>
                    <a:cubicBezTo>
                      <a:pt x="1080" y="6741"/>
                      <a:pt x="924" y="6518"/>
                      <a:pt x="779" y="6274"/>
                    </a:cubicBezTo>
                    <a:cubicBezTo>
                      <a:pt x="223" y="5273"/>
                      <a:pt x="279" y="4082"/>
                      <a:pt x="468" y="2981"/>
                    </a:cubicBezTo>
                    <a:cubicBezTo>
                      <a:pt x="568" y="2347"/>
                      <a:pt x="712" y="1713"/>
                      <a:pt x="801" y="1079"/>
                    </a:cubicBezTo>
                    <a:lnTo>
                      <a:pt x="801" y="1002"/>
                    </a:lnTo>
                    <a:cubicBezTo>
                      <a:pt x="813" y="946"/>
                      <a:pt x="813" y="890"/>
                      <a:pt x="813" y="834"/>
                    </a:cubicBezTo>
                    <a:cubicBezTo>
                      <a:pt x="813" y="557"/>
                      <a:pt x="779" y="278"/>
                      <a:pt x="712" y="11"/>
                    </a:cubicBezTo>
                    <a:lnTo>
                      <a:pt x="712" y="1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80" name="Google Shape;4080;p8"/>
              <p:cNvSpPr/>
              <p:nvPr/>
            </p:nvSpPr>
            <p:spPr>
              <a:xfrm>
                <a:off x="337634" y="2095924"/>
                <a:ext cx="48563" cy="421790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2090" extrusionOk="0">
                    <a:moveTo>
                      <a:pt x="1347" y="0"/>
                    </a:moveTo>
                    <a:cubicBezTo>
                      <a:pt x="1347" y="33"/>
                      <a:pt x="1335" y="56"/>
                      <a:pt x="1325" y="78"/>
                    </a:cubicBezTo>
                    <a:lnTo>
                      <a:pt x="1325" y="89"/>
                    </a:lnTo>
                    <a:cubicBezTo>
                      <a:pt x="1313" y="112"/>
                      <a:pt x="1313" y="134"/>
                      <a:pt x="1302" y="167"/>
                    </a:cubicBezTo>
                    <a:cubicBezTo>
                      <a:pt x="1302" y="167"/>
                      <a:pt x="1302" y="178"/>
                      <a:pt x="1291" y="178"/>
                    </a:cubicBezTo>
                    <a:cubicBezTo>
                      <a:pt x="1291" y="201"/>
                      <a:pt x="1280" y="234"/>
                      <a:pt x="1269" y="256"/>
                    </a:cubicBezTo>
                    <a:lnTo>
                      <a:pt x="1269" y="267"/>
                    </a:lnTo>
                    <a:cubicBezTo>
                      <a:pt x="1258" y="290"/>
                      <a:pt x="1246" y="323"/>
                      <a:pt x="1236" y="345"/>
                    </a:cubicBezTo>
                    <a:lnTo>
                      <a:pt x="1236" y="356"/>
                    </a:lnTo>
                    <a:cubicBezTo>
                      <a:pt x="1224" y="634"/>
                      <a:pt x="1202" y="912"/>
                      <a:pt x="1169" y="1179"/>
                    </a:cubicBezTo>
                    <a:cubicBezTo>
                      <a:pt x="1091" y="1758"/>
                      <a:pt x="957" y="2325"/>
                      <a:pt x="769" y="2881"/>
                    </a:cubicBezTo>
                    <a:cubicBezTo>
                      <a:pt x="568" y="3459"/>
                      <a:pt x="324" y="4027"/>
                      <a:pt x="179" y="4616"/>
                    </a:cubicBezTo>
                    <a:cubicBezTo>
                      <a:pt x="23" y="5194"/>
                      <a:pt x="1" y="5784"/>
                      <a:pt x="79" y="6373"/>
                    </a:cubicBezTo>
                    <a:cubicBezTo>
                      <a:pt x="168" y="6963"/>
                      <a:pt x="346" y="7530"/>
                      <a:pt x="479" y="8097"/>
                    </a:cubicBezTo>
                    <a:cubicBezTo>
                      <a:pt x="746" y="9187"/>
                      <a:pt x="880" y="10300"/>
                      <a:pt x="1080" y="11390"/>
                    </a:cubicBezTo>
                    <a:cubicBezTo>
                      <a:pt x="1102" y="11511"/>
                      <a:pt x="1124" y="11623"/>
                      <a:pt x="1147" y="11745"/>
                    </a:cubicBezTo>
                    <a:cubicBezTo>
                      <a:pt x="1246" y="11890"/>
                      <a:pt x="1325" y="12001"/>
                      <a:pt x="1391" y="12090"/>
                    </a:cubicBezTo>
                    <a:cubicBezTo>
                      <a:pt x="1369" y="11968"/>
                      <a:pt x="1347" y="11845"/>
                      <a:pt x="1313" y="11723"/>
                    </a:cubicBezTo>
                    <a:cubicBezTo>
                      <a:pt x="1102" y="10644"/>
                      <a:pt x="969" y="9543"/>
                      <a:pt x="735" y="8464"/>
                    </a:cubicBezTo>
                    <a:cubicBezTo>
                      <a:pt x="613" y="7886"/>
                      <a:pt x="435" y="7319"/>
                      <a:pt x="312" y="6740"/>
                    </a:cubicBezTo>
                    <a:cubicBezTo>
                      <a:pt x="190" y="6151"/>
                      <a:pt x="156" y="5562"/>
                      <a:pt x="268" y="4972"/>
                    </a:cubicBezTo>
                    <a:cubicBezTo>
                      <a:pt x="379" y="4371"/>
                      <a:pt x="613" y="3804"/>
                      <a:pt x="813" y="3226"/>
                    </a:cubicBezTo>
                    <a:cubicBezTo>
                      <a:pt x="1002" y="2670"/>
                      <a:pt x="1169" y="2114"/>
                      <a:pt x="1258" y="1535"/>
                    </a:cubicBezTo>
                    <a:cubicBezTo>
                      <a:pt x="1335" y="1024"/>
                      <a:pt x="1369" y="512"/>
                      <a:pt x="134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81" name="Google Shape;4081;p8"/>
              <p:cNvSpPr/>
              <p:nvPr/>
            </p:nvSpPr>
            <p:spPr>
              <a:xfrm>
                <a:off x="365196" y="2099797"/>
                <a:ext cx="53203" cy="443943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2725" extrusionOk="0">
                    <a:moveTo>
                      <a:pt x="812" y="1"/>
                    </a:moveTo>
                    <a:lnTo>
                      <a:pt x="812" y="1"/>
                    </a:lnTo>
                    <a:cubicBezTo>
                      <a:pt x="868" y="468"/>
                      <a:pt x="901" y="946"/>
                      <a:pt x="879" y="1424"/>
                    </a:cubicBezTo>
                    <a:cubicBezTo>
                      <a:pt x="868" y="2003"/>
                      <a:pt x="768" y="2559"/>
                      <a:pt x="612" y="3115"/>
                    </a:cubicBezTo>
                    <a:cubicBezTo>
                      <a:pt x="456" y="3682"/>
                      <a:pt x="256" y="4238"/>
                      <a:pt x="145" y="4816"/>
                    </a:cubicBezTo>
                    <a:cubicBezTo>
                      <a:pt x="45" y="5328"/>
                      <a:pt x="1" y="5862"/>
                      <a:pt x="100" y="6385"/>
                    </a:cubicBezTo>
                    <a:cubicBezTo>
                      <a:pt x="212" y="6941"/>
                      <a:pt x="523" y="7408"/>
                      <a:pt x="757" y="7930"/>
                    </a:cubicBezTo>
                    <a:cubicBezTo>
                      <a:pt x="1190" y="8921"/>
                      <a:pt x="1190" y="10021"/>
                      <a:pt x="1224" y="11078"/>
                    </a:cubicBezTo>
                    <a:cubicBezTo>
                      <a:pt x="1246" y="11623"/>
                      <a:pt x="1279" y="12179"/>
                      <a:pt x="1391" y="12724"/>
                    </a:cubicBezTo>
                    <a:lnTo>
                      <a:pt x="1524" y="12524"/>
                    </a:lnTo>
                    <a:cubicBezTo>
                      <a:pt x="1469" y="12146"/>
                      <a:pt x="1435" y="11756"/>
                      <a:pt x="1413" y="11378"/>
                    </a:cubicBezTo>
                    <a:cubicBezTo>
                      <a:pt x="1368" y="10333"/>
                      <a:pt x="1402" y="9265"/>
                      <a:pt x="1057" y="8264"/>
                    </a:cubicBezTo>
                    <a:cubicBezTo>
                      <a:pt x="879" y="7730"/>
                      <a:pt x="545" y="7263"/>
                      <a:pt x="367" y="6729"/>
                    </a:cubicBezTo>
                    <a:cubicBezTo>
                      <a:pt x="189" y="6229"/>
                      <a:pt x="189" y="5684"/>
                      <a:pt x="268" y="5150"/>
                    </a:cubicBezTo>
                    <a:cubicBezTo>
                      <a:pt x="345" y="4583"/>
                      <a:pt x="523" y="4038"/>
                      <a:pt x="679" y="3493"/>
                    </a:cubicBezTo>
                    <a:cubicBezTo>
                      <a:pt x="835" y="2948"/>
                      <a:pt x="968" y="2391"/>
                      <a:pt x="1012" y="1825"/>
                    </a:cubicBezTo>
                    <a:cubicBezTo>
                      <a:pt x="1046" y="1302"/>
                      <a:pt x="1012" y="779"/>
                      <a:pt x="957" y="256"/>
                    </a:cubicBezTo>
                    <a:cubicBezTo>
                      <a:pt x="957" y="245"/>
                      <a:pt x="957" y="245"/>
                      <a:pt x="946" y="245"/>
                    </a:cubicBezTo>
                    <a:cubicBezTo>
                      <a:pt x="913" y="156"/>
                      <a:pt x="857" y="78"/>
                      <a:pt x="812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82" name="Google Shape;4082;p8"/>
              <p:cNvSpPr/>
              <p:nvPr/>
            </p:nvSpPr>
            <p:spPr>
              <a:xfrm>
                <a:off x="373325" y="2189041"/>
                <a:ext cx="363632" cy="388437"/>
              </a:xfrm>
              <a:custGeom>
                <a:avLst/>
                <a:gdLst/>
                <a:ahLst/>
                <a:cxnLst/>
                <a:rect l="l" t="t" r="r" b="b"/>
                <a:pathLst>
                  <a:path w="10423" h="11134" extrusionOk="0">
                    <a:moveTo>
                      <a:pt x="10289" y="1"/>
                    </a:moveTo>
                    <a:cubicBezTo>
                      <a:pt x="10245" y="1"/>
                      <a:pt x="10200" y="1"/>
                      <a:pt x="10156" y="11"/>
                    </a:cubicBezTo>
                    <a:cubicBezTo>
                      <a:pt x="10067" y="23"/>
                      <a:pt x="9989" y="34"/>
                      <a:pt x="9911" y="45"/>
                    </a:cubicBezTo>
                    <a:cubicBezTo>
                      <a:pt x="9822" y="67"/>
                      <a:pt x="9744" y="78"/>
                      <a:pt x="9667" y="100"/>
                    </a:cubicBezTo>
                    <a:lnTo>
                      <a:pt x="9422" y="156"/>
                    </a:lnTo>
                    <a:cubicBezTo>
                      <a:pt x="9099" y="256"/>
                      <a:pt x="8799" y="367"/>
                      <a:pt x="8488" y="501"/>
                    </a:cubicBezTo>
                    <a:cubicBezTo>
                      <a:pt x="7887" y="757"/>
                      <a:pt x="7309" y="1068"/>
                      <a:pt x="6763" y="1424"/>
                    </a:cubicBezTo>
                    <a:cubicBezTo>
                      <a:pt x="6619" y="1513"/>
                      <a:pt x="6486" y="1602"/>
                      <a:pt x="6352" y="1691"/>
                    </a:cubicBezTo>
                    <a:cubicBezTo>
                      <a:pt x="6219" y="1780"/>
                      <a:pt x="6085" y="1869"/>
                      <a:pt x="5952" y="1969"/>
                    </a:cubicBezTo>
                    <a:lnTo>
                      <a:pt x="5562" y="2258"/>
                    </a:lnTo>
                    <a:cubicBezTo>
                      <a:pt x="5429" y="2359"/>
                      <a:pt x="5295" y="2458"/>
                      <a:pt x="5162" y="2570"/>
                    </a:cubicBezTo>
                    <a:cubicBezTo>
                      <a:pt x="4662" y="3004"/>
                      <a:pt x="4205" y="3482"/>
                      <a:pt x="3794" y="3993"/>
                    </a:cubicBezTo>
                    <a:cubicBezTo>
                      <a:pt x="2971" y="5016"/>
                      <a:pt x="2270" y="6129"/>
                      <a:pt x="1659" y="7275"/>
                    </a:cubicBezTo>
                    <a:cubicBezTo>
                      <a:pt x="1347" y="7853"/>
                      <a:pt x="1046" y="8431"/>
                      <a:pt x="779" y="9020"/>
                    </a:cubicBezTo>
                    <a:cubicBezTo>
                      <a:pt x="502" y="9610"/>
                      <a:pt x="246" y="10211"/>
                      <a:pt x="1" y="10822"/>
                    </a:cubicBezTo>
                    <a:lnTo>
                      <a:pt x="846" y="11134"/>
                    </a:lnTo>
                    <a:cubicBezTo>
                      <a:pt x="1046" y="10545"/>
                      <a:pt x="1291" y="9944"/>
                      <a:pt x="1536" y="9354"/>
                    </a:cubicBezTo>
                    <a:cubicBezTo>
                      <a:pt x="1780" y="8776"/>
                      <a:pt x="2037" y="8197"/>
                      <a:pt x="2326" y="7619"/>
                    </a:cubicBezTo>
                    <a:cubicBezTo>
                      <a:pt x="2882" y="6485"/>
                      <a:pt x="3516" y="5384"/>
                      <a:pt x="4272" y="4371"/>
                    </a:cubicBezTo>
                    <a:cubicBezTo>
                      <a:pt x="4650" y="3860"/>
                      <a:pt x="5062" y="3393"/>
                      <a:pt x="5517" y="2959"/>
                    </a:cubicBezTo>
                    <a:cubicBezTo>
                      <a:pt x="5629" y="2859"/>
                      <a:pt x="5752" y="2759"/>
                      <a:pt x="5873" y="2659"/>
                    </a:cubicBezTo>
                    <a:lnTo>
                      <a:pt x="6241" y="2369"/>
                    </a:lnTo>
                    <a:cubicBezTo>
                      <a:pt x="6363" y="2270"/>
                      <a:pt x="6496" y="2169"/>
                      <a:pt x="6630" y="2080"/>
                    </a:cubicBezTo>
                    <a:cubicBezTo>
                      <a:pt x="6753" y="1991"/>
                      <a:pt x="6874" y="1892"/>
                      <a:pt x="7008" y="1803"/>
                    </a:cubicBezTo>
                    <a:cubicBezTo>
                      <a:pt x="7531" y="1447"/>
                      <a:pt x="8076" y="1113"/>
                      <a:pt x="8643" y="846"/>
                    </a:cubicBezTo>
                    <a:cubicBezTo>
                      <a:pt x="8932" y="713"/>
                      <a:pt x="9222" y="579"/>
                      <a:pt x="9521" y="490"/>
                    </a:cubicBezTo>
                    <a:lnTo>
                      <a:pt x="9744" y="423"/>
                    </a:lnTo>
                    <a:cubicBezTo>
                      <a:pt x="9822" y="401"/>
                      <a:pt x="9889" y="379"/>
                      <a:pt x="9966" y="367"/>
                    </a:cubicBezTo>
                    <a:cubicBezTo>
                      <a:pt x="10045" y="345"/>
                      <a:pt x="10122" y="334"/>
                      <a:pt x="10200" y="323"/>
                    </a:cubicBezTo>
                    <a:cubicBezTo>
                      <a:pt x="10233" y="312"/>
                      <a:pt x="10267" y="312"/>
                      <a:pt x="10312" y="312"/>
                    </a:cubicBezTo>
                    <a:cubicBezTo>
                      <a:pt x="10345" y="301"/>
                      <a:pt x="10378" y="301"/>
                      <a:pt x="10411" y="301"/>
                    </a:cubicBezTo>
                    <a:lnTo>
                      <a:pt x="10423" y="1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83" name="Google Shape;4083;p8"/>
              <p:cNvSpPr/>
              <p:nvPr/>
            </p:nvSpPr>
            <p:spPr>
              <a:xfrm>
                <a:off x="721791" y="2051023"/>
                <a:ext cx="261970" cy="219163"/>
              </a:xfrm>
              <a:custGeom>
                <a:avLst/>
                <a:gdLst/>
                <a:ahLst/>
                <a:cxnLst/>
                <a:rect l="l" t="t" r="r" b="b"/>
                <a:pathLst>
                  <a:path w="7509" h="6282" extrusionOk="0">
                    <a:moveTo>
                      <a:pt x="4042" y="0"/>
                    </a:moveTo>
                    <a:cubicBezTo>
                      <a:pt x="3388" y="0"/>
                      <a:pt x="3082" y="108"/>
                      <a:pt x="3082" y="108"/>
                    </a:cubicBezTo>
                    <a:lnTo>
                      <a:pt x="1" y="2644"/>
                    </a:lnTo>
                    <a:lnTo>
                      <a:pt x="190" y="5358"/>
                    </a:lnTo>
                    <a:cubicBezTo>
                      <a:pt x="190" y="5358"/>
                      <a:pt x="857" y="6048"/>
                      <a:pt x="1669" y="6159"/>
                    </a:cubicBezTo>
                    <a:cubicBezTo>
                      <a:pt x="2000" y="6204"/>
                      <a:pt x="2121" y="6232"/>
                      <a:pt x="2216" y="6232"/>
                    </a:cubicBezTo>
                    <a:cubicBezTo>
                      <a:pt x="2358" y="6232"/>
                      <a:pt x="2444" y="6169"/>
                      <a:pt x="3082" y="6003"/>
                    </a:cubicBezTo>
                    <a:cubicBezTo>
                      <a:pt x="3293" y="5947"/>
                      <a:pt x="3475" y="5925"/>
                      <a:pt x="3637" y="5925"/>
                    </a:cubicBezTo>
                    <a:cubicBezTo>
                      <a:pt x="3959" y="5925"/>
                      <a:pt x="4202" y="6014"/>
                      <a:pt x="4439" y="6103"/>
                    </a:cubicBezTo>
                    <a:cubicBezTo>
                      <a:pt x="4670" y="6187"/>
                      <a:pt x="4902" y="6282"/>
                      <a:pt x="5200" y="6282"/>
                    </a:cubicBezTo>
                    <a:cubicBezTo>
                      <a:pt x="5216" y="6282"/>
                      <a:pt x="5233" y="6281"/>
                      <a:pt x="5250" y="6281"/>
                    </a:cubicBezTo>
                    <a:cubicBezTo>
                      <a:pt x="6040" y="6270"/>
                      <a:pt x="6096" y="6036"/>
                      <a:pt x="6374" y="5636"/>
                    </a:cubicBezTo>
                    <a:cubicBezTo>
                      <a:pt x="6641" y="5235"/>
                      <a:pt x="6708" y="5258"/>
                      <a:pt x="7108" y="4758"/>
                    </a:cubicBezTo>
                    <a:cubicBezTo>
                      <a:pt x="7509" y="4257"/>
                      <a:pt x="7375" y="4446"/>
                      <a:pt x="7319" y="4046"/>
                    </a:cubicBezTo>
                    <a:cubicBezTo>
                      <a:pt x="7274" y="3645"/>
                      <a:pt x="6841" y="3389"/>
                      <a:pt x="6708" y="3111"/>
                    </a:cubicBezTo>
                    <a:cubicBezTo>
                      <a:pt x="6574" y="2833"/>
                      <a:pt x="6540" y="2544"/>
                      <a:pt x="6807" y="1910"/>
                    </a:cubicBezTo>
                    <a:cubicBezTo>
                      <a:pt x="7119" y="1132"/>
                      <a:pt x="6985" y="665"/>
                      <a:pt x="6874" y="576"/>
                    </a:cubicBezTo>
                    <a:cubicBezTo>
                      <a:pt x="6752" y="475"/>
                      <a:pt x="6619" y="153"/>
                      <a:pt x="6340" y="108"/>
                    </a:cubicBezTo>
                    <a:cubicBezTo>
                      <a:pt x="6285" y="103"/>
                      <a:pt x="6243" y="100"/>
                      <a:pt x="6201" y="100"/>
                    </a:cubicBezTo>
                    <a:cubicBezTo>
                      <a:pt x="6160" y="100"/>
                      <a:pt x="6118" y="103"/>
                      <a:pt x="6063" y="108"/>
                    </a:cubicBezTo>
                    <a:cubicBezTo>
                      <a:pt x="6002" y="117"/>
                      <a:pt x="5925" y="124"/>
                      <a:pt x="5809" y="124"/>
                    </a:cubicBezTo>
                    <a:cubicBezTo>
                      <a:pt x="5626" y="124"/>
                      <a:pt x="5346" y="107"/>
                      <a:pt x="4884" y="52"/>
                    </a:cubicBezTo>
                    <a:cubicBezTo>
                      <a:pt x="4557" y="14"/>
                      <a:pt x="4277" y="0"/>
                      <a:pt x="4042" y="0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84" name="Google Shape;4084;p8"/>
              <p:cNvSpPr/>
              <p:nvPr/>
            </p:nvSpPr>
            <p:spPr>
              <a:xfrm>
                <a:off x="721791" y="2088528"/>
                <a:ext cx="243724" cy="168472"/>
              </a:xfrm>
              <a:custGeom>
                <a:avLst/>
                <a:gdLst/>
                <a:ahLst/>
                <a:cxnLst/>
                <a:rect l="l" t="t" r="r" b="b"/>
                <a:pathLst>
                  <a:path w="6986" h="4829" extrusionOk="0">
                    <a:moveTo>
                      <a:pt x="1914" y="1"/>
                    </a:moveTo>
                    <a:lnTo>
                      <a:pt x="1" y="1569"/>
                    </a:lnTo>
                    <a:lnTo>
                      <a:pt x="156" y="3794"/>
                    </a:lnTo>
                    <a:cubicBezTo>
                      <a:pt x="179" y="3849"/>
                      <a:pt x="201" y="3905"/>
                      <a:pt x="223" y="3949"/>
                    </a:cubicBezTo>
                    <a:cubicBezTo>
                      <a:pt x="257" y="4027"/>
                      <a:pt x="279" y="4094"/>
                      <a:pt x="346" y="4150"/>
                    </a:cubicBezTo>
                    <a:cubicBezTo>
                      <a:pt x="404" y="4196"/>
                      <a:pt x="477" y="4212"/>
                      <a:pt x="554" y="4212"/>
                    </a:cubicBezTo>
                    <a:cubicBezTo>
                      <a:pt x="625" y="4212"/>
                      <a:pt x="699" y="4199"/>
                      <a:pt x="768" y="4183"/>
                    </a:cubicBezTo>
                    <a:cubicBezTo>
                      <a:pt x="944" y="4156"/>
                      <a:pt x="1122" y="4145"/>
                      <a:pt x="1300" y="4145"/>
                    </a:cubicBezTo>
                    <a:cubicBezTo>
                      <a:pt x="1562" y="4145"/>
                      <a:pt x="1827" y="4168"/>
                      <a:pt x="2092" y="4194"/>
                    </a:cubicBezTo>
                    <a:cubicBezTo>
                      <a:pt x="2659" y="4239"/>
                      <a:pt x="3226" y="4283"/>
                      <a:pt x="3782" y="4427"/>
                    </a:cubicBezTo>
                    <a:cubicBezTo>
                      <a:pt x="4205" y="4539"/>
                      <a:pt x="4627" y="4694"/>
                      <a:pt x="5062" y="4783"/>
                    </a:cubicBezTo>
                    <a:cubicBezTo>
                      <a:pt x="5215" y="4812"/>
                      <a:pt x="5372" y="4828"/>
                      <a:pt x="5527" y="4828"/>
                    </a:cubicBezTo>
                    <a:cubicBezTo>
                      <a:pt x="5799" y="4828"/>
                      <a:pt x="6066" y="4777"/>
                      <a:pt x="6307" y="4650"/>
                    </a:cubicBezTo>
                    <a:cubicBezTo>
                      <a:pt x="6330" y="4617"/>
                      <a:pt x="6352" y="4595"/>
                      <a:pt x="6374" y="4561"/>
                    </a:cubicBezTo>
                    <a:cubicBezTo>
                      <a:pt x="6463" y="4417"/>
                      <a:pt x="6530" y="4328"/>
                      <a:pt x="6596" y="4249"/>
                    </a:cubicBezTo>
                    <a:cubicBezTo>
                      <a:pt x="6607" y="4194"/>
                      <a:pt x="6607" y="4138"/>
                      <a:pt x="6629" y="4094"/>
                    </a:cubicBezTo>
                    <a:cubicBezTo>
                      <a:pt x="6696" y="3960"/>
                      <a:pt x="6919" y="3949"/>
                      <a:pt x="6975" y="3804"/>
                    </a:cubicBezTo>
                    <a:cubicBezTo>
                      <a:pt x="6985" y="3760"/>
                      <a:pt x="6975" y="3715"/>
                      <a:pt x="6963" y="3671"/>
                    </a:cubicBezTo>
                    <a:cubicBezTo>
                      <a:pt x="6886" y="3315"/>
                      <a:pt x="6596" y="3060"/>
                      <a:pt x="6429" y="2737"/>
                    </a:cubicBezTo>
                    <a:cubicBezTo>
                      <a:pt x="6229" y="2326"/>
                      <a:pt x="6241" y="1847"/>
                      <a:pt x="6018" y="1458"/>
                    </a:cubicBezTo>
                    <a:cubicBezTo>
                      <a:pt x="5907" y="1269"/>
                      <a:pt x="5751" y="1113"/>
                      <a:pt x="5584" y="979"/>
                    </a:cubicBezTo>
                    <a:cubicBezTo>
                      <a:pt x="5353" y="781"/>
                      <a:pt x="5083" y="611"/>
                      <a:pt x="4783" y="611"/>
                    </a:cubicBezTo>
                    <a:cubicBezTo>
                      <a:pt x="4765" y="611"/>
                      <a:pt x="4746" y="612"/>
                      <a:pt x="4728" y="613"/>
                    </a:cubicBezTo>
                    <a:cubicBezTo>
                      <a:pt x="4506" y="624"/>
                      <a:pt x="4305" y="746"/>
                      <a:pt x="4094" y="801"/>
                    </a:cubicBezTo>
                    <a:cubicBezTo>
                      <a:pt x="4009" y="821"/>
                      <a:pt x="3923" y="830"/>
                      <a:pt x="3837" y="830"/>
                    </a:cubicBezTo>
                    <a:cubicBezTo>
                      <a:pt x="3430" y="830"/>
                      <a:pt x="3021" y="627"/>
                      <a:pt x="2681" y="379"/>
                    </a:cubicBezTo>
                    <a:cubicBezTo>
                      <a:pt x="2504" y="245"/>
                      <a:pt x="2314" y="90"/>
                      <a:pt x="2103" y="23"/>
                    </a:cubicBezTo>
                    <a:cubicBezTo>
                      <a:pt x="2036" y="12"/>
                      <a:pt x="1970" y="1"/>
                      <a:pt x="1914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85" name="Google Shape;4085;p8"/>
              <p:cNvSpPr/>
              <p:nvPr/>
            </p:nvSpPr>
            <p:spPr>
              <a:xfrm>
                <a:off x="790311" y="2071293"/>
                <a:ext cx="121164" cy="49645"/>
              </a:xfrm>
              <a:custGeom>
                <a:avLst/>
                <a:gdLst/>
                <a:ahLst/>
                <a:cxnLst/>
                <a:rect l="l" t="t" r="r" b="b"/>
                <a:pathLst>
                  <a:path w="3473" h="1423" extrusionOk="0">
                    <a:moveTo>
                      <a:pt x="3454" y="1"/>
                    </a:moveTo>
                    <a:cubicBezTo>
                      <a:pt x="3450" y="1"/>
                      <a:pt x="3445" y="2"/>
                      <a:pt x="3442" y="5"/>
                    </a:cubicBezTo>
                    <a:cubicBezTo>
                      <a:pt x="3242" y="173"/>
                      <a:pt x="3053" y="328"/>
                      <a:pt x="2786" y="383"/>
                    </a:cubicBezTo>
                    <a:cubicBezTo>
                      <a:pt x="2542" y="428"/>
                      <a:pt x="2297" y="439"/>
                      <a:pt x="2052" y="484"/>
                    </a:cubicBezTo>
                    <a:cubicBezTo>
                      <a:pt x="1585" y="573"/>
                      <a:pt x="1129" y="739"/>
                      <a:pt x="706" y="962"/>
                    </a:cubicBezTo>
                    <a:cubicBezTo>
                      <a:pt x="461" y="1085"/>
                      <a:pt x="239" y="1229"/>
                      <a:pt x="16" y="1396"/>
                    </a:cubicBezTo>
                    <a:cubicBezTo>
                      <a:pt x="0" y="1412"/>
                      <a:pt x="20" y="1422"/>
                      <a:pt x="36" y="1422"/>
                    </a:cubicBezTo>
                    <a:cubicBezTo>
                      <a:pt x="42" y="1422"/>
                      <a:pt x="47" y="1421"/>
                      <a:pt x="50" y="1418"/>
                    </a:cubicBezTo>
                    <a:cubicBezTo>
                      <a:pt x="451" y="1129"/>
                      <a:pt x="884" y="895"/>
                      <a:pt x="1351" y="729"/>
                    </a:cubicBezTo>
                    <a:cubicBezTo>
                      <a:pt x="1585" y="640"/>
                      <a:pt x="1818" y="573"/>
                      <a:pt x="2063" y="528"/>
                    </a:cubicBezTo>
                    <a:cubicBezTo>
                      <a:pt x="2308" y="484"/>
                      <a:pt x="2552" y="472"/>
                      <a:pt x="2797" y="417"/>
                    </a:cubicBezTo>
                    <a:cubicBezTo>
                      <a:pt x="3064" y="361"/>
                      <a:pt x="3264" y="205"/>
                      <a:pt x="3464" y="17"/>
                    </a:cubicBezTo>
                    <a:cubicBezTo>
                      <a:pt x="3472" y="9"/>
                      <a:pt x="3464" y="1"/>
                      <a:pt x="3454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86" name="Google Shape;4086;p8"/>
              <p:cNvSpPr/>
              <p:nvPr/>
            </p:nvSpPr>
            <p:spPr>
              <a:xfrm>
                <a:off x="779880" y="2097564"/>
                <a:ext cx="170111" cy="45598"/>
              </a:xfrm>
              <a:custGeom>
                <a:avLst/>
                <a:gdLst/>
                <a:ahLst/>
                <a:cxnLst/>
                <a:rect l="l" t="t" r="r" b="b"/>
                <a:pathLst>
                  <a:path w="4876" h="1307" extrusionOk="0">
                    <a:moveTo>
                      <a:pt x="4436" y="1"/>
                    </a:moveTo>
                    <a:cubicBezTo>
                      <a:pt x="4223" y="1"/>
                      <a:pt x="4009" y="34"/>
                      <a:pt x="3808" y="75"/>
                    </a:cubicBezTo>
                    <a:cubicBezTo>
                      <a:pt x="3474" y="142"/>
                      <a:pt x="3152" y="243"/>
                      <a:pt x="2841" y="365"/>
                    </a:cubicBezTo>
                    <a:cubicBezTo>
                      <a:pt x="2518" y="476"/>
                      <a:pt x="2206" y="587"/>
                      <a:pt x="1872" y="676"/>
                    </a:cubicBezTo>
                    <a:cubicBezTo>
                      <a:pt x="1573" y="754"/>
                      <a:pt x="1261" y="809"/>
                      <a:pt x="960" y="888"/>
                    </a:cubicBezTo>
                    <a:cubicBezTo>
                      <a:pt x="627" y="965"/>
                      <a:pt x="315" y="1088"/>
                      <a:pt x="26" y="1266"/>
                    </a:cubicBezTo>
                    <a:cubicBezTo>
                      <a:pt x="1" y="1283"/>
                      <a:pt x="27" y="1306"/>
                      <a:pt x="51" y="1306"/>
                    </a:cubicBezTo>
                    <a:cubicBezTo>
                      <a:pt x="58" y="1306"/>
                      <a:pt x="65" y="1304"/>
                      <a:pt x="71" y="1299"/>
                    </a:cubicBezTo>
                    <a:cubicBezTo>
                      <a:pt x="605" y="987"/>
                      <a:pt x="1217" y="910"/>
                      <a:pt x="1806" y="776"/>
                    </a:cubicBezTo>
                    <a:cubicBezTo>
                      <a:pt x="2440" y="631"/>
                      <a:pt x="3041" y="342"/>
                      <a:pt x="3674" y="187"/>
                    </a:cubicBezTo>
                    <a:cubicBezTo>
                      <a:pt x="3919" y="127"/>
                      <a:pt x="4164" y="98"/>
                      <a:pt x="4415" y="98"/>
                    </a:cubicBezTo>
                    <a:cubicBezTo>
                      <a:pt x="4541" y="98"/>
                      <a:pt x="4668" y="105"/>
                      <a:pt x="4798" y="120"/>
                    </a:cubicBezTo>
                    <a:cubicBezTo>
                      <a:pt x="4843" y="120"/>
                      <a:pt x="4875" y="65"/>
                      <a:pt x="4820" y="42"/>
                    </a:cubicBezTo>
                    <a:cubicBezTo>
                      <a:pt x="4694" y="13"/>
                      <a:pt x="4565" y="1"/>
                      <a:pt x="4436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87" name="Google Shape;4087;p8"/>
              <p:cNvSpPr/>
              <p:nvPr/>
            </p:nvSpPr>
            <p:spPr>
              <a:xfrm>
                <a:off x="807930" y="2122614"/>
                <a:ext cx="106616" cy="19502"/>
              </a:xfrm>
              <a:custGeom>
                <a:avLst/>
                <a:gdLst/>
                <a:ahLst/>
                <a:cxnLst/>
                <a:rect l="l" t="t" r="r" b="b"/>
                <a:pathLst>
                  <a:path w="3056" h="559" extrusionOk="0">
                    <a:moveTo>
                      <a:pt x="3003" y="0"/>
                    </a:moveTo>
                    <a:cubicBezTo>
                      <a:pt x="2999" y="0"/>
                      <a:pt x="2996" y="1"/>
                      <a:pt x="2993" y="2"/>
                    </a:cubicBezTo>
                    <a:cubicBezTo>
                      <a:pt x="2648" y="192"/>
                      <a:pt x="2270" y="225"/>
                      <a:pt x="1891" y="247"/>
                    </a:cubicBezTo>
                    <a:cubicBezTo>
                      <a:pt x="1491" y="259"/>
                      <a:pt x="1091" y="269"/>
                      <a:pt x="690" y="358"/>
                    </a:cubicBezTo>
                    <a:cubicBezTo>
                      <a:pt x="468" y="403"/>
                      <a:pt x="245" y="459"/>
                      <a:pt x="23" y="536"/>
                    </a:cubicBezTo>
                    <a:cubicBezTo>
                      <a:pt x="1" y="536"/>
                      <a:pt x="23" y="559"/>
                      <a:pt x="35" y="559"/>
                    </a:cubicBezTo>
                    <a:cubicBezTo>
                      <a:pt x="457" y="425"/>
                      <a:pt x="880" y="336"/>
                      <a:pt x="1313" y="314"/>
                    </a:cubicBezTo>
                    <a:cubicBezTo>
                      <a:pt x="1691" y="281"/>
                      <a:pt x="2081" y="303"/>
                      <a:pt x="2459" y="247"/>
                    </a:cubicBezTo>
                    <a:cubicBezTo>
                      <a:pt x="2659" y="214"/>
                      <a:pt x="2860" y="147"/>
                      <a:pt x="3026" y="47"/>
                    </a:cubicBezTo>
                    <a:cubicBezTo>
                      <a:pt x="3055" y="28"/>
                      <a:pt x="3026" y="0"/>
                      <a:pt x="300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88" name="Google Shape;4088;p8"/>
              <p:cNvSpPr/>
              <p:nvPr/>
            </p:nvSpPr>
            <p:spPr>
              <a:xfrm>
                <a:off x="817385" y="2136848"/>
                <a:ext cx="110977" cy="23235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666" extrusionOk="0">
                    <a:moveTo>
                      <a:pt x="3131" y="0"/>
                    </a:moveTo>
                    <a:cubicBezTo>
                      <a:pt x="3124" y="0"/>
                      <a:pt x="3117" y="2"/>
                      <a:pt x="3111" y="6"/>
                    </a:cubicBezTo>
                    <a:cubicBezTo>
                      <a:pt x="2710" y="195"/>
                      <a:pt x="2299" y="318"/>
                      <a:pt x="1855" y="362"/>
                    </a:cubicBezTo>
                    <a:cubicBezTo>
                      <a:pt x="1454" y="417"/>
                      <a:pt x="1031" y="373"/>
                      <a:pt x="619" y="429"/>
                    </a:cubicBezTo>
                    <a:cubicBezTo>
                      <a:pt x="409" y="451"/>
                      <a:pt x="208" y="518"/>
                      <a:pt x="19" y="629"/>
                    </a:cubicBezTo>
                    <a:cubicBezTo>
                      <a:pt x="1" y="647"/>
                      <a:pt x="27" y="665"/>
                      <a:pt x="49" y="665"/>
                    </a:cubicBezTo>
                    <a:cubicBezTo>
                      <a:pt x="54" y="665"/>
                      <a:pt x="59" y="664"/>
                      <a:pt x="63" y="662"/>
                    </a:cubicBezTo>
                    <a:cubicBezTo>
                      <a:pt x="386" y="451"/>
                      <a:pt x="787" y="451"/>
                      <a:pt x="1165" y="451"/>
                    </a:cubicBezTo>
                    <a:lnTo>
                      <a:pt x="1242" y="451"/>
                    </a:lnTo>
                    <a:cubicBezTo>
                      <a:pt x="1654" y="451"/>
                      <a:pt x="2077" y="417"/>
                      <a:pt x="2488" y="306"/>
                    </a:cubicBezTo>
                    <a:cubicBezTo>
                      <a:pt x="2710" y="251"/>
                      <a:pt x="2944" y="162"/>
                      <a:pt x="3145" y="51"/>
                    </a:cubicBezTo>
                    <a:cubicBezTo>
                      <a:pt x="3181" y="33"/>
                      <a:pt x="3158" y="0"/>
                      <a:pt x="3131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89" name="Google Shape;4089;p8"/>
              <p:cNvSpPr/>
              <p:nvPr/>
            </p:nvSpPr>
            <p:spPr>
              <a:xfrm>
                <a:off x="797080" y="2175051"/>
                <a:ext cx="161459" cy="44307"/>
              </a:xfrm>
              <a:custGeom>
                <a:avLst/>
                <a:gdLst/>
                <a:ahLst/>
                <a:cxnLst/>
                <a:rect l="l" t="t" r="r" b="b"/>
                <a:pathLst>
                  <a:path w="4628" h="1270" extrusionOk="0">
                    <a:moveTo>
                      <a:pt x="1232" y="0"/>
                    </a:moveTo>
                    <a:cubicBezTo>
                      <a:pt x="1199" y="0"/>
                      <a:pt x="1167" y="1"/>
                      <a:pt x="1135" y="1"/>
                    </a:cubicBezTo>
                    <a:cubicBezTo>
                      <a:pt x="768" y="12"/>
                      <a:pt x="401" y="57"/>
                      <a:pt x="45" y="123"/>
                    </a:cubicBezTo>
                    <a:cubicBezTo>
                      <a:pt x="0" y="135"/>
                      <a:pt x="23" y="190"/>
                      <a:pt x="67" y="190"/>
                    </a:cubicBezTo>
                    <a:cubicBezTo>
                      <a:pt x="484" y="132"/>
                      <a:pt x="901" y="80"/>
                      <a:pt x="1318" y="80"/>
                    </a:cubicBezTo>
                    <a:cubicBezTo>
                      <a:pt x="1546" y="80"/>
                      <a:pt x="1774" y="96"/>
                      <a:pt x="2002" y="135"/>
                    </a:cubicBezTo>
                    <a:cubicBezTo>
                      <a:pt x="2314" y="190"/>
                      <a:pt x="2603" y="291"/>
                      <a:pt x="2892" y="424"/>
                    </a:cubicBezTo>
                    <a:cubicBezTo>
                      <a:pt x="3159" y="557"/>
                      <a:pt x="3415" y="713"/>
                      <a:pt x="3671" y="857"/>
                    </a:cubicBezTo>
                    <a:cubicBezTo>
                      <a:pt x="3960" y="1025"/>
                      <a:pt x="4249" y="1180"/>
                      <a:pt x="4572" y="1269"/>
                    </a:cubicBezTo>
                    <a:cubicBezTo>
                      <a:pt x="4594" y="1269"/>
                      <a:pt x="4627" y="1235"/>
                      <a:pt x="4594" y="1225"/>
                    </a:cubicBezTo>
                    <a:cubicBezTo>
                      <a:pt x="4016" y="1025"/>
                      <a:pt x="3526" y="646"/>
                      <a:pt x="2981" y="368"/>
                    </a:cubicBezTo>
                    <a:cubicBezTo>
                      <a:pt x="2432" y="104"/>
                      <a:pt x="1833" y="0"/>
                      <a:pt x="1232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90" name="Google Shape;4090;p8"/>
              <p:cNvSpPr/>
              <p:nvPr/>
            </p:nvSpPr>
            <p:spPr>
              <a:xfrm>
                <a:off x="811977" y="2162003"/>
                <a:ext cx="123920" cy="21316"/>
              </a:xfrm>
              <a:custGeom>
                <a:avLst/>
                <a:gdLst/>
                <a:ahLst/>
                <a:cxnLst/>
                <a:rect l="l" t="t" r="r" b="b"/>
                <a:pathLst>
                  <a:path w="3552" h="611" extrusionOk="0">
                    <a:moveTo>
                      <a:pt x="1223" y="1"/>
                    </a:moveTo>
                    <a:cubicBezTo>
                      <a:pt x="1137" y="1"/>
                      <a:pt x="1050" y="4"/>
                      <a:pt x="964" y="8"/>
                    </a:cubicBezTo>
                    <a:lnTo>
                      <a:pt x="663" y="42"/>
                    </a:lnTo>
                    <a:cubicBezTo>
                      <a:pt x="452" y="42"/>
                      <a:pt x="241" y="64"/>
                      <a:pt x="40" y="108"/>
                    </a:cubicBezTo>
                    <a:cubicBezTo>
                      <a:pt x="1" y="118"/>
                      <a:pt x="14" y="155"/>
                      <a:pt x="49" y="155"/>
                    </a:cubicBezTo>
                    <a:cubicBezTo>
                      <a:pt x="54" y="155"/>
                      <a:pt x="58" y="154"/>
                      <a:pt x="63" y="153"/>
                    </a:cubicBezTo>
                    <a:cubicBezTo>
                      <a:pt x="275" y="122"/>
                      <a:pt x="491" y="105"/>
                      <a:pt x="708" y="105"/>
                    </a:cubicBezTo>
                    <a:cubicBezTo>
                      <a:pt x="958" y="105"/>
                      <a:pt x="1209" y="127"/>
                      <a:pt x="1453" y="175"/>
                    </a:cubicBezTo>
                    <a:cubicBezTo>
                      <a:pt x="1687" y="220"/>
                      <a:pt x="1909" y="286"/>
                      <a:pt x="2131" y="375"/>
                    </a:cubicBezTo>
                    <a:cubicBezTo>
                      <a:pt x="2343" y="442"/>
                      <a:pt x="2554" y="531"/>
                      <a:pt x="2788" y="576"/>
                    </a:cubicBezTo>
                    <a:cubicBezTo>
                      <a:pt x="2899" y="597"/>
                      <a:pt x="3015" y="610"/>
                      <a:pt x="3133" y="610"/>
                    </a:cubicBezTo>
                    <a:cubicBezTo>
                      <a:pt x="3263" y="610"/>
                      <a:pt x="3394" y="594"/>
                      <a:pt x="3522" y="553"/>
                    </a:cubicBezTo>
                    <a:cubicBezTo>
                      <a:pt x="3551" y="543"/>
                      <a:pt x="3537" y="507"/>
                      <a:pt x="3511" y="507"/>
                    </a:cubicBezTo>
                    <a:cubicBezTo>
                      <a:pt x="3507" y="507"/>
                      <a:pt x="3504" y="508"/>
                      <a:pt x="3500" y="509"/>
                    </a:cubicBezTo>
                    <a:cubicBezTo>
                      <a:pt x="3391" y="537"/>
                      <a:pt x="3283" y="549"/>
                      <a:pt x="3175" y="549"/>
                    </a:cubicBezTo>
                    <a:cubicBezTo>
                      <a:pt x="2818" y="549"/>
                      <a:pt x="2465" y="417"/>
                      <a:pt x="2131" y="297"/>
                    </a:cubicBezTo>
                    <a:cubicBezTo>
                      <a:pt x="1787" y="175"/>
                      <a:pt x="1420" y="86"/>
                      <a:pt x="1053" y="52"/>
                    </a:cubicBezTo>
                    <a:cubicBezTo>
                      <a:pt x="1105" y="49"/>
                      <a:pt x="1156" y="48"/>
                      <a:pt x="1208" y="48"/>
                    </a:cubicBezTo>
                    <a:cubicBezTo>
                      <a:pt x="1334" y="48"/>
                      <a:pt x="1461" y="56"/>
                      <a:pt x="1587" y="64"/>
                    </a:cubicBezTo>
                    <a:cubicBezTo>
                      <a:pt x="2010" y="108"/>
                      <a:pt x="2410" y="275"/>
                      <a:pt x="2833" y="319"/>
                    </a:cubicBezTo>
                    <a:cubicBezTo>
                      <a:pt x="2910" y="327"/>
                      <a:pt x="2990" y="333"/>
                      <a:pt x="3071" y="333"/>
                    </a:cubicBezTo>
                    <a:cubicBezTo>
                      <a:pt x="3212" y="333"/>
                      <a:pt x="3355" y="317"/>
                      <a:pt x="3488" y="275"/>
                    </a:cubicBezTo>
                    <a:cubicBezTo>
                      <a:pt x="3528" y="255"/>
                      <a:pt x="3506" y="218"/>
                      <a:pt x="3477" y="218"/>
                    </a:cubicBezTo>
                    <a:cubicBezTo>
                      <a:pt x="3474" y="218"/>
                      <a:pt x="3470" y="218"/>
                      <a:pt x="3466" y="220"/>
                    </a:cubicBezTo>
                    <a:cubicBezTo>
                      <a:pt x="3326" y="249"/>
                      <a:pt x="3186" y="264"/>
                      <a:pt x="3046" y="264"/>
                    </a:cubicBezTo>
                    <a:cubicBezTo>
                      <a:pt x="2974" y="264"/>
                      <a:pt x="2903" y="260"/>
                      <a:pt x="2833" y="253"/>
                    </a:cubicBezTo>
                    <a:cubicBezTo>
                      <a:pt x="2621" y="230"/>
                      <a:pt x="2421" y="186"/>
                      <a:pt x="2220" y="131"/>
                    </a:cubicBezTo>
                    <a:cubicBezTo>
                      <a:pt x="2020" y="86"/>
                      <a:pt x="1809" y="42"/>
                      <a:pt x="1598" y="19"/>
                    </a:cubicBezTo>
                    <a:cubicBezTo>
                      <a:pt x="1473" y="6"/>
                      <a:pt x="1348" y="1"/>
                      <a:pt x="1223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91" name="Google Shape;4091;p8"/>
              <p:cNvSpPr/>
              <p:nvPr/>
            </p:nvSpPr>
            <p:spPr>
              <a:xfrm>
                <a:off x="822095" y="2192879"/>
                <a:ext cx="110454" cy="29585"/>
              </a:xfrm>
              <a:custGeom>
                <a:avLst/>
                <a:gdLst/>
                <a:ahLst/>
                <a:cxnLst/>
                <a:rect l="l" t="t" r="r" b="b"/>
                <a:pathLst>
                  <a:path w="3166" h="848" extrusionOk="0">
                    <a:moveTo>
                      <a:pt x="48" y="0"/>
                    </a:moveTo>
                    <a:cubicBezTo>
                      <a:pt x="13" y="0"/>
                      <a:pt x="0" y="36"/>
                      <a:pt x="40" y="46"/>
                    </a:cubicBezTo>
                    <a:cubicBezTo>
                      <a:pt x="474" y="113"/>
                      <a:pt x="919" y="102"/>
                      <a:pt x="1341" y="168"/>
                    </a:cubicBezTo>
                    <a:cubicBezTo>
                      <a:pt x="1552" y="202"/>
                      <a:pt x="1764" y="257"/>
                      <a:pt x="1953" y="346"/>
                    </a:cubicBezTo>
                    <a:cubicBezTo>
                      <a:pt x="2142" y="425"/>
                      <a:pt x="2309" y="536"/>
                      <a:pt x="2486" y="625"/>
                    </a:cubicBezTo>
                    <a:cubicBezTo>
                      <a:pt x="2676" y="724"/>
                      <a:pt x="2887" y="836"/>
                      <a:pt x="3099" y="847"/>
                    </a:cubicBezTo>
                    <a:cubicBezTo>
                      <a:pt x="3154" y="847"/>
                      <a:pt x="3165" y="781"/>
                      <a:pt x="3109" y="769"/>
                    </a:cubicBezTo>
                    <a:cubicBezTo>
                      <a:pt x="3020" y="747"/>
                      <a:pt x="2921" y="724"/>
                      <a:pt x="2832" y="692"/>
                    </a:cubicBezTo>
                    <a:cubicBezTo>
                      <a:pt x="2743" y="658"/>
                      <a:pt x="2654" y="613"/>
                      <a:pt x="2565" y="569"/>
                    </a:cubicBezTo>
                    <a:cubicBezTo>
                      <a:pt x="2387" y="480"/>
                      <a:pt x="2220" y="369"/>
                      <a:pt x="2042" y="291"/>
                    </a:cubicBezTo>
                    <a:cubicBezTo>
                      <a:pt x="1653" y="113"/>
                      <a:pt x="1230" y="69"/>
                      <a:pt x="807" y="46"/>
                    </a:cubicBezTo>
                    <a:cubicBezTo>
                      <a:pt x="551" y="35"/>
                      <a:pt x="307" y="35"/>
                      <a:pt x="62" y="2"/>
                    </a:cubicBezTo>
                    <a:cubicBezTo>
                      <a:pt x="57" y="1"/>
                      <a:pt x="52" y="0"/>
                      <a:pt x="48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92" name="Google Shape;4092;p8"/>
              <p:cNvSpPr/>
              <p:nvPr/>
            </p:nvSpPr>
            <p:spPr>
              <a:xfrm>
                <a:off x="784485" y="2070595"/>
                <a:ext cx="111745" cy="50343"/>
              </a:xfrm>
              <a:custGeom>
                <a:avLst/>
                <a:gdLst/>
                <a:ahLst/>
                <a:cxnLst/>
                <a:rect l="l" t="t" r="r" b="b"/>
                <a:pathLst>
                  <a:path w="3203" h="1443" extrusionOk="0">
                    <a:moveTo>
                      <a:pt x="3162" y="0"/>
                    </a:moveTo>
                    <a:cubicBezTo>
                      <a:pt x="3159" y="0"/>
                      <a:pt x="3155" y="1"/>
                      <a:pt x="3153" y="3"/>
                    </a:cubicBezTo>
                    <a:cubicBezTo>
                      <a:pt x="2753" y="215"/>
                      <a:pt x="2319" y="292"/>
                      <a:pt x="1885" y="415"/>
                    </a:cubicBezTo>
                    <a:cubicBezTo>
                      <a:pt x="1441" y="526"/>
                      <a:pt x="1040" y="737"/>
                      <a:pt x="650" y="971"/>
                    </a:cubicBezTo>
                    <a:cubicBezTo>
                      <a:pt x="428" y="1105"/>
                      <a:pt x="217" y="1249"/>
                      <a:pt x="17" y="1416"/>
                    </a:cubicBezTo>
                    <a:cubicBezTo>
                      <a:pt x="1" y="1432"/>
                      <a:pt x="14" y="1442"/>
                      <a:pt x="31" y="1442"/>
                    </a:cubicBezTo>
                    <a:cubicBezTo>
                      <a:pt x="37" y="1442"/>
                      <a:pt x="44" y="1441"/>
                      <a:pt x="50" y="1438"/>
                    </a:cubicBezTo>
                    <a:cubicBezTo>
                      <a:pt x="395" y="1138"/>
                      <a:pt x="818" y="904"/>
                      <a:pt x="1240" y="693"/>
                    </a:cubicBezTo>
                    <a:cubicBezTo>
                      <a:pt x="1451" y="593"/>
                      <a:pt x="1663" y="515"/>
                      <a:pt x="1885" y="448"/>
                    </a:cubicBezTo>
                    <a:cubicBezTo>
                      <a:pt x="2096" y="393"/>
                      <a:pt x="2319" y="348"/>
                      <a:pt x="2519" y="292"/>
                    </a:cubicBezTo>
                    <a:cubicBezTo>
                      <a:pt x="2753" y="237"/>
                      <a:pt x="2975" y="159"/>
                      <a:pt x="3176" y="25"/>
                    </a:cubicBezTo>
                    <a:cubicBezTo>
                      <a:pt x="3202" y="17"/>
                      <a:pt x="3178" y="0"/>
                      <a:pt x="3162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93" name="Google Shape;4093;p8"/>
              <p:cNvSpPr/>
              <p:nvPr/>
            </p:nvSpPr>
            <p:spPr>
              <a:xfrm>
                <a:off x="859949" y="2079073"/>
                <a:ext cx="70438" cy="20374"/>
              </a:xfrm>
              <a:custGeom>
                <a:avLst/>
                <a:gdLst/>
                <a:ahLst/>
                <a:cxnLst/>
                <a:rect l="l" t="t" r="r" b="b"/>
                <a:pathLst>
                  <a:path w="2019" h="584" extrusionOk="0">
                    <a:moveTo>
                      <a:pt x="1983" y="1"/>
                    </a:moveTo>
                    <a:cubicBezTo>
                      <a:pt x="1977" y="1"/>
                      <a:pt x="1972" y="2"/>
                      <a:pt x="1969" y="5"/>
                    </a:cubicBezTo>
                    <a:cubicBezTo>
                      <a:pt x="1379" y="361"/>
                      <a:pt x="667" y="328"/>
                      <a:pt x="34" y="550"/>
                    </a:cubicBezTo>
                    <a:cubicBezTo>
                      <a:pt x="0" y="561"/>
                      <a:pt x="34" y="583"/>
                      <a:pt x="56" y="583"/>
                    </a:cubicBezTo>
                    <a:cubicBezTo>
                      <a:pt x="690" y="361"/>
                      <a:pt x="1435" y="427"/>
                      <a:pt x="2002" y="27"/>
                    </a:cubicBezTo>
                    <a:cubicBezTo>
                      <a:pt x="2018" y="11"/>
                      <a:pt x="1999" y="1"/>
                      <a:pt x="1983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94" name="Google Shape;4094;p8"/>
              <p:cNvSpPr/>
              <p:nvPr/>
            </p:nvSpPr>
            <p:spPr>
              <a:xfrm>
                <a:off x="719104" y="2205334"/>
                <a:ext cx="259214" cy="177717"/>
              </a:xfrm>
              <a:custGeom>
                <a:avLst/>
                <a:gdLst/>
                <a:ahLst/>
                <a:cxnLst/>
                <a:rect l="l" t="t" r="r" b="b"/>
                <a:pathLst>
                  <a:path w="7430" h="5094" extrusionOk="0">
                    <a:moveTo>
                      <a:pt x="2880" y="1"/>
                    </a:moveTo>
                    <a:lnTo>
                      <a:pt x="0" y="2537"/>
                    </a:lnTo>
                    <a:cubicBezTo>
                      <a:pt x="0" y="2537"/>
                      <a:pt x="267" y="3093"/>
                      <a:pt x="1157" y="3827"/>
                    </a:cubicBezTo>
                    <a:cubicBezTo>
                      <a:pt x="1677" y="4253"/>
                      <a:pt x="1844" y="4308"/>
                      <a:pt x="2019" y="4308"/>
                    </a:cubicBezTo>
                    <a:cubicBezTo>
                      <a:pt x="2049" y="4308"/>
                      <a:pt x="2080" y="4306"/>
                      <a:pt x="2113" y="4305"/>
                    </a:cubicBezTo>
                    <a:cubicBezTo>
                      <a:pt x="2146" y="4305"/>
                      <a:pt x="2179" y="4304"/>
                      <a:pt x="2217" y="4304"/>
                    </a:cubicBezTo>
                    <a:cubicBezTo>
                      <a:pt x="2295" y="4304"/>
                      <a:pt x="2389" y="4308"/>
                      <a:pt x="2524" y="4339"/>
                    </a:cubicBezTo>
                    <a:cubicBezTo>
                      <a:pt x="3147" y="4483"/>
                      <a:pt x="2870" y="4583"/>
                      <a:pt x="3348" y="4883"/>
                    </a:cubicBezTo>
                    <a:cubicBezTo>
                      <a:pt x="3590" y="5035"/>
                      <a:pt x="3772" y="5093"/>
                      <a:pt x="3974" y="5093"/>
                    </a:cubicBezTo>
                    <a:cubicBezTo>
                      <a:pt x="4171" y="5093"/>
                      <a:pt x="4386" y="5038"/>
                      <a:pt x="4694" y="4961"/>
                    </a:cubicBezTo>
                    <a:cubicBezTo>
                      <a:pt x="5305" y="4816"/>
                      <a:pt x="5194" y="4628"/>
                      <a:pt x="5205" y="4149"/>
                    </a:cubicBezTo>
                    <a:cubicBezTo>
                      <a:pt x="5228" y="3660"/>
                      <a:pt x="5461" y="3515"/>
                      <a:pt x="5962" y="3338"/>
                    </a:cubicBezTo>
                    <a:cubicBezTo>
                      <a:pt x="6462" y="3170"/>
                      <a:pt x="6996" y="3115"/>
                      <a:pt x="7218" y="2781"/>
                    </a:cubicBezTo>
                    <a:cubicBezTo>
                      <a:pt x="7430" y="2458"/>
                      <a:pt x="7252" y="1892"/>
                      <a:pt x="6896" y="1591"/>
                    </a:cubicBezTo>
                    <a:cubicBezTo>
                      <a:pt x="6807" y="1514"/>
                      <a:pt x="6684" y="1391"/>
                      <a:pt x="6540" y="1247"/>
                    </a:cubicBezTo>
                    <a:cubicBezTo>
                      <a:pt x="5883" y="557"/>
                      <a:pt x="4994" y="145"/>
                      <a:pt x="4037" y="78"/>
                    </a:cubicBezTo>
                    <a:lnTo>
                      <a:pt x="2880" y="1"/>
                    </a:ln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95" name="Google Shape;4095;p8"/>
              <p:cNvSpPr/>
              <p:nvPr/>
            </p:nvSpPr>
            <p:spPr>
              <a:xfrm>
                <a:off x="764110" y="2234850"/>
                <a:ext cx="158354" cy="92766"/>
              </a:xfrm>
              <a:custGeom>
                <a:avLst/>
                <a:gdLst/>
                <a:ahLst/>
                <a:cxnLst/>
                <a:rect l="l" t="t" r="r" b="b"/>
                <a:pathLst>
                  <a:path w="4539" h="2659" extrusionOk="0">
                    <a:moveTo>
                      <a:pt x="3214" y="0"/>
                    </a:moveTo>
                    <a:cubicBezTo>
                      <a:pt x="3036" y="0"/>
                      <a:pt x="2858" y="11"/>
                      <a:pt x="2680" y="33"/>
                    </a:cubicBezTo>
                    <a:cubicBezTo>
                      <a:pt x="2525" y="45"/>
                      <a:pt x="2369" y="67"/>
                      <a:pt x="2203" y="67"/>
                    </a:cubicBezTo>
                    <a:cubicBezTo>
                      <a:pt x="2058" y="67"/>
                      <a:pt x="1910" y="50"/>
                      <a:pt x="1762" y="50"/>
                    </a:cubicBezTo>
                    <a:cubicBezTo>
                      <a:pt x="1671" y="50"/>
                      <a:pt x="1580" y="56"/>
                      <a:pt x="1491" y="78"/>
                    </a:cubicBezTo>
                    <a:cubicBezTo>
                      <a:pt x="1313" y="122"/>
                      <a:pt x="1146" y="211"/>
                      <a:pt x="990" y="300"/>
                    </a:cubicBezTo>
                    <a:cubicBezTo>
                      <a:pt x="801" y="411"/>
                      <a:pt x="623" y="512"/>
                      <a:pt x="467" y="668"/>
                    </a:cubicBezTo>
                    <a:cubicBezTo>
                      <a:pt x="322" y="812"/>
                      <a:pt x="201" y="1012"/>
                      <a:pt x="189" y="1224"/>
                    </a:cubicBezTo>
                    <a:cubicBezTo>
                      <a:pt x="189" y="1301"/>
                      <a:pt x="201" y="1368"/>
                      <a:pt x="167" y="1446"/>
                    </a:cubicBezTo>
                    <a:cubicBezTo>
                      <a:pt x="134" y="1501"/>
                      <a:pt x="78" y="1546"/>
                      <a:pt x="45" y="1612"/>
                    </a:cubicBezTo>
                    <a:cubicBezTo>
                      <a:pt x="0" y="1724"/>
                      <a:pt x="67" y="1846"/>
                      <a:pt x="122" y="1958"/>
                    </a:cubicBezTo>
                    <a:cubicBezTo>
                      <a:pt x="245" y="2202"/>
                      <a:pt x="467" y="2403"/>
                      <a:pt x="734" y="2502"/>
                    </a:cubicBezTo>
                    <a:cubicBezTo>
                      <a:pt x="935" y="2569"/>
                      <a:pt x="1135" y="2569"/>
                      <a:pt x="1346" y="2581"/>
                    </a:cubicBezTo>
                    <a:cubicBezTo>
                      <a:pt x="1802" y="2603"/>
                      <a:pt x="2247" y="2636"/>
                      <a:pt x="2703" y="2658"/>
                    </a:cubicBezTo>
                    <a:cubicBezTo>
                      <a:pt x="2746" y="2658"/>
                      <a:pt x="2789" y="2659"/>
                      <a:pt x="2832" y="2659"/>
                    </a:cubicBezTo>
                    <a:cubicBezTo>
                      <a:pt x="2977" y="2659"/>
                      <a:pt x="3119" y="2652"/>
                      <a:pt x="3248" y="2591"/>
                    </a:cubicBezTo>
                    <a:cubicBezTo>
                      <a:pt x="3359" y="2536"/>
                      <a:pt x="3448" y="2447"/>
                      <a:pt x="3548" y="2380"/>
                    </a:cubicBezTo>
                    <a:cubicBezTo>
                      <a:pt x="3737" y="2291"/>
                      <a:pt x="3960" y="2291"/>
                      <a:pt x="4126" y="2180"/>
                    </a:cubicBezTo>
                    <a:cubicBezTo>
                      <a:pt x="4249" y="2091"/>
                      <a:pt x="4326" y="1958"/>
                      <a:pt x="4405" y="1835"/>
                    </a:cubicBezTo>
                    <a:cubicBezTo>
                      <a:pt x="4438" y="1768"/>
                      <a:pt x="4471" y="1713"/>
                      <a:pt x="4482" y="1646"/>
                    </a:cubicBezTo>
                    <a:cubicBezTo>
                      <a:pt x="4538" y="1346"/>
                      <a:pt x="4126" y="1101"/>
                      <a:pt x="4148" y="789"/>
                    </a:cubicBezTo>
                    <a:cubicBezTo>
                      <a:pt x="4160" y="723"/>
                      <a:pt x="4182" y="645"/>
                      <a:pt x="4182" y="579"/>
                    </a:cubicBezTo>
                    <a:cubicBezTo>
                      <a:pt x="4182" y="512"/>
                      <a:pt x="4148" y="456"/>
                      <a:pt x="4104" y="401"/>
                    </a:cubicBezTo>
                    <a:cubicBezTo>
                      <a:pt x="3915" y="122"/>
                      <a:pt x="3548" y="11"/>
                      <a:pt x="3214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96" name="Google Shape;4096;p8"/>
              <p:cNvSpPr/>
              <p:nvPr/>
            </p:nvSpPr>
            <p:spPr>
              <a:xfrm>
                <a:off x="752702" y="2228326"/>
                <a:ext cx="89242" cy="124199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3560" extrusionOk="0">
                    <a:moveTo>
                      <a:pt x="37" y="0"/>
                    </a:moveTo>
                    <a:cubicBezTo>
                      <a:pt x="18" y="0"/>
                      <a:pt x="0" y="16"/>
                      <a:pt x="16" y="31"/>
                    </a:cubicBezTo>
                    <a:cubicBezTo>
                      <a:pt x="483" y="398"/>
                      <a:pt x="961" y="776"/>
                      <a:pt x="1239" y="1299"/>
                    </a:cubicBezTo>
                    <a:cubicBezTo>
                      <a:pt x="1529" y="1811"/>
                      <a:pt x="1618" y="2400"/>
                      <a:pt x="1907" y="2912"/>
                    </a:cubicBezTo>
                    <a:cubicBezTo>
                      <a:pt x="2040" y="3179"/>
                      <a:pt x="2229" y="3413"/>
                      <a:pt x="2496" y="3557"/>
                    </a:cubicBezTo>
                    <a:cubicBezTo>
                      <a:pt x="2499" y="3558"/>
                      <a:pt x="2503" y="3559"/>
                      <a:pt x="2506" y="3559"/>
                    </a:cubicBezTo>
                    <a:cubicBezTo>
                      <a:pt x="2529" y="3559"/>
                      <a:pt x="2558" y="3533"/>
                      <a:pt x="2530" y="3524"/>
                    </a:cubicBezTo>
                    <a:cubicBezTo>
                      <a:pt x="2062" y="3179"/>
                      <a:pt x="1851" y="2656"/>
                      <a:pt x="1662" y="2133"/>
                    </a:cubicBezTo>
                    <a:cubicBezTo>
                      <a:pt x="1561" y="1844"/>
                      <a:pt x="1462" y="1566"/>
                      <a:pt x="1317" y="1299"/>
                    </a:cubicBezTo>
                    <a:cubicBezTo>
                      <a:pt x="1183" y="1043"/>
                      <a:pt x="1005" y="821"/>
                      <a:pt x="794" y="620"/>
                    </a:cubicBezTo>
                    <a:cubicBezTo>
                      <a:pt x="572" y="398"/>
                      <a:pt x="316" y="198"/>
                      <a:pt x="60" y="9"/>
                    </a:cubicBezTo>
                    <a:cubicBezTo>
                      <a:pt x="54" y="3"/>
                      <a:pt x="45" y="0"/>
                      <a:pt x="37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97" name="Google Shape;4097;p8"/>
              <p:cNvSpPr/>
              <p:nvPr/>
            </p:nvSpPr>
            <p:spPr>
              <a:xfrm>
                <a:off x="768122" y="2226197"/>
                <a:ext cx="98139" cy="137527"/>
              </a:xfrm>
              <a:custGeom>
                <a:avLst/>
                <a:gdLst/>
                <a:ahLst/>
                <a:cxnLst/>
                <a:rect l="l" t="t" r="r" b="b"/>
                <a:pathLst>
                  <a:path w="2813" h="3942" extrusionOk="0">
                    <a:moveTo>
                      <a:pt x="38" y="0"/>
                    </a:moveTo>
                    <a:cubicBezTo>
                      <a:pt x="19" y="0"/>
                      <a:pt x="1" y="16"/>
                      <a:pt x="19" y="26"/>
                    </a:cubicBezTo>
                    <a:cubicBezTo>
                      <a:pt x="108" y="92"/>
                      <a:pt x="197" y="148"/>
                      <a:pt x="286" y="214"/>
                    </a:cubicBezTo>
                    <a:cubicBezTo>
                      <a:pt x="274" y="214"/>
                      <a:pt x="274" y="226"/>
                      <a:pt x="274" y="226"/>
                    </a:cubicBezTo>
                    <a:cubicBezTo>
                      <a:pt x="264" y="281"/>
                      <a:pt x="296" y="337"/>
                      <a:pt x="341" y="370"/>
                    </a:cubicBezTo>
                    <a:cubicBezTo>
                      <a:pt x="385" y="437"/>
                      <a:pt x="441" y="493"/>
                      <a:pt x="497" y="548"/>
                    </a:cubicBezTo>
                    <a:cubicBezTo>
                      <a:pt x="608" y="659"/>
                      <a:pt x="708" y="770"/>
                      <a:pt x="820" y="893"/>
                    </a:cubicBezTo>
                    <a:cubicBezTo>
                      <a:pt x="1031" y="1116"/>
                      <a:pt x="1242" y="1349"/>
                      <a:pt x="1409" y="1605"/>
                    </a:cubicBezTo>
                    <a:cubicBezTo>
                      <a:pt x="1732" y="2094"/>
                      <a:pt x="1932" y="2639"/>
                      <a:pt x="2187" y="3140"/>
                    </a:cubicBezTo>
                    <a:cubicBezTo>
                      <a:pt x="2332" y="3418"/>
                      <a:pt x="2499" y="3707"/>
                      <a:pt x="2721" y="3929"/>
                    </a:cubicBezTo>
                    <a:cubicBezTo>
                      <a:pt x="2726" y="3938"/>
                      <a:pt x="2735" y="3941"/>
                      <a:pt x="2744" y="3941"/>
                    </a:cubicBezTo>
                    <a:cubicBezTo>
                      <a:pt x="2759" y="3941"/>
                      <a:pt x="2773" y="3932"/>
                      <a:pt x="2766" y="3918"/>
                    </a:cubicBezTo>
                    <a:cubicBezTo>
                      <a:pt x="2599" y="3684"/>
                      <a:pt x="2443" y="3451"/>
                      <a:pt x="2310" y="3207"/>
                    </a:cubicBezTo>
                    <a:cubicBezTo>
                      <a:pt x="2177" y="2962"/>
                      <a:pt x="2065" y="2706"/>
                      <a:pt x="1943" y="2450"/>
                    </a:cubicBezTo>
                    <a:cubicBezTo>
                      <a:pt x="1821" y="2206"/>
                      <a:pt x="1698" y="1949"/>
                      <a:pt x="1554" y="1716"/>
                    </a:cubicBezTo>
                    <a:cubicBezTo>
                      <a:pt x="1398" y="1460"/>
                      <a:pt x="1208" y="1227"/>
                      <a:pt x="1008" y="1004"/>
                    </a:cubicBezTo>
                    <a:lnTo>
                      <a:pt x="642" y="637"/>
                    </a:lnTo>
                    <a:cubicBezTo>
                      <a:pt x="586" y="570"/>
                      <a:pt x="519" y="504"/>
                      <a:pt x="452" y="437"/>
                    </a:cubicBezTo>
                    <a:cubicBezTo>
                      <a:pt x="408" y="392"/>
                      <a:pt x="319" y="326"/>
                      <a:pt x="319" y="248"/>
                    </a:cubicBezTo>
                    <a:lnTo>
                      <a:pt x="319" y="248"/>
                    </a:lnTo>
                    <a:cubicBezTo>
                      <a:pt x="675" y="515"/>
                      <a:pt x="1031" y="793"/>
                      <a:pt x="1342" y="1126"/>
                    </a:cubicBezTo>
                    <a:cubicBezTo>
                      <a:pt x="1720" y="1549"/>
                      <a:pt x="1943" y="2050"/>
                      <a:pt x="2209" y="2539"/>
                    </a:cubicBezTo>
                    <a:cubicBezTo>
                      <a:pt x="2354" y="2806"/>
                      <a:pt x="2510" y="3073"/>
                      <a:pt x="2733" y="3296"/>
                    </a:cubicBezTo>
                    <a:cubicBezTo>
                      <a:pt x="2739" y="3302"/>
                      <a:pt x="2748" y="3305"/>
                      <a:pt x="2758" y="3305"/>
                    </a:cubicBezTo>
                    <a:cubicBezTo>
                      <a:pt x="2784" y="3305"/>
                      <a:pt x="2812" y="3286"/>
                      <a:pt x="2788" y="3262"/>
                    </a:cubicBezTo>
                    <a:cubicBezTo>
                      <a:pt x="2443" y="2829"/>
                      <a:pt x="2209" y="2339"/>
                      <a:pt x="1932" y="1850"/>
                    </a:cubicBezTo>
                    <a:cubicBezTo>
                      <a:pt x="1787" y="1605"/>
                      <a:pt x="1631" y="1371"/>
                      <a:pt x="1453" y="1160"/>
                    </a:cubicBezTo>
                    <a:cubicBezTo>
                      <a:pt x="1265" y="948"/>
                      <a:pt x="1053" y="760"/>
                      <a:pt x="830" y="582"/>
                    </a:cubicBezTo>
                    <a:cubicBezTo>
                      <a:pt x="575" y="370"/>
                      <a:pt x="319" y="192"/>
                      <a:pt x="52" y="3"/>
                    </a:cubicBezTo>
                    <a:cubicBezTo>
                      <a:pt x="47" y="1"/>
                      <a:pt x="43" y="0"/>
                      <a:pt x="38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98" name="Google Shape;4098;p8"/>
              <p:cNvSpPr/>
              <p:nvPr/>
            </p:nvSpPr>
            <p:spPr>
              <a:xfrm>
                <a:off x="795649" y="2231221"/>
                <a:ext cx="97929" cy="89486"/>
              </a:xfrm>
              <a:custGeom>
                <a:avLst/>
                <a:gdLst/>
                <a:ahLst/>
                <a:cxnLst/>
                <a:rect l="l" t="t" r="r" b="b"/>
                <a:pathLst>
                  <a:path w="2807" h="2565" extrusionOk="0">
                    <a:moveTo>
                      <a:pt x="33" y="1"/>
                    </a:moveTo>
                    <a:cubicBezTo>
                      <a:pt x="20" y="1"/>
                      <a:pt x="1" y="17"/>
                      <a:pt x="19" y="26"/>
                    </a:cubicBezTo>
                    <a:cubicBezTo>
                      <a:pt x="442" y="271"/>
                      <a:pt x="831" y="582"/>
                      <a:pt x="1165" y="938"/>
                    </a:cubicBezTo>
                    <a:cubicBezTo>
                      <a:pt x="1509" y="1316"/>
                      <a:pt x="1776" y="1750"/>
                      <a:pt x="2132" y="2117"/>
                    </a:cubicBezTo>
                    <a:cubicBezTo>
                      <a:pt x="2310" y="2306"/>
                      <a:pt x="2510" y="2484"/>
                      <a:pt x="2755" y="2562"/>
                    </a:cubicBezTo>
                    <a:cubicBezTo>
                      <a:pt x="2759" y="2564"/>
                      <a:pt x="2764" y="2565"/>
                      <a:pt x="2768" y="2565"/>
                    </a:cubicBezTo>
                    <a:cubicBezTo>
                      <a:pt x="2788" y="2565"/>
                      <a:pt x="2807" y="2547"/>
                      <a:pt x="2789" y="2529"/>
                    </a:cubicBezTo>
                    <a:cubicBezTo>
                      <a:pt x="2577" y="2418"/>
                      <a:pt x="2389" y="2284"/>
                      <a:pt x="2221" y="2117"/>
                    </a:cubicBezTo>
                    <a:cubicBezTo>
                      <a:pt x="2043" y="1939"/>
                      <a:pt x="1888" y="1739"/>
                      <a:pt x="1732" y="1538"/>
                    </a:cubicBezTo>
                    <a:cubicBezTo>
                      <a:pt x="1565" y="1338"/>
                      <a:pt x="1410" y="1127"/>
                      <a:pt x="1232" y="938"/>
                    </a:cubicBezTo>
                    <a:cubicBezTo>
                      <a:pt x="1076" y="772"/>
                      <a:pt x="898" y="604"/>
                      <a:pt x="709" y="460"/>
                    </a:cubicBezTo>
                    <a:cubicBezTo>
                      <a:pt x="498" y="293"/>
                      <a:pt x="275" y="137"/>
                      <a:pt x="41" y="4"/>
                    </a:cubicBezTo>
                    <a:cubicBezTo>
                      <a:pt x="39" y="2"/>
                      <a:pt x="37" y="1"/>
                      <a:pt x="33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99" name="Google Shape;4099;p8"/>
              <p:cNvSpPr/>
              <p:nvPr/>
            </p:nvSpPr>
            <p:spPr>
              <a:xfrm>
                <a:off x="860228" y="2279437"/>
                <a:ext cx="48424" cy="35829"/>
              </a:xfrm>
              <a:custGeom>
                <a:avLst/>
                <a:gdLst/>
                <a:ahLst/>
                <a:cxnLst/>
                <a:rect l="l" t="t" r="r" b="b"/>
                <a:pathLst>
                  <a:path w="1388" h="1027" extrusionOk="0">
                    <a:moveTo>
                      <a:pt x="39" y="1"/>
                    </a:moveTo>
                    <a:cubicBezTo>
                      <a:pt x="18" y="1"/>
                      <a:pt x="0" y="13"/>
                      <a:pt x="14" y="35"/>
                    </a:cubicBezTo>
                    <a:cubicBezTo>
                      <a:pt x="170" y="268"/>
                      <a:pt x="370" y="468"/>
                      <a:pt x="593" y="646"/>
                    </a:cubicBezTo>
                    <a:cubicBezTo>
                      <a:pt x="804" y="813"/>
                      <a:pt x="1060" y="969"/>
                      <a:pt x="1327" y="1024"/>
                    </a:cubicBezTo>
                    <a:cubicBezTo>
                      <a:pt x="1331" y="1026"/>
                      <a:pt x="1336" y="1026"/>
                      <a:pt x="1341" y="1026"/>
                    </a:cubicBezTo>
                    <a:cubicBezTo>
                      <a:pt x="1368" y="1026"/>
                      <a:pt x="1387" y="999"/>
                      <a:pt x="1349" y="980"/>
                    </a:cubicBezTo>
                    <a:cubicBezTo>
                      <a:pt x="1104" y="868"/>
                      <a:pt x="860" y="757"/>
                      <a:pt x="637" y="591"/>
                    </a:cubicBezTo>
                    <a:cubicBezTo>
                      <a:pt x="415" y="435"/>
                      <a:pt x="226" y="235"/>
                      <a:pt x="70" y="12"/>
                    </a:cubicBezTo>
                    <a:cubicBezTo>
                      <a:pt x="62" y="4"/>
                      <a:pt x="50" y="1"/>
                      <a:pt x="39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00" name="Google Shape;4100;p8"/>
              <p:cNvSpPr/>
              <p:nvPr/>
            </p:nvSpPr>
            <p:spPr>
              <a:xfrm>
                <a:off x="799627" y="2215277"/>
                <a:ext cx="143771" cy="89731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572" extrusionOk="0">
                    <a:moveTo>
                      <a:pt x="45" y="1"/>
                    </a:moveTo>
                    <a:cubicBezTo>
                      <a:pt x="26" y="1"/>
                      <a:pt x="0" y="11"/>
                      <a:pt x="16" y="27"/>
                    </a:cubicBezTo>
                    <a:cubicBezTo>
                      <a:pt x="95" y="139"/>
                      <a:pt x="228" y="171"/>
                      <a:pt x="350" y="205"/>
                    </a:cubicBezTo>
                    <a:cubicBezTo>
                      <a:pt x="506" y="238"/>
                      <a:pt x="673" y="272"/>
                      <a:pt x="829" y="305"/>
                    </a:cubicBezTo>
                    <a:cubicBezTo>
                      <a:pt x="1151" y="383"/>
                      <a:pt x="1474" y="494"/>
                      <a:pt x="1763" y="672"/>
                    </a:cubicBezTo>
                    <a:cubicBezTo>
                      <a:pt x="2041" y="850"/>
                      <a:pt x="2263" y="1073"/>
                      <a:pt x="2508" y="1284"/>
                    </a:cubicBezTo>
                    <a:cubicBezTo>
                      <a:pt x="2630" y="1384"/>
                      <a:pt x="2752" y="1484"/>
                      <a:pt x="2886" y="1573"/>
                    </a:cubicBezTo>
                    <a:cubicBezTo>
                      <a:pt x="3031" y="1662"/>
                      <a:pt x="3187" y="1740"/>
                      <a:pt x="3331" y="1829"/>
                    </a:cubicBezTo>
                    <a:cubicBezTo>
                      <a:pt x="3486" y="1918"/>
                      <a:pt x="3631" y="2018"/>
                      <a:pt x="3753" y="2141"/>
                    </a:cubicBezTo>
                    <a:cubicBezTo>
                      <a:pt x="3809" y="2196"/>
                      <a:pt x="3865" y="2252"/>
                      <a:pt x="3909" y="2329"/>
                    </a:cubicBezTo>
                    <a:cubicBezTo>
                      <a:pt x="3954" y="2396"/>
                      <a:pt x="3987" y="2474"/>
                      <a:pt x="4032" y="2552"/>
                    </a:cubicBezTo>
                    <a:cubicBezTo>
                      <a:pt x="4041" y="2566"/>
                      <a:pt x="4058" y="2572"/>
                      <a:pt x="4075" y="2572"/>
                    </a:cubicBezTo>
                    <a:cubicBezTo>
                      <a:pt x="4098" y="2572"/>
                      <a:pt x="4121" y="2560"/>
                      <a:pt x="4121" y="2541"/>
                    </a:cubicBezTo>
                    <a:cubicBezTo>
                      <a:pt x="4109" y="2396"/>
                      <a:pt x="4020" y="2262"/>
                      <a:pt x="3931" y="2151"/>
                    </a:cubicBezTo>
                    <a:cubicBezTo>
                      <a:pt x="3832" y="2040"/>
                      <a:pt x="3720" y="1940"/>
                      <a:pt x="3598" y="1862"/>
                    </a:cubicBezTo>
                    <a:cubicBezTo>
                      <a:pt x="3308" y="1673"/>
                      <a:pt x="2997" y="1540"/>
                      <a:pt x="2730" y="1328"/>
                    </a:cubicBezTo>
                    <a:cubicBezTo>
                      <a:pt x="2475" y="1128"/>
                      <a:pt x="2252" y="895"/>
                      <a:pt x="1985" y="705"/>
                    </a:cubicBezTo>
                    <a:cubicBezTo>
                      <a:pt x="1718" y="517"/>
                      <a:pt x="1418" y="394"/>
                      <a:pt x="1106" y="305"/>
                    </a:cubicBezTo>
                    <a:cubicBezTo>
                      <a:pt x="928" y="250"/>
                      <a:pt x="740" y="205"/>
                      <a:pt x="550" y="171"/>
                    </a:cubicBezTo>
                    <a:cubicBezTo>
                      <a:pt x="384" y="139"/>
                      <a:pt x="184" y="139"/>
                      <a:pt x="61" y="5"/>
                    </a:cubicBezTo>
                    <a:cubicBezTo>
                      <a:pt x="58" y="2"/>
                      <a:pt x="52" y="1"/>
                      <a:pt x="45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01" name="Google Shape;4101;p8"/>
              <p:cNvSpPr/>
              <p:nvPr/>
            </p:nvSpPr>
            <p:spPr>
              <a:xfrm>
                <a:off x="830224" y="2212905"/>
                <a:ext cx="90394" cy="61960"/>
              </a:xfrm>
              <a:custGeom>
                <a:avLst/>
                <a:gdLst/>
                <a:ahLst/>
                <a:cxnLst/>
                <a:rect l="l" t="t" r="r" b="b"/>
                <a:pathLst>
                  <a:path w="2591" h="1776" extrusionOk="0">
                    <a:moveTo>
                      <a:pt x="61" y="0"/>
                    </a:moveTo>
                    <a:cubicBezTo>
                      <a:pt x="27" y="0"/>
                      <a:pt x="0" y="37"/>
                      <a:pt x="18" y="73"/>
                    </a:cubicBezTo>
                    <a:cubicBezTo>
                      <a:pt x="41" y="106"/>
                      <a:pt x="85" y="118"/>
                      <a:pt x="118" y="140"/>
                    </a:cubicBezTo>
                    <a:cubicBezTo>
                      <a:pt x="163" y="162"/>
                      <a:pt x="219" y="184"/>
                      <a:pt x="274" y="217"/>
                    </a:cubicBezTo>
                    <a:cubicBezTo>
                      <a:pt x="474" y="306"/>
                      <a:pt x="674" y="384"/>
                      <a:pt x="886" y="473"/>
                    </a:cubicBezTo>
                    <a:cubicBezTo>
                      <a:pt x="1086" y="562"/>
                      <a:pt x="1286" y="662"/>
                      <a:pt x="1487" y="773"/>
                    </a:cubicBezTo>
                    <a:cubicBezTo>
                      <a:pt x="1675" y="896"/>
                      <a:pt x="1853" y="1040"/>
                      <a:pt x="2020" y="1208"/>
                    </a:cubicBezTo>
                    <a:cubicBezTo>
                      <a:pt x="2209" y="1385"/>
                      <a:pt x="2365" y="1586"/>
                      <a:pt x="2543" y="1764"/>
                    </a:cubicBezTo>
                    <a:cubicBezTo>
                      <a:pt x="2547" y="1772"/>
                      <a:pt x="2556" y="1776"/>
                      <a:pt x="2564" y="1776"/>
                    </a:cubicBezTo>
                    <a:cubicBezTo>
                      <a:pt x="2578" y="1776"/>
                      <a:pt x="2590" y="1766"/>
                      <a:pt x="2576" y="1752"/>
                    </a:cubicBezTo>
                    <a:cubicBezTo>
                      <a:pt x="2342" y="1441"/>
                      <a:pt x="2065" y="1141"/>
                      <a:pt x="1753" y="896"/>
                    </a:cubicBezTo>
                    <a:cubicBezTo>
                      <a:pt x="1430" y="651"/>
                      <a:pt x="1064" y="496"/>
                      <a:pt x="696" y="340"/>
                    </a:cubicBezTo>
                    <a:cubicBezTo>
                      <a:pt x="597" y="306"/>
                      <a:pt x="496" y="262"/>
                      <a:pt x="385" y="217"/>
                    </a:cubicBezTo>
                    <a:cubicBezTo>
                      <a:pt x="340" y="195"/>
                      <a:pt x="285" y="173"/>
                      <a:pt x="229" y="150"/>
                    </a:cubicBezTo>
                    <a:cubicBezTo>
                      <a:pt x="207" y="140"/>
                      <a:pt x="185" y="118"/>
                      <a:pt x="163" y="106"/>
                    </a:cubicBezTo>
                    <a:cubicBezTo>
                      <a:pt x="152" y="106"/>
                      <a:pt x="140" y="106"/>
                      <a:pt x="130" y="95"/>
                    </a:cubicBezTo>
                    <a:cubicBezTo>
                      <a:pt x="118" y="95"/>
                      <a:pt x="107" y="84"/>
                      <a:pt x="96" y="84"/>
                    </a:cubicBezTo>
                    <a:cubicBezTo>
                      <a:pt x="74" y="73"/>
                      <a:pt x="63" y="61"/>
                      <a:pt x="63" y="29"/>
                    </a:cubicBezTo>
                    <a:lnTo>
                      <a:pt x="63" y="29"/>
                    </a:lnTo>
                    <a:cubicBezTo>
                      <a:pt x="65" y="31"/>
                      <a:pt x="68" y="31"/>
                      <a:pt x="71" y="31"/>
                    </a:cubicBezTo>
                    <a:cubicBezTo>
                      <a:pt x="84" y="31"/>
                      <a:pt x="103" y="15"/>
                      <a:pt x="85" y="6"/>
                    </a:cubicBezTo>
                    <a:cubicBezTo>
                      <a:pt x="77" y="2"/>
                      <a:pt x="69" y="0"/>
                      <a:pt x="61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02" name="Google Shape;4102;p8"/>
              <p:cNvSpPr/>
              <p:nvPr/>
            </p:nvSpPr>
            <p:spPr>
              <a:xfrm>
                <a:off x="851157" y="2217266"/>
                <a:ext cx="97092" cy="58053"/>
              </a:xfrm>
              <a:custGeom>
                <a:avLst/>
                <a:gdLst/>
                <a:ahLst/>
                <a:cxnLst/>
                <a:rect l="l" t="t" r="r" b="b"/>
                <a:pathLst>
                  <a:path w="2783" h="1664" extrusionOk="0">
                    <a:moveTo>
                      <a:pt x="23" y="0"/>
                    </a:moveTo>
                    <a:cubicBezTo>
                      <a:pt x="12" y="0"/>
                      <a:pt x="1" y="17"/>
                      <a:pt x="19" y="25"/>
                    </a:cubicBezTo>
                    <a:cubicBezTo>
                      <a:pt x="408" y="159"/>
                      <a:pt x="808" y="304"/>
                      <a:pt x="1164" y="526"/>
                    </a:cubicBezTo>
                    <a:cubicBezTo>
                      <a:pt x="1509" y="749"/>
                      <a:pt x="1787" y="1038"/>
                      <a:pt x="2121" y="1283"/>
                    </a:cubicBezTo>
                    <a:cubicBezTo>
                      <a:pt x="2221" y="1349"/>
                      <a:pt x="2310" y="1416"/>
                      <a:pt x="2410" y="1483"/>
                    </a:cubicBezTo>
                    <a:cubicBezTo>
                      <a:pt x="2510" y="1550"/>
                      <a:pt x="2610" y="1627"/>
                      <a:pt x="2721" y="1661"/>
                    </a:cubicBezTo>
                    <a:cubicBezTo>
                      <a:pt x="2725" y="1663"/>
                      <a:pt x="2730" y="1664"/>
                      <a:pt x="2735" y="1664"/>
                    </a:cubicBezTo>
                    <a:cubicBezTo>
                      <a:pt x="2757" y="1664"/>
                      <a:pt x="2782" y="1645"/>
                      <a:pt x="2755" y="1627"/>
                    </a:cubicBezTo>
                    <a:cubicBezTo>
                      <a:pt x="2688" y="1550"/>
                      <a:pt x="2577" y="1505"/>
                      <a:pt x="2488" y="1449"/>
                    </a:cubicBezTo>
                    <a:cubicBezTo>
                      <a:pt x="2399" y="1394"/>
                      <a:pt x="2310" y="1338"/>
                      <a:pt x="2232" y="1283"/>
                    </a:cubicBezTo>
                    <a:cubicBezTo>
                      <a:pt x="2054" y="1160"/>
                      <a:pt x="1898" y="1038"/>
                      <a:pt x="1732" y="905"/>
                    </a:cubicBezTo>
                    <a:cubicBezTo>
                      <a:pt x="1565" y="771"/>
                      <a:pt x="1409" y="638"/>
                      <a:pt x="1231" y="526"/>
                    </a:cubicBezTo>
                    <a:cubicBezTo>
                      <a:pt x="1064" y="415"/>
                      <a:pt x="887" y="326"/>
                      <a:pt x="697" y="248"/>
                    </a:cubicBezTo>
                    <a:cubicBezTo>
                      <a:pt x="486" y="159"/>
                      <a:pt x="252" y="82"/>
                      <a:pt x="30" y="3"/>
                    </a:cubicBezTo>
                    <a:cubicBezTo>
                      <a:pt x="28" y="1"/>
                      <a:pt x="25" y="0"/>
                      <a:pt x="2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03" name="Google Shape;4103;p8"/>
              <p:cNvSpPr/>
              <p:nvPr/>
            </p:nvSpPr>
            <p:spPr>
              <a:xfrm>
                <a:off x="939739" y="2259062"/>
                <a:ext cx="19851" cy="16083"/>
              </a:xfrm>
              <a:custGeom>
                <a:avLst/>
                <a:gdLst/>
                <a:ahLst/>
                <a:cxnLst/>
                <a:rect l="l" t="t" r="r" b="b"/>
                <a:pathLst>
                  <a:path w="569" h="461" extrusionOk="0">
                    <a:moveTo>
                      <a:pt x="45" y="0"/>
                    </a:moveTo>
                    <a:cubicBezTo>
                      <a:pt x="24" y="0"/>
                      <a:pt x="0" y="31"/>
                      <a:pt x="27" y="40"/>
                    </a:cubicBezTo>
                    <a:cubicBezTo>
                      <a:pt x="216" y="151"/>
                      <a:pt x="360" y="296"/>
                      <a:pt x="505" y="451"/>
                    </a:cubicBezTo>
                    <a:cubicBezTo>
                      <a:pt x="512" y="458"/>
                      <a:pt x="520" y="461"/>
                      <a:pt x="529" y="461"/>
                    </a:cubicBezTo>
                    <a:cubicBezTo>
                      <a:pt x="549" y="461"/>
                      <a:pt x="569" y="445"/>
                      <a:pt x="560" y="429"/>
                    </a:cubicBezTo>
                    <a:cubicBezTo>
                      <a:pt x="438" y="251"/>
                      <a:pt x="249" y="107"/>
                      <a:pt x="60" y="6"/>
                    </a:cubicBezTo>
                    <a:cubicBezTo>
                      <a:pt x="56" y="2"/>
                      <a:pt x="51" y="0"/>
                      <a:pt x="45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04" name="Google Shape;4104;p8"/>
              <p:cNvSpPr/>
              <p:nvPr/>
            </p:nvSpPr>
            <p:spPr>
              <a:xfrm>
                <a:off x="611229" y="2194065"/>
                <a:ext cx="224676" cy="201440"/>
              </a:xfrm>
              <a:custGeom>
                <a:avLst/>
                <a:gdLst/>
                <a:ahLst/>
                <a:cxnLst/>
                <a:rect l="l" t="t" r="r" b="b"/>
                <a:pathLst>
                  <a:path w="6440" h="5774" extrusionOk="0">
                    <a:moveTo>
                      <a:pt x="890" y="1"/>
                    </a:moveTo>
                    <a:cubicBezTo>
                      <a:pt x="890" y="1"/>
                      <a:pt x="33" y="457"/>
                      <a:pt x="11" y="1414"/>
                    </a:cubicBezTo>
                    <a:cubicBezTo>
                      <a:pt x="0" y="2370"/>
                      <a:pt x="100" y="3360"/>
                      <a:pt x="789" y="4027"/>
                    </a:cubicBezTo>
                    <a:cubicBezTo>
                      <a:pt x="1468" y="4706"/>
                      <a:pt x="1758" y="5006"/>
                      <a:pt x="2169" y="5307"/>
                    </a:cubicBezTo>
                    <a:cubicBezTo>
                      <a:pt x="2514" y="5551"/>
                      <a:pt x="2851" y="5723"/>
                      <a:pt x="3158" y="5723"/>
                    </a:cubicBezTo>
                    <a:cubicBezTo>
                      <a:pt x="3226" y="5723"/>
                      <a:pt x="3294" y="5714"/>
                      <a:pt x="3359" y="5695"/>
                    </a:cubicBezTo>
                    <a:cubicBezTo>
                      <a:pt x="3651" y="5611"/>
                      <a:pt x="4119" y="5270"/>
                      <a:pt x="4614" y="5270"/>
                    </a:cubicBezTo>
                    <a:cubicBezTo>
                      <a:pt x="4703" y="5270"/>
                      <a:pt x="4793" y="5281"/>
                      <a:pt x="4882" y="5307"/>
                    </a:cubicBezTo>
                    <a:cubicBezTo>
                      <a:pt x="5441" y="5461"/>
                      <a:pt x="5548" y="5722"/>
                      <a:pt x="5783" y="5722"/>
                    </a:cubicBezTo>
                    <a:cubicBezTo>
                      <a:pt x="5801" y="5722"/>
                      <a:pt x="5819" y="5721"/>
                      <a:pt x="5839" y="5718"/>
                    </a:cubicBezTo>
                    <a:cubicBezTo>
                      <a:pt x="6117" y="5673"/>
                      <a:pt x="6140" y="5774"/>
                      <a:pt x="6140" y="5362"/>
                    </a:cubicBezTo>
                    <a:cubicBezTo>
                      <a:pt x="6128" y="4939"/>
                      <a:pt x="6229" y="5017"/>
                      <a:pt x="6140" y="4605"/>
                    </a:cubicBezTo>
                    <a:cubicBezTo>
                      <a:pt x="6051" y="4183"/>
                      <a:pt x="5828" y="4161"/>
                      <a:pt x="5839" y="3927"/>
                    </a:cubicBezTo>
                    <a:cubicBezTo>
                      <a:pt x="5850" y="3683"/>
                      <a:pt x="6061" y="3772"/>
                      <a:pt x="6251" y="3438"/>
                    </a:cubicBezTo>
                    <a:cubicBezTo>
                      <a:pt x="6440" y="3104"/>
                      <a:pt x="6440" y="3015"/>
                      <a:pt x="6051" y="2581"/>
                    </a:cubicBezTo>
                    <a:cubicBezTo>
                      <a:pt x="5661" y="2148"/>
                      <a:pt x="4527" y="1847"/>
                      <a:pt x="4527" y="1847"/>
                    </a:cubicBezTo>
                    <a:lnTo>
                      <a:pt x="2291" y="401"/>
                    </a:lnTo>
                    <a:lnTo>
                      <a:pt x="890" y="1"/>
                    </a:ln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05" name="Google Shape;4105;p8"/>
              <p:cNvSpPr/>
              <p:nvPr/>
            </p:nvSpPr>
            <p:spPr>
              <a:xfrm>
                <a:off x="625185" y="2194065"/>
                <a:ext cx="210721" cy="167495"/>
              </a:xfrm>
              <a:custGeom>
                <a:avLst/>
                <a:gdLst/>
                <a:ahLst/>
                <a:cxnLst/>
                <a:rect l="l" t="t" r="r" b="b"/>
                <a:pathLst>
                  <a:path w="6040" h="4801" extrusionOk="0">
                    <a:moveTo>
                      <a:pt x="490" y="1"/>
                    </a:moveTo>
                    <a:cubicBezTo>
                      <a:pt x="490" y="1"/>
                      <a:pt x="245" y="134"/>
                      <a:pt x="11" y="401"/>
                    </a:cubicBezTo>
                    <a:cubicBezTo>
                      <a:pt x="1" y="502"/>
                      <a:pt x="1" y="601"/>
                      <a:pt x="11" y="713"/>
                    </a:cubicBezTo>
                    <a:cubicBezTo>
                      <a:pt x="56" y="991"/>
                      <a:pt x="189" y="1247"/>
                      <a:pt x="367" y="1458"/>
                    </a:cubicBezTo>
                    <a:cubicBezTo>
                      <a:pt x="468" y="1570"/>
                      <a:pt x="567" y="1669"/>
                      <a:pt x="634" y="1803"/>
                    </a:cubicBezTo>
                    <a:cubicBezTo>
                      <a:pt x="701" y="1925"/>
                      <a:pt x="735" y="2059"/>
                      <a:pt x="779" y="2192"/>
                    </a:cubicBezTo>
                    <a:cubicBezTo>
                      <a:pt x="957" y="2648"/>
                      <a:pt x="1324" y="3026"/>
                      <a:pt x="1780" y="3193"/>
                    </a:cubicBezTo>
                    <a:cubicBezTo>
                      <a:pt x="1980" y="3271"/>
                      <a:pt x="2203" y="3305"/>
                      <a:pt x="2381" y="3416"/>
                    </a:cubicBezTo>
                    <a:cubicBezTo>
                      <a:pt x="2725" y="3638"/>
                      <a:pt x="2892" y="4116"/>
                      <a:pt x="3293" y="4183"/>
                    </a:cubicBezTo>
                    <a:cubicBezTo>
                      <a:pt x="3344" y="4194"/>
                      <a:pt x="3397" y="4197"/>
                      <a:pt x="3453" y="4197"/>
                    </a:cubicBezTo>
                    <a:cubicBezTo>
                      <a:pt x="3506" y="4197"/>
                      <a:pt x="3560" y="4194"/>
                      <a:pt x="3615" y="4194"/>
                    </a:cubicBezTo>
                    <a:cubicBezTo>
                      <a:pt x="3693" y="4187"/>
                      <a:pt x="3772" y="4183"/>
                      <a:pt x="3851" y="4183"/>
                    </a:cubicBezTo>
                    <a:cubicBezTo>
                      <a:pt x="4121" y="4183"/>
                      <a:pt x="4394" y="4225"/>
                      <a:pt x="4660" y="4294"/>
                    </a:cubicBezTo>
                    <a:cubicBezTo>
                      <a:pt x="4683" y="4306"/>
                      <a:pt x="4716" y="4316"/>
                      <a:pt x="4739" y="4328"/>
                    </a:cubicBezTo>
                    <a:cubicBezTo>
                      <a:pt x="4761" y="4361"/>
                      <a:pt x="4772" y="4395"/>
                      <a:pt x="4794" y="4428"/>
                    </a:cubicBezTo>
                    <a:cubicBezTo>
                      <a:pt x="4850" y="4539"/>
                      <a:pt x="5016" y="4539"/>
                      <a:pt x="5105" y="4628"/>
                    </a:cubicBezTo>
                    <a:cubicBezTo>
                      <a:pt x="5150" y="4672"/>
                      <a:pt x="5172" y="4728"/>
                      <a:pt x="5206" y="4761"/>
                    </a:cubicBezTo>
                    <a:cubicBezTo>
                      <a:pt x="5231" y="4786"/>
                      <a:pt x="5266" y="4801"/>
                      <a:pt x="5299" y="4801"/>
                    </a:cubicBezTo>
                    <a:cubicBezTo>
                      <a:pt x="5324" y="4801"/>
                      <a:pt x="5347" y="4792"/>
                      <a:pt x="5362" y="4773"/>
                    </a:cubicBezTo>
                    <a:cubicBezTo>
                      <a:pt x="5328" y="4573"/>
                      <a:pt x="5350" y="4350"/>
                      <a:pt x="5428" y="4161"/>
                    </a:cubicBezTo>
                    <a:cubicBezTo>
                      <a:pt x="5439" y="4138"/>
                      <a:pt x="5461" y="4105"/>
                      <a:pt x="5473" y="4083"/>
                    </a:cubicBezTo>
                    <a:cubicBezTo>
                      <a:pt x="5450" y="4039"/>
                      <a:pt x="5439" y="3983"/>
                      <a:pt x="5439" y="3927"/>
                    </a:cubicBezTo>
                    <a:cubicBezTo>
                      <a:pt x="5450" y="3683"/>
                      <a:pt x="5661" y="3772"/>
                      <a:pt x="5851" y="3438"/>
                    </a:cubicBezTo>
                    <a:cubicBezTo>
                      <a:pt x="6040" y="3104"/>
                      <a:pt x="6040" y="3015"/>
                      <a:pt x="5651" y="2581"/>
                    </a:cubicBezTo>
                    <a:cubicBezTo>
                      <a:pt x="5261" y="2148"/>
                      <a:pt x="4127" y="1847"/>
                      <a:pt x="4127" y="1847"/>
                    </a:cubicBezTo>
                    <a:lnTo>
                      <a:pt x="1891" y="401"/>
                    </a:lnTo>
                    <a:lnTo>
                      <a:pt x="490" y="1"/>
                    </a:ln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06" name="Google Shape;4106;p8"/>
              <p:cNvSpPr/>
              <p:nvPr/>
            </p:nvSpPr>
            <p:spPr>
              <a:xfrm>
                <a:off x="636837" y="2188867"/>
                <a:ext cx="67752" cy="163378"/>
              </a:xfrm>
              <a:custGeom>
                <a:avLst/>
                <a:gdLst/>
                <a:ahLst/>
                <a:cxnLst/>
                <a:rect l="l" t="t" r="r" b="b"/>
                <a:pathLst>
                  <a:path w="1942" h="4683" extrusionOk="0">
                    <a:moveTo>
                      <a:pt x="438" y="1"/>
                    </a:moveTo>
                    <a:cubicBezTo>
                      <a:pt x="423" y="1"/>
                      <a:pt x="408" y="6"/>
                      <a:pt x="401" y="16"/>
                    </a:cubicBezTo>
                    <a:cubicBezTo>
                      <a:pt x="45" y="639"/>
                      <a:pt x="0" y="1407"/>
                      <a:pt x="267" y="2063"/>
                    </a:cubicBezTo>
                    <a:cubicBezTo>
                      <a:pt x="500" y="2675"/>
                      <a:pt x="935" y="3175"/>
                      <a:pt x="1313" y="3698"/>
                    </a:cubicBezTo>
                    <a:cubicBezTo>
                      <a:pt x="1524" y="3998"/>
                      <a:pt x="1713" y="4321"/>
                      <a:pt x="1847" y="4655"/>
                    </a:cubicBezTo>
                    <a:cubicBezTo>
                      <a:pt x="1856" y="4674"/>
                      <a:pt x="1876" y="4683"/>
                      <a:pt x="1895" y="4683"/>
                    </a:cubicBezTo>
                    <a:cubicBezTo>
                      <a:pt x="1920" y="4683"/>
                      <a:pt x="1942" y="4668"/>
                      <a:pt x="1936" y="4643"/>
                    </a:cubicBezTo>
                    <a:cubicBezTo>
                      <a:pt x="1847" y="4343"/>
                      <a:pt x="1691" y="4065"/>
                      <a:pt x="1524" y="3798"/>
                    </a:cubicBezTo>
                    <a:cubicBezTo>
                      <a:pt x="1346" y="3531"/>
                      <a:pt x="1145" y="3276"/>
                      <a:pt x="957" y="3009"/>
                    </a:cubicBezTo>
                    <a:cubicBezTo>
                      <a:pt x="567" y="2475"/>
                      <a:pt x="223" y="1897"/>
                      <a:pt x="211" y="1218"/>
                    </a:cubicBezTo>
                    <a:cubicBezTo>
                      <a:pt x="200" y="817"/>
                      <a:pt x="300" y="406"/>
                      <a:pt x="490" y="50"/>
                    </a:cubicBezTo>
                    <a:cubicBezTo>
                      <a:pt x="505" y="20"/>
                      <a:pt x="470" y="1"/>
                      <a:pt x="438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07" name="Google Shape;4107;p8"/>
              <p:cNvSpPr/>
              <p:nvPr/>
            </p:nvSpPr>
            <p:spPr>
              <a:xfrm>
                <a:off x="652537" y="2223616"/>
                <a:ext cx="76264" cy="145934"/>
              </a:xfrm>
              <a:custGeom>
                <a:avLst/>
                <a:gdLst/>
                <a:ahLst/>
                <a:cxnLst/>
                <a:rect l="l" t="t" r="r" b="b"/>
                <a:pathLst>
                  <a:path w="2186" h="4183" extrusionOk="0">
                    <a:moveTo>
                      <a:pt x="36" y="1"/>
                    </a:moveTo>
                    <a:cubicBezTo>
                      <a:pt x="17" y="1"/>
                      <a:pt x="0" y="9"/>
                      <a:pt x="6" y="21"/>
                    </a:cubicBezTo>
                    <a:cubicBezTo>
                      <a:pt x="184" y="1279"/>
                      <a:pt x="1041" y="2235"/>
                      <a:pt x="1674" y="3281"/>
                    </a:cubicBezTo>
                    <a:cubicBezTo>
                      <a:pt x="1752" y="3425"/>
                      <a:pt x="1841" y="3570"/>
                      <a:pt x="1919" y="3714"/>
                    </a:cubicBezTo>
                    <a:cubicBezTo>
                      <a:pt x="1953" y="3792"/>
                      <a:pt x="1997" y="3870"/>
                      <a:pt x="2030" y="3948"/>
                    </a:cubicBezTo>
                    <a:cubicBezTo>
                      <a:pt x="2064" y="4025"/>
                      <a:pt x="2097" y="4104"/>
                      <a:pt x="2141" y="4170"/>
                    </a:cubicBezTo>
                    <a:cubicBezTo>
                      <a:pt x="2141" y="4179"/>
                      <a:pt x="2148" y="4182"/>
                      <a:pt x="2156" y="4182"/>
                    </a:cubicBezTo>
                    <a:cubicBezTo>
                      <a:pt x="2169" y="4182"/>
                      <a:pt x="2186" y="4173"/>
                      <a:pt x="2186" y="4159"/>
                    </a:cubicBezTo>
                    <a:cubicBezTo>
                      <a:pt x="2164" y="4025"/>
                      <a:pt x="2086" y="3881"/>
                      <a:pt x="2030" y="3758"/>
                    </a:cubicBezTo>
                    <a:cubicBezTo>
                      <a:pt x="1975" y="3625"/>
                      <a:pt x="1908" y="3492"/>
                      <a:pt x="1841" y="3370"/>
                    </a:cubicBezTo>
                    <a:cubicBezTo>
                      <a:pt x="1696" y="3103"/>
                      <a:pt x="1541" y="2858"/>
                      <a:pt x="1374" y="2613"/>
                    </a:cubicBezTo>
                    <a:cubicBezTo>
                      <a:pt x="1041" y="2112"/>
                      <a:pt x="695" y="1623"/>
                      <a:pt x="429" y="1078"/>
                    </a:cubicBezTo>
                    <a:cubicBezTo>
                      <a:pt x="273" y="745"/>
                      <a:pt x="139" y="389"/>
                      <a:pt x="73" y="21"/>
                    </a:cubicBezTo>
                    <a:cubicBezTo>
                      <a:pt x="68" y="7"/>
                      <a:pt x="51" y="1"/>
                      <a:pt x="36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08" name="Google Shape;4108;p8"/>
              <p:cNvSpPr/>
              <p:nvPr/>
            </p:nvSpPr>
            <p:spPr>
              <a:xfrm>
                <a:off x="690984" y="2286903"/>
                <a:ext cx="32410" cy="5250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1505" extrusionOk="0">
                    <a:moveTo>
                      <a:pt x="43" y="0"/>
                    </a:moveTo>
                    <a:cubicBezTo>
                      <a:pt x="24" y="0"/>
                      <a:pt x="0" y="16"/>
                      <a:pt x="16" y="31"/>
                    </a:cubicBezTo>
                    <a:cubicBezTo>
                      <a:pt x="161" y="288"/>
                      <a:pt x="305" y="532"/>
                      <a:pt x="461" y="777"/>
                    </a:cubicBezTo>
                    <a:cubicBezTo>
                      <a:pt x="528" y="899"/>
                      <a:pt x="606" y="1010"/>
                      <a:pt x="673" y="1133"/>
                    </a:cubicBezTo>
                    <a:cubicBezTo>
                      <a:pt x="717" y="1188"/>
                      <a:pt x="750" y="1255"/>
                      <a:pt x="784" y="1322"/>
                    </a:cubicBezTo>
                    <a:cubicBezTo>
                      <a:pt x="806" y="1378"/>
                      <a:pt x="828" y="1433"/>
                      <a:pt x="873" y="1489"/>
                    </a:cubicBezTo>
                    <a:cubicBezTo>
                      <a:pt x="878" y="1499"/>
                      <a:pt x="889" y="1504"/>
                      <a:pt x="901" y="1504"/>
                    </a:cubicBezTo>
                    <a:cubicBezTo>
                      <a:pt x="915" y="1504"/>
                      <a:pt x="928" y="1496"/>
                      <a:pt x="928" y="1477"/>
                    </a:cubicBezTo>
                    <a:cubicBezTo>
                      <a:pt x="928" y="1355"/>
                      <a:pt x="839" y="1233"/>
                      <a:pt x="772" y="1133"/>
                    </a:cubicBezTo>
                    <a:lnTo>
                      <a:pt x="539" y="766"/>
                    </a:lnTo>
                    <a:cubicBezTo>
                      <a:pt x="384" y="510"/>
                      <a:pt x="216" y="265"/>
                      <a:pt x="61" y="9"/>
                    </a:cubicBezTo>
                    <a:cubicBezTo>
                      <a:pt x="57" y="3"/>
                      <a:pt x="50" y="0"/>
                      <a:pt x="4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09" name="Google Shape;4109;p8"/>
              <p:cNvSpPr/>
              <p:nvPr/>
            </p:nvSpPr>
            <p:spPr>
              <a:xfrm>
                <a:off x="622463" y="2194903"/>
                <a:ext cx="28189" cy="118827"/>
              </a:xfrm>
              <a:custGeom>
                <a:avLst/>
                <a:gdLst/>
                <a:ahLst/>
                <a:cxnLst/>
                <a:rect l="l" t="t" r="r" b="b"/>
                <a:pathLst>
                  <a:path w="808" h="3406" extrusionOk="0">
                    <a:moveTo>
                      <a:pt x="558" y="1"/>
                    </a:moveTo>
                    <a:cubicBezTo>
                      <a:pt x="541" y="1"/>
                      <a:pt x="523" y="7"/>
                      <a:pt x="512" y="21"/>
                    </a:cubicBezTo>
                    <a:cubicBezTo>
                      <a:pt x="257" y="422"/>
                      <a:pt x="34" y="878"/>
                      <a:pt x="23" y="1368"/>
                    </a:cubicBezTo>
                    <a:cubicBezTo>
                      <a:pt x="0" y="1823"/>
                      <a:pt x="201" y="2246"/>
                      <a:pt x="378" y="2646"/>
                    </a:cubicBezTo>
                    <a:cubicBezTo>
                      <a:pt x="490" y="2880"/>
                      <a:pt x="579" y="3125"/>
                      <a:pt x="668" y="3370"/>
                    </a:cubicBezTo>
                    <a:cubicBezTo>
                      <a:pt x="678" y="3394"/>
                      <a:pt x="708" y="3406"/>
                      <a:pt x="737" y="3406"/>
                    </a:cubicBezTo>
                    <a:cubicBezTo>
                      <a:pt x="773" y="3406"/>
                      <a:pt x="807" y="3389"/>
                      <a:pt x="801" y="3358"/>
                    </a:cubicBezTo>
                    <a:cubicBezTo>
                      <a:pt x="768" y="3136"/>
                      <a:pt x="679" y="2935"/>
                      <a:pt x="590" y="2735"/>
                    </a:cubicBezTo>
                    <a:cubicBezTo>
                      <a:pt x="501" y="2535"/>
                      <a:pt x="401" y="2335"/>
                      <a:pt x="323" y="2124"/>
                    </a:cubicBezTo>
                    <a:cubicBezTo>
                      <a:pt x="245" y="1924"/>
                      <a:pt x="178" y="1712"/>
                      <a:pt x="168" y="1490"/>
                    </a:cubicBezTo>
                    <a:cubicBezTo>
                      <a:pt x="156" y="1256"/>
                      <a:pt x="190" y="1022"/>
                      <a:pt x="267" y="800"/>
                    </a:cubicBezTo>
                    <a:cubicBezTo>
                      <a:pt x="346" y="545"/>
                      <a:pt x="467" y="300"/>
                      <a:pt x="612" y="66"/>
                    </a:cubicBezTo>
                    <a:cubicBezTo>
                      <a:pt x="635" y="28"/>
                      <a:pt x="596" y="1"/>
                      <a:pt x="558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10" name="Google Shape;4110;p8"/>
              <p:cNvSpPr/>
              <p:nvPr/>
            </p:nvSpPr>
            <p:spPr>
              <a:xfrm>
                <a:off x="687984" y="2247375"/>
                <a:ext cx="78846" cy="103162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2957" extrusionOk="0">
                    <a:moveTo>
                      <a:pt x="65" y="1"/>
                    </a:moveTo>
                    <a:cubicBezTo>
                      <a:pt x="33" y="1"/>
                      <a:pt x="1" y="27"/>
                      <a:pt x="35" y="52"/>
                    </a:cubicBezTo>
                    <a:cubicBezTo>
                      <a:pt x="413" y="364"/>
                      <a:pt x="769" y="697"/>
                      <a:pt x="1092" y="1065"/>
                    </a:cubicBezTo>
                    <a:cubicBezTo>
                      <a:pt x="1404" y="1409"/>
                      <a:pt x="1715" y="1777"/>
                      <a:pt x="1915" y="2210"/>
                    </a:cubicBezTo>
                    <a:cubicBezTo>
                      <a:pt x="1971" y="2321"/>
                      <a:pt x="2027" y="2432"/>
                      <a:pt x="2060" y="2555"/>
                    </a:cubicBezTo>
                    <a:cubicBezTo>
                      <a:pt x="2093" y="2677"/>
                      <a:pt x="2116" y="2811"/>
                      <a:pt x="2160" y="2933"/>
                    </a:cubicBezTo>
                    <a:cubicBezTo>
                      <a:pt x="2165" y="2949"/>
                      <a:pt x="2180" y="2957"/>
                      <a:pt x="2195" y="2957"/>
                    </a:cubicBezTo>
                    <a:cubicBezTo>
                      <a:pt x="2213" y="2957"/>
                      <a:pt x="2232" y="2946"/>
                      <a:pt x="2238" y="2922"/>
                    </a:cubicBezTo>
                    <a:cubicBezTo>
                      <a:pt x="2260" y="2699"/>
                      <a:pt x="2171" y="2466"/>
                      <a:pt x="2082" y="2266"/>
                    </a:cubicBezTo>
                    <a:cubicBezTo>
                      <a:pt x="1982" y="2044"/>
                      <a:pt x="1871" y="1843"/>
                      <a:pt x="1726" y="1654"/>
                    </a:cubicBezTo>
                    <a:cubicBezTo>
                      <a:pt x="1448" y="1265"/>
                      <a:pt x="1103" y="898"/>
                      <a:pt x="747" y="564"/>
                    </a:cubicBezTo>
                    <a:cubicBezTo>
                      <a:pt x="536" y="364"/>
                      <a:pt x="325" y="175"/>
                      <a:pt x="91" y="8"/>
                    </a:cubicBezTo>
                    <a:cubicBezTo>
                      <a:pt x="84" y="3"/>
                      <a:pt x="75" y="1"/>
                      <a:pt x="65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11" name="Google Shape;4111;p8"/>
              <p:cNvSpPr/>
              <p:nvPr/>
            </p:nvSpPr>
            <p:spPr>
              <a:xfrm>
                <a:off x="712092" y="2284531"/>
                <a:ext cx="46819" cy="73403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2104" extrusionOk="0">
                    <a:moveTo>
                      <a:pt x="66" y="1"/>
                    </a:moveTo>
                    <a:cubicBezTo>
                      <a:pt x="33" y="1"/>
                      <a:pt x="1" y="25"/>
                      <a:pt x="23" y="55"/>
                    </a:cubicBezTo>
                    <a:cubicBezTo>
                      <a:pt x="290" y="344"/>
                      <a:pt x="535" y="667"/>
                      <a:pt x="735" y="1001"/>
                    </a:cubicBezTo>
                    <a:cubicBezTo>
                      <a:pt x="935" y="1345"/>
                      <a:pt x="1091" y="1713"/>
                      <a:pt x="1247" y="2079"/>
                    </a:cubicBezTo>
                    <a:cubicBezTo>
                      <a:pt x="1252" y="2095"/>
                      <a:pt x="1274" y="2103"/>
                      <a:pt x="1295" y="2103"/>
                    </a:cubicBezTo>
                    <a:cubicBezTo>
                      <a:pt x="1319" y="2103"/>
                      <a:pt x="1341" y="2092"/>
                      <a:pt x="1336" y="2069"/>
                    </a:cubicBezTo>
                    <a:cubicBezTo>
                      <a:pt x="1224" y="1679"/>
                      <a:pt x="1046" y="1312"/>
                      <a:pt x="846" y="979"/>
                    </a:cubicBezTo>
                    <a:cubicBezTo>
                      <a:pt x="635" y="633"/>
                      <a:pt x="390" y="311"/>
                      <a:pt x="112" y="22"/>
                    </a:cubicBezTo>
                    <a:cubicBezTo>
                      <a:pt x="101" y="7"/>
                      <a:pt x="83" y="1"/>
                      <a:pt x="66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12" name="Google Shape;4112;p8"/>
              <p:cNvSpPr/>
              <p:nvPr/>
            </p:nvSpPr>
            <p:spPr>
              <a:xfrm>
                <a:off x="672912" y="2242107"/>
                <a:ext cx="32376" cy="57355"/>
              </a:xfrm>
              <a:custGeom>
                <a:avLst/>
                <a:gdLst/>
                <a:ahLst/>
                <a:cxnLst/>
                <a:rect l="l" t="t" r="r" b="b"/>
                <a:pathLst>
                  <a:path w="928" h="1644" extrusionOk="0">
                    <a:moveTo>
                      <a:pt x="64" y="1"/>
                    </a:moveTo>
                    <a:cubicBezTo>
                      <a:pt x="48" y="1"/>
                      <a:pt x="28" y="9"/>
                      <a:pt x="22" y="25"/>
                    </a:cubicBezTo>
                    <a:cubicBezTo>
                      <a:pt x="0" y="159"/>
                      <a:pt x="67" y="270"/>
                      <a:pt x="134" y="381"/>
                    </a:cubicBezTo>
                    <a:cubicBezTo>
                      <a:pt x="200" y="526"/>
                      <a:pt x="289" y="670"/>
                      <a:pt x="368" y="804"/>
                    </a:cubicBezTo>
                    <a:cubicBezTo>
                      <a:pt x="512" y="1082"/>
                      <a:pt x="668" y="1360"/>
                      <a:pt x="835" y="1627"/>
                    </a:cubicBezTo>
                    <a:cubicBezTo>
                      <a:pt x="838" y="1638"/>
                      <a:pt x="851" y="1643"/>
                      <a:pt x="865" y="1643"/>
                    </a:cubicBezTo>
                    <a:cubicBezTo>
                      <a:pt x="893" y="1643"/>
                      <a:pt x="927" y="1624"/>
                      <a:pt x="912" y="1594"/>
                    </a:cubicBezTo>
                    <a:cubicBezTo>
                      <a:pt x="779" y="1338"/>
                      <a:pt x="623" y="1082"/>
                      <a:pt x="467" y="815"/>
                    </a:cubicBezTo>
                    <a:cubicBezTo>
                      <a:pt x="401" y="693"/>
                      <a:pt x="323" y="559"/>
                      <a:pt x="245" y="437"/>
                    </a:cubicBezTo>
                    <a:cubicBezTo>
                      <a:pt x="178" y="314"/>
                      <a:pt x="67" y="181"/>
                      <a:pt x="89" y="25"/>
                    </a:cubicBezTo>
                    <a:cubicBezTo>
                      <a:pt x="95" y="9"/>
                      <a:pt x="81" y="1"/>
                      <a:pt x="64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13" name="Google Shape;4113;p8"/>
              <p:cNvSpPr/>
              <p:nvPr/>
            </p:nvSpPr>
            <p:spPr>
              <a:xfrm>
                <a:off x="773181" y="2332398"/>
                <a:ext cx="16676" cy="30003"/>
              </a:xfrm>
              <a:custGeom>
                <a:avLst/>
                <a:gdLst/>
                <a:ahLst/>
                <a:cxnLst/>
                <a:rect l="l" t="t" r="r" b="b"/>
                <a:pathLst>
                  <a:path w="478" h="860" extrusionOk="0">
                    <a:moveTo>
                      <a:pt x="467" y="828"/>
                    </a:moveTo>
                    <a:cubicBezTo>
                      <a:pt x="473" y="841"/>
                      <a:pt x="477" y="848"/>
                      <a:pt x="477" y="848"/>
                    </a:cubicBezTo>
                    <a:cubicBezTo>
                      <a:pt x="477" y="848"/>
                      <a:pt x="477" y="846"/>
                      <a:pt x="474" y="841"/>
                    </a:cubicBezTo>
                    <a:cubicBezTo>
                      <a:pt x="472" y="835"/>
                      <a:pt x="470" y="831"/>
                      <a:pt x="467" y="828"/>
                    </a:cubicBezTo>
                    <a:close/>
                    <a:moveTo>
                      <a:pt x="45" y="1"/>
                    </a:moveTo>
                    <a:cubicBezTo>
                      <a:pt x="22" y="1"/>
                      <a:pt x="1" y="15"/>
                      <a:pt x="7" y="40"/>
                    </a:cubicBezTo>
                    <a:cubicBezTo>
                      <a:pt x="129" y="307"/>
                      <a:pt x="240" y="585"/>
                      <a:pt x="385" y="852"/>
                    </a:cubicBezTo>
                    <a:cubicBezTo>
                      <a:pt x="389" y="857"/>
                      <a:pt x="393" y="859"/>
                      <a:pt x="397" y="859"/>
                    </a:cubicBezTo>
                    <a:cubicBezTo>
                      <a:pt x="414" y="859"/>
                      <a:pt x="438" y="824"/>
                      <a:pt x="457" y="824"/>
                    </a:cubicBezTo>
                    <a:cubicBezTo>
                      <a:pt x="460" y="824"/>
                      <a:pt x="464" y="825"/>
                      <a:pt x="467" y="828"/>
                    </a:cubicBezTo>
                    <a:lnTo>
                      <a:pt x="467" y="828"/>
                    </a:lnTo>
                    <a:cubicBezTo>
                      <a:pt x="419" y="731"/>
                      <a:pt x="214" y="296"/>
                      <a:pt x="85" y="29"/>
                    </a:cubicBezTo>
                    <a:cubicBezTo>
                      <a:pt x="80" y="10"/>
                      <a:pt x="62" y="1"/>
                      <a:pt x="45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14" name="Google Shape;4114;p8"/>
              <p:cNvSpPr/>
              <p:nvPr/>
            </p:nvSpPr>
            <p:spPr>
              <a:xfrm>
                <a:off x="741049" y="2278181"/>
                <a:ext cx="72985" cy="84288"/>
              </a:xfrm>
              <a:custGeom>
                <a:avLst/>
                <a:gdLst/>
                <a:ahLst/>
                <a:cxnLst/>
                <a:rect l="l" t="t" r="r" b="b"/>
                <a:pathLst>
                  <a:path w="2092" h="2416" extrusionOk="0">
                    <a:moveTo>
                      <a:pt x="53" y="1"/>
                    </a:moveTo>
                    <a:cubicBezTo>
                      <a:pt x="25" y="1"/>
                      <a:pt x="0" y="21"/>
                      <a:pt x="27" y="48"/>
                    </a:cubicBezTo>
                    <a:cubicBezTo>
                      <a:pt x="694" y="504"/>
                      <a:pt x="1329" y="1049"/>
                      <a:pt x="1718" y="1772"/>
                    </a:cubicBezTo>
                    <a:cubicBezTo>
                      <a:pt x="1829" y="1972"/>
                      <a:pt x="1895" y="2172"/>
                      <a:pt x="1974" y="2384"/>
                    </a:cubicBezTo>
                    <a:cubicBezTo>
                      <a:pt x="1983" y="2406"/>
                      <a:pt x="2004" y="2416"/>
                      <a:pt x="2026" y="2416"/>
                    </a:cubicBezTo>
                    <a:cubicBezTo>
                      <a:pt x="2058" y="2416"/>
                      <a:pt x="2091" y="2395"/>
                      <a:pt x="2085" y="2362"/>
                    </a:cubicBezTo>
                    <a:cubicBezTo>
                      <a:pt x="1996" y="1984"/>
                      <a:pt x="1774" y="1616"/>
                      <a:pt x="1551" y="1305"/>
                    </a:cubicBezTo>
                    <a:cubicBezTo>
                      <a:pt x="1295" y="983"/>
                      <a:pt x="995" y="693"/>
                      <a:pt x="672" y="437"/>
                    </a:cubicBezTo>
                    <a:cubicBezTo>
                      <a:pt x="472" y="281"/>
                      <a:pt x="272" y="148"/>
                      <a:pt x="71" y="4"/>
                    </a:cubicBezTo>
                    <a:cubicBezTo>
                      <a:pt x="65" y="2"/>
                      <a:pt x="59" y="1"/>
                      <a:pt x="53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15" name="Google Shape;4115;p8"/>
              <p:cNvSpPr/>
              <p:nvPr/>
            </p:nvSpPr>
            <p:spPr>
              <a:xfrm>
                <a:off x="670574" y="1931147"/>
                <a:ext cx="179287" cy="227257"/>
              </a:xfrm>
              <a:custGeom>
                <a:avLst/>
                <a:gdLst/>
                <a:ahLst/>
                <a:cxnLst/>
                <a:rect l="l" t="t" r="r" b="b"/>
                <a:pathLst>
                  <a:path w="5139" h="6514" extrusionOk="0">
                    <a:moveTo>
                      <a:pt x="3818" y="0"/>
                    </a:moveTo>
                    <a:cubicBezTo>
                      <a:pt x="3566" y="0"/>
                      <a:pt x="3150" y="221"/>
                      <a:pt x="2826" y="341"/>
                    </a:cubicBezTo>
                    <a:cubicBezTo>
                      <a:pt x="2437" y="485"/>
                      <a:pt x="1825" y="419"/>
                      <a:pt x="1691" y="597"/>
                    </a:cubicBezTo>
                    <a:cubicBezTo>
                      <a:pt x="1558" y="786"/>
                      <a:pt x="1058" y="1164"/>
                      <a:pt x="668" y="1664"/>
                    </a:cubicBezTo>
                    <a:cubicBezTo>
                      <a:pt x="290" y="2176"/>
                      <a:pt x="89" y="2855"/>
                      <a:pt x="89" y="3488"/>
                    </a:cubicBezTo>
                    <a:cubicBezTo>
                      <a:pt x="89" y="4134"/>
                      <a:pt x="0" y="5635"/>
                      <a:pt x="0" y="5635"/>
                    </a:cubicBezTo>
                    <a:lnTo>
                      <a:pt x="2548" y="6514"/>
                    </a:lnTo>
                    <a:cubicBezTo>
                      <a:pt x="2548" y="6514"/>
                      <a:pt x="2870" y="6091"/>
                      <a:pt x="3270" y="5557"/>
                    </a:cubicBezTo>
                    <a:cubicBezTo>
                      <a:pt x="3682" y="5023"/>
                      <a:pt x="4683" y="4845"/>
                      <a:pt x="4906" y="4345"/>
                    </a:cubicBezTo>
                    <a:cubicBezTo>
                      <a:pt x="5139" y="3844"/>
                      <a:pt x="5017" y="3666"/>
                      <a:pt x="4928" y="3211"/>
                    </a:cubicBezTo>
                    <a:cubicBezTo>
                      <a:pt x="4839" y="2754"/>
                      <a:pt x="5094" y="2866"/>
                      <a:pt x="5094" y="2343"/>
                    </a:cubicBezTo>
                    <a:cubicBezTo>
                      <a:pt x="5094" y="1820"/>
                      <a:pt x="4694" y="1687"/>
                      <a:pt x="4538" y="1464"/>
                    </a:cubicBezTo>
                    <a:cubicBezTo>
                      <a:pt x="4383" y="1242"/>
                      <a:pt x="4483" y="964"/>
                      <a:pt x="4372" y="586"/>
                    </a:cubicBezTo>
                    <a:cubicBezTo>
                      <a:pt x="4271" y="196"/>
                      <a:pt x="4160" y="141"/>
                      <a:pt x="3949" y="30"/>
                    </a:cubicBezTo>
                    <a:cubicBezTo>
                      <a:pt x="3914" y="9"/>
                      <a:pt x="3869" y="0"/>
                      <a:pt x="3818" y="0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16" name="Google Shape;4116;p8"/>
              <p:cNvSpPr/>
              <p:nvPr/>
            </p:nvSpPr>
            <p:spPr>
              <a:xfrm>
                <a:off x="670574" y="1996597"/>
                <a:ext cx="179287" cy="161808"/>
              </a:xfrm>
              <a:custGeom>
                <a:avLst/>
                <a:gdLst/>
                <a:ahLst/>
                <a:cxnLst/>
                <a:rect l="l" t="t" r="r" b="b"/>
                <a:pathLst>
                  <a:path w="5139" h="4638" extrusionOk="0">
                    <a:moveTo>
                      <a:pt x="3842" y="1"/>
                    </a:moveTo>
                    <a:cubicBezTo>
                      <a:pt x="3754" y="1"/>
                      <a:pt x="3667" y="12"/>
                      <a:pt x="3582" y="33"/>
                    </a:cubicBezTo>
                    <a:cubicBezTo>
                      <a:pt x="3359" y="78"/>
                      <a:pt x="3159" y="189"/>
                      <a:pt x="2959" y="300"/>
                    </a:cubicBezTo>
                    <a:cubicBezTo>
                      <a:pt x="2859" y="367"/>
                      <a:pt x="2759" y="423"/>
                      <a:pt x="2637" y="445"/>
                    </a:cubicBezTo>
                    <a:cubicBezTo>
                      <a:pt x="2570" y="445"/>
                      <a:pt x="2492" y="433"/>
                      <a:pt x="2414" y="433"/>
                    </a:cubicBezTo>
                    <a:cubicBezTo>
                      <a:pt x="2386" y="431"/>
                      <a:pt x="2357" y="430"/>
                      <a:pt x="2328" y="430"/>
                    </a:cubicBezTo>
                    <a:cubicBezTo>
                      <a:pt x="2099" y="430"/>
                      <a:pt x="1868" y="507"/>
                      <a:pt x="1680" y="645"/>
                    </a:cubicBezTo>
                    <a:cubicBezTo>
                      <a:pt x="1380" y="878"/>
                      <a:pt x="1213" y="1268"/>
                      <a:pt x="890" y="1479"/>
                    </a:cubicBezTo>
                    <a:cubicBezTo>
                      <a:pt x="712" y="1612"/>
                      <a:pt x="501" y="1679"/>
                      <a:pt x="290" y="1768"/>
                    </a:cubicBezTo>
                    <a:cubicBezTo>
                      <a:pt x="234" y="1802"/>
                      <a:pt x="156" y="1846"/>
                      <a:pt x="79" y="1891"/>
                    </a:cubicBezTo>
                    <a:cubicBezTo>
                      <a:pt x="67" y="2613"/>
                      <a:pt x="0" y="3759"/>
                      <a:pt x="0" y="3759"/>
                    </a:cubicBezTo>
                    <a:lnTo>
                      <a:pt x="2548" y="4638"/>
                    </a:lnTo>
                    <a:cubicBezTo>
                      <a:pt x="2548" y="4638"/>
                      <a:pt x="2870" y="4215"/>
                      <a:pt x="3270" y="3681"/>
                    </a:cubicBezTo>
                    <a:cubicBezTo>
                      <a:pt x="3682" y="3147"/>
                      <a:pt x="4683" y="2969"/>
                      <a:pt x="4906" y="2469"/>
                    </a:cubicBezTo>
                    <a:cubicBezTo>
                      <a:pt x="5139" y="1968"/>
                      <a:pt x="5017" y="1790"/>
                      <a:pt x="4928" y="1335"/>
                    </a:cubicBezTo>
                    <a:cubicBezTo>
                      <a:pt x="4839" y="901"/>
                      <a:pt x="5072" y="979"/>
                      <a:pt x="5094" y="545"/>
                    </a:cubicBezTo>
                    <a:cubicBezTo>
                      <a:pt x="4961" y="522"/>
                      <a:pt x="4827" y="500"/>
                      <a:pt x="4706" y="433"/>
                    </a:cubicBezTo>
                    <a:cubicBezTo>
                      <a:pt x="4538" y="344"/>
                      <a:pt x="4416" y="189"/>
                      <a:pt x="4249" y="100"/>
                    </a:cubicBezTo>
                    <a:cubicBezTo>
                      <a:pt x="4125" y="31"/>
                      <a:pt x="3984" y="1"/>
                      <a:pt x="3842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17" name="Google Shape;4117;p8"/>
              <p:cNvSpPr/>
              <p:nvPr/>
            </p:nvSpPr>
            <p:spPr>
              <a:xfrm>
                <a:off x="684530" y="1973641"/>
                <a:ext cx="38690" cy="147051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4215" extrusionOk="0">
                    <a:moveTo>
                      <a:pt x="1080" y="1"/>
                    </a:moveTo>
                    <a:cubicBezTo>
                      <a:pt x="1071" y="1"/>
                      <a:pt x="1062" y="4"/>
                      <a:pt x="1058" y="13"/>
                    </a:cubicBezTo>
                    <a:cubicBezTo>
                      <a:pt x="913" y="258"/>
                      <a:pt x="947" y="547"/>
                      <a:pt x="924" y="814"/>
                    </a:cubicBezTo>
                    <a:cubicBezTo>
                      <a:pt x="902" y="1125"/>
                      <a:pt x="769" y="1392"/>
                      <a:pt x="635" y="1659"/>
                    </a:cubicBezTo>
                    <a:cubicBezTo>
                      <a:pt x="368" y="2193"/>
                      <a:pt x="168" y="2804"/>
                      <a:pt x="190" y="3405"/>
                    </a:cubicBezTo>
                    <a:lnTo>
                      <a:pt x="190" y="3505"/>
                    </a:lnTo>
                    <a:cubicBezTo>
                      <a:pt x="124" y="3271"/>
                      <a:pt x="101" y="3027"/>
                      <a:pt x="90" y="2782"/>
                    </a:cubicBezTo>
                    <a:cubicBezTo>
                      <a:pt x="79" y="2393"/>
                      <a:pt x="134" y="1993"/>
                      <a:pt x="223" y="1615"/>
                    </a:cubicBezTo>
                    <a:cubicBezTo>
                      <a:pt x="257" y="1503"/>
                      <a:pt x="279" y="1392"/>
                      <a:pt x="312" y="1292"/>
                    </a:cubicBezTo>
                    <a:cubicBezTo>
                      <a:pt x="346" y="1180"/>
                      <a:pt x="391" y="1069"/>
                      <a:pt x="424" y="970"/>
                    </a:cubicBezTo>
                    <a:cubicBezTo>
                      <a:pt x="424" y="956"/>
                      <a:pt x="411" y="946"/>
                      <a:pt x="398" y="946"/>
                    </a:cubicBezTo>
                    <a:cubicBezTo>
                      <a:pt x="391" y="946"/>
                      <a:pt x="383" y="950"/>
                      <a:pt x="379" y="958"/>
                    </a:cubicBezTo>
                    <a:cubicBezTo>
                      <a:pt x="290" y="1136"/>
                      <a:pt x="235" y="1336"/>
                      <a:pt x="190" y="1536"/>
                    </a:cubicBezTo>
                    <a:cubicBezTo>
                      <a:pt x="134" y="1726"/>
                      <a:pt x="90" y="1926"/>
                      <a:pt x="57" y="2126"/>
                    </a:cubicBezTo>
                    <a:cubicBezTo>
                      <a:pt x="1" y="2527"/>
                      <a:pt x="1" y="2927"/>
                      <a:pt x="79" y="3316"/>
                    </a:cubicBezTo>
                    <a:cubicBezTo>
                      <a:pt x="112" y="3494"/>
                      <a:pt x="157" y="3683"/>
                      <a:pt x="257" y="3850"/>
                    </a:cubicBezTo>
                    <a:cubicBezTo>
                      <a:pt x="302" y="3983"/>
                      <a:pt x="368" y="4106"/>
                      <a:pt x="468" y="4206"/>
                    </a:cubicBezTo>
                    <a:cubicBezTo>
                      <a:pt x="474" y="4212"/>
                      <a:pt x="484" y="4215"/>
                      <a:pt x="494" y="4215"/>
                    </a:cubicBezTo>
                    <a:cubicBezTo>
                      <a:pt x="521" y="4215"/>
                      <a:pt x="551" y="4196"/>
                      <a:pt x="535" y="4173"/>
                    </a:cubicBezTo>
                    <a:cubicBezTo>
                      <a:pt x="468" y="4062"/>
                      <a:pt x="401" y="3950"/>
                      <a:pt x="368" y="3817"/>
                    </a:cubicBezTo>
                    <a:cubicBezTo>
                      <a:pt x="335" y="3694"/>
                      <a:pt x="312" y="3572"/>
                      <a:pt x="312" y="3439"/>
                    </a:cubicBezTo>
                    <a:cubicBezTo>
                      <a:pt x="302" y="3150"/>
                      <a:pt x="335" y="2860"/>
                      <a:pt x="401" y="2582"/>
                    </a:cubicBezTo>
                    <a:cubicBezTo>
                      <a:pt x="468" y="2293"/>
                      <a:pt x="579" y="2015"/>
                      <a:pt x="702" y="1737"/>
                    </a:cubicBezTo>
                    <a:cubicBezTo>
                      <a:pt x="824" y="1492"/>
                      <a:pt x="957" y="1237"/>
                      <a:pt x="991" y="947"/>
                    </a:cubicBezTo>
                    <a:cubicBezTo>
                      <a:pt x="1024" y="636"/>
                      <a:pt x="947" y="302"/>
                      <a:pt x="1102" y="24"/>
                    </a:cubicBezTo>
                    <a:cubicBezTo>
                      <a:pt x="1109" y="10"/>
                      <a:pt x="1095" y="1"/>
                      <a:pt x="1080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18" name="Google Shape;4118;p8"/>
              <p:cNvSpPr/>
              <p:nvPr/>
            </p:nvSpPr>
            <p:spPr>
              <a:xfrm>
                <a:off x="714429" y="1982816"/>
                <a:ext cx="26794" cy="124583"/>
              </a:xfrm>
              <a:custGeom>
                <a:avLst/>
                <a:gdLst/>
                <a:ahLst/>
                <a:cxnLst/>
                <a:rect l="l" t="t" r="r" b="b"/>
                <a:pathLst>
                  <a:path w="768" h="3571" extrusionOk="0">
                    <a:moveTo>
                      <a:pt x="714" y="1"/>
                    </a:moveTo>
                    <a:cubicBezTo>
                      <a:pt x="700" y="1"/>
                      <a:pt x="686" y="6"/>
                      <a:pt x="679" y="17"/>
                    </a:cubicBezTo>
                    <a:cubicBezTo>
                      <a:pt x="390" y="351"/>
                      <a:pt x="189" y="762"/>
                      <a:pt x="100" y="1196"/>
                    </a:cubicBezTo>
                    <a:cubicBezTo>
                      <a:pt x="1" y="1685"/>
                      <a:pt x="45" y="2185"/>
                      <a:pt x="56" y="2675"/>
                    </a:cubicBezTo>
                    <a:cubicBezTo>
                      <a:pt x="56" y="2964"/>
                      <a:pt x="56" y="3265"/>
                      <a:pt x="45" y="3554"/>
                    </a:cubicBezTo>
                    <a:cubicBezTo>
                      <a:pt x="45" y="3565"/>
                      <a:pt x="59" y="3571"/>
                      <a:pt x="73" y="3571"/>
                    </a:cubicBezTo>
                    <a:cubicBezTo>
                      <a:pt x="87" y="3571"/>
                      <a:pt x="100" y="3565"/>
                      <a:pt x="100" y="3554"/>
                    </a:cubicBezTo>
                    <a:cubicBezTo>
                      <a:pt x="123" y="3298"/>
                      <a:pt x="145" y="3042"/>
                      <a:pt x="156" y="2798"/>
                    </a:cubicBezTo>
                    <a:cubicBezTo>
                      <a:pt x="156" y="2541"/>
                      <a:pt x="145" y="2286"/>
                      <a:pt x="134" y="2030"/>
                    </a:cubicBezTo>
                    <a:cubicBezTo>
                      <a:pt x="134" y="1574"/>
                      <a:pt x="189" y="1118"/>
                      <a:pt x="379" y="695"/>
                    </a:cubicBezTo>
                    <a:cubicBezTo>
                      <a:pt x="479" y="462"/>
                      <a:pt x="601" y="250"/>
                      <a:pt x="745" y="50"/>
                    </a:cubicBezTo>
                    <a:cubicBezTo>
                      <a:pt x="768" y="20"/>
                      <a:pt x="741" y="1"/>
                      <a:pt x="714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19" name="Google Shape;4119;p8"/>
              <p:cNvSpPr/>
              <p:nvPr/>
            </p:nvSpPr>
            <p:spPr>
              <a:xfrm>
                <a:off x="733443" y="2001831"/>
                <a:ext cx="27945" cy="84114"/>
              </a:xfrm>
              <a:custGeom>
                <a:avLst/>
                <a:gdLst/>
                <a:ahLst/>
                <a:cxnLst/>
                <a:rect l="l" t="t" r="r" b="b"/>
                <a:pathLst>
                  <a:path w="801" h="2411" extrusionOk="0">
                    <a:moveTo>
                      <a:pt x="757" y="0"/>
                    </a:moveTo>
                    <a:cubicBezTo>
                      <a:pt x="744" y="0"/>
                      <a:pt x="731" y="5"/>
                      <a:pt x="724" y="17"/>
                    </a:cubicBezTo>
                    <a:cubicBezTo>
                      <a:pt x="289" y="517"/>
                      <a:pt x="45" y="1163"/>
                      <a:pt x="0" y="1818"/>
                    </a:cubicBezTo>
                    <a:cubicBezTo>
                      <a:pt x="0" y="2008"/>
                      <a:pt x="0" y="2196"/>
                      <a:pt x="34" y="2386"/>
                    </a:cubicBezTo>
                    <a:cubicBezTo>
                      <a:pt x="34" y="2402"/>
                      <a:pt x="51" y="2411"/>
                      <a:pt x="67" y="2411"/>
                    </a:cubicBezTo>
                    <a:cubicBezTo>
                      <a:pt x="84" y="2411"/>
                      <a:pt x="101" y="2402"/>
                      <a:pt x="101" y="2386"/>
                    </a:cubicBezTo>
                    <a:cubicBezTo>
                      <a:pt x="23" y="1551"/>
                      <a:pt x="267" y="706"/>
                      <a:pt x="779" y="39"/>
                    </a:cubicBezTo>
                    <a:cubicBezTo>
                      <a:pt x="801" y="17"/>
                      <a:pt x="780" y="0"/>
                      <a:pt x="757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20" name="Google Shape;4120;p8"/>
              <p:cNvSpPr/>
              <p:nvPr/>
            </p:nvSpPr>
            <p:spPr>
              <a:xfrm>
                <a:off x="743526" y="2001621"/>
                <a:ext cx="40714" cy="87882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2519" extrusionOk="0">
                    <a:moveTo>
                      <a:pt x="1074" y="0"/>
                    </a:moveTo>
                    <a:cubicBezTo>
                      <a:pt x="1060" y="0"/>
                      <a:pt x="1046" y="4"/>
                      <a:pt x="1035" y="12"/>
                    </a:cubicBezTo>
                    <a:cubicBezTo>
                      <a:pt x="468" y="457"/>
                      <a:pt x="112" y="1146"/>
                      <a:pt x="23" y="1858"/>
                    </a:cubicBezTo>
                    <a:cubicBezTo>
                      <a:pt x="0" y="2069"/>
                      <a:pt x="0" y="2269"/>
                      <a:pt x="34" y="2481"/>
                    </a:cubicBezTo>
                    <a:cubicBezTo>
                      <a:pt x="40" y="2504"/>
                      <a:pt x="70" y="2518"/>
                      <a:pt x="98" y="2518"/>
                    </a:cubicBezTo>
                    <a:cubicBezTo>
                      <a:pt x="123" y="2518"/>
                      <a:pt x="145" y="2507"/>
                      <a:pt x="145" y="2481"/>
                    </a:cubicBezTo>
                    <a:cubicBezTo>
                      <a:pt x="134" y="2125"/>
                      <a:pt x="168" y="1780"/>
                      <a:pt x="257" y="1446"/>
                    </a:cubicBezTo>
                    <a:cubicBezTo>
                      <a:pt x="356" y="1102"/>
                      <a:pt x="512" y="790"/>
                      <a:pt x="724" y="512"/>
                    </a:cubicBezTo>
                    <a:cubicBezTo>
                      <a:pt x="846" y="356"/>
                      <a:pt x="979" y="200"/>
                      <a:pt x="1124" y="79"/>
                    </a:cubicBezTo>
                    <a:cubicBezTo>
                      <a:pt x="1166" y="36"/>
                      <a:pt x="1119" y="0"/>
                      <a:pt x="1074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21" name="Google Shape;4121;p8"/>
              <p:cNvSpPr/>
              <p:nvPr/>
            </p:nvSpPr>
            <p:spPr>
              <a:xfrm>
                <a:off x="770669" y="1989375"/>
                <a:ext cx="33841" cy="82230"/>
              </a:xfrm>
              <a:custGeom>
                <a:avLst/>
                <a:gdLst/>
                <a:ahLst/>
                <a:cxnLst/>
                <a:rect l="l" t="t" r="r" b="b"/>
                <a:pathLst>
                  <a:path w="970" h="2357" extrusionOk="0">
                    <a:moveTo>
                      <a:pt x="930" y="1"/>
                    </a:moveTo>
                    <a:cubicBezTo>
                      <a:pt x="921" y="1"/>
                      <a:pt x="913" y="7"/>
                      <a:pt x="913" y="18"/>
                    </a:cubicBezTo>
                    <a:cubicBezTo>
                      <a:pt x="935" y="474"/>
                      <a:pt x="579" y="818"/>
                      <a:pt x="346" y="1174"/>
                    </a:cubicBezTo>
                    <a:cubicBezTo>
                      <a:pt x="124" y="1520"/>
                      <a:pt x="1" y="1931"/>
                      <a:pt x="45" y="2331"/>
                    </a:cubicBezTo>
                    <a:cubicBezTo>
                      <a:pt x="45" y="2348"/>
                      <a:pt x="57" y="2356"/>
                      <a:pt x="68" y="2356"/>
                    </a:cubicBezTo>
                    <a:cubicBezTo>
                      <a:pt x="79" y="2356"/>
                      <a:pt x="90" y="2348"/>
                      <a:pt x="90" y="2331"/>
                    </a:cubicBezTo>
                    <a:cubicBezTo>
                      <a:pt x="90" y="2120"/>
                      <a:pt x="112" y="1908"/>
                      <a:pt x="168" y="1708"/>
                    </a:cubicBezTo>
                    <a:cubicBezTo>
                      <a:pt x="223" y="1497"/>
                      <a:pt x="324" y="1308"/>
                      <a:pt x="446" y="1119"/>
                    </a:cubicBezTo>
                    <a:cubicBezTo>
                      <a:pt x="668" y="786"/>
                      <a:pt x="969" y="452"/>
                      <a:pt x="947" y="18"/>
                    </a:cubicBezTo>
                    <a:cubicBezTo>
                      <a:pt x="947" y="7"/>
                      <a:pt x="938" y="1"/>
                      <a:pt x="930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22" name="Google Shape;4122;p8"/>
              <p:cNvSpPr/>
              <p:nvPr/>
            </p:nvSpPr>
            <p:spPr>
              <a:xfrm>
                <a:off x="807372" y="1963837"/>
                <a:ext cx="9141" cy="49156"/>
              </a:xfrm>
              <a:custGeom>
                <a:avLst/>
                <a:gdLst/>
                <a:ahLst/>
                <a:cxnLst/>
                <a:rect l="l" t="t" r="r" b="b"/>
                <a:pathLst>
                  <a:path w="262" h="1409" extrusionOk="0">
                    <a:moveTo>
                      <a:pt x="119" y="0"/>
                    </a:moveTo>
                    <a:cubicBezTo>
                      <a:pt x="103" y="0"/>
                      <a:pt x="89" y="8"/>
                      <a:pt x="95" y="27"/>
                    </a:cubicBezTo>
                    <a:cubicBezTo>
                      <a:pt x="150" y="250"/>
                      <a:pt x="184" y="483"/>
                      <a:pt x="162" y="717"/>
                    </a:cubicBezTo>
                    <a:cubicBezTo>
                      <a:pt x="150" y="828"/>
                      <a:pt x="128" y="950"/>
                      <a:pt x="83" y="1061"/>
                    </a:cubicBezTo>
                    <a:cubicBezTo>
                      <a:pt x="51" y="1162"/>
                      <a:pt x="6" y="1273"/>
                      <a:pt x="6" y="1384"/>
                    </a:cubicBezTo>
                    <a:cubicBezTo>
                      <a:pt x="0" y="1400"/>
                      <a:pt x="17" y="1409"/>
                      <a:pt x="35" y="1409"/>
                    </a:cubicBezTo>
                    <a:cubicBezTo>
                      <a:pt x="53" y="1409"/>
                      <a:pt x="73" y="1400"/>
                      <a:pt x="73" y="1384"/>
                    </a:cubicBezTo>
                    <a:cubicBezTo>
                      <a:pt x="73" y="1261"/>
                      <a:pt x="150" y="1139"/>
                      <a:pt x="184" y="1028"/>
                    </a:cubicBezTo>
                    <a:cubicBezTo>
                      <a:pt x="206" y="917"/>
                      <a:pt x="228" y="806"/>
                      <a:pt x="239" y="694"/>
                    </a:cubicBezTo>
                    <a:cubicBezTo>
                      <a:pt x="261" y="460"/>
                      <a:pt x="228" y="227"/>
                      <a:pt x="150" y="16"/>
                    </a:cubicBezTo>
                    <a:cubicBezTo>
                      <a:pt x="145" y="6"/>
                      <a:pt x="132" y="0"/>
                      <a:pt x="119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23" name="Google Shape;4123;p8"/>
              <p:cNvSpPr/>
              <p:nvPr/>
            </p:nvSpPr>
            <p:spPr>
              <a:xfrm>
                <a:off x="797464" y="2010832"/>
                <a:ext cx="21002" cy="48842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400" extrusionOk="0">
                    <a:moveTo>
                      <a:pt x="568" y="1"/>
                    </a:moveTo>
                    <a:cubicBezTo>
                      <a:pt x="551" y="1"/>
                      <a:pt x="535" y="9"/>
                      <a:pt x="535" y="25"/>
                    </a:cubicBezTo>
                    <a:cubicBezTo>
                      <a:pt x="501" y="270"/>
                      <a:pt x="367" y="493"/>
                      <a:pt x="246" y="704"/>
                    </a:cubicBezTo>
                    <a:cubicBezTo>
                      <a:pt x="134" y="905"/>
                      <a:pt x="1" y="1138"/>
                      <a:pt x="34" y="1382"/>
                    </a:cubicBezTo>
                    <a:cubicBezTo>
                      <a:pt x="34" y="1393"/>
                      <a:pt x="45" y="1399"/>
                      <a:pt x="56" y="1399"/>
                    </a:cubicBezTo>
                    <a:cubicBezTo>
                      <a:pt x="67" y="1399"/>
                      <a:pt x="78" y="1393"/>
                      <a:pt x="78" y="1382"/>
                    </a:cubicBezTo>
                    <a:cubicBezTo>
                      <a:pt x="101" y="1260"/>
                      <a:pt x="134" y="1149"/>
                      <a:pt x="179" y="1038"/>
                    </a:cubicBezTo>
                    <a:cubicBezTo>
                      <a:pt x="223" y="915"/>
                      <a:pt x="278" y="816"/>
                      <a:pt x="335" y="704"/>
                    </a:cubicBezTo>
                    <a:cubicBezTo>
                      <a:pt x="456" y="482"/>
                      <a:pt x="568" y="270"/>
                      <a:pt x="601" y="25"/>
                    </a:cubicBezTo>
                    <a:cubicBezTo>
                      <a:pt x="601" y="9"/>
                      <a:pt x="585" y="1"/>
                      <a:pt x="568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24" name="Google Shape;4124;p8"/>
              <p:cNvSpPr/>
              <p:nvPr/>
            </p:nvSpPr>
            <p:spPr>
              <a:xfrm>
                <a:off x="699288" y="1997330"/>
                <a:ext cx="7640" cy="2780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797" extrusionOk="0">
                    <a:moveTo>
                      <a:pt x="185" y="0"/>
                    </a:moveTo>
                    <a:cubicBezTo>
                      <a:pt x="176" y="0"/>
                      <a:pt x="168" y="4"/>
                      <a:pt x="168" y="12"/>
                    </a:cubicBezTo>
                    <a:lnTo>
                      <a:pt x="1" y="780"/>
                    </a:lnTo>
                    <a:cubicBezTo>
                      <a:pt x="1" y="791"/>
                      <a:pt x="12" y="797"/>
                      <a:pt x="23" y="797"/>
                    </a:cubicBezTo>
                    <a:cubicBezTo>
                      <a:pt x="34" y="797"/>
                      <a:pt x="45" y="791"/>
                      <a:pt x="45" y="780"/>
                    </a:cubicBezTo>
                    <a:cubicBezTo>
                      <a:pt x="101" y="535"/>
                      <a:pt x="156" y="279"/>
                      <a:pt x="212" y="24"/>
                    </a:cubicBezTo>
                    <a:cubicBezTo>
                      <a:pt x="219" y="10"/>
                      <a:pt x="200" y="0"/>
                      <a:pt x="185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25" name="Google Shape;4125;p8"/>
              <p:cNvSpPr/>
              <p:nvPr/>
            </p:nvSpPr>
            <p:spPr>
              <a:xfrm>
                <a:off x="803290" y="1991887"/>
                <a:ext cx="25259" cy="81637"/>
              </a:xfrm>
              <a:custGeom>
                <a:avLst/>
                <a:gdLst/>
                <a:ahLst/>
                <a:cxnLst/>
                <a:rect l="l" t="t" r="r" b="b"/>
                <a:pathLst>
                  <a:path w="724" h="2340" extrusionOk="0">
                    <a:moveTo>
                      <a:pt x="656" y="0"/>
                    </a:moveTo>
                    <a:cubicBezTo>
                      <a:pt x="640" y="0"/>
                      <a:pt x="623" y="10"/>
                      <a:pt x="623" y="24"/>
                    </a:cubicBezTo>
                    <a:cubicBezTo>
                      <a:pt x="657" y="235"/>
                      <a:pt x="645" y="457"/>
                      <a:pt x="601" y="669"/>
                    </a:cubicBezTo>
                    <a:cubicBezTo>
                      <a:pt x="568" y="869"/>
                      <a:pt x="490" y="1058"/>
                      <a:pt x="412" y="1236"/>
                    </a:cubicBezTo>
                    <a:cubicBezTo>
                      <a:pt x="323" y="1414"/>
                      <a:pt x="234" y="1592"/>
                      <a:pt x="156" y="1770"/>
                    </a:cubicBezTo>
                    <a:cubicBezTo>
                      <a:pt x="89" y="1937"/>
                      <a:pt x="0" y="2126"/>
                      <a:pt x="0" y="2315"/>
                    </a:cubicBezTo>
                    <a:cubicBezTo>
                      <a:pt x="0" y="2332"/>
                      <a:pt x="14" y="2340"/>
                      <a:pt x="30" y="2340"/>
                    </a:cubicBezTo>
                    <a:cubicBezTo>
                      <a:pt x="45" y="2340"/>
                      <a:pt x="62" y="2332"/>
                      <a:pt x="67" y="2315"/>
                    </a:cubicBezTo>
                    <a:cubicBezTo>
                      <a:pt x="101" y="2226"/>
                      <a:pt x="123" y="2126"/>
                      <a:pt x="156" y="2037"/>
                    </a:cubicBezTo>
                    <a:cubicBezTo>
                      <a:pt x="190" y="1937"/>
                      <a:pt x="223" y="1848"/>
                      <a:pt x="267" y="1759"/>
                    </a:cubicBezTo>
                    <a:cubicBezTo>
                      <a:pt x="345" y="1581"/>
                      <a:pt x="434" y="1403"/>
                      <a:pt x="512" y="1225"/>
                    </a:cubicBezTo>
                    <a:cubicBezTo>
                      <a:pt x="590" y="1036"/>
                      <a:pt x="657" y="858"/>
                      <a:pt x="690" y="657"/>
                    </a:cubicBezTo>
                    <a:cubicBezTo>
                      <a:pt x="724" y="447"/>
                      <a:pt x="724" y="224"/>
                      <a:pt x="679" y="12"/>
                    </a:cubicBezTo>
                    <a:cubicBezTo>
                      <a:pt x="675" y="4"/>
                      <a:pt x="666" y="0"/>
                      <a:pt x="656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26" name="Google Shape;4126;p8"/>
              <p:cNvSpPr/>
              <p:nvPr/>
            </p:nvSpPr>
            <p:spPr>
              <a:xfrm>
                <a:off x="679122" y="2027404"/>
                <a:ext cx="237898" cy="238491"/>
              </a:xfrm>
              <a:custGeom>
                <a:avLst/>
                <a:gdLst/>
                <a:ahLst/>
                <a:cxnLst/>
                <a:rect l="l" t="t" r="r" b="b"/>
                <a:pathLst>
                  <a:path w="6819" h="6836" extrusionOk="0">
                    <a:moveTo>
                      <a:pt x="3775" y="0"/>
                    </a:moveTo>
                    <a:cubicBezTo>
                      <a:pt x="3656" y="0"/>
                      <a:pt x="3510" y="32"/>
                      <a:pt x="3315" y="107"/>
                    </a:cubicBezTo>
                    <a:cubicBezTo>
                      <a:pt x="2669" y="351"/>
                      <a:pt x="2592" y="418"/>
                      <a:pt x="2225" y="897"/>
                    </a:cubicBezTo>
                    <a:cubicBezTo>
                      <a:pt x="1858" y="1386"/>
                      <a:pt x="890" y="2331"/>
                      <a:pt x="890" y="2331"/>
                    </a:cubicBezTo>
                    <a:lnTo>
                      <a:pt x="0" y="4367"/>
                    </a:lnTo>
                    <a:lnTo>
                      <a:pt x="1636" y="6313"/>
                    </a:lnTo>
                    <a:lnTo>
                      <a:pt x="3226" y="6836"/>
                    </a:lnTo>
                    <a:lnTo>
                      <a:pt x="4661" y="5724"/>
                    </a:lnTo>
                    <a:cubicBezTo>
                      <a:pt x="4661" y="5724"/>
                      <a:pt x="5484" y="5435"/>
                      <a:pt x="5784" y="5101"/>
                    </a:cubicBezTo>
                    <a:cubicBezTo>
                      <a:pt x="6084" y="4767"/>
                      <a:pt x="6362" y="4889"/>
                      <a:pt x="6552" y="4745"/>
                    </a:cubicBezTo>
                    <a:cubicBezTo>
                      <a:pt x="6752" y="4600"/>
                      <a:pt x="6818" y="4689"/>
                      <a:pt x="6785" y="4311"/>
                    </a:cubicBezTo>
                    <a:cubicBezTo>
                      <a:pt x="6740" y="3933"/>
                      <a:pt x="6584" y="3332"/>
                      <a:pt x="6285" y="3121"/>
                    </a:cubicBezTo>
                    <a:cubicBezTo>
                      <a:pt x="5984" y="2899"/>
                      <a:pt x="5795" y="2976"/>
                      <a:pt x="5606" y="2676"/>
                    </a:cubicBezTo>
                    <a:cubicBezTo>
                      <a:pt x="5417" y="2387"/>
                      <a:pt x="5383" y="2231"/>
                      <a:pt x="5495" y="1964"/>
                    </a:cubicBezTo>
                    <a:cubicBezTo>
                      <a:pt x="5606" y="1697"/>
                      <a:pt x="5929" y="1219"/>
                      <a:pt x="5729" y="941"/>
                    </a:cubicBezTo>
                    <a:cubicBezTo>
                      <a:pt x="5665" y="849"/>
                      <a:pt x="5614" y="824"/>
                      <a:pt x="5566" y="824"/>
                    </a:cubicBezTo>
                    <a:cubicBezTo>
                      <a:pt x="5539" y="824"/>
                      <a:pt x="5512" y="833"/>
                      <a:pt x="5484" y="841"/>
                    </a:cubicBezTo>
                    <a:cubicBezTo>
                      <a:pt x="5451" y="849"/>
                      <a:pt x="5417" y="857"/>
                      <a:pt x="5378" y="857"/>
                    </a:cubicBezTo>
                    <a:cubicBezTo>
                      <a:pt x="5311" y="857"/>
                      <a:pt x="5229" y="832"/>
                      <a:pt x="5116" y="741"/>
                    </a:cubicBezTo>
                    <a:cubicBezTo>
                      <a:pt x="4760" y="474"/>
                      <a:pt x="4760" y="719"/>
                      <a:pt x="4416" y="396"/>
                    </a:cubicBezTo>
                    <a:cubicBezTo>
                      <a:pt x="4175" y="171"/>
                      <a:pt x="4048" y="0"/>
                      <a:pt x="3775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27" name="Google Shape;4127;p8"/>
              <p:cNvSpPr/>
              <p:nvPr/>
            </p:nvSpPr>
            <p:spPr>
              <a:xfrm>
                <a:off x="679122" y="2053361"/>
                <a:ext cx="189788" cy="201685"/>
              </a:xfrm>
              <a:custGeom>
                <a:avLst/>
                <a:gdLst/>
                <a:ahLst/>
                <a:cxnLst/>
                <a:rect l="l" t="t" r="r" b="b"/>
                <a:pathLst>
                  <a:path w="5440" h="5781" extrusionOk="0">
                    <a:moveTo>
                      <a:pt x="3018" y="1"/>
                    </a:moveTo>
                    <a:cubicBezTo>
                      <a:pt x="2997" y="1"/>
                      <a:pt x="2977" y="3"/>
                      <a:pt x="2959" y="8"/>
                    </a:cubicBezTo>
                    <a:cubicBezTo>
                      <a:pt x="2692" y="30"/>
                      <a:pt x="2447" y="86"/>
                      <a:pt x="2214" y="186"/>
                    </a:cubicBezTo>
                    <a:cubicBezTo>
                      <a:pt x="1824" y="675"/>
                      <a:pt x="890" y="1587"/>
                      <a:pt x="890" y="1587"/>
                    </a:cubicBezTo>
                    <a:lnTo>
                      <a:pt x="0" y="3623"/>
                    </a:lnTo>
                    <a:lnTo>
                      <a:pt x="1636" y="5569"/>
                    </a:lnTo>
                    <a:lnTo>
                      <a:pt x="2281" y="5781"/>
                    </a:lnTo>
                    <a:cubicBezTo>
                      <a:pt x="2614" y="5580"/>
                      <a:pt x="2992" y="5491"/>
                      <a:pt x="3371" y="5413"/>
                    </a:cubicBezTo>
                    <a:cubicBezTo>
                      <a:pt x="3737" y="5346"/>
                      <a:pt x="4105" y="5280"/>
                      <a:pt x="4449" y="5146"/>
                    </a:cubicBezTo>
                    <a:lnTo>
                      <a:pt x="4661" y="4980"/>
                    </a:lnTo>
                    <a:cubicBezTo>
                      <a:pt x="4661" y="4980"/>
                      <a:pt x="4772" y="4946"/>
                      <a:pt x="4916" y="4879"/>
                    </a:cubicBezTo>
                    <a:cubicBezTo>
                      <a:pt x="5228" y="4634"/>
                      <a:pt x="5439" y="4279"/>
                      <a:pt x="5417" y="3890"/>
                    </a:cubicBezTo>
                    <a:cubicBezTo>
                      <a:pt x="5406" y="3801"/>
                      <a:pt x="5383" y="3712"/>
                      <a:pt x="5317" y="3645"/>
                    </a:cubicBezTo>
                    <a:cubicBezTo>
                      <a:pt x="5284" y="3601"/>
                      <a:pt x="5239" y="3578"/>
                      <a:pt x="5217" y="3534"/>
                    </a:cubicBezTo>
                    <a:cubicBezTo>
                      <a:pt x="5205" y="3500"/>
                      <a:pt x="5195" y="3456"/>
                      <a:pt x="5195" y="3411"/>
                    </a:cubicBezTo>
                    <a:cubicBezTo>
                      <a:pt x="5195" y="3178"/>
                      <a:pt x="5195" y="2933"/>
                      <a:pt x="5183" y="2699"/>
                    </a:cubicBezTo>
                    <a:cubicBezTo>
                      <a:pt x="5183" y="2499"/>
                      <a:pt x="5161" y="2254"/>
                      <a:pt x="4983" y="2155"/>
                    </a:cubicBezTo>
                    <a:cubicBezTo>
                      <a:pt x="4894" y="2099"/>
                      <a:pt x="4760" y="2088"/>
                      <a:pt x="4694" y="1999"/>
                    </a:cubicBezTo>
                    <a:cubicBezTo>
                      <a:pt x="4649" y="1932"/>
                      <a:pt x="4649" y="1866"/>
                      <a:pt x="4649" y="1787"/>
                    </a:cubicBezTo>
                    <a:cubicBezTo>
                      <a:pt x="4661" y="1576"/>
                      <a:pt x="4728" y="1376"/>
                      <a:pt x="4728" y="1164"/>
                    </a:cubicBezTo>
                    <a:cubicBezTo>
                      <a:pt x="4717" y="693"/>
                      <a:pt x="4280" y="270"/>
                      <a:pt x="3811" y="270"/>
                    </a:cubicBezTo>
                    <a:cubicBezTo>
                      <a:pt x="3783" y="270"/>
                      <a:pt x="3755" y="271"/>
                      <a:pt x="3727" y="275"/>
                    </a:cubicBezTo>
                    <a:cubicBezTo>
                      <a:pt x="3643" y="280"/>
                      <a:pt x="3551" y="297"/>
                      <a:pt x="3466" y="297"/>
                    </a:cubicBezTo>
                    <a:cubicBezTo>
                      <a:pt x="3381" y="297"/>
                      <a:pt x="3303" y="280"/>
                      <a:pt x="3248" y="219"/>
                    </a:cubicBezTo>
                    <a:cubicBezTo>
                      <a:pt x="3193" y="153"/>
                      <a:pt x="3170" y="64"/>
                      <a:pt x="3104" y="19"/>
                    </a:cubicBezTo>
                    <a:cubicBezTo>
                      <a:pt x="3077" y="6"/>
                      <a:pt x="3047" y="1"/>
                      <a:pt x="3018" y="1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28" name="Google Shape;4128;p8"/>
              <p:cNvSpPr/>
              <p:nvPr/>
            </p:nvSpPr>
            <p:spPr>
              <a:xfrm>
                <a:off x="759819" y="2080399"/>
                <a:ext cx="66391" cy="79195"/>
              </a:xfrm>
              <a:custGeom>
                <a:avLst/>
                <a:gdLst/>
                <a:ahLst/>
                <a:cxnLst/>
                <a:rect l="l" t="t" r="r" b="b"/>
                <a:pathLst>
                  <a:path w="1903" h="2270" extrusionOk="0">
                    <a:moveTo>
                      <a:pt x="1836" y="1"/>
                    </a:moveTo>
                    <a:cubicBezTo>
                      <a:pt x="1836" y="1"/>
                      <a:pt x="1825" y="1"/>
                      <a:pt x="1825" y="11"/>
                    </a:cubicBezTo>
                    <a:cubicBezTo>
                      <a:pt x="1124" y="401"/>
                      <a:pt x="546" y="1046"/>
                      <a:pt x="201" y="1769"/>
                    </a:cubicBezTo>
                    <a:cubicBezTo>
                      <a:pt x="190" y="1791"/>
                      <a:pt x="179" y="1825"/>
                      <a:pt x="168" y="1847"/>
                    </a:cubicBezTo>
                    <a:cubicBezTo>
                      <a:pt x="190" y="1835"/>
                      <a:pt x="223" y="1825"/>
                      <a:pt x="257" y="1825"/>
                    </a:cubicBezTo>
                    <a:cubicBezTo>
                      <a:pt x="512" y="1301"/>
                      <a:pt x="880" y="824"/>
                      <a:pt x="1325" y="445"/>
                    </a:cubicBezTo>
                    <a:cubicBezTo>
                      <a:pt x="1491" y="300"/>
                      <a:pt x="1680" y="178"/>
                      <a:pt x="1869" y="56"/>
                    </a:cubicBezTo>
                    <a:cubicBezTo>
                      <a:pt x="1903" y="33"/>
                      <a:pt x="1869" y="1"/>
                      <a:pt x="1836" y="1"/>
                    </a:cubicBezTo>
                    <a:close/>
                    <a:moveTo>
                      <a:pt x="212" y="1914"/>
                    </a:moveTo>
                    <a:lnTo>
                      <a:pt x="212" y="1914"/>
                    </a:lnTo>
                    <a:cubicBezTo>
                      <a:pt x="179" y="1924"/>
                      <a:pt x="146" y="1936"/>
                      <a:pt x="112" y="1958"/>
                    </a:cubicBezTo>
                    <a:cubicBezTo>
                      <a:pt x="67" y="2058"/>
                      <a:pt x="34" y="2158"/>
                      <a:pt x="1" y="2269"/>
                    </a:cubicBezTo>
                    <a:cubicBezTo>
                      <a:pt x="12" y="2258"/>
                      <a:pt x="34" y="2258"/>
                      <a:pt x="45" y="2258"/>
                    </a:cubicBezTo>
                    <a:cubicBezTo>
                      <a:pt x="57" y="2247"/>
                      <a:pt x="67" y="2247"/>
                      <a:pt x="67" y="2247"/>
                    </a:cubicBezTo>
                    <a:cubicBezTo>
                      <a:pt x="112" y="2136"/>
                      <a:pt x="156" y="2025"/>
                      <a:pt x="212" y="1914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29" name="Google Shape;4129;p8"/>
              <p:cNvSpPr/>
              <p:nvPr/>
            </p:nvSpPr>
            <p:spPr>
              <a:xfrm>
                <a:off x="838981" y="2075759"/>
                <a:ext cx="6664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45" extrusionOk="0">
                    <a:moveTo>
                      <a:pt x="101" y="0"/>
                    </a:moveTo>
                    <a:cubicBezTo>
                      <a:pt x="89" y="0"/>
                      <a:pt x="79" y="0"/>
                      <a:pt x="67" y="11"/>
                    </a:cubicBezTo>
                    <a:cubicBezTo>
                      <a:pt x="45" y="22"/>
                      <a:pt x="23" y="45"/>
                      <a:pt x="0" y="67"/>
                    </a:cubicBezTo>
                    <a:cubicBezTo>
                      <a:pt x="12" y="89"/>
                      <a:pt x="34" y="122"/>
                      <a:pt x="45" y="144"/>
                    </a:cubicBezTo>
                    <a:cubicBezTo>
                      <a:pt x="79" y="122"/>
                      <a:pt x="112" y="89"/>
                      <a:pt x="146" y="67"/>
                    </a:cubicBezTo>
                    <a:cubicBezTo>
                      <a:pt x="190" y="33"/>
                      <a:pt x="146" y="0"/>
                      <a:pt x="101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30" name="Google Shape;4130;p8"/>
              <p:cNvSpPr/>
              <p:nvPr/>
            </p:nvSpPr>
            <p:spPr>
              <a:xfrm>
                <a:off x="768367" y="2078062"/>
                <a:ext cx="72182" cy="79578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2281" extrusionOk="0">
                    <a:moveTo>
                      <a:pt x="2024" y="1"/>
                    </a:moveTo>
                    <a:cubicBezTo>
                      <a:pt x="1369" y="490"/>
                      <a:pt x="813" y="1101"/>
                      <a:pt x="334" y="1758"/>
                    </a:cubicBezTo>
                    <a:cubicBezTo>
                      <a:pt x="223" y="1925"/>
                      <a:pt x="111" y="2092"/>
                      <a:pt x="0" y="2270"/>
                    </a:cubicBezTo>
                    <a:cubicBezTo>
                      <a:pt x="12" y="2270"/>
                      <a:pt x="12" y="2280"/>
                      <a:pt x="23" y="2280"/>
                    </a:cubicBezTo>
                    <a:lnTo>
                      <a:pt x="79" y="2280"/>
                    </a:lnTo>
                    <a:cubicBezTo>
                      <a:pt x="89" y="2280"/>
                      <a:pt x="101" y="2270"/>
                      <a:pt x="101" y="2270"/>
                    </a:cubicBezTo>
                    <a:cubicBezTo>
                      <a:pt x="534" y="1613"/>
                      <a:pt x="1046" y="1002"/>
                      <a:pt x="1624" y="468"/>
                    </a:cubicBezTo>
                    <a:cubicBezTo>
                      <a:pt x="1769" y="334"/>
                      <a:pt x="1925" y="212"/>
                      <a:pt x="2069" y="78"/>
                    </a:cubicBezTo>
                    <a:cubicBezTo>
                      <a:pt x="2058" y="56"/>
                      <a:pt x="2036" y="23"/>
                      <a:pt x="2024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31" name="Google Shape;4131;p8"/>
              <p:cNvSpPr/>
              <p:nvPr/>
            </p:nvSpPr>
            <p:spPr>
              <a:xfrm>
                <a:off x="841318" y="2109496"/>
                <a:ext cx="9734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279" h="168" extrusionOk="0">
                    <a:moveTo>
                      <a:pt x="190" y="0"/>
                    </a:moveTo>
                    <a:cubicBezTo>
                      <a:pt x="134" y="23"/>
                      <a:pt x="67" y="45"/>
                      <a:pt x="12" y="67"/>
                    </a:cubicBezTo>
                    <a:cubicBezTo>
                      <a:pt x="12" y="101"/>
                      <a:pt x="0" y="134"/>
                      <a:pt x="0" y="168"/>
                    </a:cubicBezTo>
                    <a:cubicBezTo>
                      <a:pt x="79" y="134"/>
                      <a:pt x="156" y="101"/>
                      <a:pt x="234" y="79"/>
                    </a:cubicBezTo>
                    <a:cubicBezTo>
                      <a:pt x="279" y="56"/>
                      <a:pt x="245" y="0"/>
                      <a:pt x="200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32" name="Google Shape;4132;p8"/>
              <p:cNvSpPr/>
              <p:nvPr/>
            </p:nvSpPr>
            <p:spPr>
              <a:xfrm>
                <a:off x="794742" y="2111799"/>
                <a:ext cx="46993" cy="57111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637" extrusionOk="0">
                    <a:moveTo>
                      <a:pt x="1347" y="1"/>
                    </a:moveTo>
                    <a:lnTo>
                      <a:pt x="1347" y="1"/>
                    </a:lnTo>
                    <a:cubicBezTo>
                      <a:pt x="735" y="257"/>
                      <a:pt x="301" y="802"/>
                      <a:pt x="1" y="1392"/>
                    </a:cubicBezTo>
                    <a:lnTo>
                      <a:pt x="134" y="1458"/>
                    </a:lnTo>
                    <a:cubicBezTo>
                      <a:pt x="179" y="1358"/>
                      <a:pt x="223" y="1258"/>
                      <a:pt x="279" y="1158"/>
                    </a:cubicBezTo>
                    <a:cubicBezTo>
                      <a:pt x="479" y="836"/>
                      <a:pt x="712" y="535"/>
                      <a:pt x="1024" y="302"/>
                    </a:cubicBezTo>
                    <a:cubicBezTo>
                      <a:pt x="1124" y="223"/>
                      <a:pt x="1224" y="157"/>
                      <a:pt x="1335" y="102"/>
                    </a:cubicBezTo>
                    <a:cubicBezTo>
                      <a:pt x="1335" y="68"/>
                      <a:pt x="1347" y="35"/>
                      <a:pt x="1347" y="1"/>
                    </a:cubicBezTo>
                    <a:close/>
                    <a:moveTo>
                      <a:pt x="1102" y="546"/>
                    </a:moveTo>
                    <a:cubicBezTo>
                      <a:pt x="1091" y="546"/>
                      <a:pt x="1068" y="546"/>
                      <a:pt x="1058" y="569"/>
                    </a:cubicBezTo>
                    <a:cubicBezTo>
                      <a:pt x="890" y="802"/>
                      <a:pt x="712" y="1046"/>
                      <a:pt x="524" y="1269"/>
                    </a:cubicBezTo>
                    <a:cubicBezTo>
                      <a:pt x="445" y="1369"/>
                      <a:pt x="356" y="1458"/>
                      <a:pt x="279" y="1558"/>
                    </a:cubicBezTo>
                    <a:cubicBezTo>
                      <a:pt x="312" y="1580"/>
                      <a:pt x="334" y="1614"/>
                      <a:pt x="368" y="1636"/>
                    </a:cubicBezTo>
                    <a:cubicBezTo>
                      <a:pt x="457" y="1536"/>
                      <a:pt x="546" y="1436"/>
                      <a:pt x="623" y="1325"/>
                    </a:cubicBezTo>
                    <a:cubicBezTo>
                      <a:pt x="813" y="1091"/>
                      <a:pt x="991" y="858"/>
                      <a:pt x="1147" y="602"/>
                    </a:cubicBezTo>
                    <a:cubicBezTo>
                      <a:pt x="1169" y="569"/>
                      <a:pt x="1135" y="546"/>
                      <a:pt x="1102" y="546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33" name="Google Shape;4133;p8"/>
              <p:cNvSpPr/>
              <p:nvPr/>
            </p:nvSpPr>
            <p:spPr>
              <a:xfrm>
                <a:off x="785427" y="2125789"/>
                <a:ext cx="21386" cy="32620"/>
              </a:xfrm>
              <a:custGeom>
                <a:avLst/>
                <a:gdLst/>
                <a:ahLst/>
                <a:cxnLst/>
                <a:rect l="l" t="t" r="r" b="b"/>
                <a:pathLst>
                  <a:path w="613" h="935" extrusionOk="0">
                    <a:moveTo>
                      <a:pt x="557" y="0"/>
                    </a:moveTo>
                    <a:cubicBezTo>
                      <a:pt x="546" y="0"/>
                      <a:pt x="535" y="0"/>
                      <a:pt x="524" y="12"/>
                    </a:cubicBezTo>
                    <a:cubicBezTo>
                      <a:pt x="279" y="257"/>
                      <a:pt x="101" y="579"/>
                      <a:pt x="1" y="924"/>
                    </a:cubicBezTo>
                    <a:cubicBezTo>
                      <a:pt x="23" y="924"/>
                      <a:pt x="45" y="935"/>
                      <a:pt x="67" y="935"/>
                    </a:cubicBezTo>
                    <a:cubicBezTo>
                      <a:pt x="179" y="601"/>
                      <a:pt x="357" y="301"/>
                      <a:pt x="591" y="34"/>
                    </a:cubicBezTo>
                    <a:cubicBezTo>
                      <a:pt x="613" y="12"/>
                      <a:pt x="591" y="0"/>
                      <a:pt x="557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34" name="Google Shape;4134;p8"/>
              <p:cNvSpPr/>
              <p:nvPr/>
            </p:nvSpPr>
            <p:spPr>
              <a:xfrm>
                <a:off x="751690" y="2065641"/>
                <a:ext cx="41551" cy="95487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2737" extrusionOk="0">
                    <a:moveTo>
                      <a:pt x="1135" y="1"/>
                    </a:moveTo>
                    <a:cubicBezTo>
                      <a:pt x="1113" y="1"/>
                      <a:pt x="1101" y="1"/>
                      <a:pt x="1090" y="12"/>
                    </a:cubicBezTo>
                    <a:cubicBezTo>
                      <a:pt x="912" y="345"/>
                      <a:pt x="846" y="735"/>
                      <a:pt x="678" y="1069"/>
                    </a:cubicBezTo>
                    <a:cubicBezTo>
                      <a:pt x="589" y="1247"/>
                      <a:pt x="468" y="1402"/>
                      <a:pt x="367" y="1569"/>
                    </a:cubicBezTo>
                    <a:cubicBezTo>
                      <a:pt x="267" y="1724"/>
                      <a:pt x="189" y="1902"/>
                      <a:pt x="134" y="2080"/>
                    </a:cubicBezTo>
                    <a:cubicBezTo>
                      <a:pt x="100" y="2214"/>
                      <a:pt x="67" y="2337"/>
                      <a:pt x="45" y="2470"/>
                    </a:cubicBezTo>
                    <a:cubicBezTo>
                      <a:pt x="56" y="2458"/>
                      <a:pt x="67" y="2448"/>
                      <a:pt x="78" y="2448"/>
                    </a:cubicBezTo>
                    <a:cubicBezTo>
                      <a:pt x="100" y="2436"/>
                      <a:pt x="112" y="2426"/>
                      <a:pt x="134" y="2414"/>
                    </a:cubicBezTo>
                    <a:cubicBezTo>
                      <a:pt x="201" y="2136"/>
                      <a:pt x="278" y="1869"/>
                      <a:pt x="434" y="1635"/>
                    </a:cubicBezTo>
                    <a:cubicBezTo>
                      <a:pt x="534" y="1469"/>
                      <a:pt x="656" y="1324"/>
                      <a:pt x="745" y="1158"/>
                    </a:cubicBezTo>
                    <a:cubicBezTo>
                      <a:pt x="834" y="990"/>
                      <a:pt x="901" y="824"/>
                      <a:pt x="957" y="646"/>
                    </a:cubicBezTo>
                    <a:cubicBezTo>
                      <a:pt x="1024" y="446"/>
                      <a:pt x="1090" y="234"/>
                      <a:pt x="1179" y="45"/>
                    </a:cubicBezTo>
                    <a:cubicBezTo>
                      <a:pt x="1190" y="12"/>
                      <a:pt x="1157" y="1"/>
                      <a:pt x="1135" y="1"/>
                    </a:cubicBezTo>
                    <a:close/>
                    <a:moveTo>
                      <a:pt x="100" y="2559"/>
                    </a:moveTo>
                    <a:lnTo>
                      <a:pt x="100" y="2559"/>
                    </a:lnTo>
                    <a:cubicBezTo>
                      <a:pt x="67" y="2581"/>
                      <a:pt x="45" y="2592"/>
                      <a:pt x="23" y="2614"/>
                    </a:cubicBezTo>
                    <a:cubicBezTo>
                      <a:pt x="23" y="2648"/>
                      <a:pt x="11" y="2681"/>
                      <a:pt x="11" y="2725"/>
                    </a:cubicBezTo>
                    <a:cubicBezTo>
                      <a:pt x="0" y="2737"/>
                      <a:pt x="23" y="2737"/>
                      <a:pt x="33" y="2737"/>
                    </a:cubicBezTo>
                    <a:cubicBezTo>
                      <a:pt x="45" y="2737"/>
                      <a:pt x="56" y="2737"/>
                      <a:pt x="56" y="2725"/>
                    </a:cubicBezTo>
                    <a:cubicBezTo>
                      <a:pt x="67" y="2670"/>
                      <a:pt x="78" y="2614"/>
                      <a:pt x="100" y="2559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35" name="Google Shape;4135;p8"/>
              <p:cNvSpPr/>
              <p:nvPr/>
            </p:nvSpPr>
            <p:spPr>
              <a:xfrm>
                <a:off x="860333" y="2157223"/>
                <a:ext cx="8966" cy="4291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23" extrusionOk="0">
                    <a:moveTo>
                      <a:pt x="189" y="1"/>
                    </a:moveTo>
                    <a:cubicBezTo>
                      <a:pt x="123" y="23"/>
                      <a:pt x="56" y="34"/>
                      <a:pt x="1" y="56"/>
                    </a:cubicBezTo>
                    <a:lnTo>
                      <a:pt x="1" y="123"/>
                    </a:lnTo>
                    <a:cubicBezTo>
                      <a:pt x="67" y="100"/>
                      <a:pt x="145" y="78"/>
                      <a:pt x="212" y="56"/>
                    </a:cubicBezTo>
                    <a:cubicBezTo>
                      <a:pt x="256" y="34"/>
                      <a:pt x="223" y="1"/>
                      <a:pt x="201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36" name="Google Shape;4136;p8"/>
              <p:cNvSpPr/>
              <p:nvPr/>
            </p:nvSpPr>
            <p:spPr>
              <a:xfrm>
                <a:off x="814140" y="2159142"/>
                <a:ext cx="46226" cy="20235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580" extrusionOk="0">
                    <a:moveTo>
                      <a:pt x="1325" y="1"/>
                    </a:moveTo>
                    <a:cubicBezTo>
                      <a:pt x="1024" y="90"/>
                      <a:pt x="724" y="190"/>
                      <a:pt x="435" y="312"/>
                    </a:cubicBezTo>
                    <a:cubicBezTo>
                      <a:pt x="290" y="379"/>
                      <a:pt x="146" y="446"/>
                      <a:pt x="1" y="524"/>
                    </a:cubicBezTo>
                    <a:cubicBezTo>
                      <a:pt x="12" y="535"/>
                      <a:pt x="23" y="557"/>
                      <a:pt x="34" y="579"/>
                    </a:cubicBezTo>
                    <a:cubicBezTo>
                      <a:pt x="34" y="579"/>
                      <a:pt x="34" y="569"/>
                      <a:pt x="45" y="569"/>
                    </a:cubicBezTo>
                    <a:cubicBezTo>
                      <a:pt x="201" y="490"/>
                      <a:pt x="357" y="413"/>
                      <a:pt x="524" y="346"/>
                    </a:cubicBezTo>
                    <a:cubicBezTo>
                      <a:pt x="779" y="246"/>
                      <a:pt x="1058" y="157"/>
                      <a:pt x="1325" y="68"/>
                    </a:cubicBez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37" name="Google Shape;4137;p8"/>
              <p:cNvSpPr/>
              <p:nvPr/>
            </p:nvSpPr>
            <p:spPr>
              <a:xfrm>
                <a:off x="865008" y="2176621"/>
                <a:ext cx="20584" cy="29131"/>
              </a:xfrm>
              <a:custGeom>
                <a:avLst/>
                <a:gdLst/>
                <a:ahLst/>
                <a:cxnLst/>
                <a:rect l="l" t="t" r="r" b="b"/>
                <a:pathLst>
                  <a:path w="590" h="835" extrusionOk="0">
                    <a:moveTo>
                      <a:pt x="545" y="1"/>
                    </a:moveTo>
                    <a:cubicBezTo>
                      <a:pt x="534" y="1"/>
                      <a:pt x="512" y="12"/>
                      <a:pt x="512" y="12"/>
                    </a:cubicBezTo>
                    <a:cubicBezTo>
                      <a:pt x="401" y="145"/>
                      <a:pt x="322" y="301"/>
                      <a:pt x="223" y="434"/>
                    </a:cubicBezTo>
                    <a:cubicBezTo>
                      <a:pt x="178" y="490"/>
                      <a:pt x="122" y="557"/>
                      <a:pt x="67" y="612"/>
                    </a:cubicBezTo>
                    <a:cubicBezTo>
                      <a:pt x="55" y="690"/>
                      <a:pt x="33" y="757"/>
                      <a:pt x="0" y="835"/>
                    </a:cubicBezTo>
                    <a:cubicBezTo>
                      <a:pt x="100" y="746"/>
                      <a:pt x="189" y="646"/>
                      <a:pt x="267" y="545"/>
                    </a:cubicBezTo>
                    <a:cubicBezTo>
                      <a:pt x="322" y="468"/>
                      <a:pt x="389" y="390"/>
                      <a:pt x="445" y="301"/>
                    </a:cubicBezTo>
                    <a:cubicBezTo>
                      <a:pt x="490" y="223"/>
                      <a:pt x="545" y="134"/>
                      <a:pt x="578" y="34"/>
                    </a:cubicBezTo>
                    <a:cubicBezTo>
                      <a:pt x="589" y="12"/>
                      <a:pt x="567" y="1"/>
                      <a:pt x="545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38" name="Google Shape;4138;p8"/>
              <p:cNvSpPr/>
              <p:nvPr/>
            </p:nvSpPr>
            <p:spPr>
              <a:xfrm>
                <a:off x="816094" y="2197973"/>
                <a:ext cx="51250" cy="24072"/>
              </a:xfrm>
              <a:custGeom>
                <a:avLst/>
                <a:gdLst/>
                <a:ahLst/>
                <a:cxnLst/>
                <a:rect l="l" t="t" r="r" b="b"/>
                <a:pathLst>
                  <a:path w="1469" h="690" extrusionOk="0">
                    <a:moveTo>
                      <a:pt x="1469" y="0"/>
                    </a:moveTo>
                    <a:lnTo>
                      <a:pt x="1469" y="0"/>
                    </a:lnTo>
                    <a:cubicBezTo>
                      <a:pt x="1413" y="67"/>
                      <a:pt x="1346" y="134"/>
                      <a:pt x="1279" y="200"/>
                    </a:cubicBezTo>
                    <a:cubicBezTo>
                      <a:pt x="1146" y="301"/>
                      <a:pt x="1002" y="401"/>
                      <a:pt x="857" y="457"/>
                    </a:cubicBezTo>
                    <a:cubicBezTo>
                      <a:pt x="668" y="534"/>
                      <a:pt x="479" y="568"/>
                      <a:pt x="278" y="590"/>
                    </a:cubicBezTo>
                    <a:lnTo>
                      <a:pt x="45" y="623"/>
                    </a:lnTo>
                    <a:cubicBezTo>
                      <a:pt x="34" y="645"/>
                      <a:pt x="23" y="667"/>
                      <a:pt x="1" y="690"/>
                    </a:cubicBezTo>
                    <a:lnTo>
                      <a:pt x="23" y="690"/>
                    </a:lnTo>
                    <a:cubicBezTo>
                      <a:pt x="45" y="679"/>
                      <a:pt x="56" y="667"/>
                      <a:pt x="67" y="657"/>
                    </a:cubicBezTo>
                    <a:cubicBezTo>
                      <a:pt x="78" y="645"/>
                      <a:pt x="90" y="645"/>
                      <a:pt x="112" y="645"/>
                    </a:cubicBezTo>
                    <a:cubicBezTo>
                      <a:pt x="145" y="645"/>
                      <a:pt x="179" y="657"/>
                      <a:pt x="179" y="679"/>
                    </a:cubicBezTo>
                    <a:cubicBezTo>
                      <a:pt x="401" y="667"/>
                      <a:pt x="624" y="635"/>
                      <a:pt x="824" y="568"/>
                    </a:cubicBezTo>
                    <a:cubicBezTo>
                      <a:pt x="1046" y="489"/>
                      <a:pt x="1235" y="368"/>
                      <a:pt x="1402" y="223"/>
                    </a:cubicBezTo>
                    <a:cubicBezTo>
                      <a:pt x="1435" y="145"/>
                      <a:pt x="1457" y="78"/>
                      <a:pt x="1469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39" name="Google Shape;4139;p8"/>
              <p:cNvSpPr/>
              <p:nvPr/>
            </p:nvSpPr>
            <p:spPr>
              <a:xfrm>
                <a:off x="866543" y="2175086"/>
                <a:ext cx="8931" cy="10885"/>
              </a:xfrm>
              <a:custGeom>
                <a:avLst/>
                <a:gdLst/>
                <a:ahLst/>
                <a:cxnLst/>
                <a:rect l="l" t="t" r="r" b="b"/>
                <a:pathLst>
                  <a:path w="256" h="312" extrusionOk="0">
                    <a:moveTo>
                      <a:pt x="211" y="0"/>
                    </a:moveTo>
                    <a:cubicBezTo>
                      <a:pt x="201" y="0"/>
                      <a:pt x="189" y="11"/>
                      <a:pt x="189" y="11"/>
                    </a:cubicBezTo>
                    <a:cubicBezTo>
                      <a:pt x="134" y="89"/>
                      <a:pt x="67" y="167"/>
                      <a:pt x="1" y="233"/>
                    </a:cubicBezTo>
                    <a:cubicBezTo>
                      <a:pt x="11" y="256"/>
                      <a:pt x="23" y="290"/>
                      <a:pt x="23" y="312"/>
                    </a:cubicBezTo>
                    <a:cubicBezTo>
                      <a:pt x="100" y="223"/>
                      <a:pt x="179" y="134"/>
                      <a:pt x="234" y="33"/>
                    </a:cubicBezTo>
                    <a:cubicBezTo>
                      <a:pt x="256" y="23"/>
                      <a:pt x="234" y="0"/>
                      <a:pt x="211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40" name="Google Shape;4140;p8"/>
              <p:cNvSpPr/>
              <p:nvPr/>
            </p:nvSpPr>
            <p:spPr>
              <a:xfrm>
                <a:off x="821920" y="2183215"/>
                <a:ext cx="45424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791" extrusionOk="0">
                    <a:moveTo>
                      <a:pt x="1280" y="0"/>
                    </a:moveTo>
                    <a:cubicBezTo>
                      <a:pt x="1102" y="201"/>
                      <a:pt x="890" y="379"/>
                      <a:pt x="657" y="501"/>
                    </a:cubicBezTo>
                    <a:cubicBezTo>
                      <a:pt x="501" y="590"/>
                      <a:pt x="323" y="657"/>
                      <a:pt x="156" y="712"/>
                    </a:cubicBezTo>
                    <a:cubicBezTo>
                      <a:pt x="101" y="724"/>
                      <a:pt x="56" y="735"/>
                      <a:pt x="12" y="746"/>
                    </a:cubicBezTo>
                    <a:cubicBezTo>
                      <a:pt x="12" y="757"/>
                      <a:pt x="0" y="779"/>
                      <a:pt x="0" y="791"/>
                    </a:cubicBezTo>
                    <a:cubicBezTo>
                      <a:pt x="45" y="779"/>
                      <a:pt x="89" y="768"/>
                      <a:pt x="134" y="768"/>
                    </a:cubicBezTo>
                    <a:cubicBezTo>
                      <a:pt x="312" y="712"/>
                      <a:pt x="501" y="646"/>
                      <a:pt x="667" y="557"/>
                    </a:cubicBezTo>
                    <a:cubicBezTo>
                      <a:pt x="901" y="435"/>
                      <a:pt x="1124" y="279"/>
                      <a:pt x="1302" y="79"/>
                    </a:cubicBezTo>
                    <a:cubicBezTo>
                      <a:pt x="1302" y="57"/>
                      <a:pt x="1290" y="23"/>
                      <a:pt x="1280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41" name="Google Shape;4141;p8"/>
              <p:cNvSpPr/>
              <p:nvPr/>
            </p:nvSpPr>
            <p:spPr>
              <a:xfrm>
                <a:off x="861903" y="2167690"/>
                <a:ext cx="11269" cy="12071"/>
              </a:xfrm>
              <a:custGeom>
                <a:avLst/>
                <a:gdLst/>
                <a:ahLst/>
                <a:cxnLst/>
                <a:rect l="l" t="t" r="r" b="b"/>
                <a:pathLst>
                  <a:path w="323" h="346" extrusionOk="0">
                    <a:moveTo>
                      <a:pt x="267" y="1"/>
                    </a:moveTo>
                    <a:cubicBezTo>
                      <a:pt x="256" y="1"/>
                      <a:pt x="245" y="12"/>
                      <a:pt x="233" y="23"/>
                    </a:cubicBezTo>
                    <a:cubicBezTo>
                      <a:pt x="167" y="123"/>
                      <a:pt x="89" y="212"/>
                      <a:pt x="0" y="279"/>
                    </a:cubicBezTo>
                    <a:cubicBezTo>
                      <a:pt x="11" y="301"/>
                      <a:pt x="33" y="324"/>
                      <a:pt x="55" y="346"/>
                    </a:cubicBezTo>
                    <a:cubicBezTo>
                      <a:pt x="156" y="257"/>
                      <a:pt x="245" y="168"/>
                      <a:pt x="312" y="57"/>
                    </a:cubicBezTo>
                    <a:cubicBezTo>
                      <a:pt x="322" y="23"/>
                      <a:pt x="300" y="1"/>
                      <a:pt x="267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42" name="Google Shape;4142;p8"/>
              <p:cNvSpPr/>
              <p:nvPr/>
            </p:nvSpPr>
            <p:spPr>
              <a:xfrm>
                <a:off x="822688" y="2177424"/>
                <a:ext cx="41167" cy="23305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668" extrusionOk="0">
                    <a:moveTo>
                      <a:pt x="1124" y="0"/>
                    </a:moveTo>
                    <a:cubicBezTo>
                      <a:pt x="968" y="134"/>
                      <a:pt x="790" y="233"/>
                      <a:pt x="623" y="322"/>
                    </a:cubicBezTo>
                    <a:cubicBezTo>
                      <a:pt x="467" y="400"/>
                      <a:pt x="312" y="467"/>
                      <a:pt x="156" y="522"/>
                    </a:cubicBezTo>
                    <a:cubicBezTo>
                      <a:pt x="101" y="545"/>
                      <a:pt x="56" y="567"/>
                      <a:pt x="0" y="578"/>
                    </a:cubicBezTo>
                    <a:cubicBezTo>
                      <a:pt x="0" y="611"/>
                      <a:pt x="12" y="634"/>
                      <a:pt x="12" y="667"/>
                    </a:cubicBezTo>
                    <a:cubicBezTo>
                      <a:pt x="56" y="656"/>
                      <a:pt x="89" y="634"/>
                      <a:pt x="134" y="623"/>
                    </a:cubicBezTo>
                    <a:cubicBezTo>
                      <a:pt x="312" y="556"/>
                      <a:pt x="479" y="478"/>
                      <a:pt x="645" y="400"/>
                    </a:cubicBezTo>
                    <a:cubicBezTo>
                      <a:pt x="835" y="300"/>
                      <a:pt x="1024" y="200"/>
                      <a:pt x="1179" y="67"/>
                    </a:cubicBezTo>
                    <a:cubicBezTo>
                      <a:pt x="1157" y="45"/>
                      <a:pt x="1135" y="22"/>
                      <a:pt x="1124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43" name="Google Shape;4143;p8"/>
              <p:cNvSpPr/>
              <p:nvPr/>
            </p:nvSpPr>
            <p:spPr>
              <a:xfrm>
                <a:off x="819967" y="2177005"/>
                <a:ext cx="29550" cy="15176"/>
              </a:xfrm>
              <a:custGeom>
                <a:avLst/>
                <a:gdLst/>
                <a:ahLst/>
                <a:cxnLst/>
                <a:rect l="l" t="t" r="r" b="b"/>
                <a:pathLst>
                  <a:path w="847" h="435" extrusionOk="0">
                    <a:moveTo>
                      <a:pt x="790" y="1"/>
                    </a:moveTo>
                    <a:cubicBezTo>
                      <a:pt x="780" y="1"/>
                      <a:pt x="768" y="12"/>
                      <a:pt x="768" y="12"/>
                    </a:cubicBezTo>
                    <a:cubicBezTo>
                      <a:pt x="535" y="178"/>
                      <a:pt x="268" y="267"/>
                      <a:pt x="1" y="346"/>
                    </a:cubicBezTo>
                    <a:cubicBezTo>
                      <a:pt x="12" y="368"/>
                      <a:pt x="23" y="401"/>
                      <a:pt x="34" y="435"/>
                    </a:cubicBezTo>
                    <a:cubicBezTo>
                      <a:pt x="312" y="346"/>
                      <a:pt x="590" y="245"/>
                      <a:pt x="812" y="57"/>
                    </a:cubicBezTo>
                    <a:cubicBezTo>
                      <a:pt x="846" y="23"/>
                      <a:pt x="812" y="1"/>
                      <a:pt x="790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44" name="Google Shape;4144;p8"/>
              <p:cNvSpPr/>
              <p:nvPr/>
            </p:nvSpPr>
            <p:spPr>
              <a:xfrm>
                <a:off x="721791" y="2210777"/>
                <a:ext cx="218500" cy="114710"/>
              </a:xfrm>
              <a:custGeom>
                <a:avLst/>
                <a:gdLst/>
                <a:ahLst/>
                <a:cxnLst/>
                <a:rect l="l" t="t" r="r" b="b"/>
                <a:pathLst>
                  <a:path w="6263" h="3288" extrusionOk="0">
                    <a:moveTo>
                      <a:pt x="1558" y="1"/>
                    </a:moveTo>
                    <a:lnTo>
                      <a:pt x="1" y="1758"/>
                    </a:lnTo>
                    <a:cubicBezTo>
                      <a:pt x="1" y="1758"/>
                      <a:pt x="423" y="2592"/>
                      <a:pt x="890" y="2870"/>
                    </a:cubicBezTo>
                    <a:cubicBezTo>
                      <a:pt x="1250" y="3076"/>
                      <a:pt x="1750" y="3288"/>
                      <a:pt x="2138" y="3288"/>
                    </a:cubicBezTo>
                    <a:cubicBezTo>
                      <a:pt x="2253" y="3288"/>
                      <a:pt x="2358" y="3269"/>
                      <a:pt x="2447" y="3226"/>
                    </a:cubicBezTo>
                    <a:cubicBezTo>
                      <a:pt x="2826" y="3037"/>
                      <a:pt x="2815" y="2970"/>
                      <a:pt x="3359" y="2559"/>
                    </a:cubicBezTo>
                    <a:cubicBezTo>
                      <a:pt x="3905" y="2147"/>
                      <a:pt x="3771" y="2124"/>
                      <a:pt x="4538" y="2092"/>
                    </a:cubicBezTo>
                    <a:cubicBezTo>
                      <a:pt x="4642" y="2083"/>
                      <a:pt x="4735" y="2079"/>
                      <a:pt x="4819" y="2079"/>
                    </a:cubicBezTo>
                    <a:cubicBezTo>
                      <a:pt x="4953" y="2079"/>
                      <a:pt x="5066" y="2089"/>
                      <a:pt x="5161" y="2102"/>
                    </a:cubicBezTo>
                    <a:cubicBezTo>
                      <a:pt x="5268" y="2110"/>
                      <a:pt x="5354" y="2118"/>
                      <a:pt x="5431" y="2118"/>
                    </a:cubicBezTo>
                    <a:cubicBezTo>
                      <a:pt x="5571" y="2118"/>
                      <a:pt x="5677" y="2092"/>
                      <a:pt x="5806" y="1991"/>
                    </a:cubicBezTo>
                    <a:cubicBezTo>
                      <a:pt x="6107" y="1769"/>
                      <a:pt x="6263" y="1802"/>
                      <a:pt x="6096" y="1457"/>
                    </a:cubicBezTo>
                    <a:cubicBezTo>
                      <a:pt x="5929" y="1101"/>
                      <a:pt x="6152" y="890"/>
                      <a:pt x="5784" y="656"/>
                    </a:cubicBezTo>
                    <a:cubicBezTo>
                      <a:pt x="5428" y="412"/>
                      <a:pt x="5084" y="557"/>
                      <a:pt x="4439" y="389"/>
                    </a:cubicBezTo>
                    <a:cubicBezTo>
                      <a:pt x="4146" y="307"/>
                      <a:pt x="3884" y="275"/>
                      <a:pt x="3652" y="275"/>
                    </a:cubicBezTo>
                    <a:cubicBezTo>
                      <a:pt x="3381" y="275"/>
                      <a:pt x="3151" y="319"/>
                      <a:pt x="2959" y="379"/>
                    </a:cubicBezTo>
                    <a:cubicBezTo>
                      <a:pt x="2764" y="442"/>
                      <a:pt x="2561" y="498"/>
                      <a:pt x="2385" y="498"/>
                    </a:cubicBezTo>
                    <a:cubicBezTo>
                      <a:pt x="2252" y="498"/>
                      <a:pt x="2134" y="465"/>
                      <a:pt x="2047" y="379"/>
                    </a:cubicBezTo>
                    <a:cubicBezTo>
                      <a:pt x="1847" y="179"/>
                      <a:pt x="1558" y="1"/>
                      <a:pt x="1558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45" name="Google Shape;4145;p8"/>
              <p:cNvSpPr/>
              <p:nvPr/>
            </p:nvSpPr>
            <p:spPr>
              <a:xfrm>
                <a:off x="721791" y="2210777"/>
                <a:ext cx="192509" cy="72601"/>
              </a:xfrm>
              <a:custGeom>
                <a:avLst/>
                <a:gdLst/>
                <a:ahLst/>
                <a:cxnLst/>
                <a:rect l="l" t="t" r="r" b="b"/>
                <a:pathLst>
                  <a:path w="5518" h="2081" extrusionOk="0">
                    <a:moveTo>
                      <a:pt x="1558" y="1"/>
                    </a:moveTo>
                    <a:lnTo>
                      <a:pt x="1" y="1758"/>
                    </a:lnTo>
                    <a:cubicBezTo>
                      <a:pt x="1" y="1758"/>
                      <a:pt x="45" y="1847"/>
                      <a:pt x="123" y="1980"/>
                    </a:cubicBezTo>
                    <a:cubicBezTo>
                      <a:pt x="261" y="2040"/>
                      <a:pt x="412" y="2080"/>
                      <a:pt x="555" y="2080"/>
                    </a:cubicBezTo>
                    <a:cubicBezTo>
                      <a:pt x="597" y="2080"/>
                      <a:pt x="639" y="2077"/>
                      <a:pt x="680" y="2069"/>
                    </a:cubicBezTo>
                    <a:cubicBezTo>
                      <a:pt x="1113" y="1991"/>
                      <a:pt x="1424" y="1558"/>
                      <a:pt x="1858" y="1513"/>
                    </a:cubicBezTo>
                    <a:cubicBezTo>
                      <a:pt x="1888" y="1509"/>
                      <a:pt x="1916" y="1508"/>
                      <a:pt x="1944" y="1508"/>
                    </a:cubicBezTo>
                    <a:cubicBezTo>
                      <a:pt x="1999" y="1508"/>
                      <a:pt x="2051" y="1513"/>
                      <a:pt x="2103" y="1513"/>
                    </a:cubicBezTo>
                    <a:cubicBezTo>
                      <a:pt x="2170" y="1524"/>
                      <a:pt x="2237" y="1524"/>
                      <a:pt x="2314" y="1524"/>
                    </a:cubicBezTo>
                    <a:cubicBezTo>
                      <a:pt x="2648" y="1502"/>
                      <a:pt x="2937" y="1269"/>
                      <a:pt x="3260" y="1157"/>
                    </a:cubicBezTo>
                    <a:cubicBezTo>
                      <a:pt x="3682" y="1012"/>
                      <a:pt x="4160" y="1079"/>
                      <a:pt x="4595" y="946"/>
                    </a:cubicBezTo>
                    <a:cubicBezTo>
                      <a:pt x="4917" y="857"/>
                      <a:pt x="5206" y="646"/>
                      <a:pt x="5517" y="534"/>
                    </a:cubicBezTo>
                    <a:cubicBezTo>
                      <a:pt x="5240" y="468"/>
                      <a:pt x="4917" y="512"/>
                      <a:pt x="4439" y="389"/>
                    </a:cubicBezTo>
                    <a:cubicBezTo>
                      <a:pt x="4146" y="307"/>
                      <a:pt x="3884" y="275"/>
                      <a:pt x="3652" y="275"/>
                    </a:cubicBezTo>
                    <a:cubicBezTo>
                      <a:pt x="3381" y="275"/>
                      <a:pt x="3151" y="319"/>
                      <a:pt x="2959" y="379"/>
                    </a:cubicBezTo>
                    <a:cubicBezTo>
                      <a:pt x="2764" y="442"/>
                      <a:pt x="2561" y="498"/>
                      <a:pt x="2385" y="498"/>
                    </a:cubicBezTo>
                    <a:cubicBezTo>
                      <a:pt x="2252" y="498"/>
                      <a:pt x="2134" y="465"/>
                      <a:pt x="2047" y="379"/>
                    </a:cubicBezTo>
                    <a:cubicBezTo>
                      <a:pt x="1847" y="179"/>
                      <a:pt x="1558" y="1"/>
                      <a:pt x="1558" y="1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46" name="Google Shape;4146;p8"/>
              <p:cNvSpPr/>
              <p:nvPr/>
            </p:nvSpPr>
            <p:spPr>
              <a:xfrm>
                <a:off x="861484" y="2246851"/>
                <a:ext cx="6245" cy="2372"/>
              </a:xfrm>
              <a:custGeom>
                <a:avLst/>
                <a:gdLst/>
                <a:ahLst/>
                <a:cxnLst/>
                <a:rect l="l" t="t" r="r" b="b"/>
                <a:pathLst>
                  <a:path w="179" h="68" extrusionOk="0">
                    <a:moveTo>
                      <a:pt x="123" y="1"/>
                    </a:moveTo>
                    <a:cubicBezTo>
                      <a:pt x="79" y="1"/>
                      <a:pt x="45" y="1"/>
                      <a:pt x="1" y="12"/>
                    </a:cubicBezTo>
                    <a:cubicBezTo>
                      <a:pt x="34" y="23"/>
                      <a:pt x="57" y="45"/>
                      <a:pt x="90" y="57"/>
                    </a:cubicBezTo>
                    <a:cubicBezTo>
                      <a:pt x="101" y="67"/>
                      <a:pt x="101" y="67"/>
                      <a:pt x="112" y="67"/>
                    </a:cubicBezTo>
                    <a:cubicBezTo>
                      <a:pt x="146" y="67"/>
                      <a:pt x="179" y="45"/>
                      <a:pt x="146" y="12"/>
                    </a:cubicBezTo>
                    <a:cubicBezTo>
                      <a:pt x="134" y="12"/>
                      <a:pt x="134" y="1"/>
                      <a:pt x="123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47" name="Google Shape;4147;p8"/>
              <p:cNvSpPr/>
              <p:nvPr/>
            </p:nvSpPr>
            <p:spPr>
              <a:xfrm>
                <a:off x="805244" y="2232512"/>
                <a:ext cx="60565" cy="14792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424" extrusionOk="0">
                    <a:moveTo>
                      <a:pt x="545" y="0"/>
                    </a:moveTo>
                    <a:cubicBezTo>
                      <a:pt x="434" y="11"/>
                      <a:pt x="322" y="33"/>
                      <a:pt x="211" y="56"/>
                    </a:cubicBezTo>
                    <a:cubicBezTo>
                      <a:pt x="178" y="56"/>
                      <a:pt x="144" y="67"/>
                      <a:pt x="100" y="67"/>
                    </a:cubicBezTo>
                    <a:lnTo>
                      <a:pt x="0" y="134"/>
                    </a:lnTo>
                    <a:cubicBezTo>
                      <a:pt x="112" y="134"/>
                      <a:pt x="223" y="122"/>
                      <a:pt x="334" y="100"/>
                    </a:cubicBezTo>
                    <a:cubicBezTo>
                      <a:pt x="434" y="78"/>
                      <a:pt x="534" y="67"/>
                      <a:pt x="634" y="67"/>
                    </a:cubicBezTo>
                    <a:lnTo>
                      <a:pt x="678" y="67"/>
                    </a:lnTo>
                    <a:cubicBezTo>
                      <a:pt x="790" y="67"/>
                      <a:pt x="912" y="100"/>
                      <a:pt x="1012" y="145"/>
                    </a:cubicBezTo>
                    <a:cubicBezTo>
                      <a:pt x="1224" y="211"/>
                      <a:pt x="1424" y="312"/>
                      <a:pt x="1613" y="423"/>
                    </a:cubicBezTo>
                    <a:cubicBezTo>
                      <a:pt x="1657" y="412"/>
                      <a:pt x="1691" y="412"/>
                      <a:pt x="1735" y="412"/>
                    </a:cubicBezTo>
                    <a:cubicBezTo>
                      <a:pt x="1568" y="290"/>
                      <a:pt x="1379" y="201"/>
                      <a:pt x="1179" y="122"/>
                    </a:cubicBezTo>
                    <a:cubicBezTo>
                      <a:pt x="1001" y="56"/>
                      <a:pt x="812" y="0"/>
                      <a:pt x="623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48" name="Google Shape;4148;p8"/>
              <p:cNvSpPr/>
              <p:nvPr/>
            </p:nvSpPr>
            <p:spPr>
              <a:xfrm>
                <a:off x="835876" y="2249573"/>
                <a:ext cx="27980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357" extrusionOk="0">
                    <a:moveTo>
                      <a:pt x="156" y="1"/>
                    </a:moveTo>
                    <a:cubicBezTo>
                      <a:pt x="101" y="11"/>
                      <a:pt x="57" y="23"/>
                      <a:pt x="1" y="45"/>
                    </a:cubicBezTo>
                    <a:cubicBezTo>
                      <a:pt x="45" y="56"/>
                      <a:pt x="79" y="78"/>
                      <a:pt x="123" y="100"/>
                    </a:cubicBezTo>
                    <a:cubicBezTo>
                      <a:pt x="312" y="201"/>
                      <a:pt x="501" y="345"/>
                      <a:pt x="735" y="357"/>
                    </a:cubicBezTo>
                    <a:cubicBezTo>
                      <a:pt x="768" y="357"/>
                      <a:pt x="801" y="312"/>
                      <a:pt x="757" y="301"/>
                    </a:cubicBezTo>
                    <a:cubicBezTo>
                      <a:pt x="568" y="223"/>
                      <a:pt x="401" y="134"/>
                      <a:pt x="223" y="34"/>
                    </a:cubicBezTo>
                    <a:lnTo>
                      <a:pt x="156" y="1"/>
                    </a:ln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49" name="Google Shape;4149;p8"/>
              <p:cNvSpPr/>
              <p:nvPr/>
            </p:nvSpPr>
            <p:spPr>
              <a:xfrm>
                <a:off x="789300" y="2241827"/>
                <a:ext cx="52052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268" extrusionOk="0">
                    <a:moveTo>
                      <a:pt x="157" y="0"/>
                    </a:moveTo>
                    <a:cubicBezTo>
                      <a:pt x="101" y="23"/>
                      <a:pt x="57" y="33"/>
                      <a:pt x="1" y="45"/>
                    </a:cubicBezTo>
                    <a:cubicBezTo>
                      <a:pt x="45" y="56"/>
                      <a:pt x="101" y="67"/>
                      <a:pt x="146" y="67"/>
                    </a:cubicBezTo>
                    <a:cubicBezTo>
                      <a:pt x="546" y="122"/>
                      <a:pt x="969" y="100"/>
                      <a:pt x="1336" y="267"/>
                    </a:cubicBezTo>
                    <a:cubicBezTo>
                      <a:pt x="1392" y="245"/>
                      <a:pt x="1436" y="233"/>
                      <a:pt x="1491" y="223"/>
                    </a:cubicBezTo>
                    <a:cubicBezTo>
                      <a:pt x="1325" y="145"/>
                      <a:pt x="1158" y="89"/>
                      <a:pt x="969" y="67"/>
                    </a:cubicBezTo>
                    <a:cubicBezTo>
                      <a:pt x="746" y="33"/>
                      <a:pt x="512" y="33"/>
                      <a:pt x="290" y="11"/>
                    </a:cubicBezTo>
                    <a:cubicBezTo>
                      <a:pt x="246" y="11"/>
                      <a:pt x="201" y="11"/>
                      <a:pt x="157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50" name="Google Shape;4150;p8"/>
              <p:cNvSpPr/>
              <p:nvPr/>
            </p:nvSpPr>
            <p:spPr>
              <a:xfrm>
                <a:off x="752841" y="2281007"/>
                <a:ext cx="32236" cy="27177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79" extrusionOk="0">
                    <a:moveTo>
                      <a:pt x="89" y="0"/>
                    </a:moveTo>
                    <a:cubicBezTo>
                      <a:pt x="67" y="12"/>
                      <a:pt x="34" y="34"/>
                      <a:pt x="0" y="45"/>
                    </a:cubicBezTo>
                    <a:cubicBezTo>
                      <a:pt x="178" y="156"/>
                      <a:pt x="346" y="279"/>
                      <a:pt x="512" y="412"/>
                    </a:cubicBezTo>
                    <a:cubicBezTo>
                      <a:pt x="635" y="512"/>
                      <a:pt x="746" y="635"/>
                      <a:pt x="846" y="768"/>
                    </a:cubicBezTo>
                    <a:cubicBezTo>
                      <a:pt x="857" y="779"/>
                      <a:pt x="868" y="779"/>
                      <a:pt x="879" y="779"/>
                    </a:cubicBezTo>
                    <a:cubicBezTo>
                      <a:pt x="902" y="779"/>
                      <a:pt x="924" y="768"/>
                      <a:pt x="912" y="746"/>
                    </a:cubicBezTo>
                    <a:cubicBezTo>
                      <a:pt x="790" y="490"/>
                      <a:pt x="556" y="312"/>
                      <a:pt x="323" y="156"/>
                    </a:cubicBezTo>
                    <a:cubicBezTo>
                      <a:pt x="245" y="101"/>
                      <a:pt x="168" y="56"/>
                      <a:pt x="89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51" name="Google Shape;4151;p8"/>
              <p:cNvSpPr/>
              <p:nvPr/>
            </p:nvSpPr>
            <p:spPr>
              <a:xfrm>
                <a:off x="766797" y="2274413"/>
                <a:ext cx="44691" cy="34190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980" extrusionOk="0">
                    <a:moveTo>
                      <a:pt x="68" y="1"/>
                    </a:moveTo>
                    <a:cubicBezTo>
                      <a:pt x="45" y="23"/>
                      <a:pt x="23" y="34"/>
                      <a:pt x="1" y="45"/>
                    </a:cubicBezTo>
                    <a:cubicBezTo>
                      <a:pt x="257" y="179"/>
                      <a:pt x="502" y="323"/>
                      <a:pt x="724" y="501"/>
                    </a:cubicBezTo>
                    <a:cubicBezTo>
                      <a:pt x="902" y="646"/>
                      <a:pt x="1058" y="812"/>
                      <a:pt x="1214" y="968"/>
                    </a:cubicBezTo>
                    <a:cubicBezTo>
                      <a:pt x="1224" y="979"/>
                      <a:pt x="1224" y="979"/>
                      <a:pt x="1236" y="979"/>
                    </a:cubicBezTo>
                    <a:cubicBezTo>
                      <a:pt x="1258" y="979"/>
                      <a:pt x="1280" y="968"/>
                      <a:pt x="1269" y="946"/>
                    </a:cubicBezTo>
                    <a:cubicBezTo>
                      <a:pt x="1046" y="646"/>
                      <a:pt x="735" y="401"/>
                      <a:pt x="423" y="201"/>
                    </a:cubicBezTo>
                    <a:cubicBezTo>
                      <a:pt x="312" y="123"/>
                      <a:pt x="190" y="56"/>
                      <a:pt x="68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52" name="Google Shape;4152;p8"/>
              <p:cNvSpPr/>
              <p:nvPr/>
            </p:nvSpPr>
            <p:spPr>
              <a:xfrm>
                <a:off x="785427" y="2263563"/>
                <a:ext cx="26828" cy="25642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35" extrusionOk="0">
                    <a:moveTo>
                      <a:pt x="1" y="0"/>
                    </a:moveTo>
                    <a:cubicBezTo>
                      <a:pt x="123" y="89"/>
                      <a:pt x="245" y="189"/>
                      <a:pt x="357" y="300"/>
                    </a:cubicBezTo>
                    <a:cubicBezTo>
                      <a:pt x="479" y="434"/>
                      <a:pt x="579" y="579"/>
                      <a:pt x="690" y="723"/>
                    </a:cubicBezTo>
                    <a:cubicBezTo>
                      <a:pt x="690" y="723"/>
                      <a:pt x="702" y="734"/>
                      <a:pt x="712" y="734"/>
                    </a:cubicBezTo>
                    <a:cubicBezTo>
                      <a:pt x="735" y="734"/>
                      <a:pt x="769" y="723"/>
                      <a:pt x="757" y="700"/>
                    </a:cubicBezTo>
                    <a:cubicBezTo>
                      <a:pt x="680" y="534"/>
                      <a:pt x="546" y="389"/>
                      <a:pt x="423" y="267"/>
                    </a:cubicBezTo>
                    <a:cubicBezTo>
                      <a:pt x="324" y="167"/>
                      <a:pt x="212" y="78"/>
                      <a:pt x="90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53" name="Google Shape;4153;p8"/>
              <p:cNvSpPr/>
              <p:nvPr/>
            </p:nvSpPr>
            <p:spPr>
              <a:xfrm>
                <a:off x="782741" y="2260807"/>
                <a:ext cx="5826" cy="2791"/>
              </a:xfrm>
              <a:custGeom>
                <a:avLst/>
                <a:gdLst/>
                <a:ahLst/>
                <a:cxnLst/>
                <a:rect l="l" t="t" r="r" b="b"/>
                <a:pathLst>
                  <a:path w="167" h="80" extrusionOk="0">
                    <a:moveTo>
                      <a:pt x="33" y="1"/>
                    </a:moveTo>
                    <a:cubicBezTo>
                      <a:pt x="33" y="1"/>
                      <a:pt x="22" y="1"/>
                      <a:pt x="11" y="12"/>
                    </a:cubicBezTo>
                    <a:cubicBezTo>
                      <a:pt x="0" y="12"/>
                      <a:pt x="0" y="35"/>
                      <a:pt x="11" y="45"/>
                    </a:cubicBezTo>
                    <a:lnTo>
                      <a:pt x="78" y="79"/>
                    </a:lnTo>
                    <a:lnTo>
                      <a:pt x="167" y="79"/>
                    </a:lnTo>
                    <a:cubicBezTo>
                      <a:pt x="134" y="57"/>
                      <a:pt x="100" y="23"/>
                      <a:pt x="67" y="12"/>
                    </a:cubicBezTo>
                    <a:cubicBezTo>
                      <a:pt x="55" y="1"/>
                      <a:pt x="45" y="1"/>
                      <a:pt x="33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54" name="Google Shape;4154;p8"/>
              <p:cNvSpPr/>
              <p:nvPr/>
            </p:nvSpPr>
            <p:spPr>
              <a:xfrm>
                <a:off x="793975" y="2257353"/>
                <a:ext cx="48912" cy="2798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802" extrusionOk="0">
                    <a:moveTo>
                      <a:pt x="790" y="0"/>
                    </a:moveTo>
                    <a:lnTo>
                      <a:pt x="657" y="67"/>
                    </a:lnTo>
                    <a:cubicBezTo>
                      <a:pt x="746" y="100"/>
                      <a:pt x="823" y="144"/>
                      <a:pt x="890" y="200"/>
                    </a:cubicBezTo>
                    <a:cubicBezTo>
                      <a:pt x="1035" y="312"/>
                      <a:pt x="1124" y="478"/>
                      <a:pt x="1324" y="500"/>
                    </a:cubicBezTo>
                    <a:cubicBezTo>
                      <a:pt x="1369" y="500"/>
                      <a:pt x="1402" y="445"/>
                      <a:pt x="1347" y="423"/>
                    </a:cubicBezTo>
                    <a:cubicBezTo>
                      <a:pt x="1202" y="345"/>
                      <a:pt x="1124" y="223"/>
                      <a:pt x="1001" y="122"/>
                    </a:cubicBezTo>
                    <a:cubicBezTo>
                      <a:pt x="935" y="78"/>
                      <a:pt x="868" y="33"/>
                      <a:pt x="790" y="0"/>
                    </a:cubicBezTo>
                    <a:close/>
                    <a:moveTo>
                      <a:pt x="0" y="178"/>
                    </a:moveTo>
                    <a:cubicBezTo>
                      <a:pt x="178" y="322"/>
                      <a:pt x="346" y="490"/>
                      <a:pt x="512" y="645"/>
                    </a:cubicBezTo>
                    <a:cubicBezTo>
                      <a:pt x="512" y="656"/>
                      <a:pt x="524" y="656"/>
                      <a:pt x="534" y="656"/>
                    </a:cubicBezTo>
                    <a:cubicBezTo>
                      <a:pt x="556" y="656"/>
                      <a:pt x="601" y="634"/>
                      <a:pt x="579" y="612"/>
                    </a:cubicBezTo>
                    <a:cubicBezTo>
                      <a:pt x="435" y="467"/>
                      <a:pt x="290" y="322"/>
                      <a:pt x="145" y="189"/>
                    </a:cubicBezTo>
                    <a:cubicBezTo>
                      <a:pt x="101" y="189"/>
                      <a:pt x="67" y="178"/>
                      <a:pt x="34" y="178"/>
                    </a:cubicBezTo>
                    <a:close/>
                    <a:moveTo>
                      <a:pt x="401" y="156"/>
                    </a:moveTo>
                    <a:cubicBezTo>
                      <a:pt x="368" y="167"/>
                      <a:pt x="334" y="178"/>
                      <a:pt x="290" y="178"/>
                    </a:cubicBezTo>
                    <a:cubicBezTo>
                      <a:pt x="323" y="200"/>
                      <a:pt x="346" y="223"/>
                      <a:pt x="368" y="233"/>
                    </a:cubicBezTo>
                    <a:cubicBezTo>
                      <a:pt x="556" y="401"/>
                      <a:pt x="701" y="612"/>
                      <a:pt x="879" y="789"/>
                    </a:cubicBezTo>
                    <a:cubicBezTo>
                      <a:pt x="890" y="789"/>
                      <a:pt x="902" y="801"/>
                      <a:pt x="924" y="801"/>
                    </a:cubicBezTo>
                    <a:cubicBezTo>
                      <a:pt x="946" y="801"/>
                      <a:pt x="968" y="779"/>
                      <a:pt x="957" y="757"/>
                    </a:cubicBezTo>
                    <a:cubicBezTo>
                      <a:pt x="823" y="567"/>
                      <a:pt x="668" y="401"/>
                      <a:pt x="501" y="245"/>
                    </a:cubicBezTo>
                    <a:cubicBezTo>
                      <a:pt x="467" y="211"/>
                      <a:pt x="435" y="189"/>
                      <a:pt x="401" y="156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55" name="Google Shape;4155;p8"/>
              <p:cNvSpPr/>
              <p:nvPr/>
            </p:nvSpPr>
            <p:spPr>
              <a:xfrm>
                <a:off x="784660" y="2247270"/>
                <a:ext cx="36911" cy="16676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478" extrusionOk="0">
                    <a:moveTo>
                      <a:pt x="123" y="0"/>
                    </a:moveTo>
                    <a:cubicBezTo>
                      <a:pt x="123" y="33"/>
                      <a:pt x="112" y="67"/>
                      <a:pt x="101" y="100"/>
                    </a:cubicBezTo>
                    <a:cubicBezTo>
                      <a:pt x="112" y="100"/>
                      <a:pt x="123" y="111"/>
                      <a:pt x="145" y="111"/>
                    </a:cubicBezTo>
                    <a:cubicBezTo>
                      <a:pt x="134" y="111"/>
                      <a:pt x="134" y="122"/>
                      <a:pt x="123" y="122"/>
                    </a:cubicBezTo>
                    <a:cubicBezTo>
                      <a:pt x="101" y="156"/>
                      <a:pt x="134" y="189"/>
                      <a:pt x="168" y="200"/>
                    </a:cubicBezTo>
                    <a:cubicBezTo>
                      <a:pt x="212" y="245"/>
                      <a:pt x="267" y="278"/>
                      <a:pt x="323" y="312"/>
                    </a:cubicBezTo>
                    <a:cubicBezTo>
                      <a:pt x="401" y="356"/>
                      <a:pt x="490" y="411"/>
                      <a:pt x="557" y="467"/>
                    </a:cubicBezTo>
                    <a:cubicBezTo>
                      <a:pt x="601" y="467"/>
                      <a:pt x="635" y="456"/>
                      <a:pt x="668" y="445"/>
                    </a:cubicBezTo>
                    <a:cubicBezTo>
                      <a:pt x="623" y="411"/>
                      <a:pt x="568" y="367"/>
                      <a:pt x="501" y="334"/>
                    </a:cubicBezTo>
                    <a:cubicBezTo>
                      <a:pt x="479" y="312"/>
                      <a:pt x="212" y="178"/>
                      <a:pt x="190" y="144"/>
                    </a:cubicBezTo>
                    <a:lnTo>
                      <a:pt x="190" y="122"/>
                    </a:lnTo>
                    <a:cubicBezTo>
                      <a:pt x="334" y="178"/>
                      <a:pt x="490" y="223"/>
                      <a:pt x="635" y="267"/>
                    </a:cubicBezTo>
                    <a:cubicBezTo>
                      <a:pt x="734" y="300"/>
                      <a:pt x="823" y="322"/>
                      <a:pt x="924" y="356"/>
                    </a:cubicBezTo>
                    <a:lnTo>
                      <a:pt x="1057" y="289"/>
                    </a:lnTo>
                    <a:lnTo>
                      <a:pt x="757" y="189"/>
                    </a:lnTo>
                    <a:cubicBezTo>
                      <a:pt x="546" y="134"/>
                      <a:pt x="334" y="67"/>
                      <a:pt x="123" y="0"/>
                    </a:cubicBezTo>
                    <a:close/>
                    <a:moveTo>
                      <a:pt x="45" y="200"/>
                    </a:moveTo>
                    <a:cubicBezTo>
                      <a:pt x="34" y="223"/>
                      <a:pt x="23" y="245"/>
                      <a:pt x="0" y="267"/>
                    </a:cubicBezTo>
                    <a:cubicBezTo>
                      <a:pt x="101" y="322"/>
                      <a:pt x="190" y="400"/>
                      <a:pt x="267" y="467"/>
                    </a:cubicBezTo>
                    <a:lnTo>
                      <a:pt x="301" y="467"/>
                    </a:lnTo>
                    <a:cubicBezTo>
                      <a:pt x="334" y="467"/>
                      <a:pt x="368" y="478"/>
                      <a:pt x="412" y="478"/>
                    </a:cubicBezTo>
                    <a:cubicBezTo>
                      <a:pt x="290" y="378"/>
                      <a:pt x="168" y="278"/>
                      <a:pt x="45" y="20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56" name="Google Shape;4156;p8"/>
              <p:cNvSpPr/>
              <p:nvPr/>
            </p:nvSpPr>
            <p:spPr>
              <a:xfrm>
                <a:off x="784660" y="2140930"/>
                <a:ext cx="35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57" name="Google Shape;4157;p8"/>
              <p:cNvSpPr/>
              <p:nvPr/>
            </p:nvSpPr>
            <p:spPr>
              <a:xfrm>
                <a:off x="784276" y="2140930"/>
                <a:ext cx="419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" extrusionOk="0">
                    <a:moveTo>
                      <a:pt x="11" y="1"/>
                    </a:moveTo>
                    <a:lnTo>
                      <a:pt x="11" y="1"/>
                    </a:lnTo>
                    <a:cubicBezTo>
                      <a:pt x="1" y="1"/>
                      <a:pt x="1" y="1"/>
                      <a:pt x="1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58" name="Google Shape;4158;p8"/>
              <p:cNvSpPr/>
              <p:nvPr/>
            </p:nvSpPr>
            <p:spPr>
              <a:xfrm>
                <a:off x="735397" y="2140756"/>
                <a:ext cx="109442" cy="93499"/>
              </a:xfrm>
              <a:custGeom>
                <a:avLst/>
                <a:gdLst/>
                <a:ahLst/>
                <a:cxnLst/>
                <a:rect l="l" t="t" r="r" b="b"/>
                <a:pathLst>
                  <a:path w="3137" h="2680" extrusionOk="0">
                    <a:moveTo>
                      <a:pt x="1202" y="0"/>
                    </a:moveTo>
                    <a:cubicBezTo>
                      <a:pt x="1188" y="0"/>
                      <a:pt x="1175" y="6"/>
                      <a:pt x="1168" y="6"/>
                    </a:cubicBezTo>
                    <a:cubicBezTo>
                      <a:pt x="1157" y="16"/>
                      <a:pt x="1135" y="28"/>
                      <a:pt x="1135" y="39"/>
                    </a:cubicBezTo>
                    <a:cubicBezTo>
                      <a:pt x="1123" y="72"/>
                      <a:pt x="1157" y="95"/>
                      <a:pt x="1179" y="105"/>
                    </a:cubicBezTo>
                    <a:cubicBezTo>
                      <a:pt x="1001" y="150"/>
                      <a:pt x="812" y="228"/>
                      <a:pt x="645" y="328"/>
                    </a:cubicBezTo>
                    <a:cubicBezTo>
                      <a:pt x="545" y="384"/>
                      <a:pt x="445" y="450"/>
                      <a:pt x="356" y="517"/>
                    </a:cubicBezTo>
                    <a:cubicBezTo>
                      <a:pt x="312" y="550"/>
                      <a:pt x="267" y="595"/>
                      <a:pt x="233" y="639"/>
                    </a:cubicBezTo>
                    <a:cubicBezTo>
                      <a:pt x="178" y="684"/>
                      <a:pt x="134" y="740"/>
                      <a:pt x="89" y="795"/>
                    </a:cubicBezTo>
                    <a:cubicBezTo>
                      <a:pt x="78" y="829"/>
                      <a:pt x="89" y="851"/>
                      <a:pt x="112" y="862"/>
                    </a:cubicBezTo>
                    <a:cubicBezTo>
                      <a:pt x="89" y="895"/>
                      <a:pt x="55" y="940"/>
                      <a:pt x="33" y="973"/>
                    </a:cubicBezTo>
                    <a:cubicBezTo>
                      <a:pt x="1" y="1022"/>
                      <a:pt x="58" y="1053"/>
                      <a:pt x="108" y="1053"/>
                    </a:cubicBezTo>
                    <a:cubicBezTo>
                      <a:pt x="127" y="1053"/>
                      <a:pt x="144" y="1049"/>
                      <a:pt x="156" y="1040"/>
                    </a:cubicBezTo>
                    <a:cubicBezTo>
                      <a:pt x="290" y="918"/>
                      <a:pt x="423" y="795"/>
                      <a:pt x="579" y="695"/>
                    </a:cubicBezTo>
                    <a:cubicBezTo>
                      <a:pt x="595" y="712"/>
                      <a:pt x="623" y="722"/>
                      <a:pt x="650" y="722"/>
                    </a:cubicBezTo>
                    <a:cubicBezTo>
                      <a:pt x="660" y="722"/>
                      <a:pt x="670" y="720"/>
                      <a:pt x="678" y="717"/>
                    </a:cubicBezTo>
                    <a:cubicBezTo>
                      <a:pt x="745" y="684"/>
                      <a:pt x="812" y="651"/>
                      <a:pt x="890" y="617"/>
                    </a:cubicBezTo>
                    <a:cubicBezTo>
                      <a:pt x="890" y="652"/>
                      <a:pt x="931" y="680"/>
                      <a:pt x="970" y="680"/>
                    </a:cubicBezTo>
                    <a:cubicBezTo>
                      <a:pt x="981" y="680"/>
                      <a:pt x="992" y="678"/>
                      <a:pt x="1001" y="673"/>
                    </a:cubicBezTo>
                    <a:cubicBezTo>
                      <a:pt x="1123" y="617"/>
                      <a:pt x="1246" y="562"/>
                      <a:pt x="1368" y="517"/>
                    </a:cubicBezTo>
                    <a:lnTo>
                      <a:pt x="1368" y="528"/>
                    </a:lnTo>
                    <a:cubicBezTo>
                      <a:pt x="1357" y="528"/>
                      <a:pt x="1335" y="539"/>
                      <a:pt x="1313" y="550"/>
                    </a:cubicBezTo>
                    <a:cubicBezTo>
                      <a:pt x="1290" y="562"/>
                      <a:pt x="1268" y="572"/>
                      <a:pt x="1257" y="584"/>
                    </a:cubicBezTo>
                    <a:cubicBezTo>
                      <a:pt x="1246" y="606"/>
                      <a:pt x="1246" y="628"/>
                      <a:pt x="1268" y="651"/>
                    </a:cubicBezTo>
                    <a:cubicBezTo>
                      <a:pt x="1276" y="658"/>
                      <a:pt x="1289" y="666"/>
                      <a:pt x="1300" y="666"/>
                    </a:cubicBezTo>
                    <a:cubicBezTo>
                      <a:pt x="1305" y="666"/>
                      <a:pt x="1309" y="665"/>
                      <a:pt x="1313" y="661"/>
                    </a:cubicBezTo>
                    <a:cubicBezTo>
                      <a:pt x="1335" y="661"/>
                      <a:pt x="1357" y="661"/>
                      <a:pt x="1357" y="639"/>
                    </a:cubicBezTo>
                    <a:lnTo>
                      <a:pt x="1357" y="651"/>
                    </a:lnTo>
                    <a:cubicBezTo>
                      <a:pt x="1357" y="639"/>
                      <a:pt x="1368" y="639"/>
                      <a:pt x="1368" y="639"/>
                    </a:cubicBezTo>
                    <a:cubicBezTo>
                      <a:pt x="1357" y="639"/>
                      <a:pt x="1368" y="639"/>
                      <a:pt x="1368" y="628"/>
                    </a:cubicBezTo>
                    <a:lnTo>
                      <a:pt x="1379" y="628"/>
                    </a:lnTo>
                    <a:cubicBezTo>
                      <a:pt x="1390" y="639"/>
                      <a:pt x="1412" y="639"/>
                      <a:pt x="1435" y="639"/>
                    </a:cubicBezTo>
                    <a:cubicBezTo>
                      <a:pt x="1446" y="639"/>
                      <a:pt x="1457" y="651"/>
                      <a:pt x="1479" y="651"/>
                    </a:cubicBezTo>
                    <a:cubicBezTo>
                      <a:pt x="1468" y="661"/>
                      <a:pt x="1468" y="673"/>
                      <a:pt x="1468" y="684"/>
                    </a:cubicBezTo>
                    <a:cubicBezTo>
                      <a:pt x="1468" y="719"/>
                      <a:pt x="1507" y="736"/>
                      <a:pt x="1542" y="736"/>
                    </a:cubicBezTo>
                    <a:cubicBezTo>
                      <a:pt x="1563" y="736"/>
                      <a:pt x="1582" y="730"/>
                      <a:pt x="1590" y="717"/>
                    </a:cubicBezTo>
                    <a:cubicBezTo>
                      <a:pt x="1602" y="706"/>
                      <a:pt x="1602" y="695"/>
                      <a:pt x="1613" y="695"/>
                    </a:cubicBezTo>
                    <a:lnTo>
                      <a:pt x="1669" y="695"/>
                    </a:lnTo>
                    <a:cubicBezTo>
                      <a:pt x="1646" y="706"/>
                      <a:pt x="1635" y="717"/>
                      <a:pt x="1624" y="728"/>
                    </a:cubicBezTo>
                    <a:cubicBezTo>
                      <a:pt x="1613" y="740"/>
                      <a:pt x="1613" y="762"/>
                      <a:pt x="1624" y="773"/>
                    </a:cubicBezTo>
                    <a:cubicBezTo>
                      <a:pt x="1635" y="784"/>
                      <a:pt x="1646" y="784"/>
                      <a:pt x="1646" y="784"/>
                    </a:cubicBezTo>
                    <a:cubicBezTo>
                      <a:pt x="1635" y="806"/>
                      <a:pt x="1635" y="817"/>
                      <a:pt x="1646" y="839"/>
                    </a:cubicBezTo>
                    <a:cubicBezTo>
                      <a:pt x="1663" y="856"/>
                      <a:pt x="1685" y="866"/>
                      <a:pt x="1704" y="866"/>
                    </a:cubicBezTo>
                    <a:cubicBezTo>
                      <a:pt x="1711" y="866"/>
                      <a:pt x="1718" y="865"/>
                      <a:pt x="1724" y="862"/>
                    </a:cubicBezTo>
                    <a:cubicBezTo>
                      <a:pt x="1765" y="862"/>
                      <a:pt x="1806" y="843"/>
                      <a:pt x="1846" y="831"/>
                    </a:cubicBezTo>
                    <a:lnTo>
                      <a:pt x="1846" y="831"/>
                    </a:lnTo>
                    <a:cubicBezTo>
                      <a:pt x="1845" y="841"/>
                      <a:pt x="1834" y="852"/>
                      <a:pt x="1824" y="862"/>
                    </a:cubicBezTo>
                    <a:cubicBezTo>
                      <a:pt x="1824" y="884"/>
                      <a:pt x="1835" y="906"/>
                      <a:pt x="1869" y="918"/>
                    </a:cubicBezTo>
                    <a:lnTo>
                      <a:pt x="1847" y="918"/>
                    </a:lnTo>
                    <a:cubicBezTo>
                      <a:pt x="1802" y="940"/>
                      <a:pt x="1746" y="940"/>
                      <a:pt x="1702" y="973"/>
                    </a:cubicBezTo>
                    <a:cubicBezTo>
                      <a:pt x="1657" y="995"/>
                      <a:pt x="1691" y="1051"/>
                      <a:pt x="1724" y="1051"/>
                    </a:cubicBezTo>
                    <a:cubicBezTo>
                      <a:pt x="1740" y="1054"/>
                      <a:pt x="1757" y="1055"/>
                      <a:pt x="1775" y="1055"/>
                    </a:cubicBezTo>
                    <a:cubicBezTo>
                      <a:pt x="1818" y="1055"/>
                      <a:pt x="1863" y="1048"/>
                      <a:pt x="1902" y="1040"/>
                    </a:cubicBezTo>
                    <a:cubicBezTo>
                      <a:pt x="1902" y="1059"/>
                      <a:pt x="1935" y="1086"/>
                      <a:pt x="1972" y="1086"/>
                    </a:cubicBezTo>
                    <a:cubicBezTo>
                      <a:pt x="1978" y="1086"/>
                      <a:pt x="1985" y="1086"/>
                      <a:pt x="1991" y="1084"/>
                    </a:cubicBezTo>
                    <a:cubicBezTo>
                      <a:pt x="2002" y="1084"/>
                      <a:pt x="2025" y="1073"/>
                      <a:pt x="2047" y="1073"/>
                    </a:cubicBezTo>
                    <a:cubicBezTo>
                      <a:pt x="2047" y="1096"/>
                      <a:pt x="2057" y="1106"/>
                      <a:pt x="2080" y="1118"/>
                    </a:cubicBezTo>
                    <a:cubicBezTo>
                      <a:pt x="2002" y="1151"/>
                      <a:pt x="1924" y="1173"/>
                      <a:pt x="1857" y="1207"/>
                    </a:cubicBezTo>
                    <a:cubicBezTo>
                      <a:pt x="1774" y="1248"/>
                      <a:pt x="1837" y="1319"/>
                      <a:pt x="1901" y="1319"/>
                    </a:cubicBezTo>
                    <a:cubicBezTo>
                      <a:pt x="1905" y="1319"/>
                      <a:pt x="1909" y="1319"/>
                      <a:pt x="1913" y="1318"/>
                    </a:cubicBezTo>
                    <a:cubicBezTo>
                      <a:pt x="1969" y="1306"/>
                      <a:pt x="2025" y="1284"/>
                      <a:pt x="2080" y="1262"/>
                    </a:cubicBezTo>
                    <a:cubicBezTo>
                      <a:pt x="2080" y="1274"/>
                      <a:pt x="2080" y="1284"/>
                      <a:pt x="2091" y="1296"/>
                    </a:cubicBezTo>
                    <a:lnTo>
                      <a:pt x="2102" y="1306"/>
                    </a:lnTo>
                    <a:lnTo>
                      <a:pt x="2080" y="1329"/>
                    </a:lnTo>
                    <a:lnTo>
                      <a:pt x="2069" y="1329"/>
                    </a:lnTo>
                    <a:cubicBezTo>
                      <a:pt x="2057" y="1340"/>
                      <a:pt x="2057" y="1351"/>
                      <a:pt x="2057" y="1363"/>
                    </a:cubicBezTo>
                    <a:cubicBezTo>
                      <a:pt x="2035" y="1385"/>
                      <a:pt x="2047" y="1407"/>
                      <a:pt x="2057" y="1418"/>
                    </a:cubicBezTo>
                    <a:cubicBezTo>
                      <a:pt x="2080" y="1429"/>
                      <a:pt x="2091" y="1429"/>
                      <a:pt x="2114" y="1440"/>
                    </a:cubicBezTo>
                    <a:cubicBezTo>
                      <a:pt x="2069" y="1462"/>
                      <a:pt x="2025" y="1496"/>
                      <a:pt x="1991" y="1529"/>
                    </a:cubicBezTo>
                    <a:cubicBezTo>
                      <a:pt x="1958" y="1573"/>
                      <a:pt x="2013" y="1607"/>
                      <a:pt x="2047" y="1607"/>
                    </a:cubicBezTo>
                    <a:lnTo>
                      <a:pt x="2069" y="1607"/>
                    </a:lnTo>
                    <a:lnTo>
                      <a:pt x="2069" y="1629"/>
                    </a:lnTo>
                    <a:cubicBezTo>
                      <a:pt x="2069" y="1640"/>
                      <a:pt x="2080" y="1652"/>
                      <a:pt x="2091" y="1652"/>
                    </a:cubicBezTo>
                    <a:lnTo>
                      <a:pt x="2025" y="1685"/>
                    </a:lnTo>
                    <a:cubicBezTo>
                      <a:pt x="1991" y="1696"/>
                      <a:pt x="1980" y="1729"/>
                      <a:pt x="1991" y="1751"/>
                    </a:cubicBezTo>
                    <a:cubicBezTo>
                      <a:pt x="1969" y="1785"/>
                      <a:pt x="1991" y="1818"/>
                      <a:pt x="2025" y="1840"/>
                    </a:cubicBezTo>
                    <a:cubicBezTo>
                      <a:pt x="2035" y="1840"/>
                      <a:pt x="2035" y="1852"/>
                      <a:pt x="2035" y="1863"/>
                    </a:cubicBezTo>
                    <a:lnTo>
                      <a:pt x="2047" y="1863"/>
                    </a:lnTo>
                    <a:cubicBezTo>
                      <a:pt x="2013" y="1885"/>
                      <a:pt x="1980" y="1907"/>
                      <a:pt x="1958" y="1952"/>
                    </a:cubicBezTo>
                    <a:cubicBezTo>
                      <a:pt x="1931" y="1986"/>
                      <a:pt x="1974" y="2015"/>
                      <a:pt x="2009" y="2015"/>
                    </a:cubicBezTo>
                    <a:cubicBezTo>
                      <a:pt x="2019" y="2015"/>
                      <a:pt x="2028" y="2012"/>
                      <a:pt x="2035" y="2008"/>
                    </a:cubicBezTo>
                    <a:cubicBezTo>
                      <a:pt x="2057" y="2008"/>
                      <a:pt x="2057" y="1996"/>
                      <a:pt x="2069" y="1996"/>
                    </a:cubicBezTo>
                    <a:lnTo>
                      <a:pt x="2080" y="1996"/>
                    </a:lnTo>
                    <a:cubicBezTo>
                      <a:pt x="2091" y="2008"/>
                      <a:pt x="2114" y="2008"/>
                      <a:pt x="2124" y="2008"/>
                    </a:cubicBezTo>
                    <a:cubicBezTo>
                      <a:pt x="2114" y="2018"/>
                      <a:pt x="2102" y="2018"/>
                      <a:pt x="2091" y="2030"/>
                    </a:cubicBezTo>
                    <a:cubicBezTo>
                      <a:pt x="2057" y="2041"/>
                      <a:pt x="2035" y="2085"/>
                      <a:pt x="2057" y="2119"/>
                    </a:cubicBezTo>
                    <a:cubicBezTo>
                      <a:pt x="2069" y="2129"/>
                      <a:pt x="2091" y="2141"/>
                      <a:pt x="2102" y="2141"/>
                    </a:cubicBezTo>
                    <a:lnTo>
                      <a:pt x="2091" y="2152"/>
                    </a:lnTo>
                    <a:cubicBezTo>
                      <a:pt x="2080" y="2163"/>
                      <a:pt x="2069" y="2174"/>
                      <a:pt x="2069" y="2186"/>
                    </a:cubicBezTo>
                    <a:cubicBezTo>
                      <a:pt x="2069" y="2208"/>
                      <a:pt x="2080" y="2218"/>
                      <a:pt x="2091" y="2230"/>
                    </a:cubicBezTo>
                    <a:cubicBezTo>
                      <a:pt x="2080" y="2241"/>
                      <a:pt x="2080" y="2252"/>
                      <a:pt x="2091" y="2263"/>
                    </a:cubicBezTo>
                    <a:lnTo>
                      <a:pt x="2114" y="2285"/>
                    </a:lnTo>
                    <a:cubicBezTo>
                      <a:pt x="2102" y="2297"/>
                      <a:pt x="2091" y="2307"/>
                      <a:pt x="2080" y="2307"/>
                    </a:cubicBezTo>
                    <a:lnTo>
                      <a:pt x="2035" y="2352"/>
                    </a:lnTo>
                    <a:cubicBezTo>
                      <a:pt x="2025" y="2352"/>
                      <a:pt x="2013" y="2364"/>
                      <a:pt x="2002" y="2364"/>
                    </a:cubicBezTo>
                    <a:lnTo>
                      <a:pt x="1991" y="2374"/>
                    </a:lnTo>
                    <a:lnTo>
                      <a:pt x="1980" y="2374"/>
                    </a:lnTo>
                    <a:cubicBezTo>
                      <a:pt x="1958" y="2386"/>
                      <a:pt x="1946" y="2396"/>
                      <a:pt x="1924" y="2408"/>
                    </a:cubicBezTo>
                    <a:cubicBezTo>
                      <a:pt x="1902" y="2419"/>
                      <a:pt x="1869" y="2430"/>
                      <a:pt x="1857" y="2463"/>
                    </a:cubicBezTo>
                    <a:cubicBezTo>
                      <a:pt x="1835" y="2475"/>
                      <a:pt x="1813" y="2485"/>
                      <a:pt x="1802" y="2508"/>
                    </a:cubicBezTo>
                    <a:cubicBezTo>
                      <a:pt x="1791" y="2541"/>
                      <a:pt x="1802" y="2552"/>
                      <a:pt x="1835" y="2564"/>
                    </a:cubicBezTo>
                    <a:cubicBezTo>
                      <a:pt x="1802" y="2569"/>
                      <a:pt x="1768" y="2572"/>
                      <a:pt x="1735" y="2572"/>
                    </a:cubicBezTo>
                    <a:cubicBezTo>
                      <a:pt x="1702" y="2572"/>
                      <a:pt x="1668" y="2569"/>
                      <a:pt x="1635" y="2564"/>
                    </a:cubicBezTo>
                    <a:cubicBezTo>
                      <a:pt x="1613" y="2564"/>
                      <a:pt x="1580" y="2574"/>
                      <a:pt x="1580" y="2608"/>
                    </a:cubicBezTo>
                    <a:cubicBezTo>
                      <a:pt x="1568" y="2630"/>
                      <a:pt x="1580" y="2653"/>
                      <a:pt x="1602" y="2653"/>
                    </a:cubicBezTo>
                    <a:cubicBezTo>
                      <a:pt x="1656" y="2671"/>
                      <a:pt x="1714" y="2679"/>
                      <a:pt x="1772" y="2679"/>
                    </a:cubicBezTo>
                    <a:cubicBezTo>
                      <a:pt x="1928" y="2679"/>
                      <a:pt x="2089" y="2619"/>
                      <a:pt x="2203" y="2530"/>
                    </a:cubicBezTo>
                    <a:cubicBezTo>
                      <a:pt x="2213" y="2519"/>
                      <a:pt x="2225" y="2508"/>
                      <a:pt x="2225" y="2497"/>
                    </a:cubicBezTo>
                    <a:cubicBezTo>
                      <a:pt x="2547" y="2396"/>
                      <a:pt x="2848" y="2208"/>
                      <a:pt x="3036" y="1929"/>
                    </a:cubicBezTo>
                    <a:cubicBezTo>
                      <a:pt x="3073" y="1878"/>
                      <a:pt x="3023" y="1846"/>
                      <a:pt x="2972" y="1846"/>
                    </a:cubicBezTo>
                    <a:cubicBezTo>
                      <a:pt x="2945" y="1846"/>
                      <a:pt x="2918" y="1855"/>
                      <a:pt x="2903" y="1874"/>
                    </a:cubicBezTo>
                    <a:cubicBezTo>
                      <a:pt x="2792" y="2008"/>
                      <a:pt x="2658" y="2119"/>
                      <a:pt x="2514" y="2218"/>
                    </a:cubicBezTo>
                    <a:cubicBezTo>
                      <a:pt x="2514" y="2208"/>
                      <a:pt x="2514" y="2196"/>
                      <a:pt x="2502" y="2186"/>
                    </a:cubicBezTo>
                    <a:cubicBezTo>
                      <a:pt x="2492" y="2174"/>
                      <a:pt x="2480" y="2174"/>
                      <a:pt x="2469" y="2174"/>
                    </a:cubicBezTo>
                    <a:cubicBezTo>
                      <a:pt x="2492" y="2152"/>
                      <a:pt x="2525" y="2141"/>
                      <a:pt x="2558" y="2119"/>
                    </a:cubicBezTo>
                    <a:cubicBezTo>
                      <a:pt x="2680" y="2052"/>
                      <a:pt x="2792" y="1974"/>
                      <a:pt x="2881" y="1874"/>
                    </a:cubicBezTo>
                    <a:cubicBezTo>
                      <a:pt x="2892" y="1852"/>
                      <a:pt x="2881" y="1818"/>
                      <a:pt x="2858" y="1807"/>
                    </a:cubicBezTo>
                    <a:cubicBezTo>
                      <a:pt x="2847" y="1802"/>
                      <a:pt x="2836" y="1799"/>
                      <a:pt x="2825" y="1799"/>
                    </a:cubicBezTo>
                    <a:cubicBezTo>
                      <a:pt x="2814" y="1799"/>
                      <a:pt x="2803" y="1802"/>
                      <a:pt x="2792" y="1807"/>
                    </a:cubicBezTo>
                    <a:lnTo>
                      <a:pt x="2759" y="1774"/>
                    </a:lnTo>
                    <a:cubicBezTo>
                      <a:pt x="2759" y="1774"/>
                      <a:pt x="2769" y="1774"/>
                      <a:pt x="2781" y="1763"/>
                    </a:cubicBezTo>
                    <a:cubicBezTo>
                      <a:pt x="2803" y="1741"/>
                      <a:pt x="2803" y="1707"/>
                      <a:pt x="2781" y="1696"/>
                    </a:cubicBezTo>
                    <a:cubicBezTo>
                      <a:pt x="2764" y="1685"/>
                      <a:pt x="2747" y="1679"/>
                      <a:pt x="2732" y="1679"/>
                    </a:cubicBezTo>
                    <a:cubicBezTo>
                      <a:pt x="2717" y="1679"/>
                      <a:pt x="2703" y="1685"/>
                      <a:pt x="2692" y="1696"/>
                    </a:cubicBezTo>
                    <a:cubicBezTo>
                      <a:pt x="2615" y="1744"/>
                      <a:pt x="2529" y="1784"/>
                      <a:pt x="2449" y="1830"/>
                    </a:cubicBezTo>
                    <a:lnTo>
                      <a:pt x="2449" y="1830"/>
                    </a:lnTo>
                    <a:cubicBezTo>
                      <a:pt x="2493" y="1804"/>
                      <a:pt x="2537" y="1776"/>
                      <a:pt x="2581" y="1741"/>
                    </a:cubicBezTo>
                    <a:cubicBezTo>
                      <a:pt x="2714" y="1652"/>
                      <a:pt x="2848" y="1551"/>
                      <a:pt x="2981" y="1451"/>
                    </a:cubicBezTo>
                    <a:cubicBezTo>
                      <a:pt x="3003" y="1440"/>
                      <a:pt x="3003" y="1407"/>
                      <a:pt x="2981" y="1395"/>
                    </a:cubicBezTo>
                    <a:cubicBezTo>
                      <a:pt x="2970" y="1384"/>
                      <a:pt x="2953" y="1379"/>
                      <a:pt x="2937" y="1379"/>
                    </a:cubicBezTo>
                    <a:cubicBezTo>
                      <a:pt x="2920" y="1379"/>
                      <a:pt x="2903" y="1384"/>
                      <a:pt x="2892" y="1395"/>
                    </a:cubicBezTo>
                    <a:lnTo>
                      <a:pt x="2492" y="1662"/>
                    </a:lnTo>
                    <a:cubicBezTo>
                      <a:pt x="2480" y="1662"/>
                      <a:pt x="2480" y="1674"/>
                      <a:pt x="2469" y="1674"/>
                    </a:cubicBezTo>
                    <a:cubicBezTo>
                      <a:pt x="2480" y="1662"/>
                      <a:pt x="2480" y="1652"/>
                      <a:pt x="2469" y="1652"/>
                    </a:cubicBezTo>
                    <a:cubicBezTo>
                      <a:pt x="2469" y="1640"/>
                      <a:pt x="2469" y="1640"/>
                      <a:pt x="2458" y="1640"/>
                    </a:cubicBezTo>
                    <a:cubicBezTo>
                      <a:pt x="2502" y="1618"/>
                      <a:pt x="2547" y="1585"/>
                      <a:pt x="2581" y="1563"/>
                    </a:cubicBezTo>
                    <a:cubicBezTo>
                      <a:pt x="2736" y="1462"/>
                      <a:pt x="2881" y="1351"/>
                      <a:pt x="3003" y="1217"/>
                    </a:cubicBezTo>
                    <a:cubicBezTo>
                      <a:pt x="3026" y="1195"/>
                      <a:pt x="3003" y="1162"/>
                      <a:pt x="2981" y="1151"/>
                    </a:cubicBezTo>
                    <a:lnTo>
                      <a:pt x="2959" y="1151"/>
                    </a:lnTo>
                    <a:cubicBezTo>
                      <a:pt x="2981" y="1118"/>
                      <a:pt x="3003" y="1084"/>
                      <a:pt x="3026" y="1040"/>
                    </a:cubicBezTo>
                    <a:cubicBezTo>
                      <a:pt x="3036" y="1051"/>
                      <a:pt x="3048" y="1051"/>
                      <a:pt x="3058" y="1051"/>
                    </a:cubicBezTo>
                    <a:lnTo>
                      <a:pt x="3081" y="1051"/>
                    </a:lnTo>
                    <a:lnTo>
                      <a:pt x="3092" y="1040"/>
                    </a:lnTo>
                    <a:lnTo>
                      <a:pt x="3103" y="1040"/>
                    </a:lnTo>
                    <a:cubicBezTo>
                      <a:pt x="3103" y="1040"/>
                      <a:pt x="3115" y="1040"/>
                      <a:pt x="3115" y="1029"/>
                    </a:cubicBezTo>
                    <a:cubicBezTo>
                      <a:pt x="3125" y="1029"/>
                      <a:pt x="3137" y="1017"/>
                      <a:pt x="3137" y="1007"/>
                    </a:cubicBezTo>
                    <a:lnTo>
                      <a:pt x="3137" y="973"/>
                    </a:lnTo>
                    <a:lnTo>
                      <a:pt x="3125" y="973"/>
                    </a:lnTo>
                    <a:cubicBezTo>
                      <a:pt x="3125" y="962"/>
                      <a:pt x="3125" y="962"/>
                      <a:pt x="3115" y="951"/>
                    </a:cubicBezTo>
                    <a:cubicBezTo>
                      <a:pt x="3115" y="951"/>
                      <a:pt x="3115" y="940"/>
                      <a:pt x="3103" y="940"/>
                    </a:cubicBezTo>
                    <a:lnTo>
                      <a:pt x="3092" y="928"/>
                    </a:lnTo>
                    <a:lnTo>
                      <a:pt x="3048" y="928"/>
                    </a:lnTo>
                    <a:cubicBezTo>
                      <a:pt x="3033" y="918"/>
                      <a:pt x="3013" y="913"/>
                      <a:pt x="2994" y="913"/>
                    </a:cubicBezTo>
                    <a:cubicBezTo>
                      <a:pt x="2971" y="913"/>
                      <a:pt x="2949" y="921"/>
                      <a:pt x="2937" y="940"/>
                    </a:cubicBezTo>
                    <a:cubicBezTo>
                      <a:pt x="2803" y="1173"/>
                      <a:pt x="2591" y="1340"/>
                      <a:pt x="2358" y="1474"/>
                    </a:cubicBezTo>
                    <a:cubicBezTo>
                      <a:pt x="2358" y="1474"/>
                      <a:pt x="2358" y="1462"/>
                      <a:pt x="2347" y="1462"/>
                    </a:cubicBezTo>
                    <a:lnTo>
                      <a:pt x="2336" y="1462"/>
                    </a:lnTo>
                    <a:cubicBezTo>
                      <a:pt x="2413" y="1418"/>
                      <a:pt x="2492" y="1373"/>
                      <a:pt x="2558" y="1318"/>
                    </a:cubicBezTo>
                    <a:cubicBezTo>
                      <a:pt x="2614" y="1274"/>
                      <a:pt x="2670" y="1229"/>
                      <a:pt x="2714" y="1185"/>
                    </a:cubicBezTo>
                    <a:cubicBezTo>
                      <a:pt x="2759" y="1140"/>
                      <a:pt x="2803" y="1084"/>
                      <a:pt x="2825" y="1029"/>
                    </a:cubicBezTo>
                    <a:cubicBezTo>
                      <a:pt x="2833" y="999"/>
                      <a:pt x="2805" y="984"/>
                      <a:pt x="2779" y="984"/>
                    </a:cubicBezTo>
                    <a:cubicBezTo>
                      <a:pt x="2767" y="984"/>
                      <a:pt x="2754" y="988"/>
                      <a:pt x="2747" y="995"/>
                    </a:cubicBezTo>
                    <a:cubicBezTo>
                      <a:pt x="2736" y="995"/>
                      <a:pt x="2725" y="1007"/>
                      <a:pt x="2714" y="1017"/>
                    </a:cubicBezTo>
                    <a:cubicBezTo>
                      <a:pt x="2707" y="996"/>
                      <a:pt x="2675" y="979"/>
                      <a:pt x="2646" y="979"/>
                    </a:cubicBezTo>
                    <a:cubicBezTo>
                      <a:pt x="2630" y="979"/>
                      <a:pt x="2614" y="984"/>
                      <a:pt x="2603" y="995"/>
                    </a:cubicBezTo>
                    <a:cubicBezTo>
                      <a:pt x="2569" y="1029"/>
                      <a:pt x="2525" y="1062"/>
                      <a:pt x="2480" y="1096"/>
                    </a:cubicBezTo>
                    <a:cubicBezTo>
                      <a:pt x="2480" y="1084"/>
                      <a:pt x="2480" y="1073"/>
                      <a:pt x="2469" y="1073"/>
                    </a:cubicBezTo>
                    <a:cubicBezTo>
                      <a:pt x="2458" y="1062"/>
                      <a:pt x="2447" y="1062"/>
                      <a:pt x="2436" y="1062"/>
                    </a:cubicBezTo>
                    <a:lnTo>
                      <a:pt x="2469" y="1029"/>
                    </a:lnTo>
                    <a:cubicBezTo>
                      <a:pt x="2547" y="973"/>
                      <a:pt x="2625" y="906"/>
                      <a:pt x="2703" y="839"/>
                    </a:cubicBezTo>
                    <a:cubicBezTo>
                      <a:pt x="2725" y="806"/>
                      <a:pt x="2747" y="784"/>
                      <a:pt x="2769" y="750"/>
                    </a:cubicBezTo>
                    <a:lnTo>
                      <a:pt x="2870" y="684"/>
                    </a:lnTo>
                    <a:cubicBezTo>
                      <a:pt x="2892" y="673"/>
                      <a:pt x="2892" y="639"/>
                      <a:pt x="2870" y="617"/>
                    </a:cubicBezTo>
                    <a:lnTo>
                      <a:pt x="2870" y="595"/>
                    </a:lnTo>
                    <a:cubicBezTo>
                      <a:pt x="2864" y="567"/>
                      <a:pt x="2836" y="553"/>
                      <a:pt x="2810" y="553"/>
                    </a:cubicBezTo>
                    <a:cubicBezTo>
                      <a:pt x="2784" y="553"/>
                      <a:pt x="2759" y="567"/>
                      <a:pt x="2759" y="595"/>
                    </a:cubicBezTo>
                    <a:cubicBezTo>
                      <a:pt x="2759" y="617"/>
                      <a:pt x="2747" y="628"/>
                      <a:pt x="2725" y="651"/>
                    </a:cubicBezTo>
                    <a:cubicBezTo>
                      <a:pt x="2603" y="728"/>
                      <a:pt x="2480" y="784"/>
                      <a:pt x="2358" y="839"/>
                    </a:cubicBezTo>
                    <a:cubicBezTo>
                      <a:pt x="2558" y="728"/>
                      <a:pt x="2725" y="584"/>
                      <a:pt x="2870" y="417"/>
                    </a:cubicBezTo>
                    <a:cubicBezTo>
                      <a:pt x="2905" y="382"/>
                      <a:pt x="2865" y="354"/>
                      <a:pt x="2824" y="354"/>
                    </a:cubicBezTo>
                    <a:cubicBezTo>
                      <a:pt x="2813" y="354"/>
                      <a:pt x="2801" y="357"/>
                      <a:pt x="2792" y="362"/>
                    </a:cubicBezTo>
                    <a:lnTo>
                      <a:pt x="2792" y="350"/>
                    </a:lnTo>
                    <a:lnTo>
                      <a:pt x="2781" y="350"/>
                    </a:lnTo>
                    <a:lnTo>
                      <a:pt x="2781" y="339"/>
                    </a:lnTo>
                    <a:lnTo>
                      <a:pt x="2769" y="328"/>
                    </a:lnTo>
                    <a:lnTo>
                      <a:pt x="2759" y="328"/>
                    </a:lnTo>
                    <a:cubicBezTo>
                      <a:pt x="2759" y="317"/>
                      <a:pt x="2759" y="317"/>
                      <a:pt x="2747" y="317"/>
                    </a:cubicBezTo>
                    <a:cubicBezTo>
                      <a:pt x="2736" y="305"/>
                      <a:pt x="2714" y="305"/>
                      <a:pt x="2703" y="305"/>
                    </a:cubicBezTo>
                    <a:lnTo>
                      <a:pt x="2680" y="305"/>
                    </a:lnTo>
                    <a:cubicBezTo>
                      <a:pt x="2670" y="317"/>
                      <a:pt x="2658" y="317"/>
                      <a:pt x="2647" y="317"/>
                    </a:cubicBezTo>
                    <a:cubicBezTo>
                      <a:pt x="2647" y="328"/>
                      <a:pt x="2636" y="339"/>
                      <a:pt x="2636" y="350"/>
                    </a:cubicBezTo>
                    <a:lnTo>
                      <a:pt x="2636" y="362"/>
                    </a:lnTo>
                    <a:cubicBezTo>
                      <a:pt x="2636" y="362"/>
                      <a:pt x="2636" y="362"/>
                      <a:pt x="2636" y="362"/>
                    </a:cubicBezTo>
                    <a:lnTo>
                      <a:pt x="2636" y="362"/>
                    </a:lnTo>
                    <a:cubicBezTo>
                      <a:pt x="2636" y="362"/>
                      <a:pt x="2625" y="362"/>
                      <a:pt x="2625" y="372"/>
                    </a:cubicBezTo>
                    <a:lnTo>
                      <a:pt x="2636" y="362"/>
                    </a:lnTo>
                    <a:lnTo>
                      <a:pt x="2636" y="362"/>
                    </a:lnTo>
                    <a:cubicBezTo>
                      <a:pt x="2625" y="372"/>
                      <a:pt x="2625" y="372"/>
                      <a:pt x="2625" y="384"/>
                    </a:cubicBezTo>
                    <a:lnTo>
                      <a:pt x="2625" y="406"/>
                    </a:lnTo>
                    <a:cubicBezTo>
                      <a:pt x="2625" y="406"/>
                      <a:pt x="2636" y="406"/>
                      <a:pt x="2636" y="417"/>
                    </a:cubicBezTo>
                    <a:lnTo>
                      <a:pt x="2647" y="428"/>
                    </a:lnTo>
                    <a:cubicBezTo>
                      <a:pt x="2658" y="428"/>
                      <a:pt x="2658" y="439"/>
                      <a:pt x="2670" y="439"/>
                    </a:cubicBezTo>
                    <a:lnTo>
                      <a:pt x="2703" y="439"/>
                    </a:lnTo>
                    <a:cubicBezTo>
                      <a:pt x="2647" y="495"/>
                      <a:pt x="2591" y="539"/>
                      <a:pt x="2536" y="584"/>
                    </a:cubicBezTo>
                    <a:lnTo>
                      <a:pt x="2514" y="562"/>
                    </a:lnTo>
                    <a:cubicBezTo>
                      <a:pt x="2505" y="557"/>
                      <a:pt x="2495" y="554"/>
                      <a:pt x="2486" y="554"/>
                    </a:cubicBezTo>
                    <a:cubicBezTo>
                      <a:pt x="2473" y="554"/>
                      <a:pt x="2460" y="559"/>
                      <a:pt x="2447" y="572"/>
                    </a:cubicBezTo>
                    <a:cubicBezTo>
                      <a:pt x="2403" y="595"/>
                      <a:pt x="2347" y="639"/>
                      <a:pt x="2291" y="661"/>
                    </a:cubicBezTo>
                    <a:cubicBezTo>
                      <a:pt x="2280" y="673"/>
                      <a:pt x="2269" y="673"/>
                      <a:pt x="2258" y="684"/>
                    </a:cubicBezTo>
                    <a:cubicBezTo>
                      <a:pt x="2250" y="676"/>
                      <a:pt x="2237" y="668"/>
                      <a:pt x="2222" y="668"/>
                    </a:cubicBezTo>
                    <a:cubicBezTo>
                      <a:pt x="2216" y="668"/>
                      <a:pt x="2209" y="670"/>
                      <a:pt x="2203" y="673"/>
                    </a:cubicBezTo>
                    <a:cubicBezTo>
                      <a:pt x="2180" y="673"/>
                      <a:pt x="2158" y="684"/>
                      <a:pt x="2146" y="684"/>
                    </a:cubicBezTo>
                    <a:cubicBezTo>
                      <a:pt x="2158" y="684"/>
                      <a:pt x="2158" y="673"/>
                      <a:pt x="2169" y="673"/>
                    </a:cubicBezTo>
                    <a:cubicBezTo>
                      <a:pt x="2314" y="595"/>
                      <a:pt x="2436" y="495"/>
                      <a:pt x="2547" y="372"/>
                    </a:cubicBezTo>
                    <a:cubicBezTo>
                      <a:pt x="2558" y="350"/>
                      <a:pt x="2547" y="328"/>
                      <a:pt x="2525" y="317"/>
                    </a:cubicBezTo>
                    <a:cubicBezTo>
                      <a:pt x="2512" y="308"/>
                      <a:pt x="2499" y="305"/>
                      <a:pt x="2487" y="305"/>
                    </a:cubicBezTo>
                    <a:cubicBezTo>
                      <a:pt x="2467" y="305"/>
                      <a:pt x="2449" y="314"/>
                      <a:pt x="2436" y="328"/>
                    </a:cubicBezTo>
                    <a:cubicBezTo>
                      <a:pt x="2336" y="428"/>
                      <a:pt x="2213" y="517"/>
                      <a:pt x="2091" y="584"/>
                    </a:cubicBezTo>
                    <a:cubicBezTo>
                      <a:pt x="2091" y="556"/>
                      <a:pt x="2069" y="536"/>
                      <a:pt x="2036" y="536"/>
                    </a:cubicBezTo>
                    <a:cubicBezTo>
                      <a:pt x="2029" y="536"/>
                      <a:pt x="2021" y="537"/>
                      <a:pt x="2013" y="539"/>
                    </a:cubicBezTo>
                    <a:cubicBezTo>
                      <a:pt x="1991" y="539"/>
                      <a:pt x="1969" y="550"/>
                      <a:pt x="1946" y="550"/>
                    </a:cubicBezTo>
                    <a:cubicBezTo>
                      <a:pt x="1931" y="543"/>
                      <a:pt x="1915" y="535"/>
                      <a:pt x="1899" y="535"/>
                    </a:cubicBezTo>
                    <a:cubicBezTo>
                      <a:pt x="1893" y="535"/>
                      <a:pt x="1886" y="536"/>
                      <a:pt x="1880" y="539"/>
                    </a:cubicBezTo>
                    <a:lnTo>
                      <a:pt x="1869" y="539"/>
                    </a:lnTo>
                    <a:cubicBezTo>
                      <a:pt x="1847" y="550"/>
                      <a:pt x="1824" y="562"/>
                      <a:pt x="1802" y="562"/>
                    </a:cubicBezTo>
                    <a:cubicBezTo>
                      <a:pt x="1802" y="562"/>
                      <a:pt x="1813" y="562"/>
                      <a:pt x="1813" y="550"/>
                    </a:cubicBezTo>
                    <a:cubicBezTo>
                      <a:pt x="1824" y="550"/>
                      <a:pt x="1824" y="539"/>
                      <a:pt x="1824" y="539"/>
                    </a:cubicBezTo>
                    <a:cubicBezTo>
                      <a:pt x="1847" y="528"/>
                      <a:pt x="1857" y="528"/>
                      <a:pt x="1880" y="528"/>
                    </a:cubicBezTo>
                    <a:cubicBezTo>
                      <a:pt x="1946" y="506"/>
                      <a:pt x="2025" y="483"/>
                      <a:pt x="2091" y="473"/>
                    </a:cubicBezTo>
                    <a:cubicBezTo>
                      <a:pt x="2169" y="461"/>
                      <a:pt x="2247" y="450"/>
                      <a:pt x="2302" y="406"/>
                    </a:cubicBezTo>
                    <a:cubicBezTo>
                      <a:pt x="2347" y="384"/>
                      <a:pt x="2314" y="350"/>
                      <a:pt x="2280" y="339"/>
                    </a:cubicBezTo>
                    <a:cubicBezTo>
                      <a:pt x="2267" y="337"/>
                      <a:pt x="2254" y="336"/>
                      <a:pt x="2241" y="336"/>
                    </a:cubicBezTo>
                    <a:cubicBezTo>
                      <a:pt x="2187" y="336"/>
                      <a:pt x="2131" y="352"/>
                      <a:pt x="2069" y="362"/>
                    </a:cubicBezTo>
                    <a:cubicBezTo>
                      <a:pt x="2102" y="350"/>
                      <a:pt x="2136" y="328"/>
                      <a:pt x="2169" y="317"/>
                    </a:cubicBezTo>
                    <a:cubicBezTo>
                      <a:pt x="2203" y="305"/>
                      <a:pt x="2213" y="273"/>
                      <a:pt x="2203" y="250"/>
                    </a:cubicBezTo>
                    <a:cubicBezTo>
                      <a:pt x="2213" y="250"/>
                      <a:pt x="2225" y="250"/>
                      <a:pt x="2225" y="239"/>
                    </a:cubicBezTo>
                    <a:lnTo>
                      <a:pt x="2247" y="239"/>
                    </a:lnTo>
                    <a:cubicBezTo>
                      <a:pt x="2247" y="228"/>
                      <a:pt x="2258" y="228"/>
                      <a:pt x="2258" y="216"/>
                    </a:cubicBezTo>
                    <a:lnTo>
                      <a:pt x="2269" y="206"/>
                    </a:lnTo>
                    <a:cubicBezTo>
                      <a:pt x="2269" y="194"/>
                      <a:pt x="2269" y="194"/>
                      <a:pt x="2258" y="184"/>
                    </a:cubicBezTo>
                    <a:cubicBezTo>
                      <a:pt x="2258" y="172"/>
                      <a:pt x="2247" y="150"/>
                      <a:pt x="2225" y="150"/>
                    </a:cubicBezTo>
                    <a:cubicBezTo>
                      <a:pt x="2213" y="139"/>
                      <a:pt x="2191" y="139"/>
                      <a:pt x="2169" y="128"/>
                    </a:cubicBezTo>
                    <a:cubicBezTo>
                      <a:pt x="2146" y="128"/>
                      <a:pt x="2136" y="117"/>
                      <a:pt x="2114" y="117"/>
                    </a:cubicBezTo>
                    <a:lnTo>
                      <a:pt x="2080" y="117"/>
                    </a:lnTo>
                    <a:cubicBezTo>
                      <a:pt x="2080" y="117"/>
                      <a:pt x="2069" y="117"/>
                      <a:pt x="2057" y="128"/>
                    </a:cubicBezTo>
                    <a:cubicBezTo>
                      <a:pt x="2047" y="128"/>
                      <a:pt x="2047" y="128"/>
                      <a:pt x="2035" y="139"/>
                    </a:cubicBezTo>
                    <a:cubicBezTo>
                      <a:pt x="2035" y="139"/>
                      <a:pt x="2025" y="150"/>
                      <a:pt x="2025" y="161"/>
                    </a:cubicBezTo>
                    <a:cubicBezTo>
                      <a:pt x="2025" y="172"/>
                      <a:pt x="2025" y="184"/>
                      <a:pt x="2035" y="194"/>
                    </a:cubicBezTo>
                    <a:cubicBezTo>
                      <a:pt x="2047" y="216"/>
                      <a:pt x="2057" y="216"/>
                      <a:pt x="2080" y="228"/>
                    </a:cubicBezTo>
                    <a:lnTo>
                      <a:pt x="2091" y="228"/>
                    </a:lnTo>
                    <a:cubicBezTo>
                      <a:pt x="2013" y="261"/>
                      <a:pt x="1936" y="305"/>
                      <a:pt x="1857" y="339"/>
                    </a:cubicBezTo>
                    <a:cubicBezTo>
                      <a:pt x="1813" y="339"/>
                      <a:pt x="1758" y="350"/>
                      <a:pt x="1702" y="362"/>
                    </a:cubicBezTo>
                    <a:lnTo>
                      <a:pt x="1802" y="328"/>
                    </a:lnTo>
                    <a:cubicBezTo>
                      <a:pt x="1847" y="317"/>
                      <a:pt x="1857" y="283"/>
                      <a:pt x="1847" y="250"/>
                    </a:cubicBezTo>
                    <a:lnTo>
                      <a:pt x="1847" y="239"/>
                    </a:lnTo>
                    <a:lnTo>
                      <a:pt x="1847" y="228"/>
                    </a:lnTo>
                    <a:cubicBezTo>
                      <a:pt x="1847" y="216"/>
                      <a:pt x="1835" y="216"/>
                      <a:pt x="1835" y="206"/>
                    </a:cubicBezTo>
                    <a:lnTo>
                      <a:pt x="1824" y="194"/>
                    </a:lnTo>
                    <a:cubicBezTo>
                      <a:pt x="1813" y="194"/>
                      <a:pt x="1802" y="184"/>
                      <a:pt x="1791" y="184"/>
                    </a:cubicBezTo>
                    <a:lnTo>
                      <a:pt x="1691" y="184"/>
                    </a:lnTo>
                    <a:cubicBezTo>
                      <a:pt x="1679" y="194"/>
                      <a:pt x="1679" y="194"/>
                      <a:pt x="1669" y="194"/>
                    </a:cubicBezTo>
                    <a:cubicBezTo>
                      <a:pt x="1669" y="206"/>
                      <a:pt x="1657" y="206"/>
                      <a:pt x="1657" y="216"/>
                    </a:cubicBezTo>
                    <a:cubicBezTo>
                      <a:pt x="1646" y="194"/>
                      <a:pt x="1624" y="172"/>
                      <a:pt x="1590" y="172"/>
                    </a:cubicBezTo>
                    <a:lnTo>
                      <a:pt x="1568" y="172"/>
                    </a:lnTo>
                    <a:cubicBezTo>
                      <a:pt x="1479" y="184"/>
                      <a:pt x="1390" y="206"/>
                      <a:pt x="1290" y="228"/>
                    </a:cubicBezTo>
                    <a:cubicBezTo>
                      <a:pt x="1285" y="222"/>
                      <a:pt x="1282" y="219"/>
                      <a:pt x="1279" y="219"/>
                    </a:cubicBezTo>
                    <a:cubicBezTo>
                      <a:pt x="1276" y="219"/>
                      <a:pt x="1274" y="222"/>
                      <a:pt x="1268" y="228"/>
                    </a:cubicBezTo>
                    <a:cubicBezTo>
                      <a:pt x="1202" y="239"/>
                      <a:pt x="1145" y="250"/>
                      <a:pt x="1090" y="273"/>
                    </a:cubicBezTo>
                    <a:lnTo>
                      <a:pt x="990" y="305"/>
                    </a:lnTo>
                    <a:cubicBezTo>
                      <a:pt x="1079" y="261"/>
                      <a:pt x="1168" y="228"/>
                      <a:pt x="1268" y="194"/>
                    </a:cubicBezTo>
                    <a:cubicBezTo>
                      <a:pt x="1279" y="184"/>
                      <a:pt x="1279" y="172"/>
                      <a:pt x="1279" y="172"/>
                    </a:cubicBezTo>
                    <a:cubicBezTo>
                      <a:pt x="1301" y="161"/>
                      <a:pt x="1313" y="161"/>
                      <a:pt x="1335" y="150"/>
                    </a:cubicBezTo>
                    <a:cubicBezTo>
                      <a:pt x="1357" y="150"/>
                      <a:pt x="1368" y="128"/>
                      <a:pt x="1368" y="117"/>
                    </a:cubicBezTo>
                    <a:cubicBezTo>
                      <a:pt x="1368" y="105"/>
                      <a:pt x="1379" y="105"/>
                      <a:pt x="1379" y="105"/>
                    </a:cubicBezTo>
                    <a:cubicBezTo>
                      <a:pt x="1402" y="105"/>
                      <a:pt x="1424" y="95"/>
                      <a:pt x="1446" y="83"/>
                    </a:cubicBezTo>
                    <a:cubicBezTo>
                      <a:pt x="1468" y="72"/>
                      <a:pt x="1468" y="50"/>
                      <a:pt x="1468" y="39"/>
                    </a:cubicBezTo>
                    <a:cubicBezTo>
                      <a:pt x="1457" y="16"/>
                      <a:pt x="1435" y="6"/>
                      <a:pt x="1412" y="6"/>
                    </a:cubicBezTo>
                    <a:lnTo>
                      <a:pt x="1224" y="6"/>
                    </a:lnTo>
                    <a:cubicBezTo>
                      <a:pt x="1216" y="2"/>
                      <a:pt x="1209" y="0"/>
                      <a:pt x="1202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59" name="Google Shape;4159;p8"/>
              <p:cNvSpPr/>
              <p:nvPr/>
            </p:nvSpPr>
            <p:spPr>
              <a:xfrm>
                <a:off x="840167" y="2192914"/>
                <a:ext cx="5059" cy="3942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13" extrusionOk="0">
                    <a:moveTo>
                      <a:pt x="78" y="1"/>
                    </a:moveTo>
                    <a:cubicBezTo>
                      <a:pt x="67" y="1"/>
                      <a:pt x="55" y="1"/>
                      <a:pt x="45" y="12"/>
                    </a:cubicBezTo>
                    <a:lnTo>
                      <a:pt x="33" y="12"/>
                    </a:lnTo>
                    <a:lnTo>
                      <a:pt x="11" y="34"/>
                    </a:lnTo>
                    <a:cubicBezTo>
                      <a:pt x="11" y="45"/>
                      <a:pt x="11" y="45"/>
                      <a:pt x="0" y="56"/>
                    </a:cubicBezTo>
                    <a:lnTo>
                      <a:pt x="0" y="68"/>
                    </a:lnTo>
                    <a:cubicBezTo>
                      <a:pt x="0" y="78"/>
                      <a:pt x="11" y="90"/>
                      <a:pt x="11" y="90"/>
                    </a:cubicBezTo>
                    <a:cubicBezTo>
                      <a:pt x="23" y="101"/>
                      <a:pt x="23" y="101"/>
                      <a:pt x="33" y="101"/>
                    </a:cubicBezTo>
                    <a:cubicBezTo>
                      <a:pt x="33" y="112"/>
                      <a:pt x="45" y="112"/>
                      <a:pt x="55" y="112"/>
                    </a:cubicBezTo>
                    <a:lnTo>
                      <a:pt x="100" y="112"/>
                    </a:lnTo>
                    <a:cubicBezTo>
                      <a:pt x="112" y="112"/>
                      <a:pt x="112" y="101"/>
                      <a:pt x="122" y="101"/>
                    </a:cubicBezTo>
                    <a:cubicBezTo>
                      <a:pt x="122" y="101"/>
                      <a:pt x="134" y="90"/>
                      <a:pt x="134" y="78"/>
                    </a:cubicBezTo>
                    <a:lnTo>
                      <a:pt x="144" y="68"/>
                    </a:lnTo>
                    <a:lnTo>
                      <a:pt x="144" y="45"/>
                    </a:lnTo>
                    <a:cubicBezTo>
                      <a:pt x="144" y="34"/>
                      <a:pt x="144" y="34"/>
                      <a:pt x="134" y="23"/>
                    </a:cubicBezTo>
                    <a:lnTo>
                      <a:pt x="122" y="12"/>
                    </a:lnTo>
                    <a:cubicBezTo>
                      <a:pt x="112" y="12"/>
                      <a:pt x="100" y="1"/>
                      <a:pt x="10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60" name="Google Shape;4160;p8"/>
              <p:cNvSpPr/>
              <p:nvPr/>
            </p:nvSpPr>
            <p:spPr>
              <a:xfrm>
                <a:off x="770565" y="2145117"/>
                <a:ext cx="29515" cy="13467"/>
              </a:xfrm>
              <a:custGeom>
                <a:avLst/>
                <a:gdLst/>
                <a:ahLst/>
                <a:cxnLst/>
                <a:rect l="l" t="t" r="r" b="b"/>
                <a:pathLst>
                  <a:path w="846" h="386" extrusionOk="0">
                    <a:moveTo>
                      <a:pt x="782" y="1"/>
                    </a:moveTo>
                    <a:cubicBezTo>
                      <a:pt x="779" y="1"/>
                      <a:pt x="775" y="1"/>
                      <a:pt x="772" y="3"/>
                    </a:cubicBezTo>
                    <a:cubicBezTo>
                      <a:pt x="705" y="14"/>
                      <a:pt x="649" y="36"/>
                      <a:pt x="594" y="59"/>
                    </a:cubicBezTo>
                    <a:cubicBezTo>
                      <a:pt x="538" y="91"/>
                      <a:pt x="483" y="114"/>
                      <a:pt x="427" y="136"/>
                    </a:cubicBezTo>
                    <a:cubicBezTo>
                      <a:pt x="371" y="158"/>
                      <a:pt x="305" y="180"/>
                      <a:pt x="249" y="192"/>
                    </a:cubicBezTo>
                    <a:cubicBezTo>
                      <a:pt x="226" y="203"/>
                      <a:pt x="194" y="214"/>
                      <a:pt x="171" y="225"/>
                    </a:cubicBezTo>
                    <a:cubicBezTo>
                      <a:pt x="149" y="225"/>
                      <a:pt x="137" y="237"/>
                      <a:pt x="127" y="237"/>
                    </a:cubicBezTo>
                    <a:lnTo>
                      <a:pt x="115" y="237"/>
                    </a:lnTo>
                    <a:cubicBezTo>
                      <a:pt x="109" y="235"/>
                      <a:pt x="103" y="234"/>
                      <a:pt x="96" y="234"/>
                    </a:cubicBezTo>
                    <a:cubicBezTo>
                      <a:pt x="52" y="234"/>
                      <a:pt x="1" y="265"/>
                      <a:pt x="48" y="303"/>
                    </a:cubicBezTo>
                    <a:cubicBezTo>
                      <a:pt x="67" y="322"/>
                      <a:pt x="92" y="329"/>
                      <a:pt x="119" y="329"/>
                    </a:cubicBezTo>
                    <a:cubicBezTo>
                      <a:pt x="155" y="329"/>
                      <a:pt x="195" y="316"/>
                      <a:pt x="226" y="303"/>
                    </a:cubicBezTo>
                    <a:cubicBezTo>
                      <a:pt x="238" y="303"/>
                      <a:pt x="249" y="303"/>
                      <a:pt x="260" y="292"/>
                    </a:cubicBezTo>
                    <a:cubicBezTo>
                      <a:pt x="260" y="303"/>
                      <a:pt x="260" y="314"/>
                      <a:pt x="271" y="325"/>
                    </a:cubicBezTo>
                    <a:cubicBezTo>
                      <a:pt x="271" y="336"/>
                      <a:pt x="271" y="336"/>
                      <a:pt x="282" y="336"/>
                    </a:cubicBezTo>
                    <a:cubicBezTo>
                      <a:pt x="271" y="348"/>
                      <a:pt x="271" y="348"/>
                      <a:pt x="282" y="358"/>
                    </a:cubicBezTo>
                    <a:cubicBezTo>
                      <a:pt x="290" y="375"/>
                      <a:pt x="310" y="385"/>
                      <a:pt x="329" y="385"/>
                    </a:cubicBezTo>
                    <a:cubicBezTo>
                      <a:pt x="336" y="385"/>
                      <a:pt x="343" y="384"/>
                      <a:pt x="349" y="381"/>
                    </a:cubicBezTo>
                    <a:cubicBezTo>
                      <a:pt x="371" y="381"/>
                      <a:pt x="404" y="370"/>
                      <a:pt x="427" y="358"/>
                    </a:cubicBezTo>
                    <a:cubicBezTo>
                      <a:pt x="449" y="370"/>
                      <a:pt x="460" y="381"/>
                      <a:pt x="471" y="381"/>
                    </a:cubicBezTo>
                    <a:cubicBezTo>
                      <a:pt x="549" y="381"/>
                      <a:pt x="616" y="358"/>
                      <a:pt x="683" y="314"/>
                    </a:cubicBezTo>
                    <a:cubicBezTo>
                      <a:pt x="694" y="303"/>
                      <a:pt x="694" y="281"/>
                      <a:pt x="683" y="269"/>
                    </a:cubicBezTo>
                    <a:cubicBezTo>
                      <a:pt x="705" y="259"/>
                      <a:pt x="705" y="237"/>
                      <a:pt x="694" y="214"/>
                    </a:cubicBezTo>
                    <a:lnTo>
                      <a:pt x="683" y="214"/>
                    </a:lnTo>
                    <a:cubicBezTo>
                      <a:pt x="705" y="203"/>
                      <a:pt x="705" y="180"/>
                      <a:pt x="705" y="170"/>
                    </a:cubicBezTo>
                    <a:cubicBezTo>
                      <a:pt x="694" y="158"/>
                      <a:pt x="694" y="148"/>
                      <a:pt x="683" y="148"/>
                    </a:cubicBezTo>
                    <a:cubicBezTo>
                      <a:pt x="727" y="125"/>
                      <a:pt x="772" y="103"/>
                      <a:pt x="816" y="69"/>
                    </a:cubicBezTo>
                    <a:cubicBezTo>
                      <a:pt x="846" y="40"/>
                      <a:pt x="813" y="1"/>
                      <a:pt x="782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61" name="Google Shape;4161;p8"/>
              <p:cNvSpPr/>
              <p:nvPr/>
            </p:nvSpPr>
            <p:spPr>
              <a:xfrm>
                <a:off x="791637" y="2157607"/>
                <a:ext cx="9769" cy="5617"/>
              </a:xfrm>
              <a:custGeom>
                <a:avLst/>
                <a:gdLst/>
                <a:ahLst/>
                <a:cxnLst/>
                <a:rect l="l" t="t" r="r" b="b"/>
                <a:pathLst>
                  <a:path w="280" h="161" extrusionOk="0">
                    <a:moveTo>
                      <a:pt x="212" y="0"/>
                    </a:moveTo>
                    <a:cubicBezTo>
                      <a:pt x="190" y="0"/>
                      <a:pt x="179" y="12"/>
                      <a:pt x="156" y="12"/>
                    </a:cubicBezTo>
                    <a:cubicBezTo>
                      <a:pt x="146" y="23"/>
                      <a:pt x="134" y="23"/>
                      <a:pt x="112" y="34"/>
                    </a:cubicBezTo>
                    <a:cubicBezTo>
                      <a:pt x="90" y="45"/>
                      <a:pt x="57" y="56"/>
                      <a:pt x="34" y="67"/>
                    </a:cubicBezTo>
                    <a:cubicBezTo>
                      <a:pt x="23" y="79"/>
                      <a:pt x="12" y="89"/>
                      <a:pt x="12" y="101"/>
                    </a:cubicBezTo>
                    <a:cubicBezTo>
                      <a:pt x="1" y="112"/>
                      <a:pt x="1" y="123"/>
                      <a:pt x="12" y="134"/>
                    </a:cubicBezTo>
                    <a:cubicBezTo>
                      <a:pt x="28" y="150"/>
                      <a:pt x="50" y="161"/>
                      <a:pt x="74" y="161"/>
                    </a:cubicBezTo>
                    <a:cubicBezTo>
                      <a:pt x="83" y="161"/>
                      <a:pt x="92" y="159"/>
                      <a:pt x="101" y="156"/>
                    </a:cubicBezTo>
                    <a:lnTo>
                      <a:pt x="179" y="112"/>
                    </a:lnTo>
                    <a:cubicBezTo>
                      <a:pt x="190" y="101"/>
                      <a:pt x="212" y="101"/>
                      <a:pt x="223" y="89"/>
                    </a:cubicBezTo>
                    <a:cubicBezTo>
                      <a:pt x="235" y="79"/>
                      <a:pt x="245" y="67"/>
                      <a:pt x="257" y="67"/>
                    </a:cubicBezTo>
                    <a:cubicBezTo>
                      <a:pt x="268" y="56"/>
                      <a:pt x="279" y="34"/>
                      <a:pt x="268" y="23"/>
                    </a:cubicBezTo>
                    <a:cubicBezTo>
                      <a:pt x="257" y="0"/>
                      <a:pt x="235" y="0"/>
                      <a:pt x="212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62" name="Google Shape;4162;p8"/>
              <p:cNvSpPr/>
              <p:nvPr/>
            </p:nvSpPr>
            <p:spPr>
              <a:xfrm>
                <a:off x="733443" y="2148606"/>
                <a:ext cx="38062" cy="28503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817" extrusionOk="0">
                    <a:moveTo>
                      <a:pt x="1041" y="0"/>
                    </a:moveTo>
                    <a:cubicBezTo>
                      <a:pt x="1030" y="0"/>
                      <a:pt x="1018" y="3"/>
                      <a:pt x="1013" y="3"/>
                    </a:cubicBezTo>
                    <a:cubicBezTo>
                      <a:pt x="968" y="14"/>
                      <a:pt x="935" y="36"/>
                      <a:pt x="902" y="48"/>
                    </a:cubicBezTo>
                    <a:cubicBezTo>
                      <a:pt x="896" y="42"/>
                      <a:pt x="887" y="39"/>
                      <a:pt x="879" y="39"/>
                    </a:cubicBezTo>
                    <a:cubicBezTo>
                      <a:pt x="871" y="39"/>
                      <a:pt x="862" y="42"/>
                      <a:pt x="857" y="48"/>
                    </a:cubicBezTo>
                    <a:cubicBezTo>
                      <a:pt x="768" y="103"/>
                      <a:pt x="679" y="147"/>
                      <a:pt x="590" y="203"/>
                    </a:cubicBezTo>
                    <a:cubicBezTo>
                      <a:pt x="568" y="214"/>
                      <a:pt x="556" y="225"/>
                      <a:pt x="534" y="236"/>
                    </a:cubicBezTo>
                    <a:cubicBezTo>
                      <a:pt x="467" y="248"/>
                      <a:pt x="412" y="281"/>
                      <a:pt x="368" y="325"/>
                    </a:cubicBezTo>
                    <a:lnTo>
                      <a:pt x="200" y="459"/>
                    </a:lnTo>
                    <a:cubicBezTo>
                      <a:pt x="156" y="515"/>
                      <a:pt x="111" y="559"/>
                      <a:pt x="67" y="614"/>
                    </a:cubicBezTo>
                    <a:cubicBezTo>
                      <a:pt x="45" y="637"/>
                      <a:pt x="23" y="670"/>
                      <a:pt x="12" y="693"/>
                    </a:cubicBezTo>
                    <a:cubicBezTo>
                      <a:pt x="0" y="737"/>
                      <a:pt x="12" y="770"/>
                      <a:pt x="23" y="792"/>
                    </a:cubicBezTo>
                    <a:cubicBezTo>
                      <a:pt x="33" y="808"/>
                      <a:pt x="58" y="816"/>
                      <a:pt x="80" y="816"/>
                    </a:cubicBezTo>
                    <a:cubicBezTo>
                      <a:pt x="106" y="816"/>
                      <a:pt x="129" y="805"/>
                      <a:pt x="123" y="782"/>
                    </a:cubicBezTo>
                    <a:cubicBezTo>
                      <a:pt x="111" y="726"/>
                      <a:pt x="145" y="681"/>
                      <a:pt x="178" y="637"/>
                    </a:cubicBezTo>
                    <a:cubicBezTo>
                      <a:pt x="212" y="592"/>
                      <a:pt x="257" y="548"/>
                      <a:pt x="301" y="503"/>
                    </a:cubicBezTo>
                    <a:cubicBezTo>
                      <a:pt x="323" y="470"/>
                      <a:pt x="346" y="448"/>
                      <a:pt x="378" y="426"/>
                    </a:cubicBezTo>
                    <a:cubicBezTo>
                      <a:pt x="384" y="431"/>
                      <a:pt x="390" y="434"/>
                      <a:pt x="397" y="434"/>
                    </a:cubicBezTo>
                    <a:cubicBezTo>
                      <a:pt x="404" y="434"/>
                      <a:pt x="412" y="431"/>
                      <a:pt x="423" y="426"/>
                    </a:cubicBezTo>
                    <a:lnTo>
                      <a:pt x="434" y="426"/>
                    </a:lnTo>
                    <a:cubicBezTo>
                      <a:pt x="423" y="459"/>
                      <a:pt x="434" y="470"/>
                      <a:pt x="457" y="481"/>
                    </a:cubicBezTo>
                    <a:cubicBezTo>
                      <a:pt x="412" y="515"/>
                      <a:pt x="368" y="548"/>
                      <a:pt x="334" y="592"/>
                    </a:cubicBezTo>
                    <a:cubicBezTo>
                      <a:pt x="309" y="642"/>
                      <a:pt x="359" y="667"/>
                      <a:pt x="404" y="667"/>
                    </a:cubicBezTo>
                    <a:cubicBezTo>
                      <a:pt x="419" y="667"/>
                      <a:pt x="434" y="664"/>
                      <a:pt x="445" y="659"/>
                    </a:cubicBezTo>
                    <a:cubicBezTo>
                      <a:pt x="490" y="626"/>
                      <a:pt x="523" y="581"/>
                      <a:pt x="568" y="548"/>
                    </a:cubicBezTo>
                    <a:cubicBezTo>
                      <a:pt x="612" y="515"/>
                      <a:pt x="657" y="492"/>
                      <a:pt x="701" y="459"/>
                    </a:cubicBezTo>
                    <a:cubicBezTo>
                      <a:pt x="801" y="403"/>
                      <a:pt x="890" y="347"/>
                      <a:pt x="979" y="281"/>
                    </a:cubicBezTo>
                    <a:cubicBezTo>
                      <a:pt x="1001" y="258"/>
                      <a:pt x="1001" y="236"/>
                      <a:pt x="979" y="214"/>
                    </a:cubicBezTo>
                    <a:cubicBezTo>
                      <a:pt x="979" y="203"/>
                      <a:pt x="979" y="203"/>
                      <a:pt x="968" y="203"/>
                    </a:cubicBezTo>
                    <a:cubicBezTo>
                      <a:pt x="991" y="192"/>
                      <a:pt x="1001" y="169"/>
                      <a:pt x="979" y="147"/>
                    </a:cubicBezTo>
                    <a:cubicBezTo>
                      <a:pt x="968" y="125"/>
                      <a:pt x="957" y="125"/>
                      <a:pt x="935" y="114"/>
                    </a:cubicBezTo>
                    <a:cubicBezTo>
                      <a:pt x="968" y="103"/>
                      <a:pt x="1013" y="80"/>
                      <a:pt x="1057" y="70"/>
                    </a:cubicBezTo>
                    <a:cubicBezTo>
                      <a:pt x="1080" y="58"/>
                      <a:pt x="1090" y="36"/>
                      <a:pt x="1068" y="14"/>
                    </a:cubicBezTo>
                    <a:cubicBezTo>
                      <a:pt x="1063" y="3"/>
                      <a:pt x="1052" y="0"/>
                      <a:pt x="1041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63" name="Google Shape;4163;p8"/>
              <p:cNvSpPr/>
              <p:nvPr/>
            </p:nvSpPr>
            <p:spPr>
              <a:xfrm>
                <a:off x="776531" y="2140163"/>
                <a:ext cx="10501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301" h="112" extrusionOk="0">
                    <a:moveTo>
                      <a:pt x="156" y="0"/>
                    </a:moveTo>
                    <a:cubicBezTo>
                      <a:pt x="122" y="11"/>
                      <a:pt x="100" y="11"/>
                      <a:pt x="67" y="11"/>
                    </a:cubicBezTo>
                    <a:cubicBezTo>
                      <a:pt x="55" y="11"/>
                      <a:pt x="33" y="11"/>
                      <a:pt x="23" y="23"/>
                    </a:cubicBezTo>
                    <a:cubicBezTo>
                      <a:pt x="11" y="33"/>
                      <a:pt x="0" y="45"/>
                      <a:pt x="0" y="56"/>
                    </a:cubicBezTo>
                    <a:cubicBezTo>
                      <a:pt x="11" y="89"/>
                      <a:pt x="45" y="112"/>
                      <a:pt x="67" y="112"/>
                    </a:cubicBezTo>
                    <a:lnTo>
                      <a:pt x="156" y="112"/>
                    </a:lnTo>
                    <a:cubicBezTo>
                      <a:pt x="167" y="112"/>
                      <a:pt x="178" y="100"/>
                      <a:pt x="200" y="100"/>
                    </a:cubicBezTo>
                    <a:lnTo>
                      <a:pt x="256" y="100"/>
                    </a:lnTo>
                    <a:cubicBezTo>
                      <a:pt x="256" y="89"/>
                      <a:pt x="256" y="89"/>
                      <a:pt x="267" y="89"/>
                    </a:cubicBezTo>
                    <a:cubicBezTo>
                      <a:pt x="267" y="89"/>
                      <a:pt x="278" y="78"/>
                      <a:pt x="289" y="78"/>
                    </a:cubicBezTo>
                    <a:cubicBezTo>
                      <a:pt x="289" y="67"/>
                      <a:pt x="300" y="56"/>
                      <a:pt x="289" y="45"/>
                    </a:cubicBezTo>
                    <a:cubicBezTo>
                      <a:pt x="289" y="23"/>
                      <a:pt x="267" y="11"/>
                      <a:pt x="245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64" name="Google Shape;4164;p8"/>
              <p:cNvSpPr/>
              <p:nvPr/>
            </p:nvSpPr>
            <p:spPr>
              <a:xfrm>
                <a:off x="807163" y="2146373"/>
                <a:ext cx="8582" cy="4291"/>
              </a:xfrm>
              <a:custGeom>
                <a:avLst/>
                <a:gdLst/>
                <a:ahLst/>
                <a:cxnLst/>
                <a:rect l="l" t="t" r="r" b="b"/>
                <a:pathLst>
                  <a:path w="246" h="123" extrusionOk="0">
                    <a:moveTo>
                      <a:pt x="34" y="0"/>
                    </a:moveTo>
                    <a:cubicBezTo>
                      <a:pt x="23" y="11"/>
                      <a:pt x="0" y="23"/>
                      <a:pt x="0" y="33"/>
                    </a:cubicBezTo>
                    <a:cubicBezTo>
                      <a:pt x="0" y="55"/>
                      <a:pt x="0" y="67"/>
                      <a:pt x="12" y="78"/>
                    </a:cubicBezTo>
                    <a:cubicBezTo>
                      <a:pt x="23" y="89"/>
                      <a:pt x="34" y="100"/>
                      <a:pt x="57" y="100"/>
                    </a:cubicBezTo>
                    <a:cubicBezTo>
                      <a:pt x="67" y="112"/>
                      <a:pt x="89" y="112"/>
                      <a:pt x="112" y="112"/>
                    </a:cubicBezTo>
                    <a:cubicBezTo>
                      <a:pt x="123" y="122"/>
                      <a:pt x="146" y="122"/>
                      <a:pt x="156" y="122"/>
                    </a:cubicBezTo>
                    <a:lnTo>
                      <a:pt x="190" y="122"/>
                    </a:lnTo>
                    <a:cubicBezTo>
                      <a:pt x="201" y="122"/>
                      <a:pt x="212" y="122"/>
                      <a:pt x="223" y="112"/>
                    </a:cubicBezTo>
                    <a:cubicBezTo>
                      <a:pt x="234" y="112"/>
                      <a:pt x="245" y="100"/>
                      <a:pt x="245" y="89"/>
                    </a:cubicBezTo>
                    <a:lnTo>
                      <a:pt x="245" y="67"/>
                    </a:lnTo>
                    <a:cubicBezTo>
                      <a:pt x="245" y="55"/>
                      <a:pt x="234" y="45"/>
                      <a:pt x="223" y="33"/>
                    </a:cubicBezTo>
                    <a:cubicBezTo>
                      <a:pt x="212" y="33"/>
                      <a:pt x="201" y="33"/>
                      <a:pt x="190" y="23"/>
                    </a:cubicBezTo>
                    <a:cubicBezTo>
                      <a:pt x="178" y="23"/>
                      <a:pt x="168" y="11"/>
                      <a:pt x="146" y="11"/>
                    </a:cubicBezTo>
                    <a:cubicBezTo>
                      <a:pt x="134" y="11"/>
                      <a:pt x="112" y="0"/>
                      <a:pt x="89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65" name="Google Shape;4165;p8"/>
              <p:cNvSpPr/>
              <p:nvPr/>
            </p:nvSpPr>
            <p:spPr>
              <a:xfrm>
                <a:off x="837446" y="2193437"/>
                <a:ext cx="8966" cy="4954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42" extrusionOk="0">
                    <a:moveTo>
                      <a:pt x="188" y="1"/>
                    </a:moveTo>
                    <a:cubicBezTo>
                      <a:pt x="176" y="1"/>
                      <a:pt x="165" y="3"/>
                      <a:pt x="156" y="8"/>
                    </a:cubicBezTo>
                    <a:cubicBezTo>
                      <a:pt x="145" y="8"/>
                      <a:pt x="145" y="8"/>
                      <a:pt x="133" y="19"/>
                    </a:cubicBezTo>
                    <a:cubicBezTo>
                      <a:pt x="111" y="19"/>
                      <a:pt x="101" y="30"/>
                      <a:pt x="89" y="30"/>
                    </a:cubicBezTo>
                    <a:cubicBezTo>
                      <a:pt x="78" y="41"/>
                      <a:pt x="56" y="41"/>
                      <a:pt x="44" y="41"/>
                    </a:cubicBezTo>
                    <a:cubicBezTo>
                      <a:pt x="34" y="53"/>
                      <a:pt x="22" y="53"/>
                      <a:pt x="12" y="63"/>
                    </a:cubicBezTo>
                    <a:cubicBezTo>
                      <a:pt x="0" y="75"/>
                      <a:pt x="0" y="86"/>
                      <a:pt x="0" y="97"/>
                    </a:cubicBezTo>
                    <a:cubicBezTo>
                      <a:pt x="0" y="97"/>
                      <a:pt x="0" y="108"/>
                      <a:pt x="12" y="119"/>
                    </a:cubicBezTo>
                    <a:cubicBezTo>
                      <a:pt x="12" y="130"/>
                      <a:pt x="34" y="142"/>
                      <a:pt x="44" y="142"/>
                    </a:cubicBezTo>
                    <a:lnTo>
                      <a:pt x="145" y="142"/>
                    </a:lnTo>
                    <a:cubicBezTo>
                      <a:pt x="167" y="142"/>
                      <a:pt x="200" y="130"/>
                      <a:pt x="222" y="119"/>
                    </a:cubicBezTo>
                    <a:lnTo>
                      <a:pt x="256" y="86"/>
                    </a:lnTo>
                    <a:cubicBezTo>
                      <a:pt x="256" y="75"/>
                      <a:pt x="256" y="63"/>
                      <a:pt x="245" y="53"/>
                    </a:cubicBezTo>
                    <a:lnTo>
                      <a:pt x="245" y="41"/>
                    </a:lnTo>
                    <a:cubicBezTo>
                      <a:pt x="245" y="30"/>
                      <a:pt x="245" y="30"/>
                      <a:pt x="234" y="19"/>
                    </a:cubicBezTo>
                    <a:cubicBezTo>
                      <a:pt x="221" y="6"/>
                      <a:pt x="204" y="1"/>
                      <a:pt x="188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66" name="Google Shape;4166;p8"/>
              <p:cNvSpPr/>
              <p:nvPr/>
            </p:nvSpPr>
            <p:spPr>
              <a:xfrm>
                <a:off x="829282" y="2197589"/>
                <a:ext cx="8199" cy="8582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6" extrusionOk="0">
                    <a:moveTo>
                      <a:pt x="101" y="0"/>
                    </a:moveTo>
                    <a:lnTo>
                      <a:pt x="101" y="11"/>
                    </a:lnTo>
                    <a:lnTo>
                      <a:pt x="56" y="11"/>
                    </a:lnTo>
                    <a:cubicBezTo>
                      <a:pt x="45" y="23"/>
                      <a:pt x="34" y="23"/>
                      <a:pt x="34" y="23"/>
                    </a:cubicBezTo>
                    <a:cubicBezTo>
                      <a:pt x="23" y="33"/>
                      <a:pt x="12" y="33"/>
                      <a:pt x="12" y="45"/>
                    </a:cubicBezTo>
                    <a:lnTo>
                      <a:pt x="1" y="56"/>
                    </a:lnTo>
                    <a:lnTo>
                      <a:pt x="1" y="78"/>
                    </a:lnTo>
                    <a:cubicBezTo>
                      <a:pt x="1" y="78"/>
                      <a:pt x="1" y="89"/>
                      <a:pt x="12" y="89"/>
                    </a:cubicBezTo>
                    <a:cubicBezTo>
                      <a:pt x="12" y="100"/>
                      <a:pt x="12" y="100"/>
                      <a:pt x="23" y="112"/>
                    </a:cubicBezTo>
                    <a:lnTo>
                      <a:pt x="34" y="112"/>
                    </a:lnTo>
                    <a:cubicBezTo>
                      <a:pt x="45" y="122"/>
                      <a:pt x="56" y="122"/>
                      <a:pt x="68" y="122"/>
                    </a:cubicBezTo>
                    <a:cubicBezTo>
                      <a:pt x="45" y="122"/>
                      <a:pt x="23" y="134"/>
                      <a:pt x="12" y="167"/>
                    </a:cubicBezTo>
                    <a:cubicBezTo>
                      <a:pt x="12" y="167"/>
                      <a:pt x="1" y="189"/>
                      <a:pt x="12" y="201"/>
                    </a:cubicBezTo>
                    <a:lnTo>
                      <a:pt x="45" y="234"/>
                    </a:lnTo>
                    <a:cubicBezTo>
                      <a:pt x="68" y="245"/>
                      <a:pt x="78" y="245"/>
                      <a:pt x="101" y="245"/>
                    </a:cubicBezTo>
                    <a:cubicBezTo>
                      <a:pt x="123" y="245"/>
                      <a:pt x="145" y="245"/>
                      <a:pt x="167" y="234"/>
                    </a:cubicBezTo>
                    <a:cubicBezTo>
                      <a:pt x="179" y="223"/>
                      <a:pt x="201" y="223"/>
                      <a:pt x="212" y="211"/>
                    </a:cubicBezTo>
                    <a:cubicBezTo>
                      <a:pt x="212" y="201"/>
                      <a:pt x="212" y="201"/>
                      <a:pt x="223" y="201"/>
                    </a:cubicBezTo>
                    <a:lnTo>
                      <a:pt x="223" y="178"/>
                    </a:lnTo>
                    <a:cubicBezTo>
                      <a:pt x="234" y="178"/>
                      <a:pt x="234" y="167"/>
                      <a:pt x="223" y="167"/>
                    </a:cubicBezTo>
                    <a:lnTo>
                      <a:pt x="223" y="145"/>
                    </a:lnTo>
                    <a:cubicBezTo>
                      <a:pt x="212" y="134"/>
                      <a:pt x="190" y="122"/>
                      <a:pt x="179" y="122"/>
                    </a:cubicBezTo>
                    <a:cubicBezTo>
                      <a:pt x="167" y="112"/>
                      <a:pt x="157" y="112"/>
                      <a:pt x="157" y="112"/>
                    </a:cubicBezTo>
                    <a:cubicBezTo>
                      <a:pt x="145" y="112"/>
                      <a:pt x="134" y="112"/>
                      <a:pt x="123" y="122"/>
                    </a:cubicBezTo>
                    <a:lnTo>
                      <a:pt x="90" y="122"/>
                    </a:lnTo>
                    <a:cubicBezTo>
                      <a:pt x="101" y="122"/>
                      <a:pt x="123" y="112"/>
                      <a:pt x="134" y="112"/>
                    </a:cubicBezTo>
                    <a:cubicBezTo>
                      <a:pt x="145" y="112"/>
                      <a:pt x="157" y="100"/>
                      <a:pt x="167" y="100"/>
                    </a:cubicBezTo>
                    <a:cubicBezTo>
                      <a:pt x="190" y="89"/>
                      <a:pt x="190" y="89"/>
                      <a:pt x="201" y="78"/>
                    </a:cubicBezTo>
                    <a:cubicBezTo>
                      <a:pt x="201" y="67"/>
                      <a:pt x="212" y="67"/>
                      <a:pt x="212" y="67"/>
                    </a:cubicBezTo>
                    <a:lnTo>
                      <a:pt x="212" y="56"/>
                    </a:lnTo>
                    <a:lnTo>
                      <a:pt x="223" y="45"/>
                    </a:lnTo>
                    <a:cubicBezTo>
                      <a:pt x="223" y="33"/>
                      <a:pt x="212" y="33"/>
                      <a:pt x="212" y="33"/>
                    </a:cubicBezTo>
                    <a:cubicBezTo>
                      <a:pt x="212" y="23"/>
                      <a:pt x="212" y="23"/>
                      <a:pt x="201" y="11"/>
                    </a:cubicBezTo>
                    <a:lnTo>
                      <a:pt x="190" y="11"/>
                    </a:lnTo>
                    <a:cubicBezTo>
                      <a:pt x="190" y="0"/>
                      <a:pt x="190" y="0"/>
                      <a:pt x="179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67" name="Google Shape;4167;p8"/>
              <p:cNvSpPr/>
              <p:nvPr/>
            </p:nvSpPr>
            <p:spPr>
              <a:xfrm>
                <a:off x="835876" y="2187506"/>
                <a:ext cx="6664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12" extrusionOk="0">
                    <a:moveTo>
                      <a:pt x="123" y="0"/>
                    </a:moveTo>
                    <a:cubicBezTo>
                      <a:pt x="112" y="0"/>
                      <a:pt x="112" y="0"/>
                      <a:pt x="101" y="11"/>
                    </a:cubicBezTo>
                    <a:lnTo>
                      <a:pt x="67" y="11"/>
                    </a:lnTo>
                    <a:cubicBezTo>
                      <a:pt x="57" y="11"/>
                      <a:pt x="45" y="11"/>
                      <a:pt x="45" y="23"/>
                    </a:cubicBezTo>
                    <a:cubicBezTo>
                      <a:pt x="34" y="23"/>
                      <a:pt x="23" y="23"/>
                      <a:pt x="23" y="33"/>
                    </a:cubicBezTo>
                    <a:cubicBezTo>
                      <a:pt x="12" y="33"/>
                      <a:pt x="12" y="33"/>
                      <a:pt x="1" y="45"/>
                    </a:cubicBezTo>
                    <a:lnTo>
                      <a:pt x="1" y="67"/>
                    </a:lnTo>
                    <a:lnTo>
                      <a:pt x="1" y="78"/>
                    </a:lnTo>
                    <a:cubicBezTo>
                      <a:pt x="1" y="89"/>
                      <a:pt x="12" y="89"/>
                      <a:pt x="23" y="100"/>
                    </a:cubicBezTo>
                    <a:lnTo>
                      <a:pt x="34" y="111"/>
                    </a:lnTo>
                    <a:lnTo>
                      <a:pt x="67" y="111"/>
                    </a:lnTo>
                    <a:cubicBezTo>
                      <a:pt x="89" y="111"/>
                      <a:pt x="112" y="111"/>
                      <a:pt x="134" y="100"/>
                    </a:cubicBezTo>
                    <a:lnTo>
                      <a:pt x="156" y="100"/>
                    </a:lnTo>
                    <a:lnTo>
                      <a:pt x="168" y="89"/>
                    </a:lnTo>
                    <a:lnTo>
                      <a:pt x="178" y="78"/>
                    </a:lnTo>
                    <a:cubicBezTo>
                      <a:pt x="190" y="67"/>
                      <a:pt x="190" y="67"/>
                      <a:pt x="190" y="55"/>
                    </a:cubicBezTo>
                    <a:lnTo>
                      <a:pt x="190" y="45"/>
                    </a:lnTo>
                    <a:lnTo>
                      <a:pt x="178" y="33"/>
                    </a:lnTo>
                    <a:cubicBezTo>
                      <a:pt x="178" y="23"/>
                      <a:pt x="168" y="23"/>
                      <a:pt x="168" y="23"/>
                    </a:cubicBezTo>
                    <a:cubicBezTo>
                      <a:pt x="156" y="11"/>
                      <a:pt x="156" y="11"/>
                      <a:pt x="146" y="11"/>
                    </a:cubicBezTo>
                    <a:cubicBezTo>
                      <a:pt x="134" y="11"/>
                      <a:pt x="134" y="0"/>
                      <a:pt x="123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68" name="Google Shape;4168;p8"/>
              <p:cNvSpPr/>
              <p:nvPr/>
            </p:nvSpPr>
            <p:spPr>
              <a:xfrm>
                <a:off x="805593" y="2172888"/>
                <a:ext cx="27631" cy="18909"/>
              </a:xfrm>
              <a:custGeom>
                <a:avLst/>
                <a:gdLst/>
                <a:ahLst/>
                <a:cxnLst/>
                <a:rect l="l" t="t" r="r" b="b"/>
                <a:pathLst>
                  <a:path w="792" h="542" extrusionOk="0">
                    <a:moveTo>
                      <a:pt x="716" y="0"/>
                    </a:moveTo>
                    <a:cubicBezTo>
                      <a:pt x="701" y="0"/>
                      <a:pt x="686" y="6"/>
                      <a:pt x="680" y="19"/>
                    </a:cubicBezTo>
                    <a:cubicBezTo>
                      <a:pt x="624" y="74"/>
                      <a:pt x="569" y="130"/>
                      <a:pt x="513" y="175"/>
                    </a:cubicBezTo>
                    <a:cubicBezTo>
                      <a:pt x="513" y="163"/>
                      <a:pt x="502" y="141"/>
                      <a:pt x="490" y="141"/>
                    </a:cubicBezTo>
                    <a:cubicBezTo>
                      <a:pt x="477" y="135"/>
                      <a:pt x="461" y="128"/>
                      <a:pt x="445" y="128"/>
                    </a:cubicBezTo>
                    <a:cubicBezTo>
                      <a:pt x="433" y="128"/>
                      <a:pt x="422" y="131"/>
                      <a:pt x="413" y="141"/>
                    </a:cubicBezTo>
                    <a:cubicBezTo>
                      <a:pt x="379" y="175"/>
                      <a:pt x="335" y="207"/>
                      <a:pt x="290" y="241"/>
                    </a:cubicBezTo>
                    <a:lnTo>
                      <a:pt x="268" y="241"/>
                    </a:lnTo>
                    <a:cubicBezTo>
                      <a:pt x="246" y="252"/>
                      <a:pt x="213" y="252"/>
                      <a:pt x="191" y="264"/>
                    </a:cubicBezTo>
                    <a:lnTo>
                      <a:pt x="157" y="274"/>
                    </a:lnTo>
                    <a:lnTo>
                      <a:pt x="134" y="274"/>
                    </a:lnTo>
                    <a:cubicBezTo>
                      <a:pt x="124" y="286"/>
                      <a:pt x="112" y="286"/>
                      <a:pt x="102" y="286"/>
                    </a:cubicBezTo>
                    <a:cubicBezTo>
                      <a:pt x="102" y="296"/>
                      <a:pt x="102" y="296"/>
                      <a:pt x="90" y="308"/>
                    </a:cubicBezTo>
                    <a:cubicBezTo>
                      <a:pt x="79" y="319"/>
                      <a:pt x="79" y="330"/>
                      <a:pt x="90" y="341"/>
                    </a:cubicBezTo>
                    <a:lnTo>
                      <a:pt x="102" y="353"/>
                    </a:lnTo>
                    <a:cubicBezTo>
                      <a:pt x="79" y="353"/>
                      <a:pt x="68" y="363"/>
                      <a:pt x="57" y="375"/>
                    </a:cubicBezTo>
                    <a:cubicBezTo>
                      <a:pt x="45" y="397"/>
                      <a:pt x="35" y="408"/>
                      <a:pt x="45" y="430"/>
                    </a:cubicBezTo>
                    <a:cubicBezTo>
                      <a:pt x="35" y="442"/>
                      <a:pt x="23" y="442"/>
                      <a:pt x="13" y="452"/>
                    </a:cubicBezTo>
                    <a:cubicBezTo>
                      <a:pt x="1" y="486"/>
                      <a:pt x="13" y="508"/>
                      <a:pt x="45" y="519"/>
                    </a:cubicBezTo>
                    <a:cubicBezTo>
                      <a:pt x="79" y="519"/>
                      <a:pt x="102" y="519"/>
                      <a:pt x="134" y="508"/>
                    </a:cubicBezTo>
                    <a:cubicBezTo>
                      <a:pt x="146" y="530"/>
                      <a:pt x="168" y="530"/>
                      <a:pt x="191" y="541"/>
                    </a:cubicBezTo>
                    <a:cubicBezTo>
                      <a:pt x="235" y="541"/>
                      <a:pt x="279" y="519"/>
                      <a:pt x="324" y="508"/>
                    </a:cubicBezTo>
                    <a:cubicBezTo>
                      <a:pt x="357" y="497"/>
                      <a:pt x="391" y="474"/>
                      <a:pt x="424" y="464"/>
                    </a:cubicBezTo>
                    <a:cubicBezTo>
                      <a:pt x="490" y="419"/>
                      <a:pt x="546" y="375"/>
                      <a:pt x="602" y="330"/>
                    </a:cubicBezTo>
                    <a:cubicBezTo>
                      <a:pt x="624" y="308"/>
                      <a:pt x="624" y="286"/>
                      <a:pt x="602" y="274"/>
                    </a:cubicBezTo>
                    <a:cubicBezTo>
                      <a:pt x="591" y="264"/>
                      <a:pt x="579" y="264"/>
                      <a:pt x="557" y="264"/>
                    </a:cubicBezTo>
                    <a:cubicBezTo>
                      <a:pt x="635" y="197"/>
                      <a:pt x="702" y="130"/>
                      <a:pt x="769" y="63"/>
                    </a:cubicBezTo>
                    <a:cubicBezTo>
                      <a:pt x="791" y="41"/>
                      <a:pt x="769" y="19"/>
                      <a:pt x="747" y="7"/>
                    </a:cubicBezTo>
                    <a:cubicBezTo>
                      <a:pt x="738" y="3"/>
                      <a:pt x="726" y="0"/>
                      <a:pt x="716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69" name="Google Shape;4169;p8"/>
              <p:cNvSpPr/>
              <p:nvPr/>
            </p:nvSpPr>
            <p:spPr>
              <a:xfrm>
                <a:off x="790870" y="2166922"/>
                <a:ext cx="32236" cy="19851"/>
              </a:xfrm>
              <a:custGeom>
                <a:avLst/>
                <a:gdLst/>
                <a:ahLst/>
                <a:cxnLst/>
                <a:rect l="l" t="t" r="r" b="b"/>
                <a:pathLst>
                  <a:path w="924" h="569" extrusionOk="0">
                    <a:moveTo>
                      <a:pt x="401" y="0"/>
                    </a:moveTo>
                    <a:cubicBezTo>
                      <a:pt x="356" y="12"/>
                      <a:pt x="301" y="23"/>
                      <a:pt x="257" y="45"/>
                    </a:cubicBezTo>
                    <a:cubicBezTo>
                      <a:pt x="201" y="56"/>
                      <a:pt x="145" y="67"/>
                      <a:pt x="101" y="101"/>
                    </a:cubicBezTo>
                    <a:cubicBezTo>
                      <a:pt x="56" y="134"/>
                      <a:pt x="101" y="178"/>
                      <a:pt x="134" y="178"/>
                    </a:cubicBezTo>
                    <a:cubicBezTo>
                      <a:pt x="178" y="168"/>
                      <a:pt x="212" y="156"/>
                      <a:pt x="245" y="145"/>
                    </a:cubicBezTo>
                    <a:cubicBezTo>
                      <a:pt x="257" y="156"/>
                      <a:pt x="267" y="168"/>
                      <a:pt x="279" y="168"/>
                    </a:cubicBezTo>
                    <a:cubicBezTo>
                      <a:pt x="279" y="178"/>
                      <a:pt x="279" y="190"/>
                      <a:pt x="290" y="201"/>
                    </a:cubicBezTo>
                    <a:cubicBezTo>
                      <a:pt x="298" y="217"/>
                      <a:pt x="318" y="227"/>
                      <a:pt x="337" y="227"/>
                    </a:cubicBezTo>
                    <a:cubicBezTo>
                      <a:pt x="343" y="227"/>
                      <a:pt x="350" y="226"/>
                      <a:pt x="356" y="223"/>
                    </a:cubicBezTo>
                    <a:lnTo>
                      <a:pt x="379" y="223"/>
                    </a:lnTo>
                    <a:cubicBezTo>
                      <a:pt x="368" y="234"/>
                      <a:pt x="368" y="257"/>
                      <a:pt x="379" y="267"/>
                    </a:cubicBezTo>
                    <a:cubicBezTo>
                      <a:pt x="368" y="279"/>
                      <a:pt x="346" y="290"/>
                      <a:pt x="346" y="301"/>
                    </a:cubicBezTo>
                    <a:lnTo>
                      <a:pt x="346" y="312"/>
                    </a:lnTo>
                    <a:cubicBezTo>
                      <a:pt x="323" y="312"/>
                      <a:pt x="312" y="323"/>
                      <a:pt x="290" y="323"/>
                    </a:cubicBezTo>
                    <a:cubicBezTo>
                      <a:pt x="279" y="334"/>
                      <a:pt x="267" y="334"/>
                      <a:pt x="257" y="346"/>
                    </a:cubicBezTo>
                    <a:lnTo>
                      <a:pt x="234" y="368"/>
                    </a:lnTo>
                    <a:cubicBezTo>
                      <a:pt x="223" y="378"/>
                      <a:pt x="223" y="401"/>
                      <a:pt x="234" y="412"/>
                    </a:cubicBezTo>
                    <a:cubicBezTo>
                      <a:pt x="212" y="423"/>
                      <a:pt x="201" y="435"/>
                      <a:pt x="178" y="435"/>
                    </a:cubicBezTo>
                    <a:cubicBezTo>
                      <a:pt x="134" y="457"/>
                      <a:pt x="79" y="457"/>
                      <a:pt x="45" y="490"/>
                    </a:cubicBezTo>
                    <a:cubicBezTo>
                      <a:pt x="0" y="524"/>
                      <a:pt x="45" y="556"/>
                      <a:pt x="79" y="568"/>
                    </a:cubicBezTo>
                    <a:cubicBezTo>
                      <a:pt x="134" y="568"/>
                      <a:pt x="190" y="534"/>
                      <a:pt x="234" y="524"/>
                    </a:cubicBezTo>
                    <a:cubicBezTo>
                      <a:pt x="279" y="501"/>
                      <a:pt x="323" y="479"/>
                      <a:pt x="368" y="467"/>
                    </a:cubicBezTo>
                    <a:cubicBezTo>
                      <a:pt x="467" y="423"/>
                      <a:pt x="546" y="378"/>
                      <a:pt x="635" y="323"/>
                    </a:cubicBezTo>
                    <a:cubicBezTo>
                      <a:pt x="668" y="312"/>
                      <a:pt x="668" y="290"/>
                      <a:pt x="645" y="279"/>
                    </a:cubicBezTo>
                    <a:lnTo>
                      <a:pt x="657" y="267"/>
                    </a:lnTo>
                    <a:cubicBezTo>
                      <a:pt x="746" y="223"/>
                      <a:pt x="835" y="168"/>
                      <a:pt x="902" y="112"/>
                    </a:cubicBezTo>
                    <a:cubicBezTo>
                      <a:pt x="924" y="89"/>
                      <a:pt x="924" y="67"/>
                      <a:pt x="902" y="56"/>
                    </a:cubicBezTo>
                    <a:cubicBezTo>
                      <a:pt x="891" y="45"/>
                      <a:pt x="877" y="40"/>
                      <a:pt x="863" y="40"/>
                    </a:cubicBezTo>
                    <a:cubicBezTo>
                      <a:pt x="849" y="40"/>
                      <a:pt x="835" y="45"/>
                      <a:pt x="823" y="56"/>
                    </a:cubicBezTo>
                    <a:cubicBezTo>
                      <a:pt x="768" y="89"/>
                      <a:pt x="712" y="134"/>
                      <a:pt x="645" y="168"/>
                    </a:cubicBezTo>
                    <a:lnTo>
                      <a:pt x="668" y="145"/>
                    </a:lnTo>
                    <a:cubicBezTo>
                      <a:pt x="690" y="134"/>
                      <a:pt x="690" y="101"/>
                      <a:pt x="679" y="79"/>
                    </a:cubicBezTo>
                    <a:cubicBezTo>
                      <a:pt x="663" y="70"/>
                      <a:pt x="642" y="63"/>
                      <a:pt x="619" y="63"/>
                    </a:cubicBezTo>
                    <a:cubicBezTo>
                      <a:pt x="609" y="63"/>
                      <a:pt x="600" y="64"/>
                      <a:pt x="590" y="67"/>
                    </a:cubicBezTo>
                    <a:cubicBezTo>
                      <a:pt x="579" y="67"/>
                      <a:pt x="556" y="79"/>
                      <a:pt x="534" y="79"/>
                    </a:cubicBezTo>
                    <a:cubicBezTo>
                      <a:pt x="524" y="67"/>
                      <a:pt x="512" y="67"/>
                      <a:pt x="490" y="67"/>
                    </a:cubicBezTo>
                    <a:lnTo>
                      <a:pt x="457" y="67"/>
                    </a:lnTo>
                    <a:lnTo>
                      <a:pt x="457" y="56"/>
                    </a:lnTo>
                    <a:cubicBezTo>
                      <a:pt x="467" y="45"/>
                      <a:pt x="479" y="34"/>
                      <a:pt x="467" y="23"/>
                    </a:cubicBezTo>
                    <a:cubicBezTo>
                      <a:pt x="457" y="0"/>
                      <a:pt x="423" y="0"/>
                      <a:pt x="401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70" name="Google Shape;4170;p8"/>
              <p:cNvSpPr/>
              <p:nvPr/>
            </p:nvSpPr>
            <p:spPr>
              <a:xfrm>
                <a:off x="788148" y="2160468"/>
                <a:ext cx="19049" cy="10676"/>
              </a:xfrm>
              <a:custGeom>
                <a:avLst/>
                <a:gdLst/>
                <a:ahLst/>
                <a:cxnLst/>
                <a:rect l="l" t="t" r="r" b="b"/>
                <a:pathLst>
                  <a:path w="546" h="306" extrusionOk="0">
                    <a:moveTo>
                      <a:pt x="480" y="0"/>
                    </a:moveTo>
                    <a:cubicBezTo>
                      <a:pt x="468" y="0"/>
                      <a:pt x="455" y="3"/>
                      <a:pt x="446" y="7"/>
                    </a:cubicBezTo>
                    <a:cubicBezTo>
                      <a:pt x="368" y="41"/>
                      <a:pt x="290" y="63"/>
                      <a:pt x="223" y="108"/>
                    </a:cubicBezTo>
                    <a:cubicBezTo>
                      <a:pt x="190" y="130"/>
                      <a:pt x="145" y="141"/>
                      <a:pt x="112" y="163"/>
                    </a:cubicBezTo>
                    <a:cubicBezTo>
                      <a:pt x="101" y="175"/>
                      <a:pt x="78" y="185"/>
                      <a:pt x="68" y="197"/>
                    </a:cubicBezTo>
                    <a:cubicBezTo>
                      <a:pt x="45" y="208"/>
                      <a:pt x="34" y="230"/>
                      <a:pt x="12" y="241"/>
                    </a:cubicBezTo>
                    <a:cubicBezTo>
                      <a:pt x="1" y="252"/>
                      <a:pt x="12" y="286"/>
                      <a:pt x="23" y="297"/>
                    </a:cubicBezTo>
                    <a:cubicBezTo>
                      <a:pt x="34" y="302"/>
                      <a:pt x="45" y="305"/>
                      <a:pt x="57" y="305"/>
                    </a:cubicBezTo>
                    <a:cubicBezTo>
                      <a:pt x="68" y="305"/>
                      <a:pt x="79" y="302"/>
                      <a:pt x="90" y="297"/>
                    </a:cubicBezTo>
                    <a:cubicBezTo>
                      <a:pt x="167" y="264"/>
                      <a:pt x="223" y="219"/>
                      <a:pt x="301" y="185"/>
                    </a:cubicBezTo>
                    <a:lnTo>
                      <a:pt x="501" y="86"/>
                    </a:lnTo>
                    <a:cubicBezTo>
                      <a:pt x="535" y="74"/>
                      <a:pt x="545" y="41"/>
                      <a:pt x="523" y="19"/>
                    </a:cubicBezTo>
                    <a:cubicBezTo>
                      <a:pt x="517" y="6"/>
                      <a:pt x="499" y="0"/>
                      <a:pt x="480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71" name="Google Shape;4171;p8"/>
              <p:cNvSpPr/>
              <p:nvPr/>
            </p:nvSpPr>
            <p:spPr>
              <a:xfrm>
                <a:off x="814908" y="2197415"/>
                <a:ext cx="14409" cy="6803"/>
              </a:xfrm>
              <a:custGeom>
                <a:avLst/>
                <a:gdLst/>
                <a:ahLst/>
                <a:cxnLst/>
                <a:rect l="l" t="t" r="r" b="b"/>
                <a:pathLst>
                  <a:path w="413" h="195" extrusionOk="0">
                    <a:moveTo>
                      <a:pt x="245" y="1"/>
                    </a:moveTo>
                    <a:cubicBezTo>
                      <a:pt x="237" y="1"/>
                      <a:pt x="229" y="2"/>
                      <a:pt x="223" y="5"/>
                    </a:cubicBezTo>
                    <a:cubicBezTo>
                      <a:pt x="179" y="16"/>
                      <a:pt x="146" y="38"/>
                      <a:pt x="112" y="50"/>
                    </a:cubicBezTo>
                    <a:cubicBezTo>
                      <a:pt x="90" y="61"/>
                      <a:pt x="68" y="72"/>
                      <a:pt x="57" y="83"/>
                    </a:cubicBezTo>
                    <a:cubicBezTo>
                      <a:pt x="35" y="105"/>
                      <a:pt x="1" y="117"/>
                      <a:pt x="1" y="150"/>
                    </a:cubicBezTo>
                    <a:cubicBezTo>
                      <a:pt x="1" y="161"/>
                      <a:pt x="12" y="172"/>
                      <a:pt x="23" y="183"/>
                    </a:cubicBezTo>
                    <a:cubicBezTo>
                      <a:pt x="35" y="194"/>
                      <a:pt x="45" y="194"/>
                      <a:pt x="57" y="194"/>
                    </a:cubicBezTo>
                    <a:cubicBezTo>
                      <a:pt x="90" y="194"/>
                      <a:pt x="124" y="172"/>
                      <a:pt x="146" y="161"/>
                    </a:cubicBezTo>
                    <a:lnTo>
                      <a:pt x="157" y="150"/>
                    </a:lnTo>
                    <a:cubicBezTo>
                      <a:pt x="168" y="150"/>
                      <a:pt x="179" y="139"/>
                      <a:pt x="179" y="139"/>
                    </a:cubicBezTo>
                    <a:cubicBezTo>
                      <a:pt x="190" y="127"/>
                      <a:pt x="213" y="127"/>
                      <a:pt x="223" y="117"/>
                    </a:cubicBezTo>
                    <a:lnTo>
                      <a:pt x="223" y="127"/>
                    </a:lnTo>
                    <a:lnTo>
                      <a:pt x="223" y="139"/>
                    </a:lnTo>
                    <a:lnTo>
                      <a:pt x="223" y="150"/>
                    </a:lnTo>
                    <a:cubicBezTo>
                      <a:pt x="223" y="150"/>
                      <a:pt x="223" y="161"/>
                      <a:pt x="235" y="161"/>
                    </a:cubicBezTo>
                    <a:lnTo>
                      <a:pt x="246" y="172"/>
                    </a:lnTo>
                    <a:lnTo>
                      <a:pt x="279" y="172"/>
                    </a:lnTo>
                    <a:cubicBezTo>
                      <a:pt x="290" y="172"/>
                      <a:pt x="290" y="172"/>
                      <a:pt x="302" y="161"/>
                    </a:cubicBezTo>
                    <a:lnTo>
                      <a:pt x="312" y="161"/>
                    </a:lnTo>
                    <a:cubicBezTo>
                      <a:pt x="312" y="172"/>
                      <a:pt x="335" y="194"/>
                      <a:pt x="357" y="194"/>
                    </a:cubicBezTo>
                    <a:cubicBezTo>
                      <a:pt x="413" y="194"/>
                      <a:pt x="413" y="117"/>
                      <a:pt x="357" y="117"/>
                    </a:cubicBezTo>
                    <a:lnTo>
                      <a:pt x="346" y="127"/>
                    </a:lnTo>
                    <a:lnTo>
                      <a:pt x="346" y="117"/>
                    </a:lnTo>
                    <a:cubicBezTo>
                      <a:pt x="357" y="117"/>
                      <a:pt x="357" y="105"/>
                      <a:pt x="357" y="105"/>
                    </a:cubicBezTo>
                    <a:lnTo>
                      <a:pt x="357" y="83"/>
                    </a:lnTo>
                    <a:lnTo>
                      <a:pt x="346" y="72"/>
                    </a:lnTo>
                    <a:cubicBezTo>
                      <a:pt x="346" y="61"/>
                      <a:pt x="335" y="61"/>
                      <a:pt x="324" y="61"/>
                    </a:cubicBezTo>
                    <a:lnTo>
                      <a:pt x="312" y="61"/>
                    </a:lnTo>
                    <a:cubicBezTo>
                      <a:pt x="312" y="50"/>
                      <a:pt x="312" y="38"/>
                      <a:pt x="302" y="28"/>
                    </a:cubicBezTo>
                    <a:cubicBezTo>
                      <a:pt x="293" y="11"/>
                      <a:pt x="267" y="1"/>
                      <a:pt x="245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72" name="Google Shape;4172;p8"/>
              <p:cNvSpPr/>
              <p:nvPr/>
            </p:nvSpPr>
            <p:spPr>
              <a:xfrm>
                <a:off x="732292" y="2157433"/>
                <a:ext cx="96255" cy="85963"/>
              </a:xfrm>
              <a:custGeom>
                <a:avLst/>
                <a:gdLst/>
                <a:ahLst/>
                <a:cxnLst/>
                <a:rect l="l" t="t" r="r" b="b"/>
                <a:pathLst>
                  <a:path w="2759" h="2464" extrusionOk="0">
                    <a:moveTo>
                      <a:pt x="1258" y="0"/>
                    </a:moveTo>
                    <a:cubicBezTo>
                      <a:pt x="1211" y="0"/>
                      <a:pt x="1163" y="2"/>
                      <a:pt x="1113" y="5"/>
                    </a:cubicBezTo>
                    <a:cubicBezTo>
                      <a:pt x="423" y="50"/>
                      <a:pt x="0" y="517"/>
                      <a:pt x="0" y="1162"/>
                    </a:cubicBezTo>
                    <a:cubicBezTo>
                      <a:pt x="0" y="1819"/>
                      <a:pt x="601" y="2464"/>
                      <a:pt x="1301" y="2464"/>
                    </a:cubicBezTo>
                    <a:cubicBezTo>
                      <a:pt x="2002" y="2464"/>
                      <a:pt x="2759" y="1718"/>
                      <a:pt x="2581" y="1095"/>
                    </a:cubicBezTo>
                    <a:cubicBezTo>
                      <a:pt x="2372" y="386"/>
                      <a:pt x="1968" y="0"/>
                      <a:pt x="1258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73" name="Google Shape;4173;p8"/>
              <p:cNvSpPr/>
              <p:nvPr/>
            </p:nvSpPr>
            <p:spPr>
              <a:xfrm>
                <a:off x="723361" y="2143652"/>
                <a:ext cx="99708" cy="103232"/>
              </a:xfrm>
              <a:custGeom>
                <a:avLst/>
                <a:gdLst/>
                <a:ahLst/>
                <a:cxnLst/>
                <a:rect l="l" t="t" r="r" b="b"/>
                <a:pathLst>
                  <a:path w="2858" h="2959" extrusionOk="0">
                    <a:moveTo>
                      <a:pt x="489" y="1724"/>
                    </a:moveTo>
                    <a:lnTo>
                      <a:pt x="467" y="1747"/>
                    </a:lnTo>
                    <a:cubicBezTo>
                      <a:pt x="467" y="1735"/>
                      <a:pt x="479" y="1735"/>
                      <a:pt x="489" y="1724"/>
                    </a:cubicBezTo>
                    <a:close/>
                    <a:moveTo>
                      <a:pt x="2192" y="2313"/>
                    </a:moveTo>
                    <a:cubicBezTo>
                      <a:pt x="2080" y="2458"/>
                      <a:pt x="1947" y="2580"/>
                      <a:pt x="1780" y="2669"/>
                    </a:cubicBezTo>
                    <a:cubicBezTo>
                      <a:pt x="1646" y="2748"/>
                      <a:pt x="1490" y="2803"/>
                      <a:pt x="1346" y="2837"/>
                    </a:cubicBezTo>
                    <a:lnTo>
                      <a:pt x="1313" y="2837"/>
                    </a:lnTo>
                    <a:cubicBezTo>
                      <a:pt x="1346" y="2825"/>
                      <a:pt x="1369" y="2814"/>
                      <a:pt x="1391" y="2803"/>
                    </a:cubicBezTo>
                    <a:cubicBezTo>
                      <a:pt x="1513" y="2758"/>
                      <a:pt x="1635" y="2703"/>
                      <a:pt x="1747" y="2636"/>
                    </a:cubicBezTo>
                    <a:cubicBezTo>
                      <a:pt x="1902" y="2547"/>
                      <a:pt x="2058" y="2436"/>
                      <a:pt x="2192" y="2313"/>
                    </a:cubicBezTo>
                    <a:close/>
                    <a:moveTo>
                      <a:pt x="1357" y="0"/>
                    </a:moveTo>
                    <a:cubicBezTo>
                      <a:pt x="1191" y="12"/>
                      <a:pt x="1023" y="111"/>
                      <a:pt x="890" y="212"/>
                    </a:cubicBezTo>
                    <a:cubicBezTo>
                      <a:pt x="756" y="301"/>
                      <a:pt x="635" y="423"/>
                      <a:pt x="512" y="534"/>
                    </a:cubicBezTo>
                    <a:cubicBezTo>
                      <a:pt x="400" y="667"/>
                      <a:pt x="289" y="801"/>
                      <a:pt x="200" y="934"/>
                    </a:cubicBezTo>
                    <a:cubicBezTo>
                      <a:pt x="156" y="1013"/>
                      <a:pt x="111" y="1079"/>
                      <a:pt x="78" y="1157"/>
                    </a:cubicBezTo>
                    <a:cubicBezTo>
                      <a:pt x="45" y="1223"/>
                      <a:pt x="0" y="1312"/>
                      <a:pt x="45" y="1391"/>
                    </a:cubicBezTo>
                    <a:cubicBezTo>
                      <a:pt x="56" y="1391"/>
                      <a:pt x="56" y="1391"/>
                      <a:pt x="56" y="1401"/>
                    </a:cubicBezTo>
                    <a:lnTo>
                      <a:pt x="56" y="1413"/>
                    </a:lnTo>
                    <a:cubicBezTo>
                      <a:pt x="45" y="1435"/>
                      <a:pt x="45" y="1446"/>
                      <a:pt x="34" y="1468"/>
                    </a:cubicBezTo>
                    <a:cubicBezTo>
                      <a:pt x="22" y="1490"/>
                      <a:pt x="34" y="1513"/>
                      <a:pt x="56" y="1513"/>
                    </a:cubicBezTo>
                    <a:cubicBezTo>
                      <a:pt x="56" y="1591"/>
                      <a:pt x="67" y="1658"/>
                      <a:pt x="89" y="1724"/>
                    </a:cubicBezTo>
                    <a:cubicBezTo>
                      <a:pt x="67" y="1747"/>
                      <a:pt x="45" y="1780"/>
                      <a:pt x="67" y="1813"/>
                    </a:cubicBezTo>
                    <a:cubicBezTo>
                      <a:pt x="74" y="1834"/>
                      <a:pt x="90" y="1842"/>
                      <a:pt x="107" y="1842"/>
                    </a:cubicBezTo>
                    <a:cubicBezTo>
                      <a:pt x="116" y="1842"/>
                      <a:pt x="125" y="1839"/>
                      <a:pt x="134" y="1836"/>
                    </a:cubicBezTo>
                    <a:lnTo>
                      <a:pt x="145" y="1836"/>
                    </a:lnTo>
                    <a:cubicBezTo>
                      <a:pt x="145" y="1836"/>
                      <a:pt x="156" y="1836"/>
                      <a:pt x="156" y="1846"/>
                    </a:cubicBezTo>
                    <a:cubicBezTo>
                      <a:pt x="156" y="1846"/>
                      <a:pt x="167" y="1858"/>
                      <a:pt x="178" y="1858"/>
                    </a:cubicBezTo>
                    <a:lnTo>
                      <a:pt x="156" y="1880"/>
                    </a:lnTo>
                    <a:cubicBezTo>
                      <a:pt x="156" y="1902"/>
                      <a:pt x="156" y="1925"/>
                      <a:pt x="178" y="1935"/>
                    </a:cubicBezTo>
                    <a:cubicBezTo>
                      <a:pt x="167" y="1947"/>
                      <a:pt x="167" y="1958"/>
                      <a:pt x="156" y="1958"/>
                    </a:cubicBezTo>
                    <a:cubicBezTo>
                      <a:pt x="145" y="1980"/>
                      <a:pt x="123" y="2002"/>
                      <a:pt x="123" y="2024"/>
                    </a:cubicBezTo>
                    <a:cubicBezTo>
                      <a:pt x="123" y="2046"/>
                      <a:pt x="145" y="2058"/>
                      <a:pt x="156" y="2069"/>
                    </a:cubicBezTo>
                    <a:cubicBezTo>
                      <a:pt x="145" y="2091"/>
                      <a:pt x="134" y="2113"/>
                      <a:pt x="134" y="2135"/>
                    </a:cubicBezTo>
                    <a:cubicBezTo>
                      <a:pt x="134" y="2165"/>
                      <a:pt x="159" y="2180"/>
                      <a:pt x="182" y="2180"/>
                    </a:cubicBezTo>
                    <a:cubicBezTo>
                      <a:pt x="193" y="2180"/>
                      <a:pt x="205" y="2177"/>
                      <a:pt x="212" y="2169"/>
                    </a:cubicBezTo>
                    <a:cubicBezTo>
                      <a:pt x="223" y="2169"/>
                      <a:pt x="223" y="2169"/>
                      <a:pt x="234" y="2158"/>
                    </a:cubicBezTo>
                    <a:lnTo>
                      <a:pt x="234" y="2169"/>
                    </a:lnTo>
                    <a:cubicBezTo>
                      <a:pt x="200" y="2180"/>
                      <a:pt x="167" y="2202"/>
                      <a:pt x="134" y="2224"/>
                    </a:cubicBezTo>
                    <a:cubicBezTo>
                      <a:pt x="76" y="2263"/>
                      <a:pt x="134" y="2318"/>
                      <a:pt x="180" y="2318"/>
                    </a:cubicBezTo>
                    <a:cubicBezTo>
                      <a:pt x="187" y="2318"/>
                      <a:pt x="194" y="2316"/>
                      <a:pt x="200" y="2313"/>
                    </a:cubicBezTo>
                    <a:cubicBezTo>
                      <a:pt x="234" y="2313"/>
                      <a:pt x="256" y="2303"/>
                      <a:pt x="279" y="2291"/>
                    </a:cubicBezTo>
                    <a:cubicBezTo>
                      <a:pt x="297" y="2309"/>
                      <a:pt x="322" y="2328"/>
                      <a:pt x="350" y="2328"/>
                    </a:cubicBezTo>
                    <a:cubicBezTo>
                      <a:pt x="356" y="2328"/>
                      <a:pt x="362" y="2327"/>
                      <a:pt x="368" y="2325"/>
                    </a:cubicBezTo>
                    <a:cubicBezTo>
                      <a:pt x="368" y="2325"/>
                      <a:pt x="378" y="2313"/>
                      <a:pt x="390" y="2313"/>
                    </a:cubicBezTo>
                    <a:cubicBezTo>
                      <a:pt x="400" y="2313"/>
                      <a:pt x="400" y="2313"/>
                      <a:pt x="412" y="2303"/>
                    </a:cubicBezTo>
                    <a:cubicBezTo>
                      <a:pt x="412" y="2313"/>
                      <a:pt x="423" y="2313"/>
                      <a:pt x="423" y="2313"/>
                    </a:cubicBezTo>
                    <a:cubicBezTo>
                      <a:pt x="434" y="2319"/>
                      <a:pt x="445" y="2322"/>
                      <a:pt x="456" y="2322"/>
                    </a:cubicBezTo>
                    <a:cubicBezTo>
                      <a:pt x="459" y="2322"/>
                      <a:pt x="463" y="2322"/>
                      <a:pt x="466" y="2321"/>
                    </a:cubicBezTo>
                    <a:lnTo>
                      <a:pt x="466" y="2321"/>
                    </a:lnTo>
                    <a:cubicBezTo>
                      <a:pt x="424" y="2344"/>
                      <a:pt x="432" y="2402"/>
                      <a:pt x="489" y="2402"/>
                    </a:cubicBezTo>
                    <a:lnTo>
                      <a:pt x="489" y="2436"/>
                    </a:lnTo>
                    <a:cubicBezTo>
                      <a:pt x="501" y="2436"/>
                      <a:pt x="501" y="2436"/>
                      <a:pt x="512" y="2447"/>
                    </a:cubicBezTo>
                    <a:lnTo>
                      <a:pt x="467" y="2447"/>
                    </a:lnTo>
                    <a:cubicBezTo>
                      <a:pt x="423" y="2458"/>
                      <a:pt x="412" y="2491"/>
                      <a:pt x="457" y="2514"/>
                    </a:cubicBezTo>
                    <a:lnTo>
                      <a:pt x="501" y="2514"/>
                    </a:lnTo>
                    <a:cubicBezTo>
                      <a:pt x="489" y="2547"/>
                      <a:pt x="501" y="2580"/>
                      <a:pt x="546" y="2592"/>
                    </a:cubicBezTo>
                    <a:cubicBezTo>
                      <a:pt x="612" y="2603"/>
                      <a:pt x="679" y="2603"/>
                      <a:pt x="746" y="2603"/>
                    </a:cubicBezTo>
                    <a:cubicBezTo>
                      <a:pt x="746" y="2637"/>
                      <a:pt x="791" y="2651"/>
                      <a:pt x="827" y="2651"/>
                    </a:cubicBezTo>
                    <a:cubicBezTo>
                      <a:pt x="838" y="2651"/>
                      <a:pt x="849" y="2650"/>
                      <a:pt x="857" y="2647"/>
                    </a:cubicBezTo>
                    <a:cubicBezTo>
                      <a:pt x="879" y="2636"/>
                      <a:pt x="890" y="2625"/>
                      <a:pt x="912" y="2625"/>
                    </a:cubicBezTo>
                    <a:lnTo>
                      <a:pt x="845" y="2659"/>
                    </a:lnTo>
                    <a:cubicBezTo>
                      <a:pt x="823" y="2669"/>
                      <a:pt x="801" y="2681"/>
                      <a:pt x="768" y="2692"/>
                    </a:cubicBezTo>
                    <a:cubicBezTo>
                      <a:pt x="734" y="2714"/>
                      <a:pt x="734" y="2725"/>
                      <a:pt x="734" y="2748"/>
                    </a:cubicBezTo>
                    <a:cubicBezTo>
                      <a:pt x="712" y="2758"/>
                      <a:pt x="701" y="2781"/>
                      <a:pt x="712" y="2814"/>
                    </a:cubicBezTo>
                    <a:cubicBezTo>
                      <a:pt x="729" y="2881"/>
                      <a:pt x="782" y="2903"/>
                      <a:pt x="846" y="2903"/>
                    </a:cubicBezTo>
                    <a:cubicBezTo>
                      <a:pt x="910" y="2903"/>
                      <a:pt x="985" y="2881"/>
                      <a:pt x="1046" y="2859"/>
                    </a:cubicBezTo>
                    <a:cubicBezTo>
                      <a:pt x="1079" y="2870"/>
                      <a:pt x="1102" y="2881"/>
                      <a:pt x="1135" y="2881"/>
                    </a:cubicBezTo>
                    <a:cubicBezTo>
                      <a:pt x="1135" y="2881"/>
                      <a:pt x="1146" y="2892"/>
                      <a:pt x="1157" y="2892"/>
                    </a:cubicBezTo>
                    <a:lnTo>
                      <a:pt x="1168" y="2903"/>
                    </a:lnTo>
                    <a:cubicBezTo>
                      <a:pt x="1157" y="2903"/>
                      <a:pt x="1157" y="2914"/>
                      <a:pt x="1157" y="2926"/>
                    </a:cubicBezTo>
                    <a:cubicBezTo>
                      <a:pt x="1168" y="2959"/>
                      <a:pt x="1201" y="2959"/>
                      <a:pt x="1235" y="2959"/>
                    </a:cubicBezTo>
                    <a:cubicBezTo>
                      <a:pt x="1268" y="2959"/>
                      <a:pt x="1302" y="2948"/>
                      <a:pt x="1335" y="2936"/>
                    </a:cubicBezTo>
                    <a:cubicBezTo>
                      <a:pt x="1355" y="2939"/>
                      <a:pt x="1374" y="2940"/>
                      <a:pt x="1394" y="2940"/>
                    </a:cubicBezTo>
                    <a:cubicBezTo>
                      <a:pt x="1474" y="2940"/>
                      <a:pt x="1550" y="2923"/>
                      <a:pt x="1613" y="2914"/>
                    </a:cubicBezTo>
                    <a:cubicBezTo>
                      <a:pt x="1769" y="2903"/>
                      <a:pt x="1925" y="2859"/>
                      <a:pt x="2069" y="2803"/>
                    </a:cubicBezTo>
                    <a:cubicBezTo>
                      <a:pt x="2358" y="2692"/>
                      <a:pt x="2647" y="2514"/>
                      <a:pt x="2825" y="2269"/>
                    </a:cubicBezTo>
                    <a:cubicBezTo>
                      <a:pt x="2857" y="2229"/>
                      <a:pt x="2808" y="2200"/>
                      <a:pt x="2766" y="2200"/>
                    </a:cubicBezTo>
                    <a:cubicBezTo>
                      <a:pt x="2750" y="2200"/>
                      <a:pt x="2735" y="2204"/>
                      <a:pt x="2725" y="2214"/>
                    </a:cubicBezTo>
                    <a:cubicBezTo>
                      <a:pt x="2580" y="2336"/>
                      <a:pt x="2436" y="2458"/>
                      <a:pt x="2281" y="2558"/>
                    </a:cubicBezTo>
                    <a:cubicBezTo>
                      <a:pt x="2291" y="2547"/>
                      <a:pt x="2303" y="2536"/>
                      <a:pt x="2303" y="2525"/>
                    </a:cubicBezTo>
                    <a:cubicBezTo>
                      <a:pt x="2414" y="2436"/>
                      <a:pt x="2503" y="2336"/>
                      <a:pt x="2592" y="2224"/>
                    </a:cubicBezTo>
                    <a:cubicBezTo>
                      <a:pt x="2636" y="2180"/>
                      <a:pt x="2681" y="2125"/>
                      <a:pt x="2714" y="2069"/>
                    </a:cubicBezTo>
                    <a:cubicBezTo>
                      <a:pt x="2758" y="2014"/>
                      <a:pt x="2803" y="1958"/>
                      <a:pt x="2825" y="1880"/>
                    </a:cubicBezTo>
                    <a:cubicBezTo>
                      <a:pt x="2840" y="1850"/>
                      <a:pt x="2805" y="1831"/>
                      <a:pt x="2771" y="1831"/>
                    </a:cubicBezTo>
                    <a:cubicBezTo>
                      <a:pt x="2753" y="1831"/>
                      <a:pt x="2736" y="1835"/>
                      <a:pt x="2725" y="1846"/>
                    </a:cubicBezTo>
                    <a:cubicBezTo>
                      <a:pt x="2636" y="1925"/>
                      <a:pt x="2570" y="2036"/>
                      <a:pt x="2491" y="2135"/>
                    </a:cubicBezTo>
                    <a:cubicBezTo>
                      <a:pt x="2440" y="2209"/>
                      <a:pt x="2367" y="2282"/>
                      <a:pt x="2303" y="2346"/>
                    </a:cubicBezTo>
                    <a:lnTo>
                      <a:pt x="2303" y="2346"/>
                    </a:lnTo>
                    <a:cubicBezTo>
                      <a:pt x="2319" y="2303"/>
                      <a:pt x="2276" y="2287"/>
                      <a:pt x="2235" y="2287"/>
                    </a:cubicBezTo>
                    <a:cubicBezTo>
                      <a:pt x="2224" y="2287"/>
                      <a:pt x="2212" y="2289"/>
                      <a:pt x="2202" y="2291"/>
                    </a:cubicBezTo>
                    <a:cubicBezTo>
                      <a:pt x="2258" y="2258"/>
                      <a:pt x="2291" y="2202"/>
                      <a:pt x="2336" y="2158"/>
                    </a:cubicBezTo>
                    <a:cubicBezTo>
                      <a:pt x="2368" y="2118"/>
                      <a:pt x="2319" y="2089"/>
                      <a:pt x="2276" y="2089"/>
                    </a:cubicBezTo>
                    <a:cubicBezTo>
                      <a:pt x="2260" y="2089"/>
                      <a:pt x="2245" y="2093"/>
                      <a:pt x="2236" y="2103"/>
                    </a:cubicBezTo>
                    <a:cubicBezTo>
                      <a:pt x="2069" y="2247"/>
                      <a:pt x="1902" y="2402"/>
                      <a:pt x="1713" y="2514"/>
                    </a:cubicBezTo>
                    <a:cubicBezTo>
                      <a:pt x="1668" y="2547"/>
                      <a:pt x="1624" y="2570"/>
                      <a:pt x="1579" y="2603"/>
                    </a:cubicBezTo>
                    <a:cubicBezTo>
                      <a:pt x="1591" y="2592"/>
                      <a:pt x="1579" y="2580"/>
                      <a:pt x="1579" y="2570"/>
                    </a:cubicBezTo>
                    <a:cubicBezTo>
                      <a:pt x="1591" y="2558"/>
                      <a:pt x="1602" y="2558"/>
                      <a:pt x="1602" y="2547"/>
                    </a:cubicBezTo>
                    <a:cubicBezTo>
                      <a:pt x="1902" y="2347"/>
                      <a:pt x="2158" y="2091"/>
                      <a:pt x="2347" y="1791"/>
                    </a:cubicBezTo>
                    <a:cubicBezTo>
                      <a:pt x="2377" y="1753"/>
                      <a:pt x="2336" y="1726"/>
                      <a:pt x="2296" y="1726"/>
                    </a:cubicBezTo>
                    <a:cubicBezTo>
                      <a:pt x="2277" y="1726"/>
                      <a:pt x="2258" y="1732"/>
                      <a:pt x="2247" y="1747"/>
                    </a:cubicBezTo>
                    <a:cubicBezTo>
                      <a:pt x="2169" y="1858"/>
                      <a:pt x="2080" y="1958"/>
                      <a:pt x="1980" y="2058"/>
                    </a:cubicBezTo>
                    <a:cubicBezTo>
                      <a:pt x="2024" y="2002"/>
                      <a:pt x="2069" y="1935"/>
                      <a:pt x="2113" y="1880"/>
                    </a:cubicBezTo>
                    <a:cubicBezTo>
                      <a:pt x="2147" y="1824"/>
                      <a:pt x="2091" y="1802"/>
                      <a:pt x="2047" y="1802"/>
                    </a:cubicBezTo>
                    <a:cubicBezTo>
                      <a:pt x="2069" y="1757"/>
                      <a:pt x="2103" y="1713"/>
                      <a:pt x="2125" y="1668"/>
                    </a:cubicBezTo>
                    <a:cubicBezTo>
                      <a:pt x="2140" y="1639"/>
                      <a:pt x="2100" y="1619"/>
                      <a:pt x="2066" y="1619"/>
                    </a:cubicBezTo>
                    <a:cubicBezTo>
                      <a:pt x="2048" y="1619"/>
                      <a:pt x="2032" y="1624"/>
                      <a:pt x="2024" y="1635"/>
                    </a:cubicBezTo>
                    <a:cubicBezTo>
                      <a:pt x="1902" y="1846"/>
                      <a:pt x="1757" y="2024"/>
                      <a:pt x="1579" y="2180"/>
                    </a:cubicBezTo>
                    <a:cubicBezTo>
                      <a:pt x="1547" y="2192"/>
                      <a:pt x="1502" y="2214"/>
                      <a:pt x="1458" y="2236"/>
                    </a:cubicBezTo>
                    <a:cubicBezTo>
                      <a:pt x="1468" y="2202"/>
                      <a:pt x="1446" y="2169"/>
                      <a:pt x="1401" y="2158"/>
                    </a:cubicBezTo>
                    <a:lnTo>
                      <a:pt x="1424" y="2158"/>
                    </a:lnTo>
                    <a:cubicBezTo>
                      <a:pt x="1446" y="2135"/>
                      <a:pt x="1446" y="2103"/>
                      <a:pt x="1424" y="2091"/>
                    </a:cubicBezTo>
                    <a:cubicBezTo>
                      <a:pt x="1413" y="2080"/>
                      <a:pt x="1401" y="2069"/>
                      <a:pt x="1391" y="2069"/>
                    </a:cubicBezTo>
                    <a:cubicBezTo>
                      <a:pt x="1468" y="2024"/>
                      <a:pt x="1535" y="1980"/>
                      <a:pt x="1613" y="1925"/>
                    </a:cubicBezTo>
                    <a:cubicBezTo>
                      <a:pt x="1724" y="1846"/>
                      <a:pt x="1836" y="1757"/>
                      <a:pt x="1925" y="1658"/>
                    </a:cubicBezTo>
                    <a:cubicBezTo>
                      <a:pt x="1949" y="1616"/>
                      <a:pt x="1906" y="1593"/>
                      <a:pt x="1869" y="1593"/>
                    </a:cubicBezTo>
                    <a:cubicBezTo>
                      <a:pt x="1856" y="1593"/>
                      <a:pt x="1844" y="1596"/>
                      <a:pt x="1836" y="1602"/>
                    </a:cubicBezTo>
                    <a:lnTo>
                      <a:pt x="1535" y="1836"/>
                    </a:lnTo>
                    <a:cubicBezTo>
                      <a:pt x="1435" y="1913"/>
                      <a:pt x="1324" y="1980"/>
                      <a:pt x="1213" y="2046"/>
                    </a:cubicBezTo>
                    <a:lnTo>
                      <a:pt x="1079" y="2113"/>
                    </a:lnTo>
                    <a:lnTo>
                      <a:pt x="1057" y="2113"/>
                    </a:lnTo>
                    <a:lnTo>
                      <a:pt x="1068" y="2103"/>
                    </a:lnTo>
                    <a:cubicBezTo>
                      <a:pt x="1102" y="2091"/>
                      <a:pt x="1124" y="2058"/>
                      <a:pt x="1102" y="2036"/>
                    </a:cubicBezTo>
                    <a:cubicBezTo>
                      <a:pt x="1079" y="2014"/>
                      <a:pt x="1057" y="2002"/>
                      <a:pt x="1035" y="2002"/>
                    </a:cubicBezTo>
                    <a:cubicBezTo>
                      <a:pt x="1057" y="1991"/>
                      <a:pt x="1079" y="1980"/>
                      <a:pt x="1090" y="1969"/>
                    </a:cubicBezTo>
                    <a:lnTo>
                      <a:pt x="1112" y="1947"/>
                    </a:lnTo>
                    <a:cubicBezTo>
                      <a:pt x="1235" y="1858"/>
                      <a:pt x="1369" y="1769"/>
                      <a:pt x="1490" y="1658"/>
                    </a:cubicBezTo>
                    <a:cubicBezTo>
                      <a:pt x="1524" y="1624"/>
                      <a:pt x="1481" y="1590"/>
                      <a:pt x="1444" y="1590"/>
                    </a:cubicBezTo>
                    <a:cubicBezTo>
                      <a:pt x="1432" y="1590"/>
                      <a:pt x="1421" y="1594"/>
                      <a:pt x="1413" y="1602"/>
                    </a:cubicBezTo>
                    <a:cubicBezTo>
                      <a:pt x="1290" y="1702"/>
                      <a:pt x="1168" y="1780"/>
                      <a:pt x="1046" y="1869"/>
                    </a:cubicBezTo>
                    <a:cubicBezTo>
                      <a:pt x="1031" y="1866"/>
                      <a:pt x="1017" y="1864"/>
                      <a:pt x="1004" y="1864"/>
                    </a:cubicBezTo>
                    <a:cubicBezTo>
                      <a:pt x="967" y="1864"/>
                      <a:pt x="934" y="1874"/>
                      <a:pt x="901" y="1891"/>
                    </a:cubicBezTo>
                    <a:cubicBezTo>
                      <a:pt x="979" y="1824"/>
                      <a:pt x="1046" y="1757"/>
                      <a:pt x="1112" y="1668"/>
                    </a:cubicBezTo>
                    <a:lnTo>
                      <a:pt x="1112" y="1658"/>
                    </a:lnTo>
                    <a:cubicBezTo>
                      <a:pt x="1179" y="1613"/>
                      <a:pt x="1246" y="1579"/>
                      <a:pt x="1313" y="1546"/>
                    </a:cubicBezTo>
                    <a:cubicBezTo>
                      <a:pt x="1369" y="1513"/>
                      <a:pt x="1424" y="1490"/>
                      <a:pt x="1480" y="1468"/>
                    </a:cubicBezTo>
                    <a:cubicBezTo>
                      <a:pt x="1524" y="1446"/>
                      <a:pt x="1591" y="1424"/>
                      <a:pt x="1635" y="1379"/>
                    </a:cubicBezTo>
                    <a:cubicBezTo>
                      <a:pt x="1658" y="1346"/>
                      <a:pt x="1613" y="1312"/>
                      <a:pt x="1579" y="1312"/>
                    </a:cubicBezTo>
                    <a:cubicBezTo>
                      <a:pt x="1524" y="1312"/>
                      <a:pt x="1468" y="1346"/>
                      <a:pt x="1413" y="1368"/>
                    </a:cubicBezTo>
                    <a:cubicBezTo>
                      <a:pt x="1346" y="1391"/>
                      <a:pt x="1290" y="1424"/>
                      <a:pt x="1235" y="1446"/>
                    </a:cubicBezTo>
                    <a:cubicBezTo>
                      <a:pt x="1124" y="1502"/>
                      <a:pt x="1013" y="1569"/>
                      <a:pt x="901" y="1635"/>
                    </a:cubicBezTo>
                    <a:cubicBezTo>
                      <a:pt x="790" y="1702"/>
                      <a:pt x="690" y="1769"/>
                      <a:pt x="590" y="1846"/>
                    </a:cubicBezTo>
                    <a:cubicBezTo>
                      <a:pt x="578" y="1858"/>
                      <a:pt x="556" y="1869"/>
                      <a:pt x="534" y="1891"/>
                    </a:cubicBezTo>
                    <a:cubicBezTo>
                      <a:pt x="534" y="1880"/>
                      <a:pt x="534" y="1869"/>
                      <a:pt x="523" y="1869"/>
                    </a:cubicBezTo>
                    <a:lnTo>
                      <a:pt x="512" y="1869"/>
                    </a:lnTo>
                    <a:cubicBezTo>
                      <a:pt x="546" y="1846"/>
                      <a:pt x="568" y="1824"/>
                      <a:pt x="590" y="1802"/>
                    </a:cubicBezTo>
                    <a:cubicBezTo>
                      <a:pt x="723" y="1691"/>
                      <a:pt x="879" y="1602"/>
                      <a:pt x="1046" y="1546"/>
                    </a:cubicBezTo>
                    <a:cubicBezTo>
                      <a:pt x="1068" y="1535"/>
                      <a:pt x="1079" y="1502"/>
                      <a:pt x="1057" y="1480"/>
                    </a:cubicBezTo>
                    <a:cubicBezTo>
                      <a:pt x="1050" y="1467"/>
                      <a:pt x="1032" y="1461"/>
                      <a:pt x="1014" y="1461"/>
                    </a:cubicBezTo>
                    <a:cubicBezTo>
                      <a:pt x="1001" y="1461"/>
                      <a:pt x="988" y="1464"/>
                      <a:pt x="979" y="1468"/>
                    </a:cubicBezTo>
                    <a:cubicBezTo>
                      <a:pt x="801" y="1524"/>
                      <a:pt x="635" y="1613"/>
                      <a:pt x="489" y="1724"/>
                    </a:cubicBezTo>
                    <a:cubicBezTo>
                      <a:pt x="501" y="1702"/>
                      <a:pt x="489" y="1691"/>
                      <a:pt x="479" y="1680"/>
                    </a:cubicBezTo>
                    <a:cubicBezTo>
                      <a:pt x="546" y="1613"/>
                      <a:pt x="601" y="1557"/>
                      <a:pt x="679" y="1502"/>
                    </a:cubicBezTo>
                    <a:cubicBezTo>
                      <a:pt x="879" y="1413"/>
                      <a:pt x="1090" y="1368"/>
                      <a:pt x="1280" y="1268"/>
                    </a:cubicBezTo>
                    <a:cubicBezTo>
                      <a:pt x="1346" y="1223"/>
                      <a:pt x="1290" y="1168"/>
                      <a:pt x="1224" y="1168"/>
                    </a:cubicBezTo>
                    <a:cubicBezTo>
                      <a:pt x="1035" y="1201"/>
                      <a:pt x="857" y="1268"/>
                      <a:pt x="701" y="1368"/>
                    </a:cubicBezTo>
                    <a:cubicBezTo>
                      <a:pt x="701" y="1350"/>
                      <a:pt x="678" y="1332"/>
                      <a:pt x="658" y="1332"/>
                    </a:cubicBezTo>
                    <a:cubicBezTo>
                      <a:pt x="653" y="1332"/>
                      <a:pt x="649" y="1333"/>
                      <a:pt x="645" y="1335"/>
                    </a:cubicBezTo>
                    <a:cubicBezTo>
                      <a:pt x="523" y="1368"/>
                      <a:pt x="423" y="1413"/>
                      <a:pt x="323" y="1480"/>
                    </a:cubicBezTo>
                    <a:cubicBezTo>
                      <a:pt x="390" y="1424"/>
                      <a:pt x="457" y="1368"/>
                      <a:pt x="534" y="1324"/>
                    </a:cubicBezTo>
                    <a:cubicBezTo>
                      <a:pt x="546" y="1312"/>
                      <a:pt x="546" y="1302"/>
                      <a:pt x="546" y="1302"/>
                    </a:cubicBezTo>
                    <a:cubicBezTo>
                      <a:pt x="723" y="1191"/>
                      <a:pt x="912" y="1102"/>
                      <a:pt x="1102" y="1013"/>
                    </a:cubicBezTo>
                    <a:cubicBezTo>
                      <a:pt x="1162" y="992"/>
                      <a:pt x="1122" y="944"/>
                      <a:pt x="1080" y="944"/>
                    </a:cubicBezTo>
                    <a:cubicBezTo>
                      <a:pt x="1076" y="944"/>
                      <a:pt x="1072" y="945"/>
                      <a:pt x="1068" y="946"/>
                    </a:cubicBezTo>
                    <a:cubicBezTo>
                      <a:pt x="901" y="990"/>
                      <a:pt x="746" y="1057"/>
                      <a:pt x="601" y="1134"/>
                    </a:cubicBezTo>
                    <a:cubicBezTo>
                      <a:pt x="701" y="1057"/>
                      <a:pt x="801" y="990"/>
                      <a:pt x="890" y="912"/>
                    </a:cubicBezTo>
                    <a:cubicBezTo>
                      <a:pt x="942" y="877"/>
                      <a:pt x="892" y="835"/>
                      <a:pt x="846" y="835"/>
                    </a:cubicBezTo>
                    <a:cubicBezTo>
                      <a:pt x="834" y="835"/>
                      <a:pt x="822" y="838"/>
                      <a:pt x="812" y="845"/>
                    </a:cubicBezTo>
                    <a:cubicBezTo>
                      <a:pt x="657" y="946"/>
                      <a:pt x="512" y="1045"/>
                      <a:pt x="368" y="1157"/>
                    </a:cubicBezTo>
                    <a:cubicBezTo>
                      <a:pt x="345" y="1168"/>
                      <a:pt x="323" y="1179"/>
                      <a:pt x="312" y="1191"/>
                    </a:cubicBezTo>
                    <a:cubicBezTo>
                      <a:pt x="568" y="879"/>
                      <a:pt x="979" y="712"/>
                      <a:pt x="1313" y="467"/>
                    </a:cubicBezTo>
                    <a:cubicBezTo>
                      <a:pt x="1335" y="456"/>
                      <a:pt x="1335" y="423"/>
                      <a:pt x="1313" y="400"/>
                    </a:cubicBezTo>
                    <a:cubicBezTo>
                      <a:pt x="1300" y="387"/>
                      <a:pt x="1283" y="382"/>
                      <a:pt x="1265" y="382"/>
                    </a:cubicBezTo>
                    <a:cubicBezTo>
                      <a:pt x="1252" y="382"/>
                      <a:pt x="1238" y="385"/>
                      <a:pt x="1224" y="390"/>
                    </a:cubicBezTo>
                    <a:cubicBezTo>
                      <a:pt x="1079" y="445"/>
                      <a:pt x="934" y="501"/>
                      <a:pt x="801" y="578"/>
                    </a:cubicBezTo>
                    <a:cubicBezTo>
                      <a:pt x="723" y="612"/>
                      <a:pt x="645" y="657"/>
                      <a:pt x="578" y="690"/>
                    </a:cubicBezTo>
                    <a:cubicBezTo>
                      <a:pt x="556" y="712"/>
                      <a:pt x="534" y="723"/>
                      <a:pt x="512" y="734"/>
                    </a:cubicBezTo>
                    <a:cubicBezTo>
                      <a:pt x="546" y="690"/>
                      <a:pt x="578" y="645"/>
                      <a:pt x="623" y="601"/>
                    </a:cubicBezTo>
                    <a:cubicBezTo>
                      <a:pt x="723" y="479"/>
                      <a:pt x="835" y="378"/>
                      <a:pt x="957" y="279"/>
                    </a:cubicBezTo>
                    <a:cubicBezTo>
                      <a:pt x="1023" y="234"/>
                      <a:pt x="1079" y="190"/>
                      <a:pt x="1146" y="145"/>
                    </a:cubicBezTo>
                    <a:cubicBezTo>
                      <a:pt x="1224" y="111"/>
                      <a:pt x="1302" y="89"/>
                      <a:pt x="1369" y="56"/>
                    </a:cubicBezTo>
                    <a:cubicBezTo>
                      <a:pt x="1401" y="45"/>
                      <a:pt x="1379" y="0"/>
                      <a:pt x="135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74" name="Google Shape;4174;p8"/>
              <p:cNvSpPr/>
              <p:nvPr/>
            </p:nvSpPr>
            <p:spPr>
              <a:xfrm>
                <a:off x="745061" y="2173132"/>
                <a:ext cx="1989" cy="1570"/>
              </a:xfrm>
              <a:custGeom>
                <a:avLst/>
                <a:gdLst/>
                <a:ahLst/>
                <a:cxnLst/>
                <a:rect l="l" t="t" r="r" b="b"/>
                <a:pathLst>
                  <a:path w="57" h="45" extrusionOk="0">
                    <a:moveTo>
                      <a:pt x="57" y="0"/>
                    </a:moveTo>
                    <a:cubicBezTo>
                      <a:pt x="35" y="12"/>
                      <a:pt x="13" y="34"/>
                      <a:pt x="1" y="45"/>
                    </a:cubicBezTo>
                    <a:cubicBezTo>
                      <a:pt x="23" y="34"/>
                      <a:pt x="35" y="23"/>
                      <a:pt x="5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75" name="Google Shape;4175;p8"/>
              <p:cNvSpPr/>
              <p:nvPr/>
            </p:nvSpPr>
            <p:spPr>
              <a:xfrm>
                <a:off x="721791" y="2166294"/>
                <a:ext cx="31678" cy="2791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800" extrusionOk="0">
                    <a:moveTo>
                      <a:pt x="864" y="0"/>
                    </a:moveTo>
                    <a:cubicBezTo>
                      <a:pt x="858" y="0"/>
                      <a:pt x="851" y="2"/>
                      <a:pt x="846" y="8"/>
                    </a:cubicBezTo>
                    <a:cubicBezTo>
                      <a:pt x="668" y="119"/>
                      <a:pt x="502" y="241"/>
                      <a:pt x="346" y="374"/>
                    </a:cubicBezTo>
                    <a:cubicBezTo>
                      <a:pt x="268" y="441"/>
                      <a:pt x="190" y="497"/>
                      <a:pt x="112" y="564"/>
                    </a:cubicBezTo>
                    <a:cubicBezTo>
                      <a:pt x="57" y="631"/>
                      <a:pt x="1" y="686"/>
                      <a:pt x="1" y="775"/>
                    </a:cubicBezTo>
                    <a:cubicBezTo>
                      <a:pt x="1" y="792"/>
                      <a:pt x="15" y="800"/>
                      <a:pt x="30" y="800"/>
                    </a:cubicBezTo>
                    <a:cubicBezTo>
                      <a:pt x="45" y="800"/>
                      <a:pt x="62" y="792"/>
                      <a:pt x="67" y="775"/>
                    </a:cubicBezTo>
                    <a:cubicBezTo>
                      <a:pt x="90" y="708"/>
                      <a:pt x="146" y="641"/>
                      <a:pt x="201" y="586"/>
                    </a:cubicBezTo>
                    <a:cubicBezTo>
                      <a:pt x="279" y="519"/>
                      <a:pt x="357" y="463"/>
                      <a:pt x="423" y="396"/>
                    </a:cubicBezTo>
                    <a:cubicBezTo>
                      <a:pt x="579" y="275"/>
                      <a:pt x="724" y="152"/>
                      <a:pt x="890" y="41"/>
                    </a:cubicBezTo>
                    <a:cubicBezTo>
                      <a:pt x="907" y="24"/>
                      <a:pt x="885" y="0"/>
                      <a:pt x="86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76" name="Google Shape;4176;p8"/>
              <p:cNvSpPr/>
              <p:nvPr/>
            </p:nvSpPr>
            <p:spPr>
              <a:xfrm>
                <a:off x="722558" y="2181017"/>
                <a:ext cx="40400" cy="34678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994" extrusionOk="0">
                    <a:moveTo>
                      <a:pt x="502" y="1"/>
                    </a:moveTo>
                    <a:cubicBezTo>
                      <a:pt x="495" y="1"/>
                      <a:pt x="487" y="3"/>
                      <a:pt x="480" y="8"/>
                    </a:cubicBezTo>
                    <a:cubicBezTo>
                      <a:pt x="290" y="97"/>
                      <a:pt x="124" y="253"/>
                      <a:pt x="12" y="442"/>
                    </a:cubicBezTo>
                    <a:cubicBezTo>
                      <a:pt x="1" y="464"/>
                      <a:pt x="12" y="486"/>
                      <a:pt x="35" y="486"/>
                    </a:cubicBezTo>
                    <a:lnTo>
                      <a:pt x="35" y="498"/>
                    </a:lnTo>
                    <a:cubicBezTo>
                      <a:pt x="15" y="526"/>
                      <a:pt x="37" y="555"/>
                      <a:pt x="65" y="555"/>
                    </a:cubicBezTo>
                    <a:cubicBezTo>
                      <a:pt x="70" y="555"/>
                      <a:pt x="75" y="554"/>
                      <a:pt x="79" y="553"/>
                    </a:cubicBezTo>
                    <a:cubicBezTo>
                      <a:pt x="101" y="553"/>
                      <a:pt x="134" y="542"/>
                      <a:pt x="157" y="542"/>
                    </a:cubicBezTo>
                    <a:cubicBezTo>
                      <a:pt x="134" y="553"/>
                      <a:pt x="124" y="575"/>
                      <a:pt x="112" y="609"/>
                    </a:cubicBezTo>
                    <a:cubicBezTo>
                      <a:pt x="101" y="631"/>
                      <a:pt x="124" y="653"/>
                      <a:pt x="146" y="653"/>
                    </a:cubicBezTo>
                    <a:cubicBezTo>
                      <a:pt x="146" y="653"/>
                      <a:pt x="146" y="664"/>
                      <a:pt x="134" y="664"/>
                    </a:cubicBezTo>
                    <a:cubicBezTo>
                      <a:pt x="124" y="686"/>
                      <a:pt x="157" y="709"/>
                      <a:pt x="179" y="709"/>
                    </a:cubicBezTo>
                    <a:cubicBezTo>
                      <a:pt x="179" y="720"/>
                      <a:pt x="168" y="720"/>
                      <a:pt x="168" y="720"/>
                    </a:cubicBezTo>
                    <a:cubicBezTo>
                      <a:pt x="157" y="731"/>
                      <a:pt x="146" y="753"/>
                      <a:pt x="157" y="765"/>
                    </a:cubicBezTo>
                    <a:cubicBezTo>
                      <a:pt x="179" y="787"/>
                      <a:pt x="201" y="798"/>
                      <a:pt x="235" y="798"/>
                    </a:cubicBezTo>
                    <a:cubicBezTo>
                      <a:pt x="257" y="798"/>
                      <a:pt x="279" y="765"/>
                      <a:pt x="268" y="753"/>
                    </a:cubicBezTo>
                    <a:cubicBezTo>
                      <a:pt x="290" y="731"/>
                      <a:pt x="312" y="720"/>
                      <a:pt x="335" y="698"/>
                    </a:cubicBezTo>
                    <a:lnTo>
                      <a:pt x="335" y="698"/>
                    </a:lnTo>
                    <a:cubicBezTo>
                      <a:pt x="324" y="720"/>
                      <a:pt x="312" y="753"/>
                      <a:pt x="302" y="775"/>
                    </a:cubicBezTo>
                    <a:cubicBezTo>
                      <a:pt x="302" y="809"/>
                      <a:pt x="324" y="820"/>
                      <a:pt x="357" y="820"/>
                    </a:cubicBezTo>
                    <a:cubicBezTo>
                      <a:pt x="302" y="854"/>
                      <a:pt x="257" y="887"/>
                      <a:pt x="223" y="931"/>
                    </a:cubicBezTo>
                    <a:cubicBezTo>
                      <a:pt x="201" y="943"/>
                      <a:pt x="213" y="965"/>
                      <a:pt x="235" y="975"/>
                    </a:cubicBezTo>
                    <a:cubicBezTo>
                      <a:pt x="241" y="989"/>
                      <a:pt x="256" y="994"/>
                      <a:pt x="271" y="994"/>
                    </a:cubicBezTo>
                    <a:cubicBezTo>
                      <a:pt x="281" y="994"/>
                      <a:pt x="292" y="991"/>
                      <a:pt x="302" y="987"/>
                    </a:cubicBezTo>
                    <a:cubicBezTo>
                      <a:pt x="413" y="931"/>
                      <a:pt x="502" y="842"/>
                      <a:pt x="613" y="775"/>
                    </a:cubicBezTo>
                    <a:cubicBezTo>
                      <a:pt x="713" y="709"/>
                      <a:pt x="813" y="642"/>
                      <a:pt x="924" y="587"/>
                    </a:cubicBezTo>
                    <a:cubicBezTo>
                      <a:pt x="969" y="559"/>
                      <a:pt x="934" y="511"/>
                      <a:pt x="896" y="511"/>
                    </a:cubicBezTo>
                    <a:cubicBezTo>
                      <a:pt x="886" y="511"/>
                      <a:pt x="877" y="513"/>
                      <a:pt x="868" y="520"/>
                    </a:cubicBezTo>
                    <a:cubicBezTo>
                      <a:pt x="746" y="575"/>
                      <a:pt x="635" y="642"/>
                      <a:pt x="535" y="709"/>
                    </a:cubicBezTo>
                    <a:cubicBezTo>
                      <a:pt x="490" y="731"/>
                      <a:pt x="446" y="765"/>
                      <a:pt x="401" y="787"/>
                    </a:cubicBezTo>
                    <a:cubicBezTo>
                      <a:pt x="480" y="664"/>
                      <a:pt x="557" y="564"/>
                      <a:pt x="680" y="475"/>
                    </a:cubicBezTo>
                    <a:cubicBezTo>
                      <a:pt x="813" y="375"/>
                      <a:pt x="969" y="320"/>
                      <a:pt x="1125" y="253"/>
                    </a:cubicBezTo>
                    <a:cubicBezTo>
                      <a:pt x="1147" y="241"/>
                      <a:pt x="1158" y="219"/>
                      <a:pt x="1147" y="209"/>
                    </a:cubicBezTo>
                    <a:cubicBezTo>
                      <a:pt x="1140" y="195"/>
                      <a:pt x="1126" y="190"/>
                      <a:pt x="1111" y="190"/>
                    </a:cubicBezTo>
                    <a:cubicBezTo>
                      <a:pt x="1100" y="190"/>
                      <a:pt x="1089" y="193"/>
                      <a:pt x="1080" y="197"/>
                    </a:cubicBezTo>
                    <a:cubicBezTo>
                      <a:pt x="913" y="253"/>
                      <a:pt x="746" y="320"/>
                      <a:pt x="591" y="419"/>
                    </a:cubicBezTo>
                    <a:cubicBezTo>
                      <a:pt x="535" y="464"/>
                      <a:pt x="490" y="508"/>
                      <a:pt x="435" y="553"/>
                    </a:cubicBezTo>
                    <a:cubicBezTo>
                      <a:pt x="426" y="548"/>
                      <a:pt x="417" y="546"/>
                      <a:pt x="408" y="546"/>
                    </a:cubicBezTo>
                    <a:cubicBezTo>
                      <a:pt x="395" y="546"/>
                      <a:pt x="381" y="551"/>
                      <a:pt x="368" y="564"/>
                    </a:cubicBezTo>
                    <a:cubicBezTo>
                      <a:pt x="357" y="564"/>
                      <a:pt x="346" y="575"/>
                      <a:pt x="324" y="587"/>
                    </a:cubicBezTo>
                    <a:cubicBezTo>
                      <a:pt x="324" y="568"/>
                      <a:pt x="309" y="550"/>
                      <a:pt x="285" y="550"/>
                    </a:cubicBezTo>
                    <a:cubicBezTo>
                      <a:pt x="279" y="550"/>
                      <a:pt x="274" y="551"/>
                      <a:pt x="268" y="553"/>
                    </a:cubicBezTo>
                    <a:lnTo>
                      <a:pt x="246" y="553"/>
                    </a:lnTo>
                    <a:cubicBezTo>
                      <a:pt x="302" y="498"/>
                      <a:pt x="368" y="453"/>
                      <a:pt x="401" y="375"/>
                    </a:cubicBezTo>
                    <a:cubicBezTo>
                      <a:pt x="413" y="353"/>
                      <a:pt x="379" y="342"/>
                      <a:pt x="357" y="342"/>
                    </a:cubicBezTo>
                    <a:cubicBezTo>
                      <a:pt x="312" y="353"/>
                      <a:pt x="279" y="375"/>
                      <a:pt x="235" y="397"/>
                    </a:cubicBezTo>
                    <a:cubicBezTo>
                      <a:pt x="246" y="386"/>
                      <a:pt x="268" y="375"/>
                      <a:pt x="279" y="364"/>
                    </a:cubicBezTo>
                    <a:lnTo>
                      <a:pt x="457" y="186"/>
                    </a:lnTo>
                    <a:cubicBezTo>
                      <a:pt x="483" y="160"/>
                      <a:pt x="442" y="135"/>
                      <a:pt x="407" y="135"/>
                    </a:cubicBezTo>
                    <a:cubicBezTo>
                      <a:pt x="397" y="135"/>
                      <a:pt x="387" y="137"/>
                      <a:pt x="379" y="142"/>
                    </a:cubicBezTo>
                    <a:cubicBezTo>
                      <a:pt x="335" y="186"/>
                      <a:pt x="290" y="219"/>
                      <a:pt x="246" y="264"/>
                    </a:cubicBezTo>
                    <a:cubicBezTo>
                      <a:pt x="324" y="175"/>
                      <a:pt x="413" y="97"/>
                      <a:pt x="512" y="41"/>
                    </a:cubicBezTo>
                    <a:cubicBezTo>
                      <a:pt x="538" y="24"/>
                      <a:pt x="525" y="1"/>
                      <a:pt x="502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77" name="Google Shape;4177;p8"/>
              <p:cNvSpPr/>
              <p:nvPr/>
            </p:nvSpPr>
            <p:spPr>
              <a:xfrm>
                <a:off x="755179" y="2205299"/>
                <a:ext cx="38516" cy="30352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870" extrusionOk="0">
                    <a:moveTo>
                      <a:pt x="1068" y="1"/>
                    </a:moveTo>
                    <a:cubicBezTo>
                      <a:pt x="1056" y="1"/>
                      <a:pt x="1043" y="4"/>
                      <a:pt x="1035" y="13"/>
                    </a:cubicBezTo>
                    <a:cubicBezTo>
                      <a:pt x="901" y="158"/>
                      <a:pt x="768" y="291"/>
                      <a:pt x="623" y="435"/>
                    </a:cubicBezTo>
                    <a:cubicBezTo>
                      <a:pt x="568" y="502"/>
                      <a:pt x="501" y="569"/>
                      <a:pt x="445" y="625"/>
                    </a:cubicBezTo>
                    <a:lnTo>
                      <a:pt x="345" y="691"/>
                    </a:lnTo>
                    <a:cubicBezTo>
                      <a:pt x="323" y="702"/>
                      <a:pt x="301" y="702"/>
                      <a:pt x="289" y="714"/>
                    </a:cubicBezTo>
                    <a:lnTo>
                      <a:pt x="256" y="714"/>
                    </a:lnTo>
                    <a:cubicBezTo>
                      <a:pt x="250" y="707"/>
                      <a:pt x="236" y="701"/>
                      <a:pt x="223" y="701"/>
                    </a:cubicBezTo>
                    <a:cubicBezTo>
                      <a:pt x="214" y="701"/>
                      <a:pt x="205" y="704"/>
                      <a:pt x="200" y="714"/>
                    </a:cubicBezTo>
                    <a:cubicBezTo>
                      <a:pt x="190" y="724"/>
                      <a:pt x="190" y="736"/>
                      <a:pt x="190" y="736"/>
                    </a:cubicBezTo>
                    <a:cubicBezTo>
                      <a:pt x="178" y="736"/>
                      <a:pt x="167" y="736"/>
                      <a:pt x="167" y="747"/>
                    </a:cubicBezTo>
                    <a:cubicBezTo>
                      <a:pt x="145" y="747"/>
                      <a:pt x="123" y="758"/>
                      <a:pt x="89" y="769"/>
                    </a:cubicBezTo>
                    <a:cubicBezTo>
                      <a:pt x="78" y="780"/>
                      <a:pt x="67" y="780"/>
                      <a:pt x="56" y="791"/>
                    </a:cubicBezTo>
                    <a:cubicBezTo>
                      <a:pt x="45" y="791"/>
                      <a:pt x="45" y="791"/>
                      <a:pt x="34" y="803"/>
                    </a:cubicBezTo>
                    <a:cubicBezTo>
                      <a:pt x="22" y="803"/>
                      <a:pt x="22" y="803"/>
                      <a:pt x="22" y="813"/>
                    </a:cubicBezTo>
                    <a:cubicBezTo>
                      <a:pt x="0" y="825"/>
                      <a:pt x="0" y="836"/>
                      <a:pt x="12" y="847"/>
                    </a:cubicBezTo>
                    <a:cubicBezTo>
                      <a:pt x="22" y="869"/>
                      <a:pt x="45" y="869"/>
                      <a:pt x="67" y="869"/>
                    </a:cubicBezTo>
                    <a:lnTo>
                      <a:pt x="78" y="869"/>
                    </a:lnTo>
                    <a:cubicBezTo>
                      <a:pt x="89" y="858"/>
                      <a:pt x="101" y="858"/>
                      <a:pt x="111" y="858"/>
                    </a:cubicBezTo>
                    <a:cubicBezTo>
                      <a:pt x="123" y="847"/>
                      <a:pt x="134" y="847"/>
                      <a:pt x="145" y="836"/>
                    </a:cubicBezTo>
                    <a:cubicBezTo>
                      <a:pt x="167" y="825"/>
                      <a:pt x="190" y="813"/>
                      <a:pt x="223" y="813"/>
                    </a:cubicBezTo>
                    <a:cubicBezTo>
                      <a:pt x="223" y="803"/>
                      <a:pt x="234" y="803"/>
                      <a:pt x="234" y="791"/>
                    </a:cubicBezTo>
                    <a:lnTo>
                      <a:pt x="245" y="791"/>
                    </a:lnTo>
                    <a:cubicBezTo>
                      <a:pt x="257" y="794"/>
                      <a:pt x="269" y="796"/>
                      <a:pt x="281" y="796"/>
                    </a:cubicBezTo>
                    <a:cubicBezTo>
                      <a:pt x="313" y="796"/>
                      <a:pt x="346" y="785"/>
                      <a:pt x="378" y="769"/>
                    </a:cubicBezTo>
                    <a:cubicBezTo>
                      <a:pt x="467" y="724"/>
                      <a:pt x="534" y="658"/>
                      <a:pt x="601" y="580"/>
                    </a:cubicBezTo>
                    <a:cubicBezTo>
                      <a:pt x="768" y="402"/>
                      <a:pt x="924" y="213"/>
                      <a:pt x="1090" y="24"/>
                    </a:cubicBezTo>
                    <a:cubicBezTo>
                      <a:pt x="1104" y="10"/>
                      <a:pt x="1088" y="1"/>
                      <a:pt x="106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78" name="Google Shape;4178;p8"/>
              <p:cNvSpPr/>
              <p:nvPr/>
            </p:nvSpPr>
            <p:spPr>
              <a:xfrm>
                <a:off x="770669" y="2233454"/>
                <a:ext cx="36562" cy="14199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407" extrusionOk="0">
                    <a:moveTo>
                      <a:pt x="963" y="0"/>
                    </a:moveTo>
                    <a:cubicBezTo>
                      <a:pt x="953" y="0"/>
                      <a:pt x="944" y="2"/>
                      <a:pt x="935" y="6"/>
                    </a:cubicBezTo>
                    <a:lnTo>
                      <a:pt x="902" y="6"/>
                    </a:lnTo>
                    <a:cubicBezTo>
                      <a:pt x="902" y="6"/>
                      <a:pt x="891" y="6"/>
                      <a:pt x="891" y="18"/>
                    </a:cubicBezTo>
                    <a:lnTo>
                      <a:pt x="880" y="18"/>
                    </a:lnTo>
                    <a:lnTo>
                      <a:pt x="869" y="29"/>
                    </a:lnTo>
                    <a:lnTo>
                      <a:pt x="858" y="40"/>
                    </a:lnTo>
                    <a:cubicBezTo>
                      <a:pt x="858" y="51"/>
                      <a:pt x="846" y="51"/>
                      <a:pt x="846" y="51"/>
                    </a:cubicBezTo>
                    <a:lnTo>
                      <a:pt x="846" y="62"/>
                    </a:lnTo>
                    <a:cubicBezTo>
                      <a:pt x="602" y="207"/>
                      <a:pt x="335" y="307"/>
                      <a:pt x="57" y="329"/>
                    </a:cubicBezTo>
                    <a:cubicBezTo>
                      <a:pt x="1" y="340"/>
                      <a:pt x="1" y="407"/>
                      <a:pt x="57" y="407"/>
                    </a:cubicBezTo>
                    <a:cubicBezTo>
                      <a:pt x="401" y="385"/>
                      <a:pt x="735" y="273"/>
                      <a:pt x="1002" y="62"/>
                    </a:cubicBezTo>
                    <a:cubicBezTo>
                      <a:pt x="1048" y="35"/>
                      <a:pt x="1004" y="0"/>
                      <a:pt x="963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79" name="Google Shape;4179;p8"/>
              <p:cNvSpPr/>
              <p:nvPr/>
            </p:nvSpPr>
            <p:spPr>
              <a:xfrm>
                <a:off x="764494" y="2154607"/>
                <a:ext cx="13606" cy="4221"/>
              </a:xfrm>
              <a:custGeom>
                <a:avLst/>
                <a:gdLst/>
                <a:ahLst/>
                <a:cxnLst/>
                <a:rect l="l" t="t" r="r" b="b"/>
                <a:pathLst>
                  <a:path w="390" h="121" extrusionOk="0">
                    <a:moveTo>
                      <a:pt x="56" y="0"/>
                    </a:moveTo>
                    <a:cubicBezTo>
                      <a:pt x="47" y="0"/>
                      <a:pt x="39" y="3"/>
                      <a:pt x="34" y="9"/>
                    </a:cubicBezTo>
                    <a:cubicBezTo>
                      <a:pt x="22" y="9"/>
                      <a:pt x="12" y="20"/>
                      <a:pt x="0" y="42"/>
                    </a:cubicBezTo>
                    <a:cubicBezTo>
                      <a:pt x="0" y="64"/>
                      <a:pt x="22" y="86"/>
                      <a:pt x="45" y="98"/>
                    </a:cubicBezTo>
                    <a:cubicBezTo>
                      <a:pt x="101" y="109"/>
                      <a:pt x="145" y="109"/>
                      <a:pt x="200" y="120"/>
                    </a:cubicBezTo>
                    <a:cubicBezTo>
                      <a:pt x="245" y="120"/>
                      <a:pt x="311" y="120"/>
                      <a:pt x="356" y="98"/>
                    </a:cubicBezTo>
                    <a:cubicBezTo>
                      <a:pt x="368" y="98"/>
                      <a:pt x="390" y="76"/>
                      <a:pt x="378" y="53"/>
                    </a:cubicBezTo>
                    <a:cubicBezTo>
                      <a:pt x="378" y="42"/>
                      <a:pt x="356" y="20"/>
                      <a:pt x="345" y="20"/>
                    </a:cubicBezTo>
                    <a:cubicBezTo>
                      <a:pt x="327" y="16"/>
                      <a:pt x="309" y="15"/>
                      <a:pt x="293" y="15"/>
                    </a:cubicBezTo>
                    <a:cubicBezTo>
                      <a:pt x="260" y="15"/>
                      <a:pt x="230" y="20"/>
                      <a:pt x="200" y="20"/>
                    </a:cubicBezTo>
                    <a:cubicBezTo>
                      <a:pt x="178" y="20"/>
                      <a:pt x="156" y="9"/>
                      <a:pt x="134" y="9"/>
                    </a:cubicBezTo>
                    <a:lnTo>
                      <a:pt x="78" y="9"/>
                    </a:lnTo>
                    <a:cubicBezTo>
                      <a:pt x="73" y="3"/>
                      <a:pt x="64" y="0"/>
                      <a:pt x="56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80" name="Google Shape;4180;p8"/>
              <p:cNvSpPr/>
              <p:nvPr/>
            </p:nvSpPr>
            <p:spPr>
              <a:xfrm>
                <a:off x="763692" y="2143268"/>
                <a:ext cx="7431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213" h="145" extrusionOk="0">
                    <a:moveTo>
                      <a:pt x="90" y="0"/>
                    </a:moveTo>
                    <a:cubicBezTo>
                      <a:pt x="79" y="0"/>
                      <a:pt x="68" y="0"/>
                      <a:pt x="57" y="11"/>
                    </a:cubicBezTo>
                    <a:cubicBezTo>
                      <a:pt x="45" y="11"/>
                      <a:pt x="35" y="23"/>
                      <a:pt x="35" y="23"/>
                    </a:cubicBezTo>
                    <a:cubicBezTo>
                      <a:pt x="23" y="23"/>
                      <a:pt x="23" y="33"/>
                      <a:pt x="23" y="33"/>
                    </a:cubicBezTo>
                    <a:cubicBezTo>
                      <a:pt x="12" y="33"/>
                      <a:pt x="12" y="45"/>
                      <a:pt x="12" y="45"/>
                    </a:cubicBezTo>
                    <a:cubicBezTo>
                      <a:pt x="12" y="45"/>
                      <a:pt x="1" y="56"/>
                      <a:pt x="1" y="67"/>
                    </a:cubicBezTo>
                    <a:lnTo>
                      <a:pt x="1" y="78"/>
                    </a:lnTo>
                    <a:lnTo>
                      <a:pt x="1" y="89"/>
                    </a:lnTo>
                    <a:cubicBezTo>
                      <a:pt x="1" y="100"/>
                      <a:pt x="1" y="100"/>
                      <a:pt x="12" y="100"/>
                    </a:cubicBezTo>
                    <a:lnTo>
                      <a:pt x="12" y="112"/>
                    </a:lnTo>
                    <a:lnTo>
                      <a:pt x="12" y="122"/>
                    </a:lnTo>
                    <a:lnTo>
                      <a:pt x="23" y="122"/>
                    </a:lnTo>
                    <a:lnTo>
                      <a:pt x="23" y="134"/>
                    </a:lnTo>
                    <a:lnTo>
                      <a:pt x="45" y="134"/>
                    </a:lnTo>
                    <a:lnTo>
                      <a:pt x="45" y="144"/>
                    </a:lnTo>
                    <a:lnTo>
                      <a:pt x="168" y="144"/>
                    </a:lnTo>
                    <a:lnTo>
                      <a:pt x="190" y="122"/>
                    </a:lnTo>
                    <a:lnTo>
                      <a:pt x="201" y="112"/>
                    </a:lnTo>
                    <a:lnTo>
                      <a:pt x="201" y="100"/>
                    </a:lnTo>
                    <a:cubicBezTo>
                      <a:pt x="213" y="89"/>
                      <a:pt x="213" y="78"/>
                      <a:pt x="213" y="78"/>
                    </a:cubicBezTo>
                    <a:cubicBezTo>
                      <a:pt x="213" y="67"/>
                      <a:pt x="201" y="45"/>
                      <a:pt x="201" y="33"/>
                    </a:cubicBezTo>
                    <a:cubicBezTo>
                      <a:pt x="190" y="33"/>
                      <a:pt x="190" y="23"/>
                      <a:pt x="190" y="23"/>
                    </a:cubicBezTo>
                    <a:cubicBezTo>
                      <a:pt x="190" y="23"/>
                      <a:pt x="179" y="23"/>
                      <a:pt x="179" y="11"/>
                    </a:cubicBezTo>
                    <a:lnTo>
                      <a:pt x="157" y="11"/>
                    </a:lnTo>
                    <a:cubicBezTo>
                      <a:pt x="157" y="0"/>
                      <a:pt x="146" y="0"/>
                      <a:pt x="13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81" name="Google Shape;4181;p8"/>
              <p:cNvSpPr/>
              <p:nvPr/>
            </p:nvSpPr>
            <p:spPr>
              <a:xfrm>
                <a:off x="759435" y="2175470"/>
                <a:ext cx="624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179" h="134" extrusionOk="0">
                    <a:moveTo>
                      <a:pt x="68" y="0"/>
                    </a:moveTo>
                    <a:cubicBezTo>
                      <a:pt x="68" y="0"/>
                      <a:pt x="56" y="0"/>
                      <a:pt x="56" y="12"/>
                    </a:cubicBezTo>
                    <a:lnTo>
                      <a:pt x="45" y="12"/>
                    </a:lnTo>
                    <a:cubicBezTo>
                      <a:pt x="45" y="12"/>
                      <a:pt x="34" y="12"/>
                      <a:pt x="34" y="22"/>
                    </a:cubicBezTo>
                    <a:lnTo>
                      <a:pt x="23" y="22"/>
                    </a:lnTo>
                    <a:lnTo>
                      <a:pt x="23" y="34"/>
                    </a:lnTo>
                    <a:lnTo>
                      <a:pt x="12" y="45"/>
                    </a:lnTo>
                    <a:lnTo>
                      <a:pt x="12" y="56"/>
                    </a:lnTo>
                    <a:lnTo>
                      <a:pt x="1" y="67"/>
                    </a:lnTo>
                    <a:lnTo>
                      <a:pt x="1" y="89"/>
                    </a:lnTo>
                    <a:lnTo>
                      <a:pt x="12" y="89"/>
                    </a:lnTo>
                    <a:lnTo>
                      <a:pt x="12" y="101"/>
                    </a:lnTo>
                    <a:cubicBezTo>
                      <a:pt x="23" y="111"/>
                      <a:pt x="23" y="111"/>
                      <a:pt x="23" y="123"/>
                    </a:cubicBezTo>
                    <a:lnTo>
                      <a:pt x="34" y="123"/>
                    </a:lnTo>
                    <a:cubicBezTo>
                      <a:pt x="34" y="123"/>
                      <a:pt x="45" y="123"/>
                      <a:pt x="45" y="133"/>
                    </a:cubicBezTo>
                    <a:lnTo>
                      <a:pt x="134" y="133"/>
                    </a:lnTo>
                    <a:lnTo>
                      <a:pt x="145" y="123"/>
                    </a:lnTo>
                    <a:lnTo>
                      <a:pt x="157" y="123"/>
                    </a:lnTo>
                    <a:cubicBezTo>
                      <a:pt x="157" y="111"/>
                      <a:pt x="157" y="111"/>
                      <a:pt x="167" y="111"/>
                    </a:cubicBezTo>
                    <a:lnTo>
                      <a:pt x="167" y="101"/>
                    </a:lnTo>
                    <a:cubicBezTo>
                      <a:pt x="167" y="101"/>
                      <a:pt x="167" y="89"/>
                      <a:pt x="179" y="89"/>
                    </a:cubicBezTo>
                    <a:lnTo>
                      <a:pt x="179" y="78"/>
                    </a:lnTo>
                    <a:lnTo>
                      <a:pt x="179" y="67"/>
                    </a:lnTo>
                    <a:lnTo>
                      <a:pt x="179" y="45"/>
                    </a:lnTo>
                    <a:cubicBezTo>
                      <a:pt x="179" y="45"/>
                      <a:pt x="167" y="45"/>
                      <a:pt x="167" y="34"/>
                    </a:cubicBezTo>
                    <a:lnTo>
                      <a:pt x="157" y="22"/>
                    </a:lnTo>
                    <a:lnTo>
                      <a:pt x="145" y="12"/>
                    </a:lnTo>
                    <a:lnTo>
                      <a:pt x="134" y="12"/>
                    </a:lnTo>
                    <a:cubicBezTo>
                      <a:pt x="134" y="0"/>
                      <a:pt x="123" y="0"/>
                      <a:pt x="112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82" name="Google Shape;4182;p8"/>
              <p:cNvSpPr/>
              <p:nvPr/>
            </p:nvSpPr>
            <p:spPr>
              <a:xfrm>
                <a:off x="766797" y="2179726"/>
                <a:ext cx="7815" cy="4082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17" extrusionOk="0">
                    <a:moveTo>
                      <a:pt x="156" y="1"/>
                    </a:moveTo>
                    <a:cubicBezTo>
                      <a:pt x="134" y="1"/>
                      <a:pt x="112" y="1"/>
                      <a:pt x="90" y="11"/>
                    </a:cubicBezTo>
                    <a:cubicBezTo>
                      <a:pt x="79" y="11"/>
                      <a:pt x="68" y="11"/>
                      <a:pt x="57" y="23"/>
                    </a:cubicBezTo>
                    <a:cubicBezTo>
                      <a:pt x="45" y="23"/>
                      <a:pt x="35" y="23"/>
                      <a:pt x="23" y="34"/>
                    </a:cubicBezTo>
                    <a:cubicBezTo>
                      <a:pt x="23" y="45"/>
                      <a:pt x="23" y="45"/>
                      <a:pt x="12" y="45"/>
                    </a:cubicBezTo>
                    <a:lnTo>
                      <a:pt x="12" y="68"/>
                    </a:lnTo>
                    <a:cubicBezTo>
                      <a:pt x="1" y="68"/>
                      <a:pt x="1" y="68"/>
                      <a:pt x="12" y="78"/>
                    </a:cubicBezTo>
                    <a:lnTo>
                      <a:pt x="12" y="90"/>
                    </a:lnTo>
                    <a:cubicBezTo>
                      <a:pt x="29" y="106"/>
                      <a:pt x="45" y="116"/>
                      <a:pt x="66" y="116"/>
                    </a:cubicBezTo>
                    <a:cubicBezTo>
                      <a:pt x="73" y="116"/>
                      <a:pt x="81" y="115"/>
                      <a:pt x="90" y="112"/>
                    </a:cubicBezTo>
                    <a:cubicBezTo>
                      <a:pt x="101" y="112"/>
                      <a:pt x="112" y="112"/>
                      <a:pt x="124" y="100"/>
                    </a:cubicBezTo>
                    <a:cubicBezTo>
                      <a:pt x="146" y="100"/>
                      <a:pt x="156" y="100"/>
                      <a:pt x="168" y="90"/>
                    </a:cubicBezTo>
                    <a:lnTo>
                      <a:pt x="168" y="100"/>
                    </a:lnTo>
                    <a:cubicBezTo>
                      <a:pt x="179" y="90"/>
                      <a:pt x="190" y="90"/>
                      <a:pt x="201" y="78"/>
                    </a:cubicBezTo>
                    <a:cubicBezTo>
                      <a:pt x="213" y="78"/>
                      <a:pt x="223" y="56"/>
                      <a:pt x="223" y="45"/>
                    </a:cubicBezTo>
                    <a:cubicBezTo>
                      <a:pt x="223" y="34"/>
                      <a:pt x="213" y="23"/>
                      <a:pt x="201" y="11"/>
                    </a:cubicBezTo>
                    <a:cubicBezTo>
                      <a:pt x="190" y="1"/>
                      <a:pt x="179" y="1"/>
                      <a:pt x="156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83" name="Google Shape;4183;p8"/>
              <p:cNvSpPr/>
              <p:nvPr/>
            </p:nvSpPr>
            <p:spPr>
              <a:xfrm>
                <a:off x="773774" y="2172365"/>
                <a:ext cx="6245" cy="5442"/>
              </a:xfrm>
              <a:custGeom>
                <a:avLst/>
                <a:gdLst/>
                <a:ahLst/>
                <a:cxnLst/>
                <a:rect l="l" t="t" r="r" b="b"/>
                <a:pathLst>
                  <a:path w="179" h="156" extrusionOk="0">
                    <a:moveTo>
                      <a:pt x="79" y="0"/>
                    </a:moveTo>
                    <a:cubicBezTo>
                      <a:pt x="68" y="0"/>
                      <a:pt x="57" y="12"/>
                      <a:pt x="45" y="22"/>
                    </a:cubicBezTo>
                    <a:cubicBezTo>
                      <a:pt x="35" y="22"/>
                      <a:pt x="23" y="34"/>
                      <a:pt x="13" y="45"/>
                    </a:cubicBezTo>
                    <a:lnTo>
                      <a:pt x="13" y="56"/>
                    </a:lnTo>
                    <a:lnTo>
                      <a:pt x="13" y="67"/>
                    </a:lnTo>
                    <a:lnTo>
                      <a:pt x="13" y="78"/>
                    </a:lnTo>
                    <a:lnTo>
                      <a:pt x="13" y="89"/>
                    </a:lnTo>
                    <a:lnTo>
                      <a:pt x="13" y="101"/>
                    </a:lnTo>
                    <a:cubicBezTo>
                      <a:pt x="1" y="101"/>
                      <a:pt x="1" y="111"/>
                      <a:pt x="13" y="123"/>
                    </a:cubicBezTo>
                    <a:lnTo>
                      <a:pt x="13" y="134"/>
                    </a:lnTo>
                    <a:cubicBezTo>
                      <a:pt x="23" y="134"/>
                      <a:pt x="23" y="145"/>
                      <a:pt x="35" y="145"/>
                    </a:cubicBezTo>
                    <a:cubicBezTo>
                      <a:pt x="45" y="156"/>
                      <a:pt x="45" y="156"/>
                      <a:pt x="57" y="156"/>
                    </a:cubicBezTo>
                    <a:lnTo>
                      <a:pt x="102" y="156"/>
                    </a:lnTo>
                    <a:cubicBezTo>
                      <a:pt x="112" y="156"/>
                      <a:pt x="124" y="156"/>
                      <a:pt x="134" y="145"/>
                    </a:cubicBezTo>
                    <a:lnTo>
                      <a:pt x="146" y="134"/>
                    </a:lnTo>
                    <a:cubicBezTo>
                      <a:pt x="146" y="123"/>
                      <a:pt x="157" y="111"/>
                      <a:pt x="157" y="111"/>
                    </a:cubicBezTo>
                    <a:lnTo>
                      <a:pt x="157" y="101"/>
                    </a:lnTo>
                    <a:cubicBezTo>
                      <a:pt x="168" y="101"/>
                      <a:pt x="168" y="89"/>
                      <a:pt x="179" y="89"/>
                    </a:cubicBezTo>
                    <a:lnTo>
                      <a:pt x="179" y="67"/>
                    </a:lnTo>
                    <a:lnTo>
                      <a:pt x="179" y="56"/>
                    </a:lnTo>
                    <a:cubicBezTo>
                      <a:pt x="179" y="45"/>
                      <a:pt x="179" y="34"/>
                      <a:pt x="168" y="22"/>
                    </a:cubicBezTo>
                    <a:lnTo>
                      <a:pt x="157" y="12"/>
                    </a:lnTo>
                    <a:cubicBezTo>
                      <a:pt x="146" y="0"/>
                      <a:pt x="134" y="0"/>
                      <a:pt x="12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84" name="Google Shape;4184;p8"/>
              <p:cNvSpPr/>
              <p:nvPr/>
            </p:nvSpPr>
            <p:spPr>
              <a:xfrm>
                <a:off x="779984" y="2174319"/>
                <a:ext cx="35" cy="802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extrusionOk="0">
                    <a:moveTo>
                      <a:pt x="1" y="22"/>
                    </a:moveTo>
                    <a:lnTo>
                      <a:pt x="1" y="0"/>
                    </a:lnTo>
                    <a:lnTo>
                      <a:pt x="1" y="11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85" name="Google Shape;4185;p8"/>
              <p:cNvSpPr/>
              <p:nvPr/>
            </p:nvSpPr>
            <p:spPr>
              <a:xfrm>
                <a:off x="764494" y="2183843"/>
                <a:ext cx="12839" cy="4849"/>
              </a:xfrm>
              <a:custGeom>
                <a:avLst/>
                <a:gdLst/>
                <a:ahLst/>
                <a:cxnLst/>
                <a:rect l="l" t="t" r="r" b="b"/>
                <a:pathLst>
                  <a:path w="368" h="139" extrusionOk="0">
                    <a:moveTo>
                      <a:pt x="74" y="0"/>
                    </a:moveTo>
                    <a:cubicBezTo>
                      <a:pt x="54" y="0"/>
                      <a:pt x="38" y="8"/>
                      <a:pt x="22" y="16"/>
                    </a:cubicBezTo>
                    <a:cubicBezTo>
                      <a:pt x="12" y="39"/>
                      <a:pt x="0" y="61"/>
                      <a:pt x="22" y="83"/>
                    </a:cubicBezTo>
                    <a:cubicBezTo>
                      <a:pt x="22" y="94"/>
                      <a:pt x="34" y="94"/>
                      <a:pt x="45" y="105"/>
                    </a:cubicBezTo>
                    <a:cubicBezTo>
                      <a:pt x="56" y="116"/>
                      <a:pt x="78" y="128"/>
                      <a:pt x="101" y="128"/>
                    </a:cubicBezTo>
                    <a:lnTo>
                      <a:pt x="111" y="128"/>
                    </a:lnTo>
                    <a:cubicBezTo>
                      <a:pt x="122" y="133"/>
                      <a:pt x="131" y="136"/>
                      <a:pt x="139" y="136"/>
                    </a:cubicBezTo>
                    <a:cubicBezTo>
                      <a:pt x="148" y="136"/>
                      <a:pt x="156" y="133"/>
                      <a:pt x="167" y="128"/>
                    </a:cubicBezTo>
                    <a:cubicBezTo>
                      <a:pt x="178" y="128"/>
                      <a:pt x="190" y="138"/>
                      <a:pt x="200" y="138"/>
                    </a:cubicBezTo>
                    <a:cubicBezTo>
                      <a:pt x="234" y="138"/>
                      <a:pt x="267" y="128"/>
                      <a:pt x="301" y="128"/>
                    </a:cubicBezTo>
                    <a:cubicBezTo>
                      <a:pt x="323" y="128"/>
                      <a:pt x="356" y="116"/>
                      <a:pt x="368" y="83"/>
                    </a:cubicBezTo>
                    <a:cubicBezTo>
                      <a:pt x="368" y="61"/>
                      <a:pt x="345" y="39"/>
                      <a:pt x="323" y="39"/>
                    </a:cubicBezTo>
                    <a:cubicBezTo>
                      <a:pt x="279" y="27"/>
                      <a:pt x="245" y="16"/>
                      <a:pt x="212" y="16"/>
                    </a:cubicBezTo>
                    <a:cubicBezTo>
                      <a:pt x="167" y="16"/>
                      <a:pt x="134" y="5"/>
                      <a:pt x="101" y="5"/>
                    </a:cubicBezTo>
                    <a:cubicBezTo>
                      <a:pt x="91" y="2"/>
                      <a:pt x="82" y="0"/>
                      <a:pt x="7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86" name="Google Shape;4186;p8"/>
              <p:cNvSpPr/>
              <p:nvPr/>
            </p:nvSpPr>
            <p:spPr>
              <a:xfrm>
                <a:off x="776112" y="2190193"/>
                <a:ext cx="7431" cy="4710"/>
              </a:xfrm>
              <a:custGeom>
                <a:avLst/>
                <a:gdLst/>
                <a:ahLst/>
                <a:cxnLst/>
                <a:rect l="l" t="t" r="r" b="b"/>
                <a:pathLst>
                  <a:path w="213" h="135" extrusionOk="0">
                    <a:moveTo>
                      <a:pt x="57" y="1"/>
                    </a:moveTo>
                    <a:cubicBezTo>
                      <a:pt x="57" y="12"/>
                      <a:pt x="45" y="12"/>
                      <a:pt x="45" y="12"/>
                    </a:cubicBezTo>
                    <a:cubicBezTo>
                      <a:pt x="35" y="12"/>
                      <a:pt x="23" y="23"/>
                      <a:pt x="12" y="34"/>
                    </a:cubicBezTo>
                    <a:cubicBezTo>
                      <a:pt x="12" y="34"/>
                      <a:pt x="1" y="57"/>
                      <a:pt x="1" y="67"/>
                    </a:cubicBezTo>
                    <a:lnTo>
                      <a:pt x="1" y="79"/>
                    </a:lnTo>
                    <a:cubicBezTo>
                      <a:pt x="12" y="90"/>
                      <a:pt x="12" y="101"/>
                      <a:pt x="23" y="101"/>
                    </a:cubicBezTo>
                    <a:cubicBezTo>
                      <a:pt x="35" y="112"/>
                      <a:pt x="35" y="112"/>
                      <a:pt x="45" y="112"/>
                    </a:cubicBezTo>
                    <a:cubicBezTo>
                      <a:pt x="57" y="123"/>
                      <a:pt x="57" y="123"/>
                      <a:pt x="67" y="123"/>
                    </a:cubicBezTo>
                    <a:cubicBezTo>
                      <a:pt x="79" y="123"/>
                      <a:pt x="79" y="123"/>
                      <a:pt x="90" y="112"/>
                    </a:cubicBezTo>
                    <a:lnTo>
                      <a:pt x="90" y="123"/>
                    </a:lnTo>
                    <a:cubicBezTo>
                      <a:pt x="112" y="134"/>
                      <a:pt x="123" y="134"/>
                      <a:pt x="146" y="134"/>
                    </a:cubicBezTo>
                    <a:lnTo>
                      <a:pt x="156" y="134"/>
                    </a:lnTo>
                    <a:cubicBezTo>
                      <a:pt x="168" y="134"/>
                      <a:pt x="179" y="134"/>
                      <a:pt x="190" y="123"/>
                    </a:cubicBezTo>
                    <a:cubicBezTo>
                      <a:pt x="201" y="123"/>
                      <a:pt x="212" y="112"/>
                      <a:pt x="212" y="90"/>
                    </a:cubicBezTo>
                    <a:lnTo>
                      <a:pt x="212" y="79"/>
                    </a:lnTo>
                    <a:lnTo>
                      <a:pt x="201" y="67"/>
                    </a:lnTo>
                    <a:cubicBezTo>
                      <a:pt x="201" y="67"/>
                      <a:pt x="201" y="57"/>
                      <a:pt x="190" y="57"/>
                    </a:cubicBezTo>
                    <a:lnTo>
                      <a:pt x="168" y="45"/>
                    </a:lnTo>
                    <a:cubicBezTo>
                      <a:pt x="156" y="34"/>
                      <a:pt x="146" y="23"/>
                      <a:pt x="123" y="12"/>
                    </a:cubicBezTo>
                    <a:cubicBezTo>
                      <a:pt x="101" y="1"/>
                      <a:pt x="79" y="1"/>
                      <a:pt x="67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87" name="Google Shape;4187;p8"/>
              <p:cNvSpPr/>
              <p:nvPr/>
            </p:nvSpPr>
            <p:spPr>
              <a:xfrm>
                <a:off x="791253" y="2196821"/>
                <a:ext cx="10152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45" extrusionOk="0">
                    <a:moveTo>
                      <a:pt x="78" y="0"/>
                    </a:moveTo>
                    <a:cubicBezTo>
                      <a:pt x="56" y="0"/>
                      <a:pt x="34" y="0"/>
                      <a:pt x="23" y="11"/>
                    </a:cubicBezTo>
                    <a:cubicBezTo>
                      <a:pt x="12" y="22"/>
                      <a:pt x="1" y="33"/>
                      <a:pt x="1" y="55"/>
                    </a:cubicBezTo>
                    <a:cubicBezTo>
                      <a:pt x="1" y="67"/>
                      <a:pt x="12" y="78"/>
                      <a:pt x="23" y="89"/>
                    </a:cubicBezTo>
                    <a:cubicBezTo>
                      <a:pt x="56" y="111"/>
                      <a:pt x="90" y="122"/>
                      <a:pt x="123" y="134"/>
                    </a:cubicBezTo>
                    <a:cubicBezTo>
                      <a:pt x="145" y="144"/>
                      <a:pt x="167" y="144"/>
                      <a:pt x="179" y="144"/>
                    </a:cubicBezTo>
                    <a:lnTo>
                      <a:pt x="212" y="144"/>
                    </a:lnTo>
                    <a:cubicBezTo>
                      <a:pt x="223" y="134"/>
                      <a:pt x="223" y="134"/>
                      <a:pt x="234" y="134"/>
                    </a:cubicBezTo>
                    <a:cubicBezTo>
                      <a:pt x="246" y="134"/>
                      <a:pt x="246" y="134"/>
                      <a:pt x="256" y="122"/>
                    </a:cubicBezTo>
                    <a:cubicBezTo>
                      <a:pt x="268" y="122"/>
                      <a:pt x="268" y="111"/>
                      <a:pt x="279" y="100"/>
                    </a:cubicBezTo>
                    <a:cubicBezTo>
                      <a:pt x="290" y="89"/>
                      <a:pt x="290" y="78"/>
                      <a:pt x="279" y="67"/>
                    </a:cubicBezTo>
                    <a:cubicBezTo>
                      <a:pt x="268" y="45"/>
                      <a:pt x="246" y="33"/>
                      <a:pt x="223" y="33"/>
                    </a:cubicBezTo>
                    <a:lnTo>
                      <a:pt x="179" y="33"/>
                    </a:lnTo>
                    <a:cubicBezTo>
                      <a:pt x="167" y="33"/>
                      <a:pt x="157" y="22"/>
                      <a:pt x="157" y="22"/>
                    </a:cubicBezTo>
                    <a:cubicBezTo>
                      <a:pt x="145" y="22"/>
                      <a:pt x="134" y="22"/>
                      <a:pt x="134" y="11"/>
                    </a:cubicBezTo>
                    <a:lnTo>
                      <a:pt x="123" y="11"/>
                    </a:lnTo>
                    <a:cubicBezTo>
                      <a:pt x="112" y="0"/>
                      <a:pt x="90" y="0"/>
                      <a:pt x="78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88" name="Google Shape;4188;p8"/>
              <p:cNvSpPr/>
              <p:nvPr/>
            </p:nvSpPr>
            <p:spPr>
              <a:xfrm>
                <a:off x="800185" y="2202229"/>
                <a:ext cx="7431" cy="4466"/>
              </a:xfrm>
              <a:custGeom>
                <a:avLst/>
                <a:gdLst/>
                <a:ahLst/>
                <a:cxnLst/>
                <a:rect l="l" t="t" r="r" b="b"/>
                <a:pathLst>
                  <a:path w="213" h="128" extrusionOk="0">
                    <a:moveTo>
                      <a:pt x="123" y="1"/>
                    </a:moveTo>
                    <a:cubicBezTo>
                      <a:pt x="101" y="1"/>
                      <a:pt x="79" y="12"/>
                      <a:pt x="67" y="34"/>
                    </a:cubicBezTo>
                    <a:lnTo>
                      <a:pt x="67" y="45"/>
                    </a:lnTo>
                    <a:lnTo>
                      <a:pt x="45" y="45"/>
                    </a:lnTo>
                    <a:cubicBezTo>
                      <a:pt x="34" y="45"/>
                      <a:pt x="23" y="56"/>
                      <a:pt x="12" y="56"/>
                    </a:cubicBezTo>
                    <a:cubicBezTo>
                      <a:pt x="12" y="68"/>
                      <a:pt x="0" y="78"/>
                      <a:pt x="12" y="90"/>
                    </a:cubicBezTo>
                    <a:cubicBezTo>
                      <a:pt x="12" y="101"/>
                      <a:pt x="23" y="112"/>
                      <a:pt x="34" y="112"/>
                    </a:cubicBezTo>
                    <a:cubicBezTo>
                      <a:pt x="51" y="122"/>
                      <a:pt x="71" y="127"/>
                      <a:pt x="92" y="127"/>
                    </a:cubicBezTo>
                    <a:cubicBezTo>
                      <a:pt x="139" y="127"/>
                      <a:pt x="189" y="102"/>
                      <a:pt x="212" y="56"/>
                    </a:cubicBezTo>
                    <a:cubicBezTo>
                      <a:pt x="212" y="45"/>
                      <a:pt x="212" y="34"/>
                      <a:pt x="200" y="23"/>
                    </a:cubicBezTo>
                    <a:cubicBezTo>
                      <a:pt x="190" y="12"/>
                      <a:pt x="178" y="1"/>
                      <a:pt x="16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89" name="Google Shape;4189;p8"/>
              <p:cNvSpPr/>
              <p:nvPr/>
            </p:nvSpPr>
            <p:spPr>
              <a:xfrm>
                <a:off x="803290" y="2194310"/>
                <a:ext cx="5094" cy="4082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17" extrusionOk="0">
                    <a:moveTo>
                      <a:pt x="67" y="0"/>
                    </a:moveTo>
                    <a:cubicBezTo>
                      <a:pt x="64" y="0"/>
                      <a:pt x="60" y="2"/>
                      <a:pt x="56" y="5"/>
                    </a:cubicBezTo>
                    <a:lnTo>
                      <a:pt x="34" y="5"/>
                    </a:lnTo>
                    <a:lnTo>
                      <a:pt x="23" y="16"/>
                    </a:lnTo>
                    <a:cubicBezTo>
                      <a:pt x="12" y="16"/>
                      <a:pt x="12" y="28"/>
                      <a:pt x="12" y="38"/>
                    </a:cubicBezTo>
                    <a:cubicBezTo>
                      <a:pt x="12" y="38"/>
                      <a:pt x="0" y="38"/>
                      <a:pt x="0" y="50"/>
                    </a:cubicBezTo>
                    <a:cubicBezTo>
                      <a:pt x="0" y="50"/>
                      <a:pt x="12" y="61"/>
                      <a:pt x="12" y="72"/>
                    </a:cubicBezTo>
                    <a:lnTo>
                      <a:pt x="23" y="72"/>
                    </a:lnTo>
                    <a:lnTo>
                      <a:pt x="23" y="83"/>
                    </a:lnTo>
                    <a:lnTo>
                      <a:pt x="34" y="83"/>
                    </a:lnTo>
                    <a:lnTo>
                      <a:pt x="34" y="94"/>
                    </a:lnTo>
                    <a:lnTo>
                      <a:pt x="45" y="94"/>
                    </a:lnTo>
                    <a:cubicBezTo>
                      <a:pt x="45" y="94"/>
                      <a:pt x="56" y="105"/>
                      <a:pt x="67" y="105"/>
                    </a:cubicBezTo>
                    <a:lnTo>
                      <a:pt x="79" y="105"/>
                    </a:lnTo>
                    <a:cubicBezTo>
                      <a:pt x="79" y="117"/>
                      <a:pt x="89" y="117"/>
                      <a:pt x="89" y="117"/>
                    </a:cubicBezTo>
                    <a:cubicBezTo>
                      <a:pt x="101" y="117"/>
                      <a:pt x="101" y="117"/>
                      <a:pt x="101" y="105"/>
                    </a:cubicBezTo>
                    <a:lnTo>
                      <a:pt x="123" y="105"/>
                    </a:lnTo>
                    <a:lnTo>
                      <a:pt x="134" y="94"/>
                    </a:lnTo>
                    <a:cubicBezTo>
                      <a:pt x="134" y="94"/>
                      <a:pt x="145" y="94"/>
                      <a:pt x="145" y="83"/>
                    </a:cubicBezTo>
                    <a:lnTo>
                      <a:pt x="145" y="72"/>
                    </a:lnTo>
                    <a:lnTo>
                      <a:pt x="145" y="61"/>
                    </a:lnTo>
                    <a:cubicBezTo>
                      <a:pt x="145" y="50"/>
                      <a:pt x="134" y="50"/>
                      <a:pt x="134" y="38"/>
                    </a:cubicBezTo>
                    <a:cubicBezTo>
                      <a:pt x="123" y="38"/>
                      <a:pt x="123" y="28"/>
                      <a:pt x="123" y="28"/>
                    </a:cubicBezTo>
                    <a:lnTo>
                      <a:pt x="101" y="5"/>
                    </a:lnTo>
                    <a:lnTo>
                      <a:pt x="79" y="5"/>
                    </a:lnTo>
                    <a:cubicBezTo>
                      <a:pt x="79" y="5"/>
                      <a:pt x="73" y="0"/>
                      <a:pt x="6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90" name="Google Shape;4190;p8"/>
              <p:cNvSpPr/>
              <p:nvPr/>
            </p:nvSpPr>
            <p:spPr>
              <a:xfrm>
                <a:off x="817664" y="2205055"/>
                <a:ext cx="7780" cy="5756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65" extrusionOk="0">
                    <a:moveTo>
                      <a:pt x="89" y="0"/>
                    </a:moveTo>
                    <a:cubicBezTo>
                      <a:pt x="81" y="0"/>
                      <a:pt x="72" y="3"/>
                      <a:pt x="67" y="9"/>
                    </a:cubicBezTo>
                    <a:lnTo>
                      <a:pt x="55" y="9"/>
                    </a:lnTo>
                    <a:cubicBezTo>
                      <a:pt x="33" y="9"/>
                      <a:pt x="22" y="20"/>
                      <a:pt x="11" y="31"/>
                    </a:cubicBezTo>
                    <a:cubicBezTo>
                      <a:pt x="0" y="42"/>
                      <a:pt x="0" y="53"/>
                      <a:pt x="0" y="64"/>
                    </a:cubicBezTo>
                    <a:lnTo>
                      <a:pt x="11" y="76"/>
                    </a:lnTo>
                    <a:cubicBezTo>
                      <a:pt x="11" y="86"/>
                      <a:pt x="11" y="86"/>
                      <a:pt x="22" y="98"/>
                    </a:cubicBezTo>
                    <a:cubicBezTo>
                      <a:pt x="22" y="109"/>
                      <a:pt x="33" y="120"/>
                      <a:pt x="45" y="120"/>
                    </a:cubicBezTo>
                    <a:cubicBezTo>
                      <a:pt x="45" y="131"/>
                      <a:pt x="55" y="131"/>
                      <a:pt x="55" y="131"/>
                    </a:cubicBezTo>
                    <a:cubicBezTo>
                      <a:pt x="78" y="153"/>
                      <a:pt x="100" y="165"/>
                      <a:pt x="134" y="165"/>
                    </a:cubicBezTo>
                    <a:cubicBezTo>
                      <a:pt x="156" y="165"/>
                      <a:pt x="178" y="165"/>
                      <a:pt x="200" y="153"/>
                    </a:cubicBezTo>
                    <a:cubicBezTo>
                      <a:pt x="211" y="142"/>
                      <a:pt x="211" y="142"/>
                      <a:pt x="211" y="131"/>
                    </a:cubicBezTo>
                    <a:cubicBezTo>
                      <a:pt x="223" y="120"/>
                      <a:pt x="223" y="109"/>
                      <a:pt x="211" y="109"/>
                    </a:cubicBezTo>
                    <a:lnTo>
                      <a:pt x="211" y="86"/>
                    </a:lnTo>
                    <a:cubicBezTo>
                      <a:pt x="200" y="76"/>
                      <a:pt x="200" y="64"/>
                      <a:pt x="189" y="64"/>
                    </a:cubicBezTo>
                    <a:cubicBezTo>
                      <a:pt x="178" y="42"/>
                      <a:pt x="167" y="31"/>
                      <a:pt x="144" y="20"/>
                    </a:cubicBezTo>
                    <a:cubicBezTo>
                      <a:pt x="134" y="20"/>
                      <a:pt x="134" y="9"/>
                      <a:pt x="122" y="9"/>
                    </a:cubicBezTo>
                    <a:lnTo>
                      <a:pt x="111" y="9"/>
                    </a:lnTo>
                    <a:cubicBezTo>
                      <a:pt x="106" y="3"/>
                      <a:pt x="97" y="0"/>
                      <a:pt x="8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91" name="Google Shape;4191;p8"/>
              <p:cNvSpPr/>
              <p:nvPr/>
            </p:nvSpPr>
            <p:spPr>
              <a:xfrm>
                <a:off x="816478" y="2219324"/>
                <a:ext cx="5094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34" extrusionOk="0">
                    <a:moveTo>
                      <a:pt x="56" y="0"/>
                    </a:moveTo>
                    <a:cubicBezTo>
                      <a:pt x="45" y="0"/>
                      <a:pt x="34" y="11"/>
                      <a:pt x="34" y="11"/>
                    </a:cubicBezTo>
                    <a:cubicBezTo>
                      <a:pt x="23" y="11"/>
                      <a:pt x="12" y="23"/>
                      <a:pt x="0" y="33"/>
                    </a:cubicBezTo>
                    <a:lnTo>
                      <a:pt x="0" y="45"/>
                    </a:lnTo>
                    <a:cubicBezTo>
                      <a:pt x="0" y="55"/>
                      <a:pt x="0" y="67"/>
                      <a:pt x="12" y="67"/>
                    </a:cubicBezTo>
                    <a:cubicBezTo>
                      <a:pt x="12" y="78"/>
                      <a:pt x="23" y="89"/>
                      <a:pt x="23" y="89"/>
                    </a:cubicBezTo>
                    <a:lnTo>
                      <a:pt x="34" y="100"/>
                    </a:lnTo>
                    <a:cubicBezTo>
                      <a:pt x="34" y="112"/>
                      <a:pt x="45" y="112"/>
                      <a:pt x="45" y="122"/>
                    </a:cubicBezTo>
                    <a:cubicBezTo>
                      <a:pt x="56" y="122"/>
                      <a:pt x="67" y="134"/>
                      <a:pt x="79" y="134"/>
                    </a:cubicBezTo>
                    <a:lnTo>
                      <a:pt x="123" y="134"/>
                    </a:lnTo>
                    <a:cubicBezTo>
                      <a:pt x="123" y="122"/>
                      <a:pt x="123" y="122"/>
                      <a:pt x="134" y="122"/>
                    </a:cubicBezTo>
                    <a:cubicBezTo>
                      <a:pt x="134" y="122"/>
                      <a:pt x="145" y="112"/>
                      <a:pt x="145" y="100"/>
                    </a:cubicBezTo>
                    <a:lnTo>
                      <a:pt x="145" y="78"/>
                    </a:lnTo>
                    <a:cubicBezTo>
                      <a:pt x="145" y="67"/>
                      <a:pt x="134" y="67"/>
                      <a:pt x="134" y="67"/>
                    </a:cubicBezTo>
                    <a:cubicBezTo>
                      <a:pt x="134" y="55"/>
                      <a:pt x="134" y="55"/>
                      <a:pt x="123" y="45"/>
                    </a:cubicBezTo>
                    <a:cubicBezTo>
                      <a:pt x="123" y="45"/>
                      <a:pt x="123" y="33"/>
                      <a:pt x="112" y="23"/>
                    </a:cubicBezTo>
                    <a:lnTo>
                      <a:pt x="101" y="11"/>
                    </a:lnTo>
                    <a:cubicBezTo>
                      <a:pt x="89" y="11"/>
                      <a:pt x="89" y="11"/>
                      <a:pt x="7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92" name="Google Shape;4192;p8"/>
              <p:cNvSpPr/>
              <p:nvPr/>
            </p:nvSpPr>
            <p:spPr>
              <a:xfrm>
                <a:off x="757481" y="2216429"/>
                <a:ext cx="49715" cy="30631"/>
              </a:xfrm>
              <a:custGeom>
                <a:avLst/>
                <a:gdLst/>
                <a:ahLst/>
                <a:cxnLst/>
                <a:rect l="l" t="t" r="r" b="b"/>
                <a:pathLst>
                  <a:path w="1425" h="878" extrusionOk="0">
                    <a:moveTo>
                      <a:pt x="870" y="0"/>
                    </a:moveTo>
                    <a:cubicBezTo>
                      <a:pt x="857" y="0"/>
                      <a:pt x="843" y="5"/>
                      <a:pt x="835" y="17"/>
                    </a:cubicBezTo>
                    <a:cubicBezTo>
                      <a:pt x="624" y="227"/>
                      <a:pt x="423" y="450"/>
                      <a:pt x="168" y="606"/>
                    </a:cubicBezTo>
                    <a:lnTo>
                      <a:pt x="134" y="606"/>
                    </a:lnTo>
                    <a:cubicBezTo>
                      <a:pt x="101" y="617"/>
                      <a:pt x="68" y="650"/>
                      <a:pt x="68" y="684"/>
                    </a:cubicBezTo>
                    <a:cubicBezTo>
                      <a:pt x="68" y="718"/>
                      <a:pt x="100" y="732"/>
                      <a:pt x="131" y="732"/>
                    </a:cubicBezTo>
                    <a:cubicBezTo>
                      <a:pt x="140" y="732"/>
                      <a:pt x="149" y="731"/>
                      <a:pt x="157" y="728"/>
                    </a:cubicBezTo>
                    <a:lnTo>
                      <a:pt x="157" y="728"/>
                    </a:lnTo>
                    <a:lnTo>
                      <a:pt x="57" y="795"/>
                    </a:lnTo>
                    <a:cubicBezTo>
                      <a:pt x="1" y="833"/>
                      <a:pt x="63" y="878"/>
                      <a:pt x="110" y="878"/>
                    </a:cubicBezTo>
                    <a:cubicBezTo>
                      <a:pt x="119" y="878"/>
                      <a:pt x="127" y="876"/>
                      <a:pt x="134" y="873"/>
                    </a:cubicBezTo>
                    <a:cubicBezTo>
                      <a:pt x="190" y="850"/>
                      <a:pt x="257" y="817"/>
                      <a:pt x="312" y="795"/>
                    </a:cubicBezTo>
                    <a:lnTo>
                      <a:pt x="357" y="795"/>
                    </a:lnTo>
                    <a:cubicBezTo>
                      <a:pt x="401" y="784"/>
                      <a:pt x="457" y="773"/>
                      <a:pt x="502" y="751"/>
                    </a:cubicBezTo>
                    <a:lnTo>
                      <a:pt x="535" y="751"/>
                    </a:lnTo>
                    <a:cubicBezTo>
                      <a:pt x="813" y="672"/>
                      <a:pt x="1080" y="517"/>
                      <a:pt x="1280" y="316"/>
                    </a:cubicBezTo>
                    <a:cubicBezTo>
                      <a:pt x="1291" y="316"/>
                      <a:pt x="1291" y="306"/>
                      <a:pt x="1291" y="306"/>
                    </a:cubicBezTo>
                    <a:lnTo>
                      <a:pt x="1380" y="306"/>
                    </a:lnTo>
                    <a:cubicBezTo>
                      <a:pt x="1392" y="294"/>
                      <a:pt x="1402" y="294"/>
                      <a:pt x="1402" y="283"/>
                    </a:cubicBezTo>
                    <a:lnTo>
                      <a:pt x="1414" y="272"/>
                    </a:lnTo>
                    <a:cubicBezTo>
                      <a:pt x="1424" y="272"/>
                      <a:pt x="1424" y="261"/>
                      <a:pt x="1424" y="250"/>
                    </a:cubicBezTo>
                    <a:lnTo>
                      <a:pt x="1424" y="239"/>
                    </a:lnTo>
                    <a:cubicBezTo>
                      <a:pt x="1424" y="227"/>
                      <a:pt x="1424" y="217"/>
                      <a:pt x="1414" y="217"/>
                    </a:cubicBezTo>
                    <a:lnTo>
                      <a:pt x="1402" y="205"/>
                    </a:lnTo>
                    <a:cubicBezTo>
                      <a:pt x="1392" y="195"/>
                      <a:pt x="1380" y="195"/>
                      <a:pt x="1369" y="183"/>
                    </a:cubicBezTo>
                    <a:lnTo>
                      <a:pt x="1336" y="183"/>
                    </a:lnTo>
                    <a:cubicBezTo>
                      <a:pt x="1325" y="172"/>
                      <a:pt x="1313" y="161"/>
                      <a:pt x="1303" y="161"/>
                    </a:cubicBezTo>
                    <a:lnTo>
                      <a:pt x="1291" y="161"/>
                    </a:lnTo>
                    <a:cubicBezTo>
                      <a:pt x="1269" y="150"/>
                      <a:pt x="1258" y="150"/>
                      <a:pt x="1247" y="150"/>
                    </a:cubicBezTo>
                    <a:cubicBezTo>
                      <a:pt x="1236" y="150"/>
                      <a:pt x="1236" y="150"/>
                      <a:pt x="1224" y="161"/>
                    </a:cubicBezTo>
                    <a:cubicBezTo>
                      <a:pt x="1214" y="161"/>
                      <a:pt x="1202" y="161"/>
                      <a:pt x="1202" y="172"/>
                    </a:cubicBezTo>
                    <a:cubicBezTo>
                      <a:pt x="1191" y="172"/>
                      <a:pt x="1180" y="183"/>
                      <a:pt x="1180" y="195"/>
                    </a:cubicBezTo>
                    <a:lnTo>
                      <a:pt x="1169" y="195"/>
                    </a:lnTo>
                    <a:cubicBezTo>
                      <a:pt x="1158" y="217"/>
                      <a:pt x="1147" y="227"/>
                      <a:pt x="1158" y="239"/>
                    </a:cubicBezTo>
                    <a:cubicBezTo>
                      <a:pt x="1158" y="261"/>
                      <a:pt x="1180" y="272"/>
                      <a:pt x="1191" y="272"/>
                    </a:cubicBezTo>
                    <a:cubicBezTo>
                      <a:pt x="1191" y="283"/>
                      <a:pt x="1202" y="283"/>
                      <a:pt x="1202" y="283"/>
                    </a:cubicBezTo>
                    <a:cubicBezTo>
                      <a:pt x="1091" y="361"/>
                      <a:pt x="980" y="439"/>
                      <a:pt x="858" y="494"/>
                    </a:cubicBezTo>
                    <a:cubicBezTo>
                      <a:pt x="824" y="517"/>
                      <a:pt x="791" y="539"/>
                      <a:pt x="757" y="550"/>
                    </a:cubicBezTo>
                    <a:cubicBezTo>
                      <a:pt x="774" y="524"/>
                      <a:pt x="738" y="499"/>
                      <a:pt x="706" y="499"/>
                    </a:cubicBezTo>
                    <a:cubicBezTo>
                      <a:pt x="696" y="499"/>
                      <a:pt x="687" y="501"/>
                      <a:pt x="680" y="506"/>
                    </a:cubicBezTo>
                    <a:cubicBezTo>
                      <a:pt x="624" y="517"/>
                      <a:pt x="579" y="539"/>
                      <a:pt x="535" y="561"/>
                    </a:cubicBezTo>
                    <a:cubicBezTo>
                      <a:pt x="635" y="484"/>
                      <a:pt x="724" y="395"/>
                      <a:pt x="824" y="306"/>
                    </a:cubicBezTo>
                    <a:cubicBezTo>
                      <a:pt x="848" y="281"/>
                      <a:pt x="820" y="263"/>
                      <a:pt x="795" y="263"/>
                    </a:cubicBezTo>
                    <a:cubicBezTo>
                      <a:pt x="785" y="263"/>
                      <a:pt x="775" y="266"/>
                      <a:pt x="769" y="272"/>
                    </a:cubicBezTo>
                    <a:cubicBezTo>
                      <a:pt x="680" y="339"/>
                      <a:pt x="591" y="405"/>
                      <a:pt x="502" y="484"/>
                    </a:cubicBezTo>
                    <a:cubicBezTo>
                      <a:pt x="646" y="350"/>
                      <a:pt x="779" y="195"/>
                      <a:pt x="902" y="49"/>
                    </a:cubicBezTo>
                    <a:cubicBezTo>
                      <a:pt x="924" y="20"/>
                      <a:pt x="897" y="0"/>
                      <a:pt x="870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93" name="Google Shape;4193;p8"/>
              <p:cNvSpPr/>
              <p:nvPr/>
            </p:nvSpPr>
            <p:spPr>
              <a:xfrm>
                <a:off x="495958" y="1971338"/>
                <a:ext cx="200254" cy="251923"/>
              </a:xfrm>
              <a:custGeom>
                <a:avLst/>
                <a:gdLst/>
                <a:ahLst/>
                <a:cxnLst/>
                <a:rect l="l" t="t" r="r" b="b"/>
                <a:pathLst>
                  <a:path w="5740" h="7221" extrusionOk="0">
                    <a:moveTo>
                      <a:pt x="2370" y="1"/>
                    </a:moveTo>
                    <a:cubicBezTo>
                      <a:pt x="1925" y="1"/>
                      <a:pt x="1580" y="913"/>
                      <a:pt x="1313" y="1369"/>
                    </a:cubicBezTo>
                    <a:cubicBezTo>
                      <a:pt x="1046" y="1814"/>
                      <a:pt x="468" y="2114"/>
                      <a:pt x="235" y="2437"/>
                    </a:cubicBezTo>
                    <a:cubicBezTo>
                      <a:pt x="1" y="2748"/>
                      <a:pt x="101" y="2971"/>
                      <a:pt x="79" y="3304"/>
                    </a:cubicBezTo>
                    <a:cubicBezTo>
                      <a:pt x="67" y="3638"/>
                      <a:pt x="67" y="4261"/>
                      <a:pt x="168" y="4595"/>
                    </a:cubicBezTo>
                    <a:cubicBezTo>
                      <a:pt x="267" y="4928"/>
                      <a:pt x="1002" y="6073"/>
                      <a:pt x="1480" y="6508"/>
                    </a:cubicBezTo>
                    <a:cubicBezTo>
                      <a:pt x="1970" y="6941"/>
                      <a:pt x="2603" y="7208"/>
                      <a:pt x="2981" y="7220"/>
                    </a:cubicBezTo>
                    <a:cubicBezTo>
                      <a:pt x="2998" y="7220"/>
                      <a:pt x="3016" y="7220"/>
                      <a:pt x="3035" y="7220"/>
                    </a:cubicBezTo>
                    <a:cubicBezTo>
                      <a:pt x="3478" y="7220"/>
                      <a:pt x="4672" y="7108"/>
                      <a:pt x="4672" y="7108"/>
                    </a:cubicBezTo>
                    <a:lnTo>
                      <a:pt x="5740" y="5072"/>
                    </a:lnTo>
                    <a:cubicBezTo>
                      <a:pt x="5740" y="5072"/>
                      <a:pt x="5673" y="4672"/>
                      <a:pt x="5250" y="3871"/>
                    </a:cubicBezTo>
                    <a:cubicBezTo>
                      <a:pt x="4828" y="3070"/>
                      <a:pt x="4772" y="3238"/>
                      <a:pt x="4372" y="2504"/>
                    </a:cubicBezTo>
                    <a:cubicBezTo>
                      <a:pt x="3972" y="1780"/>
                      <a:pt x="3938" y="1280"/>
                      <a:pt x="3671" y="769"/>
                    </a:cubicBezTo>
                    <a:cubicBezTo>
                      <a:pt x="3404" y="257"/>
                      <a:pt x="2815" y="12"/>
                      <a:pt x="2370" y="1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94" name="Google Shape;4194;p8"/>
              <p:cNvSpPr/>
              <p:nvPr/>
            </p:nvSpPr>
            <p:spPr>
              <a:xfrm>
                <a:off x="542918" y="2073317"/>
                <a:ext cx="153296" cy="144469"/>
              </a:xfrm>
              <a:custGeom>
                <a:avLst/>
                <a:gdLst/>
                <a:ahLst/>
                <a:cxnLst/>
                <a:rect l="l" t="t" r="r" b="b"/>
                <a:pathLst>
                  <a:path w="4394" h="4141" extrusionOk="0">
                    <a:moveTo>
                      <a:pt x="993" y="0"/>
                    </a:moveTo>
                    <a:cubicBezTo>
                      <a:pt x="829" y="0"/>
                      <a:pt x="665" y="56"/>
                      <a:pt x="545" y="170"/>
                    </a:cubicBezTo>
                    <a:cubicBezTo>
                      <a:pt x="456" y="248"/>
                      <a:pt x="401" y="359"/>
                      <a:pt x="345" y="470"/>
                    </a:cubicBezTo>
                    <a:cubicBezTo>
                      <a:pt x="134" y="904"/>
                      <a:pt x="1" y="1438"/>
                      <a:pt x="201" y="1883"/>
                    </a:cubicBezTo>
                    <a:cubicBezTo>
                      <a:pt x="278" y="2072"/>
                      <a:pt x="412" y="2238"/>
                      <a:pt x="434" y="2428"/>
                    </a:cubicBezTo>
                    <a:cubicBezTo>
                      <a:pt x="446" y="2528"/>
                      <a:pt x="434" y="2628"/>
                      <a:pt x="446" y="2728"/>
                    </a:cubicBezTo>
                    <a:cubicBezTo>
                      <a:pt x="468" y="2817"/>
                      <a:pt x="501" y="2895"/>
                      <a:pt x="545" y="2962"/>
                    </a:cubicBezTo>
                    <a:cubicBezTo>
                      <a:pt x="679" y="3195"/>
                      <a:pt x="857" y="3395"/>
                      <a:pt x="1068" y="3551"/>
                    </a:cubicBezTo>
                    <a:cubicBezTo>
                      <a:pt x="1257" y="3684"/>
                      <a:pt x="1457" y="3785"/>
                      <a:pt x="1680" y="3862"/>
                    </a:cubicBezTo>
                    <a:cubicBezTo>
                      <a:pt x="2069" y="3996"/>
                      <a:pt x="2458" y="4018"/>
                      <a:pt x="2859" y="4074"/>
                    </a:cubicBezTo>
                    <a:cubicBezTo>
                      <a:pt x="3004" y="4085"/>
                      <a:pt x="3137" y="4141"/>
                      <a:pt x="3281" y="4141"/>
                    </a:cubicBezTo>
                    <a:cubicBezTo>
                      <a:pt x="3304" y="4141"/>
                      <a:pt x="3337" y="4129"/>
                      <a:pt x="3360" y="4129"/>
                    </a:cubicBezTo>
                    <a:lnTo>
                      <a:pt x="4394" y="2149"/>
                    </a:lnTo>
                    <a:cubicBezTo>
                      <a:pt x="4394" y="2149"/>
                      <a:pt x="4327" y="1749"/>
                      <a:pt x="3904" y="948"/>
                    </a:cubicBezTo>
                    <a:cubicBezTo>
                      <a:pt x="3793" y="748"/>
                      <a:pt x="3716" y="615"/>
                      <a:pt x="3649" y="503"/>
                    </a:cubicBezTo>
                    <a:cubicBezTo>
                      <a:pt x="3503" y="469"/>
                      <a:pt x="3354" y="435"/>
                      <a:pt x="3208" y="435"/>
                    </a:cubicBezTo>
                    <a:cubicBezTo>
                      <a:pt x="3119" y="435"/>
                      <a:pt x="3032" y="447"/>
                      <a:pt x="2948" y="481"/>
                    </a:cubicBezTo>
                    <a:cubicBezTo>
                      <a:pt x="2793" y="543"/>
                      <a:pt x="2647" y="673"/>
                      <a:pt x="2485" y="673"/>
                    </a:cubicBezTo>
                    <a:cubicBezTo>
                      <a:pt x="2472" y="673"/>
                      <a:pt x="2460" y="672"/>
                      <a:pt x="2448" y="671"/>
                    </a:cubicBezTo>
                    <a:cubicBezTo>
                      <a:pt x="2236" y="637"/>
                      <a:pt x="2125" y="404"/>
                      <a:pt x="1924" y="348"/>
                    </a:cubicBezTo>
                    <a:cubicBezTo>
                      <a:pt x="1835" y="325"/>
                      <a:pt x="1736" y="337"/>
                      <a:pt x="1647" y="315"/>
                    </a:cubicBezTo>
                    <a:cubicBezTo>
                      <a:pt x="1558" y="281"/>
                      <a:pt x="1502" y="204"/>
                      <a:pt x="1424" y="147"/>
                    </a:cubicBezTo>
                    <a:cubicBezTo>
                      <a:pt x="1305" y="50"/>
                      <a:pt x="1149" y="0"/>
                      <a:pt x="99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95" name="Google Shape;4195;p8"/>
              <p:cNvSpPr/>
              <p:nvPr/>
            </p:nvSpPr>
            <p:spPr>
              <a:xfrm>
                <a:off x="520903" y="2130289"/>
                <a:ext cx="133794" cy="80451"/>
              </a:xfrm>
              <a:custGeom>
                <a:avLst/>
                <a:gdLst/>
                <a:ahLst/>
                <a:cxnLst/>
                <a:rect l="l" t="t" r="r" b="b"/>
                <a:pathLst>
                  <a:path w="3835" h="2306" extrusionOk="0">
                    <a:moveTo>
                      <a:pt x="39" y="1"/>
                    </a:moveTo>
                    <a:cubicBezTo>
                      <a:pt x="22" y="1"/>
                      <a:pt x="0" y="11"/>
                      <a:pt x="9" y="27"/>
                    </a:cubicBezTo>
                    <a:cubicBezTo>
                      <a:pt x="632" y="1050"/>
                      <a:pt x="1544" y="1940"/>
                      <a:pt x="2733" y="2219"/>
                    </a:cubicBezTo>
                    <a:cubicBezTo>
                      <a:pt x="2901" y="2263"/>
                      <a:pt x="3067" y="2285"/>
                      <a:pt x="3234" y="2296"/>
                    </a:cubicBezTo>
                    <a:cubicBezTo>
                      <a:pt x="3307" y="2301"/>
                      <a:pt x="3381" y="2305"/>
                      <a:pt x="3456" y="2305"/>
                    </a:cubicBezTo>
                    <a:cubicBezTo>
                      <a:pt x="3563" y="2305"/>
                      <a:pt x="3669" y="2296"/>
                      <a:pt x="3768" y="2263"/>
                    </a:cubicBezTo>
                    <a:cubicBezTo>
                      <a:pt x="3835" y="2229"/>
                      <a:pt x="3779" y="2163"/>
                      <a:pt x="3724" y="2163"/>
                    </a:cubicBezTo>
                    <a:lnTo>
                      <a:pt x="3556" y="2163"/>
                    </a:lnTo>
                    <a:cubicBezTo>
                      <a:pt x="2622" y="1907"/>
                      <a:pt x="1755" y="1418"/>
                      <a:pt x="1077" y="717"/>
                    </a:cubicBezTo>
                    <a:cubicBezTo>
                      <a:pt x="876" y="516"/>
                      <a:pt x="687" y="294"/>
                      <a:pt x="521" y="61"/>
                    </a:cubicBezTo>
                    <a:cubicBezTo>
                      <a:pt x="516" y="53"/>
                      <a:pt x="508" y="49"/>
                      <a:pt x="500" y="49"/>
                    </a:cubicBezTo>
                    <a:cubicBezTo>
                      <a:pt x="484" y="49"/>
                      <a:pt x="469" y="61"/>
                      <a:pt x="476" y="83"/>
                    </a:cubicBezTo>
                    <a:cubicBezTo>
                      <a:pt x="1021" y="939"/>
                      <a:pt x="1877" y="1606"/>
                      <a:pt x="2822" y="1996"/>
                    </a:cubicBezTo>
                    <a:cubicBezTo>
                      <a:pt x="2990" y="2063"/>
                      <a:pt x="3156" y="2118"/>
                      <a:pt x="3334" y="2174"/>
                    </a:cubicBezTo>
                    <a:lnTo>
                      <a:pt x="3279" y="2174"/>
                    </a:lnTo>
                    <a:cubicBezTo>
                      <a:pt x="3134" y="2163"/>
                      <a:pt x="3000" y="2152"/>
                      <a:pt x="2856" y="2130"/>
                    </a:cubicBezTo>
                    <a:cubicBezTo>
                      <a:pt x="2567" y="2085"/>
                      <a:pt x="2278" y="1996"/>
                      <a:pt x="2011" y="1863"/>
                    </a:cubicBezTo>
                    <a:cubicBezTo>
                      <a:pt x="1477" y="1606"/>
                      <a:pt x="1021" y="1228"/>
                      <a:pt x="642" y="795"/>
                    </a:cubicBezTo>
                    <a:cubicBezTo>
                      <a:pt x="432" y="550"/>
                      <a:pt x="231" y="283"/>
                      <a:pt x="53" y="5"/>
                    </a:cubicBezTo>
                    <a:cubicBezTo>
                      <a:pt x="50" y="2"/>
                      <a:pt x="45" y="1"/>
                      <a:pt x="39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96" name="Google Shape;4196;p8"/>
              <p:cNvSpPr/>
              <p:nvPr/>
            </p:nvSpPr>
            <p:spPr>
              <a:xfrm>
                <a:off x="565909" y="2090552"/>
                <a:ext cx="82021" cy="96255"/>
              </a:xfrm>
              <a:custGeom>
                <a:avLst/>
                <a:gdLst/>
                <a:ahLst/>
                <a:cxnLst/>
                <a:rect l="l" t="t" r="r" b="b"/>
                <a:pathLst>
                  <a:path w="2351" h="2759" extrusionOk="0">
                    <a:moveTo>
                      <a:pt x="41" y="0"/>
                    </a:moveTo>
                    <a:cubicBezTo>
                      <a:pt x="21" y="0"/>
                      <a:pt x="1" y="16"/>
                      <a:pt x="9" y="32"/>
                    </a:cubicBezTo>
                    <a:cubicBezTo>
                      <a:pt x="521" y="832"/>
                      <a:pt x="877" y="1778"/>
                      <a:pt x="1633" y="2390"/>
                    </a:cubicBezTo>
                    <a:cubicBezTo>
                      <a:pt x="1822" y="2545"/>
                      <a:pt x="2033" y="2679"/>
                      <a:pt x="2266" y="2757"/>
                    </a:cubicBezTo>
                    <a:cubicBezTo>
                      <a:pt x="2270" y="2758"/>
                      <a:pt x="2274" y="2759"/>
                      <a:pt x="2278" y="2759"/>
                    </a:cubicBezTo>
                    <a:cubicBezTo>
                      <a:pt x="2311" y="2759"/>
                      <a:pt x="2351" y="2722"/>
                      <a:pt x="2311" y="2713"/>
                    </a:cubicBezTo>
                    <a:cubicBezTo>
                      <a:pt x="1443" y="2345"/>
                      <a:pt x="966" y="1500"/>
                      <a:pt x="521" y="721"/>
                    </a:cubicBezTo>
                    <a:cubicBezTo>
                      <a:pt x="376" y="477"/>
                      <a:pt x="232" y="243"/>
                      <a:pt x="64" y="9"/>
                    </a:cubicBezTo>
                    <a:cubicBezTo>
                      <a:pt x="58" y="3"/>
                      <a:pt x="49" y="0"/>
                      <a:pt x="41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97" name="Google Shape;4197;p8"/>
              <p:cNvSpPr/>
              <p:nvPr/>
            </p:nvSpPr>
            <p:spPr>
              <a:xfrm>
                <a:off x="587017" y="2068746"/>
                <a:ext cx="75845" cy="99743"/>
              </a:xfrm>
              <a:custGeom>
                <a:avLst/>
                <a:gdLst/>
                <a:ahLst/>
                <a:cxnLst/>
                <a:rect l="l" t="t" r="r" b="b"/>
                <a:pathLst>
                  <a:path w="2174" h="2859" extrusionOk="0">
                    <a:moveTo>
                      <a:pt x="45" y="0"/>
                    </a:moveTo>
                    <a:cubicBezTo>
                      <a:pt x="24" y="0"/>
                      <a:pt x="1" y="12"/>
                      <a:pt x="15" y="34"/>
                    </a:cubicBezTo>
                    <a:cubicBezTo>
                      <a:pt x="249" y="501"/>
                      <a:pt x="494" y="980"/>
                      <a:pt x="727" y="1447"/>
                    </a:cubicBezTo>
                    <a:cubicBezTo>
                      <a:pt x="838" y="1669"/>
                      <a:pt x="950" y="1902"/>
                      <a:pt x="1072" y="2114"/>
                    </a:cubicBezTo>
                    <a:cubicBezTo>
                      <a:pt x="1184" y="2314"/>
                      <a:pt x="1306" y="2492"/>
                      <a:pt x="1483" y="2636"/>
                    </a:cubicBezTo>
                    <a:cubicBezTo>
                      <a:pt x="1634" y="2759"/>
                      <a:pt x="1826" y="2858"/>
                      <a:pt x="2022" y="2858"/>
                    </a:cubicBezTo>
                    <a:cubicBezTo>
                      <a:pt x="2058" y="2858"/>
                      <a:pt x="2093" y="2855"/>
                      <a:pt x="2129" y="2848"/>
                    </a:cubicBezTo>
                    <a:cubicBezTo>
                      <a:pt x="2173" y="2848"/>
                      <a:pt x="2162" y="2804"/>
                      <a:pt x="2118" y="2792"/>
                    </a:cubicBezTo>
                    <a:cubicBezTo>
                      <a:pt x="1906" y="2781"/>
                      <a:pt x="1717" y="2703"/>
                      <a:pt x="1550" y="2570"/>
                    </a:cubicBezTo>
                    <a:cubicBezTo>
                      <a:pt x="1384" y="2436"/>
                      <a:pt x="1261" y="2258"/>
                      <a:pt x="1161" y="2070"/>
                    </a:cubicBezTo>
                    <a:cubicBezTo>
                      <a:pt x="917" y="1647"/>
                      <a:pt x="694" y="1202"/>
                      <a:pt x="472" y="768"/>
                    </a:cubicBezTo>
                    <a:cubicBezTo>
                      <a:pt x="338" y="523"/>
                      <a:pt x="205" y="268"/>
                      <a:pt x="71" y="12"/>
                    </a:cubicBezTo>
                    <a:cubicBezTo>
                      <a:pt x="67" y="4"/>
                      <a:pt x="56" y="0"/>
                      <a:pt x="45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98" name="Google Shape;4198;p8"/>
              <p:cNvSpPr/>
              <p:nvPr/>
            </p:nvSpPr>
            <p:spPr>
              <a:xfrm>
                <a:off x="543860" y="2096064"/>
                <a:ext cx="114745" cy="98801"/>
              </a:xfrm>
              <a:custGeom>
                <a:avLst/>
                <a:gdLst/>
                <a:ahLst/>
                <a:cxnLst/>
                <a:rect l="l" t="t" r="r" b="b"/>
                <a:pathLst>
                  <a:path w="3289" h="2832" extrusionOk="0">
                    <a:moveTo>
                      <a:pt x="25" y="0"/>
                    </a:moveTo>
                    <a:cubicBezTo>
                      <a:pt x="13" y="0"/>
                      <a:pt x="0" y="6"/>
                      <a:pt x="7" y="19"/>
                    </a:cubicBezTo>
                    <a:cubicBezTo>
                      <a:pt x="7" y="52"/>
                      <a:pt x="185" y="308"/>
                      <a:pt x="241" y="408"/>
                    </a:cubicBezTo>
                    <a:lnTo>
                      <a:pt x="508" y="775"/>
                    </a:lnTo>
                    <a:cubicBezTo>
                      <a:pt x="686" y="1020"/>
                      <a:pt x="874" y="1264"/>
                      <a:pt x="1074" y="1487"/>
                    </a:cubicBezTo>
                    <a:cubicBezTo>
                      <a:pt x="1275" y="1720"/>
                      <a:pt x="1486" y="1942"/>
                      <a:pt x="1697" y="2165"/>
                    </a:cubicBezTo>
                    <a:cubicBezTo>
                      <a:pt x="1897" y="2365"/>
                      <a:pt x="2109" y="2565"/>
                      <a:pt x="2365" y="2699"/>
                    </a:cubicBezTo>
                    <a:cubicBezTo>
                      <a:pt x="2519" y="2776"/>
                      <a:pt x="2708" y="2831"/>
                      <a:pt x="2891" y="2831"/>
                    </a:cubicBezTo>
                    <a:cubicBezTo>
                      <a:pt x="3024" y="2831"/>
                      <a:pt x="3154" y="2802"/>
                      <a:pt x="3266" y="2732"/>
                    </a:cubicBezTo>
                    <a:cubicBezTo>
                      <a:pt x="3288" y="2721"/>
                      <a:pt x="3288" y="2688"/>
                      <a:pt x="3266" y="2676"/>
                    </a:cubicBezTo>
                    <a:cubicBezTo>
                      <a:pt x="3259" y="2664"/>
                      <a:pt x="3245" y="2658"/>
                      <a:pt x="3228" y="2658"/>
                    </a:cubicBezTo>
                    <a:cubicBezTo>
                      <a:pt x="3216" y="2658"/>
                      <a:pt x="3202" y="2661"/>
                      <a:pt x="3188" y="2666"/>
                    </a:cubicBezTo>
                    <a:cubicBezTo>
                      <a:pt x="3081" y="2705"/>
                      <a:pt x="2974" y="2735"/>
                      <a:pt x="2853" y="2735"/>
                    </a:cubicBezTo>
                    <a:cubicBezTo>
                      <a:pt x="2835" y="2735"/>
                      <a:pt x="2817" y="2734"/>
                      <a:pt x="2799" y="2732"/>
                    </a:cubicBezTo>
                    <a:cubicBezTo>
                      <a:pt x="2665" y="2721"/>
                      <a:pt x="2532" y="2676"/>
                      <a:pt x="2409" y="2610"/>
                    </a:cubicBezTo>
                    <a:cubicBezTo>
                      <a:pt x="2164" y="2488"/>
                      <a:pt x="1953" y="2288"/>
                      <a:pt x="1753" y="2087"/>
                    </a:cubicBezTo>
                    <a:cubicBezTo>
                      <a:pt x="1341" y="1687"/>
                      <a:pt x="963" y="1253"/>
                      <a:pt x="619" y="797"/>
                    </a:cubicBezTo>
                    <a:cubicBezTo>
                      <a:pt x="518" y="674"/>
                      <a:pt x="429" y="541"/>
                      <a:pt x="330" y="419"/>
                    </a:cubicBezTo>
                    <a:cubicBezTo>
                      <a:pt x="241" y="286"/>
                      <a:pt x="152" y="141"/>
                      <a:pt x="40" y="7"/>
                    </a:cubicBezTo>
                    <a:cubicBezTo>
                      <a:pt x="40" y="3"/>
                      <a:pt x="33" y="0"/>
                      <a:pt x="25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199" name="Google Shape;4199;p8"/>
              <p:cNvSpPr/>
              <p:nvPr/>
            </p:nvSpPr>
            <p:spPr>
              <a:xfrm>
                <a:off x="610985" y="2084830"/>
                <a:ext cx="35899" cy="62972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805" extrusionOk="0">
                    <a:moveTo>
                      <a:pt x="53" y="1"/>
                    </a:moveTo>
                    <a:cubicBezTo>
                      <a:pt x="26" y="1"/>
                      <a:pt x="1" y="15"/>
                      <a:pt x="7" y="40"/>
                    </a:cubicBezTo>
                    <a:cubicBezTo>
                      <a:pt x="107" y="385"/>
                      <a:pt x="240" y="707"/>
                      <a:pt x="396" y="1030"/>
                    </a:cubicBezTo>
                    <a:cubicBezTo>
                      <a:pt x="463" y="1174"/>
                      <a:pt x="541" y="1330"/>
                      <a:pt x="630" y="1475"/>
                    </a:cubicBezTo>
                    <a:cubicBezTo>
                      <a:pt x="707" y="1597"/>
                      <a:pt x="796" y="1720"/>
                      <a:pt x="919" y="1797"/>
                    </a:cubicBezTo>
                    <a:cubicBezTo>
                      <a:pt x="929" y="1802"/>
                      <a:pt x="941" y="1804"/>
                      <a:pt x="953" y="1804"/>
                    </a:cubicBezTo>
                    <a:cubicBezTo>
                      <a:pt x="992" y="1804"/>
                      <a:pt x="1029" y="1779"/>
                      <a:pt x="986" y="1753"/>
                    </a:cubicBezTo>
                    <a:cubicBezTo>
                      <a:pt x="863" y="1664"/>
                      <a:pt x="786" y="1542"/>
                      <a:pt x="707" y="1419"/>
                    </a:cubicBezTo>
                    <a:cubicBezTo>
                      <a:pt x="630" y="1275"/>
                      <a:pt x="552" y="1119"/>
                      <a:pt x="474" y="964"/>
                    </a:cubicBezTo>
                    <a:cubicBezTo>
                      <a:pt x="341" y="663"/>
                      <a:pt x="218" y="341"/>
                      <a:pt x="107" y="29"/>
                    </a:cubicBezTo>
                    <a:cubicBezTo>
                      <a:pt x="97" y="10"/>
                      <a:pt x="74" y="1"/>
                      <a:pt x="53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00" name="Google Shape;4200;p8"/>
              <p:cNvSpPr/>
              <p:nvPr/>
            </p:nvSpPr>
            <p:spPr>
              <a:xfrm>
                <a:off x="607601" y="2055524"/>
                <a:ext cx="26375" cy="43574"/>
              </a:xfrm>
              <a:custGeom>
                <a:avLst/>
                <a:gdLst/>
                <a:ahLst/>
                <a:cxnLst/>
                <a:rect l="l" t="t" r="r" b="b"/>
                <a:pathLst>
                  <a:path w="756" h="1249" extrusionOk="0">
                    <a:moveTo>
                      <a:pt x="37" y="1"/>
                    </a:moveTo>
                    <a:cubicBezTo>
                      <a:pt x="19" y="1"/>
                      <a:pt x="1" y="13"/>
                      <a:pt x="15" y="35"/>
                    </a:cubicBezTo>
                    <a:cubicBezTo>
                      <a:pt x="293" y="402"/>
                      <a:pt x="515" y="803"/>
                      <a:pt x="693" y="1236"/>
                    </a:cubicBezTo>
                    <a:cubicBezTo>
                      <a:pt x="698" y="1244"/>
                      <a:pt x="709" y="1248"/>
                      <a:pt x="720" y="1248"/>
                    </a:cubicBezTo>
                    <a:cubicBezTo>
                      <a:pt x="738" y="1248"/>
                      <a:pt x="756" y="1239"/>
                      <a:pt x="749" y="1225"/>
                    </a:cubicBezTo>
                    <a:cubicBezTo>
                      <a:pt x="604" y="780"/>
                      <a:pt x="360" y="368"/>
                      <a:pt x="60" y="12"/>
                    </a:cubicBezTo>
                    <a:cubicBezTo>
                      <a:pt x="56" y="5"/>
                      <a:pt x="46" y="1"/>
                      <a:pt x="37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01" name="Google Shape;4201;p8"/>
              <p:cNvSpPr/>
              <p:nvPr/>
            </p:nvSpPr>
            <p:spPr>
              <a:xfrm>
                <a:off x="625289" y="2054477"/>
                <a:ext cx="55401" cy="88719"/>
              </a:xfrm>
              <a:custGeom>
                <a:avLst/>
                <a:gdLst/>
                <a:ahLst/>
                <a:cxnLst/>
                <a:rect l="l" t="t" r="r" b="b"/>
                <a:pathLst>
                  <a:path w="1588" h="2543" extrusionOk="0">
                    <a:moveTo>
                      <a:pt x="46" y="0"/>
                    </a:moveTo>
                    <a:cubicBezTo>
                      <a:pt x="26" y="0"/>
                      <a:pt x="1" y="16"/>
                      <a:pt x="8" y="32"/>
                    </a:cubicBezTo>
                    <a:cubicBezTo>
                      <a:pt x="220" y="410"/>
                      <a:pt x="386" y="821"/>
                      <a:pt x="520" y="1233"/>
                    </a:cubicBezTo>
                    <a:cubicBezTo>
                      <a:pt x="643" y="1611"/>
                      <a:pt x="709" y="2034"/>
                      <a:pt x="1009" y="2323"/>
                    </a:cubicBezTo>
                    <a:cubicBezTo>
                      <a:pt x="1125" y="2428"/>
                      <a:pt x="1299" y="2543"/>
                      <a:pt x="1466" y="2543"/>
                    </a:cubicBezTo>
                    <a:cubicBezTo>
                      <a:pt x="1492" y="2543"/>
                      <a:pt x="1518" y="2540"/>
                      <a:pt x="1543" y="2534"/>
                    </a:cubicBezTo>
                    <a:cubicBezTo>
                      <a:pt x="1588" y="2523"/>
                      <a:pt x="1588" y="2467"/>
                      <a:pt x="1543" y="2456"/>
                    </a:cubicBezTo>
                    <a:cubicBezTo>
                      <a:pt x="1466" y="2445"/>
                      <a:pt x="1387" y="2434"/>
                      <a:pt x="1310" y="2400"/>
                    </a:cubicBezTo>
                    <a:cubicBezTo>
                      <a:pt x="1232" y="2367"/>
                      <a:pt x="1154" y="2311"/>
                      <a:pt x="1098" y="2256"/>
                    </a:cubicBezTo>
                    <a:cubicBezTo>
                      <a:pt x="954" y="2123"/>
                      <a:pt x="865" y="1945"/>
                      <a:pt x="798" y="1767"/>
                    </a:cubicBezTo>
                    <a:cubicBezTo>
                      <a:pt x="732" y="1589"/>
                      <a:pt x="676" y="1389"/>
                      <a:pt x="609" y="1199"/>
                    </a:cubicBezTo>
                    <a:cubicBezTo>
                      <a:pt x="542" y="1010"/>
                      <a:pt x="465" y="821"/>
                      <a:pt x="386" y="632"/>
                    </a:cubicBezTo>
                    <a:cubicBezTo>
                      <a:pt x="287" y="421"/>
                      <a:pt x="176" y="210"/>
                      <a:pt x="64" y="9"/>
                    </a:cubicBezTo>
                    <a:cubicBezTo>
                      <a:pt x="61" y="3"/>
                      <a:pt x="54" y="0"/>
                      <a:pt x="46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02" name="Google Shape;4202;p8"/>
              <p:cNvSpPr/>
              <p:nvPr/>
            </p:nvSpPr>
            <p:spPr>
              <a:xfrm>
                <a:off x="649781" y="2094564"/>
                <a:ext cx="22119" cy="32271"/>
              </a:xfrm>
              <a:custGeom>
                <a:avLst/>
                <a:gdLst/>
                <a:ahLst/>
                <a:cxnLst/>
                <a:rect l="l" t="t" r="r" b="b"/>
                <a:pathLst>
                  <a:path w="634" h="925" extrusionOk="0">
                    <a:moveTo>
                      <a:pt x="62" y="1"/>
                    </a:moveTo>
                    <a:cubicBezTo>
                      <a:pt x="32" y="1"/>
                      <a:pt x="1" y="18"/>
                      <a:pt x="7" y="50"/>
                    </a:cubicBezTo>
                    <a:cubicBezTo>
                      <a:pt x="96" y="373"/>
                      <a:pt x="274" y="695"/>
                      <a:pt x="530" y="918"/>
                    </a:cubicBezTo>
                    <a:cubicBezTo>
                      <a:pt x="537" y="923"/>
                      <a:pt x="547" y="925"/>
                      <a:pt x="558" y="925"/>
                    </a:cubicBezTo>
                    <a:cubicBezTo>
                      <a:pt x="593" y="925"/>
                      <a:pt x="633" y="899"/>
                      <a:pt x="608" y="873"/>
                    </a:cubicBezTo>
                    <a:cubicBezTo>
                      <a:pt x="497" y="751"/>
                      <a:pt x="396" y="628"/>
                      <a:pt x="307" y="484"/>
                    </a:cubicBezTo>
                    <a:cubicBezTo>
                      <a:pt x="218" y="339"/>
                      <a:pt x="152" y="195"/>
                      <a:pt x="107" y="28"/>
                    </a:cubicBezTo>
                    <a:cubicBezTo>
                      <a:pt x="103" y="9"/>
                      <a:pt x="83" y="1"/>
                      <a:pt x="62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03" name="Google Shape;4203;p8"/>
              <p:cNvSpPr/>
              <p:nvPr/>
            </p:nvSpPr>
            <p:spPr>
              <a:xfrm>
                <a:off x="612276" y="2142779"/>
                <a:ext cx="42284" cy="37051"/>
              </a:xfrm>
              <a:custGeom>
                <a:avLst/>
                <a:gdLst/>
                <a:ahLst/>
                <a:cxnLst/>
                <a:rect l="l" t="t" r="r" b="b"/>
                <a:pathLst>
                  <a:path w="1212" h="1062" extrusionOk="0">
                    <a:moveTo>
                      <a:pt x="66" y="1"/>
                    </a:moveTo>
                    <a:cubicBezTo>
                      <a:pt x="34" y="1"/>
                      <a:pt x="1" y="20"/>
                      <a:pt x="15" y="47"/>
                    </a:cubicBezTo>
                    <a:cubicBezTo>
                      <a:pt x="203" y="514"/>
                      <a:pt x="626" y="937"/>
                      <a:pt x="1127" y="1060"/>
                    </a:cubicBezTo>
                    <a:cubicBezTo>
                      <a:pt x="1131" y="1061"/>
                      <a:pt x="1135" y="1061"/>
                      <a:pt x="1138" y="1061"/>
                    </a:cubicBezTo>
                    <a:cubicBezTo>
                      <a:pt x="1178" y="1061"/>
                      <a:pt x="1211" y="1012"/>
                      <a:pt x="1160" y="982"/>
                    </a:cubicBezTo>
                    <a:cubicBezTo>
                      <a:pt x="937" y="893"/>
                      <a:pt x="727" y="781"/>
                      <a:pt x="537" y="615"/>
                    </a:cubicBezTo>
                    <a:cubicBezTo>
                      <a:pt x="359" y="459"/>
                      <a:pt x="215" y="259"/>
                      <a:pt x="114" y="25"/>
                    </a:cubicBezTo>
                    <a:cubicBezTo>
                      <a:pt x="106" y="8"/>
                      <a:pt x="86" y="1"/>
                      <a:pt x="66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04" name="Google Shape;4204;p8"/>
              <p:cNvSpPr/>
              <p:nvPr/>
            </p:nvSpPr>
            <p:spPr>
              <a:xfrm>
                <a:off x="623231" y="2041254"/>
                <a:ext cx="171542" cy="247352"/>
              </a:xfrm>
              <a:custGeom>
                <a:avLst/>
                <a:gdLst/>
                <a:ahLst/>
                <a:cxnLst/>
                <a:rect l="l" t="t" r="r" b="b"/>
                <a:pathLst>
                  <a:path w="4917" h="7090" extrusionOk="0">
                    <a:moveTo>
                      <a:pt x="3243" y="0"/>
                    </a:moveTo>
                    <a:cubicBezTo>
                      <a:pt x="3194" y="0"/>
                      <a:pt x="3133" y="13"/>
                      <a:pt x="3048" y="33"/>
                    </a:cubicBezTo>
                    <a:cubicBezTo>
                      <a:pt x="2759" y="99"/>
                      <a:pt x="2637" y="666"/>
                      <a:pt x="2470" y="911"/>
                    </a:cubicBezTo>
                    <a:cubicBezTo>
                      <a:pt x="2303" y="1145"/>
                      <a:pt x="2292" y="1145"/>
                      <a:pt x="1769" y="1434"/>
                    </a:cubicBezTo>
                    <a:cubicBezTo>
                      <a:pt x="1246" y="1723"/>
                      <a:pt x="1102" y="1845"/>
                      <a:pt x="546" y="2702"/>
                    </a:cubicBezTo>
                    <a:cubicBezTo>
                      <a:pt x="1" y="3569"/>
                      <a:pt x="146" y="4348"/>
                      <a:pt x="946" y="5616"/>
                    </a:cubicBezTo>
                    <a:cubicBezTo>
                      <a:pt x="1046" y="5760"/>
                      <a:pt x="935" y="5716"/>
                      <a:pt x="1224" y="5916"/>
                    </a:cubicBezTo>
                    <a:cubicBezTo>
                      <a:pt x="1513" y="6105"/>
                      <a:pt x="2092" y="6472"/>
                      <a:pt x="2481" y="6828"/>
                    </a:cubicBezTo>
                    <a:cubicBezTo>
                      <a:pt x="2689" y="7013"/>
                      <a:pt x="2870" y="7089"/>
                      <a:pt x="3069" y="7089"/>
                    </a:cubicBezTo>
                    <a:cubicBezTo>
                      <a:pt x="3253" y="7089"/>
                      <a:pt x="3453" y="7024"/>
                      <a:pt x="3705" y="6917"/>
                    </a:cubicBezTo>
                    <a:cubicBezTo>
                      <a:pt x="4227" y="6706"/>
                      <a:pt x="4239" y="6684"/>
                      <a:pt x="4583" y="6239"/>
                    </a:cubicBezTo>
                    <a:cubicBezTo>
                      <a:pt x="4917" y="5782"/>
                      <a:pt x="4672" y="5849"/>
                      <a:pt x="4583" y="5449"/>
                    </a:cubicBezTo>
                    <a:cubicBezTo>
                      <a:pt x="4505" y="5060"/>
                      <a:pt x="4316" y="5349"/>
                      <a:pt x="3905" y="4937"/>
                    </a:cubicBezTo>
                    <a:cubicBezTo>
                      <a:pt x="3493" y="4526"/>
                      <a:pt x="3771" y="4704"/>
                      <a:pt x="3471" y="4069"/>
                    </a:cubicBezTo>
                    <a:cubicBezTo>
                      <a:pt x="3171" y="3447"/>
                      <a:pt x="3560" y="2824"/>
                      <a:pt x="3638" y="2290"/>
                    </a:cubicBezTo>
                    <a:cubicBezTo>
                      <a:pt x="3715" y="1768"/>
                      <a:pt x="3849" y="1400"/>
                      <a:pt x="3883" y="945"/>
                    </a:cubicBezTo>
                    <a:cubicBezTo>
                      <a:pt x="3916" y="500"/>
                      <a:pt x="3760" y="633"/>
                      <a:pt x="3549" y="310"/>
                    </a:cubicBezTo>
                    <a:cubicBezTo>
                      <a:pt x="3408" y="75"/>
                      <a:pt x="3360" y="0"/>
                      <a:pt x="324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05" name="Google Shape;4205;p8"/>
              <p:cNvSpPr/>
              <p:nvPr/>
            </p:nvSpPr>
            <p:spPr>
              <a:xfrm>
                <a:off x="623231" y="2068363"/>
                <a:ext cx="116838" cy="220070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6308" extrusionOk="0">
                    <a:moveTo>
                      <a:pt x="2548" y="0"/>
                    </a:moveTo>
                    <a:cubicBezTo>
                      <a:pt x="2526" y="45"/>
                      <a:pt x="2492" y="89"/>
                      <a:pt x="2470" y="134"/>
                    </a:cubicBezTo>
                    <a:cubicBezTo>
                      <a:pt x="2303" y="368"/>
                      <a:pt x="2292" y="368"/>
                      <a:pt x="1769" y="657"/>
                    </a:cubicBezTo>
                    <a:cubicBezTo>
                      <a:pt x="1246" y="946"/>
                      <a:pt x="1102" y="1068"/>
                      <a:pt x="546" y="1925"/>
                    </a:cubicBezTo>
                    <a:cubicBezTo>
                      <a:pt x="1" y="2792"/>
                      <a:pt x="146" y="3571"/>
                      <a:pt x="946" y="4839"/>
                    </a:cubicBezTo>
                    <a:cubicBezTo>
                      <a:pt x="1046" y="4983"/>
                      <a:pt x="935" y="4939"/>
                      <a:pt x="1224" y="5139"/>
                    </a:cubicBezTo>
                    <a:cubicBezTo>
                      <a:pt x="1513" y="5328"/>
                      <a:pt x="2092" y="5695"/>
                      <a:pt x="2481" y="6051"/>
                    </a:cubicBezTo>
                    <a:cubicBezTo>
                      <a:pt x="2659" y="6206"/>
                      <a:pt x="2815" y="6285"/>
                      <a:pt x="2981" y="6307"/>
                    </a:cubicBezTo>
                    <a:cubicBezTo>
                      <a:pt x="3070" y="6240"/>
                      <a:pt x="3149" y="6151"/>
                      <a:pt x="3215" y="6062"/>
                    </a:cubicBezTo>
                    <a:cubicBezTo>
                      <a:pt x="3282" y="5984"/>
                      <a:pt x="3349" y="5862"/>
                      <a:pt x="3293" y="5773"/>
                    </a:cubicBezTo>
                    <a:cubicBezTo>
                      <a:pt x="3270" y="5739"/>
                      <a:pt x="3238" y="5717"/>
                      <a:pt x="3204" y="5695"/>
                    </a:cubicBezTo>
                    <a:cubicBezTo>
                      <a:pt x="2815" y="5417"/>
                      <a:pt x="2615" y="4950"/>
                      <a:pt x="2281" y="4627"/>
                    </a:cubicBezTo>
                    <a:cubicBezTo>
                      <a:pt x="2214" y="4560"/>
                      <a:pt x="2148" y="4505"/>
                      <a:pt x="2103" y="4427"/>
                    </a:cubicBezTo>
                    <a:cubicBezTo>
                      <a:pt x="2047" y="4360"/>
                      <a:pt x="2025" y="4271"/>
                      <a:pt x="2003" y="4182"/>
                    </a:cubicBezTo>
                    <a:cubicBezTo>
                      <a:pt x="1947" y="3994"/>
                      <a:pt x="1891" y="3804"/>
                      <a:pt x="1847" y="3604"/>
                    </a:cubicBezTo>
                    <a:cubicBezTo>
                      <a:pt x="1814" y="3493"/>
                      <a:pt x="1780" y="3371"/>
                      <a:pt x="1780" y="3248"/>
                    </a:cubicBezTo>
                    <a:cubicBezTo>
                      <a:pt x="1780" y="3126"/>
                      <a:pt x="1802" y="3003"/>
                      <a:pt x="1847" y="2881"/>
                    </a:cubicBezTo>
                    <a:cubicBezTo>
                      <a:pt x="1914" y="2681"/>
                      <a:pt x="2014" y="2492"/>
                      <a:pt x="2125" y="2314"/>
                    </a:cubicBezTo>
                    <a:cubicBezTo>
                      <a:pt x="2214" y="2192"/>
                      <a:pt x="2303" y="2081"/>
                      <a:pt x="2358" y="1947"/>
                    </a:cubicBezTo>
                    <a:cubicBezTo>
                      <a:pt x="2492" y="1602"/>
                      <a:pt x="2348" y="1213"/>
                      <a:pt x="2459" y="857"/>
                    </a:cubicBezTo>
                    <a:cubicBezTo>
                      <a:pt x="2514" y="701"/>
                      <a:pt x="2615" y="556"/>
                      <a:pt x="2648" y="390"/>
                    </a:cubicBezTo>
                    <a:cubicBezTo>
                      <a:pt x="2681" y="267"/>
                      <a:pt x="2670" y="89"/>
                      <a:pt x="2559" y="12"/>
                    </a:cubicBezTo>
                    <a:cubicBezTo>
                      <a:pt x="2559" y="0"/>
                      <a:pt x="2548" y="0"/>
                      <a:pt x="2548" y="0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06" name="Google Shape;4206;p8"/>
              <p:cNvSpPr/>
              <p:nvPr/>
            </p:nvSpPr>
            <p:spPr>
              <a:xfrm>
                <a:off x="709021" y="2062153"/>
                <a:ext cx="25991" cy="36143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036" extrusionOk="0">
                    <a:moveTo>
                      <a:pt x="712" y="0"/>
                    </a:moveTo>
                    <a:cubicBezTo>
                      <a:pt x="534" y="45"/>
                      <a:pt x="400" y="201"/>
                      <a:pt x="289" y="346"/>
                    </a:cubicBezTo>
                    <a:cubicBezTo>
                      <a:pt x="267" y="379"/>
                      <a:pt x="233" y="423"/>
                      <a:pt x="211" y="457"/>
                    </a:cubicBezTo>
                    <a:cubicBezTo>
                      <a:pt x="211" y="501"/>
                      <a:pt x="200" y="534"/>
                      <a:pt x="189" y="568"/>
                    </a:cubicBezTo>
                    <a:cubicBezTo>
                      <a:pt x="189" y="577"/>
                      <a:pt x="189" y="592"/>
                      <a:pt x="183" y="604"/>
                    </a:cubicBezTo>
                    <a:lnTo>
                      <a:pt x="183" y="604"/>
                    </a:lnTo>
                    <a:cubicBezTo>
                      <a:pt x="204" y="572"/>
                      <a:pt x="225" y="532"/>
                      <a:pt x="255" y="501"/>
                    </a:cubicBezTo>
                    <a:cubicBezTo>
                      <a:pt x="311" y="412"/>
                      <a:pt x="367" y="323"/>
                      <a:pt x="433" y="245"/>
                    </a:cubicBezTo>
                    <a:cubicBezTo>
                      <a:pt x="512" y="156"/>
                      <a:pt x="601" y="67"/>
                      <a:pt x="723" y="34"/>
                    </a:cubicBezTo>
                    <a:cubicBezTo>
                      <a:pt x="745" y="23"/>
                      <a:pt x="734" y="0"/>
                      <a:pt x="712" y="0"/>
                    </a:cubicBezTo>
                    <a:close/>
                    <a:moveTo>
                      <a:pt x="183" y="604"/>
                    </a:moveTo>
                    <a:cubicBezTo>
                      <a:pt x="182" y="607"/>
                      <a:pt x="180" y="610"/>
                      <a:pt x="178" y="613"/>
                    </a:cubicBezTo>
                    <a:cubicBezTo>
                      <a:pt x="180" y="610"/>
                      <a:pt x="182" y="607"/>
                      <a:pt x="183" y="604"/>
                    </a:cubicBezTo>
                    <a:close/>
                    <a:moveTo>
                      <a:pt x="22" y="968"/>
                    </a:moveTo>
                    <a:cubicBezTo>
                      <a:pt x="11" y="991"/>
                      <a:pt x="11" y="1013"/>
                      <a:pt x="0" y="1035"/>
                    </a:cubicBezTo>
                    <a:cubicBezTo>
                      <a:pt x="11" y="1035"/>
                      <a:pt x="22" y="1024"/>
                      <a:pt x="33" y="1013"/>
                    </a:cubicBezTo>
                    <a:cubicBezTo>
                      <a:pt x="45" y="991"/>
                      <a:pt x="45" y="979"/>
                      <a:pt x="22" y="968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07" name="Google Shape;4207;p8"/>
              <p:cNvSpPr/>
              <p:nvPr/>
            </p:nvSpPr>
            <p:spPr>
              <a:xfrm>
                <a:off x="656235" y="2237152"/>
                <a:ext cx="419" cy="419"/>
              </a:xfrm>
              <a:custGeom>
                <a:avLst/>
                <a:gdLst/>
                <a:ahLst/>
                <a:cxnLst/>
                <a:rect l="l" t="t" r="r" b="b"/>
                <a:pathLst>
                  <a:path w="12" h="12" extrusionOk="0">
                    <a:moveTo>
                      <a:pt x="0" y="1"/>
                    </a:moveTo>
                    <a:cubicBezTo>
                      <a:pt x="0" y="1"/>
                      <a:pt x="0" y="12"/>
                      <a:pt x="11" y="12"/>
                    </a:cubicBezTo>
                    <a:cubicBezTo>
                      <a:pt x="0" y="1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08" name="Google Shape;4208;p8"/>
              <p:cNvSpPr/>
              <p:nvPr/>
            </p:nvSpPr>
            <p:spPr>
              <a:xfrm>
                <a:off x="656619" y="2237536"/>
                <a:ext cx="35" cy="454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1"/>
                    </a:move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09" name="Google Shape;4209;p8"/>
              <p:cNvSpPr/>
              <p:nvPr/>
            </p:nvSpPr>
            <p:spPr>
              <a:xfrm>
                <a:off x="657003" y="2237955"/>
                <a:ext cx="35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10" name="Google Shape;4210;p8"/>
              <p:cNvSpPr/>
              <p:nvPr/>
            </p:nvSpPr>
            <p:spPr>
              <a:xfrm>
                <a:off x="646920" y="2078062"/>
                <a:ext cx="69461" cy="165716"/>
              </a:xfrm>
              <a:custGeom>
                <a:avLst/>
                <a:gdLst/>
                <a:ahLst/>
                <a:cxnLst/>
                <a:rect l="l" t="t" r="r" b="b"/>
                <a:pathLst>
                  <a:path w="1991" h="4750" extrusionOk="0">
                    <a:moveTo>
                      <a:pt x="367" y="2581"/>
                    </a:moveTo>
                    <a:cubicBezTo>
                      <a:pt x="234" y="2925"/>
                      <a:pt x="156" y="3293"/>
                      <a:pt x="134" y="3660"/>
                    </a:cubicBezTo>
                    <a:cubicBezTo>
                      <a:pt x="122" y="3459"/>
                      <a:pt x="134" y="3259"/>
                      <a:pt x="189" y="3048"/>
                    </a:cubicBezTo>
                    <a:cubicBezTo>
                      <a:pt x="234" y="2893"/>
                      <a:pt x="290" y="2737"/>
                      <a:pt x="367" y="2581"/>
                    </a:cubicBezTo>
                    <a:close/>
                    <a:moveTo>
                      <a:pt x="1991" y="1"/>
                    </a:moveTo>
                    <a:cubicBezTo>
                      <a:pt x="1902" y="123"/>
                      <a:pt x="1825" y="256"/>
                      <a:pt x="1758" y="390"/>
                    </a:cubicBezTo>
                    <a:cubicBezTo>
                      <a:pt x="1713" y="456"/>
                      <a:pt x="1669" y="523"/>
                      <a:pt x="1635" y="590"/>
                    </a:cubicBezTo>
                    <a:cubicBezTo>
                      <a:pt x="1424" y="768"/>
                      <a:pt x="1257" y="1002"/>
                      <a:pt x="1101" y="1224"/>
                    </a:cubicBezTo>
                    <a:cubicBezTo>
                      <a:pt x="912" y="1480"/>
                      <a:pt x="735" y="1758"/>
                      <a:pt x="557" y="2025"/>
                    </a:cubicBezTo>
                    <a:cubicBezTo>
                      <a:pt x="389" y="2303"/>
                      <a:pt x="223" y="2592"/>
                      <a:pt x="122" y="2915"/>
                    </a:cubicBezTo>
                    <a:cubicBezTo>
                      <a:pt x="23" y="3226"/>
                      <a:pt x="0" y="3548"/>
                      <a:pt x="67" y="3871"/>
                    </a:cubicBezTo>
                    <a:cubicBezTo>
                      <a:pt x="100" y="4072"/>
                      <a:pt x="167" y="4272"/>
                      <a:pt x="223" y="4472"/>
                    </a:cubicBezTo>
                    <a:lnTo>
                      <a:pt x="223" y="4494"/>
                    </a:lnTo>
                    <a:cubicBezTo>
                      <a:pt x="245" y="4516"/>
                      <a:pt x="256" y="4539"/>
                      <a:pt x="267" y="4561"/>
                    </a:cubicBezTo>
                    <a:cubicBezTo>
                      <a:pt x="267" y="4561"/>
                      <a:pt x="267" y="4572"/>
                      <a:pt x="278" y="4572"/>
                    </a:cubicBezTo>
                    <a:lnTo>
                      <a:pt x="278" y="4583"/>
                    </a:lnTo>
                    <a:lnTo>
                      <a:pt x="290" y="4583"/>
                    </a:lnTo>
                    <a:cubicBezTo>
                      <a:pt x="334" y="4672"/>
                      <a:pt x="300" y="4683"/>
                      <a:pt x="401" y="4750"/>
                    </a:cubicBezTo>
                    <a:cubicBezTo>
                      <a:pt x="367" y="4616"/>
                      <a:pt x="323" y="4472"/>
                      <a:pt x="290" y="4338"/>
                    </a:cubicBezTo>
                    <a:cubicBezTo>
                      <a:pt x="256" y="4193"/>
                      <a:pt x="234" y="4060"/>
                      <a:pt x="234" y="3916"/>
                    </a:cubicBezTo>
                    <a:cubicBezTo>
                      <a:pt x="211" y="3504"/>
                      <a:pt x="278" y="3093"/>
                      <a:pt x="412" y="2715"/>
                    </a:cubicBezTo>
                    <a:cubicBezTo>
                      <a:pt x="545" y="2314"/>
                      <a:pt x="735" y="1936"/>
                      <a:pt x="979" y="1580"/>
                    </a:cubicBezTo>
                    <a:cubicBezTo>
                      <a:pt x="1101" y="1402"/>
                      <a:pt x="1246" y="1246"/>
                      <a:pt x="1380" y="1079"/>
                    </a:cubicBezTo>
                    <a:cubicBezTo>
                      <a:pt x="1479" y="968"/>
                      <a:pt x="1558" y="857"/>
                      <a:pt x="1635" y="735"/>
                    </a:cubicBezTo>
                    <a:cubicBezTo>
                      <a:pt x="1679" y="679"/>
                      <a:pt x="1736" y="634"/>
                      <a:pt x="1780" y="579"/>
                    </a:cubicBezTo>
                    <a:cubicBezTo>
                      <a:pt x="1791" y="557"/>
                      <a:pt x="1791" y="535"/>
                      <a:pt x="1802" y="512"/>
                    </a:cubicBezTo>
                    <a:cubicBezTo>
                      <a:pt x="1791" y="512"/>
                      <a:pt x="1780" y="501"/>
                      <a:pt x="1768" y="501"/>
                    </a:cubicBezTo>
                    <a:cubicBezTo>
                      <a:pt x="1835" y="390"/>
                      <a:pt x="1891" y="268"/>
                      <a:pt x="1958" y="157"/>
                    </a:cubicBezTo>
                    <a:cubicBezTo>
                      <a:pt x="1969" y="145"/>
                      <a:pt x="1969" y="123"/>
                      <a:pt x="1969" y="112"/>
                    </a:cubicBezTo>
                    <a:cubicBezTo>
                      <a:pt x="1980" y="78"/>
                      <a:pt x="1991" y="45"/>
                      <a:pt x="1991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11" name="Google Shape;4211;p8"/>
              <p:cNvSpPr/>
              <p:nvPr/>
            </p:nvSpPr>
            <p:spPr>
              <a:xfrm>
                <a:off x="702009" y="2203381"/>
                <a:ext cx="36876" cy="43923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1259" extrusionOk="0">
                    <a:moveTo>
                      <a:pt x="246" y="223"/>
                    </a:moveTo>
                    <a:cubicBezTo>
                      <a:pt x="223" y="223"/>
                      <a:pt x="201" y="235"/>
                      <a:pt x="189" y="257"/>
                    </a:cubicBezTo>
                    <a:cubicBezTo>
                      <a:pt x="157" y="423"/>
                      <a:pt x="78" y="579"/>
                      <a:pt x="1" y="746"/>
                    </a:cubicBezTo>
                    <a:cubicBezTo>
                      <a:pt x="11" y="746"/>
                      <a:pt x="11" y="746"/>
                      <a:pt x="23" y="757"/>
                    </a:cubicBezTo>
                    <a:lnTo>
                      <a:pt x="100" y="835"/>
                    </a:lnTo>
                    <a:cubicBezTo>
                      <a:pt x="189" y="657"/>
                      <a:pt x="268" y="468"/>
                      <a:pt x="312" y="279"/>
                    </a:cubicBezTo>
                    <a:cubicBezTo>
                      <a:pt x="323" y="246"/>
                      <a:pt x="278" y="223"/>
                      <a:pt x="246" y="223"/>
                    </a:cubicBezTo>
                    <a:close/>
                    <a:moveTo>
                      <a:pt x="590" y="1"/>
                    </a:moveTo>
                    <a:cubicBezTo>
                      <a:pt x="579" y="1"/>
                      <a:pt x="557" y="1"/>
                      <a:pt x="557" y="23"/>
                    </a:cubicBezTo>
                    <a:cubicBezTo>
                      <a:pt x="557" y="368"/>
                      <a:pt x="434" y="713"/>
                      <a:pt x="223" y="980"/>
                    </a:cubicBezTo>
                    <a:cubicBezTo>
                      <a:pt x="246" y="1002"/>
                      <a:pt x="268" y="1036"/>
                      <a:pt x="278" y="1058"/>
                    </a:cubicBezTo>
                    <a:cubicBezTo>
                      <a:pt x="523" y="769"/>
                      <a:pt x="646" y="401"/>
                      <a:pt x="634" y="23"/>
                    </a:cubicBezTo>
                    <a:cubicBezTo>
                      <a:pt x="634" y="1"/>
                      <a:pt x="612" y="1"/>
                      <a:pt x="590" y="1"/>
                    </a:cubicBezTo>
                    <a:close/>
                    <a:moveTo>
                      <a:pt x="924" y="79"/>
                    </a:moveTo>
                    <a:cubicBezTo>
                      <a:pt x="913" y="79"/>
                      <a:pt x="891" y="90"/>
                      <a:pt x="901" y="101"/>
                    </a:cubicBezTo>
                    <a:cubicBezTo>
                      <a:pt x="980" y="535"/>
                      <a:pt x="668" y="902"/>
                      <a:pt x="379" y="1180"/>
                    </a:cubicBezTo>
                    <a:cubicBezTo>
                      <a:pt x="390" y="1214"/>
                      <a:pt x="412" y="1236"/>
                      <a:pt x="434" y="1258"/>
                    </a:cubicBezTo>
                    <a:cubicBezTo>
                      <a:pt x="446" y="1247"/>
                      <a:pt x="468" y="1224"/>
                      <a:pt x="490" y="1214"/>
                    </a:cubicBezTo>
                    <a:cubicBezTo>
                      <a:pt x="779" y="913"/>
                      <a:pt x="1057" y="535"/>
                      <a:pt x="957" y="90"/>
                    </a:cubicBezTo>
                    <a:cubicBezTo>
                      <a:pt x="957" y="79"/>
                      <a:pt x="935" y="79"/>
                      <a:pt x="924" y="79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12" name="Google Shape;4212;p8"/>
              <p:cNvSpPr/>
              <p:nvPr/>
            </p:nvSpPr>
            <p:spPr>
              <a:xfrm>
                <a:off x="686484" y="2261225"/>
                <a:ext cx="7047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8" y="45"/>
                      <a:pt x="134" y="100"/>
                      <a:pt x="201" y="145"/>
                    </a:cubicBezTo>
                    <a:lnTo>
                      <a:pt x="201" y="145"/>
                    </a:lnTo>
                    <a:cubicBezTo>
                      <a:pt x="134" y="100"/>
                      <a:pt x="68" y="45"/>
                      <a:pt x="1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13" name="Google Shape;4213;p8"/>
              <p:cNvSpPr/>
              <p:nvPr/>
            </p:nvSpPr>
            <p:spPr>
              <a:xfrm>
                <a:off x="686484" y="2229407"/>
                <a:ext cx="30701" cy="36876"/>
              </a:xfrm>
              <a:custGeom>
                <a:avLst/>
                <a:gdLst/>
                <a:ahLst/>
                <a:cxnLst/>
                <a:rect l="l" t="t" r="r" b="b"/>
                <a:pathLst>
                  <a:path w="880" h="1057" extrusionOk="0">
                    <a:moveTo>
                      <a:pt x="446" y="0"/>
                    </a:moveTo>
                    <a:cubicBezTo>
                      <a:pt x="379" y="145"/>
                      <a:pt x="290" y="300"/>
                      <a:pt x="212" y="445"/>
                    </a:cubicBezTo>
                    <a:cubicBezTo>
                      <a:pt x="123" y="601"/>
                      <a:pt x="56" y="757"/>
                      <a:pt x="1" y="912"/>
                    </a:cubicBezTo>
                    <a:cubicBezTo>
                      <a:pt x="68" y="957"/>
                      <a:pt x="134" y="1012"/>
                      <a:pt x="201" y="1057"/>
                    </a:cubicBezTo>
                    <a:cubicBezTo>
                      <a:pt x="290" y="1001"/>
                      <a:pt x="368" y="945"/>
                      <a:pt x="446" y="890"/>
                    </a:cubicBezTo>
                    <a:cubicBezTo>
                      <a:pt x="602" y="767"/>
                      <a:pt x="746" y="646"/>
                      <a:pt x="879" y="512"/>
                    </a:cubicBezTo>
                    <a:cubicBezTo>
                      <a:pt x="857" y="490"/>
                      <a:pt x="835" y="468"/>
                      <a:pt x="824" y="434"/>
                    </a:cubicBezTo>
                    <a:lnTo>
                      <a:pt x="812" y="445"/>
                    </a:lnTo>
                    <a:cubicBezTo>
                      <a:pt x="668" y="589"/>
                      <a:pt x="513" y="712"/>
                      <a:pt x="345" y="834"/>
                    </a:cubicBezTo>
                    <a:lnTo>
                      <a:pt x="145" y="968"/>
                    </a:lnTo>
                    <a:cubicBezTo>
                      <a:pt x="179" y="901"/>
                      <a:pt x="212" y="846"/>
                      <a:pt x="256" y="801"/>
                    </a:cubicBezTo>
                    <a:cubicBezTo>
                      <a:pt x="390" y="634"/>
                      <a:pt x="557" y="512"/>
                      <a:pt x="701" y="345"/>
                    </a:cubicBezTo>
                    <a:cubicBezTo>
                      <a:pt x="713" y="334"/>
                      <a:pt x="723" y="323"/>
                      <a:pt x="723" y="312"/>
                    </a:cubicBezTo>
                    <a:cubicBezTo>
                      <a:pt x="713" y="290"/>
                      <a:pt x="691" y="256"/>
                      <a:pt x="668" y="234"/>
                    </a:cubicBezTo>
                    <a:cubicBezTo>
                      <a:pt x="624" y="278"/>
                      <a:pt x="579" y="334"/>
                      <a:pt x="535" y="379"/>
                    </a:cubicBezTo>
                    <a:cubicBezTo>
                      <a:pt x="456" y="456"/>
                      <a:pt x="357" y="534"/>
                      <a:pt x="279" y="623"/>
                    </a:cubicBezTo>
                    <a:cubicBezTo>
                      <a:pt x="312" y="545"/>
                      <a:pt x="345" y="468"/>
                      <a:pt x="390" y="401"/>
                    </a:cubicBezTo>
                    <a:cubicBezTo>
                      <a:pt x="434" y="290"/>
                      <a:pt x="490" y="189"/>
                      <a:pt x="545" y="89"/>
                    </a:cubicBezTo>
                    <a:lnTo>
                      <a:pt x="468" y="11"/>
                    </a:lnTo>
                    <a:cubicBezTo>
                      <a:pt x="456" y="0"/>
                      <a:pt x="456" y="0"/>
                      <a:pt x="446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14" name="Google Shape;4214;p8"/>
              <p:cNvSpPr/>
              <p:nvPr/>
            </p:nvSpPr>
            <p:spPr>
              <a:xfrm>
                <a:off x="725314" y="2232512"/>
                <a:ext cx="41516" cy="38446"/>
              </a:xfrm>
              <a:custGeom>
                <a:avLst/>
                <a:gdLst/>
                <a:ahLst/>
                <a:cxnLst/>
                <a:rect l="l" t="t" r="r" b="b"/>
                <a:pathLst>
                  <a:path w="1190" h="1102" extrusionOk="0">
                    <a:moveTo>
                      <a:pt x="723" y="0"/>
                    </a:moveTo>
                    <a:cubicBezTo>
                      <a:pt x="712" y="0"/>
                      <a:pt x="700" y="0"/>
                      <a:pt x="700" y="11"/>
                    </a:cubicBezTo>
                    <a:cubicBezTo>
                      <a:pt x="667" y="189"/>
                      <a:pt x="545" y="334"/>
                      <a:pt x="411" y="456"/>
                    </a:cubicBezTo>
                    <a:cubicBezTo>
                      <a:pt x="278" y="557"/>
                      <a:pt x="144" y="656"/>
                      <a:pt x="0" y="735"/>
                    </a:cubicBezTo>
                    <a:lnTo>
                      <a:pt x="45" y="779"/>
                    </a:lnTo>
                    <a:cubicBezTo>
                      <a:pt x="211" y="678"/>
                      <a:pt x="367" y="567"/>
                      <a:pt x="512" y="434"/>
                    </a:cubicBezTo>
                    <a:cubicBezTo>
                      <a:pt x="623" y="323"/>
                      <a:pt x="723" y="178"/>
                      <a:pt x="734" y="11"/>
                    </a:cubicBezTo>
                    <a:cubicBezTo>
                      <a:pt x="745" y="0"/>
                      <a:pt x="734" y="0"/>
                      <a:pt x="723" y="0"/>
                    </a:cubicBezTo>
                    <a:close/>
                    <a:moveTo>
                      <a:pt x="1101" y="412"/>
                    </a:moveTo>
                    <a:cubicBezTo>
                      <a:pt x="1090" y="412"/>
                      <a:pt x="1079" y="412"/>
                      <a:pt x="1068" y="423"/>
                    </a:cubicBezTo>
                    <a:cubicBezTo>
                      <a:pt x="878" y="545"/>
                      <a:pt x="700" y="701"/>
                      <a:pt x="522" y="834"/>
                    </a:cubicBezTo>
                    <a:cubicBezTo>
                      <a:pt x="456" y="890"/>
                      <a:pt x="389" y="957"/>
                      <a:pt x="312" y="1012"/>
                    </a:cubicBezTo>
                    <a:cubicBezTo>
                      <a:pt x="334" y="1034"/>
                      <a:pt x="356" y="1046"/>
                      <a:pt x="367" y="1068"/>
                    </a:cubicBezTo>
                    <a:cubicBezTo>
                      <a:pt x="378" y="1079"/>
                      <a:pt x="378" y="1090"/>
                      <a:pt x="378" y="1101"/>
                    </a:cubicBezTo>
                    <a:cubicBezTo>
                      <a:pt x="456" y="1046"/>
                      <a:pt x="534" y="979"/>
                      <a:pt x="601" y="923"/>
                    </a:cubicBezTo>
                    <a:cubicBezTo>
                      <a:pt x="789" y="779"/>
                      <a:pt x="979" y="646"/>
                      <a:pt x="1145" y="478"/>
                    </a:cubicBezTo>
                    <a:cubicBezTo>
                      <a:pt x="1190" y="445"/>
                      <a:pt x="1145" y="412"/>
                      <a:pt x="1101" y="412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15" name="Google Shape;4215;p8"/>
              <p:cNvSpPr/>
              <p:nvPr/>
            </p:nvSpPr>
            <p:spPr>
              <a:xfrm>
                <a:off x="697787" y="2269389"/>
                <a:ext cx="5059" cy="3873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11" extrusionOk="0">
                    <a:moveTo>
                      <a:pt x="0" y="1"/>
                    </a:moveTo>
                    <a:cubicBezTo>
                      <a:pt x="44" y="45"/>
                      <a:pt x="100" y="78"/>
                      <a:pt x="132" y="111"/>
                    </a:cubicBezTo>
                    <a:lnTo>
                      <a:pt x="144" y="111"/>
                    </a:lnTo>
                    <a:cubicBezTo>
                      <a:pt x="100" y="78"/>
                      <a:pt x="44" y="45"/>
                      <a:pt x="0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16" name="Google Shape;4216;p8"/>
              <p:cNvSpPr/>
              <p:nvPr/>
            </p:nvSpPr>
            <p:spPr>
              <a:xfrm>
                <a:off x="697752" y="2258120"/>
                <a:ext cx="40783" cy="17897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513" extrusionOk="0">
                    <a:moveTo>
                      <a:pt x="790" y="1"/>
                    </a:moveTo>
                    <a:cubicBezTo>
                      <a:pt x="779" y="11"/>
                      <a:pt x="768" y="11"/>
                      <a:pt x="756" y="23"/>
                    </a:cubicBezTo>
                    <a:cubicBezTo>
                      <a:pt x="523" y="156"/>
                      <a:pt x="267" y="256"/>
                      <a:pt x="0" y="323"/>
                    </a:cubicBezTo>
                    <a:cubicBezTo>
                      <a:pt x="45" y="367"/>
                      <a:pt x="101" y="401"/>
                      <a:pt x="145" y="434"/>
                    </a:cubicBezTo>
                    <a:cubicBezTo>
                      <a:pt x="178" y="423"/>
                      <a:pt x="212" y="423"/>
                      <a:pt x="245" y="423"/>
                    </a:cubicBezTo>
                    <a:lnTo>
                      <a:pt x="279" y="423"/>
                    </a:lnTo>
                    <a:cubicBezTo>
                      <a:pt x="368" y="423"/>
                      <a:pt x="445" y="445"/>
                      <a:pt x="534" y="468"/>
                    </a:cubicBezTo>
                    <a:cubicBezTo>
                      <a:pt x="623" y="490"/>
                      <a:pt x="712" y="512"/>
                      <a:pt x="801" y="512"/>
                    </a:cubicBezTo>
                    <a:cubicBezTo>
                      <a:pt x="823" y="512"/>
                      <a:pt x="845" y="512"/>
                      <a:pt x="868" y="501"/>
                    </a:cubicBezTo>
                    <a:cubicBezTo>
                      <a:pt x="979" y="490"/>
                      <a:pt x="1079" y="434"/>
                      <a:pt x="1168" y="367"/>
                    </a:cubicBezTo>
                    <a:cubicBezTo>
                      <a:pt x="1168" y="356"/>
                      <a:pt x="1168" y="345"/>
                      <a:pt x="1157" y="334"/>
                    </a:cubicBezTo>
                    <a:cubicBezTo>
                      <a:pt x="1146" y="312"/>
                      <a:pt x="1124" y="300"/>
                      <a:pt x="1102" y="278"/>
                    </a:cubicBezTo>
                    <a:cubicBezTo>
                      <a:pt x="1013" y="345"/>
                      <a:pt x="912" y="401"/>
                      <a:pt x="801" y="412"/>
                    </a:cubicBezTo>
                    <a:lnTo>
                      <a:pt x="790" y="412"/>
                    </a:lnTo>
                    <a:cubicBezTo>
                      <a:pt x="690" y="412"/>
                      <a:pt x="601" y="379"/>
                      <a:pt x="512" y="356"/>
                    </a:cubicBezTo>
                    <a:cubicBezTo>
                      <a:pt x="434" y="334"/>
                      <a:pt x="356" y="323"/>
                      <a:pt x="279" y="323"/>
                    </a:cubicBezTo>
                    <a:lnTo>
                      <a:pt x="267" y="323"/>
                    </a:lnTo>
                    <a:cubicBezTo>
                      <a:pt x="467" y="245"/>
                      <a:pt x="657" y="156"/>
                      <a:pt x="835" y="45"/>
                    </a:cubicBezTo>
                    <a:lnTo>
                      <a:pt x="790" y="1"/>
                    </a:ln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17" name="Google Shape;4217;p8"/>
              <p:cNvSpPr/>
              <p:nvPr/>
            </p:nvSpPr>
            <p:spPr>
              <a:xfrm>
                <a:off x="659724" y="2117660"/>
                <a:ext cx="41167" cy="131177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3760" extrusionOk="0">
                    <a:moveTo>
                      <a:pt x="1112" y="0"/>
                    </a:moveTo>
                    <a:cubicBezTo>
                      <a:pt x="657" y="423"/>
                      <a:pt x="400" y="1024"/>
                      <a:pt x="234" y="1602"/>
                    </a:cubicBezTo>
                    <a:cubicBezTo>
                      <a:pt x="56" y="2213"/>
                      <a:pt x="0" y="2848"/>
                      <a:pt x="56" y="3481"/>
                    </a:cubicBezTo>
                    <a:cubicBezTo>
                      <a:pt x="67" y="3537"/>
                      <a:pt x="78" y="3592"/>
                      <a:pt x="78" y="3659"/>
                    </a:cubicBezTo>
                    <a:cubicBezTo>
                      <a:pt x="111" y="3671"/>
                      <a:pt x="134" y="3693"/>
                      <a:pt x="178" y="3726"/>
                    </a:cubicBezTo>
                    <a:lnTo>
                      <a:pt x="245" y="3760"/>
                    </a:lnTo>
                    <a:cubicBezTo>
                      <a:pt x="234" y="3704"/>
                      <a:pt x="223" y="3637"/>
                      <a:pt x="212" y="3582"/>
                    </a:cubicBezTo>
                    <a:cubicBezTo>
                      <a:pt x="178" y="3281"/>
                      <a:pt x="167" y="2969"/>
                      <a:pt x="178" y="2670"/>
                    </a:cubicBezTo>
                    <a:cubicBezTo>
                      <a:pt x="212" y="2047"/>
                      <a:pt x="356" y="1446"/>
                      <a:pt x="601" y="878"/>
                    </a:cubicBezTo>
                    <a:cubicBezTo>
                      <a:pt x="746" y="567"/>
                      <a:pt x="912" y="278"/>
                      <a:pt x="1157" y="33"/>
                    </a:cubicBezTo>
                    <a:cubicBezTo>
                      <a:pt x="1179" y="23"/>
                      <a:pt x="1146" y="0"/>
                      <a:pt x="1124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18" name="Google Shape;4218;p8"/>
              <p:cNvSpPr/>
              <p:nvPr/>
            </p:nvSpPr>
            <p:spPr>
              <a:xfrm>
                <a:off x="636070" y="2089714"/>
                <a:ext cx="64437" cy="117606"/>
              </a:xfrm>
              <a:custGeom>
                <a:avLst/>
                <a:gdLst/>
                <a:ahLst/>
                <a:cxnLst/>
                <a:rect l="l" t="t" r="r" b="b"/>
                <a:pathLst>
                  <a:path w="1847" h="3371" extrusionOk="0">
                    <a:moveTo>
                      <a:pt x="1790" y="0"/>
                    </a:moveTo>
                    <a:cubicBezTo>
                      <a:pt x="1780" y="0"/>
                      <a:pt x="1768" y="0"/>
                      <a:pt x="1768" y="11"/>
                    </a:cubicBezTo>
                    <a:cubicBezTo>
                      <a:pt x="1301" y="423"/>
                      <a:pt x="845" y="868"/>
                      <a:pt x="534" y="1424"/>
                    </a:cubicBezTo>
                    <a:cubicBezTo>
                      <a:pt x="245" y="1936"/>
                      <a:pt x="89" y="2514"/>
                      <a:pt x="0" y="3103"/>
                    </a:cubicBezTo>
                    <a:cubicBezTo>
                      <a:pt x="33" y="3192"/>
                      <a:pt x="67" y="3281"/>
                      <a:pt x="111" y="3370"/>
                    </a:cubicBezTo>
                    <a:cubicBezTo>
                      <a:pt x="111" y="3326"/>
                      <a:pt x="111" y="3281"/>
                      <a:pt x="122" y="3237"/>
                    </a:cubicBezTo>
                    <a:cubicBezTo>
                      <a:pt x="156" y="2937"/>
                      <a:pt x="200" y="2648"/>
                      <a:pt x="289" y="2358"/>
                    </a:cubicBezTo>
                    <a:cubicBezTo>
                      <a:pt x="367" y="2080"/>
                      <a:pt x="467" y="1802"/>
                      <a:pt x="601" y="1546"/>
                    </a:cubicBezTo>
                    <a:cubicBezTo>
                      <a:pt x="734" y="1279"/>
                      <a:pt x="912" y="1024"/>
                      <a:pt x="1112" y="801"/>
                    </a:cubicBezTo>
                    <a:cubicBezTo>
                      <a:pt x="1335" y="534"/>
                      <a:pt x="1579" y="290"/>
                      <a:pt x="1824" y="45"/>
                    </a:cubicBezTo>
                    <a:cubicBezTo>
                      <a:pt x="1846" y="23"/>
                      <a:pt x="1813" y="0"/>
                      <a:pt x="1790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19" name="Google Shape;4219;p8"/>
              <p:cNvSpPr/>
              <p:nvPr/>
            </p:nvSpPr>
            <p:spPr>
              <a:xfrm>
                <a:off x="672109" y="2251492"/>
                <a:ext cx="4710" cy="3140"/>
              </a:xfrm>
              <a:custGeom>
                <a:avLst/>
                <a:gdLst/>
                <a:ahLst/>
                <a:cxnLst/>
                <a:rect l="l" t="t" r="r" b="b"/>
                <a:pathLst>
                  <a:path w="135" h="90" extrusionOk="0">
                    <a:moveTo>
                      <a:pt x="1" y="1"/>
                    </a:moveTo>
                    <a:cubicBezTo>
                      <a:pt x="45" y="35"/>
                      <a:pt x="90" y="57"/>
                      <a:pt x="134" y="90"/>
                    </a:cubicBezTo>
                    <a:lnTo>
                      <a:pt x="134" y="90"/>
                    </a:lnTo>
                    <a:cubicBezTo>
                      <a:pt x="90" y="57"/>
                      <a:pt x="45" y="35"/>
                      <a:pt x="1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20" name="Google Shape;4220;p8"/>
              <p:cNvSpPr/>
              <p:nvPr/>
            </p:nvSpPr>
            <p:spPr>
              <a:xfrm>
                <a:off x="676785" y="2254597"/>
                <a:ext cx="802" cy="454"/>
              </a:xfrm>
              <a:custGeom>
                <a:avLst/>
                <a:gdLst/>
                <a:ahLst/>
                <a:cxnLst/>
                <a:rect l="l" t="t" r="r" b="b"/>
                <a:pathLst>
                  <a:path w="23" h="1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2" y="13"/>
                      <a:pt x="12" y="13"/>
                      <a:pt x="23" y="13"/>
                    </a:cubicBezTo>
                    <a:lnTo>
                      <a:pt x="23" y="13"/>
                    </a:lnTo>
                    <a:cubicBezTo>
                      <a:pt x="12" y="13"/>
                      <a:pt x="12" y="13"/>
                      <a:pt x="0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21" name="Google Shape;4221;p8"/>
              <p:cNvSpPr/>
              <p:nvPr/>
            </p:nvSpPr>
            <p:spPr>
              <a:xfrm>
                <a:off x="685332" y="2154502"/>
                <a:ext cx="13990" cy="35341"/>
              </a:xfrm>
              <a:custGeom>
                <a:avLst/>
                <a:gdLst/>
                <a:ahLst/>
                <a:cxnLst/>
                <a:rect l="l" t="t" r="r" b="b"/>
                <a:pathLst>
                  <a:path w="401" h="1013" extrusionOk="0">
                    <a:moveTo>
                      <a:pt x="323" y="0"/>
                    </a:moveTo>
                    <a:cubicBezTo>
                      <a:pt x="301" y="0"/>
                      <a:pt x="289" y="12"/>
                      <a:pt x="289" y="34"/>
                    </a:cubicBezTo>
                    <a:cubicBezTo>
                      <a:pt x="301" y="257"/>
                      <a:pt x="178" y="468"/>
                      <a:pt x="67" y="657"/>
                    </a:cubicBezTo>
                    <a:lnTo>
                      <a:pt x="0" y="791"/>
                    </a:lnTo>
                    <a:cubicBezTo>
                      <a:pt x="0" y="857"/>
                      <a:pt x="12" y="935"/>
                      <a:pt x="34" y="1013"/>
                    </a:cubicBezTo>
                    <a:cubicBezTo>
                      <a:pt x="78" y="902"/>
                      <a:pt x="123" y="801"/>
                      <a:pt x="178" y="702"/>
                    </a:cubicBezTo>
                    <a:cubicBezTo>
                      <a:pt x="289" y="490"/>
                      <a:pt x="401" y="267"/>
                      <a:pt x="356" y="34"/>
                    </a:cubicBezTo>
                    <a:cubicBezTo>
                      <a:pt x="356" y="12"/>
                      <a:pt x="334" y="0"/>
                      <a:pt x="323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22" name="Google Shape;4222;p8"/>
              <p:cNvSpPr/>
              <p:nvPr/>
            </p:nvSpPr>
            <p:spPr>
              <a:xfrm>
                <a:off x="671342" y="2182064"/>
                <a:ext cx="15176" cy="7298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2092" extrusionOk="0">
                    <a:moveTo>
                      <a:pt x="401" y="1"/>
                    </a:moveTo>
                    <a:cubicBezTo>
                      <a:pt x="324" y="145"/>
                      <a:pt x="245" y="300"/>
                      <a:pt x="190" y="468"/>
                    </a:cubicBezTo>
                    <a:cubicBezTo>
                      <a:pt x="57" y="890"/>
                      <a:pt x="1" y="1357"/>
                      <a:pt x="1" y="1802"/>
                    </a:cubicBezTo>
                    <a:lnTo>
                      <a:pt x="1" y="1980"/>
                    </a:lnTo>
                    <a:cubicBezTo>
                      <a:pt x="12" y="1980"/>
                      <a:pt x="12" y="1991"/>
                      <a:pt x="23" y="1991"/>
                    </a:cubicBezTo>
                    <a:cubicBezTo>
                      <a:pt x="67" y="2025"/>
                      <a:pt x="124" y="2058"/>
                      <a:pt x="179" y="2092"/>
                    </a:cubicBezTo>
                    <a:cubicBezTo>
                      <a:pt x="134" y="1791"/>
                      <a:pt x="156" y="1469"/>
                      <a:pt x="190" y="1168"/>
                    </a:cubicBezTo>
                    <a:cubicBezTo>
                      <a:pt x="235" y="846"/>
                      <a:pt x="312" y="523"/>
                      <a:pt x="435" y="223"/>
                    </a:cubicBezTo>
                    <a:cubicBezTo>
                      <a:pt x="413" y="145"/>
                      <a:pt x="401" y="67"/>
                      <a:pt x="401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23" name="Google Shape;4223;p8"/>
              <p:cNvSpPr/>
              <p:nvPr/>
            </p:nvSpPr>
            <p:spPr>
              <a:xfrm>
                <a:off x="682227" y="2258120"/>
                <a:ext cx="802" cy="80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1"/>
                      <a:pt x="12" y="11"/>
                      <a:pt x="22" y="23"/>
                    </a:cubicBezTo>
                    <a:lnTo>
                      <a:pt x="22" y="23"/>
                    </a:lnTo>
                    <a:cubicBezTo>
                      <a:pt x="12" y="11"/>
                      <a:pt x="0" y="11"/>
                      <a:pt x="0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24" name="Google Shape;4224;p8"/>
              <p:cNvSpPr/>
              <p:nvPr/>
            </p:nvSpPr>
            <p:spPr>
              <a:xfrm>
                <a:off x="679890" y="2256585"/>
                <a:ext cx="2372" cy="1570"/>
              </a:xfrm>
              <a:custGeom>
                <a:avLst/>
                <a:gdLst/>
                <a:ahLst/>
                <a:cxnLst/>
                <a:rect l="l" t="t" r="r" b="b"/>
                <a:pathLst>
                  <a:path w="68" h="4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3" y="11"/>
                      <a:pt x="45" y="33"/>
                      <a:pt x="67" y="45"/>
                    </a:cubicBezTo>
                    <a:lnTo>
                      <a:pt x="67" y="45"/>
                    </a:lnTo>
                    <a:cubicBezTo>
                      <a:pt x="45" y="33"/>
                      <a:pt x="23" y="11"/>
                      <a:pt x="0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25" name="Google Shape;4225;p8"/>
              <p:cNvSpPr/>
              <p:nvPr/>
            </p:nvSpPr>
            <p:spPr>
              <a:xfrm>
                <a:off x="696182" y="2205718"/>
                <a:ext cx="11687" cy="2020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579" extrusionOk="0">
                    <a:moveTo>
                      <a:pt x="279" y="1"/>
                    </a:moveTo>
                    <a:cubicBezTo>
                      <a:pt x="257" y="1"/>
                      <a:pt x="235" y="12"/>
                      <a:pt x="223" y="23"/>
                    </a:cubicBezTo>
                    <a:cubicBezTo>
                      <a:pt x="156" y="179"/>
                      <a:pt x="79" y="334"/>
                      <a:pt x="1" y="479"/>
                    </a:cubicBezTo>
                    <a:cubicBezTo>
                      <a:pt x="1" y="490"/>
                      <a:pt x="1" y="490"/>
                      <a:pt x="12" y="490"/>
                    </a:cubicBezTo>
                    <a:cubicBezTo>
                      <a:pt x="23" y="524"/>
                      <a:pt x="45" y="557"/>
                      <a:pt x="67" y="579"/>
                    </a:cubicBezTo>
                    <a:cubicBezTo>
                      <a:pt x="168" y="413"/>
                      <a:pt x="267" y="235"/>
                      <a:pt x="324" y="45"/>
                    </a:cubicBezTo>
                    <a:cubicBezTo>
                      <a:pt x="334" y="12"/>
                      <a:pt x="301" y="1"/>
                      <a:pt x="279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26" name="Google Shape;4226;p8"/>
              <p:cNvSpPr/>
              <p:nvPr/>
            </p:nvSpPr>
            <p:spPr>
              <a:xfrm>
                <a:off x="679890" y="2222430"/>
                <a:ext cx="18665" cy="36492"/>
              </a:xfrm>
              <a:custGeom>
                <a:avLst/>
                <a:gdLst/>
                <a:ahLst/>
                <a:cxnLst/>
                <a:rect l="l" t="t" r="r" b="b"/>
                <a:pathLst>
                  <a:path w="535" h="1046" extrusionOk="0">
                    <a:moveTo>
                      <a:pt x="468" y="0"/>
                    </a:moveTo>
                    <a:cubicBezTo>
                      <a:pt x="390" y="144"/>
                      <a:pt x="301" y="278"/>
                      <a:pt x="223" y="423"/>
                    </a:cubicBezTo>
                    <a:cubicBezTo>
                      <a:pt x="145" y="567"/>
                      <a:pt x="79" y="712"/>
                      <a:pt x="34" y="878"/>
                    </a:cubicBezTo>
                    <a:lnTo>
                      <a:pt x="0" y="979"/>
                    </a:lnTo>
                    <a:cubicBezTo>
                      <a:pt x="34" y="1001"/>
                      <a:pt x="56" y="1024"/>
                      <a:pt x="89" y="1046"/>
                    </a:cubicBezTo>
                    <a:cubicBezTo>
                      <a:pt x="112" y="979"/>
                      <a:pt x="123" y="923"/>
                      <a:pt x="145" y="868"/>
                    </a:cubicBezTo>
                    <a:cubicBezTo>
                      <a:pt x="201" y="712"/>
                      <a:pt x="267" y="567"/>
                      <a:pt x="346" y="423"/>
                    </a:cubicBezTo>
                    <a:cubicBezTo>
                      <a:pt x="412" y="312"/>
                      <a:pt x="479" y="211"/>
                      <a:pt x="534" y="100"/>
                    </a:cubicBezTo>
                    <a:cubicBezTo>
                      <a:pt x="512" y="78"/>
                      <a:pt x="490" y="45"/>
                      <a:pt x="479" y="11"/>
                    </a:cubicBezTo>
                    <a:cubicBezTo>
                      <a:pt x="468" y="11"/>
                      <a:pt x="468" y="11"/>
                      <a:pt x="468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27" name="Google Shape;4227;p8"/>
              <p:cNvSpPr/>
              <p:nvPr/>
            </p:nvSpPr>
            <p:spPr>
              <a:xfrm>
                <a:off x="692694" y="2275564"/>
                <a:ext cx="19049" cy="5477"/>
              </a:xfrm>
              <a:custGeom>
                <a:avLst/>
                <a:gdLst/>
                <a:ahLst/>
                <a:cxnLst/>
                <a:rect l="l" t="t" r="r" b="b"/>
                <a:pathLst>
                  <a:path w="546" h="157" extrusionOk="0">
                    <a:moveTo>
                      <a:pt x="34" y="1"/>
                    </a:moveTo>
                    <a:cubicBezTo>
                      <a:pt x="23" y="1"/>
                      <a:pt x="1" y="12"/>
                      <a:pt x="1" y="12"/>
                    </a:cubicBezTo>
                    <a:cubicBezTo>
                      <a:pt x="12" y="45"/>
                      <a:pt x="23" y="67"/>
                      <a:pt x="45" y="101"/>
                    </a:cubicBezTo>
                    <a:cubicBezTo>
                      <a:pt x="179" y="146"/>
                      <a:pt x="323" y="156"/>
                      <a:pt x="456" y="156"/>
                    </a:cubicBezTo>
                    <a:lnTo>
                      <a:pt x="545" y="156"/>
                    </a:lnTo>
                    <a:cubicBezTo>
                      <a:pt x="535" y="146"/>
                      <a:pt x="513" y="134"/>
                      <a:pt x="501" y="123"/>
                    </a:cubicBezTo>
                    <a:lnTo>
                      <a:pt x="501" y="112"/>
                    </a:lnTo>
                    <a:lnTo>
                      <a:pt x="490" y="112"/>
                    </a:lnTo>
                    <a:cubicBezTo>
                      <a:pt x="479" y="90"/>
                      <a:pt x="456" y="79"/>
                      <a:pt x="434" y="57"/>
                    </a:cubicBezTo>
                    <a:cubicBezTo>
                      <a:pt x="301" y="45"/>
                      <a:pt x="167" y="23"/>
                      <a:pt x="34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28" name="Google Shape;4228;p8"/>
              <p:cNvSpPr/>
              <p:nvPr/>
            </p:nvSpPr>
            <p:spPr>
              <a:xfrm>
                <a:off x="690740" y="2275983"/>
                <a:ext cx="3559" cy="314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90" extrusionOk="0">
                    <a:moveTo>
                      <a:pt x="57" y="0"/>
                    </a:moveTo>
                    <a:cubicBezTo>
                      <a:pt x="23" y="22"/>
                      <a:pt x="1" y="55"/>
                      <a:pt x="45" y="67"/>
                    </a:cubicBezTo>
                    <a:cubicBezTo>
                      <a:pt x="68" y="78"/>
                      <a:pt x="79" y="78"/>
                      <a:pt x="101" y="89"/>
                    </a:cubicBezTo>
                    <a:cubicBezTo>
                      <a:pt x="79" y="55"/>
                      <a:pt x="68" y="33"/>
                      <a:pt x="57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29" name="Google Shape;4229;p8"/>
              <p:cNvSpPr/>
              <p:nvPr/>
            </p:nvSpPr>
            <p:spPr>
              <a:xfrm>
                <a:off x="737735" y="2254597"/>
                <a:ext cx="32969" cy="22188"/>
              </a:xfrm>
              <a:custGeom>
                <a:avLst/>
                <a:gdLst/>
                <a:ahLst/>
                <a:cxnLst/>
                <a:rect l="l" t="t" r="r" b="b"/>
                <a:pathLst>
                  <a:path w="945" h="636" extrusionOk="0">
                    <a:moveTo>
                      <a:pt x="890" y="1"/>
                    </a:moveTo>
                    <a:cubicBezTo>
                      <a:pt x="878" y="1"/>
                      <a:pt x="868" y="13"/>
                      <a:pt x="856" y="13"/>
                    </a:cubicBezTo>
                    <a:cubicBezTo>
                      <a:pt x="623" y="246"/>
                      <a:pt x="344" y="424"/>
                      <a:pt x="33" y="535"/>
                    </a:cubicBezTo>
                    <a:cubicBezTo>
                      <a:pt x="33" y="569"/>
                      <a:pt x="11" y="602"/>
                      <a:pt x="0" y="635"/>
                    </a:cubicBezTo>
                    <a:cubicBezTo>
                      <a:pt x="178" y="579"/>
                      <a:pt x="356" y="490"/>
                      <a:pt x="522" y="391"/>
                    </a:cubicBezTo>
                    <a:cubicBezTo>
                      <a:pt x="667" y="290"/>
                      <a:pt x="801" y="179"/>
                      <a:pt x="923" y="45"/>
                    </a:cubicBezTo>
                    <a:cubicBezTo>
                      <a:pt x="945" y="23"/>
                      <a:pt x="923" y="1"/>
                      <a:pt x="890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30" name="Google Shape;4230;p8"/>
              <p:cNvSpPr/>
              <p:nvPr/>
            </p:nvSpPr>
            <p:spPr>
              <a:xfrm>
                <a:off x="707835" y="2273227"/>
                <a:ext cx="31050" cy="7815"/>
              </a:xfrm>
              <a:custGeom>
                <a:avLst/>
                <a:gdLst/>
                <a:ahLst/>
                <a:cxnLst/>
                <a:rect l="l" t="t" r="r" b="b"/>
                <a:pathLst>
                  <a:path w="890" h="224" extrusionOk="0">
                    <a:moveTo>
                      <a:pt x="890" y="1"/>
                    </a:moveTo>
                    <a:lnTo>
                      <a:pt x="890" y="1"/>
                    </a:lnTo>
                    <a:cubicBezTo>
                      <a:pt x="835" y="23"/>
                      <a:pt x="779" y="35"/>
                      <a:pt x="724" y="57"/>
                    </a:cubicBezTo>
                    <a:cubicBezTo>
                      <a:pt x="546" y="101"/>
                      <a:pt x="356" y="134"/>
                      <a:pt x="167" y="134"/>
                    </a:cubicBezTo>
                    <a:lnTo>
                      <a:pt x="156" y="134"/>
                    </a:lnTo>
                    <a:cubicBezTo>
                      <a:pt x="101" y="134"/>
                      <a:pt x="45" y="134"/>
                      <a:pt x="0" y="124"/>
                    </a:cubicBezTo>
                    <a:lnTo>
                      <a:pt x="0" y="124"/>
                    </a:lnTo>
                    <a:cubicBezTo>
                      <a:pt x="22" y="146"/>
                      <a:pt x="45" y="157"/>
                      <a:pt x="56" y="179"/>
                    </a:cubicBezTo>
                    <a:lnTo>
                      <a:pt x="67" y="179"/>
                    </a:lnTo>
                    <a:lnTo>
                      <a:pt x="67" y="190"/>
                    </a:lnTo>
                    <a:cubicBezTo>
                      <a:pt x="79" y="201"/>
                      <a:pt x="101" y="213"/>
                      <a:pt x="111" y="223"/>
                    </a:cubicBezTo>
                    <a:cubicBezTo>
                      <a:pt x="245" y="223"/>
                      <a:pt x="378" y="213"/>
                      <a:pt x="501" y="190"/>
                    </a:cubicBezTo>
                    <a:cubicBezTo>
                      <a:pt x="623" y="168"/>
                      <a:pt x="734" y="146"/>
                      <a:pt x="857" y="101"/>
                    </a:cubicBezTo>
                    <a:cubicBezTo>
                      <a:pt x="868" y="68"/>
                      <a:pt x="890" y="35"/>
                      <a:pt x="890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31" name="Google Shape;4231;p8"/>
              <p:cNvSpPr/>
              <p:nvPr/>
            </p:nvSpPr>
            <p:spPr>
              <a:xfrm>
                <a:off x="1260782" y="2412920"/>
                <a:ext cx="47761" cy="234409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6719" extrusionOk="0">
                    <a:moveTo>
                      <a:pt x="278" y="1"/>
                    </a:moveTo>
                    <a:lnTo>
                      <a:pt x="1" y="112"/>
                    </a:lnTo>
                    <a:cubicBezTo>
                      <a:pt x="167" y="635"/>
                      <a:pt x="312" y="1180"/>
                      <a:pt x="434" y="1725"/>
                    </a:cubicBezTo>
                    <a:cubicBezTo>
                      <a:pt x="557" y="2270"/>
                      <a:pt x="646" y="2815"/>
                      <a:pt x="701" y="3360"/>
                    </a:cubicBezTo>
                    <a:cubicBezTo>
                      <a:pt x="713" y="3505"/>
                      <a:pt x="723" y="3638"/>
                      <a:pt x="735" y="3772"/>
                    </a:cubicBezTo>
                    <a:lnTo>
                      <a:pt x="735" y="4183"/>
                    </a:lnTo>
                    <a:lnTo>
                      <a:pt x="723" y="5028"/>
                    </a:lnTo>
                    <a:lnTo>
                      <a:pt x="713" y="6719"/>
                    </a:lnTo>
                    <a:lnTo>
                      <a:pt x="1368" y="6708"/>
                    </a:lnTo>
                    <a:lnTo>
                      <a:pt x="1302" y="5017"/>
                    </a:lnTo>
                    <a:lnTo>
                      <a:pt x="1269" y="4172"/>
                    </a:lnTo>
                    <a:lnTo>
                      <a:pt x="1235" y="3738"/>
                    </a:lnTo>
                    <a:cubicBezTo>
                      <a:pt x="1213" y="3594"/>
                      <a:pt x="1202" y="3449"/>
                      <a:pt x="1180" y="3305"/>
                    </a:cubicBezTo>
                    <a:cubicBezTo>
                      <a:pt x="1091" y="2737"/>
                      <a:pt x="968" y="2181"/>
                      <a:pt x="812" y="1625"/>
                    </a:cubicBezTo>
                    <a:cubicBezTo>
                      <a:pt x="656" y="1080"/>
                      <a:pt x="490" y="535"/>
                      <a:pt x="2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32" name="Google Shape;4232;p8"/>
              <p:cNvSpPr/>
              <p:nvPr/>
            </p:nvSpPr>
            <p:spPr>
              <a:xfrm>
                <a:off x="991478" y="2341259"/>
                <a:ext cx="226664" cy="140492"/>
              </a:xfrm>
              <a:custGeom>
                <a:avLst/>
                <a:gdLst/>
                <a:ahLst/>
                <a:cxnLst/>
                <a:rect l="l" t="t" r="r" b="b"/>
                <a:pathLst>
                  <a:path w="6497" h="4027" extrusionOk="0">
                    <a:moveTo>
                      <a:pt x="1346" y="1"/>
                    </a:moveTo>
                    <a:cubicBezTo>
                      <a:pt x="1264" y="1"/>
                      <a:pt x="1160" y="18"/>
                      <a:pt x="1002" y="53"/>
                    </a:cubicBezTo>
                    <a:cubicBezTo>
                      <a:pt x="457" y="176"/>
                      <a:pt x="412" y="342"/>
                      <a:pt x="212" y="376"/>
                    </a:cubicBezTo>
                    <a:cubicBezTo>
                      <a:pt x="1" y="420"/>
                      <a:pt x="145" y="665"/>
                      <a:pt x="424" y="987"/>
                    </a:cubicBezTo>
                    <a:cubicBezTo>
                      <a:pt x="701" y="1310"/>
                      <a:pt x="701" y="1444"/>
                      <a:pt x="780" y="1755"/>
                    </a:cubicBezTo>
                    <a:cubicBezTo>
                      <a:pt x="857" y="2066"/>
                      <a:pt x="646" y="2500"/>
                      <a:pt x="1013" y="2856"/>
                    </a:cubicBezTo>
                    <a:cubicBezTo>
                      <a:pt x="1380" y="3212"/>
                      <a:pt x="1502" y="3357"/>
                      <a:pt x="1580" y="3612"/>
                    </a:cubicBezTo>
                    <a:cubicBezTo>
                      <a:pt x="1651" y="3823"/>
                      <a:pt x="2151" y="4027"/>
                      <a:pt x="2681" y="4027"/>
                    </a:cubicBezTo>
                    <a:cubicBezTo>
                      <a:pt x="2822" y="4027"/>
                      <a:pt x="2965" y="4012"/>
                      <a:pt x="3104" y="3979"/>
                    </a:cubicBezTo>
                    <a:cubicBezTo>
                      <a:pt x="3660" y="3854"/>
                      <a:pt x="4092" y="3432"/>
                      <a:pt x="4707" y="3432"/>
                    </a:cubicBezTo>
                    <a:cubicBezTo>
                      <a:pt x="4805" y="3432"/>
                      <a:pt x="4908" y="3443"/>
                      <a:pt x="5017" y="3468"/>
                    </a:cubicBezTo>
                    <a:cubicBezTo>
                      <a:pt x="5223" y="3514"/>
                      <a:pt x="5421" y="3531"/>
                      <a:pt x="5602" y="3531"/>
                    </a:cubicBezTo>
                    <a:cubicBezTo>
                      <a:pt x="6122" y="3531"/>
                      <a:pt x="6496" y="3389"/>
                      <a:pt x="6496" y="3389"/>
                    </a:cubicBezTo>
                    <a:lnTo>
                      <a:pt x="5384" y="1721"/>
                    </a:lnTo>
                    <a:cubicBezTo>
                      <a:pt x="5384" y="1721"/>
                      <a:pt x="3960" y="910"/>
                      <a:pt x="3204" y="576"/>
                    </a:cubicBezTo>
                    <a:cubicBezTo>
                      <a:pt x="2436" y="253"/>
                      <a:pt x="2525" y="520"/>
                      <a:pt x="1991" y="275"/>
                    </a:cubicBezTo>
                    <a:cubicBezTo>
                      <a:pt x="1612" y="101"/>
                      <a:pt x="1547" y="1"/>
                      <a:pt x="1346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33" name="Google Shape;4233;p8"/>
              <p:cNvSpPr/>
              <p:nvPr/>
            </p:nvSpPr>
            <p:spPr>
              <a:xfrm>
                <a:off x="1019808" y="2341120"/>
                <a:ext cx="198335" cy="128491"/>
              </a:xfrm>
              <a:custGeom>
                <a:avLst/>
                <a:gdLst/>
                <a:ahLst/>
                <a:cxnLst/>
                <a:rect l="l" t="t" r="r" b="b"/>
                <a:pathLst>
                  <a:path w="5685" h="3683" extrusionOk="0">
                    <a:moveTo>
                      <a:pt x="525" y="1"/>
                    </a:moveTo>
                    <a:cubicBezTo>
                      <a:pt x="514" y="1"/>
                      <a:pt x="502" y="1"/>
                      <a:pt x="490" y="2"/>
                    </a:cubicBezTo>
                    <a:cubicBezTo>
                      <a:pt x="423" y="135"/>
                      <a:pt x="412" y="302"/>
                      <a:pt x="445" y="457"/>
                    </a:cubicBezTo>
                    <a:cubicBezTo>
                      <a:pt x="479" y="613"/>
                      <a:pt x="524" y="758"/>
                      <a:pt x="524" y="914"/>
                    </a:cubicBezTo>
                    <a:cubicBezTo>
                      <a:pt x="524" y="1414"/>
                      <a:pt x="0" y="1870"/>
                      <a:pt x="145" y="2348"/>
                    </a:cubicBezTo>
                    <a:cubicBezTo>
                      <a:pt x="245" y="2659"/>
                      <a:pt x="590" y="2827"/>
                      <a:pt x="902" y="2904"/>
                    </a:cubicBezTo>
                    <a:cubicBezTo>
                      <a:pt x="1213" y="2993"/>
                      <a:pt x="1558" y="3060"/>
                      <a:pt x="1780" y="3304"/>
                    </a:cubicBezTo>
                    <a:cubicBezTo>
                      <a:pt x="1847" y="3361"/>
                      <a:pt x="1891" y="3438"/>
                      <a:pt x="1969" y="3482"/>
                    </a:cubicBezTo>
                    <a:cubicBezTo>
                      <a:pt x="2058" y="3549"/>
                      <a:pt x="2180" y="3561"/>
                      <a:pt x="2303" y="3571"/>
                    </a:cubicBezTo>
                    <a:cubicBezTo>
                      <a:pt x="2548" y="3594"/>
                      <a:pt x="2781" y="3638"/>
                      <a:pt x="3026" y="3683"/>
                    </a:cubicBezTo>
                    <a:cubicBezTo>
                      <a:pt x="3292" y="3554"/>
                      <a:pt x="3571" y="3439"/>
                      <a:pt x="3899" y="3439"/>
                    </a:cubicBezTo>
                    <a:cubicBezTo>
                      <a:pt x="3996" y="3439"/>
                      <a:pt x="4098" y="3449"/>
                      <a:pt x="4205" y="3472"/>
                    </a:cubicBezTo>
                    <a:cubicBezTo>
                      <a:pt x="4411" y="3518"/>
                      <a:pt x="4609" y="3535"/>
                      <a:pt x="4790" y="3535"/>
                    </a:cubicBezTo>
                    <a:cubicBezTo>
                      <a:pt x="5310" y="3535"/>
                      <a:pt x="5684" y="3393"/>
                      <a:pt x="5684" y="3393"/>
                    </a:cubicBezTo>
                    <a:lnTo>
                      <a:pt x="4572" y="1725"/>
                    </a:lnTo>
                    <a:cubicBezTo>
                      <a:pt x="4572" y="1725"/>
                      <a:pt x="3148" y="914"/>
                      <a:pt x="2392" y="580"/>
                    </a:cubicBezTo>
                    <a:cubicBezTo>
                      <a:pt x="1624" y="257"/>
                      <a:pt x="1713" y="524"/>
                      <a:pt x="1179" y="279"/>
                    </a:cubicBezTo>
                    <a:cubicBezTo>
                      <a:pt x="790" y="100"/>
                      <a:pt x="729" y="1"/>
                      <a:pt x="525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34" name="Google Shape;4234;p8"/>
              <p:cNvSpPr/>
              <p:nvPr/>
            </p:nvSpPr>
            <p:spPr>
              <a:xfrm>
                <a:off x="1021517" y="2372345"/>
                <a:ext cx="95976" cy="1468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421" extrusionOk="0">
                    <a:moveTo>
                      <a:pt x="611" y="1"/>
                    </a:moveTo>
                    <a:cubicBezTo>
                      <a:pt x="421" y="1"/>
                      <a:pt x="233" y="20"/>
                      <a:pt x="52" y="74"/>
                    </a:cubicBezTo>
                    <a:cubicBezTo>
                      <a:pt x="0" y="94"/>
                      <a:pt x="44" y="153"/>
                      <a:pt x="95" y="153"/>
                    </a:cubicBezTo>
                    <a:cubicBezTo>
                      <a:pt x="99" y="153"/>
                      <a:pt x="103" y="153"/>
                      <a:pt x="107" y="152"/>
                    </a:cubicBezTo>
                    <a:cubicBezTo>
                      <a:pt x="273" y="112"/>
                      <a:pt x="442" y="97"/>
                      <a:pt x="612" y="97"/>
                    </a:cubicBezTo>
                    <a:cubicBezTo>
                      <a:pt x="864" y="97"/>
                      <a:pt x="1118" y="130"/>
                      <a:pt x="1364" y="163"/>
                    </a:cubicBezTo>
                    <a:cubicBezTo>
                      <a:pt x="1587" y="197"/>
                      <a:pt x="1809" y="241"/>
                      <a:pt x="2032" y="286"/>
                    </a:cubicBezTo>
                    <a:cubicBezTo>
                      <a:pt x="2131" y="308"/>
                      <a:pt x="2243" y="330"/>
                      <a:pt x="2343" y="352"/>
                    </a:cubicBezTo>
                    <a:cubicBezTo>
                      <a:pt x="2465" y="375"/>
                      <a:pt x="2576" y="408"/>
                      <a:pt x="2687" y="419"/>
                    </a:cubicBezTo>
                    <a:cubicBezTo>
                      <a:pt x="2692" y="420"/>
                      <a:pt x="2695" y="420"/>
                      <a:pt x="2699" y="420"/>
                    </a:cubicBezTo>
                    <a:cubicBezTo>
                      <a:pt x="2745" y="420"/>
                      <a:pt x="2750" y="361"/>
                      <a:pt x="2699" y="341"/>
                    </a:cubicBezTo>
                    <a:cubicBezTo>
                      <a:pt x="2598" y="296"/>
                      <a:pt x="2487" y="286"/>
                      <a:pt x="2376" y="252"/>
                    </a:cubicBezTo>
                    <a:cubicBezTo>
                      <a:pt x="2254" y="230"/>
                      <a:pt x="2143" y="207"/>
                      <a:pt x="2032" y="185"/>
                    </a:cubicBezTo>
                    <a:cubicBezTo>
                      <a:pt x="1798" y="141"/>
                      <a:pt x="1565" y="96"/>
                      <a:pt x="1331" y="63"/>
                    </a:cubicBezTo>
                    <a:cubicBezTo>
                      <a:pt x="1094" y="32"/>
                      <a:pt x="851" y="1"/>
                      <a:pt x="611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35" name="Google Shape;4235;p8"/>
              <p:cNvSpPr/>
              <p:nvPr/>
            </p:nvSpPr>
            <p:spPr>
              <a:xfrm>
                <a:off x="1051033" y="2406431"/>
                <a:ext cx="78218" cy="8861"/>
              </a:xfrm>
              <a:custGeom>
                <a:avLst/>
                <a:gdLst/>
                <a:ahLst/>
                <a:cxnLst/>
                <a:rect l="l" t="t" r="r" b="b"/>
                <a:pathLst>
                  <a:path w="2242" h="254" extrusionOk="0">
                    <a:moveTo>
                      <a:pt x="293" y="0"/>
                    </a:moveTo>
                    <a:cubicBezTo>
                      <a:pt x="191" y="0"/>
                      <a:pt x="90" y="18"/>
                      <a:pt x="17" y="98"/>
                    </a:cubicBezTo>
                    <a:cubicBezTo>
                      <a:pt x="1" y="123"/>
                      <a:pt x="34" y="154"/>
                      <a:pt x="66" y="154"/>
                    </a:cubicBezTo>
                    <a:cubicBezTo>
                      <a:pt x="77" y="154"/>
                      <a:pt x="87" y="151"/>
                      <a:pt x="96" y="142"/>
                    </a:cubicBezTo>
                    <a:cubicBezTo>
                      <a:pt x="151" y="87"/>
                      <a:pt x="240" y="87"/>
                      <a:pt x="318" y="87"/>
                    </a:cubicBezTo>
                    <a:cubicBezTo>
                      <a:pt x="418" y="87"/>
                      <a:pt x="518" y="98"/>
                      <a:pt x="607" y="120"/>
                    </a:cubicBezTo>
                    <a:cubicBezTo>
                      <a:pt x="808" y="142"/>
                      <a:pt x="996" y="187"/>
                      <a:pt x="1196" y="221"/>
                    </a:cubicBezTo>
                    <a:cubicBezTo>
                      <a:pt x="1364" y="243"/>
                      <a:pt x="1542" y="254"/>
                      <a:pt x="1708" y="254"/>
                    </a:cubicBezTo>
                    <a:cubicBezTo>
                      <a:pt x="1864" y="243"/>
                      <a:pt x="2075" y="231"/>
                      <a:pt x="2209" y="132"/>
                    </a:cubicBezTo>
                    <a:cubicBezTo>
                      <a:pt x="2242" y="109"/>
                      <a:pt x="2197" y="65"/>
                      <a:pt x="2164" y="65"/>
                    </a:cubicBezTo>
                    <a:cubicBezTo>
                      <a:pt x="2075" y="76"/>
                      <a:pt x="1987" y="109"/>
                      <a:pt x="1898" y="120"/>
                    </a:cubicBezTo>
                    <a:cubicBezTo>
                      <a:pt x="1809" y="132"/>
                      <a:pt x="1720" y="142"/>
                      <a:pt x="1619" y="142"/>
                    </a:cubicBezTo>
                    <a:cubicBezTo>
                      <a:pt x="1593" y="144"/>
                      <a:pt x="1566" y="145"/>
                      <a:pt x="1540" y="145"/>
                    </a:cubicBezTo>
                    <a:cubicBezTo>
                      <a:pt x="1377" y="145"/>
                      <a:pt x="1215" y="117"/>
                      <a:pt x="1052" y="98"/>
                    </a:cubicBezTo>
                    <a:cubicBezTo>
                      <a:pt x="852" y="65"/>
                      <a:pt x="652" y="31"/>
                      <a:pt x="452" y="9"/>
                    </a:cubicBezTo>
                    <a:cubicBezTo>
                      <a:pt x="401" y="5"/>
                      <a:pt x="347" y="0"/>
                      <a:pt x="29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36" name="Google Shape;4236;p8"/>
              <p:cNvSpPr/>
              <p:nvPr/>
            </p:nvSpPr>
            <p:spPr>
              <a:xfrm>
                <a:off x="1052044" y="2386823"/>
                <a:ext cx="83835" cy="17618"/>
              </a:xfrm>
              <a:custGeom>
                <a:avLst/>
                <a:gdLst/>
                <a:ahLst/>
                <a:cxnLst/>
                <a:rect l="l" t="t" r="r" b="b"/>
                <a:pathLst>
                  <a:path w="2403" h="505" extrusionOk="0">
                    <a:moveTo>
                      <a:pt x="197" y="1"/>
                    </a:moveTo>
                    <a:cubicBezTo>
                      <a:pt x="157" y="1"/>
                      <a:pt x="117" y="2"/>
                      <a:pt x="77" y="4"/>
                    </a:cubicBezTo>
                    <a:cubicBezTo>
                      <a:pt x="0" y="4"/>
                      <a:pt x="33" y="93"/>
                      <a:pt x="89" y="104"/>
                    </a:cubicBezTo>
                    <a:cubicBezTo>
                      <a:pt x="467" y="126"/>
                      <a:pt x="845" y="204"/>
                      <a:pt x="1212" y="304"/>
                    </a:cubicBezTo>
                    <a:cubicBezTo>
                      <a:pt x="1579" y="393"/>
                      <a:pt x="1946" y="504"/>
                      <a:pt x="2324" y="504"/>
                    </a:cubicBezTo>
                    <a:cubicBezTo>
                      <a:pt x="2402" y="504"/>
                      <a:pt x="2369" y="415"/>
                      <a:pt x="2313" y="404"/>
                    </a:cubicBezTo>
                    <a:cubicBezTo>
                      <a:pt x="1935" y="338"/>
                      <a:pt x="1568" y="249"/>
                      <a:pt x="1190" y="160"/>
                    </a:cubicBezTo>
                    <a:cubicBezTo>
                      <a:pt x="862" y="80"/>
                      <a:pt x="533" y="1"/>
                      <a:pt x="19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37" name="Google Shape;4237;p8"/>
              <p:cNvSpPr/>
              <p:nvPr/>
            </p:nvSpPr>
            <p:spPr>
              <a:xfrm>
                <a:off x="1042764" y="2358180"/>
                <a:ext cx="63460" cy="17583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504" extrusionOk="0">
                    <a:moveTo>
                      <a:pt x="42" y="1"/>
                    </a:moveTo>
                    <a:cubicBezTo>
                      <a:pt x="1" y="1"/>
                      <a:pt x="13" y="58"/>
                      <a:pt x="54" y="69"/>
                    </a:cubicBezTo>
                    <a:cubicBezTo>
                      <a:pt x="633" y="158"/>
                      <a:pt x="1211" y="313"/>
                      <a:pt x="1767" y="502"/>
                    </a:cubicBezTo>
                    <a:cubicBezTo>
                      <a:pt x="1771" y="503"/>
                      <a:pt x="1775" y="504"/>
                      <a:pt x="1778" y="504"/>
                    </a:cubicBezTo>
                    <a:cubicBezTo>
                      <a:pt x="1805" y="504"/>
                      <a:pt x="1818" y="468"/>
                      <a:pt x="1779" y="458"/>
                    </a:cubicBezTo>
                    <a:cubicBezTo>
                      <a:pt x="1223" y="235"/>
                      <a:pt x="644" y="91"/>
                      <a:pt x="54" y="2"/>
                    </a:cubicBezTo>
                    <a:cubicBezTo>
                      <a:pt x="50" y="1"/>
                      <a:pt x="46" y="1"/>
                      <a:pt x="4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38" name="Google Shape;4238;p8"/>
              <p:cNvSpPr/>
              <p:nvPr/>
            </p:nvSpPr>
            <p:spPr>
              <a:xfrm>
                <a:off x="1042485" y="2415502"/>
                <a:ext cx="34399" cy="5268"/>
              </a:xfrm>
              <a:custGeom>
                <a:avLst/>
                <a:gdLst/>
                <a:ahLst/>
                <a:cxnLst/>
                <a:rect l="l" t="t" r="r" b="b"/>
                <a:pathLst>
                  <a:path w="986" h="151" extrusionOk="0">
                    <a:moveTo>
                      <a:pt x="602" y="1"/>
                    </a:moveTo>
                    <a:cubicBezTo>
                      <a:pt x="563" y="1"/>
                      <a:pt x="524" y="2"/>
                      <a:pt x="485" y="5"/>
                    </a:cubicBezTo>
                    <a:cubicBezTo>
                      <a:pt x="341" y="5"/>
                      <a:pt x="196" y="16"/>
                      <a:pt x="62" y="60"/>
                    </a:cubicBezTo>
                    <a:cubicBezTo>
                      <a:pt x="0" y="81"/>
                      <a:pt x="54" y="150"/>
                      <a:pt x="107" y="150"/>
                    </a:cubicBezTo>
                    <a:cubicBezTo>
                      <a:pt x="111" y="150"/>
                      <a:pt x="114" y="150"/>
                      <a:pt x="118" y="149"/>
                    </a:cubicBezTo>
                    <a:cubicBezTo>
                      <a:pt x="240" y="105"/>
                      <a:pt x="374" y="94"/>
                      <a:pt x="507" y="94"/>
                    </a:cubicBezTo>
                    <a:cubicBezTo>
                      <a:pt x="574" y="88"/>
                      <a:pt x="643" y="85"/>
                      <a:pt x="713" y="85"/>
                    </a:cubicBezTo>
                    <a:cubicBezTo>
                      <a:pt x="783" y="85"/>
                      <a:pt x="852" y="88"/>
                      <a:pt x="919" y="94"/>
                    </a:cubicBezTo>
                    <a:cubicBezTo>
                      <a:pt x="986" y="94"/>
                      <a:pt x="974" y="27"/>
                      <a:pt x="919" y="27"/>
                    </a:cubicBezTo>
                    <a:cubicBezTo>
                      <a:pt x="813" y="11"/>
                      <a:pt x="708" y="1"/>
                      <a:pt x="60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39" name="Google Shape;4239;p8"/>
              <p:cNvSpPr/>
              <p:nvPr/>
            </p:nvSpPr>
            <p:spPr>
              <a:xfrm>
                <a:off x="1066523" y="2421014"/>
                <a:ext cx="75811" cy="7605"/>
              </a:xfrm>
              <a:custGeom>
                <a:avLst/>
                <a:gdLst/>
                <a:ahLst/>
                <a:cxnLst/>
                <a:rect l="l" t="t" r="r" b="b"/>
                <a:pathLst>
                  <a:path w="2173" h="218" extrusionOk="0">
                    <a:moveTo>
                      <a:pt x="2107" y="1"/>
                    </a:moveTo>
                    <a:cubicBezTo>
                      <a:pt x="2104" y="1"/>
                      <a:pt x="2101" y="2"/>
                      <a:pt x="2099" y="3"/>
                    </a:cubicBezTo>
                    <a:cubicBezTo>
                      <a:pt x="1813" y="101"/>
                      <a:pt x="1529" y="138"/>
                      <a:pt x="1237" y="138"/>
                    </a:cubicBezTo>
                    <a:cubicBezTo>
                      <a:pt x="1198" y="138"/>
                      <a:pt x="1159" y="138"/>
                      <a:pt x="1120" y="136"/>
                    </a:cubicBezTo>
                    <a:cubicBezTo>
                      <a:pt x="854" y="120"/>
                      <a:pt x="589" y="91"/>
                      <a:pt x="324" y="91"/>
                    </a:cubicBezTo>
                    <a:cubicBezTo>
                      <a:pt x="233" y="91"/>
                      <a:pt x="143" y="94"/>
                      <a:pt x="52" y="102"/>
                    </a:cubicBezTo>
                    <a:cubicBezTo>
                      <a:pt x="1" y="113"/>
                      <a:pt x="25" y="171"/>
                      <a:pt x="64" y="171"/>
                    </a:cubicBezTo>
                    <a:cubicBezTo>
                      <a:pt x="67" y="171"/>
                      <a:pt x="71" y="170"/>
                      <a:pt x="74" y="169"/>
                    </a:cubicBezTo>
                    <a:cubicBezTo>
                      <a:pt x="134" y="166"/>
                      <a:pt x="194" y="164"/>
                      <a:pt x="254" y="164"/>
                    </a:cubicBezTo>
                    <a:cubicBezTo>
                      <a:pt x="561" y="164"/>
                      <a:pt x="868" y="205"/>
                      <a:pt x="1175" y="214"/>
                    </a:cubicBezTo>
                    <a:cubicBezTo>
                      <a:pt x="1242" y="216"/>
                      <a:pt x="1311" y="218"/>
                      <a:pt x="1380" y="218"/>
                    </a:cubicBezTo>
                    <a:cubicBezTo>
                      <a:pt x="1643" y="218"/>
                      <a:pt x="1914" y="190"/>
                      <a:pt x="2143" y="58"/>
                    </a:cubicBezTo>
                    <a:cubicBezTo>
                      <a:pt x="2172" y="38"/>
                      <a:pt x="2132" y="1"/>
                      <a:pt x="210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40" name="Google Shape;4240;p8"/>
              <p:cNvSpPr/>
              <p:nvPr/>
            </p:nvSpPr>
            <p:spPr>
              <a:xfrm>
                <a:off x="1010109" y="2429806"/>
                <a:ext cx="284438" cy="161913"/>
              </a:xfrm>
              <a:custGeom>
                <a:avLst/>
                <a:gdLst/>
                <a:ahLst/>
                <a:cxnLst/>
                <a:rect l="l" t="t" r="r" b="b"/>
                <a:pathLst>
                  <a:path w="8153" h="4641" extrusionOk="0">
                    <a:moveTo>
                      <a:pt x="3370" y="0"/>
                    </a:moveTo>
                    <a:cubicBezTo>
                      <a:pt x="3188" y="0"/>
                      <a:pt x="3035" y="77"/>
                      <a:pt x="2636" y="162"/>
                    </a:cubicBezTo>
                    <a:cubicBezTo>
                      <a:pt x="1947" y="295"/>
                      <a:pt x="1391" y="117"/>
                      <a:pt x="891" y="496"/>
                    </a:cubicBezTo>
                    <a:cubicBezTo>
                      <a:pt x="379" y="885"/>
                      <a:pt x="1" y="908"/>
                      <a:pt x="34" y="1263"/>
                    </a:cubicBezTo>
                    <a:cubicBezTo>
                      <a:pt x="56" y="1619"/>
                      <a:pt x="123" y="1919"/>
                      <a:pt x="713" y="2164"/>
                    </a:cubicBezTo>
                    <a:cubicBezTo>
                      <a:pt x="1302" y="2420"/>
                      <a:pt x="2191" y="2487"/>
                      <a:pt x="2614" y="2987"/>
                    </a:cubicBezTo>
                    <a:cubicBezTo>
                      <a:pt x="3026" y="3499"/>
                      <a:pt x="2826" y="4177"/>
                      <a:pt x="3182" y="4378"/>
                    </a:cubicBezTo>
                    <a:cubicBezTo>
                      <a:pt x="3360" y="4475"/>
                      <a:pt x="3480" y="4499"/>
                      <a:pt x="3619" y="4499"/>
                    </a:cubicBezTo>
                    <a:cubicBezTo>
                      <a:pt x="3753" y="4499"/>
                      <a:pt x="3904" y="4477"/>
                      <a:pt x="4140" y="4477"/>
                    </a:cubicBezTo>
                    <a:cubicBezTo>
                      <a:pt x="4165" y="4477"/>
                      <a:pt x="4190" y="4477"/>
                      <a:pt x="4216" y="4477"/>
                    </a:cubicBezTo>
                    <a:cubicBezTo>
                      <a:pt x="4556" y="4485"/>
                      <a:pt x="4743" y="4641"/>
                      <a:pt x="5017" y="4641"/>
                    </a:cubicBezTo>
                    <a:cubicBezTo>
                      <a:pt x="5174" y="4641"/>
                      <a:pt x="5359" y="4590"/>
                      <a:pt x="5617" y="4433"/>
                    </a:cubicBezTo>
                    <a:cubicBezTo>
                      <a:pt x="6340" y="3999"/>
                      <a:pt x="6229" y="4188"/>
                      <a:pt x="6830" y="3888"/>
                    </a:cubicBezTo>
                    <a:cubicBezTo>
                      <a:pt x="7430" y="3588"/>
                      <a:pt x="7619" y="4055"/>
                      <a:pt x="7886" y="3054"/>
                    </a:cubicBezTo>
                    <a:cubicBezTo>
                      <a:pt x="8153" y="2053"/>
                      <a:pt x="8042" y="1319"/>
                      <a:pt x="8042" y="1319"/>
                    </a:cubicBezTo>
                    <a:lnTo>
                      <a:pt x="6251" y="552"/>
                    </a:lnTo>
                    <a:cubicBezTo>
                      <a:pt x="6251" y="552"/>
                      <a:pt x="4516" y="384"/>
                      <a:pt x="3894" y="140"/>
                    </a:cubicBezTo>
                    <a:cubicBezTo>
                      <a:pt x="3640" y="38"/>
                      <a:pt x="3498" y="0"/>
                      <a:pt x="3370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41" name="Google Shape;4241;p8"/>
              <p:cNvSpPr/>
              <p:nvPr/>
            </p:nvSpPr>
            <p:spPr>
              <a:xfrm>
                <a:off x="1111773" y="2429806"/>
                <a:ext cx="182008" cy="106721"/>
              </a:xfrm>
              <a:custGeom>
                <a:avLst/>
                <a:gdLst/>
                <a:ahLst/>
                <a:cxnLst/>
                <a:rect l="l" t="t" r="r" b="b"/>
                <a:pathLst>
                  <a:path w="5217" h="3059" extrusionOk="0">
                    <a:moveTo>
                      <a:pt x="459" y="1"/>
                    </a:moveTo>
                    <a:cubicBezTo>
                      <a:pt x="331" y="1"/>
                      <a:pt x="217" y="40"/>
                      <a:pt x="23" y="95"/>
                    </a:cubicBezTo>
                    <a:cubicBezTo>
                      <a:pt x="1" y="173"/>
                      <a:pt x="23" y="251"/>
                      <a:pt x="90" y="273"/>
                    </a:cubicBezTo>
                    <a:cubicBezTo>
                      <a:pt x="189" y="429"/>
                      <a:pt x="367" y="507"/>
                      <a:pt x="523" y="585"/>
                    </a:cubicBezTo>
                    <a:cubicBezTo>
                      <a:pt x="746" y="685"/>
                      <a:pt x="946" y="807"/>
                      <a:pt x="1146" y="940"/>
                    </a:cubicBezTo>
                    <a:cubicBezTo>
                      <a:pt x="1380" y="1118"/>
                      <a:pt x="1625" y="1352"/>
                      <a:pt x="1613" y="1652"/>
                    </a:cubicBezTo>
                    <a:cubicBezTo>
                      <a:pt x="1602" y="1763"/>
                      <a:pt x="1558" y="1875"/>
                      <a:pt x="1546" y="1986"/>
                    </a:cubicBezTo>
                    <a:cubicBezTo>
                      <a:pt x="1536" y="2253"/>
                      <a:pt x="1747" y="2487"/>
                      <a:pt x="1991" y="2609"/>
                    </a:cubicBezTo>
                    <a:cubicBezTo>
                      <a:pt x="2225" y="2732"/>
                      <a:pt x="2503" y="2764"/>
                      <a:pt x="2759" y="2843"/>
                    </a:cubicBezTo>
                    <a:cubicBezTo>
                      <a:pt x="3014" y="2910"/>
                      <a:pt x="3259" y="3031"/>
                      <a:pt x="3526" y="3054"/>
                    </a:cubicBezTo>
                    <a:cubicBezTo>
                      <a:pt x="3561" y="3057"/>
                      <a:pt x="3596" y="3058"/>
                      <a:pt x="3631" y="3058"/>
                    </a:cubicBezTo>
                    <a:cubicBezTo>
                      <a:pt x="4105" y="3058"/>
                      <a:pt x="4562" y="2794"/>
                      <a:pt x="5039" y="2732"/>
                    </a:cubicBezTo>
                    <a:lnTo>
                      <a:pt x="5050" y="2732"/>
                    </a:lnTo>
                    <a:cubicBezTo>
                      <a:pt x="5217" y="1897"/>
                      <a:pt x="5128" y="1319"/>
                      <a:pt x="5128" y="1319"/>
                    </a:cubicBezTo>
                    <a:lnTo>
                      <a:pt x="3337" y="552"/>
                    </a:lnTo>
                    <a:cubicBezTo>
                      <a:pt x="3337" y="552"/>
                      <a:pt x="1602" y="384"/>
                      <a:pt x="980" y="140"/>
                    </a:cubicBezTo>
                    <a:cubicBezTo>
                      <a:pt x="729" y="40"/>
                      <a:pt x="587" y="1"/>
                      <a:pt x="459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42" name="Google Shape;4242;p8"/>
              <p:cNvSpPr/>
              <p:nvPr/>
            </p:nvSpPr>
            <p:spPr>
              <a:xfrm>
                <a:off x="1105703" y="2471672"/>
                <a:ext cx="82160" cy="25991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745" extrusionOk="0">
                    <a:moveTo>
                      <a:pt x="2147" y="0"/>
                    </a:moveTo>
                    <a:cubicBezTo>
                      <a:pt x="2086" y="0"/>
                      <a:pt x="2022" y="7"/>
                      <a:pt x="1965" y="7"/>
                    </a:cubicBezTo>
                    <a:cubicBezTo>
                      <a:pt x="1865" y="7"/>
                      <a:pt x="1754" y="19"/>
                      <a:pt x="1643" y="30"/>
                    </a:cubicBezTo>
                    <a:cubicBezTo>
                      <a:pt x="1431" y="41"/>
                      <a:pt x="1220" y="74"/>
                      <a:pt x="1020" y="141"/>
                    </a:cubicBezTo>
                    <a:cubicBezTo>
                      <a:pt x="831" y="185"/>
                      <a:pt x="653" y="264"/>
                      <a:pt x="486" y="353"/>
                    </a:cubicBezTo>
                    <a:cubicBezTo>
                      <a:pt x="397" y="408"/>
                      <a:pt x="319" y="452"/>
                      <a:pt x="230" y="519"/>
                    </a:cubicBezTo>
                    <a:cubicBezTo>
                      <a:pt x="163" y="563"/>
                      <a:pt x="64" y="630"/>
                      <a:pt x="19" y="697"/>
                    </a:cubicBezTo>
                    <a:cubicBezTo>
                      <a:pt x="1" y="725"/>
                      <a:pt x="27" y="745"/>
                      <a:pt x="50" y="745"/>
                    </a:cubicBezTo>
                    <a:cubicBezTo>
                      <a:pt x="55" y="745"/>
                      <a:pt x="60" y="744"/>
                      <a:pt x="64" y="741"/>
                    </a:cubicBezTo>
                    <a:cubicBezTo>
                      <a:pt x="153" y="697"/>
                      <a:pt x="230" y="630"/>
                      <a:pt x="308" y="575"/>
                    </a:cubicBezTo>
                    <a:cubicBezTo>
                      <a:pt x="386" y="531"/>
                      <a:pt x="464" y="475"/>
                      <a:pt x="553" y="442"/>
                    </a:cubicBezTo>
                    <a:cubicBezTo>
                      <a:pt x="719" y="341"/>
                      <a:pt x="897" y="274"/>
                      <a:pt x="1087" y="230"/>
                    </a:cubicBezTo>
                    <a:cubicBezTo>
                      <a:pt x="1287" y="175"/>
                      <a:pt x="1498" y="141"/>
                      <a:pt x="1698" y="130"/>
                    </a:cubicBezTo>
                    <a:cubicBezTo>
                      <a:pt x="1799" y="130"/>
                      <a:pt x="1898" y="119"/>
                      <a:pt x="1999" y="119"/>
                    </a:cubicBezTo>
                    <a:lnTo>
                      <a:pt x="2165" y="119"/>
                    </a:lnTo>
                    <a:cubicBezTo>
                      <a:pt x="2194" y="119"/>
                      <a:pt x="2219" y="122"/>
                      <a:pt x="2243" y="122"/>
                    </a:cubicBezTo>
                    <a:cubicBezTo>
                      <a:pt x="2267" y="122"/>
                      <a:pt x="2288" y="119"/>
                      <a:pt x="2310" y="108"/>
                    </a:cubicBezTo>
                    <a:cubicBezTo>
                      <a:pt x="2355" y="86"/>
                      <a:pt x="2310" y="30"/>
                      <a:pt x="2276" y="19"/>
                    </a:cubicBezTo>
                    <a:cubicBezTo>
                      <a:pt x="2238" y="4"/>
                      <a:pt x="2193" y="0"/>
                      <a:pt x="214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43" name="Google Shape;4243;p8"/>
              <p:cNvSpPr/>
              <p:nvPr/>
            </p:nvSpPr>
            <p:spPr>
              <a:xfrm>
                <a:off x="1161210" y="2466787"/>
                <a:ext cx="47621" cy="37434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073" extrusionOk="0">
                    <a:moveTo>
                      <a:pt x="1290" y="0"/>
                    </a:moveTo>
                    <a:cubicBezTo>
                      <a:pt x="1280" y="0"/>
                      <a:pt x="1270" y="4"/>
                      <a:pt x="1264" y="14"/>
                    </a:cubicBezTo>
                    <a:cubicBezTo>
                      <a:pt x="1231" y="58"/>
                      <a:pt x="1209" y="114"/>
                      <a:pt x="1175" y="170"/>
                    </a:cubicBezTo>
                    <a:cubicBezTo>
                      <a:pt x="1142" y="226"/>
                      <a:pt x="1108" y="292"/>
                      <a:pt x="1064" y="337"/>
                    </a:cubicBezTo>
                    <a:cubicBezTo>
                      <a:pt x="975" y="448"/>
                      <a:pt x="863" y="526"/>
                      <a:pt x="752" y="615"/>
                    </a:cubicBezTo>
                    <a:cubicBezTo>
                      <a:pt x="530" y="770"/>
                      <a:pt x="297" y="893"/>
                      <a:pt x="52" y="1004"/>
                    </a:cubicBezTo>
                    <a:cubicBezTo>
                      <a:pt x="1" y="1025"/>
                      <a:pt x="43" y="1072"/>
                      <a:pt x="85" y="1072"/>
                    </a:cubicBezTo>
                    <a:cubicBezTo>
                      <a:pt x="89" y="1072"/>
                      <a:pt x="93" y="1072"/>
                      <a:pt x="96" y="1071"/>
                    </a:cubicBezTo>
                    <a:cubicBezTo>
                      <a:pt x="363" y="982"/>
                      <a:pt x="619" y="849"/>
                      <a:pt x="863" y="681"/>
                    </a:cubicBezTo>
                    <a:cubicBezTo>
                      <a:pt x="975" y="604"/>
                      <a:pt x="1086" y="515"/>
                      <a:pt x="1175" y="414"/>
                    </a:cubicBezTo>
                    <a:cubicBezTo>
                      <a:pt x="1264" y="325"/>
                      <a:pt x="1364" y="181"/>
                      <a:pt x="1353" y="48"/>
                    </a:cubicBezTo>
                    <a:cubicBezTo>
                      <a:pt x="1345" y="24"/>
                      <a:pt x="1315" y="0"/>
                      <a:pt x="129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44" name="Google Shape;4244;p8"/>
              <p:cNvSpPr/>
              <p:nvPr/>
            </p:nvSpPr>
            <p:spPr>
              <a:xfrm>
                <a:off x="1180015" y="2470904"/>
                <a:ext cx="45493" cy="43574"/>
              </a:xfrm>
              <a:custGeom>
                <a:avLst/>
                <a:gdLst/>
                <a:ahLst/>
                <a:cxnLst/>
                <a:rect l="l" t="t" r="r" b="b"/>
                <a:pathLst>
                  <a:path w="1304" h="1249" extrusionOk="0">
                    <a:moveTo>
                      <a:pt x="1229" y="0"/>
                    </a:moveTo>
                    <a:cubicBezTo>
                      <a:pt x="1211" y="0"/>
                      <a:pt x="1196" y="9"/>
                      <a:pt x="1192" y="29"/>
                    </a:cubicBezTo>
                    <a:cubicBezTo>
                      <a:pt x="1115" y="319"/>
                      <a:pt x="892" y="508"/>
                      <a:pt x="636" y="664"/>
                    </a:cubicBezTo>
                    <a:cubicBezTo>
                      <a:pt x="413" y="808"/>
                      <a:pt x="158" y="941"/>
                      <a:pt x="25" y="1175"/>
                    </a:cubicBezTo>
                    <a:cubicBezTo>
                      <a:pt x="0" y="1215"/>
                      <a:pt x="39" y="1249"/>
                      <a:pt x="75" y="1249"/>
                    </a:cubicBezTo>
                    <a:cubicBezTo>
                      <a:pt x="90" y="1249"/>
                      <a:pt x="104" y="1243"/>
                      <a:pt x="114" y="1231"/>
                    </a:cubicBezTo>
                    <a:cubicBezTo>
                      <a:pt x="269" y="986"/>
                      <a:pt x="547" y="864"/>
                      <a:pt x="792" y="708"/>
                    </a:cubicBezTo>
                    <a:cubicBezTo>
                      <a:pt x="1014" y="575"/>
                      <a:pt x="1303" y="352"/>
                      <a:pt x="1292" y="52"/>
                    </a:cubicBezTo>
                    <a:cubicBezTo>
                      <a:pt x="1292" y="24"/>
                      <a:pt x="1258" y="0"/>
                      <a:pt x="1229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45" name="Google Shape;4245;p8"/>
              <p:cNvSpPr/>
              <p:nvPr/>
            </p:nvSpPr>
            <p:spPr>
              <a:xfrm>
                <a:off x="1196936" y="2464590"/>
                <a:ext cx="37085" cy="49331"/>
              </a:xfrm>
              <a:custGeom>
                <a:avLst/>
                <a:gdLst/>
                <a:ahLst/>
                <a:cxnLst/>
                <a:rect l="l" t="t" r="r" b="b"/>
                <a:pathLst>
                  <a:path w="1063" h="1414" extrusionOk="0">
                    <a:moveTo>
                      <a:pt x="989" y="0"/>
                    </a:moveTo>
                    <a:cubicBezTo>
                      <a:pt x="977" y="0"/>
                      <a:pt x="967" y="6"/>
                      <a:pt x="963" y="22"/>
                    </a:cubicBezTo>
                    <a:cubicBezTo>
                      <a:pt x="919" y="155"/>
                      <a:pt x="885" y="289"/>
                      <a:pt x="840" y="422"/>
                    </a:cubicBezTo>
                    <a:cubicBezTo>
                      <a:pt x="796" y="544"/>
                      <a:pt x="729" y="678"/>
                      <a:pt x="652" y="789"/>
                    </a:cubicBezTo>
                    <a:cubicBezTo>
                      <a:pt x="496" y="1023"/>
                      <a:pt x="284" y="1211"/>
                      <a:pt x="40" y="1345"/>
                    </a:cubicBezTo>
                    <a:cubicBezTo>
                      <a:pt x="0" y="1375"/>
                      <a:pt x="48" y="1413"/>
                      <a:pt x="91" y="1413"/>
                    </a:cubicBezTo>
                    <a:cubicBezTo>
                      <a:pt x="96" y="1413"/>
                      <a:pt x="101" y="1413"/>
                      <a:pt x="106" y="1412"/>
                    </a:cubicBezTo>
                    <a:cubicBezTo>
                      <a:pt x="373" y="1278"/>
                      <a:pt x="596" y="1089"/>
                      <a:pt x="763" y="845"/>
                    </a:cubicBezTo>
                    <a:cubicBezTo>
                      <a:pt x="919" y="622"/>
                      <a:pt x="1063" y="322"/>
                      <a:pt x="1041" y="44"/>
                    </a:cubicBezTo>
                    <a:cubicBezTo>
                      <a:pt x="1041" y="22"/>
                      <a:pt x="1012" y="0"/>
                      <a:pt x="989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46" name="Google Shape;4246;p8"/>
              <p:cNvSpPr/>
              <p:nvPr/>
            </p:nvSpPr>
            <p:spPr>
              <a:xfrm>
                <a:off x="1214799" y="2462392"/>
                <a:ext cx="54564" cy="80102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2296" extrusionOk="0">
                    <a:moveTo>
                      <a:pt x="1451" y="1"/>
                    </a:moveTo>
                    <a:cubicBezTo>
                      <a:pt x="1443" y="1"/>
                      <a:pt x="1436" y="2"/>
                      <a:pt x="1430" y="6"/>
                    </a:cubicBezTo>
                    <a:cubicBezTo>
                      <a:pt x="1363" y="40"/>
                      <a:pt x="1418" y="162"/>
                      <a:pt x="1430" y="218"/>
                    </a:cubicBezTo>
                    <a:cubicBezTo>
                      <a:pt x="1474" y="418"/>
                      <a:pt x="1463" y="629"/>
                      <a:pt x="1374" y="807"/>
                    </a:cubicBezTo>
                    <a:cubicBezTo>
                      <a:pt x="1274" y="985"/>
                      <a:pt x="1096" y="1130"/>
                      <a:pt x="951" y="1264"/>
                    </a:cubicBezTo>
                    <a:cubicBezTo>
                      <a:pt x="785" y="1408"/>
                      <a:pt x="629" y="1553"/>
                      <a:pt x="473" y="1709"/>
                    </a:cubicBezTo>
                    <a:cubicBezTo>
                      <a:pt x="395" y="1798"/>
                      <a:pt x="306" y="1875"/>
                      <a:pt x="229" y="1964"/>
                    </a:cubicBezTo>
                    <a:cubicBezTo>
                      <a:pt x="150" y="2053"/>
                      <a:pt x="61" y="2142"/>
                      <a:pt x="17" y="2253"/>
                    </a:cubicBezTo>
                    <a:cubicBezTo>
                      <a:pt x="1" y="2278"/>
                      <a:pt x="37" y="2296"/>
                      <a:pt x="67" y="2296"/>
                    </a:cubicBezTo>
                    <a:cubicBezTo>
                      <a:pt x="79" y="2296"/>
                      <a:pt x="89" y="2293"/>
                      <a:pt x="95" y="2287"/>
                    </a:cubicBezTo>
                    <a:cubicBezTo>
                      <a:pt x="184" y="2209"/>
                      <a:pt x="273" y="2097"/>
                      <a:pt x="351" y="2008"/>
                    </a:cubicBezTo>
                    <a:cubicBezTo>
                      <a:pt x="429" y="1919"/>
                      <a:pt x="518" y="1830"/>
                      <a:pt x="607" y="1742"/>
                    </a:cubicBezTo>
                    <a:cubicBezTo>
                      <a:pt x="773" y="1575"/>
                      <a:pt x="951" y="1408"/>
                      <a:pt x="1129" y="1241"/>
                    </a:cubicBezTo>
                    <a:cubicBezTo>
                      <a:pt x="1296" y="1096"/>
                      <a:pt x="1474" y="930"/>
                      <a:pt x="1530" y="708"/>
                    </a:cubicBezTo>
                    <a:cubicBezTo>
                      <a:pt x="1563" y="607"/>
                      <a:pt x="1563" y="496"/>
                      <a:pt x="1563" y="396"/>
                    </a:cubicBezTo>
                    <a:cubicBezTo>
                      <a:pt x="1552" y="362"/>
                      <a:pt x="1530" y="140"/>
                      <a:pt x="1497" y="85"/>
                    </a:cubicBezTo>
                    <a:cubicBezTo>
                      <a:pt x="1497" y="85"/>
                      <a:pt x="1507" y="85"/>
                      <a:pt x="1507" y="73"/>
                    </a:cubicBezTo>
                    <a:cubicBezTo>
                      <a:pt x="1526" y="37"/>
                      <a:pt x="1484" y="1"/>
                      <a:pt x="1451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47" name="Google Shape;4247;p8"/>
              <p:cNvSpPr/>
              <p:nvPr/>
            </p:nvSpPr>
            <p:spPr>
              <a:xfrm>
                <a:off x="1209287" y="2477428"/>
                <a:ext cx="67438" cy="89766"/>
              </a:xfrm>
              <a:custGeom>
                <a:avLst/>
                <a:gdLst/>
                <a:ahLst/>
                <a:cxnLst/>
                <a:rect l="l" t="t" r="r" b="b"/>
                <a:pathLst>
                  <a:path w="1933" h="2573" extrusionOk="0">
                    <a:moveTo>
                      <a:pt x="1891" y="0"/>
                    </a:moveTo>
                    <a:cubicBezTo>
                      <a:pt x="1877" y="0"/>
                      <a:pt x="1866" y="7"/>
                      <a:pt x="1866" y="20"/>
                    </a:cubicBezTo>
                    <a:cubicBezTo>
                      <a:pt x="1799" y="443"/>
                      <a:pt x="1588" y="833"/>
                      <a:pt x="1309" y="1155"/>
                    </a:cubicBezTo>
                    <a:cubicBezTo>
                      <a:pt x="1043" y="1466"/>
                      <a:pt x="698" y="1700"/>
                      <a:pt x="397" y="1989"/>
                    </a:cubicBezTo>
                    <a:cubicBezTo>
                      <a:pt x="242" y="2145"/>
                      <a:pt x="86" y="2323"/>
                      <a:pt x="9" y="2523"/>
                    </a:cubicBezTo>
                    <a:cubicBezTo>
                      <a:pt x="1" y="2553"/>
                      <a:pt x="28" y="2573"/>
                      <a:pt x="53" y="2573"/>
                    </a:cubicBezTo>
                    <a:cubicBezTo>
                      <a:pt x="66" y="2573"/>
                      <a:pt x="79" y="2568"/>
                      <a:pt x="86" y="2556"/>
                    </a:cubicBezTo>
                    <a:cubicBezTo>
                      <a:pt x="187" y="2378"/>
                      <a:pt x="308" y="2212"/>
                      <a:pt x="464" y="2067"/>
                    </a:cubicBezTo>
                    <a:cubicBezTo>
                      <a:pt x="609" y="1923"/>
                      <a:pt x="765" y="1789"/>
                      <a:pt x="921" y="1656"/>
                    </a:cubicBezTo>
                    <a:cubicBezTo>
                      <a:pt x="1243" y="1389"/>
                      <a:pt x="1532" y="1066"/>
                      <a:pt x="1721" y="699"/>
                    </a:cubicBezTo>
                    <a:cubicBezTo>
                      <a:pt x="1833" y="487"/>
                      <a:pt x="1899" y="265"/>
                      <a:pt x="1932" y="32"/>
                    </a:cubicBezTo>
                    <a:cubicBezTo>
                      <a:pt x="1932" y="12"/>
                      <a:pt x="1910" y="0"/>
                      <a:pt x="189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48" name="Google Shape;4248;p8"/>
              <p:cNvSpPr/>
              <p:nvPr/>
            </p:nvSpPr>
            <p:spPr>
              <a:xfrm>
                <a:off x="1219265" y="2513922"/>
                <a:ext cx="7012" cy="460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32" extrusionOk="0">
                    <a:moveTo>
                      <a:pt x="167" y="0"/>
                    </a:moveTo>
                    <a:cubicBezTo>
                      <a:pt x="159" y="0"/>
                      <a:pt x="151" y="3"/>
                      <a:pt x="145" y="9"/>
                    </a:cubicBezTo>
                    <a:cubicBezTo>
                      <a:pt x="111" y="31"/>
                      <a:pt x="79" y="42"/>
                      <a:pt x="45" y="64"/>
                    </a:cubicBezTo>
                    <a:lnTo>
                      <a:pt x="34" y="64"/>
                    </a:lnTo>
                    <a:cubicBezTo>
                      <a:pt x="22" y="64"/>
                      <a:pt x="22" y="64"/>
                      <a:pt x="12" y="76"/>
                    </a:cubicBezTo>
                    <a:cubicBezTo>
                      <a:pt x="0" y="76"/>
                      <a:pt x="0" y="87"/>
                      <a:pt x="0" y="98"/>
                    </a:cubicBezTo>
                    <a:cubicBezTo>
                      <a:pt x="0" y="98"/>
                      <a:pt x="0" y="109"/>
                      <a:pt x="12" y="120"/>
                    </a:cubicBezTo>
                    <a:cubicBezTo>
                      <a:pt x="22" y="131"/>
                      <a:pt x="45" y="131"/>
                      <a:pt x="67" y="131"/>
                    </a:cubicBezTo>
                    <a:cubicBezTo>
                      <a:pt x="67" y="131"/>
                      <a:pt x="79" y="131"/>
                      <a:pt x="89" y="120"/>
                    </a:cubicBezTo>
                    <a:lnTo>
                      <a:pt x="101" y="120"/>
                    </a:lnTo>
                    <a:cubicBezTo>
                      <a:pt x="111" y="109"/>
                      <a:pt x="123" y="109"/>
                      <a:pt x="134" y="98"/>
                    </a:cubicBezTo>
                    <a:cubicBezTo>
                      <a:pt x="156" y="87"/>
                      <a:pt x="178" y="76"/>
                      <a:pt x="190" y="54"/>
                    </a:cubicBezTo>
                    <a:cubicBezTo>
                      <a:pt x="200" y="54"/>
                      <a:pt x="200" y="42"/>
                      <a:pt x="200" y="42"/>
                    </a:cubicBezTo>
                    <a:cubicBezTo>
                      <a:pt x="200" y="31"/>
                      <a:pt x="200" y="20"/>
                      <a:pt x="190" y="9"/>
                    </a:cubicBezTo>
                    <a:cubicBezTo>
                      <a:pt x="184" y="3"/>
                      <a:pt x="175" y="0"/>
                      <a:pt x="16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49" name="Google Shape;4249;p8"/>
              <p:cNvSpPr/>
              <p:nvPr/>
            </p:nvSpPr>
            <p:spPr>
              <a:xfrm>
                <a:off x="1066593" y="2432736"/>
                <a:ext cx="89835" cy="29585"/>
              </a:xfrm>
              <a:custGeom>
                <a:avLst/>
                <a:gdLst/>
                <a:ahLst/>
                <a:cxnLst/>
                <a:rect l="l" t="t" r="r" b="b"/>
                <a:pathLst>
                  <a:path w="2575" h="848" extrusionOk="0">
                    <a:moveTo>
                      <a:pt x="2519" y="0"/>
                    </a:moveTo>
                    <a:cubicBezTo>
                      <a:pt x="2275" y="11"/>
                      <a:pt x="2030" y="33"/>
                      <a:pt x="1785" y="67"/>
                    </a:cubicBezTo>
                    <a:cubicBezTo>
                      <a:pt x="1551" y="89"/>
                      <a:pt x="1306" y="122"/>
                      <a:pt x="1073" y="189"/>
                    </a:cubicBezTo>
                    <a:cubicBezTo>
                      <a:pt x="684" y="290"/>
                      <a:pt x="261" y="456"/>
                      <a:pt x="16" y="790"/>
                    </a:cubicBezTo>
                    <a:cubicBezTo>
                      <a:pt x="0" y="822"/>
                      <a:pt x="30" y="848"/>
                      <a:pt x="61" y="848"/>
                    </a:cubicBezTo>
                    <a:cubicBezTo>
                      <a:pt x="73" y="848"/>
                      <a:pt x="85" y="844"/>
                      <a:pt x="95" y="834"/>
                    </a:cubicBezTo>
                    <a:cubicBezTo>
                      <a:pt x="362" y="512"/>
                      <a:pt x="740" y="345"/>
                      <a:pt x="1140" y="245"/>
                    </a:cubicBezTo>
                    <a:cubicBezTo>
                      <a:pt x="1373" y="189"/>
                      <a:pt x="1596" y="156"/>
                      <a:pt x="1830" y="122"/>
                    </a:cubicBezTo>
                    <a:cubicBezTo>
                      <a:pt x="2063" y="100"/>
                      <a:pt x="2297" y="89"/>
                      <a:pt x="2530" y="56"/>
                    </a:cubicBezTo>
                    <a:cubicBezTo>
                      <a:pt x="2574" y="56"/>
                      <a:pt x="2552" y="0"/>
                      <a:pt x="2519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50" name="Google Shape;4250;p8"/>
              <p:cNvSpPr/>
              <p:nvPr/>
            </p:nvSpPr>
            <p:spPr>
              <a:xfrm>
                <a:off x="1062302" y="2442575"/>
                <a:ext cx="146388" cy="32341"/>
              </a:xfrm>
              <a:custGeom>
                <a:avLst/>
                <a:gdLst/>
                <a:ahLst/>
                <a:cxnLst/>
                <a:rect l="l" t="t" r="r" b="b"/>
                <a:pathLst>
                  <a:path w="4196" h="927" extrusionOk="0">
                    <a:moveTo>
                      <a:pt x="2718" y="1"/>
                    </a:moveTo>
                    <a:cubicBezTo>
                      <a:pt x="2611" y="1"/>
                      <a:pt x="2504" y="3"/>
                      <a:pt x="2398" y="8"/>
                    </a:cubicBezTo>
                    <a:cubicBezTo>
                      <a:pt x="1841" y="18"/>
                      <a:pt x="1252" y="97"/>
                      <a:pt x="751" y="352"/>
                    </a:cubicBezTo>
                    <a:cubicBezTo>
                      <a:pt x="485" y="485"/>
                      <a:pt x="240" y="663"/>
                      <a:pt x="17" y="875"/>
                    </a:cubicBezTo>
                    <a:cubicBezTo>
                      <a:pt x="0" y="901"/>
                      <a:pt x="36" y="927"/>
                      <a:pt x="69" y="927"/>
                    </a:cubicBezTo>
                    <a:cubicBezTo>
                      <a:pt x="78" y="927"/>
                      <a:pt x="87" y="925"/>
                      <a:pt x="95" y="920"/>
                    </a:cubicBezTo>
                    <a:cubicBezTo>
                      <a:pt x="295" y="742"/>
                      <a:pt x="507" y="586"/>
                      <a:pt x="740" y="453"/>
                    </a:cubicBezTo>
                    <a:cubicBezTo>
                      <a:pt x="985" y="330"/>
                      <a:pt x="1241" y="241"/>
                      <a:pt x="1508" y="186"/>
                    </a:cubicBezTo>
                    <a:cubicBezTo>
                      <a:pt x="1855" y="121"/>
                      <a:pt x="2212" y="94"/>
                      <a:pt x="2569" y="94"/>
                    </a:cubicBezTo>
                    <a:cubicBezTo>
                      <a:pt x="2772" y="94"/>
                      <a:pt x="2975" y="103"/>
                      <a:pt x="3176" y="119"/>
                    </a:cubicBezTo>
                    <a:cubicBezTo>
                      <a:pt x="3488" y="152"/>
                      <a:pt x="3799" y="219"/>
                      <a:pt x="4110" y="263"/>
                    </a:cubicBezTo>
                    <a:cubicBezTo>
                      <a:pt x="4114" y="264"/>
                      <a:pt x="4118" y="264"/>
                      <a:pt x="4122" y="264"/>
                    </a:cubicBezTo>
                    <a:cubicBezTo>
                      <a:pt x="4179" y="264"/>
                      <a:pt x="4195" y="185"/>
                      <a:pt x="4133" y="174"/>
                    </a:cubicBezTo>
                    <a:cubicBezTo>
                      <a:pt x="3854" y="85"/>
                      <a:pt x="3554" y="52"/>
                      <a:pt x="3265" y="30"/>
                    </a:cubicBezTo>
                    <a:cubicBezTo>
                      <a:pt x="3083" y="9"/>
                      <a:pt x="2900" y="1"/>
                      <a:pt x="271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51" name="Google Shape;4251;p8"/>
              <p:cNvSpPr/>
              <p:nvPr/>
            </p:nvSpPr>
            <p:spPr>
              <a:xfrm>
                <a:off x="1084840" y="2451088"/>
                <a:ext cx="130200" cy="26131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749" extrusionOk="0">
                    <a:moveTo>
                      <a:pt x="3586" y="1"/>
                    </a:moveTo>
                    <a:cubicBezTo>
                      <a:pt x="3561" y="1"/>
                      <a:pt x="3535" y="6"/>
                      <a:pt x="3509" y="19"/>
                    </a:cubicBezTo>
                    <a:cubicBezTo>
                      <a:pt x="3475" y="31"/>
                      <a:pt x="3464" y="64"/>
                      <a:pt x="3475" y="86"/>
                    </a:cubicBezTo>
                    <a:cubicBezTo>
                      <a:pt x="3019" y="164"/>
                      <a:pt x="2541" y="219"/>
                      <a:pt x="2074" y="241"/>
                    </a:cubicBezTo>
                    <a:cubicBezTo>
                      <a:pt x="1596" y="275"/>
                      <a:pt x="1095" y="241"/>
                      <a:pt x="628" y="364"/>
                    </a:cubicBezTo>
                    <a:cubicBezTo>
                      <a:pt x="405" y="419"/>
                      <a:pt x="194" y="520"/>
                      <a:pt x="27" y="698"/>
                    </a:cubicBezTo>
                    <a:cubicBezTo>
                      <a:pt x="1" y="716"/>
                      <a:pt x="39" y="748"/>
                      <a:pt x="72" y="748"/>
                    </a:cubicBezTo>
                    <a:cubicBezTo>
                      <a:pt x="80" y="748"/>
                      <a:pt x="88" y="747"/>
                      <a:pt x="94" y="742"/>
                    </a:cubicBezTo>
                    <a:cubicBezTo>
                      <a:pt x="461" y="419"/>
                      <a:pt x="973" y="387"/>
                      <a:pt x="1429" y="375"/>
                    </a:cubicBezTo>
                    <a:cubicBezTo>
                      <a:pt x="1952" y="375"/>
                      <a:pt x="2463" y="342"/>
                      <a:pt x="2975" y="286"/>
                    </a:cubicBezTo>
                    <a:cubicBezTo>
                      <a:pt x="3119" y="264"/>
                      <a:pt x="3264" y="253"/>
                      <a:pt x="3408" y="231"/>
                    </a:cubicBezTo>
                    <a:lnTo>
                      <a:pt x="3609" y="197"/>
                    </a:lnTo>
                    <a:cubicBezTo>
                      <a:pt x="3675" y="197"/>
                      <a:pt x="3731" y="175"/>
                      <a:pt x="3731" y="97"/>
                    </a:cubicBezTo>
                    <a:cubicBezTo>
                      <a:pt x="3720" y="41"/>
                      <a:pt x="3687" y="19"/>
                      <a:pt x="3642" y="8"/>
                    </a:cubicBezTo>
                    <a:cubicBezTo>
                      <a:pt x="3624" y="4"/>
                      <a:pt x="3605" y="1"/>
                      <a:pt x="358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52" name="Google Shape;4252;p8"/>
              <p:cNvSpPr/>
              <p:nvPr/>
            </p:nvSpPr>
            <p:spPr>
              <a:xfrm>
                <a:off x="1290646" y="2318338"/>
                <a:ext cx="199487" cy="138503"/>
              </a:xfrm>
              <a:custGeom>
                <a:avLst/>
                <a:gdLst/>
                <a:ahLst/>
                <a:cxnLst/>
                <a:rect l="l" t="t" r="r" b="b"/>
                <a:pathLst>
                  <a:path w="5718" h="3970" extrusionOk="0">
                    <a:moveTo>
                      <a:pt x="3564" y="0"/>
                    </a:moveTo>
                    <a:cubicBezTo>
                      <a:pt x="3430" y="0"/>
                      <a:pt x="3297" y="39"/>
                      <a:pt x="3115" y="154"/>
                    </a:cubicBezTo>
                    <a:cubicBezTo>
                      <a:pt x="2726" y="388"/>
                      <a:pt x="2926" y="588"/>
                      <a:pt x="2125" y="977"/>
                    </a:cubicBezTo>
                    <a:cubicBezTo>
                      <a:pt x="1313" y="1366"/>
                      <a:pt x="1135" y="1132"/>
                      <a:pt x="624" y="1700"/>
                    </a:cubicBezTo>
                    <a:cubicBezTo>
                      <a:pt x="123" y="2256"/>
                      <a:pt x="1" y="2512"/>
                      <a:pt x="1" y="2512"/>
                    </a:cubicBezTo>
                    <a:lnTo>
                      <a:pt x="735" y="3969"/>
                    </a:lnTo>
                    <a:lnTo>
                      <a:pt x="5273" y="3569"/>
                    </a:lnTo>
                    <a:cubicBezTo>
                      <a:pt x="5273" y="3569"/>
                      <a:pt x="5473" y="3079"/>
                      <a:pt x="5517" y="2746"/>
                    </a:cubicBezTo>
                    <a:cubicBezTo>
                      <a:pt x="5573" y="2400"/>
                      <a:pt x="5717" y="2400"/>
                      <a:pt x="5551" y="2190"/>
                    </a:cubicBezTo>
                    <a:cubicBezTo>
                      <a:pt x="5384" y="1989"/>
                      <a:pt x="5062" y="1856"/>
                      <a:pt x="5117" y="1433"/>
                    </a:cubicBezTo>
                    <a:cubicBezTo>
                      <a:pt x="5173" y="1021"/>
                      <a:pt x="5317" y="532"/>
                      <a:pt x="5072" y="343"/>
                    </a:cubicBezTo>
                    <a:cubicBezTo>
                      <a:pt x="4828" y="143"/>
                      <a:pt x="4528" y="188"/>
                      <a:pt x="4094" y="99"/>
                    </a:cubicBezTo>
                    <a:cubicBezTo>
                      <a:pt x="3868" y="51"/>
                      <a:pt x="3716" y="0"/>
                      <a:pt x="3564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53" name="Google Shape;4253;p8"/>
              <p:cNvSpPr/>
              <p:nvPr/>
            </p:nvSpPr>
            <p:spPr>
              <a:xfrm>
                <a:off x="1291065" y="2318338"/>
                <a:ext cx="175414" cy="138503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3970" extrusionOk="0">
                    <a:moveTo>
                      <a:pt x="3552" y="0"/>
                    </a:moveTo>
                    <a:cubicBezTo>
                      <a:pt x="3418" y="0"/>
                      <a:pt x="3285" y="39"/>
                      <a:pt x="3103" y="154"/>
                    </a:cubicBezTo>
                    <a:cubicBezTo>
                      <a:pt x="2714" y="388"/>
                      <a:pt x="2914" y="588"/>
                      <a:pt x="2113" y="977"/>
                    </a:cubicBezTo>
                    <a:cubicBezTo>
                      <a:pt x="1301" y="1366"/>
                      <a:pt x="1123" y="1132"/>
                      <a:pt x="612" y="1700"/>
                    </a:cubicBezTo>
                    <a:cubicBezTo>
                      <a:pt x="378" y="1967"/>
                      <a:pt x="223" y="2167"/>
                      <a:pt x="122" y="2301"/>
                    </a:cubicBezTo>
                    <a:lnTo>
                      <a:pt x="89" y="2400"/>
                    </a:lnTo>
                    <a:cubicBezTo>
                      <a:pt x="67" y="2445"/>
                      <a:pt x="33" y="2501"/>
                      <a:pt x="0" y="2545"/>
                    </a:cubicBezTo>
                    <a:lnTo>
                      <a:pt x="723" y="3969"/>
                    </a:lnTo>
                    <a:lnTo>
                      <a:pt x="3938" y="3680"/>
                    </a:lnTo>
                    <a:cubicBezTo>
                      <a:pt x="3948" y="3658"/>
                      <a:pt x="3970" y="3635"/>
                      <a:pt x="3993" y="3613"/>
                    </a:cubicBezTo>
                    <a:cubicBezTo>
                      <a:pt x="4115" y="3535"/>
                      <a:pt x="4293" y="3513"/>
                      <a:pt x="4415" y="3435"/>
                    </a:cubicBezTo>
                    <a:cubicBezTo>
                      <a:pt x="4560" y="3346"/>
                      <a:pt x="4682" y="3246"/>
                      <a:pt x="4805" y="3134"/>
                    </a:cubicBezTo>
                    <a:cubicBezTo>
                      <a:pt x="4894" y="3057"/>
                      <a:pt x="4971" y="2956"/>
                      <a:pt x="5005" y="2845"/>
                    </a:cubicBezTo>
                    <a:cubicBezTo>
                      <a:pt x="5027" y="2756"/>
                      <a:pt x="5016" y="2667"/>
                      <a:pt x="5005" y="2578"/>
                    </a:cubicBezTo>
                    <a:cubicBezTo>
                      <a:pt x="4961" y="2222"/>
                      <a:pt x="4905" y="1867"/>
                      <a:pt x="4827" y="1511"/>
                    </a:cubicBezTo>
                    <a:cubicBezTo>
                      <a:pt x="4816" y="1478"/>
                      <a:pt x="4805" y="1433"/>
                      <a:pt x="4783" y="1411"/>
                    </a:cubicBezTo>
                    <a:cubicBezTo>
                      <a:pt x="4749" y="1377"/>
                      <a:pt x="4694" y="1377"/>
                      <a:pt x="4649" y="1366"/>
                    </a:cubicBezTo>
                    <a:cubicBezTo>
                      <a:pt x="4504" y="1333"/>
                      <a:pt x="4438" y="1166"/>
                      <a:pt x="4449" y="1021"/>
                    </a:cubicBezTo>
                    <a:cubicBezTo>
                      <a:pt x="4460" y="877"/>
                      <a:pt x="4538" y="754"/>
                      <a:pt x="4605" y="621"/>
                    </a:cubicBezTo>
                    <a:cubicBezTo>
                      <a:pt x="4672" y="499"/>
                      <a:pt x="4727" y="354"/>
                      <a:pt x="4694" y="210"/>
                    </a:cubicBezTo>
                    <a:lnTo>
                      <a:pt x="4694" y="188"/>
                    </a:lnTo>
                    <a:cubicBezTo>
                      <a:pt x="4516" y="154"/>
                      <a:pt x="4326" y="143"/>
                      <a:pt x="4082" y="99"/>
                    </a:cubicBezTo>
                    <a:cubicBezTo>
                      <a:pt x="3856" y="51"/>
                      <a:pt x="3704" y="0"/>
                      <a:pt x="355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54" name="Google Shape;4254;p8"/>
              <p:cNvSpPr/>
              <p:nvPr/>
            </p:nvSpPr>
            <p:spPr>
              <a:xfrm>
                <a:off x="1387392" y="2331839"/>
                <a:ext cx="48354" cy="42807"/>
              </a:xfrm>
              <a:custGeom>
                <a:avLst/>
                <a:gdLst/>
                <a:ahLst/>
                <a:cxnLst/>
                <a:rect l="l" t="t" r="r" b="b"/>
                <a:pathLst>
                  <a:path w="1386" h="1227" extrusionOk="0">
                    <a:moveTo>
                      <a:pt x="1222" y="0"/>
                    </a:moveTo>
                    <a:cubicBezTo>
                      <a:pt x="1112" y="0"/>
                      <a:pt x="1004" y="41"/>
                      <a:pt x="910" y="100"/>
                    </a:cubicBezTo>
                    <a:cubicBezTo>
                      <a:pt x="765" y="167"/>
                      <a:pt x="643" y="268"/>
                      <a:pt x="520" y="379"/>
                    </a:cubicBezTo>
                    <a:cubicBezTo>
                      <a:pt x="409" y="479"/>
                      <a:pt x="297" y="601"/>
                      <a:pt x="208" y="735"/>
                    </a:cubicBezTo>
                    <a:cubicBezTo>
                      <a:pt x="119" y="868"/>
                      <a:pt x="42" y="1012"/>
                      <a:pt x="8" y="1180"/>
                    </a:cubicBezTo>
                    <a:cubicBezTo>
                      <a:pt x="1" y="1203"/>
                      <a:pt x="32" y="1227"/>
                      <a:pt x="59" y="1227"/>
                    </a:cubicBezTo>
                    <a:cubicBezTo>
                      <a:pt x="70" y="1227"/>
                      <a:pt x="80" y="1223"/>
                      <a:pt x="87" y="1213"/>
                    </a:cubicBezTo>
                    <a:cubicBezTo>
                      <a:pt x="164" y="1091"/>
                      <a:pt x="220" y="957"/>
                      <a:pt x="297" y="834"/>
                    </a:cubicBezTo>
                    <a:cubicBezTo>
                      <a:pt x="376" y="713"/>
                      <a:pt x="465" y="601"/>
                      <a:pt x="576" y="490"/>
                    </a:cubicBezTo>
                    <a:cubicBezTo>
                      <a:pt x="676" y="390"/>
                      <a:pt x="787" y="301"/>
                      <a:pt x="910" y="223"/>
                    </a:cubicBezTo>
                    <a:cubicBezTo>
                      <a:pt x="1012" y="158"/>
                      <a:pt x="1130" y="93"/>
                      <a:pt x="1251" y="93"/>
                    </a:cubicBezTo>
                    <a:cubicBezTo>
                      <a:pt x="1274" y="93"/>
                      <a:pt x="1297" y="95"/>
                      <a:pt x="1321" y="100"/>
                    </a:cubicBezTo>
                    <a:cubicBezTo>
                      <a:pt x="1325" y="101"/>
                      <a:pt x="1328" y="101"/>
                      <a:pt x="1332" y="101"/>
                    </a:cubicBezTo>
                    <a:cubicBezTo>
                      <a:pt x="1386" y="101"/>
                      <a:pt x="1373" y="22"/>
                      <a:pt x="1321" y="11"/>
                    </a:cubicBezTo>
                    <a:cubicBezTo>
                      <a:pt x="1288" y="4"/>
                      <a:pt x="1255" y="0"/>
                      <a:pt x="122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55" name="Google Shape;4255;p8"/>
              <p:cNvSpPr/>
              <p:nvPr/>
            </p:nvSpPr>
            <p:spPr>
              <a:xfrm>
                <a:off x="1373541" y="2346144"/>
                <a:ext cx="56343" cy="50587"/>
              </a:xfrm>
              <a:custGeom>
                <a:avLst/>
                <a:gdLst/>
                <a:ahLst/>
                <a:cxnLst/>
                <a:rect l="l" t="t" r="r" b="b"/>
                <a:pathLst>
                  <a:path w="1615" h="1450" extrusionOk="0">
                    <a:moveTo>
                      <a:pt x="1549" y="0"/>
                    </a:moveTo>
                    <a:cubicBezTo>
                      <a:pt x="1546" y="0"/>
                      <a:pt x="1543" y="1"/>
                      <a:pt x="1540" y="2"/>
                    </a:cubicBezTo>
                    <a:cubicBezTo>
                      <a:pt x="1396" y="24"/>
                      <a:pt x="1273" y="180"/>
                      <a:pt x="1184" y="291"/>
                    </a:cubicBezTo>
                    <a:cubicBezTo>
                      <a:pt x="1062" y="436"/>
                      <a:pt x="961" y="592"/>
                      <a:pt x="850" y="736"/>
                    </a:cubicBezTo>
                    <a:cubicBezTo>
                      <a:pt x="739" y="869"/>
                      <a:pt x="617" y="992"/>
                      <a:pt x="484" y="1103"/>
                    </a:cubicBezTo>
                    <a:cubicBezTo>
                      <a:pt x="350" y="1215"/>
                      <a:pt x="194" y="1281"/>
                      <a:pt x="49" y="1381"/>
                    </a:cubicBezTo>
                    <a:cubicBezTo>
                      <a:pt x="0" y="1411"/>
                      <a:pt x="56" y="1450"/>
                      <a:pt x="93" y="1450"/>
                    </a:cubicBezTo>
                    <a:cubicBezTo>
                      <a:pt x="97" y="1450"/>
                      <a:pt x="102" y="1449"/>
                      <a:pt x="105" y="1448"/>
                    </a:cubicBezTo>
                    <a:cubicBezTo>
                      <a:pt x="261" y="1403"/>
                      <a:pt x="405" y="1304"/>
                      <a:pt x="528" y="1215"/>
                    </a:cubicBezTo>
                    <a:cubicBezTo>
                      <a:pt x="661" y="1103"/>
                      <a:pt x="783" y="992"/>
                      <a:pt x="884" y="859"/>
                    </a:cubicBezTo>
                    <a:cubicBezTo>
                      <a:pt x="995" y="714"/>
                      <a:pt x="1095" y="569"/>
                      <a:pt x="1206" y="424"/>
                    </a:cubicBezTo>
                    <a:cubicBezTo>
                      <a:pt x="1262" y="347"/>
                      <a:pt x="1317" y="280"/>
                      <a:pt x="1373" y="214"/>
                    </a:cubicBezTo>
                    <a:cubicBezTo>
                      <a:pt x="1428" y="147"/>
                      <a:pt x="1485" y="69"/>
                      <a:pt x="1574" y="58"/>
                    </a:cubicBezTo>
                    <a:cubicBezTo>
                      <a:pt x="1614" y="47"/>
                      <a:pt x="1581" y="0"/>
                      <a:pt x="1549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56" name="Google Shape;4256;p8"/>
              <p:cNvSpPr/>
              <p:nvPr/>
            </p:nvSpPr>
            <p:spPr>
              <a:xfrm>
                <a:off x="1385194" y="2345830"/>
                <a:ext cx="67682" cy="54111"/>
              </a:xfrm>
              <a:custGeom>
                <a:avLst/>
                <a:gdLst/>
                <a:ahLst/>
                <a:cxnLst/>
                <a:rect l="l" t="t" r="r" b="b"/>
                <a:pathLst>
                  <a:path w="1940" h="1551" extrusionOk="0">
                    <a:moveTo>
                      <a:pt x="1862" y="0"/>
                    </a:moveTo>
                    <a:cubicBezTo>
                      <a:pt x="1473" y="45"/>
                      <a:pt x="1173" y="312"/>
                      <a:pt x="928" y="601"/>
                    </a:cubicBezTo>
                    <a:cubicBezTo>
                      <a:pt x="661" y="912"/>
                      <a:pt x="416" y="1279"/>
                      <a:pt x="38" y="1479"/>
                    </a:cubicBezTo>
                    <a:cubicBezTo>
                      <a:pt x="1" y="1507"/>
                      <a:pt x="50" y="1551"/>
                      <a:pt x="86" y="1551"/>
                    </a:cubicBezTo>
                    <a:cubicBezTo>
                      <a:pt x="93" y="1551"/>
                      <a:pt x="100" y="1549"/>
                      <a:pt x="105" y="1546"/>
                    </a:cubicBezTo>
                    <a:cubicBezTo>
                      <a:pt x="805" y="1190"/>
                      <a:pt x="1072" y="223"/>
                      <a:pt x="1895" y="55"/>
                    </a:cubicBezTo>
                    <a:cubicBezTo>
                      <a:pt x="1940" y="55"/>
                      <a:pt x="1895" y="0"/>
                      <a:pt x="186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57" name="Google Shape;4257;p8"/>
              <p:cNvSpPr/>
              <p:nvPr/>
            </p:nvSpPr>
            <p:spPr>
              <a:xfrm>
                <a:off x="1403476" y="2388010"/>
                <a:ext cx="41900" cy="26340"/>
              </a:xfrm>
              <a:custGeom>
                <a:avLst/>
                <a:gdLst/>
                <a:ahLst/>
                <a:cxnLst/>
                <a:rect l="l" t="t" r="r" b="b"/>
                <a:pathLst>
                  <a:path w="1201" h="755" extrusionOk="0">
                    <a:moveTo>
                      <a:pt x="1137" y="1"/>
                    </a:moveTo>
                    <a:cubicBezTo>
                      <a:pt x="1133" y="1"/>
                      <a:pt x="1130" y="2"/>
                      <a:pt x="1127" y="3"/>
                    </a:cubicBezTo>
                    <a:cubicBezTo>
                      <a:pt x="760" y="225"/>
                      <a:pt x="393" y="459"/>
                      <a:pt x="37" y="693"/>
                    </a:cubicBezTo>
                    <a:cubicBezTo>
                      <a:pt x="0" y="720"/>
                      <a:pt x="38" y="755"/>
                      <a:pt x="71" y="755"/>
                    </a:cubicBezTo>
                    <a:cubicBezTo>
                      <a:pt x="79" y="755"/>
                      <a:pt x="86" y="753"/>
                      <a:pt x="93" y="749"/>
                    </a:cubicBezTo>
                    <a:cubicBezTo>
                      <a:pt x="459" y="526"/>
                      <a:pt x="815" y="292"/>
                      <a:pt x="1171" y="47"/>
                    </a:cubicBezTo>
                    <a:cubicBezTo>
                      <a:pt x="1200" y="28"/>
                      <a:pt x="1162" y="1"/>
                      <a:pt x="113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58" name="Google Shape;4258;p8"/>
              <p:cNvSpPr/>
              <p:nvPr/>
            </p:nvSpPr>
            <p:spPr>
              <a:xfrm>
                <a:off x="1420676" y="2400325"/>
                <a:ext cx="38830" cy="12071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346" extrusionOk="0">
                    <a:moveTo>
                      <a:pt x="793" y="0"/>
                    </a:moveTo>
                    <a:cubicBezTo>
                      <a:pt x="684" y="0"/>
                      <a:pt x="574" y="15"/>
                      <a:pt x="467" y="40"/>
                    </a:cubicBezTo>
                    <a:cubicBezTo>
                      <a:pt x="300" y="73"/>
                      <a:pt x="144" y="151"/>
                      <a:pt x="22" y="273"/>
                    </a:cubicBezTo>
                    <a:cubicBezTo>
                      <a:pt x="0" y="295"/>
                      <a:pt x="22" y="317"/>
                      <a:pt x="33" y="329"/>
                    </a:cubicBezTo>
                    <a:cubicBezTo>
                      <a:pt x="44" y="340"/>
                      <a:pt x="58" y="346"/>
                      <a:pt x="72" y="346"/>
                    </a:cubicBezTo>
                    <a:cubicBezTo>
                      <a:pt x="86" y="346"/>
                      <a:pt x="100" y="340"/>
                      <a:pt x="111" y="329"/>
                    </a:cubicBezTo>
                    <a:cubicBezTo>
                      <a:pt x="233" y="228"/>
                      <a:pt x="389" y="162"/>
                      <a:pt x="534" y="129"/>
                    </a:cubicBezTo>
                    <a:cubicBezTo>
                      <a:pt x="623" y="112"/>
                      <a:pt x="709" y="109"/>
                      <a:pt x="795" y="109"/>
                    </a:cubicBezTo>
                    <a:cubicBezTo>
                      <a:pt x="840" y="109"/>
                      <a:pt x="885" y="110"/>
                      <a:pt x="930" y="110"/>
                    </a:cubicBezTo>
                    <a:cubicBezTo>
                      <a:pt x="971" y="110"/>
                      <a:pt x="1014" y="109"/>
                      <a:pt x="1056" y="106"/>
                    </a:cubicBezTo>
                    <a:cubicBezTo>
                      <a:pt x="1112" y="95"/>
                      <a:pt x="1090" y="40"/>
                      <a:pt x="1046" y="28"/>
                    </a:cubicBezTo>
                    <a:cubicBezTo>
                      <a:pt x="963" y="9"/>
                      <a:pt x="878" y="0"/>
                      <a:pt x="79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59" name="Google Shape;4259;p8"/>
              <p:cNvSpPr/>
              <p:nvPr/>
            </p:nvSpPr>
            <p:spPr>
              <a:xfrm>
                <a:off x="1428316" y="2411594"/>
                <a:ext cx="31957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916" h="145" extrusionOk="0">
                    <a:moveTo>
                      <a:pt x="259" y="1"/>
                    </a:moveTo>
                    <a:cubicBezTo>
                      <a:pt x="233" y="1"/>
                      <a:pt x="207" y="2"/>
                      <a:pt x="181" y="6"/>
                    </a:cubicBezTo>
                    <a:cubicBezTo>
                      <a:pt x="125" y="6"/>
                      <a:pt x="59" y="17"/>
                      <a:pt x="26" y="73"/>
                    </a:cubicBezTo>
                    <a:cubicBezTo>
                      <a:pt x="1" y="106"/>
                      <a:pt x="43" y="144"/>
                      <a:pt x="80" y="144"/>
                    </a:cubicBezTo>
                    <a:cubicBezTo>
                      <a:pt x="93" y="144"/>
                      <a:pt x="106" y="139"/>
                      <a:pt x="115" y="128"/>
                    </a:cubicBezTo>
                    <a:cubicBezTo>
                      <a:pt x="136" y="99"/>
                      <a:pt x="168" y="94"/>
                      <a:pt x="200" y="94"/>
                    </a:cubicBezTo>
                    <a:cubicBezTo>
                      <a:pt x="216" y="94"/>
                      <a:pt x="233" y="95"/>
                      <a:pt x="248" y="95"/>
                    </a:cubicBezTo>
                    <a:lnTo>
                      <a:pt x="459" y="95"/>
                    </a:lnTo>
                    <a:cubicBezTo>
                      <a:pt x="604" y="106"/>
                      <a:pt x="738" y="128"/>
                      <a:pt x="882" y="139"/>
                    </a:cubicBezTo>
                    <a:cubicBezTo>
                      <a:pt x="916" y="139"/>
                      <a:pt x="904" y="95"/>
                      <a:pt x="882" y="83"/>
                    </a:cubicBezTo>
                    <a:cubicBezTo>
                      <a:pt x="726" y="28"/>
                      <a:pt x="560" y="17"/>
                      <a:pt x="404" y="6"/>
                    </a:cubicBezTo>
                    <a:cubicBezTo>
                      <a:pt x="359" y="6"/>
                      <a:pt x="310" y="1"/>
                      <a:pt x="259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60" name="Google Shape;4260;p8"/>
              <p:cNvSpPr/>
              <p:nvPr/>
            </p:nvSpPr>
            <p:spPr>
              <a:xfrm>
                <a:off x="1289879" y="2419967"/>
                <a:ext cx="247980" cy="168576"/>
              </a:xfrm>
              <a:custGeom>
                <a:avLst/>
                <a:gdLst/>
                <a:ahLst/>
                <a:cxnLst/>
                <a:rect l="l" t="t" r="r" b="b"/>
                <a:pathLst>
                  <a:path w="7108" h="4832" extrusionOk="0">
                    <a:moveTo>
                      <a:pt x="4431" y="1"/>
                    </a:moveTo>
                    <a:cubicBezTo>
                      <a:pt x="4091" y="1"/>
                      <a:pt x="3895" y="131"/>
                      <a:pt x="3226" y="244"/>
                    </a:cubicBezTo>
                    <a:cubicBezTo>
                      <a:pt x="3068" y="270"/>
                      <a:pt x="2919" y="281"/>
                      <a:pt x="2779" y="281"/>
                    </a:cubicBezTo>
                    <a:cubicBezTo>
                      <a:pt x="2102" y="281"/>
                      <a:pt x="1658" y="21"/>
                      <a:pt x="1658" y="21"/>
                    </a:cubicBezTo>
                    <a:lnTo>
                      <a:pt x="546" y="1089"/>
                    </a:lnTo>
                    <a:cubicBezTo>
                      <a:pt x="546" y="1089"/>
                      <a:pt x="245" y="1779"/>
                      <a:pt x="156" y="2124"/>
                    </a:cubicBezTo>
                    <a:cubicBezTo>
                      <a:pt x="57" y="2468"/>
                      <a:pt x="0" y="2713"/>
                      <a:pt x="468" y="3481"/>
                    </a:cubicBezTo>
                    <a:cubicBezTo>
                      <a:pt x="946" y="4237"/>
                      <a:pt x="1135" y="4304"/>
                      <a:pt x="1992" y="4615"/>
                    </a:cubicBezTo>
                    <a:cubicBezTo>
                      <a:pt x="2432" y="4781"/>
                      <a:pt x="2663" y="4832"/>
                      <a:pt x="2875" y="4832"/>
                    </a:cubicBezTo>
                    <a:cubicBezTo>
                      <a:pt x="3075" y="4832"/>
                      <a:pt x="3258" y="4786"/>
                      <a:pt x="3582" y="4749"/>
                    </a:cubicBezTo>
                    <a:cubicBezTo>
                      <a:pt x="4249" y="4670"/>
                      <a:pt x="4327" y="4081"/>
                      <a:pt x="4461" y="3803"/>
                    </a:cubicBezTo>
                    <a:cubicBezTo>
                      <a:pt x="4594" y="3514"/>
                      <a:pt x="4995" y="3236"/>
                      <a:pt x="5495" y="2969"/>
                    </a:cubicBezTo>
                    <a:cubicBezTo>
                      <a:pt x="5687" y="2868"/>
                      <a:pt x="5908" y="2840"/>
                      <a:pt x="6115" y="2840"/>
                    </a:cubicBezTo>
                    <a:cubicBezTo>
                      <a:pt x="6380" y="2840"/>
                      <a:pt x="6625" y="2886"/>
                      <a:pt x="6761" y="2886"/>
                    </a:cubicBezTo>
                    <a:cubicBezTo>
                      <a:pt x="6788" y="2886"/>
                      <a:pt x="6811" y="2885"/>
                      <a:pt x="6829" y="2880"/>
                    </a:cubicBezTo>
                    <a:cubicBezTo>
                      <a:pt x="6997" y="2824"/>
                      <a:pt x="6997" y="2791"/>
                      <a:pt x="7052" y="2435"/>
                    </a:cubicBezTo>
                    <a:cubicBezTo>
                      <a:pt x="7108" y="2079"/>
                      <a:pt x="6974" y="1601"/>
                      <a:pt x="6696" y="1078"/>
                    </a:cubicBezTo>
                    <a:cubicBezTo>
                      <a:pt x="6418" y="567"/>
                      <a:pt x="5662" y="233"/>
                      <a:pt x="4916" y="66"/>
                    </a:cubicBezTo>
                    <a:cubicBezTo>
                      <a:pt x="4711" y="20"/>
                      <a:pt x="4560" y="1"/>
                      <a:pt x="4431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61" name="Google Shape;4261;p8"/>
              <p:cNvSpPr/>
              <p:nvPr/>
            </p:nvSpPr>
            <p:spPr>
              <a:xfrm>
                <a:off x="1293751" y="2420700"/>
                <a:ext cx="136619" cy="79578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81" extrusionOk="0">
                    <a:moveTo>
                      <a:pt x="1547" y="0"/>
                    </a:moveTo>
                    <a:lnTo>
                      <a:pt x="435" y="1068"/>
                    </a:lnTo>
                    <a:cubicBezTo>
                      <a:pt x="435" y="1068"/>
                      <a:pt x="134" y="1758"/>
                      <a:pt x="45" y="2103"/>
                    </a:cubicBezTo>
                    <a:cubicBezTo>
                      <a:pt x="23" y="2147"/>
                      <a:pt x="12" y="2192"/>
                      <a:pt x="1" y="2236"/>
                    </a:cubicBezTo>
                    <a:cubicBezTo>
                      <a:pt x="133" y="2267"/>
                      <a:pt x="272" y="2281"/>
                      <a:pt x="415" y="2281"/>
                    </a:cubicBezTo>
                    <a:cubicBezTo>
                      <a:pt x="526" y="2281"/>
                      <a:pt x="641" y="2273"/>
                      <a:pt x="757" y="2259"/>
                    </a:cubicBezTo>
                    <a:cubicBezTo>
                      <a:pt x="1035" y="2214"/>
                      <a:pt x="1313" y="2103"/>
                      <a:pt x="1525" y="1903"/>
                    </a:cubicBezTo>
                    <a:cubicBezTo>
                      <a:pt x="1758" y="1669"/>
                      <a:pt x="1903" y="1313"/>
                      <a:pt x="2214" y="1235"/>
                    </a:cubicBezTo>
                    <a:cubicBezTo>
                      <a:pt x="2271" y="1222"/>
                      <a:pt x="2328" y="1217"/>
                      <a:pt x="2385" y="1217"/>
                    </a:cubicBezTo>
                    <a:cubicBezTo>
                      <a:pt x="2473" y="1217"/>
                      <a:pt x="2560" y="1228"/>
                      <a:pt x="2648" y="1235"/>
                    </a:cubicBezTo>
                    <a:cubicBezTo>
                      <a:pt x="2948" y="1235"/>
                      <a:pt x="3260" y="1135"/>
                      <a:pt x="3493" y="946"/>
                    </a:cubicBezTo>
                    <a:cubicBezTo>
                      <a:pt x="3715" y="757"/>
                      <a:pt x="3871" y="467"/>
                      <a:pt x="3905" y="168"/>
                    </a:cubicBezTo>
                    <a:cubicBezTo>
                      <a:pt x="3905" y="123"/>
                      <a:pt x="3916" y="79"/>
                      <a:pt x="3916" y="34"/>
                    </a:cubicBezTo>
                    <a:lnTo>
                      <a:pt x="3916" y="34"/>
                    </a:lnTo>
                    <a:cubicBezTo>
                      <a:pt x="3727" y="89"/>
                      <a:pt x="3505" y="156"/>
                      <a:pt x="3115" y="223"/>
                    </a:cubicBezTo>
                    <a:cubicBezTo>
                      <a:pt x="2957" y="249"/>
                      <a:pt x="2808" y="260"/>
                      <a:pt x="2668" y="260"/>
                    </a:cubicBezTo>
                    <a:cubicBezTo>
                      <a:pt x="1991" y="260"/>
                      <a:pt x="1547" y="0"/>
                      <a:pt x="154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62" name="Google Shape;4262;p8"/>
              <p:cNvSpPr/>
              <p:nvPr/>
            </p:nvSpPr>
            <p:spPr>
              <a:xfrm>
                <a:off x="1306939" y="2457437"/>
                <a:ext cx="30945" cy="66286"/>
              </a:xfrm>
              <a:custGeom>
                <a:avLst/>
                <a:gdLst/>
                <a:ahLst/>
                <a:cxnLst/>
                <a:rect l="l" t="t" r="r" b="b"/>
                <a:pathLst>
                  <a:path w="887" h="1900" extrusionOk="0">
                    <a:moveTo>
                      <a:pt x="32" y="1"/>
                    </a:moveTo>
                    <a:cubicBezTo>
                      <a:pt x="18" y="1"/>
                      <a:pt x="6" y="8"/>
                      <a:pt x="1" y="27"/>
                    </a:cubicBezTo>
                    <a:cubicBezTo>
                      <a:pt x="1" y="104"/>
                      <a:pt x="23" y="193"/>
                      <a:pt x="35" y="271"/>
                    </a:cubicBezTo>
                    <a:cubicBezTo>
                      <a:pt x="57" y="360"/>
                      <a:pt x="79" y="438"/>
                      <a:pt x="101" y="527"/>
                    </a:cubicBezTo>
                    <a:cubicBezTo>
                      <a:pt x="146" y="694"/>
                      <a:pt x="213" y="850"/>
                      <a:pt x="279" y="1005"/>
                    </a:cubicBezTo>
                    <a:cubicBezTo>
                      <a:pt x="423" y="1327"/>
                      <a:pt x="601" y="1617"/>
                      <a:pt x="813" y="1884"/>
                    </a:cubicBezTo>
                    <a:cubicBezTo>
                      <a:pt x="823" y="1894"/>
                      <a:pt x="842" y="1899"/>
                      <a:pt x="857" y="1899"/>
                    </a:cubicBezTo>
                    <a:cubicBezTo>
                      <a:pt x="875" y="1899"/>
                      <a:pt x="887" y="1891"/>
                      <a:pt x="868" y="1873"/>
                    </a:cubicBezTo>
                    <a:cubicBezTo>
                      <a:pt x="668" y="1606"/>
                      <a:pt x="502" y="1305"/>
                      <a:pt x="368" y="994"/>
                    </a:cubicBezTo>
                    <a:cubicBezTo>
                      <a:pt x="302" y="838"/>
                      <a:pt x="246" y="682"/>
                      <a:pt x="201" y="516"/>
                    </a:cubicBezTo>
                    <a:lnTo>
                      <a:pt x="134" y="282"/>
                    </a:lnTo>
                    <a:cubicBezTo>
                      <a:pt x="124" y="205"/>
                      <a:pt x="112" y="116"/>
                      <a:pt x="79" y="27"/>
                    </a:cubicBezTo>
                    <a:cubicBezTo>
                      <a:pt x="72" y="14"/>
                      <a:pt x="51" y="1"/>
                      <a:pt x="3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63" name="Google Shape;4263;p8"/>
              <p:cNvSpPr/>
              <p:nvPr/>
            </p:nvSpPr>
            <p:spPr>
              <a:xfrm>
                <a:off x="1297275" y="2442366"/>
                <a:ext cx="69496" cy="84567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2424" extrusionOk="0">
                    <a:moveTo>
                      <a:pt x="84" y="0"/>
                    </a:moveTo>
                    <a:cubicBezTo>
                      <a:pt x="45" y="0"/>
                      <a:pt x="1" y="29"/>
                      <a:pt x="33" y="69"/>
                    </a:cubicBezTo>
                    <a:cubicBezTo>
                      <a:pt x="111" y="169"/>
                      <a:pt x="211" y="258"/>
                      <a:pt x="300" y="347"/>
                    </a:cubicBezTo>
                    <a:lnTo>
                      <a:pt x="601" y="614"/>
                    </a:lnTo>
                    <a:cubicBezTo>
                      <a:pt x="789" y="781"/>
                      <a:pt x="990" y="936"/>
                      <a:pt x="1190" y="1092"/>
                    </a:cubicBezTo>
                    <a:cubicBezTo>
                      <a:pt x="1379" y="1248"/>
                      <a:pt x="1524" y="1426"/>
                      <a:pt x="1624" y="1660"/>
                    </a:cubicBezTo>
                    <a:cubicBezTo>
                      <a:pt x="1724" y="1893"/>
                      <a:pt x="1802" y="2138"/>
                      <a:pt x="1869" y="2382"/>
                    </a:cubicBezTo>
                    <a:cubicBezTo>
                      <a:pt x="1879" y="2409"/>
                      <a:pt x="1910" y="2423"/>
                      <a:pt x="1937" y="2423"/>
                    </a:cubicBezTo>
                    <a:cubicBezTo>
                      <a:pt x="1967" y="2423"/>
                      <a:pt x="1992" y="2406"/>
                      <a:pt x="1980" y="2372"/>
                    </a:cubicBezTo>
                    <a:cubicBezTo>
                      <a:pt x="1935" y="2171"/>
                      <a:pt x="1879" y="1982"/>
                      <a:pt x="1813" y="1793"/>
                    </a:cubicBezTo>
                    <a:cubicBezTo>
                      <a:pt x="1746" y="1604"/>
                      <a:pt x="1669" y="1426"/>
                      <a:pt x="1546" y="1282"/>
                    </a:cubicBezTo>
                    <a:cubicBezTo>
                      <a:pt x="1435" y="1137"/>
                      <a:pt x="1290" y="1015"/>
                      <a:pt x="1145" y="903"/>
                    </a:cubicBezTo>
                    <a:cubicBezTo>
                      <a:pt x="979" y="770"/>
                      <a:pt x="823" y="637"/>
                      <a:pt x="668" y="503"/>
                    </a:cubicBezTo>
                    <a:cubicBezTo>
                      <a:pt x="490" y="336"/>
                      <a:pt x="322" y="147"/>
                      <a:pt x="122" y="14"/>
                    </a:cubicBezTo>
                    <a:cubicBezTo>
                      <a:pt x="113" y="4"/>
                      <a:pt x="99" y="0"/>
                      <a:pt x="84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64" name="Google Shape;4264;p8"/>
              <p:cNvSpPr/>
              <p:nvPr/>
            </p:nvSpPr>
            <p:spPr>
              <a:xfrm>
                <a:off x="1318208" y="2436888"/>
                <a:ext cx="58227" cy="84149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2412" extrusionOk="0">
                    <a:moveTo>
                      <a:pt x="33" y="1"/>
                    </a:moveTo>
                    <a:cubicBezTo>
                      <a:pt x="15" y="1"/>
                      <a:pt x="1" y="8"/>
                      <a:pt x="1" y="26"/>
                    </a:cubicBezTo>
                    <a:cubicBezTo>
                      <a:pt x="11" y="193"/>
                      <a:pt x="145" y="315"/>
                      <a:pt x="256" y="415"/>
                    </a:cubicBezTo>
                    <a:cubicBezTo>
                      <a:pt x="401" y="549"/>
                      <a:pt x="557" y="671"/>
                      <a:pt x="690" y="804"/>
                    </a:cubicBezTo>
                    <a:cubicBezTo>
                      <a:pt x="968" y="1083"/>
                      <a:pt x="1180" y="1416"/>
                      <a:pt x="1335" y="1772"/>
                    </a:cubicBezTo>
                    <a:cubicBezTo>
                      <a:pt x="1424" y="1972"/>
                      <a:pt x="1502" y="2183"/>
                      <a:pt x="1580" y="2384"/>
                    </a:cubicBezTo>
                    <a:cubicBezTo>
                      <a:pt x="1585" y="2400"/>
                      <a:pt x="1610" y="2412"/>
                      <a:pt x="1631" y="2412"/>
                    </a:cubicBezTo>
                    <a:cubicBezTo>
                      <a:pt x="1652" y="2412"/>
                      <a:pt x="1669" y="2400"/>
                      <a:pt x="1658" y="2373"/>
                    </a:cubicBezTo>
                    <a:cubicBezTo>
                      <a:pt x="1546" y="2028"/>
                      <a:pt x="1424" y="1672"/>
                      <a:pt x="1235" y="1350"/>
                    </a:cubicBezTo>
                    <a:cubicBezTo>
                      <a:pt x="1046" y="1016"/>
                      <a:pt x="779" y="737"/>
                      <a:pt x="490" y="493"/>
                    </a:cubicBezTo>
                    <a:cubicBezTo>
                      <a:pt x="334" y="349"/>
                      <a:pt x="179" y="226"/>
                      <a:pt x="100" y="37"/>
                    </a:cubicBezTo>
                    <a:cubicBezTo>
                      <a:pt x="94" y="17"/>
                      <a:pt x="59" y="1"/>
                      <a:pt x="3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65" name="Google Shape;4265;p8"/>
              <p:cNvSpPr/>
              <p:nvPr/>
            </p:nvSpPr>
            <p:spPr>
              <a:xfrm>
                <a:off x="1319778" y="2418537"/>
                <a:ext cx="104453" cy="106372"/>
              </a:xfrm>
              <a:custGeom>
                <a:avLst/>
                <a:gdLst/>
                <a:ahLst/>
                <a:cxnLst/>
                <a:rect l="l" t="t" r="r" b="b"/>
                <a:pathLst>
                  <a:path w="2994" h="3049" extrusionOk="0">
                    <a:moveTo>
                      <a:pt x="221" y="1"/>
                    </a:moveTo>
                    <a:cubicBezTo>
                      <a:pt x="203" y="1"/>
                      <a:pt x="186" y="9"/>
                      <a:pt x="178" y="29"/>
                    </a:cubicBezTo>
                    <a:cubicBezTo>
                      <a:pt x="89" y="163"/>
                      <a:pt x="211" y="274"/>
                      <a:pt x="345" y="351"/>
                    </a:cubicBezTo>
                    <a:cubicBezTo>
                      <a:pt x="287" y="330"/>
                      <a:pt x="228" y="313"/>
                      <a:pt x="167" y="313"/>
                    </a:cubicBezTo>
                    <a:cubicBezTo>
                      <a:pt x="135" y="313"/>
                      <a:pt x="102" y="318"/>
                      <a:pt x="67" y="329"/>
                    </a:cubicBezTo>
                    <a:cubicBezTo>
                      <a:pt x="0" y="341"/>
                      <a:pt x="45" y="418"/>
                      <a:pt x="100" y="418"/>
                    </a:cubicBezTo>
                    <a:cubicBezTo>
                      <a:pt x="211" y="430"/>
                      <a:pt x="312" y="463"/>
                      <a:pt x="401" y="519"/>
                    </a:cubicBezTo>
                    <a:cubicBezTo>
                      <a:pt x="478" y="563"/>
                      <a:pt x="545" y="618"/>
                      <a:pt x="612" y="663"/>
                    </a:cubicBezTo>
                    <a:cubicBezTo>
                      <a:pt x="534" y="618"/>
                      <a:pt x="456" y="585"/>
                      <a:pt x="378" y="552"/>
                    </a:cubicBezTo>
                    <a:cubicBezTo>
                      <a:pt x="371" y="548"/>
                      <a:pt x="364" y="547"/>
                      <a:pt x="358" y="547"/>
                    </a:cubicBezTo>
                    <a:cubicBezTo>
                      <a:pt x="325" y="547"/>
                      <a:pt x="307" y="589"/>
                      <a:pt x="345" y="608"/>
                    </a:cubicBezTo>
                    <a:cubicBezTo>
                      <a:pt x="579" y="752"/>
                      <a:pt x="812" y="885"/>
                      <a:pt x="1001" y="1097"/>
                    </a:cubicBezTo>
                    <a:cubicBezTo>
                      <a:pt x="1168" y="1286"/>
                      <a:pt x="1290" y="1508"/>
                      <a:pt x="1335" y="1742"/>
                    </a:cubicBezTo>
                    <a:cubicBezTo>
                      <a:pt x="1341" y="1766"/>
                      <a:pt x="1365" y="1780"/>
                      <a:pt x="1387" y="1780"/>
                    </a:cubicBezTo>
                    <a:cubicBezTo>
                      <a:pt x="1406" y="1780"/>
                      <a:pt x="1424" y="1768"/>
                      <a:pt x="1424" y="1742"/>
                    </a:cubicBezTo>
                    <a:cubicBezTo>
                      <a:pt x="1368" y="1431"/>
                      <a:pt x="1190" y="1152"/>
                      <a:pt x="957" y="930"/>
                    </a:cubicBezTo>
                    <a:lnTo>
                      <a:pt x="957" y="930"/>
                    </a:lnTo>
                    <a:cubicBezTo>
                      <a:pt x="1068" y="997"/>
                      <a:pt x="1168" y="1075"/>
                      <a:pt x="1279" y="1164"/>
                    </a:cubicBezTo>
                    <a:cubicBezTo>
                      <a:pt x="1635" y="1453"/>
                      <a:pt x="1879" y="1853"/>
                      <a:pt x="2080" y="2264"/>
                    </a:cubicBezTo>
                    <a:cubicBezTo>
                      <a:pt x="2202" y="2509"/>
                      <a:pt x="2291" y="2765"/>
                      <a:pt x="2380" y="3021"/>
                    </a:cubicBezTo>
                    <a:cubicBezTo>
                      <a:pt x="2386" y="3038"/>
                      <a:pt x="2408" y="3049"/>
                      <a:pt x="2427" y="3049"/>
                    </a:cubicBezTo>
                    <a:cubicBezTo>
                      <a:pt x="2447" y="3049"/>
                      <a:pt x="2464" y="3038"/>
                      <a:pt x="2458" y="3010"/>
                    </a:cubicBezTo>
                    <a:cubicBezTo>
                      <a:pt x="2358" y="2531"/>
                      <a:pt x="2146" y="2064"/>
                      <a:pt x="1869" y="1664"/>
                    </a:cubicBezTo>
                    <a:cubicBezTo>
                      <a:pt x="1735" y="1464"/>
                      <a:pt x="1580" y="1275"/>
                      <a:pt x="1390" y="1119"/>
                    </a:cubicBezTo>
                    <a:cubicBezTo>
                      <a:pt x="1190" y="952"/>
                      <a:pt x="967" y="808"/>
                      <a:pt x="767" y="641"/>
                    </a:cubicBezTo>
                    <a:cubicBezTo>
                      <a:pt x="678" y="574"/>
                      <a:pt x="589" y="496"/>
                      <a:pt x="490" y="430"/>
                    </a:cubicBezTo>
                    <a:lnTo>
                      <a:pt x="490" y="430"/>
                    </a:lnTo>
                    <a:lnTo>
                      <a:pt x="556" y="463"/>
                    </a:lnTo>
                    <a:cubicBezTo>
                      <a:pt x="790" y="585"/>
                      <a:pt x="1024" y="719"/>
                      <a:pt x="1268" y="830"/>
                    </a:cubicBezTo>
                    <a:cubicBezTo>
                      <a:pt x="1501" y="952"/>
                      <a:pt x="1746" y="1041"/>
                      <a:pt x="1980" y="1164"/>
                    </a:cubicBezTo>
                    <a:cubicBezTo>
                      <a:pt x="2202" y="1275"/>
                      <a:pt x="2369" y="1431"/>
                      <a:pt x="2514" y="1619"/>
                    </a:cubicBezTo>
                    <a:cubicBezTo>
                      <a:pt x="2658" y="1831"/>
                      <a:pt x="2781" y="2064"/>
                      <a:pt x="2892" y="2298"/>
                    </a:cubicBezTo>
                    <a:cubicBezTo>
                      <a:pt x="2897" y="2313"/>
                      <a:pt x="2918" y="2321"/>
                      <a:pt x="2940" y="2321"/>
                    </a:cubicBezTo>
                    <a:cubicBezTo>
                      <a:pt x="2967" y="2321"/>
                      <a:pt x="2994" y="2307"/>
                      <a:pt x="2981" y="2276"/>
                    </a:cubicBezTo>
                    <a:cubicBezTo>
                      <a:pt x="2814" y="1886"/>
                      <a:pt x="2614" y="1497"/>
                      <a:pt x="2280" y="1231"/>
                    </a:cubicBezTo>
                    <a:cubicBezTo>
                      <a:pt x="2080" y="1075"/>
                      <a:pt x="1835" y="997"/>
                      <a:pt x="1613" y="897"/>
                    </a:cubicBezTo>
                    <a:cubicBezTo>
                      <a:pt x="1379" y="786"/>
                      <a:pt x="1145" y="652"/>
                      <a:pt x="923" y="529"/>
                    </a:cubicBezTo>
                    <a:cubicBezTo>
                      <a:pt x="790" y="463"/>
                      <a:pt x="668" y="396"/>
                      <a:pt x="545" y="329"/>
                    </a:cubicBezTo>
                    <a:cubicBezTo>
                      <a:pt x="445" y="274"/>
                      <a:pt x="256" y="207"/>
                      <a:pt x="278" y="62"/>
                    </a:cubicBezTo>
                    <a:cubicBezTo>
                      <a:pt x="285" y="27"/>
                      <a:pt x="252" y="1"/>
                      <a:pt x="221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66" name="Google Shape;4266;p8"/>
              <p:cNvSpPr/>
              <p:nvPr/>
            </p:nvSpPr>
            <p:spPr>
              <a:xfrm>
                <a:off x="1354283" y="2430434"/>
                <a:ext cx="116001" cy="31189"/>
              </a:xfrm>
              <a:custGeom>
                <a:avLst/>
                <a:gdLst/>
                <a:ahLst/>
                <a:cxnLst/>
                <a:rect l="l" t="t" r="r" b="b"/>
                <a:pathLst>
                  <a:path w="3325" h="894" extrusionOk="0">
                    <a:moveTo>
                      <a:pt x="309" y="1"/>
                    </a:moveTo>
                    <a:cubicBezTo>
                      <a:pt x="262" y="1"/>
                      <a:pt x="214" y="4"/>
                      <a:pt x="168" y="10"/>
                    </a:cubicBezTo>
                    <a:cubicBezTo>
                      <a:pt x="146" y="22"/>
                      <a:pt x="146" y="33"/>
                      <a:pt x="146" y="33"/>
                    </a:cubicBezTo>
                    <a:lnTo>
                      <a:pt x="45" y="66"/>
                    </a:lnTo>
                    <a:cubicBezTo>
                      <a:pt x="1" y="89"/>
                      <a:pt x="57" y="133"/>
                      <a:pt x="90" y="133"/>
                    </a:cubicBezTo>
                    <a:cubicBezTo>
                      <a:pt x="223" y="133"/>
                      <a:pt x="346" y="144"/>
                      <a:pt x="479" y="200"/>
                    </a:cubicBezTo>
                    <a:cubicBezTo>
                      <a:pt x="613" y="267"/>
                      <a:pt x="746" y="344"/>
                      <a:pt x="890" y="411"/>
                    </a:cubicBezTo>
                    <a:cubicBezTo>
                      <a:pt x="1157" y="522"/>
                      <a:pt x="1458" y="623"/>
                      <a:pt x="1625" y="878"/>
                    </a:cubicBezTo>
                    <a:cubicBezTo>
                      <a:pt x="1635" y="888"/>
                      <a:pt x="1652" y="894"/>
                      <a:pt x="1665" y="894"/>
                    </a:cubicBezTo>
                    <a:cubicBezTo>
                      <a:pt x="1681" y="894"/>
                      <a:pt x="1693" y="885"/>
                      <a:pt x="1681" y="867"/>
                    </a:cubicBezTo>
                    <a:cubicBezTo>
                      <a:pt x="1513" y="578"/>
                      <a:pt x="1202" y="467"/>
                      <a:pt x="924" y="333"/>
                    </a:cubicBezTo>
                    <a:cubicBezTo>
                      <a:pt x="769" y="267"/>
                      <a:pt x="635" y="178"/>
                      <a:pt x="490" y="111"/>
                    </a:cubicBezTo>
                    <a:cubicBezTo>
                      <a:pt x="512" y="111"/>
                      <a:pt x="535" y="122"/>
                      <a:pt x="557" y="122"/>
                    </a:cubicBezTo>
                    <a:cubicBezTo>
                      <a:pt x="680" y="144"/>
                      <a:pt x="791" y="166"/>
                      <a:pt x="902" y="211"/>
                    </a:cubicBezTo>
                    <a:cubicBezTo>
                      <a:pt x="1147" y="277"/>
                      <a:pt x="1380" y="356"/>
                      <a:pt x="1625" y="433"/>
                    </a:cubicBezTo>
                    <a:cubicBezTo>
                      <a:pt x="2103" y="589"/>
                      <a:pt x="2593" y="756"/>
                      <a:pt x="3082" y="878"/>
                    </a:cubicBezTo>
                    <a:cubicBezTo>
                      <a:pt x="3088" y="881"/>
                      <a:pt x="3094" y="882"/>
                      <a:pt x="3099" y="882"/>
                    </a:cubicBezTo>
                    <a:cubicBezTo>
                      <a:pt x="3128" y="882"/>
                      <a:pt x="3131" y="832"/>
                      <a:pt x="3093" y="823"/>
                    </a:cubicBezTo>
                    <a:cubicBezTo>
                      <a:pt x="2593" y="633"/>
                      <a:pt x="2081" y="489"/>
                      <a:pt x="1580" y="322"/>
                    </a:cubicBezTo>
                    <a:cubicBezTo>
                      <a:pt x="1414" y="277"/>
                      <a:pt x="1258" y="222"/>
                      <a:pt x="1091" y="166"/>
                    </a:cubicBezTo>
                    <a:lnTo>
                      <a:pt x="1091" y="166"/>
                    </a:lnTo>
                    <a:cubicBezTo>
                      <a:pt x="1246" y="188"/>
                      <a:pt x="1414" y="188"/>
                      <a:pt x="1569" y="200"/>
                    </a:cubicBezTo>
                    <a:cubicBezTo>
                      <a:pt x="1758" y="222"/>
                      <a:pt x="1948" y="244"/>
                      <a:pt x="2136" y="289"/>
                    </a:cubicBezTo>
                    <a:cubicBezTo>
                      <a:pt x="2326" y="333"/>
                      <a:pt x="2514" y="389"/>
                      <a:pt x="2692" y="455"/>
                    </a:cubicBezTo>
                    <a:cubicBezTo>
                      <a:pt x="2870" y="522"/>
                      <a:pt x="3060" y="600"/>
                      <a:pt x="3248" y="633"/>
                    </a:cubicBezTo>
                    <a:cubicBezTo>
                      <a:pt x="3254" y="634"/>
                      <a:pt x="3259" y="634"/>
                      <a:pt x="3263" y="634"/>
                    </a:cubicBezTo>
                    <a:cubicBezTo>
                      <a:pt x="3325" y="634"/>
                      <a:pt x="3311" y="566"/>
                      <a:pt x="3260" y="556"/>
                    </a:cubicBezTo>
                    <a:cubicBezTo>
                      <a:pt x="3060" y="511"/>
                      <a:pt x="2860" y="433"/>
                      <a:pt x="2670" y="366"/>
                    </a:cubicBezTo>
                    <a:cubicBezTo>
                      <a:pt x="2492" y="300"/>
                      <a:pt x="2314" y="255"/>
                      <a:pt x="2126" y="211"/>
                    </a:cubicBezTo>
                    <a:cubicBezTo>
                      <a:pt x="1936" y="178"/>
                      <a:pt x="1747" y="144"/>
                      <a:pt x="1558" y="122"/>
                    </a:cubicBezTo>
                    <a:cubicBezTo>
                      <a:pt x="1394" y="102"/>
                      <a:pt x="1222" y="75"/>
                      <a:pt x="1056" y="75"/>
                    </a:cubicBezTo>
                    <a:cubicBezTo>
                      <a:pt x="1030" y="75"/>
                      <a:pt x="1005" y="76"/>
                      <a:pt x="979" y="77"/>
                    </a:cubicBezTo>
                    <a:cubicBezTo>
                      <a:pt x="947" y="77"/>
                      <a:pt x="947" y="111"/>
                      <a:pt x="957" y="133"/>
                    </a:cubicBezTo>
                    <a:cubicBezTo>
                      <a:pt x="924" y="122"/>
                      <a:pt x="880" y="99"/>
                      <a:pt x="846" y="89"/>
                    </a:cubicBezTo>
                    <a:cubicBezTo>
                      <a:pt x="679" y="44"/>
                      <a:pt x="491" y="1"/>
                      <a:pt x="309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67" name="Google Shape;4267;p8"/>
              <p:cNvSpPr/>
              <p:nvPr/>
            </p:nvSpPr>
            <p:spPr>
              <a:xfrm>
                <a:off x="1407453" y="2429213"/>
                <a:ext cx="72985" cy="5931"/>
              </a:xfrm>
              <a:custGeom>
                <a:avLst/>
                <a:gdLst/>
                <a:ahLst/>
                <a:cxnLst/>
                <a:rect l="l" t="t" r="r" b="b"/>
                <a:pathLst>
                  <a:path w="2092" h="170" extrusionOk="0">
                    <a:moveTo>
                      <a:pt x="45" y="1"/>
                    </a:moveTo>
                    <a:cubicBezTo>
                      <a:pt x="1" y="1"/>
                      <a:pt x="12" y="45"/>
                      <a:pt x="45" y="45"/>
                    </a:cubicBezTo>
                    <a:cubicBezTo>
                      <a:pt x="246" y="87"/>
                      <a:pt x="455" y="99"/>
                      <a:pt x="666" y="99"/>
                    </a:cubicBezTo>
                    <a:cubicBezTo>
                      <a:pt x="793" y="99"/>
                      <a:pt x="920" y="94"/>
                      <a:pt x="1046" y="90"/>
                    </a:cubicBezTo>
                    <a:cubicBezTo>
                      <a:pt x="1117" y="88"/>
                      <a:pt x="1187" y="86"/>
                      <a:pt x="1257" y="86"/>
                    </a:cubicBezTo>
                    <a:cubicBezTo>
                      <a:pt x="1527" y="86"/>
                      <a:pt x="1793" y="106"/>
                      <a:pt x="2058" y="168"/>
                    </a:cubicBezTo>
                    <a:cubicBezTo>
                      <a:pt x="2062" y="169"/>
                      <a:pt x="2065" y="170"/>
                      <a:pt x="2068" y="170"/>
                    </a:cubicBezTo>
                    <a:cubicBezTo>
                      <a:pt x="2092" y="170"/>
                      <a:pt x="2090" y="133"/>
                      <a:pt x="2070" y="124"/>
                    </a:cubicBezTo>
                    <a:cubicBezTo>
                      <a:pt x="1828" y="49"/>
                      <a:pt x="1581" y="30"/>
                      <a:pt x="1333" y="30"/>
                    </a:cubicBezTo>
                    <a:cubicBezTo>
                      <a:pt x="1248" y="30"/>
                      <a:pt x="1164" y="32"/>
                      <a:pt x="1079" y="35"/>
                    </a:cubicBezTo>
                    <a:cubicBezTo>
                      <a:pt x="927" y="35"/>
                      <a:pt x="774" y="39"/>
                      <a:pt x="622" y="39"/>
                    </a:cubicBezTo>
                    <a:cubicBezTo>
                      <a:pt x="430" y="39"/>
                      <a:pt x="237" y="32"/>
                      <a:pt x="45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68" name="Google Shape;4268;p8"/>
              <p:cNvSpPr/>
              <p:nvPr/>
            </p:nvSpPr>
            <p:spPr>
              <a:xfrm>
                <a:off x="1072977" y="2247584"/>
                <a:ext cx="294939" cy="196103"/>
              </a:xfrm>
              <a:custGeom>
                <a:avLst/>
                <a:gdLst/>
                <a:ahLst/>
                <a:cxnLst/>
                <a:rect l="l" t="t" r="r" b="b"/>
                <a:pathLst>
                  <a:path w="8454" h="5621" extrusionOk="0">
                    <a:moveTo>
                      <a:pt x="2289" y="1"/>
                    </a:moveTo>
                    <a:cubicBezTo>
                      <a:pt x="2161" y="1"/>
                      <a:pt x="2068" y="18"/>
                      <a:pt x="1825" y="36"/>
                    </a:cubicBezTo>
                    <a:cubicBezTo>
                      <a:pt x="1346" y="58"/>
                      <a:pt x="946" y="191"/>
                      <a:pt x="735" y="847"/>
                    </a:cubicBezTo>
                    <a:cubicBezTo>
                      <a:pt x="512" y="1514"/>
                      <a:pt x="1" y="1481"/>
                      <a:pt x="123" y="2004"/>
                    </a:cubicBezTo>
                    <a:cubicBezTo>
                      <a:pt x="245" y="2527"/>
                      <a:pt x="512" y="3350"/>
                      <a:pt x="1269" y="3817"/>
                    </a:cubicBezTo>
                    <a:cubicBezTo>
                      <a:pt x="2036" y="4284"/>
                      <a:pt x="2759" y="4484"/>
                      <a:pt x="3192" y="4984"/>
                    </a:cubicBezTo>
                    <a:cubicBezTo>
                      <a:pt x="3615" y="5485"/>
                      <a:pt x="4094" y="5597"/>
                      <a:pt x="4705" y="5619"/>
                    </a:cubicBezTo>
                    <a:cubicBezTo>
                      <a:pt x="4725" y="5620"/>
                      <a:pt x="4747" y="5621"/>
                      <a:pt x="4769" y="5621"/>
                    </a:cubicBezTo>
                    <a:cubicBezTo>
                      <a:pt x="5395" y="5621"/>
                      <a:pt x="6506" y="5176"/>
                      <a:pt x="6785" y="4918"/>
                    </a:cubicBezTo>
                    <a:cubicBezTo>
                      <a:pt x="6785" y="4918"/>
                      <a:pt x="7452" y="4384"/>
                      <a:pt x="7953" y="3417"/>
                    </a:cubicBezTo>
                    <a:cubicBezTo>
                      <a:pt x="8453" y="2449"/>
                      <a:pt x="8264" y="1314"/>
                      <a:pt x="7997" y="1003"/>
                    </a:cubicBezTo>
                    <a:cubicBezTo>
                      <a:pt x="7742" y="703"/>
                      <a:pt x="7040" y="558"/>
                      <a:pt x="6741" y="358"/>
                    </a:cubicBezTo>
                    <a:cubicBezTo>
                      <a:pt x="6575" y="254"/>
                      <a:pt x="6501" y="204"/>
                      <a:pt x="6419" y="204"/>
                    </a:cubicBezTo>
                    <a:cubicBezTo>
                      <a:pt x="6352" y="204"/>
                      <a:pt x="6281" y="237"/>
                      <a:pt x="6151" y="303"/>
                    </a:cubicBezTo>
                    <a:cubicBezTo>
                      <a:pt x="5893" y="431"/>
                      <a:pt x="5520" y="844"/>
                      <a:pt x="5095" y="844"/>
                    </a:cubicBezTo>
                    <a:cubicBezTo>
                      <a:pt x="5043" y="844"/>
                      <a:pt x="4991" y="838"/>
                      <a:pt x="4939" y="825"/>
                    </a:cubicBezTo>
                    <a:cubicBezTo>
                      <a:pt x="4449" y="691"/>
                      <a:pt x="3548" y="147"/>
                      <a:pt x="2881" y="58"/>
                    </a:cubicBezTo>
                    <a:cubicBezTo>
                      <a:pt x="2556" y="15"/>
                      <a:pt x="2407" y="1"/>
                      <a:pt x="2289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69" name="Google Shape;4269;p8"/>
              <p:cNvSpPr/>
              <p:nvPr/>
            </p:nvSpPr>
            <p:spPr>
              <a:xfrm>
                <a:off x="1073745" y="2277134"/>
                <a:ext cx="294171" cy="166553"/>
              </a:xfrm>
              <a:custGeom>
                <a:avLst/>
                <a:gdLst/>
                <a:ahLst/>
                <a:cxnLst/>
                <a:rect l="l" t="t" r="r" b="b"/>
                <a:pathLst>
                  <a:path w="8432" h="4774" extrusionOk="0">
                    <a:moveTo>
                      <a:pt x="7786" y="0"/>
                    </a:moveTo>
                    <a:cubicBezTo>
                      <a:pt x="7542" y="45"/>
                      <a:pt x="7308" y="167"/>
                      <a:pt x="7130" y="345"/>
                    </a:cubicBezTo>
                    <a:cubicBezTo>
                      <a:pt x="6986" y="501"/>
                      <a:pt x="6885" y="690"/>
                      <a:pt x="6741" y="857"/>
                    </a:cubicBezTo>
                    <a:cubicBezTo>
                      <a:pt x="6607" y="1023"/>
                      <a:pt x="6429" y="1168"/>
                      <a:pt x="6218" y="1191"/>
                    </a:cubicBezTo>
                    <a:cubicBezTo>
                      <a:pt x="6062" y="1191"/>
                      <a:pt x="5918" y="1135"/>
                      <a:pt x="5784" y="1090"/>
                    </a:cubicBezTo>
                    <a:cubicBezTo>
                      <a:pt x="5555" y="1011"/>
                      <a:pt x="5309" y="938"/>
                      <a:pt x="5066" y="938"/>
                    </a:cubicBezTo>
                    <a:cubicBezTo>
                      <a:pt x="4967" y="938"/>
                      <a:pt x="4868" y="950"/>
                      <a:pt x="4772" y="979"/>
                    </a:cubicBezTo>
                    <a:cubicBezTo>
                      <a:pt x="4554" y="1038"/>
                      <a:pt x="4336" y="1186"/>
                      <a:pt x="4110" y="1186"/>
                    </a:cubicBezTo>
                    <a:cubicBezTo>
                      <a:pt x="4083" y="1186"/>
                      <a:pt x="4055" y="1184"/>
                      <a:pt x="4027" y="1179"/>
                    </a:cubicBezTo>
                    <a:cubicBezTo>
                      <a:pt x="3827" y="1146"/>
                      <a:pt x="3671" y="979"/>
                      <a:pt x="3504" y="835"/>
                    </a:cubicBezTo>
                    <a:cubicBezTo>
                      <a:pt x="2995" y="369"/>
                      <a:pt x="2305" y="127"/>
                      <a:pt x="1615" y="127"/>
                    </a:cubicBezTo>
                    <a:cubicBezTo>
                      <a:pt x="1250" y="127"/>
                      <a:pt x="884" y="195"/>
                      <a:pt x="545" y="334"/>
                    </a:cubicBezTo>
                    <a:cubicBezTo>
                      <a:pt x="312" y="679"/>
                      <a:pt x="1" y="746"/>
                      <a:pt x="101" y="1157"/>
                    </a:cubicBezTo>
                    <a:cubicBezTo>
                      <a:pt x="223" y="1680"/>
                      <a:pt x="490" y="2503"/>
                      <a:pt x="1247" y="2970"/>
                    </a:cubicBezTo>
                    <a:cubicBezTo>
                      <a:pt x="2014" y="3437"/>
                      <a:pt x="2737" y="3637"/>
                      <a:pt x="3170" y="4137"/>
                    </a:cubicBezTo>
                    <a:cubicBezTo>
                      <a:pt x="3593" y="4638"/>
                      <a:pt x="4072" y="4750"/>
                      <a:pt x="4683" y="4772"/>
                    </a:cubicBezTo>
                    <a:cubicBezTo>
                      <a:pt x="4703" y="4773"/>
                      <a:pt x="4725" y="4774"/>
                      <a:pt x="4747" y="4774"/>
                    </a:cubicBezTo>
                    <a:cubicBezTo>
                      <a:pt x="5373" y="4774"/>
                      <a:pt x="6484" y="4329"/>
                      <a:pt x="6763" y="4071"/>
                    </a:cubicBezTo>
                    <a:cubicBezTo>
                      <a:pt x="6763" y="4071"/>
                      <a:pt x="7430" y="3537"/>
                      <a:pt x="7931" y="2570"/>
                    </a:cubicBezTo>
                    <a:cubicBezTo>
                      <a:pt x="8431" y="1602"/>
                      <a:pt x="8242" y="467"/>
                      <a:pt x="7975" y="156"/>
                    </a:cubicBezTo>
                    <a:cubicBezTo>
                      <a:pt x="7931" y="101"/>
                      <a:pt x="7864" y="45"/>
                      <a:pt x="7786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70" name="Google Shape;4270;p8"/>
              <p:cNvSpPr/>
              <p:nvPr/>
            </p:nvSpPr>
            <p:spPr>
              <a:xfrm>
                <a:off x="1115855" y="2306336"/>
                <a:ext cx="66182" cy="117955"/>
              </a:xfrm>
              <a:custGeom>
                <a:avLst/>
                <a:gdLst/>
                <a:ahLst/>
                <a:cxnLst/>
                <a:rect l="l" t="t" r="r" b="b"/>
                <a:pathLst>
                  <a:path w="1897" h="3381" extrusionOk="0">
                    <a:moveTo>
                      <a:pt x="29" y="0"/>
                    </a:moveTo>
                    <a:cubicBezTo>
                      <a:pt x="14" y="0"/>
                      <a:pt x="0" y="8"/>
                      <a:pt x="6" y="31"/>
                    </a:cubicBezTo>
                    <a:cubicBezTo>
                      <a:pt x="117" y="498"/>
                      <a:pt x="273" y="965"/>
                      <a:pt x="507" y="1387"/>
                    </a:cubicBezTo>
                    <a:cubicBezTo>
                      <a:pt x="629" y="1610"/>
                      <a:pt x="774" y="1822"/>
                      <a:pt x="929" y="2022"/>
                    </a:cubicBezTo>
                    <a:cubicBezTo>
                      <a:pt x="1096" y="2222"/>
                      <a:pt x="1274" y="2411"/>
                      <a:pt x="1429" y="2611"/>
                    </a:cubicBezTo>
                    <a:cubicBezTo>
                      <a:pt x="1597" y="2823"/>
                      <a:pt x="1785" y="3056"/>
                      <a:pt x="1819" y="3334"/>
                    </a:cubicBezTo>
                    <a:cubicBezTo>
                      <a:pt x="1819" y="3362"/>
                      <a:pt x="1849" y="3381"/>
                      <a:pt x="1871" y="3381"/>
                    </a:cubicBezTo>
                    <a:cubicBezTo>
                      <a:pt x="1885" y="3381"/>
                      <a:pt x="1896" y="3374"/>
                      <a:pt x="1896" y="3357"/>
                    </a:cubicBezTo>
                    <a:cubicBezTo>
                      <a:pt x="1886" y="3123"/>
                      <a:pt x="1763" y="2922"/>
                      <a:pt x="1641" y="2734"/>
                    </a:cubicBezTo>
                    <a:cubicBezTo>
                      <a:pt x="1485" y="2522"/>
                      <a:pt x="1318" y="2333"/>
                      <a:pt x="1152" y="2133"/>
                    </a:cubicBezTo>
                    <a:cubicBezTo>
                      <a:pt x="974" y="1933"/>
                      <a:pt x="818" y="1733"/>
                      <a:pt x="685" y="1510"/>
                    </a:cubicBezTo>
                    <a:cubicBezTo>
                      <a:pt x="562" y="1288"/>
                      <a:pt x="451" y="1065"/>
                      <a:pt x="351" y="831"/>
                    </a:cubicBezTo>
                    <a:cubicBezTo>
                      <a:pt x="250" y="564"/>
                      <a:pt x="161" y="298"/>
                      <a:pt x="62" y="20"/>
                    </a:cubicBezTo>
                    <a:cubicBezTo>
                      <a:pt x="62" y="9"/>
                      <a:pt x="45" y="0"/>
                      <a:pt x="29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71" name="Google Shape;4271;p8"/>
              <p:cNvSpPr/>
              <p:nvPr/>
            </p:nvSpPr>
            <p:spPr>
              <a:xfrm>
                <a:off x="1139719" y="2306929"/>
                <a:ext cx="49087" cy="109023"/>
              </a:xfrm>
              <a:custGeom>
                <a:avLst/>
                <a:gdLst/>
                <a:ahLst/>
                <a:cxnLst/>
                <a:rect l="l" t="t" r="r" b="b"/>
                <a:pathLst>
                  <a:path w="1407" h="3125" extrusionOk="0">
                    <a:moveTo>
                      <a:pt x="27" y="1"/>
                    </a:moveTo>
                    <a:cubicBezTo>
                      <a:pt x="12" y="1"/>
                      <a:pt x="1" y="8"/>
                      <a:pt x="1" y="25"/>
                    </a:cubicBezTo>
                    <a:cubicBezTo>
                      <a:pt x="11" y="448"/>
                      <a:pt x="112" y="859"/>
                      <a:pt x="290" y="1237"/>
                    </a:cubicBezTo>
                    <a:cubicBezTo>
                      <a:pt x="478" y="1649"/>
                      <a:pt x="768" y="2005"/>
                      <a:pt x="990" y="2394"/>
                    </a:cubicBezTo>
                    <a:cubicBezTo>
                      <a:pt x="1124" y="2616"/>
                      <a:pt x="1235" y="2850"/>
                      <a:pt x="1324" y="3095"/>
                    </a:cubicBezTo>
                    <a:cubicBezTo>
                      <a:pt x="1336" y="3113"/>
                      <a:pt x="1360" y="3124"/>
                      <a:pt x="1379" y="3124"/>
                    </a:cubicBezTo>
                    <a:cubicBezTo>
                      <a:pt x="1395" y="3124"/>
                      <a:pt x="1407" y="3115"/>
                      <a:pt x="1402" y="3095"/>
                    </a:cubicBezTo>
                    <a:cubicBezTo>
                      <a:pt x="1335" y="2883"/>
                      <a:pt x="1246" y="2683"/>
                      <a:pt x="1146" y="2483"/>
                    </a:cubicBezTo>
                    <a:cubicBezTo>
                      <a:pt x="1046" y="2294"/>
                      <a:pt x="923" y="2105"/>
                      <a:pt x="801" y="1916"/>
                    </a:cubicBezTo>
                    <a:cubicBezTo>
                      <a:pt x="557" y="1548"/>
                      <a:pt x="334" y="1182"/>
                      <a:pt x="211" y="759"/>
                    </a:cubicBezTo>
                    <a:cubicBezTo>
                      <a:pt x="145" y="525"/>
                      <a:pt x="100" y="281"/>
                      <a:pt x="90" y="47"/>
                    </a:cubicBezTo>
                    <a:cubicBezTo>
                      <a:pt x="82" y="20"/>
                      <a:pt x="50" y="1"/>
                      <a:pt x="2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72" name="Google Shape;4272;p8"/>
              <p:cNvSpPr/>
              <p:nvPr/>
            </p:nvSpPr>
            <p:spPr>
              <a:xfrm>
                <a:off x="1142405" y="2269982"/>
                <a:ext cx="17897" cy="58471"/>
              </a:xfrm>
              <a:custGeom>
                <a:avLst/>
                <a:gdLst/>
                <a:ahLst/>
                <a:cxnLst/>
                <a:rect l="l" t="t" r="r" b="b"/>
                <a:pathLst>
                  <a:path w="513" h="1676" extrusionOk="0">
                    <a:moveTo>
                      <a:pt x="32" y="1"/>
                    </a:moveTo>
                    <a:cubicBezTo>
                      <a:pt x="15" y="1"/>
                      <a:pt x="0" y="9"/>
                      <a:pt x="13" y="27"/>
                    </a:cubicBezTo>
                    <a:cubicBezTo>
                      <a:pt x="335" y="506"/>
                      <a:pt x="369" y="1084"/>
                      <a:pt x="435" y="1640"/>
                    </a:cubicBezTo>
                    <a:cubicBezTo>
                      <a:pt x="435" y="1660"/>
                      <a:pt x="463" y="1676"/>
                      <a:pt x="485" y="1676"/>
                    </a:cubicBezTo>
                    <a:cubicBezTo>
                      <a:pt x="500" y="1676"/>
                      <a:pt x="513" y="1669"/>
                      <a:pt x="513" y="1651"/>
                    </a:cubicBezTo>
                    <a:cubicBezTo>
                      <a:pt x="480" y="1084"/>
                      <a:pt x="401" y="484"/>
                      <a:pt x="68" y="16"/>
                    </a:cubicBezTo>
                    <a:cubicBezTo>
                      <a:pt x="63" y="6"/>
                      <a:pt x="47" y="1"/>
                      <a:pt x="3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73" name="Google Shape;4273;p8"/>
              <p:cNvSpPr/>
              <p:nvPr/>
            </p:nvSpPr>
            <p:spPr>
              <a:xfrm>
                <a:off x="1095934" y="2302463"/>
                <a:ext cx="57355" cy="92905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2663" extrusionOk="0">
                    <a:moveTo>
                      <a:pt x="46" y="0"/>
                    </a:moveTo>
                    <a:cubicBezTo>
                      <a:pt x="21" y="0"/>
                      <a:pt x="1" y="15"/>
                      <a:pt x="21" y="42"/>
                    </a:cubicBezTo>
                    <a:cubicBezTo>
                      <a:pt x="143" y="208"/>
                      <a:pt x="199" y="420"/>
                      <a:pt x="265" y="620"/>
                    </a:cubicBezTo>
                    <a:cubicBezTo>
                      <a:pt x="321" y="809"/>
                      <a:pt x="388" y="998"/>
                      <a:pt x="465" y="1187"/>
                    </a:cubicBezTo>
                    <a:cubicBezTo>
                      <a:pt x="611" y="1555"/>
                      <a:pt x="799" y="1899"/>
                      <a:pt x="1044" y="2210"/>
                    </a:cubicBezTo>
                    <a:cubicBezTo>
                      <a:pt x="1189" y="2378"/>
                      <a:pt x="1355" y="2533"/>
                      <a:pt x="1545" y="2655"/>
                    </a:cubicBezTo>
                    <a:cubicBezTo>
                      <a:pt x="1552" y="2660"/>
                      <a:pt x="1562" y="2662"/>
                      <a:pt x="1571" y="2662"/>
                    </a:cubicBezTo>
                    <a:cubicBezTo>
                      <a:pt x="1606" y="2662"/>
                      <a:pt x="1644" y="2635"/>
                      <a:pt x="1600" y="2600"/>
                    </a:cubicBezTo>
                    <a:cubicBezTo>
                      <a:pt x="1300" y="2355"/>
                      <a:pt x="1044" y="2066"/>
                      <a:pt x="844" y="1732"/>
                    </a:cubicBezTo>
                    <a:cubicBezTo>
                      <a:pt x="633" y="1387"/>
                      <a:pt x="499" y="1021"/>
                      <a:pt x="377" y="643"/>
                    </a:cubicBezTo>
                    <a:cubicBezTo>
                      <a:pt x="299" y="420"/>
                      <a:pt x="232" y="208"/>
                      <a:pt x="87" y="20"/>
                    </a:cubicBezTo>
                    <a:cubicBezTo>
                      <a:pt x="79" y="6"/>
                      <a:pt x="61" y="0"/>
                      <a:pt x="46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74" name="Google Shape;4274;p8"/>
              <p:cNvSpPr/>
              <p:nvPr/>
            </p:nvSpPr>
            <p:spPr>
              <a:xfrm>
                <a:off x="1266224" y="2283379"/>
                <a:ext cx="13606" cy="117676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373" extrusionOk="0">
                    <a:moveTo>
                      <a:pt x="208" y="0"/>
                    </a:moveTo>
                    <a:cubicBezTo>
                      <a:pt x="194" y="0"/>
                      <a:pt x="182" y="6"/>
                      <a:pt x="178" y="21"/>
                    </a:cubicBezTo>
                    <a:cubicBezTo>
                      <a:pt x="112" y="244"/>
                      <a:pt x="67" y="478"/>
                      <a:pt x="56" y="700"/>
                    </a:cubicBezTo>
                    <a:cubicBezTo>
                      <a:pt x="33" y="923"/>
                      <a:pt x="67" y="1133"/>
                      <a:pt x="100" y="1345"/>
                    </a:cubicBezTo>
                    <a:cubicBezTo>
                      <a:pt x="178" y="1756"/>
                      <a:pt x="290" y="2168"/>
                      <a:pt x="178" y="2579"/>
                    </a:cubicBezTo>
                    <a:cubicBezTo>
                      <a:pt x="145" y="2713"/>
                      <a:pt x="100" y="2824"/>
                      <a:pt x="67" y="2947"/>
                    </a:cubicBezTo>
                    <a:cubicBezTo>
                      <a:pt x="33" y="3080"/>
                      <a:pt x="0" y="3202"/>
                      <a:pt x="33" y="3336"/>
                    </a:cubicBezTo>
                    <a:cubicBezTo>
                      <a:pt x="40" y="3356"/>
                      <a:pt x="71" y="3372"/>
                      <a:pt x="97" y="3372"/>
                    </a:cubicBezTo>
                    <a:cubicBezTo>
                      <a:pt x="114" y="3372"/>
                      <a:pt x="129" y="3365"/>
                      <a:pt x="134" y="3347"/>
                    </a:cubicBezTo>
                    <a:cubicBezTo>
                      <a:pt x="167" y="3236"/>
                      <a:pt x="189" y="3125"/>
                      <a:pt x="211" y="3024"/>
                    </a:cubicBezTo>
                    <a:cubicBezTo>
                      <a:pt x="245" y="2902"/>
                      <a:pt x="290" y="2802"/>
                      <a:pt x="323" y="2691"/>
                    </a:cubicBezTo>
                    <a:cubicBezTo>
                      <a:pt x="379" y="2490"/>
                      <a:pt x="389" y="2290"/>
                      <a:pt x="367" y="2079"/>
                    </a:cubicBezTo>
                    <a:cubicBezTo>
                      <a:pt x="334" y="1667"/>
                      <a:pt x="189" y="1278"/>
                      <a:pt x="167" y="867"/>
                    </a:cubicBezTo>
                    <a:cubicBezTo>
                      <a:pt x="156" y="589"/>
                      <a:pt x="201" y="322"/>
                      <a:pt x="267" y="55"/>
                    </a:cubicBezTo>
                    <a:cubicBezTo>
                      <a:pt x="275" y="25"/>
                      <a:pt x="237" y="0"/>
                      <a:pt x="208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75" name="Google Shape;4275;p8"/>
              <p:cNvSpPr/>
              <p:nvPr/>
            </p:nvSpPr>
            <p:spPr>
              <a:xfrm>
                <a:off x="1280180" y="2270924"/>
                <a:ext cx="9106" cy="34818"/>
              </a:xfrm>
              <a:custGeom>
                <a:avLst/>
                <a:gdLst/>
                <a:ahLst/>
                <a:cxnLst/>
                <a:rect l="l" t="t" r="r" b="b"/>
                <a:pathLst>
                  <a:path w="261" h="998" extrusionOk="0">
                    <a:moveTo>
                      <a:pt x="207" y="1"/>
                    </a:moveTo>
                    <a:cubicBezTo>
                      <a:pt x="194" y="1"/>
                      <a:pt x="182" y="7"/>
                      <a:pt x="179" y="22"/>
                    </a:cubicBezTo>
                    <a:cubicBezTo>
                      <a:pt x="45" y="312"/>
                      <a:pt x="1" y="645"/>
                      <a:pt x="45" y="968"/>
                    </a:cubicBezTo>
                    <a:cubicBezTo>
                      <a:pt x="51" y="986"/>
                      <a:pt x="79" y="997"/>
                      <a:pt x="103" y="997"/>
                    </a:cubicBezTo>
                    <a:cubicBezTo>
                      <a:pt x="123" y="997"/>
                      <a:pt x="139" y="989"/>
                      <a:pt x="134" y="968"/>
                    </a:cubicBezTo>
                    <a:cubicBezTo>
                      <a:pt x="100" y="657"/>
                      <a:pt x="134" y="345"/>
                      <a:pt x="246" y="45"/>
                    </a:cubicBezTo>
                    <a:cubicBezTo>
                      <a:pt x="260" y="23"/>
                      <a:pt x="231" y="1"/>
                      <a:pt x="20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76" name="Google Shape;4276;p8"/>
              <p:cNvSpPr/>
              <p:nvPr/>
            </p:nvSpPr>
            <p:spPr>
              <a:xfrm>
                <a:off x="1295845" y="2276541"/>
                <a:ext cx="12315" cy="123816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549" extrusionOk="0">
                    <a:moveTo>
                      <a:pt x="253" y="1"/>
                    </a:moveTo>
                    <a:cubicBezTo>
                      <a:pt x="243" y="1"/>
                      <a:pt x="234" y="6"/>
                      <a:pt x="230" y="17"/>
                    </a:cubicBezTo>
                    <a:cubicBezTo>
                      <a:pt x="108" y="451"/>
                      <a:pt x="119" y="929"/>
                      <a:pt x="119" y="1374"/>
                    </a:cubicBezTo>
                    <a:cubicBezTo>
                      <a:pt x="130" y="1830"/>
                      <a:pt x="141" y="2286"/>
                      <a:pt x="119" y="2742"/>
                    </a:cubicBezTo>
                    <a:cubicBezTo>
                      <a:pt x="96" y="2998"/>
                      <a:pt x="63" y="3254"/>
                      <a:pt x="7" y="3509"/>
                    </a:cubicBezTo>
                    <a:cubicBezTo>
                      <a:pt x="0" y="3531"/>
                      <a:pt x="21" y="3548"/>
                      <a:pt x="40" y="3548"/>
                    </a:cubicBezTo>
                    <a:cubicBezTo>
                      <a:pt x="50" y="3548"/>
                      <a:pt x="59" y="3543"/>
                      <a:pt x="63" y="3532"/>
                    </a:cubicBezTo>
                    <a:cubicBezTo>
                      <a:pt x="353" y="2676"/>
                      <a:pt x="230" y="1741"/>
                      <a:pt x="230" y="862"/>
                    </a:cubicBezTo>
                    <a:cubicBezTo>
                      <a:pt x="230" y="585"/>
                      <a:pt x="230" y="306"/>
                      <a:pt x="286" y="39"/>
                    </a:cubicBezTo>
                    <a:cubicBezTo>
                      <a:pt x="293" y="18"/>
                      <a:pt x="272" y="1"/>
                      <a:pt x="25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77" name="Google Shape;4277;p8"/>
              <p:cNvSpPr/>
              <p:nvPr/>
            </p:nvSpPr>
            <p:spPr>
              <a:xfrm>
                <a:off x="1303485" y="2288299"/>
                <a:ext cx="11652" cy="99534"/>
              </a:xfrm>
              <a:custGeom>
                <a:avLst/>
                <a:gdLst/>
                <a:ahLst/>
                <a:cxnLst/>
                <a:rect l="l" t="t" r="r" b="b"/>
                <a:pathLst>
                  <a:path w="334" h="2853" extrusionOk="0">
                    <a:moveTo>
                      <a:pt x="167" y="0"/>
                    </a:moveTo>
                    <a:cubicBezTo>
                      <a:pt x="157" y="0"/>
                      <a:pt x="148" y="4"/>
                      <a:pt x="144" y="14"/>
                    </a:cubicBezTo>
                    <a:cubicBezTo>
                      <a:pt x="0" y="459"/>
                      <a:pt x="67" y="937"/>
                      <a:pt x="122" y="1393"/>
                    </a:cubicBezTo>
                    <a:cubicBezTo>
                      <a:pt x="189" y="1849"/>
                      <a:pt x="245" y="2361"/>
                      <a:pt x="67" y="2806"/>
                    </a:cubicBezTo>
                    <a:cubicBezTo>
                      <a:pt x="59" y="2829"/>
                      <a:pt x="90" y="2853"/>
                      <a:pt x="116" y="2853"/>
                    </a:cubicBezTo>
                    <a:cubicBezTo>
                      <a:pt x="127" y="2853"/>
                      <a:pt x="138" y="2849"/>
                      <a:pt x="144" y="2839"/>
                    </a:cubicBezTo>
                    <a:cubicBezTo>
                      <a:pt x="334" y="2394"/>
                      <a:pt x="300" y="1916"/>
                      <a:pt x="245" y="1449"/>
                    </a:cubicBezTo>
                    <a:cubicBezTo>
                      <a:pt x="189" y="982"/>
                      <a:pt x="122" y="515"/>
                      <a:pt x="223" y="48"/>
                    </a:cubicBezTo>
                    <a:cubicBezTo>
                      <a:pt x="230" y="24"/>
                      <a:pt x="194" y="0"/>
                      <a:pt x="16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78" name="Google Shape;4278;p8"/>
              <p:cNvSpPr/>
              <p:nvPr/>
            </p:nvSpPr>
            <p:spPr>
              <a:xfrm>
                <a:off x="1315487" y="2283240"/>
                <a:ext cx="9768" cy="33457"/>
              </a:xfrm>
              <a:custGeom>
                <a:avLst/>
                <a:gdLst/>
                <a:ahLst/>
                <a:cxnLst/>
                <a:rect l="l" t="t" r="r" b="b"/>
                <a:pathLst>
                  <a:path w="280" h="959" extrusionOk="0">
                    <a:moveTo>
                      <a:pt x="218" y="1"/>
                    </a:moveTo>
                    <a:cubicBezTo>
                      <a:pt x="207" y="1"/>
                      <a:pt x="197" y="5"/>
                      <a:pt x="190" y="15"/>
                    </a:cubicBezTo>
                    <a:cubicBezTo>
                      <a:pt x="101" y="314"/>
                      <a:pt x="45" y="604"/>
                      <a:pt x="1" y="904"/>
                    </a:cubicBezTo>
                    <a:cubicBezTo>
                      <a:pt x="1" y="937"/>
                      <a:pt x="32" y="958"/>
                      <a:pt x="60" y="958"/>
                    </a:cubicBezTo>
                    <a:cubicBezTo>
                      <a:pt x="79" y="958"/>
                      <a:pt x="96" y="949"/>
                      <a:pt x="101" y="927"/>
                    </a:cubicBezTo>
                    <a:cubicBezTo>
                      <a:pt x="146" y="626"/>
                      <a:pt x="212" y="337"/>
                      <a:pt x="279" y="47"/>
                    </a:cubicBezTo>
                    <a:cubicBezTo>
                      <a:pt x="279" y="24"/>
                      <a:pt x="246" y="1"/>
                      <a:pt x="21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79" name="Google Shape;4279;p8"/>
              <p:cNvSpPr/>
              <p:nvPr/>
            </p:nvSpPr>
            <p:spPr>
              <a:xfrm>
                <a:off x="1164420" y="2278286"/>
                <a:ext cx="45075" cy="117641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3372" extrusionOk="0">
                    <a:moveTo>
                      <a:pt x="40" y="0"/>
                    </a:moveTo>
                    <a:cubicBezTo>
                      <a:pt x="19" y="0"/>
                      <a:pt x="1" y="12"/>
                      <a:pt x="15" y="34"/>
                    </a:cubicBezTo>
                    <a:cubicBezTo>
                      <a:pt x="327" y="423"/>
                      <a:pt x="338" y="935"/>
                      <a:pt x="338" y="1402"/>
                    </a:cubicBezTo>
                    <a:cubicBezTo>
                      <a:pt x="338" y="1892"/>
                      <a:pt x="349" y="2403"/>
                      <a:pt x="627" y="2826"/>
                    </a:cubicBezTo>
                    <a:cubicBezTo>
                      <a:pt x="771" y="3048"/>
                      <a:pt x="961" y="3237"/>
                      <a:pt x="1194" y="3360"/>
                    </a:cubicBezTo>
                    <a:cubicBezTo>
                      <a:pt x="1208" y="3368"/>
                      <a:pt x="1221" y="3371"/>
                      <a:pt x="1233" y="3371"/>
                    </a:cubicBezTo>
                    <a:cubicBezTo>
                      <a:pt x="1270" y="3371"/>
                      <a:pt x="1292" y="3337"/>
                      <a:pt x="1250" y="3304"/>
                    </a:cubicBezTo>
                    <a:cubicBezTo>
                      <a:pt x="850" y="3026"/>
                      <a:pt x="583" y="2626"/>
                      <a:pt x="504" y="2147"/>
                    </a:cubicBezTo>
                    <a:cubicBezTo>
                      <a:pt x="416" y="1658"/>
                      <a:pt x="482" y="1168"/>
                      <a:pt x="383" y="690"/>
                    </a:cubicBezTo>
                    <a:cubicBezTo>
                      <a:pt x="327" y="446"/>
                      <a:pt x="227" y="201"/>
                      <a:pt x="71" y="12"/>
                    </a:cubicBezTo>
                    <a:cubicBezTo>
                      <a:pt x="63" y="4"/>
                      <a:pt x="51" y="0"/>
                      <a:pt x="4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80" name="Google Shape;4280;p8"/>
              <p:cNvSpPr/>
              <p:nvPr/>
            </p:nvSpPr>
            <p:spPr>
              <a:xfrm>
                <a:off x="1187621" y="2317954"/>
                <a:ext cx="49017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2536" extrusionOk="0">
                    <a:moveTo>
                      <a:pt x="48" y="1"/>
                    </a:moveTo>
                    <a:cubicBezTo>
                      <a:pt x="23" y="1"/>
                      <a:pt x="1" y="15"/>
                      <a:pt x="7" y="43"/>
                    </a:cubicBezTo>
                    <a:cubicBezTo>
                      <a:pt x="185" y="799"/>
                      <a:pt x="173" y="1677"/>
                      <a:pt x="796" y="2245"/>
                    </a:cubicBezTo>
                    <a:cubicBezTo>
                      <a:pt x="941" y="2378"/>
                      <a:pt x="1130" y="2490"/>
                      <a:pt x="1330" y="2534"/>
                    </a:cubicBezTo>
                    <a:cubicBezTo>
                      <a:pt x="1334" y="2535"/>
                      <a:pt x="1338" y="2535"/>
                      <a:pt x="1342" y="2535"/>
                    </a:cubicBezTo>
                    <a:cubicBezTo>
                      <a:pt x="1398" y="2535"/>
                      <a:pt x="1405" y="2466"/>
                      <a:pt x="1352" y="2445"/>
                    </a:cubicBezTo>
                    <a:cubicBezTo>
                      <a:pt x="1008" y="2322"/>
                      <a:pt x="752" y="2078"/>
                      <a:pt x="585" y="1766"/>
                    </a:cubicBezTo>
                    <a:cubicBezTo>
                      <a:pt x="396" y="1433"/>
                      <a:pt x="318" y="1054"/>
                      <a:pt x="240" y="688"/>
                    </a:cubicBezTo>
                    <a:cubicBezTo>
                      <a:pt x="207" y="465"/>
                      <a:pt x="162" y="254"/>
                      <a:pt x="106" y="43"/>
                    </a:cubicBezTo>
                    <a:cubicBezTo>
                      <a:pt x="101" y="15"/>
                      <a:pt x="73" y="1"/>
                      <a:pt x="4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81" name="Google Shape;4281;p8"/>
              <p:cNvSpPr/>
              <p:nvPr/>
            </p:nvSpPr>
            <p:spPr>
              <a:xfrm>
                <a:off x="1190307" y="2284252"/>
                <a:ext cx="18525" cy="64019"/>
              </a:xfrm>
              <a:custGeom>
                <a:avLst/>
                <a:gdLst/>
                <a:ahLst/>
                <a:cxnLst/>
                <a:rect l="l" t="t" r="r" b="b"/>
                <a:pathLst>
                  <a:path w="531" h="1835" extrusionOk="0">
                    <a:moveTo>
                      <a:pt x="20" y="0"/>
                    </a:moveTo>
                    <a:cubicBezTo>
                      <a:pt x="9" y="0"/>
                      <a:pt x="1" y="6"/>
                      <a:pt x="7" y="18"/>
                    </a:cubicBezTo>
                    <a:cubicBezTo>
                      <a:pt x="185" y="252"/>
                      <a:pt x="296" y="542"/>
                      <a:pt x="352" y="831"/>
                    </a:cubicBezTo>
                    <a:cubicBezTo>
                      <a:pt x="419" y="1142"/>
                      <a:pt x="430" y="1464"/>
                      <a:pt x="452" y="1798"/>
                    </a:cubicBezTo>
                    <a:cubicBezTo>
                      <a:pt x="452" y="1818"/>
                      <a:pt x="480" y="1834"/>
                      <a:pt x="503" y="1834"/>
                    </a:cubicBezTo>
                    <a:cubicBezTo>
                      <a:pt x="518" y="1834"/>
                      <a:pt x="530" y="1827"/>
                      <a:pt x="530" y="1810"/>
                    </a:cubicBezTo>
                    <a:cubicBezTo>
                      <a:pt x="530" y="1187"/>
                      <a:pt x="430" y="508"/>
                      <a:pt x="41" y="8"/>
                    </a:cubicBezTo>
                    <a:cubicBezTo>
                      <a:pt x="36" y="3"/>
                      <a:pt x="28" y="0"/>
                      <a:pt x="2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82" name="Google Shape;4282;p8"/>
              <p:cNvSpPr/>
              <p:nvPr/>
            </p:nvSpPr>
            <p:spPr>
              <a:xfrm>
                <a:off x="1209496" y="2281251"/>
                <a:ext cx="30282" cy="119594"/>
              </a:xfrm>
              <a:custGeom>
                <a:avLst/>
                <a:gdLst/>
                <a:ahLst/>
                <a:cxnLst/>
                <a:rect l="l" t="t" r="r" b="b"/>
                <a:pathLst>
                  <a:path w="868" h="3428" extrusionOk="0">
                    <a:moveTo>
                      <a:pt x="27" y="0"/>
                    </a:moveTo>
                    <a:cubicBezTo>
                      <a:pt x="13" y="0"/>
                      <a:pt x="1" y="8"/>
                      <a:pt x="13" y="27"/>
                    </a:cubicBezTo>
                    <a:cubicBezTo>
                      <a:pt x="458" y="850"/>
                      <a:pt x="270" y="1840"/>
                      <a:pt x="480" y="2719"/>
                    </a:cubicBezTo>
                    <a:cubicBezTo>
                      <a:pt x="547" y="2963"/>
                      <a:pt x="636" y="3196"/>
                      <a:pt x="781" y="3408"/>
                    </a:cubicBezTo>
                    <a:cubicBezTo>
                      <a:pt x="790" y="3421"/>
                      <a:pt x="807" y="3427"/>
                      <a:pt x="823" y="3427"/>
                    </a:cubicBezTo>
                    <a:cubicBezTo>
                      <a:pt x="847" y="3427"/>
                      <a:pt x="868" y="3413"/>
                      <a:pt x="848" y="3386"/>
                    </a:cubicBezTo>
                    <a:cubicBezTo>
                      <a:pt x="391" y="2574"/>
                      <a:pt x="536" y="1606"/>
                      <a:pt x="336" y="727"/>
                    </a:cubicBezTo>
                    <a:cubicBezTo>
                      <a:pt x="280" y="472"/>
                      <a:pt x="191" y="238"/>
                      <a:pt x="58" y="16"/>
                    </a:cubicBezTo>
                    <a:cubicBezTo>
                      <a:pt x="53" y="6"/>
                      <a:pt x="39" y="0"/>
                      <a:pt x="2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83" name="Google Shape;4283;p8"/>
              <p:cNvSpPr/>
              <p:nvPr/>
            </p:nvSpPr>
            <p:spPr>
              <a:xfrm>
                <a:off x="1226452" y="2292834"/>
                <a:ext cx="20793" cy="101313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904" extrusionOk="0">
                    <a:moveTo>
                      <a:pt x="36" y="1"/>
                    </a:moveTo>
                    <a:cubicBezTo>
                      <a:pt x="17" y="1"/>
                      <a:pt x="0" y="12"/>
                      <a:pt x="6" y="39"/>
                    </a:cubicBezTo>
                    <a:cubicBezTo>
                      <a:pt x="162" y="763"/>
                      <a:pt x="184" y="1519"/>
                      <a:pt x="340" y="2253"/>
                    </a:cubicBezTo>
                    <a:cubicBezTo>
                      <a:pt x="384" y="2464"/>
                      <a:pt x="439" y="2676"/>
                      <a:pt x="506" y="2876"/>
                    </a:cubicBezTo>
                    <a:cubicBezTo>
                      <a:pt x="517" y="2892"/>
                      <a:pt x="542" y="2904"/>
                      <a:pt x="562" y="2904"/>
                    </a:cubicBezTo>
                    <a:cubicBezTo>
                      <a:pt x="581" y="2904"/>
                      <a:pt x="595" y="2892"/>
                      <a:pt x="584" y="2864"/>
                    </a:cubicBezTo>
                    <a:cubicBezTo>
                      <a:pt x="362" y="2153"/>
                      <a:pt x="340" y="1396"/>
                      <a:pt x="228" y="662"/>
                    </a:cubicBezTo>
                    <a:cubicBezTo>
                      <a:pt x="195" y="451"/>
                      <a:pt x="150" y="240"/>
                      <a:pt x="83" y="29"/>
                    </a:cubicBezTo>
                    <a:cubicBezTo>
                      <a:pt x="78" y="12"/>
                      <a:pt x="56" y="1"/>
                      <a:pt x="3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84" name="Google Shape;4284;p8"/>
              <p:cNvSpPr/>
              <p:nvPr/>
            </p:nvSpPr>
            <p:spPr>
              <a:xfrm>
                <a:off x="1238104" y="2296288"/>
                <a:ext cx="7187" cy="34504"/>
              </a:xfrm>
              <a:custGeom>
                <a:avLst/>
                <a:gdLst/>
                <a:ahLst/>
                <a:cxnLst/>
                <a:rect l="l" t="t" r="r" b="b"/>
                <a:pathLst>
                  <a:path w="206" h="989" extrusionOk="0">
                    <a:moveTo>
                      <a:pt x="32" y="0"/>
                    </a:moveTo>
                    <a:cubicBezTo>
                      <a:pt x="14" y="0"/>
                      <a:pt x="0" y="9"/>
                      <a:pt x="6" y="29"/>
                    </a:cubicBezTo>
                    <a:cubicBezTo>
                      <a:pt x="61" y="330"/>
                      <a:pt x="83" y="642"/>
                      <a:pt x="105" y="953"/>
                    </a:cubicBezTo>
                    <a:cubicBezTo>
                      <a:pt x="105" y="973"/>
                      <a:pt x="137" y="989"/>
                      <a:pt x="163" y="989"/>
                    </a:cubicBezTo>
                    <a:cubicBezTo>
                      <a:pt x="180" y="989"/>
                      <a:pt x="194" y="981"/>
                      <a:pt x="194" y="964"/>
                    </a:cubicBezTo>
                    <a:cubicBezTo>
                      <a:pt x="206" y="652"/>
                      <a:pt x="161" y="330"/>
                      <a:pt x="83" y="29"/>
                    </a:cubicBezTo>
                    <a:cubicBezTo>
                      <a:pt x="77" y="12"/>
                      <a:pt x="52" y="0"/>
                      <a:pt x="3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85" name="Google Shape;4285;p8"/>
              <p:cNvSpPr/>
              <p:nvPr/>
            </p:nvSpPr>
            <p:spPr>
              <a:xfrm>
                <a:off x="1218462" y="2361320"/>
                <a:ext cx="79997" cy="66007"/>
              </a:xfrm>
              <a:custGeom>
                <a:avLst/>
                <a:gdLst/>
                <a:ahLst/>
                <a:cxnLst/>
                <a:rect l="l" t="t" r="r" b="b"/>
                <a:pathLst>
                  <a:path w="2293" h="1892" extrusionOk="0">
                    <a:moveTo>
                      <a:pt x="665" y="0"/>
                    </a:moveTo>
                    <a:cubicBezTo>
                      <a:pt x="654" y="0"/>
                      <a:pt x="643" y="4"/>
                      <a:pt x="635" y="12"/>
                    </a:cubicBezTo>
                    <a:cubicBezTo>
                      <a:pt x="524" y="157"/>
                      <a:pt x="457" y="335"/>
                      <a:pt x="468" y="513"/>
                    </a:cubicBezTo>
                    <a:cubicBezTo>
                      <a:pt x="457" y="535"/>
                      <a:pt x="446" y="546"/>
                      <a:pt x="435" y="568"/>
                    </a:cubicBezTo>
                    <a:cubicBezTo>
                      <a:pt x="423" y="564"/>
                      <a:pt x="411" y="562"/>
                      <a:pt x="400" y="562"/>
                    </a:cubicBezTo>
                    <a:cubicBezTo>
                      <a:pt x="348" y="562"/>
                      <a:pt x="304" y="598"/>
                      <a:pt x="268" y="635"/>
                    </a:cubicBezTo>
                    <a:cubicBezTo>
                      <a:pt x="213" y="691"/>
                      <a:pt x="168" y="757"/>
                      <a:pt x="124" y="824"/>
                    </a:cubicBezTo>
                    <a:cubicBezTo>
                      <a:pt x="45" y="958"/>
                      <a:pt x="1" y="1113"/>
                      <a:pt x="13" y="1269"/>
                    </a:cubicBezTo>
                    <a:cubicBezTo>
                      <a:pt x="35" y="1547"/>
                      <a:pt x="235" y="1813"/>
                      <a:pt x="524" y="1847"/>
                    </a:cubicBezTo>
                    <a:cubicBezTo>
                      <a:pt x="528" y="1851"/>
                      <a:pt x="533" y="1852"/>
                      <a:pt x="538" y="1852"/>
                    </a:cubicBezTo>
                    <a:cubicBezTo>
                      <a:pt x="548" y="1852"/>
                      <a:pt x="561" y="1847"/>
                      <a:pt x="569" y="1847"/>
                    </a:cubicBezTo>
                    <a:cubicBezTo>
                      <a:pt x="579" y="1836"/>
                      <a:pt x="579" y="1836"/>
                      <a:pt x="591" y="1836"/>
                    </a:cubicBezTo>
                    <a:cubicBezTo>
                      <a:pt x="635" y="1858"/>
                      <a:pt x="691" y="1880"/>
                      <a:pt x="747" y="1892"/>
                    </a:cubicBezTo>
                    <a:cubicBezTo>
                      <a:pt x="791" y="1892"/>
                      <a:pt x="802" y="1858"/>
                      <a:pt x="791" y="1836"/>
                    </a:cubicBezTo>
                    <a:cubicBezTo>
                      <a:pt x="813" y="1836"/>
                      <a:pt x="824" y="1813"/>
                      <a:pt x="824" y="1803"/>
                    </a:cubicBezTo>
                    <a:cubicBezTo>
                      <a:pt x="824" y="1803"/>
                      <a:pt x="836" y="1803"/>
                      <a:pt x="836" y="1813"/>
                    </a:cubicBezTo>
                    <a:cubicBezTo>
                      <a:pt x="843" y="1816"/>
                      <a:pt x="852" y="1818"/>
                      <a:pt x="862" y="1818"/>
                    </a:cubicBezTo>
                    <a:cubicBezTo>
                      <a:pt x="895" y="1818"/>
                      <a:pt x="933" y="1801"/>
                      <a:pt x="925" y="1758"/>
                    </a:cubicBezTo>
                    <a:lnTo>
                      <a:pt x="925" y="1758"/>
                    </a:lnTo>
                    <a:cubicBezTo>
                      <a:pt x="943" y="1770"/>
                      <a:pt x="964" y="1779"/>
                      <a:pt x="983" y="1779"/>
                    </a:cubicBezTo>
                    <a:cubicBezTo>
                      <a:pt x="999" y="1779"/>
                      <a:pt x="1014" y="1773"/>
                      <a:pt x="1024" y="1758"/>
                    </a:cubicBezTo>
                    <a:cubicBezTo>
                      <a:pt x="1046" y="1724"/>
                      <a:pt x="1069" y="1680"/>
                      <a:pt x="1080" y="1647"/>
                    </a:cubicBezTo>
                    <a:cubicBezTo>
                      <a:pt x="1091" y="1658"/>
                      <a:pt x="1103" y="1680"/>
                      <a:pt x="1113" y="1702"/>
                    </a:cubicBezTo>
                    <a:cubicBezTo>
                      <a:pt x="1121" y="1732"/>
                      <a:pt x="1163" y="1757"/>
                      <a:pt x="1200" y="1757"/>
                    </a:cubicBezTo>
                    <a:cubicBezTo>
                      <a:pt x="1219" y="1757"/>
                      <a:pt x="1236" y="1751"/>
                      <a:pt x="1247" y="1736"/>
                    </a:cubicBezTo>
                    <a:cubicBezTo>
                      <a:pt x="1269" y="1736"/>
                      <a:pt x="1291" y="1736"/>
                      <a:pt x="1313" y="1702"/>
                    </a:cubicBezTo>
                    <a:cubicBezTo>
                      <a:pt x="1331" y="1726"/>
                      <a:pt x="1358" y="1740"/>
                      <a:pt x="1383" y="1740"/>
                    </a:cubicBezTo>
                    <a:cubicBezTo>
                      <a:pt x="1405" y="1740"/>
                      <a:pt x="1426" y="1729"/>
                      <a:pt x="1436" y="1702"/>
                    </a:cubicBezTo>
                    <a:lnTo>
                      <a:pt x="1469" y="1636"/>
                    </a:lnTo>
                    <a:cubicBezTo>
                      <a:pt x="1474" y="1640"/>
                      <a:pt x="1481" y="1643"/>
                      <a:pt x="1488" y="1643"/>
                    </a:cubicBezTo>
                    <a:cubicBezTo>
                      <a:pt x="1499" y="1643"/>
                      <a:pt x="1512" y="1638"/>
                      <a:pt x="1525" y="1625"/>
                    </a:cubicBezTo>
                    <a:cubicBezTo>
                      <a:pt x="1538" y="1633"/>
                      <a:pt x="1552" y="1637"/>
                      <a:pt x="1565" y="1637"/>
                    </a:cubicBezTo>
                    <a:cubicBezTo>
                      <a:pt x="1587" y="1637"/>
                      <a:pt x="1607" y="1627"/>
                      <a:pt x="1614" y="1613"/>
                    </a:cubicBezTo>
                    <a:cubicBezTo>
                      <a:pt x="1625" y="1603"/>
                      <a:pt x="1625" y="1591"/>
                      <a:pt x="1625" y="1591"/>
                    </a:cubicBezTo>
                    <a:cubicBezTo>
                      <a:pt x="1643" y="1609"/>
                      <a:pt x="1673" y="1621"/>
                      <a:pt x="1700" y="1621"/>
                    </a:cubicBezTo>
                    <a:cubicBezTo>
                      <a:pt x="1722" y="1621"/>
                      <a:pt x="1742" y="1612"/>
                      <a:pt x="1748" y="1591"/>
                    </a:cubicBezTo>
                    <a:cubicBezTo>
                      <a:pt x="1758" y="1580"/>
                      <a:pt x="1758" y="1569"/>
                      <a:pt x="1770" y="1547"/>
                    </a:cubicBezTo>
                    <a:cubicBezTo>
                      <a:pt x="1781" y="1552"/>
                      <a:pt x="1792" y="1555"/>
                      <a:pt x="1802" y="1555"/>
                    </a:cubicBezTo>
                    <a:cubicBezTo>
                      <a:pt x="1811" y="1555"/>
                      <a:pt x="1820" y="1552"/>
                      <a:pt x="1825" y="1547"/>
                    </a:cubicBezTo>
                    <a:cubicBezTo>
                      <a:pt x="1837" y="1558"/>
                      <a:pt x="1837" y="1558"/>
                      <a:pt x="1837" y="1569"/>
                    </a:cubicBezTo>
                    <a:cubicBezTo>
                      <a:pt x="1850" y="1595"/>
                      <a:pt x="1890" y="1618"/>
                      <a:pt x="1926" y="1618"/>
                    </a:cubicBezTo>
                    <a:cubicBezTo>
                      <a:pt x="1950" y="1618"/>
                      <a:pt x="1972" y="1607"/>
                      <a:pt x="1981" y="1580"/>
                    </a:cubicBezTo>
                    <a:cubicBezTo>
                      <a:pt x="1981" y="1569"/>
                      <a:pt x="1981" y="1558"/>
                      <a:pt x="1992" y="1547"/>
                    </a:cubicBezTo>
                    <a:cubicBezTo>
                      <a:pt x="1992" y="1536"/>
                      <a:pt x="2003" y="1536"/>
                      <a:pt x="2003" y="1524"/>
                    </a:cubicBezTo>
                    <a:cubicBezTo>
                      <a:pt x="2015" y="1524"/>
                      <a:pt x="2015" y="1524"/>
                      <a:pt x="2025" y="1514"/>
                    </a:cubicBezTo>
                    <a:cubicBezTo>
                      <a:pt x="2025" y="1536"/>
                      <a:pt x="2025" y="1547"/>
                      <a:pt x="2037" y="1558"/>
                    </a:cubicBezTo>
                    <a:cubicBezTo>
                      <a:pt x="2037" y="1569"/>
                      <a:pt x="2047" y="1569"/>
                      <a:pt x="2047" y="1569"/>
                    </a:cubicBezTo>
                    <a:cubicBezTo>
                      <a:pt x="2059" y="1580"/>
                      <a:pt x="2070" y="1580"/>
                      <a:pt x="2081" y="1580"/>
                    </a:cubicBezTo>
                    <a:cubicBezTo>
                      <a:pt x="2086" y="1581"/>
                      <a:pt x="2090" y="1582"/>
                      <a:pt x="2094" y="1582"/>
                    </a:cubicBezTo>
                    <a:cubicBezTo>
                      <a:pt x="2128" y="1582"/>
                      <a:pt x="2138" y="1542"/>
                      <a:pt x="2148" y="1502"/>
                    </a:cubicBezTo>
                    <a:cubicBezTo>
                      <a:pt x="2170" y="1469"/>
                      <a:pt x="2170" y="1425"/>
                      <a:pt x="2181" y="1380"/>
                    </a:cubicBezTo>
                    <a:cubicBezTo>
                      <a:pt x="2195" y="1389"/>
                      <a:pt x="2213" y="1395"/>
                      <a:pt x="2228" y="1395"/>
                    </a:cubicBezTo>
                    <a:cubicBezTo>
                      <a:pt x="2251" y="1395"/>
                      <a:pt x="2270" y="1384"/>
                      <a:pt x="2270" y="1358"/>
                    </a:cubicBezTo>
                    <a:cubicBezTo>
                      <a:pt x="2292" y="1235"/>
                      <a:pt x="2270" y="1102"/>
                      <a:pt x="2248" y="990"/>
                    </a:cubicBezTo>
                    <a:cubicBezTo>
                      <a:pt x="2225" y="869"/>
                      <a:pt x="2215" y="735"/>
                      <a:pt x="2159" y="624"/>
                    </a:cubicBezTo>
                    <a:cubicBezTo>
                      <a:pt x="2070" y="390"/>
                      <a:pt x="1837" y="323"/>
                      <a:pt x="1614" y="268"/>
                    </a:cubicBezTo>
                    <a:cubicBezTo>
                      <a:pt x="1603" y="268"/>
                      <a:pt x="1592" y="268"/>
                      <a:pt x="1580" y="279"/>
                    </a:cubicBezTo>
                    <a:cubicBezTo>
                      <a:pt x="1570" y="268"/>
                      <a:pt x="1570" y="268"/>
                      <a:pt x="1558" y="268"/>
                    </a:cubicBezTo>
                    <a:cubicBezTo>
                      <a:pt x="1491" y="246"/>
                      <a:pt x="1414" y="234"/>
                      <a:pt x="1336" y="223"/>
                    </a:cubicBezTo>
                    <a:cubicBezTo>
                      <a:pt x="1302" y="218"/>
                      <a:pt x="1261" y="212"/>
                      <a:pt x="1219" y="212"/>
                    </a:cubicBezTo>
                    <a:cubicBezTo>
                      <a:pt x="1177" y="212"/>
                      <a:pt x="1136" y="218"/>
                      <a:pt x="1103" y="234"/>
                    </a:cubicBezTo>
                    <a:cubicBezTo>
                      <a:pt x="1080" y="246"/>
                      <a:pt x="1091" y="279"/>
                      <a:pt x="1103" y="301"/>
                    </a:cubicBezTo>
                    <a:cubicBezTo>
                      <a:pt x="1080" y="301"/>
                      <a:pt x="1069" y="323"/>
                      <a:pt x="1058" y="335"/>
                    </a:cubicBezTo>
                    <a:cubicBezTo>
                      <a:pt x="1046" y="312"/>
                      <a:pt x="1036" y="279"/>
                      <a:pt x="1036" y="256"/>
                    </a:cubicBezTo>
                    <a:cubicBezTo>
                      <a:pt x="1024" y="223"/>
                      <a:pt x="991" y="212"/>
                      <a:pt x="957" y="212"/>
                    </a:cubicBezTo>
                    <a:cubicBezTo>
                      <a:pt x="935" y="212"/>
                      <a:pt x="913" y="234"/>
                      <a:pt x="925" y="256"/>
                    </a:cubicBezTo>
                    <a:cubicBezTo>
                      <a:pt x="925" y="323"/>
                      <a:pt x="947" y="379"/>
                      <a:pt x="957" y="434"/>
                    </a:cubicBezTo>
                    <a:lnTo>
                      <a:pt x="957" y="457"/>
                    </a:lnTo>
                    <a:cubicBezTo>
                      <a:pt x="957" y="468"/>
                      <a:pt x="947" y="490"/>
                      <a:pt x="947" y="501"/>
                    </a:cubicBezTo>
                    <a:lnTo>
                      <a:pt x="947" y="513"/>
                    </a:lnTo>
                    <a:lnTo>
                      <a:pt x="947" y="523"/>
                    </a:lnTo>
                    <a:lnTo>
                      <a:pt x="913" y="390"/>
                    </a:lnTo>
                    <a:cubicBezTo>
                      <a:pt x="902" y="345"/>
                      <a:pt x="902" y="290"/>
                      <a:pt x="891" y="246"/>
                    </a:cubicBezTo>
                    <a:lnTo>
                      <a:pt x="891" y="223"/>
                    </a:lnTo>
                    <a:cubicBezTo>
                      <a:pt x="885" y="199"/>
                      <a:pt x="849" y="181"/>
                      <a:pt x="817" y="181"/>
                    </a:cubicBezTo>
                    <a:cubicBezTo>
                      <a:pt x="792" y="181"/>
                      <a:pt x="769" y="193"/>
                      <a:pt x="769" y="223"/>
                    </a:cubicBezTo>
                    <a:cubicBezTo>
                      <a:pt x="769" y="268"/>
                      <a:pt x="780" y="323"/>
                      <a:pt x="780" y="379"/>
                    </a:cubicBezTo>
                    <a:cubicBezTo>
                      <a:pt x="757" y="368"/>
                      <a:pt x="735" y="368"/>
                      <a:pt x="713" y="368"/>
                    </a:cubicBezTo>
                    <a:cubicBezTo>
                      <a:pt x="713" y="340"/>
                      <a:pt x="682" y="316"/>
                      <a:pt x="657" y="316"/>
                    </a:cubicBezTo>
                    <a:cubicBezTo>
                      <a:pt x="642" y="316"/>
                      <a:pt x="628" y="325"/>
                      <a:pt x="624" y="345"/>
                    </a:cubicBezTo>
                    <a:cubicBezTo>
                      <a:pt x="613" y="357"/>
                      <a:pt x="613" y="379"/>
                      <a:pt x="602" y="390"/>
                    </a:cubicBezTo>
                    <a:lnTo>
                      <a:pt x="579" y="390"/>
                    </a:lnTo>
                    <a:cubicBezTo>
                      <a:pt x="602" y="279"/>
                      <a:pt x="646" y="167"/>
                      <a:pt x="713" y="68"/>
                    </a:cubicBezTo>
                    <a:cubicBezTo>
                      <a:pt x="738" y="34"/>
                      <a:pt x="700" y="0"/>
                      <a:pt x="66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86" name="Google Shape;4286;p8"/>
              <p:cNvSpPr/>
              <p:nvPr/>
            </p:nvSpPr>
            <p:spPr>
              <a:xfrm>
                <a:off x="1264655" y="2360413"/>
                <a:ext cx="17130" cy="16537"/>
              </a:xfrm>
              <a:custGeom>
                <a:avLst/>
                <a:gdLst/>
                <a:ahLst/>
                <a:cxnLst/>
                <a:rect l="l" t="t" r="r" b="b"/>
                <a:pathLst>
                  <a:path w="491" h="474" extrusionOk="0">
                    <a:moveTo>
                      <a:pt x="61" y="0"/>
                    </a:moveTo>
                    <a:cubicBezTo>
                      <a:pt x="52" y="0"/>
                      <a:pt x="43" y="2"/>
                      <a:pt x="34" y="5"/>
                    </a:cubicBezTo>
                    <a:cubicBezTo>
                      <a:pt x="12" y="15"/>
                      <a:pt x="1" y="38"/>
                      <a:pt x="12" y="60"/>
                    </a:cubicBezTo>
                    <a:cubicBezTo>
                      <a:pt x="12" y="74"/>
                      <a:pt x="29" y="83"/>
                      <a:pt x="45" y="83"/>
                    </a:cubicBezTo>
                    <a:cubicBezTo>
                      <a:pt x="54" y="83"/>
                      <a:pt x="63" y="80"/>
                      <a:pt x="68" y="71"/>
                    </a:cubicBezTo>
                    <a:cubicBezTo>
                      <a:pt x="68" y="60"/>
                      <a:pt x="68" y="60"/>
                      <a:pt x="78" y="60"/>
                    </a:cubicBezTo>
                    <a:cubicBezTo>
                      <a:pt x="90" y="71"/>
                      <a:pt x="90" y="82"/>
                      <a:pt x="101" y="82"/>
                    </a:cubicBezTo>
                    <a:cubicBezTo>
                      <a:pt x="123" y="94"/>
                      <a:pt x="134" y="116"/>
                      <a:pt x="157" y="127"/>
                    </a:cubicBezTo>
                    <a:cubicBezTo>
                      <a:pt x="190" y="160"/>
                      <a:pt x="223" y="183"/>
                      <a:pt x="246" y="216"/>
                    </a:cubicBezTo>
                    <a:cubicBezTo>
                      <a:pt x="312" y="294"/>
                      <a:pt x="357" y="371"/>
                      <a:pt x="390" y="450"/>
                    </a:cubicBezTo>
                    <a:cubicBezTo>
                      <a:pt x="400" y="465"/>
                      <a:pt x="425" y="473"/>
                      <a:pt x="446" y="473"/>
                    </a:cubicBezTo>
                    <a:cubicBezTo>
                      <a:pt x="471" y="473"/>
                      <a:pt x="491" y="462"/>
                      <a:pt x="479" y="438"/>
                    </a:cubicBezTo>
                    <a:cubicBezTo>
                      <a:pt x="434" y="316"/>
                      <a:pt x="368" y="216"/>
                      <a:pt x="279" y="138"/>
                    </a:cubicBezTo>
                    <a:cubicBezTo>
                      <a:pt x="234" y="94"/>
                      <a:pt x="190" y="49"/>
                      <a:pt x="134" y="27"/>
                    </a:cubicBezTo>
                    <a:cubicBezTo>
                      <a:pt x="110" y="11"/>
                      <a:pt x="85" y="0"/>
                      <a:pt x="61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87" name="Google Shape;4287;p8"/>
              <p:cNvSpPr/>
              <p:nvPr/>
            </p:nvSpPr>
            <p:spPr>
              <a:xfrm>
                <a:off x="1217346" y="2362018"/>
                <a:ext cx="79543" cy="66565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1908" extrusionOk="0">
                    <a:moveTo>
                      <a:pt x="912" y="681"/>
                    </a:moveTo>
                    <a:lnTo>
                      <a:pt x="912" y="681"/>
                    </a:lnTo>
                    <a:cubicBezTo>
                      <a:pt x="945" y="782"/>
                      <a:pt x="979" y="871"/>
                      <a:pt x="1012" y="970"/>
                    </a:cubicBezTo>
                    <a:cubicBezTo>
                      <a:pt x="1034" y="1026"/>
                      <a:pt x="1056" y="1093"/>
                      <a:pt x="1078" y="1148"/>
                    </a:cubicBezTo>
                    <a:cubicBezTo>
                      <a:pt x="1090" y="1182"/>
                      <a:pt x="1101" y="1215"/>
                      <a:pt x="1112" y="1237"/>
                    </a:cubicBezTo>
                    <a:cubicBezTo>
                      <a:pt x="1123" y="1271"/>
                      <a:pt x="1135" y="1293"/>
                      <a:pt x="1145" y="1304"/>
                    </a:cubicBezTo>
                    <a:cubicBezTo>
                      <a:pt x="1132" y="1296"/>
                      <a:pt x="1116" y="1290"/>
                      <a:pt x="1101" y="1290"/>
                    </a:cubicBezTo>
                    <a:cubicBezTo>
                      <a:pt x="1077" y="1290"/>
                      <a:pt x="1056" y="1304"/>
                      <a:pt x="1056" y="1338"/>
                    </a:cubicBezTo>
                    <a:cubicBezTo>
                      <a:pt x="1056" y="1360"/>
                      <a:pt x="1056" y="1405"/>
                      <a:pt x="1068" y="1438"/>
                    </a:cubicBezTo>
                    <a:cubicBezTo>
                      <a:pt x="1023" y="1371"/>
                      <a:pt x="989" y="1304"/>
                      <a:pt x="967" y="1237"/>
                    </a:cubicBezTo>
                    <a:cubicBezTo>
                      <a:pt x="945" y="1148"/>
                      <a:pt x="923" y="1049"/>
                      <a:pt x="912" y="960"/>
                    </a:cubicBezTo>
                    <a:cubicBezTo>
                      <a:pt x="912" y="871"/>
                      <a:pt x="923" y="770"/>
                      <a:pt x="912" y="681"/>
                    </a:cubicBezTo>
                    <a:close/>
                    <a:moveTo>
                      <a:pt x="1179" y="1338"/>
                    </a:moveTo>
                    <a:cubicBezTo>
                      <a:pt x="1186" y="1338"/>
                      <a:pt x="1198" y="1343"/>
                      <a:pt x="1209" y="1343"/>
                    </a:cubicBezTo>
                    <a:cubicBezTo>
                      <a:pt x="1215" y="1343"/>
                      <a:pt x="1220" y="1341"/>
                      <a:pt x="1223" y="1338"/>
                    </a:cubicBezTo>
                    <a:lnTo>
                      <a:pt x="1223" y="1338"/>
                    </a:lnTo>
                    <a:cubicBezTo>
                      <a:pt x="1223" y="1382"/>
                      <a:pt x="1212" y="1438"/>
                      <a:pt x="1201" y="1482"/>
                    </a:cubicBezTo>
                    <a:lnTo>
                      <a:pt x="1201" y="1471"/>
                    </a:lnTo>
                    <a:cubicBezTo>
                      <a:pt x="1201" y="1427"/>
                      <a:pt x="1190" y="1382"/>
                      <a:pt x="1179" y="1338"/>
                    </a:cubicBezTo>
                    <a:close/>
                    <a:moveTo>
                      <a:pt x="245" y="637"/>
                    </a:moveTo>
                    <a:cubicBezTo>
                      <a:pt x="222" y="726"/>
                      <a:pt x="233" y="826"/>
                      <a:pt x="255" y="926"/>
                    </a:cubicBezTo>
                    <a:cubicBezTo>
                      <a:pt x="245" y="1037"/>
                      <a:pt x="267" y="1148"/>
                      <a:pt x="300" y="1249"/>
                    </a:cubicBezTo>
                    <a:cubicBezTo>
                      <a:pt x="300" y="1260"/>
                      <a:pt x="300" y="1271"/>
                      <a:pt x="311" y="1282"/>
                    </a:cubicBezTo>
                    <a:cubicBezTo>
                      <a:pt x="297" y="1271"/>
                      <a:pt x="279" y="1266"/>
                      <a:pt x="261" y="1266"/>
                    </a:cubicBezTo>
                    <a:cubicBezTo>
                      <a:pt x="223" y="1266"/>
                      <a:pt x="189" y="1289"/>
                      <a:pt x="211" y="1326"/>
                    </a:cubicBezTo>
                    <a:cubicBezTo>
                      <a:pt x="245" y="1382"/>
                      <a:pt x="267" y="1427"/>
                      <a:pt x="311" y="1471"/>
                    </a:cubicBezTo>
                    <a:cubicBezTo>
                      <a:pt x="300" y="1494"/>
                      <a:pt x="300" y="1504"/>
                      <a:pt x="322" y="1527"/>
                    </a:cubicBezTo>
                    <a:lnTo>
                      <a:pt x="356" y="1560"/>
                    </a:lnTo>
                    <a:cubicBezTo>
                      <a:pt x="344" y="1571"/>
                      <a:pt x="344" y="1583"/>
                      <a:pt x="356" y="1593"/>
                    </a:cubicBezTo>
                    <a:cubicBezTo>
                      <a:pt x="341" y="1593"/>
                      <a:pt x="331" y="1589"/>
                      <a:pt x="319" y="1589"/>
                    </a:cubicBezTo>
                    <a:cubicBezTo>
                      <a:pt x="314" y="1589"/>
                      <a:pt x="307" y="1590"/>
                      <a:pt x="300" y="1593"/>
                    </a:cubicBezTo>
                    <a:cubicBezTo>
                      <a:pt x="211" y="1471"/>
                      <a:pt x="166" y="1316"/>
                      <a:pt x="156" y="1171"/>
                    </a:cubicBezTo>
                    <a:cubicBezTo>
                      <a:pt x="134" y="993"/>
                      <a:pt x="122" y="782"/>
                      <a:pt x="245" y="637"/>
                    </a:cubicBezTo>
                    <a:close/>
                    <a:moveTo>
                      <a:pt x="1828" y="1"/>
                    </a:moveTo>
                    <a:cubicBezTo>
                      <a:pt x="1795" y="1"/>
                      <a:pt x="1770" y="27"/>
                      <a:pt x="1802" y="58"/>
                    </a:cubicBezTo>
                    <a:cubicBezTo>
                      <a:pt x="1869" y="125"/>
                      <a:pt x="1913" y="214"/>
                      <a:pt x="1958" y="315"/>
                    </a:cubicBezTo>
                    <a:cubicBezTo>
                      <a:pt x="1990" y="404"/>
                      <a:pt x="2013" y="493"/>
                      <a:pt x="2035" y="592"/>
                    </a:cubicBezTo>
                    <a:cubicBezTo>
                      <a:pt x="2069" y="748"/>
                      <a:pt x="2069" y="904"/>
                      <a:pt x="2069" y="1059"/>
                    </a:cubicBezTo>
                    <a:cubicBezTo>
                      <a:pt x="2058" y="1054"/>
                      <a:pt x="2047" y="1051"/>
                      <a:pt x="2037" y="1051"/>
                    </a:cubicBezTo>
                    <a:cubicBezTo>
                      <a:pt x="2027" y="1051"/>
                      <a:pt x="2018" y="1054"/>
                      <a:pt x="2013" y="1059"/>
                    </a:cubicBezTo>
                    <a:lnTo>
                      <a:pt x="2013" y="1071"/>
                    </a:lnTo>
                    <a:cubicBezTo>
                      <a:pt x="2013" y="982"/>
                      <a:pt x="2002" y="893"/>
                      <a:pt x="1968" y="804"/>
                    </a:cubicBezTo>
                    <a:cubicBezTo>
                      <a:pt x="1946" y="715"/>
                      <a:pt x="1891" y="592"/>
                      <a:pt x="1813" y="503"/>
                    </a:cubicBezTo>
                    <a:cubicBezTo>
                      <a:pt x="1713" y="337"/>
                      <a:pt x="1557" y="214"/>
                      <a:pt x="1379" y="125"/>
                    </a:cubicBezTo>
                    <a:cubicBezTo>
                      <a:pt x="1368" y="125"/>
                      <a:pt x="1335" y="125"/>
                      <a:pt x="1323" y="147"/>
                    </a:cubicBezTo>
                    <a:cubicBezTo>
                      <a:pt x="1312" y="170"/>
                      <a:pt x="1323" y="192"/>
                      <a:pt x="1345" y="203"/>
                    </a:cubicBezTo>
                    <a:cubicBezTo>
                      <a:pt x="1424" y="236"/>
                      <a:pt x="1490" y="292"/>
                      <a:pt x="1557" y="348"/>
                    </a:cubicBezTo>
                    <a:cubicBezTo>
                      <a:pt x="1579" y="359"/>
                      <a:pt x="1590" y="381"/>
                      <a:pt x="1602" y="392"/>
                    </a:cubicBezTo>
                    <a:lnTo>
                      <a:pt x="1590" y="392"/>
                    </a:lnTo>
                    <a:cubicBezTo>
                      <a:pt x="1546" y="404"/>
                      <a:pt x="1568" y="448"/>
                      <a:pt x="1602" y="448"/>
                    </a:cubicBezTo>
                    <a:cubicBezTo>
                      <a:pt x="1624" y="448"/>
                      <a:pt x="1646" y="459"/>
                      <a:pt x="1668" y="459"/>
                    </a:cubicBezTo>
                    <a:cubicBezTo>
                      <a:pt x="1691" y="493"/>
                      <a:pt x="1713" y="515"/>
                      <a:pt x="1735" y="548"/>
                    </a:cubicBezTo>
                    <a:cubicBezTo>
                      <a:pt x="1746" y="559"/>
                      <a:pt x="1757" y="559"/>
                      <a:pt x="1768" y="570"/>
                    </a:cubicBezTo>
                    <a:cubicBezTo>
                      <a:pt x="1780" y="582"/>
                      <a:pt x="1780" y="604"/>
                      <a:pt x="1790" y="615"/>
                    </a:cubicBezTo>
                    <a:cubicBezTo>
                      <a:pt x="1824" y="693"/>
                      <a:pt x="1857" y="770"/>
                      <a:pt x="1869" y="859"/>
                    </a:cubicBezTo>
                    <a:cubicBezTo>
                      <a:pt x="1879" y="904"/>
                      <a:pt x="1879" y="938"/>
                      <a:pt x="1879" y="982"/>
                    </a:cubicBezTo>
                    <a:cubicBezTo>
                      <a:pt x="1835" y="826"/>
                      <a:pt x="1757" y="681"/>
                      <a:pt x="1679" y="537"/>
                    </a:cubicBezTo>
                    <a:cubicBezTo>
                      <a:pt x="1670" y="519"/>
                      <a:pt x="1649" y="510"/>
                      <a:pt x="1628" y="510"/>
                    </a:cubicBezTo>
                    <a:cubicBezTo>
                      <a:pt x="1598" y="510"/>
                      <a:pt x="1570" y="530"/>
                      <a:pt x="1590" y="570"/>
                    </a:cubicBezTo>
                    <a:lnTo>
                      <a:pt x="1624" y="637"/>
                    </a:lnTo>
                    <a:cubicBezTo>
                      <a:pt x="1579" y="570"/>
                      <a:pt x="1513" y="503"/>
                      <a:pt x="1434" y="493"/>
                    </a:cubicBezTo>
                    <a:cubicBezTo>
                      <a:pt x="1424" y="493"/>
                      <a:pt x="1424" y="493"/>
                      <a:pt x="1412" y="503"/>
                    </a:cubicBezTo>
                    <a:lnTo>
                      <a:pt x="1412" y="481"/>
                    </a:lnTo>
                    <a:cubicBezTo>
                      <a:pt x="1357" y="392"/>
                      <a:pt x="1301" y="303"/>
                      <a:pt x="1234" y="214"/>
                    </a:cubicBezTo>
                    <a:cubicBezTo>
                      <a:pt x="1230" y="210"/>
                      <a:pt x="1218" y="207"/>
                      <a:pt x="1205" y="207"/>
                    </a:cubicBezTo>
                    <a:cubicBezTo>
                      <a:pt x="1187" y="207"/>
                      <a:pt x="1167" y="213"/>
                      <a:pt x="1167" y="226"/>
                    </a:cubicBezTo>
                    <a:cubicBezTo>
                      <a:pt x="1167" y="248"/>
                      <a:pt x="1179" y="270"/>
                      <a:pt x="1167" y="292"/>
                    </a:cubicBezTo>
                    <a:cubicBezTo>
                      <a:pt x="1167" y="315"/>
                      <a:pt x="1201" y="325"/>
                      <a:pt x="1223" y="325"/>
                    </a:cubicBezTo>
                    <a:cubicBezTo>
                      <a:pt x="1256" y="381"/>
                      <a:pt x="1290" y="437"/>
                      <a:pt x="1323" y="503"/>
                    </a:cubicBezTo>
                    <a:cubicBezTo>
                      <a:pt x="1368" y="592"/>
                      <a:pt x="1412" y="693"/>
                      <a:pt x="1457" y="782"/>
                    </a:cubicBezTo>
                    <a:cubicBezTo>
                      <a:pt x="1462" y="792"/>
                      <a:pt x="1478" y="797"/>
                      <a:pt x="1493" y="797"/>
                    </a:cubicBezTo>
                    <a:cubicBezTo>
                      <a:pt x="1512" y="797"/>
                      <a:pt x="1530" y="789"/>
                      <a:pt x="1523" y="770"/>
                    </a:cubicBezTo>
                    <a:cubicBezTo>
                      <a:pt x="1513" y="715"/>
                      <a:pt x="1501" y="659"/>
                      <a:pt x="1479" y="615"/>
                    </a:cubicBezTo>
                    <a:lnTo>
                      <a:pt x="1479" y="615"/>
                    </a:lnTo>
                    <a:cubicBezTo>
                      <a:pt x="1490" y="637"/>
                      <a:pt x="1501" y="659"/>
                      <a:pt x="1513" y="671"/>
                    </a:cubicBezTo>
                    <a:cubicBezTo>
                      <a:pt x="1535" y="704"/>
                      <a:pt x="1568" y="748"/>
                      <a:pt x="1590" y="782"/>
                    </a:cubicBezTo>
                    <a:lnTo>
                      <a:pt x="1691" y="1015"/>
                    </a:lnTo>
                    <a:cubicBezTo>
                      <a:pt x="1713" y="1115"/>
                      <a:pt x="1724" y="1227"/>
                      <a:pt x="1713" y="1338"/>
                    </a:cubicBezTo>
                    <a:cubicBezTo>
                      <a:pt x="1701" y="1338"/>
                      <a:pt x="1679" y="1338"/>
                      <a:pt x="1668" y="1349"/>
                    </a:cubicBezTo>
                    <a:lnTo>
                      <a:pt x="1668" y="1316"/>
                    </a:lnTo>
                    <a:cubicBezTo>
                      <a:pt x="1668" y="1304"/>
                      <a:pt x="1657" y="1293"/>
                      <a:pt x="1646" y="1293"/>
                    </a:cubicBezTo>
                    <a:cubicBezTo>
                      <a:pt x="1646" y="1282"/>
                      <a:pt x="1646" y="1282"/>
                      <a:pt x="1635" y="1271"/>
                    </a:cubicBezTo>
                    <a:cubicBezTo>
                      <a:pt x="1624" y="1260"/>
                      <a:pt x="1612" y="1260"/>
                      <a:pt x="1602" y="1249"/>
                    </a:cubicBezTo>
                    <a:cubicBezTo>
                      <a:pt x="1579" y="1249"/>
                      <a:pt x="1568" y="1249"/>
                      <a:pt x="1557" y="1260"/>
                    </a:cubicBezTo>
                    <a:cubicBezTo>
                      <a:pt x="1546" y="1260"/>
                      <a:pt x="1535" y="1271"/>
                      <a:pt x="1546" y="1282"/>
                    </a:cubicBezTo>
                    <a:lnTo>
                      <a:pt x="1546" y="1326"/>
                    </a:lnTo>
                    <a:cubicBezTo>
                      <a:pt x="1535" y="1293"/>
                      <a:pt x="1523" y="1271"/>
                      <a:pt x="1513" y="1249"/>
                    </a:cubicBezTo>
                    <a:cubicBezTo>
                      <a:pt x="1501" y="1237"/>
                      <a:pt x="1490" y="1227"/>
                      <a:pt x="1468" y="1227"/>
                    </a:cubicBezTo>
                    <a:cubicBezTo>
                      <a:pt x="1457" y="1227"/>
                      <a:pt x="1446" y="1237"/>
                      <a:pt x="1446" y="1249"/>
                    </a:cubicBezTo>
                    <a:cubicBezTo>
                      <a:pt x="1446" y="1293"/>
                      <a:pt x="1446" y="1326"/>
                      <a:pt x="1434" y="1360"/>
                    </a:cubicBezTo>
                    <a:cubicBezTo>
                      <a:pt x="1424" y="1304"/>
                      <a:pt x="1412" y="1249"/>
                      <a:pt x="1390" y="1193"/>
                    </a:cubicBezTo>
                    <a:lnTo>
                      <a:pt x="1412" y="1193"/>
                    </a:lnTo>
                    <a:cubicBezTo>
                      <a:pt x="1434" y="1193"/>
                      <a:pt x="1468" y="1182"/>
                      <a:pt x="1468" y="1160"/>
                    </a:cubicBezTo>
                    <a:cubicBezTo>
                      <a:pt x="1446" y="893"/>
                      <a:pt x="1335" y="637"/>
                      <a:pt x="1157" y="437"/>
                    </a:cubicBezTo>
                    <a:cubicBezTo>
                      <a:pt x="1147" y="427"/>
                      <a:pt x="1134" y="423"/>
                      <a:pt x="1121" y="423"/>
                    </a:cubicBezTo>
                    <a:cubicBezTo>
                      <a:pt x="1089" y="423"/>
                      <a:pt x="1058" y="449"/>
                      <a:pt x="1090" y="481"/>
                    </a:cubicBezTo>
                    <a:cubicBezTo>
                      <a:pt x="1246" y="659"/>
                      <a:pt x="1335" y="893"/>
                      <a:pt x="1345" y="1138"/>
                    </a:cubicBezTo>
                    <a:lnTo>
                      <a:pt x="1357" y="1148"/>
                    </a:lnTo>
                    <a:cubicBezTo>
                      <a:pt x="1350" y="1145"/>
                      <a:pt x="1343" y="1144"/>
                      <a:pt x="1338" y="1144"/>
                    </a:cubicBezTo>
                    <a:cubicBezTo>
                      <a:pt x="1327" y="1144"/>
                      <a:pt x="1320" y="1148"/>
                      <a:pt x="1312" y="1148"/>
                    </a:cubicBezTo>
                    <a:cubicBezTo>
                      <a:pt x="1301" y="1104"/>
                      <a:pt x="1290" y="1049"/>
                      <a:pt x="1268" y="993"/>
                    </a:cubicBezTo>
                    <a:cubicBezTo>
                      <a:pt x="1256" y="970"/>
                      <a:pt x="1234" y="960"/>
                      <a:pt x="1201" y="960"/>
                    </a:cubicBezTo>
                    <a:cubicBezTo>
                      <a:pt x="1190" y="960"/>
                      <a:pt x="1167" y="982"/>
                      <a:pt x="1167" y="1004"/>
                    </a:cubicBezTo>
                    <a:cubicBezTo>
                      <a:pt x="1190" y="1059"/>
                      <a:pt x="1212" y="1126"/>
                      <a:pt x="1212" y="1193"/>
                    </a:cubicBezTo>
                    <a:cubicBezTo>
                      <a:pt x="1212" y="1171"/>
                      <a:pt x="1201" y="1160"/>
                      <a:pt x="1190" y="1138"/>
                    </a:cubicBezTo>
                    <a:cubicBezTo>
                      <a:pt x="1167" y="1082"/>
                      <a:pt x="1145" y="1015"/>
                      <a:pt x="1123" y="960"/>
                    </a:cubicBezTo>
                    <a:cubicBezTo>
                      <a:pt x="1068" y="837"/>
                      <a:pt x="1023" y="715"/>
                      <a:pt x="967" y="592"/>
                    </a:cubicBezTo>
                    <a:cubicBezTo>
                      <a:pt x="957" y="570"/>
                      <a:pt x="934" y="559"/>
                      <a:pt x="912" y="559"/>
                    </a:cubicBezTo>
                    <a:cubicBezTo>
                      <a:pt x="900" y="559"/>
                      <a:pt x="878" y="570"/>
                      <a:pt x="890" y="592"/>
                    </a:cubicBezTo>
                    <a:cubicBezTo>
                      <a:pt x="890" y="615"/>
                      <a:pt x="890" y="626"/>
                      <a:pt x="900" y="637"/>
                    </a:cubicBezTo>
                    <a:cubicBezTo>
                      <a:pt x="887" y="623"/>
                      <a:pt x="865" y="614"/>
                      <a:pt x="847" y="614"/>
                    </a:cubicBezTo>
                    <a:cubicBezTo>
                      <a:pt x="836" y="614"/>
                      <a:pt x="827" y="618"/>
                      <a:pt x="823" y="626"/>
                    </a:cubicBezTo>
                    <a:cubicBezTo>
                      <a:pt x="779" y="704"/>
                      <a:pt x="767" y="804"/>
                      <a:pt x="767" y="893"/>
                    </a:cubicBezTo>
                    <a:cubicBezTo>
                      <a:pt x="767" y="993"/>
                      <a:pt x="789" y="1082"/>
                      <a:pt x="812" y="1171"/>
                    </a:cubicBezTo>
                    <a:cubicBezTo>
                      <a:pt x="823" y="1215"/>
                      <a:pt x="834" y="1249"/>
                      <a:pt x="845" y="1282"/>
                    </a:cubicBezTo>
                    <a:cubicBezTo>
                      <a:pt x="812" y="1204"/>
                      <a:pt x="779" y="1126"/>
                      <a:pt x="756" y="1049"/>
                    </a:cubicBezTo>
                    <a:cubicBezTo>
                      <a:pt x="750" y="1025"/>
                      <a:pt x="720" y="1011"/>
                      <a:pt x="695" y="1011"/>
                    </a:cubicBezTo>
                    <a:cubicBezTo>
                      <a:pt x="674" y="1011"/>
                      <a:pt x="657" y="1022"/>
                      <a:pt x="667" y="1049"/>
                    </a:cubicBezTo>
                    <a:cubicBezTo>
                      <a:pt x="690" y="1193"/>
                      <a:pt x="745" y="1316"/>
                      <a:pt x="801" y="1438"/>
                    </a:cubicBezTo>
                    <a:cubicBezTo>
                      <a:pt x="789" y="1449"/>
                      <a:pt x="779" y="1449"/>
                      <a:pt x="767" y="1460"/>
                    </a:cubicBezTo>
                    <a:cubicBezTo>
                      <a:pt x="756" y="1449"/>
                      <a:pt x="745" y="1449"/>
                      <a:pt x="734" y="1438"/>
                    </a:cubicBezTo>
                    <a:cubicBezTo>
                      <a:pt x="690" y="1382"/>
                      <a:pt x="656" y="1304"/>
                      <a:pt x="634" y="1237"/>
                    </a:cubicBezTo>
                    <a:cubicBezTo>
                      <a:pt x="634" y="1215"/>
                      <a:pt x="601" y="1193"/>
                      <a:pt x="578" y="1193"/>
                    </a:cubicBezTo>
                    <a:cubicBezTo>
                      <a:pt x="578" y="1193"/>
                      <a:pt x="556" y="1204"/>
                      <a:pt x="545" y="1204"/>
                    </a:cubicBezTo>
                    <a:cubicBezTo>
                      <a:pt x="534" y="1104"/>
                      <a:pt x="534" y="1015"/>
                      <a:pt x="522" y="915"/>
                    </a:cubicBezTo>
                    <a:cubicBezTo>
                      <a:pt x="522" y="876"/>
                      <a:pt x="480" y="848"/>
                      <a:pt x="442" y="848"/>
                    </a:cubicBezTo>
                    <a:cubicBezTo>
                      <a:pt x="417" y="848"/>
                      <a:pt x="394" y="861"/>
                      <a:pt x="389" y="893"/>
                    </a:cubicBezTo>
                    <a:lnTo>
                      <a:pt x="389" y="982"/>
                    </a:lnTo>
                    <a:cubicBezTo>
                      <a:pt x="344" y="770"/>
                      <a:pt x="367" y="548"/>
                      <a:pt x="467" y="359"/>
                    </a:cubicBezTo>
                    <a:cubicBezTo>
                      <a:pt x="489" y="325"/>
                      <a:pt x="456" y="292"/>
                      <a:pt x="433" y="292"/>
                    </a:cubicBezTo>
                    <a:cubicBezTo>
                      <a:pt x="421" y="288"/>
                      <a:pt x="409" y="285"/>
                      <a:pt x="398" y="285"/>
                    </a:cubicBezTo>
                    <a:cubicBezTo>
                      <a:pt x="379" y="285"/>
                      <a:pt x="363" y="293"/>
                      <a:pt x="356" y="315"/>
                    </a:cubicBezTo>
                    <a:cubicBezTo>
                      <a:pt x="311" y="381"/>
                      <a:pt x="278" y="470"/>
                      <a:pt x="255" y="559"/>
                    </a:cubicBezTo>
                    <a:cubicBezTo>
                      <a:pt x="242" y="546"/>
                      <a:pt x="219" y="536"/>
                      <a:pt x="196" y="536"/>
                    </a:cubicBezTo>
                    <a:cubicBezTo>
                      <a:pt x="182" y="536"/>
                      <a:pt x="168" y="539"/>
                      <a:pt x="156" y="548"/>
                    </a:cubicBezTo>
                    <a:cubicBezTo>
                      <a:pt x="0" y="704"/>
                      <a:pt x="0" y="960"/>
                      <a:pt x="22" y="1160"/>
                    </a:cubicBezTo>
                    <a:cubicBezTo>
                      <a:pt x="45" y="1360"/>
                      <a:pt x="100" y="1571"/>
                      <a:pt x="255" y="1694"/>
                    </a:cubicBezTo>
                    <a:cubicBezTo>
                      <a:pt x="269" y="1707"/>
                      <a:pt x="287" y="1717"/>
                      <a:pt x="304" y="1717"/>
                    </a:cubicBezTo>
                    <a:cubicBezTo>
                      <a:pt x="315" y="1717"/>
                      <a:pt x="325" y="1713"/>
                      <a:pt x="334" y="1704"/>
                    </a:cubicBezTo>
                    <a:cubicBezTo>
                      <a:pt x="378" y="1738"/>
                      <a:pt x="423" y="1761"/>
                      <a:pt x="456" y="1783"/>
                    </a:cubicBezTo>
                    <a:cubicBezTo>
                      <a:pt x="522" y="1816"/>
                      <a:pt x="589" y="1850"/>
                      <a:pt x="656" y="1872"/>
                    </a:cubicBezTo>
                    <a:cubicBezTo>
                      <a:pt x="664" y="1876"/>
                      <a:pt x="675" y="1878"/>
                      <a:pt x="686" y="1878"/>
                    </a:cubicBezTo>
                    <a:cubicBezTo>
                      <a:pt x="706" y="1878"/>
                      <a:pt x="727" y="1871"/>
                      <a:pt x="734" y="1850"/>
                    </a:cubicBezTo>
                    <a:cubicBezTo>
                      <a:pt x="745" y="1827"/>
                      <a:pt x="734" y="1805"/>
                      <a:pt x="723" y="1793"/>
                    </a:cubicBezTo>
                    <a:lnTo>
                      <a:pt x="756" y="1793"/>
                    </a:lnTo>
                    <a:cubicBezTo>
                      <a:pt x="767" y="1816"/>
                      <a:pt x="779" y="1827"/>
                      <a:pt x="801" y="1838"/>
                    </a:cubicBezTo>
                    <a:cubicBezTo>
                      <a:pt x="812" y="1838"/>
                      <a:pt x="812" y="1850"/>
                      <a:pt x="823" y="1850"/>
                    </a:cubicBezTo>
                    <a:cubicBezTo>
                      <a:pt x="842" y="1878"/>
                      <a:pt x="878" y="1907"/>
                      <a:pt x="916" y="1907"/>
                    </a:cubicBezTo>
                    <a:cubicBezTo>
                      <a:pt x="922" y="1907"/>
                      <a:pt x="928" y="1906"/>
                      <a:pt x="934" y="1905"/>
                    </a:cubicBezTo>
                    <a:cubicBezTo>
                      <a:pt x="1078" y="1872"/>
                      <a:pt x="1223" y="1827"/>
                      <a:pt x="1357" y="1771"/>
                    </a:cubicBezTo>
                    <a:cubicBezTo>
                      <a:pt x="1362" y="1777"/>
                      <a:pt x="1368" y="1780"/>
                      <a:pt x="1373" y="1780"/>
                    </a:cubicBezTo>
                    <a:cubicBezTo>
                      <a:pt x="1379" y="1780"/>
                      <a:pt x="1385" y="1777"/>
                      <a:pt x="1390" y="1771"/>
                    </a:cubicBezTo>
                    <a:cubicBezTo>
                      <a:pt x="1535" y="1727"/>
                      <a:pt x="1679" y="1682"/>
                      <a:pt x="1813" y="1627"/>
                    </a:cubicBezTo>
                    <a:cubicBezTo>
                      <a:pt x="1935" y="1583"/>
                      <a:pt x="2057" y="1549"/>
                      <a:pt x="2180" y="1504"/>
                    </a:cubicBezTo>
                    <a:cubicBezTo>
                      <a:pt x="2198" y="1514"/>
                      <a:pt x="2219" y="1519"/>
                      <a:pt x="2236" y="1519"/>
                    </a:cubicBezTo>
                    <a:cubicBezTo>
                      <a:pt x="2261" y="1519"/>
                      <a:pt x="2280" y="1508"/>
                      <a:pt x="2280" y="1482"/>
                    </a:cubicBezTo>
                    <a:lnTo>
                      <a:pt x="2280" y="1282"/>
                    </a:lnTo>
                    <a:lnTo>
                      <a:pt x="2280" y="1182"/>
                    </a:lnTo>
                    <a:cubicBezTo>
                      <a:pt x="2280" y="1148"/>
                      <a:pt x="2269" y="1115"/>
                      <a:pt x="2235" y="1104"/>
                    </a:cubicBezTo>
                    <a:cubicBezTo>
                      <a:pt x="2235" y="1071"/>
                      <a:pt x="2235" y="1037"/>
                      <a:pt x="2224" y="1004"/>
                    </a:cubicBezTo>
                    <a:cubicBezTo>
                      <a:pt x="2224" y="982"/>
                      <a:pt x="2202" y="970"/>
                      <a:pt x="2180" y="970"/>
                    </a:cubicBezTo>
                    <a:cubicBezTo>
                      <a:pt x="2180" y="837"/>
                      <a:pt x="2168" y="704"/>
                      <a:pt x="2146" y="582"/>
                    </a:cubicBezTo>
                    <a:cubicBezTo>
                      <a:pt x="2113" y="481"/>
                      <a:pt x="2091" y="381"/>
                      <a:pt x="2047" y="281"/>
                    </a:cubicBezTo>
                    <a:cubicBezTo>
                      <a:pt x="2002" y="181"/>
                      <a:pt x="1946" y="92"/>
                      <a:pt x="1869" y="14"/>
                    </a:cubicBezTo>
                    <a:cubicBezTo>
                      <a:pt x="1856" y="5"/>
                      <a:pt x="1842" y="1"/>
                      <a:pt x="1828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88" name="Google Shape;4288;p8"/>
              <p:cNvSpPr/>
              <p:nvPr/>
            </p:nvSpPr>
            <p:spPr>
              <a:xfrm>
                <a:off x="1259840" y="2364495"/>
                <a:ext cx="20200" cy="27177"/>
              </a:xfrm>
              <a:custGeom>
                <a:avLst/>
                <a:gdLst/>
                <a:ahLst/>
                <a:cxnLst/>
                <a:rect l="l" t="t" r="r" b="b"/>
                <a:pathLst>
                  <a:path w="579" h="779" extrusionOk="0">
                    <a:moveTo>
                      <a:pt x="39" y="1"/>
                    </a:moveTo>
                    <a:cubicBezTo>
                      <a:pt x="19" y="1"/>
                      <a:pt x="0" y="19"/>
                      <a:pt x="16" y="43"/>
                    </a:cubicBezTo>
                    <a:cubicBezTo>
                      <a:pt x="216" y="254"/>
                      <a:pt x="372" y="499"/>
                      <a:pt x="495" y="755"/>
                    </a:cubicBezTo>
                    <a:cubicBezTo>
                      <a:pt x="500" y="771"/>
                      <a:pt x="519" y="779"/>
                      <a:pt x="537" y="779"/>
                    </a:cubicBezTo>
                    <a:cubicBezTo>
                      <a:pt x="559" y="779"/>
                      <a:pt x="578" y="768"/>
                      <a:pt x="572" y="744"/>
                    </a:cubicBezTo>
                    <a:cubicBezTo>
                      <a:pt x="461" y="466"/>
                      <a:pt x="272" y="221"/>
                      <a:pt x="61" y="10"/>
                    </a:cubicBezTo>
                    <a:cubicBezTo>
                      <a:pt x="54" y="3"/>
                      <a:pt x="47" y="1"/>
                      <a:pt x="39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89" name="Google Shape;4289;p8"/>
              <p:cNvSpPr/>
              <p:nvPr/>
            </p:nvSpPr>
            <p:spPr>
              <a:xfrm>
                <a:off x="1267376" y="2365646"/>
                <a:ext cx="17304" cy="22921"/>
              </a:xfrm>
              <a:custGeom>
                <a:avLst/>
                <a:gdLst/>
                <a:ahLst/>
                <a:cxnLst/>
                <a:rect l="l" t="t" r="r" b="b"/>
                <a:pathLst>
                  <a:path w="496" h="657" extrusionOk="0">
                    <a:moveTo>
                      <a:pt x="54" y="0"/>
                    </a:moveTo>
                    <a:cubicBezTo>
                      <a:pt x="23" y="0"/>
                      <a:pt x="1" y="25"/>
                      <a:pt x="23" y="55"/>
                    </a:cubicBezTo>
                    <a:cubicBezTo>
                      <a:pt x="101" y="144"/>
                      <a:pt x="178" y="233"/>
                      <a:pt x="234" y="333"/>
                    </a:cubicBezTo>
                    <a:cubicBezTo>
                      <a:pt x="290" y="422"/>
                      <a:pt x="346" y="533"/>
                      <a:pt x="401" y="633"/>
                    </a:cubicBezTo>
                    <a:cubicBezTo>
                      <a:pt x="406" y="649"/>
                      <a:pt x="428" y="657"/>
                      <a:pt x="449" y="657"/>
                    </a:cubicBezTo>
                    <a:cubicBezTo>
                      <a:pt x="473" y="657"/>
                      <a:pt x="496" y="646"/>
                      <a:pt x="490" y="622"/>
                    </a:cubicBezTo>
                    <a:cubicBezTo>
                      <a:pt x="457" y="500"/>
                      <a:pt x="390" y="399"/>
                      <a:pt x="323" y="300"/>
                    </a:cubicBezTo>
                    <a:cubicBezTo>
                      <a:pt x="257" y="199"/>
                      <a:pt x="178" y="99"/>
                      <a:pt x="101" y="21"/>
                    </a:cubicBezTo>
                    <a:cubicBezTo>
                      <a:pt x="86" y="6"/>
                      <a:pt x="69" y="0"/>
                      <a:pt x="5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90" name="Google Shape;4290;p8"/>
              <p:cNvSpPr/>
              <p:nvPr/>
            </p:nvSpPr>
            <p:spPr>
              <a:xfrm>
                <a:off x="1271772" y="2354970"/>
                <a:ext cx="16223" cy="27177"/>
              </a:xfrm>
              <a:custGeom>
                <a:avLst/>
                <a:gdLst/>
                <a:ahLst/>
                <a:cxnLst/>
                <a:rect l="l" t="t" r="r" b="b"/>
                <a:pathLst>
                  <a:path w="465" h="779" extrusionOk="0">
                    <a:moveTo>
                      <a:pt x="38" y="0"/>
                    </a:moveTo>
                    <a:cubicBezTo>
                      <a:pt x="22" y="0"/>
                      <a:pt x="0" y="11"/>
                      <a:pt x="8" y="27"/>
                    </a:cubicBezTo>
                    <a:cubicBezTo>
                      <a:pt x="30" y="50"/>
                      <a:pt x="42" y="60"/>
                      <a:pt x="52" y="82"/>
                    </a:cubicBezTo>
                    <a:cubicBezTo>
                      <a:pt x="52" y="94"/>
                      <a:pt x="42" y="105"/>
                      <a:pt x="52" y="105"/>
                    </a:cubicBezTo>
                    <a:cubicBezTo>
                      <a:pt x="108" y="205"/>
                      <a:pt x="164" y="305"/>
                      <a:pt x="220" y="394"/>
                    </a:cubicBezTo>
                    <a:cubicBezTo>
                      <a:pt x="230" y="405"/>
                      <a:pt x="253" y="416"/>
                      <a:pt x="264" y="416"/>
                    </a:cubicBezTo>
                    <a:cubicBezTo>
                      <a:pt x="309" y="517"/>
                      <a:pt x="341" y="628"/>
                      <a:pt x="341" y="739"/>
                    </a:cubicBezTo>
                    <a:cubicBezTo>
                      <a:pt x="341" y="764"/>
                      <a:pt x="366" y="778"/>
                      <a:pt x="389" y="778"/>
                    </a:cubicBezTo>
                    <a:cubicBezTo>
                      <a:pt x="408" y="778"/>
                      <a:pt x="426" y="769"/>
                      <a:pt x="430" y="750"/>
                    </a:cubicBezTo>
                    <a:cubicBezTo>
                      <a:pt x="464" y="461"/>
                      <a:pt x="230" y="205"/>
                      <a:pt x="52" y="5"/>
                    </a:cubicBezTo>
                    <a:cubicBezTo>
                      <a:pt x="49" y="2"/>
                      <a:pt x="44" y="0"/>
                      <a:pt x="38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91" name="Google Shape;4291;p8"/>
              <p:cNvSpPr/>
              <p:nvPr/>
            </p:nvSpPr>
            <p:spPr>
              <a:xfrm>
                <a:off x="1233639" y="2388917"/>
                <a:ext cx="8547" cy="18874"/>
              </a:xfrm>
              <a:custGeom>
                <a:avLst/>
                <a:gdLst/>
                <a:ahLst/>
                <a:cxnLst/>
                <a:rect l="l" t="t" r="r" b="b"/>
                <a:pathLst>
                  <a:path w="245" h="541" extrusionOk="0">
                    <a:moveTo>
                      <a:pt x="55" y="1"/>
                    </a:moveTo>
                    <a:cubicBezTo>
                      <a:pt x="35" y="1"/>
                      <a:pt x="16" y="10"/>
                      <a:pt x="11" y="33"/>
                    </a:cubicBezTo>
                    <a:cubicBezTo>
                      <a:pt x="0" y="122"/>
                      <a:pt x="0" y="211"/>
                      <a:pt x="22" y="288"/>
                    </a:cubicBezTo>
                    <a:cubicBezTo>
                      <a:pt x="33" y="333"/>
                      <a:pt x="55" y="377"/>
                      <a:pt x="78" y="411"/>
                    </a:cubicBezTo>
                    <a:cubicBezTo>
                      <a:pt x="89" y="456"/>
                      <a:pt x="122" y="489"/>
                      <a:pt x="156" y="522"/>
                    </a:cubicBezTo>
                    <a:cubicBezTo>
                      <a:pt x="162" y="535"/>
                      <a:pt x="176" y="541"/>
                      <a:pt x="191" y="541"/>
                    </a:cubicBezTo>
                    <a:cubicBezTo>
                      <a:pt x="202" y="541"/>
                      <a:pt x="213" y="538"/>
                      <a:pt x="223" y="533"/>
                    </a:cubicBezTo>
                    <a:cubicBezTo>
                      <a:pt x="233" y="533"/>
                      <a:pt x="245" y="511"/>
                      <a:pt x="233" y="489"/>
                    </a:cubicBezTo>
                    <a:cubicBezTo>
                      <a:pt x="156" y="355"/>
                      <a:pt x="100" y="211"/>
                      <a:pt x="111" y="55"/>
                    </a:cubicBezTo>
                    <a:cubicBezTo>
                      <a:pt x="118" y="22"/>
                      <a:pt x="85" y="1"/>
                      <a:pt x="55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92" name="Google Shape;4292;p8"/>
              <p:cNvSpPr/>
              <p:nvPr/>
            </p:nvSpPr>
            <p:spPr>
              <a:xfrm>
                <a:off x="1249513" y="2395476"/>
                <a:ext cx="7012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357" extrusionOk="0">
                    <a:moveTo>
                      <a:pt x="67" y="1"/>
                    </a:moveTo>
                    <a:cubicBezTo>
                      <a:pt x="45" y="1"/>
                      <a:pt x="35" y="1"/>
                      <a:pt x="23" y="11"/>
                    </a:cubicBezTo>
                    <a:cubicBezTo>
                      <a:pt x="12" y="23"/>
                      <a:pt x="1" y="34"/>
                      <a:pt x="1" y="45"/>
                    </a:cubicBezTo>
                    <a:cubicBezTo>
                      <a:pt x="12" y="90"/>
                      <a:pt x="12" y="145"/>
                      <a:pt x="35" y="189"/>
                    </a:cubicBezTo>
                    <a:cubicBezTo>
                      <a:pt x="35" y="212"/>
                      <a:pt x="45" y="234"/>
                      <a:pt x="57" y="256"/>
                    </a:cubicBezTo>
                    <a:cubicBezTo>
                      <a:pt x="67" y="278"/>
                      <a:pt x="79" y="301"/>
                      <a:pt x="101" y="323"/>
                    </a:cubicBezTo>
                    <a:cubicBezTo>
                      <a:pt x="112" y="345"/>
                      <a:pt x="134" y="357"/>
                      <a:pt x="156" y="357"/>
                    </a:cubicBezTo>
                    <a:cubicBezTo>
                      <a:pt x="179" y="357"/>
                      <a:pt x="201" y="334"/>
                      <a:pt x="190" y="312"/>
                    </a:cubicBezTo>
                    <a:cubicBezTo>
                      <a:pt x="179" y="290"/>
                      <a:pt x="179" y="268"/>
                      <a:pt x="168" y="256"/>
                    </a:cubicBezTo>
                    <a:cubicBezTo>
                      <a:pt x="168" y="234"/>
                      <a:pt x="156" y="212"/>
                      <a:pt x="156" y="189"/>
                    </a:cubicBezTo>
                    <a:cubicBezTo>
                      <a:pt x="146" y="167"/>
                      <a:pt x="134" y="145"/>
                      <a:pt x="134" y="123"/>
                    </a:cubicBezTo>
                    <a:cubicBezTo>
                      <a:pt x="134" y="112"/>
                      <a:pt x="134" y="100"/>
                      <a:pt x="124" y="90"/>
                    </a:cubicBezTo>
                    <a:lnTo>
                      <a:pt x="124" y="78"/>
                    </a:lnTo>
                    <a:lnTo>
                      <a:pt x="124" y="67"/>
                    </a:lnTo>
                    <a:cubicBezTo>
                      <a:pt x="124" y="45"/>
                      <a:pt x="112" y="34"/>
                      <a:pt x="112" y="23"/>
                    </a:cubicBezTo>
                    <a:cubicBezTo>
                      <a:pt x="101" y="11"/>
                      <a:pt x="79" y="11"/>
                      <a:pt x="67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93" name="Google Shape;4293;p8"/>
              <p:cNvSpPr/>
              <p:nvPr/>
            </p:nvSpPr>
            <p:spPr>
              <a:xfrm>
                <a:off x="1259247" y="2412920"/>
                <a:ext cx="4291" cy="3140"/>
              </a:xfrm>
              <a:custGeom>
                <a:avLst/>
                <a:gdLst/>
                <a:ahLst/>
                <a:cxnLst/>
                <a:rect l="l" t="t" r="r" b="b"/>
                <a:pathLst>
                  <a:path w="123" h="90" extrusionOk="0">
                    <a:moveTo>
                      <a:pt x="22" y="1"/>
                    </a:moveTo>
                    <a:lnTo>
                      <a:pt x="11" y="12"/>
                    </a:lnTo>
                    <a:lnTo>
                      <a:pt x="0" y="23"/>
                    </a:lnTo>
                    <a:lnTo>
                      <a:pt x="0" y="35"/>
                    </a:lnTo>
                    <a:lnTo>
                      <a:pt x="0" y="45"/>
                    </a:lnTo>
                    <a:cubicBezTo>
                      <a:pt x="11" y="45"/>
                      <a:pt x="11" y="57"/>
                      <a:pt x="11" y="57"/>
                    </a:cubicBezTo>
                    <a:cubicBezTo>
                      <a:pt x="11" y="57"/>
                      <a:pt x="11" y="68"/>
                      <a:pt x="22" y="68"/>
                    </a:cubicBezTo>
                    <a:cubicBezTo>
                      <a:pt x="22" y="68"/>
                      <a:pt x="22" y="79"/>
                      <a:pt x="33" y="79"/>
                    </a:cubicBezTo>
                    <a:cubicBezTo>
                      <a:pt x="33" y="79"/>
                      <a:pt x="45" y="90"/>
                      <a:pt x="55" y="90"/>
                    </a:cubicBezTo>
                    <a:lnTo>
                      <a:pt x="100" y="90"/>
                    </a:lnTo>
                    <a:cubicBezTo>
                      <a:pt x="100" y="79"/>
                      <a:pt x="100" y="79"/>
                      <a:pt x="111" y="79"/>
                    </a:cubicBezTo>
                    <a:cubicBezTo>
                      <a:pt x="111" y="79"/>
                      <a:pt x="111" y="68"/>
                      <a:pt x="122" y="68"/>
                    </a:cubicBezTo>
                    <a:lnTo>
                      <a:pt x="122" y="57"/>
                    </a:lnTo>
                    <a:cubicBezTo>
                      <a:pt x="122" y="45"/>
                      <a:pt x="122" y="45"/>
                      <a:pt x="111" y="35"/>
                    </a:cubicBezTo>
                    <a:cubicBezTo>
                      <a:pt x="111" y="23"/>
                      <a:pt x="100" y="23"/>
                      <a:pt x="100" y="23"/>
                    </a:cubicBezTo>
                    <a:cubicBezTo>
                      <a:pt x="100" y="12"/>
                      <a:pt x="89" y="12"/>
                      <a:pt x="89" y="12"/>
                    </a:cubicBezTo>
                    <a:cubicBezTo>
                      <a:pt x="78" y="1"/>
                      <a:pt x="78" y="1"/>
                      <a:pt x="67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94" name="Google Shape;4294;p8"/>
              <p:cNvSpPr/>
              <p:nvPr/>
            </p:nvSpPr>
            <p:spPr>
              <a:xfrm>
                <a:off x="1263119" y="2408280"/>
                <a:ext cx="5477" cy="6629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90" extrusionOk="0">
                    <a:moveTo>
                      <a:pt x="56" y="0"/>
                    </a:moveTo>
                    <a:cubicBezTo>
                      <a:pt x="45" y="12"/>
                      <a:pt x="45" y="23"/>
                      <a:pt x="45" y="34"/>
                    </a:cubicBezTo>
                    <a:cubicBezTo>
                      <a:pt x="45" y="56"/>
                      <a:pt x="45" y="79"/>
                      <a:pt x="56" y="89"/>
                    </a:cubicBezTo>
                    <a:lnTo>
                      <a:pt x="33" y="89"/>
                    </a:lnTo>
                    <a:lnTo>
                      <a:pt x="23" y="101"/>
                    </a:lnTo>
                    <a:cubicBezTo>
                      <a:pt x="11" y="101"/>
                      <a:pt x="11" y="101"/>
                      <a:pt x="0" y="112"/>
                    </a:cubicBezTo>
                    <a:lnTo>
                      <a:pt x="0" y="134"/>
                    </a:lnTo>
                    <a:lnTo>
                      <a:pt x="0" y="145"/>
                    </a:lnTo>
                    <a:cubicBezTo>
                      <a:pt x="0" y="145"/>
                      <a:pt x="0" y="156"/>
                      <a:pt x="11" y="156"/>
                    </a:cubicBezTo>
                    <a:cubicBezTo>
                      <a:pt x="11" y="168"/>
                      <a:pt x="11" y="168"/>
                      <a:pt x="23" y="168"/>
                    </a:cubicBezTo>
                    <a:cubicBezTo>
                      <a:pt x="23" y="178"/>
                      <a:pt x="33" y="178"/>
                      <a:pt x="33" y="178"/>
                    </a:cubicBezTo>
                    <a:cubicBezTo>
                      <a:pt x="45" y="178"/>
                      <a:pt x="45" y="190"/>
                      <a:pt x="45" y="190"/>
                    </a:cubicBezTo>
                    <a:lnTo>
                      <a:pt x="89" y="190"/>
                    </a:lnTo>
                    <a:cubicBezTo>
                      <a:pt x="100" y="190"/>
                      <a:pt x="100" y="190"/>
                      <a:pt x="112" y="178"/>
                    </a:cubicBezTo>
                    <a:lnTo>
                      <a:pt x="122" y="168"/>
                    </a:lnTo>
                    <a:lnTo>
                      <a:pt x="134" y="168"/>
                    </a:lnTo>
                    <a:cubicBezTo>
                      <a:pt x="145" y="168"/>
                      <a:pt x="145" y="168"/>
                      <a:pt x="145" y="156"/>
                    </a:cubicBezTo>
                    <a:cubicBezTo>
                      <a:pt x="156" y="156"/>
                      <a:pt x="156" y="145"/>
                      <a:pt x="156" y="134"/>
                    </a:cubicBezTo>
                    <a:cubicBezTo>
                      <a:pt x="145" y="123"/>
                      <a:pt x="145" y="112"/>
                      <a:pt x="145" y="101"/>
                    </a:cubicBezTo>
                    <a:lnTo>
                      <a:pt x="145" y="89"/>
                    </a:lnTo>
                    <a:lnTo>
                      <a:pt x="145" y="79"/>
                    </a:lnTo>
                    <a:cubicBezTo>
                      <a:pt x="134" y="67"/>
                      <a:pt x="134" y="56"/>
                      <a:pt x="134" y="45"/>
                    </a:cubicBezTo>
                    <a:cubicBezTo>
                      <a:pt x="145" y="34"/>
                      <a:pt x="134" y="23"/>
                      <a:pt x="122" y="23"/>
                    </a:cubicBezTo>
                    <a:cubicBezTo>
                      <a:pt x="122" y="12"/>
                      <a:pt x="100" y="0"/>
                      <a:pt x="8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95" name="Google Shape;4295;p8"/>
              <p:cNvSpPr/>
              <p:nvPr/>
            </p:nvSpPr>
            <p:spPr>
              <a:xfrm>
                <a:off x="1269888" y="2395266"/>
                <a:ext cx="6838" cy="19851"/>
              </a:xfrm>
              <a:custGeom>
                <a:avLst/>
                <a:gdLst/>
                <a:ahLst/>
                <a:cxnLst/>
                <a:rect l="l" t="t" r="r" b="b"/>
                <a:pathLst>
                  <a:path w="196" h="569" extrusionOk="0">
                    <a:moveTo>
                      <a:pt x="42" y="1"/>
                    </a:moveTo>
                    <a:cubicBezTo>
                      <a:pt x="20" y="1"/>
                      <a:pt x="1" y="12"/>
                      <a:pt x="7" y="40"/>
                    </a:cubicBezTo>
                    <a:cubicBezTo>
                      <a:pt x="29" y="118"/>
                      <a:pt x="51" y="195"/>
                      <a:pt x="62" y="284"/>
                    </a:cubicBezTo>
                    <a:cubicBezTo>
                      <a:pt x="73" y="363"/>
                      <a:pt x="84" y="452"/>
                      <a:pt x="106" y="529"/>
                    </a:cubicBezTo>
                    <a:cubicBezTo>
                      <a:pt x="106" y="554"/>
                      <a:pt x="135" y="569"/>
                      <a:pt x="159" y="569"/>
                    </a:cubicBezTo>
                    <a:cubicBezTo>
                      <a:pt x="178" y="569"/>
                      <a:pt x="195" y="560"/>
                      <a:pt x="195" y="541"/>
                    </a:cubicBezTo>
                    <a:cubicBezTo>
                      <a:pt x="195" y="452"/>
                      <a:pt x="173" y="363"/>
                      <a:pt x="162" y="284"/>
                    </a:cubicBezTo>
                    <a:cubicBezTo>
                      <a:pt x="140" y="195"/>
                      <a:pt x="118" y="118"/>
                      <a:pt x="96" y="29"/>
                    </a:cubicBezTo>
                    <a:cubicBezTo>
                      <a:pt x="90" y="12"/>
                      <a:pt x="65" y="1"/>
                      <a:pt x="42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96" name="Google Shape;4296;p8"/>
              <p:cNvSpPr/>
              <p:nvPr/>
            </p:nvSpPr>
            <p:spPr>
              <a:xfrm>
                <a:off x="1128869" y="2381102"/>
                <a:ext cx="116803" cy="94336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2704" extrusionOk="0">
                    <a:moveTo>
                      <a:pt x="89" y="1"/>
                    </a:moveTo>
                    <a:cubicBezTo>
                      <a:pt x="89" y="1"/>
                      <a:pt x="0" y="502"/>
                      <a:pt x="223" y="991"/>
                    </a:cubicBezTo>
                    <a:cubicBezTo>
                      <a:pt x="445" y="1480"/>
                      <a:pt x="500" y="1480"/>
                      <a:pt x="1379" y="2014"/>
                    </a:cubicBezTo>
                    <a:cubicBezTo>
                      <a:pt x="2247" y="2548"/>
                      <a:pt x="3325" y="2704"/>
                      <a:pt x="3325" y="2704"/>
                    </a:cubicBezTo>
                    <a:lnTo>
                      <a:pt x="3348" y="1970"/>
                    </a:lnTo>
                    <a:cubicBezTo>
                      <a:pt x="3348" y="1970"/>
                      <a:pt x="3125" y="1747"/>
                      <a:pt x="2903" y="1625"/>
                    </a:cubicBezTo>
                    <a:cubicBezTo>
                      <a:pt x="2680" y="1513"/>
                      <a:pt x="2702" y="1458"/>
                      <a:pt x="2113" y="1224"/>
                    </a:cubicBezTo>
                    <a:cubicBezTo>
                      <a:pt x="1523" y="1002"/>
                      <a:pt x="1724" y="846"/>
                      <a:pt x="1157" y="502"/>
                    </a:cubicBezTo>
                    <a:cubicBezTo>
                      <a:pt x="589" y="146"/>
                      <a:pt x="89" y="1"/>
                      <a:pt x="89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97" name="Google Shape;4297;p8"/>
              <p:cNvSpPr/>
              <p:nvPr/>
            </p:nvSpPr>
            <p:spPr>
              <a:xfrm>
                <a:off x="1299194" y="2257143"/>
                <a:ext cx="147469" cy="202382"/>
              </a:xfrm>
              <a:custGeom>
                <a:avLst/>
                <a:gdLst/>
                <a:ahLst/>
                <a:cxnLst/>
                <a:rect l="l" t="t" r="r" b="b"/>
                <a:pathLst>
                  <a:path w="4227" h="5801" extrusionOk="0">
                    <a:moveTo>
                      <a:pt x="2399" y="0"/>
                    </a:moveTo>
                    <a:cubicBezTo>
                      <a:pt x="2175" y="0"/>
                      <a:pt x="1877" y="201"/>
                      <a:pt x="1513" y="729"/>
                    </a:cubicBezTo>
                    <a:cubicBezTo>
                      <a:pt x="1080" y="1385"/>
                      <a:pt x="1057" y="2575"/>
                      <a:pt x="823" y="3376"/>
                    </a:cubicBezTo>
                    <a:cubicBezTo>
                      <a:pt x="579" y="4188"/>
                      <a:pt x="0" y="4888"/>
                      <a:pt x="0" y="4888"/>
                    </a:cubicBezTo>
                    <a:lnTo>
                      <a:pt x="712" y="5800"/>
                    </a:lnTo>
                    <a:cubicBezTo>
                      <a:pt x="712" y="5800"/>
                      <a:pt x="1171" y="5477"/>
                      <a:pt x="1787" y="5477"/>
                    </a:cubicBezTo>
                    <a:cubicBezTo>
                      <a:pt x="1806" y="5477"/>
                      <a:pt x="1826" y="5478"/>
                      <a:pt x="1847" y="5478"/>
                    </a:cubicBezTo>
                    <a:cubicBezTo>
                      <a:pt x="2150" y="5489"/>
                      <a:pt x="2260" y="5509"/>
                      <a:pt x="2364" y="5509"/>
                    </a:cubicBezTo>
                    <a:cubicBezTo>
                      <a:pt x="2482" y="5509"/>
                      <a:pt x="2594" y="5484"/>
                      <a:pt x="2970" y="5389"/>
                    </a:cubicBezTo>
                    <a:cubicBezTo>
                      <a:pt x="3682" y="5211"/>
                      <a:pt x="4093" y="4666"/>
                      <a:pt x="4160" y="4166"/>
                    </a:cubicBezTo>
                    <a:cubicBezTo>
                      <a:pt x="4227" y="3654"/>
                      <a:pt x="3905" y="3532"/>
                      <a:pt x="3582" y="3220"/>
                    </a:cubicBezTo>
                    <a:cubicBezTo>
                      <a:pt x="3248" y="2920"/>
                      <a:pt x="2948" y="2409"/>
                      <a:pt x="2815" y="2086"/>
                    </a:cubicBezTo>
                    <a:cubicBezTo>
                      <a:pt x="2681" y="1764"/>
                      <a:pt x="2848" y="1474"/>
                      <a:pt x="2959" y="1141"/>
                    </a:cubicBezTo>
                    <a:cubicBezTo>
                      <a:pt x="3070" y="807"/>
                      <a:pt x="3092" y="684"/>
                      <a:pt x="2959" y="551"/>
                    </a:cubicBezTo>
                    <a:cubicBezTo>
                      <a:pt x="2837" y="417"/>
                      <a:pt x="2759" y="128"/>
                      <a:pt x="2536" y="29"/>
                    </a:cubicBezTo>
                    <a:cubicBezTo>
                      <a:pt x="2494" y="10"/>
                      <a:pt x="2448" y="0"/>
                      <a:pt x="2399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98" name="Google Shape;4298;p8"/>
              <p:cNvSpPr/>
              <p:nvPr/>
            </p:nvSpPr>
            <p:spPr>
              <a:xfrm>
                <a:off x="1299194" y="2308813"/>
                <a:ext cx="86591" cy="150714"/>
              </a:xfrm>
              <a:custGeom>
                <a:avLst/>
                <a:gdLst/>
                <a:ahLst/>
                <a:cxnLst/>
                <a:rect l="l" t="t" r="r" b="b"/>
                <a:pathLst>
                  <a:path w="2482" h="4320" extrusionOk="0">
                    <a:moveTo>
                      <a:pt x="1609" y="1"/>
                    </a:moveTo>
                    <a:cubicBezTo>
                      <a:pt x="1525" y="1"/>
                      <a:pt x="1437" y="33"/>
                      <a:pt x="1369" y="82"/>
                    </a:cubicBezTo>
                    <a:cubicBezTo>
                      <a:pt x="1280" y="149"/>
                      <a:pt x="1213" y="271"/>
                      <a:pt x="1124" y="349"/>
                    </a:cubicBezTo>
                    <a:cubicBezTo>
                      <a:pt x="1024" y="883"/>
                      <a:pt x="957" y="1450"/>
                      <a:pt x="823" y="1895"/>
                    </a:cubicBezTo>
                    <a:cubicBezTo>
                      <a:pt x="579" y="2707"/>
                      <a:pt x="0" y="3407"/>
                      <a:pt x="0" y="3407"/>
                    </a:cubicBezTo>
                    <a:lnTo>
                      <a:pt x="712" y="4319"/>
                    </a:lnTo>
                    <a:cubicBezTo>
                      <a:pt x="712" y="4319"/>
                      <a:pt x="1171" y="3996"/>
                      <a:pt x="1787" y="3996"/>
                    </a:cubicBezTo>
                    <a:cubicBezTo>
                      <a:pt x="1806" y="3996"/>
                      <a:pt x="1826" y="3997"/>
                      <a:pt x="1847" y="3997"/>
                    </a:cubicBezTo>
                    <a:cubicBezTo>
                      <a:pt x="2025" y="3997"/>
                      <a:pt x="2136" y="4008"/>
                      <a:pt x="2214" y="4020"/>
                    </a:cubicBezTo>
                    <a:cubicBezTo>
                      <a:pt x="2325" y="3842"/>
                      <a:pt x="2358" y="3619"/>
                      <a:pt x="2392" y="3407"/>
                    </a:cubicBezTo>
                    <a:cubicBezTo>
                      <a:pt x="2459" y="2918"/>
                      <a:pt x="2481" y="2418"/>
                      <a:pt x="2481" y="1917"/>
                    </a:cubicBezTo>
                    <a:cubicBezTo>
                      <a:pt x="2481" y="1706"/>
                      <a:pt x="2459" y="1450"/>
                      <a:pt x="2269" y="1339"/>
                    </a:cubicBezTo>
                    <a:cubicBezTo>
                      <a:pt x="2192" y="1284"/>
                      <a:pt x="2081" y="1261"/>
                      <a:pt x="2002" y="1205"/>
                    </a:cubicBezTo>
                    <a:cubicBezTo>
                      <a:pt x="1869" y="1106"/>
                      <a:pt x="1836" y="928"/>
                      <a:pt x="1847" y="772"/>
                    </a:cubicBezTo>
                    <a:cubicBezTo>
                      <a:pt x="1847" y="605"/>
                      <a:pt x="1891" y="449"/>
                      <a:pt x="1880" y="283"/>
                    </a:cubicBezTo>
                    <a:cubicBezTo>
                      <a:pt x="1869" y="204"/>
                      <a:pt x="1847" y="127"/>
                      <a:pt x="1791" y="71"/>
                    </a:cubicBezTo>
                    <a:cubicBezTo>
                      <a:pt x="1742" y="21"/>
                      <a:pt x="1677" y="1"/>
                      <a:pt x="1609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299" name="Google Shape;4299;p8"/>
              <p:cNvSpPr/>
              <p:nvPr/>
            </p:nvSpPr>
            <p:spPr>
              <a:xfrm>
                <a:off x="1302788" y="2279542"/>
                <a:ext cx="72008" cy="141120"/>
              </a:xfrm>
              <a:custGeom>
                <a:avLst/>
                <a:gdLst/>
                <a:ahLst/>
                <a:cxnLst/>
                <a:rect l="l" t="t" r="r" b="b"/>
                <a:pathLst>
                  <a:path w="2064" h="4045" extrusionOk="0">
                    <a:moveTo>
                      <a:pt x="2022" y="0"/>
                    </a:moveTo>
                    <a:cubicBezTo>
                      <a:pt x="2014" y="0"/>
                      <a:pt x="2006" y="3"/>
                      <a:pt x="2000" y="9"/>
                    </a:cubicBezTo>
                    <a:cubicBezTo>
                      <a:pt x="1677" y="499"/>
                      <a:pt x="1477" y="1043"/>
                      <a:pt x="1266" y="1577"/>
                    </a:cubicBezTo>
                    <a:cubicBezTo>
                      <a:pt x="1066" y="2133"/>
                      <a:pt x="843" y="2667"/>
                      <a:pt x="542" y="3179"/>
                    </a:cubicBezTo>
                    <a:cubicBezTo>
                      <a:pt x="465" y="3324"/>
                      <a:pt x="376" y="3468"/>
                      <a:pt x="276" y="3613"/>
                    </a:cubicBezTo>
                    <a:cubicBezTo>
                      <a:pt x="187" y="3746"/>
                      <a:pt x="87" y="3868"/>
                      <a:pt x="9" y="4002"/>
                    </a:cubicBezTo>
                    <a:cubicBezTo>
                      <a:pt x="1" y="4026"/>
                      <a:pt x="27" y="4045"/>
                      <a:pt x="51" y="4045"/>
                    </a:cubicBezTo>
                    <a:cubicBezTo>
                      <a:pt x="60" y="4045"/>
                      <a:pt x="69" y="4042"/>
                      <a:pt x="75" y="4036"/>
                    </a:cubicBezTo>
                    <a:cubicBezTo>
                      <a:pt x="176" y="3935"/>
                      <a:pt x="253" y="3802"/>
                      <a:pt x="342" y="3680"/>
                    </a:cubicBezTo>
                    <a:cubicBezTo>
                      <a:pt x="421" y="3568"/>
                      <a:pt x="498" y="3446"/>
                      <a:pt x="565" y="3324"/>
                    </a:cubicBezTo>
                    <a:cubicBezTo>
                      <a:pt x="710" y="3079"/>
                      <a:pt x="843" y="2823"/>
                      <a:pt x="965" y="2567"/>
                    </a:cubicBezTo>
                    <a:cubicBezTo>
                      <a:pt x="1221" y="2034"/>
                      <a:pt x="1388" y="1477"/>
                      <a:pt x="1610" y="944"/>
                    </a:cubicBezTo>
                    <a:cubicBezTo>
                      <a:pt x="1733" y="632"/>
                      <a:pt x="1877" y="321"/>
                      <a:pt x="2055" y="42"/>
                    </a:cubicBezTo>
                    <a:cubicBezTo>
                      <a:pt x="2063" y="19"/>
                      <a:pt x="2043" y="0"/>
                      <a:pt x="202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00" name="Google Shape;4300;p8"/>
              <p:cNvSpPr/>
              <p:nvPr/>
            </p:nvSpPr>
            <p:spPr>
              <a:xfrm>
                <a:off x="1311126" y="2311011"/>
                <a:ext cx="66984" cy="105674"/>
              </a:xfrm>
              <a:custGeom>
                <a:avLst/>
                <a:gdLst/>
                <a:ahLst/>
                <a:cxnLst/>
                <a:rect l="l" t="t" r="r" b="b"/>
                <a:pathLst>
                  <a:path w="1920" h="3029" extrusionOk="0">
                    <a:moveTo>
                      <a:pt x="1844" y="1"/>
                    </a:moveTo>
                    <a:cubicBezTo>
                      <a:pt x="1833" y="1"/>
                      <a:pt x="1824" y="3"/>
                      <a:pt x="1816" y="8"/>
                    </a:cubicBezTo>
                    <a:cubicBezTo>
                      <a:pt x="1171" y="653"/>
                      <a:pt x="960" y="1576"/>
                      <a:pt x="515" y="2355"/>
                    </a:cubicBezTo>
                    <a:cubicBezTo>
                      <a:pt x="392" y="2577"/>
                      <a:pt x="237" y="2800"/>
                      <a:pt x="37" y="2966"/>
                    </a:cubicBezTo>
                    <a:cubicBezTo>
                      <a:pt x="0" y="2994"/>
                      <a:pt x="38" y="3028"/>
                      <a:pt x="65" y="3028"/>
                    </a:cubicBezTo>
                    <a:cubicBezTo>
                      <a:pt x="71" y="3028"/>
                      <a:pt x="77" y="3027"/>
                      <a:pt x="81" y="3022"/>
                    </a:cubicBezTo>
                    <a:cubicBezTo>
                      <a:pt x="437" y="2744"/>
                      <a:pt x="659" y="2321"/>
                      <a:pt x="849" y="1932"/>
                    </a:cubicBezTo>
                    <a:cubicBezTo>
                      <a:pt x="1038" y="1510"/>
                      <a:pt x="1205" y="1076"/>
                      <a:pt x="1438" y="687"/>
                    </a:cubicBezTo>
                    <a:cubicBezTo>
                      <a:pt x="1561" y="453"/>
                      <a:pt x="1716" y="242"/>
                      <a:pt x="1894" y="52"/>
                    </a:cubicBezTo>
                    <a:cubicBezTo>
                      <a:pt x="1920" y="27"/>
                      <a:pt x="1879" y="1"/>
                      <a:pt x="1844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01" name="Google Shape;4301;p8"/>
              <p:cNvSpPr/>
              <p:nvPr/>
            </p:nvSpPr>
            <p:spPr>
              <a:xfrm>
                <a:off x="1329442" y="2342829"/>
                <a:ext cx="46749" cy="65868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888" extrusionOk="0">
                    <a:moveTo>
                      <a:pt x="1273" y="1"/>
                    </a:moveTo>
                    <a:cubicBezTo>
                      <a:pt x="1263" y="1"/>
                      <a:pt x="1254" y="3"/>
                      <a:pt x="1247" y="8"/>
                    </a:cubicBezTo>
                    <a:cubicBezTo>
                      <a:pt x="980" y="264"/>
                      <a:pt x="769" y="575"/>
                      <a:pt x="579" y="898"/>
                    </a:cubicBezTo>
                    <a:cubicBezTo>
                      <a:pt x="480" y="1065"/>
                      <a:pt x="391" y="1221"/>
                      <a:pt x="312" y="1387"/>
                    </a:cubicBezTo>
                    <a:cubicBezTo>
                      <a:pt x="268" y="1476"/>
                      <a:pt x="223" y="1554"/>
                      <a:pt x="190" y="1632"/>
                    </a:cubicBezTo>
                    <a:cubicBezTo>
                      <a:pt x="157" y="1698"/>
                      <a:pt x="124" y="1821"/>
                      <a:pt x="45" y="1832"/>
                    </a:cubicBezTo>
                    <a:cubicBezTo>
                      <a:pt x="1" y="1843"/>
                      <a:pt x="45" y="1888"/>
                      <a:pt x="68" y="1888"/>
                    </a:cubicBezTo>
                    <a:cubicBezTo>
                      <a:pt x="134" y="1888"/>
                      <a:pt x="179" y="1843"/>
                      <a:pt x="213" y="1787"/>
                    </a:cubicBezTo>
                    <a:cubicBezTo>
                      <a:pt x="257" y="1710"/>
                      <a:pt x="302" y="1632"/>
                      <a:pt x="335" y="1554"/>
                    </a:cubicBezTo>
                    <a:cubicBezTo>
                      <a:pt x="435" y="1376"/>
                      <a:pt x="524" y="1198"/>
                      <a:pt x="624" y="1031"/>
                    </a:cubicBezTo>
                    <a:cubicBezTo>
                      <a:pt x="824" y="675"/>
                      <a:pt x="1046" y="353"/>
                      <a:pt x="1313" y="52"/>
                    </a:cubicBezTo>
                    <a:cubicBezTo>
                      <a:pt x="1340" y="27"/>
                      <a:pt x="1305" y="1"/>
                      <a:pt x="127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02" name="Google Shape;4302;p8"/>
              <p:cNvSpPr/>
              <p:nvPr/>
            </p:nvSpPr>
            <p:spPr>
              <a:xfrm>
                <a:off x="1315278" y="2370217"/>
                <a:ext cx="79648" cy="63739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1827" extrusionOk="0">
                    <a:moveTo>
                      <a:pt x="2198" y="0"/>
                    </a:moveTo>
                    <a:cubicBezTo>
                      <a:pt x="2194" y="0"/>
                      <a:pt x="2190" y="0"/>
                      <a:pt x="2186" y="1"/>
                    </a:cubicBezTo>
                    <a:cubicBezTo>
                      <a:pt x="1842" y="90"/>
                      <a:pt x="1531" y="280"/>
                      <a:pt x="1274" y="513"/>
                    </a:cubicBezTo>
                    <a:cubicBezTo>
                      <a:pt x="985" y="769"/>
                      <a:pt x="797" y="1103"/>
                      <a:pt x="552" y="1392"/>
                    </a:cubicBezTo>
                    <a:cubicBezTo>
                      <a:pt x="429" y="1548"/>
                      <a:pt x="263" y="1726"/>
                      <a:pt x="63" y="1759"/>
                    </a:cubicBezTo>
                    <a:cubicBezTo>
                      <a:pt x="0" y="1759"/>
                      <a:pt x="25" y="1827"/>
                      <a:pt x="74" y="1827"/>
                    </a:cubicBezTo>
                    <a:cubicBezTo>
                      <a:pt x="77" y="1827"/>
                      <a:pt x="81" y="1826"/>
                      <a:pt x="85" y="1825"/>
                    </a:cubicBezTo>
                    <a:cubicBezTo>
                      <a:pt x="174" y="1815"/>
                      <a:pt x="263" y="1792"/>
                      <a:pt x="340" y="1736"/>
                    </a:cubicBezTo>
                    <a:cubicBezTo>
                      <a:pt x="663" y="1714"/>
                      <a:pt x="985" y="1548"/>
                      <a:pt x="1252" y="1358"/>
                    </a:cubicBezTo>
                    <a:cubicBezTo>
                      <a:pt x="1408" y="1247"/>
                      <a:pt x="1564" y="1125"/>
                      <a:pt x="1709" y="1002"/>
                    </a:cubicBezTo>
                    <a:cubicBezTo>
                      <a:pt x="1853" y="891"/>
                      <a:pt x="1998" y="747"/>
                      <a:pt x="2176" y="691"/>
                    </a:cubicBezTo>
                    <a:cubicBezTo>
                      <a:pt x="2205" y="681"/>
                      <a:pt x="2182" y="645"/>
                      <a:pt x="2153" y="645"/>
                    </a:cubicBezTo>
                    <a:cubicBezTo>
                      <a:pt x="2149" y="645"/>
                      <a:pt x="2146" y="645"/>
                      <a:pt x="2142" y="646"/>
                    </a:cubicBezTo>
                    <a:cubicBezTo>
                      <a:pt x="1976" y="691"/>
                      <a:pt x="1842" y="814"/>
                      <a:pt x="1709" y="913"/>
                    </a:cubicBezTo>
                    <a:cubicBezTo>
                      <a:pt x="1553" y="1036"/>
                      <a:pt x="1397" y="1147"/>
                      <a:pt x="1242" y="1259"/>
                    </a:cubicBezTo>
                    <a:cubicBezTo>
                      <a:pt x="1096" y="1358"/>
                      <a:pt x="952" y="1459"/>
                      <a:pt x="785" y="1526"/>
                    </a:cubicBezTo>
                    <a:cubicBezTo>
                      <a:pt x="685" y="1570"/>
                      <a:pt x="585" y="1615"/>
                      <a:pt x="474" y="1637"/>
                    </a:cubicBezTo>
                    <a:cubicBezTo>
                      <a:pt x="641" y="1503"/>
                      <a:pt x="774" y="1303"/>
                      <a:pt x="886" y="1147"/>
                    </a:cubicBezTo>
                    <a:cubicBezTo>
                      <a:pt x="1108" y="836"/>
                      <a:pt x="1353" y="557"/>
                      <a:pt x="1675" y="347"/>
                    </a:cubicBezTo>
                    <a:cubicBezTo>
                      <a:pt x="1842" y="235"/>
                      <a:pt x="2031" y="146"/>
                      <a:pt x="2231" y="68"/>
                    </a:cubicBezTo>
                    <a:cubicBezTo>
                      <a:pt x="2282" y="48"/>
                      <a:pt x="2240" y="0"/>
                      <a:pt x="2198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03" name="Google Shape;4303;p8"/>
              <p:cNvSpPr/>
              <p:nvPr/>
            </p:nvSpPr>
            <p:spPr>
              <a:xfrm>
                <a:off x="1375844" y="2377229"/>
                <a:ext cx="32794" cy="16432"/>
              </a:xfrm>
              <a:custGeom>
                <a:avLst/>
                <a:gdLst/>
                <a:ahLst/>
                <a:cxnLst/>
                <a:rect l="l" t="t" r="r" b="b"/>
                <a:pathLst>
                  <a:path w="940" h="471" extrusionOk="0">
                    <a:moveTo>
                      <a:pt x="895" y="1"/>
                    </a:moveTo>
                    <a:cubicBezTo>
                      <a:pt x="573" y="45"/>
                      <a:pt x="250" y="190"/>
                      <a:pt x="28" y="423"/>
                    </a:cubicBezTo>
                    <a:cubicBezTo>
                      <a:pt x="1" y="451"/>
                      <a:pt x="33" y="471"/>
                      <a:pt x="58" y="471"/>
                    </a:cubicBezTo>
                    <a:cubicBezTo>
                      <a:pt x="63" y="471"/>
                      <a:pt x="68" y="470"/>
                      <a:pt x="72" y="468"/>
                    </a:cubicBezTo>
                    <a:cubicBezTo>
                      <a:pt x="317" y="245"/>
                      <a:pt x="595" y="90"/>
                      <a:pt x="907" y="45"/>
                    </a:cubicBezTo>
                    <a:cubicBezTo>
                      <a:pt x="940" y="34"/>
                      <a:pt x="918" y="1"/>
                      <a:pt x="895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04" name="Google Shape;4304;p8"/>
              <p:cNvSpPr/>
              <p:nvPr/>
            </p:nvSpPr>
            <p:spPr>
              <a:xfrm>
                <a:off x="1337222" y="2399313"/>
                <a:ext cx="68554" cy="37923"/>
              </a:xfrm>
              <a:custGeom>
                <a:avLst/>
                <a:gdLst/>
                <a:ahLst/>
                <a:cxnLst/>
                <a:rect l="l" t="t" r="r" b="b"/>
                <a:pathLst>
                  <a:path w="1965" h="1087" extrusionOk="0">
                    <a:moveTo>
                      <a:pt x="1903" y="0"/>
                    </a:moveTo>
                    <a:cubicBezTo>
                      <a:pt x="1899" y="0"/>
                      <a:pt x="1895" y="1"/>
                      <a:pt x="1891" y="2"/>
                    </a:cubicBezTo>
                    <a:cubicBezTo>
                      <a:pt x="1547" y="69"/>
                      <a:pt x="1258" y="269"/>
                      <a:pt x="979" y="480"/>
                    </a:cubicBezTo>
                    <a:cubicBezTo>
                      <a:pt x="846" y="580"/>
                      <a:pt x="701" y="692"/>
                      <a:pt x="556" y="791"/>
                    </a:cubicBezTo>
                    <a:cubicBezTo>
                      <a:pt x="490" y="847"/>
                      <a:pt x="412" y="892"/>
                      <a:pt x="346" y="936"/>
                    </a:cubicBezTo>
                    <a:cubicBezTo>
                      <a:pt x="270" y="983"/>
                      <a:pt x="187" y="1030"/>
                      <a:pt x="95" y="1030"/>
                    </a:cubicBezTo>
                    <a:cubicBezTo>
                      <a:pt x="79" y="1030"/>
                      <a:pt x="62" y="1029"/>
                      <a:pt x="45" y="1025"/>
                    </a:cubicBezTo>
                    <a:cubicBezTo>
                      <a:pt x="41" y="1024"/>
                      <a:pt x="37" y="1024"/>
                      <a:pt x="34" y="1024"/>
                    </a:cubicBezTo>
                    <a:cubicBezTo>
                      <a:pt x="1" y="1024"/>
                      <a:pt x="4" y="1071"/>
                      <a:pt x="45" y="1080"/>
                    </a:cubicBezTo>
                    <a:cubicBezTo>
                      <a:pt x="67" y="1085"/>
                      <a:pt x="89" y="1087"/>
                      <a:pt x="111" y="1087"/>
                    </a:cubicBezTo>
                    <a:cubicBezTo>
                      <a:pt x="264" y="1087"/>
                      <a:pt x="408" y="992"/>
                      <a:pt x="534" y="914"/>
                    </a:cubicBezTo>
                    <a:cubicBezTo>
                      <a:pt x="690" y="813"/>
                      <a:pt x="835" y="692"/>
                      <a:pt x="979" y="580"/>
                    </a:cubicBezTo>
                    <a:cubicBezTo>
                      <a:pt x="1268" y="369"/>
                      <a:pt x="1569" y="146"/>
                      <a:pt x="1925" y="46"/>
                    </a:cubicBezTo>
                    <a:cubicBezTo>
                      <a:pt x="1964" y="36"/>
                      <a:pt x="1934" y="0"/>
                      <a:pt x="190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05" name="Google Shape;4305;p8"/>
              <p:cNvSpPr/>
              <p:nvPr/>
            </p:nvSpPr>
            <p:spPr>
              <a:xfrm>
                <a:off x="1340886" y="2413513"/>
                <a:ext cx="65902" cy="31957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916" extrusionOk="0">
                    <a:moveTo>
                      <a:pt x="1798" y="1"/>
                    </a:moveTo>
                    <a:cubicBezTo>
                      <a:pt x="1790" y="1"/>
                      <a:pt x="1782" y="3"/>
                      <a:pt x="1775" y="6"/>
                    </a:cubicBezTo>
                    <a:cubicBezTo>
                      <a:pt x="1497" y="162"/>
                      <a:pt x="1230" y="329"/>
                      <a:pt x="952" y="473"/>
                    </a:cubicBezTo>
                    <a:cubicBezTo>
                      <a:pt x="819" y="551"/>
                      <a:pt x="674" y="618"/>
                      <a:pt x="540" y="685"/>
                    </a:cubicBezTo>
                    <a:cubicBezTo>
                      <a:pt x="463" y="718"/>
                      <a:pt x="396" y="752"/>
                      <a:pt x="318" y="785"/>
                    </a:cubicBezTo>
                    <a:cubicBezTo>
                      <a:pt x="281" y="800"/>
                      <a:pt x="207" y="846"/>
                      <a:pt x="150" y="846"/>
                    </a:cubicBezTo>
                    <a:cubicBezTo>
                      <a:pt x="123" y="846"/>
                      <a:pt x="99" y="835"/>
                      <a:pt x="85" y="807"/>
                    </a:cubicBezTo>
                    <a:cubicBezTo>
                      <a:pt x="80" y="793"/>
                      <a:pt x="64" y="787"/>
                      <a:pt x="47" y="787"/>
                    </a:cubicBezTo>
                    <a:cubicBezTo>
                      <a:pt x="24" y="787"/>
                      <a:pt x="0" y="799"/>
                      <a:pt x="7" y="818"/>
                    </a:cubicBezTo>
                    <a:cubicBezTo>
                      <a:pt x="44" y="892"/>
                      <a:pt x="100" y="916"/>
                      <a:pt x="163" y="916"/>
                    </a:cubicBezTo>
                    <a:cubicBezTo>
                      <a:pt x="233" y="916"/>
                      <a:pt x="309" y="886"/>
                      <a:pt x="374" y="863"/>
                    </a:cubicBezTo>
                    <a:cubicBezTo>
                      <a:pt x="540" y="785"/>
                      <a:pt x="708" y="718"/>
                      <a:pt x="863" y="629"/>
                    </a:cubicBezTo>
                    <a:cubicBezTo>
                      <a:pt x="1208" y="473"/>
                      <a:pt x="1541" y="285"/>
                      <a:pt x="1842" y="73"/>
                    </a:cubicBezTo>
                    <a:cubicBezTo>
                      <a:pt x="1889" y="45"/>
                      <a:pt x="1841" y="1"/>
                      <a:pt x="179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06" name="Google Shape;4306;p8"/>
              <p:cNvSpPr/>
              <p:nvPr/>
            </p:nvSpPr>
            <p:spPr>
              <a:xfrm>
                <a:off x="1348980" y="2343283"/>
                <a:ext cx="45877" cy="47901"/>
              </a:xfrm>
              <a:custGeom>
                <a:avLst/>
                <a:gdLst/>
                <a:ahLst/>
                <a:cxnLst/>
                <a:rect l="l" t="t" r="r" b="b"/>
                <a:pathLst>
                  <a:path w="1315" h="1373" extrusionOk="0">
                    <a:moveTo>
                      <a:pt x="1258" y="0"/>
                    </a:moveTo>
                    <a:cubicBezTo>
                      <a:pt x="1252" y="0"/>
                      <a:pt x="1247" y="2"/>
                      <a:pt x="1243" y="6"/>
                    </a:cubicBezTo>
                    <a:cubicBezTo>
                      <a:pt x="743" y="340"/>
                      <a:pt x="276" y="785"/>
                      <a:pt x="9" y="1329"/>
                    </a:cubicBezTo>
                    <a:cubicBezTo>
                      <a:pt x="0" y="1354"/>
                      <a:pt x="27" y="1372"/>
                      <a:pt x="51" y="1372"/>
                    </a:cubicBezTo>
                    <a:cubicBezTo>
                      <a:pt x="60" y="1372"/>
                      <a:pt x="69" y="1369"/>
                      <a:pt x="75" y="1363"/>
                    </a:cubicBezTo>
                    <a:cubicBezTo>
                      <a:pt x="242" y="1119"/>
                      <a:pt x="409" y="874"/>
                      <a:pt x="609" y="651"/>
                    </a:cubicBezTo>
                    <a:cubicBezTo>
                      <a:pt x="809" y="429"/>
                      <a:pt x="1042" y="229"/>
                      <a:pt x="1287" y="51"/>
                    </a:cubicBezTo>
                    <a:cubicBezTo>
                      <a:pt x="1315" y="33"/>
                      <a:pt x="1283" y="0"/>
                      <a:pt x="1258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07" name="Google Shape;4307;p8"/>
              <p:cNvSpPr/>
              <p:nvPr/>
            </p:nvSpPr>
            <p:spPr>
              <a:xfrm>
                <a:off x="1061709" y="2325734"/>
                <a:ext cx="182043" cy="156122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4475" extrusionOk="0">
                    <a:moveTo>
                      <a:pt x="342" y="1"/>
                    </a:moveTo>
                    <a:cubicBezTo>
                      <a:pt x="307" y="1"/>
                      <a:pt x="274" y="3"/>
                      <a:pt x="245" y="8"/>
                    </a:cubicBezTo>
                    <a:cubicBezTo>
                      <a:pt x="1" y="53"/>
                      <a:pt x="146" y="75"/>
                      <a:pt x="235" y="409"/>
                    </a:cubicBezTo>
                    <a:cubicBezTo>
                      <a:pt x="334" y="743"/>
                      <a:pt x="134" y="687"/>
                      <a:pt x="134" y="1098"/>
                    </a:cubicBezTo>
                    <a:cubicBezTo>
                      <a:pt x="134" y="1510"/>
                      <a:pt x="635" y="2366"/>
                      <a:pt x="1369" y="2989"/>
                    </a:cubicBezTo>
                    <a:cubicBezTo>
                      <a:pt x="2092" y="3601"/>
                      <a:pt x="2136" y="3535"/>
                      <a:pt x="2748" y="4046"/>
                    </a:cubicBezTo>
                    <a:cubicBezTo>
                      <a:pt x="3202" y="4426"/>
                      <a:pt x="4182" y="4475"/>
                      <a:pt x="4658" y="4475"/>
                    </a:cubicBezTo>
                    <a:cubicBezTo>
                      <a:pt x="4824" y="4475"/>
                      <a:pt x="4928" y="4469"/>
                      <a:pt x="4928" y="4469"/>
                    </a:cubicBezTo>
                    <a:lnTo>
                      <a:pt x="5217" y="3468"/>
                    </a:lnTo>
                    <a:cubicBezTo>
                      <a:pt x="5217" y="3468"/>
                      <a:pt x="4961" y="3268"/>
                      <a:pt x="4627" y="3189"/>
                    </a:cubicBezTo>
                    <a:cubicBezTo>
                      <a:pt x="4305" y="3123"/>
                      <a:pt x="4183" y="3234"/>
                      <a:pt x="3527" y="2922"/>
                    </a:cubicBezTo>
                    <a:cubicBezTo>
                      <a:pt x="2859" y="2623"/>
                      <a:pt x="3137" y="2422"/>
                      <a:pt x="2892" y="1921"/>
                    </a:cubicBezTo>
                    <a:cubicBezTo>
                      <a:pt x="2637" y="1421"/>
                      <a:pt x="2447" y="1477"/>
                      <a:pt x="2003" y="1254"/>
                    </a:cubicBezTo>
                    <a:cubicBezTo>
                      <a:pt x="1547" y="1032"/>
                      <a:pt x="1525" y="776"/>
                      <a:pt x="1269" y="443"/>
                    </a:cubicBezTo>
                    <a:cubicBezTo>
                      <a:pt x="1043" y="148"/>
                      <a:pt x="609" y="1"/>
                      <a:pt x="342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08" name="Google Shape;4308;p8"/>
              <p:cNvSpPr/>
              <p:nvPr/>
            </p:nvSpPr>
            <p:spPr>
              <a:xfrm>
                <a:off x="1101063" y="2364948"/>
                <a:ext cx="33632" cy="84498"/>
              </a:xfrm>
              <a:custGeom>
                <a:avLst/>
                <a:gdLst/>
                <a:ahLst/>
                <a:cxnLst/>
                <a:rect l="l" t="t" r="r" b="b"/>
                <a:pathLst>
                  <a:path w="964" h="2422" extrusionOk="0">
                    <a:moveTo>
                      <a:pt x="20" y="1"/>
                    </a:moveTo>
                    <a:cubicBezTo>
                      <a:pt x="9" y="1"/>
                      <a:pt x="1" y="6"/>
                      <a:pt x="7" y="19"/>
                    </a:cubicBezTo>
                    <a:cubicBezTo>
                      <a:pt x="263" y="397"/>
                      <a:pt x="441" y="809"/>
                      <a:pt x="541" y="1242"/>
                    </a:cubicBezTo>
                    <a:cubicBezTo>
                      <a:pt x="630" y="1598"/>
                      <a:pt x="686" y="1976"/>
                      <a:pt x="819" y="2322"/>
                    </a:cubicBezTo>
                    <a:cubicBezTo>
                      <a:pt x="875" y="2355"/>
                      <a:pt x="919" y="2388"/>
                      <a:pt x="964" y="2421"/>
                    </a:cubicBezTo>
                    <a:cubicBezTo>
                      <a:pt x="886" y="2266"/>
                      <a:pt x="830" y="2088"/>
                      <a:pt x="786" y="1910"/>
                    </a:cubicBezTo>
                    <a:cubicBezTo>
                      <a:pt x="674" y="1476"/>
                      <a:pt x="585" y="1042"/>
                      <a:pt x="407" y="631"/>
                    </a:cubicBezTo>
                    <a:cubicBezTo>
                      <a:pt x="308" y="419"/>
                      <a:pt x="185" y="208"/>
                      <a:pt x="41" y="8"/>
                    </a:cubicBezTo>
                    <a:cubicBezTo>
                      <a:pt x="36" y="3"/>
                      <a:pt x="27" y="1"/>
                      <a:pt x="2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09" name="Google Shape;4309;p8"/>
              <p:cNvSpPr/>
              <p:nvPr/>
            </p:nvSpPr>
            <p:spPr>
              <a:xfrm>
                <a:off x="1080513" y="2343736"/>
                <a:ext cx="40609" cy="95627"/>
              </a:xfrm>
              <a:custGeom>
                <a:avLst/>
                <a:gdLst/>
                <a:ahLst/>
                <a:cxnLst/>
                <a:rect l="l" t="t" r="r" b="b"/>
                <a:pathLst>
                  <a:path w="1164" h="2741" extrusionOk="0">
                    <a:moveTo>
                      <a:pt x="30" y="0"/>
                    </a:moveTo>
                    <a:cubicBezTo>
                      <a:pt x="15" y="0"/>
                      <a:pt x="1" y="8"/>
                      <a:pt x="7" y="26"/>
                    </a:cubicBezTo>
                    <a:cubicBezTo>
                      <a:pt x="374" y="849"/>
                      <a:pt x="519" y="1795"/>
                      <a:pt x="964" y="2584"/>
                    </a:cubicBezTo>
                    <a:cubicBezTo>
                      <a:pt x="1041" y="2640"/>
                      <a:pt x="1108" y="2696"/>
                      <a:pt x="1164" y="2740"/>
                    </a:cubicBezTo>
                    <a:cubicBezTo>
                      <a:pt x="1097" y="2640"/>
                      <a:pt x="1030" y="2529"/>
                      <a:pt x="964" y="2406"/>
                    </a:cubicBezTo>
                    <a:cubicBezTo>
                      <a:pt x="719" y="1929"/>
                      <a:pt x="563" y="1395"/>
                      <a:pt x="396" y="883"/>
                    </a:cubicBezTo>
                    <a:cubicBezTo>
                      <a:pt x="296" y="582"/>
                      <a:pt x="185" y="293"/>
                      <a:pt x="62" y="16"/>
                    </a:cubicBezTo>
                    <a:cubicBezTo>
                      <a:pt x="57" y="6"/>
                      <a:pt x="43" y="0"/>
                      <a:pt x="3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10" name="Google Shape;4310;p8"/>
              <p:cNvSpPr/>
              <p:nvPr/>
            </p:nvSpPr>
            <p:spPr>
              <a:xfrm>
                <a:off x="1079188" y="2378869"/>
                <a:ext cx="13222" cy="34085"/>
              </a:xfrm>
              <a:custGeom>
                <a:avLst/>
                <a:gdLst/>
                <a:ahLst/>
                <a:cxnLst/>
                <a:rect l="l" t="t" r="r" b="b"/>
                <a:pathLst>
                  <a:path w="379" h="977" extrusionOk="0">
                    <a:moveTo>
                      <a:pt x="30" y="0"/>
                    </a:moveTo>
                    <a:cubicBezTo>
                      <a:pt x="14" y="0"/>
                      <a:pt x="1" y="7"/>
                      <a:pt x="1" y="20"/>
                    </a:cubicBezTo>
                    <a:cubicBezTo>
                      <a:pt x="33" y="265"/>
                      <a:pt x="90" y="499"/>
                      <a:pt x="179" y="732"/>
                    </a:cubicBezTo>
                    <a:cubicBezTo>
                      <a:pt x="234" y="810"/>
                      <a:pt x="300" y="899"/>
                      <a:pt x="379" y="977"/>
                    </a:cubicBezTo>
                    <a:lnTo>
                      <a:pt x="312" y="810"/>
                    </a:lnTo>
                    <a:cubicBezTo>
                      <a:pt x="211" y="554"/>
                      <a:pt x="145" y="299"/>
                      <a:pt x="78" y="32"/>
                    </a:cubicBezTo>
                    <a:cubicBezTo>
                      <a:pt x="78" y="12"/>
                      <a:pt x="52" y="0"/>
                      <a:pt x="3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11" name="Google Shape;4311;p8"/>
              <p:cNvSpPr/>
              <p:nvPr/>
            </p:nvSpPr>
            <p:spPr>
              <a:xfrm>
                <a:off x="1132776" y="2388393"/>
                <a:ext cx="26828" cy="61856"/>
              </a:xfrm>
              <a:custGeom>
                <a:avLst/>
                <a:gdLst/>
                <a:ahLst/>
                <a:cxnLst/>
                <a:rect l="l" t="t" r="r" b="b"/>
                <a:pathLst>
                  <a:path w="769" h="1773" extrusionOk="0">
                    <a:moveTo>
                      <a:pt x="54" y="1"/>
                    </a:moveTo>
                    <a:cubicBezTo>
                      <a:pt x="25" y="1"/>
                      <a:pt x="1" y="24"/>
                      <a:pt x="32" y="48"/>
                    </a:cubicBezTo>
                    <a:cubicBezTo>
                      <a:pt x="499" y="493"/>
                      <a:pt x="388" y="1205"/>
                      <a:pt x="667" y="1749"/>
                    </a:cubicBezTo>
                    <a:cubicBezTo>
                      <a:pt x="671" y="1764"/>
                      <a:pt x="693" y="1772"/>
                      <a:pt x="715" y="1772"/>
                    </a:cubicBezTo>
                    <a:cubicBezTo>
                      <a:pt x="742" y="1772"/>
                      <a:pt x="768" y="1759"/>
                      <a:pt x="756" y="1727"/>
                    </a:cubicBezTo>
                    <a:cubicBezTo>
                      <a:pt x="711" y="1571"/>
                      <a:pt x="655" y="1416"/>
                      <a:pt x="622" y="1260"/>
                    </a:cubicBezTo>
                    <a:cubicBezTo>
                      <a:pt x="588" y="1094"/>
                      <a:pt x="556" y="938"/>
                      <a:pt x="511" y="782"/>
                    </a:cubicBezTo>
                    <a:cubicBezTo>
                      <a:pt x="433" y="493"/>
                      <a:pt x="311" y="214"/>
                      <a:pt x="88" y="14"/>
                    </a:cubicBezTo>
                    <a:cubicBezTo>
                      <a:pt x="79" y="5"/>
                      <a:pt x="66" y="1"/>
                      <a:pt x="54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12" name="Google Shape;4312;p8"/>
              <p:cNvSpPr/>
              <p:nvPr/>
            </p:nvSpPr>
            <p:spPr>
              <a:xfrm>
                <a:off x="1161838" y="2431480"/>
                <a:ext cx="16711" cy="45528"/>
              </a:xfrm>
              <a:custGeom>
                <a:avLst/>
                <a:gdLst/>
                <a:ahLst/>
                <a:cxnLst/>
                <a:rect l="l" t="t" r="r" b="b"/>
                <a:pathLst>
                  <a:path w="479" h="1305" extrusionOk="0">
                    <a:moveTo>
                      <a:pt x="33" y="1"/>
                    </a:moveTo>
                    <a:cubicBezTo>
                      <a:pt x="15" y="1"/>
                      <a:pt x="0" y="8"/>
                      <a:pt x="0" y="25"/>
                    </a:cubicBezTo>
                    <a:cubicBezTo>
                      <a:pt x="0" y="437"/>
                      <a:pt x="78" y="892"/>
                      <a:pt x="312" y="1248"/>
                    </a:cubicBezTo>
                    <a:cubicBezTo>
                      <a:pt x="368" y="1260"/>
                      <a:pt x="423" y="1282"/>
                      <a:pt x="479" y="1304"/>
                    </a:cubicBezTo>
                    <a:cubicBezTo>
                      <a:pt x="390" y="1171"/>
                      <a:pt x="301" y="1037"/>
                      <a:pt x="245" y="882"/>
                    </a:cubicBezTo>
                    <a:cubicBezTo>
                      <a:pt x="145" y="615"/>
                      <a:pt x="101" y="336"/>
                      <a:pt x="101" y="47"/>
                    </a:cubicBezTo>
                    <a:cubicBezTo>
                      <a:pt x="101" y="20"/>
                      <a:pt x="62" y="1"/>
                      <a:pt x="3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13" name="Google Shape;4313;p8"/>
              <p:cNvSpPr/>
              <p:nvPr/>
            </p:nvSpPr>
            <p:spPr>
              <a:xfrm>
                <a:off x="1134486" y="2409047"/>
                <a:ext cx="30875" cy="62902"/>
              </a:xfrm>
              <a:custGeom>
                <a:avLst/>
                <a:gdLst/>
                <a:ahLst/>
                <a:cxnLst/>
                <a:rect l="l" t="t" r="r" b="b"/>
                <a:pathLst>
                  <a:path w="885" h="1803" extrusionOk="0">
                    <a:moveTo>
                      <a:pt x="18" y="1"/>
                    </a:moveTo>
                    <a:cubicBezTo>
                      <a:pt x="9" y="1"/>
                      <a:pt x="0" y="6"/>
                      <a:pt x="6" y="23"/>
                    </a:cubicBezTo>
                    <a:cubicBezTo>
                      <a:pt x="217" y="546"/>
                      <a:pt x="339" y="1191"/>
                      <a:pt x="684" y="1669"/>
                    </a:cubicBezTo>
                    <a:cubicBezTo>
                      <a:pt x="740" y="1713"/>
                      <a:pt x="806" y="1758"/>
                      <a:pt x="885" y="1802"/>
                    </a:cubicBezTo>
                    <a:cubicBezTo>
                      <a:pt x="450" y="1302"/>
                      <a:pt x="317" y="623"/>
                      <a:pt x="39" y="12"/>
                    </a:cubicBezTo>
                    <a:cubicBezTo>
                      <a:pt x="39" y="6"/>
                      <a:pt x="28" y="1"/>
                      <a:pt x="1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14" name="Google Shape;4314;p8"/>
              <p:cNvSpPr/>
              <p:nvPr/>
            </p:nvSpPr>
            <p:spPr>
              <a:xfrm>
                <a:off x="1170002" y="2367739"/>
                <a:ext cx="194812" cy="134212"/>
              </a:xfrm>
              <a:custGeom>
                <a:avLst/>
                <a:gdLst/>
                <a:ahLst/>
                <a:cxnLst/>
                <a:rect l="l" t="t" r="r" b="b"/>
                <a:pathLst>
                  <a:path w="5584" h="3847" extrusionOk="0">
                    <a:moveTo>
                      <a:pt x="4774" y="1"/>
                    </a:moveTo>
                    <a:cubicBezTo>
                      <a:pt x="4431" y="1"/>
                      <a:pt x="4016" y="73"/>
                      <a:pt x="3770" y="273"/>
                    </a:cubicBezTo>
                    <a:cubicBezTo>
                      <a:pt x="3414" y="562"/>
                      <a:pt x="2880" y="1307"/>
                      <a:pt x="2558" y="1318"/>
                    </a:cubicBezTo>
                    <a:cubicBezTo>
                      <a:pt x="2552" y="1318"/>
                      <a:pt x="2545" y="1318"/>
                      <a:pt x="2538" y="1318"/>
                    </a:cubicBezTo>
                    <a:cubicBezTo>
                      <a:pt x="2226" y="1318"/>
                      <a:pt x="1738" y="1063"/>
                      <a:pt x="1357" y="1063"/>
                    </a:cubicBezTo>
                    <a:cubicBezTo>
                      <a:pt x="967" y="1063"/>
                      <a:pt x="745" y="951"/>
                      <a:pt x="601" y="873"/>
                    </a:cubicBezTo>
                    <a:cubicBezTo>
                      <a:pt x="539" y="832"/>
                      <a:pt x="484" y="808"/>
                      <a:pt x="438" y="808"/>
                    </a:cubicBezTo>
                    <a:cubicBezTo>
                      <a:pt x="384" y="808"/>
                      <a:pt x="341" y="840"/>
                      <a:pt x="312" y="918"/>
                    </a:cubicBezTo>
                    <a:cubicBezTo>
                      <a:pt x="256" y="1063"/>
                      <a:pt x="256" y="1241"/>
                      <a:pt x="134" y="1552"/>
                    </a:cubicBezTo>
                    <a:cubicBezTo>
                      <a:pt x="0" y="1874"/>
                      <a:pt x="0" y="1963"/>
                      <a:pt x="200" y="2397"/>
                    </a:cubicBezTo>
                    <a:cubicBezTo>
                      <a:pt x="389" y="2831"/>
                      <a:pt x="411" y="3243"/>
                      <a:pt x="801" y="3354"/>
                    </a:cubicBezTo>
                    <a:cubicBezTo>
                      <a:pt x="1201" y="3454"/>
                      <a:pt x="2124" y="3554"/>
                      <a:pt x="2458" y="3732"/>
                    </a:cubicBezTo>
                    <a:cubicBezTo>
                      <a:pt x="2607" y="3814"/>
                      <a:pt x="2784" y="3846"/>
                      <a:pt x="2949" y="3846"/>
                    </a:cubicBezTo>
                    <a:cubicBezTo>
                      <a:pt x="3142" y="3846"/>
                      <a:pt x="3318" y="3803"/>
                      <a:pt x="3414" y="3743"/>
                    </a:cubicBezTo>
                    <a:cubicBezTo>
                      <a:pt x="3960" y="3365"/>
                      <a:pt x="4227" y="3631"/>
                      <a:pt x="4704" y="2986"/>
                    </a:cubicBezTo>
                    <a:cubicBezTo>
                      <a:pt x="5172" y="2331"/>
                      <a:pt x="5461" y="1919"/>
                      <a:pt x="5517" y="1474"/>
                    </a:cubicBezTo>
                    <a:cubicBezTo>
                      <a:pt x="5583" y="1029"/>
                      <a:pt x="5349" y="606"/>
                      <a:pt x="5349" y="339"/>
                    </a:cubicBezTo>
                    <a:cubicBezTo>
                      <a:pt x="5349" y="62"/>
                      <a:pt x="5505" y="106"/>
                      <a:pt x="5172" y="39"/>
                    </a:cubicBezTo>
                    <a:cubicBezTo>
                      <a:pt x="5068" y="15"/>
                      <a:pt x="4928" y="1"/>
                      <a:pt x="4774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15" name="Google Shape;4315;p8"/>
              <p:cNvSpPr/>
              <p:nvPr/>
            </p:nvSpPr>
            <p:spPr>
              <a:xfrm>
                <a:off x="1204123" y="2406675"/>
                <a:ext cx="159122" cy="95278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2731" extrusionOk="0">
                    <a:moveTo>
                      <a:pt x="4183" y="0"/>
                    </a:moveTo>
                    <a:cubicBezTo>
                      <a:pt x="4111" y="0"/>
                      <a:pt x="4041" y="8"/>
                      <a:pt x="3971" y="24"/>
                    </a:cubicBezTo>
                    <a:cubicBezTo>
                      <a:pt x="3701" y="79"/>
                      <a:pt x="3441" y="269"/>
                      <a:pt x="3162" y="269"/>
                    </a:cubicBezTo>
                    <a:cubicBezTo>
                      <a:pt x="3154" y="269"/>
                      <a:pt x="3145" y="269"/>
                      <a:pt x="3137" y="269"/>
                    </a:cubicBezTo>
                    <a:cubicBezTo>
                      <a:pt x="3075" y="269"/>
                      <a:pt x="3014" y="255"/>
                      <a:pt x="2957" y="255"/>
                    </a:cubicBezTo>
                    <a:cubicBezTo>
                      <a:pt x="2943" y="255"/>
                      <a:pt x="2929" y="256"/>
                      <a:pt x="2915" y="258"/>
                    </a:cubicBezTo>
                    <a:cubicBezTo>
                      <a:pt x="2848" y="269"/>
                      <a:pt x="2781" y="291"/>
                      <a:pt x="2715" y="325"/>
                    </a:cubicBezTo>
                    <a:cubicBezTo>
                      <a:pt x="2570" y="402"/>
                      <a:pt x="2426" y="513"/>
                      <a:pt x="2325" y="659"/>
                    </a:cubicBezTo>
                    <a:cubicBezTo>
                      <a:pt x="2248" y="758"/>
                      <a:pt x="2192" y="869"/>
                      <a:pt x="2092" y="936"/>
                    </a:cubicBezTo>
                    <a:cubicBezTo>
                      <a:pt x="1986" y="1019"/>
                      <a:pt x="1860" y="1037"/>
                      <a:pt x="1726" y="1037"/>
                    </a:cubicBezTo>
                    <a:cubicBezTo>
                      <a:pt x="1620" y="1037"/>
                      <a:pt x="1509" y="1025"/>
                      <a:pt x="1400" y="1025"/>
                    </a:cubicBezTo>
                    <a:cubicBezTo>
                      <a:pt x="1313" y="1025"/>
                      <a:pt x="1227" y="1033"/>
                      <a:pt x="1146" y="1059"/>
                    </a:cubicBezTo>
                    <a:cubicBezTo>
                      <a:pt x="1002" y="1114"/>
                      <a:pt x="879" y="1215"/>
                      <a:pt x="768" y="1326"/>
                    </a:cubicBezTo>
                    <a:cubicBezTo>
                      <a:pt x="700" y="1385"/>
                      <a:pt x="623" y="1452"/>
                      <a:pt x="529" y="1452"/>
                    </a:cubicBezTo>
                    <a:cubicBezTo>
                      <a:pt x="517" y="1452"/>
                      <a:pt x="504" y="1450"/>
                      <a:pt x="490" y="1448"/>
                    </a:cubicBezTo>
                    <a:cubicBezTo>
                      <a:pt x="424" y="1437"/>
                      <a:pt x="379" y="1381"/>
                      <a:pt x="312" y="1359"/>
                    </a:cubicBezTo>
                    <a:cubicBezTo>
                      <a:pt x="297" y="1355"/>
                      <a:pt x="281" y="1353"/>
                      <a:pt x="265" y="1353"/>
                    </a:cubicBezTo>
                    <a:cubicBezTo>
                      <a:pt x="187" y="1353"/>
                      <a:pt x="104" y="1396"/>
                      <a:pt x="68" y="1470"/>
                    </a:cubicBezTo>
                    <a:cubicBezTo>
                      <a:pt x="12" y="1548"/>
                      <a:pt x="1" y="1648"/>
                      <a:pt x="1" y="1748"/>
                    </a:cubicBezTo>
                    <a:cubicBezTo>
                      <a:pt x="12" y="1959"/>
                      <a:pt x="90" y="2160"/>
                      <a:pt x="234" y="2315"/>
                    </a:cubicBezTo>
                    <a:cubicBezTo>
                      <a:pt x="668" y="2394"/>
                      <a:pt x="1235" y="2483"/>
                      <a:pt x="1480" y="2616"/>
                    </a:cubicBezTo>
                    <a:cubicBezTo>
                      <a:pt x="1629" y="2698"/>
                      <a:pt x="1806" y="2730"/>
                      <a:pt x="1971" y="2730"/>
                    </a:cubicBezTo>
                    <a:cubicBezTo>
                      <a:pt x="2164" y="2730"/>
                      <a:pt x="2340" y="2687"/>
                      <a:pt x="2436" y="2627"/>
                    </a:cubicBezTo>
                    <a:cubicBezTo>
                      <a:pt x="2982" y="2249"/>
                      <a:pt x="3249" y="2515"/>
                      <a:pt x="3726" y="1870"/>
                    </a:cubicBezTo>
                    <a:cubicBezTo>
                      <a:pt x="4194" y="1215"/>
                      <a:pt x="4483" y="803"/>
                      <a:pt x="4539" y="358"/>
                    </a:cubicBezTo>
                    <a:cubicBezTo>
                      <a:pt x="4561" y="258"/>
                      <a:pt x="4561" y="147"/>
                      <a:pt x="4549" y="58"/>
                    </a:cubicBezTo>
                    <a:cubicBezTo>
                      <a:pt x="4430" y="22"/>
                      <a:pt x="4306" y="0"/>
                      <a:pt x="418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16" name="Google Shape;4316;p8"/>
              <p:cNvSpPr/>
              <p:nvPr/>
            </p:nvSpPr>
            <p:spPr>
              <a:xfrm>
                <a:off x="1206461" y="2425026"/>
                <a:ext cx="29899" cy="67089"/>
              </a:xfrm>
              <a:custGeom>
                <a:avLst/>
                <a:gdLst/>
                <a:ahLst/>
                <a:cxnLst/>
                <a:rect l="l" t="t" r="r" b="b"/>
                <a:pathLst>
                  <a:path w="857" h="1923" extrusionOk="0">
                    <a:moveTo>
                      <a:pt x="21" y="0"/>
                    </a:moveTo>
                    <a:cubicBezTo>
                      <a:pt x="10" y="0"/>
                      <a:pt x="1" y="6"/>
                      <a:pt x="1" y="21"/>
                    </a:cubicBezTo>
                    <a:cubicBezTo>
                      <a:pt x="11" y="432"/>
                      <a:pt x="34" y="867"/>
                      <a:pt x="223" y="1245"/>
                    </a:cubicBezTo>
                    <a:cubicBezTo>
                      <a:pt x="345" y="1489"/>
                      <a:pt x="557" y="1678"/>
                      <a:pt x="712" y="1890"/>
                    </a:cubicBezTo>
                    <a:cubicBezTo>
                      <a:pt x="757" y="1900"/>
                      <a:pt x="812" y="1912"/>
                      <a:pt x="857" y="1923"/>
                    </a:cubicBezTo>
                    <a:cubicBezTo>
                      <a:pt x="701" y="1690"/>
                      <a:pt x="468" y="1500"/>
                      <a:pt x="334" y="1278"/>
                    </a:cubicBezTo>
                    <a:cubicBezTo>
                      <a:pt x="112" y="899"/>
                      <a:pt x="78" y="455"/>
                      <a:pt x="56" y="21"/>
                    </a:cubicBezTo>
                    <a:cubicBezTo>
                      <a:pt x="50" y="9"/>
                      <a:pt x="34" y="0"/>
                      <a:pt x="2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17" name="Google Shape;4317;p8"/>
              <p:cNvSpPr/>
              <p:nvPr/>
            </p:nvSpPr>
            <p:spPr>
              <a:xfrm>
                <a:off x="1192087" y="2434586"/>
                <a:ext cx="27596" cy="54424"/>
              </a:xfrm>
              <a:custGeom>
                <a:avLst/>
                <a:gdLst/>
                <a:ahLst/>
                <a:cxnLst/>
                <a:rect l="l" t="t" r="r" b="b"/>
                <a:pathLst>
                  <a:path w="791" h="1560" extrusionOk="0">
                    <a:moveTo>
                      <a:pt x="79" y="1"/>
                    </a:moveTo>
                    <a:cubicBezTo>
                      <a:pt x="64" y="1"/>
                      <a:pt x="50" y="8"/>
                      <a:pt x="45" y="25"/>
                    </a:cubicBezTo>
                    <a:cubicBezTo>
                      <a:pt x="1" y="403"/>
                      <a:pt x="134" y="771"/>
                      <a:pt x="324" y="1093"/>
                    </a:cubicBezTo>
                    <a:cubicBezTo>
                      <a:pt x="413" y="1248"/>
                      <a:pt x="524" y="1393"/>
                      <a:pt x="635" y="1527"/>
                    </a:cubicBezTo>
                    <a:cubicBezTo>
                      <a:pt x="690" y="1538"/>
                      <a:pt x="746" y="1549"/>
                      <a:pt x="791" y="1560"/>
                    </a:cubicBezTo>
                    <a:cubicBezTo>
                      <a:pt x="680" y="1416"/>
                      <a:pt x="557" y="1271"/>
                      <a:pt x="457" y="1115"/>
                    </a:cubicBezTo>
                    <a:cubicBezTo>
                      <a:pt x="257" y="793"/>
                      <a:pt x="134" y="425"/>
                      <a:pt x="134" y="47"/>
                    </a:cubicBezTo>
                    <a:cubicBezTo>
                      <a:pt x="134" y="20"/>
                      <a:pt x="105" y="1"/>
                      <a:pt x="79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18" name="Google Shape;4318;p8"/>
              <p:cNvSpPr/>
              <p:nvPr/>
            </p:nvSpPr>
            <p:spPr>
              <a:xfrm>
                <a:off x="1296089" y="2387416"/>
                <a:ext cx="46993" cy="106651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3057" extrusionOk="0">
                    <a:moveTo>
                      <a:pt x="1305" y="0"/>
                    </a:moveTo>
                    <a:cubicBezTo>
                      <a:pt x="1292" y="0"/>
                      <a:pt x="1280" y="6"/>
                      <a:pt x="1280" y="20"/>
                    </a:cubicBezTo>
                    <a:cubicBezTo>
                      <a:pt x="1258" y="554"/>
                      <a:pt x="1246" y="1099"/>
                      <a:pt x="1102" y="1611"/>
                    </a:cubicBezTo>
                    <a:cubicBezTo>
                      <a:pt x="1024" y="1856"/>
                      <a:pt x="924" y="2089"/>
                      <a:pt x="768" y="2300"/>
                    </a:cubicBezTo>
                    <a:cubicBezTo>
                      <a:pt x="623" y="2489"/>
                      <a:pt x="445" y="2645"/>
                      <a:pt x="279" y="2812"/>
                    </a:cubicBezTo>
                    <a:cubicBezTo>
                      <a:pt x="269" y="2821"/>
                      <a:pt x="250" y="2832"/>
                      <a:pt x="239" y="2849"/>
                    </a:cubicBezTo>
                    <a:lnTo>
                      <a:pt x="239" y="2849"/>
                    </a:lnTo>
                    <a:cubicBezTo>
                      <a:pt x="503" y="2384"/>
                      <a:pt x="646" y="1841"/>
                      <a:pt x="668" y="1310"/>
                    </a:cubicBezTo>
                    <a:cubicBezTo>
                      <a:pt x="668" y="1304"/>
                      <a:pt x="657" y="1297"/>
                      <a:pt x="647" y="1297"/>
                    </a:cubicBezTo>
                    <a:cubicBezTo>
                      <a:pt x="641" y="1297"/>
                      <a:pt x="635" y="1301"/>
                      <a:pt x="635" y="1310"/>
                    </a:cubicBezTo>
                    <a:cubicBezTo>
                      <a:pt x="601" y="1666"/>
                      <a:pt x="524" y="2011"/>
                      <a:pt x="390" y="2345"/>
                    </a:cubicBezTo>
                    <a:cubicBezTo>
                      <a:pt x="290" y="2600"/>
                      <a:pt x="156" y="2834"/>
                      <a:pt x="0" y="3057"/>
                    </a:cubicBezTo>
                    <a:cubicBezTo>
                      <a:pt x="101" y="3012"/>
                      <a:pt x="201" y="2978"/>
                      <a:pt x="290" y="2956"/>
                    </a:cubicBezTo>
                    <a:cubicBezTo>
                      <a:pt x="301" y="2934"/>
                      <a:pt x="323" y="2923"/>
                      <a:pt x="334" y="2912"/>
                    </a:cubicBezTo>
                    <a:cubicBezTo>
                      <a:pt x="501" y="2745"/>
                      <a:pt x="679" y="2578"/>
                      <a:pt x="835" y="2389"/>
                    </a:cubicBezTo>
                    <a:cubicBezTo>
                      <a:pt x="1157" y="1977"/>
                      <a:pt x="1268" y="1455"/>
                      <a:pt x="1313" y="944"/>
                    </a:cubicBezTo>
                    <a:cubicBezTo>
                      <a:pt x="1335" y="643"/>
                      <a:pt x="1335" y="331"/>
                      <a:pt x="1347" y="32"/>
                    </a:cubicBezTo>
                    <a:cubicBezTo>
                      <a:pt x="1347" y="12"/>
                      <a:pt x="1324" y="0"/>
                      <a:pt x="1305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19" name="Google Shape;4319;p8"/>
              <p:cNvSpPr/>
              <p:nvPr/>
            </p:nvSpPr>
            <p:spPr>
              <a:xfrm>
                <a:off x="1230534" y="2419723"/>
                <a:ext cx="28329" cy="79369"/>
              </a:xfrm>
              <a:custGeom>
                <a:avLst/>
                <a:gdLst/>
                <a:ahLst/>
                <a:cxnLst/>
                <a:rect l="l" t="t" r="r" b="b"/>
                <a:pathLst>
                  <a:path w="812" h="2275" extrusionOk="0">
                    <a:moveTo>
                      <a:pt x="104" y="1"/>
                    </a:moveTo>
                    <a:cubicBezTo>
                      <a:pt x="92" y="1"/>
                      <a:pt x="82" y="6"/>
                      <a:pt x="78" y="18"/>
                    </a:cubicBezTo>
                    <a:cubicBezTo>
                      <a:pt x="0" y="228"/>
                      <a:pt x="67" y="473"/>
                      <a:pt x="144" y="673"/>
                    </a:cubicBezTo>
                    <a:cubicBezTo>
                      <a:pt x="223" y="885"/>
                      <a:pt x="334" y="1074"/>
                      <a:pt x="423" y="1274"/>
                    </a:cubicBezTo>
                    <a:cubicBezTo>
                      <a:pt x="579" y="1575"/>
                      <a:pt x="700" y="1897"/>
                      <a:pt x="690" y="2220"/>
                    </a:cubicBezTo>
                    <a:cubicBezTo>
                      <a:pt x="700" y="2230"/>
                      <a:pt x="712" y="2230"/>
                      <a:pt x="723" y="2242"/>
                    </a:cubicBezTo>
                    <a:lnTo>
                      <a:pt x="789" y="2275"/>
                    </a:lnTo>
                    <a:cubicBezTo>
                      <a:pt x="812" y="1964"/>
                      <a:pt x="700" y="1641"/>
                      <a:pt x="567" y="1374"/>
                    </a:cubicBezTo>
                    <a:cubicBezTo>
                      <a:pt x="467" y="1163"/>
                      <a:pt x="345" y="963"/>
                      <a:pt x="256" y="752"/>
                    </a:cubicBezTo>
                    <a:cubicBezTo>
                      <a:pt x="167" y="540"/>
                      <a:pt x="55" y="273"/>
                      <a:pt x="144" y="40"/>
                    </a:cubicBezTo>
                    <a:cubicBezTo>
                      <a:pt x="152" y="18"/>
                      <a:pt x="126" y="1"/>
                      <a:pt x="104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20" name="Google Shape;4320;p8"/>
              <p:cNvSpPr/>
              <p:nvPr/>
            </p:nvSpPr>
            <p:spPr>
              <a:xfrm>
                <a:off x="1225091" y="2460263"/>
                <a:ext cx="17897" cy="33422"/>
              </a:xfrm>
              <a:custGeom>
                <a:avLst/>
                <a:gdLst/>
                <a:ahLst/>
                <a:cxnLst/>
                <a:rect l="l" t="t" r="r" b="b"/>
                <a:pathLst>
                  <a:path w="513" h="958" extrusionOk="0">
                    <a:moveTo>
                      <a:pt x="23" y="1"/>
                    </a:moveTo>
                    <a:cubicBezTo>
                      <a:pt x="11" y="12"/>
                      <a:pt x="0" y="35"/>
                      <a:pt x="11" y="45"/>
                    </a:cubicBezTo>
                    <a:cubicBezTo>
                      <a:pt x="134" y="212"/>
                      <a:pt x="234" y="401"/>
                      <a:pt x="312" y="591"/>
                    </a:cubicBezTo>
                    <a:lnTo>
                      <a:pt x="412" y="924"/>
                    </a:lnTo>
                    <a:lnTo>
                      <a:pt x="512" y="957"/>
                    </a:lnTo>
                    <a:cubicBezTo>
                      <a:pt x="456" y="613"/>
                      <a:pt x="290" y="290"/>
                      <a:pt x="78" y="23"/>
                    </a:cubicBezTo>
                    <a:cubicBezTo>
                      <a:pt x="67" y="12"/>
                      <a:pt x="45" y="1"/>
                      <a:pt x="2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21" name="Google Shape;4321;p8"/>
              <p:cNvSpPr/>
              <p:nvPr/>
            </p:nvSpPr>
            <p:spPr>
              <a:xfrm>
                <a:off x="1268911" y="2417909"/>
                <a:ext cx="5477" cy="24805"/>
              </a:xfrm>
              <a:custGeom>
                <a:avLst/>
                <a:gdLst/>
                <a:ahLst/>
                <a:cxnLst/>
                <a:rect l="l" t="t" r="r" b="b"/>
                <a:pathLst>
                  <a:path w="157" h="711" extrusionOk="0">
                    <a:moveTo>
                      <a:pt x="86" y="1"/>
                    </a:moveTo>
                    <a:cubicBezTo>
                      <a:pt x="70" y="1"/>
                      <a:pt x="57" y="8"/>
                      <a:pt x="57" y="25"/>
                    </a:cubicBezTo>
                    <a:cubicBezTo>
                      <a:pt x="23" y="236"/>
                      <a:pt x="1" y="470"/>
                      <a:pt x="68" y="681"/>
                    </a:cubicBezTo>
                    <a:cubicBezTo>
                      <a:pt x="74" y="699"/>
                      <a:pt x="99" y="710"/>
                      <a:pt x="121" y="710"/>
                    </a:cubicBezTo>
                    <a:cubicBezTo>
                      <a:pt x="140" y="710"/>
                      <a:pt x="157" y="702"/>
                      <a:pt x="157" y="681"/>
                    </a:cubicBezTo>
                    <a:cubicBezTo>
                      <a:pt x="146" y="581"/>
                      <a:pt x="134" y="470"/>
                      <a:pt x="124" y="369"/>
                    </a:cubicBezTo>
                    <a:cubicBezTo>
                      <a:pt x="124" y="258"/>
                      <a:pt x="124" y="147"/>
                      <a:pt x="146" y="47"/>
                    </a:cubicBezTo>
                    <a:cubicBezTo>
                      <a:pt x="146" y="20"/>
                      <a:pt x="112" y="1"/>
                      <a:pt x="8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22" name="Google Shape;4322;p8"/>
              <p:cNvSpPr/>
              <p:nvPr/>
            </p:nvSpPr>
            <p:spPr>
              <a:xfrm>
                <a:off x="1350166" y="2406814"/>
                <a:ext cx="4570" cy="18002"/>
              </a:xfrm>
              <a:custGeom>
                <a:avLst/>
                <a:gdLst/>
                <a:ahLst/>
                <a:cxnLst/>
                <a:rect l="l" t="t" r="r" b="b"/>
                <a:pathLst>
                  <a:path w="131" h="516" extrusionOk="0">
                    <a:moveTo>
                      <a:pt x="89" y="0"/>
                    </a:moveTo>
                    <a:cubicBezTo>
                      <a:pt x="75" y="0"/>
                      <a:pt x="64" y="6"/>
                      <a:pt x="64" y="20"/>
                    </a:cubicBezTo>
                    <a:cubicBezTo>
                      <a:pt x="52" y="176"/>
                      <a:pt x="30" y="332"/>
                      <a:pt x="8" y="487"/>
                    </a:cubicBezTo>
                    <a:cubicBezTo>
                      <a:pt x="1" y="501"/>
                      <a:pt x="20" y="515"/>
                      <a:pt x="39" y="515"/>
                    </a:cubicBezTo>
                    <a:cubicBezTo>
                      <a:pt x="49" y="515"/>
                      <a:pt x="59" y="511"/>
                      <a:pt x="64" y="499"/>
                    </a:cubicBezTo>
                    <a:cubicBezTo>
                      <a:pt x="96" y="354"/>
                      <a:pt x="119" y="187"/>
                      <a:pt x="130" y="32"/>
                    </a:cubicBezTo>
                    <a:cubicBezTo>
                      <a:pt x="130" y="12"/>
                      <a:pt x="108" y="0"/>
                      <a:pt x="89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23" name="Google Shape;4323;p8"/>
              <p:cNvSpPr/>
              <p:nvPr/>
            </p:nvSpPr>
            <p:spPr>
              <a:xfrm>
                <a:off x="1256142" y="2428341"/>
                <a:ext cx="9699" cy="72706"/>
              </a:xfrm>
              <a:custGeom>
                <a:avLst/>
                <a:gdLst/>
                <a:ahLst/>
                <a:cxnLst/>
                <a:rect l="l" t="t" r="r" b="b"/>
                <a:pathLst>
                  <a:path w="278" h="2084" extrusionOk="0">
                    <a:moveTo>
                      <a:pt x="58" y="1"/>
                    </a:moveTo>
                    <a:cubicBezTo>
                      <a:pt x="46" y="1"/>
                      <a:pt x="37" y="5"/>
                      <a:pt x="33" y="15"/>
                    </a:cubicBezTo>
                    <a:cubicBezTo>
                      <a:pt x="0" y="204"/>
                      <a:pt x="23" y="393"/>
                      <a:pt x="33" y="582"/>
                    </a:cubicBezTo>
                    <a:cubicBezTo>
                      <a:pt x="55" y="760"/>
                      <a:pt x="78" y="950"/>
                      <a:pt x="100" y="1127"/>
                    </a:cubicBezTo>
                    <a:cubicBezTo>
                      <a:pt x="134" y="1439"/>
                      <a:pt x="156" y="1750"/>
                      <a:pt x="122" y="2050"/>
                    </a:cubicBezTo>
                    <a:cubicBezTo>
                      <a:pt x="167" y="2062"/>
                      <a:pt x="200" y="2072"/>
                      <a:pt x="245" y="2084"/>
                    </a:cubicBezTo>
                    <a:cubicBezTo>
                      <a:pt x="278" y="1783"/>
                      <a:pt x="267" y="1483"/>
                      <a:pt x="233" y="1183"/>
                    </a:cubicBezTo>
                    <a:lnTo>
                      <a:pt x="167" y="616"/>
                    </a:lnTo>
                    <a:cubicBezTo>
                      <a:pt x="144" y="426"/>
                      <a:pt x="144" y="238"/>
                      <a:pt x="122" y="38"/>
                    </a:cubicBezTo>
                    <a:cubicBezTo>
                      <a:pt x="122" y="22"/>
                      <a:pt x="85" y="1"/>
                      <a:pt x="5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24" name="Google Shape;4324;p8"/>
              <p:cNvSpPr/>
              <p:nvPr/>
            </p:nvSpPr>
            <p:spPr>
              <a:xfrm>
                <a:off x="1321837" y="2385219"/>
                <a:ext cx="9210" cy="59204"/>
              </a:xfrm>
              <a:custGeom>
                <a:avLst/>
                <a:gdLst/>
                <a:ahLst/>
                <a:cxnLst/>
                <a:rect l="l" t="t" r="r" b="b"/>
                <a:pathLst>
                  <a:path w="264" h="1697" extrusionOk="0">
                    <a:moveTo>
                      <a:pt x="103" y="1"/>
                    </a:moveTo>
                    <a:cubicBezTo>
                      <a:pt x="90" y="1"/>
                      <a:pt x="80" y="9"/>
                      <a:pt x="85" y="28"/>
                    </a:cubicBezTo>
                    <a:cubicBezTo>
                      <a:pt x="197" y="572"/>
                      <a:pt x="152" y="1128"/>
                      <a:pt x="8" y="1662"/>
                    </a:cubicBezTo>
                    <a:cubicBezTo>
                      <a:pt x="1" y="1684"/>
                      <a:pt x="16" y="1696"/>
                      <a:pt x="32" y="1696"/>
                    </a:cubicBezTo>
                    <a:cubicBezTo>
                      <a:pt x="40" y="1696"/>
                      <a:pt x="48" y="1693"/>
                      <a:pt x="53" y="1685"/>
                    </a:cubicBezTo>
                    <a:cubicBezTo>
                      <a:pt x="253" y="1162"/>
                      <a:pt x="263" y="562"/>
                      <a:pt x="130" y="16"/>
                    </a:cubicBezTo>
                    <a:cubicBezTo>
                      <a:pt x="125" y="6"/>
                      <a:pt x="114" y="1"/>
                      <a:pt x="10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25" name="Google Shape;4325;p8"/>
              <p:cNvSpPr/>
              <p:nvPr/>
            </p:nvSpPr>
            <p:spPr>
              <a:xfrm>
                <a:off x="1279796" y="2409082"/>
                <a:ext cx="32620" cy="92347"/>
              </a:xfrm>
              <a:custGeom>
                <a:avLst/>
                <a:gdLst/>
                <a:ahLst/>
                <a:cxnLst/>
                <a:rect l="l" t="t" r="r" b="b"/>
                <a:pathLst>
                  <a:path w="935" h="2647" extrusionOk="0">
                    <a:moveTo>
                      <a:pt x="847" y="0"/>
                    </a:moveTo>
                    <a:cubicBezTo>
                      <a:pt x="828" y="0"/>
                      <a:pt x="813" y="10"/>
                      <a:pt x="813" y="33"/>
                    </a:cubicBezTo>
                    <a:cubicBezTo>
                      <a:pt x="779" y="523"/>
                      <a:pt x="690" y="990"/>
                      <a:pt x="523" y="1457"/>
                    </a:cubicBezTo>
                    <a:cubicBezTo>
                      <a:pt x="378" y="1857"/>
                      <a:pt x="190" y="2258"/>
                      <a:pt x="0" y="2647"/>
                    </a:cubicBezTo>
                    <a:cubicBezTo>
                      <a:pt x="56" y="2636"/>
                      <a:pt x="101" y="2624"/>
                      <a:pt x="145" y="2614"/>
                    </a:cubicBezTo>
                    <a:cubicBezTo>
                      <a:pt x="334" y="2246"/>
                      <a:pt x="512" y="1868"/>
                      <a:pt x="645" y="1479"/>
                    </a:cubicBezTo>
                    <a:cubicBezTo>
                      <a:pt x="813" y="1023"/>
                      <a:pt x="935" y="533"/>
                      <a:pt x="902" y="44"/>
                    </a:cubicBezTo>
                    <a:cubicBezTo>
                      <a:pt x="902" y="18"/>
                      <a:pt x="872" y="0"/>
                      <a:pt x="84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26" name="Google Shape;4326;p8"/>
              <p:cNvSpPr/>
              <p:nvPr/>
            </p:nvSpPr>
            <p:spPr>
              <a:xfrm>
                <a:off x="1272818" y="2427643"/>
                <a:ext cx="19049" cy="74206"/>
              </a:xfrm>
              <a:custGeom>
                <a:avLst/>
                <a:gdLst/>
                <a:ahLst/>
                <a:cxnLst/>
                <a:rect l="l" t="t" r="r" b="b"/>
                <a:pathLst>
                  <a:path w="546" h="2127" extrusionOk="0">
                    <a:moveTo>
                      <a:pt x="508" y="1"/>
                    </a:moveTo>
                    <a:cubicBezTo>
                      <a:pt x="498" y="1"/>
                      <a:pt x="489" y="4"/>
                      <a:pt x="489" y="13"/>
                    </a:cubicBezTo>
                    <a:cubicBezTo>
                      <a:pt x="479" y="402"/>
                      <a:pt x="423" y="792"/>
                      <a:pt x="334" y="1170"/>
                    </a:cubicBezTo>
                    <a:cubicBezTo>
                      <a:pt x="245" y="1492"/>
                      <a:pt x="134" y="1815"/>
                      <a:pt x="0" y="2126"/>
                    </a:cubicBezTo>
                    <a:lnTo>
                      <a:pt x="123" y="2126"/>
                    </a:lnTo>
                    <a:cubicBezTo>
                      <a:pt x="256" y="1825"/>
                      <a:pt x="345" y="1492"/>
                      <a:pt x="423" y="1170"/>
                    </a:cubicBezTo>
                    <a:cubicBezTo>
                      <a:pt x="501" y="792"/>
                      <a:pt x="546" y="413"/>
                      <a:pt x="546" y="24"/>
                    </a:cubicBezTo>
                    <a:cubicBezTo>
                      <a:pt x="546" y="10"/>
                      <a:pt x="524" y="1"/>
                      <a:pt x="50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27" name="Google Shape;4327;p8"/>
              <p:cNvSpPr/>
              <p:nvPr/>
            </p:nvSpPr>
            <p:spPr>
              <a:xfrm>
                <a:off x="1570800" y="2145605"/>
                <a:ext cx="298044" cy="410556"/>
              </a:xfrm>
              <a:custGeom>
                <a:avLst/>
                <a:gdLst/>
                <a:ahLst/>
                <a:cxnLst/>
                <a:rect l="l" t="t" r="r" b="b"/>
                <a:pathLst>
                  <a:path w="8543" h="11768" extrusionOk="0">
                    <a:moveTo>
                      <a:pt x="1" y="0"/>
                    </a:moveTo>
                    <a:cubicBezTo>
                      <a:pt x="1" y="0"/>
                      <a:pt x="290" y="445"/>
                      <a:pt x="868" y="1412"/>
                    </a:cubicBezTo>
                    <a:cubicBezTo>
                      <a:pt x="1436" y="2369"/>
                      <a:pt x="1214" y="2168"/>
                      <a:pt x="1859" y="4638"/>
                    </a:cubicBezTo>
                    <a:cubicBezTo>
                      <a:pt x="2514" y="7107"/>
                      <a:pt x="2170" y="6518"/>
                      <a:pt x="3916" y="8809"/>
                    </a:cubicBezTo>
                    <a:cubicBezTo>
                      <a:pt x="5651" y="11088"/>
                      <a:pt x="7742" y="11589"/>
                      <a:pt x="7742" y="11589"/>
                    </a:cubicBezTo>
                    <a:lnTo>
                      <a:pt x="8543" y="11767"/>
                    </a:lnTo>
                    <a:lnTo>
                      <a:pt x="8543" y="10766"/>
                    </a:lnTo>
                    <a:lnTo>
                      <a:pt x="7865" y="9020"/>
                    </a:lnTo>
                    <a:cubicBezTo>
                      <a:pt x="7865" y="9020"/>
                      <a:pt x="6997" y="7652"/>
                      <a:pt x="6374" y="5828"/>
                    </a:cubicBezTo>
                    <a:cubicBezTo>
                      <a:pt x="5740" y="4015"/>
                      <a:pt x="4951" y="3937"/>
                      <a:pt x="3471" y="2358"/>
                    </a:cubicBezTo>
                    <a:cubicBezTo>
                      <a:pt x="1981" y="767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28" name="Google Shape;4328;p8"/>
              <p:cNvSpPr/>
              <p:nvPr/>
            </p:nvSpPr>
            <p:spPr>
              <a:xfrm>
                <a:off x="1615458" y="2223581"/>
                <a:ext cx="218884" cy="324419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9299" extrusionOk="0">
                    <a:moveTo>
                      <a:pt x="0" y="0"/>
                    </a:moveTo>
                    <a:cubicBezTo>
                      <a:pt x="23" y="101"/>
                      <a:pt x="56" y="212"/>
                      <a:pt x="89" y="334"/>
                    </a:cubicBezTo>
                    <a:cubicBezTo>
                      <a:pt x="223" y="556"/>
                      <a:pt x="345" y="779"/>
                      <a:pt x="468" y="1013"/>
                    </a:cubicBezTo>
                    <a:cubicBezTo>
                      <a:pt x="701" y="1491"/>
                      <a:pt x="890" y="2002"/>
                      <a:pt x="1034" y="2525"/>
                    </a:cubicBezTo>
                    <a:cubicBezTo>
                      <a:pt x="1179" y="3070"/>
                      <a:pt x="1279" y="3626"/>
                      <a:pt x="1469" y="4171"/>
                    </a:cubicBezTo>
                    <a:cubicBezTo>
                      <a:pt x="1657" y="4694"/>
                      <a:pt x="1936" y="5161"/>
                      <a:pt x="2314" y="5573"/>
                    </a:cubicBezTo>
                    <a:cubicBezTo>
                      <a:pt x="2680" y="5973"/>
                      <a:pt x="3103" y="6329"/>
                      <a:pt x="3503" y="6696"/>
                    </a:cubicBezTo>
                    <a:cubicBezTo>
                      <a:pt x="4271" y="7397"/>
                      <a:pt x="4949" y="8186"/>
                      <a:pt x="5673" y="8932"/>
                    </a:cubicBezTo>
                    <a:cubicBezTo>
                      <a:pt x="5750" y="9009"/>
                      <a:pt x="5817" y="9087"/>
                      <a:pt x="5895" y="9165"/>
                    </a:cubicBezTo>
                    <a:cubicBezTo>
                      <a:pt x="6051" y="9221"/>
                      <a:pt x="6173" y="9265"/>
                      <a:pt x="6273" y="9298"/>
                    </a:cubicBezTo>
                    <a:cubicBezTo>
                      <a:pt x="6184" y="9221"/>
                      <a:pt x="6106" y="9143"/>
                      <a:pt x="6029" y="9054"/>
                    </a:cubicBezTo>
                    <a:cubicBezTo>
                      <a:pt x="5295" y="8331"/>
                      <a:pt x="4627" y="7553"/>
                      <a:pt x="3893" y="6841"/>
                    </a:cubicBezTo>
                    <a:cubicBezTo>
                      <a:pt x="3493" y="6463"/>
                      <a:pt x="3070" y="6117"/>
                      <a:pt x="2680" y="5739"/>
                    </a:cubicBezTo>
                    <a:cubicBezTo>
                      <a:pt x="2280" y="5339"/>
                      <a:pt x="1946" y="4906"/>
                      <a:pt x="1724" y="4394"/>
                    </a:cubicBezTo>
                    <a:cubicBezTo>
                      <a:pt x="1501" y="3871"/>
                      <a:pt x="1380" y="3315"/>
                      <a:pt x="1246" y="2770"/>
                    </a:cubicBezTo>
                    <a:cubicBezTo>
                      <a:pt x="1113" y="2236"/>
                      <a:pt x="945" y="1725"/>
                      <a:pt x="712" y="1235"/>
                    </a:cubicBezTo>
                    <a:cubicBezTo>
                      <a:pt x="512" y="801"/>
                      <a:pt x="267" y="390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29" name="Google Shape;4329;p8"/>
              <p:cNvSpPr/>
              <p:nvPr/>
            </p:nvSpPr>
            <p:spPr>
              <a:xfrm>
                <a:off x="1570800" y="2145605"/>
                <a:ext cx="290683" cy="355818"/>
              </a:xfrm>
              <a:custGeom>
                <a:avLst/>
                <a:gdLst/>
                <a:ahLst/>
                <a:cxnLst/>
                <a:rect l="l" t="t" r="r" b="b"/>
                <a:pathLst>
                  <a:path w="8332" h="10199" extrusionOk="0">
                    <a:moveTo>
                      <a:pt x="1" y="0"/>
                    </a:moveTo>
                    <a:cubicBezTo>
                      <a:pt x="1" y="0"/>
                      <a:pt x="35" y="67"/>
                      <a:pt x="112" y="189"/>
                    </a:cubicBezTo>
                    <a:cubicBezTo>
                      <a:pt x="791" y="712"/>
                      <a:pt x="1392" y="1323"/>
                      <a:pt x="1903" y="2002"/>
                    </a:cubicBezTo>
                    <a:cubicBezTo>
                      <a:pt x="2215" y="2413"/>
                      <a:pt x="2504" y="2858"/>
                      <a:pt x="2737" y="3325"/>
                    </a:cubicBezTo>
                    <a:cubicBezTo>
                      <a:pt x="3004" y="3848"/>
                      <a:pt x="3216" y="4393"/>
                      <a:pt x="3449" y="4927"/>
                    </a:cubicBezTo>
                    <a:cubicBezTo>
                      <a:pt x="3861" y="5883"/>
                      <a:pt x="4383" y="6862"/>
                      <a:pt x="5273" y="7452"/>
                    </a:cubicBezTo>
                    <a:cubicBezTo>
                      <a:pt x="5695" y="7741"/>
                      <a:pt x="6252" y="7863"/>
                      <a:pt x="6607" y="8241"/>
                    </a:cubicBezTo>
                    <a:cubicBezTo>
                      <a:pt x="6963" y="8609"/>
                      <a:pt x="7119" y="9109"/>
                      <a:pt x="7453" y="9487"/>
                    </a:cubicBezTo>
                    <a:cubicBezTo>
                      <a:pt x="7697" y="9776"/>
                      <a:pt x="7998" y="10010"/>
                      <a:pt x="8332" y="10199"/>
                    </a:cubicBezTo>
                    <a:lnTo>
                      <a:pt x="8231" y="9954"/>
                    </a:lnTo>
                    <a:cubicBezTo>
                      <a:pt x="8076" y="9854"/>
                      <a:pt x="7920" y="9732"/>
                      <a:pt x="7786" y="9598"/>
                    </a:cubicBezTo>
                    <a:cubicBezTo>
                      <a:pt x="7608" y="9432"/>
                      <a:pt x="7464" y="9242"/>
                      <a:pt x="7342" y="9031"/>
                    </a:cubicBezTo>
                    <a:cubicBezTo>
                      <a:pt x="7208" y="8809"/>
                      <a:pt x="7086" y="8575"/>
                      <a:pt x="6941" y="8364"/>
                    </a:cubicBezTo>
                    <a:cubicBezTo>
                      <a:pt x="6797" y="8164"/>
                      <a:pt x="6607" y="7996"/>
                      <a:pt x="6397" y="7863"/>
                    </a:cubicBezTo>
                    <a:cubicBezTo>
                      <a:pt x="6163" y="7730"/>
                      <a:pt x="5929" y="7641"/>
                      <a:pt x="5695" y="7519"/>
                    </a:cubicBezTo>
                    <a:cubicBezTo>
                      <a:pt x="4750" y="7040"/>
                      <a:pt x="4172" y="6083"/>
                      <a:pt x="3750" y="5149"/>
                    </a:cubicBezTo>
                    <a:cubicBezTo>
                      <a:pt x="3505" y="4605"/>
                      <a:pt x="3293" y="4049"/>
                      <a:pt x="3026" y="3503"/>
                    </a:cubicBezTo>
                    <a:cubicBezTo>
                      <a:pt x="2793" y="3048"/>
                      <a:pt x="2526" y="2603"/>
                      <a:pt x="2225" y="2180"/>
                    </a:cubicBezTo>
                    <a:cubicBezTo>
                      <a:pt x="1636" y="1357"/>
                      <a:pt x="913" y="634"/>
                      <a:pt x="90" y="45"/>
                    </a:cubicBezTo>
                    <a:cubicBezTo>
                      <a:pt x="35" y="1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30" name="Google Shape;4330;p8"/>
              <p:cNvSpPr/>
              <p:nvPr/>
            </p:nvSpPr>
            <p:spPr>
              <a:xfrm>
                <a:off x="1598397" y="2190193"/>
                <a:ext cx="270448" cy="363632"/>
              </a:xfrm>
              <a:custGeom>
                <a:avLst/>
                <a:gdLst/>
                <a:ahLst/>
                <a:cxnLst/>
                <a:rect l="l" t="t" r="r" b="b"/>
                <a:pathLst>
                  <a:path w="7752" h="1042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2" y="45"/>
                      <a:pt x="55" y="90"/>
                      <a:pt x="77" y="134"/>
                    </a:cubicBezTo>
                    <a:cubicBezTo>
                      <a:pt x="111" y="190"/>
                      <a:pt x="144" y="235"/>
                      <a:pt x="166" y="290"/>
                    </a:cubicBezTo>
                    <a:cubicBezTo>
                      <a:pt x="667" y="813"/>
                      <a:pt x="1145" y="1358"/>
                      <a:pt x="1523" y="1980"/>
                    </a:cubicBezTo>
                    <a:cubicBezTo>
                      <a:pt x="1812" y="2425"/>
                      <a:pt x="2024" y="2915"/>
                      <a:pt x="2191" y="3426"/>
                    </a:cubicBezTo>
                    <a:cubicBezTo>
                      <a:pt x="2358" y="3938"/>
                      <a:pt x="2502" y="4472"/>
                      <a:pt x="2702" y="4973"/>
                    </a:cubicBezTo>
                    <a:cubicBezTo>
                      <a:pt x="2892" y="5428"/>
                      <a:pt x="3136" y="5863"/>
                      <a:pt x="3481" y="6207"/>
                    </a:cubicBezTo>
                    <a:cubicBezTo>
                      <a:pt x="3859" y="6574"/>
                      <a:pt x="4348" y="6775"/>
                      <a:pt x="4783" y="7052"/>
                    </a:cubicBezTo>
                    <a:cubicBezTo>
                      <a:pt x="5628" y="7598"/>
                      <a:pt x="6195" y="8443"/>
                      <a:pt x="6773" y="9244"/>
                    </a:cubicBezTo>
                    <a:cubicBezTo>
                      <a:pt x="7074" y="9655"/>
                      <a:pt x="7385" y="10067"/>
                      <a:pt x="7752" y="10423"/>
                    </a:cubicBezTo>
                    <a:lnTo>
                      <a:pt x="7752" y="10200"/>
                    </a:lnTo>
                    <a:cubicBezTo>
                      <a:pt x="7507" y="9944"/>
                      <a:pt x="7285" y="9655"/>
                      <a:pt x="7074" y="9377"/>
                    </a:cubicBezTo>
                    <a:cubicBezTo>
                      <a:pt x="6495" y="8599"/>
                      <a:pt x="5972" y="7753"/>
                      <a:pt x="5194" y="7153"/>
                    </a:cubicBezTo>
                    <a:cubicBezTo>
                      <a:pt x="4771" y="6841"/>
                      <a:pt x="4282" y="6652"/>
                      <a:pt x="3871" y="6330"/>
                    </a:cubicBezTo>
                    <a:cubicBezTo>
                      <a:pt x="3470" y="6040"/>
                      <a:pt x="3181" y="5618"/>
                      <a:pt x="2969" y="5173"/>
                    </a:cubicBezTo>
                    <a:cubicBezTo>
                      <a:pt x="2747" y="4694"/>
                      <a:pt x="2591" y="4183"/>
                      <a:pt x="2435" y="3683"/>
                    </a:cubicBezTo>
                    <a:cubicBezTo>
                      <a:pt x="2280" y="3171"/>
                      <a:pt x="2091" y="2682"/>
                      <a:pt x="1824" y="2225"/>
                    </a:cubicBezTo>
                    <a:cubicBezTo>
                      <a:pt x="1345" y="1380"/>
                      <a:pt x="678" y="680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31" name="Google Shape;4331;p8"/>
              <p:cNvSpPr/>
              <p:nvPr/>
            </p:nvSpPr>
            <p:spPr>
              <a:xfrm>
                <a:off x="1591001" y="2154921"/>
                <a:ext cx="252237" cy="302684"/>
              </a:xfrm>
              <a:custGeom>
                <a:avLst/>
                <a:gdLst/>
                <a:ahLst/>
                <a:cxnLst/>
                <a:rect l="l" t="t" r="r" b="b"/>
                <a:pathLst>
                  <a:path w="7230" h="8676" extrusionOk="0">
                    <a:moveTo>
                      <a:pt x="712" y="489"/>
                    </a:moveTo>
                    <a:lnTo>
                      <a:pt x="712" y="489"/>
                    </a:lnTo>
                    <a:cubicBezTo>
                      <a:pt x="924" y="678"/>
                      <a:pt x="1135" y="868"/>
                      <a:pt x="1335" y="1056"/>
                    </a:cubicBezTo>
                    <a:cubicBezTo>
                      <a:pt x="2091" y="1757"/>
                      <a:pt x="2859" y="2469"/>
                      <a:pt x="3504" y="3270"/>
                    </a:cubicBezTo>
                    <a:cubicBezTo>
                      <a:pt x="3838" y="3681"/>
                      <a:pt x="4127" y="4115"/>
                      <a:pt x="4427" y="4549"/>
                    </a:cubicBezTo>
                    <a:cubicBezTo>
                      <a:pt x="4728" y="4993"/>
                      <a:pt x="5027" y="5438"/>
                      <a:pt x="5306" y="5895"/>
                    </a:cubicBezTo>
                    <a:cubicBezTo>
                      <a:pt x="5628" y="6439"/>
                      <a:pt x="5951" y="6985"/>
                      <a:pt x="6295" y="7507"/>
                    </a:cubicBezTo>
                    <a:cubicBezTo>
                      <a:pt x="5662" y="6962"/>
                      <a:pt x="4961" y="6451"/>
                      <a:pt x="4438" y="5816"/>
                    </a:cubicBezTo>
                    <a:cubicBezTo>
                      <a:pt x="3849" y="5094"/>
                      <a:pt x="3493" y="4215"/>
                      <a:pt x="3015" y="3414"/>
                    </a:cubicBezTo>
                    <a:cubicBezTo>
                      <a:pt x="2570" y="2647"/>
                      <a:pt x="2036" y="1924"/>
                      <a:pt x="1458" y="1268"/>
                    </a:cubicBezTo>
                    <a:cubicBezTo>
                      <a:pt x="1213" y="1001"/>
                      <a:pt x="968" y="734"/>
                      <a:pt x="712" y="489"/>
                    </a:cubicBezTo>
                    <a:close/>
                    <a:moveTo>
                      <a:pt x="0" y="0"/>
                    </a:moveTo>
                    <a:lnTo>
                      <a:pt x="0" y="0"/>
                    </a:lnTo>
                    <a:cubicBezTo>
                      <a:pt x="56" y="55"/>
                      <a:pt x="123" y="100"/>
                      <a:pt x="190" y="156"/>
                    </a:cubicBezTo>
                    <a:cubicBezTo>
                      <a:pt x="523" y="456"/>
                      <a:pt x="835" y="779"/>
                      <a:pt x="1146" y="1101"/>
                    </a:cubicBezTo>
                    <a:cubicBezTo>
                      <a:pt x="1735" y="1746"/>
                      <a:pt x="2269" y="2447"/>
                      <a:pt x="2736" y="3192"/>
                    </a:cubicBezTo>
                    <a:cubicBezTo>
                      <a:pt x="3226" y="3970"/>
                      <a:pt x="3582" y="4827"/>
                      <a:pt x="4115" y="5572"/>
                    </a:cubicBezTo>
                    <a:cubicBezTo>
                      <a:pt x="4639" y="6328"/>
                      <a:pt x="5383" y="6874"/>
                      <a:pt x="6085" y="7463"/>
                    </a:cubicBezTo>
                    <a:cubicBezTo>
                      <a:pt x="6251" y="7608"/>
                      <a:pt x="6418" y="7752"/>
                      <a:pt x="6574" y="7907"/>
                    </a:cubicBezTo>
                    <a:cubicBezTo>
                      <a:pt x="6707" y="8075"/>
                      <a:pt x="6841" y="8241"/>
                      <a:pt x="6974" y="8397"/>
                    </a:cubicBezTo>
                    <a:cubicBezTo>
                      <a:pt x="7063" y="8486"/>
                      <a:pt x="7152" y="8586"/>
                      <a:pt x="7230" y="8675"/>
                    </a:cubicBezTo>
                    <a:cubicBezTo>
                      <a:pt x="7163" y="8553"/>
                      <a:pt x="7019" y="8308"/>
                      <a:pt x="6851" y="7986"/>
                    </a:cubicBezTo>
                    <a:cubicBezTo>
                      <a:pt x="6362" y="7363"/>
                      <a:pt x="5951" y="6673"/>
                      <a:pt x="5561" y="6017"/>
                    </a:cubicBezTo>
                    <a:cubicBezTo>
                      <a:pt x="5294" y="5561"/>
                      <a:pt x="5005" y="5116"/>
                      <a:pt x="4705" y="4682"/>
                    </a:cubicBezTo>
                    <a:cubicBezTo>
                      <a:pt x="4405" y="4237"/>
                      <a:pt x="4105" y="3804"/>
                      <a:pt x="3782" y="3381"/>
                    </a:cubicBezTo>
                    <a:cubicBezTo>
                      <a:pt x="3159" y="2580"/>
                      <a:pt x="2403" y="1879"/>
                      <a:pt x="1658" y="1190"/>
                    </a:cubicBezTo>
                    <a:cubicBezTo>
                      <a:pt x="1391" y="945"/>
                      <a:pt x="1124" y="700"/>
                      <a:pt x="846" y="467"/>
                    </a:cubicBezTo>
                    <a:cubicBezTo>
                      <a:pt x="523" y="267"/>
                      <a:pt x="234" y="111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32" name="Google Shape;4332;p8"/>
              <p:cNvSpPr/>
              <p:nvPr/>
            </p:nvSpPr>
            <p:spPr>
              <a:xfrm>
                <a:off x="1612736" y="2216568"/>
                <a:ext cx="256109" cy="339595"/>
              </a:xfrm>
              <a:custGeom>
                <a:avLst/>
                <a:gdLst/>
                <a:ahLst/>
                <a:cxnLst/>
                <a:rect l="l" t="t" r="r" b="b"/>
                <a:pathLst>
                  <a:path w="7341" h="9734" extrusionOk="0">
                    <a:moveTo>
                      <a:pt x="0" y="1"/>
                    </a:moveTo>
                    <a:cubicBezTo>
                      <a:pt x="178" y="435"/>
                      <a:pt x="200" y="824"/>
                      <a:pt x="657" y="2604"/>
                    </a:cubicBezTo>
                    <a:cubicBezTo>
                      <a:pt x="1312" y="5073"/>
                      <a:pt x="968" y="4484"/>
                      <a:pt x="2714" y="6775"/>
                    </a:cubicBezTo>
                    <a:cubicBezTo>
                      <a:pt x="4449" y="9054"/>
                      <a:pt x="6540" y="9555"/>
                      <a:pt x="6540" y="9555"/>
                    </a:cubicBezTo>
                    <a:lnTo>
                      <a:pt x="7341" y="9733"/>
                    </a:lnTo>
                    <a:lnTo>
                      <a:pt x="7341" y="8732"/>
                    </a:lnTo>
                    <a:lnTo>
                      <a:pt x="6663" y="6986"/>
                    </a:lnTo>
                    <a:cubicBezTo>
                      <a:pt x="6663" y="6986"/>
                      <a:pt x="5917" y="5796"/>
                      <a:pt x="5306" y="4161"/>
                    </a:cubicBezTo>
                    <a:cubicBezTo>
                      <a:pt x="5150" y="4061"/>
                      <a:pt x="4983" y="3972"/>
                      <a:pt x="4816" y="3905"/>
                    </a:cubicBezTo>
                    <a:cubicBezTo>
                      <a:pt x="4527" y="3772"/>
                      <a:pt x="4216" y="3694"/>
                      <a:pt x="3904" y="3605"/>
                    </a:cubicBezTo>
                    <a:cubicBezTo>
                      <a:pt x="3604" y="3516"/>
                      <a:pt x="3304" y="3416"/>
                      <a:pt x="3048" y="3226"/>
                    </a:cubicBezTo>
                    <a:cubicBezTo>
                      <a:pt x="2837" y="3060"/>
                      <a:pt x="2669" y="2860"/>
                      <a:pt x="2514" y="2648"/>
                    </a:cubicBezTo>
                    <a:cubicBezTo>
                      <a:pt x="2214" y="2215"/>
                      <a:pt x="2002" y="1725"/>
                      <a:pt x="1702" y="1280"/>
                    </a:cubicBezTo>
                    <a:cubicBezTo>
                      <a:pt x="1557" y="1069"/>
                      <a:pt x="1401" y="869"/>
                      <a:pt x="1201" y="702"/>
                    </a:cubicBezTo>
                    <a:cubicBezTo>
                      <a:pt x="1001" y="524"/>
                      <a:pt x="779" y="391"/>
                      <a:pt x="556" y="268"/>
                    </a:cubicBezTo>
                    <a:cubicBezTo>
                      <a:pt x="368" y="179"/>
                      <a:pt x="190" y="90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33" name="Google Shape;4333;p8"/>
              <p:cNvSpPr/>
              <p:nvPr/>
            </p:nvSpPr>
            <p:spPr>
              <a:xfrm>
                <a:off x="1722914" y="2331456"/>
                <a:ext cx="120327" cy="126153"/>
              </a:xfrm>
              <a:custGeom>
                <a:avLst/>
                <a:gdLst/>
                <a:ahLst/>
                <a:cxnLst/>
                <a:rect l="l" t="t" r="r" b="b"/>
                <a:pathLst>
                  <a:path w="3449" h="3616" extrusionOk="0">
                    <a:moveTo>
                      <a:pt x="1" y="0"/>
                    </a:moveTo>
                    <a:cubicBezTo>
                      <a:pt x="101" y="178"/>
                      <a:pt x="213" y="356"/>
                      <a:pt x="334" y="512"/>
                    </a:cubicBezTo>
                    <a:cubicBezTo>
                      <a:pt x="858" y="1268"/>
                      <a:pt x="1602" y="1814"/>
                      <a:pt x="2304" y="2403"/>
                    </a:cubicBezTo>
                    <a:cubicBezTo>
                      <a:pt x="2470" y="2548"/>
                      <a:pt x="2637" y="2692"/>
                      <a:pt x="2793" y="2847"/>
                    </a:cubicBezTo>
                    <a:cubicBezTo>
                      <a:pt x="2926" y="3015"/>
                      <a:pt x="3060" y="3181"/>
                      <a:pt x="3193" y="3337"/>
                    </a:cubicBezTo>
                    <a:cubicBezTo>
                      <a:pt x="3282" y="3426"/>
                      <a:pt x="3371" y="3526"/>
                      <a:pt x="3449" y="3615"/>
                    </a:cubicBezTo>
                    <a:cubicBezTo>
                      <a:pt x="3449" y="3593"/>
                      <a:pt x="3438" y="3581"/>
                      <a:pt x="3426" y="3571"/>
                    </a:cubicBezTo>
                    <a:cubicBezTo>
                      <a:pt x="3426" y="3559"/>
                      <a:pt x="3426" y="3559"/>
                      <a:pt x="3416" y="3549"/>
                    </a:cubicBezTo>
                    <a:cubicBezTo>
                      <a:pt x="3416" y="3537"/>
                      <a:pt x="3404" y="3526"/>
                      <a:pt x="3393" y="3515"/>
                    </a:cubicBezTo>
                    <a:cubicBezTo>
                      <a:pt x="3393" y="3504"/>
                      <a:pt x="3393" y="3504"/>
                      <a:pt x="3382" y="3493"/>
                    </a:cubicBezTo>
                    <a:lnTo>
                      <a:pt x="3349" y="3426"/>
                    </a:lnTo>
                    <a:lnTo>
                      <a:pt x="3337" y="3426"/>
                    </a:lnTo>
                    <a:lnTo>
                      <a:pt x="3305" y="3359"/>
                    </a:lnTo>
                    <a:cubicBezTo>
                      <a:pt x="3305" y="3348"/>
                      <a:pt x="3293" y="3337"/>
                      <a:pt x="3293" y="3337"/>
                    </a:cubicBezTo>
                    <a:lnTo>
                      <a:pt x="3260" y="3270"/>
                    </a:lnTo>
                    <a:cubicBezTo>
                      <a:pt x="3248" y="3259"/>
                      <a:pt x="3248" y="3259"/>
                      <a:pt x="3248" y="3248"/>
                    </a:cubicBezTo>
                    <a:cubicBezTo>
                      <a:pt x="3226" y="3215"/>
                      <a:pt x="3216" y="3181"/>
                      <a:pt x="3193" y="3148"/>
                    </a:cubicBezTo>
                    <a:cubicBezTo>
                      <a:pt x="3171" y="3114"/>
                      <a:pt x="3159" y="3081"/>
                      <a:pt x="3137" y="3059"/>
                    </a:cubicBezTo>
                    <a:cubicBezTo>
                      <a:pt x="3137" y="3048"/>
                      <a:pt x="3127" y="3037"/>
                      <a:pt x="3127" y="3025"/>
                    </a:cubicBezTo>
                    <a:cubicBezTo>
                      <a:pt x="3104" y="3003"/>
                      <a:pt x="3093" y="2970"/>
                      <a:pt x="3082" y="2948"/>
                    </a:cubicBezTo>
                    <a:cubicBezTo>
                      <a:pt x="3082" y="2936"/>
                      <a:pt x="3070" y="2926"/>
                      <a:pt x="3070" y="2926"/>
                    </a:cubicBezTo>
                    <a:cubicBezTo>
                      <a:pt x="2581" y="2303"/>
                      <a:pt x="2170" y="1613"/>
                      <a:pt x="1780" y="957"/>
                    </a:cubicBezTo>
                    <a:cubicBezTo>
                      <a:pt x="1703" y="823"/>
                      <a:pt x="1614" y="690"/>
                      <a:pt x="1536" y="556"/>
                    </a:cubicBezTo>
                    <a:cubicBezTo>
                      <a:pt x="1458" y="523"/>
                      <a:pt x="1380" y="501"/>
                      <a:pt x="1291" y="467"/>
                    </a:cubicBezTo>
                    <a:lnTo>
                      <a:pt x="1291" y="467"/>
                    </a:lnTo>
                    <a:lnTo>
                      <a:pt x="1525" y="835"/>
                    </a:lnTo>
                    <a:cubicBezTo>
                      <a:pt x="1847" y="1379"/>
                      <a:pt x="2170" y="1925"/>
                      <a:pt x="2514" y="2447"/>
                    </a:cubicBezTo>
                    <a:cubicBezTo>
                      <a:pt x="1881" y="1902"/>
                      <a:pt x="1180" y="1391"/>
                      <a:pt x="657" y="756"/>
                    </a:cubicBezTo>
                    <a:cubicBezTo>
                      <a:pt x="502" y="556"/>
                      <a:pt x="357" y="345"/>
                      <a:pt x="213" y="123"/>
                    </a:cubicBezTo>
                    <a:cubicBezTo>
                      <a:pt x="146" y="89"/>
                      <a:pt x="68" y="45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34" name="Google Shape;4334;p8"/>
              <p:cNvSpPr/>
              <p:nvPr/>
            </p:nvSpPr>
            <p:spPr>
              <a:xfrm>
                <a:off x="1654637" y="2240641"/>
                <a:ext cx="206848" cy="260784"/>
              </a:xfrm>
              <a:custGeom>
                <a:avLst/>
                <a:gdLst/>
                <a:ahLst/>
                <a:cxnLst/>
                <a:rect l="l" t="t" r="r" b="b"/>
                <a:pathLst>
                  <a:path w="5929" h="7475" extrusionOk="0">
                    <a:moveTo>
                      <a:pt x="0" y="1"/>
                    </a:moveTo>
                    <a:lnTo>
                      <a:pt x="0" y="12"/>
                    </a:lnTo>
                    <a:cubicBezTo>
                      <a:pt x="5" y="16"/>
                      <a:pt x="10" y="20"/>
                      <a:pt x="15" y="24"/>
                    </a:cubicBezTo>
                    <a:lnTo>
                      <a:pt x="15" y="24"/>
                    </a:lnTo>
                    <a:cubicBezTo>
                      <a:pt x="10" y="16"/>
                      <a:pt x="5" y="8"/>
                      <a:pt x="0" y="1"/>
                    </a:cubicBezTo>
                    <a:close/>
                    <a:moveTo>
                      <a:pt x="15" y="24"/>
                    </a:moveTo>
                    <a:cubicBezTo>
                      <a:pt x="132" y="217"/>
                      <a:pt x="238" y="409"/>
                      <a:pt x="334" y="601"/>
                    </a:cubicBezTo>
                    <a:cubicBezTo>
                      <a:pt x="601" y="1124"/>
                      <a:pt x="813" y="1669"/>
                      <a:pt x="1046" y="2203"/>
                    </a:cubicBezTo>
                    <a:cubicBezTo>
                      <a:pt x="1458" y="3159"/>
                      <a:pt x="1980" y="4138"/>
                      <a:pt x="2870" y="4728"/>
                    </a:cubicBezTo>
                    <a:cubicBezTo>
                      <a:pt x="3292" y="5017"/>
                      <a:pt x="3849" y="5139"/>
                      <a:pt x="4204" y="5517"/>
                    </a:cubicBezTo>
                    <a:cubicBezTo>
                      <a:pt x="4560" y="5885"/>
                      <a:pt x="4716" y="6385"/>
                      <a:pt x="5050" y="6763"/>
                    </a:cubicBezTo>
                    <a:cubicBezTo>
                      <a:pt x="5294" y="7052"/>
                      <a:pt x="5595" y="7286"/>
                      <a:pt x="5929" y="7475"/>
                    </a:cubicBezTo>
                    <a:lnTo>
                      <a:pt x="5828" y="7230"/>
                    </a:lnTo>
                    <a:cubicBezTo>
                      <a:pt x="5673" y="7130"/>
                      <a:pt x="5517" y="7008"/>
                      <a:pt x="5383" y="6874"/>
                    </a:cubicBezTo>
                    <a:cubicBezTo>
                      <a:pt x="5205" y="6708"/>
                      <a:pt x="5061" y="6518"/>
                      <a:pt x="4939" y="6307"/>
                    </a:cubicBezTo>
                    <a:cubicBezTo>
                      <a:pt x="4805" y="6085"/>
                      <a:pt x="4683" y="5851"/>
                      <a:pt x="4538" y="5640"/>
                    </a:cubicBezTo>
                    <a:cubicBezTo>
                      <a:pt x="4394" y="5440"/>
                      <a:pt x="4204" y="5272"/>
                      <a:pt x="3994" y="5139"/>
                    </a:cubicBezTo>
                    <a:cubicBezTo>
                      <a:pt x="3760" y="5006"/>
                      <a:pt x="3526" y="4917"/>
                      <a:pt x="3292" y="4795"/>
                    </a:cubicBezTo>
                    <a:cubicBezTo>
                      <a:pt x="2347" y="4316"/>
                      <a:pt x="1769" y="3359"/>
                      <a:pt x="1347" y="2425"/>
                    </a:cubicBezTo>
                    <a:cubicBezTo>
                      <a:pt x="1102" y="1881"/>
                      <a:pt x="890" y="1325"/>
                      <a:pt x="623" y="779"/>
                    </a:cubicBezTo>
                    <a:cubicBezTo>
                      <a:pt x="612" y="768"/>
                      <a:pt x="601" y="746"/>
                      <a:pt x="590" y="724"/>
                    </a:cubicBezTo>
                    <a:cubicBezTo>
                      <a:pt x="556" y="679"/>
                      <a:pt x="534" y="635"/>
                      <a:pt x="501" y="590"/>
                    </a:cubicBezTo>
                    <a:cubicBezTo>
                      <a:pt x="360" y="384"/>
                      <a:pt x="208" y="188"/>
                      <a:pt x="15" y="24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35" name="Google Shape;4335;p8"/>
              <p:cNvSpPr/>
              <p:nvPr/>
            </p:nvSpPr>
            <p:spPr>
              <a:xfrm>
                <a:off x="1615458" y="2223581"/>
                <a:ext cx="218884" cy="324419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9299" extrusionOk="0">
                    <a:moveTo>
                      <a:pt x="0" y="0"/>
                    </a:moveTo>
                    <a:cubicBezTo>
                      <a:pt x="0" y="22"/>
                      <a:pt x="11" y="56"/>
                      <a:pt x="23" y="78"/>
                    </a:cubicBezTo>
                    <a:cubicBezTo>
                      <a:pt x="23" y="111"/>
                      <a:pt x="33" y="134"/>
                      <a:pt x="45" y="156"/>
                    </a:cubicBezTo>
                    <a:lnTo>
                      <a:pt x="45" y="167"/>
                    </a:lnTo>
                    <a:cubicBezTo>
                      <a:pt x="45" y="190"/>
                      <a:pt x="56" y="212"/>
                      <a:pt x="67" y="245"/>
                    </a:cubicBezTo>
                    <a:lnTo>
                      <a:pt x="67" y="256"/>
                    </a:lnTo>
                    <a:cubicBezTo>
                      <a:pt x="67" y="279"/>
                      <a:pt x="78" y="301"/>
                      <a:pt x="78" y="323"/>
                    </a:cubicBezTo>
                    <a:lnTo>
                      <a:pt x="89" y="334"/>
                    </a:lnTo>
                    <a:cubicBezTo>
                      <a:pt x="223" y="556"/>
                      <a:pt x="345" y="779"/>
                      <a:pt x="468" y="1013"/>
                    </a:cubicBezTo>
                    <a:cubicBezTo>
                      <a:pt x="701" y="1491"/>
                      <a:pt x="890" y="2002"/>
                      <a:pt x="1034" y="2525"/>
                    </a:cubicBezTo>
                    <a:cubicBezTo>
                      <a:pt x="1179" y="3070"/>
                      <a:pt x="1279" y="3626"/>
                      <a:pt x="1469" y="4171"/>
                    </a:cubicBezTo>
                    <a:cubicBezTo>
                      <a:pt x="1657" y="4694"/>
                      <a:pt x="1936" y="5161"/>
                      <a:pt x="2314" y="5573"/>
                    </a:cubicBezTo>
                    <a:cubicBezTo>
                      <a:pt x="2680" y="5973"/>
                      <a:pt x="3103" y="6329"/>
                      <a:pt x="3503" y="6696"/>
                    </a:cubicBezTo>
                    <a:cubicBezTo>
                      <a:pt x="4271" y="7397"/>
                      <a:pt x="4949" y="8186"/>
                      <a:pt x="5673" y="8932"/>
                    </a:cubicBezTo>
                    <a:cubicBezTo>
                      <a:pt x="5750" y="9009"/>
                      <a:pt x="5817" y="9087"/>
                      <a:pt x="5895" y="9165"/>
                    </a:cubicBezTo>
                    <a:cubicBezTo>
                      <a:pt x="6051" y="9221"/>
                      <a:pt x="6173" y="9265"/>
                      <a:pt x="6273" y="9298"/>
                    </a:cubicBezTo>
                    <a:cubicBezTo>
                      <a:pt x="6184" y="9221"/>
                      <a:pt x="6106" y="9143"/>
                      <a:pt x="6029" y="9054"/>
                    </a:cubicBezTo>
                    <a:cubicBezTo>
                      <a:pt x="5295" y="8331"/>
                      <a:pt x="4627" y="7553"/>
                      <a:pt x="3893" y="6841"/>
                    </a:cubicBezTo>
                    <a:cubicBezTo>
                      <a:pt x="3493" y="6463"/>
                      <a:pt x="3070" y="6117"/>
                      <a:pt x="2680" y="5739"/>
                    </a:cubicBezTo>
                    <a:cubicBezTo>
                      <a:pt x="2280" y="5339"/>
                      <a:pt x="1946" y="4906"/>
                      <a:pt x="1724" y="4394"/>
                    </a:cubicBezTo>
                    <a:cubicBezTo>
                      <a:pt x="1501" y="3871"/>
                      <a:pt x="1380" y="3315"/>
                      <a:pt x="1246" y="2770"/>
                    </a:cubicBezTo>
                    <a:cubicBezTo>
                      <a:pt x="1113" y="2236"/>
                      <a:pt x="945" y="1725"/>
                      <a:pt x="712" y="1235"/>
                    </a:cubicBezTo>
                    <a:cubicBezTo>
                      <a:pt x="512" y="801"/>
                      <a:pt x="267" y="390"/>
                      <a:pt x="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36" name="Google Shape;4336;p8"/>
              <p:cNvSpPr/>
              <p:nvPr/>
            </p:nvSpPr>
            <p:spPr>
              <a:xfrm>
                <a:off x="1624005" y="2222011"/>
                <a:ext cx="244840" cy="331815"/>
              </a:xfrm>
              <a:custGeom>
                <a:avLst/>
                <a:gdLst/>
                <a:ahLst/>
                <a:cxnLst/>
                <a:rect l="l" t="t" r="r" b="b"/>
                <a:pathLst>
                  <a:path w="7018" h="951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89" y="334"/>
                      <a:pt x="556" y="690"/>
                      <a:pt x="789" y="1068"/>
                    </a:cubicBezTo>
                    <a:cubicBezTo>
                      <a:pt x="1078" y="1513"/>
                      <a:pt x="1290" y="2003"/>
                      <a:pt x="1457" y="2514"/>
                    </a:cubicBezTo>
                    <a:cubicBezTo>
                      <a:pt x="1624" y="3026"/>
                      <a:pt x="1768" y="3560"/>
                      <a:pt x="1968" y="4061"/>
                    </a:cubicBezTo>
                    <a:cubicBezTo>
                      <a:pt x="2158" y="4516"/>
                      <a:pt x="2402" y="4951"/>
                      <a:pt x="2747" y="5295"/>
                    </a:cubicBezTo>
                    <a:cubicBezTo>
                      <a:pt x="3125" y="5662"/>
                      <a:pt x="3614" y="5863"/>
                      <a:pt x="4049" y="6140"/>
                    </a:cubicBezTo>
                    <a:cubicBezTo>
                      <a:pt x="4894" y="6686"/>
                      <a:pt x="5461" y="7531"/>
                      <a:pt x="6039" y="8332"/>
                    </a:cubicBezTo>
                    <a:cubicBezTo>
                      <a:pt x="6340" y="8743"/>
                      <a:pt x="6651" y="9155"/>
                      <a:pt x="7018" y="9511"/>
                    </a:cubicBezTo>
                    <a:lnTo>
                      <a:pt x="7018" y="9288"/>
                    </a:lnTo>
                    <a:cubicBezTo>
                      <a:pt x="6773" y="9032"/>
                      <a:pt x="6551" y="8743"/>
                      <a:pt x="6340" y="8465"/>
                    </a:cubicBezTo>
                    <a:cubicBezTo>
                      <a:pt x="5761" y="7687"/>
                      <a:pt x="5238" y="6841"/>
                      <a:pt x="4460" y="6241"/>
                    </a:cubicBezTo>
                    <a:cubicBezTo>
                      <a:pt x="4037" y="5929"/>
                      <a:pt x="3548" y="5740"/>
                      <a:pt x="3137" y="5418"/>
                    </a:cubicBezTo>
                    <a:cubicBezTo>
                      <a:pt x="2736" y="5128"/>
                      <a:pt x="2447" y="4706"/>
                      <a:pt x="2235" y="4261"/>
                    </a:cubicBezTo>
                    <a:cubicBezTo>
                      <a:pt x="2013" y="3782"/>
                      <a:pt x="1857" y="3271"/>
                      <a:pt x="1701" y="2771"/>
                    </a:cubicBezTo>
                    <a:cubicBezTo>
                      <a:pt x="1546" y="2259"/>
                      <a:pt x="1357" y="1770"/>
                      <a:pt x="1090" y="1313"/>
                    </a:cubicBezTo>
                    <a:cubicBezTo>
                      <a:pt x="845" y="880"/>
                      <a:pt x="556" y="490"/>
                      <a:pt x="245" y="123"/>
                    </a:cubicBezTo>
                    <a:cubicBezTo>
                      <a:pt x="233" y="123"/>
                      <a:pt x="233" y="123"/>
                      <a:pt x="233" y="112"/>
                    </a:cubicBezTo>
                    <a:cubicBezTo>
                      <a:pt x="156" y="79"/>
                      <a:pt x="77" y="35"/>
                      <a:pt x="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37" name="Google Shape;4337;p8"/>
              <p:cNvSpPr/>
              <p:nvPr/>
            </p:nvSpPr>
            <p:spPr>
              <a:xfrm>
                <a:off x="1630215" y="2247026"/>
                <a:ext cx="227013" cy="247108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7083" extrusionOk="0">
                    <a:moveTo>
                      <a:pt x="3514" y="1"/>
                    </a:moveTo>
                    <a:cubicBezTo>
                      <a:pt x="3439" y="1"/>
                      <a:pt x="3363" y="14"/>
                      <a:pt x="3292" y="29"/>
                    </a:cubicBezTo>
                    <a:cubicBezTo>
                      <a:pt x="3225" y="40"/>
                      <a:pt x="3159" y="52"/>
                      <a:pt x="3103" y="52"/>
                    </a:cubicBezTo>
                    <a:cubicBezTo>
                      <a:pt x="3099" y="51"/>
                      <a:pt x="3096" y="51"/>
                      <a:pt x="3092" y="51"/>
                    </a:cubicBezTo>
                    <a:cubicBezTo>
                      <a:pt x="2949" y="51"/>
                      <a:pt x="2562" y="269"/>
                      <a:pt x="2291" y="941"/>
                    </a:cubicBezTo>
                    <a:cubicBezTo>
                      <a:pt x="2057" y="1497"/>
                      <a:pt x="1857" y="1664"/>
                      <a:pt x="1579" y="1764"/>
                    </a:cubicBezTo>
                    <a:cubicBezTo>
                      <a:pt x="1312" y="1864"/>
                      <a:pt x="845" y="1764"/>
                      <a:pt x="556" y="1987"/>
                    </a:cubicBezTo>
                    <a:cubicBezTo>
                      <a:pt x="267" y="2220"/>
                      <a:pt x="289" y="2009"/>
                      <a:pt x="245" y="2576"/>
                    </a:cubicBezTo>
                    <a:cubicBezTo>
                      <a:pt x="189" y="3132"/>
                      <a:pt x="255" y="3154"/>
                      <a:pt x="189" y="3566"/>
                    </a:cubicBezTo>
                    <a:cubicBezTo>
                      <a:pt x="111" y="3989"/>
                      <a:pt x="0" y="4167"/>
                      <a:pt x="534" y="4645"/>
                    </a:cubicBezTo>
                    <a:cubicBezTo>
                      <a:pt x="1068" y="5134"/>
                      <a:pt x="1657" y="4945"/>
                      <a:pt x="2213" y="5757"/>
                    </a:cubicBezTo>
                    <a:cubicBezTo>
                      <a:pt x="2769" y="6580"/>
                      <a:pt x="2447" y="6280"/>
                      <a:pt x="3080" y="6703"/>
                    </a:cubicBezTo>
                    <a:cubicBezTo>
                      <a:pt x="3604" y="7052"/>
                      <a:pt x="4318" y="7082"/>
                      <a:pt x="4550" y="7082"/>
                    </a:cubicBezTo>
                    <a:cubicBezTo>
                      <a:pt x="4599" y="7082"/>
                      <a:pt x="4627" y="7081"/>
                      <a:pt x="4627" y="7081"/>
                    </a:cubicBezTo>
                    <a:lnTo>
                      <a:pt x="6506" y="5457"/>
                    </a:lnTo>
                    <a:lnTo>
                      <a:pt x="6017" y="2009"/>
                    </a:lnTo>
                    <a:cubicBezTo>
                      <a:pt x="6017" y="2009"/>
                      <a:pt x="5761" y="1542"/>
                      <a:pt x="4815" y="897"/>
                    </a:cubicBezTo>
                    <a:cubicBezTo>
                      <a:pt x="3859" y="262"/>
                      <a:pt x="3992" y="207"/>
                      <a:pt x="3770" y="74"/>
                    </a:cubicBezTo>
                    <a:cubicBezTo>
                      <a:pt x="3692" y="19"/>
                      <a:pt x="3604" y="1"/>
                      <a:pt x="3514" y="1"/>
                    </a:cubicBezTo>
                    <a:close/>
                  </a:path>
                </a:pathLst>
              </a:custGeom>
              <a:solidFill>
                <a:srgbClr val="C0DB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38" name="Google Shape;4338;p8"/>
              <p:cNvSpPr/>
              <p:nvPr/>
            </p:nvSpPr>
            <p:spPr>
              <a:xfrm>
                <a:off x="1636007" y="2308011"/>
                <a:ext cx="221222" cy="179845"/>
              </a:xfrm>
              <a:custGeom>
                <a:avLst/>
                <a:gdLst/>
                <a:ahLst/>
                <a:cxnLst/>
                <a:rect l="l" t="t" r="r" b="b"/>
                <a:pathLst>
                  <a:path w="6341" h="5155" extrusionOk="0">
                    <a:moveTo>
                      <a:pt x="2728" y="1"/>
                    </a:moveTo>
                    <a:cubicBezTo>
                      <a:pt x="2572" y="1"/>
                      <a:pt x="2415" y="15"/>
                      <a:pt x="2269" y="49"/>
                    </a:cubicBezTo>
                    <a:cubicBezTo>
                      <a:pt x="1858" y="172"/>
                      <a:pt x="1547" y="484"/>
                      <a:pt x="1157" y="617"/>
                    </a:cubicBezTo>
                    <a:cubicBezTo>
                      <a:pt x="835" y="728"/>
                      <a:pt x="457" y="717"/>
                      <a:pt x="178" y="895"/>
                    </a:cubicBezTo>
                    <a:cubicBezTo>
                      <a:pt x="145" y="917"/>
                      <a:pt x="112" y="951"/>
                      <a:pt x="89" y="984"/>
                    </a:cubicBezTo>
                    <a:cubicBezTo>
                      <a:pt x="34" y="1106"/>
                      <a:pt x="178" y="1240"/>
                      <a:pt x="145" y="1373"/>
                    </a:cubicBezTo>
                    <a:cubicBezTo>
                      <a:pt x="123" y="1418"/>
                      <a:pt x="89" y="1451"/>
                      <a:pt x="56" y="1485"/>
                    </a:cubicBezTo>
                    <a:cubicBezTo>
                      <a:pt x="56" y="1573"/>
                      <a:pt x="45" y="1673"/>
                      <a:pt x="23" y="1818"/>
                    </a:cubicBezTo>
                    <a:cubicBezTo>
                      <a:pt x="12" y="1851"/>
                      <a:pt x="12" y="1885"/>
                      <a:pt x="0" y="1918"/>
                    </a:cubicBezTo>
                    <a:cubicBezTo>
                      <a:pt x="134" y="2263"/>
                      <a:pt x="435" y="2541"/>
                      <a:pt x="779" y="2741"/>
                    </a:cubicBezTo>
                    <a:cubicBezTo>
                      <a:pt x="1135" y="2953"/>
                      <a:pt x="1525" y="3097"/>
                      <a:pt x="1891" y="3286"/>
                    </a:cubicBezTo>
                    <a:cubicBezTo>
                      <a:pt x="2358" y="3519"/>
                      <a:pt x="2781" y="3831"/>
                      <a:pt x="3204" y="4142"/>
                    </a:cubicBezTo>
                    <a:cubicBezTo>
                      <a:pt x="3537" y="4376"/>
                      <a:pt x="3860" y="4621"/>
                      <a:pt x="4127" y="4921"/>
                    </a:cubicBezTo>
                    <a:cubicBezTo>
                      <a:pt x="4205" y="5021"/>
                      <a:pt x="4305" y="5143"/>
                      <a:pt x="4439" y="5155"/>
                    </a:cubicBezTo>
                    <a:cubicBezTo>
                      <a:pt x="4516" y="5155"/>
                      <a:pt x="4583" y="5133"/>
                      <a:pt x="4649" y="5099"/>
                    </a:cubicBezTo>
                    <a:cubicBezTo>
                      <a:pt x="4706" y="5077"/>
                      <a:pt x="4750" y="5066"/>
                      <a:pt x="4795" y="5044"/>
                    </a:cubicBezTo>
                    <a:lnTo>
                      <a:pt x="6340" y="3709"/>
                    </a:lnTo>
                    <a:lnTo>
                      <a:pt x="6040" y="1573"/>
                    </a:lnTo>
                    <a:cubicBezTo>
                      <a:pt x="5996" y="1540"/>
                      <a:pt x="5940" y="1507"/>
                      <a:pt x="5884" y="1485"/>
                    </a:cubicBezTo>
                    <a:cubicBezTo>
                      <a:pt x="5695" y="1384"/>
                      <a:pt x="5473" y="1373"/>
                      <a:pt x="5262" y="1351"/>
                    </a:cubicBezTo>
                    <a:cubicBezTo>
                      <a:pt x="4783" y="1307"/>
                      <a:pt x="4283" y="1151"/>
                      <a:pt x="4016" y="783"/>
                    </a:cubicBezTo>
                    <a:cubicBezTo>
                      <a:pt x="3893" y="617"/>
                      <a:pt x="3838" y="427"/>
                      <a:pt x="3693" y="283"/>
                    </a:cubicBezTo>
                    <a:cubicBezTo>
                      <a:pt x="3493" y="83"/>
                      <a:pt x="3171" y="27"/>
                      <a:pt x="2870" y="5"/>
                    </a:cubicBezTo>
                    <a:cubicBezTo>
                      <a:pt x="2823" y="2"/>
                      <a:pt x="2776" y="1"/>
                      <a:pt x="2728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39" name="Google Shape;4339;p8"/>
              <p:cNvSpPr/>
              <p:nvPr/>
            </p:nvSpPr>
            <p:spPr>
              <a:xfrm>
                <a:off x="1772595" y="2278670"/>
                <a:ext cx="15560" cy="32620"/>
              </a:xfrm>
              <a:custGeom>
                <a:avLst/>
                <a:gdLst/>
                <a:ahLst/>
                <a:cxnLst/>
                <a:rect l="l" t="t" r="r" b="b"/>
                <a:pathLst>
                  <a:path w="446" h="935" extrusionOk="0">
                    <a:moveTo>
                      <a:pt x="12" y="1"/>
                    </a:moveTo>
                    <a:cubicBezTo>
                      <a:pt x="0" y="1"/>
                      <a:pt x="0" y="12"/>
                      <a:pt x="0" y="12"/>
                    </a:cubicBezTo>
                    <a:cubicBezTo>
                      <a:pt x="23" y="257"/>
                      <a:pt x="56" y="479"/>
                      <a:pt x="201" y="679"/>
                    </a:cubicBezTo>
                    <a:cubicBezTo>
                      <a:pt x="279" y="768"/>
                      <a:pt x="346" y="846"/>
                      <a:pt x="423" y="935"/>
                    </a:cubicBezTo>
                    <a:cubicBezTo>
                      <a:pt x="435" y="924"/>
                      <a:pt x="435" y="902"/>
                      <a:pt x="445" y="890"/>
                    </a:cubicBezTo>
                    <a:cubicBezTo>
                      <a:pt x="368" y="813"/>
                      <a:pt x="301" y="735"/>
                      <a:pt x="234" y="646"/>
                    </a:cubicBezTo>
                    <a:cubicBezTo>
                      <a:pt x="89" y="457"/>
                      <a:pt x="56" y="245"/>
                      <a:pt x="34" y="23"/>
                    </a:cubicBezTo>
                    <a:cubicBezTo>
                      <a:pt x="34" y="12"/>
                      <a:pt x="23" y="1"/>
                      <a:pt x="12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40" name="Google Shape;4340;p8"/>
              <p:cNvSpPr/>
              <p:nvPr/>
            </p:nvSpPr>
            <p:spPr>
              <a:xfrm>
                <a:off x="1727589" y="2274413"/>
                <a:ext cx="46575" cy="559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603" extrusionOk="0">
                    <a:moveTo>
                      <a:pt x="34" y="1"/>
                    </a:moveTo>
                    <a:cubicBezTo>
                      <a:pt x="0" y="1"/>
                      <a:pt x="0" y="45"/>
                      <a:pt x="34" y="67"/>
                    </a:cubicBezTo>
                    <a:cubicBezTo>
                      <a:pt x="323" y="268"/>
                      <a:pt x="556" y="501"/>
                      <a:pt x="757" y="790"/>
                    </a:cubicBezTo>
                    <a:cubicBezTo>
                      <a:pt x="857" y="923"/>
                      <a:pt x="946" y="1068"/>
                      <a:pt x="1023" y="1213"/>
                    </a:cubicBezTo>
                    <a:cubicBezTo>
                      <a:pt x="1046" y="1224"/>
                      <a:pt x="1057" y="1235"/>
                      <a:pt x="1068" y="1246"/>
                    </a:cubicBezTo>
                    <a:cubicBezTo>
                      <a:pt x="1169" y="1346"/>
                      <a:pt x="1235" y="1479"/>
                      <a:pt x="1302" y="1602"/>
                    </a:cubicBezTo>
                    <a:cubicBezTo>
                      <a:pt x="1313" y="1602"/>
                      <a:pt x="1324" y="1591"/>
                      <a:pt x="1335" y="1591"/>
                    </a:cubicBezTo>
                    <a:cubicBezTo>
                      <a:pt x="1302" y="1524"/>
                      <a:pt x="1257" y="1457"/>
                      <a:pt x="1224" y="1390"/>
                    </a:cubicBezTo>
                    <a:cubicBezTo>
                      <a:pt x="1080" y="1124"/>
                      <a:pt x="924" y="868"/>
                      <a:pt x="746" y="623"/>
                    </a:cubicBezTo>
                    <a:cubicBezTo>
                      <a:pt x="556" y="389"/>
                      <a:pt x="334" y="156"/>
                      <a:pt x="56" y="11"/>
                    </a:cubicBezTo>
                    <a:cubicBezTo>
                      <a:pt x="45" y="1"/>
                      <a:pt x="45" y="1"/>
                      <a:pt x="34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41" name="Google Shape;4341;p8"/>
              <p:cNvSpPr/>
              <p:nvPr/>
            </p:nvSpPr>
            <p:spPr>
              <a:xfrm>
                <a:off x="1763280" y="2316698"/>
                <a:ext cx="9734" cy="1399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40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89" y="134"/>
                      <a:pt x="156" y="267"/>
                      <a:pt x="234" y="401"/>
                    </a:cubicBezTo>
                    <a:cubicBezTo>
                      <a:pt x="257" y="401"/>
                      <a:pt x="267" y="390"/>
                      <a:pt x="279" y="390"/>
                    </a:cubicBezTo>
                    <a:cubicBezTo>
                      <a:pt x="212" y="267"/>
                      <a:pt x="146" y="134"/>
                      <a:pt x="45" y="34"/>
                    </a:cubicBezTo>
                    <a:cubicBezTo>
                      <a:pt x="34" y="23"/>
                      <a:pt x="23" y="12"/>
                      <a:pt x="0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42" name="Google Shape;4342;p8"/>
              <p:cNvSpPr/>
              <p:nvPr/>
            </p:nvSpPr>
            <p:spPr>
              <a:xfrm>
                <a:off x="1736904" y="2310488"/>
                <a:ext cx="15176" cy="20619"/>
              </a:xfrm>
              <a:custGeom>
                <a:avLst/>
                <a:gdLst/>
                <a:ahLst/>
                <a:cxnLst/>
                <a:rect l="l" t="t" r="r" b="b"/>
                <a:pathLst>
                  <a:path w="435" h="591" extrusionOk="0">
                    <a:moveTo>
                      <a:pt x="22" y="1"/>
                    </a:moveTo>
                    <a:cubicBezTo>
                      <a:pt x="12" y="1"/>
                      <a:pt x="0" y="1"/>
                      <a:pt x="12" y="12"/>
                    </a:cubicBezTo>
                    <a:cubicBezTo>
                      <a:pt x="56" y="190"/>
                      <a:pt x="156" y="346"/>
                      <a:pt x="279" y="490"/>
                    </a:cubicBezTo>
                    <a:cubicBezTo>
                      <a:pt x="301" y="512"/>
                      <a:pt x="323" y="534"/>
                      <a:pt x="334" y="557"/>
                    </a:cubicBezTo>
                    <a:lnTo>
                      <a:pt x="434" y="590"/>
                    </a:lnTo>
                    <a:cubicBezTo>
                      <a:pt x="279" y="423"/>
                      <a:pt x="145" y="235"/>
                      <a:pt x="56" y="12"/>
                    </a:cubicBezTo>
                    <a:cubicBezTo>
                      <a:pt x="56" y="1"/>
                      <a:pt x="34" y="1"/>
                      <a:pt x="22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43" name="Google Shape;4343;p8"/>
              <p:cNvSpPr/>
              <p:nvPr/>
            </p:nvSpPr>
            <p:spPr>
              <a:xfrm>
                <a:off x="1718274" y="2311255"/>
                <a:ext cx="10885" cy="18281"/>
              </a:xfrm>
              <a:custGeom>
                <a:avLst/>
                <a:gdLst/>
                <a:ahLst/>
                <a:cxnLst/>
                <a:rect l="l" t="t" r="r" b="b"/>
                <a:pathLst>
                  <a:path w="312" h="524" extrusionOk="0">
                    <a:moveTo>
                      <a:pt x="34" y="1"/>
                    </a:moveTo>
                    <a:cubicBezTo>
                      <a:pt x="12" y="1"/>
                      <a:pt x="0" y="1"/>
                      <a:pt x="12" y="23"/>
                    </a:cubicBezTo>
                    <a:cubicBezTo>
                      <a:pt x="67" y="201"/>
                      <a:pt x="156" y="368"/>
                      <a:pt x="257" y="524"/>
                    </a:cubicBezTo>
                    <a:cubicBezTo>
                      <a:pt x="279" y="524"/>
                      <a:pt x="301" y="512"/>
                      <a:pt x="312" y="512"/>
                    </a:cubicBezTo>
                    <a:cubicBezTo>
                      <a:pt x="223" y="357"/>
                      <a:pt x="134" y="190"/>
                      <a:pt x="67" y="23"/>
                    </a:cubicBezTo>
                    <a:cubicBezTo>
                      <a:pt x="56" y="1"/>
                      <a:pt x="45" y="1"/>
                      <a:pt x="34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44" name="Google Shape;4344;p8"/>
              <p:cNvSpPr/>
              <p:nvPr/>
            </p:nvSpPr>
            <p:spPr>
              <a:xfrm>
                <a:off x="1645706" y="2344643"/>
                <a:ext cx="51633" cy="15560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446" extrusionOk="0">
                    <a:moveTo>
                      <a:pt x="23" y="0"/>
                    </a:moveTo>
                    <a:cubicBezTo>
                      <a:pt x="1" y="0"/>
                      <a:pt x="1" y="34"/>
                      <a:pt x="23" y="45"/>
                    </a:cubicBezTo>
                    <a:cubicBezTo>
                      <a:pt x="290" y="178"/>
                      <a:pt x="590" y="257"/>
                      <a:pt x="901" y="323"/>
                    </a:cubicBezTo>
                    <a:cubicBezTo>
                      <a:pt x="1091" y="356"/>
                      <a:pt x="1291" y="401"/>
                      <a:pt x="1480" y="445"/>
                    </a:cubicBezTo>
                    <a:cubicBezTo>
                      <a:pt x="1480" y="423"/>
                      <a:pt x="1469" y="412"/>
                      <a:pt x="1469" y="390"/>
                    </a:cubicBezTo>
                    <a:cubicBezTo>
                      <a:pt x="1469" y="378"/>
                      <a:pt x="1457" y="368"/>
                      <a:pt x="1457" y="356"/>
                    </a:cubicBezTo>
                    <a:cubicBezTo>
                      <a:pt x="980" y="245"/>
                      <a:pt x="490" y="190"/>
                      <a:pt x="34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45" name="Google Shape;4345;p8"/>
              <p:cNvSpPr/>
              <p:nvPr/>
            </p:nvSpPr>
            <p:spPr>
              <a:xfrm>
                <a:off x="1685304" y="2327967"/>
                <a:ext cx="20967" cy="19049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46" extrusionOk="0">
                    <a:moveTo>
                      <a:pt x="233" y="0"/>
                    </a:moveTo>
                    <a:cubicBezTo>
                      <a:pt x="223" y="0"/>
                      <a:pt x="201" y="11"/>
                      <a:pt x="211" y="33"/>
                    </a:cubicBezTo>
                    <a:cubicBezTo>
                      <a:pt x="300" y="178"/>
                      <a:pt x="411" y="290"/>
                      <a:pt x="545" y="389"/>
                    </a:cubicBezTo>
                    <a:cubicBezTo>
                      <a:pt x="567" y="379"/>
                      <a:pt x="579" y="367"/>
                      <a:pt x="601" y="356"/>
                    </a:cubicBezTo>
                    <a:cubicBezTo>
                      <a:pt x="468" y="256"/>
                      <a:pt x="367" y="145"/>
                      <a:pt x="267" y="23"/>
                    </a:cubicBezTo>
                    <a:cubicBezTo>
                      <a:pt x="267" y="11"/>
                      <a:pt x="245" y="0"/>
                      <a:pt x="233" y="0"/>
                    </a:cubicBezTo>
                    <a:close/>
                    <a:moveTo>
                      <a:pt x="33" y="167"/>
                    </a:moveTo>
                    <a:cubicBezTo>
                      <a:pt x="11" y="167"/>
                      <a:pt x="0" y="178"/>
                      <a:pt x="11" y="201"/>
                    </a:cubicBezTo>
                    <a:cubicBezTo>
                      <a:pt x="100" y="334"/>
                      <a:pt x="223" y="445"/>
                      <a:pt x="356" y="545"/>
                    </a:cubicBezTo>
                    <a:cubicBezTo>
                      <a:pt x="367" y="534"/>
                      <a:pt x="379" y="523"/>
                      <a:pt x="401" y="512"/>
                    </a:cubicBezTo>
                    <a:cubicBezTo>
                      <a:pt x="267" y="423"/>
                      <a:pt x="145" y="312"/>
                      <a:pt x="56" y="178"/>
                    </a:cubicBezTo>
                    <a:cubicBezTo>
                      <a:pt x="45" y="167"/>
                      <a:pt x="33" y="167"/>
                      <a:pt x="33" y="167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46" name="Google Shape;4346;p8"/>
              <p:cNvSpPr/>
              <p:nvPr/>
            </p:nvSpPr>
            <p:spPr>
              <a:xfrm>
                <a:off x="1661231" y="2361704"/>
                <a:ext cx="46191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491" extrusionOk="0">
                    <a:moveTo>
                      <a:pt x="45" y="1"/>
                    </a:moveTo>
                    <a:cubicBezTo>
                      <a:pt x="23" y="1"/>
                      <a:pt x="1" y="34"/>
                      <a:pt x="34" y="57"/>
                    </a:cubicBezTo>
                    <a:cubicBezTo>
                      <a:pt x="189" y="179"/>
                      <a:pt x="401" y="245"/>
                      <a:pt x="601" y="290"/>
                    </a:cubicBezTo>
                    <a:cubicBezTo>
                      <a:pt x="779" y="334"/>
                      <a:pt x="968" y="368"/>
                      <a:pt x="1146" y="423"/>
                    </a:cubicBezTo>
                    <a:cubicBezTo>
                      <a:pt x="1202" y="446"/>
                      <a:pt x="1269" y="457"/>
                      <a:pt x="1324" y="490"/>
                    </a:cubicBezTo>
                    <a:cubicBezTo>
                      <a:pt x="1324" y="457"/>
                      <a:pt x="1313" y="423"/>
                      <a:pt x="1313" y="401"/>
                    </a:cubicBezTo>
                    <a:cubicBezTo>
                      <a:pt x="1246" y="379"/>
                      <a:pt x="1190" y="357"/>
                      <a:pt x="1124" y="334"/>
                    </a:cubicBezTo>
                    <a:cubicBezTo>
                      <a:pt x="946" y="279"/>
                      <a:pt x="757" y="245"/>
                      <a:pt x="579" y="201"/>
                    </a:cubicBezTo>
                    <a:cubicBezTo>
                      <a:pt x="490" y="179"/>
                      <a:pt x="401" y="156"/>
                      <a:pt x="323" y="123"/>
                    </a:cubicBezTo>
                    <a:cubicBezTo>
                      <a:pt x="234" y="90"/>
                      <a:pt x="157" y="45"/>
                      <a:pt x="78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47" name="Google Shape;4347;p8"/>
              <p:cNvSpPr/>
              <p:nvPr/>
            </p:nvSpPr>
            <p:spPr>
              <a:xfrm>
                <a:off x="1783445" y="2287985"/>
                <a:ext cx="7815" cy="15176"/>
              </a:xfrm>
              <a:custGeom>
                <a:avLst/>
                <a:gdLst/>
                <a:ahLst/>
                <a:cxnLst/>
                <a:rect l="l" t="t" r="r" b="b"/>
                <a:pathLst>
                  <a:path w="224" h="435" extrusionOk="0">
                    <a:moveTo>
                      <a:pt x="23" y="0"/>
                    </a:moveTo>
                    <a:cubicBezTo>
                      <a:pt x="12" y="0"/>
                      <a:pt x="1" y="0"/>
                      <a:pt x="12" y="12"/>
                    </a:cubicBezTo>
                    <a:cubicBezTo>
                      <a:pt x="45" y="168"/>
                      <a:pt x="124" y="301"/>
                      <a:pt x="201" y="435"/>
                    </a:cubicBezTo>
                    <a:cubicBezTo>
                      <a:pt x="213" y="423"/>
                      <a:pt x="213" y="401"/>
                      <a:pt x="223" y="390"/>
                    </a:cubicBezTo>
                    <a:cubicBezTo>
                      <a:pt x="157" y="267"/>
                      <a:pt x="90" y="145"/>
                      <a:pt x="45" y="12"/>
                    </a:cubicBezTo>
                    <a:cubicBezTo>
                      <a:pt x="45" y="0"/>
                      <a:pt x="35" y="0"/>
                      <a:pt x="23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48" name="Google Shape;4348;p8"/>
              <p:cNvSpPr/>
              <p:nvPr/>
            </p:nvSpPr>
            <p:spPr>
              <a:xfrm>
                <a:off x="1754732" y="2272878"/>
                <a:ext cx="30317" cy="46575"/>
              </a:xfrm>
              <a:custGeom>
                <a:avLst/>
                <a:gdLst/>
                <a:ahLst/>
                <a:cxnLst/>
                <a:rect l="l" t="t" r="r" b="b"/>
                <a:pathLst>
                  <a:path w="869" h="1335" extrusionOk="0">
                    <a:moveTo>
                      <a:pt x="12" y="0"/>
                    </a:moveTo>
                    <a:cubicBezTo>
                      <a:pt x="1" y="0"/>
                      <a:pt x="1" y="0"/>
                      <a:pt x="1" y="11"/>
                    </a:cubicBezTo>
                    <a:cubicBezTo>
                      <a:pt x="112" y="534"/>
                      <a:pt x="546" y="901"/>
                      <a:pt x="858" y="1335"/>
                    </a:cubicBezTo>
                    <a:cubicBezTo>
                      <a:pt x="858" y="1323"/>
                      <a:pt x="868" y="1313"/>
                      <a:pt x="868" y="1313"/>
                    </a:cubicBezTo>
                    <a:lnTo>
                      <a:pt x="868" y="1290"/>
                    </a:lnTo>
                    <a:cubicBezTo>
                      <a:pt x="579" y="878"/>
                      <a:pt x="179" y="512"/>
                      <a:pt x="35" y="22"/>
                    </a:cubicBezTo>
                    <a:cubicBezTo>
                      <a:pt x="35" y="11"/>
                      <a:pt x="23" y="0"/>
                      <a:pt x="12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49" name="Google Shape;4349;p8"/>
              <p:cNvSpPr/>
              <p:nvPr/>
            </p:nvSpPr>
            <p:spPr>
              <a:xfrm>
                <a:off x="1580534" y="2370077"/>
                <a:ext cx="181206" cy="170251"/>
              </a:xfrm>
              <a:custGeom>
                <a:avLst/>
                <a:gdLst/>
                <a:ahLst/>
                <a:cxnLst/>
                <a:rect l="l" t="t" r="r" b="b"/>
                <a:pathLst>
                  <a:path w="5194" h="4880" extrusionOk="0">
                    <a:moveTo>
                      <a:pt x="1709" y="1"/>
                    </a:moveTo>
                    <a:cubicBezTo>
                      <a:pt x="1647" y="1"/>
                      <a:pt x="1585" y="2"/>
                      <a:pt x="1524" y="5"/>
                    </a:cubicBezTo>
                    <a:cubicBezTo>
                      <a:pt x="1390" y="14"/>
                      <a:pt x="1261" y="21"/>
                      <a:pt x="1162" y="21"/>
                    </a:cubicBezTo>
                    <a:cubicBezTo>
                      <a:pt x="1121" y="21"/>
                      <a:pt x="1086" y="20"/>
                      <a:pt x="1057" y="17"/>
                    </a:cubicBezTo>
                    <a:cubicBezTo>
                      <a:pt x="1046" y="17"/>
                      <a:pt x="1036" y="17"/>
                      <a:pt x="1026" y="17"/>
                    </a:cubicBezTo>
                    <a:cubicBezTo>
                      <a:pt x="590" y="17"/>
                      <a:pt x="121" y="258"/>
                      <a:pt x="67" y="584"/>
                    </a:cubicBezTo>
                    <a:cubicBezTo>
                      <a:pt x="0" y="929"/>
                      <a:pt x="334" y="1285"/>
                      <a:pt x="567" y="1685"/>
                    </a:cubicBezTo>
                    <a:cubicBezTo>
                      <a:pt x="801" y="2096"/>
                      <a:pt x="868" y="2330"/>
                      <a:pt x="567" y="2652"/>
                    </a:cubicBezTo>
                    <a:cubicBezTo>
                      <a:pt x="267" y="2975"/>
                      <a:pt x="67" y="3020"/>
                      <a:pt x="401" y="3487"/>
                    </a:cubicBezTo>
                    <a:cubicBezTo>
                      <a:pt x="723" y="3943"/>
                      <a:pt x="856" y="4143"/>
                      <a:pt x="1380" y="4232"/>
                    </a:cubicBezTo>
                    <a:cubicBezTo>
                      <a:pt x="1480" y="4249"/>
                      <a:pt x="1555" y="4254"/>
                      <a:pt x="1616" y="4254"/>
                    </a:cubicBezTo>
                    <a:cubicBezTo>
                      <a:pt x="1677" y="4254"/>
                      <a:pt x="1724" y="4249"/>
                      <a:pt x="1768" y="4243"/>
                    </a:cubicBezTo>
                    <a:cubicBezTo>
                      <a:pt x="1813" y="4236"/>
                      <a:pt x="1851" y="4229"/>
                      <a:pt x="1894" y="4229"/>
                    </a:cubicBezTo>
                    <a:cubicBezTo>
                      <a:pt x="1980" y="4229"/>
                      <a:pt x="2084" y="4258"/>
                      <a:pt x="2292" y="4377"/>
                    </a:cubicBezTo>
                    <a:cubicBezTo>
                      <a:pt x="2814" y="4654"/>
                      <a:pt x="2480" y="4799"/>
                      <a:pt x="3570" y="4866"/>
                    </a:cubicBezTo>
                    <a:cubicBezTo>
                      <a:pt x="3726" y="4876"/>
                      <a:pt x="3870" y="4880"/>
                      <a:pt x="4003" y="4880"/>
                    </a:cubicBezTo>
                    <a:cubicBezTo>
                      <a:pt x="4802" y="4880"/>
                      <a:pt x="5194" y="4733"/>
                      <a:pt x="5194" y="4733"/>
                    </a:cubicBezTo>
                    <a:lnTo>
                      <a:pt x="4850" y="1396"/>
                    </a:lnTo>
                    <a:lnTo>
                      <a:pt x="3993" y="762"/>
                    </a:lnTo>
                    <a:cubicBezTo>
                      <a:pt x="3351" y="276"/>
                      <a:pt x="2536" y="1"/>
                      <a:pt x="1709" y="1"/>
                    </a:cubicBezTo>
                    <a:close/>
                  </a:path>
                </a:pathLst>
              </a:custGeom>
              <a:solidFill>
                <a:srgbClr val="C0DB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50" name="Google Shape;4350;p8"/>
              <p:cNvSpPr/>
              <p:nvPr/>
            </p:nvSpPr>
            <p:spPr>
              <a:xfrm>
                <a:off x="1619330" y="2393522"/>
                <a:ext cx="123816" cy="120118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443" extrusionOk="0">
                    <a:moveTo>
                      <a:pt x="1339" y="0"/>
                    </a:moveTo>
                    <a:cubicBezTo>
                      <a:pt x="1294" y="0"/>
                      <a:pt x="1248" y="4"/>
                      <a:pt x="1202" y="12"/>
                    </a:cubicBezTo>
                    <a:cubicBezTo>
                      <a:pt x="1135" y="23"/>
                      <a:pt x="1079" y="45"/>
                      <a:pt x="1035" y="90"/>
                    </a:cubicBezTo>
                    <a:cubicBezTo>
                      <a:pt x="979" y="134"/>
                      <a:pt x="957" y="190"/>
                      <a:pt x="913" y="245"/>
                    </a:cubicBezTo>
                    <a:cubicBezTo>
                      <a:pt x="723" y="457"/>
                      <a:pt x="290" y="357"/>
                      <a:pt x="134" y="591"/>
                    </a:cubicBezTo>
                    <a:cubicBezTo>
                      <a:pt x="100" y="635"/>
                      <a:pt x="90" y="702"/>
                      <a:pt x="67" y="757"/>
                    </a:cubicBezTo>
                    <a:cubicBezTo>
                      <a:pt x="34" y="880"/>
                      <a:pt x="1" y="1013"/>
                      <a:pt x="34" y="1147"/>
                    </a:cubicBezTo>
                    <a:cubicBezTo>
                      <a:pt x="78" y="1313"/>
                      <a:pt x="234" y="1447"/>
                      <a:pt x="300" y="1614"/>
                    </a:cubicBezTo>
                    <a:cubicBezTo>
                      <a:pt x="334" y="1714"/>
                      <a:pt x="345" y="1825"/>
                      <a:pt x="379" y="1925"/>
                    </a:cubicBezTo>
                    <a:cubicBezTo>
                      <a:pt x="434" y="2081"/>
                      <a:pt x="579" y="2181"/>
                      <a:pt x="712" y="2292"/>
                    </a:cubicBezTo>
                    <a:cubicBezTo>
                      <a:pt x="1035" y="2548"/>
                      <a:pt x="1368" y="2803"/>
                      <a:pt x="1702" y="3060"/>
                    </a:cubicBezTo>
                    <a:cubicBezTo>
                      <a:pt x="1847" y="3171"/>
                      <a:pt x="1991" y="3293"/>
                      <a:pt x="2169" y="3360"/>
                    </a:cubicBezTo>
                    <a:cubicBezTo>
                      <a:pt x="2302" y="3414"/>
                      <a:pt x="2448" y="3442"/>
                      <a:pt x="2593" y="3442"/>
                    </a:cubicBezTo>
                    <a:cubicBezTo>
                      <a:pt x="2715" y="3442"/>
                      <a:pt x="2836" y="3422"/>
                      <a:pt x="2948" y="3382"/>
                    </a:cubicBezTo>
                    <a:cubicBezTo>
                      <a:pt x="3048" y="3349"/>
                      <a:pt x="3170" y="3315"/>
                      <a:pt x="3214" y="3204"/>
                    </a:cubicBezTo>
                    <a:cubicBezTo>
                      <a:pt x="3237" y="3149"/>
                      <a:pt x="3226" y="3093"/>
                      <a:pt x="3248" y="3038"/>
                    </a:cubicBezTo>
                    <a:cubicBezTo>
                      <a:pt x="3271" y="2971"/>
                      <a:pt x="3315" y="2926"/>
                      <a:pt x="3370" y="2882"/>
                    </a:cubicBezTo>
                    <a:cubicBezTo>
                      <a:pt x="3493" y="2737"/>
                      <a:pt x="3548" y="2548"/>
                      <a:pt x="3537" y="2359"/>
                    </a:cubicBezTo>
                    <a:cubicBezTo>
                      <a:pt x="3526" y="2170"/>
                      <a:pt x="3471" y="1992"/>
                      <a:pt x="3415" y="1814"/>
                    </a:cubicBezTo>
                    <a:cubicBezTo>
                      <a:pt x="3359" y="1658"/>
                      <a:pt x="3303" y="1513"/>
                      <a:pt x="3214" y="1380"/>
                    </a:cubicBezTo>
                    <a:cubicBezTo>
                      <a:pt x="3081" y="1202"/>
                      <a:pt x="2892" y="1080"/>
                      <a:pt x="2725" y="935"/>
                    </a:cubicBezTo>
                    <a:cubicBezTo>
                      <a:pt x="2492" y="735"/>
                      <a:pt x="2302" y="490"/>
                      <a:pt x="2069" y="301"/>
                    </a:cubicBezTo>
                    <a:cubicBezTo>
                      <a:pt x="1861" y="131"/>
                      <a:pt x="1603" y="0"/>
                      <a:pt x="1339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51" name="Google Shape;4351;p8"/>
              <p:cNvSpPr/>
              <p:nvPr/>
            </p:nvSpPr>
            <p:spPr>
              <a:xfrm>
                <a:off x="1639880" y="2495187"/>
                <a:ext cx="33806" cy="6245"/>
              </a:xfrm>
              <a:custGeom>
                <a:avLst/>
                <a:gdLst/>
                <a:ahLst/>
                <a:cxnLst/>
                <a:rect l="l" t="t" r="r" b="b"/>
                <a:pathLst>
                  <a:path w="969" h="179" extrusionOk="0">
                    <a:moveTo>
                      <a:pt x="913" y="1"/>
                    </a:moveTo>
                    <a:cubicBezTo>
                      <a:pt x="690" y="67"/>
                      <a:pt x="468" y="124"/>
                      <a:pt x="235" y="124"/>
                    </a:cubicBezTo>
                    <a:cubicBezTo>
                      <a:pt x="168" y="124"/>
                      <a:pt x="101" y="112"/>
                      <a:pt x="34" y="112"/>
                    </a:cubicBezTo>
                    <a:lnTo>
                      <a:pt x="23" y="112"/>
                    </a:lnTo>
                    <a:cubicBezTo>
                      <a:pt x="1" y="112"/>
                      <a:pt x="12" y="146"/>
                      <a:pt x="34" y="156"/>
                    </a:cubicBezTo>
                    <a:cubicBezTo>
                      <a:pt x="123" y="179"/>
                      <a:pt x="223" y="179"/>
                      <a:pt x="312" y="179"/>
                    </a:cubicBezTo>
                    <a:cubicBezTo>
                      <a:pt x="502" y="179"/>
                      <a:pt x="680" y="146"/>
                      <a:pt x="857" y="101"/>
                    </a:cubicBezTo>
                    <a:cubicBezTo>
                      <a:pt x="890" y="90"/>
                      <a:pt x="935" y="67"/>
                      <a:pt x="969" y="57"/>
                    </a:cubicBezTo>
                    <a:lnTo>
                      <a:pt x="969" y="45"/>
                    </a:lnTo>
                    <a:cubicBezTo>
                      <a:pt x="957" y="23"/>
                      <a:pt x="935" y="12"/>
                      <a:pt x="913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52" name="Google Shape;4352;p8"/>
              <p:cNvSpPr/>
              <p:nvPr/>
            </p:nvSpPr>
            <p:spPr>
              <a:xfrm>
                <a:off x="1671698" y="2494419"/>
                <a:ext cx="1989" cy="2372"/>
              </a:xfrm>
              <a:custGeom>
                <a:avLst/>
                <a:gdLst/>
                <a:ahLst/>
                <a:cxnLst/>
                <a:rect l="l" t="t" r="r" b="b"/>
                <a:pathLst>
                  <a:path w="57" h="68" extrusionOk="0">
                    <a:moveTo>
                      <a:pt x="45" y="0"/>
                    </a:moveTo>
                    <a:cubicBezTo>
                      <a:pt x="34" y="12"/>
                      <a:pt x="23" y="12"/>
                      <a:pt x="1" y="23"/>
                    </a:cubicBezTo>
                    <a:cubicBezTo>
                      <a:pt x="23" y="34"/>
                      <a:pt x="45" y="45"/>
                      <a:pt x="57" y="67"/>
                    </a:cubicBezTo>
                    <a:cubicBezTo>
                      <a:pt x="57" y="45"/>
                      <a:pt x="57" y="23"/>
                      <a:pt x="45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53" name="Google Shape;4353;p8"/>
              <p:cNvSpPr/>
              <p:nvPr/>
            </p:nvSpPr>
            <p:spPr>
              <a:xfrm>
                <a:off x="1629797" y="2474637"/>
                <a:ext cx="18665" cy="471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135" extrusionOk="0">
                    <a:moveTo>
                      <a:pt x="457" y="1"/>
                    </a:moveTo>
                    <a:cubicBezTo>
                      <a:pt x="323" y="34"/>
                      <a:pt x="178" y="56"/>
                      <a:pt x="34" y="78"/>
                    </a:cubicBezTo>
                    <a:cubicBezTo>
                      <a:pt x="0" y="78"/>
                      <a:pt x="34" y="134"/>
                      <a:pt x="57" y="134"/>
                    </a:cubicBezTo>
                    <a:lnTo>
                      <a:pt x="67" y="134"/>
                    </a:lnTo>
                    <a:cubicBezTo>
                      <a:pt x="223" y="123"/>
                      <a:pt x="379" y="100"/>
                      <a:pt x="534" y="67"/>
                    </a:cubicBezTo>
                    <a:cubicBezTo>
                      <a:pt x="512" y="45"/>
                      <a:pt x="479" y="23"/>
                      <a:pt x="457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54" name="Google Shape;4354;p8"/>
              <p:cNvSpPr/>
              <p:nvPr/>
            </p:nvSpPr>
            <p:spPr>
              <a:xfrm>
                <a:off x="1645706" y="2466473"/>
                <a:ext cx="29899" cy="10536"/>
              </a:xfrm>
              <a:custGeom>
                <a:avLst/>
                <a:gdLst/>
                <a:ahLst/>
                <a:cxnLst/>
                <a:rect l="l" t="t" r="r" b="b"/>
                <a:pathLst>
                  <a:path w="857" h="302" extrusionOk="0">
                    <a:moveTo>
                      <a:pt x="846" y="1"/>
                    </a:moveTo>
                    <a:cubicBezTo>
                      <a:pt x="568" y="79"/>
                      <a:pt x="290" y="168"/>
                      <a:pt x="1" y="235"/>
                    </a:cubicBezTo>
                    <a:cubicBezTo>
                      <a:pt x="23" y="257"/>
                      <a:pt x="56" y="279"/>
                      <a:pt x="78" y="301"/>
                    </a:cubicBezTo>
                    <a:cubicBezTo>
                      <a:pt x="201" y="268"/>
                      <a:pt x="323" y="235"/>
                      <a:pt x="446" y="190"/>
                    </a:cubicBezTo>
                    <a:cubicBezTo>
                      <a:pt x="590" y="156"/>
                      <a:pt x="723" y="112"/>
                      <a:pt x="857" y="67"/>
                    </a:cubicBezTo>
                    <a:cubicBezTo>
                      <a:pt x="857" y="57"/>
                      <a:pt x="846" y="45"/>
                      <a:pt x="846" y="34"/>
                    </a:cubicBezTo>
                    <a:lnTo>
                      <a:pt x="846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55" name="Google Shape;4355;p8"/>
              <p:cNvSpPr/>
              <p:nvPr/>
            </p:nvSpPr>
            <p:spPr>
              <a:xfrm>
                <a:off x="1616225" y="2482417"/>
                <a:ext cx="41551" cy="11269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323" extrusionOk="0">
                    <a:moveTo>
                      <a:pt x="1124" y="0"/>
                    </a:moveTo>
                    <a:cubicBezTo>
                      <a:pt x="1012" y="33"/>
                      <a:pt x="913" y="67"/>
                      <a:pt x="801" y="100"/>
                    </a:cubicBezTo>
                    <a:cubicBezTo>
                      <a:pt x="545" y="189"/>
                      <a:pt x="290" y="233"/>
                      <a:pt x="34" y="289"/>
                    </a:cubicBezTo>
                    <a:cubicBezTo>
                      <a:pt x="1" y="289"/>
                      <a:pt x="23" y="322"/>
                      <a:pt x="45" y="322"/>
                    </a:cubicBezTo>
                    <a:cubicBezTo>
                      <a:pt x="345" y="312"/>
                      <a:pt x="646" y="223"/>
                      <a:pt x="923" y="134"/>
                    </a:cubicBezTo>
                    <a:cubicBezTo>
                      <a:pt x="1012" y="111"/>
                      <a:pt x="1101" y="78"/>
                      <a:pt x="1190" y="45"/>
                    </a:cubicBezTo>
                    <a:cubicBezTo>
                      <a:pt x="1168" y="22"/>
                      <a:pt x="1146" y="11"/>
                      <a:pt x="1124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56" name="Google Shape;4356;p8"/>
              <p:cNvSpPr/>
              <p:nvPr/>
            </p:nvSpPr>
            <p:spPr>
              <a:xfrm>
                <a:off x="1655405" y="2475021"/>
                <a:ext cx="20200" cy="8966"/>
              </a:xfrm>
              <a:custGeom>
                <a:avLst/>
                <a:gdLst/>
                <a:ahLst/>
                <a:cxnLst/>
                <a:rect l="l" t="t" r="r" b="b"/>
                <a:pathLst>
                  <a:path w="579" h="257" extrusionOk="0">
                    <a:moveTo>
                      <a:pt x="579" y="0"/>
                    </a:moveTo>
                    <a:lnTo>
                      <a:pt x="579" y="0"/>
                    </a:lnTo>
                    <a:cubicBezTo>
                      <a:pt x="524" y="12"/>
                      <a:pt x="468" y="34"/>
                      <a:pt x="412" y="56"/>
                    </a:cubicBezTo>
                    <a:cubicBezTo>
                      <a:pt x="279" y="101"/>
                      <a:pt x="134" y="156"/>
                      <a:pt x="1" y="212"/>
                    </a:cubicBezTo>
                    <a:cubicBezTo>
                      <a:pt x="23" y="223"/>
                      <a:pt x="45" y="234"/>
                      <a:pt x="67" y="257"/>
                    </a:cubicBezTo>
                    <a:cubicBezTo>
                      <a:pt x="223" y="201"/>
                      <a:pt x="379" y="134"/>
                      <a:pt x="546" y="79"/>
                    </a:cubicBezTo>
                    <a:cubicBezTo>
                      <a:pt x="557" y="45"/>
                      <a:pt x="568" y="23"/>
                      <a:pt x="579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57" name="Google Shape;4357;p8"/>
              <p:cNvSpPr/>
              <p:nvPr/>
            </p:nvSpPr>
            <p:spPr>
              <a:xfrm>
                <a:off x="1624354" y="2447843"/>
                <a:ext cx="5896" cy="314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90" extrusionOk="0">
                    <a:moveTo>
                      <a:pt x="23" y="1"/>
                    </a:moveTo>
                    <a:cubicBezTo>
                      <a:pt x="1" y="1"/>
                      <a:pt x="23" y="35"/>
                      <a:pt x="35" y="45"/>
                    </a:cubicBezTo>
                    <a:cubicBezTo>
                      <a:pt x="79" y="57"/>
                      <a:pt x="124" y="79"/>
                      <a:pt x="168" y="90"/>
                    </a:cubicBezTo>
                    <a:cubicBezTo>
                      <a:pt x="168" y="79"/>
                      <a:pt x="156" y="68"/>
                      <a:pt x="156" y="57"/>
                    </a:cubicBezTo>
                    <a:cubicBezTo>
                      <a:pt x="156" y="45"/>
                      <a:pt x="146" y="35"/>
                      <a:pt x="146" y="23"/>
                    </a:cubicBezTo>
                    <a:cubicBezTo>
                      <a:pt x="101" y="23"/>
                      <a:pt x="67" y="12"/>
                      <a:pt x="35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58" name="Google Shape;4358;p8"/>
              <p:cNvSpPr/>
              <p:nvPr/>
            </p:nvSpPr>
            <p:spPr>
              <a:xfrm>
                <a:off x="1629413" y="2448262"/>
                <a:ext cx="42737" cy="4291"/>
              </a:xfrm>
              <a:custGeom>
                <a:avLst/>
                <a:gdLst/>
                <a:ahLst/>
                <a:cxnLst/>
                <a:rect l="l" t="t" r="r" b="b"/>
                <a:pathLst>
                  <a:path w="1225" h="123" extrusionOk="0">
                    <a:moveTo>
                      <a:pt x="1202" y="0"/>
                    </a:moveTo>
                    <a:cubicBezTo>
                      <a:pt x="980" y="33"/>
                      <a:pt x="768" y="56"/>
                      <a:pt x="545" y="67"/>
                    </a:cubicBezTo>
                    <a:lnTo>
                      <a:pt x="512" y="67"/>
                    </a:lnTo>
                    <a:cubicBezTo>
                      <a:pt x="334" y="67"/>
                      <a:pt x="167" y="45"/>
                      <a:pt x="1" y="11"/>
                    </a:cubicBezTo>
                    <a:lnTo>
                      <a:pt x="1" y="11"/>
                    </a:lnTo>
                    <a:cubicBezTo>
                      <a:pt x="1" y="23"/>
                      <a:pt x="11" y="33"/>
                      <a:pt x="11" y="45"/>
                    </a:cubicBezTo>
                    <a:cubicBezTo>
                      <a:pt x="11" y="56"/>
                      <a:pt x="23" y="67"/>
                      <a:pt x="23" y="78"/>
                    </a:cubicBezTo>
                    <a:cubicBezTo>
                      <a:pt x="167" y="112"/>
                      <a:pt x="312" y="122"/>
                      <a:pt x="468" y="122"/>
                    </a:cubicBezTo>
                    <a:lnTo>
                      <a:pt x="601" y="122"/>
                    </a:lnTo>
                    <a:cubicBezTo>
                      <a:pt x="812" y="112"/>
                      <a:pt x="1012" y="78"/>
                      <a:pt x="1224" y="56"/>
                    </a:cubicBezTo>
                    <a:cubicBezTo>
                      <a:pt x="1213" y="33"/>
                      <a:pt x="1213" y="11"/>
                      <a:pt x="1202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59" name="Google Shape;4359;p8"/>
              <p:cNvSpPr/>
              <p:nvPr/>
            </p:nvSpPr>
            <p:spPr>
              <a:xfrm>
                <a:off x="1617795" y="2435423"/>
                <a:ext cx="5442" cy="3559"/>
              </a:xfrm>
              <a:custGeom>
                <a:avLst/>
                <a:gdLst/>
                <a:ahLst/>
                <a:cxnLst/>
                <a:rect l="l" t="t" r="r" b="b"/>
                <a:pathLst>
                  <a:path w="156" h="102" extrusionOk="0">
                    <a:moveTo>
                      <a:pt x="33" y="1"/>
                    </a:moveTo>
                    <a:cubicBezTo>
                      <a:pt x="0" y="1"/>
                      <a:pt x="11" y="35"/>
                      <a:pt x="33" y="45"/>
                    </a:cubicBezTo>
                    <a:cubicBezTo>
                      <a:pt x="67" y="68"/>
                      <a:pt x="111" y="90"/>
                      <a:pt x="156" y="101"/>
                    </a:cubicBezTo>
                    <a:cubicBezTo>
                      <a:pt x="144" y="79"/>
                      <a:pt x="122" y="57"/>
                      <a:pt x="111" y="23"/>
                    </a:cubicBezTo>
                    <a:cubicBezTo>
                      <a:pt x="89" y="23"/>
                      <a:pt x="67" y="12"/>
                      <a:pt x="45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60" name="Google Shape;4360;p8"/>
              <p:cNvSpPr/>
              <p:nvPr/>
            </p:nvSpPr>
            <p:spPr>
              <a:xfrm>
                <a:off x="1621668" y="2436225"/>
                <a:ext cx="46191" cy="8199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235" extrusionOk="0">
                    <a:moveTo>
                      <a:pt x="0" y="0"/>
                    </a:moveTo>
                    <a:cubicBezTo>
                      <a:pt x="11" y="34"/>
                      <a:pt x="33" y="56"/>
                      <a:pt x="45" y="78"/>
                    </a:cubicBezTo>
                    <a:cubicBezTo>
                      <a:pt x="245" y="156"/>
                      <a:pt x="467" y="200"/>
                      <a:pt x="678" y="223"/>
                    </a:cubicBezTo>
                    <a:cubicBezTo>
                      <a:pt x="757" y="223"/>
                      <a:pt x="834" y="234"/>
                      <a:pt x="912" y="234"/>
                    </a:cubicBezTo>
                    <a:cubicBezTo>
                      <a:pt x="1046" y="234"/>
                      <a:pt x="1190" y="223"/>
                      <a:pt x="1323" y="200"/>
                    </a:cubicBezTo>
                    <a:cubicBezTo>
                      <a:pt x="1313" y="178"/>
                      <a:pt x="1301" y="167"/>
                      <a:pt x="1279" y="156"/>
                    </a:cubicBezTo>
                    <a:cubicBezTo>
                      <a:pt x="1179" y="167"/>
                      <a:pt x="1068" y="167"/>
                      <a:pt x="957" y="167"/>
                    </a:cubicBezTo>
                    <a:cubicBezTo>
                      <a:pt x="868" y="167"/>
                      <a:pt x="767" y="167"/>
                      <a:pt x="668" y="156"/>
                    </a:cubicBezTo>
                    <a:cubicBezTo>
                      <a:pt x="445" y="134"/>
                      <a:pt x="223" y="67"/>
                      <a:pt x="0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61" name="Google Shape;4361;p8"/>
              <p:cNvSpPr/>
              <p:nvPr/>
            </p:nvSpPr>
            <p:spPr>
              <a:xfrm>
                <a:off x="1600316" y="2402837"/>
                <a:ext cx="29515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846" h="201" extrusionOk="0">
                    <a:moveTo>
                      <a:pt x="534" y="1"/>
                    </a:moveTo>
                    <a:cubicBezTo>
                      <a:pt x="490" y="1"/>
                      <a:pt x="434" y="1"/>
                      <a:pt x="390" y="12"/>
                    </a:cubicBezTo>
                    <a:cubicBezTo>
                      <a:pt x="267" y="23"/>
                      <a:pt x="111" y="57"/>
                      <a:pt x="22" y="146"/>
                    </a:cubicBezTo>
                    <a:cubicBezTo>
                      <a:pt x="0" y="168"/>
                      <a:pt x="34" y="201"/>
                      <a:pt x="56" y="201"/>
                    </a:cubicBezTo>
                    <a:lnTo>
                      <a:pt x="67" y="201"/>
                    </a:lnTo>
                    <a:cubicBezTo>
                      <a:pt x="145" y="179"/>
                      <a:pt x="223" y="146"/>
                      <a:pt x="301" y="134"/>
                    </a:cubicBezTo>
                    <a:cubicBezTo>
                      <a:pt x="368" y="112"/>
                      <a:pt x="445" y="112"/>
                      <a:pt x="523" y="101"/>
                    </a:cubicBezTo>
                    <a:lnTo>
                      <a:pt x="568" y="101"/>
                    </a:lnTo>
                    <a:cubicBezTo>
                      <a:pt x="657" y="101"/>
                      <a:pt x="756" y="112"/>
                      <a:pt x="845" y="134"/>
                    </a:cubicBezTo>
                    <a:cubicBezTo>
                      <a:pt x="835" y="101"/>
                      <a:pt x="835" y="67"/>
                      <a:pt x="823" y="45"/>
                    </a:cubicBezTo>
                    <a:lnTo>
                      <a:pt x="823" y="23"/>
                    </a:lnTo>
                    <a:lnTo>
                      <a:pt x="813" y="23"/>
                    </a:lnTo>
                    <a:cubicBezTo>
                      <a:pt x="724" y="12"/>
                      <a:pt x="635" y="1"/>
                      <a:pt x="534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62" name="Google Shape;4362;p8"/>
              <p:cNvSpPr/>
              <p:nvPr/>
            </p:nvSpPr>
            <p:spPr>
              <a:xfrm>
                <a:off x="1616225" y="2386161"/>
                <a:ext cx="97406" cy="19432"/>
              </a:xfrm>
              <a:custGeom>
                <a:avLst/>
                <a:gdLst/>
                <a:ahLst/>
                <a:cxnLst/>
                <a:rect l="l" t="t" r="r" b="b"/>
                <a:pathLst>
                  <a:path w="2792" h="557" extrusionOk="0">
                    <a:moveTo>
                      <a:pt x="34" y="1"/>
                    </a:moveTo>
                    <a:cubicBezTo>
                      <a:pt x="1" y="12"/>
                      <a:pt x="11" y="45"/>
                      <a:pt x="34" y="45"/>
                    </a:cubicBezTo>
                    <a:cubicBezTo>
                      <a:pt x="123" y="90"/>
                      <a:pt x="223" y="100"/>
                      <a:pt x="312" y="112"/>
                    </a:cubicBezTo>
                    <a:cubicBezTo>
                      <a:pt x="323" y="100"/>
                      <a:pt x="345" y="78"/>
                      <a:pt x="367" y="68"/>
                    </a:cubicBezTo>
                    <a:cubicBezTo>
                      <a:pt x="357" y="56"/>
                      <a:pt x="345" y="56"/>
                      <a:pt x="323" y="56"/>
                    </a:cubicBezTo>
                    <a:cubicBezTo>
                      <a:pt x="234" y="34"/>
                      <a:pt x="134" y="1"/>
                      <a:pt x="34" y="1"/>
                    </a:cubicBezTo>
                    <a:close/>
                    <a:moveTo>
                      <a:pt x="2625" y="456"/>
                    </a:moveTo>
                    <a:cubicBezTo>
                      <a:pt x="2670" y="490"/>
                      <a:pt x="2703" y="512"/>
                      <a:pt x="2747" y="535"/>
                    </a:cubicBezTo>
                    <a:cubicBezTo>
                      <a:pt x="2759" y="545"/>
                      <a:pt x="2781" y="545"/>
                      <a:pt x="2792" y="557"/>
                    </a:cubicBezTo>
                    <a:cubicBezTo>
                      <a:pt x="2792" y="545"/>
                      <a:pt x="2781" y="535"/>
                      <a:pt x="2781" y="523"/>
                    </a:cubicBezTo>
                    <a:cubicBezTo>
                      <a:pt x="2725" y="501"/>
                      <a:pt x="2681" y="479"/>
                      <a:pt x="2625" y="456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63" name="Google Shape;4363;p8"/>
              <p:cNvSpPr/>
              <p:nvPr/>
            </p:nvSpPr>
            <p:spPr>
              <a:xfrm>
                <a:off x="1608061" y="2378415"/>
                <a:ext cx="23724" cy="3524"/>
              </a:xfrm>
              <a:custGeom>
                <a:avLst/>
                <a:gdLst/>
                <a:ahLst/>
                <a:cxnLst/>
                <a:rect l="l" t="t" r="r" b="b"/>
                <a:pathLst>
                  <a:path w="680" h="101" extrusionOk="0">
                    <a:moveTo>
                      <a:pt x="257" y="0"/>
                    </a:moveTo>
                    <a:cubicBezTo>
                      <a:pt x="179" y="0"/>
                      <a:pt x="112" y="11"/>
                      <a:pt x="34" y="23"/>
                    </a:cubicBezTo>
                    <a:cubicBezTo>
                      <a:pt x="1" y="33"/>
                      <a:pt x="23" y="67"/>
                      <a:pt x="45" y="67"/>
                    </a:cubicBezTo>
                    <a:lnTo>
                      <a:pt x="279" y="67"/>
                    </a:lnTo>
                    <a:cubicBezTo>
                      <a:pt x="401" y="67"/>
                      <a:pt x="524" y="67"/>
                      <a:pt x="646" y="100"/>
                    </a:cubicBezTo>
                    <a:cubicBezTo>
                      <a:pt x="680" y="100"/>
                      <a:pt x="680" y="56"/>
                      <a:pt x="646" y="56"/>
                    </a:cubicBezTo>
                    <a:cubicBezTo>
                      <a:pt x="524" y="23"/>
                      <a:pt x="390" y="0"/>
                      <a:pt x="257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64" name="Google Shape;4364;p8"/>
              <p:cNvSpPr/>
              <p:nvPr/>
            </p:nvSpPr>
            <p:spPr>
              <a:xfrm>
                <a:off x="1622819" y="2467171"/>
                <a:ext cx="266610" cy="142620"/>
              </a:xfrm>
              <a:custGeom>
                <a:avLst/>
                <a:gdLst/>
                <a:ahLst/>
                <a:cxnLst/>
                <a:rect l="l" t="t" r="r" b="b"/>
                <a:pathLst>
                  <a:path w="7642" h="4088" extrusionOk="0">
                    <a:moveTo>
                      <a:pt x="2198" y="0"/>
                    </a:moveTo>
                    <a:cubicBezTo>
                      <a:pt x="2173" y="0"/>
                      <a:pt x="2149" y="1"/>
                      <a:pt x="2125" y="3"/>
                    </a:cubicBezTo>
                    <a:cubicBezTo>
                      <a:pt x="1580" y="47"/>
                      <a:pt x="1524" y="103"/>
                      <a:pt x="1435" y="437"/>
                    </a:cubicBezTo>
                    <a:cubicBezTo>
                      <a:pt x="1357" y="759"/>
                      <a:pt x="1557" y="838"/>
                      <a:pt x="1402" y="993"/>
                    </a:cubicBezTo>
                    <a:cubicBezTo>
                      <a:pt x="1258" y="1149"/>
                      <a:pt x="1090" y="1038"/>
                      <a:pt x="768" y="1249"/>
                    </a:cubicBezTo>
                    <a:cubicBezTo>
                      <a:pt x="434" y="1460"/>
                      <a:pt x="556" y="1460"/>
                      <a:pt x="279" y="1727"/>
                    </a:cubicBezTo>
                    <a:cubicBezTo>
                      <a:pt x="0" y="1983"/>
                      <a:pt x="89" y="1938"/>
                      <a:pt x="245" y="2128"/>
                    </a:cubicBezTo>
                    <a:cubicBezTo>
                      <a:pt x="412" y="2328"/>
                      <a:pt x="657" y="2194"/>
                      <a:pt x="1169" y="2439"/>
                    </a:cubicBezTo>
                    <a:cubicBezTo>
                      <a:pt x="1691" y="2684"/>
                      <a:pt x="1802" y="3317"/>
                      <a:pt x="1980" y="3596"/>
                    </a:cubicBezTo>
                    <a:cubicBezTo>
                      <a:pt x="2158" y="3863"/>
                      <a:pt x="2558" y="3996"/>
                      <a:pt x="3048" y="4051"/>
                    </a:cubicBezTo>
                    <a:cubicBezTo>
                      <a:pt x="3287" y="4079"/>
                      <a:pt x="3504" y="4088"/>
                      <a:pt x="3775" y="4088"/>
                    </a:cubicBezTo>
                    <a:cubicBezTo>
                      <a:pt x="4046" y="4088"/>
                      <a:pt x="4371" y="4079"/>
                      <a:pt x="4827" y="4074"/>
                    </a:cubicBezTo>
                    <a:cubicBezTo>
                      <a:pt x="5729" y="4051"/>
                      <a:pt x="6440" y="3473"/>
                      <a:pt x="7041" y="2862"/>
                    </a:cubicBezTo>
                    <a:cubicBezTo>
                      <a:pt x="7642" y="2239"/>
                      <a:pt x="7352" y="1438"/>
                      <a:pt x="7352" y="1438"/>
                    </a:cubicBezTo>
                    <a:lnTo>
                      <a:pt x="6129" y="860"/>
                    </a:lnTo>
                    <a:lnTo>
                      <a:pt x="3660" y="448"/>
                    </a:lnTo>
                    <a:cubicBezTo>
                      <a:pt x="3660" y="448"/>
                      <a:pt x="2754" y="0"/>
                      <a:pt x="2198" y="0"/>
                    </a:cubicBezTo>
                    <a:close/>
                  </a:path>
                </a:pathLst>
              </a:custGeom>
              <a:solidFill>
                <a:srgbClr val="C0DB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65" name="Google Shape;4365;p8"/>
              <p:cNvSpPr/>
              <p:nvPr/>
            </p:nvSpPr>
            <p:spPr>
              <a:xfrm>
                <a:off x="1654637" y="2467171"/>
                <a:ext cx="227397" cy="98173"/>
              </a:xfrm>
              <a:custGeom>
                <a:avLst/>
                <a:gdLst/>
                <a:ahLst/>
                <a:cxnLst/>
                <a:rect l="l" t="t" r="r" b="b"/>
                <a:pathLst>
                  <a:path w="6518" h="2814" extrusionOk="0">
                    <a:moveTo>
                      <a:pt x="1286" y="0"/>
                    </a:moveTo>
                    <a:cubicBezTo>
                      <a:pt x="1261" y="0"/>
                      <a:pt x="1237" y="1"/>
                      <a:pt x="1213" y="3"/>
                    </a:cubicBezTo>
                    <a:cubicBezTo>
                      <a:pt x="668" y="47"/>
                      <a:pt x="612" y="103"/>
                      <a:pt x="523" y="437"/>
                    </a:cubicBezTo>
                    <a:cubicBezTo>
                      <a:pt x="445" y="759"/>
                      <a:pt x="645" y="838"/>
                      <a:pt x="490" y="993"/>
                    </a:cubicBezTo>
                    <a:cubicBezTo>
                      <a:pt x="457" y="1026"/>
                      <a:pt x="412" y="1048"/>
                      <a:pt x="368" y="1071"/>
                    </a:cubicBezTo>
                    <a:cubicBezTo>
                      <a:pt x="368" y="1093"/>
                      <a:pt x="356" y="1115"/>
                      <a:pt x="346" y="1149"/>
                    </a:cubicBezTo>
                    <a:cubicBezTo>
                      <a:pt x="279" y="1305"/>
                      <a:pt x="156" y="1471"/>
                      <a:pt x="0" y="1572"/>
                    </a:cubicBezTo>
                    <a:cubicBezTo>
                      <a:pt x="0" y="1627"/>
                      <a:pt x="56" y="1661"/>
                      <a:pt x="111" y="1661"/>
                    </a:cubicBezTo>
                    <a:cubicBezTo>
                      <a:pt x="168" y="1661"/>
                      <a:pt x="212" y="1638"/>
                      <a:pt x="267" y="1638"/>
                    </a:cubicBezTo>
                    <a:cubicBezTo>
                      <a:pt x="323" y="1638"/>
                      <a:pt x="368" y="1649"/>
                      <a:pt x="423" y="1671"/>
                    </a:cubicBezTo>
                    <a:cubicBezTo>
                      <a:pt x="470" y="1687"/>
                      <a:pt x="512" y="1703"/>
                      <a:pt x="556" y="1703"/>
                    </a:cubicBezTo>
                    <a:cubicBezTo>
                      <a:pt x="574" y="1703"/>
                      <a:pt x="593" y="1700"/>
                      <a:pt x="612" y="1693"/>
                    </a:cubicBezTo>
                    <a:cubicBezTo>
                      <a:pt x="645" y="1693"/>
                      <a:pt x="679" y="1671"/>
                      <a:pt x="712" y="1671"/>
                    </a:cubicBezTo>
                    <a:cubicBezTo>
                      <a:pt x="746" y="1671"/>
                      <a:pt x="768" y="1683"/>
                      <a:pt x="790" y="1693"/>
                    </a:cubicBezTo>
                    <a:cubicBezTo>
                      <a:pt x="1090" y="1839"/>
                      <a:pt x="1357" y="2016"/>
                      <a:pt x="1580" y="2250"/>
                    </a:cubicBezTo>
                    <a:cubicBezTo>
                      <a:pt x="1658" y="2316"/>
                      <a:pt x="1725" y="2383"/>
                      <a:pt x="1802" y="2439"/>
                    </a:cubicBezTo>
                    <a:cubicBezTo>
                      <a:pt x="1914" y="2501"/>
                      <a:pt x="2033" y="2522"/>
                      <a:pt x="2157" y="2522"/>
                    </a:cubicBezTo>
                    <a:cubicBezTo>
                      <a:pt x="2255" y="2522"/>
                      <a:pt x="2356" y="2509"/>
                      <a:pt x="2459" y="2494"/>
                    </a:cubicBezTo>
                    <a:cubicBezTo>
                      <a:pt x="2566" y="2487"/>
                      <a:pt x="2678" y="2474"/>
                      <a:pt x="2785" y="2474"/>
                    </a:cubicBezTo>
                    <a:cubicBezTo>
                      <a:pt x="2834" y="2474"/>
                      <a:pt x="2881" y="2477"/>
                      <a:pt x="2926" y="2484"/>
                    </a:cubicBezTo>
                    <a:cubicBezTo>
                      <a:pt x="3126" y="2517"/>
                      <a:pt x="3304" y="2628"/>
                      <a:pt x="3482" y="2706"/>
                    </a:cubicBezTo>
                    <a:cubicBezTo>
                      <a:pt x="3681" y="2778"/>
                      <a:pt x="3894" y="2814"/>
                      <a:pt x="4107" y="2814"/>
                    </a:cubicBezTo>
                    <a:cubicBezTo>
                      <a:pt x="4356" y="2814"/>
                      <a:pt x="4605" y="2764"/>
                      <a:pt x="4827" y="2662"/>
                    </a:cubicBezTo>
                    <a:cubicBezTo>
                      <a:pt x="4939" y="2606"/>
                      <a:pt x="5050" y="2539"/>
                      <a:pt x="5183" y="2494"/>
                    </a:cubicBezTo>
                    <a:cubicBezTo>
                      <a:pt x="5306" y="2461"/>
                      <a:pt x="5439" y="2450"/>
                      <a:pt x="5573" y="2439"/>
                    </a:cubicBezTo>
                    <a:cubicBezTo>
                      <a:pt x="5840" y="2405"/>
                      <a:pt x="6107" y="2328"/>
                      <a:pt x="6307" y="2172"/>
                    </a:cubicBezTo>
                    <a:cubicBezTo>
                      <a:pt x="6384" y="2116"/>
                      <a:pt x="6451" y="2049"/>
                      <a:pt x="6507" y="1972"/>
                    </a:cubicBezTo>
                    <a:cubicBezTo>
                      <a:pt x="6518" y="1671"/>
                      <a:pt x="6440" y="1438"/>
                      <a:pt x="6440" y="1438"/>
                    </a:cubicBezTo>
                    <a:lnTo>
                      <a:pt x="5217" y="860"/>
                    </a:lnTo>
                    <a:lnTo>
                      <a:pt x="2748" y="448"/>
                    </a:lnTo>
                    <a:cubicBezTo>
                      <a:pt x="2748" y="448"/>
                      <a:pt x="1842" y="0"/>
                      <a:pt x="1286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66" name="Google Shape;4366;p8"/>
              <p:cNvSpPr/>
              <p:nvPr/>
            </p:nvSpPr>
            <p:spPr>
              <a:xfrm>
                <a:off x="1734183" y="2553031"/>
                <a:ext cx="108675" cy="29515"/>
              </a:xfrm>
              <a:custGeom>
                <a:avLst/>
                <a:gdLst/>
                <a:ahLst/>
                <a:cxnLst/>
                <a:rect l="l" t="t" r="r" b="b"/>
                <a:pathLst>
                  <a:path w="3115" h="846" extrusionOk="0">
                    <a:moveTo>
                      <a:pt x="3115" y="0"/>
                    </a:moveTo>
                    <a:cubicBezTo>
                      <a:pt x="3048" y="0"/>
                      <a:pt x="2970" y="11"/>
                      <a:pt x="2903" y="33"/>
                    </a:cubicBezTo>
                    <a:cubicBezTo>
                      <a:pt x="2770" y="78"/>
                      <a:pt x="2659" y="145"/>
                      <a:pt x="2547" y="201"/>
                    </a:cubicBezTo>
                    <a:cubicBezTo>
                      <a:pt x="2325" y="300"/>
                      <a:pt x="2069" y="356"/>
                      <a:pt x="1825" y="356"/>
                    </a:cubicBezTo>
                    <a:cubicBezTo>
                      <a:pt x="1769" y="356"/>
                      <a:pt x="1702" y="345"/>
                      <a:pt x="1647" y="345"/>
                    </a:cubicBezTo>
                    <a:cubicBezTo>
                      <a:pt x="1391" y="389"/>
                      <a:pt x="1124" y="434"/>
                      <a:pt x="868" y="490"/>
                    </a:cubicBezTo>
                    <a:cubicBezTo>
                      <a:pt x="579" y="556"/>
                      <a:pt x="290" y="634"/>
                      <a:pt x="34" y="779"/>
                    </a:cubicBezTo>
                    <a:cubicBezTo>
                      <a:pt x="1" y="801"/>
                      <a:pt x="34" y="846"/>
                      <a:pt x="67" y="846"/>
                    </a:cubicBezTo>
                    <a:cubicBezTo>
                      <a:pt x="78" y="846"/>
                      <a:pt x="78" y="846"/>
                      <a:pt x="78" y="834"/>
                    </a:cubicBezTo>
                    <a:cubicBezTo>
                      <a:pt x="401" y="712"/>
                      <a:pt x="735" y="612"/>
                      <a:pt x="1068" y="545"/>
                    </a:cubicBezTo>
                    <a:cubicBezTo>
                      <a:pt x="1669" y="434"/>
                      <a:pt x="2292" y="379"/>
                      <a:pt x="2848" y="134"/>
                    </a:cubicBezTo>
                    <a:cubicBezTo>
                      <a:pt x="2937" y="100"/>
                      <a:pt x="3026" y="45"/>
                      <a:pt x="3115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67" name="Google Shape;4367;p8"/>
              <p:cNvSpPr/>
              <p:nvPr/>
            </p:nvSpPr>
            <p:spPr>
              <a:xfrm>
                <a:off x="1791609" y="2532866"/>
                <a:ext cx="71450" cy="32620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935" extrusionOk="0">
                    <a:moveTo>
                      <a:pt x="1969" y="0"/>
                    </a:moveTo>
                    <a:cubicBezTo>
                      <a:pt x="1914" y="67"/>
                      <a:pt x="1847" y="144"/>
                      <a:pt x="1780" y="200"/>
                    </a:cubicBezTo>
                    <a:cubicBezTo>
                      <a:pt x="1336" y="623"/>
                      <a:pt x="723" y="789"/>
                      <a:pt x="112" y="900"/>
                    </a:cubicBezTo>
                    <a:cubicBezTo>
                      <a:pt x="78" y="912"/>
                      <a:pt x="34" y="912"/>
                      <a:pt x="1" y="923"/>
                    </a:cubicBezTo>
                    <a:cubicBezTo>
                      <a:pt x="56" y="923"/>
                      <a:pt x="123" y="934"/>
                      <a:pt x="179" y="934"/>
                    </a:cubicBezTo>
                    <a:cubicBezTo>
                      <a:pt x="423" y="934"/>
                      <a:pt x="679" y="878"/>
                      <a:pt x="901" y="779"/>
                    </a:cubicBezTo>
                    <a:cubicBezTo>
                      <a:pt x="1013" y="723"/>
                      <a:pt x="1124" y="656"/>
                      <a:pt x="1257" y="611"/>
                    </a:cubicBezTo>
                    <a:cubicBezTo>
                      <a:pt x="1324" y="589"/>
                      <a:pt x="1402" y="578"/>
                      <a:pt x="1469" y="578"/>
                    </a:cubicBezTo>
                    <a:cubicBezTo>
                      <a:pt x="1691" y="445"/>
                      <a:pt x="1892" y="267"/>
                      <a:pt x="2047" y="77"/>
                    </a:cubicBezTo>
                    <a:cubicBezTo>
                      <a:pt x="2025" y="44"/>
                      <a:pt x="2003" y="22"/>
                      <a:pt x="1969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68" name="Google Shape;4368;p8"/>
              <p:cNvSpPr/>
              <p:nvPr/>
            </p:nvSpPr>
            <p:spPr>
              <a:xfrm>
                <a:off x="1706237" y="2558055"/>
                <a:ext cx="67577" cy="20200"/>
              </a:xfrm>
              <a:custGeom>
                <a:avLst/>
                <a:gdLst/>
                <a:ahLst/>
                <a:cxnLst/>
                <a:rect l="l" t="t" r="r" b="b"/>
                <a:pathLst>
                  <a:path w="1937" h="579" extrusionOk="0">
                    <a:moveTo>
                      <a:pt x="1791" y="1"/>
                    </a:moveTo>
                    <a:cubicBezTo>
                      <a:pt x="1714" y="12"/>
                      <a:pt x="1647" y="34"/>
                      <a:pt x="1580" y="45"/>
                    </a:cubicBezTo>
                    <a:cubicBezTo>
                      <a:pt x="1302" y="101"/>
                      <a:pt x="1035" y="168"/>
                      <a:pt x="768" y="245"/>
                    </a:cubicBezTo>
                    <a:cubicBezTo>
                      <a:pt x="646" y="279"/>
                      <a:pt x="513" y="323"/>
                      <a:pt x="390" y="379"/>
                    </a:cubicBezTo>
                    <a:cubicBezTo>
                      <a:pt x="268" y="423"/>
                      <a:pt x="123" y="468"/>
                      <a:pt x="23" y="546"/>
                    </a:cubicBezTo>
                    <a:cubicBezTo>
                      <a:pt x="1" y="557"/>
                      <a:pt x="23" y="579"/>
                      <a:pt x="45" y="579"/>
                    </a:cubicBezTo>
                    <a:cubicBezTo>
                      <a:pt x="123" y="568"/>
                      <a:pt x="190" y="534"/>
                      <a:pt x="256" y="501"/>
                    </a:cubicBezTo>
                    <a:cubicBezTo>
                      <a:pt x="335" y="479"/>
                      <a:pt x="412" y="445"/>
                      <a:pt x="490" y="423"/>
                    </a:cubicBezTo>
                    <a:cubicBezTo>
                      <a:pt x="634" y="379"/>
                      <a:pt x="790" y="334"/>
                      <a:pt x="946" y="290"/>
                    </a:cubicBezTo>
                    <a:cubicBezTo>
                      <a:pt x="1269" y="201"/>
                      <a:pt x="1603" y="134"/>
                      <a:pt x="1936" y="67"/>
                    </a:cubicBezTo>
                    <a:cubicBezTo>
                      <a:pt x="1880" y="45"/>
                      <a:pt x="1836" y="23"/>
                      <a:pt x="1791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69" name="Google Shape;4369;p8"/>
              <p:cNvSpPr/>
              <p:nvPr/>
            </p:nvSpPr>
            <p:spPr>
              <a:xfrm>
                <a:off x="1768722" y="2535552"/>
                <a:ext cx="7609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713" extrusionOk="0">
                    <a:moveTo>
                      <a:pt x="2180" y="0"/>
                    </a:moveTo>
                    <a:cubicBezTo>
                      <a:pt x="2147" y="12"/>
                      <a:pt x="2125" y="23"/>
                      <a:pt x="2091" y="23"/>
                    </a:cubicBezTo>
                    <a:cubicBezTo>
                      <a:pt x="2080" y="23"/>
                      <a:pt x="2080" y="23"/>
                      <a:pt x="2080" y="34"/>
                    </a:cubicBezTo>
                    <a:lnTo>
                      <a:pt x="2069" y="34"/>
                    </a:lnTo>
                    <a:cubicBezTo>
                      <a:pt x="1992" y="56"/>
                      <a:pt x="1992" y="79"/>
                      <a:pt x="1925" y="79"/>
                    </a:cubicBezTo>
                    <a:lnTo>
                      <a:pt x="1903" y="79"/>
                    </a:lnTo>
                    <a:cubicBezTo>
                      <a:pt x="1747" y="145"/>
                      <a:pt x="1591" y="212"/>
                      <a:pt x="1424" y="267"/>
                    </a:cubicBezTo>
                    <a:cubicBezTo>
                      <a:pt x="968" y="435"/>
                      <a:pt x="479" y="546"/>
                      <a:pt x="0" y="646"/>
                    </a:cubicBezTo>
                    <a:cubicBezTo>
                      <a:pt x="45" y="668"/>
                      <a:pt x="89" y="690"/>
                      <a:pt x="145" y="712"/>
                    </a:cubicBezTo>
                    <a:cubicBezTo>
                      <a:pt x="857" y="557"/>
                      <a:pt x="1569" y="379"/>
                      <a:pt x="2180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70" name="Google Shape;4370;p8"/>
              <p:cNvSpPr/>
              <p:nvPr/>
            </p:nvSpPr>
            <p:spPr>
              <a:xfrm>
                <a:off x="1729543" y="2553799"/>
                <a:ext cx="29899" cy="8931"/>
              </a:xfrm>
              <a:custGeom>
                <a:avLst/>
                <a:gdLst/>
                <a:ahLst/>
                <a:cxnLst/>
                <a:rect l="l" t="t" r="r" b="b"/>
                <a:pathLst>
                  <a:path w="857" h="256" extrusionOk="0">
                    <a:moveTo>
                      <a:pt x="690" y="1"/>
                    </a:moveTo>
                    <a:cubicBezTo>
                      <a:pt x="579" y="23"/>
                      <a:pt x="467" y="45"/>
                      <a:pt x="345" y="78"/>
                    </a:cubicBezTo>
                    <a:cubicBezTo>
                      <a:pt x="233" y="112"/>
                      <a:pt x="100" y="134"/>
                      <a:pt x="23" y="211"/>
                    </a:cubicBezTo>
                    <a:cubicBezTo>
                      <a:pt x="0" y="223"/>
                      <a:pt x="33" y="256"/>
                      <a:pt x="45" y="256"/>
                    </a:cubicBezTo>
                    <a:lnTo>
                      <a:pt x="55" y="256"/>
                    </a:lnTo>
                    <a:lnTo>
                      <a:pt x="223" y="189"/>
                    </a:lnTo>
                    <a:cubicBezTo>
                      <a:pt x="289" y="167"/>
                      <a:pt x="356" y="156"/>
                      <a:pt x="423" y="134"/>
                    </a:cubicBezTo>
                    <a:lnTo>
                      <a:pt x="790" y="34"/>
                    </a:lnTo>
                    <a:cubicBezTo>
                      <a:pt x="812" y="34"/>
                      <a:pt x="834" y="34"/>
                      <a:pt x="856" y="23"/>
                    </a:cubicBezTo>
                    <a:cubicBezTo>
                      <a:pt x="834" y="11"/>
                      <a:pt x="801" y="11"/>
                      <a:pt x="779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71" name="Google Shape;4371;p8"/>
              <p:cNvSpPr/>
              <p:nvPr/>
            </p:nvSpPr>
            <p:spPr>
              <a:xfrm>
                <a:off x="1753581" y="2546403"/>
                <a:ext cx="32236" cy="8199"/>
              </a:xfrm>
              <a:custGeom>
                <a:avLst/>
                <a:gdLst/>
                <a:ahLst/>
                <a:cxnLst/>
                <a:rect l="l" t="t" r="r" b="b"/>
                <a:pathLst>
                  <a:path w="924" h="235" extrusionOk="0">
                    <a:moveTo>
                      <a:pt x="868" y="1"/>
                    </a:moveTo>
                    <a:cubicBezTo>
                      <a:pt x="601" y="68"/>
                      <a:pt x="323" y="134"/>
                      <a:pt x="56" y="190"/>
                    </a:cubicBezTo>
                    <a:cubicBezTo>
                      <a:pt x="34" y="201"/>
                      <a:pt x="23" y="201"/>
                      <a:pt x="1" y="213"/>
                    </a:cubicBezTo>
                    <a:lnTo>
                      <a:pt x="90" y="213"/>
                    </a:lnTo>
                    <a:cubicBezTo>
                      <a:pt x="112" y="223"/>
                      <a:pt x="145" y="223"/>
                      <a:pt x="167" y="235"/>
                    </a:cubicBezTo>
                    <a:cubicBezTo>
                      <a:pt x="412" y="168"/>
                      <a:pt x="657" y="112"/>
                      <a:pt x="891" y="45"/>
                    </a:cubicBezTo>
                    <a:cubicBezTo>
                      <a:pt x="924" y="35"/>
                      <a:pt x="901" y="1"/>
                      <a:pt x="879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72" name="Google Shape;4372;p8"/>
              <p:cNvSpPr/>
              <p:nvPr/>
            </p:nvSpPr>
            <p:spPr>
              <a:xfrm>
                <a:off x="1796284" y="2545635"/>
                <a:ext cx="74903" cy="45040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1291" extrusionOk="0">
                    <a:moveTo>
                      <a:pt x="2146" y="1"/>
                    </a:moveTo>
                    <a:lnTo>
                      <a:pt x="2146" y="1"/>
                    </a:lnTo>
                    <a:cubicBezTo>
                      <a:pt x="2080" y="34"/>
                      <a:pt x="2013" y="67"/>
                      <a:pt x="1946" y="90"/>
                    </a:cubicBezTo>
                    <a:cubicBezTo>
                      <a:pt x="1869" y="201"/>
                      <a:pt x="1780" y="301"/>
                      <a:pt x="1679" y="390"/>
                    </a:cubicBezTo>
                    <a:cubicBezTo>
                      <a:pt x="1535" y="524"/>
                      <a:pt x="1357" y="623"/>
                      <a:pt x="1168" y="702"/>
                    </a:cubicBezTo>
                    <a:cubicBezTo>
                      <a:pt x="979" y="791"/>
                      <a:pt x="779" y="857"/>
                      <a:pt x="589" y="935"/>
                    </a:cubicBezTo>
                    <a:cubicBezTo>
                      <a:pt x="401" y="1013"/>
                      <a:pt x="201" y="1080"/>
                      <a:pt x="45" y="1202"/>
                    </a:cubicBezTo>
                    <a:cubicBezTo>
                      <a:pt x="0" y="1236"/>
                      <a:pt x="55" y="1291"/>
                      <a:pt x="100" y="1291"/>
                    </a:cubicBezTo>
                    <a:lnTo>
                      <a:pt x="122" y="1291"/>
                    </a:lnTo>
                    <a:cubicBezTo>
                      <a:pt x="345" y="1191"/>
                      <a:pt x="556" y="1091"/>
                      <a:pt x="790" y="1002"/>
                    </a:cubicBezTo>
                    <a:cubicBezTo>
                      <a:pt x="1179" y="857"/>
                      <a:pt x="1580" y="702"/>
                      <a:pt x="1857" y="401"/>
                    </a:cubicBezTo>
                    <a:cubicBezTo>
                      <a:pt x="1980" y="279"/>
                      <a:pt x="2069" y="146"/>
                      <a:pt x="2146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73" name="Google Shape;4373;p8"/>
              <p:cNvSpPr/>
              <p:nvPr/>
            </p:nvSpPr>
            <p:spPr>
              <a:xfrm>
                <a:off x="1864177" y="2540995"/>
                <a:ext cx="7431" cy="7780"/>
              </a:xfrm>
              <a:custGeom>
                <a:avLst/>
                <a:gdLst/>
                <a:ahLst/>
                <a:cxnLst/>
                <a:rect l="l" t="t" r="r" b="b"/>
                <a:pathLst>
                  <a:path w="213" h="223" extrusionOk="0">
                    <a:moveTo>
                      <a:pt x="123" y="0"/>
                    </a:moveTo>
                    <a:cubicBezTo>
                      <a:pt x="123" y="12"/>
                      <a:pt x="111" y="22"/>
                      <a:pt x="111" y="34"/>
                    </a:cubicBezTo>
                    <a:cubicBezTo>
                      <a:pt x="79" y="101"/>
                      <a:pt x="34" y="156"/>
                      <a:pt x="0" y="223"/>
                    </a:cubicBezTo>
                    <a:cubicBezTo>
                      <a:pt x="67" y="200"/>
                      <a:pt x="134" y="167"/>
                      <a:pt x="200" y="134"/>
                    </a:cubicBezTo>
                    <a:cubicBezTo>
                      <a:pt x="200" y="123"/>
                      <a:pt x="212" y="101"/>
                      <a:pt x="212" y="89"/>
                    </a:cubicBezTo>
                    <a:cubicBezTo>
                      <a:pt x="190" y="56"/>
                      <a:pt x="156" y="34"/>
                      <a:pt x="123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74" name="Google Shape;4374;p8"/>
              <p:cNvSpPr/>
              <p:nvPr/>
            </p:nvSpPr>
            <p:spPr>
              <a:xfrm>
                <a:off x="1693050" y="2537087"/>
                <a:ext cx="10501" cy="7431"/>
              </a:xfrm>
              <a:custGeom>
                <a:avLst/>
                <a:gdLst/>
                <a:ahLst/>
                <a:cxnLst/>
                <a:rect l="l" t="t" r="r" b="b"/>
                <a:pathLst>
                  <a:path w="301" h="213" extrusionOk="0">
                    <a:moveTo>
                      <a:pt x="201" y="1"/>
                    </a:moveTo>
                    <a:cubicBezTo>
                      <a:pt x="134" y="45"/>
                      <a:pt x="68" y="101"/>
                      <a:pt x="23" y="157"/>
                    </a:cubicBezTo>
                    <a:cubicBezTo>
                      <a:pt x="1" y="179"/>
                      <a:pt x="34" y="213"/>
                      <a:pt x="56" y="213"/>
                    </a:cubicBezTo>
                    <a:lnTo>
                      <a:pt x="68" y="213"/>
                    </a:lnTo>
                    <a:lnTo>
                      <a:pt x="301" y="79"/>
                    </a:lnTo>
                    <a:cubicBezTo>
                      <a:pt x="268" y="45"/>
                      <a:pt x="234" y="23"/>
                      <a:pt x="201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75" name="Google Shape;4375;p8"/>
              <p:cNvSpPr/>
              <p:nvPr/>
            </p:nvSpPr>
            <p:spPr>
              <a:xfrm>
                <a:off x="1700062" y="2524318"/>
                <a:ext cx="57809" cy="15560"/>
              </a:xfrm>
              <a:custGeom>
                <a:avLst/>
                <a:gdLst/>
                <a:ahLst/>
                <a:cxnLst/>
                <a:rect l="l" t="t" r="r" b="b"/>
                <a:pathLst>
                  <a:path w="1657" h="446" extrusionOk="0">
                    <a:moveTo>
                      <a:pt x="1624" y="0"/>
                    </a:moveTo>
                    <a:cubicBezTo>
                      <a:pt x="1434" y="33"/>
                      <a:pt x="1234" y="67"/>
                      <a:pt x="1045" y="67"/>
                    </a:cubicBezTo>
                    <a:cubicBezTo>
                      <a:pt x="979" y="67"/>
                      <a:pt x="900" y="55"/>
                      <a:pt x="834" y="45"/>
                    </a:cubicBezTo>
                    <a:cubicBezTo>
                      <a:pt x="678" y="89"/>
                      <a:pt x="512" y="134"/>
                      <a:pt x="356" y="189"/>
                    </a:cubicBezTo>
                    <a:cubicBezTo>
                      <a:pt x="233" y="245"/>
                      <a:pt x="111" y="289"/>
                      <a:pt x="0" y="367"/>
                    </a:cubicBezTo>
                    <a:cubicBezTo>
                      <a:pt x="33" y="389"/>
                      <a:pt x="67" y="411"/>
                      <a:pt x="100" y="445"/>
                    </a:cubicBezTo>
                    <a:cubicBezTo>
                      <a:pt x="122" y="423"/>
                      <a:pt x="144" y="411"/>
                      <a:pt x="178" y="389"/>
                    </a:cubicBezTo>
                    <a:cubicBezTo>
                      <a:pt x="278" y="345"/>
                      <a:pt x="389" y="289"/>
                      <a:pt x="500" y="256"/>
                    </a:cubicBezTo>
                    <a:cubicBezTo>
                      <a:pt x="868" y="122"/>
                      <a:pt x="1256" y="67"/>
                      <a:pt x="1657" y="23"/>
                    </a:cubicBezTo>
                    <a:cubicBezTo>
                      <a:pt x="1646" y="23"/>
                      <a:pt x="1635" y="11"/>
                      <a:pt x="1624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76" name="Google Shape;4376;p8"/>
              <p:cNvSpPr/>
              <p:nvPr/>
            </p:nvSpPr>
            <p:spPr>
              <a:xfrm>
                <a:off x="1693050" y="2544484"/>
                <a:ext cx="1866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268" extrusionOk="0">
                    <a:moveTo>
                      <a:pt x="456" y="1"/>
                    </a:moveTo>
                    <a:cubicBezTo>
                      <a:pt x="312" y="56"/>
                      <a:pt x="167" y="123"/>
                      <a:pt x="34" y="201"/>
                    </a:cubicBezTo>
                    <a:cubicBezTo>
                      <a:pt x="1" y="223"/>
                      <a:pt x="34" y="268"/>
                      <a:pt x="68" y="268"/>
                    </a:cubicBezTo>
                    <a:lnTo>
                      <a:pt x="78" y="268"/>
                    </a:lnTo>
                    <a:cubicBezTo>
                      <a:pt x="234" y="201"/>
                      <a:pt x="379" y="134"/>
                      <a:pt x="535" y="78"/>
                    </a:cubicBezTo>
                    <a:cubicBezTo>
                      <a:pt x="512" y="67"/>
                      <a:pt x="501" y="45"/>
                      <a:pt x="479" y="34"/>
                    </a:cubicBezTo>
                    <a:cubicBezTo>
                      <a:pt x="479" y="23"/>
                      <a:pt x="468" y="11"/>
                      <a:pt x="456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77" name="Google Shape;4377;p8"/>
              <p:cNvSpPr/>
              <p:nvPr/>
            </p:nvSpPr>
            <p:spPr>
              <a:xfrm>
                <a:off x="1708959" y="2531296"/>
                <a:ext cx="63670" cy="15944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457" extrusionOk="0">
                    <a:moveTo>
                      <a:pt x="1735" y="1"/>
                    </a:moveTo>
                    <a:cubicBezTo>
                      <a:pt x="1357" y="23"/>
                      <a:pt x="991" y="78"/>
                      <a:pt x="623" y="178"/>
                    </a:cubicBezTo>
                    <a:cubicBezTo>
                      <a:pt x="412" y="234"/>
                      <a:pt x="201" y="300"/>
                      <a:pt x="0" y="379"/>
                    </a:cubicBezTo>
                    <a:cubicBezTo>
                      <a:pt x="12" y="389"/>
                      <a:pt x="23" y="401"/>
                      <a:pt x="23" y="412"/>
                    </a:cubicBezTo>
                    <a:cubicBezTo>
                      <a:pt x="45" y="423"/>
                      <a:pt x="56" y="445"/>
                      <a:pt x="79" y="456"/>
                    </a:cubicBezTo>
                    <a:cubicBezTo>
                      <a:pt x="279" y="379"/>
                      <a:pt x="468" y="312"/>
                      <a:pt x="679" y="256"/>
                    </a:cubicBezTo>
                    <a:cubicBezTo>
                      <a:pt x="1035" y="167"/>
                      <a:pt x="1402" y="100"/>
                      <a:pt x="1780" y="78"/>
                    </a:cubicBezTo>
                    <a:cubicBezTo>
                      <a:pt x="1824" y="78"/>
                      <a:pt x="1791" y="1"/>
                      <a:pt x="1747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78" name="Google Shape;4378;p8"/>
              <p:cNvSpPr/>
              <p:nvPr/>
            </p:nvSpPr>
            <p:spPr>
              <a:xfrm>
                <a:off x="1767920" y="2534401"/>
                <a:ext cx="48180" cy="13990"/>
              </a:xfrm>
              <a:custGeom>
                <a:avLst/>
                <a:gdLst/>
                <a:ahLst/>
                <a:cxnLst/>
                <a:rect l="l" t="t" r="r" b="b"/>
                <a:pathLst>
                  <a:path w="1381" h="401" extrusionOk="0">
                    <a:moveTo>
                      <a:pt x="1224" y="0"/>
                    </a:moveTo>
                    <a:cubicBezTo>
                      <a:pt x="1091" y="33"/>
                      <a:pt x="969" y="67"/>
                      <a:pt x="846" y="100"/>
                    </a:cubicBezTo>
                    <a:cubicBezTo>
                      <a:pt x="791" y="122"/>
                      <a:pt x="735" y="134"/>
                      <a:pt x="680" y="145"/>
                    </a:cubicBezTo>
                    <a:cubicBezTo>
                      <a:pt x="691" y="167"/>
                      <a:pt x="691" y="201"/>
                      <a:pt x="658" y="201"/>
                    </a:cubicBezTo>
                    <a:cubicBezTo>
                      <a:pt x="658" y="201"/>
                      <a:pt x="646" y="189"/>
                      <a:pt x="635" y="189"/>
                    </a:cubicBezTo>
                    <a:cubicBezTo>
                      <a:pt x="624" y="189"/>
                      <a:pt x="613" y="178"/>
                      <a:pt x="591" y="178"/>
                    </a:cubicBezTo>
                    <a:cubicBezTo>
                      <a:pt x="413" y="223"/>
                      <a:pt x="223" y="278"/>
                      <a:pt x="35" y="334"/>
                    </a:cubicBezTo>
                    <a:cubicBezTo>
                      <a:pt x="1" y="345"/>
                      <a:pt x="35" y="401"/>
                      <a:pt x="68" y="401"/>
                    </a:cubicBezTo>
                    <a:lnTo>
                      <a:pt x="79" y="401"/>
                    </a:lnTo>
                    <a:cubicBezTo>
                      <a:pt x="368" y="334"/>
                      <a:pt x="646" y="245"/>
                      <a:pt x="925" y="167"/>
                    </a:cubicBezTo>
                    <a:lnTo>
                      <a:pt x="1358" y="33"/>
                    </a:lnTo>
                    <a:cubicBezTo>
                      <a:pt x="1369" y="33"/>
                      <a:pt x="1380" y="33"/>
                      <a:pt x="1380" y="23"/>
                    </a:cubicBezTo>
                    <a:lnTo>
                      <a:pt x="1369" y="23"/>
                    </a:lnTo>
                    <a:cubicBezTo>
                      <a:pt x="1347" y="23"/>
                      <a:pt x="1313" y="11"/>
                      <a:pt x="1291" y="11"/>
                    </a:cubicBezTo>
                    <a:cubicBezTo>
                      <a:pt x="1269" y="11"/>
                      <a:pt x="1247" y="0"/>
                      <a:pt x="1224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79" name="Google Shape;4379;p8"/>
              <p:cNvSpPr/>
              <p:nvPr/>
            </p:nvSpPr>
            <p:spPr>
              <a:xfrm>
                <a:off x="1669360" y="2529342"/>
                <a:ext cx="21770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624" h="268" extrusionOk="0">
                    <a:moveTo>
                      <a:pt x="12" y="190"/>
                    </a:moveTo>
                    <a:lnTo>
                      <a:pt x="12" y="197"/>
                    </a:lnTo>
                    <a:lnTo>
                      <a:pt x="12" y="197"/>
                    </a:lnTo>
                    <a:cubicBezTo>
                      <a:pt x="16" y="195"/>
                      <a:pt x="19" y="194"/>
                      <a:pt x="23" y="193"/>
                    </a:cubicBezTo>
                    <a:lnTo>
                      <a:pt x="23" y="193"/>
                    </a:lnTo>
                    <a:cubicBezTo>
                      <a:pt x="21" y="191"/>
                      <a:pt x="17" y="190"/>
                      <a:pt x="12" y="190"/>
                    </a:cubicBezTo>
                    <a:close/>
                    <a:moveTo>
                      <a:pt x="12" y="197"/>
                    </a:moveTo>
                    <a:cubicBezTo>
                      <a:pt x="5" y="199"/>
                      <a:pt x="1" y="201"/>
                      <a:pt x="1" y="201"/>
                    </a:cubicBezTo>
                    <a:lnTo>
                      <a:pt x="12" y="201"/>
                    </a:lnTo>
                    <a:lnTo>
                      <a:pt x="12" y="197"/>
                    </a:lnTo>
                    <a:close/>
                    <a:moveTo>
                      <a:pt x="546" y="0"/>
                    </a:moveTo>
                    <a:cubicBezTo>
                      <a:pt x="325" y="84"/>
                      <a:pt x="95" y="167"/>
                      <a:pt x="23" y="193"/>
                    </a:cubicBezTo>
                    <a:lnTo>
                      <a:pt x="23" y="193"/>
                    </a:lnTo>
                    <a:cubicBezTo>
                      <a:pt x="35" y="199"/>
                      <a:pt x="35" y="217"/>
                      <a:pt x="35" y="234"/>
                    </a:cubicBezTo>
                    <a:cubicBezTo>
                      <a:pt x="35" y="245"/>
                      <a:pt x="35" y="267"/>
                      <a:pt x="45" y="267"/>
                    </a:cubicBezTo>
                    <a:cubicBezTo>
                      <a:pt x="57" y="267"/>
                      <a:pt x="57" y="267"/>
                      <a:pt x="57" y="257"/>
                    </a:cubicBezTo>
                    <a:cubicBezTo>
                      <a:pt x="246" y="201"/>
                      <a:pt x="435" y="123"/>
                      <a:pt x="624" y="45"/>
                    </a:cubicBezTo>
                    <a:cubicBezTo>
                      <a:pt x="602" y="34"/>
                      <a:pt x="569" y="12"/>
                      <a:pt x="546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80" name="Google Shape;4380;p8"/>
              <p:cNvSpPr/>
              <p:nvPr/>
            </p:nvSpPr>
            <p:spPr>
              <a:xfrm>
                <a:off x="1688409" y="2526237"/>
                <a:ext cx="11269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323" h="134" extrusionOk="0">
                    <a:moveTo>
                      <a:pt x="256" y="0"/>
                    </a:moveTo>
                    <a:cubicBezTo>
                      <a:pt x="178" y="23"/>
                      <a:pt x="89" y="57"/>
                      <a:pt x="0" y="89"/>
                    </a:cubicBezTo>
                    <a:cubicBezTo>
                      <a:pt x="23" y="101"/>
                      <a:pt x="56" y="123"/>
                      <a:pt x="78" y="134"/>
                    </a:cubicBezTo>
                    <a:cubicBezTo>
                      <a:pt x="156" y="112"/>
                      <a:pt x="223" y="79"/>
                      <a:pt x="290" y="57"/>
                    </a:cubicBezTo>
                    <a:cubicBezTo>
                      <a:pt x="322" y="45"/>
                      <a:pt x="290" y="0"/>
                      <a:pt x="256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81" name="Google Shape;4381;p8"/>
              <p:cNvSpPr/>
              <p:nvPr/>
            </p:nvSpPr>
            <p:spPr>
              <a:xfrm>
                <a:off x="1652300" y="2518108"/>
                <a:ext cx="7012" cy="624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79" extrusionOk="0">
                    <a:moveTo>
                      <a:pt x="201" y="0"/>
                    </a:moveTo>
                    <a:cubicBezTo>
                      <a:pt x="146" y="33"/>
                      <a:pt x="90" y="56"/>
                      <a:pt x="34" y="89"/>
                    </a:cubicBezTo>
                    <a:cubicBezTo>
                      <a:pt x="1" y="122"/>
                      <a:pt x="45" y="178"/>
                      <a:pt x="79" y="178"/>
                    </a:cubicBezTo>
                    <a:cubicBezTo>
                      <a:pt x="90" y="178"/>
                      <a:pt x="90" y="178"/>
                      <a:pt x="90" y="167"/>
                    </a:cubicBezTo>
                    <a:cubicBezTo>
                      <a:pt x="79" y="156"/>
                      <a:pt x="67" y="134"/>
                      <a:pt x="67" y="112"/>
                    </a:cubicBezTo>
                    <a:cubicBezTo>
                      <a:pt x="123" y="78"/>
                      <a:pt x="168" y="45"/>
                      <a:pt x="201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82" name="Google Shape;4382;p8"/>
              <p:cNvSpPr/>
              <p:nvPr/>
            </p:nvSpPr>
            <p:spPr>
              <a:xfrm>
                <a:off x="1654637" y="2509177"/>
                <a:ext cx="37260" cy="14757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423" extrusionOk="0">
                    <a:moveTo>
                      <a:pt x="968" y="0"/>
                    </a:moveTo>
                    <a:cubicBezTo>
                      <a:pt x="690" y="56"/>
                      <a:pt x="390" y="134"/>
                      <a:pt x="134" y="256"/>
                    </a:cubicBezTo>
                    <a:cubicBezTo>
                      <a:pt x="101" y="301"/>
                      <a:pt x="56" y="334"/>
                      <a:pt x="0" y="368"/>
                    </a:cubicBezTo>
                    <a:cubicBezTo>
                      <a:pt x="0" y="390"/>
                      <a:pt x="12" y="412"/>
                      <a:pt x="23" y="423"/>
                    </a:cubicBezTo>
                    <a:lnTo>
                      <a:pt x="34" y="423"/>
                    </a:lnTo>
                    <a:cubicBezTo>
                      <a:pt x="223" y="334"/>
                      <a:pt x="401" y="245"/>
                      <a:pt x="601" y="190"/>
                    </a:cubicBezTo>
                    <a:cubicBezTo>
                      <a:pt x="757" y="145"/>
                      <a:pt x="902" y="101"/>
                      <a:pt x="1068" y="78"/>
                    </a:cubicBezTo>
                    <a:cubicBezTo>
                      <a:pt x="1024" y="56"/>
                      <a:pt x="1001" y="34"/>
                      <a:pt x="968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83" name="Google Shape;4383;p8"/>
              <p:cNvSpPr/>
              <p:nvPr/>
            </p:nvSpPr>
            <p:spPr>
              <a:xfrm>
                <a:off x="1807902" y="2249991"/>
                <a:ext cx="170007" cy="207964"/>
              </a:xfrm>
              <a:custGeom>
                <a:avLst/>
                <a:gdLst/>
                <a:ahLst/>
                <a:cxnLst/>
                <a:rect l="l" t="t" r="r" b="b"/>
                <a:pathLst>
                  <a:path w="4873" h="5961" extrusionOk="0">
                    <a:moveTo>
                      <a:pt x="3359" y="1"/>
                    </a:moveTo>
                    <a:cubicBezTo>
                      <a:pt x="3256" y="1"/>
                      <a:pt x="3144" y="36"/>
                      <a:pt x="2959" y="145"/>
                    </a:cubicBezTo>
                    <a:cubicBezTo>
                      <a:pt x="2636" y="322"/>
                      <a:pt x="2525" y="556"/>
                      <a:pt x="2270" y="600"/>
                    </a:cubicBezTo>
                    <a:cubicBezTo>
                      <a:pt x="2203" y="612"/>
                      <a:pt x="2114" y="612"/>
                      <a:pt x="2025" y="612"/>
                    </a:cubicBezTo>
                    <a:cubicBezTo>
                      <a:pt x="1987" y="610"/>
                      <a:pt x="1947" y="608"/>
                      <a:pt x="1906" y="608"/>
                    </a:cubicBezTo>
                    <a:cubicBezTo>
                      <a:pt x="1721" y="608"/>
                      <a:pt x="1516" y="643"/>
                      <a:pt x="1324" y="834"/>
                    </a:cubicBezTo>
                    <a:cubicBezTo>
                      <a:pt x="980" y="1168"/>
                      <a:pt x="1235" y="1245"/>
                      <a:pt x="879" y="1490"/>
                    </a:cubicBezTo>
                    <a:cubicBezTo>
                      <a:pt x="523" y="1724"/>
                      <a:pt x="323" y="1757"/>
                      <a:pt x="167" y="2213"/>
                    </a:cubicBezTo>
                    <a:cubicBezTo>
                      <a:pt x="1" y="2669"/>
                      <a:pt x="568" y="3381"/>
                      <a:pt x="501" y="3971"/>
                    </a:cubicBezTo>
                    <a:cubicBezTo>
                      <a:pt x="446" y="4549"/>
                      <a:pt x="390" y="5016"/>
                      <a:pt x="390" y="5016"/>
                    </a:cubicBezTo>
                    <a:lnTo>
                      <a:pt x="2715" y="5961"/>
                    </a:lnTo>
                    <a:cubicBezTo>
                      <a:pt x="2715" y="5961"/>
                      <a:pt x="3627" y="4960"/>
                      <a:pt x="4038" y="4549"/>
                    </a:cubicBezTo>
                    <a:cubicBezTo>
                      <a:pt x="4450" y="4149"/>
                      <a:pt x="4750" y="3592"/>
                      <a:pt x="4806" y="3047"/>
                    </a:cubicBezTo>
                    <a:cubicBezTo>
                      <a:pt x="4872" y="2491"/>
                      <a:pt x="4772" y="1946"/>
                      <a:pt x="4794" y="1746"/>
                    </a:cubicBezTo>
                    <a:cubicBezTo>
                      <a:pt x="4828" y="1557"/>
                      <a:pt x="4349" y="1234"/>
                      <a:pt x="4183" y="912"/>
                    </a:cubicBezTo>
                    <a:cubicBezTo>
                      <a:pt x="4005" y="589"/>
                      <a:pt x="3827" y="88"/>
                      <a:pt x="3605" y="44"/>
                    </a:cubicBezTo>
                    <a:cubicBezTo>
                      <a:pt x="3509" y="20"/>
                      <a:pt x="3437" y="1"/>
                      <a:pt x="3359" y="1"/>
                    </a:cubicBezTo>
                    <a:close/>
                  </a:path>
                </a:pathLst>
              </a:custGeom>
              <a:solidFill>
                <a:srgbClr val="C0DB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84" name="Google Shape;4384;p8"/>
              <p:cNvSpPr/>
              <p:nvPr/>
            </p:nvSpPr>
            <p:spPr>
              <a:xfrm>
                <a:off x="1807902" y="2280623"/>
                <a:ext cx="134666" cy="177333"/>
              </a:xfrm>
              <a:custGeom>
                <a:avLst/>
                <a:gdLst/>
                <a:ahLst/>
                <a:cxnLst/>
                <a:rect l="l" t="t" r="r" b="b"/>
                <a:pathLst>
                  <a:path w="3860" h="5083" extrusionOk="0">
                    <a:moveTo>
                      <a:pt x="1280" y="1"/>
                    </a:moveTo>
                    <a:cubicBezTo>
                      <a:pt x="1002" y="300"/>
                      <a:pt x="1224" y="379"/>
                      <a:pt x="879" y="612"/>
                    </a:cubicBezTo>
                    <a:cubicBezTo>
                      <a:pt x="523" y="846"/>
                      <a:pt x="323" y="879"/>
                      <a:pt x="167" y="1335"/>
                    </a:cubicBezTo>
                    <a:cubicBezTo>
                      <a:pt x="1" y="1791"/>
                      <a:pt x="568" y="2503"/>
                      <a:pt x="501" y="3093"/>
                    </a:cubicBezTo>
                    <a:cubicBezTo>
                      <a:pt x="446" y="3671"/>
                      <a:pt x="390" y="4138"/>
                      <a:pt x="390" y="4138"/>
                    </a:cubicBezTo>
                    <a:lnTo>
                      <a:pt x="2715" y="5083"/>
                    </a:lnTo>
                    <a:cubicBezTo>
                      <a:pt x="2715" y="5083"/>
                      <a:pt x="3415" y="4316"/>
                      <a:pt x="3860" y="3849"/>
                    </a:cubicBezTo>
                    <a:cubicBezTo>
                      <a:pt x="3838" y="3771"/>
                      <a:pt x="3815" y="3704"/>
                      <a:pt x="3793" y="3649"/>
                    </a:cubicBezTo>
                    <a:cubicBezTo>
                      <a:pt x="3716" y="3471"/>
                      <a:pt x="3605" y="3293"/>
                      <a:pt x="3560" y="3103"/>
                    </a:cubicBezTo>
                    <a:cubicBezTo>
                      <a:pt x="3493" y="2781"/>
                      <a:pt x="3615" y="2436"/>
                      <a:pt x="3560" y="2114"/>
                    </a:cubicBezTo>
                    <a:cubicBezTo>
                      <a:pt x="3516" y="1880"/>
                      <a:pt x="3382" y="1669"/>
                      <a:pt x="3193" y="1524"/>
                    </a:cubicBezTo>
                    <a:cubicBezTo>
                      <a:pt x="3137" y="1491"/>
                      <a:pt x="3081" y="1457"/>
                      <a:pt x="3037" y="1402"/>
                    </a:cubicBezTo>
                    <a:cubicBezTo>
                      <a:pt x="2959" y="1324"/>
                      <a:pt x="2937" y="1224"/>
                      <a:pt x="2903" y="1123"/>
                    </a:cubicBezTo>
                    <a:cubicBezTo>
                      <a:pt x="2837" y="935"/>
                      <a:pt x="2770" y="745"/>
                      <a:pt x="2648" y="579"/>
                    </a:cubicBezTo>
                    <a:cubicBezTo>
                      <a:pt x="2525" y="423"/>
                      <a:pt x="2347" y="278"/>
                      <a:pt x="2147" y="234"/>
                    </a:cubicBezTo>
                    <a:cubicBezTo>
                      <a:pt x="1969" y="189"/>
                      <a:pt x="1791" y="201"/>
                      <a:pt x="1613" y="167"/>
                    </a:cubicBezTo>
                    <a:cubicBezTo>
                      <a:pt x="1491" y="134"/>
                      <a:pt x="1380" y="78"/>
                      <a:pt x="1280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85" name="Google Shape;4385;p8"/>
              <p:cNvSpPr/>
              <p:nvPr/>
            </p:nvSpPr>
            <p:spPr>
              <a:xfrm>
                <a:off x="1931686" y="2329118"/>
                <a:ext cx="35376" cy="74520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2136" extrusionOk="0">
                    <a:moveTo>
                      <a:pt x="969" y="0"/>
                    </a:moveTo>
                    <a:cubicBezTo>
                      <a:pt x="890" y="279"/>
                      <a:pt x="623" y="445"/>
                      <a:pt x="445" y="657"/>
                    </a:cubicBezTo>
                    <a:cubicBezTo>
                      <a:pt x="279" y="857"/>
                      <a:pt x="212" y="1102"/>
                      <a:pt x="123" y="1335"/>
                    </a:cubicBezTo>
                    <a:cubicBezTo>
                      <a:pt x="89" y="1446"/>
                      <a:pt x="45" y="1547"/>
                      <a:pt x="1" y="1658"/>
                    </a:cubicBezTo>
                    <a:cubicBezTo>
                      <a:pt x="12" y="1680"/>
                      <a:pt x="12" y="1691"/>
                      <a:pt x="12" y="1713"/>
                    </a:cubicBezTo>
                    <a:lnTo>
                      <a:pt x="45" y="1814"/>
                    </a:lnTo>
                    <a:cubicBezTo>
                      <a:pt x="112" y="1658"/>
                      <a:pt x="178" y="1491"/>
                      <a:pt x="235" y="1335"/>
                    </a:cubicBezTo>
                    <a:cubicBezTo>
                      <a:pt x="312" y="1080"/>
                      <a:pt x="390" y="823"/>
                      <a:pt x="579" y="613"/>
                    </a:cubicBezTo>
                    <a:cubicBezTo>
                      <a:pt x="735" y="435"/>
                      <a:pt x="946" y="267"/>
                      <a:pt x="1001" y="23"/>
                    </a:cubicBezTo>
                    <a:cubicBezTo>
                      <a:pt x="1013" y="12"/>
                      <a:pt x="991" y="0"/>
                      <a:pt x="979" y="0"/>
                    </a:cubicBezTo>
                    <a:close/>
                    <a:moveTo>
                      <a:pt x="835" y="1001"/>
                    </a:moveTo>
                    <a:cubicBezTo>
                      <a:pt x="835" y="1001"/>
                      <a:pt x="824" y="1001"/>
                      <a:pt x="824" y="1013"/>
                    </a:cubicBezTo>
                    <a:lnTo>
                      <a:pt x="690" y="1280"/>
                    </a:lnTo>
                    <a:cubicBezTo>
                      <a:pt x="646" y="1369"/>
                      <a:pt x="590" y="1458"/>
                      <a:pt x="546" y="1535"/>
                    </a:cubicBezTo>
                    <a:cubicBezTo>
                      <a:pt x="435" y="1725"/>
                      <a:pt x="301" y="1913"/>
                      <a:pt x="156" y="2081"/>
                    </a:cubicBezTo>
                    <a:cubicBezTo>
                      <a:pt x="168" y="2103"/>
                      <a:pt x="178" y="2114"/>
                      <a:pt x="190" y="2136"/>
                    </a:cubicBezTo>
                    <a:lnTo>
                      <a:pt x="323" y="1969"/>
                    </a:lnTo>
                    <a:cubicBezTo>
                      <a:pt x="435" y="1824"/>
                      <a:pt x="534" y="1669"/>
                      <a:pt x="623" y="1513"/>
                    </a:cubicBezTo>
                    <a:cubicBezTo>
                      <a:pt x="712" y="1357"/>
                      <a:pt x="801" y="1202"/>
                      <a:pt x="857" y="1024"/>
                    </a:cubicBezTo>
                    <a:cubicBezTo>
                      <a:pt x="857" y="1013"/>
                      <a:pt x="846" y="1001"/>
                      <a:pt x="835" y="100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86" name="Google Shape;4386;p8"/>
              <p:cNvSpPr/>
              <p:nvPr/>
            </p:nvSpPr>
            <p:spPr>
              <a:xfrm>
                <a:off x="1912672" y="2386963"/>
                <a:ext cx="25677" cy="37260"/>
              </a:xfrm>
              <a:custGeom>
                <a:avLst/>
                <a:gdLst/>
                <a:ahLst/>
                <a:cxnLst/>
                <a:rect l="l" t="t" r="r" b="b"/>
                <a:pathLst>
                  <a:path w="736" h="1068" extrusionOk="0">
                    <a:moveTo>
                      <a:pt x="546" y="0"/>
                    </a:moveTo>
                    <a:cubicBezTo>
                      <a:pt x="490" y="134"/>
                      <a:pt x="424" y="267"/>
                      <a:pt x="345" y="389"/>
                    </a:cubicBezTo>
                    <a:cubicBezTo>
                      <a:pt x="246" y="556"/>
                      <a:pt x="134" y="712"/>
                      <a:pt x="1" y="845"/>
                    </a:cubicBezTo>
                    <a:cubicBezTo>
                      <a:pt x="12" y="878"/>
                      <a:pt x="23" y="923"/>
                      <a:pt x="45" y="967"/>
                    </a:cubicBezTo>
                    <a:cubicBezTo>
                      <a:pt x="268" y="723"/>
                      <a:pt x="446" y="445"/>
                      <a:pt x="590" y="156"/>
                    </a:cubicBezTo>
                    <a:lnTo>
                      <a:pt x="557" y="55"/>
                    </a:lnTo>
                    <a:cubicBezTo>
                      <a:pt x="557" y="33"/>
                      <a:pt x="557" y="22"/>
                      <a:pt x="546" y="0"/>
                    </a:cubicBezTo>
                    <a:close/>
                    <a:moveTo>
                      <a:pt x="701" y="423"/>
                    </a:moveTo>
                    <a:cubicBezTo>
                      <a:pt x="612" y="522"/>
                      <a:pt x="523" y="623"/>
                      <a:pt x="424" y="712"/>
                    </a:cubicBezTo>
                    <a:cubicBezTo>
                      <a:pt x="312" y="823"/>
                      <a:pt x="190" y="923"/>
                      <a:pt x="56" y="1001"/>
                    </a:cubicBezTo>
                    <a:cubicBezTo>
                      <a:pt x="68" y="1023"/>
                      <a:pt x="68" y="1046"/>
                      <a:pt x="78" y="1068"/>
                    </a:cubicBezTo>
                    <a:cubicBezTo>
                      <a:pt x="78" y="1068"/>
                      <a:pt x="90" y="1068"/>
                      <a:pt x="90" y="1056"/>
                    </a:cubicBezTo>
                    <a:cubicBezTo>
                      <a:pt x="335" y="890"/>
                      <a:pt x="546" y="700"/>
                      <a:pt x="735" y="478"/>
                    </a:cubicBezTo>
                    <a:cubicBezTo>
                      <a:pt x="723" y="456"/>
                      <a:pt x="713" y="445"/>
                      <a:pt x="701" y="423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87" name="Google Shape;4387;p8"/>
              <p:cNvSpPr/>
              <p:nvPr/>
            </p:nvSpPr>
            <p:spPr>
              <a:xfrm>
                <a:off x="1932105" y="2324443"/>
                <a:ext cx="17095" cy="45842"/>
              </a:xfrm>
              <a:custGeom>
                <a:avLst/>
                <a:gdLst/>
                <a:ahLst/>
                <a:cxnLst/>
                <a:rect l="l" t="t" r="r" b="b"/>
                <a:pathLst>
                  <a:path w="490" h="1314" extrusionOk="0">
                    <a:moveTo>
                      <a:pt x="445" y="1"/>
                    </a:moveTo>
                    <a:cubicBezTo>
                      <a:pt x="433" y="1"/>
                      <a:pt x="423" y="1"/>
                      <a:pt x="423" y="23"/>
                    </a:cubicBezTo>
                    <a:cubicBezTo>
                      <a:pt x="389" y="235"/>
                      <a:pt x="344" y="446"/>
                      <a:pt x="255" y="658"/>
                    </a:cubicBezTo>
                    <a:cubicBezTo>
                      <a:pt x="200" y="824"/>
                      <a:pt x="111" y="969"/>
                      <a:pt x="11" y="1113"/>
                    </a:cubicBezTo>
                    <a:cubicBezTo>
                      <a:pt x="11" y="1180"/>
                      <a:pt x="11" y="1247"/>
                      <a:pt x="0" y="1313"/>
                    </a:cubicBezTo>
                    <a:cubicBezTo>
                      <a:pt x="45" y="1258"/>
                      <a:pt x="89" y="1202"/>
                      <a:pt x="122" y="1147"/>
                    </a:cubicBezTo>
                    <a:cubicBezTo>
                      <a:pt x="334" y="813"/>
                      <a:pt x="467" y="435"/>
                      <a:pt x="489" y="45"/>
                    </a:cubicBezTo>
                    <a:cubicBezTo>
                      <a:pt x="489" y="23"/>
                      <a:pt x="467" y="1"/>
                      <a:pt x="445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88" name="Google Shape;4388;p8"/>
              <p:cNvSpPr/>
              <p:nvPr/>
            </p:nvSpPr>
            <p:spPr>
              <a:xfrm>
                <a:off x="1915010" y="2363274"/>
                <a:ext cx="17479" cy="2484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712" extrusionOk="0">
                    <a:moveTo>
                      <a:pt x="501" y="0"/>
                    </a:moveTo>
                    <a:cubicBezTo>
                      <a:pt x="379" y="190"/>
                      <a:pt x="234" y="356"/>
                      <a:pt x="67" y="512"/>
                    </a:cubicBezTo>
                    <a:cubicBezTo>
                      <a:pt x="56" y="579"/>
                      <a:pt x="34" y="645"/>
                      <a:pt x="1" y="712"/>
                    </a:cubicBezTo>
                    <a:cubicBezTo>
                      <a:pt x="179" y="546"/>
                      <a:pt x="345" y="378"/>
                      <a:pt x="490" y="200"/>
                    </a:cubicBezTo>
                    <a:cubicBezTo>
                      <a:pt x="501" y="134"/>
                      <a:pt x="501" y="67"/>
                      <a:pt x="501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89" name="Google Shape;4389;p8"/>
              <p:cNvSpPr/>
              <p:nvPr/>
            </p:nvSpPr>
            <p:spPr>
              <a:xfrm>
                <a:off x="1919266" y="2324443"/>
                <a:ext cx="3559" cy="11304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24" extrusionOk="0">
                    <a:moveTo>
                      <a:pt x="57" y="1"/>
                    </a:moveTo>
                    <a:cubicBezTo>
                      <a:pt x="45" y="1"/>
                      <a:pt x="45" y="13"/>
                      <a:pt x="45" y="23"/>
                    </a:cubicBezTo>
                    <a:cubicBezTo>
                      <a:pt x="34" y="101"/>
                      <a:pt x="23" y="190"/>
                      <a:pt x="1" y="279"/>
                    </a:cubicBezTo>
                    <a:cubicBezTo>
                      <a:pt x="23" y="290"/>
                      <a:pt x="45" y="312"/>
                      <a:pt x="67" y="324"/>
                    </a:cubicBezTo>
                    <a:cubicBezTo>
                      <a:pt x="90" y="235"/>
                      <a:pt x="101" y="134"/>
                      <a:pt x="101" y="45"/>
                    </a:cubicBezTo>
                    <a:cubicBezTo>
                      <a:pt x="101" y="23"/>
                      <a:pt x="79" y="1"/>
                      <a:pt x="57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90" name="Google Shape;4390;p8"/>
              <p:cNvSpPr/>
              <p:nvPr/>
            </p:nvSpPr>
            <p:spPr>
              <a:xfrm>
                <a:off x="1908800" y="2334177"/>
                <a:ext cx="12839" cy="29131"/>
              </a:xfrm>
              <a:custGeom>
                <a:avLst/>
                <a:gdLst/>
                <a:ahLst/>
                <a:cxnLst/>
                <a:rect l="l" t="t" r="r" b="b"/>
                <a:pathLst>
                  <a:path w="368" h="835" extrusionOk="0">
                    <a:moveTo>
                      <a:pt x="301" y="0"/>
                    </a:moveTo>
                    <a:cubicBezTo>
                      <a:pt x="245" y="278"/>
                      <a:pt x="145" y="557"/>
                      <a:pt x="1" y="812"/>
                    </a:cubicBezTo>
                    <a:cubicBezTo>
                      <a:pt x="34" y="812"/>
                      <a:pt x="67" y="812"/>
                      <a:pt x="90" y="834"/>
                    </a:cubicBezTo>
                    <a:cubicBezTo>
                      <a:pt x="223" y="589"/>
                      <a:pt x="323" y="323"/>
                      <a:pt x="367" y="45"/>
                    </a:cubicBezTo>
                    <a:cubicBezTo>
                      <a:pt x="345" y="33"/>
                      <a:pt x="323" y="11"/>
                      <a:pt x="301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91" name="Google Shape;4391;p8"/>
              <p:cNvSpPr/>
              <p:nvPr/>
            </p:nvSpPr>
            <p:spPr>
              <a:xfrm>
                <a:off x="1906078" y="2311255"/>
                <a:ext cx="3140" cy="9001"/>
              </a:xfrm>
              <a:custGeom>
                <a:avLst/>
                <a:gdLst/>
                <a:ahLst/>
                <a:cxnLst/>
                <a:rect l="l" t="t" r="r" b="b"/>
                <a:pathLst>
                  <a:path w="90" h="258" extrusionOk="0">
                    <a:moveTo>
                      <a:pt x="0" y="1"/>
                    </a:moveTo>
                    <a:cubicBezTo>
                      <a:pt x="34" y="79"/>
                      <a:pt x="67" y="168"/>
                      <a:pt x="89" y="245"/>
                    </a:cubicBezTo>
                    <a:lnTo>
                      <a:pt x="89" y="245"/>
                    </a:lnTo>
                    <a:cubicBezTo>
                      <a:pt x="88" y="182"/>
                      <a:pt x="78" y="119"/>
                      <a:pt x="67" y="45"/>
                    </a:cubicBezTo>
                    <a:cubicBezTo>
                      <a:pt x="67" y="23"/>
                      <a:pt x="23" y="1"/>
                      <a:pt x="0" y="1"/>
                    </a:cubicBezTo>
                    <a:close/>
                    <a:moveTo>
                      <a:pt x="89" y="245"/>
                    </a:moveTo>
                    <a:cubicBezTo>
                      <a:pt x="89" y="249"/>
                      <a:pt x="89" y="253"/>
                      <a:pt x="89" y="257"/>
                    </a:cubicBezTo>
                    <a:lnTo>
                      <a:pt x="89" y="245"/>
                    </a:lnTo>
                    <a:cubicBezTo>
                      <a:pt x="89" y="245"/>
                      <a:pt x="89" y="245"/>
                      <a:pt x="89" y="245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92" name="Google Shape;4392;p8"/>
              <p:cNvSpPr/>
              <p:nvPr/>
            </p:nvSpPr>
            <p:spPr>
              <a:xfrm>
                <a:off x="1892507" y="2311255"/>
                <a:ext cx="17897" cy="54006"/>
              </a:xfrm>
              <a:custGeom>
                <a:avLst/>
                <a:gdLst/>
                <a:ahLst/>
                <a:cxnLst/>
                <a:rect l="l" t="t" r="r" b="b"/>
                <a:pathLst>
                  <a:path w="513" h="1548" extrusionOk="0">
                    <a:moveTo>
                      <a:pt x="389" y="1"/>
                    </a:moveTo>
                    <a:cubicBezTo>
                      <a:pt x="367" y="1"/>
                      <a:pt x="357" y="12"/>
                      <a:pt x="357" y="45"/>
                    </a:cubicBezTo>
                    <a:cubicBezTo>
                      <a:pt x="367" y="213"/>
                      <a:pt x="367" y="391"/>
                      <a:pt x="345" y="557"/>
                    </a:cubicBezTo>
                    <a:cubicBezTo>
                      <a:pt x="312" y="858"/>
                      <a:pt x="211" y="1158"/>
                      <a:pt x="67" y="1424"/>
                    </a:cubicBezTo>
                    <a:cubicBezTo>
                      <a:pt x="45" y="1469"/>
                      <a:pt x="23" y="1503"/>
                      <a:pt x="1" y="1547"/>
                    </a:cubicBezTo>
                    <a:cubicBezTo>
                      <a:pt x="45" y="1547"/>
                      <a:pt x="100" y="1536"/>
                      <a:pt x="167" y="1525"/>
                    </a:cubicBezTo>
                    <a:cubicBezTo>
                      <a:pt x="389" y="1135"/>
                      <a:pt x="512" y="690"/>
                      <a:pt x="478" y="257"/>
                    </a:cubicBezTo>
                    <a:lnTo>
                      <a:pt x="478" y="245"/>
                    </a:lnTo>
                    <a:cubicBezTo>
                      <a:pt x="456" y="168"/>
                      <a:pt x="423" y="79"/>
                      <a:pt x="389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93" name="Google Shape;4393;p8"/>
              <p:cNvSpPr/>
              <p:nvPr/>
            </p:nvSpPr>
            <p:spPr>
              <a:xfrm>
                <a:off x="1895612" y="2291090"/>
                <a:ext cx="5059" cy="5477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57" extrusionOk="0">
                    <a:moveTo>
                      <a:pt x="122" y="0"/>
                    </a:moveTo>
                    <a:cubicBezTo>
                      <a:pt x="67" y="34"/>
                      <a:pt x="34" y="79"/>
                      <a:pt x="1" y="134"/>
                    </a:cubicBezTo>
                    <a:lnTo>
                      <a:pt x="23" y="156"/>
                    </a:lnTo>
                    <a:cubicBezTo>
                      <a:pt x="56" y="101"/>
                      <a:pt x="90" y="56"/>
                      <a:pt x="134" y="12"/>
                    </a:cubicBezTo>
                    <a:cubicBezTo>
                      <a:pt x="145" y="12"/>
                      <a:pt x="134" y="0"/>
                      <a:pt x="122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94" name="Google Shape;4394;p8"/>
              <p:cNvSpPr/>
              <p:nvPr/>
            </p:nvSpPr>
            <p:spPr>
              <a:xfrm>
                <a:off x="1884761" y="2295730"/>
                <a:ext cx="11652" cy="41167"/>
              </a:xfrm>
              <a:custGeom>
                <a:avLst/>
                <a:gdLst/>
                <a:ahLst/>
                <a:cxnLst/>
                <a:rect l="l" t="t" r="r" b="b"/>
                <a:pathLst>
                  <a:path w="334" h="1180" extrusionOk="0">
                    <a:moveTo>
                      <a:pt x="312" y="1"/>
                    </a:moveTo>
                    <a:cubicBezTo>
                      <a:pt x="122" y="246"/>
                      <a:pt x="111" y="579"/>
                      <a:pt x="55" y="868"/>
                    </a:cubicBezTo>
                    <a:cubicBezTo>
                      <a:pt x="45" y="947"/>
                      <a:pt x="33" y="1024"/>
                      <a:pt x="0" y="1102"/>
                    </a:cubicBezTo>
                    <a:cubicBezTo>
                      <a:pt x="22" y="1125"/>
                      <a:pt x="22" y="1147"/>
                      <a:pt x="33" y="1180"/>
                    </a:cubicBezTo>
                    <a:cubicBezTo>
                      <a:pt x="55" y="1102"/>
                      <a:pt x="78" y="1036"/>
                      <a:pt x="89" y="957"/>
                    </a:cubicBezTo>
                    <a:cubicBezTo>
                      <a:pt x="156" y="646"/>
                      <a:pt x="144" y="290"/>
                      <a:pt x="334" y="23"/>
                    </a:cubicBezTo>
                    <a:lnTo>
                      <a:pt x="312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95" name="Google Shape;4395;p8"/>
              <p:cNvSpPr/>
              <p:nvPr/>
            </p:nvSpPr>
            <p:spPr>
              <a:xfrm>
                <a:off x="1887064" y="2269354"/>
                <a:ext cx="24875" cy="21770"/>
              </a:xfrm>
              <a:custGeom>
                <a:avLst/>
                <a:gdLst/>
                <a:ahLst/>
                <a:cxnLst/>
                <a:rect l="l" t="t" r="r" b="b"/>
                <a:pathLst>
                  <a:path w="713" h="624" extrusionOk="0">
                    <a:moveTo>
                      <a:pt x="657" y="1"/>
                    </a:moveTo>
                    <a:cubicBezTo>
                      <a:pt x="468" y="90"/>
                      <a:pt x="290" y="223"/>
                      <a:pt x="157" y="379"/>
                    </a:cubicBezTo>
                    <a:cubicBezTo>
                      <a:pt x="101" y="445"/>
                      <a:pt x="45" y="524"/>
                      <a:pt x="1" y="601"/>
                    </a:cubicBezTo>
                    <a:cubicBezTo>
                      <a:pt x="23" y="601"/>
                      <a:pt x="45" y="613"/>
                      <a:pt x="68" y="623"/>
                    </a:cubicBezTo>
                    <a:cubicBezTo>
                      <a:pt x="112" y="568"/>
                      <a:pt x="157" y="502"/>
                      <a:pt x="201" y="445"/>
                    </a:cubicBezTo>
                    <a:cubicBezTo>
                      <a:pt x="335" y="279"/>
                      <a:pt x="501" y="156"/>
                      <a:pt x="690" y="45"/>
                    </a:cubicBezTo>
                    <a:cubicBezTo>
                      <a:pt x="713" y="34"/>
                      <a:pt x="690" y="1"/>
                      <a:pt x="668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96" name="Google Shape;4396;p8"/>
              <p:cNvSpPr/>
              <p:nvPr/>
            </p:nvSpPr>
            <p:spPr>
              <a:xfrm>
                <a:off x="1880470" y="2290322"/>
                <a:ext cx="8966" cy="12839"/>
              </a:xfrm>
              <a:custGeom>
                <a:avLst/>
                <a:gdLst/>
                <a:ahLst/>
                <a:cxnLst/>
                <a:rect l="l" t="t" r="r" b="b"/>
                <a:pathLst>
                  <a:path w="257" h="368" extrusionOk="0">
                    <a:moveTo>
                      <a:pt x="190" y="0"/>
                    </a:moveTo>
                    <a:cubicBezTo>
                      <a:pt x="190" y="12"/>
                      <a:pt x="178" y="22"/>
                      <a:pt x="178" y="34"/>
                    </a:cubicBezTo>
                    <a:cubicBezTo>
                      <a:pt x="123" y="123"/>
                      <a:pt x="101" y="234"/>
                      <a:pt x="23" y="323"/>
                    </a:cubicBezTo>
                    <a:cubicBezTo>
                      <a:pt x="0" y="334"/>
                      <a:pt x="34" y="368"/>
                      <a:pt x="56" y="368"/>
                    </a:cubicBezTo>
                    <a:cubicBezTo>
                      <a:pt x="56" y="368"/>
                      <a:pt x="67" y="368"/>
                      <a:pt x="67" y="356"/>
                    </a:cubicBezTo>
                    <a:cubicBezTo>
                      <a:pt x="145" y="289"/>
                      <a:pt x="168" y="190"/>
                      <a:pt x="212" y="101"/>
                    </a:cubicBezTo>
                    <a:cubicBezTo>
                      <a:pt x="234" y="78"/>
                      <a:pt x="245" y="56"/>
                      <a:pt x="257" y="22"/>
                    </a:cubicBezTo>
                    <a:cubicBezTo>
                      <a:pt x="234" y="12"/>
                      <a:pt x="212" y="0"/>
                      <a:pt x="190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97" name="Google Shape;4397;p8"/>
              <p:cNvSpPr/>
              <p:nvPr/>
            </p:nvSpPr>
            <p:spPr>
              <a:xfrm>
                <a:off x="1868817" y="2295730"/>
                <a:ext cx="8966" cy="15211"/>
              </a:xfrm>
              <a:custGeom>
                <a:avLst/>
                <a:gdLst/>
                <a:ahLst/>
                <a:cxnLst/>
                <a:rect l="l" t="t" r="r" b="b"/>
                <a:pathLst>
                  <a:path w="257" h="436" extrusionOk="0">
                    <a:moveTo>
                      <a:pt x="212" y="1"/>
                    </a:moveTo>
                    <a:cubicBezTo>
                      <a:pt x="201" y="1"/>
                      <a:pt x="201" y="12"/>
                      <a:pt x="190" y="12"/>
                    </a:cubicBezTo>
                    <a:cubicBezTo>
                      <a:pt x="101" y="124"/>
                      <a:pt x="45" y="257"/>
                      <a:pt x="1" y="391"/>
                    </a:cubicBezTo>
                    <a:cubicBezTo>
                      <a:pt x="12" y="401"/>
                      <a:pt x="35" y="413"/>
                      <a:pt x="57" y="435"/>
                    </a:cubicBezTo>
                    <a:cubicBezTo>
                      <a:pt x="101" y="302"/>
                      <a:pt x="146" y="168"/>
                      <a:pt x="235" y="57"/>
                    </a:cubicBezTo>
                    <a:cubicBezTo>
                      <a:pt x="257" y="35"/>
                      <a:pt x="223" y="1"/>
                      <a:pt x="212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98" name="Google Shape;4398;p8"/>
              <p:cNvSpPr/>
              <p:nvPr/>
            </p:nvSpPr>
            <p:spPr>
              <a:xfrm>
                <a:off x="1947595" y="2353959"/>
                <a:ext cx="15176" cy="21386"/>
              </a:xfrm>
              <a:custGeom>
                <a:avLst/>
                <a:gdLst/>
                <a:ahLst/>
                <a:cxnLst/>
                <a:rect l="l" t="t" r="r" b="b"/>
                <a:pathLst>
                  <a:path w="435" h="613" extrusionOk="0">
                    <a:moveTo>
                      <a:pt x="390" y="0"/>
                    </a:moveTo>
                    <a:cubicBezTo>
                      <a:pt x="268" y="200"/>
                      <a:pt x="134" y="390"/>
                      <a:pt x="12" y="590"/>
                    </a:cubicBezTo>
                    <a:cubicBezTo>
                      <a:pt x="1" y="601"/>
                      <a:pt x="23" y="612"/>
                      <a:pt x="34" y="612"/>
                    </a:cubicBezTo>
                    <a:lnTo>
                      <a:pt x="56" y="612"/>
                    </a:lnTo>
                    <a:cubicBezTo>
                      <a:pt x="179" y="412"/>
                      <a:pt x="301" y="223"/>
                      <a:pt x="424" y="22"/>
                    </a:cubicBezTo>
                    <a:cubicBezTo>
                      <a:pt x="434" y="12"/>
                      <a:pt x="424" y="0"/>
                      <a:pt x="401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99" name="Google Shape;4399;p8"/>
              <p:cNvSpPr/>
              <p:nvPr/>
            </p:nvSpPr>
            <p:spPr>
              <a:xfrm>
                <a:off x="1871922" y="2278670"/>
                <a:ext cx="11687" cy="8966"/>
              </a:xfrm>
              <a:custGeom>
                <a:avLst/>
                <a:gdLst/>
                <a:ahLst/>
                <a:cxnLst/>
                <a:rect l="l" t="t" r="r" b="b"/>
                <a:pathLst>
                  <a:path w="335" h="257" extrusionOk="0">
                    <a:moveTo>
                      <a:pt x="290" y="1"/>
                    </a:moveTo>
                    <a:cubicBezTo>
                      <a:pt x="179" y="79"/>
                      <a:pt x="90" y="156"/>
                      <a:pt x="1" y="245"/>
                    </a:cubicBezTo>
                    <a:cubicBezTo>
                      <a:pt x="23" y="257"/>
                      <a:pt x="57" y="257"/>
                      <a:pt x="79" y="257"/>
                    </a:cubicBezTo>
                    <a:cubicBezTo>
                      <a:pt x="156" y="178"/>
                      <a:pt x="235" y="101"/>
                      <a:pt x="324" y="34"/>
                    </a:cubicBezTo>
                    <a:cubicBezTo>
                      <a:pt x="334" y="23"/>
                      <a:pt x="312" y="1"/>
                      <a:pt x="301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00" name="Google Shape;4400;p8"/>
              <p:cNvSpPr/>
              <p:nvPr/>
            </p:nvSpPr>
            <p:spPr>
              <a:xfrm>
                <a:off x="1859921" y="2287217"/>
                <a:ext cx="14757" cy="19432"/>
              </a:xfrm>
              <a:custGeom>
                <a:avLst/>
                <a:gdLst/>
                <a:ahLst/>
                <a:cxnLst/>
                <a:rect l="l" t="t" r="r" b="b"/>
                <a:pathLst>
                  <a:path w="423" h="557" extrusionOk="0">
                    <a:moveTo>
                      <a:pt x="345" y="0"/>
                    </a:moveTo>
                    <a:cubicBezTo>
                      <a:pt x="290" y="56"/>
                      <a:pt x="245" y="111"/>
                      <a:pt x="211" y="167"/>
                    </a:cubicBezTo>
                    <a:cubicBezTo>
                      <a:pt x="122" y="279"/>
                      <a:pt x="56" y="412"/>
                      <a:pt x="0" y="546"/>
                    </a:cubicBezTo>
                    <a:cubicBezTo>
                      <a:pt x="33" y="546"/>
                      <a:pt x="56" y="556"/>
                      <a:pt x="89" y="556"/>
                    </a:cubicBezTo>
                    <a:cubicBezTo>
                      <a:pt x="134" y="445"/>
                      <a:pt x="189" y="323"/>
                      <a:pt x="256" y="223"/>
                    </a:cubicBezTo>
                    <a:cubicBezTo>
                      <a:pt x="312" y="145"/>
                      <a:pt x="367" y="79"/>
                      <a:pt x="423" y="12"/>
                    </a:cubicBezTo>
                    <a:cubicBezTo>
                      <a:pt x="401" y="12"/>
                      <a:pt x="367" y="12"/>
                      <a:pt x="345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01" name="Google Shape;4401;p8"/>
              <p:cNvSpPr/>
              <p:nvPr/>
            </p:nvSpPr>
            <p:spPr>
              <a:xfrm>
                <a:off x="1691514" y="2290462"/>
                <a:ext cx="197917" cy="204755"/>
              </a:xfrm>
              <a:custGeom>
                <a:avLst/>
                <a:gdLst/>
                <a:ahLst/>
                <a:cxnLst/>
                <a:rect l="l" t="t" r="r" b="b"/>
                <a:pathLst>
                  <a:path w="5673" h="5869" extrusionOk="0">
                    <a:moveTo>
                      <a:pt x="3260" y="0"/>
                    </a:moveTo>
                    <a:cubicBezTo>
                      <a:pt x="3237" y="0"/>
                      <a:pt x="3212" y="2"/>
                      <a:pt x="3181" y="8"/>
                    </a:cubicBezTo>
                    <a:cubicBezTo>
                      <a:pt x="2858" y="74"/>
                      <a:pt x="2781" y="575"/>
                      <a:pt x="2680" y="809"/>
                    </a:cubicBezTo>
                    <a:cubicBezTo>
                      <a:pt x="2581" y="1042"/>
                      <a:pt x="2469" y="1120"/>
                      <a:pt x="2146" y="1197"/>
                    </a:cubicBezTo>
                    <a:cubicBezTo>
                      <a:pt x="2084" y="1212"/>
                      <a:pt x="2031" y="1218"/>
                      <a:pt x="1983" y="1218"/>
                    </a:cubicBezTo>
                    <a:cubicBezTo>
                      <a:pt x="1775" y="1218"/>
                      <a:pt x="1671" y="1102"/>
                      <a:pt x="1390" y="1075"/>
                    </a:cubicBezTo>
                    <a:cubicBezTo>
                      <a:pt x="1366" y="1072"/>
                      <a:pt x="1341" y="1071"/>
                      <a:pt x="1316" y="1071"/>
                    </a:cubicBezTo>
                    <a:cubicBezTo>
                      <a:pt x="977" y="1071"/>
                      <a:pt x="526" y="1335"/>
                      <a:pt x="278" y="1531"/>
                    </a:cubicBezTo>
                    <a:cubicBezTo>
                      <a:pt x="0" y="1754"/>
                      <a:pt x="112" y="1743"/>
                      <a:pt x="156" y="1943"/>
                    </a:cubicBezTo>
                    <a:cubicBezTo>
                      <a:pt x="201" y="2154"/>
                      <a:pt x="467" y="2243"/>
                      <a:pt x="456" y="2633"/>
                    </a:cubicBezTo>
                    <a:cubicBezTo>
                      <a:pt x="456" y="3033"/>
                      <a:pt x="823" y="3700"/>
                      <a:pt x="823" y="3700"/>
                    </a:cubicBezTo>
                    <a:lnTo>
                      <a:pt x="1101" y="5257"/>
                    </a:lnTo>
                    <a:lnTo>
                      <a:pt x="2536" y="5869"/>
                    </a:lnTo>
                    <a:lnTo>
                      <a:pt x="4916" y="5613"/>
                    </a:lnTo>
                    <a:lnTo>
                      <a:pt x="5617" y="3789"/>
                    </a:lnTo>
                    <a:cubicBezTo>
                      <a:pt x="5617" y="3789"/>
                      <a:pt x="5561" y="2599"/>
                      <a:pt x="5617" y="2076"/>
                    </a:cubicBezTo>
                    <a:cubicBezTo>
                      <a:pt x="5673" y="1543"/>
                      <a:pt x="5661" y="1464"/>
                      <a:pt x="5383" y="920"/>
                    </a:cubicBezTo>
                    <a:cubicBezTo>
                      <a:pt x="5162" y="505"/>
                      <a:pt x="4974" y="450"/>
                      <a:pt x="4697" y="450"/>
                    </a:cubicBezTo>
                    <a:cubicBezTo>
                      <a:pt x="4654" y="450"/>
                      <a:pt x="4608" y="451"/>
                      <a:pt x="4560" y="453"/>
                    </a:cubicBezTo>
                    <a:lnTo>
                      <a:pt x="4438" y="453"/>
                    </a:lnTo>
                    <a:cubicBezTo>
                      <a:pt x="3993" y="441"/>
                      <a:pt x="4148" y="297"/>
                      <a:pt x="3726" y="252"/>
                    </a:cubicBezTo>
                    <a:cubicBezTo>
                      <a:pt x="3343" y="222"/>
                      <a:pt x="3471" y="0"/>
                      <a:pt x="3260" y="0"/>
                    </a:cubicBez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02" name="Google Shape;4402;p8"/>
              <p:cNvSpPr/>
              <p:nvPr/>
            </p:nvSpPr>
            <p:spPr>
              <a:xfrm>
                <a:off x="1714785" y="2325315"/>
                <a:ext cx="172693" cy="169902"/>
              </a:xfrm>
              <a:custGeom>
                <a:avLst/>
                <a:gdLst/>
                <a:ahLst/>
                <a:cxnLst/>
                <a:rect l="l" t="t" r="r" b="b"/>
                <a:pathLst>
                  <a:path w="4950" h="4870" extrusionOk="0">
                    <a:moveTo>
                      <a:pt x="3193" y="1"/>
                    </a:moveTo>
                    <a:cubicBezTo>
                      <a:pt x="2968" y="1"/>
                      <a:pt x="2742" y="76"/>
                      <a:pt x="2581" y="232"/>
                    </a:cubicBezTo>
                    <a:cubicBezTo>
                      <a:pt x="2436" y="366"/>
                      <a:pt x="2359" y="532"/>
                      <a:pt x="2225" y="677"/>
                    </a:cubicBezTo>
                    <a:cubicBezTo>
                      <a:pt x="2181" y="722"/>
                      <a:pt x="2136" y="766"/>
                      <a:pt x="2069" y="777"/>
                    </a:cubicBezTo>
                    <a:cubicBezTo>
                      <a:pt x="2056" y="779"/>
                      <a:pt x="2042" y="781"/>
                      <a:pt x="2029" y="781"/>
                    </a:cubicBezTo>
                    <a:cubicBezTo>
                      <a:pt x="1936" y="781"/>
                      <a:pt x="1855" y="719"/>
                      <a:pt x="1758" y="699"/>
                    </a:cubicBezTo>
                    <a:cubicBezTo>
                      <a:pt x="1739" y="696"/>
                      <a:pt x="1720" y="694"/>
                      <a:pt x="1702" y="694"/>
                    </a:cubicBezTo>
                    <a:cubicBezTo>
                      <a:pt x="1535" y="694"/>
                      <a:pt x="1389" y="823"/>
                      <a:pt x="1269" y="932"/>
                    </a:cubicBezTo>
                    <a:cubicBezTo>
                      <a:pt x="1113" y="1088"/>
                      <a:pt x="957" y="1233"/>
                      <a:pt x="801" y="1389"/>
                    </a:cubicBezTo>
                    <a:cubicBezTo>
                      <a:pt x="779" y="1411"/>
                      <a:pt x="745" y="1433"/>
                      <a:pt x="712" y="1444"/>
                    </a:cubicBezTo>
                    <a:cubicBezTo>
                      <a:pt x="679" y="1456"/>
                      <a:pt x="646" y="1456"/>
                      <a:pt x="623" y="1456"/>
                    </a:cubicBezTo>
                    <a:lnTo>
                      <a:pt x="567" y="1456"/>
                    </a:lnTo>
                    <a:cubicBezTo>
                      <a:pt x="478" y="1456"/>
                      <a:pt x="412" y="1511"/>
                      <a:pt x="345" y="1555"/>
                    </a:cubicBezTo>
                    <a:cubicBezTo>
                      <a:pt x="78" y="1789"/>
                      <a:pt x="1" y="2145"/>
                      <a:pt x="45" y="2479"/>
                    </a:cubicBezTo>
                    <a:lnTo>
                      <a:pt x="156" y="2701"/>
                    </a:lnTo>
                    <a:lnTo>
                      <a:pt x="201" y="2924"/>
                    </a:lnTo>
                    <a:cubicBezTo>
                      <a:pt x="345" y="3224"/>
                      <a:pt x="567" y="3480"/>
                      <a:pt x="768" y="3747"/>
                    </a:cubicBezTo>
                    <a:cubicBezTo>
                      <a:pt x="979" y="4014"/>
                      <a:pt x="1190" y="4303"/>
                      <a:pt x="1291" y="4625"/>
                    </a:cubicBezTo>
                    <a:lnTo>
                      <a:pt x="1869" y="4870"/>
                    </a:lnTo>
                    <a:lnTo>
                      <a:pt x="4249" y="4614"/>
                    </a:lnTo>
                    <a:lnTo>
                      <a:pt x="4950" y="2790"/>
                    </a:lnTo>
                    <a:cubicBezTo>
                      <a:pt x="4950" y="2790"/>
                      <a:pt x="4894" y="1644"/>
                      <a:pt x="4950" y="1100"/>
                    </a:cubicBezTo>
                    <a:cubicBezTo>
                      <a:pt x="4838" y="900"/>
                      <a:pt x="4716" y="710"/>
                      <a:pt x="4549" y="544"/>
                    </a:cubicBezTo>
                    <a:cubicBezTo>
                      <a:pt x="4516" y="510"/>
                      <a:pt x="4482" y="477"/>
                      <a:pt x="4427" y="465"/>
                    </a:cubicBezTo>
                    <a:cubicBezTo>
                      <a:pt x="4420" y="464"/>
                      <a:pt x="4413" y="464"/>
                      <a:pt x="4406" y="464"/>
                    </a:cubicBezTo>
                    <a:cubicBezTo>
                      <a:pt x="4344" y="464"/>
                      <a:pt x="4274" y="500"/>
                      <a:pt x="4205" y="510"/>
                    </a:cubicBezTo>
                    <a:cubicBezTo>
                      <a:pt x="4199" y="510"/>
                      <a:pt x="4194" y="510"/>
                      <a:pt x="4189" y="510"/>
                    </a:cubicBezTo>
                    <a:cubicBezTo>
                      <a:pt x="4042" y="510"/>
                      <a:pt x="3945" y="362"/>
                      <a:pt x="3837" y="254"/>
                    </a:cubicBezTo>
                    <a:cubicBezTo>
                      <a:pt x="3676" y="87"/>
                      <a:pt x="3435" y="1"/>
                      <a:pt x="3193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03" name="Google Shape;4403;p8"/>
              <p:cNvSpPr/>
              <p:nvPr/>
            </p:nvSpPr>
            <p:spPr>
              <a:xfrm>
                <a:off x="1819171" y="2336514"/>
                <a:ext cx="16327" cy="88858"/>
              </a:xfrm>
              <a:custGeom>
                <a:avLst/>
                <a:gdLst/>
                <a:ahLst/>
                <a:cxnLst/>
                <a:rect l="l" t="t" r="r" b="b"/>
                <a:pathLst>
                  <a:path w="468" h="2547" extrusionOk="0">
                    <a:moveTo>
                      <a:pt x="200" y="0"/>
                    </a:moveTo>
                    <a:cubicBezTo>
                      <a:pt x="190" y="0"/>
                      <a:pt x="178" y="0"/>
                      <a:pt x="178" y="22"/>
                    </a:cubicBezTo>
                    <a:cubicBezTo>
                      <a:pt x="234" y="211"/>
                      <a:pt x="267" y="401"/>
                      <a:pt x="301" y="601"/>
                    </a:cubicBezTo>
                    <a:cubicBezTo>
                      <a:pt x="356" y="1101"/>
                      <a:pt x="311" y="1624"/>
                      <a:pt x="145" y="2113"/>
                    </a:cubicBezTo>
                    <a:cubicBezTo>
                      <a:pt x="167" y="2136"/>
                      <a:pt x="178" y="2158"/>
                      <a:pt x="200" y="2180"/>
                    </a:cubicBezTo>
                    <a:cubicBezTo>
                      <a:pt x="200" y="2158"/>
                      <a:pt x="212" y="2136"/>
                      <a:pt x="223" y="2102"/>
                    </a:cubicBezTo>
                    <a:cubicBezTo>
                      <a:pt x="445" y="1435"/>
                      <a:pt x="467" y="690"/>
                      <a:pt x="245" y="22"/>
                    </a:cubicBezTo>
                    <a:cubicBezTo>
                      <a:pt x="234" y="0"/>
                      <a:pt x="212" y="0"/>
                      <a:pt x="200" y="0"/>
                    </a:cubicBezTo>
                    <a:close/>
                    <a:moveTo>
                      <a:pt x="123" y="2191"/>
                    </a:moveTo>
                    <a:cubicBezTo>
                      <a:pt x="89" y="2291"/>
                      <a:pt x="45" y="2391"/>
                      <a:pt x="0" y="2480"/>
                    </a:cubicBezTo>
                    <a:cubicBezTo>
                      <a:pt x="12" y="2492"/>
                      <a:pt x="12" y="2502"/>
                      <a:pt x="12" y="2502"/>
                    </a:cubicBezTo>
                    <a:cubicBezTo>
                      <a:pt x="22" y="2524"/>
                      <a:pt x="34" y="2536"/>
                      <a:pt x="34" y="2547"/>
                    </a:cubicBezTo>
                    <a:cubicBezTo>
                      <a:pt x="78" y="2458"/>
                      <a:pt x="123" y="2369"/>
                      <a:pt x="156" y="2280"/>
                    </a:cubicBezTo>
                    <a:cubicBezTo>
                      <a:pt x="145" y="2247"/>
                      <a:pt x="134" y="2225"/>
                      <a:pt x="123" y="219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04" name="Google Shape;4404;p8"/>
              <p:cNvSpPr/>
              <p:nvPr/>
            </p:nvSpPr>
            <p:spPr>
              <a:xfrm>
                <a:off x="1814915" y="2321757"/>
                <a:ext cx="3907" cy="5477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57" extrusionOk="0">
                    <a:moveTo>
                      <a:pt x="33" y="1"/>
                    </a:moveTo>
                    <a:cubicBezTo>
                      <a:pt x="11" y="1"/>
                      <a:pt x="0" y="11"/>
                      <a:pt x="0" y="45"/>
                    </a:cubicBezTo>
                    <a:cubicBezTo>
                      <a:pt x="11" y="78"/>
                      <a:pt x="11" y="112"/>
                      <a:pt x="22" y="156"/>
                    </a:cubicBezTo>
                    <a:cubicBezTo>
                      <a:pt x="45" y="145"/>
                      <a:pt x="78" y="134"/>
                      <a:pt x="111" y="122"/>
                    </a:cubicBezTo>
                    <a:cubicBezTo>
                      <a:pt x="100" y="100"/>
                      <a:pt x="100" y="78"/>
                      <a:pt x="89" y="45"/>
                    </a:cubicBezTo>
                    <a:cubicBezTo>
                      <a:pt x="89" y="23"/>
                      <a:pt x="55" y="1"/>
                      <a:pt x="33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05" name="Google Shape;4405;p8"/>
              <p:cNvSpPr/>
              <p:nvPr/>
            </p:nvSpPr>
            <p:spPr>
              <a:xfrm>
                <a:off x="1813345" y="2326013"/>
                <a:ext cx="9734" cy="92801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0" extrusionOk="0">
                    <a:moveTo>
                      <a:pt x="156" y="0"/>
                    </a:moveTo>
                    <a:cubicBezTo>
                      <a:pt x="123" y="12"/>
                      <a:pt x="90" y="23"/>
                      <a:pt x="67" y="34"/>
                    </a:cubicBezTo>
                    <a:cubicBezTo>
                      <a:pt x="90" y="201"/>
                      <a:pt x="100" y="368"/>
                      <a:pt x="123" y="534"/>
                    </a:cubicBezTo>
                    <a:cubicBezTo>
                      <a:pt x="179" y="1224"/>
                      <a:pt x="134" y="1925"/>
                      <a:pt x="1" y="2603"/>
                    </a:cubicBezTo>
                    <a:cubicBezTo>
                      <a:pt x="11" y="2603"/>
                      <a:pt x="11" y="2603"/>
                      <a:pt x="23" y="2615"/>
                    </a:cubicBezTo>
                    <a:lnTo>
                      <a:pt x="56" y="2648"/>
                    </a:lnTo>
                    <a:cubicBezTo>
                      <a:pt x="67" y="2648"/>
                      <a:pt x="67" y="2648"/>
                      <a:pt x="78" y="2659"/>
                    </a:cubicBezTo>
                    <a:lnTo>
                      <a:pt x="179" y="2125"/>
                    </a:lnTo>
                    <a:cubicBezTo>
                      <a:pt x="278" y="1424"/>
                      <a:pt x="278" y="702"/>
                      <a:pt x="156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06" name="Google Shape;4406;p8"/>
              <p:cNvSpPr/>
              <p:nvPr/>
            </p:nvSpPr>
            <p:spPr>
              <a:xfrm>
                <a:off x="1788888" y="2340387"/>
                <a:ext cx="5861" cy="8164"/>
              </a:xfrm>
              <a:custGeom>
                <a:avLst/>
                <a:gdLst/>
                <a:ahLst/>
                <a:cxnLst/>
                <a:rect l="l" t="t" r="r" b="b"/>
                <a:pathLst>
                  <a:path w="168" h="234" extrusionOk="0">
                    <a:moveTo>
                      <a:pt x="45" y="0"/>
                    </a:moveTo>
                    <a:cubicBezTo>
                      <a:pt x="23" y="0"/>
                      <a:pt x="1" y="11"/>
                      <a:pt x="12" y="33"/>
                    </a:cubicBezTo>
                    <a:lnTo>
                      <a:pt x="112" y="234"/>
                    </a:lnTo>
                    <a:cubicBezTo>
                      <a:pt x="134" y="211"/>
                      <a:pt x="146" y="189"/>
                      <a:pt x="168" y="167"/>
                    </a:cubicBezTo>
                    <a:cubicBezTo>
                      <a:pt x="146" y="112"/>
                      <a:pt x="112" y="67"/>
                      <a:pt x="90" y="11"/>
                    </a:cubicBezTo>
                    <a:cubicBezTo>
                      <a:pt x="79" y="0"/>
                      <a:pt x="57" y="0"/>
                      <a:pt x="45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07" name="Google Shape;4407;p8"/>
              <p:cNvSpPr/>
              <p:nvPr/>
            </p:nvSpPr>
            <p:spPr>
              <a:xfrm>
                <a:off x="1781527" y="2346178"/>
                <a:ext cx="22154" cy="5903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1692" extrusionOk="0">
                    <a:moveTo>
                      <a:pt x="156" y="468"/>
                    </a:moveTo>
                    <a:cubicBezTo>
                      <a:pt x="145" y="468"/>
                      <a:pt x="134" y="479"/>
                      <a:pt x="123" y="502"/>
                    </a:cubicBezTo>
                    <a:cubicBezTo>
                      <a:pt x="78" y="757"/>
                      <a:pt x="45" y="1013"/>
                      <a:pt x="23" y="1269"/>
                    </a:cubicBezTo>
                    <a:cubicBezTo>
                      <a:pt x="11" y="1392"/>
                      <a:pt x="1" y="1503"/>
                      <a:pt x="1" y="1625"/>
                    </a:cubicBezTo>
                    <a:lnTo>
                      <a:pt x="112" y="1625"/>
                    </a:lnTo>
                    <a:cubicBezTo>
                      <a:pt x="123" y="1513"/>
                      <a:pt x="123" y="1402"/>
                      <a:pt x="134" y="1303"/>
                    </a:cubicBezTo>
                    <a:cubicBezTo>
                      <a:pt x="145" y="1036"/>
                      <a:pt x="179" y="779"/>
                      <a:pt x="212" y="524"/>
                    </a:cubicBezTo>
                    <a:cubicBezTo>
                      <a:pt x="223" y="502"/>
                      <a:pt x="189" y="468"/>
                      <a:pt x="156" y="468"/>
                    </a:cubicBezTo>
                    <a:close/>
                    <a:moveTo>
                      <a:pt x="379" y="1"/>
                    </a:moveTo>
                    <a:cubicBezTo>
                      <a:pt x="357" y="23"/>
                      <a:pt x="345" y="45"/>
                      <a:pt x="323" y="68"/>
                    </a:cubicBezTo>
                    <a:cubicBezTo>
                      <a:pt x="357" y="168"/>
                      <a:pt x="389" y="279"/>
                      <a:pt x="412" y="379"/>
                    </a:cubicBezTo>
                    <a:cubicBezTo>
                      <a:pt x="478" y="713"/>
                      <a:pt x="446" y="1046"/>
                      <a:pt x="367" y="1369"/>
                    </a:cubicBezTo>
                    <a:cubicBezTo>
                      <a:pt x="345" y="1469"/>
                      <a:pt x="312" y="1558"/>
                      <a:pt x="278" y="1647"/>
                    </a:cubicBezTo>
                    <a:cubicBezTo>
                      <a:pt x="323" y="1658"/>
                      <a:pt x="367" y="1669"/>
                      <a:pt x="412" y="1691"/>
                    </a:cubicBezTo>
                    <a:cubicBezTo>
                      <a:pt x="590" y="1135"/>
                      <a:pt x="634" y="535"/>
                      <a:pt x="379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08" name="Google Shape;4408;p8"/>
              <p:cNvSpPr/>
              <p:nvPr/>
            </p:nvSpPr>
            <p:spPr>
              <a:xfrm>
                <a:off x="1801727" y="2376462"/>
                <a:ext cx="10466" cy="32620"/>
              </a:xfrm>
              <a:custGeom>
                <a:avLst/>
                <a:gdLst/>
                <a:ahLst/>
                <a:cxnLst/>
                <a:rect l="l" t="t" r="r" b="b"/>
                <a:pathLst>
                  <a:path w="300" h="935" extrusionOk="0">
                    <a:moveTo>
                      <a:pt x="245" y="0"/>
                    </a:moveTo>
                    <a:cubicBezTo>
                      <a:pt x="233" y="0"/>
                      <a:pt x="222" y="0"/>
                      <a:pt x="222" y="12"/>
                    </a:cubicBezTo>
                    <a:cubicBezTo>
                      <a:pt x="222" y="323"/>
                      <a:pt x="144" y="623"/>
                      <a:pt x="0" y="902"/>
                    </a:cubicBezTo>
                    <a:lnTo>
                      <a:pt x="67" y="935"/>
                    </a:lnTo>
                    <a:cubicBezTo>
                      <a:pt x="211" y="657"/>
                      <a:pt x="300" y="346"/>
                      <a:pt x="289" y="34"/>
                    </a:cubicBezTo>
                    <a:cubicBezTo>
                      <a:pt x="289" y="12"/>
                      <a:pt x="255" y="0"/>
                      <a:pt x="245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09" name="Google Shape;4409;p8"/>
              <p:cNvSpPr/>
              <p:nvPr/>
            </p:nvSpPr>
            <p:spPr>
              <a:xfrm>
                <a:off x="1823428" y="2346178"/>
                <a:ext cx="36911" cy="84637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2426" extrusionOk="0">
                    <a:moveTo>
                      <a:pt x="1002" y="1"/>
                    </a:moveTo>
                    <a:cubicBezTo>
                      <a:pt x="990" y="1"/>
                      <a:pt x="980" y="1"/>
                      <a:pt x="980" y="12"/>
                    </a:cubicBezTo>
                    <a:cubicBezTo>
                      <a:pt x="913" y="190"/>
                      <a:pt x="812" y="357"/>
                      <a:pt x="735" y="535"/>
                    </a:cubicBezTo>
                    <a:cubicBezTo>
                      <a:pt x="657" y="680"/>
                      <a:pt x="590" y="824"/>
                      <a:pt x="557" y="980"/>
                    </a:cubicBezTo>
                    <a:cubicBezTo>
                      <a:pt x="512" y="1147"/>
                      <a:pt x="501" y="1313"/>
                      <a:pt x="468" y="1480"/>
                    </a:cubicBezTo>
                    <a:cubicBezTo>
                      <a:pt x="412" y="1714"/>
                      <a:pt x="301" y="1936"/>
                      <a:pt x="167" y="2148"/>
                    </a:cubicBezTo>
                    <a:cubicBezTo>
                      <a:pt x="179" y="2170"/>
                      <a:pt x="179" y="2181"/>
                      <a:pt x="179" y="2203"/>
                    </a:cubicBezTo>
                    <a:cubicBezTo>
                      <a:pt x="179" y="2215"/>
                      <a:pt x="189" y="2225"/>
                      <a:pt x="189" y="2237"/>
                    </a:cubicBezTo>
                    <a:cubicBezTo>
                      <a:pt x="256" y="2136"/>
                      <a:pt x="323" y="2037"/>
                      <a:pt x="379" y="1936"/>
                    </a:cubicBezTo>
                    <a:cubicBezTo>
                      <a:pt x="456" y="1792"/>
                      <a:pt x="512" y="1636"/>
                      <a:pt x="557" y="1469"/>
                    </a:cubicBezTo>
                    <a:cubicBezTo>
                      <a:pt x="590" y="1303"/>
                      <a:pt x="601" y="1135"/>
                      <a:pt x="657" y="969"/>
                    </a:cubicBezTo>
                    <a:cubicBezTo>
                      <a:pt x="757" y="646"/>
                      <a:pt x="968" y="368"/>
                      <a:pt x="1046" y="45"/>
                    </a:cubicBezTo>
                    <a:cubicBezTo>
                      <a:pt x="1057" y="23"/>
                      <a:pt x="1024" y="1"/>
                      <a:pt x="1002" y="1"/>
                    </a:cubicBezTo>
                    <a:close/>
                    <a:moveTo>
                      <a:pt x="101" y="2259"/>
                    </a:moveTo>
                    <a:cubicBezTo>
                      <a:pt x="68" y="2304"/>
                      <a:pt x="45" y="2348"/>
                      <a:pt x="12" y="2393"/>
                    </a:cubicBezTo>
                    <a:cubicBezTo>
                      <a:pt x="1" y="2403"/>
                      <a:pt x="23" y="2425"/>
                      <a:pt x="45" y="2425"/>
                    </a:cubicBezTo>
                    <a:lnTo>
                      <a:pt x="56" y="2425"/>
                    </a:lnTo>
                    <a:cubicBezTo>
                      <a:pt x="68" y="2393"/>
                      <a:pt x="90" y="2370"/>
                      <a:pt x="112" y="2348"/>
                    </a:cubicBezTo>
                    <a:cubicBezTo>
                      <a:pt x="101" y="2314"/>
                      <a:pt x="101" y="2292"/>
                      <a:pt x="101" y="2259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10" name="Google Shape;4410;p8"/>
              <p:cNvSpPr/>
              <p:nvPr/>
            </p:nvSpPr>
            <p:spPr>
              <a:xfrm>
                <a:off x="1745836" y="2359366"/>
                <a:ext cx="5826" cy="7431"/>
              </a:xfrm>
              <a:custGeom>
                <a:avLst/>
                <a:gdLst/>
                <a:ahLst/>
                <a:cxnLst/>
                <a:rect l="l" t="t" r="r" b="b"/>
                <a:pathLst>
                  <a:path w="167" h="213" extrusionOk="0">
                    <a:moveTo>
                      <a:pt x="33" y="1"/>
                    </a:moveTo>
                    <a:cubicBezTo>
                      <a:pt x="23" y="1"/>
                      <a:pt x="0" y="13"/>
                      <a:pt x="11" y="35"/>
                    </a:cubicBezTo>
                    <a:cubicBezTo>
                      <a:pt x="45" y="90"/>
                      <a:pt x="78" y="146"/>
                      <a:pt x="122" y="213"/>
                    </a:cubicBezTo>
                    <a:cubicBezTo>
                      <a:pt x="134" y="190"/>
                      <a:pt x="145" y="179"/>
                      <a:pt x="167" y="168"/>
                    </a:cubicBezTo>
                    <a:cubicBezTo>
                      <a:pt x="134" y="112"/>
                      <a:pt x="100" y="68"/>
                      <a:pt x="67" y="23"/>
                    </a:cubicBezTo>
                    <a:cubicBezTo>
                      <a:pt x="56" y="13"/>
                      <a:pt x="45" y="1"/>
                      <a:pt x="33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11" name="Google Shape;4411;p8"/>
              <p:cNvSpPr/>
              <p:nvPr/>
            </p:nvSpPr>
            <p:spPr>
              <a:xfrm>
                <a:off x="1750092" y="2365228"/>
                <a:ext cx="21386" cy="39597"/>
              </a:xfrm>
              <a:custGeom>
                <a:avLst/>
                <a:gdLst/>
                <a:ahLst/>
                <a:cxnLst/>
                <a:rect l="l" t="t" r="r" b="b"/>
                <a:pathLst>
                  <a:path w="613" h="1135" extrusionOk="0">
                    <a:moveTo>
                      <a:pt x="45" y="0"/>
                    </a:moveTo>
                    <a:cubicBezTo>
                      <a:pt x="23" y="11"/>
                      <a:pt x="12" y="22"/>
                      <a:pt x="0" y="45"/>
                    </a:cubicBezTo>
                    <a:cubicBezTo>
                      <a:pt x="123" y="256"/>
                      <a:pt x="257" y="467"/>
                      <a:pt x="368" y="700"/>
                    </a:cubicBezTo>
                    <a:cubicBezTo>
                      <a:pt x="435" y="834"/>
                      <a:pt x="501" y="979"/>
                      <a:pt x="556" y="1123"/>
                    </a:cubicBezTo>
                    <a:lnTo>
                      <a:pt x="556" y="1135"/>
                    </a:lnTo>
                    <a:cubicBezTo>
                      <a:pt x="579" y="1123"/>
                      <a:pt x="590" y="1123"/>
                      <a:pt x="612" y="1112"/>
                    </a:cubicBezTo>
                    <a:cubicBezTo>
                      <a:pt x="568" y="990"/>
                      <a:pt x="512" y="856"/>
                      <a:pt x="457" y="734"/>
                    </a:cubicBezTo>
                    <a:cubicBezTo>
                      <a:pt x="334" y="478"/>
                      <a:pt x="190" y="233"/>
                      <a:pt x="45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12" name="Google Shape;4412;p8"/>
              <p:cNvSpPr/>
              <p:nvPr/>
            </p:nvSpPr>
            <p:spPr>
              <a:xfrm>
                <a:off x="1717890" y="2361704"/>
                <a:ext cx="6629" cy="30317"/>
              </a:xfrm>
              <a:custGeom>
                <a:avLst/>
                <a:gdLst/>
                <a:ahLst/>
                <a:cxnLst/>
                <a:rect l="l" t="t" r="r" b="b"/>
                <a:pathLst>
                  <a:path w="190" h="869" extrusionOk="0">
                    <a:moveTo>
                      <a:pt x="145" y="1"/>
                    </a:moveTo>
                    <a:cubicBezTo>
                      <a:pt x="134" y="1"/>
                      <a:pt x="123" y="12"/>
                      <a:pt x="123" y="12"/>
                    </a:cubicBezTo>
                    <a:cubicBezTo>
                      <a:pt x="78" y="90"/>
                      <a:pt x="67" y="190"/>
                      <a:pt x="45" y="268"/>
                    </a:cubicBezTo>
                    <a:cubicBezTo>
                      <a:pt x="34" y="357"/>
                      <a:pt x="11" y="446"/>
                      <a:pt x="11" y="535"/>
                    </a:cubicBezTo>
                    <a:cubicBezTo>
                      <a:pt x="1" y="646"/>
                      <a:pt x="1" y="757"/>
                      <a:pt x="11" y="868"/>
                    </a:cubicBezTo>
                    <a:cubicBezTo>
                      <a:pt x="34" y="801"/>
                      <a:pt x="67" y="746"/>
                      <a:pt x="100" y="690"/>
                    </a:cubicBezTo>
                    <a:cubicBezTo>
                      <a:pt x="100" y="624"/>
                      <a:pt x="112" y="546"/>
                      <a:pt x="112" y="479"/>
                    </a:cubicBezTo>
                    <a:cubicBezTo>
                      <a:pt x="134" y="334"/>
                      <a:pt x="179" y="190"/>
                      <a:pt x="179" y="45"/>
                    </a:cubicBezTo>
                    <a:cubicBezTo>
                      <a:pt x="189" y="23"/>
                      <a:pt x="156" y="1"/>
                      <a:pt x="145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13" name="Google Shape;4413;p8"/>
              <p:cNvSpPr/>
              <p:nvPr/>
            </p:nvSpPr>
            <p:spPr>
              <a:xfrm>
                <a:off x="1718274" y="2385777"/>
                <a:ext cx="23305" cy="45807"/>
              </a:xfrm>
              <a:custGeom>
                <a:avLst/>
                <a:gdLst/>
                <a:ahLst/>
                <a:cxnLst/>
                <a:rect l="l" t="t" r="r" b="b"/>
                <a:pathLst>
                  <a:path w="668" h="1313" extrusionOk="0">
                    <a:moveTo>
                      <a:pt x="89" y="0"/>
                    </a:moveTo>
                    <a:cubicBezTo>
                      <a:pt x="56" y="56"/>
                      <a:pt x="23" y="111"/>
                      <a:pt x="0" y="178"/>
                    </a:cubicBezTo>
                    <a:cubicBezTo>
                      <a:pt x="23" y="368"/>
                      <a:pt x="67" y="568"/>
                      <a:pt x="178" y="734"/>
                    </a:cubicBezTo>
                    <a:cubicBezTo>
                      <a:pt x="267" y="912"/>
                      <a:pt x="401" y="1057"/>
                      <a:pt x="546" y="1201"/>
                    </a:cubicBezTo>
                    <a:cubicBezTo>
                      <a:pt x="546" y="1201"/>
                      <a:pt x="556" y="1191"/>
                      <a:pt x="568" y="1191"/>
                    </a:cubicBezTo>
                    <a:cubicBezTo>
                      <a:pt x="601" y="1191"/>
                      <a:pt x="635" y="1224"/>
                      <a:pt x="635" y="1246"/>
                    </a:cubicBezTo>
                    <a:cubicBezTo>
                      <a:pt x="635" y="1268"/>
                      <a:pt x="645" y="1280"/>
                      <a:pt x="645" y="1302"/>
                    </a:cubicBezTo>
                    <a:lnTo>
                      <a:pt x="657" y="1313"/>
                    </a:lnTo>
                    <a:cubicBezTo>
                      <a:pt x="668" y="1290"/>
                      <a:pt x="668" y="1268"/>
                      <a:pt x="668" y="1235"/>
                    </a:cubicBezTo>
                    <a:cubicBezTo>
                      <a:pt x="623" y="1191"/>
                      <a:pt x="579" y="1135"/>
                      <a:pt x="534" y="1080"/>
                    </a:cubicBezTo>
                    <a:cubicBezTo>
                      <a:pt x="412" y="957"/>
                      <a:pt x="301" y="813"/>
                      <a:pt x="223" y="657"/>
                    </a:cubicBezTo>
                    <a:cubicBezTo>
                      <a:pt x="156" y="523"/>
                      <a:pt x="123" y="378"/>
                      <a:pt x="101" y="234"/>
                    </a:cubicBezTo>
                    <a:cubicBezTo>
                      <a:pt x="89" y="156"/>
                      <a:pt x="89" y="79"/>
                      <a:pt x="89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14" name="Google Shape;4414;p8"/>
              <p:cNvSpPr/>
              <p:nvPr/>
            </p:nvSpPr>
            <p:spPr>
              <a:xfrm>
                <a:off x="1729124" y="2366763"/>
                <a:ext cx="3140" cy="11269"/>
              </a:xfrm>
              <a:custGeom>
                <a:avLst/>
                <a:gdLst/>
                <a:ahLst/>
                <a:cxnLst/>
                <a:rect l="l" t="t" r="r" b="b"/>
                <a:pathLst>
                  <a:path w="90" h="323" extrusionOk="0">
                    <a:moveTo>
                      <a:pt x="45" y="1"/>
                    </a:moveTo>
                    <a:cubicBezTo>
                      <a:pt x="45" y="1"/>
                      <a:pt x="35" y="11"/>
                      <a:pt x="35" y="23"/>
                    </a:cubicBezTo>
                    <a:cubicBezTo>
                      <a:pt x="12" y="123"/>
                      <a:pt x="1" y="223"/>
                      <a:pt x="1" y="323"/>
                    </a:cubicBezTo>
                    <a:lnTo>
                      <a:pt x="67" y="290"/>
                    </a:lnTo>
                    <a:cubicBezTo>
                      <a:pt x="67" y="201"/>
                      <a:pt x="67" y="123"/>
                      <a:pt x="79" y="34"/>
                    </a:cubicBezTo>
                    <a:cubicBezTo>
                      <a:pt x="90" y="23"/>
                      <a:pt x="67" y="1"/>
                      <a:pt x="45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15" name="Google Shape;4415;p8"/>
              <p:cNvSpPr/>
              <p:nvPr/>
            </p:nvSpPr>
            <p:spPr>
              <a:xfrm>
                <a:off x="1729124" y="2376845"/>
                <a:ext cx="16327" cy="44272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269" extrusionOk="0">
                    <a:moveTo>
                      <a:pt x="67" y="1"/>
                    </a:moveTo>
                    <a:lnTo>
                      <a:pt x="1" y="34"/>
                    </a:lnTo>
                    <a:cubicBezTo>
                      <a:pt x="1" y="268"/>
                      <a:pt x="45" y="501"/>
                      <a:pt x="134" y="723"/>
                    </a:cubicBezTo>
                    <a:cubicBezTo>
                      <a:pt x="190" y="879"/>
                      <a:pt x="268" y="1024"/>
                      <a:pt x="368" y="1168"/>
                    </a:cubicBezTo>
                    <a:cubicBezTo>
                      <a:pt x="390" y="1202"/>
                      <a:pt x="413" y="1235"/>
                      <a:pt x="446" y="1269"/>
                    </a:cubicBezTo>
                    <a:cubicBezTo>
                      <a:pt x="446" y="1257"/>
                      <a:pt x="457" y="1247"/>
                      <a:pt x="468" y="1224"/>
                    </a:cubicBezTo>
                    <a:cubicBezTo>
                      <a:pt x="435" y="1191"/>
                      <a:pt x="413" y="1158"/>
                      <a:pt x="390" y="1124"/>
                    </a:cubicBezTo>
                    <a:cubicBezTo>
                      <a:pt x="301" y="990"/>
                      <a:pt x="235" y="846"/>
                      <a:pt x="179" y="690"/>
                    </a:cubicBezTo>
                    <a:cubicBezTo>
                      <a:pt x="101" y="468"/>
                      <a:pt x="67" y="234"/>
                      <a:pt x="67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16" name="Google Shape;4416;p8"/>
              <p:cNvSpPr/>
              <p:nvPr/>
            </p:nvSpPr>
            <p:spPr>
              <a:xfrm>
                <a:off x="1735334" y="2363658"/>
                <a:ext cx="3559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7" extrusionOk="0">
                    <a:moveTo>
                      <a:pt x="57" y="1"/>
                    </a:moveTo>
                    <a:cubicBezTo>
                      <a:pt x="45" y="1"/>
                      <a:pt x="34" y="11"/>
                      <a:pt x="23" y="23"/>
                    </a:cubicBezTo>
                    <a:cubicBezTo>
                      <a:pt x="1" y="134"/>
                      <a:pt x="1" y="245"/>
                      <a:pt x="12" y="357"/>
                    </a:cubicBezTo>
                    <a:lnTo>
                      <a:pt x="90" y="357"/>
                    </a:lnTo>
                    <a:cubicBezTo>
                      <a:pt x="79" y="256"/>
                      <a:pt x="79" y="145"/>
                      <a:pt x="101" y="45"/>
                    </a:cubicBezTo>
                    <a:cubicBezTo>
                      <a:pt x="101" y="23"/>
                      <a:pt x="79" y="1"/>
                      <a:pt x="57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17" name="Google Shape;4417;p8"/>
              <p:cNvSpPr/>
              <p:nvPr/>
            </p:nvSpPr>
            <p:spPr>
              <a:xfrm>
                <a:off x="1735753" y="2376078"/>
                <a:ext cx="16711" cy="37678"/>
              </a:xfrm>
              <a:custGeom>
                <a:avLst/>
                <a:gdLst/>
                <a:ahLst/>
                <a:cxnLst/>
                <a:rect l="l" t="t" r="r" b="b"/>
                <a:pathLst>
                  <a:path w="479" h="1080" extrusionOk="0">
                    <a:moveTo>
                      <a:pt x="0" y="1"/>
                    </a:moveTo>
                    <a:cubicBezTo>
                      <a:pt x="22" y="179"/>
                      <a:pt x="89" y="357"/>
                      <a:pt x="156" y="523"/>
                    </a:cubicBezTo>
                    <a:cubicBezTo>
                      <a:pt x="211" y="679"/>
                      <a:pt x="278" y="834"/>
                      <a:pt x="367" y="979"/>
                    </a:cubicBezTo>
                    <a:cubicBezTo>
                      <a:pt x="378" y="1012"/>
                      <a:pt x="401" y="1046"/>
                      <a:pt x="423" y="1079"/>
                    </a:cubicBezTo>
                    <a:cubicBezTo>
                      <a:pt x="445" y="1057"/>
                      <a:pt x="456" y="1046"/>
                      <a:pt x="478" y="1035"/>
                    </a:cubicBezTo>
                    <a:cubicBezTo>
                      <a:pt x="456" y="990"/>
                      <a:pt x="434" y="946"/>
                      <a:pt x="411" y="913"/>
                    </a:cubicBezTo>
                    <a:cubicBezTo>
                      <a:pt x="345" y="779"/>
                      <a:pt x="278" y="634"/>
                      <a:pt x="223" y="501"/>
                    </a:cubicBezTo>
                    <a:cubicBezTo>
                      <a:pt x="156" y="334"/>
                      <a:pt x="100" y="167"/>
                      <a:pt x="78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18" name="Google Shape;4418;p8"/>
              <p:cNvSpPr/>
              <p:nvPr/>
            </p:nvSpPr>
            <p:spPr>
              <a:xfrm>
                <a:off x="1746987" y="2383858"/>
                <a:ext cx="13222" cy="25642"/>
              </a:xfrm>
              <a:custGeom>
                <a:avLst/>
                <a:gdLst/>
                <a:ahLst/>
                <a:cxnLst/>
                <a:rect l="l" t="t" r="r" b="b"/>
                <a:pathLst>
                  <a:path w="379" h="735" extrusionOk="0">
                    <a:moveTo>
                      <a:pt x="23" y="0"/>
                    </a:moveTo>
                    <a:cubicBezTo>
                      <a:pt x="0" y="0"/>
                      <a:pt x="0" y="11"/>
                      <a:pt x="0" y="22"/>
                    </a:cubicBezTo>
                    <a:cubicBezTo>
                      <a:pt x="23" y="289"/>
                      <a:pt x="156" y="512"/>
                      <a:pt x="290" y="734"/>
                    </a:cubicBezTo>
                    <a:cubicBezTo>
                      <a:pt x="323" y="723"/>
                      <a:pt x="346" y="712"/>
                      <a:pt x="379" y="700"/>
                    </a:cubicBezTo>
                    <a:cubicBezTo>
                      <a:pt x="245" y="489"/>
                      <a:pt x="112" y="267"/>
                      <a:pt x="56" y="33"/>
                    </a:cubicBezTo>
                    <a:cubicBezTo>
                      <a:pt x="56" y="11"/>
                      <a:pt x="34" y="0"/>
                      <a:pt x="23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19" name="Google Shape;4419;p8"/>
              <p:cNvSpPr/>
              <p:nvPr/>
            </p:nvSpPr>
            <p:spPr>
              <a:xfrm>
                <a:off x="1622435" y="2374264"/>
                <a:ext cx="153679" cy="152389"/>
              </a:xfrm>
              <a:custGeom>
                <a:avLst/>
                <a:gdLst/>
                <a:ahLst/>
                <a:cxnLst/>
                <a:rect l="l" t="t" r="r" b="b"/>
                <a:pathLst>
                  <a:path w="4405" h="4368" extrusionOk="0">
                    <a:moveTo>
                      <a:pt x="967" y="1"/>
                    </a:moveTo>
                    <a:cubicBezTo>
                      <a:pt x="667" y="1"/>
                      <a:pt x="647" y="230"/>
                      <a:pt x="334" y="342"/>
                    </a:cubicBezTo>
                    <a:cubicBezTo>
                      <a:pt x="1" y="464"/>
                      <a:pt x="134" y="542"/>
                      <a:pt x="189" y="864"/>
                    </a:cubicBezTo>
                    <a:cubicBezTo>
                      <a:pt x="256" y="1187"/>
                      <a:pt x="501" y="1187"/>
                      <a:pt x="1002" y="1676"/>
                    </a:cubicBezTo>
                    <a:cubicBezTo>
                      <a:pt x="1513" y="2154"/>
                      <a:pt x="1402" y="2088"/>
                      <a:pt x="1513" y="2677"/>
                    </a:cubicBezTo>
                    <a:cubicBezTo>
                      <a:pt x="1635" y="3267"/>
                      <a:pt x="1580" y="3300"/>
                      <a:pt x="1713" y="3645"/>
                    </a:cubicBezTo>
                    <a:cubicBezTo>
                      <a:pt x="1858" y="3990"/>
                      <a:pt x="2514" y="4235"/>
                      <a:pt x="3014" y="4346"/>
                    </a:cubicBezTo>
                    <a:cubicBezTo>
                      <a:pt x="3090" y="4361"/>
                      <a:pt x="3174" y="4367"/>
                      <a:pt x="3262" y="4367"/>
                    </a:cubicBezTo>
                    <a:cubicBezTo>
                      <a:pt x="3750" y="4367"/>
                      <a:pt x="4349" y="4168"/>
                      <a:pt x="4349" y="4168"/>
                    </a:cubicBezTo>
                    <a:lnTo>
                      <a:pt x="4405" y="2121"/>
                    </a:lnTo>
                    <a:cubicBezTo>
                      <a:pt x="4405" y="2121"/>
                      <a:pt x="4138" y="2064"/>
                      <a:pt x="3887" y="2064"/>
                    </a:cubicBezTo>
                    <a:cubicBezTo>
                      <a:pt x="3866" y="2064"/>
                      <a:pt x="3846" y="2065"/>
                      <a:pt x="3827" y="2065"/>
                    </a:cubicBezTo>
                    <a:cubicBezTo>
                      <a:pt x="3821" y="2066"/>
                      <a:pt x="3816" y="2066"/>
                      <a:pt x="3811" y="2066"/>
                    </a:cubicBezTo>
                    <a:cubicBezTo>
                      <a:pt x="3552" y="2066"/>
                      <a:pt x="3367" y="1793"/>
                      <a:pt x="3192" y="1521"/>
                    </a:cubicBezTo>
                    <a:cubicBezTo>
                      <a:pt x="3026" y="1242"/>
                      <a:pt x="2714" y="920"/>
                      <a:pt x="2169" y="642"/>
                    </a:cubicBezTo>
                    <a:cubicBezTo>
                      <a:pt x="1624" y="375"/>
                      <a:pt x="1469" y="75"/>
                      <a:pt x="1068" y="8"/>
                    </a:cubicBezTo>
                    <a:cubicBezTo>
                      <a:pt x="1031" y="3"/>
                      <a:pt x="997" y="1"/>
                      <a:pt x="967" y="1"/>
                    </a:cubicBez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20" name="Google Shape;4420;p8"/>
              <p:cNvSpPr/>
              <p:nvPr/>
            </p:nvSpPr>
            <p:spPr>
              <a:xfrm>
                <a:off x="1669011" y="2377648"/>
                <a:ext cx="107105" cy="144364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4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4" y="256"/>
                      <a:pt x="211" y="567"/>
                      <a:pt x="367" y="823"/>
                    </a:cubicBezTo>
                    <a:cubicBezTo>
                      <a:pt x="579" y="1157"/>
                      <a:pt x="957" y="1402"/>
                      <a:pt x="1157" y="1746"/>
                    </a:cubicBezTo>
                    <a:cubicBezTo>
                      <a:pt x="1301" y="2013"/>
                      <a:pt x="1357" y="2324"/>
                      <a:pt x="1568" y="2547"/>
                    </a:cubicBezTo>
                    <a:cubicBezTo>
                      <a:pt x="1669" y="2636"/>
                      <a:pt x="1790" y="2702"/>
                      <a:pt x="1891" y="2803"/>
                    </a:cubicBezTo>
                    <a:cubicBezTo>
                      <a:pt x="2158" y="3092"/>
                      <a:pt x="2091" y="3559"/>
                      <a:pt x="2347" y="3859"/>
                    </a:cubicBezTo>
                    <a:cubicBezTo>
                      <a:pt x="2447" y="3993"/>
                      <a:pt x="2603" y="4082"/>
                      <a:pt x="2781" y="4138"/>
                    </a:cubicBezTo>
                    <a:cubicBezTo>
                      <a:pt x="2925" y="4104"/>
                      <a:pt x="3014" y="4071"/>
                      <a:pt x="3014" y="4071"/>
                    </a:cubicBezTo>
                    <a:lnTo>
                      <a:pt x="3070" y="2024"/>
                    </a:lnTo>
                    <a:cubicBezTo>
                      <a:pt x="3070" y="2024"/>
                      <a:pt x="2803" y="1967"/>
                      <a:pt x="2552" y="1967"/>
                    </a:cubicBezTo>
                    <a:cubicBezTo>
                      <a:pt x="2531" y="1967"/>
                      <a:pt x="2511" y="1968"/>
                      <a:pt x="2492" y="1968"/>
                    </a:cubicBezTo>
                    <a:cubicBezTo>
                      <a:pt x="2486" y="1969"/>
                      <a:pt x="2481" y="1969"/>
                      <a:pt x="2476" y="1969"/>
                    </a:cubicBezTo>
                    <a:cubicBezTo>
                      <a:pt x="2217" y="1969"/>
                      <a:pt x="2032" y="1696"/>
                      <a:pt x="1857" y="1424"/>
                    </a:cubicBezTo>
                    <a:cubicBezTo>
                      <a:pt x="1691" y="1145"/>
                      <a:pt x="1379" y="823"/>
                      <a:pt x="834" y="545"/>
                    </a:cubicBezTo>
                    <a:cubicBezTo>
                      <a:pt x="423" y="344"/>
                      <a:pt x="233" y="122"/>
                      <a:pt x="0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21" name="Google Shape;4421;p8"/>
              <p:cNvSpPr/>
              <p:nvPr/>
            </p:nvSpPr>
            <p:spPr>
              <a:xfrm>
                <a:off x="1688409" y="2417595"/>
                <a:ext cx="5477" cy="2756"/>
              </a:xfrm>
              <a:custGeom>
                <a:avLst/>
                <a:gdLst/>
                <a:ahLst/>
                <a:cxnLst/>
                <a:rect l="l" t="t" r="r" b="b"/>
                <a:pathLst>
                  <a:path w="157" h="79" extrusionOk="0">
                    <a:moveTo>
                      <a:pt x="45" y="0"/>
                    </a:moveTo>
                    <a:cubicBezTo>
                      <a:pt x="0" y="0"/>
                      <a:pt x="33" y="56"/>
                      <a:pt x="56" y="67"/>
                    </a:cubicBezTo>
                    <a:cubicBezTo>
                      <a:pt x="89" y="67"/>
                      <a:pt x="122" y="79"/>
                      <a:pt x="156" y="79"/>
                    </a:cubicBezTo>
                    <a:cubicBezTo>
                      <a:pt x="134" y="56"/>
                      <a:pt x="100" y="34"/>
                      <a:pt x="78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22" name="Google Shape;4422;p8"/>
              <p:cNvSpPr/>
              <p:nvPr/>
            </p:nvSpPr>
            <p:spPr>
              <a:xfrm>
                <a:off x="1691096" y="2417595"/>
                <a:ext cx="48145" cy="30282"/>
              </a:xfrm>
              <a:custGeom>
                <a:avLst/>
                <a:gdLst/>
                <a:ahLst/>
                <a:cxnLst/>
                <a:rect l="l" t="t" r="r" b="b"/>
                <a:pathLst>
                  <a:path w="1380" h="868" extrusionOk="0">
                    <a:moveTo>
                      <a:pt x="1" y="0"/>
                    </a:moveTo>
                    <a:cubicBezTo>
                      <a:pt x="23" y="34"/>
                      <a:pt x="57" y="56"/>
                      <a:pt x="79" y="79"/>
                    </a:cubicBezTo>
                    <a:cubicBezTo>
                      <a:pt x="279" y="123"/>
                      <a:pt x="479" y="178"/>
                      <a:pt x="668" y="257"/>
                    </a:cubicBezTo>
                    <a:cubicBezTo>
                      <a:pt x="769" y="301"/>
                      <a:pt x="868" y="346"/>
                      <a:pt x="947" y="412"/>
                    </a:cubicBezTo>
                    <a:cubicBezTo>
                      <a:pt x="1036" y="479"/>
                      <a:pt x="1102" y="556"/>
                      <a:pt x="1169" y="635"/>
                    </a:cubicBezTo>
                    <a:cubicBezTo>
                      <a:pt x="1236" y="724"/>
                      <a:pt x="1302" y="790"/>
                      <a:pt x="1380" y="868"/>
                    </a:cubicBezTo>
                    <a:cubicBezTo>
                      <a:pt x="1369" y="823"/>
                      <a:pt x="1358" y="790"/>
                      <a:pt x="1347" y="757"/>
                    </a:cubicBezTo>
                    <a:cubicBezTo>
                      <a:pt x="1325" y="734"/>
                      <a:pt x="1302" y="712"/>
                      <a:pt x="1280" y="679"/>
                    </a:cubicBezTo>
                    <a:cubicBezTo>
                      <a:pt x="1214" y="612"/>
                      <a:pt x="1157" y="523"/>
                      <a:pt x="1080" y="445"/>
                    </a:cubicBezTo>
                    <a:cubicBezTo>
                      <a:pt x="947" y="312"/>
                      <a:pt x="757" y="223"/>
                      <a:pt x="568" y="156"/>
                    </a:cubicBezTo>
                    <a:cubicBezTo>
                      <a:pt x="379" y="89"/>
                      <a:pt x="190" y="34"/>
                      <a:pt x="1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23" name="Google Shape;4423;p8"/>
              <p:cNvSpPr/>
              <p:nvPr/>
            </p:nvSpPr>
            <p:spPr>
              <a:xfrm>
                <a:off x="1683351" y="2428096"/>
                <a:ext cx="25642" cy="10117"/>
              </a:xfrm>
              <a:custGeom>
                <a:avLst/>
                <a:gdLst/>
                <a:ahLst/>
                <a:cxnLst/>
                <a:rect l="l" t="t" r="r" b="b"/>
                <a:pathLst>
                  <a:path w="735" h="290" extrusionOk="0">
                    <a:moveTo>
                      <a:pt x="34" y="0"/>
                    </a:moveTo>
                    <a:cubicBezTo>
                      <a:pt x="12" y="0"/>
                      <a:pt x="0" y="45"/>
                      <a:pt x="23" y="55"/>
                    </a:cubicBezTo>
                    <a:cubicBezTo>
                      <a:pt x="190" y="189"/>
                      <a:pt x="412" y="211"/>
                      <a:pt x="623" y="255"/>
                    </a:cubicBezTo>
                    <a:cubicBezTo>
                      <a:pt x="657" y="267"/>
                      <a:pt x="701" y="278"/>
                      <a:pt x="734" y="289"/>
                    </a:cubicBezTo>
                    <a:cubicBezTo>
                      <a:pt x="712" y="245"/>
                      <a:pt x="679" y="211"/>
                      <a:pt x="657" y="166"/>
                    </a:cubicBezTo>
                    <a:cubicBezTo>
                      <a:pt x="635" y="166"/>
                      <a:pt x="612" y="156"/>
                      <a:pt x="579" y="156"/>
                    </a:cubicBezTo>
                    <a:cubicBezTo>
                      <a:pt x="401" y="111"/>
                      <a:pt x="223" y="67"/>
                      <a:pt x="56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24" name="Google Shape;4424;p8"/>
              <p:cNvSpPr/>
              <p:nvPr/>
            </p:nvSpPr>
            <p:spPr>
              <a:xfrm>
                <a:off x="1706237" y="2433888"/>
                <a:ext cx="39632" cy="27177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779" extrusionOk="0">
                    <a:moveTo>
                      <a:pt x="1" y="0"/>
                    </a:moveTo>
                    <a:cubicBezTo>
                      <a:pt x="23" y="45"/>
                      <a:pt x="56" y="79"/>
                      <a:pt x="78" y="123"/>
                    </a:cubicBezTo>
                    <a:cubicBezTo>
                      <a:pt x="434" y="245"/>
                      <a:pt x="713" y="512"/>
                      <a:pt x="1024" y="712"/>
                    </a:cubicBezTo>
                    <a:cubicBezTo>
                      <a:pt x="1057" y="734"/>
                      <a:pt x="1102" y="757"/>
                      <a:pt x="1135" y="779"/>
                    </a:cubicBezTo>
                    <a:cubicBezTo>
                      <a:pt x="1113" y="746"/>
                      <a:pt x="1091" y="702"/>
                      <a:pt x="1069" y="668"/>
                    </a:cubicBezTo>
                    <a:cubicBezTo>
                      <a:pt x="1035" y="635"/>
                      <a:pt x="990" y="613"/>
                      <a:pt x="957" y="590"/>
                    </a:cubicBezTo>
                    <a:cubicBezTo>
                      <a:pt x="790" y="468"/>
                      <a:pt x="634" y="334"/>
                      <a:pt x="457" y="223"/>
                    </a:cubicBezTo>
                    <a:cubicBezTo>
                      <a:pt x="312" y="123"/>
                      <a:pt x="167" y="56"/>
                      <a:pt x="1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25" name="Google Shape;4425;p8"/>
              <p:cNvSpPr/>
              <p:nvPr/>
            </p:nvSpPr>
            <p:spPr>
              <a:xfrm>
                <a:off x="1707040" y="2502583"/>
                <a:ext cx="38830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145" extrusionOk="0">
                    <a:moveTo>
                      <a:pt x="423" y="0"/>
                    </a:moveTo>
                    <a:cubicBezTo>
                      <a:pt x="289" y="0"/>
                      <a:pt x="156" y="11"/>
                      <a:pt x="33" y="56"/>
                    </a:cubicBezTo>
                    <a:cubicBezTo>
                      <a:pt x="0" y="67"/>
                      <a:pt x="33" y="112"/>
                      <a:pt x="67" y="112"/>
                    </a:cubicBezTo>
                    <a:cubicBezTo>
                      <a:pt x="189" y="89"/>
                      <a:pt x="322" y="78"/>
                      <a:pt x="445" y="78"/>
                    </a:cubicBezTo>
                    <a:lnTo>
                      <a:pt x="534" y="78"/>
                    </a:lnTo>
                    <a:cubicBezTo>
                      <a:pt x="723" y="89"/>
                      <a:pt x="923" y="122"/>
                      <a:pt x="1112" y="145"/>
                    </a:cubicBezTo>
                    <a:cubicBezTo>
                      <a:pt x="1101" y="122"/>
                      <a:pt x="1090" y="89"/>
                      <a:pt x="1079" y="67"/>
                    </a:cubicBezTo>
                    <a:cubicBezTo>
                      <a:pt x="990" y="56"/>
                      <a:pt x="912" y="45"/>
                      <a:pt x="823" y="33"/>
                    </a:cubicBezTo>
                    <a:cubicBezTo>
                      <a:pt x="690" y="11"/>
                      <a:pt x="556" y="0"/>
                      <a:pt x="423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26" name="Google Shape;4426;p8"/>
              <p:cNvSpPr/>
              <p:nvPr/>
            </p:nvSpPr>
            <p:spPr>
              <a:xfrm>
                <a:off x="1688409" y="2487825"/>
                <a:ext cx="52017" cy="7396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212" extrusionOk="0">
                    <a:moveTo>
                      <a:pt x="478" y="1"/>
                    </a:moveTo>
                    <a:cubicBezTo>
                      <a:pt x="322" y="1"/>
                      <a:pt x="178" y="12"/>
                      <a:pt x="33" y="34"/>
                    </a:cubicBezTo>
                    <a:cubicBezTo>
                      <a:pt x="0" y="45"/>
                      <a:pt x="33" y="78"/>
                      <a:pt x="56" y="78"/>
                    </a:cubicBezTo>
                    <a:cubicBezTo>
                      <a:pt x="201" y="78"/>
                      <a:pt x="345" y="68"/>
                      <a:pt x="478" y="68"/>
                    </a:cubicBezTo>
                    <a:cubicBezTo>
                      <a:pt x="556" y="68"/>
                      <a:pt x="623" y="68"/>
                      <a:pt x="701" y="78"/>
                    </a:cubicBezTo>
                    <a:cubicBezTo>
                      <a:pt x="968" y="90"/>
                      <a:pt x="1234" y="145"/>
                      <a:pt x="1491" y="212"/>
                    </a:cubicBezTo>
                    <a:cubicBezTo>
                      <a:pt x="1479" y="189"/>
                      <a:pt x="1479" y="167"/>
                      <a:pt x="1479" y="145"/>
                    </a:cubicBezTo>
                    <a:cubicBezTo>
                      <a:pt x="1357" y="112"/>
                      <a:pt x="1234" y="78"/>
                      <a:pt x="1101" y="56"/>
                    </a:cubicBezTo>
                    <a:cubicBezTo>
                      <a:pt x="901" y="23"/>
                      <a:pt x="690" y="1"/>
                      <a:pt x="478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27" name="Google Shape;4427;p8"/>
              <p:cNvSpPr/>
              <p:nvPr/>
            </p:nvSpPr>
            <p:spPr>
              <a:xfrm>
                <a:off x="1700830" y="2473451"/>
                <a:ext cx="34957" cy="471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35" extrusionOk="0">
                    <a:moveTo>
                      <a:pt x="534" y="1"/>
                    </a:moveTo>
                    <a:cubicBezTo>
                      <a:pt x="367" y="1"/>
                      <a:pt x="189" y="23"/>
                      <a:pt x="33" y="79"/>
                    </a:cubicBezTo>
                    <a:cubicBezTo>
                      <a:pt x="0" y="90"/>
                      <a:pt x="33" y="134"/>
                      <a:pt x="55" y="134"/>
                    </a:cubicBezTo>
                    <a:lnTo>
                      <a:pt x="67" y="134"/>
                    </a:lnTo>
                    <a:cubicBezTo>
                      <a:pt x="233" y="101"/>
                      <a:pt x="389" y="68"/>
                      <a:pt x="567" y="68"/>
                    </a:cubicBezTo>
                    <a:cubicBezTo>
                      <a:pt x="589" y="57"/>
                      <a:pt x="623" y="57"/>
                      <a:pt x="656" y="57"/>
                    </a:cubicBezTo>
                    <a:cubicBezTo>
                      <a:pt x="767" y="57"/>
                      <a:pt x="890" y="68"/>
                      <a:pt x="1001" y="90"/>
                    </a:cubicBezTo>
                    <a:cubicBezTo>
                      <a:pt x="990" y="79"/>
                      <a:pt x="979" y="68"/>
                      <a:pt x="979" y="57"/>
                    </a:cubicBezTo>
                    <a:cubicBezTo>
                      <a:pt x="967" y="45"/>
                      <a:pt x="945" y="35"/>
                      <a:pt x="935" y="23"/>
                    </a:cubicBezTo>
                    <a:cubicBezTo>
                      <a:pt x="823" y="1"/>
                      <a:pt x="712" y="1"/>
                      <a:pt x="601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28" name="Google Shape;4428;p8"/>
              <p:cNvSpPr/>
              <p:nvPr/>
            </p:nvSpPr>
            <p:spPr>
              <a:xfrm>
                <a:off x="1733415" y="2474254"/>
                <a:ext cx="5477" cy="2756"/>
              </a:xfrm>
              <a:custGeom>
                <a:avLst/>
                <a:gdLst/>
                <a:ahLst/>
                <a:cxnLst/>
                <a:rect l="l" t="t" r="r" b="b"/>
                <a:pathLst>
                  <a:path w="157" h="79" extrusionOk="0">
                    <a:moveTo>
                      <a:pt x="1" y="0"/>
                    </a:moveTo>
                    <a:cubicBezTo>
                      <a:pt x="11" y="12"/>
                      <a:pt x="33" y="22"/>
                      <a:pt x="45" y="34"/>
                    </a:cubicBezTo>
                    <a:cubicBezTo>
                      <a:pt x="45" y="45"/>
                      <a:pt x="56" y="56"/>
                      <a:pt x="67" y="67"/>
                    </a:cubicBezTo>
                    <a:cubicBezTo>
                      <a:pt x="89" y="67"/>
                      <a:pt x="112" y="67"/>
                      <a:pt x="134" y="78"/>
                    </a:cubicBezTo>
                    <a:cubicBezTo>
                      <a:pt x="156" y="78"/>
                      <a:pt x="156" y="67"/>
                      <a:pt x="156" y="56"/>
                    </a:cubicBezTo>
                    <a:cubicBezTo>
                      <a:pt x="156" y="34"/>
                      <a:pt x="134" y="22"/>
                      <a:pt x="122" y="22"/>
                    </a:cubicBezTo>
                    <a:cubicBezTo>
                      <a:pt x="78" y="12"/>
                      <a:pt x="45" y="0"/>
                      <a:pt x="1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29" name="Google Shape;4429;p8"/>
              <p:cNvSpPr/>
              <p:nvPr/>
            </p:nvSpPr>
            <p:spPr>
              <a:xfrm>
                <a:off x="1689561" y="2448262"/>
                <a:ext cx="33038" cy="18246"/>
              </a:xfrm>
              <a:custGeom>
                <a:avLst/>
                <a:gdLst/>
                <a:ahLst/>
                <a:cxnLst/>
                <a:rect l="l" t="t" r="r" b="b"/>
                <a:pathLst>
                  <a:path w="947" h="523" extrusionOk="0">
                    <a:moveTo>
                      <a:pt x="56" y="0"/>
                    </a:moveTo>
                    <a:cubicBezTo>
                      <a:pt x="12" y="0"/>
                      <a:pt x="0" y="56"/>
                      <a:pt x="34" y="78"/>
                    </a:cubicBezTo>
                    <a:cubicBezTo>
                      <a:pt x="111" y="134"/>
                      <a:pt x="200" y="145"/>
                      <a:pt x="289" y="145"/>
                    </a:cubicBezTo>
                    <a:cubicBezTo>
                      <a:pt x="323" y="145"/>
                      <a:pt x="346" y="145"/>
                      <a:pt x="378" y="134"/>
                    </a:cubicBezTo>
                    <a:lnTo>
                      <a:pt x="523" y="134"/>
                    </a:lnTo>
                    <a:cubicBezTo>
                      <a:pt x="612" y="145"/>
                      <a:pt x="690" y="167"/>
                      <a:pt x="779" y="201"/>
                    </a:cubicBezTo>
                    <a:cubicBezTo>
                      <a:pt x="757" y="156"/>
                      <a:pt x="734" y="122"/>
                      <a:pt x="724" y="78"/>
                    </a:cubicBezTo>
                    <a:cubicBezTo>
                      <a:pt x="645" y="56"/>
                      <a:pt x="579" y="33"/>
                      <a:pt x="501" y="23"/>
                    </a:cubicBezTo>
                    <a:lnTo>
                      <a:pt x="346" y="23"/>
                    </a:lnTo>
                    <a:cubicBezTo>
                      <a:pt x="312" y="23"/>
                      <a:pt x="279" y="33"/>
                      <a:pt x="257" y="33"/>
                    </a:cubicBezTo>
                    <a:cubicBezTo>
                      <a:pt x="190" y="33"/>
                      <a:pt x="134" y="23"/>
                      <a:pt x="67" y="11"/>
                    </a:cubicBezTo>
                    <a:cubicBezTo>
                      <a:pt x="67" y="0"/>
                      <a:pt x="56" y="0"/>
                      <a:pt x="56" y="0"/>
                    </a:cubicBezTo>
                    <a:close/>
                    <a:moveTo>
                      <a:pt x="712" y="401"/>
                    </a:moveTo>
                    <a:cubicBezTo>
                      <a:pt x="523" y="401"/>
                      <a:pt x="323" y="411"/>
                      <a:pt x="123" y="456"/>
                    </a:cubicBezTo>
                    <a:cubicBezTo>
                      <a:pt x="79" y="468"/>
                      <a:pt x="123" y="523"/>
                      <a:pt x="156" y="523"/>
                    </a:cubicBezTo>
                    <a:cubicBezTo>
                      <a:pt x="368" y="512"/>
                      <a:pt x="579" y="478"/>
                      <a:pt x="790" y="478"/>
                    </a:cubicBezTo>
                    <a:lnTo>
                      <a:pt x="946" y="478"/>
                    </a:lnTo>
                    <a:cubicBezTo>
                      <a:pt x="924" y="456"/>
                      <a:pt x="902" y="434"/>
                      <a:pt x="890" y="40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30" name="Google Shape;4430;p8"/>
              <p:cNvSpPr/>
              <p:nvPr/>
            </p:nvSpPr>
            <p:spPr>
              <a:xfrm>
                <a:off x="1714785" y="2450948"/>
                <a:ext cx="29131" cy="16746"/>
              </a:xfrm>
              <a:custGeom>
                <a:avLst/>
                <a:gdLst/>
                <a:ahLst/>
                <a:cxnLst/>
                <a:rect l="l" t="t" r="r" b="b"/>
                <a:pathLst>
                  <a:path w="835" h="48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1" y="45"/>
                      <a:pt x="34" y="79"/>
                      <a:pt x="56" y="124"/>
                    </a:cubicBezTo>
                    <a:cubicBezTo>
                      <a:pt x="134" y="156"/>
                      <a:pt x="223" y="201"/>
                      <a:pt x="301" y="235"/>
                    </a:cubicBezTo>
                    <a:cubicBezTo>
                      <a:pt x="434" y="290"/>
                      <a:pt x="567" y="357"/>
                      <a:pt x="701" y="413"/>
                    </a:cubicBezTo>
                    <a:cubicBezTo>
                      <a:pt x="701" y="413"/>
                      <a:pt x="690" y="413"/>
                      <a:pt x="690" y="423"/>
                    </a:cubicBezTo>
                    <a:cubicBezTo>
                      <a:pt x="634" y="423"/>
                      <a:pt x="389" y="357"/>
                      <a:pt x="357" y="357"/>
                    </a:cubicBezTo>
                    <a:cubicBezTo>
                      <a:pt x="290" y="334"/>
                      <a:pt x="234" y="334"/>
                      <a:pt x="167" y="324"/>
                    </a:cubicBezTo>
                    <a:lnTo>
                      <a:pt x="167" y="324"/>
                    </a:lnTo>
                    <a:cubicBezTo>
                      <a:pt x="179" y="357"/>
                      <a:pt x="201" y="379"/>
                      <a:pt x="223" y="401"/>
                    </a:cubicBezTo>
                    <a:cubicBezTo>
                      <a:pt x="312" y="413"/>
                      <a:pt x="401" y="423"/>
                      <a:pt x="490" y="446"/>
                    </a:cubicBezTo>
                    <a:cubicBezTo>
                      <a:pt x="557" y="457"/>
                      <a:pt x="612" y="468"/>
                      <a:pt x="668" y="479"/>
                    </a:cubicBezTo>
                    <a:lnTo>
                      <a:pt x="701" y="479"/>
                    </a:lnTo>
                    <a:cubicBezTo>
                      <a:pt x="723" y="479"/>
                      <a:pt x="745" y="468"/>
                      <a:pt x="745" y="446"/>
                    </a:cubicBezTo>
                    <a:lnTo>
                      <a:pt x="745" y="435"/>
                    </a:lnTo>
                    <a:cubicBezTo>
                      <a:pt x="757" y="435"/>
                      <a:pt x="768" y="446"/>
                      <a:pt x="790" y="446"/>
                    </a:cubicBezTo>
                    <a:cubicBezTo>
                      <a:pt x="801" y="413"/>
                      <a:pt x="812" y="391"/>
                      <a:pt x="834" y="368"/>
                    </a:cubicBezTo>
                    <a:cubicBezTo>
                      <a:pt x="646" y="279"/>
                      <a:pt x="456" y="201"/>
                      <a:pt x="268" y="112"/>
                    </a:cubicBezTo>
                    <a:cubicBezTo>
                      <a:pt x="179" y="79"/>
                      <a:pt x="90" y="35"/>
                      <a:pt x="1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31" name="Google Shape;4431;p8"/>
              <p:cNvSpPr/>
              <p:nvPr/>
            </p:nvSpPr>
            <p:spPr>
              <a:xfrm>
                <a:off x="1704702" y="2468427"/>
                <a:ext cx="25224" cy="2756"/>
              </a:xfrm>
              <a:custGeom>
                <a:avLst/>
                <a:gdLst/>
                <a:ahLst/>
                <a:cxnLst/>
                <a:rect l="l" t="t" r="r" b="b"/>
                <a:pathLst>
                  <a:path w="723" h="79" extrusionOk="0">
                    <a:moveTo>
                      <a:pt x="468" y="1"/>
                    </a:moveTo>
                    <a:cubicBezTo>
                      <a:pt x="323" y="1"/>
                      <a:pt x="189" y="1"/>
                      <a:pt x="45" y="11"/>
                    </a:cubicBezTo>
                    <a:cubicBezTo>
                      <a:pt x="0" y="23"/>
                      <a:pt x="33" y="78"/>
                      <a:pt x="67" y="78"/>
                    </a:cubicBezTo>
                    <a:lnTo>
                      <a:pt x="723" y="78"/>
                    </a:lnTo>
                    <a:cubicBezTo>
                      <a:pt x="690" y="56"/>
                      <a:pt x="646" y="23"/>
                      <a:pt x="623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32" name="Google Shape;4432;p8"/>
              <p:cNvSpPr/>
              <p:nvPr/>
            </p:nvSpPr>
            <p:spPr>
              <a:xfrm>
                <a:off x="1726438" y="2468427"/>
                <a:ext cx="14757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423" h="11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3" y="23"/>
                      <a:pt x="67" y="56"/>
                      <a:pt x="100" y="78"/>
                    </a:cubicBezTo>
                    <a:cubicBezTo>
                      <a:pt x="201" y="78"/>
                      <a:pt x="312" y="90"/>
                      <a:pt x="411" y="112"/>
                    </a:cubicBezTo>
                    <a:cubicBezTo>
                      <a:pt x="411" y="90"/>
                      <a:pt x="423" y="67"/>
                      <a:pt x="423" y="45"/>
                    </a:cubicBezTo>
                    <a:cubicBezTo>
                      <a:pt x="278" y="23"/>
                      <a:pt x="134" y="11"/>
                      <a:pt x="0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33" name="Google Shape;4433;p8"/>
              <p:cNvSpPr/>
              <p:nvPr/>
            </p:nvSpPr>
            <p:spPr>
              <a:xfrm>
                <a:off x="1815264" y="2398581"/>
                <a:ext cx="35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34" name="Google Shape;4434;p8"/>
              <p:cNvSpPr/>
              <p:nvPr/>
            </p:nvSpPr>
            <p:spPr>
              <a:xfrm>
                <a:off x="1815264" y="2398581"/>
                <a:ext cx="419" cy="209"/>
              </a:xfrm>
              <a:custGeom>
                <a:avLst/>
                <a:gdLst/>
                <a:ahLst/>
                <a:cxnLst/>
                <a:rect l="l" t="t" r="r" b="b"/>
                <a:pathLst>
                  <a:path w="12" h="6" extrusionOk="0">
                    <a:moveTo>
                      <a:pt x="1" y="1"/>
                    </a:moveTo>
                    <a:cubicBezTo>
                      <a:pt x="5" y="4"/>
                      <a:pt x="7" y="5"/>
                      <a:pt x="9" y="5"/>
                    </a:cubicBezTo>
                    <a:cubicBezTo>
                      <a:pt x="11" y="5"/>
                      <a:pt x="9" y="1"/>
                      <a:pt x="1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35" name="Google Shape;4435;p8"/>
              <p:cNvSpPr/>
              <p:nvPr/>
            </p:nvSpPr>
            <p:spPr>
              <a:xfrm>
                <a:off x="1731078" y="2376392"/>
                <a:ext cx="98592" cy="77346"/>
              </a:xfrm>
              <a:custGeom>
                <a:avLst/>
                <a:gdLst/>
                <a:ahLst/>
                <a:cxnLst/>
                <a:rect l="l" t="t" r="r" b="b"/>
                <a:pathLst>
                  <a:path w="2826" h="2217" extrusionOk="0">
                    <a:moveTo>
                      <a:pt x="1169" y="0"/>
                    </a:moveTo>
                    <a:cubicBezTo>
                      <a:pt x="1156" y="0"/>
                      <a:pt x="1146" y="8"/>
                      <a:pt x="1146" y="25"/>
                    </a:cubicBezTo>
                    <a:cubicBezTo>
                      <a:pt x="1135" y="225"/>
                      <a:pt x="1157" y="414"/>
                      <a:pt x="1224" y="603"/>
                    </a:cubicBezTo>
                    <a:lnTo>
                      <a:pt x="1224" y="614"/>
                    </a:lnTo>
                    <a:cubicBezTo>
                      <a:pt x="1168" y="503"/>
                      <a:pt x="1135" y="380"/>
                      <a:pt x="1091" y="269"/>
                    </a:cubicBezTo>
                    <a:cubicBezTo>
                      <a:pt x="1091" y="247"/>
                      <a:pt x="1091" y="225"/>
                      <a:pt x="1101" y="214"/>
                    </a:cubicBezTo>
                    <a:cubicBezTo>
                      <a:pt x="1137" y="187"/>
                      <a:pt x="1094" y="138"/>
                      <a:pt x="1058" y="138"/>
                    </a:cubicBezTo>
                    <a:cubicBezTo>
                      <a:pt x="1049" y="138"/>
                      <a:pt x="1041" y="141"/>
                      <a:pt x="1035" y="147"/>
                    </a:cubicBezTo>
                    <a:cubicBezTo>
                      <a:pt x="1024" y="147"/>
                      <a:pt x="1024" y="158"/>
                      <a:pt x="1012" y="158"/>
                    </a:cubicBezTo>
                    <a:cubicBezTo>
                      <a:pt x="990" y="158"/>
                      <a:pt x="968" y="180"/>
                      <a:pt x="968" y="203"/>
                    </a:cubicBezTo>
                    <a:cubicBezTo>
                      <a:pt x="980" y="236"/>
                      <a:pt x="990" y="269"/>
                      <a:pt x="990" y="303"/>
                    </a:cubicBezTo>
                    <a:lnTo>
                      <a:pt x="990" y="403"/>
                    </a:lnTo>
                    <a:cubicBezTo>
                      <a:pt x="1002" y="492"/>
                      <a:pt x="1002" y="581"/>
                      <a:pt x="1024" y="659"/>
                    </a:cubicBezTo>
                    <a:cubicBezTo>
                      <a:pt x="1024" y="681"/>
                      <a:pt x="1035" y="692"/>
                      <a:pt x="1035" y="703"/>
                    </a:cubicBezTo>
                    <a:cubicBezTo>
                      <a:pt x="1024" y="692"/>
                      <a:pt x="1012" y="692"/>
                      <a:pt x="1002" y="681"/>
                    </a:cubicBezTo>
                    <a:cubicBezTo>
                      <a:pt x="990" y="681"/>
                      <a:pt x="980" y="692"/>
                      <a:pt x="980" y="692"/>
                    </a:cubicBezTo>
                    <a:cubicBezTo>
                      <a:pt x="968" y="647"/>
                      <a:pt x="968" y="603"/>
                      <a:pt x="957" y="558"/>
                    </a:cubicBezTo>
                    <a:cubicBezTo>
                      <a:pt x="957" y="522"/>
                      <a:pt x="919" y="500"/>
                      <a:pt x="887" y="500"/>
                    </a:cubicBezTo>
                    <a:cubicBezTo>
                      <a:pt x="881" y="500"/>
                      <a:pt x="874" y="501"/>
                      <a:pt x="868" y="503"/>
                    </a:cubicBezTo>
                    <a:cubicBezTo>
                      <a:pt x="868" y="492"/>
                      <a:pt x="868" y="481"/>
                      <a:pt x="857" y="469"/>
                    </a:cubicBezTo>
                    <a:cubicBezTo>
                      <a:pt x="857" y="454"/>
                      <a:pt x="830" y="428"/>
                      <a:pt x="807" y="428"/>
                    </a:cubicBezTo>
                    <a:cubicBezTo>
                      <a:pt x="796" y="428"/>
                      <a:pt x="786" y="433"/>
                      <a:pt x="779" y="447"/>
                    </a:cubicBezTo>
                    <a:cubicBezTo>
                      <a:pt x="757" y="492"/>
                      <a:pt x="757" y="558"/>
                      <a:pt x="757" y="614"/>
                    </a:cubicBezTo>
                    <a:cubicBezTo>
                      <a:pt x="757" y="670"/>
                      <a:pt x="768" y="726"/>
                      <a:pt x="779" y="781"/>
                    </a:cubicBezTo>
                    <a:cubicBezTo>
                      <a:pt x="789" y="855"/>
                      <a:pt x="810" y="929"/>
                      <a:pt x="831" y="1003"/>
                    </a:cubicBezTo>
                    <a:lnTo>
                      <a:pt x="812" y="1003"/>
                    </a:lnTo>
                    <a:cubicBezTo>
                      <a:pt x="746" y="781"/>
                      <a:pt x="701" y="558"/>
                      <a:pt x="768" y="325"/>
                    </a:cubicBezTo>
                    <a:cubicBezTo>
                      <a:pt x="768" y="292"/>
                      <a:pt x="735" y="259"/>
                      <a:pt x="701" y="247"/>
                    </a:cubicBezTo>
                    <a:cubicBezTo>
                      <a:pt x="690" y="247"/>
                      <a:pt x="679" y="236"/>
                      <a:pt x="679" y="236"/>
                    </a:cubicBezTo>
                    <a:cubicBezTo>
                      <a:pt x="668" y="236"/>
                      <a:pt x="668" y="225"/>
                      <a:pt x="657" y="225"/>
                    </a:cubicBezTo>
                    <a:lnTo>
                      <a:pt x="601" y="225"/>
                    </a:lnTo>
                    <a:lnTo>
                      <a:pt x="579" y="247"/>
                    </a:lnTo>
                    <a:lnTo>
                      <a:pt x="579" y="281"/>
                    </a:lnTo>
                    <a:lnTo>
                      <a:pt x="579" y="292"/>
                    </a:lnTo>
                    <a:lnTo>
                      <a:pt x="590" y="292"/>
                    </a:lnTo>
                    <a:lnTo>
                      <a:pt x="590" y="303"/>
                    </a:lnTo>
                    <a:cubicBezTo>
                      <a:pt x="601" y="314"/>
                      <a:pt x="601" y="314"/>
                      <a:pt x="601" y="325"/>
                    </a:cubicBezTo>
                    <a:cubicBezTo>
                      <a:pt x="612" y="325"/>
                      <a:pt x="624" y="336"/>
                      <a:pt x="634" y="336"/>
                    </a:cubicBezTo>
                    <a:cubicBezTo>
                      <a:pt x="624" y="370"/>
                      <a:pt x="612" y="403"/>
                      <a:pt x="612" y="447"/>
                    </a:cubicBezTo>
                    <a:cubicBezTo>
                      <a:pt x="601" y="437"/>
                      <a:pt x="601" y="437"/>
                      <a:pt x="590" y="437"/>
                    </a:cubicBezTo>
                    <a:cubicBezTo>
                      <a:pt x="584" y="433"/>
                      <a:pt x="577" y="432"/>
                      <a:pt x="570" y="432"/>
                    </a:cubicBezTo>
                    <a:cubicBezTo>
                      <a:pt x="552" y="432"/>
                      <a:pt x="535" y="443"/>
                      <a:pt x="535" y="459"/>
                    </a:cubicBezTo>
                    <a:cubicBezTo>
                      <a:pt x="535" y="614"/>
                      <a:pt x="557" y="781"/>
                      <a:pt x="601" y="937"/>
                    </a:cubicBezTo>
                    <a:cubicBezTo>
                      <a:pt x="612" y="970"/>
                      <a:pt x="624" y="1015"/>
                      <a:pt x="634" y="1048"/>
                    </a:cubicBezTo>
                    <a:lnTo>
                      <a:pt x="624" y="1048"/>
                    </a:lnTo>
                    <a:cubicBezTo>
                      <a:pt x="624" y="1059"/>
                      <a:pt x="612" y="1059"/>
                      <a:pt x="612" y="1070"/>
                    </a:cubicBezTo>
                    <a:cubicBezTo>
                      <a:pt x="612" y="1059"/>
                      <a:pt x="601" y="1059"/>
                      <a:pt x="601" y="1048"/>
                    </a:cubicBezTo>
                    <a:cubicBezTo>
                      <a:pt x="568" y="914"/>
                      <a:pt x="535" y="781"/>
                      <a:pt x="501" y="637"/>
                    </a:cubicBezTo>
                    <a:cubicBezTo>
                      <a:pt x="490" y="614"/>
                      <a:pt x="468" y="592"/>
                      <a:pt x="446" y="592"/>
                    </a:cubicBezTo>
                    <a:cubicBezTo>
                      <a:pt x="412" y="592"/>
                      <a:pt x="401" y="603"/>
                      <a:pt x="401" y="625"/>
                    </a:cubicBezTo>
                    <a:cubicBezTo>
                      <a:pt x="423" y="770"/>
                      <a:pt x="456" y="904"/>
                      <a:pt x="490" y="1048"/>
                    </a:cubicBezTo>
                    <a:cubicBezTo>
                      <a:pt x="499" y="1094"/>
                      <a:pt x="509" y="1140"/>
                      <a:pt x="524" y="1187"/>
                    </a:cubicBezTo>
                    <a:lnTo>
                      <a:pt x="524" y="1187"/>
                    </a:lnTo>
                    <a:cubicBezTo>
                      <a:pt x="496" y="1107"/>
                      <a:pt x="475" y="1028"/>
                      <a:pt x="446" y="948"/>
                    </a:cubicBezTo>
                    <a:cubicBezTo>
                      <a:pt x="434" y="926"/>
                      <a:pt x="412" y="904"/>
                      <a:pt x="379" y="892"/>
                    </a:cubicBezTo>
                    <a:cubicBezTo>
                      <a:pt x="357" y="892"/>
                      <a:pt x="334" y="914"/>
                      <a:pt x="334" y="937"/>
                    </a:cubicBezTo>
                    <a:cubicBezTo>
                      <a:pt x="345" y="948"/>
                      <a:pt x="345" y="959"/>
                      <a:pt x="345" y="970"/>
                    </a:cubicBezTo>
                    <a:cubicBezTo>
                      <a:pt x="340" y="965"/>
                      <a:pt x="332" y="962"/>
                      <a:pt x="323" y="962"/>
                    </a:cubicBezTo>
                    <a:cubicBezTo>
                      <a:pt x="315" y="962"/>
                      <a:pt x="306" y="965"/>
                      <a:pt x="301" y="970"/>
                    </a:cubicBezTo>
                    <a:cubicBezTo>
                      <a:pt x="290" y="948"/>
                      <a:pt x="278" y="926"/>
                      <a:pt x="256" y="926"/>
                    </a:cubicBezTo>
                    <a:cubicBezTo>
                      <a:pt x="251" y="923"/>
                      <a:pt x="244" y="922"/>
                      <a:pt x="238" y="922"/>
                    </a:cubicBezTo>
                    <a:cubicBezTo>
                      <a:pt x="219" y="922"/>
                      <a:pt x="201" y="934"/>
                      <a:pt x="201" y="959"/>
                    </a:cubicBezTo>
                    <a:cubicBezTo>
                      <a:pt x="189" y="1070"/>
                      <a:pt x="223" y="1193"/>
                      <a:pt x="256" y="1304"/>
                    </a:cubicBezTo>
                    <a:cubicBezTo>
                      <a:pt x="268" y="1326"/>
                      <a:pt x="278" y="1359"/>
                      <a:pt x="290" y="1393"/>
                    </a:cubicBezTo>
                    <a:cubicBezTo>
                      <a:pt x="278" y="1381"/>
                      <a:pt x="268" y="1371"/>
                      <a:pt x="256" y="1371"/>
                    </a:cubicBezTo>
                    <a:cubicBezTo>
                      <a:pt x="245" y="1371"/>
                      <a:pt x="234" y="1381"/>
                      <a:pt x="234" y="1381"/>
                    </a:cubicBezTo>
                    <a:cubicBezTo>
                      <a:pt x="189" y="1237"/>
                      <a:pt x="179" y="1092"/>
                      <a:pt x="189" y="937"/>
                    </a:cubicBezTo>
                    <a:cubicBezTo>
                      <a:pt x="189" y="899"/>
                      <a:pt x="134" y="857"/>
                      <a:pt x="94" y="857"/>
                    </a:cubicBezTo>
                    <a:cubicBezTo>
                      <a:pt x="75" y="857"/>
                      <a:pt x="60" y="867"/>
                      <a:pt x="56" y="892"/>
                    </a:cubicBezTo>
                    <a:cubicBezTo>
                      <a:pt x="1" y="1181"/>
                      <a:pt x="90" y="1493"/>
                      <a:pt x="245" y="1737"/>
                    </a:cubicBezTo>
                    <a:lnTo>
                      <a:pt x="245" y="1771"/>
                    </a:lnTo>
                    <a:cubicBezTo>
                      <a:pt x="268" y="1949"/>
                      <a:pt x="390" y="2138"/>
                      <a:pt x="568" y="2216"/>
                    </a:cubicBezTo>
                    <a:cubicBezTo>
                      <a:pt x="590" y="2216"/>
                      <a:pt x="624" y="2216"/>
                      <a:pt x="624" y="2194"/>
                    </a:cubicBezTo>
                    <a:cubicBezTo>
                      <a:pt x="634" y="2172"/>
                      <a:pt x="624" y="2149"/>
                      <a:pt x="612" y="2138"/>
                    </a:cubicBezTo>
                    <a:cubicBezTo>
                      <a:pt x="557" y="2093"/>
                      <a:pt x="512" y="2060"/>
                      <a:pt x="479" y="2016"/>
                    </a:cubicBezTo>
                    <a:lnTo>
                      <a:pt x="479" y="2016"/>
                    </a:lnTo>
                    <a:cubicBezTo>
                      <a:pt x="488" y="2020"/>
                      <a:pt x="497" y="2023"/>
                      <a:pt x="505" y="2023"/>
                    </a:cubicBezTo>
                    <a:cubicBezTo>
                      <a:pt x="517" y="2023"/>
                      <a:pt x="528" y="2017"/>
                      <a:pt x="535" y="2004"/>
                    </a:cubicBezTo>
                    <a:cubicBezTo>
                      <a:pt x="535" y="1982"/>
                      <a:pt x="535" y="1960"/>
                      <a:pt x="523" y="1938"/>
                    </a:cubicBezTo>
                    <a:cubicBezTo>
                      <a:pt x="535" y="1915"/>
                      <a:pt x="523" y="1882"/>
                      <a:pt x="512" y="1860"/>
                    </a:cubicBezTo>
                    <a:cubicBezTo>
                      <a:pt x="501" y="1849"/>
                      <a:pt x="501" y="1826"/>
                      <a:pt x="490" y="1804"/>
                    </a:cubicBezTo>
                    <a:lnTo>
                      <a:pt x="490" y="1793"/>
                    </a:lnTo>
                    <a:cubicBezTo>
                      <a:pt x="479" y="1782"/>
                      <a:pt x="479" y="1771"/>
                      <a:pt x="479" y="1760"/>
                    </a:cubicBezTo>
                    <a:cubicBezTo>
                      <a:pt x="479" y="1737"/>
                      <a:pt x="468" y="1727"/>
                      <a:pt x="468" y="1704"/>
                    </a:cubicBezTo>
                    <a:cubicBezTo>
                      <a:pt x="456" y="1693"/>
                      <a:pt x="456" y="1682"/>
                      <a:pt x="456" y="1671"/>
                    </a:cubicBezTo>
                    <a:lnTo>
                      <a:pt x="490" y="1671"/>
                    </a:lnTo>
                    <a:cubicBezTo>
                      <a:pt x="501" y="1671"/>
                      <a:pt x="512" y="1660"/>
                      <a:pt x="523" y="1648"/>
                    </a:cubicBezTo>
                    <a:cubicBezTo>
                      <a:pt x="535" y="1648"/>
                      <a:pt x="545" y="1648"/>
                      <a:pt x="557" y="1638"/>
                    </a:cubicBezTo>
                    <a:cubicBezTo>
                      <a:pt x="568" y="1626"/>
                      <a:pt x="568" y="1615"/>
                      <a:pt x="568" y="1604"/>
                    </a:cubicBezTo>
                    <a:lnTo>
                      <a:pt x="568" y="1593"/>
                    </a:lnTo>
                    <a:cubicBezTo>
                      <a:pt x="568" y="1593"/>
                      <a:pt x="557" y="1593"/>
                      <a:pt x="557" y="1582"/>
                    </a:cubicBezTo>
                    <a:lnTo>
                      <a:pt x="557" y="1582"/>
                    </a:lnTo>
                    <a:cubicBezTo>
                      <a:pt x="579" y="1593"/>
                      <a:pt x="590" y="1593"/>
                      <a:pt x="612" y="1593"/>
                    </a:cubicBezTo>
                    <a:cubicBezTo>
                      <a:pt x="646" y="1582"/>
                      <a:pt x="657" y="1549"/>
                      <a:pt x="646" y="1515"/>
                    </a:cubicBezTo>
                    <a:cubicBezTo>
                      <a:pt x="634" y="1515"/>
                      <a:pt x="634" y="1504"/>
                      <a:pt x="634" y="1493"/>
                    </a:cubicBezTo>
                    <a:lnTo>
                      <a:pt x="634" y="1493"/>
                    </a:lnTo>
                    <a:cubicBezTo>
                      <a:pt x="646" y="1504"/>
                      <a:pt x="657" y="1504"/>
                      <a:pt x="679" y="1504"/>
                    </a:cubicBezTo>
                    <a:cubicBezTo>
                      <a:pt x="679" y="1515"/>
                      <a:pt x="679" y="1527"/>
                      <a:pt x="690" y="1537"/>
                    </a:cubicBezTo>
                    <a:cubicBezTo>
                      <a:pt x="697" y="1563"/>
                      <a:pt x="726" y="1581"/>
                      <a:pt x="751" y="1581"/>
                    </a:cubicBezTo>
                    <a:cubicBezTo>
                      <a:pt x="769" y="1581"/>
                      <a:pt x="786" y="1572"/>
                      <a:pt x="790" y="1549"/>
                    </a:cubicBezTo>
                    <a:cubicBezTo>
                      <a:pt x="802" y="1515"/>
                      <a:pt x="790" y="1482"/>
                      <a:pt x="779" y="1448"/>
                    </a:cubicBezTo>
                    <a:lnTo>
                      <a:pt x="790" y="1448"/>
                    </a:lnTo>
                    <a:cubicBezTo>
                      <a:pt x="802" y="1448"/>
                      <a:pt x="802" y="1438"/>
                      <a:pt x="812" y="1438"/>
                    </a:cubicBezTo>
                    <a:cubicBezTo>
                      <a:pt x="821" y="1440"/>
                      <a:pt x="830" y="1442"/>
                      <a:pt x="838" y="1442"/>
                    </a:cubicBezTo>
                    <a:cubicBezTo>
                      <a:pt x="865" y="1442"/>
                      <a:pt x="891" y="1429"/>
                      <a:pt x="891" y="1404"/>
                    </a:cubicBezTo>
                    <a:cubicBezTo>
                      <a:pt x="913" y="1393"/>
                      <a:pt x="923" y="1371"/>
                      <a:pt x="913" y="1349"/>
                    </a:cubicBezTo>
                    <a:cubicBezTo>
                      <a:pt x="901" y="1326"/>
                      <a:pt x="901" y="1304"/>
                      <a:pt x="891" y="1282"/>
                    </a:cubicBezTo>
                    <a:lnTo>
                      <a:pt x="913" y="1282"/>
                    </a:lnTo>
                    <a:cubicBezTo>
                      <a:pt x="923" y="1282"/>
                      <a:pt x="923" y="1270"/>
                      <a:pt x="935" y="1270"/>
                    </a:cubicBezTo>
                    <a:lnTo>
                      <a:pt x="946" y="1282"/>
                    </a:lnTo>
                    <a:cubicBezTo>
                      <a:pt x="958" y="1288"/>
                      <a:pt x="983" y="1297"/>
                      <a:pt x="1004" y="1297"/>
                    </a:cubicBezTo>
                    <a:cubicBezTo>
                      <a:pt x="1021" y="1297"/>
                      <a:pt x="1035" y="1290"/>
                      <a:pt x="1035" y="1270"/>
                    </a:cubicBezTo>
                    <a:cubicBezTo>
                      <a:pt x="1035" y="1226"/>
                      <a:pt x="1024" y="1181"/>
                      <a:pt x="1012" y="1137"/>
                    </a:cubicBezTo>
                    <a:cubicBezTo>
                      <a:pt x="1024" y="1137"/>
                      <a:pt x="1035" y="1148"/>
                      <a:pt x="1057" y="1148"/>
                    </a:cubicBezTo>
                    <a:cubicBezTo>
                      <a:pt x="1061" y="1150"/>
                      <a:pt x="1065" y="1151"/>
                      <a:pt x="1069" y="1151"/>
                    </a:cubicBezTo>
                    <a:cubicBezTo>
                      <a:pt x="1086" y="1151"/>
                      <a:pt x="1101" y="1133"/>
                      <a:pt x="1101" y="1115"/>
                    </a:cubicBezTo>
                    <a:cubicBezTo>
                      <a:pt x="1101" y="1104"/>
                      <a:pt x="1113" y="1092"/>
                      <a:pt x="1101" y="1082"/>
                    </a:cubicBezTo>
                    <a:lnTo>
                      <a:pt x="1101" y="1059"/>
                    </a:lnTo>
                    <a:lnTo>
                      <a:pt x="1113" y="1059"/>
                    </a:lnTo>
                    <a:cubicBezTo>
                      <a:pt x="1135" y="1059"/>
                      <a:pt x="1146" y="1048"/>
                      <a:pt x="1146" y="1037"/>
                    </a:cubicBezTo>
                    <a:cubicBezTo>
                      <a:pt x="1168" y="1082"/>
                      <a:pt x="1202" y="1137"/>
                      <a:pt x="1224" y="1171"/>
                    </a:cubicBezTo>
                    <a:cubicBezTo>
                      <a:pt x="1243" y="1194"/>
                      <a:pt x="1273" y="1206"/>
                      <a:pt x="1298" y="1206"/>
                    </a:cubicBezTo>
                    <a:cubicBezTo>
                      <a:pt x="1330" y="1206"/>
                      <a:pt x="1354" y="1186"/>
                      <a:pt x="1335" y="1148"/>
                    </a:cubicBezTo>
                    <a:cubicBezTo>
                      <a:pt x="1302" y="1070"/>
                      <a:pt x="1269" y="1015"/>
                      <a:pt x="1235" y="948"/>
                    </a:cubicBezTo>
                    <a:cubicBezTo>
                      <a:pt x="1257" y="948"/>
                      <a:pt x="1279" y="948"/>
                      <a:pt x="1291" y="937"/>
                    </a:cubicBezTo>
                    <a:cubicBezTo>
                      <a:pt x="1302" y="948"/>
                      <a:pt x="1313" y="970"/>
                      <a:pt x="1324" y="981"/>
                    </a:cubicBezTo>
                    <a:cubicBezTo>
                      <a:pt x="1338" y="1002"/>
                      <a:pt x="1361" y="1010"/>
                      <a:pt x="1381" y="1010"/>
                    </a:cubicBezTo>
                    <a:cubicBezTo>
                      <a:pt x="1393" y="1010"/>
                      <a:pt x="1405" y="1008"/>
                      <a:pt x="1413" y="1003"/>
                    </a:cubicBezTo>
                    <a:cubicBezTo>
                      <a:pt x="1447" y="1048"/>
                      <a:pt x="1480" y="1092"/>
                      <a:pt x="1524" y="1115"/>
                    </a:cubicBezTo>
                    <a:cubicBezTo>
                      <a:pt x="1535" y="1122"/>
                      <a:pt x="1548" y="1126"/>
                      <a:pt x="1559" y="1126"/>
                    </a:cubicBezTo>
                    <a:cubicBezTo>
                      <a:pt x="1581" y="1126"/>
                      <a:pt x="1598" y="1111"/>
                      <a:pt x="1591" y="1082"/>
                    </a:cubicBezTo>
                    <a:cubicBezTo>
                      <a:pt x="1580" y="1037"/>
                      <a:pt x="1546" y="1003"/>
                      <a:pt x="1524" y="959"/>
                    </a:cubicBezTo>
                    <a:cubicBezTo>
                      <a:pt x="1524" y="959"/>
                      <a:pt x="1524" y="954"/>
                      <a:pt x="1521" y="951"/>
                    </a:cubicBezTo>
                    <a:lnTo>
                      <a:pt x="1521" y="951"/>
                    </a:lnTo>
                    <a:cubicBezTo>
                      <a:pt x="1528" y="954"/>
                      <a:pt x="1536" y="955"/>
                      <a:pt x="1544" y="955"/>
                    </a:cubicBezTo>
                    <a:cubicBezTo>
                      <a:pt x="1559" y="955"/>
                      <a:pt x="1573" y="950"/>
                      <a:pt x="1580" y="937"/>
                    </a:cubicBezTo>
                    <a:lnTo>
                      <a:pt x="1580" y="904"/>
                    </a:lnTo>
                    <a:lnTo>
                      <a:pt x="1580" y="892"/>
                    </a:lnTo>
                    <a:cubicBezTo>
                      <a:pt x="1602" y="926"/>
                      <a:pt x="1625" y="970"/>
                      <a:pt x="1647" y="993"/>
                    </a:cubicBezTo>
                    <a:cubicBezTo>
                      <a:pt x="1658" y="1015"/>
                      <a:pt x="1691" y="1026"/>
                      <a:pt x="1714" y="1026"/>
                    </a:cubicBezTo>
                    <a:cubicBezTo>
                      <a:pt x="1736" y="1026"/>
                      <a:pt x="1747" y="1015"/>
                      <a:pt x="1747" y="993"/>
                    </a:cubicBezTo>
                    <a:cubicBezTo>
                      <a:pt x="1758" y="993"/>
                      <a:pt x="1758" y="1003"/>
                      <a:pt x="1769" y="1003"/>
                    </a:cubicBezTo>
                    <a:cubicBezTo>
                      <a:pt x="1791" y="1003"/>
                      <a:pt x="1803" y="993"/>
                      <a:pt x="1803" y="970"/>
                    </a:cubicBezTo>
                    <a:lnTo>
                      <a:pt x="1803" y="926"/>
                    </a:lnTo>
                    <a:cubicBezTo>
                      <a:pt x="1803" y="937"/>
                      <a:pt x="1813" y="937"/>
                      <a:pt x="1813" y="948"/>
                    </a:cubicBezTo>
                    <a:cubicBezTo>
                      <a:pt x="1825" y="948"/>
                      <a:pt x="1835" y="959"/>
                      <a:pt x="1835" y="959"/>
                    </a:cubicBezTo>
                    <a:lnTo>
                      <a:pt x="1835" y="981"/>
                    </a:lnTo>
                    <a:cubicBezTo>
                      <a:pt x="1827" y="1007"/>
                      <a:pt x="1871" y="1052"/>
                      <a:pt x="1907" y="1052"/>
                    </a:cubicBezTo>
                    <a:cubicBezTo>
                      <a:pt x="1918" y="1052"/>
                      <a:pt x="1928" y="1048"/>
                      <a:pt x="1936" y="1037"/>
                    </a:cubicBezTo>
                    <a:cubicBezTo>
                      <a:pt x="1947" y="1026"/>
                      <a:pt x="1947" y="1015"/>
                      <a:pt x="1958" y="1003"/>
                    </a:cubicBezTo>
                    <a:cubicBezTo>
                      <a:pt x="1969" y="1015"/>
                      <a:pt x="1981" y="1026"/>
                      <a:pt x="1991" y="1026"/>
                    </a:cubicBezTo>
                    <a:cubicBezTo>
                      <a:pt x="2003" y="1037"/>
                      <a:pt x="2025" y="1048"/>
                      <a:pt x="2036" y="1048"/>
                    </a:cubicBezTo>
                    <a:lnTo>
                      <a:pt x="2036" y="1059"/>
                    </a:lnTo>
                    <a:cubicBezTo>
                      <a:pt x="2036" y="1070"/>
                      <a:pt x="2047" y="1070"/>
                      <a:pt x="2047" y="1070"/>
                    </a:cubicBezTo>
                    <a:cubicBezTo>
                      <a:pt x="2037" y="1070"/>
                      <a:pt x="2036" y="1070"/>
                      <a:pt x="2043" y="1077"/>
                    </a:cubicBezTo>
                    <a:lnTo>
                      <a:pt x="2043" y="1077"/>
                    </a:lnTo>
                    <a:cubicBezTo>
                      <a:pt x="2040" y="1089"/>
                      <a:pt x="2049" y="1106"/>
                      <a:pt x="2058" y="1115"/>
                    </a:cubicBezTo>
                    <a:cubicBezTo>
                      <a:pt x="2070" y="1126"/>
                      <a:pt x="2080" y="1137"/>
                      <a:pt x="2102" y="1137"/>
                    </a:cubicBezTo>
                    <a:cubicBezTo>
                      <a:pt x="2125" y="1137"/>
                      <a:pt x="2147" y="1115"/>
                      <a:pt x="2147" y="1104"/>
                    </a:cubicBezTo>
                    <a:cubicBezTo>
                      <a:pt x="2147" y="1082"/>
                      <a:pt x="2136" y="1059"/>
                      <a:pt x="2136" y="1048"/>
                    </a:cubicBezTo>
                    <a:cubicBezTo>
                      <a:pt x="2125" y="1026"/>
                      <a:pt x="2114" y="1015"/>
                      <a:pt x="2114" y="993"/>
                    </a:cubicBezTo>
                    <a:lnTo>
                      <a:pt x="2114" y="993"/>
                    </a:lnTo>
                    <a:cubicBezTo>
                      <a:pt x="2169" y="1092"/>
                      <a:pt x="2225" y="1204"/>
                      <a:pt x="2270" y="1304"/>
                    </a:cubicBezTo>
                    <a:cubicBezTo>
                      <a:pt x="2288" y="1331"/>
                      <a:pt x="2337" y="1351"/>
                      <a:pt x="2366" y="1351"/>
                    </a:cubicBezTo>
                    <a:cubicBezTo>
                      <a:pt x="2372" y="1351"/>
                      <a:pt x="2377" y="1350"/>
                      <a:pt x="2381" y="1349"/>
                    </a:cubicBezTo>
                    <a:cubicBezTo>
                      <a:pt x="2414" y="1404"/>
                      <a:pt x="2436" y="1470"/>
                      <a:pt x="2470" y="1527"/>
                    </a:cubicBezTo>
                    <a:cubicBezTo>
                      <a:pt x="2481" y="1549"/>
                      <a:pt x="2525" y="1571"/>
                      <a:pt x="2547" y="1571"/>
                    </a:cubicBezTo>
                    <a:cubicBezTo>
                      <a:pt x="2581" y="1727"/>
                      <a:pt x="2603" y="1893"/>
                      <a:pt x="2614" y="2049"/>
                    </a:cubicBezTo>
                    <a:cubicBezTo>
                      <a:pt x="2621" y="2077"/>
                      <a:pt x="2664" y="2105"/>
                      <a:pt x="2697" y="2105"/>
                    </a:cubicBezTo>
                    <a:cubicBezTo>
                      <a:pt x="2716" y="2105"/>
                      <a:pt x="2733" y="2096"/>
                      <a:pt x="2737" y="2071"/>
                    </a:cubicBezTo>
                    <a:cubicBezTo>
                      <a:pt x="2748" y="2038"/>
                      <a:pt x="2748" y="1994"/>
                      <a:pt x="2759" y="1960"/>
                    </a:cubicBezTo>
                    <a:cubicBezTo>
                      <a:pt x="2781" y="1960"/>
                      <a:pt x="2804" y="1960"/>
                      <a:pt x="2814" y="1927"/>
                    </a:cubicBezTo>
                    <a:cubicBezTo>
                      <a:pt x="2826" y="1871"/>
                      <a:pt x="2826" y="1804"/>
                      <a:pt x="2814" y="1749"/>
                    </a:cubicBezTo>
                    <a:cubicBezTo>
                      <a:pt x="2826" y="1693"/>
                      <a:pt x="2826" y="1638"/>
                      <a:pt x="2814" y="1593"/>
                    </a:cubicBezTo>
                    <a:cubicBezTo>
                      <a:pt x="2792" y="1493"/>
                      <a:pt x="2770" y="1393"/>
                      <a:pt x="2737" y="1304"/>
                    </a:cubicBezTo>
                    <a:cubicBezTo>
                      <a:pt x="2681" y="1137"/>
                      <a:pt x="2603" y="981"/>
                      <a:pt x="2514" y="837"/>
                    </a:cubicBezTo>
                    <a:lnTo>
                      <a:pt x="2514" y="837"/>
                    </a:lnTo>
                    <a:cubicBezTo>
                      <a:pt x="2524" y="841"/>
                      <a:pt x="2534" y="844"/>
                      <a:pt x="2545" y="844"/>
                    </a:cubicBezTo>
                    <a:cubicBezTo>
                      <a:pt x="2560" y="844"/>
                      <a:pt x="2574" y="839"/>
                      <a:pt x="2581" y="825"/>
                    </a:cubicBezTo>
                    <a:cubicBezTo>
                      <a:pt x="2592" y="815"/>
                      <a:pt x="2592" y="792"/>
                      <a:pt x="2581" y="781"/>
                    </a:cubicBezTo>
                    <a:cubicBezTo>
                      <a:pt x="2581" y="770"/>
                      <a:pt x="2570" y="759"/>
                      <a:pt x="2547" y="748"/>
                    </a:cubicBezTo>
                    <a:cubicBezTo>
                      <a:pt x="2547" y="748"/>
                      <a:pt x="2537" y="736"/>
                      <a:pt x="2525" y="736"/>
                    </a:cubicBezTo>
                    <a:cubicBezTo>
                      <a:pt x="2514" y="726"/>
                      <a:pt x="2492" y="714"/>
                      <a:pt x="2481" y="703"/>
                    </a:cubicBezTo>
                    <a:cubicBezTo>
                      <a:pt x="2481" y="692"/>
                      <a:pt x="2470" y="692"/>
                      <a:pt x="2470" y="681"/>
                    </a:cubicBezTo>
                    <a:cubicBezTo>
                      <a:pt x="2458" y="681"/>
                      <a:pt x="2458" y="670"/>
                      <a:pt x="2448" y="670"/>
                    </a:cubicBezTo>
                    <a:cubicBezTo>
                      <a:pt x="2448" y="659"/>
                      <a:pt x="2448" y="659"/>
                      <a:pt x="2436" y="659"/>
                    </a:cubicBezTo>
                    <a:cubicBezTo>
                      <a:pt x="2436" y="647"/>
                      <a:pt x="2425" y="647"/>
                      <a:pt x="2425" y="647"/>
                    </a:cubicBezTo>
                    <a:cubicBezTo>
                      <a:pt x="2425" y="647"/>
                      <a:pt x="2425" y="637"/>
                      <a:pt x="2414" y="637"/>
                    </a:cubicBezTo>
                    <a:cubicBezTo>
                      <a:pt x="2406" y="629"/>
                      <a:pt x="2393" y="621"/>
                      <a:pt x="2378" y="621"/>
                    </a:cubicBezTo>
                    <a:cubicBezTo>
                      <a:pt x="2372" y="621"/>
                      <a:pt x="2365" y="622"/>
                      <a:pt x="2359" y="625"/>
                    </a:cubicBezTo>
                    <a:cubicBezTo>
                      <a:pt x="2347" y="625"/>
                      <a:pt x="2336" y="647"/>
                      <a:pt x="2336" y="659"/>
                    </a:cubicBezTo>
                    <a:lnTo>
                      <a:pt x="2369" y="726"/>
                    </a:lnTo>
                    <a:lnTo>
                      <a:pt x="2381" y="726"/>
                    </a:lnTo>
                    <a:cubicBezTo>
                      <a:pt x="2369" y="736"/>
                      <a:pt x="2359" y="759"/>
                      <a:pt x="2381" y="781"/>
                    </a:cubicBezTo>
                    <a:cubicBezTo>
                      <a:pt x="2381" y="792"/>
                      <a:pt x="2392" y="803"/>
                      <a:pt x="2403" y="815"/>
                    </a:cubicBezTo>
                    <a:cubicBezTo>
                      <a:pt x="2392" y="825"/>
                      <a:pt x="2392" y="837"/>
                      <a:pt x="2403" y="848"/>
                    </a:cubicBezTo>
                    <a:cubicBezTo>
                      <a:pt x="2436" y="914"/>
                      <a:pt x="2481" y="993"/>
                      <a:pt x="2514" y="1070"/>
                    </a:cubicBezTo>
                    <a:cubicBezTo>
                      <a:pt x="2503" y="1048"/>
                      <a:pt x="2481" y="1026"/>
                      <a:pt x="2470" y="1003"/>
                    </a:cubicBezTo>
                    <a:cubicBezTo>
                      <a:pt x="2436" y="948"/>
                      <a:pt x="2403" y="904"/>
                      <a:pt x="2381" y="859"/>
                    </a:cubicBezTo>
                    <a:cubicBezTo>
                      <a:pt x="2369" y="859"/>
                      <a:pt x="2369" y="848"/>
                      <a:pt x="2359" y="848"/>
                    </a:cubicBezTo>
                    <a:cubicBezTo>
                      <a:pt x="2303" y="781"/>
                      <a:pt x="2258" y="714"/>
                      <a:pt x="2191" y="647"/>
                    </a:cubicBezTo>
                    <a:cubicBezTo>
                      <a:pt x="2191" y="647"/>
                      <a:pt x="2191" y="637"/>
                      <a:pt x="2181" y="637"/>
                    </a:cubicBezTo>
                    <a:cubicBezTo>
                      <a:pt x="2168" y="624"/>
                      <a:pt x="2154" y="618"/>
                      <a:pt x="2141" y="618"/>
                    </a:cubicBezTo>
                    <a:cubicBezTo>
                      <a:pt x="2132" y="618"/>
                      <a:pt x="2123" y="621"/>
                      <a:pt x="2114" y="625"/>
                    </a:cubicBezTo>
                    <a:lnTo>
                      <a:pt x="2114" y="603"/>
                    </a:lnTo>
                    <a:cubicBezTo>
                      <a:pt x="2114" y="603"/>
                      <a:pt x="2114" y="592"/>
                      <a:pt x="2102" y="592"/>
                    </a:cubicBezTo>
                    <a:cubicBezTo>
                      <a:pt x="2102" y="581"/>
                      <a:pt x="2092" y="570"/>
                      <a:pt x="2092" y="570"/>
                    </a:cubicBezTo>
                    <a:cubicBezTo>
                      <a:pt x="2080" y="558"/>
                      <a:pt x="2080" y="558"/>
                      <a:pt x="2070" y="558"/>
                    </a:cubicBezTo>
                    <a:lnTo>
                      <a:pt x="2058" y="548"/>
                    </a:lnTo>
                    <a:cubicBezTo>
                      <a:pt x="2058" y="536"/>
                      <a:pt x="2058" y="536"/>
                      <a:pt x="2047" y="536"/>
                    </a:cubicBezTo>
                    <a:cubicBezTo>
                      <a:pt x="2047" y="536"/>
                      <a:pt x="2047" y="526"/>
                      <a:pt x="2036" y="526"/>
                    </a:cubicBezTo>
                    <a:cubicBezTo>
                      <a:pt x="2025" y="526"/>
                      <a:pt x="2025" y="514"/>
                      <a:pt x="2013" y="514"/>
                    </a:cubicBezTo>
                    <a:lnTo>
                      <a:pt x="1981" y="514"/>
                    </a:lnTo>
                    <a:lnTo>
                      <a:pt x="1969" y="526"/>
                    </a:lnTo>
                    <a:cubicBezTo>
                      <a:pt x="1958" y="526"/>
                      <a:pt x="1958" y="536"/>
                      <a:pt x="1958" y="536"/>
                    </a:cubicBezTo>
                    <a:cubicBezTo>
                      <a:pt x="1936" y="548"/>
                      <a:pt x="1914" y="570"/>
                      <a:pt x="1936" y="614"/>
                    </a:cubicBezTo>
                    <a:cubicBezTo>
                      <a:pt x="1958" y="636"/>
                      <a:pt x="1969" y="658"/>
                      <a:pt x="1990" y="680"/>
                    </a:cubicBezTo>
                    <a:lnTo>
                      <a:pt x="1990" y="680"/>
                    </a:lnTo>
                    <a:lnTo>
                      <a:pt x="1892" y="581"/>
                    </a:lnTo>
                    <a:cubicBezTo>
                      <a:pt x="1869" y="514"/>
                      <a:pt x="1835" y="447"/>
                      <a:pt x="1803" y="370"/>
                    </a:cubicBezTo>
                    <a:lnTo>
                      <a:pt x="1803" y="370"/>
                    </a:lnTo>
                    <a:lnTo>
                      <a:pt x="1813" y="380"/>
                    </a:lnTo>
                    <a:cubicBezTo>
                      <a:pt x="1835" y="392"/>
                      <a:pt x="1847" y="392"/>
                      <a:pt x="1869" y="392"/>
                    </a:cubicBezTo>
                    <a:cubicBezTo>
                      <a:pt x="1880" y="392"/>
                      <a:pt x="1892" y="380"/>
                      <a:pt x="1902" y="370"/>
                    </a:cubicBezTo>
                    <a:lnTo>
                      <a:pt x="1902" y="348"/>
                    </a:lnTo>
                    <a:cubicBezTo>
                      <a:pt x="1902" y="336"/>
                      <a:pt x="1902" y="336"/>
                      <a:pt x="1892" y="325"/>
                    </a:cubicBezTo>
                    <a:cubicBezTo>
                      <a:pt x="1892" y="314"/>
                      <a:pt x="1892" y="314"/>
                      <a:pt x="1880" y="303"/>
                    </a:cubicBezTo>
                    <a:cubicBezTo>
                      <a:pt x="1880" y="303"/>
                      <a:pt x="1869" y="292"/>
                      <a:pt x="1858" y="292"/>
                    </a:cubicBezTo>
                    <a:cubicBezTo>
                      <a:pt x="1847" y="281"/>
                      <a:pt x="1835" y="281"/>
                      <a:pt x="1813" y="269"/>
                    </a:cubicBezTo>
                    <a:cubicBezTo>
                      <a:pt x="1803" y="259"/>
                      <a:pt x="1780" y="247"/>
                      <a:pt x="1758" y="236"/>
                    </a:cubicBezTo>
                    <a:cubicBezTo>
                      <a:pt x="1747" y="236"/>
                      <a:pt x="1724" y="236"/>
                      <a:pt x="1714" y="247"/>
                    </a:cubicBezTo>
                    <a:cubicBezTo>
                      <a:pt x="1714" y="247"/>
                      <a:pt x="1702" y="247"/>
                      <a:pt x="1702" y="259"/>
                    </a:cubicBezTo>
                    <a:cubicBezTo>
                      <a:pt x="1691" y="259"/>
                      <a:pt x="1691" y="259"/>
                      <a:pt x="1691" y="269"/>
                    </a:cubicBezTo>
                    <a:lnTo>
                      <a:pt x="1691" y="292"/>
                    </a:lnTo>
                    <a:lnTo>
                      <a:pt x="1702" y="303"/>
                    </a:lnTo>
                    <a:cubicBezTo>
                      <a:pt x="1702" y="314"/>
                      <a:pt x="1702" y="314"/>
                      <a:pt x="1714" y="325"/>
                    </a:cubicBezTo>
                    <a:cubicBezTo>
                      <a:pt x="1691" y="336"/>
                      <a:pt x="1680" y="358"/>
                      <a:pt x="1691" y="380"/>
                    </a:cubicBezTo>
                    <a:cubicBezTo>
                      <a:pt x="1702" y="414"/>
                      <a:pt x="1714" y="437"/>
                      <a:pt x="1736" y="469"/>
                    </a:cubicBezTo>
                    <a:cubicBezTo>
                      <a:pt x="1691" y="425"/>
                      <a:pt x="1658" y="370"/>
                      <a:pt x="1602" y="336"/>
                    </a:cubicBezTo>
                    <a:cubicBezTo>
                      <a:pt x="1590" y="328"/>
                      <a:pt x="1577" y="325"/>
                      <a:pt x="1566" y="325"/>
                    </a:cubicBezTo>
                    <a:cubicBezTo>
                      <a:pt x="1544" y="325"/>
                      <a:pt x="1528" y="337"/>
                      <a:pt x="1536" y="358"/>
                    </a:cubicBezTo>
                    <a:cubicBezTo>
                      <a:pt x="1558" y="425"/>
                      <a:pt x="1602" y="481"/>
                      <a:pt x="1647" y="526"/>
                    </a:cubicBezTo>
                    <a:cubicBezTo>
                      <a:pt x="1680" y="581"/>
                      <a:pt x="1724" y="637"/>
                      <a:pt x="1758" y="692"/>
                    </a:cubicBezTo>
                    <a:lnTo>
                      <a:pt x="1791" y="726"/>
                    </a:lnTo>
                    <a:cubicBezTo>
                      <a:pt x="1791" y="736"/>
                      <a:pt x="1780" y="736"/>
                      <a:pt x="1780" y="748"/>
                    </a:cubicBezTo>
                    <a:cubicBezTo>
                      <a:pt x="1780" y="748"/>
                      <a:pt x="1780" y="750"/>
                      <a:pt x="1781" y="752"/>
                    </a:cubicBezTo>
                    <a:lnTo>
                      <a:pt x="1781" y="752"/>
                    </a:lnTo>
                    <a:cubicBezTo>
                      <a:pt x="1768" y="740"/>
                      <a:pt x="1767" y="722"/>
                      <a:pt x="1758" y="703"/>
                    </a:cubicBezTo>
                    <a:cubicBezTo>
                      <a:pt x="1747" y="703"/>
                      <a:pt x="1747" y="703"/>
                      <a:pt x="1747" y="692"/>
                    </a:cubicBezTo>
                    <a:cubicBezTo>
                      <a:pt x="1736" y="681"/>
                      <a:pt x="1714" y="670"/>
                      <a:pt x="1691" y="670"/>
                    </a:cubicBezTo>
                    <a:cubicBezTo>
                      <a:pt x="1680" y="647"/>
                      <a:pt x="1669" y="637"/>
                      <a:pt x="1658" y="614"/>
                    </a:cubicBezTo>
                    <a:cubicBezTo>
                      <a:pt x="1645" y="596"/>
                      <a:pt x="1630" y="587"/>
                      <a:pt x="1615" y="587"/>
                    </a:cubicBezTo>
                    <a:cubicBezTo>
                      <a:pt x="1602" y="587"/>
                      <a:pt x="1590" y="593"/>
                      <a:pt x="1580" y="603"/>
                    </a:cubicBezTo>
                    <a:cubicBezTo>
                      <a:pt x="1536" y="481"/>
                      <a:pt x="1502" y="358"/>
                      <a:pt x="1502" y="236"/>
                    </a:cubicBezTo>
                    <a:cubicBezTo>
                      <a:pt x="1502" y="203"/>
                      <a:pt x="1480" y="180"/>
                      <a:pt x="1457" y="170"/>
                    </a:cubicBezTo>
                    <a:cubicBezTo>
                      <a:pt x="1435" y="170"/>
                      <a:pt x="1402" y="170"/>
                      <a:pt x="1391" y="203"/>
                    </a:cubicBezTo>
                    <a:cubicBezTo>
                      <a:pt x="1391" y="336"/>
                      <a:pt x="1413" y="481"/>
                      <a:pt x="1457" y="603"/>
                    </a:cubicBezTo>
                    <a:cubicBezTo>
                      <a:pt x="1469" y="614"/>
                      <a:pt x="1469" y="625"/>
                      <a:pt x="1469" y="637"/>
                    </a:cubicBezTo>
                    <a:cubicBezTo>
                      <a:pt x="1457" y="625"/>
                      <a:pt x="1457" y="603"/>
                      <a:pt x="1447" y="592"/>
                    </a:cubicBezTo>
                    <a:cubicBezTo>
                      <a:pt x="1435" y="570"/>
                      <a:pt x="1413" y="570"/>
                      <a:pt x="1391" y="558"/>
                    </a:cubicBezTo>
                    <a:cubicBezTo>
                      <a:pt x="1391" y="548"/>
                      <a:pt x="1391" y="536"/>
                      <a:pt x="1380" y="526"/>
                    </a:cubicBezTo>
                    <a:cubicBezTo>
                      <a:pt x="1368" y="481"/>
                      <a:pt x="1346" y="425"/>
                      <a:pt x="1335" y="380"/>
                    </a:cubicBezTo>
                    <a:cubicBezTo>
                      <a:pt x="1324" y="358"/>
                      <a:pt x="1313" y="336"/>
                      <a:pt x="1291" y="336"/>
                    </a:cubicBezTo>
                    <a:lnTo>
                      <a:pt x="1269" y="336"/>
                    </a:lnTo>
                    <a:cubicBezTo>
                      <a:pt x="1257" y="269"/>
                      <a:pt x="1246" y="214"/>
                      <a:pt x="1246" y="147"/>
                    </a:cubicBezTo>
                    <a:lnTo>
                      <a:pt x="1246" y="147"/>
                    </a:lnTo>
                    <a:cubicBezTo>
                      <a:pt x="1257" y="158"/>
                      <a:pt x="1269" y="158"/>
                      <a:pt x="1269" y="158"/>
                    </a:cubicBezTo>
                    <a:cubicBezTo>
                      <a:pt x="1279" y="170"/>
                      <a:pt x="1279" y="170"/>
                      <a:pt x="1291" y="170"/>
                    </a:cubicBezTo>
                    <a:lnTo>
                      <a:pt x="1324" y="170"/>
                    </a:lnTo>
                    <a:cubicBezTo>
                      <a:pt x="1335" y="158"/>
                      <a:pt x="1335" y="158"/>
                      <a:pt x="1335" y="147"/>
                    </a:cubicBezTo>
                    <a:cubicBezTo>
                      <a:pt x="1346" y="147"/>
                      <a:pt x="1346" y="147"/>
                      <a:pt x="1346" y="136"/>
                    </a:cubicBezTo>
                    <a:lnTo>
                      <a:pt x="1358" y="125"/>
                    </a:lnTo>
                    <a:lnTo>
                      <a:pt x="1358" y="103"/>
                    </a:lnTo>
                    <a:cubicBezTo>
                      <a:pt x="1358" y="91"/>
                      <a:pt x="1358" y="81"/>
                      <a:pt x="1346" y="81"/>
                    </a:cubicBezTo>
                    <a:cubicBezTo>
                      <a:pt x="1346" y="69"/>
                      <a:pt x="1335" y="58"/>
                      <a:pt x="1335" y="58"/>
                    </a:cubicBezTo>
                    <a:cubicBezTo>
                      <a:pt x="1324" y="47"/>
                      <a:pt x="1313" y="47"/>
                      <a:pt x="1302" y="36"/>
                    </a:cubicBezTo>
                    <a:lnTo>
                      <a:pt x="1235" y="36"/>
                    </a:lnTo>
                    <a:lnTo>
                      <a:pt x="1235" y="47"/>
                    </a:lnTo>
                    <a:cubicBezTo>
                      <a:pt x="1221" y="19"/>
                      <a:pt x="1190" y="0"/>
                      <a:pt x="116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36" name="Google Shape;4436;p8"/>
              <p:cNvSpPr/>
              <p:nvPr/>
            </p:nvSpPr>
            <p:spPr>
              <a:xfrm>
                <a:off x="1738439" y="2396278"/>
                <a:ext cx="4326" cy="4256"/>
              </a:xfrm>
              <a:custGeom>
                <a:avLst/>
                <a:gdLst/>
                <a:ahLst/>
                <a:cxnLst/>
                <a:rect l="l" t="t" r="r" b="b"/>
                <a:pathLst>
                  <a:path w="124" h="122" extrusionOk="0">
                    <a:moveTo>
                      <a:pt x="34" y="0"/>
                    </a:moveTo>
                    <a:cubicBezTo>
                      <a:pt x="23" y="0"/>
                      <a:pt x="23" y="11"/>
                      <a:pt x="12" y="11"/>
                    </a:cubicBezTo>
                    <a:cubicBezTo>
                      <a:pt x="12" y="11"/>
                      <a:pt x="12" y="22"/>
                      <a:pt x="1" y="22"/>
                    </a:cubicBezTo>
                    <a:lnTo>
                      <a:pt x="1" y="33"/>
                    </a:lnTo>
                    <a:lnTo>
                      <a:pt x="1" y="67"/>
                    </a:lnTo>
                    <a:lnTo>
                      <a:pt x="1" y="77"/>
                    </a:lnTo>
                    <a:lnTo>
                      <a:pt x="23" y="100"/>
                    </a:lnTo>
                    <a:lnTo>
                      <a:pt x="34" y="111"/>
                    </a:lnTo>
                    <a:cubicBezTo>
                      <a:pt x="45" y="111"/>
                      <a:pt x="45" y="111"/>
                      <a:pt x="57" y="122"/>
                    </a:cubicBezTo>
                    <a:lnTo>
                      <a:pt x="79" y="122"/>
                    </a:lnTo>
                    <a:cubicBezTo>
                      <a:pt x="90" y="122"/>
                      <a:pt x="90" y="111"/>
                      <a:pt x="101" y="111"/>
                    </a:cubicBezTo>
                    <a:lnTo>
                      <a:pt x="112" y="100"/>
                    </a:lnTo>
                    <a:lnTo>
                      <a:pt x="112" y="89"/>
                    </a:lnTo>
                    <a:cubicBezTo>
                      <a:pt x="112" y="77"/>
                      <a:pt x="123" y="67"/>
                      <a:pt x="112" y="55"/>
                    </a:cubicBezTo>
                    <a:lnTo>
                      <a:pt x="112" y="44"/>
                    </a:lnTo>
                    <a:cubicBezTo>
                      <a:pt x="112" y="33"/>
                      <a:pt x="101" y="33"/>
                      <a:pt x="90" y="22"/>
                    </a:cubicBezTo>
                    <a:lnTo>
                      <a:pt x="79" y="11"/>
                    </a:lnTo>
                    <a:cubicBezTo>
                      <a:pt x="67" y="11"/>
                      <a:pt x="67" y="11"/>
                      <a:pt x="5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37" name="Google Shape;4437;p8"/>
              <p:cNvSpPr/>
              <p:nvPr/>
            </p:nvSpPr>
            <p:spPr>
              <a:xfrm>
                <a:off x="1798971" y="2393103"/>
                <a:ext cx="17514" cy="22607"/>
              </a:xfrm>
              <a:custGeom>
                <a:avLst/>
                <a:gdLst/>
                <a:ahLst/>
                <a:cxnLst/>
                <a:rect l="l" t="t" r="r" b="b"/>
                <a:pathLst>
                  <a:path w="502" h="648" extrusionOk="0">
                    <a:moveTo>
                      <a:pt x="102" y="0"/>
                    </a:moveTo>
                    <a:cubicBezTo>
                      <a:pt x="83" y="0"/>
                      <a:pt x="67" y="11"/>
                      <a:pt x="67" y="35"/>
                    </a:cubicBezTo>
                    <a:cubicBezTo>
                      <a:pt x="67" y="79"/>
                      <a:pt x="90" y="124"/>
                      <a:pt x="112" y="158"/>
                    </a:cubicBezTo>
                    <a:cubicBezTo>
                      <a:pt x="101" y="158"/>
                      <a:pt x="90" y="158"/>
                      <a:pt x="79" y="168"/>
                    </a:cubicBezTo>
                    <a:cubicBezTo>
                      <a:pt x="67" y="168"/>
                      <a:pt x="57" y="180"/>
                      <a:pt x="57" y="202"/>
                    </a:cubicBezTo>
                    <a:cubicBezTo>
                      <a:pt x="35" y="202"/>
                      <a:pt x="23" y="224"/>
                      <a:pt x="23" y="235"/>
                    </a:cubicBezTo>
                    <a:cubicBezTo>
                      <a:pt x="12" y="235"/>
                      <a:pt x="1" y="257"/>
                      <a:pt x="1" y="269"/>
                    </a:cubicBezTo>
                    <a:cubicBezTo>
                      <a:pt x="12" y="336"/>
                      <a:pt x="45" y="391"/>
                      <a:pt x="101" y="435"/>
                    </a:cubicBezTo>
                    <a:cubicBezTo>
                      <a:pt x="112" y="447"/>
                      <a:pt x="124" y="447"/>
                      <a:pt x="134" y="447"/>
                    </a:cubicBezTo>
                    <a:lnTo>
                      <a:pt x="146" y="447"/>
                    </a:lnTo>
                    <a:cubicBezTo>
                      <a:pt x="156" y="469"/>
                      <a:pt x="168" y="491"/>
                      <a:pt x="190" y="514"/>
                    </a:cubicBezTo>
                    <a:cubicBezTo>
                      <a:pt x="199" y="522"/>
                      <a:pt x="215" y="539"/>
                      <a:pt x="233" y="539"/>
                    </a:cubicBezTo>
                    <a:cubicBezTo>
                      <a:pt x="237" y="539"/>
                      <a:pt x="241" y="538"/>
                      <a:pt x="245" y="536"/>
                    </a:cubicBezTo>
                    <a:cubicBezTo>
                      <a:pt x="257" y="536"/>
                      <a:pt x="257" y="524"/>
                      <a:pt x="268" y="524"/>
                    </a:cubicBezTo>
                    <a:lnTo>
                      <a:pt x="279" y="524"/>
                    </a:lnTo>
                    <a:cubicBezTo>
                      <a:pt x="290" y="524"/>
                      <a:pt x="290" y="514"/>
                      <a:pt x="301" y="502"/>
                    </a:cubicBezTo>
                    <a:cubicBezTo>
                      <a:pt x="301" y="514"/>
                      <a:pt x="312" y="524"/>
                      <a:pt x="312" y="536"/>
                    </a:cubicBezTo>
                    <a:cubicBezTo>
                      <a:pt x="346" y="580"/>
                      <a:pt x="379" y="647"/>
                      <a:pt x="446" y="647"/>
                    </a:cubicBezTo>
                    <a:cubicBezTo>
                      <a:pt x="502" y="647"/>
                      <a:pt x="479" y="580"/>
                      <a:pt x="435" y="558"/>
                    </a:cubicBezTo>
                    <a:lnTo>
                      <a:pt x="435" y="547"/>
                    </a:lnTo>
                    <a:cubicBezTo>
                      <a:pt x="423" y="536"/>
                      <a:pt x="423" y="524"/>
                      <a:pt x="413" y="514"/>
                    </a:cubicBezTo>
                    <a:cubicBezTo>
                      <a:pt x="401" y="491"/>
                      <a:pt x="390" y="469"/>
                      <a:pt x="368" y="447"/>
                    </a:cubicBezTo>
                    <a:cubicBezTo>
                      <a:pt x="346" y="402"/>
                      <a:pt x="324" y="358"/>
                      <a:pt x="290" y="313"/>
                    </a:cubicBezTo>
                    <a:cubicBezTo>
                      <a:pt x="268" y="257"/>
                      <a:pt x="245" y="213"/>
                      <a:pt x="223" y="168"/>
                    </a:cubicBezTo>
                    <a:cubicBezTo>
                      <a:pt x="201" y="113"/>
                      <a:pt x="179" y="69"/>
                      <a:pt x="146" y="24"/>
                    </a:cubicBezTo>
                    <a:cubicBezTo>
                      <a:pt x="135" y="9"/>
                      <a:pt x="118" y="0"/>
                      <a:pt x="102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38" name="Google Shape;4438;p8"/>
              <p:cNvSpPr/>
              <p:nvPr/>
            </p:nvSpPr>
            <p:spPr>
              <a:xfrm>
                <a:off x="1791993" y="2399732"/>
                <a:ext cx="5477" cy="8199"/>
              </a:xfrm>
              <a:custGeom>
                <a:avLst/>
                <a:gdLst/>
                <a:ahLst/>
                <a:cxnLst/>
                <a:rect l="l" t="t" r="r" b="b"/>
                <a:pathLst>
                  <a:path w="157" h="235" extrusionOk="0">
                    <a:moveTo>
                      <a:pt x="23" y="1"/>
                    </a:moveTo>
                    <a:cubicBezTo>
                      <a:pt x="12" y="12"/>
                      <a:pt x="1" y="23"/>
                      <a:pt x="1" y="34"/>
                    </a:cubicBezTo>
                    <a:cubicBezTo>
                      <a:pt x="12" y="57"/>
                      <a:pt x="12" y="67"/>
                      <a:pt x="12" y="79"/>
                    </a:cubicBezTo>
                    <a:cubicBezTo>
                      <a:pt x="23" y="90"/>
                      <a:pt x="23" y="101"/>
                      <a:pt x="34" y="123"/>
                    </a:cubicBezTo>
                    <a:lnTo>
                      <a:pt x="57" y="190"/>
                    </a:lnTo>
                    <a:cubicBezTo>
                      <a:pt x="67" y="212"/>
                      <a:pt x="101" y="235"/>
                      <a:pt x="123" y="235"/>
                    </a:cubicBezTo>
                    <a:cubicBezTo>
                      <a:pt x="134" y="235"/>
                      <a:pt x="146" y="223"/>
                      <a:pt x="156" y="212"/>
                    </a:cubicBezTo>
                    <a:lnTo>
                      <a:pt x="156" y="179"/>
                    </a:lnTo>
                    <a:cubicBezTo>
                      <a:pt x="146" y="156"/>
                      <a:pt x="134" y="134"/>
                      <a:pt x="123" y="101"/>
                    </a:cubicBezTo>
                    <a:cubicBezTo>
                      <a:pt x="112" y="90"/>
                      <a:pt x="112" y="79"/>
                      <a:pt x="101" y="67"/>
                    </a:cubicBezTo>
                    <a:cubicBezTo>
                      <a:pt x="89" y="57"/>
                      <a:pt x="89" y="45"/>
                      <a:pt x="79" y="23"/>
                    </a:cubicBezTo>
                    <a:cubicBezTo>
                      <a:pt x="67" y="12"/>
                      <a:pt x="45" y="1"/>
                      <a:pt x="23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39" name="Google Shape;4439;p8"/>
              <p:cNvSpPr/>
              <p:nvPr/>
            </p:nvSpPr>
            <p:spPr>
              <a:xfrm>
                <a:off x="1815682" y="2412048"/>
                <a:ext cx="14792" cy="39353"/>
              </a:xfrm>
              <a:custGeom>
                <a:avLst/>
                <a:gdLst/>
                <a:ahLst/>
                <a:cxnLst/>
                <a:rect l="l" t="t" r="r" b="b"/>
                <a:pathLst>
                  <a:path w="424" h="1128" extrusionOk="0">
                    <a:moveTo>
                      <a:pt x="123" y="1"/>
                    </a:moveTo>
                    <a:cubicBezTo>
                      <a:pt x="120" y="1"/>
                      <a:pt x="116" y="2"/>
                      <a:pt x="112" y="4"/>
                    </a:cubicBezTo>
                    <a:cubicBezTo>
                      <a:pt x="89" y="4"/>
                      <a:pt x="78" y="26"/>
                      <a:pt x="89" y="48"/>
                    </a:cubicBezTo>
                    <a:cubicBezTo>
                      <a:pt x="112" y="82"/>
                      <a:pt x="122" y="115"/>
                      <a:pt x="145" y="149"/>
                    </a:cubicBezTo>
                    <a:cubicBezTo>
                      <a:pt x="122" y="137"/>
                      <a:pt x="112" y="137"/>
                      <a:pt x="89" y="137"/>
                    </a:cubicBezTo>
                    <a:cubicBezTo>
                      <a:pt x="67" y="149"/>
                      <a:pt x="56" y="159"/>
                      <a:pt x="56" y="182"/>
                    </a:cubicBezTo>
                    <a:lnTo>
                      <a:pt x="45" y="182"/>
                    </a:lnTo>
                    <a:cubicBezTo>
                      <a:pt x="11" y="182"/>
                      <a:pt x="0" y="204"/>
                      <a:pt x="0" y="226"/>
                    </a:cubicBezTo>
                    <a:cubicBezTo>
                      <a:pt x="23" y="327"/>
                      <a:pt x="45" y="416"/>
                      <a:pt x="78" y="505"/>
                    </a:cubicBezTo>
                    <a:lnTo>
                      <a:pt x="112" y="638"/>
                    </a:lnTo>
                    <a:cubicBezTo>
                      <a:pt x="122" y="693"/>
                      <a:pt x="122" y="738"/>
                      <a:pt x="134" y="782"/>
                    </a:cubicBezTo>
                    <a:cubicBezTo>
                      <a:pt x="141" y="810"/>
                      <a:pt x="179" y="838"/>
                      <a:pt x="209" y="838"/>
                    </a:cubicBezTo>
                    <a:cubicBezTo>
                      <a:pt x="226" y="838"/>
                      <a:pt x="241" y="829"/>
                      <a:pt x="245" y="804"/>
                    </a:cubicBezTo>
                    <a:cubicBezTo>
                      <a:pt x="256" y="760"/>
                      <a:pt x="245" y="715"/>
                      <a:pt x="234" y="671"/>
                    </a:cubicBezTo>
                    <a:cubicBezTo>
                      <a:pt x="256" y="671"/>
                      <a:pt x="278" y="671"/>
                      <a:pt x="290" y="649"/>
                    </a:cubicBezTo>
                    <a:lnTo>
                      <a:pt x="300" y="649"/>
                    </a:lnTo>
                    <a:cubicBezTo>
                      <a:pt x="300" y="671"/>
                      <a:pt x="312" y="671"/>
                      <a:pt x="334" y="682"/>
                    </a:cubicBezTo>
                    <a:lnTo>
                      <a:pt x="334" y="771"/>
                    </a:lnTo>
                    <a:cubicBezTo>
                      <a:pt x="334" y="827"/>
                      <a:pt x="334" y="883"/>
                      <a:pt x="323" y="927"/>
                    </a:cubicBezTo>
                    <a:cubicBezTo>
                      <a:pt x="323" y="972"/>
                      <a:pt x="312" y="1027"/>
                      <a:pt x="278" y="1049"/>
                    </a:cubicBezTo>
                    <a:cubicBezTo>
                      <a:pt x="245" y="1071"/>
                      <a:pt x="300" y="1127"/>
                      <a:pt x="323" y="1127"/>
                    </a:cubicBezTo>
                    <a:cubicBezTo>
                      <a:pt x="367" y="1116"/>
                      <a:pt x="389" y="1094"/>
                      <a:pt x="401" y="1071"/>
                    </a:cubicBezTo>
                    <a:cubicBezTo>
                      <a:pt x="411" y="1038"/>
                      <a:pt x="423" y="1016"/>
                      <a:pt x="423" y="982"/>
                    </a:cubicBezTo>
                    <a:lnTo>
                      <a:pt x="423" y="804"/>
                    </a:lnTo>
                    <a:cubicBezTo>
                      <a:pt x="423" y="738"/>
                      <a:pt x="411" y="682"/>
                      <a:pt x="401" y="616"/>
                    </a:cubicBezTo>
                    <a:cubicBezTo>
                      <a:pt x="389" y="560"/>
                      <a:pt x="379" y="505"/>
                      <a:pt x="345" y="460"/>
                    </a:cubicBezTo>
                    <a:cubicBezTo>
                      <a:pt x="334" y="438"/>
                      <a:pt x="334" y="426"/>
                      <a:pt x="323" y="404"/>
                    </a:cubicBezTo>
                    <a:cubicBezTo>
                      <a:pt x="300" y="327"/>
                      <a:pt x="267" y="238"/>
                      <a:pt x="245" y="149"/>
                    </a:cubicBezTo>
                    <a:cubicBezTo>
                      <a:pt x="234" y="137"/>
                      <a:pt x="223" y="126"/>
                      <a:pt x="211" y="126"/>
                    </a:cubicBezTo>
                    <a:cubicBezTo>
                      <a:pt x="201" y="93"/>
                      <a:pt x="178" y="60"/>
                      <a:pt x="167" y="37"/>
                    </a:cubicBezTo>
                    <a:cubicBezTo>
                      <a:pt x="158" y="19"/>
                      <a:pt x="141" y="1"/>
                      <a:pt x="123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40" name="Google Shape;4440;p8"/>
              <p:cNvSpPr/>
              <p:nvPr/>
            </p:nvSpPr>
            <p:spPr>
              <a:xfrm>
                <a:off x="1812961" y="2397499"/>
                <a:ext cx="7396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212" h="201" extrusionOk="0">
                    <a:moveTo>
                      <a:pt x="44" y="1"/>
                    </a:moveTo>
                    <a:cubicBezTo>
                      <a:pt x="34" y="1"/>
                      <a:pt x="23" y="4"/>
                      <a:pt x="12" y="9"/>
                    </a:cubicBezTo>
                    <a:cubicBezTo>
                      <a:pt x="0" y="20"/>
                      <a:pt x="0" y="20"/>
                      <a:pt x="0" y="32"/>
                    </a:cubicBezTo>
                    <a:lnTo>
                      <a:pt x="0" y="54"/>
                    </a:lnTo>
                    <a:cubicBezTo>
                      <a:pt x="0" y="65"/>
                      <a:pt x="12" y="65"/>
                      <a:pt x="12" y="65"/>
                    </a:cubicBezTo>
                    <a:cubicBezTo>
                      <a:pt x="12" y="76"/>
                      <a:pt x="22" y="87"/>
                      <a:pt x="34" y="98"/>
                    </a:cubicBezTo>
                    <a:lnTo>
                      <a:pt x="45" y="109"/>
                    </a:lnTo>
                    <a:lnTo>
                      <a:pt x="67" y="131"/>
                    </a:lnTo>
                    <a:lnTo>
                      <a:pt x="123" y="187"/>
                    </a:lnTo>
                    <a:cubicBezTo>
                      <a:pt x="136" y="194"/>
                      <a:pt x="152" y="200"/>
                      <a:pt x="168" y="200"/>
                    </a:cubicBezTo>
                    <a:cubicBezTo>
                      <a:pt x="180" y="200"/>
                      <a:pt x="191" y="197"/>
                      <a:pt x="200" y="187"/>
                    </a:cubicBezTo>
                    <a:cubicBezTo>
                      <a:pt x="212" y="187"/>
                      <a:pt x="212" y="165"/>
                      <a:pt x="212" y="154"/>
                    </a:cubicBezTo>
                    <a:cubicBezTo>
                      <a:pt x="212" y="143"/>
                      <a:pt x="200" y="131"/>
                      <a:pt x="190" y="121"/>
                    </a:cubicBezTo>
                    <a:lnTo>
                      <a:pt x="134" y="65"/>
                    </a:lnTo>
                    <a:cubicBezTo>
                      <a:pt x="123" y="65"/>
                      <a:pt x="123" y="54"/>
                      <a:pt x="111" y="42"/>
                    </a:cubicBezTo>
                    <a:cubicBezTo>
                      <a:pt x="101" y="42"/>
                      <a:pt x="101" y="32"/>
                      <a:pt x="101" y="32"/>
                    </a:cubicBezTo>
                    <a:cubicBezTo>
                      <a:pt x="89" y="20"/>
                      <a:pt x="78" y="20"/>
                      <a:pt x="67" y="9"/>
                    </a:cubicBezTo>
                    <a:cubicBezTo>
                      <a:pt x="62" y="4"/>
                      <a:pt x="53" y="1"/>
                      <a:pt x="44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41" name="Google Shape;4441;p8"/>
              <p:cNvSpPr/>
              <p:nvPr/>
            </p:nvSpPr>
            <p:spPr>
              <a:xfrm>
                <a:off x="1788120" y="2384730"/>
                <a:ext cx="7431" cy="5512"/>
              </a:xfrm>
              <a:custGeom>
                <a:avLst/>
                <a:gdLst/>
                <a:ahLst/>
                <a:cxnLst/>
                <a:rect l="l" t="t" r="r" b="b"/>
                <a:pathLst>
                  <a:path w="213" h="158" extrusionOk="0">
                    <a:moveTo>
                      <a:pt x="44" y="0"/>
                    </a:moveTo>
                    <a:cubicBezTo>
                      <a:pt x="37" y="0"/>
                      <a:pt x="28" y="3"/>
                      <a:pt x="23" y="8"/>
                    </a:cubicBezTo>
                    <a:lnTo>
                      <a:pt x="12" y="20"/>
                    </a:lnTo>
                    <a:cubicBezTo>
                      <a:pt x="0" y="30"/>
                      <a:pt x="0" y="42"/>
                      <a:pt x="12" y="53"/>
                    </a:cubicBezTo>
                    <a:cubicBezTo>
                      <a:pt x="12" y="64"/>
                      <a:pt x="23" y="75"/>
                      <a:pt x="23" y="75"/>
                    </a:cubicBezTo>
                    <a:cubicBezTo>
                      <a:pt x="34" y="86"/>
                      <a:pt x="45" y="86"/>
                      <a:pt x="45" y="97"/>
                    </a:cubicBezTo>
                    <a:cubicBezTo>
                      <a:pt x="56" y="109"/>
                      <a:pt x="67" y="109"/>
                      <a:pt x="89" y="119"/>
                    </a:cubicBezTo>
                    <a:cubicBezTo>
                      <a:pt x="101" y="131"/>
                      <a:pt x="112" y="141"/>
                      <a:pt x="134" y="153"/>
                    </a:cubicBezTo>
                    <a:cubicBezTo>
                      <a:pt x="141" y="153"/>
                      <a:pt x="154" y="158"/>
                      <a:pt x="165" y="158"/>
                    </a:cubicBezTo>
                    <a:cubicBezTo>
                      <a:pt x="170" y="158"/>
                      <a:pt x="175" y="157"/>
                      <a:pt x="178" y="153"/>
                    </a:cubicBezTo>
                    <a:cubicBezTo>
                      <a:pt x="190" y="153"/>
                      <a:pt x="200" y="141"/>
                      <a:pt x="212" y="131"/>
                    </a:cubicBezTo>
                    <a:lnTo>
                      <a:pt x="212" y="97"/>
                    </a:lnTo>
                    <a:cubicBezTo>
                      <a:pt x="200" y="75"/>
                      <a:pt x="190" y="64"/>
                      <a:pt x="178" y="64"/>
                    </a:cubicBezTo>
                    <a:cubicBezTo>
                      <a:pt x="156" y="53"/>
                      <a:pt x="145" y="42"/>
                      <a:pt x="123" y="30"/>
                    </a:cubicBezTo>
                    <a:cubicBezTo>
                      <a:pt x="112" y="20"/>
                      <a:pt x="101" y="20"/>
                      <a:pt x="89" y="8"/>
                    </a:cubicBezTo>
                    <a:lnTo>
                      <a:pt x="56" y="8"/>
                    </a:lnTo>
                    <a:cubicBezTo>
                      <a:pt x="56" y="3"/>
                      <a:pt x="51" y="0"/>
                      <a:pt x="44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42" name="Google Shape;4442;p8"/>
              <p:cNvSpPr/>
              <p:nvPr/>
            </p:nvSpPr>
            <p:spPr>
              <a:xfrm>
                <a:off x="1736904" y="2396278"/>
                <a:ext cx="6629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190" h="201" extrusionOk="0">
                    <a:moveTo>
                      <a:pt x="34" y="0"/>
                    </a:moveTo>
                    <a:lnTo>
                      <a:pt x="34" y="11"/>
                    </a:lnTo>
                    <a:cubicBezTo>
                      <a:pt x="22" y="11"/>
                      <a:pt x="12" y="22"/>
                      <a:pt x="12" y="22"/>
                    </a:cubicBezTo>
                    <a:cubicBezTo>
                      <a:pt x="0" y="33"/>
                      <a:pt x="0" y="55"/>
                      <a:pt x="0" y="67"/>
                    </a:cubicBezTo>
                    <a:cubicBezTo>
                      <a:pt x="12" y="89"/>
                      <a:pt x="34" y="111"/>
                      <a:pt x="45" y="122"/>
                    </a:cubicBezTo>
                    <a:lnTo>
                      <a:pt x="78" y="156"/>
                    </a:lnTo>
                    <a:lnTo>
                      <a:pt x="111" y="189"/>
                    </a:lnTo>
                    <a:cubicBezTo>
                      <a:pt x="123" y="189"/>
                      <a:pt x="145" y="200"/>
                      <a:pt x="156" y="200"/>
                    </a:cubicBezTo>
                    <a:cubicBezTo>
                      <a:pt x="167" y="189"/>
                      <a:pt x="167" y="189"/>
                      <a:pt x="178" y="189"/>
                    </a:cubicBezTo>
                    <a:cubicBezTo>
                      <a:pt x="178" y="178"/>
                      <a:pt x="190" y="166"/>
                      <a:pt x="190" y="156"/>
                    </a:cubicBezTo>
                    <a:cubicBezTo>
                      <a:pt x="190" y="144"/>
                      <a:pt x="178" y="133"/>
                      <a:pt x="178" y="122"/>
                    </a:cubicBezTo>
                    <a:cubicBezTo>
                      <a:pt x="167" y="111"/>
                      <a:pt x="156" y="100"/>
                      <a:pt x="156" y="89"/>
                    </a:cubicBezTo>
                    <a:cubicBezTo>
                      <a:pt x="145" y="77"/>
                      <a:pt x="145" y="67"/>
                      <a:pt x="134" y="55"/>
                    </a:cubicBezTo>
                    <a:cubicBezTo>
                      <a:pt x="134" y="44"/>
                      <a:pt x="123" y="44"/>
                      <a:pt x="123" y="33"/>
                    </a:cubicBezTo>
                    <a:cubicBezTo>
                      <a:pt x="111" y="11"/>
                      <a:pt x="89" y="0"/>
                      <a:pt x="56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43" name="Google Shape;4443;p8"/>
              <p:cNvSpPr/>
              <p:nvPr/>
            </p:nvSpPr>
            <p:spPr>
              <a:xfrm>
                <a:off x="1738439" y="2404023"/>
                <a:ext cx="8582" cy="8478"/>
              </a:xfrm>
              <a:custGeom>
                <a:avLst/>
                <a:gdLst/>
                <a:ahLst/>
                <a:cxnLst/>
                <a:rect l="l" t="t" r="r" b="b"/>
                <a:pathLst>
                  <a:path w="246" h="243" extrusionOk="0">
                    <a:moveTo>
                      <a:pt x="123" y="0"/>
                    </a:moveTo>
                    <a:cubicBezTo>
                      <a:pt x="123" y="0"/>
                      <a:pt x="112" y="0"/>
                      <a:pt x="112" y="11"/>
                    </a:cubicBezTo>
                    <a:lnTo>
                      <a:pt x="101" y="11"/>
                    </a:lnTo>
                    <a:lnTo>
                      <a:pt x="90" y="23"/>
                    </a:lnTo>
                    <a:lnTo>
                      <a:pt x="90" y="33"/>
                    </a:lnTo>
                    <a:lnTo>
                      <a:pt x="90" y="45"/>
                    </a:lnTo>
                    <a:lnTo>
                      <a:pt x="90" y="78"/>
                    </a:lnTo>
                    <a:cubicBezTo>
                      <a:pt x="101" y="89"/>
                      <a:pt x="101" y="100"/>
                      <a:pt x="112" y="112"/>
                    </a:cubicBezTo>
                    <a:cubicBezTo>
                      <a:pt x="120" y="119"/>
                      <a:pt x="122" y="127"/>
                      <a:pt x="126" y="134"/>
                    </a:cubicBezTo>
                    <a:lnTo>
                      <a:pt x="126" y="134"/>
                    </a:lnTo>
                    <a:cubicBezTo>
                      <a:pt x="126" y="134"/>
                      <a:pt x="125" y="134"/>
                      <a:pt x="123" y="134"/>
                    </a:cubicBezTo>
                    <a:lnTo>
                      <a:pt x="112" y="122"/>
                    </a:lnTo>
                    <a:lnTo>
                      <a:pt x="112" y="112"/>
                    </a:lnTo>
                    <a:lnTo>
                      <a:pt x="101" y="100"/>
                    </a:lnTo>
                    <a:cubicBezTo>
                      <a:pt x="90" y="100"/>
                      <a:pt x="90" y="89"/>
                      <a:pt x="79" y="89"/>
                    </a:cubicBezTo>
                    <a:cubicBezTo>
                      <a:pt x="67" y="78"/>
                      <a:pt x="45" y="78"/>
                      <a:pt x="34" y="78"/>
                    </a:cubicBezTo>
                    <a:cubicBezTo>
                      <a:pt x="23" y="78"/>
                      <a:pt x="12" y="78"/>
                      <a:pt x="12" y="89"/>
                    </a:cubicBezTo>
                    <a:lnTo>
                      <a:pt x="1" y="89"/>
                    </a:lnTo>
                    <a:lnTo>
                      <a:pt x="1" y="112"/>
                    </a:lnTo>
                    <a:lnTo>
                      <a:pt x="1" y="122"/>
                    </a:lnTo>
                    <a:cubicBezTo>
                      <a:pt x="1" y="145"/>
                      <a:pt x="1" y="156"/>
                      <a:pt x="12" y="167"/>
                    </a:cubicBezTo>
                    <a:cubicBezTo>
                      <a:pt x="23" y="189"/>
                      <a:pt x="34" y="201"/>
                      <a:pt x="45" y="211"/>
                    </a:cubicBezTo>
                    <a:cubicBezTo>
                      <a:pt x="67" y="223"/>
                      <a:pt x="79" y="234"/>
                      <a:pt x="90" y="234"/>
                    </a:cubicBezTo>
                    <a:cubicBezTo>
                      <a:pt x="95" y="239"/>
                      <a:pt x="104" y="242"/>
                      <a:pt x="114" y="242"/>
                    </a:cubicBezTo>
                    <a:cubicBezTo>
                      <a:pt x="123" y="242"/>
                      <a:pt x="135" y="239"/>
                      <a:pt x="146" y="234"/>
                    </a:cubicBezTo>
                    <a:lnTo>
                      <a:pt x="168" y="211"/>
                    </a:lnTo>
                    <a:cubicBezTo>
                      <a:pt x="168" y="189"/>
                      <a:pt x="168" y="178"/>
                      <a:pt x="156" y="156"/>
                    </a:cubicBezTo>
                    <a:lnTo>
                      <a:pt x="156" y="156"/>
                    </a:lnTo>
                    <a:cubicBezTo>
                      <a:pt x="156" y="156"/>
                      <a:pt x="168" y="167"/>
                      <a:pt x="179" y="167"/>
                    </a:cubicBezTo>
                    <a:lnTo>
                      <a:pt x="190" y="167"/>
                    </a:lnTo>
                    <a:cubicBezTo>
                      <a:pt x="196" y="173"/>
                      <a:pt x="198" y="176"/>
                      <a:pt x="201" y="176"/>
                    </a:cubicBezTo>
                    <a:cubicBezTo>
                      <a:pt x="204" y="176"/>
                      <a:pt x="207" y="173"/>
                      <a:pt x="212" y="167"/>
                    </a:cubicBezTo>
                    <a:lnTo>
                      <a:pt x="223" y="167"/>
                    </a:lnTo>
                    <a:cubicBezTo>
                      <a:pt x="235" y="156"/>
                      <a:pt x="235" y="156"/>
                      <a:pt x="235" y="145"/>
                    </a:cubicBezTo>
                    <a:lnTo>
                      <a:pt x="245" y="134"/>
                    </a:lnTo>
                    <a:cubicBezTo>
                      <a:pt x="245" y="134"/>
                      <a:pt x="245" y="122"/>
                      <a:pt x="235" y="122"/>
                    </a:cubicBezTo>
                    <a:cubicBezTo>
                      <a:pt x="235" y="112"/>
                      <a:pt x="235" y="100"/>
                      <a:pt x="223" y="100"/>
                    </a:cubicBezTo>
                    <a:cubicBezTo>
                      <a:pt x="223" y="89"/>
                      <a:pt x="212" y="78"/>
                      <a:pt x="201" y="67"/>
                    </a:cubicBezTo>
                    <a:lnTo>
                      <a:pt x="201" y="56"/>
                    </a:lnTo>
                    <a:cubicBezTo>
                      <a:pt x="190" y="45"/>
                      <a:pt x="190" y="45"/>
                      <a:pt x="190" y="33"/>
                    </a:cubicBezTo>
                    <a:lnTo>
                      <a:pt x="179" y="33"/>
                    </a:lnTo>
                    <a:cubicBezTo>
                      <a:pt x="179" y="23"/>
                      <a:pt x="168" y="23"/>
                      <a:pt x="168" y="23"/>
                    </a:cubicBezTo>
                    <a:lnTo>
                      <a:pt x="156" y="11"/>
                    </a:lnTo>
                    <a:lnTo>
                      <a:pt x="134" y="11"/>
                    </a:lnTo>
                    <a:cubicBezTo>
                      <a:pt x="134" y="0"/>
                      <a:pt x="134" y="0"/>
                      <a:pt x="123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44" name="Google Shape;4444;p8"/>
              <p:cNvSpPr/>
              <p:nvPr/>
            </p:nvSpPr>
            <p:spPr>
              <a:xfrm>
                <a:off x="1743882" y="2394708"/>
                <a:ext cx="5094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45" extrusionOk="0">
                    <a:moveTo>
                      <a:pt x="23" y="1"/>
                    </a:moveTo>
                    <a:cubicBezTo>
                      <a:pt x="23" y="11"/>
                      <a:pt x="12" y="11"/>
                      <a:pt x="12" y="11"/>
                    </a:cubicBezTo>
                    <a:lnTo>
                      <a:pt x="0" y="23"/>
                    </a:lnTo>
                    <a:lnTo>
                      <a:pt x="0" y="33"/>
                    </a:lnTo>
                    <a:lnTo>
                      <a:pt x="0" y="56"/>
                    </a:lnTo>
                    <a:lnTo>
                      <a:pt x="12" y="67"/>
                    </a:lnTo>
                    <a:cubicBezTo>
                      <a:pt x="23" y="89"/>
                      <a:pt x="45" y="100"/>
                      <a:pt x="56" y="122"/>
                    </a:cubicBezTo>
                    <a:cubicBezTo>
                      <a:pt x="67" y="134"/>
                      <a:pt x="67" y="134"/>
                      <a:pt x="79" y="134"/>
                    </a:cubicBezTo>
                    <a:cubicBezTo>
                      <a:pt x="89" y="134"/>
                      <a:pt x="89" y="134"/>
                      <a:pt x="101" y="145"/>
                    </a:cubicBezTo>
                    <a:cubicBezTo>
                      <a:pt x="112" y="145"/>
                      <a:pt x="112" y="145"/>
                      <a:pt x="123" y="134"/>
                    </a:cubicBezTo>
                    <a:lnTo>
                      <a:pt x="134" y="134"/>
                    </a:lnTo>
                    <a:cubicBezTo>
                      <a:pt x="134" y="122"/>
                      <a:pt x="145" y="122"/>
                      <a:pt x="145" y="112"/>
                    </a:cubicBezTo>
                    <a:lnTo>
                      <a:pt x="145" y="89"/>
                    </a:lnTo>
                    <a:lnTo>
                      <a:pt x="134" y="78"/>
                    </a:lnTo>
                    <a:cubicBezTo>
                      <a:pt x="134" y="67"/>
                      <a:pt x="123" y="67"/>
                      <a:pt x="123" y="56"/>
                    </a:cubicBezTo>
                    <a:lnTo>
                      <a:pt x="123" y="67"/>
                    </a:lnTo>
                    <a:cubicBezTo>
                      <a:pt x="123" y="56"/>
                      <a:pt x="112" y="56"/>
                      <a:pt x="112" y="45"/>
                    </a:cubicBezTo>
                    <a:lnTo>
                      <a:pt x="101" y="33"/>
                    </a:lnTo>
                    <a:cubicBezTo>
                      <a:pt x="101" y="23"/>
                      <a:pt x="89" y="23"/>
                      <a:pt x="89" y="23"/>
                    </a:cubicBezTo>
                    <a:cubicBezTo>
                      <a:pt x="79" y="11"/>
                      <a:pt x="79" y="11"/>
                      <a:pt x="67" y="11"/>
                    </a:cubicBezTo>
                    <a:cubicBezTo>
                      <a:pt x="67" y="1"/>
                      <a:pt x="56" y="1"/>
                      <a:pt x="45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45" name="Google Shape;4445;p8"/>
              <p:cNvSpPr/>
              <p:nvPr/>
            </p:nvSpPr>
            <p:spPr>
              <a:xfrm>
                <a:off x="1758256" y="2390836"/>
                <a:ext cx="12804" cy="26445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58" extrusionOk="0">
                    <a:moveTo>
                      <a:pt x="112" y="0"/>
                    </a:moveTo>
                    <a:cubicBezTo>
                      <a:pt x="89" y="0"/>
                      <a:pt x="67" y="0"/>
                      <a:pt x="67" y="23"/>
                    </a:cubicBezTo>
                    <a:cubicBezTo>
                      <a:pt x="56" y="112"/>
                      <a:pt x="67" y="200"/>
                      <a:pt x="78" y="278"/>
                    </a:cubicBezTo>
                    <a:cubicBezTo>
                      <a:pt x="67" y="267"/>
                      <a:pt x="56" y="267"/>
                      <a:pt x="45" y="267"/>
                    </a:cubicBezTo>
                    <a:cubicBezTo>
                      <a:pt x="38" y="265"/>
                      <a:pt x="33" y="264"/>
                      <a:pt x="28" y="264"/>
                    </a:cubicBezTo>
                    <a:cubicBezTo>
                      <a:pt x="7" y="264"/>
                      <a:pt x="0" y="282"/>
                      <a:pt x="0" y="300"/>
                    </a:cubicBezTo>
                    <a:cubicBezTo>
                      <a:pt x="11" y="367"/>
                      <a:pt x="23" y="434"/>
                      <a:pt x="45" y="490"/>
                    </a:cubicBezTo>
                    <a:cubicBezTo>
                      <a:pt x="56" y="523"/>
                      <a:pt x="67" y="556"/>
                      <a:pt x="89" y="579"/>
                    </a:cubicBezTo>
                    <a:cubicBezTo>
                      <a:pt x="100" y="612"/>
                      <a:pt x="122" y="656"/>
                      <a:pt x="156" y="678"/>
                    </a:cubicBezTo>
                    <a:cubicBezTo>
                      <a:pt x="164" y="687"/>
                      <a:pt x="177" y="694"/>
                      <a:pt x="192" y="694"/>
                    </a:cubicBezTo>
                    <a:cubicBezTo>
                      <a:pt x="198" y="694"/>
                      <a:pt x="205" y="693"/>
                      <a:pt x="211" y="690"/>
                    </a:cubicBezTo>
                    <a:cubicBezTo>
                      <a:pt x="223" y="712"/>
                      <a:pt x="245" y="734"/>
                      <a:pt x="267" y="745"/>
                    </a:cubicBezTo>
                    <a:cubicBezTo>
                      <a:pt x="276" y="754"/>
                      <a:pt x="286" y="757"/>
                      <a:pt x="295" y="757"/>
                    </a:cubicBezTo>
                    <a:cubicBezTo>
                      <a:pt x="310" y="757"/>
                      <a:pt x="322" y="748"/>
                      <a:pt x="322" y="734"/>
                    </a:cubicBezTo>
                    <a:cubicBezTo>
                      <a:pt x="334" y="723"/>
                      <a:pt x="334" y="712"/>
                      <a:pt x="322" y="701"/>
                    </a:cubicBezTo>
                    <a:cubicBezTo>
                      <a:pt x="345" y="690"/>
                      <a:pt x="356" y="678"/>
                      <a:pt x="345" y="656"/>
                    </a:cubicBezTo>
                    <a:lnTo>
                      <a:pt x="345" y="612"/>
                    </a:lnTo>
                    <a:cubicBezTo>
                      <a:pt x="367" y="612"/>
                      <a:pt x="367" y="601"/>
                      <a:pt x="367" y="589"/>
                    </a:cubicBezTo>
                    <a:lnTo>
                      <a:pt x="367" y="567"/>
                    </a:lnTo>
                    <a:cubicBezTo>
                      <a:pt x="367" y="556"/>
                      <a:pt x="367" y="556"/>
                      <a:pt x="356" y="545"/>
                    </a:cubicBezTo>
                    <a:cubicBezTo>
                      <a:pt x="356" y="545"/>
                      <a:pt x="356" y="534"/>
                      <a:pt x="345" y="534"/>
                    </a:cubicBezTo>
                    <a:lnTo>
                      <a:pt x="334" y="500"/>
                    </a:lnTo>
                    <a:cubicBezTo>
                      <a:pt x="322" y="478"/>
                      <a:pt x="300" y="467"/>
                      <a:pt x="290" y="445"/>
                    </a:cubicBezTo>
                    <a:cubicBezTo>
                      <a:pt x="290" y="434"/>
                      <a:pt x="278" y="434"/>
                      <a:pt x="278" y="434"/>
                    </a:cubicBezTo>
                    <a:cubicBezTo>
                      <a:pt x="267" y="378"/>
                      <a:pt x="256" y="334"/>
                      <a:pt x="256" y="289"/>
                    </a:cubicBezTo>
                    <a:cubicBezTo>
                      <a:pt x="256" y="267"/>
                      <a:pt x="233" y="256"/>
                      <a:pt x="211" y="245"/>
                    </a:cubicBezTo>
                    <a:cubicBezTo>
                      <a:pt x="201" y="245"/>
                      <a:pt x="178" y="245"/>
                      <a:pt x="167" y="256"/>
                    </a:cubicBezTo>
                    <a:cubicBezTo>
                      <a:pt x="156" y="189"/>
                      <a:pt x="156" y="122"/>
                      <a:pt x="156" y="55"/>
                    </a:cubicBezTo>
                    <a:cubicBezTo>
                      <a:pt x="156" y="33"/>
                      <a:pt x="134" y="11"/>
                      <a:pt x="112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46" name="Google Shape;4446;p8"/>
              <p:cNvSpPr/>
              <p:nvPr/>
            </p:nvSpPr>
            <p:spPr>
              <a:xfrm>
                <a:off x="1769909" y="2393836"/>
                <a:ext cx="20025" cy="28957"/>
              </a:xfrm>
              <a:custGeom>
                <a:avLst/>
                <a:gdLst/>
                <a:ahLst/>
                <a:cxnLst/>
                <a:rect l="l" t="t" r="r" b="b"/>
                <a:pathLst>
                  <a:path w="574" h="830" extrusionOk="0">
                    <a:moveTo>
                      <a:pt x="32" y="0"/>
                    </a:moveTo>
                    <a:cubicBezTo>
                      <a:pt x="15" y="0"/>
                      <a:pt x="0" y="18"/>
                      <a:pt x="0" y="36"/>
                    </a:cubicBezTo>
                    <a:cubicBezTo>
                      <a:pt x="22" y="125"/>
                      <a:pt x="44" y="203"/>
                      <a:pt x="67" y="281"/>
                    </a:cubicBezTo>
                    <a:cubicBezTo>
                      <a:pt x="77" y="281"/>
                      <a:pt x="77" y="292"/>
                      <a:pt x="77" y="292"/>
                    </a:cubicBezTo>
                    <a:cubicBezTo>
                      <a:pt x="55" y="292"/>
                      <a:pt x="44" y="303"/>
                      <a:pt x="55" y="337"/>
                    </a:cubicBezTo>
                    <a:cubicBezTo>
                      <a:pt x="77" y="414"/>
                      <a:pt x="111" y="503"/>
                      <a:pt x="144" y="582"/>
                    </a:cubicBezTo>
                    <a:cubicBezTo>
                      <a:pt x="166" y="615"/>
                      <a:pt x="178" y="659"/>
                      <a:pt x="200" y="693"/>
                    </a:cubicBezTo>
                    <a:cubicBezTo>
                      <a:pt x="222" y="737"/>
                      <a:pt x="245" y="782"/>
                      <a:pt x="278" y="815"/>
                    </a:cubicBezTo>
                    <a:cubicBezTo>
                      <a:pt x="292" y="824"/>
                      <a:pt x="307" y="829"/>
                      <a:pt x="321" y="829"/>
                    </a:cubicBezTo>
                    <a:cubicBezTo>
                      <a:pt x="341" y="829"/>
                      <a:pt x="356" y="819"/>
                      <a:pt x="356" y="792"/>
                    </a:cubicBezTo>
                    <a:cubicBezTo>
                      <a:pt x="344" y="748"/>
                      <a:pt x="311" y="715"/>
                      <a:pt x="300" y="671"/>
                    </a:cubicBezTo>
                    <a:cubicBezTo>
                      <a:pt x="289" y="659"/>
                      <a:pt x="278" y="648"/>
                      <a:pt x="267" y="626"/>
                    </a:cubicBezTo>
                    <a:cubicBezTo>
                      <a:pt x="289" y="626"/>
                      <a:pt x="300" y="615"/>
                      <a:pt x="300" y="604"/>
                    </a:cubicBezTo>
                    <a:lnTo>
                      <a:pt x="300" y="570"/>
                    </a:lnTo>
                    <a:cubicBezTo>
                      <a:pt x="300" y="559"/>
                      <a:pt x="289" y="548"/>
                      <a:pt x="289" y="537"/>
                    </a:cubicBezTo>
                    <a:cubicBezTo>
                      <a:pt x="278" y="526"/>
                      <a:pt x="278" y="515"/>
                      <a:pt x="267" y="503"/>
                    </a:cubicBezTo>
                    <a:lnTo>
                      <a:pt x="267" y="493"/>
                    </a:lnTo>
                    <a:cubicBezTo>
                      <a:pt x="278" y="481"/>
                      <a:pt x="267" y="470"/>
                      <a:pt x="267" y="448"/>
                    </a:cubicBezTo>
                    <a:cubicBezTo>
                      <a:pt x="278" y="448"/>
                      <a:pt x="300" y="437"/>
                      <a:pt x="300" y="414"/>
                    </a:cubicBezTo>
                    <a:cubicBezTo>
                      <a:pt x="300" y="426"/>
                      <a:pt x="300" y="426"/>
                      <a:pt x="311" y="437"/>
                    </a:cubicBezTo>
                    <a:cubicBezTo>
                      <a:pt x="319" y="453"/>
                      <a:pt x="339" y="463"/>
                      <a:pt x="358" y="463"/>
                    </a:cubicBezTo>
                    <a:cubicBezTo>
                      <a:pt x="365" y="463"/>
                      <a:pt x="372" y="462"/>
                      <a:pt x="378" y="459"/>
                    </a:cubicBezTo>
                    <a:cubicBezTo>
                      <a:pt x="389" y="459"/>
                      <a:pt x="389" y="448"/>
                      <a:pt x="400" y="448"/>
                    </a:cubicBezTo>
                    <a:cubicBezTo>
                      <a:pt x="408" y="448"/>
                      <a:pt x="415" y="453"/>
                      <a:pt x="422" y="453"/>
                    </a:cubicBezTo>
                    <a:cubicBezTo>
                      <a:pt x="426" y="453"/>
                      <a:pt x="430" y="452"/>
                      <a:pt x="433" y="448"/>
                    </a:cubicBezTo>
                    <a:cubicBezTo>
                      <a:pt x="456" y="481"/>
                      <a:pt x="467" y="515"/>
                      <a:pt x="489" y="537"/>
                    </a:cubicBezTo>
                    <a:cubicBezTo>
                      <a:pt x="503" y="546"/>
                      <a:pt x="521" y="552"/>
                      <a:pt x="536" y="552"/>
                    </a:cubicBezTo>
                    <a:cubicBezTo>
                      <a:pt x="557" y="552"/>
                      <a:pt x="574" y="541"/>
                      <a:pt x="567" y="515"/>
                    </a:cubicBezTo>
                    <a:cubicBezTo>
                      <a:pt x="556" y="470"/>
                      <a:pt x="522" y="426"/>
                      <a:pt x="500" y="381"/>
                    </a:cubicBezTo>
                    <a:cubicBezTo>
                      <a:pt x="478" y="348"/>
                      <a:pt x="445" y="303"/>
                      <a:pt x="423" y="270"/>
                    </a:cubicBezTo>
                    <a:cubicBezTo>
                      <a:pt x="414" y="254"/>
                      <a:pt x="400" y="243"/>
                      <a:pt x="384" y="243"/>
                    </a:cubicBezTo>
                    <a:cubicBezTo>
                      <a:pt x="379" y="243"/>
                      <a:pt x="373" y="245"/>
                      <a:pt x="367" y="248"/>
                    </a:cubicBezTo>
                    <a:cubicBezTo>
                      <a:pt x="344" y="248"/>
                      <a:pt x="344" y="259"/>
                      <a:pt x="344" y="270"/>
                    </a:cubicBezTo>
                    <a:cubicBezTo>
                      <a:pt x="334" y="259"/>
                      <a:pt x="322" y="259"/>
                      <a:pt x="322" y="248"/>
                    </a:cubicBezTo>
                    <a:cubicBezTo>
                      <a:pt x="311" y="248"/>
                      <a:pt x="289" y="236"/>
                      <a:pt x="278" y="236"/>
                    </a:cubicBezTo>
                    <a:cubicBezTo>
                      <a:pt x="267" y="226"/>
                      <a:pt x="255" y="214"/>
                      <a:pt x="245" y="192"/>
                    </a:cubicBezTo>
                    <a:cubicBezTo>
                      <a:pt x="233" y="170"/>
                      <a:pt x="211" y="159"/>
                      <a:pt x="178" y="159"/>
                    </a:cubicBezTo>
                    <a:cubicBezTo>
                      <a:pt x="156" y="159"/>
                      <a:pt x="133" y="181"/>
                      <a:pt x="144" y="203"/>
                    </a:cubicBezTo>
                    <a:lnTo>
                      <a:pt x="144" y="226"/>
                    </a:lnTo>
                    <a:cubicBezTo>
                      <a:pt x="122" y="170"/>
                      <a:pt x="111" y="103"/>
                      <a:pt x="100" y="48"/>
                    </a:cubicBezTo>
                    <a:cubicBezTo>
                      <a:pt x="89" y="26"/>
                      <a:pt x="67" y="3"/>
                      <a:pt x="44" y="3"/>
                    </a:cubicBezTo>
                    <a:cubicBezTo>
                      <a:pt x="40" y="1"/>
                      <a:pt x="36" y="0"/>
                      <a:pt x="32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47" name="Google Shape;4447;p8"/>
              <p:cNvSpPr/>
              <p:nvPr/>
            </p:nvSpPr>
            <p:spPr>
              <a:xfrm>
                <a:off x="1785783" y="2398476"/>
                <a:ext cx="8966" cy="16432"/>
              </a:xfrm>
              <a:custGeom>
                <a:avLst/>
                <a:gdLst/>
                <a:ahLst/>
                <a:cxnLst/>
                <a:rect l="l" t="t" r="r" b="b"/>
                <a:pathLst>
                  <a:path w="257" h="471" extrusionOk="0">
                    <a:moveTo>
                      <a:pt x="53" y="1"/>
                    </a:moveTo>
                    <a:cubicBezTo>
                      <a:pt x="47" y="1"/>
                      <a:pt x="41" y="2"/>
                      <a:pt x="34" y="4"/>
                    </a:cubicBezTo>
                    <a:cubicBezTo>
                      <a:pt x="12" y="4"/>
                      <a:pt x="1" y="37"/>
                      <a:pt x="12" y="59"/>
                    </a:cubicBezTo>
                    <a:cubicBezTo>
                      <a:pt x="45" y="115"/>
                      <a:pt x="67" y="182"/>
                      <a:pt x="90" y="248"/>
                    </a:cubicBezTo>
                    <a:cubicBezTo>
                      <a:pt x="112" y="304"/>
                      <a:pt x="134" y="370"/>
                      <a:pt x="156" y="437"/>
                    </a:cubicBezTo>
                    <a:cubicBezTo>
                      <a:pt x="168" y="459"/>
                      <a:pt x="190" y="471"/>
                      <a:pt x="212" y="471"/>
                    </a:cubicBezTo>
                    <a:cubicBezTo>
                      <a:pt x="235" y="471"/>
                      <a:pt x="257" y="459"/>
                      <a:pt x="257" y="449"/>
                    </a:cubicBezTo>
                    <a:cubicBezTo>
                      <a:pt x="245" y="426"/>
                      <a:pt x="245" y="404"/>
                      <a:pt x="245" y="393"/>
                    </a:cubicBezTo>
                    <a:cubicBezTo>
                      <a:pt x="245" y="370"/>
                      <a:pt x="235" y="360"/>
                      <a:pt x="235" y="337"/>
                    </a:cubicBezTo>
                    <a:cubicBezTo>
                      <a:pt x="223" y="304"/>
                      <a:pt x="212" y="271"/>
                      <a:pt x="190" y="237"/>
                    </a:cubicBezTo>
                    <a:cubicBezTo>
                      <a:pt x="168" y="170"/>
                      <a:pt x="146" y="103"/>
                      <a:pt x="112" y="37"/>
                    </a:cubicBezTo>
                    <a:cubicBezTo>
                      <a:pt x="103" y="19"/>
                      <a:pt x="79" y="1"/>
                      <a:pt x="53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48" name="Google Shape;4448;p8"/>
              <p:cNvSpPr/>
              <p:nvPr/>
            </p:nvSpPr>
            <p:spPr>
              <a:xfrm>
                <a:off x="1743882" y="2410617"/>
                <a:ext cx="11687" cy="9734"/>
              </a:xfrm>
              <a:custGeom>
                <a:avLst/>
                <a:gdLst/>
                <a:ahLst/>
                <a:cxnLst/>
                <a:rect l="l" t="t" r="r" b="b"/>
                <a:pathLst>
                  <a:path w="335" h="279" extrusionOk="0">
                    <a:moveTo>
                      <a:pt x="178" y="0"/>
                    </a:moveTo>
                    <a:cubicBezTo>
                      <a:pt x="168" y="0"/>
                      <a:pt x="156" y="12"/>
                      <a:pt x="156" y="22"/>
                    </a:cubicBezTo>
                    <a:lnTo>
                      <a:pt x="145" y="12"/>
                    </a:lnTo>
                    <a:lnTo>
                      <a:pt x="112" y="12"/>
                    </a:lnTo>
                    <a:cubicBezTo>
                      <a:pt x="101" y="12"/>
                      <a:pt x="101" y="22"/>
                      <a:pt x="89" y="22"/>
                    </a:cubicBezTo>
                    <a:lnTo>
                      <a:pt x="89" y="34"/>
                    </a:lnTo>
                    <a:lnTo>
                      <a:pt x="89" y="45"/>
                    </a:lnTo>
                    <a:cubicBezTo>
                      <a:pt x="89" y="45"/>
                      <a:pt x="89" y="34"/>
                      <a:pt x="79" y="34"/>
                    </a:cubicBezTo>
                    <a:cubicBezTo>
                      <a:pt x="70" y="25"/>
                      <a:pt x="60" y="22"/>
                      <a:pt x="51" y="22"/>
                    </a:cubicBezTo>
                    <a:cubicBezTo>
                      <a:pt x="23" y="22"/>
                      <a:pt x="1" y="53"/>
                      <a:pt x="34" y="78"/>
                    </a:cubicBezTo>
                    <a:cubicBezTo>
                      <a:pt x="44" y="88"/>
                      <a:pt x="53" y="91"/>
                      <a:pt x="61" y="91"/>
                    </a:cubicBezTo>
                    <a:cubicBezTo>
                      <a:pt x="73" y="91"/>
                      <a:pt x="83" y="85"/>
                      <a:pt x="89" y="78"/>
                    </a:cubicBezTo>
                    <a:lnTo>
                      <a:pt x="89" y="89"/>
                    </a:lnTo>
                    <a:lnTo>
                      <a:pt x="89" y="101"/>
                    </a:lnTo>
                    <a:cubicBezTo>
                      <a:pt x="101" y="101"/>
                      <a:pt x="101" y="111"/>
                      <a:pt x="101" y="111"/>
                    </a:cubicBezTo>
                    <a:cubicBezTo>
                      <a:pt x="112" y="123"/>
                      <a:pt x="123" y="134"/>
                      <a:pt x="134" y="134"/>
                    </a:cubicBezTo>
                    <a:lnTo>
                      <a:pt x="156" y="134"/>
                    </a:lnTo>
                    <a:cubicBezTo>
                      <a:pt x="168" y="134"/>
                      <a:pt x="168" y="123"/>
                      <a:pt x="168" y="123"/>
                    </a:cubicBezTo>
                    <a:lnTo>
                      <a:pt x="178" y="123"/>
                    </a:lnTo>
                    <a:lnTo>
                      <a:pt x="178" y="111"/>
                    </a:lnTo>
                    <a:cubicBezTo>
                      <a:pt x="178" y="123"/>
                      <a:pt x="190" y="134"/>
                      <a:pt x="190" y="145"/>
                    </a:cubicBezTo>
                    <a:cubicBezTo>
                      <a:pt x="190" y="156"/>
                      <a:pt x="201" y="167"/>
                      <a:pt x="201" y="178"/>
                    </a:cubicBezTo>
                    <a:lnTo>
                      <a:pt x="201" y="190"/>
                    </a:lnTo>
                    <a:cubicBezTo>
                      <a:pt x="212" y="212"/>
                      <a:pt x="212" y="245"/>
                      <a:pt x="245" y="256"/>
                    </a:cubicBezTo>
                    <a:cubicBezTo>
                      <a:pt x="257" y="267"/>
                      <a:pt x="267" y="267"/>
                      <a:pt x="279" y="279"/>
                    </a:cubicBezTo>
                    <a:cubicBezTo>
                      <a:pt x="290" y="279"/>
                      <a:pt x="301" y="267"/>
                      <a:pt x="312" y="267"/>
                    </a:cubicBezTo>
                    <a:cubicBezTo>
                      <a:pt x="334" y="245"/>
                      <a:pt x="323" y="223"/>
                      <a:pt x="312" y="200"/>
                    </a:cubicBezTo>
                    <a:cubicBezTo>
                      <a:pt x="312" y="178"/>
                      <a:pt x="301" y="156"/>
                      <a:pt x="290" y="134"/>
                    </a:cubicBezTo>
                    <a:cubicBezTo>
                      <a:pt x="279" y="111"/>
                      <a:pt x="267" y="78"/>
                      <a:pt x="257" y="45"/>
                    </a:cubicBezTo>
                    <a:cubicBezTo>
                      <a:pt x="234" y="22"/>
                      <a:pt x="212" y="0"/>
                      <a:pt x="178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49" name="Google Shape;4449;p8"/>
              <p:cNvSpPr/>
              <p:nvPr/>
            </p:nvSpPr>
            <p:spPr>
              <a:xfrm>
                <a:off x="1735753" y="2402767"/>
                <a:ext cx="93917" cy="75148"/>
              </a:xfrm>
              <a:custGeom>
                <a:avLst/>
                <a:gdLst/>
                <a:ahLst/>
                <a:cxnLst/>
                <a:rect l="l" t="t" r="r" b="b"/>
                <a:pathLst>
                  <a:path w="2692" h="2154" extrusionOk="0">
                    <a:moveTo>
                      <a:pt x="1340" y="0"/>
                    </a:moveTo>
                    <a:cubicBezTo>
                      <a:pt x="1084" y="0"/>
                      <a:pt x="816" y="83"/>
                      <a:pt x="534" y="237"/>
                    </a:cubicBezTo>
                    <a:cubicBezTo>
                      <a:pt x="0" y="526"/>
                      <a:pt x="45" y="1449"/>
                      <a:pt x="523" y="1871"/>
                    </a:cubicBezTo>
                    <a:cubicBezTo>
                      <a:pt x="751" y="2063"/>
                      <a:pt x="1052" y="2154"/>
                      <a:pt x="1351" y="2154"/>
                    </a:cubicBezTo>
                    <a:cubicBezTo>
                      <a:pt x="1693" y="2154"/>
                      <a:pt x="2032" y="2035"/>
                      <a:pt x="2258" y="1816"/>
                    </a:cubicBezTo>
                    <a:cubicBezTo>
                      <a:pt x="2680" y="1404"/>
                      <a:pt x="2692" y="859"/>
                      <a:pt x="2247" y="415"/>
                    </a:cubicBezTo>
                    <a:cubicBezTo>
                      <a:pt x="1963" y="130"/>
                      <a:pt x="1661" y="0"/>
                      <a:pt x="1340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50" name="Google Shape;4450;p8"/>
              <p:cNvSpPr/>
              <p:nvPr/>
            </p:nvSpPr>
            <p:spPr>
              <a:xfrm>
                <a:off x="1735753" y="2408524"/>
                <a:ext cx="95487" cy="76753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200" extrusionOk="0">
                    <a:moveTo>
                      <a:pt x="445" y="984"/>
                    </a:moveTo>
                    <a:cubicBezTo>
                      <a:pt x="456" y="1139"/>
                      <a:pt x="490" y="1295"/>
                      <a:pt x="534" y="1451"/>
                    </a:cubicBezTo>
                    <a:cubicBezTo>
                      <a:pt x="579" y="1562"/>
                      <a:pt x="612" y="1673"/>
                      <a:pt x="668" y="1773"/>
                    </a:cubicBezTo>
                    <a:lnTo>
                      <a:pt x="689" y="1816"/>
                    </a:lnTo>
                    <a:lnTo>
                      <a:pt x="689" y="1816"/>
                    </a:lnTo>
                    <a:cubicBezTo>
                      <a:pt x="611" y="1705"/>
                      <a:pt x="534" y="1584"/>
                      <a:pt x="490" y="1451"/>
                    </a:cubicBezTo>
                    <a:cubicBezTo>
                      <a:pt x="434" y="1306"/>
                      <a:pt x="423" y="1139"/>
                      <a:pt x="445" y="984"/>
                    </a:cubicBezTo>
                    <a:close/>
                    <a:moveTo>
                      <a:pt x="690" y="1818"/>
                    </a:moveTo>
                    <a:lnTo>
                      <a:pt x="695" y="1829"/>
                    </a:lnTo>
                    <a:lnTo>
                      <a:pt x="695" y="1829"/>
                    </a:lnTo>
                    <a:cubicBezTo>
                      <a:pt x="693" y="1826"/>
                      <a:pt x="690" y="1823"/>
                      <a:pt x="690" y="1818"/>
                    </a:cubicBezTo>
                    <a:close/>
                    <a:moveTo>
                      <a:pt x="2493" y="0"/>
                    </a:moveTo>
                    <a:cubicBezTo>
                      <a:pt x="2472" y="0"/>
                      <a:pt x="2450" y="11"/>
                      <a:pt x="2458" y="27"/>
                    </a:cubicBezTo>
                    <a:cubicBezTo>
                      <a:pt x="2492" y="94"/>
                      <a:pt x="2525" y="149"/>
                      <a:pt x="2558" y="227"/>
                    </a:cubicBezTo>
                    <a:cubicBezTo>
                      <a:pt x="2581" y="283"/>
                      <a:pt x="2591" y="349"/>
                      <a:pt x="2603" y="416"/>
                    </a:cubicBezTo>
                    <a:cubicBezTo>
                      <a:pt x="2625" y="549"/>
                      <a:pt x="2636" y="683"/>
                      <a:pt x="2636" y="816"/>
                    </a:cubicBezTo>
                    <a:cubicBezTo>
                      <a:pt x="2625" y="872"/>
                      <a:pt x="2625" y="928"/>
                      <a:pt x="2625" y="984"/>
                    </a:cubicBezTo>
                    <a:cubicBezTo>
                      <a:pt x="2614" y="961"/>
                      <a:pt x="2603" y="928"/>
                      <a:pt x="2603" y="917"/>
                    </a:cubicBezTo>
                    <a:cubicBezTo>
                      <a:pt x="2581" y="839"/>
                      <a:pt x="2547" y="772"/>
                      <a:pt x="2514" y="705"/>
                    </a:cubicBezTo>
                    <a:cubicBezTo>
                      <a:pt x="2469" y="572"/>
                      <a:pt x="2413" y="450"/>
                      <a:pt x="2347" y="327"/>
                    </a:cubicBezTo>
                    <a:cubicBezTo>
                      <a:pt x="2324" y="305"/>
                      <a:pt x="2302" y="283"/>
                      <a:pt x="2280" y="283"/>
                    </a:cubicBezTo>
                    <a:cubicBezTo>
                      <a:pt x="2247" y="283"/>
                      <a:pt x="2235" y="305"/>
                      <a:pt x="2235" y="327"/>
                    </a:cubicBezTo>
                    <a:cubicBezTo>
                      <a:pt x="2314" y="683"/>
                      <a:pt x="2492" y="1028"/>
                      <a:pt x="2458" y="1384"/>
                    </a:cubicBezTo>
                    <a:cubicBezTo>
                      <a:pt x="2458" y="1372"/>
                      <a:pt x="2447" y="1350"/>
                      <a:pt x="2447" y="1328"/>
                    </a:cubicBezTo>
                    <a:cubicBezTo>
                      <a:pt x="2413" y="1184"/>
                      <a:pt x="2380" y="1028"/>
                      <a:pt x="2336" y="872"/>
                    </a:cubicBezTo>
                    <a:cubicBezTo>
                      <a:pt x="2329" y="841"/>
                      <a:pt x="2294" y="820"/>
                      <a:pt x="2267" y="820"/>
                    </a:cubicBezTo>
                    <a:cubicBezTo>
                      <a:pt x="2247" y="820"/>
                      <a:pt x="2231" y="832"/>
                      <a:pt x="2235" y="861"/>
                    </a:cubicBezTo>
                    <a:cubicBezTo>
                      <a:pt x="2258" y="961"/>
                      <a:pt x="2280" y="1073"/>
                      <a:pt x="2291" y="1184"/>
                    </a:cubicBezTo>
                    <a:cubicBezTo>
                      <a:pt x="2247" y="1039"/>
                      <a:pt x="2180" y="905"/>
                      <a:pt x="2102" y="783"/>
                    </a:cubicBezTo>
                    <a:cubicBezTo>
                      <a:pt x="2093" y="765"/>
                      <a:pt x="2074" y="756"/>
                      <a:pt x="2056" y="756"/>
                    </a:cubicBezTo>
                    <a:cubicBezTo>
                      <a:pt x="2032" y="756"/>
                      <a:pt x="2012" y="773"/>
                      <a:pt x="2024" y="806"/>
                    </a:cubicBezTo>
                    <a:cubicBezTo>
                      <a:pt x="2113" y="972"/>
                      <a:pt x="2180" y="1139"/>
                      <a:pt x="2235" y="1317"/>
                    </a:cubicBezTo>
                    <a:cubicBezTo>
                      <a:pt x="2225" y="1317"/>
                      <a:pt x="2225" y="1328"/>
                      <a:pt x="2225" y="1340"/>
                    </a:cubicBezTo>
                    <a:cubicBezTo>
                      <a:pt x="2247" y="1406"/>
                      <a:pt x="2258" y="1484"/>
                      <a:pt x="2258" y="1562"/>
                    </a:cubicBezTo>
                    <a:cubicBezTo>
                      <a:pt x="2235" y="1461"/>
                      <a:pt x="2202" y="1362"/>
                      <a:pt x="2146" y="1284"/>
                    </a:cubicBezTo>
                    <a:cubicBezTo>
                      <a:pt x="2140" y="1270"/>
                      <a:pt x="2121" y="1261"/>
                      <a:pt x="2104" y="1261"/>
                    </a:cubicBezTo>
                    <a:cubicBezTo>
                      <a:pt x="2093" y="1261"/>
                      <a:pt x="2084" y="1264"/>
                      <a:pt x="2080" y="1273"/>
                    </a:cubicBezTo>
                    <a:cubicBezTo>
                      <a:pt x="2035" y="1106"/>
                      <a:pt x="1958" y="961"/>
                      <a:pt x="1847" y="828"/>
                    </a:cubicBezTo>
                    <a:cubicBezTo>
                      <a:pt x="1829" y="810"/>
                      <a:pt x="1805" y="801"/>
                      <a:pt x="1785" y="801"/>
                    </a:cubicBezTo>
                    <a:cubicBezTo>
                      <a:pt x="1755" y="801"/>
                      <a:pt x="1733" y="821"/>
                      <a:pt x="1746" y="861"/>
                    </a:cubicBezTo>
                    <a:cubicBezTo>
                      <a:pt x="1813" y="1039"/>
                      <a:pt x="1924" y="1195"/>
                      <a:pt x="2002" y="1362"/>
                    </a:cubicBezTo>
                    <a:lnTo>
                      <a:pt x="2002" y="1372"/>
                    </a:lnTo>
                    <a:cubicBezTo>
                      <a:pt x="2024" y="1439"/>
                      <a:pt x="2035" y="1518"/>
                      <a:pt x="2035" y="1595"/>
                    </a:cubicBezTo>
                    <a:cubicBezTo>
                      <a:pt x="2013" y="1595"/>
                      <a:pt x="1991" y="1595"/>
                      <a:pt x="1991" y="1617"/>
                    </a:cubicBezTo>
                    <a:cubicBezTo>
                      <a:pt x="1958" y="1461"/>
                      <a:pt x="1902" y="1306"/>
                      <a:pt x="1824" y="1162"/>
                    </a:cubicBezTo>
                    <a:cubicBezTo>
                      <a:pt x="1815" y="1143"/>
                      <a:pt x="1791" y="1125"/>
                      <a:pt x="1770" y="1125"/>
                    </a:cubicBezTo>
                    <a:cubicBezTo>
                      <a:pt x="1766" y="1125"/>
                      <a:pt x="1762" y="1126"/>
                      <a:pt x="1758" y="1128"/>
                    </a:cubicBezTo>
                    <a:cubicBezTo>
                      <a:pt x="1735" y="1128"/>
                      <a:pt x="1724" y="1150"/>
                      <a:pt x="1735" y="1172"/>
                    </a:cubicBezTo>
                    <a:cubicBezTo>
                      <a:pt x="1802" y="1317"/>
                      <a:pt x="1847" y="1461"/>
                      <a:pt x="1879" y="1607"/>
                    </a:cubicBezTo>
                    <a:lnTo>
                      <a:pt x="1879" y="1695"/>
                    </a:lnTo>
                    <a:lnTo>
                      <a:pt x="1857" y="1695"/>
                    </a:lnTo>
                    <a:cubicBezTo>
                      <a:pt x="1847" y="1673"/>
                      <a:pt x="1847" y="1651"/>
                      <a:pt x="1847" y="1639"/>
                    </a:cubicBezTo>
                    <a:cubicBezTo>
                      <a:pt x="1824" y="1528"/>
                      <a:pt x="1802" y="1417"/>
                      <a:pt x="1768" y="1317"/>
                    </a:cubicBezTo>
                    <a:cubicBezTo>
                      <a:pt x="1735" y="1206"/>
                      <a:pt x="1701" y="1106"/>
                      <a:pt x="1657" y="1006"/>
                    </a:cubicBezTo>
                    <a:lnTo>
                      <a:pt x="1590" y="839"/>
                    </a:lnTo>
                    <a:cubicBezTo>
                      <a:pt x="1568" y="794"/>
                      <a:pt x="1546" y="739"/>
                      <a:pt x="1501" y="705"/>
                    </a:cubicBezTo>
                    <a:cubicBezTo>
                      <a:pt x="1490" y="700"/>
                      <a:pt x="1473" y="694"/>
                      <a:pt x="1458" y="694"/>
                    </a:cubicBezTo>
                    <a:cubicBezTo>
                      <a:pt x="1443" y="694"/>
                      <a:pt x="1429" y="700"/>
                      <a:pt x="1424" y="717"/>
                    </a:cubicBezTo>
                    <a:cubicBezTo>
                      <a:pt x="1424" y="772"/>
                      <a:pt x="1457" y="828"/>
                      <a:pt x="1479" y="872"/>
                    </a:cubicBezTo>
                    <a:cubicBezTo>
                      <a:pt x="1501" y="917"/>
                      <a:pt x="1524" y="961"/>
                      <a:pt x="1535" y="1006"/>
                    </a:cubicBezTo>
                    <a:cubicBezTo>
                      <a:pt x="1568" y="1073"/>
                      <a:pt x="1590" y="1139"/>
                      <a:pt x="1613" y="1206"/>
                    </a:cubicBezTo>
                    <a:cubicBezTo>
                      <a:pt x="1602" y="1206"/>
                      <a:pt x="1602" y="1206"/>
                      <a:pt x="1602" y="1217"/>
                    </a:cubicBezTo>
                    <a:cubicBezTo>
                      <a:pt x="1590" y="1306"/>
                      <a:pt x="1590" y="1395"/>
                      <a:pt x="1602" y="1484"/>
                    </a:cubicBezTo>
                    <a:cubicBezTo>
                      <a:pt x="1590" y="1439"/>
                      <a:pt x="1568" y="1406"/>
                      <a:pt x="1524" y="1384"/>
                    </a:cubicBezTo>
                    <a:cubicBezTo>
                      <a:pt x="1491" y="1251"/>
                      <a:pt x="1457" y="1128"/>
                      <a:pt x="1435" y="994"/>
                    </a:cubicBezTo>
                    <a:cubicBezTo>
                      <a:pt x="1435" y="969"/>
                      <a:pt x="1401" y="950"/>
                      <a:pt x="1375" y="950"/>
                    </a:cubicBezTo>
                    <a:cubicBezTo>
                      <a:pt x="1356" y="950"/>
                      <a:pt x="1341" y="960"/>
                      <a:pt x="1346" y="984"/>
                    </a:cubicBezTo>
                    <a:cubicBezTo>
                      <a:pt x="1357" y="1128"/>
                      <a:pt x="1390" y="1261"/>
                      <a:pt x="1424" y="1395"/>
                    </a:cubicBezTo>
                    <a:lnTo>
                      <a:pt x="1424" y="1417"/>
                    </a:lnTo>
                    <a:cubicBezTo>
                      <a:pt x="1424" y="1429"/>
                      <a:pt x="1435" y="1451"/>
                      <a:pt x="1435" y="1473"/>
                    </a:cubicBezTo>
                    <a:cubicBezTo>
                      <a:pt x="1424" y="1461"/>
                      <a:pt x="1402" y="1451"/>
                      <a:pt x="1379" y="1451"/>
                    </a:cubicBezTo>
                    <a:cubicBezTo>
                      <a:pt x="1346" y="1461"/>
                      <a:pt x="1335" y="1484"/>
                      <a:pt x="1346" y="1518"/>
                    </a:cubicBezTo>
                    <a:lnTo>
                      <a:pt x="1357" y="1528"/>
                    </a:lnTo>
                    <a:cubicBezTo>
                      <a:pt x="1346" y="1518"/>
                      <a:pt x="1335" y="1518"/>
                      <a:pt x="1335" y="1518"/>
                    </a:cubicBezTo>
                    <a:cubicBezTo>
                      <a:pt x="1313" y="1473"/>
                      <a:pt x="1301" y="1439"/>
                      <a:pt x="1290" y="1395"/>
                    </a:cubicBezTo>
                    <a:cubicBezTo>
                      <a:pt x="1246" y="1284"/>
                      <a:pt x="1224" y="1172"/>
                      <a:pt x="1201" y="1061"/>
                    </a:cubicBezTo>
                    <a:cubicBezTo>
                      <a:pt x="1179" y="961"/>
                      <a:pt x="1168" y="850"/>
                      <a:pt x="1145" y="739"/>
                    </a:cubicBezTo>
                    <a:cubicBezTo>
                      <a:pt x="1138" y="717"/>
                      <a:pt x="1103" y="695"/>
                      <a:pt x="1079" y="695"/>
                    </a:cubicBezTo>
                    <a:cubicBezTo>
                      <a:pt x="1066" y="695"/>
                      <a:pt x="1056" y="701"/>
                      <a:pt x="1056" y="717"/>
                    </a:cubicBezTo>
                    <a:cubicBezTo>
                      <a:pt x="1046" y="839"/>
                      <a:pt x="1068" y="961"/>
                      <a:pt x="1090" y="1083"/>
                    </a:cubicBezTo>
                    <a:cubicBezTo>
                      <a:pt x="1101" y="1150"/>
                      <a:pt x="1123" y="1228"/>
                      <a:pt x="1145" y="1306"/>
                    </a:cubicBezTo>
                    <a:cubicBezTo>
                      <a:pt x="1135" y="1295"/>
                      <a:pt x="1123" y="1295"/>
                      <a:pt x="1112" y="1295"/>
                    </a:cubicBezTo>
                    <a:cubicBezTo>
                      <a:pt x="1090" y="1295"/>
                      <a:pt x="1068" y="1317"/>
                      <a:pt x="1079" y="1340"/>
                    </a:cubicBezTo>
                    <a:lnTo>
                      <a:pt x="1079" y="1350"/>
                    </a:lnTo>
                    <a:cubicBezTo>
                      <a:pt x="1065" y="1346"/>
                      <a:pt x="1052" y="1343"/>
                      <a:pt x="1039" y="1343"/>
                    </a:cubicBezTo>
                    <a:cubicBezTo>
                      <a:pt x="1020" y="1343"/>
                      <a:pt x="1003" y="1349"/>
                      <a:pt x="990" y="1362"/>
                    </a:cubicBezTo>
                    <a:cubicBezTo>
                      <a:pt x="979" y="1328"/>
                      <a:pt x="967" y="1295"/>
                      <a:pt x="945" y="1261"/>
                    </a:cubicBezTo>
                    <a:cubicBezTo>
                      <a:pt x="935" y="1050"/>
                      <a:pt x="935" y="850"/>
                      <a:pt x="990" y="650"/>
                    </a:cubicBezTo>
                    <a:cubicBezTo>
                      <a:pt x="998" y="626"/>
                      <a:pt x="957" y="597"/>
                      <a:pt x="927" y="597"/>
                    </a:cubicBezTo>
                    <a:cubicBezTo>
                      <a:pt x="915" y="597"/>
                      <a:pt x="904" y="603"/>
                      <a:pt x="901" y="616"/>
                    </a:cubicBezTo>
                    <a:lnTo>
                      <a:pt x="868" y="750"/>
                    </a:lnTo>
                    <a:cubicBezTo>
                      <a:pt x="856" y="732"/>
                      <a:pt x="834" y="720"/>
                      <a:pt x="815" y="720"/>
                    </a:cubicBezTo>
                    <a:cubicBezTo>
                      <a:pt x="798" y="720"/>
                      <a:pt x="784" y="729"/>
                      <a:pt x="779" y="750"/>
                    </a:cubicBezTo>
                    <a:cubicBezTo>
                      <a:pt x="757" y="816"/>
                      <a:pt x="757" y="872"/>
                      <a:pt x="757" y="939"/>
                    </a:cubicBezTo>
                    <a:cubicBezTo>
                      <a:pt x="745" y="828"/>
                      <a:pt x="757" y="705"/>
                      <a:pt x="767" y="583"/>
                    </a:cubicBezTo>
                    <a:cubicBezTo>
                      <a:pt x="767" y="554"/>
                      <a:pt x="728" y="524"/>
                      <a:pt x="698" y="524"/>
                    </a:cubicBezTo>
                    <a:cubicBezTo>
                      <a:pt x="683" y="524"/>
                      <a:pt x="671" y="531"/>
                      <a:pt x="668" y="549"/>
                    </a:cubicBezTo>
                    <a:cubicBezTo>
                      <a:pt x="612" y="861"/>
                      <a:pt x="612" y="1172"/>
                      <a:pt x="690" y="1484"/>
                    </a:cubicBezTo>
                    <a:cubicBezTo>
                      <a:pt x="690" y="1495"/>
                      <a:pt x="701" y="1495"/>
                      <a:pt x="701" y="1506"/>
                    </a:cubicBezTo>
                    <a:cubicBezTo>
                      <a:pt x="690" y="1506"/>
                      <a:pt x="678" y="1518"/>
                      <a:pt x="678" y="1528"/>
                    </a:cubicBezTo>
                    <a:cubicBezTo>
                      <a:pt x="656" y="1484"/>
                      <a:pt x="645" y="1439"/>
                      <a:pt x="634" y="1395"/>
                    </a:cubicBezTo>
                    <a:cubicBezTo>
                      <a:pt x="579" y="1206"/>
                      <a:pt x="567" y="1006"/>
                      <a:pt x="545" y="816"/>
                    </a:cubicBezTo>
                    <a:cubicBezTo>
                      <a:pt x="545" y="789"/>
                      <a:pt x="506" y="765"/>
                      <a:pt x="477" y="765"/>
                    </a:cubicBezTo>
                    <a:cubicBezTo>
                      <a:pt x="459" y="765"/>
                      <a:pt x="445" y="774"/>
                      <a:pt x="445" y="794"/>
                    </a:cubicBezTo>
                    <a:cubicBezTo>
                      <a:pt x="434" y="850"/>
                      <a:pt x="434" y="905"/>
                      <a:pt x="445" y="961"/>
                    </a:cubicBezTo>
                    <a:cubicBezTo>
                      <a:pt x="431" y="939"/>
                      <a:pt x="397" y="918"/>
                      <a:pt x="372" y="918"/>
                    </a:cubicBezTo>
                    <a:cubicBezTo>
                      <a:pt x="359" y="918"/>
                      <a:pt x="349" y="924"/>
                      <a:pt x="345" y="939"/>
                    </a:cubicBezTo>
                    <a:lnTo>
                      <a:pt x="345" y="950"/>
                    </a:lnTo>
                    <a:cubicBezTo>
                      <a:pt x="334" y="861"/>
                      <a:pt x="345" y="772"/>
                      <a:pt x="345" y="683"/>
                    </a:cubicBezTo>
                    <a:cubicBezTo>
                      <a:pt x="356" y="583"/>
                      <a:pt x="378" y="472"/>
                      <a:pt x="378" y="361"/>
                    </a:cubicBezTo>
                    <a:cubicBezTo>
                      <a:pt x="370" y="337"/>
                      <a:pt x="335" y="308"/>
                      <a:pt x="307" y="308"/>
                    </a:cubicBezTo>
                    <a:cubicBezTo>
                      <a:pt x="295" y="308"/>
                      <a:pt x="285" y="314"/>
                      <a:pt x="278" y="327"/>
                    </a:cubicBezTo>
                    <a:cubicBezTo>
                      <a:pt x="245" y="383"/>
                      <a:pt x="245" y="450"/>
                      <a:pt x="233" y="517"/>
                    </a:cubicBezTo>
                    <a:cubicBezTo>
                      <a:pt x="223" y="572"/>
                      <a:pt x="223" y="628"/>
                      <a:pt x="223" y="683"/>
                    </a:cubicBezTo>
                    <a:cubicBezTo>
                      <a:pt x="211" y="806"/>
                      <a:pt x="211" y="928"/>
                      <a:pt x="223" y="1050"/>
                    </a:cubicBezTo>
                    <a:lnTo>
                      <a:pt x="223" y="1083"/>
                    </a:lnTo>
                    <a:cubicBezTo>
                      <a:pt x="178" y="928"/>
                      <a:pt x="156" y="761"/>
                      <a:pt x="134" y="594"/>
                    </a:cubicBezTo>
                    <a:cubicBezTo>
                      <a:pt x="134" y="566"/>
                      <a:pt x="94" y="543"/>
                      <a:pt x="65" y="543"/>
                    </a:cubicBezTo>
                    <a:cubicBezTo>
                      <a:pt x="47" y="543"/>
                      <a:pt x="33" y="551"/>
                      <a:pt x="33" y="572"/>
                    </a:cubicBezTo>
                    <a:cubicBezTo>
                      <a:pt x="0" y="839"/>
                      <a:pt x="78" y="1128"/>
                      <a:pt x="211" y="1362"/>
                    </a:cubicBezTo>
                    <a:cubicBezTo>
                      <a:pt x="267" y="1484"/>
                      <a:pt x="356" y="1607"/>
                      <a:pt x="445" y="1706"/>
                    </a:cubicBezTo>
                    <a:cubicBezTo>
                      <a:pt x="500" y="1773"/>
                      <a:pt x="556" y="1829"/>
                      <a:pt x="623" y="1884"/>
                    </a:cubicBezTo>
                    <a:cubicBezTo>
                      <a:pt x="645" y="1918"/>
                      <a:pt x="668" y="1940"/>
                      <a:pt x="690" y="1962"/>
                    </a:cubicBezTo>
                    <a:cubicBezTo>
                      <a:pt x="697" y="1978"/>
                      <a:pt x="716" y="1994"/>
                      <a:pt x="735" y="1994"/>
                    </a:cubicBezTo>
                    <a:cubicBezTo>
                      <a:pt x="743" y="1994"/>
                      <a:pt x="750" y="1991"/>
                      <a:pt x="757" y="1985"/>
                    </a:cubicBezTo>
                    <a:cubicBezTo>
                      <a:pt x="767" y="1985"/>
                      <a:pt x="767" y="1973"/>
                      <a:pt x="767" y="1962"/>
                    </a:cubicBezTo>
                    <a:cubicBezTo>
                      <a:pt x="779" y="1962"/>
                      <a:pt x="779" y="1973"/>
                      <a:pt x="779" y="1973"/>
                    </a:cubicBezTo>
                    <a:lnTo>
                      <a:pt x="801" y="1973"/>
                    </a:lnTo>
                    <a:cubicBezTo>
                      <a:pt x="823" y="1985"/>
                      <a:pt x="846" y="1995"/>
                      <a:pt x="878" y="2007"/>
                    </a:cubicBezTo>
                    <a:lnTo>
                      <a:pt x="890" y="2007"/>
                    </a:lnTo>
                    <a:cubicBezTo>
                      <a:pt x="927" y="2099"/>
                      <a:pt x="994" y="2199"/>
                      <a:pt x="1086" y="2199"/>
                    </a:cubicBezTo>
                    <a:cubicBezTo>
                      <a:pt x="1105" y="2199"/>
                      <a:pt x="1125" y="2194"/>
                      <a:pt x="1145" y="2185"/>
                    </a:cubicBezTo>
                    <a:cubicBezTo>
                      <a:pt x="1168" y="2163"/>
                      <a:pt x="1168" y="2140"/>
                      <a:pt x="1157" y="2129"/>
                    </a:cubicBezTo>
                    <a:cubicBezTo>
                      <a:pt x="1179" y="2118"/>
                      <a:pt x="1190" y="2096"/>
                      <a:pt x="1179" y="2074"/>
                    </a:cubicBezTo>
                    <a:cubicBezTo>
                      <a:pt x="1168" y="2051"/>
                      <a:pt x="1157" y="2018"/>
                      <a:pt x="1145" y="1995"/>
                    </a:cubicBezTo>
                    <a:cubicBezTo>
                      <a:pt x="1135" y="1973"/>
                      <a:pt x="1135" y="1962"/>
                      <a:pt x="1123" y="1940"/>
                    </a:cubicBezTo>
                    <a:lnTo>
                      <a:pt x="1123" y="1940"/>
                    </a:lnTo>
                    <a:cubicBezTo>
                      <a:pt x="1135" y="1951"/>
                      <a:pt x="1145" y="1973"/>
                      <a:pt x="1145" y="1985"/>
                    </a:cubicBezTo>
                    <a:cubicBezTo>
                      <a:pt x="1154" y="2010"/>
                      <a:pt x="1197" y="2036"/>
                      <a:pt x="1225" y="2036"/>
                    </a:cubicBezTo>
                    <a:cubicBezTo>
                      <a:pt x="1234" y="2036"/>
                      <a:pt x="1241" y="2034"/>
                      <a:pt x="1246" y="2029"/>
                    </a:cubicBezTo>
                    <a:cubicBezTo>
                      <a:pt x="1290" y="2074"/>
                      <a:pt x="1346" y="2107"/>
                      <a:pt x="1390" y="2140"/>
                    </a:cubicBezTo>
                    <a:cubicBezTo>
                      <a:pt x="1403" y="2147"/>
                      <a:pt x="1415" y="2150"/>
                      <a:pt x="1426" y="2150"/>
                    </a:cubicBezTo>
                    <a:cubicBezTo>
                      <a:pt x="1452" y="2150"/>
                      <a:pt x="1472" y="2134"/>
                      <a:pt x="1479" y="2118"/>
                    </a:cubicBezTo>
                    <a:cubicBezTo>
                      <a:pt x="1491" y="2129"/>
                      <a:pt x="1501" y="2129"/>
                      <a:pt x="1513" y="2140"/>
                    </a:cubicBezTo>
                    <a:cubicBezTo>
                      <a:pt x="1519" y="2145"/>
                      <a:pt x="1525" y="2146"/>
                      <a:pt x="1530" y="2146"/>
                    </a:cubicBezTo>
                    <a:cubicBezTo>
                      <a:pt x="1553" y="2146"/>
                      <a:pt x="1564" y="2114"/>
                      <a:pt x="1546" y="2096"/>
                    </a:cubicBezTo>
                    <a:lnTo>
                      <a:pt x="1521" y="2070"/>
                    </a:lnTo>
                    <a:lnTo>
                      <a:pt x="1521" y="2070"/>
                    </a:lnTo>
                    <a:cubicBezTo>
                      <a:pt x="1525" y="2074"/>
                      <a:pt x="1527" y="2074"/>
                      <a:pt x="1535" y="2074"/>
                    </a:cubicBezTo>
                    <a:cubicBezTo>
                      <a:pt x="1546" y="2062"/>
                      <a:pt x="1546" y="2062"/>
                      <a:pt x="1557" y="2062"/>
                    </a:cubicBezTo>
                    <a:cubicBezTo>
                      <a:pt x="1567" y="2069"/>
                      <a:pt x="1577" y="2072"/>
                      <a:pt x="1586" y="2072"/>
                    </a:cubicBezTo>
                    <a:cubicBezTo>
                      <a:pt x="1614" y="2072"/>
                      <a:pt x="1636" y="2046"/>
                      <a:pt x="1627" y="2018"/>
                    </a:cubicBezTo>
                    <a:lnTo>
                      <a:pt x="1627" y="2018"/>
                    </a:lnTo>
                    <a:cubicBezTo>
                      <a:pt x="1635" y="2027"/>
                      <a:pt x="1644" y="2033"/>
                      <a:pt x="1657" y="2040"/>
                    </a:cubicBezTo>
                    <a:lnTo>
                      <a:pt x="1669" y="2040"/>
                    </a:lnTo>
                    <a:cubicBezTo>
                      <a:pt x="1679" y="2040"/>
                      <a:pt x="1679" y="2051"/>
                      <a:pt x="1679" y="2051"/>
                    </a:cubicBezTo>
                    <a:lnTo>
                      <a:pt x="1679" y="2062"/>
                    </a:lnTo>
                    <a:cubicBezTo>
                      <a:pt x="1691" y="2062"/>
                      <a:pt x="1691" y="2074"/>
                      <a:pt x="1691" y="2074"/>
                    </a:cubicBezTo>
                    <a:cubicBezTo>
                      <a:pt x="1713" y="2096"/>
                      <a:pt x="1746" y="2107"/>
                      <a:pt x="1768" y="2107"/>
                    </a:cubicBezTo>
                    <a:lnTo>
                      <a:pt x="1802" y="2173"/>
                    </a:lnTo>
                    <a:cubicBezTo>
                      <a:pt x="1818" y="2189"/>
                      <a:pt x="1848" y="2200"/>
                      <a:pt x="1874" y="2200"/>
                    </a:cubicBezTo>
                    <a:cubicBezTo>
                      <a:pt x="1902" y="2200"/>
                      <a:pt x="1925" y="2186"/>
                      <a:pt x="1913" y="2151"/>
                    </a:cubicBezTo>
                    <a:cubicBezTo>
                      <a:pt x="1905" y="2127"/>
                      <a:pt x="1897" y="2102"/>
                      <a:pt x="1893" y="2077"/>
                    </a:cubicBezTo>
                    <a:lnTo>
                      <a:pt x="1893" y="2077"/>
                    </a:lnTo>
                    <a:cubicBezTo>
                      <a:pt x="1902" y="2092"/>
                      <a:pt x="1925" y="2105"/>
                      <a:pt x="1949" y="2105"/>
                    </a:cubicBezTo>
                    <a:cubicBezTo>
                      <a:pt x="1959" y="2105"/>
                      <a:pt x="1970" y="2102"/>
                      <a:pt x="1980" y="2096"/>
                    </a:cubicBezTo>
                    <a:cubicBezTo>
                      <a:pt x="1991" y="2084"/>
                      <a:pt x="2002" y="2062"/>
                      <a:pt x="2002" y="2040"/>
                    </a:cubicBezTo>
                    <a:cubicBezTo>
                      <a:pt x="2024" y="2040"/>
                      <a:pt x="2035" y="2040"/>
                      <a:pt x="2047" y="2029"/>
                    </a:cubicBezTo>
                    <a:cubicBezTo>
                      <a:pt x="2069" y="2018"/>
                      <a:pt x="2069" y="1995"/>
                      <a:pt x="2069" y="1973"/>
                    </a:cubicBezTo>
                    <a:lnTo>
                      <a:pt x="2069" y="1940"/>
                    </a:lnTo>
                    <a:cubicBezTo>
                      <a:pt x="2091" y="1940"/>
                      <a:pt x="2113" y="1940"/>
                      <a:pt x="2113" y="1918"/>
                    </a:cubicBezTo>
                    <a:cubicBezTo>
                      <a:pt x="2124" y="1906"/>
                      <a:pt x="2124" y="1896"/>
                      <a:pt x="2124" y="1896"/>
                    </a:cubicBezTo>
                    <a:lnTo>
                      <a:pt x="2158" y="1896"/>
                    </a:lnTo>
                    <a:lnTo>
                      <a:pt x="2169" y="1906"/>
                    </a:lnTo>
                    <a:cubicBezTo>
                      <a:pt x="2177" y="1923"/>
                      <a:pt x="2191" y="1933"/>
                      <a:pt x="2207" y="1933"/>
                    </a:cubicBezTo>
                    <a:cubicBezTo>
                      <a:pt x="2213" y="1933"/>
                      <a:pt x="2219" y="1932"/>
                      <a:pt x="2225" y="1929"/>
                    </a:cubicBezTo>
                    <a:cubicBezTo>
                      <a:pt x="2258" y="1918"/>
                      <a:pt x="2269" y="1884"/>
                      <a:pt x="2269" y="1862"/>
                    </a:cubicBezTo>
                    <a:cubicBezTo>
                      <a:pt x="2324" y="1829"/>
                      <a:pt x="2380" y="1784"/>
                      <a:pt x="2425" y="1740"/>
                    </a:cubicBezTo>
                    <a:cubicBezTo>
                      <a:pt x="2434" y="1744"/>
                      <a:pt x="2443" y="1747"/>
                      <a:pt x="2451" y="1747"/>
                    </a:cubicBezTo>
                    <a:cubicBezTo>
                      <a:pt x="2463" y="1747"/>
                      <a:pt x="2474" y="1742"/>
                      <a:pt x="2480" y="1728"/>
                    </a:cubicBezTo>
                    <a:cubicBezTo>
                      <a:pt x="2480" y="1718"/>
                      <a:pt x="2492" y="1695"/>
                      <a:pt x="2492" y="1684"/>
                    </a:cubicBezTo>
                    <a:lnTo>
                      <a:pt x="2502" y="1673"/>
                    </a:lnTo>
                    <a:lnTo>
                      <a:pt x="2514" y="1673"/>
                    </a:lnTo>
                    <a:cubicBezTo>
                      <a:pt x="2591" y="1651"/>
                      <a:pt x="2625" y="1573"/>
                      <a:pt x="2647" y="1506"/>
                    </a:cubicBezTo>
                    <a:cubicBezTo>
                      <a:pt x="2670" y="1439"/>
                      <a:pt x="2680" y="1362"/>
                      <a:pt x="2702" y="1295"/>
                    </a:cubicBezTo>
                    <a:cubicBezTo>
                      <a:pt x="2725" y="1139"/>
                      <a:pt x="2736" y="994"/>
                      <a:pt x="2736" y="850"/>
                    </a:cubicBezTo>
                    <a:cubicBezTo>
                      <a:pt x="2736" y="705"/>
                      <a:pt x="2725" y="549"/>
                      <a:pt x="2692" y="416"/>
                    </a:cubicBezTo>
                    <a:cubicBezTo>
                      <a:pt x="2670" y="272"/>
                      <a:pt x="2614" y="116"/>
                      <a:pt x="2514" y="5"/>
                    </a:cubicBezTo>
                    <a:cubicBezTo>
                      <a:pt x="2508" y="2"/>
                      <a:pt x="2500" y="0"/>
                      <a:pt x="2493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51" name="Google Shape;4451;p8"/>
              <p:cNvSpPr/>
              <p:nvPr/>
            </p:nvSpPr>
            <p:spPr>
              <a:xfrm>
                <a:off x="1820322" y="2441633"/>
                <a:ext cx="837" cy="2268"/>
              </a:xfrm>
              <a:custGeom>
                <a:avLst/>
                <a:gdLst/>
                <a:ahLst/>
                <a:cxnLst/>
                <a:rect l="l" t="t" r="r" b="b"/>
                <a:pathLst>
                  <a:path w="24" h="65" extrusionOk="0">
                    <a:moveTo>
                      <a:pt x="1" y="1"/>
                    </a:moveTo>
                    <a:cubicBezTo>
                      <a:pt x="12" y="23"/>
                      <a:pt x="12" y="45"/>
                      <a:pt x="12" y="57"/>
                    </a:cubicBezTo>
                    <a:cubicBezTo>
                      <a:pt x="12" y="62"/>
                      <a:pt x="14" y="65"/>
                      <a:pt x="17" y="65"/>
                    </a:cubicBezTo>
                    <a:cubicBezTo>
                      <a:pt x="20" y="65"/>
                      <a:pt x="23" y="62"/>
                      <a:pt x="23" y="57"/>
                    </a:cubicBezTo>
                    <a:cubicBezTo>
                      <a:pt x="12" y="45"/>
                      <a:pt x="12" y="23"/>
                      <a:pt x="12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52" name="Google Shape;4452;p8"/>
              <p:cNvSpPr/>
              <p:nvPr/>
            </p:nvSpPr>
            <p:spPr>
              <a:xfrm>
                <a:off x="1820148" y="2433923"/>
                <a:ext cx="6803" cy="35585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020" extrusionOk="0">
                    <a:moveTo>
                      <a:pt x="20" y="1"/>
                    </a:moveTo>
                    <a:cubicBezTo>
                      <a:pt x="9" y="1"/>
                      <a:pt x="1" y="7"/>
                      <a:pt x="6" y="22"/>
                    </a:cubicBezTo>
                    <a:cubicBezTo>
                      <a:pt x="39" y="189"/>
                      <a:pt x="61" y="355"/>
                      <a:pt x="83" y="523"/>
                    </a:cubicBezTo>
                    <a:cubicBezTo>
                      <a:pt x="95" y="612"/>
                      <a:pt x="106" y="689"/>
                      <a:pt x="117" y="778"/>
                    </a:cubicBezTo>
                    <a:cubicBezTo>
                      <a:pt x="117" y="845"/>
                      <a:pt x="117" y="923"/>
                      <a:pt x="83" y="978"/>
                    </a:cubicBezTo>
                    <a:cubicBezTo>
                      <a:pt x="75" y="995"/>
                      <a:pt x="100" y="1019"/>
                      <a:pt x="121" y="1019"/>
                    </a:cubicBezTo>
                    <a:cubicBezTo>
                      <a:pt x="128" y="1019"/>
                      <a:pt x="134" y="1017"/>
                      <a:pt x="139" y="1012"/>
                    </a:cubicBezTo>
                    <a:cubicBezTo>
                      <a:pt x="195" y="967"/>
                      <a:pt x="195" y="889"/>
                      <a:pt x="195" y="822"/>
                    </a:cubicBezTo>
                    <a:cubicBezTo>
                      <a:pt x="184" y="733"/>
                      <a:pt x="172" y="644"/>
                      <a:pt x="162" y="567"/>
                    </a:cubicBezTo>
                    <a:cubicBezTo>
                      <a:pt x="128" y="378"/>
                      <a:pt x="95" y="200"/>
                      <a:pt x="50" y="22"/>
                    </a:cubicBezTo>
                    <a:cubicBezTo>
                      <a:pt x="50" y="9"/>
                      <a:pt x="34" y="1"/>
                      <a:pt x="20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53" name="Google Shape;4453;p8"/>
              <p:cNvSpPr/>
              <p:nvPr/>
            </p:nvSpPr>
            <p:spPr>
              <a:xfrm>
                <a:off x="1796633" y="2441947"/>
                <a:ext cx="27212" cy="36213"/>
              </a:xfrm>
              <a:custGeom>
                <a:avLst/>
                <a:gdLst/>
                <a:ahLst/>
                <a:cxnLst/>
                <a:rect l="l" t="t" r="r" b="b"/>
                <a:pathLst>
                  <a:path w="780" h="1038" extrusionOk="0">
                    <a:moveTo>
                      <a:pt x="115" y="0"/>
                    </a:moveTo>
                    <a:cubicBezTo>
                      <a:pt x="110" y="0"/>
                      <a:pt x="106" y="1"/>
                      <a:pt x="102" y="3"/>
                    </a:cubicBezTo>
                    <a:cubicBezTo>
                      <a:pt x="79" y="3"/>
                      <a:pt x="79" y="26"/>
                      <a:pt x="79" y="36"/>
                    </a:cubicBezTo>
                    <a:cubicBezTo>
                      <a:pt x="146" y="170"/>
                      <a:pt x="213" y="303"/>
                      <a:pt x="246" y="448"/>
                    </a:cubicBezTo>
                    <a:cubicBezTo>
                      <a:pt x="279" y="570"/>
                      <a:pt x="268" y="693"/>
                      <a:pt x="235" y="815"/>
                    </a:cubicBezTo>
                    <a:lnTo>
                      <a:pt x="201" y="681"/>
                    </a:lnTo>
                    <a:cubicBezTo>
                      <a:pt x="168" y="582"/>
                      <a:pt x="134" y="471"/>
                      <a:pt x="90" y="370"/>
                    </a:cubicBezTo>
                    <a:cubicBezTo>
                      <a:pt x="85" y="344"/>
                      <a:pt x="62" y="330"/>
                      <a:pt x="42" y="330"/>
                    </a:cubicBezTo>
                    <a:cubicBezTo>
                      <a:pt x="20" y="330"/>
                      <a:pt x="1" y="347"/>
                      <a:pt x="13" y="382"/>
                    </a:cubicBezTo>
                    <a:cubicBezTo>
                      <a:pt x="45" y="481"/>
                      <a:pt x="79" y="582"/>
                      <a:pt x="102" y="681"/>
                    </a:cubicBezTo>
                    <a:cubicBezTo>
                      <a:pt x="134" y="793"/>
                      <a:pt x="146" y="893"/>
                      <a:pt x="179" y="1004"/>
                    </a:cubicBezTo>
                    <a:cubicBezTo>
                      <a:pt x="191" y="1015"/>
                      <a:pt x="213" y="1037"/>
                      <a:pt x="235" y="1037"/>
                    </a:cubicBezTo>
                    <a:cubicBezTo>
                      <a:pt x="246" y="1037"/>
                      <a:pt x="268" y="1027"/>
                      <a:pt x="268" y="1004"/>
                    </a:cubicBezTo>
                    <a:cubicBezTo>
                      <a:pt x="268" y="960"/>
                      <a:pt x="257" y="915"/>
                      <a:pt x="246" y="859"/>
                    </a:cubicBezTo>
                    <a:lnTo>
                      <a:pt x="246" y="859"/>
                    </a:lnTo>
                    <a:cubicBezTo>
                      <a:pt x="257" y="871"/>
                      <a:pt x="271" y="876"/>
                      <a:pt x="283" y="876"/>
                    </a:cubicBezTo>
                    <a:cubicBezTo>
                      <a:pt x="296" y="876"/>
                      <a:pt x="307" y="871"/>
                      <a:pt x="312" y="859"/>
                    </a:cubicBezTo>
                    <a:lnTo>
                      <a:pt x="346" y="793"/>
                    </a:lnTo>
                    <a:cubicBezTo>
                      <a:pt x="346" y="815"/>
                      <a:pt x="346" y="849"/>
                      <a:pt x="357" y="871"/>
                    </a:cubicBezTo>
                    <a:cubicBezTo>
                      <a:pt x="335" y="871"/>
                      <a:pt x="335" y="904"/>
                      <a:pt x="346" y="926"/>
                    </a:cubicBezTo>
                    <a:cubicBezTo>
                      <a:pt x="368" y="938"/>
                      <a:pt x="391" y="948"/>
                      <a:pt x="424" y="948"/>
                    </a:cubicBezTo>
                    <a:cubicBezTo>
                      <a:pt x="435" y="938"/>
                      <a:pt x="446" y="926"/>
                      <a:pt x="446" y="915"/>
                    </a:cubicBezTo>
                    <a:cubicBezTo>
                      <a:pt x="446" y="904"/>
                      <a:pt x="446" y="904"/>
                      <a:pt x="435" y="893"/>
                    </a:cubicBezTo>
                    <a:lnTo>
                      <a:pt x="435" y="893"/>
                    </a:lnTo>
                    <a:cubicBezTo>
                      <a:pt x="446" y="904"/>
                      <a:pt x="460" y="910"/>
                      <a:pt x="473" y="910"/>
                    </a:cubicBezTo>
                    <a:cubicBezTo>
                      <a:pt x="485" y="910"/>
                      <a:pt x="496" y="904"/>
                      <a:pt x="502" y="893"/>
                    </a:cubicBezTo>
                    <a:lnTo>
                      <a:pt x="502" y="882"/>
                    </a:lnTo>
                    <a:cubicBezTo>
                      <a:pt x="511" y="886"/>
                      <a:pt x="521" y="889"/>
                      <a:pt x="529" y="889"/>
                    </a:cubicBezTo>
                    <a:cubicBezTo>
                      <a:pt x="541" y="889"/>
                      <a:pt x="551" y="884"/>
                      <a:pt x="557" y="871"/>
                    </a:cubicBezTo>
                    <a:cubicBezTo>
                      <a:pt x="569" y="849"/>
                      <a:pt x="569" y="826"/>
                      <a:pt x="569" y="804"/>
                    </a:cubicBezTo>
                    <a:cubicBezTo>
                      <a:pt x="579" y="815"/>
                      <a:pt x="591" y="837"/>
                      <a:pt x="613" y="859"/>
                    </a:cubicBezTo>
                    <a:cubicBezTo>
                      <a:pt x="623" y="869"/>
                      <a:pt x="635" y="875"/>
                      <a:pt x="647" y="875"/>
                    </a:cubicBezTo>
                    <a:cubicBezTo>
                      <a:pt x="661" y="875"/>
                      <a:pt x="674" y="867"/>
                      <a:pt x="680" y="849"/>
                    </a:cubicBezTo>
                    <a:lnTo>
                      <a:pt x="680" y="837"/>
                    </a:lnTo>
                    <a:cubicBezTo>
                      <a:pt x="689" y="842"/>
                      <a:pt x="699" y="845"/>
                      <a:pt x="706" y="845"/>
                    </a:cubicBezTo>
                    <a:cubicBezTo>
                      <a:pt x="717" y="845"/>
                      <a:pt x="724" y="839"/>
                      <a:pt x="724" y="826"/>
                    </a:cubicBezTo>
                    <a:cubicBezTo>
                      <a:pt x="780" y="637"/>
                      <a:pt x="757" y="448"/>
                      <a:pt x="691" y="270"/>
                    </a:cubicBezTo>
                    <a:cubicBezTo>
                      <a:pt x="685" y="253"/>
                      <a:pt x="671" y="245"/>
                      <a:pt x="660" y="245"/>
                    </a:cubicBezTo>
                    <a:cubicBezTo>
                      <a:pt x="649" y="245"/>
                      <a:pt x="641" y="253"/>
                      <a:pt x="646" y="270"/>
                    </a:cubicBezTo>
                    <a:cubicBezTo>
                      <a:pt x="680" y="370"/>
                      <a:pt x="691" y="471"/>
                      <a:pt x="680" y="570"/>
                    </a:cubicBezTo>
                    <a:cubicBezTo>
                      <a:pt x="680" y="515"/>
                      <a:pt x="668" y="471"/>
                      <a:pt x="668" y="414"/>
                    </a:cubicBezTo>
                    <a:cubicBezTo>
                      <a:pt x="662" y="395"/>
                      <a:pt x="635" y="379"/>
                      <a:pt x="615" y="379"/>
                    </a:cubicBezTo>
                    <a:cubicBezTo>
                      <a:pt x="602" y="379"/>
                      <a:pt x="591" y="386"/>
                      <a:pt x="591" y="404"/>
                    </a:cubicBezTo>
                    <a:cubicBezTo>
                      <a:pt x="591" y="471"/>
                      <a:pt x="591" y="548"/>
                      <a:pt x="602" y="615"/>
                    </a:cubicBezTo>
                    <a:lnTo>
                      <a:pt x="602" y="671"/>
                    </a:lnTo>
                    <a:cubicBezTo>
                      <a:pt x="591" y="626"/>
                      <a:pt x="579" y="592"/>
                      <a:pt x="557" y="560"/>
                    </a:cubicBezTo>
                    <a:cubicBezTo>
                      <a:pt x="550" y="546"/>
                      <a:pt x="535" y="536"/>
                      <a:pt x="521" y="536"/>
                    </a:cubicBezTo>
                    <a:cubicBezTo>
                      <a:pt x="513" y="536"/>
                      <a:pt x="506" y="540"/>
                      <a:pt x="502" y="548"/>
                    </a:cubicBezTo>
                    <a:cubicBezTo>
                      <a:pt x="480" y="614"/>
                      <a:pt x="490" y="691"/>
                      <a:pt x="490" y="757"/>
                    </a:cubicBezTo>
                    <a:lnTo>
                      <a:pt x="490" y="757"/>
                    </a:lnTo>
                    <a:cubicBezTo>
                      <a:pt x="490" y="748"/>
                      <a:pt x="490" y="747"/>
                      <a:pt x="480" y="737"/>
                    </a:cubicBezTo>
                    <a:cubicBezTo>
                      <a:pt x="471" y="729"/>
                      <a:pt x="453" y="722"/>
                      <a:pt x="438" y="722"/>
                    </a:cubicBezTo>
                    <a:cubicBezTo>
                      <a:pt x="432" y="722"/>
                      <a:pt x="427" y="723"/>
                      <a:pt x="424" y="726"/>
                    </a:cubicBezTo>
                    <a:cubicBezTo>
                      <a:pt x="413" y="715"/>
                      <a:pt x="413" y="704"/>
                      <a:pt x="413" y="681"/>
                    </a:cubicBezTo>
                    <a:cubicBezTo>
                      <a:pt x="401" y="671"/>
                      <a:pt x="379" y="649"/>
                      <a:pt x="368" y="649"/>
                    </a:cubicBezTo>
                    <a:cubicBezTo>
                      <a:pt x="357" y="582"/>
                      <a:pt x="357" y="526"/>
                      <a:pt x="335" y="471"/>
                    </a:cubicBezTo>
                    <a:cubicBezTo>
                      <a:pt x="302" y="315"/>
                      <a:pt x="223" y="170"/>
                      <a:pt x="157" y="26"/>
                    </a:cubicBezTo>
                    <a:cubicBezTo>
                      <a:pt x="148" y="16"/>
                      <a:pt x="132" y="0"/>
                      <a:pt x="11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54" name="Google Shape;4454;p8"/>
              <p:cNvSpPr/>
              <p:nvPr/>
            </p:nvSpPr>
            <p:spPr>
              <a:xfrm>
                <a:off x="1766385" y="2434760"/>
                <a:ext cx="9350" cy="41063"/>
              </a:xfrm>
              <a:custGeom>
                <a:avLst/>
                <a:gdLst/>
                <a:ahLst/>
                <a:cxnLst/>
                <a:rect l="l" t="t" r="r" b="b"/>
                <a:pathLst>
                  <a:path w="268" h="1177" extrusionOk="0">
                    <a:moveTo>
                      <a:pt x="43" y="0"/>
                    </a:moveTo>
                    <a:cubicBezTo>
                      <a:pt x="38" y="0"/>
                      <a:pt x="34" y="3"/>
                      <a:pt x="34" y="9"/>
                    </a:cubicBezTo>
                    <a:cubicBezTo>
                      <a:pt x="23" y="232"/>
                      <a:pt x="12" y="443"/>
                      <a:pt x="0" y="654"/>
                    </a:cubicBezTo>
                    <a:cubicBezTo>
                      <a:pt x="0" y="743"/>
                      <a:pt x="0" y="832"/>
                      <a:pt x="34" y="910"/>
                    </a:cubicBezTo>
                    <a:cubicBezTo>
                      <a:pt x="57" y="943"/>
                      <a:pt x="79" y="988"/>
                      <a:pt x="123" y="1010"/>
                    </a:cubicBezTo>
                    <a:lnTo>
                      <a:pt x="123" y="1032"/>
                    </a:lnTo>
                    <a:cubicBezTo>
                      <a:pt x="134" y="1055"/>
                      <a:pt x="145" y="1065"/>
                      <a:pt x="156" y="1088"/>
                    </a:cubicBezTo>
                    <a:cubicBezTo>
                      <a:pt x="156" y="1099"/>
                      <a:pt x="168" y="1110"/>
                      <a:pt x="168" y="1121"/>
                    </a:cubicBezTo>
                    <a:cubicBezTo>
                      <a:pt x="178" y="1132"/>
                      <a:pt x="178" y="1144"/>
                      <a:pt x="178" y="1144"/>
                    </a:cubicBezTo>
                    <a:lnTo>
                      <a:pt x="190" y="1154"/>
                    </a:lnTo>
                    <a:cubicBezTo>
                      <a:pt x="201" y="1177"/>
                      <a:pt x="223" y="1177"/>
                      <a:pt x="245" y="1177"/>
                    </a:cubicBezTo>
                    <a:cubicBezTo>
                      <a:pt x="257" y="1177"/>
                      <a:pt x="267" y="1166"/>
                      <a:pt x="267" y="1144"/>
                    </a:cubicBezTo>
                    <a:cubicBezTo>
                      <a:pt x="257" y="1144"/>
                      <a:pt x="257" y="1144"/>
                      <a:pt x="257" y="1132"/>
                    </a:cubicBezTo>
                    <a:cubicBezTo>
                      <a:pt x="257" y="1121"/>
                      <a:pt x="257" y="1121"/>
                      <a:pt x="245" y="1110"/>
                    </a:cubicBezTo>
                    <a:cubicBezTo>
                      <a:pt x="245" y="1099"/>
                      <a:pt x="245" y="1088"/>
                      <a:pt x="234" y="1077"/>
                    </a:cubicBezTo>
                    <a:cubicBezTo>
                      <a:pt x="223" y="1055"/>
                      <a:pt x="212" y="1032"/>
                      <a:pt x="201" y="1021"/>
                    </a:cubicBezTo>
                    <a:cubicBezTo>
                      <a:pt x="201" y="1010"/>
                      <a:pt x="201" y="1010"/>
                      <a:pt x="190" y="999"/>
                    </a:cubicBezTo>
                    <a:cubicBezTo>
                      <a:pt x="201" y="999"/>
                      <a:pt x="201" y="988"/>
                      <a:pt x="201" y="988"/>
                    </a:cubicBezTo>
                    <a:cubicBezTo>
                      <a:pt x="201" y="966"/>
                      <a:pt x="178" y="943"/>
                      <a:pt x="156" y="943"/>
                    </a:cubicBezTo>
                    <a:lnTo>
                      <a:pt x="145" y="932"/>
                    </a:lnTo>
                    <a:lnTo>
                      <a:pt x="145" y="921"/>
                    </a:lnTo>
                    <a:cubicBezTo>
                      <a:pt x="134" y="910"/>
                      <a:pt x="123" y="899"/>
                      <a:pt x="112" y="877"/>
                    </a:cubicBezTo>
                    <a:cubicBezTo>
                      <a:pt x="101" y="843"/>
                      <a:pt x="101" y="810"/>
                      <a:pt x="89" y="776"/>
                    </a:cubicBezTo>
                    <a:cubicBezTo>
                      <a:pt x="79" y="699"/>
                      <a:pt x="89" y="620"/>
                      <a:pt x="79" y="554"/>
                    </a:cubicBezTo>
                    <a:lnTo>
                      <a:pt x="79" y="31"/>
                    </a:lnTo>
                    <a:cubicBezTo>
                      <a:pt x="79" y="16"/>
                      <a:pt x="57" y="0"/>
                      <a:pt x="43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55" name="Google Shape;4455;p8"/>
              <p:cNvSpPr/>
              <p:nvPr/>
            </p:nvSpPr>
            <p:spPr>
              <a:xfrm>
                <a:off x="1739451" y="2445157"/>
                <a:ext cx="17967" cy="28992"/>
              </a:xfrm>
              <a:custGeom>
                <a:avLst/>
                <a:gdLst/>
                <a:ahLst/>
                <a:cxnLst/>
                <a:rect l="l" t="t" r="r" b="b"/>
                <a:pathLst>
                  <a:path w="515" h="831" extrusionOk="0">
                    <a:moveTo>
                      <a:pt x="28" y="1"/>
                    </a:moveTo>
                    <a:cubicBezTo>
                      <a:pt x="12" y="1"/>
                      <a:pt x="1" y="10"/>
                      <a:pt x="5" y="33"/>
                    </a:cubicBezTo>
                    <a:cubicBezTo>
                      <a:pt x="61" y="334"/>
                      <a:pt x="216" y="601"/>
                      <a:pt x="439" y="812"/>
                    </a:cubicBezTo>
                    <a:cubicBezTo>
                      <a:pt x="452" y="825"/>
                      <a:pt x="465" y="830"/>
                      <a:pt x="476" y="830"/>
                    </a:cubicBezTo>
                    <a:cubicBezTo>
                      <a:pt x="502" y="830"/>
                      <a:pt x="515" y="799"/>
                      <a:pt x="483" y="767"/>
                    </a:cubicBezTo>
                    <a:cubicBezTo>
                      <a:pt x="305" y="589"/>
                      <a:pt x="194" y="367"/>
                      <a:pt x="117" y="134"/>
                    </a:cubicBezTo>
                    <a:cubicBezTo>
                      <a:pt x="117" y="134"/>
                      <a:pt x="117" y="122"/>
                      <a:pt x="127" y="122"/>
                    </a:cubicBezTo>
                    <a:lnTo>
                      <a:pt x="127" y="112"/>
                    </a:lnTo>
                    <a:lnTo>
                      <a:pt x="127" y="100"/>
                    </a:lnTo>
                    <a:lnTo>
                      <a:pt x="127" y="89"/>
                    </a:lnTo>
                    <a:cubicBezTo>
                      <a:pt x="127" y="78"/>
                      <a:pt x="117" y="78"/>
                      <a:pt x="117" y="78"/>
                    </a:cubicBezTo>
                    <a:lnTo>
                      <a:pt x="117" y="56"/>
                    </a:lnTo>
                    <a:lnTo>
                      <a:pt x="105" y="56"/>
                    </a:lnTo>
                    <a:lnTo>
                      <a:pt x="105" y="45"/>
                    </a:lnTo>
                    <a:lnTo>
                      <a:pt x="94" y="45"/>
                    </a:lnTo>
                    <a:cubicBezTo>
                      <a:pt x="82" y="19"/>
                      <a:pt x="50" y="1"/>
                      <a:pt x="2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56" name="Google Shape;4456;p8"/>
              <p:cNvSpPr/>
              <p:nvPr/>
            </p:nvSpPr>
            <p:spPr>
              <a:xfrm>
                <a:off x="1809472" y="2412362"/>
                <a:ext cx="10117" cy="8373"/>
              </a:xfrm>
              <a:custGeom>
                <a:avLst/>
                <a:gdLst/>
                <a:ahLst/>
                <a:cxnLst/>
                <a:rect l="l" t="t" r="r" b="b"/>
                <a:pathLst>
                  <a:path w="290" h="240" extrusionOk="0">
                    <a:moveTo>
                      <a:pt x="33" y="1"/>
                    </a:moveTo>
                    <a:cubicBezTo>
                      <a:pt x="26" y="1"/>
                      <a:pt x="19" y="2"/>
                      <a:pt x="11" y="6"/>
                    </a:cubicBezTo>
                    <a:cubicBezTo>
                      <a:pt x="0" y="17"/>
                      <a:pt x="0" y="39"/>
                      <a:pt x="0" y="51"/>
                    </a:cubicBezTo>
                    <a:cubicBezTo>
                      <a:pt x="23" y="95"/>
                      <a:pt x="67" y="128"/>
                      <a:pt x="100" y="162"/>
                    </a:cubicBezTo>
                    <a:cubicBezTo>
                      <a:pt x="145" y="184"/>
                      <a:pt x="178" y="206"/>
                      <a:pt x="223" y="229"/>
                    </a:cubicBezTo>
                    <a:cubicBezTo>
                      <a:pt x="234" y="234"/>
                      <a:pt x="248" y="239"/>
                      <a:pt x="260" y="239"/>
                    </a:cubicBezTo>
                    <a:cubicBezTo>
                      <a:pt x="273" y="239"/>
                      <a:pt x="284" y="234"/>
                      <a:pt x="290" y="217"/>
                    </a:cubicBezTo>
                    <a:lnTo>
                      <a:pt x="290" y="184"/>
                    </a:lnTo>
                    <a:lnTo>
                      <a:pt x="256" y="150"/>
                    </a:lnTo>
                    <a:cubicBezTo>
                      <a:pt x="245" y="150"/>
                      <a:pt x="234" y="140"/>
                      <a:pt x="223" y="140"/>
                    </a:cubicBezTo>
                    <a:cubicBezTo>
                      <a:pt x="223" y="140"/>
                      <a:pt x="223" y="128"/>
                      <a:pt x="211" y="128"/>
                    </a:cubicBezTo>
                    <a:cubicBezTo>
                      <a:pt x="201" y="117"/>
                      <a:pt x="178" y="106"/>
                      <a:pt x="167" y="95"/>
                    </a:cubicBezTo>
                    <a:cubicBezTo>
                      <a:pt x="134" y="61"/>
                      <a:pt x="100" y="28"/>
                      <a:pt x="67" y="6"/>
                    </a:cubicBezTo>
                    <a:cubicBezTo>
                      <a:pt x="59" y="6"/>
                      <a:pt x="47" y="1"/>
                      <a:pt x="33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57" name="Google Shape;4457;p8"/>
              <p:cNvSpPr/>
              <p:nvPr/>
            </p:nvSpPr>
            <p:spPr>
              <a:xfrm>
                <a:off x="1821125" y="2409047"/>
                <a:ext cx="5826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167" h="168" extrusionOk="0">
                    <a:moveTo>
                      <a:pt x="67" y="1"/>
                    </a:moveTo>
                    <a:cubicBezTo>
                      <a:pt x="55" y="1"/>
                      <a:pt x="55" y="1"/>
                      <a:pt x="45" y="12"/>
                    </a:cubicBezTo>
                    <a:cubicBezTo>
                      <a:pt x="33" y="12"/>
                      <a:pt x="22" y="12"/>
                      <a:pt x="11" y="23"/>
                    </a:cubicBezTo>
                    <a:cubicBezTo>
                      <a:pt x="11" y="34"/>
                      <a:pt x="0" y="34"/>
                      <a:pt x="0" y="34"/>
                    </a:cubicBezTo>
                    <a:lnTo>
                      <a:pt x="0" y="45"/>
                    </a:lnTo>
                    <a:lnTo>
                      <a:pt x="0" y="57"/>
                    </a:lnTo>
                    <a:lnTo>
                      <a:pt x="0" y="67"/>
                    </a:lnTo>
                    <a:lnTo>
                      <a:pt x="0" y="90"/>
                    </a:lnTo>
                    <a:cubicBezTo>
                      <a:pt x="11" y="101"/>
                      <a:pt x="11" y="101"/>
                      <a:pt x="11" y="112"/>
                    </a:cubicBezTo>
                    <a:lnTo>
                      <a:pt x="22" y="123"/>
                    </a:lnTo>
                    <a:cubicBezTo>
                      <a:pt x="33" y="123"/>
                      <a:pt x="33" y="134"/>
                      <a:pt x="45" y="134"/>
                    </a:cubicBezTo>
                    <a:cubicBezTo>
                      <a:pt x="45" y="146"/>
                      <a:pt x="55" y="146"/>
                      <a:pt x="67" y="156"/>
                    </a:cubicBezTo>
                    <a:cubicBezTo>
                      <a:pt x="78" y="156"/>
                      <a:pt x="78" y="156"/>
                      <a:pt x="89" y="168"/>
                    </a:cubicBezTo>
                    <a:lnTo>
                      <a:pt x="122" y="168"/>
                    </a:lnTo>
                    <a:cubicBezTo>
                      <a:pt x="122" y="168"/>
                      <a:pt x="134" y="168"/>
                      <a:pt x="134" y="156"/>
                    </a:cubicBezTo>
                    <a:lnTo>
                      <a:pt x="144" y="156"/>
                    </a:lnTo>
                    <a:cubicBezTo>
                      <a:pt x="144" y="156"/>
                      <a:pt x="156" y="156"/>
                      <a:pt x="156" y="146"/>
                    </a:cubicBezTo>
                    <a:cubicBezTo>
                      <a:pt x="156" y="146"/>
                      <a:pt x="167" y="146"/>
                      <a:pt x="167" y="134"/>
                    </a:cubicBezTo>
                    <a:lnTo>
                      <a:pt x="167" y="123"/>
                    </a:lnTo>
                    <a:lnTo>
                      <a:pt x="167" y="112"/>
                    </a:lnTo>
                    <a:lnTo>
                      <a:pt x="167" y="101"/>
                    </a:lnTo>
                    <a:lnTo>
                      <a:pt x="167" y="79"/>
                    </a:lnTo>
                    <a:cubicBezTo>
                      <a:pt x="167" y="79"/>
                      <a:pt x="156" y="79"/>
                      <a:pt x="156" y="67"/>
                    </a:cubicBezTo>
                    <a:cubicBezTo>
                      <a:pt x="156" y="67"/>
                      <a:pt x="156" y="57"/>
                      <a:pt x="144" y="45"/>
                    </a:cubicBezTo>
                    <a:lnTo>
                      <a:pt x="134" y="34"/>
                    </a:lnTo>
                    <a:cubicBezTo>
                      <a:pt x="122" y="23"/>
                      <a:pt x="122" y="23"/>
                      <a:pt x="111" y="23"/>
                    </a:cubicBezTo>
                    <a:cubicBezTo>
                      <a:pt x="100" y="12"/>
                      <a:pt x="100" y="12"/>
                      <a:pt x="89" y="12"/>
                    </a:cubicBezTo>
                    <a:cubicBezTo>
                      <a:pt x="89" y="12"/>
                      <a:pt x="78" y="12"/>
                      <a:pt x="7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58" name="Google Shape;4458;p8"/>
              <p:cNvSpPr/>
              <p:nvPr/>
            </p:nvSpPr>
            <p:spPr>
              <a:xfrm>
                <a:off x="1804030" y="2432736"/>
                <a:ext cx="5059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45" extrusionOk="0">
                    <a:moveTo>
                      <a:pt x="56" y="0"/>
                    </a:moveTo>
                    <a:cubicBezTo>
                      <a:pt x="45" y="0"/>
                      <a:pt x="45" y="11"/>
                      <a:pt x="45" y="11"/>
                    </a:cubicBezTo>
                    <a:lnTo>
                      <a:pt x="34" y="11"/>
                    </a:lnTo>
                    <a:cubicBezTo>
                      <a:pt x="34" y="11"/>
                      <a:pt x="23" y="11"/>
                      <a:pt x="23" y="23"/>
                    </a:cubicBezTo>
                    <a:lnTo>
                      <a:pt x="11" y="23"/>
                    </a:lnTo>
                    <a:lnTo>
                      <a:pt x="11" y="33"/>
                    </a:lnTo>
                    <a:lnTo>
                      <a:pt x="1" y="45"/>
                    </a:lnTo>
                    <a:lnTo>
                      <a:pt x="1" y="56"/>
                    </a:lnTo>
                    <a:lnTo>
                      <a:pt x="1" y="67"/>
                    </a:lnTo>
                    <a:lnTo>
                      <a:pt x="1" y="78"/>
                    </a:lnTo>
                    <a:cubicBezTo>
                      <a:pt x="1" y="78"/>
                      <a:pt x="11" y="78"/>
                      <a:pt x="11" y="89"/>
                    </a:cubicBezTo>
                    <a:lnTo>
                      <a:pt x="11" y="100"/>
                    </a:lnTo>
                    <a:lnTo>
                      <a:pt x="23" y="100"/>
                    </a:lnTo>
                    <a:cubicBezTo>
                      <a:pt x="23" y="112"/>
                      <a:pt x="23" y="112"/>
                      <a:pt x="34" y="122"/>
                    </a:cubicBezTo>
                    <a:lnTo>
                      <a:pt x="45" y="122"/>
                    </a:lnTo>
                    <a:lnTo>
                      <a:pt x="45" y="134"/>
                    </a:lnTo>
                    <a:lnTo>
                      <a:pt x="67" y="134"/>
                    </a:lnTo>
                    <a:cubicBezTo>
                      <a:pt x="78" y="134"/>
                      <a:pt x="78" y="145"/>
                      <a:pt x="78" y="145"/>
                    </a:cubicBezTo>
                    <a:lnTo>
                      <a:pt x="112" y="145"/>
                    </a:lnTo>
                    <a:cubicBezTo>
                      <a:pt x="112" y="145"/>
                      <a:pt x="112" y="134"/>
                      <a:pt x="123" y="134"/>
                    </a:cubicBezTo>
                    <a:cubicBezTo>
                      <a:pt x="134" y="134"/>
                      <a:pt x="134" y="122"/>
                      <a:pt x="145" y="122"/>
                    </a:cubicBezTo>
                    <a:lnTo>
                      <a:pt x="145" y="112"/>
                    </a:lnTo>
                    <a:lnTo>
                      <a:pt x="145" y="100"/>
                    </a:lnTo>
                    <a:lnTo>
                      <a:pt x="145" y="89"/>
                    </a:lnTo>
                    <a:lnTo>
                      <a:pt x="145" y="78"/>
                    </a:lnTo>
                    <a:lnTo>
                      <a:pt x="145" y="67"/>
                    </a:lnTo>
                    <a:lnTo>
                      <a:pt x="145" y="56"/>
                    </a:lnTo>
                    <a:cubicBezTo>
                      <a:pt x="145" y="45"/>
                      <a:pt x="134" y="45"/>
                      <a:pt x="134" y="45"/>
                    </a:cubicBezTo>
                    <a:cubicBezTo>
                      <a:pt x="134" y="33"/>
                      <a:pt x="134" y="33"/>
                      <a:pt x="123" y="33"/>
                    </a:cubicBezTo>
                    <a:lnTo>
                      <a:pt x="123" y="23"/>
                    </a:lnTo>
                    <a:cubicBezTo>
                      <a:pt x="112" y="23"/>
                      <a:pt x="112" y="23"/>
                      <a:pt x="100" y="11"/>
                    </a:cubicBezTo>
                    <a:lnTo>
                      <a:pt x="90" y="11"/>
                    </a:lnTo>
                    <a:cubicBezTo>
                      <a:pt x="78" y="11"/>
                      <a:pt x="78" y="0"/>
                      <a:pt x="6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59" name="Google Shape;4459;p8"/>
              <p:cNvSpPr/>
              <p:nvPr/>
            </p:nvSpPr>
            <p:spPr>
              <a:xfrm>
                <a:off x="1795866" y="2430015"/>
                <a:ext cx="5477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68" extrusionOk="0">
                    <a:moveTo>
                      <a:pt x="45" y="0"/>
                    </a:moveTo>
                    <a:cubicBezTo>
                      <a:pt x="35" y="0"/>
                      <a:pt x="23" y="0"/>
                      <a:pt x="12" y="12"/>
                    </a:cubicBezTo>
                    <a:cubicBezTo>
                      <a:pt x="1" y="22"/>
                      <a:pt x="1" y="34"/>
                      <a:pt x="1" y="45"/>
                    </a:cubicBezTo>
                    <a:cubicBezTo>
                      <a:pt x="1" y="56"/>
                      <a:pt x="12" y="67"/>
                      <a:pt x="23" y="78"/>
                    </a:cubicBezTo>
                    <a:cubicBezTo>
                      <a:pt x="23" y="78"/>
                      <a:pt x="35" y="89"/>
                      <a:pt x="35" y="101"/>
                    </a:cubicBezTo>
                    <a:cubicBezTo>
                      <a:pt x="45" y="111"/>
                      <a:pt x="57" y="123"/>
                      <a:pt x="57" y="134"/>
                    </a:cubicBezTo>
                    <a:cubicBezTo>
                      <a:pt x="67" y="156"/>
                      <a:pt x="101" y="167"/>
                      <a:pt x="124" y="167"/>
                    </a:cubicBezTo>
                    <a:cubicBezTo>
                      <a:pt x="134" y="167"/>
                      <a:pt x="134" y="167"/>
                      <a:pt x="146" y="156"/>
                    </a:cubicBezTo>
                    <a:lnTo>
                      <a:pt x="146" y="145"/>
                    </a:lnTo>
                    <a:cubicBezTo>
                      <a:pt x="156" y="145"/>
                      <a:pt x="156" y="145"/>
                      <a:pt x="156" y="134"/>
                    </a:cubicBezTo>
                    <a:lnTo>
                      <a:pt x="156" y="123"/>
                    </a:lnTo>
                    <a:cubicBezTo>
                      <a:pt x="156" y="111"/>
                      <a:pt x="146" y="101"/>
                      <a:pt x="146" y="89"/>
                    </a:cubicBezTo>
                    <a:cubicBezTo>
                      <a:pt x="134" y="78"/>
                      <a:pt x="134" y="67"/>
                      <a:pt x="124" y="56"/>
                    </a:cubicBezTo>
                    <a:lnTo>
                      <a:pt x="90" y="22"/>
                    </a:lnTo>
                    <a:cubicBezTo>
                      <a:pt x="79" y="12"/>
                      <a:pt x="57" y="0"/>
                      <a:pt x="4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60" name="Google Shape;4460;p8"/>
              <p:cNvSpPr/>
              <p:nvPr/>
            </p:nvSpPr>
            <p:spPr>
              <a:xfrm>
                <a:off x="1796284" y="2422061"/>
                <a:ext cx="5059" cy="5652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62" extrusionOk="0">
                    <a:moveTo>
                      <a:pt x="53" y="1"/>
                    </a:moveTo>
                    <a:cubicBezTo>
                      <a:pt x="51" y="1"/>
                      <a:pt x="48" y="2"/>
                      <a:pt x="45" y="6"/>
                    </a:cubicBezTo>
                    <a:cubicBezTo>
                      <a:pt x="33" y="6"/>
                      <a:pt x="23" y="6"/>
                      <a:pt x="23" y="17"/>
                    </a:cubicBezTo>
                    <a:lnTo>
                      <a:pt x="11" y="17"/>
                    </a:lnTo>
                    <a:cubicBezTo>
                      <a:pt x="11" y="28"/>
                      <a:pt x="11" y="28"/>
                      <a:pt x="0" y="40"/>
                    </a:cubicBezTo>
                    <a:cubicBezTo>
                      <a:pt x="0" y="40"/>
                      <a:pt x="0" y="50"/>
                      <a:pt x="11" y="50"/>
                    </a:cubicBezTo>
                    <a:lnTo>
                      <a:pt x="0" y="62"/>
                    </a:lnTo>
                    <a:lnTo>
                      <a:pt x="0" y="84"/>
                    </a:lnTo>
                    <a:lnTo>
                      <a:pt x="0" y="106"/>
                    </a:lnTo>
                    <a:cubicBezTo>
                      <a:pt x="0" y="106"/>
                      <a:pt x="0" y="117"/>
                      <a:pt x="11" y="129"/>
                    </a:cubicBezTo>
                    <a:lnTo>
                      <a:pt x="23" y="139"/>
                    </a:lnTo>
                    <a:cubicBezTo>
                      <a:pt x="33" y="151"/>
                      <a:pt x="33" y="151"/>
                      <a:pt x="45" y="151"/>
                    </a:cubicBezTo>
                    <a:cubicBezTo>
                      <a:pt x="45" y="161"/>
                      <a:pt x="55" y="161"/>
                      <a:pt x="55" y="161"/>
                    </a:cubicBezTo>
                    <a:lnTo>
                      <a:pt x="100" y="161"/>
                    </a:lnTo>
                    <a:cubicBezTo>
                      <a:pt x="100" y="151"/>
                      <a:pt x="112" y="151"/>
                      <a:pt x="112" y="151"/>
                    </a:cubicBezTo>
                    <a:cubicBezTo>
                      <a:pt x="112" y="139"/>
                      <a:pt x="112" y="139"/>
                      <a:pt x="122" y="139"/>
                    </a:cubicBezTo>
                    <a:lnTo>
                      <a:pt x="122" y="129"/>
                    </a:lnTo>
                    <a:lnTo>
                      <a:pt x="134" y="117"/>
                    </a:lnTo>
                    <a:lnTo>
                      <a:pt x="134" y="106"/>
                    </a:lnTo>
                    <a:cubicBezTo>
                      <a:pt x="144" y="95"/>
                      <a:pt x="144" y="84"/>
                      <a:pt x="144" y="72"/>
                    </a:cubicBezTo>
                    <a:cubicBezTo>
                      <a:pt x="134" y="62"/>
                      <a:pt x="134" y="50"/>
                      <a:pt x="122" y="40"/>
                    </a:cubicBezTo>
                    <a:cubicBezTo>
                      <a:pt x="112" y="28"/>
                      <a:pt x="112" y="17"/>
                      <a:pt x="89" y="17"/>
                    </a:cubicBezTo>
                    <a:cubicBezTo>
                      <a:pt x="89" y="6"/>
                      <a:pt x="78" y="6"/>
                      <a:pt x="67" y="6"/>
                    </a:cubicBezTo>
                    <a:cubicBezTo>
                      <a:pt x="59" y="6"/>
                      <a:pt x="57" y="1"/>
                      <a:pt x="53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61" name="Google Shape;4461;p8"/>
              <p:cNvSpPr/>
              <p:nvPr/>
            </p:nvSpPr>
            <p:spPr>
              <a:xfrm>
                <a:off x="1796633" y="2422654"/>
                <a:ext cx="35" cy="384"/>
              </a:xfrm>
              <a:custGeom>
                <a:avLst/>
                <a:gdLst/>
                <a:ahLst/>
                <a:cxnLst/>
                <a:rect l="l" t="t" r="r" b="b"/>
                <a:pathLst>
                  <a:path w="1" h="11" extrusionOk="0">
                    <a:moveTo>
                      <a:pt x="1" y="11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62" name="Google Shape;4462;p8"/>
              <p:cNvSpPr/>
              <p:nvPr/>
            </p:nvSpPr>
            <p:spPr>
              <a:xfrm>
                <a:off x="1790074" y="2431690"/>
                <a:ext cx="10501" cy="7675"/>
              </a:xfrm>
              <a:custGeom>
                <a:avLst/>
                <a:gdLst/>
                <a:ahLst/>
                <a:cxnLst/>
                <a:rect l="l" t="t" r="r" b="b"/>
                <a:pathLst>
                  <a:path w="301" h="220" extrusionOk="0">
                    <a:moveTo>
                      <a:pt x="58" y="1"/>
                    </a:moveTo>
                    <a:cubicBezTo>
                      <a:pt x="43" y="1"/>
                      <a:pt x="29" y="6"/>
                      <a:pt x="23" y="19"/>
                    </a:cubicBezTo>
                    <a:cubicBezTo>
                      <a:pt x="0" y="41"/>
                      <a:pt x="23" y="63"/>
                      <a:pt x="33" y="86"/>
                    </a:cubicBezTo>
                    <a:cubicBezTo>
                      <a:pt x="56" y="108"/>
                      <a:pt x="78" y="130"/>
                      <a:pt x="100" y="142"/>
                    </a:cubicBezTo>
                    <a:cubicBezTo>
                      <a:pt x="112" y="152"/>
                      <a:pt x="122" y="164"/>
                      <a:pt x="134" y="164"/>
                    </a:cubicBezTo>
                    <a:lnTo>
                      <a:pt x="167" y="197"/>
                    </a:lnTo>
                    <a:cubicBezTo>
                      <a:pt x="167" y="197"/>
                      <a:pt x="178" y="197"/>
                      <a:pt x="178" y="208"/>
                    </a:cubicBezTo>
                    <a:cubicBezTo>
                      <a:pt x="189" y="219"/>
                      <a:pt x="211" y="219"/>
                      <a:pt x="233" y="219"/>
                    </a:cubicBezTo>
                    <a:lnTo>
                      <a:pt x="267" y="219"/>
                    </a:lnTo>
                    <a:cubicBezTo>
                      <a:pt x="290" y="219"/>
                      <a:pt x="300" y="197"/>
                      <a:pt x="300" y="175"/>
                    </a:cubicBezTo>
                    <a:cubicBezTo>
                      <a:pt x="300" y="152"/>
                      <a:pt x="278" y="130"/>
                      <a:pt x="267" y="119"/>
                    </a:cubicBezTo>
                    <a:cubicBezTo>
                      <a:pt x="233" y="108"/>
                      <a:pt x="201" y="86"/>
                      <a:pt x="178" y="63"/>
                    </a:cubicBezTo>
                    <a:cubicBezTo>
                      <a:pt x="144" y="53"/>
                      <a:pt x="122" y="30"/>
                      <a:pt x="89" y="8"/>
                    </a:cubicBezTo>
                    <a:cubicBezTo>
                      <a:pt x="80" y="3"/>
                      <a:pt x="69" y="1"/>
                      <a:pt x="5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63" name="Google Shape;4463;p8"/>
              <p:cNvSpPr/>
              <p:nvPr/>
            </p:nvSpPr>
            <p:spPr>
              <a:xfrm>
                <a:off x="1781910" y="2432318"/>
                <a:ext cx="6629" cy="4710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35" extrusionOk="0">
                    <a:moveTo>
                      <a:pt x="34" y="1"/>
                    </a:moveTo>
                    <a:cubicBezTo>
                      <a:pt x="34" y="1"/>
                      <a:pt x="23" y="1"/>
                      <a:pt x="23" y="12"/>
                    </a:cubicBezTo>
                    <a:lnTo>
                      <a:pt x="12" y="12"/>
                    </a:lnTo>
                    <a:cubicBezTo>
                      <a:pt x="0" y="23"/>
                      <a:pt x="0" y="35"/>
                      <a:pt x="0" y="45"/>
                    </a:cubicBezTo>
                    <a:cubicBezTo>
                      <a:pt x="0" y="57"/>
                      <a:pt x="12" y="68"/>
                      <a:pt x="23" y="79"/>
                    </a:cubicBezTo>
                    <a:lnTo>
                      <a:pt x="34" y="79"/>
                    </a:lnTo>
                    <a:cubicBezTo>
                      <a:pt x="45" y="90"/>
                      <a:pt x="56" y="101"/>
                      <a:pt x="79" y="101"/>
                    </a:cubicBezTo>
                    <a:lnTo>
                      <a:pt x="89" y="112"/>
                    </a:lnTo>
                    <a:cubicBezTo>
                      <a:pt x="101" y="124"/>
                      <a:pt x="101" y="124"/>
                      <a:pt x="112" y="124"/>
                    </a:cubicBezTo>
                    <a:cubicBezTo>
                      <a:pt x="123" y="134"/>
                      <a:pt x="123" y="134"/>
                      <a:pt x="134" y="134"/>
                    </a:cubicBezTo>
                    <a:cubicBezTo>
                      <a:pt x="145" y="134"/>
                      <a:pt x="156" y="134"/>
                      <a:pt x="168" y="124"/>
                    </a:cubicBezTo>
                    <a:lnTo>
                      <a:pt x="178" y="124"/>
                    </a:lnTo>
                    <a:cubicBezTo>
                      <a:pt x="178" y="112"/>
                      <a:pt x="190" y="101"/>
                      <a:pt x="190" y="90"/>
                    </a:cubicBezTo>
                    <a:cubicBezTo>
                      <a:pt x="190" y="79"/>
                      <a:pt x="190" y="68"/>
                      <a:pt x="178" y="57"/>
                    </a:cubicBezTo>
                    <a:lnTo>
                      <a:pt x="178" y="45"/>
                    </a:lnTo>
                    <a:lnTo>
                      <a:pt x="168" y="45"/>
                    </a:lnTo>
                    <a:cubicBezTo>
                      <a:pt x="156" y="35"/>
                      <a:pt x="145" y="23"/>
                      <a:pt x="123" y="12"/>
                    </a:cubicBezTo>
                    <a:cubicBezTo>
                      <a:pt x="112" y="12"/>
                      <a:pt x="89" y="1"/>
                      <a:pt x="79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64" name="Google Shape;4464;p8"/>
              <p:cNvSpPr/>
              <p:nvPr/>
            </p:nvSpPr>
            <p:spPr>
              <a:xfrm>
                <a:off x="1765617" y="2425968"/>
                <a:ext cx="8199" cy="5617"/>
              </a:xfrm>
              <a:custGeom>
                <a:avLst/>
                <a:gdLst/>
                <a:ahLst/>
                <a:cxnLst/>
                <a:rect l="l" t="t" r="r" b="b"/>
                <a:pathLst>
                  <a:path w="235" h="161" extrusionOk="0">
                    <a:moveTo>
                      <a:pt x="42" y="1"/>
                    </a:moveTo>
                    <a:cubicBezTo>
                      <a:pt x="35" y="1"/>
                      <a:pt x="29" y="2"/>
                      <a:pt x="22" y="5"/>
                    </a:cubicBezTo>
                    <a:cubicBezTo>
                      <a:pt x="12" y="5"/>
                      <a:pt x="12" y="17"/>
                      <a:pt x="0" y="27"/>
                    </a:cubicBezTo>
                    <a:cubicBezTo>
                      <a:pt x="0" y="39"/>
                      <a:pt x="0" y="39"/>
                      <a:pt x="12" y="49"/>
                    </a:cubicBezTo>
                    <a:lnTo>
                      <a:pt x="12" y="72"/>
                    </a:lnTo>
                    <a:cubicBezTo>
                      <a:pt x="22" y="72"/>
                      <a:pt x="22" y="83"/>
                      <a:pt x="22" y="83"/>
                    </a:cubicBezTo>
                    <a:cubicBezTo>
                      <a:pt x="34" y="94"/>
                      <a:pt x="34" y="94"/>
                      <a:pt x="34" y="106"/>
                    </a:cubicBezTo>
                    <a:lnTo>
                      <a:pt x="45" y="106"/>
                    </a:lnTo>
                    <a:cubicBezTo>
                      <a:pt x="56" y="116"/>
                      <a:pt x="79" y="128"/>
                      <a:pt x="89" y="138"/>
                    </a:cubicBezTo>
                    <a:cubicBezTo>
                      <a:pt x="123" y="150"/>
                      <a:pt x="156" y="161"/>
                      <a:pt x="190" y="161"/>
                    </a:cubicBezTo>
                    <a:cubicBezTo>
                      <a:pt x="200" y="161"/>
                      <a:pt x="212" y="161"/>
                      <a:pt x="223" y="150"/>
                    </a:cubicBezTo>
                    <a:cubicBezTo>
                      <a:pt x="234" y="138"/>
                      <a:pt x="234" y="128"/>
                      <a:pt x="234" y="116"/>
                    </a:cubicBezTo>
                    <a:cubicBezTo>
                      <a:pt x="234" y="106"/>
                      <a:pt x="223" y="83"/>
                      <a:pt x="212" y="83"/>
                    </a:cubicBezTo>
                    <a:cubicBezTo>
                      <a:pt x="200" y="72"/>
                      <a:pt x="190" y="61"/>
                      <a:pt x="167" y="61"/>
                    </a:cubicBezTo>
                    <a:cubicBezTo>
                      <a:pt x="156" y="49"/>
                      <a:pt x="145" y="49"/>
                      <a:pt x="145" y="49"/>
                    </a:cubicBezTo>
                    <a:cubicBezTo>
                      <a:pt x="134" y="49"/>
                      <a:pt x="134" y="39"/>
                      <a:pt x="123" y="39"/>
                    </a:cubicBezTo>
                    <a:lnTo>
                      <a:pt x="111" y="39"/>
                    </a:lnTo>
                    <a:lnTo>
                      <a:pt x="89" y="17"/>
                    </a:lnTo>
                    <a:cubicBezTo>
                      <a:pt x="73" y="8"/>
                      <a:pt x="58" y="1"/>
                      <a:pt x="42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65" name="Google Shape;4465;p8"/>
              <p:cNvSpPr/>
              <p:nvPr/>
            </p:nvSpPr>
            <p:spPr>
              <a:xfrm>
                <a:off x="1757837" y="2424573"/>
                <a:ext cx="5477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68" extrusionOk="0">
                    <a:moveTo>
                      <a:pt x="57" y="0"/>
                    </a:moveTo>
                    <a:cubicBezTo>
                      <a:pt x="45" y="0"/>
                      <a:pt x="35" y="12"/>
                      <a:pt x="35" y="23"/>
                    </a:cubicBezTo>
                    <a:cubicBezTo>
                      <a:pt x="1" y="79"/>
                      <a:pt x="45" y="146"/>
                      <a:pt x="112" y="168"/>
                    </a:cubicBezTo>
                    <a:lnTo>
                      <a:pt x="146" y="168"/>
                    </a:lnTo>
                    <a:cubicBezTo>
                      <a:pt x="156" y="156"/>
                      <a:pt x="156" y="146"/>
                      <a:pt x="156" y="146"/>
                    </a:cubicBezTo>
                    <a:cubicBezTo>
                      <a:pt x="156" y="134"/>
                      <a:pt x="156" y="123"/>
                      <a:pt x="146" y="112"/>
                    </a:cubicBezTo>
                    <a:cubicBezTo>
                      <a:pt x="146" y="101"/>
                      <a:pt x="134" y="101"/>
                      <a:pt x="134" y="89"/>
                    </a:cubicBezTo>
                    <a:cubicBezTo>
                      <a:pt x="146" y="67"/>
                      <a:pt x="134" y="45"/>
                      <a:pt x="124" y="34"/>
                    </a:cubicBezTo>
                    <a:cubicBezTo>
                      <a:pt x="112" y="23"/>
                      <a:pt x="112" y="12"/>
                      <a:pt x="101" y="12"/>
                    </a:cubicBezTo>
                    <a:cubicBezTo>
                      <a:pt x="79" y="0"/>
                      <a:pt x="68" y="0"/>
                      <a:pt x="5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66" name="Google Shape;4466;p8"/>
              <p:cNvSpPr/>
              <p:nvPr/>
            </p:nvSpPr>
            <p:spPr>
              <a:xfrm>
                <a:off x="1762512" y="2419549"/>
                <a:ext cx="4675" cy="3140"/>
              </a:xfrm>
              <a:custGeom>
                <a:avLst/>
                <a:gdLst/>
                <a:ahLst/>
                <a:cxnLst/>
                <a:rect l="l" t="t" r="r" b="b"/>
                <a:pathLst>
                  <a:path w="134" h="90" extrusionOk="0">
                    <a:moveTo>
                      <a:pt x="45" y="0"/>
                    </a:moveTo>
                    <a:cubicBezTo>
                      <a:pt x="34" y="0"/>
                      <a:pt x="22" y="11"/>
                      <a:pt x="22" y="11"/>
                    </a:cubicBezTo>
                    <a:cubicBezTo>
                      <a:pt x="22" y="11"/>
                      <a:pt x="12" y="11"/>
                      <a:pt x="12" y="23"/>
                    </a:cubicBezTo>
                    <a:lnTo>
                      <a:pt x="0" y="33"/>
                    </a:lnTo>
                    <a:cubicBezTo>
                      <a:pt x="0" y="45"/>
                      <a:pt x="12" y="45"/>
                      <a:pt x="12" y="45"/>
                    </a:cubicBezTo>
                    <a:lnTo>
                      <a:pt x="12" y="67"/>
                    </a:lnTo>
                    <a:cubicBezTo>
                      <a:pt x="22" y="67"/>
                      <a:pt x="22" y="67"/>
                      <a:pt x="22" y="78"/>
                    </a:cubicBezTo>
                    <a:lnTo>
                      <a:pt x="34" y="78"/>
                    </a:lnTo>
                    <a:lnTo>
                      <a:pt x="45" y="89"/>
                    </a:lnTo>
                    <a:lnTo>
                      <a:pt x="111" y="89"/>
                    </a:lnTo>
                    <a:cubicBezTo>
                      <a:pt x="111" y="89"/>
                      <a:pt x="123" y="89"/>
                      <a:pt x="123" y="78"/>
                    </a:cubicBezTo>
                    <a:lnTo>
                      <a:pt x="134" y="78"/>
                    </a:lnTo>
                    <a:lnTo>
                      <a:pt x="134" y="55"/>
                    </a:lnTo>
                    <a:lnTo>
                      <a:pt x="134" y="45"/>
                    </a:lnTo>
                    <a:cubicBezTo>
                      <a:pt x="134" y="33"/>
                      <a:pt x="123" y="23"/>
                      <a:pt x="123" y="23"/>
                    </a:cubicBezTo>
                    <a:cubicBezTo>
                      <a:pt x="111" y="23"/>
                      <a:pt x="111" y="11"/>
                      <a:pt x="101" y="11"/>
                    </a:cubicBezTo>
                    <a:cubicBezTo>
                      <a:pt x="101" y="0"/>
                      <a:pt x="89" y="0"/>
                      <a:pt x="7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67" name="Google Shape;4467;p8"/>
              <p:cNvSpPr/>
              <p:nvPr/>
            </p:nvSpPr>
            <p:spPr>
              <a:xfrm>
                <a:off x="1743114" y="2417037"/>
                <a:ext cx="7396" cy="4640"/>
              </a:xfrm>
              <a:custGeom>
                <a:avLst/>
                <a:gdLst/>
                <a:ahLst/>
                <a:cxnLst/>
                <a:rect l="l" t="t" r="r" b="b"/>
                <a:pathLst>
                  <a:path w="212" h="133" extrusionOk="0">
                    <a:moveTo>
                      <a:pt x="78" y="0"/>
                    </a:moveTo>
                    <a:cubicBezTo>
                      <a:pt x="71" y="0"/>
                      <a:pt x="64" y="2"/>
                      <a:pt x="56" y="6"/>
                    </a:cubicBezTo>
                    <a:lnTo>
                      <a:pt x="34" y="6"/>
                    </a:lnTo>
                    <a:cubicBezTo>
                      <a:pt x="22" y="6"/>
                      <a:pt x="22" y="16"/>
                      <a:pt x="22" y="16"/>
                    </a:cubicBezTo>
                    <a:cubicBezTo>
                      <a:pt x="12" y="16"/>
                      <a:pt x="0" y="28"/>
                      <a:pt x="0" y="39"/>
                    </a:cubicBezTo>
                    <a:lnTo>
                      <a:pt x="0" y="61"/>
                    </a:lnTo>
                    <a:cubicBezTo>
                      <a:pt x="0" y="83"/>
                      <a:pt x="22" y="95"/>
                      <a:pt x="34" y="105"/>
                    </a:cubicBezTo>
                    <a:cubicBezTo>
                      <a:pt x="56" y="117"/>
                      <a:pt x="89" y="127"/>
                      <a:pt x="111" y="127"/>
                    </a:cubicBezTo>
                    <a:lnTo>
                      <a:pt x="123" y="127"/>
                    </a:lnTo>
                    <a:cubicBezTo>
                      <a:pt x="130" y="127"/>
                      <a:pt x="138" y="133"/>
                      <a:pt x="145" y="133"/>
                    </a:cubicBezTo>
                    <a:cubicBezTo>
                      <a:pt x="149" y="133"/>
                      <a:pt x="152" y="131"/>
                      <a:pt x="156" y="127"/>
                    </a:cubicBezTo>
                    <a:lnTo>
                      <a:pt x="178" y="127"/>
                    </a:lnTo>
                    <a:cubicBezTo>
                      <a:pt x="178" y="117"/>
                      <a:pt x="178" y="117"/>
                      <a:pt x="190" y="117"/>
                    </a:cubicBezTo>
                    <a:cubicBezTo>
                      <a:pt x="200" y="117"/>
                      <a:pt x="200" y="105"/>
                      <a:pt x="200" y="95"/>
                    </a:cubicBezTo>
                    <a:cubicBezTo>
                      <a:pt x="212" y="83"/>
                      <a:pt x="200" y="61"/>
                      <a:pt x="190" y="50"/>
                    </a:cubicBezTo>
                    <a:lnTo>
                      <a:pt x="190" y="39"/>
                    </a:lnTo>
                    <a:cubicBezTo>
                      <a:pt x="178" y="39"/>
                      <a:pt x="167" y="28"/>
                      <a:pt x="156" y="16"/>
                    </a:cubicBezTo>
                    <a:cubicBezTo>
                      <a:pt x="145" y="16"/>
                      <a:pt x="145" y="16"/>
                      <a:pt x="134" y="6"/>
                    </a:cubicBezTo>
                    <a:lnTo>
                      <a:pt x="123" y="6"/>
                    </a:lnTo>
                    <a:cubicBezTo>
                      <a:pt x="108" y="6"/>
                      <a:pt x="93" y="0"/>
                      <a:pt x="78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68" name="Google Shape;4468;p8"/>
              <p:cNvSpPr/>
              <p:nvPr/>
            </p:nvSpPr>
            <p:spPr>
              <a:xfrm>
                <a:off x="1736904" y="2427678"/>
                <a:ext cx="5094" cy="3524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01" extrusionOk="0">
                    <a:moveTo>
                      <a:pt x="78" y="0"/>
                    </a:moveTo>
                    <a:cubicBezTo>
                      <a:pt x="67" y="0"/>
                      <a:pt x="56" y="12"/>
                      <a:pt x="56" y="12"/>
                    </a:cubicBezTo>
                    <a:lnTo>
                      <a:pt x="34" y="12"/>
                    </a:lnTo>
                    <a:cubicBezTo>
                      <a:pt x="34" y="12"/>
                      <a:pt x="22" y="12"/>
                      <a:pt x="22" y="23"/>
                    </a:cubicBezTo>
                    <a:cubicBezTo>
                      <a:pt x="12" y="23"/>
                      <a:pt x="12" y="23"/>
                      <a:pt x="0" y="34"/>
                    </a:cubicBezTo>
                    <a:lnTo>
                      <a:pt x="0" y="57"/>
                    </a:lnTo>
                    <a:cubicBezTo>
                      <a:pt x="0" y="57"/>
                      <a:pt x="0" y="67"/>
                      <a:pt x="12" y="67"/>
                    </a:cubicBezTo>
                    <a:lnTo>
                      <a:pt x="12" y="79"/>
                    </a:lnTo>
                    <a:cubicBezTo>
                      <a:pt x="22" y="89"/>
                      <a:pt x="22" y="89"/>
                      <a:pt x="34" y="89"/>
                    </a:cubicBezTo>
                    <a:cubicBezTo>
                      <a:pt x="45" y="101"/>
                      <a:pt x="56" y="101"/>
                      <a:pt x="56" y="101"/>
                    </a:cubicBezTo>
                    <a:lnTo>
                      <a:pt x="89" y="101"/>
                    </a:lnTo>
                    <a:cubicBezTo>
                      <a:pt x="101" y="101"/>
                      <a:pt x="111" y="89"/>
                      <a:pt x="123" y="89"/>
                    </a:cubicBezTo>
                    <a:cubicBezTo>
                      <a:pt x="123" y="89"/>
                      <a:pt x="134" y="89"/>
                      <a:pt x="134" y="79"/>
                    </a:cubicBezTo>
                    <a:lnTo>
                      <a:pt x="145" y="79"/>
                    </a:lnTo>
                    <a:lnTo>
                      <a:pt x="145" y="45"/>
                    </a:lnTo>
                    <a:cubicBezTo>
                      <a:pt x="145" y="34"/>
                      <a:pt x="134" y="34"/>
                      <a:pt x="134" y="23"/>
                    </a:cubicBezTo>
                    <a:cubicBezTo>
                      <a:pt x="123" y="23"/>
                      <a:pt x="123" y="12"/>
                      <a:pt x="111" y="12"/>
                    </a:cubicBezTo>
                    <a:cubicBezTo>
                      <a:pt x="111" y="12"/>
                      <a:pt x="101" y="0"/>
                      <a:pt x="8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69" name="Google Shape;4469;p8"/>
              <p:cNvSpPr/>
              <p:nvPr/>
            </p:nvSpPr>
            <p:spPr>
              <a:xfrm>
                <a:off x="1745068" y="2438179"/>
                <a:ext cx="24456" cy="42981"/>
              </a:xfrm>
              <a:custGeom>
                <a:avLst/>
                <a:gdLst/>
                <a:ahLst/>
                <a:cxnLst/>
                <a:rect l="l" t="t" r="r" b="b"/>
                <a:pathLst>
                  <a:path w="701" h="1232" extrusionOk="0">
                    <a:moveTo>
                      <a:pt x="45" y="0"/>
                    </a:moveTo>
                    <a:cubicBezTo>
                      <a:pt x="33" y="0"/>
                      <a:pt x="22" y="0"/>
                      <a:pt x="22" y="11"/>
                    </a:cubicBezTo>
                    <a:cubicBezTo>
                      <a:pt x="11" y="11"/>
                      <a:pt x="11" y="11"/>
                      <a:pt x="11" y="22"/>
                    </a:cubicBezTo>
                    <a:cubicBezTo>
                      <a:pt x="0" y="22"/>
                      <a:pt x="0" y="33"/>
                      <a:pt x="0" y="45"/>
                    </a:cubicBezTo>
                    <a:lnTo>
                      <a:pt x="0" y="55"/>
                    </a:lnTo>
                    <a:cubicBezTo>
                      <a:pt x="0" y="67"/>
                      <a:pt x="11" y="67"/>
                      <a:pt x="11" y="78"/>
                    </a:cubicBezTo>
                    <a:cubicBezTo>
                      <a:pt x="11" y="89"/>
                      <a:pt x="22" y="89"/>
                      <a:pt x="33" y="100"/>
                    </a:cubicBezTo>
                    <a:lnTo>
                      <a:pt x="67" y="134"/>
                    </a:lnTo>
                    <a:lnTo>
                      <a:pt x="67" y="144"/>
                    </a:lnTo>
                    <a:cubicBezTo>
                      <a:pt x="78" y="401"/>
                      <a:pt x="167" y="656"/>
                      <a:pt x="300" y="868"/>
                    </a:cubicBezTo>
                    <a:lnTo>
                      <a:pt x="322" y="890"/>
                    </a:lnTo>
                    <a:cubicBezTo>
                      <a:pt x="345" y="934"/>
                      <a:pt x="367" y="967"/>
                      <a:pt x="401" y="1001"/>
                    </a:cubicBezTo>
                    <a:lnTo>
                      <a:pt x="434" y="1034"/>
                    </a:lnTo>
                    <a:cubicBezTo>
                      <a:pt x="456" y="1079"/>
                      <a:pt x="478" y="1135"/>
                      <a:pt x="500" y="1190"/>
                    </a:cubicBezTo>
                    <a:cubicBezTo>
                      <a:pt x="507" y="1214"/>
                      <a:pt x="543" y="1232"/>
                      <a:pt x="571" y="1232"/>
                    </a:cubicBezTo>
                    <a:cubicBezTo>
                      <a:pt x="594" y="1232"/>
                      <a:pt x="611" y="1220"/>
                      <a:pt x="601" y="1190"/>
                    </a:cubicBezTo>
                    <a:cubicBezTo>
                      <a:pt x="589" y="1157"/>
                      <a:pt x="589" y="1123"/>
                      <a:pt x="579" y="1090"/>
                    </a:cubicBezTo>
                    <a:lnTo>
                      <a:pt x="579" y="1090"/>
                    </a:lnTo>
                    <a:cubicBezTo>
                      <a:pt x="586" y="1106"/>
                      <a:pt x="616" y="1122"/>
                      <a:pt x="641" y="1122"/>
                    </a:cubicBezTo>
                    <a:cubicBezTo>
                      <a:pt x="652" y="1122"/>
                      <a:pt x="661" y="1119"/>
                      <a:pt x="668" y="1112"/>
                    </a:cubicBezTo>
                    <a:cubicBezTo>
                      <a:pt x="700" y="1079"/>
                      <a:pt x="690" y="1046"/>
                      <a:pt x="668" y="1012"/>
                    </a:cubicBezTo>
                    <a:lnTo>
                      <a:pt x="656" y="1001"/>
                    </a:lnTo>
                    <a:cubicBezTo>
                      <a:pt x="579" y="745"/>
                      <a:pt x="579" y="478"/>
                      <a:pt x="579" y="223"/>
                    </a:cubicBezTo>
                    <a:cubicBezTo>
                      <a:pt x="579" y="201"/>
                      <a:pt x="545" y="179"/>
                      <a:pt x="522" y="179"/>
                    </a:cubicBezTo>
                    <a:cubicBezTo>
                      <a:pt x="510" y="179"/>
                      <a:pt x="500" y="185"/>
                      <a:pt x="500" y="200"/>
                    </a:cubicBezTo>
                    <a:cubicBezTo>
                      <a:pt x="490" y="367"/>
                      <a:pt x="490" y="545"/>
                      <a:pt x="500" y="712"/>
                    </a:cubicBezTo>
                    <a:cubicBezTo>
                      <a:pt x="490" y="623"/>
                      <a:pt x="467" y="522"/>
                      <a:pt x="456" y="423"/>
                    </a:cubicBezTo>
                    <a:cubicBezTo>
                      <a:pt x="450" y="405"/>
                      <a:pt x="431" y="393"/>
                      <a:pt x="415" y="393"/>
                    </a:cubicBezTo>
                    <a:cubicBezTo>
                      <a:pt x="401" y="393"/>
                      <a:pt x="389" y="402"/>
                      <a:pt x="389" y="423"/>
                    </a:cubicBezTo>
                    <a:cubicBezTo>
                      <a:pt x="401" y="522"/>
                      <a:pt x="411" y="634"/>
                      <a:pt x="423" y="745"/>
                    </a:cubicBezTo>
                    <a:cubicBezTo>
                      <a:pt x="411" y="700"/>
                      <a:pt x="389" y="668"/>
                      <a:pt x="367" y="623"/>
                    </a:cubicBezTo>
                    <a:cubicBezTo>
                      <a:pt x="360" y="609"/>
                      <a:pt x="331" y="595"/>
                      <a:pt x="307" y="595"/>
                    </a:cubicBezTo>
                    <a:cubicBezTo>
                      <a:pt x="294" y="595"/>
                      <a:pt x="282" y="599"/>
                      <a:pt x="278" y="611"/>
                    </a:cubicBezTo>
                    <a:lnTo>
                      <a:pt x="245" y="512"/>
                    </a:lnTo>
                    <a:cubicBezTo>
                      <a:pt x="200" y="401"/>
                      <a:pt x="167" y="289"/>
                      <a:pt x="144" y="167"/>
                    </a:cubicBezTo>
                    <a:lnTo>
                      <a:pt x="144" y="167"/>
                    </a:lnTo>
                    <a:lnTo>
                      <a:pt x="156" y="178"/>
                    </a:lnTo>
                    <a:lnTo>
                      <a:pt x="200" y="178"/>
                    </a:lnTo>
                    <a:cubicBezTo>
                      <a:pt x="211" y="167"/>
                      <a:pt x="223" y="156"/>
                      <a:pt x="223" y="144"/>
                    </a:cubicBezTo>
                    <a:lnTo>
                      <a:pt x="223" y="134"/>
                    </a:lnTo>
                    <a:lnTo>
                      <a:pt x="223" y="100"/>
                    </a:lnTo>
                    <a:cubicBezTo>
                      <a:pt x="223" y="89"/>
                      <a:pt x="211" y="89"/>
                      <a:pt x="211" y="78"/>
                    </a:cubicBezTo>
                    <a:cubicBezTo>
                      <a:pt x="200" y="78"/>
                      <a:pt x="200" y="67"/>
                      <a:pt x="200" y="67"/>
                    </a:cubicBezTo>
                    <a:cubicBezTo>
                      <a:pt x="189" y="55"/>
                      <a:pt x="178" y="45"/>
                      <a:pt x="167" y="45"/>
                    </a:cubicBezTo>
                    <a:lnTo>
                      <a:pt x="156" y="33"/>
                    </a:lnTo>
                    <a:cubicBezTo>
                      <a:pt x="144" y="33"/>
                      <a:pt x="134" y="22"/>
                      <a:pt x="122" y="22"/>
                    </a:cubicBezTo>
                    <a:cubicBezTo>
                      <a:pt x="111" y="22"/>
                      <a:pt x="100" y="11"/>
                      <a:pt x="89" y="11"/>
                    </a:cubicBezTo>
                    <a:cubicBezTo>
                      <a:pt x="78" y="11"/>
                      <a:pt x="67" y="0"/>
                      <a:pt x="5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70" name="Google Shape;4470;p8"/>
              <p:cNvSpPr/>
              <p:nvPr/>
            </p:nvSpPr>
            <p:spPr>
              <a:xfrm>
                <a:off x="1851373" y="2401093"/>
                <a:ext cx="226245" cy="175624"/>
              </a:xfrm>
              <a:custGeom>
                <a:avLst/>
                <a:gdLst/>
                <a:ahLst/>
                <a:cxnLst/>
                <a:rect l="l" t="t" r="r" b="b"/>
                <a:pathLst>
                  <a:path w="6485" h="5034" extrusionOk="0">
                    <a:moveTo>
                      <a:pt x="5180" y="1"/>
                    </a:moveTo>
                    <a:cubicBezTo>
                      <a:pt x="5048" y="1"/>
                      <a:pt x="4914" y="20"/>
                      <a:pt x="4783" y="62"/>
                    </a:cubicBezTo>
                    <a:cubicBezTo>
                      <a:pt x="4272" y="229"/>
                      <a:pt x="3926" y="529"/>
                      <a:pt x="3182" y="752"/>
                    </a:cubicBezTo>
                    <a:cubicBezTo>
                      <a:pt x="2436" y="985"/>
                      <a:pt x="2503" y="841"/>
                      <a:pt x="1691" y="1108"/>
                    </a:cubicBezTo>
                    <a:cubicBezTo>
                      <a:pt x="879" y="1363"/>
                      <a:pt x="579" y="1575"/>
                      <a:pt x="579" y="1575"/>
                    </a:cubicBezTo>
                    <a:lnTo>
                      <a:pt x="1" y="3510"/>
                    </a:lnTo>
                    <a:cubicBezTo>
                      <a:pt x="1" y="3510"/>
                      <a:pt x="824" y="4366"/>
                      <a:pt x="1091" y="4588"/>
                    </a:cubicBezTo>
                    <a:cubicBezTo>
                      <a:pt x="1368" y="4811"/>
                      <a:pt x="1980" y="5011"/>
                      <a:pt x="2592" y="5033"/>
                    </a:cubicBezTo>
                    <a:cubicBezTo>
                      <a:pt x="2603" y="5034"/>
                      <a:pt x="2615" y="5034"/>
                      <a:pt x="2627" y="5034"/>
                    </a:cubicBezTo>
                    <a:cubicBezTo>
                      <a:pt x="3250" y="5034"/>
                      <a:pt x="4455" y="4741"/>
                      <a:pt x="4739" y="4588"/>
                    </a:cubicBezTo>
                    <a:cubicBezTo>
                      <a:pt x="5028" y="4433"/>
                      <a:pt x="5428" y="4044"/>
                      <a:pt x="5628" y="3821"/>
                    </a:cubicBezTo>
                    <a:cubicBezTo>
                      <a:pt x="5829" y="3599"/>
                      <a:pt x="6040" y="3521"/>
                      <a:pt x="6084" y="3176"/>
                    </a:cubicBezTo>
                    <a:cubicBezTo>
                      <a:pt x="6129" y="2843"/>
                      <a:pt x="5918" y="2297"/>
                      <a:pt x="6017" y="1852"/>
                    </a:cubicBezTo>
                    <a:cubicBezTo>
                      <a:pt x="6129" y="1408"/>
                      <a:pt x="6484" y="618"/>
                      <a:pt x="6173" y="351"/>
                    </a:cubicBezTo>
                    <a:cubicBezTo>
                      <a:pt x="5941" y="161"/>
                      <a:pt x="5567" y="1"/>
                      <a:pt x="5180" y="1"/>
                    </a:cubicBezTo>
                    <a:close/>
                  </a:path>
                </a:pathLst>
              </a:custGeom>
              <a:solidFill>
                <a:srgbClr val="C0DB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71" name="Google Shape;4471;p8"/>
              <p:cNvSpPr/>
              <p:nvPr/>
            </p:nvSpPr>
            <p:spPr>
              <a:xfrm>
                <a:off x="1851757" y="2435074"/>
                <a:ext cx="157203" cy="121618"/>
              </a:xfrm>
              <a:custGeom>
                <a:avLst/>
                <a:gdLst/>
                <a:ahLst/>
                <a:cxnLst/>
                <a:rect l="l" t="t" r="r" b="b"/>
                <a:pathLst>
                  <a:path w="4506" h="3486" extrusionOk="0">
                    <a:moveTo>
                      <a:pt x="2147" y="0"/>
                    </a:moveTo>
                    <a:cubicBezTo>
                      <a:pt x="2025" y="22"/>
                      <a:pt x="1880" y="67"/>
                      <a:pt x="1680" y="134"/>
                    </a:cubicBezTo>
                    <a:cubicBezTo>
                      <a:pt x="868" y="389"/>
                      <a:pt x="568" y="601"/>
                      <a:pt x="568" y="601"/>
                    </a:cubicBezTo>
                    <a:lnTo>
                      <a:pt x="0" y="2480"/>
                    </a:lnTo>
                    <a:cubicBezTo>
                      <a:pt x="23" y="2502"/>
                      <a:pt x="34" y="2514"/>
                      <a:pt x="56" y="2525"/>
                    </a:cubicBezTo>
                    <a:cubicBezTo>
                      <a:pt x="156" y="2613"/>
                      <a:pt x="279" y="2658"/>
                      <a:pt x="390" y="2736"/>
                    </a:cubicBezTo>
                    <a:cubicBezTo>
                      <a:pt x="690" y="2947"/>
                      <a:pt x="991" y="3159"/>
                      <a:pt x="1335" y="3303"/>
                    </a:cubicBezTo>
                    <a:cubicBezTo>
                      <a:pt x="1535" y="3392"/>
                      <a:pt x="1747" y="3448"/>
                      <a:pt x="1958" y="3470"/>
                    </a:cubicBezTo>
                    <a:cubicBezTo>
                      <a:pt x="2033" y="3480"/>
                      <a:pt x="2109" y="3485"/>
                      <a:pt x="2186" y="3485"/>
                    </a:cubicBezTo>
                    <a:cubicBezTo>
                      <a:pt x="2358" y="3485"/>
                      <a:pt x="2530" y="3460"/>
                      <a:pt x="2692" y="3414"/>
                    </a:cubicBezTo>
                    <a:cubicBezTo>
                      <a:pt x="2770" y="3392"/>
                      <a:pt x="2848" y="3370"/>
                      <a:pt x="2914" y="3325"/>
                    </a:cubicBezTo>
                    <a:cubicBezTo>
                      <a:pt x="2993" y="3270"/>
                      <a:pt x="3048" y="3192"/>
                      <a:pt x="3115" y="3137"/>
                    </a:cubicBezTo>
                    <a:cubicBezTo>
                      <a:pt x="3260" y="3025"/>
                      <a:pt x="3460" y="3003"/>
                      <a:pt x="3638" y="2936"/>
                    </a:cubicBezTo>
                    <a:cubicBezTo>
                      <a:pt x="4060" y="2769"/>
                      <a:pt x="4305" y="2347"/>
                      <a:pt x="4439" y="1935"/>
                    </a:cubicBezTo>
                    <a:cubicBezTo>
                      <a:pt x="4471" y="1835"/>
                      <a:pt x="4505" y="1735"/>
                      <a:pt x="4505" y="1624"/>
                    </a:cubicBezTo>
                    <a:cubicBezTo>
                      <a:pt x="4483" y="1346"/>
                      <a:pt x="4205" y="1112"/>
                      <a:pt x="3905" y="1090"/>
                    </a:cubicBezTo>
                    <a:cubicBezTo>
                      <a:pt x="3874" y="1090"/>
                      <a:pt x="3840" y="1092"/>
                      <a:pt x="3805" y="1092"/>
                    </a:cubicBezTo>
                    <a:cubicBezTo>
                      <a:pt x="3751" y="1092"/>
                      <a:pt x="3696" y="1088"/>
                      <a:pt x="3648" y="1068"/>
                    </a:cubicBezTo>
                    <a:cubicBezTo>
                      <a:pt x="3571" y="1034"/>
                      <a:pt x="3515" y="967"/>
                      <a:pt x="3438" y="923"/>
                    </a:cubicBezTo>
                    <a:cubicBezTo>
                      <a:pt x="3270" y="846"/>
                      <a:pt x="3026" y="923"/>
                      <a:pt x="2870" y="823"/>
                    </a:cubicBezTo>
                    <a:cubicBezTo>
                      <a:pt x="2726" y="723"/>
                      <a:pt x="2714" y="545"/>
                      <a:pt x="2647" y="401"/>
                    </a:cubicBezTo>
                    <a:cubicBezTo>
                      <a:pt x="2548" y="211"/>
                      <a:pt x="2348" y="100"/>
                      <a:pt x="2147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72" name="Google Shape;4472;p8"/>
              <p:cNvSpPr/>
              <p:nvPr/>
            </p:nvSpPr>
            <p:spPr>
              <a:xfrm>
                <a:off x="1938664" y="2539425"/>
                <a:ext cx="65623" cy="16746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480" extrusionOk="0">
                    <a:moveTo>
                      <a:pt x="1480" y="1"/>
                    </a:moveTo>
                    <a:cubicBezTo>
                      <a:pt x="1236" y="45"/>
                      <a:pt x="979" y="79"/>
                      <a:pt x="724" y="90"/>
                    </a:cubicBezTo>
                    <a:cubicBezTo>
                      <a:pt x="690" y="112"/>
                      <a:pt x="657" y="123"/>
                      <a:pt x="624" y="146"/>
                    </a:cubicBezTo>
                    <a:cubicBezTo>
                      <a:pt x="624" y="156"/>
                      <a:pt x="613" y="156"/>
                      <a:pt x="613" y="168"/>
                    </a:cubicBezTo>
                    <a:cubicBezTo>
                      <a:pt x="913" y="146"/>
                      <a:pt x="1213" y="112"/>
                      <a:pt x="1503" y="45"/>
                    </a:cubicBezTo>
                    <a:cubicBezTo>
                      <a:pt x="1525" y="34"/>
                      <a:pt x="1503" y="1"/>
                      <a:pt x="1480" y="1"/>
                    </a:cubicBezTo>
                    <a:close/>
                    <a:moveTo>
                      <a:pt x="1836" y="245"/>
                    </a:moveTo>
                    <a:cubicBezTo>
                      <a:pt x="1536" y="324"/>
                      <a:pt x="1236" y="368"/>
                      <a:pt x="924" y="401"/>
                    </a:cubicBezTo>
                    <a:cubicBezTo>
                      <a:pt x="769" y="413"/>
                      <a:pt x="601" y="423"/>
                      <a:pt x="446" y="423"/>
                    </a:cubicBezTo>
                    <a:cubicBezTo>
                      <a:pt x="368" y="423"/>
                      <a:pt x="301" y="423"/>
                      <a:pt x="235" y="413"/>
                    </a:cubicBezTo>
                    <a:cubicBezTo>
                      <a:pt x="223" y="423"/>
                      <a:pt x="212" y="423"/>
                      <a:pt x="201" y="423"/>
                    </a:cubicBezTo>
                    <a:cubicBezTo>
                      <a:pt x="134" y="446"/>
                      <a:pt x="67" y="457"/>
                      <a:pt x="1" y="468"/>
                    </a:cubicBezTo>
                    <a:cubicBezTo>
                      <a:pt x="123" y="479"/>
                      <a:pt x="257" y="479"/>
                      <a:pt x="379" y="479"/>
                    </a:cubicBezTo>
                    <a:cubicBezTo>
                      <a:pt x="880" y="479"/>
                      <a:pt x="1380" y="413"/>
                      <a:pt x="1859" y="290"/>
                    </a:cubicBezTo>
                    <a:cubicBezTo>
                      <a:pt x="1881" y="279"/>
                      <a:pt x="1859" y="245"/>
                      <a:pt x="1836" y="245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73" name="Google Shape;4473;p8"/>
              <p:cNvSpPr/>
              <p:nvPr/>
            </p:nvSpPr>
            <p:spPr>
              <a:xfrm>
                <a:off x="1869236" y="2525853"/>
                <a:ext cx="94720" cy="29899"/>
              </a:xfrm>
              <a:custGeom>
                <a:avLst/>
                <a:gdLst/>
                <a:ahLst/>
                <a:cxnLst/>
                <a:rect l="l" t="t" r="r" b="b"/>
                <a:pathLst>
                  <a:path w="2715" h="857" extrusionOk="0">
                    <a:moveTo>
                      <a:pt x="189" y="1"/>
                    </a:moveTo>
                    <a:cubicBezTo>
                      <a:pt x="122" y="23"/>
                      <a:pt x="67" y="45"/>
                      <a:pt x="0" y="78"/>
                    </a:cubicBezTo>
                    <a:cubicBezTo>
                      <a:pt x="45" y="123"/>
                      <a:pt x="100" y="157"/>
                      <a:pt x="156" y="201"/>
                    </a:cubicBezTo>
                    <a:cubicBezTo>
                      <a:pt x="278" y="290"/>
                      <a:pt x="411" y="379"/>
                      <a:pt x="545" y="446"/>
                    </a:cubicBezTo>
                    <a:cubicBezTo>
                      <a:pt x="1001" y="690"/>
                      <a:pt x="1491" y="812"/>
                      <a:pt x="1991" y="857"/>
                    </a:cubicBezTo>
                    <a:cubicBezTo>
                      <a:pt x="2057" y="846"/>
                      <a:pt x="2124" y="835"/>
                      <a:pt x="2191" y="812"/>
                    </a:cubicBezTo>
                    <a:cubicBezTo>
                      <a:pt x="2202" y="812"/>
                      <a:pt x="2213" y="812"/>
                      <a:pt x="2225" y="802"/>
                    </a:cubicBezTo>
                    <a:cubicBezTo>
                      <a:pt x="1902" y="790"/>
                      <a:pt x="1590" y="746"/>
                      <a:pt x="1279" y="657"/>
                    </a:cubicBezTo>
                    <a:cubicBezTo>
                      <a:pt x="1012" y="579"/>
                      <a:pt x="757" y="468"/>
                      <a:pt x="523" y="323"/>
                    </a:cubicBezTo>
                    <a:cubicBezTo>
                      <a:pt x="411" y="256"/>
                      <a:pt x="300" y="179"/>
                      <a:pt x="200" y="90"/>
                    </a:cubicBezTo>
                    <a:lnTo>
                      <a:pt x="167" y="56"/>
                    </a:lnTo>
                    <a:lnTo>
                      <a:pt x="167" y="56"/>
                    </a:lnTo>
                    <a:cubicBezTo>
                      <a:pt x="322" y="134"/>
                      <a:pt x="478" y="201"/>
                      <a:pt x="634" y="256"/>
                    </a:cubicBezTo>
                    <a:cubicBezTo>
                      <a:pt x="1190" y="446"/>
                      <a:pt x="1791" y="557"/>
                      <a:pt x="2391" y="557"/>
                    </a:cubicBezTo>
                    <a:lnTo>
                      <a:pt x="2603" y="557"/>
                    </a:lnTo>
                    <a:cubicBezTo>
                      <a:pt x="2603" y="545"/>
                      <a:pt x="2614" y="545"/>
                      <a:pt x="2614" y="535"/>
                    </a:cubicBezTo>
                    <a:cubicBezTo>
                      <a:pt x="2647" y="512"/>
                      <a:pt x="2680" y="501"/>
                      <a:pt x="2714" y="479"/>
                    </a:cubicBezTo>
                    <a:lnTo>
                      <a:pt x="2670" y="479"/>
                    </a:lnTo>
                    <a:cubicBezTo>
                      <a:pt x="2591" y="490"/>
                      <a:pt x="2514" y="490"/>
                      <a:pt x="2447" y="490"/>
                    </a:cubicBezTo>
                    <a:cubicBezTo>
                      <a:pt x="1669" y="490"/>
                      <a:pt x="890" y="312"/>
                      <a:pt x="189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74" name="Google Shape;4474;p8"/>
              <p:cNvSpPr/>
              <p:nvPr/>
            </p:nvSpPr>
            <p:spPr>
              <a:xfrm>
                <a:off x="1895612" y="2495954"/>
                <a:ext cx="103267" cy="20235"/>
              </a:xfrm>
              <a:custGeom>
                <a:avLst/>
                <a:gdLst/>
                <a:ahLst/>
                <a:cxnLst/>
                <a:rect l="l" t="t" r="r" b="b"/>
                <a:pathLst>
                  <a:path w="2960" h="580" extrusionOk="0">
                    <a:moveTo>
                      <a:pt x="2903" y="1"/>
                    </a:moveTo>
                    <a:cubicBezTo>
                      <a:pt x="2648" y="45"/>
                      <a:pt x="2391" y="112"/>
                      <a:pt x="2136" y="179"/>
                    </a:cubicBezTo>
                    <a:cubicBezTo>
                      <a:pt x="1580" y="335"/>
                      <a:pt x="990" y="502"/>
                      <a:pt x="412" y="502"/>
                    </a:cubicBezTo>
                    <a:cubicBezTo>
                      <a:pt x="300" y="502"/>
                      <a:pt x="189" y="502"/>
                      <a:pt x="78" y="480"/>
                    </a:cubicBezTo>
                    <a:cubicBezTo>
                      <a:pt x="56" y="502"/>
                      <a:pt x="23" y="524"/>
                      <a:pt x="1" y="546"/>
                    </a:cubicBezTo>
                    <a:cubicBezTo>
                      <a:pt x="90" y="557"/>
                      <a:pt x="189" y="569"/>
                      <a:pt x="278" y="579"/>
                    </a:cubicBezTo>
                    <a:lnTo>
                      <a:pt x="468" y="579"/>
                    </a:lnTo>
                    <a:cubicBezTo>
                      <a:pt x="1313" y="579"/>
                      <a:pt x="2114" y="235"/>
                      <a:pt x="2925" y="45"/>
                    </a:cubicBezTo>
                    <a:cubicBezTo>
                      <a:pt x="2959" y="35"/>
                      <a:pt x="2937" y="1"/>
                      <a:pt x="2903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75" name="Google Shape;4475;p8"/>
              <p:cNvSpPr/>
              <p:nvPr/>
            </p:nvSpPr>
            <p:spPr>
              <a:xfrm>
                <a:off x="1984473" y="2469195"/>
                <a:ext cx="13606" cy="4291"/>
              </a:xfrm>
              <a:custGeom>
                <a:avLst/>
                <a:gdLst/>
                <a:ahLst/>
                <a:cxnLst/>
                <a:rect l="l" t="t" r="r" b="b"/>
                <a:pathLst>
                  <a:path w="390" h="123" extrusionOk="0">
                    <a:moveTo>
                      <a:pt x="334" y="1"/>
                    </a:moveTo>
                    <a:cubicBezTo>
                      <a:pt x="223" y="34"/>
                      <a:pt x="111" y="78"/>
                      <a:pt x="0" y="112"/>
                    </a:cubicBezTo>
                    <a:lnTo>
                      <a:pt x="101" y="112"/>
                    </a:lnTo>
                    <a:cubicBezTo>
                      <a:pt x="123" y="112"/>
                      <a:pt x="134" y="112"/>
                      <a:pt x="145" y="123"/>
                    </a:cubicBezTo>
                    <a:cubicBezTo>
                      <a:pt x="223" y="90"/>
                      <a:pt x="289" y="68"/>
                      <a:pt x="368" y="45"/>
                    </a:cubicBezTo>
                    <a:cubicBezTo>
                      <a:pt x="390" y="34"/>
                      <a:pt x="368" y="1"/>
                      <a:pt x="345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76" name="Google Shape;4476;p8"/>
              <p:cNvSpPr/>
              <p:nvPr/>
            </p:nvSpPr>
            <p:spPr>
              <a:xfrm>
                <a:off x="1910370" y="2473102"/>
                <a:ext cx="79195" cy="24840"/>
              </a:xfrm>
              <a:custGeom>
                <a:avLst/>
                <a:gdLst/>
                <a:ahLst/>
                <a:cxnLst/>
                <a:rect l="l" t="t" r="r" b="b"/>
                <a:pathLst>
                  <a:path w="2270" h="712" extrusionOk="0">
                    <a:moveTo>
                      <a:pt x="2124" y="0"/>
                    </a:moveTo>
                    <a:cubicBezTo>
                      <a:pt x="1980" y="45"/>
                      <a:pt x="1835" y="89"/>
                      <a:pt x="1701" y="134"/>
                    </a:cubicBezTo>
                    <a:cubicBezTo>
                      <a:pt x="1257" y="278"/>
                      <a:pt x="823" y="423"/>
                      <a:pt x="389" y="556"/>
                    </a:cubicBezTo>
                    <a:cubicBezTo>
                      <a:pt x="278" y="579"/>
                      <a:pt x="167" y="611"/>
                      <a:pt x="55" y="623"/>
                    </a:cubicBezTo>
                    <a:cubicBezTo>
                      <a:pt x="33" y="656"/>
                      <a:pt x="22" y="690"/>
                      <a:pt x="0" y="712"/>
                    </a:cubicBezTo>
                    <a:cubicBezTo>
                      <a:pt x="144" y="700"/>
                      <a:pt x="278" y="668"/>
                      <a:pt x="411" y="634"/>
                    </a:cubicBezTo>
                    <a:cubicBezTo>
                      <a:pt x="634" y="567"/>
                      <a:pt x="856" y="490"/>
                      <a:pt x="1079" y="411"/>
                    </a:cubicBezTo>
                    <a:cubicBezTo>
                      <a:pt x="1479" y="278"/>
                      <a:pt x="1879" y="144"/>
                      <a:pt x="2269" y="11"/>
                    </a:cubicBezTo>
                    <a:cubicBezTo>
                      <a:pt x="2258" y="0"/>
                      <a:pt x="2247" y="0"/>
                      <a:pt x="2225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77" name="Google Shape;4477;p8"/>
              <p:cNvSpPr/>
              <p:nvPr/>
            </p:nvSpPr>
            <p:spPr>
              <a:xfrm>
                <a:off x="2000765" y="2512666"/>
                <a:ext cx="9734" cy="3524"/>
              </a:xfrm>
              <a:custGeom>
                <a:avLst/>
                <a:gdLst/>
                <a:ahLst/>
                <a:cxnLst/>
                <a:rect l="l" t="t" r="r" b="b"/>
                <a:pathLst>
                  <a:path w="279" h="101" extrusionOk="0">
                    <a:moveTo>
                      <a:pt x="234" y="1"/>
                    </a:moveTo>
                    <a:lnTo>
                      <a:pt x="34" y="34"/>
                    </a:lnTo>
                    <a:lnTo>
                      <a:pt x="0" y="100"/>
                    </a:lnTo>
                    <a:cubicBezTo>
                      <a:pt x="123" y="78"/>
                      <a:pt x="245" y="45"/>
                      <a:pt x="267" y="34"/>
                    </a:cubicBezTo>
                    <a:cubicBezTo>
                      <a:pt x="279" y="23"/>
                      <a:pt x="256" y="1"/>
                      <a:pt x="245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78" name="Google Shape;4478;p8"/>
              <p:cNvSpPr/>
              <p:nvPr/>
            </p:nvSpPr>
            <p:spPr>
              <a:xfrm>
                <a:off x="1885110" y="2513817"/>
                <a:ext cx="116873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3350" h="357" extrusionOk="0">
                    <a:moveTo>
                      <a:pt x="3349" y="1"/>
                    </a:moveTo>
                    <a:cubicBezTo>
                      <a:pt x="3271" y="23"/>
                      <a:pt x="3182" y="45"/>
                      <a:pt x="3093" y="57"/>
                    </a:cubicBezTo>
                    <a:cubicBezTo>
                      <a:pt x="2949" y="90"/>
                      <a:pt x="2804" y="112"/>
                      <a:pt x="2648" y="134"/>
                    </a:cubicBezTo>
                    <a:cubicBezTo>
                      <a:pt x="2114" y="212"/>
                      <a:pt x="1570" y="268"/>
                      <a:pt x="1036" y="279"/>
                    </a:cubicBezTo>
                    <a:lnTo>
                      <a:pt x="813" y="279"/>
                    </a:lnTo>
                    <a:cubicBezTo>
                      <a:pt x="613" y="279"/>
                      <a:pt x="423" y="268"/>
                      <a:pt x="246" y="223"/>
                    </a:cubicBezTo>
                    <a:cubicBezTo>
                      <a:pt x="190" y="212"/>
                      <a:pt x="146" y="190"/>
                      <a:pt x="90" y="168"/>
                    </a:cubicBezTo>
                    <a:cubicBezTo>
                      <a:pt x="57" y="190"/>
                      <a:pt x="35" y="201"/>
                      <a:pt x="1" y="223"/>
                    </a:cubicBezTo>
                    <a:cubicBezTo>
                      <a:pt x="68" y="257"/>
                      <a:pt x="146" y="279"/>
                      <a:pt x="213" y="301"/>
                    </a:cubicBezTo>
                    <a:cubicBezTo>
                      <a:pt x="401" y="346"/>
                      <a:pt x="601" y="356"/>
                      <a:pt x="802" y="356"/>
                    </a:cubicBezTo>
                    <a:lnTo>
                      <a:pt x="1024" y="356"/>
                    </a:lnTo>
                    <a:cubicBezTo>
                      <a:pt x="1313" y="346"/>
                      <a:pt x="1602" y="334"/>
                      <a:pt x="1892" y="301"/>
                    </a:cubicBezTo>
                    <a:cubicBezTo>
                      <a:pt x="2170" y="279"/>
                      <a:pt x="2459" y="235"/>
                      <a:pt x="2737" y="190"/>
                    </a:cubicBezTo>
                    <a:cubicBezTo>
                      <a:pt x="2882" y="168"/>
                      <a:pt x="3015" y="134"/>
                      <a:pt x="3160" y="101"/>
                    </a:cubicBezTo>
                    <a:cubicBezTo>
                      <a:pt x="3193" y="101"/>
                      <a:pt x="3260" y="90"/>
                      <a:pt x="3315" y="67"/>
                    </a:cubicBezTo>
                    <a:lnTo>
                      <a:pt x="3349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79" name="Google Shape;4479;p8"/>
              <p:cNvSpPr/>
              <p:nvPr/>
            </p:nvSpPr>
            <p:spPr>
              <a:xfrm>
                <a:off x="1965842" y="2464555"/>
                <a:ext cx="5094" cy="2372"/>
              </a:xfrm>
              <a:custGeom>
                <a:avLst/>
                <a:gdLst/>
                <a:ahLst/>
                <a:cxnLst/>
                <a:rect l="l" t="t" r="r" b="b"/>
                <a:pathLst>
                  <a:path w="146" h="68" extrusionOk="0">
                    <a:moveTo>
                      <a:pt x="89" y="1"/>
                    </a:moveTo>
                    <a:cubicBezTo>
                      <a:pt x="79" y="1"/>
                      <a:pt x="79" y="1"/>
                      <a:pt x="67" y="11"/>
                    </a:cubicBezTo>
                    <a:lnTo>
                      <a:pt x="0" y="45"/>
                    </a:lnTo>
                    <a:cubicBezTo>
                      <a:pt x="45" y="45"/>
                      <a:pt x="89" y="56"/>
                      <a:pt x="134" y="67"/>
                    </a:cubicBezTo>
                    <a:cubicBezTo>
                      <a:pt x="145" y="45"/>
                      <a:pt x="111" y="1"/>
                      <a:pt x="89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80" name="Google Shape;4480;p8"/>
              <p:cNvSpPr/>
              <p:nvPr/>
            </p:nvSpPr>
            <p:spPr>
              <a:xfrm>
                <a:off x="1915010" y="2466090"/>
                <a:ext cx="55506" cy="21386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613" extrusionOk="0">
                    <a:moveTo>
                      <a:pt x="1457" y="1"/>
                    </a:moveTo>
                    <a:cubicBezTo>
                      <a:pt x="1202" y="123"/>
                      <a:pt x="935" y="234"/>
                      <a:pt x="656" y="335"/>
                    </a:cubicBezTo>
                    <a:cubicBezTo>
                      <a:pt x="512" y="390"/>
                      <a:pt x="367" y="446"/>
                      <a:pt x="212" y="490"/>
                    </a:cubicBezTo>
                    <a:cubicBezTo>
                      <a:pt x="156" y="501"/>
                      <a:pt x="90" y="523"/>
                      <a:pt x="23" y="535"/>
                    </a:cubicBezTo>
                    <a:cubicBezTo>
                      <a:pt x="23" y="557"/>
                      <a:pt x="11" y="579"/>
                      <a:pt x="1" y="612"/>
                    </a:cubicBezTo>
                    <a:cubicBezTo>
                      <a:pt x="78" y="602"/>
                      <a:pt x="156" y="590"/>
                      <a:pt x="234" y="568"/>
                    </a:cubicBezTo>
                    <a:cubicBezTo>
                      <a:pt x="379" y="535"/>
                      <a:pt x="535" y="479"/>
                      <a:pt x="679" y="424"/>
                    </a:cubicBezTo>
                    <a:cubicBezTo>
                      <a:pt x="990" y="312"/>
                      <a:pt x="1291" y="190"/>
                      <a:pt x="1580" y="34"/>
                    </a:cubicBezTo>
                    <a:cubicBezTo>
                      <a:pt x="1580" y="23"/>
                      <a:pt x="1580" y="23"/>
                      <a:pt x="1591" y="23"/>
                    </a:cubicBezTo>
                    <a:cubicBezTo>
                      <a:pt x="1546" y="12"/>
                      <a:pt x="1502" y="1"/>
                      <a:pt x="1457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81" name="Google Shape;4481;p8"/>
              <p:cNvSpPr/>
              <p:nvPr/>
            </p:nvSpPr>
            <p:spPr>
              <a:xfrm>
                <a:off x="1948747" y="2448646"/>
                <a:ext cx="43923" cy="13606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390" extrusionOk="0">
                    <a:moveTo>
                      <a:pt x="1202" y="0"/>
                    </a:moveTo>
                    <a:cubicBezTo>
                      <a:pt x="791" y="56"/>
                      <a:pt x="379" y="156"/>
                      <a:pt x="1" y="345"/>
                    </a:cubicBezTo>
                    <a:cubicBezTo>
                      <a:pt x="12" y="356"/>
                      <a:pt x="23" y="368"/>
                      <a:pt x="35" y="390"/>
                    </a:cubicBezTo>
                    <a:cubicBezTo>
                      <a:pt x="413" y="222"/>
                      <a:pt x="813" y="101"/>
                      <a:pt x="1224" y="45"/>
                    </a:cubicBezTo>
                    <a:cubicBezTo>
                      <a:pt x="1258" y="45"/>
                      <a:pt x="1236" y="0"/>
                      <a:pt x="1214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82" name="Google Shape;4482;p8"/>
              <p:cNvSpPr/>
              <p:nvPr/>
            </p:nvSpPr>
            <p:spPr>
              <a:xfrm>
                <a:off x="1946444" y="2460682"/>
                <a:ext cx="3524" cy="2372"/>
              </a:xfrm>
              <a:custGeom>
                <a:avLst/>
                <a:gdLst/>
                <a:ahLst/>
                <a:cxnLst/>
                <a:rect l="l" t="t" r="r" b="b"/>
                <a:pathLst>
                  <a:path w="101" h="68" extrusionOk="0">
                    <a:moveTo>
                      <a:pt x="67" y="0"/>
                    </a:moveTo>
                    <a:cubicBezTo>
                      <a:pt x="56" y="0"/>
                      <a:pt x="34" y="11"/>
                      <a:pt x="22" y="23"/>
                    </a:cubicBezTo>
                    <a:cubicBezTo>
                      <a:pt x="0" y="33"/>
                      <a:pt x="22" y="67"/>
                      <a:pt x="45" y="67"/>
                    </a:cubicBezTo>
                    <a:lnTo>
                      <a:pt x="56" y="55"/>
                    </a:lnTo>
                    <a:cubicBezTo>
                      <a:pt x="67" y="55"/>
                      <a:pt x="89" y="45"/>
                      <a:pt x="101" y="45"/>
                    </a:cubicBezTo>
                    <a:cubicBezTo>
                      <a:pt x="89" y="23"/>
                      <a:pt x="78" y="11"/>
                      <a:pt x="67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83" name="Google Shape;4483;p8"/>
              <p:cNvSpPr/>
              <p:nvPr/>
            </p:nvSpPr>
            <p:spPr>
              <a:xfrm>
                <a:off x="1944490" y="2437377"/>
                <a:ext cx="36527" cy="15176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435" extrusionOk="0">
                    <a:moveTo>
                      <a:pt x="990" y="1"/>
                    </a:moveTo>
                    <a:cubicBezTo>
                      <a:pt x="790" y="56"/>
                      <a:pt x="579" y="123"/>
                      <a:pt x="379" y="201"/>
                    </a:cubicBezTo>
                    <a:cubicBezTo>
                      <a:pt x="246" y="256"/>
                      <a:pt x="123" y="301"/>
                      <a:pt x="1" y="368"/>
                    </a:cubicBezTo>
                    <a:lnTo>
                      <a:pt x="34" y="434"/>
                    </a:lnTo>
                    <a:cubicBezTo>
                      <a:pt x="345" y="279"/>
                      <a:pt x="679" y="157"/>
                      <a:pt x="1024" y="45"/>
                    </a:cubicBezTo>
                    <a:cubicBezTo>
                      <a:pt x="1046" y="34"/>
                      <a:pt x="1024" y="1"/>
                      <a:pt x="1002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84" name="Google Shape;4484;p8"/>
              <p:cNvSpPr/>
              <p:nvPr/>
            </p:nvSpPr>
            <p:spPr>
              <a:xfrm>
                <a:off x="1919685" y="2450181"/>
                <a:ext cx="25991" cy="15560"/>
              </a:xfrm>
              <a:custGeom>
                <a:avLst/>
                <a:gdLst/>
                <a:ahLst/>
                <a:cxnLst/>
                <a:rect l="l" t="t" r="r" b="b"/>
                <a:pathLst>
                  <a:path w="745" h="446" extrusionOk="0">
                    <a:moveTo>
                      <a:pt x="712" y="1"/>
                    </a:moveTo>
                    <a:cubicBezTo>
                      <a:pt x="656" y="23"/>
                      <a:pt x="611" y="45"/>
                      <a:pt x="556" y="67"/>
                    </a:cubicBezTo>
                    <a:cubicBezTo>
                      <a:pt x="389" y="146"/>
                      <a:pt x="233" y="235"/>
                      <a:pt x="67" y="312"/>
                    </a:cubicBezTo>
                    <a:cubicBezTo>
                      <a:pt x="45" y="324"/>
                      <a:pt x="33" y="334"/>
                      <a:pt x="11" y="334"/>
                    </a:cubicBezTo>
                    <a:cubicBezTo>
                      <a:pt x="11" y="379"/>
                      <a:pt x="0" y="413"/>
                      <a:pt x="0" y="445"/>
                    </a:cubicBezTo>
                    <a:cubicBezTo>
                      <a:pt x="211" y="368"/>
                      <a:pt x="401" y="245"/>
                      <a:pt x="601" y="146"/>
                    </a:cubicBezTo>
                    <a:cubicBezTo>
                      <a:pt x="645" y="112"/>
                      <a:pt x="690" y="90"/>
                      <a:pt x="745" y="67"/>
                    </a:cubicBezTo>
                    <a:lnTo>
                      <a:pt x="712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85" name="Google Shape;4485;p8"/>
              <p:cNvSpPr/>
              <p:nvPr/>
            </p:nvSpPr>
            <p:spPr>
              <a:xfrm>
                <a:off x="1920836" y="2447843"/>
                <a:ext cx="17514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268" extrusionOk="0">
                    <a:moveTo>
                      <a:pt x="400" y="1"/>
                    </a:moveTo>
                    <a:cubicBezTo>
                      <a:pt x="279" y="68"/>
                      <a:pt x="145" y="124"/>
                      <a:pt x="0" y="168"/>
                    </a:cubicBezTo>
                    <a:lnTo>
                      <a:pt x="0" y="268"/>
                    </a:lnTo>
                    <a:cubicBezTo>
                      <a:pt x="167" y="223"/>
                      <a:pt x="323" y="157"/>
                      <a:pt x="457" y="68"/>
                    </a:cubicBezTo>
                    <a:cubicBezTo>
                      <a:pt x="501" y="45"/>
                      <a:pt x="457" y="1"/>
                      <a:pt x="423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86" name="Google Shape;4486;p8"/>
              <p:cNvSpPr/>
              <p:nvPr/>
            </p:nvSpPr>
            <p:spPr>
              <a:xfrm>
                <a:off x="1902973" y="2500629"/>
                <a:ext cx="30282" cy="7780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23" extrusionOk="0">
                    <a:moveTo>
                      <a:pt x="779" y="0"/>
                    </a:moveTo>
                    <a:cubicBezTo>
                      <a:pt x="779" y="0"/>
                      <a:pt x="768" y="0"/>
                      <a:pt x="768" y="12"/>
                    </a:cubicBezTo>
                    <a:cubicBezTo>
                      <a:pt x="568" y="89"/>
                      <a:pt x="346" y="123"/>
                      <a:pt x="134" y="123"/>
                    </a:cubicBezTo>
                    <a:lnTo>
                      <a:pt x="79" y="123"/>
                    </a:lnTo>
                    <a:cubicBezTo>
                      <a:pt x="57" y="156"/>
                      <a:pt x="34" y="190"/>
                      <a:pt x="0" y="212"/>
                    </a:cubicBezTo>
                    <a:cubicBezTo>
                      <a:pt x="45" y="223"/>
                      <a:pt x="79" y="223"/>
                      <a:pt x="112" y="223"/>
                    </a:cubicBezTo>
                    <a:cubicBezTo>
                      <a:pt x="356" y="223"/>
                      <a:pt x="613" y="168"/>
                      <a:pt x="824" y="79"/>
                    </a:cubicBezTo>
                    <a:cubicBezTo>
                      <a:pt x="868" y="67"/>
                      <a:pt x="824" y="0"/>
                      <a:pt x="779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87" name="Google Shape;4487;p8"/>
              <p:cNvSpPr/>
              <p:nvPr/>
            </p:nvSpPr>
            <p:spPr>
              <a:xfrm>
                <a:off x="1738439" y="2362367"/>
                <a:ext cx="184729" cy="175798"/>
              </a:xfrm>
              <a:custGeom>
                <a:avLst/>
                <a:gdLst/>
                <a:ahLst/>
                <a:cxnLst/>
                <a:rect l="l" t="t" r="r" b="b"/>
                <a:pathLst>
                  <a:path w="5295" h="5039" extrusionOk="0">
                    <a:moveTo>
                      <a:pt x="4886" y="0"/>
                    </a:moveTo>
                    <a:cubicBezTo>
                      <a:pt x="4822" y="0"/>
                      <a:pt x="4735" y="24"/>
                      <a:pt x="4595" y="60"/>
                    </a:cubicBezTo>
                    <a:cubicBezTo>
                      <a:pt x="4472" y="82"/>
                      <a:pt x="4383" y="82"/>
                      <a:pt x="4316" y="82"/>
                    </a:cubicBezTo>
                    <a:cubicBezTo>
                      <a:pt x="4292" y="80"/>
                      <a:pt x="4271" y="78"/>
                      <a:pt x="4250" y="78"/>
                    </a:cubicBezTo>
                    <a:cubicBezTo>
                      <a:pt x="4164" y="78"/>
                      <a:pt x="4093" y="109"/>
                      <a:pt x="3949" y="271"/>
                    </a:cubicBezTo>
                    <a:cubicBezTo>
                      <a:pt x="3683" y="572"/>
                      <a:pt x="3538" y="894"/>
                      <a:pt x="3248" y="1272"/>
                    </a:cubicBezTo>
                    <a:cubicBezTo>
                      <a:pt x="2959" y="1650"/>
                      <a:pt x="2837" y="2284"/>
                      <a:pt x="2214" y="2507"/>
                    </a:cubicBezTo>
                    <a:cubicBezTo>
                      <a:pt x="1602" y="2718"/>
                      <a:pt x="1914" y="2784"/>
                      <a:pt x="1358" y="2796"/>
                    </a:cubicBezTo>
                    <a:cubicBezTo>
                      <a:pt x="1336" y="2797"/>
                      <a:pt x="1315" y="2798"/>
                      <a:pt x="1296" y="2798"/>
                    </a:cubicBezTo>
                    <a:cubicBezTo>
                      <a:pt x="1122" y="2798"/>
                      <a:pt x="1015" y="2758"/>
                      <a:pt x="935" y="2718"/>
                    </a:cubicBezTo>
                    <a:cubicBezTo>
                      <a:pt x="857" y="2685"/>
                      <a:pt x="805" y="2649"/>
                      <a:pt x="738" y="2649"/>
                    </a:cubicBezTo>
                    <a:cubicBezTo>
                      <a:pt x="691" y="2649"/>
                      <a:pt x="635" y="2667"/>
                      <a:pt x="557" y="2718"/>
                    </a:cubicBezTo>
                    <a:cubicBezTo>
                      <a:pt x="245" y="2918"/>
                      <a:pt x="112" y="2729"/>
                      <a:pt x="57" y="3219"/>
                    </a:cubicBezTo>
                    <a:cubicBezTo>
                      <a:pt x="1" y="3708"/>
                      <a:pt x="1" y="3730"/>
                      <a:pt x="223" y="4175"/>
                    </a:cubicBezTo>
                    <a:cubicBezTo>
                      <a:pt x="446" y="4631"/>
                      <a:pt x="613" y="4843"/>
                      <a:pt x="1124" y="4843"/>
                    </a:cubicBezTo>
                    <a:cubicBezTo>
                      <a:pt x="1624" y="4853"/>
                      <a:pt x="2259" y="4964"/>
                      <a:pt x="2581" y="5009"/>
                    </a:cubicBezTo>
                    <a:cubicBezTo>
                      <a:pt x="2702" y="5030"/>
                      <a:pt x="2763" y="5038"/>
                      <a:pt x="2801" y="5038"/>
                    </a:cubicBezTo>
                    <a:cubicBezTo>
                      <a:pt x="2865" y="5038"/>
                      <a:pt x="2862" y="5015"/>
                      <a:pt x="2959" y="4987"/>
                    </a:cubicBezTo>
                    <a:cubicBezTo>
                      <a:pt x="4328" y="4653"/>
                      <a:pt x="4939" y="4253"/>
                      <a:pt x="5117" y="3374"/>
                    </a:cubicBezTo>
                    <a:cubicBezTo>
                      <a:pt x="5295" y="2495"/>
                      <a:pt x="5273" y="2340"/>
                      <a:pt x="5095" y="1840"/>
                    </a:cubicBezTo>
                    <a:cubicBezTo>
                      <a:pt x="4917" y="1339"/>
                      <a:pt x="4906" y="1339"/>
                      <a:pt x="4950" y="1083"/>
                    </a:cubicBezTo>
                    <a:cubicBezTo>
                      <a:pt x="4995" y="827"/>
                      <a:pt x="5273" y="394"/>
                      <a:pt x="5117" y="182"/>
                    </a:cubicBezTo>
                    <a:cubicBezTo>
                      <a:pt x="5025" y="50"/>
                      <a:pt x="4979" y="0"/>
                      <a:pt x="4886" y="0"/>
                    </a:cubicBez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88" name="Google Shape;4488;p8"/>
              <p:cNvSpPr/>
              <p:nvPr/>
            </p:nvSpPr>
            <p:spPr>
              <a:xfrm>
                <a:off x="1759407" y="2395441"/>
                <a:ext cx="163762" cy="142725"/>
              </a:xfrm>
              <a:custGeom>
                <a:avLst/>
                <a:gdLst/>
                <a:ahLst/>
                <a:cxnLst/>
                <a:rect l="l" t="t" r="r" b="b"/>
                <a:pathLst>
                  <a:path w="4694" h="4091" extrusionOk="0">
                    <a:moveTo>
                      <a:pt x="4351" y="1"/>
                    </a:moveTo>
                    <a:cubicBezTo>
                      <a:pt x="4225" y="1"/>
                      <a:pt x="4113" y="96"/>
                      <a:pt x="4060" y="190"/>
                    </a:cubicBezTo>
                    <a:cubicBezTo>
                      <a:pt x="3982" y="324"/>
                      <a:pt x="3960" y="469"/>
                      <a:pt x="3882" y="602"/>
                    </a:cubicBezTo>
                    <a:cubicBezTo>
                      <a:pt x="3737" y="892"/>
                      <a:pt x="3381" y="1058"/>
                      <a:pt x="3259" y="1359"/>
                    </a:cubicBezTo>
                    <a:cubicBezTo>
                      <a:pt x="3203" y="1481"/>
                      <a:pt x="3193" y="1603"/>
                      <a:pt x="3181" y="1725"/>
                    </a:cubicBezTo>
                    <a:cubicBezTo>
                      <a:pt x="3148" y="1915"/>
                      <a:pt x="3092" y="2093"/>
                      <a:pt x="3003" y="2259"/>
                    </a:cubicBezTo>
                    <a:cubicBezTo>
                      <a:pt x="2959" y="2360"/>
                      <a:pt x="2892" y="2459"/>
                      <a:pt x="2815" y="2538"/>
                    </a:cubicBezTo>
                    <a:cubicBezTo>
                      <a:pt x="2736" y="2615"/>
                      <a:pt x="2637" y="2671"/>
                      <a:pt x="2536" y="2726"/>
                    </a:cubicBezTo>
                    <a:cubicBezTo>
                      <a:pt x="2380" y="2815"/>
                      <a:pt x="2225" y="2904"/>
                      <a:pt x="2058" y="2993"/>
                    </a:cubicBezTo>
                    <a:cubicBezTo>
                      <a:pt x="1992" y="3038"/>
                      <a:pt x="1913" y="3082"/>
                      <a:pt x="1836" y="3094"/>
                    </a:cubicBezTo>
                    <a:cubicBezTo>
                      <a:pt x="1747" y="3116"/>
                      <a:pt x="1669" y="3116"/>
                      <a:pt x="1580" y="3116"/>
                    </a:cubicBezTo>
                    <a:cubicBezTo>
                      <a:pt x="1195" y="3116"/>
                      <a:pt x="820" y="3249"/>
                      <a:pt x="438" y="3249"/>
                    </a:cubicBezTo>
                    <a:cubicBezTo>
                      <a:pt x="377" y="3249"/>
                      <a:pt x="317" y="3245"/>
                      <a:pt x="257" y="3238"/>
                    </a:cubicBezTo>
                    <a:cubicBezTo>
                      <a:pt x="234" y="3238"/>
                      <a:pt x="207" y="3233"/>
                      <a:pt x="181" y="3233"/>
                    </a:cubicBezTo>
                    <a:cubicBezTo>
                      <a:pt x="169" y="3233"/>
                      <a:pt x="156" y="3234"/>
                      <a:pt x="145" y="3238"/>
                    </a:cubicBezTo>
                    <a:cubicBezTo>
                      <a:pt x="45" y="3260"/>
                      <a:pt x="12" y="3383"/>
                      <a:pt x="0" y="3472"/>
                    </a:cubicBezTo>
                    <a:cubicBezTo>
                      <a:pt x="0" y="3572"/>
                      <a:pt x="0" y="3672"/>
                      <a:pt x="12" y="3772"/>
                    </a:cubicBezTo>
                    <a:cubicBezTo>
                      <a:pt x="134" y="3850"/>
                      <a:pt x="301" y="3895"/>
                      <a:pt x="523" y="3895"/>
                    </a:cubicBezTo>
                    <a:cubicBezTo>
                      <a:pt x="1023" y="3905"/>
                      <a:pt x="1658" y="4016"/>
                      <a:pt x="1980" y="4061"/>
                    </a:cubicBezTo>
                    <a:cubicBezTo>
                      <a:pt x="2101" y="4082"/>
                      <a:pt x="2162" y="4090"/>
                      <a:pt x="2200" y="4090"/>
                    </a:cubicBezTo>
                    <a:cubicBezTo>
                      <a:pt x="2264" y="4090"/>
                      <a:pt x="2261" y="4067"/>
                      <a:pt x="2358" y="4039"/>
                    </a:cubicBezTo>
                    <a:cubicBezTo>
                      <a:pt x="3727" y="3705"/>
                      <a:pt x="4338" y="3305"/>
                      <a:pt x="4516" y="2426"/>
                    </a:cubicBezTo>
                    <a:cubicBezTo>
                      <a:pt x="4694" y="1547"/>
                      <a:pt x="4672" y="1392"/>
                      <a:pt x="4494" y="892"/>
                    </a:cubicBezTo>
                    <a:cubicBezTo>
                      <a:pt x="4316" y="391"/>
                      <a:pt x="4305" y="391"/>
                      <a:pt x="4349" y="135"/>
                    </a:cubicBezTo>
                    <a:lnTo>
                      <a:pt x="4382" y="2"/>
                    </a:lnTo>
                    <a:lnTo>
                      <a:pt x="4372" y="2"/>
                    </a:lnTo>
                    <a:cubicBezTo>
                      <a:pt x="4365" y="1"/>
                      <a:pt x="4358" y="1"/>
                      <a:pt x="4351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89" name="Google Shape;4489;p8"/>
              <p:cNvSpPr/>
              <p:nvPr/>
            </p:nvSpPr>
            <p:spPr>
              <a:xfrm>
                <a:off x="1894844" y="2378415"/>
                <a:ext cx="9699" cy="38062"/>
              </a:xfrm>
              <a:custGeom>
                <a:avLst/>
                <a:gdLst/>
                <a:ahLst/>
                <a:cxnLst/>
                <a:rect l="l" t="t" r="r" b="b"/>
                <a:pathLst>
                  <a:path w="278" h="1091" extrusionOk="0">
                    <a:moveTo>
                      <a:pt x="167" y="0"/>
                    </a:moveTo>
                    <a:cubicBezTo>
                      <a:pt x="156" y="0"/>
                      <a:pt x="144" y="11"/>
                      <a:pt x="156" y="23"/>
                    </a:cubicBezTo>
                    <a:cubicBezTo>
                      <a:pt x="211" y="122"/>
                      <a:pt x="211" y="223"/>
                      <a:pt x="211" y="334"/>
                    </a:cubicBezTo>
                    <a:cubicBezTo>
                      <a:pt x="211" y="423"/>
                      <a:pt x="201" y="512"/>
                      <a:pt x="178" y="601"/>
                    </a:cubicBezTo>
                    <a:cubicBezTo>
                      <a:pt x="168" y="630"/>
                      <a:pt x="167" y="669"/>
                      <a:pt x="159" y="701"/>
                    </a:cubicBezTo>
                    <a:lnTo>
                      <a:pt x="159" y="701"/>
                    </a:lnTo>
                    <a:cubicBezTo>
                      <a:pt x="163" y="694"/>
                      <a:pt x="170" y="686"/>
                      <a:pt x="178" y="678"/>
                    </a:cubicBezTo>
                    <a:cubicBezTo>
                      <a:pt x="189" y="656"/>
                      <a:pt x="211" y="623"/>
                      <a:pt x="233" y="601"/>
                    </a:cubicBezTo>
                    <a:cubicBezTo>
                      <a:pt x="245" y="556"/>
                      <a:pt x="245" y="512"/>
                      <a:pt x="256" y="478"/>
                    </a:cubicBezTo>
                    <a:cubicBezTo>
                      <a:pt x="267" y="322"/>
                      <a:pt x="278" y="145"/>
                      <a:pt x="189" y="11"/>
                    </a:cubicBezTo>
                    <a:cubicBezTo>
                      <a:pt x="178" y="0"/>
                      <a:pt x="178" y="0"/>
                      <a:pt x="167" y="0"/>
                    </a:cubicBezTo>
                    <a:close/>
                    <a:moveTo>
                      <a:pt x="159" y="701"/>
                    </a:moveTo>
                    <a:cubicBezTo>
                      <a:pt x="157" y="705"/>
                      <a:pt x="156" y="708"/>
                      <a:pt x="156" y="712"/>
                    </a:cubicBezTo>
                    <a:cubicBezTo>
                      <a:pt x="157" y="709"/>
                      <a:pt x="158" y="705"/>
                      <a:pt x="159" y="701"/>
                    </a:cubicBezTo>
                    <a:close/>
                    <a:moveTo>
                      <a:pt x="23" y="1034"/>
                    </a:moveTo>
                    <a:cubicBezTo>
                      <a:pt x="11" y="1034"/>
                      <a:pt x="0" y="1046"/>
                      <a:pt x="0" y="1057"/>
                    </a:cubicBezTo>
                    <a:lnTo>
                      <a:pt x="0" y="1090"/>
                    </a:lnTo>
                    <a:cubicBezTo>
                      <a:pt x="11" y="1068"/>
                      <a:pt x="23" y="1057"/>
                      <a:pt x="33" y="1034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90" name="Google Shape;4490;p8"/>
              <p:cNvSpPr/>
              <p:nvPr/>
            </p:nvSpPr>
            <p:spPr>
              <a:xfrm>
                <a:off x="1841290" y="2536320"/>
                <a:ext cx="419" cy="45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3" extrusionOk="0">
                    <a:moveTo>
                      <a:pt x="0" y="1"/>
                    </a:moveTo>
                    <a:lnTo>
                      <a:pt x="0" y="12"/>
                    </a:lnTo>
                    <a:cubicBezTo>
                      <a:pt x="0" y="1"/>
                      <a:pt x="0" y="1"/>
                      <a:pt x="11" y="1"/>
                    </a:cubicBezTo>
                    <a:close/>
                  </a:path>
                </a:pathLst>
              </a:custGeom>
              <a:solidFill>
                <a:srgbClr val="CCD4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91" name="Google Shape;4491;p8"/>
              <p:cNvSpPr/>
              <p:nvPr/>
            </p:nvSpPr>
            <p:spPr>
              <a:xfrm>
                <a:off x="1841290" y="2536320"/>
                <a:ext cx="419" cy="45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3" extrusionOk="0">
                    <a:moveTo>
                      <a:pt x="0" y="1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"/>
                    </a:lnTo>
                    <a:close/>
                    <a:moveTo>
                      <a:pt x="11" y="1"/>
                    </a:moveTo>
                    <a:lnTo>
                      <a:pt x="11" y="1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92" name="Google Shape;4492;p8"/>
              <p:cNvSpPr/>
              <p:nvPr/>
            </p:nvSpPr>
            <p:spPr>
              <a:xfrm>
                <a:off x="1834313" y="2399348"/>
                <a:ext cx="68693" cy="138957"/>
              </a:xfrm>
              <a:custGeom>
                <a:avLst/>
                <a:gdLst/>
                <a:ahLst/>
                <a:cxnLst/>
                <a:rect l="l" t="t" r="r" b="b"/>
                <a:pathLst>
                  <a:path w="1969" h="3983" extrusionOk="0">
                    <a:moveTo>
                      <a:pt x="1424" y="2614"/>
                    </a:moveTo>
                    <a:lnTo>
                      <a:pt x="1424" y="2614"/>
                    </a:lnTo>
                    <a:cubicBezTo>
                      <a:pt x="1379" y="2748"/>
                      <a:pt x="1323" y="2881"/>
                      <a:pt x="1246" y="3015"/>
                    </a:cubicBezTo>
                    <a:cubicBezTo>
                      <a:pt x="1145" y="3182"/>
                      <a:pt x="1024" y="3315"/>
                      <a:pt x="878" y="3437"/>
                    </a:cubicBezTo>
                    <a:cubicBezTo>
                      <a:pt x="1112" y="3193"/>
                      <a:pt x="1290" y="2903"/>
                      <a:pt x="1424" y="2614"/>
                    </a:cubicBezTo>
                    <a:close/>
                    <a:moveTo>
                      <a:pt x="1968" y="1"/>
                    </a:moveTo>
                    <a:lnTo>
                      <a:pt x="1968" y="1"/>
                    </a:lnTo>
                    <a:cubicBezTo>
                      <a:pt x="1946" y="23"/>
                      <a:pt x="1924" y="56"/>
                      <a:pt x="1913" y="78"/>
                    </a:cubicBezTo>
                    <a:cubicBezTo>
                      <a:pt x="1902" y="90"/>
                      <a:pt x="1891" y="101"/>
                      <a:pt x="1891" y="112"/>
                    </a:cubicBezTo>
                    <a:cubicBezTo>
                      <a:pt x="1857" y="234"/>
                      <a:pt x="1824" y="345"/>
                      <a:pt x="1802" y="457"/>
                    </a:cubicBezTo>
                    <a:cubicBezTo>
                      <a:pt x="1791" y="446"/>
                      <a:pt x="1780" y="434"/>
                      <a:pt x="1768" y="434"/>
                    </a:cubicBezTo>
                    <a:cubicBezTo>
                      <a:pt x="1758" y="457"/>
                      <a:pt x="1746" y="468"/>
                      <a:pt x="1735" y="490"/>
                    </a:cubicBezTo>
                    <a:cubicBezTo>
                      <a:pt x="1735" y="557"/>
                      <a:pt x="1746" y="612"/>
                      <a:pt x="1746" y="679"/>
                    </a:cubicBezTo>
                    <a:cubicBezTo>
                      <a:pt x="1713" y="802"/>
                      <a:pt x="1702" y="924"/>
                      <a:pt x="1691" y="1046"/>
                    </a:cubicBezTo>
                    <a:cubicBezTo>
                      <a:pt x="1679" y="1235"/>
                      <a:pt x="1679" y="1425"/>
                      <a:pt x="1646" y="1613"/>
                    </a:cubicBezTo>
                    <a:cubicBezTo>
                      <a:pt x="1590" y="1981"/>
                      <a:pt x="1479" y="2337"/>
                      <a:pt x="1313" y="2670"/>
                    </a:cubicBezTo>
                    <a:cubicBezTo>
                      <a:pt x="1145" y="2992"/>
                      <a:pt x="935" y="3293"/>
                      <a:pt x="656" y="3538"/>
                    </a:cubicBezTo>
                    <a:cubicBezTo>
                      <a:pt x="567" y="3627"/>
                      <a:pt x="456" y="3704"/>
                      <a:pt x="345" y="3771"/>
                    </a:cubicBezTo>
                    <a:cubicBezTo>
                      <a:pt x="233" y="3838"/>
                      <a:pt x="112" y="3904"/>
                      <a:pt x="0" y="3971"/>
                    </a:cubicBezTo>
                    <a:cubicBezTo>
                      <a:pt x="23" y="3983"/>
                      <a:pt x="33" y="3983"/>
                      <a:pt x="45" y="3983"/>
                    </a:cubicBezTo>
                    <a:cubicBezTo>
                      <a:pt x="112" y="3983"/>
                      <a:pt x="112" y="3960"/>
                      <a:pt x="200" y="3938"/>
                    </a:cubicBezTo>
                    <a:lnTo>
                      <a:pt x="200" y="3927"/>
                    </a:lnTo>
                    <a:lnTo>
                      <a:pt x="211" y="3927"/>
                    </a:lnTo>
                    <a:cubicBezTo>
                      <a:pt x="233" y="3927"/>
                      <a:pt x="267" y="3916"/>
                      <a:pt x="289" y="3916"/>
                    </a:cubicBezTo>
                    <a:cubicBezTo>
                      <a:pt x="289" y="3904"/>
                      <a:pt x="300" y="3904"/>
                      <a:pt x="312" y="3894"/>
                    </a:cubicBezTo>
                    <a:cubicBezTo>
                      <a:pt x="478" y="3805"/>
                      <a:pt x="645" y="3716"/>
                      <a:pt x="801" y="3615"/>
                    </a:cubicBezTo>
                    <a:cubicBezTo>
                      <a:pt x="1056" y="3449"/>
                      <a:pt x="1246" y="3226"/>
                      <a:pt x="1379" y="2959"/>
                    </a:cubicBezTo>
                    <a:cubicBezTo>
                      <a:pt x="1513" y="2703"/>
                      <a:pt x="1590" y="2426"/>
                      <a:pt x="1646" y="2147"/>
                    </a:cubicBezTo>
                    <a:cubicBezTo>
                      <a:pt x="1702" y="1870"/>
                      <a:pt x="1758" y="1591"/>
                      <a:pt x="1802" y="1302"/>
                    </a:cubicBezTo>
                    <a:cubicBezTo>
                      <a:pt x="1835" y="1069"/>
                      <a:pt x="1857" y="824"/>
                      <a:pt x="1835" y="590"/>
                    </a:cubicBezTo>
                    <a:cubicBezTo>
                      <a:pt x="1847" y="523"/>
                      <a:pt x="1869" y="457"/>
                      <a:pt x="1879" y="390"/>
                    </a:cubicBezTo>
                    <a:cubicBezTo>
                      <a:pt x="1913" y="256"/>
                      <a:pt x="1946" y="134"/>
                      <a:pt x="1968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93" name="Google Shape;4493;p8"/>
              <p:cNvSpPr/>
              <p:nvPr/>
            </p:nvSpPr>
            <p:spPr>
              <a:xfrm>
                <a:off x="1797436" y="2532866"/>
                <a:ext cx="7780" cy="802"/>
              </a:xfrm>
              <a:custGeom>
                <a:avLst/>
                <a:gdLst/>
                <a:ahLst/>
                <a:cxnLst/>
                <a:rect l="l" t="t" r="r" b="b"/>
                <a:pathLst>
                  <a:path w="223" h="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79" y="11"/>
                      <a:pt x="156" y="11"/>
                      <a:pt x="223" y="22"/>
                    </a:cubicBezTo>
                    <a:lnTo>
                      <a:pt x="223" y="22"/>
                    </a:lnTo>
                    <a:cubicBezTo>
                      <a:pt x="156" y="11"/>
                      <a:pt x="79" y="11"/>
                      <a:pt x="0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94" name="Google Shape;4494;p8"/>
              <p:cNvSpPr/>
              <p:nvPr/>
            </p:nvSpPr>
            <p:spPr>
              <a:xfrm>
                <a:off x="1792761" y="2469997"/>
                <a:ext cx="29550" cy="36876"/>
              </a:xfrm>
              <a:custGeom>
                <a:avLst/>
                <a:gdLst/>
                <a:ahLst/>
                <a:cxnLst/>
                <a:rect l="l" t="t" r="r" b="b"/>
                <a:pathLst>
                  <a:path w="847" h="1057" extrusionOk="0">
                    <a:moveTo>
                      <a:pt x="769" y="478"/>
                    </a:moveTo>
                    <a:cubicBezTo>
                      <a:pt x="757" y="478"/>
                      <a:pt x="746" y="490"/>
                      <a:pt x="735" y="500"/>
                    </a:cubicBezTo>
                    <a:cubicBezTo>
                      <a:pt x="635" y="645"/>
                      <a:pt x="579" y="812"/>
                      <a:pt x="524" y="979"/>
                    </a:cubicBezTo>
                    <a:lnTo>
                      <a:pt x="646" y="979"/>
                    </a:lnTo>
                    <a:cubicBezTo>
                      <a:pt x="690" y="834"/>
                      <a:pt x="746" y="690"/>
                      <a:pt x="824" y="556"/>
                    </a:cubicBezTo>
                    <a:cubicBezTo>
                      <a:pt x="846" y="523"/>
                      <a:pt x="802" y="478"/>
                      <a:pt x="769" y="478"/>
                    </a:cubicBezTo>
                    <a:close/>
                    <a:moveTo>
                      <a:pt x="690" y="134"/>
                    </a:moveTo>
                    <a:lnTo>
                      <a:pt x="680" y="144"/>
                    </a:lnTo>
                    <a:cubicBezTo>
                      <a:pt x="423" y="378"/>
                      <a:pt x="268" y="690"/>
                      <a:pt x="245" y="1012"/>
                    </a:cubicBezTo>
                    <a:cubicBezTo>
                      <a:pt x="279" y="1012"/>
                      <a:pt x="312" y="1001"/>
                      <a:pt x="346" y="1001"/>
                    </a:cubicBezTo>
                    <a:cubicBezTo>
                      <a:pt x="368" y="700"/>
                      <a:pt x="502" y="411"/>
                      <a:pt x="724" y="189"/>
                    </a:cubicBezTo>
                    <a:cubicBezTo>
                      <a:pt x="746" y="167"/>
                      <a:pt x="713" y="134"/>
                      <a:pt x="690" y="134"/>
                    </a:cubicBezTo>
                    <a:close/>
                    <a:moveTo>
                      <a:pt x="413" y="0"/>
                    </a:moveTo>
                    <a:cubicBezTo>
                      <a:pt x="57" y="223"/>
                      <a:pt x="1" y="623"/>
                      <a:pt x="12" y="990"/>
                    </a:cubicBezTo>
                    <a:lnTo>
                      <a:pt x="12" y="1056"/>
                    </a:lnTo>
                    <a:cubicBezTo>
                      <a:pt x="45" y="1046"/>
                      <a:pt x="79" y="1046"/>
                      <a:pt x="101" y="1034"/>
                    </a:cubicBezTo>
                    <a:cubicBezTo>
                      <a:pt x="90" y="690"/>
                      <a:pt x="112" y="267"/>
                      <a:pt x="446" y="33"/>
                    </a:cubicBezTo>
                    <a:cubicBezTo>
                      <a:pt x="457" y="22"/>
                      <a:pt x="435" y="0"/>
                      <a:pt x="413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95" name="Google Shape;4495;p8"/>
              <p:cNvSpPr/>
              <p:nvPr/>
            </p:nvSpPr>
            <p:spPr>
              <a:xfrm>
                <a:off x="1793179" y="2504118"/>
                <a:ext cx="22119" cy="29550"/>
              </a:xfrm>
              <a:custGeom>
                <a:avLst/>
                <a:gdLst/>
                <a:ahLst/>
                <a:cxnLst/>
                <a:rect l="l" t="t" r="r" b="b"/>
                <a:pathLst>
                  <a:path w="634" h="847" extrusionOk="0">
                    <a:moveTo>
                      <a:pt x="512" y="1"/>
                    </a:moveTo>
                    <a:cubicBezTo>
                      <a:pt x="478" y="101"/>
                      <a:pt x="445" y="190"/>
                      <a:pt x="423" y="290"/>
                    </a:cubicBezTo>
                    <a:cubicBezTo>
                      <a:pt x="401" y="357"/>
                      <a:pt x="378" y="434"/>
                      <a:pt x="345" y="501"/>
                    </a:cubicBezTo>
                    <a:cubicBezTo>
                      <a:pt x="345" y="390"/>
                      <a:pt x="334" y="290"/>
                      <a:pt x="334" y="190"/>
                    </a:cubicBezTo>
                    <a:cubicBezTo>
                      <a:pt x="322" y="134"/>
                      <a:pt x="322" y="78"/>
                      <a:pt x="334" y="23"/>
                    </a:cubicBezTo>
                    <a:cubicBezTo>
                      <a:pt x="300" y="23"/>
                      <a:pt x="267" y="34"/>
                      <a:pt x="233" y="34"/>
                    </a:cubicBezTo>
                    <a:lnTo>
                      <a:pt x="233" y="78"/>
                    </a:lnTo>
                    <a:cubicBezTo>
                      <a:pt x="223" y="256"/>
                      <a:pt x="267" y="446"/>
                      <a:pt x="256" y="624"/>
                    </a:cubicBezTo>
                    <a:cubicBezTo>
                      <a:pt x="245" y="679"/>
                      <a:pt x="233" y="746"/>
                      <a:pt x="211" y="802"/>
                    </a:cubicBezTo>
                    <a:cubicBezTo>
                      <a:pt x="201" y="735"/>
                      <a:pt x="178" y="668"/>
                      <a:pt x="167" y="602"/>
                    </a:cubicBezTo>
                    <a:cubicBezTo>
                      <a:pt x="134" y="424"/>
                      <a:pt x="100" y="246"/>
                      <a:pt x="89" y="68"/>
                    </a:cubicBezTo>
                    <a:lnTo>
                      <a:pt x="89" y="56"/>
                    </a:lnTo>
                    <a:cubicBezTo>
                      <a:pt x="67" y="68"/>
                      <a:pt x="33" y="68"/>
                      <a:pt x="0" y="78"/>
                    </a:cubicBezTo>
                    <a:cubicBezTo>
                      <a:pt x="11" y="246"/>
                      <a:pt x="33" y="401"/>
                      <a:pt x="67" y="568"/>
                    </a:cubicBezTo>
                    <a:cubicBezTo>
                      <a:pt x="78" y="657"/>
                      <a:pt x="100" y="735"/>
                      <a:pt x="122" y="824"/>
                    </a:cubicBezTo>
                    <a:cubicBezTo>
                      <a:pt x="201" y="835"/>
                      <a:pt x="278" y="835"/>
                      <a:pt x="345" y="846"/>
                    </a:cubicBezTo>
                    <a:cubicBezTo>
                      <a:pt x="423" y="713"/>
                      <a:pt x="467" y="568"/>
                      <a:pt x="512" y="434"/>
                    </a:cubicBezTo>
                    <a:cubicBezTo>
                      <a:pt x="556" y="290"/>
                      <a:pt x="589" y="145"/>
                      <a:pt x="634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96" name="Google Shape;4496;p8"/>
              <p:cNvSpPr/>
              <p:nvPr/>
            </p:nvSpPr>
            <p:spPr>
              <a:xfrm>
                <a:off x="1786550" y="2531680"/>
                <a:ext cx="5896" cy="419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7" y="12"/>
                      <a:pt x="112" y="12"/>
                      <a:pt x="168" y="12"/>
                    </a:cubicBezTo>
                    <a:lnTo>
                      <a:pt x="168" y="12"/>
                    </a:lnTo>
                    <a:cubicBezTo>
                      <a:pt x="112" y="12"/>
                      <a:pt x="57" y="12"/>
                      <a:pt x="1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97" name="Google Shape;4497;p8"/>
              <p:cNvSpPr/>
              <p:nvPr/>
            </p:nvSpPr>
            <p:spPr>
              <a:xfrm>
                <a:off x="1758640" y="2476975"/>
                <a:ext cx="21735" cy="31852"/>
              </a:xfrm>
              <a:custGeom>
                <a:avLst/>
                <a:gdLst/>
                <a:ahLst/>
                <a:cxnLst/>
                <a:rect l="l" t="t" r="r" b="b"/>
                <a:pathLst>
                  <a:path w="623" h="913" extrusionOk="0">
                    <a:moveTo>
                      <a:pt x="34" y="23"/>
                    </a:moveTo>
                    <a:cubicBezTo>
                      <a:pt x="12" y="23"/>
                      <a:pt x="0" y="33"/>
                      <a:pt x="0" y="56"/>
                    </a:cubicBezTo>
                    <a:cubicBezTo>
                      <a:pt x="22" y="267"/>
                      <a:pt x="56" y="468"/>
                      <a:pt x="89" y="668"/>
                    </a:cubicBezTo>
                    <a:cubicBezTo>
                      <a:pt x="101" y="745"/>
                      <a:pt x="111" y="834"/>
                      <a:pt x="133" y="912"/>
                    </a:cubicBezTo>
                    <a:cubicBezTo>
                      <a:pt x="145" y="912"/>
                      <a:pt x="156" y="901"/>
                      <a:pt x="167" y="901"/>
                    </a:cubicBezTo>
                    <a:lnTo>
                      <a:pt x="234" y="901"/>
                    </a:lnTo>
                    <a:cubicBezTo>
                      <a:pt x="222" y="823"/>
                      <a:pt x="222" y="734"/>
                      <a:pt x="200" y="668"/>
                    </a:cubicBezTo>
                    <a:cubicBezTo>
                      <a:pt x="178" y="468"/>
                      <a:pt x="145" y="267"/>
                      <a:pt x="101" y="67"/>
                    </a:cubicBezTo>
                    <a:cubicBezTo>
                      <a:pt x="89" y="45"/>
                      <a:pt x="56" y="23"/>
                      <a:pt x="34" y="23"/>
                    </a:cubicBezTo>
                    <a:close/>
                    <a:moveTo>
                      <a:pt x="601" y="0"/>
                    </a:moveTo>
                    <a:cubicBezTo>
                      <a:pt x="590" y="0"/>
                      <a:pt x="590" y="0"/>
                      <a:pt x="590" y="11"/>
                    </a:cubicBezTo>
                    <a:cubicBezTo>
                      <a:pt x="489" y="122"/>
                      <a:pt x="467" y="267"/>
                      <a:pt x="479" y="411"/>
                    </a:cubicBezTo>
                    <a:cubicBezTo>
                      <a:pt x="489" y="579"/>
                      <a:pt x="523" y="745"/>
                      <a:pt x="568" y="912"/>
                    </a:cubicBezTo>
                    <a:lnTo>
                      <a:pt x="623" y="912"/>
                    </a:lnTo>
                    <a:cubicBezTo>
                      <a:pt x="578" y="767"/>
                      <a:pt x="556" y="623"/>
                      <a:pt x="534" y="490"/>
                    </a:cubicBezTo>
                    <a:cubicBezTo>
                      <a:pt x="512" y="334"/>
                      <a:pt x="523" y="167"/>
                      <a:pt x="623" y="33"/>
                    </a:cubicBezTo>
                    <a:cubicBezTo>
                      <a:pt x="623" y="23"/>
                      <a:pt x="612" y="0"/>
                      <a:pt x="601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98" name="Google Shape;4498;p8"/>
              <p:cNvSpPr/>
              <p:nvPr/>
            </p:nvSpPr>
            <p:spPr>
              <a:xfrm>
                <a:off x="1763280" y="2508374"/>
                <a:ext cx="29166" cy="23724"/>
              </a:xfrm>
              <a:custGeom>
                <a:avLst/>
                <a:gdLst/>
                <a:ahLst/>
                <a:cxnLst/>
                <a:rect l="l" t="t" r="r" b="b"/>
                <a:pathLst>
                  <a:path w="836" h="680" extrusionOk="0">
                    <a:moveTo>
                      <a:pt x="34" y="1"/>
                    </a:moveTo>
                    <a:cubicBezTo>
                      <a:pt x="23" y="1"/>
                      <a:pt x="12" y="12"/>
                      <a:pt x="0" y="12"/>
                    </a:cubicBezTo>
                    <a:cubicBezTo>
                      <a:pt x="23" y="112"/>
                      <a:pt x="57" y="213"/>
                      <a:pt x="123" y="290"/>
                    </a:cubicBezTo>
                    <a:cubicBezTo>
                      <a:pt x="245" y="435"/>
                      <a:pt x="457" y="468"/>
                      <a:pt x="601" y="601"/>
                    </a:cubicBezTo>
                    <a:lnTo>
                      <a:pt x="668" y="668"/>
                    </a:lnTo>
                    <a:cubicBezTo>
                      <a:pt x="724" y="680"/>
                      <a:pt x="779" y="680"/>
                      <a:pt x="835" y="680"/>
                    </a:cubicBezTo>
                    <a:cubicBezTo>
                      <a:pt x="690" y="480"/>
                      <a:pt x="579" y="268"/>
                      <a:pt x="501" y="45"/>
                    </a:cubicBezTo>
                    <a:cubicBezTo>
                      <a:pt x="501" y="35"/>
                      <a:pt x="501" y="23"/>
                      <a:pt x="490" y="12"/>
                    </a:cubicBezTo>
                    <a:lnTo>
                      <a:pt x="435" y="12"/>
                    </a:lnTo>
                    <a:cubicBezTo>
                      <a:pt x="490" y="190"/>
                      <a:pt x="568" y="357"/>
                      <a:pt x="657" y="524"/>
                    </a:cubicBezTo>
                    <a:cubicBezTo>
                      <a:pt x="601" y="468"/>
                      <a:pt x="534" y="435"/>
                      <a:pt x="457" y="391"/>
                    </a:cubicBezTo>
                    <a:cubicBezTo>
                      <a:pt x="379" y="357"/>
                      <a:pt x="290" y="324"/>
                      <a:pt x="223" y="257"/>
                    </a:cubicBezTo>
                    <a:cubicBezTo>
                      <a:pt x="156" y="190"/>
                      <a:pt x="123" y="101"/>
                      <a:pt x="101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99" name="Google Shape;4499;p8"/>
              <p:cNvSpPr/>
              <p:nvPr/>
            </p:nvSpPr>
            <p:spPr>
              <a:xfrm>
                <a:off x="1828486" y="2537087"/>
                <a:ext cx="419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" extrusionOk="0">
                    <a:moveTo>
                      <a:pt x="12" y="1"/>
                    </a:moveTo>
                    <a:lnTo>
                      <a:pt x="12" y="1"/>
                    </a:lnTo>
                    <a:lnTo>
                      <a:pt x="12" y="1"/>
                    </a:lnTo>
                    <a:close/>
                    <a:moveTo>
                      <a:pt x="0" y="1"/>
                    </a:moveTo>
                    <a:lnTo>
                      <a:pt x="12" y="1"/>
                    </a:lnTo>
                    <a:lnTo>
                      <a:pt x="0" y="1"/>
                    </a:lnTo>
                    <a:close/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00" name="Google Shape;4500;p8"/>
              <p:cNvSpPr/>
              <p:nvPr/>
            </p:nvSpPr>
            <p:spPr>
              <a:xfrm>
                <a:off x="1828486" y="2537087"/>
                <a:ext cx="419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0" y="1"/>
                    </a:lnTo>
                    <a:close/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01" name="Google Shape;4501;p8"/>
              <p:cNvSpPr/>
              <p:nvPr/>
            </p:nvSpPr>
            <p:spPr>
              <a:xfrm>
                <a:off x="1826149" y="2434272"/>
                <a:ext cx="65205" cy="103651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2971" extrusionOk="0">
                    <a:moveTo>
                      <a:pt x="1780" y="1"/>
                    </a:moveTo>
                    <a:cubicBezTo>
                      <a:pt x="1780" y="1"/>
                      <a:pt x="1769" y="12"/>
                      <a:pt x="1769" y="23"/>
                    </a:cubicBezTo>
                    <a:cubicBezTo>
                      <a:pt x="1780" y="312"/>
                      <a:pt x="1713" y="612"/>
                      <a:pt x="1602" y="891"/>
                    </a:cubicBezTo>
                    <a:cubicBezTo>
                      <a:pt x="1413" y="1391"/>
                      <a:pt x="1124" y="1870"/>
                      <a:pt x="746" y="2281"/>
                    </a:cubicBezTo>
                    <a:cubicBezTo>
                      <a:pt x="556" y="2481"/>
                      <a:pt x="356" y="2670"/>
                      <a:pt x="134" y="2848"/>
                    </a:cubicBezTo>
                    <a:cubicBezTo>
                      <a:pt x="89" y="2881"/>
                      <a:pt x="45" y="2903"/>
                      <a:pt x="0" y="2937"/>
                    </a:cubicBezTo>
                    <a:cubicBezTo>
                      <a:pt x="23" y="2948"/>
                      <a:pt x="45" y="2948"/>
                      <a:pt x="67" y="2948"/>
                    </a:cubicBezTo>
                    <a:lnTo>
                      <a:pt x="79" y="2948"/>
                    </a:lnTo>
                    <a:cubicBezTo>
                      <a:pt x="111" y="2959"/>
                      <a:pt x="145" y="2959"/>
                      <a:pt x="178" y="2970"/>
                    </a:cubicBezTo>
                    <a:cubicBezTo>
                      <a:pt x="223" y="2937"/>
                      <a:pt x="267" y="2903"/>
                      <a:pt x="301" y="2870"/>
                    </a:cubicBezTo>
                    <a:cubicBezTo>
                      <a:pt x="757" y="2503"/>
                      <a:pt x="1124" y="2058"/>
                      <a:pt x="1402" y="1569"/>
                    </a:cubicBezTo>
                    <a:cubicBezTo>
                      <a:pt x="1658" y="1102"/>
                      <a:pt x="1869" y="568"/>
                      <a:pt x="1824" y="34"/>
                    </a:cubicBezTo>
                    <a:cubicBezTo>
                      <a:pt x="1824" y="12"/>
                      <a:pt x="1802" y="1"/>
                      <a:pt x="1780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02" name="Google Shape;4502;p8"/>
              <p:cNvSpPr/>
              <p:nvPr/>
            </p:nvSpPr>
            <p:spPr>
              <a:xfrm>
                <a:off x="1872341" y="2416827"/>
                <a:ext cx="38411" cy="11021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3159" extrusionOk="0">
                    <a:moveTo>
                      <a:pt x="979" y="0"/>
                    </a:moveTo>
                    <a:cubicBezTo>
                      <a:pt x="967" y="0"/>
                      <a:pt x="967" y="12"/>
                      <a:pt x="967" y="22"/>
                    </a:cubicBezTo>
                    <a:cubicBezTo>
                      <a:pt x="967" y="323"/>
                      <a:pt x="990" y="623"/>
                      <a:pt x="967" y="924"/>
                    </a:cubicBezTo>
                    <a:cubicBezTo>
                      <a:pt x="957" y="1191"/>
                      <a:pt x="923" y="1457"/>
                      <a:pt x="846" y="1713"/>
                    </a:cubicBezTo>
                    <a:cubicBezTo>
                      <a:pt x="767" y="1958"/>
                      <a:pt x="668" y="2192"/>
                      <a:pt x="534" y="2414"/>
                    </a:cubicBezTo>
                    <a:cubicBezTo>
                      <a:pt x="401" y="2647"/>
                      <a:pt x="256" y="2859"/>
                      <a:pt x="78" y="3070"/>
                    </a:cubicBezTo>
                    <a:cubicBezTo>
                      <a:pt x="55" y="3104"/>
                      <a:pt x="33" y="3136"/>
                      <a:pt x="0" y="3159"/>
                    </a:cubicBezTo>
                    <a:cubicBezTo>
                      <a:pt x="89" y="3126"/>
                      <a:pt x="167" y="3092"/>
                      <a:pt x="245" y="3059"/>
                    </a:cubicBezTo>
                    <a:cubicBezTo>
                      <a:pt x="567" y="2636"/>
                      <a:pt x="834" y="2169"/>
                      <a:pt x="967" y="1668"/>
                    </a:cubicBezTo>
                    <a:cubicBezTo>
                      <a:pt x="1101" y="1134"/>
                      <a:pt x="1079" y="578"/>
                      <a:pt x="1034" y="34"/>
                    </a:cubicBezTo>
                    <a:cubicBezTo>
                      <a:pt x="1023" y="12"/>
                      <a:pt x="1001" y="0"/>
                      <a:pt x="979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03" name="Google Shape;4503;p8"/>
              <p:cNvSpPr/>
              <p:nvPr/>
            </p:nvSpPr>
            <p:spPr>
              <a:xfrm>
                <a:off x="1816066" y="2535169"/>
                <a:ext cx="6245" cy="1186"/>
              </a:xfrm>
              <a:custGeom>
                <a:avLst/>
                <a:gdLst/>
                <a:ahLst/>
                <a:cxnLst/>
                <a:rect l="l" t="t" r="r" b="b"/>
                <a:pathLst>
                  <a:path w="179" h="3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67" y="11"/>
                      <a:pt x="123" y="23"/>
                      <a:pt x="178" y="34"/>
                    </a:cubicBezTo>
                    <a:lnTo>
                      <a:pt x="178" y="34"/>
                    </a:lnTo>
                    <a:cubicBezTo>
                      <a:pt x="123" y="23"/>
                      <a:pt x="67" y="11"/>
                      <a:pt x="0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04" name="Google Shape;4504;p8"/>
              <p:cNvSpPr/>
              <p:nvPr/>
            </p:nvSpPr>
            <p:spPr>
              <a:xfrm>
                <a:off x="1815682" y="2535169"/>
                <a:ext cx="419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11" y="1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CCD4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05" name="Google Shape;4505;p8"/>
              <p:cNvSpPr/>
              <p:nvPr/>
            </p:nvSpPr>
            <p:spPr>
              <a:xfrm>
                <a:off x="1851373" y="2459496"/>
                <a:ext cx="16711" cy="28747"/>
              </a:xfrm>
              <a:custGeom>
                <a:avLst/>
                <a:gdLst/>
                <a:ahLst/>
                <a:cxnLst/>
                <a:rect l="l" t="t" r="r" b="b"/>
                <a:pathLst>
                  <a:path w="479" h="824" extrusionOk="0">
                    <a:moveTo>
                      <a:pt x="434" y="0"/>
                    </a:moveTo>
                    <a:cubicBezTo>
                      <a:pt x="423" y="0"/>
                      <a:pt x="423" y="0"/>
                      <a:pt x="412" y="12"/>
                    </a:cubicBezTo>
                    <a:cubicBezTo>
                      <a:pt x="234" y="134"/>
                      <a:pt x="167" y="346"/>
                      <a:pt x="112" y="534"/>
                    </a:cubicBezTo>
                    <a:cubicBezTo>
                      <a:pt x="78" y="635"/>
                      <a:pt x="45" y="735"/>
                      <a:pt x="1" y="824"/>
                    </a:cubicBezTo>
                    <a:cubicBezTo>
                      <a:pt x="67" y="791"/>
                      <a:pt x="123" y="746"/>
                      <a:pt x="179" y="702"/>
                    </a:cubicBezTo>
                    <a:lnTo>
                      <a:pt x="212" y="568"/>
                    </a:lnTo>
                    <a:cubicBezTo>
                      <a:pt x="256" y="390"/>
                      <a:pt x="301" y="190"/>
                      <a:pt x="468" y="45"/>
                    </a:cubicBezTo>
                    <a:cubicBezTo>
                      <a:pt x="478" y="34"/>
                      <a:pt x="456" y="0"/>
                      <a:pt x="434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06" name="Google Shape;4506;p8"/>
              <p:cNvSpPr/>
              <p:nvPr/>
            </p:nvSpPr>
            <p:spPr>
              <a:xfrm>
                <a:off x="1815682" y="2483953"/>
                <a:ext cx="41935" cy="52401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502" extrusionOk="0">
                    <a:moveTo>
                      <a:pt x="1202" y="1"/>
                    </a:moveTo>
                    <a:lnTo>
                      <a:pt x="1202" y="1"/>
                    </a:lnTo>
                    <a:cubicBezTo>
                      <a:pt x="1146" y="45"/>
                      <a:pt x="1090" y="90"/>
                      <a:pt x="1024" y="123"/>
                    </a:cubicBezTo>
                    <a:cubicBezTo>
                      <a:pt x="912" y="389"/>
                      <a:pt x="767" y="634"/>
                      <a:pt x="579" y="868"/>
                    </a:cubicBezTo>
                    <a:cubicBezTo>
                      <a:pt x="411" y="1091"/>
                      <a:pt x="223" y="1301"/>
                      <a:pt x="0" y="1469"/>
                    </a:cubicBezTo>
                    <a:cubicBezTo>
                      <a:pt x="67" y="1479"/>
                      <a:pt x="134" y="1491"/>
                      <a:pt x="189" y="1502"/>
                    </a:cubicBezTo>
                    <a:cubicBezTo>
                      <a:pt x="234" y="1469"/>
                      <a:pt x="267" y="1424"/>
                      <a:pt x="312" y="1390"/>
                    </a:cubicBezTo>
                    <a:cubicBezTo>
                      <a:pt x="589" y="1113"/>
                      <a:pt x="856" y="779"/>
                      <a:pt x="1034" y="423"/>
                    </a:cubicBezTo>
                    <a:cubicBezTo>
                      <a:pt x="1101" y="290"/>
                      <a:pt x="1157" y="145"/>
                      <a:pt x="1202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07" name="Google Shape;4507;p8"/>
              <p:cNvSpPr/>
              <p:nvPr/>
            </p:nvSpPr>
            <p:spPr>
              <a:xfrm>
                <a:off x="1809472" y="2534401"/>
                <a:ext cx="1186" cy="35"/>
              </a:xfrm>
              <a:custGeom>
                <a:avLst/>
                <a:gdLst/>
                <a:ahLst/>
                <a:cxnLst/>
                <a:rect l="l" t="t" r="r" b="b"/>
                <a:pathLst>
                  <a:path w="34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33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08" name="Google Shape;4508;p8"/>
              <p:cNvSpPr/>
              <p:nvPr/>
            </p:nvSpPr>
            <p:spPr>
              <a:xfrm>
                <a:off x="1810623" y="2534401"/>
                <a:ext cx="2372" cy="419"/>
              </a:xfrm>
              <a:custGeom>
                <a:avLst/>
                <a:gdLst/>
                <a:ahLst/>
                <a:cxnLst/>
                <a:rect l="l" t="t" r="r" b="b"/>
                <a:pathLst>
                  <a:path w="68" h="1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3" y="0"/>
                      <a:pt x="45" y="11"/>
                      <a:pt x="67" y="11"/>
                    </a:cubicBezTo>
                    <a:lnTo>
                      <a:pt x="67" y="11"/>
                    </a:lnTo>
                    <a:cubicBezTo>
                      <a:pt x="45" y="11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CCD4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09" name="Google Shape;4509;p8"/>
              <p:cNvSpPr/>
              <p:nvPr/>
            </p:nvSpPr>
            <p:spPr>
              <a:xfrm>
                <a:off x="1819939" y="2486290"/>
                <a:ext cx="8966" cy="17862"/>
              </a:xfrm>
              <a:custGeom>
                <a:avLst/>
                <a:gdLst/>
                <a:ahLst/>
                <a:cxnLst/>
                <a:rect l="l" t="t" r="r" b="b"/>
                <a:pathLst>
                  <a:path w="257" h="512" extrusionOk="0">
                    <a:moveTo>
                      <a:pt x="201" y="0"/>
                    </a:moveTo>
                    <a:cubicBezTo>
                      <a:pt x="190" y="0"/>
                      <a:pt x="178" y="11"/>
                      <a:pt x="168" y="23"/>
                    </a:cubicBezTo>
                    <a:cubicBezTo>
                      <a:pt x="89" y="178"/>
                      <a:pt x="34" y="334"/>
                      <a:pt x="0" y="512"/>
                    </a:cubicBezTo>
                    <a:cubicBezTo>
                      <a:pt x="34" y="500"/>
                      <a:pt x="67" y="500"/>
                      <a:pt x="101" y="490"/>
                    </a:cubicBezTo>
                    <a:lnTo>
                      <a:pt x="112" y="490"/>
                    </a:lnTo>
                    <a:cubicBezTo>
                      <a:pt x="145" y="345"/>
                      <a:pt x="190" y="201"/>
                      <a:pt x="245" y="67"/>
                    </a:cubicBezTo>
                    <a:cubicBezTo>
                      <a:pt x="257" y="33"/>
                      <a:pt x="223" y="0"/>
                      <a:pt x="201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10" name="Google Shape;4510;p8"/>
              <p:cNvSpPr/>
              <p:nvPr/>
            </p:nvSpPr>
            <p:spPr>
              <a:xfrm>
                <a:off x="1809472" y="2503350"/>
                <a:ext cx="14374" cy="31469"/>
              </a:xfrm>
              <a:custGeom>
                <a:avLst/>
                <a:gdLst/>
                <a:ahLst/>
                <a:cxnLst/>
                <a:rect l="l" t="t" r="r" b="b"/>
                <a:pathLst>
                  <a:path w="412" h="902" extrusionOk="0">
                    <a:moveTo>
                      <a:pt x="401" y="1"/>
                    </a:moveTo>
                    <a:cubicBezTo>
                      <a:pt x="367" y="11"/>
                      <a:pt x="334" y="11"/>
                      <a:pt x="300" y="23"/>
                    </a:cubicBezTo>
                    <a:cubicBezTo>
                      <a:pt x="267" y="123"/>
                      <a:pt x="245" y="234"/>
                      <a:pt x="223" y="334"/>
                    </a:cubicBezTo>
                    <a:cubicBezTo>
                      <a:pt x="178" y="479"/>
                      <a:pt x="134" y="612"/>
                      <a:pt x="78" y="745"/>
                    </a:cubicBezTo>
                    <a:cubicBezTo>
                      <a:pt x="56" y="790"/>
                      <a:pt x="23" y="834"/>
                      <a:pt x="0" y="890"/>
                    </a:cubicBezTo>
                    <a:cubicBezTo>
                      <a:pt x="33" y="890"/>
                      <a:pt x="67" y="901"/>
                      <a:pt x="100" y="901"/>
                    </a:cubicBezTo>
                    <a:cubicBezTo>
                      <a:pt x="122" y="868"/>
                      <a:pt x="134" y="846"/>
                      <a:pt x="145" y="812"/>
                    </a:cubicBezTo>
                    <a:cubicBezTo>
                      <a:pt x="223" y="690"/>
                      <a:pt x="267" y="545"/>
                      <a:pt x="312" y="412"/>
                    </a:cubicBezTo>
                    <a:cubicBezTo>
                      <a:pt x="345" y="268"/>
                      <a:pt x="379" y="134"/>
                      <a:pt x="412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11" name="Google Shape;4511;p8"/>
              <p:cNvSpPr/>
              <p:nvPr/>
            </p:nvSpPr>
            <p:spPr>
              <a:xfrm>
                <a:off x="1775316" y="2531296"/>
                <a:ext cx="16327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268" extrusionOk="0">
                    <a:moveTo>
                      <a:pt x="1" y="1"/>
                    </a:moveTo>
                    <a:cubicBezTo>
                      <a:pt x="11" y="23"/>
                      <a:pt x="34" y="33"/>
                      <a:pt x="56" y="56"/>
                    </a:cubicBezTo>
                    <a:cubicBezTo>
                      <a:pt x="156" y="134"/>
                      <a:pt x="268" y="211"/>
                      <a:pt x="379" y="267"/>
                    </a:cubicBezTo>
                    <a:cubicBezTo>
                      <a:pt x="412" y="256"/>
                      <a:pt x="446" y="245"/>
                      <a:pt x="468" y="234"/>
                    </a:cubicBezTo>
                    <a:cubicBezTo>
                      <a:pt x="468" y="223"/>
                      <a:pt x="456" y="211"/>
                      <a:pt x="446" y="211"/>
                    </a:cubicBezTo>
                    <a:cubicBezTo>
                      <a:pt x="345" y="134"/>
                      <a:pt x="245" y="78"/>
                      <a:pt x="145" y="11"/>
                    </a:cubicBezTo>
                    <a:cubicBezTo>
                      <a:pt x="112" y="1"/>
                      <a:pt x="90" y="1"/>
                      <a:pt x="67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12" name="Google Shape;4512;p8"/>
              <p:cNvSpPr/>
              <p:nvPr/>
            </p:nvSpPr>
            <p:spPr>
              <a:xfrm>
                <a:off x="1788504" y="2539425"/>
                <a:ext cx="3524" cy="1989"/>
              </a:xfrm>
              <a:custGeom>
                <a:avLst/>
                <a:gdLst/>
                <a:ahLst/>
                <a:cxnLst/>
                <a:rect l="l" t="t" r="r" b="b"/>
                <a:pathLst>
                  <a:path w="101" h="57" extrusionOk="0">
                    <a:moveTo>
                      <a:pt x="90" y="1"/>
                    </a:moveTo>
                    <a:cubicBezTo>
                      <a:pt x="68" y="12"/>
                      <a:pt x="34" y="23"/>
                      <a:pt x="1" y="34"/>
                    </a:cubicBezTo>
                    <a:cubicBezTo>
                      <a:pt x="23" y="34"/>
                      <a:pt x="34" y="45"/>
                      <a:pt x="45" y="45"/>
                    </a:cubicBezTo>
                    <a:cubicBezTo>
                      <a:pt x="56" y="45"/>
                      <a:pt x="68" y="57"/>
                      <a:pt x="68" y="57"/>
                    </a:cubicBezTo>
                    <a:cubicBezTo>
                      <a:pt x="101" y="57"/>
                      <a:pt x="101" y="23"/>
                      <a:pt x="90" y="1"/>
                    </a:cubicBezTo>
                    <a:close/>
                  </a:path>
                </a:pathLst>
              </a:custGeom>
              <a:solidFill>
                <a:srgbClr val="CCD4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13" name="Google Shape;4513;p8"/>
              <p:cNvSpPr/>
              <p:nvPr/>
            </p:nvSpPr>
            <p:spPr>
              <a:xfrm>
                <a:off x="1750860" y="2480080"/>
                <a:ext cx="10885" cy="3300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946" extrusionOk="0">
                    <a:moveTo>
                      <a:pt x="23" y="0"/>
                    </a:moveTo>
                    <a:cubicBezTo>
                      <a:pt x="12" y="0"/>
                      <a:pt x="1" y="11"/>
                      <a:pt x="1" y="23"/>
                    </a:cubicBezTo>
                    <a:cubicBezTo>
                      <a:pt x="1" y="178"/>
                      <a:pt x="23" y="334"/>
                      <a:pt x="67" y="478"/>
                    </a:cubicBezTo>
                    <a:cubicBezTo>
                      <a:pt x="112" y="645"/>
                      <a:pt x="179" y="801"/>
                      <a:pt x="268" y="945"/>
                    </a:cubicBezTo>
                    <a:cubicBezTo>
                      <a:pt x="279" y="923"/>
                      <a:pt x="290" y="890"/>
                      <a:pt x="312" y="868"/>
                    </a:cubicBezTo>
                    <a:cubicBezTo>
                      <a:pt x="168" y="612"/>
                      <a:pt x="79" y="334"/>
                      <a:pt x="79" y="45"/>
                    </a:cubicBezTo>
                    <a:cubicBezTo>
                      <a:pt x="79" y="23"/>
                      <a:pt x="45" y="0"/>
                      <a:pt x="23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14" name="Google Shape;4514;p8"/>
              <p:cNvSpPr/>
              <p:nvPr/>
            </p:nvSpPr>
            <p:spPr>
              <a:xfrm>
                <a:off x="1760175" y="2510328"/>
                <a:ext cx="20200" cy="21386"/>
              </a:xfrm>
              <a:custGeom>
                <a:avLst/>
                <a:gdLst/>
                <a:ahLst/>
                <a:cxnLst/>
                <a:rect l="l" t="t" r="r" b="b"/>
                <a:pathLst>
                  <a:path w="579" h="613" extrusionOk="0">
                    <a:moveTo>
                      <a:pt x="45" y="1"/>
                    </a:moveTo>
                    <a:cubicBezTo>
                      <a:pt x="23" y="23"/>
                      <a:pt x="12" y="56"/>
                      <a:pt x="1" y="78"/>
                    </a:cubicBezTo>
                    <a:cubicBezTo>
                      <a:pt x="57" y="179"/>
                      <a:pt x="112" y="268"/>
                      <a:pt x="178" y="357"/>
                    </a:cubicBezTo>
                    <a:cubicBezTo>
                      <a:pt x="257" y="446"/>
                      <a:pt x="346" y="523"/>
                      <a:pt x="435" y="602"/>
                    </a:cubicBezTo>
                    <a:lnTo>
                      <a:pt x="501" y="602"/>
                    </a:lnTo>
                    <a:cubicBezTo>
                      <a:pt x="524" y="602"/>
                      <a:pt x="546" y="602"/>
                      <a:pt x="579" y="612"/>
                    </a:cubicBezTo>
                    <a:cubicBezTo>
                      <a:pt x="534" y="579"/>
                      <a:pt x="490" y="545"/>
                      <a:pt x="457" y="513"/>
                    </a:cubicBezTo>
                    <a:cubicBezTo>
                      <a:pt x="323" y="401"/>
                      <a:pt x="212" y="268"/>
                      <a:pt x="123" y="123"/>
                    </a:cubicBezTo>
                    <a:cubicBezTo>
                      <a:pt x="89" y="90"/>
                      <a:pt x="67" y="45"/>
                      <a:pt x="45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15" name="Google Shape;4515;p8"/>
              <p:cNvSpPr/>
              <p:nvPr/>
            </p:nvSpPr>
            <p:spPr>
              <a:xfrm>
                <a:off x="2135016" y="2094738"/>
                <a:ext cx="209569" cy="545606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5639" extrusionOk="0">
                    <a:moveTo>
                      <a:pt x="1" y="1"/>
                    </a:moveTo>
                    <a:cubicBezTo>
                      <a:pt x="1" y="1"/>
                      <a:pt x="190" y="591"/>
                      <a:pt x="512" y="1825"/>
                    </a:cubicBezTo>
                    <a:cubicBezTo>
                      <a:pt x="835" y="3070"/>
                      <a:pt x="657" y="2770"/>
                      <a:pt x="590" y="5695"/>
                    </a:cubicBezTo>
                    <a:cubicBezTo>
                      <a:pt x="524" y="8609"/>
                      <a:pt x="334" y="7864"/>
                      <a:pt x="1535" y="10923"/>
                    </a:cubicBezTo>
                    <a:cubicBezTo>
                      <a:pt x="2726" y="13982"/>
                      <a:pt x="4861" y="15194"/>
                      <a:pt x="4861" y="15194"/>
                    </a:cubicBezTo>
                    <a:lnTo>
                      <a:pt x="5695" y="15638"/>
                    </a:lnTo>
                    <a:lnTo>
                      <a:pt x="6006" y="14538"/>
                    </a:lnTo>
                    <a:lnTo>
                      <a:pt x="5806" y="12413"/>
                    </a:lnTo>
                    <a:cubicBezTo>
                      <a:pt x="5806" y="12413"/>
                      <a:pt x="5295" y="10623"/>
                      <a:pt x="5173" y="8421"/>
                    </a:cubicBezTo>
                    <a:cubicBezTo>
                      <a:pt x="5050" y="6229"/>
                      <a:pt x="4205" y="5895"/>
                      <a:pt x="3070" y="3693"/>
                    </a:cubicBezTo>
                    <a:cubicBezTo>
                      <a:pt x="1936" y="148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16" name="Google Shape;4516;p8"/>
              <p:cNvSpPr/>
              <p:nvPr/>
            </p:nvSpPr>
            <p:spPr>
              <a:xfrm>
                <a:off x="2159089" y="2194868"/>
                <a:ext cx="138922" cy="425697"/>
              </a:xfrm>
              <a:custGeom>
                <a:avLst/>
                <a:gdLst/>
                <a:ahLst/>
                <a:cxnLst/>
                <a:rect l="l" t="t" r="r" b="b"/>
                <a:pathLst>
                  <a:path w="3982" h="12202" extrusionOk="0">
                    <a:moveTo>
                      <a:pt x="12" y="0"/>
                    </a:moveTo>
                    <a:cubicBezTo>
                      <a:pt x="12" y="111"/>
                      <a:pt x="12" y="245"/>
                      <a:pt x="0" y="390"/>
                    </a:cubicBezTo>
                    <a:cubicBezTo>
                      <a:pt x="89" y="679"/>
                      <a:pt x="156" y="957"/>
                      <a:pt x="212" y="1246"/>
                    </a:cubicBezTo>
                    <a:cubicBezTo>
                      <a:pt x="323" y="1858"/>
                      <a:pt x="368" y="2481"/>
                      <a:pt x="356" y="3092"/>
                    </a:cubicBezTo>
                    <a:cubicBezTo>
                      <a:pt x="334" y="3749"/>
                      <a:pt x="279" y="4394"/>
                      <a:pt x="323" y="5039"/>
                    </a:cubicBezTo>
                    <a:cubicBezTo>
                      <a:pt x="356" y="5684"/>
                      <a:pt x="523" y="6285"/>
                      <a:pt x="801" y="6851"/>
                    </a:cubicBezTo>
                    <a:cubicBezTo>
                      <a:pt x="1079" y="7419"/>
                      <a:pt x="1435" y="7931"/>
                      <a:pt x="1757" y="8465"/>
                    </a:cubicBezTo>
                    <a:cubicBezTo>
                      <a:pt x="2380" y="9476"/>
                      <a:pt x="2881" y="10556"/>
                      <a:pt x="3437" y="11601"/>
                    </a:cubicBezTo>
                    <a:cubicBezTo>
                      <a:pt x="3492" y="11712"/>
                      <a:pt x="3559" y="11823"/>
                      <a:pt x="3615" y="11935"/>
                    </a:cubicBezTo>
                    <a:cubicBezTo>
                      <a:pt x="3759" y="12057"/>
                      <a:pt x="3893" y="12146"/>
                      <a:pt x="3982" y="12202"/>
                    </a:cubicBezTo>
                    <a:cubicBezTo>
                      <a:pt x="3915" y="12090"/>
                      <a:pt x="3848" y="11979"/>
                      <a:pt x="3782" y="11856"/>
                    </a:cubicBezTo>
                    <a:cubicBezTo>
                      <a:pt x="3215" y="10833"/>
                      <a:pt x="2725" y="9765"/>
                      <a:pt x="2136" y="8754"/>
                    </a:cubicBezTo>
                    <a:cubicBezTo>
                      <a:pt x="1824" y="8208"/>
                      <a:pt x="1458" y="7697"/>
                      <a:pt x="1157" y="7152"/>
                    </a:cubicBezTo>
                    <a:cubicBezTo>
                      <a:pt x="835" y="6596"/>
                      <a:pt x="612" y="6006"/>
                      <a:pt x="534" y="5373"/>
                    </a:cubicBezTo>
                    <a:cubicBezTo>
                      <a:pt x="445" y="4728"/>
                      <a:pt x="489" y="4082"/>
                      <a:pt x="512" y="3426"/>
                    </a:cubicBezTo>
                    <a:cubicBezTo>
                      <a:pt x="534" y="2803"/>
                      <a:pt x="512" y="2192"/>
                      <a:pt x="412" y="1569"/>
                    </a:cubicBezTo>
                    <a:cubicBezTo>
                      <a:pt x="323" y="1035"/>
                      <a:pt x="190" y="512"/>
                      <a:pt x="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17" name="Google Shape;4517;p8"/>
              <p:cNvSpPr/>
              <p:nvPr/>
            </p:nvSpPr>
            <p:spPr>
              <a:xfrm>
                <a:off x="2135016" y="2094738"/>
                <a:ext cx="207650" cy="483157"/>
              </a:xfrm>
              <a:custGeom>
                <a:avLst/>
                <a:gdLst/>
                <a:ahLst/>
                <a:cxnLst/>
                <a:rect l="l" t="t" r="r" b="b"/>
                <a:pathLst>
                  <a:path w="5952" h="13849" extrusionOk="0">
                    <a:moveTo>
                      <a:pt x="1" y="1"/>
                    </a:moveTo>
                    <a:cubicBezTo>
                      <a:pt x="1" y="1"/>
                      <a:pt x="23" y="79"/>
                      <a:pt x="67" y="245"/>
                    </a:cubicBezTo>
                    <a:cubicBezTo>
                      <a:pt x="646" y="1024"/>
                      <a:pt x="1124" y="1891"/>
                      <a:pt x="1469" y="2803"/>
                    </a:cubicBezTo>
                    <a:cubicBezTo>
                      <a:pt x="1680" y="3360"/>
                      <a:pt x="1847" y="3938"/>
                      <a:pt x="1970" y="4528"/>
                    </a:cubicBezTo>
                    <a:cubicBezTo>
                      <a:pt x="2103" y="5184"/>
                      <a:pt x="2158" y="5851"/>
                      <a:pt x="2247" y="6508"/>
                    </a:cubicBezTo>
                    <a:cubicBezTo>
                      <a:pt x="2403" y="7686"/>
                      <a:pt x="2659" y="8932"/>
                      <a:pt x="3448" y="9866"/>
                    </a:cubicBezTo>
                    <a:cubicBezTo>
                      <a:pt x="3827" y="10311"/>
                      <a:pt x="4394" y="10623"/>
                      <a:pt x="4672" y="11157"/>
                    </a:cubicBezTo>
                    <a:cubicBezTo>
                      <a:pt x="4939" y="11668"/>
                      <a:pt x="4961" y="12269"/>
                      <a:pt x="5206" y="12791"/>
                    </a:cubicBezTo>
                    <a:cubicBezTo>
                      <a:pt x="5384" y="13192"/>
                      <a:pt x="5651" y="13537"/>
                      <a:pt x="5951" y="13848"/>
                    </a:cubicBezTo>
                    <a:lnTo>
                      <a:pt x="5918" y="13547"/>
                    </a:lnTo>
                    <a:cubicBezTo>
                      <a:pt x="5773" y="13381"/>
                      <a:pt x="5651" y="13214"/>
                      <a:pt x="5539" y="13025"/>
                    </a:cubicBezTo>
                    <a:cubicBezTo>
                      <a:pt x="5406" y="12780"/>
                      <a:pt x="5295" y="12524"/>
                      <a:pt x="5228" y="12257"/>
                    </a:cubicBezTo>
                    <a:cubicBezTo>
                      <a:pt x="5151" y="11968"/>
                      <a:pt x="5094" y="11679"/>
                      <a:pt x="4995" y="11401"/>
                    </a:cubicBezTo>
                    <a:cubicBezTo>
                      <a:pt x="4906" y="11123"/>
                      <a:pt x="4750" y="10878"/>
                      <a:pt x="4550" y="10678"/>
                    </a:cubicBezTo>
                    <a:cubicBezTo>
                      <a:pt x="4350" y="10455"/>
                      <a:pt x="4116" y="10278"/>
                      <a:pt x="3893" y="10077"/>
                    </a:cubicBezTo>
                    <a:cubicBezTo>
                      <a:pt x="3003" y="9244"/>
                      <a:pt x="2681" y="8020"/>
                      <a:pt x="2503" y="6852"/>
                    </a:cubicBezTo>
                    <a:cubicBezTo>
                      <a:pt x="2403" y="6174"/>
                      <a:pt x="2348" y="5495"/>
                      <a:pt x="2225" y="4817"/>
                    </a:cubicBezTo>
                    <a:cubicBezTo>
                      <a:pt x="2114" y="4239"/>
                      <a:pt x="1970" y="3660"/>
                      <a:pt x="1769" y="3104"/>
                    </a:cubicBezTo>
                    <a:cubicBezTo>
                      <a:pt x="1380" y="2014"/>
                      <a:pt x="813" y="991"/>
                      <a:pt x="89" y="79"/>
                    </a:cubicBezTo>
                    <a:cubicBezTo>
                      <a:pt x="34" y="2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18" name="Google Shape;4518;p8"/>
              <p:cNvSpPr/>
              <p:nvPr/>
            </p:nvSpPr>
            <p:spPr>
              <a:xfrm>
                <a:off x="2151309" y="2152583"/>
                <a:ext cx="185532" cy="485425"/>
              </a:xfrm>
              <a:custGeom>
                <a:avLst/>
                <a:gdLst/>
                <a:ahLst/>
                <a:cxnLst/>
                <a:rect l="l" t="t" r="r" b="b"/>
                <a:pathLst>
                  <a:path w="5318" h="13914" extrusionOk="0">
                    <a:moveTo>
                      <a:pt x="1" y="0"/>
                    </a:moveTo>
                    <a:cubicBezTo>
                      <a:pt x="12" y="55"/>
                      <a:pt x="34" y="111"/>
                      <a:pt x="45" y="167"/>
                    </a:cubicBezTo>
                    <a:cubicBezTo>
                      <a:pt x="67" y="245"/>
                      <a:pt x="79" y="312"/>
                      <a:pt x="101" y="367"/>
                    </a:cubicBezTo>
                    <a:cubicBezTo>
                      <a:pt x="479" y="1101"/>
                      <a:pt x="835" y="1857"/>
                      <a:pt x="1058" y="2658"/>
                    </a:cubicBezTo>
                    <a:cubicBezTo>
                      <a:pt x="1224" y="3248"/>
                      <a:pt x="1302" y="3849"/>
                      <a:pt x="1335" y="4460"/>
                    </a:cubicBezTo>
                    <a:cubicBezTo>
                      <a:pt x="1358" y="5083"/>
                      <a:pt x="1335" y="5706"/>
                      <a:pt x="1414" y="6328"/>
                    </a:cubicBezTo>
                    <a:cubicBezTo>
                      <a:pt x="1469" y="6884"/>
                      <a:pt x="1602" y="7441"/>
                      <a:pt x="1881" y="7919"/>
                    </a:cubicBezTo>
                    <a:cubicBezTo>
                      <a:pt x="2170" y="8453"/>
                      <a:pt x="2648" y="8820"/>
                      <a:pt x="3037" y="9276"/>
                    </a:cubicBezTo>
                    <a:cubicBezTo>
                      <a:pt x="3804" y="10132"/>
                      <a:pt x="4160" y="11244"/>
                      <a:pt x="4538" y="12301"/>
                    </a:cubicBezTo>
                    <a:cubicBezTo>
                      <a:pt x="4739" y="12846"/>
                      <a:pt x="4961" y="13402"/>
                      <a:pt x="5250" y="13914"/>
                    </a:cubicBezTo>
                    <a:lnTo>
                      <a:pt x="5317" y="13669"/>
                    </a:lnTo>
                    <a:cubicBezTo>
                      <a:pt x="5128" y="13302"/>
                      <a:pt x="4973" y="12924"/>
                      <a:pt x="4828" y="12546"/>
                    </a:cubicBezTo>
                    <a:cubicBezTo>
                      <a:pt x="4439" y="11511"/>
                      <a:pt x="4127" y="10411"/>
                      <a:pt x="3460" y="9509"/>
                    </a:cubicBezTo>
                    <a:cubicBezTo>
                      <a:pt x="3104" y="9031"/>
                      <a:pt x="2615" y="8664"/>
                      <a:pt x="2259" y="8186"/>
                    </a:cubicBezTo>
                    <a:cubicBezTo>
                      <a:pt x="1914" y="7730"/>
                      <a:pt x="1736" y="7185"/>
                      <a:pt x="1647" y="6629"/>
                    </a:cubicBezTo>
                    <a:cubicBezTo>
                      <a:pt x="1547" y="6028"/>
                      <a:pt x="1536" y="5416"/>
                      <a:pt x="1525" y="4816"/>
                    </a:cubicBezTo>
                    <a:cubicBezTo>
                      <a:pt x="1503" y="4204"/>
                      <a:pt x="1458" y="3615"/>
                      <a:pt x="1313" y="3014"/>
                    </a:cubicBezTo>
                    <a:cubicBezTo>
                      <a:pt x="1046" y="1946"/>
                      <a:pt x="535" y="957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19" name="Google Shape;4519;p8"/>
              <p:cNvSpPr/>
              <p:nvPr/>
            </p:nvSpPr>
            <p:spPr>
              <a:xfrm>
                <a:off x="2154414" y="2111450"/>
                <a:ext cx="182427" cy="412475"/>
              </a:xfrm>
              <a:custGeom>
                <a:avLst/>
                <a:gdLst/>
                <a:ahLst/>
                <a:cxnLst/>
                <a:rect l="l" t="t" r="r" b="b"/>
                <a:pathLst>
                  <a:path w="5229" h="11823" extrusionOk="0">
                    <a:moveTo>
                      <a:pt x="623" y="767"/>
                    </a:moveTo>
                    <a:cubicBezTo>
                      <a:pt x="801" y="1034"/>
                      <a:pt x="979" y="1313"/>
                      <a:pt x="1135" y="1590"/>
                    </a:cubicBezTo>
                    <a:cubicBezTo>
                      <a:pt x="1736" y="2591"/>
                      <a:pt x="2370" y="3615"/>
                      <a:pt x="2826" y="4694"/>
                    </a:cubicBezTo>
                    <a:cubicBezTo>
                      <a:pt x="3060" y="5261"/>
                      <a:pt x="3248" y="5828"/>
                      <a:pt x="3438" y="6407"/>
                    </a:cubicBezTo>
                    <a:cubicBezTo>
                      <a:pt x="3626" y="6985"/>
                      <a:pt x="3816" y="7574"/>
                      <a:pt x="3972" y="8164"/>
                    </a:cubicBezTo>
                    <a:cubicBezTo>
                      <a:pt x="4160" y="8854"/>
                      <a:pt x="4338" y="9565"/>
                      <a:pt x="4561" y="10255"/>
                    </a:cubicBezTo>
                    <a:cubicBezTo>
                      <a:pt x="4027" y="9443"/>
                      <a:pt x="3416" y="8664"/>
                      <a:pt x="3048" y="7797"/>
                    </a:cubicBezTo>
                    <a:cubicBezTo>
                      <a:pt x="2637" y="6818"/>
                      <a:pt x="2504" y="5739"/>
                      <a:pt x="2237" y="4705"/>
                    </a:cubicBezTo>
                    <a:cubicBezTo>
                      <a:pt x="1980" y="3726"/>
                      <a:pt x="1636" y="2769"/>
                      <a:pt x="1202" y="1847"/>
                    </a:cubicBezTo>
                    <a:cubicBezTo>
                      <a:pt x="1024" y="1479"/>
                      <a:pt x="835" y="1123"/>
                      <a:pt x="623" y="767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45" y="78"/>
                      <a:pt x="101" y="156"/>
                      <a:pt x="156" y="233"/>
                    </a:cubicBezTo>
                    <a:cubicBezTo>
                      <a:pt x="423" y="668"/>
                      <a:pt x="680" y="1113"/>
                      <a:pt x="902" y="1568"/>
                    </a:cubicBezTo>
                    <a:cubicBezTo>
                      <a:pt x="1358" y="2469"/>
                      <a:pt x="1725" y="3414"/>
                      <a:pt x="2003" y="4382"/>
                    </a:cubicBezTo>
                    <a:cubicBezTo>
                      <a:pt x="2292" y="5383"/>
                      <a:pt x="2415" y="6440"/>
                      <a:pt x="2759" y="7430"/>
                    </a:cubicBezTo>
                    <a:cubicBezTo>
                      <a:pt x="3115" y="8431"/>
                      <a:pt x="3749" y="9265"/>
                      <a:pt x="4338" y="10132"/>
                    </a:cubicBezTo>
                    <a:cubicBezTo>
                      <a:pt x="4472" y="10332"/>
                      <a:pt x="4617" y="10555"/>
                      <a:pt x="4750" y="10767"/>
                    </a:cubicBezTo>
                    <a:cubicBezTo>
                      <a:pt x="4828" y="11000"/>
                      <a:pt x="4928" y="11222"/>
                      <a:pt x="5028" y="11445"/>
                    </a:cubicBezTo>
                    <a:cubicBezTo>
                      <a:pt x="5084" y="11567"/>
                      <a:pt x="5151" y="11701"/>
                      <a:pt x="5228" y="11823"/>
                    </a:cubicBezTo>
                    <a:cubicBezTo>
                      <a:pt x="5184" y="11667"/>
                      <a:pt x="5106" y="11356"/>
                      <a:pt x="5017" y="10945"/>
                    </a:cubicBezTo>
                    <a:cubicBezTo>
                      <a:pt x="4683" y="10110"/>
                      <a:pt x="4449" y="9220"/>
                      <a:pt x="4216" y="8375"/>
                    </a:cubicBezTo>
                    <a:cubicBezTo>
                      <a:pt x="4061" y="7797"/>
                      <a:pt x="3893" y="7207"/>
                      <a:pt x="3693" y="6629"/>
                    </a:cubicBezTo>
                    <a:cubicBezTo>
                      <a:pt x="3505" y="6051"/>
                      <a:pt x="3315" y="5483"/>
                      <a:pt x="3093" y="4916"/>
                    </a:cubicBezTo>
                    <a:cubicBezTo>
                      <a:pt x="2659" y="3826"/>
                      <a:pt x="2047" y="2825"/>
                      <a:pt x="1447" y="1824"/>
                    </a:cubicBezTo>
                    <a:cubicBezTo>
                      <a:pt x="1236" y="1479"/>
                      <a:pt x="1013" y="1123"/>
                      <a:pt x="791" y="779"/>
                    </a:cubicBezTo>
                    <a:cubicBezTo>
                      <a:pt x="490" y="467"/>
                      <a:pt x="223" y="201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20" name="Google Shape;4520;p8"/>
              <p:cNvSpPr/>
              <p:nvPr/>
            </p:nvSpPr>
            <p:spPr>
              <a:xfrm>
                <a:off x="2146669" y="2185936"/>
                <a:ext cx="197917" cy="454410"/>
              </a:xfrm>
              <a:custGeom>
                <a:avLst/>
                <a:gdLst/>
                <a:ahLst/>
                <a:cxnLst/>
                <a:rect l="l" t="t" r="r" b="b"/>
                <a:pathLst>
                  <a:path w="5673" h="13025" extrusionOk="0">
                    <a:moveTo>
                      <a:pt x="345" y="1"/>
                    </a:moveTo>
                    <a:cubicBezTo>
                      <a:pt x="412" y="545"/>
                      <a:pt x="301" y="980"/>
                      <a:pt x="256" y="3081"/>
                    </a:cubicBezTo>
                    <a:cubicBezTo>
                      <a:pt x="190" y="5995"/>
                      <a:pt x="0" y="5250"/>
                      <a:pt x="1201" y="8309"/>
                    </a:cubicBezTo>
                    <a:cubicBezTo>
                      <a:pt x="2392" y="11368"/>
                      <a:pt x="4527" y="12580"/>
                      <a:pt x="4527" y="12580"/>
                    </a:cubicBezTo>
                    <a:lnTo>
                      <a:pt x="5361" y="13024"/>
                    </a:lnTo>
                    <a:lnTo>
                      <a:pt x="5672" y="11924"/>
                    </a:lnTo>
                    <a:lnTo>
                      <a:pt x="5472" y="9799"/>
                    </a:lnTo>
                    <a:cubicBezTo>
                      <a:pt x="5472" y="9799"/>
                      <a:pt x="5027" y="8253"/>
                      <a:pt x="4872" y="6262"/>
                    </a:cubicBezTo>
                    <a:cubicBezTo>
                      <a:pt x="4728" y="6096"/>
                      <a:pt x="4583" y="5951"/>
                      <a:pt x="4416" y="5817"/>
                    </a:cubicBezTo>
                    <a:cubicBezTo>
                      <a:pt x="4138" y="5584"/>
                      <a:pt x="3816" y="5406"/>
                      <a:pt x="3504" y="5206"/>
                    </a:cubicBezTo>
                    <a:cubicBezTo>
                      <a:pt x="3203" y="5016"/>
                      <a:pt x="2904" y="4806"/>
                      <a:pt x="2692" y="4516"/>
                    </a:cubicBezTo>
                    <a:cubicBezTo>
                      <a:pt x="2503" y="4272"/>
                      <a:pt x="2380" y="3993"/>
                      <a:pt x="2281" y="3716"/>
                    </a:cubicBezTo>
                    <a:cubicBezTo>
                      <a:pt x="2091" y="3137"/>
                      <a:pt x="2002" y="2525"/>
                      <a:pt x="1824" y="1947"/>
                    </a:cubicBezTo>
                    <a:cubicBezTo>
                      <a:pt x="1725" y="1669"/>
                      <a:pt x="1613" y="1402"/>
                      <a:pt x="1446" y="1146"/>
                    </a:cubicBezTo>
                    <a:cubicBezTo>
                      <a:pt x="1290" y="901"/>
                      <a:pt x="1090" y="690"/>
                      <a:pt x="868" y="479"/>
                    </a:cubicBezTo>
                    <a:cubicBezTo>
                      <a:pt x="701" y="312"/>
                      <a:pt x="523" y="156"/>
                      <a:pt x="34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21" name="Google Shape;4521;p8"/>
              <p:cNvSpPr/>
              <p:nvPr/>
            </p:nvSpPr>
            <p:spPr>
              <a:xfrm>
                <a:off x="2243659" y="2347365"/>
                <a:ext cx="93185" cy="176566"/>
              </a:xfrm>
              <a:custGeom>
                <a:avLst/>
                <a:gdLst/>
                <a:ahLst/>
                <a:cxnLst/>
                <a:rect l="l" t="t" r="r" b="b"/>
                <a:pathLst>
                  <a:path w="2671" h="5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7" y="234"/>
                      <a:pt x="134" y="456"/>
                      <a:pt x="201" y="668"/>
                    </a:cubicBezTo>
                    <a:cubicBezTo>
                      <a:pt x="557" y="1669"/>
                      <a:pt x="1191" y="2503"/>
                      <a:pt x="1780" y="3370"/>
                    </a:cubicBezTo>
                    <a:cubicBezTo>
                      <a:pt x="1914" y="3570"/>
                      <a:pt x="2059" y="3793"/>
                      <a:pt x="2192" y="4005"/>
                    </a:cubicBezTo>
                    <a:cubicBezTo>
                      <a:pt x="2270" y="4238"/>
                      <a:pt x="2370" y="4460"/>
                      <a:pt x="2470" y="4683"/>
                    </a:cubicBezTo>
                    <a:cubicBezTo>
                      <a:pt x="2526" y="4805"/>
                      <a:pt x="2593" y="4939"/>
                      <a:pt x="2670" y="5061"/>
                    </a:cubicBezTo>
                    <a:cubicBezTo>
                      <a:pt x="2659" y="5039"/>
                      <a:pt x="2659" y="5028"/>
                      <a:pt x="2648" y="5006"/>
                    </a:cubicBezTo>
                    <a:lnTo>
                      <a:pt x="2648" y="4983"/>
                    </a:lnTo>
                    <a:cubicBezTo>
                      <a:pt x="2637" y="4961"/>
                      <a:pt x="2637" y="4950"/>
                      <a:pt x="2637" y="4927"/>
                    </a:cubicBezTo>
                    <a:cubicBezTo>
                      <a:pt x="2626" y="4927"/>
                      <a:pt x="2626" y="4917"/>
                      <a:pt x="2626" y="4905"/>
                    </a:cubicBezTo>
                    <a:cubicBezTo>
                      <a:pt x="2626" y="4883"/>
                      <a:pt x="2615" y="4850"/>
                      <a:pt x="2603" y="4828"/>
                    </a:cubicBezTo>
                    <a:lnTo>
                      <a:pt x="2603" y="4816"/>
                    </a:lnTo>
                    <a:cubicBezTo>
                      <a:pt x="2593" y="4794"/>
                      <a:pt x="2593" y="4761"/>
                      <a:pt x="2581" y="4727"/>
                    </a:cubicBezTo>
                    <a:lnTo>
                      <a:pt x="2581" y="4705"/>
                    </a:lnTo>
                    <a:cubicBezTo>
                      <a:pt x="2570" y="4672"/>
                      <a:pt x="2559" y="4650"/>
                      <a:pt x="2559" y="4616"/>
                    </a:cubicBezTo>
                    <a:cubicBezTo>
                      <a:pt x="2559" y="4605"/>
                      <a:pt x="2548" y="4605"/>
                      <a:pt x="2548" y="4594"/>
                    </a:cubicBezTo>
                    <a:cubicBezTo>
                      <a:pt x="2537" y="4561"/>
                      <a:pt x="2537" y="4516"/>
                      <a:pt x="2526" y="4472"/>
                    </a:cubicBezTo>
                    <a:cubicBezTo>
                      <a:pt x="2514" y="4427"/>
                      <a:pt x="2504" y="4393"/>
                      <a:pt x="2492" y="4349"/>
                    </a:cubicBezTo>
                    <a:lnTo>
                      <a:pt x="2492" y="4316"/>
                    </a:lnTo>
                    <a:cubicBezTo>
                      <a:pt x="2481" y="4282"/>
                      <a:pt x="2470" y="4238"/>
                      <a:pt x="2470" y="4205"/>
                    </a:cubicBezTo>
                    <a:cubicBezTo>
                      <a:pt x="2459" y="4193"/>
                      <a:pt x="2459" y="4193"/>
                      <a:pt x="2459" y="4183"/>
                    </a:cubicBezTo>
                    <a:cubicBezTo>
                      <a:pt x="2125" y="3348"/>
                      <a:pt x="1891" y="2458"/>
                      <a:pt x="1658" y="1613"/>
                    </a:cubicBezTo>
                    <a:cubicBezTo>
                      <a:pt x="1614" y="1446"/>
                      <a:pt x="1569" y="1269"/>
                      <a:pt x="1513" y="1091"/>
                    </a:cubicBezTo>
                    <a:lnTo>
                      <a:pt x="1280" y="923"/>
                    </a:lnTo>
                    <a:lnTo>
                      <a:pt x="1280" y="923"/>
                    </a:lnTo>
                    <a:cubicBezTo>
                      <a:pt x="1325" y="1079"/>
                      <a:pt x="1369" y="1246"/>
                      <a:pt x="1414" y="1402"/>
                    </a:cubicBezTo>
                    <a:cubicBezTo>
                      <a:pt x="1602" y="2092"/>
                      <a:pt x="1780" y="2803"/>
                      <a:pt x="2003" y="3493"/>
                    </a:cubicBezTo>
                    <a:cubicBezTo>
                      <a:pt x="1469" y="2681"/>
                      <a:pt x="858" y="1902"/>
                      <a:pt x="490" y="1035"/>
                    </a:cubicBezTo>
                    <a:cubicBezTo>
                      <a:pt x="379" y="768"/>
                      <a:pt x="279" y="490"/>
                      <a:pt x="201" y="201"/>
                    </a:cubicBezTo>
                    <a:cubicBezTo>
                      <a:pt x="134" y="145"/>
                      <a:pt x="67" y="78"/>
                      <a:pt x="1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22" name="Google Shape;4522;p8"/>
              <p:cNvSpPr/>
              <p:nvPr/>
            </p:nvSpPr>
            <p:spPr>
              <a:xfrm>
                <a:off x="2197117" y="2225883"/>
                <a:ext cx="145551" cy="352015"/>
              </a:xfrm>
              <a:custGeom>
                <a:avLst/>
                <a:gdLst/>
                <a:ahLst/>
                <a:cxnLst/>
                <a:rect l="l" t="t" r="r" b="b"/>
                <a:pathLst>
                  <a:path w="4172" h="10090" extrusionOk="0">
                    <a:moveTo>
                      <a:pt x="0" y="1"/>
                    </a:moveTo>
                    <a:cubicBezTo>
                      <a:pt x="78" y="257"/>
                      <a:pt x="134" y="513"/>
                      <a:pt x="190" y="769"/>
                    </a:cubicBezTo>
                    <a:cubicBezTo>
                      <a:pt x="323" y="1425"/>
                      <a:pt x="378" y="2092"/>
                      <a:pt x="467" y="2749"/>
                    </a:cubicBezTo>
                    <a:cubicBezTo>
                      <a:pt x="623" y="3927"/>
                      <a:pt x="879" y="5173"/>
                      <a:pt x="1668" y="6107"/>
                    </a:cubicBezTo>
                    <a:cubicBezTo>
                      <a:pt x="2047" y="6552"/>
                      <a:pt x="2614" y="6864"/>
                      <a:pt x="2892" y="7398"/>
                    </a:cubicBezTo>
                    <a:cubicBezTo>
                      <a:pt x="3159" y="7909"/>
                      <a:pt x="3181" y="8510"/>
                      <a:pt x="3426" y="9032"/>
                    </a:cubicBezTo>
                    <a:cubicBezTo>
                      <a:pt x="3604" y="9433"/>
                      <a:pt x="3871" y="9778"/>
                      <a:pt x="4171" y="10089"/>
                    </a:cubicBezTo>
                    <a:lnTo>
                      <a:pt x="4138" y="9788"/>
                    </a:lnTo>
                    <a:cubicBezTo>
                      <a:pt x="3993" y="9622"/>
                      <a:pt x="3871" y="9455"/>
                      <a:pt x="3759" y="9266"/>
                    </a:cubicBezTo>
                    <a:cubicBezTo>
                      <a:pt x="3626" y="9021"/>
                      <a:pt x="3515" y="8765"/>
                      <a:pt x="3448" y="8498"/>
                    </a:cubicBezTo>
                    <a:cubicBezTo>
                      <a:pt x="3371" y="8209"/>
                      <a:pt x="3314" y="7920"/>
                      <a:pt x="3215" y="7642"/>
                    </a:cubicBezTo>
                    <a:cubicBezTo>
                      <a:pt x="3126" y="7364"/>
                      <a:pt x="2970" y="7119"/>
                      <a:pt x="2770" y="6919"/>
                    </a:cubicBezTo>
                    <a:cubicBezTo>
                      <a:pt x="2570" y="6696"/>
                      <a:pt x="2336" y="6519"/>
                      <a:pt x="2113" y="6318"/>
                    </a:cubicBezTo>
                    <a:cubicBezTo>
                      <a:pt x="1223" y="5485"/>
                      <a:pt x="901" y="4261"/>
                      <a:pt x="723" y="3093"/>
                    </a:cubicBezTo>
                    <a:cubicBezTo>
                      <a:pt x="623" y="2415"/>
                      <a:pt x="568" y="1736"/>
                      <a:pt x="445" y="1058"/>
                    </a:cubicBezTo>
                    <a:cubicBezTo>
                      <a:pt x="434" y="1036"/>
                      <a:pt x="434" y="1002"/>
                      <a:pt x="423" y="980"/>
                    </a:cubicBezTo>
                    <a:cubicBezTo>
                      <a:pt x="412" y="925"/>
                      <a:pt x="390" y="858"/>
                      <a:pt x="378" y="802"/>
                    </a:cubicBezTo>
                    <a:cubicBezTo>
                      <a:pt x="279" y="524"/>
                      <a:pt x="167" y="257"/>
                      <a:pt x="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23" name="Google Shape;4523;p8"/>
              <p:cNvSpPr/>
              <p:nvPr/>
            </p:nvSpPr>
            <p:spPr>
              <a:xfrm>
                <a:off x="2159089" y="2194868"/>
                <a:ext cx="138922" cy="425697"/>
              </a:xfrm>
              <a:custGeom>
                <a:avLst/>
                <a:gdLst/>
                <a:ahLst/>
                <a:cxnLst/>
                <a:rect l="l" t="t" r="r" b="b"/>
                <a:pathLst>
                  <a:path w="3982" h="12202" extrusionOk="0">
                    <a:moveTo>
                      <a:pt x="12" y="0"/>
                    </a:moveTo>
                    <a:lnTo>
                      <a:pt x="12" y="78"/>
                    </a:lnTo>
                    <a:lnTo>
                      <a:pt x="12" y="89"/>
                    </a:lnTo>
                    <a:lnTo>
                      <a:pt x="12" y="178"/>
                    </a:lnTo>
                    <a:lnTo>
                      <a:pt x="12" y="190"/>
                    </a:lnTo>
                    <a:lnTo>
                      <a:pt x="12" y="279"/>
                    </a:lnTo>
                    <a:lnTo>
                      <a:pt x="12" y="289"/>
                    </a:lnTo>
                    <a:cubicBezTo>
                      <a:pt x="12" y="323"/>
                      <a:pt x="0" y="356"/>
                      <a:pt x="0" y="378"/>
                    </a:cubicBezTo>
                    <a:lnTo>
                      <a:pt x="0" y="390"/>
                    </a:lnTo>
                    <a:cubicBezTo>
                      <a:pt x="89" y="679"/>
                      <a:pt x="156" y="957"/>
                      <a:pt x="212" y="1246"/>
                    </a:cubicBezTo>
                    <a:cubicBezTo>
                      <a:pt x="323" y="1858"/>
                      <a:pt x="368" y="2481"/>
                      <a:pt x="356" y="3092"/>
                    </a:cubicBezTo>
                    <a:cubicBezTo>
                      <a:pt x="334" y="3749"/>
                      <a:pt x="279" y="4394"/>
                      <a:pt x="323" y="5039"/>
                    </a:cubicBezTo>
                    <a:cubicBezTo>
                      <a:pt x="356" y="5684"/>
                      <a:pt x="523" y="6285"/>
                      <a:pt x="801" y="6851"/>
                    </a:cubicBezTo>
                    <a:cubicBezTo>
                      <a:pt x="1079" y="7419"/>
                      <a:pt x="1435" y="7931"/>
                      <a:pt x="1757" y="8465"/>
                    </a:cubicBezTo>
                    <a:cubicBezTo>
                      <a:pt x="2380" y="9476"/>
                      <a:pt x="2881" y="10556"/>
                      <a:pt x="3437" y="11601"/>
                    </a:cubicBezTo>
                    <a:cubicBezTo>
                      <a:pt x="3492" y="11712"/>
                      <a:pt x="3559" y="11823"/>
                      <a:pt x="3615" y="11935"/>
                    </a:cubicBezTo>
                    <a:cubicBezTo>
                      <a:pt x="3759" y="12046"/>
                      <a:pt x="3893" y="12146"/>
                      <a:pt x="3982" y="12202"/>
                    </a:cubicBezTo>
                    <a:cubicBezTo>
                      <a:pt x="3915" y="12090"/>
                      <a:pt x="3848" y="11979"/>
                      <a:pt x="3782" y="11856"/>
                    </a:cubicBezTo>
                    <a:cubicBezTo>
                      <a:pt x="3215" y="10833"/>
                      <a:pt x="2725" y="9765"/>
                      <a:pt x="2136" y="8754"/>
                    </a:cubicBezTo>
                    <a:cubicBezTo>
                      <a:pt x="1824" y="8208"/>
                      <a:pt x="1458" y="7697"/>
                      <a:pt x="1157" y="7152"/>
                    </a:cubicBezTo>
                    <a:cubicBezTo>
                      <a:pt x="835" y="6596"/>
                      <a:pt x="612" y="6006"/>
                      <a:pt x="534" y="5373"/>
                    </a:cubicBezTo>
                    <a:cubicBezTo>
                      <a:pt x="445" y="4728"/>
                      <a:pt x="489" y="4082"/>
                      <a:pt x="512" y="3426"/>
                    </a:cubicBezTo>
                    <a:cubicBezTo>
                      <a:pt x="534" y="2803"/>
                      <a:pt x="512" y="2192"/>
                      <a:pt x="412" y="1569"/>
                    </a:cubicBezTo>
                    <a:cubicBezTo>
                      <a:pt x="323" y="1035"/>
                      <a:pt x="190" y="512"/>
                      <a:pt x="12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24" name="Google Shape;4524;p8"/>
              <p:cNvSpPr/>
              <p:nvPr/>
            </p:nvSpPr>
            <p:spPr>
              <a:xfrm>
                <a:off x="2169556" y="2195635"/>
                <a:ext cx="167286" cy="442374"/>
              </a:xfrm>
              <a:custGeom>
                <a:avLst/>
                <a:gdLst/>
                <a:ahLst/>
                <a:cxnLst/>
                <a:rect l="l" t="t" r="r" b="b"/>
                <a:pathLst>
                  <a:path w="4795" h="1268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12" y="468"/>
                      <a:pt x="401" y="935"/>
                      <a:pt x="535" y="1424"/>
                    </a:cubicBezTo>
                    <a:cubicBezTo>
                      <a:pt x="701" y="2014"/>
                      <a:pt x="779" y="2615"/>
                      <a:pt x="812" y="3226"/>
                    </a:cubicBezTo>
                    <a:cubicBezTo>
                      <a:pt x="835" y="3849"/>
                      <a:pt x="812" y="4472"/>
                      <a:pt x="891" y="5094"/>
                    </a:cubicBezTo>
                    <a:cubicBezTo>
                      <a:pt x="946" y="5650"/>
                      <a:pt x="1079" y="6207"/>
                      <a:pt x="1358" y="6685"/>
                    </a:cubicBezTo>
                    <a:cubicBezTo>
                      <a:pt x="1647" y="7219"/>
                      <a:pt x="2125" y="7586"/>
                      <a:pt x="2514" y="8042"/>
                    </a:cubicBezTo>
                    <a:cubicBezTo>
                      <a:pt x="3281" y="8898"/>
                      <a:pt x="3637" y="10010"/>
                      <a:pt x="4015" y="11067"/>
                    </a:cubicBezTo>
                    <a:cubicBezTo>
                      <a:pt x="4216" y="11612"/>
                      <a:pt x="4438" y="12168"/>
                      <a:pt x="4727" y="12680"/>
                    </a:cubicBezTo>
                    <a:lnTo>
                      <a:pt x="4794" y="12435"/>
                    </a:lnTo>
                    <a:cubicBezTo>
                      <a:pt x="4605" y="12068"/>
                      <a:pt x="4450" y="11690"/>
                      <a:pt x="4305" y="11312"/>
                    </a:cubicBezTo>
                    <a:cubicBezTo>
                      <a:pt x="3916" y="10277"/>
                      <a:pt x="3604" y="9177"/>
                      <a:pt x="2937" y="8275"/>
                    </a:cubicBezTo>
                    <a:cubicBezTo>
                      <a:pt x="2581" y="7797"/>
                      <a:pt x="2092" y="7430"/>
                      <a:pt x="1736" y="6952"/>
                    </a:cubicBezTo>
                    <a:cubicBezTo>
                      <a:pt x="1391" y="6496"/>
                      <a:pt x="1213" y="5951"/>
                      <a:pt x="1124" y="5395"/>
                    </a:cubicBezTo>
                    <a:cubicBezTo>
                      <a:pt x="1024" y="4794"/>
                      <a:pt x="1013" y="4182"/>
                      <a:pt x="1002" y="3582"/>
                    </a:cubicBezTo>
                    <a:cubicBezTo>
                      <a:pt x="980" y="2970"/>
                      <a:pt x="935" y="2381"/>
                      <a:pt x="790" y="1780"/>
                    </a:cubicBezTo>
                    <a:cubicBezTo>
                      <a:pt x="657" y="1246"/>
                      <a:pt x="456" y="724"/>
                      <a:pt x="223" y="212"/>
                    </a:cubicBezTo>
                    <a:cubicBezTo>
                      <a:pt x="223" y="212"/>
                      <a:pt x="223" y="201"/>
                      <a:pt x="212" y="201"/>
                    </a:cubicBezTo>
                    <a:cubicBezTo>
                      <a:pt x="145" y="134"/>
                      <a:pt x="78" y="67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25" name="Google Shape;4525;p8"/>
              <p:cNvSpPr/>
              <p:nvPr/>
            </p:nvSpPr>
            <p:spPr>
              <a:xfrm>
                <a:off x="2238635" y="2245316"/>
                <a:ext cx="95487" cy="39388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11290" extrusionOk="0">
                    <a:moveTo>
                      <a:pt x="223" y="0"/>
                    </a:moveTo>
                    <a:lnTo>
                      <a:pt x="1" y="212"/>
                    </a:lnTo>
                    <a:cubicBezTo>
                      <a:pt x="167" y="378"/>
                      <a:pt x="323" y="568"/>
                      <a:pt x="468" y="768"/>
                    </a:cubicBezTo>
                    <a:cubicBezTo>
                      <a:pt x="612" y="957"/>
                      <a:pt x="745" y="1157"/>
                      <a:pt x="879" y="1357"/>
                    </a:cubicBezTo>
                    <a:cubicBezTo>
                      <a:pt x="1146" y="1757"/>
                      <a:pt x="1380" y="2180"/>
                      <a:pt x="1558" y="2614"/>
                    </a:cubicBezTo>
                    <a:cubicBezTo>
                      <a:pt x="1746" y="3059"/>
                      <a:pt x="1880" y="3504"/>
                      <a:pt x="1936" y="3971"/>
                    </a:cubicBezTo>
                    <a:cubicBezTo>
                      <a:pt x="2003" y="4438"/>
                      <a:pt x="2025" y="4928"/>
                      <a:pt x="2047" y="5405"/>
                    </a:cubicBezTo>
                    <a:cubicBezTo>
                      <a:pt x="2080" y="6384"/>
                      <a:pt x="2069" y="7363"/>
                      <a:pt x="2047" y="8331"/>
                    </a:cubicBezTo>
                    <a:cubicBezTo>
                      <a:pt x="2025" y="9310"/>
                      <a:pt x="1991" y="10288"/>
                      <a:pt x="1947" y="11267"/>
                    </a:cubicBezTo>
                    <a:lnTo>
                      <a:pt x="2725" y="11289"/>
                    </a:lnTo>
                    <a:cubicBezTo>
                      <a:pt x="2737" y="10299"/>
                      <a:pt x="2725" y="9320"/>
                      <a:pt x="2714" y="8331"/>
                    </a:cubicBezTo>
                    <a:cubicBezTo>
                      <a:pt x="2692" y="7352"/>
                      <a:pt x="2658" y="6362"/>
                      <a:pt x="2592" y="5383"/>
                    </a:cubicBezTo>
                    <a:cubicBezTo>
                      <a:pt x="2547" y="4883"/>
                      <a:pt x="2503" y="4394"/>
                      <a:pt x="2414" y="3893"/>
                    </a:cubicBezTo>
                    <a:cubicBezTo>
                      <a:pt x="2336" y="3393"/>
                      <a:pt x="2158" y="2892"/>
                      <a:pt x="1947" y="2447"/>
                    </a:cubicBezTo>
                    <a:cubicBezTo>
                      <a:pt x="1736" y="1991"/>
                      <a:pt x="1469" y="1557"/>
                      <a:pt x="1180" y="1146"/>
                    </a:cubicBezTo>
                    <a:cubicBezTo>
                      <a:pt x="1034" y="946"/>
                      <a:pt x="879" y="746"/>
                      <a:pt x="723" y="556"/>
                    </a:cubicBezTo>
                    <a:cubicBezTo>
                      <a:pt x="567" y="368"/>
                      <a:pt x="401" y="178"/>
                      <a:pt x="2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26" name="Google Shape;4526;p8"/>
              <p:cNvSpPr/>
              <p:nvPr/>
            </p:nvSpPr>
            <p:spPr>
              <a:xfrm>
                <a:off x="1974006" y="2268796"/>
                <a:ext cx="242538" cy="120676"/>
              </a:xfrm>
              <a:custGeom>
                <a:avLst/>
                <a:gdLst/>
                <a:ahLst/>
                <a:cxnLst/>
                <a:rect l="l" t="t" r="r" b="b"/>
                <a:pathLst>
                  <a:path w="6952" h="3459" extrusionOk="0">
                    <a:moveTo>
                      <a:pt x="2772" y="0"/>
                    </a:moveTo>
                    <a:cubicBezTo>
                      <a:pt x="2513" y="0"/>
                      <a:pt x="2389" y="36"/>
                      <a:pt x="2280" y="73"/>
                    </a:cubicBezTo>
                    <a:cubicBezTo>
                      <a:pt x="2180" y="109"/>
                      <a:pt x="2095" y="145"/>
                      <a:pt x="1910" y="145"/>
                    </a:cubicBezTo>
                    <a:cubicBezTo>
                      <a:pt x="1868" y="145"/>
                      <a:pt x="1821" y="143"/>
                      <a:pt x="1768" y="139"/>
                    </a:cubicBezTo>
                    <a:cubicBezTo>
                      <a:pt x="1489" y="123"/>
                      <a:pt x="1358" y="86"/>
                      <a:pt x="1245" y="86"/>
                    </a:cubicBezTo>
                    <a:cubicBezTo>
                      <a:pt x="1125" y="86"/>
                      <a:pt x="1026" y="128"/>
                      <a:pt x="789" y="284"/>
                    </a:cubicBezTo>
                    <a:cubicBezTo>
                      <a:pt x="334" y="584"/>
                      <a:pt x="356" y="751"/>
                      <a:pt x="178" y="862"/>
                    </a:cubicBezTo>
                    <a:cubicBezTo>
                      <a:pt x="0" y="962"/>
                      <a:pt x="223" y="1140"/>
                      <a:pt x="589" y="1341"/>
                    </a:cubicBezTo>
                    <a:cubicBezTo>
                      <a:pt x="945" y="1541"/>
                      <a:pt x="1001" y="1652"/>
                      <a:pt x="1168" y="1907"/>
                    </a:cubicBezTo>
                    <a:cubicBezTo>
                      <a:pt x="1346" y="2164"/>
                      <a:pt x="1313" y="2641"/>
                      <a:pt x="1768" y="2831"/>
                    </a:cubicBezTo>
                    <a:cubicBezTo>
                      <a:pt x="2225" y="3031"/>
                      <a:pt x="2391" y="3120"/>
                      <a:pt x="2558" y="3331"/>
                    </a:cubicBezTo>
                    <a:cubicBezTo>
                      <a:pt x="2620" y="3415"/>
                      <a:pt x="2785" y="3459"/>
                      <a:pt x="2994" y="3459"/>
                    </a:cubicBezTo>
                    <a:cubicBezTo>
                      <a:pt x="3314" y="3459"/>
                      <a:pt x="3737" y="3357"/>
                      <a:pt x="4059" y="3142"/>
                    </a:cubicBezTo>
                    <a:cubicBezTo>
                      <a:pt x="4605" y="2775"/>
                      <a:pt x="4850" y="2119"/>
                      <a:pt x="5628" y="2008"/>
                    </a:cubicBezTo>
                    <a:cubicBezTo>
                      <a:pt x="6417" y="1885"/>
                      <a:pt x="6951" y="1418"/>
                      <a:pt x="6951" y="1418"/>
                    </a:cubicBezTo>
                    <a:lnTo>
                      <a:pt x="5361" y="284"/>
                    </a:lnTo>
                    <a:cubicBezTo>
                      <a:pt x="5361" y="284"/>
                      <a:pt x="3782" y="39"/>
                      <a:pt x="2969" y="6"/>
                    </a:cubicBezTo>
                    <a:cubicBezTo>
                      <a:pt x="2896" y="2"/>
                      <a:pt x="2831" y="0"/>
                      <a:pt x="2772" y="0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27" name="Google Shape;4527;p8"/>
              <p:cNvSpPr/>
              <p:nvPr/>
            </p:nvSpPr>
            <p:spPr>
              <a:xfrm>
                <a:off x="2009697" y="2268796"/>
                <a:ext cx="206848" cy="97859"/>
              </a:xfrm>
              <a:custGeom>
                <a:avLst/>
                <a:gdLst/>
                <a:ahLst/>
                <a:cxnLst/>
                <a:rect l="l" t="t" r="r" b="b"/>
                <a:pathLst>
                  <a:path w="5929" h="2805" extrusionOk="0">
                    <a:moveTo>
                      <a:pt x="1749" y="0"/>
                    </a:moveTo>
                    <a:cubicBezTo>
                      <a:pt x="1490" y="0"/>
                      <a:pt x="1366" y="36"/>
                      <a:pt x="1257" y="73"/>
                    </a:cubicBezTo>
                    <a:cubicBezTo>
                      <a:pt x="1157" y="109"/>
                      <a:pt x="1072" y="145"/>
                      <a:pt x="887" y="145"/>
                    </a:cubicBezTo>
                    <a:cubicBezTo>
                      <a:pt x="845" y="145"/>
                      <a:pt x="798" y="143"/>
                      <a:pt x="745" y="139"/>
                    </a:cubicBezTo>
                    <a:cubicBezTo>
                      <a:pt x="473" y="125"/>
                      <a:pt x="341" y="89"/>
                      <a:pt x="228" y="89"/>
                    </a:cubicBezTo>
                    <a:cubicBezTo>
                      <a:pt x="161" y="89"/>
                      <a:pt x="101" y="102"/>
                      <a:pt x="23" y="139"/>
                    </a:cubicBezTo>
                    <a:cubicBezTo>
                      <a:pt x="0" y="273"/>
                      <a:pt x="56" y="429"/>
                      <a:pt x="134" y="562"/>
                    </a:cubicBezTo>
                    <a:cubicBezTo>
                      <a:pt x="223" y="684"/>
                      <a:pt x="312" y="807"/>
                      <a:pt x="367" y="951"/>
                    </a:cubicBezTo>
                    <a:cubicBezTo>
                      <a:pt x="534" y="1407"/>
                      <a:pt x="223" y="1996"/>
                      <a:pt x="523" y="2386"/>
                    </a:cubicBezTo>
                    <a:cubicBezTo>
                      <a:pt x="687" y="2595"/>
                      <a:pt x="955" y="2648"/>
                      <a:pt x="1225" y="2648"/>
                    </a:cubicBezTo>
                    <a:cubicBezTo>
                      <a:pt x="1284" y="2648"/>
                      <a:pt x="1344" y="2645"/>
                      <a:pt x="1402" y="2641"/>
                    </a:cubicBezTo>
                    <a:cubicBezTo>
                      <a:pt x="1563" y="2624"/>
                      <a:pt x="1733" y="2601"/>
                      <a:pt x="1898" y="2601"/>
                    </a:cubicBezTo>
                    <a:cubicBezTo>
                      <a:pt x="2052" y="2601"/>
                      <a:pt x="2202" y="2621"/>
                      <a:pt x="2336" y="2686"/>
                    </a:cubicBezTo>
                    <a:cubicBezTo>
                      <a:pt x="2414" y="2720"/>
                      <a:pt x="2492" y="2775"/>
                      <a:pt x="2569" y="2797"/>
                    </a:cubicBezTo>
                    <a:cubicBezTo>
                      <a:pt x="2595" y="2802"/>
                      <a:pt x="2620" y="2804"/>
                      <a:pt x="2645" y="2804"/>
                    </a:cubicBezTo>
                    <a:cubicBezTo>
                      <a:pt x="2731" y="2804"/>
                      <a:pt x="2817" y="2779"/>
                      <a:pt x="2903" y="2753"/>
                    </a:cubicBezTo>
                    <a:cubicBezTo>
                      <a:pt x="3137" y="2697"/>
                      <a:pt x="3370" y="2641"/>
                      <a:pt x="3604" y="2609"/>
                    </a:cubicBezTo>
                    <a:cubicBezTo>
                      <a:pt x="3859" y="2330"/>
                      <a:pt x="4138" y="2075"/>
                      <a:pt x="4605" y="2008"/>
                    </a:cubicBezTo>
                    <a:cubicBezTo>
                      <a:pt x="5394" y="1885"/>
                      <a:pt x="5928" y="1418"/>
                      <a:pt x="5928" y="1418"/>
                    </a:cubicBezTo>
                    <a:lnTo>
                      <a:pt x="4338" y="284"/>
                    </a:lnTo>
                    <a:cubicBezTo>
                      <a:pt x="4338" y="284"/>
                      <a:pt x="2759" y="39"/>
                      <a:pt x="1946" y="6"/>
                    </a:cubicBezTo>
                    <a:cubicBezTo>
                      <a:pt x="1873" y="2"/>
                      <a:pt x="1808" y="0"/>
                      <a:pt x="1749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28" name="Google Shape;4528;p8"/>
              <p:cNvSpPr/>
              <p:nvPr/>
            </p:nvSpPr>
            <p:spPr>
              <a:xfrm>
                <a:off x="2008546" y="2285298"/>
                <a:ext cx="91196" cy="25642"/>
              </a:xfrm>
              <a:custGeom>
                <a:avLst/>
                <a:gdLst/>
                <a:ahLst/>
                <a:cxnLst/>
                <a:rect l="l" t="t" r="r" b="b"/>
                <a:pathLst>
                  <a:path w="2614" h="735" extrusionOk="0">
                    <a:moveTo>
                      <a:pt x="2547" y="0"/>
                    </a:moveTo>
                    <a:cubicBezTo>
                      <a:pt x="2436" y="0"/>
                      <a:pt x="2325" y="22"/>
                      <a:pt x="2213" y="33"/>
                    </a:cubicBezTo>
                    <a:cubicBezTo>
                      <a:pt x="2102" y="55"/>
                      <a:pt x="1991" y="67"/>
                      <a:pt x="1868" y="89"/>
                    </a:cubicBezTo>
                    <a:cubicBezTo>
                      <a:pt x="1646" y="122"/>
                      <a:pt x="1413" y="166"/>
                      <a:pt x="1190" y="222"/>
                    </a:cubicBezTo>
                    <a:cubicBezTo>
                      <a:pt x="790" y="311"/>
                      <a:pt x="367" y="423"/>
                      <a:pt x="33" y="678"/>
                    </a:cubicBezTo>
                    <a:cubicBezTo>
                      <a:pt x="0" y="703"/>
                      <a:pt x="35" y="735"/>
                      <a:pt x="73" y="735"/>
                    </a:cubicBezTo>
                    <a:cubicBezTo>
                      <a:pt x="86" y="735"/>
                      <a:pt x="100" y="731"/>
                      <a:pt x="111" y="723"/>
                    </a:cubicBezTo>
                    <a:cubicBezTo>
                      <a:pt x="445" y="489"/>
                      <a:pt x="857" y="389"/>
                      <a:pt x="1257" y="300"/>
                    </a:cubicBezTo>
                    <a:cubicBezTo>
                      <a:pt x="1468" y="255"/>
                      <a:pt x="1690" y="211"/>
                      <a:pt x="1902" y="178"/>
                    </a:cubicBezTo>
                    <a:cubicBezTo>
                      <a:pt x="2013" y="166"/>
                      <a:pt x="2113" y="144"/>
                      <a:pt x="2224" y="134"/>
                    </a:cubicBezTo>
                    <a:cubicBezTo>
                      <a:pt x="2335" y="122"/>
                      <a:pt x="2447" y="111"/>
                      <a:pt x="2558" y="77"/>
                    </a:cubicBezTo>
                    <a:cubicBezTo>
                      <a:pt x="2614" y="55"/>
                      <a:pt x="2592" y="0"/>
                      <a:pt x="2547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29" name="Google Shape;4529;p8"/>
              <p:cNvSpPr/>
              <p:nvPr/>
            </p:nvSpPr>
            <p:spPr>
              <a:xfrm>
                <a:off x="2047481" y="2303650"/>
                <a:ext cx="70717" cy="28503"/>
              </a:xfrm>
              <a:custGeom>
                <a:avLst/>
                <a:gdLst/>
                <a:ahLst/>
                <a:cxnLst/>
                <a:rect l="l" t="t" r="r" b="b"/>
                <a:pathLst>
                  <a:path w="2027" h="817" extrusionOk="0">
                    <a:moveTo>
                      <a:pt x="1968" y="1"/>
                    </a:moveTo>
                    <a:cubicBezTo>
                      <a:pt x="1959" y="1"/>
                      <a:pt x="1950" y="3"/>
                      <a:pt x="1943" y="8"/>
                    </a:cubicBezTo>
                    <a:cubicBezTo>
                      <a:pt x="1864" y="52"/>
                      <a:pt x="1798" y="108"/>
                      <a:pt x="1720" y="152"/>
                    </a:cubicBezTo>
                    <a:cubicBezTo>
                      <a:pt x="1642" y="197"/>
                      <a:pt x="1565" y="230"/>
                      <a:pt x="1486" y="263"/>
                    </a:cubicBezTo>
                    <a:cubicBezTo>
                      <a:pt x="1308" y="330"/>
                      <a:pt x="1130" y="375"/>
                      <a:pt x="942" y="419"/>
                    </a:cubicBezTo>
                    <a:cubicBezTo>
                      <a:pt x="752" y="463"/>
                      <a:pt x="552" y="497"/>
                      <a:pt x="363" y="552"/>
                    </a:cubicBezTo>
                    <a:cubicBezTo>
                      <a:pt x="230" y="586"/>
                      <a:pt x="63" y="631"/>
                      <a:pt x="7" y="775"/>
                    </a:cubicBezTo>
                    <a:cubicBezTo>
                      <a:pt x="0" y="802"/>
                      <a:pt x="26" y="817"/>
                      <a:pt x="50" y="817"/>
                    </a:cubicBezTo>
                    <a:cubicBezTo>
                      <a:pt x="66" y="817"/>
                      <a:pt x="81" y="810"/>
                      <a:pt x="85" y="797"/>
                    </a:cubicBezTo>
                    <a:cubicBezTo>
                      <a:pt x="129" y="720"/>
                      <a:pt x="208" y="686"/>
                      <a:pt x="274" y="664"/>
                    </a:cubicBezTo>
                    <a:cubicBezTo>
                      <a:pt x="363" y="631"/>
                      <a:pt x="452" y="609"/>
                      <a:pt x="541" y="586"/>
                    </a:cubicBezTo>
                    <a:cubicBezTo>
                      <a:pt x="730" y="552"/>
                      <a:pt x="930" y="520"/>
                      <a:pt x="1120" y="475"/>
                    </a:cubicBezTo>
                    <a:cubicBezTo>
                      <a:pt x="1275" y="441"/>
                      <a:pt x="1442" y="397"/>
                      <a:pt x="1597" y="330"/>
                    </a:cubicBezTo>
                    <a:cubicBezTo>
                      <a:pt x="1743" y="275"/>
                      <a:pt x="1920" y="186"/>
                      <a:pt x="2009" y="52"/>
                    </a:cubicBezTo>
                    <a:cubicBezTo>
                      <a:pt x="2027" y="26"/>
                      <a:pt x="1997" y="1"/>
                      <a:pt x="1968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30" name="Google Shape;4530;p8"/>
              <p:cNvSpPr/>
              <p:nvPr/>
            </p:nvSpPr>
            <p:spPr>
              <a:xfrm>
                <a:off x="2040259" y="2294544"/>
                <a:ext cx="82160" cy="17304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496" extrusionOk="0">
                    <a:moveTo>
                      <a:pt x="2252" y="1"/>
                    </a:moveTo>
                    <a:cubicBezTo>
                      <a:pt x="2247" y="1"/>
                      <a:pt x="2243" y="1"/>
                      <a:pt x="2239" y="2"/>
                    </a:cubicBezTo>
                    <a:cubicBezTo>
                      <a:pt x="1871" y="69"/>
                      <a:pt x="1505" y="124"/>
                      <a:pt x="1137" y="168"/>
                    </a:cubicBezTo>
                    <a:cubicBezTo>
                      <a:pt x="771" y="213"/>
                      <a:pt x="403" y="257"/>
                      <a:pt x="59" y="413"/>
                    </a:cubicBezTo>
                    <a:cubicBezTo>
                      <a:pt x="0" y="433"/>
                      <a:pt x="44" y="495"/>
                      <a:pt x="93" y="495"/>
                    </a:cubicBezTo>
                    <a:cubicBezTo>
                      <a:pt x="100" y="495"/>
                      <a:pt x="107" y="494"/>
                      <a:pt x="114" y="491"/>
                    </a:cubicBezTo>
                    <a:cubicBezTo>
                      <a:pt x="470" y="380"/>
                      <a:pt x="837" y="324"/>
                      <a:pt x="1204" y="291"/>
                    </a:cubicBezTo>
                    <a:cubicBezTo>
                      <a:pt x="1560" y="247"/>
                      <a:pt x="1938" y="224"/>
                      <a:pt x="2283" y="91"/>
                    </a:cubicBezTo>
                    <a:cubicBezTo>
                      <a:pt x="2355" y="60"/>
                      <a:pt x="2303" y="1"/>
                      <a:pt x="2252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31" name="Google Shape;4531;p8"/>
              <p:cNvSpPr/>
              <p:nvPr/>
            </p:nvSpPr>
            <p:spPr>
              <a:xfrm>
                <a:off x="2021838" y="2279821"/>
                <a:ext cx="63181" cy="8652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48" extrusionOk="0">
                    <a:moveTo>
                      <a:pt x="1645" y="0"/>
                    </a:moveTo>
                    <a:cubicBezTo>
                      <a:pt x="1101" y="0"/>
                      <a:pt x="567" y="66"/>
                      <a:pt x="41" y="179"/>
                    </a:cubicBezTo>
                    <a:cubicBezTo>
                      <a:pt x="0" y="189"/>
                      <a:pt x="16" y="247"/>
                      <a:pt x="54" y="247"/>
                    </a:cubicBezTo>
                    <a:cubicBezTo>
                      <a:pt x="57" y="247"/>
                      <a:pt x="60" y="247"/>
                      <a:pt x="64" y="246"/>
                    </a:cubicBezTo>
                    <a:cubicBezTo>
                      <a:pt x="631" y="123"/>
                      <a:pt x="1198" y="68"/>
                      <a:pt x="1776" y="46"/>
                    </a:cubicBezTo>
                    <a:cubicBezTo>
                      <a:pt x="1810" y="46"/>
                      <a:pt x="1810" y="1"/>
                      <a:pt x="1776" y="1"/>
                    </a:cubicBezTo>
                    <a:cubicBezTo>
                      <a:pt x="1732" y="0"/>
                      <a:pt x="1688" y="0"/>
                      <a:pt x="1645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32" name="Google Shape;4532;p8"/>
              <p:cNvSpPr/>
              <p:nvPr/>
            </p:nvSpPr>
            <p:spPr>
              <a:xfrm>
                <a:off x="2042666" y="2328699"/>
                <a:ext cx="30910" cy="14060"/>
              </a:xfrm>
              <a:custGeom>
                <a:avLst/>
                <a:gdLst/>
                <a:ahLst/>
                <a:cxnLst/>
                <a:rect l="l" t="t" r="r" b="b"/>
                <a:pathLst>
                  <a:path w="886" h="403" extrusionOk="0">
                    <a:moveTo>
                      <a:pt x="816" y="0"/>
                    </a:moveTo>
                    <a:cubicBezTo>
                      <a:pt x="811" y="0"/>
                      <a:pt x="806" y="1"/>
                      <a:pt x="801" y="2"/>
                    </a:cubicBezTo>
                    <a:cubicBezTo>
                      <a:pt x="668" y="35"/>
                      <a:pt x="534" y="79"/>
                      <a:pt x="401" y="135"/>
                    </a:cubicBezTo>
                    <a:cubicBezTo>
                      <a:pt x="267" y="190"/>
                      <a:pt x="145" y="246"/>
                      <a:pt x="34" y="335"/>
                    </a:cubicBezTo>
                    <a:cubicBezTo>
                      <a:pt x="1" y="369"/>
                      <a:pt x="43" y="402"/>
                      <a:pt x="80" y="402"/>
                    </a:cubicBezTo>
                    <a:cubicBezTo>
                      <a:pt x="92" y="402"/>
                      <a:pt x="104" y="399"/>
                      <a:pt x="112" y="391"/>
                    </a:cubicBezTo>
                    <a:cubicBezTo>
                      <a:pt x="212" y="302"/>
                      <a:pt x="334" y="257"/>
                      <a:pt x="457" y="202"/>
                    </a:cubicBezTo>
                    <a:cubicBezTo>
                      <a:pt x="579" y="157"/>
                      <a:pt x="702" y="101"/>
                      <a:pt x="835" y="68"/>
                    </a:cubicBezTo>
                    <a:cubicBezTo>
                      <a:pt x="885" y="48"/>
                      <a:pt x="863" y="0"/>
                      <a:pt x="816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33" name="Google Shape;4533;p8"/>
              <p:cNvSpPr/>
              <p:nvPr/>
            </p:nvSpPr>
            <p:spPr>
              <a:xfrm>
                <a:off x="2066600" y="2310348"/>
                <a:ext cx="67786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1943" h="867" extrusionOk="0">
                    <a:moveTo>
                      <a:pt x="1884" y="1"/>
                    </a:moveTo>
                    <a:cubicBezTo>
                      <a:pt x="1876" y="1"/>
                      <a:pt x="1867" y="2"/>
                      <a:pt x="1862" y="5"/>
                    </a:cubicBezTo>
                    <a:cubicBezTo>
                      <a:pt x="1606" y="216"/>
                      <a:pt x="1328" y="360"/>
                      <a:pt x="1017" y="461"/>
                    </a:cubicBezTo>
                    <a:cubicBezTo>
                      <a:pt x="694" y="572"/>
                      <a:pt x="349" y="650"/>
                      <a:pt x="38" y="805"/>
                    </a:cubicBezTo>
                    <a:cubicBezTo>
                      <a:pt x="0" y="824"/>
                      <a:pt x="33" y="867"/>
                      <a:pt x="65" y="867"/>
                    </a:cubicBezTo>
                    <a:cubicBezTo>
                      <a:pt x="71" y="867"/>
                      <a:pt x="77" y="865"/>
                      <a:pt x="82" y="861"/>
                    </a:cubicBezTo>
                    <a:cubicBezTo>
                      <a:pt x="404" y="706"/>
                      <a:pt x="760" y="627"/>
                      <a:pt x="1106" y="516"/>
                    </a:cubicBezTo>
                    <a:cubicBezTo>
                      <a:pt x="1395" y="417"/>
                      <a:pt x="1717" y="294"/>
                      <a:pt x="1917" y="38"/>
                    </a:cubicBezTo>
                    <a:cubicBezTo>
                      <a:pt x="1942" y="13"/>
                      <a:pt x="1911" y="1"/>
                      <a:pt x="1884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34" name="Google Shape;4534;p8"/>
              <p:cNvSpPr/>
              <p:nvPr/>
            </p:nvSpPr>
            <p:spPr>
              <a:xfrm>
                <a:off x="2027560" y="2305045"/>
                <a:ext cx="280530" cy="159541"/>
              </a:xfrm>
              <a:custGeom>
                <a:avLst/>
                <a:gdLst/>
                <a:ahLst/>
                <a:cxnLst/>
                <a:rect l="l" t="t" r="r" b="b"/>
                <a:pathLst>
                  <a:path w="8041" h="4573" extrusionOk="0">
                    <a:moveTo>
                      <a:pt x="5572" y="1"/>
                    </a:moveTo>
                    <a:cubicBezTo>
                      <a:pt x="5572" y="1"/>
                      <a:pt x="3967" y="446"/>
                      <a:pt x="3317" y="446"/>
                    </a:cubicBezTo>
                    <a:cubicBezTo>
                      <a:pt x="3308" y="446"/>
                      <a:pt x="3300" y="446"/>
                      <a:pt x="3292" y="446"/>
                    </a:cubicBezTo>
                    <a:cubicBezTo>
                      <a:pt x="3265" y="445"/>
                      <a:pt x="3238" y="445"/>
                      <a:pt x="3213" y="445"/>
                    </a:cubicBezTo>
                    <a:cubicBezTo>
                      <a:pt x="2652" y="445"/>
                      <a:pt x="2689" y="562"/>
                      <a:pt x="2136" y="902"/>
                    </a:cubicBezTo>
                    <a:cubicBezTo>
                      <a:pt x="1568" y="1269"/>
                      <a:pt x="990" y="1291"/>
                      <a:pt x="667" y="1825"/>
                    </a:cubicBezTo>
                    <a:cubicBezTo>
                      <a:pt x="334" y="2348"/>
                      <a:pt x="0" y="2504"/>
                      <a:pt x="156" y="2815"/>
                    </a:cubicBezTo>
                    <a:cubicBezTo>
                      <a:pt x="300" y="3127"/>
                      <a:pt x="467" y="3371"/>
                      <a:pt x="1090" y="3404"/>
                    </a:cubicBezTo>
                    <a:cubicBezTo>
                      <a:pt x="1290" y="3404"/>
                      <a:pt x="1513" y="3382"/>
                      <a:pt x="1746" y="3360"/>
                    </a:cubicBezTo>
                    <a:cubicBezTo>
                      <a:pt x="1936" y="3347"/>
                      <a:pt x="2129" y="3332"/>
                      <a:pt x="2317" y="3332"/>
                    </a:cubicBezTo>
                    <a:cubicBezTo>
                      <a:pt x="2603" y="3332"/>
                      <a:pt x="2875" y="3366"/>
                      <a:pt x="3103" y="3493"/>
                    </a:cubicBezTo>
                    <a:cubicBezTo>
                      <a:pt x="3648" y="3805"/>
                      <a:pt x="3703" y="4494"/>
                      <a:pt x="4104" y="4561"/>
                    </a:cubicBezTo>
                    <a:cubicBezTo>
                      <a:pt x="4160" y="4569"/>
                      <a:pt x="4210" y="4573"/>
                      <a:pt x="4256" y="4573"/>
                    </a:cubicBezTo>
                    <a:cubicBezTo>
                      <a:pt x="4534" y="4573"/>
                      <a:pt x="4652" y="4436"/>
                      <a:pt x="5072" y="4283"/>
                    </a:cubicBezTo>
                    <a:cubicBezTo>
                      <a:pt x="5572" y="4116"/>
                      <a:pt x="5839" y="4405"/>
                      <a:pt x="6340" y="3760"/>
                    </a:cubicBezTo>
                    <a:cubicBezTo>
                      <a:pt x="6840" y="3115"/>
                      <a:pt x="6807" y="3327"/>
                      <a:pt x="7252" y="2848"/>
                    </a:cubicBezTo>
                    <a:cubicBezTo>
                      <a:pt x="7697" y="2370"/>
                      <a:pt x="8041" y="2737"/>
                      <a:pt x="7930" y="1725"/>
                    </a:cubicBezTo>
                    <a:cubicBezTo>
                      <a:pt x="7830" y="724"/>
                      <a:pt x="7474" y="90"/>
                      <a:pt x="7474" y="90"/>
                    </a:cubicBezTo>
                    <a:lnTo>
                      <a:pt x="5572" y="1"/>
                    </a:ln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35" name="Google Shape;4535;p8"/>
              <p:cNvSpPr/>
              <p:nvPr/>
            </p:nvSpPr>
            <p:spPr>
              <a:xfrm>
                <a:off x="2110943" y="2305045"/>
                <a:ext cx="191742" cy="82265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2358" extrusionOk="0">
                    <a:moveTo>
                      <a:pt x="3182" y="1"/>
                    </a:moveTo>
                    <a:cubicBezTo>
                      <a:pt x="3182" y="1"/>
                      <a:pt x="1577" y="446"/>
                      <a:pt x="927" y="446"/>
                    </a:cubicBezTo>
                    <a:cubicBezTo>
                      <a:pt x="918" y="446"/>
                      <a:pt x="910" y="446"/>
                      <a:pt x="902" y="446"/>
                    </a:cubicBezTo>
                    <a:cubicBezTo>
                      <a:pt x="368" y="446"/>
                      <a:pt x="324" y="512"/>
                      <a:pt x="1" y="735"/>
                    </a:cubicBezTo>
                    <a:cubicBezTo>
                      <a:pt x="23" y="824"/>
                      <a:pt x="57" y="891"/>
                      <a:pt x="124" y="891"/>
                    </a:cubicBezTo>
                    <a:cubicBezTo>
                      <a:pt x="268" y="991"/>
                      <a:pt x="457" y="991"/>
                      <a:pt x="635" y="1013"/>
                    </a:cubicBezTo>
                    <a:cubicBezTo>
                      <a:pt x="868" y="1036"/>
                      <a:pt x="1102" y="1069"/>
                      <a:pt x="1325" y="1125"/>
                    </a:cubicBezTo>
                    <a:cubicBezTo>
                      <a:pt x="1603" y="1202"/>
                      <a:pt x="1903" y="1336"/>
                      <a:pt x="1992" y="1614"/>
                    </a:cubicBezTo>
                    <a:cubicBezTo>
                      <a:pt x="2025" y="1714"/>
                      <a:pt x="2014" y="1825"/>
                      <a:pt x="2047" y="1936"/>
                    </a:cubicBezTo>
                    <a:cubicBezTo>
                      <a:pt x="2126" y="2181"/>
                      <a:pt x="2403" y="2326"/>
                      <a:pt x="2670" y="2348"/>
                    </a:cubicBezTo>
                    <a:cubicBezTo>
                      <a:pt x="2719" y="2354"/>
                      <a:pt x="2769" y="2357"/>
                      <a:pt x="2819" y="2357"/>
                    </a:cubicBezTo>
                    <a:cubicBezTo>
                      <a:pt x="3028" y="2357"/>
                      <a:pt x="3242" y="2310"/>
                      <a:pt x="3449" y="2292"/>
                    </a:cubicBezTo>
                    <a:cubicBezTo>
                      <a:pt x="3705" y="2270"/>
                      <a:pt x="3972" y="2292"/>
                      <a:pt x="4217" y="2225"/>
                    </a:cubicBezTo>
                    <a:cubicBezTo>
                      <a:pt x="4706" y="2092"/>
                      <a:pt x="5040" y="1647"/>
                      <a:pt x="5495" y="1402"/>
                    </a:cubicBezTo>
                    <a:cubicBezTo>
                      <a:pt x="5362" y="591"/>
                      <a:pt x="5084" y="90"/>
                      <a:pt x="5084" y="90"/>
                    </a:cubicBezTo>
                    <a:lnTo>
                      <a:pt x="3182" y="1"/>
                    </a:ln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36" name="Google Shape;4536;p8"/>
              <p:cNvSpPr/>
              <p:nvPr/>
            </p:nvSpPr>
            <p:spPr>
              <a:xfrm>
                <a:off x="2127027" y="2341155"/>
                <a:ext cx="67019" cy="50482"/>
              </a:xfrm>
              <a:custGeom>
                <a:avLst/>
                <a:gdLst/>
                <a:ahLst/>
                <a:cxnLst/>
                <a:rect l="l" t="t" r="r" b="b"/>
                <a:pathLst>
                  <a:path w="1921" h="1447" extrusionOk="0">
                    <a:moveTo>
                      <a:pt x="1831" y="1"/>
                    </a:moveTo>
                    <a:cubicBezTo>
                      <a:pt x="1742" y="1"/>
                      <a:pt x="1631" y="67"/>
                      <a:pt x="1542" y="100"/>
                    </a:cubicBezTo>
                    <a:cubicBezTo>
                      <a:pt x="1442" y="145"/>
                      <a:pt x="1353" y="189"/>
                      <a:pt x="1253" y="234"/>
                    </a:cubicBezTo>
                    <a:cubicBezTo>
                      <a:pt x="1075" y="323"/>
                      <a:pt x="886" y="423"/>
                      <a:pt x="719" y="557"/>
                    </a:cubicBezTo>
                    <a:cubicBezTo>
                      <a:pt x="575" y="668"/>
                      <a:pt x="430" y="801"/>
                      <a:pt x="308" y="946"/>
                    </a:cubicBezTo>
                    <a:cubicBezTo>
                      <a:pt x="252" y="1012"/>
                      <a:pt x="197" y="1091"/>
                      <a:pt x="141" y="1168"/>
                    </a:cubicBezTo>
                    <a:cubicBezTo>
                      <a:pt x="85" y="1246"/>
                      <a:pt x="29" y="1335"/>
                      <a:pt x="7" y="1413"/>
                    </a:cubicBezTo>
                    <a:cubicBezTo>
                      <a:pt x="0" y="1434"/>
                      <a:pt x="21" y="1447"/>
                      <a:pt x="39" y="1447"/>
                    </a:cubicBezTo>
                    <a:cubicBezTo>
                      <a:pt x="49" y="1447"/>
                      <a:pt x="59" y="1443"/>
                      <a:pt x="63" y="1435"/>
                    </a:cubicBezTo>
                    <a:cubicBezTo>
                      <a:pt x="130" y="1368"/>
                      <a:pt x="174" y="1279"/>
                      <a:pt x="230" y="1202"/>
                    </a:cubicBezTo>
                    <a:cubicBezTo>
                      <a:pt x="286" y="1124"/>
                      <a:pt x="341" y="1057"/>
                      <a:pt x="397" y="990"/>
                    </a:cubicBezTo>
                    <a:cubicBezTo>
                      <a:pt x="519" y="846"/>
                      <a:pt x="664" y="723"/>
                      <a:pt x="819" y="612"/>
                    </a:cubicBezTo>
                    <a:cubicBezTo>
                      <a:pt x="986" y="490"/>
                      <a:pt x="1164" y="389"/>
                      <a:pt x="1342" y="312"/>
                    </a:cubicBezTo>
                    <a:cubicBezTo>
                      <a:pt x="1431" y="268"/>
                      <a:pt x="1520" y="234"/>
                      <a:pt x="1620" y="201"/>
                    </a:cubicBezTo>
                    <a:cubicBezTo>
                      <a:pt x="1665" y="179"/>
                      <a:pt x="1709" y="156"/>
                      <a:pt x="1764" y="145"/>
                    </a:cubicBezTo>
                    <a:cubicBezTo>
                      <a:pt x="1809" y="123"/>
                      <a:pt x="1853" y="112"/>
                      <a:pt x="1887" y="78"/>
                    </a:cubicBezTo>
                    <a:cubicBezTo>
                      <a:pt x="1920" y="45"/>
                      <a:pt x="1865" y="11"/>
                      <a:pt x="1831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37" name="Google Shape;4537;p8"/>
              <p:cNvSpPr/>
              <p:nvPr/>
            </p:nvSpPr>
            <p:spPr>
              <a:xfrm>
                <a:off x="2179638" y="2328874"/>
                <a:ext cx="33004" cy="49191"/>
              </a:xfrm>
              <a:custGeom>
                <a:avLst/>
                <a:gdLst/>
                <a:ahLst/>
                <a:cxnLst/>
                <a:rect l="l" t="t" r="r" b="b"/>
                <a:pathLst>
                  <a:path w="946" h="1410" extrusionOk="0">
                    <a:moveTo>
                      <a:pt x="838" y="0"/>
                    </a:moveTo>
                    <a:cubicBezTo>
                      <a:pt x="821" y="0"/>
                      <a:pt x="807" y="9"/>
                      <a:pt x="802" y="30"/>
                    </a:cubicBezTo>
                    <a:cubicBezTo>
                      <a:pt x="780" y="86"/>
                      <a:pt x="780" y="141"/>
                      <a:pt x="780" y="197"/>
                    </a:cubicBezTo>
                    <a:cubicBezTo>
                      <a:pt x="768" y="264"/>
                      <a:pt x="746" y="330"/>
                      <a:pt x="724" y="397"/>
                    </a:cubicBezTo>
                    <a:cubicBezTo>
                      <a:pt x="679" y="519"/>
                      <a:pt x="612" y="642"/>
                      <a:pt x="535" y="753"/>
                    </a:cubicBezTo>
                    <a:cubicBezTo>
                      <a:pt x="390" y="964"/>
                      <a:pt x="223" y="1164"/>
                      <a:pt x="34" y="1354"/>
                    </a:cubicBezTo>
                    <a:cubicBezTo>
                      <a:pt x="0" y="1378"/>
                      <a:pt x="36" y="1410"/>
                      <a:pt x="70" y="1410"/>
                    </a:cubicBezTo>
                    <a:cubicBezTo>
                      <a:pt x="82" y="1410"/>
                      <a:pt x="92" y="1406"/>
                      <a:pt x="101" y="1398"/>
                    </a:cubicBezTo>
                    <a:cubicBezTo>
                      <a:pt x="312" y="1220"/>
                      <a:pt x="501" y="1008"/>
                      <a:pt x="657" y="775"/>
                    </a:cubicBezTo>
                    <a:cubicBezTo>
                      <a:pt x="735" y="664"/>
                      <a:pt x="812" y="553"/>
                      <a:pt x="857" y="430"/>
                    </a:cubicBezTo>
                    <a:cubicBezTo>
                      <a:pt x="901" y="308"/>
                      <a:pt x="946" y="141"/>
                      <a:pt x="891" y="30"/>
                    </a:cubicBezTo>
                    <a:cubicBezTo>
                      <a:pt x="879" y="12"/>
                      <a:pt x="857" y="0"/>
                      <a:pt x="838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38" name="Google Shape;4538;p8"/>
              <p:cNvSpPr/>
              <p:nvPr/>
            </p:nvSpPr>
            <p:spPr>
              <a:xfrm>
                <a:off x="2200362" y="2327129"/>
                <a:ext cx="30910" cy="53831"/>
              </a:xfrm>
              <a:custGeom>
                <a:avLst/>
                <a:gdLst/>
                <a:ahLst/>
                <a:cxnLst/>
                <a:rect l="l" t="t" r="r" b="b"/>
                <a:pathLst>
                  <a:path w="886" h="1543" extrusionOk="0">
                    <a:moveTo>
                      <a:pt x="726" y="0"/>
                    </a:moveTo>
                    <a:cubicBezTo>
                      <a:pt x="700" y="0"/>
                      <a:pt x="675" y="11"/>
                      <a:pt x="675" y="35"/>
                    </a:cubicBezTo>
                    <a:cubicBezTo>
                      <a:pt x="708" y="336"/>
                      <a:pt x="564" y="581"/>
                      <a:pt x="386" y="814"/>
                    </a:cubicBezTo>
                    <a:cubicBezTo>
                      <a:pt x="230" y="1014"/>
                      <a:pt x="52" y="1226"/>
                      <a:pt x="8" y="1493"/>
                    </a:cubicBezTo>
                    <a:cubicBezTo>
                      <a:pt x="1" y="1525"/>
                      <a:pt x="32" y="1542"/>
                      <a:pt x="62" y="1542"/>
                    </a:cubicBezTo>
                    <a:cubicBezTo>
                      <a:pt x="83" y="1542"/>
                      <a:pt x="103" y="1533"/>
                      <a:pt x="107" y="1515"/>
                    </a:cubicBezTo>
                    <a:cubicBezTo>
                      <a:pt x="163" y="1226"/>
                      <a:pt x="374" y="1025"/>
                      <a:pt x="541" y="803"/>
                    </a:cubicBezTo>
                    <a:cubicBezTo>
                      <a:pt x="708" y="591"/>
                      <a:pt x="886" y="291"/>
                      <a:pt x="775" y="24"/>
                    </a:cubicBezTo>
                    <a:cubicBezTo>
                      <a:pt x="770" y="9"/>
                      <a:pt x="748" y="0"/>
                      <a:pt x="726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39" name="Google Shape;4539;p8"/>
              <p:cNvSpPr/>
              <p:nvPr/>
            </p:nvSpPr>
            <p:spPr>
              <a:xfrm>
                <a:off x="2215748" y="2318198"/>
                <a:ext cx="20967" cy="56134"/>
              </a:xfrm>
              <a:custGeom>
                <a:avLst/>
                <a:gdLst/>
                <a:ahLst/>
                <a:cxnLst/>
                <a:rect l="l" t="t" r="r" b="b"/>
                <a:pathLst>
                  <a:path w="601" h="1609" extrusionOk="0">
                    <a:moveTo>
                      <a:pt x="441" y="1"/>
                    </a:moveTo>
                    <a:cubicBezTo>
                      <a:pt x="420" y="1"/>
                      <a:pt x="400" y="12"/>
                      <a:pt x="400" y="36"/>
                    </a:cubicBezTo>
                    <a:cubicBezTo>
                      <a:pt x="400" y="169"/>
                      <a:pt x="434" y="303"/>
                      <a:pt x="434" y="436"/>
                    </a:cubicBezTo>
                    <a:cubicBezTo>
                      <a:pt x="434" y="570"/>
                      <a:pt x="412" y="714"/>
                      <a:pt x="378" y="847"/>
                    </a:cubicBezTo>
                    <a:cubicBezTo>
                      <a:pt x="323" y="1104"/>
                      <a:pt x="200" y="1359"/>
                      <a:pt x="22" y="1559"/>
                    </a:cubicBezTo>
                    <a:cubicBezTo>
                      <a:pt x="0" y="1589"/>
                      <a:pt x="27" y="1609"/>
                      <a:pt x="58" y="1609"/>
                    </a:cubicBezTo>
                    <a:cubicBezTo>
                      <a:pt x="73" y="1609"/>
                      <a:pt x="89" y="1604"/>
                      <a:pt x="100" y="1593"/>
                    </a:cubicBezTo>
                    <a:cubicBezTo>
                      <a:pt x="301" y="1393"/>
                      <a:pt x="434" y="1136"/>
                      <a:pt x="512" y="859"/>
                    </a:cubicBezTo>
                    <a:cubicBezTo>
                      <a:pt x="578" y="603"/>
                      <a:pt x="601" y="269"/>
                      <a:pt x="489" y="24"/>
                    </a:cubicBezTo>
                    <a:cubicBezTo>
                      <a:pt x="479" y="9"/>
                      <a:pt x="459" y="1"/>
                      <a:pt x="441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40" name="Google Shape;4540;p8"/>
              <p:cNvSpPr/>
              <p:nvPr/>
            </p:nvSpPr>
            <p:spPr>
              <a:xfrm>
                <a:off x="2242124" y="2304522"/>
                <a:ext cx="30282" cy="90114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83" extrusionOk="0">
                    <a:moveTo>
                      <a:pt x="547" y="0"/>
                    </a:moveTo>
                    <a:cubicBezTo>
                      <a:pt x="533" y="0"/>
                      <a:pt x="519" y="5"/>
                      <a:pt x="512" y="16"/>
                    </a:cubicBezTo>
                    <a:cubicBezTo>
                      <a:pt x="457" y="72"/>
                      <a:pt x="556" y="172"/>
                      <a:pt x="590" y="205"/>
                    </a:cubicBezTo>
                    <a:cubicBezTo>
                      <a:pt x="690" y="372"/>
                      <a:pt x="757" y="572"/>
                      <a:pt x="734" y="772"/>
                    </a:cubicBezTo>
                    <a:cubicBezTo>
                      <a:pt x="701" y="972"/>
                      <a:pt x="601" y="1150"/>
                      <a:pt x="512" y="1328"/>
                    </a:cubicBezTo>
                    <a:cubicBezTo>
                      <a:pt x="412" y="1518"/>
                      <a:pt x="323" y="1706"/>
                      <a:pt x="234" y="1896"/>
                    </a:cubicBezTo>
                    <a:cubicBezTo>
                      <a:pt x="178" y="2007"/>
                      <a:pt x="134" y="2107"/>
                      <a:pt x="89" y="2218"/>
                    </a:cubicBezTo>
                    <a:cubicBezTo>
                      <a:pt x="56" y="2329"/>
                      <a:pt x="12" y="2440"/>
                      <a:pt x="0" y="2552"/>
                    </a:cubicBezTo>
                    <a:cubicBezTo>
                      <a:pt x="0" y="2574"/>
                      <a:pt x="17" y="2583"/>
                      <a:pt x="35" y="2583"/>
                    </a:cubicBezTo>
                    <a:cubicBezTo>
                      <a:pt x="53" y="2583"/>
                      <a:pt x="73" y="2574"/>
                      <a:pt x="79" y="2563"/>
                    </a:cubicBezTo>
                    <a:cubicBezTo>
                      <a:pt x="145" y="2452"/>
                      <a:pt x="178" y="2329"/>
                      <a:pt x="223" y="2207"/>
                    </a:cubicBezTo>
                    <a:cubicBezTo>
                      <a:pt x="267" y="2107"/>
                      <a:pt x="312" y="1996"/>
                      <a:pt x="356" y="1884"/>
                    </a:cubicBezTo>
                    <a:cubicBezTo>
                      <a:pt x="457" y="1673"/>
                      <a:pt x="568" y="1462"/>
                      <a:pt x="668" y="1251"/>
                    </a:cubicBezTo>
                    <a:cubicBezTo>
                      <a:pt x="768" y="1051"/>
                      <a:pt x="868" y="839"/>
                      <a:pt x="846" y="616"/>
                    </a:cubicBezTo>
                    <a:cubicBezTo>
                      <a:pt x="835" y="517"/>
                      <a:pt x="813" y="416"/>
                      <a:pt x="768" y="327"/>
                    </a:cubicBezTo>
                    <a:cubicBezTo>
                      <a:pt x="746" y="294"/>
                      <a:pt x="657" y="105"/>
                      <a:pt x="601" y="72"/>
                    </a:cubicBezTo>
                    <a:lnTo>
                      <a:pt x="601" y="50"/>
                    </a:lnTo>
                    <a:cubicBezTo>
                      <a:pt x="609" y="20"/>
                      <a:pt x="576" y="0"/>
                      <a:pt x="547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41" name="Google Shape;4541;p8"/>
              <p:cNvSpPr/>
              <p:nvPr/>
            </p:nvSpPr>
            <p:spPr>
              <a:xfrm>
                <a:off x="2245612" y="2314849"/>
                <a:ext cx="33004" cy="104209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987" extrusionOk="0">
                    <a:moveTo>
                      <a:pt x="846" y="0"/>
                    </a:moveTo>
                    <a:cubicBezTo>
                      <a:pt x="826" y="0"/>
                      <a:pt x="806" y="12"/>
                      <a:pt x="812" y="31"/>
                    </a:cubicBezTo>
                    <a:cubicBezTo>
                      <a:pt x="901" y="443"/>
                      <a:pt x="846" y="866"/>
                      <a:pt x="701" y="1255"/>
                    </a:cubicBezTo>
                    <a:cubicBezTo>
                      <a:pt x="568" y="1633"/>
                      <a:pt x="345" y="1967"/>
                      <a:pt x="167" y="2334"/>
                    </a:cubicBezTo>
                    <a:cubicBezTo>
                      <a:pt x="78" y="2523"/>
                      <a:pt x="1" y="2734"/>
                      <a:pt x="1" y="2957"/>
                    </a:cubicBezTo>
                    <a:cubicBezTo>
                      <a:pt x="1" y="2977"/>
                      <a:pt x="15" y="2986"/>
                      <a:pt x="32" y="2986"/>
                    </a:cubicBezTo>
                    <a:cubicBezTo>
                      <a:pt x="51" y="2986"/>
                      <a:pt x="72" y="2975"/>
                      <a:pt x="78" y="2957"/>
                    </a:cubicBezTo>
                    <a:cubicBezTo>
                      <a:pt x="100" y="2757"/>
                      <a:pt x="156" y="2567"/>
                      <a:pt x="245" y="2378"/>
                    </a:cubicBezTo>
                    <a:cubicBezTo>
                      <a:pt x="323" y="2201"/>
                      <a:pt x="434" y="2023"/>
                      <a:pt x="523" y="1845"/>
                    </a:cubicBezTo>
                    <a:cubicBezTo>
                      <a:pt x="723" y="1489"/>
                      <a:pt x="879" y="1099"/>
                      <a:pt x="923" y="699"/>
                    </a:cubicBezTo>
                    <a:cubicBezTo>
                      <a:pt x="946" y="465"/>
                      <a:pt x="935" y="243"/>
                      <a:pt x="879" y="21"/>
                    </a:cubicBezTo>
                    <a:cubicBezTo>
                      <a:pt x="875" y="6"/>
                      <a:pt x="860" y="0"/>
                      <a:pt x="846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42" name="Google Shape;4542;p8"/>
              <p:cNvSpPr/>
              <p:nvPr/>
            </p:nvSpPr>
            <p:spPr>
              <a:xfrm>
                <a:off x="2237449" y="2365576"/>
                <a:ext cx="5896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66" extrusionOk="0">
                    <a:moveTo>
                      <a:pt x="146" y="1"/>
                    </a:moveTo>
                    <a:cubicBezTo>
                      <a:pt x="134" y="1"/>
                      <a:pt x="112" y="1"/>
                      <a:pt x="101" y="12"/>
                    </a:cubicBezTo>
                    <a:cubicBezTo>
                      <a:pt x="79" y="45"/>
                      <a:pt x="57" y="68"/>
                      <a:pt x="23" y="101"/>
                    </a:cubicBezTo>
                    <a:lnTo>
                      <a:pt x="1" y="124"/>
                    </a:lnTo>
                    <a:lnTo>
                      <a:pt x="1" y="146"/>
                    </a:lnTo>
                    <a:lnTo>
                      <a:pt x="12" y="157"/>
                    </a:lnTo>
                    <a:cubicBezTo>
                      <a:pt x="23" y="162"/>
                      <a:pt x="35" y="165"/>
                      <a:pt x="44" y="165"/>
                    </a:cubicBezTo>
                    <a:cubicBezTo>
                      <a:pt x="54" y="165"/>
                      <a:pt x="62" y="162"/>
                      <a:pt x="67" y="157"/>
                    </a:cubicBezTo>
                    <a:cubicBezTo>
                      <a:pt x="79" y="157"/>
                      <a:pt x="79" y="146"/>
                      <a:pt x="90" y="146"/>
                    </a:cubicBezTo>
                    <a:cubicBezTo>
                      <a:pt x="90" y="134"/>
                      <a:pt x="101" y="134"/>
                      <a:pt x="101" y="124"/>
                    </a:cubicBezTo>
                    <a:cubicBezTo>
                      <a:pt x="112" y="124"/>
                      <a:pt x="112" y="112"/>
                      <a:pt x="124" y="101"/>
                    </a:cubicBezTo>
                    <a:cubicBezTo>
                      <a:pt x="134" y="79"/>
                      <a:pt x="156" y="68"/>
                      <a:pt x="168" y="45"/>
                    </a:cubicBezTo>
                    <a:lnTo>
                      <a:pt x="168" y="23"/>
                    </a:lnTo>
                    <a:cubicBezTo>
                      <a:pt x="168" y="12"/>
                      <a:pt x="156" y="1"/>
                      <a:pt x="146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43" name="Google Shape;4543;p8"/>
              <p:cNvSpPr/>
              <p:nvPr/>
            </p:nvSpPr>
            <p:spPr>
              <a:xfrm>
                <a:off x="2078915" y="2316244"/>
                <a:ext cx="72601" cy="56657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624" extrusionOk="0">
                    <a:moveTo>
                      <a:pt x="2031" y="0"/>
                    </a:moveTo>
                    <a:cubicBezTo>
                      <a:pt x="2027" y="0"/>
                      <a:pt x="2024" y="1"/>
                      <a:pt x="2020" y="3"/>
                    </a:cubicBezTo>
                    <a:cubicBezTo>
                      <a:pt x="1798" y="92"/>
                      <a:pt x="1576" y="191"/>
                      <a:pt x="1364" y="303"/>
                    </a:cubicBezTo>
                    <a:cubicBezTo>
                      <a:pt x="1164" y="414"/>
                      <a:pt x="953" y="525"/>
                      <a:pt x="763" y="659"/>
                    </a:cubicBezTo>
                    <a:cubicBezTo>
                      <a:pt x="441" y="893"/>
                      <a:pt x="118" y="1192"/>
                      <a:pt x="7" y="1582"/>
                    </a:cubicBezTo>
                    <a:cubicBezTo>
                      <a:pt x="0" y="1609"/>
                      <a:pt x="26" y="1624"/>
                      <a:pt x="53" y="1624"/>
                    </a:cubicBezTo>
                    <a:cubicBezTo>
                      <a:pt x="70" y="1624"/>
                      <a:pt x="87" y="1617"/>
                      <a:pt x="96" y="1604"/>
                    </a:cubicBezTo>
                    <a:cubicBezTo>
                      <a:pt x="229" y="1215"/>
                      <a:pt x="519" y="926"/>
                      <a:pt x="852" y="703"/>
                    </a:cubicBezTo>
                    <a:cubicBezTo>
                      <a:pt x="1030" y="570"/>
                      <a:pt x="1230" y="458"/>
                      <a:pt x="1431" y="347"/>
                    </a:cubicBezTo>
                    <a:cubicBezTo>
                      <a:pt x="1631" y="236"/>
                      <a:pt x="1843" y="147"/>
                      <a:pt x="2043" y="36"/>
                    </a:cubicBezTo>
                    <a:cubicBezTo>
                      <a:pt x="2081" y="27"/>
                      <a:pt x="2054" y="0"/>
                      <a:pt x="2031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44" name="Google Shape;4544;p8"/>
              <p:cNvSpPr/>
              <p:nvPr/>
            </p:nvSpPr>
            <p:spPr>
              <a:xfrm>
                <a:off x="2079474" y="2312407"/>
                <a:ext cx="125281" cy="73334"/>
              </a:xfrm>
              <a:custGeom>
                <a:avLst/>
                <a:gdLst/>
                <a:ahLst/>
                <a:cxnLst/>
                <a:rect l="l" t="t" r="r" b="b"/>
                <a:pathLst>
                  <a:path w="3591" h="2102" extrusionOk="0">
                    <a:moveTo>
                      <a:pt x="3527" y="1"/>
                    </a:moveTo>
                    <a:cubicBezTo>
                      <a:pt x="3524" y="1"/>
                      <a:pt x="3520" y="1"/>
                      <a:pt x="3517" y="2"/>
                    </a:cubicBezTo>
                    <a:cubicBezTo>
                      <a:pt x="3228" y="24"/>
                      <a:pt x="2949" y="91"/>
                      <a:pt x="2672" y="168"/>
                    </a:cubicBezTo>
                    <a:cubicBezTo>
                      <a:pt x="2405" y="246"/>
                      <a:pt x="2138" y="335"/>
                      <a:pt x="1871" y="446"/>
                    </a:cubicBezTo>
                    <a:cubicBezTo>
                      <a:pt x="1370" y="657"/>
                      <a:pt x="858" y="924"/>
                      <a:pt x="492" y="1336"/>
                    </a:cubicBezTo>
                    <a:cubicBezTo>
                      <a:pt x="292" y="1547"/>
                      <a:pt x="136" y="1803"/>
                      <a:pt x="13" y="2070"/>
                    </a:cubicBezTo>
                    <a:cubicBezTo>
                      <a:pt x="0" y="2089"/>
                      <a:pt x="21" y="2101"/>
                      <a:pt x="45" y="2101"/>
                    </a:cubicBezTo>
                    <a:cubicBezTo>
                      <a:pt x="63" y="2101"/>
                      <a:pt x="82" y="2095"/>
                      <a:pt x="91" y="2081"/>
                    </a:cubicBezTo>
                    <a:cubicBezTo>
                      <a:pt x="213" y="1859"/>
                      <a:pt x="358" y="1636"/>
                      <a:pt x="525" y="1436"/>
                    </a:cubicBezTo>
                    <a:cubicBezTo>
                      <a:pt x="692" y="1236"/>
                      <a:pt x="903" y="1069"/>
                      <a:pt x="1125" y="924"/>
                    </a:cubicBezTo>
                    <a:cubicBezTo>
                      <a:pt x="1582" y="647"/>
                      <a:pt x="2104" y="435"/>
                      <a:pt x="2627" y="291"/>
                    </a:cubicBezTo>
                    <a:cubicBezTo>
                      <a:pt x="2916" y="202"/>
                      <a:pt x="3228" y="157"/>
                      <a:pt x="3528" y="91"/>
                    </a:cubicBezTo>
                    <a:cubicBezTo>
                      <a:pt x="3590" y="80"/>
                      <a:pt x="3575" y="1"/>
                      <a:pt x="3527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45" name="Google Shape;4545;p8"/>
              <p:cNvSpPr/>
              <p:nvPr/>
            </p:nvSpPr>
            <p:spPr>
              <a:xfrm>
                <a:off x="2100825" y="2313209"/>
                <a:ext cx="111814" cy="66705"/>
              </a:xfrm>
              <a:custGeom>
                <a:avLst/>
                <a:gdLst/>
                <a:ahLst/>
                <a:cxnLst/>
                <a:rect l="l" t="t" r="r" b="b"/>
                <a:pathLst>
                  <a:path w="3205" h="1912" extrusionOk="0">
                    <a:moveTo>
                      <a:pt x="3071" y="1"/>
                    </a:moveTo>
                    <a:cubicBezTo>
                      <a:pt x="3027" y="12"/>
                      <a:pt x="2983" y="23"/>
                      <a:pt x="2950" y="56"/>
                    </a:cubicBezTo>
                    <a:cubicBezTo>
                      <a:pt x="2927" y="78"/>
                      <a:pt x="2927" y="101"/>
                      <a:pt x="2950" y="123"/>
                    </a:cubicBezTo>
                    <a:cubicBezTo>
                      <a:pt x="2549" y="357"/>
                      <a:pt x="2137" y="568"/>
                      <a:pt x="1726" y="757"/>
                    </a:cubicBezTo>
                    <a:cubicBezTo>
                      <a:pt x="1303" y="957"/>
                      <a:pt x="836" y="1091"/>
                      <a:pt x="447" y="1358"/>
                    </a:cubicBezTo>
                    <a:cubicBezTo>
                      <a:pt x="258" y="1491"/>
                      <a:pt x="113" y="1658"/>
                      <a:pt x="13" y="1880"/>
                    </a:cubicBezTo>
                    <a:cubicBezTo>
                      <a:pt x="0" y="1900"/>
                      <a:pt x="21" y="1912"/>
                      <a:pt x="45" y="1912"/>
                    </a:cubicBezTo>
                    <a:cubicBezTo>
                      <a:pt x="62" y="1912"/>
                      <a:pt x="81" y="1905"/>
                      <a:pt x="91" y="1892"/>
                    </a:cubicBezTo>
                    <a:cubicBezTo>
                      <a:pt x="313" y="1480"/>
                      <a:pt x="770" y="1269"/>
                      <a:pt x="1181" y="1102"/>
                    </a:cubicBezTo>
                    <a:cubicBezTo>
                      <a:pt x="1648" y="913"/>
                      <a:pt x="2104" y="713"/>
                      <a:pt x="2560" y="479"/>
                    </a:cubicBezTo>
                    <a:cubicBezTo>
                      <a:pt x="2683" y="423"/>
                      <a:pt x="2805" y="357"/>
                      <a:pt x="2927" y="278"/>
                    </a:cubicBezTo>
                    <a:cubicBezTo>
                      <a:pt x="2994" y="246"/>
                      <a:pt x="3049" y="223"/>
                      <a:pt x="3105" y="189"/>
                    </a:cubicBezTo>
                    <a:cubicBezTo>
                      <a:pt x="3160" y="157"/>
                      <a:pt x="3205" y="112"/>
                      <a:pt x="3183" y="45"/>
                    </a:cubicBezTo>
                    <a:cubicBezTo>
                      <a:pt x="3160" y="12"/>
                      <a:pt x="3116" y="1"/>
                      <a:pt x="3071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46" name="Google Shape;4546;p8"/>
              <p:cNvSpPr/>
              <p:nvPr/>
            </p:nvSpPr>
            <p:spPr>
              <a:xfrm>
                <a:off x="2263859" y="2113124"/>
                <a:ext cx="180822" cy="16868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835" extrusionOk="0">
                    <a:moveTo>
                      <a:pt x="3670" y="0"/>
                    </a:moveTo>
                    <a:cubicBezTo>
                      <a:pt x="3453" y="0"/>
                      <a:pt x="3227" y="93"/>
                      <a:pt x="2903" y="153"/>
                    </a:cubicBezTo>
                    <a:cubicBezTo>
                      <a:pt x="2481" y="219"/>
                      <a:pt x="2291" y="185"/>
                      <a:pt x="2024" y="531"/>
                    </a:cubicBezTo>
                    <a:cubicBezTo>
                      <a:pt x="1757" y="887"/>
                      <a:pt x="2002" y="998"/>
                      <a:pt x="1401" y="1631"/>
                    </a:cubicBezTo>
                    <a:cubicBezTo>
                      <a:pt x="812" y="2266"/>
                      <a:pt x="556" y="2121"/>
                      <a:pt x="289" y="2810"/>
                    </a:cubicBezTo>
                    <a:cubicBezTo>
                      <a:pt x="34" y="3489"/>
                      <a:pt x="0" y="3767"/>
                      <a:pt x="0" y="3767"/>
                    </a:cubicBezTo>
                    <a:lnTo>
                      <a:pt x="1179" y="4835"/>
                    </a:lnTo>
                    <a:lnTo>
                      <a:pt x="5172" y="2899"/>
                    </a:lnTo>
                    <a:cubicBezTo>
                      <a:pt x="5172" y="2899"/>
                      <a:pt x="5183" y="2399"/>
                      <a:pt x="5116" y="2066"/>
                    </a:cubicBezTo>
                    <a:cubicBezTo>
                      <a:pt x="5039" y="1743"/>
                      <a:pt x="5172" y="1676"/>
                      <a:pt x="4950" y="1554"/>
                    </a:cubicBezTo>
                    <a:cubicBezTo>
                      <a:pt x="4727" y="1420"/>
                      <a:pt x="4394" y="1409"/>
                      <a:pt x="4293" y="1020"/>
                    </a:cubicBezTo>
                    <a:cubicBezTo>
                      <a:pt x="4204" y="620"/>
                      <a:pt x="4171" y="130"/>
                      <a:pt x="3871" y="30"/>
                    </a:cubicBezTo>
                    <a:cubicBezTo>
                      <a:pt x="3803" y="9"/>
                      <a:pt x="3737" y="0"/>
                      <a:pt x="3670" y="0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47" name="Google Shape;4547;p8"/>
              <p:cNvSpPr/>
              <p:nvPr/>
            </p:nvSpPr>
            <p:spPr>
              <a:xfrm>
                <a:off x="2265010" y="2113787"/>
                <a:ext cx="163029" cy="168018"/>
              </a:xfrm>
              <a:custGeom>
                <a:avLst/>
                <a:gdLst/>
                <a:ahLst/>
                <a:cxnLst/>
                <a:rect l="l" t="t" r="r" b="b"/>
                <a:pathLst>
                  <a:path w="4673" h="4816" extrusionOk="0">
                    <a:moveTo>
                      <a:pt x="3449" y="0"/>
                    </a:moveTo>
                    <a:cubicBezTo>
                      <a:pt x="3281" y="33"/>
                      <a:pt x="3104" y="89"/>
                      <a:pt x="2870" y="134"/>
                    </a:cubicBezTo>
                    <a:cubicBezTo>
                      <a:pt x="2448" y="200"/>
                      <a:pt x="2258" y="166"/>
                      <a:pt x="1991" y="512"/>
                    </a:cubicBezTo>
                    <a:cubicBezTo>
                      <a:pt x="1724" y="868"/>
                      <a:pt x="1969" y="979"/>
                      <a:pt x="1368" y="1612"/>
                    </a:cubicBezTo>
                    <a:cubicBezTo>
                      <a:pt x="779" y="2247"/>
                      <a:pt x="523" y="2102"/>
                      <a:pt x="256" y="2791"/>
                    </a:cubicBezTo>
                    <a:cubicBezTo>
                      <a:pt x="134" y="3114"/>
                      <a:pt x="56" y="3347"/>
                      <a:pt x="23" y="3503"/>
                    </a:cubicBezTo>
                    <a:lnTo>
                      <a:pt x="23" y="3614"/>
                    </a:lnTo>
                    <a:cubicBezTo>
                      <a:pt x="23" y="3670"/>
                      <a:pt x="12" y="3726"/>
                      <a:pt x="1" y="3770"/>
                    </a:cubicBezTo>
                    <a:lnTo>
                      <a:pt x="1146" y="4816"/>
                    </a:lnTo>
                    <a:lnTo>
                      <a:pt x="3983" y="3448"/>
                    </a:lnTo>
                    <a:cubicBezTo>
                      <a:pt x="3983" y="3426"/>
                      <a:pt x="3993" y="3392"/>
                      <a:pt x="4005" y="3370"/>
                    </a:cubicBezTo>
                    <a:cubicBezTo>
                      <a:pt x="4082" y="3248"/>
                      <a:pt x="4238" y="3169"/>
                      <a:pt x="4327" y="3058"/>
                    </a:cubicBezTo>
                    <a:cubicBezTo>
                      <a:pt x="4427" y="2925"/>
                      <a:pt x="4505" y="2791"/>
                      <a:pt x="4572" y="2647"/>
                    </a:cubicBezTo>
                    <a:cubicBezTo>
                      <a:pt x="4628" y="2547"/>
                      <a:pt x="4672" y="2425"/>
                      <a:pt x="4661" y="2313"/>
                    </a:cubicBezTo>
                    <a:cubicBezTo>
                      <a:pt x="4650" y="2224"/>
                      <a:pt x="4605" y="2146"/>
                      <a:pt x="4572" y="2069"/>
                    </a:cubicBezTo>
                    <a:cubicBezTo>
                      <a:pt x="4405" y="1757"/>
                      <a:pt x="4227" y="1457"/>
                      <a:pt x="4038" y="1157"/>
                    </a:cubicBezTo>
                    <a:cubicBezTo>
                      <a:pt x="4016" y="1135"/>
                      <a:pt x="3993" y="1101"/>
                      <a:pt x="3960" y="1090"/>
                    </a:cubicBezTo>
                    <a:cubicBezTo>
                      <a:pt x="3946" y="1083"/>
                      <a:pt x="3929" y="1080"/>
                      <a:pt x="3913" y="1080"/>
                    </a:cubicBezTo>
                    <a:cubicBezTo>
                      <a:pt x="3880" y="1080"/>
                      <a:pt x="3845" y="1090"/>
                      <a:pt x="3815" y="1090"/>
                    </a:cubicBezTo>
                    <a:cubicBezTo>
                      <a:pt x="3805" y="1092"/>
                      <a:pt x="3796" y="1092"/>
                      <a:pt x="3786" y="1092"/>
                    </a:cubicBezTo>
                    <a:cubicBezTo>
                      <a:pt x="3664" y="1092"/>
                      <a:pt x="3557" y="969"/>
                      <a:pt x="3515" y="845"/>
                    </a:cubicBezTo>
                    <a:cubicBezTo>
                      <a:pt x="3482" y="712"/>
                      <a:pt x="3504" y="567"/>
                      <a:pt x="3526" y="423"/>
                    </a:cubicBezTo>
                    <a:cubicBezTo>
                      <a:pt x="3538" y="289"/>
                      <a:pt x="3538" y="134"/>
                      <a:pt x="3459" y="22"/>
                    </a:cubicBezTo>
                    <a:cubicBezTo>
                      <a:pt x="3459" y="11"/>
                      <a:pt x="3459" y="11"/>
                      <a:pt x="3449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48" name="Google Shape;4548;p8"/>
              <p:cNvSpPr/>
              <p:nvPr/>
            </p:nvSpPr>
            <p:spPr>
              <a:xfrm>
                <a:off x="2339916" y="2127743"/>
                <a:ext cx="32236" cy="542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1554" extrusionOk="0">
                    <a:moveTo>
                      <a:pt x="823" y="0"/>
                    </a:moveTo>
                    <a:cubicBezTo>
                      <a:pt x="679" y="23"/>
                      <a:pt x="568" y="122"/>
                      <a:pt x="467" y="223"/>
                    </a:cubicBezTo>
                    <a:cubicBezTo>
                      <a:pt x="378" y="345"/>
                      <a:pt x="289" y="478"/>
                      <a:pt x="222" y="612"/>
                    </a:cubicBezTo>
                    <a:cubicBezTo>
                      <a:pt x="156" y="757"/>
                      <a:pt x="101" y="901"/>
                      <a:pt x="67" y="1046"/>
                    </a:cubicBezTo>
                    <a:cubicBezTo>
                      <a:pt x="22" y="1202"/>
                      <a:pt x="0" y="1368"/>
                      <a:pt x="22" y="1524"/>
                    </a:cubicBezTo>
                    <a:cubicBezTo>
                      <a:pt x="28" y="1542"/>
                      <a:pt x="50" y="1553"/>
                      <a:pt x="71" y="1553"/>
                    </a:cubicBezTo>
                    <a:cubicBezTo>
                      <a:pt x="89" y="1553"/>
                      <a:pt x="106" y="1544"/>
                      <a:pt x="111" y="1524"/>
                    </a:cubicBezTo>
                    <a:cubicBezTo>
                      <a:pt x="133" y="1390"/>
                      <a:pt x="145" y="1246"/>
                      <a:pt x="178" y="1113"/>
                    </a:cubicBezTo>
                    <a:cubicBezTo>
                      <a:pt x="200" y="968"/>
                      <a:pt x="245" y="834"/>
                      <a:pt x="311" y="701"/>
                    </a:cubicBezTo>
                    <a:cubicBezTo>
                      <a:pt x="367" y="567"/>
                      <a:pt x="434" y="445"/>
                      <a:pt x="523" y="334"/>
                    </a:cubicBezTo>
                    <a:cubicBezTo>
                      <a:pt x="601" y="223"/>
                      <a:pt x="701" y="112"/>
                      <a:pt x="857" y="89"/>
                    </a:cubicBezTo>
                    <a:cubicBezTo>
                      <a:pt x="924" y="78"/>
                      <a:pt x="879" y="0"/>
                      <a:pt x="82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49" name="Google Shape;4549;p8"/>
              <p:cNvSpPr/>
              <p:nvPr/>
            </p:nvSpPr>
            <p:spPr>
              <a:xfrm>
                <a:off x="2335939" y="2142396"/>
                <a:ext cx="34888" cy="64053"/>
              </a:xfrm>
              <a:custGeom>
                <a:avLst/>
                <a:gdLst/>
                <a:ahLst/>
                <a:cxnLst/>
                <a:rect l="l" t="t" r="r" b="b"/>
                <a:pathLst>
                  <a:path w="1000" h="1836" extrusionOk="0">
                    <a:moveTo>
                      <a:pt x="930" y="1"/>
                    </a:moveTo>
                    <a:cubicBezTo>
                      <a:pt x="925" y="1"/>
                      <a:pt x="920" y="1"/>
                      <a:pt x="915" y="3"/>
                    </a:cubicBezTo>
                    <a:cubicBezTo>
                      <a:pt x="781" y="81"/>
                      <a:pt x="737" y="270"/>
                      <a:pt x="692" y="403"/>
                    </a:cubicBezTo>
                    <a:cubicBezTo>
                      <a:pt x="637" y="570"/>
                      <a:pt x="593" y="748"/>
                      <a:pt x="537" y="915"/>
                    </a:cubicBezTo>
                    <a:cubicBezTo>
                      <a:pt x="481" y="1081"/>
                      <a:pt x="415" y="1237"/>
                      <a:pt x="326" y="1382"/>
                    </a:cubicBezTo>
                    <a:cubicBezTo>
                      <a:pt x="247" y="1526"/>
                      <a:pt x="126" y="1649"/>
                      <a:pt x="25" y="1783"/>
                    </a:cubicBezTo>
                    <a:cubicBezTo>
                      <a:pt x="1" y="1815"/>
                      <a:pt x="42" y="1836"/>
                      <a:pt x="75" y="1836"/>
                    </a:cubicBezTo>
                    <a:cubicBezTo>
                      <a:pt x="87" y="1836"/>
                      <a:pt x="97" y="1833"/>
                      <a:pt x="103" y="1827"/>
                    </a:cubicBezTo>
                    <a:cubicBezTo>
                      <a:pt x="237" y="1727"/>
                      <a:pt x="326" y="1593"/>
                      <a:pt x="403" y="1460"/>
                    </a:cubicBezTo>
                    <a:cubicBezTo>
                      <a:pt x="492" y="1326"/>
                      <a:pt x="559" y="1170"/>
                      <a:pt x="615" y="1015"/>
                    </a:cubicBezTo>
                    <a:cubicBezTo>
                      <a:pt x="670" y="848"/>
                      <a:pt x="704" y="681"/>
                      <a:pt x="748" y="503"/>
                    </a:cubicBezTo>
                    <a:cubicBezTo>
                      <a:pt x="771" y="426"/>
                      <a:pt x="804" y="337"/>
                      <a:pt x="826" y="258"/>
                    </a:cubicBezTo>
                    <a:cubicBezTo>
                      <a:pt x="860" y="181"/>
                      <a:pt x="893" y="92"/>
                      <a:pt x="971" y="48"/>
                    </a:cubicBezTo>
                    <a:cubicBezTo>
                      <a:pt x="999" y="28"/>
                      <a:pt x="962" y="1"/>
                      <a:pt x="930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50" name="Google Shape;4550;p8"/>
              <p:cNvSpPr/>
              <p:nvPr/>
            </p:nvSpPr>
            <p:spPr>
              <a:xfrm>
                <a:off x="2347591" y="2134267"/>
                <a:ext cx="43819" cy="71031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2036" extrusionOk="0">
                    <a:moveTo>
                      <a:pt x="1192" y="0"/>
                    </a:moveTo>
                    <a:cubicBezTo>
                      <a:pt x="1188" y="0"/>
                      <a:pt x="1184" y="1"/>
                      <a:pt x="1181" y="2"/>
                    </a:cubicBezTo>
                    <a:cubicBezTo>
                      <a:pt x="837" y="180"/>
                      <a:pt x="659" y="525"/>
                      <a:pt x="526" y="870"/>
                    </a:cubicBezTo>
                    <a:cubicBezTo>
                      <a:pt x="392" y="1259"/>
                      <a:pt x="303" y="1670"/>
                      <a:pt x="25" y="1993"/>
                    </a:cubicBezTo>
                    <a:cubicBezTo>
                      <a:pt x="1" y="2017"/>
                      <a:pt x="41" y="2035"/>
                      <a:pt x="73" y="2035"/>
                    </a:cubicBezTo>
                    <a:cubicBezTo>
                      <a:pt x="85" y="2035"/>
                      <a:pt x="97" y="2033"/>
                      <a:pt x="103" y="2026"/>
                    </a:cubicBezTo>
                    <a:cubicBezTo>
                      <a:pt x="625" y="1460"/>
                      <a:pt x="526" y="481"/>
                      <a:pt x="1226" y="47"/>
                    </a:cubicBezTo>
                    <a:cubicBezTo>
                      <a:pt x="1255" y="27"/>
                      <a:pt x="1217" y="0"/>
                      <a:pt x="1192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51" name="Google Shape;4551;p8"/>
              <p:cNvSpPr/>
              <p:nvPr/>
            </p:nvSpPr>
            <p:spPr>
              <a:xfrm>
                <a:off x="2369327" y="2175156"/>
                <a:ext cx="29759" cy="37120"/>
              </a:xfrm>
              <a:custGeom>
                <a:avLst/>
                <a:gdLst/>
                <a:ahLst/>
                <a:cxnLst/>
                <a:rect l="l" t="t" r="r" b="b"/>
                <a:pathLst>
                  <a:path w="853" h="1064" extrusionOk="0">
                    <a:moveTo>
                      <a:pt x="800" y="0"/>
                    </a:moveTo>
                    <a:cubicBezTo>
                      <a:pt x="792" y="0"/>
                      <a:pt x="784" y="3"/>
                      <a:pt x="781" y="9"/>
                    </a:cubicBezTo>
                    <a:cubicBezTo>
                      <a:pt x="514" y="343"/>
                      <a:pt x="269" y="688"/>
                      <a:pt x="25" y="1022"/>
                    </a:cubicBezTo>
                    <a:cubicBezTo>
                      <a:pt x="1" y="1045"/>
                      <a:pt x="34" y="1063"/>
                      <a:pt x="63" y="1063"/>
                    </a:cubicBezTo>
                    <a:cubicBezTo>
                      <a:pt x="75" y="1063"/>
                      <a:pt x="85" y="1061"/>
                      <a:pt x="91" y="1055"/>
                    </a:cubicBezTo>
                    <a:cubicBezTo>
                      <a:pt x="348" y="721"/>
                      <a:pt x="603" y="387"/>
                      <a:pt x="837" y="43"/>
                    </a:cubicBezTo>
                    <a:cubicBezTo>
                      <a:pt x="853" y="18"/>
                      <a:pt x="823" y="0"/>
                      <a:pt x="800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52" name="Google Shape;4552;p8"/>
              <p:cNvSpPr/>
              <p:nvPr/>
            </p:nvSpPr>
            <p:spPr>
              <a:xfrm>
                <a:off x="2384119" y="2182448"/>
                <a:ext cx="33038" cy="22154"/>
              </a:xfrm>
              <a:custGeom>
                <a:avLst/>
                <a:gdLst/>
                <a:ahLst/>
                <a:cxnLst/>
                <a:rect l="l" t="t" r="r" b="b"/>
                <a:pathLst>
                  <a:path w="947" h="635" extrusionOk="0">
                    <a:moveTo>
                      <a:pt x="858" y="0"/>
                    </a:moveTo>
                    <a:cubicBezTo>
                      <a:pt x="668" y="34"/>
                      <a:pt x="490" y="111"/>
                      <a:pt x="335" y="212"/>
                    </a:cubicBezTo>
                    <a:cubicBezTo>
                      <a:pt x="201" y="312"/>
                      <a:pt x="79" y="434"/>
                      <a:pt x="13" y="579"/>
                    </a:cubicBezTo>
                    <a:cubicBezTo>
                      <a:pt x="1" y="601"/>
                      <a:pt x="23" y="623"/>
                      <a:pt x="45" y="635"/>
                    </a:cubicBezTo>
                    <a:cubicBezTo>
                      <a:pt x="68" y="635"/>
                      <a:pt x="101" y="623"/>
                      <a:pt x="112" y="601"/>
                    </a:cubicBezTo>
                    <a:cubicBezTo>
                      <a:pt x="190" y="467"/>
                      <a:pt x="302" y="356"/>
                      <a:pt x="435" y="279"/>
                    </a:cubicBezTo>
                    <a:cubicBezTo>
                      <a:pt x="579" y="190"/>
                      <a:pt x="735" y="145"/>
                      <a:pt x="891" y="67"/>
                    </a:cubicBezTo>
                    <a:cubicBezTo>
                      <a:pt x="947" y="45"/>
                      <a:pt x="902" y="0"/>
                      <a:pt x="858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53" name="Google Shape;4553;p8"/>
              <p:cNvSpPr/>
              <p:nvPr/>
            </p:nvSpPr>
            <p:spPr>
              <a:xfrm>
                <a:off x="2392842" y="2193716"/>
                <a:ext cx="29340" cy="12001"/>
              </a:xfrm>
              <a:custGeom>
                <a:avLst/>
                <a:gdLst/>
                <a:ahLst/>
                <a:cxnLst/>
                <a:rect l="l" t="t" r="r" b="b"/>
                <a:pathLst>
                  <a:path w="841" h="344" extrusionOk="0">
                    <a:moveTo>
                      <a:pt x="786" y="0"/>
                    </a:moveTo>
                    <a:cubicBezTo>
                      <a:pt x="630" y="11"/>
                      <a:pt x="474" y="55"/>
                      <a:pt x="329" y="100"/>
                    </a:cubicBezTo>
                    <a:cubicBezTo>
                      <a:pt x="263" y="122"/>
                      <a:pt x="196" y="144"/>
                      <a:pt x="129" y="178"/>
                    </a:cubicBezTo>
                    <a:cubicBezTo>
                      <a:pt x="74" y="200"/>
                      <a:pt x="18" y="233"/>
                      <a:pt x="7" y="289"/>
                    </a:cubicBezTo>
                    <a:cubicBezTo>
                      <a:pt x="0" y="322"/>
                      <a:pt x="33" y="344"/>
                      <a:pt x="63" y="344"/>
                    </a:cubicBezTo>
                    <a:cubicBezTo>
                      <a:pt x="84" y="344"/>
                      <a:pt x="103" y="334"/>
                      <a:pt x="107" y="312"/>
                    </a:cubicBezTo>
                    <a:cubicBezTo>
                      <a:pt x="118" y="267"/>
                      <a:pt x="174" y="245"/>
                      <a:pt x="218" y="233"/>
                    </a:cubicBezTo>
                    <a:lnTo>
                      <a:pt x="418" y="167"/>
                    </a:lnTo>
                    <a:cubicBezTo>
                      <a:pt x="541" y="134"/>
                      <a:pt x="675" y="100"/>
                      <a:pt x="808" y="55"/>
                    </a:cubicBezTo>
                    <a:cubicBezTo>
                      <a:pt x="841" y="45"/>
                      <a:pt x="819" y="0"/>
                      <a:pt x="786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54" name="Google Shape;4554;p8"/>
              <p:cNvSpPr/>
              <p:nvPr/>
            </p:nvSpPr>
            <p:spPr>
              <a:xfrm>
                <a:off x="2297212" y="2198601"/>
                <a:ext cx="227432" cy="181869"/>
              </a:xfrm>
              <a:custGeom>
                <a:avLst/>
                <a:gdLst/>
                <a:ahLst/>
                <a:cxnLst/>
                <a:rect l="l" t="t" r="r" b="b"/>
                <a:pathLst>
                  <a:path w="6519" h="5213" extrusionOk="0">
                    <a:moveTo>
                      <a:pt x="4343" y="1"/>
                    </a:moveTo>
                    <a:cubicBezTo>
                      <a:pt x="4121" y="1"/>
                      <a:pt x="3893" y="19"/>
                      <a:pt x="3671" y="49"/>
                    </a:cubicBezTo>
                    <a:cubicBezTo>
                      <a:pt x="2926" y="160"/>
                      <a:pt x="2981" y="327"/>
                      <a:pt x="2192" y="794"/>
                    </a:cubicBezTo>
                    <a:cubicBezTo>
                      <a:pt x="1682" y="1101"/>
                      <a:pt x="1191" y="1153"/>
                      <a:pt x="913" y="1153"/>
                    </a:cubicBezTo>
                    <a:cubicBezTo>
                      <a:pt x="767" y="1153"/>
                      <a:pt x="679" y="1139"/>
                      <a:pt x="679" y="1139"/>
                    </a:cubicBezTo>
                    <a:lnTo>
                      <a:pt x="34" y="2496"/>
                    </a:lnTo>
                    <a:cubicBezTo>
                      <a:pt x="34" y="2496"/>
                      <a:pt x="1" y="3219"/>
                      <a:pt x="34" y="3575"/>
                    </a:cubicBezTo>
                    <a:cubicBezTo>
                      <a:pt x="79" y="3919"/>
                      <a:pt x="101" y="4164"/>
                      <a:pt x="801" y="4698"/>
                    </a:cubicBezTo>
                    <a:cubicBezTo>
                      <a:pt x="1402" y="5153"/>
                      <a:pt x="1631" y="5212"/>
                      <a:pt x="2267" y="5212"/>
                    </a:cubicBezTo>
                    <a:cubicBezTo>
                      <a:pt x="2362" y="5212"/>
                      <a:pt x="2466" y="5211"/>
                      <a:pt x="2581" y="5210"/>
                    </a:cubicBezTo>
                    <a:cubicBezTo>
                      <a:pt x="3471" y="5199"/>
                      <a:pt x="3493" y="5076"/>
                      <a:pt x="4071" y="4776"/>
                    </a:cubicBezTo>
                    <a:cubicBezTo>
                      <a:pt x="4661" y="4475"/>
                      <a:pt x="4516" y="3909"/>
                      <a:pt x="4538" y="3608"/>
                    </a:cubicBezTo>
                    <a:cubicBezTo>
                      <a:pt x="4572" y="3308"/>
                      <a:pt x="4839" y="2908"/>
                      <a:pt x="5195" y="2496"/>
                    </a:cubicBezTo>
                    <a:cubicBezTo>
                      <a:pt x="5562" y="2085"/>
                      <a:pt x="6241" y="2051"/>
                      <a:pt x="6385" y="1951"/>
                    </a:cubicBezTo>
                    <a:cubicBezTo>
                      <a:pt x="6518" y="1840"/>
                      <a:pt x="6507" y="1806"/>
                      <a:pt x="6441" y="1462"/>
                    </a:cubicBezTo>
                    <a:cubicBezTo>
                      <a:pt x="6362" y="1128"/>
                      <a:pt x="6073" y="728"/>
                      <a:pt x="5640" y="360"/>
                    </a:cubicBezTo>
                    <a:cubicBezTo>
                      <a:pt x="5337" y="96"/>
                      <a:pt x="4856" y="1"/>
                      <a:pt x="4343" y="1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55" name="Google Shape;4555;p8"/>
              <p:cNvSpPr/>
              <p:nvPr/>
            </p:nvSpPr>
            <p:spPr>
              <a:xfrm>
                <a:off x="2297212" y="2210777"/>
                <a:ext cx="103651" cy="116803"/>
              </a:xfrm>
              <a:custGeom>
                <a:avLst/>
                <a:gdLst/>
                <a:ahLst/>
                <a:cxnLst/>
                <a:rect l="l" t="t" r="r" b="b"/>
                <a:pathLst>
                  <a:path w="2971" h="3348" extrusionOk="0">
                    <a:moveTo>
                      <a:pt x="2859" y="1"/>
                    </a:moveTo>
                    <a:cubicBezTo>
                      <a:pt x="2704" y="112"/>
                      <a:pt x="2526" y="256"/>
                      <a:pt x="2192" y="445"/>
                    </a:cubicBezTo>
                    <a:cubicBezTo>
                      <a:pt x="1682" y="752"/>
                      <a:pt x="1191" y="804"/>
                      <a:pt x="913" y="804"/>
                    </a:cubicBezTo>
                    <a:cubicBezTo>
                      <a:pt x="767" y="804"/>
                      <a:pt x="679" y="790"/>
                      <a:pt x="679" y="790"/>
                    </a:cubicBezTo>
                    <a:lnTo>
                      <a:pt x="34" y="2147"/>
                    </a:lnTo>
                    <a:cubicBezTo>
                      <a:pt x="34" y="2147"/>
                      <a:pt x="1" y="2870"/>
                      <a:pt x="34" y="3226"/>
                    </a:cubicBezTo>
                    <a:cubicBezTo>
                      <a:pt x="45" y="3271"/>
                      <a:pt x="45" y="3315"/>
                      <a:pt x="57" y="3348"/>
                    </a:cubicBezTo>
                    <a:cubicBezTo>
                      <a:pt x="279" y="3337"/>
                      <a:pt x="512" y="3237"/>
                      <a:pt x="746" y="3115"/>
                    </a:cubicBezTo>
                    <a:cubicBezTo>
                      <a:pt x="991" y="2981"/>
                      <a:pt x="1202" y="2781"/>
                      <a:pt x="1325" y="2525"/>
                    </a:cubicBezTo>
                    <a:cubicBezTo>
                      <a:pt x="1446" y="2236"/>
                      <a:pt x="1458" y="1858"/>
                      <a:pt x="1725" y="1680"/>
                    </a:cubicBezTo>
                    <a:cubicBezTo>
                      <a:pt x="1836" y="1591"/>
                      <a:pt x="1980" y="1568"/>
                      <a:pt x="2114" y="1524"/>
                    </a:cubicBezTo>
                    <a:cubicBezTo>
                      <a:pt x="2392" y="1424"/>
                      <a:pt x="2637" y="1235"/>
                      <a:pt x="2781" y="979"/>
                    </a:cubicBezTo>
                    <a:cubicBezTo>
                      <a:pt x="2926" y="723"/>
                      <a:pt x="2971" y="412"/>
                      <a:pt x="2892" y="122"/>
                    </a:cubicBezTo>
                    <a:cubicBezTo>
                      <a:pt x="2882" y="90"/>
                      <a:pt x="2870" y="45"/>
                      <a:pt x="2859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56" name="Google Shape;4556;p8"/>
              <p:cNvSpPr/>
              <p:nvPr/>
            </p:nvSpPr>
            <p:spPr>
              <a:xfrm>
                <a:off x="2296968" y="2285263"/>
                <a:ext cx="50866" cy="50761"/>
              </a:xfrm>
              <a:custGeom>
                <a:avLst/>
                <a:gdLst/>
                <a:ahLst/>
                <a:cxnLst/>
                <a:rect l="l" t="t" r="r" b="b"/>
                <a:pathLst>
                  <a:path w="1458" h="1455" extrusionOk="0">
                    <a:moveTo>
                      <a:pt x="43" y="0"/>
                    </a:moveTo>
                    <a:cubicBezTo>
                      <a:pt x="21" y="0"/>
                      <a:pt x="1" y="13"/>
                      <a:pt x="8" y="34"/>
                    </a:cubicBezTo>
                    <a:cubicBezTo>
                      <a:pt x="30" y="112"/>
                      <a:pt x="74" y="179"/>
                      <a:pt x="119" y="246"/>
                    </a:cubicBezTo>
                    <a:cubicBezTo>
                      <a:pt x="163" y="323"/>
                      <a:pt x="208" y="390"/>
                      <a:pt x="264" y="457"/>
                    </a:cubicBezTo>
                    <a:cubicBezTo>
                      <a:pt x="363" y="590"/>
                      <a:pt x="475" y="713"/>
                      <a:pt x="597" y="835"/>
                    </a:cubicBezTo>
                    <a:cubicBezTo>
                      <a:pt x="831" y="1079"/>
                      <a:pt x="1098" y="1280"/>
                      <a:pt x="1387" y="1447"/>
                    </a:cubicBezTo>
                    <a:cubicBezTo>
                      <a:pt x="1392" y="1452"/>
                      <a:pt x="1399" y="1454"/>
                      <a:pt x="1406" y="1454"/>
                    </a:cubicBezTo>
                    <a:cubicBezTo>
                      <a:pt x="1430" y="1454"/>
                      <a:pt x="1457" y="1430"/>
                      <a:pt x="1431" y="1413"/>
                    </a:cubicBezTo>
                    <a:cubicBezTo>
                      <a:pt x="1154" y="1247"/>
                      <a:pt x="897" y="1035"/>
                      <a:pt x="664" y="790"/>
                    </a:cubicBezTo>
                    <a:cubicBezTo>
                      <a:pt x="553" y="679"/>
                      <a:pt x="452" y="546"/>
                      <a:pt x="353" y="424"/>
                    </a:cubicBezTo>
                    <a:lnTo>
                      <a:pt x="219" y="223"/>
                    </a:lnTo>
                    <a:cubicBezTo>
                      <a:pt x="175" y="157"/>
                      <a:pt x="130" y="78"/>
                      <a:pt x="74" y="12"/>
                    </a:cubicBezTo>
                    <a:cubicBezTo>
                      <a:pt x="66" y="4"/>
                      <a:pt x="55" y="0"/>
                      <a:pt x="4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57" name="Google Shape;4557;p8"/>
              <p:cNvSpPr/>
              <p:nvPr/>
            </p:nvSpPr>
            <p:spPr>
              <a:xfrm>
                <a:off x="2282629" y="2273960"/>
                <a:ext cx="92626" cy="55122"/>
              </a:xfrm>
              <a:custGeom>
                <a:avLst/>
                <a:gdLst/>
                <a:ahLst/>
                <a:cxnLst/>
                <a:rect l="l" t="t" r="r" b="b"/>
                <a:pathLst>
                  <a:path w="2655" h="1580" extrusionOk="0">
                    <a:moveTo>
                      <a:pt x="107" y="1"/>
                    </a:moveTo>
                    <a:cubicBezTo>
                      <a:pt x="62" y="1"/>
                      <a:pt x="1" y="50"/>
                      <a:pt x="52" y="91"/>
                    </a:cubicBezTo>
                    <a:cubicBezTo>
                      <a:pt x="163" y="158"/>
                      <a:pt x="274" y="202"/>
                      <a:pt x="396" y="247"/>
                    </a:cubicBezTo>
                    <a:cubicBezTo>
                      <a:pt x="519" y="303"/>
                      <a:pt x="630" y="347"/>
                      <a:pt x="752" y="392"/>
                    </a:cubicBezTo>
                    <a:cubicBezTo>
                      <a:pt x="986" y="481"/>
                      <a:pt x="1219" y="547"/>
                      <a:pt x="1453" y="625"/>
                    </a:cubicBezTo>
                    <a:cubicBezTo>
                      <a:pt x="1687" y="703"/>
                      <a:pt x="1887" y="814"/>
                      <a:pt x="2054" y="992"/>
                    </a:cubicBezTo>
                    <a:cubicBezTo>
                      <a:pt x="2220" y="1170"/>
                      <a:pt x="2376" y="1371"/>
                      <a:pt x="2532" y="1559"/>
                    </a:cubicBezTo>
                    <a:cubicBezTo>
                      <a:pt x="2543" y="1574"/>
                      <a:pt x="2561" y="1580"/>
                      <a:pt x="2579" y="1580"/>
                    </a:cubicBezTo>
                    <a:cubicBezTo>
                      <a:pt x="2616" y="1580"/>
                      <a:pt x="2655" y="1553"/>
                      <a:pt x="2632" y="1515"/>
                    </a:cubicBezTo>
                    <a:cubicBezTo>
                      <a:pt x="2510" y="1359"/>
                      <a:pt x="2398" y="1193"/>
                      <a:pt x="2265" y="1048"/>
                    </a:cubicBezTo>
                    <a:cubicBezTo>
                      <a:pt x="2143" y="903"/>
                      <a:pt x="2020" y="770"/>
                      <a:pt x="1854" y="669"/>
                    </a:cubicBezTo>
                    <a:cubicBezTo>
                      <a:pt x="1698" y="580"/>
                      <a:pt x="1520" y="525"/>
                      <a:pt x="1353" y="469"/>
                    </a:cubicBezTo>
                    <a:cubicBezTo>
                      <a:pt x="1164" y="402"/>
                      <a:pt x="964" y="336"/>
                      <a:pt x="786" y="269"/>
                    </a:cubicBezTo>
                    <a:cubicBezTo>
                      <a:pt x="564" y="180"/>
                      <a:pt x="341" y="69"/>
                      <a:pt x="119" y="2"/>
                    </a:cubicBezTo>
                    <a:cubicBezTo>
                      <a:pt x="115" y="1"/>
                      <a:pt x="111" y="1"/>
                      <a:pt x="107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58" name="Google Shape;4558;p8"/>
              <p:cNvSpPr/>
              <p:nvPr/>
            </p:nvSpPr>
            <p:spPr>
              <a:xfrm>
                <a:off x="2299864" y="2262481"/>
                <a:ext cx="82160" cy="57669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1653" extrusionOk="0">
                    <a:moveTo>
                      <a:pt x="56" y="0"/>
                    </a:moveTo>
                    <a:cubicBezTo>
                      <a:pt x="27" y="0"/>
                      <a:pt x="0" y="15"/>
                      <a:pt x="14" y="42"/>
                    </a:cubicBezTo>
                    <a:cubicBezTo>
                      <a:pt x="80" y="187"/>
                      <a:pt x="236" y="254"/>
                      <a:pt x="381" y="309"/>
                    </a:cubicBezTo>
                    <a:cubicBezTo>
                      <a:pt x="559" y="376"/>
                      <a:pt x="737" y="442"/>
                      <a:pt x="903" y="521"/>
                    </a:cubicBezTo>
                    <a:cubicBezTo>
                      <a:pt x="1259" y="676"/>
                      <a:pt x="1560" y="899"/>
                      <a:pt x="1827" y="1176"/>
                    </a:cubicBezTo>
                    <a:cubicBezTo>
                      <a:pt x="1983" y="1321"/>
                      <a:pt x="2116" y="1488"/>
                      <a:pt x="2260" y="1643"/>
                    </a:cubicBezTo>
                    <a:cubicBezTo>
                      <a:pt x="2266" y="1650"/>
                      <a:pt x="2277" y="1652"/>
                      <a:pt x="2289" y="1652"/>
                    </a:cubicBezTo>
                    <a:cubicBezTo>
                      <a:pt x="2318" y="1652"/>
                      <a:pt x="2355" y="1634"/>
                      <a:pt x="2339" y="1611"/>
                    </a:cubicBezTo>
                    <a:cubicBezTo>
                      <a:pt x="2116" y="1321"/>
                      <a:pt x="1871" y="1054"/>
                      <a:pt x="1593" y="820"/>
                    </a:cubicBezTo>
                    <a:cubicBezTo>
                      <a:pt x="1304" y="576"/>
                      <a:pt x="959" y="432"/>
                      <a:pt x="614" y="298"/>
                    </a:cubicBezTo>
                    <a:cubicBezTo>
                      <a:pt x="426" y="220"/>
                      <a:pt x="248" y="165"/>
                      <a:pt x="103" y="20"/>
                    </a:cubicBezTo>
                    <a:cubicBezTo>
                      <a:pt x="94" y="7"/>
                      <a:pt x="75" y="0"/>
                      <a:pt x="56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59" name="Google Shape;4559;p8"/>
              <p:cNvSpPr/>
              <p:nvPr/>
            </p:nvSpPr>
            <p:spPr>
              <a:xfrm>
                <a:off x="2298922" y="2243083"/>
                <a:ext cx="119350" cy="70543"/>
              </a:xfrm>
              <a:custGeom>
                <a:avLst/>
                <a:gdLst/>
                <a:ahLst/>
                <a:cxnLst/>
                <a:rect l="l" t="t" r="r" b="b"/>
                <a:pathLst>
                  <a:path w="3421" h="2022" extrusionOk="0">
                    <a:moveTo>
                      <a:pt x="107" y="0"/>
                    </a:moveTo>
                    <a:cubicBezTo>
                      <a:pt x="82" y="0"/>
                      <a:pt x="57" y="14"/>
                      <a:pt x="52" y="42"/>
                    </a:cubicBezTo>
                    <a:cubicBezTo>
                      <a:pt x="30" y="197"/>
                      <a:pt x="174" y="254"/>
                      <a:pt x="319" y="286"/>
                    </a:cubicBezTo>
                    <a:cubicBezTo>
                      <a:pt x="230" y="286"/>
                      <a:pt x="141" y="298"/>
                      <a:pt x="52" y="353"/>
                    </a:cubicBezTo>
                    <a:cubicBezTo>
                      <a:pt x="1" y="384"/>
                      <a:pt x="62" y="433"/>
                      <a:pt x="107" y="433"/>
                    </a:cubicBezTo>
                    <a:cubicBezTo>
                      <a:pt x="111" y="433"/>
                      <a:pt x="115" y="432"/>
                      <a:pt x="119" y="432"/>
                    </a:cubicBezTo>
                    <a:cubicBezTo>
                      <a:pt x="200" y="415"/>
                      <a:pt x="269" y="405"/>
                      <a:pt x="344" y="405"/>
                    </a:cubicBezTo>
                    <a:cubicBezTo>
                      <a:pt x="372" y="405"/>
                      <a:pt x="400" y="406"/>
                      <a:pt x="430" y="409"/>
                    </a:cubicBezTo>
                    <a:lnTo>
                      <a:pt x="663" y="476"/>
                    </a:lnTo>
                    <a:cubicBezTo>
                      <a:pt x="586" y="464"/>
                      <a:pt x="508" y="454"/>
                      <a:pt x="419" y="454"/>
                    </a:cubicBezTo>
                    <a:cubicBezTo>
                      <a:pt x="374" y="454"/>
                      <a:pt x="364" y="509"/>
                      <a:pt x="408" y="520"/>
                    </a:cubicBezTo>
                    <a:cubicBezTo>
                      <a:pt x="675" y="565"/>
                      <a:pt x="930" y="609"/>
                      <a:pt x="1187" y="731"/>
                    </a:cubicBezTo>
                    <a:cubicBezTo>
                      <a:pt x="1397" y="843"/>
                      <a:pt x="1575" y="998"/>
                      <a:pt x="1709" y="1210"/>
                    </a:cubicBezTo>
                    <a:cubicBezTo>
                      <a:pt x="1716" y="1221"/>
                      <a:pt x="1730" y="1226"/>
                      <a:pt x="1744" y="1226"/>
                    </a:cubicBezTo>
                    <a:cubicBezTo>
                      <a:pt x="1772" y="1226"/>
                      <a:pt x="1802" y="1206"/>
                      <a:pt x="1787" y="1176"/>
                    </a:cubicBezTo>
                    <a:cubicBezTo>
                      <a:pt x="1631" y="909"/>
                      <a:pt x="1365" y="709"/>
                      <a:pt x="1075" y="598"/>
                    </a:cubicBezTo>
                    <a:lnTo>
                      <a:pt x="1075" y="598"/>
                    </a:lnTo>
                    <a:cubicBezTo>
                      <a:pt x="1197" y="620"/>
                      <a:pt x="1331" y="654"/>
                      <a:pt x="1454" y="698"/>
                    </a:cubicBezTo>
                    <a:cubicBezTo>
                      <a:pt x="1876" y="843"/>
                      <a:pt x="2243" y="1121"/>
                      <a:pt x="2566" y="1432"/>
                    </a:cubicBezTo>
                    <a:cubicBezTo>
                      <a:pt x="2754" y="1610"/>
                      <a:pt x="2932" y="1799"/>
                      <a:pt x="3100" y="2011"/>
                    </a:cubicBezTo>
                    <a:cubicBezTo>
                      <a:pt x="3107" y="2018"/>
                      <a:pt x="3120" y="2022"/>
                      <a:pt x="3134" y="2022"/>
                    </a:cubicBezTo>
                    <a:cubicBezTo>
                      <a:pt x="3162" y="2022"/>
                      <a:pt x="3192" y="2007"/>
                      <a:pt x="3177" y="1977"/>
                    </a:cubicBezTo>
                    <a:cubicBezTo>
                      <a:pt x="2910" y="1577"/>
                      <a:pt x="2554" y="1221"/>
                      <a:pt x="2165" y="943"/>
                    </a:cubicBezTo>
                    <a:cubicBezTo>
                      <a:pt x="1976" y="810"/>
                      <a:pt x="1765" y="698"/>
                      <a:pt x="1542" y="620"/>
                    </a:cubicBezTo>
                    <a:cubicBezTo>
                      <a:pt x="1298" y="531"/>
                      <a:pt x="1053" y="487"/>
                      <a:pt x="808" y="398"/>
                    </a:cubicBezTo>
                    <a:cubicBezTo>
                      <a:pt x="713" y="377"/>
                      <a:pt x="609" y="336"/>
                      <a:pt x="495" y="304"/>
                    </a:cubicBezTo>
                    <a:lnTo>
                      <a:pt x="495" y="304"/>
                    </a:lnTo>
                    <a:cubicBezTo>
                      <a:pt x="517" y="309"/>
                      <a:pt x="535" y="309"/>
                      <a:pt x="552" y="309"/>
                    </a:cubicBezTo>
                    <a:cubicBezTo>
                      <a:pt x="808" y="343"/>
                      <a:pt x="1064" y="375"/>
                      <a:pt x="1320" y="398"/>
                    </a:cubicBezTo>
                    <a:cubicBezTo>
                      <a:pt x="1575" y="432"/>
                      <a:pt x="1842" y="420"/>
                      <a:pt x="2099" y="454"/>
                    </a:cubicBezTo>
                    <a:cubicBezTo>
                      <a:pt x="2332" y="476"/>
                      <a:pt x="2543" y="565"/>
                      <a:pt x="2732" y="687"/>
                    </a:cubicBezTo>
                    <a:cubicBezTo>
                      <a:pt x="2944" y="832"/>
                      <a:pt x="3133" y="998"/>
                      <a:pt x="3310" y="1166"/>
                    </a:cubicBezTo>
                    <a:cubicBezTo>
                      <a:pt x="3320" y="1175"/>
                      <a:pt x="3334" y="1179"/>
                      <a:pt x="3348" y="1179"/>
                    </a:cubicBezTo>
                    <a:cubicBezTo>
                      <a:pt x="3384" y="1179"/>
                      <a:pt x="3421" y="1153"/>
                      <a:pt x="3389" y="1121"/>
                    </a:cubicBezTo>
                    <a:cubicBezTo>
                      <a:pt x="3100" y="832"/>
                      <a:pt x="2788" y="543"/>
                      <a:pt x="2388" y="409"/>
                    </a:cubicBezTo>
                    <a:cubicBezTo>
                      <a:pt x="2154" y="343"/>
                      <a:pt x="1909" y="353"/>
                      <a:pt x="1664" y="331"/>
                    </a:cubicBezTo>
                    <a:cubicBezTo>
                      <a:pt x="1409" y="320"/>
                      <a:pt x="1153" y="286"/>
                      <a:pt x="908" y="242"/>
                    </a:cubicBezTo>
                    <a:cubicBezTo>
                      <a:pt x="764" y="231"/>
                      <a:pt x="630" y="209"/>
                      <a:pt x="485" y="187"/>
                    </a:cubicBezTo>
                    <a:cubicBezTo>
                      <a:pt x="386" y="175"/>
                      <a:pt x="186" y="175"/>
                      <a:pt x="163" y="42"/>
                    </a:cubicBezTo>
                    <a:cubicBezTo>
                      <a:pt x="158" y="14"/>
                      <a:pt x="132" y="0"/>
                      <a:pt x="107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60" name="Google Shape;4560;p8"/>
              <p:cNvSpPr/>
              <p:nvPr/>
            </p:nvSpPr>
            <p:spPr>
              <a:xfrm>
                <a:off x="2331577" y="2223162"/>
                <a:ext cx="112163" cy="30038"/>
              </a:xfrm>
              <a:custGeom>
                <a:avLst/>
                <a:gdLst/>
                <a:ahLst/>
                <a:cxnLst/>
                <a:rect l="l" t="t" r="r" b="b"/>
                <a:pathLst>
                  <a:path w="3215" h="861" extrusionOk="0">
                    <a:moveTo>
                      <a:pt x="3133" y="0"/>
                    </a:moveTo>
                    <a:cubicBezTo>
                      <a:pt x="3129" y="0"/>
                      <a:pt x="3124" y="1"/>
                      <a:pt x="3120" y="2"/>
                    </a:cubicBezTo>
                    <a:cubicBezTo>
                      <a:pt x="2931" y="24"/>
                      <a:pt x="2730" y="24"/>
                      <a:pt x="2530" y="24"/>
                    </a:cubicBezTo>
                    <a:cubicBezTo>
                      <a:pt x="2342" y="34"/>
                      <a:pt x="2164" y="46"/>
                      <a:pt x="1974" y="79"/>
                    </a:cubicBezTo>
                    <a:cubicBezTo>
                      <a:pt x="1796" y="113"/>
                      <a:pt x="1607" y="146"/>
                      <a:pt x="1430" y="190"/>
                    </a:cubicBezTo>
                    <a:cubicBezTo>
                      <a:pt x="1252" y="235"/>
                      <a:pt x="1062" y="268"/>
                      <a:pt x="896" y="346"/>
                    </a:cubicBezTo>
                    <a:cubicBezTo>
                      <a:pt x="862" y="368"/>
                      <a:pt x="862" y="390"/>
                      <a:pt x="884" y="402"/>
                    </a:cubicBezTo>
                    <a:cubicBezTo>
                      <a:pt x="851" y="402"/>
                      <a:pt x="807" y="413"/>
                      <a:pt x="773" y="413"/>
                    </a:cubicBezTo>
                    <a:cubicBezTo>
                      <a:pt x="550" y="435"/>
                      <a:pt x="317" y="457"/>
                      <a:pt x="128" y="580"/>
                    </a:cubicBezTo>
                    <a:cubicBezTo>
                      <a:pt x="117" y="580"/>
                      <a:pt x="106" y="591"/>
                      <a:pt x="117" y="602"/>
                    </a:cubicBezTo>
                    <a:cubicBezTo>
                      <a:pt x="83" y="624"/>
                      <a:pt x="50" y="635"/>
                      <a:pt x="28" y="669"/>
                    </a:cubicBezTo>
                    <a:cubicBezTo>
                      <a:pt x="0" y="696"/>
                      <a:pt x="49" y="716"/>
                      <a:pt x="79" y="716"/>
                    </a:cubicBezTo>
                    <a:cubicBezTo>
                      <a:pt x="86" y="716"/>
                      <a:pt x="91" y="715"/>
                      <a:pt x="95" y="713"/>
                    </a:cubicBezTo>
                    <a:cubicBezTo>
                      <a:pt x="217" y="657"/>
                      <a:pt x="328" y="635"/>
                      <a:pt x="473" y="635"/>
                    </a:cubicBezTo>
                    <a:cubicBezTo>
                      <a:pt x="617" y="647"/>
                      <a:pt x="773" y="680"/>
                      <a:pt x="918" y="680"/>
                    </a:cubicBezTo>
                    <a:cubicBezTo>
                      <a:pt x="1207" y="691"/>
                      <a:pt x="1519" y="680"/>
                      <a:pt x="1752" y="857"/>
                    </a:cubicBezTo>
                    <a:cubicBezTo>
                      <a:pt x="1756" y="860"/>
                      <a:pt x="1761" y="861"/>
                      <a:pt x="1767" y="861"/>
                    </a:cubicBezTo>
                    <a:cubicBezTo>
                      <a:pt x="1792" y="861"/>
                      <a:pt x="1824" y="843"/>
                      <a:pt x="1796" y="825"/>
                    </a:cubicBezTo>
                    <a:cubicBezTo>
                      <a:pt x="1551" y="624"/>
                      <a:pt x="1218" y="624"/>
                      <a:pt x="918" y="602"/>
                    </a:cubicBezTo>
                    <a:cubicBezTo>
                      <a:pt x="762" y="591"/>
                      <a:pt x="606" y="558"/>
                      <a:pt x="451" y="558"/>
                    </a:cubicBezTo>
                    <a:cubicBezTo>
                      <a:pt x="473" y="546"/>
                      <a:pt x="495" y="546"/>
                      <a:pt x="518" y="535"/>
                    </a:cubicBezTo>
                    <a:cubicBezTo>
                      <a:pt x="629" y="513"/>
                      <a:pt x="751" y="502"/>
                      <a:pt x="862" y="491"/>
                    </a:cubicBezTo>
                    <a:lnTo>
                      <a:pt x="1596" y="457"/>
                    </a:lnTo>
                    <a:cubicBezTo>
                      <a:pt x="2085" y="424"/>
                      <a:pt x="2586" y="413"/>
                      <a:pt x="3076" y="357"/>
                    </a:cubicBezTo>
                    <a:cubicBezTo>
                      <a:pt x="3131" y="357"/>
                      <a:pt x="3109" y="301"/>
                      <a:pt x="3064" y="301"/>
                    </a:cubicBezTo>
                    <a:cubicBezTo>
                      <a:pt x="2552" y="301"/>
                      <a:pt x="2030" y="335"/>
                      <a:pt x="1519" y="368"/>
                    </a:cubicBezTo>
                    <a:cubicBezTo>
                      <a:pt x="1351" y="380"/>
                      <a:pt x="1185" y="390"/>
                      <a:pt x="1018" y="390"/>
                    </a:cubicBezTo>
                    <a:cubicBezTo>
                      <a:pt x="1173" y="357"/>
                      <a:pt x="1318" y="301"/>
                      <a:pt x="1474" y="257"/>
                    </a:cubicBezTo>
                    <a:cubicBezTo>
                      <a:pt x="1652" y="212"/>
                      <a:pt x="1830" y="168"/>
                      <a:pt x="2019" y="146"/>
                    </a:cubicBezTo>
                    <a:cubicBezTo>
                      <a:pt x="2197" y="113"/>
                      <a:pt x="2386" y="101"/>
                      <a:pt x="2575" y="101"/>
                    </a:cubicBezTo>
                    <a:cubicBezTo>
                      <a:pt x="2775" y="101"/>
                      <a:pt x="2964" y="101"/>
                      <a:pt x="3153" y="68"/>
                    </a:cubicBezTo>
                    <a:cubicBezTo>
                      <a:pt x="3214" y="58"/>
                      <a:pt x="3182" y="0"/>
                      <a:pt x="313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61" name="Google Shape;4561;p8"/>
              <p:cNvSpPr/>
              <p:nvPr/>
            </p:nvSpPr>
            <p:spPr>
              <a:xfrm>
                <a:off x="2378712" y="2204183"/>
                <a:ext cx="68310" cy="22154"/>
              </a:xfrm>
              <a:custGeom>
                <a:avLst/>
                <a:gdLst/>
                <a:ahLst/>
                <a:cxnLst/>
                <a:rect l="l" t="t" r="r" b="b"/>
                <a:pathLst>
                  <a:path w="1958" h="635" extrusionOk="0">
                    <a:moveTo>
                      <a:pt x="1925" y="0"/>
                    </a:moveTo>
                    <a:cubicBezTo>
                      <a:pt x="1591" y="22"/>
                      <a:pt x="1290" y="134"/>
                      <a:pt x="991" y="256"/>
                    </a:cubicBezTo>
                    <a:cubicBezTo>
                      <a:pt x="679" y="390"/>
                      <a:pt x="368" y="523"/>
                      <a:pt x="34" y="590"/>
                    </a:cubicBezTo>
                    <a:cubicBezTo>
                      <a:pt x="0" y="601"/>
                      <a:pt x="12" y="634"/>
                      <a:pt x="45" y="634"/>
                    </a:cubicBezTo>
                    <a:cubicBezTo>
                      <a:pt x="368" y="578"/>
                      <a:pt x="679" y="445"/>
                      <a:pt x="979" y="323"/>
                    </a:cubicBezTo>
                    <a:cubicBezTo>
                      <a:pt x="1280" y="200"/>
                      <a:pt x="1591" y="89"/>
                      <a:pt x="1925" y="45"/>
                    </a:cubicBezTo>
                    <a:cubicBezTo>
                      <a:pt x="1958" y="45"/>
                      <a:pt x="1947" y="0"/>
                      <a:pt x="1925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62" name="Google Shape;4562;p8"/>
              <p:cNvSpPr/>
              <p:nvPr/>
            </p:nvSpPr>
            <p:spPr>
              <a:xfrm>
                <a:off x="2028711" y="2104158"/>
                <a:ext cx="280565" cy="198754"/>
              </a:xfrm>
              <a:custGeom>
                <a:avLst/>
                <a:gdLst/>
                <a:ahLst/>
                <a:cxnLst/>
                <a:rect l="l" t="t" r="r" b="b"/>
                <a:pathLst>
                  <a:path w="8042" h="5697" extrusionOk="0">
                    <a:moveTo>
                      <a:pt x="5490" y="0"/>
                    </a:moveTo>
                    <a:cubicBezTo>
                      <a:pt x="5381" y="0"/>
                      <a:pt x="5328" y="50"/>
                      <a:pt x="5195" y="198"/>
                    </a:cubicBezTo>
                    <a:cubicBezTo>
                      <a:pt x="4983" y="432"/>
                      <a:pt x="4760" y="1021"/>
                      <a:pt x="4271" y="1088"/>
                    </a:cubicBezTo>
                    <a:cubicBezTo>
                      <a:pt x="4209" y="1094"/>
                      <a:pt x="4137" y="1097"/>
                      <a:pt x="4058" y="1097"/>
                    </a:cubicBezTo>
                    <a:cubicBezTo>
                      <a:pt x="3882" y="1097"/>
                      <a:pt x="3670" y="1084"/>
                      <a:pt x="3448" y="1077"/>
                    </a:cubicBezTo>
                    <a:cubicBezTo>
                      <a:pt x="3235" y="1061"/>
                      <a:pt x="3010" y="1047"/>
                      <a:pt x="2793" y="1047"/>
                    </a:cubicBezTo>
                    <a:cubicBezTo>
                      <a:pt x="2555" y="1047"/>
                      <a:pt x="2327" y="1063"/>
                      <a:pt x="2135" y="1110"/>
                    </a:cubicBezTo>
                    <a:cubicBezTo>
                      <a:pt x="1490" y="1255"/>
                      <a:pt x="1579" y="1255"/>
                      <a:pt x="1157" y="1443"/>
                    </a:cubicBezTo>
                    <a:cubicBezTo>
                      <a:pt x="734" y="1633"/>
                      <a:pt x="412" y="1888"/>
                      <a:pt x="445" y="2567"/>
                    </a:cubicBezTo>
                    <a:cubicBezTo>
                      <a:pt x="479" y="3245"/>
                      <a:pt x="0" y="3401"/>
                      <a:pt x="289" y="3835"/>
                    </a:cubicBezTo>
                    <a:cubicBezTo>
                      <a:pt x="590" y="4268"/>
                      <a:pt x="1112" y="4925"/>
                      <a:pt x="1969" y="5081"/>
                    </a:cubicBezTo>
                    <a:cubicBezTo>
                      <a:pt x="2825" y="5247"/>
                      <a:pt x="3559" y="5180"/>
                      <a:pt x="4115" y="5481"/>
                    </a:cubicBezTo>
                    <a:cubicBezTo>
                      <a:pt x="4396" y="5635"/>
                      <a:pt x="4652" y="5697"/>
                      <a:pt x="4907" y="5697"/>
                    </a:cubicBezTo>
                    <a:cubicBezTo>
                      <a:pt x="5169" y="5697"/>
                      <a:pt x="5430" y="5632"/>
                      <a:pt x="5717" y="5536"/>
                    </a:cubicBezTo>
                    <a:cubicBezTo>
                      <a:pt x="6285" y="5358"/>
                      <a:pt x="7197" y="4525"/>
                      <a:pt x="7374" y="4169"/>
                    </a:cubicBezTo>
                    <a:cubicBezTo>
                      <a:pt x="7374" y="4169"/>
                      <a:pt x="7797" y="3457"/>
                      <a:pt x="7919" y="2412"/>
                    </a:cubicBezTo>
                    <a:cubicBezTo>
                      <a:pt x="8042" y="1354"/>
                      <a:pt x="7463" y="387"/>
                      <a:pt x="7130" y="198"/>
                    </a:cubicBezTo>
                    <a:cubicBezTo>
                      <a:pt x="6785" y="9"/>
                      <a:pt x="6095" y="109"/>
                      <a:pt x="5761" y="42"/>
                    </a:cubicBezTo>
                    <a:cubicBezTo>
                      <a:pt x="5635" y="17"/>
                      <a:pt x="5553" y="0"/>
                      <a:pt x="5490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63" name="Google Shape;4563;p8"/>
              <p:cNvSpPr/>
              <p:nvPr/>
            </p:nvSpPr>
            <p:spPr>
              <a:xfrm>
                <a:off x="2030665" y="2108345"/>
                <a:ext cx="278612" cy="194568"/>
              </a:xfrm>
              <a:custGeom>
                <a:avLst/>
                <a:gdLst/>
                <a:ahLst/>
                <a:cxnLst/>
                <a:rect l="l" t="t" r="r" b="b"/>
                <a:pathLst>
                  <a:path w="7986" h="5577" extrusionOk="0">
                    <a:moveTo>
                      <a:pt x="6840" y="0"/>
                    </a:moveTo>
                    <a:cubicBezTo>
                      <a:pt x="6629" y="122"/>
                      <a:pt x="6462" y="312"/>
                      <a:pt x="6362" y="534"/>
                    </a:cubicBezTo>
                    <a:cubicBezTo>
                      <a:pt x="6284" y="723"/>
                      <a:pt x="6251" y="935"/>
                      <a:pt x="6184" y="1135"/>
                    </a:cubicBezTo>
                    <a:cubicBezTo>
                      <a:pt x="6117" y="1335"/>
                      <a:pt x="6006" y="1535"/>
                      <a:pt x="5817" y="1624"/>
                    </a:cubicBezTo>
                    <a:cubicBezTo>
                      <a:pt x="5683" y="1679"/>
                      <a:pt x="5539" y="1679"/>
                      <a:pt x="5383" y="1679"/>
                    </a:cubicBezTo>
                    <a:cubicBezTo>
                      <a:pt x="5050" y="1691"/>
                      <a:pt x="4704" y="1724"/>
                      <a:pt x="4437" y="1924"/>
                    </a:cubicBezTo>
                    <a:cubicBezTo>
                      <a:pt x="4227" y="2080"/>
                      <a:pt x="4071" y="2324"/>
                      <a:pt x="3826" y="2369"/>
                    </a:cubicBezTo>
                    <a:cubicBezTo>
                      <a:pt x="3792" y="2377"/>
                      <a:pt x="3758" y="2380"/>
                      <a:pt x="3723" y="2380"/>
                    </a:cubicBezTo>
                    <a:cubicBezTo>
                      <a:pt x="3558" y="2380"/>
                      <a:pt x="3393" y="2300"/>
                      <a:pt x="3236" y="2235"/>
                    </a:cubicBezTo>
                    <a:cubicBezTo>
                      <a:pt x="2930" y="2116"/>
                      <a:pt x="2604" y="2058"/>
                      <a:pt x="2278" y="2058"/>
                    </a:cubicBezTo>
                    <a:cubicBezTo>
                      <a:pt x="1576" y="2058"/>
                      <a:pt x="873" y="2324"/>
                      <a:pt x="356" y="2803"/>
                    </a:cubicBezTo>
                    <a:cubicBezTo>
                      <a:pt x="267" y="3204"/>
                      <a:pt x="0" y="3370"/>
                      <a:pt x="233" y="3715"/>
                    </a:cubicBezTo>
                    <a:cubicBezTo>
                      <a:pt x="534" y="4148"/>
                      <a:pt x="1056" y="4805"/>
                      <a:pt x="1913" y="4961"/>
                    </a:cubicBezTo>
                    <a:cubicBezTo>
                      <a:pt x="2769" y="5127"/>
                      <a:pt x="3503" y="5060"/>
                      <a:pt x="4059" y="5361"/>
                    </a:cubicBezTo>
                    <a:cubicBezTo>
                      <a:pt x="4340" y="5515"/>
                      <a:pt x="4596" y="5577"/>
                      <a:pt x="4851" y="5577"/>
                    </a:cubicBezTo>
                    <a:cubicBezTo>
                      <a:pt x="5113" y="5577"/>
                      <a:pt x="5374" y="5512"/>
                      <a:pt x="5661" y="5416"/>
                    </a:cubicBezTo>
                    <a:cubicBezTo>
                      <a:pt x="6229" y="5238"/>
                      <a:pt x="7141" y="4405"/>
                      <a:pt x="7318" y="4049"/>
                    </a:cubicBezTo>
                    <a:cubicBezTo>
                      <a:pt x="7318" y="4049"/>
                      <a:pt x="7741" y="3337"/>
                      <a:pt x="7863" y="2292"/>
                    </a:cubicBezTo>
                    <a:cubicBezTo>
                      <a:pt x="7986" y="1234"/>
                      <a:pt x="7407" y="267"/>
                      <a:pt x="7074" y="78"/>
                    </a:cubicBezTo>
                    <a:cubicBezTo>
                      <a:pt x="7007" y="33"/>
                      <a:pt x="6929" y="11"/>
                      <a:pt x="6840" y="0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64" name="Google Shape;4564;p8"/>
              <p:cNvSpPr/>
              <p:nvPr/>
            </p:nvSpPr>
            <p:spPr>
              <a:xfrm>
                <a:off x="2070228" y="2213882"/>
                <a:ext cx="83451" cy="66391"/>
              </a:xfrm>
              <a:custGeom>
                <a:avLst/>
                <a:gdLst/>
                <a:ahLst/>
                <a:cxnLst/>
                <a:rect l="l" t="t" r="r" b="b"/>
                <a:pathLst>
                  <a:path w="2392" h="1903" extrusionOk="0">
                    <a:moveTo>
                      <a:pt x="45" y="1"/>
                    </a:moveTo>
                    <a:cubicBezTo>
                      <a:pt x="23" y="1"/>
                      <a:pt x="1" y="11"/>
                      <a:pt x="11" y="33"/>
                    </a:cubicBezTo>
                    <a:cubicBezTo>
                      <a:pt x="278" y="423"/>
                      <a:pt x="590" y="790"/>
                      <a:pt x="945" y="1101"/>
                    </a:cubicBezTo>
                    <a:cubicBezTo>
                      <a:pt x="1135" y="1257"/>
                      <a:pt x="1335" y="1402"/>
                      <a:pt x="1546" y="1524"/>
                    </a:cubicBezTo>
                    <a:lnTo>
                      <a:pt x="1558" y="1524"/>
                    </a:lnTo>
                    <a:cubicBezTo>
                      <a:pt x="1713" y="1546"/>
                      <a:pt x="1858" y="1602"/>
                      <a:pt x="2080" y="1802"/>
                    </a:cubicBezTo>
                    <a:cubicBezTo>
                      <a:pt x="2092" y="1813"/>
                      <a:pt x="2102" y="1835"/>
                      <a:pt x="2124" y="1847"/>
                    </a:cubicBezTo>
                    <a:cubicBezTo>
                      <a:pt x="2124" y="1847"/>
                      <a:pt x="2136" y="1858"/>
                      <a:pt x="2147" y="1858"/>
                    </a:cubicBezTo>
                    <a:lnTo>
                      <a:pt x="2314" y="1891"/>
                    </a:lnTo>
                    <a:cubicBezTo>
                      <a:pt x="2336" y="1891"/>
                      <a:pt x="2369" y="1902"/>
                      <a:pt x="2391" y="1902"/>
                    </a:cubicBezTo>
                    <a:cubicBezTo>
                      <a:pt x="2191" y="1780"/>
                      <a:pt x="1991" y="1669"/>
                      <a:pt x="1780" y="1558"/>
                    </a:cubicBezTo>
                    <a:cubicBezTo>
                      <a:pt x="1558" y="1435"/>
                      <a:pt x="1346" y="1301"/>
                      <a:pt x="1146" y="1146"/>
                    </a:cubicBezTo>
                    <a:cubicBezTo>
                      <a:pt x="957" y="990"/>
                      <a:pt x="779" y="824"/>
                      <a:pt x="612" y="646"/>
                    </a:cubicBezTo>
                    <a:cubicBezTo>
                      <a:pt x="423" y="434"/>
                      <a:pt x="245" y="223"/>
                      <a:pt x="67" y="11"/>
                    </a:cubicBezTo>
                    <a:cubicBezTo>
                      <a:pt x="67" y="1"/>
                      <a:pt x="56" y="1"/>
                      <a:pt x="45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65" name="Google Shape;4565;p8"/>
              <p:cNvSpPr/>
              <p:nvPr/>
            </p:nvSpPr>
            <p:spPr>
              <a:xfrm>
                <a:off x="2092348" y="2206137"/>
                <a:ext cx="69880" cy="72566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2080" extrusionOk="0">
                    <a:moveTo>
                      <a:pt x="45" y="0"/>
                    </a:moveTo>
                    <a:cubicBezTo>
                      <a:pt x="22" y="0"/>
                      <a:pt x="0" y="11"/>
                      <a:pt x="12" y="33"/>
                    </a:cubicBezTo>
                    <a:cubicBezTo>
                      <a:pt x="167" y="411"/>
                      <a:pt x="400" y="756"/>
                      <a:pt x="690" y="1034"/>
                    </a:cubicBezTo>
                    <a:cubicBezTo>
                      <a:pt x="1001" y="1345"/>
                      <a:pt x="1391" y="1568"/>
                      <a:pt x="1724" y="1846"/>
                    </a:cubicBezTo>
                    <a:cubicBezTo>
                      <a:pt x="1813" y="1924"/>
                      <a:pt x="1913" y="2002"/>
                      <a:pt x="1991" y="2080"/>
                    </a:cubicBezTo>
                    <a:lnTo>
                      <a:pt x="1991" y="2024"/>
                    </a:lnTo>
                    <a:cubicBezTo>
                      <a:pt x="1991" y="2002"/>
                      <a:pt x="1991" y="1980"/>
                      <a:pt x="2002" y="1968"/>
                    </a:cubicBezTo>
                    <a:cubicBezTo>
                      <a:pt x="1969" y="1935"/>
                      <a:pt x="1935" y="1913"/>
                      <a:pt x="1902" y="1879"/>
                    </a:cubicBezTo>
                    <a:cubicBezTo>
                      <a:pt x="1747" y="1735"/>
                      <a:pt x="1569" y="1612"/>
                      <a:pt x="1391" y="1479"/>
                    </a:cubicBezTo>
                    <a:cubicBezTo>
                      <a:pt x="1046" y="1234"/>
                      <a:pt x="712" y="967"/>
                      <a:pt x="457" y="623"/>
                    </a:cubicBezTo>
                    <a:cubicBezTo>
                      <a:pt x="311" y="433"/>
                      <a:pt x="190" y="233"/>
                      <a:pt x="89" y="22"/>
                    </a:cubicBezTo>
                    <a:cubicBezTo>
                      <a:pt x="78" y="11"/>
                      <a:pt x="67" y="0"/>
                      <a:pt x="45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66" name="Google Shape;4566;p8"/>
              <p:cNvSpPr/>
              <p:nvPr/>
            </p:nvSpPr>
            <p:spPr>
              <a:xfrm>
                <a:off x="2081881" y="2171213"/>
                <a:ext cx="13606" cy="10466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00" extrusionOk="0">
                    <a:moveTo>
                      <a:pt x="45" y="0"/>
                    </a:moveTo>
                    <a:cubicBezTo>
                      <a:pt x="22" y="0"/>
                      <a:pt x="0" y="22"/>
                      <a:pt x="22" y="45"/>
                    </a:cubicBezTo>
                    <a:cubicBezTo>
                      <a:pt x="134" y="122"/>
                      <a:pt x="223" y="211"/>
                      <a:pt x="312" y="300"/>
                    </a:cubicBezTo>
                    <a:cubicBezTo>
                      <a:pt x="345" y="300"/>
                      <a:pt x="367" y="300"/>
                      <a:pt x="389" y="289"/>
                    </a:cubicBezTo>
                    <a:cubicBezTo>
                      <a:pt x="300" y="189"/>
                      <a:pt x="189" y="89"/>
                      <a:pt x="67" y="11"/>
                    </a:cubicBezTo>
                    <a:cubicBezTo>
                      <a:pt x="67" y="11"/>
                      <a:pt x="55" y="0"/>
                      <a:pt x="45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67" name="Google Shape;4567;p8"/>
              <p:cNvSpPr/>
              <p:nvPr/>
            </p:nvSpPr>
            <p:spPr>
              <a:xfrm>
                <a:off x="2092731" y="2181296"/>
                <a:ext cx="25642" cy="38062"/>
              </a:xfrm>
              <a:custGeom>
                <a:avLst/>
                <a:gdLst/>
                <a:ahLst/>
                <a:cxnLst/>
                <a:rect l="l" t="t" r="r" b="b"/>
                <a:pathLst>
                  <a:path w="735" h="1091" extrusionOk="0">
                    <a:moveTo>
                      <a:pt x="78" y="0"/>
                    </a:moveTo>
                    <a:cubicBezTo>
                      <a:pt x="56" y="11"/>
                      <a:pt x="34" y="11"/>
                      <a:pt x="1" y="11"/>
                    </a:cubicBezTo>
                    <a:cubicBezTo>
                      <a:pt x="278" y="322"/>
                      <a:pt x="456" y="712"/>
                      <a:pt x="646" y="1068"/>
                    </a:cubicBezTo>
                    <a:cubicBezTo>
                      <a:pt x="656" y="1090"/>
                      <a:pt x="668" y="1090"/>
                      <a:pt x="690" y="1090"/>
                    </a:cubicBezTo>
                    <a:cubicBezTo>
                      <a:pt x="712" y="1090"/>
                      <a:pt x="735" y="1079"/>
                      <a:pt x="723" y="1056"/>
                    </a:cubicBezTo>
                    <a:cubicBezTo>
                      <a:pt x="557" y="690"/>
                      <a:pt x="367" y="300"/>
                      <a:pt x="78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68" name="Google Shape;4568;p8"/>
              <p:cNvSpPr/>
              <p:nvPr/>
            </p:nvSpPr>
            <p:spPr>
              <a:xfrm>
                <a:off x="2050830" y="2216987"/>
                <a:ext cx="52401" cy="49296"/>
              </a:xfrm>
              <a:custGeom>
                <a:avLst/>
                <a:gdLst/>
                <a:ahLst/>
                <a:cxnLst/>
                <a:rect l="l" t="t" r="r" b="b"/>
                <a:pathLst>
                  <a:path w="1502" h="1413" extrusionOk="0">
                    <a:moveTo>
                      <a:pt x="67" y="1"/>
                    </a:moveTo>
                    <a:cubicBezTo>
                      <a:pt x="33" y="1"/>
                      <a:pt x="0" y="23"/>
                      <a:pt x="33" y="45"/>
                    </a:cubicBezTo>
                    <a:cubicBezTo>
                      <a:pt x="201" y="167"/>
                      <a:pt x="323" y="323"/>
                      <a:pt x="456" y="490"/>
                    </a:cubicBezTo>
                    <a:cubicBezTo>
                      <a:pt x="567" y="646"/>
                      <a:pt x="701" y="801"/>
                      <a:pt x="834" y="945"/>
                    </a:cubicBezTo>
                    <a:cubicBezTo>
                      <a:pt x="957" y="1079"/>
                      <a:pt x="1101" y="1212"/>
                      <a:pt x="1246" y="1335"/>
                    </a:cubicBezTo>
                    <a:cubicBezTo>
                      <a:pt x="1313" y="1368"/>
                      <a:pt x="1402" y="1390"/>
                      <a:pt x="1501" y="1413"/>
                    </a:cubicBezTo>
                    <a:cubicBezTo>
                      <a:pt x="1457" y="1380"/>
                      <a:pt x="1413" y="1335"/>
                      <a:pt x="1357" y="1301"/>
                    </a:cubicBezTo>
                    <a:cubicBezTo>
                      <a:pt x="1057" y="1057"/>
                      <a:pt x="801" y="779"/>
                      <a:pt x="557" y="478"/>
                    </a:cubicBezTo>
                    <a:cubicBezTo>
                      <a:pt x="423" y="300"/>
                      <a:pt x="278" y="122"/>
                      <a:pt x="89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69" name="Google Shape;4569;p8"/>
              <p:cNvSpPr/>
              <p:nvPr/>
            </p:nvSpPr>
            <p:spPr>
              <a:xfrm>
                <a:off x="2205281" y="2138593"/>
                <a:ext cx="10117" cy="28747"/>
              </a:xfrm>
              <a:custGeom>
                <a:avLst/>
                <a:gdLst/>
                <a:ahLst/>
                <a:cxnLst/>
                <a:rect l="l" t="t" r="r" b="b"/>
                <a:pathLst>
                  <a:path w="290" h="824" extrusionOk="0">
                    <a:moveTo>
                      <a:pt x="45" y="1"/>
                    </a:moveTo>
                    <a:cubicBezTo>
                      <a:pt x="22" y="1"/>
                      <a:pt x="0" y="12"/>
                      <a:pt x="0" y="34"/>
                    </a:cubicBezTo>
                    <a:cubicBezTo>
                      <a:pt x="11" y="268"/>
                      <a:pt x="45" y="490"/>
                      <a:pt x="122" y="701"/>
                    </a:cubicBezTo>
                    <a:cubicBezTo>
                      <a:pt x="134" y="746"/>
                      <a:pt x="144" y="790"/>
                      <a:pt x="166" y="824"/>
                    </a:cubicBezTo>
                    <a:lnTo>
                      <a:pt x="289" y="824"/>
                    </a:lnTo>
                    <a:cubicBezTo>
                      <a:pt x="289" y="812"/>
                      <a:pt x="289" y="812"/>
                      <a:pt x="278" y="802"/>
                    </a:cubicBezTo>
                    <a:cubicBezTo>
                      <a:pt x="178" y="557"/>
                      <a:pt x="122" y="301"/>
                      <a:pt x="89" y="34"/>
                    </a:cubicBezTo>
                    <a:cubicBezTo>
                      <a:pt x="89" y="12"/>
                      <a:pt x="67" y="1"/>
                      <a:pt x="45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70" name="Google Shape;4570;p8"/>
              <p:cNvSpPr/>
              <p:nvPr/>
            </p:nvSpPr>
            <p:spPr>
              <a:xfrm>
                <a:off x="2211073" y="2167306"/>
                <a:ext cx="29933" cy="5128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1470" extrusionOk="0">
                    <a:moveTo>
                      <a:pt x="0" y="1"/>
                    </a:moveTo>
                    <a:cubicBezTo>
                      <a:pt x="57" y="157"/>
                      <a:pt x="134" y="301"/>
                      <a:pt x="223" y="446"/>
                    </a:cubicBezTo>
                    <a:cubicBezTo>
                      <a:pt x="412" y="768"/>
                      <a:pt x="646" y="1091"/>
                      <a:pt x="712" y="1469"/>
                    </a:cubicBezTo>
                    <a:lnTo>
                      <a:pt x="724" y="1469"/>
                    </a:lnTo>
                    <a:cubicBezTo>
                      <a:pt x="724" y="1457"/>
                      <a:pt x="735" y="1447"/>
                      <a:pt x="757" y="1447"/>
                    </a:cubicBezTo>
                    <a:cubicBezTo>
                      <a:pt x="791" y="1447"/>
                      <a:pt x="823" y="1435"/>
                      <a:pt x="857" y="1435"/>
                    </a:cubicBezTo>
                    <a:cubicBezTo>
                      <a:pt x="835" y="1291"/>
                      <a:pt x="779" y="1158"/>
                      <a:pt x="724" y="1024"/>
                    </a:cubicBezTo>
                    <a:cubicBezTo>
                      <a:pt x="546" y="668"/>
                      <a:pt x="279" y="357"/>
                      <a:pt x="123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71" name="Google Shape;4571;p8"/>
              <p:cNvSpPr/>
              <p:nvPr/>
            </p:nvSpPr>
            <p:spPr>
              <a:xfrm>
                <a:off x="2213027" y="2122684"/>
                <a:ext cx="11269" cy="33038"/>
              </a:xfrm>
              <a:custGeom>
                <a:avLst/>
                <a:gdLst/>
                <a:ahLst/>
                <a:cxnLst/>
                <a:rect l="l" t="t" r="r" b="b"/>
                <a:pathLst>
                  <a:path w="323" h="947" extrusionOk="0">
                    <a:moveTo>
                      <a:pt x="56" y="0"/>
                    </a:moveTo>
                    <a:cubicBezTo>
                      <a:pt x="33" y="0"/>
                      <a:pt x="11" y="12"/>
                      <a:pt x="11" y="23"/>
                    </a:cubicBezTo>
                    <a:cubicBezTo>
                      <a:pt x="1" y="346"/>
                      <a:pt x="67" y="657"/>
                      <a:pt x="223" y="935"/>
                    </a:cubicBezTo>
                    <a:cubicBezTo>
                      <a:pt x="234" y="946"/>
                      <a:pt x="245" y="946"/>
                      <a:pt x="267" y="946"/>
                    </a:cubicBezTo>
                    <a:cubicBezTo>
                      <a:pt x="290" y="946"/>
                      <a:pt x="323" y="935"/>
                      <a:pt x="312" y="902"/>
                    </a:cubicBezTo>
                    <a:cubicBezTo>
                      <a:pt x="167" y="635"/>
                      <a:pt x="89" y="334"/>
                      <a:pt x="89" y="23"/>
                    </a:cubicBezTo>
                    <a:cubicBezTo>
                      <a:pt x="89" y="12"/>
                      <a:pt x="78" y="0"/>
                      <a:pt x="56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72" name="Google Shape;4572;p8"/>
              <p:cNvSpPr/>
              <p:nvPr/>
            </p:nvSpPr>
            <p:spPr>
              <a:xfrm>
                <a:off x="2231238" y="2121532"/>
                <a:ext cx="12455" cy="37295"/>
              </a:xfrm>
              <a:custGeom>
                <a:avLst/>
                <a:gdLst/>
                <a:ahLst/>
                <a:cxnLst/>
                <a:rect l="l" t="t" r="r" b="b"/>
                <a:pathLst>
                  <a:path w="357" h="1069" extrusionOk="0">
                    <a:moveTo>
                      <a:pt x="35" y="0"/>
                    </a:moveTo>
                    <a:cubicBezTo>
                      <a:pt x="12" y="0"/>
                      <a:pt x="1" y="11"/>
                      <a:pt x="1" y="23"/>
                    </a:cubicBezTo>
                    <a:cubicBezTo>
                      <a:pt x="35" y="379"/>
                      <a:pt x="157" y="723"/>
                      <a:pt x="279" y="1068"/>
                    </a:cubicBezTo>
                    <a:cubicBezTo>
                      <a:pt x="312" y="1024"/>
                      <a:pt x="334" y="990"/>
                      <a:pt x="357" y="957"/>
                    </a:cubicBezTo>
                    <a:cubicBezTo>
                      <a:pt x="334" y="901"/>
                      <a:pt x="312" y="846"/>
                      <a:pt x="290" y="801"/>
                    </a:cubicBezTo>
                    <a:cubicBezTo>
                      <a:pt x="201" y="545"/>
                      <a:pt x="101" y="290"/>
                      <a:pt x="68" y="23"/>
                    </a:cubicBezTo>
                    <a:cubicBezTo>
                      <a:pt x="68" y="11"/>
                      <a:pt x="45" y="0"/>
                      <a:pt x="35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73" name="Google Shape;4573;p8"/>
              <p:cNvSpPr/>
              <p:nvPr/>
            </p:nvSpPr>
            <p:spPr>
              <a:xfrm>
                <a:off x="2240972" y="2154921"/>
                <a:ext cx="24072" cy="62100"/>
              </a:xfrm>
              <a:custGeom>
                <a:avLst/>
                <a:gdLst/>
                <a:ahLst/>
                <a:cxnLst/>
                <a:rect l="l" t="t" r="r" b="b"/>
                <a:pathLst>
                  <a:path w="690" h="1780" extrusionOk="0">
                    <a:moveTo>
                      <a:pt x="78" y="0"/>
                    </a:moveTo>
                    <a:cubicBezTo>
                      <a:pt x="55" y="33"/>
                      <a:pt x="33" y="67"/>
                      <a:pt x="0" y="111"/>
                    </a:cubicBezTo>
                    <a:cubicBezTo>
                      <a:pt x="33" y="189"/>
                      <a:pt x="67" y="267"/>
                      <a:pt x="100" y="356"/>
                    </a:cubicBezTo>
                    <a:cubicBezTo>
                      <a:pt x="267" y="767"/>
                      <a:pt x="434" y="1167"/>
                      <a:pt x="567" y="1590"/>
                    </a:cubicBezTo>
                    <a:cubicBezTo>
                      <a:pt x="589" y="1657"/>
                      <a:pt x="601" y="1713"/>
                      <a:pt x="623" y="1780"/>
                    </a:cubicBezTo>
                    <a:cubicBezTo>
                      <a:pt x="634" y="1746"/>
                      <a:pt x="645" y="1723"/>
                      <a:pt x="656" y="1701"/>
                    </a:cubicBezTo>
                    <a:cubicBezTo>
                      <a:pt x="668" y="1691"/>
                      <a:pt x="678" y="1668"/>
                      <a:pt x="690" y="1646"/>
                    </a:cubicBezTo>
                    <a:cubicBezTo>
                      <a:pt x="545" y="1078"/>
                      <a:pt x="289" y="534"/>
                      <a:pt x="78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74" name="Google Shape;4574;p8"/>
              <p:cNvSpPr/>
              <p:nvPr/>
            </p:nvSpPr>
            <p:spPr>
              <a:xfrm>
                <a:off x="2239786" y="2130848"/>
                <a:ext cx="7012" cy="2177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624" extrusionOk="0">
                    <a:moveTo>
                      <a:pt x="34" y="0"/>
                    </a:moveTo>
                    <a:cubicBezTo>
                      <a:pt x="23" y="0"/>
                      <a:pt x="0" y="0"/>
                      <a:pt x="0" y="23"/>
                    </a:cubicBezTo>
                    <a:cubicBezTo>
                      <a:pt x="12" y="234"/>
                      <a:pt x="67" y="434"/>
                      <a:pt x="134" y="623"/>
                    </a:cubicBezTo>
                    <a:cubicBezTo>
                      <a:pt x="156" y="579"/>
                      <a:pt x="178" y="534"/>
                      <a:pt x="190" y="490"/>
                    </a:cubicBezTo>
                    <a:cubicBezTo>
                      <a:pt x="190" y="490"/>
                      <a:pt x="201" y="478"/>
                      <a:pt x="201" y="468"/>
                    </a:cubicBezTo>
                    <a:cubicBezTo>
                      <a:pt x="146" y="323"/>
                      <a:pt x="101" y="178"/>
                      <a:pt x="79" y="23"/>
                    </a:cubicBezTo>
                    <a:cubicBezTo>
                      <a:pt x="79" y="0"/>
                      <a:pt x="57" y="0"/>
                      <a:pt x="34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75" name="Google Shape;4575;p8"/>
              <p:cNvSpPr/>
              <p:nvPr/>
            </p:nvSpPr>
            <p:spPr>
              <a:xfrm>
                <a:off x="2244426" y="2147141"/>
                <a:ext cx="27631" cy="60565"/>
              </a:xfrm>
              <a:custGeom>
                <a:avLst/>
                <a:gdLst/>
                <a:ahLst/>
                <a:cxnLst/>
                <a:rect l="l" t="t" r="r" b="b"/>
                <a:pathLst>
                  <a:path w="792" h="1736" extrusionOk="0">
                    <a:moveTo>
                      <a:pt x="68" y="1"/>
                    </a:moveTo>
                    <a:cubicBezTo>
                      <a:pt x="68" y="11"/>
                      <a:pt x="57" y="23"/>
                      <a:pt x="57" y="23"/>
                    </a:cubicBezTo>
                    <a:cubicBezTo>
                      <a:pt x="45" y="67"/>
                      <a:pt x="23" y="112"/>
                      <a:pt x="1" y="156"/>
                    </a:cubicBezTo>
                    <a:cubicBezTo>
                      <a:pt x="90" y="389"/>
                      <a:pt x="213" y="601"/>
                      <a:pt x="324" y="812"/>
                    </a:cubicBezTo>
                    <a:cubicBezTo>
                      <a:pt x="480" y="1101"/>
                      <a:pt x="635" y="1413"/>
                      <a:pt x="713" y="1736"/>
                    </a:cubicBezTo>
                    <a:lnTo>
                      <a:pt x="791" y="1657"/>
                    </a:lnTo>
                    <a:cubicBezTo>
                      <a:pt x="724" y="1368"/>
                      <a:pt x="602" y="1101"/>
                      <a:pt x="457" y="824"/>
                    </a:cubicBezTo>
                    <a:cubicBezTo>
                      <a:pt x="312" y="557"/>
                      <a:pt x="168" y="290"/>
                      <a:pt x="68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76" name="Google Shape;4576;p8"/>
              <p:cNvSpPr/>
              <p:nvPr/>
            </p:nvSpPr>
            <p:spPr>
              <a:xfrm>
                <a:off x="2250636" y="2121114"/>
                <a:ext cx="3140" cy="9769"/>
              </a:xfrm>
              <a:custGeom>
                <a:avLst/>
                <a:gdLst/>
                <a:ahLst/>
                <a:cxnLst/>
                <a:rect l="l" t="t" r="r" b="b"/>
                <a:pathLst>
                  <a:path w="90" h="280" extrusionOk="0">
                    <a:moveTo>
                      <a:pt x="35" y="1"/>
                    </a:moveTo>
                    <a:cubicBezTo>
                      <a:pt x="12" y="1"/>
                      <a:pt x="1" y="12"/>
                      <a:pt x="1" y="35"/>
                    </a:cubicBezTo>
                    <a:cubicBezTo>
                      <a:pt x="1" y="112"/>
                      <a:pt x="12" y="190"/>
                      <a:pt x="23" y="279"/>
                    </a:cubicBezTo>
                    <a:cubicBezTo>
                      <a:pt x="35" y="235"/>
                      <a:pt x="45" y="201"/>
                      <a:pt x="57" y="168"/>
                    </a:cubicBezTo>
                    <a:lnTo>
                      <a:pt x="90" y="101"/>
                    </a:lnTo>
                    <a:cubicBezTo>
                      <a:pt x="90" y="79"/>
                      <a:pt x="90" y="57"/>
                      <a:pt x="79" y="35"/>
                    </a:cubicBezTo>
                    <a:cubicBezTo>
                      <a:pt x="79" y="12"/>
                      <a:pt x="57" y="1"/>
                      <a:pt x="35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77" name="Google Shape;4577;p8"/>
              <p:cNvSpPr/>
              <p:nvPr/>
            </p:nvSpPr>
            <p:spPr>
              <a:xfrm>
                <a:off x="2251439" y="2124638"/>
                <a:ext cx="7396" cy="29131"/>
              </a:xfrm>
              <a:custGeom>
                <a:avLst/>
                <a:gdLst/>
                <a:ahLst/>
                <a:cxnLst/>
                <a:rect l="l" t="t" r="r" b="b"/>
                <a:pathLst>
                  <a:path w="212" h="835" extrusionOk="0">
                    <a:moveTo>
                      <a:pt x="67" y="0"/>
                    </a:moveTo>
                    <a:lnTo>
                      <a:pt x="34" y="67"/>
                    </a:lnTo>
                    <a:cubicBezTo>
                      <a:pt x="22" y="100"/>
                      <a:pt x="12" y="134"/>
                      <a:pt x="0" y="178"/>
                    </a:cubicBezTo>
                    <a:cubicBezTo>
                      <a:pt x="22" y="389"/>
                      <a:pt x="67" y="601"/>
                      <a:pt x="111" y="812"/>
                    </a:cubicBezTo>
                    <a:cubicBezTo>
                      <a:pt x="111" y="834"/>
                      <a:pt x="134" y="834"/>
                      <a:pt x="156" y="834"/>
                    </a:cubicBezTo>
                    <a:cubicBezTo>
                      <a:pt x="178" y="834"/>
                      <a:pt x="212" y="824"/>
                      <a:pt x="200" y="790"/>
                    </a:cubicBezTo>
                    <a:cubicBezTo>
                      <a:pt x="145" y="534"/>
                      <a:pt x="111" y="267"/>
                      <a:pt x="67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78" name="Google Shape;4578;p8"/>
              <p:cNvSpPr/>
              <p:nvPr/>
            </p:nvSpPr>
            <p:spPr>
              <a:xfrm>
                <a:off x="2104733" y="2171213"/>
                <a:ext cx="1402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68" extrusionOk="0">
                    <a:moveTo>
                      <a:pt x="57" y="0"/>
                    </a:moveTo>
                    <a:cubicBezTo>
                      <a:pt x="35" y="0"/>
                      <a:pt x="1" y="33"/>
                      <a:pt x="35" y="45"/>
                    </a:cubicBezTo>
                    <a:cubicBezTo>
                      <a:pt x="134" y="100"/>
                      <a:pt x="223" y="178"/>
                      <a:pt x="302" y="267"/>
                    </a:cubicBezTo>
                    <a:lnTo>
                      <a:pt x="401" y="267"/>
                    </a:lnTo>
                    <a:cubicBezTo>
                      <a:pt x="302" y="167"/>
                      <a:pt x="191" y="78"/>
                      <a:pt x="68" y="11"/>
                    </a:cubicBezTo>
                    <a:cubicBezTo>
                      <a:pt x="68" y="0"/>
                      <a:pt x="57" y="0"/>
                      <a:pt x="57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79" name="Google Shape;4579;p8"/>
              <p:cNvSpPr/>
              <p:nvPr/>
            </p:nvSpPr>
            <p:spPr>
              <a:xfrm>
                <a:off x="2115234" y="2180529"/>
                <a:ext cx="71450" cy="83835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2403" extrusionOk="0">
                    <a:moveTo>
                      <a:pt x="1" y="0"/>
                    </a:moveTo>
                    <a:cubicBezTo>
                      <a:pt x="234" y="255"/>
                      <a:pt x="367" y="589"/>
                      <a:pt x="490" y="912"/>
                    </a:cubicBezTo>
                    <a:cubicBezTo>
                      <a:pt x="668" y="1368"/>
                      <a:pt x="846" y="1813"/>
                      <a:pt x="1246" y="2113"/>
                    </a:cubicBezTo>
                    <a:cubicBezTo>
                      <a:pt x="1457" y="2269"/>
                      <a:pt x="1691" y="2369"/>
                      <a:pt x="1958" y="2402"/>
                    </a:cubicBezTo>
                    <a:cubicBezTo>
                      <a:pt x="2013" y="2402"/>
                      <a:pt x="2047" y="2346"/>
                      <a:pt x="1980" y="2336"/>
                    </a:cubicBezTo>
                    <a:cubicBezTo>
                      <a:pt x="1524" y="2213"/>
                      <a:pt x="1135" y="1946"/>
                      <a:pt x="901" y="1535"/>
                    </a:cubicBezTo>
                    <a:cubicBezTo>
                      <a:pt x="656" y="1123"/>
                      <a:pt x="545" y="645"/>
                      <a:pt x="278" y="245"/>
                    </a:cubicBezTo>
                    <a:cubicBezTo>
                      <a:pt x="223" y="156"/>
                      <a:pt x="167" y="77"/>
                      <a:pt x="100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80" name="Google Shape;4580;p8"/>
              <p:cNvSpPr/>
              <p:nvPr/>
            </p:nvSpPr>
            <p:spPr>
              <a:xfrm>
                <a:off x="2139656" y="2199124"/>
                <a:ext cx="55541" cy="63670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825" extrusionOk="0">
                    <a:moveTo>
                      <a:pt x="68" y="1"/>
                    </a:moveTo>
                    <a:cubicBezTo>
                      <a:pt x="35" y="1"/>
                      <a:pt x="1" y="34"/>
                      <a:pt x="23" y="68"/>
                    </a:cubicBezTo>
                    <a:cubicBezTo>
                      <a:pt x="435" y="691"/>
                      <a:pt x="747" y="1491"/>
                      <a:pt x="1503" y="1791"/>
                    </a:cubicBezTo>
                    <a:cubicBezTo>
                      <a:pt x="1525" y="1803"/>
                      <a:pt x="1558" y="1813"/>
                      <a:pt x="1592" y="1825"/>
                    </a:cubicBezTo>
                    <a:cubicBezTo>
                      <a:pt x="1570" y="1780"/>
                      <a:pt x="1547" y="1724"/>
                      <a:pt x="1536" y="1680"/>
                    </a:cubicBezTo>
                    <a:cubicBezTo>
                      <a:pt x="1392" y="1613"/>
                      <a:pt x="1269" y="1536"/>
                      <a:pt x="1147" y="1435"/>
                    </a:cubicBezTo>
                    <a:cubicBezTo>
                      <a:pt x="858" y="1191"/>
                      <a:pt x="658" y="879"/>
                      <a:pt x="457" y="568"/>
                    </a:cubicBezTo>
                    <a:cubicBezTo>
                      <a:pt x="346" y="379"/>
                      <a:pt x="235" y="201"/>
                      <a:pt x="112" y="23"/>
                    </a:cubicBezTo>
                    <a:cubicBezTo>
                      <a:pt x="102" y="12"/>
                      <a:pt x="90" y="1"/>
                      <a:pt x="68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81" name="Google Shape;4581;p8"/>
              <p:cNvSpPr/>
              <p:nvPr/>
            </p:nvSpPr>
            <p:spPr>
              <a:xfrm>
                <a:off x="2130376" y="2168108"/>
                <a:ext cx="24491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46" extrusionOk="0">
                    <a:moveTo>
                      <a:pt x="34" y="0"/>
                    </a:moveTo>
                    <a:cubicBezTo>
                      <a:pt x="12" y="0"/>
                      <a:pt x="0" y="11"/>
                      <a:pt x="12" y="22"/>
                    </a:cubicBezTo>
                    <a:cubicBezTo>
                      <a:pt x="256" y="178"/>
                      <a:pt x="445" y="378"/>
                      <a:pt x="601" y="611"/>
                    </a:cubicBezTo>
                    <a:lnTo>
                      <a:pt x="701" y="645"/>
                    </a:lnTo>
                    <a:cubicBezTo>
                      <a:pt x="523" y="389"/>
                      <a:pt x="301" y="167"/>
                      <a:pt x="34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82" name="Google Shape;4582;p8"/>
              <p:cNvSpPr/>
              <p:nvPr/>
            </p:nvSpPr>
            <p:spPr>
              <a:xfrm>
                <a:off x="2151309" y="2189425"/>
                <a:ext cx="18281" cy="3108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891" extrusionOk="0">
                    <a:moveTo>
                      <a:pt x="1" y="0"/>
                    </a:moveTo>
                    <a:cubicBezTo>
                      <a:pt x="1" y="12"/>
                      <a:pt x="12" y="23"/>
                      <a:pt x="12" y="23"/>
                    </a:cubicBezTo>
                    <a:cubicBezTo>
                      <a:pt x="179" y="290"/>
                      <a:pt x="301" y="590"/>
                      <a:pt x="435" y="880"/>
                    </a:cubicBezTo>
                    <a:cubicBezTo>
                      <a:pt x="435" y="890"/>
                      <a:pt x="457" y="890"/>
                      <a:pt x="468" y="890"/>
                    </a:cubicBezTo>
                    <a:cubicBezTo>
                      <a:pt x="502" y="890"/>
                      <a:pt x="524" y="880"/>
                      <a:pt x="512" y="857"/>
                    </a:cubicBezTo>
                    <a:cubicBezTo>
                      <a:pt x="401" y="579"/>
                      <a:pt x="268" y="290"/>
                      <a:pt x="101" y="3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83" name="Google Shape;4583;p8"/>
              <p:cNvSpPr/>
              <p:nvPr/>
            </p:nvSpPr>
            <p:spPr>
              <a:xfrm>
                <a:off x="2147053" y="2158375"/>
                <a:ext cx="24875" cy="30701"/>
              </a:xfrm>
              <a:custGeom>
                <a:avLst/>
                <a:gdLst/>
                <a:ahLst/>
                <a:cxnLst/>
                <a:rect l="l" t="t" r="r" b="b"/>
                <a:pathLst>
                  <a:path w="713" h="880" extrusionOk="0">
                    <a:moveTo>
                      <a:pt x="34" y="1"/>
                    </a:moveTo>
                    <a:cubicBezTo>
                      <a:pt x="11" y="1"/>
                      <a:pt x="1" y="23"/>
                      <a:pt x="11" y="34"/>
                    </a:cubicBezTo>
                    <a:cubicBezTo>
                      <a:pt x="290" y="279"/>
                      <a:pt x="479" y="568"/>
                      <a:pt x="646" y="880"/>
                    </a:cubicBezTo>
                    <a:cubicBezTo>
                      <a:pt x="668" y="868"/>
                      <a:pt x="690" y="846"/>
                      <a:pt x="713" y="835"/>
                    </a:cubicBezTo>
                    <a:cubicBezTo>
                      <a:pt x="668" y="735"/>
                      <a:pt x="612" y="646"/>
                      <a:pt x="545" y="568"/>
                    </a:cubicBezTo>
                    <a:cubicBezTo>
                      <a:pt x="412" y="357"/>
                      <a:pt x="245" y="168"/>
                      <a:pt x="56" y="12"/>
                    </a:cubicBezTo>
                    <a:cubicBezTo>
                      <a:pt x="45" y="1"/>
                      <a:pt x="45" y="1"/>
                      <a:pt x="34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84" name="Google Shape;4584;p8"/>
              <p:cNvSpPr/>
              <p:nvPr/>
            </p:nvSpPr>
            <p:spPr>
              <a:xfrm>
                <a:off x="2169556" y="2187506"/>
                <a:ext cx="31852" cy="54738"/>
              </a:xfrm>
              <a:custGeom>
                <a:avLst/>
                <a:gdLst/>
                <a:ahLst/>
                <a:cxnLst/>
                <a:rect l="l" t="t" r="r" b="b"/>
                <a:pathLst>
                  <a:path w="913" h="1569" extrusionOk="0">
                    <a:moveTo>
                      <a:pt x="68" y="0"/>
                    </a:moveTo>
                    <a:cubicBezTo>
                      <a:pt x="45" y="11"/>
                      <a:pt x="23" y="33"/>
                      <a:pt x="1" y="45"/>
                    </a:cubicBezTo>
                    <a:cubicBezTo>
                      <a:pt x="246" y="523"/>
                      <a:pt x="423" y="1056"/>
                      <a:pt x="735" y="1491"/>
                    </a:cubicBezTo>
                    <a:lnTo>
                      <a:pt x="768" y="1557"/>
                    </a:lnTo>
                    <a:cubicBezTo>
                      <a:pt x="768" y="1491"/>
                      <a:pt x="768" y="1435"/>
                      <a:pt x="779" y="1379"/>
                    </a:cubicBezTo>
                    <a:cubicBezTo>
                      <a:pt x="512" y="945"/>
                      <a:pt x="323" y="445"/>
                      <a:pt x="68" y="0"/>
                    </a:cubicBezTo>
                    <a:close/>
                    <a:moveTo>
                      <a:pt x="901" y="1557"/>
                    </a:moveTo>
                    <a:lnTo>
                      <a:pt x="901" y="1568"/>
                    </a:lnTo>
                    <a:lnTo>
                      <a:pt x="913" y="1568"/>
                    </a:lnTo>
                    <a:cubicBezTo>
                      <a:pt x="913" y="1557"/>
                      <a:pt x="913" y="1557"/>
                      <a:pt x="901" y="1557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85" name="Google Shape;4585;p8"/>
              <p:cNvSpPr/>
              <p:nvPr/>
            </p:nvSpPr>
            <p:spPr>
              <a:xfrm>
                <a:off x="2166451" y="2163050"/>
                <a:ext cx="14025" cy="19432"/>
              </a:xfrm>
              <a:custGeom>
                <a:avLst/>
                <a:gdLst/>
                <a:ahLst/>
                <a:cxnLst/>
                <a:rect l="l" t="t" r="r" b="b"/>
                <a:pathLst>
                  <a:path w="402" h="557" extrusionOk="0">
                    <a:moveTo>
                      <a:pt x="56" y="0"/>
                    </a:moveTo>
                    <a:cubicBezTo>
                      <a:pt x="23" y="0"/>
                      <a:pt x="1" y="22"/>
                      <a:pt x="12" y="45"/>
                    </a:cubicBezTo>
                    <a:cubicBezTo>
                      <a:pt x="123" y="212"/>
                      <a:pt x="223" y="390"/>
                      <a:pt x="312" y="556"/>
                    </a:cubicBezTo>
                    <a:cubicBezTo>
                      <a:pt x="345" y="534"/>
                      <a:pt x="367" y="512"/>
                      <a:pt x="401" y="479"/>
                    </a:cubicBezTo>
                    <a:cubicBezTo>
                      <a:pt x="301" y="323"/>
                      <a:pt x="201" y="167"/>
                      <a:pt x="90" y="22"/>
                    </a:cubicBezTo>
                    <a:cubicBezTo>
                      <a:pt x="78" y="12"/>
                      <a:pt x="68" y="0"/>
                      <a:pt x="56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86" name="Google Shape;4586;p8"/>
              <p:cNvSpPr/>
              <p:nvPr/>
            </p:nvSpPr>
            <p:spPr>
              <a:xfrm>
                <a:off x="2177336" y="2179726"/>
                <a:ext cx="30666" cy="54738"/>
              </a:xfrm>
              <a:custGeom>
                <a:avLst/>
                <a:gdLst/>
                <a:ahLst/>
                <a:cxnLst/>
                <a:rect l="l" t="t" r="r" b="b"/>
                <a:pathLst>
                  <a:path w="879" h="1569" extrusionOk="0">
                    <a:moveTo>
                      <a:pt x="89" y="1"/>
                    </a:moveTo>
                    <a:cubicBezTo>
                      <a:pt x="55" y="34"/>
                      <a:pt x="33" y="56"/>
                      <a:pt x="0" y="78"/>
                    </a:cubicBezTo>
                    <a:cubicBezTo>
                      <a:pt x="245" y="512"/>
                      <a:pt x="445" y="957"/>
                      <a:pt x="701" y="1368"/>
                    </a:cubicBezTo>
                    <a:cubicBezTo>
                      <a:pt x="712" y="1313"/>
                      <a:pt x="723" y="1269"/>
                      <a:pt x="734" y="1213"/>
                    </a:cubicBezTo>
                    <a:cubicBezTo>
                      <a:pt x="523" y="835"/>
                      <a:pt x="334" y="446"/>
                      <a:pt x="122" y="68"/>
                    </a:cubicBezTo>
                    <a:lnTo>
                      <a:pt x="89" y="1"/>
                    </a:lnTo>
                    <a:close/>
                    <a:moveTo>
                      <a:pt x="812" y="1346"/>
                    </a:moveTo>
                    <a:lnTo>
                      <a:pt x="812" y="1346"/>
                    </a:lnTo>
                    <a:cubicBezTo>
                      <a:pt x="801" y="1424"/>
                      <a:pt x="812" y="1491"/>
                      <a:pt x="823" y="1558"/>
                    </a:cubicBezTo>
                    <a:lnTo>
                      <a:pt x="823" y="1569"/>
                    </a:lnTo>
                    <a:cubicBezTo>
                      <a:pt x="834" y="1558"/>
                      <a:pt x="834" y="1558"/>
                      <a:pt x="846" y="1558"/>
                    </a:cubicBezTo>
                    <a:cubicBezTo>
                      <a:pt x="846" y="1536"/>
                      <a:pt x="846" y="1524"/>
                      <a:pt x="834" y="1502"/>
                    </a:cubicBezTo>
                    <a:cubicBezTo>
                      <a:pt x="834" y="1480"/>
                      <a:pt x="856" y="1469"/>
                      <a:pt x="878" y="1469"/>
                    </a:cubicBezTo>
                    <a:cubicBezTo>
                      <a:pt x="856" y="1424"/>
                      <a:pt x="834" y="1391"/>
                      <a:pt x="812" y="1346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87" name="Google Shape;4587;p8"/>
              <p:cNvSpPr/>
              <p:nvPr/>
            </p:nvSpPr>
            <p:spPr>
              <a:xfrm>
                <a:off x="2178103" y="2162247"/>
                <a:ext cx="10117" cy="13257"/>
              </a:xfrm>
              <a:custGeom>
                <a:avLst/>
                <a:gdLst/>
                <a:ahLst/>
                <a:cxnLst/>
                <a:rect l="l" t="t" r="r" b="b"/>
                <a:pathLst>
                  <a:path w="290" h="380" extrusionOk="0">
                    <a:moveTo>
                      <a:pt x="56" y="1"/>
                    </a:moveTo>
                    <a:cubicBezTo>
                      <a:pt x="23" y="1"/>
                      <a:pt x="1" y="12"/>
                      <a:pt x="11" y="45"/>
                    </a:cubicBezTo>
                    <a:cubicBezTo>
                      <a:pt x="89" y="157"/>
                      <a:pt x="145" y="268"/>
                      <a:pt x="211" y="379"/>
                    </a:cubicBezTo>
                    <a:cubicBezTo>
                      <a:pt x="234" y="357"/>
                      <a:pt x="256" y="346"/>
                      <a:pt x="290" y="324"/>
                    </a:cubicBezTo>
                    <a:cubicBezTo>
                      <a:pt x="223" y="223"/>
                      <a:pt x="156" y="112"/>
                      <a:pt x="78" y="12"/>
                    </a:cubicBezTo>
                    <a:cubicBezTo>
                      <a:pt x="78" y="1"/>
                      <a:pt x="67" y="1"/>
                      <a:pt x="56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88" name="Google Shape;4588;p8"/>
              <p:cNvSpPr/>
              <p:nvPr/>
            </p:nvSpPr>
            <p:spPr>
              <a:xfrm>
                <a:off x="2185465" y="2173516"/>
                <a:ext cx="10885" cy="19049"/>
              </a:xfrm>
              <a:custGeom>
                <a:avLst/>
                <a:gdLst/>
                <a:ahLst/>
                <a:cxnLst/>
                <a:rect l="l" t="t" r="r" b="b"/>
                <a:pathLst>
                  <a:path w="312" h="546" extrusionOk="0">
                    <a:moveTo>
                      <a:pt x="79" y="1"/>
                    </a:moveTo>
                    <a:cubicBezTo>
                      <a:pt x="45" y="23"/>
                      <a:pt x="23" y="34"/>
                      <a:pt x="0" y="56"/>
                    </a:cubicBezTo>
                    <a:cubicBezTo>
                      <a:pt x="79" y="212"/>
                      <a:pt x="145" y="367"/>
                      <a:pt x="212" y="523"/>
                    </a:cubicBezTo>
                    <a:cubicBezTo>
                      <a:pt x="223" y="535"/>
                      <a:pt x="245" y="545"/>
                      <a:pt x="257" y="545"/>
                    </a:cubicBezTo>
                    <a:cubicBezTo>
                      <a:pt x="290" y="545"/>
                      <a:pt x="312" y="535"/>
                      <a:pt x="301" y="501"/>
                    </a:cubicBezTo>
                    <a:cubicBezTo>
                      <a:pt x="245" y="335"/>
                      <a:pt x="168" y="167"/>
                      <a:pt x="79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89" name="Google Shape;4589;p8"/>
              <p:cNvSpPr/>
              <p:nvPr/>
            </p:nvSpPr>
            <p:spPr>
              <a:xfrm>
                <a:off x="2195966" y="2217161"/>
                <a:ext cx="75566" cy="64786"/>
              </a:xfrm>
              <a:custGeom>
                <a:avLst/>
                <a:gdLst/>
                <a:ahLst/>
                <a:cxnLst/>
                <a:rect l="l" t="t" r="r" b="b"/>
                <a:pathLst>
                  <a:path w="2166" h="1857" extrusionOk="0">
                    <a:moveTo>
                      <a:pt x="1395" y="0"/>
                    </a:moveTo>
                    <a:cubicBezTo>
                      <a:pt x="1328" y="0"/>
                      <a:pt x="1259" y="7"/>
                      <a:pt x="1190" y="18"/>
                    </a:cubicBezTo>
                    <a:cubicBezTo>
                      <a:pt x="1168" y="18"/>
                      <a:pt x="1157" y="28"/>
                      <a:pt x="1157" y="40"/>
                    </a:cubicBezTo>
                    <a:lnTo>
                      <a:pt x="1135" y="40"/>
                    </a:lnTo>
                    <a:cubicBezTo>
                      <a:pt x="1068" y="40"/>
                      <a:pt x="990" y="51"/>
                      <a:pt x="923" y="73"/>
                    </a:cubicBezTo>
                    <a:cubicBezTo>
                      <a:pt x="856" y="95"/>
                      <a:pt x="756" y="107"/>
                      <a:pt x="712" y="162"/>
                    </a:cubicBezTo>
                    <a:cubicBezTo>
                      <a:pt x="690" y="196"/>
                      <a:pt x="712" y="218"/>
                      <a:pt x="734" y="229"/>
                    </a:cubicBezTo>
                    <a:cubicBezTo>
                      <a:pt x="712" y="240"/>
                      <a:pt x="700" y="251"/>
                      <a:pt x="700" y="273"/>
                    </a:cubicBezTo>
                    <a:cubicBezTo>
                      <a:pt x="678" y="251"/>
                      <a:pt x="667" y="229"/>
                      <a:pt x="656" y="206"/>
                    </a:cubicBezTo>
                    <a:cubicBezTo>
                      <a:pt x="643" y="194"/>
                      <a:pt x="626" y="188"/>
                      <a:pt x="608" y="188"/>
                    </a:cubicBezTo>
                    <a:cubicBezTo>
                      <a:pt x="595" y="188"/>
                      <a:pt x="581" y="191"/>
                      <a:pt x="567" y="196"/>
                    </a:cubicBezTo>
                    <a:cubicBezTo>
                      <a:pt x="545" y="206"/>
                      <a:pt x="534" y="229"/>
                      <a:pt x="545" y="251"/>
                    </a:cubicBezTo>
                    <a:cubicBezTo>
                      <a:pt x="578" y="307"/>
                      <a:pt x="611" y="351"/>
                      <a:pt x="645" y="396"/>
                    </a:cubicBezTo>
                    <a:lnTo>
                      <a:pt x="656" y="407"/>
                    </a:lnTo>
                    <a:cubicBezTo>
                      <a:pt x="645" y="407"/>
                      <a:pt x="645" y="418"/>
                      <a:pt x="645" y="418"/>
                    </a:cubicBezTo>
                    <a:cubicBezTo>
                      <a:pt x="656" y="440"/>
                      <a:pt x="656" y="451"/>
                      <a:pt x="667" y="463"/>
                    </a:cubicBezTo>
                    <a:lnTo>
                      <a:pt x="667" y="473"/>
                    </a:lnTo>
                    <a:lnTo>
                      <a:pt x="667" y="485"/>
                    </a:lnTo>
                    <a:cubicBezTo>
                      <a:pt x="634" y="451"/>
                      <a:pt x="611" y="418"/>
                      <a:pt x="589" y="374"/>
                    </a:cubicBezTo>
                    <a:cubicBezTo>
                      <a:pt x="567" y="329"/>
                      <a:pt x="545" y="295"/>
                      <a:pt x="522" y="251"/>
                    </a:cubicBezTo>
                    <a:lnTo>
                      <a:pt x="522" y="240"/>
                    </a:lnTo>
                    <a:cubicBezTo>
                      <a:pt x="512" y="240"/>
                      <a:pt x="512" y="240"/>
                      <a:pt x="512" y="229"/>
                    </a:cubicBezTo>
                    <a:cubicBezTo>
                      <a:pt x="504" y="217"/>
                      <a:pt x="484" y="211"/>
                      <a:pt x="464" y="211"/>
                    </a:cubicBezTo>
                    <a:cubicBezTo>
                      <a:pt x="427" y="211"/>
                      <a:pt x="386" y="230"/>
                      <a:pt x="401" y="273"/>
                    </a:cubicBezTo>
                    <a:cubicBezTo>
                      <a:pt x="411" y="318"/>
                      <a:pt x="445" y="362"/>
                      <a:pt x="467" y="407"/>
                    </a:cubicBezTo>
                    <a:lnTo>
                      <a:pt x="456" y="407"/>
                    </a:lnTo>
                    <a:cubicBezTo>
                      <a:pt x="433" y="407"/>
                      <a:pt x="423" y="418"/>
                      <a:pt x="401" y="418"/>
                    </a:cubicBezTo>
                    <a:cubicBezTo>
                      <a:pt x="395" y="402"/>
                      <a:pt x="373" y="394"/>
                      <a:pt x="351" y="394"/>
                    </a:cubicBezTo>
                    <a:cubicBezTo>
                      <a:pt x="325" y="394"/>
                      <a:pt x="300" y="405"/>
                      <a:pt x="300" y="429"/>
                    </a:cubicBezTo>
                    <a:cubicBezTo>
                      <a:pt x="312" y="451"/>
                      <a:pt x="312" y="463"/>
                      <a:pt x="312" y="485"/>
                    </a:cubicBezTo>
                    <a:cubicBezTo>
                      <a:pt x="300" y="485"/>
                      <a:pt x="300" y="485"/>
                      <a:pt x="289" y="496"/>
                    </a:cubicBezTo>
                    <a:cubicBezTo>
                      <a:pt x="267" y="384"/>
                      <a:pt x="267" y="262"/>
                      <a:pt x="300" y="151"/>
                    </a:cubicBezTo>
                    <a:cubicBezTo>
                      <a:pt x="307" y="119"/>
                      <a:pt x="279" y="101"/>
                      <a:pt x="253" y="101"/>
                    </a:cubicBezTo>
                    <a:cubicBezTo>
                      <a:pt x="234" y="101"/>
                      <a:pt x="216" y="110"/>
                      <a:pt x="211" y="129"/>
                    </a:cubicBezTo>
                    <a:cubicBezTo>
                      <a:pt x="144" y="295"/>
                      <a:pt x="156" y="485"/>
                      <a:pt x="223" y="641"/>
                    </a:cubicBezTo>
                    <a:cubicBezTo>
                      <a:pt x="223" y="663"/>
                      <a:pt x="211" y="685"/>
                      <a:pt x="211" y="696"/>
                    </a:cubicBezTo>
                    <a:cubicBezTo>
                      <a:pt x="144" y="696"/>
                      <a:pt x="111" y="763"/>
                      <a:pt x="89" y="819"/>
                    </a:cubicBezTo>
                    <a:cubicBezTo>
                      <a:pt x="55" y="885"/>
                      <a:pt x="33" y="963"/>
                      <a:pt x="22" y="1041"/>
                    </a:cubicBezTo>
                    <a:cubicBezTo>
                      <a:pt x="0" y="1197"/>
                      <a:pt x="11" y="1352"/>
                      <a:pt x="67" y="1486"/>
                    </a:cubicBezTo>
                    <a:cubicBezTo>
                      <a:pt x="171" y="1703"/>
                      <a:pt x="387" y="1857"/>
                      <a:pt x="614" y="1857"/>
                    </a:cubicBezTo>
                    <a:cubicBezTo>
                      <a:pt x="654" y="1857"/>
                      <a:pt x="694" y="1852"/>
                      <a:pt x="734" y="1842"/>
                    </a:cubicBezTo>
                    <a:cubicBezTo>
                      <a:pt x="756" y="1842"/>
                      <a:pt x="767" y="1830"/>
                      <a:pt x="779" y="1820"/>
                    </a:cubicBezTo>
                    <a:cubicBezTo>
                      <a:pt x="779" y="1808"/>
                      <a:pt x="789" y="1808"/>
                      <a:pt x="789" y="1808"/>
                    </a:cubicBezTo>
                    <a:cubicBezTo>
                      <a:pt x="845" y="1808"/>
                      <a:pt x="901" y="1808"/>
                      <a:pt x="957" y="1797"/>
                    </a:cubicBezTo>
                    <a:cubicBezTo>
                      <a:pt x="990" y="1786"/>
                      <a:pt x="1001" y="1753"/>
                      <a:pt x="979" y="1731"/>
                    </a:cubicBezTo>
                    <a:cubicBezTo>
                      <a:pt x="990" y="1719"/>
                      <a:pt x="1001" y="1708"/>
                      <a:pt x="990" y="1697"/>
                    </a:cubicBezTo>
                    <a:lnTo>
                      <a:pt x="1012" y="1697"/>
                    </a:lnTo>
                    <a:cubicBezTo>
                      <a:pt x="1046" y="1686"/>
                      <a:pt x="1101" y="1664"/>
                      <a:pt x="1068" y="1619"/>
                    </a:cubicBezTo>
                    <a:lnTo>
                      <a:pt x="1079" y="1619"/>
                    </a:lnTo>
                    <a:cubicBezTo>
                      <a:pt x="1087" y="1622"/>
                      <a:pt x="1096" y="1623"/>
                      <a:pt x="1105" y="1623"/>
                    </a:cubicBezTo>
                    <a:cubicBezTo>
                      <a:pt x="1132" y="1623"/>
                      <a:pt x="1159" y="1611"/>
                      <a:pt x="1168" y="1586"/>
                    </a:cubicBezTo>
                    <a:cubicBezTo>
                      <a:pt x="1179" y="1541"/>
                      <a:pt x="1179" y="1497"/>
                      <a:pt x="1179" y="1452"/>
                    </a:cubicBezTo>
                    <a:cubicBezTo>
                      <a:pt x="1190" y="1474"/>
                      <a:pt x="1212" y="1486"/>
                      <a:pt x="1224" y="1497"/>
                    </a:cubicBezTo>
                    <a:cubicBezTo>
                      <a:pt x="1240" y="1514"/>
                      <a:pt x="1271" y="1525"/>
                      <a:pt x="1298" y="1525"/>
                    </a:cubicBezTo>
                    <a:cubicBezTo>
                      <a:pt x="1326" y="1525"/>
                      <a:pt x="1351" y="1514"/>
                      <a:pt x="1357" y="1486"/>
                    </a:cubicBezTo>
                    <a:cubicBezTo>
                      <a:pt x="1379" y="1474"/>
                      <a:pt x="1402" y="1464"/>
                      <a:pt x="1412" y="1441"/>
                    </a:cubicBezTo>
                    <a:cubicBezTo>
                      <a:pt x="1420" y="1444"/>
                      <a:pt x="1430" y="1445"/>
                      <a:pt x="1440" y="1445"/>
                    </a:cubicBezTo>
                    <a:cubicBezTo>
                      <a:pt x="1474" y="1445"/>
                      <a:pt x="1515" y="1431"/>
                      <a:pt x="1523" y="1397"/>
                    </a:cubicBezTo>
                    <a:lnTo>
                      <a:pt x="1523" y="1319"/>
                    </a:lnTo>
                    <a:cubicBezTo>
                      <a:pt x="1546" y="1319"/>
                      <a:pt x="1568" y="1308"/>
                      <a:pt x="1568" y="1296"/>
                    </a:cubicBezTo>
                    <a:cubicBezTo>
                      <a:pt x="1612" y="1296"/>
                      <a:pt x="1646" y="1274"/>
                      <a:pt x="1657" y="1241"/>
                    </a:cubicBezTo>
                    <a:lnTo>
                      <a:pt x="1657" y="1219"/>
                    </a:lnTo>
                    <a:cubicBezTo>
                      <a:pt x="1668" y="1226"/>
                      <a:pt x="1682" y="1230"/>
                      <a:pt x="1698" y="1230"/>
                    </a:cubicBezTo>
                    <a:cubicBezTo>
                      <a:pt x="1732" y="1230"/>
                      <a:pt x="1768" y="1212"/>
                      <a:pt x="1768" y="1175"/>
                    </a:cubicBezTo>
                    <a:lnTo>
                      <a:pt x="1768" y="1141"/>
                    </a:lnTo>
                    <a:cubicBezTo>
                      <a:pt x="1790" y="1130"/>
                      <a:pt x="1813" y="1130"/>
                      <a:pt x="1824" y="1118"/>
                    </a:cubicBezTo>
                    <a:lnTo>
                      <a:pt x="1835" y="1118"/>
                    </a:lnTo>
                    <a:cubicBezTo>
                      <a:pt x="1853" y="1137"/>
                      <a:pt x="1882" y="1146"/>
                      <a:pt x="1908" y="1146"/>
                    </a:cubicBezTo>
                    <a:cubicBezTo>
                      <a:pt x="1944" y="1146"/>
                      <a:pt x="1975" y="1129"/>
                      <a:pt x="1968" y="1096"/>
                    </a:cubicBezTo>
                    <a:lnTo>
                      <a:pt x="1968" y="1052"/>
                    </a:lnTo>
                    <a:cubicBezTo>
                      <a:pt x="1968" y="1052"/>
                      <a:pt x="1980" y="1041"/>
                      <a:pt x="1980" y="1029"/>
                    </a:cubicBezTo>
                    <a:lnTo>
                      <a:pt x="1991" y="1019"/>
                    </a:lnTo>
                    <a:cubicBezTo>
                      <a:pt x="1991" y="1029"/>
                      <a:pt x="2002" y="1041"/>
                      <a:pt x="2013" y="1052"/>
                    </a:cubicBezTo>
                    <a:lnTo>
                      <a:pt x="2035" y="1052"/>
                    </a:lnTo>
                    <a:cubicBezTo>
                      <a:pt x="2041" y="1057"/>
                      <a:pt x="2046" y="1060"/>
                      <a:pt x="2052" y="1060"/>
                    </a:cubicBezTo>
                    <a:cubicBezTo>
                      <a:pt x="2058" y="1060"/>
                      <a:pt x="2063" y="1057"/>
                      <a:pt x="2069" y="1052"/>
                    </a:cubicBezTo>
                    <a:cubicBezTo>
                      <a:pt x="2102" y="1041"/>
                      <a:pt x="2102" y="997"/>
                      <a:pt x="2102" y="963"/>
                    </a:cubicBezTo>
                    <a:cubicBezTo>
                      <a:pt x="2102" y="918"/>
                      <a:pt x="2091" y="874"/>
                      <a:pt x="2091" y="841"/>
                    </a:cubicBezTo>
                    <a:cubicBezTo>
                      <a:pt x="2091" y="841"/>
                      <a:pt x="2080" y="841"/>
                      <a:pt x="2080" y="829"/>
                    </a:cubicBezTo>
                    <a:lnTo>
                      <a:pt x="2080" y="829"/>
                    </a:lnTo>
                    <a:cubicBezTo>
                      <a:pt x="2090" y="832"/>
                      <a:pt x="2101" y="833"/>
                      <a:pt x="2111" y="833"/>
                    </a:cubicBezTo>
                    <a:cubicBezTo>
                      <a:pt x="2142" y="833"/>
                      <a:pt x="2166" y="819"/>
                      <a:pt x="2158" y="785"/>
                    </a:cubicBezTo>
                    <a:cubicBezTo>
                      <a:pt x="2136" y="663"/>
                      <a:pt x="2069" y="562"/>
                      <a:pt x="2013" y="451"/>
                    </a:cubicBezTo>
                    <a:cubicBezTo>
                      <a:pt x="1958" y="351"/>
                      <a:pt x="1891" y="240"/>
                      <a:pt x="1813" y="151"/>
                    </a:cubicBezTo>
                    <a:cubicBezTo>
                      <a:pt x="1690" y="36"/>
                      <a:pt x="1546" y="0"/>
                      <a:pt x="139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90" name="Google Shape;4590;p8"/>
              <p:cNvSpPr/>
              <p:nvPr/>
            </p:nvSpPr>
            <p:spPr>
              <a:xfrm>
                <a:off x="2225028" y="2210916"/>
                <a:ext cx="20758" cy="11024"/>
              </a:xfrm>
              <a:custGeom>
                <a:avLst/>
                <a:gdLst/>
                <a:ahLst/>
                <a:cxnLst/>
                <a:rect l="l" t="t" r="r" b="b"/>
                <a:pathLst>
                  <a:path w="595" h="316" extrusionOk="0">
                    <a:moveTo>
                      <a:pt x="77" y="0"/>
                    </a:moveTo>
                    <a:cubicBezTo>
                      <a:pt x="57" y="0"/>
                      <a:pt x="36" y="6"/>
                      <a:pt x="23" y="19"/>
                    </a:cubicBezTo>
                    <a:cubicBezTo>
                      <a:pt x="1" y="41"/>
                      <a:pt x="1" y="63"/>
                      <a:pt x="12" y="86"/>
                    </a:cubicBezTo>
                    <a:cubicBezTo>
                      <a:pt x="17" y="90"/>
                      <a:pt x="27" y="93"/>
                      <a:pt x="37" y="93"/>
                    </a:cubicBezTo>
                    <a:cubicBezTo>
                      <a:pt x="52" y="93"/>
                      <a:pt x="68" y="87"/>
                      <a:pt x="68" y="74"/>
                    </a:cubicBezTo>
                    <a:cubicBezTo>
                      <a:pt x="68" y="63"/>
                      <a:pt x="68" y="63"/>
                      <a:pt x="79" y="63"/>
                    </a:cubicBezTo>
                    <a:cubicBezTo>
                      <a:pt x="90" y="63"/>
                      <a:pt x="101" y="74"/>
                      <a:pt x="112" y="74"/>
                    </a:cubicBezTo>
                    <a:cubicBezTo>
                      <a:pt x="134" y="74"/>
                      <a:pt x="146" y="86"/>
                      <a:pt x="168" y="96"/>
                    </a:cubicBezTo>
                    <a:cubicBezTo>
                      <a:pt x="213" y="108"/>
                      <a:pt x="257" y="130"/>
                      <a:pt x="290" y="152"/>
                    </a:cubicBezTo>
                    <a:cubicBezTo>
                      <a:pt x="368" y="185"/>
                      <a:pt x="435" y="241"/>
                      <a:pt x="502" y="308"/>
                    </a:cubicBezTo>
                    <a:cubicBezTo>
                      <a:pt x="507" y="313"/>
                      <a:pt x="515" y="315"/>
                      <a:pt x="523" y="315"/>
                    </a:cubicBezTo>
                    <a:cubicBezTo>
                      <a:pt x="553" y="315"/>
                      <a:pt x="594" y="289"/>
                      <a:pt x="569" y="264"/>
                    </a:cubicBezTo>
                    <a:cubicBezTo>
                      <a:pt x="490" y="175"/>
                      <a:pt x="401" y="108"/>
                      <a:pt x="290" y="52"/>
                    </a:cubicBezTo>
                    <a:cubicBezTo>
                      <a:pt x="235" y="30"/>
                      <a:pt x="179" y="19"/>
                      <a:pt x="112" y="7"/>
                    </a:cubicBezTo>
                    <a:cubicBezTo>
                      <a:pt x="103" y="3"/>
                      <a:pt x="90" y="0"/>
                      <a:pt x="7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91" name="Google Shape;4591;p8"/>
              <p:cNvSpPr/>
              <p:nvPr/>
            </p:nvSpPr>
            <p:spPr>
              <a:xfrm>
                <a:off x="2190524" y="2207637"/>
                <a:ext cx="82230" cy="73962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120" extrusionOk="0">
                    <a:moveTo>
                      <a:pt x="1335" y="1436"/>
                    </a:moveTo>
                    <a:lnTo>
                      <a:pt x="1368" y="1569"/>
                    </a:lnTo>
                    <a:lnTo>
                      <a:pt x="1357" y="1569"/>
                    </a:lnTo>
                    <a:cubicBezTo>
                      <a:pt x="1346" y="1525"/>
                      <a:pt x="1324" y="1480"/>
                      <a:pt x="1291" y="1448"/>
                    </a:cubicBezTo>
                    <a:cubicBezTo>
                      <a:pt x="1301" y="1448"/>
                      <a:pt x="1324" y="1448"/>
                      <a:pt x="1335" y="1436"/>
                    </a:cubicBezTo>
                    <a:close/>
                    <a:moveTo>
                      <a:pt x="823" y="936"/>
                    </a:moveTo>
                    <a:lnTo>
                      <a:pt x="823" y="936"/>
                    </a:lnTo>
                    <a:cubicBezTo>
                      <a:pt x="890" y="1013"/>
                      <a:pt x="957" y="1092"/>
                      <a:pt x="1012" y="1169"/>
                    </a:cubicBezTo>
                    <a:cubicBezTo>
                      <a:pt x="1057" y="1213"/>
                      <a:pt x="1101" y="1258"/>
                      <a:pt x="1146" y="1314"/>
                    </a:cubicBezTo>
                    <a:cubicBezTo>
                      <a:pt x="1157" y="1336"/>
                      <a:pt x="1179" y="1359"/>
                      <a:pt x="1202" y="1381"/>
                    </a:cubicBezTo>
                    <a:cubicBezTo>
                      <a:pt x="1212" y="1403"/>
                      <a:pt x="1235" y="1414"/>
                      <a:pt x="1257" y="1436"/>
                    </a:cubicBezTo>
                    <a:cubicBezTo>
                      <a:pt x="1249" y="1434"/>
                      <a:pt x="1242" y="1433"/>
                      <a:pt x="1234" y="1433"/>
                    </a:cubicBezTo>
                    <a:cubicBezTo>
                      <a:pt x="1196" y="1433"/>
                      <a:pt x="1161" y="1455"/>
                      <a:pt x="1179" y="1492"/>
                    </a:cubicBezTo>
                    <a:cubicBezTo>
                      <a:pt x="1190" y="1514"/>
                      <a:pt x="1202" y="1547"/>
                      <a:pt x="1224" y="1581"/>
                    </a:cubicBezTo>
                    <a:cubicBezTo>
                      <a:pt x="1168" y="1536"/>
                      <a:pt x="1113" y="1480"/>
                      <a:pt x="1068" y="1425"/>
                    </a:cubicBezTo>
                    <a:cubicBezTo>
                      <a:pt x="1012" y="1359"/>
                      <a:pt x="957" y="1280"/>
                      <a:pt x="923" y="1191"/>
                    </a:cubicBezTo>
                    <a:cubicBezTo>
                      <a:pt x="879" y="1114"/>
                      <a:pt x="868" y="1025"/>
                      <a:pt x="823" y="936"/>
                    </a:cubicBezTo>
                    <a:close/>
                    <a:moveTo>
                      <a:pt x="189" y="1136"/>
                    </a:moveTo>
                    <a:cubicBezTo>
                      <a:pt x="211" y="1225"/>
                      <a:pt x="256" y="1314"/>
                      <a:pt x="300" y="1391"/>
                    </a:cubicBezTo>
                    <a:cubicBezTo>
                      <a:pt x="345" y="1492"/>
                      <a:pt x="389" y="1592"/>
                      <a:pt x="456" y="1670"/>
                    </a:cubicBezTo>
                    <a:cubicBezTo>
                      <a:pt x="466" y="1679"/>
                      <a:pt x="467" y="1688"/>
                      <a:pt x="473" y="1691"/>
                    </a:cubicBezTo>
                    <a:lnTo>
                      <a:pt x="473" y="1691"/>
                    </a:lnTo>
                    <a:cubicBezTo>
                      <a:pt x="470" y="1691"/>
                      <a:pt x="467" y="1690"/>
                      <a:pt x="463" y="1690"/>
                    </a:cubicBezTo>
                    <a:cubicBezTo>
                      <a:pt x="419" y="1690"/>
                      <a:pt x="362" y="1731"/>
                      <a:pt x="412" y="1781"/>
                    </a:cubicBezTo>
                    <a:lnTo>
                      <a:pt x="545" y="1881"/>
                    </a:lnTo>
                    <a:cubicBezTo>
                      <a:pt x="545" y="1892"/>
                      <a:pt x="557" y="1903"/>
                      <a:pt x="579" y="1915"/>
                    </a:cubicBezTo>
                    <a:cubicBezTo>
                      <a:pt x="589" y="1915"/>
                      <a:pt x="601" y="1925"/>
                      <a:pt x="612" y="1937"/>
                    </a:cubicBezTo>
                    <a:cubicBezTo>
                      <a:pt x="612" y="1948"/>
                      <a:pt x="623" y="1959"/>
                      <a:pt x="634" y="1970"/>
                    </a:cubicBezTo>
                    <a:cubicBezTo>
                      <a:pt x="612" y="1970"/>
                      <a:pt x="589" y="1970"/>
                      <a:pt x="579" y="1981"/>
                    </a:cubicBezTo>
                    <a:cubicBezTo>
                      <a:pt x="456" y="1903"/>
                      <a:pt x="367" y="1781"/>
                      <a:pt x="300" y="1648"/>
                    </a:cubicBezTo>
                    <a:cubicBezTo>
                      <a:pt x="223" y="1503"/>
                      <a:pt x="134" y="1302"/>
                      <a:pt x="189" y="1136"/>
                    </a:cubicBezTo>
                    <a:close/>
                    <a:moveTo>
                      <a:pt x="1445" y="0"/>
                    </a:moveTo>
                    <a:cubicBezTo>
                      <a:pt x="1403" y="0"/>
                      <a:pt x="1362" y="48"/>
                      <a:pt x="1412" y="68"/>
                    </a:cubicBezTo>
                    <a:cubicBezTo>
                      <a:pt x="1501" y="101"/>
                      <a:pt x="1580" y="168"/>
                      <a:pt x="1647" y="246"/>
                    </a:cubicBezTo>
                    <a:cubicBezTo>
                      <a:pt x="1702" y="313"/>
                      <a:pt x="1768" y="390"/>
                      <a:pt x="1813" y="469"/>
                    </a:cubicBezTo>
                    <a:cubicBezTo>
                      <a:pt x="1902" y="602"/>
                      <a:pt x="1958" y="746"/>
                      <a:pt x="2002" y="891"/>
                    </a:cubicBezTo>
                    <a:cubicBezTo>
                      <a:pt x="1991" y="891"/>
                      <a:pt x="1969" y="891"/>
                      <a:pt x="1958" y="914"/>
                    </a:cubicBezTo>
                    <a:cubicBezTo>
                      <a:pt x="1924" y="835"/>
                      <a:pt x="1880" y="758"/>
                      <a:pt x="1835" y="691"/>
                    </a:cubicBezTo>
                    <a:cubicBezTo>
                      <a:pt x="1780" y="613"/>
                      <a:pt x="1679" y="513"/>
                      <a:pt x="1580" y="469"/>
                    </a:cubicBezTo>
                    <a:cubicBezTo>
                      <a:pt x="1435" y="346"/>
                      <a:pt x="1246" y="291"/>
                      <a:pt x="1057" y="279"/>
                    </a:cubicBezTo>
                    <a:cubicBezTo>
                      <a:pt x="1034" y="279"/>
                      <a:pt x="1012" y="291"/>
                      <a:pt x="1012" y="313"/>
                    </a:cubicBezTo>
                    <a:cubicBezTo>
                      <a:pt x="1001" y="335"/>
                      <a:pt x="1024" y="358"/>
                      <a:pt x="1046" y="358"/>
                    </a:cubicBezTo>
                    <a:cubicBezTo>
                      <a:pt x="1135" y="368"/>
                      <a:pt x="1212" y="380"/>
                      <a:pt x="1301" y="413"/>
                    </a:cubicBezTo>
                    <a:cubicBezTo>
                      <a:pt x="1313" y="424"/>
                      <a:pt x="1335" y="435"/>
                      <a:pt x="1357" y="447"/>
                    </a:cubicBezTo>
                    <a:lnTo>
                      <a:pt x="1335" y="447"/>
                    </a:lnTo>
                    <a:cubicBezTo>
                      <a:pt x="1306" y="466"/>
                      <a:pt x="1335" y="493"/>
                      <a:pt x="1358" y="493"/>
                    </a:cubicBezTo>
                    <a:cubicBezTo>
                      <a:pt x="1362" y="493"/>
                      <a:pt x="1365" y="492"/>
                      <a:pt x="1368" y="491"/>
                    </a:cubicBezTo>
                    <a:cubicBezTo>
                      <a:pt x="1390" y="479"/>
                      <a:pt x="1412" y="479"/>
                      <a:pt x="1435" y="479"/>
                    </a:cubicBezTo>
                    <a:cubicBezTo>
                      <a:pt x="1469" y="502"/>
                      <a:pt x="1501" y="513"/>
                      <a:pt x="1524" y="535"/>
                    </a:cubicBezTo>
                    <a:cubicBezTo>
                      <a:pt x="1535" y="535"/>
                      <a:pt x="1546" y="546"/>
                      <a:pt x="1558" y="546"/>
                    </a:cubicBezTo>
                    <a:cubicBezTo>
                      <a:pt x="1580" y="558"/>
                      <a:pt x="1590" y="568"/>
                      <a:pt x="1602" y="580"/>
                    </a:cubicBezTo>
                    <a:cubicBezTo>
                      <a:pt x="1657" y="635"/>
                      <a:pt x="1713" y="702"/>
                      <a:pt x="1758" y="780"/>
                    </a:cubicBezTo>
                    <a:cubicBezTo>
                      <a:pt x="1780" y="813"/>
                      <a:pt x="1791" y="847"/>
                      <a:pt x="1813" y="880"/>
                    </a:cubicBezTo>
                    <a:cubicBezTo>
                      <a:pt x="1713" y="758"/>
                      <a:pt x="1590" y="647"/>
                      <a:pt x="1469" y="546"/>
                    </a:cubicBezTo>
                    <a:cubicBezTo>
                      <a:pt x="1460" y="538"/>
                      <a:pt x="1449" y="535"/>
                      <a:pt x="1437" y="535"/>
                    </a:cubicBezTo>
                    <a:cubicBezTo>
                      <a:pt x="1400" y="535"/>
                      <a:pt x="1359" y="568"/>
                      <a:pt x="1402" y="602"/>
                    </a:cubicBezTo>
                    <a:cubicBezTo>
                      <a:pt x="1412" y="624"/>
                      <a:pt x="1435" y="635"/>
                      <a:pt x="1457" y="657"/>
                    </a:cubicBezTo>
                    <a:cubicBezTo>
                      <a:pt x="1402" y="621"/>
                      <a:pt x="1341" y="585"/>
                      <a:pt x="1277" y="585"/>
                    </a:cubicBezTo>
                    <a:cubicBezTo>
                      <a:pt x="1263" y="585"/>
                      <a:pt x="1249" y="587"/>
                      <a:pt x="1235" y="591"/>
                    </a:cubicBezTo>
                    <a:cubicBezTo>
                      <a:pt x="1224" y="591"/>
                      <a:pt x="1224" y="602"/>
                      <a:pt x="1224" y="602"/>
                    </a:cubicBezTo>
                    <a:cubicBezTo>
                      <a:pt x="1212" y="591"/>
                      <a:pt x="1212" y="591"/>
                      <a:pt x="1202" y="591"/>
                    </a:cubicBezTo>
                    <a:cubicBezTo>
                      <a:pt x="1123" y="524"/>
                      <a:pt x="1046" y="457"/>
                      <a:pt x="957" y="413"/>
                    </a:cubicBezTo>
                    <a:cubicBezTo>
                      <a:pt x="951" y="410"/>
                      <a:pt x="945" y="409"/>
                      <a:pt x="938" y="409"/>
                    </a:cubicBezTo>
                    <a:cubicBezTo>
                      <a:pt x="916" y="409"/>
                      <a:pt x="893" y="421"/>
                      <a:pt x="901" y="447"/>
                    </a:cubicBezTo>
                    <a:cubicBezTo>
                      <a:pt x="912" y="457"/>
                      <a:pt x="923" y="479"/>
                      <a:pt x="923" y="502"/>
                    </a:cubicBezTo>
                    <a:cubicBezTo>
                      <a:pt x="930" y="515"/>
                      <a:pt x="944" y="520"/>
                      <a:pt x="957" y="520"/>
                    </a:cubicBezTo>
                    <a:cubicBezTo>
                      <a:pt x="966" y="520"/>
                      <a:pt x="974" y="518"/>
                      <a:pt x="979" y="513"/>
                    </a:cubicBezTo>
                    <a:cubicBezTo>
                      <a:pt x="1034" y="546"/>
                      <a:pt x="1090" y="591"/>
                      <a:pt x="1135" y="635"/>
                    </a:cubicBezTo>
                    <a:cubicBezTo>
                      <a:pt x="1212" y="702"/>
                      <a:pt x="1279" y="780"/>
                      <a:pt x="1346" y="847"/>
                    </a:cubicBezTo>
                    <a:cubicBezTo>
                      <a:pt x="1352" y="853"/>
                      <a:pt x="1361" y="856"/>
                      <a:pt x="1371" y="856"/>
                    </a:cubicBezTo>
                    <a:cubicBezTo>
                      <a:pt x="1397" y="856"/>
                      <a:pt x="1429" y="835"/>
                      <a:pt x="1412" y="802"/>
                    </a:cubicBezTo>
                    <a:cubicBezTo>
                      <a:pt x="1380" y="769"/>
                      <a:pt x="1346" y="724"/>
                      <a:pt x="1313" y="691"/>
                    </a:cubicBezTo>
                    <a:lnTo>
                      <a:pt x="1313" y="691"/>
                    </a:lnTo>
                    <a:cubicBezTo>
                      <a:pt x="1335" y="702"/>
                      <a:pt x="1357" y="713"/>
                      <a:pt x="1368" y="724"/>
                    </a:cubicBezTo>
                    <a:cubicBezTo>
                      <a:pt x="1402" y="746"/>
                      <a:pt x="1435" y="780"/>
                      <a:pt x="1469" y="802"/>
                    </a:cubicBezTo>
                    <a:cubicBezTo>
                      <a:pt x="1535" y="858"/>
                      <a:pt x="1590" y="914"/>
                      <a:pt x="1647" y="980"/>
                    </a:cubicBezTo>
                    <a:cubicBezTo>
                      <a:pt x="1713" y="1058"/>
                      <a:pt x="1746" y="1158"/>
                      <a:pt x="1780" y="1258"/>
                    </a:cubicBezTo>
                    <a:cubicBezTo>
                      <a:pt x="1768" y="1270"/>
                      <a:pt x="1758" y="1280"/>
                      <a:pt x="1746" y="1280"/>
                    </a:cubicBezTo>
                    <a:lnTo>
                      <a:pt x="1724" y="1258"/>
                    </a:lnTo>
                    <a:cubicBezTo>
                      <a:pt x="1724" y="1247"/>
                      <a:pt x="1713" y="1247"/>
                      <a:pt x="1702" y="1236"/>
                    </a:cubicBezTo>
                    <a:cubicBezTo>
                      <a:pt x="1702" y="1236"/>
                      <a:pt x="1691" y="1236"/>
                      <a:pt x="1691" y="1225"/>
                    </a:cubicBezTo>
                    <a:lnTo>
                      <a:pt x="1647" y="1225"/>
                    </a:lnTo>
                    <a:cubicBezTo>
                      <a:pt x="1635" y="1225"/>
                      <a:pt x="1613" y="1236"/>
                      <a:pt x="1613" y="1247"/>
                    </a:cubicBezTo>
                    <a:cubicBezTo>
                      <a:pt x="1602" y="1258"/>
                      <a:pt x="1602" y="1270"/>
                      <a:pt x="1602" y="1280"/>
                    </a:cubicBezTo>
                    <a:lnTo>
                      <a:pt x="1624" y="1302"/>
                    </a:lnTo>
                    <a:lnTo>
                      <a:pt x="1624" y="1302"/>
                    </a:lnTo>
                    <a:lnTo>
                      <a:pt x="1568" y="1247"/>
                    </a:lnTo>
                    <a:cubicBezTo>
                      <a:pt x="1563" y="1242"/>
                      <a:pt x="1555" y="1239"/>
                      <a:pt x="1546" y="1239"/>
                    </a:cubicBezTo>
                    <a:cubicBezTo>
                      <a:pt x="1538" y="1239"/>
                      <a:pt x="1529" y="1242"/>
                      <a:pt x="1524" y="1247"/>
                    </a:cubicBezTo>
                    <a:cubicBezTo>
                      <a:pt x="1513" y="1247"/>
                      <a:pt x="1501" y="1258"/>
                      <a:pt x="1501" y="1280"/>
                    </a:cubicBezTo>
                    <a:cubicBezTo>
                      <a:pt x="1524" y="1314"/>
                      <a:pt x="1524" y="1347"/>
                      <a:pt x="1535" y="1381"/>
                    </a:cubicBezTo>
                    <a:cubicBezTo>
                      <a:pt x="1501" y="1336"/>
                      <a:pt x="1469" y="1280"/>
                      <a:pt x="1435" y="1236"/>
                    </a:cubicBezTo>
                    <a:lnTo>
                      <a:pt x="1457" y="1236"/>
                    </a:lnTo>
                    <a:cubicBezTo>
                      <a:pt x="1479" y="1236"/>
                      <a:pt x="1501" y="1213"/>
                      <a:pt x="1491" y="1181"/>
                    </a:cubicBezTo>
                    <a:cubicBezTo>
                      <a:pt x="1380" y="947"/>
                      <a:pt x="1190" y="758"/>
                      <a:pt x="957" y="635"/>
                    </a:cubicBezTo>
                    <a:cubicBezTo>
                      <a:pt x="950" y="632"/>
                      <a:pt x="943" y="630"/>
                      <a:pt x="935" y="630"/>
                    </a:cubicBezTo>
                    <a:cubicBezTo>
                      <a:pt x="898" y="630"/>
                      <a:pt x="865" y="674"/>
                      <a:pt x="912" y="702"/>
                    </a:cubicBezTo>
                    <a:cubicBezTo>
                      <a:pt x="1123" y="813"/>
                      <a:pt x="1279" y="991"/>
                      <a:pt x="1380" y="1203"/>
                    </a:cubicBezTo>
                    <a:cubicBezTo>
                      <a:pt x="1380" y="1213"/>
                      <a:pt x="1380" y="1213"/>
                      <a:pt x="1390" y="1213"/>
                    </a:cubicBezTo>
                    <a:cubicBezTo>
                      <a:pt x="1368" y="1213"/>
                      <a:pt x="1357" y="1225"/>
                      <a:pt x="1357" y="1236"/>
                    </a:cubicBezTo>
                    <a:lnTo>
                      <a:pt x="1257" y="1102"/>
                    </a:lnTo>
                    <a:cubicBezTo>
                      <a:pt x="1241" y="1095"/>
                      <a:pt x="1225" y="1087"/>
                      <a:pt x="1210" y="1087"/>
                    </a:cubicBezTo>
                    <a:cubicBezTo>
                      <a:pt x="1203" y="1087"/>
                      <a:pt x="1197" y="1088"/>
                      <a:pt x="1190" y="1092"/>
                    </a:cubicBezTo>
                    <a:cubicBezTo>
                      <a:pt x="1168" y="1102"/>
                      <a:pt x="1157" y="1125"/>
                      <a:pt x="1168" y="1147"/>
                    </a:cubicBezTo>
                    <a:cubicBezTo>
                      <a:pt x="1212" y="1191"/>
                      <a:pt x="1246" y="1247"/>
                      <a:pt x="1279" y="1302"/>
                    </a:cubicBezTo>
                    <a:lnTo>
                      <a:pt x="1235" y="1258"/>
                    </a:lnTo>
                    <a:lnTo>
                      <a:pt x="1101" y="1125"/>
                    </a:lnTo>
                    <a:cubicBezTo>
                      <a:pt x="1024" y="1025"/>
                      <a:pt x="935" y="936"/>
                      <a:pt x="846" y="835"/>
                    </a:cubicBezTo>
                    <a:cubicBezTo>
                      <a:pt x="830" y="828"/>
                      <a:pt x="814" y="820"/>
                      <a:pt x="799" y="820"/>
                    </a:cubicBezTo>
                    <a:cubicBezTo>
                      <a:pt x="792" y="820"/>
                      <a:pt x="786" y="821"/>
                      <a:pt x="779" y="825"/>
                    </a:cubicBezTo>
                    <a:cubicBezTo>
                      <a:pt x="767" y="835"/>
                      <a:pt x="757" y="858"/>
                      <a:pt x="767" y="869"/>
                    </a:cubicBezTo>
                    <a:cubicBezTo>
                      <a:pt x="779" y="880"/>
                      <a:pt x="790" y="891"/>
                      <a:pt x="801" y="914"/>
                    </a:cubicBezTo>
                    <a:cubicBezTo>
                      <a:pt x="786" y="904"/>
                      <a:pt x="769" y="898"/>
                      <a:pt x="754" y="898"/>
                    </a:cubicBezTo>
                    <a:cubicBezTo>
                      <a:pt x="736" y="898"/>
                      <a:pt x="723" y="906"/>
                      <a:pt x="723" y="924"/>
                    </a:cubicBezTo>
                    <a:cubicBezTo>
                      <a:pt x="701" y="1013"/>
                      <a:pt x="734" y="1102"/>
                      <a:pt x="767" y="1191"/>
                    </a:cubicBezTo>
                    <a:cubicBezTo>
                      <a:pt x="801" y="1270"/>
                      <a:pt x="846" y="1359"/>
                      <a:pt x="901" y="1425"/>
                    </a:cubicBezTo>
                    <a:cubicBezTo>
                      <a:pt x="923" y="1458"/>
                      <a:pt x="945" y="1480"/>
                      <a:pt x="968" y="1514"/>
                    </a:cubicBezTo>
                    <a:cubicBezTo>
                      <a:pt x="912" y="1458"/>
                      <a:pt x="856" y="1391"/>
                      <a:pt x="812" y="1325"/>
                    </a:cubicBezTo>
                    <a:cubicBezTo>
                      <a:pt x="801" y="1314"/>
                      <a:pt x="785" y="1309"/>
                      <a:pt x="769" y="1309"/>
                    </a:cubicBezTo>
                    <a:cubicBezTo>
                      <a:pt x="735" y="1309"/>
                      <a:pt x="700" y="1332"/>
                      <a:pt x="723" y="1369"/>
                    </a:cubicBezTo>
                    <a:cubicBezTo>
                      <a:pt x="801" y="1480"/>
                      <a:pt x="890" y="1581"/>
                      <a:pt x="990" y="1670"/>
                    </a:cubicBezTo>
                    <a:lnTo>
                      <a:pt x="957" y="1703"/>
                    </a:lnTo>
                    <a:cubicBezTo>
                      <a:pt x="945" y="1703"/>
                      <a:pt x="935" y="1692"/>
                      <a:pt x="923" y="1692"/>
                    </a:cubicBezTo>
                    <a:cubicBezTo>
                      <a:pt x="856" y="1658"/>
                      <a:pt x="801" y="1603"/>
                      <a:pt x="767" y="1536"/>
                    </a:cubicBezTo>
                    <a:cubicBezTo>
                      <a:pt x="760" y="1528"/>
                      <a:pt x="741" y="1521"/>
                      <a:pt x="722" y="1521"/>
                    </a:cubicBezTo>
                    <a:cubicBezTo>
                      <a:pt x="715" y="1521"/>
                      <a:pt x="707" y="1522"/>
                      <a:pt x="701" y="1525"/>
                    </a:cubicBezTo>
                    <a:cubicBezTo>
                      <a:pt x="690" y="1525"/>
                      <a:pt x="678" y="1536"/>
                      <a:pt x="678" y="1547"/>
                    </a:cubicBezTo>
                    <a:cubicBezTo>
                      <a:pt x="634" y="1458"/>
                      <a:pt x="589" y="1381"/>
                      <a:pt x="545" y="1292"/>
                    </a:cubicBezTo>
                    <a:cubicBezTo>
                      <a:pt x="535" y="1268"/>
                      <a:pt x="507" y="1256"/>
                      <a:pt x="480" y="1256"/>
                    </a:cubicBezTo>
                    <a:cubicBezTo>
                      <a:pt x="444" y="1256"/>
                      <a:pt x="410" y="1276"/>
                      <a:pt x="423" y="1314"/>
                    </a:cubicBezTo>
                    <a:cubicBezTo>
                      <a:pt x="434" y="1347"/>
                      <a:pt x="445" y="1369"/>
                      <a:pt x="456" y="1403"/>
                    </a:cubicBezTo>
                    <a:cubicBezTo>
                      <a:pt x="334" y="1213"/>
                      <a:pt x="278" y="1013"/>
                      <a:pt x="312" y="802"/>
                    </a:cubicBezTo>
                    <a:cubicBezTo>
                      <a:pt x="312" y="769"/>
                      <a:pt x="267" y="746"/>
                      <a:pt x="245" y="746"/>
                    </a:cubicBezTo>
                    <a:cubicBezTo>
                      <a:pt x="211" y="746"/>
                      <a:pt x="189" y="769"/>
                      <a:pt x="178" y="802"/>
                    </a:cubicBezTo>
                    <a:cubicBezTo>
                      <a:pt x="167" y="880"/>
                      <a:pt x="167" y="969"/>
                      <a:pt x="178" y="1058"/>
                    </a:cubicBezTo>
                    <a:cubicBezTo>
                      <a:pt x="166" y="1054"/>
                      <a:pt x="152" y="1051"/>
                      <a:pt x="139" y="1051"/>
                    </a:cubicBezTo>
                    <a:cubicBezTo>
                      <a:pt x="117" y="1051"/>
                      <a:pt x="96" y="1059"/>
                      <a:pt x="89" y="1080"/>
                    </a:cubicBezTo>
                    <a:cubicBezTo>
                      <a:pt x="0" y="1270"/>
                      <a:pt x="89" y="1514"/>
                      <a:pt x="178" y="1692"/>
                    </a:cubicBezTo>
                    <a:cubicBezTo>
                      <a:pt x="267" y="1859"/>
                      <a:pt x="389" y="2026"/>
                      <a:pt x="579" y="2093"/>
                    </a:cubicBezTo>
                    <a:cubicBezTo>
                      <a:pt x="588" y="2097"/>
                      <a:pt x="599" y="2100"/>
                      <a:pt x="610" y="2100"/>
                    </a:cubicBezTo>
                    <a:cubicBezTo>
                      <a:pt x="626" y="2100"/>
                      <a:pt x="643" y="2094"/>
                      <a:pt x="656" y="2081"/>
                    </a:cubicBezTo>
                    <a:cubicBezTo>
                      <a:pt x="701" y="2093"/>
                      <a:pt x="745" y="2103"/>
                      <a:pt x="790" y="2103"/>
                    </a:cubicBezTo>
                    <a:cubicBezTo>
                      <a:pt x="837" y="2111"/>
                      <a:pt x="890" y="2119"/>
                      <a:pt x="941" y="2119"/>
                    </a:cubicBezTo>
                    <a:cubicBezTo>
                      <a:pt x="962" y="2119"/>
                      <a:pt x="982" y="2118"/>
                      <a:pt x="1001" y="2115"/>
                    </a:cubicBezTo>
                    <a:cubicBezTo>
                      <a:pt x="1024" y="2115"/>
                      <a:pt x="1068" y="2103"/>
                      <a:pt x="1068" y="2070"/>
                    </a:cubicBezTo>
                    <a:cubicBezTo>
                      <a:pt x="1068" y="2048"/>
                      <a:pt x="1046" y="2026"/>
                      <a:pt x="1034" y="2026"/>
                    </a:cubicBezTo>
                    <a:cubicBezTo>
                      <a:pt x="1046" y="2014"/>
                      <a:pt x="1057" y="2014"/>
                      <a:pt x="1068" y="2014"/>
                    </a:cubicBezTo>
                    <a:cubicBezTo>
                      <a:pt x="1079" y="2026"/>
                      <a:pt x="1101" y="2026"/>
                      <a:pt x="1123" y="2026"/>
                    </a:cubicBezTo>
                    <a:cubicBezTo>
                      <a:pt x="1135" y="2037"/>
                      <a:pt x="1135" y="2037"/>
                      <a:pt x="1146" y="2037"/>
                    </a:cubicBezTo>
                    <a:cubicBezTo>
                      <a:pt x="1167" y="2050"/>
                      <a:pt x="1196" y="2060"/>
                      <a:pt x="1223" y="2060"/>
                    </a:cubicBezTo>
                    <a:cubicBezTo>
                      <a:pt x="1240" y="2060"/>
                      <a:pt x="1256" y="2057"/>
                      <a:pt x="1268" y="2048"/>
                    </a:cubicBezTo>
                    <a:cubicBezTo>
                      <a:pt x="1390" y="1970"/>
                      <a:pt x="1501" y="1881"/>
                      <a:pt x="1613" y="1781"/>
                    </a:cubicBezTo>
                    <a:cubicBezTo>
                      <a:pt x="1624" y="1781"/>
                      <a:pt x="1624" y="1781"/>
                      <a:pt x="1635" y="1770"/>
                    </a:cubicBezTo>
                    <a:cubicBezTo>
                      <a:pt x="1746" y="1681"/>
                      <a:pt x="1857" y="1581"/>
                      <a:pt x="1969" y="1492"/>
                    </a:cubicBezTo>
                    <a:lnTo>
                      <a:pt x="2269" y="1258"/>
                    </a:lnTo>
                    <a:lnTo>
                      <a:pt x="2269" y="1247"/>
                    </a:lnTo>
                    <a:cubicBezTo>
                      <a:pt x="2275" y="1249"/>
                      <a:pt x="2281" y="1250"/>
                      <a:pt x="2287" y="1250"/>
                    </a:cubicBezTo>
                    <a:cubicBezTo>
                      <a:pt x="2319" y="1250"/>
                      <a:pt x="2356" y="1228"/>
                      <a:pt x="2347" y="1191"/>
                    </a:cubicBezTo>
                    <a:cubicBezTo>
                      <a:pt x="2325" y="1136"/>
                      <a:pt x="2302" y="1069"/>
                      <a:pt x="2280" y="1013"/>
                    </a:cubicBezTo>
                    <a:cubicBezTo>
                      <a:pt x="2269" y="980"/>
                      <a:pt x="2258" y="958"/>
                      <a:pt x="2247" y="924"/>
                    </a:cubicBezTo>
                    <a:cubicBezTo>
                      <a:pt x="2236" y="891"/>
                      <a:pt x="2213" y="869"/>
                      <a:pt x="2180" y="869"/>
                    </a:cubicBezTo>
                    <a:cubicBezTo>
                      <a:pt x="2158" y="835"/>
                      <a:pt x="2147" y="813"/>
                      <a:pt x="2136" y="780"/>
                    </a:cubicBezTo>
                    <a:cubicBezTo>
                      <a:pt x="2128" y="772"/>
                      <a:pt x="2109" y="764"/>
                      <a:pt x="2094" y="764"/>
                    </a:cubicBezTo>
                    <a:cubicBezTo>
                      <a:pt x="2088" y="764"/>
                      <a:pt x="2083" y="766"/>
                      <a:pt x="2080" y="769"/>
                    </a:cubicBezTo>
                    <a:cubicBezTo>
                      <a:pt x="2035" y="647"/>
                      <a:pt x="1980" y="524"/>
                      <a:pt x="1902" y="424"/>
                    </a:cubicBezTo>
                    <a:cubicBezTo>
                      <a:pt x="1847" y="335"/>
                      <a:pt x="1791" y="257"/>
                      <a:pt x="1713" y="190"/>
                    </a:cubicBezTo>
                    <a:cubicBezTo>
                      <a:pt x="1635" y="113"/>
                      <a:pt x="1558" y="46"/>
                      <a:pt x="1457" y="2"/>
                    </a:cubicBezTo>
                    <a:cubicBezTo>
                      <a:pt x="1453" y="1"/>
                      <a:pt x="1449" y="0"/>
                      <a:pt x="144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92" name="Google Shape;4592;p8"/>
              <p:cNvSpPr/>
              <p:nvPr/>
            </p:nvSpPr>
            <p:spPr>
              <a:xfrm>
                <a:off x="2221365" y="2216917"/>
                <a:ext cx="28015" cy="18979"/>
              </a:xfrm>
              <a:custGeom>
                <a:avLst/>
                <a:gdLst/>
                <a:ahLst/>
                <a:cxnLst/>
                <a:rect l="l" t="t" r="r" b="b"/>
                <a:pathLst>
                  <a:path w="803" h="544" extrusionOk="0">
                    <a:moveTo>
                      <a:pt x="58" y="0"/>
                    </a:moveTo>
                    <a:cubicBezTo>
                      <a:pt x="28" y="0"/>
                      <a:pt x="1" y="28"/>
                      <a:pt x="39" y="47"/>
                    </a:cubicBezTo>
                    <a:cubicBezTo>
                      <a:pt x="295" y="169"/>
                      <a:pt x="518" y="336"/>
                      <a:pt x="718" y="536"/>
                    </a:cubicBezTo>
                    <a:cubicBezTo>
                      <a:pt x="723" y="541"/>
                      <a:pt x="730" y="544"/>
                      <a:pt x="738" y="544"/>
                    </a:cubicBezTo>
                    <a:cubicBezTo>
                      <a:pt x="766" y="544"/>
                      <a:pt x="802" y="517"/>
                      <a:pt x="785" y="492"/>
                    </a:cubicBezTo>
                    <a:cubicBezTo>
                      <a:pt x="585" y="280"/>
                      <a:pt x="340" y="124"/>
                      <a:pt x="73" y="3"/>
                    </a:cubicBezTo>
                    <a:cubicBezTo>
                      <a:pt x="68" y="1"/>
                      <a:pt x="63" y="0"/>
                      <a:pt x="58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93" name="Google Shape;4593;p8"/>
              <p:cNvSpPr/>
              <p:nvPr/>
            </p:nvSpPr>
            <p:spPr>
              <a:xfrm>
                <a:off x="2228761" y="2214963"/>
                <a:ext cx="24003" cy="16641"/>
              </a:xfrm>
              <a:custGeom>
                <a:avLst/>
                <a:gdLst/>
                <a:ahLst/>
                <a:cxnLst/>
                <a:rect l="l" t="t" r="r" b="b"/>
                <a:pathLst>
                  <a:path w="688" h="477" extrusionOk="0">
                    <a:moveTo>
                      <a:pt x="80" y="1"/>
                    </a:moveTo>
                    <a:cubicBezTo>
                      <a:pt x="39" y="1"/>
                      <a:pt x="0" y="40"/>
                      <a:pt x="50" y="69"/>
                    </a:cubicBezTo>
                    <a:cubicBezTo>
                      <a:pt x="150" y="114"/>
                      <a:pt x="239" y="180"/>
                      <a:pt x="328" y="247"/>
                    </a:cubicBezTo>
                    <a:cubicBezTo>
                      <a:pt x="417" y="314"/>
                      <a:pt x="494" y="392"/>
                      <a:pt x="583" y="470"/>
                    </a:cubicBezTo>
                    <a:cubicBezTo>
                      <a:pt x="588" y="475"/>
                      <a:pt x="597" y="477"/>
                      <a:pt x="607" y="477"/>
                    </a:cubicBezTo>
                    <a:cubicBezTo>
                      <a:pt x="640" y="477"/>
                      <a:pt x="687" y="451"/>
                      <a:pt x="662" y="425"/>
                    </a:cubicBezTo>
                    <a:cubicBezTo>
                      <a:pt x="583" y="325"/>
                      <a:pt x="494" y="247"/>
                      <a:pt x="395" y="180"/>
                    </a:cubicBezTo>
                    <a:cubicBezTo>
                      <a:pt x="306" y="114"/>
                      <a:pt x="205" y="59"/>
                      <a:pt x="94" y="2"/>
                    </a:cubicBezTo>
                    <a:cubicBezTo>
                      <a:pt x="89" y="1"/>
                      <a:pt x="85" y="1"/>
                      <a:pt x="80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94" name="Google Shape;4594;p8"/>
              <p:cNvSpPr/>
              <p:nvPr/>
            </p:nvSpPr>
            <p:spPr>
              <a:xfrm>
                <a:off x="2229075" y="2204078"/>
                <a:ext cx="23026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660" h="590" extrusionOk="0">
                    <a:moveTo>
                      <a:pt x="40" y="0"/>
                    </a:moveTo>
                    <a:cubicBezTo>
                      <a:pt x="20" y="0"/>
                      <a:pt x="0" y="19"/>
                      <a:pt x="18" y="37"/>
                    </a:cubicBezTo>
                    <a:lnTo>
                      <a:pt x="85" y="70"/>
                    </a:lnTo>
                    <a:cubicBezTo>
                      <a:pt x="74" y="81"/>
                      <a:pt x="74" y="92"/>
                      <a:pt x="85" y="92"/>
                    </a:cubicBezTo>
                    <a:cubicBezTo>
                      <a:pt x="174" y="159"/>
                      <a:pt x="252" y="237"/>
                      <a:pt x="341" y="292"/>
                    </a:cubicBezTo>
                    <a:cubicBezTo>
                      <a:pt x="352" y="304"/>
                      <a:pt x="374" y="304"/>
                      <a:pt x="386" y="304"/>
                    </a:cubicBezTo>
                    <a:cubicBezTo>
                      <a:pt x="463" y="371"/>
                      <a:pt x="530" y="470"/>
                      <a:pt x="574" y="571"/>
                    </a:cubicBezTo>
                    <a:cubicBezTo>
                      <a:pt x="579" y="584"/>
                      <a:pt x="594" y="590"/>
                      <a:pt x="609" y="590"/>
                    </a:cubicBezTo>
                    <a:cubicBezTo>
                      <a:pt x="633" y="590"/>
                      <a:pt x="659" y="575"/>
                      <a:pt x="653" y="549"/>
                    </a:cubicBezTo>
                    <a:cubicBezTo>
                      <a:pt x="586" y="270"/>
                      <a:pt x="285" y="126"/>
                      <a:pt x="52" y="3"/>
                    </a:cubicBezTo>
                    <a:cubicBezTo>
                      <a:pt x="48" y="1"/>
                      <a:pt x="44" y="0"/>
                      <a:pt x="40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95" name="Google Shape;4595;p8"/>
              <p:cNvSpPr/>
              <p:nvPr/>
            </p:nvSpPr>
            <p:spPr>
              <a:xfrm>
                <a:off x="2206572" y="2247828"/>
                <a:ext cx="13467" cy="15909"/>
              </a:xfrm>
              <a:custGeom>
                <a:avLst/>
                <a:gdLst/>
                <a:ahLst/>
                <a:cxnLst/>
                <a:rect l="l" t="t" r="r" b="b"/>
                <a:pathLst>
                  <a:path w="386" h="456" extrusionOk="0">
                    <a:moveTo>
                      <a:pt x="61" y="1"/>
                    </a:moveTo>
                    <a:cubicBezTo>
                      <a:pt x="32" y="1"/>
                      <a:pt x="1" y="18"/>
                      <a:pt x="8" y="51"/>
                    </a:cubicBezTo>
                    <a:cubicBezTo>
                      <a:pt x="30" y="140"/>
                      <a:pt x="63" y="217"/>
                      <a:pt x="119" y="284"/>
                    </a:cubicBezTo>
                    <a:cubicBezTo>
                      <a:pt x="141" y="318"/>
                      <a:pt x="163" y="351"/>
                      <a:pt x="196" y="373"/>
                    </a:cubicBezTo>
                    <a:cubicBezTo>
                      <a:pt x="230" y="407"/>
                      <a:pt x="263" y="429"/>
                      <a:pt x="307" y="451"/>
                    </a:cubicBezTo>
                    <a:cubicBezTo>
                      <a:pt x="314" y="454"/>
                      <a:pt x="320" y="456"/>
                      <a:pt x="327" y="456"/>
                    </a:cubicBezTo>
                    <a:cubicBezTo>
                      <a:pt x="343" y="456"/>
                      <a:pt x="358" y="448"/>
                      <a:pt x="374" y="440"/>
                    </a:cubicBezTo>
                    <a:cubicBezTo>
                      <a:pt x="386" y="429"/>
                      <a:pt x="386" y="407"/>
                      <a:pt x="363" y="395"/>
                    </a:cubicBezTo>
                    <a:cubicBezTo>
                      <a:pt x="252" y="296"/>
                      <a:pt x="152" y="184"/>
                      <a:pt x="107" y="29"/>
                    </a:cubicBezTo>
                    <a:cubicBezTo>
                      <a:pt x="103" y="10"/>
                      <a:pt x="83" y="1"/>
                      <a:pt x="61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96" name="Google Shape;4596;p8"/>
              <p:cNvSpPr/>
              <p:nvPr/>
            </p:nvSpPr>
            <p:spPr>
              <a:xfrm>
                <a:off x="2223109" y="2248421"/>
                <a:ext cx="10117" cy="10396"/>
              </a:xfrm>
              <a:custGeom>
                <a:avLst/>
                <a:gdLst/>
                <a:ahLst/>
                <a:cxnLst/>
                <a:rect l="l" t="t" r="r" b="b"/>
                <a:pathLst>
                  <a:path w="290" h="298" extrusionOk="0">
                    <a:moveTo>
                      <a:pt x="56" y="0"/>
                    </a:moveTo>
                    <a:cubicBezTo>
                      <a:pt x="34" y="12"/>
                      <a:pt x="23" y="12"/>
                      <a:pt x="11" y="22"/>
                    </a:cubicBezTo>
                    <a:cubicBezTo>
                      <a:pt x="11" y="34"/>
                      <a:pt x="1" y="56"/>
                      <a:pt x="11" y="67"/>
                    </a:cubicBezTo>
                    <a:cubicBezTo>
                      <a:pt x="34" y="101"/>
                      <a:pt x="56" y="145"/>
                      <a:pt x="90" y="190"/>
                    </a:cubicBezTo>
                    <a:cubicBezTo>
                      <a:pt x="100" y="200"/>
                      <a:pt x="112" y="222"/>
                      <a:pt x="134" y="234"/>
                    </a:cubicBezTo>
                    <a:cubicBezTo>
                      <a:pt x="156" y="256"/>
                      <a:pt x="179" y="267"/>
                      <a:pt x="201" y="289"/>
                    </a:cubicBezTo>
                    <a:cubicBezTo>
                      <a:pt x="206" y="295"/>
                      <a:pt x="217" y="298"/>
                      <a:pt x="230" y="298"/>
                    </a:cubicBezTo>
                    <a:cubicBezTo>
                      <a:pt x="242" y="298"/>
                      <a:pt x="256" y="295"/>
                      <a:pt x="268" y="289"/>
                    </a:cubicBezTo>
                    <a:cubicBezTo>
                      <a:pt x="278" y="279"/>
                      <a:pt x="290" y="256"/>
                      <a:pt x="278" y="245"/>
                    </a:cubicBezTo>
                    <a:cubicBezTo>
                      <a:pt x="268" y="222"/>
                      <a:pt x="256" y="212"/>
                      <a:pt x="234" y="190"/>
                    </a:cubicBezTo>
                    <a:cubicBezTo>
                      <a:pt x="223" y="178"/>
                      <a:pt x="212" y="156"/>
                      <a:pt x="201" y="145"/>
                    </a:cubicBezTo>
                    <a:cubicBezTo>
                      <a:pt x="179" y="123"/>
                      <a:pt x="167" y="111"/>
                      <a:pt x="156" y="89"/>
                    </a:cubicBezTo>
                    <a:cubicBezTo>
                      <a:pt x="156" y="78"/>
                      <a:pt x="145" y="67"/>
                      <a:pt x="145" y="56"/>
                    </a:cubicBezTo>
                    <a:cubicBezTo>
                      <a:pt x="134" y="56"/>
                      <a:pt x="134" y="56"/>
                      <a:pt x="134" y="44"/>
                    </a:cubicBezTo>
                    <a:cubicBezTo>
                      <a:pt x="134" y="44"/>
                      <a:pt x="134" y="34"/>
                      <a:pt x="123" y="34"/>
                    </a:cubicBezTo>
                    <a:cubicBezTo>
                      <a:pt x="123" y="22"/>
                      <a:pt x="112" y="12"/>
                      <a:pt x="100" y="12"/>
                    </a:cubicBezTo>
                    <a:cubicBezTo>
                      <a:pt x="90" y="0"/>
                      <a:pt x="67" y="0"/>
                      <a:pt x="56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97" name="Google Shape;4597;p8"/>
              <p:cNvSpPr/>
              <p:nvPr/>
            </p:nvSpPr>
            <p:spPr>
              <a:xfrm>
                <a:off x="2238251" y="2260807"/>
                <a:ext cx="4291" cy="3140"/>
              </a:xfrm>
              <a:custGeom>
                <a:avLst/>
                <a:gdLst/>
                <a:ahLst/>
                <a:cxnLst/>
                <a:rect l="l" t="t" r="r" b="b"/>
                <a:pathLst>
                  <a:path w="123" h="90" extrusionOk="0">
                    <a:moveTo>
                      <a:pt x="44" y="1"/>
                    </a:moveTo>
                    <a:cubicBezTo>
                      <a:pt x="44" y="1"/>
                      <a:pt x="34" y="1"/>
                      <a:pt x="34" y="12"/>
                    </a:cubicBezTo>
                    <a:lnTo>
                      <a:pt x="22" y="12"/>
                    </a:lnTo>
                    <a:cubicBezTo>
                      <a:pt x="22" y="12"/>
                      <a:pt x="12" y="12"/>
                      <a:pt x="12" y="23"/>
                    </a:cubicBezTo>
                    <a:lnTo>
                      <a:pt x="0" y="35"/>
                    </a:lnTo>
                    <a:lnTo>
                      <a:pt x="0" y="45"/>
                    </a:lnTo>
                    <a:lnTo>
                      <a:pt x="0" y="57"/>
                    </a:lnTo>
                    <a:cubicBezTo>
                      <a:pt x="0" y="57"/>
                      <a:pt x="0" y="68"/>
                      <a:pt x="12" y="68"/>
                    </a:cubicBezTo>
                    <a:lnTo>
                      <a:pt x="12" y="79"/>
                    </a:lnTo>
                    <a:lnTo>
                      <a:pt x="22" y="79"/>
                    </a:lnTo>
                    <a:cubicBezTo>
                      <a:pt x="34" y="79"/>
                      <a:pt x="34" y="90"/>
                      <a:pt x="44" y="90"/>
                    </a:cubicBezTo>
                    <a:lnTo>
                      <a:pt x="67" y="90"/>
                    </a:lnTo>
                    <a:cubicBezTo>
                      <a:pt x="67" y="90"/>
                      <a:pt x="78" y="90"/>
                      <a:pt x="78" y="79"/>
                    </a:cubicBezTo>
                    <a:lnTo>
                      <a:pt x="101" y="79"/>
                    </a:lnTo>
                    <a:lnTo>
                      <a:pt x="101" y="68"/>
                    </a:lnTo>
                    <a:cubicBezTo>
                      <a:pt x="111" y="68"/>
                      <a:pt x="111" y="68"/>
                      <a:pt x="111" y="57"/>
                    </a:cubicBezTo>
                    <a:lnTo>
                      <a:pt x="123" y="45"/>
                    </a:lnTo>
                    <a:cubicBezTo>
                      <a:pt x="111" y="45"/>
                      <a:pt x="111" y="35"/>
                      <a:pt x="111" y="35"/>
                    </a:cubicBezTo>
                    <a:cubicBezTo>
                      <a:pt x="111" y="35"/>
                      <a:pt x="111" y="23"/>
                      <a:pt x="101" y="23"/>
                    </a:cubicBezTo>
                    <a:lnTo>
                      <a:pt x="101" y="12"/>
                    </a:lnTo>
                    <a:lnTo>
                      <a:pt x="89" y="12"/>
                    </a:lnTo>
                    <a:cubicBezTo>
                      <a:pt x="78" y="12"/>
                      <a:pt x="78" y="1"/>
                      <a:pt x="67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98" name="Google Shape;4598;p8"/>
              <p:cNvSpPr/>
              <p:nvPr/>
            </p:nvSpPr>
            <p:spPr>
              <a:xfrm>
                <a:off x="2240972" y="2255015"/>
                <a:ext cx="5477" cy="6629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90" extrusionOk="0">
                    <a:moveTo>
                      <a:pt x="45" y="1"/>
                    </a:moveTo>
                    <a:cubicBezTo>
                      <a:pt x="33" y="1"/>
                      <a:pt x="23" y="11"/>
                      <a:pt x="23" y="23"/>
                    </a:cubicBezTo>
                    <a:cubicBezTo>
                      <a:pt x="11" y="23"/>
                      <a:pt x="11" y="33"/>
                      <a:pt x="11" y="45"/>
                    </a:cubicBezTo>
                    <a:cubicBezTo>
                      <a:pt x="23" y="67"/>
                      <a:pt x="33" y="78"/>
                      <a:pt x="45" y="100"/>
                    </a:cubicBezTo>
                    <a:cubicBezTo>
                      <a:pt x="33" y="100"/>
                      <a:pt x="33" y="100"/>
                      <a:pt x="23" y="112"/>
                    </a:cubicBezTo>
                    <a:lnTo>
                      <a:pt x="11" y="112"/>
                    </a:lnTo>
                    <a:lnTo>
                      <a:pt x="11" y="134"/>
                    </a:lnTo>
                    <a:cubicBezTo>
                      <a:pt x="0" y="134"/>
                      <a:pt x="0" y="145"/>
                      <a:pt x="11" y="156"/>
                    </a:cubicBezTo>
                    <a:lnTo>
                      <a:pt x="11" y="167"/>
                    </a:lnTo>
                    <a:lnTo>
                      <a:pt x="23" y="178"/>
                    </a:lnTo>
                    <a:lnTo>
                      <a:pt x="45" y="178"/>
                    </a:lnTo>
                    <a:cubicBezTo>
                      <a:pt x="45" y="189"/>
                      <a:pt x="55" y="189"/>
                      <a:pt x="67" y="189"/>
                    </a:cubicBezTo>
                    <a:cubicBezTo>
                      <a:pt x="78" y="189"/>
                      <a:pt x="89" y="189"/>
                      <a:pt x="100" y="178"/>
                    </a:cubicBezTo>
                    <a:lnTo>
                      <a:pt x="112" y="178"/>
                    </a:lnTo>
                    <a:cubicBezTo>
                      <a:pt x="122" y="167"/>
                      <a:pt x="122" y="167"/>
                      <a:pt x="122" y="156"/>
                    </a:cubicBezTo>
                    <a:cubicBezTo>
                      <a:pt x="134" y="156"/>
                      <a:pt x="134" y="145"/>
                      <a:pt x="134" y="145"/>
                    </a:cubicBezTo>
                    <a:cubicBezTo>
                      <a:pt x="134" y="145"/>
                      <a:pt x="144" y="145"/>
                      <a:pt x="144" y="134"/>
                    </a:cubicBezTo>
                    <a:cubicBezTo>
                      <a:pt x="144" y="134"/>
                      <a:pt x="156" y="134"/>
                      <a:pt x="156" y="122"/>
                    </a:cubicBezTo>
                    <a:lnTo>
                      <a:pt x="156" y="100"/>
                    </a:lnTo>
                    <a:cubicBezTo>
                      <a:pt x="144" y="100"/>
                      <a:pt x="134" y="90"/>
                      <a:pt x="134" y="78"/>
                    </a:cubicBezTo>
                    <a:lnTo>
                      <a:pt x="122" y="67"/>
                    </a:lnTo>
                    <a:lnTo>
                      <a:pt x="122" y="56"/>
                    </a:lnTo>
                    <a:cubicBezTo>
                      <a:pt x="112" y="45"/>
                      <a:pt x="112" y="33"/>
                      <a:pt x="112" y="23"/>
                    </a:cubicBezTo>
                    <a:cubicBezTo>
                      <a:pt x="100" y="23"/>
                      <a:pt x="89" y="11"/>
                      <a:pt x="89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99" name="Google Shape;4599;p8"/>
              <p:cNvSpPr/>
              <p:nvPr/>
            </p:nvSpPr>
            <p:spPr>
              <a:xfrm>
                <a:off x="2241600" y="2241234"/>
                <a:ext cx="12699" cy="16920"/>
              </a:xfrm>
              <a:custGeom>
                <a:avLst/>
                <a:gdLst/>
                <a:ahLst/>
                <a:cxnLst/>
                <a:rect l="l" t="t" r="r" b="b"/>
                <a:pathLst>
                  <a:path w="364" h="485" extrusionOk="0">
                    <a:moveTo>
                      <a:pt x="58" y="1"/>
                    </a:moveTo>
                    <a:cubicBezTo>
                      <a:pt x="30" y="1"/>
                      <a:pt x="0" y="21"/>
                      <a:pt x="15" y="50"/>
                    </a:cubicBezTo>
                    <a:cubicBezTo>
                      <a:pt x="60" y="117"/>
                      <a:pt x="104" y="184"/>
                      <a:pt x="149" y="262"/>
                    </a:cubicBezTo>
                    <a:cubicBezTo>
                      <a:pt x="193" y="329"/>
                      <a:pt x="227" y="406"/>
                      <a:pt x="271" y="473"/>
                    </a:cubicBezTo>
                    <a:cubicBezTo>
                      <a:pt x="279" y="481"/>
                      <a:pt x="294" y="485"/>
                      <a:pt x="309" y="485"/>
                    </a:cubicBezTo>
                    <a:cubicBezTo>
                      <a:pt x="336" y="485"/>
                      <a:pt x="363" y="472"/>
                      <a:pt x="349" y="451"/>
                    </a:cubicBezTo>
                    <a:cubicBezTo>
                      <a:pt x="327" y="362"/>
                      <a:pt x="282" y="295"/>
                      <a:pt x="238" y="228"/>
                    </a:cubicBezTo>
                    <a:cubicBezTo>
                      <a:pt x="193" y="151"/>
                      <a:pt x="138" y="84"/>
                      <a:pt x="94" y="17"/>
                    </a:cubicBezTo>
                    <a:cubicBezTo>
                      <a:pt x="86" y="6"/>
                      <a:pt x="72" y="1"/>
                      <a:pt x="5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00" name="Google Shape;4600;p8"/>
              <p:cNvSpPr/>
              <p:nvPr/>
            </p:nvSpPr>
            <p:spPr>
              <a:xfrm>
                <a:off x="2110943" y="2276611"/>
                <a:ext cx="135503" cy="51250"/>
              </a:xfrm>
              <a:custGeom>
                <a:avLst/>
                <a:gdLst/>
                <a:ahLst/>
                <a:cxnLst/>
                <a:rect l="l" t="t" r="r" b="b"/>
                <a:pathLst>
                  <a:path w="3884" h="1469" extrusionOk="0">
                    <a:moveTo>
                      <a:pt x="174" y="0"/>
                    </a:moveTo>
                    <a:cubicBezTo>
                      <a:pt x="64" y="0"/>
                      <a:pt x="1" y="4"/>
                      <a:pt x="1" y="4"/>
                    </a:cubicBezTo>
                    <a:cubicBezTo>
                      <a:pt x="1" y="4"/>
                      <a:pt x="90" y="494"/>
                      <a:pt x="468" y="860"/>
                    </a:cubicBezTo>
                    <a:cubicBezTo>
                      <a:pt x="836" y="1228"/>
                      <a:pt x="891" y="1206"/>
                      <a:pt x="1869" y="1394"/>
                    </a:cubicBezTo>
                    <a:cubicBezTo>
                      <a:pt x="2152" y="1449"/>
                      <a:pt x="2438" y="1468"/>
                      <a:pt x="2704" y="1468"/>
                    </a:cubicBezTo>
                    <a:cubicBezTo>
                      <a:pt x="3359" y="1468"/>
                      <a:pt x="3883" y="1350"/>
                      <a:pt x="3883" y="1350"/>
                    </a:cubicBezTo>
                    <a:lnTo>
                      <a:pt x="3649" y="672"/>
                    </a:lnTo>
                    <a:cubicBezTo>
                      <a:pt x="3649" y="672"/>
                      <a:pt x="3360" y="538"/>
                      <a:pt x="3127" y="516"/>
                    </a:cubicBezTo>
                    <a:cubicBezTo>
                      <a:pt x="2882" y="482"/>
                      <a:pt x="2882" y="427"/>
                      <a:pt x="2270" y="427"/>
                    </a:cubicBezTo>
                    <a:cubicBezTo>
                      <a:pt x="1647" y="415"/>
                      <a:pt x="1780" y="205"/>
                      <a:pt x="1147" y="93"/>
                    </a:cubicBezTo>
                    <a:cubicBezTo>
                      <a:pt x="731" y="14"/>
                      <a:pt x="375" y="0"/>
                      <a:pt x="174" y="0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01" name="Google Shape;4601;p8"/>
              <p:cNvSpPr/>
              <p:nvPr/>
            </p:nvSpPr>
            <p:spPr>
              <a:xfrm>
                <a:off x="2271221" y="2076108"/>
                <a:ext cx="135468" cy="205697"/>
              </a:xfrm>
              <a:custGeom>
                <a:avLst/>
                <a:gdLst/>
                <a:ahLst/>
                <a:cxnLst/>
                <a:rect l="l" t="t" r="r" b="b"/>
                <a:pathLst>
                  <a:path w="3883" h="5896" extrusionOk="0">
                    <a:moveTo>
                      <a:pt x="842" y="0"/>
                    </a:moveTo>
                    <a:cubicBezTo>
                      <a:pt x="602" y="0"/>
                      <a:pt x="353" y="260"/>
                      <a:pt x="179" y="1002"/>
                    </a:cubicBezTo>
                    <a:cubicBezTo>
                      <a:pt x="1" y="1747"/>
                      <a:pt x="401" y="2837"/>
                      <a:pt x="456" y="3649"/>
                    </a:cubicBezTo>
                    <a:cubicBezTo>
                      <a:pt x="512" y="4472"/>
                      <a:pt x="234" y="5317"/>
                      <a:pt x="234" y="5317"/>
                    </a:cubicBezTo>
                    <a:lnTo>
                      <a:pt x="1190" y="5896"/>
                    </a:lnTo>
                    <a:cubicBezTo>
                      <a:pt x="1190" y="5896"/>
                      <a:pt x="1524" y="5406"/>
                      <a:pt x="2114" y="5206"/>
                    </a:cubicBezTo>
                    <a:cubicBezTo>
                      <a:pt x="2715" y="4995"/>
                      <a:pt x="2525" y="5139"/>
                      <a:pt x="3115" y="4739"/>
                    </a:cubicBezTo>
                    <a:cubicBezTo>
                      <a:pt x="3693" y="4328"/>
                      <a:pt x="3882" y="3693"/>
                      <a:pt x="3771" y="3216"/>
                    </a:cubicBezTo>
                    <a:cubicBezTo>
                      <a:pt x="3649" y="2726"/>
                      <a:pt x="3326" y="2715"/>
                      <a:pt x="2915" y="2559"/>
                    </a:cubicBezTo>
                    <a:cubicBezTo>
                      <a:pt x="2503" y="2392"/>
                      <a:pt x="2058" y="2025"/>
                      <a:pt x="1825" y="1780"/>
                    </a:cubicBezTo>
                    <a:cubicBezTo>
                      <a:pt x="1591" y="1536"/>
                      <a:pt x="1635" y="1214"/>
                      <a:pt x="1625" y="868"/>
                    </a:cubicBezTo>
                    <a:cubicBezTo>
                      <a:pt x="1613" y="535"/>
                      <a:pt x="1591" y="413"/>
                      <a:pt x="1424" y="334"/>
                    </a:cubicBezTo>
                    <a:cubicBezTo>
                      <a:pt x="1269" y="245"/>
                      <a:pt x="1101" y="12"/>
                      <a:pt x="857" y="1"/>
                    </a:cubicBezTo>
                    <a:cubicBezTo>
                      <a:pt x="852" y="1"/>
                      <a:pt x="847" y="0"/>
                      <a:pt x="842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02" name="Google Shape;4602;p8"/>
              <p:cNvSpPr/>
              <p:nvPr/>
            </p:nvSpPr>
            <p:spPr>
              <a:xfrm>
                <a:off x="2278233" y="2133011"/>
                <a:ext cx="80311" cy="148795"/>
              </a:xfrm>
              <a:custGeom>
                <a:avLst/>
                <a:gdLst/>
                <a:ahLst/>
                <a:cxnLst/>
                <a:rect l="l" t="t" r="r" b="b"/>
                <a:pathLst>
                  <a:path w="2302" h="4265" extrusionOk="0">
                    <a:moveTo>
                      <a:pt x="420" y="0"/>
                    </a:moveTo>
                    <a:cubicBezTo>
                      <a:pt x="309" y="0"/>
                      <a:pt x="194" y="84"/>
                      <a:pt x="122" y="183"/>
                    </a:cubicBezTo>
                    <a:cubicBezTo>
                      <a:pt x="67" y="261"/>
                      <a:pt x="45" y="406"/>
                      <a:pt x="0" y="505"/>
                    </a:cubicBezTo>
                    <a:cubicBezTo>
                      <a:pt x="89" y="1017"/>
                      <a:pt x="222" y="1562"/>
                      <a:pt x="255" y="2018"/>
                    </a:cubicBezTo>
                    <a:cubicBezTo>
                      <a:pt x="311" y="2841"/>
                      <a:pt x="33" y="3686"/>
                      <a:pt x="33" y="3686"/>
                    </a:cubicBezTo>
                    <a:lnTo>
                      <a:pt x="989" y="4265"/>
                    </a:lnTo>
                    <a:cubicBezTo>
                      <a:pt x="989" y="4265"/>
                      <a:pt x="1323" y="3775"/>
                      <a:pt x="1913" y="3575"/>
                    </a:cubicBezTo>
                    <a:cubicBezTo>
                      <a:pt x="2079" y="3520"/>
                      <a:pt x="2180" y="3486"/>
                      <a:pt x="2257" y="3464"/>
                    </a:cubicBezTo>
                    <a:cubicBezTo>
                      <a:pt x="2302" y="3264"/>
                      <a:pt x="2257" y="3053"/>
                      <a:pt x="2213" y="2852"/>
                    </a:cubicBezTo>
                    <a:cubicBezTo>
                      <a:pt x="2091" y="2385"/>
                      <a:pt x="1946" y="1918"/>
                      <a:pt x="1780" y="1462"/>
                    </a:cubicBezTo>
                    <a:cubicBezTo>
                      <a:pt x="1701" y="1262"/>
                      <a:pt x="1590" y="1051"/>
                      <a:pt x="1390" y="1006"/>
                    </a:cubicBezTo>
                    <a:cubicBezTo>
                      <a:pt x="1340" y="995"/>
                      <a:pt x="1290" y="995"/>
                      <a:pt x="1240" y="995"/>
                    </a:cubicBezTo>
                    <a:cubicBezTo>
                      <a:pt x="1190" y="995"/>
                      <a:pt x="1140" y="995"/>
                      <a:pt x="1090" y="984"/>
                    </a:cubicBezTo>
                    <a:cubicBezTo>
                      <a:pt x="934" y="939"/>
                      <a:pt x="845" y="784"/>
                      <a:pt x="789" y="639"/>
                    </a:cubicBezTo>
                    <a:cubicBezTo>
                      <a:pt x="745" y="483"/>
                      <a:pt x="734" y="327"/>
                      <a:pt x="656" y="183"/>
                    </a:cubicBezTo>
                    <a:cubicBezTo>
                      <a:pt x="623" y="116"/>
                      <a:pt x="578" y="50"/>
                      <a:pt x="500" y="16"/>
                    </a:cubicBezTo>
                    <a:cubicBezTo>
                      <a:pt x="474" y="5"/>
                      <a:pt x="447" y="0"/>
                      <a:pt x="420" y="0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03" name="Google Shape;4603;p8"/>
              <p:cNvSpPr/>
              <p:nvPr/>
            </p:nvSpPr>
            <p:spPr>
              <a:xfrm>
                <a:off x="2291002" y="2100565"/>
                <a:ext cx="6245" cy="32655"/>
              </a:xfrm>
              <a:custGeom>
                <a:avLst/>
                <a:gdLst/>
                <a:ahLst/>
                <a:cxnLst/>
                <a:rect l="l" t="t" r="r" b="b"/>
                <a:pathLst>
                  <a:path w="179" h="936" extrusionOk="0">
                    <a:moveTo>
                      <a:pt x="146" y="1"/>
                    </a:moveTo>
                    <a:cubicBezTo>
                      <a:pt x="134" y="1"/>
                      <a:pt x="123" y="12"/>
                      <a:pt x="112" y="23"/>
                    </a:cubicBezTo>
                    <a:cubicBezTo>
                      <a:pt x="45" y="323"/>
                      <a:pt x="12" y="624"/>
                      <a:pt x="1" y="935"/>
                    </a:cubicBezTo>
                    <a:lnTo>
                      <a:pt x="79" y="935"/>
                    </a:lnTo>
                    <a:cubicBezTo>
                      <a:pt x="90" y="634"/>
                      <a:pt x="112" y="323"/>
                      <a:pt x="168" y="34"/>
                    </a:cubicBezTo>
                    <a:cubicBezTo>
                      <a:pt x="179" y="12"/>
                      <a:pt x="156" y="1"/>
                      <a:pt x="146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04" name="Google Shape;4604;p8"/>
              <p:cNvSpPr/>
              <p:nvPr/>
            </p:nvSpPr>
            <p:spPr>
              <a:xfrm>
                <a:off x="2289851" y="2133185"/>
                <a:ext cx="4710" cy="61716"/>
              </a:xfrm>
              <a:custGeom>
                <a:avLst/>
                <a:gdLst/>
                <a:ahLst/>
                <a:cxnLst/>
                <a:rect l="l" t="t" r="r" b="b"/>
                <a:pathLst>
                  <a:path w="135" h="1769" extrusionOk="0">
                    <a:moveTo>
                      <a:pt x="34" y="0"/>
                    </a:moveTo>
                    <a:cubicBezTo>
                      <a:pt x="23" y="256"/>
                      <a:pt x="23" y="512"/>
                      <a:pt x="23" y="767"/>
                    </a:cubicBezTo>
                    <a:cubicBezTo>
                      <a:pt x="23" y="1101"/>
                      <a:pt x="23" y="1434"/>
                      <a:pt x="1" y="1768"/>
                    </a:cubicBezTo>
                    <a:cubicBezTo>
                      <a:pt x="34" y="1757"/>
                      <a:pt x="67" y="1735"/>
                      <a:pt x="90" y="1724"/>
                    </a:cubicBezTo>
                    <a:cubicBezTo>
                      <a:pt x="134" y="1179"/>
                      <a:pt x="100" y="623"/>
                      <a:pt x="112" y="67"/>
                    </a:cubicBez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05" name="Google Shape;4605;p8"/>
              <p:cNvSpPr/>
              <p:nvPr/>
            </p:nvSpPr>
            <p:spPr>
              <a:xfrm>
                <a:off x="2302655" y="2128510"/>
                <a:ext cx="8547" cy="21351"/>
              </a:xfrm>
              <a:custGeom>
                <a:avLst/>
                <a:gdLst/>
                <a:ahLst/>
                <a:cxnLst/>
                <a:rect l="l" t="t" r="r" b="b"/>
                <a:pathLst>
                  <a:path w="245" h="612" extrusionOk="0">
                    <a:moveTo>
                      <a:pt x="190" y="1"/>
                    </a:moveTo>
                    <a:cubicBezTo>
                      <a:pt x="168" y="1"/>
                      <a:pt x="156" y="11"/>
                      <a:pt x="145" y="23"/>
                    </a:cubicBezTo>
                    <a:cubicBezTo>
                      <a:pt x="89" y="156"/>
                      <a:pt x="45" y="290"/>
                      <a:pt x="0" y="423"/>
                    </a:cubicBezTo>
                    <a:cubicBezTo>
                      <a:pt x="23" y="479"/>
                      <a:pt x="45" y="545"/>
                      <a:pt x="56" y="612"/>
                    </a:cubicBezTo>
                    <a:cubicBezTo>
                      <a:pt x="101" y="423"/>
                      <a:pt x="156" y="223"/>
                      <a:pt x="234" y="34"/>
                    </a:cubicBezTo>
                    <a:cubicBezTo>
                      <a:pt x="245" y="11"/>
                      <a:pt x="212" y="1"/>
                      <a:pt x="190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06" name="Google Shape;4606;p8"/>
              <p:cNvSpPr/>
              <p:nvPr/>
            </p:nvSpPr>
            <p:spPr>
              <a:xfrm>
                <a:off x="2297212" y="2143268"/>
                <a:ext cx="7431" cy="48912"/>
              </a:xfrm>
              <a:custGeom>
                <a:avLst/>
                <a:gdLst/>
                <a:ahLst/>
                <a:cxnLst/>
                <a:rect l="l" t="t" r="r" b="b"/>
                <a:pathLst>
                  <a:path w="213" h="1402" extrusionOk="0">
                    <a:moveTo>
                      <a:pt x="156" y="0"/>
                    </a:moveTo>
                    <a:cubicBezTo>
                      <a:pt x="34" y="456"/>
                      <a:pt x="23" y="923"/>
                      <a:pt x="1" y="1402"/>
                    </a:cubicBezTo>
                    <a:lnTo>
                      <a:pt x="101" y="1368"/>
                    </a:lnTo>
                    <a:cubicBezTo>
                      <a:pt x="112" y="1024"/>
                      <a:pt x="134" y="678"/>
                      <a:pt x="190" y="345"/>
                    </a:cubicBezTo>
                    <a:cubicBezTo>
                      <a:pt x="190" y="290"/>
                      <a:pt x="201" y="245"/>
                      <a:pt x="212" y="189"/>
                    </a:cubicBezTo>
                    <a:cubicBezTo>
                      <a:pt x="201" y="122"/>
                      <a:pt x="179" y="56"/>
                      <a:pt x="156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07" name="Google Shape;4607;p8"/>
              <p:cNvSpPr/>
              <p:nvPr/>
            </p:nvSpPr>
            <p:spPr>
              <a:xfrm>
                <a:off x="2313924" y="2157991"/>
                <a:ext cx="6594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68" extrusionOk="0">
                    <a:moveTo>
                      <a:pt x="134" y="1"/>
                    </a:moveTo>
                    <a:cubicBezTo>
                      <a:pt x="122" y="1"/>
                      <a:pt x="100" y="12"/>
                      <a:pt x="89" y="23"/>
                    </a:cubicBezTo>
                    <a:cubicBezTo>
                      <a:pt x="67" y="90"/>
                      <a:pt x="33" y="167"/>
                      <a:pt x="0" y="234"/>
                    </a:cubicBezTo>
                    <a:lnTo>
                      <a:pt x="67" y="268"/>
                    </a:lnTo>
                    <a:lnTo>
                      <a:pt x="100" y="268"/>
                    </a:lnTo>
                    <a:cubicBezTo>
                      <a:pt x="122" y="190"/>
                      <a:pt x="144" y="112"/>
                      <a:pt x="178" y="45"/>
                    </a:cubicBezTo>
                    <a:cubicBezTo>
                      <a:pt x="189" y="12"/>
                      <a:pt x="167" y="1"/>
                      <a:pt x="134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08" name="Google Shape;4608;p8"/>
              <p:cNvSpPr/>
              <p:nvPr/>
            </p:nvSpPr>
            <p:spPr>
              <a:xfrm>
                <a:off x="2307714" y="2166155"/>
                <a:ext cx="9699" cy="23689"/>
              </a:xfrm>
              <a:custGeom>
                <a:avLst/>
                <a:gdLst/>
                <a:ahLst/>
                <a:cxnLst/>
                <a:rect l="l" t="t" r="r" b="b"/>
                <a:pathLst>
                  <a:path w="278" h="679" extrusionOk="0">
                    <a:moveTo>
                      <a:pt x="178" y="0"/>
                    </a:moveTo>
                    <a:cubicBezTo>
                      <a:pt x="100" y="223"/>
                      <a:pt x="45" y="445"/>
                      <a:pt x="0" y="679"/>
                    </a:cubicBezTo>
                    <a:cubicBezTo>
                      <a:pt x="45" y="667"/>
                      <a:pt x="78" y="667"/>
                      <a:pt x="112" y="667"/>
                    </a:cubicBezTo>
                    <a:cubicBezTo>
                      <a:pt x="144" y="457"/>
                      <a:pt x="201" y="245"/>
                      <a:pt x="278" y="34"/>
                    </a:cubicBezTo>
                    <a:lnTo>
                      <a:pt x="245" y="34"/>
                    </a:lnTo>
                    <a:lnTo>
                      <a:pt x="178" y="0"/>
                    </a:ln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09" name="Google Shape;4609;p8"/>
              <p:cNvSpPr/>
              <p:nvPr/>
            </p:nvSpPr>
            <p:spPr>
              <a:xfrm>
                <a:off x="2338765" y="2176621"/>
                <a:ext cx="13571" cy="27212"/>
              </a:xfrm>
              <a:custGeom>
                <a:avLst/>
                <a:gdLst/>
                <a:ahLst/>
                <a:cxnLst/>
                <a:rect l="l" t="t" r="r" b="b"/>
                <a:pathLst>
                  <a:path w="389" h="780" extrusionOk="0">
                    <a:moveTo>
                      <a:pt x="166" y="1"/>
                    </a:moveTo>
                    <a:cubicBezTo>
                      <a:pt x="156" y="1"/>
                      <a:pt x="144" y="1"/>
                      <a:pt x="134" y="12"/>
                    </a:cubicBezTo>
                    <a:cubicBezTo>
                      <a:pt x="89" y="45"/>
                      <a:pt x="45" y="78"/>
                      <a:pt x="0" y="123"/>
                    </a:cubicBezTo>
                    <a:cubicBezTo>
                      <a:pt x="11" y="145"/>
                      <a:pt x="33" y="179"/>
                      <a:pt x="45" y="212"/>
                    </a:cubicBezTo>
                    <a:cubicBezTo>
                      <a:pt x="89" y="157"/>
                      <a:pt x="144" y="112"/>
                      <a:pt x="200" y="56"/>
                    </a:cubicBezTo>
                    <a:cubicBezTo>
                      <a:pt x="233" y="34"/>
                      <a:pt x="200" y="1"/>
                      <a:pt x="166" y="1"/>
                    </a:cubicBezTo>
                    <a:close/>
                    <a:moveTo>
                      <a:pt x="322" y="612"/>
                    </a:moveTo>
                    <a:cubicBezTo>
                      <a:pt x="289" y="646"/>
                      <a:pt x="255" y="668"/>
                      <a:pt x="223" y="713"/>
                    </a:cubicBezTo>
                    <a:cubicBezTo>
                      <a:pt x="223" y="735"/>
                      <a:pt x="233" y="757"/>
                      <a:pt x="245" y="779"/>
                    </a:cubicBezTo>
                    <a:cubicBezTo>
                      <a:pt x="278" y="723"/>
                      <a:pt x="322" y="679"/>
                      <a:pt x="367" y="646"/>
                    </a:cubicBezTo>
                    <a:cubicBezTo>
                      <a:pt x="389" y="624"/>
                      <a:pt x="367" y="612"/>
                      <a:pt x="344" y="612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10" name="Google Shape;4610;p8"/>
              <p:cNvSpPr/>
              <p:nvPr/>
            </p:nvSpPr>
            <p:spPr>
              <a:xfrm>
                <a:off x="2319715" y="2180878"/>
                <a:ext cx="27596" cy="4661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1336" extrusionOk="0">
                    <a:moveTo>
                      <a:pt x="546" y="1"/>
                    </a:moveTo>
                    <a:cubicBezTo>
                      <a:pt x="334" y="190"/>
                      <a:pt x="156" y="423"/>
                      <a:pt x="23" y="680"/>
                    </a:cubicBezTo>
                    <a:cubicBezTo>
                      <a:pt x="23" y="690"/>
                      <a:pt x="12" y="702"/>
                      <a:pt x="1" y="713"/>
                    </a:cubicBezTo>
                    <a:cubicBezTo>
                      <a:pt x="34" y="757"/>
                      <a:pt x="57" y="791"/>
                      <a:pt x="90" y="824"/>
                    </a:cubicBezTo>
                    <a:cubicBezTo>
                      <a:pt x="156" y="668"/>
                      <a:pt x="235" y="524"/>
                      <a:pt x="334" y="390"/>
                    </a:cubicBezTo>
                    <a:cubicBezTo>
                      <a:pt x="413" y="279"/>
                      <a:pt x="502" y="179"/>
                      <a:pt x="591" y="90"/>
                    </a:cubicBezTo>
                    <a:cubicBezTo>
                      <a:pt x="579" y="57"/>
                      <a:pt x="557" y="23"/>
                      <a:pt x="546" y="1"/>
                    </a:cubicBezTo>
                    <a:close/>
                    <a:moveTo>
                      <a:pt x="769" y="591"/>
                    </a:moveTo>
                    <a:cubicBezTo>
                      <a:pt x="680" y="680"/>
                      <a:pt x="624" y="791"/>
                      <a:pt x="557" y="891"/>
                    </a:cubicBezTo>
                    <a:cubicBezTo>
                      <a:pt x="490" y="1002"/>
                      <a:pt x="413" y="1125"/>
                      <a:pt x="346" y="1236"/>
                    </a:cubicBezTo>
                    <a:lnTo>
                      <a:pt x="379" y="1335"/>
                    </a:lnTo>
                    <a:cubicBezTo>
                      <a:pt x="457" y="1214"/>
                      <a:pt x="524" y="1091"/>
                      <a:pt x="601" y="969"/>
                    </a:cubicBezTo>
                    <a:cubicBezTo>
                      <a:pt x="657" y="868"/>
                      <a:pt x="712" y="746"/>
                      <a:pt x="791" y="657"/>
                    </a:cubicBezTo>
                    <a:cubicBezTo>
                      <a:pt x="779" y="635"/>
                      <a:pt x="769" y="613"/>
                      <a:pt x="769" y="59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11" name="Google Shape;4611;p8"/>
              <p:cNvSpPr/>
              <p:nvPr/>
            </p:nvSpPr>
            <p:spPr>
              <a:xfrm>
                <a:off x="2343405" y="2178191"/>
                <a:ext cx="18246" cy="16711"/>
              </a:xfrm>
              <a:custGeom>
                <a:avLst/>
                <a:gdLst/>
                <a:ahLst/>
                <a:cxnLst/>
                <a:rect l="l" t="t" r="r" b="b"/>
                <a:pathLst>
                  <a:path w="523" h="479" extrusionOk="0">
                    <a:moveTo>
                      <a:pt x="478" y="0"/>
                    </a:moveTo>
                    <a:cubicBezTo>
                      <a:pt x="300" y="100"/>
                      <a:pt x="122" y="233"/>
                      <a:pt x="1" y="401"/>
                    </a:cubicBezTo>
                    <a:cubicBezTo>
                      <a:pt x="11" y="434"/>
                      <a:pt x="11" y="456"/>
                      <a:pt x="23" y="478"/>
                    </a:cubicBezTo>
                    <a:cubicBezTo>
                      <a:pt x="145" y="300"/>
                      <a:pt x="312" y="144"/>
                      <a:pt x="501" y="33"/>
                    </a:cubicBezTo>
                    <a:cubicBezTo>
                      <a:pt x="523" y="11"/>
                      <a:pt x="512" y="0"/>
                      <a:pt x="490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12" name="Google Shape;4612;p8"/>
              <p:cNvSpPr/>
              <p:nvPr/>
            </p:nvSpPr>
            <p:spPr>
              <a:xfrm>
                <a:off x="2337195" y="2192146"/>
                <a:ext cx="7012" cy="1092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313" extrusionOk="0">
                    <a:moveTo>
                      <a:pt x="179" y="1"/>
                    </a:moveTo>
                    <a:cubicBezTo>
                      <a:pt x="112" y="90"/>
                      <a:pt x="56" y="189"/>
                      <a:pt x="11" y="290"/>
                    </a:cubicBezTo>
                    <a:cubicBezTo>
                      <a:pt x="1" y="312"/>
                      <a:pt x="23" y="312"/>
                      <a:pt x="34" y="312"/>
                    </a:cubicBezTo>
                    <a:cubicBezTo>
                      <a:pt x="56" y="312"/>
                      <a:pt x="67" y="312"/>
                      <a:pt x="67" y="301"/>
                    </a:cubicBezTo>
                    <a:cubicBezTo>
                      <a:pt x="112" y="223"/>
                      <a:pt x="156" y="156"/>
                      <a:pt x="201" y="78"/>
                    </a:cubicBezTo>
                    <a:cubicBezTo>
                      <a:pt x="189" y="56"/>
                      <a:pt x="189" y="34"/>
                      <a:pt x="179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13" name="Google Shape;4613;p8"/>
              <p:cNvSpPr/>
              <p:nvPr/>
            </p:nvSpPr>
            <p:spPr>
              <a:xfrm>
                <a:off x="2349999" y="2199124"/>
                <a:ext cx="16711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479" h="491" extrusionOk="0">
                    <a:moveTo>
                      <a:pt x="434" y="1"/>
                    </a:moveTo>
                    <a:cubicBezTo>
                      <a:pt x="423" y="1"/>
                      <a:pt x="412" y="1"/>
                      <a:pt x="412" y="12"/>
                    </a:cubicBezTo>
                    <a:cubicBezTo>
                      <a:pt x="245" y="112"/>
                      <a:pt x="111" y="234"/>
                      <a:pt x="0" y="390"/>
                    </a:cubicBezTo>
                    <a:lnTo>
                      <a:pt x="34" y="490"/>
                    </a:lnTo>
                    <a:cubicBezTo>
                      <a:pt x="156" y="323"/>
                      <a:pt x="289" y="167"/>
                      <a:pt x="457" y="45"/>
                    </a:cubicBezTo>
                    <a:cubicBezTo>
                      <a:pt x="479" y="23"/>
                      <a:pt x="457" y="1"/>
                      <a:pt x="434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14" name="Google Shape;4614;p8"/>
              <p:cNvSpPr/>
              <p:nvPr/>
            </p:nvSpPr>
            <p:spPr>
              <a:xfrm>
                <a:off x="2334857" y="2212696"/>
                <a:ext cx="16327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468" h="791" extrusionOk="0">
                    <a:moveTo>
                      <a:pt x="434" y="1"/>
                    </a:moveTo>
                    <a:cubicBezTo>
                      <a:pt x="345" y="112"/>
                      <a:pt x="256" y="245"/>
                      <a:pt x="179" y="368"/>
                    </a:cubicBezTo>
                    <a:cubicBezTo>
                      <a:pt x="123" y="468"/>
                      <a:pt x="56" y="568"/>
                      <a:pt x="1" y="657"/>
                    </a:cubicBezTo>
                    <a:cubicBezTo>
                      <a:pt x="1" y="702"/>
                      <a:pt x="12" y="746"/>
                      <a:pt x="12" y="791"/>
                    </a:cubicBezTo>
                    <a:cubicBezTo>
                      <a:pt x="78" y="680"/>
                      <a:pt x="145" y="579"/>
                      <a:pt x="212" y="468"/>
                    </a:cubicBezTo>
                    <a:cubicBezTo>
                      <a:pt x="290" y="346"/>
                      <a:pt x="379" y="213"/>
                      <a:pt x="468" y="101"/>
                    </a:cubicBez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15" name="Google Shape;4615;p8"/>
              <p:cNvSpPr/>
              <p:nvPr/>
            </p:nvSpPr>
            <p:spPr>
              <a:xfrm>
                <a:off x="2354639" y="2211928"/>
                <a:ext cx="17897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513" h="646" extrusionOk="0">
                    <a:moveTo>
                      <a:pt x="446" y="1"/>
                    </a:moveTo>
                    <a:cubicBezTo>
                      <a:pt x="435" y="1"/>
                      <a:pt x="413" y="12"/>
                      <a:pt x="413" y="23"/>
                    </a:cubicBezTo>
                    <a:cubicBezTo>
                      <a:pt x="268" y="190"/>
                      <a:pt x="134" y="356"/>
                      <a:pt x="1" y="524"/>
                    </a:cubicBezTo>
                    <a:cubicBezTo>
                      <a:pt x="12" y="546"/>
                      <a:pt x="12" y="568"/>
                      <a:pt x="23" y="590"/>
                    </a:cubicBezTo>
                    <a:cubicBezTo>
                      <a:pt x="23" y="613"/>
                      <a:pt x="23" y="635"/>
                      <a:pt x="34" y="646"/>
                    </a:cubicBezTo>
                    <a:cubicBezTo>
                      <a:pt x="201" y="468"/>
                      <a:pt x="357" y="267"/>
                      <a:pt x="490" y="57"/>
                    </a:cubicBezTo>
                    <a:cubicBezTo>
                      <a:pt x="512" y="23"/>
                      <a:pt x="479" y="1"/>
                      <a:pt x="446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16" name="Google Shape;4616;p8"/>
              <p:cNvSpPr/>
              <p:nvPr/>
            </p:nvSpPr>
            <p:spPr>
              <a:xfrm>
                <a:off x="2334089" y="2230175"/>
                <a:ext cx="21770" cy="27212"/>
              </a:xfrm>
              <a:custGeom>
                <a:avLst/>
                <a:gdLst/>
                <a:ahLst/>
                <a:cxnLst/>
                <a:rect l="l" t="t" r="r" b="b"/>
                <a:pathLst>
                  <a:path w="624" h="780" extrusionOk="0">
                    <a:moveTo>
                      <a:pt x="590" y="1"/>
                    </a:moveTo>
                    <a:cubicBezTo>
                      <a:pt x="534" y="67"/>
                      <a:pt x="468" y="145"/>
                      <a:pt x="412" y="212"/>
                    </a:cubicBezTo>
                    <a:cubicBezTo>
                      <a:pt x="312" y="323"/>
                      <a:pt x="212" y="434"/>
                      <a:pt x="100" y="545"/>
                    </a:cubicBezTo>
                    <a:cubicBezTo>
                      <a:pt x="78" y="579"/>
                      <a:pt x="45" y="601"/>
                      <a:pt x="23" y="634"/>
                    </a:cubicBezTo>
                    <a:cubicBezTo>
                      <a:pt x="11" y="679"/>
                      <a:pt x="1" y="723"/>
                      <a:pt x="1" y="779"/>
                    </a:cubicBezTo>
                    <a:cubicBezTo>
                      <a:pt x="1" y="768"/>
                      <a:pt x="11" y="768"/>
                      <a:pt x="11" y="768"/>
                    </a:cubicBezTo>
                    <a:cubicBezTo>
                      <a:pt x="145" y="646"/>
                      <a:pt x="268" y="512"/>
                      <a:pt x="389" y="390"/>
                    </a:cubicBezTo>
                    <a:lnTo>
                      <a:pt x="623" y="123"/>
                    </a:lnTo>
                    <a:cubicBezTo>
                      <a:pt x="612" y="112"/>
                      <a:pt x="612" y="90"/>
                      <a:pt x="612" y="67"/>
                    </a:cubicBezTo>
                    <a:cubicBezTo>
                      <a:pt x="601" y="45"/>
                      <a:pt x="601" y="23"/>
                      <a:pt x="590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17" name="Google Shape;4617;p8"/>
              <p:cNvSpPr/>
              <p:nvPr/>
            </p:nvSpPr>
            <p:spPr>
              <a:xfrm>
                <a:off x="2325158" y="2151816"/>
                <a:ext cx="12455" cy="16676"/>
              </a:xfrm>
              <a:custGeom>
                <a:avLst/>
                <a:gdLst/>
                <a:ahLst/>
                <a:cxnLst/>
                <a:rect l="l" t="t" r="r" b="b"/>
                <a:pathLst>
                  <a:path w="357" h="478" extrusionOk="0">
                    <a:moveTo>
                      <a:pt x="312" y="0"/>
                    </a:moveTo>
                    <a:cubicBezTo>
                      <a:pt x="301" y="0"/>
                      <a:pt x="290" y="11"/>
                      <a:pt x="279" y="22"/>
                    </a:cubicBezTo>
                    <a:cubicBezTo>
                      <a:pt x="178" y="156"/>
                      <a:pt x="89" y="300"/>
                      <a:pt x="0" y="456"/>
                    </a:cubicBezTo>
                    <a:cubicBezTo>
                      <a:pt x="12" y="456"/>
                      <a:pt x="23" y="456"/>
                      <a:pt x="45" y="467"/>
                    </a:cubicBezTo>
                    <a:cubicBezTo>
                      <a:pt x="56" y="467"/>
                      <a:pt x="67" y="467"/>
                      <a:pt x="79" y="478"/>
                    </a:cubicBezTo>
                    <a:cubicBezTo>
                      <a:pt x="156" y="322"/>
                      <a:pt x="245" y="178"/>
                      <a:pt x="334" y="45"/>
                    </a:cubicBezTo>
                    <a:cubicBezTo>
                      <a:pt x="356" y="22"/>
                      <a:pt x="334" y="0"/>
                      <a:pt x="312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18" name="Google Shape;4618;p8"/>
              <p:cNvSpPr/>
              <p:nvPr/>
            </p:nvSpPr>
            <p:spPr>
              <a:xfrm>
                <a:off x="2314273" y="2167690"/>
                <a:ext cx="13641" cy="33038"/>
              </a:xfrm>
              <a:custGeom>
                <a:avLst/>
                <a:gdLst/>
                <a:ahLst/>
                <a:cxnLst/>
                <a:rect l="l" t="t" r="r" b="b"/>
                <a:pathLst>
                  <a:path w="391" h="947" extrusionOk="0">
                    <a:moveTo>
                      <a:pt x="312" y="1"/>
                    </a:moveTo>
                    <a:cubicBezTo>
                      <a:pt x="179" y="257"/>
                      <a:pt x="68" y="524"/>
                      <a:pt x="1" y="801"/>
                    </a:cubicBezTo>
                    <a:cubicBezTo>
                      <a:pt x="1" y="813"/>
                      <a:pt x="13" y="835"/>
                      <a:pt x="13" y="857"/>
                    </a:cubicBezTo>
                    <a:cubicBezTo>
                      <a:pt x="23" y="880"/>
                      <a:pt x="45" y="913"/>
                      <a:pt x="57" y="946"/>
                    </a:cubicBezTo>
                    <a:cubicBezTo>
                      <a:pt x="112" y="746"/>
                      <a:pt x="168" y="557"/>
                      <a:pt x="246" y="368"/>
                    </a:cubicBezTo>
                    <a:cubicBezTo>
                      <a:pt x="290" y="245"/>
                      <a:pt x="335" y="134"/>
                      <a:pt x="391" y="23"/>
                    </a:cubicBezTo>
                    <a:cubicBezTo>
                      <a:pt x="379" y="12"/>
                      <a:pt x="368" y="12"/>
                      <a:pt x="357" y="12"/>
                    </a:cubicBezTo>
                    <a:cubicBezTo>
                      <a:pt x="335" y="1"/>
                      <a:pt x="324" y="1"/>
                      <a:pt x="312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19" name="Google Shape;4619;p8"/>
              <p:cNvSpPr/>
              <p:nvPr/>
            </p:nvSpPr>
            <p:spPr>
              <a:xfrm>
                <a:off x="2028327" y="2244305"/>
                <a:ext cx="209918" cy="104035"/>
              </a:xfrm>
              <a:custGeom>
                <a:avLst/>
                <a:gdLst/>
                <a:ahLst/>
                <a:cxnLst/>
                <a:rect l="l" t="t" r="r" b="b"/>
                <a:pathLst>
                  <a:path w="6017" h="2982" extrusionOk="0">
                    <a:moveTo>
                      <a:pt x="683" y="0"/>
                    </a:moveTo>
                    <a:cubicBezTo>
                      <a:pt x="487" y="0"/>
                      <a:pt x="310" y="42"/>
                      <a:pt x="211" y="107"/>
                    </a:cubicBezTo>
                    <a:cubicBezTo>
                      <a:pt x="0" y="229"/>
                      <a:pt x="145" y="207"/>
                      <a:pt x="345" y="474"/>
                    </a:cubicBezTo>
                    <a:cubicBezTo>
                      <a:pt x="534" y="752"/>
                      <a:pt x="345" y="763"/>
                      <a:pt x="478" y="1141"/>
                    </a:cubicBezTo>
                    <a:cubicBezTo>
                      <a:pt x="623" y="1509"/>
                      <a:pt x="1380" y="2120"/>
                      <a:pt x="2258" y="2431"/>
                    </a:cubicBezTo>
                    <a:cubicBezTo>
                      <a:pt x="3137" y="2743"/>
                      <a:pt x="3147" y="2665"/>
                      <a:pt x="3882" y="2921"/>
                    </a:cubicBezTo>
                    <a:cubicBezTo>
                      <a:pt x="4007" y="2964"/>
                      <a:pt x="4150" y="2982"/>
                      <a:pt x="4302" y="2982"/>
                    </a:cubicBezTo>
                    <a:cubicBezTo>
                      <a:pt x="5055" y="2982"/>
                      <a:pt x="6017" y="2543"/>
                      <a:pt x="6017" y="2543"/>
                    </a:cubicBezTo>
                    <a:lnTo>
                      <a:pt x="5940" y="1542"/>
                    </a:lnTo>
                    <a:cubicBezTo>
                      <a:pt x="5940" y="1542"/>
                      <a:pt x="5731" y="1475"/>
                      <a:pt x="5479" y="1475"/>
                    </a:cubicBezTo>
                    <a:cubicBezTo>
                      <a:pt x="5423" y="1475"/>
                      <a:pt x="5364" y="1478"/>
                      <a:pt x="5305" y="1486"/>
                    </a:cubicBezTo>
                    <a:cubicBezTo>
                      <a:pt x="5025" y="1525"/>
                      <a:pt x="4938" y="1639"/>
                      <a:pt x="4453" y="1639"/>
                    </a:cubicBezTo>
                    <a:cubicBezTo>
                      <a:pt x="4380" y="1639"/>
                      <a:pt x="4298" y="1636"/>
                      <a:pt x="4205" y="1631"/>
                    </a:cubicBezTo>
                    <a:cubicBezTo>
                      <a:pt x="3493" y="1575"/>
                      <a:pt x="3671" y="1297"/>
                      <a:pt x="3281" y="930"/>
                    </a:cubicBezTo>
                    <a:cubicBezTo>
                      <a:pt x="2881" y="563"/>
                      <a:pt x="2725" y="686"/>
                      <a:pt x="2235" y="641"/>
                    </a:cubicBezTo>
                    <a:cubicBezTo>
                      <a:pt x="1746" y="585"/>
                      <a:pt x="1635" y="363"/>
                      <a:pt x="1291" y="152"/>
                    </a:cubicBezTo>
                    <a:cubicBezTo>
                      <a:pt x="1110" y="44"/>
                      <a:pt x="886" y="0"/>
                      <a:pt x="68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20" name="Google Shape;4620;p8"/>
              <p:cNvSpPr/>
              <p:nvPr/>
            </p:nvSpPr>
            <p:spPr>
              <a:xfrm>
                <a:off x="2077206" y="2272459"/>
                <a:ext cx="60181" cy="65623"/>
              </a:xfrm>
              <a:custGeom>
                <a:avLst/>
                <a:gdLst/>
                <a:ahLst/>
                <a:cxnLst/>
                <a:rect l="l" t="t" r="r" b="b"/>
                <a:pathLst>
                  <a:path w="1725" h="1881" extrusionOk="0">
                    <a:moveTo>
                      <a:pt x="34" y="1"/>
                    </a:moveTo>
                    <a:cubicBezTo>
                      <a:pt x="11" y="1"/>
                      <a:pt x="1" y="12"/>
                      <a:pt x="11" y="23"/>
                    </a:cubicBezTo>
                    <a:cubicBezTo>
                      <a:pt x="367" y="279"/>
                      <a:pt x="679" y="590"/>
                      <a:pt x="923" y="946"/>
                    </a:cubicBezTo>
                    <a:cubicBezTo>
                      <a:pt x="1124" y="1246"/>
                      <a:pt x="1302" y="1569"/>
                      <a:pt x="1546" y="1836"/>
                    </a:cubicBezTo>
                    <a:cubicBezTo>
                      <a:pt x="1602" y="1858"/>
                      <a:pt x="1669" y="1869"/>
                      <a:pt x="1724" y="1881"/>
                    </a:cubicBezTo>
                    <a:cubicBezTo>
                      <a:pt x="1591" y="1758"/>
                      <a:pt x="1480" y="1624"/>
                      <a:pt x="1368" y="1480"/>
                    </a:cubicBezTo>
                    <a:cubicBezTo>
                      <a:pt x="1113" y="1124"/>
                      <a:pt x="891" y="757"/>
                      <a:pt x="579" y="445"/>
                    </a:cubicBezTo>
                    <a:cubicBezTo>
                      <a:pt x="412" y="279"/>
                      <a:pt x="234" y="134"/>
                      <a:pt x="45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21" name="Google Shape;4621;p8"/>
              <p:cNvSpPr/>
              <p:nvPr/>
            </p:nvSpPr>
            <p:spPr>
              <a:xfrm>
                <a:off x="2050830" y="2260039"/>
                <a:ext cx="70263" cy="73752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2114" extrusionOk="0">
                    <a:moveTo>
                      <a:pt x="45" y="1"/>
                    </a:moveTo>
                    <a:cubicBezTo>
                      <a:pt x="23" y="1"/>
                      <a:pt x="0" y="23"/>
                      <a:pt x="23" y="34"/>
                    </a:cubicBezTo>
                    <a:cubicBezTo>
                      <a:pt x="646" y="657"/>
                      <a:pt x="1101" y="1469"/>
                      <a:pt x="1780" y="2036"/>
                    </a:cubicBezTo>
                    <a:cubicBezTo>
                      <a:pt x="1869" y="2069"/>
                      <a:pt x="1946" y="2092"/>
                      <a:pt x="2013" y="2114"/>
                    </a:cubicBezTo>
                    <a:cubicBezTo>
                      <a:pt x="1913" y="2036"/>
                      <a:pt x="1813" y="1958"/>
                      <a:pt x="1724" y="1881"/>
                    </a:cubicBezTo>
                    <a:cubicBezTo>
                      <a:pt x="1324" y="1525"/>
                      <a:pt x="1001" y="1091"/>
                      <a:pt x="668" y="680"/>
                    </a:cubicBezTo>
                    <a:cubicBezTo>
                      <a:pt x="478" y="446"/>
                      <a:pt x="278" y="223"/>
                      <a:pt x="67" y="12"/>
                    </a:cubicBezTo>
                    <a:cubicBezTo>
                      <a:pt x="56" y="1"/>
                      <a:pt x="56" y="1"/>
                      <a:pt x="45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22" name="Google Shape;4622;p8"/>
              <p:cNvSpPr/>
              <p:nvPr/>
            </p:nvSpPr>
            <p:spPr>
              <a:xfrm>
                <a:off x="2062064" y="2292625"/>
                <a:ext cx="23724" cy="27212"/>
              </a:xfrm>
              <a:custGeom>
                <a:avLst/>
                <a:gdLst/>
                <a:ahLst/>
                <a:cxnLst/>
                <a:rect l="l" t="t" r="r" b="b"/>
                <a:pathLst>
                  <a:path w="680" h="780" extrusionOk="0">
                    <a:moveTo>
                      <a:pt x="45" y="1"/>
                    </a:moveTo>
                    <a:cubicBezTo>
                      <a:pt x="23" y="1"/>
                      <a:pt x="1" y="12"/>
                      <a:pt x="12" y="35"/>
                    </a:cubicBezTo>
                    <a:cubicBezTo>
                      <a:pt x="123" y="235"/>
                      <a:pt x="257" y="435"/>
                      <a:pt x="413" y="613"/>
                    </a:cubicBezTo>
                    <a:cubicBezTo>
                      <a:pt x="490" y="668"/>
                      <a:pt x="590" y="724"/>
                      <a:pt x="679" y="779"/>
                    </a:cubicBezTo>
                    <a:cubicBezTo>
                      <a:pt x="635" y="735"/>
                      <a:pt x="601" y="691"/>
                      <a:pt x="557" y="635"/>
                    </a:cubicBezTo>
                    <a:cubicBezTo>
                      <a:pt x="379" y="446"/>
                      <a:pt x="223" y="235"/>
                      <a:pt x="79" y="12"/>
                    </a:cubicBezTo>
                    <a:cubicBezTo>
                      <a:pt x="79" y="1"/>
                      <a:pt x="67" y="1"/>
                      <a:pt x="45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23" name="Google Shape;4623;p8"/>
              <p:cNvSpPr/>
              <p:nvPr/>
            </p:nvSpPr>
            <p:spPr>
              <a:xfrm>
                <a:off x="2114048" y="2282542"/>
                <a:ext cx="46226" cy="485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392" extrusionOk="0">
                    <a:moveTo>
                      <a:pt x="68" y="1"/>
                    </a:moveTo>
                    <a:cubicBezTo>
                      <a:pt x="35" y="1"/>
                      <a:pt x="1" y="35"/>
                      <a:pt x="45" y="57"/>
                    </a:cubicBezTo>
                    <a:cubicBezTo>
                      <a:pt x="635" y="290"/>
                      <a:pt x="769" y="980"/>
                      <a:pt x="1214" y="1380"/>
                    </a:cubicBezTo>
                    <a:cubicBezTo>
                      <a:pt x="1214" y="1380"/>
                      <a:pt x="1224" y="1391"/>
                      <a:pt x="1247" y="1391"/>
                    </a:cubicBezTo>
                    <a:cubicBezTo>
                      <a:pt x="1280" y="1391"/>
                      <a:pt x="1325" y="1358"/>
                      <a:pt x="1291" y="1325"/>
                    </a:cubicBezTo>
                    <a:cubicBezTo>
                      <a:pt x="1191" y="1202"/>
                      <a:pt x="1091" y="1080"/>
                      <a:pt x="1002" y="947"/>
                    </a:cubicBezTo>
                    <a:cubicBezTo>
                      <a:pt x="913" y="813"/>
                      <a:pt x="836" y="680"/>
                      <a:pt x="735" y="546"/>
                    </a:cubicBezTo>
                    <a:cubicBezTo>
                      <a:pt x="569" y="312"/>
                      <a:pt x="357" y="101"/>
                      <a:pt x="90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24" name="Google Shape;4624;p8"/>
              <p:cNvSpPr/>
              <p:nvPr/>
            </p:nvSpPr>
            <p:spPr>
              <a:xfrm>
                <a:off x="2155600" y="2311674"/>
                <a:ext cx="31085" cy="36492"/>
              </a:xfrm>
              <a:custGeom>
                <a:avLst/>
                <a:gdLst/>
                <a:ahLst/>
                <a:cxnLst/>
                <a:rect l="l" t="t" r="r" b="b"/>
                <a:pathLst>
                  <a:path w="891" h="1046" extrusionOk="0">
                    <a:moveTo>
                      <a:pt x="56" y="0"/>
                    </a:moveTo>
                    <a:cubicBezTo>
                      <a:pt x="23" y="0"/>
                      <a:pt x="0" y="23"/>
                      <a:pt x="11" y="45"/>
                    </a:cubicBezTo>
                    <a:cubicBezTo>
                      <a:pt x="145" y="423"/>
                      <a:pt x="379" y="812"/>
                      <a:pt x="712" y="1046"/>
                    </a:cubicBezTo>
                    <a:cubicBezTo>
                      <a:pt x="767" y="1046"/>
                      <a:pt x="823" y="1046"/>
                      <a:pt x="890" y="1034"/>
                    </a:cubicBezTo>
                    <a:cubicBezTo>
                      <a:pt x="757" y="957"/>
                      <a:pt x="634" y="856"/>
                      <a:pt x="523" y="745"/>
                    </a:cubicBezTo>
                    <a:cubicBezTo>
                      <a:pt x="334" y="534"/>
                      <a:pt x="201" y="290"/>
                      <a:pt x="100" y="23"/>
                    </a:cubicBezTo>
                    <a:cubicBezTo>
                      <a:pt x="89" y="11"/>
                      <a:pt x="67" y="0"/>
                      <a:pt x="56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25" name="Google Shape;4625;p8"/>
              <p:cNvSpPr/>
              <p:nvPr/>
            </p:nvSpPr>
            <p:spPr>
              <a:xfrm>
                <a:off x="2122596" y="2301173"/>
                <a:ext cx="50098" cy="46610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1336" extrusionOk="0">
                    <a:moveTo>
                      <a:pt x="34" y="1"/>
                    </a:moveTo>
                    <a:cubicBezTo>
                      <a:pt x="23" y="1"/>
                      <a:pt x="1" y="12"/>
                      <a:pt x="12" y="23"/>
                    </a:cubicBezTo>
                    <a:cubicBezTo>
                      <a:pt x="390" y="423"/>
                      <a:pt x="724" y="979"/>
                      <a:pt x="1202" y="1291"/>
                    </a:cubicBezTo>
                    <a:cubicBezTo>
                      <a:pt x="1280" y="1313"/>
                      <a:pt x="1358" y="1335"/>
                      <a:pt x="1436" y="1335"/>
                    </a:cubicBezTo>
                    <a:cubicBezTo>
                      <a:pt x="868" y="1035"/>
                      <a:pt x="502" y="457"/>
                      <a:pt x="57" y="12"/>
                    </a:cubicBezTo>
                    <a:cubicBezTo>
                      <a:pt x="45" y="1"/>
                      <a:pt x="45" y="1"/>
                      <a:pt x="34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26" name="Google Shape;4626;p8"/>
              <p:cNvSpPr/>
              <p:nvPr/>
            </p:nvSpPr>
            <p:spPr>
              <a:xfrm>
                <a:off x="2161810" y="2189495"/>
                <a:ext cx="175414" cy="158808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4552" extrusionOk="0">
                    <a:moveTo>
                      <a:pt x="4296" y="0"/>
                    </a:moveTo>
                    <a:cubicBezTo>
                      <a:pt x="4263" y="0"/>
                      <a:pt x="4208" y="8"/>
                      <a:pt x="4116" y="21"/>
                    </a:cubicBezTo>
                    <a:cubicBezTo>
                      <a:pt x="3793" y="65"/>
                      <a:pt x="3148" y="332"/>
                      <a:pt x="2925" y="710"/>
                    </a:cubicBezTo>
                    <a:cubicBezTo>
                      <a:pt x="2703" y="1100"/>
                      <a:pt x="2470" y="1968"/>
                      <a:pt x="2191" y="2089"/>
                    </a:cubicBezTo>
                    <a:cubicBezTo>
                      <a:pt x="1913" y="2212"/>
                      <a:pt x="1357" y="2145"/>
                      <a:pt x="1001" y="2267"/>
                    </a:cubicBezTo>
                    <a:cubicBezTo>
                      <a:pt x="780" y="2350"/>
                      <a:pt x="606" y="2373"/>
                      <a:pt x="468" y="2373"/>
                    </a:cubicBezTo>
                    <a:cubicBezTo>
                      <a:pt x="385" y="2373"/>
                      <a:pt x="315" y="2365"/>
                      <a:pt x="256" y="2356"/>
                    </a:cubicBezTo>
                    <a:cubicBezTo>
                      <a:pt x="216" y="2351"/>
                      <a:pt x="181" y="2348"/>
                      <a:pt x="151" y="2348"/>
                    </a:cubicBezTo>
                    <a:cubicBezTo>
                      <a:pt x="52" y="2348"/>
                      <a:pt x="0" y="2383"/>
                      <a:pt x="0" y="2501"/>
                    </a:cubicBezTo>
                    <a:cubicBezTo>
                      <a:pt x="0" y="2657"/>
                      <a:pt x="56" y="2813"/>
                      <a:pt x="56" y="3146"/>
                    </a:cubicBezTo>
                    <a:cubicBezTo>
                      <a:pt x="45" y="3480"/>
                      <a:pt x="78" y="3569"/>
                      <a:pt x="411" y="3891"/>
                    </a:cubicBezTo>
                    <a:cubicBezTo>
                      <a:pt x="717" y="4197"/>
                      <a:pt x="882" y="4551"/>
                      <a:pt x="1229" y="4551"/>
                    </a:cubicBezTo>
                    <a:cubicBezTo>
                      <a:pt x="1249" y="4551"/>
                      <a:pt x="1269" y="4550"/>
                      <a:pt x="1291" y="4548"/>
                    </a:cubicBezTo>
                    <a:cubicBezTo>
                      <a:pt x="1656" y="4517"/>
                      <a:pt x="2412" y="4320"/>
                      <a:pt x="2819" y="4320"/>
                    </a:cubicBezTo>
                    <a:cubicBezTo>
                      <a:pt x="2858" y="4320"/>
                      <a:pt x="2893" y="4322"/>
                      <a:pt x="2925" y="4325"/>
                    </a:cubicBezTo>
                    <a:cubicBezTo>
                      <a:pt x="2960" y="4330"/>
                      <a:pt x="2996" y="4332"/>
                      <a:pt x="3031" y="4332"/>
                    </a:cubicBezTo>
                    <a:cubicBezTo>
                      <a:pt x="3365" y="4332"/>
                      <a:pt x="3693" y="4154"/>
                      <a:pt x="3804" y="4002"/>
                    </a:cubicBezTo>
                    <a:cubicBezTo>
                      <a:pt x="4171" y="3480"/>
                      <a:pt x="4504" y="3624"/>
                      <a:pt x="4716" y="2868"/>
                    </a:cubicBezTo>
                    <a:cubicBezTo>
                      <a:pt x="4927" y="2112"/>
                      <a:pt x="5028" y="1634"/>
                      <a:pt x="4939" y="1200"/>
                    </a:cubicBezTo>
                    <a:cubicBezTo>
                      <a:pt x="4850" y="777"/>
                      <a:pt x="4482" y="477"/>
                      <a:pt x="4383" y="232"/>
                    </a:cubicBezTo>
                    <a:cubicBezTo>
                      <a:pt x="4318" y="55"/>
                      <a:pt x="4382" y="0"/>
                      <a:pt x="4296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27" name="Google Shape;4627;p8"/>
              <p:cNvSpPr/>
              <p:nvPr/>
            </p:nvSpPr>
            <p:spPr>
              <a:xfrm>
                <a:off x="2204479" y="2222011"/>
                <a:ext cx="132747" cy="123851"/>
              </a:xfrm>
              <a:custGeom>
                <a:avLst/>
                <a:gdLst/>
                <a:ahLst/>
                <a:cxnLst/>
                <a:rect l="l" t="t" r="r" b="b"/>
                <a:pathLst>
                  <a:path w="3805" h="3550" extrusionOk="0">
                    <a:moveTo>
                      <a:pt x="3615" y="1"/>
                    </a:moveTo>
                    <a:cubicBezTo>
                      <a:pt x="3426" y="23"/>
                      <a:pt x="3237" y="67"/>
                      <a:pt x="3081" y="168"/>
                    </a:cubicBezTo>
                    <a:cubicBezTo>
                      <a:pt x="2837" y="324"/>
                      <a:pt x="2681" y="591"/>
                      <a:pt x="2403" y="680"/>
                    </a:cubicBezTo>
                    <a:cubicBezTo>
                      <a:pt x="2336" y="713"/>
                      <a:pt x="2258" y="713"/>
                      <a:pt x="2191" y="746"/>
                    </a:cubicBezTo>
                    <a:cubicBezTo>
                      <a:pt x="2136" y="779"/>
                      <a:pt x="2080" y="824"/>
                      <a:pt x="2047" y="868"/>
                    </a:cubicBezTo>
                    <a:cubicBezTo>
                      <a:pt x="1925" y="1002"/>
                      <a:pt x="1847" y="1147"/>
                      <a:pt x="1803" y="1313"/>
                    </a:cubicBezTo>
                    <a:cubicBezTo>
                      <a:pt x="1769" y="1424"/>
                      <a:pt x="1747" y="1558"/>
                      <a:pt x="1691" y="1658"/>
                    </a:cubicBezTo>
                    <a:cubicBezTo>
                      <a:pt x="1513" y="1914"/>
                      <a:pt x="1113" y="1891"/>
                      <a:pt x="868" y="2092"/>
                    </a:cubicBezTo>
                    <a:cubicBezTo>
                      <a:pt x="757" y="2192"/>
                      <a:pt x="679" y="2326"/>
                      <a:pt x="612" y="2459"/>
                    </a:cubicBezTo>
                    <a:cubicBezTo>
                      <a:pt x="568" y="2559"/>
                      <a:pt x="512" y="2659"/>
                      <a:pt x="401" y="2670"/>
                    </a:cubicBezTo>
                    <a:cubicBezTo>
                      <a:pt x="390" y="2674"/>
                      <a:pt x="379" y="2675"/>
                      <a:pt x="368" y="2675"/>
                    </a:cubicBezTo>
                    <a:cubicBezTo>
                      <a:pt x="345" y="2675"/>
                      <a:pt x="323" y="2670"/>
                      <a:pt x="301" y="2670"/>
                    </a:cubicBezTo>
                    <a:cubicBezTo>
                      <a:pt x="277" y="2662"/>
                      <a:pt x="260" y="2655"/>
                      <a:pt x="239" y="2655"/>
                    </a:cubicBezTo>
                    <a:cubicBezTo>
                      <a:pt x="231" y="2655"/>
                      <a:pt x="222" y="2656"/>
                      <a:pt x="212" y="2659"/>
                    </a:cubicBezTo>
                    <a:cubicBezTo>
                      <a:pt x="112" y="2659"/>
                      <a:pt x="45" y="2748"/>
                      <a:pt x="23" y="2837"/>
                    </a:cubicBezTo>
                    <a:cubicBezTo>
                      <a:pt x="1" y="2926"/>
                      <a:pt x="23" y="3026"/>
                      <a:pt x="56" y="3115"/>
                    </a:cubicBezTo>
                    <a:cubicBezTo>
                      <a:pt x="134" y="3304"/>
                      <a:pt x="290" y="3460"/>
                      <a:pt x="468" y="3549"/>
                    </a:cubicBezTo>
                    <a:cubicBezTo>
                      <a:pt x="837" y="3481"/>
                      <a:pt x="1299" y="3387"/>
                      <a:pt x="1588" y="3387"/>
                    </a:cubicBezTo>
                    <a:cubicBezTo>
                      <a:pt x="1630" y="3387"/>
                      <a:pt x="1668" y="3389"/>
                      <a:pt x="1702" y="3393"/>
                    </a:cubicBezTo>
                    <a:cubicBezTo>
                      <a:pt x="1737" y="3398"/>
                      <a:pt x="1773" y="3400"/>
                      <a:pt x="1808" y="3400"/>
                    </a:cubicBezTo>
                    <a:cubicBezTo>
                      <a:pt x="2142" y="3400"/>
                      <a:pt x="2470" y="3222"/>
                      <a:pt x="2581" y="3070"/>
                    </a:cubicBezTo>
                    <a:cubicBezTo>
                      <a:pt x="2948" y="2548"/>
                      <a:pt x="3281" y="2692"/>
                      <a:pt x="3493" y="1936"/>
                    </a:cubicBezTo>
                    <a:cubicBezTo>
                      <a:pt x="3704" y="1180"/>
                      <a:pt x="3805" y="702"/>
                      <a:pt x="3716" y="268"/>
                    </a:cubicBezTo>
                    <a:cubicBezTo>
                      <a:pt x="3693" y="179"/>
                      <a:pt x="3660" y="79"/>
                      <a:pt x="3615" y="1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28" name="Google Shape;4628;p8"/>
              <p:cNvSpPr/>
              <p:nvPr/>
            </p:nvSpPr>
            <p:spPr>
              <a:xfrm>
                <a:off x="2194012" y="2290706"/>
                <a:ext cx="14757" cy="2644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758" extrusionOk="0">
                    <a:moveTo>
                      <a:pt x="22" y="1"/>
                    </a:moveTo>
                    <a:cubicBezTo>
                      <a:pt x="12" y="1"/>
                      <a:pt x="0" y="11"/>
                      <a:pt x="0" y="23"/>
                    </a:cubicBezTo>
                    <a:cubicBezTo>
                      <a:pt x="111" y="278"/>
                      <a:pt x="223" y="535"/>
                      <a:pt x="368" y="757"/>
                    </a:cubicBezTo>
                    <a:cubicBezTo>
                      <a:pt x="390" y="746"/>
                      <a:pt x="412" y="723"/>
                      <a:pt x="423" y="713"/>
                    </a:cubicBezTo>
                    <a:cubicBezTo>
                      <a:pt x="279" y="501"/>
                      <a:pt x="156" y="256"/>
                      <a:pt x="56" y="11"/>
                    </a:cubicBezTo>
                    <a:cubicBezTo>
                      <a:pt x="45" y="1"/>
                      <a:pt x="34" y="1"/>
                      <a:pt x="22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29" name="Google Shape;4629;p8"/>
              <p:cNvSpPr/>
              <p:nvPr/>
            </p:nvSpPr>
            <p:spPr>
              <a:xfrm>
                <a:off x="2239402" y="2341538"/>
                <a:ext cx="4710" cy="1221"/>
              </a:xfrm>
              <a:custGeom>
                <a:avLst/>
                <a:gdLst/>
                <a:ahLst/>
                <a:cxnLst/>
                <a:rect l="l" t="t" r="r" b="b"/>
                <a:pathLst>
                  <a:path w="135" h="35" extrusionOk="0">
                    <a:moveTo>
                      <a:pt x="134" y="0"/>
                    </a:moveTo>
                    <a:lnTo>
                      <a:pt x="1" y="34"/>
                    </a:lnTo>
                    <a:lnTo>
                      <a:pt x="1" y="34"/>
                    </a:ln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30" name="Google Shape;4630;p8"/>
              <p:cNvSpPr/>
              <p:nvPr/>
            </p:nvSpPr>
            <p:spPr>
              <a:xfrm>
                <a:off x="2239402" y="2341538"/>
                <a:ext cx="4710" cy="1221"/>
              </a:xfrm>
              <a:custGeom>
                <a:avLst/>
                <a:gdLst/>
                <a:ahLst/>
                <a:cxnLst/>
                <a:rect l="l" t="t" r="r" b="b"/>
                <a:pathLst>
                  <a:path w="135" h="35" extrusionOk="0">
                    <a:moveTo>
                      <a:pt x="134" y="0"/>
                    </a:moveTo>
                    <a:lnTo>
                      <a:pt x="1" y="34"/>
                    </a:lnTo>
                    <a:lnTo>
                      <a:pt x="1" y="34"/>
                    </a:ln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31" name="Google Shape;4631;p8"/>
              <p:cNvSpPr/>
              <p:nvPr/>
            </p:nvSpPr>
            <p:spPr>
              <a:xfrm>
                <a:off x="2206816" y="2315547"/>
                <a:ext cx="37295" cy="27212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80" extrusionOk="0">
                    <a:moveTo>
                      <a:pt x="56" y="1"/>
                    </a:moveTo>
                    <a:cubicBezTo>
                      <a:pt x="45" y="11"/>
                      <a:pt x="23" y="34"/>
                      <a:pt x="1" y="45"/>
                    </a:cubicBezTo>
                    <a:cubicBezTo>
                      <a:pt x="78" y="156"/>
                      <a:pt x="167" y="256"/>
                      <a:pt x="256" y="356"/>
                    </a:cubicBezTo>
                    <a:cubicBezTo>
                      <a:pt x="456" y="534"/>
                      <a:pt x="712" y="634"/>
                      <a:pt x="935" y="779"/>
                    </a:cubicBezTo>
                    <a:lnTo>
                      <a:pt x="1068" y="745"/>
                    </a:lnTo>
                    <a:cubicBezTo>
                      <a:pt x="857" y="601"/>
                      <a:pt x="567" y="501"/>
                      <a:pt x="379" y="345"/>
                    </a:cubicBezTo>
                    <a:cubicBezTo>
                      <a:pt x="256" y="245"/>
                      <a:pt x="145" y="134"/>
                      <a:pt x="56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32" name="Google Shape;4632;p8"/>
              <p:cNvSpPr/>
              <p:nvPr/>
            </p:nvSpPr>
            <p:spPr>
              <a:xfrm>
                <a:off x="2185465" y="2303510"/>
                <a:ext cx="26061" cy="34957"/>
              </a:xfrm>
              <a:custGeom>
                <a:avLst/>
                <a:gdLst/>
                <a:ahLst/>
                <a:cxnLst/>
                <a:rect l="l" t="t" r="r" b="b"/>
                <a:pathLst>
                  <a:path w="747" h="1002" extrusionOk="0">
                    <a:moveTo>
                      <a:pt x="56" y="0"/>
                    </a:moveTo>
                    <a:cubicBezTo>
                      <a:pt x="34" y="0"/>
                      <a:pt x="0" y="23"/>
                      <a:pt x="12" y="45"/>
                    </a:cubicBezTo>
                    <a:cubicBezTo>
                      <a:pt x="101" y="401"/>
                      <a:pt x="346" y="690"/>
                      <a:pt x="635" y="924"/>
                    </a:cubicBezTo>
                    <a:cubicBezTo>
                      <a:pt x="668" y="946"/>
                      <a:pt x="702" y="979"/>
                      <a:pt x="746" y="1001"/>
                    </a:cubicBezTo>
                    <a:cubicBezTo>
                      <a:pt x="690" y="935"/>
                      <a:pt x="635" y="857"/>
                      <a:pt x="601" y="779"/>
                    </a:cubicBezTo>
                    <a:cubicBezTo>
                      <a:pt x="601" y="768"/>
                      <a:pt x="590" y="757"/>
                      <a:pt x="590" y="746"/>
                    </a:cubicBezTo>
                    <a:cubicBezTo>
                      <a:pt x="379" y="546"/>
                      <a:pt x="201" y="312"/>
                      <a:pt x="89" y="34"/>
                    </a:cubicBezTo>
                    <a:cubicBezTo>
                      <a:pt x="89" y="12"/>
                      <a:pt x="67" y="0"/>
                      <a:pt x="56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33" name="Google Shape;4633;p8"/>
              <p:cNvSpPr/>
              <p:nvPr/>
            </p:nvSpPr>
            <p:spPr>
              <a:xfrm>
                <a:off x="2226598" y="2344643"/>
                <a:ext cx="1570" cy="419"/>
              </a:xfrm>
              <a:custGeom>
                <a:avLst/>
                <a:gdLst/>
                <a:ahLst/>
                <a:cxnLst/>
                <a:rect l="l" t="t" r="r" b="b"/>
                <a:pathLst>
                  <a:path w="45" h="12" extrusionOk="0">
                    <a:moveTo>
                      <a:pt x="45" y="0"/>
                    </a:moveTo>
                    <a:cubicBezTo>
                      <a:pt x="34" y="0"/>
                      <a:pt x="12" y="0"/>
                      <a:pt x="0" y="12"/>
                    </a:cubicBezTo>
                    <a:cubicBezTo>
                      <a:pt x="12" y="0"/>
                      <a:pt x="34" y="0"/>
                      <a:pt x="45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34" name="Google Shape;4634;p8"/>
              <p:cNvSpPr/>
              <p:nvPr/>
            </p:nvSpPr>
            <p:spPr>
              <a:xfrm>
                <a:off x="2222726" y="2344643"/>
                <a:ext cx="5442" cy="802"/>
              </a:xfrm>
              <a:custGeom>
                <a:avLst/>
                <a:gdLst/>
                <a:ahLst/>
                <a:cxnLst/>
                <a:rect l="l" t="t" r="r" b="b"/>
                <a:pathLst>
                  <a:path w="156" h="23" extrusionOk="0">
                    <a:moveTo>
                      <a:pt x="156" y="0"/>
                    </a:moveTo>
                    <a:cubicBezTo>
                      <a:pt x="146" y="0"/>
                      <a:pt x="127" y="0"/>
                      <a:pt x="115" y="9"/>
                    </a:cubicBezTo>
                    <a:lnTo>
                      <a:pt x="115" y="9"/>
                    </a:lnTo>
                    <a:cubicBezTo>
                      <a:pt x="128" y="6"/>
                      <a:pt x="142" y="3"/>
                      <a:pt x="156" y="0"/>
                    </a:cubicBezTo>
                    <a:close/>
                    <a:moveTo>
                      <a:pt x="115" y="9"/>
                    </a:moveTo>
                    <a:cubicBezTo>
                      <a:pt x="109" y="10"/>
                      <a:pt x="103" y="11"/>
                      <a:pt x="97" y="12"/>
                    </a:cubicBezTo>
                    <a:lnTo>
                      <a:pt x="97" y="12"/>
                    </a:lnTo>
                    <a:cubicBezTo>
                      <a:pt x="102" y="12"/>
                      <a:pt x="106" y="12"/>
                      <a:pt x="111" y="12"/>
                    </a:cubicBezTo>
                    <a:cubicBezTo>
                      <a:pt x="112" y="11"/>
                      <a:pt x="114" y="10"/>
                      <a:pt x="115" y="9"/>
                    </a:cubicBezTo>
                    <a:close/>
                    <a:moveTo>
                      <a:pt x="97" y="12"/>
                    </a:moveTo>
                    <a:cubicBezTo>
                      <a:pt x="68" y="15"/>
                      <a:pt x="38" y="23"/>
                      <a:pt x="0" y="23"/>
                    </a:cubicBezTo>
                    <a:cubicBezTo>
                      <a:pt x="35" y="23"/>
                      <a:pt x="65" y="18"/>
                      <a:pt x="97" y="12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35" name="Google Shape;4635;p8"/>
              <p:cNvSpPr/>
              <p:nvPr/>
            </p:nvSpPr>
            <p:spPr>
              <a:xfrm>
                <a:off x="2206049" y="2329502"/>
                <a:ext cx="22119" cy="15944"/>
              </a:xfrm>
              <a:custGeom>
                <a:avLst/>
                <a:gdLst/>
                <a:ahLst/>
                <a:cxnLst/>
                <a:rect l="l" t="t" r="r" b="b"/>
                <a:pathLst>
                  <a:path w="634" h="457" extrusionOk="0">
                    <a:moveTo>
                      <a:pt x="0" y="1"/>
                    </a:moveTo>
                    <a:cubicBezTo>
                      <a:pt x="0" y="12"/>
                      <a:pt x="11" y="23"/>
                      <a:pt x="11" y="34"/>
                    </a:cubicBezTo>
                    <a:cubicBezTo>
                      <a:pt x="45" y="112"/>
                      <a:pt x="100" y="190"/>
                      <a:pt x="156" y="256"/>
                    </a:cubicBezTo>
                    <a:cubicBezTo>
                      <a:pt x="256" y="335"/>
                      <a:pt x="367" y="401"/>
                      <a:pt x="478" y="457"/>
                    </a:cubicBezTo>
                    <a:cubicBezTo>
                      <a:pt x="534" y="457"/>
                      <a:pt x="579" y="446"/>
                      <a:pt x="634" y="434"/>
                    </a:cubicBezTo>
                    <a:cubicBezTo>
                      <a:pt x="478" y="345"/>
                      <a:pt x="312" y="256"/>
                      <a:pt x="167" y="145"/>
                    </a:cubicBezTo>
                    <a:cubicBezTo>
                      <a:pt x="112" y="101"/>
                      <a:pt x="55" y="56"/>
                      <a:pt x="0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36" name="Google Shape;4636;p8"/>
              <p:cNvSpPr/>
              <p:nvPr/>
            </p:nvSpPr>
            <p:spPr>
              <a:xfrm>
                <a:off x="2303039" y="2210009"/>
                <a:ext cx="8966" cy="19432"/>
              </a:xfrm>
              <a:custGeom>
                <a:avLst/>
                <a:gdLst/>
                <a:ahLst/>
                <a:cxnLst/>
                <a:rect l="l" t="t" r="r" b="b"/>
                <a:pathLst>
                  <a:path w="257" h="557" extrusionOk="0">
                    <a:moveTo>
                      <a:pt x="45" y="0"/>
                    </a:moveTo>
                    <a:cubicBezTo>
                      <a:pt x="23" y="0"/>
                      <a:pt x="1" y="11"/>
                      <a:pt x="12" y="23"/>
                    </a:cubicBezTo>
                    <a:cubicBezTo>
                      <a:pt x="68" y="201"/>
                      <a:pt x="134" y="379"/>
                      <a:pt x="189" y="556"/>
                    </a:cubicBezTo>
                    <a:cubicBezTo>
                      <a:pt x="212" y="545"/>
                      <a:pt x="234" y="534"/>
                      <a:pt x="256" y="512"/>
                    </a:cubicBezTo>
                    <a:cubicBezTo>
                      <a:pt x="201" y="345"/>
                      <a:pt x="134" y="178"/>
                      <a:pt x="78" y="11"/>
                    </a:cubicBezTo>
                    <a:cubicBezTo>
                      <a:pt x="68" y="0"/>
                      <a:pt x="56" y="0"/>
                      <a:pt x="45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37" name="Google Shape;4637;p8"/>
              <p:cNvSpPr/>
              <p:nvPr/>
            </p:nvSpPr>
            <p:spPr>
              <a:xfrm>
                <a:off x="2299550" y="2315930"/>
                <a:ext cx="7780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223" h="201" extrusionOk="0">
                    <a:moveTo>
                      <a:pt x="223" y="0"/>
                    </a:moveTo>
                    <a:lnTo>
                      <a:pt x="223" y="0"/>
                    </a:lnTo>
                    <a:cubicBezTo>
                      <a:pt x="184" y="33"/>
                      <a:pt x="142" y="69"/>
                      <a:pt x="98" y="108"/>
                    </a:cubicBezTo>
                    <a:lnTo>
                      <a:pt x="98" y="108"/>
                    </a:lnTo>
                    <a:cubicBezTo>
                      <a:pt x="106" y="102"/>
                      <a:pt x="115" y="96"/>
                      <a:pt x="123" y="89"/>
                    </a:cubicBezTo>
                    <a:cubicBezTo>
                      <a:pt x="156" y="56"/>
                      <a:pt x="190" y="34"/>
                      <a:pt x="223" y="0"/>
                    </a:cubicBezTo>
                    <a:close/>
                    <a:moveTo>
                      <a:pt x="98" y="108"/>
                    </a:moveTo>
                    <a:cubicBezTo>
                      <a:pt x="62" y="136"/>
                      <a:pt x="28" y="164"/>
                      <a:pt x="0" y="200"/>
                    </a:cubicBezTo>
                    <a:cubicBezTo>
                      <a:pt x="33" y="168"/>
                      <a:pt x="66" y="137"/>
                      <a:pt x="98" y="108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38" name="Google Shape;4638;p8"/>
              <p:cNvSpPr/>
              <p:nvPr/>
            </p:nvSpPr>
            <p:spPr>
              <a:xfrm>
                <a:off x="2299550" y="2319035"/>
                <a:ext cx="4326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124" h="112" extrusionOk="0">
                    <a:moveTo>
                      <a:pt x="123" y="0"/>
                    </a:moveTo>
                    <a:cubicBezTo>
                      <a:pt x="79" y="34"/>
                      <a:pt x="34" y="67"/>
                      <a:pt x="0" y="111"/>
                    </a:cubicBezTo>
                    <a:lnTo>
                      <a:pt x="0" y="111"/>
                    </a:lnTo>
                    <a:cubicBezTo>
                      <a:pt x="34" y="67"/>
                      <a:pt x="79" y="34"/>
                      <a:pt x="123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39" name="Google Shape;4639;p8"/>
              <p:cNvSpPr/>
              <p:nvPr/>
            </p:nvSpPr>
            <p:spPr>
              <a:xfrm>
                <a:off x="2298399" y="2227837"/>
                <a:ext cx="24875" cy="95103"/>
              </a:xfrm>
              <a:custGeom>
                <a:avLst/>
                <a:gdLst/>
                <a:ahLst/>
                <a:cxnLst/>
                <a:rect l="l" t="t" r="r" b="b"/>
                <a:pathLst>
                  <a:path w="713" h="2726" extrusionOk="0">
                    <a:moveTo>
                      <a:pt x="389" y="1"/>
                    </a:moveTo>
                    <a:cubicBezTo>
                      <a:pt x="367" y="23"/>
                      <a:pt x="345" y="34"/>
                      <a:pt x="322" y="45"/>
                    </a:cubicBezTo>
                    <a:cubicBezTo>
                      <a:pt x="423" y="368"/>
                      <a:pt x="500" y="691"/>
                      <a:pt x="534" y="1024"/>
                    </a:cubicBezTo>
                    <a:cubicBezTo>
                      <a:pt x="556" y="1280"/>
                      <a:pt x="534" y="1524"/>
                      <a:pt x="468" y="1769"/>
                    </a:cubicBezTo>
                    <a:cubicBezTo>
                      <a:pt x="401" y="1991"/>
                      <a:pt x="300" y="2203"/>
                      <a:pt x="201" y="2403"/>
                    </a:cubicBezTo>
                    <a:cubicBezTo>
                      <a:pt x="192" y="2419"/>
                      <a:pt x="185" y="2429"/>
                      <a:pt x="181" y="2441"/>
                    </a:cubicBezTo>
                    <a:lnTo>
                      <a:pt x="181" y="2441"/>
                    </a:lnTo>
                    <a:cubicBezTo>
                      <a:pt x="255" y="1925"/>
                      <a:pt x="199" y="1397"/>
                      <a:pt x="33" y="901"/>
                    </a:cubicBezTo>
                    <a:cubicBezTo>
                      <a:pt x="33" y="901"/>
                      <a:pt x="23" y="891"/>
                      <a:pt x="11" y="891"/>
                    </a:cubicBezTo>
                    <a:cubicBezTo>
                      <a:pt x="0" y="891"/>
                      <a:pt x="0" y="901"/>
                      <a:pt x="0" y="913"/>
                    </a:cubicBezTo>
                    <a:cubicBezTo>
                      <a:pt x="100" y="1247"/>
                      <a:pt x="145" y="1591"/>
                      <a:pt x="134" y="1936"/>
                    </a:cubicBezTo>
                    <a:cubicBezTo>
                      <a:pt x="134" y="2203"/>
                      <a:pt x="89" y="2470"/>
                      <a:pt x="33" y="2725"/>
                    </a:cubicBezTo>
                    <a:cubicBezTo>
                      <a:pt x="67" y="2681"/>
                      <a:pt x="112" y="2648"/>
                      <a:pt x="156" y="2614"/>
                    </a:cubicBezTo>
                    <a:cubicBezTo>
                      <a:pt x="189" y="2581"/>
                      <a:pt x="223" y="2559"/>
                      <a:pt x="256" y="2525"/>
                    </a:cubicBezTo>
                    <a:cubicBezTo>
                      <a:pt x="267" y="2515"/>
                      <a:pt x="278" y="2492"/>
                      <a:pt x="290" y="2481"/>
                    </a:cubicBezTo>
                    <a:cubicBezTo>
                      <a:pt x="379" y="2270"/>
                      <a:pt x="490" y="2058"/>
                      <a:pt x="556" y="1825"/>
                    </a:cubicBezTo>
                    <a:cubicBezTo>
                      <a:pt x="712" y="1336"/>
                      <a:pt x="623" y="824"/>
                      <a:pt x="490" y="345"/>
                    </a:cubicBezTo>
                    <a:cubicBezTo>
                      <a:pt x="456" y="234"/>
                      <a:pt x="423" y="112"/>
                      <a:pt x="389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40" name="Google Shape;4640;p8"/>
              <p:cNvSpPr/>
              <p:nvPr/>
            </p:nvSpPr>
            <p:spPr>
              <a:xfrm>
                <a:off x="2262708" y="2340387"/>
                <a:ext cx="1570" cy="35"/>
              </a:xfrm>
              <a:custGeom>
                <a:avLst/>
                <a:gdLst/>
                <a:ahLst/>
                <a:cxnLst/>
                <a:rect l="l" t="t" r="r" b="b"/>
                <a:pathLst>
                  <a:path w="45" h="1" extrusionOk="0">
                    <a:moveTo>
                      <a:pt x="33" y="0"/>
                    </a:moveTo>
                    <a:lnTo>
                      <a:pt x="45" y="0"/>
                    </a:lnTo>
                    <a:lnTo>
                      <a:pt x="33" y="0"/>
                    </a:lnTo>
                    <a:close/>
                    <a:moveTo>
                      <a:pt x="33" y="0"/>
                    </a:moveTo>
                    <a:lnTo>
                      <a:pt x="33" y="0"/>
                    </a:lnTo>
                    <a:lnTo>
                      <a:pt x="3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41" name="Google Shape;4641;p8"/>
              <p:cNvSpPr/>
              <p:nvPr/>
            </p:nvSpPr>
            <p:spPr>
              <a:xfrm>
                <a:off x="2216515" y="2276751"/>
                <a:ext cx="14757" cy="24072"/>
              </a:xfrm>
              <a:custGeom>
                <a:avLst/>
                <a:gdLst/>
                <a:ahLst/>
                <a:cxnLst/>
                <a:rect l="l" t="t" r="r" b="b"/>
                <a:pathLst>
                  <a:path w="423" h="690" extrusionOk="0">
                    <a:moveTo>
                      <a:pt x="45" y="0"/>
                    </a:moveTo>
                    <a:cubicBezTo>
                      <a:pt x="22" y="0"/>
                      <a:pt x="12" y="0"/>
                      <a:pt x="12" y="23"/>
                    </a:cubicBezTo>
                    <a:cubicBezTo>
                      <a:pt x="0" y="245"/>
                      <a:pt x="156" y="434"/>
                      <a:pt x="289" y="589"/>
                    </a:cubicBezTo>
                    <a:cubicBezTo>
                      <a:pt x="323" y="623"/>
                      <a:pt x="345" y="656"/>
                      <a:pt x="378" y="690"/>
                    </a:cubicBezTo>
                    <a:cubicBezTo>
                      <a:pt x="390" y="668"/>
                      <a:pt x="412" y="645"/>
                      <a:pt x="423" y="623"/>
                    </a:cubicBezTo>
                    <a:cubicBezTo>
                      <a:pt x="267" y="467"/>
                      <a:pt x="78" y="256"/>
                      <a:pt x="78" y="23"/>
                    </a:cubicBezTo>
                    <a:cubicBezTo>
                      <a:pt x="78" y="0"/>
                      <a:pt x="56" y="0"/>
                      <a:pt x="45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42" name="Google Shape;4642;p8"/>
              <p:cNvSpPr/>
              <p:nvPr/>
            </p:nvSpPr>
            <p:spPr>
              <a:xfrm>
                <a:off x="2229703" y="2298486"/>
                <a:ext cx="36911" cy="41935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1202" extrusionOk="0">
                    <a:moveTo>
                      <a:pt x="45" y="0"/>
                    </a:moveTo>
                    <a:cubicBezTo>
                      <a:pt x="34" y="22"/>
                      <a:pt x="12" y="45"/>
                      <a:pt x="0" y="67"/>
                    </a:cubicBezTo>
                    <a:cubicBezTo>
                      <a:pt x="123" y="189"/>
                      <a:pt x="257" y="312"/>
                      <a:pt x="378" y="423"/>
                    </a:cubicBezTo>
                    <a:cubicBezTo>
                      <a:pt x="623" y="645"/>
                      <a:pt x="846" y="890"/>
                      <a:pt x="946" y="1201"/>
                    </a:cubicBezTo>
                    <a:lnTo>
                      <a:pt x="1057" y="1201"/>
                    </a:lnTo>
                    <a:cubicBezTo>
                      <a:pt x="968" y="912"/>
                      <a:pt x="757" y="656"/>
                      <a:pt x="546" y="456"/>
                    </a:cubicBezTo>
                    <a:cubicBezTo>
                      <a:pt x="378" y="312"/>
                      <a:pt x="201" y="167"/>
                      <a:pt x="45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43" name="Google Shape;4643;p8"/>
              <p:cNvSpPr/>
              <p:nvPr/>
            </p:nvSpPr>
            <p:spPr>
              <a:xfrm>
                <a:off x="2247182" y="2340771"/>
                <a:ext cx="3489" cy="41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12" extrusionOk="0">
                    <a:moveTo>
                      <a:pt x="100" y="0"/>
                    </a:moveTo>
                    <a:cubicBezTo>
                      <a:pt x="67" y="0"/>
                      <a:pt x="33" y="12"/>
                      <a:pt x="0" y="12"/>
                    </a:cubicBezTo>
                    <a:lnTo>
                      <a:pt x="0" y="12"/>
                    </a:lnTo>
                    <a:cubicBezTo>
                      <a:pt x="33" y="12"/>
                      <a:pt x="67" y="0"/>
                      <a:pt x="100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44" name="Google Shape;4644;p8"/>
              <p:cNvSpPr/>
              <p:nvPr/>
            </p:nvSpPr>
            <p:spPr>
              <a:xfrm>
                <a:off x="2247182" y="2340771"/>
                <a:ext cx="3489" cy="41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12" extrusionOk="0">
                    <a:moveTo>
                      <a:pt x="100" y="0"/>
                    </a:moveTo>
                    <a:cubicBezTo>
                      <a:pt x="67" y="0"/>
                      <a:pt x="33" y="12"/>
                      <a:pt x="0" y="12"/>
                    </a:cubicBezTo>
                    <a:lnTo>
                      <a:pt x="0" y="12"/>
                    </a:lnTo>
                    <a:cubicBezTo>
                      <a:pt x="33" y="12"/>
                      <a:pt x="67" y="0"/>
                      <a:pt x="100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45" name="Google Shape;4645;p8"/>
              <p:cNvSpPr/>
              <p:nvPr/>
            </p:nvSpPr>
            <p:spPr>
              <a:xfrm>
                <a:off x="2223493" y="2316314"/>
                <a:ext cx="27177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779" h="713" extrusionOk="0">
                    <a:moveTo>
                      <a:pt x="45" y="1"/>
                    </a:moveTo>
                    <a:cubicBezTo>
                      <a:pt x="34" y="1"/>
                      <a:pt x="23" y="1"/>
                      <a:pt x="12" y="12"/>
                    </a:cubicBezTo>
                    <a:cubicBezTo>
                      <a:pt x="0" y="23"/>
                      <a:pt x="0" y="34"/>
                      <a:pt x="12" y="45"/>
                    </a:cubicBezTo>
                    <a:cubicBezTo>
                      <a:pt x="190" y="157"/>
                      <a:pt x="334" y="290"/>
                      <a:pt x="479" y="446"/>
                    </a:cubicBezTo>
                    <a:cubicBezTo>
                      <a:pt x="546" y="523"/>
                      <a:pt x="623" y="624"/>
                      <a:pt x="679" y="713"/>
                    </a:cubicBezTo>
                    <a:cubicBezTo>
                      <a:pt x="712" y="713"/>
                      <a:pt x="746" y="701"/>
                      <a:pt x="779" y="701"/>
                    </a:cubicBezTo>
                    <a:cubicBezTo>
                      <a:pt x="613" y="412"/>
                      <a:pt x="356" y="179"/>
                      <a:pt x="67" y="12"/>
                    </a:cubicBezTo>
                    <a:cubicBezTo>
                      <a:pt x="67" y="1"/>
                      <a:pt x="56" y="1"/>
                      <a:pt x="45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46" name="Google Shape;4646;p8"/>
              <p:cNvSpPr/>
              <p:nvPr/>
            </p:nvSpPr>
            <p:spPr>
              <a:xfrm>
                <a:off x="2250287" y="2261609"/>
                <a:ext cx="10885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312" h="646" extrusionOk="0">
                    <a:moveTo>
                      <a:pt x="45" y="0"/>
                    </a:moveTo>
                    <a:cubicBezTo>
                      <a:pt x="22" y="0"/>
                      <a:pt x="0" y="22"/>
                      <a:pt x="0" y="45"/>
                    </a:cubicBezTo>
                    <a:cubicBezTo>
                      <a:pt x="45" y="245"/>
                      <a:pt x="111" y="467"/>
                      <a:pt x="245" y="635"/>
                    </a:cubicBezTo>
                    <a:lnTo>
                      <a:pt x="256" y="645"/>
                    </a:lnTo>
                    <a:cubicBezTo>
                      <a:pt x="278" y="623"/>
                      <a:pt x="300" y="612"/>
                      <a:pt x="312" y="590"/>
                    </a:cubicBezTo>
                    <a:cubicBezTo>
                      <a:pt x="267" y="501"/>
                      <a:pt x="223" y="412"/>
                      <a:pt x="189" y="323"/>
                    </a:cubicBezTo>
                    <a:cubicBezTo>
                      <a:pt x="144" y="234"/>
                      <a:pt x="111" y="134"/>
                      <a:pt x="89" y="22"/>
                    </a:cubicBezTo>
                    <a:cubicBezTo>
                      <a:pt x="78" y="12"/>
                      <a:pt x="67" y="0"/>
                      <a:pt x="45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47" name="Google Shape;4647;p8"/>
              <p:cNvSpPr/>
              <p:nvPr/>
            </p:nvSpPr>
            <p:spPr>
              <a:xfrm>
                <a:off x="2259184" y="2282193"/>
                <a:ext cx="2756" cy="1954"/>
              </a:xfrm>
              <a:custGeom>
                <a:avLst/>
                <a:gdLst/>
                <a:ahLst/>
                <a:cxnLst/>
                <a:rect l="l" t="t" r="r" b="b"/>
                <a:pathLst>
                  <a:path w="79" h="56" extrusionOk="0">
                    <a:moveTo>
                      <a:pt x="57" y="0"/>
                    </a:moveTo>
                    <a:cubicBezTo>
                      <a:pt x="45" y="22"/>
                      <a:pt x="23" y="33"/>
                      <a:pt x="1" y="55"/>
                    </a:cubicBezTo>
                    <a:lnTo>
                      <a:pt x="23" y="55"/>
                    </a:lnTo>
                    <a:cubicBezTo>
                      <a:pt x="45" y="55"/>
                      <a:pt x="79" y="45"/>
                      <a:pt x="67" y="22"/>
                    </a:cubicBezTo>
                    <a:cubicBezTo>
                      <a:pt x="57" y="11"/>
                      <a:pt x="57" y="11"/>
                      <a:pt x="57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48" name="Google Shape;4648;p8"/>
              <p:cNvSpPr/>
              <p:nvPr/>
            </p:nvSpPr>
            <p:spPr>
              <a:xfrm>
                <a:off x="2321285" y="2223581"/>
                <a:ext cx="419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" extrusionOk="0">
                    <a:moveTo>
                      <a:pt x="12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49" name="Google Shape;4649;p8"/>
              <p:cNvSpPr/>
              <p:nvPr/>
            </p:nvSpPr>
            <p:spPr>
              <a:xfrm>
                <a:off x="2320483" y="2223581"/>
                <a:ext cx="6245" cy="17095"/>
              </a:xfrm>
              <a:custGeom>
                <a:avLst/>
                <a:gdLst/>
                <a:ahLst/>
                <a:cxnLst/>
                <a:rect l="l" t="t" r="r" b="b"/>
                <a:pathLst>
                  <a:path w="179" h="490" extrusionOk="0">
                    <a:moveTo>
                      <a:pt x="23" y="0"/>
                    </a:moveTo>
                    <a:cubicBezTo>
                      <a:pt x="12" y="12"/>
                      <a:pt x="1" y="22"/>
                      <a:pt x="12" y="34"/>
                    </a:cubicBezTo>
                    <a:cubicBezTo>
                      <a:pt x="57" y="178"/>
                      <a:pt x="90" y="323"/>
                      <a:pt x="112" y="479"/>
                    </a:cubicBezTo>
                    <a:cubicBezTo>
                      <a:pt x="112" y="490"/>
                      <a:pt x="134" y="490"/>
                      <a:pt x="146" y="490"/>
                    </a:cubicBezTo>
                    <a:cubicBezTo>
                      <a:pt x="157" y="490"/>
                      <a:pt x="179" y="490"/>
                      <a:pt x="179" y="467"/>
                    </a:cubicBezTo>
                    <a:cubicBezTo>
                      <a:pt x="146" y="312"/>
                      <a:pt x="112" y="167"/>
                      <a:pt x="68" y="22"/>
                    </a:cubicBezTo>
                    <a:cubicBezTo>
                      <a:pt x="68" y="12"/>
                      <a:pt x="57" y="0"/>
                      <a:pt x="45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50" name="Google Shape;4650;p8"/>
              <p:cNvSpPr/>
              <p:nvPr/>
            </p:nvSpPr>
            <p:spPr>
              <a:xfrm>
                <a:off x="2241740" y="2275983"/>
                <a:ext cx="8164" cy="13571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89" extrusionOk="0">
                    <a:moveTo>
                      <a:pt x="33" y="0"/>
                    </a:moveTo>
                    <a:cubicBezTo>
                      <a:pt x="11" y="0"/>
                      <a:pt x="1" y="11"/>
                      <a:pt x="1" y="33"/>
                    </a:cubicBezTo>
                    <a:cubicBezTo>
                      <a:pt x="23" y="156"/>
                      <a:pt x="67" y="278"/>
                      <a:pt x="122" y="389"/>
                    </a:cubicBezTo>
                    <a:cubicBezTo>
                      <a:pt x="156" y="378"/>
                      <a:pt x="201" y="367"/>
                      <a:pt x="234" y="356"/>
                    </a:cubicBezTo>
                    <a:cubicBezTo>
                      <a:pt x="189" y="245"/>
                      <a:pt x="145" y="134"/>
                      <a:pt x="90" y="22"/>
                    </a:cubicBezTo>
                    <a:cubicBezTo>
                      <a:pt x="78" y="11"/>
                      <a:pt x="56" y="0"/>
                      <a:pt x="33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51" name="Google Shape;4651;p8"/>
              <p:cNvSpPr/>
              <p:nvPr/>
            </p:nvSpPr>
            <p:spPr>
              <a:xfrm>
                <a:off x="2245996" y="2288403"/>
                <a:ext cx="27177" cy="52017"/>
              </a:xfrm>
              <a:custGeom>
                <a:avLst/>
                <a:gdLst/>
                <a:ahLst/>
                <a:cxnLst/>
                <a:rect l="l" t="t" r="r" b="b"/>
                <a:pathLst>
                  <a:path w="779" h="1491" extrusionOk="0">
                    <a:moveTo>
                      <a:pt x="112" y="0"/>
                    </a:moveTo>
                    <a:cubicBezTo>
                      <a:pt x="79" y="11"/>
                      <a:pt x="34" y="22"/>
                      <a:pt x="0" y="33"/>
                    </a:cubicBezTo>
                    <a:cubicBezTo>
                      <a:pt x="23" y="89"/>
                      <a:pt x="45" y="133"/>
                      <a:pt x="67" y="178"/>
                    </a:cubicBezTo>
                    <a:cubicBezTo>
                      <a:pt x="145" y="344"/>
                      <a:pt x="234" y="500"/>
                      <a:pt x="323" y="667"/>
                    </a:cubicBezTo>
                    <a:cubicBezTo>
                      <a:pt x="457" y="934"/>
                      <a:pt x="590" y="1201"/>
                      <a:pt x="657" y="1490"/>
                    </a:cubicBezTo>
                    <a:cubicBezTo>
                      <a:pt x="702" y="1490"/>
                      <a:pt x="746" y="1490"/>
                      <a:pt x="779" y="1479"/>
                    </a:cubicBezTo>
                    <a:cubicBezTo>
                      <a:pt x="712" y="1201"/>
                      <a:pt x="590" y="934"/>
                      <a:pt x="457" y="667"/>
                    </a:cubicBezTo>
                    <a:cubicBezTo>
                      <a:pt x="379" y="500"/>
                      <a:pt x="290" y="344"/>
                      <a:pt x="201" y="178"/>
                    </a:cubicBezTo>
                    <a:cubicBezTo>
                      <a:pt x="168" y="122"/>
                      <a:pt x="145" y="55"/>
                      <a:pt x="112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52" name="Google Shape;4652;p8"/>
              <p:cNvSpPr/>
              <p:nvPr/>
            </p:nvSpPr>
            <p:spPr>
              <a:xfrm>
                <a:off x="2287513" y="2213498"/>
                <a:ext cx="14025" cy="25259"/>
              </a:xfrm>
              <a:custGeom>
                <a:avLst/>
                <a:gdLst/>
                <a:ahLst/>
                <a:cxnLst/>
                <a:rect l="l" t="t" r="r" b="b"/>
                <a:pathLst>
                  <a:path w="402" h="724" extrusionOk="0">
                    <a:moveTo>
                      <a:pt x="34" y="0"/>
                    </a:moveTo>
                    <a:cubicBezTo>
                      <a:pt x="23" y="0"/>
                      <a:pt x="1" y="12"/>
                      <a:pt x="12" y="34"/>
                    </a:cubicBezTo>
                    <a:cubicBezTo>
                      <a:pt x="157" y="245"/>
                      <a:pt x="268" y="479"/>
                      <a:pt x="345" y="723"/>
                    </a:cubicBezTo>
                    <a:lnTo>
                      <a:pt x="401" y="667"/>
                    </a:lnTo>
                    <a:cubicBezTo>
                      <a:pt x="312" y="434"/>
                      <a:pt x="201" y="212"/>
                      <a:pt x="56" y="12"/>
                    </a:cubicBezTo>
                    <a:cubicBezTo>
                      <a:pt x="56" y="12"/>
                      <a:pt x="45" y="0"/>
                      <a:pt x="34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53" name="Google Shape;4653;p8"/>
              <p:cNvSpPr/>
              <p:nvPr/>
            </p:nvSpPr>
            <p:spPr>
              <a:xfrm>
                <a:off x="2299550" y="2236769"/>
                <a:ext cx="7780" cy="31469"/>
              </a:xfrm>
              <a:custGeom>
                <a:avLst/>
                <a:gdLst/>
                <a:ahLst/>
                <a:cxnLst/>
                <a:rect l="l" t="t" r="r" b="b"/>
                <a:pathLst>
                  <a:path w="223" h="902" extrusionOk="0">
                    <a:moveTo>
                      <a:pt x="56" y="0"/>
                    </a:moveTo>
                    <a:lnTo>
                      <a:pt x="0" y="56"/>
                    </a:lnTo>
                    <a:cubicBezTo>
                      <a:pt x="89" y="323"/>
                      <a:pt x="145" y="601"/>
                      <a:pt x="168" y="890"/>
                    </a:cubicBezTo>
                    <a:cubicBezTo>
                      <a:pt x="168" y="902"/>
                      <a:pt x="190" y="902"/>
                      <a:pt x="201" y="902"/>
                    </a:cubicBezTo>
                    <a:cubicBezTo>
                      <a:pt x="212" y="902"/>
                      <a:pt x="223" y="902"/>
                      <a:pt x="223" y="890"/>
                    </a:cubicBezTo>
                    <a:cubicBezTo>
                      <a:pt x="223" y="590"/>
                      <a:pt x="168" y="290"/>
                      <a:pt x="56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54" name="Google Shape;4654;p8"/>
              <p:cNvSpPr/>
              <p:nvPr/>
            </p:nvSpPr>
            <p:spPr>
              <a:xfrm>
                <a:off x="2280919" y="2241060"/>
                <a:ext cx="5477" cy="6594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89" extrusionOk="0">
                    <a:moveTo>
                      <a:pt x="56" y="0"/>
                    </a:moveTo>
                    <a:cubicBezTo>
                      <a:pt x="23" y="0"/>
                      <a:pt x="0" y="11"/>
                      <a:pt x="12" y="45"/>
                    </a:cubicBezTo>
                    <a:cubicBezTo>
                      <a:pt x="23" y="89"/>
                      <a:pt x="45" y="134"/>
                      <a:pt x="56" y="189"/>
                    </a:cubicBezTo>
                    <a:lnTo>
                      <a:pt x="156" y="156"/>
                    </a:lnTo>
                    <a:cubicBezTo>
                      <a:pt x="134" y="111"/>
                      <a:pt x="123" y="67"/>
                      <a:pt x="101" y="22"/>
                    </a:cubicBezTo>
                    <a:cubicBezTo>
                      <a:pt x="89" y="0"/>
                      <a:pt x="67" y="0"/>
                      <a:pt x="56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55" name="Google Shape;4655;p8"/>
              <p:cNvSpPr/>
              <p:nvPr/>
            </p:nvSpPr>
            <p:spPr>
              <a:xfrm>
                <a:off x="2282873" y="2246468"/>
                <a:ext cx="11269" cy="88893"/>
              </a:xfrm>
              <a:custGeom>
                <a:avLst/>
                <a:gdLst/>
                <a:ahLst/>
                <a:cxnLst/>
                <a:rect l="l" t="t" r="r" b="b"/>
                <a:pathLst>
                  <a:path w="323" h="2548" extrusionOk="0">
                    <a:moveTo>
                      <a:pt x="100" y="1"/>
                    </a:moveTo>
                    <a:lnTo>
                      <a:pt x="0" y="34"/>
                    </a:lnTo>
                    <a:cubicBezTo>
                      <a:pt x="112" y="434"/>
                      <a:pt x="178" y="846"/>
                      <a:pt x="189" y="1279"/>
                    </a:cubicBezTo>
                    <a:cubicBezTo>
                      <a:pt x="189" y="1702"/>
                      <a:pt x="156" y="2125"/>
                      <a:pt x="122" y="2547"/>
                    </a:cubicBezTo>
                    <a:cubicBezTo>
                      <a:pt x="167" y="2514"/>
                      <a:pt x="211" y="2492"/>
                      <a:pt x="245" y="2458"/>
                    </a:cubicBezTo>
                    <a:cubicBezTo>
                      <a:pt x="290" y="2058"/>
                      <a:pt x="323" y="1658"/>
                      <a:pt x="312" y="1257"/>
                    </a:cubicBezTo>
                    <a:cubicBezTo>
                      <a:pt x="300" y="835"/>
                      <a:pt x="256" y="401"/>
                      <a:pt x="100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56" name="Google Shape;4656;p8"/>
              <p:cNvSpPr/>
              <p:nvPr/>
            </p:nvSpPr>
            <p:spPr>
              <a:xfrm>
                <a:off x="2270837" y="2263912"/>
                <a:ext cx="14409" cy="74171"/>
              </a:xfrm>
              <a:custGeom>
                <a:avLst/>
                <a:gdLst/>
                <a:ahLst/>
                <a:cxnLst/>
                <a:rect l="l" t="t" r="r" b="b"/>
                <a:pathLst>
                  <a:path w="413" h="2126" extrusionOk="0">
                    <a:moveTo>
                      <a:pt x="34" y="1"/>
                    </a:moveTo>
                    <a:cubicBezTo>
                      <a:pt x="23" y="1"/>
                      <a:pt x="0" y="12"/>
                      <a:pt x="12" y="35"/>
                    </a:cubicBezTo>
                    <a:cubicBezTo>
                      <a:pt x="134" y="391"/>
                      <a:pt x="212" y="757"/>
                      <a:pt x="257" y="1135"/>
                    </a:cubicBezTo>
                    <a:cubicBezTo>
                      <a:pt x="301" y="1469"/>
                      <a:pt x="301" y="1792"/>
                      <a:pt x="289" y="2126"/>
                    </a:cubicBezTo>
                    <a:cubicBezTo>
                      <a:pt x="334" y="2114"/>
                      <a:pt x="368" y="2092"/>
                      <a:pt x="401" y="2081"/>
                    </a:cubicBezTo>
                    <a:cubicBezTo>
                      <a:pt x="412" y="1758"/>
                      <a:pt x="390" y="1425"/>
                      <a:pt x="345" y="1113"/>
                    </a:cubicBezTo>
                    <a:cubicBezTo>
                      <a:pt x="289" y="735"/>
                      <a:pt x="190" y="379"/>
                      <a:pt x="67" y="23"/>
                    </a:cubicBezTo>
                    <a:cubicBezTo>
                      <a:pt x="56" y="12"/>
                      <a:pt x="45" y="1"/>
                      <a:pt x="34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54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96" name="Google Shape;5496;p10"/>
          <p:cNvSpPr txBox="1">
            <a:spLocks noGrp="1"/>
          </p:cNvSpPr>
          <p:nvPr>
            <p:ph type="body" idx="1"/>
          </p:nvPr>
        </p:nvSpPr>
        <p:spPr>
          <a:xfrm>
            <a:off x="4768201" y="1311525"/>
            <a:ext cx="3049500" cy="729300"/>
          </a:xfrm>
          <a:prstGeom prst="rect">
            <a:avLst/>
          </a:prstGeom>
        </p:spPr>
        <p:txBody>
          <a:bodyPr spcFirstLastPara="1" wrap="square" lIns="91425" tIns="0" rIns="91425" bIns="0" anchor="ctr" anchorCtr="0">
            <a:noAutofit/>
          </a:bodyPr>
          <a:lstStyle>
            <a:lvl1pPr marL="457189" lvl="0" indent="-22859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700" b="1">
                <a:latin typeface="Antic Didone"/>
                <a:ea typeface="Antic Didone"/>
                <a:cs typeface="Antic Didone"/>
                <a:sym typeface="Antic Didone"/>
              </a:defRPr>
            </a:lvl1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1">
    <p:spTree>
      <p:nvGrpSpPr>
        <p:cNvPr id="1" name="Shape 13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78" name="Google Shape;13278;p20"/>
          <p:cNvGrpSpPr/>
          <p:nvPr/>
        </p:nvGrpSpPr>
        <p:grpSpPr>
          <a:xfrm>
            <a:off x="178275" y="177600"/>
            <a:ext cx="8787300" cy="4788300"/>
            <a:chOff x="178275" y="177600"/>
            <a:chExt cx="8787300" cy="4788300"/>
          </a:xfrm>
        </p:grpSpPr>
        <p:sp>
          <p:nvSpPr>
            <p:cNvPr id="13279" name="Google Shape;13279;p20"/>
            <p:cNvSpPr/>
            <p:nvPr/>
          </p:nvSpPr>
          <p:spPr>
            <a:xfrm>
              <a:off x="178275" y="177600"/>
              <a:ext cx="8787300" cy="4788300"/>
            </a:xfrm>
            <a:prstGeom prst="round2DiagRect">
              <a:avLst>
                <a:gd name="adj1" fmla="val 9845"/>
                <a:gd name="adj2" fmla="val 0"/>
              </a:avLst>
            </a:prstGeom>
            <a:noFill/>
            <a:ln w="2857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280" name="Google Shape;13280;p20"/>
            <p:cNvSpPr/>
            <p:nvPr/>
          </p:nvSpPr>
          <p:spPr>
            <a:xfrm>
              <a:off x="288825" y="294900"/>
              <a:ext cx="8566500" cy="4551600"/>
            </a:xfrm>
            <a:prstGeom prst="round2DiagRect">
              <a:avLst>
                <a:gd name="adj1" fmla="val 8839"/>
                <a:gd name="adj2" fmla="val 0"/>
              </a:avLst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grpSp>
        <p:nvGrpSpPr>
          <p:cNvPr id="13281" name="Google Shape;13281;p20"/>
          <p:cNvGrpSpPr/>
          <p:nvPr/>
        </p:nvGrpSpPr>
        <p:grpSpPr>
          <a:xfrm>
            <a:off x="-1231628" y="3404904"/>
            <a:ext cx="5832307" cy="2554999"/>
            <a:chOff x="321725" y="1582438"/>
            <a:chExt cx="2563764" cy="1123076"/>
          </a:xfrm>
        </p:grpSpPr>
        <p:sp>
          <p:nvSpPr>
            <p:cNvPr id="13282" name="Google Shape;13282;p20"/>
            <p:cNvSpPr/>
            <p:nvPr/>
          </p:nvSpPr>
          <p:spPr>
            <a:xfrm>
              <a:off x="2627431" y="2307278"/>
              <a:ext cx="122664" cy="94406"/>
            </a:xfrm>
            <a:custGeom>
              <a:avLst/>
              <a:gdLst/>
              <a:ahLst/>
              <a:cxnLst/>
              <a:rect l="l" t="t" r="r" b="b"/>
              <a:pathLst>
                <a:path w="3516" h="2706" extrusionOk="0">
                  <a:moveTo>
                    <a:pt x="1845" y="1"/>
                  </a:moveTo>
                  <a:cubicBezTo>
                    <a:pt x="1488" y="1"/>
                    <a:pt x="1131" y="81"/>
                    <a:pt x="824" y="282"/>
                  </a:cubicBezTo>
                  <a:cubicBezTo>
                    <a:pt x="279" y="638"/>
                    <a:pt x="157" y="838"/>
                    <a:pt x="157" y="838"/>
                  </a:cubicBezTo>
                  <a:lnTo>
                    <a:pt x="279" y="883"/>
                  </a:lnTo>
                  <a:cubicBezTo>
                    <a:pt x="279" y="883"/>
                    <a:pt x="1" y="1605"/>
                    <a:pt x="312" y="2139"/>
                  </a:cubicBezTo>
                  <a:cubicBezTo>
                    <a:pt x="543" y="2526"/>
                    <a:pt x="925" y="2706"/>
                    <a:pt x="1392" y="2706"/>
                  </a:cubicBezTo>
                  <a:cubicBezTo>
                    <a:pt x="1556" y="2706"/>
                    <a:pt x="1731" y="2683"/>
                    <a:pt x="1914" y="2640"/>
                  </a:cubicBezTo>
                  <a:cubicBezTo>
                    <a:pt x="2614" y="2473"/>
                    <a:pt x="3170" y="1894"/>
                    <a:pt x="3338" y="1449"/>
                  </a:cubicBezTo>
                  <a:cubicBezTo>
                    <a:pt x="3516" y="994"/>
                    <a:pt x="3237" y="315"/>
                    <a:pt x="2648" y="126"/>
                  </a:cubicBezTo>
                  <a:cubicBezTo>
                    <a:pt x="2396" y="49"/>
                    <a:pt x="2121" y="1"/>
                    <a:pt x="18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283" name="Google Shape;13283;p20"/>
            <p:cNvSpPr/>
            <p:nvPr/>
          </p:nvSpPr>
          <p:spPr>
            <a:xfrm>
              <a:off x="2688347" y="2307348"/>
              <a:ext cx="61751" cy="65658"/>
            </a:xfrm>
            <a:custGeom>
              <a:avLst/>
              <a:gdLst/>
              <a:ahLst/>
              <a:cxnLst/>
              <a:rect l="l" t="t" r="r" b="b"/>
              <a:pathLst>
                <a:path w="1770" h="1882" extrusionOk="0">
                  <a:moveTo>
                    <a:pt x="89" y="0"/>
                  </a:moveTo>
                  <a:cubicBezTo>
                    <a:pt x="60" y="0"/>
                    <a:pt x="30" y="1"/>
                    <a:pt x="1" y="2"/>
                  </a:cubicBezTo>
                  <a:cubicBezTo>
                    <a:pt x="12" y="58"/>
                    <a:pt x="23" y="102"/>
                    <a:pt x="35" y="157"/>
                  </a:cubicBezTo>
                  <a:cubicBezTo>
                    <a:pt x="67" y="325"/>
                    <a:pt x="112" y="503"/>
                    <a:pt x="156" y="669"/>
                  </a:cubicBezTo>
                  <a:cubicBezTo>
                    <a:pt x="235" y="992"/>
                    <a:pt x="368" y="1303"/>
                    <a:pt x="591" y="1548"/>
                  </a:cubicBezTo>
                  <a:cubicBezTo>
                    <a:pt x="791" y="1748"/>
                    <a:pt x="1058" y="1870"/>
                    <a:pt x="1335" y="1882"/>
                  </a:cubicBezTo>
                  <a:cubicBezTo>
                    <a:pt x="1458" y="1737"/>
                    <a:pt x="1536" y="1581"/>
                    <a:pt x="1592" y="1447"/>
                  </a:cubicBezTo>
                  <a:cubicBezTo>
                    <a:pt x="1770" y="992"/>
                    <a:pt x="1491" y="313"/>
                    <a:pt x="902" y="124"/>
                  </a:cubicBezTo>
                  <a:cubicBezTo>
                    <a:pt x="651" y="44"/>
                    <a:pt x="364" y="0"/>
                    <a:pt x="89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284" name="Google Shape;13284;p20"/>
            <p:cNvSpPr/>
            <p:nvPr/>
          </p:nvSpPr>
          <p:spPr>
            <a:xfrm>
              <a:off x="2728329" y="2153944"/>
              <a:ext cx="121095" cy="95627"/>
            </a:xfrm>
            <a:custGeom>
              <a:avLst/>
              <a:gdLst/>
              <a:ahLst/>
              <a:cxnLst/>
              <a:rect l="l" t="t" r="r" b="b"/>
              <a:pathLst>
                <a:path w="3471" h="2741" extrusionOk="0">
                  <a:moveTo>
                    <a:pt x="2702" y="0"/>
                  </a:moveTo>
                  <a:cubicBezTo>
                    <a:pt x="2206" y="0"/>
                    <a:pt x="1345" y="205"/>
                    <a:pt x="679" y="762"/>
                  </a:cubicBezTo>
                  <a:cubicBezTo>
                    <a:pt x="156" y="1195"/>
                    <a:pt x="1" y="1640"/>
                    <a:pt x="1" y="1640"/>
                  </a:cubicBezTo>
                  <a:lnTo>
                    <a:pt x="100" y="1607"/>
                  </a:lnTo>
                  <a:lnTo>
                    <a:pt x="100" y="1607"/>
                  </a:lnTo>
                  <a:cubicBezTo>
                    <a:pt x="100" y="1607"/>
                    <a:pt x="90" y="1907"/>
                    <a:pt x="646" y="2341"/>
                  </a:cubicBezTo>
                  <a:cubicBezTo>
                    <a:pt x="955" y="2582"/>
                    <a:pt x="1243" y="2741"/>
                    <a:pt x="1564" y="2741"/>
                  </a:cubicBezTo>
                  <a:cubicBezTo>
                    <a:pt x="1821" y="2741"/>
                    <a:pt x="2099" y="2639"/>
                    <a:pt x="2425" y="2397"/>
                  </a:cubicBezTo>
                  <a:cubicBezTo>
                    <a:pt x="3159" y="1852"/>
                    <a:pt x="3471" y="1129"/>
                    <a:pt x="3459" y="706"/>
                  </a:cubicBezTo>
                  <a:cubicBezTo>
                    <a:pt x="3437" y="295"/>
                    <a:pt x="3293" y="105"/>
                    <a:pt x="2970" y="28"/>
                  </a:cubicBezTo>
                  <a:cubicBezTo>
                    <a:pt x="2902" y="10"/>
                    <a:pt x="2811" y="0"/>
                    <a:pt x="270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285" name="Google Shape;13285;p20"/>
            <p:cNvSpPr/>
            <p:nvPr/>
          </p:nvSpPr>
          <p:spPr>
            <a:xfrm>
              <a:off x="2759379" y="2153979"/>
              <a:ext cx="90045" cy="69635"/>
            </a:xfrm>
            <a:custGeom>
              <a:avLst/>
              <a:gdLst/>
              <a:ahLst/>
              <a:cxnLst/>
              <a:rect l="l" t="t" r="r" b="b"/>
              <a:pathLst>
                <a:path w="2581" h="1996" extrusionOk="0">
                  <a:moveTo>
                    <a:pt x="1819" y="1"/>
                  </a:moveTo>
                  <a:cubicBezTo>
                    <a:pt x="1374" y="1"/>
                    <a:pt x="629" y="165"/>
                    <a:pt x="1" y="605"/>
                  </a:cubicBezTo>
                  <a:cubicBezTo>
                    <a:pt x="412" y="828"/>
                    <a:pt x="1012" y="683"/>
                    <a:pt x="1380" y="1028"/>
                  </a:cubicBezTo>
                  <a:cubicBezTo>
                    <a:pt x="1558" y="1217"/>
                    <a:pt x="1580" y="1484"/>
                    <a:pt x="1691" y="1706"/>
                  </a:cubicBezTo>
                  <a:cubicBezTo>
                    <a:pt x="1758" y="1839"/>
                    <a:pt x="1857" y="1940"/>
                    <a:pt x="1980" y="1995"/>
                  </a:cubicBezTo>
                  <a:cubicBezTo>
                    <a:pt x="2391" y="1528"/>
                    <a:pt x="2581" y="1028"/>
                    <a:pt x="2569" y="705"/>
                  </a:cubicBezTo>
                  <a:cubicBezTo>
                    <a:pt x="2547" y="294"/>
                    <a:pt x="2403" y="104"/>
                    <a:pt x="2080" y="27"/>
                  </a:cubicBezTo>
                  <a:cubicBezTo>
                    <a:pt x="2014" y="10"/>
                    <a:pt x="1925" y="1"/>
                    <a:pt x="181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286" name="Google Shape;13286;p20"/>
            <p:cNvSpPr/>
            <p:nvPr/>
          </p:nvSpPr>
          <p:spPr>
            <a:xfrm>
              <a:off x="2448558" y="2398337"/>
              <a:ext cx="103232" cy="95034"/>
            </a:xfrm>
            <a:custGeom>
              <a:avLst/>
              <a:gdLst/>
              <a:ahLst/>
              <a:cxnLst/>
              <a:rect l="l" t="t" r="r" b="b"/>
              <a:pathLst>
                <a:path w="2959" h="2724" extrusionOk="0">
                  <a:moveTo>
                    <a:pt x="2450" y="0"/>
                  </a:moveTo>
                  <a:cubicBezTo>
                    <a:pt x="2123" y="0"/>
                    <a:pt x="1345" y="230"/>
                    <a:pt x="857" y="575"/>
                  </a:cubicBezTo>
                  <a:cubicBezTo>
                    <a:pt x="289" y="964"/>
                    <a:pt x="79" y="1353"/>
                    <a:pt x="34" y="1464"/>
                  </a:cubicBezTo>
                  <a:cubicBezTo>
                    <a:pt x="0" y="1576"/>
                    <a:pt x="0" y="1676"/>
                    <a:pt x="0" y="1676"/>
                  </a:cubicBezTo>
                  <a:cubicBezTo>
                    <a:pt x="0" y="1676"/>
                    <a:pt x="12" y="1909"/>
                    <a:pt x="390" y="2310"/>
                  </a:cubicBezTo>
                  <a:cubicBezTo>
                    <a:pt x="619" y="2560"/>
                    <a:pt x="989" y="2724"/>
                    <a:pt x="1372" y="2724"/>
                  </a:cubicBezTo>
                  <a:cubicBezTo>
                    <a:pt x="1601" y="2724"/>
                    <a:pt x="1835" y="2665"/>
                    <a:pt x="2047" y="2532"/>
                  </a:cubicBezTo>
                  <a:cubicBezTo>
                    <a:pt x="2625" y="2188"/>
                    <a:pt x="2959" y="1598"/>
                    <a:pt x="2948" y="964"/>
                  </a:cubicBezTo>
                  <a:cubicBezTo>
                    <a:pt x="2926" y="330"/>
                    <a:pt x="2748" y="107"/>
                    <a:pt x="2570" y="18"/>
                  </a:cubicBezTo>
                  <a:cubicBezTo>
                    <a:pt x="2544" y="6"/>
                    <a:pt x="2503" y="0"/>
                    <a:pt x="245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287" name="Google Shape;13287;p20"/>
            <p:cNvSpPr/>
            <p:nvPr/>
          </p:nvSpPr>
          <p:spPr>
            <a:xfrm>
              <a:off x="2469910" y="2398337"/>
              <a:ext cx="81113" cy="35829"/>
            </a:xfrm>
            <a:custGeom>
              <a:avLst/>
              <a:gdLst/>
              <a:ahLst/>
              <a:cxnLst/>
              <a:rect l="l" t="t" r="r" b="b"/>
              <a:pathLst>
                <a:path w="2325" h="1027" extrusionOk="0">
                  <a:moveTo>
                    <a:pt x="1838" y="0"/>
                  </a:moveTo>
                  <a:cubicBezTo>
                    <a:pt x="1511" y="0"/>
                    <a:pt x="733" y="230"/>
                    <a:pt x="245" y="575"/>
                  </a:cubicBezTo>
                  <a:cubicBezTo>
                    <a:pt x="156" y="631"/>
                    <a:pt x="78" y="697"/>
                    <a:pt x="0" y="764"/>
                  </a:cubicBezTo>
                  <a:cubicBezTo>
                    <a:pt x="384" y="939"/>
                    <a:pt x="805" y="1027"/>
                    <a:pt x="1226" y="1027"/>
                  </a:cubicBezTo>
                  <a:cubicBezTo>
                    <a:pt x="1367" y="1027"/>
                    <a:pt x="1507" y="1017"/>
                    <a:pt x="1646" y="997"/>
                  </a:cubicBezTo>
                  <a:cubicBezTo>
                    <a:pt x="1880" y="964"/>
                    <a:pt x="2102" y="886"/>
                    <a:pt x="2324" y="797"/>
                  </a:cubicBezTo>
                  <a:cubicBezTo>
                    <a:pt x="2280" y="297"/>
                    <a:pt x="2124" y="107"/>
                    <a:pt x="1958" y="18"/>
                  </a:cubicBezTo>
                  <a:cubicBezTo>
                    <a:pt x="1932" y="6"/>
                    <a:pt x="1891" y="0"/>
                    <a:pt x="183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288" name="Google Shape;13288;p20"/>
            <p:cNvSpPr/>
            <p:nvPr/>
          </p:nvSpPr>
          <p:spPr>
            <a:xfrm>
              <a:off x="2301887" y="2388289"/>
              <a:ext cx="77625" cy="109058"/>
            </a:xfrm>
            <a:custGeom>
              <a:avLst/>
              <a:gdLst/>
              <a:ahLst/>
              <a:cxnLst/>
              <a:rect l="l" t="t" r="r" b="b"/>
              <a:pathLst>
                <a:path w="2225" h="3126" extrusionOk="0">
                  <a:moveTo>
                    <a:pt x="1046" y="0"/>
                  </a:moveTo>
                  <a:cubicBezTo>
                    <a:pt x="1003" y="0"/>
                    <a:pt x="958" y="6"/>
                    <a:pt x="912" y="17"/>
                  </a:cubicBezTo>
                  <a:cubicBezTo>
                    <a:pt x="234" y="185"/>
                    <a:pt x="0" y="1052"/>
                    <a:pt x="67" y="1386"/>
                  </a:cubicBezTo>
                  <a:cubicBezTo>
                    <a:pt x="123" y="1708"/>
                    <a:pt x="345" y="2342"/>
                    <a:pt x="1013" y="2820"/>
                  </a:cubicBezTo>
                  <a:cubicBezTo>
                    <a:pt x="1346" y="3065"/>
                    <a:pt x="1549" y="3126"/>
                    <a:pt x="1669" y="3126"/>
                  </a:cubicBezTo>
                  <a:cubicBezTo>
                    <a:pt x="1788" y="3126"/>
                    <a:pt x="1824" y="3065"/>
                    <a:pt x="1824" y="3065"/>
                  </a:cubicBezTo>
                  <a:lnTo>
                    <a:pt x="1802" y="2976"/>
                  </a:lnTo>
                  <a:cubicBezTo>
                    <a:pt x="1802" y="2976"/>
                    <a:pt x="2047" y="2832"/>
                    <a:pt x="2147" y="2509"/>
                  </a:cubicBezTo>
                  <a:cubicBezTo>
                    <a:pt x="2224" y="2219"/>
                    <a:pt x="2214" y="2019"/>
                    <a:pt x="2135" y="1485"/>
                  </a:cubicBezTo>
                  <a:cubicBezTo>
                    <a:pt x="2053" y="999"/>
                    <a:pt x="1642" y="0"/>
                    <a:pt x="10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289" name="Google Shape;13289;p20"/>
            <p:cNvSpPr/>
            <p:nvPr/>
          </p:nvSpPr>
          <p:spPr>
            <a:xfrm>
              <a:off x="2301887" y="2388498"/>
              <a:ext cx="38062" cy="92766"/>
            </a:xfrm>
            <a:custGeom>
              <a:avLst/>
              <a:gdLst/>
              <a:ahLst/>
              <a:cxnLst/>
              <a:rect l="l" t="t" r="r" b="b"/>
              <a:pathLst>
                <a:path w="1091" h="2659" extrusionOk="0">
                  <a:moveTo>
                    <a:pt x="990" y="1"/>
                  </a:moveTo>
                  <a:cubicBezTo>
                    <a:pt x="957" y="1"/>
                    <a:pt x="934" y="11"/>
                    <a:pt x="912" y="11"/>
                  </a:cubicBezTo>
                  <a:cubicBezTo>
                    <a:pt x="234" y="179"/>
                    <a:pt x="0" y="1046"/>
                    <a:pt x="67" y="1380"/>
                  </a:cubicBezTo>
                  <a:cubicBezTo>
                    <a:pt x="123" y="1669"/>
                    <a:pt x="301" y="2203"/>
                    <a:pt x="812" y="2658"/>
                  </a:cubicBezTo>
                  <a:cubicBezTo>
                    <a:pt x="890" y="2503"/>
                    <a:pt x="934" y="2325"/>
                    <a:pt x="968" y="2181"/>
                  </a:cubicBezTo>
                  <a:cubicBezTo>
                    <a:pt x="1068" y="1780"/>
                    <a:pt x="1090" y="1368"/>
                    <a:pt x="1068" y="968"/>
                  </a:cubicBezTo>
                  <a:cubicBezTo>
                    <a:pt x="1057" y="757"/>
                    <a:pt x="1035" y="557"/>
                    <a:pt x="1013" y="345"/>
                  </a:cubicBezTo>
                  <a:cubicBezTo>
                    <a:pt x="990" y="234"/>
                    <a:pt x="990" y="112"/>
                    <a:pt x="99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290" name="Google Shape;13290;p20"/>
            <p:cNvSpPr/>
            <p:nvPr/>
          </p:nvSpPr>
          <p:spPr>
            <a:xfrm>
              <a:off x="2493948" y="2185518"/>
              <a:ext cx="80765" cy="93219"/>
            </a:xfrm>
            <a:custGeom>
              <a:avLst/>
              <a:gdLst/>
              <a:ahLst/>
              <a:cxnLst/>
              <a:rect l="l" t="t" r="r" b="b"/>
              <a:pathLst>
                <a:path w="2315" h="2672" extrusionOk="0">
                  <a:moveTo>
                    <a:pt x="1472" y="1"/>
                  </a:moveTo>
                  <a:cubicBezTo>
                    <a:pt x="1080" y="1"/>
                    <a:pt x="685" y="364"/>
                    <a:pt x="446" y="713"/>
                  </a:cubicBezTo>
                  <a:cubicBezTo>
                    <a:pt x="134" y="1169"/>
                    <a:pt x="1" y="1681"/>
                    <a:pt x="23" y="1881"/>
                  </a:cubicBezTo>
                  <a:cubicBezTo>
                    <a:pt x="45" y="2082"/>
                    <a:pt x="45" y="2148"/>
                    <a:pt x="45" y="2148"/>
                  </a:cubicBezTo>
                  <a:lnTo>
                    <a:pt x="134" y="2015"/>
                  </a:lnTo>
                  <a:cubicBezTo>
                    <a:pt x="134" y="2015"/>
                    <a:pt x="424" y="2315"/>
                    <a:pt x="657" y="2504"/>
                  </a:cubicBezTo>
                  <a:cubicBezTo>
                    <a:pt x="769" y="2586"/>
                    <a:pt x="946" y="2672"/>
                    <a:pt x="1143" y="2672"/>
                  </a:cubicBezTo>
                  <a:cubicBezTo>
                    <a:pt x="1376" y="2672"/>
                    <a:pt x="1636" y="2551"/>
                    <a:pt x="1847" y="2159"/>
                  </a:cubicBezTo>
                  <a:cubicBezTo>
                    <a:pt x="2236" y="1436"/>
                    <a:pt x="2314" y="446"/>
                    <a:pt x="1825" y="112"/>
                  </a:cubicBezTo>
                  <a:cubicBezTo>
                    <a:pt x="1711" y="35"/>
                    <a:pt x="1592" y="1"/>
                    <a:pt x="147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291" name="Google Shape;13291;p20"/>
            <p:cNvSpPr/>
            <p:nvPr/>
          </p:nvSpPr>
          <p:spPr>
            <a:xfrm>
              <a:off x="2497437" y="2185518"/>
              <a:ext cx="71066" cy="49784"/>
            </a:xfrm>
            <a:custGeom>
              <a:avLst/>
              <a:gdLst/>
              <a:ahLst/>
              <a:cxnLst/>
              <a:rect l="l" t="t" r="r" b="b"/>
              <a:pathLst>
                <a:path w="2037" h="1427" extrusionOk="0">
                  <a:moveTo>
                    <a:pt x="1372" y="1"/>
                  </a:moveTo>
                  <a:cubicBezTo>
                    <a:pt x="980" y="1"/>
                    <a:pt x="585" y="364"/>
                    <a:pt x="346" y="713"/>
                  </a:cubicBezTo>
                  <a:cubicBezTo>
                    <a:pt x="190" y="947"/>
                    <a:pt x="79" y="1192"/>
                    <a:pt x="1" y="1403"/>
                  </a:cubicBezTo>
                  <a:cubicBezTo>
                    <a:pt x="45" y="1414"/>
                    <a:pt x="90" y="1425"/>
                    <a:pt x="134" y="1425"/>
                  </a:cubicBezTo>
                  <a:cubicBezTo>
                    <a:pt x="149" y="1426"/>
                    <a:pt x="163" y="1427"/>
                    <a:pt x="177" y="1427"/>
                  </a:cubicBezTo>
                  <a:cubicBezTo>
                    <a:pt x="414" y="1427"/>
                    <a:pt x="608" y="1257"/>
                    <a:pt x="712" y="1047"/>
                  </a:cubicBezTo>
                  <a:cubicBezTo>
                    <a:pt x="746" y="992"/>
                    <a:pt x="768" y="913"/>
                    <a:pt x="824" y="869"/>
                  </a:cubicBezTo>
                  <a:cubicBezTo>
                    <a:pt x="863" y="830"/>
                    <a:pt x="917" y="819"/>
                    <a:pt x="973" y="819"/>
                  </a:cubicBezTo>
                  <a:cubicBezTo>
                    <a:pt x="998" y="819"/>
                    <a:pt x="1022" y="821"/>
                    <a:pt x="1046" y="824"/>
                  </a:cubicBezTo>
                  <a:cubicBezTo>
                    <a:pt x="1168" y="855"/>
                    <a:pt x="1281" y="904"/>
                    <a:pt x="1410" y="904"/>
                  </a:cubicBezTo>
                  <a:cubicBezTo>
                    <a:pt x="1422" y="904"/>
                    <a:pt x="1434" y="903"/>
                    <a:pt x="1446" y="903"/>
                  </a:cubicBezTo>
                  <a:cubicBezTo>
                    <a:pt x="1669" y="880"/>
                    <a:pt x="1847" y="735"/>
                    <a:pt x="2036" y="613"/>
                  </a:cubicBezTo>
                  <a:cubicBezTo>
                    <a:pt x="1980" y="391"/>
                    <a:pt x="1881" y="213"/>
                    <a:pt x="1725" y="112"/>
                  </a:cubicBezTo>
                  <a:cubicBezTo>
                    <a:pt x="1611" y="35"/>
                    <a:pt x="1492" y="1"/>
                    <a:pt x="137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292" name="Google Shape;13292;p20"/>
            <p:cNvSpPr/>
            <p:nvPr/>
          </p:nvSpPr>
          <p:spPr>
            <a:xfrm>
              <a:off x="2378712" y="2159317"/>
              <a:ext cx="85021" cy="94231"/>
            </a:xfrm>
            <a:custGeom>
              <a:avLst/>
              <a:gdLst/>
              <a:ahLst/>
              <a:cxnLst/>
              <a:rect l="l" t="t" r="r" b="b"/>
              <a:pathLst>
                <a:path w="2437" h="2701" extrusionOk="0">
                  <a:moveTo>
                    <a:pt x="930" y="1"/>
                  </a:moveTo>
                  <a:cubicBezTo>
                    <a:pt x="663" y="1"/>
                    <a:pt x="429" y="56"/>
                    <a:pt x="334" y="141"/>
                  </a:cubicBezTo>
                  <a:cubicBezTo>
                    <a:pt x="123" y="341"/>
                    <a:pt x="0" y="730"/>
                    <a:pt x="45" y="1097"/>
                  </a:cubicBezTo>
                  <a:cubicBezTo>
                    <a:pt x="89" y="1476"/>
                    <a:pt x="279" y="2321"/>
                    <a:pt x="912" y="2598"/>
                  </a:cubicBezTo>
                  <a:cubicBezTo>
                    <a:pt x="1083" y="2673"/>
                    <a:pt x="1229" y="2701"/>
                    <a:pt x="1352" y="2701"/>
                  </a:cubicBezTo>
                  <a:cubicBezTo>
                    <a:pt x="1686" y="2701"/>
                    <a:pt x="1847" y="2499"/>
                    <a:pt x="1847" y="2499"/>
                  </a:cubicBezTo>
                  <a:cubicBezTo>
                    <a:pt x="1847" y="2499"/>
                    <a:pt x="2202" y="2232"/>
                    <a:pt x="2325" y="1887"/>
                  </a:cubicBezTo>
                  <a:cubicBezTo>
                    <a:pt x="2436" y="1531"/>
                    <a:pt x="2281" y="708"/>
                    <a:pt x="1869" y="307"/>
                  </a:cubicBezTo>
                  <a:cubicBezTo>
                    <a:pt x="1641" y="86"/>
                    <a:pt x="1261" y="1"/>
                    <a:pt x="93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293" name="Google Shape;13293;p20"/>
            <p:cNvSpPr/>
            <p:nvPr/>
          </p:nvSpPr>
          <p:spPr>
            <a:xfrm>
              <a:off x="2378712" y="2159491"/>
              <a:ext cx="43121" cy="94022"/>
            </a:xfrm>
            <a:custGeom>
              <a:avLst/>
              <a:gdLst/>
              <a:ahLst/>
              <a:cxnLst/>
              <a:rect l="l" t="t" r="r" b="b"/>
              <a:pathLst>
                <a:path w="1236" h="2695" extrusionOk="0">
                  <a:moveTo>
                    <a:pt x="877" y="1"/>
                  </a:moveTo>
                  <a:cubicBezTo>
                    <a:pt x="637" y="1"/>
                    <a:pt x="426" y="55"/>
                    <a:pt x="334" y="136"/>
                  </a:cubicBezTo>
                  <a:cubicBezTo>
                    <a:pt x="123" y="336"/>
                    <a:pt x="0" y="725"/>
                    <a:pt x="45" y="1092"/>
                  </a:cubicBezTo>
                  <a:cubicBezTo>
                    <a:pt x="89" y="1471"/>
                    <a:pt x="279" y="2316"/>
                    <a:pt x="912" y="2593"/>
                  </a:cubicBezTo>
                  <a:cubicBezTo>
                    <a:pt x="1023" y="2650"/>
                    <a:pt x="1135" y="2682"/>
                    <a:pt x="1235" y="2694"/>
                  </a:cubicBezTo>
                  <a:cubicBezTo>
                    <a:pt x="1201" y="2494"/>
                    <a:pt x="1124" y="2304"/>
                    <a:pt x="1035" y="2126"/>
                  </a:cubicBezTo>
                  <a:cubicBezTo>
                    <a:pt x="979" y="2027"/>
                    <a:pt x="924" y="1926"/>
                    <a:pt x="857" y="1837"/>
                  </a:cubicBezTo>
                  <a:cubicBezTo>
                    <a:pt x="801" y="1748"/>
                    <a:pt x="734" y="1671"/>
                    <a:pt x="712" y="1570"/>
                  </a:cubicBezTo>
                  <a:cubicBezTo>
                    <a:pt x="679" y="1459"/>
                    <a:pt x="746" y="1359"/>
                    <a:pt x="801" y="1270"/>
                  </a:cubicBezTo>
                  <a:cubicBezTo>
                    <a:pt x="846" y="1181"/>
                    <a:pt x="879" y="1092"/>
                    <a:pt x="912" y="1003"/>
                  </a:cubicBezTo>
                  <a:cubicBezTo>
                    <a:pt x="979" y="814"/>
                    <a:pt x="1001" y="614"/>
                    <a:pt x="1001" y="414"/>
                  </a:cubicBezTo>
                  <a:cubicBezTo>
                    <a:pt x="1001" y="280"/>
                    <a:pt x="979" y="136"/>
                    <a:pt x="946" y="2"/>
                  </a:cubicBezTo>
                  <a:cubicBezTo>
                    <a:pt x="923" y="1"/>
                    <a:pt x="900" y="1"/>
                    <a:pt x="87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294" name="Google Shape;13294;p20"/>
            <p:cNvSpPr/>
            <p:nvPr/>
          </p:nvSpPr>
          <p:spPr>
            <a:xfrm>
              <a:off x="2450861" y="2038917"/>
              <a:ext cx="99011" cy="126886"/>
            </a:xfrm>
            <a:custGeom>
              <a:avLst/>
              <a:gdLst/>
              <a:ahLst/>
              <a:cxnLst/>
              <a:rect l="l" t="t" r="r" b="b"/>
              <a:pathLst>
                <a:path w="2838" h="3637" extrusionOk="0">
                  <a:moveTo>
                    <a:pt x="1176" y="0"/>
                  </a:moveTo>
                  <a:cubicBezTo>
                    <a:pt x="1070" y="0"/>
                    <a:pt x="966" y="30"/>
                    <a:pt x="868" y="100"/>
                  </a:cubicBezTo>
                  <a:cubicBezTo>
                    <a:pt x="312" y="488"/>
                    <a:pt x="1" y="1445"/>
                    <a:pt x="146" y="2368"/>
                  </a:cubicBezTo>
                  <a:cubicBezTo>
                    <a:pt x="290" y="3291"/>
                    <a:pt x="802" y="3636"/>
                    <a:pt x="802" y="3636"/>
                  </a:cubicBezTo>
                  <a:cubicBezTo>
                    <a:pt x="802" y="3636"/>
                    <a:pt x="902" y="3614"/>
                    <a:pt x="1280" y="3481"/>
                  </a:cubicBezTo>
                  <a:cubicBezTo>
                    <a:pt x="1659" y="3336"/>
                    <a:pt x="2337" y="2780"/>
                    <a:pt x="2593" y="2246"/>
                  </a:cubicBezTo>
                  <a:cubicBezTo>
                    <a:pt x="2838" y="1712"/>
                    <a:pt x="2448" y="1012"/>
                    <a:pt x="2292" y="789"/>
                  </a:cubicBezTo>
                  <a:cubicBezTo>
                    <a:pt x="2174" y="615"/>
                    <a:pt x="1658" y="0"/>
                    <a:pt x="117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295" name="Google Shape;13295;p20"/>
            <p:cNvSpPr/>
            <p:nvPr/>
          </p:nvSpPr>
          <p:spPr>
            <a:xfrm>
              <a:off x="2450861" y="2038777"/>
              <a:ext cx="67577" cy="103755"/>
            </a:xfrm>
            <a:custGeom>
              <a:avLst/>
              <a:gdLst/>
              <a:ahLst/>
              <a:cxnLst/>
              <a:rect l="l" t="t" r="r" b="b"/>
              <a:pathLst>
                <a:path w="1937" h="2974" extrusionOk="0">
                  <a:moveTo>
                    <a:pt x="1177" y="0"/>
                  </a:moveTo>
                  <a:cubicBezTo>
                    <a:pt x="1071" y="0"/>
                    <a:pt x="967" y="31"/>
                    <a:pt x="868" y="104"/>
                  </a:cubicBezTo>
                  <a:cubicBezTo>
                    <a:pt x="312" y="492"/>
                    <a:pt x="1" y="1449"/>
                    <a:pt x="146" y="2372"/>
                  </a:cubicBezTo>
                  <a:cubicBezTo>
                    <a:pt x="179" y="2606"/>
                    <a:pt x="235" y="2806"/>
                    <a:pt x="312" y="2973"/>
                  </a:cubicBezTo>
                  <a:cubicBezTo>
                    <a:pt x="324" y="2951"/>
                    <a:pt x="346" y="2939"/>
                    <a:pt x="357" y="2929"/>
                  </a:cubicBezTo>
                  <a:cubicBezTo>
                    <a:pt x="490" y="2784"/>
                    <a:pt x="569" y="2595"/>
                    <a:pt x="635" y="2417"/>
                  </a:cubicBezTo>
                  <a:cubicBezTo>
                    <a:pt x="780" y="2039"/>
                    <a:pt x="858" y="1627"/>
                    <a:pt x="1113" y="1315"/>
                  </a:cubicBezTo>
                  <a:cubicBezTo>
                    <a:pt x="1236" y="1149"/>
                    <a:pt x="1414" y="1026"/>
                    <a:pt x="1580" y="904"/>
                  </a:cubicBezTo>
                  <a:cubicBezTo>
                    <a:pt x="1736" y="771"/>
                    <a:pt x="1859" y="626"/>
                    <a:pt x="1926" y="437"/>
                  </a:cubicBezTo>
                  <a:cubicBezTo>
                    <a:pt x="1926" y="426"/>
                    <a:pt x="1936" y="403"/>
                    <a:pt x="1936" y="393"/>
                  </a:cubicBezTo>
                  <a:cubicBezTo>
                    <a:pt x="1722" y="193"/>
                    <a:pt x="1444" y="0"/>
                    <a:pt x="117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296" name="Google Shape;13296;p20"/>
            <p:cNvSpPr/>
            <p:nvPr/>
          </p:nvSpPr>
          <p:spPr>
            <a:xfrm>
              <a:off x="2582809" y="2069374"/>
              <a:ext cx="99778" cy="95313"/>
            </a:xfrm>
            <a:custGeom>
              <a:avLst/>
              <a:gdLst/>
              <a:ahLst/>
              <a:cxnLst/>
              <a:rect l="l" t="t" r="r" b="b"/>
              <a:pathLst>
                <a:path w="2860" h="2732" extrusionOk="0">
                  <a:moveTo>
                    <a:pt x="925" y="0"/>
                  </a:moveTo>
                  <a:cubicBezTo>
                    <a:pt x="617" y="0"/>
                    <a:pt x="359" y="80"/>
                    <a:pt x="257" y="228"/>
                  </a:cubicBezTo>
                  <a:cubicBezTo>
                    <a:pt x="0" y="594"/>
                    <a:pt x="23" y="917"/>
                    <a:pt x="134" y="1217"/>
                  </a:cubicBezTo>
                  <a:cubicBezTo>
                    <a:pt x="245" y="1518"/>
                    <a:pt x="913" y="2641"/>
                    <a:pt x="1513" y="2719"/>
                  </a:cubicBezTo>
                  <a:cubicBezTo>
                    <a:pt x="1578" y="2727"/>
                    <a:pt x="1639" y="2731"/>
                    <a:pt x="1696" y="2731"/>
                  </a:cubicBezTo>
                  <a:cubicBezTo>
                    <a:pt x="2152" y="2731"/>
                    <a:pt x="2336" y="2485"/>
                    <a:pt x="2336" y="2485"/>
                  </a:cubicBezTo>
                  <a:cubicBezTo>
                    <a:pt x="2336" y="2485"/>
                    <a:pt x="2459" y="2385"/>
                    <a:pt x="2592" y="2151"/>
                  </a:cubicBezTo>
                  <a:cubicBezTo>
                    <a:pt x="2726" y="1918"/>
                    <a:pt x="2859" y="1195"/>
                    <a:pt x="2292" y="561"/>
                  </a:cubicBezTo>
                  <a:cubicBezTo>
                    <a:pt x="1953" y="176"/>
                    <a:pt x="1383" y="0"/>
                    <a:pt x="92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297" name="Google Shape;13297;p20"/>
            <p:cNvSpPr/>
            <p:nvPr/>
          </p:nvSpPr>
          <p:spPr>
            <a:xfrm>
              <a:off x="2585147" y="2069374"/>
              <a:ext cx="91998" cy="60774"/>
            </a:xfrm>
            <a:custGeom>
              <a:avLst/>
              <a:gdLst/>
              <a:ahLst/>
              <a:cxnLst/>
              <a:rect l="l" t="t" r="r" b="b"/>
              <a:pathLst>
                <a:path w="2637" h="1742" extrusionOk="0">
                  <a:moveTo>
                    <a:pt x="858" y="0"/>
                  </a:moveTo>
                  <a:cubicBezTo>
                    <a:pt x="550" y="0"/>
                    <a:pt x="292" y="80"/>
                    <a:pt x="190" y="228"/>
                  </a:cubicBezTo>
                  <a:cubicBezTo>
                    <a:pt x="79" y="394"/>
                    <a:pt x="22" y="539"/>
                    <a:pt x="0" y="683"/>
                  </a:cubicBezTo>
                  <a:cubicBezTo>
                    <a:pt x="123" y="806"/>
                    <a:pt x="245" y="928"/>
                    <a:pt x="368" y="1039"/>
                  </a:cubicBezTo>
                  <a:cubicBezTo>
                    <a:pt x="623" y="1251"/>
                    <a:pt x="890" y="1451"/>
                    <a:pt x="1191" y="1584"/>
                  </a:cubicBezTo>
                  <a:cubicBezTo>
                    <a:pt x="1421" y="1683"/>
                    <a:pt x="1671" y="1741"/>
                    <a:pt x="1917" y="1741"/>
                  </a:cubicBezTo>
                  <a:cubicBezTo>
                    <a:pt x="2169" y="1741"/>
                    <a:pt x="2417" y="1680"/>
                    <a:pt x="2637" y="1540"/>
                  </a:cubicBezTo>
                  <a:cubicBezTo>
                    <a:pt x="2625" y="1251"/>
                    <a:pt x="2514" y="895"/>
                    <a:pt x="2225" y="561"/>
                  </a:cubicBezTo>
                  <a:cubicBezTo>
                    <a:pt x="1886" y="176"/>
                    <a:pt x="1316" y="0"/>
                    <a:pt x="85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298" name="Google Shape;13298;p20"/>
            <p:cNvSpPr/>
            <p:nvPr/>
          </p:nvSpPr>
          <p:spPr>
            <a:xfrm>
              <a:off x="2639852" y="1902887"/>
              <a:ext cx="97441" cy="117536"/>
            </a:xfrm>
            <a:custGeom>
              <a:avLst/>
              <a:gdLst/>
              <a:ahLst/>
              <a:cxnLst/>
              <a:rect l="l" t="t" r="r" b="b"/>
              <a:pathLst>
                <a:path w="2793" h="3369" extrusionOk="0">
                  <a:moveTo>
                    <a:pt x="871" y="1"/>
                  </a:moveTo>
                  <a:cubicBezTo>
                    <a:pt x="808" y="1"/>
                    <a:pt x="750" y="16"/>
                    <a:pt x="701" y="50"/>
                  </a:cubicBezTo>
                  <a:cubicBezTo>
                    <a:pt x="268" y="339"/>
                    <a:pt x="145" y="1151"/>
                    <a:pt x="90" y="1552"/>
                  </a:cubicBezTo>
                  <a:cubicBezTo>
                    <a:pt x="1" y="2296"/>
                    <a:pt x="278" y="2975"/>
                    <a:pt x="946" y="3253"/>
                  </a:cubicBezTo>
                  <a:cubicBezTo>
                    <a:pt x="1143" y="3338"/>
                    <a:pt x="1333" y="3369"/>
                    <a:pt x="1502" y="3369"/>
                  </a:cubicBezTo>
                  <a:cubicBezTo>
                    <a:pt x="1905" y="3369"/>
                    <a:pt x="2192" y="3198"/>
                    <a:pt x="2192" y="3198"/>
                  </a:cubicBezTo>
                  <a:cubicBezTo>
                    <a:pt x="2236" y="3176"/>
                    <a:pt x="2359" y="3164"/>
                    <a:pt x="2570" y="2697"/>
                  </a:cubicBezTo>
                  <a:cubicBezTo>
                    <a:pt x="2792" y="2241"/>
                    <a:pt x="2626" y="1629"/>
                    <a:pt x="2381" y="1229"/>
                  </a:cubicBezTo>
                  <a:cubicBezTo>
                    <a:pt x="2165" y="875"/>
                    <a:pt x="1350" y="1"/>
                    <a:pt x="87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299" name="Google Shape;13299;p20"/>
            <p:cNvSpPr/>
            <p:nvPr/>
          </p:nvSpPr>
          <p:spPr>
            <a:xfrm>
              <a:off x="2640235" y="1902817"/>
              <a:ext cx="47377" cy="108151"/>
            </a:xfrm>
            <a:custGeom>
              <a:avLst/>
              <a:gdLst/>
              <a:ahLst/>
              <a:cxnLst/>
              <a:rect l="l" t="t" r="r" b="b"/>
              <a:pathLst>
                <a:path w="1358" h="3100" extrusionOk="0">
                  <a:moveTo>
                    <a:pt x="863" y="1"/>
                  </a:moveTo>
                  <a:cubicBezTo>
                    <a:pt x="799" y="1"/>
                    <a:pt x="741" y="17"/>
                    <a:pt x="690" y="52"/>
                  </a:cubicBezTo>
                  <a:cubicBezTo>
                    <a:pt x="257" y="341"/>
                    <a:pt x="134" y="1153"/>
                    <a:pt x="79" y="1554"/>
                  </a:cubicBezTo>
                  <a:cubicBezTo>
                    <a:pt x="1" y="2177"/>
                    <a:pt x="190" y="2766"/>
                    <a:pt x="657" y="3099"/>
                  </a:cubicBezTo>
                  <a:cubicBezTo>
                    <a:pt x="746" y="3077"/>
                    <a:pt x="835" y="3032"/>
                    <a:pt x="913" y="2977"/>
                  </a:cubicBezTo>
                  <a:cubicBezTo>
                    <a:pt x="1213" y="2777"/>
                    <a:pt x="1357" y="2432"/>
                    <a:pt x="1347" y="2076"/>
                  </a:cubicBezTo>
                  <a:cubicBezTo>
                    <a:pt x="1335" y="1898"/>
                    <a:pt x="1291" y="1732"/>
                    <a:pt x="1258" y="1554"/>
                  </a:cubicBezTo>
                  <a:cubicBezTo>
                    <a:pt x="1224" y="1364"/>
                    <a:pt x="1213" y="1176"/>
                    <a:pt x="1213" y="986"/>
                  </a:cubicBezTo>
                  <a:cubicBezTo>
                    <a:pt x="1224" y="697"/>
                    <a:pt x="1258" y="419"/>
                    <a:pt x="1258" y="141"/>
                  </a:cubicBezTo>
                  <a:cubicBezTo>
                    <a:pt x="1114" y="54"/>
                    <a:pt x="979" y="1"/>
                    <a:pt x="863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00" name="Google Shape;13300;p20"/>
            <p:cNvSpPr/>
            <p:nvPr/>
          </p:nvSpPr>
          <p:spPr>
            <a:xfrm>
              <a:off x="2699232" y="1778301"/>
              <a:ext cx="124583" cy="143039"/>
            </a:xfrm>
            <a:custGeom>
              <a:avLst/>
              <a:gdLst/>
              <a:ahLst/>
              <a:cxnLst/>
              <a:rect l="l" t="t" r="r" b="b"/>
              <a:pathLst>
                <a:path w="3571" h="4100" extrusionOk="0">
                  <a:moveTo>
                    <a:pt x="1251" y="0"/>
                  </a:moveTo>
                  <a:cubicBezTo>
                    <a:pt x="1229" y="0"/>
                    <a:pt x="1209" y="2"/>
                    <a:pt x="1191" y="6"/>
                  </a:cubicBezTo>
                  <a:cubicBezTo>
                    <a:pt x="979" y="51"/>
                    <a:pt x="289" y="885"/>
                    <a:pt x="145" y="1685"/>
                  </a:cubicBezTo>
                  <a:cubicBezTo>
                    <a:pt x="0" y="2486"/>
                    <a:pt x="323" y="3265"/>
                    <a:pt x="746" y="3632"/>
                  </a:cubicBezTo>
                  <a:cubicBezTo>
                    <a:pt x="1157" y="4010"/>
                    <a:pt x="1691" y="4099"/>
                    <a:pt x="1691" y="4099"/>
                  </a:cubicBezTo>
                  <a:cubicBezTo>
                    <a:pt x="1691" y="4099"/>
                    <a:pt x="2080" y="3521"/>
                    <a:pt x="2236" y="3365"/>
                  </a:cubicBezTo>
                  <a:cubicBezTo>
                    <a:pt x="2392" y="3210"/>
                    <a:pt x="3081" y="2809"/>
                    <a:pt x="3326" y="2453"/>
                  </a:cubicBezTo>
                  <a:cubicBezTo>
                    <a:pt x="3571" y="2108"/>
                    <a:pt x="3426" y="1597"/>
                    <a:pt x="3248" y="1307"/>
                  </a:cubicBezTo>
                  <a:cubicBezTo>
                    <a:pt x="3081" y="1030"/>
                    <a:pt x="2091" y="373"/>
                    <a:pt x="1913" y="273"/>
                  </a:cubicBezTo>
                  <a:cubicBezTo>
                    <a:pt x="1762" y="182"/>
                    <a:pt x="1456" y="0"/>
                    <a:pt x="125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01" name="Google Shape;13301;p20"/>
            <p:cNvSpPr/>
            <p:nvPr/>
          </p:nvSpPr>
          <p:spPr>
            <a:xfrm>
              <a:off x="2699999" y="1778301"/>
              <a:ext cx="69112" cy="118583"/>
            </a:xfrm>
            <a:custGeom>
              <a:avLst/>
              <a:gdLst/>
              <a:ahLst/>
              <a:cxnLst/>
              <a:rect l="l" t="t" r="r" b="b"/>
              <a:pathLst>
                <a:path w="1981" h="3399" extrusionOk="0">
                  <a:moveTo>
                    <a:pt x="1227" y="1"/>
                  </a:moveTo>
                  <a:cubicBezTo>
                    <a:pt x="1206" y="1"/>
                    <a:pt x="1187" y="2"/>
                    <a:pt x="1169" y="6"/>
                  </a:cubicBezTo>
                  <a:cubicBezTo>
                    <a:pt x="957" y="51"/>
                    <a:pt x="267" y="885"/>
                    <a:pt x="123" y="1685"/>
                  </a:cubicBezTo>
                  <a:cubicBezTo>
                    <a:pt x="0" y="2342"/>
                    <a:pt x="201" y="2987"/>
                    <a:pt x="501" y="3398"/>
                  </a:cubicBezTo>
                  <a:cubicBezTo>
                    <a:pt x="679" y="3376"/>
                    <a:pt x="835" y="3332"/>
                    <a:pt x="991" y="3254"/>
                  </a:cubicBezTo>
                  <a:cubicBezTo>
                    <a:pt x="1357" y="3076"/>
                    <a:pt x="1624" y="2743"/>
                    <a:pt x="1769" y="2364"/>
                  </a:cubicBezTo>
                  <a:cubicBezTo>
                    <a:pt x="1925" y="1997"/>
                    <a:pt x="1980" y="1597"/>
                    <a:pt x="1936" y="1196"/>
                  </a:cubicBezTo>
                  <a:cubicBezTo>
                    <a:pt x="1903" y="796"/>
                    <a:pt x="1758" y="429"/>
                    <a:pt x="1547" y="95"/>
                  </a:cubicBezTo>
                  <a:lnTo>
                    <a:pt x="1547" y="84"/>
                  </a:lnTo>
                  <a:cubicBezTo>
                    <a:pt x="1437" y="39"/>
                    <a:pt x="1320" y="1"/>
                    <a:pt x="122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02" name="Google Shape;13302;p20"/>
            <p:cNvSpPr/>
            <p:nvPr/>
          </p:nvSpPr>
          <p:spPr>
            <a:xfrm>
              <a:off x="2774137" y="1922913"/>
              <a:ext cx="104802" cy="131910"/>
            </a:xfrm>
            <a:custGeom>
              <a:avLst/>
              <a:gdLst/>
              <a:ahLst/>
              <a:cxnLst/>
              <a:rect l="l" t="t" r="r" b="b"/>
              <a:pathLst>
                <a:path w="3004" h="3781" extrusionOk="0">
                  <a:moveTo>
                    <a:pt x="2552" y="1"/>
                  </a:moveTo>
                  <a:cubicBezTo>
                    <a:pt x="2122" y="1"/>
                    <a:pt x="1154" y="477"/>
                    <a:pt x="678" y="1089"/>
                  </a:cubicBezTo>
                  <a:cubicBezTo>
                    <a:pt x="134" y="1789"/>
                    <a:pt x="45" y="1967"/>
                    <a:pt x="22" y="2446"/>
                  </a:cubicBezTo>
                  <a:cubicBezTo>
                    <a:pt x="0" y="2924"/>
                    <a:pt x="122" y="3158"/>
                    <a:pt x="122" y="3158"/>
                  </a:cubicBezTo>
                  <a:cubicBezTo>
                    <a:pt x="172" y="3364"/>
                    <a:pt x="387" y="3780"/>
                    <a:pt x="813" y="3780"/>
                  </a:cubicBezTo>
                  <a:cubicBezTo>
                    <a:pt x="869" y="3780"/>
                    <a:pt x="927" y="3774"/>
                    <a:pt x="990" y="3758"/>
                  </a:cubicBezTo>
                  <a:cubicBezTo>
                    <a:pt x="1535" y="3625"/>
                    <a:pt x="2536" y="2256"/>
                    <a:pt x="2769" y="1734"/>
                  </a:cubicBezTo>
                  <a:cubicBezTo>
                    <a:pt x="3003" y="1211"/>
                    <a:pt x="2992" y="199"/>
                    <a:pt x="2702" y="32"/>
                  </a:cubicBezTo>
                  <a:cubicBezTo>
                    <a:pt x="2666" y="11"/>
                    <a:pt x="2615" y="1"/>
                    <a:pt x="255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03" name="Google Shape;13303;p20"/>
            <p:cNvSpPr/>
            <p:nvPr/>
          </p:nvSpPr>
          <p:spPr>
            <a:xfrm>
              <a:off x="2775672" y="1922913"/>
              <a:ext cx="100930" cy="77590"/>
            </a:xfrm>
            <a:custGeom>
              <a:avLst/>
              <a:gdLst/>
              <a:ahLst/>
              <a:cxnLst/>
              <a:rect l="l" t="t" r="r" b="b"/>
              <a:pathLst>
                <a:path w="2893" h="2224" extrusionOk="0">
                  <a:moveTo>
                    <a:pt x="2508" y="1"/>
                  </a:moveTo>
                  <a:cubicBezTo>
                    <a:pt x="2078" y="1"/>
                    <a:pt x="1110" y="477"/>
                    <a:pt x="634" y="1089"/>
                  </a:cubicBezTo>
                  <a:cubicBezTo>
                    <a:pt x="189" y="1667"/>
                    <a:pt x="45" y="1890"/>
                    <a:pt x="1" y="2223"/>
                  </a:cubicBezTo>
                  <a:cubicBezTo>
                    <a:pt x="223" y="1989"/>
                    <a:pt x="478" y="1801"/>
                    <a:pt x="757" y="1633"/>
                  </a:cubicBezTo>
                  <a:cubicBezTo>
                    <a:pt x="1157" y="1411"/>
                    <a:pt x="1580" y="1289"/>
                    <a:pt x="2013" y="1156"/>
                  </a:cubicBezTo>
                  <a:cubicBezTo>
                    <a:pt x="2325" y="1067"/>
                    <a:pt x="2625" y="955"/>
                    <a:pt x="2892" y="777"/>
                  </a:cubicBezTo>
                  <a:cubicBezTo>
                    <a:pt x="2881" y="432"/>
                    <a:pt x="2803" y="121"/>
                    <a:pt x="2658" y="32"/>
                  </a:cubicBezTo>
                  <a:cubicBezTo>
                    <a:pt x="2622" y="11"/>
                    <a:pt x="2571" y="1"/>
                    <a:pt x="250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04" name="Google Shape;13304;p20"/>
            <p:cNvSpPr/>
            <p:nvPr/>
          </p:nvSpPr>
          <p:spPr>
            <a:xfrm>
              <a:off x="2731434" y="1803351"/>
              <a:ext cx="27212" cy="33004"/>
            </a:xfrm>
            <a:custGeom>
              <a:avLst/>
              <a:gdLst/>
              <a:ahLst/>
              <a:cxnLst/>
              <a:rect l="l" t="t" r="r" b="b"/>
              <a:pathLst>
                <a:path w="780" h="946" extrusionOk="0">
                  <a:moveTo>
                    <a:pt x="1" y="0"/>
                  </a:moveTo>
                  <a:lnTo>
                    <a:pt x="1" y="0"/>
                  </a:lnTo>
                  <a:cubicBezTo>
                    <a:pt x="156" y="134"/>
                    <a:pt x="290" y="278"/>
                    <a:pt x="423" y="434"/>
                  </a:cubicBezTo>
                  <a:cubicBezTo>
                    <a:pt x="479" y="512"/>
                    <a:pt x="545" y="601"/>
                    <a:pt x="590" y="678"/>
                  </a:cubicBezTo>
                  <a:cubicBezTo>
                    <a:pt x="646" y="767"/>
                    <a:pt x="701" y="856"/>
                    <a:pt x="713" y="945"/>
                  </a:cubicBezTo>
                  <a:lnTo>
                    <a:pt x="779" y="935"/>
                  </a:lnTo>
                  <a:cubicBezTo>
                    <a:pt x="745" y="834"/>
                    <a:pt x="690" y="745"/>
                    <a:pt x="634" y="656"/>
                  </a:cubicBezTo>
                  <a:cubicBezTo>
                    <a:pt x="568" y="579"/>
                    <a:pt x="512" y="490"/>
                    <a:pt x="446" y="411"/>
                  </a:cubicBezTo>
                  <a:cubicBezTo>
                    <a:pt x="312" y="256"/>
                    <a:pt x="156" y="122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05" name="Google Shape;13305;p20"/>
            <p:cNvSpPr/>
            <p:nvPr/>
          </p:nvSpPr>
          <p:spPr>
            <a:xfrm>
              <a:off x="2754321" y="1798676"/>
              <a:ext cx="24491" cy="26026"/>
            </a:xfrm>
            <a:custGeom>
              <a:avLst/>
              <a:gdLst/>
              <a:ahLst/>
              <a:cxnLst/>
              <a:rect l="l" t="t" r="r" b="b"/>
              <a:pathLst>
                <a:path w="702" h="746" extrusionOk="0">
                  <a:moveTo>
                    <a:pt x="702" y="1"/>
                  </a:moveTo>
                  <a:lnTo>
                    <a:pt x="702" y="1"/>
                  </a:lnTo>
                  <a:cubicBezTo>
                    <a:pt x="445" y="212"/>
                    <a:pt x="212" y="434"/>
                    <a:pt x="0" y="690"/>
                  </a:cubicBezTo>
                  <a:lnTo>
                    <a:pt x="79" y="746"/>
                  </a:lnTo>
                  <a:cubicBezTo>
                    <a:pt x="267" y="479"/>
                    <a:pt x="479" y="234"/>
                    <a:pt x="70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06" name="Google Shape;13306;p20"/>
            <p:cNvSpPr/>
            <p:nvPr/>
          </p:nvSpPr>
          <p:spPr>
            <a:xfrm>
              <a:off x="2757042" y="1830494"/>
              <a:ext cx="38446" cy="41970"/>
            </a:xfrm>
            <a:custGeom>
              <a:avLst/>
              <a:gdLst/>
              <a:ahLst/>
              <a:cxnLst/>
              <a:rect l="l" t="t" r="r" b="b"/>
              <a:pathLst>
                <a:path w="1102" h="1203" extrusionOk="0">
                  <a:moveTo>
                    <a:pt x="1101" y="1"/>
                  </a:moveTo>
                  <a:cubicBezTo>
                    <a:pt x="634" y="256"/>
                    <a:pt x="245" y="668"/>
                    <a:pt x="1" y="1168"/>
                  </a:cubicBezTo>
                  <a:lnTo>
                    <a:pt x="100" y="1202"/>
                  </a:lnTo>
                  <a:cubicBezTo>
                    <a:pt x="290" y="713"/>
                    <a:pt x="646" y="290"/>
                    <a:pt x="11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07" name="Google Shape;13307;p20"/>
            <p:cNvSpPr/>
            <p:nvPr/>
          </p:nvSpPr>
          <p:spPr>
            <a:xfrm>
              <a:off x="2725607" y="1859207"/>
              <a:ext cx="36143" cy="36109"/>
            </a:xfrm>
            <a:custGeom>
              <a:avLst/>
              <a:gdLst/>
              <a:ahLst/>
              <a:cxnLst/>
              <a:rect l="l" t="t" r="r" b="b"/>
              <a:pathLst>
                <a:path w="1036" h="1035" extrusionOk="0">
                  <a:moveTo>
                    <a:pt x="0" y="1"/>
                  </a:moveTo>
                  <a:cubicBezTo>
                    <a:pt x="435" y="212"/>
                    <a:pt x="779" y="590"/>
                    <a:pt x="946" y="1035"/>
                  </a:cubicBezTo>
                  <a:lnTo>
                    <a:pt x="1035" y="990"/>
                  </a:lnTo>
                  <a:cubicBezTo>
                    <a:pt x="835" y="535"/>
                    <a:pt x="445" y="179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08" name="Google Shape;13308;p20"/>
            <p:cNvSpPr/>
            <p:nvPr/>
          </p:nvSpPr>
          <p:spPr>
            <a:xfrm>
              <a:off x="2652656" y="1952359"/>
              <a:ext cx="36143" cy="11652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0" y="0"/>
                  </a:moveTo>
                  <a:cubicBezTo>
                    <a:pt x="178" y="22"/>
                    <a:pt x="346" y="55"/>
                    <a:pt x="512" y="111"/>
                  </a:cubicBezTo>
                  <a:cubicBezTo>
                    <a:pt x="679" y="167"/>
                    <a:pt x="846" y="245"/>
                    <a:pt x="991" y="334"/>
                  </a:cubicBezTo>
                  <a:lnTo>
                    <a:pt x="1035" y="256"/>
                  </a:lnTo>
                  <a:cubicBezTo>
                    <a:pt x="868" y="178"/>
                    <a:pt x="702" y="111"/>
                    <a:pt x="524" y="67"/>
                  </a:cubicBezTo>
                  <a:cubicBezTo>
                    <a:pt x="356" y="33"/>
                    <a:pt x="178" y="11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09" name="Google Shape;13309;p20"/>
            <p:cNvSpPr/>
            <p:nvPr/>
          </p:nvSpPr>
          <p:spPr>
            <a:xfrm>
              <a:off x="2710082" y="1946916"/>
              <a:ext cx="15176" cy="60146"/>
            </a:xfrm>
            <a:custGeom>
              <a:avLst/>
              <a:gdLst/>
              <a:ahLst/>
              <a:cxnLst/>
              <a:rect l="l" t="t" r="r" b="b"/>
              <a:pathLst>
                <a:path w="435" h="1724" extrusionOk="0">
                  <a:moveTo>
                    <a:pt x="257" y="1"/>
                  </a:moveTo>
                  <a:cubicBezTo>
                    <a:pt x="379" y="278"/>
                    <a:pt x="401" y="590"/>
                    <a:pt x="334" y="868"/>
                  </a:cubicBezTo>
                  <a:cubicBezTo>
                    <a:pt x="301" y="1012"/>
                    <a:pt x="245" y="1157"/>
                    <a:pt x="190" y="1291"/>
                  </a:cubicBezTo>
                  <a:cubicBezTo>
                    <a:pt x="134" y="1424"/>
                    <a:pt x="67" y="1558"/>
                    <a:pt x="1" y="1691"/>
                  </a:cubicBezTo>
                  <a:lnTo>
                    <a:pt x="79" y="1724"/>
                  </a:lnTo>
                  <a:cubicBezTo>
                    <a:pt x="146" y="1591"/>
                    <a:pt x="201" y="1457"/>
                    <a:pt x="257" y="1313"/>
                  </a:cubicBezTo>
                  <a:cubicBezTo>
                    <a:pt x="301" y="1179"/>
                    <a:pt x="356" y="1034"/>
                    <a:pt x="379" y="879"/>
                  </a:cubicBezTo>
                  <a:cubicBezTo>
                    <a:pt x="435" y="579"/>
                    <a:pt x="390" y="267"/>
                    <a:pt x="2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10" name="Google Shape;13310;p20"/>
            <p:cNvSpPr/>
            <p:nvPr/>
          </p:nvSpPr>
          <p:spPr>
            <a:xfrm>
              <a:off x="2674007" y="2003435"/>
              <a:ext cx="41551" cy="11024"/>
            </a:xfrm>
            <a:custGeom>
              <a:avLst/>
              <a:gdLst/>
              <a:ahLst/>
              <a:cxnLst/>
              <a:rect l="l" t="t" r="r" b="b"/>
              <a:pathLst>
                <a:path w="1191" h="316" extrusionOk="0">
                  <a:moveTo>
                    <a:pt x="137" y="1"/>
                  </a:moveTo>
                  <a:cubicBezTo>
                    <a:pt x="91" y="1"/>
                    <a:pt x="46" y="2"/>
                    <a:pt x="1" y="4"/>
                  </a:cubicBezTo>
                  <a:cubicBezTo>
                    <a:pt x="20" y="4"/>
                    <a:pt x="40" y="4"/>
                    <a:pt x="59" y="4"/>
                  </a:cubicBezTo>
                  <a:cubicBezTo>
                    <a:pt x="449" y="4"/>
                    <a:pt x="828" y="114"/>
                    <a:pt x="1157" y="316"/>
                  </a:cubicBezTo>
                  <a:lnTo>
                    <a:pt x="1190" y="260"/>
                  </a:lnTo>
                  <a:cubicBezTo>
                    <a:pt x="864" y="82"/>
                    <a:pt x="502" y="1"/>
                    <a:pt x="13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11" name="Google Shape;13311;p20"/>
            <p:cNvSpPr/>
            <p:nvPr/>
          </p:nvSpPr>
          <p:spPr>
            <a:xfrm>
              <a:off x="2670519" y="1975629"/>
              <a:ext cx="31469" cy="12839"/>
            </a:xfrm>
            <a:custGeom>
              <a:avLst/>
              <a:gdLst/>
              <a:ahLst/>
              <a:cxnLst/>
              <a:rect l="l" t="t" r="r" b="b"/>
              <a:pathLst>
                <a:path w="902" h="368" extrusionOk="0">
                  <a:moveTo>
                    <a:pt x="0" y="1"/>
                  </a:moveTo>
                  <a:lnTo>
                    <a:pt x="0" y="1"/>
                  </a:lnTo>
                  <a:cubicBezTo>
                    <a:pt x="145" y="56"/>
                    <a:pt x="312" y="78"/>
                    <a:pt x="467" y="122"/>
                  </a:cubicBezTo>
                  <a:cubicBezTo>
                    <a:pt x="612" y="167"/>
                    <a:pt x="768" y="234"/>
                    <a:pt x="857" y="367"/>
                  </a:cubicBezTo>
                  <a:lnTo>
                    <a:pt x="901" y="323"/>
                  </a:lnTo>
                  <a:cubicBezTo>
                    <a:pt x="845" y="256"/>
                    <a:pt x="779" y="211"/>
                    <a:pt x="701" y="179"/>
                  </a:cubicBezTo>
                  <a:cubicBezTo>
                    <a:pt x="634" y="134"/>
                    <a:pt x="556" y="112"/>
                    <a:pt x="467" y="100"/>
                  </a:cubicBezTo>
                  <a:cubicBezTo>
                    <a:pt x="312" y="67"/>
                    <a:pt x="156" y="45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12" name="Google Shape;13312;p20"/>
            <p:cNvSpPr/>
            <p:nvPr/>
          </p:nvSpPr>
          <p:spPr>
            <a:xfrm>
              <a:off x="2673240" y="1917785"/>
              <a:ext cx="11687" cy="32271"/>
            </a:xfrm>
            <a:custGeom>
              <a:avLst/>
              <a:gdLst/>
              <a:ahLst/>
              <a:cxnLst/>
              <a:rect l="l" t="t" r="r" b="b"/>
              <a:pathLst>
                <a:path w="335" h="925" extrusionOk="0">
                  <a:moveTo>
                    <a:pt x="334" y="1"/>
                  </a:moveTo>
                  <a:lnTo>
                    <a:pt x="334" y="1"/>
                  </a:lnTo>
                  <a:cubicBezTo>
                    <a:pt x="100" y="223"/>
                    <a:pt x="0" y="591"/>
                    <a:pt x="100" y="924"/>
                  </a:cubicBezTo>
                  <a:lnTo>
                    <a:pt x="156" y="902"/>
                  </a:lnTo>
                  <a:cubicBezTo>
                    <a:pt x="45" y="601"/>
                    <a:pt x="122" y="246"/>
                    <a:pt x="3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13" name="Google Shape;13313;p20"/>
            <p:cNvSpPr/>
            <p:nvPr/>
          </p:nvSpPr>
          <p:spPr>
            <a:xfrm>
              <a:off x="2694173" y="1939520"/>
              <a:ext cx="13606" cy="36911"/>
            </a:xfrm>
            <a:custGeom>
              <a:avLst/>
              <a:gdLst/>
              <a:ahLst/>
              <a:cxnLst/>
              <a:rect l="l" t="t" r="r" b="b"/>
              <a:pathLst>
                <a:path w="390" h="1058" extrusionOk="0">
                  <a:moveTo>
                    <a:pt x="390" y="1"/>
                  </a:moveTo>
                  <a:cubicBezTo>
                    <a:pt x="167" y="301"/>
                    <a:pt x="34" y="668"/>
                    <a:pt x="1" y="1046"/>
                  </a:cubicBezTo>
                  <a:lnTo>
                    <a:pt x="68" y="1058"/>
                  </a:lnTo>
                  <a:cubicBezTo>
                    <a:pt x="68" y="680"/>
                    <a:pt x="179" y="312"/>
                    <a:pt x="3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14" name="Google Shape;13314;p20"/>
            <p:cNvSpPr/>
            <p:nvPr/>
          </p:nvSpPr>
          <p:spPr>
            <a:xfrm>
              <a:off x="2632490" y="2078062"/>
              <a:ext cx="7396" cy="48145"/>
            </a:xfrm>
            <a:custGeom>
              <a:avLst/>
              <a:gdLst/>
              <a:ahLst/>
              <a:cxnLst/>
              <a:rect l="l" t="t" r="r" b="b"/>
              <a:pathLst>
                <a:path w="212" h="1380" extrusionOk="0">
                  <a:moveTo>
                    <a:pt x="0" y="1"/>
                  </a:moveTo>
                  <a:cubicBezTo>
                    <a:pt x="101" y="212"/>
                    <a:pt x="101" y="446"/>
                    <a:pt x="101" y="679"/>
                  </a:cubicBezTo>
                  <a:cubicBezTo>
                    <a:pt x="101" y="913"/>
                    <a:pt x="89" y="1146"/>
                    <a:pt x="123" y="1380"/>
                  </a:cubicBezTo>
                  <a:lnTo>
                    <a:pt x="212" y="1368"/>
                  </a:lnTo>
                  <a:cubicBezTo>
                    <a:pt x="156" y="1146"/>
                    <a:pt x="156" y="913"/>
                    <a:pt x="145" y="679"/>
                  </a:cubicBezTo>
                  <a:cubicBezTo>
                    <a:pt x="134" y="446"/>
                    <a:pt x="111" y="212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15" name="Google Shape;13315;p20"/>
            <p:cNvSpPr/>
            <p:nvPr/>
          </p:nvSpPr>
          <p:spPr>
            <a:xfrm>
              <a:off x="2616965" y="2144803"/>
              <a:ext cx="42702" cy="10048"/>
            </a:xfrm>
            <a:custGeom>
              <a:avLst/>
              <a:gdLst/>
              <a:ahLst/>
              <a:cxnLst/>
              <a:rect l="l" t="t" r="r" b="b"/>
              <a:pathLst>
                <a:path w="1224" h="288" extrusionOk="0">
                  <a:moveTo>
                    <a:pt x="0" y="1"/>
                  </a:moveTo>
                  <a:cubicBezTo>
                    <a:pt x="156" y="157"/>
                    <a:pt x="368" y="246"/>
                    <a:pt x="579" y="278"/>
                  </a:cubicBezTo>
                  <a:cubicBezTo>
                    <a:pt x="635" y="284"/>
                    <a:pt x="693" y="287"/>
                    <a:pt x="751" y="287"/>
                  </a:cubicBezTo>
                  <a:cubicBezTo>
                    <a:pt x="909" y="287"/>
                    <a:pt x="1069" y="267"/>
                    <a:pt x="1224" y="234"/>
                  </a:cubicBezTo>
                  <a:lnTo>
                    <a:pt x="1213" y="167"/>
                  </a:lnTo>
                  <a:cubicBezTo>
                    <a:pt x="1045" y="220"/>
                    <a:pt x="878" y="252"/>
                    <a:pt x="710" y="252"/>
                  </a:cubicBezTo>
                  <a:cubicBezTo>
                    <a:pt x="666" y="252"/>
                    <a:pt x="622" y="250"/>
                    <a:pt x="579" y="246"/>
                  </a:cubicBezTo>
                  <a:cubicBezTo>
                    <a:pt x="368" y="223"/>
                    <a:pt x="156" y="145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16" name="Google Shape;13316;p20"/>
            <p:cNvSpPr/>
            <p:nvPr/>
          </p:nvSpPr>
          <p:spPr>
            <a:xfrm>
              <a:off x="2652656" y="2090098"/>
              <a:ext cx="10117" cy="57843"/>
            </a:xfrm>
            <a:custGeom>
              <a:avLst/>
              <a:gdLst/>
              <a:ahLst/>
              <a:cxnLst/>
              <a:rect l="l" t="t" r="r" b="b"/>
              <a:pathLst>
                <a:path w="290" h="1658" extrusionOk="0">
                  <a:moveTo>
                    <a:pt x="0" y="0"/>
                  </a:moveTo>
                  <a:cubicBezTo>
                    <a:pt x="67" y="134"/>
                    <a:pt x="89" y="267"/>
                    <a:pt x="112" y="412"/>
                  </a:cubicBezTo>
                  <a:cubicBezTo>
                    <a:pt x="123" y="546"/>
                    <a:pt x="156" y="690"/>
                    <a:pt x="190" y="823"/>
                  </a:cubicBezTo>
                  <a:cubicBezTo>
                    <a:pt x="212" y="968"/>
                    <a:pt x="245" y="1102"/>
                    <a:pt x="234" y="1246"/>
                  </a:cubicBezTo>
                  <a:cubicBezTo>
                    <a:pt x="234" y="1313"/>
                    <a:pt x="223" y="1379"/>
                    <a:pt x="201" y="1446"/>
                  </a:cubicBezTo>
                  <a:cubicBezTo>
                    <a:pt x="190" y="1502"/>
                    <a:pt x="156" y="1580"/>
                    <a:pt x="112" y="1602"/>
                  </a:cubicBezTo>
                  <a:lnTo>
                    <a:pt x="134" y="1658"/>
                  </a:lnTo>
                  <a:cubicBezTo>
                    <a:pt x="168" y="1636"/>
                    <a:pt x="201" y="1602"/>
                    <a:pt x="212" y="1569"/>
                  </a:cubicBezTo>
                  <a:cubicBezTo>
                    <a:pt x="234" y="1535"/>
                    <a:pt x="245" y="1491"/>
                    <a:pt x="257" y="1458"/>
                  </a:cubicBezTo>
                  <a:cubicBezTo>
                    <a:pt x="279" y="1391"/>
                    <a:pt x="290" y="1313"/>
                    <a:pt x="290" y="1246"/>
                  </a:cubicBezTo>
                  <a:cubicBezTo>
                    <a:pt x="290" y="1102"/>
                    <a:pt x="257" y="957"/>
                    <a:pt x="212" y="823"/>
                  </a:cubicBezTo>
                  <a:cubicBezTo>
                    <a:pt x="178" y="679"/>
                    <a:pt x="146" y="546"/>
                    <a:pt x="123" y="412"/>
                  </a:cubicBezTo>
                  <a:cubicBezTo>
                    <a:pt x="101" y="267"/>
                    <a:pt x="79" y="123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17" name="Google Shape;13317;p20"/>
            <p:cNvSpPr/>
            <p:nvPr/>
          </p:nvSpPr>
          <p:spPr>
            <a:xfrm>
              <a:off x="2611941" y="2130185"/>
              <a:ext cx="37644" cy="8443"/>
            </a:xfrm>
            <a:custGeom>
              <a:avLst/>
              <a:gdLst/>
              <a:ahLst/>
              <a:cxnLst/>
              <a:rect l="l" t="t" r="r" b="b"/>
              <a:pathLst>
                <a:path w="1079" h="242" extrusionOk="0">
                  <a:moveTo>
                    <a:pt x="222" y="1"/>
                  </a:moveTo>
                  <a:cubicBezTo>
                    <a:pt x="148" y="1"/>
                    <a:pt x="73" y="3"/>
                    <a:pt x="0" y="8"/>
                  </a:cubicBezTo>
                  <a:cubicBezTo>
                    <a:pt x="178" y="8"/>
                    <a:pt x="367" y="19"/>
                    <a:pt x="545" y="52"/>
                  </a:cubicBezTo>
                  <a:cubicBezTo>
                    <a:pt x="723" y="86"/>
                    <a:pt x="901" y="141"/>
                    <a:pt x="1046" y="242"/>
                  </a:cubicBezTo>
                  <a:lnTo>
                    <a:pt x="1078" y="197"/>
                  </a:lnTo>
                  <a:cubicBezTo>
                    <a:pt x="912" y="97"/>
                    <a:pt x="734" y="42"/>
                    <a:pt x="545" y="19"/>
                  </a:cubicBezTo>
                  <a:cubicBezTo>
                    <a:pt x="440" y="6"/>
                    <a:pt x="331" y="1"/>
                    <a:pt x="22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18" name="Google Shape;13318;p20"/>
            <p:cNvSpPr/>
            <p:nvPr/>
          </p:nvSpPr>
          <p:spPr>
            <a:xfrm>
              <a:off x="2593310" y="2081550"/>
              <a:ext cx="35306" cy="34190"/>
            </a:xfrm>
            <a:custGeom>
              <a:avLst/>
              <a:gdLst/>
              <a:ahLst/>
              <a:cxnLst/>
              <a:rect l="l" t="t" r="r" b="b"/>
              <a:pathLst>
                <a:path w="1012" h="980" extrusionOk="0">
                  <a:moveTo>
                    <a:pt x="723" y="0"/>
                  </a:moveTo>
                  <a:lnTo>
                    <a:pt x="723" y="0"/>
                  </a:lnTo>
                  <a:cubicBezTo>
                    <a:pt x="601" y="234"/>
                    <a:pt x="612" y="534"/>
                    <a:pt x="757" y="768"/>
                  </a:cubicBezTo>
                  <a:cubicBezTo>
                    <a:pt x="678" y="746"/>
                    <a:pt x="601" y="724"/>
                    <a:pt x="523" y="712"/>
                  </a:cubicBezTo>
                  <a:cubicBezTo>
                    <a:pt x="356" y="702"/>
                    <a:pt x="178" y="690"/>
                    <a:pt x="0" y="690"/>
                  </a:cubicBezTo>
                  <a:cubicBezTo>
                    <a:pt x="178" y="702"/>
                    <a:pt x="356" y="724"/>
                    <a:pt x="523" y="757"/>
                  </a:cubicBezTo>
                  <a:cubicBezTo>
                    <a:pt x="601" y="779"/>
                    <a:pt x="690" y="801"/>
                    <a:pt x="767" y="835"/>
                  </a:cubicBezTo>
                  <a:lnTo>
                    <a:pt x="868" y="902"/>
                  </a:lnTo>
                  <a:cubicBezTo>
                    <a:pt x="901" y="924"/>
                    <a:pt x="934" y="957"/>
                    <a:pt x="979" y="979"/>
                  </a:cubicBezTo>
                  <a:lnTo>
                    <a:pt x="1012" y="902"/>
                  </a:lnTo>
                  <a:cubicBezTo>
                    <a:pt x="990" y="890"/>
                    <a:pt x="957" y="857"/>
                    <a:pt x="912" y="835"/>
                  </a:cubicBezTo>
                  <a:cubicBezTo>
                    <a:pt x="868" y="813"/>
                    <a:pt x="834" y="791"/>
                    <a:pt x="789" y="779"/>
                  </a:cubicBezTo>
                  <a:cubicBezTo>
                    <a:pt x="779" y="779"/>
                    <a:pt x="779" y="768"/>
                    <a:pt x="779" y="768"/>
                  </a:cubicBezTo>
                  <a:lnTo>
                    <a:pt x="812" y="746"/>
                  </a:lnTo>
                  <a:cubicBezTo>
                    <a:pt x="656" y="534"/>
                    <a:pt x="623" y="245"/>
                    <a:pt x="7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19" name="Google Shape;13319;p20"/>
            <p:cNvSpPr/>
            <p:nvPr/>
          </p:nvSpPr>
          <p:spPr>
            <a:xfrm>
              <a:off x="2504415" y="2248805"/>
              <a:ext cx="45458" cy="8652"/>
            </a:xfrm>
            <a:custGeom>
              <a:avLst/>
              <a:gdLst/>
              <a:ahLst/>
              <a:cxnLst/>
              <a:rect l="l" t="t" r="r" b="b"/>
              <a:pathLst>
                <a:path w="1303" h="248" extrusionOk="0">
                  <a:moveTo>
                    <a:pt x="12" y="1"/>
                  </a:moveTo>
                  <a:lnTo>
                    <a:pt x="1" y="56"/>
                  </a:lnTo>
                  <a:cubicBezTo>
                    <a:pt x="223" y="67"/>
                    <a:pt x="446" y="100"/>
                    <a:pt x="657" y="167"/>
                  </a:cubicBezTo>
                  <a:cubicBezTo>
                    <a:pt x="757" y="201"/>
                    <a:pt x="868" y="234"/>
                    <a:pt x="980" y="245"/>
                  </a:cubicBezTo>
                  <a:cubicBezTo>
                    <a:pt x="997" y="247"/>
                    <a:pt x="1015" y="248"/>
                    <a:pt x="1032" y="248"/>
                  </a:cubicBezTo>
                  <a:cubicBezTo>
                    <a:pt x="1126" y="248"/>
                    <a:pt x="1218" y="223"/>
                    <a:pt x="1302" y="167"/>
                  </a:cubicBezTo>
                  <a:lnTo>
                    <a:pt x="1302" y="167"/>
                  </a:lnTo>
                  <a:cubicBezTo>
                    <a:pt x="1224" y="219"/>
                    <a:pt x="1139" y="238"/>
                    <a:pt x="1052" y="238"/>
                  </a:cubicBezTo>
                  <a:cubicBezTo>
                    <a:pt x="1028" y="238"/>
                    <a:pt x="1004" y="236"/>
                    <a:pt x="980" y="234"/>
                  </a:cubicBezTo>
                  <a:cubicBezTo>
                    <a:pt x="868" y="211"/>
                    <a:pt x="769" y="179"/>
                    <a:pt x="657" y="134"/>
                  </a:cubicBezTo>
                  <a:cubicBezTo>
                    <a:pt x="457" y="67"/>
                    <a:pt x="235" y="11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20" name="Google Shape;13320;p20"/>
            <p:cNvSpPr/>
            <p:nvPr/>
          </p:nvSpPr>
          <p:spPr>
            <a:xfrm>
              <a:off x="2520708" y="2232442"/>
              <a:ext cx="37295" cy="4989"/>
            </a:xfrm>
            <a:custGeom>
              <a:avLst/>
              <a:gdLst/>
              <a:ahLst/>
              <a:cxnLst/>
              <a:rect l="l" t="t" r="r" b="b"/>
              <a:pathLst>
                <a:path w="1069" h="143" extrusionOk="0">
                  <a:moveTo>
                    <a:pt x="98" y="1"/>
                  </a:moveTo>
                  <a:cubicBezTo>
                    <a:pt x="67" y="1"/>
                    <a:pt x="34" y="5"/>
                    <a:pt x="1" y="25"/>
                  </a:cubicBezTo>
                  <a:lnTo>
                    <a:pt x="57" y="91"/>
                  </a:lnTo>
                  <a:cubicBezTo>
                    <a:pt x="68" y="80"/>
                    <a:pt x="101" y="80"/>
                    <a:pt x="146" y="80"/>
                  </a:cubicBezTo>
                  <a:lnTo>
                    <a:pt x="279" y="80"/>
                  </a:lnTo>
                  <a:cubicBezTo>
                    <a:pt x="368" y="80"/>
                    <a:pt x="457" y="80"/>
                    <a:pt x="546" y="102"/>
                  </a:cubicBezTo>
                  <a:cubicBezTo>
                    <a:pt x="635" y="114"/>
                    <a:pt x="713" y="124"/>
                    <a:pt x="802" y="136"/>
                  </a:cubicBezTo>
                  <a:cubicBezTo>
                    <a:pt x="838" y="140"/>
                    <a:pt x="877" y="143"/>
                    <a:pt x="914" y="143"/>
                  </a:cubicBezTo>
                  <a:cubicBezTo>
                    <a:pt x="969" y="143"/>
                    <a:pt x="1023" y="137"/>
                    <a:pt x="1069" y="124"/>
                  </a:cubicBezTo>
                  <a:lnTo>
                    <a:pt x="1069" y="124"/>
                  </a:lnTo>
                  <a:cubicBezTo>
                    <a:pt x="1034" y="133"/>
                    <a:pt x="1000" y="137"/>
                    <a:pt x="966" y="137"/>
                  </a:cubicBezTo>
                  <a:cubicBezTo>
                    <a:pt x="913" y="137"/>
                    <a:pt x="861" y="127"/>
                    <a:pt x="813" y="114"/>
                  </a:cubicBezTo>
                  <a:cubicBezTo>
                    <a:pt x="724" y="102"/>
                    <a:pt x="635" y="69"/>
                    <a:pt x="546" y="58"/>
                  </a:cubicBezTo>
                  <a:cubicBezTo>
                    <a:pt x="468" y="35"/>
                    <a:pt x="379" y="25"/>
                    <a:pt x="290" y="13"/>
                  </a:cubicBezTo>
                  <a:cubicBezTo>
                    <a:pt x="246" y="2"/>
                    <a:pt x="201" y="2"/>
                    <a:pt x="157" y="2"/>
                  </a:cubicBezTo>
                  <a:cubicBezTo>
                    <a:pt x="139" y="2"/>
                    <a:pt x="119" y="1"/>
                    <a:pt x="9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21" name="Google Shape;13321;p20"/>
            <p:cNvSpPr/>
            <p:nvPr/>
          </p:nvSpPr>
          <p:spPr>
            <a:xfrm>
              <a:off x="2535884" y="2208439"/>
              <a:ext cx="27177" cy="14897"/>
            </a:xfrm>
            <a:custGeom>
              <a:avLst/>
              <a:gdLst/>
              <a:ahLst/>
              <a:cxnLst/>
              <a:rect l="l" t="t" r="r" b="b"/>
              <a:pathLst>
                <a:path w="779" h="427" extrusionOk="0">
                  <a:moveTo>
                    <a:pt x="779" y="1"/>
                  </a:moveTo>
                  <a:lnTo>
                    <a:pt x="779" y="1"/>
                  </a:lnTo>
                  <a:cubicBezTo>
                    <a:pt x="745" y="68"/>
                    <a:pt x="700" y="123"/>
                    <a:pt x="634" y="167"/>
                  </a:cubicBezTo>
                  <a:cubicBezTo>
                    <a:pt x="578" y="212"/>
                    <a:pt x="512" y="246"/>
                    <a:pt x="445" y="268"/>
                  </a:cubicBezTo>
                  <a:cubicBezTo>
                    <a:pt x="367" y="290"/>
                    <a:pt x="300" y="301"/>
                    <a:pt x="223" y="323"/>
                  </a:cubicBezTo>
                  <a:cubicBezTo>
                    <a:pt x="175" y="331"/>
                    <a:pt x="122" y="339"/>
                    <a:pt x="75" y="339"/>
                  </a:cubicBezTo>
                  <a:cubicBezTo>
                    <a:pt x="56" y="339"/>
                    <a:pt x="38" y="338"/>
                    <a:pt x="22" y="335"/>
                  </a:cubicBezTo>
                  <a:lnTo>
                    <a:pt x="0" y="424"/>
                  </a:lnTo>
                  <a:cubicBezTo>
                    <a:pt x="15" y="425"/>
                    <a:pt x="30" y="426"/>
                    <a:pt x="45" y="426"/>
                  </a:cubicBezTo>
                  <a:cubicBezTo>
                    <a:pt x="116" y="426"/>
                    <a:pt x="180" y="406"/>
                    <a:pt x="245" y="379"/>
                  </a:cubicBezTo>
                  <a:cubicBezTo>
                    <a:pt x="312" y="357"/>
                    <a:pt x="389" y="335"/>
                    <a:pt x="456" y="301"/>
                  </a:cubicBezTo>
                  <a:cubicBezTo>
                    <a:pt x="522" y="268"/>
                    <a:pt x="589" y="234"/>
                    <a:pt x="656" y="179"/>
                  </a:cubicBezTo>
                  <a:cubicBezTo>
                    <a:pt x="712" y="134"/>
                    <a:pt x="756" y="68"/>
                    <a:pt x="7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22" name="Google Shape;13322;p20"/>
            <p:cNvSpPr/>
            <p:nvPr/>
          </p:nvSpPr>
          <p:spPr>
            <a:xfrm>
              <a:off x="2506369" y="2215452"/>
              <a:ext cx="8582" cy="31852"/>
            </a:xfrm>
            <a:custGeom>
              <a:avLst/>
              <a:gdLst/>
              <a:ahLst/>
              <a:cxnLst/>
              <a:rect l="l" t="t" r="r" b="b"/>
              <a:pathLst>
                <a:path w="246" h="913" extrusionOk="0">
                  <a:moveTo>
                    <a:pt x="245" y="0"/>
                  </a:moveTo>
                  <a:lnTo>
                    <a:pt x="245" y="0"/>
                  </a:lnTo>
                  <a:cubicBezTo>
                    <a:pt x="157" y="134"/>
                    <a:pt x="90" y="278"/>
                    <a:pt x="56" y="433"/>
                  </a:cubicBezTo>
                  <a:cubicBezTo>
                    <a:pt x="45" y="512"/>
                    <a:pt x="45" y="589"/>
                    <a:pt x="34" y="667"/>
                  </a:cubicBezTo>
                  <a:cubicBezTo>
                    <a:pt x="34" y="745"/>
                    <a:pt x="34" y="823"/>
                    <a:pt x="1" y="890"/>
                  </a:cubicBezTo>
                  <a:lnTo>
                    <a:pt x="56" y="912"/>
                  </a:lnTo>
                  <a:cubicBezTo>
                    <a:pt x="90" y="834"/>
                    <a:pt x="90" y="745"/>
                    <a:pt x="90" y="667"/>
                  </a:cubicBezTo>
                  <a:cubicBezTo>
                    <a:pt x="78" y="589"/>
                    <a:pt x="78" y="512"/>
                    <a:pt x="90" y="433"/>
                  </a:cubicBezTo>
                  <a:cubicBezTo>
                    <a:pt x="112" y="289"/>
                    <a:pt x="157" y="134"/>
                    <a:pt x="2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23" name="Google Shape;13323;p20"/>
            <p:cNvSpPr/>
            <p:nvPr/>
          </p:nvSpPr>
          <p:spPr>
            <a:xfrm>
              <a:off x="2526918" y="2197170"/>
              <a:ext cx="6664" cy="33038"/>
            </a:xfrm>
            <a:custGeom>
              <a:avLst/>
              <a:gdLst/>
              <a:ahLst/>
              <a:cxnLst/>
              <a:rect l="l" t="t" r="r" b="b"/>
              <a:pathLst>
                <a:path w="191" h="947" extrusionOk="0">
                  <a:moveTo>
                    <a:pt x="190" y="1"/>
                  </a:moveTo>
                  <a:lnTo>
                    <a:pt x="190" y="1"/>
                  </a:lnTo>
                  <a:cubicBezTo>
                    <a:pt x="101" y="134"/>
                    <a:pt x="23" y="279"/>
                    <a:pt x="12" y="446"/>
                  </a:cubicBezTo>
                  <a:cubicBezTo>
                    <a:pt x="1" y="535"/>
                    <a:pt x="23" y="613"/>
                    <a:pt x="23" y="690"/>
                  </a:cubicBezTo>
                  <a:cubicBezTo>
                    <a:pt x="35" y="769"/>
                    <a:pt x="35" y="858"/>
                    <a:pt x="1" y="913"/>
                  </a:cubicBezTo>
                  <a:lnTo>
                    <a:pt x="57" y="947"/>
                  </a:lnTo>
                  <a:cubicBezTo>
                    <a:pt x="90" y="858"/>
                    <a:pt x="90" y="769"/>
                    <a:pt x="79" y="690"/>
                  </a:cubicBezTo>
                  <a:cubicBezTo>
                    <a:pt x="57" y="613"/>
                    <a:pt x="45" y="535"/>
                    <a:pt x="45" y="457"/>
                  </a:cubicBezTo>
                  <a:cubicBezTo>
                    <a:pt x="45" y="290"/>
                    <a:pt x="112" y="146"/>
                    <a:pt x="1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24" name="Google Shape;13324;p20"/>
            <p:cNvSpPr/>
            <p:nvPr/>
          </p:nvSpPr>
          <p:spPr>
            <a:xfrm>
              <a:off x="2533128" y="2211928"/>
              <a:ext cx="4326" cy="11687"/>
            </a:xfrm>
            <a:custGeom>
              <a:avLst/>
              <a:gdLst/>
              <a:ahLst/>
              <a:cxnLst/>
              <a:rect l="l" t="t" r="r" b="b"/>
              <a:pathLst>
                <a:path w="124" h="335" extrusionOk="0">
                  <a:moveTo>
                    <a:pt x="124" y="1"/>
                  </a:moveTo>
                  <a:cubicBezTo>
                    <a:pt x="90" y="57"/>
                    <a:pt x="57" y="101"/>
                    <a:pt x="35" y="156"/>
                  </a:cubicBezTo>
                  <a:cubicBezTo>
                    <a:pt x="12" y="212"/>
                    <a:pt x="1" y="279"/>
                    <a:pt x="1" y="334"/>
                  </a:cubicBezTo>
                  <a:lnTo>
                    <a:pt x="68" y="324"/>
                  </a:lnTo>
                  <a:cubicBezTo>
                    <a:pt x="35" y="223"/>
                    <a:pt x="79" y="112"/>
                    <a:pt x="12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25" name="Google Shape;13325;p20"/>
            <p:cNvSpPr/>
            <p:nvPr/>
          </p:nvSpPr>
          <p:spPr>
            <a:xfrm>
              <a:off x="2411716" y="2165352"/>
              <a:ext cx="3489" cy="30317"/>
            </a:xfrm>
            <a:custGeom>
              <a:avLst/>
              <a:gdLst/>
              <a:ahLst/>
              <a:cxnLst/>
              <a:rect l="l" t="t" r="r" b="b"/>
              <a:pathLst>
                <a:path w="100" h="869" extrusionOk="0">
                  <a:moveTo>
                    <a:pt x="0" y="1"/>
                  </a:moveTo>
                  <a:lnTo>
                    <a:pt x="0" y="1"/>
                  </a:lnTo>
                  <a:cubicBezTo>
                    <a:pt x="33" y="134"/>
                    <a:pt x="45" y="279"/>
                    <a:pt x="45" y="423"/>
                  </a:cubicBezTo>
                  <a:lnTo>
                    <a:pt x="45" y="635"/>
                  </a:lnTo>
                  <a:cubicBezTo>
                    <a:pt x="45" y="702"/>
                    <a:pt x="55" y="791"/>
                    <a:pt x="22" y="813"/>
                  </a:cubicBezTo>
                  <a:lnTo>
                    <a:pt x="67" y="868"/>
                  </a:lnTo>
                  <a:cubicBezTo>
                    <a:pt x="100" y="824"/>
                    <a:pt x="100" y="779"/>
                    <a:pt x="100" y="746"/>
                  </a:cubicBezTo>
                  <a:lnTo>
                    <a:pt x="89" y="635"/>
                  </a:lnTo>
                  <a:lnTo>
                    <a:pt x="77" y="423"/>
                  </a:lnTo>
                  <a:cubicBezTo>
                    <a:pt x="67" y="279"/>
                    <a:pt x="45" y="134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26" name="Google Shape;13326;p20"/>
            <p:cNvSpPr/>
            <p:nvPr/>
          </p:nvSpPr>
          <p:spPr>
            <a:xfrm>
              <a:off x="2396191" y="2201078"/>
              <a:ext cx="31050" cy="11304"/>
            </a:xfrm>
            <a:custGeom>
              <a:avLst/>
              <a:gdLst/>
              <a:ahLst/>
              <a:cxnLst/>
              <a:rect l="l" t="t" r="r" b="b"/>
              <a:pathLst>
                <a:path w="890" h="324" extrusionOk="0">
                  <a:moveTo>
                    <a:pt x="0" y="0"/>
                  </a:moveTo>
                  <a:lnTo>
                    <a:pt x="0" y="0"/>
                  </a:lnTo>
                  <a:cubicBezTo>
                    <a:pt x="156" y="45"/>
                    <a:pt x="312" y="45"/>
                    <a:pt x="456" y="89"/>
                  </a:cubicBezTo>
                  <a:cubicBezTo>
                    <a:pt x="611" y="123"/>
                    <a:pt x="756" y="200"/>
                    <a:pt x="812" y="323"/>
                  </a:cubicBezTo>
                  <a:lnTo>
                    <a:pt x="890" y="279"/>
                  </a:lnTo>
                  <a:cubicBezTo>
                    <a:pt x="845" y="212"/>
                    <a:pt x="779" y="156"/>
                    <a:pt x="700" y="111"/>
                  </a:cubicBezTo>
                  <a:cubicBezTo>
                    <a:pt x="623" y="78"/>
                    <a:pt x="545" y="56"/>
                    <a:pt x="467" y="45"/>
                  </a:cubicBezTo>
                  <a:cubicBezTo>
                    <a:pt x="312" y="22"/>
                    <a:pt x="156" y="34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27" name="Google Shape;13327;p20"/>
            <p:cNvSpPr/>
            <p:nvPr/>
          </p:nvSpPr>
          <p:spPr>
            <a:xfrm>
              <a:off x="2398877" y="2225744"/>
              <a:ext cx="38481" cy="9141"/>
            </a:xfrm>
            <a:custGeom>
              <a:avLst/>
              <a:gdLst/>
              <a:ahLst/>
              <a:cxnLst/>
              <a:rect l="l" t="t" r="r" b="b"/>
              <a:pathLst>
                <a:path w="1103" h="262" extrusionOk="0">
                  <a:moveTo>
                    <a:pt x="152" y="1"/>
                  </a:moveTo>
                  <a:cubicBezTo>
                    <a:pt x="101" y="1"/>
                    <a:pt x="51" y="2"/>
                    <a:pt x="1" y="5"/>
                  </a:cubicBezTo>
                  <a:cubicBezTo>
                    <a:pt x="190" y="5"/>
                    <a:pt x="379" y="27"/>
                    <a:pt x="568" y="61"/>
                  </a:cubicBezTo>
                  <a:cubicBezTo>
                    <a:pt x="657" y="83"/>
                    <a:pt x="746" y="94"/>
                    <a:pt x="835" y="128"/>
                  </a:cubicBezTo>
                  <a:cubicBezTo>
                    <a:pt x="924" y="150"/>
                    <a:pt x="1013" y="194"/>
                    <a:pt x="1046" y="261"/>
                  </a:cubicBezTo>
                  <a:lnTo>
                    <a:pt x="1102" y="239"/>
                  </a:lnTo>
                  <a:cubicBezTo>
                    <a:pt x="1046" y="138"/>
                    <a:pt x="946" y="105"/>
                    <a:pt x="846" y="83"/>
                  </a:cubicBezTo>
                  <a:cubicBezTo>
                    <a:pt x="757" y="61"/>
                    <a:pt x="668" y="39"/>
                    <a:pt x="568" y="27"/>
                  </a:cubicBezTo>
                  <a:cubicBezTo>
                    <a:pt x="429" y="11"/>
                    <a:pt x="291" y="1"/>
                    <a:pt x="15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28" name="Google Shape;13328;p20"/>
            <p:cNvSpPr/>
            <p:nvPr/>
          </p:nvSpPr>
          <p:spPr>
            <a:xfrm>
              <a:off x="2432265" y="2187855"/>
              <a:ext cx="9734" cy="38865"/>
            </a:xfrm>
            <a:custGeom>
              <a:avLst/>
              <a:gdLst/>
              <a:ahLst/>
              <a:cxnLst/>
              <a:rect l="l" t="t" r="r" b="b"/>
              <a:pathLst>
                <a:path w="279" h="1114" extrusionOk="0">
                  <a:moveTo>
                    <a:pt x="279" y="1"/>
                  </a:moveTo>
                  <a:cubicBezTo>
                    <a:pt x="89" y="335"/>
                    <a:pt x="0" y="724"/>
                    <a:pt x="22" y="1113"/>
                  </a:cubicBezTo>
                  <a:lnTo>
                    <a:pt x="111" y="1102"/>
                  </a:lnTo>
                  <a:cubicBezTo>
                    <a:pt x="56" y="735"/>
                    <a:pt x="111" y="346"/>
                    <a:pt x="2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29" name="Google Shape;13329;p20"/>
            <p:cNvSpPr/>
            <p:nvPr/>
          </p:nvSpPr>
          <p:spPr>
            <a:xfrm>
              <a:off x="2440011" y="2203799"/>
              <a:ext cx="8966" cy="38830"/>
            </a:xfrm>
            <a:custGeom>
              <a:avLst/>
              <a:gdLst/>
              <a:ahLst/>
              <a:cxnLst/>
              <a:rect l="l" t="t" r="r" b="b"/>
              <a:pathLst>
                <a:path w="257" h="1113" extrusionOk="0">
                  <a:moveTo>
                    <a:pt x="257" y="0"/>
                  </a:moveTo>
                  <a:cubicBezTo>
                    <a:pt x="245" y="201"/>
                    <a:pt x="235" y="389"/>
                    <a:pt x="223" y="579"/>
                  </a:cubicBezTo>
                  <a:cubicBezTo>
                    <a:pt x="212" y="678"/>
                    <a:pt x="201" y="779"/>
                    <a:pt x="178" y="868"/>
                  </a:cubicBezTo>
                  <a:cubicBezTo>
                    <a:pt x="168" y="957"/>
                    <a:pt x="90" y="1012"/>
                    <a:pt x="1" y="1057"/>
                  </a:cubicBezTo>
                  <a:lnTo>
                    <a:pt x="34" y="1113"/>
                  </a:lnTo>
                  <a:cubicBezTo>
                    <a:pt x="79" y="1079"/>
                    <a:pt x="123" y="1057"/>
                    <a:pt x="156" y="1024"/>
                  </a:cubicBezTo>
                  <a:cubicBezTo>
                    <a:pt x="201" y="979"/>
                    <a:pt x="223" y="923"/>
                    <a:pt x="223" y="879"/>
                  </a:cubicBezTo>
                  <a:cubicBezTo>
                    <a:pt x="245" y="779"/>
                    <a:pt x="245" y="678"/>
                    <a:pt x="245" y="589"/>
                  </a:cubicBezTo>
                  <a:cubicBezTo>
                    <a:pt x="257" y="389"/>
                    <a:pt x="257" y="201"/>
                    <a:pt x="2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30" name="Google Shape;13330;p20"/>
            <p:cNvSpPr/>
            <p:nvPr/>
          </p:nvSpPr>
          <p:spPr>
            <a:xfrm>
              <a:off x="2461746" y="2104821"/>
              <a:ext cx="19851" cy="45842"/>
            </a:xfrm>
            <a:custGeom>
              <a:avLst/>
              <a:gdLst/>
              <a:ahLst/>
              <a:cxnLst/>
              <a:rect l="l" t="t" r="r" b="b"/>
              <a:pathLst>
                <a:path w="569" h="1314" extrusionOk="0">
                  <a:moveTo>
                    <a:pt x="67" y="1"/>
                  </a:moveTo>
                  <a:cubicBezTo>
                    <a:pt x="0" y="468"/>
                    <a:pt x="178" y="980"/>
                    <a:pt x="534" y="1313"/>
                  </a:cubicBezTo>
                  <a:lnTo>
                    <a:pt x="568" y="1269"/>
                  </a:lnTo>
                  <a:cubicBezTo>
                    <a:pt x="223" y="957"/>
                    <a:pt x="23" y="479"/>
                    <a:pt x="6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31" name="Google Shape;13331;p20"/>
            <p:cNvSpPr/>
            <p:nvPr/>
          </p:nvSpPr>
          <p:spPr>
            <a:xfrm>
              <a:off x="2466037" y="2078445"/>
              <a:ext cx="20200" cy="48145"/>
            </a:xfrm>
            <a:custGeom>
              <a:avLst/>
              <a:gdLst/>
              <a:ahLst/>
              <a:cxnLst/>
              <a:rect l="l" t="t" r="r" b="b"/>
              <a:pathLst>
                <a:path w="579" h="1380" extrusionOk="0">
                  <a:moveTo>
                    <a:pt x="45" y="0"/>
                  </a:moveTo>
                  <a:cubicBezTo>
                    <a:pt x="11" y="45"/>
                    <a:pt x="0" y="112"/>
                    <a:pt x="11" y="178"/>
                  </a:cubicBezTo>
                  <a:cubicBezTo>
                    <a:pt x="22" y="245"/>
                    <a:pt x="45" y="301"/>
                    <a:pt x="78" y="356"/>
                  </a:cubicBezTo>
                  <a:cubicBezTo>
                    <a:pt x="144" y="468"/>
                    <a:pt x="200" y="568"/>
                    <a:pt x="256" y="679"/>
                  </a:cubicBezTo>
                  <a:cubicBezTo>
                    <a:pt x="367" y="902"/>
                    <a:pt x="456" y="1135"/>
                    <a:pt x="522" y="1380"/>
                  </a:cubicBezTo>
                  <a:lnTo>
                    <a:pt x="579" y="1369"/>
                  </a:lnTo>
                  <a:cubicBezTo>
                    <a:pt x="500" y="1124"/>
                    <a:pt x="411" y="890"/>
                    <a:pt x="289" y="668"/>
                  </a:cubicBezTo>
                  <a:cubicBezTo>
                    <a:pt x="223" y="557"/>
                    <a:pt x="156" y="457"/>
                    <a:pt x="89" y="346"/>
                  </a:cubicBezTo>
                  <a:cubicBezTo>
                    <a:pt x="55" y="290"/>
                    <a:pt x="33" y="234"/>
                    <a:pt x="22" y="178"/>
                  </a:cubicBezTo>
                  <a:cubicBezTo>
                    <a:pt x="11" y="112"/>
                    <a:pt x="11" y="57"/>
                    <a:pt x="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32" name="Google Shape;13332;p20"/>
            <p:cNvSpPr/>
            <p:nvPr/>
          </p:nvSpPr>
          <p:spPr>
            <a:xfrm>
              <a:off x="2474550" y="2056710"/>
              <a:ext cx="17479" cy="36527"/>
            </a:xfrm>
            <a:custGeom>
              <a:avLst/>
              <a:gdLst/>
              <a:ahLst/>
              <a:cxnLst/>
              <a:rect l="l" t="t" r="r" b="b"/>
              <a:pathLst>
                <a:path w="501" h="1047" extrusionOk="0">
                  <a:moveTo>
                    <a:pt x="23" y="1"/>
                  </a:moveTo>
                  <a:cubicBezTo>
                    <a:pt x="1" y="101"/>
                    <a:pt x="23" y="201"/>
                    <a:pt x="56" y="290"/>
                  </a:cubicBezTo>
                  <a:cubicBezTo>
                    <a:pt x="90" y="379"/>
                    <a:pt x="134" y="468"/>
                    <a:pt x="179" y="546"/>
                  </a:cubicBezTo>
                  <a:cubicBezTo>
                    <a:pt x="278" y="712"/>
                    <a:pt x="401" y="868"/>
                    <a:pt x="446" y="1046"/>
                  </a:cubicBezTo>
                  <a:lnTo>
                    <a:pt x="501" y="1035"/>
                  </a:lnTo>
                  <a:cubicBezTo>
                    <a:pt x="446" y="846"/>
                    <a:pt x="312" y="690"/>
                    <a:pt x="212" y="535"/>
                  </a:cubicBezTo>
                  <a:cubicBezTo>
                    <a:pt x="157" y="457"/>
                    <a:pt x="101" y="368"/>
                    <a:pt x="68" y="279"/>
                  </a:cubicBezTo>
                  <a:cubicBezTo>
                    <a:pt x="34" y="190"/>
                    <a:pt x="12" y="101"/>
                    <a:pt x="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33" name="Google Shape;13333;p20"/>
            <p:cNvSpPr/>
            <p:nvPr/>
          </p:nvSpPr>
          <p:spPr>
            <a:xfrm>
              <a:off x="2489692" y="2061769"/>
              <a:ext cx="25642" cy="39214"/>
            </a:xfrm>
            <a:custGeom>
              <a:avLst/>
              <a:gdLst/>
              <a:ahLst/>
              <a:cxnLst/>
              <a:rect l="l" t="t" r="r" b="b"/>
              <a:pathLst>
                <a:path w="735" h="1124" extrusionOk="0">
                  <a:moveTo>
                    <a:pt x="734" y="1"/>
                  </a:moveTo>
                  <a:cubicBezTo>
                    <a:pt x="568" y="156"/>
                    <a:pt x="434" y="334"/>
                    <a:pt x="334" y="523"/>
                  </a:cubicBezTo>
                  <a:cubicBezTo>
                    <a:pt x="279" y="624"/>
                    <a:pt x="245" y="735"/>
                    <a:pt x="200" y="824"/>
                  </a:cubicBezTo>
                  <a:cubicBezTo>
                    <a:pt x="156" y="923"/>
                    <a:pt x="89" y="1012"/>
                    <a:pt x="0" y="1057"/>
                  </a:cubicBezTo>
                  <a:lnTo>
                    <a:pt x="45" y="1124"/>
                  </a:lnTo>
                  <a:cubicBezTo>
                    <a:pt x="156" y="1068"/>
                    <a:pt x="212" y="957"/>
                    <a:pt x="256" y="857"/>
                  </a:cubicBezTo>
                  <a:cubicBezTo>
                    <a:pt x="301" y="745"/>
                    <a:pt x="334" y="646"/>
                    <a:pt x="368" y="545"/>
                  </a:cubicBezTo>
                  <a:cubicBezTo>
                    <a:pt x="457" y="345"/>
                    <a:pt x="579" y="156"/>
                    <a:pt x="7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34" name="Google Shape;13334;p20"/>
            <p:cNvSpPr/>
            <p:nvPr/>
          </p:nvSpPr>
          <p:spPr>
            <a:xfrm>
              <a:off x="2479993" y="2084272"/>
              <a:ext cx="43086" cy="54355"/>
            </a:xfrm>
            <a:custGeom>
              <a:avLst/>
              <a:gdLst/>
              <a:ahLst/>
              <a:cxnLst/>
              <a:rect l="l" t="t" r="r" b="b"/>
              <a:pathLst>
                <a:path w="1235" h="1558" extrusionOk="0">
                  <a:moveTo>
                    <a:pt x="1235" y="1"/>
                  </a:moveTo>
                  <a:lnTo>
                    <a:pt x="690" y="846"/>
                  </a:lnTo>
                  <a:cubicBezTo>
                    <a:pt x="601" y="990"/>
                    <a:pt x="512" y="1135"/>
                    <a:pt x="423" y="1269"/>
                  </a:cubicBezTo>
                  <a:cubicBezTo>
                    <a:pt x="379" y="1335"/>
                    <a:pt x="323" y="1391"/>
                    <a:pt x="256" y="1435"/>
                  </a:cubicBezTo>
                  <a:lnTo>
                    <a:pt x="156" y="1469"/>
                  </a:lnTo>
                  <a:lnTo>
                    <a:pt x="45" y="1469"/>
                  </a:lnTo>
                  <a:cubicBezTo>
                    <a:pt x="33" y="1480"/>
                    <a:pt x="11" y="1502"/>
                    <a:pt x="1" y="1524"/>
                  </a:cubicBezTo>
                  <a:lnTo>
                    <a:pt x="78" y="1546"/>
                  </a:lnTo>
                  <a:lnTo>
                    <a:pt x="78" y="1558"/>
                  </a:lnTo>
                  <a:cubicBezTo>
                    <a:pt x="78" y="1546"/>
                    <a:pt x="90" y="1546"/>
                    <a:pt x="100" y="1546"/>
                  </a:cubicBezTo>
                  <a:lnTo>
                    <a:pt x="167" y="1546"/>
                  </a:lnTo>
                  <a:cubicBezTo>
                    <a:pt x="211" y="1536"/>
                    <a:pt x="256" y="1524"/>
                    <a:pt x="290" y="1502"/>
                  </a:cubicBezTo>
                  <a:cubicBezTo>
                    <a:pt x="367" y="1447"/>
                    <a:pt x="434" y="1380"/>
                    <a:pt x="478" y="1302"/>
                  </a:cubicBezTo>
                  <a:cubicBezTo>
                    <a:pt x="567" y="1157"/>
                    <a:pt x="646" y="1012"/>
                    <a:pt x="735" y="868"/>
                  </a:cubicBezTo>
                  <a:lnTo>
                    <a:pt x="1235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35" name="Google Shape;13335;p20"/>
            <p:cNvSpPr/>
            <p:nvPr/>
          </p:nvSpPr>
          <p:spPr>
            <a:xfrm>
              <a:off x="2478807" y="2117660"/>
              <a:ext cx="42353" cy="41516"/>
            </a:xfrm>
            <a:custGeom>
              <a:avLst/>
              <a:gdLst/>
              <a:ahLst/>
              <a:cxnLst/>
              <a:rect l="l" t="t" r="r" b="b"/>
              <a:pathLst>
                <a:path w="1214" h="1190" extrusionOk="0">
                  <a:moveTo>
                    <a:pt x="1214" y="0"/>
                  </a:moveTo>
                  <a:lnTo>
                    <a:pt x="1214" y="0"/>
                  </a:lnTo>
                  <a:cubicBezTo>
                    <a:pt x="1080" y="256"/>
                    <a:pt x="902" y="490"/>
                    <a:pt x="702" y="690"/>
                  </a:cubicBezTo>
                  <a:cubicBezTo>
                    <a:pt x="601" y="801"/>
                    <a:pt x="502" y="901"/>
                    <a:pt x="390" y="990"/>
                  </a:cubicBezTo>
                  <a:cubicBezTo>
                    <a:pt x="279" y="1079"/>
                    <a:pt x="146" y="1112"/>
                    <a:pt x="1" y="1135"/>
                  </a:cubicBezTo>
                  <a:lnTo>
                    <a:pt x="12" y="1190"/>
                  </a:lnTo>
                  <a:cubicBezTo>
                    <a:pt x="90" y="1179"/>
                    <a:pt x="156" y="1157"/>
                    <a:pt x="223" y="1135"/>
                  </a:cubicBezTo>
                  <a:cubicBezTo>
                    <a:pt x="301" y="1112"/>
                    <a:pt x="368" y="1068"/>
                    <a:pt x="423" y="1024"/>
                  </a:cubicBezTo>
                  <a:cubicBezTo>
                    <a:pt x="535" y="923"/>
                    <a:pt x="635" y="823"/>
                    <a:pt x="724" y="712"/>
                  </a:cubicBezTo>
                  <a:cubicBezTo>
                    <a:pt x="924" y="500"/>
                    <a:pt x="1091" y="267"/>
                    <a:pt x="121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36" name="Google Shape;13336;p20"/>
            <p:cNvSpPr/>
            <p:nvPr/>
          </p:nvSpPr>
          <p:spPr>
            <a:xfrm>
              <a:off x="2451280" y="2455623"/>
              <a:ext cx="42702" cy="27666"/>
            </a:xfrm>
            <a:custGeom>
              <a:avLst/>
              <a:gdLst/>
              <a:ahLst/>
              <a:cxnLst/>
              <a:rect l="l" t="t" r="r" b="b"/>
              <a:pathLst>
                <a:path w="1224" h="793" extrusionOk="0">
                  <a:moveTo>
                    <a:pt x="23" y="0"/>
                  </a:moveTo>
                  <a:lnTo>
                    <a:pt x="1" y="56"/>
                  </a:lnTo>
                  <a:cubicBezTo>
                    <a:pt x="100" y="111"/>
                    <a:pt x="201" y="178"/>
                    <a:pt x="300" y="245"/>
                  </a:cubicBezTo>
                  <a:cubicBezTo>
                    <a:pt x="389" y="323"/>
                    <a:pt x="478" y="412"/>
                    <a:pt x="567" y="490"/>
                  </a:cubicBezTo>
                  <a:cubicBezTo>
                    <a:pt x="656" y="579"/>
                    <a:pt x="757" y="657"/>
                    <a:pt x="868" y="712"/>
                  </a:cubicBezTo>
                  <a:cubicBezTo>
                    <a:pt x="955" y="761"/>
                    <a:pt x="1068" y="792"/>
                    <a:pt x="1177" y="792"/>
                  </a:cubicBezTo>
                  <a:cubicBezTo>
                    <a:pt x="1193" y="792"/>
                    <a:pt x="1208" y="792"/>
                    <a:pt x="1224" y="790"/>
                  </a:cubicBezTo>
                  <a:cubicBezTo>
                    <a:pt x="1101" y="790"/>
                    <a:pt x="979" y="757"/>
                    <a:pt x="868" y="701"/>
                  </a:cubicBezTo>
                  <a:cubicBezTo>
                    <a:pt x="768" y="635"/>
                    <a:pt x="679" y="556"/>
                    <a:pt x="590" y="467"/>
                  </a:cubicBezTo>
                  <a:cubicBezTo>
                    <a:pt x="501" y="390"/>
                    <a:pt x="423" y="301"/>
                    <a:pt x="323" y="212"/>
                  </a:cubicBezTo>
                  <a:cubicBezTo>
                    <a:pt x="234" y="134"/>
                    <a:pt x="134" y="67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37" name="Google Shape;13337;p20"/>
            <p:cNvSpPr/>
            <p:nvPr/>
          </p:nvSpPr>
          <p:spPr>
            <a:xfrm>
              <a:off x="2466805" y="2448262"/>
              <a:ext cx="49715" cy="24177"/>
            </a:xfrm>
            <a:custGeom>
              <a:avLst/>
              <a:gdLst/>
              <a:ahLst/>
              <a:cxnLst/>
              <a:rect l="l" t="t" r="r" b="b"/>
              <a:pathLst>
                <a:path w="1425" h="693" extrusionOk="0">
                  <a:moveTo>
                    <a:pt x="11" y="0"/>
                  </a:moveTo>
                  <a:lnTo>
                    <a:pt x="0" y="89"/>
                  </a:lnTo>
                  <a:cubicBezTo>
                    <a:pt x="122" y="112"/>
                    <a:pt x="245" y="156"/>
                    <a:pt x="356" y="223"/>
                  </a:cubicBezTo>
                  <a:cubicBezTo>
                    <a:pt x="468" y="278"/>
                    <a:pt x="579" y="356"/>
                    <a:pt x="690" y="434"/>
                  </a:cubicBezTo>
                  <a:cubicBezTo>
                    <a:pt x="790" y="512"/>
                    <a:pt x="912" y="579"/>
                    <a:pt x="1034" y="623"/>
                  </a:cubicBezTo>
                  <a:cubicBezTo>
                    <a:pt x="1137" y="669"/>
                    <a:pt x="1248" y="693"/>
                    <a:pt x="1359" y="693"/>
                  </a:cubicBezTo>
                  <a:cubicBezTo>
                    <a:pt x="1381" y="693"/>
                    <a:pt x="1402" y="692"/>
                    <a:pt x="1424" y="690"/>
                  </a:cubicBezTo>
                  <a:cubicBezTo>
                    <a:pt x="1291" y="690"/>
                    <a:pt x="1157" y="656"/>
                    <a:pt x="1046" y="601"/>
                  </a:cubicBezTo>
                  <a:cubicBezTo>
                    <a:pt x="923" y="545"/>
                    <a:pt x="812" y="478"/>
                    <a:pt x="712" y="401"/>
                  </a:cubicBezTo>
                  <a:cubicBezTo>
                    <a:pt x="601" y="322"/>
                    <a:pt x="500" y="233"/>
                    <a:pt x="389" y="167"/>
                  </a:cubicBezTo>
                  <a:cubicBezTo>
                    <a:pt x="278" y="89"/>
                    <a:pt x="156" y="33"/>
                    <a:pt x="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38" name="Google Shape;13338;p20"/>
            <p:cNvSpPr/>
            <p:nvPr/>
          </p:nvSpPr>
          <p:spPr>
            <a:xfrm>
              <a:off x="2493181" y="2438528"/>
              <a:ext cx="45040" cy="13641"/>
            </a:xfrm>
            <a:custGeom>
              <a:avLst/>
              <a:gdLst/>
              <a:ahLst/>
              <a:cxnLst/>
              <a:rect l="l" t="t" r="r" b="b"/>
              <a:pathLst>
                <a:path w="1291" h="391" extrusionOk="0">
                  <a:moveTo>
                    <a:pt x="34" y="1"/>
                  </a:moveTo>
                  <a:lnTo>
                    <a:pt x="1" y="90"/>
                  </a:lnTo>
                  <a:cubicBezTo>
                    <a:pt x="201" y="157"/>
                    <a:pt x="401" y="268"/>
                    <a:pt x="624" y="324"/>
                  </a:cubicBezTo>
                  <a:cubicBezTo>
                    <a:pt x="735" y="357"/>
                    <a:pt x="846" y="379"/>
                    <a:pt x="957" y="391"/>
                  </a:cubicBezTo>
                  <a:cubicBezTo>
                    <a:pt x="1068" y="391"/>
                    <a:pt x="1180" y="368"/>
                    <a:pt x="1291" y="335"/>
                  </a:cubicBezTo>
                  <a:lnTo>
                    <a:pt x="1291" y="335"/>
                  </a:lnTo>
                  <a:cubicBezTo>
                    <a:pt x="1207" y="360"/>
                    <a:pt x="1123" y="372"/>
                    <a:pt x="1040" y="372"/>
                  </a:cubicBezTo>
                  <a:cubicBezTo>
                    <a:pt x="1012" y="372"/>
                    <a:pt x="985" y="371"/>
                    <a:pt x="957" y="368"/>
                  </a:cubicBezTo>
                  <a:cubicBezTo>
                    <a:pt x="846" y="357"/>
                    <a:pt x="735" y="324"/>
                    <a:pt x="634" y="290"/>
                  </a:cubicBezTo>
                  <a:cubicBezTo>
                    <a:pt x="434" y="213"/>
                    <a:pt x="234" y="101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39" name="Google Shape;13339;p20"/>
            <p:cNvSpPr/>
            <p:nvPr/>
          </p:nvSpPr>
          <p:spPr>
            <a:xfrm>
              <a:off x="2455152" y="2424573"/>
              <a:ext cx="28364" cy="29515"/>
            </a:xfrm>
            <a:custGeom>
              <a:avLst/>
              <a:gdLst/>
              <a:ahLst/>
              <a:cxnLst/>
              <a:rect l="l" t="t" r="r" b="b"/>
              <a:pathLst>
                <a:path w="813" h="846" extrusionOk="0">
                  <a:moveTo>
                    <a:pt x="812" y="0"/>
                  </a:moveTo>
                  <a:cubicBezTo>
                    <a:pt x="479" y="201"/>
                    <a:pt x="189" y="479"/>
                    <a:pt x="1" y="824"/>
                  </a:cubicBezTo>
                  <a:lnTo>
                    <a:pt x="56" y="846"/>
                  </a:lnTo>
                  <a:cubicBezTo>
                    <a:pt x="223" y="512"/>
                    <a:pt x="490" y="212"/>
                    <a:pt x="8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40" name="Google Shape;13340;p20"/>
            <p:cNvSpPr/>
            <p:nvPr/>
          </p:nvSpPr>
          <p:spPr>
            <a:xfrm>
              <a:off x="2477655" y="2405942"/>
              <a:ext cx="39214" cy="40016"/>
            </a:xfrm>
            <a:custGeom>
              <a:avLst/>
              <a:gdLst/>
              <a:ahLst/>
              <a:cxnLst/>
              <a:rect l="l" t="t" r="r" b="b"/>
              <a:pathLst>
                <a:path w="1124" h="1147" extrusionOk="0">
                  <a:moveTo>
                    <a:pt x="1124" y="1"/>
                  </a:moveTo>
                  <a:cubicBezTo>
                    <a:pt x="690" y="290"/>
                    <a:pt x="312" y="668"/>
                    <a:pt x="1" y="1102"/>
                  </a:cubicBezTo>
                  <a:lnTo>
                    <a:pt x="78" y="1147"/>
                  </a:lnTo>
                  <a:cubicBezTo>
                    <a:pt x="357" y="712"/>
                    <a:pt x="713" y="312"/>
                    <a:pt x="112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41" name="Google Shape;13341;p20"/>
            <p:cNvSpPr/>
            <p:nvPr/>
          </p:nvSpPr>
          <p:spPr>
            <a:xfrm>
              <a:off x="2498205" y="2416025"/>
              <a:ext cx="38865" cy="24875"/>
            </a:xfrm>
            <a:custGeom>
              <a:avLst/>
              <a:gdLst/>
              <a:ahLst/>
              <a:cxnLst/>
              <a:rect l="l" t="t" r="r" b="b"/>
              <a:pathLst>
                <a:path w="1114" h="713" extrusionOk="0">
                  <a:moveTo>
                    <a:pt x="1113" y="1"/>
                  </a:moveTo>
                  <a:lnTo>
                    <a:pt x="1113" y="1"/>
                  </a:lnTo>
                  <a:cubicBezTo>
                    <a:pt x="702" y="124"/>
                    <a:pt x="312" y="357"/>
                    <a:pt x="1" y="668"/>
                  </a:cubicBezTo>
                  <a:lnTo>
                    <a:pt x="45" y="713"/>
                  </a:lnTo>
                  <a:cubicBezTo>
                    <a:pt x="335" y="391"/>
                    <a:pt x="702" y="146"/>
                    <a:pt x="111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42" name="Google Shape;13342;p20"/>
            <p:cNvSpPr/>
            <p:nvPr/>
          </p:nvSpPr>
          <p:spPr>
            <a:xfrm>
              <a:off x="2340683" y="2393941"/>
              <a:ext cx="3907" cy="35725"/>
            </a:xfrm>
            <a:custGeom>
              <a:avLst/>
              <a:gdLst/>
              <a:ahLst/>
              <a:cxnLst/>
              <a:rect l="l" t="t" r="r" b="b"/>
              <a:pathLst>
                <a:path w="112" h="1024" extrusionOk="0">
                  <a:moveTo>
                    <a:pt x="0" y="0"/>
                  </a:moveTo>
                  <a:cubicBezTo>
                    <a:pt x="56" y="334"/>
                    <a:pt x="67" y="678"/>
                    <a:pt x="34" y="1024"/>
                  </a:cubicBezTo>
                  <a:lnTo>
                    <a:pt x="89" y="1024"/>
                  </a:lnTo>
                  <a:cubicBezTo>
                    <a:pt x="111" y="678"/>
                    <a:pt x="79" y="334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43" name="Google Shape;13343;p20"/>
            <p:cNvSpPr/>
            <p:nvPr/>
          </p:nvSpPr>
          <p:spPr>
            <a:xfrm>
              <a:off x="2323239" y="2428096"/>
              <a:ext cx="27561" cy="15141"/>
            </a:xfrm>
            <a:custGeom>
              <a:avLst/>
              <a:gdLst/>
              <a:ahLst/>
              <a:cxnLst/>
              <a:rect l="l" t="t" r="r" b="b"/>
              <a:pathLst>
                <a:path w="790" h="434" extrusionOk="0">
                  <a:moveTo>
                    <a:pt x="0" y="0"/>
                  </a:moveTo>
                  <a:lnTo>
                    <a:pt x="0" y="0"/>
                  </a:lnTo>
                  <a:cubicBezTo>
                    <a:pt x="144" y="55"/>
                    <a:pt x="289" y="89"/>
                    <a:pt x="423" y="144"/>
                  </a:cubicBezTo>
                  <a:cubicBezTo>
                    <a:pt x="490" y="178"/>
                    <a:pt x="545" y="222"/>
                    <a:pt x="601" y="267"/>
                  </a:cubicBezTo>
                  <a:cubicBezTo>
                    <a:pt x="656" y="311"/>
                    <a:pt x="700" y="367"/>
                    <a:pt x="734" y="433"/>
                  </a:cubicBezTo>
                  <a:lnTo>
                    <a:pt x="789" y="400"/>
                  </a:lnTo>
                  <a:cubicBezTo>
                    <a:pt x="745" y="334"/>
                    <a:pt x="690" y="278"/>
                    <a:pt x="634" y="233"/>
                  </a:cubicBezTo>
                  <a:cubicBezTo>
                    <a:pt x="567" y="189"/>
                    <a:pt x="500" y="144"/>
                    <a:pt x="434" y="122"/>
                  </a:cubicBezTo>
                  <a:cubicBezTo>
                    <a:pt x="289" y="67"/>
                    <a:pt x="144" y="45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44" name="Google Shape;13344;p20"/>
            <p:cNvSpPr/>
            <p:nvPr/>
          </p:nvSpPr>
          <p:spPr>
            <a:xfrm>
              <a:off x="2353487" y="2415676"/>
              <a:ext cx="6245" cy="39981"/>
            </a:xfrm>
            <a:custGeom>
              <a:avLst/>
              <a:gdLst/>
              <a:ahLst/>
              <a:cxnLst/>
              <a:rect l="l" t="t" r="r" b="b"/>
              <a:pathLst>
                <a:path w="179" h="1146" extrusionOk="0">
                  <a:moveTo>
                    <a:pt x="100" y="0"/>
                  </a:moveTo>
                  <a:lnTo>
                    <a:pt x="100" y="0"/>
                  </a:lnTo>
                  <a:cubicBezTo>
                    <a:pt x="145" y="378"/>
                    <a:pt x="112" y="756"/>
                    <a:pt x="1" y="1123"/>
                  </a:cubicBezTo>
                  <a:lnTo>
                    <a:pt x="78" y="1145"/>
                  </a:lnTo>
                  <a:cubicBezTo>
                    <a:pt x="167" y="767"/>
                    <a:pt x="179" y="367"/>
                    <a:pt x="10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45" name="Google Shape;13345;p20"/>
            <p:cNvSpPr/>
            <p:nvPr/>
          </p:nvSpPr>
          <p:spPr>
            <a:xfrm>
              <a:off x="2327879" y="2463787"/>
              <a:ext cx="34190" cy="16327"/>
            </a:xfrm>
            <a:custGeom>
              <a:avLst/>
              <a:gdLst/>
              <a:ahLst/>
              <a:cxnLst/>
              <a:rect l="l" t="t" r="r" b="b"/>
              <a:pathLst>
                <a:path w="980" h="468" extrusionOk="0">
                  <a:moveTo>
                    <a:pt x="1" y="0"/>
                  </a:moveTo>
                  <a:lnTo>
                    <a:pt x="1" y="0"/>
                  </a:lnTo>
                  <a:cubicBezTo>
                    <a:pt x="167" y="78"/>
                    <a:pt x="345" y="100"/>
                    <a:pt x="512" y="167"/>
                  </a:cubicBezTo>
                  <a:cubicBezTo>
                    <a:pt x="679" y="223"/>
                    <a:pt x="824" y="334"/>
                    <a:pt x="935" y="467"/>
                  </a:cubicBezTo>
                  <a:lnTo>
                    <a:pt x="979" y="423"/>
                  </a:lnTo>
                  <a:cubicBezTo>
                    <a:pt x="857" y="289"/>
                    <a:pt x="690" y="189"/>
                    <a:pt x="523" y="134"/>
                  </a:cubicBezTo>
                  <a:cubicBezTo>
                    <a:pt x="345" y="89"/>
                    <a:pt x="167" y="67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46" name="Google Shape;13346;p20"/>
            <p:cNvSpPr/>
            <p:nvPr/>
          </p:nvSpPr>
          <p:spPr>
            <a:xfrm>
              <a:off x="2360465" y="2433120"/>
              <a:ext cx="8966" cy="40783"/>
            </a:xfrm>
            <a:custGeom>
              <a:avLst/>
              <a:gdLst/>
              <a:ahLst/>
              <a:cxnLst/>
              <a:rect l="l" t="t" r="r" b="b"/>
              <a:pathLst>
                <a:path w="257" h="1169" extrusionOk="0">
                  <a:moveTo>
                    <a:pt x="190" y="0"/>
                  </a:moveTo>
                  <a:cubicBezTo>
                    <a:pt x="234" y="89"/>
                    <a:pt x="246" y="190"/>
                    <a:pt x="234" y="289"/>
                  </a:cubicBezTo>
                  <a:cubicBezTo>
                    <a:pt x="234" y="390"/>
                    <a:pt x="212" y="490"/>
                    <a:pt x="190" y="579"/>
                  </a:cubicBezTo>
                  <a:cubicBezTo>
                    <a:pt x="145" y="779"/>
                    <a:pt x="101" y="979"/>
                    <a:pt x="1" y="1146"/>
                  </a:cubicBezTo>
                  <a:lnTo>
                    <a:pt x="56" y="1168"/>
                  </a:lnTo>
                  <a:cubicBezTo>
                    <a:pt x="157" y="990"/>
                    <a:pt x="190" y="790"/>
                    <a:pt x="223" y="590"/>
                  </a:cubicBezTo>
                  <a:cubicBezTo>
                    <a:pt x="234" y="490"/>
                    <a:pt x="256" y="390"/>
                    <a:pt x="256" y="289"/>
                  </a:cubicBezTo>
                  <a:cubicBezTo>
                    <a:pt x="256" y="190"/>
                    <a:pt x="234" y="89"/>
                    <a:pt x="1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47" name="Google Shape;13347;p20"/>
            <p:cNvSpPr/>
            <p:nvPr/>
          </p:nvSpPr>
          <p:spPr>
            <a:xfrm>
              <a:off x="2639468" y="2338433"/>
              <a:ext cx="24072" cy="50098"/>
            </a:xfrm>
            <a:custGeom>
              <a:avLst/>
              <a:gdLst/>
              <a:ahLst/>
              <a:cxnLst/>
              <a:rect l="l" t="t" r="r" b="b"/>
              <a:pathLst>
                <a:path w="690" h="1436" extrusionOk="0">
                  <a:moveTo>
                    <a:pt x="34" y="0"/>
                  </a:moveTo>
                  <a:lnTo>
                    <a:pt x="0" y="56"/>
                  </a:lnTo>
                  <a:cubicBezTo>
                    <a:pt x="56" y="79"/>
                    <a:pt x="89" y="134"/>
                    <a:pt x="112" y="190"/>
                  </a:cubicBezTo>
                  <a:cubicBezTo>
                    <a:pt x="134" y="257"/>
                    <a:pt x="145" y="312"/>
                    <a:pt x="156" y="379"/>
                  </a:cubicBezTo>
                  <a:cubicBezTo>
                    <a:pt x="178" y="512"/>
                    <a:pt x="212" y="645"/>
                    <a:pt x="257" y="779"/>
                  </a:cubicBezTo>
                  <a:cubicBezTo>
                    <a:pt x="301" y="902"/>
                    <a:pt x="356" y="1024"/>
                    <a:pt x="423" y="1146"/>
                  </a:cubicBezTo>
                  <a:cubicBezTo>
                    <a:pt x="490" y="1258"/>
                    <a:pt x="579" y="1369"/>
                    <a:pt x="690" y="1436"/>
                  </a:cubicBezTo>
                  <a:cubicBezTo>
                    <a:pt x="579" y="1369"/>
                    <a:pt x="501" y="1258"/>
                    <a:pt x="435" y="1135"/>
                  </a:cubicBezTo>
                  <a:cubicBezTo>
                    <a:pt x="368" y="1024"/>
                    <a:pt x="323" y="890"/>
                    <a:pt x="289" y="768"/>
                  </a:cubicBezTo>
                  <a:cubicBezTo>
                    <a:pt x="245" y="635"/>
                    <a:pt x="212" y="512"/>
                    <a:pt x="201" y="379"/>
                  </a:cubicBezTo>
                  <a:cubicBezTo>
                    <a:pt x="190" y="312"/>
                    <a:pt x="178" y="245"/>
                    <a:pt x="156" y="178"/>
                  </a:cubicBezTo>
                  <a:cubicBezTo>
                    <a:pt x="145" y="112"/>
                    <a:pt x="101" y="34"/>
                    <a:pt x="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48" name="Google Shape;13348;p20"/>
            <p:cNvSpPr/>
            <p:nvPr/>
          </p:nvSpPr>
          <p:spPr>
            <a:xfrm>
              <a:off x="2645678" y="2320570"/>
              <a:ext cx="20967" cy="21770"/>
            </a:xfrm>
            <a:custGeom>
              <a:avLst/>
              <a:gdLst/>
              <a:ahLst/>
              <a:cxnLst/>
              <a:rect l="l" t="t" r="r" b="b"/>
              <a:pathLst>
                <a:path w="601" h="624" extrusionOk="0">
                  <a:moveTo>
                    <a:pt x="601" y="1"/>
                  </a:moveTo>
                  <a:lnTo>
                    <a:pt x="601" y="1"/>
                  </a:lnTo>
                  <a:cubicBezTo>
                    <a:pt x="501" y="112"/>
                    <a:pt x="434" y="235"/>
                    <a:pt x="334" y="334"/>
                  </a:cubicBezTo>
                  <a:cubicBezTo>
                    <a:pt x="245" y="435"/>
                    <a:pt x="123" y="524"/>
                    <a:pt x="0" y="535"/>
                  </a:cubicBezTo>
                  <a:lnTo>
                    <a:pt x="12" y="624"/>
                  </a:lnTo>
                  <a:cubicBezTo>
                    <a:pt x="89" y="601"/>
                    <a:pt x="156" y="568"/>
                    <a:pt x="212" y="524"/>
                  </a:cubicBezTo>
                  <a:cubicBezTo>
                    <a:pt x="279" y="479"/>
                    <a:pt x="323" y="423"/>
                    <a:pt x="368" y="368"/>
                  </a:cubicBezTo>
                  <a:cubicBezTo>
                    <a:pt x="457" y="245"/>
                    <a:pt x="512" y="124"/>
                    <a:pt x="6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49" name="Google Shape;13349;p20"/>
            <p:cNvSpPr/>
            <p:nvPr/>
          </p:nvSpPr>
          <p:spPr>
            <a:xfrm>
              <a:off x="2654609" y="2325629"/>
              <a:ext cx="46610" cy="58611"/>
            </a:xfrm>
            <a:custGeom>
              <a:avLst/>
              <a:gdLst/>
              <a:ahLst/>
              <a:cxnLst/>
              <a:rect l="l" t="t" r="r" b="b"/>
              <a:pathLst>
                <a:path w="1336" h="1680" extrusionOk="0">
                  <a:moveTo>
                    <a:pt x="1335" y="1"/>
                  </a:moveTo>
                  <a:lnTo>
                    <a:pt x="1335" y="1"/>
                  </a:lnTo>
                  <a:cubicBezTo>
                    <a:pt x="1235" y="23"/>
                    <a:pt x="1146" y="78"/>
                    <a:pt x="1057" y="145"/>
                  </a:cubicBezTo>
                  <a:cubicBezTo>
                    <a:pt x="979" y="212"/>
                    <a:pt x="901" y="290"/>
                    <a:pt x="812" y="345"/>
                  </a:cubicBezTo>
                  <a:cubicBezTo>
                    <a:pt x="646" y="468"/>
                    <a:pt x="445" y="545"/>
                    <a:pt x="234" y="557"/>
                  </a:cubicBezTo>
                  <a:lnTo>
                    <a:pt x="245" y="612"/>
                  </a:lnTo>
                  <a:cubicBezTo>
                    <a:pt x="178" y="557"/>
                    <a:pt x="122" y="501"/>
                    <a:pt x="45" y="456"/>
                  </a:cubicBezTo>
                  <a:lnTo>
                    <a:pt x="1" y="535"/>
                  </a:lnTo>
                  <a:cubicBezTo>
                    <a:pt x="122" y="601"/>
                    <a:pt x="234" y="690"/>
                    <a:pt x="323" y="790"/>
                  </a:cubicBezTo>
                  <a:cubicBezTo>
                    <a:pt x="423" y="901"/>
                    <a:pt x="512" y="1012"/>
                    <a:pt x="601" y="1124"/>
                  </a:cubicBezTo>
                  <a:cubicBezTo>
                    <a:pt x="690" y="1235"/>
                    <a:pt x="779" y="1358"/>
                    <a:pt x="879" y="1447"/>
                  </a:cubicBezTo>
                  <a:cubicBezTo>
                    <a:pt x="990" y="1546"/>
                    <a:pt x="1113" y="1635"/>
                    <a:pt x="1246" y="1680"/>
                  </a:cubicBezTo>
                  <a:cubicBezTo>
                    <a:pt x="1113" y="1625"/>
                    <a:pt x="1002" y="1536"/>
                    <a:pt x="901" y="1435"/>
                  </a:cubicBezTo>
                  <a:cubicBezTo>
                    <a:pt x="801" y="1335"/>
                    <a:pt x="712" y="1213"/>
                    <a:pt x="634" y="1101"/>
                  </a:cubicBezTo>
                  <a:cubicBezTo>
                    <a:pt x="545" y="980"/>
                    <a:pt x="468" y="868"/>
                    <a:pt x="379" y="757"/>
                  </a:cubicBezTo>
                  <a:cubicBezTo>
                    <a:pt x="334" y="701"/>
                    <a:pt x="300" y="657"/>
                    <a:pt x="256" y="624"/>
                  </a:cubicBezTo>
                  <a:cubicBezTo>
                    <a:pt x="468" y="590"/>
                    <a:pt x="668" y="512"/>
                    <a:pt x="834" y="379"/>
                  </a:cubicBezTo>
                  <a:cubicBezTo>
                    <a:pt x="913" y="312"/>
                    <a:pt x="990" y="234"/>
                    <a:pt x="1068" y="156"/>
                  </a:cubicBezTo>
                  <a:cubicBezTo>
                    <a:pt x="1146" y="90"/>
                    <a:pt x="1235" y="34"/>
                    <a:pt x="13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50" name="Google Shape;13350;p20"/>
            <p:cNvSpPr/>
            <p:nvPr/>
          </p:nvSpPr>
          <p:spPr>
            <a:xfrm>
              <a:off x="2736876" y="2207672"/>
              <a:ext cx="47726" cy="23061"/>
            </a:xfrm>
            <a:custGeom>
              <a:avLst/>
              <a:gdLst/>
              <a:ahLst/>
              <a:cxnLst/>
              <a:rect l="l" t="t" r="r" b="b"/>
              <a:pathLst>
                <a:path w="1368" h="661" extrusionOk="0">
                  <a:moveTo>
                    <a:pt x="11" y="1"/>
                  </a:moveTo>
                  <a:lnTo>
                    <a:pt x="0" y="56"/>
                  </a:lnTo>
                  <a:cubicBezTo>
                    <a:pt x="112" y="90"/>
                    <a:pt x="223" y="156"/>
                    <a:pt x="323" y="234"/>
                  </a:cubicBezTo>
                  <a:cubicBezTo>
                    <a:pt x="423" y="312"/>
                    <a:pt x="523" y="389"/>
                    <a:pt x="634" y="468"/>
                  </a:cubicBezTo>
                  <a:cubicBezTo>
                    <a:pt x="821" y="586"/>
                    <a:pt x="1052" y="660"/>
                    <a:pt x="1280" y="660"/>
                  </a:cubicBezTo>
                  <a:cubicBezTo>
                    <a:pt x="1309" y="660"/>
                    <a:pt x="1339" y="659"/>
                    <a:pt x="1368" y="656"/>
                  </a:cubicBezTo>
                  <a:lnTo>
                    <a:pt x="1368" y="656"/>
                  </a:lnTo>
                  <a:cubicBezTo>
                    <a:pt x="1351" y="657"/>
                    <a:pt x="1335" y="658"/>
                    <a:pt x="1318" y="658"/>
                  </a:cubicBezTo>
                  <a:cubicBezTo>
                    <a:pt x="1080" y="658"/>
                    <a:pt x="843" y="580"/>
                    <a:pt x="646" y="434"/>
                  </a:cubicBezTo>
                  <a:cubicBezTo>
                    <a:pt x="545" y="367"/>
                    <a:pt x="456" y="278"/>
                    <a:pt x="356" y="189"/>
                  </a:cubicBezTo>
                  <a:cubicBezTo>
                    <a:pt x="256" y="112"/>
                    <a:pt x="145" y="34"/>
                    <a:pt x="1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51" name="Google Shape;13351;p20"/>
            <p:cNvSpPr/>
            <p:nvPr/>
          </p:nvSpPr>
          <p:spPr>
            <a:xfrm>
              <a:off x="2759763" y="2201078"/>
              <a:ext cx="53971" cy="19781"/>
            </a:xfrm>
            <a:custGeom>
              <a:avLst/>
              <a:gdLst/>
              <a:ahLst/>
              <a:cxnLst/>
              <a:rect l="l" t="t" r="r" b="b"/>
              <a:pathLst>
                <a:path w="1547" h="567" extrusionOk="0">
                  <a:moveTo>
                    <a:pt x="12" y="0"/>
                  </a:moveTo>
                  <a:lnTo>
                    <a:pt x="0" y="78"/>
                  </a:lnTo>
                  <a:cubicBezTo>
                    <a:pt x="134" y="89"/>
                    <a:pt x="267" y="123"/>
                    <a:pt x="390" y="167"/>
                  </a:cubicBezTo>
                  <a:cubicBezTo>
                    <a:pt x="523" y="223"/>
                    <a:pt x="635" y="289"/>
                    <a:pt x="768" y="345"/>
                  </a:cubicBezTo>
                  <a:cubicBezTo>
                    <a:pt x="890" y="412"/>
                    <a:pt x="1013" y="467"/>
                    <a:pt x="1146" y="512"/>
                  </a:cubicBezTo>
                  <a:cubicBezTo>
                    <a:pt x="1228" y="541"/>
                    <a:pt x="1324" y="566"/>
                    <a:pt x="1416" y="566"/>
                  </a:cubicBezTo>
                  <a:cubicBezTo>
                    <a:pt x="1462" y="566"/>
                    <a:pt x="1506" y="560"/>
                    <a:pt x="1547" y="546"/>
                  </a:cubicBezTo>
                  <a:lnTo>
                    <a:pt x="1547" y="546"/>
                  </a:lnTo>
                  <a:cubicBezTo>
                    <a:pt x="1509" y="555"/>
                    <a:pt x="1471" y="559"/>
                    <a:pt x="1433" y="559"/>
                  </a:cubicBezTo>
                  <a:cubicBezTo>
                    <a:pt x="1338" y="559"/>
                    <a:pt x="1242" y="533"/>
                    <a:pt x="1146" y="501"/>
                  </a:cubicBezTo>
                  <a:cubicBezTo>
                    <a:pt x="1023" y="445"/>
                    <a:pt x="902" y="378"/>
                    <a:pt x="779" y="312"/>
                  </a:cubicBezTo>
                  <a:cubicBezTo>
                    <a:pt x="668" y="245"/>
                    <a:pt x="546" y="167"/>
                    <a:pt x="423" y="111"/>
                  </a:cubicBezTo>
                  <a:cubicBezTo>
                    <a:pt x="289" y="56"/>
                    <a:pt x="156" y="12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52" name="Google Shape;13352;p20"/>
            <p:cNvSpPr/>
            <p:nvPr/>
          </p:nvSpPr>
          <p:spPr>
            <a:xfrm>
              <a:off x="2795838" y="2195635"/>
              <a:ext cx="34957" cy="9175"/>
            </a:xfrm>
            <a:custGeom>
              <a:avLst/>
              <a:gdLst/>
              <a:ahLst/>
              <a:cxnLst/>
              <a:rect l="l" t="t" r="r" b="b"/>
              <a:pathLst>
                <a:path w="1002" h="263" extrusionOk="0">
                  <a:moveTo>
                    <a:pt x="12" y="0"/>
                  </a:moveTo>
                  <a:lnTo>
                    <a:pt x="1" y="56"/>
                  </a:lnTo>
                  <a:cubicBezTo>
                    <a:pt x="78" y="89"/>
                    <a:pt x="167" y="89"/>
                    <a:pt x="256" y="112"/>
                  </a:cubicBezTo>
                  <a:cubicBezTo>
                    <a:pt x="335" y="123"/>
                    <a:pt x="412" y="156"/>
                    <a:pt x="501" y="190"/>
                  </a:cubicBezTo>
                  <a:cubicBezTo>
                    <a:pt x="579" y="212"/>
                    <a:pt x="668" y="245"/>
                    <a:pt x="746" y="257"/>
                  </a:cubicBezTo>
                  <a:cubicBezTo>
                    <a:pt x="778" y="261"/>
                    <a:pt x="810" y="263"/>
                    <a:pt x="842" y="263"/>
                  </a:cubicBezTo>
                  <a:cubicBezTo>
                    <a:pt x="898" y="263"/>
                    <a:pt x="952" y="255"/>
                    <a:pt x="1002" y="234"/>
                  </a:cubicBezTo>
                  <a:lnTo>
                    <a:pt x="1002" y="234"/>
                  </a:lnTo>
                  <a:cubicBezTo>
                    <a:pt x="956" y="247"/>
                    <a:pt x="907" y="253"/>
                    <a:pt x="859" y="253"/>
                  </a:cubicBezTo>
                  <a:cubicBezTo>
                    <a:pt x="824" y="253"/>
                    <a:pt x="790" y="250"/>
                    <a:pt x="757" y="245"/>
                  </a:cubicBezTo>
                  <a:cubicBezTo>
                    <a:pt x="668" y="223"/>
                    <a:pt x="590" y="190"/>
                    <a:pt x="513" y="156"/>
                  </a:cubicBezTo>
                  <a:cubicBezTo>
                    <a:pt x="434" y="123"/>
                    <a:pt x="345" y="89"/>
                    <a:pt x="268" y="67"/>
                  </a:cubicBezTo>
                  <a:cubicBezTo>
                    <a:pt x="179" y="45"/>
                    <a:pt x="90" y="34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53" name="Google Shape;13353;p20"/>
            <p:cNvSpPr/>
            <p:nvPr/>
          </p:nvSpPr>
          <p:spPr>
            <a:xfrm>
              <a:off x="2739563" y="2170795"/>
              <a:ext cx="34957" cy="37678"/>
            </a:xfrm>
            <a:custGeom>
              <a:avLst/>
              <a:gdLst/>
              <a:ahLst/>
              <a:cxnLst/>
              <a:rect l="l" t="t" r="r" b="b"/>
              <a:pathLst>
                <a:path w="1002" h="1080" extrusionOk="0">
                  <a:moveTo>
                    <a:pt x="1002" y="1"/>
                  </a:moveTo>
                  <a:cubicBezTo>
                    <a:pt x="880" y="23"/>
                    <a:pt x="791" y="112"/>
                    <a:pt x="702" y="201"/>
                  </a:cubicBezTo>
                  <a:cubicBezTo>
                    <a:pt x="624" y="290"/>
                    <a:pt x="557" y="390"/>
                    <a:pt x="480" y="490"/>
                  </a:cubicBezTo>
                  <a:cubicBezTo>
                    <a:pt x="413" y="579"/>
                    <a:pt x="335" y="679"/>
                    <a:pt x="257" y="768"/>
                  </a:cubicBezTo>
                  <a:cubicBezTo>
                    <a:pt x="179" y="857"/>
                    <a:pt x="101" y="946"/>
                    <a:pt x="1" y="1002"/>
                  </a:cubicBezTo>
                  <a:lnTo>
                    <a:pt x="45" y="1080"/>
                  </a:lnTo>
                  <a:cubicBezTo>
                    <a:pt x="157" y="1002"/>
                    <a:pt x="235" y="902"/>
                    <a:pt x="312" y="813"/>
                  </a:cubicBezTo>
                  <a:lnTo>
                    <a:pt x="512" y="512"/>
                  </a:lnTo>
                  <a:cubicBezTo>
                    <a:pt x="579" y="413"/>
                    <a:pt x="646" y="312"/>
                    <a:pt x="724" y="212"/>
                  </a:cubicBezTo>
                  <a:cubicBezTo>
                    <a:pt x="802" y="123"/>
                    <a:pt x="880" y="34"/>
                    <a:pt x="100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54" name="Google Shape;13354;p20"/>
            <p:cNvSpPr/>
            <p:nvPr/>
          </p:nvSpPr>
          <p:spPr>
            <a:xfrm>
              <a:off x="2767508" y="2172365"/>
              <a:ext cx="27980" cy="27945"/>
            </a:xfrm>
            <a:custGeom>
              <a:avLst/>
              <a:gdLst/>
              <a:ahLst/>
              <a:cxnLst/>
              <a:rect l="l" t="t" r="r" b="b"/>
              <a:pathLst>
                <a:path w="802" h="801" extrusionOk="0">
                  <a:moveTo>
                    <a:pt x="801" y="0"/>
                  </a:moveTo>
                  <a:cubicBezTo>
                    <a:pt x="712" y="45"/>
                    <a:pt x="646" y="111"/>
                    <a:pt x="591" y="190"/>
                  </a:cubicBezTo>
                  <a:cubicBezTo>
                    <a:pt x="534" y="267"/>
                    <a:pt x="479" y="345"/>
                    <a:pt x="423" y="412"/>
                  </a:cubicBezTo>
                  <a:cubicBezTo>
                    <a:pt x="368" y="489"/>
                    <a:pt x="301" y="556"/>
                    <a:pt x="235" y="612"/>
                  </a:cubicBezTo>
                  <a:cubicBezTo>
                    <a:pt x="168" y="667"/>
                    <a:pt x="79" y="712"/>
                    <a:pt x="1" y="756"/>
                  </a:cubicBezTo>
                  <a:lnTo>
                    <a:pt x="23" y="801"/>
                  </a:lnTo>
                  <a:cubicBezTo>
                    <a:pt x="101" y="756"/>
                    <a:pt x="190" y="712"/>
                    <a:pt x="268" y="645"/>
                  </a:cubicBezTo>
                  <a:cubicBezTo>
                    <a:pt x="334" y="590"/>
                    <a:pt x="390" y="512"/>
                    <a:pt x="446" y="434"/>
                  </a:cubicBezTo>
                  <a:cubicBezTo>
                    <a:pt x="557" y="279"/>
                    <a:pt x="646" y="111"/>
                    <a:pt x="80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55" name="Google Shape;13355;p20"/>
            <p:cNvSpPr/>
            <p:nvPr/>
          </p:nvSpPr>
          <p:spPr>
            <a:xfrm>
              <a:off x="2785371" y="2000854"/>
              <a:ext cx="53203" cy="21386"/>
            </a:xfrm>
            <a:custGeom>
              <a:avLst/>
              <a:gdLst/>
              <a:ahLst/>
              <a:cxnLst/>
              <a:rect l="l" t="t" r="r" b="b"/>
              <a:pathLst>
                <a:path w="1525" h="613" extrusionOk="0">
                  <a:moveTo>
                    <a:pt x="1124" y="0"/>
                  </a:moveTo>
                  <a:cubicBezTo>
                    <a:pt x="979" y="12"/>
                    <a:pt x="846" y="67"/>
                    <a:pt x="724" y="134"/>
                  </a:cubicBezTo>
                  <a:cubicBezTo>
                    <a:pt x="601" y="212"/>
                    <a:pt x="490" y="279"/>
                    <a:pt x="368" y="345"/>
                  </a:cubicBezTo>
                  <a:cubicBezTo>
                    <a:pt x="245" y="412"/>
                    <a:pt x="123" y="467"/>
                    <a:pt x="0" y="523"/>
                  </a:cubicBezTo>
                  <a:lnTo>
                    <a:pt x="45" y="612"/>
                  </a:lnTo>
                  <a:cubicBezTo>
                    <a:pt x="168" y="556"/>
                    <a:pt x="289" y="489"/>
                    <a:pt x="412" y="412"/>
                  </a:cubicBezTo>
                  <a:cubicBezTo>
                    <a:pt x="523" y="345"/>
                    <a:pt x="635" y="256"/>
                    <a:pt x="757" y="178"/>
                  </a:cubicBezTo>
                  <a:cubicBezTo>
                    <a:pt x="868" y="111"/>
                    <a:pt x="991" y="45"/>
                    <a:pt x="1124" y="22"/>
                  </a:cubicBezTo>
                  <a:cubicBezTo>
                    <a:pt x="1191" y="22"/>
                    <a:pt x="1257" y="22"/>
                    <a:pt x="1324" y="45"/>
                  </a:cubicBezTo>
                  <a:cubicBezTo>
                    <a:pt x="1382" y="64"/>
                    <a:pt x="1439" y="91"/>
                    <a:pt x="1496" y="91"/>
                  </a:cubicBezTo>
                  <a:cubicBezTo>
                    <a:pt x="1506" y="91"/>
                    <a:pt x="1515" y="91"/>
                    <a:pt x="1524" y="89"/>
                  </a:cubicBezTo>
                  <a:cubicBezTo>
                    <a:pt x="1458" y="89"/>
                    <a:pt x="1391" y="56"/>
                    <a:pt x="1324" y="34"/>
                  </a:cubicBezTo>
                  <a:cubicBezTo>
                    <a:pt x="1268" y="12"/>
                    <a:pt x="1191" y="0"/>
                    <a:pt x="112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56" name="Google Shape;13356;p20"/>
            <p:cNvSpPr/>
            <p:nvPr/>
          </p:nvSpPr>
          <p:spPr>
            <a:xfrm>
              <a:off x="2822248" y="1966314"/>
              <a:ext cx="42702" cy="8931"/>
            </a:xfrm>
            <a:custGeom>
              <a:avLst/>
              <a:gdLst/>
              <a:ahLst/>
              <a:cxnLst/>
              <a:rect l="l" t="t" r="r" b="b"/>
              <a:pathLst>
                <a:path w="1224" h="256" extrusionOk="0">
                  <a:moveTo>
                    <a:pt x="813" y="0"/>
                  </a:moveTo>
                  <a:cubicBezTo>
                    <a:pt x="745" y="0"/>
                    <a:pt x="678" y="4"/>
                    <a:pt x="612" y="11"/>
                  </a:cubicBezTo>
                  <a:cubicBezTo>
                    <a:pt x="500" y="23"/>
                    <a:pt x="401" y="34"/>
                    <a:pt x="300" y="67"/>
                  </a:cubicBezTo>
                  <a:cubicBezTo>
                    <a:pt x="256" y="78"/>
                    <a:pt x="200" y="90"/>
                    <a:pt x="156" y="112"/>
                  </a:cubicBezTo>
                  <a:cubicBezTo>
                    <a:pt x="100" y="123"/>
                    <a:pt x="45" y="145"/>
                    <a:pt x="0" y="201"/>
                  </a:cubicBezTo>
                  <a:lnTo>
                    <a:pt x="67" y="256"/>
                  </a:lnTo>
                  <a:cubicBezTo>
                    <a:pt x="89" y="223"/>
                    <a:pt x="134" y="201"/>
                    <a:pt x="178" y="179"/>
                  </a:cubicBezTo>
                  <a:cubicBezTo>
                    <a:pt x="223" y="167"/>
                    <a:pt x="278" y="145"/>
                    <a:pt x="322" y="123"/>
                  </a:cubicBezTo>
                  <a:cubicBezTo>
                    <a:pt x="411" y="100"/>
                    <a:pt x="512" y="67"/>
                    <a:pt x="612" y="56"/>
                  </a:cubicBezTo>
                  <a:cubicBezTo>
                    <a:pt x="728" y="37"/>
                    <a:pt x="848" y="25"/>
                    <a:pt x="968" y="25"/>
                  </a:cubicBezTo>
                  <a:cubicBezTo>
                    <a:pt x="1054" y="25"/>
                    <a:pt x="1140" y="31"/>
                    <a:pt x="1224" y="45"/>
                  </a:cubicBezTo>
                  <a:cubicBezTo>
                    <a:pt x="1090" y="15"/>
                    <a:pt x="950" y="0"/>
                    <a:pt x="81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57" name="Google Shape;13357;p20"/>
            <p:cNvSpPr/>
            <p:nvPr/>
          </p:nvSpPr>
          <p:spPr>
            <a:xfrm>
              <a:off x="2840460" y="1948835"/>
              <a:ext cx="23724" cy="6419"/>
            </a:xfrm>
            <a:custGeom>
              <a:avLst/>
              <a:gdLst/>
              <a:ahLst/>
              <a:cxnLst/>
              <a:rect l="l" t="t" r="r" b="b"/>
              <a:pathLst>
                <a:path w="680" h="184" extrusionOk="0">
                  <a:moveTo>
                    <a:pt x="679" y="1"/>
                  </a:moveTo>
                  <a:lnTo>
                    <a:pt x="679" y="1"/>
                  </a:lnTo>
                  <a:cubicBezTo>
                    <a:pt x="579" y="57"/>
                    <a:pt x="468" y="67"/>
                    <a:pt x="357" y="79"/>
                  </a:cubicBezTo>
                  <a:cubicBezTo>
                    <a:pt x="301" y="90"/>
                    <a:pt x="245" y="90"/>
                    <a:pt x="190" y="101"/>
                  </a:cubicBezTo>
                  <a:cubicBezTo>
                    <a:pt x="156" y="101"/>
                    <a:pt x="123" y="112"/>
                    <a:pt x="101" y="112"/>
                  </a:cubicBezTo>
                  <a:lnTo>
                    <a:pt x="57" y="123"/>
                  </a:lnTo>
                  <a:cubicBezTo>
                    <a:pt x="45" y="123"/>
                    <a:pt x="45" y="134"/>
                    <a:pt x="34" y="134"/>
                  </a:cubicBezTo>
                  <a:cubicBezTo>
                    <a:pt x="23" y="146"/>
                    <a:pt x="12" y="156"/>
                    <a:pt x="1" y="179"/>
                  </a:cubicBezTo>
                  <a:lnTo>
                    <a:pt x="67" y="179"/>
                  </a:lnTo>
                  <a:cubicBezTo>
                    <a:pt x="64" y="182"/>
                    <a:pt x="63" y="184"/>
                    <a:pt x="63" y="184"/>
                  </a:cubicBezTo>
                  <a:cubicBezTo>
                    <a:pt x="64" y="184"/>
                    <a:pt x="71" y="179"/>
                    <a:pt x="79" y="179"/>
                  </a:cubicBezTo>
                  <a:lnTo>
                    <a:pt x="112" y="168"/>
                  </a:lnTo>
                  <a:cubicBezTo>
                    <a:pt x="146" y="156"/>
                    <a:pt x="168" y="146"/>
                    <a:pt x="190" y="146"/>
                  </a:cubicBezTo>
                  <a:lnTo>
                    <a:pt x="357" y="112"/>
                  </a:lnTo>
                  <a:cubicBezTo>
                    <a:pt x="468" y="90"/>
                    <a:pt x="579" y="67"/>
                    <a:pt x="6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58" name="Google Shape;13358;p20"/>
            <p:cNvSpPr/>
            <p:nvPr/>
          </p:nvSpPr>
          <p:spPr>
            <a:xfrm>
              <a:off x="2794303" y="1950789"/>
              <a:ext cx="19049" cy="57843"/>
            </a:xfrm>
            <a:custGeom>
              <a:avLst/>
              <a:gdLst/>
              <a:ahLst/>
              <a:cxnLst/>
              <a:rect l="l" t="t" r="r" b="b"/>
              <a:pathLst>
                <a:path w="546" h="1658" extrusionOk="0">
                  <a:moveTo>
                    <a:pt x="545" y="1"/>
                  </a:moveTo>
                  <a:cubicBezTo>
                    <a:pt x="434" y="268"/>
                    <a:pt x="367" y="545"/>
                    <a:pt x="290" y="824"/>
                  </a:cubicBezTo>
                  <a:cubicBezTo>
                    <a:pt x="223" y="1101"/>
                    <a:pt x="145" y="1368"/>
                    <a:pt x="1" y="1613"/>
                  </a:cubicBezTo>
                  <a:lnTo>
                    <a:pt x="67" y="1657"/>
                  </a:lnTo>
                  <a:cubicBezTo>
                    <a:pt x="211" y="1391"/>
                    <a:pt x="278" y="1113"/>
                    <a:pt x="334" y="834"/>
                  </a:cubicBezTo>
                  <a:cubicBezTo>
                    <a:pt x="389" y="545"/>
                    <a:pt x="445" y="268"/>
                    <a:pt x="5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59" name="Google Shape;13359;p20"/>
            <p:cNvSpPr/>
            <p:nvPr/>
          </p:nvSpPr>
          <p:spPr>
            <a:xfrm>
              <a:off x="2829226" y="1945730"/>
              <a:ext cx="10501" cy="21002"/>
            </a:xfrm>
            <a:custGeom>
              <a:avLst/>
              <a:gdLst/>
              <a:ahLst/>
              <a:cxnLst/>
              <a:rect l="l" t="t" r="r" b="b"/>
              <a:pathLst>
                <a:path w="301" h="602" extrusionOk="0">
                  <a:moveTo>
                    <a:pt x="300" y="1"/>
                  </a:moveTo>
                  <a:cubicBezTo>
                    <a:pt x="156" y="179"/>
                    <a:pt x="56" y="379"/>
                    <a:pt x="0" y="591"/>
                  </a:cubicBezTo>
                  <a:lnTo>
                    <a:pt x="56" y="601"/>
                  </a:lnTo>
                  <a:cubicBezTo>
                    <a:pt x="100" y="390"/>
                    <a:pt x="178" y="190"/>
                    <a:pt x="30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60" name="Google Shape;13360;p20"/>
            <p:cNvSpPr/>
            <p:nvPr/>
          </p:nvSpPr>
          <p:spPr>
            <a:xfrm>
              <a:off x="2339113" y="1802932"/>
              <a:ext cx="513404" cy="842463"/>
            </a:xfrm>
            <a:custGeom>
              <a:avLst/>
              <a:gdLst/>
              <a:ahLst/>
              <a:cxnLst/>
              <a:rect l="l" t="t" r="r" b="b"/>
              <a:pathLst>
                <a:path w="14716" h="24148" extrusionOk="0">
                  <a:moveTo>
                    <a:pt x="11879" y="1"/>
                  </a:moveTo>
                  <a:cubicBezTo>
                    <a:pt x="12002" y="1280"/>
                    <a:pt x="12035" y="2570"/>
                    <a:pt x="11958" y="3861"/>
                  </a:cubicBezTo>
                  <a:cubicBezTo>
                    <a:pt x="11924" y="4494"/>
                    <a:pt x="11835" y="5129"/>
                    <a:pt x="11713" y="5762"/>
                  </a:cubicBezTo>
                  <a:cubicBezTo>
                    <a:pt x="11646" y="6162"/>
                    <a:pt x="11557" y="6563"/>
                    <a:pt x="11479" y="6953"/>
                  </a:cubicBezTo>
                  <a:cubicBezTo>
                    <a:pt x="11301" y="6763"/>
                    <a:pt x="11134" y="6552"/>
                    <a:pt x="10989" y="6330"/>
                  </a:cubicBezTo>
                  <a:cubicBezTo>
                    <a:pt x="10834" y="6063"/>
                    <a:pt x="10690" y="5796"/>
                    <a:pt x="10545" y="5517"/>
                  </a:cubicBezTo>
                  <a:cubicBezTo>
                    <a:pt x="10400" y="5250"/>
                    <a:pt x="10255" y="4973"/>
                    <a:pt x="10089" y="4706"/>
                  </a:cubicBezTo>
                  <a:cubicBezTo>
                    <a:pt x="9933" y="4450"/>
                    <a:pt x="9744" y="4194"/>
                    <a:pt x="9521" y="3972"/>
                  </a:cubicBezTo>
                  <a:lnTo>
                    <a:pt x="9488" y="4005"/>
                  </a:lnTo>
                  <a:cubicBezTo>
                    <a:pt x="9699" y="4227"/>
                    <a:pt x="9877" y="4472"/>
                    <a:pt x="10045" y="4739"/>
                  </a:cubicBezTo>
                  <a:cubicBezTo>
                    <a:pt x="10200" y="5006"/>
                    <a:pt x="10334" y="5284"/>
                    <a:pt x="10478" y="5562"/>
                  </a:cubicBezTo>
                  <a:cubicBezTo>
                    <a:pt x="10611" y="5829"/>
                    <a:pt x="10756" y="6107"/>
                    <a:pt x="10912" y="6374"/>
                  </a:cubicBezTo>
                  <a:cubicBezTo>
                    <a:pt x="11068" y="6630"/>
                    <a:pt x="11246" y="6864"/>
                    <a:pt x="11457" y="7074"/>
                  </a:cubicBezTo>
                  <a:cubicBezTo>
                    <a:pt x="11412" y="7275"/>
                    <a:pt x="11368" y="7464"/>
                    <a:pt x="11335" y="7653"/>
                  </a:cubicBezTo>
                  <a:cubicBezTo>
                    <a:pt x="11046" y="8910"/>
                    <a:pt x="10734" y="10156"/>
                    <a:pt x="10233" y="11345"/>
                  </a:cubicBezTo>
                  <a:cubicBezTo>
                    <a:pt x="10222" y="11379"/>
                    <a:pt x="10200" y="11412"/>
                    <a:pt x="10189" y="11446"/>
                  </a:cubicBezTo>
                  <a:cubicBezTo>
                    <a:pt x="10077" y="11212"/>
                    <a:pt x="9966" y="10967"/>
                    <a:pt x="9833" y="10734"/>
                  </a:cubicBezTo>
                  <a:cubicBezTo>
                    <a:pt x="9666" y="10456"/>
                    <a:pt x="9455" y="10211"/>
                    <a:pt x="9254" y="9966"/>
                  </a:cubicBezTo>
                  <a:cubicBezTo>
                    <a:pt x="8843" y="9477"/>
                    <a:pt x="8421" y="8987"/>
                    <a:pt x="7920" y="8576"/>
                  </a:cubicBezTo>
                  <a:lnTo>
                    <a:pt x="7887" y="8621"/>
                  </a:lnTo>
                  <a:cubicBezTo>
                    <a:pt x="8376" y="9032"/>
                    <a:pt x="8787" y="9521"/>
                    <a:pt x="9188" y="10022"/>
                  </a:cubicBezTo>
                  <a:cubicBezTo>
                    <a:pt x="9388" y="10267"/>
                    <a:pt x="9588" y="10512"/>
                    <a:pt x="9744" y="10789"/>
                  </a:cubicBezTo>
                  <a:cubicBezTo>
                    <a:pt x="9889" y="11046"/>
                    <a:pt x="10011" y="11323"/>
                    <a:pt x="10122" y="11602"/>
                  </a:cubicBezTo>
                  <a:cubicBezTo>
                    <a:pt x="10033" y="11802"/>
                    <a:pt x="9933" y="12002"/>
                    <a:pt x="9822" y="12202"/>
                  </a:cubicBezTo>
                  <a:cubicBezTo>
                    <a:pt x="9733" y="12346"/>
                    <a:pt x="9655" y="12480"/>
                    <a:pt x="9566" y="12613"/>
                  </a:cubicBezTo>
                  <a:cubicBezTo>
                    <a:pt x="9477" y="12747"/>
                    <a:pt x="9388" y="12880"/>
                    <a:pt x="9299" y="13003"/>
                  </a:cubicBezTo>
                  <a:cubicBezTo>
                    <a:pt x="9121" y="13270"/>
                    <a:pt x="8932" y="13537"/>
                    <a:pt x="8732" y="13782"/>
                  </a:cubicBezTo>
                  <a:cubicBezTo>
                    <a:pt x="8632" y="13915"/>
                    <a:pt x="8532" y="14037"/>
                    <a:pt x="8431" y="14148"/>
                  </a:cubicBezTo>
                  <a:cubicBezTo>
                    <a:pt x="8332" y="14271"/>
                    <a:pt x="8220" y="14382"/>
                    <a:pt x="8109" y="14471"/>
                  </a:cubicBezTo>
                  <a:cubicBezTo>
                    <a:pt x="7653" y="14571"/>
                    <a:pt x="7208" y="14704"/>
                    <a:pt x="6763" y="14882"/>
                  </a:cubicBezTo>
                  <a:cubicBezTo>
                    <a:pt x="6541" y="14971"/>
                    <a:pt x="6330" y="15072"/>
                    <a:pt x="6118" y="15183"/>
                  </a:cubicBezTo>
                  <a:cubicBezTo>
                    <a:pt x="5907" y="15305"/>
                    <a:pt x="5707" y="15428"/>
                    <a:pt x="5507" y="15550"/>
                  </a:cubicBezTo>
                  <a:cubicBezTo>
                    <a:pt x="5095" y="15784"/>
                    <a:pt x="4694" y="16028"/>
                    <a:pt x="4261" y="16195"/>
                  </a:cubicBezTo>
                  <a:cubicBezTo>
                    <a:pt x="4081" y="16261"/>
                    <a:pt x="3894" y="16311"/>
                    <a:pt x="3713" y="16311"/>
                  </a:cubicBezTo>
                  <a:cubicBezTo>
                    <a:pt x="3680" y="16311"/>
                    <a:pt x="3648" y="16309"/>
                    <a:pt x="3616" y="16306"/>
                  </a:cubicBezTo>
                  <a:cubicBezTo>
                    <a:pt x="3505" y="16295"/>
                    <a:pt x="3393" y="16273"/>
                    <a:pt x="3282" y="16251"/>
                  </a:cubicBezTo>
                  <a:cubicBezTo>
                    <a:pt x="3226" y="16239"/>
                    <a:pt x="3171" y="16228"/>
                    <a:pt x="3115" y="16206"/>
                  </a:cubicBezTo>
                  <a:cubicBezTo>
                    <a:pt x="3093" y="16195"/>
                    <a:pt x="3082" y="16195"/>
                    <a:pt x="3060" y="16184"/>
                  </a:cubicBezTo>
                  <a:cubicBezTo>
                    <a:pt x="3271" y="15939"/>
                    <a:pt x="3438" y="15672"/>
                    <a:pt x="3571" y="15383"/>
                  </a:cubicBezTo>
                  <a:cubicBezTo>
                    <a:pt x="3649" y="15216"/>
                    <a:pt x="3716" y="15049"/>
                    <a:pt x="3749" y="14872"/>
                  </a:cubicBezTo>
                  <a:cubicBezTo>
                    <a:pt x="3782" y="14704"/>
                    <a:pt x="3794" y="14549"/>
                    <a:pt x="3805" y="14393"/>
                  </a:cubicBezTo>
                  <a:cubicBezTo>
                    <a:pt x="4027" y="13926"/>
                    <a:pt x="4261" y="13481"/>
                    <a:pt x="4561" y="13070"/>
                  </a:cubicBezTo>
                  <a:cubicBezTo>
                    <a:pt x="4728" y="12858"/>
                    <a:pt x="4917" y="12658"/>
                    <a:pt x="5129" y="12491"/>
                  </a:cubicBezTo>
                  <a:cubicBezTo>
                    <a:pt x="5339" y="12313"/>
                    <a:pt x="5551" y="12135"/>
                    <a:pt x="5740" y="11935"/>
                  </a:cubicBezTo>
                  <a:lnTo>
                    <a:pt x="5707" y="11901"/>
                  </a:lnTo>
                  <a:cubicBezTo>
                    <a:pt x="5517" y="12102"/>
                    <a:pt x="5295" y="12257"/>
                    <a:pt x="5084" y="12435"/>
                  </a:cubicBezTo>
                  <a:cubicBezTo>
                    <a:pt x="4872" y="12613"/>
                    <a:pt x="4672" y="12803"/>
                    <a:pt x="4506" y="13025"/>
                  </a:cubicBezTo>
                  <a:cubicBezTo>
                    <a:pt x="4239" y="13370"/>
                    <a:pt x="4016" y="13748"/>
                    <a:pt x="3816" y="14126"/>
                  </a:cubicBezTo>
                  <a:cubicBezTo>
                    <a:pt x="3827" y="13848"/>
                    <a:pt x="3827" y="13559"/>
                    <a:pt x="3838" y="13270"/>
                  </a:cubicBezTo>
                  <a:cubicBezTo>
                    <a:pt x="3849" y="12925"/>
                    <a:pt x="3883" y="12580"/>
                    <a:pt x="3916" y="12224"/>
                  </a:cubicBezTo>
                  <a:cubicBezTo>
                    <a:pt x="3972" y="11523"/>
                    <a:pt x="4005" y="10811"/>
                    <a:pt x="4071" y="10111"/>
                  </a:cubicBezTo>
                  <a:cubicBezTo>
                    <a:pt x="4105" y="9766"/>
                    <a:pt x="4150" y="9422"/>
                    <a:pt x="4217" y="9076"/>
                  </a:cubicBezTo>
                  <a:cubicBezTo>
                    <a:pt x="4283" y="8732"/>
                    <a:pt x="4350" y="8387"/>
                    <a:pt x="4439" y="8043"/>
                  </a:cubicBezTo>
                  <a:lnTo>
                    <a:pt x="4372" y="8020"/>
                  </a:lnTo>
                  <a:cubicBezTo>
                    <a:pt x="4283" y="8365"/>
                    <a:pt x="4205" y="8710"/>
                    <a:pt x="4138" y="9054"/>
                  </a:cubicBezTo>
                  <a:cubicBezTo>
                    <a:pt x="4061" y="9399"/>
                    <a:pt x="4016" y="9755"/>
                    <a:pt x="3983" y="10111"/>
                  </a:cubicBezTo>
                  <a:cubicBezTo>
                    <a:pt x="3905" y="10811"/>
                    <a:pt x="3871" y="11513"/>
                    <a:pt x="3805" y="12213"/>
                  </a:cubicBezTo>
                  <a:cubicBezTo>
                    <a:pt x="3772" y="12558"/>
                    <a:pt x="3727" y="12914"/>
                    <a:pt x="3716" y="13270"/>
                  </a:cubicBezTo>
                  <a:cubicBezTo>
                    <a:pt x="3705" y="13414"/>
                    <a:pt x="3705" y="13548"/>
                    <a:pt x="3693" y="13693"/>
                  </a:cubicBezTo>
                  <a:cubicBezTo>
                    <a:pt x="3538" y="13548"/>
                    <a:pt x="3393" y="13381"/>
                    <a:pt x="3282" y="13192"/>
                  </a:cubicBezTo>
                  <a:cubicBezTo>
                    <a:pt x="3137" y="12959"/>
                    <a:pt x="3026" y="12714"/>
                    <a:pt x="2915" y="12469"/>
                  </a:cubicBezTo>
                  <a:cubicBezTo>
                    <a:pt x="2804" y="12224"/>
                    <a:pt x="2692" y="11980"/>
                    <a:pt x="2559" y="11746"/>
                  </a:cubicBezTo>
                  <a:cubicBezTo>
                    <a:pt x="2425" y="11513"/>
                    <a:pt x="2247" y="11290"/>
                    <a:pt x="2037" y="11123"/>
                  </a:cubicBezTo>
                  <a:lnTo>
                    <a:pt x="2014" y="11145"/>
                  </a:lnTo>
                  <a:cubicBezTo>
                    <a:pt x="2215" y="11323"/>
                    <a:pt x="2381" y="11535"/>
                    <a:pt x="2514" y="11768"/>
                  </a:cubicBezTo>
                  <a:cubicBezTo>
                    <a:pt x="2637" y="12002"/>
                    <a:pt x="2748" y="12247"/>
                    <a:pt x="2848" y="12502"/>
                  </a:cubicBezTo>
                  <a:cubicBezTo>
                    <a:pt x="2959" y="12747"/>
                    <a:pt x="3060" y="13003"/>
                    <a:pt x="3204" y="13236"/>
                  </a:cubicBezTo>
                  <a:cubicBezTo>
                    <a:pt x="3327" y="13459"/>
                    <a:pt x="3493" y="13659"/>
                    <a:pt x="3693" y="13826"/>
                  </a:cubicBezTo>
                  <a:cubicBezTo>
                    <a:pt x="3693" y="13992"/>
                    <a:pt x="3683" y="14160"/>
                    <a:pt x="3671" y="14326"/>
                  </a:cubicBezTo>
                  <a:cubicBezTo>
                    <a:pt x="3671" y="14360"/>
                    <a:pt x="3671" y="14404"/>
                    <a:pt x="3660" y="14437"/>
                  </a:cubicBezTo>
                  <a:lnTo>
                    <a:pt x="3660" y="14449"/>
                  </a:lnTo>
                  <a:cubicBezTo>
                    <a:pt x="3649" y="14582"/>
                    <a:pt x="3638" y="14704"/>
                    <a:pt x="3604" y="14838"/>
                  </a:cubicBezTo>
                  <a:cubicBezTo>
                    <a:pt x="3571" y="15005"/>
                    <a:pt x="3515" y="15161"/>
                    <a:pt x="3438" y="15316"/>
                  </a:cubicBezTo>
                  <a:cubicBezTo>
                    <a:pt x="3293" y="15628"/>
                    <a:pt x="2837" y="16195"/>
                    <a:pt x="2837" y="16195"/>
                  </a:cubicBezTo>
                  <a:lnTo>
                    <a:pt x="2548" y="16906"/>
                  </a:lnTo>
                  <a:lnTo>
                    <a:pt x="2548" y="16918"/>
                  </a:lnTo>
                  <a:cubicBezTo>
                    <a:pt x="2403" y="17529"/>
                    <a:pt x="2247" y="18141"/>
                    <a:pt x="2069" y="18753"/>
                  </a:cubicBezTo>
                  <a:cubicBezTo>
                    <a:pt x="1892" y="19353"/>
                    <a:pt x="1703" y="19966"/>
                    <a:pt x="1447" y="20532"/>
                  </a:cubicBezTo>
                  <a:cubicBezTo>
                    <a:pt x="1369" y="20700"/>
                    <a:pt x="1280" y="20878"/>
                    <a:pt x="1202" y="21044"/>
                  </a:cubicBezTo>
                  <a:lnTo>
                    <a:pt x="735" y="19531"/>
                  </a:lnTo>
                  <a:cubicBezTo>
                    <a:pt x="646" y="19242"/>
                    <a:pt x="557" y="18953"/>
                    <a:pt x="457" y="18653"/>
                  </a:cubicBezTo>
                  <a:cubicBezTo>
                    <a:pt x="357" y="18364"/>
                    <a:pt x="235" y="18075"/>
                    <a:pt x="35" y="17841"/>
                  </a:cubicBezTo>
                  <a:lnTo>
                    <a:pt x="1" y="17863"/>
                  </a:lnTo>
                  <a:cubicBezTo>
                    <a:pt x="190" y="18097"/>
                    <a:pt x="302" y="18386"/>
                    <a:pt x="390" y="18675"/>
                  </a:cubicBezTo>
                  <a:cubicBezTo>
                    <a:pt x="479" y="18975"/>
                    <a:pt x="546" y="19264"/>
                    <a:pt x="635" y="19565"/>
                  </a:cubicBezTo>
                  <a:lnTo>
                    <a:pt x="1091" y="21278"/>
                  </a:lnTo>
                  <a:cubicBezTo>
                    <a:pt x="1080" y="21311"/>
                    <a:pt x="1058" y="21355"/>
                    <a:pt x="1046" y="21400"/>
                  </a:cubicBezTo>
                  <a:cubicBezTo>
                    <a:pt x="913" y="21689"/>
                    <a:pt x="802" y="21990"/>
                    <a:pt x="702" y="22290"/>
                  </a:cubicBezTo>
                  <a:cubicBezTo>
                    <a:pt x="490" y="22890"/>
                    <a:pt x="302" y="23502"/>
                    <a:pt x="134" y="24114"/>
                  </a:cubicBezTo>
                  <a:lnTo>
                    <a:pt x="379" y="24147"/>
                  </a:lnTo>
                  <a:cubicBezTo>
                    <a:pt x="535" y="23535"/>
                    <a:pt x="702" y="22957"/>
                    <a:pt x="913" y="22368"/>
                  </a:cubicBezTo>
                  <a:cubicBezTo>
                    <a:pt x="1013" y="22067"/>
                    <a:pt x="1125" y="21767"/>
                    <a:pt x="1246" y="21478"/>
                  </a:cubicBezTo>
                  <a:cubicBezTo>
                    <a:pt x="1369" y="21189"/>
                    <a:pt x="1513" y="20922"/>
                    <a:pt x="1647" y="20621"/>
                  </a:cubicBezTo>
                  <a:cubicBezTo>
                    <a:pt x="1825" y="20221"/>
                    <a:pt x="1970" y="19810"/>
                    <a:pt x="2092" y="19398"/>
                  </a:cubicBezTo>
                  <a:cubicBezTo>
                    <a:pt x="2126" y="19387"/>
                    <a:pt x="2148" y="19376"/>
                    <a:pt x="2170" y="19353"/>
                  </a:cubicBezTo>
                  <a:cubicBezTo>
                    <a:pt x="2225" y="19320"/>
                    <a:pt x="2270" y="19276"/>
                    <a:pt x="2314" y="19231"/>
                  </a:cubicBezTo>
                  <a:cubicBezTo>
                    <a:pt x="2403" y="19142"/>
                    <a:pt x="2492" y="19064"/>
                    <a:pt x="2603" y="19009"/>
                  </a:cubicBezTo>
                  <a:cubicBezTo>
                    <a:pt x="2704" y="18953"/>
                    <a:pt x="2826" y="18908"/>
                    <a:pt x="2937" y="18864"/>
                  </a:cubicBezTo>
                  <a:lnTo>
                    <a:pt x="3282" y="18720"/>
                  </a:lnTo>
                  <a:lnTo>
                    <a:pt x="3983" y="18441"/>
                  </a:lnTo>
                  <a:cubicBezTo>
                    <a:pt x="4217" y="18352"/>
                    <a:pt x="4450" y="18263"/>
                    <a:pt x="4694" y="18263"/>
                  </a:cubicBezTo>
                  <a:lnTo>
                    <a:pt x="4694" y="18219"/>
                  </a:lnTo>
                  <a:cubicBezTo>
                    <a:pt x="4680" y="18218"/>
                    <a:pt x="4666" y="18218"/>
                    <a:pt x="4652" y="18218"/>
                  </a:cubicBezTo>
                  <a:cubicBezTo>
                    <a:pt x="4412" y="18218"/>
                    <a:pt x="4181" y="18301"/>
                    <a:pt x="3960" y="18375"/>
                  </a:cubicBezTo>
                  <a:lnTo>
                    <a:pt x="3260" y="18653"/>
                  </a:lnTo>
                  <a:lnTo>
                    <a:pt x="2904" y="18787"/>
                  </a:lnTo>
                  <a:cubicBezTo>
                    <a:pt x="2793" y="18831"/>
                    <a:pt x="2670" y="18864"/>
                    <a:pt x="2559" y="18931"/>
                  </a:cubicBezTo>
                  <a:cubicBezTo>
                    <a:pt x="2504" y="18953"/>
                    <a:pt x="2448" y="18987"/>
                    <a:pt x="2392" y="19031"/>
                  </a:cubicBezTo>
                  <a:cubicBezTo>
                    <a:pt x="2336" y="19076"/>
                    <a:pt x="2292" y="19120"/>
                    <a:pt x="2247" y="19153"/>
                  </a:cubicBezTo>
                  <a:lnTo>
                    <a:pt x="2148" y="19254"/>
                  </a:lnTo>
                  <a:cubicBezTo>
                    <a:pt x="2192" y="19109"/>
                    <a:pt x="2225" y="18953"/>
                    <a:pt x="2270" y="18809"/>
                  </a:cubicBezTo>
                  <a:cubicBezTo>
                    <a:pt x="2448" y="18197"/>
                    <a:pt x="2603" y="17585"/>
                    <a:pt x="2737" y="16963"/>
                  </a:cubicBezTo>
                  <a:lnTo>
                    <a:pt x="2971" y="16362"/>
                  </a:lnTo>
                  <a:cubicBezTo>
                    <a:pt x="3004" y="16373"/>
                    <a:pt x="3026" y="16384"/>
                    <a:pt x="3060" y="16395"/>
                  </a:cubicBezTo>
                  <a:cubicBezTo>
                    <a:pt x="3115" y="16406"/>
                    <a:pt x="3182" y="16429"/>
                    <a:pt x="3238" y="16439"/>
                  </a:cubicBezTo>
                  <a:cubicBezTo>
                    <a:pt x="3360" y="16462"/>
                    <a:pt x="3471" y="16484"/>
                    <a:pt x="3594" y="16495"/>
                  </a:cubicBezTo>
                  <a:cubicBezTo>
                    <a:pt x="3637" y="16501"/>
                    <a:pt x="3679" y="16503"/>
                    <a:pt x="3721" y="16503"/>
                  </a:cubicBezTo>
                  <a:cubicBezTo>
                    <a:pt x="3939" y="16503"/>
                    <a:pt x="4141" y="16437"/>
                    <a:pt x="4328" y="16362"/>
                  </a:cubicBezTo>
                  <a:cubicBezTo>
                    <a:pt x="4783" y="16184"/>
                    <a:pt x="5195" y="15939"/>
                    <a:pt x="5596" y="15705"/>
                  </a:cubicBezTo>
                  <a:cubicBezTo>
                    <a:pt x="5796" y="15583"/>
                    <a:pt x="6007" y="15450"/>
                    <a:pt x="6196" y="15339"/>
                  </a:cubicBezTo>
                  <a:cubicBezTo>
                    <a:pt x="6385" y="15238"/>
                    <a:pt x="6585" y="15138"/>
                    <a:pt x="6785" y="15060"/>
                  </a:cubicBezTo>
                  <a:cubicBezTo>
                    <a:pt x="7086" y="15094"/>
                    <a:pt x="7375" y="15116"/>
                    <a:pt x="7664" y="15161"/>
                  </a:cubicBezTo>
                  <a:cubicBezTo>
                    <a:pt x="7964" y="15205"/>
                    <a:pt x="8253" y="15316"/>
                    <a:pt x="8565" y="15394"/>
                  </a:cubicBezTo>
                  <a:cubicBezTo>
                    <a:pt x="8710" y="15428"/>
                    <a:pt x="8866" y="15461"/>
                    <a:pt x="9010" y="15505"/>
                  </a:cubicBezTo>
                  <a:cubicBezTo>
                    <a:pt x="9165" y="15550"/>
                    <a:pt x="9310" y="15594"/>
                    <a:pt x="9455" y="15639"/>
                  </a:cubicBezTo>
                  <a:cubicBezTo>
                    <a:pt x="9755" y="15728"/>
                    <a:pt x="10055" y="15828"/>
                    <a:pt x="10367" y="15883"/>
                  </a:cubicBezTo>
                  <a:lnTo>
                    <a:pt x="10378" y="15828"/>
                  </a:lnTo>
                  <a:cubicBezTo>
                    <a:pt x="10067" y="15772"/>
                    <a:pt x="9778" y="15672"/>
                    <a:pt x="9488" y="15572"/>
                  </a:cubicBezTo>
                  <a:cubicBezTo>
                    <a:pt x="9333" y="15517"/>
                    <a:pt x="9188" y="15472"/>
                    <a:pt x="9044" y="15416"/>
                  </a:cubicBezTo>
                  <a:cubicBezTo>
                    <a:pt x="8888" y="15372"/>
                    <a:pt x="8732" y="15339"/>
                    <a:pt x="8587" y="15294"/>
                  </a:cubicBezTo>
                  <a:cubicBezTo>
                    <a:pt x="8287" y="15216"/>
                    <a:pt x="7998" y="15105"/>
                    <a:pt x="7687" y="15038"/>
                  </a:cubicBezTo>
                  <a:cubicBezTo>
                    <a:pt x="7475" y="15005"/>
                    <a:pt x="7275" y="14983"/>
                    <a:pt x="7064" y="14961"/>
                  </a:cubicBezTo>
                  <a:cubicBezTo>
                    <a:pt x="7430" y="14827"/>
                    <a:pt x="7798" y="14716"/>
                    <a:pt x="8176" y="14638"/>
                  </a:cubicBezTo>
                  <a:lnTo>
                    <a:pt x="8187" y="14638"/>
                  </a:lnTo>
                  <a:lnTo>
                    <a:pt x="8209" y="14627"/>
                  </a:lnTo>
                  <a:lnTo>
                    <a:pt x="8387" y="14449"/>
                  </a:lnTo>
                  <a:cubicBezTo>
                    <a:pt x="8443" y="14382"/>
                    <a:pt x="8498" y="14326"/>
                    <a:pt x="8554" y="14259"/>
                  </a:cubicBezTo>
                  <a:cubicBezTo>
                    <a:pt x="8654" y="14137"/>
                    <a:pt x="8765" y="14015"/>
                    <a:pt x="8854" y="13881"/>
                  </a:cubicBezTo>
                  <a:cubicBezTo>
                    <a:pt x="9054" y="13626"/>
                    <a:pt x="9244" y="13359"/>
                    <a:pt x="9432" y="13092"/>
                  </a:cubicBezTo>
                  <a:lnTo>
                    <a:pt x="9699" y="12692"/>
                  </a:lnTo>
                  <a:cubicBezTo>
                    <a:pt x="9788" y="12558"/>
                    <a:pt x="9867" y="12413"/>
                    <a:pt x="9956" y="12280"/>
                  </a:cubicBezTo>
                  <a:lnTo>
                    <a:pt x="9956" y="12257"/>
                  </a:lnTo>
                  <a:cubicBezTo>
                    <a:pt x="10055" y="12168"/>
                    <a:pt x="10178" y="12091"/>
                    <a:pt x="10311" y="12035"/>
                  </a:cubicBezTo>
                  <a:cubicBezTo>
                    <a:pt x="10456" y="11980"/>
                    <a:pt x="10623" y="11924"/>
                    <a:pt x="10779" y="11879"/>
                  </a:cubicBezTo>
                  <a:cubicBezTo>
                    <a:pt x="11090" y="11768"/>
                    <a:pt x="11412" y="11668"/>
                    <a:pt x="11735" y="11568"/>
                  </a:cubicBezTo>
                  <a:cubicBezTo>
                    <a:pt x="11891" y="11523"/>
                    <a:pt x="12047" y="11468"/>
                    <a:pt x="12213" y="11424"/>
                  </a:cubicBezTo>
                  <a:cubicBezTo>
                    <a:pt x="12369" y="11390"/>
                    <a:pt x="12536" y="11357"/>
                    <a:pt x="12702" y="11335"/>
                  </a:cubicBezTo>
                  <a:cubicBezTo>
                    <a:pt x="12876" y="11311"/>
                    <a:pt x="13053" y="11300"/>
                    <a:pt x="13231" y="11300"/>
                  </a:cubicBezTo>
                  <a:cubicBezTo>
                    <a:pt x="13384" y="11300"/>
                    <a:pt x="13538" y="11308"/>
                    <a:pt x="13693" y="11323"/>
                  </a:cubicBezTo>
                  <a:lnTo>
                    <a:pt x="13703" y="11279"/>
                  </a:lnTo>
                  <a:cubicBezTo>
                    <a:pt x="13509" y="11260"/>
                    <a:pt x="13312" y="11248"/>
                    <a:pt x="13115" y="11248"/>
                  </a:cubicBezTo>
                  <a:cubicBezTo>
                    <a:pt x="12973" y="11248"/>
                    <a:pt x="12831" y="11254"/>
                    <a:pt x="12692" y="11268"/>
                  </a:cubicBezTo>
                  <a:cubicBezTo>
                    <a:pt x="12524" y="11290"/>
                    <a:pt x="12358" y="11312"/>
                    <a:pt x="12191" y="11357"/>
                  </a:cubicBezTo>
                  <a:cubicBezTo>
                    <a:pt x="12024" y="11390"/>
                    <a:pt x="11869" y="11434"/>
                    <a:pt x="11701" y="11479"/>
                  </a:cubicBezTo>
                  <a:cubicBezTo>
                    <a:pt x="11379" y="11568"/>
                    <a:pt x="11068" y="11668"/>
                    <a:pt x="10745" y="11768"/>
                  </a:cubicBezTo>
                  <a:cubicBezTo>
                    <a:pt x="10589" y="11812"/>
                    <a:pt x="10423" y="11857"/>
                    <a:pt x="10267" y="11924"/>
                  </a:cubicBezTo>
                  <a:cubicBezTo>
                    <a:pt x="10200" y="11946"/>
                    <a:pt x="10144" y="11980"/>
                    <a:pt x="10089" y="12002"/>
                  </a:cubicBezTo>
                  <a:cubicBezTo>
                    <a:pt x="10189" y="11802"/>
                    <a:pt x="10289" y="11602"/>
                    <a:pt x="10367" y="11401"/>
                  </a:cubicBezTo>
                  <a:cubicBezTo>
                    <a:pt x="10779" y="10378"/>
                    <a:pt x="11068" y="9321"/>
                    <a:pt x="11312" y="8265"/>
                  </a:cubicBezTo>
                  <a:cubicBezTo>
                    <a:pt x="11546" y="7897"/>
                    <a:pt x="11857" y="7564"/>
                    <a:pt x="12146" y="7230"/>
                  </a:cubicBezTo>
                  <a:cubicBezTo>
                    <a:pt x="12447" y="6886"/>
                    <a:pt x="12714" y="6508"/>
                    <a:pt x="12969" y="6140"/>
                  </a:cubicBezTo>
                  <a:cubicBezTo>
                    <a:pt x="13481" y="5395"/>
                    <a:pt x="14059" y="4706"/>
                    <a:pt x="14716" y="4083"/>
                  </a:cubicBezTo>
                  <a:lnTo>
                    <a:pt x="14660" y="4027"/>
                  </a:lnTo>
                  <a:cubicBezTo>
                    <a:pt x="14004" y="4661"/>
                    <a:pt x="13414" y="5351"/>
                    <a:pt x="12892" y="6096"/>
                  </a:cubicBezTo>
                  <a:cubicBezTo>
                    <a:pt x="12636" y="6463"/>
                    <a:pt x="12380" y="6830"/>
                    <a:pt x="12069" y="7163"/>
                  </a:cubicBezTo>
                  <a:cubicBezTo>
                    <a:pt x="11835" y="7430"/>
                    <a:pt x="11590" y="7697"/>
                    <a:pt x="11379" y="7986"/>
                  </a:cubicBezTo>
                  <a:cubicBezTo>
                    <a:pt x="11401" y="7887"/>
                    <a:pt x="11424" y="7786"/>
                    <a:pt x="11446" y="7675"/>
                  </a:cubicBezTo>
                  <a:cubicBezTo>
                    <a:pt x="11579" y="7052"/>
                    <a:pt x="11701" y="6419"/>
                    <a:pt x="11813" y="5784"/>
                  </a:cubicBezTo>
                  <a:cubicBezTo>
                    <a:pt x="11935" y="5151"/>
                    <a:pt x="12013" y="4506"/>
                    <a:pt x="12047" y="3861"/>
                  </a:cubicBezTo>
                  <a:cubicBezTo>
                    <a:pt x="12113" y="2570"/>
                    <a:pt x="12069" y="1280"/>
                    <a:pt x="1193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61" name="Google Shape;13361;p20"/>
            <p:cNvSpPr/>
            <p:nvPr/>
          </p:nvSpPr>
          <p:spPr>
            <a:xfrm>
              <a:off x="1870771" y="1583101"/>
              <a:ext cx="121095" cy="132119"/>
            </a:xfrm>
            <a:custGeom>
              <a:avLst/>
              <a:gdLst/>
              <a:ahLst/>
              <a:cxnLst/>
              <a:rect l="l" t="t" r="r" b="b"/>
              <a:pathLst>
                <a:path w="3471" h="3787" extrusionOk="0">
                  <a:moveTo>
                    <a:pt x="834" y="1"/>
                  </a:moveTo>
                  <a:cubicBezTo>
                    <a:pt x="743" y="1"/>
                    <a:pt x="661" y="14"/>
                    <a:pt x="601" y="51"/>
                  </a:cubicBezTo>
                  <a:cubicBezTo>
                    <a:pt x="412" y="152"/>
                    <a:pt x="1" y="1141"/>
                    <a:pt x="100" y="1942"/>
                  </a:cubicBezTo>
                  <a:cubicBezTo>
                    <a:pt x="189" y="2743"/>
                    <a:pt x="735" y="3388"/>
                    <a:pt x="1235" y="3610"/>
                  </a:cubicBezTo>
                  <a:cubicBezTo>
                    <a:pt x="1561" y="3759"/>
                    <a:pt x="1896" y="3786"/>
                    <a:pt x="2096" y="3786"/>
                  </a:cubicBezTo>
                  <a:cubicBezTo>
                    <a:pt x="2210" y="3786"/>
                    <a:pt x="2280" y="3777"/>
                    <a:pt x="2280" y="3777"/>
                  </a:cubicBezTo>
                  <a:cubicBezTo>
                    <a:pt x="2280" y="3777"/>
                    <a:pt x="2470" y="3110"/>
                    <a:pt x="2570" y="2921"/>
                  </a:cubicBezTo>
                  <a:cubicBezTo>
                    <a:pt x="2670" y="2720"/>
                    <a:pt x="3204" y="2142"/>
                    <a:pt x="3337" y="1742"/>
                  </a:cubicBezTo>
                  <a:cubicBezTo>
                    <a:pt x="3471" y="1341"/>
                    <a:pt x="3182" y="896"/>
                    <a:pt x="2925" y="674"/>
                  </a:cubicBezTo>
                  <a:cubicBezTo>
                    <a:pt x="2681" y="463"/>
                    <a:pt x="1558" y="129"/>
                    <a:pt x="1368" y="85"/>
                  </a:cubicBezTo>
                  <a:cubicBezTo>
                    <a:pt x="1235" y="55"/>
                    <a:pt x="1017" y="1"/>
                    <a:pt x="8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62" name="Google Shape;13362;p20"/>
            <p:cNvSpPr/>
            <p:nvPr/>
          </p:nvSpPr>
          <p:spPr>
            <a:xfrm>
              <a:off x="1870771" y="1583240"/>
              <a:ext cx="66007" cy="120397"/>
            </a:xfrm>
            <a:custGeom>
              <a:avLst/>
              <a:gdLst/>
              <a:ahLst/>
              <a:cxnLst/>
              <a:rect l="l" t="t" r="r" b="b"/>
              <a:pathLst>
                <a:path w="1892" h="3451" extrusionOk="0">
                  <a:moveTo>
                    <a:pt x="814" y="0"/>
                  </a:moveTo>
                  <a:cubicBezTo>
                    <a:pt x="731" y="0"/>
                    <a:pt x="656" y="13"/>
                    <a:pt x="601" y="47"/>
                  </a:cubicBezTo>
                  <a:cubicBezTo>
                    <a:pt x="412" y="148"/>
                    <a:pt x="1" y="1137"/>
                    <a:pt x="100" y="1938"/>
                  </a:cubicBezTo>
                  <a:cubicBezTo>
                    <a:pt x="179" y="2594"/>
                    <a:pt x="557" y="3139"/>
                    <a:pt x="968" y="3450"/>
                  </a:cubicBezTo>
                  <a:cubicBezTo>
                    <a:pt x="1124" y="3373"/>
                    <a:pt x="1257" y="3284"/>
                    <a:pt x="1380" y="3173"/>
                  </a:cubicBezTo>
                  <a:cubicBezTo>
                    <a:pt x="1680" y="2884"/>
                    <a:pt x="1825" y="2494"/>
                    <a:pt x="1858" y="2094"/>
                  </a:cubicBezTo>
                  <a:cubicBezTo>
                    <a:pt x="1892" y="1705"/>
                    <a:pt x="1835" y="1304"/>
                    <a:pt x="1680" y="937"/>
                  </a:cubicBezTo>
                  <a:cubicBezTo>
                    <a:pt x="1524" y="581"/>
                    <a:pt x="1279" y="270"/>
                    <a:pt x="980" y="14"/>
                  </a:cubicBezTo>
                  <a:cubicBezTo>
                    <a:pt x="923" y="6"/>
                    <a:pt x="867" y="0"/>
                    <a:pt x="81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63" name="Google Shape;13363;p20"/>
            <p:cNvSpPr/>
            <p:nvPr/>
          </p:nvSpPr>
          <p:spPr>
            <a:xfrm>
              <a:off x="1889785" y="1610872"/>
              <a:ext cx="35725" cy="24107"/>
            </a:xfrm>
            <a:custGeom>
              <a:avLst/>
              <a:gdLst/>
              <a:ahLst/>
              <a:cxnLst/>
              <a:rect l="l" t="t" r="r" b="b"/>
              <a:pathLst>
                <a:path w="1024" h="691" extrusionOk="0">
                  <a:moveTo>
                    <a:pt x="0" y="1"/>
                  </a:moveTo>
                  <a:lnTo>
                    <a:pt x="0" y="1"/>
                  </a:lnTo>
                  <a:cubicBezTo>
                    <a:pt x="190" y="78"/>
                    <a:pt x="368" y="179"/>
                    <a:pt x="534" y="290"/>
                  </a:cubicBezTo>
                  <a:cubicBezTo>
                    <a:pt x="612" y="345"/>
                    <a:pt x="690" y="412"/>
                    <a:pt x="768" y="479"/>
                  </a:cubicBezTo>
                  <a:cubicBezTo>
                    <a:pt x="846" y="545"/>
                    <a:pt x="912" y="612"/>
                    <a:pt x="957" y="690"/>
                  </a:cubicBezTo>
                  <a:lnTo>
                    <a:pt x="1024" y="656"/>
                  </a:lnTo>
                  <a:cubicBezTo>
                    <a:pt x="968" y="567"/>
                    <a:pt x="879" y="501"/>
                    <a:pt x="801" y="434"/>
                  </a:cubicBezTo>
                  <a:cubicBezTo>
                    <a:pt x="724" y="367"/>
                    <a:pt x="635" y="312"/>
                    <a:pt x="546" y="268"/>
                  </a:cubicBezTo>
                  <a:cubicBezTo>
                    <a:pt x="378" y="156"/>
                    <a:pt x="190" y="67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64" name="Google Shape;13364;p20"/>
            <p:cNvSpPr/>
            <p:nvPr/>
          </p:nvSpPr>
          <p:spPr>
            <a:xfrm>
              <a:off x="1918115" y="1592625"/>
              <a:ext cx="15560" cy="31085"/>
            </a:xfrm>
            <a:custGeom>
              <a:avLst/>
              <a:gdLst/>
              <a:ahLst/>
              <a:cxnLst/>
              <a:rect l="l" t="t" r="r" b="b"/>
              <a:pathLst>
                <a:path w="446" h="891" extrusionOk="0">
                  <a:moveTo>
                    <a:pt x="446" y="1"/>
                  </a:moveTo>
                  <a:cubicBezTo>
                    <a:pt x="256" y="267"/>
                    <a:pt x="123" y="490"/>
                    <a:pt x="1" y="791"/>
                  </a:cubicBezTo>
                  <a:lnTo>
                    <a:pt x="90" y="890"/>
                  </a:lnTo>
                  <a:cubicBezTo>
                    <a:pt x="179" y="590"/>
                    <a:pt x="301" y="290"/>
                    <a:pt x="44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65" name="Google Shape;13365;p20"/>
            <p:cNvSpPr/>
            <p:nvPr/>
          </p:nvSpPr>
          <p:spPr>
            <a:xfrm>
              <a:off x="1934408" y="1617850"/>
              <a:ext cx="24107" cy="53971"/>
            </a:xfrm>
            <a:custGeom>
              <a:avLst/>
              <a:gdLst/>
              <a:ahLst/>
              <a:cxnLst/>
              <a:rect l="l" t="t" r="r" b="b"/>
              <a:pathLst>
                <a:path w="691" h="1547" extrusionOk="0">
                  <a:moveTo>
                    <a:pt x="690" y="1"/>
                  </a:moveTo>
                  <a:cubicBezTo>
                    <a:pt x="323" y="379"/>
                    <a:pt x="78" y="812"/>
                    <a:pt x="1" y="1346"/>
                  </a:cubicBezTo>
                  <a:lnTo>
                    <a:pt x="112" y="1546"/>
                  </a:lnTo>
                  <a:cubicBezTo>
                    <a:pt x="145" y="1024"/>
                    <a:pt x="357" y="401"/>
                    <a:pt x="6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66" name="Google Shape;13366;p20"/>
            <p:cNvSpPr/>
            <p:nvPr/>
          </p:nvSpPr>
          <p:spPr>
            <a:xfrm>
              <a:off x="1901054" y="1665193"/>
              <a:ext cx="41935" cy="24875"/>
            </a:xfrm>
            <a:custGeom>
              <a:avLst/>
              <a:gdLst/>
              <a:ahLst/>
              <a:cxnLst/>
              <a:rect l="l" t="t" r="r" b="b"/>
              <a:pathLst>
                <a:path w="1202" h="713" extrusionOk="0">
                  <a:moveTo>
                    <a:pt x="0" y="1"/>
                  </a:moveTo>
                  <a:lnTo>
                    <a:pt x="0" y="1"/>
                  </a:lnTo>
                  <a:cubicBezTo>
                    <a:pt x="467" y="90"/>
                    <a:pt x="901" y="345"/>
                    <a:pt x="1179" y="713"/>
                  </a:cubicBezTo>
                  <a:lnTo>
                    <a:pt x="1201" y="545"/>
                  </a:lnTo>
                  <a:cubicBezTo>
                    <a:pt x="868" y="179"/>
                    <a:pt x="478" y="45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67" name="Google Shape;13367;p20"/>
            <p:cNvSpPr/>
            <p:nvPr/>
          </p:nvSpPr>
          <p:spPr>
            <a:xfrm>
              <a:off x="1844779" y="1723143"/>
              <a:ext cx="102465" cy="107698"/>
            </a:xfrm>
            <a:custGeom>
              <a:avLst/>
              <a:gdLst/>
              <a:ahLst/>
              <a:cxnLst/>
              <a:rect l="l" t="t" r="r" b="b"/>
              <a:pathLst>
                <a:path w="2937" h="3087" extrusionOk="0">
                  <a:moveTo>
                    <a:pt x="629" y="0"/>
                  </a:moveTo>
                  <a:cubicBezTo>
                    <a:pt x="496" y="0"/>
                    <a:pt x="389" y="35"/>
                    <a:pt x="323" y="119"/>
                  </a:cubicBezTo>
                  <a:cubicBezTo>
                    <a:pt x="0" y="520"/>
                    <a:pt x="111" y="1321"/>
                    <a:pt x="190" y="1709"/>
                  </a:cubicBezTo>
                  <a:cubicBezTo>
                    <a:pt x="312" y="2443"/>
                    <a:pt x="779" y="3011"/>
                    <a:pt x="1491" y="3078"/>
                  </a:cubicBezTo>
                  <a:cubicBezTo>
                    <a:pt x="1543" y="3084"/>
                    <a:pt x="1593" y="3086"/>
                    <a:pt x="1643" y="3086"/>
                  </a:cubicBezTo>
                  <a:cubicBezTo>
                    <a:pt x="2265" y="3086"/>
                    <a:pt x="2647" y="2666"/>
                    <a:pt x="2647" y="2666"/>
                  </a:cubicBezTo>
                  <a:cubicBezTo>
                    <a:pt x="2692" y="2621"/>
                    <a:pt x="2803" y="2577"/>
                    <a:pt x="2870" y="2077"/>
                  </a:cubicBezTo>
                  <a:cubicBezTo>
                    <a:pt x="2936" y="1576"/>
                    <a:pt x="2603" y="1054"/>
                    <a:pt x="2258" y="742"/>
                  </a:cubicBezTo>
                  <a:cubicBezTo>
                    <a:pt x="1977" y="496"/>
                    <a:pt x="1127" y="0"/>
                    <a:pt x="62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68" name="Google Shape;13368;p20"/>
            <p:cNvSpPr/>
            <p:nvPr/>
          </p:nvSpPr>
          <p:spPr>
            <a:xfrm>
              <a:off x="1844779" y="1723073"/>
              <a:ext cx="57843" cy="105151"/>
            </a:xfrm>
            <a:custGeom>
              <a:avLst/>
              <a:gdLst/>
              <a:ahLst/>
              <a:cxnLst/>
              <a:rect l="l" t="t" r="r" b="b"/>
              <a:pathLst>
                <a:path w="1658" h="3014" extrusionOk="0">
                  <a:moveTo>
                    <a:pt x="630" y="1"/>
                  </a:moveTo>
                  <a:cubicBezTo>
                    <a:pt x="496" y="1"/>
                    <a:pt x="387" y="36"/>
                    <a:pt x="323" y="121"/>
                  </a:cubicBezTo>
                  <a:cubicBezTo>
                    <a:pt x="0" y="522"/>
                    <a:pt x="111" y="1323"/>
                    <a:pt x="190" y="1711"/>
                  </a:cubicBezTo>
                  <a:cubicBezTo>
                    <a:pt x="289" y="2334"/>
                    <a:pt x="645" y="2835"/>
                    <a:pt x="1179" y="3013"/>
                  </a:cubicBezTo>
                  <a:cubicBezTo>
                    <a:pt x="1257" y="2969"/>
                    <a:pt x="1324" y="2902"/>
                    <a:pt x="1391" y="2835"/>
                  </a:cubicBezTo>
                  <a:cubicBezTo>
                    <a:pt x="1613" y="2546"/>
                    <a:pt x="1658" y="2179"/>
                    <a:pt x="1535" y="1845"/>
                  </a:cubicBezTo>
                  <a:cubicBezTo>
                    <a:pt x="1468" y="1689"/>
                    <a:pt x="1379" y="1533"/>
                    <a:pt x="1302" y="1378"/>
                  </a:cubicBezTo>
                  <a:cubicBezTo>
                    <a:pt x="1213" y="1211"/>
                    <a:pt x="1146" y="1033"/>
                    <a:pt x="1090" y="844"/>
                  </a:cubicBezTo>
                  <a:cubicBezTo>
                    <a:pt x="1013" y="577"/>
                    <a:pt x="968" y="299"/>
                    <a:pt x="879" y="32"/>
                  </a:cubicBezTo>
                  <a:cubicBezTo>
                    <a:pt x="791" y="12"/>
                    <a:pt x="706" y="1"/>
                    <a:pt x="63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69" name="Google Shape;13369;p20"/>
            <p:cNvSpPr/>
            <p:nvPr/>
          </p:nvSpPr>
          <p:spPr>
            <a:xfrm>
              <a:off x="1859153" y="1771358"/>
              <a:ext cx="36109" cy="4849"/>
            </a:xfrm>
            <a:custGeom>
              <a:avLst/>
              <a:gdLst/>
              <a:ahLst/>
              <a:cxnLst/>
              <a:rect l="l" t="t" r="r" b="b"/>
              <a:pathLst>
                <a:path w="1035" h="139" extrusionOk="0">
                  <a:moveTo>
                    <a:pt x="719" y="0"/>
                  </a:moveTo>
                  <a:cubicBezTo>
                    <a:pt x="662" y="0"/>
                    <a:pt x="602" y="6"/>
                    <a:pt x="522" y="16"/>
                  </a:cubicBezTo>
                  <a:cubicBezTo>
                    <a:pt x="344" y="28"/>
                    <a:pt x="166" y="60"/>
                    <a:pt x="0" y="105"/>
                  </a:cubicBezTo>
                  <a:cubicBezTo>
                    <a:pt x="178" y="83"/>
                    <a:pt x="356" y="60"/>
                    <a:pt x="522" y="60"/>
                  </a:cubicBezTo>
                  <a:cubicBezTo>
                    <a:pt x="700" y="72"/>
                    <a:pt x="868" y="94"/>
                    <a:pt x="1034" y="139"/>
                  </a:cubicBezTo>
                  <a:lnTo>
                    <a:pt x="957" y="28"/>
                  </a:lnTo>
                  <a:cubicBezTo>
                    <a:pt x="858" y="9"/>
                    <a:pt x="790" y="0"/>
                    <a:pt x="71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70" name="Google Shape;13370;p20"/>
            <p:cNvSpPr/>
            <p:nvPr/>
          </p:nvSpPr>
          <p:spPr>
            <a:xfrm>
              <a:off x="1920452" y="1750565"/>
              <a:ext cx="13990" cy="59030"/>
            </a:xfrm>
            <a:custGeom>
              <a:avLst/>
              <a:gdLst/>
              <a:ahLst/>
              <a:cxnLst/>
              <a:rect l="l" t="t" r="r" b="b"/>
              <a:pathLst>
                <a:path w="401" h="1692" extrusionOk="0">
                  <a:moveTo>
                    <a:pt x="0" y="1"/>
                  </a:moveTo>
                  <a:cubicBezTo>
                    <a:pt x="189" y="223"/>
                    <a:pt x="312" y="512"/>
                    <a:pt x="323" y="801"/>
                  </a:cubicBezTo>
                  <a:cubicBezTo>
                    <a:pt x="334" y="946"/>
                    <a:pt x="323" y="1091"/>
                    <a:pt x="312" y="1235"/>
                  </a:cubicBezTo>
                  <a:cubicBezTo>
                    <a:pt x="300" y="1380"/>
                    <a:pt x="267" y="1524"/>
                    <a:pt x="245" y="1669"/>
                  </a:cubicBezTo>
                  <a:lnTo>
                    <a:pt x="345" y="1691"/>
                  </a:lnTo>
                  <a:cubicBezTo>
                    <a:pt x="367" y="1536"/>
                    <a:pt x="379" y="1391"/>
                    <a:pt x="389" y="1235"/>
                  </a:cubicBezTo>
                  <a:cubicBezTo>
                    <a:pt x="401" y="1091"/>
                    <a:pt x="401" y="946"/>
                    <a:pt x="379" y="790"/>
                  </a:cubicBezTo>
                  <a:cubicBezTo>
                    <a:pt x="345" y="490"/>
                    <a:pt x="211" y="212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71" name="Google Shape;13371;p20"/>
            <p:cNvSpPr/>
            <p:nvPr/>
          </p:nvSpPr>
          <p:spPr>
            <a:xfrm>
              <a:off x="1894425" y="1812003"/>
              <a:ext cx="41935" cy="5338"/>
            </a:xfrm>
            <a:custGeom>
              <a:avLst/>
              <a:gdLst/>
              <a:ahLst/>
              <a:cxnLst/>
              <a:rect l="l" t="t" r="r" b="b"/>
              <a:pathLst>
                <a:path w="1202" h="153" extrusionOk="0">
                  <a:moveTo>
                    <a:pt x="784" y="1"/>
                  </a:moveTo>
                  <a:cubicBezTo>
                    <a:pt x="516" y="1"/>
                    <a:pt x="249" y="51"/>
                    <a:pt x="1" y="153"/>
                  </a:cubicBezTo>
                  <a:cubicBezTo>
                    <a:pt x="219" y="78"/>
                    <a:pt x="444" y="41"/>
                    <a:pt x="668" y="41"/>
                  </a:cubicBezTo>
                  <a:cubicBezTo>
                    <a:pt x="844" y="41"/>
                    <a:pt x="1020" y="64"/>
                    <a:pt x="1191" y="108"/>
                  </a:cubicBezTo>
                  <a:lnTo>
                    <a:pt x="1202" y="41"/>
                  </a:lnTo>
                  <a:cubicBezTo>
                    <a:pt x="1064" y="15"/>
                    <a:pt x="924" y="1"/>
                    <a:pt x="78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72" name="Google Shape;13372;p20"/>
            <p:cNvSpPr/>
            <p:nvPr/>
          </p:nvSpPr>
          <p:spPr>
            <a:xfrm>
              <a:off x="1882808" y="1789849"/>
              <a:ext cx="33387" cy="5373"/>
            </a:xfrm>
            <a:custGeom>
              <a:avLst/>
              <a:gdLst/>
              <a:ahLst/>
              <a:cxnLst/>
              <a:rect l="l" t="t" r="r" b="b"/>
              <a:pathLst>
                <a:path w="957" h="154" extrusionOk="0">
                  <a:moveTo>
                    <a:pt x="601" y="0"/>
                  </a:moveTo>
                  <a:cubicBezTo>
                    <a:pt x="559" y="0"/>
                    <a:pt x="518" y="3"/>
                    <a:pt x="479" y="9"/>
                  </a:cubicBezTo>
                  <a:cubicBezTo>
                    <a:pt x="323" y="20"/>
                    <a:pt x="167" y="54"/>
                    <a:pt x="0" y="54"/>
                  </a:cubicBezTo>
                  <a:cubicBezTo>
                    <a:pt x="32" y="56"/>
                    <a:pt x="64" y="57"/>
                    <a:pt x="96" y="57"/>
                  </a:cubicBezTo>
                  <a:cubicBezTo>
                    <a:pt x="228" y="57"/>
                    <a:pt x="353" y="42"/>
                    <a:pt x="479" y="42"/>
                  </a:cubicBezTo>
                  <a:cubicBezTo>
                    <a:pt x="635" y="42"/>
                    <a:pt x="801" y="64"/>
                    <a:pt x="912" y="153"/>
                  </a:cubicBezTo>
                  <a:lnTo>
                    <a:pt x="957" y="98"/>
                  </a:lnTo>
                  <a:cubicBezTo>
                    <a:pt x="890" y="42"/>
                    <a:pt x="801" y="20"/>
                    <a:pt x="723" y="9"/>
                  </a:cubicBezTo>
                  <a:cubicBezTo>
                    <a:pt x="684" y="3"/>
                    <a:pt x="643" y="0"/>
                    <a:pt x="60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73" name="Google Shape;13373;p20"/>
            <p:cNvSpPr/>
            <p:nvPr/>
          </p:nvSpPr>
          <p:spPr>
            <a:xfrm>
              <a:off x="1873492" y="1732737"/>
              <a:ext cx="10117" cy="32969"/>
            </a:xfrm>
            <a:custGeom>
              <a:avLst/>
              <a:gdLst/>
              <a:ahLst/>
              <a:cxnLst/>
              <a:rect l="l" t="t" r="r" b="b"/>
              <a:pathLst>
                <a:path w="290" h="945" extrusionOk="0">
                  <a:moveTo>
                    <a:pt x="178" y="0"/>
                  </a:moveTo>
                  <a:lnTo>
                    <a:pt x="178" y="0"/>
                  </a:lnTo>
                  <a:cubicBezTo>
                    <a:pt x="22" y="289"/>
                    <a:pt x="0" y="611"/>
                    <a:pt x="190" y="901"/>
                  </a:cubicBezTo>
                  <a:lnTo>
                    <a:pt x="289" y="945"/>
                  </a:lnTo>
                  <a:cubicBezTo>
                    <a:pt x="101" y="690"/>
                    <a:pt x="45" y="300"/>
                    <a:pt x="17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74" name="Google Shape;13374;p20"/>
            <p:cNvSpPr/>
            <p:nvPr/>
          </p:nvSpPr>
          <p:spPr>
            <a:xfrm>
              <a:off x="1902206" y="1746692"/>
              <a:ext cx="6245" cy="39597"/>
            </a:xfrm>
            <a:custGeom>
              <a:avLst/>
              <a:gdLst/>
              <a:ahLst/>
              <a:cxnLst/>
              <a:rect l="l" t="t" r="r" b="b"/>
              <a:pathLst>
                <a:path w="179" h="1135" extrusionOk="0">
                  <a:moveTo>
                    <a:pt x="156" y="0"/>
                  </a:moveTo>
                  <a:cubicBezTo>
                    <a:pt x="34" y="345"/>
                    <a:pt x="0" y="735"/>
                    <a:pt x="89" y="1113"/>
                  </a:cubicBezTo>
                  <a:lnTo>
                    <a:pt x="178" y="1135"/>
                  </a:lnTo>
                  <a:cubicBezTo>
                    <a:pt x="79" y="790"/>
                    <a:pt x="56" y="356"/>
                    <a:pt x="1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75" name="Google Shape;13375;p20"/>
            <p:cNvSpPr/>
            <p:nvPr/>
          </p:nvSpPr>
          <p:spPr>
            <a:xfrm>
              <a:off x="1833894" y="1893712"/>
              <a:ext cx="103267" cy="86870"/>
            </a:xfrm>
            <a:custGeom>
              <a:avLst/>
              <a:gdLst/>
              <a:ahLst/>
              <a:cxnLst/>
              <a:rect l="l" t="t" r="r" b="b"/>
              <a:pathLst>
                <a:path w="2960" h="2490" extrusionOk="0">
                  <a:moveTo>
                    <a:pt x="1304" y="1"/>
                  </a:moveTo>
                  <a:cubicBezTo>
                    <a:pt x="748" y="1"/>
                    <a:pt x="222" y="225"/>
                    <a:pt x="134" y="502"/>
                  </a:cubicBezTo>
                  <a:cubicBezTo>
                    <a:pt x="1" y="925"/>
                    <a:pt x="112" y="1214"/>
                    <a:pt x="301" y="1469"/>
                  </a:cubicBezTo>
                  <a:cubicBezTo>
                    <a:pt x="480" y="1701"/>
                    <a:pt x="1356" y="2490"/>
                    <a:pt x="1940" y="2490"/>
                  </a:cubicBezTo>
                  <a:cubicBezTo>
                    <a:pt x="1973" y="2490"/>
                    <a:pt x="2005" y="2487"/>
                    <a:pt x="2037" y="2482"/>
                  </a:cubicBezTo>
                  <a:cubicBezTo>
                    <a:pt x="2626" y="2393"/>
                    <a:pt x="2759" y="2026"/>
                    <a:pt x="2759" y="2026"/>
                  </a:cubicBezTo>
                  <a:cubicBezTo>
                    <a:pt x="2759" y="2026"/>
                    <a:pt x="2848" y="1892"/>
                    <a:pt x="2904" y="1637"/>
                  </a:cubicBezTo>
                  <a:cubicBezTo>
                    <a:pt x="2959" y="1370"/>
                    <a:pt x="2870" y="646"/>
                    <a:pt x="2148" y="213"/>
                  </a:cubicBezTo>
                  <a:cubicBezTo>
                    <a:pt x="1898" y="63"/>
                    <a:pt x="1597" y="1"/>
                    <a:pt x="130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76" name="Google Shape;13376;p20"/>
            <p:cNvSpPr/>
            <p:nvPr/>
          </p:nvSpPr>
          <p:spPr>
            <a:xfrm>
              <a:off x="1835848" y="1893712"/>
              <a:ext cx="96638" cy="52366"/>
            </a:xfrm>
            <a:custGeom>
              <a:avLst/>
              <a:gdLst/>
              <a:ahLst/>
              <a:cxnLst/>
              <a:rect l="l" t="t" r="r" b="b"/>
              <a:pathLst>
                <a:path w="2770" h="1501" extrusionOk="0">
                  <a:moveTo>
                    <a:pt x="1248" y="1"/>
                  </a:moveTo>
                  <a:cubicBezTo>
                    <a:pt x="692" y="1"/>
                    <a:pt x="166" y="225"/>
                    <a:pt x="78" y="502"/>
                  </a:cubicBezTo>
                  <a:cubicBezTo>
                    <a:pt x="11" y="680"/>
                    <a:pt x="1" y="847"/>
                    <a:pt x="23" y="992"/>
                  </a:cubicBezTo>
                  <a:cubicBezTo>
                    <a:pt x="179" y="1058"/>
                    <a:pt x="323" y="1136"/>
                    <a:pt x="479" y="1203"/>
                  </a:cubicBezTo>
                  <a:cubicBezTo>
                    <a:pt x="779" y="1336"/>
                    <a:pt x="1091" y="1447"/>
                    <a:pt x="1413" y="1492"/>
                  </a:cubicBezTo>
                  <a:cubicBezTo>
                    <a:pt x="1477" y="1497"/>
                    <a:pt x="1542" y="1500"/>
                    <a:pt x="1607" y="1500"/>
                  </a:cubicBezTo>
                  <a:cubicBezTo>
                    <a:pt x="2048" y="1500"/>
                    <a:pt x="2489" y="1364"/>
                    <a:pt x="2770" y="1025"/>
                  </a:cubicBezTo>
                  <a:cubicBezTo>
                    <a:pt x="2670" y="747"/>
                    <a:pt x="2470" y="446"/>
                    <a:pt x="2092" y="213"/>
                  </a:cubicBezTo>
                  <a:cubicBezTo>
                    <a:pt x="1842" y="63"/>
                    <a:pt x="1541" y="1"/>
                    <a:pt x="124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77" name="Google Shape;13377;p20"/>
            <p:cNvSpPr/>
            <p:nvPr/>
          </p:nvSpPr>
          <p:spPr>
            <a:xfrm>
              <a:off x="1876981" y="1899573"/>
              <a:ext cx="21002" cy="43086"/>
            </a:xfrm>
            <a:custGeom>
              <a:avLst/>
              <a:gdLst/>
              <a:ahLst/>
              <a:cxnLst/>
              <a:rect l="l" t="t" r="r" b="b"/>
              <a:pathLst>
                <a:path w="602" h="1235" extrusionOk="0">
                  <a:moveTo>
                    <a:pt x="1" y="1"/>
                  </a:moveTo>
                  <a:cubicBezTo>
                    <a:pt x="156" y="179"/>
                    <a:pt x="234" y="401"/>
                    <a:pt x="290" y="623"/>
                  </a:cubicBezTo>
                  <a:cubicBezTo>
                    <a:pt x="357" y="846"/>
                    <a:pt x="379" y="1002"/>
                    <a:pt x="479" y="1224"/>
                  </a:cubicBezTo>
                  <a:lnTo>
                    <a:pt x="601" y="1235"/>
                  </a:lnTo>
                  <a:cubicBezTo>
                    <a:pt x="490" y="1046"/>
                    <a:pt x="423" y="824"/>
                    <a:pt x="345" y="601"/>
                  </a:cubicBezTo>
                  <a:cubicBezTo>
                    <a:pt x="268" y="389"/>
                    <a:pt x="167" y="167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78" name="Google Shape;13378;p20"/>
            <p:cNvSpPr/>
            <p:nvPr/>
          </p:nvSpPr>
          <p:spPr>
            <a:xfrm>
              <a:off x="1882005" y="1960488"/>
              <a:ext cx="44691" cy="10815"/>
            </a:xfrm>
            <a:custGeom>
              <a:avLst/>
              <a:gdLst/>
              <a:ahLst/>
              <a:cxnLst/>
              <a:rect l="l" t="t" r="r" b="b"/>
              <a:pathLst>
                <a:path w="1281" h="310" extrusionOk="0">
                  <a:moveTo>
                    <a:pt x="1191" y="0"/>
                  </a:moveTo>
                  <a:cubicBezTo>
                    <a:pt x="1013" y="123"/>
                    <a:pt x="824" y="212"/>
                    <a:pt x="613" y="257"/>
                  </a:cubicBezTo>
                  <a:cubicBezTo>
                    <a:pt x="536" y="274"/>
                    <a:pt x="456" y="282"/>
                    <a:pt x="376" y="282"/>
                  </a:cubicBezTo>
                  <a:cubicBezTo>
                    <a:pt x="247" y="282"/>
                    <a:pt x="118" y="260"/>
                    <a:pt x="1" y="212"/>
                  </a:cubicBezTo>
                  <a:lnTo>
                    <a:pt x="1" y="212"/>
                  </a:lnTo>
                  <a:cubicBezTo>
                    <a:pt x="146" y="280"/>
                    <a:pt x="310" y="309"/>
                    <a:pt x="473" y="309"/>
                  </a:cubicBezTo>
                  <a:cubicBezTo>
                    <a:pt x="523" y="309"/>
                    <a:pt x="574" y="306"/>
                    <a:pt x="624" y="301"/>
                  </a:cubicBezTo>
                  <a:cubicBezTo>
                    <a:pt x="835" y="267"/>
                    <a:pt x="1091" y="156"/>
                    <a:pt x="1280" y="56"/>
                  </a:cubicBezTo>
                  <a:lnTo>
                    <a:pt x="119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79" name="Google Shape;13379;p20"/>
            <p:cNvSpPr/>
            <p:nvPr/>
          </p:nvSpPr>
          <p:spPr>
            <a:xfrm>
              <a:off x="1899868" y="1905399"/>
              <a:ext cx="23305" cy="53203"/>
            </a:xfrm>
            <a:custGeom>
              <a:avLst/>
              <a:gdLst/>
              <a:ahLst/>
              <a:cxnLst/>
              <a:rect l="l" t="t" r="r" b="b"/>
              <a:pathLst>
                <a:path w="668" h="1525" extrusionOk="0">
                  <a:moveTo>
                    <a:pt x="1" y="0"/>
                  </a:moveTo>
                  <a:cubicBezTo>
                    <a:pt x="101" y="101"/>
                    <a:pt x="156" y="222"/>
                    <a:pt x="212" y="356"/>
                  </a:cubicBezTo>
                  <a:cubicBezTo>
                    <a:pt x="267" y="479"/>
                    <a:pt x="334" y="612"/>
                    <a:pt x="412" y="723"/>
                  </a:cubicBezTo>
                  <a:cubicBezTo>
                    <a:pt x="479" y="845"/>
                    <a:pt x="546" y="968"/>
                    <a:pt x="579" y="1102"/>
                  </a:cubicBezTo>
                  <a:cubicBezTo>
                    <a:pt x="601" y="1168"/>
                    <a:pt x="601" y="1235"/>
                    <a:pt x="601" y="1302"/>
                  </a:cubicBezTo>
                  <a:cubicBezTo>
                    <a:pt x="601" y="1368"/>
                    <a:pt x="590" y="1446"/>
                    <a:pt x="557" y="1468"/>
                  </a:cubicBezTo>
                  <a:lnTo>
                    <a:pt x="601" y="1524"/>
                  </a:lnTo>
                  <a:cubicBezTo>
                    <a:pt x="646" y="1502"/>
                    <a:pt x="657" y="1457"/>
                    <a:pt x="657" y="1413"/>
                  </a:cubicBezTo>
                  <a:cubicBezTo>
                    <a:pt x="668" y="1379"/>
                    <a:pt x="668" y="1346"/>
                    <a:pt x="668" y="1302"/>
                  </a:cubicBezTo>
                  <a:cubicBezTo>
                    <a:pt x="668" y="1235"/>
                    <a:pt x="657" y="1157"/>
                    <a:pt x="635" y="1090"/>
                  </a:cubicBezTo>
                  <a:cubicBezTo>
                    <a:pt x="590" y="956"/>
                    <a:pt x="512" y="823"/>
                    <a:pt x="445" y="712"/>
                  </a:cubicBezTo>
                  <a:cubicBezTo>
                    <a:pt x="368" y="590"/>
                    <a:pt x="290" y="467"/>
                    <a:pt x="234" y="345"/>
                  </a:cubicBezTo>
                  <a:cubicBezTo>
                    <a:pt x="168" y="222"/>
                    <a:pt x="101" y="101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80" name="Google Shape;13380;p20"/>
            <p:cNvSpPr/>
            <p:nvPr/>
          </p:nvSpPr>
          <p:spPr>
            <a:xfrm>
              <a:off x="1872690" y="1949184"/>
              <a:ext cx="39248" cy="6315"/>
            </a:xfrm>
            <a:custGeom>
              <a:avLst/>
              <a:gdLst/>
              <a:ahLst/>
              <a:cxnLst/>
              <a:rect l="l" t="t" r="r" b="b"/>
              <a:pathLst>
                <a:path w="1125" h="181" extrusionOk="0">
                  <a:moveTo>
                    <a:pt x="789" y="0"/>
                  </a:moveTo>
                  <a:cubicBezTo>
                    <a:pt x="703" y="0"/>
                    <a:pt x="618" y="9"/>
                    <a:pt x="535" y="24"/>
                  </a:cubicBezTo>
                  <a:cubicBezTo>
                    <a:pt x="346" y="57"/>
                    <a:pt x="179" y="113"/>
                    <a:pt x="1" y="180"/>
                  </a:cubicBezTo>
                  <a:cubicBezTo>
                    <a:pt x="179" y="124"/>
                    <a:pt x="357" y="80"/>
                    <a:pt x="535" y="57"/>
                  </a:cubicBezTo>
                  <a:cubicBezTo>
                    <a:pt x="564" y="56"/>
                    <a:pt x="594" y="55"/>
                    <a:pt x="626" y="55"/>
                  </a:cubicBezTo>
                  <a:cubicBezTo>
                    <a:pt x="790" y="55"/>
                    <a:pt x="985" y="78"/>
                    <a:pt x="1125" y="124"/>
                  </a:cubicBezTo>
                  <a:lnTo>
                    <a:pt x="1080" y="35"/>
                  </a:lnTo>
                  <a:cubicBezTo>
                    <a:pt x="985" y="11"/>
                    <a:pt x="887" y="0"/>
                    <a:pt x="78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81" name="Google Shape;13381;p20"/>
            <p:cNvSpPr/>
            <p:nvPr/>
          </p:nvSpPr>
          <p:spPr>
            <a:xfrm>
              <a:off x="1848268" y="1906934"/>
              <a:ext cx="36876" cy="30701"/>
            </a:xfrm>
            <a:custGeom>
              <a:avLst/>
              <a:gdLst/>
              <a:ahLst/>
              <a:cxnLst/>
              <a:rect l="l" t="t" r="r" b="b"/>
              <a:pathLst>
                <a:path w="1057" h="880" extrusionOk="0">
                  <a:moveTo>
                    <a:pt x="478" y="0"/>
                  </a:moveTo>
                  <a:cubicBezTo>
                    <a:pt x="423" y="257"/>
                    <a:pt x="523" y="534"/>
                    <a:pt x="723" y="712"/>
                  </a:cubicBezTo>
                  <a:cubicBezTo>
                    <a:pt x="646" y="724"/>
                    <a:pt x="567" y="724"/>
                    <a:pt x="501" y="735"/>
                  </a:cubicBezTo>
                  <a:cubicBezTo>
                    <a:pt x="323" y="768"/>
                    <a:pt x="156" y="824"/>
                    <a:pt x="1" y="880"/>
                  </a:cubicBezTo>
                  <a:cubicBezTo>
                    <a:pt x="167" y="835"/>
                    <a:pt x="334" y="813"/>
                    <a:pt x="501" y="791"/>
                  </a:cubicBezTo>
                  <a:cubicBezTo>
                    <a:pt x="545" y="785"/>
                    <a:pt x="590" y="782"/>
                    <a:pt x="633" y="782"/>
                  </a:cubicBezTo>
                  <a:cubicBezTo>
                    <a:pt x="676" y="782"/>
                    <a:pt x="718" y="785"/>
                    <a:pt x="757" y="791"/>
                  </a:cubicBezTo>
                  <a:cubicBezTo>
                    <a:pt x="801" y="801"/>
                    <a:pt x="834" y="813"/>
                    <a:pt x="879" y="824"/>
                  </a:cubicBezTo>
                  <a:cubicBezTo>
                    <a:pt x="913" y="835"/>
                    <a:pt x="1002" y="868"/>
                    <a:pt x="1057" y="880"/>
                  </a:cubicBezTo>
                  <a:lnTo>
                    <a:pt x="1012" y="824"/>
                  </a:lnTo>
                  <a:cubicBezTo>
                    <a:pt x="979" y="824"/>
                    <a:pt x="890" y="757"/>
                    <a:pt x="846" y="746"/>
                  </a:cubicBezTo>
                  <a:cubicBezTo>
                    <a:pt x="801" y="735"/>
                    <a:pt x="812" y="712"/>
                    <a:pt x="768" y="712"/>
                  </a:cubicBezTo>
                  <a:lnTo>
                    <a:pt x="801" y="712"/>
                  </a:lnTo>
                  <a:cubicBezTo>
                    <a:pt x="590" y="568"/>
                    <a:pt x="456" y="267"/>
                    <a:pt x="47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82" name="Google Shape;13382;p20"/>
            <p:cNvSpPr/>
            <p:nvPr/>
          </p:nvSpPr>
          <p:spPr>
            <a:xfrm>
              <a:off x="1793947" y="2026148"/>
              <a:ext cx="72217" cy="93324"/>
            </a:xfrm>
            <a:custGeom>
              <a:avLst/>
              <a:gdLst/>
              <a:ahLst/>
              <a:cxnLst/>
              <a:rect l="l" t="t" r="r" b="b"/>
              <a:pathLst>
                <a:path w="2070" h="2675" extrusionOk="0">
                  <a:moveTo>
                    <a:pt x="1098" y="1"/>
                  </a:moveTo>
                  <a:cubicBezTo>
                    <a:pt x="632" y="1"/>
                    <a:pt x="303" y="549"/>
                    <a:pt x="156" y="1010"/>
                  </a:cubicBezTo>
                  <a:cubicBezTo>
                    <a:pt x="1" y="1522"/>
                    <a:pt x="23" y="2056"/>
                    <a:pt x="100" y="2234"/>
                  </a:cubicBezTo>
                  <a:cubicBezTo>
                    <a:pt x="179" y="2423"/>
                    <a:pt x="201" y="2478"/>
                    <a:pt x="201" y="2478"/>
                  </a:cubicBezTo>
                  <a:lnTo>
                    <a:pt x="245" y="2323"/>
                  </a:lnTo>
                  <a:cubicBezTo>
                    <a:pt x="245" y="2323"/>
                    <a:pt x="601" y="2534"/>
                    <a:pt x="879" y="2623"/>
                  </a:cubicBezTo>
                  <a:cubicBezTo>
                    <a:pt x="958" y="2652"/>
                    <a:pt x="1062" y="2675"/>
                    <a:pt x="1175" y="2675"/>
                  </a:cubicBezTo>
                  <a:cubicBezTo>
                    <a:pt x="1457" y="2675"/>
                    <a:pt x="1791" y="2529"/>
                    <a:pt x="1902" y="1956"/>
                  </a:cubicBezTo>
                  <a:cubicBezTo>
                    <a:pt x="2069" y="1155"/>
                    <a:pt x="1847" y="199"/>
                    <a:pt x="1291" y="31"/>
                  </a:cubicBezTo>
                  <a:cubicBezTo>
                    <a:pt x="1224" y="10"/>
                    <a:pt x="1160" y="1"/>
                    <a:pt x="109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83" name="Google Shape;13383;p20"/>
            <p:cNvSpPr/>
            <p:nvPr/>
          </p:nvSpPr>
          <p:spPr>
            <a:xfrm>
              <a:off x="1795098" y="2026148"/>
              <a:ext cx="59030" cy="61262"/>
            </a:xfrm>
            <a:custGeom>
              <a:avLst/>
              <a:gdLst/>
              <a:ahLst/>
              <a:cxnLst/>
              <a:rect l="l" t="t" r="r" b="b"/>
              <a:pathLst>
                <a:path w="1692" h="1756" extrusionOk="0">
                  <a:moveTo>
                    <a:pt x="1065" y="1"/>
                  </a:moveTo>
                  <a:cubicBezTo>
                    <a:pt x="599" y="1"/>
                    <a:pt x="270" y="549"/>
                    <a:pt x="123" y="1010"/>
                  </a:cubicBezTo>
                  <a:cubicBezTo>
                    <a:pt x="45" y="1266"/>
                    <a:pt x="12" y="1533"/>
                    <a:pt x="0" y="1756"/>
                  </a:cubicBezTo>
                  <a:cubicBezTo>
                    <a:pt x="45" y="1756"/>
                    <a:pt x="89" y="1756"/>
                    <a:pt x="134" y="1744"/>
                  </a:cubicBezTo>
                  <a:cubicBezTo>
                    <a:pt x="379" y="1677"/>
                    <a:pt x="534" y="1455"/>
                    <a:pt x="568" y="1210"/>
                  </a:cubicBezTo>
                  <a:cubicBezTo>
                    <a:pt x="579" y="1144"/>
                    <a:pt x="579" y="1077"/>
                    <a:pt x="613" y="1010"/>
                  </a:cubicBezTo>
                  <a:cubicBezTo>
                    <a:pt x="657" y="933"/>
                    <a:pt x="746" y="910"/>
                    <a:pt x="824" y="899"/>
                  </a:cubicBezTo>
                  <a:cubicBezTo>
                    <a:pt x="957" y="888"/>
                    <a:pt x="1090" y="910"/>
                    <a:pt x="1224" y="854"/>
                  </a:cubicBezTo>
                  <a:cubicBezTo>
                    <a:pt x="1424" y="765"/>
                    <a:pt x="1547" y="577"/>
                    <a:pt x="1691" y="410"/>
                  </a:cubicBezTo>
                  <a:cubicBezTo>
                    <a:pt x="1580" y="221"/>
                    <a:pt x="1436" y="87"/>
                    <a:pt x="1258" y="31"/>
                  </a:cubicBezTo>
                  <a:cubicBezTo>
                    <a:pt x="1191" y="10"/>
                    <a:pt x="1127" y="1"/>
                    <a:pt x="106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84" name="Google Shape;13384;p20"/>
            <p:cNvSpPr/>
            <p:nvPr/>
          </p:nvSpPr>
          <p:spPr>
            <a:xfrm>
              <a:off x="1805948" y="2091249"/>
              <a:ext cx="44691" cy="9734"/>
            </a:xfrm>
            <a:custGeom>
              <a:avLst/>
              <a:gdLst/>
              <a:ahLst/>
              <a:cxnLst/>
              <a:rect l="l" t="t" r="r" b="b"/>
              <a:pathLst>
                <a:path w="1281" h="279" extrusionOk="0">
                  <a:moveTo>
                    <a:pt x="1280" y="1"/>
                  </a:moveTo>
                  <a:lnTo>
                    <a:pt x="1280" y="1"/>
                  </a:lnTo>
                  <a:cubicBezTo>
                    <a:pt x="1202" y="90"/>
                    <a:pt x="1102" y="134"/>
                    <a:pt x="991" y="145"/>
                  </a:cubicBezTo>
                  <a:cubicBezTo>
                    <a:pt x="934" y="156"/>
                    <a:pt x="881" y="159"/>
                    <a:pt x="827" y="159"/>
                  </a:cubicBezTo>
                  <a:cubicBezTo>
                    <a:pt x="775" y="159"/>
                    <a:pt x="723" y="157"/>
                    <a:pt x="668" y="157"/>
                  </a:cubicBezTo>
                  <a:cubicBezTo>
                    <a:pt x="618" y="154"/>
                    <a:pt x="567" y="153"/>
                    <a:pt x="517" y="153"/>
                  </a:cubicBezTo>
                  <a:cubicBezTo>
                    <a:pt x="345" y="153"/>
                    <a:pt x="173" y="169"/>
                    <a:pt x="1" y="212"/>
                  </a:cubicBezTo>
                  <a:lnTo>
                    <a:pt x="23" y="279"/>
                  </a:lnTo>
                  <a:cubicBezTo>
                    <a:pt x="223" y="223"/>
                    <a:pt x="446" y="190"/>
                    <a:pt x="668" y="190"/>
                  </a:cubicBezTo>
                  <a:cubicBezTo>
                    <a:pt x="779" y="190"/>
                    <a:pt x="891" y="190"/>
                    <a:pt x="991" y="167"/>
                  </a:cubicBezTo>
                  <a:cubicBezTo>
                    <a:pt x="1102" y="145"/>
                    <a:pt x="1214" y="90"/>
                    <a:pt x="128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85" name="Google Shape;13385;p20"/>
            <p:cNvSpPr/>
            <p:nvPr/>
          </p:nvSpPr>
          <p:spPr>
            <a:xfrm>
              <a:off x="1816450" y="2071851"/>
              <a:ext cx="36527" cy="11269"/>
            </a:xfrm>
            <a:custGeom>
              <a:avLst/>
              <a:gdLst/>
              <a:ahLst/>
              <a:cxnLst/>
              <a:rect l="l" t="t" r="r" b="b"/>
              <a:pathLst>
                <a:path w="1047" h="323" extrusionOk="0">
                  <a:moveTo>
                    <a:pt x="1046" y="1"/>
                  </a:moveTo>
                  <a:cubicBezTo>
                    <a:pt x="979" y="45"/>
                    <a:pt x="890" y="56"/>
                    <a:pt x="801" y="68"/>
                  </a:cubicBezTo>
                  <a:cubicBezTo>
                    <a:pt x="712" y="78"/>
                    <a:pt x="624" y="78"/>
                    <a:pt x="535" y="78"/>
                  </a:cubicBezTo>
                  <a:cubicBezTo>
                    <a:pt x="446" y="90"/>
                    <a:pt x="357" y="101"/>
                    <a:pt x="278" y="112"/>
                  </a:cubicBezTo>
                  <a:lnTo>
                    <a:pt x="145" y="145"/>
                  </a:lnTo>
                  <a:cubicBezTo>
                    <a:pt x="100" y="157"/>
                    <a:pt x="67" y="167"/>
                    <a:pt x="23" y="234"/>
                  </a:cubicBezTo>
                  <a:lnTo>
                    <a:pt x="1" y="323"/>
                  </a:lnTo>
                  <a:cubicBezTo>
                    <a:pt x="11" y="312"/>
                    <a:pt x="123" y="246"/>
                    <a:pt x="167" y="234"/>
                  </a:cubicBezTo>
                  <a:cubicBezTo>
                    <a:pt x="212" y="212"/>
                    <a:pt x="256" y="201"/>
                    <a:pt x="290" y="189"/>
                  </a:cubicBezTo>
                  <a:cubicBezTo>
                    <a:pt x="379" y="167"/>
                    <a:pt x="456" y="145"/>
                    <a:pt x="545" y="134"/>
                  </a:cubicBezTo>
                  <a:cubicBezTo>
                    <a:pt x="634" y="123"/>
                    <a:pt x="723" y="112"/>
                    <a:pt x="801" y="90"/>
                  </a:cubicBezTo>
                  <a:cubicBezTo>
                    <a:pt x="890" y="78"/>
                    <a:pt x="979" y="45"/>
                    <a:pt x="104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86" name="Google Shape;13386;p20"/>
            <p:cNvSpPr/>
            <p:nvPr/>
          </p:nvSpPr>
          <p:spPr>
            <a:xfrm>
              <a:off x="1828103" y="2043522"/>
              <a:ext cx="21351" cy="21386"/>
            </a:xfrm>
            <a:custGeom>
              <a:avLst/>
              <a:gdLst/>
              <a:ahLst/>
              <a:cxnLst/>
              <a:rect l="l" t="t" r="r" b="b"/>
              <a:pathLst>
                <a:path w="612" h="613" extrusionOk="0">
                  <a:moveTo>
                    <a:pt x="612" y="0"/>
                  </a:moveTo>
                  <a:cubicBezTo>
                    <a:pt x="601" y="146"/>
                    <a:pt x="490" y="267"/>
                    <a:pt x="378" y="356"/>
                  </a:cubicBezTo>
                  <a:cubicBezTo>
                    <a:pt x="312" y="390"/>
                    <a:pt x="245" y="435"/>
                    <a:pt x="189" y="468"/>
                  </a:cubicBezTo>
                  <a:cubicBezTo>
                    <a:pt x="122" y="512"/>
                    <a:pt x="55" y="546"/>
                    <a:pt x="0" y="546"/>
                  </a:cubicBezTo>
                  <a:lnTo>
                    <a:pt x="0" y="613"/>
                  </a:lnTo>
                  <a:cubicBezTo>
                    <a:pt x="89" y="601"/>
                    <a:pt x="156" y="557"/>
                    <a:pt x="211" y="512"/>
                  </a:cubicBezTo>
                  <a:cubicBezTo>
                    <a:pt x="278" y="468"/>
                    <a:pt x="334" y="435"/>
                    <a:pt x="401" y="379"/>
                  </a:cubicBezTo>
                  <a:cubicBezTo>
                    <a:pt x="512" y="279"/>
                    <a:pt x="612" y="156"/>
                    <a:pt x="6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87" name="Google Shape;13387;p20"/>
            <p:cNvSpPr/>
            <p:nvPr/>
          </p:nvSpPr>
          <p:spPr>
            <a:xfrm>
              <a:off x="1803646" y="2064490"/>
              <a:ext cx="5442" cy="31852"/>
            </a:xfrm>
            <a:custGeom>
              <a:avLst/>
              <a:gdLst/>
              <a:ahLst/>
              <a:cxnLst/>
              <a:rect l="l" t="t" r="r" b="b"/>
              <a:pathLst>
                <a:path w="156" h="913" extrusionOk="0">
                  <a:moveTo>
                    <a:pt x="67" y="0"/>
                  </a:moveTo>
                  <a:cubicBezTo>
                    <a:pt x="22" y="145"/>
                    <a:pt x="0" y="301"/>
                    <a:pt x="22" y="457"/>
                  </a:cubicBezTo>
                  <a:cubicBezTo>
                    <a:pt x="22" y="534"/>
                    <a:pt x="45" y="623"/>
                    <a:pt x="67" y="690"/>
                  </a:cubicBezTo>
                  <a:cubicBezTo>
                    <a:pt x="89" y="768"/>
                    <a:pt x="101" y="845"/>
                    <a:pt x="89" y="912"/>
                  </a:cubicBezTo>
                  <a:lnTo>
                    <a:pt x="145" y="901"/>
                  </a:lnTo>
                  <a:cubicBezTo>
                    <a:pt x="156" y="812"/>
                    <a:pt x="145" y="746"/>
                    <a:pt x="123" y="679"/>
                  </a:cubicBezTo>
                  <a:cubicBezTo>
                    <a:pt x="89" y="601"/>
                    <a:pt x="67" y="534"/>
                    <a:pt x="56" y="457"/>
                  </a:cubicBezTo>
                  <a:cubicBezTo>
                    <a:pt x="22" y="301"/>
                    <a:pt x="34" y="145"/>
                    <a:pt x="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88" name="Google Shape;13388;p20"/>
            <p:cNvSpPr/>
            <p:nvPr/>
          </p:nvSpPr>
          <p:spPr>
            <a:xfrm>
              <a:off x="1815682" y="2041603"/>
              <a:ext cx="8582" cy="32236"/>
            </a:xfrm>
            <a:custGeom>
              <a:avLst/>
              <a:gdLst/>
              <a:ahLst/>
              <a:cxnLst/>
              <a:rect l="l" t="t" r="r" b="b"/>
              <a:pathLst>
                <a:path w="246" h="924" extrusionOk="0">
                  <a:moveTo>
                    <a:pt x="67" y="0"/>
                  </a:moveTo>
                  <a:lnTo>
                    <a:pt x="67" y="0"/>
                  </a:lnTo>
                  <a:cubicBezTo>
                    <a:pt x="33" y="156"/>
                    <a:pt x="0" y="312"/>
                    <a:pt x="33" y="478"/>
                  </a:cubicBezTo>
                  <a:cubicBezTo>
                    <a:pt x="56" y="556"/>
                    <a:pt x="89" y="634"/>
                    <a:pt x="122" y="701"/>
                  </a:cubicBezTo>
                  <a:cubicBezTo>
                    <a:pt x="156" y="779"/>
                    <a:pt x="178" y="846"/>
                    <a:pt x="167" y="923"/>
                  </a:cubicBezTo>
                  <a:lnTo>
                    <a:pt x="234" y="868"/>
                  </a:lnTo>
                  <a:cubicBezTo>
                    <a:pt x="245" y="779"/>
                    <a:pt x="211" y="757"/>
                    <a:pt x="167" y="678"/>
                  </a:cubicBezTo>
                  <a:cubicBezTo>
                    <a:pt x="134" y="612"/>
                    <a:pt x="89" y="545"/>
                    <a:pt x="67" y="467"/>
                  </a:cubicBezTo>
                  <a:cubicBezTo>
                    <a:pt x="23" y="322"/>
                    <a:pt x="45" y="156"/>
                    <a:pt x="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89" name="Google Shape;13389;p20"/>
            <p:cNvSpPr/>
            <p:nvPr/>
          </p:nvSpPr>
          <p:spPr>
            <a:xfrm>
              <a:off x="1824579" y="2054372"/>
              <a:ext cx="3140" cy="12455"/>
            </a:xfrm>
            <a:custGeom>
              <a:avLst/>
              <a:gdLst/>
              <a:ahLst/>
              <a:cxnLst/>
              <a:rect l="l" t="t" r="r" b="b"/>
              <a:pathLst>
                <a:path w="90" h="357" extrusionOk="0">
                  <a:moveTo>
                    <a:pt x="45" y="1"/>
                  </a:moveTo>
                  <a:lnTo>
                    <a:pt x="45" y="1"/>
                  </a:lnTo>
                  <a:cubicBezTo>
                    <a:pt x="35" y="57"/>
                    <a:pt x="12" y="112"/>
                    <a:pt x="12" y="179"/>
                  </a:cubicBezTo>
                  <a:cubicBezTo>
                    <a:pt x="1" y="235"/>
                    <a:pt x="1" y="302"/>
                    <a:pt x="23" y="357"/>
                  </a:cubicBezTo>
                  <a:lnTo>
                    <a:pt x="90" y="324"/>
                  </a:lnTo>
                  <a:cubicBezTo>
                    <a:pt x="35" y="246"/>
                    <a:pt x="45" y="112"/>
                    <a:pt x="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90" name="Google Shape;13390;p20"/>
            <p:cNvSpPr/>
            <p:nvPr/>
          </p:nvSpPr>
          <p:spPr>
            <a:xfrm>
              <a:off x="1667825" y="2038638"/>
              <a:ext cx="88893" cy="89452"/>
            </a:xfrm>
            <a:custGeom>
              <a:avLst/>
              <a:gdLst/>
              <a:ahLst/>
              <a:cxnLst/>
              <a:rect l="l" t="t" r="r" b="b"/>
              <a:pathLst>
                <a:path w="2548" h="2564" extrusionOk="0">
                  <a:moveTo>
                    <a:pt x="1202" y="1"/>
                  </a:moveTo>
                  <a:cubicBezTo>
                    <a:pt x="749" y="1"/>
                    <a:pt x="263" y="217"/>
                    <a:pt x="156" y="397"/>
                  </a:cubicBezTo>
                  <a:cubicBezTo>
                    <a:pt x="12" y="641"/>
                    <a:pt x="0" y="1042"/>
                    <a:pt x="156" y="1386"/>
                  </a:cubicBezTo>
                  <a:cubicBezTo>
                    <a:pt x="312" y="1720"/>
                    <a:pt x="734" y="2476"/>
                    <a:pt x="1424" y="2554"/>
                  </a:cubicBezTo>
                  <a:cubicBezTo>
                    <a:pt x="1477" y="2561"/>
                    <a:pt x="1527" y="2563"/>
                    <a:pt x="1574" y="2563"/>
                  </a:cubicBezTo>
                  <a:cubicBezTo>
                    <a:pt x="2128" y="2563"/>
                    <a:pt x="2269" y="2176"/>
                    <a:pt x="2269" y="2176"/>
                  </a:cubicBezTo>
                  <a:cubicBezTo>
                    <a:pt x="2269" y="2176"/>
                    <a:pt x="2536" y="1820"/>
                    <a:pt x="2548" y="1464"/>
                  </a:cubicBezTo>
                  <a:cubicBezTo>
                    <a:pt x="2548" y="1097"/>
                    <a:pt x="2158" y="352"/>
                    <a:pt x="1658" y="96"/>
                  </a:cubicBezTo>
                  <a:cubicBezTo>
                    <a:pt x="1523" y="29"/>
                    <a:pt x="1364" y="1"/>
                    <a:pt x="120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91" name="Google Shape;13391;p20"/>
            <p:cNvSpPr/>
            <p:nvPr/>
          </p:nvSpPr>
          <p:spPr>
            <a:xfrm>
              <a:off x="1667825" y="2041603"/>
              <a:ext cx="61332" cy="86416"/>
            </a:xfrm>
            <a:custGeom>
              <a:avLst/>
              <a:gdLst/>
              <a:ahLst/>
              <a:cxnLst/>
              <a:rect l="l" t="t" r="r" b="b"/>
              <a:pathLst>
                <a:path w="1758" h="2477" extrusionOk="0">
                  <a:moveTo>
                    <a:pt x="690" y="0"/>
                  </a:moveTo>
                  <a:cubicBezTo>
                    <a:pt x="435" y="78"/>
                    <a:pt x="223" y="201"/>
                    <a:pt x="156" y="312"/>
                  </a:cubicBezTo>
                  <a:cubicBezTo>
                    <a:pt x="12" y="556"/>
                    <a:pt x="0" y="957"/>
                    <a:pt x="156" y="1301"/>
                  </a:cubicBezTo>
                  <a:cubicBezTo>
                    <a:pt x="312" y="1635"/>
                    <a:pt x="734" y="2391"/>
                    <a:pt x="1424" y="2469"/>
                  </a:cubicBezTo>
                  <a:cubicBezTo>
                    <a:pt x="1474" y="2474"/>
                    <a:pt x="1523" y="2476"/>
                    <a:pt x="1569" y="2476"/>
                  </a:cubicBezTo>
                  <a:cubicBezTo>
                    <a:pt x="1636" y="2476"/>
                    <a:pt x="1699" y="2471"/>
                    <a:pt x="1758" y="2458"/>
                  </a:cubicBezTo>
                  <a:cubicBezTo>
                    <a:pt x="1669" y="2280"/>
                    <a:pt x="1535" y="2124"/>
                    <a:pt x="1402" y="1991"/>
                  </a:cubicBezTo>
                  <a:cubicBezTo>
                    <a:pt x="1324" y="1902"/>
                    <a:pt x="1235" y="1835"/>
                    <a:pt x="1146" y="1758"/>
                  </a:cubicBezTo>
                  <a:cubicBezTo>
                    <a:pt x="1068" y="1702"/>
                    <a:pt x="979" y="1646"/>
                    <a:pt x="935" y="1557"/>
                  </a:cubicBezTo>
                  <a:cubicBezTo>
                    <a:pt x="868" y="1457"/>
                    <a:pt x="902" y="1346"/>
                    <a:pt x="924" y="1246"/>
                  </a:cubicBezTo>
                  <a:cubicBezTo>
                    <a:pt x="946" y="1145"/>
                    <a:pt x="957" y="1056"/>
                    <a:pt x="957" y="957"/>
                  </a:cubicBezTo>
                  <a:cubicBezTo>
                    <a:pt x="957" y="757"/>
                    <a:pt x="924" y="567"/>
                    <a:pt x="868" y="378"/>
                  </a:cubicBezTo>
                  <a:cubicBezTo>
                    <a:pt x="823" y="245"/>
                    <a:pt x="768" y="122"/>
                    <a:pt x="69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92" name="Google Shape;13392;p20"/>
            <p:cNvSpPr/>
            <p:nvPr/>
          </p:nvSpPr>
          <p:spPr>
            <a:xfrm>
              <a:off x="1693852" y="2047395"/>
              <a:ext cx="12036" cy="27596"/>
            </a:xfrm>
            <a:custGeom>
              <a:avLst/>
              <a:gdLst/>
              <a:ahLst/>
              <a:cxnLst/>
              <a:rect l="l" t="t" r="r" b="b"/>
              <a:pathLst>
                <a:path w="345" h="791" extrusionOk="0">
                  <a:moveTo>
                    <a:pt x="0" y="1"/>
                  </a:moveTo>
                  <a:cubicBezTo>
                    <a:pt x="77" y="112"/>
                    <a:pt x="122" y="245"/>
                    <a:pt x="166" y="379"/>
                  </a:cubicBezTo>
                  <a:lnTo>
                    <a:pt x="223" y="579"/>
                  </a:lnTo>
                  <a:cubicBezTo>
                    <a:pt x="245" y="646"/>
                    <a:pt x="278" y="735"/>
                    <a:pt x="255" y="757"/>
                  </a:cubicBezTo>
                  <a:lnTo>
                    <a:pt x="311" y="791"/>
                  </a:lnTo>
                  <a:cubicBezTo>
                    <a:pt x="344" y="746"/>
                    <a:pt x="322" y="702"/>
                    <a:pt x="311" y="668"/>
                  </a:cubicBezTo>
                  <a:lnTo>
                    <a:pt x="278" y="568"/>
                  </a:lnTo>
                  <a:lnTo>
                    <a:pt x="200" y="368"/>
                  </a:lnTo>
                  <a:cubicBezTo>
                    <a:pt x="144" y="235"/>
                    <a:pt x="78" y="112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93" name="Google Shape;13393;p20"/>
            <p:cNvSpPr/>
            <p:nvPr/>
          </p:nvSpPr>
          <p:spPr>
            <a:xfrm>
              <a:off x="1689561" y="2081655"/>
              <a:ext cx="32620" cy="6908"/>
            </a:xfrm>
            <a:custGeom>
              <a:avLst/>
              <a:gdLst/>
              <a:ahLst/>
              <a:cxnLst/>
              <a:rect l="l" t="t" r="r" b="b"/>
              <a:pathLst>
                <a:path w="935" h="198" extrusionOk="0">
                  <a:moveTo>
                    <a:pt x="575" y="0"/>
                  </a:moveTo>
                  <a:cubicBezTo>
                    <a:pt x="534" y="0"/>
                    <a:pt x="495" y="3"/>
                    <a:pt x="457" y="9"/>
                  </a:cubicBezTo>
                  <a:cubicBezTo>
                    <a:pt x="301" y="31"/>
                    <a:pt x="156" y="86"/>
                    <a:pt x="0" y="120"/>
                  </a:cubicBezTo>
                  <a:cubicBezTo>
                    <a:pt x="156" y="109"/>
                    <a:pt x="312" y="64"/>
                    <a:pt x="457" y="64"/>
                  </a:cubicBezTo>
                  <a:cubicBezTo>
                    <a:pt x="472" y="63"/>
                    <a:pt x="488" y="63"/>
                    <a:pt x="504" y="63"/>
                  </a:cubicBezTo>
                  <a:cubicBezTo>
                    <a:pt x="656" y="63"/>
                    <a:pt x="854" y="108"/>
                    <a:pt x="935" y="198"/>
                  </a:cubicBezTo>
                  <a:lnTo>
                    <a:pt x="912" y="120"/>
                  </a:lnTo>
                  <a:cubicBezTo>
                    <a:pt x="846" y="64"/>
                    <a:pt x="779" y="20"/>
                    <a:pt x="701" y="9"/>
                  </a:cubicBezTo>
                  <a:cubicBezTo>
                    <a:pt x="657" y="3"/>
                    <a:pt x="615" y="0"/>
                    <a:pt x="57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94" name="Google Shape;13394;p20"/>
            <p:cNvSpPr/>
            <p:nvPr/>
          </p:nvSpPr>
          <p:spPr>
            <a:xfrm>
              <a:off x="1699260" y="2101472"/>
              <a:ext cx="40400" cy="6489"/>
            </a:xfrm>
            <a:custGeom>
              <a:avLst/>
              <a:gdLst/>
              <a:ahLst/>
              <a:cxnLst/>
              <a:rect l="l" t="t" r="r" b="b"/>
              <a:pathLst>
                <a:path w="1158" h="186" extrusionOk="0">
                  <a:moveTo>
                    <a:pt x="938" y="0"/>
                  </a:moveTo>
                  <a:cubicBezTo>
                    <a:pt x="898" y="0"/>
                    <a:pt x="859" y="4"/>
                    <a:pt x="824" y="8"/>
                  </a:cubicBezTo>
                  <a:cubicBezTo>
                    <a:pt x="735" y="19"/>
                    <a:pt x="634" y="30"/>
                    <a:pt x="545" y="52"/>
                  </a:cubicBezTo>
                  <a:cubicBezTo>
                    <a:pt x="357" y="86"/>
                    <a:pt x="179" y="131"/>
                    <a:pt x="1" y="186"/>
                  </a:cubicBezTo>
                  <a:cubicBezTo>
                    <a:pt x="179" y="141"/>
                    <a:pt x="367" y="108"/>
                    <a:pt x="557" y="86"/>
                  </a:cubicBezTo>
                  <a:cubicBezTo>
                    <a:pt x="646" y="75"/>
                    <a:pt x="735" y="64"/>
                    <a:pt x="834" y="64"/>
                  </a:cubicBezTo>
                  <a:cubicBezTo>
                    <a:pt x="923" y="64"/>
                    <a:pt x="1101" y="108"/>
                    <a:pt x="1157" y="164"/>
                  </a:cubicBezTo>
                  <a:lnTo>
                    <a:pt x="1135" y="64"/>
                  </a:lnTo>
                  <a:cubicBezTo>
                    <a:pt x="1085" y="13"/>
                    <a:pt x="1011" y="0"/>
                    <a:pt x="93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95" name="Google Shape;13395;p20"/>
            <p:cNvSpPr/>
            <p:nvPr/>
          </p:nvSpPr>
          <p:spPr>
            <a:xfrm>
              <a:off x="1726019" y="2059431"/>
              <a:ext cx="9350" cy="40016"/>
            </a:xfrm>
            <a:custGeom>
              <a:avLst/>
              <a:gdLst/>
              <a:ahLst/>
              <a:cxnLst/>
              <a:rect l="l" t="t" r="r" b="b"/>
              <a:pathLst>
                <a:path w="268" h="1147" extrusionOk="0">
                  <a:moveTo>
                    <a:pt x="79" y="1"/>
                  </a:moveTo>
                  <a:cubicBezTo>
                    <a:pt x="1" y="368"/>
                    <a:pt x="1" y="723"/>
                    <a:pt x="146" y="1079"/>
                  </a:cubicBezTo>
                  <a:lnTo>
                    <a:pt x="268" y="1146"/>
                  </a:lnTo>
                  <a:cubicBezTo>
                    <a:pt x="101" y="812"/>
                    <a:pt x="35" y="379"/>
                    <a:pt x="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96" name="Google Shape;13396;p20"/>
            <p:cNvSpPr/>
            <p:nvPr/>
          </p:nvSpPr>
          <p:spPr>
            <a:xfrm>
              <a:off x="1740009" y="2072654"/>
              <a:ext cx="8547" cy="38830"/>
            </a:xfrm>
            <a:custGeom>
              <a:avLst/>
              <a:gdLst/>
              <a:ahLst/>
              <a:cxnLst/>
              <a:rect l="l" t="t" r="r" b="b"/>
              <a:pathLst>
                <a:path w="245" h="1113" extrusionOk="0">
                  <a:moveTo>
                    <a:pt x="0" y="0"/>
                  </a:moveTo>
                  <a:cubicBezTo>
                    <a:pt x="56" y="189"/>
                    <a:pt x="101" y="378"/>
                    <a:pt x="134" y="567"/>
                  </a:cubicBezTo>
                  <a:cubicBezTo>
                    <a:pt x="156" y="656"/>
                    <a:pt x="178" y="756"/>
                    <a:pt x="190" y="845"/>
                  </a:cubicBezTo>
                  <a:cubicBezTo>
                    <a:pt x="200" y="934"/>
                    <a:pt x="145" y="1001"/>
                    <a:pt x="78" y="1068"/>
                  </a:cubicBezTo>
                  <a:lnTo>
                    <a:pt x="123" y="1112"/>
                  </a:lnTo>
                  <a:cubicBezTo>
                    <a:pt x="156" y="1079"/>
                    <a:pt x="190" y="1046"/>
                    <a:pt x="223" y="990"/>
                  </a:cubicBezTo>
                  <a:cubicBezTo>
                    <a:pt x="245" y="945"/>
                    <a:pt x="245" y="890"/>
                    <a:pt x="245" y="834"/>
                  </a:cubicBezTo>
                  <a:cubicBezTo>
                    <a:pt x="223" y="734"/>
                    <a:pt x="200" y="645"/>
                    <a:pt x="178" y="556"/>
                  </a:cubicBezTo>
                  <a:cubicBezTo>
                    <a:pt x="123" y="367"/>
                    <a:pt x="67" y="189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97" name="Google Shape;13397;p20"/>
            <p:cNvSpPr/>
            <p:nvPr/>
          </p:nvSpPr>
          <p:spPr>
            <a:xfrm>
              <a:off x="1708575" y="1902957"/>
              <a:ext cx="96255" cy="124688"/>
            </a:xfrm>
            <a:custGeom>
              <a:avLst/>
              <a:gdLst/>
              <a:ahLst/>
              <a:cxnLst/>
              <a:rect l="l" t="t" r="r" b="b"/>
              <a:pathLst>
                <a:path w="2759" h="3574" extrusionOk="0">
                  <a:moveTo>
                    <a:pt x="884" y="0"/>
                  </a:moveTo>
                  <a:cubicBezTo>
                    <a:pt x="705" y="0"/>
                    <a:pt x="541" y="59"/>
                    <a:pt x="423" y="215"/>
                  </a:cubicBezTo>
                  <a:cubicBezTo>
                    <a:pt x="11" y="749"/>
                    <a:pt x="1" y="1750"/>
                    <a:pt x="401" y="2573"/>
                  </a:cubicBezTo>
                  <a:cubicBezTo>
                    <a:pt x="812" y="3407"/>
                    <a:pt x="1402" y="3574"/>
                    <a:pt x="1402" y="3574"/>
                  </a:cubicBezTo>
                  <a:cubicBezTo>
                    <a:pt x="1402" y="3574"/>
                    <a:pt x="1491" y="3529"/>
                    <a:pt x="1802" y="3285"/>
                  </a:cubicBezTo>
                  <a:cubicBezTo>
                    <a:pt x="2125" y="3051"/>
                    <a:pt x="2603" y="2317"/>
                    <a:pt x="2681" y="1738"/>
                  </a:cubicBezTo>
                  <a:cubicBezTo>
                    <a:pt x="2759" y="1160"/>
                    <a:pt x="2181" y="615"/>
                    <a:pt x="1980" y="448"/>
                  </a:cubicBezTo>
                  <a:cubicBezTo>
                    <a:pt x="1831" y="338"/>
                    <a:pt x="1315" y="0"/>
                    <a:pt x="88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98" name="Google Shape;13398;p20"/>
            <p:cNvSpPr/>
            <p:nvPr/>
          </p:nvSpPr>
          <p:spPr>
            <a:xfrm>
              <a:off x="1708575" y="1902783"/>
              <a:ext cx="53169" cy="107802"/>
            </a:xfrm>
            <a:custGeom>
              <a:avLst/>
              <a:gdLst/>
              <a:ahLst/>
              <a:cxnLst/>
              <a:rect l="l" t="t" r="r" b="b"/>
              <a:pathLst>
                <a:path w="1524" h="3090" extrusionOk="0">
                  <a:moveTo>
                    <a:pt x="889" y="1"/>
                  </a:moveTo>
                  <a:cubicBezTo>
                    <a:pt x="708" y="1"/>
                    <a:pt x="542" y="60"/>
                    <a:pt x="423" y="220"/>
                  </a:cubicBezTo>
                  <a:cubicBezTo>
                    <a:pt x="11" y="754"/>
                    <a:pt x="1" y="1755"/>
                    <a:pt x="401" y="2578"/>
                  </a:cubicBezTo>
                  <a:cubicBezTo>
                    <a:pt x="501" y="2789"/>
                    <a:pt x="624" y="2956"/>
                    <a:pt x="735" y="3090"/>
                  </a:cubicBezTo>
                  <a:cubicBezTo>
                    <a:pt x="745" y="3078"/>
                    <a:pt x="757" y="3056"/>
                    <a:pt x="768" y="3045"/>
                  </a:cubicBezTo>
                  <a:cubicBezTo>
                    <a:pt x="857" y="2867"/>
                    <a:pt x="868" y="2667"/>
                    <a:pt x="879" y="2477"/>
                  </a:cubicBezTo>
                  <a:cubicBezTo>
                    <a:pt x="901" y="2077"/>
                    <a:pt x="868" y="1666"/>
                    <a:pt x="1012" y="1288"/>
                  </a:cubicBezTo>
                  <a:cubicBezTo>
                    <a:pt x="1079" y="1098"/>
                    <a:pt x="1213" y="932"/>
                    <a:pt x="1335" y="765"/>
                  </a:cubicBezTo>
                  <a:cubicBezTo>
                    <a:pt x="1447" y="598"/>
                    <a:pt x="1513" y="431"/>
                    <a:pt x="1524" y="231"/>
                  </a:cubicBezTo>
                  <a:lnTo>
                    <a:pt x="1524" y="176"/>
                  </a:lnTo>
                  <a:cubicBezTo>
                    <a:pt x="1327" y="80"/>
                    <a:pt x="1098" y="1"/>
                    <a:pt x="88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99" name="Google Shape;13399;p20"/>
            <p:cNvSpPr/>
            <p:nvPr/>
          </p:nvSpPr>
          <p:spPr>
            <a:xfrm>
              <a:off x="1725670" y="1974443"/>
              <a:ext cx="29515" cy="38830"/>
            </a:xfrm>
            <a:custGeom>
              <a:avLst/>
              <a:gdLst/>
              <a:ahLst/>
              <a:cxnLst/>
              <a:rect l="l" t="t" r="r" b="b"/>
              <a:pathLst>
                <a:path w="846" h="1113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8"/>
                    <a:pt x="378" y="902"/>
                    <a:pt x="812" y="1113"/>
                  </a:cubicBezTo>
                  <a:lnTo>
                    <a:pt x="845" y="1046"/>
                  </a:lnTo>
                  <a:cubicBezTo>
                    <a:pt x="423" y="868"/>
                    <a:pt x="100" y="468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00" name="Google Shape;13400;p20"/>
            <p:cNvSpPr/>
            <p:nvPr/>
          </p:nvSpPr>
          <p:spPr>
            <a:xfrm>
              <a:off x="1719809" y="1948451"/>
              <a:ext cx="31085" cy="40783"/>
            </a:xfrm>
            <a:custGeom>
              <a:avLst/>
              <a:gdLst/>
              <a:ahLst/>
              <a:cxnLst/>
              <a:rect l="l" t="t" r="r" b="b"/>
              <a:pathLst>
                <a:path w="891" h="1169" extrusionOk="0">
                  <a:moveTo>
                    <a:pt x="35" y="1"/>
                  </a:moveTo>
                  <a:cubicBezTo>
                    <a:pt x="1" y="123"/>
                    <a:pt x="79" y="246"/>
                    <a:pt x="168" y="335"/>
                  </a:cubicBezTo>
                  <a:cubicBezTo>
                    <a:pt x="268" y="412"/>
                    <a:pt x="357" y="501"/>
                    <a:pt x="435" y="590"/>
                  </a:cubicBezTo>
                  <a:cubicBezTo>
                    <a:pt x="613" y="768"/>
                    <a:pt x="757" y="968"/>
                    <a:pt x="891" y="1168"/>
                  </a:cubicBezTo>
                  <a:lnTo>
                    <a:pt x="880" y="1057"/>
                  </a:lnTo>
                  <a:cubicBezTo>
                    <a:pt x="746" y="846"/>
                    <a:pt x="646" y="735"/>
                    <a:pt x="468" y="557"/>
                  </a:cubicBezTo>
                  <a:cubicBezTo>
                    <a:pt x="379" y="479"/>
                    <a:pt x="279" y="401"/>
                    <a:pt x="179" y="312"/>
                  </a:cubicBezTo>
                  <a:cubicBezTo>
                    <a:pt x="90" y="234"/>
                    <a:pt x="12" y="123"/>
                    <a:pt x="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01" name="Google Shape;13401;p20"/>
            <p:cNvSpPr/>
            <p:nvPr/>
          </p:nvSpPr>
          <p:spPr>
            <a:xfrm>
              <a:off x="1721763" y="1925983"/>
              <a:ext cx="26026" cy="30282"/>
            </a:xfrm>
            <a:custGeom>
              <a:avLst/>
              <a:gdLst/>
              <a:ahLst/>
              <a:cxnLst/>
              <a:rect l="l" t="t" r="r" b="b"/>
              <a:pathLst>
                <a:path w="746" h="868" extrusionOk="0">
                  <a:moveTo>
                    <a:pt x="1" y="0"/>
                  </a:moveTo>
                  <a:cubicBezTo>
                    <a:pt x="23" y="89"/>
                    <a:pt x="68" y="178"/>
                    <a:pt x="123" y="255"/>
                  </a:cubicBezTo>
                  <a:cubicBezTo>
                    <a:pt x="179" y="334"/>
                    <a:pt x="246" y="400"/>
                    <a:pt x="312" y="467"/>
                  </a:cubicBezTo>
                  <a:cubicBezTo>
                    <a:pt x="456" y="589"/>
                    <a:pt x="612" y="712"/>
                    <a:pt x="713" y="867"/>
                  </a:cubicBezTo>
                  <a:lnTo>
                    <a:pt x="746" y="789"/>
                  </a:lnTo>
                  <a:cubicBezTo>
                    <a:pt x="624" y="623"/>
                    <a:pt x="490" y="556"/>
                    <a:pt x="345" y="433"/>
                  </a:cubicBezTo>
                  <a:cubicBezTo>
                    <a:pt x="268" y="378"/>
                    <a:pt x="201" y="322"/>
                    <a:pt x="134" y="245"/>
                  </a:cubicBezTo>
                  <a:cubicBezTo>
                    <a:pt x="78" y="178"/>
                    <a:pt x="23" y="89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02" name="Google Shape;13402;p20"/>
            <p:cNvSpPr/>
            <p:nvPr/>
          </p:nvSpPr>
          <p:spPr>
            <a:xfrm>
              <a:off x="1747755" y="1918971"/>
              <a:ext cx="13641" cy="47761"/>
            </a:xfrm>
            <a:custGeom>
              <a:avLst/>
              <a:gdLst/>
              <a:ahLst/>
              <a:cxnLst/>
              <a:rect l="l" t="t" r="r" b="b"/>
              <a:pathLst>
                <a:path w="391" h="1369" extrusionOk="0">
                  <a:moveTo>
                    <a:pt x="390" y="1"/>
                  </a:moveTo>
                  <a:cubicBezTo>
                    <a:pt x="279" y="189"/>
                    <a:pt x="201" y="390"/>
                    <a:pt x="156" y="612"/>
                  </a:cubicBezTo>
                  <a:cubicBezTo>
                    <a:pt x="134" y="723"/>
                    <a:pt x="134" y="834"/>
                    <a:pt x="123" y="935"/>
                  </a:cubicBezTo>
                  <a:cubicBezTo>
                    <a:pt x="101" y="1035"/>
                    <a:pt x="67" y="1135"/>
                    <a:pt x="1" y="1202"/>
                  </a:cubicBezTo>
                  <a:lnTo>
                    <a:pt x="12" y="1368"/>
                  </a:lnTo>
                  <a:cubicBezTo>
                    <a:pt x="101" y="1269"/>
                    <a:pt x="190" y="1057"/>
                    <a:pt x="201" y="946"/>
                  </a:cubicBezTo>
                  <a:cubicBezTo>
                    <a:pt x="201" y="834"/>
                    <a:pt x="201" y="723"/>
                    <a:pt x="212" y="612"/>
                  </a:cubicBezTo>
                  <a:cubicBezTo>
                    <a:pt x="235" y="401"/>
                    <a:pt x="290" y="189"/>
                    <a:pt x="3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03" name="Google Shape;13403;p20"/>
            <p:cNvSpPr/>
            <p:nvPr/>
          </p:nvSpPr>
          <p:spPr>
            <a:xfrm>
              <a:off x="1750476" y="1938369"/>
              <a:ext cx="24875" cy="62937"/>
            </a:xfrm>
            <a:custGeom>
              <a:avLst/>
              <a:gdLst/>
              <a:ahLst/>
              <a:cxnLst/>
              <a:rect l="l" t="t" r="r" b="b"/>
              <a:pathLst>
                <a:path w="713" h="1804" extrusionOk="0">
                  <a:moveTo>
                    <a:pt x="713" y="1"/>
                  </a:moveTo>
                  <a:lnTo>
                    <a:pt x="446" y="957"/>
                  </a:lnTo>
                  <a:cubicBezTo>
                    <a:pt x="401" y="1113"/>
                    <a:pt x="357" y="1279"/>
                    <a:pt x="301" y="1424"/>
                  </a:cubicBezTo>
                  <a:cubicBezTo>
                    <a:pt x="279" y="1502"/>
                    <a:pt x="246" y="1580"/>
                    <a:pt x="201" y="1625"/>
                  </a:cubicBezTo>
                  <a:cubicBezTo>
                    <a:pt x="167" y="1658"/>
                    <a:pt x="145" y="1669"/>
                    <a:pt x="112" y="1691"/>
                  </a:cubicBezTo>
                  <a:cubicBezTo>
                    <a:pt x="90" y="1691"/>
                    <a:pt x="78" y="1691"/>
                    <a:pt x="56" y="1702"/>
                  </a:cubicBezTo>
                  <a:cubicBezTo>
                    <a:pt x="45" y="1714"/>
                    <a:pt x="34" y="1714"/>
                    <a:pt x="12" y="1724"/>
                  </a:cubicBezTo>
                  <a:cubicBezTo>
                    <a:pt x="1" y="1736"/>
                    <a:pt x="12" y="1736"/>
                    <a:pt x="12" y="1758"/>
                  </a:cubicBezTo>
                  <a:cubicBezTo>
                    <a:pt x="12" y="1758"/>
                    <a:pt x="67" y="1804"/>
                    <a:pt x="77" y="1804"/>
                  </a:cubicBezTo>
                  <a:cubicBezTo>
                    <a:pt x="78" y="1804"/>
                    <a:pt x="78" y="1804"/>
                    <a:pt x="78" y="1803"/>
                  </a:cubicBezTo>
                  <a:cubicBezTo>
                    <a:pt x="78" y="1803"/>
                    <a:pt x="134" y="1791"/>
                    <a:pt x="145" y="1780"/>
                  </a:cubicBezTo>
                  <a:cubicBezTo>
                    <a:pt x="190" y="1758"/>
                    <a:pt x="234" y="1724"/>
                    <a:pt x="268" y="1691"/>
                  </a:cubicBezTo>
                  <a:cubicBezTo>
                    <a:pt x="323" y="1625"/>
                    <a:pt x="357" y="1536"/>
                    <a:pt x="379" y="1457"/>
                  </a:cubicBezTo>
                  <a:cubicBezTo>
                    <a:pt x="424" y="1291"/>
                    <a:pt x="456" y="1124"/>
                    <a:pt x="490" y="968"/>
                  </a:cubicBezTo>
                  <a:lnTo>
                    <a:pt x="713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04" name="Google Shape;13404;p20"/>
            <p:cNvSpPr/>
            <p:nvPr/>
          </p:nvSpPr>
          <p:spPr>
            <a:xfrm>
              <a:off x="1754732" y="1969803"/>
              <a:ext cx="28398" cy="52017"/>
            </a:xfrm>
            <a:custGeom>
              <a:avLst/>
              <a:gdLst/>
              <a:ahLst/>
              <a:cxnLst/>
              <a:rect l="l" t="t" r="r" b="b"/>
              <a:pathLst>
                <a:path w="814" h="1491" extrusionOk="0">
                  <a:moveTo>
                    <a:pt x="813" y="0"/>
                  </a:moveTo>
                  <a:lnTo>
                    <a:pt x="813" y="0"/>
                  </a:lnTo>
                  <a:cubicBezTo>
                    <a:pt x="769" y="289"/>
                    <a:pt x="668" y="556"/>
                    <a:pt x="535" y="813"/>
                  </a:cubicBezTo>
                  <a:cubicBezTo>
                    <a:pt x="468" y="935"/>
                    <a:pt x="401" y="1057"/>
                    <a:pt x="324" y="1179"/>
                  </a:cubicBezTo>
                  <a:cubicBezTo>
                    <a:pt x="245" y="1290"/>
                    <a:pt x="124" y="1357"/>
                    <a:pt x="1" y="1424"/>
                  </a:cubicBezTo>
                  <a:lnTo>
                    <a:pt x="35" y="1491"/>
                  </a:lnTo>
                  <a:cubicBezTo>
                    <a:pt x="101" y="1458"/>
                    <a:pt x="168" y="1413"/>
                    <a:pt x="223" y="1369"/>
                  </a:cubicBezTo>
                  <a:cubicBezTo>
                    <a:pt x="279" y="1324"/>
                    <a:pt x="334" y="1268"/>
                    <a:pt x="368" y="1201"/>
                  </a:cubicBezTo>
                  <a:cubicBezTo>
                    <a:pt x="446" y="1080"/>
                    <a:pt x="512" y="957"/>
                    <a:pt x="568" y="823"/>
                  </a:cubicBezTo>
                  <a:cubicBezTo>
                    <a:pt x="690" y="568"/>
                    <a:pt x="779" y="289"/>
                    <a:pt x="81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05" name="Google Shape;13405;p20"/>
            <p:cNvSpPr/>
            <p:nvPr/>
          </p:nvSpPr>
          <p:spPr>
            <a:xfrm>
              <a:off x="1812961" y="2231291"/>
              <a:ext cx="97790" cy="103511"/>
            </a:xfrm>
            <a:custGeom>
              <a:avLst/>
              <a:gdLst/>
              <a:ahLst/>
              <a:cxnLst/>
              <a:rect l="l" t="t" r="r" b="b"/>
              <a:pathLst>
                <a:path w="2803" h="2967" extrusionOk="0">
                  <a:moveTo>
                    <a:pt x="1949" y="0"/>
                  </a:moveTo>
                  <a:cubicBezTo>
                    <a:pt x="1718" y="0"/>
                    <a:pt x="922" y="497"/>
                    <a:pt x="523" y="1014"/>
                  </a:cubicBezTo>
                  <a:cubicBezTo>
                    <a:pt x="101" y="1559"/>
                    <a:pt x="12" y="1993"/>
                    <a:pt x="12" y="2115"/>
                  </a:cubicBezTo>
                  <a:cubicBezTo>
                    <a:pt x="0" y="2226"/>
                    <a:pt x="34" y="2315"/>
                    <a:pt x="34" y="2315"/>
                  </a:cubicBezTo>
                  <a:cubicBezTo>
                    <a:pt x="34" y="2315"/>
                    <a:pt x="111" y="2537"/>
                    <a:pt x="578" y="2804"/>
                  </a:cubicBezTo>
                  <a:cubicBezTo>
                    <a:pt x="767" y="2909"/>
                    <a:pt x="992" y="2966"/>
                    <a:pt x="1224" y="2966"/>
                  </a:cubicBezTo>
                  <a:cubicBezTo>
                    <a:pt x="1582" y="2966"/>
                    <a:pt x="1954" y="2830"/>
                    <a:pt x="2225" y="2527"/>
                  </a:cubicBezTo>
                  <a:cubicBezTo>
                    <a:pt x="2659" y="2037"/>
                    <a:pt x="2803" y="1370"/>
                    <a:pt x="2603" y="780"/>
                  </a:cubicBezTo>
                  <a:cubicBezTo>
                    <a:pt x="2414" y="191"/>
                    <a:pt x="2169" y="35"/>
                    <a:pt x="1969" y="2"/>
                  </a:cubicBezTo>
                  <a:cubicBezTo>
                    <a:pt x="1963" y="1"/>
                    <a:pt x="1956" y="0"/>
                    <a:pt x="194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06" name="Google Shape;13406;p20"/>
            <p:cNvSpPr/>
            <p:nvPr/>
          </p:nvSpPr>
          <p:spPr>
            <a:xfrm>
              <a:off x="1824998" y="2231291"/>
              <a:ext cx="76857" cy="45214"/>
            </a:xfrm>
            <a:custGeom>
              <a:avLst/>
              <a:gdLst/>
              <a:ahLst/>
              <a:cxnLst/>
              <a:rect l="l" t="t" r="r" b="b"/>
              <a:pathLst>
                <a:path w="2203" h="1296" extrusionOk="0">
                  <a:moveTo>
                    <a:pt x="1604" y="0"/>
                  </a:moveTo>
                  <a:cubicBezTo>
                    <a:pt x="1373" y="0"/>
                    <a:pt x="577" y="497"/>
                    <a:pt x="178" y="1014"/>
                  </a:cubicBezTo>
                  <a:cubicBezTo>
                    <a:pt x="100" y="1103"/>
                    <a:pt x="45" y="1192"/>
                    <a:pt x="0" y="1270"/>
                  </a:cubicBezTo>
                  <a:cubicBezTo>
                    <a:pt x="123" y="1287"/>
                    <a:pt x="247" y="1296"/>
                    <a:pt x="371" y="1296"/>
                  </a:cubicBezTo>
                  <a:cubicBezTo>
                    <a:pt x="798" y="1296"/>
                    <a:pt x="1228" y="1195"/>
                    <a:pt x="1624" y="1014"/>
                  </a:cubicBezTo>
                  <a:cubicBezTo>
                    <a:pt x="1835" y="903"/>
                    <a:pt x="2025" y="780"/>
                    <a:pt x="2203" y="624"/>
                  </a:cubicBezTo>
                  <a:cubicBezTo>
                    <a:pt x="2025" y="157"/>
                    <a:pt x="1813" y="24"/>
                    <a:pt x="1624" y="2"/>
                  </a:cubicBezTo>
                  <a:cubicBezTo>
                    <a:pt x="1618" y="1"/>
                    <a:pt x="1611" y="0"/>
                    <a:pt x="160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07" name="Google Shape;13407;p20"/>
            <p:cNvSpPr/>
            <p:nvPr/>
          </p:nvSpPr>
          <p:spPr>
            <a:xfrm>
              <a:off x="1814496" y="2309720"/>
              <a:ext cx="50098" cy="15560"/>
            </a:xfrm>
            <a:custGeom>
              <a:avLst/>
              <a:gdLst/>
              <a:ahLst/>
              <a:cxnLst/>
              <a:rect l="l" t="t" r="r" b="b"/>
              <a:pathLst>
                <a:path w="1436" h="446" extrusionOk="0">
                  <a:moveTo>
                    <a:pt x="79" y="0"/>
                  </a:moveTo>
                  <a:lnTo>
                    <a:pt x="1" y="67"/>
                  </a:lnTo>
                  <a:cubicBezTo>
                    <a:pt x="112" y="89"/>
                    <a:pt x="290" y="123"/>
                    <a:pt x="401" y="168"/>
                  </a:cubicBezTo>
                  <a:cubicBezTo>
                    <a:pt x="512" y="212"/>
                    <a:pt x="623" y="267"/>
                    <a:pt x="735" y="312"/>
                  </a:cubicBezTo>
                  <a:cubicBezTo>
                    <a:pt x="846" y="368"/>
                    <a:pt x="957" y="412"/>
                    <a:pt x="1080" y="435"/>
                  </a:cubicBezTo>
                  <a:cubicBezTo>
                    <a:pt x="1117" y="442"/>
                    <a:pt x="1156" y="446"/>
                    <a:pt x="1196" y="446"/>
                  </a:cubicBezTo>
                  <a:cubicBezTo>
                    <a:pt x="1277" y="446"/>
                    <a:pt x="1361" y="431"/>
                    <a:pt x="1436" y="401"/>
                  </a:cubicBezTo>
                  <a:lnTo>
                    <a:pt x="1436" y="401"/>
                  </a:lnTo>
                  <a:cubicBezTo>
                    <a:pt x="1376" y="425"/>
                    <a:pt x="1310" y="436"/>
                    <a:pt x="1244" y="436"/>
                  </a:cubicBezTo>
                  <a:cubicBezTo>
                    <a:pt x="1188" y="436"/>
                    <a:pt x="1131" y="427"/>
                    <a:pt x="1080" y="412"/>
                  </a:cubicBezTo>
                  <a:cubicBezTo>
                    <a:pt x="957" y="390"/>
                    <a:pt x="857" y="334"/>
                    <a:pt x="746" y="279"/>
                  </a:cubicBezTo>
                  <a:cubicBezTo>
                    <a:pt x="646" y="223"/>
                    <a:pt x="534" y="168"/>
                    <a:pt x="423" y="112"/>
                  </a:cubicBezTo>
                  <a:cubicBezTo>
                    <a:pt x="312" y="67"/>
                    <a:pt x="190" y="23"/>
                    <a:pt x="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08" name="Google Shape;13408;p20"/>
            <p:cNvSpPr/>
            <p:nvPr/>
          </p:nvSpPr>
          <p:spPr>
            <a:xfrm>
              <a:off x="1826149" y="2298172"/>
              <a:ext cx="56692" cy="10920"/>
            </a:xfrm>
            <a:custGeom>
              <a:avLst/>
              <a:gdLst/>
              <a:ahLst/>
              <a:cxnLst/>
              <a:rect l="l" t="t" r="r" b="b"/>
              <a:pathLst>
                <a:path w="1625" h="313" extrusionOk="0">
                  <a:moveTo>
                    <a:pt x="222" y="0"/>
                  </a:moveTo>
                  <a:cubicBezTo>
                    <a:pt x="187" y="0"/>
                    <a:pt x="150" y="3"/>
                    <a:pt x="111" y="9"/>
                  </a:cubicBezTo>
                  <a:lnTo>
                    <a:pt x="0" y="120"/>
                  </a:lnTo>
                  <a:cubicBezTo>
                    <a:pt x="62" y="109"/>
                    <a:pt x="148" y="104"/>
                    <a:pt x="236" y="104"/>
                  </a:cubicBezTo>
                  <a:cubicBezTo>
                    <a:pt x="323" y="104"/>
                    <a:pt x="412" y="109"/>
                    <a:pt x="479" y="120"/>
                  </a:cubicBezTo>
                  <a:cubicBezTo>
                    <a:pt x="601" y="153"/>
                    <a:pt x="724" y="187"/>
                    <a:pt x="846" y="232"/>
                  </a:cubicBezTo>
                  <a:cubicBezTo>
                    <a:pt x="979" y="265"/>
                    <a:pt x="1102" y="298"/>
                    <a:pt x="1235" y="309"/>
                  </a:cubicBezTo>
                  <a:cubicBezTo>
                    <a:pt x="1258" y="311"/>
                    <a:pt x="1281" y="312"/>
                    <a:pt x="1304" y="312"/>
                  </a:cubicBezTo>
                  <a:cubicBezTo>
                    <a:pt x="1414" y="312"/>
                    <a:pt x="1523" y="289"/>
                    <a:pt x="1624" y="242"/>
                  </a:cubicBezTo>
                  <a:lnTo>
                    <a:pt x="1624" y="242"/>
                  </a:lnTo>
                  <a:cubicBezTo>
                    <a:pt x="1549" y="277"/>
                    <a:pt x="1470" y="290"/>
                    <a:pt x="1389" y="290"/>
                  </a:cubicBezTo>
                  <a:cubicBezTo>
                    <a:pt x="1338" y="290"/>
                    <a:pt x="1287" y="285"/>
                    <a:pt x="1235" y="276"/>
                  </a:cubicBezTo>
                  <a:cubicBezTo>
                    <a:pt x="1112" y="265"/>
                    <a:pt x="991" y="220"/>
                    <a:pt x="868" y="176"/>
                  </a:cubicBezTo>
                  <a:cubicBezTo>
                    <a:pt x="746" y="131"/>
                    <a:pt x="623" y="87"/>
                    <a:pt x="490" y="54"/>
                  </a:cubicBezTo>
                  <a:cubicBezTo>
                    <a:pt x="400" y="21"/>
                    <a:pt x="317" y="0"/>
                    <a:pt x="22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09" name="Google Shape;13409;p20"/>
            <p:cNvSpPr/>
            <p:nvPr/>
          </p:nvSpPr>
          <p:spPr>
            <a:xfrm>
              <a:off x="1849419" y="2279437"/>
              <a:ext cx="47377" cy="7012"/>
            </a:xfrm>
            <a:custGeom>
              <a:avLst/>
              <a:gdLst/>
              <a:ahLst/>
              <a:cxnLst/>
              <a:rect l="l" t="t" r="r" b="b"/>
              <a:pathLst>
                <a:path w="1358" h="201" extrusionOk="0">
                  <a:moveTo>
                    <a:pt x="1358" y="1"/>
                  </a:moveTo>
                  <a:lnTo>
                    <a:pt x="1358" y="1"/>
                  </a:lnTo>
                  <a:cubicBezTo>
                    <a:pt x="1195" y="116"/>
                    <a:pt x="1008" y="148"/>
                    <a:pt x="817" y="148"/>
                  </a:cubicBezTo>
                  <a:cubicBezTo>
                    <a:pt x="786" y="148"/>
                    <a:pt x="755" y="147"/>
                    <a:pt x="724" y="146"/>
                  </a:cubicBezTo>
                  <a:cubicBezTo>
                    <a:pt x="512" y="134"/>
                    <a:pt x="357" y="90"/>
                    <a:pt x="123" y="57"/>
                  </a:cubicBezTo>
                  <a:lnTo>
                    <a:pt x="1" y="156"/>
                  </a:lnTo>
                  <a:cubicBezTo>
                    <a:pt x="212" y="168"/>
                    <a:pt x="502" y="201"/>
                    <a:pt x="724" y="201"/>
                  </a:cubicBezTo>
                  <a:cubicBezTo>
                    <a:pt x="946" y="190"/>
                    <a:pt x="1180" y="146"/>
                    <a:pt x="135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10" name="Google Shape;13410;p20"/>
            <p:cNvSpPr/>
            <p:nvPr/>
          </p:nvSpPr>
          <p:spPr>
            <a:xfrm>
              <a:off x="1818787" y="2271308"/>
              <a:ext cx="19014" cy="35725"/>
            </a:xfrm>
            <a:custGeom>
              <a:avLst/>
              <a:gdLst/>
              <a:ahLst/>
              <a:cxnLst/>
              <a:rect l="l" t="t" r="r" b="b"/>
              <a:pathLst>
                <a:path w="545" h="1024" extrusionOk="0">
                  <a:moveTo>
                    <a:pt x="545" y="1"/>
                  </a:moveTo>
                  <a:cubicBezTo>
                    <a:pt x="278" y="278"/>
                    <a:pt x="89" y="634"/>
                    <a:pt x="0" y="1012"/>
                  </a:cubicBezTo>
                  <a:lnTo>
                    <a:pt x="78" y="1024"/>
                  </a:lnTo>
                  <a:cubicBezTo>
                    <a:pt x="134" y="656"/>
                    <a:pt x="300" y="301"/>
                    <a:pt x="5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11" name="Google Shape;13411;p20"/>
            <p:cNvSpPr/>
            <p:nvPr/>
          </p:nvSpPr>
          <p:spPr>
            <a:xfrm>
              <a:off x="1837418" y="2243746"/>
              <a:ext cx="26410" cy="47761"/>
            </a:xfrm>
            <a:custGeom>
              <a:avLst/>
              <a:gdLst/>
              <a:ahLst/>
              <a:cxnLst/>
              <a:rect l="l" t="t" r="r" b="b"/>
              <a:pathLst>
                <a:path w="757" h="1369" extrusionOk="0">
                  <a:moveTo>
                    <a:pt x="757" y="1"/>
                  </a:moveTo>
                  <a:lnTo>
                    <a:pt x="757" y="1"/>
                  </a:lnTo>
                  <a:cubicBezTo>
                    <a:pt x="434" y="413"/>
                    <a:pt x="178" y="868"/>
                    <a:pt x="0" y="1369"/>
                  </a:cubicBezTo>
                  <a:lnTo>
                    <a:pt x="122" y="1335"/>
                  </a:lnTo>
                  <a:cubicBezTo>
                    <a:pt x="256" y="846"/>
                    <a:pt x="456" y="435"/>
                    <a:pt x="7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12" name="Google Shape;13412;p20"/>
            <p:cNvSpPr/>
            <p:nvPr/>
          </p:nvSpPr>
          <p:spPr>
            <a:xfrm>
              <a:off x="1855630" y="2247619"/>
              <a:ext cx="30317" cy="33806"/>
            </a:xfrm>
            <a:custGeom>
              <a:avLst/>
              <a:gdLst/>
              <a:ahLst/>
              <a:cxnLst/>
              <a:rect l="l" t="t" r="r" b="b"/>
              <a:pathLst>
                <a:path w="869" h="969" extrusionOk="0">
                  <a:moveTo>
                    <a:pt x="868" y="1"/>
                  </a:moveTo>
                  <a:cubicBezTo>
                    <a:pt x="512" y="235"/>
                    <a:pt x="212" y="568"/>
                    <a:pt x="1" y="957"/>
                  </a:cubicBezTo>
                  <a:lnTo>
                    <a:pt x="34" y="969"/>
                  </a:lnTo>
                  <a:cubicBezTo>
                    <a:pt x="212" y="579"/>
                    <a:pt x="524" y="257"/>
                    <a:pt x="86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13" name="Google Shape;13413;p20"/>
            <p:cNvSpPr/>
            <p:nvPr/>
          </p:nvSpPr>
          <p:spPr>
            <a:xfrm>
              <a:off x="1664720" y="2278809"/>
              <a:ext cx="86940" cy="98348"/>
            </a:xfrm>
            <a:custGeom>
              <a:avLst/>
              <a:gdLst/>
              <a:ahLst/>
              <a:cxnLst/>
              <a:rect l="l" t="t" r="r" b="b"/>
              <a:pathLst>
                <a:path w="2492" h="2819" extrusionOk="0">
                  <a:moveTo>
                    <a:pt x="885" y="1"/>
                  </a:moveTo>
                  <a:cubicBezTo>
                    <a:pt x="784" y="1"/>
                    <a:pt x="685" y="27"/>
                    <a:pt x="590" y="86"/>
                  </a:cubicBezTo>
                  <a:cubicBezTo>
                    <a:pt x="0" y="441"/>
                    <a:pt x="34" y="1321"/>
                    <a:pt x="190" y="1620"/>
                  </a:cubicBezTo>
                  <a:cubicBezTo>
                    <a:pt x="346" y="1910"/>
                    <a:pt x="746" y="2443"/>
                    <a:pt x="1513" y="2700"/>
                  </a:cubicBezTo>
                  <a:cubicBezTo>
                    <a:pt x="1773" y="2789"/>
                    <a:pt x="1953" y="2818"/>
                    <a:pt x="2078" y="2818"/>
                  </a:cubicBezTo>
                  <a:cubicBezTo>
                    <a:pt x="2329" y="2818"/>
                    <a:pt x="2358" y="2700"/>
                    <a:pt x="2358" y="2700"/>
                  </a:cubicBezTo>
                  <a:lnTo>
                    <a:pt x="2303" y="2611"/>
                  </a:lnTo>
                  <a:cubicBezTo>
                    <a:pt x="2303" y="2611"/>
                    <a:pt x="2492" y="2399"/>
                    <a:pt x="2492" y="2077"/>
                  </a:cubicBezTo>
                  <a:cubicBezTo>
                    <a:pt x="2492" y="1776"/>
                    <a:pt x="2414" y="1587"/>
                    <a:pt x="2180" y="1109"/>
                  </a:cubicBezTo>
                  <a:cubicBezTo>
                    <a:pt x="1985" y="708"/>
                    <a:pt x="1412" y="1"/>
                    <a:pt x="88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14" name="Google Shape;13414;p20"/>
            <p:cNvSpPr/>
            <p:nvPr/>
          </p:nvSpPr>
          <p:spPr>
            <a:xfrm>
              <a:off x="1664720" y="2280240"/>
              <a:ext cx="45458" cy="89661"/>
            </a:xfrm>
            <a:custGeom>
              <a:avLst/>
              <a:gdLst/>
              <a:ahLst/>
              <a:cxnLst/>
              <a:rect l="l" t="t" r="r" b="b"/>
              <a:pathLst>
                <a:path w="1303" h="2570" extrusionOk="0">
                  <a:moveTo>
                    <a:pt x="657" y="0"/>
                  </a:moveTo>
                  <a:cubicBezTo>
                    <a:pt x="635" y="12"/>
                    <a:pt x="613" y="22"/>
                    <a:pt x="590" y="45"/>
                  </a:cubicBezTo>
                  <a:cubicBezTo>
                    <a:pt x="0" y="400"/>
                    <a:pt x="34" y="1280"/>
                    <a:pt x="190" y="1579"/>
                  </a:cubicBezTo>
                  <a:cubicBezTo>
                    <a:pt x="334" y="1836"/>
                    <a:pt x="657" y="2291"/>
                    <a:pt x="1280" y="2570"/>
                  </a:cubicBezTo>
                  <a:cubicBezTo>
                    <a:pt x="1302" y="2402"/>
                    <a:pt x="1291" y="2224"/>
                    <a:pt x="1280" y="2069"/>
                  </a:cubicBezTo>
                  <a:cubicBezTo>
                    <a:pt x="1258" y="1668"/>
                    <a:pt x="1157" y="1268"/>
                    <a:pt x="1024" y="890"/>
                  </a:cubicBezTo>
                  <a:cubicBezTo>
                    <a:pt x="957" y="701"/>
                    <a:pt x="868" y="512"/>
                    <a:pt x="779" y="323"/>
                  </a:cubicBezTo>
                  <a:cubicBezTo>
                    <a:pt x="735" y="222"/>
                    <a:pt x="690" y="111"/>
                    <a:pt x="65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15" name="Google Shape;13415;p20"/>
            <p:cNvSpPr/>
            <p:nvPr/>
          </p:nvSpPr>
          <p:spPr>
            <a:xfrm>
              <a:off x="1693433" y="2284112"/>
              <a:ext cx="14792" cy="34574"/>
            </a:xfrm>
            <a:custGeom>
              <a:avLst/>
              <a:gdLst/>
              <a:ahLst/>
              <a:cxnLst/>
              <a:rect l="l" t="t" r="r" b="b"/>
              <a:pathLst>
                <a:path w="424" h="991" extrusionOk="0">
                  <a:moveTo>
                    <a:pt x="0" y="0"/>
                  </a:moveTo>
                  <a:lnTo>
                    <a:pt x="0" y="0"/>
                  </a:lnTo>
                  <a:cubicBezTo>
                    <a:pt x="156" y="301"/>
                    <a:pt x="267" y="612"/>
                    <a:pt x="334" y="946"/>
                  </a:cubicBezTo>
                  <a:lnTo>
                    <a:pt x="423" y="991"/>
                  </a:lnTo>
                  <a:cubicBezTo>
                    <a:pt x="334" y="668"/>
                    <a:pt x="178" y="289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16" name="Google Shape;13416;p20"/>
            <p:cNvSpPr/>
            <p:nvPr/>
          </p:nvSpPr>
          <p:spPr>
            <a:xfrm>
              <a:off x="1686839" y="2320989"/>
              <a:ext cx="29131" cy="7780"/>
            </a:xfrm>
            <a:custGeom>
              <a:avLst/>
              <a:gdLst/>
              <a:ahLst/>
              <a:cxnLst/>
              <a:rect l="l" t="t" r="r" b="b"/>
              <a:pathLst>
                <a:path w="835" h="223" extrusionOk="0">
                  <a:moveTo>
                    <a:pt x="446" y="0"/>
                  </a:moveTo>
                  <a:cubicBezTo>
                    <a:pt x="301" y="0"/>
                    <a:pt x="157" y="11"/>
                    <a:pt x="1" y="23"/>
                  </a:cubicBezTo>
                  <a:cubicBezTo>
                    <a:pt x="157" y="23"/>
                    <a:pt x="301" y="23"/>
                    <a:pt x="446" y="45"/>
                  </a:cubicBezTo>
                  <a:cubicBezTo>
                    <a:pt x="512" y="55"/>
                    <a:pt x="590" y="67"/>
                    <a:pt x="657" y="100"/>
                  </a:cubicBezTo>
                  <a:cubicBezTo>
                    <a:pt x="713" y="122"/>
                    <a:pt x="768" y="167"/>
                    <a:pt x="824" y="223"/>
                  </a:cubicBezTo>
                  <a:lnTo>
                    <a:pt x="835" y="144"/>
                  </a:lnTo>
                  <a:cubicBezTo>
                    <a:pt x="779" y="100"/>
                    <a:pt x="746" y="78"/>
                    <a:pt x="668" y="45"/>
                  </a:cubicBezTo>
                  <a:cubicBezTo>
                    <a:pt x="601" y="23"/>
                    <a:pt x="523" y="11"/>
                    <a:pt x="4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17" name="Google Shape;13417;p20"/>
            <p:cNvSpPr/>
            <p:nvPr/>
          </p:nvSpPr>
          <p:spPr>
            <a:xfrm>
              <a:off x="1715169" y="2300021"/>
              <a:ext cx="12839" cy="41167"/>
            </a:xfrm>
            <a:custGeom>
              <a:avLst/>
              <a:gdLst/>
              <a:ahLst/>
              <a:cxnLst/>
              <a:rect l="l" t="t" r="r" b="b"/>
              <a:pathLst>
                <a:path w="368" h="1180" extrusionOk="0">
                  <a:moveTo>
                    <a:pt x="0" y="1"/>
                  </a:moveTo>
                  <a:cubicBezTo>
                    <a:pt x="156" y="345"/>
                    <a:pt x="234" y="723"/>
                    <a:pt x="223" y="1091"/>
                  </a:cubicBezTo>
                  <a:lnTo>
                    <a:pt x="368" y="1180"/>
                  </a:lnTo>
                  <a:cubicBezTo>
                    <a:pt x="334" y="801"/>
                    <a:pt x="190" y="323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18" name="Google Shape;13418;p20"/>
            <p:cNvSpPr/>
            <p:nvPr/>
          </p:nvSpPr>
          <p:spPr>
            <a:xfrm>
              <a:off x="1701981" y="2353121"/>
              <a:ext cx="36911" cy="7082"/>
            </a:xfrm>
            <a:custGeom>
              <a:avLst/>
              <a:gdLst/>
              <a:ahLst/>
              <a:cxnLst/>
              <a:rect l="l" t="t" r="r" b="b"/>
              <a:pathLst>
                <a:path w="1058" h="203" extrusionOk="0">
                  <a:moveTo>
                    <a:pt x="578" y="1"/>
                  </a:moveTo>
                  <a:cubicBezTo>
                    <a:pt x="563" y="1"/>
                    <a:pt x="549" y="1"/>
                    <a:pt x="534" y="2"/>
                  </a:cubicBezTo>
                  <a:cubicBezTo>
                    <a:pt x="392" y="2"/>
                    <a:pt x="249" y="30"/>
                    <a:pt x="107" y="30"/>
                  </a:cubicBezTo>
                  <a:cubicBezTo>
                    <a:pt x="71" y="30"/>
                    <a:pt x="36" y="29"/>
                    <a:pt x="0" y="24"/>
                  </a:cubicBezTo>
                  <a:lnTo>
                    <a:pt x="0" y="24"/>
                  </a:lnTo>
                  <a:cubicBezTo>
                    <a:pt x="57" y="36"/>
                    <a:pt x="111" y="38"/>
                    <a:pt x="165" y="38"/>
                  </a:cubicBezTo>
                  <a:cubicBezTo>
                    <a:pt x="217" y="38"/>
                    <a:pt x="269" y="36"/>
                    <a:pt x="323" y="36"/>
                  </a:cubicBezTo>
                  <a:lnTo>
                    <a:pt x="534" y="36"/>
                  </a:lnTo>
                  <a:cubicBezTo>
                    <a:pt x="701" y="46"/>
                    <a:pt x="868" y="103"/>
                    <a:pt x="1013" y="202"/>
                  </a:cubicBezTo>
                  <a:lnTo>
                    <a:pt x="1057" y="135"/>
                  </a:lnTo>
                  <a:cubicBezTo>
                    <a:pt x="904" y="54"/>
                    <a:pt x="741" y="1"/>
                    <a:pt x="5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19" name="Google Shape;13419;p20"/>
            <p:cNvSpPr/>
            <p:nvPr/>
          </p:nvSpPr>
          <p:spPr>
            <a:xfrm>
              <a:off x="1729892" y="2313593"/>
              <a:ext cx="8582" cy="41935"/>
            </a:xfrm>
            <a:custGeom>
              <a:avLst/>
              <a:gdLst/>
              <a:ahLst/>
              <a:cxnLst/>
              <a:rect l="l" t="t" r="r" b="b"/>
              <a:pathLst>
                <a:path w="246" h="1202" extrusionOk="0">
                  <a:moveTo>
                    <a:pt x="1" y="1"/>
                  </a:moveTo>
                  <a:lnTo>
                    <a:pt x="1" y="1"/>
                  </a:lnTo>
                  <a:cubicBezTo>
                    <a:pt x="68" y="79"/>
                    <a:pt x="112" y="168"/>
                    <a:pt x="134" y="257"/>
                  </a:cubicBezTo>
                  <a:cubicBezTo>
                    <a:pt x="157" y="356"/>
                    <a:pt x="168" y="457"/>
                    <a:pt x="168" y="557"/>
                  </a:cubicBezTo>
                  <a:cubicBezTo>
                    <a:pt x="179" y="746"/>
                    <a:pt x="201" y="946"/>
                    <a:pt x="157" y="1135"/>
                  </a:cubicBezTo>
                  <a:lnTo>
                    <a:pt x="213" y="1202"/>
                  </a:lnTo>
                  <a:cubicBezTo>
                    <a:pt x="246" y="991"/>
                    <a:pt x="235" y="746"/>
                    <a:pt x="213" y="546"/>
                  </a:cubicBezTo>
                  <a:cubicBezTo>
                    <a:pt x="201" y="445"/>
                    <a:pt x="179" y="346"/>
                    <a:pt x="146" y="257"/>
                  </a:cubicBezTo>
                  <a:cubicBezTo>
                    <a:pt x="124" y="156"/>
                    <a:pt x="68" y="67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20" name="Google Shape;13420;p20"/>
            <p:cNvSpPr/>
            <p:nvPr/>
          </p:nvSpPr>
          <p:spPr>
            <a:xfrm>
              <a:off x="1953038" y="2095506"/>
              <a:ext cx="112582" cy="100127"/>
            </a:xfrm>
            <a:custGeom>
              <a:avLst/>
              <a:gdLst/>
              <a:ahLst/>
              <a:cxnLst/>
              <a:rect l="l" t="t" r="r" b="b"/>
              <a:pathLst>
                <a:path w="3227" h="2870" extrusionOk="0">
                  <a:moveTo>
                    <a:pt x="2109" y="0"/>
                  </a:moveTo>
                  <a:cubicBezTo>
                    <a:pt x="1512" y="0"/>
                    <a:pt x="879" y="192"/>
                    <a:pt x="478" y="680"/>
                  </a:cubicBezTo>
                  <a:cubicBezTo>
                    <a:pt x="56" y="1169"/>
                    <a:pt x="1" y="1402"/>
                    <a:pt x="1" y="1402"/>
                  </a:cubicBezTo>
                  <a:lnTo>
                    <a:pt x="134" y="1402"/>
                  </a:lnTo>
                  <a:cubicBezTo>
                    <a:pt x="134" y="1402"/>
                    <a:pt x="78" y="2170"/>
                    <a:pt x="535" y="2581"/>
                  </a:cubicBezTo>
                  <a:cubicBezTo>
                    <a:pt x="752" y="2777"/>
                    <a:pt x="1007" y="2869"/>
                    <a:pt x="1282" y="2869"/>
                  </a:cubicBezTo>
                  <a:cubicBezTo>
                    <a:pt x="1570" y="2869"/>
                    <a:pt x="1879" y="2769"/>
                    <a:pt x="2191" y="2581"/>
                  </a:cubicBezTo>
                  <a:cubicBezTo>
                    <a:pt x="2814" y="2215"/>
                    <a:pt x="3159" y="1513"/>
                    <a:pt x="3192" y="1036"/>
                  </a:cubicBezTo>
                  <a:cubicBezTo>
                    <a:pt x="3226" y="569"/>
                    <a:pt x="2770" y="1"/>
                    <a:pt x="2158" y="1"/>
                  </a:cubicBezTo>
                  <a:cubicBezTo>
                    <a:pt x="2142" y="1"/>
                    <a:pt x="2126" y="0"/>
                    <a:pt x="210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21" name="Google Shape;13421;p20"/>
            <p:cNvSpPr/>
            <p:nvPr/>
          </p:nvSpPr>
          <p:spPr>
            <a:xfrm>
              <a:off x="1996893" y="2095471"/>
              <a:ext cx="68728" cy="54669"/>
            </a:xfrm>
            <a:custGeom>
              <a:avLst/>
              <a:gdLst/>
              <a:ahLst/>
              <a:cxnLst/>
              <a:rect l="l" t="t" r="r" b="b"/>
              <a:pathLst>
                <a:path w="1970" h="1567" extrusionOk="0">
                  <a:moveTo>
                    <a:pt x="815" y="0"/>
                  </a:moveTo>
                  <a:cubicBezTo>
                    <a:pt x="541" y="0"/>
                    <a:pt x="261" y="46"/>
                    <a:pt x="0" y="147"/>
                  </a:cubicBezTo>
                  <a:cubicBezTo>
                    <a:pt x="34" y="191"/>
                    <a:pt x="56" y="236"/>
                    <a:pt x="78" y="280"/>
                  </a:cubicBezTo>
                  <a:cubicBezTo>
                    <a:pt x="167" y="425"/>
                    <a:pt x="256" y="580"/>
                    <a:pt x="345" y="725"/>
                  </a:cubicBezTo>
                  <a:cubicBezTo>
                    <a:pt x="523" y="1003"/>
                    <a:pt x="734" y="1259"/>
                    <a:pt x="1023" y="1426"/>
                  </a:cubicBezTo>
                  <a:cubicBezTo>
                    <a:pt x="1182" y="1520"/>
                    <a:pt x="1356" y="1567"/>
                    <a:pt x="1534" y="1567"/>
                  </a:cubicBezTo>
                  <a:cubicBezTo>
                    <a:pt x="1630" y="1567"/>
                    <a:pt x="1727" y="1553"/>
                    <a:pt x="1824" y="1526"/>
                  </a:cubicBezTo>
                  <a:cubicBezTo>
                    <a:pt x="1891" y="1359"/>
                    <a:pt x="1925" y="1192"/>
                    <a:pt x="1935" y="1037"/>
                  </a:cubicBezTo>
                  <a:cubicBezTo>
                    <a:pt x="1969" y="570"/>
                    <a:pt x="1513" y="2"/>
                    <a:pt x="901" y="2"/>
                  </a:cubicBezTo>
                  <a:cubicBezTo>
                    <a:pt x="873" y="1"/>
                    <a:pt x="844" y="0"/>
                    <a:pt x="81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22" name="Google Shape;13422;p20"/>
            <p:cNvSpPr/>
            <p:nvPr/>
          </p:nvSpPr>
          <p:spPr>
            <a:xfrm>
              <a:off x="1959632" y="2143652"/>
              <a:ext cx="38062" cy="40783"/>
            </a:xfrm>
            <a:custGeom>
              <a:avLst/>
              <a:gdLst/>
              <a:ahLst/>
              <a:cxnLst/>
              <a:rect l="l" t="t" r="r" b="b"/>
              <a:pathLst>
                <a:path w="1091" h="1169" extrusionOk="0">
                  <a:moveTo>
                    <a:pt x="45" y="0"/>
                  </a:moveTo>
                  <a:lnTo>
                    <a:pt x="0" y="56"/>
                  </a:lnTo>
                  <a:cubicBezTo>
                    <a:pt x="45" y="67"/>
                    <a:pt x="123" y="111"/>
                    <a:pt x="168" y="167"/>
                  </a:cubicBezTo>
                  <a:cubicBezTo>
                    <a:pt x="200" y="212"/>
                    <a:pt x="234" y="279"/>
                    <a:pt x="267" y="334"/>
                  </a:cubicBezTo>
                  <a:cubicBezTo>
                    <a:pt x="323" y="456"/>
                    <a:pt x="401" y="568"/>
                    <a:pt x="479" y="679"/>
                  </a:cubicBezTo>
                  <a:cubicBezTo>
                    <a:pt x="556" y="779"/>
                    <a:pt x="645" y="890"/>
                    <a:pt x="746" y="979"/>
                  </a:cubicBezTo>
                  <a:cubicBezTo>
                    <a:pt x="846" y="1068"/>
                    <a:pt x="957" y="1146"/>
                    <a:pt x="1090" y="1168"/>
                  </a:cubicBezTo>
                  <a:cubicBezTo>
                    <a:pt x="957" y="1134"/>
                    <a:pt x="846" y="1057"/>
                    <a:pt x="757" y="957"/>
                  </a:cubicBezTo>
                  <a:cubicBezTo>
                    <a:pt x="657" y="868"/>
                    <a:pt x="579" y="768"/>
                    <a:pt x="512" y="657"/>
                  </a:cubicBezTo>
                  <a:cubicBezTo>
                    <a:pt x="435" y="545"/>
                    <a:pt x="368" y="434"/>
                    <a:pt x="312" y="311"/>
                  </a:cubicBezTo>
                  <a:cubicBezTo>
                    <a:pt x="289" y="245"/>
                    <a:pt x="257" y="190"/>
                    <a:pt x="223" y="133"/>
                  </a:cubicBezTo>
                  <a:cubicBezTo>
                    <a:pt x="178" y="67"/>
                    <a:pt x="123" y="12"/>
                    <a:pt x="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23" name="Google Shape;13423;p20"/>
            <p:cNvSpPr/>
            <p:nvPr/>
          </p:nvSpPr>
          <p:spPr>
            <a:xfrm>
              <a:off x="2008162" y="2143268"/>
              <a:ext cx="41935" cy="6594"/>
            </a:xfrm>
            <a:custGeom>
              <a:avLst/>
              <a:gdLst/>
              <a:ahLst/>
              <a:cxnLst/>
              <a:rect l="l" t="t" r="r" b="b"/>
              <a:pathLst>
                <a:path w="1202" h="189" extrusionOk="0">
                  <a:moveTo>
                    <a:pt x="133" y="0"/>
                  </a:moveTo>
                  <a:lnTo>
                    <a:pt x="0" y="45"/>
                  </a:lnTo>
                  <a:cubicBezTo>
                    <a:pt x="178" y="100"/>
                    <a:pt x="467" y="167"/>
                    <a:pt x="656" y="178"/>
                  </a:cubicBezTo>
                  <a:cubicBezTo>
                    <a:pt x="712" y="185"/>
                    <a:pt x="769" y="189"/>
                    <a:pt x="826" y="189"/>
                  </a:cubicBezTo>
                  <a:cubicBezTo>
                    <a:pt x="952" y="189"/>
                    <a:pt x="1079" y="172"/>
                    <a:pt x="1201" y="134"/>
                  </a:cubicBezTo>
                  <a:lnTo>
                    <a:pt x="1201" y="134"/>
                  </a:lnTo>
                  <a:cubicBezTo>
                    <a:pt x="1113" y="156"/>
                    <a:pt x="1022" y="164"/>
                    <a:pt x="930" y="164"/>
                  </a:cubicBezTo>
                  <a:cubicBezTo>
                    <a:pt x="838" y="164"/>
                    <a:pt x="745" y="156"/>
                    <a:pt x="656" y="144"/>
                  </a:cubicBezTo>
                  <a:cubicBezTo>
                    <a:pt x="478" y="112"/>
                    <a:pt x="300" y="56"/>
                    <a:pt x="13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24" name="Google Shape;13424;p20"/>
            <p:cNvSpPr/>
            <p:nvPr/>
          </p:nvSpPr>
          <p:spPr>
            <a:xfrm>
              <a:off x="1965842" y="2119195"/>
              <a:ext cx="14757" cy="26026"/>
            </a:xfrm>
            <a:custGeom>
              <a:avLst/>
              <a:gdLst/>
              <a:ahLst/>
              <a:cxnLst/>
              <a:rect l="l" t="t" r="r" b="b"/>
              <a:pathLst>
                <a:path w="423" h="746" extrusionOk="0">
                  <a:moveTo>
                    <a:pt x="423" y="1"/>
                  </a:moveTo>
                  <a:lnTo>
                    <a:pt x="423" y="1"/>
                  </a:lnTo>
                  <a:cubicBezTo>
                    <a:pt x="356" y="134"/>
                    <a:pt x="323" y="268"/>
                    <a:pt x="257" y="401"/>
                  </a:cubicBezTo>
                  <a:cubicBezTo>
                    <a:pt x="200" y="523"/>
                    <a:pt x="111" y="634"/>
                    <a:pt x="0" y="679"/>
                  </a:cubicBezTo>
                  <a:lnTo>
                    <a:pt x="34" y="746"/>
                  </a:lnTo>
                  <a:cubicBezTo>
                    <a:pt x="101" y="701"/>
                    <a:pt x="168" y="679"/>
                    <a:pt x="212" y="612"/>
                  </a:cubicBezTo>
                  <a:cubicBezTo>
                    <a:pt x="257" y="557"/>
                    <a:pt x="289" y="490"/>
                    <a:pt x="312" y="412"/>
                  </a:cubicBezTo>
                  <a:cubicBezTo>
                    <a:pt x="356" y="278"/>
                    <a:pt x="378" y="145"/>
                    <a:pt x="4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25" name="Google Shape;13425;p20"/>
            <p:cNvSpPr/>
            <p:nvPr/>
          </p:nvSpPr>
          <p:spPr>
            <a:xfrm>
              <a:off x="1974774" y="2113787"/>
              <a:ext cx="53971" cy="56657"/>
            </a:xfrm>
            <a:custGeom>
              <a:avLst/>
              <a:gdLst/>
              <a:ahLst/>
              <a:cxnLst/>
              <a:rect l="l" t="t" r="r" b="b"/>
              <a:pathLst>
                <a:path w="1547" h="1624" extrusionOk="0">
                  <a:moveTo>
                    <a:pt x="1146" y="0"/>
                  </a:moveTo>
                  <a:lnTo>
                    <a:pt x="1146" y="0"/>
                  </a:lnTo>
                  <a:cubicBezTo>
                    <a:pt x="1057" y="55"/>
                    <a:pt x="979" y="134"/>
                    <a:pt x="923" y="222"/>
                  </a:cubicBezTo>
                  <a:cubicBezTo>
                    <a:pt x="868" y="311"/>
                    <a:pt x="812" y="400"/>
                    <a:pt x="745" y="489"/>
                  </a:cubicBezTo>
                  <a:cubicBezTo>
                    <a:pt x="623" y="645"/>
                    <a:pt x="456" y="779"/>
                    <a:pt x="267" y="845"/>
                  </a:cubicBezTo>
                  <a:lnTo>
                    <a:pt x="278" y="890"/>
                  </a:lnTo>
                  <a:cubicBezTo>
                    <a:pt x="211" y="856"/>
                    <a:pt x="156" y="845"/>
                    <a:pt x="78" y="823"/>
                  </a:cubicBezTo>
                  <a:lnTo>
                    <a:pt x="1" y="890"/>
                  </a:lnTo>
                  <a:cubicBezTo>
                    <a:pt x="267" y="945"/>
                    <a:pt x="534" y="1135"/>
                    <a:pt x="767" y="1290"/>
                  </a:cubicBezTo>
                  <a:cubicBezTo>
                    <a:pt x="890" y="1368"/>
                    <a:pt x="1012" y="1446"/>
                    <a:pt x="1135" y="1513"/>
                  </a:cubicBezTo>
                  <a:cubicBezTo>
                    <a:pt x="1268" y="1568"/>
                    <a:pt x="1413" y="1612"/>
                    <a:pt x="1546" y="1624"/>
                  </a:cubicBezTo>
                  <a:cubicBezTo>
                    <a:pt x="1413" y="1612"/>
                    <a:pt x="1279" y="1557"/>
                    <a:pt x="1146" y="1490"/>
                  </a:cubicBezTo>
                  <a:cubicBezTo>
                    <a:pt x="1024" y="1424"/>
                    <a:pt x="913" y="1335"/>
                    <a:pt x="801" y="1246"/>
                  </a:cubicBezTo>
                  <a:cubicBezTo>
                    <a:pt x="690" y="1157"/>
                    <a:pt x="579" y="1068"/>
                    <a:pt x="456" y="989"/>
                  </a:cubicBezTo>
                  <a:cubicBezTo>
                    <a:pt x="412" y="957"/>
                    <a:pt x="367" y="934"/>
                    <a:pt x="312" y="912"/>
                  </a:cubicBezTo>
                  <a:cubicBezTo>
                    <a:pt x="501" y="812"/>
                    <a:pt x="668" y="678"/>
                    <a:pt x="779" y="512"/>
                  </a:cubicBezTo>
                  <a:cubicBezTo>
                    <a:pt x="834" y="423"/>
                    <a:pt x="879" y="322"/>
                    <a:pt x="935" y="233"/>
                  </a:cubicBezTo>
                  <a:cubicBezTo>
                    <a:pt x="990" y="144"/>
                    <a:pt x="1057" y="55"/>
                    <a:pt x="11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26" name="Google Shape;13426;p20"/>
            <p:cNvSpPr/>
            <p:nvPr/>
          </p:nvSpPr>
          <p:spPr>
            <a:xfrm>
              <a:off x="2005057" y="2117834"/>
              <a:ext cx="47342" cy="26619"/>
            </a:xfrm>
            <a:custGeom>
              <a:avLst/>
              <a:gdLst/>
              <a:ahLst/>
              <a:cxnLst/>
              <a:rect l="l" t="t" r="r" b="b"/>
              <a:pathLst>
                <a:path w="1357" h="763" extrusionOk="0">
                  <a:moveTo>
                    <a:pt x="1286" y="0"/>
                  </a:moveTo>
                  <a:cubicBezTo>
                    <a:pt x="1177" y="0"/>
                    <a:pt x="1072" y="40"/>
                    <a:pt x="989" y="95"/>
                  </a:cubicBezTo>
                  <a:cubicBezTo>
                    <a:pt x="878" y="173"/>
                    <a:pt x="789" y="262"/>
                    <a:pt x="690" y="340"/>
                  </a:cubicBezTo>
                  <a:cubicBezTo>
                    <a:pt x="489" y="507"/>
                    <a:pt x="245" y="629"/>
                    <a:pt x="0" y="718"/>
                  </a:cubicBezTo>
                  <a:lnTo>
                    <a:pt x="100" y="762"/>
                  </a:lnTo>
                  <a:cubicBezTo>
                    <a:pt x="334" y="663"/>
                    <a:pt x="522" y="551"/>
                    <a:pt x="712" y="373"/>
                  </a:cubicBezTo>
                  <a:cubicBezTo>
                    <a:pt x="801" y="284"/>
                    <a:pt x="890" y="184"/>
                    <a:pt x="1001" y="117"/>
                  </a:cubicBezTo>
                  <a:cubicBezTo>
                    <a:pt x="1091" y="47"/>
                    <a:pt x="1199" y="4"/>
                    <a:pt x="1318" y="4"/>
                  </a:cubicBezTo>
                  <a:cubicBezTo>
                    <a:pt x="1331" y="4"/>
                    <a:pt x="1344" y="5"/>
                    <a:pt x="1357" y="6"/>
                  </a:cubicBezTo>
                  <a:cubicBezTo>
                    <a:pt x="1333" y="2"/>
                    <a:pt x="1310" y="0"/>
                    <a:pt x="128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27" name="Google Shape;13427;p20"/>
            <p:cNvSpPr/>
            <p:nvPr/>
          </p:nvSpPr>
          <p:spPr>
            <a:xfrm>
              <a:off x="2006592" y="1913912"/>
              <a:ext cx="109442" cy="105500"/>
            </a:xfrm>
            <a:custGeom>
              <a:avLst/>
              <a:gdLst/>
              <a:ahLst/>
              <a:cxnLst/>
              <a:rect l="l" t="t" r="r" b="b"/>
              <a:pathLst>
                <a:path w="3137" h="3024" extrusionOk="0">
                  <a:moveTo>
                    <a:pt x="2372" y="0"/>
                  </a:moveTo>
                  <a:cubicBezTo>
                    <a:pt x="2360" y="0"/>
                    <a:pt x="2348" y="0"/>
                    <a:pt x="2336" y="1"/>
                  </a:cubicBezTo>
                  <a:cubicBezTo>
                    <a:pt x="1958" y="23"/>
                    <a:pt x="957" y="502"/>
                    <a:pt x="389" y="1369"/>
                  </a:cubicBezTo>
                  <a:cubicBezTo>
                    <a:pt x="11" y="1936"/>
                    <a:pt x="1" y="2403"/>
                    <a:pt x="1" y="2403"/>
                  </a:cubicBezTo>
                  <a:lnTo>
                    <a:pt x="89" y="2336"/>
                  </a:lnTo>
                  <a:cubicBezTo>
                    <a:pt x="89" y="2336"/>
                    <a:pt x="167" y="2626"/>
                    <a:pt x="824" y="2870"/>
                  </a:cubicBezTo>
                  <a:cubicBezTo>
                    <a:pt x="1072" y="2963"/>
                    <a:pt x="1299" y="3023"/>
                    <a:pt x="1515" y="3023"/>
                  </a:cubicBezTo>
                  <a:cubicBezTo>
                    <a:pt x="1870" y="3023"/>
                    <a:pt x="2193" y="2859"/>
                    <a:pt x="2525" y="2403"/>
                  </a:cubicBezTo>
                  <a:cubicBezTo>
                    <a:pt x="3048" y="1669"/>
                    <a:pt x="3137" y="890"/>
                    <a:pt x="3004" y="512"/>
                  </a:cubicBezTo>
                  <a:cubicBezTo>
                    <a:pt x="2864" y="138"/>
                    <a:pt x="2684" y="0"/>
                    <a:pt x="237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28" name="Google Shape;13428;p20"/>
            <p:cNvSpPr/>
            <p:nvPr/>
          </p:nvSpPr>
          <p:spPr>
            <a:xfrm>
              <a:off x="2025222" y="1913912"/>
              <a:ext cx="89661" cy="66426"/>
            </a:xfrm>
            <a:custGeom>
              <a:avLst/>
              <a:gdLst/>
              <a:ahLst/>
              <a:cxnLst/>
              <a:rect l="l" t="t" r="r" b="b"/>
              <a:pathLst>
                <a:path w="2570" h="1904" extrusionOk="0">
                  <a:moveTo>
                    <a:pt x="1838" y="0"/>
                  </a:moveTo>
                  <a:cubicBezTo>
                    <a:pt x="1826" y="0"/>
                    <a:pt x="1814" y="0"/>
                    <a:pt x="1802" y="1"/>
                  </a:cubicBezTo>
                  <a:cubicBezTo>
                    <a:pt x="1457" y="23"/>
                    <a:pt x="579" y="423"/>
                    <a:pt x="0" y="1157"/>
                  </a:cubicBezTo>
                  <a:cubicBezTo>
                    <a:pt x="62" y="1169"/>
                    <a:pt x="124" y="1174"/>
                    <a:pt x="187" y="1174"/>
                  </a:cubicBezTo>
                  <a:cubicBezTo>
                    <a:pt x="472" y="1174"/>
                    <a:pt x="770" y="1076"/>
                    <a:pt x="1054" y="1076"/>
                  </a:cubicBezTo>
                  <a:cubicBezTo>
                    <a:pt x="1185" y="1076"/>
                    <a:pt x="1313" y="1096"/>
                    <a:pt x="1435" y="1157"/>
                  </a:cubicBezTo>
                  <a:cubicBezTo>
                    <a:pt x="1657" y="1280"/>
                    <a:pt x="1768" y="1525"/>
                    <a:pt x="1924" y="1713"/>
                  </a:cubicBezTo>
                  <a:cubicBezTo>
                    <a:pt x="2025" y="1814"/>
                    <a:pt x="2158" y="1881"/>
                    <a:pt x="2280" y="1903"/>
                  </a:cubicBezTo>
                  <a:cubicBezTo>
                    <a:pt x="2547" y="1335"/>
                    <a:pt x="2569" y="801"/>
                    <a:pt x="2470" y="512"/>
                  </a:cubicBezTo>
                  <a:cubicBezTo>
                    <a:pt x="2330" y="138"/>
                    <a:pt x="2150" y="0"/>
                    <a:pt x="183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29" name="Google Shape;13429;p20"/>
            <p:cNvSpPr/>
            <p:nvPr/>
          </p:nvSpPr>
          <p:spPr>
            <a:xfrm>
              <a:off x="2013953" y="1991469"/>
              <a:ext cx="51668" cy="10920"/>
            </a:xfrm>
            <a:custGeom>
              <a:avLst/>
              <a:gdLst/>
              <a:ahLst/>
              <a:cxnLst/>
              <a:rect l="l" t="t" r="r" b="b"/>
              <a:pathLst>
                <a:path w="1481" h="313" extrusionOk="0">
                  <a:moveTo>
                    <a:pt x="44" y="1"/>
                  </a:moveTo>
                  <a:cubicBezTo>
                    <a:pt x="29" y="1"/>
                    <a:pt x="15" y="1"/>
                    <a:pt x="0" y="2"/>
                  </a:cubicBezTo>
                  <a:lnTo>
                    <a:pt x="12" y="69"/>
                  </a:lnTo>
                  <a:cubicBezTo>
                    <a:pt x="123" y="69"/>
                    <a:pt x="245" y="103"/>
                    <a:pt x="368" y="136"/>
                  </a:cubicBezTo>
                  <a:cubicBezTo>
                    <a:pt x="479" y="180"/>
                    <a:pt x="601" y="236"/>
                    <a:pt x="724" y="269"/>
                  </a:cubicBezTo>
                  <a:cubicBezTo>
                    <a:pt x="834" y="298"/>
                    <a:pt x="946" y="312"/>
                    <a:pt x="1056" y="312"/>
                  </a:cubicBezTo>
                  <a:cubicBezTo>
                    <a:pt x="1203" y="312"/>
                    <a:pt x="1347" y="287"/>
                    <a:pt x="1480" y="236"/>
                  </a:cubicBezTo>
                  <a:lnTo>
                    <a:pt x="1480" y="236"/>
                  </a:lnTo>
                  <a:cubicBezTo>
                    <a:pt x="1358" y="275"/>
                    <a:pt x="1233" y="294"/>
                    <a:pt x="1107" y="294"/>
                  </a:cubicBezTo>
                  <a:cubicBezTo>
                    <a:pt x="982" y="294"/>
                    <a:pt x="857" y="275"/>
                    <a:pt x="734" y="236"/>
                  </a:cubicBezTo>
                  <a:cubicBezTo>
                    <a:pt x="613" y="192"/>
                    <a:pt x="501" y="136"/>
                    <a:pt x="390" y="91"/>
                  </a:cubicBezTo>
                  <a:cubicBezTo>
                    <a:pt x="280" y="41"/>
                    <a:pt x="170" y="1"/>
                    <a:pt x="4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30" name="Google Shape;13430;p20"/>
            <p:cNvSpPr/>
            <p:nvPr/>
          </p:nvSpPr>
          <p:spPr>
            <a:xfrm>
              <a:off x="2029862" y="1977548"/>
              <a:ext cx="60565" cy="6733"/>
            </a:xfrm>
            <a:custGeom>
              <a:avLst/>
              <a:gdLst/>
              <a:ahLst/>
              <a:cxnLst/>
              <a:rect l="l" t="t" r="r" b="b"/>
              <a:pathLst>
                <a:path w="1736" h="193" extrusionOk="0">
                  <a:moveTo>
                    <a:pt x="319" y="1"/>
                  </a:moveTo>
                  <a:cubicBezTo>
                    <a:pt x="248" y="1"/>
                    <a:pt x="179" y="7"/>
                    <a:pt x="112" y="23"/>
                  </a:cubicBezTo>
                  <a:lnTo>
                    <a:pt x="1" y="168"/>
                  </a:lnTo>
                  <a:cubicBezTo>
                    <a:pt x="112" y="137"/>
                    <a:pt x="345" y="88"/>
                    <a:pt x="486" y="88"/>
                  </a:cubicBezTo>
                  <a:cubicBezTo>
                    <a:pt x="499" y="88"/>
                    <a:pt x="512" y="89"/>
                    <a:pt x="523" y="90"/>
                  </a:cubicBezTo>
                  <a:cubicBezTo>
                    <a:pt x="657" y="101"/>
                    <a:pt x="790" y="124"/>
                    <a:pt x="924" y="146"/>
                  </a:cubicBezTo>
                  <a:cubicBezTo>
                    <a:pt x="1057" y="168"/>
                    <a:pt x="1202" y="190"/>
                    <a:pt x="1336" y="190"/>
                  </a:cubicBezTo>
                  <a:cubicBezTo>
                    <a:pt x="1356" y="192"/>
                    <a:pt x="1377" y="193"/>
                    <a:pt x="1399" y="193"/>
                  </a:cubicBezTo>
                  <a:cubicBezTo>
                    <a:pt x="1516" y="193"/>
                    <a:pt x="1642" y="167"/>
                    <a:pt x="1736" y="101"/>
                  </a:cubicBezTo>
                  <a:lnTo>
                    <a:pt x="1736" y="101"/>
                  </a:lnTo>
                  <a:cubicBezTo>
                    <a:pt x="1646" y="158"/>
                    <a:pt x="1545" y="173"/>
                    <a:pt x="1446" y="173"/>
                  </a:cubicBezTo>
                  <a:cubicBezTo>
                    <a:pt x="1409" y="173"/>
                    <a:pt x="1372" y="171"/>
                    <a:pt x="1336" y="168"/>
                  </a:cubicBezTo>
                  <a:cubicBezTo>
                    <a:pt x="1202" y="156"/>
                    <a:pt x="1069" y="134"/>
                    <a:pt x="935" y="101"/>
                  </a:cubicBezTo>
                  <a:cubicBezTo>
                    <a:pt x="802" y="67"/>
                    <a:pt x="668" y="35"/>
                    <a:pt x="535" y="12"/>
                  </a:cubicBezTo>
                  <a:cubicBezTo>
                    <a:pt x="462" y="7"/>
                    <a:pt x="390" y="1"/>
                    <a:pt x="31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31" name="Google Shape;13431;p20"/>
            <p:cNvSpPr/>
            <p:nvPr/>
          </p:nvSpPr>
          <p:spPr>
            <a:xfrm>
              <a:off x="2064402" y="1960488"/>
              <a:ext cx="37260" cy="4675"/>
            </a:xfrm>
            <a:custGeom>
              <a:avLst/>
              <a:gdLst/>
              <a:ahLst/>
              <a:cxnLst/>
              <a:rect l="l" t="t" r="r" b="b"/>
              <a:pathLst>
                <a:path w="1068" h="134" extrusionOk="0">
                  <a:moveTo>
                    <a:pt x="1068" y="0"/>
                  </a:moveTo>
                  <a:lnTo>
                    <a:pt x="1068" y="0"/>
                  </a:lnTo>
                  <a:cubicBezTo>
                    <a:pt x="1001" y="56"/>
                    <a:pt x="912" y="79"/>
                    <a:pt x="823" y="89"/>
                  </a:cubicBezTo>
                  <a:cubicBezTo>
                    <a:pt x="746" y="89"/>
                    <a:pt x="657" y="89"/>
                    <a:pt x="579" y="79"/>
                  </a:cubicBezTo>
                  <a:cubicBezTo>
                    <a:pt x="490" y="67"/>
                    <a:pt x="401" y="56"/>
                    <a:pt x="312" y="56"/>
                  </a:cubicBezTo>
                  <a:cubicBezTo>
                    <a:pt x="223" y="56"/>
                    <a:pt x="168" y="67"/>
                    <a:pt x="89" y="67"/>
                  </a:cubicBezTo>
                  <a:lnTo>
                    <a:pt x="0" y="134"/>
                  </a:lnTo>
                  <a:cubicBezTo>
                    <a:pt x="89" y="134"/>
                    <a:pt x="234" y="123"/>
                    <a:pt x="323" y="112"/>
                  </a:cubicBezTo>
                  <a:cubicBezTo>
                    <a:pt x="349" y="108"/>
                    <a:pt x="376" y="107"/>
                    <a:pt x="404" y="107"/>
                  </a:cubicBezTo>
                  <a:cubicBezTo>
                    <a:pt x="459" y="107"/>
                    <a:pt x="516" y="112"/>
                    <a:pt x="568" y="112"/>
                  </a:cubicBezTo>
                  <a:cubicBezTo>
                    <a:pt x="613" y="112"/>
                    <a:pt x="659" y="115"/>
                    <a:pt x="704" y="115"/>
                  </a:cubicBezTo>
                  <a:cubicBezTo>
                    <a:pt x="748" y="115"/>
                    <a:pt x="791" y="112"/>
                    <a:pt x="835" y="101"/>
                  </a:cubicBezTo>
                  <a:cubicBezTo>
                    <a:pt x="912" y="89"/>
                    <a:pt x="1001" y="56"/>
                    <a:pt x="10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32" name="Google Shape;13432;p20"/>
            <p:cNvSpPr/>
            <p:nvPr/>
          </p:nvSpPr>
          <p:spPr>
            <a:xfrm>
              <a:off x="2012802" y="1945730"/>
              <a:ext cx="25642" cy="45842"/>
            </a:xfrm>
            <a:custGeom>
              <a:avLst/>
              <a:gdLst/>
              <a:ahLst/>
              <a:cxnLst/>
              <a:rect l="l" t="t" r="r" b="b"/>
              <a:pathLst>
                <a:path w="735" h="1314" extrusionOk="0">
                  <a:moveTo>
                    <a:pt x="734" y="1"/>
                  </a:moveTo>
                  <a:lnTo>
                    <a:pt x="734" y="1"/>
                  </a:lnTo>
                  <a:cubicBezTo>
                    <a:pt x="634" y="68"/>
                    <a:pt x="567" y="179"/>
                    <a:pt x="512" y="279"/>
                  </a:cubicBezTo>
                  <a:lnTo>
                    <a:pt x="379" y="613"/>
                  </a:lnTo>
                  <a:cubicBezTo>
                    <a:pt x="345" y="724"/>
                    <a:pt x="300" y="835"/>
                    <a:pt x="256" y="947"/>
                  </a:cubicBezTo>
                  <a:cubicBezTo>
                    <a:pt x="201" y="1058"/>
                    <a:pt x="78" y="1236"/>
                    <a:pt x="0" y="1313"/>
                  </a:cubicBezTo>
                  <a:lnTo>
                    <a:pt x="156" y="1313"/>
                  </a:lnTo>
                  <a:cubicBezTo>
                    <a:pt x="245" y="1213"/>
                    <a:pt x="290" y="1091"/>
                    <a:pt x="323" y="979"/>
                  </a:cubicBezTo>
                  <a:cubicBezTo>
                    <a:pt x="367" y="858"/>
                    <a:pt x="401" y="746"/>
                    <a:pt x="434" y="635"/>
                  </a:cubicBezTo>
                  <a:cubicBezTo>
                    <a:pt x="468" y="524"/>
                    <a:pt x="501" y="401"/>
                    <a:pt x="545" y="290"/>
                  </a:cubicBezTo>
                  <a:cubicBezTo>
                    <a:pt x="579" y="179"/>
                    <a:pt x="634" y="68"/>
                    <a:pt x="7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33" name="Google Shape;13433;p20"/>
            <p:cNvSpPr/>
            <p:nvPr/>
          </p:nvSpPr>
          <p:spPr>
            <a:xfrm>
              <a:off x="2039980" y="1941474"/>
              <a:ext cx="18630" cy="34574"/>
            </a:xfrm>
            <a:custGeom>
              <a:avLst/>
              <a:gdLst/>
              <a:ahLst/>
              <a:cxnLst/>
              <a:rect l="l" t="t" r="r" b="b"/>
              <a:pathLst>
                <a:path w="534" h="991" extrusionOk="0">
                  <a:moveTo>
                    <a:pt x="534" y="1"/>
                  </a:moveTo>
                  <a:cubicBezTo>
                    <a:pt x="411" y="134"/>
                    <a:pt x="367" y="323"/>
                    <a:pt x="300" y="501"/>
                  </a:cubicBezTo>
                  <a:cubicBezTo>
                    <a:pt x="267" y="579"/>
                    <a:pt x="233" y="668"/>
                    <a:pt x="178" y="735"/>
                  </a:cubicBezTo>
                  <a:cubicBezTo>
                    <a:pt x="133" y="812"/>
                    <a:pt x="67" y="879"/>
                    <a:pt x="0" y="935"/>
                  </a:cubicBezTo>
                  <a:lnTo>
                    <a:pt x="45" y="990"/>
                  </a:lnTo>
                  <a:cubicBezTo>
                    <a:pt x="111" y="923"/>
                    <a:pt x="178" y="846"/>
                    <a:pt x="222" y="768"/>
                  </a:cubicBezTo>
                  <a:cubicBezTo>
                    <a:pt x="278" y="690"/>
                    <a:pt x="311" y="601"/>
                    <a:pt x="334" y="512"/>
                  </a:cubicBezTo>
                  <a:cubicBezTo>
                    <a:pt x="389" y="334"/>
                    <a:pt x="423" y="145"/>
                    <a:pt x="5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34" name="Google Shape;13434;p20"/>
            <p:cNvSpPr/>
            <p:nvPr/>
          </p:nvSpPr>
          <p:spPr>
            <a:xfrm>
              <a:off x="2071798" y="1938369"/>
              <a:ext cx="30666" cy="22921"/>
            </a:xfrm>
            <a:custGeom>
              <a:avLst/>
              <a:gdLst/>
              <a:ahLst/>
              <a:cxnLst/>
              <a:rect l="l" t="t" r="r" b="b"/>
              <a:pathLst>
                <a:path w="879" h="657" extrusionOk="0">
                  <a:moveTo>
                    <a:pt x="878" y="1"/>
                  </a:moveTo>
                  <a:cubicBezTo>
                    <a:pt x="801" y="1"/>
                    <a:pt x="712" y="11"/>
                    <a:pt x="634" y="56"/>
                  </a:cubicBezTo>
                  <a:cubicBezTo>
                    <a:pt x="556" y="100"/>
                    <a:pt x="489" y="167"/>
                    <a:pt x="445" y="234"/>
                  </a:cubicBezTo>
                  <a:cubicBezTo>
                    <a:pt x="400" y="312"/>
                    <a:pt x="356" y="379"/>
                    <a:pt x="300" y="446"/>
                  </a:cubicBezTo>
                  <a:cubicBezTo>
                    <a:pt x="245" y="501"/>
                    <a:pt x="67" y="624"/>
                    <a:pt x="0" y="657"/>
                  </a:cubicBezTo>
                  <a:lnTo>
                    <a:pt x="144" y="657"/>
                  </a:lnTo>
                  <a:cubicBezTo>
                    <a:pt x="222" y="612"/>
                    <a:pt x="289" y="545"/>
                    <a:pt x="334" y="479"/>
                  </a:cubicBezTo>
                  <a:cubicBezTo>
                    <a:pt x="400" y="412"/>
                    <a:pt x="433" y="334"/>
                    <a:pt x="478" y="256"/>
                  </a:cubicBezTo>
                  <a:cubicBezTo>
                    <a:pt x="522" y="179"/>
                    <a:pt x="567" y="112"/>
                    <a:pt x="645" y="68"/>
                  </a:cubicBezTo>
                  <a:cubicBezTo>
                    <a:pt x="712" y="23"/>
                    <a:pt x="801" y="1"/>
                    <a:pt x="8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35" name="Google Shape;13435;p20"/>
            <p:cNvSpPr/>
            <p:nvPr/>
          </p:nvSpPr>
          <p:spPr>
            <a:xfrm>
              <a:off x="1987194" y="1684800"/>
              <a:ext cx="90045" cy="144225"/>
            </a:xfrm>
            <a:custGeom>
              <a:avLst/>
              <a:gdLst/>
              <a:ahLst/>
              <a:cxnLst/>
              <a:rect l="l" t="t" r="r" b="b"/>
              <a:pathLst>
                <a:path w="2581" h="4134" extrusionOk="0">
                  <a:moveTo>
                    <a:pt x="1900" y="1"/>
                  </a:moveTo>
                  <a:cubicBezTo>
                    <a:pt x="1531" y="1"/>
                    <a:pt x="633" y="809"/>
                    <a:pt x="345" y="1597"/>
                  </a:cubicBezTo>
                  <a:cubicBezTo>
                    <a:pt x="33" y="2420"/>
                    <a:pt x="0" y="2620"/>
                    <a:pt x="122" y="3075"/>
                  </a:cubicBezTo>
                  <a:cubicBezTo>
                    <a:pt x="234" y="3532"/>
                    <a:pt x="423" y="3720"/>
                    <a:pt x="423" y="3720"/>
                  </a:cubicBezTo>
                  <a:cubicBezTo>
                    <a:pt x="514" y="3871"/>
                    <a:pt x="763" y="4133"/>
                    <a:pt x="1078" y="4133"/>
                  </a:cubicBezTo>
                  <a:cubicBezTo>
                    <a:pt x="1183" y="4133"/>
                    <a:pt x="1296" y="4104"/>
                    <a:pt x="1412" y="4032"/>
                  </a:cubicBezTo>
                  <a:cubicBezTo>
                    <a:pt x="1891" y="3743"/>
                    <a:pt x="2436" y="2153"/>
                    <a:pt x="2502" y="1597"/>
                  </a:cubicBezTo>
                  <a:cubicBezTo>
                    <a:pt x="2581" y="1040"/>
                    <a:pt x="2269" y="72"/>
                    <a:pt x="1946" y="6"/>
                  </a:cubicBezTo>
                  <a:cubicBezTo>
                    <a:pt x="1932" y="2"/>
                    <a:pt x="1917" y="1"/>
                    <a:pt x="190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36" name="Google Shape;13436;p20"/>
            <p:cNvSpPr/>
            <p:nvPr/>
          </p:nvSpPr>
          <p:spPr>
            <a:xfrm>
              <a:off x="1987961" y="1684800"/>
              <a:ext cx="82300" cy="99534"/>
            </a:xfrm>
            <a:custGeom>
              <a:avLst/>
              <a:gdLst/>
              <a:ahLst/>
              <a:cxnLst/>
              <a:rect l="l" t="t" r="r" b="b"/>
              <a:pathLst>
                <a:path w="2359" h="2853" extrusionOk="0">
                  <a:moveTo>
                    <a:pt x="1878" y="1"/>
                  </a:moveTo>
                  <a:cubicBezTo>
                    <a:pt x="1509" y="1"/>
                    <a:pt x="611" y="809"/>
                    <a:pt x="323" y="1597"/>
                  </a:cubicBezTo>
                  <a:cubicBezTo>
                    <a:pt x="67" y="2275"/>
                    <a:pt x="1" y="2531"/>
                    <a:pt x="45" y="2853"/>
                  </a:cubicBezTo>
                  <a:cubicBezTo>
                    <a:pt x="201" y="2575"/>
                    <a:pt x="379" y="2308"/>
                    <a:pt x="601" y="2074"/>
                  </a:cubicBezTo>
                  <a:cubicBezTo>
                    <a:pt x="913" y="1752"/>
                    <a:pt x="1279" y="1508"/>
                    <a:pt x="1647" y="1263"/>
                  </a:cubicBezTo>
                  <a:cubicBezTo>
                    <a:pt x="1902" y="1073"/>
                    <a:pt x="2158" y="885"/>
                    <a:pt x="2359" y="640"/>
                  </a:cubicBezTo>
                  <a:cubicBezTo>
                    <a:pt x="2258" y="306"/>
                    <a:pt x="2092" y="39"/>
                    <a:pt x="1924" y="6"/>
                  </a:cubicBezTo>
                  <a:cubicBezTo>
                    <a:pt x="1910" y="2"/>
                    <a:pt x="1895" y="1"/>
                    <a:pt x="187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37" name="Google Shape;13437;p20"/>
            <p:cNvSpPr/>
            <p:nvPr/>
          </p:nvSpPr>
          <p:spPr>
            <a:xfrm>
              <a:off x="2006592" y="1769439"/>
              <a:ext cx="43854" cy="32759"/>
            </a:xfrm>
            <a:custGeom>
              <a:avLst/>
              <a:gdLst/>
              <a:ahLst/>
              <a:cxnLst/>
              <a:rect l="l" t="t" r="r" b="b"/>
              <a:pathLst>
                <a:path w="1257" h="939" extrusionOk="0">
                  <a:moveTo>
                    <a:pt x="993" y="0"/>
                  </a:moveTo>
                  <a:cubicBezTo>
                    <a:pt x="944" y="0"/>
                    <a:pt x="895" y="10"/>
                    <a:pt x="846" y="26"/>
                  </a:cubicBezTo>
                  <a:cubicBezTo>
                    <a:pt x="712" y="71"/>
                    <a:pt x="601" y="171"/>
                    <a:pt x="512" y="271"/>
                  </a:cubicBezTo>
                  <a:cubicBezTo>
                    <a:pt x="412" y="372"/>
                    <a:pt x="323" y="471"/>
                    <a:pt x="234" y="572"/>
                  </a:cubicBezTo>
                  <a:cubicBezTo>
                    <a:pt x="134" y="661"/>
                    <a:pt x="100" y="761"/>
                    <a:pt x="1" y="839"/>
                  </a:cubicBezTo>
                  <a:lnTo>
                    <a:pt x="23" y="938"/>
                  </a:lnTo>
                  <a:cubicBezTo>
                    <a:pt x="122" y="839"/>
                    <a:pt x="211" y="738"/>
                    <a:pt x="300" y="627"/>
                  </a:cubicBezTo>
                  <a:cubicBezTo>
                    <a:pt x="389" y="527"/>
                    <a:pt x="468" y="416"/>
                    <a:pt x="557" y="316"/>
                  </a:cubicBezTo>
                  <a:cubicBezTo>
                    <a:pt x="646" y="204"/>
                    <a:pt x="735" y="115"/>
                    <a:pt x="856" y="60"/>
                  </a:cubicBezTo>
                  <a:cubicBezTo>
                    <a:pt x="913" y="26"/>
                    <a:pt x="979" y="16"/>
                    <a:pt x="1046" y="16"/>
                  </a:cubicBezTo>
                  <a:cubicBezTo>
                    <a:pt x="1079" y="16"/>
                    <a:pt x="1114" y="18"/>
                    <a:pt x="1149" y="18"/>
                  </a:cubicBezTo>
                  <a:cubicBezTo>
                    <a:pt x="1186" y="18"/>
                    <a:pt x="1223" y="16"/>
                    <a:pt x="1257" y="4"/>
                  </a:cubicBezTo>
                  <a:lnTo>
                    <a:pt x="1257" y="4"/>
                  </a:lnTo>
                  <a:cubicBezTo>
                    <a:pt x="1235" y="8"/>
                    <a:pt x="1212" y="9"/>
                    <a:pt x="1190" y="9"/>
                  </a:cubicBezTo>
                  <a:cubicBezTo>
                    <a:pt x="1144" y="9"/>
                    <a:pt x="1098" y="4"/>
                    <a:pt x="1046" y="4"/>
                  </a:cubicBezTo>
                  <a:cubicBezTo>
                    <a:pt x="1028" y="1"/>
                    <a:pt x="1010" y="0"/>
                    <a:pt x="99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38" name="Google Shape;13438;p20"/>
            <p:cNvSpPr/>
            <p:nvPr/>
          </p:nvSpPr>
          <p:spPr>
            <a:xfrm>
              <a:off x="2027141" y="1727294"/>
              <a:ext cx="37295" cy="20967"/>
            </a:xfrm>
            <a:custGeom>
              <a:avLst/>
              <a:gdLst/>
              <a:ahLst/>
              <a:cxnLst/>
              <a:rect l="l" t="t" r="r" b="b"/>
              <a:pathLst>
                <a:path w="1069" h="601" extrusionOk="0">
                  <a:moveTo>
                    <a:pt x="1068" y="0"/>
                  </a:moveTo>
                  <a:lnTo>
                    <a:pt x="1068" y="0"/>
                  </a:lnTo>
                  <a:cubicBezTo>
                    <a:pt x="868" y="23"/>
                    <a:pt x="668" y="67"/>
                    <a:pt x="479" y="144"/>
                  </a:cubicBezTo>
                  <a:cubicBezTo>
                    <a:pt x="390" y="189"/>
                    <a:pt x="290" y="233"/>
                    <a:pt x="201" y="290"/>
                  </a:cubicBezTo>
                  <a:cubicBezTo>
                    <a:pt x="156" y="312"/>
                    <a:pt x="123" y="345"/>
                    <a:pt x="79" y="379"/>
                  </a:cubicBezTo>
                  <a:cubicBezTo>
                    <a:pt x="34" y="401"/>
                    <a:pt x="34" y="411"/>
                    <a:pt x="1" y="478"/>
                  </a:cubicBezTo>
                  <a:lnTo>
                    <a:pt x="1" y="601"/>
                  </a:lnTo>
                  <a:cubicBezTo>
                    <a:pt x="12" y="567"/>
                    <a:pt x="101" y="478"/>
                    <a:pt x="134" y="445"/>
                  </a:cubicBezTo>
                  <a:cubicBezTo>
                    <a:pt x="168" y="411"/>
                    <a:pt x="212" y="379"/>
                    <a:pt x="245" y="356"/>
                  </a:cubicBezTo>
                  <a:cubicBezTo>
                    <a:pt x="334" y="290"/>
                    <a:pt x="413" y="245"/>
                    <a:pt x="501" y="201"/>
                  </a:cubicBezTo>
                  <a:cubicBezTo>
                    <a:pt x="679" y="100"/>
                    <a:pt x="868" y="33"/>
                    <a:pt x="10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39" name="Google Shape;13439;p20"/>
            <p:cNvSpPr/>
            <p:nvPr/>
          </p:nvSpPr>
          <p:spPr>
            <a:xfrm>
              <a:off x="2037642" y="1709815"/>
              <a:ext cx="20584" cy="12455"/>
            </a:xfrm>
            <a:custGeom>
              <a:avLst/>
              <a:gdLst/>
              <a:ahLst/>
              <a:cxnLst/>
              <a:rect l="l" t="t" r="r" b="b"/>
              <a:pathLst>
                <a:path w="590" h="357" extrusionOk="0">
                  <a:moveTo>
                    <a:pt x="589" y="0"/>
                  </a:moveTo>
                  <a:lnTo>
                    <a:pt x="589" y="0"/>
                  </a:lnTo>
                  <a:cubicBezTo>
                    <a:pt x="512" y="79"/>
                    <a:pt x="411" y="123"/>
                    <a:pt x="312" y="168"/>
                  </a:cubicBezTo>
                  <a:cubicBezTo>
                    <a:pt x="256" y="190"/>
                    <a:pt x="200" y="201"/>
                    <a:pt x="156" y="234"/>
                  </a:cubicBezTo>
                  <a:cubicBezTo>
                    <a:pt x="122" y="245"/>
                    <a:pt x="100" y="257"/>
                    <a:pt x="78" y="267"/>
                  </a:cubicBezTo>
                  <a:lnTo>
                    <a:pt x="33" y="290"/>
                  </a:lnTo>
                  <a:cubicBezTo>
                    <a:pt x="33" y="301"/>
                    <a:pt x="23" y="301"/>
                    <a:pt x="11" y="312"/>
                  </a:cubicBezTo>
                  <a:cubicBezTo>
                    <a:pt x="11" y="323"/>
                    <a:pt x="0" y="334"/>
                    <a:pt x="0" y="356"/>
                  </a:cubicBezTo>
                  <a:lnTo>
                    <a:pt x="112" y="323"/>
                  </a:lnTo>
                  <a:cubicBezTo>
                    <a:pt x="134" y="312"/>
                    <a:pt x="156" y="290"/>
                    <a:pt x="178" y="279"/>
                  </a:cubicBezTo>
                  <a:cubicBezTo>
                    <a:pt x="223" y="245"/>
                    <a:pt x="278" y="223"/>
                    <a:pt x="322" y="201"/>
                  </a:cubicBezTo>
                  <a:cubicBezTo>
                    <a:pt x="423" y="145"/>
                    <a:pt x="523" y="89"/>
                    <a:pt x="58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40" name="Google Shape;13440;p20"/>
            <p:cNvSpPr/>
            <p:nvPr/>
          </p:nvSpPr>
          <p:spPr>
            <a:xfrm>
              <a:off x="2008929" y="1726527"/>
              <a:ext cx="5442" cy="62484"/>
            </a:xfrm>
            <a:custGeom>
              <a:avLst/>
              <a:gdLst/>
              <a:ahLst/>
              <a:cxnLst/>
              <a:rect l="l" t="t" r="r" b="b"/>
              <a:pathLst>
                <a:path w="156" h="1791" extrusionOk="0">
                  <a:moveTo>
                    <a:pt x="55" y="0"/>
                  </a:moveTo>
                  <a:cubicBezTo>
                    <a:pt x="22" y="278"/>
                    <a:pt x="33" y="567"/>
                    <a:pt x="45" y="845"/>
                  </a:cubicBezTo>
                  <a:cubicBezTo>
                    <a:pt x="55" y="1135"/>
                    <a:pt x="67" y="1523"/>
                    <a:pt x="0" y="1790"/>
                  </a:cubicBezTo>
                  <a:lnTo>
                    <a:pt x="100" y="1701"/>
                  </a:lnTo>
                  <a:cubicBezTo>
                    <a:pt x="156" y="1412"/>
                    <a:pt x="134" y="1123"/>
                    <a:pt x="100" y="845"/>
                  </a:cubicBezTo>
                  <a:cubicBezTo>
                    <a:pt x="78" y="567"/>
                    <a:pt x="33" y="278"/>
                    <a:pt x="5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41" name="Google Shape;13441;p20"/>
            <p:cNvSpPr/>
            <p:nvPr/>
          </p:nvSpPr>
          <p:spPr>
            <a:xfrm>
              <a:off x="2029862" y="1714106"/>
              <a:ext cx="4291" cy="22537"/>
            </a:xfrm>
            <a:custGeom>
              <a:avLst/>
              <a:gdLst/>
              <a:ahLst/>
              <a:cxnLst/>
              <a:rect l="l" t="t" r="r" b="b"/>
              <a:pathLst>
                <a:path w="123" h="646" extrusionOk="0">
                  <a:moveTo>
                    <a:pt x="123" y="0"/>
                  </a:moveTo>
                  <a:lnTo>
                    <a:pt x="123" y="0"/>
                  </a:lnTo>
                  <a:cubicBezTo>
                    <a:pt x="45" y="200"/>
                    <a:pt x="1" y="423"/>
                    <a:pt x="1" y="645"/>
                  </a:cubicBezTo>
                  <a:lnTo>
                    <a:pt x="78" y="634"/>
                  </a:lnTo>
                  <a:cubicBezTo>
                    <a:pt x="56" y="423"/>
                    <a:pt x="68" y="211"/>
                    <a:pt x="1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42" name="Google Shape;13442;p20"/>
            <p:cNvSpPr/>
            <p:nvPr/>
          </p:nvSpPr>
          <p:spPr>
            <a:xfrm>
              <a:off x="1699260" y="1603476"/>
              <a:ext cx="387286" cy="916564"/>
            </a:xfrm>
            <a:custGeom>
              <a:avLst/>
              <a:gdLst/>
              <a:ahLst/>
              <a:cxnLst/>
              <a:rect l="l" t="t" r="r" b="b"/>
              <a:pathLst>
                <a:path w="11101" h="26272" extrusionOk="0">
                  <a:moveTo>
                    <a:pt x="6118" y="1"/>
                  </a:moveTo>
                  <a:lnTo>
                    <a:pt x="6062" y="23"/>
                  </a:lnTo>
                  <a:cubicBezTo>
                    <a:pt x="6563" y="1191"/>
                    <a:pt x="6974" y="2403"/>
                    <a:pt x="7275" y="3638"/>
                  </a:cubicBezTo>
                  <a:cubicBezTo>
                    <a:pt x="7419" y="4261"/>
                    <a:pt x="7530" y="4884"/>
                    <a:pt x="7597" y="5518"/>
                  </a:cubicBezTo>
                  <a:cubicBezTo>
                    <a:pt x="7641" y="5918"/>
                    <a:pt x="7686" y="6318"/>
                    <a:pt x="7730" y="6708"/>
                  </a:cubicBezTo>
                  <a:cubicBezTo>
                    <a:pt x="7497" y="6585"/>
                    <a:pt x="7285" y="6430"/>
                    <a:pt x="7085" y="6263"/>
                  </a:cubicBezTo>
                  <a:cubicBezTo>
                    <a:pt x="6852" y="6063"/>
                    <a:pt x="6640" y="5851"/>
                    <a:pt x="6418" y="5629"/>
                  </a:cubicBezTo>
                  <a:cubicBezTo>
                    <a:pt x="6207" y="5418"/>
                    <a:pt x="5984" y="5195"/>
                    <a:pt x="5750" y="4995"/>
                  </a:cubicBezTo>
                  <a:cubicBezTo>
                    <a:pt x="5528" y="4795"/>
                    <a:pt x="5273" y="4606"/>
                    <a:pt x="5006" y="4461"/>
                  </a:cubicBezTo>
                  <a:lnTo>
                    <a:pt x="4983" y="4506"/>
                  </a:lnTo>
                  <a:cubicBezTo>
                    <a:pt x="5250" y="4650"/>
                    <a:pt x="5495" y="4840"/>
                    <a:pt x="5718" y="5040"/>
                  </a:cubicBezTo>
                  <a:cubicBezTo>
                    <a:pt x="5940" y="5240"/>
                    <a:pt x="6151" y="5462"/>
                    <a:pt x="6363" y="5685"/>
                  </a:cubicBezTo>
                  <a:cubicBezTo>
                    <a:pt x="6574" y="5907"/>
                    <a:pt x="6796" y="6130"/>
                    <a:pt x="7030" y="6330"/>
                  </a:cubicBezTo>
                  <a:cubicBezTo>
                    <a:pt x="7241" y="6519"/>
                    <a:pt x="7475" y="6696"/>
                    <a:pt x="7742" y="6842"/>
                  </a:cubicBezTo>
                  <a:cubicBezTo>
                    <a:pt x="7752" y="7030"/>
                    <a:pt x="7775" y="7230"/>
                    <a:pt x="7786" y="7420"/>
                  </a:cubicBezTo>
                  <a:cubicBezTo>
                    <a:pt x="7898" y="8688"/>
                    <a:pt x="7953" y="9966"/>
                    <a:pt x="7841" y="11224"/>
                  </a:cubicBezTo>
                  <a:cubicBezTo>
                    <a:pt x="7831" y="11268"/>
                    <a:pt x="7831" y="11301"/>
                    <a:pt x="7819" y="11346"/>
                  </a:cubicBezTo>
                  <a:cubicBezTo>
                    <a:pt x="7653" y="11145"/>
                    <a:pt x="7475" y="10957"/>
                    <a:pt x="7275" y="10779"/>
                  </a:cubicBezTo>
                  <a:cubicBezTo>
                    <a:pt x="7041" y="10556"/>
                    <a:pt x="6763" y="10389"/>
                    <a:pt x="6507" y="10211"/>
                  </a:cubicBezTo>
                  <a:cubicBezTo>
                    <a:pt x="5973" y="9877"/>
                    <a:pt x="5428" y="9533"/>
                    <a:pt x="4838" y="9288"/>
                  </a:cubicBezTo>
                  <a:lnTo>
                    <a:pt x="4816" y="9333"/>
                  </a:lnTo>
                  <a:cubicBezTo>
                    <a:pt x="5406" y="9588"/>
                    <a:pt x="5928" y="9933"/>
                    <a:pt x="6452" y="10289"/>
                  </a:cubicBezTo>
                  <a:cubicBezTo>
                    <a:pt x="6719" y="10467"/>
                    <a:pt x="6985" y="10634"/>
                    <a:pt x="7208" y="10856"/>
                  </a:cubicBezTo>
                  <a:cubicBezTo>
                    <a:pt x="7419" y="11056"/>
                    <a:pt x="7619" y="11279"/>
                    <a:pt x="7809" y="11513"/>
                  </a:cubicBezTo>
                  <a:cubicBezTo>
                    <a:pt x="7775" y="11724"/>
                    <a:pt x="7742" y="11946"/>
                    <a:pt x="7697" y="12158"/>
                  </a:cubicBezTo>
                  <a:lnTo>
                    <a:pt x="7697" y="12169"/>
                  </a:lnTo>
                  <a:cubicBezTo>
                    <a:pt x="7663" y="12324"/>
                    <a:pt x="7619" y="12469"/>
                    <a:pt x="7575" y="12625"/>
                  </a:cubicBezTo>
                  <a:cubicBezTo>
                    <a:pt x="7530" y="12781"/>
                    <a:pt x="7486" y="12925"/>
                    <a:pt x="7441" y="13081"/>
                  </a:cubicBezTo>
                  <a:cubicBezTo>
                    <a:pt x="7341" y="13381"/>
                    <a:pt x="7241" y="13681"/>
                    <a:pt x="7130" y="13982"/>
                  </a:cubicBezTo>
                  <a:cubicBezTo>
                    <a:pt x="7074" y="14126"/>
                    <a:pt x="7008" y="14271"/>
                    <a:pt x="6952" y="14415"/>
                  </a:cubicBezTo>
                  <a:cubicBezTo>
                    <a:pt x="6885" y="14560"/>
                    <a:pt x="6818" y="14704"/>
                    <a:pt x="6751" y="14816"/>
                  </a:cubicBezTo>
                  <a:cubicBezTo>
                    <a:pt x="6340" y="15050"/>
                    <a:pt x="5951" y="15305"/>
                    <a:pt x="5595" y="15594"/>
                  </a:cubicBezTo>
                  <a:cubicBezTo>
                    <a:pt x="5406" y="15739"/>
                    <a:pt x="5228" y="15895"/>
                    <a:pt x="5061" y="16073"/>
                  </a:cubicBezTo>
                  <a:cubicBezTo>
                    <a:pt x="4895" y="16239"/>
                    <a:pt x="4749" y="16417"/>
                    <a:pt x="4594" y="16595"/>
                  </a:cubicBezTo>
                  <a:cubicBezTo>
                    <a:pt x="4282" y="16940"/>
                    <a:pt x="3960" y="17285"/>
                    <a:pt x="3604" y="17563"/>
                  </a:cubicBezTo>
                  <a:cubicBezTo>
                    <a:pt x="3426" y="17707"/>
                    <a:pt x="3237" y="17830"/>
                    <a:pt x="3037" y="17863"/>
                  </a:cubicBezTo>
                  <a:cubicBezTo>
                    <a:pt x="2915" y="17885"/>
                    <a:pt x="2804" y="17908"/>
                    <a:pt x="2692" y="17908"/>
                  </a:cubicBezTo>
                  <a:cubicBezTo>
                    <a:pt x="2636" y="17919"/>
                    <a:pt x="2581" y="17919"/>
                    <a:pt x="2525" y="17919"/>
                  </a:cubicBezTo>
                  <a:lnTo>
                    <a:pt x="2470" y="17919"/>
                  </a:lnTo>
                  <a:cubicBezTo>
                    <a:pt x="2592" y="17618"/>
                    <a:pt x="2670" y="17319"/>
                    <a:pt x="2715" y="17007"/>
                  </a:cubicBezTo>
                  <a:cubicBezTo>
                    <a:pt x="2737" y="16829"/>
                    <a:pt x="2747" y="16640"/>
                    <a:pt x="2725" y="16462"/>
                  </a:cubicBezTo>
                  <a:cubicBezTo>
                    <a:pt x="2715" y="16306"/>
                    <a:pt x="2681" y="16150"/>
                    <a:pt x="2648" y="15995"/>
                  </a:cubicBezTo>
                  <a:cubicBezTo>
                    <a:pt x="2715" y="15495"/>
                    <a:pt x="2804" y="15005"/>
                    <a:pt x="2982" y="14527"/>
                  </a:cubicBezTo>
                  <a:cubicBezTo>
                    <a:pt x="3070" y="14271"/>
                    <a:pt x="3192" y="14037"/>
                    <a:pt x="3337" y="13804"/>
                  </a:cubicBezTo>
                  <a:cubicBezTo>
                    <a:pt x="3482" y="13582"/>
                    <a:pt x="3637" y="13359"/>
                    <a:pt x="3760" y="13103"/>
                  </a:cubicBezTo>
                  <a:lnTo>
                    <a:pt x="3716" y="13081"/>
                  </a:lnTo>
                  <a:cubicBezTo>
                    <a:pt x="3593" y="13325"/>
                    <a:pt x="3437" y="13548"/>
                    <a:pt x="3281" y="13770"/>
                  </a:cubicBezTo>
                  <a:cubicBezTo>
                    <a:pt x="3137" y="14004"/>
                    <a:pt x="3004" y="14249"/>
                    <a:pt x="2903" y="14504"/>
                  </a:cubicBezTo>
                  <a:cubicBezTo>
                    <a:pt x="2747" y="14905"/>
                    <a:pt x="2659" y="15327"/>
                    <a:pt x="2581" y="15750"/>
                  </a:cubicBezTo>
                  <a:cubicBezTo>
                    <a:pt x="2503" y="15472"/>
                    <a:pt x="2425" y="15205"/>
                    <a:pt x="2347" y="14927"/>
                  </a:cubicBezTo>
                  <a:cubicBezTo>
                    <a:pt x="2258" y="14593"/>
                    <a:pt x="2191" y="14260"/>
                    <a:pt x="2114" y="13915"/>
                  </a:cubicBezTo>
                  <a:cubicBezTo>
                    <a:pt x="1969" y="13236"/>
                    <a:pt x="1791" y="12558"/>
                    <a:pt x="1647" y="11879"/>
                  </a:cubicBezTo>
                  <a:cubicBezTo>
                    <a:pt x="1569" y="11535"/>
                    <a:pt x="1513" y="11190"/>
                    <a:pt x="1480" y="10846"/>
                  </a:cubicBezTo>
                  <a:cubicBezTo>
                    <a:pt x="1435" y="10500"/>
                    <a:pt x="1402" y="10156"/>
                    <a:pt x="1391" y="9811"/>
                  </a:cubicBezTo>
                  <a:lnTo>
                    <a:pt x="1324" y="9811"/>
                  </a:lnTo>
                  <a:cubicBezTo>
                    <a:pt x="1324" y="10156"/>
                    <a:pt x="1358" y="10512"/>
                    <a:pt x="1391" y="10856"/>
                  </a:cubicBezTo>
                  <a:cubicBezTo>
                    <a:pt x="1424" y="11201"/>
                    <a:pt x="1491" y="11557"/>
                    <a:pt x="1558" y="11891"/>
                  </a:cubicBezTo>
                  <a:cubicBezTo>
                    <a:pt x="1691" y="12581"/>
                    <a:pt x="1858" y="13259"/>
                    <a:pt x="2003" y="13937"/>
                  </a:cubicBezTo>
                  <a:cubicBezTo>
                    <a:pt x="2080" y="14282"/>
                    <a:pt x="2136" y="14627"/>
                    <a:pt x="2225" y="14961"/>
                  </a:cubicBezTo>
                  <a:cubicBezTo>
                    <a:pt x="2270" y="15105"/>
                    <a:pt x="2303" y="15238"/>
                    <a:pt x="2336" y="15372"/>
                  </a:cubicBezTo>
                  <a:cubicBezTo>
                    <a:pt x="2147" y="15283"/>
                    <a:pt x="1958" y="15161"/>
                    <a:pt x="1791" y="15016"/>
                  </a:cubicBezTo>
                  <a:cubicBezTo>
                    <a:pt x="1602" y="14849"/>
                    <a:pt x="1424" y="14649"/>
                    <a:pt x="1246" y="14449"/>
                  </a:cubicBezTo>
                  <a:cubicBezTo>
                    <a:pt x="1068" y="14237"/>
                    <a:pt x="891" y="14037"/>
                    <a:pt x="690" y="13859"/>
                  </a:cubicBezTo>
                  <a:cubicBezTo>
                    <a:pt x="490" y="13681"/>
                    <a:pt x="268" y="13515"/>
                    <a:pt x="11" y="13426"/>
                  </a:cubicBezTo>
                  <a:lnTo>
                    <a:pt x="1" y="13459"/>
                  </a:lnTo>
                  <a:cubicBezTo>
                    <a:pt x="245" y="13559"/>
                    <a:pt x="456" y="13715"/>
                    <a:pt x="657" y="13893"/>
                  </a:cubicBezTo>
                  <a:cubicBezTo>
                    <a:pt x="846" y="14082"/>
                    <a:pt x="1012" y="14282"/>
                    <a:pt x="1190" y="14494"/>
                  </a:cubicBezTo>
                  <a:cubicBezTo>
                    <a:pt x="1358" y="14694"/>
                    <a:pt x="1536" y="14905"/>
                    <a:pt x="1736" y="15083"/>
                  </a:cubicBezTo>
                  <a:cubicBezTo>
                    <a:pt x="1924" y="15250"/>
                    <a:pt x="2136" y="15406"/>
                    <a:pt x="2381" y="15495"/>
                  </a:cubicBezTo>
                  <a:cubicBezTo>
                    <a:pt x="2425" y="15650"/>
                    <a:pt x="2470" y="15817"/>
                    <a:pt x="2503" y="15972"/>
                  </a:cubicBezTo>
                  <a:cubicBezTo>
                    <a:pt x="2514" y="16017"/>
                    <a:pt x="2525" y="16051"/>
                    <a:pt x="2525" y="16084"/>
                  </a:cubicBezTo>
                  <a:lnTo>
                    <a:pt x="2525" y="16095"/>
                  </a:lnTo>
                  <a:cubicBezTo>
                    <a:pt x="2559" y="16217"/>
                    <a:pt x="2581" y="16351"/>
                    <a:pt x="2592" y="16473"/>
                  </a:cubicBezTo>
                  <a:cubicBezTo>
                    <a:pt x="2603" y="16651"/>
                    <a:pt x="2592" y="16818"/>
                    <a:pt x="2570" y="16985"/>
                  </a:cubicBezTo>
                  <a:cubicBezTo>
                    <a:pt x="2525" y="17319"/>
                    <a:pt x="2258" y="17986"/>
                    <a:pt x="2258" y="17986"/>
                  </a:cubicBezTo>
                  <a:lnTo>
                    <a:pt x="2191" y="18742"/>
                  </a:lnTo>
                  <a:lnTo>
                    <a:pt x="2191" y="18753"/>
                  </a:lnTo>
                  <a:cubicBezTo>
                    <a:pt x="2247" y="19376"/>
                    <a:pt x="2270" y="20010"/>
                    <a:pt x="2280" y="20633"/>
                  </a:cubicBezTo>
                  <a:cubicBezTo>
                    <a:pt x="2292" y="21256"/>
                    <a:pt x="2292" y="21889"/>
                    <a:pt x="2214" y="22502"/>
                  </a:cubicBezTo>
                  <a:cubicBezTo>
                    <a:pt x="2191" y="22680"/>
                    <a:pt x="2158" y="22868"/>
                    <a:pt x="2136" y="23058"/>
                  </a:cubicBezTo>
                  <a:lnTo>
                    <a:pt x="1246" y="21767"/>
                  </a:lnTo>
                  <a:cubicBezTo>
                    <a:pt x="1079" y="21511"/>
                    <a:pt x="901" y="21267"/>
                    <a:pt x="735" y="21011"/>
                  </a:cubicBezTo>
                  <a:cubicBezTo>
                    <a:pt x="557" y="20766"/>
                    <a:pt x="345" y="20532"/>
                    <a:pt x="90" y="20366"/>
                  </a:cubicBezTo>
                  <a:lnTo>
                    <a:pt x="68" y="20399"/>
                  </a:lnTo>
                  <a:cubicBezTo>
                    <a:pt x="312" y="20566"/>
                    <a:pt x="501" y="20811"/>
                    <a:pt x="668" y="21056"/>
                  </a:cubicBezTo>
                  <a:cubicBezTo>
                    <a:pt x="834" y="21311"/>
                    <a:pt x="1002" y="21567"/>
                    <a:pt x="1157" y="21823"/>
                  </a:cubicBezTo>
                  <a:lnTo>
                    <a:pt x="2102" y="23302"/>
                  </a:lnTo>
                  <a:cubicBezTo>
                    <a:pt x="2092" y="23347"/>
                    <a:pt x="2092" y="23391"/>
                    <a:pt x="2092" y="23436"/>
                  </a:cubicBezTo>
                  <a:cubicBezTo>
                    <a:pt x="2058" y="23747"/>
                    <a:pt x="2036" y="24069"/>
                    <a:pt x="2025" y="24381"/>
                  </a:cubicBezTo>
                  <a:cubicBezTo>
                    <a:pt x="2003" y="25015"/>
                    <a:pt x="2003" y="25649"/>
                    <a:pt x="2025" y="26272"/>
                  </a:cubicBezTo>
                  <a:lnTo>
                    <a:pt x="2258" y="26227"/>
                  </a:lnTo>
                  <a:cubicBezTo>
                    <a:pt x="2236" y="25604"/>
                    <a:pt x="2225" y="25015"/>
                    <a:pt x="2247" y="24392"/>
                  </a:cubicBezTo>
                  <a:cubicBezTo>
                    <a:pt x="2258" y="24081"/>
                    <a:pt x="2280" y="23769"/>
                    <a:pt x="2303" y="23458"/>
                  </a:cubicBezTo>
                  <a:cubicBezTo>
                    <a:pt x="2336" y="23147"/>
                    <a:pt x="2392" y="22846"/>
                    <a:pt x="2436" y="22524"/>
                  </a:cubicBezTo>
                  <a:cubicBezTo>
                    <a:pt x="2481" y="22101"/>
                    <a:pt x="2492" y="21667"/>
                    <a:pt x="2492" y="21244"/>
                  </a:cubicBezTo>
                  <a:lnTo>
                    <a:pt x="2559" y="21178"/>
                  </a:lnTo>
                  <a:lnTo>
                    <a:pt x="2659" y="21011"/>
                  </a:lnTo>
                  <a:cubicBezTo>
                    <a:pt x="2715" y="20900"/>
                    <a:pt x="2770" y="20811"/>
                    <a:pt x="2859" y="20722"/>
                  </a:cubicBezTo>
                  <a:cubicBezTo>
                    <a:pt x="2948" y="20633"/>
                    <a:pt x="3037" y="20555"/>
                    <a:pt x="3137" y="20477"/>
                  </a:cubicBezTo>
                  <a:lnTo>
                    <a:pt x="3426" y="20243"/>
                  </a:lnTo>
                  <a:lnTo>
                    <a:pt x="3993" y="19776"/>
                  </a:lnTo>
                  <a:cubicBezTo>
                    <a:pt x="4193" y="19620"/>
                    <a:pt x="4394" y="19476"/>
                    <a:pt x="4628" y="19398"/>
                  </a:cubicBezTo>
                  <a:lnTo>
                    <a:pt x="4616" y="19365"/>
                  </a:lnTo>
                  <a:cubicBezTo>
                    <a:pt x="4371" y="19432"/>
                    <a:pt x="4160" y="19576"/>
                    <a:pt x="3960" y="19732"/>
                  </a:cubicBezTo>
                  <a:lnTo>
                    <a:pt x="3382" y="20188"/>
                  </a:lnTo>
                  <a:lnTo>
                    <a:pt x="3081" y="20421"/>
                  </a:lnTo>
                  <a:cubicBezTo>
                    <a:pt x="2982" y="20488"/>
                    <a:pt x="2893" y="20566"/>
                    <a:pt x="2792" y="20655"/>
                  </a:cubicBezTo>
                  <a:cubicBezTo>
                    <a:pt x="2747" y="20700"/>
                    <a:pt x="2703" y="20744"/>
                    <a:pt x="2670" y="20799"/>
                  </a:cubicBezTo>
                  <a:cubicBezTo>
                    <a:pt x="2626" y="20855"/>
                    <a:pt x="2603" y="20911"/>
                    <a:pt x="2570" y="20967"/>
                  </a:cubicBezTo>
                  <a:cubicBezTo>
                    <a:pt x="2547" y="21011"/>
                    <a:pt x="2525" y="21044"/>
                    <a:pt x="2492" y="21089"/>
                  </a:cubicBezTo>
                  <a:lnTo>
                    <a:pt x="2492" y="20633"/>
                  </a:lnTo>
                  <a:cubicBezTo>
                    <a:pt x="2481" y="19999"/>
                    <a:pt x="2448" y="19376"/>
                    <a:pt x="2392" y="18753"/>
                  </a:cubicBezTo>
                  <a:lnTo>
                    <a:pt x="2436" y="18108"/>
                  </a:lnTo>
                  <a:lnTo>
                    <a:pt x="2715" y="18108"/>
                  </a:lnTo>
                  <a:cubicBezTo>
                    <a:pt x="2826" y="18097"/>
                    <a:pt x="2948" y="18075"/>
                    <a:pt x="3070" y="18053"/>
                  </a:cubicBezTo>
                  <a:cubicBezTo>
                    <a:pt x="3326" y="18008"/>
                    <a:pt x="3538" y="17863"/>
                    <a:pt x="3726" y="17719"/>
                  </a:cubicBezTo>
                  <a:cubicBezTo>
                    <a:pt x="4094" y="17408"/>
                    <a:pt x="4416" y="17062"/>
                    <a:pt x="4727" y="16718"/>
                  </a:cubicBezTo>
                  <a:cubicBezTo>
                    <a:pt x="4883" y="16540"/>
                    <a:pt x="5039" y="16362"/>
                    <a:pt x="5194" y="16195"/>
                  </a:cubicBezTo>
                  <a:cubicBezTo>
                    <a:pt x="5339" y="16039"/>
                    <a:pt x="5495" y="15895"/>
                    <a:pt x="5662" y="15762"/>
                  </a:cubicBezTo>
                  <a:cubicBezTo>
                    <a:pt x="5951" y="15705"/>
                    <a:pt x="6240" y="15639"/>
                    <a:pt x="6518" y="15594"/>
                  </a:cubicBezTo>
                  <a:cubicBezTo>
                    <a:pt x="6818" y="15550"/>
                    <a:pt x="7130" y="15561"/>
                    <a:pt x="7441" y="15550"/>
                  </a:cubicBezTo>
                  <a:cubicBezTo>
                    <a:pt x="7597" y="15539"/>
                    <a:pt x="7752" y="15528"/>
                    <a:pt x="7898" y="15528"/>
                  </a:cubicBezTo>
                  <a:cubicBezTo>
                    <a:pt x="8053" y="15517"/>
                    <a:pt x="8209" y="15517"/>
                    <a:pt x="8365" y="15517"/>
                  </a:cubicBezTo>
                  <a:cubicBezTo>
                    <a:pt x="8462" y="15517"/>
                    <a:pt x="8560" y="15518"/>
                    <a:pt x="8660" y="15518"/>
                  </a:cubicBezTo>
                  <a:cubicBezTo>
                    <a:pt x="8866" y="15518"/>
                    <a:pt x="9077" y="15513"/>
                    <a:pt x="9287" y="15483"/>
                  </a:cubicBezTo>
                  <a:lnTo>
                    <a:pt x="9287" y="15428"/>
                  </a:lnTo>
                  <a:cubicBezTo>
                    <a:pt x="9116" y="15452"/>
                    <a:pt x="8948" y="15460"/>
                    <a:pt x="8779" y="15460"/>
                  </a:cubicBezTo>
                  <a:cubicBezTo>
                    <a:pt x="8642" y="15460"/>
                    <a:pt x="8504" y="15455"/>
                    <a:pt x="8365" y="15450"/>
                  </a:cubicBezTo>
                  <a:cubicBezTo>
                    <a:pt x="8209" y="15439"/>
                    <a:pt x="8053" y="15439"/>
                    <a:pt x="7898" y="15439"/>
                  </a:cubicBezTo>
                  <a:cubicBezTo>
                    <a:pt x="7742" y="15439"/>
                    <a:pt x="7586" y="15450"/>
                    <a:pt x="7441" y="15450"/>
                  </a:cubicBezTo>
                  <a:cubicBezTo>
                    <a:pt x="7391" y="15455"/>
                    <a:pt x="7341" y="15458"/>
                    <a:pt x="7292" y="15458"/>
                  </a:cubicBezTo>
                  <a:cubicBezTo>
                    <a:pt x="7244" y="15458"/>
                    <a:pt x="7196" y="15455"/>
                    <a:pt x="7152" y="15450"/>
                  </a:cubicBezTo>
                  <a:cubicBezTo>
                    <a:pt x="6929" y="15450"/>
                    <a:pt x="6719" y="15450"/>
                    <a:pt x="6507" y="15483"/>
                  </a:cubicBezTo>
                  <a:cubicBezTo>
                    <a:pt x="6296" y="15505"/>
                    <a:pt x="6096" y="15539"/>
                    <a:pt x="5896" y="15572"/>
                  </a:cubicBezTo>
                  <a:cubicBezTo>
                    <a:pt x="6195" y="15350"/>
                    <a:pt x="6518" y="15139"/>
                    <a:pt x="6852" y="14949"/>
                  </a:cubicBezTo>
                  <a:lnTo>
                    <a:pt x="6863" y="14938"/>
                  </a:lnTo>
                  <a:lnTo>
                    <a:pt x="6874" y="14927"/>
                  </a:lnTo>
                  <a:cubicBezTo>
                    <a:pt x="6929" y="14849"/>
                    <a:pt x="6963" y="14783"/>
                    <a:pt x="6996" y="14704"/>
                  </a:cubicBezTo>
                  <a:cubicBezTo>
                    <a:pt x="7030" y="14638"/>
                    <a:pt x="7063" y="14560"/>
                    <a:pt x="7097" y="14482"/>
                  </a:cubicBezTo>
                  <a:cubicBezTo>
                    <a:pt x="7163" y="14338"/>
                    <a:pt x="7219" y="14182"/>
                    <a:pt x="7275" y="14037"/>
                  </a:cubicBezTo>
                  <a:cubicBezTo>
                    <a:pt x="7397" y="13737"/>
                    <a:pt x="7486" y="13437"/>
                    <a:pt x="7586" y="13125"/>
                  </a:cubicBezTo>
                  <a:cubicBezTo>
                    <a:pt x="7631" y="12969"/>
                    <a:pt x="7675" y="12825"/>
                    <a:pt x="7720" y="12670"/>
                  </a:cubicBezTo>
                  <a:cubicBezTo>
                    <a:pt x="7764" y="12514"/>
                    <a:pt x="7809" y="12358"/>
                    <a:pt x="7841" y="12202"/>
                  </a:cubicBezTo>
                  <a:lnTo>
                    <a:pt x="7841" y="12180"/>
                  </a:lnTo>
                  <a:cubicBezTo>
                    <a:pt x="7908" y="12057"/>
                    <a:pt x="8009" y="11958"/>
                    <a:pt x="8108" y="11869"/>
                  </a:cubicBezTo>
                  <a:cubicBezTo>
                    <a:pt x="8231" y="11758"/>
                    <a:pt x="8365" y="11669"/>
                    <a:pt x="8509" y="11568"/>
                  </a:cubicBezTo>
                  <a:cubicBezTo>
                    <a:pt x="8776" y="11379"/>
                    <a:pt x="9043" y="11190"/>
                    <a:pt x="9321" y="11001"/>
                  </a:cubicBezTo>
                  <a:cubicBezTo>
                    <a:pt x="9455" y="10912"/>
                    <a:pt x="9588" y="10812"/>
                    <a:pt x="9732" y="10723"/>
                  </a:cubicBezTo>
                  <a:cubicBezTo>
                    <a:pt x="9866" y="10645"/>
                    <a:pt x="10011" y="10567"/>
                    <a:pt x="10166" y="10500"/>
                  </a:cubicBezTo>
                  <a:cubicBezTo>
                    <a:pt x="10466" y="10367"/>
                    <a:pt x="10778" y="10256"/>
                    <a:pt x="11101" y="10189"/>
                  </a:cubicBezTo>
                  <a:lnTo>
                    <a:pt x="11101" y="10156"/>
                  </a:lnTo>
                  <a:cubicBezTo>
                    <a:pt x="10767" y="10211"/>
                    <a:pt x="10444" y="10312"/>
                    <a:pt x="10144" y="10445"/>
                  </a:cubicBezTo>
                  <a:cubicBezTo>
                    <a:pt x="9988" y="10512"/>
                    <a:pt x="9833" y="10579"/>
                    <a:pt x="9688" y="10668"/>
                  </a:cubicBezTo>
                  <a:cubicBezTo>
                    <a:pt x="9544" y="10745"/>
                    <a:pt x="9410" y="10846"/>
                    <a:pt x="9265" y="10934"/>
                  </a:cubicBezTo>
                  <a:cubicBezTo>
                    <a:pt x="8987" y="11112"/>
                    <a:pt x="8721" y="11301"/>
                    <a:pt x="8442" y="11479"/>
                  </a:cubicBezTo>
                  <a:cubicBezTo>
                    <a:pt x="8309" y="11580"/>
                    <a:pt x="8164" y="11669"/>
                    <a:pt x="8031" y="11768"/>
                  </a:cubicBezTo>
                  <a:lnTo>
                    <a:pt x="7898" y="11902"/>
                  </a:lnTo>
                  <a:cubicBezTo>
                    <a:pt x="7930" y="11679"/>
                    <a:pt x="7964" y="11457"/>
                    <a:pt x="7975" y="11246"/>
                  </a:cubicBezTo>
                  <a:cubicBezTo>
                    <a:pt x="8075" y="10156"/>
                    <a:pt x="8031" y="9077"/>
                    <a:pt x="7953" y="7998"/>
                  </a:cubicBezTo>
                  <a:cubicBezTo>
                    <a:pt x="8064" y="7586"/>
                    <a:pt x="8264" y="7186"/>
                    <a:pt x="8442" y="6775"/>
                  </a:cubicBezTo>
                  <a:cubicBezTo>
                    <a:pt x="8620" y="6363"/>
                    <a:pt x="8765" y="5929"/>
                    <a:pt x="8898" y="5507"/>
                  </a:cubicBezTo>
                  <a:cubicBezTo>
                    <a:pt x="9165" y="4662"/>
                    <a:pt x="9510" y="3827"/>
                    <a:pt x="9944" y="3048"/>
                  </a:cubicBezTo>
                  <a:lnTo>
                    <a:pt x="9877" y="3015"/>
                  </a:lnTo>
                  <a:cubicBezTo>
                    <a:pt x="9443" y="3794"/>
                    <a:pt x="9087" y="4628"/>
                    <a:pt x="8810" y="5485"/>
                  </a:cubicBezTo>
                  <a:cubicBezTo>
                    <a:pt x="8676" y="5907"/>
                    <a:pt x="8543" y="6330"/>
                    <a:pt x="8353" y="6741"/>
                  </a:cubicBezTo>
                  <a:cubicBezTo>
                    <a:pt x="8209" y="7064"/>
                    <a:pt x="8053" y="7375"/>
                    <a:pt x="7930" y="7720"/>
                  </a:cubicBezTo>
                  <a:cubicBezTo>
                    <a:pt x="7920" y="7620"/>
                    <a:pt x="7920" y="7509"/>
                    <a:pt x="7908" y="7408"/>
                  </a:cubicBezTo>
                  <a:cubicBezTo>
                    <a:pt x="7853" y="6775"/>
                    <a:pt x="7775" y="6140"/>
                    <a:pt x="7697" y="5507"/>
                  </a:cubicBezTo>
                  <a:cubicBezTo>
                    <a:pt x="7631" y="4872"/>
                    <a:pt x="7508" y="4239"/>
                    <a:pt x="7352" y="3616"/>
                  </a:cubicBezTo>
                  <a:cubicBezTo>
                    <a:pt x="7041" y="2381"/>
                    <a:pt x="6618" y="1169"/>
                    <a:pt x="611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43" name="Google Shape;13443;p20"/>
            <p:cNvSpPr/>
            <p:nvPr/>
          </p:nvSpPr>
          <p:spPr>
            <a:xfrm>
              <a:off x="1318208" y="1935403"/>
              <a:ext cx="104418" cy="115896"/>
            </a:xfrm>
            <a:custGeom>
              <a:avLst/>
              <a:gdLst/>
              <a:ahLst/>
              <a:cxnLst/>
              <a:rect l="l" t="t" r="r" b="b"/>
              <a:pathLst>
                <a:path w="2993" h="3322" extrusionOk="0">
                  <a:moveTo>
                    <a:pt x="2191" y="0"/>
                  </a:moveTo>
                  <a:cubicBezTo>
                    <a:pt x="2066" y="0"/>
                    <a:pt x="1945" y="66"/>
                    <a:pt x="1813" y="153"/>
                  </a:cubicBezTo>
                  <a:cubicBezTo>
                    <a:pt x="1580" y="308"/>
                    <a:pt x="935" y="642"/>
                    <a:pt x="468" y="1176"/>
                  </a:cubicBezTo>
                  <a:cubicBezTo>
                    <a:pt x="1" y="1710"/>
                    <a:pt x="56" y="2076"/>
                    <a:pt x="78" y="2477"/>
                  </a:cubicBezTo>
                  <a:cubicBezTo>
                    <a:pt x="90" y="2866"/>
                    <a:pt x="624" y="3200"/>
                    <a:pt x="624" y="3200"/>
                  </a:cubicBezTo>
                  <a:cubicBezTo>
                    <a:pt x="624" y="3200"/>
                    <a:pt x="835" y="3292"/>
                    <a:pt x="1057" y="3292"/>
                  </a:cubicBezTo>
                  <a:cubicBezTo>
                    <a:pt x="1079" y="3292"/>
                    <a:pt x="1101" y="3291"/>
                    <a:pt x="1124" y="3289"/>
                  </a:cubicBezTo>
                  <a:cubicBezTo>
                    <a:pt x="1358" y="3267"/>
                    <a:pt x="1491" y="3322"/>
                    <a:pt x="2070" y="2855"/>
                  </a:cubicBezTo>
                  <a:cubicBezTo>
                    <a:pt x="2648" y="2399"/>
                    <a:pt x="2681" y="2098"/>
                    <a:pt x="2837" y="1420"/>
                  </a:cubicBezTo>
                  <a:cubicBezTo>
                    <a:pt x="2992" y="742"/>
                    <a:pt x="2681" y="297"/>
                    <a:pt x="2458" y="108"/>
                  </a:cubicBezTo>
                  <a:cubicBezTo>
                    <a:pt x="2364" y="31"/>
                    <a:pt x="2276" y="0"/>
                    <a:pt x="219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44" name="Google Shape;13444;p20"/>
            <p:cNvSpPr/>
            <p:nvPr/>
          </p:nvSpPr>
          <p:spPr>
            <a:xfrm>
              <a:off x="1318208" y="1935403"/>
              <a:ext cx="87323" cy="102848"/>
            </a:xfrm>
            <a:custGeom>
              <a:avLst/>
              <a:gdLst/>
              <a:ahLst/>
              <a:cxnLst/>
              <a:rect l="l" t="t" r="r" b="b"/>
              <a:pathLst>
                <a:path w="2503" h="2948" extrusionOk="0">
                  <a:moveTo>
                    <a:pt x="2191" y="0"/>
                  </a:moveTo>
                  <a:cubicBezTo>
                    <a:pt x="2066" y="0"/>
                    <a:pt x="1945" y="66"/>
                    <a:pt x="1813" y="153"/>
                  </a:cubicBezTo>
                  <a:cubicBezTo>
                    <a:pt x="1580" y="308"/>
                    <a:pt x="935" y="642"/>
                    <a:pt x="468" y="1176"/>
                  </a:cubicBezTo>
                  <a:cubicBezTo>
                    <a:pt x="1" y="1710"/>
                    <a:pt x="56" y="2076"/>
                    <a:pt x="78" y="2477"/>
                  </a:cubicBezTo>
                  <a:cubicBezTo>
                    <a:pt x="78" y="2622"/>
                    <a:pt x="167" y="2766"/>
                    <a:pt x="256" y="2889"/>
                  </a:cubicBezTo>
                  <a:cubicBezTo>
                    <a:pt x="375" y="2918"/>
                    <a:pt x="488" y="2948"/>
                    <a:pt x="603" y="2948"/>
                  </a:cubicBezTo>
                  <a:cubicBezTo>
                    <a:pt x="661" y="2948"/>
                    <a:pt x="720" y="2940"/>
                    <a:pt x="779" y="2922"/>
                  </a:cubicBezTo>
                  <a:cubicBezTo>
                    <a:pt x="1190" y="2800"/>
                    <a:pt x="1279" y="2288"/>
                    <a:pt x="1569" y="2021"/>
                  </a:cubicBezTo>
                  <a:cubicBezTo>
                    <a:pt x="1724" y="1865"/>
                    <a:pt x="1914" y="1754"/>
                    <a:pt x="2047" y="1587"/>
                  </a:cubicBezTo>
                  <a:cubicBezTo>
                    <a:pt x="2181" y="1431"/>
                    <a:pt x="2280" y="1253"/>
                    <a:pt x="2347" y="1065"/>
                  </a:cubicBezTo>
                  <a:cubicBezTo>
                    <a:pt x="2448" y="775"/>
                    <a:pt x="2503" y="442"/>
                    <a:pt x="2470" y="119"/>
                  </a:cubicBezTo>
                  <a:lnTo>
                    <a:pt x="2458" y="108"/>
                  </a:lnTo>
                  <a:cubicBezTo>
                    <a:pt x="2364" y="31"/>
                    <a:pt x="2276" y="0"/>
                    <a:pt x="219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45" name="Google Shape;13445;p20"/>
            <p:cNvSpPr/>
            <p:nvPr/>
          </p:nvSpPr>
          <p:spPr>
            <a:xfrm>
              <a:off x="1334885" y="1995795"/>
              <a:ext cx="12071" cy="43505"/>
            </a:xfrm>
            <a:custGeom>
              <a:avLst/>
              <a:gdLst/>
              <a:ahLst/>
              <a:cxnLst/>
              <a:rect l="l" t="t" r="r" b="b"/>
              <a:pathLst>
                <a:path w="346" h="1247" extrusionOk="0">
                  <a:moveTo>
                    <a:pt x="101" y="1"/>
                  </a:moveTo>
                  <a:cubicBezTo>
                    <a:pt x="67" y="112"/>
                    <a:pt x="45" y="212"/>
                    <a:pt x="23" y="323"/>
                  </a:cubicBezTo>
                  <a:cubicBezTo>
                    <a:pt x="1" y="424"/>
                    <a:pt x="1" y="535"/>
                    <a:pt x="23" y="646"/>
                  </a:cubicBezTo>
                  <a:cubicBezTo>
                    <a:pt x="57" y="868"/>
                    <a:pt x="168" y="1057"/>
                    <a:pt x="257" y="1247"/>
                  </a:cubicBezTo>
                  <a:lnTo>
                    <a:pt x="346" y="1202"/>
                  </a:lnTo>
                  <a:cubicBezTo>
                    <a:pt x="235" y="1013"/>
                    <a:pt x="112" y="835"/>
                    <a:pt x="67" y="634"/>
                  </a:cubicBezTo>
                  <a:cubicBezTo>
                    <a:pt x="12" y="434"/>
                    <a:pt x="57" y="212"/>
                    <a:pt x="1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46" name="Google Shape;13446;p20"/>
            <p:cNvSpPr/>
            <p:nvPr/>
          </p:nvSpPr>
          <p:spPr>
            <a:xfrm>
              <a:off x="1353934" y="1962023"/>
              <a:ext cx="10117" cy="58262"/>
            </a:xfrm>
            <a:custGeom>
              <a:avLst/>
              <a:gdLst/>
              <a:ahLst/>
              <a:cxnLst/>
              <a:rect l="l" t="t" r="r" b="b"/>
              <a:pathLst>
                <a:path w="290" h="1670" extrusionOk="0">
                  <a:moveTo>
                    <a:pt x="289" y="1"/>
                  </a:moveTo>
                  <a:lnTo>
                    <a:pt x="289" y="1"/>
                  </a:lnTo>
                  <a:cubicBezTo>
                    <a:pt x="67" y="524"/>
                    <a:pt x="0" y="1102"/>
                    <a:pt x="89" y="1669"/>
                  </a:cubicBezTo>
                  <a:lnTo>
                    <a:pt x="189" y="1580"/>
                  </a:lnTo>
                  <a:cubicBezTo>
                    <a:pt x="67" y="1036"/>
                    <a:pt x="111" y="535"/>
                    <a:pt x="28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47" name="Google Shape;13447;p20"/>
            <p:cNvSpPr/>
            <p:nvPr/>
          </p:nvSpPr>
          <p:spPr>
            <a:xfrm>
              <a:off x="1374483" y="1963977"/>
              <a:ext cx="5442" cy="28364"/>
            </a:xfrm>
            <a:custGeom>
              <a:avLst/>
              <a:gdLst/>
              <a:ahLst/>
              <a:cxnLst/>
              <a:rect l="l" t="t" r="r" b="b"/>
              <a:pathLst>
                <a:path w="156" h="813" extrusionOk="0">
                  <a:moveTo>
                    <a:pt x="0" y="1"/>
                  </a:moveTo>
                  <a:cubicBezTo>
                    <a:pt x="0" y="134"/>
                    <a:pt x="12" y="268"/>
                    <a:pt x="22" y="390"/>
                  </a:cubicBezTo>
                  <a:cubicBezTo>
                    <a:pt x="34" y="456"/>
                    <a:pt x="34" y="523"/>
                    <a:pt x="45" y="590"/>
                  </a:cubicBezTo>
                  <a:cubicBezTo>
                    <a:pt x="45" y="657"/>
                    <a:pt x="22" y="779"/>
                    <a:pt x="0" y="812"/>
                  </a:cubicBezTo>
                  <a:lnTo>
                    <a:pt x="111" y="723"/>
                  </a:lnTo>
                  <a:cubicBezTo>
                    <a:pt x="156" y="646"/>
                    <a:pt x="111" y="646"/>
                    <a:pt x="111" y="579"/>
                  </a:cubicBezTo>
                  <a:cubicBezTo>
                    <a:pt x="101" y="513"/>
                    <a:pt x="89" y="456"/>
                    <a:pt x="78" y="390"/>
                  </a:cubicBezTo>
                  <a:cubicBezTo>
                    <a:pt x="45" y="256"/>
                    <a:pt x="12" y="134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48" name="Google Shape;13448;p20"/>
            <p:cNvSpPr/>
            <p:nvPr/>
          </p:nvSpPr>
          <p:spPr>
            <a:xfrm>
              <a:off x="1348491" y="2004343"/>
              <a:ext cx="48912" cy="31469"/>
            </a:xfrm>
            <a:custGeom>
              <a:avLst/>
              <a:gdLst/>
              <a:ahLst/>
              <a:cxnLst/>
              <a:rect l="l" t="t" r="r" b="b"/>
              <a:pathLst>
                <a:path w="1402" h="902" extrusionOk="0">
                  <a:moveTo>
                    <a:pt x="1402" y="1"/>
                  </a:moveTo>
                  <a:cubicBezTo>
                    <a:pt x="1257" y="256"/>
                    <a:pt x="1056" y="456"/>
                    <a:pt x="812" y="590"/>
                  </a:cubicBezTo>
                  <a:cubicBezTo>
                    <a:pt x="556" y="723"/>
                    <a:pt x="278" y="768"/>
                    <a:pt x="0" y="812"/>
                  </a:cubicBezTo>
                  <a:lnTo>
                    <a:pt x="23" y="901"/>
                  </a:lnTo>
                  <a:cubicBezTo>
                    <a:pt x="300" y="846"/>
                    <a:pt x="589" y="790"/>
                    <a:pt x="834" y="634"/>
                  </a:cubicBezTo>
                  <a:cubicBezTo>
                    <a:pt x="1079" y="478"/>
                    <a:pt x="1279" y="256"/>
                    <a:pt x="140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49" name="Google Shape;13449;p20"/>
            <p:cNvSpPr/>
            <p:nvPr/>
          </p:nvSpPr>
          <p:spPr>
            <a:xfrm>
              <a:off x="1364366" y="1965930"/>
              <a:ext cx="48563" cy="43644"/>
            </a:xfrm>
            <a:custGeom>
              <a:avLst/>
              <a:gdLst/>
              <a:ahLst/>
              <a:cxnLst/>
              <a:rect l="l" t="t" r="r" b="b"/>
              <a:pathLst>
                <a:path w="1392" h="1251" extrusionOk="0">
                  <a:moveTo>
                    <a:pt x="1392" y="0"/>
                  </a:moveTo>
                  <a:cubicBezTo>
                    <a:pt x="1191" y="222"/>
                    <a:pt x="980" y="434"/>
                    <a:pt x="769" y="634"/>
                  </a:cubicBezTo>
                  <a:cubicBezTo>
                    <a:pt x="668" y="734"/>
                    <a:pt x="557" y="835"/>
                    <a:pt x="446" y="934"/>
                  </a:cubicBezTo>
                  <a:cubicBezTo>
                    <a:pt x="391" y="990"/>
                    <a:pt x="335" y="1035"/>
                    <a:pt x="279" y="1079"/>
                  </a:cubicBezTo>
                  <a:cubicBezTo>
                    <a:pt x="245" y="1113"/>
                    <a:pt x="178" y="1128"/>
                    <a:pt x="134" y="1128"/>
                  </a:cubicBezTo>
                  <a:cubicBezTo>
                    <a:pt x="121" y="1128"/>
                    <a:pt x="109" y="1126"/>
                    <a:pt x="101" y="1124"/>
                  </a:cubicBezTo>
                  <a:lnTo>
                    <a:pt x="1" y="1246"/>
                  </a:lnTo>
                  <a:cubicBezTo>
                    <a:pt x="13" y="1249"/>
                    <a:pt x="33" y="1250"/>
                    <a:pt x="57" y="1250"/>
                  </a:cubicBezTo>
                  <a:cubicBezTo>
                    <a:pt x="121" y="1250"/>
                    <a:pt x="213" y="1240"/>
                    <a:pt x="246" y="1223"/>
                  </a:cubicBezTo>
                  <a:cubicBezTo>
                    <a:pt x="279" y="1213"/>
                    <a:pt x="312" y="1179"/>
                    <a:pt x="346" y="1157"/>
                  </a:cubicBezTo>
                  <a:cubicBezTo>
                    <a:pt x="401" y="1102"/>
                    <a:pt x="457" y="1057"/>
                    <a:pt x="502" y="1001"/>
                  </a:cubicBezTo>
                  <a:cubicBezTo>
                    <a:pt x="613" y="890"/>
                    <a:pt x="713" y="790"/>
                    <a:pt x="813" y="679"/>
                  </a:cubicBezTo>
                  <a:cubicBezTo>
                    <a:pt x="1013" y="457"/>
                    <a:pt x="1202" y="234"/>
                    <a:pt x="139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50" name="Google Shape;13450;p20"/>
            <p:cNvSpPr/>
            <p:nvPr/>
          </p:nvSpPr>
          <p:spPr>
            <a:xfrm>
              <a:off x="1384566" y="1963209"/>
              <a:ext cx="16711" cy="16502"/>
            </a:xfrm>
            <a:custGeom>
              <a:avLst/>
              <a:gdLst/>
              <a:ahLst/>
              <a:cxnLst/>
              <a:rect l="l" t="t" r="r" b="b"/>
              <a:pathLst>
                <a:path w="479" h="473" extrusionOk="0">
                  <a:moveTo>
                    <a:pt x="479" y="1"/>
                  </a:moveTo>
                  <a:cubicBezTo>
                    <a:pt x="412" y="90"/>
                    <a:pt x="345" y="167"/>
                    <a:pt x="267" y="245"/>
                  </a:cubicBezTo>
                  <a:cubicBezTo>
                    <a:pt x="223" y="278"/>
                    <a:pt x="178" y="312"/>
                    <a:pt x="145" y="345"/>
                  </a:cubicBezTo>
                  <a:cubicBezTo>
                    <a:pt x="112" y="370"/>
                    <a:pt x="78" y="383"/>
                    <a:pt x="54" y="383"/>
                  </a:cubicBezTo>
                  <a:cubicBezTo>
                    <a:pt x="46" y="383"/>
                    <a:pt x="40" y="381"/>
                    <a:pt x="34" y="379"/>
                  </a:cubicBezTo>
                  <a:lnTo>
                    <a:pt x="0" y="468"/>
                  </a:lnTo>
                  <a:cubicBezTo>
                    <a:pt x="13" y="471"/>
                    <a:pt x="25" y="472"/>
                    <a:pt x="37" y="472"/>
                  </a:cubicBezTo>
                  <a:cubicBezTo>
                    <a:pt x="64" y="472"/>
                    <a:pt x="88" y="464"/>
                    <a:pt x="111" y="456"/>
                  </a:cubicBezTo>
                  <a:cubicBezTo>
                    <a:pt x="145" y="434"/>
                    <a:pt x="168" y="423"/>
                    <a:pt x="190" y="401"/>
                  </a:cubicBezTo>
                  <a:cubicBezTo>
                    <a:pt x="234" y="357"/>
                    <a:pt x="267" y="323"/>
                    <a:pt x="301" y="278"/>
                  </a:cubicBezTo>
                  <a:cubicBezTo>
                    <a:pt x="368" y="189"/>
                    <a:pt x="423" y="100"/>
                    <a:pt x="4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51" name="Google Shape;13451;p20"/>
            <p:cNvSpPr/>
            <p:nvPr/>
          </p:nvSpPr>
          <p:spPr>
            <a:xfrm>
              <a:off x="1213055" y="2011320"/>
              <a:ext cx="78811" cy="106721"/>
            </a:xfrm>
            <a:custGeom>
              <a:avLst/>
              <a:gdLst/>
              <a:ahLst/>
              <a:cxnLst/>
              <a:rect l="l" t="t" r="r" b="b"/>
              <a:pathLst>
                <a:path w="2259" h="3059" extrusionOk="0">
                  <a:moveTo>
                    <a:pt x="1533" y="1"/>
                  </a:moveTo>
                  <a:cubicBezTo>
                    <a:pt x="1286" y="1"/>
                    <a:pt x="948" y="211"/>
                    <a:pt x="712" y="390"/>
                  </a:cubicBezTo>
                  <a:cubicBezTo>
                    <a:pt x="445" y="601"/>
                    <a:pt x="234" y="980"/>
                    <a:pt x="111" y="1380"/>
                  </a:cubicBezTo>
                  <a:cubicBezTo>
                    <a:pt x="0" y="1791"/>
                    <a:pt x="200" y="2592"/>
                    <a:pt x="512" y="2870"/>
                  </a:cubicBezTo>
                  <a:cubicBezTo>
                    <a:pt x="675" y="3010"/>
                    <a:pt x="865" y="3058"/>
                    <a:pt x="1038" y="3058"/>
                  </a:cubicBezTo>
                  <a:cubicBezTo>
                    <a:pt x="1196" y="3058"/>
                    <a:pt x="1340" y="3018"/>
                    <a:pt x="1435" y="2970"/>
                  </a:cubicBezTo>
                  <a:cubicBezTo>
                    <a:pt x="1435" y="2970"/>
                    <a:pt x="1547" y="2937"/>
                    <a:pt x="1791" y="2659"/>
                  </a:cubicBezTo>
                  <a:cubicBezTo>
                    <a:pt x="2047" y="2381"/>
                    <a:pt x="2081" y="2125"/>
                    <a:pt x="2170" y="1580"/>
                  </a:cubicBezTo>
                  <a:cubicBezTo>
                    <a:pt x="2259" y="1035"/>
                    <a:pt x="1913" y="123"/>
                    <a:pt x="1658" y="23"/>
                  </a:cubicBezTo>
                  <a:cubicBezTo>
                    <a:pt x="1620" y="8"/>
                    <a:pt x="1578" y="1"/>
                    <a:pt x="153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52" name="Google Shape;13452;p20"/>
            <p:cNvSpPr/>
            <p:nvPr/>
          </p:nvSpPr>
          <p:spPr>
            <a:xfrm>
              <a:off x="1215357" y="2034172"/>
              <a:ext cx="54006" cy="83870"/>
            </a:xfrm>
            <a:custGeom>
              <a:avLst/>
              <a:gdLst/>
              <a:ahLst/>
              <a:cxnLst/>
              <a:rect l="l" t="t" r="r" b="b"/>
              <a:pathLst>
                <a:path w="1548" h="2404" extrusionOk="0">
                  <a:moveTo>
                    <a:pt x="1016" y="0"/>
                  </a:moveTo>
                  <a:cubicBezTo>
                    <a:pt x="1004" y="0"/>
                    <a:pt x="992" y="1"/>
                    <a:pt x="980" y="2"/>
                  </a:cubicBezTo>
                  <a:cubicBezTo>
                    <a:pt x="780" y="13"/>
                    <a:pt x="602" y="124"/>
                    <a:pt x="457" y="258"/>
                  </a:cubicBezTo>
                  <a:cubicBezTo>
                    <a:pt x="302" y="414"/>
                    <a:pt x="191" y="614"/>
                    <a:pt x="79" y="814"/>
                  </a:cubicBezTo>
                  <a:cubicBezTo>
                    <a:pt x="57" y="847"/>
                    <a:pt x="45" y="891"/>
                    <a:pt x="23" y="936"/>
                  </a:cubicBezTo>
                  <a:cubicBezTo>
                    <a:pt x="1" y="1358"/>
                    <a:pt x="179" y="1981"/>
                    <a:pt x="446" y="2215"/>
                  </a:cubicBezTo>
                  <a:cubicBezTo>
                    <a:pt x="591" y="2337"/>
                    <a:pt x="757" y="2393"/>
                    <a:pt x="913" y="2404"/>
                  </a:cubicBezTo>
                  <a:cubicBezTo>
                    <a:pt x="1125" y="2093"/>
                    <a:pt x="1280" y="1748"/>
                    <a:pt x="1392" y="1392"/>
                  </a:cubicBezTo>
                  <a:cubicBezTo>
                    <a:pt x="1447" y="1181"/>
                    <a:pt x="1491" y="970"/>
                    <a:pt x="1525" y="758"/>
                  </a:cubicBezTo>
                  <a:cubicBezTo>
                    <a:pt x="1536" y="580"/>
                    <a:pt x="1547" y="380"/>
                    <a:pt x="1447" y="224"/>
                  </a:cubicBezTo>
                  <a:cubicBezTo>
                    <a:pt x="1354" y="69"/>
                    <a:pt x="1183" y="0"/>
                    <a:pt x="1016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53" name="Google Shape;13453;p20"/>
            <p:cNvSpPr/>
            <p:nvPr/>
          </p:nvSpPr>
          <p:spPr>
            <a:xfrm>
              <a:off x="1232069" y="2090866"/>
              <a:ext cx="30666" cy="20619"/>
            </a:xfrm>
            <a:custGeom>
              <a:avLst/>
              <a:gdLst/>
              <a:ahLst/>
              <a:cxnLst/>
              <a:rect l="l" t="t" r="r" b="b"/>
              <a:pathLst>
                <a:path w="879" h="591" extrusionOk="0">
                  <a:moveTo>
                    <a:pt x="1" y="0"/>
                  </a:moveTo>
                  <a:cubicBezTo>
                    <a:pt x="90" y="145"/>
                    <a:pt x="234" y="245"/>
                    <a:pt x="390" y="323"/>
                  </a:cubicBezTo>
                  <a:cubicBezTo>
                    <a:pt x="535" y="401"/>
                    <a:pt x="745" y="501"/>
                    <a:pt x="879" y="590"/>
                  </a:cubicBezTo>
                  <a:lnTo>
                    <a:pt x="879" y="468"/>
                  </a:lnTo>
                  <a:cubicBezTo>
                    <a:pt x="723" y="390"/>
                    <a:pt x="557" y="346"/>
                    <a:pt x="401" y="279"/>
                  </a:cubicBezTo>
                  <a:cubicBezTo>
                    <a:pt x="256" y="223"/>
                    <a:pt x="100" y="134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54" name="Google Shape;13454;p20"/>
            <p:cNvSpPr/>
            <p:nvPr/>
          </p:nvSpPr>
          <p:spPr>
            <a:xfrm>
              <a:off x="1230883" y="2061769"/>
              <a:ext cx="29933" cy="31085"/>
            </a:xfrm>
            <a:custGeom>
              <a:avLst/>
              <a:gdLst/>
              <a:ahLst/>
              <a:cxnLst/>
              <a:rect l="l" t="t" r="r" b="b"/>
              <a:pathLst>
                <a:path w="858" h="891" extrusionOk="0">
                  <a:moveTo>
                    <a:pt x="1" y="1"/>
                  </a:moveTo>
                  <a:cubicBezTo>
                    <a:pt x="57" y="201"/>
                    <a:pt x="179" y="379"/>
                    <a:pt x="335" y="512"/>
                  </a:cubicBezTo>
                  <a:cubicBezTo>
                    <a:pt x="490" y="656"/>
                    <a:pt x="680" y="745"/>
                    <a:pt x="813" y="890"/>
                  </a:cubicBezTo>
                  <a:lnTo>
                    <a:pt x="858" y="846"/>
                  </a:lnTo>
                  <a:cubicBezTo>
                    <a:pt x="702" y="701"/>
                    <a:pt x="512" y="612"/>
                    <a:pt x="357" y="490"/>
                  </a:cubicBezTo>
                  <a:cubicBezTo>
                    <a:pt x="190" y="367"/>
                    <a:pt x="68" y="189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55" name="Google Shape;13455;p20"/>
            <p:cNvSpPr/>
            <p:nvPr/>
          </p:nvSpPr>
          <p:spPr>
            <a:xfrm>
              <a:off x="1241768" y="2039650"/>
              <a:ext cx="12071" cy="20967"/>
            </a:xfrm>
            <a:custGeom>
              <a:avLst/>
              <a:gdLst/>
              <a:ahLst/>
              <a:cxnLst/>
              <a:rect l="l" t="t" r="r" b="b"/>
              <a:pathLst>
                <a:path w="346" h="601" extrusionOk="0">
                  <a:moveTo>
                    <a:pt x="0" y="0"/>
                  </a:moveTo>
                  <a:lnTo>
                    <a:pt x="0" y="0"/>
                  </a:lnTo>
                  <a:cubicBezTo>
                    <a:pt x="89" y="200"/>
                    <a:pt x="223" y="423"/>
                    <a:pt x="334" y="601"/>
                  </a:cubicBezTo>
                  <a:lnTo>
                    <a:pt x="346" y="490"/>
                  </a:lnTo>
                  <a:cubicBezTo>
                    <a:pt x="200" y="334"/>
                    <a:pt x="112" y="19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56" name="Google Shape;13456;p20"/>
            <p:cNvSpPr/>
            <p:nvPr/>
          </p:nvSpPr>
          <p:spPr>
            <a:xfrm>
              <a:off x="1258444" y="2031869"/>
              <a:ext cx="15560" cy="54773"/>
            </a:xfrm>
            <a:custGeom>
              <a:avLst/>
              <a:gdLst/>
              <a:ahLst/>
              <a:cxnLst/>
              <a:rect l="l" t="t" r="r" b="b"/>
              <a:pathLst>
                <a:path w="446" h="1570" extrusionOk="0">
                  <a:moveTo>
                    <a:pt x="345" y="1"/>
                  </a:moveTo>
                  <a:lnTo>
                    <a:pt x="345" y="1"/>
                  </a:lnTo>
                  <a:cubicBezTo>
                    <a:pt x="379" y="134"/>
                    <a:pt x="401" y="257"/>
                    <a:pt x="412" y="391"/>
                  </a:cubicBezTo>
                  <a:cubicBezTo>
                    <a:pt x="424" y="524"/>
                    <a:pt x="412" y="646"/>
                    <a:pt x="379" y="779"/>
                  </a:cubicBezTo>
                  <a:cubicBezTo>
                    <a:pt x="312" y="1024"/>
                    <a:pt x="179" y="1258"/>
                    <a:pt x="1" y="1424"/>
                  </a:cubicBezTo>
                  <a:lnTo>
                    <a:pt x="23" y="1569"/>
                  </a:lnTo>
                  <a:cubicBezTo>
                    <a:pt x="212" y="1369"/>
                    <a:pt x="379" y="1046"/>
                    <a:pt x="424" y="779"/>
                  </a:cubicBezTo>
                  <a:cubicBezTo>
                    <a:pt x="446" y="657"/>
                    <a:pt x="446" y="524"/>
                    <a:pt x="434" y="391"/>
                  </a:cubicBezTo>
                  <a:cubicBezTo>
                    <a:pt x="424" y="257"/>
                    <a:pt x="390" y="124"/>
                    <a:pt x="3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57" name="Google Shape;13457;p20"/>
            <p:cNvSpPr/>
            <p:nvPr/>
          </p:nvSpPr>
          <p:spPr>
            <a:xfrm>
              <a:off x="1255374" y="2043522"/>
              <a:ext cx="7780" cy="28747"/>
            </a:xfrm>
            <a:custGeom>
              <a:avLst/>
              <a:gdLst/>
              <a:ahLst/>
              <a:cxnLst/>
              <a:rect l="l" t="t" r="r" b="b"/>
              <a:pathLst>
                <a:path w="223" h="824" extrusionOk="0">
                  <a:moveTo>
                    <a:pt x="211" y="0"/>
                  </a:moveTo>
                  <a:cubicBezTo>
                    <a:pt x="211" y="134"/>
                    <a:pt x="189" y="267"/>
                    <a:pt x="144" y="390"/>
                  </a:cubicBezTo>
                  <a:cubicBezTo>
                    <a:pt x="122" y="457"/>
                    <a:pt x="100" y="512"/>
                    <a:pt x="77" y="568"/>
                  </a:cubicBezTo>
                  <a:lnTo>
                    <a:pt x="0" y="724"/>
                  </a:lnTo>
                  <a:lnTo>
                    <a:pt x="45" y="824"/>
                  </a:lnTo>
                  <a:cubicBezTo>
                    <a:pt x="67" y="768"/>
                    <a:pt x="122" y="668"/>
                    <a:pt x="144" y="601"/>
                  </a:cubicBezTo>
                  <a:cubicBezTo>
                    <a:pt x="166" y="534"/>
                    <a:pt x="178" y="468"/>
                    <a:pt x="189" y="401"/>
                  </a:cubicBezTo>
                  <a:cubicBezTo>
                    <a:pt x="222" y="267"/>
                    <a:pt x="222" y="134"/>
                    <a:pt x="2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58" name="Google Shape;13458;p20"/>
            <p:cNvSpPr/>
            <p:nvPr/>
          </p:nvSpPr>
          <p:spPr>
            <a:xfrm>
              <a:off x="1261933" y="2073003"/>
              <a:ext cx="19083" cy="39248"/>
            </a:xfrm>
            <a:custGeom>
              <a:avLst/>
              <a:gdLst/>
              <a:ahLst/>
              <a:cxnLst/>
              <a:rect l="l" t="t" r="r" b="b"/>
              <a:pathLst>
                <a:path w="547" h="1125" extrusionOk="0">
                  <a:moveTo>
                    <a:pt x="546" y="1"/>
                  </a:moveTo>
                  <a:lnTo>
                    <a:pt x="546" y="1"/>
                  </a:lnTo>
                  <a:cubicBezTo>
                    <a:pt x="535" y="101"/>
                    <a:pt x="512" y="213"/>
                    <a:pt x="490" y="312"/>
                  </a:cubicBezTo>
                  <a:cubicBezTo>
                    <a:pt x="468" y="413"/>
                    <a:pt x="446" y="524"/>
                    <a:pt x="401" y="624"/>
                  </a:cubicBezTo>
                  <a:cubicBezTo>
                    <a:pt x="368" y="713"/>
                    <a:pt x="324" y="813"/>
                    <a:pt x="235" y="880"/>
                  </a:cubicBezTo>
                  <a:cubicBezTo>
                    <a:pt x="168" y="957"/>
                    <a:pt x="79" y="1024"/>
                    <a:pt x="1" y="1091"/>
                  </a:cubicBezTo>
                  <a:lnTo>
                    <a:pt x="34" y="1125"/>
                  </a:lnTo>
                  <a:cubicBezTo>
                    <a:pt x="112" y="1058"/>
                    <a:pt x="190" y="980"/>
                    <a:pt x="268" y="902"/>
                  </a:cubicBezTo>
                  <a:cubicBezTo>
                    <a:pt x="346" y="835"/>
                    <a:pt x="390" y="724"/>
                    <a:pt x="423" y="624"/>
                  </a:cubicBezTo>
                  <a:cubicBezTo>
                    <a:pt x="457" y="524"/>
                    <a:pt x="479" y="423"/>
                    <a:pt x="502" y="312"/>
                  </a:cubicBezTo>
                  <a:cubicBezTo>
                    <a:pt x="524" y="213"/>
                    <a:pt x="546" y="101"/>
                    <a:pt x="54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59" name="Google Shape;13459;p20"/>
            <p:cNvSpPr/>
            <p:nvPr/>
          </p:nvSpPr>
          <p:spPr>
            <a:xfrm>
              <a:off x="1010109" y="2262377"/>
              <a:ext cx="89661" cy="96010"/>
            </a:xfrm>
            <a:custGeom>
              <a:avLst/>
              <a:gdLst/>
              <a:ahLst/>
              <a:cxnLst/>
              <a:rect l="l" t="t" r="r" b="b"/>
              <a:pathLst>
                <a:path w="2570" h="2752" extrusionOk="0">
                  <a:moveTo>
                    <a:pt x="1695" y="0"/>
                  </a:moveTo>
                  <a:cubicBezTo>
                    <a:pt x="1170" y="0"/>
                    <a:pt x="764" y="451"/>
                    <a:pt x="434" y="912"/>
                  </a:cubicBezTo>
                  <a:cubicBezTo>
                    <a:pt x="100" y="1380"/>
                    <a:pt x="1" y="1969"/>
                    <a:pt x="179" y="2259"/>
                  </a:cubicBezTo>
                  <a:cubicBezTo>
                    <a:pt x="345" y="2529"/>
                    <a:pt x="727" y="2751"/>
                    <a:pt x="1021" y="2751"/>
                  </a:cubicBezTo>
                  <a:cubicBezTo>
                    <a:pt x="1041" y="2751"/>
                    <a:pt x="1060" y="2750"/>
                    <a:pt x="1079" y="2748"/>
                  </a:cubicBezTo>
                  <a:cubicBezTo>
                    <a:pt x="1079" y="2748"/>
                    <a:pt x="1279" y="2726"/>
                    <a:pt x="1635" y="2481"/>
                  </a:cubicBezTo>
                  <a:cubicBezTo>
                    <a:pt x="1981" y="2247"/>
                    <a:pt x="2003" y="2081"/>
                    <a:pt x="2102" y="1780"/>
                  </a:cubicBezTo>
                  <a:cubicBezTo>
                    <a:pt x="2214" y="1480"/>
                    <a:pt x="2470" y="1080"/>
                    <a:pt x="2525" y="712"/>
                  </a:cubicBezTo>
                  <a:cubicBezTo>
                    <a:pt x="2570" y="346"/>
                    <a:pt x="2247" y="12"/>
                    <a:pt x="1714" y="0"/>
                  </a:cubicBezTo>
                  <a:cubicBezTo>
                    <a:pt x="1707" y="0"/>
                    <a:pt x="1701" y="0"/>
                    <a:pt x="169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60" name="Google Shape;13460;p20"/>
            <p:cNvSpPr/>
            <p:nvPr/>
          </p:nvSpPr>
          <p:spPr>
            <a:xfrm>
              <a:off x="1012830" y="2262377"/>
              <a:ext cx="64437" cy="68205"/>
            </a:xfrm>
            <a:custGeom>
              <a:avLst/>
              <a:gdLst/>
              <a:ahLst/>
              <a:cxnLst/>
              <a:rect l="l" t="t" r="r" b="b"/>
              <a:pathLst>
                <a:path w="1847" h="1955" extrusionOk="0">
                  <a:moveTo>
                    <a:pt x="1617" y="0"/>
                  </a:moveTo>
                  <a:cubicBezTo>
                    <a:pt x="1092" y="0"/>
                    <a:pt x="686" y="451"/>
                    <a:pt x="356" y="912"/>
                  </a:cubicBezTo>
                  <a:cubicBezTo>
                    <a:pt x="111" y="1246"/>
                    <a:pt x="0" y="1646"/>
                    <a:pt x="12" y="1947"/>
                  </a:cubicBezTo>
                  <a:cubicBezTo>
                    <a:pt x="36" y="1952"/>
                    <a:pt x="61" y="1954"/>
                    <a:pt x="86" y="1954"/>
                  </a:cubicBezTo>
                  <a:cubicBezTo>
                    <a:pt x="175" y="1954"/>
                    <a:pt x="267" y="1926"/>
                    <a:pt x="345" y="1891"/>
                  </a:cubicBezTo>
                  <a:cubicBezTo>
                    <a:pt x="579" y="1769"/>
                    <a:pt x="779" y="1569"/>
                    <a:pt x="946" y="1369"/>
                  </a:cubicBezTo>
                  <a:cubicBezTo>
                    <a:pt x="1135" y="1146"/>
                    <a:pt x="1280" y="912"/>
                    <a:pt x="1435" y="679"/>
                  </a:cubicBezTo>
                  <a:cubicBezTo>
                    <a:pt x="1513" y="546"/>
                    <a:pt x="1591" y="423"/>
                    <a:pt x="1669" y="301"/>
                  </a:cubicBezTo>
                  <a:cubicBezTo>
                    <a:pt x="1725" y="212"/>
                    <a:pt x="1791" y="123"/>
                    <a:pt x="1847" y="23"/>
                  </a:cubicBezTo>
                  <a:cubicBezTo>
                    <a:pt x="1780" y="12"/>
                    <a:pt x="1713" y="0"/>
                    <a:pt x="1636" y="0"/>
                  </a:cubicBezTo>
                  <a:cubicBezTo>
                    <a:pt x="1629" y="0"/>
                    <a:pt x="1623" y="0"/>
                    <a:pt x="161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61" name="Google Shape;13461;p20"/>
            <p:cNvSpPr/>
            <p:nvPr/>
          </p:nvSpPr>
          <p:spPr>
            <a:xfrm>
              <a:off x="1041159" y="2282193"/>
              <a:ext cx="16711" cy="40749"/>
            </a:xfrm>
            <a:custGeom>
              <a:avLst/>
              <a:gdLst/>
              <a:ahLst/>
              <a:cxnLst/>
              <a:rect l="l" t="t" r="r" b="b"/>
              <a:pathLst>
                <a:path w="479" h="1168" extrusionOk="0">
                  <a:moveTo>
                    <a:pt x="90" y="0"/>
                  </a:moveTo>
                  <a:cubicBezTo>
                    <a:pt x="45" y="211"/>
                    <a:pt x="1" y="433"/>
                    <a:pt x="45" y="656"/>
                  </a:cubicBezTo>
                  <a:cubicBezTo>
                    <a:pt x="67" y="756"/>
                    <a:pt x="112" y="868"/>
                    <a:pt x="189" y="957"/>
                  </a:cubicBezTo>
                  <a:cubicBezTo>
                    <a:pt x="256" y="1034"/>
                    <a:pt x="345" y="1112"/>
                    <a:pt x="445" y="1167"/>
                  </a:cubicBezTo>
                  <a:lnTo>
                    <a:pt x="478" y="1112"/>
                  </a:lnTo>
                  <a:cubicBezTo>
                    <a:pt x="379" y="1056"/>
                    <a:pt x="290" y="1001"/>
                    <a:pt x="223" y="923"/>
                  </a:cubicBezTo>
                  <a:cubicBezTo>
                    <a:pt x="156" y="845"/>
                    <a:pt x="100" y="745"/>
                    <a:pt x="78" y="645"/>
                  </a:cubicBezTo>
                  <a:cubicBezTo>
                    <a:pt x="23" y="433"/>
                    <a:pt x="56" y="211"/>
                    <a:pt x="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62" name="Google Shape;13462;p20"/>
            <p:cNvSpPr/>
            <p:nvPr/>
          </p:nvSpPr>
          <p:spPr>
            <a:xfrm>
              <a:off x="1030309" y="2309336"/>
              <a:ext cx="21770" cy="38446"/>
            </a:xfrm>
            <a:custGeom>
              <a:avLst/>
              <a:gdLst/>
              <a:ahLst/>
              <a:cxnLst/>
              <a:rect l="l" t="t" r="r" b="b"/>
              <a:pathLst>
                <a:path w="624" h="1102" extrusionOk="0">
                  <a:moveTo>
                    <a:pt x="11" y="1"/>
                  </a:moveTo>
                  <a:cubicBezTo>
                    <a:pt x="0" y="112"/>
                    <a:pt x="22" y="212"/>
                    <a:pt x="55" y="312"/>
                  </a:cubicBezTo>
                  <a:cubicBezTo>
                    <a:pt x="67" y="357"/>
                    <a:pt x="89" y="412"/>
                    <a:pt x="122" y="456"/>
                  </a:cubicBezTo>
                  <a:cubicBezTo>
                    <a:pt x="144" y="501"/>
                    <a:pt x="178" y="545"/>
                    <a:pt x="211" y="579"/>
                  </a:cubicBezTo>
                  <a:cubicBezTo>
                    <a:pt x="267" y="668"/>
                    <a:pt x="334" y="745"/>
                    <a:pt x="389" y="834"/>
                  </a:cubicBezTo>
                  <a:cubicBezTo>
                    <a:pt x="445" y="923"/>
                    <a:pt x="500" y="1012"/>
                    <a:pt x="545" y="1101"/>
                  </a:cubicBezTo>
                  <a:lnTo>
                    <a:pt x="623" y="1057"/>
                  </a:lnTo>
                  <a:cubicBezTo>
                    <a:pt x="567" y="968"/>
                    <a:pt x="512" y="879"/>
                    <a:pt x="445" y="790"/>
                  </a:cubicBezTo>
                  <a:cubicBezTo>
                    <a:pt x="389" y="712"/>
                    <a:pt x="312" y="634"/>
                    <a:pt x="245" y="557"/>
                  </a:cubicBezTo>
                  <a:cubicBezTo>
                    <a:pt x="211" y="512"/>
                    <a:pt x="178" y="478"/>
                    <a:pt x="144" y="434"/>
                  </a:cubicBezTo>
                  <a:lnTo>
                    <a:pt x="78" y="300"/>
                  </a:lnTo>
                  <a:cubicBezTo>
                    <a:pt x="33" y="212"/>
                    <a:pt x="11" y="112"/>
                    <a:pt x="1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63" name="Google Shape;13463;p20"/>
            <p:cNvSpPr/>
            <p:nvPr/>
          </p:nvSpPr>
          <p:spPr>
            <a:xfrm>
              <a:off x="1059022" y="2282542"/>
              <a:ext cx="17095" cy="23724"/>
            </a:xfrm>
            <a:custGeom>
              <a:avLst/>
              <a:gdLst/>
              <a:ahLst/>
              <a:cxnLst/>
              <a:rect l="l" t="t" r="r" b="b"/>
              <a:pathLst>
                <a:path w="490" h="680" extrusionOk="0">
                  <a:moveTo>
                    <a:pt x="467" y="1"/>
                  </a:moveTo>
                  <a:lnTo>
                    <a:pt x="467" y="1"/>
                  </a:lnTo>
                  <a:cubicBezTo>
                    <a:pt x="490" y="68"/>
                    <a:pt x="445" y="134"/>
                    <a:pt x="411" y="190"/>
                  </a:cubicBezTo>
                  <a:lnTo>
                    <a:pt x="300" y="368"/>
                  </a:lnTo>
                  <a:cubicBezTo>
                    <a:pt x="256" y="423"/>
                    <a:pt x="223" y="490"/>
                    <a:pt x="178" y="535"/>
                  </a:cubicBezTo>
                  <a:cubicBezTo>
                    <a:pt x="144" y="557"/>
                    <a:pt x="122" y="568"/>
                    <a:pt x="89" y="591"/>
                  </a:cubicBezTo>
                  <a:cubicBezTo>
                    <a:pt x="67" y="601"/>
                    <a:pt x="22" y="624"/>
                    <a:pt x="0" y="668"/>
                  </a:cubicBezTo>
                  <a:lnTo>
                    <a:pt x="45" y="680"/>
                  </a:lnTo>
                  <a:cubicBezTo>
                    <a:pt x="67" y="635"/>
                    <a:pt x="156" y="613"/>
                    <a:pt x="200" y="557"/>
                  </a:cubicBezTo>
                  <a:cubicBezTo>
                    <a:pt x="245" y="502"/>
                    <a:pt x="278" y="446"/>
                    <a:pt x="312" y="379"/>
                  </a:cubicBezTo>
                  <a:lnTo>
                    <a:pt x="423" y="201"/>
                  </a:lnTo>
                  <a:cubicBezTo>
                    <a:pt x="456" y="134"/>
                    <a:pt x="490" y="68"/>
                    <a:pt x="46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64" name="Google Shape;13464;p20"/>
            <p:cNvSpPr/>
            <p:nvPr/>
          </p:nvSpPr>
          <p:spPr>
            <a:xfrm>
              <a:off x="1051242" y="2300789"/>
              <a:ext cx="35341" cy="43505"/>
            </a:xfrm>
            <a:custGeom>
              <a:avLst/>
              <a:gdLst/>
              <a:ahLst/>
              <a:cxnLst/>
              <a:rect l="l" t="t" r="r" b="b"/>
              <a:pathLst>
                <a:path w="1013" h="1247" extrusionOk="0">
                  <a:moveTo>
                    <a:pt x="1012" y="1"/>
                  </a:moveTo>
                  <a:lnTo>
                    <a:pt x="612" y="701"/>
                  </a:lnTo>
                  <a:cubicBezTo>
                    <a:pt x="568" y="757"/>
                    <a:pt x="545" y="824"/>
                    <a:pt x="501" y="879"/>
                  </a:cubicBezTo>
                  <a:cubicBezTo>
                    <a:pt x="468" y="924"/>
                    <a:pt x="423" y="968"/>
                    <a:pt x="367" y="990"/>
                  </a:cubicBezTo>
                  <a:lnTo>
                    <a:pt x="1" y="1158"/>
                  </a:lnTo>
                  <a:lnTo>
                    <a:pt x="34" y="1247"/>
                  </a:lnTo>
                  <a:lnTo>
                    <a:pt x="401" y="1057"/>
                  </a:lnTo>
                  <a:cubicBezTo>
                    <a:pt x="456" y="1024"/>
                    <a:pt x="523" y="968"/>
                    <a:pt x="557" y="901"/>
                  </a:cubicBezTo>
                  <a:cubicBezTo>
                    <a:pt x="590" y="846"/>
                    <a:pt x="612" y="790"/>
                    <a:pt x="646" y="723"/>
                  </a:cubicBezTo>
                  <a:lnTo>
                    <a:pt x="1012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65" name="Google Shape;13465;p20"/>
            <p:cNvSpPr/>
            <p:nvPr/>
          </p:nvSpPr>
          <p:spPr>
            <a:xfrm>
              <a:off x="1041159" y="2364809"/>
              <a:ext cx="112931" cy="80695"/>
            </a:xfrm>
            <a:custGeom>
              <a:avLst/>
              <a:gdLst/>
              <a:ahLst/>
              <a:cxnLst/>
              <a:rect l="l" t="t" r="r" b="b"/>
              <a:pathLst>
                <a:path w="3237" h="2313" extrusionOk="0">
                  <a:moveTo>
                    <a:pt x="2654" y="1"/>
                  </a:moveTo>
                  <a:cubicBezTo>
                    <a:pt x="2450" y="1"/>
                    <a:pt x="1099" y="714"/>
                    <a:pt x="790" y="946"/>
                  </a:cubicBezTo>
                  <a:cubicBezTo>
                    <a:pt x="478" y="1169"/>
                    <a:pt x="211" y="1402"/>
                    <a:pt x="156" y="1569"/>
                  </a:cubicBezTo>
                  <a:cubicBezTo>
                    <a:pt x="156" y="1569"/>
                    <a:pt x="1" y="1758"/>
                    <a:pt x="223" y="1992"/>
                  </a:cubicBezTo>
                  <a:cubicBezTo>
                    <a:pt x="392" y="2178"/>
                    <a:pt x="786" y="2312"/>
                    <a:pt x="1170" y="2312"/>
                  </a:cubicBezTo>
                  <a:cubicBezTo>
                    <a:pt x="1291" y="2312"/>
                    <a:pt x="1412" y="2299"/>
                    <a:pt x="1524" y="2270"/>
                  </a:cubicBezTo>
                  <a:cubicBezTo>
                    <a:pt x="1980" y="2148"/>
                    <a:pt x="2581" y="2192"/>
                    <a:pt x="2836" y="1725"/>
                  </a:cubicBezTo>
                  <a:cubicBezTo>
                    <a:pt x="3103" y="1269"/>
                    <a:pt x="3237" y="969"/>
                    <a:pt x="3125" y="546"/>
                  </a:cubicBezTo>
                  <a:cubicBezTo>
                    <a:pt x="3014" y="134"/>
                    <a:pt x="2848" y="12"/>
                    <a:pt x="2658" y="1"/>
                  </a:cubicBezTo>
                  <a:cubicBezTo>
                    <a:pt x="2657" y="1"/>
                    <a:pt x="2656" y="1"/>
                    <a:pt x="265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66" name="Google Shape;13466;p20"/>
            <p:cNvSpPr/>
            <p:nvPr/>
          </p:nvSpPr>
          <p:spPr>
            <a:xfrm>
              <a:off x="1071442" y="2364809"/>
              <a:ext cx="79543" cy="39004"/>
            </a:xfrm>
            <a:custGeom>
              <a:avLst/>
              <a:gdLst/>
              <a:ahLst/>
              <a:cxnLst/>
              <a:rect l="l" t="t" r="r" b="b"/>
              <a:pathLst>
                <a:path w="2280" h="1118" extrusionOk="0">
                  <a:moveTo>
                    <a:pt x="1786" y="1"/>
                  </a:moveTo>
                  <a:cubicBezTo>
                    <a:pt x="1592" y="1"/>
                    <a:pt x="408" y="626"/>
                    <a:pt x="0" y="890"/>
                  </a:cubicBezTo>
                  <a:cubicBezTo>
                    <a:pt x="33" y="913"/>
                    <a:pt x="67" y="935"/>
                    <a:pt x="111" y="957"/>
                  </a:cubicBezTo>
                  <a:cubicBezTo>
                    <a:pt x="302" y="1062"/>
                    <a:pt x="516" y="1118"/>
                    <a:pt x="734" y="1118"/>
                  </a:cubicBezTo>
                  <a:cubicBezTo>
                    <a:pt x="771" y="1118"/>
                    <a:pt x="808" y="1116"/>
                    <a:pt x="845" y="1113"/>
                  </a:cubicBezTo>
                  <a:cubicBezTo>
                    <a:pt x="1101" y="1091"/>
                    <a:pt x="1345" y="979"/>
                    <a:pt x="1579" y="868"/>
                  </a:cubicBezTo>
                  <a:cubicBezTo>
                    <a:pt x="1701" y="813"/>
                    <a:pt x="1813" y="757"/>
                    <a:pt x="1946" y="712"/>
                  </a:cubicBezTo>
                  <a:cubicBezTo>
                    <a:pt x="2057" y="668"/>
                    <a:pt x="2168" y="646"/>
                    <a:pt x="2280" y="624"/>
                  </a:cubicBezTo>
                  <a:cubicBezTo>
                    <a:pt x="2269" y="601"/>
                    <a:pt x="2269" y="579"/>
                    <a:pt x="2257" y="546"/>
                  </a:cubicBezTo>
                  <a:cubicBezTo>
                    <a:pt x="2146" y="134"/>
                    <a:pt x="1980" y="12"/>
                    <a:pt x="1790" y="1"/>
                  </a:cubicBezTo>
                  <a:cubicBezTo>
                    <a:pt x="1789" y="1"/>
                    <a:pt x="1787" y="1"/>
                    <a:pt x="178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67" name="Google Shape;13467;p20"/>
            <p:cNvSpPr/>
            <p:nvPr/>
          </p:nvSpPr>
          <p:spPr>
            <a:xfrm>
              <a:off x="1048521" y="2417211"/>
              <a:ext cx="39597" cy="19049"/>
            </a:xfrm>
            <a:custGeom>
              <a:avLst/>
              <a:gdLst/>
              <a:ahLst/>
              <a:cxnLst/>
              <a:rect l="l" t="t" r="r" b="b"/>
              <a:pathLst>
                <a:path w="1135" h="546" extrusionOk="0">
                  <a:moveTo>
                    <a:pt x="34" y="1"/>
                  </a:moveTo>
                  <a:lnTo>
                    <a:pt x="34" y="1"/>
                  </a:lnTo>
                  <a:cubicBezTo>
                    <a:pt x="0" y="67"/>
                    <a:pt x="23" y="122"/>
                    <a:pt x="45" y="179"/>
                  </a:cubicBezTo>
                  <a:cubicBezTo>
                    <a:pt x="79" y="234"/>
                    <a:pt x="123" y="278"/>
                    <a:pt x="168" y="312"/>
                  </a:cubicBezTo>
                  <a:cubicBezTo>
                    <a:pt x="267" y="389"/>
                    <a:pt x="390" y="412"/>
                    <a:pt x="501" y="423"/>
                  </a:cubicBezTo>
                  <a:cubicBezTo>
                    <a:pt x="613" y="434"/>
                    <a:pt x="724" y="434"/>
                    <a:pt x="835" y="445"/>
                  </a:cubicBezTo>
                  <a:cubicBezTo>
                    <a:pt x="890" y="456"/>
                    <a:pt x="946" y="456"/>
                    <a:pt x="1001" y="478"/>
                  </a:cubicBezTo>
                  <a:cubicBezTo>
                    <a:pt x="1035" y="490"/>
                    <a:pt x="1058" y="490"/>
                    <a:pt x="1080" y="512"/>
                  </a:cubicBezTo>
                  <a:cubicBezTo>
                    <a:pt x="1090" y="512"/>
                    <a:pt x="1113" y="523"/>
                    <a:pt x="1124" y="523"/>
                  </a:cubicBezTo>
                  <a:cubicBezTo>
                    <a:pt x="1113" y="512"/>
                    <a:pt x="1102" y="512"/>
                    <a:pt x="1090" y="501"/>
                  </a:cubicBezTo>
                  <a:cubicBezTo>
                    <a:pt x="1058" y="490"/>
                    <a:pt x="1035" y="478"/>
                    <a:pt x="1013" y="468"/>
                  </a:cubicBezTo>
                  <a:cubicBezTo>
                    <a:pt x="957" y="445"/>
                    <a:pt x="902" y="434"/>
                    <a:pt x="846" y="423"/>
                  </a:cubicBezTo>
                  <a:cubicBezTo>
                    <a:pt x="735" y="401"/>
                    <a:pt x="623" y="401"/>
                    <a:pt x="512" y="379"/>
                  </a:cubicBezTo>
                  <a:cubicBezTo>
                    <a:pt x="401" y="357"/>
                    <a:pt x="290" y="323"/>
                    <a:pt x="212" y="256"/>
                  </a:cubicBezTo>
                  <a:cubicBezTo>
                    <a:pt x="178" y="223"/>
                    <a:pt x="145" y="189"/>
                    <a:pt x="123" y="145"/>
                  </a:cubicBezTo>
                  <a:cubicBezTo>
                    <a:pt x="101" y="100"/>
                    <a:pt x="101" y="45"/>
                    <a:pt x="123" y="11"/>
                  </a:cubicBezTo>
                  <a:lnTo>
                    <a:pt x="34" y="1"/>
                  </a:lnTo>
                  <a:close/>
                  <a:moveTo>
                    <a:pt x="1124" y="523"/>
                  </a:moveTo>
                  <a:cubicBezTo>
                    <a:pt x="1124" y="534"/>
                    <a:pt x="1135" y="534"/>
                    <a:pt x="1135" y="545"/>
                  </a:cubicBezTo>
                  <a:cubicBezTo>
                    <a:pt x="1135" y="534"/>
                    <a:pt x="1124" y="523"/>
                    <a:pt x="1124" y="523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68" name="Google Shape;13468;p20"/>
            <p:cNvSpPr/>
            <p:nvPr/>
          </p:nvSpPr>
          <p:spPr>
            <a:xfrm>
              <a:off x="1058220" y="2393173"/>
              <a:ext cx="30701" cy="22119"/>
            </a:xfrm>
            <a:custGeom>
              <a:avLst/>
              <a:gdLst/>
              <a:ahLst/>
              <a:cxnLst/>
              <a:rect l="l" t="t" r="r" b="b"/>
              <a:pathLst>
                <a:path w="880" h="634" extrusionOk="0">
                  <a:moveTo>
                    <a:pt x="879" y="0"/>
                  </a:moveTo>
                  <a:lnTo>
                    <a:pt x="657" y="111"/>
                  </a:lnTo>
                  <a:cubicBezTo>
                    <a:pt x="579" y="156"/>
                    <a:pt x="513" y="189"/>
                    <a:pt x="434" y="233"/>
                  </a:cubicBezTo>
                  <a:cubicBezTo>
                    <a:pt x="357" y="267"/>
                    <a:pt x="290" y="334"/>
                    <a:pt x="234" y="389"/>
                  </a:cubicBezTo>
                  <a:lnTo>
                    <a:pt x="1" y="623"/>
                  </a:lnTo>
                  <a:lnTo>
                    <a:pt x="134" y="634"/>
                  </a:lnTo>
                  <a:lnTo>
                    <a:pt x="290" y="445"/>
                  </a:lnTo>
                  <a:cubicBezTo>
                    <a:pt x="345" y="378"/>
                    <a:pt x="390" y="311"/>
                    <a:pt x="457" y="278"/>
                  </a:cubicBezTo>
                  <a:cubicBezTo>
                    <a:pt x="523" y="222"/>
                    <a:pt x="602" y="178"/>
                    <a:pt x="668" y="133"/>
                  </a:cubicBezTo>
                  <a:lnTo>
                    <a:pt x="87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69" name="Google Shape;13469;p20"/>
            <p:cNvSpPr/>
            <p:nvPr/>
          </p:nvSpPr>
          <p:spPr>
            <a:xfrm>
              <a:off x="1069489" y="2412152"/>
              <a:ext cx="41167" cy="22154"/>
            </a:xfrm>
            <a:custGeom>
              <a:avLst/>
              <a:gdLst/>
              <a:ahLst/>
              <a:cxnLst/>
              <a:rect l="l" t="t" r="r" b="b"/>
              <a:pathLst>
                <a:path w="1180" h="635" extrusionOk="0">
                  <a:moveTo>
                    <a:pt x="89" y="1"/>
                  </a:moveTo>
                  <a:lnTo>
                    <a:pt x="0" y="45"/>
                  </a:lnTo>
                  <a:cubicBezTo>
                    <a:pt x="67" y="156"/>
                    <a:pt x="167" y="223"/>
                    <a:pt x="267" y="279"/>
                  </a:cubicBezTo>
                  <a:cubicBezTo>
                    <a:pt x="356" y="334"/>
                    <a:pt x="457" y="379"/>
                    <a:pt x="556" y="423"/>
                  </a:cubicBezTo>
                  <a:cubicBezTo>
                    <a:pt x="756" y="502"/>
                    <a:pt x="968" y="568"/>
                    <a:pt x="1179" y="635"/>
                  </a:cubicBezTo>
                  <a:cubicBezTo>
                    <a:pt x="979" y="557"/>
                    <a:pt x="768" y="479"/>
                    <a:pt x="578" y="379"/>
                  </a:cubicBezTo>
                  <a:cubicBezTo>
                    <a:pt x="479" y="334"/>
                    <a:pt x="390" y="279"/>
                    <a:pt x="301" y="212"/>
                  </a:cubicBezTo>
                  <a:cubicBezTo>
                    <a:pt x="212" y="156"/>
                    <a:pt x="134" y="90"/>
                    <a:pt x="8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70" name="Google Shape;13470;p20"/>
            <p:cNvSpPr/>
            <p:nvPr/>
          </p:nvSpPr>
          <p:spPr>
            <a:xfrm>
              <a:off x="1084979" y="2379567"/>
              <a:ext cx="30736" cy="31852"/>
            </a:xfrm>
            <a:custGeom>
              <a:avLst/>
              <a:gdLst/>
              <a:ahLst/>
              <a:cxnLst/>
              <a:rect l="l" t="t" r="r" b="b"/>
              <a:pathLst>
                <a:path w="881" h="913" extrusionOk="0">
                  <a:moveTo>
                    <a:pt x="880" y="0"/>
                  </a:moveTo>
                  <a:lnTo>
                    <a:pt x="880" y="0"/>
                  </a:lnTo>
                  <a:cubicBezTo>
                    <a:pt x="846" y="101"/>
                    <a:pt x="769" y="178"/>
                    <a:pt x="691" y="245"/>
                  </a:cubicBezTo>
                  <a:cubicBezTo>
                    <a:pt x="613" y="312"/>
                    <a:pt x="524" y="378"/>
                    <a:pt x="435" y="435"/>
                  </a:cubicBezTo>
                  <a:cubicBezTo>
                    <a:pt x="357" y="501"/>
                    <a:pt x="268" y="579"/>
                    <a:pt x="201" y="657"/>
                  </a:cubicBezTo>
                  <a:cubicBezTo>
                    <a:pt x="168" y="690"/>
                    <a:pt x="124" y="734"/>
                    <a:pt x="101" y="779"/>
                  </a:cubicBezTo>
                  <a:cubicBezTo>
                    <a:pt x="79" y="801"/>
                    <a:pt x="68" y="823"/>
                    <a:pt x="45" y="846"/>
                  </a:cubicBezTo>
                  <a:lnTo>
                    <a:pt x="35" y="868"/>
                  </a:lnTo>
                  <a:cubicBezTo>
                    <a:pt x="35" y="868"/>
                    <a:pt x="1" y="902"/>
                    <a:pt x="1" y="912"/>
                  </a:cubicBezTo>
                  <a:lnTo>
                    <a:pt x="79" y="912"/>
                  </a:lnTo>
                  <a:lnTo>
                    <a:pt x="101" y="879"/>
                  </a:lnTo>
                  <a:cubicBezTo>
                    <a:pt x="112" y="857"/>
                    <a:pt x="124" y="835"/>
                    <a:pt x="146" y="813"/>
                  </a:cubicBezTo>
                  <a:cubicBezTo>
                    <a:pt x="168" y="768"/>
                    <a:pt x="201" y="724"/>
                    <a:pt x="235" y="690"/>
                  </a:cubicBezTo>
                  <a:cubicBezTo>
                    <a:pt x="302" y="601"/>
                    <a:pt x="379" y="534"/>
                    <a:pt x="457" y="467"/>
                  </a:cubicBezTo>
                  <a:cubicBezTo>
                    <a:pt x="535" y="401"/>
                    <a:pt x="624" y="334"/>
                    <a:pt x="702" y="257"/>
                  </a:cubicBezTo>
                  <a:cubicBezTo>
                    <a:pt x="779" y="190"/>
                    <a:pt x="846" y="101"/>
                    <a:pt x="88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71" name="Google Shape;13471;p20"/>
            <p:cNvSpPr/>
            <p:nvPr/>
          </p:nvSpPr>
          <p:spPr>
            <a:xfrm>
              <a:off x="1102842" y="2411001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72" name="Google Shape;13472;p20"/>
            <p:cNvSpPr/>
            <p:nvPr/>
          </p:nvSpPr>
          <p:spPr>
            <a:xfrm>
              <a:off x="1102074" y="2410617"/>
              <a:ext cx="26828" cy="13606"/>
            </a:xfrm>
            <a:custGeom>
              <a:avLst/>
              <a:gdLst/>
              <a:ahLst/>
              <a:cxnLst/>
              <a:rect l="l" t="t" r="r" b="b"/>
              <a:pathLst>
                <a:path w="769" h="390" extrusionOk="0">
                  <a:moveTo>
                    <a:pt x="67" y="0"/>
                  </a:moveTo>
                  <a:lnTo>
                    <a:pt x="23" y="12"/>
                  </a:lnTo>
                  <a:lnTo>
                    <a:pt x="0" y="22"/>
                  </a:lnTo>
                  <a:cubicBezTo>
                    <a:pt x="45" y="78"/>
                    <a:pt x="134" y="123"/>
                    <a:pt x="201" y="156"/>
                  </a:cubicBezTo>
                  <a:lnTo>
                    <a:pt x="390" y="234"/>
                  </a:lnTo>
                  <a:lnTo>
                    <a:pt x="579" y="323"/>
                  </a:lnTo>
                  <a:cubicBezTo>
                    <a:pt x="635" y="345"/>
                    <a:pt x="701" y="390"/>
                    <a:pt x="768" y="390"/>
                  </a:cubicBezTo>
                  <a:cubicBezTo>
                    <a:pt x="701" y="378"/>
                    <a:pt x="645" y="345"/>
                    <a:pt x="579" y="311"/>
                  </a:cubicBezTo>
                  <a:lnTo>
                    <a:pt x="401" y="212"/>
                  </a:lnTo>
                  <a:lnTo>
                    <a:pt x="212" y="123"/>
                  </a:lnTo>
                  <a:cubicBezTo>
                    <a:pt x="156" y="89"/>
                    <a:pt x="112" y="56"/>
                    <a:pt x="67" y="22"/>
                  </a:cubicBezTo>
                  <a:lnTo>
                    <a:pt x="67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73" name="Google Shape;13473;p20"/>
            <p:cNvSpPr/>
            <p:nvPr/>
          </p:nvSpPr>
          <p:spPr>
            <a:xfrm>
              <a:off x="1194808" y="2226860"/>
              <a:ext cx="83870" cy="86242"/>
            </a:xfrm>
            <a:custGeom>
              <a:avLst/>
              <a:gdLst/>
              <a:ahLst/>
              <a:cxnLst/>
              <a:rect l="l" t="t" r="r" b="b"/>
              <a:pathLst>
                <a:path w="2404" h="2472" extrusionOk="0">
                  <a:moveTo>
                    <a:pt x="1546" y="1"/>
                  </a:moveTo>
                  <a:cubicBezTo>
                    <a:pt x="1081" y="1"/>
                    <a:pt x="822" y="483"/>
                    <a:pt x="624" y="818"/>
                  </a:cubicBezTo>
                  <a:cubicBezTo>
                    <a:pt x="412" y="1163"/>
                    <a:pt x="112" y="1453"/>
                    <a:pt x="1" y="1675"/>
                  </a:cubicBezTo>
                  <a:lnTo>
                    <a:pt x="212" y="1631"/>
                  </a:lnTo>
                  <a:cubicBezTo>
                    <a:pt x="212" y="1631"/>
                    <a:pt x="256" y="1641"/>
                    <a:pt x="312" y="1708"/>
                  </a:cubicBezTo>
                  <a:cubicBezTo>
                    <a:pt x="357" y="1775"/>
                    <a:pt x="246" y="1797"/>
                    <a:pt x="568" y="2231"/>
                  </a:cubicBezTo>
                  <a:cubicBezTo>
                    <a:pt x="697" y="2405"/>
                    <a:pt x="888" y="2472"/>
                    <a:pt x="1092" y="2472"/>
                  </a:cubicBezTo>
                  <a:cubicBezTo>
                    <a:pt x="1396" y="2472"/>
                    <a:pt x="1730" y="2324"/>
                    <a:pt x="1936" y="2164"/>
                  </a:cubicBezTo>
                  <a:cubicBezTo>
                    <a:pt x="2292" y="1897"/>
                    <a:pt x="2403" y="1419"/>
                    <a:pt x="2381" y="863"/>
                  </a:cubicBezTo>
                  <a:cubicBezTo>
                    <a:pt x="2359" y="318"/>
                    <a:pt x="2147" y="62"/>
                    <a:pt x="1635" y="7"/>
                  </a:cubicBezTo>
                  <a:cubicBezTo>
                    <a:pt x="1605" y="3"/>
                    <a:pt x="1575" y="1"/>
                    <a:pt x="154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74" name="Google Shape;13474;p20"/>
            <p:cNvSpPr/>
            <p:nvPr/>
          </p:nvSpPr>
          <p:spPr>
            <a:xfrm>
              <a:off x="1210333" y="2226860"/>
              <a:ext cx="66007" cy="41202"/>
            </a:xfrm>
            <a:custGeom>
              <a:avLst/>
              <a:gdLst/>
              <a:ahLst/>
              <a:cxnLst/>
              <a:rect l="l" t="t" r="r" b="b"/>
              <a:pathLst>
                <a:path w="1892" h="1181" extrusionOk="0">
                  <a:moveTo>
                    <a:pt x="1101" y="1"/>
                  </a:moveTo>
                  <a:cubicBezTo>
                    <a:pt x="636" y="1"/>
                    <a:pt x="377" y="483"/>
                    <a:pt x="179" y="818"/>
                  </a:cubicBezTo>
                  <a:cubicBezTo>
                    <a:pt x="123" y="907"/>
                    <a:pt x="68" y="985"/>
                    <a:pt x="1" y="1074"/>
                  </a:cubicBezTo>
                  <a:cubicBezTo>
                    <a:pt x="123" y="1141"/>
                    <a:pt x="301" y="1163"/>
                    <a:pt x="412" y="1174"/>
                  </a:cubicBezTo>
                  <a:cubicBezTo>
                    <a:pt x="461" y="1179"/>
                    <a:pt x="511" y="1181"/>
                    <a:pt x="562" y="1181"/>
                  </a:cubicBezTo>
                  <a:cubicBezTo>
                    <a:pt x="763" y="1181"/>
                    <a:pt x="971" y="1146"/>
                    <a:pt x="1158" y="1074"/>
                  </a:cubicBezTo>
                  <a:cubicBezTo>
                    <a:pt x="1435" y="974"/>
                    <a:pt x="1702" y="774"/>
                    <a:pt x="1892" y="541"/>
                  </a:cubicBezTo>
                  <a:cubicBezTo>
                    <a:pt x="1803" y="207"/>
                    <a:pt x="1580" y="40"/>
                    <a:pt x="1190" y="7"/>
                  </a:cubicBezTo>
                  <a:cubicBezTo>
                    <a:pt x="1160" y="3"/>
                    <a:pt x="1130" y="1"/>
                    <a:pt x="110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75" name="Google Shape;13475;p20"/>
            <p:cNvSpPr/>
            <p:nvPr/>
          </p:nvSpPr>
          <p:spPr>
            <a:xfrm>
              <a:off x="1213438" y="2282961"/>
              <a:ext cx="31852" cy="16606"/>
            </a:xfrm>
            <a:custGeom>
              <a:avLst/>
              <a:gdLst/>
              <a:ahLst/>
              <a:cxnLst/>
              <a:rect l="l" t="t" r="r" b="b"/>
              <a:pathLst>
                <a:path w="913" h="476" extrusionOk="0">
                  <a:moveTo>
                    <a:pt x="90" y="0"/>
                  </a:moveTo>
                  <a:lnTo>
                    <a:pt x="1" y="23"/>
                  </a:lnTo>
                  <a:cubicBezTo>
                    <a:pt x="34" y="122"/>
                    <a:pt x="112" y="189"/>
                    <a:pt x="189" y="233"/>
                  </a:cubicBezTo>
                  <a:cubicBezTo>
                    <a:pt x="256" y="278"/>
                    <a:pt x="334" y="322"/>
                    <a:pt x="423" y="356"/>
                  </a:cubicBezTo>
                  <a:cubicBezTo>
                    <a:pt x="501" y="389"/>
                    <a:pt x="579" y="411"/>
                    <a:pt x="668" y="434"/>
                  </a:cubicBezTo>
                  <a:cubicBezTo>
                    <a:pt x="713" y="445"/>
                    <a:pt x="746" y="445"/>
                    <a:pt x="790" y="456"/>
                  </a:cubicBezTo>
                  <a:lnTo>
                    <a:pt x="857" y="467"/>
                  </a:lnTo>
                  <a:lnTo>
                    <a:pt x="790" y="445"/>
                  </a:lnTo>
                  <a:cubicBezTo>
                    <a:pt x="757" y="434"/>
                    <a:pt x="713" y="423"/>
                    <a:pt x="668" y="411"/>
                  </a:cubicBezTo>
                  <a:lnTo>
                    <a:pt x="434" y="312"/>
                  </a:lnTo>
                  <a:cubicBezTo>
                    <a:pt x="367" y="267"/>
                    <a:pt x="290" y="223"/>
                    <a:pt x="223" y="178"/>
                  </a:cubicBezTo>
                  <a:cubicBezTo>
                    <a:pt x="167" y="122"/>
                    <a:pt x="100" y="67"/>
                    <a:pt x="90" y="0"/>
                  </a:cubicBezTo>
                  <a:close/>
                  <a:moveTo>
                    <a:pt x="913" y="467"/>
                  </a:moveTo>
                  <a:lnTo>
                    <a:pt x="913" y="467"/>
                  </a:lnTo>
                  <a:cubicBezTo>
                    <a:pt x="913" y="469"/>
                    <a:pt x="912" y="471"/>
                    <a:pt x="911" y="472"/>
                  </a:cubicBezTo>
                  <a:lnTo>
                    <a:pt x="911" y="472"/>
                  </a:lnTo>
                  <a:cubicBezTo>
                    <a:pt x="912" y="471"/>
                    <a:pt x="913" y="470"/>
                    <a:pt x="913" y="467"/>
                  </a:cubicBezTo>
                  <a:close/>
                  <a:moveTo>
                    <a:pt x="891" y="467"/>
                  </a:moveTo>
                  <a:cubicBezTo>
                    <a:pt x="891" y="473"/>
                    <a:pt x="896" y="475"/>
                    <a:pt x="902" y="475"/>
                  </a:cubicBezTo>
                  <a:cubicBezTo>
                    <a:pt x="906" y="475"/>
                    <a:pt x="909" y="474"/>
                    <a:pt x="911" y="472"/>
                  </a:cubicBezTo>
                  <a:lnTo>
                    <a:pt x="911" y="472"/>
                  </a:lnTo>
                  <a:cubicBezTo>
                    <a:pt x="911" y="472"/>
                    <a:pt x="910" y="472"/>
                    <a:pt x="909" y="472"/>
                  </a:cubicBezTo>
                  <a:cubicBezTo>
                    <a:pt x="905" y="472"/>
                    <a:pt x="898" y="467"/>
                    <a:pt x="891" y="467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76" name="Google Shape;13476;p20"/>
            <p:cNvSpPr/>
            <p:nvPr/>
          </p:nvSpPr>
          <p:spPr>
            <a:xfrm>
              <a:off x="1231685" y="2274797"/>
              <a:ext cx="34155" cy="4082"/>
            </a:xfrm>
            <a:custGeom>
              <a:avLst/>
              <a:gdLst/>
              <a:ahLst/>
              <a:cxnLst/>
              <a:rect l="l" t="t" r="r" b="b"/>
              <a:pathLst>
                <a:path w="979" h="117" extrusionOk="0">
                  <a:moveTo>
                    <a:pt x="78" y="0"/>
                  </a:moveTo>
                  <a:lnTo>
                    <a:pt x="0" y="89"/>
                  </a:lnTo>
                  <a:cubicBezTo>
                    <a:pt x="57" y="106"/>
                    <a:pt x="144" y="116"/>
                    <a:pt x="217" y="116"/>
                  </a:cubicBezTo>
                  <a:cubicBezTo>
                    <a:pt x="243" y="116"/>
                    <a:pt x="268" y="115"/>
                    <a:pt x="289" y="112"/>
                  </a:cubicBezTo>
                  <a:lnTo>
                    <a:pt x="412" y="89"/>
                  </a:lnTo>
                  <a:lnTo>
                    <a:pt x="523" y="89"/>
                  </a:lnTo>
                  <a:cubicBezTo>
                    <a:pt x="667" y="79"/>
                    <a:pt x="823" y="79"/>
                    <a:pt x="979" y="79"/>
                  </a:cubicBezTo>
                  <a:cubicBezTo>
                    <a:pt x="823" y="67"/>
                    <a:pt x="679" y="45"/>
                    <a:pt x="523" y="34"/>
                  </a:cubicBezTo>
                  <a:lnTo>
                    <a:pt x="289" y="34"/>
                  </a:lnTo>
                  <a:cubicBezTo>
                    <a:pt x="270" y="37"/>
                    <a:pt x="252" y="38"/>
                    <a:pt x="234" y="38"/>
                  </a:cubicBezTo>
                  <a:cubicBezTo>
                    <a:pt x="179" y="38"/>
                    <a:pt x="129" y="26"/>
                    <a:pt x="7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77" name="Google Shape;13477;p20"/>
            <p:cNvSpPr/>
            <p:nvPr/>
          </p:nvSpPr>
          <p:spPr>
            <a:xfrm>
              <a:off x="1218462" y="2239874"/>
              <a:ext cx="19851" cy="41935"/>
            </a:xfrm>
            <a:custGeom>
              <a:avLst/>
              <a:gdLst/>
              <a:ahLst/>
              <a:cxnLst/>
              <a:rect l="l" t="t" r="r" b="b"/>
              <a:pathLst>
                <a:path w="569" h="1202" extrusionOk="0">
                  <a:moveTo>
                    <a:pt x="569" y="0"/>
                  </a:moveTo>
                  <a:cubicBezTo>
                    <a:pt x="490" y="79"/>
                    <a:pt x="413" y="156"/>
                    <a:pt x="346" y="245"/>
                  </a:cubicBezTo>
                  <a:cubicBezTo>
                    <a:pt x="290" y="346"/>
                    <a:pt x="246" y="457"/>
                    <a:pt x="213" y="556"/>
                  </a:cubicBezTo>
                  <a:lnTo>
                    <a:pt x="1" y="1202"/>
                  </a:lnTo>
                  <a:lnTo>
                    <a:pt x="102" y="1191"/>
                  </a:lnTo>
                  <a:lnTo>
                    <a:pt x="257" y="579"/>
                  </a:lnTo>
                  <a:cubicBezTo>
                    <a:pt x="290" y="467"/>
                    <a:pt x="312" y="356"/>
                    <a:pt x="368" y="267"/>
                  </a:cubicBezTo>
                  <a:cubicBezTo>
                    <a:pt x="424" y="168"/>
                    <a:pt x="490" y="79"/>
                    <a:pt x="56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78" name="Google Shape;13478;p20"/>
            <p:cNvSpPr/>
            <p:nvPr/>
          </p:nvSpPr>
          <p:spPr>
            <a:xfrm>
              <a:off x="1243721" y="2241060"/>
              <a:ext cx="10501" cy="29096"/>
            </a:xfrm>
            <a:custGeom>
              <a:avLst/>
              <a:gdLst/>
              <a:ahLst/>
              <a:cxnLst/>
              <a:rect l="l" t="t" r="r" b="b"/>
              <a:pathLst>
                <a:path w="301" h="834" extrusionOk="0">
                  <a:moveTo>
                    <a:pt x="300" y="0"/>
                  </a:moveTo>
                  <a:cubicBezTo>
                    <a:pt x="256" y="55"/>
                    <a:pt x="223" y="122"/>
                    <a:pt x="189" y="189"/>
                  </a:cubicBezTo>
                  <a:cubicBezTo>
                    <a:pt x="156" y="255"/>
                    <a:pt x="134" y="322"/>
                    <a:pt x="100" y="389"/>
                  </a:cubicBezTo>
                  <a:lnTo>
                    <a:pt x="23" y="601"/>
                  </a:lnTo>
                  <a:cubicBezTo>
                    <a:pt x="11" y="634"/>
                    <a:pt x="0" y="678"/>
                    <a:pt x="0" y="723"/>
                  </a:cubicBezTo>
                  <a:cubicBezTo>
                    <a:pt x="0" y="756"/>
                    <a:pt x="23" y="801"/>
                    <a:pt x="33" y="834"/>
                  </a:cubicBezTo>
                  <a:lnTo>
                    <a:pt x="89" y="812"/>
                  </a:lnTo>
                  <a:lnTo>
                    <a:pt x="56" y="712"/>
                  </a:lnTo>
                  <a:cubicBezTo>
                    <a:pt x="56" y="678"/>
                    <a:pt x="56" y="645"/>
                    <a:pt x="67" y="611"/>
                  </a:cubicBezTo>
                  <a:lnTo>
                    <a:pt x="134" y="401"/>
                  </a:lnTo>
                  <a:cubicBezTo>
                    <a:pt x="178" y="267"/>
                    <a:pt x="211" y="122"/>
                    <a:pt x="30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79" name="Google Shape;13479;p20"/>
            <p:cNvSpPr/>
            <p:nvPr/>
          </p:nvSpPr>
          <p:spPr>
            <a:xfrm>
              <a:off x="1267760" y="2092959"/>
              <a:ext cx="96290" cy="109512"/>
            </a:xfrm>
            <a:custGeom>
              <a:avLst/>
              <a:gdLst/>
              <a:ahLst/>
              <a:cxnLst/>
              <a:rect l="l" t="t" r="r" b="b"/>
              <a:pathLst>
                <a:path w="2760" h="3139" extrusionOk="0">
                  <a:moveTo>
                    <a:pt x="2337" y="0"/>
                  </a:moveTo>
                  <a:cubicBezTo>
                    <a:pt x="2035" y="0"/>
                    <a:pt x="1469" y="151"/>
                    <a:pt x="1247" y="375"/>
                  </a:cubicBezTo>
                  <a:cubicBezTo>
                    <a:pt x="957" y="652"/>
                    <a:pt x="634" y="1131"/>
                    <a:pt x="456" y="1420"/>
                  </a:cubicBezTo>
                  <a:cubicBezTo>
                    <a:pt x="279" y="1720"/>
                    <a:pt x="12" y="1976"/>
                    <a:pt x="12" y="2221"/>
                  </a:cubicBezTo>
                  <a:cubicBezTo>
                    <a:pt x="1" y="2454"/>
                    <a:pt x="12" y="2510"/>
                    <a:pt x="12" y="2510"/>
                  </a:cubicBezTo>
                  <a:cubicBezTo>
                    <a:pt x="12" y="2510"/>
                    <a:pt x="68" y="2832"/>
                    <a:pt x="535" y="3044"/>
                  </a:cubicBezTo>
                  <a:cubicBezTo>
                    <a:pt x="679" y="3106"/>
                    <a:pt x="828" y="3139"/>
                    <a:pt x="978" y="3139"/>
                  </a:cubicBezTo>
                  <a:cubicBezTo>
                    <a:pt x="1314" y="3139"/>
                    <a:pt x="1651" y="2972"/>
                    <a:pt x="1936" y="2587"/>
                  </a:cubicBezTo>
                  <a:cubicBezTo>
                    <a:pt x="2347" y="2043"/>
                    <a:pt x="2759" y="1164"/>
                    <a:pt x="2725" y="786"/>
                  </a:cubicBezTo>
                  <a:cubicBezTo>
                    <a:pt x="2692" y="397"/>
                    <a:pt x="2681" y="130"/>
                    <a:pt x="2503" y="29"/>
                  </a:cubicBezTo>
                  <a:cubicBezTo>
                    <a:pt x="2470" y="10"/>
                    <a:pt x="2411" y="0"/>
                    <a:pt x="233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80" name="Google Shape;13480;p20"/>
            <p:cNvSpPr/>
            <p:nvPr/>
          </p:nvSpPr>
          <p:spPr>
            <a:xfrm>
              <a:off x="1278645" y="2092959"/>
              <a:ext cx="83451" cy="57495"/>
            </a:xfrm>
            <a:custGeom>
              <a:avLst/>
              <a:gdLst/>
              <a:ahLst/>
              <a:cxnLst/>
              <a:rect l="l" t="t" r="r" b="b"/>
              <a:pathLst>
                <a:path w="2392" h="1648" extrusionOk="0">
                  <a:moveTo>
                    <a:pt x="2025" y="0"/>
                  </a:moveTo>
                  <a:cubicBezTo>
                    <a:pt x="1723" y="0"/>
                    <a:pt x="1157" y="151"/>
                    <a:pt x="935" y="375"/>
                  </a:cubicBezTo>
                  <a:cubicBezTo>
                    <a:pt x="645" y="652"/>
                    <a:pt x="322" y="1131"/>
                    <a:pt x="144" y="1420"/>
                  </a:cubicBezTo>
                  <a:cubicBezTo>
                    <a:pt x="100" y="1498"/>
                    <a:pt x="45" y="1564"/>
                    <a:pt x="0" y="1643"/>
                  </a:cubicBezTo>
                  <a:cubicBezTo>
                    <a:pt x="30" y="1646"/>
                    <a:pt x="61" y="1647"/>
                    <a:pt x="91" y="1647"/>
                  </a:cubicBezTo>
                  <a:cubicBezTo>
                    <a:pt x="492" y="1647"/>
                    <a:pt x="882" y="1382"/>
                    <a:pt x="1224" y="1175"/>
                  </a:cubicBezTo>
                  <a:cubicBezTo>
                    <a:pt x="1468" y="1020"/>
                    <a:pt x="1735" y="897"/>
                    <a:pt x="2002" y="763"/>
                  </a:cubicBezTo>
                  <a:cubicBezTo>
                    <a:pt x="2136" y="708"/>
                    <a:pt x="2258" y="642"/>
                    <a:pt x="2380" y="553"/>
                  </a:cubicBezTo>
                  <a:lnTo>
                    <a:pt x="2391" y="553"/>
                  </a:lnTo>
                  <a:cubicBezTo>
                    <a:pt x="2369" y="296"/>
                    <a:pt x="2324" y="108"/>
                    <a:pt x="2191" y="29"/>
                  </a:cubicBezTo>
                  <a:cubicBezTo>
                    <a:pt x="2158" y="10"/>
                    <a:pt x="2099" y="0"/>
                    <a:pt x="202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81" name="Google Shape;13481;p20"/>
            <p:cNvSpPr/>
            <p:nvPr/>
          </p:nvSpPr>
          <p:spPr>
            <a:xfrm>
              <a:off x="1279029" y="2115706"/>
              <a:ext cx="30282" cy="55890"/>
            </a:xfrm>
            <a:custGeom>
              <a:avLst/>
              <a:gdLst/>
              <a:ahLst/>
              <a:cxnLst/>
              <a:rect l="l" t="t" r="r" b="b"/>
              <a:pathLst>
                <a:path w="868" h="1602" extrusionOk="0">
                  <a:moveTo>
                    <a:pt x="868" y="0"/>
                  </a:moveTo>
                  <a:cubicBezTo>
                    <a:pt x="679" y="245"/>
                    <a:pt x="512" y="490"/>
                    <a:pt x="345" y="746"/>
                  </a:cubicBezTo>
                  <a:cubicBezTo>
                    <a:pt x="267" y="879"/>
                    <a:pt x="190" y="1001"/>
                    <a:pt x="123" y="1135"/>
                  </a:cubicBezTo>
                  <a:cubicBezTo>
                    <a:pt x="78" y="1213"/>
                    <a:pt x="56" y="1290"/>
                    <a:pt x="45" y="1369"/>
                  </a:cubicBezTo>
                  <a:cubicBezTo>
                    <a:pt x="34" y="1435"/>
                    <a:pt x="34" y="1513"/>
                    <a:pt x="0" y="1580"/>
                  </a:cubicBezTo>
                  <a:lnTo>
                    <a:pt x="56" y="1602"/>
                  </a:lnTo>
                  <a:cubicBezTo>
                    <a:pt x="89" y="1524"/>
                    <a:pt x="101" y="1446"/>
                    <a:pt x="101" y="1369"/>
                  </a:cubicBezTo>
                  <a:cubicBezTo>
                    <a:pt x="111" y="1302"/>
                    <a:pt x="133" y="1224"/>
                    <a:pt x="167" y="1157"/>
                  </a:cubicBezTo>
                  <a:cubicBezTo>
                    <a:pt x="222" y="1023"/>
                    <a:pt x="301" y="890"/>
                    <a:pt x="378" y="768"/>
                  </a:cubicBezTo>
                  <a:cubicBezTo>
                    <a:pt x="523" y="501"/>
                    <a:pt x="690" y="245"/>
                    <a:pt x="8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82" name="Google Shape;13482;p20"/>
            <p:cNvSpPr/>
            <p:nvPr/>
          </p:nvSpPr>
          <p:spPr>
            <a:xfrm>
              <a:off x="1281750" y="2168876"/>
              <a:ext cx="41167" cy="16746"/>
            </a:xfrm>
            <a:custGeom>
              <a:avLst/>
              <a:gdLst/>
              <a:ahLst/>
              <a:cxnLst/>
              <a:rect l="l" t="t" r="r" b="b"/>
              <a:pathLst>
                <a:path w="1180" h="480" extrusionOk="0">
                  <a:moveTo>
                    <a:pt x="67" y="0"/>
                  </a:moveTo>
                  <a:lnTo>
                    <a:pt x="0" y="67"/>
                  </a:lnTo>
                  <a:cubicBezTo>
                    <a:pt x="78" y="145"/>
                    <a:pt x="189" y="189"/>
                    <a:pt x="290" y="223"/>
                  </a:cubicBezTo>
                  <a:lnTo>
                    <a:pt x="589" y="290"/>
                  </a:lnTo>
                  <a:cubicBezTo>
                    <a:pt x="690" y="312"/>
                    <a:pt x="790" y="345"/>
                    <a:pt x="879" y="389"/>
                  </a:cubicBezTo>
                  <a:cubicBezTo>
                    <a:pt x="961" y="420"/>
                    <a:pt x="1052" y="480"/>
                    <a:pt x="1153" y="480"/>
                  </a:cubicBezTo>
                  <a:cubicBezTo>
                    <a:pt x="1162" y="480"/>
                    <a:pt x="1171" y="479"/>
                    <a:pt x="1179" y="478"/>
                  </a:cubicBezTo>
                  <a:cubicBezTo>
                    <a:pt x="1068" y="478"/>
                    <a:pt x="979" y="411"/>
                    <a:pt x="890" y="367"/>
                  </a:cubicBezTo>
                  <a:cubicBezTo>
                    <a:pt x="801" y="322"/>
                    <a:pt x="701" y="278"/>
                    <a:pt x="601" y="245"/>
                  </a:cubicBezTo>
                  <a:cubicBezTo>
                    <a:pt x="512" y="211"/>
                    <a:pt x="411" y="189"/>
                    <a:pt x="312" y="156"/>
                  </a:cubicBezTo>
                  <a:cubicBezTo>
                    <a:pt x="223" y="122"/>
                    <a:pt x="134" y="67"/>
                    <a:pt x="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83" name="Google Shape;13483;p20"/>
            <p:cNvSpPr/>
            <p:nvPr/>
          </p:nvSpPr>
          <p:spPr>
            <a:xfrm>
              <a:off x="1299962" y="2153281"/>
              <a:ext cx="36911" cy="6001"/>
            </a:xfrm>
            <a:custGeom>
              <a:avLst/>
              <a:gdLst/>
              <a:ahLst/>
              <a:cxnLst/>
              <a:rect l="l" t="t" r="r" b="b"/>
              <a:pathLst>
                <a:path w="1058" h="172" extrusionOk="0">
                  <a:moveTo>
                    <a:pt x="712" y="0"/>
                  </a:moveTo>
                  <a:cubicBezTo>
                    <a:pt x="660" y="0"/>
                    <a:pt x="608" y="7"/>
                    <a:pt x="557" y="13"/>
                  </a:cubicBezTo>
                  <a:cubicBezTo>
                    <a:pt x="403" y="44"/>
                    <a:pt x="249" y="103"/>
                    <a:pt x="104" y="103"/>
                  </a:cubicBezTo>
                  <a:cubicBezTo>
                    <a:pt x="92" y="103"/>
                    <a:pt x="80" y="103"/>
                    <a:pt x="67" y="102"/>
                  </a:cubicBezTo>
                  <a:lnTo>
                    <a:pt x="1" y="169"/>
                  </a:lnTo>
                  <a:cubicBezTo>
                    <a:pt x="13" y="171"/>
                    <a:pt x="27" y="171"/>
                    <a:pt x="41" y="171"/>
                  </a:cubicBezTo>
                  <a:cubicBezTo>
                    <a:pt x="129" y="171"/>
                    <a:pt x="247" y="144"/>
                    <a:pt x="324" y="124"/>
                  </a:cubicBezTo>
                  <a:cubicBezTo>
                    <a:pt x="401" y="102"/>
                    <a:pt x="490" y="69"/>
                    <a:pt x="568" y="47"/>
                  </a:cubicBezTo>
                  <a:cubicBezTo>
                    <a:pt x="625" y="31"/>
                    <a:pt x="688" y="20"/>
                    <a:pt x="752" y="20"/>
                  </a:cubicBezTo>
                  <a:cubicBezTo>
                    <a:pt x="776" y="20"/>
                    <a:pt x="800" y="22"/>
                    <a:pt x="824" y="25"/>
                  </a:cubicBezTo>
                  <a:cubicBezTo>
                    <a:pt x="857" y="35"/>
                    <a:pt x="902" y="47"/>
                    <a:pt x="946" y="69"/>
                  </a:cubicBezTo>
                  <a:cubicBezTo>
                    <a:pt x="957" y="80"/>
                    <a:pt x="979" y="91"/>
                    <a:pt x="991" y="102"/>
                  </a:cubicBezTo>
                  <a:cubicBezTo>
                    <a:pt x="1004" y="109"/>
                    <a:pt x="1016" y="115"/>
                    <a:pt x="1029" y="115"/>
                  </a:cubicBezTo>
                  <a:cubicBezTo>
                    <a:pt x="1039" y="115"/>
                    <a:pt x="1048" y="112"/>
                    <a:pt x="1058" y="102"/>
                  </a:cubicBezTo>
                  <a:lnTo>
                    <a:pt x="1058" y="102"/>
                  </a:lnTo>
                  <a:cubicBezTo>
                    <a:pt x="1051" y="106"/>
                    <a:pt x="1045" y="107"/>
                    <a:pt x="1038" y="107"/>
                  </a:cubicBezTo>
                  <a:cubicBezTo>
                    <a:pt x="1023" y="107"/>
                    <a:pt x="1010" y="99"/>
                    <a:pt x="1002" y="91"/>
                  </a:cubicBezTo>
                  <a:cubicBezTo>
                    <a:pt x="979" y="80"/>
                    <a:pt x="969" y="69"/>
                    <a:pt x="946" y="58"/>
                  </a:cubicBezTo>
                  <a:cubicBezTo>
                    <a:pt x="913" y="35"/>
                    <a:pt x="868" y="25"/>
                    <a:pt x="824" y="13"/>
                  </a:cubicBezTo>
                  <a:cubicBezTo>
                    <a:pt x="786" y="4"/>
                    <a:pt x="749" y="0"/>
                    <a:pt x="7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84" name="Google Shape;13484;p20"/>
            <p:cNvSpPr/>
            <p:nvPr/>
          </p:nvSpPr>
          <p:spPr>
            <a:xfrm>
              <a:off x="1293368" y="2108728"/>
              <a:ext cx="31887" cy="52017"/>
            </a:xfrm>
            <a:custGeom>
              <a:avLst/>
              <a:gdLst/>
              <a:ahLst/>
              <a:cxnLst/>
              <a:rect l="l" t="t" r="r" b="b"/>
              <a:pathLst>
                <a:path w="914" h="1491" extrusionOk="0">
                  <a:moveTo>
                    <a:pt x="913" y="0"/>
                  </a:moveTo>
                  <a:lnTo>
                    <a:pt x="913" y="0"/>
                  </a:lnTo>
                  <a:cubicBezTo>
                    <a:pt x="735" y="212"/>
                    <a:pt x="635" y="479"/>
                    <a:pt x="501" y="712"/>
                  </a:cubicBezTo>
                  <a:cubicBezTo>
                    <a:pt x="379" y="957"/>
                    <a:pt x="157" y="1268"/>
                    <a:pt x="1" y="1490"/>
                  </a:cubicBezTo>
                  <a:lnTo>
                    <a:pt x="145" y="1457"/>
                  </a:lnTo>
                  <a:cubicBezTo>
                    <a:pt x="290" y="1223"/>
                    <a:pt x="434" y="990"/>
                    <a:pt x="546" y="734"/>
                  </a:cubicBezTo>
                  <a:cubicBezTo>
                    <a:pt x="657" y="489"/>
                    <a:pt x="746" y="222"/>
                    <a:pt x="91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85" name="Google Shape;13485;p20"/>
            <p:cNvSpPr/>
            <p:nvPr/>
          </p:nvSpPr>
          <p:spPr>
            <a:xfrm>
              <a:off x="1316673" y="2108345"/>
              <a:ext cx="19432" cy="38062"/>
            </a:xfrm>
            <a:custGeom>
              <a:avLst/>
              <a:gdLst/>
              <a:ahLst/>
              <a:cxnLst/>
              <a:rect l="l" t="t" r="r" b="b"/>
              <a:pathLst>
                <a:path w="557" h="1091" extrusionOk="0">
                  <a:moveTo>
                    <a:pt x="556" y="0"/>
                  </a:moveTo>
                  <a:lnTo>
                    <a:pt x="233" y="512"/>
                  </a:lnTo>
                  <a:lnTo>
                    <a:pt x="144" y="645"/>
                  </a:lnTo>
                  <a:cubicBezTo>
                    <a:pt x="122" y="690"/>
                    <a:pt x="89" y="723"/>
                    <a:pt x="67" y="779"/>
                  </a:cubicBezTo>
                  <a:cubicBezTo>
                    <a:pt x="55" y="834"/>
                    <a:pt x="55" y="890"/>
                    <a:pt x="55" y="935"/>
                  </a:cubicBezTo>
                  <a:cubicBezTo>
                    <a:pt x="45" y="990"/>
                    <a:pt x="33" y="1034"/>
                    <a:pt x="0" y="1057"/>
                  </a:cubicBezTo>
                  <a:lnTo>
                    <a:pt x="33" y="1090"/>
                  </a:lnTo>
                  <a:cubicBezTo>
                    <a:pt x="78" y="1057"/>
                    <a:pt x="89" y="990"/>
                    <a:pt x="100" y="945"/>
                  </a:cubicBezTo>
                  <a:cubicBezTo>
                    <a:pt x="100" y="890"/>
                    <a:pt x="89" y="834"/>
                    <a:pt x="112" y="790"/>
                  </a:cubicBezTo>
                  <a:cubicBezTo>
                    <a:pt x="122" y="745"/>
                    <a:pt x="156" y="701"/>
                    <a:pt x="178" y="656"/>
                  </a:cubicBezTo>
                  <a:lnTo>
                    <a:pt x="256" y="52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86" name="Google Shape;13486;p20"/>
            <p:cNvSpPr/>
            <p:nvPr/>
          </p:nvSpPr>
          <p:spPr>
            <a:xfrm>
              <a:off x="1102458" y="2138453"/>
              <a:ext cx="91231" cy="133375"/>
            </a:xfrm>
            <a:custGeom>
              <a:avLst/>
              <a:gdLst/>
              <a:ahLst/>
              <a:cxnLst/>
              <a:rect l="l" t="t" r="r" b="b"/>
              <a:pathLst>
                <a:path w="2615" h="3823" extrusionOk="0">
                  <a:moveTo>
                    <a:pt x="1264" y="0"/>
                  </a:moveTo>
                  <a:cubicBezTo>
                    <a:pt x="1249" y="0"/>
                    <a:pt x="1236" y="2"/>
                    <a:pt x="1224" y="5"/>
                  </a:cubicBezTo>
                  <a:cubicBezTo>
                    <a:pt x="1091" y="38"/>
                    <a:pt x="891" y="316"/>
                    <a:pt x="668" y="661"/>
                  </a:cubicBezTo>
                  <a:cubicBezTo>
                    <a:pt x="446" y="994"/>
                    <a:pt x="446" y="1372"/>
                    <a:pt x="367" y="1629"/>
                  </a:cubicBezTo>
                  <a:cubicBezTo>
                    <a:pt x="301" y="1873"/>
                    <a:pt x="1" y="2551"/>
                    <a:pt x="56" y="3097"/>
                  </a:cubicBezTo>
                  <a:cubicBezTo>
                    <a:pt x="105" y="3576"/>
                    <a:pt x="515" y="3823"/>
                    <a:pt x="795" y="3823"/>
                  </a:cubicBezTo>
                  <a:cubicBezTo>
                    <a:pt x="833" y="3823"/>
                    <a:pt x="869" y="3818"/>
                    <a:pt x="901" y="3809"/>
                  </a:cubicBezTo>
                  <a:cubicBezTo>
                    <a:pt x="901" y="3809"/>
                    <a:pt x="957" y="3797"/>
                    <a:pt x="1124" y="3686"/>
                  </a:cubicBezTo>
                  <a:cubicBezTo>
                    <a:pt x="1291" y="3586"/>
                    <a:pt x="1257" y="3419"/>
                    <a:pt x="1402" y="3230"/>
                  </a:cubicBezTo>
                  <a:cubicBezTo>
                    <a:pt x="1546" y="3030"/>
                    <a:pt x="1669" y="3208"/>
                    <a:pt x="2125" y="2741"/>
                  </a:cubicBezTo>
                  <a:cubicBezTo>
                    <a:pt x="2570" y="2274"/>
                    <a:pt x="2614" y="1128"/>
                    <a:pt x="2547" y="895"/>
                  </a:cubicBezTo>
                  <a:cubicBezTo>
                    <a:pt x="2481" y="650"/>
                    <a:pt x="2014" y="405"/>
                    <a:pt x="1847" y="272"/>
                  </a:cubicBezTo>
                  <a:cubicBezTo>
                    <a:pt x="1696" y="140"/>
                    <a:pt x="1407" y="0"/>
                    <a:pt x="126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87" name="Google Shape;13487;p20"/>
            <p:cNvSpPr/>
            <p:nvPr/>
          </p:nvSpPr>
          <p:spPr>
            <a:xfrm>
              <a:off x="1102458" y="2138418"/>
              <a:ext cx="62135" cy="108081"/>
            </a:xfrm>
            <a:custGeom>
              <a:avLst/>
              <a:gdLst/>
              <a:ahLst/>
              <a:cxnLst/>
              <a:rect l="l" t="t" r="r" b="b"/>
              <a:pathLst>
                <a:path w="1781" h="3098" extrusionOk="0">
                  <a:moveTo>
                    <a:pt x="1269" y="0"/>
                  </a:moveTo>
                  <a:cubicBezTo>
                    <a:pt x="1252" y="0"/>
                    <a:pt x="1237" y="2"/>
                    <a:pt x="1224" y="6"/>
                  </a:cubicBezTo>
                  <a:cubicBezTo>
                    <a:pt x="1091" y="39"/>
                    <a:pt x="891" y="317"/>
                    <a:pt x="668" y="662"/>
                  </a:cubicBezTo>
                  <a:cubicBezTo>
                    <a:pt x="446" y="995"/>
                    <a:pt x="446" y="1373"/>
                    <a:pt x="367" y="1630"/>
                  </a:cubicBezTo>
                  <a:cubicBezTo>
                    <a:pt x="301" y="1874"/>
                    <a:pt x="1" y="2552"/>
                    <a:pt x="56" y="3098"/>
                  </a:cubicBezTo>
                  <a:cubicBezTo>
                    <a:pt x="179" y="3076"/>
                    <a:pt x="301" y="3020"/>
                    <a:pt x="401" y="2942"/>
                  </a:cubicBezTo>
                  <a:cubicBezTo>
                    <a:pt x="657" y="2720"/>
                    <a:pt x="768" y="2374"/>
                    <a:pt x="835" y="2063"/>
                  </a:cubicBezTo>
                  <a:cubicBezTo>
                    <a:pt x="879" y="1885"/>
                    <a:pt x="913" y="1707"/>
                    <a:pt x="968" y="1541"/>
                  </a:cubicBezTo>
                  <a:cubicBezTo>
                    <a:pt x="1024" y="1363"/>
                    <a:pt x="1102" y="1207"/>
                    <a:pt x="1213" y="1062"/>
                  </a:cubicBezTo>
                  <a:cubicBezTo>
                    <a:pt x="1413" y="784"/>
                    <a:pt x="1658" y="540"/>
                    <a:pt x="1780" y="217"/>
                  </a:cubicBezTo>
                  <a:cubicBezTo>
                    <a:pt x="1632" y="109"/>
                    <a:pt x="1398" y="0"/>
                    <a:pt x="1269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88" name="Google Shape;13488;p20"/>
            <p:cNvSpPr/>
            <p:nvPr/>
          </p:nvSpPr>
          <p:spPr>
            <a:xfrm>
              <a:off x="1141638" y="2156037"/>
              <a:ext cx="18665" cy="49715"/>
            </a:xfrm>
            <a:custGeom>
              <a:avLst/>
              <a:gdLst/>
              <a:ahLst/>
              <a:cxnLst/>
              <a:rect l="l" t="t" r="r" b="b"/>
              <a:pathLst>
                <a:path w="535" h="1425" extrusionOk="0">
                  <a:moveTo>
                    <a:pt x="512" y="1"/>
                  </a:moveTo>
                  <a:cubicBezTo>
                    <a:pt x="524" y="257"/>
                    <a:pt x="490" y="513"/>
                    <a:pt x="413" y="747"/>
                  </a:cubicBezTo>
                  <a:cubicBezTo>
                    <a:pt x="334" y="980"/>
                    <a:pt x="190" y="1202"/>
                    <a:pt x="1" y="1358"/>
                  </a:cubicBezTo>
                  <a:lnTo>
                    <a:pt x="23" y="1425"/>
                  </a:lnTo>
                  <a:cubicBezTo>
                    <a:pt x="213" y="1258"/>
                    <a:pt x="368" y="1002"/>
                    <a:pt x="446" y="757"/>
                  </a:cubicBezTo>
                  <a:cubicBezTo>
                    <a:pt x="512" y="513"/>
                    <a:pt x="535" y="257"/>
                    <a:pt x="5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89" name="Google Shape;13489;p20"/>
            <p:cNvSpPr/>
            <p:nvPr/>
          </p:nvSpPr>
          <p:spPr>
            <a:xfrm>
              <a:off x="1121856" y="2181296"/>
              <a:ext cx="18281" cy="42319"/>
            </a:xfrm>
            <a:custGeom>
              <a:avLst/>
              <a:gdLst/>
              <a:ahLst/>
              <a:cxnLst/>
              <a:rect l="l" t="t" r="r" b="b"/>
              <a:pathLst>
                <a:path w="524" h="1213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423"/>
                    <a:pt x="290" y="823"/>
                    <a:pt x="479" y="1212"/>
                  </a:cubicBezTo>
                  <a:lnTo>
                    <a:pt x="523" y="1090"/>
                  </a:lnTo>
                  <a:cubicBezTo>
                    <a:pt x="301" y="723"/>
                    <a:pt x="157" y="411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90" name="Google Shape;13490;p20"/>
            <p:cNvSpPr/>
            <p:nvPr/>
          </p:nvSpPr>
          <p:spPr>
            <a:xfrm>
              <a:off x="1114495" y="2223965"/>
              <a:ext cx="22921" cy="33004"/>
            </a:xfrm>
            <a:custGeom>
              <a:avLst/>
              <a:gdLst/>
              <a:ahLst/>
              <a:cxnLst/>
              <a:rect l="l" t="t" r="r" b="b"/>
              <a:pathLst>
                <a:path w="657" h="946" extrusionOk="0">
                  <a:moveTo>
                    <a:pt x="0" y="1"/>
                  </a:moveTo>
                  <a:lnTo>
                    <a:pt x="267" y="490"/>
                  </a:lnTo>
                  <a:cubicBezTo>
                    <a:pt x="312" y="568"/>
                    <a:pt x="356" y="657"/>
                    <a:pt x="412" y="735"/>
                  </a:cubicBezTo>
                  <a:cubicBezTo>
                    <a:pt x="434" y="768"/>
                    <a:pt x="467" y="812"/>
                    <a:pt x="501" y="846"/>
                  </a:cubicBezTo>
                  <a:lnTo>
                    <a:pt x="601" y="946"/>
                  </a:lnTo>
                  <a:lnTo>
                    <a:pt x="657" y="868"/>
                  </a:lnTo>
                  <a:lnTo>
                    <a:pt x="556" y="790"/>
                  </a:lnTo>
                  <a:cubicBezTo>
                    <a:pt x="523" y="757"/>
                    <a:pt x="490" y="723"/>
                    <a:pt x="467" y="690"/>
                  </a:cubicBezTo>
                  <a:cubicBezTo>
                    <a:pt x="412" y="624"/>
                    <a:pt x="356" y="545"/>
                    <a:pt x="312" y="46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91" name="Google Shape;13491;p20"/>
            <p:cNvSpPr/>
            <p:nvPr/>
          </p:nvSpPr>
          <p:spPr>
            <a:xfrm>
              <a:off x="1136614" y="2178575"/>
              <a:ext cx="42319" cy="73752"/>
            </a:xfrm>
            <a:custGeom>
              <a:avLst/>
              <a:gdLst/>
              <a:ahLst/>
              <a:cxnLst/>
              <a:rect l="l" t="t" r="r" b="b"/>
              <a:pathLst>
                <a:path w="1213" h="2114" extrusionOk="0">
                  <a:moveTo>
                    <a:pt x="1202" y="0"/>
                  </a:moveTo>
                  <a:cubicBezTo>
                    <a:pt x="1157" y="222"/>
                    <a:pt x="1113" y="445"/>
                    <a:pt x="1157" y="667"/>
                  </a:cubicBezTo>
                  <a:cubicBezTo>
                    <a:pt x="1168" y="779"/>
                    <a:pt x="1190" y="890"/>
                    <a:pt x="1157" y="1001"/>
                  </a:cubicBezTo>
                  <a:cubicBezTo>
                    <a:pt x="1135" y="1102"/>
                    <a:pt x="1079" y="1201"/>
                    <a:pt x="1024" y="1302"/>
                  </a:cubicBezTo>
                  <a:cubicBezTo>
                    <a:pt x="901" y="1480"/>
                    <a:pt x="768" y="1668"/>
                    <a:pt x="612" y="1824"/>
                  </a:cubicBezTo>
                  <a:cubicBezTo>
                    <a:pt x="545" y="1891"/>
                    <a:pt x="423" y="1880"/>
                    <a:pt x="312" y="1913"/>
                  </a:cubicBezTo>
                  <a:cubicBezTo>
                    <a:pt x="201" y="1947"/>
                    <a:pt x="90" y="1991"/>
                    <a:pt x="1" y="2058"/>
                  </a:cubicBezTo>
                  <a:lnTo>
                    <a:pt x="45" y="2113"/>
                  </a:lnTo>
                  <a:cubicBezTo>
                    <a:pt x="123" y="2046"/>
                    <a:pt x="223" y="2002"/>
                    <a:pt x="323" y="1969"/>
                  </a:cubicBezTo>
                  <a:lnTo>
                    <a:pt x="490" y="1935"/>
                  </a:lnTo>
                  <a:cubicBezTo>
                    <a:pt x="545" y="1925"/>
                    <a:pt x="601" y="1902"/>
                    <a:pt x="646" y="1858"/>
                  </a:cubicBezTo>
                  <a:cubicBezTo>
                    <a:pt x="812" y="1691"/>
                    <a:pt x="935" y="1513"/>
                    <a:pt x="1046" y="1312"/>
                  </a:cubicBezTo>
                  <a:cubicBezTo>
                    <a:pt x="1101" y="1213"/>
                    <a:pt x="1157" y="1112"/>
                    <a:pt x="1180" y="1001"/>
                  </a:cubicBezTo>
                  <a:cubicBezTo>
                    <a:pt x="1213" y="890"/>
                    <a:pt x="1190" y="779"/>
                    <a:pt x="1168" y="667"/>
                  </a:cubicBezTo>
                  <a:cubicBezTo>
                    <a:pt x="1124" y="445"/>
                    <a:pt x="1168" y="222"/>
                    <a:pt x="120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92" name="Google Shape;13492;p20"/>
            <p:cNvSpPr/>
            <p:nvPr/>
          </p:nvSpPr>
          <p:spPr>
            <a:xfrm>
              <a:off x="1136998" y="2196821"/>
              <a:ext cx="25259" cy="40749"/>
            </a:xfrm>
            <a:custGeom>
              <a:avLst/>
              <a:gdLst/>
              <a:ahLst/>
              <a:cxnLst/>
              <a:rect l="l" t="t" r="r" b="b"/>
              <a:pathLst>
                <a:path w="724" h="1168" extrusionOk="0">
                  <a:moveTo>
                    <a:pt x="724" y="0"/>
                  </a:moveTo>
                  <a:lnTo>
                    <a:pt x="724" y="0"/>
                  </a:lnTo>
                  <a:cubicBezTo>
                    <a:pt x="679" y="100"/>
                    <a:pt x="635" y="211"/>
                    <a:pt x="590" y="312"/>
                  </a:cubicBezTo>
                  <a:cubicBezTo>
                    <a:pt x="556" y="423"/>
                    <a:pt x="512" y="522"/>
                    <a:pt x="445" y="623"/>
                  </a:cubicBezTo>
                  <a:cubicBezTo>
                    <a:pt x="323" y="812"/>
                    <a:pt x="168" y="967"/>
                    <a:pt x="0" y="1135"/>
                  </a:cubicBezTo>
                  <a:lnTo>
                    <a:pt x="34" y="1168"/>
                  </a:lnTo>
                  <a:cubicBezTo>
                    <a:pt x="190" y="1001"/>
                    <a:pt x="356" y="834"/>
                    <a:pt x="467" y="634"/>
                  </a:cubicBezTo>
                  <a:cubicBezTo>
                    <a:pt x="524" y="534"/>
                    <a:pt x="568" y="423"/>
                    <a:pt x="601" y="322"/>
                  </a:cubicBezTo>
                  <a:cubicBezTo>
                    <a:pt x="645" y="211"/>
                    <a:pt x="679" y="100"/>
                    <a:pt x="72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93" name="Google Shape;13493;p20"/>
            <p:cNvSpPr/>
            <p:nvPr/>
          </p:nvSpPr>
          <p:spPr>
            <a:xfrm>
              <a:off x="817245" y="1972141"/>
              <a:ext cx="571981" cy="651908"/>
            </a:xfrm>
            <a:custGeom>
              <a:avLst/>
              <a:gdLst/>
              <a:ahLst/>
              <a:cxnLst/>
              <a:rect l="l" t="t" r="r" b="b"/>
              <a:pathLst>
                <a:path w="16395" h="18686" extrusionOk="0">
                  <a:moveTo>
                    <a:pt x="16340" y="0"/>
                  </a:moveTo>
                  <a:lnTo>
                    <a:pt x="13559" y="4182"/>
                  </a:lnTo>
                  <a:cubicBezTo>
                    <a:pt x="13325" y="4505"/>
                    <a:pt x="13103" y="4816"/>
                    <a:pt x="12869" y="5138"/>
                  </a:cubicBezTo>
                  <a:cubicBezTo>
                    <a:pt x="12892" y="4671"/>
                    <a:pt x="12858" y="4216"/>
                    <a:pt x="12791" y="3771"/>
                  </a:cubicBezTo>
                  <a:cubicBezTo>
                    <a:pt x="12714" y="3248"/>
                    <a:pt x="12591" y="2725"/>
                    <a:pt x="12469" y="2214"/>
                  </a:cubicBezTo>
                  <a:lnTo>
                    <a:pt x="12425" y="2224"/>
                  </a:lnTo>
                  <a:cubicBezTo>
                    <a:pt x="12536" y="2736"/>
                    <a:pt x="12647" y="3259"/>
                    <a:pt x="12702" y="3782"/>
                  </a:cubicBezTo>
                  <a:cubicBezTo>
                    <a:pt x="12769" y="4293"/>
                    <a:pt x="12791" y="4816"/>
                    <a:pt x="12736" y="5328"/>
                  </a:cubicBezTo>
                  <a:cubicBezTo>
                    <a:pt x="12024" y="6295"/>
                    <a:pt x="11290" y="7252"/>
                    <a:pt x="10534" y="8175"/>
                  </a:cubicBezTo>
                  <a:cubicBezTo>
                    <a:pt x="10011" y="8820"/>
                    <a:pt x="9477" y="9443"/>
                    <a:pt x="8888" y="10010"/>
                  </a:cubicBezTo>
                  <a:cubicBezTo>
                    <a:pt x="8943" y="9765"/>
                    <a:pt x="8977" y="9532"/>
                    <a:pt x="9021" y="9298"/>
                  </a:cubicBezTo>
                  <a:cubicBezTo>
                    <a:pt x="9076" y="8954"/>
                    <a:pt x="9132" y="8609"/>
                    <a:pt x="9177" y="8253"/>
                  </a:cubicBezTo>
                  <a:cubicBezTo>
                    <a:pt x="9221" y="7897"/>
                    <a:pt x="9210" y="7541"/>
                    <a:pt x="9254" y="7197"/>
                  </a:cubicBezTo>
                  <a:cubicBezTo>
                    <a:pt x="9299" y="6851"/>
                    <a:pt x="9388" y="6507"/>
                    <a:pt x="9388" y="6151"/>
                  </a:cubicBezTo>
                  <a:lnTo>
                    <a:pt x="9343" y="6151"/>
                  </a:lnTo>
                  <a:cubicBezTo>
                    <a:pt x="9333" y="6495"/>
                    <a:pt x="9244" y="6841"/>
                    <a:pt x="9188" y="7185"/>
                  </a:cubicBezTo>
                  <a:cubicBezTo>
                    <a:pt x="9132" y="7541"/>
                    <a:pt x="9132" y="7897"/>
                    <a:pt x="9076" y="8242"/>
                  </a:cubicBezTo>
                  <a:cubicBezTo>
                    <a:pt x="9021" y="8586"/>
                    <a:pt x="8954" y="8932"/>
                    <a:pt x="8888" y="9276"/>
                  </a:cubicBezTo>
                  <a:cubicBezTo>
                    <a:pt x="8832" y="9599"/>
                    <a:pt x="8776" y="9921"/>
                    <a:pt x="8654" y="10210"/>
                  </a:cubicBezTo>
                  <a:cubicBezTo>
                    <a:pt x="8421" y="10433"/>
                    <a:pt x="8176" y="10644"/>
                    <a:pt x="7931" y="10855"/>
                  </a:cubicBezTo>
                  <a:cubicBezTo>
                    <a:pt x="7608" y="11122"/>
                    <a:pt x="7286" y="11389"/>
                    <a:pt x="6952" y="11634"/>
                  </a:cubicBezTo>
                  <a:cubicBezTo>
                    <a:pt x="6774" y="11767"/>
                    <a:pt x="6607" y="11901"/>
                    <a:pt x="6429" y="12034"/>
                  </a:cubicBezTo>
                  <a:cubicBezTo>
                    <a:pt x="6441" y="11967"/>
                    <a:pt x="6441" y="11901"/>
                    <a:pt x="6452" y="11846"/>
                  </a:cubicBezTo>
                  <a:cubicBezTo>
                    <a:pt x="6474" y="11712"/>
                    <a:pt x="6508" y="11589"/>
                    <a:pt x="6540" y="11467"/>
                  </a:cubicBezTo>
                  <a:cubicBezTo>
                    <a:pt x="6619" y="11211"/>
                    <a:pt x="6686" y="10956"/>
                    <a:pt x="6741" y="10700"/>
                  </a:cubicBezTo>
                  <a:cubicBezTo>
                    <a:pt x="6874" y="10188"/>
                    <a:pt x="6975" y="9676"/>
                    <a:pt x="7074" y="9165"/>
                  </a:cubicBezTo>
                  <a:lnTo>
                    <a:pt x="7019" y="9154"/>
                  </a:lnTo>
                  <a:cubicBezTo>
                    <a:pt x="6908" y="9666"/>
                    <a:pt x="6807" y="10177"/>
                    <a:pt x="6674" y="10689"/>
                  </a:cubicBezTo>
                  <a:cubicBezTo>
                    <a:pt x="6607" y="10944"/>
                    <a:pt x="6540" y="11189"/>
                    <a:pt x="6463" y="11445"/>
                  </a:cubicBezTo>
                  <a:cubicBezTo>
                    <a:pt x="6419" y="11567"/>
                    <a:pt x="6385" y="11701"/>
                    <a:pt x="6363" y="11834"/>
                  </a:cubicBezTo>
                  <a:cubicBezTo>
                    <a:pt x="6340" y="11935"/>
                    <a:pt x="6340" y="12046"/>
                    <a:pt x="6307" y="12123"/>
                  </a:cubicBezTo>
                  <a:cubicBezTo>
                    <a:pt x="5851" y="12457"/>
                    <a:pt x="5384" y="12780"/>
                    <a:pt x="4906" y="13080"/>
                  </a:cubicBezTo>
                  <a:cubicBezTo>
                    <a:pt x="4861" y="13102"/>
                    <a:pt x="4817" y="13124"/>
                    <a:pt x="4773" y="13158"/>
                  </a:cubicBezTo>
                  <a:cubicBezTo>
                    <a:pt x="4728" y="13180"/>
                    <a:pt x="4684" y="13202"/>
                    <a:pt x="4639" y="13213"/>
                  </a:cubicBezTo>
                  <a:cubicBezTo>
                    <a:pt x="4550" y="13247"/>
                    <a:pt x="4450" y="13280"/>
                    <a:pt x="4350" y="13314"/>
                  </a:cubicBezTo>
                  <a:cubicBezTo>
                    <a:pt x="4160" y="13369"/>
                    <a:pt x="3949" y="13403"/>
                    <a:pt x="3749" y="13447"/>
                  </a:cubicBezTo>
                  <a:cubicBezTo>
                    <a:pt x="3337" y="13525"/>
                    <a:pt x="2926" y="13581"/>
                    <a:pt x="2514" y="13625"/>
                  </a:cubicBezTo>
                  <a:lnTo>
                    <a:pt x="2504" y="13625"/>
                  </a:lnTo>
                  <a:lnTo>
                    <a:pt x="2481" y="13636"/>
                  </a:lnTo>
                  <a:cubicBezTo>
                    <a:pt x="2392" y="13670"/>
                    <a:pt x="2292" y="13703"/>
                    <a:pt x="2192" y="13736"/>
                  </a:cubicBezTo>
                  <a:lnTo>
                    <a:pt x="2136" y="13747"/>
                  </a:lnTo>
                  <a:lnTo>
                    <a:pt x="2114" y="13825"/>
                  </a:lnTo>
                  <a:cubicBezTo>
                    <a:pt x="1992" y="14236"/>
                    <a:pt x="1847" y="14648"/>
                    <a:pt x="1713" y="15049"/>
                  </a:cubicBezTo>
                  <a:cubicBezTo>
                    <a:pt x="1580" y="15460"/>
                    <a:pt x="1447" y="15872"/>
                    <a:pt x="1302" y="16272"/>
                  </a:cubicBezTo>
                  <a:cubicBezTo>
                    <a:pt x="1157" y="16673"/>
                    <a:pt x="979" y="17061"/>
                    <a:pt x="769" y="17417"/>
                  </a:cubicBezTo>
                  <a:cubicBezTo>
                    <a:pt x="657" y="17595"/>
                    <a:pt x="546" y="17773"/>
                    <a:pt x="413" y="17929"/>
                  </a:cubicBezTo>
                  <a:cubicBezTo>
                    <a:pt x="357" y="18007"/>
                    <a:pt x="290" y="18085"/>
                    <a:pt x="212" y="18163"/>
                  </a:cubicBezTo>
                  <a:cubicBezTo>
                    <a:pt x="179" y="18196"/>
                    <a:pt x="146" y="18240"/>
                    <a:pt x="112" y="18274"/>
                  </a:cubicBezTo>
                  <a:cubicBezTo>
                    <a:pt x="79" y="18307"/>
                    <a:pt x="34" y="18341"/>
                    <a:pt x="1" y="18363"/>
                  </a:cubicBezTo>
                  <a:lnTo>
                    <a:pt x="212" y="18685"/>
                  </a:lnTo>
                  <a:cubicBezTo>
                    <a:pt x="268" y="18641"/>
                    <a:pt x="334" y="18586"/>
                    <a:pt x="379" y="18541"/>
                  </a:cubicBezTo>
                  <a:cubicBezTo>
                    <a:pt x="413" y="18507"/>
                    <a:pt x="457" y="18463"/>
                    <a:pt x="490" y="18418"/>
                  </a:cubicBezTo>
                  <a:cubicBezTo>
                    <a:pt x="568" y="18341"/>
                    <a:pt x="646" y="18252"/>
                    <a:pt x="712" y="18163"/>
                  </a:cubicBezTo>
                  <a:cubicBezTo>
                    <a:pt x="846" y="17985"/>
                    <a:pt x="969" y="17796"/>
                    <a:pt x="1080" y="17595"/>
                  </a:cubicBezTo>
                  <a:cubicBezTo>
                    <a:pt x="1302" y="17206"/>
                    <a:pt x="1480" y="16806"/>
                    <a:pt x="1614" y="16383"/>
                  </a:cubicBezTo>
                  <a:lnTo>
                    <a:pt x="2014" y="15148"/>
                  </a:lnTo>
                  <a:cubicBezTo>
                    <a:pt x="2125" y="14760"/>
                    <a:pt x="2247" y="14359"/>
                    <a:pt x="2359" y="13969"/>
                  </a:cubicBezTo>
                  <a:cubicBezTo>
                    <a:pt x="2437" y="13937"/>
                    <a:pt x="2504" y="13914"/>
                    <a:pt x="2570" y="13880"/>
                  </a:cubicBezTo>
                  <a:cubicBezTo>
                    <a:pt x="2981" y="13814"/>
                    <a:pt x="3382" y="13736"/>
                    <a:pt x="3782" y="13636"/>
                  </a:cubicBezTo>
                  <a:cubicBezTo>
                    <a:pt x="3994" y="13591"/>
                    <a:pt x="4194" y="13536"/>
                    <a:pt x="4405" y="13480"/>
                  </a:cubicBezTo>
                  <a:lnTo>
                    <a:pt x="4706" y="13380"/>
                  </a:lnTo>
                  <a:cubicBezTo>
                    <a:pt x="4739" y="13358"/>
                    <a:pt x="4773" y="13347"/>
                    <a:pt x="4805" y="13324"/>
                  </a:cubicBezTo>
                  <a:cubicBezTo>
                    <a:pt x="5117" y="13324"/>
                    <a:pt x="5428" y="13225"/>
                    <a:pt x="5717" y="13124"/>
                  </a:cubicBezTo>
                  <a:cubicBezTo>
                    <a:pt x="6018" y="13013"/>
                    <a:pt x="6318" y="12902"/>
                    <a:pt x="6629" y="12813"/>
                  </a:cubicBezTo>
                  <a:cubicBezTo>
                    <a:pt x="6941" y="12724"/>
                    <a:pt x="7264" y="12657"/>
                    <a:pt x="7586" y="12624"/>
                  </a:cubicBezTo>
                  <a:cubicBezTo>
                    <a:pt x="7736" y="12608"/>
                    <a:pt x="7887" y="12600"/>
                    <a:pt x="8037" y="12600"/>
                  </a:cubicBezTo>
                  <a:cubicBezTo>
                    <a:pt x="8209" y="12600"/>
                    <a:pt x="8381" y="12611"/>
                    <a:pt x="8554" y="12635"/>
                  </a:cubicBezTo>
                  <a:lnTo>
                    <a:pt x="8554" y="12602"/>
                  </a:lnTo>
                  <a:cubicBezTo>
                    <a:pt x="8358" y="12575"/>
                    <a:pt x="8163" y="12560"/>
                    <a:pt x="7965" y="12560"/>
                  </a:cubicBezTo>
                  <a:cubicBezTo>
                    <a:pt x="7836" y="12560"/>
                    <a:pt x="7707" y="12566"/>
                    <a:pt x="7575" y="12580"/>
                  </a:cubicBezTo>
                  <a:cubicBezTo>
                    <a:pt x="7252" y="12602"/>
                    <a:pt x="6930" y="12669"/>
                    <a:pt x="6619" y="12746"/>
                  </a:cubicBezTo>
                  <a:cubicBezTo>
                    <a:pt x="6307" y="12835"/>
                    <a:pt x="5996" y="12946"/>
                    <a:pt x="5685" y="13047"/>
                  </a:cubicBezTo>
                  <a:cubicBezTo>
                    <a:pt x="5466" y="13123"/>
                    <a:pt x="5237" y="13200"/>
                    <a:pt x="4997" y="13223"/>
                  </a:cubicBezTo>
                  <a:lnTo>
                    <a:pt x="4997" y="13223"/>
                  </a:lnTo>
                  <a:cubicBezTo>
                    <a:pt x="5352" y="13001"/>
                    <a:pt x="5707" y="12768"/>
                    <a:pt x="6040" y="12524"/>
                  </a:cubicBezTo>
                  <a:cubicBezTo>
                    <a:pt x="6385" y="12290"/>
                    <a:pt x="6730" y="12046"/>
                    <a:pt x="7064" y="11790"/>
                  </a:cubicBezTo>
                  <a:cubicBezTo>
                    <a:pt x="7742" y="11289"/>
                    <a:pt x="8398" y="10766"/>
                    <a:pt x="9010" y="10188"/>
                  </a:cubicBezTo>
                  <a:cubicBezTo>
                    <a:pt x="9399" y="9810"/>
                    <a:pt x="9755" y="9421"/>
                    <a:pt x="10100" y="9009"/>
                  </a:cubicBezTo>
                  <a:lnTo>
                    <a:pt x="10601" y="9009"/>
                  </a:lnTo>
                  <a:cubicBezTo>
                    <a:pt x="10823" y="9009"/>
                    <a:pt x="11045" y="9009"/>
                    <a:pt x="11268" y="8987"/>
                  </a:cubicBezTo>
                  <a:cubicBezTo>
                    <a:pt x="11490" y="8954"/>
                    <a:pt x="11701" y="8865"/>
                    <a:pt x="11891" y="8764"/>
                  </a:cubicBezTo>
                  <a:cubicBezTo>
                    <a:pt x="12091" y="8665"/>
                    <a:pt x="12280" y="8553"/>
                    <a:pt x="12491" y="8487"/>
                  </a:cubicBezTo>
                  <a:lnTo>
                    <a:pt x="12480" y="8453"/>
                  </a:lnTo>
                  <a:cubicBezTo>
                    <a:pt x="12269" y="8509"/>
                    <a:pt x="12069" y="8620"/>
                    <a:pt x="11868" y="8720"/>
                  </a:cubicBezTo>
                  <a:cubicBezTo>
                    <a:pt x="11679" y="8820"/>
                    <a:pt x="11479" y="8898"/>
                    <a:pt x="11256" y="8920"/>
                  </a:cubicBezTo>
                  <a:cubicBezTo>
                    <a:pt x="11149" y="8931"/>
                    <a:pt x="11038" y="8934"/>
                    <a:pt x="10926" y="8934"/>
                  </a:cubicBezTo>
                  <a:cubicBezTo>
                    <a:pt x="10818" y="8934"/>
                    <a:pt x="10709" y="8932"/>
                    <a:pt x="10601" y="8932"/>
                  </a:cubicBezTo>
                  <a:lnTo>
                    <a:pt x="10178" y="8920"/>
                  </a:lnTo>
                  <a:cubicBezTo>
                    <a:pt x="10344" y="8709"/>
                    <a:pt x="10512" y="8509"/>
                    <a:pt x="10678" y="8297"/>
                  </a:cubicBezTo>
                  <a:cubicBezTo>
                    <a:pt x="11078" y="7797"/>
                    <a:pt x="11468" y="7296"/>
                    <a:pt x="11857" y="6785"/>
                  </a:cubicBezTo>
                  <a:lnTo>
                    <a:pt x="12502" y="6373"/>
                  </a:lnTo>
                  <a:cubicBezTo>
                    <a:pt x="12736" y="6228"/>
                    <a:pt x="12925" y="6040"/>
                    <a:pt x="13136" y="5873"/>
                  </a:cubicBezTo>
                  <a:cubicBezTo>
                    <a:pt x="13547" y="5539"/>
                    <a:pt x="14037" y="5294"/>
                    <a:pt x="14449" y="4938"/>
                  </a:cubicBezTo>
                  <a:lnTo>
                    <a:pt x="14404" y="4883"/>
                  </a:lnTo>
                  <a:cubicBezTo>
                    <a:pt x="13992" y="5227"/>
                    <a:pt x="13503" y="5461"/>
                    <a:pt x="13070" y="5795"/>
                  </a:cubicBezTo>
                  <a:cubicBezTo>
                    <a:pt x="12858" y="5961"/>
                    <a:pt x="12658" y="6139"/>
                    <a:pt x="12435" y="6273"/>
                  </a:cubicBezTo>
                  <a:lnTo>
                    <a:pt x="12069" y="6495"/>
                  </a:lnTo>
                  <a:cubicBezTo>
                    <a:pt x="12613" y="5761"/>
                    <a:pt x="13147" y="5017"/>
                    <a:pt x="13670" y="4260"/>
                  </a:cubicBezTo>
                  <a:cubicBezTo>
                    <a:pt x="14593" y="2859"/>
                    <a:pt x="15483" y="1446"/>
                    <a:pt x="16395" y="44"/>
                  </a:cubicBezTo>
                  <a:lnTo>
                    <a:pt x="16340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94" name="Google Shape;13494;p20"/>
            <p:cNvSpPr/>
            <p:nvPr/>
          </p:nvSpPr>
          <p:spPr>
            <a:xfrm>
              <a:off x="349287" y="1612756"/>
              <a:ext cx="102883" cy="137841"/>
            </a:xfrm>
            <a:custGeom>
              <a:avLst/>
              <a:gdLst/>
              <a:ahLst/>
              <a:cxnLst/>
              <a:rect l="l" t="t" r="r" b="b"/>
              <a:pathLst>
                <a:path w="2949" h="3951" extrusionOk="0">
                  <a:moveTo>
                    <a:pt x="1420" y="1"/>
                  </a:moveTo>
                  <a:cubicBezTo>
                    <a:pt x="1374" y="1"/>
                    <a:pt x="1324" y="8"/>
                    <a:pt x="1268" y="24"/>
                  </a:cubicBezTo>
                  <a:cubicBezTo>
                    <a:pt x="946" y="102"/>
                    <a:pt x="445" y="392"/>
                    <a:pt x="279" y="1148"/>
                  </a:cubicBezTo>
                  <a:cubicBezTo>
                    <a:pt x="112" y="1893"/>
                    <a:pt x="0" y="2204"/>
                    <a:pt x="368" y="2927"/>
                  </a:cubicBezTo>
                  <a:cubicBezTo>
                    <a:pt x="724" y="3650"/>
                    <a:pt x="879" y="3662"/>
                    <a:pt x="1113" y="3795"/>
                  </a:cubicBezTo>
                  <a:cubicBezTo>
                    <a:pt x="1335" y="3928"/>
                    <a:pt x="1646" y="3951"/>
                    <a:pt x="1646" y="3951"/>
                  </a:cubicBezTo>
                  <a:cubicBezTo>
                    <a:pt x="1646" y="3951"/>
                    <a:pt x="2325" y="3862"/>
                    <a:pt x="2526" y="3472"/>
                  </a:cubicBezTo>
                  <a:cubicBezTo>
                    <a:pt x="2726" y="3094"/>
                    <a:pt x="2948" y="2760"/>
                    <a:pt x="2736" y="2004"/>
                  </a:cubicBezTo>
                  <a:cubicBezTo>
                    <a:pt x="2526" y="1259"/>
                    <a:pt x="2036" y="636"/>
                    <a:pt x="1880" y="369"/>
                  </a:cubicBezTo>
                  <a:cubicBezTo>
                    <a:pt x="1752" y="159"/>
                    <a:pt x="1632" y="1"/>
                    <a:pt x="142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95" name="Google Shape;13495;p20"/>
            <p:cNvSpPr/>
            <p:nvPr/>
          </p:nvSpPr>
          <p:spPr>
            <a:xfrm>
              <a:off x="381105" y="1612756"/>
              <a:ext cx="71066" cy="132398"/>
            </a:xfrm>
            <a:custGeom>
              <a:avLst/>
              <a:gdLst/>
              <a:ahLst/>
              <a:cxnLst/>
              <a:rect l="l" t="t" r="r" b="b"/>
              <a:pathLst>
                <a:path w="2037" h="3795" extrusionOk="0">
                  <a:moveTo>
                    <a:pt x="508" y="1"/>
                  </a:moveTo>
                  <a:cubicBezTo>
                    <a:pt x="462" y="1"/>
                    <a:pt x="412" y="8"/>
                    <a:pt x="356" y="24"/>
                  </a:cubicBezTo>
                  <a:lnTo>
                    <a:pt x="334" y="24"/>
                  </a:lnTo>
                  <a:cubicBezTo>
                    <a:pt x="156" y="325"/>
                    <a:pt x="56" y="681"/>
                    <a:pt x="23" y="1025"/>
                  </a:cubicBezTo>
                  <a:cubicBezTo>
                    <a:pt x="0" y="1248"/>
                    <a:pt x="12" y="1470"/>
                    <a:pt x="67" y="1682"/>
                  </a:cubicBezTo>
                  <a:cubicBezTo>
                    <a:pt x="123" y="1915"/>
                    <a:pt x="257" y="2104"/>
                    <a:pt x="346" y="2327"/>
                  </a:cubicBezTo>
                  <a:cubicBezTo>
                    <a:pt x="512" y="2738"/>
                    <a:pt x="356" y="3272"/>
                    <a:pt x="701" y="3595"/>
                  </a:cubicBezTo>
                  <a:cubicBezTo>
                    <a:pt x="857" y="3739"/>
                    <a:pt x="1046" y="3773"/>
                    <a:pt x="1235" y="3795"/>
                  </a:cubicBezTo>
                  <a:cubicBezTo>
                    <a:pt x="1391" y="3728"/>
                    <a:pt x="1535" y="3628"/>
                    <a:pt x="1614" y="3472"/>
                  </a:cubicBezTo>
                  <a:cubicBezTo>
                    <a:pt x="1814" y="3094"/>
                    <a:pt x="2036" y="2760"/>
                    <a:pt x="1824" y="2004"/>
                  </a:cubicBezTo>
                  <a:cubicBezTo>
                    <a:pt x="1614" y="1259"/>
                    <a:pt x="1124" y="636"/>
                    <a:pt x="968" y="369"/>
                  </a:cubicBezTo>
                  <a:cubicBezTo>
                    <a:pt x="840" y="159"/>
                    <a:pt x="720" y="1"/>
                    <a:pt x="50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96" name="Google Shape;13496;p20"/>
            <p:cNvSpPr/>
            <p:nvPr/>
          </p:nvSpPr>
          <p:spPr>
            <a:xfrm>
              <a:off x="404027" y="1700500"/>
              <a:ext cx="27945" cy="40400"/>
            </a:xfrm>
            <a:custGeom>
              <a:avLst/>
              <a:gdLst/>
              <a:ahLst/>
              <a:cxnLst/>
              <a:rect l="l" t="t" r="r" b="b"/>
              <a:pathLst>
                <a:path w="801" h="1158" extrusionOk="0">
                  <a:moveTo>
                    <a:pt x="801" y="0"/>
                  </a:moveTo>
                  <a:lnTo>
                    <a:pt x="801" y="0"/>
                  </a:lnTo>
                  <a:cubicBezTo>
                    <a:pt x="745" y="223"/>
                    <a:pt x="690" y="457"/>
                    <a:pt x="545" y="635"/>
                  </a:cubicBezTo>
                  <a:cubicBezTo>
                    <a:pt x="400" y="813"/>
                    <a:pt x="200" y="935"/>
                    <a:pt x="0" y="1068"/>
                  </a:cubicBezTo>
                  <a:lnTo>
                    <a:pt x="67" y="1157"/>
                  </a:lnTo>
                  <a:cubicBezTo>
                    <a:pt x="245" y="1013"/>
                    <a:pt x="445" y="868"/>
                    <a:pt x="589" y="668"/>
                  </a:cubicBezTo>
                  <a:cubicBezTo>
                    <a:pt x="656" y="568"/>
                    <a:pt x="700" y="457"/>
                    <a:pt x="734" y="346"/>
                  </a:cubicBezTo>
                  <a:cubicBezTo>
                    <a:pt x="767" y="223"/>
                    <a:pt x="779" y="112"/>
                    <a:pt x="80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97" name="Google Shape;13497;p20"/>
            <p:cNvSpPr/>
            <p:nvPr/>
          </p:nvSpPr>
          <p:spPr>
            <a:xfrm>
              <a:off x="400119" y="1654726"/>
              <a:ext cx="22154" cy="60948"/>
            </a:xfrm>
            <a:custGeom>
              <a:avLst/>
              <a:gdLst/>
              <a:ahLst/>
              <a:cxnLst/>
              <a:rect l="l" t="t" r="r" b="b"/>
              <a:pathLst>
                <a:path w="635" h="1747" extrusionOk="0">
                  <a:moveTo>
                    <a:pt x="634" y="0"/>
                  </a:moveTo>
                  <a:cubicBezTo>
                    <a:pt x="568" y="612"/>
                    <a:pt x="379" y="1135"/>
                    <a:pt x="1" y="1613"/>
                  </a:cubicBezTo>
                  <a:lnTo>
                    <a:pt x="56" y="1747"/>
                  </a:lnTo>
                  <a:cubicBezTo>
                    <a:pt x="412" y="1235"/>
                    <a:pt x="612" y="623"/>
                    <a:pt x="6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98" name="Google Shape;13498;p20"/>
            <p:cNvSpPr/>
            <p:nvPr/>
          </p:nvSpPr>
          <p:spPr>
            <a:xfrm>
              <a:off x="395060" y="1651621"/>
              <a:ext cx="15978" cy="28364"/>
            </a:xfrm>
            <a:custGeom>
              <a:avLst/>
              <a:gdLst/>
              <a:ahLst/>
              <a:cxnLst/>
              <a:rect l="l" t="t" r="r" b="b"/>
              <a:pathLst>
                <a:path w="458" h="813" extrusionOk="0">
                  <a:moveTo>
                    <a:pt x="457" y="0"/>
                  </a:moveTo>
                  <a:lnTo>
                    <a:pt x="457" y="0"/>
                  </a:lnTo>
                  <a:cubicBezTo>
                    <a:pt x="390" y="134"/>
                    <a:pt x="290" y="245"/>
                    <a:pt x="213" y="356"/>
                  </a:cubicBezTo>
                  <a:cubicBezTo>
                    <a:pt x="168" y="412"/>
                    <a:pt x="124" y="467"/>
                    <a:pt x="79" y="534"/>
                  </a:cubicBezTo>
                  <a:cubicBezTo>
                    <a:pt x="45" y="590"/>
                    <a:pt x="1" y="568"/>
                    <a:pt x="12" y="679"/>
                  </a:cubicBezTo>
                  <a:lnTo>
                    <a:pt x="79" y="812"/>
                  </a:lnTo>
                  <a:cubicBezTo>
                    <a:pt x="67" y="768"/>
                    <a:pt x="112" y="634"/>
                    <a:pt x="146" y="568"/>
                  </a:cubicBezTo>
                  <a:cubicBezTo>
                    <a:pt x="179" y="512"/>
                    <a:pt x="213" y="445"/>
                    <a:pt x="245" y="390"/>
                  </a:cubicBezTo>
                  <a:cubicBezTo>
                    <a:pt x="324" y="256"/>
                    <a:pt x="401" y="134"/>
                    <a:pt x="4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99" name="Google Shape;13499;p20"/>
            <p:cNvSpPr/>
            <p:nvPr/>
          </p:nvSpPr>
          <p:spPr>
            <a:xfrm>
              <a:off x="369452" y="1681486"/>
              <a:ext cx="35376" cy="53203"/>
            </a:xfrm>
            <a:custGeom>
              <a:avLst/>
              <a:gdLst/>
              <a:ahLst/>
              <a:cxnLst/>
              <a:rect l="l" t="t" r="r" b="b"/>
              <a:pathLst>
                <a:path w="1014" h="1525" extrusionOk="0">
                  <a:moveTo>
                    <a:pt x="1" y="1"/>
                  </a:moveTo>
                  <a:cubicBezTo>
                    <a:pt x="1" y="312"/>
                    <a:pt x="101" y="624"/>
                    <a:pt x="279" y="879"/>
                  </a:cubicBezTo>
                  <a:cubicBezTo>
                    <a:pt x="446" y="1146"/>
                    <a:pt x="702" y="1346"/>
                    <a:pt x="957" y="1524"/>
                  </a:cubicBezTo>
                  <a:lnTo>
                    <a:pt x="1013" y="1447"/>
                  </a:lnTo>
                  <a:cubicBezTo>
                    <a:pt x="757" y="1280"/>
                    <a:pt x="502" y="1102"/>
                    <a:pt x="312" y="857"/>
                  </a:cubicBezTo>
                  <a:cubicBezTo>
                    <a:pt x="134" y="612"/>
                    <a:pt x="23" y="312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00" name="Google Shape;13500;p20"/>
            <p:cNvSpPr/>
            <p:nvPr/>
          </p:nvSpPr>
          <p:spPr>
            <a:xfrm>
              <a:off x="372174" y="1636096"/>
              <a:ext cx="27980" cy="65623"/>
            </a:xfrm>
            <a:custGeom>
              <a:avLst/>
              <a:gdLst/>
              <a:ahLst/>
              <a:cxnLst/>
              <a:rect l="l" t="t" r="r" b="b"/>
              <a:pathLst>
                <a:path w="802" h="1881" extrusionOk="0">
                  <a:moveTo>
                    <a:pt x="1" y="0"/>
                  </a:moveTo>
                  <a:lnTo>
                    <a:pt x="1" y="0"/>
                  </a:lnTo>
                  <a:cubicBezTo>
                    <a:pt x="78" y="312"/>
                    <a:pt x="157" y="623"/>
                    <a:pt x="256" y="934"/>
                  </a:cubicBezTo>
                  <a:cubicBezTo>
                    <a:pt x="301" y="1090"/>
                    <a:pt x="357" y="1246"/>
                    <a:pt x="412" y="1402"/>
                  </a:cubicBezTo>
                  <a:cubicBezTo>
                    <a:pt x="434" y="1468"/>
                    <a:pt x="457" y="1547"/>
                    <a:pt x="490" y="1624"/>
                  </a:cubicBezTo>
                  <a:cubicBezTo>
                    <a:pt x="513" y="1669"/>
                    <a:pt x="535" y="1713"/>
                    <a:pt x="568" y="1747"/>
                  </a:cubicBezTo>
                  <a:cubicBezTo>
                    <a:pt x="602" y="1780"/>
                    <a:pt x="746" y="1869"/>
                    <a:pt x="802" y="1880"/>
                  </a:cubicBezTo>
                  <a:lnTo>
                    <a:pt x="757" y="1713"/>
                  </a:lnTo>
                  <a:cubicBezTo>
                    <a:pt x="713" y="1702"/>
                    <a:pt x="624" y="1646"/>
                    <a:pt x="590" y="1580"/>
                  </a:cubicBezTo>
                  <a:cubicBezTo>
                    <a:pt x="557" y="1513"/>
                    <a:pt x="523" y="1435"/>
                    <a:pt x="501" y="1369"/>
                  </a:cubicBezTo>
                  <a:cubicBezTo>
                    <a:pt x="434" y="1213"/>
                    <a:pt x="379" y="1068"/>
                    <a:pt x="312" y="912"/>
                  </a:cubicBezTo>
                  <a:cubicBezTo>
                    <a:pt x="201" y="612"/>
                    <a:pt x="101" y="312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01" name="Google Shape;13501;p20"/>
            <p:cNvSpPr/>
            <p:nvPr/>
          </p:nvSpPr>
          <p:spPr>
            <a:xfrm>
              <a:off x="384978" y="1638399"/>
              <a:ext cx="9350" cy="24107"/>
            </a:xfrm>
            <a:custGeom>
              <a:avLst/>
              <a:gdLst/>
              <a:ahLst/>
              <a:cxnLst/>
              <a:rect l="l" t="t" r="r" b="b"/>
              <a:pathLst>
                <a:path w="268" h="691" extrusionOk="0">
                  <a:moveTo>
                    <a:pt x="1" y="1"/>
                  </a:moveTo>
                  <a:cubicBezTo>
                    <a:pt x="1" y="124"/>
                    <a:pt x="23" y="246"/>
                    <a:pt x="45" y="357"/>
                  </a:cubicBezTo>
                  <a:cubicBezTo>
                    <a:pt x="67" y="424"/>
                    <a:pt x="79" y="480"/>
                    <a:pt x="101" y="535"/>
                  </a:cubicBezTo>
                  <a:cubicBezTo>
                    <a:pt x="112" y="569"/>
                    <a:pt x="123" y="602"/>
                    <a:pt x="156" y="624"/>
                  </a:cubicBezTo>
                  <a:cubicBezTo>
                    <a:pt x="179" y="658"/>
                    <a:pt x="212" y="680"/>
                    <a:pt x="257" y="690"/>
                  </a:cubicBezTo>
                  <a:lnTo>
                    <a:pt x="268" y="591"/>
                  </a:lnTo>
                  <a:cubicBezTo>
                    <a:pt x="235" y="591"/>
                    <a:pt x="201" y="546"/>
                    <a:pt x="168" y="502"/>
                  </a:cubicBezTo>
                  <a:cubicBezTo>
                    <a:pt x="146" y="457"/>
                    <a:pt x="123" y="401"/>
                    <a:pt x="101" y="346"/>
                  </a:cubicBezTo>
                  <a:cubicBezTo>
                    <a:pt x="57" y="235"/>
                    <a:pt x="23" y="124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02" name="Google Shape;13502;p20"/>
            <p:cNvSpPr/>
            <p:nvPr/>
          </p:nvSpPr>
          <p:spPr>
            <a:xfrm>
              <a:off x="439718" y="1747809"/>
              <a:ext cx="85405" cy="118024"/>
            </a:xfrm>
            <a:custGeom>
              <a:avLst/>
              <a:gdLst/>
              <a:ahLst/>
              <a:cxnLst/>
              <a:rect l="l" t="t" r="r" b="b"/>
              <a:pathLst>
                <a:path w="2448" h="3383" extrusionOk="0">
                  <a:moveTo>
                    <a:pt x="1466" y="1"/>
                  </a:moveTo>
                  <a:cubicBezTo>
                    <a:pt x="1157" y="1"/>
                    <a:pt x="409" y="733"/>
                    <a:pt x="245" y="1303"/>
                  </a:cubicBezTo>
                  <a:cubicBezTo>
                    <a:pt x="78" y="1881"/>
                    <a:pt x="0" y="2159"/>
                    <a:pt x="111" y="2549"/>
                  </a:cubicBezTo>
                  <a:cubicBezTo>
                    <a:pt x="233" y="2938"/>
                    <a:pt x="322" y="3027"/>
                    <a:pt x="322" y="3027"/>
                  </a:cubicBezTo>
                  <a:cubicBezTo>
                    <a:pt x="449" y="3190"/>
                    <a:pt x="724" y="3382"/>
                    <a:pt x="1056" y="3382"/>
                  </a:cubicBezTo>
                  <a:cubicBezTo>
                    <a:pt x="1131" y="3382"/>
                    <a:pt x="1210" y="3372"/>
                    <a:pt x="1290" y="3350"/>
                  </a:cubicBezTo>
                  <a:cubicBezTo>
                    <a:pt x="1735" y="3227"/>
                    <a:pt x="2291" y="2527"/>
                    <a:pt x="2369" y="2070"/>
                  </a:cubicBezTo>
                  <a:cubicBezTo>
                    <a:pt x="2447" y="1615"/>
                    <a:pt x="2413" y="1136"/>
                    <a:pt x="2247" y="802"/>
                  </a:cubicBezTo>
                  <a:cubicBezTo>
                    <a:pt x="2080" y="469"/>
                    <a:pt x="1768" y="24"/>
                    <a:pt x="1479" y="1"/>
                  </a:cubicBezTo>
                  <a:cubicBezTo>
                    <a:pt x="1475" y="1"/>
                    <a:pt x="1470" y="1"/>
                    <a:pt x="146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03" name="Google Shape;13503;p20"/>
            <p:cNvSpPr/>
            <p:nvPr/>
          </p:nvSpPr>
          <p:spPr>
            <a:xfrm>
              <a:off x="462988" y="1777045"/>
              <a:ext cx="57460" cy="88754"/>
            </a:xfrm>
            <a:custGeom>
              <a:avLst/>
              <a:gdLst/>
              <a:ahLst/>
              <a:cxnLst/>
              <a:rect l="l" t="t" r="r" b="b"/>
              <a:pathLst>
                <a:path w="1647" h="2544" extrusionOk="0">
                  <a:moveTo>
                    <a:pt x="828" y="0"/>
                  </a:moveTo>
                  <a:cubicBezTo>
                    <a:pt x="735" y="0"/>
                    <a:pt x="641" y="23"/>
                    <a:pt x="557" y="75"/>
                  </a:cubicBezTo>
                  <a:cubicBezTo>
                    <a:pt x="389" y="187"/>
                    <a:pt x="300" y="387"/>
                    <a:pt x="234" y="565"/>
                  </a:cubicBezTo>
                  <a:cubicBezTo>
                    <a:pt x="167" y="799"/>
                    <a:pt x="112" y="1032"/>
                    <a:pt x="78" y="1266"/>
                  </a:cubicBezTo>
                  <a:cubicBezTo>
                    <a:pt x="11" y="1666"/>
                    <a:pt x="1" y="2077"/>
                    <a:pt x="78" y="2489"/>
                  </a:cubicBezTo>
                  <a:cubicBezTo>
                    <a:pt x="171" y="2522"/>
                    <a:pt x="276" y="2543"/>
                    <a:pt x="388" y="2543"/>
                  </a:cubicBezTo>
                  <a:cubicBezTo>
                    <a:pt x="464" y="2543"/>
                    <a:pt x="543" y="2534"/>
                    <a:pt x="623" y="2512"/>
                  </a:cubicBezTo>
                  <a:cubicBezTo>
                    <a:pt x="1002" y="2411"/>
                    <a:pt x="1469" y="1877"/>
                    <a:pt x="1647" y="1444"/>
                  </a:cubicBezTo>
                  <a:cubicBezTo>
                    <a:pt x="1635" y="1399"/>
                    <a:pt x="1635" y="1343"/>
                    <a:pt x="1635" y="1299"/>
                  </a:cubicBezTo>
                  <a:cubicBezTo>
                    <a:pt x="1624" y="1054"/>
                    <a:pt x="1602" y="799"/>
                    <a:pt x="1513" y="576"/>
                  </a:cubicBezTo>
                  <a:cubicBezTo>
                    <a:pt x="1446" y="365"/>
                    <a:pt x="1324" y="187"/>
                    <a:pt x="1123" y="75"/>
                  </a:cubicBezTo>
                  <a:cubicBezTo>
                    <a:pt x="1036" y="28"/>
                    <a:pt x="932" y="0"/>
                    <a:pt x="82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04" name="Google Shape;13504;p20"/>
            <p:cNvSpPr/>
            <p:nvPr/>
          </p:nvSpPr>
          <p:spPr>
            <a:xfrm>
              <a:off x="452905" y="1844065"/>
              <a:ext cx="40400" cy="6245"/>
            </a:xfrm>
            <a:custGeom>
              <a:avLst/>
              <a:gdLst/>
              <a:ahLst/>
              <a:cxnLst/>
              <a:rect l="l" t="t" r="r" b="b"/>
              <a:pathLst>
                <a:path w="1158" h="179" extrusionOk="0">
                  <a:moveTo>
                    <a:pt x="1157" y="1"/>
                  </a:moveTo>
                  <a:lnTo>
                    <a:pt x="1157" y="1"/>
                  </a:lnTo>
                  <a:cubicBezTo>
                    <a:pt x="1033" y="67"/>
                    <a:pt x="897" y="84"/>
                    <a:pt x="762" y="84"/>
                  </a:cubicBezTo>
                  <a:cubicBezTo>
                    <a:pt x="716" y="84"/>
                    <a:pt x="669" y="82"/>
                    <a:pt x="623" y="79"/>
                  </a:cubicBezTo>
                  <a:cubicBezTo>
                    <a:pt x="471" y="79"/>
                    <a:pt x="311" y="54"/>
                    <a:pt x="150" y="54"/>
                  </a:cubicBezTo>
                  <a:cubicBezTo>
                    <a:pt x="122" y="54"/>
                    <a:pt x="95" y="55"/>
                    <a:pt x="67" y="57"/>
                  </a:cubicBezTo>
                  <a:lnTo>
                    <a:pt x="0" y="179"/>
                  </a:lnTo>
                  <a:cubicBezTo>
                    <a:pt x="178" y="146"/>
                    <a:pt x="434" y="146"/>
                    <a:pt x="623" y="134"/>
                  </a:cubicBezTo>
                  <a:cubicBezTo>
                    <a:pt x="801" y="134"/>
                    <a:pt x="1001" y="101"/>
                    <a:pt x="11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05" name="Google Shape;13505;p20"/>
            <p:cNvSpPr/>
            <p:nvPr/>
          </p:nvSpPr>
          <p:spPr>
            <a:xfrm>
              <a:off x="464558" y="1815771"/>
              <a:ext cx="43086" cy="17479"/>
            </a:xfrm>
            <a:custGeom>
              <a:avLst/>
              <a:gdLst/>
              <a:ahLst/>
              <a:cxnLst/>
              <a:rect l="l" t="t" r="r" b="b"/>
              <a:pathLst>
                <a:path w="1235" h="501" extrusionOk="0">
                  <a:moveTo>
                    <a:pt x="1234" y="0"/>
                  </a:moveTo>
                  <a:lnTo>
                    <a:pt x="1234" y="0"/>
                  </a:lnTo>
                  <a:cubicBezTo>
                    <a:pt x="1078" y="156"/>
                    <a:pt x="878" y="267"/>
                    <a:pt x="667" y="322"/>
                  </a:cubicBezTo>
                  <a:cubicBezTo>
                    <a:pt x="445" y="367"/>
                    <a:pt x="223" y="367"/>
                    <a:pt x="0" y="434"/>
                  </a:cubicBezTo>
                  <a:lnTo>
                    <a:pt x="22" y="500"/>
                  </a:lnTo>
                  <a:cubicBezTo>
                    <a:pt x="223" y="423"/>
                    <a:pt x="456" y="423"/>
                    <a:pt x="667" y="356"/>
                  </a:cubicBezTo>
                  <a:cubicBezTo>
                    <a:pt x="890" y="289"/>
                    <a:pt x="1090" y="167"/>
                    <a:pt x="12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06" name="Google Shape;13506;p20"/>
            <p:cNvSpPr/>
            <p:nvPr/>
          </p:nvSpPr>
          <p:spPr>
            <a:xfrm>
              <a:off x="485875" y="1788593"/>
              <a:ext cx="21386" cy="15141"/>
            </a:xfrm>
            <a:custGeom>
              <a:avLst/>
              <a:gdLst/>
              <a:ahLst/>
              <a:cxnLst/>
              <a:rect l="l" t="t" r="r" b="b"/>
              <a:pathLst>
                <a:path w="613" h="434" extrusionOk="0">
                  <a:moveTo>
                    <a:pt x="612" y="1"/>
                  </a:moveTo>
                  <a:cubicBezTo>
                    <a:pt x="412" y="134"/>
                    <a:pt x="267" y="234"/>
                    <a:pt x="45" y="323"/>
                  </a:cubicBezTo>
                  <a:lnTo>
                    <a:pt x="0" y="434"/>
                  </a:lnTo>
                  <a:cubicBezTo>
                    <a:pt x="212" y="312"/>
                    <a:pt x="435" y="156"/>
                    <a:pt x="6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07" name="Google Shape;13507;p20"/>
            <p:cNvSpPr/>
            <p:nvPr/>
          </p:nvSpPr>
          <p:spPr>
            <a:xfrm>
              <a:off x="464558" y="1767660"/>
              <a:ext cx="17862" cy="59379"/>
            </a:xfrm>
            <a:custGeom>
              <a:avLst/>
              <a:gdLst/>
              <a:ahLst/>
              <a:cxnLst/>
              <a:rect l="l" t="t" r="r" b="b"/>
              <a:pathLst>
                <a:path w="512" h="1702" extrusionOk="0">
                  <a:moveTo>
                    <a:pt x="512" y="0"/>
                  </a:moveTo>
                  <a:lnTo>
                    <a:pt x="512" y="0"/>
                  </a:lnTo>
                  <a:cubicBezTo>
                    <a:pt x="411" y="100"/>
                    <a:pt x="322" y="211"/>
                    <a:pt x="245" y="344"/>
                  </a:cubicBezTo>
                  <a:cubicBezTo>
                    <a:pt x="166" y="467"/>
                    <a:pt x="111" y="601"/>
                    <a:pt x="77" y="734"/>
                  </a:cubicBezTo>
                  <a:cubicBezTo>
                    <a:pt x="0" y="1023"/>
                    <a:pt x="11" y="1412"/>
                    <a:pt x="100" y="1701"/>
                  </a:cubicBezTo>
                  <a:lnTo>
                    <a:pt x="200" y="1579"/>
                  </a:lnTo>
                  <a:cubicBezTo>
                    <a:pt x="89" y="1323"/>
                    <a:pt x="67" y="1023"/>
                    <a:pt x="122" y="756"/>
                  </a:cubicBezTo>
                  <a:cubicBezTo>
                    <a:pt x="156" y="611"/>
                    <a:pt x="200" y="478"/>
                    <a:pt x="267" y="356"/>
                  </a:cubicBezTo>
                  <a:cubicBezTo>
                    <a:pt x="334" y="222"/>
                    <a:pt x="423" y="111"/>
                    <a:pt x="5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08" name="Google Shape;13508;p20"/>
            <p:cNvSpPr/>
            <p:nvPr/>
          </p:nvSpPr>
          <p:spPr>
            <a:xfrm>
              <a:off x="476944" y="1782383"/>
              <a:ext cx="7815" cy="31852"/>
            </a:xfrm>
            <a:custGeom>
              <a:avLst/>
              <a:gdLst/>
              <a:ahLst/>
              <a:cxnLst/>
              <a:rect l="l" t="t" r="r" b="b"/>
              <a:pathLst>
                <a:path w="224" h="913" extrusionOk="0">
                  <a:moveTo>
                    <a:pt x="223" y="1"/>
                  </a:moveTo>
                  <a:lnTo>
                    <a:pt x="223" y="1"/>
                  </a:lnTo>
                  <a:cubicBezTo>
                    <a:pt x="145" y="134"/>
                    <a:pt x="90" y="268"/>
                    <a:pt x="56" y="412"/>
                  </a:cubicBezTo>
                  <a:cubicBezTo>
                    <a:pt x="34" y="490"/>
                    <a:pt x="23" y="557"/>
                    <a:pt x="12" y="634"/>
                  </a:cubicBezTo>
                  <a:cubicBezTo>
                    <a:pt x="12" y="713"/>
                    <a:pt x="12" y="834"/>
                    <a:pt x="1" y="913"/>
                  </a:cubicBezTo>
                  <a:lnTo>
                    <a:pt x="101" y="824"/>
                  </a:lnTo>
                  <a:cubicBezTo>
                    <a:pt x="101" y="745"/>
                    <a:pt x="90" y="713"/>
                    <a:pt x="90" y="646"/>
                  </a:cubicBezTo>
                  <a:cubicBezTo>
                    <a:pt x="90" y="567"/>
                    <a:pt x="101" y="501"/>
                    <a:pt x="112" y="423"/>
                  </a:cubicBezTo>
                  <a:cubicBezTo>
                    <a:pt x="123" y="278"/>
                    <a:pt x="167" y="145"/>
                    <a:pt x="2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09" name="Google Shape;13509;p20"/>
            <p:cNvSpPr/>
            <p:nvPr/>
          </p:nvSpPr>
          <p:spPr>
            <a:xfrm>
              <a:off x="446277" y="1803351"/>
              <a:ext cx="7815" cy="47377"/>
            </a:xfrm>
            <a:custGeom>
              <a:avLst/>
              <a:gdLst/>
              <a:ahLst/>
              <a:cxnLst/>
              <a:rect l="l" t="t" r="r" b="b"/>
              <a:pathLst>
                <a:path w="224" h="1358" extrusionOk="0">
                  <a:moveTo>
                    <a:pt x="190" y="0"/>
                  </a:moveTo>
                  <a:cubicBezTo>
                    <a:pt x="146" y="112"/>
                    <a:pt x="112" y="223"/>
                    <a:pt x="90" y="334"/>
                  </a:cubicBezTo>
                  <a:cubicBezTo>
                    <a:pt x="57" y="445"/>
                    <a:pt x="35" y="567"/>
                    <a:pt x="12" y="678"/>
                  </a:cubicBezTo>
                  <a:cubicBezTo>
                    <a:pt x="1" y="801"/>
                    <a:pt x="1" y="923"/>
                    <a:pt x="45" y="1034"/>
                  </a:cubicBezTo>
                  <a:cubicBezTo>
                    <a:pt x="90" y="1145"/>
                    <a:pt x="134" y="1246"/>
                    <a:pt x="179" y="1357"/>
                  </a:cubicBezTo>
                  <a:lnTo>
                    <a:pt x="223" y="1335"/>
                  </a:lnTo>
                  <a:cubicBezTo>
                    <a:pt x="179" y="1234"/>
                    <a:pt x="124" y="1123"/>
                    <a:pt x="90" y="1024"/>
                  </a:cubicBezTo>
                  <a:cubicBezTo>
                    <a:pt x="35" y="912"/>
                    <a:pt x="35" y="801"/>
                    <a:pt x="45" y="678"/>
                  </a:cubicBezTo>
                  <a:cubicBezTo>
                    <a:pt x="57" y="567"/>
                    <a:pt x="79" y="456"/>
                    <a:pt x="101" y="334"/>
                  </a:cubicBezTo>
                  <a:cubicBezTo>
                    <a:pt x="124" y="223"/>
                    <a:pt x="157" y="112"/>
                    <a:pt x="1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10" name="Google Shape;13510;p20"/>
            <p:cNvSpPr/>
            <p:nvPr/>
          </p:nvSpPr>
          <p:spPr>
            <a:xfrm>
              <a:off x="528544" y="2085737"/>
              <a:ext cx="78846" cy="112896"/>
            </a:xfrm>
            <a:custGeom>
              <a:avLst/>
              <a:gdLst/>
              <a:ahLst/>
              <a:cxnLst/>
              <a:rect l="l" t="t" r="r" b="b"/>
              <a:pathLst>
                <a:path w="2260" h="3236" extrusionOk="0">
                  <a:moveTo>
                    <a:pt x="845" y="1"/>
                  </a:moveTo>
                  <a:cubicBezTo>
                    <a:pt x="517" y="1"/>
                    <a:pt x="261" y="172"/>
                    <a:pt x="168" y="437"/>
                  </a:cubicBezTo>
                  <a:cubicBezTo>
                    <a:pt x="45" y="815"/>
                    <a:pt x="124" y="1349"/>
                    <a:pt x="90" y="1694"/>
                  </a:cubicBezTo>
                  <a:cubicBezTo>
                    <a:pt x="45" y="2038"/>
                    <a:pt x="1" y="2216"/>
                    <a:pt x="223" y="2606"/>
                  </a:cubicBezTo>
                  <a:cubicBezTo>
                    <a:pt x="468" y="3006"/>
                    <a:pt x="657" y="3128"/>
                    <a:pt x="657" y="3128"/>
                  </a:cubicBezTo>
                  <a:cubicBezTo>
                    <a:pt x="777" y="3200"/>
                    <a:pt x="943" y="3235"/>
                    <a:pt x="1118" y="3235"/>
                  </a:cubicBezTo>
                  <a:cubicBezTo>
                    <a:pt x="1348" y="3235"/>
                    <a:pt x="1593" y="3175"/>
                    <a:pt x="1770" y="3061"/>
                  </a:cubicBezTo>
                  <a:cubicBezTo>
                    <a:pt x="2092" y="2861"/>
                    <a:pt x="2259" y="2228"/>
                    <a:pt x="2148" y="1616"/>
                  </a:cubicBezTo>
                  <a:cubicBezTo>
                    <a:pt x="2037" y="993"/>
                    <a:pt x="1836" y="337"/>
                    <a:pt x="1303" y="103"/>
                  </a:cubicBezTo>
                  <a:cubicBezTo>
                    <a:pt x="1142" y="33"/>
                    <a:pt x="987" y="1"/>
                    <a:pt x="8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11" name="Google Shape;13511;p20"/>
            <p:cNvSpPr/>
            <p:nvPr/>
          </p:nvSpPr>
          <p:spPr>
            <a:xfrm>
              <a:off x="566572" y="2086993"/>
              <a:ext cx="40016" cy="96255"/>
            </a:xfrm>
            <a:custGeom>
              <a:avLst/>
              <a:gdLst/>
              <a:ahLst/>
              <a:cxnLst/>
              <a:rect l="l" t="t" r="r" b="b"/>
              <a:pathLst>
                <a:path w="1147" h="2759" extrusionOk="0">
                  <a:moveTo>
                    <a:pt x="1" y="0"/>
                  </a:moveTo>
                  <a:cubicBezTo>
                    <a:pt x="1" y="123"/>
                    <a:pt x="23" y="234"/>
                    <a:pt x="45" y="356"/>
                  </a:cubicBezTo>
                  <a:cubicBezTo>
                    <a:pt x="67" y="512"/>
                    <a:pt x="79" y="679"/>
                    <a:pt x="101" y="835"/>
                  </a:cubicBezTo>
                  <a:cubicBezTo>
                    <a:pt x="134" y="1135"/>
                    <a:pt x="179" y="1446"/>
                    <a:pt x="257" y="1747"/>
                  </a:cubicBezTo>
                  <a:cubicBezTo>
                    <a:pt x="334" y="2024"/>
                    <a:pt x="446" y="2314"/>
                    <a:pt x="624" y="2548"/>
                  </a:cubicBezTo>
                  <a:cubicBezTo>
                    <a:pt x="690" y="2647"/>
                    <a:pt x="802" y="2726"/>
                    <a:pt x="913" y="2758"/>
                  </a:cubicBezTo>
                  <a:cubicBezTo>
                    <a:pt x="1068" y="2469"/>
                    <a:pt x="1147" y="2014"/>
                    <a:pt x="1058" y="1580"/>
                  </a:cubicBezTo>
                  <a:cubicBezTo>
                    <a:pt x="947" y="957"/>
                    <a:pt x="746" y="301"/>
                    <a:pt x="213" y="67"/>
                  </a:cubicBezTo>
                  <a:cubicBezTo>
                    <a:pt x="146" y="45"/>
                    <a:pt x="67" y="12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12" name="Google Shape;13512;p20"/>
            <p:cNvSpPr/>
            <p:nvPr/>
          </p:nvSpPr>
          <p:spPr>
            <a:xfrm>
              <a:off x="558827" y="2121114"/>
              <a:ext cx="31085" cy="34608"/>
            </a:xfrm>
            <a:custGeom>
              <a:avLst/>
              <a:gdLst/>
              <a:ahLst/>
              <a:cxnLst/>
              <a:rect l="l" t="t" r="r" b="b"/>
              <a:pathLst>
                <a:path w="891" h="992" extrusionOk="0">
                  <a:moveTo>
                    <a:pt x="890" y="1"/>
                  </a:moveTo>
                  <a:lnTo>
                    <a:pt x="890" y="1"/>
                  </a:lnTo>
                  <a:cubicBezTo>
                    <a:pt x="835" y="223"/>
                    <a:pt x="768" y="468"/>
                    <a:pt x="612" y="646"/>
                  </a:cubicBezTo>
                  <a:cubicBezTo>
                    <a:pt x="534" y="735"/>
                    <a:pt x="445" y="802"/>
                    <a:pt x="334" y="846"/>
                  </a:cubicBezTo>
                  <a:cubicBezTo>
                    <a:pt x="234" y="891"/>
                    <a:pt x="123" y="913"/>
                    <a:pt x="0" y="913"/>
                  </a:cubicBezTo>
                  <a:lnTo>
                    <a:pt x="12" y="991"/>
                  </a:lnTo>
                  <a:cubicBezTo>
                    <a:pt x="134" y="980"/>
                    <a:pt x="245" y="947"/>
                    <a:pt x="356" y="902"/>
                  </a:cubicBezTo>
                  <a:cubicBezTo>
                    <a:pt x="479" y="846"/>
                    <a:pt x="568" y="769"/>
                    <a:pt x="645" y="668"/>
                  </a:cubicBezTo>
                  <a:cubicBezTo>
                    <a:pt x="790" y="468"/>
                    <a:pt x="846" y="235"/>
                    <a:pt x="8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13" name="Google Shape;13513;p20"/>
            <p:cNvSpPr/>
            <p:nvPr/>
          </p:nvSpPr>
          <p:spPr>
            <a:xfrm>
              <a:off x="552617" y="2154502"/>
              <a:ext cx="38446" cy="29166"/>
            </a:xfrm>
            <a:custGeom>
              <a:avLst/>
              <a:gdLst/>
              <a:ahLst/>
              <a:cxnLst/>
              <a:rect l="l" t="t" r="r" b="b"/>
              <a:pathLst>
                <a:path w="1102" h="836" extrusionOk="0">
                  <a:moveTo>
                    <a:pt x="1102" y="1"/>
                  </a:moveTo>
                  <a:cubicBezTo>
                    <a:pt x="1057" y="101"/>
                    <a:pt x="979" y="190"/>
                    <a:pt x="902" y="267"/>
                  </a:cubicBezTo>
                  <a:lnTo>
                    <a:pt x="768" y="368"/>
                  </a:lnTo>
                  <a:cubicBezTo>
                    <a:pt x="712" y="390"/>
                    <a:pt x="657" y="412"/>
                    <a:pt x="613" y="435"/>
                  </a:cubicBezTo>
                  <a:cubicBezTo>
                    <a:pt x="512" y="479"/>
                    <a:pt x="401" y="524"/>
                    <a:pt x="301" y="579"/>
                  </a:cubicBezTo>
                  <a:cubicBezTo>
                    <a:pt x="201" y="635"/>
                    <a:pt x="101" y="690"/>
                    <a:pt x="0" y="757"/>
                  </a:cubicBezTo>
                  <a:lnTo>
                    <a:pt x="67" y="835"/>
                  </a:lnTo>
                  <a:cubicBezTo>
                    <a:pt x="145" y="768"/>
                    <a:pt x="245" y="702"/>
                    <a:pt x="334" y="646"/>
                  </a:cubicBezTo>
                  <a:lnTo>
                    <a:pt x="635" y="479"/>
                  </a:lnTo>
                  <a:cubicBezTo>
                    <a:pt x="679" y="457"/>
                    <a:pt x="734" y="435"/>
                    <a:pt x="779" y="401"/>
                  </a:cubicBezTo>
                  <a:cubicBezTo>
                    <a:pt x="835" y="368"/>
                    <a:pt x="879" y="323"/>
                    <a:pt x="912" y="279"/>
                  </a:cubicBezTo>
                  <a:cubicBezTo>
                    <a:pt x="1001" y="201"/>
                    <a:pt x="1057" y="101"/>
                    <a:pt x="110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14" name="Google Shape;13514;p20"/>
            <p:cNvSpPr/>
            <p:nvPr/>
          </p:nvSpPr>
          <p:spPr>
            <a:xfrm>
              <a:off x="557257" y="2106775"/>
              <a:ext cx="7431" cy="30701"/>
            </a:xfrm>
            <a:custGeom>
              <a:avLst/>
              <a:gdLst/>
              <a:ahLst/>
              <a:cxnLst/>
              <a:rect l="l" t="t" r="r" b="b"/>
              <a:pathLst>
                <a:path w="213" h="880" extrusionOk="0">
                  <a:moveTo>
                    <a:pt x="57" y="1"/>
                  </a:moveTo>
                  <a:lnTo>
                    <a:pt x="57" y="1"/>
                  </a:lnTo>
                  <a:cubicBezTo>
                    <a:pt x="1" y="56"/>
                    <a:pt x="1" y="145"/>
                    <a:pt x="12" y="223"/>
                  </a:cubicBezTo>
                  <a:lnTo>
                    <a:pt x="35" y="456"/>
                  </a:lnTo>
                  <a:cubicBezTo>
                    <a:pt x="35" y="523"/>
                    <a:pt x="45" y="601"/>
                    <a:pt x="68" y="679"/>
                  </a:cubicBezTo>
                  <a:cubicBezTo>
                    <a:pt x="90" y="768"/>
                    <a:pt x="168" y="824"/>
                    <a:pt x="157" y="879"/>
                  </a:cubicBezTo>
                  <a:lnTo>
                    <a:pt x="213" y="879"/>
                  </a:lnTo>
                  <a:cubicBezTo>
                    <a:pt x="213" y="835"/>
                    <a:pt x="179" y="790"/>
                    <a:pt x="157" y="768"/>
                  </a:cubicBezTo>
                  <a:cubicBezTo>
                    <a:pt x="134" y="735"/>
                    <a:pt x="112" y="701"/>
                    <a:pt x="101" y="668"/>
                  </a:cubicBezTo>
                  <a:cubicBezTo>
                    <a:pt x="79" y="601"/>
                    <a:pt x="68" y="523"/>
                    <a:pt x="57" y="446"/>
                  </a:cubicBezTo>
                  <a:lnTo>
                    <a:pt x="23" y="223"/>
                  </a:lnTo>
                  <a:cubicBezTo>
                    <a:pt x="12" y="145"/>
                    <a:pt x="1" y="68"/>
                    <a:pt x="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15" name="Google Shape;13515;p20"/>
            <p:cNvSpPr/>
            <p:nvPr/>
          </p:nvSpPr>
          <p:spPr>
            <a:xfrm>
              <a:off x="539429" y="2119997"/>
              <a:ext cx="16711" cy="58576"/>
            </a:xfrm>
            <a:custGeom>
              <a:avLst/>
              <a:gdLst/>
              <a:ahLst/>
              <a:cxnLst/>
              <a:rect l="l" t="t" r="r" b="b"/>
              <a:pathLst>
                <a:path w="479" h="1679" extrusionOk="0">
                  <a:moveTo>
                    <a:pt x="0" y="0"/>
                  </a:moveTo>
                  <a:lnTo>
                    <a:pt x="34" y="878"/>
                  </a:lnTo>
                  <a:lnTo>
                    <a:pt x="34" y="1112"/>
                  </a:lnTo>
                  <a:cubicBezTo>
                    <a:pt x="45" y="1190"/>
                    <a:pt x="78" y="1268"/>
                    <a:pt x="123" y="1323"/>
                  </a:cubicBezTo>
                  <a:lnTo>
                    <a:pt x="390" y="1679"/>
                  </a:lnTo>
                  <a:lnTo>
                    <a:pt x="479" y="1612"/>
                  </a:lnTo>
                  <a:lnTo>
                    <a:pt x="190" y="1279"/>
                  </a:lnTo>
                  <a:cubicBezTo>
                    <a:pt x="145" y="1223"/>
                    <a:pt x="111" y="1167"/>
                    <a:pt x="101" y="1101"/>
                  </a:cubicBezTo>
                  <a:cubicBezTo>
                    <a:pt x="89" y="1034"/>
                    <a:pt x="89" y="957"/>
                    <a:pt x="78" y="87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16" name="Google Shape;13516;p20"/>
            <p:cNvSpPr/>
            <p:nvPr/>
          </p:nvSpPr>
          <p:spPr>
            <a:xfrm>
              <a:off x="426879" y="2160154"/>
              <a:ext cx="99394" cy="111500"/>
            </a:xfrm>
            <a:custGeom>
              <a:avLst/>
              <a:gdLst/>
              <a:ahLst/>
              <a:cxnLst/>
              <a:rect l="l" t="t" r="r" b="b"/>
              <a:pathLst>
                <a:path w="2849" h="3196" extrusionOk="0">
                  <a:moveTo>
                    <a:pt x="880" y="0"/>
                  </a:moveTo>
                  <a:cubicBezTo>
                    <a:pt x="722" y="0"/>
                    <a:pt x="536" y="89"/>
                    <a:pt x="312" y="362"/>
                  </a:cubicBezTo>
                  <a:cubicBezTo>
                    <a:pt x="1" y="718"/>
                    <a:pt x="1" y="1073"/>
                    <a:pt x="45" y="1652"/>
                  </a:cubicBezTo>
                  <a:cubicBezTo>
                    <a:pt x="90" y="2241"/>
                    <a:pt x="702" y="2475"/>
                    <a:pt x="1102" y="2819"/>
                  </a:cubicBezTo>
                  <a:cubicBezTo>
                    <a:pt x="1396" y="3064"/>
                    <a:pt x="1839" y="3195"/>
                    <a:pt x="2186" y="3195"/>
                  </a:cubicBezTo>
                  <a:cubicBezTo>
                    <a:pt x="2312" y="3195"/>
                    <a:pt x="2425" y="3178"/>
                    <a:pt x="2514" y="3142"/>
                  </a:cubicBezTo>
                  <a:cubicBezTo>
                    <a:pt x="2848" y="3009"/>
                    <a:pt x="2781" y="2752"/>
                    <a:pt x="2781" y="2752"/>
                  </a:cubicBezTo>
                  <a:cubicBezTo>
                    <a:pt x="2804" y="2564"/>
                    <a:pt x="2648" y="2208"/>
                    <a:pt x="2448" y="1840"/>
                  </a:cubicBezTo>
                  <a:cubicBezTo>
                    <a:pt x="2237" y="1462"/>
                    <a:pt x="1236" y="105"/>
                    <a:pt x="1036" y="28"/>
                  </a:cubicBezTo>
                  <a:cubicBezTo>
                    <a:pt x="987" y="11"/>
                    <a:pt x="935" y="0"/>
                    <a:pt x="88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17" name="Google Shape;13517;p20"/>
            <p:cNvSpPr/>
            <p:nvPr/>
          </p:nvSpPr>
          <p:spPr>
            <a:xfrm>
              <a:off x="435845" y="2160154"/>
              <a:ext cx="74520" cy="61576"/>
            </a:xfrm>
            <a:custGeom>
              <a:avLst/>
              <a:gdLst/>
              <a:ahLst/>
              <a:cxnLst/>
              <a:rect l="l" t="t" r="r" b="b"/>
              <a:pathLst>
                <a:path w="2136" h="1765" extrusionOk="0">
                  <a:moveTo>
                    <a:pt x="623" y="0"/>
                  </a:moveTo>
                  <a:cubicBezTo>
                    <a:pt x="465" y="0"/>
                    <a:pt x="279" y="89"/>
                    <a:pt x="55" y="362"/>
                  </a:cubicBezTo>
                  <a:cubicBezTo>
                    <a:pt x="33" y="372"/>
                    <a:pt x="22" y="395"/>
                    <a:pt x="0" y="417"/>
                  </a:cubicBezTo>
                  <a:cubicBezTo>
                    <a:pt x="111" y="495"/>
                    <a:pt x="200" y="572"/>
                    <a:pt x="289" y="661"/>
                  </a:cubicBezTo>
                  <a:cubicBezTo>
                    <a:pt x="400" y="762"/>
                    <a:pt x="489" y="884"/>
                    <a:pt x="578" y="995"/>
                  </a:cubicBezTo>
                  <a:cubicBezTo>
                    <a:pt x="767" y="1218"/>
                    <a:pt x="957" y="1429"/>
                    <a:pt x="1201" y="1573"/>
                  </a:cubicBezTo>
                  <a:cubicBezTo>
                    <a:pt x="1429" y="1698"/>
                    <a:pt x="1685" y="1764"/>
                    <a:pt x="1944" y="1764"/>
                  </a:cubicBezTo>
                  <a:cubicBezTo>
                    <a:pt x="1963" y="1764"/>
                    <a:pt x="1983" y="1764"/>
                    <a:pt x="2002" y="1763"/>
                  </a:cubicBezTo>
                  <a:cubicBezTo>
                    <a:pt x="2046" y="1763"/>
                    <a:pt x="2091" y="1751"/>
                    <a:pt x="2135" y="1751"/>
                  </a:cubicBezTo>
                  <a:cubicBezTo>
                    <a:pt x="1857" y="1284"/>
                    <a:pt x="957" y="105"/>
                    <a:pt x="779" y="28"/>
                  </a:cubicBezTo>
                  <a:cubicBezTo>
                    <a:pt x="730" y="11"/>
                    <a:pt x="678" y="0"/>
                    <a:pt x="6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18" name="Google Shape;13518;p20"/>
            <p:cNvSpPr/>
            <p:nvPr/>
          </p:nvSpPr>
          <p:spPr>
            <a:xfrm>
              <a:off x="474990" y="2251492"/>
              <a:ext cx="47028" cy="9838"/>
            </a:xfrm>
            <a:custGeom>
              <a:avLst/>
              <a:gdLst/>
              <a:ahLst/>
              <a:cxnLst/>
              <a:rect l="l" t="t" r="r" b="b"/>
              <a:pathLst>
                <a:path w="1348" h="282" extrusionOk="0">
                  <a:moveTo>
                    <a:pt x="23" y="35"/>
                  </a:moveTo>
                  <a:cubicBezTo>
                    <a:pt x="12" y="35"/>
                    <a:pt x="12" y="45"/>
                    <a:pt x="1" y="45"/>
                  </a:cubicBezTo>
                  <a:cubicBezTo>
                    <a:pt x="1" y="54"/>
                    <a:pt x="7" y="61"/>
                    <a:pt x="14" y="61"/>
                  </a:cubicBezTo>
                  <a:cubicBezTo>
                    <a:pt x="14" y="61"/>
                    <a:pt x="14" y="61"/>
                    <a:pt x="14" y="61"/>
                  </a:cubicBezTo>
                  <a:lnTo>
                    <a:pt x="14" y="61"/>
                  </a:lnTo>
                  <a:cubicBezTo>
                    <a:pt x="8" y="61"/>
                    <a:pt x="4" y="54"/>
                    <a:pt x="12" y="45"/>
                  </a:cubicBezTo>
                  <a:lnTo>
                    <a:pt x="23" y="45"/>
                  </a:lnTo>
                  <a:cubicBezTo>
                    <a:pt x="45" y="45"/>
                    <a:pt x="57" y="35"/>
                    <a:pt x="68" y="35"/>
                  </a:cubicBezTo>
                  <a:close/>
                  <a:moveTo>
                    <a:pt x="23" y="57"/>
                  </a:moveTo>
                  <a:cubicBezTo>
                    <a:pt x="20" y="60"/>
                    <a:pt x="17" y="61"/>
                    <a:pt x="14" y="61"/>
                  </a:cubicBezTo>
                  <a:lnTo>
                    <a:pt x="14" y="61"/>
                  </a:lnTo>
                  <a:cubicBezTo>
                    <a:pt x="14" y="61"/>
                    <a:pt x="14" y="61"/>
                    <a:pt x="14" y="61"/>
                  </a:cubicBezTo>
                  <a:cubicBezTo>
                    <a:pt x="17" y="61"/>
                    <a:pt x="20" y="60"/>
                    <a:pt x="23" y="57"/>
                  </a:cubicBezTo>
                  <a:close/>
                  <a:moveTo>
                    <a:pt x="1247" y="1"/>
                  </a:moveTo>
                  <a:lnTo>
                    <a:pt x="1247" y="1"/>
                  </a:lnTo>
                  <a:cubicBezTo>
                    <a:pt x="1258" y="45"/>
                    <a:pt x="1236" y="90"/>
                    <a:pt x="1191" y="124"/>
                  </a:cubicBezTo>
                  <a:cubicBezTo>
                    <a:pt x="1158" y="157"/>
                    <a:pt x="1102" y="179"/>
                    <a:pt x="1046" y="201"/>
                  </a:cubicBezTo>
                  <a:cubicBezTo>
                    <a:pt x="1007" y="209"/>
                    <a:pt x="966" y="213"/>
                    <a:pt x="924" y="213"/>
                  </a:cubicBezTo>
                  <a:cubicBezTo>
                    <a:pt x="850" y="213"/>
                    <a:pt x="774" y="201"/>
                    <a:pt x="702" y="179"/>
                  </a:cubicBezTo>
                  <a:cubicBezTo>
                    <a:pt x="579" y="146"/>
                    <a:pt x="468" y="102"/>
                    <a:pt x="346" y="68"/>
                  </a:cubicBezTo>
                  <a:cubicBezTo>
                    <a:pt x="290" y="57"/>
                    <a:pt x="223" y="35"/>
                    <a:pt x="168" y="35"/>
                  </a:cubicBezTo>
                  <a:lnTo>
                    <a:pt x="68" y="35"/>
                  </a:lnTo>
                  <a:cubicBezTo>
                    <a:pt x="101" y="35"/>
                    <a:pt x="134" y="45"/>
                    <a:pt x="168" y="45"/>
                  </a:cubicBezTo>
                  <a:cubicBezTo>
                    <a:pt x="223" y="57"/>
                    <a:pt x="279" y="68"/>
                    <a:pt x="335" y="90"/>
                  </a:cubicBezTo>
                  <a:cubicBezTo>
                    <a:pt x="457" y="134"/>
                    <a:pt x="569" y="191"/>
                    <a:pt x="680" y="223"/>
                  </a:cubicBezTo>
                  <a:cubicBezTo>
                    <a:pt x="767" y="255"/>
                    <a:pt x="860" y="282"/>
                    <a:pt x="955" y="282"/>
                  </a:cubicBezTo>
                  <a:cubicBezTo>
                    <a:pt x="993" y="282"/>
                    <a:pt x="1031" y="278"/>
                    <a:pt x="1069" y="268"/>
                  </a:cubicBezTo>
                  <a:cubicBezTo>
                    <a:pt x="1125" y="257"/>
                    <a:pt x="1191" y="235"/>
                    <a:pt x="1247" y="191"/>
                  </a:cubicBezTo>
                  <a:cubicBezTo>
                    <a:pt x="1303" y="146"/>
                    <a:pt x="1347" y="112"/>
                    <a:pt x="1347" y="35"/>
                  </a:cubicBezTo>
                  <a:lnTo>
                    <a:pt x="124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19" name="Google Shape;13519;p20"/>
            <p:cNvSpPr/>
            <p:nvPr/>
          </p:nvSpPr>
          <p:spPr>
            <a:xfrm>
              <a:off x="494423" y="2210393"/>
              <a:ext cx="20200" cy="35725"/>
            </a:xfrm>
            <a:custGeom>
              <a:avLst/>
              <a:gdLst/>
              <a:ahLst/>
              <a:cxnLst/>
              <a:rect l="l" t="t" r="r" b="b"/>
              <a:pathLst>
                <a:path w="579" h="1024" extrusionOk="0">
                  <a:moveTo>
                    <a:pt x="0" y="0"/>
                  </a:moveTo>
                  <a:lnTo>
                    <a:pt x="145" y="234"/>
                  </a:lnTo>
                  <a:cubicBezTo>
                    <a:pt x="190" y="311"/>
                    <a:pt x="245" y="390"/>
                    <a:pt x="289" y="467"/>
                  </a:cubicBezTo>
                  <a:cubicBezTo>
                    <a:pt x="334" y="534"/>
                    <a:pt x="356" y="623"/>
                    <a:pt x="378" y="712"/>
                  </a:cubicBezTo>
                  <a:lnTo>
                    <a:pt x="434" y="968"/>
                  </a:lnTo>
                  <a:lnTo>
                    <a:pt x="578" y="1023"/>
                  </a:lnTo>
                  <a:lnTo>
                    <a:pt x="578" y="1023"/>
                  </a:lnTo>
                  <a:lnTo>
                    <a:pt x="456" y="690"/>
                  </a:lnTo>
                  <a:cubicBezTo>
                    <a:pt x="423" y="601"/>
                    <a:pt x="390" y="512"/>
                    <a:pt x="334" y="434"/>
                  </a:cubicBezTo>
                  <a:cubicBezTo>
                    <a:pt x="279" y="356"/>
                    <a:pt x="222" y="289"/>
                    <a:pt x="167" y="21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20" name="Google Shape;13520;p20"/>
            <p:cNvSpPr/>
            <p:nvPr/>
          </p:nvSpPr>
          <p:spPr>
            <a:xfrm>
              <a:off x="453673" y="2236769"/>
              <a:ext cx="50064" cy="7012"/>
            </a:xfrm>
            <a:custGeom>
              <a:avLst/>
              <a:gdLst/>
              <a:ahLst/>
              <a:cxnLst/>
              <a:rect l="l" t="t" r="r" b="b"/>
              <a:pathLst>
                <a:path w="1435" h="201" extrusionOk="0">
                  <a:moveTo>
                    <a:pt x="1380" y="0"/>
                  </a:moveTo>
                  <a:cubicBezTo>
                    <a:pt x="1291" y="67"/>
                    <a:pt x="1180" y="101"/>
                    <a:pt x="1068" y="112"/>
                  </a:cubicBezTo>
                  <a:cubicBezTo>
                    <a:pt x="946" y="134"/>
                    <a:pt x="834" y="145"/>
                    <a:pt x="712" y="145"/>
                  </a:cubicBezTo>
                  <a:cubicBezTo>
                    <a:pt x="671" y="147"/>
                    <a:pt x="629" y="148"/>
                    <a:pt x="587" y="148"/>
                  </a:cubicBezTo>
                  <a:cubicBezTo>
                    <a:pt x="392" y="148"/>
                    <a:pt x="192" y="130"/>
                    <a:pt x="1" y="112"/>
                  </a:cubicBezTo>
                  <a:lnTo>
                    <a:pt x="1" y="112"/>
                  </a:lnTo>
                  <a:cubicBezTo>
                    <a:pt x="234" y="156"/>
                    <a:pt x="478" y="190"/>
                    <a:pt x="712" y="201"/>
                  </a:cubicBezTo>
                  <a:cubicBezTo>
                    <a:pt x="834" y="201"/>
                    <a:pt x="957" y="201"/>
                    <a:pt x="1079" y="190"/>
                  </a:cubicBezTo>
                  <a:cubicBezTo>
                    <a:pt x="1190" y="178"/>
                    <a:pt x="1324" y="156"/>
                    <a:pt x="1435" y="89"/>
                  </a:cubicBezTo>
                  <a:lnTo>
                    <a:pt x="138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21" name="Google Shape;13521;p20"/>
            <p:cNvSpPr/>
            <p:nvPr/>
          </p:nvSpPr>
          <p:spPr>
            <a:xfrm>
              <a:off x="473455" y="2184401"/>
              <a:ext cx="16746" cy="45807"/>
            </a:xfrm>
            <a:custGeom>
              <a:avLst/>
              <a:gdLst/>
              <a:ahLst/>
              <a:cxnLst/>
              <a:rect l="l" t="t" r="r" b="b"/>
              <a:pathLst>
                <a:path w="480" h="1313" extrusionOk="0">
                  <a:moveTo>
                    <a:pt x="23" y="0"/>
                  </a:moveTo>
                  <a:cubicBezTo>
                    <a:pt x="0" y="112"/>
                    <a:pt x="34" y="233"/>
                    <a:pt x="79" y="345"/>
                  </a:cubicBezTo>
                  <a:cubicBezTo>
                    <a:pt x="112" y="445"/>
                    <a:pt x="178" y="545"/>
                    <a:pt x="223" y="656"/>
                  </a:cubicBezTo>
                  <a:cubicBezTo>
                    <a:pt x="267" y="757"/>
                    <a:pt x="312" y="868"/>
                    <a:pt x="334" y="979"/>
                  </a:cubicBezTo>
                  <a:cubicBezTo>
                    <a:pt x="356" y="1034"/>
                    <a:pt x="368" y="1090"/>
                    <a:pt x="368" y="1145"/>
                  </a:cubicBezTo>
                  <a:cubicBezTo>
                    <a:pt x="379" y="1168"/>
                    <a:pt x="379" y="1201"/>
                    <a:pt x="390" y="1234"/>
                  </a:cubicBezTo>
                  <a:lnTo>
                    <a:pt x="390" y="1268"/>
                  </a:lnTo>
                  <a:cubicBezTo>
                    <a:pt x="390" y="1279"/>
                    <a:pt x="468" y="1313"/>
                    <a:pt x="468" y="1313"/>
                  </a:cubicBezTo>
                  <a:cubicBezTo>
                    <a:pt x="479" y="1301"/>
                    <a:pt x="457" y="1257"/>
                    <a:pt x="457" y="1246"/>
                  </a:cubicBezTo>
                  <a:lnTo>
                    <a:pt x="457" y="1224"/>
                  </a:lnTo>
                  <a:cubicBezTo>
                    <a:pt x="445" y="1190"/>
                    <a:pt x="445" y="1157"/>
                    <a:pt x="435" y="1135"/>
                  </a:cubicBezTo>
                  <a:cubicBezTo>
                    <a:pt x="423" y="1079"/>
                    <a:pt x="412" y="1024"/>
                    <a:pt x="390" y="967"/>
                  </a:cubicBezTo>
                  <a:cubicBezTo>
                    <a:pt x="356" y="846"/>
                    <a:pt x="312" y="745"/>
                    <a:pt x="257" y="634"/>
                  </a:cubicBezTo>
                  <a:cubicBezTo>
                    <a:pt x="201" y="534"/>
                    <a:pt x="134" y="434"/>
                    <a:pt x="89" y="334"/>
                  </a:cubicBezTo>
                  <a:cubicBezTo>
                    <a:pt x="45" y="233"/>
                    <a:pt x="12" y="112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22" name="Google Shape;13522;p20"/>
            <p:cNvSpPr/>
            <p:nvPr/>
          </p:nvSpPr>
          <p:spPr>
            <a:xfrm>
              <a:off x="472303" y="2221243"/>
              <a:ext cx="35" cy="45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2"/>
                  </a:moveTo>
                  <a:lnTo>
                    <a:pt x="1" y="1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23" name="Google Shape;13523;p20"/>
            <p:cNvSpPr/>
            <p:nvPr/>
          </p:nvSpPr>
          <p:spPr>
            <a:xfrm>
              <a:off x="440067" y="2220476"/>
              <a:ext cx="32655" cy="3140"/>
            </a:xfrm>
            <a:custGeom>
              <a:avLst/>
              <a:gdLst/>
              <a:ahLst/>
              <a:cxnLst/>
              <a:rect l="l" t="t" r="r" b="b"/>
              <a:pathLst>
                <a:path w="936" h="90" extrusionOk="0">
                  <a:moveTo>
                    <a:pt x="880" y="0"/>
                  </a:moveTo>
                  <a:lnTo>
                    <a:pt x="880" y="22"/>
                  </a:lnTo>
                  <a:cubicBezTo>
                    <a:pt x="813" y="34"/>
                    <a:pt x="747" y="45"/>
                    <a:pt x="680" y="45"/>
                  </a:cubicBezTo>
                  <a:lnTo>
                    <a:pt x="457" y="56"/>
                  </a:lnTo>
                  <a:lnTo>
                    <a:pt x="223" y="67"/>
                  </a:lnTo>
                  <a:cubicBezTo>
                    <a:pt x="189" y="67"/>
                    <a:pt x="153" y="70"/>
                    <a:pt x="114" y="70"/>
                  </a:cubicBezTo>
                  <a:cubicBezTo>
                    <a:pt x="77" y="70"/>
                    <a:pt x="39" y="67"/>
                    <a:pt x="1" y="56"/>
                  </a:cubicBezTo>
                  <a:lnTo>
                    <a:pt x="1" y="56"/>
                  </a:lnTo>
                  <a:cubicBezTo>
                    <a:pt x="48" y="76"/>
                    <a:pt x="96" y="80"/>
                    <a:pt x="140" y="80"/>
                  </a:cubicBezTo>
                  <a:cubicBezTo>
                    <a:pt x="169" y="80"/>
                    <a:pt x="197" y="79"/>
                    <a:pt x="223" y="79"/>
                  </a:cubicBezTo>
                  <a:lnTo>
                    <a:pt x="457" y="79"/>
                  </a:lnTo>
                  <a:lnTo>
                    <a:pt x="680" y="89"/>
                  </a:lnTo>
                  <a:cubicBezTo>
                    <a:pt x="757" y="89"/>
                    <a:pt x="858" y="79"/>
                    <a:pt x="935" y="56"/>
                  </a:cubicBezTo>
                  <a:lnTo>
                    <a:pt x="925" y="34"/>
                  </a:lnTo>
                  <a:lnTo>
                    <a:pt x="88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24" name="Google Shape;13524;p20"/>
            <p:cNvSpPr/>
            <p:nvPr/>
          </p:nvSpPr>
          <p:spPr>
            <a:xfrm>
              <a:off x="356683" y="1967117"/>
              <a:ext cx="82648" cy="99604"/>
            </a:xfrm>
            <a:custGeom>
              <a:avLst/>
              <a:gdLst/>
              <a:ahLst/>
              <a:cxnLst/>
              <a:rect l="l" t="t" r="r" b="b"/>
              <a:pathLst>
                <a:path w="2369" h="2855" extrusionOk="0">
                  <a:moveTo>
                    <a:pt x="1145" y="0"/>
                  </a:moveTo>
                  <a:cubicBezTo>
                    <a:pt x="830" y="0"/>
                    <a:pt x="603" y="189"/>
                    <a:pt x="400" y="578"/>
                  </a:cubicBezTo>
                  <a:cubicBezTo>
                    <a:pt x="122" y="1112"/>
                    <a:pt x="0" y="1646"/>
                    <a:pt x="223" y="2079"/>
                  </a:cubicBezTo>
                  <a:cubicBezTo>
                    <a:pt x="403" y="2423"/>
                    <a:pt x="827" y="2855"/>
                    <a:pt x="1260" y="2855"/>
                  </a:cubicBezTo>
                  <a:cubicBezTo>
                    <a:pt x="1360" y="2855"/>
                    <a:pt x="1460" y="2832"/>
                    <a:pt x="1557" y="2780"/>
                  </a:cubicBezTo>
                  <a:cubicBezTo>
                    <a:pt x="2079" y="2502"/>
                    <a:pt x="1968" y="2424"/>
                    <a:pt x="2057" y="2391"/>
                  </a:cubicBezTo>
                  <a:cubicBezTo>
                    <a:pt x="2136" y="2346"/>
                    <a:pt x="2191" y="2346"/>
                    <a:pt x="2191" y="2346"/>
                  </a:cubicBezTo>
                  <a:lnTo>
                    <a:pt x="2369" y="2491"/>
                  </a:lnTo>
                  <a:cubicBezTo>
                    <a:pt x="2369" y="2213"/>
                    <a:pt x="2202" y="1790"/>
                    <a:pt x="2158" y="1345"/>
                  </a:cubicBezTo>
                  <a:cubicBezTo>
                    <a:pt x="2102" y="900"/>
                    <a:pt x="2069" y="255"/>
                    <a:pt x="1535" y="77"/>
                  </a:cubicBezTo>
                  <a:cubicBezTo>
                    <a:pt x="1391" y="26"/>
                    <a:pt x="1262" y="0"/>
                    <a:pt x="11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25" name="Google Shape;13525;p20"/>
            <p:cNvSpPr/>
            <p:nvPr/>
          </p:nvSpPr>
          <p:spPr>
            <a:xfrm>
              <a:off x="377232" y="1967117"/>
              <a:ext cx="56657" cy="58646"/>
            </a:xfrm>
            <a:custGeom>
              <a:avLst/>
              <a:gdLst/>
              <a:ahLst/>
              <a:cxnLst/>
              <a:rect l="l" t="t" r="r" b="b"/>
              <a:pathLst>
                <a:path w="1624" h="1681" extrusionOk="0">
                  <a:moveTo>
                    <a:pt x="554" y="1"/>
                  </a:moveTo>
                  <a:cubicBezTo>
                    <a:pt x="337" y="1"/>
                    <a:pt x="159" y="90"/>
                    <a:pt x="0" y="277"/>
                  </a:cubicBezTo>
                  <a:cubicBezTo>
                    <a:pt x="78" y="600"/>
                    <a:pt x="245" y="912"/>
                    <a:pt x="479" y="1145"/>
                  </a:cubicBezTo>
                  <a:cubicBezTo>
                    <a:pt x="667" y="1345"/>
                    <a:pt x="912" y="1501"/>
                    <a:pt x="1179" y="1590"/>
                  </a:cubicBezTo>
                  <a:cubicBezTo>
                    <a:pt x="1280" y="1630"/>
                    <a:pt x="1437" y="1680"/>
                    <a:pt x="1581" y="1680"/>
                  </a:cubicBezTo>
                  <a:cubicBezTo>
                    <a:pt x="1596" y="1680"/>
                    <a:pt x="1610" y="1680"/>
                    <a:pt x="1624" y="1679"/>
                  </a:cubicBezTo>
                  <a:cubicBezTo>
                    <a:pt x="1602" y="1579"/>
                    <a:pt x="1579" y="1456"/>
                    <a:pt x="1569" y="1345"/>
                  </a:cubicBezTo>
                  <a:cubicBezTo>
                    <a:pt x="1513" y="900"/>
                    <a:pt x="1480" y="255"/>
                    <a:pt x="946" y="77"/>
                  </a:cubicBezTo>
                  <a:cubicBezTo>
                    <a:pt x="801" y="27"/>
                    <a:pt x="672" y="1"/>
                    <a:pt x="55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26" name="Google Shape;13526;p20"/>
            <p:cNvSpPr/>
            <p:nvPr/>
          </p:nvSpPr>
          <p:spPr>
            <a:xfrm>
              <a:off x="383059" y="2041603"/>
              <a:ext cx="38830" cy="7012"/>
            </a:xfrm>
            <a:custGeom>
              <a:avLst/>
              <a:gdLst/>
              <a:ahLst/>
              <a:cxnLst/>
              <a:rect l="l" t="t" r="r" b="b"/>
              <a:pathLst>
                <a:path w="1113" h="201" extrusionOk="0">
                  <a:moveTo>
                    <a:pt x="1034" y="0"/>
                  </a:moveTo>
                  <a:cubicBezTo>
                    <a:pt x="990" y="55"/>
                    <a:pt x="901" y="89"/>
                    <a:pt x="812" y="112"/>
                  </a:cubicBezTo>
                  <a:cubicBezTo>
                    <a:pt x="723" y="134"/>
                    <a:pt x="634" y="144"/>
                    <a:pt x="545" y="144"/>
                  </a:cubicBezTo>
                  <a:cubicBezTo>
                    <a:pt x="445" y="144"/>
                    <a:pt x="356" y="144"/>
                    <a:pt x="267" y="134"/>
                  </a:cubicBezTo>
                  <a:cubicBezTo>
                    <a:pt x="223" y="134"/>
                    <a:pt x="167" y="122"/>
                    <a:pt x="122" y="112"/>
                  </a:cubicBezTo>
                  <a:lnTo>
                    <a:pt x="56" y="100"/>
                  </a:lnTo>
                  <a:lnTo>
                    <a:pt x="23" y="89"/>
                  </a:lnTo>
                  <a:cubicBezTo>
                    <a:pt x="11" y="89"/>
                    <a:pt x="1" y="89"/>
                    <a:pt x="0" y="78"/>
                  </a:cubicBezTo>
                  <a:lnTo>
                    <a:pt x="0" y="78"/>
                  </a:lnTo>
                  <a:cubicBezTo>
                    <a:pt x="1" y="89"/>
                    <a:pt x="11" y="90"/>
                    <a:pt x="23" y="100"/>
                  </a:cubicBezTo>
                  <a:lnTo>
                    <a:pt x="56" y="112"/>
                  </a:lnTo>
                  <a:lnTo>
                    <a:pt x="122" y="122"/>
                  </a:lnTo>
                  <a:cubicBezTo>
                    <a:pt x="167" y="144"/>
                    <a:pt x="211" y="156"/>
                    <a:pt x="256" y="156"/>
                  </a:cubicBezTo>
                  <a:cubicBezTo>
                    <a:pt x="356" y="178"/>
                    <a:pt x="445" y="189"/>
                    <a:pt x="545" y="201"/>
                  </a:cubicBezTo>
                  <a:cubicBezTo>
                    <a:pt x="634" y="201"/>
                    <a:pt x="734" y="201"/>
                    <a:pt x="834" y="189"/>
                  </a:cubicBezTo>
                  <a:cubicBezTo>
                    <a:pt x="923" y="167"/>
                    <a:pt x="1024" y="144"/>
                    <a:pt x="1113" y="67"/>
                  </a:cubicBezTo>
                  <a:lnTo>
                    <a:pt x="1034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27" name="Google Shape;13527;p20"/>
            <p:cNvSpPr/>
            <p:nvPr/>
          </p:nvSpPr>
          <p:spPr>
            <a:xfrm>
              <a:off x="372557" y="2013239"/>
              <a:ext cx="34190" cy="16362"/>
            </a:xfrm>
            <a:custGeom>
              <a:avLst/>
              <a:gdLst/>
              <a:ahLst/>
              <a:cxnLst/>
              <a:rect l="l" t="t" r="r" b="b"/>
              <a:pathLst>
                <a:path w="980" h="469" extrusionOk="0">
                  <a:moveTo>
                    <a:pt x="1" y="1"/>
                  </a:moveTo>
                  <a:lnTo>
                    <a:pt x="1" y="1"/>
                  </a:lnTo>
                  <a:cubicBezTo>
                    <a:pt x="156" y="79"/>
                    <a:pt x="312" y="146"/>
                    <a:pt x="457" y="223"/>
                  </a:cubicBezTo>
                  <a:lnTo>
                    <a:pt x="568" y="279"/>
                  </a:lnTo>
                  <a:lnTo>
                    <a:pt x="668" y="346"/>
                  </a:lnTo>
                  <a:cubicBezTo>
                    <a:pt x="735" y="401"/>
                    <a:pt x="890" y="457"/>
                    <a:pt x="979" y="468"/>
                  </a:cubicBezTo>
                  <a:lnTo>
                    <a:pt x="935" y="346"/>
                  </a:lnTo>
                  <a:cubicBezTo>
                    <a:pt x="858" y="346"/>
                    <a:pt x="779" y="324"/>
                    <a:pt x="712" y="279"/>
                  </a:cubicBezTo>
                  <a:lnTo>
                    <a:pt x="601" y="223"/>
                  </a:lnTo>
                  <a:lnTo>
                    <a:pt x="479" y="179"/>
                  </a:lnTo>
                  <a:cubicBezTo>
                    <a:pt x="324" y="112"/>
                    <a:pt x="168" y="57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28" name="Google Shape;13528;p20"/>
            <p:cNvSpPr/>
            <p:nvPr/>
          </p:nvSpPr>
          <p:spPr>
            <a:xfrm>
              <a:off x="414110" y="1988817"/>
              <a:ext cx="7780" cy="50482"/>
            </a:xfrm>
            <a:custGeom>
              <a:avLst/>
              <a:gdLst/>
              <a:ahLst/>
              <a:cxnLst/>
              <a:rect l="l" t="t" r="r" b="b"/>
              <a:pathLst>
                <a:path w="223" h="1447" extrusionOk="0">
                  <a:moveTo>
                    <a:pt x="100" y="1"/>
                  </a:moveTo>
                  <a:lnTo>
                    <a:pt x="100" y="1"/>
                  </a:lnTo>
                  <a:cubicBezTo>
                    <a:pt x="134" y="112"/>
                    <a:pt x="167" y="234"/>
                    <a:pt x="178" y="357"/>
                  </a:cubicBezTo>
                  <a:cubicBezTo>
                    <a:pt x="189" y="468"/>
                    <a:pt x="167" y="590"/>
                    <a:pt x="134" y="713"/>
                  </a:cubicBezTo>
                  <a:lnTo>
                    <a:pt x="0" y="1391"/>
                  </a:lnTo>
                  <a:lnTo>
                    <a:pt x="100" y="1447"/>
                  </a:lnTo>
                  <a:lnTo>
                    <a:pt x="189" y="723"/>
                  </a:lnTo>
                  <a:cubicBezTo>
                    <a:pt x="200" y="601"/>
                    <a:pt x="223" y="468"/>
                    <a:pt x="200" y="345"/>
                  </a:cubicBezTo>
                  <a:cubicBezTo>
                    <a:pt x="189" y="223"/>
                    <a:pt x="144" y="112"/>
                    <a:pt x="10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29" name="Google Shape;13529;p20"/>
            <p:cNvSpPr/>
            <p:nvPr/>
          </p:nvSpPr>
          <p:spPr>
            <a:xfrm>
              <a:off x="395479" y="1982607"/>
              <a:ext cx="7012" cy="33004"/>
            </a:xfrm>
            <a:custGeom>
              <a:avLst/>
              <a:gdLst/>
              <a:ahLst/>
              <a:cxnLst/>
              <a:rect l="l" t="t" r="r" b="b"/>
              <a:pathLst>
                <a:path w="201" h="946" extrusionOk="0">
                  <a:moveTo>
                    <a:pt x="167" y="1"/>
                  </a:moveTo>
                  <a:cubicBezTo>
                    <a:pt x="201" y="156"/>
                    <a:pt x="156" y="312"/>
                    <a:pt x="144" y="479"/>
                  </a:cubicBezTo>
                  <a:lnTo>
                    <a:pt x="112" y="713"/>
                  </a:lnTo>
                  <a:cubicBezTo>
                    <a:pt x="100" y="757"/>
                    <a:pt x="89" y="790"/>
                    <a:pt x="78" y="812"/>
                  </a:cubicBezTo>
                  <a:cubicBezTo>
                    <a:pt x="55" y="846"/>
                    <a:pt x="23" y="868"/>
                    <a:pt x="0" y="901"/>
                  </a:cubicBezTo>
                  <a:lnTo>
                    <a:pt x="45" y="946"/>
                  </a:lnTo>
                  <a:cubicBezTo>
                    <a:pt x="78" y="923"/>
                    <a:pt x="100" y="891"/>
                    <a:pt x="134" y="846"/>
                  </a:cubicBezTo>
                  <a:cubicBezTo>
                    <a:pt x="156" y="812"/>
                    <a:pt x="156" y="757"/>
                    <a:pt x="167" y="723"/>
                  </a:cubicBezTo>
                  <a:lnTo>
                    <a:pt x="178" y="479"/>
                  </a:lnTo>
                  <a:cubicBezTo>
                    <a:pt x="178" y="401"/>
                    <a:pt x="189" y="323"/>
                    <a:pt x="189" y="234"/>
                  </a:cubicBezTo>
                  <a:cubicBezTo>
                    <a:pt x="189" y="156"/>
                    <a:pt x="189" y="78"/>
                    <a:pt x="16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30" name="Google Shape;13530;p20"/>
            <p:cNvSpPr/>
            <p:nvPr/>
          </p:nvSpPr>
          <p:spPr>
            <a:xfrm>
              <a:off x="342309" y="1789709"/>
              <a:ext cx="81916" cy="136305"/>
            </a:xfrm>
            <a:custGeom>
              <a:avLst/>
              <a:gdLst/>
              <a:ahLst/>
              <a:cxnLst/>
              <a:rect l="l" t="t" r="r" b="b"/>
              <a:pathLst>
                <a:path w="2348" h="3907" extrusionOk="0">
                  <a:moveTo>
                    <a:pt x="792" y="1"/>
                  </a:moveTo>
                  <a:cubicBezTo>
                    <a:pt x="787" y="1"/>
                    <a:pt x="783" y="1"/>
                    <a:pt x="779" y="2"/>
                  </a:cubicBezTo>
                  <a:cubicBezTo>
                    <a:pt x="568" y="13"/>
                    <a:pt x="423" y="280"/>
                    <a:pt x="212" y="647"/>
                  </a:cubicBezTo>
                  <a:cubicBezTo>
                    <a:pt x="0" y="1003"/>
                    <a:pt x="12" y="2060"/>
                    <a:pt x="156" y="2804"/>
                  </a:cubicBezTo>
                  <a:cubicBezTo>
                    <a:pt x="312" y="3550"/>
                    <a:pt x="779" y="3884"/>
                    <a:pt x="1335" y="3906"/>
                  </a:cubicBezTo>
                  <a:cubicBezTo>
                    <a:pt x="1345" y="3906"/>
                    <a:pt x="1355" y="3906"/>
                    <a:pt x="1365" y="3906"/>
                  </a:cubicBezTo>
                  <a:cubicBezTo>
                    <a:pt x="1899" y="3906"/>
                    <a:pt x="2103" y="3627"/>
                    <a:pt x="2103" y="3627"/>
                  </a:cubicBezTo>
                  <a:cubicBezTo>
                    <a:pt x="2103" y="3627"/>
                    <a:pt x="2136" y="3572"/>
                    <a:pt x="2247" y="3328"/>
                  </a:cubicBezTo>
                  <a:cubicBezTo>
                    <a:pt x="2347" y="3094"/>
                    <a:pt x="2214" y="2705"/>
                    <a:pt x="2169" y="2337"/>
                  </a:cubicBezTo>
                  <a:cubicBezTo>
                    <a:pt x="2125" y="1959"/>
                    <a:pt x="2024" y="1336"/>
                    <a:pt x="1880" y="925"/>
                  </a:cubicBezTo>
                  <a:cubicBezTo>
                    <a:pt x="1728" y="533"/>
                    <a:pt x="1019" y="1"/>
                    <a:pt x="79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31" name="Google Shape;13531;p20"/>
            <p:cNvSpPr/>
            <p:nvPr/>
          </p:nvSpPr>
          <p:spPr>
            <a:xfrm>
              <a:off x="354346" y="1789709"/>
              <a:ext cx="65205" cy="91266"/>
            </a:xfrm>
            <a:custGeom>
              <a:avLst/>
              <a:gdLst/>
              <a:ahLst/>
              <a:cxnLst/>
              <a:rect l="l" t="t" r="r" b="b"/>
              <a:pathLst>
                <a:path w="1869" h="2616" extrusionOk="0">
                  <a:moveTo>
                    <a:pt x="447" y="1"/>
                  </a:moveTo>
                  <a:cubicBezTo>
                    <a:pt x="442" y="1"/>
                    <a:pt x="438" y="1"/>
                    <a:pt x="434" y="2"/>
                  </a:cubicBezTo>
                  <a:cubicBezTo>
                    <a:pt x="267" y="13"/>
                    <a:pt x="145" y="180"/>
                    <a:pt x="0" y="424"/>
                  </a:cubicBezTo>
                  <a:lnTo>
                    <a:pt x="0" y="436"/>
                  </a:lnTo>
                  <a:cubicBezTo>
                    <a:pt x="89" y="569"/>
                    <a:pt x="189" y="703"/>
                    <a:pt x="290" y="825"/>
                  </a:cubicBezTo>
                  <a:cubicBezTo>
                    <a:pt x="490" y="1069"/>
                    <a:pt x="701" y="1314"/>
                    <a:pt x="868" y="1592"/>
                  </a:cubicBezTo>
                  <a:cubicBezTo>
                    <a:pt x="1123" y="1981"/>
                    <a:pt x="1412" y="2460"/>
                    <a:pt x="1869" y="2616"/>
                  </a:cubicBezTo>
                  <a:cubicBezTo>
                    <a:pt x="1847" y="2527"/>
                    <a:pt x="1835" y="2426"/>
                    <a:pt x="1824" y="2337"/>
                  </a:cubicBezTo>
                  <a:cubicBezTo>
                    <a:pt x="1780" y="1959"/>
                    <a:pt x="1679" y="1336"/>
                    <a:pt x="1535" y="925"/>
                  </a:cubicBezTo>
                  <a:cubicBezTo>
                    <a:pt x="1383" y="533"/>
                    <a:pt x="674" y="1"/>
                    <a:pt x="44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32" name="Google Shape;13532;p20"/>
            <p:cNvSpPr/>
            <p:nvPr/>
          </p:nvSpPr>
          <p:spPr>
            <a:xfrm>
              <a:off x="404794" y="1832831"/>
              <a:ext cx="7780" cy="68345"/>
            </a:xfrm>
            <a:custGeom>
              <a:avLst/>
              <a:gdLst/>
              <a:ahLst/>
              <a:cxnLst/>
              <a:rect l="l" t="t" r="r" b="b"/>
              <a:pathLst>
                <a:path w="223" h="1959" extrusionOk="0">
                  <a:moveTo>
                    <a:pt x="0" y="1"/>
                  </a:moveTo>
                  <a:cubicBezTo>
                    <a:pt x="67" y="323"/>
                    <a:pt x="111" y="646"/>
                    <a:pt x="134" y="979"/>
                  </a:cubicBezTo>
                  <a:cubicBezTo>
                    <a:pt x="156" y="1146"/>
                    <a:pt x="167" y="1313"/>
                    <a:pt x="167" y="1469"/>
                  </a:cubicBezTo>
                  <a:cubicBezTo>
                    <a:pt x="167" y="1558"/>
                    <a:pt x="156" y="1635"/>
                    <a:pt x="122" y="1702"/>
                  </a:cubicBezTo>
                  <a:cubicBezTo>
                    <a:pt x="100" y="1780"/>
                    <a:pt x="67" y="1869"/>
                    <a:pt x="55" y="1958"/>
                  </a:cubicBezTo>
                  <a:lnTo>
                    <a:pt x="134" y="1958"/>
                  </a:lnTo>
                  <a:cubicBezTo>
                    <a:pt x="134" y="1880"/>
                    <a:pt x="156" y="1802"/>
                    <a:pt x="189" y="1724"/>
                  </a:cubicBezTo>
                  <a:cubicBezTo>
                    <a:pt x="211" y="1647"/>
                    <a:pt x="223" y="1558"/>
                    <a:pt x="223" y="1469"/>
                  </a:cubicBezTo>
                  <a:cubicBezTo>
                    <a:pt x="211" y="1301"/>
                    <a:pt x="189" y="1146"/>
                    <a:pt x="178" y="979"/>
                  </a:cubicBezTo>
                  <a:cubicBezTo>
                    <a:pt x="134" y="646"/>
                    <a:pt x="78" y="323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33" name="Google Shape;13533;p20"/>
            <p:cNvSpPr/>
            <p:nvPr/>
          </p:nvSpPr>
          <p:spPr>
            <a:xfrm>
              <a:off x="359370" y="1895282"/>
              <a:ext cx="46993" cy="6210"/>
            </a:xfrm>
            <a:custGeom>
              <a:avLst/>
              <a:gdLst/>
              <a:ahLst/>
              <a:cxnLst/>
              <a:rect l="l" t="t" r="r" b="b"/>
              <a:pathLst>
                <a:path w="1347" h="178" extrusionOk="0">
                  <a:moveTo>
                    <a:pt x="1" y="1"/>
                  </a:moveTo>
                  <a:lnTo>
                    <a:pt x="1" y="1"/>
                  </a:lnTo>
                  <a:cubicBezTo>
                    <a:pt x="68" y="51"/>
                    <a:pt x="161" y="57"/>
                    <a:pt x="246" y="57"/>
                  </a:cubicBezTo>
                  <a:cubicBezTo>
                    <a:pt x="273" y="57"/>
                    <a:pt x="299" y="57"/>
                    <a:pt x="323" y="57"/>
                  </a:cubicBezTo>
                  <a:cubicBezTo>
                    <a:pt x="445" y="57"/>
                    <a:pt x="557" y="79"/>
                    <a:pt x="657" y="90"/>
                  </a:cubicBezTo>
                  <a:cubicBezTo>
                    <a:pt x="768" y="124"/>
                    <a:pt x="880" y="146"/>
                    <a:pt x="991" y="168"/>
                  </a:cubicBezTo>
                  <a:cubicBezTo>
                    <a:pt x="1041" y="173"/>
                    <a:pt x="1095" y="178"/>
                    <a:pt x="1150" y="178"/>
                  </a:cubicBezTo>
                  <a:cubicBezTo>
                    <a:pt x="1217" y="178"/>
                    <a:pt x="1285" y="170"/>
                    <a:pt x="1347" y="146"/>
                  </a:cubicBezTo>
                  <a:lnTo>
                    <a:pt x="1313" y="45"/>
                  </a:lnTo>
                  <a:cubicBezTo>
                    <a:pt x="1245" y="79"/>
                    <a:pt x="1164" y="94"/>
                    <a:pt x="1081" y="94"/>
                  </a:cubicBezTo>
                  <a:cubicBezTo>
                    <a:pt x="1054" y="94"/>
                    <a:pt x="1028" y="93"/>
                    <a:pt x="1002" y="90"/>
                  </a:cubicBezTo>
                  <a:cubicBezTo>
                    <a:pt x="890" y="79"/>
                    <a:pt x="779" y="57"/>
                    <a:pt x="668" y="45"/>
                  </a:cubicBezTo>
                  <a:cubicBezTo>
                    <a:pt x="589" y="38"/>
                    <a:pt x="511" y="30"/>
                    <a:pt x="429" y="30"/>
                  </a:cubicBezTo>
                  <a:cubicBezTo>
                    <a:pt x="395" y="30"/>
                    <a:pt x="359" y="31"/>
                    <a:pt x="323" y="35"/>
                  </a:cubicBezTo>
                  <a:cubicBezTo>
                    <a:pt x="274" y="35"/>
                    <a:pt x="225" y="39"/>
                    <a:pt x="177" y="39"/>
                  </a:cubicBezTo>
                  <a:cubicBezTo>
                    <a:pt x="116" y="39"/>
                    <a:pt x="57" y="32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34" name="Google Shape;13534;p20"/>
            <p:cNvSpPr/>
            <p:nvPr/>
          </p:nvSpPr>
          <p:spPr>
            <a:xfrm>
              <a:off x="358602" y="1860393"/>
              <a:ext cx="35341" cy="19816"/>
            </a:xfrm>
            <a:custGeom>
              <a:avLst/>
              <a:gdLst/>
              <a:ahLst/>
              <a:cxnLst/>
              <a:rect l="l" t="t" r="r" b="b"/>
              <a:pathLst>
                <a:path w="1013" h="568" extrusionOk="0">
                  <a:moveTo>
                    <a:pt x="1" y="1"/>
                  </a:moveTo>
                  <a:cubicBezTo>
                    <a:pt x="3" y="8"/>
                    <a:pt x="6" y="13"/>
                    <a:pt x="10" y="17"/>
                  </a:cubicBezTo>
                  <a:lnTo>
                    <a:pt x="10" y="17"/>
                  </a:lnTo>
                  <a:cubicBezTo>
                    <a:pt x="6" y="13"/>
                    <a:pt x="3" y="7"/>
                    <a:pt x="1" y="1"/>
                  </a:cubicBezTo>
                  <a:close/>
                  <a:moveTo>
                    <a:pt x="134" y="11"/>
                  </a:moveTo>
                  <a:cubicBezTo>
                    <a:pt x="111" y="11"/>
                    <a:pt x="89" y="22"/>
                    <a:pt x="56" y="22"/>
                  </a:cubicBezTo>
                  <a:cubicBezTo>
                    <a:pt x="52" y="26"/>
                    <a:pt x="45" y="29"/>
                    <a:pt x="37" y="29"/>
                  </a:cubicBezTo>
                  <a:cubicBezTo>
                    <a:pt x="28" y="29"/>
                    <a:pt x="18" y="26"/>
                    <a:pt x="10" y="17"/>
                  </a:cubicBezTo>
                  <a:lnTo>
                    <a:pt x="10" y="17"/>
                  </a:lnTo>
                  <a:cubicBezTo>
                    <a:pt x="25" y="34"/>
                    <a:pt x="50" y="34"/>
                    <a:pt x="67" y="34"/>
                  </a:cubicBezTo>
                  <a:cubicBezTo>
                    <a:pt x="89" y="34"/>
                    <a:pt x="111" y="22"/>
                    <a:pt x="134" y="22"/>
                  </a:cubicBezTo>
                  <a:cubicBezTo>
                    <a:pt x="178" y="22"/>
                    <a:pt x="223" y="22"/>
                    <a:pt x="267" y="44"/>
                  </a:cubicBezTo>
                  <a:cubicBezTo>
                    <a:pt x="356" y="67"/>
                    <a:pt x="434" y="123"/>
                    <a:pt x="512" y="178"/>
                  </a:cubicBezTo>
                  <a:cubicBezTo>
                    <a:pt x="579" y="234"/>
                    <a:pt x="645" y="311"/>
                    <a:pt x="712" y="367"/>
                  </a:cubicBezTo>
                  <a:cubicBezTo>
                    <a:pt x="790" y="434"/>
                    <a:pt x="924" y="523"/>
                    <a:pt x="1013" y="567"/>
                  </a:cubicBezTo>
                  <a:lnTo>
                    <a:pt x="991" y="467"/>
                  </a:lnTo>
                  <a:cubicBezTo>
                    <a:pt x="813" y="412"/>
                    <a:pt x="679" y="267"/>
                    <a:pt x="534" y="156"/>
                  </a:cubicBezTo>
                  <a:cubicBezTo>
                    <a:pt x="457" y="100"/>
                    <a:pt x="368" y="44"/>
                    <a:pt x="279" y="22"/>
                  </a:cubicBezTo>
                  <a:cubicBezTo>
                    <a:pt x="223" y="11"/>
                    <a:pt x="178" y="11"/>
                    <a:pt x="134" y="1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35" name="Google Shape;13535;p20"/>
            <p:cNvSpPr/>
            <p:nvPr/>
          </p:nvSpPr>
          <p:spPr>
            <a:xfrm>
              <a:off x="392758" y="1818457"/>
              <a:ext cx="7012" cy="66391"/>
            </a:xfrm>
            <a:custGeom>
              <a:avLst/>
              <a:gdLst/>
              <a:ahLst/>
              <a:cxnLst/>
              <a:rect l="l" t="t" r="r" b="b"/>
              <a:pathLst>
                <a:path w="201" h="1903" extrusionOk="0">
                  <a:moveTo>
                    <a:pt x="0" y="1"/>
                  </a:moveTo>
                  <a:cubicBezTo>
                    <a:pt x="45" y="290"/>
                    <a:pt x="22" y="591"/>
                    <a:pt x="12" y="890"/>
                  </a:cubicBezTo>
                  <a:cubicBezTo>
                    <a:pt x="12" y="1202"/>
                    <a:pt x="45" y="1503"/>
                    <a:pt x="67" y="1802"/>
                  </a:cubicBezTo>
                  <a:lnTo>
                    <a:pt x="200" y="1903"/>
                  </a:lnTo>
                  <a:cubicBezTo>
                    <a:pt x="156" y="1602"/>
                    <a:pt x="78" y="1191"/>
                    <a:pt x="67" y="890"/>
                  </a:cubicBezTo>
                  <a:cubicBezTo>
                    <a:pt x="56" y="601"/>
                    <a:pt x="67" y="290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36" name="Google Shape;13536;p20"/>
            <p:cNvSpPr/>
            <p:nvPr/>
          </p:nvSpPr>
          <p:spPr>
            <a:xfrm>
              <a:off x="381105" y="1812666"/>
              <a:ext cx="5094" cy="46575"/>
            </a:xfrm>
            <a:custGeom>
              <a:avLst/>
              <a:gdLst/>
              <a:ahLst/>
              <a:cxnLst/>
              <a:rect l="l" t="t" r="r" b="b"/>
              <a:pathLst>
                <a:path w="146" h="1335" extrusionOk="0">
                  <a:moveTo>
                    <a:pt x="23" y="0"/>
                  </a:moveTo>
                  <a:lnTo>
                    <a:pt x="79" y="668"/>
                  </a:lnTo>
                  <a:lnTo>
                    <a:pt x="89" y="834"/>
                  </a:lnTo>
                  <a:cubicBezTo>
                    <a:pt x="101" y="890"/>
                    <a:pt x="112" y="945"/>
                    <a:pt x="101" y="1001"/>
                  </a:cubicBezTo>
                  <a:cubicBezTo>
                    <a:pt x="89" y="1046"/>
                    <a:pt x="67" y="1101"/>
                    <a:pt x="45" y="1157"/>
                  </a:cubicBezTo>
                  <a:cubicBezTo>
                    <a:pt x="23" y="1201"/>
                    <a:pt x="0" y="1268"/>
                    <a:pt x="34" y="1335"/>
                  </a:cubicBezTo>
                  <a:lnTo>
                    <a:pt x="79" y="1313"/>
                  </a:lnTo>
                  <a:cubicBezTo>
                    <a:pt x="56" y="1268"/>
                    <a:pt x="67" y="1212"/>
                    <a:pt x="89" y="1168"/>
                  </a:cubicBezTo>
                  <a:cubicBezTo>
                    <a:pt x="101" y="1123"/>
                    <a:pt x="134" y="1068"/>
                    <a:pt x="134" y="1001"/>
                  </a:cubicBezTo>
                  <a:cubicBezTo>
                    <a:pt x="145" y="945"/>
                    <a:pt x="134" y="890"/>
                    <a:pt x="123" y="834"/>
                  </a:cubicBezTo>
                  <a:lnTo>
                    <a:pt x="101" y="6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37" name="Google Shape;13537;p20"/>
            <p:cNvSpPr/>
            <p:nvPr/>
          </p:nvSpPr>
          <p:spPr>
            <a:xfrm>
              <a:off x="473839" y="1929158"/>
              <a:ext cx="93952" cy="143737"/>
            </a:xfrm>
            <a:custGeom>
              <a:avLst/>
              <a:gdLst/>
              <a:ahLst/>
              <a:cxnLst/>
              <a:rect l="l" t="t" r="r" b="b"/>
              <a:pathLst>
                <a:path w="2693" h="4120" extrusionOk="0">
                  <a:moveTo>
                    <a:pt x="2030" y="0"/>
                  </a:moveTo>
                  <a:cubicBezTo>
                    <a:pt x="1894" y="0"/>
                    <a:pt x="1750" y="16"/>
                    <a:pt x="1647" y="42"/>
                  </a:cubicBezTo>
                  <a:cubicBezTo>
                    <a:pt x="1413" y="109"/>
                    <a:pt x="835" y="131"/>
                    <a:pt x="657" y="342"/>
                  </a:cubicBezTo>
                  <a:cubicBezTo>
                    <a:pt x="490" y="542"/>
                    <a:pt x="1" y="1699"/>
                    <a:pt x="223" y="2366"/>
                  </a:cubicBezTo>
                  <a:cubicBezTo>
                    <a:pt x="446" y="3045"/>
                    <a:pt x="657" y="2923"/>
                    <a:pt x="713" y="3190"/>
                  </a:cubicBezTo>
                  <a:cubicBezTo>
                    <a:pt x="768" y="3446"/>
                    <a:pt x="646" y="3590"/>
                    <a:pt x="768" y="3768"/>
                  </a:cubicBezTo>
                  <a:cubicBezTo>
                    <a:pt x="891" y="3957"/>
                    <a:pt x="935" y="3990"/>
                    <a:pt x="935" y="3990"/>
                  </a:cubicBezTo>
                  <a:cubicBezTo>
                    <a:pt x="1020" y="4071"/>
                    <a:pt x="1168" y="4120"/>
                    <a:pt x="1334" y="4120"/>
                  </a:cubicBezTo>
                  <a:cubicBezTo>
                    <a:pt x="1601" y="4120"/>
                    <a:pt x="1918" y="3994"/>
                    <a:pt x="2103" y="3679"/>
                  </a:cubicBezTo>
                  <a:cubicBezTo>
                    <a:pt x="2414" y="3167"/>
                    <a:pt x="2426" y="2356"/>
                    <a:pt x="2481" y="2077"/>
                  </a:cubicBezTo>
                  <a:cubicBezTo>
                    <a:pt x="2525" y="1800"/>
                    <a:pt x="2693" y="1422"/>
                    <a:pt x="2626" y="977"/>
                  </a:cubicBezTo>
                  <a:cubicBezTo>
                    <a:pt x="2559" y="542"/>
                    <a:pt x="2503" y="164"/>
                    <a:pt x="2392" y="75"/>
                  </a:cubicBezTo>
                  <a:cubicBezTo>
                    <a:pt x="2332" y="22"/>
                    <a:pt x="2186" y="0"/>
                    <a:pt x="203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38" name="Google Shape;13538;p20"/>
            <p:cNvSpPr/>
            <p:nvPr/>
          </p:nvSpPr>
          <p:spPr>
            <a:xfrm>
              <a:off x="532416" y="1929193"/>
              <a:ext cx="35376" cy="128735"/>
            </a:xfrm>
            <a:custGeom>
              <a:avLst/>
              <a:gdLst/>
              <a:ahLst/>
              <a:cxnLst/>
              <a:rect l="l" t="t" r="r" b="b"/>
              <a:pathLst>
                <a:path w="1014" h="3690" extrusionOk="0">
                  <a:moveTo>
                    <a:pt x="366" y="1"/>
                  </a:moveTo>
                  <a:cubicBezTo>
                    <a:pt x="260" y="1"/>
                    <a:pt x="149" y="11"/>
                    <a:pt x="57" y="30"/>
                  </a:cubicBezTo>
                  <a:cubicBezTo>
                    <a:pt x="35" y="397"/>
                    <a:pt x="157" y="753"/>
                    <a:pt x="223" y="1120"/>
                  </a:cubicBezTo>
                  <a:cubicBezTo>
                    <a:pt x="268" y="1320"/>
                    <a:pt x="268" y="1520"/>
                    <a:pt x="246" y="1720"/>
                  </a:cubicBezTo>
                  <a:cubicBezTo>
                    <a:pt x="223" y="1910"/>
                    <a:pt x="179" y="2099"/>
                    <a:pt x="134" y="2288"/>
                  </a:cubicBezTo>
                  <a:cubicBezTo>
                    <a:pt x="57" y="2644"/>
                    <a:pt x="1" y="3033"/>
                    <a:pt x="168" y="3366"/>
                  </a:cubicBezTo>
                  <a:cubicBezTo>
                    <a:pt x="223" y="3489"/>
                    <a:pt x="312" y="3600"/>
                    <a:pt x="424" y="3689"/>
                  </a:cubicBezTo>
                  <a:lnTo>
                    <a:pt x="424" y="3678"/>
                  </a:lnTo>
                  <a:cubicBezTo>
                    <a:pt x="735" y="3166"/>
                    <a:pt x="747" y="2355"/>
                    <a:pt x="802" y="2076"/>
                  </a:cubicBezTo>
                  <a:cubicBezTo>
                    <a:pt x="846" y="1799"/>
                    <a:pt x="1014" y="1421"/>
                    <a:pt x="947" y="976"/>
                  </a:cubicBezTo>
                  <a:cubicBezTo>
                    <a:pt x="880" y="541"/>
                    <a:pt x="824" y="163"/>
                    <a:pt x="713" y="74"/>
                  </a:cubicBezTo>
                  <a:cubicBezTo>
                    <a:pt x="654" y="22"/>
                    <a:pt x="516" y="1"/>
                    <a:pt x="36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39" name="Google Shape;13539;p20"/>
            <p:cNvSpPr/>
            <p:nvPr/>
          </p:nvSpPr>
          <p:spPr>
            <a:xfrm>
              <a:off x="523520" y="1942625"/>
              <a:ext cx="11269" cy="57111"/>
            </a:xfrm>
            <a:custGeom>
              <a:avLst/>
              <a:gdLst/>
              <a:ahLst/>
              <a:cxnLst/>
              <a:rect l="l" t="t" r="r" b="b"/>
              <a:pathLst>
                <a:path w="323" h="1637" extrusionOk="0">
                  <a:moveTo>
                    <a:pt x="323" y="1"/>
                  </a:moveTo>
                  <a:lnTo>
                    <a:pt x="323" y="1"/>
                  </a:lnTo>
                  <a:cubicBezTo>
                    <a:pt x="189" y="235"/>
                    <a:pt x="78" y="502"/>
                    <a:pt x="34" y="779"/>
                  </a:cubicBezTo>
                  <a:cubicBezTo>
                    <a:pt x="1" y="1046"/>
                    <a:pt x="34" y="1380"/>
                    <a:pt x="145" y="1636"/>
                  </a:cubicBezTo>
                  <a:lnTo>
                    <a:pt x="201" y="1569"/>
                  </a:lnTo>
                  <a:cubicBezTo>
                    <a:pt x="78" y="1335"/>
                    <a:pt x="45" y="1058"/>
                    <a:pt x="78" y="779"/>
                  </a:cubicBezTo>
                  <a:cubicBezTo>
                    <a:pt x="100" y="512"/>
                    <a:pt x="201" y="245"/>
                    <a:pt x="3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40" name="Google Shape;13540;p20"/>
            <p:cNvSpPr/>
            <p:nvPr/>
          </p:nvSpPr>
          <p:spPr>
            <a:xfrm>
              <a:off x="523903" y="1984945"/>
              <a:ext cx="36143" cy="34190"/>
            </a:xfrm>
            <a:custGeom>
              <a:avLst/>
              <a:gdLst/>
              <a:ahLst/>
              <a:cxnLst/>
              <a:rect l="l" t="t" r="r" b="b"/>
              <a:pathLst>
                <a:path w="1036" h="980" extrusionOk="0">
                  <a:moveTo>
                    <a:pt x="1035" y="0"/>
                  </a:moveTo>
                  <a:cubicBezTo>
                    <a:pt x="701" y="334"/>
                    <a:pt x="412" y="579"/>
                    <a:pt x="23" y="834"/>
                  </a:cubicBezTo>
                  <a:lnTo>
                    <a:pt x="0" y="979"/>
                  </a:lnTo>
                  <a:cubicBezTo>
                    <a:pt x="378" y="678"/>
                    <a:pt x="724" y="356"/>
                    <a:pt x="103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41" name="Google Shape;13541;p20"/>
            <p:cNvSpPr/>
            <p:nvPr/>
          </p:nvSpPr>
          <p:spPr>
            <a:xfrm>
              <a:off x="510716" y="2030718"/>
              <a:ext cx="36911" cy="22921"/>
            </a:xfrm>
            <a:custGeom>
              <a:avLst/>
              <a:gdLst/>
              <a:ahLst/>
              <a:cxnLst/>
              <a:rect l="l" t="t" r="r" b="b"/>
              <a:pathLst>
                <a:path w="1058" h="657" extrusionOk="0">
                  <a:moveTo>
                    <a:pt x="1057" y="1"/>
                  </a:moveTo>
                  <a:lnTo>
                    <a:pt x="546" y="312"/>
                  </a:lnTo>
                  <a:cubicBezTo>
                    <a:pt x="457" y="367"/>
                    <a:pt x="368" y="424"/>
                    <a:pt x="279" y="468"/>
                  </a:cubicBezTo>
                  <a:cubicBezTo>
                    <a:pt x="234" y="490"/>
                    <a:pt x="190" y="501"/>
                    <a:pt x="145" y="523"/>
                  </a:cubicBezTo>
                  <a:lnTo>
                    <a:pt x="0" y="545"/>
                  </a:lnTo>
                  <a:lnTo>
                    <a:pt x="22" y="657"/>
                  </a:lnTo>
                  <a:cubicBezTo>
                    <a:pt x="78" y="634"/>
                    <a:pt x="123" y="624"/>
                    <a:pt x="178" y="601"/>
                  </a:cubicBezTo>
                  <a:lnTo>
                    <a:pt x="312" y="535"/>
                  </a:lnTo>
                  <a:cubicBezTo>
                    <a:pt x="401" y="479"/>
                    <a:pt x="490" y="424"/>
                    <a:pt x="568" y="357"/>
                  </a:cubicBezTo>
                  <a:lnTo>
                    <a:pt x="105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42" name="Google Shape;13542;p20"/>
            <p:cNvSpPr/>
            <p:nvPr/>
          </p:nvSpPr>
          <p:spPr>
            <a:xfrm>
              <a:off x="488980" y="1956232"/>
              <a:ext cx="24491" cy="91615"/>
            </a:xfrm>
            <a:custGeom>
              <a:avLst/>
              <a:gdLst/>
              <a:ahLst/>
              <a:cxnLst/>
              <a:rect l="l" t="t" r="r" b="b"/>
              <a:pathLst>
                <a:path w="702" h="2626" extrusionOk="0">
                  <a:moveTo>
                    <a:pt x="467" y="0"/>
                  </a:moveTo>
                  <a:cubicBezTo>
                    <a:pt x="401" y="234"/>
                    <a:pt x="334" y="468"/>
                    <a:pt x="190" y="668"/>
                  </a:cubicBezTo>
                  <a:cubicBezTo>
                    <a:pt x="123" y="767"/>
                    <a:pt x="45" y="868"/>
                    <a:pt x="23" y="990"/>
                  </a:cubicBezTo>
                  <a:cubicBezTo>
                    <a:pt x="0" y="1113"/>
                    <a:pt x="0" y="1235"/>
                    <a:pt x="12" y="1357"/>
                  </a:cubicBezTo>
                  <a:cubicBezTo>
                    <a:pt x="34" y="1602"/>
                    <a:pt x="67" y="1847"/>
                    <a:pt x="156" y="2091"/>
                  </a:cubicBezTo>
                  <a:cubicBezTo>
                    <a:pt x="178" y="2147"/>
                    <a:pt x="223" y="2203"/>
                    <a:pt x="279" y="2236"/>
                  </a:cubicBezTo>
                  <a:cubicBezTo>
                    <a:pt x="323" y="2280"/>
                    <a:pt x="378" y="2302"/>
                    <a:pt x="423" y="2347"/>
                  </a:cubicBezTo>
                  <a:cubicBezTo>
                    <a:pt x="512" y="2425"/>
                    <a:pt x="579" y="2525"/>
                    <a:pt x="635" y="2625"/>
                  </a:cubicBezTo>
                  <a:lnTo>
                    <a:pt x="701" y="2591"/>
                  </a:lnTo>
                  <a:cubicBezTo>
                    <a:pt x="635" y="2480"/>
                    <a:pt x="556" y="2381"/>
                    <a:pt x="467" y="2302"/>
                  </a:cubicBezTo>
                  <a:cubicBezTo>
                    <a:pt x="368" y="2213"/>
                    <a:pt x="245" y="2169"/>
                    <a:pt x="201" y="2069"/>
                  </a:cubicBezTo>
                  <a:cubicBezTo>
                    <a:pt x="123" y="1847"/>
                    <a:pt x="79" y="1602"/>
                    <a:pt x="45" y="1357"/>
                  </a:cubicBezTo>
                  <a:cubicBezTo>
                    <a:pt x="34" y="1235"/>
                    <a:pt x="23" y="1113"/>
                    <a:pt x="45" y="1001"/>
                  </a:cubicBezTo>
                  <a:cubicBezTo>
                    <a:pt x="67" y="879"/>
                    <a:pt x="134" y="779"/>
                    <a:pt x="201" y="678"/>
                  </a:cubicBezTo>
                  <a:cubicBezTo>
                    <a:pt x="346" y="468"/>
                    <a:pt x="412" y="234"/>
                    <a:pt x="4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43" name="Google Shape;13543;p20"/>
            <p:cNvSpPr/>
            <p:nvPr/>
          </p:nvSpPr>
          <p:spPr>
            <a:xfrm>
              <a:off x="511099" y="1981456"/>
              <a:ext cx="8582" cy="51250"/>
            </a:xfrm>
            <a:custGeom>
              <a:avLst/>
              <a:gdLst/>
              <a:ahLst/>
              <a:cxnLst/>
              <a:rect l="l" t="t" r="r" b="b"/>
              <a:pathLst>
                <a:path w="246" h="1469" extrusionOk="0">
                  <a:moveTo>
                    <a:pt x="45" y="0"/>
                  </a:moveTo>
                  <a:lnTo>
                    <a:pt x="45" y="0"/>
                  </a:lnTo>
                  <a:cubicBezTo>
                    <a:pt x="56" y="123"/>
                    <a:pt x="34" y="245"/>
                    <a:pt x="23" y="378"/>
                  </a:cubicBezTo>
                  <a:cubicBezTo>
                    <a:pt x="11" y="501"/>
                    <a:pt x="1" y="623"/>
                    <a:pt x="11" y="746"/>
                  </a:cubicBezTo>
                  <a:cubicBezTo>
                    <a:pt x="34" y="1001"/>
                    <a:pt x="112" y="1235"/>
                    <a:pt x="189" y="1468"/>
                  </a:cubicBezTo>
                  <a:lnTo>
                    <a:pt x="245" y="1457"/>
                  </a:lnTo>
                  <a:cubicBezTo>
                    <a:pt x="156" y="1223"/>
                    <a:pt x="67" y="990"/>
                    <a:pt x="45" y="746"/>
                  </a:cubicBezTo>
                  <a:cubicBezTo>
                    <a:pt x="23" y="623"/>
                    <a:pt x="23" y="501"/>
                    <a:pt x="34" y="378"/>
                  </a:cubicBezTo>
                  <a:cubicBezTo>
                    <a:pt x="45" y="256"/>
                    <a:pt x="56" y="123"/>
                    <a:pt x="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44" name="Google Shape;13544;p20"/>
            <p:cNvSpPr/>
            <p:nvPr/>
          </p:nvSpPr>
          <p:spPr>
            <a:xfrm>
              <a:off x="379954" y="1654343"/>
              <a:ext cx="282519" cy="907598"/>
            </a:xfrm>
            <a:custGeom>
              <a:avLst/>
              <a:gdLst/>
              <a:ahLst/>
              <a:cxnLst/>
              <a:rect l="l" t="t" r="r" b="b"/>
              <a:pathLst>
                <a:path w="8098" h="26015" extrusionOk="0">
                  <a:moveTo>
                    <a:pt x="345" y="0"/>
                  </a:moveTo>
                  <a:cubicBezTo>
                    <a:pt x="589" y="1824"/>
                    <a:pt x="823" y="3637"/>
                    <a:pt x="1079" y="5461"/>
                  </a:cubicBezTo>
                  <a:cubicBezTo>
                    <a:pt x="1246" y="6440"/>
                    <a:pt x="1424" y="7430"/>
                    <a:pt x="1624" y="8409"/>
                  </a:cubicBezTo>
                  <a:lnTo>
                    <a:pt x="1368" y="8031"/>
                  </a:lnTo>
                  <a:cubicBezTo>
                    <a:pt x="1202" y="7786"/>
                    <a:pt x="1101" y="7519"/>
                    <a:pt x="968" y="7252"/>
                  </a:cubicBezTo>
                  <a:cubicBezTo>
                    <a:pt x="690" y="6718"/>
                    <a:pt x="312" y="6262"/>
                    <a:pt x="67" y="5739"/>
                  </a:cubicBezTo>
                  <a:lnTo>
                    <a:pt x="0" y="5772"/>
                  </a:lnTo>
                  <a:cubicBezTo>
                    <a:pt x="234" y="6306"/>
                    <a:pt x="612" y="6785"/>
                    <a:pt x="856" y="7307"/>
                  </a:cubicBezTo>
                  <a:cubicBezTo>
                    <a:pt x="990" y="7563"/>
                    <a:pt x="1090" y="7841"/>
                    <a:pt x="1257" y="8097"/>
                  </a:cubicBezTo>
                  <a:lnTo>
                    <a:pt x="1702" y="8798"/>
                  </a:lnTo>
                  <a:cubicBezTo>
                    <a:pt x="1847" y="9487"/>
                    <a:pt x="2002" y="10166"/>
                    <a:pt x="2158" y="10856"/>
                  </a:cubicBezTo>
                  <a:cubicBezTo>
                    <a:pt x="2236" y="11133"/>
                    <a:pt x="2302" y="11422"/>
                    <a:pt x="2381" y="11701"/>
                  </a:cubicBezTo>
                  <a:lnTo>
                    <a:pt x="1946" y="11511"/>
                  </a:lnTo>
                  <a:cubicBezTo>
                    <a:pt x="1724" y="11412"/>
                    <a:pt x="1501" y="11323"/>
                    <a:pt x="1301" y="11200"/>
                  </a:cubicBezTo>
                  <a:cubicBezTo>
                    <a:pt x="1101" y="11078"/>
                    <a:pt x="935" y="10900"/>
                    <a:pt x="790" y="10711"/>
                  </a:cubicBezTo>
                  <a:cubicBezTo>
                    <a:pt x="634" y="10533"/>
                    <a:pt x="490" y="10332"/>
                    <a:pt x="312" y="10166"/>
                  </a:cubicBezTo>
                  <a:lnTo>
                    <a:pt x="290" y="10199"/>
                  </a:lnTo>
                  <a:cubicBezTo>
                    <a:pt x="468" y="10355"/>
                    <a:pt x="601" y="10555"/>
                    <a:pt x="745" y="10744"/>
                  </a:cubicBezTo>
                  <a:cubicBezTo>
                    <a:pt x="890" y="10945"/>
                    <a:pt x="1057" y="11133"/>
                    <a:pt x="1268" y="11256"/>
                  </a:cubicBezTo>
                  <a:cubicBezTo>
                    <a:pt x="1469" y="11389"/>
                    <a:pt x="1691" y="11489"/>
                    <a:pt x="1913" y="11590"/>
                  </a:cubicBezTo>
                  <a:lnTo>
                    <a:pt x="2413" y="11823"/>
                  </a:lnTo>
                  <a:cubicBezTo>
                    <a:pt x="2559" y="12390"/>
                    <a:pt x="2725" y="12947"/>
                    <a:pt x="2947" y="13503"/>
                  </a:cubicBezTo>
                  <a:cubicBezTo>
                    <a:pt x="3281" y="14359"/>
                    <a:pt x="3681" y="15182"/>
                    <a:pt x="4116" y="15994"/>
                  </a:cubicBezTo>
                  <a:cubicBezTo>
                    <a:pt x="4338" y="16405"/>
                    <a:pt x="4561" y="16806"/>
                    <a:pt x="4794" y="17195"/>
                  </a:cubicBezTo>
                  <a:cubicBezTo>
                    <a:pt x="5016" y="17596"/>
                    <a:pt x="5250" y="17996"/>
                    <a:pt x="5505" y="18374"/>
                  </a:cubicBezTo>
                  <a:cubicBezTo>
                    <a:pt x="5505" y="18376"/>
                    <a:pt x="5506" y="18377"/>
                    <a:pt x="5506" y="18378"/>
                  </a:cubicBezTo>
                  <a:lnTo>
                    <a:pt x="5506" y="18378"/>
                  </a:lnTo>
                  <a:cubicBezTo>
                    <a:pt x="5288" y="18246"/>
                    <a:pt x="5091" y="18070"/>
                    <a:pt x="4905" y="17885"/>
                  </a:cubicBezTo>
                  <a:cubicBezTo>
                    <a:pt x="4649" y="17640"/>
                    <a:pt x="4393" y="17384"/>
                    <a:pt x="4116" y="17151"/>
                  </a:cubicBezTo>
                  <a:cubicBezTo>
                    <a:pt x="3849" y="16928"/>
                    <a:pt x="3560" y="16717"/>
                    <a:pt x="3248" y="16539"/>
                  </a:cubicBezTo>
                  <a:cubicBezTo>
                    <a:pt x="2937" y="16361"/>
                    <a:pt x="2614" y="16205"/>
                    <a:pt x="2269" y="16105"/>
                  </a:cubicBezTo>
                  <a:lnTo>
                    <a:pt x="2258" y="16138"/>
                  </a:lnTo>
                  <a:cubicBezTo>
                    <a:pt x="2591" y="16249"/>
                    <a:pt x="2914" y="16394"/>
                    <a:pt x="3214" y="16583"/>
                  </a:cubicBezTo>
                  <a:cubicBezTo>
                    <a:pt x="3526" y="16761"/>
                    <a:pt x="3804" y="16973"/>
                    <a:pt x="4071" y="17206"/>
                  </a:cubicBezTo>
                  <a:cubicBezTo>
                    <a:pt x="4349" y="17440"/>
                    <a:pt x="4593" y="17695"/>
                    <a:pt x="4838" y="17952"/>
                  </a:cubicBezTo>
                  <a:cubicBezTo>
                    <a:pt x="5072" y="18185"/>
                    <a:pt x="5339" y="18419"/>
                    <a:pt x="5650" y="18574"/>
                  </a:cubicBezTo>
                  <a:cubicBezTo>
                    <a:pt x="5673" y="18607"/>
                    <a:pt x="5695" y="18641"/>
                    <a:pt x="5728" y="18663"/>
                  </a:cubicBezTo>
                  <a:cubicBezTo>
                    <a:pt x="5806" y="18752"/>
                    <a:pt x="5884" y="18830"/>
                    <a:pt x="5973" y="18908"/>
                  </a:cubicBezTo>
                  <a:cubicBezTo>
                    <a:pt x="6151" y="19064"/>
                    <a:pt x="6328" y="19208"/>
                    <a:pt x="6506" y="19353"/>
                  </a:cubicBezTo>
                  <a:cubicBezTo>
                    <a:pt x="6862" y="19642"/>
                    <a:pt x="7230" y="19898"/>
                    <a:pt x="7608" y="20164"/>
                  </a:cubicBezTo>
                  <a:cubicBezTo>
                    <a:pt x="7663" y="20221"/>
                    <a:pt x="7719" y="20287"/>
                    <a:pt x="7774" y="20342"/>
                  </a:cubicBezTo>
                  <a:cubicBezTo>
                    <a:pt x="7697" y="20787"/>
                    <a:pt x="7630" y="21232"/>
                    <a:pt x="7574" y="21677"/>
                  </a:cubicBezTo>
                  <a:cubicBezTo>
                    <a:pt x="7507" y="22144"/>
                    <a:pt x="7441" y="22611"/>
                    <a:pt x="7386" y="23090"/>
                  </a:cubicBezTo>
                  <a:cubicBezTo>
                    <a:pt x="7329" y="23568"/>
                    <a:pt x="7319" y="24057"/>
                    <a:pt x="7352" y="24536"/>
                  </a:cubicBezTo>
                  <a:cubicBezTo>
                    <a:pt x="7374" y="24781"/>
                    <a:pt x="7408" y="25025"/>
                    <a:pt x="7452" y="25270"/>
                  </a:cubicBezTo>
                  <a:cubicBezTo>
                    <a:pt x="7485" y="25392"/>
                    <a:pt x="7507" y="25515"/>
                    <a:pt x="7552" y="25626"/>
                  </a:cubicBezTo>
                  <a:cubicBezTo>
                    <a:pt x="7563" y="25693"/>
                    <a:pt x="7586" y="25748"/>
                    <a:pt x="7608" y="25804"/>
                  </a:cubicBezTo>
                  <a:cubicBezTo>
                    <a:pt x="7630" y="25871"/>
                    <a:pt x="7675" y="25948"/>
                    <a:pt x="7708" y="26015"/>
                  </a:cubicBezTo>
                  <a:lnTo>
                    <a:pt x="8064" y="25792"/>
                  </a:lnTo>
                  <a:cubicBezTo>
                    <a:pt x="8041" y="25759"/>
                    <a:pt x="8019" y="25703"/>
                    <a:pt x="7997" y="25659"/>
                  </a:cubicBezTo>
                  <a:cubicBezTo>
                    <a:pt x="7975" y="25604"/>
                    <a:pt x="7964" y="25559"/>
                    <a:pt x="7942" y="25503"/>
                  </a:cubicBezTo>
                  <a:cubicBezTo>
                    <a:pt x="7908" y="25403"/>
                    <a:pt x="7875" y="25292"/>
                    <a:pt x="7853" y="25181"/>
                  </a:cubicBezTo>
                  <a:cubicBezTo>
                    <a:pt x="7797" y="24959"/>
                    <a:pt x="7764" y="24736"/>
                    <a:pt x="7741" y="24502"/>
                  </a:cubicBezTo>
                  <a:cubicBezTo>
                    <a:pt x="7697" y="24047"/>
                    <a:pt x="7708" y="23590"/>
                    <a:pt x="7752" y="23123"/>
                  </a:cubicBezTo>
                  <a:cubicBezTo>
                    <a:pt x="7797" y="22656"/>
                    <a:pt x="7853" y="22189"/>
                    <a:pt x="7908" y="21722"/>
                  </a:cubicBezTo>
                  <a:cubicBezTo>
                    <a:pt x="7964" y="21254"/>
                    <a:pt x="8019" y="20787"/>
                    <a:pt x="8086" y="20320"/>
                  </a:cubicBezTo>
                  <a:lnTo>
                    <a:pt x="8097" y="20231"/>
                  </a:lnTo>
                  <a:lnTo>
                    <a:pt x="8041" y="20187"/>
                  </a:lnTo>
                  <a:lnTo>
                    <a:pt x="7808" y="19954"/>
                  </a:lnTo>
                  <a:lnTo>
                    <a:pt x="7786" y="19942"/>
                  </a:lnTo>
                  <a:lnTo>
                    <a:pt x="7774" y="19942"/>
                  </a:lnTo>
                  <a:cubicBezTo>
                    <a:pt x="7396" y="19697"/>
                    <a:pt x="7007" y="19453"/>
                    <a:pt x="6640" y="19186"/>
                  </a:cubicBezTo>
                  <a:cubicBezTo>
                    <a:pt x="6462" y="19052"/>
                    <a:pt x="6273" y="18919"/>
                    <a:pt x="6106" y="18763"/>
                  </a:cubicBezTo>
                  <a:cubicBezTo>
                    <a:pt x="6017" y="18696"/>
                    <a:pt x="5940" y="18619"/>
                    <a:pt x="5861" y="18541"/>
                  </a:cubicBezTo>
                  <a:cubicBezTo>
                    <a:pt x="5828" y="18496"/>
                    <a:pt x="5795" y="18463"/>
                    <a:pt x="5762" y="18419"/>
                  </a:cubicBezTo>
                  <a:cubicBezTo>
                    <a:pt x="5728" y="18374"/>
                    <a:pt x="5695" y="18330"/>
                    <a:pt x="5661" y="18274"/>
                  </a:cubicBezTo>
                  <a:cubicBezTo>
                    <a:pt x="5327" y="17762"/>
                    <a:pt x="5016" y="17228"/>
                    <a:pt x="4716" y="16684"/>
                  </a:cubicBezTo>
                  <a:cubicBezTo>
                    <a:pt x="4716" y="16583"/>
                    <a:pt x="4771" y="16472"/>
                    <a:pt x="4805" y="16361"/>
                  </a:cubicBezTo>
                  <a:cubicBezTo>
                    <a:pt x="4838" y="16217"/>
                    <a:pt x="4860" y="16071"/>
                    <a:pt x="4883" y="15927"/>
                  </a:cubicBezTo>
                  <a:cubicBezTo>
                    <a:pt x="4927" y="15649"/>
                    <a:pt x="4972" y="15371"/>
                    <a:pt x="5028" y="15082"/>
                  </a:cubicBezTo>
                  <a:cubicBezTo>
                    <a:pt x="5127" y="14514"/>
                    <a:pt x="5261" y="13958"/>
                    <a:pt x="5394" y="13402"/>
                  </a:cubicBezTo>
                  <a:lnTo>
                    <a:pt x="5339" y="13391"/>
                  </a:lnTo>
                  <a:cubicBezTo>
                    <a:pt x="5194" y="13948"/>
                    <a:pt x="5061" y="14504"/>
                    <a:pt x="4949" y="15070"/>
                  </a:cubicBezTo>
                  <a:cubicBezTo>
                    <a:pt x="4883" y="15349"/>
                    <a:pt x="4838" y="15638"/>
                    <a:pt x="4794" y="15916"/>
                  </a:cubicBezTo>
                  <a:cubicBezTo>
                    <a:pt x="4771" y="16061"/>
                    <a:pt x="4738" y="16194"/>
                    <a:pt x="4705" y="16338"/>
                  </a:cubicBezTo>
                  <a:cubicBezTo>
                    <a:pt x="4682" y="16405"/>
                    <a:pt x="4660" y="16461"/>
                    <a:pt x="4638" y="16539"/>
                  </a:cubicBezTo>
                  <a:cubicBezTo>
                    <a:pt x="4527" y="16328"/>
                    <a:pt x="4415" y="16116"/>
                    <a:pt x="4304" y="15894"/>
                  </a:cubicBezTo>
                  <a:cubicBezTo>
                    <a:pt x="4093" y="15493"/>
                    <a:pt x="3893" y="15082"/>
                    <a:pt x="3704" y="14670"/>
                  </a:cubicBezTo>
                  <a:cubicBezTo>
                    <a:pt x="3548" y="14348"/>
                    <a:pt x="3414" y="14025"/>
                    <a:pt x="3281" y="13691"/>
                  </a:cubicBezTo>
                  <a:cubicBezTo>
                    <a:pt x="3293" y="13347"/>
                    <a:pt x="3392" y="13002"/>
                    <a:pt x="3481" y="12657"/>
                  </a:cubicBezTo>
                  <a:cubicBezTo>
                    <a:pt x="3582" y="12279"/>
                    <a:pt x="3671" y="11901"/>
                    <a:pt x="3782" y="11534"/>
                  </a:cubicBezTo>
                  <a:cubicBezTo>
                    <a:pt x="3893" y="11167"/>
                    <a:pt x="4060" y="10822"/>
                    <a:pt x="4160" y="10444"/>
                  </a:cubicBezTo>
                  <a:cubicBezTo>
                    <a:pt x="4271" y="10077"/>
                    <a:pt x="4338" y="9687"/>
                    <a:pt x="4494" y="9343"/>
                  </a:cubicBezTo>
                  <a:lnTo>
                    <a:pt x="4449" y="9321"/>
                  </a:lnTo>
                  <a:cubicBezTo>
                    <a:pt x="4282" y="9677"/>
                    <a:pt x="4205" y="10055"/>
                    <a:pt x="4082" y="10421"/>
                  </a:cubicBezTo>
                  <a:cubicBezTo>
                    <a:pt x="3971" y="10789"/>
                    <a:pt x="3804" y="11133"/>
                    <a:pt x="3681" y="11501"/>
                  </a:cubicBezTo>
                  <a:cubicBezTo>
                    <a:pt x="3560" y="11879"/>
                    <a:pt x="3459" y="12245"/>
                    <a:pt x="3348" y="12613"/>
                  </a:cubicBezTo>
                  <a:cubicBezTo>
                    <a:pt x="3281" y="12868"/>
                    <a:pt x="3204" y="13113"/>
                    <a:pt x="3148" y="13380"/>
                  </a:cubicBezTo>
                  <a:cubicBezTo>
                    <a:pt x="2814" y="12546"/>
                    <a:pt x="2591" y="11679"/>
                    <a:pt x="2369" y="10800"/>
                  </a:cubicBezTo>
                  <a:cubicBezTo>
                    <a:pt x="2047" y="9521"/>
                    <a:pt x="1768" y="8241"/>
                    <a:pt x="1513" y="6941"/>
                  </a:cubicBezTo>
                  <a:cubicBezTo>
                    <a:pt x="1691" y="6407"/>
                    <a:pt x="1958" y="5906"/>
                    <a:pt x="2258" y="5428"/>
                  </a:cubicBezTo>
                  <a:cubicBezTo>
                    <a:pt x="2569" y="4939"/>
                    <a:pt x="2914" y="4482"/>
                    <a:pt x="3259" y="4015"/>
                  </a:cubicBezTo>
                  <a:lnTo>
                    <a:pt x="3226" y="3993"/>
                  </a:lnTo>
                  <a:cubicBezTo>
                    <a:pt x="2870" y="4438"/>
                    <a:pt x="2502" y="4894"/>
                    <a:pt x="2180" y="5372"/>
                  </a:cubicBezTo>
                  <a:cubicBezTo>
                    <a:pt x="1902" y="5795"/>
                    <a:pt x="1657" y="6229"/>
                    <a:pt x="1469" y="6696"/>
                  </a:cubicBezTo>
                  <a:cubicBezTo>
                    <a:pt x="1390" y="6273"/>
                    <a:pt x="1301" y="5851"/>
                    <a:pt x="1235" y="5428"/>
                  </a:cubicBezTo>
                  <a:lnTo>
                    <a:pt x="423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45" name="Google Shape;13545;p20"/>
            <p:cNvSpPr/>
            <p:nvPr/>
          </p:nvSpPr>
          <p:spPr>
            <a:xfrm>
              <a:off x="2429160" y="2078341"/>
              <a:ext cx="456329" cy="609345"/>
            </a:xfrm>
            <a:custGeom>
              <a:avLst/>
              <a:gdLst/>
              <a:ahLst/>
              <a:cxnLst/>
              <a:rect l="l" t="t" r="r" b="b"/>
              <a:pathLst>
                <a:path w="13080" h="17466" extrusionOk="0">
                  <a:moveTo>
                    <a:pt x="12878" y="1"/>
                  </a:moveTo>
                  <a:cubicBezTo>
                    <a:pt x="12862" y="1"/>
                    <a:pt x="12845" y="12"/>
                    <a:pt x="12835" y="37"/>
                  </a:cubicBezTo>
                  <a:cubicBezTo>
                    <a:pt x="12746" y="304"/>
                    <a:pt x="12524" y="794"/>
                    <a:pt x="12090" y="994"/>
                  </a:cubicBezTo>
                  <a:cubicBezTo>
                    <a:pt x="11856" y="1093"/>
                    <a:pt x="10655" y="1528"/>
                    <a:pt x="9933" y="2117"/>
                  </a:cubicBezTo>
                  <a:cubicBezTo>
                    <a:pt x="9199" y="2717"/>
                    <a:pt x="7953" y="3596"/>
                    <a:pt x="6907" y="3930"/>
                  </a:cubicBezTo>
                  <a:cubicBezTo>
                    <a:pt x="5862" y="4264"/>
                    <a:pt x="3615" y="5164"/>
                    <a:pt x="2736" y="6543"/>
                  </a:cubicBezTo>
                  <a:cubicBezTo>
                    <a:pt x="1858" y="7912"/>
                    <a:pt x="1302" y="8045"/>
                    <a:pt x="1102" y="9291"/>
                  </a:cubicBezTo>
                  <a:cubicBezTo>
                    <a:pt x="890" y="10537"/>
                    <a:pt x="1013" y="10448"/>
                    <a:pt x="701" y="11548"/>
                  </a:cubicBezTo>
                  <a:cubicBezTo>
                    <a:pt x="378" y="12638"/>
                    <a:pt x="134" y="13328"/>
                    <a:pt x="67" y="13728"/>
                  </a:cubicBezTo>
                  <a:cubicBezTo>
                    <a:pt x="0" y="14129"/>
                    <a:pt x="12" y="14630"/>
                    <a:pt x="12" y="14630"/>
                  </a:cubicBezTo>
                  <a:lnTo>
                    <a:pt x="390" y="17465"/>
                  </a:lnTo>
                  <a:cubicBezTo>
                    <a:pt x="390" y="17465"/>
                    <a:pt x="1035" y="17165"/>
                    <a:pt x="1302" y="16131"/>
                  </a:cubicBezTo>
                  <a:cubicBezTo>
                    <a:pt x="1569" y="15085"/>
                    <a:pt x="1547" y="14996"/>
                    <a:pt x="2069" y="14340"/>
                  </a:cubicBezTo>
                  <a:cubicBezTo>
                    <a:pt x="2580" y="13684"/>
                    <a:pt x="4060" y="12939"/>
                    <a:pt x="5617" y="11871"/>
                  </a:cubicBezTo>
                  <a:cubicBezTo>
                    <a:pt x="7174" y="10792"/>
                    <a:pt x="9054" y="9502"/>
                    <a:pt x="10088" y="8189"/>
                  </a:cubicBezTo>
                  <a:cubicBezTo>
                    <a:pt x="11122" y="6866"/>
                    <a:pt x="11656" y="6165"/>
                    <a:pt x="12323" y="4608"/>
                  </a:cubicBezTo>
                  <a:cubicBezTo>
                    <a:pt x="12991" y="3063"/>
                    <a:pt x="13080" y="2206"/>
                    <a:pt x="13025" y="1261"/>
                  </a:cubicBezTo>
                  <a:cubicBezTo>
                    <a:pt x="12991" y="682"/>
                    <a:pt x="12946" y="270"/>
                    <a:pt x="12924" y="48"/>
                  </a:cubicBezTo>
                  <a:cubicBezTo>
                    <a:pt x="12918" y="18"/>
                    <a:pt x="12899" y="1"/>
                    <a:pt x="1287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46" name="Google Shape;13546;p20"/>
            <p:cNvSpPr/>
            <p:nvPr/>
          </p:nvSpPr>
          <p:spPr>
            <a:xfrm>
              <a:off x="2441581" y="2448262"/>
              <a:ext cx="246027" cy="233990"/>
            </a:xfrm>
            <a:custGeom>
              <a:avLst/>
              <a:gdLst/>
              <a:ahLst/>
              <a:cxnLst/>
              <a:rect l="l" t="t" r="r" b="b"/>
              <a:pathLst>
                <a:path w="7052" h="6707" extrusionOk="0">
                  <a:moveTo>
                    <a:pt x="7051" y="0"/>
                  </a:moveTo>
                  <a:cubicBezTo>
                    <a:pt x="6584" y="156"/>
                    <a:pt x="6107" y="233"/>
                    <a:pt x="5617" y="278"/>
                  </a:cubicBezTo>
                  <a:cubicBezTo>
                    <a:pt x="5350" y="312"/>
                    <a:pt x="5094" y="334"/>
                    <a:pt x="4827" y="356"/>
                  </a:cubicBezTo>
                  <a:cubicBezTo>
                    <a:pt x="4572" y="389"/>
                    <a:pt x="4338" y="445"/>
                    <a:pt x="4115" y="601"/>
                  </a:cubicBezTo>
                  <a:cubicBezTo>
                    <a:pt x="3904" y="745"/>
                    <a:pt x="3715" y="935"/>
                    <a:pt x="3526" y="1113"/>
                  </a:cubicBezTo>
                  <a:cubicBezTo>
                    <a:pt x="3337" y="1291"/>
                    <a:pt x="3159" y="1469"/>
                    <a:pt x="2970" y="1657"/>
                  </a:cubicBezTo>
                  <a:cubicBezTo>
                    <a:pt x="2603" y="2047"/>
                    <a:pt x="2247" y="2447"/>
                    <a:pt x="1902" y="2870"/>
                  </a:cubicBezTo>
                  <a:cubicBezTo>
                    <a:pt x="1569" y="3270"/>
                    <a:pt x="1246" y="3681"/>
                    <a:pt x="1035" y="4205"/>
                  </a:cubicBezTo>
                  <a:cubicBezTo>
                    <a:pt x="823" y="4738"/>
                    <a:pt x="667" y="5317"/>
                    <a:pt x="456" y="5851"/>
                  </a:cubicBezTo>
                  <a:cubicBezTo>
                    <a:pt x="345" y="6128"/>
                    <a:pt x="200" y="6407"/>
                    <a:pt x="0" y="6607"/>
                  </a:cubicBezTo>
                  <a:lnTo>
                    <a:pt x="12" y="6707"/>
                  </a:lnTo>
                  <a:cubicBezTo>
                    <a:pt x="289" y="6451"/>
                    <a:pt x="467" y="6051"/>
                    <a:pt x="601" y="5673"/>
                  </a:cubicBezTo>
                  <a:cubicBezTo>
                    <a:pt x="701" y="5394"/>
                    <a:pt x="790" y="5105"/>
                    <a:pt x="890" y="4827"/>
                  </a:cubicBezTo>
                  <a:cubicBezTo>
                    <a:pt x="990" y="4549"/>
                    <a:pt x="1068" y="4271"/>
                    <a:pt x="1201" y="4027"/>
                  </a:cubicBezTo>
                  <a:cubicBezTo>
                    <a:pt x="1446" y="3526"/>
                    <a:pt x="1813" y="3115"/>
                    <a:pt x="2147" y="2703"/>
                  </a:cubicBezTo>
                  <a:cubicBezTo>
                    <a:pt x="2503" y="2292"/>
                    <a:pt x="2881" y="1891"/>
                    <a:pt x="3259" y="1513"/>
                  </a:cubicBezTo>
                  <a:cubicBezTo>
                    <a:pt x="3448" y="1323"/>
                    <a:pt x="3648" y="1135"/>
                    <a:pt x="3848" y="957"/>
                  </a:cubicBezTo>
                  <a:cubicBezTo>
                    <a:pt x="4048" y="779"/>
                    <a:pt x="4249" y="612"/>
                    <a:pt x="4505" y="534"/>
                  </a:cubicBezTo>
                  <a:cubicBezTo>
                    <a:pt x="4760" y="468"/>
                    <a:pt x="5027" y="456"/>
                    <a:pt x="5294" y="434"/>
                  </a:cubicBezTo>
                  <a:cubicBezTo>
                    <a:pt x="5550" y="411"/>
                    <a:pt x="5817" y="379"/>
                    <a:pt x="6084" y="345"/>
                  </a:cubicBezTo>
                  <a:cubicBezTo>
                    <a:pt x="6317" y="300"/>
                    <a:pt x="6562" y="256"/>
                    <a:pt x="6796" y="189"/>
                  </a:cubicBezTo>
                  <a:cubicBezTo>
                    <a:pt x="6885" y="122"/>
                    <a:pt x="6962" y="67"/>
                    <a:pt x="705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47" name="Google Shape;13547;p20"/>
            <p:cNvSpPr/>
            <p:nvPr/>
          </p:nvSpPr>
          <p:spPr>
            <a:xfrm>
              <a:off x="2434987" y="2079980"/>
              <a:ext cx="445478" cy="463760"/>
            </a:xfrm>
            <a:custGeom>
              <a:avLst/>
              <a:gdLst/>
              <a:ahLst/>
              <a:cxnLst/>
              <a:rect l="l" t="t" r="r" b="b"/>
              <a:pathLst>
                <a:path w="12769" h="13293" extrusionOk="0">
                  <a:moveTo>
                    <a:pt x="12746" y="1"/>
                  </a:moveTo>
                  <a:cubicBezTo>
                    <a:pt x="12735" y="57"/>
                    <a:pt x="12724" y="124"/>
                    <a:pt x="12702" y="179"/>
                  </a:cubicBezTo>
                  <a:cubicBezTo>
                    <a:pt x="12201" y="1781"/>
                    <a:pt x="10733" y="2359"/>
                    <a:pt x="9499" y="2927"/>
                  </a:cubicBezTo>
                  <a:cubicBezTo>
                    <a:pt x="8041" y="3616"/>
                    <a:pt x="6640" y="4450"/>
                    <a:pt x="5261" y="5317"/>
                  </a:cubicBezTo>
                  <a:cubicBezTo>
                    <a:pt x="4593" y="5729"/>
                    <a:pt x="3893" y="6118"/>
                    <a:pt x="3303" y="6674"/>
                  </a:cubicBezTo>
                  <a:cubicBezTo>
                    <a:pt x="3026" y="6941"/>
                    <a:pt x="2759" y="7230"/>
                    <a:pt x="2514" y="7542"/>
                  </a:cubicBezTo>
                  <a:cubicBezTo>
                    <a:pt x="2269" y="7865"/>
                    <a:pt x="2013" y="8187"/>
                    <a:pt x="1780" y="8510"/>
                  </a:cubicBezTo>
                  <a:cubicBezTo>
                    <a:pt x="1557" y="8821"/>
                    <a:pt x="1390" y="9143"/>
                    <a:pt x="1279" y="9533"/>
                  </a:cubicBezTo>
                  <a:cubicBezTo>
                    <a:pt x="1179" y="9889"/>
                    <a:pt x="1123" y="10267"/>
                    <a:pt x="1068" y="10634"/>
                  </a:cubicBezTo>
                  <a:cubicBezTo>
                    <a:pt x="1001" y="11012"/>
                    <a:pt x="935" y="11379"/>
                    <a:pt x="801" y="11724"/>
                  </a:cubicBezTo>
                  <a:cubicBezTo>
                    <a:pt x="690" y="12013"/>
                    <a:pt x="545" y="12291"/>
                    <a:pt x="389" y="12547"/>
                  </a:cubicBezTo>
                  <a:cubicBezTo>
                    <a:pt x="290" y="12714"/>
                    <a:pt x="178" y="12870"/>
                    <a:pt x="67" y="13025"/>
                  </a:cubicBezTo>
                  <a:cubicBezTo>
                    <a:pt x="45" y="13125"/>
                    <a:pt x="23" y="13203"/>
                    <a:pt x="0" y="13292"/>
                  </a:cubicBezTo>
                  <a:cubicBezTo>
                    <a:pt x="256" y="12925"/>
                    <a:pt x="500" y="12547"/>
                    <a:pt x="712" y="12136"/>
                  </a:cubicBezTo>
                  <a:cubicBezTo>
                    <a:pt x="846" y="11847"/>
                    <a:pt x="957" y="11546"/>
                    <a:pt x="1024" y="11224"/>
                  </a:cubicBezTo>
                  <a:cubicBezTo>
                    <a:pt x="1113" y="10846"/>
                    <a:pt x="1157" y="10445"/>
                    <a:pt x="1224" y="10067"/>
                  </a:cubicBezTo>
                  <a:cubicBezTo>
                    <a:pt x="1291" y="9667"/>
                    <a:pt x="1402" y="9277"/>
                    <a:pt x="1580" y="8943"/>
                  </a:cubicBezTo>
                  <a:cubicBezTo>
                    <a:pt x="1780" y="8587"/>
                    <a:pt x="2035" y="8287"/>
                    <a:pt x="2269" y="7976"/>
                  </a:cubicBezTo>
                  <a:cubicBezTo>
                    <a:pt x="2781" y="7319"/>
                    <a:pt x="3325" y="6730"/>
                    <a:pt x="3971" y="6274"/>
                  </a:cubicBezTo>
                  <a:cubicBezTo>
                    <a:pt x="4627" y="5807"/>
                    <a:pt x="5327" y="5406"/>
                    <a:pt x="6006" y="4984"/>
                  </a:cubicBezTo>
                  <a:cubicBezTo>
                    <a:pt x="6696" y="4561"/>
                    <a:pt x="7396" y="4150"/>
                    <a:pt x="8097" y="3760"/>
                  </a:cubicBezTo>
                  <a:cubicBezTo>
                    <a:pt x="8787" y="3382"/>
                    <a:pt x="9499" y="3048"/>
                    <a:pt x="10211" y="2704"/>
                  </a:cubicBezTo>
                  <a:cubicBezTo>
                    <a:pt x="10856" y="2403"/>
                    <a:pt x="11501" y="2047"/>
                    <a:pt x="12012" y="1491"/>
                  </a:cubicBezTo>
                  <a:cubicBezTo>
                    <a:pt x="12346" y="1125"/>
                    <a:pt x="12635" y="658"/>
                    <a:pt x="12769" y="134"/>
                  </a:cubicBezTo>
                  <a:cubicBezTo>
                    <a:pt x="12757" y="79"/>
                    <a:pt x="12757" y="35"/>
                    <a:pt x="127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48" name="Google Shape;13548;p20"/>
            <p:cNvSpPr/>
            <p:nvPr/>
          </p:nvSpPr>
          <p:spPr>
            <a:xfrm>
              <a:off x="2438092" y="2326013"/>
              <a:ext cx="372145" cy="329861"/>
            </a:xfrm>
            <a:custGeom>
              <a:avLst/>
              <a:gdLst/>
              <a:ahLst/>
              <a:cxnLst/>
              <a:rect l="l" t="t" r="r" b="b"/>
              <a:pathLst>
                <a:path w="10667" h="9455" extrusionOk="0">
                  <a:moveTo>
                    <a:pt x="10666" y="0"/>
                  </a:moveTo>
                  <a:lnTo>
                    <a:pt x="10666" y="0"/>
                  </a:lnTo>
                  <a:cubicBezTo>
                    <a:pt x="10510" y="112"/>
                    <a:pt x="10366" y="212"/>
                    <a:pt x="10221" y="334"/>
                  </a:cubicBezTo>
                  <a:cubicBezTo>
                    <a:pt x="9721" y="746"/>
                    <a:pt x="9265" y="1202"/>
                    <a:pt x="8720" y="1547"/>
                  </a:cubicBezTo>
                  <a:cubicBezTo>
                    <a:pt x="8186" y="1881"/>
                    <a:pt x="7619" y="2136"/>
                    <a:pt x="7040" y="2348"/>
                  </a:cubicBezTo>
                  <a:cubicBezTo>
                    <a:pt x="6462" y="2570"/>
                    <a:pt x="5873" y="2736"/>
                    <a:pt x="5283" y="2926"/>
                  </a:cubicBezTo>
                  <a:cubicBezTo>
                    <a:pt x="5005" y="3015"/>
                    <a:pt x="4727" y="3104"/>
                    <a:pt x="4460" y="3215"/>
                  </a:cubicBezTo>
                  <a:cubicBezTo>
                    <a:pt x="4193" y="3337"/>
                    <a:pt x="3960" y="3515"/>
                    <a:pt x="3770" y="3760"/>
                  </a:cubicBezTo>
                  <a:cubicBezTo>
                    <a:pt x="3570" y="4016"/>
                    <a:pt x="3404" y="4294"/>
                    <a:pt x="3192" y="4550"/>
                  </a:cubicBezTo>
                  <a:cubicBezTo>
                    <a:pt x="2992" y="4805"/>
                    <a:pt x="2769" y="5050"/>
                    <a:pt x="2547" y="5284"/>
                  </a:cubicBezTo>
                  <a:cubicBezTo>
                    <a:pt x="2091" y="5773"/>
                    <a:pt x="1646" y="6273"/>
                    <a:pt x="1246" y="6819"/>
                  </a:cubicBezTo>
                  <a:cubicBezTo>
                    <a:pt x="1046" y="7074"/>
                    <a:pt x="846" y="7341"/>
                    <a:pt x="668" y="7630"/>
                  </a:cubicBezTo>
                  <a:cubicBezTo>
                    <a:pt x="500" y="7897"/>
                    <a:pt x="367" y="8186"/>
                    <a:pt x="278" y="8509"/>
                  </a:cubicBezTo>
                  <a:cubicBezTo>
                    <a:pt x="201" y="8787"/>
                    <a:pt x="122" y="9088"/>
                    <a:pt x="0" y="9343"/>
                  </a:cubicBezTo>
                  <a:lnTo>
                    <a:pt x="11" y="9454"/>
                  </a:lnTo>
                  <a:cubicBezTo>
                    <a:pt x="201" y="9121"/>
                    <a:pt x="278" y="8687"/>
                    <a:pt x="401" y="8320"/>
                  </a:cubicBezTo>
                  <a:cubicBezTo>
                    <a:pt x="523" y="7998"/>
                    <a:pt x="701" y="7709"/>
                    <a:pt x="890" y="7430"/>
                  </a:cubicBezTo>
                  <a:cubicBezTo>
                    <a:pt x="1090" y="7163"/>
                    <a:pt x="1291" y="6896"/>
                    <a:pt x="1501" y="6629"/>
                  </a:cubicBezTo>
                  <a:cubicBezTo>
                    <a:pt x="1924" y="6095"/>
                    <a:pt x="2391" y="5618"/>
                    <a:pt x="2836" y="5117"/>
                  </a:cubicBezTo>
                  <a:cubicBezTo>
                    <a:pt x="3059" y="4872"/>
                    <a:pt x="3281" y="4627"/>
                    <a:pt x="3470" y="4350"/>
                  </a:cubicBezTo>
                  <a:cubicBezTo>
                    <a:pt x="3659" y="4083"/>
                    <a:pt x="3837" y="3794"/>
                    <a:pt x="4082" y="3582"/>
                  </a:cubicBezTo>
                  <a:cubicBezTo>
                    <a:pt x="4316" y="3382"/>
                    <a:pt x="4605" y="3282"/>
                    <a:pt x="4894" y="3181"/>
                  </a:cubicBezTo>
                  <a:cubicBezTo>
                    <a:pt x="5183" y="3082"/>
                    <a:pt x="5483" y="2981"/>
                    <a:pt x="5784" y="2882"/>
                  </a:cubicBezTo>
                  <a:cubicBezTo>
                    <a:pt x="6362" y="2692"/>
                    <a:pt x="6951" y="2492"/>
                    <a:pt x="7519" y="2259"/>
                  </a:cubicBezTo>
                  <a:cubicBezTo>
                    <a:pt x="8075" y="2025"/>
                    <a:pt x="8631" y="1736"/>
                    <a:pt x="9131" y="1369"/>
                  </a:cubicBezTo>
                  <a:cubicBezTo>
                    <a:pt x="9610" y="1024"/>
                    <a:pt x="10021" y="590"/>
                    <a:pt x="10488" y="234"/>
                  </a:cubicBezTo>
                  <a:cubicBezTo>
                    <a:pt x="10544" y="156"/>
                    <a:pt x="10611" y="79"/>
                    <a:pt x="1066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49" name="Google Shape;13549;p20"/>
            <p:cNvSpPr/>
            <p:nvPr/>
          </p:nvSpPr>
          <p:spPr>
            <a:xfrm>
              <a:off x="2429544" y="2112217"/>
              <a:ext cx="453642" cy="468365"/>
            </a:xfrm>
            <a:custGeom>
              <a:avLst/>
              <a:gdLst/>
              <a:ahLst/>
              <a:cxnLst/>
              <a:rect l="l" t="t" r="r" b="b"/>
              <a:pathLst>
                <a:path w="13003" h="13425" extrusionOk="0">
                  <a:moveTo>
                    <a:pt x="12991" y="1"/>
                  </a:moveTo>
                  <a:cubicBezTo>
                    <a:pt x="12446" y="1113"/>
                    <a:pt x="11434" y="1791"/>
                    <a:pt x="10488" y="2358"/>
                  </a:cubicBezTo>
                  <a:cubicBezTo>
                    <a:pt x="9343" y="3048"/>
                    <a:pt x="8164" y="3682"/>
                    <a:pt x="7018" y="4371"/>
                  </a:cubicBezTo>
                  <a:cubicBezTo>
                    <a:pt x="5873" y="5061"/>
                    <a:pt x="4761" y="5817"/>
                    <a:pt x="3793" y="6796"/>
                  </a:cubicBezTo>
                  <a:cubicBezTo>
                    <a:pt x="3304" y="7285"/>
                    <a:pt x="2814" y="7808"/>
                    <a:pt x="2480" y="8442"/>
                  </a:cubicBezTo>
                  <a:cubicBezTo>
                    <a:pt x="2303" y="8776"/>
                    <a:pt x="2181" y="9154"/>
                    <a:pt x="2036" y="9521"/>
                  </a:cubicBezTo>
                  <a:cubicBezTo>
                    <a:pt x="1891" y="9888"/>
                    <a:pt x="1702" y="10233"/>
                    <a:pt x="1502" y="10567"/>
                  </a:cubicBezTo>
                  <a:cubicBezTo>
                    <a:pt x="1302" y="10900"/>
                    <a:pt x="1091" y="11222"/>
                    <a:pt x="890" y="11556"/>
                  </a:cubicBezTo>
                  <a:cubicBezTo>
                    <a:pt x="701" y="11879"/>
                    <a:pt x="512" y="12201"/>
                    <a:pt x="334" y="12546"/>
                  </a:cubicBezTo>
                  <a:cubicBezTo>
                    <a:pt x="223" y="12757"/>
                    <a:pt x="123" y="12969"/>
                    <a:pt x="11" y="13180"/>
                  </a:cubicBezTo>
                  <a:cubicBezTo>
                    <a:pt x="11" y="13269"/>
                    <a:pt x="1" y="13358"/>
                    <a:pt x="1" y="13425"/>
                  </a:cubicBezTo>
                  <a:cubicBezTo>
                    <a:pt x="212" y="12969"/>
                    <a:pt x="446" y="12524"/>
                    <a:pt x="690" y="12101"/>
                  </a:cubicBezTo>
                  <a:cubicBezTo>
                    <a:pt x="1068" y="11434"/>
                    <a:pt x="1513" y="10811"/>
                    <a:pt x="1858" y="10122"/>
                  </a:cubicBezTo>
                  <a:cubicBezTo>
                    <a:pt x="2036" y="9788"/>
                    <a:pt x="2158" y="9421"/>
                    <a:pt x="2303" y="9065"/>
                  </a:cubicBezTo>
                  <a:cubicBezTo>
                    <a:pt x="2458" y="8698"/>
                    <a:pt x="2636" y="8353"/>
                    <a:pt x="2859" y="8041"/>
                  </a:cubicBezTo>
                  <a:cubicBezTo>
                    <a:pt x="3271" y="7452"/>
                    <a:pt x="3771" y="6941"/>
                    <a:pt x="4282" y="6484"/>
                  </a:cubicBezTo>
                  <a:cubicBezTo>
                    <a:pt x="5295" y="5562"/>
                    <a:pt x="6429" y="4828"/>
                    <a:pt x="7586" y="4149"/>
                  </a:cubicBezTo>
                  <a:cubicBezTo>
                    <a:pt x="8720" y="3481"/>
                    <a:pt x="9888" y="2881"/>
                    <a:pt x="10989" y="2158"/>
                  </a:cubicBezTo>
                  <a:cubicBezTo>
                    <a:pt x="11768" y="1647"/>
                    <a:pt x="12546" y="1012"/>
                    <a:pt x="13002" y="100"/>
                  </a:cubicBezTo>
                  <a:cubicBezTo>
                    <a:pt x="13002" y="67"/>
                    <a:pt x="12991" y="33"/>
                    <a:pt x="1299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50" name="Google Shape;13550;p20"/>
            <p:cNvSpPr/>
            <p:nvPr/>
          </p:nvSpPr>
          <p:spPr>
            <a:xfrm>
              <a:off x="2431463" y="2142500"/>
              <a:ext cx="452491" cy="473423"/>
            </a:xfrm>
            <a:custGeom>
              <a:avLst/>
              <a:gdLst/>
              <a:ahLst/>
              <a:cxnLst/>
              <a:rect l="l" t="t" r="r" b="b"/>
              <a:pathLst>
                <a:path w="12970" h="13570" extrusionOk="0">
                  <a:moveTo>
                    <a:pt x="12969" y="0"/>
                  </a:moveTo>
                  <a:lnTo>
                    <a:pt x="12858" y="111"/>
                  </a:lnTo>
                  <a:cubicBezTo>
                    <a:pt x="12380" y="545"/>
                    <a:pt x="11846" y="901"/>
                    <a:pt x="11345" y="1290"/>
                  </a:cubicBezTo>
                  <a:cubicBezTo>
                    <a:pt x="10756" y="1724"/>
                    <a:pt x="10211" y="2247"/>
                    <a:pt x="9588" y="2613"/>
                  </a:cubicBezTo>
                  <a:cubicBezTo>
                    <a:pt x="8977" y="2981"/>
                    <a:pt x="8310" y="3258"/>
                    <a:pt x="7687" y="3604"/>
                  </a:cubicBezTo>
                  <a:cubicBezTo>
                    <a:pt x="6474" y="4259"/>
                    <a:pt x="5329" y="5082"/>
                    <a:pt x="4383" y="6184"/>
                  </a:cubicBezTo>
                  <a:cubicBezTo>
                    <a:pt x="3894" y="6762"/>
                    <a:pt x="3449" y="7396"/>
                    <a:pt x="3015" y="8030"/>
                  </a:cubicBezTo>
                  <a:cubicBezTo>
                    <a:pt x="2593" y="8642"/>
                    <a:pt x="2181" y="9254"/>
                    <a:pt x="1792" y="9887"/>
                  </a:cubicBezTo>
                  <a:cubicBezTo>
                    <a:pt x="1558" y="10255"/>
                    <a:pt x="1336" y="10621"/>
                    <a:pt x="1113" y="11011"/>
                  </a:cubicBezTo>
                  <a:cubicBezTo>
                    <a:pt x="891" y="11345"/>
                    <a:pt x="702" y="11711"/>
                    <a:pt x="535" y="12101"/>
                  </a:cubicBezTo>
                  <a:cubicBezTo>
                    <a:pt x="346" y="12479"/>
                    <a:pt x="168" y="12868"/>
                    <a:pt x="1" y="13258"/>
                  </a:cubicBezTo>
                  <a:lnTo>
                    <a:pt x="23" y="13380"/>
                  </a:lnTo>
                  <a:cubicBezTo>
                    <a:pt x="45" y="13324"/>
                    <a:pt x="79" y="13268"/>
                    <a:pt x="101" y="13213"/>
                  </a:cubicBezTo>
                  <a:lnTo>
                    <a:pt x="101" y="13213"/>
                  </a:lnTo>
                  <a:cubicBezTo>
                    <a:pt x="79" y="13280"/>
                    <a:pt x="57" y="13357"/>
                    <a:pt x="23" y="13424"/>
                  </a:cubicBezTo>
                  <a:lnTo>
                    <a:pt x="45" y="13569"/>
                  </a:lnTo>
                  <a:cubicBezTo>
                    <a:pt x="190" y="13135"/>
                    <a:pt x="346" y="12712"/>
                    <a:pt x="524" y="12301"/>
                  </a:cubicBezTo>
                  <a:cubicBezTo>
                    <a:pt x="735" y="11879"/>
                    <a:pt x="957" y="11478"/>
                    <a:pt x="1180" y="11078"/>
                  </a:cubicBezTo>
                  <a:cubicBezTo>
                    <a:pt x="1414" y="10722"/>
                    <a:pt x="1681" y="10410"/>
                    <a:pt x="1981" y="10121"/>
                  </a:cubicBezTo>
                  <a:cubicBezTo>
                    <a:pt x="2225" y="9877"/>
                    <a:pt x="2492" y="9643"/>
                    <a:pt x="2737" y="9387"/>
                  </a:cubicBezTo>
                  <a:cubicBezTo>
                    <a:pt x="2982" y="9143"/>
                    <a:pt x="3216" y="8876"/>
                    <a:pt x="3426" y="8597"/>
                  </a:cubicBezTo>
                  <a:cubicBezTo>
                    <a:pt x="3871" y="8019"/>
                    <a:pt x="4294" y="7407"/>
                    <a:pt x="4806" y="6907"/>
                  </a:cubicBezTo>
                  <a:cubicBezTo>
                    <a:pt x="5295" y="6429"/>
                    <a:pt x="5829" y="6017"/>
                    <a:pt x="6407" y="5683"/>
                  </a:cubicBezTo>
                  <a:cubicBezTo>
                    <a:pt x="7008" y="5349"/>
                    <a:pt x="7642" y="5105"/>
                    <a:pt x="8243" y="4760"/>
                  </a:cubicBezTo>
                  <a:cubicBezTo>
                    <a:pt x="8543" y="4582"/>
                    <a:pt x="8821" y="4382"/>
                    <a:pt x="9077" y="4148"/>
                  </a:cubicBezTo>
                  <a:cubicBezTo>
                    <a:pt x="9343" y="3915"/>
                    <a:pt x="9600" y="3659"/>
                    <a:pt x="9867" y="3426"/>
                  </a:cubicBezTo>
                  <a:cubicBezTo>
                    <a:pt x="10389" y="2981"/>
                    <a:pt x="11001" y="2680"/>
                    <a:pt x="11557" y="2269"/>
                  </a:cubicBezTo>
                  <a:cubicBezTo>
                    <a:pt x="11824" y="2079"/>
                    <a:pt x="12080" y="1857"/>
                    <a:pt x="12302" y="1602"/>
                  </a:cubicBezTo>
                  <a:cubicBezTo>
                    <a:pt x="12514" y="1368"/>
                    <a:pt x="12702" y="1101"/>
                    <a:pt x="12880" y="845"/>
                  </a:cubicBezTo>
                  <a:cubicBezTo>
                    <a:pt x="12892" y="779"/>
                    <a:pt x="12903" y="723"/>
                    <a:pt x="12914" y="667"/>
                  </a:cubicBezTo>
                  <a:lnTo>
                    <a:pt x="12914" y="667"/>
                  </a:lnTo>
                  <a:cubicBezTo>
                    <a:pt x="12791" y="845"/>
                    <a:pt x="12658" y="1034"/>
                    <a:pt x="12524" y="1201"/>
                  </a:cubicBezTo>
                  <a:cubicBezTo>
                    <a:pt x="12302" y="1490"/>
                    <a:pt x="12069" y="1757"/>
                    <a:pt x="11790" y="1980"/>
                  </a:cubicBezTo>
                  <a:cubicBezTo>
                    <a:pt x="11535" y="2202"/>
                    <a:pt x="11246" y="2380"/>
                    <a:pt x="10957" y="2558"/>
                  </a:cubicBezTo>
                  <a:cubicBezTo>
                    <a:pt x="10678" y="2747"/>
                    <a:pt x="10389" y="2914"/>
                    <a:pt x="10111" y="3114"/>
                  </a:cubicBezTo>
                  <a:cubicBezTo>
                    <a:pt x="9833" y="3325"/>
                    <a:pt x="9577" y="3570"/>
                    <a:pt x="9321" y="3815"/>
                  </a:cubicBezTo>
                  <a:cubicBezTo>
                    <a:pt x="9066" y="4059"/>
                    <a:pt x="8799" y="4293"/>
                    <a:pt x="8510" y="4482"/>
                  </a:cubicBezTo>
                  <a:cubicBezTo>
                    <a:pt x="8221" y="4671"/>
                    <a:pt x="7920" y="4827"/>
                    <a:pt x="7620" y="4971"/>
                  </a:cubicBezTo>
                  <a:cubicBezTo>
                    <a:pt x="7008" y="5272"/>
                    <a:pt x="6397" y="5539"/>
                    <a:pt x="5840" y="5928"/>
                  </a:cubicBezTo>
                  <a:cubicBezTo>
                    <a:pt x="5284" y="6295"/>
                    <a:pt x="4783" y="6751"/>
                    <a:pt x="4328" y="7274"/>
                  </a:cubicBezTo>
                  <a:cubicBezTo>
                    <a:pt x="3861" y="7819"/>
                    <a:pt x="3460" y="8453"/>
                    <a:pt x="2982" y="8987"/>
                  </a:cubicBezTo>
                  <a:cubicBezTo>
                    <a:pt x="2537" y="9487"/>
                    <a:pt x="2025" y="9887"/>
                    <a:pt x="1580" y="10388"/>
                  </a:cubicBezTo>
                  <a:cubicBezTo>
                    <a:pt x="1792" y="10055"/>
                    <a:pt x="2003" y="9721"/>
                    <a:pt x="2215" y="9398"/>
                  </a:cubicBezTo>
                  <a:cubicBezTo>
                    <a:pt x="2637" y="8753"/>
                    <a:pt x="3071" y="8130"/>
                    <a:pt x="3505" y="7507"/>
                  </a:cubicBezTo>
                  <a:cubicBezTo>
                    <a:pt x="3960" y="6862"/>
                    <a:pt x="4439" y="6239"/>
                    <a:pt x="4984" y="5705"/>
                  </a:cubicBezTo>
                  <a:cubicBezTo>
                    <a:pt x="6018" y="4671"/>
                    <a:pt x="7242" y="3937"/>
                    <a:pt x="8498" y="3315"/>
                  </a:cubicBezTo>
                  <a:cubicBezTo>
                    <a:pt x="8832" y="3159"/>
                    <a:pt x="9166" y="3003"/>
                    <a:pt x="9499" y="2814"/>
                  </a:cubicBezTo>
                  <a:cubicBezTo>
                    <a:pt x="9822" y="2636"/>
                    <a:pt x="10134" y="2413"/>
                    <a:pt x="10433" y="2168"/>
                  </a:cubicBezTo>
                  <a:cubicBezTo>
                    <a:pt x="10723" y="1935"/>
                    <a:pt x="11012" y="1691"/>
                    <a:pt x="11313" y="1468"/>
                  </a:cubicBezTo>
                  <a:cubicBezTo>
                    <a:pt x="11568" y="1268"/>
                    <a:pt x="11835" y="1078"/>
                    <a:pt x="12091" y="878"/>
                  </a:cubicBezTo>
                  <a:cubicBezTo>
                    <a:pt x="12391" y="656"/>
                    <a:pt x="12692" y="423"/>
                    <a:pt x="12959" y="166"/>
                  </a:cubicBezTo>
                  <a:cubicBezTo>
                    <a:pt x="12969" y="111"/>
                    <a:pt x="12969" y="55"/>
                    <a:pt x="1296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51" name="Google Shape;13551;p20"/>
            <p:cNvSpPr/>
            <p:nvPr/>
          </p:nvSpPr>
          <p:spPr>
            <a:xfrm>
              <a:off x="2434568" y="2251492"/>
              <a:ext cx="419104" cy="377971"/>
            </a:xfrm>
            <a:custGeom>
              <a:avLst/>
              <a:gdLst/>
              <a:ahLst/>
              <a:cxnLst/>
              <a:rect l="l" t="t" r="r" b="b"/>
              <a:pathLst>
                <a:path w="12013" h="10834" extrusionOk="0">
                  <a:moveTo>
                    <a:pt x="12013" y="1"/>
                  </a:moveTo>
                  <a:lnTo>
                    <a:pt x="12013" y="1"/>
                  </a:lnTo>
                  <a:cubicBezTo>
                    <a:pt x="11424" y="546"/>
                    <a:pt x="10801" y="1036"/>
                    <a:pt x="10166" y="1514"/>
                  </a:cubicBezTo>
                  <a:cubicBezTo>
                    <a:pt x="9666" y="1892"/>
                    <a:pt x="9165" y="2281"/>
                    <a:pt x="8621" y="2559"/>
                  </a:cubicBezTo>
                  <a:cubicBezTo>
                    <a:pt x="8053" y="2848"/>
                    <a:pt x="7453" y="3026"/>
                    <a:pt x="6897" y="3327"/>
                  </a:cubicBezTo>
                  <a:cubicBezTo>
                    <a:pt x="6340" y="3616"/>
                    <a:pt x="5818" y="3983"/>
                    <a:pt x="5307" y="4339"/>
                  </a:cubicBezTo>
                  <a:cubicBezTo>
                    <a:pt x="4795" y="4695"/>
                    <a:pt x="4283" y="5073"/>
                    <a:pt x="3805" y="5485"/>
                  </a:cubicBezTo>
                  <a:cubicBezTo>
                    <a:pt x="2893" y="6263"/>
                    <a:pt x="2114" y="7208"/>
                    <a:pt x="1424" y="8265"/>
                  </a:cubicBezTo>
                  <a:cubicBezTo>
                    <a:pt x="913" y="9054"/>
                    <a:pt x="446" y="9877"/>
                    <a:pt x="1" y="10723"/>
                  </a:cubicBezTo>
                  <a:lnTo>
                    <a:pt x="12" y="10834"/>
                  </a:lnTo>
                  <a:cubicBezTo>
                    <a:pt x="557" y="9845"/>
                    <a:pt x="1113" y="8854"/>
                    <a:pt x="1747" y="7942"/>
                  </a:cubicBezTo>
                  <a:cubicBezTo>
                    <a:pt x="2092" y="7442"/>
                    <a:pt x="2470" y="6963"/>
                    <a:pt x="2882" y="6519"/>
                  </a:cubicBezTo>
                  <a:cubicBezTo>
                    <a:pt x="3305" y="6051"/>
                    <a:pt x="3772" y="5629"/>
                    <a:pt x="4261" y="5240"/>
                  </a:cubicBezTo>
                  <a:cubicBezTo>
                    <a:pt x="4750" y="4850"/>
                    <a:pt x="5262" y="4484"/>
                    <a:pt x="5784" y="4138"/>
                  </a:cubicBezTo>
                  <a:cubicBezTo>
                    <a:pt x="6308" y="3783"/>
                    <a:pt x="6841" y="3449"/>
                    <a:pt x="7420" y="3193"/>
                  </a:cubicBezTo>
                  <a:cubicBezTo>
                    <a:pt x="7998" y="2949"/>
                    <a:pt x="8576" y="2737"/>
                    <a:pt x="9121" y="2393"/>
                  </a:cubicBezTo>
                  <a:cubicBezTo>
                    <a:pt x="9633" y="2059"/>
                    <a:pt x="10111" y="1681"/>
                    <a:pt x="10601" y="1313"/>
                  </a:cubicBezTo>
                  <a:cubicBezTo>
                    <a:pt x="11046" y="969"/>
                    <a:pt x="11479" y="624"/>
                    <a:pt x="11902" y="246"/>
                  </a:cubicBezTo>
                  <a:cubicBezTo>
                    <a:pt x="11935" y="168"/>
                    <a:pt x="11980" y="79"/>
                    <a:pt x="1201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52" name="Google Shape;13552;p20"/>
            <p:cNvSpPr/>
            <p:nvPr/>
          </p:nvSpPr>
          <p:spPr>
            <a:xfrm>
              <a:off x="2430312" y="2147908"/>
              <a:ext cx="351212" cy="446281"/>
            </a:xfrm>
            <a:custGeom>
              <a:avLst/>
              <a:gdLst/>
              <a:ahLst/>
              <a:cxnLst/>
              <a:rect l="l" t="t" r="r" b="b"/>
              <a:pathLst>
                <a:path w="10067" h="12792" extrusionOk="0">
                  <a:moveTo>
                    <a:pt x="10066" y="1"/>
                  </a:moveTo>
                  <a:lnTo>
                    <a:pt x="10066" y="1"/>
                  </a:lnTo>
                  <a:cubicBezTo>
                    <a:pt x="9999" y="45"/>
                    <a:pt x="9944" y="78"/>
                    <a:pt x="9900" y="123"/>
                  </a:cubicBezTo>
                  <a:cubicBezTo>
                    <a:pt x="9166" y="723"/>
                    <a:pt x="7920" y="1602"/>
                    <a:pt x="6874" y="1936"/>
                  </a:cubicBezTo>
                  <a:cubicBezTo>
                    <a:pt x="5829" y="2270"/>
                    <a:pt x="3582" y="3170"/>
                    <a:pt x="2703" y="4549"/>
                  </a:cubicBezTo>
                  <a:cubicBezTo>
                    <a:pt x="1825" y="5918"/>
                    <a:pt x="1269" y="6051"/>
                    <a:pt x="1069" y="7297"/>
                  </a:cubicBezTo>
                  <a:cubicBezTo>
                    <a:pt x="857" y="8543"/>
                    <a:pt x="980" y="8454"/>
                    <a:pt x="668" y="9554"/>
                  </a:cubicBezTo>
                  <a:cubicBezTo>
                    <a:pt x="345" y="10644"/>
                    <a:pt x="101" y="11334"/>
                    <a:pt x="34" y="11734"/>
                  </a:cubicBezTo>
                  <a:cubicBezTo>
                    <a:pt x="23" y="11835"/>
                    <a:pt x="12" y="11946"/>
                    <a:pt x="1" y="12046"/>
                  </a:cubicBezTo>
                  <a:lnTo>
                    <a:pt x="145" y="12791"/>
                  </a:lnTo>
                  <a:cubicBezTo>
                    <a:pt x="145" y="12791"/>
                    <a:pt x="1613" y="12068"/>
                    <a:pt x="2136" y="10644"/>
                  </a:cubicBezTo>
                  <a:cubicBezTo>
                    <a:pt x="2648" y="9221"/>
                    <a:pt x="2292" y="9421"/>
                    <a:pt x="2692" y="7987"/>
                  </a:cubicBezTo>
                  <a:cubicBezTo>
                    <a:pt x="3093" y="6541"/>
                    <a:pt x="3415" y="5439"/>
                    <a:pt x="4394" y="4828"/>
                  </a:cubicBezTo>
                  <a:cubicBezTo>
                    <a:pt x="5372" y="4205"/>
                    <a:pt x="5617" y="3827"/>
                    <a:pt x="6830" y="3148"/>
                  </a:cubicBezTo>
                  <a:cubicBezTo>
                    <a:pt x="8031" y="2470"/>
                    <a:pt x="8976" y="2814"/>
                    <a:pt x="9532" y="1580"/>
                  </a:cubicBezTo>
                  <a:cubicBezTo>
                    <a:pt x="9811" y="980"/>
                    <a:pt x="9966" y="412"/>
                    <a:pt x="1006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53" name="Google Shape;13553;p20"/>
            <p:cNvSpPr/>
            <p:nvPr/>
          </p:nvSpPr>
          <p:spPr>
            <a:xfrm>
              <a:off x="2434987" y="2179342"/>
              <a:ext cx="337606" cy="364400"/>
            </a:xfrm>
            <a:custGeom>
              <a:avLst/>
              <a:gdLst/>
              <a:ahLst/>
              <a:cxnLst/>
              <a:rect l="l" t="t" r="r" b="b"/>
              <a:pathLst>
                <a:path w="9677" h="10445" extrusionOk="0">
                  <a:moveTo>
                    <a:pt x="9677" y="0"/>
                  </a:moveTo>
                  <a:lnTo>
                    <a:pt x="9677" y="0"/>
                  </a:lnTo>
                  <a:cubicBezTo>
                    <a:pt x="9610" y="34"/>
                    <a:pt x="9554" y="56"/>
                    <a:pt x="9499" y="79"/>
                  </a:cubicBezTo>
                  <a:cubicBezTo>
                    <a:pt x="8041" y="768"/>
                    <a:pt x="6640" y="1602"/>
                    <a:pt x="5261" y="2469"/>
                  </a:cubicBezTo>
                  <a:cubicBezTo>
                    <a:pt x="4593" y="2881"/>
                    <a:pt x="3893" y="3270"/>
                    <a:pt x="3303" y="3826"/>
                  </a:cubicBezTo>
                  <a:cubicBezTo>
                    <a:pt x="3026" y="4093"/>
                    <a:pt x="2759" y="4382"/>
                    <a:pt x="2514" y="4694"/>
                  </a:cubicBezTo>
                  <a:cubicBezTo>
                    <a:pt x="2269" y="5017"/>
                    <a:pt x="2013" y="5339"/>
                    <a:pt x="1780" y="5662"/>
                  </a:cubicBezTo>
                  <a:cubicBezTo>
                    <a:pt x="1557" y="5973"/>
                    <a:pt x="1390" y="6295"/>
                    <a:pt x="1279" y="6685"/>
                  </a:cubicBezTo>
                  <a:cubicBezTo>
                    <a:pt x="1179" y="7041"/>
                    <a:pt x="1123" y="7419"/>
                    <a:pt x="1068" y="7786"/>
                  </a:cubicBezTo>
                  <a:cubicBezTo>
                    <a:pt x="1001" y="8164"/>
                    <a:pt x="935" y="8531"/>
                    <a:pt x="801" y="8876"/>
                  </a:cubicBezTo>
                  <a:cubicBezTo>
                    <a:pt x="690" y="9165"/>
                    <a:pt x="545" y="9443"/>
                    <a:pt x="389" y="9699"/>
                  </a:cubicBezTo>
                  <a:cubicBezTo>
                    <a:pt x="290" y="9866"/>
                    <a:pt x="178" y="10022"/>
                    <a:pt x="67" y="10177"/>
                  </a:cubicBezTo>
                  <a:lnTo>
                    <a:pt x="33" y="10311"/>
                  </a:lnTo>
                  <a:lnTo>
                    <a:pt x="0" y="10444"/>
                  </a:lnTo>
                  <a:cubicBezTo>
                    <a:pt x="256" y="10077"/>
                    <a:pt x="500" y="9699"/>
                    <a:pt x="712" y="9288"/>
                  </a:cubicBezTo>
                  <a:cubicBezTo>
                    <a:pt x="846" y="8999"/>
                    <a:pt x="957" y="8698"/>
                    <a:pt x="1024" y="8376"/>
                  </a:cubicBezTo>
                  <a:cubicBezTo>
                    <a:pt x="1113" y="7998"/>
                    <a:pt x="1157" y="7597"/>
                    <a:pt x="1224" y="7219"/>
                  </a:cubicBezTo>
                  <a:cubicBezTo>
                    <a:pt x="1291" y="6819"/>
                    <a:pt x="1402" y="6429"/>
                    <a:pt x="1580" y="6095"/>
                  </a:cubicBezTo>
                  <a:cubicBezTo>
                    <a:pt x="1780" y="5739"/>
                    <a:pt x="2035" y="5439"/>
                    <a:pt x="2269" y="5128"/>
                  </a:cubicBezTo>
                  <a:cubicBezTo>
                    <a:pt x="2781" y="4471"/>
                    <a:pt x="3325" y="3882"/>
                    <a:pt x="3971" y="3426"/>
                  </a:cubicBezTo>
                  <a:cubicBezTo>
                    <a:pt x="4627" y="2959"/>
                    <a:pt x="5327" y="2558"/>
                    <a:pt x="6006" y="2136"/>
                  </a:cubicBezTo>
                  <a:cubicBezTo>
                    <a:pt x="6696" y="1713"/>
                    <a:pt x="7396" y="1302"/>
                    <a:pt x="8097" y="912"/>
                  </a:cubicBezTo>
                  <a:cubicBezTo>
                    <a:pt x="8597" y="635"/>
                    <a:pt x="9109" y="390"/>
                    <a:pt x="9621" y="145"/>
                  </a:cubicBezTo>
                  <a:cubicBezTo>
                    <a:pt x="9643" y="89"/>
                    <a:pt x="9654" y="45"/>
                    <a:pt x="967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54" name="Google Shape;13554;p20"/>
            <p:cNvSpPr/>
            <p:nvPr/>
          </p:nvSpPr>
          <p:spPr>
            <a:xfrm>
              <a:off x="2461746" y="2504118"/>
              <a:ext cx="48145" cy="72601"/>
            </a:xfrm>
            <a:custGeom>
              <a:avLst/>
              <a:gdLst/>
              <a:ahLst/>
              <a:cxnLst/>
              <a:rect l="l" t="t" r="r" b="b"/>
              <a:pathLst>
                <a:path w="1380" h="2081" extrusionOk="0">
                  <a:moveTo>
                    <a:pt x="1380" y="1"/>
                  </a:moveTo>
                  <a:cubicBezTo>
                    <a:pt x="1124" y="323"/>
                    <a:pt x="879" y="668"/>
                    <a:pt x="645" y="1024"/>
                  </a:cubicBezTo>
                  <a:cubicBezTo>
                    <a:pt x="423" y="1369"/>
                    <a:pt x="212" y="1724"/>
                    <a:pt x="0" y="2080"/>
                  </a:cubicBezTo>
                  <a:cubicBezTo>
                    <a:pt x="56" y="2036"/>
                    <a:pt x="123" y="1981"/>
                    <a:pt x="178" y="1925"/>
                  </a:cubicBezTo>
                  <a:cubicBezTo>
                    <a:pt x="435" y="1502"/>
                    <a:pt x="690" y="1102"/>
                    <a:pt x="968" y="701"/>
                  </a:cubicBezTo>
                  <a:cubicBezTo>
                    <a:pt x="1068" y="557"/>
                    <a:pt x="1179" y="401"/>
                    <a:pt x="1291" y="256"/>
                  </a:cubicBezTo>
                  <a:cubicBezTo>
                    <a:pt x="1324" y="157"/>
                    <a:pt x="1357" y="78"/>
                    <a:pt x="138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55" name="Google Shape;13555;p20"/>
            <p:cNvSpPr/>
            <p:nvPr/>
          </p:nvSpPr>
          <p:spPr>
            <a:xfrm>
              <a:off x="2436522" y="2449029"/>
              <a:ext cx="82300" cy="144748"/>
            </a:xfrm>
            <a:custGeom>
              <a:avLst/>
              <a:gdLst/>
              <a:ahLst/>
              <a:cxnLst/>
              <a:rect l="l" t="t" r="r" b="b"/>
              <a:pathLst>
                <a:path w="2359" h="4149" extrusionOk="0">
                  <a:moveTo>
                    <a:pt x="2359" y="1"/>
                  </a:moveTo>
                  <a:lnTo>
                    <a:pt x="2359" y="1"/>
                  </a:lnTo>
                  <a:cubicBezTo>
                    <a:pt x="2114" y="357"/>
                    <a:pt x="1880" y="723"/>
                    <a:pt x="1647" y="1101"/>
                  </a:cubicBezTo>
                  <a:cubicBezTo>
                    <a:pt x="1413" y="1469"/>
                    <a:pt x="1191" y="1835"/>
                    <a:pt x="968" y="2225"/>
                  </a:cubicBezTo>
                  <a:cubicBezTo>
                    <a:pt x="746" y="2559"/>
                    <a:pt x="557" y="2925"/>
                    <a:pt x="390" y="3315"/>
                  </a:cubicBezTo>
                  <a:cubicBezTo>
                    <a:pt x="246" y="3582"/>
                    <a:pt x="123" y="3860"/>
                    <a:pt x="1" y="4149"/>
                  </a:cubicBezTo>
                  <a:cubicBezTo>
                    <a:pt x="34" y="4127"/>
                    <a:pt x="90" y="4094"/>
                    <a:pt x="167" y="4049"/>
                  </a:cubicBezTo>
                  <a:cubicBezTo>
                    <a:pt x="234" y="3871"/>
                    <a:pt x="301" y="3693"/>
                    <a:pt x="379" y="3515"/>
                  </a:cubicBezTo>
                  <a:cubicBezTo>
                    <a:pt x="590" y="3093"/>
                    <a:pt x="812" y="2692"/>
                    <a:pt x="1035" y="2292"/>
                  </a:cubicBezTo>
                  <a:cubicBezTo>
                    <a:pt x="1269" y="1936"/>
                    <a:pt x="1536" y="1624"/>
                    <a:pt x="1836" y="1335"/>
                  </a:cubicBezTo>
                  <a:cubicBezTo>
                    <a:pt x="1969" y="1202"/>
                    <a:pt x="2114" y="1068"/>
                    <a:pt x="2248" y="935"/>
                  </a:cubicBezTo>
                  <a:cubicBezTo>
                    <a:pt x="2258" y="879"/>
                    <a:pt x="2258" y="834"/>
                    <a:pt x="2270" y="779"/>
                  </a:cubicBezTo>
                  <a:lnTo>
                    <a:pt x="2270" y="779"/>
                  </a:lnTo>
                  <a:cubicBezTo>
                    <a:pt x="1991" y="1046"/>
                    <a:pt x="1702" y="1313"/>
                    <a:pt x="1435" y="1602"/>
                  </a:cubicBezTo>
                  <a:cubicBezTo>
                    <a:pt x="1647" y="1269"/>
                    <a:pt x="1858" y="935"/>
                    <a:pt x="2070" y="612"/>
                  </a:cubicBezTo>
                  <a:cubicBezTo>
                    <a:pt x="2147" y="490"/>
                    <a:pt x="2236" y="367"/>
                    <a:pt x="2325" y="234"/>
                  </a:cubicBezTo>
                  <a:cubicBezTo>
                    <a:pt x="2337" y="167"/>
                    <a:pt x="2347" y="90"/>
                    <a:pt x="235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56" name="Google Shape;13556;p20"/>
            <p:cNvSpPr/>
            <p:nvPr/>
          </p:nvSpPr>
          <p:spPr>
            <a:xfrm>
              <a:off x="2717060" y="2219324"/>
              <a:ext cx="35725" cy="20584"/>
            </a:xfrm>
            <a:custGeom>
              <a:avLst/>
              <a:gdLst/>
              <a:ahLst/>
              <a:cxnLst/>
              <a:rect l="l" t="t" r="r" b="b"/>
              <a:pathLst>
                <a:path w="1024" h="590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680" y="200"/>
                    <a:pt x="346" y="389"/>
                    <a:pt x="1" y="589"/>
                  </a:cubicBezTo>
                  <a:cubicBezTo>
                    <a:pt x="401" y="467"/>
                    <a:pt x="746" y="334"/>
                    <a:pt x="102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57" name="Google Shape;13557;p20"/>
            <p:cNvSpPr/>
            <p:nvPr/>
          </p:nvSpPr>
          <p:spPr>
            <a:xfrm>
              <a:off x="2430696" y="2369868"/>
              <a:ext cx="111431" cy="206080"/>
            </a:xfrm>
            <a:custGeom>
              <a:avLst/>
              <a:gdLst/>
              <a:ahLst/>
              <a:cxnLst/>
              <a:rect l="l" t="t" r="r" b="b"/>
              <a:pathLst>
                <a:path w="3194" h="5907" extrusionOk="0">
                  <a:moveTo>
                    <a:pt x="3193" y="1"/>
                  </a:moveTo>
                  <a:lnTo>
                    <a:pt x="3193" y="1"/>
                  </a:lnTo>
                  <a:cubicBezTo>
                    <a:pt x="2915" y="323"/>
                    <a:pt x="2648" y="668"/>
                    <a:pt x="2447" y="1057"/>
                  </a:cubicBezTo>
                  <a:cubicBezTo>
                    <a:pt x="2270" y="1391"/>
                    <a:pt x="2148" y="1769"/>
                    <a:pt x="2003" y="2136"/>
                  </a:cubicBezTo>
                  <a:cubicBezTo>
                    <a:pt x="1858" y="2503"/>
                    <a:pt x="1669" y="2848"/>
                    <a:pt x="1469" y="3182"/>
                  </a:cubicBezTo>
                  <a:cubicBezTo>
                    <a:pt x="1269" y="3515"/>
                    <a:pt x="1058" y="3837"/>
                    <a:pt x="857" y="4171"/>
                  </a:cubicBezTo>
                  <a:cubicBezTo>
                    <a:pt x="668" y="4494"/>
                    <a:pt x="479" y="4816"/>
                    <a:pt x="301" y="5161"/>
                  </a:cubicBezTo>
                  <a:cubicBezTo>
                    <a:pt x="201" y="5350"/>
                    <a:pt x="101" y="5550"/>
                    <a:pt x="1" y="5750"/>
                  </a:cubicBezTo>
                  <a:lnTo>
                    <a:pt x="34" y="5906"/>
                  </a:lnTo>
                  <a:cubicBezTo>
                    <a:pt x="235" y="5506"/>
                    <a:pt x="435" y="5105"/>
                    <a:pt x="657" y="4716"/>
                  </a:cubicBezTo>
                  <a:cubicBezTo>
                    <a:pt x="1035" y="4049"/>
                    <a:pt x="1480" y="3426"/>
                    <a:pt x="1825" y="2737"/>
                  </a:cubicBezTo>
                  <a:cubicBezTo>
                    <a:pt x="2003" y="2403"/>
                    <a:pt x="2125" y="2036"/>
                    <a:pt x="2270" y="1680"/>
                  </a:cubicBezTo>
                  <a:cubicBezTo>
                    <a:pt x="2425" y="1313"/>
                    <a:pt x="2603" y="968"/>
                    <a:pt x="2826" y="656"/>
                  </a:cubicBezTo>
                  <a:cubicBezTo>
                    <a:pt x="2904" y="545"/>
                    <a:pt x="2993" y="434"/>
                    <a:pt x="3070" y="323"/>
                  </a:cubicBezTo>
                  <a:cubicBezTo>
                    <a:pt x="3115" y="212"/>
                    <a:pt x="3159" y="112"/>
                    <a:pt x="3193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58" name="Google Shape;13558;p20"/>
            <p:cNvSpPr/>
            <p:nvPr/>
          </p:nvSpPr>
          <p:spPr>
            <a:xfrm>
              <a:off x="2374839" y="2052454"/>
              <a:ext cx="92766" cy="544071"/>
            </a:xfrm>
            <a:custGeom>
              <a:avLst/>
              <a:gdLst/>
              <a:ahLst/>
              <a:cxnLst/>
              <a:rect l="l" t="t" r="r" b="b"/>
              <a:pathLst>
                <a:path w="2659" h="15595" extrusionOk="0">
                  <a:moveTo>
                    <a:pt x="245" y="1"/>
                  </a:moveTo>
                  <a:lnTo>
                    <a:pt x="0" y="189"/>
                  </a:lnTo>
                  <a:cubicBezTo>
                    <a:pt x="89" y="312"/>
                    <a:pt x="178" y="456"/>
                    <a:pt x="256" y="590"/>
                  </a:cubicBezTo>
                  <a:lnTo>
                    <a:pt x="489" y="1024"/>
                  </a:lnTo>
                  <a:cubicBezTo>
                    <a:pt x="634" y="1313"/>
                    <a:pt x="768" y="1613"/>
                    <a:pt x="890" y="1914"/>
                  </a:cubicBezTo>
                  <a:cubicBezTo>
                    <a:pt x="1146" y="2525"/>
                    <a:pt x="1357" y="3137"/>
                    <a:pt x="1546" y="3771"/>
                  </a:cubicBezTo>
                  <a:cubicBezTo>
                    <a:pt x="1635" y="4082"/>
                    <a:pt x="1724" y="4405"/>
                    <a:pt x="1802" y="4717"/>
                  </a:cubicBezTo>
                  <a:cubicBezTo>
                    <a:pt x="1869" y="5039"/>
                    <a:pt x="1947" y="5350"/>
                    <a:pt x="1980" y="5673"/>
                  </a:cubicBezTo>
                  <a:cubicBezTo>
                    <a:pt x="2002" y="5839"/>
                    <a:pt x="2036" y="5995"/>
                    <a:pt x="2046" y="6162"/>
                  </a:cubicBezTo>
                  <a:lnTo>
                    <a:pt x="2091" y="6652"/>
                  </a:lnTo>
                  <a:cubicBezTo>
                    <a:pt x="2091" y="6729"/>
                    <a:pt x="2103" y="6818"/>
                    <a:pt x="2103" y="6896"/>
                  </a:cubicBezTo>
                  <a:lnTo>
                    <a:pt x="2113" y="7141"/>
                  </a:lnTo>
                  <a:lnTo>
                    <a:pt x="2147" y="7631"/>
                  </a:lnTo>
                  <a:cubicBezTo>
                    <a:pt x="2192" y="8943"/>
                    <a:pt x="2158" y="10266"/>
                    <a:pt x="2091" y="11590"/>
                  </a:cubicBezTo>
                  <a:cubicBezTo>
                    <a:pt x="2024" y="12902"/>
                    <a:pt x="1925" y="14226"/>
                    <a:pt x="1791" y="15527"/>
                  </a:cubicBezTo>
                  <a:lnTo>
                    <a:pt x="2380" y="15594"/>
                  </a:lnTo>
                  <a:cubicBezTo>
                    <a:pt x="2491" y="14259"/>
                    <a:pt x="2570" y="12935"/>
                    <a:pt x="2603" y="11601"/>
                  </a:cubicBezTo>
                  <a:cubicBezTo>
                    <a:pt x="2647" y="10278"/>
                    <a:pt x="2659" y="8943"/>
                    <a:pt x="2592" y="7619"/>
                  </a:cubicBezTo>
                  <a:lnTo>
                    <a:pt x="2558" y="7119"/>
                  </a:lnTo>
                  <a:lnTo>
                    <a:pt x="2536" y="6863"/>
                  </a:lnTo>
                  <a:cubicBezTo>
                    <a:pt x="2536" y="6785"/>
                    <a:pt x="2525" y="6696"/>
                    <a:pt x="2514" y="6618"/>
                  </a:cubicBezTo>
                  <a:lnTo>
                    <a:pt x="2458" y="6118"/>
                  </a:lnTo>
                  <a:cubicBezTo>
                    <a:pt x="2447" y="5951"/>
                    <a:pt x="2414" y="5784"/>
                    <a:pt x="2392" y="5617"/>
                  </a:cubicBezTo>
                  <a:cubicBezTo>
                    <a:pt x="2347" y="5283"/>
                    <a:pt x="2258" y="4950"/>
                    <a:pt x="2192" y="4616"/>
                  </a:cubicBezTo>
                  <a:cubicBezTo>
                    <a:pt x="2103" y="4294"/>
                    <a:pt x="2002" y="3982"/>
                    <a:pt x="1902" y="3659"/>
                  </a:cubicBezTo>
                  <a:cubicBezTo>
                    <a:pt x="1702" y="3026"/>
                    <a:pt x="1468" y="2392"/>
                    <a:pt x="1201" y="1780"/>
                  </a:cubicBezTo>
                  <a:cubicBezTo>
                    <a:pt x="1068" y="1480"/>
                    <a:pt x="934" y="1168"/>
                    <a:pt x="779" y="879"/>
                  </a:cubicBezTo>
                  <a:cubicBezTo>
                    <a:pt x="612" y="579"/>
                    <a:pt x="456" y="290"/>
                    <a:pt x="24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59" name="Google Shape;13559;p20"/>
            <p:cNvSpPr/>
            <p:nvPr/>
          </p:nvSpPr>
          <p:spPr>
            <a:xfrm>
              <a:off x="2259184" y="2066025"/>
              <a:ext cx="209988" cy="558026"/>
            </a:xfrm>
            <a:custGeom>
              <a:avLst/>
              <a:gdLst/>
              <a:ahLst/>
              <a:cxnLst/>
              <a:rect l="l" t="t" r="r" b="b"/>
              <a:pathLst>
                <a:path w="6019" h="15995" extrusionOk="0">
                  <a:moveTo>
                    <a:pt x="435" y="1"/>
                  </a:moveTo>
                  <a:cubicBezTo>
                    <a:pt x="357" y="134"/>
                    <a:pt x="12" y="757"/>
                    <a:pt x="12" y="1591"/>
                  </a:cubicBezTo>
                  <a:cubicBezTo>
                    <a:pt x="1" y="2514"/>
                    <a:pt x="257" y="3493"/>
                    <a:pt x="401" y="4795"/>
                  </a:cubicBezTo>
                  <a:cubicBezTo>
                    <a:pt x="546" y="6107"/>
                    <a:pt x="735" y="6229"/>
                    <a:pt x="1157" y="7230"/>
                  </a:cubicBezTo>
                  <a:cubicBezTo>
                    <a:pt x="1580" y="8231"/>
                    <a:pt x="2726" y="9810"/>
                    <a:pt x="3238" y="11134"/>
                  </a:cubicBezTo>
                  <a:cubicBezTo>
                    <a:pt x="3749" y="12447"/>
                    <a:pt x="4427" y="14170"/>
                    <a:pt x="4661" y="14827"/>
                  </a:cubicBezTo>
                  <a:cubicBezTo>
                    <a:pt x="4894" y="15483"/>
                    <a:pt x="4950" y="15939"/>
                    <a:pt x="4950" y="15939"/>
                  </a:cubicBezTo>
                  <a:lnTo>
                    <a:pt x="5217" y="15994"/>
                  </a:lnTo>
                  <a:cubicBezTo>
                    <a:pt x="5217" y="15994"/>
                    <a:pt x="6018" y="15371"/>
                    <a:pt x="5873" y="13792"/>
                  </a:cubicBezTo>
                  <a:cubicBezTo>
                    <a:pt x="5729" y="12213"/>
                    <a:pt x="5084" y="10600"/>
                    <a:pt x="4894" y="9533"/>
                  </a:cubicBezTo>
                  <a:cubicBezTo>
                    <a:pt x="4706" y="8465"/>
                    <a:pt x="4472" y="7475"/>
                    <a:pt x="4083" y="6674"/>
                  </a:cubicBezTo>
                  <a:cubicBezTo>
                    <a:pt x="3705" y="5885"/>
                    <a:pt x="2447" y="3771"/>
                    <a:pt x="1802" y="2659"/>
                  </a:cubicBezTo>
                  <a:cubicBezTo>
                    <a:pt x="1169" y="1535"/>
                    <a:pt x="690" y="1002"/>
                    <a:pt x="591" y="601"/>
                  </a:cubicBezTo>
                  <a:cubicBezTo>
                    <a:pt x="512" y="279"/>
                    <a:pt x="479" y="79"/>
                    <a:pt x="457" y="12"/>
                  </a:cubicBezTo>
                  <a:cubicBezTo>
                    <a:pt x="457" y="1"/>
                    <a:pt x="445" y="1"/>
                    <a:pt x="43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60" name="Google Shape;13560;p20"/>
            <p:cNvSpPr/>
            <p:nvPr/>
          </p:nvSpPr>
          <p:spPr>
            <a:xfrm>
              <a:off x="2273942" y="2239490"/>
              <a:ext cx="144783" cy="327524"/>
            </a:xfrm>
            <a:custGeom>
              <a:avLst/>
              <a:gdLst/>
              <a:ahLst/>
              <a:cxnLst/>
              <a:rect l="l" t="t" r="r" b="b"/>
              <a:pathLst>
                <a:path w="4150" h="9388" extrusionOk="0">
                  <a:moveTo>
                    <a:pt x="0" y="1"/>
                  </a:moveTo>
                  <a:lnTo>
                    <a:pt x="0" y="1"/>
                  </a:lnTo>
                  <a:cubicBezTo>
                    <a:pt x="134" y="1146"/>
                    <a:pt x="334" y="1301"/>
                    <a:pt x="734" y="2258"/>
                  </a:cubicBezTo>
                  <a:cubicBezTo>
                    <a:pt x="1157" y="3259"/>
                    <a:pt x="2303" y="4838"/>
                    <a:pt x="2815" y="6162"/>
                  </a:cubicBezTo>
                  <a:cubicBezTo>
                    <a:pt x="3226" y="7230"/>
                    <a:pt x="3760" y="8575"/>
                    <a:pt x="4071" y="9388"/>
                  </a:cubicBezTo>
                  <a:cubicBezTo>
                    <a:pt x="4138" y="8898"/>
                    <a:pt x="4149" y="8187"/>
                    <a:pt x="3971" y="7285"/>
                  </a:cubicBezTo>
                  <a:cubicBezTo>
                    <a:pt x="3604" y="5473"/>
                    <a:pt x="3470" y="5962"/>
                    <a:pt x="3171" y="4538"/>
                  </a:cubicBezTo>
                  <a:cubicBezTo>
                    <a:pt x="2859" y="3115"/>
                    <a:pt x="2770" y="3626"/>
                    <a:pt x="2081" y="2492"/>
                  </a:cubicBezTo>
                  <a:cubicBezTo>
                    <a:pt x="1391" y="1368"/>
                    <a:pt x="1268" y="1568"/>
                    <a:pt x="757" y="913"/>
                  </a:cubicBezTo>
                  <a:cubicBezTo>
                    <a:pt x="534" y="634"/>
                    <a:pt x="245" y="290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61" name="Google Shape;13561;p20"/>
            <p:cNvSpPr/>
            <p:nvPr/>
          </p:nvSpPr>
          <p:spPr>
            <a:xfrm>
              <a:off x="2389178" y="2274797"/>
              <a:ext cx="62518" cy="347340"/>
            </a:xfrm>
            <a:custGeom>
              <a:avLst/>
              <a:gdLst/>
              <a:ahLst/>
              <a:cxnLst/>
              <a:rect l="l" t="t" r="r" b="b"/>
              <a:pathLst>
                <a:path w="1792" h="9956" extrusionOk="0">
                  <a:moveTo>
                    <a:pt x="1" y="0"/>
                  </a:moveTo>
                  <a:cubicBezTo>
                    <a:pt x="34" y="134"/>
                    <a:pt x="68" y="267"/>
                    <a:pt x="112" y="401"/>
                  </a:cubicBezTo>
                  <a:cubicBezTo>
                    <a:pt x="190" y="623"/>
                    <a:pt x="279" y="846"/>
                    <a:pt x="345" y="1080"/>
                  </a:cubicBezTo>
                  <a:cubicBezTo>
                    <a:pt x="412" y="1313"/>
                    <a:pt x="446" y="1557"/>
                    <a:pt x="468" y="1791"/>
                  </a:cubicBezTo>
                  <a:cubicBezTo>
                    <a:pt x="513" y="2281"/>
                    <a:pt x="557" y="2770"/>
                    <a:pt x="634" y="3248"/>
                  </a:cubicBezTo>
                  <a:cubicBezTo>
                    <a:pt x="723" y="3727"/>
                    <a:pt x="857" y="4182"/>
                    <a:pt x="1002" y="4639"/>
                  </a:cubicBezTo>
                  <a:cubicBezTo>
                    <a:pt x="1146" y="5084"/>
                    <a:pt x="1302" y="5539"/>
                    <a:pt x="1413" y="6006"/>
                  </a:cubicBezTo>
                  <a:cubicBezTo>
                    <a:pt x="1536" y="6473"/>
                    <a:pt x="1625" y="6952"/>
                    <a:pt x="1680" y="7430"/>
                  </a:cubicBezTo>
                  <a:cubicBezTo>
                    <a:pt x="1769" y="8275"/>
                    <a:pt x="1724" y="9187"/>
                    <a:pt x="1213" y="9888"/>
                  </a:cubicBezTo>
                  <a:cubicBezTo>
                    <a:pt x="1224" y="9933"/>
                    <a:pt x="1224" y="9955"/>
                    <a:pt x="1224" y="9955"/>
                  </a:cubicBezTo>
                  <a:lnTo>
                    <a:pt x="1235" y="9955"/>
                  </a:lnTo>
                  <a:cubicBezTo>
                    <a:pt x="1658" y="9399"/>
                    <a:pt x="1791" y="8653"/>
                    <a:pt x="1769" y="7953"/>
                  </a:cubicBezTo>
                  <a:cubicBezTo>
                    <a:pt x="1758" y="7474"/>
                    <a:pt x="1692" y="6997"/>
                    <a:pt x="1603" y="6529"/>
                  </a:cubicBezTo>
                  <a:cubicBezTo>
                    <a:pt x="1502" y="6051"/>
                    <a:pt x="1380" y="5584"/>
                    <a:pt x="1224" y="5128"/>
                  </a:cubicBezTo>
                  <a:cubicBezTo>
                    <a:pt x="1079" y="4661"/>
                    <a:pt x="913" y="4204"/>
                    <a:pt x="802" y="3727"/>
                  </a:cubicBezTo>
                  <a:cubicBezTo>
                    <a:pt x="679" y="3248"/>
                    <a:pt x="624" y="2748"/>
                    <a:pt x="568" y="2259"/>
                  </a:cubicBezTo>
                  <a:cubicBezTo>
                    <a:pt x="523" y="1780"/>
                    <a:pt x="490" y="1302"/>
                    <a:pt x="335" y="835"/>
                  </a:cubicBezTo>
                  <a:lnTo>
                    <a:pt x="134" y="267"/>
                  </a:lnTo>
                  <a:cubicBezTo>
                    <a:pt x="90" y="178"/>
                    <a:pt x="45" y="101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62" name="Google Shape;13562;p20"/>
            <p:cNvSpPr/>
            <p:nvPr/>
          </p:nvSpPr>
          <p:spPr>
            <a:xfrm>
              <a:off x="2379898" y="2258888"/>
              <a:ext cx="59379" cy="351178"/>
            </a:xfrm>
            <a:custGeom>
              <a:avLst/>
              <a:gdLst/>
              <a:ahLst/>
              <a:cxnLst/>
              <a:rect l="l" t="t" r="r" b="b"/>
              <a:pathLst>
                <a:path w="1702" h="10066" extrusionOk="0">
                  <a:moveTo>
                    <a:pt x="0" y="1"/>
                  </a:moveTo>
                  <a:lnTo>
                    <a:pt x="0" y="1"/>
                  </a:lnTo>
                  <a:cubicBezTo>
                    <a:pt x="178" y="646"/>
                    <a:pt x="356" y="1279"/>
                    <a:pt x="467" y="1936"/>
                  </a:cubicBezTo>
                  <a:cubicBezTo>
                    <a:pt x="601" y="2670"/>
                    <a:pt x="656" y="3415"/>
                    <a:pt x="823" y="4138"/>
                  </a:cubicBezTo>
                  <a:cubicBezTo>
                    <a:pt x="989" y="4872"/>
                    <a:pt x="1190" y="5595"/>
                    <a:pt x="1379" y="6318"/>
                  </a:cubicBezTo>
                  <a:cubicBezTo>
                    <a:pt x="1434" y="6496"/>
                    <a:pt x="1479" y="6674"/>
                    <a:pt x="1523" y="6852"/>
                  </a:cubicBezTo>
                  <a:cubicBezTo>
                    <a:pt x="1568" y="7041"/>
                    <a:pt x="1612" y="7230"/>
                    <a:pt x="1612" y="7430"/>
                  </a:cubicBezTo>
                  <a:cubicBezTo>
                    <a:pt x="1612" y="7597"/>
                    <a:pt x="1590" y="7775"/>
                    <a:pt x="1579" y="7942"/>
                  </a:cubicBezTo>
                  <a:cubicBezTo>
                    <a:pt x="1557" y="8120"/>
                    <a:pt x="1557" y="8298"/>
                    <a:pt x="1579" y="8476"/>
                  </a:cubicBezTo>
                  <a:cubicBezTo>
                    <a:pt x="1612" y="8820"/>
                    <a:pt x="1668" y="9176"/>
                    <a:pt x="1590" y="9521"/>
                  </a:cubicBezTo>
                  <a:cubicBezTo>
                    <a:pt x="1557" y="9688"/>
                    <a:pt x="1490" y="9843"/>
                    <a:pt x="1412" y="9988"/>
                  </a:cubicBezTo>
                  <a:cubicBezTo>
                    <a:pt x="1412" y="10011"/>
                    <a:pt x="1424" y="10033"/>
                    <a:pt x="1424" y="10066"/>
                  </a:cubicBezTo>
                  <a:cubicBezTo>
                    <a:pt x="1479" y="9977"/>
                    <a:pt x="1523" y="9888"/>
                    <a:pt x="1557" y="9799"/>
                  </a:cubicBezTo>
                  <a:cubicBezTo>
                    <a:pt x="1679" y="9499"/>
                    <a:pt x="1701" y="9176"/>
                    <a:pt x="1668" y="8854"/>
                  </a:cubicBezTo>
                  <a:cubicBezTo>
                    <a:pt x="1657" y="8676"/>
                    <a:pt x="1624" y="8498"/>
                    <a:pt x="1612" y="8309"/>
                  </a:cubicBezTo>
                  <a:cubicBezTo>
                    <a:pt x="1602" y="8131"/>
                    <a:pt x="1624" y="7953"/>
                    <a:pt x="1646" y="7764"/>
                  </a:cubicBezTo>
                  <a:cubicBezTo>
                    <a:pt x="1657" y="7586"/>
                    <a:pt x="1668" y="7408"/>
                    <a:pt x="1646" y="7230"/>
                  </a:cubicBezTo>
                  <a:cubicBezTo>
                    <a:pt x="1624" y="7052"/>
                    <a:pt x="1579" y="6874"/>
                    <a:pt x="1535" y="6696"/>
                  </a:cubicBezTo>
                  <a:cubicBezTo>
                    <a:pt x="1335" y="5962"/>
                    <a:pt x="1134" y="5217"/>
                    <a:pt x="957" y="4483"/>
                  </a:cubicBezTo>
                  <a:cubicBezTo>
                    <a:pt x="856" y="4104"/>
                    <a:pt x="779" y="3726"/>
                    <a:pt x="723" y="3348"/>
                  </a:cubicBezTo>
                  <a:cubicBezTo>
                    <a:pt x="667" y="2970"/>
                    <a:pt x="623" y="2592"/>
                    <a:pt x="567" y="2214"/>
                  </a:cubicBezTo>
                  <a:cubicBezTo>
                    <a:pt x="467" y="1513"/>
                    <a:pt x="289" y="824"/>
                    <a:pt x="89" y="145"/>
                  </a:cubicBezTo>
                  <a:cubicBezTo>
                    <a:pt x="55" y="100"/>
                    <a:pt x="33" y="56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63" name="Google Shape;13563;p20"/>
            <p:cNvSpPr/>
            <p:nvPr/>
          </p:nvSpPr>
          <p:spPr>
            <a:xfrm>
              <a:off x="2416740" y="2339619"/>
              <a:ext cx="43121" cy="267762"/>
            </a:xfrm>
            <a:custGeom>
              <a:avLst/>
              <a:gdLst/>
              <a:ahLst/>
              <a:cxnLst/>
              <a:rect l="l" t="t" r="r" b="b"/>
              <a:pathLst>
                <a:path w="1236" h="7675" extrusionOk="0">
                  <a:moveTo>
                    <a:pt x="0" y="0"/>
                  </a:moveTo>
                  <a:cubicBezTo>
                    <a:pt x="0" y="490"/>
                    <a:pt x="34" y="967"/>
                    <a:pt x="111" y="1457"/>
                  </a:cubicBezTo>
                  <a:cubicBezTo>
                    <a:pt x="223" y="2180"/>
                    <a:pt x="378" y="2903"/>
                    <a:pt x="590" y="3604"/>
                  </a:cubicBezTo>
                  <a:cubicBezTo>
                    <a:pt x="801" y="4304"/>
                    <a:pt x="1090" y="4994"/>
                    <a:pt x="1135" y="5728"/>
                  </a:cubicBezTo>
                  <a:cubicBezTo>
                    <a:pt x="1157" y="6106"/>
                    <a:pt x="1112" y="6473"/>
                    <a:pt x="1102" y="6851"/>
                  </a:cubicBezTo>
                  <a:cubicBezTo>
                    <a:pt x="1079" y="7118"/>
                    <a:pt x="1079" y="7396"/>
                    <a:pt x="1068" y="7674"/>
                  </a:cubicBezTo>
                  <a:lnTo>
                    <a:pt x="1135" y="7541"/>
                  </a:lnTo>
                  <a:cubicBezTo>
                    <a:pt x="1135" y="7408"/>
                    <a:pt x="1146" y="7274"/>
                    <a:pt x="1146" y="7151"/>
                  </a:cubicBezTo>
                  <a:cubicBezTo>
                    <a:pt x="1168" y="6773"/>
                    <a:pt x="1201" y="6395"/>
                    <a:pt x="1213" y="6028"/>
                  </a:cubicBezTo>
                  <a:cubicBezTo>
                    <a:pt x="1235" y="5283"/>
                    <a:pt x="991" y="4593"/>
                    <a:pt x="757" y="3904"/>
                  </a:cubicBezTo>
                  <a:cubicBezTo>
                    <a:pt x="534" y="3192"/>
                    <a:pt x="356" y="2469"/>
                    <a:pt x="223" y="1735"/>
                  </a:cubicBezTo>
                  <a:cubicBezTo>
                    <a:pt x="145" y="1246"/>
                    <a:pt x="89" y="756"/>
                    <a:pt x="67" y="256"/>
                  </a:cubicBezTo>
                  <a:cubicBezTo>
                    <a:pt x="45" y="167"/>
                    <a:pt x="22" y="78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64" name="Google Shape;13564;p20"/>
            <p:cNvSpPr/>
            <p:nvPr/>
          </p:nvSpPr>
          <p:spPr>
            <a:xfrm>
              <a:off x="2354255" y="2213882"/>
              <a:ext cx="69112" cy="371761"/>
            </a:xfrm>
            <a:custGeom>
              <a:avLst/>
              <a:gdLst/>
              <a:ahLst/>
              <a:cxnLst/>
              <a:rect l="l" t="t" r="r" b="b"/>
              <a:pathLst>
                <a:path w="1981" h="10656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78"/>
                    <a:pt x="12" y="156"/>
                    <a:pt x="34" y="223"/>
                  </a:cubicBezTo>
                  <a:cubicBezTo>
                    <a:pt x="90" y="668"/>
                    <a:pt x="190" y="1101"/>
                    <a:pt x="323" y="1535"/>
                  </a:cubicBezTo>
                  <a:cubicBezTo>
                    <a:pt x="457" y="1969"/>
                    <a:pt x="624" y="2391"/>
                    <a:pt x="735" y="2848"/>
                  </a:cubicBezTo>
                  <a:cubicBezTo>
                    <a:pt x="835" y="3303"/>
                    <a:pt x="891" y="3771"/>
                    <a:pt x="968" y="4238"/>
                  </a:cubicBezTo>
                  <a:cubicBezTo>
                    <a:pt x="1046" y="4705"/>
                    <a:pt x="1135" y="5161"/>
                    <a:pt x="1235" y="5617"/>
                  </a:cubicBezTo>
                  <a:cubicBezTo>
                    <a:pt x="1336" y="6073"/>
                    <a:pt x="1435" y="6518"/>
                    <a:pt x="1547" y="6974"/>
                  </a:cubicBezTo>
                  <a:cubicBezTo>
                    <a:pt x="1647" y="7419"/>
                    <a:pt x="1791" y="7875"/>
                    <a:pt x="1825" y="8342"/>
                  </a:cubicBezTo>
                  <a:cubicBezTo>
                    <a:pt x="1836" y="8565"/>
                    <a:pt x="1813" y="8787"/>
                    <a:pt x="1769" y="9010"/>
                  </a:cubicBezTo>
                  <a:cubicBezTo>
                    <a:pt x="1736" y="9232"/>
                    <a:pt x="1714" y="9432"/>
                    <a:pt x="1747" y="9655"/>
                  </a:cubicBezTo>
                  <a:cubicBezTo>
                    <a:pt x="1791" y="9944"/>
                    <a:pt x="1914" y="10244"/>
                    <a:pt x="1925" y="10533"/>
                  </a:cubicBezTo>
                  <a:cubicBezTo>
                    <a:pt x="1925" y="10555"/>
                    <a:pt x="1936" y="10567"/>
                    <a:pt x="1936" y="10589"/>
                  </a:cubicBezTo>
                  <a:lnTo>
                    <a:pt x="1969" y="10656"/>
                  </a:lnTo>
                  <a:cubicBezTo>
                    <a:pt x="1981" y="10500"/>
                    <a:pt x="1947" y="10333"/>
                    <a:pt x="1914" y="10177"/>
                  </a:cubicBezTo>
                  <a:cubicBezTo>
                    <a:pt x="1869" y="9954"/>
                    <a:pt x="1791" y="9721"/>
                    <a:pt x="1781" y="9487"/>
                  </a:cubicBezTo>
                  <a:cubicBezTo>
                    <a:pt x="1769" y="9265"/>
                    <a:pt x="1825" y="9042"/>
                    <a:pt x="1858" y="8809"/>
                  </a:cubicBezTo>
                  <a:cubicBezTo>
                    <a:pt x="1936" y="8375"/>
                    <a:pt x="1836" y="7942"/>
                    <a:pt x="1736" y="7508"/>
                  </a:cubicBezTo>
                  <a:cubicBezTo>
                    <a:pt x="1613" y="7040"/>
                    <a:pt x="1502" y="6585"/>
                    <a:pt x="1402" y="6118"/>
                  </a:cubicBezTo>
                  <a:cubicBezTo>
                    <a:pt x="1291" y="5651"/>
                    <a:pt x="1202" y="5184"/>
                    <a:pt x="1113" y="4716"/>
                  </a:cubicBezTo>
                  <a:cubicBezTo>
                    <a:pt x="1024" y="4249"/>
                    <a:pt x="957" y="3782"/>
                    <a:pt x="879" y="3315"/>
                  </a:cubicBezTo>
                  <a:cubicBezTo>
                    <a:pt x="846" y="3081"/>
                    <a:pt x="802" y="2859"/>
                    <a:pt x="735" y="2636"/>
                  </a:cubicBezTo>
                  <a:cubicBezTo>
                    <a:pt x="679" y="2414"/>
                    <a:pt x="602" y="2191"/>
                    <a:pt x="523" y="1969"/>
                  </a:cubicBezTo>
                  <a:cubicBezTo>
                    <a:pt x="368" y="1535"/>
                    <a:pt x="234" y="1091"/>
                    <a:pt x="145" y="646"/>
                  </a:cubicBezTo>
                  <a:cubicBezTo>
                    <a:pt x="112" y="456"/>
                    <a:pt x="78" y="278"/>
                    <a:pt x="56" y="90"/>
                  </a:cubicBezTo>
                  <a:cubicBezTo>
                    <a:pt x="34" y="56"/>
                    <a:pt x="12" y="3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65" name="Google Shape;13565;p20"/>
            <p:cNvSpPr/>
            <p:nvPr/>
          </p:nvSpPr>
          <p:spPr>
            <a:xfrm>
              <a:off x="2263057" y="2090098"/>
              <a:ext cx="115687" cy="381076"/>
            </a:xfrm>
            <a:custGeom>
              <a:avLst/>
              <a:gdLst/>
              <a:ahLst/>
              <a:cxnLst/>
              <a:rect l="l" t="t" r="r" b="b"/>
              <a:pathLst>
                <a:path w="3316" h="10923" extrusionOk="0">
                  <a:moveTo>
                    <a:pt x="35" y="0"/>
                  </a:moveTo>
                  <a:cubicBezTo>
                    <a:pt x="23" y="45"/>
                    <a:pt x="12" y="78"/>
                    <a:pt x="1" y="123"/>
                  </a:cubicBezTo>
                  <a:cubicBezTo>
                    <a:pt x="79" y="467"/>
                    <a:pt x="179" y="813"/>
                    <a:pt x="279" y="1146"/>
                  </a:cubicBezTo>
                  <a:cubicBezTo>
                    <a:pt x="413" y="1569"/>
                    <a:pt x="535" y="2002"/>
                    <a:pt x="624" y="2436"/>
                  </a:cubicBezTo>
                  <a:cubicBezTo>
                    <a:pt x="702" y="2859"/>
                    <a:pt x="757" y="3282"/>
                    <a:pt x="846" y="3704"/>
                  </a:cubicBezTo>
                  <a:cubicBezTo>
                    <a:pt x="924" y="4105"/>
                    <a:pt x="1024" y="4505"/>
                    <a:pt x="1202" y="4883"/>
                  </a:cubicBezTo>
                  <a:cubicBezTo>
                    <a:pt x="1380" y="5272"/>
                    <a:pt x="1636" y="5628"/>
                    <a:pt x="1792" y="6040"/>
                  </a:cubicBezTo>
                  <a:cubicBezTo>
                    <a:pt x="1948" y="6440"/>
                    <a:pt x="2025" y="6863"/>
                    <a:pt x="2103" y="7296"/>
                  </a:cubicBezTo>
                  <a:cubicBezTo>
                    <a:pt x="2181" y="7708"/>
                    <a:pt x="2270" y="8119"/>
                    <a:pt x="2415" y="8520"/>
                  </a:cubicBezTo>
                  <a:cubicBezTo>
                    <a:pt x="2626" y="9110"/>
                    <a:pt x="2915" y="9688"/>
                    <a:pt x="3071" y="10299"/>
                  </a:cubicBezTo>
                  <a:cubicBezTo>
                    <a:pt x="3093" y="10344"/>
                    <a:pt x="3104" y="10400"/>
                    <a:pt x="3127" y="10444"/>
                  </a:cubicBezTo>
                  <a:cubicBezTo>
                    <a:pt x="3182" y="10600"/>
                    <a:pt x="3248" y="10756"/>
                    <a:pt x="3315" y="10922"/>
                  </a:cubicBezTo>
                  <a:cubicBezTo>
                    <a:pt x="3305" y="10878"/>
                    <a:pt x="3293" y="10822"/>
                    <a:pt x="3282" y="10778"/>
                  </a:cubicBezTo>
                  <a:cubicBezTo>
                    <a:pt x="3171" y="10355"/>
                    <a:pt x="3048" y="9943"/>
                    <a:pt x="2926" y="9532"/>
                  </a:cubicBezTo>
                  <a:cubicBezTo>
                    <a:pt x="2682" y="8698"/>
                    <a:pt x="2425" y="7852"/>
                    <a:pt x="2225" y="7007"/>
                  </a:cubicBezTo>
                  <a:cubicBezTo>
                    <a:pt x="2114" y="6574"/>
                    <a:pt x="2037" y="6140"/>
                    <a:pt x="1936" y="5706"/>
                  </a:cubicBezTo>
                  <a:cubicBezTo>
                    <a:pt x="1847" y="5284"/>
                    <a:pt x="1714" y="4883"/>
                    <a:pt x="1569" y="4471"/>
                  </a:cubicBezTo>
                  <a:cubicBezTo>
                    <a:pt x="1414" y="4071"/>
                    <a:pt x="1280" y="3660"/>
                    <a:pt x="1214" y="3226"/>
                  </a:cubicBezTo>
                  <a:cubicBezTo>
                    <a:pt x="1147" y="2792"/>
                    <a:pt x="1113" y="2358"/>
                    <a:pt x="1113" y="1913"/>
                  </a:cubicBezTo>
                  <a:cubicBezTo>
                    <a:pt x="1113" y="1624"/>
                    <a:pt x="1113" y="1335"/>
                    <a:pt x="1125" y="1035"/>
                  </a:cubicBezTo>
                  <a:cubicBezTo>
                    <a:pt x="1102" y="1001"/>
                    <a:pt x="1080" y="968"/>
                    <a:pt x="1058" y="946"/>
                  </a:cubicBezTo>
                  <a:lnTo>
                    <a:pt x="1058" y="1658"/>
                  </a:lnTo>
                  <a:cubicBezTo>
                    <a:pt x="1058" y="2503"/>
                    <a:pt x="1125" y="3359"/>
                    <a:pt x="1392" y="4160"/>
                  </a:cubicBezTo>
                  <a:cubicBezTo>
                    <a:pt x="1525" y="4560"/>
                    <a:pt x="1681" y="4961"/>
                    <a:pt x="1792" y="5361"/>
                  </a:cubicBezTo>
                  <a:cubicBezTo>
                    <a:pt x="1914" y="5773"/>
                    <a:pt x="1992" y="6206"/>
                    <a:pt x="2081" y="6618"/>
                  </a:cubicBezTo>
                  <a:cubicBezTo>
                    <a:pt x="2281" y="7464"/>
                    <a:pt x="2514" y="8297"/>
                    <a:pt x="2759" y="9132"/>
                  </a:cubicBezTo>
                  <a:lnTo>
                    <a:pt x="2860" y="9466"/>
                  </a:lnTo>
                  <a:cubicBezTo>
                    <a:pt x="2781" y="9276"/>
                    <a:pt x="2704" y="9098"/>
                    <a:pt x="2626" y="8909"/>
                  </a:cubicBezTo>
                  <a:cubicBezTo>
                    <a:pt x="2459" y="8509"/>
                    <a:pt x="2326" y="8109"/>
                    <a:pt x="2237" y="7686"/>
                  </a:cubicBezTo>
                  <a:cubicBezTo>
                    <a:pt x="2148" y="7274"/>
                    <a:pt x="2092" y="6863"/>
                    <a:pt x="1992" y="6451"/>
                  </a:cubicBezTo>
                  <a:cubicBezTo>
                    <a:pt x="1936" y="6251"/>
                    <a:pt x="1869" y="6051"/>
                    <a:pt x="1780" y="5862"/>
                  </a:cubicBezTo>
                  <a:cubicBezTo>
                    <a:pt x="1703" y="5672"/>
                    <a:pt x="1592" y="5495"/>
                    <a:pt x="1491" y="5317"/>
                  </a:cubicBezTo>
                  <a:cubicBezTo>
                    <a:pt x="1269" y="4950"/>
                    <a:pt x="1102" y="4560"/>
                    <a:pt x="1002" y="4149"/>
                  </a:cubicBezTo>
                  <a:cubicBezTo>
                    <a:pt x="891" y="3737"/>
                    <a:pt x="824" y="3315"/>
                    <a:pt x="757" y="2892"/>
                  </a:cubicBezTo>
                  <a:cubicBezTo>
                    <a:pt x="690" y="2469"/>
                    <a:pt x="601" y="2047"/>
                    <a:pt x="490" y="1636"/>
                  </a:cubicBezTo>
                  <a:cubicBezTo>
                    <a:pt x="368" y="1213"/>
                    <a:pt x="223" y="801"/>
                    <a:pt x="124" y="378"/>
                  </a:cubicBezTo>
                  <a:cubicBezTo>
                    <a:pt x="90" y="256"/>
                    <a:pt x="57" y="123"/>
                    <a:pt x="3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66" name="Google Shape;13566;p20"/>
            <p:cNvSpPr/>
            <p:nvPr/>
          </p:nvSpPr>
          <p:spPr>
            <a:xfrm>
              <a:off x="2262289" y="2159561"/>
              <a:ext cx="82718" cy="240200"/>
            </a:xfrm>
            <a:custGeom>
              <a:avLst/>
              <a:gdLst/>
              <a:ahLst/>
              <a:cxnLst/>
              <a:rect l="l" t="t" r="r" b="b"/>
              <a:pathLst>
                <a:path w="2371" h="6885" extrusionOk="0">
                  <a:moveTo>
                    <a:pt x="1" y="0"/>
                  </a:moveTo>
                  <a:cubicBezTo>
                    <a:pt x="23" y="167"/>
                    <a:pt x="57" y="345"/>
                    <a:pt x="79" y="523"/>
                  </a:cubicBezTo>
                  <a:cubicBezTo>
                    <a:pt x="134" y="701"/>
                    <a:pt x="212" y="890"/>
                    <a:pt x="290" y="1057"/>
                  </a:cubicBezTo>
                  <a:cubicBezTo>
                    <a:pt x="435" y="1380"/>
                    <a:pt x="579" y="1691"/>
                    <a:pt x="646" y="2035"/>
                  </a:cubicBezTo>
                  <a:cubicBezTo>
                    <a:pt x="712" y="2369"/>
                    <a:pt x="735" y="2703"/>
                    <a:pt x="791" y="3048"/>
                  </a:cubicBezTo>
                  <a:cubicBezTo>
                    <a:pt x="846" y="3370"/>
                    <a:pt x="935" y="3681"/>
                    <a:pt x="1068" y="3982"/>
                  </a:cubicBezTo>
                  <a:cubicBezTo>
                    <a:pt x="1313" y="4571"/>
                    <a:pt x="1658" y="5117"/>
                    <a:pt x="1914" y="5706"/>
                  </a:cubicBezTo>
                  <a:cubicBezTo>
                    <a:pt x="2059" y="6029"/>
                    <a:pt x="2181" y="6362"/>
                    <a:pt x="2270" y="6707"/>
                  </a:cubicBezTo>
                  <a:cubicBezTo>
                    <a:pt x="2303" y="6763"/>
                    <a:pt x="2336" y="6829"/>
                    <a:pt x="2370" y="6885"/>
                  </a:cubicBezTo>
                  <a:cubicBezTo>
                    <a:pt x="2292" y="6563"/>
                    <a:pt x="2203" y="6251"/>
                    <a:pt x="2081" y="5940"/>
                  </a:cubicBezTo>
                  <a:cubicBezTo>
                    <a:pt x="1847" y="5339"/>
                    <a:pt x="1513" y="4794"/>
                    <a:pt x="1224" y="4215"/>
                  </a:cubicBezTo>
                  <a:cubicBezTo>
                    <a:pt x="1091" y="3926"/>
                    <a:pt x="969" y="3637"/>
                    <a:pt x="890" y="3315"/>
                  </a:cubicBezTo>
                  <a:cubicBezTo>
                    <a:pt x="813" y="2981"/>
                    <a:pt x="791" y="2636"/>
                    <a:pt x="735" y="2302"/>
                  </a:cubicBezTo>
                  <a:cubicBezTo>
                    <a:pt x="690" y="1958"/>
                    <a:pt x="613" y="1647"/>
                    <a:pt x="468" y="1335"/>
                  </a:cubicBezTo>
                  <a:cubicBezTo>
                    <a:pt x="334" y="1024"/>
                    <a:pt x="179" y="723"/>
                    <a:pt x="90" y="401"/>
                  </a:cubicBezTo>
                  <a:cubicBezTo>
                    <a:pt x="57" y="267"/>
                    <a:pt x="23" y="134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67" name="Google Shape;13567;p20"/>
            <p:cNvSpPr/>
            <p:nvPr/>
          </p:nvSpPr>
          <p:spPr>
            <a:xfrm>
              <a:off x="2259184" y="2111450"/>
              <a:ext cx="1221" cy="31434"/>
            </a:xfrm>
            <a:custGeom>
              <a:avLst/>
              <a:gdLst/>
              <a:ahLst/>
              <a:cxnLst/>
              <a:rect l="l" t="t" r="r" b="b"/>
              <a:pathLst>
                <a:path w="35" h="901" extrusionOk="0">
                  <a:moveTo>
                    <a:pt x="23" y="0"/>
                  </a:moveTo>
                  <a:lnTo>
                    <a:pt x="23" y="0"/>
                  </a:lnTo>
                  <a:cubicBezTo>
                    <a:pt x="12" y="89"/>
                    <a:pt x="12" y="189"/>
                    <a:pt x="12" y="289"/>
                  </a:cubicBezTo>
                  <a:cubicBezTo>
                    <a:pt x="1" y="490"/>
                    <a:pt x="12" y="690"/>
                    <a:pt x="34" y="901"/>
                  </a:cubicBezTo>
                  <a:cubicBezTo>
                    <a:pt x="34" y="812"/>
                    <a:pt x="23" y="734"/>
                    <a:pt x="23" y="656"/>
                  </a:cubicBezTo>
                  <a:cubicBezTo>
                    <a:pt x="12" y="434"/>
                    <a:pt x="23" y="223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68" name="Google Shape;13568;p20"/>
            <p:cNvSpPr/>
            <p:nvPr/>
          </p:nvSpPr>
          <p:spPr>
            <a:xfrm>
              <a:off x="2309249" y="2137442"/>
              <a:ext cx="88126" cy="381844"/>
            </a:xfrm>
            <a:custGeom>
              <a:avLst/>
              <a:gdLst/>
              <a:ahLst/>
              <a:cxnLst/>
              <a:rect l="l" t="t" r="r" b="b"/>
              <a:pathLst>
                <a:path w="2526" h="10945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479"/>
                    <a:pt x="90" y="957"/>
                    <a:pt x="179" y="1435"/>
                  </a:cubicBezTo>
                  <a:cubicBezTo>
                    <a:pt x="334" y="2258"/>
                    <a:pt x="535" y="3070"/>
                    <a:pt x="723" y="3893"/>
                  </a:cubicBezTo>
                  <a:cubicBezTo>
                    <a:pt x="924" y="4727"/>
                    <a:pt x="1113" y="5561"/>
                    <a:pt x="1313" y="6384"/>
                  </a:cubicBezTo>
                  <a:cubicBezTo>
                    <a:pt x="1513" y="7219"/>
                    <a:pt x="1724" y="8053"/>
                    <a:pt x="1958" y="8876"/>
                  </a:cubicBezTo>
                  <a:cubicBezTo>
                    <a:pt x="2125" y="9476"/>
                    <a:pt x="2314" y="10077"/>
                    <a:pt x="2436" y="10700"/>
                  </a:cubicBezTo>
                  <a:cubicBezTo>
                    <a:pt x="2470" y="10778"/>
                    <a:pt x="2503" y="10867"/>
                    <a:pt x="2525" y="10944"/>
                  </a:cubicBezTo>
                  <a:cubicBezTo>
                    <a:pt x="2436" y="10366"/>
                    <a:pt x="2270" y="9788"/>
                    <a:pt x="2114" y="9221"/>
                  </a:cubicBezTo>
                  <a:cubicBezTo>
                    <a:pt x="1869" y="8398"/>
                    <a:pt x="1658" y="7575"/>
                    <a:pt x="1457" y="6752"/>
                  </a:cubicBezTo>
                  <a:cubicBezTo>
                    <a:pt x="1246" y="5917"/>
                    <a:pt x="1057" y="5083"/>
                    <a:pt x="857" y="4249"/>
                  </a:cubicBezTo>
                  <a:cubicBezTo>
                    <a:pt x="668" y="3426"/>
                    <a:pt x="468" y="2614"/>
                    <a:pt x="290" y="1780"/>
                  </a:cubicBezTo>
                  <a:cubicBezTo>
                    <a:pt x="179" y="1223"/>
                    <a:pt x="90" y="667"/>
                    <a:pt x="68" y="10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69" name="Google Shape;13569;p20"/>
            <p:cNvSpPr/>
            <p:nvPr/>
          </p:nvSpPr>
          <p:spPr>
            <a:xfrm>
              <a:off x="2321285" y="2156839"/>
              <a:ext cx="86172" cy="386135"/>
            </a:xfrm>
            <a:custGeom>
              <a:avLst/>
              <a:gdLst/>
              <a:ahLst/>
              <a:cxnLst/>
              <a:rect l="l" t="t" r="r" b="b"/>
              <a:pathLst>
                <a:path w="2470" h="11068" extrusionOk="0">
                  <a:moveTo>
                    <a:pt x="0" y="0"/>
                  </a:moveTo>
                  <a:lnTo>
                    <a:pt x="0" y="0"/>
                  </a:lnTo>
                  <a:cubicBezTo>
                    <a:pt x="45" y="390"/>
                    <a:pt x="101" y="768"/>
                    <a:pt x="167" y="1157"/>
                  </a:cubicBezTo>
                  <a:cubicBezTo>
                    <a:pt x="334" y="2024"/>
                    <a:pt x="568" y="2870"/>
                    <a:pt x="868" y="3704"/>
                  </a:cubicBezTo>
                  <a:cubicBezTo>
                    <a:pt x="1013" y="4127"/>
                    <a:pt x="1157" y="4550"/>
                    <a:pt x="1257" y="4994"/>
                  </a:cubicBezTo>
                  <a:cubicBezTo>
                    <a:pt x="1346" y="5439"/>
                    <a:pt x="1402" y="5884"/>
                    <a:pt x="1446" y="6329"/>
                  </a:cubicBezTo>
                  <a:cubicBezTo>
                    <a:pt x="1502" y="6762"/>
                    <a:pt x="1557" y="7197"/>
                    <a:pt x="1668" y="7630"/>
                  </a:cubicBezTo>
                  <a:cubicBezTo>
                    <a:pt x="1780" y="8064"/>
                    <a:pt x="1947" y="8475"/>
                    <a:pt x="2091" y="8898"/>
                  </a:cubicBezTo>
                  <a:cubicBezTo>
                    <a:pt x="2314" y="9565"/>
                    <a:pt x="2425" y="10266"/>
                    <a:pt x="2414" y="10967"/>
                  </a:cubicBezTo>
                  <a:lnTo>
                    <a:pt x="2447" y="11067"/>
                  </a:lnTo>
                  <a:cubicBezTo>
                    <a:pt x="2469" y="10467"/>
                    <a:pt x="2414" y="9854"/>
                    <a:pt x="2258" y="9276"/>
                  </a:cubicBezTo>
                  <a:cubicBezTo>
                    <a:pt x="2147" y="8843"/>
                    <a:pt x="1969" y="8442"/>
                    <a:pt x="1824" y="8020"/>
                  </a:cubicBezTo>
                  <a:cubicBezTo>
                    <a:pt x="1680" y="7585"/>
                    <a:pt x="1591" y="7141"/>
                    <a:pt x="1535" y="6685"/>
                  </a:cubicBezTo>
                  <a:cubicBezTo>
                    <a:pt x="1480" y="6251"/>
                    <a:pt x="1446" y="5806"/>
                    <a:pt x="1379" y="5361"/>
                  </a:cubicBezTo>
                  <a:cubicBezTo>
                    <a:pt x="1313" y="4928"/>
                    <a:pt x="1191" y="4494"/>
                    <a:pt x="1046" y="4082"/>
                  </a:cubicBezTo>
                  <a:cubicBezTo>
                    <a:pt x="901" y="3660"/>
                    <a:pt x="746" y="3248"/>
                    <a:pt x="612" y="2825"/>
                  </a:cubicBezTo>
                  <a:cubicBezTo>
                    <a:pt x="490" y="2392"/>
                    <a:pt x="368" y="1947"/>
                    <a:pt x="279" y="1502"/>
                  </a:cubicBezTo>
                  <a:cubicBezTo>
                    <a:pt x="178" y="1035"/>
                    <a:pt x="101" y="556"/>
                    <a:pt x="34" y="78"/>
                  </a:cubicBezTo>
                  <a:cubicBezTo>
                    <a:pt x="34" y="67"/>
                    <a:pt x="34" y="56"/>
                    <a:pt x="22" y="56"/>
                  </a:cubicBezTo>
                  <a:cubicBezTo>
                    <a:pt x="12" y="34"/>
                    <a:pt x="12" y="2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70" name="Google Shape;13570;p20"/>
            <p:cNvSpPr/>
            <p:nvPr/>
          </p:nvSpPr>
          <p:spPr>
            <a:xfrm>
              <a:off x="2347277" y="2327967"/>
              <a:ext cx="50098" cy="191323"/>
            </a:xfrm>
            <a:custGeom>
              <a:avLst/>
              <a:gdLst/>
              <a:ahLst/>
              <a:cxnLst/>
              <a:rect l="l" t="t" r="r" b="b"/>
              <a:pathLst>
                <a:path w="1436" h="5484" extrusionOk="0">
                  <a:moveTo>
                    <a:pt x="1" y="0"/>
                  </a:moveTo>
                  <a:lnTo>
                    <a:pt x="1" y="0"/>
                  </a:lnTo>
                  <a:cubicBezTo>
                    <a:pt x="78" y="312"/>
                    <a:pt x="145" y="623"/>
                    <a:pt x="223" y="923"/>
                  </a:cubicBezTo>
                  <a:cubicBezTo>
                    <a:pt x="423" y="1758"/>
                    <a:pt x="634" y="2592"/>
                    <a:pt x="868" y="3415"/>
                  </a:cubicBezTo>
                  <a:cubicBezTo>
                    <a:pt x="1035" y="4015"/>
                    <a:pt x="1224" y="4616"/>
                    <a:pt x="1346" y="5239"/>
                  </a:cubicBezTo>
                  <a:cubicBezTo>
                    <a:pt x="1346" y="5250"/>
                    <a:pt x="1346" y="5261"/>
                    <a:pt x="1358" y="5272"/>
                  </a:cubicBezTo>
                  <a:cubicBezTo>
                    <a:pt x="1380" y="5317"/>
                    <a:pt x="1391" y="5372"/>
                    <a:pt x="1413" y="5417"/>
                  </a:cubicBezTo>
                  <a:cubicBezTo>
                    <a:pt x="1420" y="5431"/>
                    <a:pt x="1427" y="5445"/>
                    <a:pt x="1431" y="5459"/>
                  </a:cubicBezTo>
                  <a:lnTo>
                    <a:pt x="1431" y="5459"/>
                  </a:lnTo>
                  <a:cubicBezTo>
                    <a:pt x="1341" y="4889"/>
                    <a:pt x="1178" y="4319"/>
                    <a:pt x="1024" y="3760"/>
                  </a:cubicBezTo>
                  <a:cubicBezTo>
                    <a:pt x="779" y="2937"/>
                    <a:pt x="568" y="2114"/>
                    <a:pt x="367" y="1291"/>
                  </a:cubicBezTo>
                  <a:cubicBezTo>
                    <a:pt x="268" y="901"/>
                    <a:pt x="179" y="512"/>
                    <a:pt x="78" y="122"/>
                  </a:cubicBezTo>
                  <a:cubicBezTo>
                    <a:pt x="56" y="89"/>
                    <a:pt x="34" y="45"/>
                    <a:pt x="1" y="0"/>
                  </a:cubicBezTo>
                  <a:close/>
                  <a:moveTo>
                    <a:pt x="1431" y="5459"/>
                  </a:moveTo>
                  <a:cubicBezTo>
                    <a:pt x="1433" y="5467"/>
                    <a:pt x="1434" y="5475"/>
                    <a:pt x="1435" y="5483"/>
                  </a:cubicBezTo>
                  <a:cubicBezTo>
                    <a:pt x="1435" y="5475"/>
                    <a:pt x="1434" y="5467"/>
                    <a:pt x="1431" y="5459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71" name="Google Shape;13571;p20"/>
            <p:cNvSpPr/>
            <p:nvPr/>
          </p:nvSpPr>
          <p:spPr>
            <a:xfrm>
              <a:off x="2288316" y="2256585"/>
              <a:ext cx="56692" cy="143178"/>
            </a:xfrm>
            <a:custGeom>
              <a:avLst/>
              <a:gdLst/>
              <a:ahLst/>
              <a:cxnLst/>
              <a:rect l="l" t="t" r="r" b="b"/>
              <a:pathLst>
                <a:path w="1625" h="4104" extrusionOk="0">
                  <a:moveTo>
                    <a:pt x="0" y="0"/>
                  </a:moveTo>
                  <a:lnTo>
                    <a:pt x="0" y="0"/>
                  </a:lnTo>
                  <a:cubicBezTo>
                    <a:pt x="11" y="89"/>
                    <a:pt x="22" y="178"/>
                    <a:pt x="45" y="267"/>
                  </a:cubicBezTo>
                  <a:cubicBezTo>
                    <a:pt x="100" y="589"/>
                    <a:pt x="189" y="900"/>
                    <a:pt x="322" y="1201"/>
                  </a:cubicBezTo>
                  <a:cubicBezTo>
                    <a:pt x="567" y="1790"/>
                    <a:pt x="912" y="2336"/>
                    <a:pt x="1168" y="2925"/>
                  </a:cubicBezTo>
                  <a:cubicBezTo>
                    <a:pt x="1313" y="3248"/>
                    <a:pt x="1435" y="3581"/>
                    <a:pt x="1524" y="3926"/>
                  </a:cubicBezTo>
                  <a:cubicBezTo>
                    <a:pt x="1524" y="3937"/>
                    <a:pt x="1535" y="3960"/>
                    <a:pt x="1546" y="3970"/>
                  </a:cubicBezTo>
                  <a:cubicBezTo>
                    <a:pt x="1568" y="4015"/>
                    <a:pt x="1602" y="4059"/>
                    <a:pt x="1624" y="4104"/>
                  </a:cubicBezTo>
                  <a:cubicBezTo>
                    <a:pt x="1546" y="3782"/>
                    <a:pt x="1457" y="3470"/>
                    <a:pt x="1335" y="3159"/>
                  </a:cubicBezTo>
                  <a:cubicBezTo>
                    <a:pt x="1101" y="2558"/>
                    <a:pt x="767" y="2013"/>
                    <a:pt x="478" y="1434"/>
                  </a:cubicBezTo>
                  <a:cubicBezTo>
                    <a:pt x="345" y="1145"/>
                    <a:pt x="223" y="856"/>
                    <a:pt x="144" y="534"/>
                  </a:cubicBezTo>
                  <a:cubicBezTo>
                    <a:pt x="111" y="389"/>
                    <a:pt x="78" y="233"/>
                    <a:pt x="67" y="77"/>
                  </a:cubicBezTo>
                  <a:cubicBezTo>
                    <a:pt x="45" y="55"/>
                    <a:pt x="22" y="22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72" name="Google Shape;13572;p20"/>
            <p:cNvSpPr/>
            <p:nvPr/>
          </p:nvSpPr>
          <p:spPr>
            <a:xfrm>
              <a:off x="2323239" y="2294962"/>
              <a:ext cx="55506" cy="176217"/>
            </a:xfrm>
            <a:custGeom>
              <a:avLst/>
              <a:gdLst/>
              <a:ahLst/>
              <a:cxnLst/>
              <a:rect l="l" t="t" r="r" b="b"/>
              <a:pathLst>
                <a:path w="1591" h="5051" extrusionOk="0">
                  <a:moveTo>
                    <a:pt x="0" y="1"/>
                  </a:moveTo>
                  <a:cubicBezTo>
                    <a:pt x="22" y="57"/>
                    <a:pt x="55" y="112"/>
                    <a:pt x="67" y="168"/>
                  </a:cubicBezTo>
                  <a:cubicBezTo>
                    <a:pt x="223" y="568"/>
                    <a:pt x="300" y="991"/>
                    <a:pt x="378" y="1424"/>
                  </a:cubicBezTo>
                  <a:cubicBezTo>
                    <a:pt x="456" y="1836"/>
                    <a:pt x="545" y="2247"/>
                    <a:pt x="690" y="2648"/>
                  </a:cubicBezTo>
                  <a:cubicBezTo>
                    <a:pt x="901" y="3238"/>
                    <a:pt x="1190" y="3816"/>
                    <a:pt x="1346" y="4427"/>
                  </a:cubicBezTo>
                  <a:cubicBezTo>
                    <a:pt x="1357" y="4472"/>
                    <a:pt x="1379" y="4528"/>
                    <a:pt x="1402" y="4572"/>
                  </a:cubicBezTo>
                  <a:cubicBezTo>
                    <a:pt x="1435" y="4639"/>
                    <a:pt x="1457" y="4716"/>
                    <a:pt x="1491" y="4795"/>
                  </a:cubicBezTo>
                  <a:cubicBezTo>
                    <a:pt x="1501" y="4817"/>
                    <a:pt x="1501" y="4839"/>
                    <a:pt x="1513" y="4850"/>
                  </a:cubicBezTo>
                  <a:cubicBezTo>
                    <a:pt x="1535" y="4917"/>
                    <a:pt x="1557" y="4973"/>
                    <a:pt x="1580" y="5028"/>
                  </a:cubicBezTo>
                  <a:cubicBezTo>
                    <a:pt x="1580" y="5039"/>
                    <a:pt x="1590" y="5050"/>
                    <a:pt x="1590" y="5050"/>
                  </a:cubicBezTo>
                  <a:cubicBezTo>
                    <a:pt x="1580" y="5006"/>
                    <a:pt x="1568" y="4950"/>
                    <a:pt x="1557" y="4906"/>
                  </a:cubicBezTo>
                  <a:cubicBezTo>
                    <a:pt x="1446" y="4483"/>
                    <a:pt x="1323" y="4071"/>
                    <a:pt x="1201" y="3660"/>
                  </a:cubicBezTo>
                  <a:cubicBezTo>
                    <a:pt x="957" y="2826"/>
                    <a:pt x="700" y="1980"/>
                    <a:pt x="500" y="1135"/>
                  </a:cubicBezTo>
                  <a:cubicBezTo>
                    <a:pt x="434" y="890"/>
                    <a:pt x="389" y="646"/>
                    <a:pt x="334" y="401"/>
                  </a:cubicBezTo>
                  <a:cubicBezTo>
                    <a:pt x="312" y="357"/>
                    <a:pt x="289" y="324"/>
                    <a:pt x="256" y="301"/>
                  </a:cubicBezTo>
                  <a:lnTo>
                    <a:pt x="256" y="301"/>
                  </a:lnTo>
                  <a:cubicBezTo>
                    <a:pt x="289" y="446"/>
                    <a:pt x="322" y="601"/>
                    <a:pt x="356" y="746"/>
                  </a:cubicBezTo>
                  <a:cubicBezTo>
                    <a:pt x="556" y="1592"/>
                    <a:pt x="789" y="2425"/>
                    <a:pt x="1034" y="3260"/>
                  </a:cubicBezTo>
                  <a:lnTo>
                    <a:pt x="1135" y="3594"/>
                  </a:lnTo>
                  <a:cubicBezTo>
                    <a:pt x="1056" y="3404"/>
                    <a:pt x="979" y="3226"/>
                    <a:pt x="901" y="3037"/>
                  </a:cubicBezTo>
                  <a:cubicBezTo>
                    <a:pt x="734" y="2637"/>
                    <a:pt x="601" y="2237"/>
                    <a:pt x="512" y="1814"/>
                  </a:cubicBezTo>
                  <a:cubicBezTo>
                    <a:pt x="423" y="1402"/>
                    <a:pt x="367" y="991"/>
                    <a:pt x="267" y="579"/>
                  </a:cubicBezTo>
                  <a:cubicBezTo>
                    <a:pt x="223" y="423"/>
                    <a:pt x="178" y="268"/>
                    <a:pt x="111" y="123"/>
                  </a:cubicBezTo>
                  <a:cubicBezTo>
                    <a:pt x="78" y="79"/>
                    <a:pt x="33" y="34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73" name="Google Shape;13573;p20"/>
            <p:cNvSpPr/>
            <p:nvPr/>
          </p:nvSpPr>
          <p:spPr>
            <a:xfrm>
              <a:off x="2414019" y="2523551"/>
              <a:ext cx="3140" cy="34539"/>
            </a:xfrm>
            <a:custGeom>
              <a:avLst/>
              <a:gdLst/>
              <a:ahLst/>
              <a:cxnLst/>
              <a:rect l="l" t="t" r="r" b="b"/>
              <a:pathLst>
                <a:path w="90" h="990" extrusionOk="0">
                  <a:moveTo>
                    <a:pt x="78" y="0"/>
                  </a:moveTo>
                  <a:cubicBezTo>
                    <a:pt x="68" y="45"/>
                    <a:pt x="68" y="89"/>
                    <a:pt x="56" y="134"/>
                  </a:cubicBezTo>
                  <a:cubicBezTo>
                    <a:pt x="23" y="356"/>
                    <a:pt x="1" y="556"/>
                    <a:pt x="34" y="779"/>
                  </a:cubicBezTo>
                  <a:cubicBezTo>
                    <a:pt x="45" y="845"/>
                    <a:pt x="68" y="923"/>
                    <a:pt x="78" y="990"/>
                  </a:cubicBezTo>
                  <a:cubicBezTo>
                    <a:pt x="90" y="934"/>
                    <a:pt x="90" y="868"/>
                    <a:pt x="90" y="801"/>
                  </a:cubicBezTo>
                  <a:cubicBezTo>
                    <a:pt x="78" y="745"/>
                    <a:pt x="78" y="678"/>
                    <a:pt x="68" y="611"/>
                  </a:cubicBezTo>
                  <a:cubicBezTo>
                    <a:pt x="68" y="500"/>
                    <a:pt x="78" y="378"/>
                    <a:pt x="90" y="267"/>
                  </a:cubicBezTo>
                  <a:cubicBezTo>
                    <a:pt x="90" y="178"/>
                    <a:pt x="90" y="89"/>
                    <a:pt x="7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74" name="Google Shape;13574;p20"/>
            <p:cNvSpPr/>
            <p:nvPr/>
          </p:nvSpPr>
          <p:spPr>
            <a:xfrm>
              <a:off x="2369397" y="2356680"/>
              <a:ext cx="38062" cy="186299"/>
            </a:xfrm>
            <a:custGeom>
              <a:avLst/>
              <a:gdLst/>
              <a:ahLst/>
              <a:cxnLst/>
              <a:rect l="l" t="t" r="r" b="b"/>
              <a:pathLst>
                <a:path w="1091" h="5340" extrusionOk="0">
                  <a:moveTo>
                    <a:pt x="0" y="1"/>
                  </a:moveTo>
                  <a:lnTo>
                    <a:pt x="67" y="601"/>
                  </a:lnTo>
                  <a:cubicBezTo>
                    <a:pt x="123" y="1034"/>
                    <a:pt x="178" y="1469"/>
                    <a:pt x="289" y="1902"/>
                  </a:cubicBezTo>
                  <a:cubicBezTo>
                    <a:pt x="401" y="2336"/>
                    <a:pt x="568" y="2747"/>
                    <a:pt x="712" y="3170"/>
                  </a:cubicBezTo>
                  <a:cubicBezTo>
                    <a:pt x="935" y="3837"/>
                    <a:pt x="1046" y="4538"/>
                    <a:pt x="1035" y="5239"/>
                  </a:cubicBezTo>
                  <a:cubicBezTo>
                    <a:pt x="1035" y="5261"/>
                    <a:pt x="1046" y="5283"/>
                    <a:pt x="1057" y="5305"/>
                  </a:cubicBezTo>
                  <a:cubicBezTo>
                    <a:pt x="1057" y="5317"/>
                    <a:pt x="1068" y="5328"/>
                    <a:pt x="1068" y="5339"/>
                  </a:cubicBezTo>
                  <a:cubicBezTo>
                    <a:pt x="1090" y="4739"/>
                    <a:pt x="1035" y="4126"/>
                    <a:pt x="879" y="3548"/>
                  </a:cubicBezTo>
                  <a:cubicBezTo>
                    <a:pt x="768" y="3115"/>
                    <a:pt x="590" y="2714"/>
                    <a:pt x="445" y="2292"/>
                  </a:cubicBezTo>
                  <a:cubicBezTo>
                    <a:pt x="301" y="1857"/>
                    <a:pt x="212" y="1413"/>
                    <a:pt x="156" y="957"/>
                  </a:cubicBezTo>
                  <a:cubicBezTo>
                    <a:pt x="123" y="668"/>
                    <a:pt x="89" y="379"/>
                    <a:pt x="56" y="78"/>
                  </a:cubicBezTo>
                  <a:cubicBezTo>
                    <a:pt x="34" y="56"/>
                    <a:pt x="23" y="33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75" name="Google Shape;13575;p20"/>
            <p:cNvSpPr/>
            <p:nvPr/>
          </p:nvSpPr>
          <p:spPr>
            <a:xfrm>
              <a:off x="2365524" y="2058280"/>
              <a:ext cx="237479" cy="210790"/>
            </a:xfrm>
            <a:custGeom>
              <a:avLst/>
              <a:gdLst/>
              <a:ahLst/>
              <a:cxnLst/>
              <a:rect l="l" t="t" r="r" b="b"/>
              <a:pathLst>
                <a:path w="6807" h="6042" extrusionOk="0">
                  <a:moveTo>
                    <a:pt x="801" y="0"/>
                  </a:moveTo>
                  <a:lnTo>
                    <a:pt x="22" y="378"/>
                  </a:lnTo>
                  <a:cubicBezTo>
                    <a:pt x="22" y="378"/>
                    <a:pt x="0" y="924"/>
                    <a:pt x="267" y="1168"/>
                  </a:cubicBezTo>
                  <a:cubicBezTo>
                    <a:pt x="534" y="1424"/>
                    <a:pt x="790" y="1813"/>
                    <a:pt x="957" y="2214"/>
                  </a:cubicBezTo>
                  <a:cubicBezTo>
                    <a:pt x="1124" y="2614"/>
                    <a:pt x="1935" y="3915"/>
                    <a:pt x="2192" y="4360"/>
                  </a:cubicBezTo>
                  <a:cubicBezTo>
                    <a:pt x="2459" y="4794"/>
                    <a:pt x="3137" y="5061"/>
                    <a:pt x="3304" y="5239"/>
                  </a:cubicBezTo>
                  <a:cubicBezTo>
                    <a:pt x="3466" y="5413"/>
                    <a:pt x="3968" y="6041"/>
                    <a:pt x="4509" y="6041"/>
                  </a:cubicBezTo>
                  <a:cubicBezTo>
                    <a:pt x="4522" y="6041"/>
                    <a:pt x="4536" y="6041"/>
                    <a:pt x="4549" y="6040"/>
                  </a:cubicBezTo>
                  <a:cubicBezTo>
                    <a:pt x="5094" y="5995"/>
                    <a:pt x="5929" y="5528"/>
                    <a:pt x="6262" y="5061"/>
                  </a:cubicBezTo>
                  <a:cubicBezTo>
                    <a:pt x="6596" y="4582"/>
                    <a:pt x="6807" y="3815"/>
                    <a:pt x="6507" y="3292"/>
                  </a:cubicBezTo>
                  <a:cubicBezTo>
                    <a:pt x="6218" y="2781"/>
                    <a:pt x="5695" y="2314"/>
                    <a:pt x="5027" y="1969"/>
                  </a:cubicBezTo>
                  <a:cubicBezTo>
                    <a:pt x="4360" y="1624"/>
                    <a:pt x="2069" y="746"/>
                    <a:pt x="1502" y="423"/>
                  </a:cubicBezTo>
                  <a:cubicBezTo>
                    <a:pt x="946" y="101"/>
                    <a:pt x="801" y="0"/>
                    <a:pt x="801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76" name="Google Shape;13576;p20"/>
            <p:cNvSpPr/>
            <p:nvPr/>
          </p:nvSpPr>
          <p:spPr>
            <a:xfrm>
              <a:off x="2365908" y="2058280"/>
              <a:ext cx="230118" cy="122630"/>
            </a:xfrm>
            <a:custGeom>
              <a:avLst/>
              <a:gdLst/>
              <a:ahLst/>
              <a:cxnLst/>
              <a:rect l="l" t="t" r="r" b="b"/>
              <a:pathLst>
                <a:path w="6596" h="3515" extrusionOk="0">
                  <a:moveTo>
                    <a:pt x="790" y="0"/>
                  </a:moveTo>
                  <a:lnTo>
                    <a:pt x="11" y="378"/>
                  </a:lnTo>
                  <a:cubicBezTo>
                    <a:pt x="11" y="378"/>
                    <a:pt x="1" y="657"/>
                    <a:pt x="100" y="912"/>
                  </a:cubicBezTo>
                  <a:cubicBezTo>
                    <a:pt x="201" y="1068"/>
                    <a:pt x="367" y="1179"/>
                    <a:pt x="545" y="1257"/>
                  </a:cubicBezTo>
                  <a:cubicBezTo>
                    <a:pt x="735" y="1346"/>
                    <a:pt x="946" y="1402"/>
                    <a:pt x="1146" y="1502"/>
                  </a:cubicBezTo>
                  <a:cubicBezTo>
                    <a:pt x="1546" y="1691"/>
                    <a:pt x="1847" y="2036"/>
                    <a:pt x="2181" y="2336"/>
                  </a:cubicBezTo>
                  <a:cubicBezTo>
                    <a:pt x="2458" y="2580"/>
                    <a:pt x="2759" y="2792"/>
                    <a:pt x="3070" y="2981"/>
                  </a:cubicBezTo>
                  <a:cubicBezTo>
                    <a:pt x="3370" y="3159"/>
                    <a:pt x="3693" y="3304"/>
                    <a:pt x="4038" y="3371"/>
                  </a:cubicBezTo>
                  <a:cubicBezTo>
                    <a:pt x="4227" y="3404"/>
                    <a:pt x="4416" y="3415"/>
                    <a:pt x="4605" y="3415"/>
                  </a:cubicBezTo>
                  <a:cubicBezTo>
                    <a:pt x="4794" y="3415"/>
                    <a:pt x="4972" y="3415"/>
                    <a:pt x="5150" y="3371"/>
                  </a:cubicBezTo>
                  <a:cubicBezTo>
                    <a:pt x="5273" y="3337"/>
                    <a:pt x="5394" y="3282"/>
                    <a:pt x="5517" y="3259"/>
                  </a:cubicBezTo>
                  <a:cubicBezTo>
                    <a:pt x="5578" y="3249"/>
                    <a:pt x="5638" y="3244"/>
                    <a:pt x="5698" y="3244"/>
                  </a:cubicBezTo>
                  <a:cubicBezTo>
                    <a:pt x="5948" y="3244"/>
                    <a:pt x="6194" y="3330"/>
                    <a:pt x="6418" y="3437"/>
                  </a:cubicBezTo>
                  <a:cubicBezTo>
                    <a:pt x="6474" y="3470"/>
                    <a:pt x="6529" y="3492"/>
                    <a:pt x="6596" y="3515"/>
                  </a:cubicBezTo>
                  <a:cubicBezTo>
                    <a:pt x="6573" y="3437"/>
                    <a:pt x="6540" y="3371"/>
                    <a:pt x="6496" y="3292"/>
                  </a:cubicBezTo>
                  <a:cubicBezTo>
                    <a:pt x="6207" y="2781"/>
                    <a:pt x="5684" y="2314"/>
                    <a:pt x="5016" y="1969"/>
                  </a:cubicBezTo>
                  <a:cubicBezTo>
                    <a:pt x="4349" y="1624"/>
                    <a:pt x="2058" y="746"/>
                    <a:pt x="1491" y="423"/>
                  </a:cubicBezTo>
                  <a:cubicBezTo>
                    <a:pt x="935" y="101"/>
                    <a:pt x="790" y="0"/>
                    <a:pt x="79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77" name="Google Shape;13577;p20"/>
            <p:cNvSpPr/>
            <p:nvPr/>
          </p:nvSpPr>
          <p:spPr>
            <a:xfrm>
              <a:off x="2377560" y="2074573"/>
              <a:ext cx="85753" cy="100930"/>
            </a:xfrm>
            <a:custGeom>
              <a:avLst/>
              <a:gdLst/>
              <a:ahLst/>
              <a:cxnLst/>
              <a:rect l="l" t="t" r="r" b="b"/>
              <a:pathLst>
                <a:path w="2458" h="2893" extrusionOk="0">
                  <a:moveTo>
                    <a:pt x="0" y="0"/>
                  </a:moveTo>
                  <a:cubicBezTo>
                    <a:pt x="0" y="168"/>
                    <a:pt x="89" y="312"/>
                    <a:pt x="201" y="434"/>
                  </a:cubicBezTo>
                  <a:cubicBezTo>
                    <a:pt x="300" y="556"/>
                    <a:pt x="423" y="668"/>
                    <a:pt x="545" y="779"/>
                  </a:cubicBezTo>
                  <a:cubicBezTo>
                    <a:pt x="801" y="979"/>
                    <a:pt x="1068" y="1157"/>
                    <a:pt x="1313" y="1369"/>
                  </a:cubicBezTo>
                  <a:cubicBezTo>
                    <a:pt x="1435" y="1468"/>
                    <a:pt x="1546" y="1580"/>
                    <a:pt x="1646" y="1691"/>
                  </a:cubicBezTo>
                  <a:cubicBezTo>
                    <a:pt x="1746" y="1814"/>
                    <a:pt x="1824" y="1947"/>
                    <a:pt x="1913" y="2081"/>
                  </a:cubicBezTo>
                  <a:cubicBezTo>
                    <a:pt x="2069" y="2358"/>
                    <a:pt x="2213" y="2659"/>
                    <a:pt x="2436" y="2892"/>
                  </a:cubicBezTo>
                  <a:lnTo>
                    <a:pt x="2458" y="2881"/>
                  </a:lnTo>
                  <a:cubicBezTo>
                    <a:pt x="2291" y="2603"/>
                    <a:pt x="2191" y="2303"/>
                    <a:pt x="2035" y="2014"/>
                  </a:cubicBezTo>
                  <a:cubicBezTo>
                    <a:pt x="1968" y="1869"/>
                    <a:pt x="1869" y="1725"/>
                    <a:pt x="1758" y="1602"/>
                  </a:cubicBezTo>
                  <a:cubicBezTo>
                    <a:pt x="1646" y="1480"/>
                    <a:pt x="1524" y="1369"/>
                    <a:pt x="1390" y="1268"/>
                  </a:cubicBezTo>
                  <a:cubicBezTo>
                    <a:pt x="1135" y="1068"/>
                    <a:pt x="856" y="912"/>
                    <a:pt x="601" y="712"/>
                  </a:cubicBezTo>
                  <a:cubicBezTo>
                    <a:pt x="467" y="623"/>
                    <a:pt x="345" y="523"/>
                    <a:pt x="233" y="401"/>
                  </a:cubicBezTo>
                  <a:cubicBezTo>
                    <a:pt x="122" y="289"/>
                    <a:pt x="33" y="156"/>
                    <a:pt x="1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78" name="Google Shape;13578;p20"/>
            <p:cNvSpPr/>
            <p:nvPr/>
          </p:nvSpPr>
          <p:spPr>
            <a:xfrm>
              <a:off x="2391900" y="2078445"/>
              <a:ext cx="133898" cy="115652"/>
            </a:xfrm>
            <a:custGeom>
              <a:avLst/>
              <a:gdLst/>
              <a:ahLst/>
              <a:cxnLst/>
              <a:rect l="l" t="t" r="r" b="b"/>
              <a:pathLst>
                <a:path w="3838" h="3315" extrusionOk="0">
                  <a:moveTo>
                    <a:pt x="12" y="0"/>
                  </a:moveTo>
                  <a:lnTo>
                    <a:pt x="0" y="12"/>
                  </a:lnTo>
                  <a:cubicBezTo>
                    <a:pt x="290" y="334"/>
                    <a:pt x="645" y="579"/>
                    <a:pt x="991" y="813"/>
                  </a:cubicBezTo>
                  <a:cubicBezTo>
                    <a:pt x="1347" y="1058"/>
                    <a:pt x="1691" y="1291"/>
                    <a:pt x="2002" y="1580"/>
                  </a:cubicBezTo>
                  <a:cubicBezTo>
                    <a:pt x="2314" y="1858"/>
                    <a:pt x="2570" y="2180"/>
                    <a:pt x="2837" y="2514"/>
                  </a:cubicBezTo>
                  <a:cubicBezTo>
                    <a:pt x="2970" y="2670"/>
                    <a:pt x="3115" y="2837"/>
                    <a:pt x="3270" y="2981"/>
                  </a:cubicBezTo>
                  <a:cubicBezTo>
                    <a:pt x="3438" y="3137"/>
                    <a:pt x="3626" y="3248"/>
                    <a:pt x="3826" y="3315"/>
                  </a:cubicBezTo>
                  <a:lnTo>
                    <a:pt x="3838" y="3304"/>
                  </a:lnTo>
                  <a:cubicBezTo>
                    <a:pt x="3470" y="3082"/>
                    <a:pt x="3226" y="2737"/>
                    <a:pt x="2981" y="2403"/>
                  </a:cubicBezTo>
                  <a:cubicBezTo>
                    <a:pt x="2914" y="2314"/>
                    <a:pt x="2859" y="2225"/>
                    <a:pt x="2781" y="2148"/>
                  </a:cubicBezTo>
                  <a:cubicBezTo>
                    <a:pt x="2714" y="2059"/>
                    <a:pt x="2647" y="1980"/>
                    <a:pt x="2570" y="1903"/>
                  </a:cubicBezTo>
                  <a:cubicBezTo>
                    <a:pt x="2425" y="1747"/>
                    <a:pt x="2269" y="1602"/>
                    <a:pt x="2103" y="1469"/>
                  </a:cubicBezTo>
                  <a:cubicBezTo>
                    <a:pt x="1769" y="1191"/>
                    <a:pt x="1402" y="957"/>
                    <a:pt x="1046" y="746"/>
                  </a:cubicBezTo>
                  <a:cubicBezTo>
                    <a:pt x="679" y="524"/>
                    <a:pt x="323" y="301"/>
                    <a:pt x="1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79" name="Google Shape;13579;p20"/>
            <p:cNvSpPr/>
            <p:nvPr/>
          </p:nvSpPr>
          <p:spPr>
            <a:xfrm>
              <a:off x="2406657" y="2078062"/>
              <a:ext cx="142446" cy="94336"/>
            </a:xfrm>
            <a:custGeom>
              <a:avLst/>
              <a:gdLst/>
              <a:ahLst/>
              <a:cxnLst/>
              <a:rect l="l" t="t" r="r" b="b"/>
              <a:pathLst>
                <a:path w="4083" h="2704" extrusionOk="0">
                  <a:moveTo>
                    <a:pt x="0" y="1"/>
                  </a:moveTo>
                  <a:lnTo>
                    <a:pt x="0" y="11"/>
                  </a:lnTo>
                  <a:cubicBezTo>
                    <a:pt x="400" y="100"/>
                    <a:pt x="779" y="268"/>
                    <a:pt x="1134" y="468"/>
                  </a:cubicBezTo>
                  <a:cubicBezTo>
                    <a:pt x="1490" y="668"/>
                    <a:pt x="1836" y="901"/>
                    <a:pt x="2147" y="1158"/>
                  </a:cubicBezTo>
                  <a:cubicBezTo>
                    <a:pt x="2469" y="1424"/>
                    <a:pt x="2770" y="1702"/>
                    <a:pt x="3070" y="1981"/>
                  </a:cubicBezTo>
                  <a:cubicBezTo>
                    <a:pt x="3381" y="2247"/>
                    <a:pt x="3693" y="2537"/>
                    <a:pt x="4082" y="2703"/>
                  </a:cubicBezTo>
                  <a:lnTo>
                    <a:pt x="4082" y="2692"/>
                  </a:lnTo>
                  <a:cubicBezTo>
                    <a:pt x="3737" y="2470"/>
                    <a:pt x="3437" y="2181"/>
                    <a:pt x="3148" y="1902"/>
                  </a:cubicBezTo>
                  <a:cubicBezTo>
                    <a:pt x="2847" y="1613"/>
                    <a:pt x="2536" y="1346"/>
                    <a:pt x="2202" y="1091"/>
                  </a:cubicBezTo>
                  <a:cubicBezTo>
                    <a:pt x="1880" y="835"/>
                    <a:pt x="1535" y="612"/>
                    <a:pt x="1157" y="412"/>
                  </a:cubicBezTo>
                  <a:cubicBezTo>
                    <a:pt x="790" y="223"/>
                    <a:pt x="400" y="78"/>
                    <a:pt x="0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80" name="Google Shape;13580;p20"/>
            <p:cNvSpPr/>
            <p:nvPr/>
          </p:nvSpPr>
          <p:spPr>
            <a:xfrm>
              <a:off x="2389562" y="1995167"/>
              <a:ext cx="261203" cy="153331"/>
            </a:xfrm>
            <a:custGeom>
              <a:avLst/>
              <a:gdLst/>
              <a:ahLst/>
              <a:cxnLst/>
              <a:rect l="l" t="t" r="r" b="b"/>
              <a:pathLst>
                <a:path w="7487" h="4395" extrusionOk="0">
                  <a:moveTo>
                    <a:pt x="5568" y="1"/>
                  </a:moveTo>
                  <a:cubicBezTo>
                    <a:pt x="5014" y="1"/>
                    <a:pt x="4447" y="75"/>
                    <a:pt x="4127" y="141"/>
                  </a:cubicBezTo>
                  <a:cubicBezTo>
                    <a:pt x="3471" y="274"/>
                    <a:pt x="2581" y="919"/>
                    <a:pt x="1814" y="1386"/>
                  </a:cubicBezTo>
                  <a:cubicBezTo>
                    <a:pt x="1498" y="1579"/>
                    <a:pt x="1208" y="1635"/>
                    <a:pt x="977" y="1635"/>
                  </a:cubicBezTo>
                  <a:cubicBezTo>
                    <a:pt x="646" y="1635"/>
                    <a:pt x="435" y="1520"/>
                    <a:pt x="435" y="1520"/>
                  </a:cubicBezTo>
                  <a:lnTo>
                    <a:pt x="1" y="2009"/>
                  </a:lnTo>
                  <a:cubicBezTo>
                    <a:pt x="1" y="2009"/>
                    <a:pt x="279" y="2288"/>
                    <a:pt x="568" y="2444"/>
                  </a:cubicBezTo>
                  <a:cubicBezTo>
                    <a:pt x="868" y="2610"/>
                    <a:pt x="1558" y="3111"/>
                    <a:pt x="2081" y="3344"/>
                  </a:cubicBezTo>
                  <a:cubicBezTo>
                    <a:pt x="2615" y="3566"/>
                    <a:pt x="3271" y="3978"/>
                    <a:pt x="3860" y="4245"/>
                  </a:cubicBezTo>
                  <a:cubicBezTo>
                    <a:pt x="4114" y="4357"/>
                    <a:pt x="4335" y="4394"/>
                    <a:pt x="4542" y="4394"/>
                  </a:cubicBezTo>
                  <a:cubicBezTo>
                    <a:pt x="4808" y="4394"/>
                    <a:pt x="5050" y="4333"/>
                    <a:pt x="5306" y="4290"/>
                  </a:cubicBezTo>
                  <a:cubicBezTo>
                    <a:pt x="5751" y="4223"/>
                    <a:pt x="6419" y="4001"/>
                    <a:pt x="6774" y="3611"/>
                  </a:cubicBezTo>
                  <a:cubicBezTo>
                    <a:pt x="7141" y="3233"/>
                    <a:pt x="6886" y="2755"/>
                    <a:pt x="6841" y="2666"/>
                  </a:cubicBezTo>
                  <a:cubicBezTo>
                    <a:pt x="6785" y="2577"/>
                    <a:pt x="6841" y="2454"/>
                    <a:pt x="6841" y="2343"/>
                  </a:cubicBezTo>
                  <a:cubicBezTo>
                    <a:pt x="6841" y="2221"/>
                    <a:pt x="7153" y="1787"/>
                    <a:pt x="7319" y="1520"/>
                  </a:cubicBezTo>
                  <a:cubicBezTo>
                    <a:pt x="7486" y="1253"/>
                    <a:pt x="7464" y="808"/>
                    <a:pt x="6941" y="319"/>
                  </a:cubicBezTo>
                  <a:cubicBezTo>
                    <a:pt x="6683" y="78"/>
                    <a:pt x="6133" y="1"/>
                    <a:pt x="5568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81" name="Google Shape;13581;p20"/>
            <p:cNvSpPr/>
            <p:nvPr/>
          </p:nvSpPr>
          <p:spPr>
            <a:xfrm>
              <a:off x="2389562" y="2039650"/>
              <a:ext cx="134282" cy="55680"/>
            </a:xfrm>
            <a:custGeom>
              <a:avLst/>
              <a:gdLst/>
              <a:ahLst/>
              <a:cxnLst/>
              <a:rect l="l" t="t" r="r" b="b"/>
              <a:pathLst>
                <a:path w="3849" h="1596" extrusionOk="0">
                  <a:moveTo>
                    <a:pt x="1992" y="0"/>
                  </a:moveTo>
                  <a:cubicBezTo>
                    <a:pt x="1936" y="45"/>
                    <a:pt x="1869" y="79"/>
                    <a:pt x="1814" y="111"/>
                  </a:cubicBezTo>
                  <a:cubicBezTo>
                    <a:pt x="1498" y="304"/>
                    <a:pt x="1208" y="360"/>
                    <a:pt x="977" y="360"/>
                  </a:cubicBezTo>
                  <a:cubicBezTo>
                    <a:pt x="646" y="360"/>
                    <a:pt x="435" y="245"/>
                    <a:pt x="435" y="245"/>
                  </a:cubicBezTo>
                  <a:lnTo>
                    <a:pt x="1" y="734"/>
                  </a:lnTo>
                  <a:lnTo>
                    <a:pt x="12" y="746"/>
                  </a:lnTo>
                  <a:cubicBezTo>
                    <a:pt x="657" y="1213"/>
                    <a:pt x="1436" y="1502"/>
                    <a:pt x="2225" y="1557"/>
                  </a:cubicBezTo>
                  <a:cubicBezTo>
                    <a:pt x="2348" y="1569"/>
                    <a:pt x="2470" y="1580"/>
                    <a:pt x="2593" y="1580"/>
                  </a:cubicBezTo>
                  <a:cubicBezTo>
                    <a:pt x="2703" y="1588"/>
                    <a:pt x="2752" y="1596"/>
                    <a:pt x="2826" y="1596"/>
                  </a:cubicBezTo>
                  <a:cubicBezTo>
                    <a:pt x="2857" y="1596"/>
                    <a:pt x="2892" y="1594"/>
                    <a:pt x="2937" y="1591"/>
                  </a:cubicBezTo>
                  <a:cubicBezTo>
                    <a:pt x="3149" y="1580"/>
                    <a:pt x="3482" y="1535"/>
                    <a:pt x="3693" y="1468"/>
                  </a:cubicBezTo>
                  <a:cubicBezTo>
                    <a:pt x="3749" y="1458"/>
                    <a:pt x="3804" y="1435"/>
                    <a:pt x="3827" y="1379"/>
                  </a:cubicBezTo>
                  <a:cubicBezTo>
                    <a:pt x="3849" y="1335"/>
                    <a:pt x="3838" y="1290"/>
                    <a:pt x="3827" y="1246"/>
                  </a:cubicBezTo>
                  <a:cubicBezTo>
                    <a:pt x="3804" y="1124"/>
                    <a:pt x="3772" y="1001"/>
                    <a:pt x="3715" y="890"/>
                  </a:cubicBezTo>
                  <a:cubicBezTo>
                    <a:pt x="3693" y="846"/>
                    <a:pt x="3671" y="801"/>
                    <a:pt x="3638" y="768"/>
                  </a:cubicBezTo>
                  <a:cubicBezTo>
                    <a:pt x="3571" y="701"/>
                    <a:pt x="3460" y="690"/>
                    <a:pt x="3360" y="657"/>
                  </a:cubicBezTo>
                  <a:cubicBezTo>
                    <a:pt x="3115" y="579"/>
                    <a:pt x="2959" y="323"/>
                    <a:pt x="2726" y="212"/>
                  </a:cubicBezTo>
                  <a:cubicBezTo>
                    <a:pt x="2514" y="101"/>
                    <a:pt x="2259" y="111"/>
                    <a:pt x="2047" y="23"/>
                  </a:cubicBezTo>
                  <a:cubicBezTo>
                    <a:pt x="2025" y="23"/>
                    <a:pt x="2003" y="12"/>
                    <a:pt x="199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82" name="Google Shape;13582;p20"/>
            <p:cNvSpPr/>
            <p:nvPr/>
          </p:nvSpPr>
          <p:spPr>
            <a:xfrm>
              <a:off x="2391516" y="2033056"/>
              <a:ext cx="154831" cy="32410"/>
            </a:xfrm>
            <a:custGeom>
              <a:avLst/>
              <a:gdLst/>
              <a:ahLst/>
              <a:cxnLst/>
              <a:rect l="l" t="t" r="r" b="b"/>
              <a:pathLst>
                <a:path w="4438" h="929" extrusionOk="0">
                  <a:moveTo>
                    <a:pt x="4438" y="1"/>
                  </a:moveTo>
                  <a:cubicBezTo>
                    <a:pt x="4038" y="23"/>
                    <a:pt x="3659" y="123"/>
                    <a:pt x="3293" y="234"/>
                  </a:cubicBezTo>
                  <a:cubicBezTo>
                    <a:pt x="3103" y="300"/>
                    <a:pt x="2925" y="367"/>
                    <a:pt x="2737" y="434"/>
                  </a:cubicBezTo>
                  <a:cubicBezTo>
                    <a:pt x="2559" y="501"/>
                    <a:pt x="2369" y="590"/>
                    <a:pt x="2203" y="656"/>
                  </a:cubicBezTo>
                  <a:cubicBezTo>
                    <a:pt x="2114" y="690"/>
                    <a:pt x="2025" y="723"/>
                    <a:pt x="1936" y="745"/>
                  </a:cubicBezTo>
                  <a:cubicBezTo>
                    <a:pt x="1847" y="768"/>
                    <a:pt x="1746" y="779"/>
                    <a:pt x="1657" y="801"/>
                  </a:cubicBezTo>
                  <a:cubicBezTo>
                    <a:pt x="1469" y="824"/>
                    <a:pt x="1269" y="834"/>
                    <a:pt x="1079" y="834"/>
                  </a:cubicBezTo>
                  <a:lnTo>
                    <a:pt x="790" y="834"/>
                  </a:lnTo>
                  <a:cubicBezTo>
                    <a:pt x="701" y="824"/>
                    <a:pt x="601" y="824"/>
                    <a:pt x="512" y="801"/>
                  </a:cubicBezTo>
                  <a:cubicBezTo>
                    <a:pt x="323" y="757"/>
                    <a:pt x="167" y="646"/>
                    <a:pt x="11" y="534"/>
                  </a:cubicBezTo>
                  <a:lnTo>
                    <a:pt x="1" y="545"/>
                  </a:lnTo>
                  <a:cubicBezTo>
                    <a:pt x="145" y="668"/>
                    <a:pt x="301" y="790"/>
                    <a:pt x="501" y="846"/>
                  </a:cubicBezTo>
                  <a:cubicBezTo>
                    <a:pt x="590" y="879"/>
                    <a:pt x="690" y="890"/>
                    <a:pt x="790" y="901"/>
                  </a:cubicBezTo>
                  <a:cubicBezTo>
                    <a:pt x="879" y="913"/>
                    <a:pt x="979" y="923"/>
                    <a:pt x="1079" y="923"/>
                  </a:cubicBezTo>
                  <a:cubicBezTo>
                    <a:pt x="1138" y="927"/>
                    <a:pt x="1196" y="928"/>
                    <a:pt x="1254" y="928"/>
                  </a:cubicBezTo>
                  <a:cubicBezTo>
                    <a:pt x="1392" y="928"/>
                    <a:pt x="1528" y="920"/>
                    <a:pt x="1669" y="913"/>
                  </a:cubicBezTo>
                  <a:cubicBezTo>
                    <a:pt x="1769" y="901"/>
                    <a:pt x="1858" y="890"/>
                    <a:pt x="1969" y="868"/>
                  </a:cubicBezTo>
                  <a:cubicBezTo>
                    <a:pt x="2058" y="846"/>
                    <a:pt x="2158" y="812"/>
                    <a:pt x="2247" y="790"/>
                  </a:cubicBezTo>
                  <a:cubicBezTo>
                    <a:pt x="2436" y="723"/>
                    <a:pt x="2603" y="656"/>
                    <a:pt x="2792" y="601"/>
                  </a:cubicBezTo>
                  <a:cubicBezTo>
                    <a:pt x="2981" y="534"/>
                    <a:pt x="3159" y="468"/>
                    <a:pt x="3348" y="401"/>
                  </a:cubicBezTo>
                  <a:cubicBezTo>
                    <a:pt x="3704" y="268"/>
                    <a:pt x="4060" y="134"/>
                    <a:pt x="4438" y="23"/>
                  </a:cubicBezTo>
                  <a:lnTo>
                    <a:pt x="4438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83" name="Google Shape;13583;p20"/>
            <p:cNvSpPr/>
            <p:nvPr/>
          </p:nvSpPr>
          <p:spPr>
            <a:xfrm>
              <a:off x="2400447" y="2061001"/>
              <a:ext cx="161424" cy="27177"/>
            </a:xfrm>
            <a:custGeom>
              <a:avLst/>
              <a:gdLst/>
              <a:ahLst/>
              <a:cxnLst/>
              <a:rect l="l" t="t" r="r" b="b"/>
              <a:pathLst>
                <a:path w="4627" h="779" extrusionOk="0">
                  <a:moveTo>
                    <a:pt x="12" y="0"/>
                  </a:moveTo>
                  <a:lnTo>
                    <a:pt x="0" y="11"/>
                  </a:lnTo>
                  <a:cubicBezTo>
                    <a:pt x="301" y="290"/>
                    <a:pt x="667" y="490"/>
                    <a:pt x="1057" y="589"/>
                  </a:cubicBezTo>
                  <a:cubicBezTo>
                    <a:pt x="1257" y="646"/>
                    <a:pt x="1458" y="668"/>
                    <a:pt x="1668" y="668"/>
                  </a:cubicBezTo>
                  <a:cubicBezTo>
                    <a:pt x="1869" y="668"/>
                    <a:pt x="2069" y="634"/>
                    <a:pt x="2269" y="612"/>
                  </a:cubicBezTo>
                  <a:cubicBezTo>
                    <a:pt x="2479" y="582"/>
                    <a:pt x="2692" y="571"/>
                    <a:pt x="2904" y="571"/>
                  </a:cubicBezTo>
                  <a:cubicBezTo>
                    <a:pt x="3086" y="571"/>
                    <a:pt x="3268" y="579"/>
                    <a:pt x="3448" y="589"/>
                  </a:cubicBezTo>
                  <a:cubicBezTo>
                    <a:pt x="3838" y="623"/>
                    <a:pt x="4226" y="690"/>
                    <a:pt x="4616" y="779"/>
                  </a:cubicBezTo>
                  <a:lnTo>
                    <a:pt x="4627" y="767"/>
                  </a:lnTo>
                  <a:cubicBezTo>
                    <a:pt x="4260" y="579"/>
                    <a:pt x="3871" y="468"/>
                    <a:pt x="3460" y="423"/>
                  </a:cubicBezTo>
                  <a:cubicBezTo>
                    <a:pt x="3359" y="412"/>
                    <a:pt x="3259" y="401"/>
                    <a:pt x="3159" y="401"/>
                  </a:cubicBezTo>
                  <a:cubicBezTo>
                    <a:pt x="3126" y="397"/>
                    <a:pt x="3092" y="396"/>
                    <a:pt x="3058" y="396"/>
                  </a:cubicBezTo>
                  <a:cubicBezTo>
                    <a:pt x="2991" y="396"/>
                    <a:pt x="2921" y="401"/>
                    <a:pt x="2847" y="401"/>
                  </a:cubicBezTo>
                  <a:cubicBezTo>
                    <a:pt x="2647" y="412"/>
                    <a:pt x="2447" y="445"/>
                    <a:pt x="2247" y="478"/>
                  </a:cubicBezTo>
                  <a:cubicBezTo>
                    <a:pt x="2047" y="512"/>
                    <a:pt x="1858" y="545"/>
                    <a:pt x="1658" y="557"/>
                  </a:cubicBezTo>
                  <a:cubicBezTo>
                    <a:pt x="1468" y="557"/>
                    <a:pt x="1268" y="545"/>
                    <a:pt x="1079" y="512"/>
                  </a:cubicBezTo>
                  <a:cubicBezTo>
                    <a:pt x="690" y="434"/>
                    <a:pt x="323" y="256"/>
                    <a:pt x="1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84" name="Google Shape;13584;p20"/>
            <p:cNvSpPr/>
            <p:nvPr/>
          </p:nvSpPr>
          <p:spPr>
            <a:xfrm>
              <a:off x="2405855" y="2071468"/>
              <a:ext cx="137806" cy="53587"/>
            </a:xfrm>
            <a:custGeom>
              <a:avLst/>
              <a:gdLst/>
              <a:ahLst/>
              <a:cxnLst/>
              <a:rect l="l" t="t" r="r" b="b"/>
              <a:pathLst>
                <a:path w="3950" h="1536" extrusionOk="0">
                  <a:moveTo>
                    <a:pt x="12" y="0"/>
                  </a:moveTo>
                  <a:lnTo>
                    <a:pt x="1" y="12"/>
                  </a:lnTo>
                  <a:cubicBezTo>
                    <a:pt x="268" y="245"/>
                    <a:pt x="579" y="434"/>
                    <a:pt x="902" y="590"/>
                  </a:cubicBezTo>
                  <a:cubicBezTo>
                    <a:pt x="1224" y="734"/>
                    <a:pt x="1569" y="835"/>
                    <a:pt x="1914" y="935"/>
                  </a:cubicBezTo>
                  <a:cubicBezTo>
                    <a:pt x="2259" y="1035"/>
                    <a:pt x="2593" y="1124"/>
                    <a:pt x="2937" y="1213"/>
                  </a:cubicBezTo>
                  <a:cubicBezTo>
                    <a:pt x="3282" y="1302"/>
                    <a:pt x="3616" y="1402"/>
                    <a:pt x="3950" y="1535"/>
                  </a:cubicBezTo>
                  <a:lnTo>
                    <a:pt x="3950" y="1524"/>
                  </a:lnTo>
                  <a:cubicBezTo>
                    <a:pt x="3638" y="1347"/>
                    <a:pt x="3305" y="1235"/>
                    <a:pt x="2959" y="1124"/>
                  </a:cubicBezTo>
                  <a:cubicBezTo>
                    <a:pt x="2626" y="1024"/>
                    <a:pt x="2270" y="957"/>
                    <a:pt x="1925" y="868"/>
                  </a:cubicBezTo>
                  <a:cubicBezTo>
                    <a:pt x="1580" y="779"/>
                    <a:pt x="1246" y="679"/>
                    <a:pt x="913" y="546"/>
                  </a:cubicBezTo>
                  <a:cubicBezTo>
                    <a:pt x="591" y="412"/>
                    <a:pt x="279" y="234"/>
                    <a:pt x="1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85" name="Google Shape;13585;p20"/>
            <p:cNvSpPr/>
            <p:nvPr/>
          </p:nvSpPr>
          <p:spPr>
            <a:xfrm>
              <a:off x="2131143" y="2027962"/>
              <a:ext cx="223943" cy="154517"/>
            </a:xfrm>
            <a:custGeom>
              <a:avLst/>
              <a:gdLst/>
              <a:ahLst/>
              <a:cxnLst/>
              <a:rect l="l" t="t" r="r" b="b"/>
              <a:pathLst>
                <a:path w="6419" h="4429" extrusionOk="0">
                  <a:moveTo>
                    <a:pt x="3583" y="1"/>
                  </a:moveTo>
                  <a:cubicBezTo>
                    <a:pt x="3564" y="1"/>
                    <a:pt x="3545" y="1"/>
                    <a:pt x="3526" y="2"/>
                  </a:cubicBezTo>
                  <a:cubicBezTo>
                    <a:pt x="2670" y="24"/>
                    <a:pt x="1357" y="369"/>
                    <a:pt x="801" y="814"/>
                  </a:cubicBezTo>
                  <a:cubicBezTo>
                    <a:pt x="257" y="1270"/>
                    <a:pt x="79" y="1759"/>
                    <a:pt x="34" y="2126"/>
                  </a:cubicBezTo>
                  <a:cubicBezTo>
                    <a:pt x="0" y="2493"/>
                    <a:pt x="267" y="3016"/>
                    <a:pt x="512" y="3249"/>
                  </a:cubicBezTo>
                  <a:cubicBezTo>
                    <a:pt x="757" y="3494"/>
                    <a:pt x="1001" y="3805"/>
                    <a:pt x="1113" y="4028"/>
                  </a:cubicBezTo>
                  <a:cubicBezTo>
                    <a:pt x="1224" y="4240"/>
                    <a:pt x="1258" y="4428"/>
                    <a:pt x="1624" y="4428"/>
                  </a:cubicBezTo>
                  <a:cubicBezTo>
                    <a:pt x="1640" y="4429"/>
                    <a:pt x="1655" y="4429"/>
                    <a:pt x="1671" y="4429"/>
                  </a:cubicBezTo>
                  <a:cubicBezTo>
                    <a:pt x="2012" y="4429"/>
                    <a:pt x="2238" y="4305"/>
                    <a:pt x="2536" y="4028"/>
                  </a:cubicBezTo>
                  <a:cubicBezTo>
                    <a:pt x="2837" y="3739"/>
                    <a:pt x="3270" y="3027"/>
                    <a:pt x="3571" y="2838"/>
                  </a:cubicBezTo>
                  <a:cubicBezTo>
                    <a:pt x="3860" y="2660"/>
                    <a:pt x="4372" y="2438"/>
                    <a:pt x="5017" y="2037"/>
                  </a:cubicBezTo>
                  <a:cubicBezTo>
                    <a:pt x="5662" y="1648"/>
                    <a:pt x="6418" y="1259"/>
                    <a:pt x="6418" y="1259"/>
                  </a:cubicBezTo>
                  <a:lnTo>
                    <a:pt x="6329" y="580"/>
                  </a:lnTo>
                  <a:cubicBezTo>
                    <a:pt x="6329" y="580"/>
                    <a:pt x="6314" y="599"/>
                    <a:pt x="6228" y="599"/>
                  </a:cubicBezTo>
                  <a:cubicBezTo>
                    <a:pt x="6169" y="599"/>
                    <a:pt x="6075" y="590"/>
                    <a:pt x="5929" y="558"/>
                  </a:cubicBezTo>
                  <a:cubicBezTo>
                    <a:pt x="5581" y="482"/>
                    <a:pt x="4434" y="1"/>
                    <a:pt x="3583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86" name="Google Shape;13586;p20"/>
            <p:cNvSpPr/>
            <p:nvPr/>
          </p:nvSpPr>
          <p:spPr>
            <a:xfrm>
              <a:off x="2132679" y="2052070"/>
              <a:ext cx="222408" cy="130409"/>
            </a:xfrm>
            <a:custGeom>
              <a:avLst/>
              <a:gdLst/>
              <a:ahLst/>
              <a:cxnLst/>
              <a:rect l="l" t="t" r="r" b="b"/>
              <a:pathLst>
                <a:path w="6375" h="3738" extrusionOk="0">
                  <a:moveTo>
                    <a:pt x="6296" y="0"/>
                  </a:moveTo>
                  <a:cubicBezTo>
                    <a:pt x="6140" y="22"/>
                    <a:pt x="5985" y="89"/>
                    <a:pt x="5818" y="111"/>
                  </a:cubicBezTo>
                  <a:cubicBezTo>
                    <a:pt x="5651" y="134"/>
                    <a:pt x="5484" y="156"/>
                    <a:pt x="5317" y="212"/>
                  </a:cubicBezTo>
                  <a:cubicBezTo>
                    <a:pt x="4961" y="334"/>
                    <a:pt x="4672" y="601"/>
                    <a:pt x="4383" y="845"/>
                  </a:cubicBezTo>
                  <a:cubicBezTo>
                    <a:pt x="3871" y="1268"/>
                    <a:pt x="3337" y="1669"/>
                    <a:pt x="2804" y="2058"/>
                  </a:cubicBezTo>
                  <a:cubicBezTo>
                    <a:pt x="2748" y="2103"/>
                    <a:pt x="2682" y="2147"/>
                    <a:pt x="2615" y="2169"/>
                  </a:cubicBezTo>
                  <a:cubicBezTo>
                    <a:pt x="2558" y="2192"/>
                    <a:pt x="2500" y="2202"/>
                    <a:pt x="2442" y="2202"/>
                  </a:cubicBezTo>
                  <a:cubicBezTo>
                    <a:pt x="2270" y="2202"/>
                    <a:pt x="2094" y="2119"/>
                    <a:pt x="1936" y="2036"/>
                  </a:cubicBezTo>
                  <a:cubicBezTo>
                    <a:pt x="1625" y="1869"/>
                    <a:pt x="1313" y="1669"/>
                    <a:pt x="957" y="1658"/>
                  </a:cubicBezTo>
                  <a:cubicBezTo>
                    <a:pt x="858" y="1658"/>
                    <a:pt x="757" y="1669"/>
                    <a:pt x="657" y="1680"/>
                  </a:cubicBezTo>
                  <a:cubicBezTo>
                    <a:pt x="569" y="1687"/>
                    <a:pt x="477" y="1697"/>
                    <a:pt x="385" y="1697"/>
                  </a:cubicBezTo>
                  <a:cubicBezTo>
                    <a:pt x="327" y="1697"/>
                    <a:pt x="269" y="1693"/>
                    <a:pt x="213" y="1680"/>
                  </a:cubicBezTo>
                  <a:cubicBezTo>
                    <a:pt x="146" y="1658"/>
                    <a:pt x="68" y="1624"/>
                    <a:pt x="1" y="1602"/>
                  </a:cubicBezTo>
                  <a:lnTo>
                    <a:pt x="1" y="1602"/>
                  </a:lnTo>
                  <a:cubicBezTo>
                    <a:pt x="35" y="1947"/>
                    <a:pt x="257" y="2358"/>
                    <a:pt x="468" y="2558"/>
                  </a:cubicBezTo>
                  <a:cubicBezTo>
                    <a:pt x="713" y="2803"/>
                    <a:pt x="957" y="3114"/>
                    <a:pt x="1069" y="3337"/>
                  </a:cubicBezTo>
                  <a:cubicBezTo>
                    <a:pt x="1180" y="3549"/>
                    <a:pt x="1214" y="3737"/>
                    <a:pt x="1580" y="3737"/>
                  </a:cubicBezTo>
                  <a:cubicBezTo>
                    <a:pt x="1596" y="3738"/>
                    <a:pt x="1611" y="3738"/>
                    <a:pt x="1627" y="3738"/>
                  </a:cubicBezTo>
                  <a:cubicBezTo>
                    <a:pt x="1968" y="3738"/>
                    <a:pt x="2194" y="3614"/>
                    <a:pt x="2492" y="3337"/>
                  </a:cubicBezTo>
                  <a:cubicBezTo>
                    <a:pt x="2793" y="3048"/>
                    <a:pt x="3226" y="2336"/>
                    <a:pt x="3527" y="2147"/>
                  </a:cubicBezTo>
                  <a:cubicBezTo>
                    <a:pt x="3816" y="1969"/>
                    <a:pt x="4328" y="1747"/>
                    <a:pt x="4973" y="1346"/>
                  </a:cubicBezTo>
                  <a:cubicBezTo>
                    <a:pt x="5618" y="957"/>
                    <a:pt x="6374" y="568"/>
                    <a:pt x="6374" y="568"/>
                  </a:cubicBezTo>
                  <a:lnTo>
                    <a:pt x="6307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87" name="Google Shape;13587;p20"/>
            <p:cNvSpPr/>
            <p:nvPr/>
          </p:nvSpPr>
          <p:spPr>
            <a:xfrm>
              <a:off x="2304993" y="2046488"/>
              <a:ext cx="52785" cy="6768"/>
            </a:xfrm>
            <a:custGeom>
              <a:avLst/>
              <a:gdLst/>
              <a:ahLst/>
              <a:cxnLst/>
              <a:rect l="l" t="t" r="r" b="b"/>
              <a:pathLst>
                <a:path w="1513" h="194" extrusionOk="0">
                  <a:moveTo>
                    <a:pt x="296" y="1"/>
                  </a:moveTo>
                  <a:cubicBezTo>
                    <a:pt x="194" y="1"/>
                    <a:pt x="94" y="15"/>
                    <a:pt x="0" y="49"/>
                  </a:cubicBezTo>
                  <a:lnTo>
                    <a:pt x="0" y="61"/>
                  </a:lnTo>
                  <a:cubicBezTo>
                    <a:pt x="123" y="71"/>
                    <a:pt x="245" y="83"/>
                    <a:pt x="378" y="105"/>
                  </a:cubicBezTo>
                  <a:cubicBezTo>
                    <a:pt x="501" y="127"/>
                    <a:pt x="623" y="149"/>
                    <a:pt x="746" y="160"/>
                  </a:cubicBezTo>
                  <a:cubicBezTo>
                    <a:pt x="879" y="182"/>
                    <a:pt x="1001" y="194"/>
                    <a:pt x="1134" y="194"/>
                  </a:cubicBezTo>
                  <a:cubicBezTo>
                    <a:pt x="1268" y="182"/>
                    <a:pt x="1401" y="160"/>
                    <a:pt x="1513" y="116"/>
                  </a:cubicBezTo>
                  <a:lnTo>
                    <a:pt x="1513" y="105"/>
                  </a:lnTo>
                  <a:cubicBezTo>
                    <a:pt x="1422" y="130"/>
                    <a:pt x="1324" y="142"/>
                    <a:pt x="1229" y="142"/>
                  </a:cubicBezTo>
                  <a:cubicBezTo>
                    <a:pt x="1197" y="142"/>
                    <a:pt x="1165" y="141"/>
                    <a:pt x="1134" y="138"/>
                  </a:cubicBezTo>
                  <a:cubicBezTo>
                    <a:pt x="1013" y="127"/>
                    <a:pt x="890" y="105"/>
                    <a:pt x="768" y="83"/>
                  </a:cubicBezTo>
                  <a:cubicBezTo>
                    <a:pt x="645" y="49"/>
                    <a:pt x="512" y="16"/>
                    <a:pt x="390" y="4"/>
                  </a:cubicBezTo>
                  <a:cubicBezTo>
                    <a:pt x="359" y="2"/>
                    <a:pt x="327" y="1"/>
                    <a:pt x="29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88" name="Google Shape;13588;p20"/>
            <p:cNvSpPr/>
            <p:nvPr/>
          </p:nvSpPr>
          <p:spPr>
            <a:xfrm>
              <a:off x="2182360" y="2055454"/>
              <a:ext cx="177368" cy="19153"/>
            </a:xfrm>
            <a:custGeom>
              <a:avLst/>
              <a:gdLst/>
              <a:ahLst/>
              <a:cxnLst/>
              <a:rect l="l" t="t" r="r" b="b"/>
              <a:pathLst>
                <a:path w="5084" h="549" extrusionOk="0">
                  <a:moveTo>
                    <a:pt x="1800" y="0"/>
                  </a:moveTo>
                  <a:cubicBezTo>
                    <a:pt x="1602" y="0"/>
                    <a:pt x="1403" y="13"/>
                    <a:pt x="1202" y="48"/>
                  </a:cubicBezTo>
                  <a:cubicBezTo>
                    <a:pt x="779" y="115"/>
                    <a:pt x="346" y="271"/>
                    <a:pt x="0" y="538"/>
                  </a:cubicBezTo>
                  <a:lnTo>
                    <a:pt x="12" y="548"/>
                  </a:lnTo>
                  <a:cubicBezTo>
                    <a:pt x="401" y="370"/>
                    <a:pt x="813" y="271"/>
                    <a:pt x="1235" y="215"/>
                  </a:cubicBezTo>
                  <a:cubicBezTo>
                    <a:pt x="1550" y="181"/>
                    <a:pt x="1879" y="166"/>
                    <a:pt x="2205" y="166"/>
                  </a:cubicBezTo>
                  <a:cubicBezTo>
                    <a:pt x="2305" y="166"/>
                    <a:pt x="2404" y="168"/>
                    <a:pt x="2503" y="170"/>
                  </a:cubicBezTo>
                  <a:cubicBezTo>
                    <a:pt x="2937" y="192"/>
                    <a:pt x="3359" y="226"/>
                    <a:pt x="3794" y="237"/>
                  </a:cubicBezTo>
                  <a:cubicBezTo>
                    <a:pt x="3862" y="239"/>
                    <a:pt x="3931" y="240"/>
                    <a:pt x="4000" y="240"/>
                  </a:cubicBezTo>
                  <a:cubicBezTo>
                    <a:pt x="4364" y="240"/>
                    <a:pt x="4728" y="212"/>
                    <a:pt x="5084" y="137"/>
                  </a:cubicBezTo>
                  <a:lnTo>
                    <a:pt x="5084" y="115"/>
                  </a:lnTo>
                  <a:cubicBezTo>
                    <a:pt x="4837" y="154"/>
                    <a:pt x="4586" y="170"/>
                    <a:pt x="4336" y="170"/>
                  </a:cubicBezTo>
                  <a:cubicBezTo>
                    <a:pt x="4158" y="170"/>
                    <a:pt x="3980" y="162"/>
                    <a:pt x="3804" y="148"/>
                  </a:cubicBezTo>
                  <a:cubicBezTo>
                    <a:pt x="3371" y="126"/>
                    <a:pt x="2948" y="70"/>
                    <a:pt x="2514" y="37"/>
                  </a:cubicBezTo>
                  <a:cubicBezTo>
                    <a:pt x="2277" y="19"/>
                    <a:pt x="2039" y="0"/>
                    <a:pt x="180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89" name="Google Shape;13589;p20"/>
            <p:cNvSpPr/>
            <p:nvPr/>
          </p:nvSpPr>
          <p:spPr>
            <a:xfrm>
              <a:off x="2254928" y="2064490"/>
              <a:ext cx="104035" cy="27596"/>
            </a:xfrm>
            <a:custGeom>
              <a:avLst/>
              <a:gdLst/>
              <a:ahLst/>
              <a:cxnLst/>
              <a:rect l="l" t="t" r="r" b="b"/>
              <a:pathLst>
                <a:path w="2982" h="791" extrusionOk="0">
                  <a:moveTo>
                    <a:pt x="2981" y="0"/>
                  </a:moveTo>
                  <a:cubicBezTo>
                    <a:pt x="2759" y="145"/>
                    <a:pt x="2514" y="223"/>
                    <a:pt x="2258" y="267"/>
                  </a:cubicBezTo>
                  <a:cubicBezTo>
                    <a:pt x="2013" y="312"/>
                    <a:pt x="1746" y="323"/>
                    <a:pt x="1491" y="334"/>
                  </a:cubicBezTo>
                  <a:cubicBezTo>
                    <a:pt x="1235" y="345"/>
                    <a:pt x="968" y="345"/>
                    <a:pt x="713" y="412"/>
                  </a:cubicBezTo>
                  <a:cubicBezTo>
                    <a:pt x="446" y="479"/>
                    <a:pt x="189" y="590"/>
                    <a:pt x="1" y="779"/>
                  </a:cubicBezTo>
                  <a:lnTo>
                    <a:pt x="11" y="790"/>
                  </a:lnTo>
                  <a:cubicBezTo>
                    <a:pt x="245" y="667"/>
                    <a:pt x="490" y="590"/>
                    <a:pt x="735" y="546"/>
                  </a:cubicBezTo>
                  <a:cubicBezTo>
                    <a:pt x="990" y="501"/>
                    <a:pt x="1235" y="467"/>
                    <a:pt x="1502" y="445"/>
                  </a:cubicBezTo>
                  <a:cubicBezTo>
                    <a:pt x="1758" y="423"/>
                    <a:pt x="2025" y="400"/>
                    <a:pt x="2280" y="334"/>
                  </a:cubicBezTo>
                  <a:cubicBezTo>
                    <a:pt x="2525" y="267"/>
                    <a:pt x="2781" y="167"/>
                    <a:pt x="2981" y="12"/>
                  </a:cubicBezTo>
                  <a:lnTo>
                    <a:pt x="2981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90" name="Google Shape;13590;p20"/>
            <p:cNvSpPr/>
            <p:nvPr/>
          </p:nvSpPr>
          <p:spPr>
            <a:xfrm>
              <a:off x="2237449" y="2072654"/>
              <a:ext cx="111780" cy="36109"/>
            </a:xfrm>
            <a:custGeom>
              <a:avLst/>
              <a:gdLst/>
              <a:ahLst/>
              <a:cxnLst/>
              <a:rect l="l" t="t" r="r" b="b"/>
              <a:pathLst>
                <a:path w="3204" h="1035" extrusionOk="0">
                  <a:moveTo>
                    <a:pt x="3193" y="0"/>
                  </a:moveTo>
                  <a:cubicBezTo>
                    <a:pt x="2949" y="134"/>
                    <a:pt x="2682" y="200"/>
                    <a:pt x="2403" y="255"/>
                  </a:cubicBezTo>
                  <a:cubicBezTo>
                    <a:pt x="2126" y="312"/>
                    <a:pt x="1847" y="367"/>
                    <a:pt x="1580" y="433"/>
                  </a:cubicBezTo>
                  <a:cubicBezTo>
                    <a:pt x="1302" y="489"/>
                    <a:pt x="1024" y="567"/>
                    <a:pt x="769" y="667"/>
                  </a:cubicBezTo>
                  <a:cubicBezTo>
                    <a:pt x="502" y="767"/>
                    <a:pt x="245" y="878"/>
                    <a:pt x="1" y="1023"/>
                  </a:cubicBezTo>
                  <a:lnTo>
                    <a:pt x="1" y="1034"/>
                  </a:lnTo>
                  <a:cubicBezTo>
                    <a:pt x="268" y="945"/>
                    <a:pt x="535" y="845"/>
                    <a:pt x="802" y="767"/>
                  </a:cubicBezTo>
                  <a:cubicBezTo>
                    <a:pt x="1068" y="678"/>
                    <a:pt x="1325" y="589"/>
                    <a:pt x="1602" y="512"/>
                  </a:cubicBezTo>
                  <a:cubicBezTo>
                    <a:pt x="1869" y="433"/>
                    <a:pt x="2136" y="378"/>
                    <a:pt x="2415" y="312"/>
                  </a:cubicBezTo>
                  <a:cubicBezTo>
                    <a:pt x="2692" y="245"/>
                    <a:pt x="2959" y="156"/>
                    <a:pt x="3204" y="11"/>
                  </a:cubicBezTo>
                  <a:lnTo>
                    <a:pt x="3193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91" name="Google Shape;13591;p20"/>
            <p:cNvSpPr/>
            <p:nvPr/>
          </p:nvSpPr>
          <p:spPr>
            <a:xfrm>
              <a:off x="2206049" y="1822958"/>
              <a:ext cx="171891" cy="220594"/>
            </a:xfrm>
            <a:custGeom>
              <a:avLst/>
              <a:gdLst/>
              <a:ahLst/>
              <a:cxnLst/>
              <a:rect l="l" t="t" r="r" b="b"/>
              <a:pathLst>
                <a:path w="4927" h="6323" extrusionOk="0">
                  <a:moveTo>
                    <a:pt x="2548" y="1"/>
                  </a:moveTo>
                  <a:cubicBezTo>
                    <a:pt x="2373" y="1"/>
                    <a:pt x="2237" y="42"/>
                    <a:pt x="1968" y="61"/>
                  </a:cubicBezTo>
                  <a:cubicBezTo>
                    <a:pt x="1491" y="83"/>
                    <a:pt x="1157" y="417"/>
                    <a:pt x="812" y="850"/>
                  </a:cubicBezTo>
                  <a:cubicBezTo>
                    <a:pt x="456" y="1295"/>
                    <a:pt x="0" y="1841"/>
                    <a:pt x="178" y="2419"/>
                  </a:cubicBezTo>
                  <a:cubicBezTo>
                    <a:pt x="356" y="2997"/>
                    <a:pt x="701" y="3353"/>
                    <a:pt x="935" y="3586"/>
                  </a:cubicBezTo>
                  <a:cubicBezTo>
                    <a:pt x="1168" y="3820"/>
                    <a:pt x="1635" y="4332"/>
                    <a:pt x="1946" y="4521"/>
                  </a:cubicBezTo>
                  <a:cubicBezTo>
                    <a:pt x="2247" y="4721"/>
                    <a:pt x="3125" y="5388"/>
                    <a:pt x="3526" y="5700"/>
                  </a:cubicBezTo>
                  <a:cubicBezTo>
                    <a:pt x="3926" y="6023"/>
                    <a:pt x="4193" y="6322"/>
                    <a:pt x="4193" y="6322"/>
                  </a:cubicBezTo>
                  <a:lnTo>
                    <a:pt x="4927" y="5766"/>
                  </a:lnTo>
                  <a:cubicBezTo>
                    <a:pt x="4927" y="5766"/>
                    <a:pt x="4649" y="5566"/>
                    <a:pt x="4627" y="4599"/>
                  </a:cubicBezTo>
                  <a:cubicBezTo>
                    <a:pt x="4605" y="3642"/>
                    <a:pt x="4549" y="2230"/>
                    <a:pt x="4227" y="1507"/>
                  </a:cubicBezTo>
                  <a:cubicBezTo>
                    <a:pt x="3904" y="773"/>
                    <a:pt x="3637" y="261"/>
                    <a:pt x="3070" y="94"/>
                  </a:cubicBezTo>
                  <a:cubicBezTo>
                    <a:pt x="2828" y="23"/>
                    <a:pt x="2677" y="1"/>
                    <a:pt x="2548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92" name="Google Shape;13592;p20"/>
            <p:cNvSpPr/>
            <p:nvPr/>
          </p:nvSpPr>
          <p:spPr>
            <a:xfrm>
              <a:off x="2252590" y="1962023"/>
              <a:ext cx="122246" cy="81532"/>
            </a:xfrm>
            <a:custGeom>
              <a:avLst/>
              <a:gdLst/>
              <a:ahLst/>
              <a:cxnLst/>
              <a:rect l="l" t="t" r="r" b="b"/>
              <a:pathLst>
                <a:path w="3504" h="233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213"/>
                    <a:pt x="434" y="423"/>
                    <a:pt x="612" y="535"/>
                  </a:cubicBezTo>
                  <a:cubicBezTo>
                    <a:pt x="913" y="735"/>
                    <a:pt x="1791" y="1402"/>
                    <a:pt x="2192" y="1714"/>
                  </a:cubicBezTo>
                  <a:cubicBezTo>
                    <a:pt x="2592" y="2037"/>
                    <a:pt x="2859" y="2336"/>
                    <a:pt x="2859" y="2336"/>
                  </a:cubicBezTo>
                  <a:lnTo>
                    <a:pt x="3504" y="1847"/>
                  </a:lnTo>
                  <a:cubicBezTo>
                    <a:pt x="3415" y="1780"/>
                    <a:pt x="3326" y="1714"/>
                    <a:pt x="3259" y="1625"/>
                  </a:cubicBezTo>
                  <a:cubicBezTo>
                    <a:pt x="3193" y="1536"/>
                    <a:pt x="3160" y="1424"/>
                    <a:pt x="3093" y="1325"/>
                  </a:cubicBezTo>
                  <a:cubicBezTo>
                    <a:pt x="3015" y="1202"/>
                    <a:pt x="2903" y="1113"/>
                    <a:pt x="2782" y="1013"/>
                  </a:cubicBezTo>
                  <a:cubicBezTo>
                    <a:pt x="2725" y="969"/>
                    <a:pt x="2670" y="924"/>
                    <a:pt x="2604" y="891"/>
                  </a:cubicBezTo>
                  <a:cubicBezTo>
                    <a:pt x="2537" y="868"/>
                    <a:pt x="2470" y="858"/>
                    <a:pt x="2403" y="846"/>
                  </a:cubicBezTo>
                  <a:cubicBezTo>
                    <a:pt x="2125" y="802"/>
                    <a:pt x="1858" y="735"/>
                    <a:pt x="1613" y="601"/>
                  </a:cubicBezTo>
                  <a:cubicBezTo>
                    <a:pt x="1480" y="535"/>
                    <a:pt x="1358" y="457"/>
                    <a:pt x="1224" y="401"/>
                  </a:cubicBezTo>
                  <a:cubicBezTo>
                    <a:pt x="924" y="268"/>
                    <a:pt x="590" y="235"/>
                    <a:pt x="279" y="112"/>
                  </a:cubicBezTo>
                  <a:cubicBezTo>
                    <a:pt x="190" y="79"/>
                    <a:pt x="90" y="35"/>
                    <a:pt x="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93" name="Google Shape;13593;p20"/>
            <p:cNvSpPr/>
            <p:nvPr/>
          </p:nvSpPr>
          <p:spPr>
            <a:xfrm>
              <a:off x="2294526" y="1983375"/>
              <a:ext cx="59379" cy="53971"/>
            </a:xfrm>
            <a:custGeom>
              <a:avLst/>
              <a:gdLst/>
              <a:ahLst/>
              <a:cxnLst/>
              <a:rect l="l" t="t" r="r" b="b"/>
              <a:pathLst>
                <a:path w="1702" h="1547" extrusionOk="0">
                  <a:moveTo>
                    <a:pt x="11" y="1"/>
                  </a:moveTo>
                  <a:lnTo>
                    <a:pt x="0" y="12"/>
                  </a:lnTo>
                  <a:cubicBezTo>
                    <a:pt x="167" y="123"/>
                    <a:pt x="322" y="234"/>
                    <a:pt x="456" y="368"/>
                  </a:cubicBezTo>
                  <a:cubicBezTo>
                    <a:pt x="601" y="490"/>
                    <a:pt x="745" y="624"/>
                    <a:pt x="868" y="768"/>
                  </a:cubicBezTo>
                  <a:lnTo>
                    <a:pt x="1034" y="1002"/>
                  </a:lnTo>
                  <a:cubicBezTo>
                    <a:pt x="1090" y="1079"/>
                    <a:pt x="1145" y="1168"/>
                    <a:pt x="1212" y="1235"/>
                  </a:cubicBezTo>
                  <a:cubicBezTo>
                    <a:pt x="1346" y="1391"/>
                    <a:pt x="1523" y="1469"/>
                    <a:pt x="1701" y="1547"/>
                  </a:cubicBezTo>
                  <a:cubicBezTo>
                    <a:pt x="1535" y="1447"/>
                    <a:pt x="1357" y="1358"/>
                    <a:pt x="1246" y="1213"/>
                  </a:cubicBezTo>
                  <a:cubicBezTo>
                    <a:pt x="1179" y="1135"/>
                    <a:pt x="1135" y="1057"/>
                    <a:pt x="1090" y="968"/>
                  </a:cubicBezTo>
                  <a:cubicBezTo>
                    <a:pt x="1034" y="891"/>
                    <a:pt x="979" y="802"/>
                    <a:pt x="923" y="723"/>
                  </a:cubicBezTo>
                  <a:cubicBezTo>
                    <a:pt x="801" y="568"/>
                    <a:pt x="667" y="424"/>
                    <a:pt x="512" y="301"/>
                  </a:cubicBezTo>
                  <a:cubicBezTo>
                    <a:pt x="356" y="179"/>
                    <a:pt x="189" y="78"/>
                    <a:pt x="1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94" name="Google Shape;13594;p20"/>
            <p:cNvSpPr/>
            <p:nvPr/>
          </p:nvSpPr>
          <p:spPr>
            <a:xfrm>
              <a:off x="2323588" y="1890258"/>
              <a:ext cx="42737" cy="137003"/>
            </a:xfrm>
            <a:custGeom>
              <a:avLst/>
              <a:gdLst/>
              <a:ahLst/>
              <a:cxnLst/>
              <a:rect l="l" t="t" r="r" b="b"/>
              <a:pathLst>
                <a:path w="1225" h="3927" extrusionOk="0">
                  <a:moveTo>
                    <a:pt x="12" y="1"/>
                  </a:moveTo>
                  <a:lnTo>
                    <a:pt x="1" y="11"/>
                  </a:lnTo>
                  <a:cubicBezTo>
                    <a:pt x="246" y="268"/>
                    <a:pt x="346" y="601"/>
                    <a:pt x="468" y="923"/>
                  </a:cubicBezTo>
                  <a:cubicBezTo>
                    <a:pt x="579" y="1246"/>
                    <a:pt x="702" y="1568"/>
                    <a:pt x="779" y="1902"/>
                  </a:cubicBezTo>
                  <a:cubicBezTo>
                    <a:pt x="868" y="2236"/>
                    <a:pt x="924" y="2581"/>
                    <a:pt x="957" y="2925"/>
                  </a:cubicBezTo>
                  <a:cubicBezTo>
                    <a:pt x="980" y="3093"/>
                    <a:pt x="980" y="3271"/>
                    <a:pt x="1013" y="3449"/>
                  </a:cubicBezTo>
                  <a:cubicBezTo>
                    <a:pt x="1046" y="3615"/>
                    <a:pt x="1102" y="3793"/>
                    <a:pt x="1214" y="3926"/>
                  </a:cubicBezTo>
                  <a:lnTo>
                    <a:pt x="1224" y="3916"/>
                  </a:lnTo>
                  <a:cubicBezTo>
                    <a:pt x="1125" y="3782"/>
                    <a:pt x="1080" y="3604"/>
                    <a:pt x="1058" y="3437"/>
                  </a:cubicBezTo>
                  <a:cubicBezTo>
                    <a:pt x="1036" y="3271"/>
                    <a:pt x="1036" y="3093"/>
                    <a:pt x="1024" y="2925"/>
                  </a:cubicBezTo>
                  <a:cubicBezTo>
                    <a:pt x="1013" y="2569"/>
                    <a:pt x="969" y="2225"/>
                    <a:pt x="891" y="1880"/>
                  </a:cubicBezTo>
                  <a:cubicBezTo>
                    <a:pt x="824" y="1536"/>
                    <a:pt x="735" y="1190"/>
                    <a:pt x="601" y="868"/>
                  </a:cubicBezTo>
                  <a:cubicBezTo>
                    <a:pt x="524" y="712"/>
                    <a:pt x="457" y="545"/>
                    <a:pt x="368" y="401"/>
                  </a:cubicBezTo>
                  <a:cubicBezTo>
                    <a:pt x="324" y="323"/>
                    <a:pt x="268" y="245"/>
                    <a:pt x="213" y="179"/>
                  </a:cubicBezTo>
                  <a:cubicBezTo>
                    <a:pt x="146" y="112"/>
                    <a:pt x="79" y="56"/>
                    <a:pt x="1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95" name="Google Shape;13595;p20"/>
            <p:cNvSpPr/>
            <p:nvPr/>
          </p:nvSpPr>
          <p:spPr>
            <a:xfrm>
              <a:off x="2280919" y="1880175"/>
              <a:ext cx="79962" cy="149039"/>
            </a:xfrm>
            <a:custGeom>
              <a:avLst/>
              <a:gdLst/>
              <a:ahLst/>
              <a:cxnLst/>
              <a:rect l="l" t="t" r="r" b="b"/>
              <a:pathLst>
                <a:path w="2292" h="4272" extrusionOk="0">
                  <a:moveTo>
                    <a:pt x="12" y="0"/>
                  </a:moveTo>
                  <a:lnTo>
                    <a:pt x="0" y="11"/>
                  </a:lnTo>
                  <a:cubicBezTo>
                    <a:pt x="23" y="211"/>
                    <a:pt x="101" y="412"/>
                    <a:pt x="212" y="590"/>
                  </a:cubicBezTo>
                  <a:cubicBezTo>
                    <a:pt x="312" y="779"/>
                    <a:pt x="435" y="945"/>
                    <a:pt x="568" y="1101"/>
                  </a:cubicBezTo>
                  <a:cubicBezTo>
                    <a:pt x="823" y="1424"/>
                    <a:pt x="1113" y="1713"/>
                    <a:pt x="1291" y="2069"/>
                  </a:cubicBezTo>
                  <a:cubicBezTo>
                    <a:pt x="1469" y="2425"/>
                    <a:pt x="1547" y="2826"/>
                    <a:pt x="1658" y="3214"/>
                  </a:cubicBezTo>
                  <a:cubicBezTo>
                    <a:pt x="1725" y="3415"/>
                    <a:pt x="1792" y="3604"/>
                    <a:pt x="1891" y="3793"/>
                  </a:cubicBezTo>
                  <a:cubicBezTo>
                    <a:pt x="1992" y="3971"/>
                    <a:pt x="2125" y="4138"/>
                    <a:pt x="2281" y="4271"/>
                  </a:cubicBezTo>
                  <a:lnTo>
                    <a:pt x="2292" y="4260"/>
                  </a:lnTo>
                  <a:cubicBezTo>
                    <a:pt x="2136" y="4116"/>
                    <a:pt x="2025" y="3948"/>
                    <a:pt x="1936" y="3770"/>
                  </a:cubicBezTo>
                  <a:cubicBezTo>
                    <a:pt x="1858" y="3582"/>
                    <a:pt x="1792" y="3392"/>
                    <a:pt x="1747" y="3192"/>
                  </a:cubicBezTo>
                  <a:cubicBezTo>
                    <a:pt x="1647" y="2803"/>
                    <a:pt x="1580" y="2391"/>
                    <a:pt x="1413" y="2002"/>
                  </a:cubicBezTo>
                  <a:cubicBezTo>
                    <a:pt x="1235" y="1613"/>
                    <a:pt x="969" y="1291"/>
                    <a:pt x="690" y="990"/>
                  </a:cubicBezTo>
                  <a:cubicBezTo>
                    <a:pt x="423" y="690"/>
                    <a:pt x="168" y="389"/>
                    <a:pt x="1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96" name="Google Shape;13596;p20"/>
            <p:cNvSpPr/>
            <p:nvPr/>
          </p:nvSpPr>
          <p:spPr>
            <a:xfrm>
              <a:off x="2285211" y="1953126"/>
              <a:ext cx="74136" cy="80346"/>
            </a:xfrm>
            <a:custGeom>
              <a:avLst/>
              <a:gdLst/>
              <a:ahLst/>
              <a:cxnLst/>
              <a:rect l="l" t="t" r="r" b="b"/>
              <a:pathLst>
                <a:path w="2125" h="2303" extrusionOk="0">
                  <a:moveTo>
                    <a:pt x="0" y="0"/>
                  </a:moveTo>
                  <a:lnTo>
                    <a:pt x="0" y="11"/>
                  </a:lnTo>
                  <a:cubicBezTo>
                    <a:pt x="233" y="134"/>
                    <a:pt x="423" y="300"/>
                    <a:pt x="601" y="490"/>
                  </a:cubicBezTo>
                  <a:cubicBezTo>
                    <a:pt x="779" y="678"/>
                    <a:pt x="934" y="890"/>
                    <a:pt x="1090" y="1101"/>
                  </a:cubicBezTo>
                  <a:cubicBezTo>
                    <a:pt x="1234" y="1324"/>
                    <a:pt x="1379" y="1546"/>
                    <a:pt x="1546" y="1758"/>
                  </a:cubicBezTo>
                  <a:cubicBezTo>
                    <a:pt x="1713" y="1958"/>
                    <a:pt x="1902" y="2158"/>
                    <a:pt x="2124" y="2302"/>
                  </a:cubicBezTo>
                  <a:lnTo>
                    <a:pt x="2124" y="2292"/>
                  </a:lnTo>
                  <a:cubicBezTo>
                    <a:pt x="1913" y="2136"/>
                    <a:pt x="1746" y="1936"/>
                    <a:pt x="1590" y="1713"/>
                  </a:cubicBezTo>
                  <a:cubicBezTo>
                    <a:pt x="1446" y="1502"/>
                    <a:pt x="1313" y="1268"/>
                    <a:pt x="1168" y="1046"/>
                  </a:cubicBezTo>
                  <a:cubicBezTo>
                    <a:pt x="1034" y="824"/>
                    <a:pt x="890" y="589"/>
                    <a:pt x="690" y="401"/>
                  </a:cubicBezTo>
                  <a:cubicBezTo>
                    <a:pt x="500" y="211"/>
                    <a:pt x="267" y="56"/>
                    <a:pt x="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97" name="Google Shape;13597;p20"/>
            <p:cNvSpPr/>
            <p:nvPr/>
          </p:nvSpPr>
          <p:spPr>
            <a:xfrm>
              <a:off x="2372118" y="1838972"/>
              <a:ext cx="192091" cy="217000"/>
            </a:xfrm>
            <a:custGeom>
              <a:avLst/>
              <a:gdLst/>
              <a:ahLst/>
              <a:cxnLst/>
              <a:rect l="l" t="t" r="r" b="b"/>
              <a:pathLst>
                <a:path w="5506" h="6220" extrusionOk="0">
                  <a:moveTo>
                    <a:pt x="2717" y="1"/>
                  </a:moveTo>
                  <a:cubicBezTo>
                    <a:pt x="2484" y="1"/>
                    <a:pt x="2216" y="54"/>
                    <a:pt x="1947" y="225"/>
                  </a:cubicBezTo>
                  <a:cubicBezTo>
                    <a:pt x="1346" y="625"/>
                    <a:pt x="868" y="1548"/>
                    <a:pt x="612" y="2505"/>
                  </a:cubicBezTo>
                  <a:cubicBezTo>
                    <a:pt x="357" y="3461"/>
                    <a:pt x="456" y="4029"/>
                    <a:pt x="357" y="4462"/>
                  </a:cubicBezTo>
                  <a:cubicBezTo>
                    <a:pt x="245" y="4896"/>
                    <a:pt x="1" y="5441"/>
                    <a:pt x="1" y="5441"/>
                  </a:cubicBezTo>
                  <a:lnTo>
                    <a:pt x="1135" y="6219"/>
                  </a:lnTo>
                  <a:cubicBezTo>
                    <a:pt x="1135" y="6219"/>
                    <a:pt x="1257" y="5964"/>
                    <a:pt x="2058" y="5396"/>
                  </a:cubicBezTo>
                  <a:cubicBezTo>
                    <a:pt x="2870" y="4830"/>
                    <a:pt x="2903" y="4907"/>
                    <a:pt x="3248" y="4518"/>
                  </a:cubicBezTo>
                  <a:cubicBezTo>
                    <a:pt x="3604" y="4118"/>
                    <a:pt x="4294" y="3228"/>
                    <a:pt x="4627" y="2894"/>
                  </a:cubicBezTo>
                  <a:cubicBezTo>
                    <a:pt x="4961" y="2561"/>
                    <a:pt x="5506" y="1793"/>
                    <a:pt x="5305" y="1570"/>
                  </a:cubicBezTo>
                  <a:cubicBezTo>
                    <a:pt x="5095" y="1337"/>
                    <a:pt x="5028" y="1348"/>
                    <a:pt x="4905" y="1226"/>
                  </a:cubicBezTo>
                  <a:cubicBezTo>
                    <a:pt x="4783" y="1093"/>
                    <a:pt x="4761" y="1137"/>
                    <a:pt x="4616" y="1048"/>
                  </a:cubicBezTo>
                  <a:cubicBezTo>
                    <a:pt x="4472" y="947"/>
                    <a:pt x="4494" y="514"/>
                    <a:pt x="4116" y="347"/>
                  </a:cubicBezTo>
                  <a:cubicBezTo>
                    <a:pt x="3738" y="169"/>
                    <a:pt x="3560" y="191"/>
                    <a:pt x="3359" y="124"/>
                  </a:cubicBezTo>
                  <a:cubicBezTo>
                    <a:pt x="3253" y="87"/>
                    <a:pt x="3014" y="1"/>
                    <a:pt x="2717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98" name="Google Shape;13598;p20"/>
            <p:cNvSpPr/>
            <p:nvPr/>
          </p:nvSpPr>
          <p:spPr>
            <a:xfrm>
              <a:off x="2372118" y="2000784"/>
              <a:ext cx="85405" cy="55192"/>
            </a:xfrm>
            <a:custGeom>
              <a:avLst/>
              <a:gdLst/>
              <a:ahLst/>
              <a:cxnLst/>
              <a:rect l="l" t="t" r="r" b="b"/>
              <a:pathLst>
                <a:path w="2448" h="1582" extrusionOk="0">
                  <a:moveTo>
                    <a:pt x="337" y="1"/>
                  </a:moveTo>
                  <a:cubicBezTo>
                    <a:pt x="325" y="1"/>
                    <a:pt x="312" y="1"/>
                    <a:pt x="300" y="2"/>
                  </a:cubicBezTo>
                  <a:cubicBezTo>
                    <a:pt x="189" y="392"/>
                    <a:pt x="1" y="803"/>
                    <a:pt x="1" y="803"/>
                  </a:cubicBezTo>
                  <a:lnTo>
                    <a:pt x="1135" y="1581"/>
                  </a:lnTo>
                  <a:cubicBezTo>
                    <a:pt x="1135" y="1581"/>
                    <a:pt x="1257" y="1326"/>
                    <a:pt x="2058" y="758"/>
                  </a:cubicBezTo>
                  <a:cubicBezTo>
                    <a:pt x="2213" y="647"/>
                    <a:pt x="2336" y="570"/>
                    <a:pt x="2447" y="503"/>
                  </a:cubicBezTo>
                  <a:cubicBezTo>
                    <a:pt x="2403" y="414"/>
                    <a:pt x="2292" y="358"/>
                    <a:pt x="2191" y="325"/>
                  </a:cubicBezTo>
                  <a:cubicBezTo>
                    <a:pt x="1746" y="192"/>
                    <a:pt x="1257" y="236"/>
                    <a:pt x="812" y="113"/>
                  </a:cubicBezTo>
                  <a:cubicBezTo>
                    <a:pt x="658" y="62"/>
                    <a:pt x="493" y="1"/>
                    <a:pt x="337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99" name="Google Shape;13599;p20"/>
            <p:cNvSpPr/>
            <p:nvPr/>
          </p:nvSpPr>
          <p:spPr>
            <a:xfrm>
              <a:off x="2375990" y="1908469"/>
              <a:ext cx="53587" cy="127723"/>
            </a:xfrm>
            <a:custGeom>
              <a:avLst/>
              <a:gdLst/>
              <a:ahLst/>
              <a:cxnLst/>
              <a:rect l="l" t="t" r="r" b="b"/>
              <a:pathLst>
                <a:path w="1536" h="3661" extrusionOk="0">
                  <a:moveTo>
                    <a:pt x="1524" y="1"/>
                  </a:moveTo>
                  <a:cubicBezTo>
                    <a:pt x="1302" y="246"/>
                    <a:pt x="1135" y="546"/>
                    <a:pt x="1002" y="858"/>
                  </a:cubicBezTo>
                  <a:cubicBezTo>
                    <a:pt x="868" y="1158"/>
                    <a:pt x="790" y="1481"/>
                    <a:pt x="701" y="1803"/>
                  </a:cubicBezTo>
                  <a:cubicBezTo>
                    <a:pt x="612" y="2126"/>
                    <a:pt x="523" y="2448"/>
                    <a:pt x="412" y="2759"/>
                  </a:cubicBezTo>
                  <a:cubicBezTo>
                    <a:pt x="312" y="3071"/>
                    <a:pt x="179" y="3371"/>
                    <a:pt x="1" y="3661"/>
                  </a:cubicBezTo>
                  <a:lnTo>
                    <a:pt x="11" y="3661"/>
                  </a:lnTo>
                  <a:cubicBezTo>
                    <a:pt x="201" y="3382"/>
                    <a:pt x="345" y="3082"/>
                    <a:pt x="468" y="2771"/>
                  </a:cubicBezTo>
                  <a:cubicBezTo>
                    <a:pt x="590" y="2459"/>
                    <a:pt x="690" y="2148"/>
                    <a:pt x="790" y="1825"/>
                  </a:cubicBezTo>
                  <a:cubicBezTo>
                    <a:pt x="891" y="1514"/>
                    <a:pt x="990" y="1202"/>
                    <a:pt x="1113" y="891"/>
                  </a:cubicBezTo>
                  <a:cubicBezTo>
                    <a:pt x="1224" y="591"/>
                    <a:pt x="1358" y="290"/>
                    <a:pt x="153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00" name="Google Shape;13600;p20"/>
            <p:cNvSpPr/>
            <p:nvPr/>
          </p:nvSpPr>
          <p:spPr>
            <a:xfrm>
              <a:off x="2380247" y="1911993"/>
              <a:ext cx="94720" cy="136619"/>
            </a:xfrm>
            <a:custGeom>
              <a:avLst/>
              <a:gdLst/>
              <a:ahLst/>
              <a:cxnLst/>
              <a:rect l="l" t="t" r="r" b="b"/>
              <a:pathLst>
                <a:path w="2715" h="3916" extrusionOk="0">
                  <a:moveTo>
                    <a:pt x="2704" y="1"/>
                  </a:moveTo>
                  <a:cubicBezTo>
                    <a:pt x="2437" y="300"/>
                    <a:pt x="2103" y="512"/>
                    <a:pt x="1803" y="790"/>
                  </a:cubicBezTo>
                  <a:cubicBezTo>
                    <a:pt x="1503" y="1068"/>
                    <a:pt x="1280" y="1413"/>
                    <a:pt x="1080" y="1768"/>
                  </a:cubicBezTo>
                  <a:cubicBezTo>
                    <a:pt x="890" y="2114"/>
                    <a:pt x="713" y="2480"/>
                    <a:pt x="535" y="2836"/>
                  </a:cubicBezTo>
                  <a:lnTo>
                    <a:pt x="1" y="3904"/>
                  </a:lnTo>
                  <a:lnTo>
                    <a:pt x="23" y="3916"/>
                  </a:lnTo>
                  <a:lnTo>
                    <a:pt x="601" y="2870"/>
                  </a:lnTo>
                  <a:cubicBezTo>
                    <a:pt x="802" y="2525"/>
                    <a:pt x="991" y="2169"/>
                    <a:pt x="1191" y="1825"/>
                  </a:cubicBezTo>
                  <a:cubicBezTo>
                    <a:pt x="1402" y="1491"/>
                    <a:pt x="1636" y="1179"/>
                    <a:pt x="1914" y="901"/>
                  </a:cubicBezTo>
                  <a:cubicBezTo>
                    <a:pt x="2047" y="767"/>
                    <a:pt x="2203" y="634"/>
                    <a:pt x="2348" y="490"/>
                  </a:cubicBezTo>
                  <a:cubicBezTo>
                    <a:pt x="2415" y="412"/>
                    <a:pt x="2481" y="345"/>
                    <a:pt x="2548" y="267"/>
                  </a:cubicBezTo>
                  <a:cubicBezTo>
                    <a:pt x="2615" y="189"/>
                    <a:pt x="2670" y="100"/>
                    <a:pt x="2715" y="11"/>
                  </a:cubicBezTo>
                  <a:lnTo>
                    <a:pt x="270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01" name="Google Shape;13601;p20"/>
            <p:cNvSpPr/>
            <p:nvPr/>
          </p:nvSpPr>
          <p:spPr>
            <a:xfrm>
              <a:off x="2387225" y="1931007"/>
              <a:ext cx="116873" cy="117187"/>
            </a:xfrm>
            <a:custGeom>
              <a:avLst/>
              <a:gdLst/>
              <a:ahLst/>
              <a:cxnLst/>
              <a:rect l="l" t="t" r="r" b="b"/>
              <a:pathLst>
                <a:path w="3350" h="3359" extrusionOk="0">
                  <a:moveTo>
                    <a:pt x="3338" y="0"/>
                  </a:moveTo>
                  <a:cubicBezTo>
                    <a:pt x="2993" y="178"/>
                    <a:pt x="2648" y="400"/>
                    <a:pt x="2337" y="657"/>
                  </a:cubicBezTo>
                  <a:cubicBezTo>
                    <a:pt x="2025" y="901"/>
                    <a:pt x="1736" y="1191"/>
                    <a:pt x="1481" y="1502"/>
                  </a:cubicBezTo>
                  <a:cubicBezTo>
                    <a:pt x="1347" y="1646"/>
                    <a:pt x="1224" y="1813"/>
                    <a:pt x="1113" y="1980"/>
                  </a:cubicBezTo>
                  <a:lnTo>
                    <a:pt x="947" y="2224"/>
                  </a:lnTo>
                  <a:cubicBezTo>
                    <a:pt x="891" y="2313"/>
                    <a:pt x="836" y="2392"/>
                    <a:pt x="779" y="2469"/>
                  </a:cubicBezTo>
                  <a:cubicBezTo>
                    <a:pt x="569" y="2803"/>
                    <a:pt x="335" y="3114"/>
                    <a:pt x="1" y="3348"/>
                  </a:cubicBezTo>
                  <a:lnTo>
                    <a:pt x="12" y="3359"/>
                  </a:lnTo>
                  <a:cubicBezTo>
                    <a:pt x="201" y="3292"/>
                    <a:pt x="368" y="3170"/>
                    <a:pt x="524" y="3037"/>
                  </a:cubicBezTo>
                  <a:cubicBezTo>
                    <a:pt x="680" y="2892"/>
                    <a:pt x="802" y="2736"/>
                    <a:pt x="924" y="2570"/>
                  </a:cubicBezTo>
                  <a:cubicBezTo>
                    <a:pt x="1158" y="2247"/>
                    <a:pt x="1347" y="1891"/>
                    <a:pt x="1592" y="1579"/>
                  </a:cubicBezTo>
                  <a:cubicBezTo>
                    <a:pt x="1825" y="1268"/>
                    <a:pt x="2103" y="979"/>
                    <a:pt x="2393" y="723"/>
                  </a:cubicBezTo>
                  <a:cubicBezTo>
                    <a:pt x="2692" y="457"/>
                    <a:pt x="3015" y="222"/>
                    <a:pt x="3349" y="12"/>
                  </a:cubicBezTo>
                  <a:lnTo>
                    <a:pt x="3338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02" name="Google Shape;13602;p20"/>
            <p:cNvSpPr/>
            <p:nvPr/>
          </p:nvSpPr>
          <p:spPr>
            <a:xfrm>
              <a:off x="2395388" y="1963977"/>
              <a:ext cx="104418" cy="91231"/>
            </a:xfrm>
            <a:custGeom>
              <a:avLst/>
              <a:gdLst/>
              <a:ahLst/>
              <a:cxnLst/>
              <a:rect l="l" t="t" r="r" b="b"/>
              <a:pathLst>
                <a:path w="2993" h="2615" extrusionOk="0">
                  <a:moveTo>
                    <a:pt x="2982" y="1"/>
                  </a:moveTo>
                  <a:cubicBezTo>
                    <a:pt x="2759" y="256"/>
                    <a:pt x="2537" y="501"/>
                    <a:pt x="2292" y="723"/>
                  </a:cubicBezTo>
                  <a:cubicBezTo>
                    <a:pt x="2058" y="957"/>
                    <a:pt x="1813" y="1180"/>
                    <a:pt x="1546" y="1380"/>
                  </a:cubicBezTo>
                  <a:cubicBezTo>
                    <a:pt x="1425" y="1480"/>
                    <a:pt x="1280" y="1580"/>
                    <a:pt x="1146" y="1669"/>
                  </a:cubicBezTo>
                  <a:cubicBezTo>
                    <a:pt x="1002" y="1758"/>
                    <a:pt x="857" y="1847"/>
                    <a:pt x="723" y="1925"/>
                  </a:cubicBezTo>
                  <a:cubicBezTo>
                    <a:pt x="579" y="2014"/>
                    <a:pt x="434" y="2114"/>
                    <a:pt x="312" y="2225"/>
                  </a:cubicBezTo>
                  <a:cubicBezTo>
                    <a:pt x="179" y="2337"/>
                    <a:pt x="68" y="2458"/>
                    <a:pt x="1" y="2614"/>
                  </a:cubicBezTo>
                  <a:lnTo>
                    <a:pt x="12" y="2614"/>
                  </a:lnTo>
                  <a:cubicBezTo>
                    <a:pt x="90" y="2470"/>
                    <a:pt x="201" y="2347"/>
                    <a:pt x="335" y="2248"/>
                  </a:cubicBezTo>
                  <a:cubicBezTo>
                    <a:pt x="456" y="2147"/>
                    <a:pt x="602" y="2058"/>
                    <a:pt x="746" y="1981"/>
                  </a:cubicBezTo>
                  <a:cubicBezTo>
                    <a:pt x="891" y="1892"/>
                    <a:pt x="1035" y="1813"/>
                    <a:pt x="1180" y="1736"/>
                  </a:cubicBezTo>
                  <a:cubicBezTo>
                    <a:pt x="1324" y="1647"/>
                    <a:pt x="1469" y="1558"/>
                    <a:pt x="1603" y="1457"/>
                  </a:cubicBezTo>
                  <a:cubicBezTo>
                    <a:pt x="1880" y="1257"/>
                    <a:pt x="2147" y="1046"/>
                    <a:pt x="2381" y="812"/>
                  </a:cubicBezTo>
                  <a:cubicBezTo>
                    <a:pt x="2604" y="568"/>
                    <a:pt x="2814" y="301"/>
                    <a:pt x="2992" y="12"/>
                  </a:cubicBezTo>
                  <a:lnTo>
                    <a:pt x="2982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03" name="Google Shape;13603;p20"/>
            <p:cNvSpPr/>
            <p:nvPr/>
          </p:nvSpPr>
          <p:spPr>
            <a:xfrm>
              <a:off x="2238251" y="2069130"/>
              <a:ext cx="168053" cy="227850"/>
            </a:xfrm>
            <a:custGeom>
              <a:avLst/>
              <a:gdLst/>
              <a:ahLst/>
              <a:cxnLst/>
              <a:rect l="l" t="t" r="r" b="b"/>
              <a:pathLst>
                <a:path w="4817" h="6531" extrusionOk="0">
                  <a:moveTo>
                    <a:pt x="3193" y="1"/>
                  </a:moveTo>
                  <a:cubicBezTo>
                    <a:pt x="3193" y="1"/>
                    <a:pt x="2837" y="524"/>
                    <a:pt x="2336" y="1013"/>
                  </a:cubicBezTo>
                  <a:cubicBezTo>
                    <a:pt x="1846" y="1491"/>
                    <a:pt x="934" y="2392"/>
                    <a:pt x="667" y="2848"/>
                  </a:cubicBezTo>
                  <a:cubicBezTo>
                    <a:pt x="390" y="3315"/>
                    <a:pt x="34" y="4249"/>
                    <a:pt x="12" y="4672"/>
                  </a:cubicBezTo>
                  <a:cubicBezTo>
                    <a:pt x="0" y="5095"/>
                    <a:pt x="178" y="5206"/>
                    <a:pt x="434" y="5473"/>
                  </a:cubicBezTo>
                  <a:cubicBezTo>
                    <a:pt x="701" y="5751"/>
                    <a:pt x="957" y="5885"/>
                    <a:pt x="1312" y="5984"/>
                  </a:cubicBezTo>
                  <a:cubicBezTo>
                    <a:pt x="1658" y="6085"/>
                    <a:pt x="3047" y="6196"/>
                    <a:pt x="3403" y="6362"/>
                  </a:cubicBezTo>
                  <a:cubicBezTo>
                    <a:pt x="3647" y="6473"/>
                    <a:pt x="3929" y="6530"/>
                    <a:pt x="4149" y="6530"/>
                  </a:cubicBezTo>
                  <a:cubicBezTo>
                    <a:pt x="4262" y="6530"/>
                    <a:pt x="4359" y="6515"/>
                    <a:pt x="4427" y="6485"/>
                  </a:cubicBezTo>
                  <a:cubicBezTo>
                    <a:pt x="4638" y="6396"/>
                    <a:pt x="4816" y="6296"/>
                    <a:pt x="4760" y="6051"/>
                  </a:cubicBezTo>
                  <a:cubicBezTo>
                    <a:pt x="4705" y="5806"/>
                    <a:pt x="4649" y="4583"/>
                    <a:pt x="4371" y="4194"/>
                  </a:cubicBezTo>
                  <a:cubicBezTo>
                    <a:pt x="4093" y="3794"/>
                    <a:pt x="3982" y="3181"/>
                    <a:pt x="4004" y="2926"/>
                  </a:cubicBezTo>
                  <a:cubicBezTo>
                    <a:pt x="4026" y="2670"/>
                    <a:pt x="3982" y="2181"/>
                    <a:pt x="4071" y="1614"/>
                  </a:cubicBezTo>
                  <a:cubicBezTo>
                    <a:pt x="4149" y="1058"/>
                    <a:pt x="4082" y="312"/>
                    <a:pt x="4082" y="312"/>
                  </a:cubicBezTo>
                  <a:lnTo>
                    <a:pt x="3193" y="1"/>
                  </a:ln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04" name="Google Shape;13604;p20"/>
            <p:cNvSpPr/>
            <p:nvPr/>
          </p:nvSpPr>
          <p:spPr>
            <a:xfrm>
              <a:off x="2340300" y="2071468"/>
              <a:ext cx="66007" cy="225478"/>
            </a:xfrm>
            <a:custGeom>
              <a:avLst/>
              <a:gdLst/>
              <a:ahLst/>
              <a:cxnLst/>
              <a:rect l="l" t="t" r="r" b="b"/>
              <a:pathLst>
                <a:path w="1892" h="6463" extrusionOk="0">
                  <a:moveTo>
                    <a:pt x="478" y="0"/>
                  </a:moveTo>
                  <a:cubicBezTo>
                    <a:pt x="468" y="89"/>
                    <a:pt x="468" y="168"/>
                    <a:pt x="468" y="257"/>
                  </a:cubicBezTo>
                  <a:cubicBezTo>
                    <a:pt x="445" y="712"/>
                    <a:pt x="323" y="1146"/>
                    <a:pt x="211" y="1580"/>
                  </a:cubicBezTo>
                  <a:cubicBezTo>
                    <a:pt x="112" y="1969"/>
                    <a:pt x="1" y="2348"/>
                    <a:pt x="1" y="2748"/>
                  </a:cubicBezTo>
                  <a:cubicBezTo>
                    <a:pt x="1" y="2959"/>
                    <a:pt x="34" y="3171"/>
                    <a:pt x="56" y="3371"/>
                  </a:cubicBezTo>
                  <a:cubicBezTo>
                    <a:pt x="78" y="3571"/>
                    <a:pt x="90" y="3771"/>
                    <a:pt x="145" y="3949"/>
                  </a:cubicBezTo>
                  <a:cubicBezTo>
                    <a:pt x="201" y="4093"/>
                    <a:pt x="278" y="4227"/>
                    <a:pt x="379" y="4338"/>
                  </a:cubicBezTo>
                  <a:cubicBezTo>
                    <a:pt x="434" y="4416"/>
                    <a:pt x="523" y="4461"/>
                    <a:pt x="590" y="4527"/>
                  </a:cubicBezTo>
                  <a:cubicBezTo>
                    <a:pt x="701" y="4661"/>
                    <a:pt x="812" y="4817"/>
                    <a:pt x="923" y="4939"/>
                  </a:cubicBezTo>
                  <a:cubicBezTo>
                    <a:pt x="1034" y="5072"/>
                    <a:pt x="1057" y="5239"/>
                    <a:pt x="1113" y="5395"/>
                  </a:cubicBezTo>
                  <a:cubicBezTo>
                    <a:pt x="1168" y="5528"/>
                    <a:pt x="1101" y="5640"/>
                    <a:pt x="1068" y="5773"/>
                  </a:cubicBezTo>
                  <a:cubicBezTo>
                    <a:pt x="1024" y="5973"/>
                    <a:pt x="979" y="6140"/>
                    <a:pt x="1091" y="6329"/>
                  </a:cubicBezTo>
                  <a:cubicBezTo>
                    <a:pt x="1123" y="6384"/>
                    <a:pt x="1157" y="6418"/>
                    <a:pt x="1202" y="6463"/>
                  </a:cubicBezTo>
                  <a:cubicBezTo>
                    <a:pt x="1324" y="6463"/>
                    <a:pt x="1424" y="6451"/>
                    <a:pt x="1502" y="6418"/>
                  </a:cubicBezTo>
                  <a:cubicBezTo>
                    <a:pt x="1713" y="6329"/>
                    <a:pt x="1891" y="6229"/>
                    <a:pt x="1835" y="5984"/>
                  </a:cubicBezTo>
                  <a:cubicBezTo>
                    <a:pt x="1780" y="5739"/>
                    <a:pt x="1724" y="4516"/>
                    <a:pt x="1446" y="4127"/>
                  </a:cubicBezTo>
                  <a:cubicBezTo>
                    <a:pt x="1168" y="3727"/>
                    <a:pt x="1057" y="3114"/>
                    <a:pt x="1079" y="2859"/>
                  </a:cubicBezTo>
                  <a:cubicBezTo>
                    <a:pt x="1101" y="2603"/>
                    <a:pt x="1057" y="2114"/>
                    <a:pt x="1146" y="1547"/>
                  </a:cubicBezTo>
                  <a:cubicBezTo>
                    <a:pt x="1224" y="991"/>
                    <a:pt x="1157" y="245"/>
                    <a:pt x="1157" y="245"/>
                  </a:cubicBezTo>
                  <a:lnTo>
                    <a:pt x="478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05" name="Google Shape;13605;p20"/>
            <p:cNvSpPr/>
            <p:nvPr/>
          </p:nvSpPr>
          <p:spPr>
            <a:xfrm>
              <a:off x="2304993" y="2064490"/>
              <a:ext cx="55506" cy="82683"/>
            </a:xfrm>
            <a:custGeom>
              <a:avLst/>
              <a:gdLst/>
              <a:ahLst/>
              <a:cxnLst/>
              <a:rect l="l" t="t" r="r" b="b"/>
              <a:pathLst>
                <a:path w="1591" h="2370" extrusionOk="0">
                  <a:moveTo>
                    <a:pt x="1579" y="0"/>
                  </a:moveTo>
                  <a:cubicBezTo>
                    <a:pt x="1480" y="223"/>
                    <a:pt x="1335" y="412"/>
                    <a:pt x="1179" y="590"/>
                  </a:cubicBezTo>
                  <a:cubicBezTo>
                    <a:pt x="1023" y="779"/>
                    <a:pt x="857" y="946"/>
                    <a:pt x="690" y="1112"/>
                  </a:cubicBezTo>
                  <a:cubicBezTo>
                    <a:pt x="523" y="1290"/>
                    <a:pt x="356" y="1468"/>
                    <a:pt x="222" y="1680"/>
                  </a:cubicBezTo>
                  <a:cubicBezTo>
                    <a:pt x="101" y="1891"/>
                    <a:pt x="12" y="2125"/>
                    <a:pt x="0" y="2370"/>
                  </a:cubicBezTo>
                  <a:lnTo>
                    <a:pt x="12" y="2370"/>
                  </a:lnTo>
                  <a:cubicBezTo>
                    <a:pt x="78" y="2147"/>
                    <a:pt x="190" y="1935"/>
                    <a:pt x="323" y="1735"/>
                  </a:cubicBezTo>
                  <a:cubicBezTo>
                    <a:pt x="456" y="1547"/>
                    <a:pt x="601" y="1357"/>
                    <a:pt x="756" y="1179"/>
                  </a:cubicBezTo>
                  <a:cubicBezTo>
                    <a:pt x="912" y="1001"/>
                    <a:pt x="1079" y="823"/>
                    <a:pt x="1223" y="623"/>
                  </a:cubicBezTo>
                  <a:cubicBezTo>
                    <a:pt x="1368" y="434"/>
                    <a:pt x="1502" y="234"/>
                    <a:pt x="159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06" name="Google Shape;13606;p20"/>
            <p:cNvSpPr/>
            <p:nvPr/>
          </p:nvSpPr>
          <p:spPr>
            <a:xfrm>
              <a:off x="2299934" y="2066793"/>
              <a:ext cx="68728" cy="133166"/>
            </a:xfrm>
            <a:custGeom>
              <a:avLst/>
              <a:gdLst/>
              <a:ahLst/>
              <a:cxnLst/>
              <a:rect l="l" t="t" r="r" b="b"/>
              <a:pathLst>
                <a:path w="1970" h="3817" extrusionOk="0">
                  <a:moveTo>
                    <a:pt x="1947" y="1"/>
                  </a:moveTo>
                  <a:cubicBezTo>
                    <a:pt x="1825" y="334"/>
                    <a:pt x="1635" y="646"/>
                    <a:pt x="1425" y="935"/>
                  </a:cubicBezTo>
                  <a:cubicBezTo>
                    <a:pt x="1224" y="1224"/>
                    <a:pt x="990" y="1503"/>
                    <a:pt x="779" y="1803"/>
                  </a:cubicBezTo>
                  <a:cubicBezTo>
                    <a:pt x="668" y="1948"/>
                    <a:pt x="568" y="2092"/>
                    <a:pt x="468" y="2248"/>
                  </a:cubicBezTo>
                  <a:cubicBezTo>
                    <a:pt x="367" y="2403"/>
                    <a:pt x="290" y="2570"/>
                    <a:pt x="223" y="2737"/>
                  </a:cubicBezTo>
                  <a:cubicBezTo>
                    <a:pt x="90" y="3082"/>
                    <a:pt x="1" y="3449"/>
                    <a:pt x="1" y="3816"/>
                  </a:cubicBezTo>
                  <a:lnTo>
                    <a:pt x="12" y="3816"/>
                  </a:lnTo>
                  <a:cubicBezTo>
                    <a:pt x="112" y="3471"/>
                    <a:pt x="234" y="3127"/>
                    <a:pt x="379" y="2815"/>
                  </a:cubicBezTo>
                  <a:cubicBezTo>
                    <a:pt x="523" y="2492"/>
                    <a:pt x="690" y="2181"/>
                    <a:pt x="891" y="1881"/>
                  </a:cubicBezTo>
                  <a:cubicBezTo>
                    <a:pt x="1091" y="1580"/>
                    <a:pt x="1302" y="1291"/>
                    <a:pt x="1502" y="980"/>
                  </a:cubicBezTo>
                  <a:cubicBezTo>
                    <a:pt x="1691" y="680"/>
                    <a:pt x="1869" y="357"/>
                    <a:pt x="1969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07" name="Google Shape;13607;p20"/>
            <p:cNvSpPr/>
            <p:nvPr/>
          </p:nvSpPr>
          <p:spPr>
            <a:xfrm>
              <a:off x="2348429" y="2063688"/>
              <a:ext cx="27596" cy="134317"/>
            </a:xfrm>
            <a:custGeom>
              <a:avLst/>
              <a:gdLst/>
              <a:ahLst/>
              <a:cxnLst/>
              <a:rect l="l" t="t" r="r" b="b"/>
              <a:pathLst>
                <a:path w="791" h="3850" extrusionOk="0">
                  <a:moveTo>
                    <a:pt x="757" y="1"/>
                  </a:moveTo>
                  <a:lnTo>
                    <a:pt x="757" y="1"/>
                  </a:lnTo>
                  <a:cubicBezTo>
                    <a:pt x="769" y="335"/>
                    <a:pt x="690" y="657"/>
                    <a:pt x="579" y="969"/>
                  </a:cubicBezTo>
                  <a:cubicBezTo>
                    <a:pt x="468" y="1280"/>
                    <a:pt x="334" y="1570"/>
                    <a:pt x="223" y="1881"/>
                  </a:cubicBezTo>
                  <a:cubicBezTo>
                    <a:pt x="112" y="2192"/>
                    <a:pt x="45" y="2526"/>
                    <a:pt x="23" y="2860"/>
                  </a:cubicBezTo>
                  <a:cubicBezTo>
                    <a:pt x="1" y="3182"/>
                    <a:pt x="12" y="3515"/>
                    <a:pt x="45" y="3849"/>
                  </a:cubicBezTo>
                  <a:lnTo>
                    <a:pt x="57" y="3849"/>
                  </a:lnTo>
                  <a:cubicBezTo>
                    <a:pt x="79" y="3515"/>
                    <a:pt x="79" y="3182"/>
                    <a:pt x="112" y="2860"/>
                  </a:cubicBezTo>
                  <a:cubicBezTo>
                    <a:pt x="146" y="2537"/>
                    <a:pt x="190" y="2215"/>
                    <a:pt x="290" y="1903"/>
                  </a:cubicBezTo>
                  <a:cubicBezTo>
                    <a:pt x="390" y="1592"/>
                    <a:pt x="524" y="1291"/>
                    <a:pt x="624" y="980"/>
                  </a:cubicBezTo>
                  <a:cubicBezTo>
                    <a:pt x="724" y="668"/>
                    <a:pt x="791" y="335"/>
                    <a:pt x="757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08" name="Google Shape;13608;p20"/>
            <p:cNvSpPr/>
            <p:nvPr/>
          </p:nvSpPr>
          <p:spPr>
            <a:xfrm>
              <a:off x="2365908" y="2062920"/>
              <a:ext cx="17479" cy="130828"/>
            </a:xfrm>
            <a:custGeom>
              <a:avLst/>
              <a:gdLst/>
              <a:ahLst/>
              <a:cxnLst/>
              <a:rect l="l" t="t" r="r" b="b"/>
              <a:pathLst>
                <a:path w="501" h="3750" extrusionOk="0">
                  <a:moveTo>
                    <a:pt x="456" y="1"/>
                  </a:moveTo>
                  <a:cubicBezTo>
                    <a:pt x="478" y="312"/>
                    <a:pt x="423" y="623"/>
                    <a:pt x="357" y="935"/>
                  </a:cubicBezTo>
                  <a:cubicBezTo>
                    <a:pt x="278" y="1236"/>
                    <a:pt x="189" y="1535"/>
                    <a:pt x="123" y="1847"/>
                  </a:cubicBezTo>
                  <a:cubicBezTo>
                    <a:pt x="56" y="2158"/>
                    <a:pt x="11" y="2481"/>
                    <a:pt x="11" y="2793"/>
                  </a:cubicBezTo>
                  <a:cubicBezTo>
                    <a:pt x="1" y="3115"/>
                    <a:pt x="34" y="3438"/>
                    <a:pt x="90" y="3749"/>
                  </a:cubicBezTo>
                  <a:lnTo>
                    <a:pt x="100" y="3738"/>
                  </a:lnTo>
                  <a:cubicBezTo>
                    <a:pt x="100" y="3426"/>
                    <a:pt x="100" y="3115"/>
                    <a:pt x="123" y="2803"/>
                  </a:cubicBezTo>
                  <a:cubicBezTo>
                    <a:pt x="134" y="2492"/>
                    <a:pt x="156" y="2181"/>
                    <a:pt x="212" y="1869"/>
                  </a:cubicBezTo>
                  <a:cubicBezTo>
                    <a:pt x="268" y="1558"/>
                    <a:pt x="345" y="1258"/>
                    <a:pt x="401" y="946"/>
                  </a:cubicBezTo>
                  <a:cubicBezTo>
                    <a:pt x="468" y="635"/>
                    <a:pt x="501" y="312"/>
                    <a:pt x="46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09" name="Google Shape;13609;p20"/>
            <p:cNvSpPr/>
            <p:nvPr/>
          </p:nvSpPr>
          <p:spPr>
            <a:xfrm>
              <a:off x="2338346" y="2013902"/>
              <a:ext cx="83486" cy="82195"/>
            </a:xfrm>
            <a:custGeom>
              <a:avLst/>
              <a:gdLst/>
              <a:ahLst/>
              <a:cxnLst/>
              <a:rect l="l" t="t" r="r" b="b"/>
              <a:pathLst>
                <a:path w="2393" h="2356" extrusionOk="0">
                  <a:moveTo>
                    <a:pt x="1133" y="0"/>
                  </a:moveTo>
                  <a:cubicBezTo>
                    <a:pt x="1101" y="0"/>
                    <a:pt x="1071" y="10"/>
                    <a:pt x="1046" y="26"/>
                  </a:cubicBezTo>
                  <a:cubicBezTo>
                    <a:pt x="1035" y="26"/>
                    <a:pt x="1013" y="26"/>
                    <a:pt x="991" y="38"/>
                  </a:cubicBezTo>
                  <a:cubicBezTo>
                    <a:pt x="946" y="49"/>
                    <a:pt x="924" y="83"/>
                    <a:pt x="880" y="115"/>
                  </a:cubicBezTo>
                  <a:cubicBezTo>
                    <a:pt x="861" y="125"/>
                    <a:pt x="840" y="127"/>
                    <a:pt x="819" y="127"/>
                  </a:cubicBezTo>
                  <a:cubicBezTo>
                    <a:pt x="798" y="127"/>
                    <a:pt x="776" y="125"/>
                    <a:pt x="756" y="125"/>
                  </a:cubicBezTo>
                  <a:cubicBezTo>
                    <a:pt x="723" y="125"/>
                    <a:pt x="692" y="131"/>
                    <a:pt x="668" y="160"/>
                  </a:cubicBezTo>
                  <a:cubicBezTo>
                    <a:pt x="646" y="194"/>
                    <a:pt x="657" y="238"/>
                    <a:pt x="646" y="271"/>
                  </a:cubicBezTo>
                  <a:cubicBezTo>
                    <a:pt x="646" y="293"/>
                    <a:pt x="646" y="305"/>
                    <a:pt x="635" y="305"/>
                  </a:cubicBezTo>
                  <a:cubicBezTo>
                    <a:pt x="613" y="305"/>
                    <a:pt x="590" y="293"/>
                    <a:pt x="568" y="283"/>
                  </a:cubicBezTo>
                  <a:cubicBezTo>
                    <a:pt x="534" y="283"/>
                    <a:pt x="501" y="293"/>
                    <a:pt x="479" y="327"/>
                  </a:cubicBezTo>
                  <a:cubicBezTo>
                    <a:pt x="457" y="372"/>
                    <a:pt x="423" y="372"/>
                    <a:pt x="379" y="382"/>
                  </a:cubicBezTo>
                  <a:cubicBezTo>
                    <a:pt x="346" y="382"/>
                    <a:pt x="301" y="405"/>
                    <a:pt x="290" y="438"/>
                  </a:cubicBezTo>
                  <a:cubicBezTo>
                    <a:pt x="257" y="483"/>
                    <a:pt x="267" y="527"/>
                    <a:pt x="245" y="583"/>
                  </a:cubicBezTo>
                  <a:cubicBezTo>
                    <a:pt x="223" y="627"/>
                    <a:pt x="178" y="672"/>
                    <a:pt x="156" y="716"/>
                  </a:cubicBezTo>
                  <a:cubicBezTo>
                    <a:pt x="123" y="783"/>
                    <a:pt x="101" y="839"/>
                    <a:pt x="79" y="894"/>
                  </a:cubicBezTo>
                  <a:cubicBezTo>
                    <a:pt x="45" y="1005"/>
                    <a:pt x="1" y="1106"/>
                    <a:pt x="12" y="1217"/>
                  </a:cubicBezTo>
                  <a:cubicBezTo>
                    <a:pt x="12" y="1261"/>
                    <a:pt x="23" y="1317"/>
                    <a:pt x="23" y="1361"/>
                  </a:cubicBezTo>
                  <a:cubicBezTo>
                    <a:pt x="23" y="1406"/>
                    <a:pt x="34" y="1450"/>
                    <a:pt x="45" y="1495"/>
                  </a:cubicBezTo>
                  <a:cubicBezTo>
                    <a:pt x="57" y="1539"/>
                    <a:pt x="34" y="1573"/>
                    <a:pt x="34" y="1617"/>
                  </a:cubicBezTo>
                  <a:cubicBezTo>
                    <a:pt x="45" y="1662"/>
                    <a:pt x="79" y="1695"/>
                    <a:pt x="112" y="1717"/>
                  </a:cubicBezTo>
                  <a:cubicBezTo>
                    <a:pt x="146" y="1739"/>
                    <a:pt x="190" y="1739"/>
                    <a:pt x="190" y="1795"/>
                  </a:cubicBezTo>
                  <a:cubicBezTo>
                    <a:pt x="201" y="1840"/>
                    <a:pt x="201" y="1884"/>
                    <a:pt x="235" y="1929"/>
                  </a:cubicBezTo>
                  <a:cubicBezTo>
                    <a:pt x="279" y="2006"/>
                    <a:pt x="356" y="2051"/>
                    <a:pt x="445" y="2062"/>
                  </a:cubicBezTo>
                  <a:cubicBezTo>
                    <a:pt x="501" y="2062"/>
                    <a:pt x="524" y="2117"/>
                    <a:pt x="568" y="2151"/>
                  </a:cubicBezTo>
                  <a:cubicBezTo>
                    <a:pt x="601" y="2184"/>
                    <a:pt x="657" y="2218"/>
                    <a:pt x="702" y="2240"/>
                  </a:cubicBezTo>
                  <a:cubicBezTo>
                    <a:pt x="813" y="2285"/>
                    <a:pt x="924" y="2307"/>
                    <a:pt x="1035" y="2318"/>
                  </a:cubicBezTo>
                  <a:cubicBezTo>
                    <a:pt x="1102" y="2329"/>
                    <a:pt x="1157" y="2329"/>
                    <a:pt x="1213" y="2340"/>
                  </a:cubicBezTo>
                  <a:cubicBezTo>
                    <a:pt x="1252" y="2348"/>
                    <a:pt x="1292" y="2356"/>
                    <a:pt x="1331" y="2356"/>
                  </a:cubicBezTo>
                  <a:cubicBezTo>
                    <a:pt x="1348" y="2356"/>
                    <a:pt x="1364" y="2355"/>
                    <a:pt x="1380" y="2351"/>
                  </a:cubicBezTo>
                  <a:cubicBezTo>
                    <a:pt x="1424" y="2340"/>
                    <a:pt x="1469" y="2307"/>
                    <a:pt x="1513" y="2295"/>
                  </a:cubicBezTo>
                  <a:cubicBezTo>
                    <a:pt x="1547" y="2290"/>
                    <a:pt x="1577" y="2290"/>
                    <a:pt x="1606" y="2290"/>
                  </a:cubicBezTo>
                  <a:cubicBezTo>
                    <a:pt x="1636" y="2290"/>
                    <a:pt x="1664" y="2290"/>
                    <a:pt x="1691" y="2285"/>
                  </a:cubicBezTo>
                  <a:cubicBezTo>
                    <a:pt x="1736" y="2273"/>
                    <a:pt x="1769" y="2251"/>
                    <a:pt x="1802" y="2229"/>
                  </a:cubicBezTo>
                  <a:lnTo>
                    <a:pt x="1836" y="2162"/>
                  </a:lnTo>
                  <a:cubicBezTo>
                    <a:pt x="1847" y="2129"/>
                    <a:pt x="1847" y="2129"/>
                    <a:pt x="1881" y="2129"/>
                  </a:cubicBezTo>
                  <a:cubicBezTo>
                    <a:pt x="1892" y="2131"/>
                    <a:pt x="1903" y="2132"/>
                    <a:pt x="1913" y="2132"/>
                  </a:cubicBezTo>
                  <a:cubicBezTo>
                    <a:pt x="2009" y="2132"/>
                    <a:pt x="2039" y="2042"/>
                    <a:pt x="2069" y="1962"/>
                  </a:cubicBezTo>
                  <a:cubicBezTo>
                    <a:pt x="2103" y="1850"/>
                    <a:pt x="2214" y="1795"/>
                    <a:pt x="2259" y="1695"/>
                  </a:cubicBezTo>
                  <a:cubicBezTo>
                    <a:pt x="2259" y="1673"/>
                    <a:pt x="2269" y="1640"/>
                    <a:pt x="2269" y="1617"/>
                  </a:cubicBezTo>
                  <a:cubicBezTo>
                    <a:pt x="2259" y="1595"/>
                    <a:pt x="2247" y="1573"/>
                    <a:pt x="2259" y="1539"/>
                  </a:cubicBezTo>
                  <a:cubicBezTo>
                    <a:pt x="2269" y="1495"/>
                    <a:pt x="2336" y="1462"/>
                    <a:pt x="2358" y="1406"/>
                  </a:cubicBezTo>
                  <a:cubicBezTo>
                    <a:pt x="2392" y="1339"/>
                    <a:pt x="2358" y="1261"/>
                    <a:pt x="2314" y="1195"/>
                  </a:cubicBezTo>
                  <a:cubicBezTo>
                    <a:pt x="2303" y="1183"/>
                    <a:pt x="2292" y="1161"/>
                    <a:pt x="2303" y="1150"/>
                  </a:cubicBezTo>
                  <a:cubicBezTo>
                    <a:pt x="2314" y="1116"/>
                    <a:pt x="2325" y="1072"/>
                    <a:pt x="2314" y="1039"/>
                  </a:cubicBezTo>
                  <a:cubicBezTo>
                    <a:pt x="2303" y="1005"/>
                    <a:pt x="2292" y="983"/>
                    <a:pt x="2269" y="961"/>
                  </a:cubicBezTo>
                  <a:cubicBezTo>
                    <a:pt x="2259" y="950"/>
                    <a:pt x="2214" y="916"/>
                    <a:pt x="2203" y="906"/>
                  </a:cubicBezTo>
                  <a:cubicBezTo>
                    <a:pt x="2203" y="894"/>
                    <a:pt x="2225" y="872"/>
                    <a:pt x="2225" y="861"/>
                  </a:cubicBezTo>
                  <a:cubicBezTo>
                    <a:pt x="2225" y="849"/>
                    <a:pt x="2237" y="839"/>
                    <a:pt x="2237" y="817"/>
                  </a:cubicBezTo>
                  <a:cubicBezTo>
                    <a:pt x="2237" y="783"/>
                    <a:pt x="2225" y="750"/>
                    <a:pt x="2214" y="728"/>
                  </a:cubicBezTo>
                  <a:cubicBezTo>
                    <a:pt x="2203" y="705"/>
                    <a:pt x="2180" y="672"/>
                    <a:pt x="2158" y="661"/>
                  </a:cubicBezTo>
                  <a:cubicBezTo>
                    <a:pt x="2148" y="649"/>
                    <a:pt x="2047" y="594"/>
                    <a:pt x="2081" y="583"/>
                  </a:cubicBezTo>
                  <a:cubicBezTo>
                    <a:pt x="2103" y="572"/>
                    <a:pt x="2103" y="560"/>
                    <a:pt x="2091" y="538"/>
                  </a:cubicBezTo>
                  <a:cubicBezTo>
                    <a:pt x="2081" y="505"/>
                    <a:pt x="2047" y="483"/>
                    <a:pt x="2014" y="461"/>
                  </a:cubicBezTo>
                  <a:cubicBezTo>
                    <a:pt x="1992" y="461"/>
                    <a:pt x="1970" y="461"/>
                    <a:pt x="1947" y="449"/>
                  </a:cubicBezTo>
                  <a:cubicBezTo>
                    <a:pt x="1925" y="427"/>
                    <a:pt x="1925" y="394"/>
                    <a:pt x="1903" y="372"/>
                  </a:cubicBezTo>
                  <a:cubicBezTo>
                    <a:pt x="1881" y="327"/>
                    <a:pt x="1836" y="305"/>
                    <a:pt x="1792" y="305"/>
                  </a:cubicBezTo>
                  <a:cubicBezTo>
                    <a:pt x="1747" y="293"/>
                    <a:pt x="1713" y="293"/>
                    <a:pt x="1669" y="283"/>
                  </a:cubicBezTo>
                  <a:cubicBezTo>
                    <a:pt x="1658" y="271"/>
                    <a:pt x="1647" y="249"/>
                    <a:pt x="1647" y="227"/>
                  </a:cubicBezTo>
                  <a:cubicBezTo>
                    <a:pt x="1647" y="194"/>
                    <a:pt x="1614" y="149"/>
                    <a:pt x="1591" y="138"/>
                  </a:cubicBezTo>
                  <a:cubicBezTo>
                    <a:pt x="1568" y="126"/>
                    <a:pt x="1546" y="121"/>
                    <a:pt x="1526" y="121"/>
                  </a:cubicBezTo>
                  <a:cubicBezTo>
                    <a:pt x="1487" y="121"/>
                    <a:pt x="1453" y="138"/>
                    <a:pt x="1424" y="160"/>
                  </a:cubicBezTo>
                  <a:cubicBezTo>
                    <a:pt x="1424" y="127"/>
                    <a:pt x="1391" y="105"/>
                    <a:pt x="1369" y="105"/>
                  </a:cubicBezTo>
                  <a:cubicBezTo>
                    <a:pt x="1325" y="105"/>
                    <a:pt x="1291" y="60"/>
                    <a:pt x="1258" y="38"/>
                  </a:cubicBezTo>
                  <a:cubicBezTo>
                    <a:pt x="1236" y="16"/>
                    <a:pt x="1202" y="4"/>
                    <a:pt x="1169" y="4"/>
                  </a:cubicBezTo>
                  <a:cubicBezTo>
                    <a:pt x="1157" y="1"/>
                    <a:pt x="1145" y="0"/>
                    <a:pt x="1133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10" name="Google Shape;13610;p20"/>
            <p:cNvSpPr/>
            <p:nvPr/>
          </p:nvSpPr>
          <p:spPr>
            <a:xfrm>
              <a:off x="2338346" y="2039266"/>
              <a:ext cx="76090" cy="56832"/>
            </a:xfrm>
            <a:custGeom>
              <a:avLst/>
              <a:gdLst/>
              <a:ahLst/>
              <a:cxnLst/>
              <a:rect l="l" t="t" r="r" b="b"/>
              <a:pathLst>
                <a:path w="2181" h="1629" extrusionOk="0">
                  <a:moveTo>
                    <a:pt x="156" y="1"/>
                  </a:moveTo>
                  <a:lnTo>
                    <a:pt x="156" y="1"/>
                  </a:lnTo>
                  <a:cubicBezTo>
                    <a:pt x="123" y="56"/>
                    <a:pt x="101" y="112"/>
                    <a:pt x="79" y="167"/>
                  </a:cubicBezTo>
                  <a:cubicBezTo>
                    <a:pt x="45" y="278"/>
                    <a:pt x="1" y="379"/>
                    <a:pt x="12" y="490"/>
                  </a:cubicBezTo>
                  <a:cubicBezTo>
                    <a:pt x="12" y="534"/>
                    <a:pt x="23" y="590"/>
                    <a:pt x="23" y="634"/>
                  </a:cubicBezTo>
                  <a:cubicBezTo>
                    <a:pt x="23" y="679"/>
                    <a:pt x="34" y="723"/>
                    <a:pt x="45" y="768"/>
                  </a:cubicBezTo>
                  <a:cubicBezTo>
                    <a:pt x="57" y="812"/>
                    <a:pt x="34" y="846"/>
                    <a:pt x="34" y="890"/>
                  </a:cubicBezTo>
                  <a:cubicBezTo>
                    <a:pt x="45" y="935"/>
                    <a:pt x="79" y="968"/>
                    <a:pt x="112" y="990"/>
                  </a:cubicBezTo>
                  <a:cubicBezTo>
                    <a:pt x="146" y="1012"/>
                    <a:pt x="190" y="1012"/>
                    <a:pt x="190" y="1068"/>
                  </a:cubicBezTo>
                  <a:cubicBezTo>
                    <a:pt x="201" y="1113"/>
                    <a:pt x="201" y="1157"/>
                    <a:pt x="235" y="1202"/>
                  </a:cubicBezTo>
                  <a:cubicBezTo>
                    <a:pt x="279" y="1279"/>
                    <a:pt x="356" y="1324"/>
                    <a:pt x="445" y="1335"/>
                  </a:cubicBezTo>
                  <a:cubicBezTo>
                    <a:pt x="501" y="1335"/>
                    <a:pt x="524" y="1390"/>
                    <a:pt x="568" y="1424"/>
                  </a:cubicBezTo>
                  <a:cubicBezTo>
                    <a:pt x="601" y="1457"/>
                    <a:pt x="657" y="1491"/>
                    <a:pt x="702" y="1513"/>
                  </a:cubicBezTo>
                  <a:cubicBezTo>
                    <a:pt x="813" y="1558"/>
                    <a:pt x="924" y="1580"/>
                    <a:pt x="1035" y="1591"/>
                  </a:cubicBezTo>
                  <a:cubicBezTo>
                    <a:pt x="1102" y="1602"/>
                    <a:pt x="1157" y="1602"/>
                    <a:pt x="1213" y="1613"/>
                  </a:cubicBezTo>
                  <a:cubicBezTo>
                    <a:pt x="1252" y="1621"/>
                    <a:pt x="1292" y="1629"/>
                    <a:pt x="1331" y="1629"/>
                  </a:cubicBezTo>
                  <a:cubicBezTo>
                    <a:pt x="1348" y="1629"/>
                    <a:pt x="1364" y="1628"/>
                    <a:pt x="1380" y="1624"/>
                  </a:cubicBezTo>
                  <a:cubicBezTo>
                    <a:pt x="1424" y="1613"/>
                    <a:pt x="1469" y="1580"/>
                    <a:pt x="1513" y="1568"/>
                  </a:cubicBezTo>
                  <a:cubicBezTo>
                    <a:pt x="1547" y="1563"/>
                    <a:pt x="1577" y="1563"/>
                    <a:pt x="1606" y="1563"/>
                  </a:cubicBezTo>
                  <a:cubicBezTo>
                    <a:pt x="1636" y="1563"/>
                    <a:pt x="1664" y="1563"/>
                    <a:pt x="1691" y="1558"/>
                  </a:cubicBezTo>
                  <a:cubicBezTo>
                    <a:pt x="1736" y="1546"/>
                    <a:pt x="1769" y="1524"/>
                    <a:pt x="1802" y="1502"/>
                  </a:cubicBezTo>
                  <a:lnTo>
                    <a:pt x="1836" y="1435"/>
                  </a:lnTo>
                  <a:cubicBezTo>
                    <a:pt x="1847" y="1402"/>
                    <a:pt x="1847" y="1402"/>
                    <a:pt x="1881" y="1402"/>
                  </a:cubicBezTo>
                  <a:cubicBezTo>
                    <a:pt x="1892" y="1404"/>
                    <a:pt x="1903" y="1405"/>
                    <a:pt x="1913" y="1405"/>
                  </a:cubicBezTo>
                  <a:cubicBezTo>
                    <a:pt x="2009" y="1405"/>
                    <a:pt x="2039" y="1315"/>
                    <a:pt x="2069" y="1235"/>
                  </a:cubicBezTo>
                  <a:cubicBezTo>
                    <a:pt x="2081" y="1168"/>
                    <a:pt x="2136" y="1123"/>
                    <a:pt x="2180" y="1068"/>
                  </a:cubicBezTo>
                  <a:cubicBezTo>
                    <a:pt x="2170" y="1068"/>
                    <a:pt x="2158" y="1068"/>
                    <a:pt x="2136" y="1079"/>
                  </a:cubicBezTo>
                  <a:cubicBezTo>
                    <a:pt x="2081" y="1091"/>
                    <a:pt x="2059" y="1135"/>
                    <a:pt x="2014" y="1146"/>
                  </a:cubicBezTo>
                  <a:cubicBezTo>
                    <a:pt x="1980" y="1146"/>
                    <a:pt x="1970" y="1135"/>
                    <a:pt x="1947" y="1123"/>
                  </a:cubicBezTo>
                  <a:cubicBezTo>
                    <a:pt x="1932" y="1120"/>
                    <a:pt x="1917" y="1118"/>
                    <a:pt x="1902" y="1118"/>
                  </a:cubicBezTo>
                  <a:cubicBezTo>
                    <a:pt x="1832" y="1118"/>
                    <a:pt x="1772" y="1159"/>
                    <a:pt x="1736" y="1224"/>
                  </a:cubicBezTo>
                  <a:cubicBezTo>
                    <a:pt x="1725" y="1202"/>
                    <a:pt x="1703" y="1180"/>
                    <a:pt x="1680" y="1168"/>
                  </a:cubicBezTo>
                  <a:cubicBezTo>
                    <a:pt x="1674" y="1167"/>
                    <a:pt x="1669" y="1166"/>
                    <a:pt x="1663" y="1166"/>
                  </a:cubicBezTo>
                  <a:cubicBezTo>
                    <a:pt x="1623" y="1166"/>
                    <a:pt x="1595" y="1192"/>
                    <a:pt x="1562" y="1192"/>
                  </a:cubicBezTo>
                  <a:cubicBezTo>
                    <a:pt x="1557" y="1192"/>
                    <a:pt x="1552" y="1192"/>
                    <a:pt x="1547" y="1190"/>
                  </a:cubicBezTo>
                  <a:cubicBezTo>
                    <a:pt x="1525" y="1190"/>
                    <a:pt x="1513" y="1157"/>
                    <a:pt x="1491" y="1146"/>
                  </a:cubicBezTo>
                  <a:cubicBezTo>
                    <a:pt x="1482" y="1143"/>
                    <a:pt x="1474" y="1142"/>
                    <a:pt x="1466" y="1142"/>
                  </a:cubicBezTo>
                  <a:cubicBezTo>
                    <a:pt x="1445" y="1142"/>
                    <a:pt x="1427" y="1152"/>
                    <a:pt x="1402" y="1168"/>
                  </a:cubicBezTo>
                  <a:cubicBezTo>
                    <a:pt x="1375" y="1194"/>
                    <a:pt x="1353" y="1217"/>
                    <a:pt x="1328" y="1217"/>
                  </a:cubicBezTo>
                  <a:cubicBezTo>
                    <a:pt x="1310" y="1217"/>
                    <a:pt x="1291" y="1207"/>
                    <a:pt x="1268" y="1180"/>
                  </a:cubicBezTo>
                  <a:cubicBezTo>
                    <a:pt x="1268" y="1180"/>
                    <a:pt x="1280" y="1168"/>
                    <a:pt x="1268" y="1157"/>
                  </a:cubicBezTo>
                  <a:cubicBezTo>
                    <a:pt x="1268" y="1146"/>
                    <a:pt x="1246" y="1146"/>
                    <a:pt x="1236" y="1135"/>
                  </a:cubicBezTo>
                  <a:cubicBezTo>
                    <a:pt x="1213" y="1123"/>
                    <a:pt x="1191" y="1113"/>
                    <a:pt x="1169" y="1091"/>
                  </a:cubicBezTo>
                  <a:cubicBezTo>
                    <a:pt x="1215" y="1025"/>
                    <a:pt x="1106" y="999"/>
                    <a:pt x="1043" y="999"/>
                  </a:cubicBezTo>
                  <a:cubicBezTo>
                    <a:pt x="1031" y="999"/>
                    <a:pt x="1020" y="1000"/>
                    <a:pt x="1013" y="1002"/>
                  </a:cubicBezTo>
                  <a:cubicBezTo>
                    <a:pt x="979" y="1012"/>
                    <a:pt x="924" y="1057"/>
                    <a:pt x="902" y="1057"/>
                  </a:cubicBezTo>
                  <a:cubicBezTo>
                    <a:pt x="880" y="1046"/>
                    <a:pt x="868" y="1035"/>
                    <a:pt x="880" y="1012"/>
                  </a:cubicBezTo>
                  <a:cubicBezTo>
                    <a:pt x="857" y="979"/>
                    <a:pt x="824" y="979"/>
                    <a:pt x="779" y="957"/>
                  </a:cubicBezTo>
                  <a:cubicBezTo>
                    <a:pt x="746" y="946"/>
                    <a:pt x="735" y="923"/>
                    <a:pt x="712" y="890"/>
                  </a:cubicBezTo>
                  <a:cubicBezTo>
                    <a:pt x="691" y="872"/>
                    <a:pt x="676" y="866"/>
                    <a:pt x="663" y="866"/>
                  </a:cubicBezTo>
                  <a:cubicBezTo>
                    <a:pt x="629" y="866"/>
                    <a:pt x="614" y="913"/>
                    <a:pt x="557" y="913"/>
                  </a:cubicBezTo>
                  <a:cubicBezTo>
                    <a:pt x="534" y="913"/>
                    <a:pt x="501" y="913"/>
                    <a:pt x="490" y="879"/>
                  </a:cubicBezTo>
                  <a:cubicBezTo>
                    <a:pt x="468" y="857"/>
                    <a:pt x="490" y="846"/>
                    <a:pt x="490" y="824"/>
                  </a:cubicBezTo>
                  <a:cubicBezTo>
                    <a:pt x="479" y="779"/>
                    <a:pt x="457" y="779"/>
                    <a:pt x="435" y="745"/>
                  </a:cubicBezTo>
                  <a:cubicBezTo>
                    <a:pt x="412" y="712"/>
                    <a:pt x="412" y="656"/>
                    <a:pt x="390" y="623"/>
                  </a:cubicBezTo>
                  <a:cubicBezTo>
                    <a:pt x="368" y="590"/>
                    <a:pt x="324" y="601"/>
                    <a:pt x="290" y="579"/>
                  </a:cubicBezTo>
                  <a:cubicBezTo>
                    <a:pt x="267" y="545"/>
                    <a:pt x="235" y="490"/>
                    <a:pt x="212" y="468"/>
                  </a:cubicBezTo>
                  <a:cubicBezTo>
                    <a:pt x="190" y="423"/>
                    <a:pt x="178" y="356"/>
                    <a:pt x="178" y="300"/>
                  </a:cubicBezTo>
                  <a:cubicBezTo>
                    <a:pt x="168" y="245"/>
                    <a:pt x="156" y="189"/>
                    <a:pt x="156" y="134"/>
                  </a:cubicBezTo>
                  <a:cubicBezTo>
                    <a:pt x="146" y="90"/>
                    <a:pt x="156" y="45"/>
                    <a:pt x="15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11" name="Google Shape;13611;p20"/>
            <p:cNvSpPr/>
            <p:nvPr/>
          </p:nvSpPr>
          <p:spPr>
            <a:xfrm>
              <a:off x="2359314" y="2034416"/>
              <a:ext cx="43470" cy="31469"/>
            </a:xfrm>
            <a:custGeom>
              <a:avLst/>
              <a:gdLst/>
              <a:ahLst/>
              <a:cxnLst/>
              <a:rect l="l" t="t" r="r" b="b"/>
              <a:pathLst>
                <a:path w="1246" h="902" extrusionOk="0">
                  <a:moveTo>
                    <a:pt x="826" y="0"/>
                  </a:moveTo>
                  <a:cubicBezTo>
                    <a:pt x="781" y="0"/>
                    <a:pt x="737" y="35"/>
                    <a:pt x="701" y="61"/>
                  </a:cubicBezTo>
                  <a:cubicBezTo>
                    <a:pt x="666" y="41"/>
                    <a:pt x="614" y="28"/>
                    <a:pt x="564" y="28"/>
                  </a:cubicBezTo>
                  <a:cubicBezTo>
                    <a:pt x="504" y="28"/>
                    <a:pt x="447" y="47"/>
                    <a:pt x="423" y="95"/>
                  </a:cubicBezTo>
                  <a:cubicBezTo>
                    <a:pt x="402" y="83"/>
                    <a:pt x="379" y="78"/>
                    <a:pt x="355" y="78"/>
                  </a:cubicBezTo>
                  <a:cubicBezTo>
                    <a:pt x="314" y="78"/>
                    <a:pt x="273" y="92"/>
                    <a:pt x="245" y="106"/>
                  </a:cubicBezTo>
                  <a:cubicBezTo>
                    <a:pt x="190" y="140"/>
                    <a:pt x="200" y="162"/>
                    <a:pt x="200" y="217"/>
                  </a:cubicBezTo>
                  <a:cubicBezTo>
                    <a:pt x="212" y="284"/>
                    <a:pt x="178" y="284"/>
                    <a:pt x="123" y="318"/>
                  </a:cubicBezTo>
                  <a:cubicBezTo>
                    <a:pt x="67" y="350"/>
                    <a:pt x="0" y="451"/>
                    <a:pt x="22" y="518"/>
                  </a:cubicBezTo>
                  <a:cubicBezTo>
                    <a:pt x="22" y="540"/>
                    <a:pt x="67" y="584"/>
                    <a:pt x="78" y="607"/>
                  </a:cubicBezTo>
                  <a:cubicBezTo>
                    <a:pt x="123" y="651"/>
                    <a:pt x="156" y="640"/>
                    <a:pt x="212" y="651"/>
                  </a:cubicBezTo>
                  <a:cubicBezTo>
                    <a:pt x="234" y="662"/>
                    <a:pt x="256" y="684"/>
                    <a:pt x="279" y="696"/>
                  </a:cubicBezTo>
                  <a:cubicBezTo>
                    <a:pt x="297" y="696"/>
                    <a:pt x="336" y="681"/>
                    <a:pt x="357" y="681"/>
                  </a:cubicBezTo>
                  <a:cubicBezTo>
                    <a:pt x="361" y="681"/>
                    <a:pt x="365" y="682"/>
                    <a:pt x="368" y="684"/>
                  </a:cubicBezTo>
                  <a:cubicBezTo>
                    <a:pt x="390" y="706"/>
                    <a:pt x="368" y="718"/>
                    <a:pt x="378" y="740"/>
                  </a:cubicBezTo>
                  <a:cubicBezTo>
                    <a:pt x="378" y="773"/>
                    <a:pt x="401" y="795"/>
                    <a:pt x="434" y="829"/>
                  </a:cubicBezTo>
                  <a:cubicBezTo>
                    <a:pt x="457" y="840"/>
                    <a:pt x="489" y="862"/>
                    <a:pt x="512" y="874"/>
                  </a:cubicBezTo>
                  <a:cubicBezTo>
                    <a:pt x="542" y="886"/>
                    <a:pt x="559" y="895"/>
                    <a:pt x="576" y="895"/>
                  </a:cubicBezTo>
                  <a:cubicBezTo>
                    <a:pt x="590" y="895"/>
                    <a:pt x="603" y="889"/>
                    <a:pt x="623" y="874"/>
                  </a:cubicBezTo>
                  <a:cubicBezTo>
                    <a:pt x="657" y="862"/>
                    <a:pt x="679" y="829"/>
                    <a:pt x="712" y="829"/>
                  </a:cubicBezTo>
                  <a:cubicBezTo>
                    <a:pt x="746" y="840"/>
                    <a:pt x="790" y="884"/>
                    <a:pt x="835" y="896"/>
                  </a:cubicBezTo>
                  <a:cubicBezTo>
                    <a:pt x="854" y="899"/>
                    <a:pt x="872" y="901"/>
                    <a:pt x="889" y="901"/>
                  </a:cubicBezTo>
                  <a:cubicBezTo>
                    <a:pt x="932" y="901"/>
                    <a:pt x="969" y="888"/>
                    <a:pt x="1001" y="840"/>
                  </a:cubicBezTo>
                  <a:cubicBezTo>
                    <a:pt x="1035" y="807"/>
                    <a:pt x="1035" y="751"/>
                    <a:pt x="1023" y="706"/>
                  </a:cubicBezTo>
                  <a:cubicBezTo>
                    <a:pt x="1112" y="696"/>
                    <a:pt x="1224" y="684"/>
                    <a:pt x="1235" y="584"/>
                  </a:cubicBezTo>
                  <a:cubicBezTo>
                    <a:pt x="1246" y="540"/>
                    <a:pt x="1235" y="506"/>
                    <a:pt x="1213" y="473"/>
                  </a:cubicBezTo>
                  <a:cubicBezTo>
                    <a:pt x="1201" y="462"/>
                    <a:pt x="1157" y="451"/>
                    <a:pt x="1146" y="429"/>
                  </a:cubicBezTo>
                  <a:cubicBezTo>
                    <a:pt x="1135" y="384"/>
                    <a:pt x="1191" y="384"/>
                    <a:pt x="1201" y="350"/>
                  </a:cubicBezTo>
                  <a:cubicBezTo>
                    <a:pt x="1201" y="324"/>
                    <a:pt x="1153" y="256"/>
                    <a:pt x="1116" y="256"/>
                  </a:cubicBezTo>
                  <a:cubicBezTo>
                    <a:pt x="1106" y="256"/>
                    <a:pt x="1097" y="261"/>
                    <a:pt x="1090" y="273"/>
                  </a:cubicBezTo>
                  <a:cubicBezTo>
                    <a:pt x="1068" y="251"/>
                    <a:pt x="1046" y="239"/>
                    <a:pt x="1013" y="239"/>
                  </a:cubicBezTo>
                  <a:cubicBezTo>
                    <a:pt x="1013" y="206"/>
                    <a:pt x="1013" y="128"/>
                    <a:pt x="968" y="95"/>
                  </a:cubicBezTo>
                  <a:cubicBezTo>
                    <a:pt x="959" y="111"/>
                    <a:pt x="952" y="116"/>
                    <a:pt x="947" y="116"/>
                  </a:cubicBezTo>
                  <a:cubicBezTo>
                    <a:pt x="934" y="116"/>
                    <a:pt x="931" y="77"/>
                    <a:pt x="924" y="61"/>
                  </a:cubicBezTo>
                  <a:cubicBezTo>
                    <a:pt x="912" y="39"/>
                    <a:pt x="879" y="17"/>
                    <a:pt x="857" y="6"/>
                  </a:cubicBezTo>
                  <a:cubicBezTo>
                    <a:pt x="846" y="2"/>
                    <a:pt x="836" y="0"/>
                    <a:pt x="82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12" name="Google Shape;13612;p20"/>
            <p:cNvSpPr/>
            <p:nvPr/>
          </p:nvSpPr>
          <p:spPr>
            <a:xfrm>
              <a:off x="685716" y="1776173"/>
              <a:ext cx="117606" cy="524638"/>
            </a:xfrm>
            <a:custGeom>
              <a:avLst/>
              <a:gdLst/>
              <a:ahLst/>
              <a:cxnLst/>
              <a:rect l="l" t="t" r="r" b="b"/>
              <a:pathLst>
                <a:path w="3371" h="15038" extrusionOk="0">
                  <a:moveTo>
                    <a:pt x="357" y="1"/>
                  </a:moveTo>
                  <a:cubicBezTo>
                    <a:pt x="234" y="1235"/>
                    <a:pt x="145" y="2481"/>
                    <a:pt x="78" y="3716"/>
                  </a:cubicBezTo>
                  <a:cubicBezTo>
                    <a:pt x="45" y="4338"/>
                    <a:pt x="23" y="4961"/>
                    <a:pt x="11" y="5584"/>
                  </a:cubicBezTo>
                  <a:cubicBezTo>
                    <a:pt x="1" y="6195"/>
                    <a:pt x="1" y="6830"/>
                    <a:pt x="34" y="7453"/>
                  </a:cubicBezTo>
                  <a:cubicBezTo>
                    <a:pt x="67" y="8075"/>
                    <a:pt x="134" y="8698"/>
                    <a:pt x="234" y="9310"/>
                  </a:cubicBezTo>
                  <a:cubicBezTo>
                    <a:pt x="334" y="9932"/>
                    <a:pt x="468" y="10545"/>
                    <a:pt x="624" y="11145"/>
                  </a:cubicBezTo>
                  <a:lnTo>
                    <a:pt x="846" y="12046"/>
                  </a:lnTo>
                  <a:cubicBezTo>
                    <a:pt x="923" y="12346"/>
                    <a:pt x="990" y="12646"/>
                    <a:pt x="1046" y="12947"/>
                  </a:cubicBezTo>
                  <a:cubicBezTo>
                    <a:pt x="1168" y="13548"/>
                    <a:pt x="1313" y="14437"/>
                    <a:pt x="1391" y="15038"/>
                  </a:cubicBezTo>
                  <a:lnTo>
                    <a:pt x="1769" y="14715"/>
                  </a:lnTo>
                  <a:cubicBezTo>
                    <a:pt x="1680" y="14092"/>
                    <a:pt x="1568" y="13481"/>
                    <a:pt x="1435" y="12869"/>
                  </a:cubicBezTo>
                  <a:cubicBezTo>
                    <a:pt x="1380" y="12557"/>
                    <a:pt x="1302" y="12257"/>
                    <a:pt x="1224" y="11957"/>
                  </a:cubicBezTo>
                  <a:lnTo>
                    <a:pt x="979" y="11056"/>
                  </a:lnTo>
                  <a:cubicBezTo>
                    <a:pt x="846" y="10533"/>
                    <a:pt x="723" y="10021"/>
                    <a:pt x="624" y="9499"/>
                  </a:cubicBezTo>
                  <a:cubicBezTo>
                    <a:pt x="601" y="9154"/>
                    <a:pt x="601" y="8810"/>
                    <a:pt x="601" y="8454"/>
                  </a:cubicBezTo>
                  <a:cubicBezTo>
                    <a:pt x="601" y="8042"/>
                    <a:pt x="624" y="7631"/>
                    <a:pt x="656" y="7219"/>
                  </a:cubicBezTo>
                  <a:cubicBezTo>
                    <a:pt x="723" y="6385"/>
                    <a:pt x="846" y="5562"/>
                    <a:pt x="1012" y="4749"/>
                  </a:cubicBezTo>
                  <a:cubicBezTo>
                    <a:pt x="1180" y="3938"/>
                    <a:pt x="1435" y="3148"/>
                    <a:pt x="1825" y="2425"/>
                  </a:cubicBezTo>
                  <a:cubicBezTo>
                    <a:pt x="2013" y="2058"/>
                    <a:pt x="2236" y="1702"/>
                    <a:pt x="2492" y="1380"/>
                  </a:cubicBezTo>
                  <a:cubicBezTo>
                    <a:pt x="2747" y="1068"/>
                    <a:pt x="3037" y="757"/>
                    <a:pt x="3370" y="523"/>
                  </a:cubicBezTo>
                  <a:lnTo>
                    <a:pt x="3293" y="401"/>
                  </a:lnTo>
                  <a:cubicBezTo>
                    <a:pt x="2937" y="657"/>
                    <a:pt x="2636" y="957"/>
                    <a:pt x="2369" y="1279"/>
                  </a:cubicBezTo>
                  <a:cubicBezTo>
                    <a:pt x="2102" y="1613"/>
                    <a:pt x="1869" y="1958"/>
                    <a:pt x="1657" y="2336"/>
                  </a:cubicBezTo>
                  <a:cubicBezTo>
                    <a:pt x="1257" y="3070"/>
                    <a:pt x="979" y="3882"/>
                    <a:pt x="801" y="4705"/>
                  </a:cubicBezTo>
                  <a:cubicBezTo>
                    <a:pt x="612" y="5528"/>
                    <a:pt x="478" y="6351"/>
                    <a:pt x="401" y="7196"/>
                  </a:cubicBezTo>
                  <a:cubicBezTo>
                    <a:pt x="390" y="7330"/>
                    <a:pt x="379" y="7463"/>
                    <a:pt x="367" y="7608"/>
                  </a:cubicBezTo>
                  <a:cubicBezTo>
                    <a:pt x="357" y="7542"/>
                    <a:pt x="357" y="7486"/>
                    <a:pt x="345" y="7430"/>
                  </a:cubicBezTo>
                  <a:cubicBezTo>
                    <a:pt x="312" y="6818"/>
                    <a:pt x="301" y="6207"/>
                    <a:pt x="301" y="5584"/>
                  </a:cubicBezTo>
                  <a:cubicBezTo>
                    <a:pt x="301" y="4961"/>
                    <a:pt x="323" y="4349"/>
                    <a:pt x="345" y="3726"/>
                  </a:cubicBezTo>
                  <a:cubicBezTo>
                    <a:pt x="390" y="2492"/>
                    <a:pt x="468" y="1257"/>
                    <a:pt x="557" y="23"/>
                  </a:cubicBezTo>
                  <a:lnTo>
                    <a:pt x="357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13" name="Google Shape;13613;p20"/>
            <p:cNvSpPr/>
            <p:nvPr/>
          </p:nvSpPr>
          <p:spPr>
            <a:xfrm>
              <a:off x="655049" y="1623815"/>
              <a:ext cx="36527" cy="101767"/>
            </a:xfrm>
            <a:custGeom>
              <a:avLst/>
              <a:gdLst/>
              <a:ahLst/>
              <a:cxnLst/>
              <a:rect l="l" t="t" r="r" b="b"/>
              <a:pathLst>
                <a:path w="1047" h="2917" extrusionOk="0">
                  <a:moveTo>
                    <a:pt x="90" y="0"/>
                  </a:moveTo>
                  <a:cubicBezTo>
                    <a:pt x="77" y="0"/>
                    <a:pt x="63" y="6"/>
                    <a:pt x="57" y="19"/>
                  </a:cubicBezTo>
                  <a:cubicBezTo>
                    <a:pt x="1" y="241"/>
                    <a:pt x="12" y="463"/>
                    <a:pt x="79" y="686"/>
                  </a:cubicBezTo>
                  <a:cubicBezTo>
                    <a:pt x="112" y="797"/>
                    <a:pt x="156" y="920"/>
                    <a:pt x="168" y="1042"/>
                  </a:cubicBezTo>
                  <a:cubicBezTo>
                    <a:pt x="179" y="1153"/>
                    <a:pt x="168" y="1276"/>
                    <a:pt x="156" y="1387"/>
                  </a:cubicBezTo>
                  <a:cubicBezTo>
                    <a:pt x="134" y="1632"/>
                    <a:pt x="112" y="1865"/>
                    <a:pt x="123" y="2109"/>
                  </a:cubicBezTo>
                  <a:cubicBezTo>
                    <a:pt x="134" y="2344"/>
                    <a:pt x="168" y="2588"/>
                    <a:pt x="235" y="2811"/>
                  </a:cubicBezTo>
                  <a:cubicBezTo>
                    <a:pt x="235" y="2821"/>
                    <a:pt x="245" y="2821"/>
                    <a:pt x="245" y="2833"/>
                  </a:cubicBezTo>
                  <a:cubicBezTo>
                    <a:pt x="245" y="2887"/>
                    <a:pt x="302" y="2916"/>
                    <a:pt x="362" y="2916"/>
                  </a:cubicBezTo>
                  <a:cubicBezTo>
                    <a:pt x="401" y="2916"/>
                    <a:pt x="441" y="2904"/>
                    <a:pt x="468" y="2877"/>
                  </a:cubicBezTo>
                  <a:cubicBezTo>
                    <a:pt x="512" y="2833"/>
                    <a:pt x="534" y="2755"/>
                    <a:pt x="557" y="2688"/>
                  </a:cubicBezTo>
                  <a:cubicBezTo>
                    <a:pt x="591" y="2588"/>
                    <a:pt x="613" y="2499"/>
                    <a:pt x="646" y="2399"/>
                  </a:cubicBezTo>
                  <a:cubicBezTo>
                    <a:pt x="768" y="2010"/>
                    <a:pt x="902" y="1632"/>
                    <a:pt x="1013" y="1242"/>
                  </a:cubicBezTo>
                  <a:lnTo>
                    <a:pt x="1013" y="1220"/>
                  </a:lnTo>
                  <a:cubicBezTo>
                    <a:pt x="1035" y="1165"/>
                    <a:pt x="1046" y="1098"/>
                    <a:pt x="1035" y="1031"/>
                  </a:cubicBezTo>
                  <a:cubicBezTo>
                    <a:pt x="1013" y="953"/>
                    <a:pt x="969" y="908"/>
                    <a:pt x="902" y="875"/>
                  </a:cubicBezTo>
                  <a:cubicBezTo>
                    <a:pt x="835" y="831"/>
                    <a:pt x="857" y="742"/>
                    <a:pt x="857" y="664"/>
                  </a:cubicBezTo>
                  <a:cubicBezTo>
                    <a:pt x="846" y="586"/>
                    <a:pt x="824" y="519"/>
                    <a:pt x="768" y="463"/>
                  </a:cubicBezTo>
                  <a:cubicBezTo>
                    <a:pt x="712" y="408"/>
                    <a:pt x="657" y="386"/>
                    <a:pt x="579" y="386"/>
                  </a:cubicBezTo>
                  <a:cubicBezTo>
                    <a:pt x="563" y="394"/>
                    <a:pt x="537" y="401"/>
                    <a:pt x="511" y="401"/>
                  </a:cubicBezTo>
                  <a:cubicBezTo>
                    <a:pt x="500" y="401"/>
                    <a:pt x="489" y="400"/>
                    <a:pt x="479" y="397"/>
                  </a:cubicBezTo>
                  <a:cubicBezTo>
                    <a:pt x="457" y="374"/>
                    <a:pt x="445" y="330"/>
                    <a:pt x="435" y="297"/>
                  </a:cubicBezTo>
                  <a:cubicBezTo>
                    <a:pt x="357" y="174"/>
                    <a:pt x="245" y="75"/>
                    <a:pt x="112" y="8"/>
                  </a:cubicBezTo>
                  <a:cubicBezTo>
                    <a:pt x="107" y="3"/>
                    <a:pt x="99" y="0"/>
                    <a:pt x="90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14" name="Google Shape;13614;p20"/>
            <p:cNvSpPr/>
            <p:nvPr/>
          </p:nvSpPr>
          <p:spPr>
            <a:xfrm>
              <a:off x="663213" y="1643074"/>
              <a:ext cx="12455" cy="58995"/>
            </a:xfrm>
            <a:custGeom>
              <a:avLst/>
              <a:gdLst/>
              <a:ahLst/>
              <a:cxnLst/>
              <a:rect l="l" t="t" r="r" b="b"/>
              <a:pathLst>
                <a:path w="357" h="1691" extrusionOk="0">
                  <a:moveTo>
                    <a:pt x="67" y="0"/>
                  </a:moveTo>
                  <a:cubicBezTo>
                    <a:pt x="23" y="145"/>
                    <a:pt x="1" y="290"/>
                    <a:pt x="34" y="445"/>
                  </a:cubicBezTo>
                  <a:cubicBezTo>
                    <a:pt x="56" y="590"/>
                    <a:pt x="134" y="724"/>
                    <a:pt x="167" y="857"/>
                  </a:cubicBezTo>
                  <a:cubicBezTo>
                    <a:pt x="223" y="991"/>
                    <a:pt x="245" y="1124"/>
                    <a:pt x="278" y="1268"/>
                  </a:cubicBezTo>
                  <a:lnTo>
                    <a:pt x="345" y="1691"/>
                  </a:lnTo>
                  <a:cubicBezTo>
                    <a:pt x="357" y="1547"/>
                    <a:pt x="345" y="1402"/>
                    <a:pt x="334" y="1258"/>
                  </a:cubicBezTo>
                  <a:cubicBezTo>
                    <a:pt x="323" y="1113"/>
                    <a:pt x="290" y="968"/>
                    <a:pt x="245" y="823"/>
                  </a:cubicBezTo>
                  <a:cubicBezTo>
                    <a:pt x="201" y="690"/>
                    <a:pt x="123" y="556"/>
                    <a:pt x="90" y="423"/>
                  </a:cubicBezTo>
                  <a:cubicBezTo>
                    <a:pt x="45" y="290"/>
                    <a:pt x="56" y="145"/>
                    <a:pt x="6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15" name="Google Shape;13615;p20"/>
            <p:cNvSpPr/>
            <p:nvPr/>
          </p:nvSpPr>
          <p:spPr>
            <a:xfrm>
              <a:off x="672109" y="1645411"/>
              <a:ext cx="13641" cy="54738"/>
            </a:xfrm>
            <a:custGeom>
              <a:avLst/>
              <a:gdLst/>
              <a:ahLst/>
              <a:cxnLst/>
              <a:rect l="l" t="t" r="r" b="b"/>
              <a:pathLst>
                <a:path w="391" h="1569" extrusionOk="0">
                  <a:moveTo>
                    <a:pt x="35" y="0"/>
                  </a:moveTo>
                  <a:lnTo>
                    <a:pt x="35" y="0"/>
                  </a:lnTo>
                  <a:cubicBezTo>
                    <a:pt x="1" y="56"/>
                    <a:pt x="1" y="134"/>
                    <a:pt x="13" y="212"/>
                  </a:cubicBezTo>
                  <a:cubicBezTo>
                    <a:pt x="35" y="279"/>
                    <a:pt x="68" y="345"/>
                    <a:pt x="102" y="401"/>
                  </a:cubicBezTo>
                  <a:cubicBezTo>
                    <a:pt x="168" y="523"/>
                    <a:pt x="246" y="635"/>
                    <a:pt x="268" y="756"/>
                  </a:cubicBezTo>
                  <a:cubicBezTo>
                    <a:pt x="290" y="879"/>
                    <a:pt x="290" y="1013"/>
                    <a:pt x="290" y="1157"/>
                  </a:cubicBezTo>
                  <a:cubicBezTo>
                    <a:pt x="279" y="1290"/>
                    <a:pt x="290" y="1435"/>
                    <a:pt x="335" y="1569"/>
                  </a:cubicBezTo>
                  <a:cubicBezTo>
                    <a:pt x="324" y="1424"/>
                    <a:pt x="346" y="1290"/>
                    <a:pt x="357" y="1157"/>
                  </a:cubicBezTo>
                  <a:cubicBezTo>
                    <a:pt x="379" y="1023"/>
                    <a:pt x="391" y="879"/>
                    <a:pt x="357" y="734"/>
                  </a:cubicBezTo>
                  <a:cubicBezTo>
                    <a:pt x="346" y="667"/>
                    <a:pt x="324" y="590"/>
                    <a:pt x="279" y="534"/>
                  </a:cubicBezTo>
                  <a:cubicBezTo>
                    <a:pt x="246" y="467"/>
                    <a:pt x="201" y="412"/>
                    <a:pt x="168" y="368"/>
                  </a:cubicBezTo>
                  <a:cubicBezTo>
                    <a:pt x="124" y="312"/>
                    <a:pt x="90" y="256"/>
                    <a:pt x="68" y="190"/>
                  </a:cubicBezTo>
                  <a:cubicBezTo>
                    <a:pt x="35" y="134"/>
                    <a:pt x="23" y="67"/>
                    <a:pt x="35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16" name="Google Shape;13616;p20"/>
            <p:cNvSpPr/>
            <p:nvPr/>
          </p:nvSpPr>
          <p:spPr>
            <a:xfrm>
              <a:off x="664364" y="1582438"/>
              <a:ext cx="86172" cy="201929"/>
            </a:xfrm>
            <a:custGeom>
              <a:avLst/>
              <a:gdLst/>
              <a:ahLst/>
              <a:cxnLst/>
              <a:rect l="l" t="t" r="r" b="b"/>
              <a:pathLst>
                <a:path w="2470" h="5788" extrusionOk="0">
                  <a:moveTo>
                    <a:pt x="1685" y="1"/>
                  </a:moveTo>
                  <a:cubicBezTo>
                    <a:pt x="1607" y="1"/>
                    <a:pt x="1555" y="57"/>
                    <a:pt x="1502" y="126"/>
                  </a:cubicBezTo>
                  <a:cubicBezTo>
                    <a:pt x="1436" y="226"/>
                    <a:pt x="1357" y="326"/>
                    <a:pt x="1302" y="438"/>
                  </a:cubicBezTo>
                  <a:cubicBezTo>
                    <a:pt x="1169" y="638"/>
                    <a:pt x="1046" y="860"/>
                    <a:pt x="946" y="1071"/>
                  </a:cubicBezTo>
                  <a:cubicBezTo>
                    <a:pt x="835" y="1305"/>
                    <a:pt x="757" y="1538"/>
                    <a:pt x="657" y="1761"/>
                  </a:cubicBezTo>
                  <a:cubicBezTo>
                    <a:pt x="546" y="1983"/>
                    <a:pt x="390" y="2173"/>
                    <a:pt x="290" y="2395"/>
                  </a:cubicBezTo>
                  <a:cubicBezTo>
                    <a:pt x="190" y="2617"/>
                    <a:pt x="134" y="2851"/>
                    <a:pt x="101" y="3085"/>
                  </a:cubicBezTo>
                  <a:cubicBezTo>
                    <a:pt x="67" y="3318"/>
                    <a:pt x="34" y="3562"/>
                    <a:pt x="23" y="3807"/>
                  </a:cubicBezTo>
                  <a:cubicBezTo>
                    <a:pt x="1" y="4052"/>
                    <a:pt x="1" y="4296"/>
                    <a:pt x="34" y="4531"/>
                  </a:cubicBezTo>
                  <a:cubicBezTo>
                    <a:pt x="101" y="4964"/>
                    <a:pt x="324" y="5354"/>
                    <a:pt x="690" y="5598"/>
                  </a:cubicBezTo>
                  <a:lnTo>
                    <a:pt x="702" y="5598"/>
                  </a:lnTo>
                  <a:cubicBezTo>
                    <a:pt x="757" y="5732"/>
                    <a:pt x="924" y="5776"/>
                    <a:pt x="1058" y="5776"/>
                  </a:cubicBezTo>
                  <a:cubicBezTo>
                    <a:pt x="1124" y="5784"/>
                    <a:pt x="1191" y="5787"/>
                    <a:pt x="1259" y="5787"/>
                  </a:cubicBezTo>
                  <a:cubicBezTo>
                    <a:pt x="1396" y="5787"/>
                    <a:pt x="1535" y="5772"/>
                    <a:pt x="1669" y="5742"/>
                  </a:cubicBezTo>
                  <a:cubicBezTo>
                    <a:pt x="1858" y="5698"/>
                    <a:pt x="2036" y="5609"/>
                    <a:pt x="2158" y="5453"/>
                  </a:cubicBezTo>
                  <a:cubicBezTo>
                    <a:pt x="2292" y="5297"/>
                    <a:pt x="2348" y="5087"/>
                    <a:pt x="2381" y="4886"/>
                  </a:cubicBezTo>
                  <a:cubicBezTo>
                    <a:pt x="2414" y="4652"/>
                    <a:pt x="2437" y="4408"/>
                    <a:pt x="2459" y="4175"/>
                  </a:cubicBezTo>
                  <a:cubicBezTo>
                    <a:pt x="2470" y="3930"/>
                    <a:pt x="2470" y="3674"/>
                    <a:pt x="2425" y="3441"/>
                  </a:cubicBezTo>
                  <a:cubicBezTo>
                    <a:pt x="2403" y="3318"/>
                    <a:pt x="2370" y="3196"/>
                    <a:pt x="2336" y="3085"/>
                  </a:cubicBezTo>
                  <a:cubicBezTo>
                    <a:pt x="2292" y="2973"/>
                    <a:pt x="2237" y="2862"/>
                    <a:pt x="2214" y="2751"/>
                  </a:cubicBezTo>
                  <a:cubicBezTo>
                    <a:pt x="2180" y="2617"/>
                    <a:pt x="2192" y="2484"/>
                    <a:pt x="2203" y="2351"/>
                  </a:cubicBezTo>
                  <a:lnTo>
                    <a:pt x="2237" y="1983"/>
                  </a:lnTo>
                  <a:cubicBezTo>
                    <a:pt x="2237" y="1716"/>
                    <a:pt x="2214" y="1483"/>
                    <a:pt x="2136" y="1238"/>
                  </a:cubicBezTo>
                  <a:cubicBezTo>
                    <a:pt x="2091" y="1116"/>
                    <a:pt x="2059" y="1004"/>
                    <a:pt x="2036" y="882"/>
                  </a:cubicBezTo>
                  <a:cubicBezTo>
                    <a:pt x="2003" y="749"/>
                    <a:pt x="2014" y="615"/>
                    <a:pt x="2014" y="482"/>
                  </a:cubicBezTo>
                  <a:cubicBezTo>
                    <a:pt x="2014" y="304"/>
                    <a:pt x="1947" y="82"/>
                    <a:pt x="1758" y="15"/>
                  </a:cubicBezTo>
                  <a:cubicBezTo>
                    <a:pt x="1731" y="5"/>
                    <a:pt x="1707" y="1"/>
                    <a:pt x="168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17" name="Google Shape;13617;p20"/>
            <p:cNvSpPr/>
            <p:nvPr/>
          </p:nvSpPr>
          <p:spPr>
            <a:xfrm>
              <a:off x="673296" y="1598766"/>
              <a:ext cx="77241" cy="185602"/>
            </a:xfrm>
            <a:custGeom>
              <a:avLst/>
              <a:gdLst/>
              <a:ahLst/>
              <a:cxnLst/>
              <a:rect l="l" t="t" r="r" b="b"/>
              <a:pathLst>
                <a:path w="2214" h="5320" extrusionOk="0">
                  <a:moveTo>
                    <a:pt x="1716" y="1"/>
                  </a:moveTo>
                  <a:cubicBezTo>
                    <a:pt x="1583" y="1"/>
                    <a:pt x="1447" y="46"/>
                    <a:pt x="1346" y="136"/>
                  </a:cubicBezTo>
                  <a:cubicBezTo>
                    <a:pt x="1257" y="214"/>
                    <a:pt x="1224" y="336"/>
                    <a:pt x="1146" y="425"/>
                  </a:cubicBezTo>
                  <a:cubicBezTo>
                    <a:pt x="1079" y="514"/>
                    <a:pt x="968" y="570"/>
                    <a:pt x="901" y="659"/>
                  </a:cubicBezTo>
                  <a:cubicBezTo>
                    <a:pt x="746" y="848"/>
                    <a:pt x="879" y="1082"/>
                    <a:pt x="857" y="1304"/>
                  </a:cubicBezTo>
                  <a:cubicBezTo>
                    <a:pt x="834" y="1515"/>
                    <a:pt x="601" y="1626"/>
                    <a:pt x="490" y="1794"/>
                  </a:cubicBezTo>
                  <a:cubicBezTo>
                    <a:pt x="423" y="1893"/>
                    <a:pt x="401" y="2004"/>
                    <a:pt x="401" y="2116"/>
                  </a:cubicBezTo>
                  <a:cubicBezTo>
                    <a:pt x="390" y="2238"/>
                    <a:pt x="401" y="2372"/>
                    <a:pt x="357" y="2494"/>
                  </a:cubicBezTo>
                  <a:cubicBezTo>
                    <a:pt x="334" y="2550"/>
                    <a:pt x="290" y="2605"/>
                    <a:pt x="268" y="2661"/>
                  </a:cubicBezTo>
                  <a:cubicBezTo>
                    <a:pt x="245" y="2728"/>
                    <a:pt x="245" y="2795"/>
                    <a:pt x="245" y="2861"/>
                  </a:cubicBezTo>
                  <a:cubicBezTo>
                    <a:pt x="245" y="2928"/>
                    <a:pt x="245" y="2995"/>
                    <a:pt x="223" y="3050"/>
                  </a:cubicBezTo>
                  <a:cubicBezTo>
                    <a:pt x="201" y="3117"/>
                    <a:pt x="167" y="3161"/>
                    <a:pt x="134" y="3217"/>
                  </a:cubicBezTo>
                  <a:cubicBezTo>
                    <a:pt x="78" y="3317"/>
                    <a:pt x="23" y="3417"/>
                    <a:pt x="11" y="3539"/>
                  </a:cubicBezTo>
                  <a:cubicBezTo>
                    <a:pt x="1" y="3684"/>
                    <a:pt x="45" y="3828"/>
                    <a:pt x="56" y="3962"/>
                  </a:cubicBezTo>
                  <a:cubicBezTo>
                    <a:pt x="68" y="4107"/>
                    <a:pt x="78" y="4263"/>
                    <a:pt x="68" y="4407"/>
                  </a:cubicBezTo>
                  <a:cubicBezTo>
                    <a:pt x="56" y="4507"/>
                    <a:pt x="45" y="4619"/>
                    <a:pt x="34" y="4730"/>
                  </a:cubicBezTo>
                  <a:cubicBezTo>
                    <a:pt x="134" y="4886"/>
                    <a:pt x="268" y="5019"/>
                    <a:pt x="434" y="5130"/>
                  </a:cubicBezTo>
                  <a:lnTo>
                    <a:pt x="446" y="5130"/>
                  </a:lnTo>
                  <a:cubicBezTo>
                    <a:pt x="501" y="5264"/>
                    <a:pt x="668" y="5308"/>
                    <a:pt x="802" y="5308"/>
                  </a:cubicBezTo>
                  <a:cubicBezTo>
                    <a:pt x="868" y="5316"/>
                    <a:pt x="935" y="5319"/>
                    <a:pt x="1003" y="5319"/>
                  </a:cubicBezTo>
                  <a:cubicBezTo>
                    <a:pt x="1140" y="5319"/>
                    <a:pt x="1279" y="5304"/>
                    <a:pt x="1413" y="5274"/>
                  </a:cubicBezTo>
                  <a:cubicBezTo>
                    <a:pt x="1602" y="5230"/>
                    <a:pt x="1780" y="5141"/>
                    <a:pt x="1902" y="4985"/>
                  </a:cubicBezTo>
                  <a:cubicBezTo>
                    <a:pt x="2036" y="4829"/>
                    <a:pt x="2092" y="4619"/>
                    <a:pt x="2125" y="4418"/>
                  </a:cubicBezTo>
                  <a:cubicBezTo>
                    <a:pt x="2158" y="4184"/>
                    <a:pt x="2181" y="3940"/>
                    <a:pt x="2203" y="3707"/>
                  </a:cubicBezTo>
                  <a:cubicBezTo>
                    <a:pt x="2214" y="3462"/>
                    <a:pt x="2214" y="3206"/>
                    <a:pt x="2169" y="2973"/>
                  </a:cubicBezTo>
                  <a:cubicBezTo>
                    <a:pt x="2147" y="2850"/>
                    <a:pt x="2114" y="2728"/>
                    <a:pt x="2080" y="2617"/>
                  </a:cubicBezTo>
                  <a:cubicBezTo>
                    <a:pt x="2036" y="2505"/>
                    <a:pt x="1981" y="2394"/>
                    <a:pt x="1958" y="2283"/>
                  </a:cubicBezTo>
                  <a:cubicBezTo>
                    <a:pt x="1924" y="2149"/>
                    <a:pt x="1936" y="2016"/>
                    <a:pt x="1947" y="1883"/>
                  </a:cubicBezTo>
                  <a:lnTo>
                    <a:pt x="1981" y="1515"/>
                  </a:lnTo>
                  <a:cubicBezTo>
                    <a:pt x="1981" y="1248"/>
                    <a:pt x="1958" y="1015"/>
                    <a:pt x="1880" y="770"/>
                  </a:cubicBezTo>
                  <a:cubicBezTo>
                    <a:pt x="1835" y="648"/>
                    <a:pt x="1803" y="536"/>
                    <a:pt x="1780" y="414"/>
                  </a:cubicBezTo>
                  <a:cubicBezTo>
                    <a:pt x="1747" y="281"/>
                    <a:pt x="1758" y="147"/>
                    <a:pt x="1758" y="14"/>
                  </a:cubicBezTo>
                  <a:lnTo>
                    <a:pt x="1758" y="2"/>
                  </a:lnTo>
                  <a:cubicBezTo>
                    <a:pt x="1744" y="1"/>
                    <a:pt x="1730" y="1"/>
                    <a:pt x="171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18" name="Google Shape;13618;p20"/>
            <p:cNvSpPr/>
            <p:nvPr/>
          </p:nvSpPr>
          <p:spPr>
            <a:xfrm>
              <a:off x="681076" y="1597649"/>
              <a:ext cx="73334" cy="189718"/>
            </a:xfrm>
            <a:custGeom>
              <a:avLst/>
              <a:gdLst/>
              <a:ahLst/>
              <a:cxnLst/>
              <a:rect l="l" t="t" r="r" b="b"/>
              <a:pathLst>
                <a:path w="2102" h="5438" extrusionOk="0">
                  <a:moveTo>
                    <a:pt x="1568" y="0"/>
                  </a:moveTo>
                  <a:cubicBezTo>
                    <a:pt x="1561" y="0"/>
                    <a:pt x="1554" y="1"/>
                    <a:pt x="1546" y="2"/>
                  </a:cubicBezTo>
                  <a:cubicBezTo>
                    <a:pt x="1457" y="2"/>
                    <a:pt x="1357" y="12"/>
                    <a:pt x="1290" y="57"/>
                  </a:cubicBezTo>
                  <a:cubicBezTo>
                    <a:pt x="1246" y="91"/>
                    <a:pt x="1224" y="113"/>
                    <a:pt x="1201" y="146"/>
                  </a:cubicBezTo>
                  <a:cubicBezTo>
                    <a:pt x="1168" y="190"/>
                    <a:pt x="1112" y="179"/>
                    <a:pt x="1079" y="212"/>
                  </a:cubicBezTo>
                  <a:cubicBezTo>
                    <a:pt x="1001" y="257"/>
                    <a:pt x="990" y="402"/>
                    <a:pt x="967" y="479"/>
                  </a:cubicBezTo>
                  <a:cubicBezTo>
                    <a:pt x="934" y="602"/>
                    <a:pt x="912" y="713"/>
                    <a:pt x="878" y="835"/>
                  </a:cubicBezTo>
                  <a:cubicBezTo>
                    <a:pt x="856" y="946"/>
                    <a:pt x="846" y="1058"/>
                    <a:pt x="868" y="1169"/>
                  </a:cubicBezTo>
                  <a:cubicBezTo>
                    <a:pt x="901" y="1269"/>
                    <a:pt x="945" y="1358"/>
                    <a:pt x="967" y="1458"/>
                  </a:cubicBezTo>
                  <a:cubicBezTo>
                    <a:pt x="1001" y="1559"/>
                    <a:pt x="990" y="1658"/>
                    <a:pt x="923" y="1737"/>
                  </a:cubicBezTo>
                  <a:cubicBezTo>
                    <a:pt x="868" y="1792"/>
                    <a:pt x="789" y="1836"/>
                    <a:pt x="712" y="1881"/>
                  </a:cubicBezTo>
                  <a:cubicBezTo>
                    <a:pt x="645" y="1925"/>
                    <a:pt x="567" y="1970"/>
                    <a:pt x="523" y="2048"/>
                  </a:cubicBezTo>
                  <a:cubicBezTo>
                    <a:pt x="467" y="2125"/>
                    <a:pt x="434" y="2214"/>
                    <a:pt x="423" y="2303"/>
                  </a:cubicBezTo>
                  <a:cubicBezTo>
                    <a:pt x="389" y="2526"/>
                    <a:pt x="445" y="2748"/>
                    <a:pt x="378" y="2960"/>
                  </a:cubicBezTo>
                  <a:cubicBezTo>
                    <a:pt x="356" y="3071"/>
                    <a:pt x="289" y="3160"/>
                    <a:pt x="233" y="3260"/>
                  </a:cubicBezTo>
                  <a:cubicBezTo>
                    <a:pt x="189" y="3349"/>
                    <a:pt x="167" y="3438"/>
                    <a:pt x="167" y="3538"/>
                  </a:cubicBezTo>
                  <a:cubicBezTo>
                    <a:pt x="156" y="3739"/>
                    <a:pt x="211" y="3939"/>
                    <a:pt x="178" y="4139"/>
                  </a:cubicBezTo>
                  <a:cubicBezTo>
                    <a:pt x="156" y="4239"/>
                    <a:pt x="89" y="4317"/>
                    <a:pt x="45" y="4406"/>
                  </a:cubicBezTo>
                  <a:cubicBezTo>
                    <a:pt x="0" y="4506"/>
                    <a:pt x="11" y="4606"/>
                    <a:pt x="33" y="4717"/>
                  </a:cubicBezTo>
                  <a:cubicBezTo>
                    <a:pt x="67" y="4884"/>
                    <a:pt x="111" y="5073"/>
                    <a:pt x="223" y="5207"/>
                  </a:cubicBezTo>
                  <a:cubicBezTo>
                    <a:pt x="267" y="5284"/>
                    <a:pt x="334" y="5329"/>
                    <a:pt x="411" y="5373"/>
                  </a:cubicBezTo>
                  <a:lnTo>
                    <a:pt x="456" y="5373"/>
                  </a:lnTo>
                  <a:cubicBezTo>
                    <a:pt x="552" y="5418"/>
                    <a:pt x="652" y="5438"/>
                    <a:pt x="752" y="5438"/>
                  </a:cubicBezTo>
                  <a:cubicBezTo>
                    <a:pt x="1002" y="5438"/>
                    <a:pt x="1252" y="5314"/>
                    <a:pt x="1435" y="5140"/>
                  </a:cubicBezTo>
                  <a:cubicBezTo>
                    <a:pt x="1590" y="4995"/>
                    <a:pt x="1735" y="4817"/>
                    <a:pt x="1824" y="4617"/>
                  </a:cubicBezTo>
                  <a:cubicBezTo>
                    <a:pt x="1924" y="4406"/>
                    <a:pt x="1980" y="4172"/>
                    <a:pt x="2024" y="3949"/>
                  </a:cubicBezTo>
                  <a:cubicBezTo>
                    <a:pt x="2069" y="3727"/>
                    <a:pt x="2102" y="3505"/>
                    <a:pt x="2069" y="3282"/>
                  </a:cubicBezTo>
                  <a:cubicBezTo>
                    <a:pt x="2057" y="3171"/>
                    <a:pt x="2035" y="3060"/>
                    <a:pt x="1991" y="2960"/>
                  </a:cubicBezTo>
                  <a:lnTo>
                    <a:pt x="1857" y="2659"/>
                  </a:lnTo>
                  <a:cubicBezTo>
                    <a:pt x="1780" y="2437"/>
                    <a:pt x="1790" y="2192"/>
                    <a:pt x="1802" y="1970"/>
                  </a:cubicBezTo>
                  <a:cubicBezTo>
                    <a:pt x="1813" y="1725"/>
                    <a:pt x="1813" y="1480"/>
                    <a:pt x="1790" y="1236"/>
                  </a:cubicBezTo>
                  <a:cubicBezTo>
                    <a:pt x="1768" y="991"/>
                    <a:pt x="1758" y="746"/>
                    <a:pt x="1735" y="502"/>
                  </a:cubicBezTo>
                  <a:cubicBezTo>
                    <a:pt x="1724" y="380"/>
                    <a:pt x="1724" y="257"/>
                    <a:pt x="1701" y="135"/>
                  </a:cubicBezTo>
                  <a:cubicBezTo>
                    <a:pt x="1692" y="54"/>
                    <a:pt x="1644" y="0"/>
                    <a:pt x="1568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19" name="Google Shape;13619;p20"/>
            <p:cNvSpPr/>
            <p:nvPr/>
          </p:nvSpPr>
          <p:spPr>
            <a:xfrm>
              <a:off x="695031" y="1669868"/>
              <a:ext cx="18665" cy="102848"/>
            </a:xfrm>
            <a:custGeom>
              <a:avLst/>
              <a:gdLst/>
              <a:ahLst/>
              <a:cxnLst/>
              <a:rect l="l" t="t" r="r" b="b"/>
              <a:pathLst>
                <a:path w="535" h="2948" extrusionOk="0">
                  <a:moveTo>
                    <a:pt x="534" y="0"/>
                  </a:moveTo>
                  <a:lnTo>
                    <a:pt x="534" y="0"/>
                  </a:lnTo>
                  <a:cubicBezTo>
                    <a:pt x="456" y="100"/>
                    <a:pt x="379" y="211"/>
                    <a:pt x="345" y="345"/>
                  </a:cubicBezTo>
                  <a:cubicBezTo>
                    <a:pt x="323" y="478"/>
                    <a:pt x="345" y="601"/>
                    <a:pt x="357" y="734"/>
                  </a:cubicBezTo>
                  <a:cubicBezTo>
                    <a:pt x="357" y="856"/>
                    <a:pt x="357" y="979"/>
                    <a:pt x="334" y="1101"/>
                  </a:cubicBezTo>
                  <a:cubicBezTo>
                    <a:pt x="300" y="1224"/>
                    <a:pt x="245" y="1335"/>
                    <a:pt x="189" y="1446"/>
                  </a:cubicBezTo>
                  <a:cubicBezTo>
                    <a:pt x="78" y="1691"/>
                    <a:pt x="11" y="1946"/>
                    <a:pt x="11" y="2213"/>
                  </a:cubicBezTo>
                  <a:cubicBezTo>
                    <a:pt x="1" y="2336"/>
                    <a:pt x="11" y="2469"/>
                    <a:pt x="34" y="2603"/>
                  </a:cubicBezTo>
                  <a:cubicBezTo>
                    <a:pt x="45" y="2670"/>
                    <a:pt x="56" y="2725"/>
                    <a:pt x="78" y="2791"/>
                  </a:cubicBezTo>
                  <a:cubicBezTo>
                    <a:pt x="90" y="2848"/>
                    <a:pt x="123" y="2914"/>
                    <a:pt x="179" y="2947"/>
                  </a:cubicBezTo>
                  <a:cubicBezTo>
                    <a:pt x="134" y="2914"/>
                    <a:pt x="112" y="2848"/>
                    <a:pt x="100" y="2781"/>
                  </a:cubicBezTo>
                  <a:cubicBezTo>
                    <a:pt x="90" y="2725"/>
                    <a:pt x="78" y="2658"/>
                    <a:pt x="78" y="2591"/>
                  </a:cubicBezTo>
                  <a:cubicBezTo>
                    <a:pt x="67" y="2469"/>
                    <a:pt x="67" y="2336"/>
                    <a:pt x="78" y="2213"/>
                  </a:cubicBezTo>
                  <a:cubicBezTo>
                    <a:pt x="112" y="1968"/>
                    <a:pt x="179" y="1724"/>
                    <a:pt x="278" y="1491"/>
                  </a:cubicBezTo>
                  <a:cubicBezTo>
                    <a:pt x="334" y="1379"/>
                    <a:pt x="389" y="1257"/>
                    <a:pt x="423" y="1123"/>
                  </a:cubicBezTo>
                  <a:cubicBezTo>
                    <a:pt x="446" y="990"/>
                    <a:pt x="446" y="856"/>
                    <a:pt x="423" y="723"/>
                  </a:cubicBezTo>
                  <a:cubicBezTo>
                    <a:pt x="412" y="589"/>
                    <a:pt x="379" y="467"/>
                    <a:pt x="389" y="345"/>
                  </a:cubicBezTo>
                  <a:cubicBezTo>
                    <a:pt x="401" y="223"/>
                    <a:pt x="478" y="111"/>
                    <a:pt x="534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20" name="Google Shape;13620;p20"/>
            <p:cNvSpPr/>
            <p:nvPr/>
          </p:nvSpPr>
          <p:spPr>
            <a:xfrm>
              <a:off x="704346" y="1646563"/>
              <a:ext cx="19432" cy="125351"/>
            </a:xfrm>
            <a:custGeom>
              <a:avLst/>
              <a:gdLst/>
              <a:ahLst/>
              <a:cxnLst/>
              <a:rect l="l" t="t" r="r" b="b"/>
              <a:pathLst>
                <a:path w="557" h="3593" extrusionOk="0">
                  <a:moveTo>
                    <a:pt x="557" y="1"/>
                  </a:moveTo>
                  <a:cubicBezTo>
                    <a:pt x="456" y="290"/>
                    <a:pt x="468" y="612"/>
                    <a:pt x="456" y="913"/>
                  </a:cubicBezTo>
                  <a:cubicBezTo>
                    <a:pt x="456" y="1069"/>
                    <a:pt x="468" y="1224"/>
                    <a:pt x="456" y="1369"/>
                  </a:cubicBezTo>
                  <a:cubicBezTo>
                    <a:pt x="445" y="1524"/>
                    <a:pt x="423" y="1669"/>
                    <a:pt x="389" y="1813"/>
                  </a:cubicBezTo>
                  <a:cubicBezTo>
                    <a:pt x="356" y="1958"/>
                    <a:pt x="290" y="2092"/>
                    <a:pt x="223" y="2225"/>
                  </a:cubicBezTo>
                  <a:cubicBezTo>
                    <a:pt x="145" y="2370"/>
                    <a:pt x="78" y="2515"/>
                    <a:pt x="56" y="2670"/>
                  </a:cubicBezTo>
                  <a:cubicBezTo>
                    <a:pt x="1" y="2982"/>
                    <a:pt x="33" y="3293"/>
                    <a:pt x="78" y="3593"/>
                  </a:cubicBezTo>
                  <a:lnTo>
                    <a:pt x="90" y="3593"/>
                  </a:lnTo>
                  <a:lnTo>
                    <a:pt x="90" y="3548"/>
                  </a:lnTo>
                  <a:cubicBezTo>
                    <a:pt x="78" y="3259"/>
                    <a:pt x="67" y="2959"/>
                    <a:pt x="134" y="2693"/>
                  </a:cubicBezTo>
                  <a:cubicBezTo>
                    <a:pt x="145" y="2614"/>
                    <a:pt x="167" y="2547"/>
                    <a:pt x="201" y="2481"/>
                  </a:cubicBezTo>
                  <a:cubicBezTo>
                    <a:pt x="234" y="2403"/>
                    <a:pt x="267" y="2337"/>
                    <a:pt x="300" y="2270"/>
                  </a:cubicBezTo>
                  <a:cubicBezTo>
                    <a:pt x="379" y="2147"/>
                    <a:pt x="445" y="1991"/>
                    <a:pt x="490" y="1836"/>
                  </a:cubicBezTo>
                  <a:cubicBezTo>
                    <a:pt x="523" y="1680"/>
                    <a:pt x="545" y="1536"/>
                    <a:pt x="545" y="1380"/>
                  </a:cubicBezTo>
                  <a:cubicBezTo>
                    <a:pt x="545" y="1224"/>
                    <a:pt x="545" y="1069"/>
                    <a:pt x="534" y="913"/>
                  </a:cubicBezTo>
                  <a:cubicBezTo>
                    <a:pt x="523" y="757"/>
                    <a:pt x="523" y="612"/>
                    <a:pt x="523" y="456"/>
                  </a:cubicBezTo>
                  <a:cubicBezTo>
                    <a:pt x="523" y="301"/>
                    <a:pt x="523" y="145"/>
                    <a:pt x="557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21" name="Google Shape;13621;p20"/>
            <p:cNvSpPr/>
            <p:nvPr/>
          </p:nvSpPr>
          <p:spPr>
            <a:xfrm>
              <a:off x="721791" y="1617082"/>
              <a:ext cx="19083" cy="134666"/>
            </a:xfrm>
            <a:custGeom>
              <a:avLst/>
              <a:gdLst/>
              <a:ahLst/>
              <a:cxnLst/>
              <a:rect l="l" t="t" r="r" b="b"/>
              <a:pathLst>
                <a:path w="547" h="3860" extrusionOk="0">
                  <a:moveTo>
                    <a:pt x="223" y="1"/>
                  </a:moveTo>
                  <a:cubicBezTo>
                    <a:pt x="201" y="167"/>
                    <a:pt x="201" y="334"/>
                    <a:pt x="212" y="501"/>
                  </a:cubicBezTo>
                  <a:cubicBezTo>
                    <a:pt x="223" y="668"/>
                    <a:pt x="245" y="834"/>
                    <a:pt x="279" y="990"/>
                  </a:cubicBezTo>
                  <a:cubicBezTo>
                    <a:pt x="312" y="1157"/>
                    <a:pt x="346" y="1313"/>
                    <a:pt x="379" y="1479"/>
                  </a:cubicBezTo>
                  <a:cubicBezTo>
                    <a:pt x="423" y="1635"/>
                    <a:pt x="457" y="1802"/>
                    <a:pt x="435" y="1947"/>
                  </a:cubicBezTo>
                  <a:cubicBezTo>
                    <a:pt x="435" y="2114"/>
                    <a:pt x="357" y="2247"/>
                    <a:pt x="279" y="2403"/>
                  </a:cubicBezTo>
                  <a:cubicBezTo>
                    <a:pt x="212" y="2559"/>
                    <a:pt x="179" y="2725"/>
                    <a:pt x="156" y="2892"/>
                  </a:cubicBezTo>
                  <a:cubicBezTo>
                    <a:pt x="134" y="3059"/>
                    <a:pt x="123" y="3215"/>
                    <a:pt x="101" y="3382"/>
                  </a:cubicBezTo>
                  <a:cubicBezTo>
                    <a:pt x="90" y="3548"/>
                    <a:pt x="57" y="3704"/>
                    <a:pt x="1" y="3860"/>
                  </a:cubicBezTo>
                  <a:cubicBezTo>
                    <a:pt x="79" y="3715"/>
                    <a:pt x="112" y="3548"/>
                    <a:pt x="146" y="3392"/>
                  </a:cubicBezTo>
                  <a:cubicBezTo>
                    <a:pt x="179" y="3226"/>
                    <a:pt x="201" y="3059"/>
                    <a:pt x="223" y="2903"/>
                  </a:cubicBezTo>
                  <a:cubicBezTo>
                    <a:pt x="257" y="2737"/>
                    <a:pt x="290" y="2581"/>
                    <a:pt x="368" y="2436"/>
                  </a:cubicBezTo>
                  <a:cubicBezTo>
                    <a:pt x="401" y="2369"/>
                    <a:pt x="435" y="2292"/>
                    <a:pt x="468" y="2214"/>
                  </a:cubicBezTo>
                  <a:cubicBezTo>
                    <a:pt x="502" y="2136"/>
                    <a:pt x="534" y="2047"/>
                    <a:pt x="534" y="1958"/>
                  </a:cubicBezTo>
                  <a:cubicBezTo>
                    <a:pt x="546" y="1791"/>
                    <a:pt x="512" y="1613"/>
                    <a:pt x="479" y="1457"/>
                  </a:cubicBezTo>
                  <a:cubicBezTo>
                    <a:pt x="435" y="1291"/>
                    <a:pt x="390" y="1135"/>
                    <a:pt x="357" y="979"/>
                  </a:cubicBezTo>
                  <a:cubicBezTo>
                    <a:pt x="312" y="812"/>
                    <a:pt x="279" y="656"/>
                    <a:pt x="257" y="490"/>
                  </a:cubicBezTo>
                  <a:cubicBezTo>
                    <a:pt x="235" y="334"/>
                    <a:pt x="223" y="167"/>
                    <a:pt x="22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22" name="Google Shape;13622;p20"/>
            <p:cNvSpPr/>
            <p:nvPr/>
          </p:nvSpPr>
          <p:spPr>
            <a:xfrm>
              <a:off x="733827" y="1616314"/>
              <a:ext cx="7047" cy="51634"/>
            </a:xfrm>
            <a:custGeom>
              <a:avLst/>
              <a:gdLst/>
              <a:ahLst/>
              <a:cxnLst/>
              <a:rect l="l" t="t" r="r" b="b"/>
              <a:pathLst>
                <a:path w="202" h="1480" extrusionOk="0">
                  <a:moveTo>
                    <a:pt x="78" y="0"/>
                  </a:moveTo>
                  <a:cubicBezTo>
                    <a:pt x="90" y="67"/>
                    <a:pt x="68" y="122"/>
                    <a:pt x="45" y="178"/>
                  </a:cubicBezTo>
                  <a:cubicBezTo>
                    <a:pt x="23" y="234"/>
                    <a:pt x="1" y="300"/>
                    <a:pt x="1" y="379"/>
                  </a:cubicBezTo>
                  <a:cubicBezTo>
                    <a:pt x="12" y="500"/>
                    <a:pt x="23" y="623"/>
                    <a:pt x="45" y="745"/>
                  </a:cubicBezTo>
                  <a:cubicBezTo>
                    <a:pt x="78" y="990"/>
                    <a:pt x="123" y="1235"/>
                    <a:pt x="201" y="1479"/>
                  </a:cubicBezTo>
                  <a:cubicBezTo>
                    <a:pt x="201" y="1224"/>
                    <a:pt x="179" y="979"/>
                    <a:pt x="145" y="734"/>
                  </a:cubicBezTo>
                  <a:lnTo>
                    <a:pt x="112" y="545"/>
                  </a:lnTo>
                  <a:cubicBezTo>
                    <a:pt x="100" y="490"/>
                    <a:pt x="90" y="423"/>
                    <a:pt x="78" y="367"/>
                  </a:cubicBezTo>
                  <a:cubicBezTo>
                    <a:pt x="68" y="312"/>
                    <a:pt x="78" y="256"/>
                    <a:pt x="90" y="189"/>
                  </a:cubicBezTo>
                  <a:cubicBezTo>
                    <a:pt x="100" y="134"/>
                    <a:pt x="112" y="56"/>
                    <a:pt x="78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23" name="Google Shape;13623;p20"/>
            <p:cNvSpPr/>
            <p:nvPr/>
          </p:nvSpPr>
          <p:spPr>
            <a:xfrm>
              <a:off x="643815" y="1662088"/>
              <a:ext cx="52401" cy="121653"/>
            </a:xfrm>
            <a:custGeom>
              <a:avLst/>
              <a:gdLst/>
              <a:ahLst/>
              <a:cxnLst/>
              <a:rect l="l" t="t" r="r" b="b"/>
              <a:pathLst>
                <a:path w="1502" h="3487" extrusionOk="0">
                  <a:moveTo>
                    <a:pt x="451" y="0"/>
                  </a:moveTo>
                  <a:cubicBezTo>
                    <a:pt x="449" y="0"/>
                    <a:pt x="447" y="0"/>
                    <a:pt x="445" y="1"/>
                  </a:cubicBezTo>
                  <a:cubicBezTo>
                    <a:pt x="379" y="11"/>
                    <a:pt x="412" y="100"/>
                    <a:pt x="312" y="479"/>
                  </a:cubicBezTo>
                  <a:cubicBezTo>
                    <a:pt x="211" y="868"/>
                    <a:pt x="134" y="968"/>
                    <a:pt x="122" y="1457"/>
                  </a:cubicBezTo>
                  <a:cubicBezTo>
                    <a:pt x="112" y="1947"/>
                    <a:pt x="0" y="2159"/>
                    <a:pt x="201" y="2325"/>
                  </a:cubicBezTo>
                  <a:cubicBezTo>
                    <a:pt x="412" y="2492"/>
                    <a:pt x="379" y="2514"/>
                    <a:pt x="478" y="2703"/>
                  </a:cubicBezTo>
                  <a:cubicBezTo>
                    <a:pt x="590" y="2893"/>
                    <a:pt x="523" y="3037"/>
                    <a:pt x="767" y="3137"/>
                  </a:cubicBezTo>
                  <a:cubicBezTo>
                    <a:pt x="1001" y="3237"/>
                    <a:pt x="1090" y="3192"/>
                    <a:pt x="1212" y="3304"/>
                  </a:cubicBezTo>
                  <a:cubicBezTo>
                    <a:pt x="1294" y="3378"/>
                    <a:pt x="1352" y="3487"/>
                    <a:pt x="1421" y="3487"/>
                  </a:cubicBezTo>
                  <a:cubicBezTo>
                    <a:pt x="1446" y="3487"/>
                    <a:pt x="1472" y="3473"/>
                    <a:pt x="1502" y="3437"/>
                  </a:cubicBezTo>
                  <a:cubicBezTo>
                    <a:pt x="1502" y="3437"/>
                    <a:pt x="1235" y="2703"/>
                    <a:pt x="1046" y="2470"/>
                  </a:cubicBezTo>
                  <a:cubicBezTo>
                    <a:pt x="868" y="2225"/>
                    <a:pt x="868" y="1691"/>
                    <a:pt x="812" y="1213"/>
                  </a:cubicBezTo>
                  <a:cubicBezTo>
                    <a:pt x="757" y="746"/>
                    <a:pt x="701" y="790"/>
                    <a:pt x="623" y="468"/>
                  </a:cubicBezTo>
                  <a:cubicBezTo>
                    <a:pt x="559" y="147"/>
                    <a:pt x="505" y="0"/>
                    <a:pt x="45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24" name="Google Shape;13624;p20"/>
            <p:cNvSpPr/>
            <p:nvPr/>
          </p:nvSpPr>
          <p:spPr>
            <a:xfrm>
              <a:off x="655468" y="1662088"/>
              <a:ext cx="40749" cy="121653"/>
            </a:xfrm>
            <a:custGeom>
              <a:avLst/>
              <a:gdLst/>
              <a:ahLst/>
              <a:cxnLst/>
              <a:rect l="l" t="t" r="r" b="b"/>
              <a:pathLst>
                <a:path w="1168" h="3487" extrusionOk="0">
                  <a:moveTo>
                    <a:pt x="117" y="0"/>
                  </a:moveTo>
                  <a:cubicBezTo>
                    <a:pt x="115" y="0"/>
                    <a:pt x="113" y="0"/>
                    <a:pt x="111" y="1"/>
                  </a:cubicBezTo>
                  <a:cubicBezTo>
                    <a:pt x="89" y="1"/>
                    <a:pt x="78" y="11"/>
                    <a:pt x="67" y="34"/>
                  </a:cubicBezTo>
                  <a:cubicBezTo>
                    <a:pt x="78" y="45"/>
                    <a:pt x="78" y="45"/>
                    <a:pt x="89" y="45"/>
                  </a:cubicBezTo>
                  <a:cubicBezTo>
                    <a:pt x="0" y="390"/>
                    <a:pt x="167" y="713"/>
                    <a:pt x="223" y="1046"/>
                  </a:cubicBezTo>
                  <a:cubicBezTo>
                    <a:pt x="245" y="1247"/>
                    <a:pt x="211" y="1447"/>
                    <a:pt x="189" y="1647"/>
                  </a:cubicBezTo>
                  <a:cubicBezTo>
                    <a:pt x="167" y="1825"/>
                    <a:pt x="167" y="1991"/>
                    <a:pt x="200" y="2169"/>
                  </a:cubicBezTo>
                  <a:cubicBezTo>
                    <a:pt x="267" y="2525"/>
                    <a:pt x="433" y="2837"/>
                    <a:pt x="667" y="3103"/>
                  </a:cubicBezTo>
                  <a:cubicBezTo>
                    <a:pt x="712" y="3148"/>
                    <a:pt x="756" y="3192"/>
                    <a:pt x="789" y="3248"/>
                  </a:cubicBezTo>
                  <a:cubicBezTo>
                    <a:pt x="823" y="3259"/>
                    <a:pt x="845" y="3281"/>
                    <a:pt x="878" y="3304"/>
                  </a:cubicBezTo>
                  <a:cubicBezTo>
                    <a:pt x="960" y="3378"/>
                    <a:pt x="1018" y="3487"/>
                    <a:pt x="1087" y="3487"/>
                  </a:cubicBezTo>
                  <a:cubicBezTo>
                    <a:pt x="1112" y="3487"/>
                    <a:pt x="1138" y="3473"/>
                    <a:pt x="1168" y="3437"/>
                  </a:cubicBezTo>
                  <a:cubicBezTo>
                    <a:pt x="1168" y="3437"/>
                    <a:pt x="901" y="2703"/>
                    <a:pt x="712" y="2470"/>
                  </a:cubicBezTo>
                  <a:cubicBezTo>
                    <a:pt x="534" y="2225"/>
                    <a:pt x="534" y="1691"/>
                    <a:pt x="478" y="1213"/>
                  </a:cubicBezTo>
                  <a:cubicBezTo>
                    <a:pt x="423" y="746"/>
                    <a:pt x="367" y="790"/>
                    <a:pt x="289" y="468"/>
                  </a:cubicBezTo>
                  <a:cubicBezTo>
                    <a:pt x="225" y="147"/>
                    <a:pt x="171" y="0"/>
                    <a:pt x="11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25" name="Google Shape;13625;p20"/>
            <p:cNvSpPr/>
            <p:nvPr/>
          </p:nvSpPr>
          <p:spPr>
            <a:xfrm>
              <a:off x="646501" y="1730783"/>
              <a:ext cx="12455" cy="22537"/>
            </a:xfrm>
            <a:custGeom>
              <a:avLst/>
              <a:gdLst/>
              <a:ahLst/>
              <a:cxnLst/>
              <a:rect l="l" t="t" r="r" b="b"/>
              <a:pathLst>
                <a:path w="357" h="646" extrusionOk="0">
                  <a:moveTo>
                    <a:pt x="12" y="0"/>
                  </a:moveTo>
                  <a:cubicBezTo>
                    <a:pt x="1" y="44"/>
                    <a:pt x="1" y="78"/>
                    <a:pt x="12" y="111"/>
                  </a:cubicBezTo>
                  <a:cubicBezTo>
                    <a:pt x="68" y="200"/>
                    <a:pt x="112" y="289"/>
                    <a:pt x="157" y="378"/>
                  </a:cubicBezTo>
                  <a:lnTo>
                    <a:pt x="168" y="390"/>
                  </a:lnTo>
                  <a:cubicBezTo>
                    <a:pt x="302" y="501"/>
                    <a:pt x="302" y="534"/>
                    <a:pt x="357" y="645"/>
                  </a:cubicBezTo>
                  <a:cubicBezTo>
                    <a:pt x="312" y="545"/>
                    <a:pt x="257" y="445"/>
                    <a:pt x="201" y="334"/>
                  </a:cubicBezTo>
                  <a:cubicBezTo>
                    <a:pt x="146" y="222"/>
                    <a:pt x="79" y="111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26" name="Google Shape;13626;p20"/>
            <p:cNvSpPr/>
            <p:nvPr/>
          </p:nvSpPr>
          <p:spPr>
            <a:xfrm>
              <a:off x="648071" y="1712536"/>
              <a:ext cx="27596" cy="60565"/>
            </a:xfrm>
            <a:custGeom>
              <a:avLst/>
              <a:gdLst/>
              <a:ahLst/>
              <a:cxnLst/>
              <a:rect l="l" t="t" r="r" b="b"/>
              <a:pathLst>
                <a:path w="791" h="1736" extrusionOk="0">
                  <a:moveTo>
                    <a:pt x="0" y="1"/>
                  </a:moveTo>
                  <a:lnTo>
                    <a:pt x="0" y="11"/>
                  </a:lnTo>
                  <a:lnTo>
                    <a:pt x="0" y="112"/>
                  </a:lnTo>
                  <a:cubicBezTo>
                    <a:pt x="0" y="123"/>
                    <a:pt x="12" y="134"/>
                    <a:pt x="12" y="145"/>
                  </a:cubicBezTo>
                  <a:cubicBezTo>
                    <a:pt x="67" y="223"/>
                    <a:pt x="123" y="301"/>
                    <a:pt x="168" y="390"/>
                  </a:cubicBezTo>
                  <a:cubicBezTo>
                    <a:pt x="223" y="490"/>
                    <a:pt x="245" y="579"/>
                    <a:pt x="257" y="690"/>
                  </a:cubicBezTo>
                  <a:cubicBezTo>
                    <a:pt x="257" y="779"/>
                    <a:pt x="279" y="868"/>
                    <a:pt x="312" y="957"/>
                  </a:cubicBezTo>
                  <a:lnTo>
                    <a:pt x="445" y="1224"/>
                  </a:lnTo>
                  <a:cubicBezTo>
                    <a:pt x="546" y="1380"/>
                    <a:pt x="668" y="1524"/>
                    <a:pt x="712" y="1714"/>
                  </a:cubicBezTo>
                  <a:cubicBezTo>
                    <a:pt x="746" y="1724"/>
                    <a:pt x="768" y="1736"/>
                    <a:pt x="791" y="1736"/>
                  </a:cubicBezTo>
                  <a:cubicBezTo>
                    <a:pt x="746" y="1558"/>
                    <a:pt x="657" y="1424"/>
                    <a:pt x="557" y="1269"/>
                  </a:cubicBezTo>
                  <a:cubicBezTo>
                    <a:pt x="445" y="1091"/>
                    <a:pt x="334" y="913"/>
                    <a:pt x="323" y="701"/>
                  </a:cubicBezTo>
                  <a:cubicBezTo>
                    <a:pt x="312" y="612"/>
                    <a:pt x="301" y="523"/>
                    <a:pt x="267" y="434"/>
                  </a:cubicBezTo>
                  <a:cubicBezTo>
                    <a:pt x="223" y="357"/>
                    <a:pt x="178" y="290"/>
                    <a:pt x="134" y="212"/>
                  </a:cubicBezTo>
                  <a:cubicBezTo>
                    <a:pt x="79" y="145"/>
                    <a:pt x="45" y="78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27" name="Google Shape;13627;p20"/>
            <p:cNvSpPr/>
            <p:nvPr/>
          </p:nvSpPr>
          <p:spPr>
            <a:xfrm>
              <a:off x="656619" y="1667914"/>
              <a:ext cx="35725" cy="115652"/>
            </a:xfrm>
            <a:custGeom>
              <a:avLst/>
              <a:gdLst/>
              <a:ahLst/>
              <a:cxnLst/>
              <a:rect l="l" t="t" r="r" b="b"/>
              <a:pathLst>
                <a:path w="1024" h="3315" extrusionOk="0">
                  <a:moveTo>
                    <a:pt x="12" y="0"/>
                  </a:moveTo>
                  <a:cubicBezTo>
                    <a:pt x="12" y="22"/>
                    <a:pt x="12" y="45"/>
                    <a:pt x="0" y="67"/>
                  </a:cubicBezTo>
                  <a:cubicBezTo>
                    <a:pt x="111" y="223"/>
                    <a:pt x="190" y="390"/>
                    <a:pt x="234" y="579"/>
                  </a:cubicBezTo>
                  <a:cubicBezTo>
                    <a:pt x="301" y="845"/>
                    <a:pt x="267" y="1124"/>
                    <a:pt x="323" y="1402"/>
                  </a:cubicBezTo>
                  <a:cubicBezTo>
                    <a:pt x="356" y="1535"/>
                    <a:pt x="400" y="1658"/>
                    <a:pt x="423" y="1791"/>
                  </a:cubicBezTo>
                  <a:cubicBezTo>
                    <a:pt x="445" y="1925"/>
                    <a:pt x="434" y="2058"/>
                    <a:pt x="457" y="2192"/>
                  </a:cubicBezTo>
                  <a:cubicBezTo>
                    <a:pt x="489" y="2314"/>
                    <a:pt x="568" y="2414"/>
                    <a:pt x="612" y="2525"/>
                  </a:cubicBezTo>
                  <a:cubicBezTo>
                    <a:pt x="634" y="2592"/>
                    <a:pt x="634" y="2647"/>
                    <a:pt x="657" y="2714"/>
                  </a:cubicBezTo>
                  <a:cubicBezTo>
                    <a:pt x="667" y="2770"/>
                    <a:pt x="701" y="2815"/>
                    <a:pt x="734" y="2859"/>
                  </a:cubicBezTo>
                  <a:cubicBezTo>
                    <a:pt x="779" y="2914"/>
                    <a:pt x="823" y="2970"/>
                    <a:pt x="857" y="3037"/>
                  </a:cubicBezTo>
                  <a:cubicBezTo>
                    <a:pt x="879" y="3092"/>
                    <a:pt x="890" y="3148"/>
                    <a:pt x="912" y="3203"/>
                  </a:cubicBezTo>
                  <a:cubicBezTo>
                    <a:pt x="946" y="3259"/>
                    <a:pt x="990" y="3292"/>
                    <a:pt x="1023" y="3315"/>
                  </a:cubicBezTo>
                  <a:lnTo>
                    <a:pt x="1023" y="3304"/>
                  </a:lnTo>
                  <a:cubicBezTo>
                    <a:pt x="979" y="3181"/>
                    <a:pt x="946" y="3059"/>
                    <a:pt x="890" y="2948"/>
                  </a:cubicBezTo>
                  <a:cubicBezTo>
                    <a:pt x="857" y="2892"/>
                    <a:pt x="812" y="2847"/>
                    <a:pt x="779" y="2803"/>
                  </a:cubicBezTo>
                  <a:cubicBezTo>
                    <a:pt x="734" y="2748"/>
                    <a:pt x="723" y="2681"/>
                    <a:pt x="712" y="2614"/>
                  </a:cubicBezTo>
                  <a:cubicBezTo>
                    <a:pt x="690" y="2481"/>
                    <a:pt x="601" y="2392"/>
                    <a:pt x="556" y="2269"/>
                  </a:cubicBezTo>
                  <a:cubicBezTo>
                    <a:pt x="501" y="2147"/>
                    <a:pt x="523" y="2002"/>
                    <a:pt x="501" y="1869"/>
                  </a:cubicBezTo>
                  <a:cubicBezTo>
                    <a:pt x="479" y="1735"/>
                    <a:pt x="434" y="1602"/>
                    <a:pt x="400" y="1480"/>
                  </a:cubicBezTo>
                  <a:cubicBezTo>
                    <a:pt x="368" y="1324"/>
                    <a:pt x="345" y="1179"/>
                    <a:pt x="345" y="1023"/>
                  </a:cubicBezTo>
                  <a:cubicBezTo>
                    <a:pt x="334" y="890"/>
                    <a:pt x="334" y="757"/>
                    <a:pt x="301" y="623"/>
                  </a:cubicBezTo>
                  <a:cubicBezTo>
                    <a:pt x="245" y="401"/>
                    <a:pt x="156" y="190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28" name="Google Shape;13628;p20"/>
            <p:cNvSpPr/>
            <p:nvPr/>
          </p:nvSpPr>
          <p:spPr>
            <a:xfrm>
              <a:off x="662445" y="1760647"/>
              <a:ext cx="3524" cy="7815"/>
            </a:xfrm>
            <a:custGeom>
              <a:avLst/>
              <a:gdLst/>
              <a:ahLst/>
              <a:cxnLst/>
              <a:rect l="l" t="t" r="r" b="b"/>
              <a:pathLst>
                <a:path w="101" h="224" extrusionOk="0">
                  <a:moveTo>
                    <a:pt x="0" y="1"/>
                  </a:moveTo>
                  <a:cubicBezTo>
                    <a:pt x="33" y="90"/>
                    <a:pt x="45" y="157"/>
                    <a:pt x="100" y="223"/>
                  </a:cubicBezTo>
                  <a:cubicBezTo>
                    <a:pt x="67" y="145"/>
                    <a:pt x="33" y="78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29" name="Google Shape;13629;p20"/>
            <p:cNvSpPr/>
            <p:nvPr/>
          </p:nvSpPr>
          <p:spPr>
            <a:xfrm>
              <a:off x="652712" y="1683823"/>
              <a:ext cx="28747" cy="90847"/>
            </a:xfrm>
            <a:custGeom>
              <a:avLst/>
              <a:gdLst/>
              <a:ahLst/>
              <a:cxnLst/>
              <a:rect l="l" t="t" r="r" b="b"/>
              <a:pathLst>
                <a:path w="824" h="2604" extrusionOk="0">
                  <a:moveTo>
                    <a:pt x="23" y="1"/>
                  </a:moveTo>
                  <a:cubicBezTo>
                    <a:pt x="12" y="23"/>
                    <a:pt x="1" y="56"/>
                    <a:pt x="1" y="78"/>
                  </a:cubicBezTo>
                  <a:cubicBezTo>
                    <a:pt x="45" y="189"/>
                    <a:pt x="79" y="312"/>
                    <a:pt x="101" y="446"/>
                  </a:cubicBezTo>
                  <a:cubicBezTo>
                    <a:pt x="146" y="634"/>
                    <a:pt x="168" y="857"/>
                    <a:pt x="235" y="1046"/>
                  </a:cubicBezTo>
                  <a:cubicBezTo>
                    <a:pt x="279" y="1146"/>
                    <a:pt x="368" y="1202"/>
                    <a:pt x="391" y="1302"/>
                  </a:cubicBezTo>
                  <a:cubicBezTo>
                    <a:pt x="424" y="1413"/>
                    <a:pt x="424" y="1513"/>
                    <a:pt x="435" y="1625"/>
                  </a:cubicBezTo>
                  <a:cubicBezTo>
                    <a:pt x="457" y="1847"/>
                    <a:pt x="535" y="2058"/>
                    <a:pt x="613" y="2270"/>
                  </a:cubicBezTo>
                  <a:cubicBezTo>
                    <a:pt x="658" y="2381"/>
                    <a:pt x="702" y="2480"/>
                    <a:pt x="735" y="2581"/>
                  </a:cubicBezTo>
                  <a:cubicBezTo>
                    <a:pt x="769" y="2592"/>
                    <a:pt x="791" y="2592"/>
                    <a:pt x="824" y="2603"/>
                  </a:cubicBezTo>
                  <a:cubicBezTo>
                    <a:pt x="779" y="2503"/>
                    <a:pt x="746" y="2414"/>
                    <a:pt x="702" y="2314"/>
                  </a:cubicBezTo>
                  <a:cubicBezTo>
                    <a:pt x="613" y="2092"/>
                    <a:pt x="524" y="1869"/>
                    <a:pt x="490" y="1635"/>
                  </a:cubicBezTo>
                  <a:cubicBezTo>
                    <a:pt x="480" y="1536"/>
                    <a:pt x="490" y="1435"/>
                    <a:pt x="468" y="1346"/>
                  </a:cubicBezTo>
                  <a:cubicBezTo>
                    <a:pt x="457" y="1302"/>
                    <a:pt x="446" y="1257"/>
                    <a:pt x="424" y="1224"/>
                  </a:cubicBezTo>
                  <a:cubicBezTo>
                    <a:pt x="401" y="1180"/>
                    <a:pt x="357" y="1135"/>
                    <a:pt x="324" y="1091"/>
                  </a:cubicBezTo>
                  <a:cubicBezTo>
                    <a:pt x="268" y="1002"/>
                    <a:pt x="257" y="879"/>
                    <a:pt x="235" y="779"/>
                  </a:cubicBezTo>
                  <a:cubicBezTo>
                    <a:pt x="213" y="679"/>
                    <a:pt x="190" y="579"/>
                    <a:pt x="179" y="478"/>
                  </a:cubicBezTo>
                  <a:cubicBezTo>
                    <a:pt x="134" y="312"/>
                    <a:pt x="90" y="145"/>
                    <a:pt x="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30" name="Google Shape;13630;p20"/>
            <p:cNvSpPr/>
            <p:nvPr/>
          </p:nvSpPr>
          <p:spPr>
            <a:xfrm>
              <a:off x="657770" y="1669100"/>
              <a:ext cx="34574" cy="114466"/>
            </a:xfrm>
            <a:custGeom>
              <a:avLst/>
              <a:gdLst/>
              <a:ahLst/>
              <a:cxnLst/>
              <a:rect l="l" t="t" r="r" b="b"/>
              <a:pathLst>
                <a:path w="991" h="3281" extrusionOk="0">
                  <a:moveTo>
                    <a:pt x="1" y="0"/>
                  </a:moveTo>
                  <a:lnTo>
                    <a:pt x="1" y="89"/>
                  </a:lnTo>
                  <a:cubicBezTo>
                    <a:pt x="90" y="222"/>
                    <a:pt x="157" y="378"/>
                    <a:pt x="201" y="545"/>
                  </a:cubicBezTo>
                  <a:cubicBezTo>
                    <a:pt x="268" y="811"/>
                    <a:pt x="234" y="1090"/>
                    <a:pt x="290" y="1368"/>
                  </a:cubicBezTo>
                  <a:cubicBezTo>
                    <a:pt x="323" y="1501"/>
                    <a:pt x="367" y="1624"/>
                    <a:pt x="390" y="1757"/>
                  </a:cubicBezTo>
                  <a:cubicBezTo>
                    <a:pt x="412" y="1891"/>
                    <a:pt x="401" y="2024"/>
                    <a:pt x="424" y="2158"/>
                  </a:cubicBezTo>
                  <a:cubicBezTo>
                    <a:pt x="456" y="2280"/>
                    <a:pt x="535" y="2380"/>
                    <a:pt x="579" y="2491"/>
                  </a:cubicBezTo>
                  <a:cubicBezTo>
                    <a:pt x="601" y="2558"/>
                    <a:pt x="601" y="2613"/>
                    <a:pt x="624" y="2680"/>
                  </a:cubicBezTo>
                  <a:cubicBezTo>
                    <a:pt x="634" y="2736"/>
                    <a:pt x="668" y="2781"/>
                    <a:pt x="701" y="2825"/>
                  </a:cubicBezTo>
                  <a:cubicBezTo>
                    <a:pt x="746" y="2880"/>
                    <a:pt x="790" y="2936"/>
                    <a:pt x="824" y="3003"/>
                  </a:cubicBezTo>
                  <a:cubicBezTo>
                    <a:pt x="846" y="3058"/>
                    <a:pt x="857" y="3114"/>
                    <a:pt x="879" y="3169"/>
                  </a:cubicBezTo>
                  <a:cubicBezTo>
                    <a:pt x="891" y="3181"/>
                    <a:pt x="901" y="3192"/>
                    <a:pt x="901" y="3203"/>
                  </a:cubicBezTo>
                  <a:lnTo>
                    <a:pt x="913" y="3214"/>
                  </a:lnTo>
                  <a:lnTo>
                    <a:pt x="935" y="3236"/>
                  </a:lnTo>
                  <a:lnTo>
                    <a:pt x="957" y="3258"/>
                  </a:lnTo>
                  <a:lnTo>
                    <a:pt x="968" y="3258"/>
                  </a:lnTo>
                  <a:cubicBezTo>
                    <a:pt x="968" y="3270"/>
                    <a:pt x="980" y="3270"/>
                    <a:pt x="990" y="3281"/>
                  </a:cubicBezTo>
                  <a:lnTo>
                    <a:pt x="990" y="3270"/>
                  </a:lnTo>
                  <a:cubicBezTo>
                    <a:pt x="946" y="3147"/>
                    <a:pt x="913" y="3025"/>
                    <a:pt x="857" y="2914"/>
                  </a:cubicBezTo>
                  <a:cubicBezTo>
                    <a:pt x="824" y="2858"/>
                    <a:pt x="779" y="2813"/>
                    <a:pt x="746" y="2769"/>
                  </a:cubicBezTo>
                  <a:cubicBezTo>
                    <a:pt x="701" y="2714"/>
                    <a:pt x="690" y="2647"/>
                    <a:pt x="679" y="2580"/>
                  </a:cubicBezTo>
                  <a:cubicBezTo>
                    <a:pt x="657" y="2447"/>
                    <a:pt x="568" y="2358"/>
                    <a:pt x="523" y="2235"/>
                  </a:cubicBezTo>
                  <a:cubicBezTo>
                    <a:pt x="468" y="2113"/>
                    <a:pt x="490" y="1968"/>
                    <a:pt x="468" y="1835"/>
                  </a:cubicBezTo>
                  <a:cubicBezTo>
                    <a:pt x="446" y="1701"/>
                    <a:pt x="401" y="1568"/>
                    <a:pt x="367" y="1446"/>
                  </a:cubicBezTo>
                  <a:cubicBezTo>
                    <a:pt x="335" y="1290"/>
                    <a:pt x="312" y="1145"/>
                    <a:pt x="312" y="989"/>
                  </a:cubicBezTo>
                  <a:cubicBezTo>
                    <a:pt x="301" y="856"/>
                    <a:pt x="301" y="723"/>
                    <a:pt x="268" y="589"/>
                  </a:cubicBezTo>
                  <a:cubicBezTo>
                    <a:pt x="223" y="378"/>
                    <a:pt x="123" y="178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31" name="Google Shape;13631;p20"/>
            <p:cNvSpPr/>
            <p:nvPr/>
          </p:nvSpPr>
          <p:spPr>
            <a:xfrm>
              <a:off x="661678" y="1717211"/>
              <a:ext cx="18630" cy="54355"/>
            </a:xfrm>
            <a:custGeom>
              <a:avLst/>
              <a:gdLst/>
              <a:ahLst/>
              <a:cxnLst/>
              <a:rect l="l" t="t" r="r" b="b"/>
              <a:pathLst>
                <a:path w="534" h="1558" extrusionOk="0">
                  <a:moveTo>
                    <a:pt x="11" y="0"/>
                  </a:moveTo>
                  <a:lnTo>
                    <a:pt x="11" y="67"/>
                  </a:lnTo>
                  <a:cubicBezTo>
                    <a:pt x="0" y="89"/>
                    <a:pt x="0" y="111"/>
                    <a:pt x="0" y="134"/>
                  </a:cubicBezTo>
                  <a:cubicBezTo>
                    <a:pt x="45" y="200"/>
                    <a:pt x="111" y="267"/>
                    <a:pt x="134" y="345"/>
                  </a:cubicBezTo>
                  <a:cubicBezTo>
                    <a:pt x="167" y="456"/>
                    <a:pt x="167" y="556"/>
                    <a:pt x="178" y="668"/>
                  </a:cubicBezTo>
                  <a:cubicBezTo>
                    <a:pt x="200" y="890"/>
                    <a:pt x="278" y="1101"/>
                    <a:pt x="356" y="1313"/>
                  </a:cubicBezTo>
                  <a:cubicBezTo>
                    <a:pt x="367" y="1346"/>
                    <a:pt x="378" y="1379"/>
                    <a:pt x="389" y="1402"/>
                  </a:cubicBezTo>
                  <a:cubicBezTo>
                    <a:pt x="423" y="1446"/>
                    <a:pt x="456" y="1479"/>
                    <a:pt x="489" y="1523"/>
                  </a:cubicBezTo>
                  <a:cubicBezTo>
                    <a:pt x="500" y="1535"/>
                    <a:pt x="512" y="1546"/>
                    <a:pt x="534" y="1557"/>
                  </a:cubicBezTo>
                  <a:cubicBezTo>
                    <a:pt x="500" y="1491"/>
                    <a:pt x="478" y="1424"/>
                    <a:pt x="445" y="1357"/>
                  </a:cubicBezTo>
                  <a:cubicBezTo>
                    <a:pt x="356" y="1135"/>
                    <a:pt x="267" y="912"/>
                    <a:pt x="233" y="678"/>
                  </a:cubicBezTo>
                  <a:cubicBezTo>
                    <a:pt x="223" y="579"/>
                    <a:pt x="233" y="478"/>
                    <a:pt x="211" y="389"/>
                  </a:cubicBezTo>
                  <a:cubicBezTo>
                    <a:pt x="200" y="345"/>
                    <a:pt x="189" y="300"/>
                    <a:pt x="167" y="267"/>
                  </a:cubicBezTo>
                  <a:cubicBezTo>
                    <a:pt x="144" y="223"/>
                    <a:pt x="100" y="178"/>
                    <a:pt x="67" y="134"/>
                  </a:cubicBezTo>
                  <a:cubicBezTo>
                    <a:pt x="45" y="100"/>
                    <a:pt x="33" y="45"/>
                    <a:pt x="1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32" name="Google Shape;13632;p20"/>
            <p:cNvSpPr/>
            <p:nvPr/>
          </p:nvSpPr>
          <p:spPr>
            <a:xfrm>
              <a:off x="686100" y="1620536"/>
              <a:ext cx="72217" cy="171053"/>
            </a:xfrm>
            <a:custGeom>
              <a:avLst/>
              <a:gdLst/>
              <a:ahLst/>
              <a:cxnLst/>
              <a:rect l="l" t="t" r="r" b="b"/>
              <a:pathLst>
                <a:path w="2070" h="4903" extrusionOk="0">
                  <a:moveTo>
                    <a:pt x="1729" y="1"/>
                  </a:moveTo>
                  <a:cubicBezTo>
                    <a:pt x="1727" y="1"/>
                    <a:pt x="1726" y="1"/>
                    <a:pt x="1725" y="1"/>
                  </a:cubicBezTo>
                  <a:cubicBezTo>
                    <a:pt x="1669" y="13"/>
                    <a:pt x="1680" y="35"/>
                    <a:pt x="1614" y="191"/>
                  </a:cubicBezTo>
                  <a:cubicBezTo>
                    <a:pt x="1557" y="335"/>
                    <a:pt x="1402" y="413"/>
                    <a:pt x="1268" y="780"/>
                  </a:cubicBezTo>
                  <a:cubicBezTo>
                    <a:pt x="1135" y="1158"/>
                    <a:pt x="1268" y="1703"/>
                    <a:pt x="1113" y="2070"/>
                  </a:cubicBezTo>
                  <a:cubicBezTo>
                    <a:pt x="968" y="2426"/>
                    <a:pt x="879" y="2582"/>
                    <a:pt x="534" y="3238"/>
                  </a:cubicBezTo>
                  <a:cubicBezTo>
                    <a:pt x="190" y="3906"/>
                    <a:pt x="0" y="4739"/>
                    <a:pt x="279" y="4773"/>
                  </a:cubicBezTo>
                  <a:cubicBezTo>
                    <a:pt x="467" y="4806"/>
                    <a:pt x="645" y="4862"/>
                    <a:pt x="924" y="4895"/>
                  </a:cubicBezTo>
                  <a:cubicBezTo>
                    <a:pt x="967" y="4900"/>
                    <a:pt x="1003" y="4903"/>
                    <a:pt x="1035" y="4903"/>
                  </a:cubicBezTo>
                  <a:cubicBezTo>
                    <a:pt x="1221" y="4903"/>
                    <a:pt x="1269" y="4818"/>
                    <a:pt x="1591" y="4628"/>
                  </a:cubicBezTo>
                  <a:cubicBezTo>
                    <a:pt x="1969" y="4395"/>
                    <a:pt x="1925" y="4039"/>
                    <a:pt x="1913" y="3738"/>
                  </a:cubicBezTo>
                  <a:cubicBezTo>
                    <a:pt x="1913" y="3427"/>
                    <a:pt x="2047" y="3439"/>
                    <a:pt x="2058" y="2960"/>
                  </a:cubicBezTo>
                  <a:cubicBezTo>
                    <a:pt x="2069" y="2482"/>
                    <a:pt x="1869" y="2193"/>
                    <a:pt x="1780" y="1981"/>
                  </a:cubicBezTo>
                  <a:cubicBezTo>
                    <a:pt x="1703" y="1759"/>
                    <a:pt x="1802" y="1081"/>
                    <a:pt x="1814" y="669"/>
                  </a:cubicBezTo>
                  <a:cubicBezTo>
                    <a:pt x="1824" y="265"/>
                    <a:pt x="1793" y="1"/>
                    <a:pt x="172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33" name="Google Shape;13633;p20"/>
            <p:cNvSpPr/>
            <p:nvPr/>
          </p:nvSpPr>
          <p:spPr>
            <a:xfrm>
              <a:off x="720639" y="1651621"/>
              <a:ext cx="37678" cy="139829"/>
            </a:xfrm>
            <a:custGeom>
              <a:avLst/>
              <a:gdLst/>
              <a:ahLst/>
              <a:cxnLst/>
              <a:rect l="l" t="t" r="r" b="b"/>
              <a:pathLst>
                <a:path w="1080" h="4008" extrusionOk="0">
                  <a:moveTo>
                    <a:pt x="812" y="0"/>
                  </a:moveTo>
                  <a:lnTo>
                    <a:pt x="812" y="0"/>
                  </a:lnTo>
                  <a:cubicBezTo>
                    <a:pt x="757" y="56"/>
                    <a:pt x="713" y="123"/>
                    <a:pt x="668" y="190"/>
                  </a:cubicBezTo>
                  <a:cubicBezTo>
                    <a:pt x="579" y="345"/>
                    <a:pt x="535" y="523"/>
                    <a:pt x="523" y="701"/>
                  </a:cubicBezTo>
                  <a:cubicBezTo>
                    <a:pt x="501" y="912"/>
                    <a:pt x="545" y="1102"/>
                    <a:pt x="567" y="1302"/>
                  </a:cubicBezTo>
                  <a:cubicBezTo>
                    <a:pt x="590" y="1413"/>
                    <a:pt x="579" y="1502"/>
                    <a:pt x="535" y="1591"/>
                  </a:cubicBezTo>
                  <a:cubicBezTo>
                    <a:pt x="490" y="1680"/>
                    <a:pt x="456" y="1769"/>
                    <a:pt x="446" y="1869"/>
                  </a:cubicBezTo>
                  <a:cubicBezTo>
                    <a:pt x="434" y="1969"/>
                    <a:pt x="446" y="2069"/>
                    <a:pt x="446" y="2169"/>
                  </a:cubicBezTo>
                  <a:cubicBezTo>
                    <a:pt x="456" y="2269"/>
                    <a:pt x="446" y="2370"/>
                    <a:pt x="423" y="2469"/>
                  </a:cubicBezTo>
                  <a:cubicBezTo>
                    <a:pt x="401" y="2558"/>
                    <a:pt x="379" y="2647"/>
                    <a:pt x="367" y="2748"/>
                  </a:cubicBezTo>
                  <a:cubicBezTo>
                    <a:pt x="357" y="2837"/>
                    <a:pt x="357" y="2914"/>
                    <a:pt x="379" y="3003"/>
                  </a:cubicBezTo>
                  <a:cubicBezTo>
                    <a:pt x="390" y="3048"/>
                    <a:pt x="401" y="3104"/>
                    <a:pt x="379" y="3137"/>
                  </a:cubicBezTo>
                  <a:cubicBezTo>
                    <a:pt x="357" y="3181"/>
                    <a:pt x="301" y="3193"/>
                    <a:pt x="268" y="3226"/>
                  </a:cubicBezTo>
                  <a:cubicBezTo>
                    <a:pt x="201" y="3270"/>
                    <a:pt x="156" y="3326"/>
                    <a:pt x="112" y="3393"/>
                  </a:cubicBezTo>
                  <a:cubicBezTo>
                    <a:pt x="23" y="3548"/>
                    <a:pt x="1" y="3737"/>
                    <a:pt x="1" y="3915"/>
                  </a:cubicBezTo>
                  <a:lnTo>
                    <a:pt x="1" y="4004"/>
                  </a:lnTo>
                  <a:cubicBezTo>
                    <a:pt x="25" y="4007"/>
                    <a:pt x="47" y="4008"/>
                    <a:pt x="68" y="4008"/>
                  </a:cubicBezTo>
                  <a:cubicBezTo>
                    <a:pt x="234" y="4008"/>
                    <a:pt x="294" y="3926"/>
                    <a:pt x="601" y="3737"/>
                  </a:cubicBezTo>
                  <a:cubicBezTo>
                    <a:pt x="979" y="3504"/>
                    <a:pt x="935" y="3148"/>
                    <a:pt x="923" y="2847"/>
                  </a:cubicBezTo>
                  <a:cubicBezTo>
                    <a:pt x="923" y="2536"/>
                    <a:pt x="1057" y="2548"/>
                    <a:pt x="1068" y="2069"/>
                  </a:cubicBezTo>
                  <a:cubicBezTo>
                    <a:pt x="1079" y="1591"/>
                    <a:pt x="879" y="1302"/>
                    <a:pt x="790" y="1090"/>
                  </a:cubicBezTo>
                  <a:cubicBezTo>
                    <a:pt x="723" y="901"/>
                    <a:pt x="790" y="400"/>
                    <a:pt x="8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34" name="Google Shape;13634;p20"/>
            <p:cNvSpPr/>
            <p:nvPr/>
          </p:nvSpPr>
          <p:spPr>
            <a:xfrm>
              <a:off x="713662" y="1708245"/>
              <a:ext cx="44272" cy="82718"/>
            </a:xfrm>
            <a:custGeom>
              <a:avLst/>
              <a:gdLst/>
              <a:ahLst/>
              <a:cxnLst/>
              <a:rect l="l" t="t" r="r" b="b"/>
              <a:pathLst>
                <a:path w="1269" h="2371" extrusionOk="0">
                  <a:moveTo>
                    <a:pt x="1212" y="1"/>
                  </a:moveTo>
                  <a:cubicBezTo>
                    <a:pt x="1202" y="302"/>
                    <a:pt x="1157" y="591"/>
                    <a:pt x="1034" y="868"/>
                  </a:cubicBezTo>
                  <a:cubicBezTo>
                    <a:pt x="945" y="1058"/>
                    <a:pt x="824" y="1236"/>
                    <a:pt x="678" y="1392"/>
                  </a:cubicBezTo>
                  <a:cubicBezTo>
                    <a:pt x="601" y="1481"/>
                    <a:pt x="512" y="1547"/>
                    <a:pt x="434" y="1625"/>
                  </a:cubicBezTo>
                  <a:cubicBezTo>
                    <a:pt x="356" y="1681"/>
                    <a:pt x="267" y="1736"/>
                    <a:pt x="201" y="1814"/>
                  </a:cubicBezTo>
                  <a:cubicBezTo>
                    <a:pt x="134" y="1925"/>
                    <a:pt x="122" y="2059"/>
                    <a:pt x="78" y="2170"/>
                  </a:cubicBezTo>
                  <a:cubicBezTo>
                    <a:pt x="56" y="2237"/>
                    <a:pt x="33" y="2292"/>
                    <a:pt x="0" y="2359"/>
                  </a:cubicBezTo>
                  <a:cubicBezTo>
                    <a:pt x="23" y="2359"/>
                    <a:pt x="56" y="2370"/>
                    <a:pt x="78" y="2370"/>
                  </a:cubicBezTo>
                  <a:cubicBezTo>
                    <a:pt x="89" y="2337"/>
                    <a:pt x="112" y="2304"/>
                    <a:pt x="122" y="2270"/>
                  </a:cubicBezTo>
                  <a:cubicBezTo>
                    <a:pt x="178" y="2159"/>
                    <a:pt x="189" y="2037"/>
                    <a:pt x="234" y="1925"/>
                  </a:cubicBezTo>
                  <a:cubicBezTo>
                    <a:pt x="278" y="1814"/>
                    <a:pt x="379" y="1748"/>
                    <a:pt x="468" y="1681"/>
                  </a:cubicBezTo>
                  <a:cubicBezTo>
                    <a:pt x="557" y="1614"/>
                    <a:pt x="634" y="1536"/>
                    <a:pt x="701" y="1458"/>
                  </a:cubicBezTo>
                  <a:cubicBezTo>
                    <a:pt x="1012" y="1147"/>
                    <a:pt x="1212" y="757"/>
                    <a:pt x="1268" y="312"/>
                  </a:cubicBezTo>
                  <a:cubicBezTo>
                    <a:pt x="1257" y="201"/>
                    <a:pt x="1246" y="90"/>
                    <a:pt x="12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35" name="Google Shape;13635;p20"/>
            <p:cNvSpPr/>
            <p:nvPr/>
          </p:nvSpPr>
          <p:spPr>
            <a:xfrm>
              <a:off x="739270" y="1760647"/>
              <a:ext cx="13990" cy="22537"/>
            </a:xfrm>
            <a:custGeom>
              <a:avLst/>
              <a:gdLst/>
              <a:ahLst/>
              <a:cxnLst/>
              <a:rect l="l" t="t" r="r" b="b"/>
              <a:pathLst>
                <a:path w="401" h="646" extrusionOk="0">
                  <a:moveTo>
                    <a:pt x="401" y="1"/>
                  </a:moveTo>
                  <a:lnTo>
                    <a:pt x="401" y="1"/>
                  </a:lnTo>
                  <a:cubicBezTo>
                    <a:pt x="312" y="145"/>
                    <a:pt x="234" y="278"/>
                    <a:pt x="145" y="412"/>
                  </a:cubicBezTo>
                  <a:cubicBezTo>
                    <a:pt x="100" y="479"/>
                    <a:pt x="45" y="568"/>
                    <a:pt x="1" y="646"/>
                  </a:cubicBezTo>
                  <a:lnTo>
                    <a:pt x="67" y="612"/>
                  </a:lnTo>
                  <a:cubicBezTo>
                    <a:pt x="90" y="590"/>
                    <a:pt x="112" y="579"/>
                    <a:pt x="134" y="557"/>
                  </a:cubicBezTo>
                  <a:cubicBezTo>
                    <a:pt x="179" y="501"/>
                    <a:pt x="211" y="446"/>
                    <a:pt x="256" y="390"/>
                  </a:cubicBezTo>
                  <a:cubicBezTo>
                    <a:pt x="290" y="323"/>
                    <a:pt x="334" y="268"/>
                    <a:pt x="367" y="201"/>
                  </a:cubicBezTo>
                  <a:cubicBezTo>
                    <a:pt x="389" y="134"/>
                    <a:pt x="389" y="68"/>
                    <a:pt x="4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36" name="Google Shape;13636;p20"/>
            <p:cNvSpPr/>
            <p:nvPr/>
          </p:nvSpPr>
          <p:spPr>
            <a:xfrm>
              <a:off x="694264" y="1662890"/>
              <a:ext cx="38446" cy="124199"/>
            </a:xfrm>
            <a:custGeom>
              <a:avLst/>
              <a:gdLst/>
              <a:ahLst/>
              <a:cxnLst/>
              <a:rect l="l" t="t" r="r" b="b"/>
              <a:pathLst>
                <a:path w="1102" h="3560" extrusionOk="0">
                  <a:moveTo>
                    <a:pt x="968" y="0"/>
                  </a:moveTo>
                  <a:lnTo>
                    <a:pt x="968" y="166"/>
                  </a:lnTo>
                  <a:cubicBezTo>
                    <a:pt x="990" y="211"/>
                    <a:pt x="1001" y="267"/>
                    <a:pt x="1012" y="311"/>
                  </a:cubicBezTo>
                  <a:cubicBezTo>
                    <a:pt x="1046" y="489"/>
                    <a:pt x="1024" y="678"/>
                    <a:pt x="1012" y="856"/>
                  </a:cubicBezTo>
                  <a:cubicBezTo>
                    <a:pt x="1001" y="1034"/>
                    <a:pt x="1001" y="1224"/>
                    <a:pt x="990" y="1401"/>
                  </a:cubicBezTo>
                  <a:cubicBezTo>
                    <a:pt x="979" y="1490"/>
                    <a:pt x="979" y="1579"/>
                    <a:pt x="945" y="1657"/>
                  </a:cubicBezTo>
                  <a:cubicBezTo>
                    <a:pt x="912" y="1746"/>
                    <a:pt x="868" y="1824"/>
                    <a:pt x="812" y="1902"/>
                  </a:cubicBezTo>
                  <a:cubicBezTo>
                    <a:pt x="634" y="2180"/>
                    <a:pt x="445" y="2469"/>
                    <a:pt x="278" y="2769"/>
                  </a:cubicBezTo>
                  <a:cubicBezTo>
                    <a:pt x="145" y="3003"/>
                    <a:pt x="23" y="3270"/>
                    <a:pt x="0" y="3548"/>
                  </a:cubicBezTo>
                  <a:cubicBezTo>
                    <a:pt x="11" y="3559"/>
                    <a:pt x="33" y="3559"/>
                    <a:pt x="45" y="3559"/>
                  </a:cubicBezTo>
                  <a:lnTo>
                    <a:pt x="56" y="3559"/>
                  </a:lnTo>
                  <a:cubicBezTo>
                    <a:pt x="78" y="3314"/>
                    <a:pt x="189" y="3058"/>
                    <a:pt x="300" y="2836"/>
                  </a:cubicBezTo>
                  <a:cubicBezTo>
                    <a:pt x="468" y="2524"/>
                    <a:pt x="645" y="2225"/>
                    <a:pt x="846" y="1935"/>
                  </a:cubicBezTo>
                  <a:cubicBezTo>
                    <a:pt x="945" y="1802"/>
                    <a:pt x="1024" y="1679"/>
                    <a:pt x="1046" y="1513"/>
                  </a:cubicBezTo>
                  <a:cubicBezTo>
                    <a:pt x="1068" y="1345"/>
                    <a:pt x="1068" y="1167"/>
                    <a:pt x="1079" y="1001"/>
                  </a:cubicBezTo>
                  <a:cubicBezTo>
                    <a:pt x="1090" y="823"/>
                    <a:pt x="1101" y="645"/>
                    <a:pt x="1101" y="467"/>
                  </a:cubicBezTo>
                  <a:cubicBezTo>
                    <a:pt x="1101" y="300"/>
                    <a:pt x="1034" y="166"/>
                    <a:pt x="979" y="11"/>
                  </a:cubicBezTo>
                  <a:cubicBezTo>
                    <a:pt x="968" y="11"/>
                    <a:pt x="968" y="0"/>
                    <a:pt x="9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37" name="Google Shape;13637;p20"/>
            <p:cNvSpPr/>
            <p:nvPr/>
          </p:nvSpPr>
          <p:spPr>
            <a:xfrm>
              <a:off x="724512" y="1745925"/>
              <a:ext cx="28747" cy="45424"/>
            </a:xfrm>
            <a:custGeom>
              <a:avLst/>
              <a:gdLst/>
              <a:ahLst/>
              <a:cxnLst/>
              <a:rect l="l" t="t" r="r" b="b"/>
              <a:pathLst>
                <a:path w="824" h="1302" extrusionOk="0">
                  <a:moveTo>
                    <a:pt x="824" y="0"/>
                  </a:moveTo>
                  <a:lnTo>
                    <a:pt x="824" y="0"/>
                  </a:lnTo>
                  <a:cubicBezTo>
                    <a:pt x="802" y="67"/>
                    <a:pt x="779" y="134"/>
                    <a:pt x="746" y="189"/>
                  </a:cubicBezTo>
                  <a:cubicBezTo>
                    <a:pt x="668" y="367"/>
                    <a:pt x="579" y="523"/>
                    <a:pt x="434" y="656"/>
                  </a:cubicBezTo>
                  <a:cubicBezTo>
                    <a:pt x="301" y="779"/>
                    <a:pt x="179" y="901"/>
                    <a:pt x="90" y="1068"/>
                  </a:cubicBezTo>
                  <a:cubicBezTo>
                    <a:pt x="45" y="1145"/>
                    <a:pt x="23" y="1224"/>
                    <a:pt x="1" y="1301"/>
                  </a:cubicBezTo>
                  <a:cubicBezTo>
                    <a:pt x="34" y="1301"/>
                    <a:pt x="68" y="1290"/>
                    <a:pt x="101" y="1279"/>
                  </a:cubicBezTo>
                  <a:cubicBezTo>
                    <a:pt x="123" y="1201"/>
                    <a:pt x="157" y="1135"/>
                    <a:pt x="190" y="1068"/>
                  </a:cubicBezTo>
                  <a:cubicBezTo>
                    <a:pt x="290" y="901"/>
                    <a:pt x="412" y="789"/>
                    <a:pt x="545" y="656"/>
                  </a:cubicBezTo>
                  <a:cubicBezTo>
                    <a:pt x="668" y="534"/>
                    <a:pt x="746" y="389"/>
                    <a:pt x="824" y="245"/>
                  </a:cubicBezTo>
                  <a:cubicBezTo>
                    <a:pt x="824" y="211"/>
                    <a:pt x="812" y="178"/>
                    <a:pt x="812" y="144"/>
                  </a:cubicBezTo>
                  <a:cubicBezTo>
                    <a:pt x="812" y="89"/>
                    <a:pt x="824" y="45"/>
                    <a:pt x="82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38" name="Google Shape;13638;p20"/>
            <p:cNvSpPr/>
            <p:nvPr/>
          </p:nvSpPr>
          <p:spPr>
            <a:xfrm>
              <a:off x="708219" y="1620571"/>
              <a:ext cx="40400" cy="169623"/>
            </a:xfrm>
            <a:custGeom>
              <a:avLst/>
              <a:gdLst/>
              <a:ahLst/>
              <a:cxnLst/>
              <a:rect l="l" t="t" r="r" b="b"/>
              <a:pathLst>
                <a:path w="1158" h="4862" extrusionOk="0">
                  <a:moveTo>
                    <a:pt x="1091" y="0"/>
                  </a:moveTo>
                  <a:cubicBezTo>
                    <a:pt x="1069" y="0"/>
                    <a:pt x="1046" y="12"/>
                    <a:pt x="1035" y="34"/>
                  </a:cubicBezTo>
                  <a:cubicBezTo>
                    <a:pt x="980" y="334"/>
                    <a:pt x="968" y="645"/>
                    <a:pt x="980" y="946"/>
                  </a:cubicBezTo>
                  <a:cubicBezTo>
                    <a:pt x="1002" y="1124"/>
                    <a:pt x="1024" y="1313"/>
                    <a:pt x="1046" y="1491"/>
                  </a:cubicBezTo>
                  <a:cubicBezTo>
                    <a:pt x="1091" y="1691"/>
                    <a:pt x="1113" y="1880"/>
                    <a:pt x="1079" y="2091"/>
                  </a:cubicBezTo>
                  <a:cubicBezTo>
                    <a:pt x="1057" y="2180"/>
                    <a:pt x="1046" y="2269"/>
                    <a:pt x="1035" y="2370"/>
                  </a:cubicBezTo>
                  <a:cubicBezTo>
                    <a:pt x="1024" y="2469"/>
                    <a:pt x="1024" y="2570"/>
                    <a:pt x="1024" y="2659"/>
                  </a:cubicBezTo>
                  <a:cubicBezTo>
                    <a:pt x="1012" y="2859"/>
                    <a:pt x="957" y="3037"/>
                    <a:pt x="901" y="3215"/>
                  </a:cubicBezTo>
                  <a:cubicBezTo>
                    <a:pt x="846" y="3393"/>
                    <a:pt x="779" y="3582"/>
                    <a:pt x="657" y="3715"/>
                  </a:cubicBezTo>
                  <a:cubicBezTo>
                    <a:pt x="545" y="3838"/>
                    <a:pt x="423" y="3927"/>
                    <a:pt x="312" y="4049"/>
                  </a:cubicBezTo>
                  <a:cubicBezTo>
                    <a:pt x="189" y="4194"/>
                    <a:pt x="123" y="4360"/>
                    <a:pt x="90" y="4538"/>
                  </a:cubicBezTo>
                  <a:cubicBezTo>
                    <a:pt x="68" y="4649"/>
                    <a:pt x="45" y="4750"/>
                    <a:pt x="1" y="4850"/>
                  </a:cubicBezTo>
                  <a:cubicBezTo>
                    <a:pt x="23" y="4850"/>
                    <a:pt x="45" y="4850"/>
                    <a:pt x="78" y="4861"/>
                  </a:cubicBezTo>
                  <a:cubicBezTo>
                    <a:pt x="100" y="4805"/>
                    <a:pt x="123" y="4750"/>
                    <a:pt x="134" y="4683"/>
                  </a:cubicBezTo>
                  <a:cubicBezTo>
                    <a:pt x="179" y="4505"/>
                    <a:pt x="201" y="4338"/>
                    <a:pt x="301" y="4172"/>
                  </a:cubicBezTo>
                  <a:cubicBezTo>
                    <a:pt x="401" y="4038"/>
                    <a:pt x="523" y="3927"/>
                    <a:pt x="646" y="3816"/>
                  </a:cubicBezTo>
                  <a:cubicBezTo>
                    <a:pt x="768" y="3682"/>
                    <a:pt x="846" y="3549"/>
                    <a:pt x="901" y="3381"/>
                  </a:cubicBezTo>
                  <a:cubicBezTo>
                    <a:pt x="968" y="3203"/>
                    <a:pt x="1035" y="3037"/>
                    <a:pt x="1069" y="2848"/>
                  </a:cubicBezTo>
                  <a:cubicBezTo>
                    <a:pt x="1113" y="2659"/>
                    <a:pt x="1091" y="2469"/>
                    <a:pt x="1113" y="2269"/>
                  </a:cubicBezTo>
                  <a:cubicBezTo>
                    <a:pt x="1124" y="2180"/>
                    <a:pt x="1146" y="2091"/>
                    <a:pt x="1157" y="2002"/>
                  </a:cubicBezTo>
                  <a:cubicBezTo>
                    <a:pt x="1157" y="1992"/>
                    <a:pt x="1146" y="1980"/>
                    <a:pt x="1146" y="1980"/>
                  </a:cubicBezTo>
                  <a:cubicBezTo>
                    <a:pt x="1113" y="1880"/>
                    <a:pt x="1113" y="1702"/>
                    <a:pt x="1124" y="1491"/>
                  </a:cubicBezTo>
                  <a:cubicBezTo>
                    <a:pt x="1113" y="1357"/>
                    <a:pt x="1091" y="1235"/>
                    <a:pt x="1079" y="1113"/>
                  </a:cubicBezTo>
                  <a:cubicBezTo>
                    <a:pt x="1046" y="746"/>
                    <a:pt x="1046" y="368"/>
                    <a:pt x="110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39" name="Google Shape;13639;p20"/>
            <p:cNvSpPr/>
            <p:nvPr/>
          </p:nvSpPr>
          <p:spPr>
            <a:xfrm>
              <a:off x="698136" y="1633759"/>
              <a:ext cx="43854" cy="154098"/>
            </a:xfrm>
            <a:custGeom>
              <a:avLst/>
              <a:gdLst/>
              <a:ahLst/>
              <a:cxnLst/>
              <a:rect l="l" t="t" r="r" b="b"/>
              <a:pathLst>
                <a:path w="1257" h="4417" extrusionOk="0">
                  <a:moveTo>
                    <a:pt x="1146" y="0"/>
                  </a:moveTo>
                  <a:cubicBezTo>
                    <a:pt x="1101" y="45"/>
                    <a:pt x="1068" y="101"/>
                    <a:pt x="1024" y="178"/>
                  </a:cubicBezTo>
                  <a:cubicBezTo>
                    <a:pt x="1002" y="312"/>
                    <a:pt x="979" y="445"/>
                    <a:pt x="990" y="579"/>
                  </a:cubicBezTo>
                  <a:cubicBezTo>
                    <a:pt x="1012" y="757"/>
                    <a:pt x="1057" y="924"/>
                    <a:pt x="1101" y="1102"/>
                  </a:cubicBezTo>
                  <a:cubicBezTo>
                    <a:pt x="1146" y="1280"/>
                    <a:pt x="1180" y="1458"/>
                    <a:pt x="1180" y="1647"/>
                  </a:cubicBezTo>
                  <a:cubicBezTo>
                    <a:pt x="1180" y="1992"/>
                    <a:pt x="1101" y="2336"/>
                    <a:pt x="968" y="2659"/>
                  </a:cubicBezTo>
                  <a:cubicBezTo>
                    <a:pt x="834" y="2993"/>
                    <a:pt x="634" y="3282"/>
                    <a:pt x="423" y="3571"/>
                  </a:cubicBezTo>
                  <a:cubicBezTo>
                    <a:pt x="234" y="3826"/>
                    <a:pt x="56" y="4105"/>
                    <a:pt x="1" y="4405"/>
                  </a:cubicBezTo>
                  <a:cubicBezTo>
                    <a:pt x="23" y="4416"/>
                    <a:pt x="34" y="4416"/>
                    <a:pt x="56" y="4416"/>
                  </a:cubicBezTo>
                  <a:cubicBezTo>
                    <a:pt x="112" y="4127"/>
                    <a:pt x="278" y="3860"/>
                    <a:pt x="456" y="3626"/>
                  </a:cubicBezTo>
                  <a:cubicBezTo>
                    <a:pt x="656" y="3337"/>
                    <a:pt x="857" y="3060"/>
                    <a:pt x="1012" y="2726"/>
                  </a:cubicBezTo>
                  <a:cubicBezTo>
                    <a:pt x="1146" y="2425"/>
                    <a:pt x="1246" y="2091"/>
                    <a:pt x="1257" y="1747"/>
                  </a:cubicBezTo>
                  <a:cubicBezTo>
                    <a:pt x="1257" y="1580"/>
                    <a:pt x="1246" y="1424"/>
                    <a:pt x="1212" y="1258"/>
                  </a:cubicBezTo>
                  <a:cubicBezTo>
                    <a:pt x="1180" y="1080"/>
                    <a:pt x="1123" y="902"/>
                    <a:pt x="1091" y="712"/>
                  </a:cubicBezTo>
                  <a:cubicBezTo>
                    <a:pt x="1057" y="501"/>
                    <a:pt x="1068" y="301"/>
                    <a:pt x="1123" y="89"/>
                  </a:cubicBezTo>
                  <a:cubicBezTo>
                    <a:pt x="1123" y="67"/>
                    <a:pt x="1135" y="34"/>
                    <a:pt x="11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40" name="Google Shape;13640;p20"/>
            <p:cNvSpPr/>
            <p:nvPr/>
          </p:nvSpPr>
          <p:spPr>
            <a:xfrm>
              <a:off x="689972" y="1709431"/>
              <a:ext cx="27980" cy="74903"/>
            </a:xfrm>
            <a:custGeom>
              <a:avLst/>
              <a:gdLst/>
              <a:ahLst/>
              <a:cxnLst/>
              <a:rect l="l" t="t" r="r" b="b"/>
              <a:pathLst>
                <a:path w="802" h="2147" extrusionOk="0">
                  <a:moveTo>
                    <a:pt x="779" y="1"/>
                  </a:moveTo>
                  <a:cubicBezTo>
                    <a:pt x="768" y="34"/>
                    <a:pt x="757" y="67"/>
                    <a:pt x="735" y="100"/>
                  </a:cubicBezTo>
                  <a:cubicBezTo>
                    <a:pt x="735" y="156"/>
                    <a:pt x="735" y="212"/>
                    <a:pt x="712" y="268"/>
                  </a:cubicBezTo>
                  <a:cubicBezTo>
                    <a:pt x="690" y="367"/>
                    <a:pt x="635" y="446"/>
                    <a:pt x="591" y="535"/>
                  </a:cubicBezTo>
                  <a:cubicBezTo>
                    <a:pt x="479" y="723"/>
                    <a:pt x="457" y="957"/>
                    <a:pt x="324" y="1135"/>
                  </a:cubicBezTo>
                  <a:cubicBezTo>
                    <a:pt x="268" y="1202"/>
                    <a:pt x="201" y="1279"/>
                    <a:pt x="156" y="1346"/>
                  </a:cubicBezTo>
                  <a:cubicBezTo>
                    <a:pt x="45" y="1702"/>
                    <a:pt x="1" y="2013"/>
                    <a:pt x="79" y="2147"/>
                  </a:cubicBezTo>
                  <a:cubicBezTo>
                    <a:pt x="67" y="1991"/>
                    <a:pt x="57" y="1835"/>
                    <a:pt x="79" y="1680"/>
                  </a:cubicBezTo>
                  <a:cubicBezTo>
                    <a:pt x="101" y="1558"/>
                    <a:pt x="146" y="1457"/>
                    <a:pt x="212" y="1368"/>
                  </a:cubicBezTo>
                  <a:cubicBezTo>
                    <a:pt x="268" y="1291"/>
                    <a:pt x="334" y="1224"/>
                    <a:pt x="390" y="1135"/>
                  </a:cubicBezTo>
                  <a:cubicBezTo>
                    <a:pt x="512" y="968"/>
                    <a:pt x="546" y="757"/>
                    <a:pt x="635" y="568"/>
                  </a:cubicBezTo>
                  <a:cubicBezTo>
                    <a:pt x="690" y="479"/>
                    <a:pt x="746" y="401"/>
                    <a:pt x="768" y="301"/>
                  </a:cubicBezTo>
                  <a:cubicBezTo>
                    <a:pt x="801" y="201"/>
                    <a:pt x="801" y="112"/>
                    <a:pt x="791" y="11"/>
                  </a:cubicBezTo>
                  <a:cubicBezTo>
                    <a:pt x="779" y="11"/>
                    <a:pt x="779" y="1"/>
                    <a:pt x="7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41" name="Google Shape;13641;p20"/>
            <p:cNvSpPr/>
            <p:nvPr/>
          </p:nvSpPr>
          <p:spPr>
            <a:xfrm>
              <a:off x="724512" y="1745925"/>
              <a:ext cx="28747" cy="45424"/>
            </a:xfrm>
            <a:custGeom>
              <a:avLst/>
              <a:gdLst/>
              <a:ahLst/>
              <a:cxnLst/>
              <a:rect l="l" t="t" r="r" b="b"/>
              <a:pathLst>
                <a:path w="824" h="1302" extrusionOk="0">
                  <a:moveTo>
                    <a:pt x="824" y="0"/>
                  </a:moveTo>
                  <a:cubicBezTo>
                    <a:pt x="802" y="67"/>
                    <a:pt x="779" y="134"/>
                    <a:pt x="746" y="189"/>
                  </a:cubicBezTo>
                  <a:cubicBezTo>
                    <a:pt x="668" y="367"/>
                    <a:pt x="579" y="523"/>
                    <a:pt x="434" y="656"/>
                  </a:cubicBezTo>
                  <a:cubicBezTo>
                    <a:pt x="301" y="779"/>
                    <a:pt x="179" y="901"/>
                    <a:pt x="90" y="1068"/>
                  </a:cubicBezTo>
                  <a:cubicBezTo>
                    <a:pt x="45" y="1145"/>
                    <a:pt x="23" y="1224"/>
                    <a:pt x="1" y="1301"/>
                  </a:cubicBezTo>
                  <a:cubicBezTo>
                    <a:pt x="12" y="1301"/>
                    <a:pt x="34" y="1301"/>
                    <a:pt x="45" y="1290"/>
                  </a:cubicBezTo>
                  <a:lnTo>
                    <a:pt x="56" y="1290"/>
                  </a:lnTo>
                  <a:cubicBezTo>
                    <a:pt x="68" y="1290"/>
                    <a:pt x="78" y="1279"/>
                    <a:pt x="90" y="1279"/>
                  </a:cubicBezTo>
                  <a:lnTo>
                    <a:pt x="101" y="1279"/>
                  </a:lnTo>
                  <a:cubicBezTo>
                    <a:pt x="123" y="1201"/>
                    <a:pt x="157" y="1135"/>
                    <a:pt x="190" y="1068"/>
                  </a:cubicBezTo>
                  <a:cubicBezTo>
                    <a:pt x="290" y="901"/>
                    <a:pt x="412" y="789"/>
                    <a:pt x="545" y="656"/>
                  </a:cubicBezTo>
                  <a:cubicBezTo>
                    <a:pt x="668" y="534"/>
                    <a:pt x="746" y="389"/>
                    <a:pt x="824" y="245"/>
                  </a:cubicBezTo>
                  <a:cubicBezTo>
                    <a:pt x="824" y="211"/>
                    <a:pt x="812" y="178"/>
                    <a:pt x="812" y="144"/>
                  </a:cubicBezTo>
                  <a:cubicBezTo>
                    <a:pt x="812" y="111"/>
                    <a:pt x="812" y="89"/>
                    <a:pt x="824" y="67"/>
                  </a:cubicBezTo>
                  <a:lnTo>
                    <a:pt x="824" y="55"/>
                  </a:lnTo>
                  <a:lnTo>
                    <a:pt x="824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42" name="Google Shape;13642;p20"/>
            <p:cNvSpPr/>
            <p:nvPr/>
          </p:nvSpPr>
          <p:spPr>
            <a:xfrm>
              <a:off x="736165" y="1671787"/>
              <a:ext cx="5826" cy="50482"/>
            </a:xfrm>
            <a:custGeom>
              <a:avLst/>
              <a:gdLst/>
              <a:ahLst/>
              <a:cxnLst/>
              <a:rect l="l" t="t" r="r" b="b"/>
              <a:pathLst>
                <a:path w="167" h="1447" extrusionOk="0">
                  <a:moveTo>
                    <a:pt x="90" y="0"/>
                  </a:moveTo>
                  <a:cubicBezTo>
                    <a:pt x="78" y="45"/>
                    <a:pt x="78" y="79"/>
                    <a:pt x="78" y="123"/>
                  </a:cubicBezTo>
                  <a:cubicBezTo>
                    <a:pt x="56" y="334"/>
                    <a:pt x="100" y="524"/>
                    <a:pt x="122" y="724"/>
                  </a:cubicBezTo>
                  <a:cubicBezTo>
                    <a:pt x="145" y="835"/>
                    <a:pt x="134" y="924"/>
                    <a:pt x="90" y="1013"/>
                  </a:cubicBezTo>
                  <a:cubicBezTo>
                    <a:pt x="45" y="1102"/>
                    <a:pt x="11" y="1191"/>
                    <a:pt x="1" y="1291"/>
                  </a:cubicBezTo>
                  <a:lnTo>
                    <a:pt x="1" y="1446"/>
                  </a:lnTo>
                  <a:cubicBezTo>
                    <a:pt x="90" y="1191"/>
                    <a:pt x="156" y="924"/>
                    <a:pt x="167" y="657"/>
                  </a:cubicBezTo>
                  <a:cubicBezTo>
                    <a:pt x="167" y="490"/>
                    <a:pt x="156" y="334"/>
                    <a:pt x="122" y="168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43" name="Google Shape;13643;p20"/>
            <p:cNvSpPr/>
            <p:nvPr/>
          </p:nvSpPr>
          <p:spPr>
            <a:xfrm>
              <a:off x="739270" y="1760647"/>
              <a:ext cx="13990" cy="22537"/>
            </a:xfrm>
            <a:custGeom>
              <a:avLst/>
              <a:gdLst/>
              <a:ahLst/>
              <a:cxnLst/>
              <a:rect l="l" t="t" r="r" b="b"/>
              <a:pathLst>
                <a:path w="401" h="646" extrusionOk="0">
                  <a:moveTo>
                    <a:pt x="401" y="1"/>
                  </a:moveTo>
                  <a:cubicBezTo>
                    <a:pt x="312" y="145"/>
                    <a:pt x="234" y="278"/>
                    <a:pt x="145" y="412"/>
                  </a:cubicBezTo>
                  <a:cubicBezTo>
                    <a:pt x="100" y="479"/>
                    <a:pt x="45" y="568"/>
                    <a:pt x="1" y="646"/>
                  </a:cubicBezTo>
                  <a:lnTo>
                    <a:pt x="67" y="612"/>
                  </a:lnTo>
                  <a:cubicBezTo>
                    <a:pt x="90" y="590"/>
                    <a:pt x="112" y="579"/>
                    <a:pt x="134" y="557"/>
                  </a:cubicBezTo>
                  <a:cubicBezTo>
                    <a:pt x="179" y="501"/>
                    <a:pt x="211" y="446"/>
                    <a:pt x="256" y="390"/>
                  </a:cubicBezTo>
                  <a:cubicBezTo>
                    <a:pt x="290" y="323"/>
                    <a:pt x="334" y="268"/>
                    <a:pt x="367" y="201"/>
                  </a:cubicBezTo>
                  <a:cubicBezTo>
                    <a:pt x="379" y="167"/>
                    <a:pt x="379" y="145"/>
                    <a:pt x="389" y="112"/>
                  </a:cubicBezTo>
                  <a:lnTo>
                    <a:pt x="389" y="101"/>
                  </a:lnTo>
                  <a:cubicBezTo>
                    <a:pt x="389" y="68"/>
                    <a:pt x="389" y="34"/>
                    <a:pt x="40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44" name="Google Shape;13644;p20"/>
            <p:cNvSpPr/>
            <p:nvPr/>
          </p:nvSpPr>
          <p:spPr>
            <a:xfrm>
              <a:off x="733060" y="1655878"/>
              <a:ext cx="15560" cy="94720"/>
            </a:xfrm>
            <a:custGeom>
              <a:avLst/>
              <a:gdLst/>
              <a:ahLst/>
              <a:cxnLst/>
              <a:rect l="l" t="t" r="r" b="b"/>
              <a:pathLst>
                <a:path w="446" h="2715" extrusionOk="0">
                  <a:moveTo>
                    <a:pt x="357" y="1"/>
                  </a:moveTo>
                  <a:cubicBezTo>
                    <a:pt x="345" y="23"/>
                    <a:pt x="323" y="45"/>
                    <a:pt x="312" y="68"/>
                  </a:cubicBezTo>
                  <a:cubicBezTo>
                    <a:pt x="312" y="78"/>
                    <a:pt x="300" y="101"/>
                    <a:pt x="290" y="123"/>
                  </a:cubicBezTo>
                  <a:cubicBezTo>
                    <a:pt x="300" y="234"/>
                    <a:pt x="323" y="357"/>
                    <a:pt x="334" y="479"/>
                  </a:cubicBezTo>
                  <a:cubicBezTo>
                    <a:pt x="379" y="679"/>
                    <a:pt x="401" y="868"/>
                    <a:pt x="367" y="1079"/>
                  </a:cubicBezTo>
                  <a:cubicBezTo>
                    <a:pt x="345" y="1168"/>
                    <a:pt x="334" y="1257"/>
                    <a:pt x="323" y="1358"/>
                  </a:cubicBezTo>
                  <a:cubicBezTo>
                    <a:pt x="312" y="1457"/>
                    <a:pt x="312" y="1558"/>
                    <a:pt x="312" y="1647"/>
                  </a:cubicBezTo>
                  <a:cubicBezTo>
                    <a:pt x="300" y="1847"/>
                    <a:pt x="245" y="2025"/>
                    <a:pt x="189" y="2203"/>
                  </a:cubicBezTo>
                  <a:cubicBezTo>
                    <a:pt x="145" y="2347"/>
                    <a:pt x="90" y="2503"/>
                    <a:pt x="11" y="2626"/>
                  </a:cubicBezTo>
                  <a:cubicBezTo>
                    <a:pt x="1" y="2659"/>
                    <a:pt x="1" y="2692"/>
                    <a:pt x="1" y="2715"/>
                  </a:cubicBezTo>
                  <a:cubicBezTo>
                    <a:pt x="90" y="2614"/>
                    <a:pt x="145" y="2503"/>
                    <a:pt x="189" y="2369"/>
                  </a:cubicBezTo>
                  <a:cubicBezTo>
                    <a:pt x="256" y="2191"/>
                    <a:pt x="323" y="2025"/>
                    <a:pt x="357" y="1836"/>
                  </a:cubicBezTo>
                  <a:cubicBezTo>
                    <a:pt x="401" y="1647"/>
                    <a:pt x="379" y="1457"/>
                    <a:pt x="401" y="1257"/>
                  </a:cubicBezTo>
                  <a:cubicBezTo>
                    <a:pt x="412" y="1168"/>
                    <a:pt x="434" y="1079"/>
                    <a:pt x="445" y="990"/>
                  </a:cubicBezTo>
                  <a:cubicBezTo>
                    <a:pt x="445" y="980"/>
                    <a:pt x="434" y="968"/>
                    <a:pt x="434" y="968"/>
                  </a:cubicBezTo>
                  <a:cubicBezTo>
                    <a:pt x="434" y="957"/>
                    <a:pt x="434" y="946"/>
                    <a:pt x="423" y="924"/>
                  </a:cubicBezTo>
                  <a:lnTo>
                    <a:pt x="423" y="913"/>
                  </a:lnTo>
                  <a:cubicBezTo>
                    <a:pt x="423" y="901"/>
                    <a:pt x="423" y="891"/>
                    <a:pt x="412" y="879"/>
                  </a:cubicBezTo>
                  <a:lnTo>
                    <a:pt x="412" y="857"/>
                  </a:lnTo>
                  <a:lnTo>
                    <a:pt x="412" y="824"/>
                  </a:lnTo>
                  <a:lnTo>
                    <a:pt x="412" y="802"/>
                  </a:lnTo>
                  <a:lnTo>
                    <a:pt x="412" y="768"/>
                  </a:lnTo>
                  <a:lnTo>
                    <a:pt x="412" y="746"/>
                  </a:lnTo>
                  <a:cubicBezTo>
                    <a:pt x="412" y="735"/>
                    <a:pt x="401" y="713"/>
                    <a:pt x="401" y="701"/>
                  </a:cubicBezTo>
                  <a:lnTo>
                    <a:pt x="401" y="679"/>
                  </a:lnTo>
                  <a:cubicBezTo>
                    <a:pt x="401" y="668"/>
                    <a:pt x="412" y="646"/>
                    <a:pt x="412" y="634"/>
                  </a:cubicBezTo>
                  <a:lnTo>
                    <a:pt x="412" y="612"/>
                  </a:lnTo>
                  <a:lnTo>
                    <a:pt x="412" y="557"/>
                  </a:lnTo>
                  <a:lnTo>
                    <a:pt x="412" y="545"/>
                  </a:lnTo>
                  <a:lnTo>
                    <a:pt x="412" y="479"/>
                  </a:lnTo>
                  <a:cubicBezTo>
                    <a:pt x="401" y="345"/>
                    <a:pt x="379" y="223"/>
                    <a:pt x="367" y="101"/>
                  </a:cubicBezTo>
                  <a:cubicBezTo>
                    <a:pt x="357" y="68"/>
                    <a:pt x="357" y="34"/>
                    <a:pt x="35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45" name="Google Shape;13645;p20"/>
            <p:cNvSpPr/>
            <p:nvPr/>
          </p:nvSpPr>
          <p:spPr>
            <a:xfrm>
              <a:off x="723361" y="1708245"/>
              <a:ext cx="34574" cy="64088"/>
            </a:xfrm>
            <a:custGeom>
              <a:avLst/>
              <a:gdLst/>
              <a:ahLst/>
              <a:cxnLst/>
              <a:rect l="l" t="t" r="r" b="b"/>
              <a:pathLst>
                <a:path w="991" h="1837" extrusionOk="0">
                  <a:moveTo>
                    <a:pt x="934" y="1"/>
                  </a:moveTo>
                  <a:cubicBezTo>
                    <a:pt x="924" y="302"/>
                    <a:pt x="879" y="591"/>
                    <a:pt x="756" y="868"/>
                  </a:cubicBezTo>
                  <a:cubicBezTo>
                    <a:pt x="667" y="1058"/>
                    <a:pt x="546" y="1236"/>
                    <a:pt x="400" y="1392"/>
                  </a:cubicBezTo>
                  <a:lnTo>
                    <a:pt x="312" y="1481"/>
                  </a:lnTo>
                  <a:cubicBezTo>
                    <a:pt x="312" y="1491"/>
                    <a:pt x="312" y="1503"/>
                    <a:pt x="301" y="1514"/>
                  </a:cubicBezTo>
                  <a:cubicBezTo>
                    <a:pt x="279" y="1558"/>
                    <a:pt x="223" y="1570"/>
                    <a:pt x="190" y="1603"/>
                  </a:cubicBezTo>
                  <a:cubicBezTo>
                    <a:pt x="123" y="1647"/>
                    <a:pt x="78" y="1703"/>
                    <a:pt x="34" y="1770"/>
                  </a:cubicBezTo>
                  <a:lnTo>
                    <a:pt x="0" y="1837"/>
                  </a:lnTo>
                  <a:cubicBezTo>
                    <a:pt x="56" y="1780"/>
                    <a:pt x="123" y="1725"/>
                    <a:pt x="190" y="1681"/>
                  </a:cubicBezTo>
                  <a:cubicBezTo>
                    <a:pt x="279" y="1614"/>
                    <a:pt x="356" y="1536"/>
                    <a:pt x="423" y="1458"/>
                  </a:cubicBezTo>
                  <a:cubicBezTo>
                    <a:pt x="734" y="1147"/>
                    <a:pt x="934" y="757"/>
                    <a:pt x="990" y="312"/>
                  </a:cubicBezTo>
                  <a:cubicBezTo>
                    <a:pt x="979" y="201"/>
                    <a:pt x="968" y="90"/>
                    <a:pt x="93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46" name="Google Shape;13646;p20"/>
            <p:cNvSpPr/>
            <p:nvPr/>
          </p:nvSpPr>
          <p:spPr>
            <a:xfrm>
              <a:off x="789300" y="1691952"/>
              <a:ext cx="136271" cy="114222"/>
            </a:xfrm>
            <a:custGeom>
              <a:avLst/>
              <a:gdLst/>
              <a:ahLst/>
              <a:cxnLst/>
              <a:rect l="l" t="t" r="r" b="b"/>
              <a:pathLst>
                <a:path w="3906" h="3274" extrusionOk="0">
                  <a:moveTo>
                    <a:pt x="3193" y="1"/>
                  </a:moveTo>
                  <a:cubicBezTo>
                    <a:pt x="3015" y="1"/>
                    <a:pt x="2837" y="45"/>
                    <a:pt x="2670" y="90"/>
                  </a:cubicBezTo>
                  <a:cubicBezTo>
                    <a:pt x="2292" y="201"/>
                    <a:pt x="1936" y="346"/>
                    <a:pt x="1570" y="479"/>
                  </a:cubicBezTo>
                  <a:cubicBezTo>
                    <a:pt x="1247" y="613"/>
                    <a:pt x="924" y="735"/>
                    <a:pt x="668" y="980"/>
                  </a:cubicBezTo>
                  <a:cubicBezTo>
                    <a:pt x="112" y="1525"/>
                    <a:pt x="1" y="2392"/>
                    <a:pt x="302" y="3082"/>
                  </a:cubicBezTo>
                  <a:cubicBezTo>
                    <a:pt x="302" y="3093"/>
                    <a:pt x="312" y="3093"/>
                    <a:pt x="312" y="3093"/>
                  </a:cubicBezTo>
                  <a:cubicBezTo>
                    <a:pt x="357" y="3226"/>
                    <a:pt x="524" y="3271"/>
                    <a:pt x="658" y="3271"/>
                  </a:cubicBezTo>
                  <a:cubicBezTo>
                    <a:pt x="689" y="3273"/>
                    <a:pt x="720" y="3274"/>
                    <a:pt x="752" y="3274"/>
                  </a:cubicBezTo>
                  <a:cubicBezTo>
                    <a:pt x="898" y="3274"/>
                    <a:pt x="1045" y="3252"/>
                    <a:pt x="1191" y="3216"/>
                  </a:cubicBezTo>
                  <a:cubicBezTo>
                    <a:pt x="1525" y="3115"/>
                    <a:pt x="1780" y="2848"/>
                    <a:pt x="2025" y="2615"/>
                  </a:cubicBezTo>
                  <a:cubicBezTo>
                    <a:pt x="2292" y="2370"/>
                    <a:pt x="2537" y="2114"/>
                    <a:pt x="2737" y="1803"/>
                  </a:cubicBezTo>
                  <a:cubicBezTo>
                    <a:pt x="2926" y="1513"/>
                    <a:pt x="3082" y="1191"/>
                    <a:pt x="3327" y="935"/>
                  </a:cubicBezTo>
                  <a:cubicBezTo>
                    <a:pt x="3515" y="746"/>
                    <a:pt x="3905" y="423"/>
                    <a:pt x="3638" y="146"/>
                  </a:cubicBezTo>
                  <a:cubicBezTo>
                    <a:pt x="3515" y="23"/>
                    <a:pt x="3349" y="1"/>
                    <a:pt x="319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47" name="Google Shape;13647;p20"/>
            <p:cNvSpPr/>
            <p:nvPr/>
          </p:nvSpPr>
          <p:spPr>
            <a:xfrm>
              <a:off x="789300" y="1691952"/>
              <a:ext cx="127723" cy="110663"/>
            </a:xfrm>
            <a:custGeom>
              <a:avLst/>
              <a:gdLst/>
              <a:ahLst/>
              <a:cxnLst/>
              <a:rect l="l" t="t" r="r" b="b"/>
              <a:pathLst>
                <a:path w="3661" h="3172" extrusionOk="0">
                  <a:moveTo>
                    <a:pt x="3193" y="1"/>
                  </a:moveTo>
                  <a:cubicBezTo>
                    <a:pt x="3015" y="1"/>
                    <a:pt x="2837" y="45"/>
                    <a:pt x="2670" y="90"/>
                  </a:cubicBezTo>
                  <a:cubicBezTo>
                    <a:pt x="2292" y="201"/>
                    <a:pt x="1936" y="346"/>
                    <a:pt x="1570" y="479"/>
                  </a:cubicBezTo>
                  <a:cubicBezTo>
                    <a:pt x="1247" y="613"/>
                    <a:pt x="924" y="735"/>
                    <a:pt x="668" y="980"/>
                  </a:cubicBezTo>
                  <a:cubicBezTo>
                    <a:pt x="112" y="1525"/>
                    <a:pt x="1" y="2392"/>
                    <a:pt x="302" y="3082"/>
                  </a:cubicBezTo>
                  <a:cubicBezTo>
                    <a:pt x="302" y="3093"/>
                    <a:pt x="312" y="3093"/>
                    <a:pt x="312" y="3093"/>
                  </a:cubicBezTo>
                  <a:cubicBezTo>
                    <a:pt x="324" y="3127"/>
                    <a:pt x="346" y="3149"/>
                    <a:pt x="368" y="3171"/>
                  </a:cubicBezTo>
                  <a:cubicBezTo>
                    <a:pt x="381" y="3172"/>
                    <a:pt x="393" y="3172"/>
                    <a:pt x="406" y="3172"/>
                  </a:cubicBezTo>
                  <a:cubicBezTo>
                    <a:pt x="650" y="3172"/>
                    <a:pt x="902" y="3074"/>
                    <a:pt x="1113" y="2926"/>
                  </a:cubicBezTo>
                  <a:cubicBezTo>
                    <a:pt x="1402" y="2726"/>
                    <a:pt x="1625" y="2415"/>
                    <a:pt x="1958" y="2270"/>
                  </a:cubicBezTo>
                  <a:cubicBezTo>
                    <a:pt x="2037" y="2247"/>
                    <a:pt x="2114" y="2215"/>
                    <a:pt x="2192" y="2170"/>
                  </a:cubicBezTo>
                  <a:cubicBezTo>
                    <a:pt x="2259" y="2126"/>
                    <a:pt x="2314" y="2059"/>
                    <a:pt x="2359" y="1981"/>
                  </a:cubicBezTo>
                  <a:cubicBezTo>
                    <a:pt x="2448" y="1836"/>
                    <a:pt x="2526" y="1681"/>
                    <a:pt x="2603" y="1525"/>
                  </a:cubicBezTo>
                  <a:cubicBezTo>
                    <a:pt x="2670" y="1369"/>
                    <a:pt x="2759" y="1224"/>
                    <a:pt x="2860" y="1091"/>
                  </a:cubicBezTo>
                  <a:cubicBezTo>
                    <a:pt x="2982" y="947"/>
                    <a:pt x="3137" y="858"/>
                    <a:pt x="3249" y="724"/>
                  </a:cubicBezTo>
                  <a:cubicBezTo>
                    <a:pt x="3327" y="646"/>
                    <a:pt x="3371" y="557"/>
                    <a:pt x="3426" y="468"/>
                  </a:cubicBezTo>
                  <a:cubicBezTo>
                    <a:pt x="3483" y="379"/>
                    <a:pt x="3549" y="302"/>
                    <a:pt x="3627" y="223"/>
                  </a:cubicBezTo>
                  <a:cubicBezTo>
                    <a:pt x="3638" y="213"/>
                    <a:pt x="3649" y="190"/>
                    <a:pt x="3660" y="179"/>
                  </a:cubicBezTo>
                  <a:cubicBezTo>
                    <a:pt x="3649" y="168"/>
                    <a:pt x="3649" y="156"/>
                    <a:pt x="3638" y="146"/>
                  </a:cubicBezTo>
                  <a:cubicBezTo>
                    <a:pt x="3515" y="23"/>
                    <a:pt x="3349" y="1"/>
                    <a:pt x="319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48" name="Google Shape;13648;p20"/>
            <p:cNvSpPr/>
            <p:nvPr/>
          </p:nvSpPr>
          <p:spPr>
            <a:xfrm>
              <a:off x="791253" y="1687242"/>
              <a:ext cx="128456" cy="111152"/>
            </a:xfrm>
            <a:custGeom>
              <a:avLst/>
              <a:gdLst/>
              <a:ahLst/>
              <a:cxnLst/>
              <a:rect l="l" t="t" r="r" b="b"/>
              <a:pathLst>
                <a:path w="3682" h="3186" extrusionOk="0">
                  <a:moveTo>
                    <a:pt x="2818" y="1"/>
                  </a:moveTo>
                  <a:cubicBezTo>
                    <a:pt x="2779" y="1"/>
                    <a:pt x="2741" y="4"/>
                    <a:pt x="2703" y="14"/>
                  </a:cubicBezTo>
                  <a:cubicBezTo>
                    <a:pt x="2626" y="36"/>
                    <a:pt x="2547" y="69"/>
                    <a:pt x="2470" y="91"/>
                  </a:cubicBezTo>
                  <a:cubicBezTo>
                    <a:pt x="2381" y="136"/>
                    <a:pt x="2281" y="170"/>
                    <a:pt x="2181" y="214"/>
                  </a:cubicBezTo>
                  <a:cubicBezTo>
                    <a:pt x="1991" y="291"/>
                    <a:pt x="1803" y="358"/>
                    <a:pt x="1613" y="437"/>
                  </a:cubicBezTo>
                  <a:cubicBezTo>
                    <a:pt x="1425" y="514"/>
                    <a:pt x="1235" y="592"/>
                    <a:pt x="1057" y="659"/>
                  </a:cubicBezTo>
                  <a:cubicBezTo>
                    <a:pt x="901" y="726"/>
                    <a:pt x="746" y="803"/>
                    <a:pt x="624" y="914"/>
                  </a:cubicBezTo>
                  <a:cubicBezTo>
                    <a:pt x="368" y="1148"/>
                    <a:pt x="201" y="1460"/>
                    <a:pt x="112" y="1793"/>
                  </a:cubicBezTo>
                  <a:cubicBezTo>
                    <a:pt x="1" y="2227"/>
                    <a:pt x="23" y="2672"/>
                    <a:pt x="45" y="3106"/>
                  </a:cubicBezTo>
                  <a:cubicBezTo>
                    <a:pt x="45" y="3140"/>
                    <a:pt x="85" y="3154"/>
                    <a:pt x="118" y="3154"/>
                  </a:cubicBezTo>
                  <a:cubicBezTo>
                    <a:pt x="128" y="3154"/>
                    <a:pt x="137" y="3153"/>
                    <a:pt x="145" y="3150"/>
                  </a:cubicBezTo>
                  <a:cubicBezTo>
                    <a:pt x="212" y="3174"/>
                    <a:pt x="282" y="3186"/>
                    <a:pt x="351" y="3186"/>
                  </a:cubicBezTo>
                  <a:cubicBezTo>
                    <a:pt x="441" y="3186"/>
                    <a:pt x="530" y="3166"/>
                    <a:pt x="612" y="3128"/>
                  </a:cubicBezTo>
                  <a:cubicBezTo>
                    <a:pt x="779" y="3050"/>
                    <a:pt x="924" y="2916"/>
                    <a:pt x="1069" y="2805"/>
                  </a:cubicBezTo>
                  <a:lnTo>
                    <a:pt x="1536" y="2439"/>
                  </a:lnTo>
                  <a:cubicBezTo>
                    <a:pt x="1669" y="2338"/>
                    <a:pt x="1791" y="2238"/>
                    <a:pt x="1892" y="2105"/>
                  </a:cubicBezTo>
                  <a:cubicBezTo>
                    <a:pt x="1981" y="1971"/>
                    <a:pt x="2025" y="1826"/>
                    <a:pt x="2080" y="1671"/>
                  </a:cubicBezTo>
                  <a:cubicBezTo>
                    <a:pt x="2103" y="1593"/>
                    <a:pt x="2136" y="1504"/>
                    <a:pt x="2181" y="1438"/>
                  </a:cubicBezTo>
                  <a:cubicBezTo>
                    <a:pt x="2236" y="1371"/>
                    <a:pt x="2303" y="1315"/>
                    <a:pt x="2369" y="1260"/>
                  </a:cubicBezTo>
                  <a:cubicBezTo>
                    <a:pt x="2426" y="1204"/>
                    <a:pt x="2481" y="1159"/>
                    <a:pt x="2537" y="1104"/>
                  </a:cubicBezTo>
                  <a:cubicBezTo>
                    <a:pt x="2592" y="1037"/>
                    <a:pt x="2626" y="970"/>
                    <a:pt x="2681" y="914"/>
                  </a:cubicBezTo>
                  <a:cubicBezTo>
                    <a:pt x="2737" y="848"/>
                    <a:pt x="2804" y="825"/>
                    <a:pt x="2870" y="781"/>
                  </a:cubicBezTo>
                  <a:cubicBezTo>
                    <a:pt x="2948" y="748"/>
                    <a:pt x="2982" y="692"/>
                    <a:pt x="3015" y="614"/>
                  </a:cubicBezTo>
                  <a:cubicBezTo>
                    <a:pt x="3048" y="558"/>
                    <a:pt x="3081" y="503"/>
                    <a:pt x="3137" y="459"/>
                  </a:cubicBezTo>
                  <a:cubicBezTo>
                    <a:pt x="3193" y="414"/>
                    <a:pt x="3271" y="380"/>
                    <a:pt x="3338" y="358"/>
                  </a:cubicBezTo>
                  <a:cubicBezTo>
                    <a:pt x="3404" y="336"/>
                    <a:pt x="3471" y="314"/>
                    <a:pt x="3526" y="281"/>
                  </a:cubicBezTo>
                  <a:cubicBezTo>
                    <a:pt x="3582" y="259"/>
                    <a:pt x="3660" y="225"/>
                    <a:pt x="3671" y="158"/>
                  </a:cubicBezTo>
                  <a:cubicBezTo>
                    <a:pt x="3682" y="91"/>
                    <a:pt x="3627" y="69"/>
                    <a:pt x="3571" y="58"/>
                  </a:cubicBezTo>
                  <a:cubicBezTo>
                    <a:pt x="3471" y="47"/>
                    <a:pt x="3370" y="47"/>
                    <a:pt x="3271" y="36"/>
                  </a:cubicBezTo>
                  <a:cubicBezTo>
                    <a:pt x="3170" y="25"/>
                    <a:pt x="3071" y="25"/>
                    <a:pt x="2982" y="14"/>
                  </a:cubicBezTo>
                  <a:cubicBezTo>
                    <a:pt x="2924" y="7"/>
                    <a:pt x="2870" y="1"/>
                    <a:pt x="2818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49" name="Google Shape;13649;p20"/>
            <p:cNvSpPr/>
            <p:nvPr/>
          </p:nvSpPr>
          <p:spPr>
            <a:xfrm>
              <a:off x="795161" y="1698162"/>
              <a:ext cx="84602" cy="92382"/>
            </a:xfrm>
            <a:custGeom>
              <a:avLst/>
              <a:gdLst/>
              <a:ahLst/>
              <a:cxnLst/>
              <a:rect l="l" t="t" r="r" b="b"/>
              <a:pathLst>
                <a:path w="2425" h="2648" extrusionOk="0">
                  <a:moveTo>
                    <a:pt x="2425" y="1"/>
                  </a:moveTo>
                  <a:lnTo>
                    <a:pt x="2425" y="1"/>
                  </a:lnTo>
                  <a:cubicBezTo>
                    <a:pt x="2302" y="101"/>
                    <a:pt x="2169" y="179"/>
                    <a:pt x="2047" y="257"/>
                  </a:cubicBezTo>
                  <a:cubicBezTo>
                    <a:pt x="1913" y="346"/>
                    <a:pt x="1780" y="413"/>
                    <a:pt x="1646" y="490"/>
                  </a:cubicBezTo>
                  <a:cubicBezTo>
                    <a:pt x="1379" y="635"/>
                    <a:pt x="1112" y="802"/>
                    <a:pt x="878" y="1024"/>
                  </a:cubicBezTo>
                  <a:cubicBezTo>
                    <a:pt x="656" y="1246"/>
                    <a:pt x="478" y="1503"/>
                    <a:pt x="334" y="1780"/>
                  </a:cubicBezTo>
                  <a:cubicBezTo>
                    <a:pt x="267" y="1914"/>
                    <a:pt x="200" y="2059"/>
                    <a:pt x="134" y="2203"/>
                  </a:cubicBezTo>
                  <a:lnTo>
                    <a:pt x="55" y="2415"/>
                  </a:lnTo>
                  <a:cubicBezTo>
                    <a:pt x="22" y="2481"/>
                    <a:pt x="0" y="2570"/>
                    <a:pt x="22" y="2648"/>
                  </a:cubicBezTo>
                  <a:cubicBezTo>
                    <a:pt x="11" y="2570"/>
                    <a:pt x="45" y="2492"/>
                    <a:pt x="78" y="2425"/>
                  </a:cubicBezTo>
                  <a:lnTo>
                    <a:pt x="178" y="2225"/>
                  </a:lnTo>
                  <a:cubicBezTo>
                    <a:pt x="256" y="2081"/>
                    <a:pt x="322" y="1948"/>
                    <a:pt x="401" y="1814"/>
                  </a:cubicBezTo>
                  <a:cubicBezTo>
                    <a:pt x="556" y="1558"/>
                    <a:pt x="734" y="1313"/>
                    <a:pt x="957" y="1102"/>
                  </a:cubicBezTo>
                  <a:cubicBezTo>
                    <a:pt x="1168" y="880"/>
                    <a:pt x="1424" y="724"/>
                    <a:pt x="1679" y="557"/>
                  </a:cubicBezTo>
                  <a:cubicBezTo>
                    <a:pt x="1813" y="468"/>
                    <a:pt x="1946" y="390"/>
                    <a:pt x="2069" y="301"/>
                  </a:cubicBezTo>
                  <a:cubicBezTo>
                    <a:pt x="2191" y="213"/>
                    <a:pt x="2314" y="112"/>
                    <a:pt x="242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50" name="Google Shape;13650;p20"/>
            <p:cNvSpPr/>
            <p:nvPr/>
          </p:nvSpPr>
          <p:spPr>
            <a:xfrm>
              <a:off x="801720" y="1724957"/>
              <a:ext cx="60983" cy="68693"/>
            </a:xfrm>
            <a:custGeom>
              <a:avLst/>
              <a:gdLst/>
              <a:ahLst/>
              <a:cxnLst/>
              <a:rect l="l" t="t" r="r" b="b"/>
              <a:pathLst>
                <a:path w="1748" h="1969" extrusionOk="0">
                  <a:moveTo>
                    <a:pt x="1747" y="1"/>
                  </a:moveTo>
                  <a:lnTo>
                    <a:pt x="1747" y="1"/>
                  </a:lnTo>
                  <a:cubicBezTo>
                    <a:pt x="1647" y="67"/>
                    <a:pt x="1558" y="134"/>
                    <a:pt x="1469" y="201"/>
                  </a:cubicBezTo>
                  <a:lnTo>
                    <a:pt x="1214" y="401"/>
                  </a:lnTo>
                  <a:cubicBezTo>
                    <a:pt x="1036" y="545"/>
                    <a:pt x="858" y="679"/>
                    <a:pt x="690" y="834"/>
                  </a:cubicBezTo>
                  <a:cubicBezTo>
                    <a:pt x="524" y="979"/>
                    <a:pt x="368" y="1146"/>
                    <a:pt x="245" y="1346"/>
                  </a:cubicBezTo>
                  <a:cubicBezTo>
                    <a:pt x="134" y="1535"/>
                    <a:pt x="57" y="1758"/>
                    <a:pt x="1" y="1969"/>
                  </a:cubicBezTo>
                  <a:cubicBezTo>
                    <a:pt x="90" y="1769"/>
                    <a:pt x="190" y="1558"/>
                    <a:pt x="312" y="1380"/>
                  </a:cubicBezTo>
                  <a:cubicBezTo>
                    <a:pt x="435" y="1202"/>
                    <a:pt x="591" y="1046"/>
                    <a:pt x="757" y="901"/>
                  </a:cubicBezTo>
                  <a:lnTo>
                    <a:pt x="1258" y="468"/>
                  </a:lnTo>
                  <a:lnTo>
                    <a:pt x="1503" y="234"/>
                  </a:lnTo>
                  <a:cubicBezTo>
                    <a:pt x="1580" y="156"/>
                    <a:pt x="1669" y="78"/>
                    <a:pt x="1747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51" name="Google Shape;13651;p20"/>
            <p:cNvSpPr/>
            <p:nvPr/>
          </p:nvSpPr>
          <p:spPr>
            <a:xfrm>
              <a:off x="808698" y="1744738"/>
              <a:ext cx="45842" cy="48912"/>
            </a:xfrm>
            <a:custGeom>
              <a:avLst/>
              <a:gdLst/>
              <a:ahLst/>
              <a:cxnLst/>
              <a:rect l="l" t="t" r="r" b="b"/>
              <a:pathLst>
                <a:path w="1314" h="1402" extrusionOk="0">
                  <a:moveTo>
                    <a:pt x="1313" y="0"/>
                  </a:moveTo>
                  <a:lnTo>
                    <a:pt x="1313" y="0"/>
                  </a:lnTo>
                  <a:cubicBezTo>
                    <a:pt x="1224" y="134"/>
                    <a:pt x="1125" y="267"/>
                    <a:pt x="1036" y="412"/>
                  </a:cubicBezTo>
                  <a:cubicBezTo>
                    <a:pt x="947" y="557"/>
                    <a:pt x="868" y="690"/>
                    <a:pt x="757" y="801"/>
                  </a:cubicBezTo>
                  <a:cubicBezTo>
                    <a:pt x="646" y="912"/>
                    <a:pt x="502" y="968"/>
                    <a:pt x="346" y="1057"/>
                  </a:cubicBezTo>
                  <a:cubicBezTo>
                    <a:pt x="201" y="1135"/>
                    <a:pt x="57" y="1246"/>
                    <a:pt x="1" y="1402"/>
                  </a:cubicBezTo>
                  <a:cubicBezTo>
                    <a:pt x="90" y="1258"/>
                    <a:pt x="235" y="1191"/>
                    <a:pt x="379" y="1124"/>
                  </a:cubicBezTo>
                  <a:cubicBezTo>
                    <a:pt x="535" y="1057"/>
                    <a:pt x="691" y="1001"/>
                    <a:pt x="824" y="868"/>
                  </a:cubicBezTo>
                  <a:cubicBezTo>
                    <a:pt x="957" y="746"/>
                    <a:pt x="1036" y="601"/>
                    <a:pt x="1103" y="445"/>
                  </a:cubicBezTo>
                  <a:cubicBezTo>
                    <a:pt x="1180" y="301"/>
                    <a:pt x="1258" y="156"/>
                    <a:pt x="131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52" name="Google Shape;13652;p20"/>
            <p:cNvSpPr/>
            <p:nvPr/>
          </p:nvSpPr>
          <p:spPr>
            <a:xfrm>
              <a:off x="792405" y="1698930"/>
              <a:ext cx="72217" cy="75322"/>
            </a:xfrm>
            <a:custGeom>
              <a:avLst/>
              <a:gdLst/>
              <a:ahLst/>
              <a:cxnLst/>
              <a:rect l="l" t="t" r="r" b="b"/>
              <a:pathLst>
                <a:path w="2070" h="2159" extrusionOk="0">
                  <a:moveTo>
                    <a:pt x="2070" y="1"/>
                  </a:moveTo>
                  <a:lnTo>
                    <a:pt x="2070" y="1"/>
                  </a:lnTo>
                  <a:cubicBezTo>
                    <a:pt x="1958" y="68"/>
                    <a:pt x="1847" y="146"/>
                    <a:pt x="1758" y="235"/>
                  </a:cubicBezTo>
                  <a:cubicBezTo>
                    <a:pt x="1669" y="324"/>
                    <a:pt x="1580" y="424"/>
                    <a:pt x="1491" y="502"/>
                  </a:cubicBezTo>
                  <a:cubicBezTo>
                    <a:pt x="1303" y="668"/>
                    <a:pt x="1046" y="747"/>
                    <a:pt x="824" y="891"/>
                  </a:cubicBezTo>
                  <a:cubicBezTo>
                    <a:pt x="713" y="969"/>
                    <a:pt x="624" y="1058"/>
                    <a:pt x="524" y="1147"/>
                  </a:cubicBezTo>
                  <a:cubicBezTo>
                    <a:pt x="435" y="1236"/>
                    <a:pt x="346" y="1325"/>
                    <a:pt x="268" y="1425"/>
                  </a:cubicBezTo>
                  <a:cubicBezTo>
                    <a:pt x="179" y="1536"/>
                    <a:pt x="112" y="1647"/>
                    <a:pt x="79" y="1770"/>
                  </a:cubicBezTo>
                  <a:cubicBezTo>
                    <a:pt x="45" y="1903"/>
                    <a:pt x="23" y="2025"/>
                    <a:pt x="1" y="2159"/>
                  </a:cubicBezTo>
                  <a:cubicBezTo>
                    <a:pt x="45" y="2037"/>
                    <a:pt x="68" y="1903"/>
                    <a:pt x="112" y="1792"/>
                  </a:cubicBezTo>
                  <a:cubicBezTo>
                    <a:pt x="157" y="1669"/>
                    <a:pt x="223" y="1558"/>
                    <a:pt x="312" y="1469"/>
                  </a:cubicBezTo>
                  <a:cubicBezTo>
                    <a:pt x="391" y="1369"/>
                    <a:pt x="490" y="1280"/>
                    <a:pt x="579" y="1192"/>
                  </a:cubicBezTo>
                  <a:cubicBezTo>
                    <a:pt x="668" y="1103"/>
                    <a:pt x="769" y="1024"/>
                    <a:pt x="868" y="957"/>
                  </a:cubicBezTo>
                  <a:cubicBezTo>
                    <a:pt x="1080" y="813"/>
                    <a:pt x="1335" y="735"/>
                    <a:pt x="1525" y="546"/>
                  </a:cubicBezTo>
                  <a:cubicBezTo>
                    <a:pt x="1625" y="457"/>
                    <a:pt x="1703" y="357"/>
                    <a:pt x="1780" y="268"/>
                  </a:cubicBezTo>
                  <a:cubicBezTo>
                    <a:pt x="1869" y="168"/>
                    <a:pt x="1970" y="79"/>
                    <a:pt x="2070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53" name="Google Shape;13653;p20"/>
            <p:cNvSpPr/>
            <p:nvPr/>
          </p:nvSpPr>
          <p:spPr>
            <a:xfrm>
              <a:off x="802522" y="1747460"/>
              <a:ext cx="40016" cy="49296"/>
            </a:xfrm>
            <a:custGeom>
              <a:avLst/>
              <a:gdLst/>
              <a:ahLst/>
              <a:cxnLst/>
              <a:rect l="l" t="t" r="r" b="b"/>
              <a:pathLst>
                <a:path w="1147" h="1413" extrusionOk="0">
                  <a:moveTo>
                    <a:pt x="1146" y="1"/>
                  </a:moveTo>
                  <a:lnTo>
                    <a:pt x="1146" y="1"/>
                  </a:lnTo>
                  <a:cubicBezTo>
                    <a:pt x="1057" y="134"/>
                    <a:pt x="979" y="268"/>
                    <a:pt x="868" y="367"/>
                  </a:cubicBezTo>
                  <a:cubicBezTo>
                    <a:pt x="768" y="479"/>
                    <a:pt x="634" y="545"/>
                    <a:pt x="489" y="624"/>
                  </a:cubicBezTo>
                  <a:cubicBezTo>
                    <a:pt x="356" y="713"/>
                    <a:pt x="256" y="846"/>
                    <a:pt x="178" y="979"/>
                  </a:cubicBezTo>
                  <a:cubicBezTo>
                    <a:pt x="101" y="1124"/>
                    <a:pt x="45" y="1269"/>
                    <a:pt x="0" y="1413"/>
                  </a:cubicBezTo>
                  <a:cubicBezTo>
                    <a:pt x="78" y="1279"/>
                    <a:pt x="145" y="1146"/>
                    <a:pt x="222" y="1012"/>
                  </a:cubicBezTo>
                  <a:cubicBezTo>
                    <a:pt x="311" y="890"/>
                    <a:pt x="412" y="779"/>
                    <a:pt x="534" y="690"/>
                  </a:cubicBezTo>
                  <a:cubicBezTo>
                    <a:pt x="601" y="656"/>
                    <a:pt x="667" y="612"/>
                    <a:pt x="734" y="567"/>
                  </a:cubicBezTo>
                  <a:cubicBezTo>
                    <a:pt x="801" y="523"/>
                    <a:pt x="868" y="468"/>
                    <a:pt x="912" y="412"/>
                  </a:cubicBezTo>
                  <a:cubicBezTo>
                    <a:pt x="1023" y="290"/>
                    <a:pt x="1090" y="145"/>
                    <a:pt x="114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54" name="Google Shape;13654;p20"/>
            <p:cNvSpPr/>
            <p:nvPr/>
          </p:nvSpPr>
          <p:spPr>
            <a:xfrm>
              <a:off x="788148" y="1746343"/>
              <a:ext cx="130409" cy="67891"/>
            </a:xfrm>
            <a:custGeom>
              <a:avLst/>
              <a:gdLst/>
              <a:ahLst/>
              <a:cxnLst/>
              <a:rect l="l" t="t" r="r" b="b"/>
              <a:pathLst>
                <a:path w="3738" h="1946" extrusionOk="0">
                  <a:moveTo>
                    <a:pt x="3292" y="1"/>
                  </a:moveTo>
                  <a:cubicBezTo>
                    <a:pt x="3247" y="1"/>
                    <a:pt x="3169" y="7"/>
                    <a:pt x="3026" y="21"/>
                  </a:cubicBezTo>
                  <a:cubicBezTo>
                    <a:pt x="2592" y="55"/>
                    <a:pt x="2392" y="122"/>
                    <a:pt x="2058" y="344"/>
                  </a:cubicBezTo>
                  <a:cubicBezTo>
                    <a:pt x="1736" y="577"/>
                    <a:pt x="1669" y="833"/>
                    <a:pt x="1302" y="1089"/>
                  </a:cubicBezTo>
                  <a:cubicBezTo>
                    <a:pt x="988" y="1318"/>
                    <a:pt x="918" y="1383"/>
                    <a:pt x="814" y="1383"/>
                  </a:cubicBezTo>
                  <a:cubicBezTo>
                    <a:pt x="796" y="1383"/>
                    <a:pt x="778" y="1381"/>
                    <a:pt x="757" y="1378"/>
                  </a:cubicBezTo>
                  <a:cubicBezTo>
                    <a:pt x="638" y="1360"/>
                    <a:pt x="557" y="1222"/>
                    <a:pt x="421" y="1222"/>
                  </a:cubicBezTo>
                  <a:cubicBezTo>
                    <a:pt x="392" y="1222"/>
                    <a:pt x="359" y="1229"/>
                    <a:pt x="323" y="1245"/>
                  </a:cubicBezTo>
                  <a:cubicBezTo>
                    <a:pt x="123" y="1334"/>
                    <a:pt x="1" y="1479"/>
                    <a:pt x="34" y="1600"/>
                  </a:cubicBezTo>
                  <a:cubicBezTo>
                    <a:pt x="45" y="1701"/>
                    <a:pt x="345" y="1723"/>
                    <a:pt x="579" y="1812"/>
                  </a:cubicBezTo>
                  <a:cubicBezTo>
                    <a:pt x="759" y="1872"/>
                    <a:pt x="945" y="1945"/>
                    <a:pt x="1113" y="1945"/>
                  </a:cubicBezTo>
                  <a:cubicBezTo>
                    <a:pt x="1163" y="1945"/>
                    <a:pt x="1211" y="1939"/>
                    <a:pt x="1257" y="1923"/>
                  </a:cubicBezTo>
                  <a:cubicBezTo>
                    <a:pt x="1457" y="1857"/>
                    <a:pt x="1847" y="1778"/>
                    <a:pt x="2225" y="1390"/>
                  </a:cubicBezTo>
                  <a:cubicBezTo>
                    <a:pt x="2592" y="1011"/>
                    <a:pt x="2636" y="733"/>
                    <a:pt x="3071" y="455"/>
                  </a:cubicBezTo>
                  <a:cubicBezTo>
                    <a:pt x="3504" y="177"/>
                    <a:pt x="3738" y="244"/>
                    <a:pt x="3726" y="144"/>
                  </a:cubicBezTo>
                  <a:cubicBezTo>
                    <a:pt x="3726" y="55"/>
                    <a:pt x="3605" y="122"/>
                    <a:pt x="3449" y="66"/>
                  </a:cubicBezTo>
                  <a:cubicBezTo>
                    <a:pt x="3335" y="28"/>
                    <a:pt x="3386" y="1"/>
                    <a:pt x="329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55" name="Google Shape;13655;p20"/>
            <p:cNvSpPr/>
            <p:nvPr/>
          </p:nvSpPr>
          <p:spPr>
            <a:xfrm>
              <a:off x="788148" y="1747076"/>
              <a:ext cx="102499" cy="65623"/>
            </a:xfrm>
            <a:custGeom>
              <a:avLst/>
              <a:gdLst/>
              <a:ahLst/>
              <a:cxnLst/>
              <a:rect l="l" t="t" r="r" b="b"/>
              <a:pathLst>
                <a:path w="2938" h="1881" extrusionOk="0">
                  <a:moveTo>
                    <a:pt x="2937" y="0"/>
                  </a:moveTo>
                  <a:lnTo>
                    <a:pt x="2937" y="0"/>
                  </a:lnTo>
                  <a:cubicBezTo>
                    <a:pt x="2559" y="45"/>
                    <a:pt x="2370" y="111"/>
                    <a:pt x="2058" y="323"/>
                  </a:cubicBezTo>
                  <a:cubicBezTo>
                    <a:pt x="1736" y="556"/>
                    <a:pt x="1669" y="812"/>
                    <a:pt x="1302" y="1068"/>
                  </a:cubicBezTo>
                  <a:cubicBezTo>
                    <a:pt x="988" y="1297"/>
                    <a:pt x="918" y="1362"/>
                    <a:pt x="814" y="1362"/>
                  </a:cubicBezTo>
                  <a:cubicBezTo>
                    <a:pt x="796" y="1362"/>
                    <a:pt x="778" y="1360"/>
                    <a:pt x="757" y="1357"/>
                  </a:cubicBezTo>
                  <a:cubicBezTo>
                    <a:pt x="638" y="1339"/>
                    <a:pt x="557" y="1201"/>
                    <a:pt x="421" y="1201"/>
                  </a:cubicBezTo>
                  <a:cubicBezTo>
                    <a:pt x="392" y="1201"/>
                    <a:pt x="359" y="1208"/>
                    <a:pt x="323" y="1224"/>
                  </a:cubicBezTo>
                  <a:cubicBezTo>
                    <a:pt x="123" y="1313"/>
                    <a:pt x="1" y="1458"/>
                    <a:pt x="34" y="1579"/>
                  </a:cubicBezTo>
                  <a:cubicBezTo>
                    <a:pt x="45" y="1680"/>
                    <a:pt x="345" y="1702"/>
                    <a:pt x="579" y="1791"/>
                  </a:cubicBezTo>
                  <a:cubicBezTo>
                    <a:pt x="679" y="1824"/>
                    <a:pt x="768" y="1858"/>
                    <a:pt x="868" y="1880"/>
                  </a:cubicBezTo>
                  <a:cubicBezTo>
                    <a:pt x="1013" y="1802"/>
                    <a:pt x="1158" y="1702"/>
                    <a:pt x="1269" y="1579"/>
                  </a:cubicBezTo>
                  <a:cubicBezTo>
                    <a:pt x="1380" y="1480"/>
                    <a:pt x="1480" y="1357"/>
                    <a:pt x="1625" y="1268"/>
                  </a:cubicBezTo>
                  <a:cubicBezTo>
                    <a:pt x="1747" y="1191"/>
                    <a:pt x="1902" y="1157"/>
                    <a:pt x="2036" y="1079"/>
                  </a:cubicBezTo>
                  <a:cubicBezTo>
                    <a:pt x="2292" y="924"/>
                    <a:pt x="2458" y="645"/>
                    <a:pt x="2636" y="412"/>
                  </a:cubicBezTo>
                  <a:cubicBezTo>
                    <a:pt x="2737" y="279"/>
                    <a:pt x="2837" y="145"/>
                    <a:pt x="293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56" name="Google Shape;13656;p20"/>
            <p:cNvSpPr/>
            <p:nvPr/>
          </p:nvSpPr>
          <p:spPr>
            <a:xfrm>
              <a:off x="795719" y="1747460"/>
              <a:ext cx="91824" cy="54564"/>
            </a:xfrm>
            <a:custGeom>
              <a:avLst/>
              <a:gdLst/>
              <a:ahLst/>
              <a:cxnLst/>
              <a:rect l="l" t="t" r="r" b="b"/>
              <a:pathLst>
                <a:path w="2632" h="1564" extrusionOk="0">
                  <a:moveTo>
                    <a:pt x="2631" y="1"/>
                  </a:moveTo>
                  <a:cubicBezTo>
                    <a:pt x="2553" y="11"/>
                    <a:pt x="2486" y="23"/>
                    <a:pt x="2431" y="34"/>
                  </a:cubicBezTo>
                  <a:cubicBezTo>
                    <a:pt x="2397" y="56"/>
                    <a:pt x="2375" y="67"/>
                    <a:pt x="2342" y="78"/>
                  </a:cubicBezTo>
                  <a:cubicBezTo>
                    <a:pt x="2253" y="134"/>
                    <a:pt x="2164" y="189"/>
                    <a:pt x="2086" y="268"/>
                  </a:cubicBezTo>
                  <a:cubicBezTo>
                    <a:pt x="2008" y="345"/>
                    <a:pt x="1952" y="446"/>
                    <a:pt x="1886" y="535"/>
                  </a:cubicBezTo>
                  <a:cubicBezTo>
                    <a:pt x="1741" y="713"/>
                    <a:pt x="1530" y="846"/>
                    <a:pt x="1374" y="1012"/>
                  </a:cubicBezTo>
                  <a:cubicBezTo>
                    <a:pt x="1208" y="1190"/>
                    <a:pt x="1052" y="1368"/>
                    <a:pt x="818" y="1469"/>
                  </a:cubicBezTo>
                  <a:cubicBezTo>
                    <a:pt x="722" y="1506"/>
                    <a:pt x="622" y="1525"/>
                    <a:pt x="522" y="1525"/>
                  </a:cubicBezTo>
                  <a:cubicBezTo>
                    <a:pt x="355" y="1525"/>
                    <a:pt x="190" y="1473"/>
                    <a:pt x="51" y="1368"/>
                  </a:cubicBezTo>
                  <a:cubicBezTo>
                    <a:pt x="48" y="1365"/>
                    <a:pt x="42" y="1364"/>
                    <a:pt x="37" y="1364"/>
                  </a:cubicBezTo>
                  <a:cubicBezTo>
                    <a:pt x="20" y="1364"/>
                    <a:pt x="1" y="1374"/>
                    <a:pt x="17" y="1391"/>
                  </a:cubicBezTo>
                  <a:cubicBezTo>
                    <a:pt x="165" y="1511"/>
                    <a:pt x="336" y="1564"/>
                    <a:pt x="509" y="1564"/>
                  </a:cubicBezTo>
                  <a:cubicBezTo>
                    <a:pt x="765" y="1564"/>
                    <a:pt x="1026" y="1448"/>
                    <a:pt x="1218" y="1269"/>
                  </a:cubicBezTo>
                  <a:cubicBezTo>
                    <a:pt x="1307" y="1180"/>
                    <a:pt x="1386" y="1079"/>
                    <a:pt x="1475" y="990"/>
                  </a:cubicBezTo>
                  <a:cubicBezTo>
                    <a:pt x="1563" y="901"/>
                    <a:pt x="1663" y="824"/>
                    <a:pt x="1764" y="745"/>
                  </a:cubicBezTo>
                  <a:cubicBezTo>
                    <a:pt x="1853" y="668"/>
                    <a:pt x="1930" y="579"/>
                    <a:pt x="1997" y="490"/>
                  </a:cubicBezTo>
                  <a:cubicBezTo>
                    <a:pt x="2075" y="379"/>
                    <a:pt x="2142" y="278"/>
                    <a:pt x="2241" y="212"/>
                  </a:cubicBezTo>
                  <a:cubicBezTo>
                    <a:pt x="2364" y="123"/>
                    <a:pt x="2498" y="67"/>
                    <a:pt x="263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57" name="Google Shape;13657;p20"/>
            <p:cNvSpPr/>
            <p:nvPr/>
          </p:nvSpPr>
          <p:spPr>
            <a:xfrm>
              <a:off x="824642" y="1749379"/>
              <a:ext cx="90428" cy="64856"/>
            </a:xfrm>
            <a:custGeom>
              <a:avLst/>
              <a:gdLst/>
              <a:ahLst/>
              <a:cxnLst/>
              <a:rect l="l" t="t" r="r" b="b"/>
              <a:pathLst>
                <a:path w="2592" h="1859" extrusionOk="0">
                  <a:moveTo>
                    <a:pt x="2492" y="1"/>
                  </a:moveTo>
                  <a:cubicBezTo>
                    <a:pt x="2292" y="90"/>
                    <a:pt x="2102" y="201"/>
                    <a:pt x="1913" y="312"/>
                  </a:cubicBezTo>
                  <a:cubicBezTo>
                    <a:pt x="1791" y="391"/>
                    <a:pt x="1679" y="457"/>
                    <a:pt x="1558" y="535"/>
                  </a:cubicBezTo>
                  <a:cubicBezTo>
                    <a:pt x="1446" y="601"/>
                    <a:pt x="1346" y="668"/>
                    <a:pt x="1246" y="757"/>
                  </a:cubicBezTo>
                  <a:cubicBezTo>
                    <a:pt x="1157" y="846"/>
                    <a:pt x="1079" y="957"/>
                    <a:pt x="1012" y="1069"/>
                  </a:cubicBezTo>
                  <a:cubicBezTo>
                    <a:pt x="945" y="1180"/>
                    <a:pt x="868" y="1269"/>
                    <a:pt x="779" y="1358"/>
                  </a:cubicBezTo>
                  <a:cubicBezTo>
                    <a:pt x="612" y="1536"/>
                    <a:pt x="401" y="1681"/>
                    <a:pt x="178" y="1792"/>
                  </a:cubicBezTo>
                  <a:cubicBezTo>
                    <a:pt x="122" y="1814"/>
                    <a:pt x="67" y="1836"/>
                    <a:pt x="0" y="1859"/>
                  </a:cubicBezTo>
                  <a:cubicBezTo>
                    <a:pt x="67" y="1859"/>
                    <a:pt x="134" y="1859"/>
                    <a:pt x="201" y="1836"/>
                  </a:cubicBezTo>
                  <a:cubicBezTo>
                    <a:pt x="401" y="1747"/>
                    <a:pt x="589" y="1625"/>
                    <a:pt x="745" y="1481"/>
                  </a:cubicBezTo>
                  <a:cubicBezTo>
                    <a:pt x="834" y="1402"/>
                    <a:pt x="912" y="1325"/>
                    <a:pt x="979" y="1236"/>
                  </a:cubicBezTo>
                  <a:cubicBezTo>
                    <a:pt x="1057" y="1125"/>
                    <a:pt x="1123" y="1013"/>
                    <a:pt x="1202" y="913"/>
                  </a:cubicBezTo>
                  <a:cubicBezTo>
                    <a:pt x="1368" y="690"/>
                    <a:pt x="1624" y="569"/>
                    <a:pt x="1847" y="424"/>
                  </a:cubicBezTo>
                  <a:cubicBezTo>
                    <a:pt x="2091" y="279"/>
                    <a:pt x="2336" y="124"/>
                    <a:pt x="259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58" name="Google Shape;13658;p20"/>
            <p:cNvSpPr/>
            <p:nvPr/>
          </p:nvSpPr>
          <p:spPr>
            <a:xfrm>
              <a:off x="823072" y="1778894"/>
              <a:ext cx="17130" cy="12839"/>
            </a:xfrm>
            <a:custGeom>
              <a:avLst/>
              <a:gdLst/>
              <a:ahLst/>
              <a:cxnLst/>
              <a:rect l="l" t="t" r="r" b="b"/>
              <a:pathLst>
                <a:path w="491" h="368" extrusionOk="0">
                  <a:moveTo>
                    <a:pt x="490" y="0"/>
                  </a:moveTo>
                  <a:lnTo>
                    <a:pt x="490" y="0"/>
                  </a:lnTo>
                  <a:cubicBezTo>
                    <a:pt x="434" y="45"/>
                    <a:pt x="379" y="101"/>
                    <a:pt x="301" y="156"/>
                  </a:cubicBezTo>
                  <a:cubicBezTo>
                    <a:pt x="157" y="256"/>
                    <a:pt x="68" y="323"/>
                    <a:pt x="1" y="368"/>
                  </a:cubicBezTo>
                  <a:cubicBezTo>
                    <a:pt x="101" y="345"/>
                    <a:pt x="190" y="289"/>
                    <a:pt x="268" y="234"/>
                  </a:cubicBezTo>
                  <a:cubicBezTo>
                    <a:pt x="345" y="178"/>
                    <a:pt x="401" y="111"/>
                    <a:pt x="468" y="34"/>
                  </a:cubicBezTo>
                  <a:cubicBezTo>
                    <a:pt x="479" y="22"/>
                    <a:pt x="490" y="12"/>
                    <a:pt x="4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59" name="Google Shape;13659;p20"/>
            <p:cNvSpPr/>
            <p:nvPr/>
          </p:nvSpPr>
          <p:spPr>
            <a:xfrm>
              <a:off x="788951" y="1746273"/>
              <a:ext cx="115652" cy="64333"/>
            </a:xfrm>
            <a:custGeom>
              <a:avLst/>
              <a:gdLst/>
              <a:ahLst/>
              <a:cxnLst/>
              <a:rect l="l" t="t" r="r" b="b"/>
              <a:pathLst>
                <a:path w="3315" h="1844" extrusionOk="0">
                  <a:moveTo>
                    <a:pt x="3192" y="1"/>
                  </a:moveTo>
                  <a:cubicBezTo>
                    <a:pt x="3048" y="68"/>
                    <a:pt x="2903" y="124"/>
                    <a:pt x="2758" y="168"/>
                  </a:cubicBezTo>
                  <a:cubicBezTo>
                    <a:pt x="2636" y="201"/>
                    <a:pt x="2536" y="257"/>
                    <a:pt x="2447" y="357"/>
                  </a:cubicBezTo>
                  <a:cubicBezTo>
                    <a:pt x="2358" y="457"/>
                    <a:pt x="2291" y="569"/>
                    <a:pt x="2191" y="668"/>
                  </a:cubicBezTo>
                  <a:cubicBezTo>
                    <a:pt x="1991" y="891"/>
                    <a:pt x="1780" y="1113"/>
                    <a:pt x="1568" y="1325"/>
                  </a:cubicBezTo>
                  <a:cubicBezTo>
                    <a:pt x="1468" y="1436"/>
                    <a:pt x="1357" y="1536"/>
                    <a:pt x="1257" y="1636"/>
                  </a:cubicBezTo>
                  <a:cubicBezTo>
                    <a:pt x="1212" y="1681"/>
                    <a:pt x="1157" y="1736"/>
                    <a:pt x="1101" y="1770"/>
                  </a:cubicBezTo>
                  <a:cubicBezTo>
                    <a:pt x="1050" y="1799"/>
                    <a:pt x="993" y="1809"/>
                    <a:pt x="935" y="1809"/>
                  </a:cubicBezTo>
                  <a:cubicBezTo>
                    <a:pt x="906" y="1809"/>
                    <a:pt x="876" y="1807"/>
                    <a:pt x="845" y="1803"/>
                  </a:cubicBezTo>
                  <a:cubicBezTo>
                    <a:pt x="678" y="1780"/>
                    <a:pt x="500" y="1748"/>
                    <a:pt x="345" y="1691"/>
                  </a:cubicBezTo>
                  <a:cubicBezTo>
                    <a:pt x="233" y="1659"/>
                    <a:pt x="122" y="1592"/>
                    <a:pt x="0" y="1558"/>
                  </a:cubicBezTo>
                  <a:lnTo>
                    <a:pt x="0" y="1558"/>
                  </a:lnTo>
                  <a:cubicBezTo>
                    <a:pt x="0" y="1570"/>
                    <a:pt x="0" y="1580"/>
                    <a:pt x="11" y="1592"/>
                  </a:cubicBezTo>
                  <a:cubicBezTo>
                    <a:pt x="111" y="1636"/>
                    <a:pt x="200" y="1681"/>
                    <a:pt x="312" y="1714"/>
                  </a:cubicBezTo>
                  <a:cubicBezTo>
                    <a:pt x="445" y="1770"/>
                    <a:pt x="601" y="1792"/>
                    <a:pt x="745" y="1825"/>
                  </a:cubicBezTo>
                  <a:cubicBezTo>
                    <a:pt x="802" y="1835"/>
                    <a:pt x="859" y="1843"/>
                    <a:pt x="916" y="1843"/>
                  </a:cubicBezTo>
                  <a:cubicBezTo>
                    <a:pt x="981" y="1843"/>
                    <a:pt x="1047" y="1833"/>
                    <a:pt x="1112" y="1803"/>
                  </a:cubicBezTo>
                  <a:cubicBezTo>
                    <a:pt x="1224" y="1736"/>
                    <a:pt x="1323" y="1636"/>
                    <a:pt x="1424" y="1547"/>
                  </a:cubicBezTo>
                  <a:cubicBezTo>
                    <a:pt x="1646" y="1336"/>
                    <a:pt x="1857" y="1102"/>
                    <a:pt x="2069" y="880"/>
                  </a:cubicBezTo>
                  <a:cubicBezTo>
                    <a:pt x="2180" y="769"/>
                    <a:pt x="2291" y="658"/>
                    <a:pt x="2380" y="535"/>
                  </a:cubicBezTo>
                  <a:cubicBezTo>
                    <a:pt x="2469" y="424"/>
                    <a:pt x="2547" y="302"/>
                    <a:pt x="2680" y="246"/>
                  </a:cubicBezTo>
                  <a:cubicBezTo>
                    <a:pt x="2836" y="179"/>
                    <a:pt x="3003" y="134"/>
                    <a:pt x="3147" y="79"/>
                  </a:cubicBezTo>
                  <a:lnTo>
                    <a:pt x="3315" y="12"/>
                  </a:lnTo>
                  <a:cubicBezTo>
                    <a:pt x="3303" y="1"/>
                    <a:pt x="3270" y="1"/>
                    <a:pt x="319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60" name="Google Shape;13660;p20"/>
            <p:cNvSpPr/>
            <p:nvPr/>
          </p:nvSpPr>
          <p:spPr>
            <a:xfrm>
              <a:off x="847912" y="1750565"/>
              <a:ext cx="26794" cy="19816"/>
            </a:xfrm>
            <a:custGeom>
              <a:avLst/>
              <a:gdLst/>
              <a:ahLst/>
              <a:cxnLst/>
              <a:rect l="l" t="t" r="r" b="b"/>
              <a:pathLst>
                <a:path w="768" h="568" extrusionOk="0">
                  <a:moveTo>
                    <a:pt x="768" y="1"/>
                  </a:moveTo>
                  <a:lnTo>
                    <a:pt x="768" y="1"/>
                  </a:lnTo>
                  <a:cubicBezTo>
                    <a:pt x="713" y="23"/>
                    <a:pt x="646" y="45"/>
                    <a:pt x="590" y="78"/>
                  </a:cubicBezTo>
                  <a:cubicBezTo>
                    <a:pt x="557" y="100"/>
                    <a:pt x="535" y="123"/>
                    <a:pt x="501" y="145"/>
                  </a:cubicBezTo>
                  <a:cubicBezTo>
                    <a:pt x="390" y="245"/>
                    <a:pt x="256" y="323"/>
                    <a:pt x="134" y="412"/>
                  </a:cubicBezTo>
                  <a:cubicBezTo>
                    <a:pt x="90" y="456"/>
                    <a:pt x="45" y="512"/>
                    <a:pt x="1" y="567"/>
                  </a:cubicBezTo>
                  <a:cubicBezTo>
                    <a:pt x="78" y="501"/>
                    <a:pt x="167" y="456"/>
                    <a:pt x="245" y="401"/>
                  </a:cubicBezTo>
                  <a:cubicBezTo>
                    <a:pt x="345" y="334"/>
                    <a:pt x="434" y="268"/>
                    <a:pt x="523" y="201"/>
                  </a:cubicBezTo>
                  <a:cubicBezTo>
                    <a:pt x="612" y="134"/>
                    <a:pt x="690" y="67"/>
                    <a:pt x="76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61" name="Google Shape;13661;p20"/>
            <p:cNvSpPr/>
            <p:nvPr/>
          </p:nvSpPr>
          <p:spPr>
            <a:xfrm>
              <a:off x="788951" y="1800595"/>
              <a:ext cx="35306" cy="9908"/>
            </a:xfrm>
            <a:custGeom>
              <a:avLst/>
              <a:gdLst/>
              <a:ahLst/>
              <a:cxnLst/>
              <a:rect l="l" t="t" r="r" b="b"/>
              <a:pathLst>
                <a:path w="1012" h="284" extrusionOk="0">
                  <a:moveTo>
                    <a:pt x="0" y="1"/>
                  </a:moveTo>
                  <a:cubicBezTo>
                    <a:pt x="0" y="13"/>
                    <a:pt x="0" y="23"/>
                    <a:pt x="11" y="35"/>
                  </a:cubicBezTo>
                  <a:cubicBezTo>
                    <a:pt x="111" y="79"/>
                    <a:pt x="200" y="124"/>
                    <a:pt x="312" y="157"/>
                  </a:cubicBezTo>
                  <a:cubicBezTo>
                    <a:pt x="445" y="213"/>
                    <a:pt x="601" y="235"/>
                    <a:pt x="745" y="268"/>
                  </a:cubicBezTo>
                  <a:cubicBezTo>
                    <a:pt x="792" y="276"/>
                    <a:pt x="845" y="284"/>
                    <a:pt x="896" y="284"/>
                  </a:cubicBezTo>
                  <a:cubicBezTo>
                    <a:pt x="917" y="284"/>
                    <a:pt x="937" y="283"/>
                    <a:pt x="957" y="279"/>
                  </a:cubicBezTo>
                  <a:cubicBezTo>
                    <a:pt x="979" y="268"/>
                    <a:pt x="990" y="257"/>
                    <a:pt x="1012" y="246"/>
                  </a:cubicBezTo>
                  <a:lnTo>
                    <a:pt x="1012" y="246"/>
                  </a:lnTo>
                  <a:cubicBezTo>
                    <a:pt x="984" y="251"/>
                    <a:pt x="956" y="254"/>
                    <a:pt x="929" y="254"/>
                  </a:cubicBezTo>
                  <a:cubicBezTo>
                    <a:pt x="901" y="254"/>
                    <a:pt x="873" y="251"/>
                    <a:pt x="845" y="246"/>
                  </a:cubicBezTo>
                  <a:cubicBezTo>
                    <a:pt x="678" y="223"/>
                    <a:pt x="500" y="191"/>
                    <a:pt x="345" y="134"/>
                  </a:cubicBezTo>
                  <a:cubicBezTo>
                    <a:pt x="233" y="102"/>
                    <a:pt x="122" y="35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62" name="Google Shape;13662;p20"/>
            <p:cNvSpPr/>
            <p:nvPr/>
          </p:nvSpPr>
          <p:spPr>
            <a:xfrm>
              <a:off x="847912" y="1750565"/>
              <a:ext cx="26794" cy="19816"/>
            </a:xfrm>
            <a:custGeom>
              <a:avLst/>
              <a:gdLst/>
              <a:ahLst/>
              <a:cxnLst/>
              <a:rect l="l" t="t" r="r" b="b"/>
              <a:pathLst>
                <a:path w="768" h="568" extrusionOk="0">
                  <a:moveTo>
                    <a:pt x="768" y="1"/>
                  </a:moveTo>
                  <a:cubicBezTo>
                    <a:pt x="745" y="1"/>
                    <a:pt x="735" y="11"/>
                    <a:pt x="713" y="23"/>
                  </a:cubicBezTo>
                  <a:cubicBezTo>
                    <a:pt x="701" y="23"/>
                    <a:pt x="690" y="34"/>
                    <a:pt x="668" y="34"/>
                  </a:cubicBezTo>
                  <a:cubicBezTo>
                    <a:pt x="657" y="45"/>
                    <a:pt x="634" y="56"/>
                    <a:pt x="624" y="67"/>
                  </a:cubicBezTo>
                  <a:cubicBezTo>
                    <a:pt x="612" y="67"/>
                    <a:pt x="601" y="78"/>
                    <a:pt x="590" y="78"/>
                  </a:cubicBezTo>
                  <a:cubicBezTo>
                    <a:pt x="557" y="100"/>
                    <a:pt x="535" y="123"/>
                    <a:pt x="501" y="145"/>
                  </a:cubicBezTo>
                  <a:cubicBezTo>
                    <a:pt x="390" y="245"/>
                    <a:pt x="256" y="323"/>
                    <a:pt x="134" y="412"/>
                  </a:cubicBezTo>
                  <a:cubicBezTo>
                    <a:pt x="90" y="456"/>
                    <a:pt x="45" y="512"/>
                    <a:pt x="1" y="567"/>
                  </a:cubicBezTo>
                  <a:cubicBezTo>
                    <a:pt x="78" y="501"/>
                    <a:pt x="167" y="456"/>
                    <a:pt x="245" y="401"/>
                  </a:cubicBezTo>
                  <a:cubicBezTo>
                    <a:pt x="345" y="334"/>
                    <a:pt x="434" y="268"/>
                    <a:pt x="523" y="201"/>
                  </a:cubicBezTo>
                  <a:cubicBezTo>
                    <a:pt x="612" y="134"/>
                    <a:pt x="690" y="67"/>
                    <a:pt x="76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63" name="Google Shape;13663;p20"/>
            <p:cNvSpPr/>
            <p:nvPr/>
          </p:nvSpPr>
          <p:spPr>
            <a:xfrm>
              <a:off x="795719" y="1747460"/>
              <a:ext cx="91405" cy="54564"/>
            </a:xfrm>
            <a:custGeom>
              <a:avLst/>
              <a:gdLst/>
              <a:ahLst/>
              <a:cxnLst/>
              <a:rect l="l" t="t" r="r" b="b"/>
              <a:pathLst>
                <a:path w="2620" h="1564" extrusionOk="0">
                  <a:moveTo>
                    <a:pt x="2620" y="1"/>
                  </a:moveTo>
                  <a:lnTo>
                    <a:pt x="2620" y="1"/>
                  </a:lnTo>
                  <a:cubicBezTo>
                    <a:pt x="2613" y="4"/>
                    <a:pt x="2606" y="8"/>
                    <a:pt x="2600" y="11"/>
                  </a:cubicBezTo>
                  <a:lnTo>
                    <a:pt x="2609" y="11"/>
                  </a:lnTo>
                  <a:lnTo>
                    <a:pt x="2620" y="1"/>
                  </a:lnTo>
                  <a:close/>
                  <a:moveTo>
                    <a:pt x="2553" y="11"/>
                  </a:moveTo>
                  <a:cubicBezTo>
                    <a:pt x="2542" y="23"/>
                    <a:pt x="2520" y="23"/>
                    <a:pt x="2498" y="23"/>
                  </a:cubicBezTo>
                  <a:cubicBezTo>
                    <a:pt x="2476" y="34"/>
                    <a:pt x="2464" y="34"/>
                    <a:pt x="2453" y="34"/>
                  </a:cubicBezTo>
                  <a:cubicBezTo>
                    <a:pt x="2442" y="34"/>
                    <a:pt x="2431" y="34"/>
                    <a:pt x="2431" y="45"/>
                  </a:cubicBezTo>
                  <a:cubicBezTo>
                    <a:pt x="2397" y="56"/>
                    <a:pt x="2375" y="67"/>
                    <a:pt x="2342" y="78"/>
                  </a:cubicBezTo>
                  <a:cubicBezTo>
                    <a:pt x="2253" y="134"/>
                    <a:pt x="2164" y="189"/>
                    <a:pt x="2086" y="268"/>
                  </a:cubicBezTo>
                  <a:cubicBezTo>
                    <a:pt x="2008" y="345"/>
                    <a:pt x="1952" y="446"/>
                    <a:pt x="1886" y="535"/>
                  </a:cubicBezTo>
                  <a:cubicBezTo>
                    <a:pt x="1741" y="713"/>
                    <a:pt x="1530" y="846"/>
                    <a:pt x="1374" y="1012"/>
                  </a:cubicBezTo>
                  <a:cubicBezTo>
                    <a:pt x="1208" y="1190"/>
                    <a:pt x="1052" y="1368"/>
                    <a:pt x="818" y="1469"/>
                  </a:cubicBezTo>
                  <a:cubicBezTo>
                    <a:pt x="722" y="1506"/>
                    <a:pt x="622" y="1525"/>
                    <a:pt x="522" y="1525"/>
                  </a:cubicBezTo>
                  <a:cubicBezTo>
                    <a:pt x="355" y="1525"/>
                    <a:pt x="190" y="1473"/>
                    <a:pt x="51" y="1368"/>
                  </a:cubicBezTo>
                  <a:cubicBezTo>
                    <a:pt x="48" y="1365"/>
                    <a:pt x="42" y="1364"/>
                    <a:pt x="37" y="1364"/>
                  </a:cubicBezTo>
                  <a:cubicBezTo>
                    <a:pt x="20" y="1364"/>
                    <a:pt x="1" y="1374"/>
                    <a:pt x="17" y="1391"/>
                  </a:cubicBezTo>
                  <a:cubicBezTo>
                    <a:pt x="165" y="1511"/>
                    <a:pt x="336" y="1564"/>
                    <a:pt x="509" y="1564"/>
                  </a:cubicBezTo>
                  <a:cubicBezTo>
                    <a:pt x="765" y="1564"/>
                    <a:pt x="1026" y="1448"/>
                    <a:pt x="1218" y="1269"/>
                  </a:cubicBezTo>
                  <a:cubicBezTo>
                    <a:pt x="1307" y="1180"/>
                    <a:pt x="1386" y="1079"/>
                    <a:pt x="1475" y="990"/>
                  </a:cubicBezTo>
                  <a:cubicBezTo>
                    <a:pt x="1563" y="901"/>
                    <a:pt x="1663" y="824"/>
                    <a:pt x="1764" y="745"/>
                  </a:cubicBezTo>
                  <a:cubicBezTo>
                    <a:pt x="1853" y="668"/>
                    <a:pt x="1930" y="579"/>
                    <a:pt x="1997" y="490"/>
                  </a:cubicBezTo>
                  <a:cubicBezTo>
                    <a:pt x="2075" y="379"/>
                    <a:pt x="2142" y="278"/>
                    <a:pt x="2241" y="212"/>
                  </a:cubicBezTo>
                  <a:cubicBezTo>
                    <a:pt x="2358" y="127"/>
                    <a:pt x="2483" y="73"/>
                    <a:pt x="2600" y="1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64" name="Google Shape;13664;p20"/>
            <p:cNvSpPr/>
            <p:nvPr/>
          </p:nvSpPr>
          <p:spPr>
            <a:xfrm>
              <a:off x="844807" y="1750949"/>
              <a:ext cx="43086" cy="40400"/>
            </a:xfrm>
            <a:custGeom>
              <a:avLst/>
              <a:gdLst/>
              <a:ahLst/>
              <a:cxnLst/>
              <a:rect l="l" t="t" r="r" b="b"/>
              <a:pathLst>
                <a:path w="1235" h="1158" extrusionOk="0">
                  <a:moveTo>
                    <a:pt x="1235" y="0"/>
                  </a:moveTo>
                  <a:lnTo>
                    <a:pt x="1235" y="0"/>
                  </a:lnTo>
                  <a:cubicBezTo>
                    <a:pt x="1202" y="12"/>
                    <a:pt x="1180" y="23"/>
                    <a:pt x="1157" y="34"/>
                  </a:cubicBezTo>
                  <a:cubicBezTo>
                    <a:pt x="1035" y="67"/>
                    <a:pt x="935" y="123"/>
                    <a:pt x="846" y="223"/>
                  </a:cubicBezTo>
                  <a:cubicBezTo>
                    <a:pt x="757" y="323"/>
                    <a:pt x="690" y="435"/>
                    <a:pt x="590" y="534"/>
                  </a:cubicBezTo>
                  <a:cubicBezTo>
                    <a:pt x="401" y="746"/>
                    <a:pt x="201" y="957"/>
                    <a:pt x="1" y="1157"/>
                  </a:cubicBezTo>
                  <a:cubicBezTo>
                    <a:pt x="45" y="1135"/>
                    <a:pt x="90" y="1113"/>
                    <a:pt x="145" y="1090"/>
                  </a:cubicBezTo>
                  <a:cubicBezTo>
                    <a:pt x="256" y="979"/>
                    <a:pt x="357" y="857"/>
                    <a:pt x="468" y="746"/>
                  </a:cubicBezTo>
                  <a:cubicBezTo>
                    <a:pt x="579" y="635"/>
                    <a:pt x="690" y="524"/>
                    <a:pt x="779" y="401"/>
                  </a:cubicBezTo>
                  <a:cubicBezTo>
                    <a:pt x="868" y="290"/>
                    <a:pt x="946" y="168"/>
                    <a:pt x="1079" y="112"/>
                  </a:cubicBezTo>
                  <a:cubicBezTo>
                    <a:pt x="1113" y="89"/>
                    <a:pt x="1146" y="79"/>
                    <a:pt x="1180" y="67"/>
                  </a:cubicBezTo>
                  <a:cubicBezTo>
                    <a:pt x="1202" y="45"/>
                    <a:pt x="1213" y="23"/>
                    <a:pt x="123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65" name="Google Shape;13665;p20"/>
            <p:cNvSpPr/>
            <p:nvPr/>
          </p:nvSpPr>
          <p:spPr>
            <a:xfrm>
              <a:off x="823072" y="1778894"/>
              <a:ext cx="17130" cy="12839"/>
            </a:xfrm>
            <a:custGeom>
              <a:avLst/>
              <a:gdLst/>
              <a:ahLst/>
              <a:cxnLst/>
              <a:rect l="l" t="t" r="r" b="b"/>
              <a:pathLst>
                <a:path w="491" h="368" extrusionOk="0">
                  <a:moveTo>
                    <a:pt x="490" y="0"/>
                  </a:moveTo>
                  <a:cubicBezTo>
                    <a:pt x="468" y="22"/>
                    <a:pt x="446" y="45"/>
                    <a:pt x="412" y="67"/>
                  </a:cubicBezTo>
                  <a:cubicBezTo>
                    <a:pt x="412" y="78"/>
                    <a:pt x="401" y="78"/>
                    <a:pt x="401" y="78"/>
                  </a:cubicBezTo>
                  <a:cubicBezTo>
                    <a:pt x="368" y="111"/>
                    <a:pt x="335" y="134"/>
                    <a:pt x="301" y="156"/>
                  </a:cubicBezTo>
                  <a:cubicBezTo>
                    <a:pt x="268" y="178"/>
                    <a:pt x="246" y="200"/>
                    <a:pt x="212" y="223"/>
                  </a:cubicBezTo>
                  <a:cubicBezTo>
                    <a:pt x="201" y="223"/>
                    <a:pt x="190" y="234"/>
                    <a:pt x="190" y="234"/>
                  </a:cubicBezTo>
                  <a:lnTo>
                    <a:pt x="157" y="267"/>
                  </a:lnTo>
                  <a:lnTo>
                    <a:pt x="56" y="334"/>
                  </a:lnTo>
                  <a:cubicBezTo>
                    <a:pt x="34" y="345"/>
                    <a:pt x="12" y="356"/>
                    <a:pt x="1" y="368"/>
                  </a:cubicBezTo>
                  <a:cubicBezTo>
                    <a:pt x="101" y="345"/>
                    <a:pt x="190" y="289"/>
                    <a:pt x="268" y="234"/>
                  </a:cubicBezTo>
                  <a:cubicBezTo>
                    <a:pt x="345" y="178"/>
                    <a:pt x="401" y="111"/>
                    <a:pt x="468" y="34"/>
                  </a:cubicBezTo>
                  <a:cubicBezTo>
                    <a:pt x="479" y="22"/>
                    <a:pt x="490" y="12"/>
                    <a:pt x="49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66" name="Google Shape;13666;p20"/>
            <p:cNvSpPr/>
            <p:nvPr/>
          </p:nvSpPr>
          <p:spPr>
            <a:xfrm>
              <a:off x="863438" y="1772684"/>
              <a:ext cx="8164" cy="8966"/>
            </a:xfrm>
            <a:custGeom>
              <a:avLst/>
              <a:gdLst/>
              <a:ahLst/>
              <a:cxnLst/>
              <a:rect l="l" t="t" r="r" b="b"/>
              <a:pathLst>
                <a:path w="234" h="257" extrusionOk="0">
                  <a:moveTo>
                    <a:pt x="234" y="0"/>
                  </a:moveTo>
                  <a:cubicBezTo>
                    <a:pt x="201" y="34"/>
                    <a:pt x="167" y="56"/>
                    <a:pt x="134" y="89"/>
                  </a:cubicBezTo>
                  <a:cubicBezTo>
                    <a:pt x="90" y="134"/>
                    <a:pt x="45" y="190"/>
                    <a:pt x="1" y="256"/>
                  </a:cubicBezTo>
                  <a:cubicBezTo>
                    <a:pt x="90" y="178"/>
                    <a:pt x="167" y="89"/>
                    <a:pt x="23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67" name="Google Shape;13667;p20"/>
            <p:cNvSpPr/>
            <p:nvPr/>
          </p:nvSpPr>
          <p:spPr>
            <a:xfrm>
              <a:off x="785846" y="1686649"/>
              <a:ext cx="74903" cy="115059"/>
            </a:xfrm>
            <a:custGeom>
              <a:avLst/>
              <a:gdLst/>
              <a:ahLst/>
              <a:cxnLst/>
              <a:rect l="l" t="t" r="r" b="b"/>
              <a:pathLst>
                <a:path w="2147" h="3298" extrusionOk="0">
                  <a:moveTo>
                    <a:pt x="2041" y="0"/>
                  </a:moveTo>
                  <a:cubicBezTo>
                    <a:pt x="2011" y="0"/>
                    <a:pt x="2034" y="66"/>
                    <a:pt x="1813" y="187"/>
                  </a:cubicBezTo>
                  <a:cubicBezTo>
                    <a:pt x="1546" y="331"/>
                    <a:pt x="1357" y="375"/>
                    <a:pt x="1001" y="642"/>
                  </a:cubicBezTo>
                  <a:cubicBezTo>
                    <a:pt x="645" y="898"/>
                    <a:pt x="500" y="976"/>
                    <a:pt x="312" y="1366"/>
                  </a:cubicBezTo>
                  <a:cubicBezTo>
                    <a:pt x="122" y="1754"/>
                    <a:pt x="0" y="2199"/>
                    <a:pt x="55" y="2567"/>
                  </a:cubicBezTo>
                  <a:cubicBezTo>
                    <a:pt x="111" y="2923"/>
                    <a:pt x="0" y="3078"/>
                    <a:pt x="33" y="3190"/>
                  </a:cubicBezTo>
                  <a:cubicBezTo>
                    <a:pt x="57" y="3269"/>
                    <a:pt x="106" y="3298"/>
                    <a:pt x="175" y="3298"/>
                  </a:cubicBezTo>
                  <a:cubicBezTo>
                    <a:pt x="269" y="3298"/>
                    <a:pt x="398" y="3245"/>
                    <a:pt x="545" y="3200"/>
                  </a:cubicBezTo>
                  <a:cubicBezTo>
                    <a:pt x="801" y="3123"/>
                    <a:pt x="1056" y="2933"/>
                    <a:pt x="1168" y="2644"/>
                  </a:cubicBezTo>
                  <a:cubicBezTo>
                    <a:pt x="1290" y="2344"/>
                    <a:pt x="1479" y="1655"/>
                    <a:pt x="1657" y="1221"/>
                  </a:cubicBezTo>
                  <a:cubicBezTo>
                    <a:pt x="1835" y="798"/>
                    <a:pt x="1924" y="676"/>
                    <a:pt x="2024" y="397"/>
                  </a:cubicBezTo>
                  <a:cubicBezTo>
                    <a:pt x="2113" y="131"/>
                    <a:pt x="2146" y="42"/>
                    <a:pt x="2069" y="9"/>
                  </a:cubicBezTo>
                  <a:cubicBezTo>
                    <a:pt x="2056" y="3"/>
                    <a:pt x="2047" y="0"/>
                    <a:pt x="204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68" name="Google Shape;13668;p20"/>
            <p:cNvSpPr/>
            <p:nvPr/>
          </p:nvSpPr>
          <p:spPr>
            <a:xfrm>
              <a:off x="785846" y="1719130"/>
              <a:ext cx="22537" cy="76090"/>
            </a:xfrm>
            <a:custGeom>
              <a:avLst/>
              <a:gdLst/>
              <a:ahLst/>
              <a:cxnLst/>
              <a:rect l="l" t="t" r="r" b="b"/>
              <a:pathLst>
                <a:path w="646" h="2181" extrusionOk="0">
                  <a:moveTo>
                    <a:pt x="623" y="0"/>
                  </a:moveTo>
                  <a:cubicBezTo>
                    <a:pt x="500" y="112"/>
                    <a:pt x="411" y="223"/>
                    <a:pt x="312" y="435"/>
                  </a:cubicBezTo>
                  <a:cubicBezTo>
                    <a:pt x="122" y="823"/>
                    <a:pt x="0" y="1268"/>
                    <a:pt x="55" y="1636"/>
                  </a:cubicBezTo>
                  <a:cubicBezTo>
                    <a:pt x="89" y="1913"/>
                    <a:pt x="45" y="2069"/>
                    <a:pt x="33" y="2180"/>
                  </a:cubicBezTo>
                  <a:cubicBezTo>
                    <a:pt x="55" y="2158"/>
                    <a:pt x="67" y="2136"/>
                    <a:pt x="89" y="2114"/>
                  </a:cubicBezTo>
                  <a:cubicBezTo>
                    <a:pt x="167" y="2036"/>
                    <a:pt x="256" y="1969"/>
                    <a:pt x="345" y="1891"/>
                  </a:cubicBezTo>
                  <a:cubicBezTo>
                    <a:pt x="490" y="1769"/>
                    <a:pt x="534" y="1580"/>
                    <a:pt x="523" y="1391"/>
                  </a:cubicBezTo>
                  <a:cubicBezTo>
                    <a:pt x="512" y="1157"/>
                    <a:pt x="445" y="935"/>
                    <a:pt x="500" y="701"/>
                  </a:cubicBezTo>
                  <a:cubicBezTo>
                    <a:pt x="556" y="479"/>
                    <a:pt x="645" y="267"/>
                    <a:pt x="623" y="45"/>
                  </a:cubicBezTo>
                  <a:lnTo>
                    <a:pt x="623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69" name="Google Shape;13669;p20"/>
            <p:cNvSpPr/>
            <p:nvPr/>
          </p:nvSpPr>
          <p:spPr>
            <a:xfrm>
              <a:off x="786997" y="1708664"/>
              <a:ext cx="34155" cy="86556"/>
            </a:xfrm>
            <a:custGeom>
              <a:avLst/>
              <a:gdLst/>
              <a:ahLst/>
              <a:cxnLst/>
              <a:rect l="l" t="t" r="r" b="b"/>
              <a:pathLst>
                <a:path w="979" h="2481" extrusionOk="0">
                  <a:moveTo>
                    <a:pt x="979" y="0"/>
                  </a:moveTo>
                  <a:lnTo>
                    <a:pt x="968" y="11"/>
                  </a:lnTo>
                  <a:cubicBezTo>
                    <a:pt x="934" y="33"/>
                    <a:pt x="912" y="56"/>
                    <a:pt x="890" y="67"/>
                  </a:cubicBezTo>
                  <a:cubicBezTo>
                    <a:pt x="857" y="201"/>
                    <a:pt x="835" y="334"/>
                    <a:pt x="823" y="468"/>
                  </a:cubicBezTo>
                  <a:cubicBezTo>
                    <a:pt x="779" y="723"/>
                    <a:pt x="756" y="979"/>
                    <a:pt x="712" y="1235"/>
                  </a:cubicBezTo>
                  <a:cubicBezTo>
                    <a:pt x="701" y="1357"/>
                    <a:pt x="679" y="1491"/>
                    <a:pt x="623" y="1613"/>
                  </a:cubicBezTo>
                  <a:cubicBezTo>
                    <a:pt x="578" y="1736"/>
                    <a:pt x="490" y="1825"/>
                    <a:pt x="401" y="1924"/>
                  </a:cubicBezTo>
                  <a:cubicBezTo>
                    <a:pt x="267" y="2069"/>
                    <a:pt x="145" y="2225"/>
                    <a:pt x="12" y="2381"/>
                  </a:cubicBezTo>
                  <a:cubicBezTo>
                    <a:pt x="12" y="2414"/>
                    <a:pt x="0" y="2447"/>
                    <a:pt x="0" y="2480"/>
                  </a:cubicBezTo>
                  <a:cubicBezTo>
                    <a:pt x="134" y="2325"/>
                    <a:pt x="256" y="2180"/>
                    <a:pt x="378" y="2025"/>
                  </a:cubicBezTo>
                  <a:cubicBezTo>
                    <a:pt x="457" y="1936"/>
                    <a:pt x="534" y="1835"/>
                    <a:pt x="601" y="1736"/>
                  </a:cubicBezTo>
                  <a:cubicBezTo>
                    <a:pt x="667" y="1635"/>
                    <a:pt x="701" y="1524"/>
                    <a:pt x="724" y="1413"/>
                  </a:cubicBezTo>
                  <a:cubicBezTo>
                    <a:pt x="779" y="1168"/>
                    <a:pt x="801" y="923"/>
                    <a:pt x="845" y="678"/>
                  </a:cubicBezTo>
                  <a:cubicBezTo>
                    <a:pt x="890" y="456"/>
                    <a:pt x="934" y="234"/>
                    <a:pt x="9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70" name="Google Shape;13670;p20"/>
            <p:cNvSpPr/>
            <p:nvPr/>
          </p:nvSpPr>
          <p:spPr>
            <a:xfrm>
              <a:off x="787381" y="1722235"/>
              <a:ext cx="18246" cy="55122"/>
            </a:xfrm>
            <a:custGeom>
              <a:avLst/>
              <a:gdLst/>
              <a:ahLst/>
              <a:cxnLst/>
              <a:rect l="l" t="t" r="r" b="b"/>
              <a:pathLst>
                <a:path w="523" h="1580" extrusionOk="0">
                  <a:moveTo>
                    <a:pt x="490" y="0"/>
                  </a:moveTo>
                  <a:cubicBezTo>
                    <a:pt x="479" y="12"/>
                    <a:pt x="456" y="34"/>
                    <a:pt x="446" y="56"/>
                  </a:cubicBezTo>
                  <a:lnTo>
                    <a:pt x="446" y="201"/>
                  </a:lnTo>
                  <a:cubicBezTo>
                    <a:pt x="456" y="378"/>
                    <a:pt x="434" y="568"/>
                    <a:pt x="323" y="724"/>
                  </a:cubicBezTo>
                  <a:cubicBezTo>
                    <a:pt x="278" y="790"/>
                    <a:pt x="212" y="857"/>
                    <a:pt x="167" y="924"/>
                  </a:cubicBezTo>
                  <a:cubicBezTo>
                    <a:pt x="123" y="991"/>
                    <a:pt x="100" y="1068"/>
                    <a:pt x="90" y="1157"/>
                  </a:cubicBezTo>
                  <a:cubicBezTo>
                    <a:pt x="78" y="1258"/>
                    <a:pt x="67" y="1357"/>
                    <a:pt x="23" y="1458"/>
                  </a:cubicBezTo>
                  <a:cubicBezTo>
                    <a:pt x="11" y="1468"/>
                    <a:pt x="11" y="1480"/>
                    <a:pt x="1" y="1491"/>
                  </a:cubicBezTo>
                  <a:cubicBezTo>
                    <a:pt x="1" y="1502"/>
                    <a:pt x="1" y="1524"/>
                    <a:pt x="11" y="1547"/>
                  </a:cubicBezTo>
                  <a:lnTo>
                    <a:pt x="11" y="1580"/>
                  </a:lnTo>
                  <a:cubicBezTo>
                    <a:pt x="67" y="1513"/>
                    <a:pt x="112" y="1424"/>
                    <a:pt x="123" y="1335"/>
                  </a:cubicBezTo>
                  <a:cubicBezTo>
                    <a:pt x="145" y="1246"/>
                    <a:pt x="145" y="1157"/>
                    <a:pt x="167" y="1068"/>
                  </a:cubicBezTo>
                  <a:cubicBezTo>
                    <a:pt x="201" y="979"/>
                    <a:pt x="245" y="902"/>
                    <a:pt x="312" y="835"/>
                  </a:cubicBezTo>
                  <a:cubicBezTo>
                    <a:pt x="423" y="701"/>
                    <a:pt x="490" y="568"/>
                    <a:pt x="501" y="401"/>
                  </a:cubicBezTo>
                  <a:cubicBezTo>
                    <a:pt x="523" y="267"/>
                    <a:pt x="501" y="134"/>
                    <a:pt x="4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71" name="Google Shape;13671;p20"/>
            <p:cNvSpPr/>
            <p:nvPr/>
          </p:nvSpPr>
          <p:spPr>
            <a:xfrm>
              <a:off x="789718" y="1694290"/>
              <a:ext cx="68693" cy="107523"/>
            </a:xfrm>
            <a:custGeom>
              <a:avLst/>
              <a:gdLst/>
              <a:ahLst/>
              <a:cxnLst/>
              <a:rect l="l" t="t" r="r" b="b"/>
              <a:pathLst>
                <a:path w="1969" h="3082" extrusionOk="0">
                  <a:moveTo>
                    <a:pt x="1969" y="1"/>
                  </a:moveTo>
                  <a:cubicBezTo>
                    <a:pt x="1946" y="23"/>
                    <a:pt x="1924" y="45"/>
                    <a:pt x="1902" y="57"/>
                  </a:cubicBezTo>
                  <a:cubicBezTo>
                    <a:pt x="1802" y="156"/>
                    <a:pt x="1691" y="245"/>
                    <a:pt x="1590" y="356"/>
                  </a:cubicBezTo>
                  <a:cubicBezTo>
                    <a:pt x="1491" y="457"/>
                    <a:pt x="1424" y="590"/>
                    <a:pt x="1357" y="724"/>
                  </a:cubicBezTo>
                  <a:cubicBezTo>
                    <a:pt x="1291" y="868"/>
                    <a:pt x="1235" y="1013"/>
                    <a:pt x="1202" y="1169"/>
                  </a:cubicBezTo>
                  <a:cubicBezTo>
                    <a:pt x="1157" y="1325"/>
                    <a:pt x="1157" y="1480"/>
                    <a:pt x="1090" y="1624"/>
                  </a:cubicBezTo>
                  <a:cubicBezTo>
                    <a:pt x="968" y="1925"/>
                    <a:pt x="801" y="2214"/>
                    <a:pt x="646" y="2492"/>
                  </a:cubicBezTo>
                  <a:cubicBezTo>
                    <a:pt x="567" y="2625"/>
                    <a:pt x="478" y="2781"/>
                    <a:pt x="356" y="2892"/>
                  </a:cubicBezTo>
                  <a:cubicBezTo>
                    <a:pt x="245" y="2971"/>
                    <a:pt x="122" y="3026"/>
                    <a:pt x="0" y="3070"/>
                  </a:cubicBezTo>
                  <a:cubicBezTo>
                    <a:pt x="20" y="3078"/>
                    <a:pt x="41" y="3082"/>
                    <a:pt x="64" y="3082"/>
                  </a:cubicBezTo>
                  <a:cubicBezTo>
                    <a:pt x="106" y="3082"/>
                    <a:pt x="154" y="3070"/>
                    <a:pt x="211" y="3048"/>
                  </a:cubicBezTo>
                  <a:cubicBezTo>
                    <a:pt x="256" y="3037"/>
                    <a:pt x="300" y="3015"/>
                    <a:pt x="334" y="2993"/>
                  </a:cubicBezTo>
                  <a:cubicBezTo>
                    <a:pt x="468" y="2926"/>
                    <a:pt x="557" y="2815"/>
                    <a:pt x="623" y="2692"/>
                  </a:cubicBezTo>
                  <a:cubicBezTo>
                    <a:pt x="801" y="2414"/>
                    <a:pt x="957" y="2125"/>
                    <a:pt x="1101" y="1836"/>
                  </a:cubicBezTo>
                  <a:cubicBezTo>
                    <a:pt x="1168" y="1703"/>
                    <a:pt x="1235" y="1558"/>
                    <a:pt x="1257" y="1402"/>
                  </a:cubicBezTo>
                  <a:cubicBezTo>
                    <a:pt x="1279" y="1313"/>
                    <a:pt x="1279" y="1236"/>
                    <a:pt x="1301" y="1157"/>
                  </a:cubicBezTo>
                  <a:cubicBezTo>
                    <a:pt x="1313" y="1068"/>
                    <a:pt x="1346" y="991"/>
                    <a:pt x="1380" y="902"/>
                  </a:cubicBezTo>
                  <a:cubicBezTo>
                    <a:pt x="1424" y="757"/>
                    <a:pt x="1491" y="613"/>
                    <a:pt x="1580" y="479"/>
                  </a:cubicBezTo>
                  <a:cubicBezTo>
                    <a:pt x="1669" y="356"/>
                    <a:pt x="1791" y="257"/>
                    <a:pt x="1902" y="156"/>
                  </a:cubicBezTo>
                  <a:lnTo>
                    <a:pt x="1936" y="123"/>
                  </a:lnTo>
                  <a:cubicBezTo>
                    <a:pt x="1946" y="79"/>
                    <a:pt x="1958" y="34"/>
                    <a:pt x="196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72" name="Google Shape;13672;p20"/>
            <p:cNvSpPr/>
            <p:nvPr/>
          </p:nvSpPr>
          <p:spPr>
            <a:xfrm>
              <a:off x="788148" y="1715258"/>
              <a:ext cx="24107" cy="72182"/>
            </a:xfrm>
            <a:custGeom>
              <a:avLst/>
              <a:gdLst/>
              <a:ahLst/>
              <a:cxnLst/>
              <a:rect l="l" t="t" r="r" b="b"/>
              <a:pathLst>
                <a:path w="691" h="206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668" y="12"/>
                    <a:pt x="657" y="34"/>
                    <a:pt x="634" y="45"/>
                  </a:cubicBezTo>
                  <a:cubicBezTo>
                    <a:pt x="602" y="200"/>
                    <a:pt x="579" y="356"/>
                    <a:pt x="557" y="512"/>
                  </a:cubicBezTo>
                  <a:cubicBezTo>
                    <a:pt x="523" y="746"/>
                    <a:pt x="490" y="979"/>
                    <a:pt x="434" y="1201"/>
                  </a:cubicBezTo>
                  <a:cubicBezTo>
                    <a:pt x="412" y="1324"/>
                    <a:pt x="390" y="1435"/>
                    <a:pt x="345" y="1535"/>
                  </a:cubicBezTo>
                  <a:cubicBezTo>
                    <a:pt x="301" y="1646"/>
                    <a:pt x="223" y="1724"/>
                    <a:pt x="145" y="1802"/>
                  </a:cubicBezTo>
                  <a:cubicBezTo>
                    <a:pt x="101" y="1858"/>
                    <a:pt x="45" y="1902"/>
                    <a:pt x="1" y="1958"/>
                  </a:cubicBezTo>
                  <a:lnTo>
                    <a:pt x="1" y="2069"/>
                  </a:lnTo>
                  <a:cubicBezTo>
                    <a:pt x="45" y="2002"/>
                    <a:pt x="112" y="1935"/>
                    <a:pt x="179" y="1869"/>
                  </a:cubicBezTo>
                  <a:cubicBezTo>
                    <a:pt x="246" y="1791"/>
                    <a:pt x="323" y="1724"/>
                    <a:pt x="379" y="1636"/>
                  </a:cubicBezTo>
                  <a:cubicBezTo>
                    <a:pt x="434" y="1535"/>
                    <a:pt x="457" y="1424"/>
                    <a:pt x="479" y="1313"/>
                  </a:cubicBezTo>
                  <a:cubicBezTo>
                    <a:pt x="590" y="879"/>
                    <a:pt x="612" y="434"/>
                    <a:pt x="69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73" name="Google Shape;13673;p20"/>
            <p:cNvSpPr/>
            <p:nvPr/>
          </p:nvSpPr>
          <p:spPr>
            <a:xfrm>
              <a:off x="786997" y="1689266"/>
              <a:ext cx="67542" cy="110593"/>
            </a:xfrm>
            <a:custGeom>
              <a:avLst/>
              <a:gdLst/>
              <a:ahLst/>
              <a:cxnLst/>
              <a:rect l="l" t="t" r="r" b="b"/>
              <a:pathLst>
                <a:path w="1936" h="3170" extrusionOk="0">
                  <a:moveTo>
                    <a:pt x="1935" y="0"/>
                  </a:moveTo>
                  <a:lnTo>
                    <a:pt x="1935" y="0"/>
                  </a:lnTo>
                  <a:cubicBezTo>
                    <a:pt x="1902" y="33"/>
                    <a:pt x="1858" y="67"/>
                    <a:pt x="1780" y="112"/>
                  </a:cubicBezTo>
                  <a:lnTo>
                    <a:pt x="1757" y="134"/>
                  </a:lnTo>
                  <a:lnTo>
                    <a:pt x="1490" y="500"/>
                  </a:lnTo>
                  <a:cubicBezTo>
                    <a:pt x="1324" y="757"/>
                    <a:pt x="1146" y="1012"/>
                    <a:pt x="1023" y="1291"/>
                  </a:cubicBezTo>
                  <a:cubicBezTo>
                    <a:pt x="968" y="1435"/>
                    <a:pt x="957" y="1580"/>
                    <a:pt x="934" y="1724"/>
                  </a:cubicBezTo>
                  <a:cubicBezTo>
                    <a:pt x="912" y="1869"/>
                    <a:pt x="879" y="2013"/>
                    <a:pt x="823" y="2147"/>
                  </a:cubicBezTo>
                  <a:cubicBezTo>
                    <a:pt x="701" y="2425"/>
                    <a:pt x="490" y="2636"/>
                    <a:pt x="267" y="2836"/>
                  </a:cubicBezTo>
                  <a:cubicBezTo>
                    <a:pt x="178" y="2914"/>
                    <a:pt x="89" y="3003"/>
                    <a:pt x="0" y="3092"/>
                  </a:cubicBezTo>
                  <a:lnTo>
                    <a:pt x="0" y="3115"/>
                  </a:lnTo>
                  <a:cubicBezTo>
                    <a:pt x="12" y="3137"/>
                    <a:pt x="22" y="3159"/>
                    <a:pt x="34" y="3170"/>
                  </a:cubicBezTo>
                  <a:cubicBezTo>
                    <a:pt x="111" y="3070"/>
                    <a:pt x="212" y="2970"/>
                    <a:pt x="323" y="2881"/>
                  </a:cubicBezTo>
                  <a:cubicBezTo>
                    <a:pt x="523" y="2692"/>
                    <a:pt x="712" y="2502"/>
                    <a:pt x="845" y="2258"/>
                  </a:cubicBezTo>
                  <a:cubicBezTo>
                    <a:pt x="912" y="2136"/>
                    <a:pt x="957" y="2002"/>
                    <a:pt x="979" y="1857"/>
                  </a:cubicBezTo>
                  <a:cubicBezTo>
                    <a:pt x="1013" y="1702"/>
                    <a:pt x="1013" y="1546"/>
                    <a:pt x="1068" y="1390"/>
                  </a:cubicBezTo>
                  <a:cubicBezTo>
                    <a:pt x="1112" y="1246"/>
                    <a:pt x="1191" y="1123"/>
                    <a:pt x="1257" y="990"/>
                  </a:cubicBezTo>
                  <a:cubicBezTo>
                    <a:pt x="1335" y="856"/>
                    <a:pt x="1424" y="723"/>
                    <a:pt x="1513" y="589"/>
                  </a:cubicBezTo>
                  <a:cubicBezTo>
                    <a:pt x="1602" y="445"/>
                    <a:pt x="1713" y="300"/>
                    <a:pt x="1813" y="156"/>
                  </a:cubicBezTo>
                  <a:cubicBezTo>
                    <a:pt x="1858" y="112"/>
                    <a:pt x="1891" y="56"/>
                    <a:pt x="193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74" name="Google Shape;13674;p20"/>
            <p:cNvSpPr/>
            <p:nvPr/>
          </p:nvSpPr>
          <p:spPr>
            <a:xfrm>
              <a:off x="787381" y="1722235"/>
              <a:ext cx="18246" cy="55122"/>
            </a:xfrm>
            <a:custGeom>
              <a:avLst/>
              <a:gdLst/>
              <a:ahLst/>
              <a:cxnLst/>
              <a:rect l="l" t="t" r="r" b="b"/>
              <a:pathLst>
                <a:path w="523" h="1580" extrusionOk="0">
                  <a:moveTo>
                    <a:pt x="490" y="0"/>
                  </a:moveTo>
                  <a:cubicBezTo>
                    <a:pt x="479" y="12"/>
                    <a:pt x="468" y="34"/>
                    <a:pt x="446" y="45"/>
                  </a:cubicBezTo>
                  <a:lnTo>
                    <a:pt x="446" y="56"/>
                  </a:lnTo>
                  <a:lnTo>
                    <a:pt x="446" y="201"/>
                  </a:lnTo>
                  <a:cubicBezTo>
                    <a:pt x="456" y="378"/>
                    <a:pt x="434" y="568"/>
                    <a:pt x="323" y="724"/>
                  </a:cubicBezTo>
                  <a:cubicBezTo>
                    <a:pt x="278" y="790"/>
                    <a:pt x="212" y="857"/>
                    <a:pt x="167" y="924"/>
                  </a:cubicBezTo>
                  <a:cubicBezTo>
                    <a:pt x="123" y="991"/>
                    <a:pt x="100" y="1068"/>
                    <a:pt x="90" y="1157"/>
                  </a:cubicBezTo>
                  <a:cubicBezTo>
                    <a:pt x="78" y="1258"/>
                    <a:pt x="67" y="1357"/>
                    <a:pt x="23" y="1458"/>
                  </a:cubicBezTo>
                  <a:cubicBezTo>
                    <a:pt x="11" y="1468"/>
                    <a:pt x="11" y="1480"/>
                    <a:pt x="1" y="1491"/>
                  </a:cubicBezTo>
                  <a:cubicBezTo>
                    <a:pt x="1" y="1502"/>
                    <a:pt x="1" y="1524"/>
                    <a:pt x="11" y="1547"/>
                  </a:cubicBezTo>
                  <a:lnTo>
                    <a:pt x="11" y="1580"/>
                  </a:lnTo>
                  <a:cubicBezTo>
                    <a:pt x="67" y="1513"/>
                    <a:pt x="112" y="1424"/>
                    <a:pt x="123" y="1335"/>
                  </a:cubicBezTo>
                  <a:cubicBezTo>
                    <a:pt x="145" y="1246"/>
                    <a:pt x="145" y="1157"/>
                    <a:pt x="167" y="1068"/>
                  </a:cubicBezTo>
                  <a:cubicBezTo>
                    <a:pt x="201" y="979"/>
                    <a:pt x="245" y="902"/>
                    <a:pt x="312" y="835"/>
                  </a:cubicBezTo>
                  <a:cubicBezTo>
                    <a:pt x="423" y="701"/>
                    <a:pt x="490" y="568"/>
                    <a:pt x="501" y="401"/>
                  </a:cubicBezTo>
                  <a:cubicBezTo>
                    <a:pt x="523" y="267"/>
                    <a:pt x="501" y="134"/>
                    <a:pt x="49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75" name="Google Shape;13675;p20"/>
            <p:cNvSpPr/>
            <p:nvPr/>
          </p:nvSpPr>
          <p:spPr>
            <a:xfrm>
              <a:off x="788148" y="1757926"/>
              <a:ext cx="15944" cy="29515"/>
            </a:xfrm>
            <a:custGeom>
              <a:avLst/>
              <a:gdLst/>
              <a:ahLst/>
              <a:cxnLst/>
              <a:rect l="l" t="t" r="r" b="b"/>
              <a:pathLst>
                <a:path w="457" h="846" extrusionOk="0">
                  <a:moveTo>
                    <a:pt x="434" y="1"/>
                  </a:moveTo>
                  <a:cubicBezTo>
                    <a:pt x="412" y="112"/>
                    <a:pt x="379" y="212"/>
                    <a:pt x="345" y="312"/>
                  </a:cubicBezTo>
                  <a:cubicBezTo>
                    <a:pt x="301" y="423"/>
                    <a:pt x="223" y="501"/>
                    <a:pt x="145" y="579"/>
                  </a:cubicBezTo>
                  <a:cubicBezTo>
                    <a:pt x="101" y="635"/>
                    <a:pt x="45" y="679"/>
                    <a:pt x="1" y="735"/>
                  </a:cubicBezTo>
                  <a:lnTo>
                    <a:pt x="1" y="846"/>
                  </a:lnTo>
                  <a:cubicBezTo>
                    <a:pt x="45" y="779"/>
                    <a:pt x="112" y="712"/>
                    <a:pt x="179" y="646"/>
                  </a:cubicBezTo>
                  <a:cubicBezTo>
                    <a:pt x="246" y="568"/>
                    <a:pt x="323" y="501"/>
                    <a:pt x="379" y="413"/>
                  </a:cubicBezTo>
                  <a:cubicBezTo>
                    <a:pt x="412" y="346"/>
                    <a:pt x="434" y="267"/>
                    <a:pt x="457" y="201"/>
                  </a:cubicBezTo>
                  <a:cubicBezTo>
                    <a:pt x="446" y="134"/>
                    <a:pt x="434" y="67"/>
                    <a:pt x="43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76" name="Google Shape;13676;p20"/>
            <p:cNvSpPr/>
            <p:nvPr/>
          </p:nvSpPr>
          <p:spPr>
            <a:xfrm>
              <a:off x="786997" y="1772300"/>
              <a:ext cx="17095" cy="22537"/>
            </a:xfrm>
            <a:custGeom>
              <a:avLst/>
              <a:gdLst/>
              <a:ahLst/>
              <a:cxnLst/>
              <a:rect l="l" t="t" r="r" b="b"/>
              <a:pathLst>
                <a:path w="490" h="646" extrusionOk="0">
                  <a:moveTo>
                    <a:pt x="490" y="1"/>
                  </a:moveTo>
                  <a:cubicBezTo>
                    <a:pt x="457" y="33"/>
                    <a:pt x="434" y="67"/>
                    <a:pt x="401" y="100"/>
                  </a:cubicBezTo>
                  <a:cubicBezTo>
                    <a:pt x="267" y="245"/>
                    <a:pt x="145" y="401"/>
                    <a:pt x="12" y="557"/>
                  </a:cubicBezTo>
                  <a:cubicBezTo>
                    <a:pt x="12" y="590"/>
                    <a:pt x="0" y="623"/>
                    <a:pt x="0" y="646"/>
                  </a:cubicBezTo>
                  <a:cubicBezTo>
                    <a:pt x="134" y="501"/>
                    <a:pt x="256" y="356"/>
                    <a:pt x="378" y="201"/>
                  </a:cubicBezTo>
                  <a:cubicBezTo>
                    <a:pt x="412" y="167"/>
                    <a:pt x="445" y="122"/>
                    <a:pt x="467" y="89"/>
                  </a:cubicBezTo>
                  <a:cubicBezTo>
                    <a:pt x="479" y="56"/>
                    <a:pt x="490" y="33"/>
                    <a:pt x="49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77" name="Google Shape;13677;p20"/>
            <p:cNvSpPr/>
            <p:nvPr/>
          </p:nvSpPr>
          <p:spPr>
            <a:xfrm>
              <a:off x="1859153" y="2101821"/>
              <a:ext cx="369005" cy="530744"/>
            </a:xfrm>
            <a:custGeom>
              <a:avLst/>
              <a:gdLst/>
              <a:ahLst/>
              <a:cxnLst/>
              <a:rect l="l" t="t" r="r" b="b"/>
              <a:pathLst>
                <a:path w="10577" h="15213" extrusionOk="0">
                  <a:moveTo>
                    <a:pt x="442" y="0"/>
                  </a:moveTo>
                  <a:cubicBezTo>
                    <a:pt x="429" y="0"/>
                    <a:pt x="416" y="6"/>
                    <a:pt x="411" y="20"/>
                  </a:cubicBezTo>
                  <a:cubicBezTo>
                    <a:pt x="356" y="154"/>
                    <a:pt x="278" y="410"/>
                    <a:pt x="178" y="766"/>
                  </a:cubicBezTo>
                  <a:cubicBezTo>
                    <a:pt x="22" y="1355"/>
                    <a:pt x="0" y="1933"/>
                    <a:pt x="433" y="3146"/>
                  </a:cubicBezTo>
                  <a:cubicBezTo>
                    <a:pt x="868" y="4358"/>
                    <a:pt x="1268" y="4981"/>
                    <a:pt x="2057" y="6160"/>
                  </a:cubicBezTo>
                  <a:cubicBezTo>
                    <a:pt x="2847" y="7338"/>
                    <a:pt x="4427" y="8762"/>
                    <a:pt x="5717" y="9953"/>
                  </a:cubicBezTo>
                  <a:cubicBezTo>
                    <a:pt x="7007" y="11132"/>
                    <a:pt x="8275" y="12077"/>
                    <a:pt x="8664" y="12666"/>
                  </a:cubicBezTo>
                  <a:cubicBezTo>
                    <a:pt x="9064" y="13255"/>
                    <a:pt x="9042" y="13312"/>
                    <a:pt x="9165" y="14056"/>
                  </a:cubicBezTo>
                  <a:cubicBezTo>
                    <a:pt x="9287" y="14813"/>
                    <a:pt x="9843" y="15213"/>
                    <a:pt x="9843" y="15213"/>
                  </a:cubicBezTo>
                  <a:lnTo>
                    <a:pt x="10510" y="13512"/>
                  </a:lnTo>
                  <a:cubicBezTo>
                    <a:pt x="10510" y="13512"/>
                    <a:pt x="10577" y="13189"/>
                    <a:pt x="10555" y="12911"/>
                  </a:cubicBezTo>
                  <a:cubicBezTo>
                    <a:pt x="10544" y="12633"/>
                    <a:pt x="10399" y="12110"/>
                    <a:pt x="10232" y="11310"/>
                  </a:cubicBezTo>
                  <a:cubicBezTo>
                    <a:pt x="10077" y="10497"/>
                    <a:pt x="10176" y="10598"/>
                    <a:pt x="10132" y="9730"/>
                  </a:cubicBezTo>
                  <a:cubicBezTo>
                    <a:pt x="10087" y="8863"/>
                    <a:pt x="9598" y="8606"/>
                    <a:pt x="8953" y="7439"/>
                  </a:cubicBezTo>
                  <a:cubicBezTo>
                    <a:pt x="8308" y="6271"/>
                    <a:pt x="6362" y="4970"/>
                    <a:pt x="5450" y="4424"/>
                  </a:cubicBezTo>
                  <a:cubicBezTo>
                    <a:pt x="4526" y="3880"/>
                    <a:pt x="3492" y="2912"/>
                    <a:pt x="2903" y="2301"/>
                  </a:cubicBezTo>
                  <a:cubicBezTo>
                    <a:pt x="2302" y="1688"/>
                    <a:pt x="1256" y="1033"/>
                    <a:pt x="1056" y="888"/>
                  </a:cubicBezTo>
                  <a:cubicBezTo>
                    <a:pt x="690" y="632"/>
                    <a:pt x="534" y="243"/>
                    <a:pt x="489" y="32"/>
                  </a:cubicBezTo>
                  <a:cubicBezTo>
                    <a:pt x="483" y="12"/>
                    <a:pt x="461" y="0"/>
                    <a:pt x="44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78" name="Google Shape;13678;p20"/>
            <p:cNvSpPr/>
            <p:nvPr/>
          </p:nvSpPr>
          <p:spPr>
            <a:xfrm>
              <a:off x="2006592" y="2400918"/>
              <a:ext cx="197917" cy="228548"/>
            </a:xfrm>
            <a:custGeom>
              <a:avLst/>
              <a:gdLst/>
              <a:ahLst/>
              <a:cxnLst/>
              <a:rect l="l" t="t" r="r" b="b"/>
              <a:pathLst>
                <a:path w="5673" h="6551" extrusionOk="0">
                  <a:moveTo>
                    <a:pt x="1" y="0"/>
                  </a:moveTo>
                  <a:lnTo>
                    <a:pt x="1" y="0"/>
                  </a:lnTo>
                  <a:cubicBezTo>
                    <a:pt x="78" y="67"/>
                    <a:pt x="145" y="122"/>
                    <a:pt x="211" y="189"/>
                  </a:cubicBezTo>
                  <a:cubicBezTo>
                    <a:pt x="423" y="312"/>
                    <a:pt x="634" y="423"/>
                    <a:pt x="846" y="523"/>
                  </a:cubicBezTo>
                  <a:cubicBezTo>
                    <a:pt x="1079" y="634"/>
                    <a:pt x="1324" y="735"/>
                    <a:pt x="1558" y="834"/>
                  </a:cubicBezTo>
                  <a:cubicBezTo>
                    <a:pt x="1791" y="935"/>
                    <a:pt x="2035" y="1024"/>
                    <a:pt x="2258" y="1146"/>
                  </a:cubicBezTo>
                  <a:cubicBezTo>
                    <a:pt x="2480" y="1279"/>
                    <a:pt x="2648" y="1446"/>
                    <a:pt x="2814" y="1635"/>
                  </a:cubicBezTo>
                  <a:cubicBezTo>
                    <a:pt x="2970" y="1802"/>
                    <a:pt x="3125" y="1991"/>
                    <a:pt x="3281" y="2169"/>
                  </a:cubicBezTo>
                  <a:cubicBezTo>
                    <a:pt x="3593" y="2536"/>
                    <a:pt x="3882" y="2914"/>
                    <a:pt x="4160" y="3293"/>
                  </a:cubicBezTo>
                  <a:cubicBezTo>
                    <a:pt x="4427" y="3659"/>
                    <a:pt x="4716" y="4037"/>
                    <a:pt x="4883" y="4438"/>
                  </a:cubicBezTo>
                  <a:cubicBezTo>
                    <a:pt x="4961" y="4638"/>
                    <a:pt x="5016" y="4850"/>
                    <a:pt x="5061" y="5050"/>
                  </a:cubicBezTo>
                  <a:cubicBezTo>
                    <a:pt x="5117" y="5272"/>
                    <a:pt x="5172" y="5483"/>
                    <a:pt x="5239" y="5695"/>
                  </a:cubicBezTo>
                  <a:cubicBezTo>
                    <a:pt x="5317" y="5984"/>
                    <a:pt x="5428" y="6296"/>
                    <a:pt x="5651" y="6551"/>
                  </a:cubicBezTo>
                  <a:lnTo>
                    <a:pt x="5673" y="6484"/>
                  </a:lnTo>
                  <a:cubicBezTo>
                    <a:pt x="5517" y="6296"/>
                    <a:pt x="5406" y="6062"/>
                    <a:pt x="5339" y="5851"/>
                  </a:cubicBezTo>
                  <a:cubicBezTo>
                    <a:pt x="5206" y="5439"/>
                    <a:pt x="5139" y="5028"/>
                    <a:pt x="5005" y="4616"/>
                  </a:cubicBezTo>
                  <a:cubicBezTo>
                    <a:pt x="4872" y="4215"/>
                    <a:pt x="4616" y="3837"/>
                    <a:pt x="4371" y="3471"/>
                  </a:cubicBezTo>
                  <a:cubicBezTo>
                    <a:pt x="4104" y="3092"/>
                    <a:pt x="3827" y="2725"/>
                    <a:pt x="3526" y="2358"/>
                  </a:cubicBezTo>
                  <a:cubicBezTo>
                    <a:pt x="3382" y="2180"/>
                    <a:pt x="3237" y="2002"/>
                    <a:pt x="3081" y="1825"/>
                  </a:cubicBezTo>
                  <a:cubicBezTo>
                    <a:pt x="2937" y="1647"/>
                    <a:pt x="2781" y="1469"/>
                    <a:pt x="2614" y="1313"/>
                  </a:cubicBezTo>
                  <a:cubicBezTo>
                    <a:pt x="2425" y="1146"/>
                    <a:pt x="2213" y="1024"/>
                    <a:pt x="1991" y="923"/>
                  </a:cubicBezTo>
                  <a:cubicBezTo>
                    <a:pt x="1746" y="824"/>
                    <a:pt x="1513" y="735"/>
                    <a:pt x="1279" y="634"/>
                  </a:cubicBezTo>
                  <a:cubicBezTo>
                    <a:pt x="846" y="445"/>
                    <a:pt x="412" y="2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79" name="Google Shape;13679;p20"/>
            <p:cNvSpPr/>
            <p:nvPr/>
          </p:nvSpPr>
          <p:spPr>
            <a:xfrm>
              <a:off x="1872341" y="2102518"/>
              <a:ext cx="353899" cy="439652"/>
            </a:xfrm>
            <a:custGeom>
              <a:avLst/>
              <a:gdLst/>
              <a:ahLst/>
              <a:cxnLst/>
              <a:rect l="l" t="t" r="r" b="b"/>
              <a:pathLst>
                <a:path w="10144" h="12602" extrusionOk="0">
                  <a:moveTo>
                    <a:pt x="33" y="0"/>
                  </a:moveTo>
                  <a:cubicBezTo>
                    <a:pt x="22" y="22"/>
                    <a:pt x="11" y="45"/>
                    <a:pt x="0" y="78"/>
                  </a:cubicBezTo>
                  <a:cubicBezTo>
                    <a:pt x="67" y="457"/>
                    <a:pt x="278" y="845"/>
                    <a:pt x="534" y="1191"/>
                  </a:cubicBezTo>
                  <a:cubicBezTo>
                    <a:pt x="935" y="1713"/>
                    <a:pt x="1491" y="2147"/>
                    <a:pt x="2035" y="2547"/>
                  </a:cubicBezTo>
                  <a:cubicBezTo>
                    <a:pt x="2647" y="2992"/>
                    <a:pt x="3259" y="3437"/>
                    <a:pt x="3849" y="3904"/>
                  </a:cubicBezTo>
                  <a:cubicBezTo>
                    <a:pt x="4438" y="4372"/>
                    <a:pt x="5027" y="4861"/>
                    <a:pt x="5606" y="5350"/>
                  </a:cubicBezTo>
                  <a:cubicBezTo>
                    <a:pt x="6184" y="5840"/>
                    <a:pt x="6773" y="6317"/>
                    <a:pt x="7319" y="6829"/>
                  </a:cubicBezTo>
                  <a:cubicBezTo>
                    <a:pt x="7852" y="7330"/>
                    <a:pt x="8286" y="7886"/>
                    <a:pt x="8676" y="8464"/>
                  </a:cubicBezTo>
                  <a:cubicBezTo>
                    <a:pt x="8853" y="8742"/>
                    <a:pt x="9054" y="9021"/>
                    <a:pt x="9187" y="9310"/>
                  </a:cubicBezTo>
                  <a:cubicBezTo>
                    <a:pt x="9321" y="9577"/>
                    <a:pt x="9376" y="9866"/>
                    <a:pt x="9387" y="10143"/>
                  </a:cubicBezTo>
                  <a:cubicBezTo>
                    <a:pt x="9410" y="10410"/>
                    <a:pt x="9410" y="10677"/>
                    <a:pt x="9443" y="10944"/>
                  </a:cubicBezTo>
                  <a:cubicBezTo>
                    <a:pt x="9465" y="11178"/>
                    <a:pt x="9532" y="11411"/>
                    <a:pt x="9620" y="11634"/>
                  </a:cubicBezTo>
                  <a:cubicBezTo>
                    <a:pt x="9766" y="11968"/>
                    <a:pt x="9954" y="12291"/>
                    <a:pt x="10144" y="12602"/>
                  </a:cubicBezTo>
                  <a:cubicBezTo>
                    <a:pt x="10132" y="12546"/>
                    <a:pt x="10121" y="12479"/>
                    <a:pt x="10099" y="12412"/>
                  </a:cubicBezTo>
                  <a:cubicBezTo>
                    <a:pt x="10021" y="12279"/>
                    <a:pt x="9943" y="12145"/>
                    <a:pt x="9877" y="12012"/>
                  </a:cubicBezTo>
                  <a:cubicBezTo>
                    <a:pt x="9754" y="11790"/>
                    <a:pt x="9654" y="11567"/>
                    <a:pt x="9588" y="11345"/>
                  </a:cubicBezTo>
                  <a:cubicBezTo>
                    <a:pt x="9499" y="11078"/>
                    <a:pt x="9476" y="10822"/>
                    <a:pt x="9465" y="10566"/>
                  </a:cubicBezTo>
                  <a:cubicBezTo>
                    <a:pt x="9454" y="10299"/>
                    <a:pt x="9454" y="10044"/>
                    <a:pt x="9398" y="9788"/>
                  </a:cubicBezTo>
                  <a:cubicBezTo>
                    <a:pt x="9343" y="9498"/>
                    <a:pt x="9220" y="9231"/>
                    <a:pt x="9064" y="8965"/>
                  </a:cubicBezTo>
                  <a:cubicBezTo>
                    <a:pt x="8876" y="8675"/>
                    <a:pt x="8686" y="8398"/>
                    <a:pt x="8498" y="8109"/>
                  </a:cubicBezTo>
                  <a:cubicBezTo>
                    <a:pt x="8308" y="7830"/>
                    <a:pt x="8108" y="7563"/>
                    <a:pt x="7885" y="7296"/>
                  </a:cubicBezTo>
                  <a:cubicBezTo>
                    <a:pt x="7408" y="6752"/>
                    <a:pt x="6818" y="6285"/>
                    <a:pt x="6251" y="5806"/>
                  </a:cubicBezTo>
                  <a:cubicBezTo>
                    <a:pt x="5094" y="4805"/>
                    <a:pt x="3915" y="3826"/>
                    <a:pt x="2658" y="2914"/>
                  </a:cubicBezTo>
                  <a:cubicBezTo>
                    <a:pt x="1602" y="2158"/>
                    <a:pt x="322" y="1324"/>
                    <a:pt x="55" y="134"/>
                  </a:cubicBezTo>
                  <a:cubicBezTo>
                    <a:pt x="45" y="89"/>
                    <a:pt x="45" y="45"/>
                    <a:pt x="3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80" name="Google Shape;13680;p20"/>
            <p:cNvSpPr/>
            <p:nvPr/>
          </p:nvSpPr>
          <p:spPr>
            <a:xfrm>
              <a:off x="1908800" y="2282961"/>
              <a:ext cx="302300" cy="330210"/>
            </a:xfrm>
            <a:custGeom>
              <a:avLst/>
              <a:gdLst/>
              <a:ahLst/>
              <a:cxnLst/>
              <a:rect l="l" t="t" r="r" b="b"/>
              <a:pathLst>
                <a:path w="8665" h="9465" extrusionOk="0">
                  <a:moveTo>
                    <a:pt x="1" y="0"/>
                  </a:moveTo>
                  <a:lnTo>
                    <a:pt x="1" y="0"/>
                  </a:lnTo>
                  <a:cubicBezTo>
                    <a:pt x="45" y="67"/>
                    <a:pt x="90" y="144"/>
                    <a:pt x="134" y="211"/>
                  </a:cubicBezTo>
                  <a:cubicBezTo>
                    <a:pt x="523" y="589"/>
                    <a:pt x="857" y="1001"/>
                    <a:pt x="1246" y="1368"/>
                  </a:cubicBezTo>
                  <a:cubicBezTo>
                    <a:pt x="1657" y="1768"/>
                    <a:pt x="2125" y="2124"/>
                    <a:pt x="2614" y="2458"/>
                  </a:cubicBezTo>
                  <a:cubicBezTo>
                    <a:pt x="3103" y="2792"/>
                    <a:pt x="3615" y="3103"/>
                    <a:pt x="4127" y="3414"/>
                  </a:cubicBezTo>
                  <a:cubicBezTo>
                    <a:pt x="4383" y="3570"/>
                    <a:pt x="4650" y="3726"/>
                    <a:pt x="4905" y="3882"/>
                  </a:cubicBezTo>
                  <a:cubicBezTo>
                    <a:pt x="5150" y="4037"/>
                    <a:pt x="5395" y="4193"/>
                    <a:pt x="5595" y="4405"/>
                  </a:cubicBezTo>
                  <a:cubicBezTo>
                    <a:pt x="5795" y="4616"/>
                    <a:pt x="5918" y="4860"/>
                    <a:pt x="6062" y="5094"/>
                  </a:cubicBezTo>
                  <a:cubicBezTo>
                    <a:pt x="6207" y="5327"/>
                    <a:pt x="6373" y="5550"/>
                    <a:pt x="6551" y="5784"/>
                  </a:cubicBezTo>
                  <a:cubicBezTo>
                    <a:pt x="6907" y="6239"/>
                    <a:pt x="7263" y="6707"/>
                    <a:pt x="7597" y="7185"/>
                  </a:cubicBezTo>
                  <a:cubicBezTo>
                    <a:pt x="7752" y="7418"/>
                    <a:pt x="7920" y="7652"/>
                    <a:pt x="8064" y="7897"/>
                  </a:cubicBezTo>
                  <a:cubicBezTo>
                    <a:pt x="8209" y="8130"/>
                    <a:pt x="8331" y="8375"/>
                    <a:pt x="8409" y="8620"/>
                  </a:cubicBezTo>
                  <a:cubicBezTo>
                    <a:pt x="8476" y="8887"/>
                    <a:pt x="8509" y="9198"/>
                    <a:pt x="8632" y="9465"/>
                  </a:cubicBezTo>
                  <a:lnTo>
                    <a:pt x="8664" y="9398"/>
                  </a:lnTo>
                  <a:cubicBezTo>
                    <a:pt x="8575" y="9198"/>
                    <a:pt x="8543" y="8987"/>
                    <a:pt x="8498" y="8775"/>
                  </a:cubicBezTo>
                  <a:cubicBezTo>
                    <a:pt x="8454" y="8542"/>
                    <a:pt x="8365" y="8320"/>
                    <a:pt x="8242" y="8086"/>
                  </a:cubicBezTo>
                  <a:cubicBezTo>
                    <a:pt x="8120" y="7853"/>
                    <a:pt x="7964" y="7619"/>
                    <a:pt x="7819" y="7385"/>
                  </a:cubicBezTo>
                  <a:cubicBezTo>
                    <a:pt x="7497" y="6907"/>
                    <a:pt x="7163" y="6440"/>
                    <a:pt x="6807" y="5984"/>
                  </a:cubicBezTo>
                  <a:cubicBezTo>
                    <a:pt x="6630" y="5762"/>
                    <a:pt x="6452" y="5539"/>
                    <a:pt x="6296" y="5305"/>
                  </a:cubicBezTo>
                  <a:cubicBezTo>
                    <a:pt x="6140" y="5072"/>
                    <a:pt x="6017" y="4838"/>
                    <a:pt x="5862" y="4616"/>
                  </a:cubicBezTo>
                  <a:cubicBezTo>
                    <a:pt x="5706" y="4393"/>
                    <a:pt x="5517" y="4205"/>
                    <a:pt x="5283" y="4049"/>
                  </a:cubicBezTo>
                  <a:cubicBezTo>
                    <a:pt x="5061" y="3882"/>
                    <a:pt x="4816" y="3737"/>
                    <a:pt x="4572" y="3592"/>
                  </a:cubicBezTo>
                  <a:cubicBezTo>
                    <a:pt x="4060" y="3292"/>
                    <a:pt x="3538" y="2992"/>
                    <a:pt x="3037" y="2670"/>
                  </a:cubicBezTo>
                  <a:cubicBezTo>
                    <a:pt x="2537" y="2336"/>
                    <a:pt x="2047" y="1991"/>
                    <a:pt x="1602" y="1613"/>
                  </a:cubicBezTo>
                  <a:cubicBezTo>
                    <a:pt x="1146" y="1224"/>
                    <a:pt x="779" y="779"/>
                    <a:pt x="367" y="356"/>
                  </a:cubicBezTo>
                  <a:cubicBezTo>
                    <a:pt x="256" y="233"/>
                    <a:pt x="134" y="122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81" name="Google Shape;13681;p20"/>
            <p:cNvSpPr/>
            <p:nvPr/>
          </p:nvSpPr>
          <p:spPr>
            <a:xfrm>
              <a:off x="1866480" y="2122300"/>
              <a:ext cx="360911" cy="445478"/>
            </a:xfrm>
            <a:custGeom>
              <a:avLst/>
              <a:gdLst/>
              <a:ahLst/>
              <a:cxnLst/>
              <a:rect l="l" t="t" r="r" b="b"/>
              <a:pathLst>
                <a:path w="10345" h="12769" extrusionOk="0">
                  <a:moveTo>
                    <a:pt x="13" y="1"/>
                  </a:moveTo>
                  <a:cubicBezTo>
                    <a:pt x="13" y="23"/>
                    <a:pt x="1" y="45"/>
                    <a:pt x="1" y="67"/>
                  </a:cubicBezTo>
                  <a:cubicBezTo>
                    <a:pt x="312" y="790"/>
                    <a:pt x="947" y="1447"/>
                    <a:pt x="1592" y="2025"/>
                  </a:cubicBezTo>
                  <a:cubicBezTo>
                    <a:pt x="2526" y="2848"/>
                    <a:pt x="3516" y="3604"/>
                    <a:pt x="4472" y="4394"/>
                  </a:cubicBezTo>
                  <a:cubicBezTo>
                    <a:pt x="5451" y="5194"/>
                    <a:pt x="6397" y="6029"/>
                    <a:pt x="7220" y="6941"/>
                  </a:cubicBezTo>
                  <a:cubicBezTo>
                    <a:pt x="7631" y="7408"/>
                    <a:pt x="8020" y="7886"/>
                    <a:pt x="8332" y="8398"/>
                  </a:cubicBezTo>
                  <a:cubicBezTo>
                    <a:pt x="8510" y="8664"/>
                    <a:pt x="8632" y="8943"/>
                    <a:pt x="8721" y="9232"/>
                  </a:cubicBezTo>
                  <a:cubicBezTo>
                    <a:pt x="8810" y="9510"/>
                    <a:pt x="8888" y="9788"/>
                    <a:pt x="9010" y="10055"/>
                  </a:cubicBezTo>
                  <a:cubicBezTo>
                    <a:pt x="9255" y="10611"/>
                    <a:pt x="9578" y="11145"/>
                    <a:pt x="9855" y="11701"/>
                  </a:cubicBezTo>
                  <a:cubicBezTo>
                    <a:pt x="10022" y="12057"/>
                    <a:pt x="10178" y="12413"/>
                    <a:pt x="10322" y="12769"/>
                  </a:cubicBezTo>
                  <a:cubicBezTo>
                    <a:pt x="10334" y="12725"/>
                    <a:pt x="10334" y="12668"/>
                    <a:pt x="10345" y="12613"/>
                  </a:cubicBezTo>
                  <a:cubicBezTo>
                    <a:pt x="10267" y="12435"/>
                    <a:pt x="10200" y="12268"/>
                    <a:pt x="10122" y="12090"/>
                  </a:cubicBezTo>
                  <a:cubicBezTo>
                    <a:pt x="10000" y="11823"/>
                    <a:pt x="9867" y="11556"/>
                    <a:pt x="9722" y="11279"/>
                  </a:cubicBezTo>
                  <a:cubicBezTo>
                    <a:pt x="9578" y="11000"/>
                    <a:pt x="9422" y="10733"/>
                    <a:pt x="9277" y="10456"/>
                  </a:cubicBezTo>
                  <a:cubicBezTo>
                    <a:pt x="9133" y="10177"/>
                    <a:pt x="9010" y="9899"/>
                    <a:pt x="8921" y="9610"/>
                  </a:cubicBezTo>
                  <a:cubicBezTo>
                    <a:pt x="8832" y="9332"/>
                    <a:pt x="8765" y="9054"/>
                    <a:pt x="8632" y="8776"/>
                  </a:cubicBezTo>
                  <a:cubicBezTo>
                    <a:pt x="8399" y="8264"/>
                    <a:pt x="8009" y="7764"/>
                    <a:pt x="7631" y="7297"/>
                  </a:cubicBezTo>
                  <a:cubicBezTo>
                    <a:pt x="6852" y="6363"/>
                    <a:pt x="5918" y="5517"/>
                    <a:pt x="4961" y="4705"/>
                  </a:cubicBezTo>
                  <a:cubicBezTo>
                    <a:pt x="3994" y="3904"/>
                    <a:pt x="2993" y="3126"/>
                    <a:pt x="2025" y="2314"/>
                  </a:cubicBezTo>
                  <a:cubicBezTo>
                    <a:pt x="1236" y="1647"/>
                    <a:pt x="391" y="891"/>
                    <a:pt x="1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82" name="Google Shape;13682;p20"/>
            <p:cNvSpPr/>
            <p:nvPr/>
          </p:nvSpPr>
          <p:spPr>
            <a:xfrm>
              <a:off x="1861840" y="2141314"/>
              <a:ext cx="360109" cy="448200"/>
            </a:xfrm>
            <a:custGeom>
              <a:avLst/>
              <a:gdLst/>
              <a:ahLst/>
              <a:cxnLst/>
              <a:rect l="l" t="t" r="r" b="b"/>
              <a:pathLst>
                <a:path w="10322" h="12847" extrusionOk="0">
                  <a:moveTo>
                    <a:pt x="23" y="0"/>
                  </a:moveTo>
                  <a:cubicBezTo>
                    <a:pt x="23" y="45"/>
                    <a:pt x="12" y="79"/>
                    <a:pt x="12" y="112"/>
                  </a:cubicBezTo>
                  <a:cubicBezTo>
                    <a:pt x="235" y="368"/>
                    <a:pt x="468" y="612"/>
                    <a:pt x="712" y="846"/>
                  </a:cubicBezTo>
                  <a:cubicBezTo>
                    <a:pt x="935" y="1057"/>
                    <a:pt x="1157" y="1258"/>
                    <a:pt x="1369" y="1468"/>
                  </a:cubicBezTo>
                  <a:cubicBezTo>
                    <a:pt x="1614" y="1713"/>
                    <a:pt x="1847" y="1969"/>
                    <a:pt x="2081" y="2202"/>
                  </a:cubicBezTo>
                  <a:cubicBezTo>
                    <a:pt x="2325" y="2459"/>
                    <a:pt x="2592" y="2703"/>
                    <a:pt x="2870" y="2926"/>
                  </a:cubicBezTo>
                  <a:cubicBezTo>
                    <a:pt x="3149" y="3137"/>
                    <a:pt x="3438" y="3349"/>
                    <a:pt x="3715" y="3559"/>
                  </a:cubicBezTo>
                  <a:cubicBezTo>
                    <a:pt x="4795" y="4360"/>
                    <a:pt x="5818" y="5228"/>
                    <a:pt x="6652" y="6218"/>
                  </a:cubicBezTo>
                  <a:cubicBezTo>
                    <a:pt x="7086" y="6730"/>
                    <a:pt x="7442" y="7286"/>
                    <a:pt x="7786" y="7842"/>
                  </a:cubicBezTo>
                  <a:cubicBezTo>
                    <a:pt x="8120" y="8386"/>
                    <a:pt x="8443" y="8920"/>
                    <a:pt x="8754" y="9476"/>
                  </a:cubicBezTo>
                  <a:cubicBezTo>
                    <a:pt x="8910" y="9755"/>
                    <a:pt x="9066" y="10032"/>
                    <a:pt x="9210" y="10311"/>
                  </a:cubicBezTo>
                  <a:cubicBezTo>
                    <a:pt x="8865" y="9844"/>
                    <a:pt x="8443" y="9421"/>
                    <a:pt x="8097" y="8965"/>
                  </a:cubicBezTo>
                  <a:cubicBezTo>
                    <a:pt x="7719" y="8465"/>
                    <a:pt x="7430" y="7931"/>
                    <a:pt x="7064" y="7430"/>
                  </a:cubicBezTo>
                  <a:cubicBezTo>
                    <a:pt x="6708" y="6952"/>
                    <a:pt x="6307" y="6496"/>
                    <a:pt x="5851" y="6085"/>
                  </a:cubicBezTo>
                  <a:cubicBezTo>
                    <a:pt x="5373" y="5662"/>
                    <a:pt x="4850" y="5284"/>
                    <a:pt x="4327" y="4906"/>
                  </a:cubicBezTo>
                  <a:cubicBezTo>
                    <a:pt x="4071" y="4716"/>
                    <a:pt x="3816" y="4516"/>
                    <a:pt x="3571" y="4305"/>
                  </a:cubicBezTo>
                  <a:cubicBezTo>
                    <a:pt x="3337" y="4093"/>
                    <a:pt x="3115" y="3860"/>
                    <a:pt x="2915" y="3615"/>
                  </a:cubicBezTo>
                  <a:cubicBezTo>
                    <a:pt x="2704" y="3381"/>
                    <a:pt x="2503" y="3137"/>
                    <a:pt x="2269" y="2914"/>
                  </a:cubicBezTo>
                  <a:cubicBezTo>
                    <a:pt x="2047" y="2703"/>
                    <a:pt x="1802" y="2492"/>
                    <a:pt x="1558" y="2291"/>
                  </a:cubicBezTo>
                  <a:cubicBezTo>
                    <a:pt x="1324" y="2081"/>
                    <a:pt x="1080" y="1880"/>
                    <a:pt x="868" y="1658"/>
                  </a:cubicBezTo>
                  <a:cubicBezTo>
                    <a:pt x="646" y="1424"/>
                    <a:pt x="457" y="1179"/>
                    <a:pt x="290" y="924"/>
                  </a:cubicBezTo>
                  <a:cubicBezTo>
                    <a:pt x="190" y="768"/>
                    <a:pt x="89" y="612"/>
                    <a:pt x="1" y="445"/>
                  </a:cubicBezTo>
                  <a:lnTo>
                    <a:pt x="1" y="568"/>
                  </a:lnTo>
                  <a:cubicBezTo>
                    <a:pt x="134" y="801"/>
                    <a:pt x="279" y="1024"/>
                    <a:pt x="445" y="1246"/>
                  </a:cubicBezTo>
                  <a:cubicBezTo>
                    <a:pt x="623" y="1480"/>
                    <a:pt x="835" y="1702"/>
                    <a:pt x="1058" y="1913"/>
                  </a:cubicBezTo>
                  <a:cubicBezTo>
                    <a:pt x="1513" y="2348"/>
                    <a:pt x="2025" y="2736"/>
                    <a:pt x="2459" y="3193"/>
                  </a:cubicBezTo>
                  <a:cubicBezTo>
                    <a:pt x="2681" y="3426"/>
                    <a:pt x="2882" y="3671"/>
                    <a:pt x="3092" y="3915"/>
                  </a:cubicBezTo>
                  <a:cubicBezTo>
                    <a:pt x="3304" y="4149"/>
                    <a:pt x="3537" y="4360"/>
                    <a:pt x="3794" y="4572"/>
                  </a:cubicBezTo>
                  <a:cubicBezTo>
                    <a:pt x="4294" y="4983"/>
                    <a:pt x="4839" y="5339"/>
                    <a:pt x="5351" y="5751"/>
                  </a:cubicBezTo>
                  <a:cubicBezTo>
                    <a:pt x="5840" y="6140"/>
                    <a:pt x="6285" y="6574"/>
                    <a:pt x="6674" y="7041"/>
                  </a:cubicBezTo>
                  <a:cubicBezTo>
                    <a:pt x="7086" y="7530"/>
                    <a:pt x="7397" y="8053"/>
                    <a:pt x="7731" y="8564"/>
                  </a:cubicBezTo>
                  <a:cubicBezTo>
                    <a:pt x="7897" y="8821"/>
                    <a:pt x="8075" y="9065"/>
                    <a:pt x="8275" y="9298"/>
                  </a:cubicBezTo>
                  <a:cubicBezTo>
                    <a:pt x="8476" y="9543"/>
                    <a:pt x="8687" y="9766"/>
                    <a:pt x="8888" y="10010"/>
                  </a:cubicBezTo>
                  <a:cubicBezTo>
                    <a:pt x="9121" y="10289"/>
                    <a:pt x="9321" y="10578"/>
                    <a:pt x="9499" y="10878"/>
                  </a:cubicBezTo>
                  <a:cubicBezTo>
                    <a:pt x="9666" y="11211"/>
                    <a:pt x="9822" y="11534"/>
                    <a:pt x="9955" y="11868"/>
                  </a:cubicBezTo>
                  <a:cubicBezTo>
                    <a:pt x="10077" y="12190"/>
                    <a:pt x="10166" y="12513"/>
                    <a:pt x="10255" y="12847"/>
                  </a:cubicBezTo>
                  <a:lnTo>
                    <a:pt x="10289" y="12758"/>
                  </a:lnTo>
                  <a:cubicBezTo>
                    <a:pt x="10267" y="12702"/>
                    <a:pt x="10255" y="12647"/>
                    <a:pt x="10244" y="12602"/>
                  </a:cubicBezTo>
                  <a:lnTo>
                    <a:pt x="10244" y="12602"/>
                  </a:lnTo>
                  <a:cubicBezTo>
                    <a:pt x="10255" y="12647"/>
                    <a:pt x="10277" y="12691"/>
                    <a:pt x="10289" y="12736"/>
                  </a:cubicBezTo>
                  <a:lnTo>
                    <a:pt x="10322" y="12657"/>
                  </a:lnTo>
                  <a:cubicBezTo>
                    <a:pt x="10222" y="12357"/>
                    <a:pt x="10111" y="12046"/>
                    <a:pt x="9978" y="11745"/>
                  </a:cubicBezTo>
                  <a:cubicBezTo>
                    <a:pt x="9866" y="11445"/>
                    <a:pt x="9733" y="11145"/>
                    <a:pt x="9577" y="10856"/>
                  </a:cubicBezTo>
                  <a:cubicBezTo>
                    <a:pt x="9421" y="10544"/>
                    <a:pt x="9254" y="10233"/>
                    <a:pt x="9088" y="9921"/>
                  </a:cubicBezTo>
                  <a:cubicBezTo>
                    <a:pt x="8799" y="9387"/>
                    <a:pt x="8487" y="8865"/>
                    <a:pt x="8176" y="8342"/>
                  </a:cubicBezTo>
                  <a:cubicBezTo>
                    <a:pt x="7853" y="7786"/>
                    <a:pt x="7519" y="7241"/>
                    <a:pt x="7141" y="6707"/>
                  </a:cubicBezTo>
                  <a:cubicBezTo>
                    <a:pt x="6407" y="5695"/>
                    <a:pt x="5450" y="4805"/>
                    <a:pt x="4427" y="4004"/>
                  </a:cubicBezTo>
                  <a:cubicBezTo>
                    <a:pt x="3893" y="3582"/>
                    <a:pt x="3326" y="3193"/>
                    <a:pt x="2803" y="2759"/>
                  </a:cubicBezTo>
                  <a:cubicBezTo>
                    <a:pt x="2269" y="2325"/>
                    <a:pt x="1836" y="1824"/>
                    <a:pt x="1357" y="1347"/>
                  </a:cubicBezTo>
                  <a:cubicBezTo>
                    <a:pt x="935" y="935"/>
                    <a:pt x="501" y="546"/>
                    <a:pt x="112" y="112"/>
                  </a:cubicBezTo>
                  <a:cubicBezTo>
                    <a:pt x="79" y="79"/>
                    <a:pt x="57" y="34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83" name="Google Shape;13683;p20"/>
            <p:cNvSpPr/>
            <p:nvPr/>
          </p:nvSpPr>
          <p:spPr>
            <a:xfrm>
              <a:off x="1877749" y="2221243"/>
              <a:ext cx="339560" cy="376401"/>
            </a:xfrm>
            <a:custGeom>
              <a:avLst/>
              <a:gdLst/>
              <a:ahLst/>
              <a:cxnLst/>
              <a:rect l="l" t="t" r="r" b="b"/>
              <a:pathLst>
                <a:path w="9733" h="10789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67"/>
                    <a:pt x="56" y="123"/>
                    <a:pt x="78" y="190"/>
                  </a:cubicBezTo>
                  <a:cubicBezTo>
                    <a:pt x="412" y="568"/>
                    <a:pt x="768" y="935"/>
                    <a:pt x="1135" y="1291"/>
                  </a:cubicBezTo>
                  <a:cubicBezTo>
                    <a:pt x="1536" y="1680"/>
                    <a:pt x="1936" y="2081"/>
                    <a:pt x="2370" y="2459"/>
                  </a:cubicBezTo>
                  <a:cubicBezTo>
                    <a:pt x="2814" y="2848"/>
                    <a:pt x="3326" y="3171"/>
                    <a:pt x="3827" y="3515"/>
                  </a:cubicBezTo>
                  <a:cubicBezTo>
                    <a:pt x="4316" y="3860"/>
                    <a:pt x="4772" y="4249"/>
                    <a:pt x="5206" y="4639"/>
                  </a:cubicBezTo>
                  <a:cubicBezTo>
                    <a:pt x="5639" y="5028"/>
                    <a:pt x="6062" y="5428"/>
                    <a:pt x="6462" y="5840"/>
                  </a:cubicBezTo>
                  <a:cubicBezTo>
                    <a:pt x="6863" y="6240"/>
                    <a:pt x="7241" y="6663"/>
                    <a:pt x="7586" y="7096"/>
                  </a:cubicBezTo>
                  <a:cubicBezTo>
                    <a:pt x="7898" y="7508"/>
                    <a:pt x="8187" y="7942"/>
                    <a:pt x="8454" y="8376"/>
                  </a:cubicBezTo>
                  <a:cubicBezTo>
                    <a:pt x="8932" y="9165"/>
                    <a:pt x="9321" y="9977"/>
                    <a:pt x="9699" y="10789"/>
                  </a:cubicBezTo>
                  <a:lnTo>
                    <a:pt x="9732" y="10722"/>
                  </a:lnTo>
                  <a:cubicBezTo>
                    <a:pt x="9410" y="10033"/>
                    <a:pt x="9087" y="9355"/>
                    <a:pt x="8709" y="8687"/>
                  </a:cubicBezTo>
                  <a:cubicBezTo>
                    <a:pt x="8198" y="7786"/>
                    <a:pt x="7597" y="6930"/>
                    <a:pt x="6852" y="6129"/>
                  </a:cubicBezTo>
                  <a:cubicBezTo>
                    <a:pt x="6462" y="5717"/>
                    <a:pt x="6051" y="5317"/>
                    <a:pt x="5617" y="4928"/>
                  </a:cubicBezTo>
                  <a:cubicBezTo>
                    <a:pt x="5195" y="4528"/>
                    <a:pt x="4750" y="4127"/>
                    <a:pt x="4283" y="3760"/>
                  </a:cubicBezTo>
                  <a:cubicBezTo>
                    <a:pt x="3805" y="3393"/>
                    <a:pt x="3282" y="3092"/>
                    <a:pt x="2804" y="2726"/>
                  </a:cubicBezTo>
                  <a:cubicBezTo>
                    <a:pt x="2337" y="2370"/>
                    <a:pt x="1925" y="1958"/>
                    <a:pt x="1514" y="1558"/>
                  </a:cubicBezTo>
                  <a:cubicBezTo>
                    <a:pt x="980" y="1046"/>
                    <a:pt x="468" y="534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84" name="Google Shape;13684;p20"/>
            <p:cNvSpPr/>
            <p:nvPr/>
          </p:nvSpPr>
          <p:spPr>
            <a:xfrm>
              <a:off x="1955376" y="2177424"/>
              <a:ext cx="272436" cy="397369"/>
            </a:xfrm>
            <a:custGeom>
              <a:avLst/>
              <a:gdLst/>
              <a:ahLst/>
              <a:cxnLst/>
              <a:rect l="l" t="t" r="r" b="b"/>
              <a:pathLst>
                <a:path w="7809" h="11390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300"/>
                    <a:pt x="122" y="712"/>
                    <a:pt x="300" y="1190"/>
                  </a:cubicBezTo>
                  <a:cubicBezTo>
                    <a:pt x="678" y="2158"/>
                    <a:pt x="1568" y="2235"/>
                    <a:pt x="2591" y="3058"/>
                  </a:cubicBezTo>
                  <a:cubicBezTo>
                    <a:pt x="3615" y="3881"/>
                    <a:pt x="3804" y="4204"/>
                    <a:pt x="4616" y="4916"/>
                  </a:cubicBezTo>
                  <a:cubicBezTo>
                    <a:pt x="5439" y="5616"/>
                    <a:pt x="5606" y="6429"/>
                    <a:pt x="5806" y="7485"/>
                  </a:cubicBezTo>
                  <a:cubicBezTo>
                    <a:pt x="6006" y="8542"/>
                    <a:pt x="5706" y="8297"/>
                    <a:pt x="6017" y="9376"/>
                  </a:cubicBezTo>
                  <a:cubicBezTo>
                    <a:pt x="6328" y="10455"/>
                    <a:pt x="7586" y="11389"/>
                    <a:pt x="7586" y="11389"/>
                  </a:cubicBezTo>
                  <a:lnTo>
                    <a:pt x="7797" y="10955"/>
                  </a:lnTo>
                  <a:cubicBezTo>
                    <a:pt x="7808" y="10888"/>
                    <a:pt x="7808" y="10811"/>
                    <a:pt x="7797" y="10744"/>
                  </a:cubicBezTo>
                  <a:cubicBezTo>
                    <a:pt x="7786" y="10466"/>
                    <a:pt x="7641" y="9943"/>
                    <a:pt x="7474" y="9143"/>
                  </a:cubicBezTo>
                  <a:cubicBezTo>
                    <a:pt x="7319" y="8330"/>
                    <a:pt x="7418" y="8431"/>
                    <a:pt x="7374" y="7563"/>
                  </a:cubicBezTo>
                  <a:cubicBezTo>
                    <a:pt x="7329" y="6696"/>
                    <a:pt x="6840" y="6439"/>
                    <a:pt x="6195" y="5272"/>
                  </a:cubicBezTo>
                  <a:cubicBezTo>
                    <a:pt x="5550" y="4104"/>
                    <a:pt x="3604" y="2803"/>
                    <a:pt x="2692" y="2257"/>
                  </a:cubicBezTo>
                  <a:cubicBezTo>
                    <a:pt x="1768" y="1713"/>
                    <a:pt x="734" y="745"/>
                    <a:pt x="145" y="134"/>
                  </a:cubicBezTo>
                  <a:cubicBezTo>
                    <a:pt x="100" y="89"/>
                    <a:pt x="56" y="45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85" name="Google Shape;13685;p20"/>
            <p:cNvSpPr/>
            <p:nvPr/>
          </p:nvSpPr>
          <p:spPr>
            <a:xfrm>
              <a:off x="1960016" y="2200694"/>
              <a:ext cx="266227" cy="341479"/>
            </a:xfrm>
            <a:custGeom>
              <a:avLst/>
              <a:gdLst/>
              <a:ahLst/>
              <a:cxnLst/>
              <a:rect l="l" t="t" r="r" b="b"/>
              <a:pathLst>
                <a:path w="7631" h="9788" extrusionOk="0">
                  <a:moveTo>
                    <a:pt x="1" y="0"/>
                  </a:moveTo>
                  <a:lnTo>
                    <a:pt x="34" y="100"/>
                  </a:lnTo>
                  <a:cubicBezTo>
                    <a:pt x="468" y="423"/>
                    <a:pt x="901" y="745"/>
                    <a:pt x="1336" y="1090"/>
                  </a:cubicBezTo>
                  <a:cubicBezTo>
                    <a:pt x="1925" y="1558"/>
                    <a:pt x="2514" y="2047"/>
                    <a:pt x="3093" y="2536"/>
                  </a:cubicBezTo>
                  <a:cubicBezTo>
                    <a:pt x="3671" y="3026"/>
                    <a:pt x="4260" y="3503"/>
                    <a:pt x="4806" y="4015"/>
                  </a:cubicBezTo>
                  <a:cubicBezTo>
                    <a:pt x="5339" y="4516"/>
                    <a:pt x="5773" y="5072"/>
                    <a:pt x="6163" y="5650"/>
                  </a:cubicBezTo>
                  <a:cubicBezTo>
                    <a:pt x="6340" y="5928"/>
                    <a:pt x="6541" y="6207"/>
                    <a:pt x="6674" y="6496"/>
                  </a:cubicBezTo>
                  <a:cubicBezTo>
                    <a:pt x="6808" y="6763"/>
                    <a:pt x="6863" y="7052"/>
                    <a:pt x="6874" y="7329"/>
                  </a:cubicBezTo>
                  <a:cubicBezTo>
                    <a:pt x="6897" y="7596"/>
                    <a:pt x="6897" y="7863"/>
                    <a:pt x="6930" y="8130"/>
                  </a:cubicBezTo>
                  <a:cubicBezTo>
                    <a:pt x="6952" y="8364"/>
                    <a:pt x="7019" y="8597"/>
                    <a:pt x="7107" y="8820"/>
                  </a:cubicBezTo>
                  <a:cubicBezTo>
                    <a:pt x="7253" y="9154"/>
                    <a:pt x="7441" y="9477"/>
                    <a:pt x="7631" y="9788"/>
                  </a:cubicBezTo>
                  <a:cubicBezTo>
                    <a:pt x="7619" y="9766"/>
                    <a:pt x="7619" y="9732"/>
                    <a:pt x="7608" y="9699"/>
                  </a:cubicBezTo>
                  <a:cubicBezTo>
                    <a:pt x="7608" y="9665"/>
                    <a:pt x="7597" y="9632"/>
                    <a:pt x="7586" y="9598"/>
                  </a:cubicBezTo>
                  <a:cubicBezTo>
                    <a:pt x="7508" y="9465"/>
                    <a:pt x="7430" y="9331"/>
                    <a:pt x="7364" y="9198"/>
                  </a:cubicBezTo>
                  <a:cubicBezTo>
                    <a:pt x="7241" y="8976"/>
                    <a:pt x="7141" y="8753"/>
                    <a:pt x="7075" y="8531"/>
                  </a:cubicBezTo>
                  <a:cubicBezTo>
                    <a:pt x="6986" y="8264"/>
                    <a:pt x="6963" y="8008"/>
                    <a:pt x="6952" y="7752"/>
                  </a:cubicBezTo>
                  <a:cubicBezTo>
                    <a:pt x="6941" y="7485"/>
                    <a:pt x="6941" y="7230"/>
                    <a:pt x="6885" y="6974"/>
                  </a:cubicBezTo>
                  <a:cubicBezTo>
                    <a:pt x="6830" y="6684"/>
                    <a:pt x="6707" y="6417"/>
                    <a:pt x="6551" y="6151"/>
                  </a:cubicBezTo>
                  <a:cubicBezTo>
                    <a:pt x="6363" y="5861"/>
                    <a:pt x="6173" y="5584"/>
                    <a:pt x="5985" y="5295"/>
                  </a:cubicBezTo>
                  <a:cubicBezTo>
                    <a:pt x="5795" y="5016"/>
                    <a:pt x="5595" y="4749"/>
                    <a:pt x="5372" y="4482"/>
                  </a:cubicBezTo>
                  <a:cubicBezTo>
                    <a:pt x="4895" y="3938"/>
                    <a:pt x="4305" y="3471"/>
                    <a:pt x="3738" y="2992"/>
                  </a:cubicBezTo>
                  <a:cubicBezTo>
                    <a:pt x="2581" y="1991"/>
                    <a:pt x="1402" y="1012"/>
                    <a:pt x="145" y="100"/>
                  </a:cubicBezTo>
                  <a:cubicBezTo>
                    <a:pt x="101" y="67"/>
                    <a:pt x="45" y="33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86" name="Google Shape;13686;p20"/>
            <p:cNvSpPr/>
            <p:nvPr/>
          </p:nvSpPr>
          <p:spPr>
            <a:xfrm>
              <a:off x="2162194" y="2492849"/>
              <a:ext cx="35725" cy="62135"/>
            </a:xfrm>
            <a:custGeom>
              <a:avLst/>
              <a:gdLst/>
              <a:ahLst/>
              <a:cxnLst/>
              <a:rect l="l" t="t" r="r" b="b"/>
              <a:pathLst>
                <a:path w="1024" h="1781" extrusionOk="0">
                  <a:moveTo>
                    <a:pt x="0" y="1"/>
                  </a:moveTo>
                  <a:cubicBezTo>
                    <a:pt x="12" y="68"/>
                    <a:pt x="34" y="124"/>
                    <a:pt x="45" y="191"/>
                  </a:cubicBezTo>
                  <a:cubicBezTo>
                    <a:pt x="134" y="324"/>
                    <a:pt x="223" y="457"/>
                    <a:pt x="301" y="591"/>
                  </a:cubicBezTo>
                  <a:cubicBezTo>
                    <a:pt x="501" y="935"/>
                    <a:pt x="690" y="1280"/>
                    <a:pt x="879" y="1625"/>
                  </a:cubicBezTo>
                  <a:cubicBezTo>
                    <a:pt x="924" y="1681"/>
                    <a:pt x="979" y="1736"/>
                    <a:pt x="1023" y="1781"/>
                  </a:cubicBezTo>
                  <a:cubicBezTo>
                    <a:pt x="879" y="1491"/>
                    <a:pt x="723" y="1191"/>
                    <a:pt x="556" y="902"/>
                  </a:cubicBezTo>
                  <a:cubicBezTo>
                    <a:pt x="378" y="602"/>
                    <a:pt x="200" y="302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87" name="Google Shape;13687;p20"/>
            <p:cNvSpPr/>
            <p:nvPr/>
          </p:nvSpPr>
          <p:spPr>
            <a:xfrm>
              <a:off x="2160240" y="2454856"/>
              <a:ext cx="58611" cy="119141"/>
            </a:xfrm>
            <a:custGeom>
              <a:avLst/>
              <a:gdLst/>
              <a:ahLst/>
              <a:cxnLst/>
              <a:rect l="l" t="t" r="r" b="b"/>
              <a:pathLst>
                <a:path w="1680" h="3415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56"/>
                    <a:pt x="12" y="111"/>
                    <a:pt x="12" y="167"/>
                  </a:cubicBezTo>
                  <a:cubicBezTo>
                    <a:pt x="78" y="267"/>
                    <a:pt x="134" y="378"/>
                    <a:pt x="201" y="489"/>
                  </a:cubicBezTo>
                  <a:cubicBezTo>
                    <a:pt x="357" y="768"/>
                    <a:pt x="513" y="1045"/>
                    <a:pt x="657" y="1324"/>
                  </a:cubicBezTo>
                  <a:cubicBezTo>
                    <a:pt x="456" y="1045"/>
                    <a:pt x="223" y="790"/>
                    <a:pt x="1" y="534"/>
                  </a:cubicBezTo>
                  <a:lnTo>
                    <a:pt x="1" y="634"/>
                  </a:lnTo>
                  <a:cubicBezTo>
                    <a:pt x="112" y="768"/>
                    <a:pt x="223" y="890"/>
                    <a:pt x="335" y="1023"/>
                  </a:cubicBezTo>
                  <a:cubicBezTo>
                    <a:pt x="568" y="1302"/>
                    <a:pt x="768" y="1591"/>
                    <a:pt x="946" y="1891"/>
                  </a:cubicBezTo>
                  <a:cubicBezTo>
                    <a:pt x="1113" y="2224"/>
                    <a:pt x="1269" y="2547"/>
                    <a:pt x="1402" y="2881"/>
                  </a:cubicBezTo>
                  <a:cubicBezTo>
                    <a:pt x="1457" y="3025"/>
                    <a:pt x="1502" y="3159"/>
                    <a:pt x="1546" y="3304"/>
                  </a:cubicBezTo>
                  <a:cubicBezTo>
                    <a:pt x="1602" y="3359"/>
                    <a:pt x="1647" y="3393"/>
                    <a:pt x="1680" y="3415"/>
                  </a:cubicBezTo>
                  <a:cubicBezTo>
                    <a:pt x="1602" y="3193"/>
                    <a:pt x="1514" y="2981"/>
                    <a:pt x="1425" y="2758"/>
                  </a:cubicBezTo>
                  <a:cubicBezTo>
                    <a:pt x="1313" y="2458"/>
                    <a:pt x="1180" y="2158"/>
                    <a:pt x="1024" y="1869"/>
                  </a:cubicBezTo>
                  <a:cubicBezTo>
                    <a:pt x="868" y="1557"/>
                    <a:pt x="701" y="1246"/>
                    <a:pt x="535" y="934"/>
                  </a:cubicBezTo>
                  <a:cubicBezTo>
                    <a:pt x="357" y="623"/>
                    <a:pt x="190" y="311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88" name="Google Shape;13688;p20"/>
            <p:cNvSpPr/>
            <p:nvPr/>
          </p:nvSpPr>
          <p:spPr>
            <a:xfrm>
              <a:off x="1973238" y="2232512"/>
              <a:ext cx="30282" cy="24875"/>
            </a:xfrm>
            <a:custGeom>
              <a:avLst/>
              <a:gdLst/>
              <a:ahLst/>
              <a:cxnLst/>
              <a:rect l="l" t="t" r="r" b="b"/>
              <a:pathLst>
                <a:path w="868" h="713" extrusionOk="0">
                  <a:moveTo>
                    <a:pt x="0" y="0"/>
                  </a:moveTo>
                  <a:lnTo>
                    <a:pt x="0" y="0"/>
                  </a:lnTo>
                  <a:cubicBezTo>
                    <a:pt x="222" y="312"/>
                    <a:pt x="522" y="500"/>
                    <a:pt x="868" y="712"/>
                  </a:cubicBezTo>
                  <a:cubicBezTo>
                    <a:pt x="578" y="468"/>
                    <a:pt x="289" y="234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89" name="Google Shape;13689;p20"/>
            <p:cNvSpPr/>
            <p:nvPr/>
          </p:nvSpPr>
          <p:spPr>
            <a:xfrm>
              <a:off x="2148204" y="2396627"/>
              <a:ext cx="78427" cy="167669"/>
            </a:xfrm>
            <a:custGeom>
              <a:avLst/>
              <a:gdLst/>
              <a:ahLst/>
              <a:cxnLst/>
              <a:rect l="l" t="t" r="r" b="b"/>
              <a:pathLst>
                <a:path w="2248" h="4806" extrusionOk="0">
                  <a:moveTo>
                    <a:pt x="1" y="1"/>
                  </a:moveTo>
                  <a:lnTo>
                    <a:pt x="1" y="1"/>
                  </a:lnTo>
                  <a:cubicBezTo>
                    <a:pt x="23" y="79"/>
                    <a:pt x="45" y="156"/>
                    <a:pt x="67" y="245"/>
                  </a:cubicBezTo>
                  <a:cubicBezTo>
                    <a:pt x="134" y="334"/>
                    <a:pt x="201" y="435"/>
                    <a:pt x="257" y="535"/>
                  </a:cubicBezTo>
                  <a:cubicBezTo>
                    <a:pt x="435" y="801"/>
                    <a:pt x="557" y="1080"/>
                    <a:pt x="646" y="1369"/>
                  </a:cubicBezTo>
                  <a:cubicBezTo>
                    <a:pt x="735" y="1647"/>
                    <a:pt x="813" y="1925"/>
                    <a:pt x="935" y="2192"/>
                  </a:cubicBezTo>
                  <a:cubicBezTo>
                    <a:pt x="1180" y="2748"/>
                    <a:pt x="1503" y="3282"/>
                    <a:pt x="1780" y="3838"/>
                  </a:cubicBezTo>
                  <a:cubicBezTo>
                    <a:pt x="1936" y="4150"/>
                    <a:pt x="2069" y="4483"/>
                    <a:pt x="2203" y="4805"/>
                  </a:cubicBezTo>
                  <a:lnTo>
                    <a:pt x="2247" y="4716"/>
                  </a:lnTo>
                  <a:cubicBezTo>
                    <a:pt x="2181" y="4550"/>
                    <a:pt x="2114" y="4394"/>
                    <a:pt x="2047" y="4227"/>
                  </a:cubicBezTo>
                  <a:cubicBezTo>
                    <a:pt x="1925" y="3960"/>
                    <a:pt x="1792" y="3693"/>
                    <a:pt x="1647" y="3416"/>
                  </a:cubicBezTo>
                  <a:cubicBezTo>
                    <a:pt x="1503" y="3137"/>
                    <a:pt x="1347" y="2870"/>
                    <a:pt x="1202" y="2593"/>
                  </a:cubicBezTo>
                  <a:cubicBezTo>
                    <a:pt x="1058" y="2314"/>
                    <a:pt x="935" y="2036"/>
                    <a:pt x="846" y="1747"/>
                  </a:cubicBezTo>
                  <a:cubicBezTo>
                    <a:pt x="757" y="1469"/>
                    <a:pt x="690" y="1191"/>
                    <a:pt x="557" y="913"/>
                  </a:cubicBezTo>
                  <a:cubicBezTo>
                    <a:pt x="413" y="601"/>
                    <a:pt x="212" y="290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90" name="Google Shape;13690;p20"/>
            <p:cNvSpPr/>
            <p:nvPr/>
          </p:nvSpPr>
          <p:spPr>
            <a:xfrm>
              <a:off x="2067123" y="1951940"/>
              <a:ext cx="176566" cy="625533"/>
            </a:xfrm>
            <a:custGeom>
              <a:avLst/>
              <a:gdLst/>
              <a:ahLst/>
              <a:cxnLst/>
              <a:rect l="l" t="t" r="r" b="b"/>
              <a:pathLst>
                <a:path w="5061" h="17930" extrusionOk="0">
                  <a:moveTo>
                    <a:pt x="189" y="1"/>
                  </a:moveTo>
                  <a:lnTo>
                    <a:pt x="1" y="179"/>
                  </a:lnTo>
                  <a:cubicBezTo>
                    <a:pt x="234" y="468"/>
                    <a:pt x="456" y="791"/>
                    <a:pt x="656" y="1113"/>
                  </a:cubicBezTo>
                  <a:cubicBezTo>
                    <a:pt x="868" y="1447"/>
                    <a:pt x="1046" y="1780"/>
                    <a:pt x="1235" y="2125"/>
                  </a:cubicBezTo>
                  <a:cubicBezTo>
                    <a:pt x="1591" y="2803"/>
                    <a:pt x="1902" y="3515"/>
                    <a:pt x="2191" y="4227"/>
                  </a:cubicBezTo>
                  <a:cubicBezTo>
                    <a:pt x="2747" y="5673"/>
                    <a:pt x="3182" y="7163"/>
                    <a:pt x="3504" y="8688"/>
                  </a:cubicBezTo>
                  <a:cubicBezTo>
                    <a:pt x="3837" y="10200"/>
                    <a:pt x="4094" y="11735"/>
                    <a:pt x="4282" y="13270"/>
                  </a:cubicBezTo>
                  <a:cubicBezTo>
                    <a:pt x="4371" y="14037"/>
                    <a:pt x="4438" y="14815"/>
                    <a:pt x="4472" y="15583"/>
                  </a:cubicBezTo>
                  <a:cubicBezTo>
                    <a:pt x="4494" y="15972"/>
                    <a:pt x="4505" y="16350"/>
                    <a:pt x="4505" y="16740"/>
                  </a:cubicBezTo>
                  <a:cubicBezTo>
                    <a:pt x="4505" y="16929"/>
                    <a:pt x="4505" y="17118"/>
                    <a:pt x="4494" y="17318"/>
                  </a:cubicBezTo>
                  <a:cubicBezTo>
                    <a:pt x="4494" y="17496"/>
                    <a:pt x="4482" y="17696"/>
                    <a:pt x="4472" y="17874"/>
                  </a:cubicBezTo>
                  <a:lnTo>
                    <a:pt x="5038" y="17930"/>
                  </a:lnTo>
                  <a:cubicBezTo>
                    <a:pt x="5061" y="17719"/>
                    <a:pt x="5061" y="17529"/>
                    <a:pt x="5061" y="17329"/>
                  </a:cubicBezTo>
                  <a:lnTo>
                    <a:pt x="5061" y="16728"/>
                  </a:lnTo>
                  <a:cubicBezTo>
                    <a:pt x="5050" y="16340"/>
                    <a:pt x="5028" y="15939"/>
                    <a:pt x="5006" y="15549"/>
                  </a:cubicBezTo>
                  <a:cubicBezTo>
                    <a:pt x="4961" y="14771"/>
                    <a:pt x="4872" y="13982"/>
                    <a:pt x="4772" y="13214"/>
                  </a:cubicBezTo>
                  <a:cubicBezTo>
                    <a:pt x="4561" y="11657"/>
                    <a:pt x="4271" y="10111"/>
                    <a:pt x="3916" y="8587"/>
                  </a:cubicBezTo>
                  <a:cubicBezTo>
                    <a:pt x="3560" y="7064"/>
                    <a:pt x="3093" y="5562"/>
                    <a:pt x="2503" y="4105"/>
                  </a:cubicBezTo>
                  <a:cubicBezTo>
                    <a:pt x="2203" y="3382"/>
                    <a:pt x="1880" y="2670"/>
                    <a:pt x="1502" y="1980"/>
                  </a:cubicBezTo>
                  <a:cubicBezTo>
                    <a:pt x="1301" y="1636"/>
                    <a:pt x="1113" y="1291"/>
                    <a:pt x="890" y="969"/>
                  </a:cubicBezTo>
                  <a:cubicBezTo>
                    <a:pt x="679" y="635"/>
                    <a:pt x="456" y="312"/>
                    <a:pt x="18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91" name="Google Shape;13691;p20"/>
            <p:cNvSpPr/>
            <p:nvPr/>
          </p:nvSpPr>
          <p:spPr>
            <a:xfrm>
              <a:off x="1972052" y="1855718"/>
              <a:ext cx="60565" cy="86312"/>
            </a:xfrm>
            <a:custGeom>
              <a:avLst/>
              <a:gdLst/>
              <a:ahLst/>
              <a:cxnLst/>
              <a:rect l="l" t="t" r="r" b="b"/>
              <a:pathLst>
                <a:path w="1736" h="2474" extrusionOk="0">
                  <a:moveTo>
                    <a:pt x="45" y="0"/>
                  </a:moveTo>
                  <a:cubicBezTo>
                    <a:pt x="34" y="0"/>
                    <a:pt x="0" y="23"/>
                    <a:pt x="12" y="34"/>
                  </a:cubicBezTo>
                  <a:cubicBezTo>
                    <a:pt x="67" y="257"/>
                    <a:pt x="178" y="457"/>
                    <a:pt x="334" y="613"/>
                  </a:cubicBezTo>
                  <a:cubicBezTo>
                    <a:pt x="423" y="701"/>
                    <a:pt x="512" y="790"/>
                    <a:pt x="579" y="890"/>
                  </a:cubicBezTo>
                  <a:cubicBezTo>
                    <a:pt x="645" y="991"/>
                    <a:pt x="701" y="1090"/>
                    <a:pt x="746" y="1202"/>
                  </a:cubicBezTo>
                  <a:cubicBezTo>
                    <a:pt x="835" y="1424"/>
                    <a:pt x="924" y="1646"/>
                    <a:pt x="1046" y="1858"/>
                  </a:cubicBezTo>
                  <a:cubicBezTo>
                    <a:pt x="1168" y="2058"/>
                    <a:pt x="1313" y="2247"/>
                    <a:pt x="1480" y="2425"/>
                  </a:cubicBezTo>
                  <a:cubicBezTo>
                    <a:pt x="1491" y="2425"/>
                    <a:pt x="1491" y="2425"/>
                    <a:pt x="1502" y="2437"/>
                  </a:cubicBezTo>
                  <a:cubicBezTo>
                    <a:pt x="1517" y="2462"/>
                    <a:pt x="1543" y="2473"/>
                    <a:pt x="1572" y="2473"/>
                  </a:cubicBezTo>
                  <a:cubicBezTo>
                    <a:pt x="1629" y="2473"/>
                    <a:pt x="1698" y="2429"/>
                    <a:pt x="1713" y="2370"/>
                  </a:cubicBezTo>
                  <a:cubicBezTo>
                    <a:pt x="1735" y="2303"/>
                    <a:pt x="1713" y="2225"/>
                    <a:pt x="1702" y="2158"/>
                  </a:cubicBezTo>
                  <a:cubicBezTo>
                    <a:pt x="1691" y="2058"/>
                    <a:pt x="1669" y="1958"/>
                    <a:pt x="1646" y="1858"/>
                  </a:cubicBezTo>
                  <a:cubicBezTo>
                    <a:pt x="1580" y="1468"/>
                    <a:pt x="1513" y="1068"/>
                    <a:pt x="1424" y="679"/>
                  </a:cubicBezTo>
                  <a:cubicBezTo>
                    <a:pt x="1424" y="668"/>
                    <a:pt x="1424" y="657"/>
                    <a:pt x="1413" y="657"/>
                  </a:cubicBezTo>
                  <a:cubicBezTo>
                    <a:pt x="1402" y="590"/>
                    <a:pt x="1391" y="524"/>
                    <a:pt x="1346" y="467"/>
                  </a:cubicBezTo>
                  <a:cubicBezTo>
                    <a:pt x="1290" y="412"/>
                    <a:pt x="1235" y="401"/>
                    <a:pt x="1157" y="401"/>
                  </a:cubicBezTo>
                  <a:cubicBezTo>
                    <a:pt x="1079" y="401"/>
                    <a:pt x="1057" y="301"/>
                    <a:pt x="1013" y="234"/>
                  </a:cubicBezTo>
                  <a:cubicBezTo>
                    <a:pt x="968" y="178"/>
                    <a:pt x="912" y="112"/>
                    <a:pt x="845" y="89"/>
                  </a:cubicBezTo>
                  <a:cubicBezTo>
                    <a:pt x="824" y="86"/>
                    <a:pt x="800" y="83"/>
                    <a:pt x="777" y="83"/>
                  </a:cubicBezTo>
                  <a:cubicBezTo>
                    <a:pt x="730" y="83"/>
                    <a:pt x="683" y="93"/>
                    <a:pt x="645" y="123"/>
                  </a:cubicBezTo>
                  <a:cubicBezTo>
                    <a:pt x="625" y="133"/>
                    <a:pt x="597" y="169"/>
                    <a:pt x="567" y="169"/>
                  </a:cubicBezTo>
                  <a:cubicBezTo>
                    <a:pt x="563" y="169"/>
                    <a:pt x="560" y="169"/>
                    <a:pt x="556" y="168"/>
                  </a:cubicBezTo>
                  <a:cubicBezTo>
                    <a:pt x="534" y="168"/>
                    <a:pt x="501" y="123"/>
                    <a:pt x="467" y="112"/>
                  </a:cubicBezTo>
                  <a:cubicBezTo>
                    <a:pt x="345" y="34"/>
                    <a:pt x="200" y="0"/>
                    <a:pt x="45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92" name="Google Shape;13692;p20"/>
            <p:cNvSpPr/>
            <p:nvPr/>
          </p:nvSpPr>
          <p:spPr>
            <a:xfrm>
              <a:off x="1988345" y="1869674"/>
              <a:ext cx="36911" cy="47377"/>
            </a:xfrm>
            <a:custGeom>
              <a:avLst/>
              <a:gdLst/>
              <a:ahLst/>
              <a:cxnLst/>
              <a:rect l="l" t="t" r="r" b="b"/>
              <a:pathLst>
                <a:path w="1058" h="1358" extrusionOk="0">
                  <a:moveTo>
                    <a:pt x="0" y="1"/>
                  </a:moveTo>
                  <a:lnTo>
                    <a:pt x="0" y="1"/>
                  </a:lnTo>
                  <a:cubicBezTo>
                    <a:pt x="34" y="146"/>
                    <a:pt x="79" y="290"/>
                    <a:pt x="178" y="401"/>
                  </a:cubicBezTo>
                  <a:cubicBezTo>
                    <a:pt x="279" y="524"/>
                    <a:pt x="401" y="601"/>
                    <a:pt x="501" y="702"/>
                  </a:cubicBezTo>
                  <a:cubicBezTo>
                    <a:pt x="601" y="791"/>
                    <a:pt x="701" y="902"/>
                    <a:pt x="790" y="1013"/>
                  </a:cubicBezTo>
                  <a:lnTo>
                    <a:pt x="1057" y="1358"/>
                  </a:lnTo>
                  <a:cubicBezTo>
                    <a:pt x="991" y="1236"/>
                    <a:pt x="912" y="1102"/>
                    <a:pt x="835" y="980"/>
                  </a:cubicBezTo>
                  <a:cubicBezTo>
                    <a:pt x="757" y="858"/>
                    <a:pt x="668" y="746"/>
                    <a:pt x="556" y="646"/>
                  </a:cubicBezTo>
                  <a:cubicBezTo>
                    <a:pt x="445" y="535"/>
                    <a:pt x="323" y="457"/>
                    <a:pt x="223" y="368"/>
                  </a:cubicBezTo>
                  <a:cubicBezTo>
                    <a:pt x="123" y="268"/>
                    <a:pt x="67" y="134"/>
                    <a:pt x="0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93" name="Google Shape;13693;p20"/>
            <p:cNvSpPr/>
            <p:nvPr/>
          </p:nvSpPr>
          <p:spPr>
            <a:xfrm>
              <a:off x="1996509" y="1867755"/>
              <a:ext cx="34957" cy="43505"/>
            </a:xfrm>
            <a:custGeom>
              <a:avLst/>
              <a:gdLst/>
              <a:ahLst/>
              <a:cxnLst/>
              <a:rect l="l" t="t" r="r" b="b"/>
              <a:pathLst>
                <a:path w="1002" h="1247" extrusionOk="0">
                  <a:moveTo>
                    <a:pt x="0" y="1"/>
                  </a:moveTo>
                  <a:cubicBezTo>
                    <a:pt x="0" y="67"/>
                    <a:pt x="33" y="145"/>
                    <a:pt x="78" y="201"/>
                  </a:cubicBezTo>
                  <a:cubicBezTo>
                    <a:pt x="134" y="256"/>
                    <a:pt x="189" y="290"/>
                    <a:pt x="245" y="334"/>
                  </a:cubicBezTo>
                  <a:cubicBezTo>
                    <a:pt x="367" y="401"/>
                    <a:pt x="478" y="456"/>
                    <a:pt x="556" y="567"/>
                  </a:cubicBezTo>
                  <a:cubicBezTo>
                    <a:pt x="645" y="656"/>
                    <a:pt x="701" y="779"/>
                    <a:pt x="767" y="901"/>
                  </a:cubicBezTo>
                  <a:cubicBezTo>
                    <a:pt x="823" y="1024"/>
                    <a:pt x="901" y="1146"/>
                    <a:pt x="1001" y="1246"/>
                  </a:cubicBezTo>
                  <a:cubicBezTo>
                    <a:pt x="935" y="1123"/>
                    <a:pt x="890" y="1002"/>
                    <a:pt x="834" y="868"/>
                  </a:cubicBezTo>
                  <a:cubicBezTo>
                    <a:pt x="790" y="745"/>
                    <a:pt x="734" y="612"/>
                    <a:pt x="634" y="501"/>
                  </a:cubicBezTo>
                  <a:cubicBezTo>
                    <a:pt x="589" y="445"/>
                    <a:pt x="534" y="389"/>
                    <a:pt x="467" y="356"/>
                  </a:cubicBezTo>
                  <a:cubicBezTo>
                    <a:pt x="411" y="323"/>
                    <a:pt x="345" y="290"/>
                    <a:pt x="290" y="268"/>
                  </a:cubicBezTo>
                  <a:cubicBezTo>
                    <a:pt x="223" y="234"/>
                    <a:pt x="167" y="201"/>
                    <a:pt x="112" y="167"/>
                  </a:cubicBezTo>
                  <a:cubicBezTo>
                    <a:pt x="67" y="122"/>
                    <a:pt x="23" y="67"/>
                    <a:pt x="0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94" name="Google Shape;13694;p20"/>
            <p:cNvSpPr/>
            <p:nvPr/>
          </p:nvSpPr>
          <p:spPr>
            <a:xfrm>
              <a:off x="2005406" y="1788035"/>
              <a:ext cx="111431" cy="191044"/>
            </a:xfrm>
            <a:custGeom>
              <a:avLst/>
              <a:gdLst/>
              <a:ahLst/>
              <a:cxnLst/>
              <a:rect l="l" t="t" r="r" b="b"/>
              <a:pathLst>
                <a:path w="3194" h="5476" extrusionOk="0">
                  <a:moveTo>
                    <a:pt x="274" y="1"/>
                  </a:moveTo>
                  <a:cubicBezTo>
                    <a:pt x="257" y="1"/>
                    <a:pt x="240" y="2"/>
                    <a:pt x="223" y="5"/>
                  </a:cubicBezTo>
                  <a:cubicBezTo>
                    <a:pt x="101" y="27"/>
                    <a:pt x="67" y="116"/>
                    <a:pt x="57" y="228"/>
                  </a:cubicBezTo>
                  <a:cubicBezTo>
                    <a:pt x="35" y="350"/>
                    <a:pt x="23" y="472"/>
                    <a:pt x="23" y="595"/>
                  </a:cubicBezTo>
                  <a:cubicBezTo>
                    <a:pt x="1" y="840"/>
                    <a:pt x="1" y="1073"/>
                    <a:pt x="12" y="1318"/>
                  </a:cubicBezTo>
                  <a:cubicBezTo>
                    <a:pt x="23" y="1574"/>
                    <a:pt x="67" y="1818"/>
                    <a:pt x="79" y="2063"/>
                  </a:cubicBezTo>
                  <a:cubicBezTo>
                    <a:pt x="90" y="2308"/>
                    <a:pt x="35" y="2553"/>
                    <a:pt x="57" y="2797"/>
                  </a:cubicBezTo>
                  <a:cubicBezTo>
                    <a:pt x="67" y="3030"/>
                    <a:pt x="134" y="3264"/>
                    <a:pt x="212" y="3487"/>
                  </a:cubicBezTo>
                  <a:cubicBezTo>
                    <a:pt x="290" y="3720"/>
                    <a:pt x="379" y="3942"/>
                    <a:pt x="479" y="4165"/>
                  </a:cubicBezTo>
                  <a:cubicBezTo>
                    <a:pt x="579" y="4387"/>
                    <a:pt x="690" y="4610"/>
                    <a:pt x="835" y="4799"/>
                  </a:cubicBezTo>
                  <a:cubicBezTo>
                    <a:pt x="1091" y="5144"/>
                    <a:pt x="1480" y="5388"/>
                    <a:pt x="1914" y="5433"/>
                  </a:cubicBezTo>
                  <a:lnTo>
                    <a:pt x="1925" y="5433"/>
                  </a:lnTo>
                  <a:cubicBezTo>
                    <a:pt x="1970" y="5464"/>
                    <a:pt x="2023" y="5476"/>
                    <a:pt x="2078" y="5476"/>
                  </a:cubicBezTo>
                  <a:cubicBezTo>
                    <a:pt x="2162" y="5476"/>
                    <a:pt x="2252" y="5449"/>
                    <a:pt x="2326" y="5422"/>
                  </a:cubicBezTo>
                  <a:cubicBezTo>
                    <a:pt x="2504" y="5344"/>
                    <a:pt x="2692" y="5233"/>
                    <a:pt x="2848" y="5099"/>
                  </a:cubicBezTo>
                  <a:cubicBezTo>
                    <a:pt x="2993" y="4966"/>
                    <a:pt x="3104" y="4810"/>
                    <a:pt x="3149" y="4610"/>
                  </a:cubicBezTo>
                  <a:cubicBezTo>
                    <a:pt x="3193" y="4409"/>
                    <a:pt x="3137" y="4199"/>
                    <a:pt x="3070" y="4009"/>
                  </a:cubicBezTo>
                  <a:cubicBezTo>
                    <a:pt x="2993" y="3776"/>
                    <a:pt x="2904" y="3554"/>
                    <a:pt x="2803" y="3342"/>
                  </a:cubicBezTo>
                  <a:cubicBezTo>
                    <a:pt x="2692" y="3119"/>
                    <a:pt x="2581" y="2897"/>
                    <a:pt x="2425" y="2708"/>
                  </a:cubicBezTo>
                  <a:cubicBezTo>
                    <a:pt x="2359" y="2608"/>
                    <a:pt x="2270" y="2519"/>
                    <a:pt x="2181" y="2441"/>
                  </a:cubicBezTo>
                  <a:cubicBezTo>
                    <a:pt x="2092" y="2363"/>
                    <a:pt x="1992" y="2296"/>
                    <a:pt x="1914" y="2197"/>
                  </a:cubicBezTo>
                  <a:cubicBezTo>
                    <a:pt x="1836" y="2096"/>
                    <a:pt x="1780" y="1974"/>
                    <a:pt x="1725" y="1851"/>
                  </a:cubicBezTo>
                  <a:cubicBezTo>
                    <a:pt x="1681" y="1740"/>
                    <a:pt x="1625" y="1629"/>
                    <a:pt x="1569" y="1507"/>
                  </a:cubicBezTo>
                  <a:cubicBezTo>
                    <a:pt x="1458" y="1285"/>
                    <a:pt x="1313" y="1084"/>
                    <a:pt x="1135" y="906"/>
                  </a:cubicBezTo>
                  <a:cubicBezTo>
                    <a:pt x="1046" y="817"/>
                    <a:pt x="957" y="739"/>
                    <a:pt x="880" y="639"/>
                  </a:cubicBezTo>
                  <a:cubicBezTo>
                    <a:pt x="791" y="539"/>
                    <a:pt x="735" y="417"/>
                    <a:pt x="668" y="294"/>
                  </a:cubicBezTo>
                  <a:cubicBezTo>
                    <a:pt x="587" y="152"/>
                    <a:pt x="450" y="1"/>
                    <a:pt x="274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95" name="Google Shape;13695;p20"/>
            <p:cNvSpPr/>
            <p:nvPr/>
          </p:nvSpPr>
          <p:spPr>
            <a:xfrm>
              <a:off x="2011232" y="1797908"/>
              <a:ext cx="105604" cy="181171"/>
            </a:xfrm>
            <a:custGeom>
              <a:avLst/>
              <a:gdLst/>
              <a:ahLst/>
              <a:cxnLst/>
              <a:rect l="l" t="t" r="r" b="b"/>
              <a:pathLst>
                <a:path w="3027" h="5193" extrusionOk="0">
                  <a:moveTo>
                    <a:pt x="501" y="1"/>
                  </a:moveTo>
                  <a:cubicBezTo>
                    <a:pt x="368" y="56"/>
                    <a:pt x="256" y="167"/>
                    <a:pt x="201" y="312"/>
                  </a:cubicBezTo>
                  <a:cubicBezTo>
                    <a:pt x="167" y="423"/>
                    <a:pt x="179" y="545"/>
                    <a:pt x="167" y="668"/>
                  </a:cubicBezTo>
                  <a:cubicBezTo>
                    <a:pt x="145" y="779"/>
                    <a:pt x="68" y="868"/>
                    <a:pt x="45" y="979"/>
                  </a:cubicBezTo>
                  <a:cubicBezTo>
                    <a:pt x="1" y="1224"/>
                    <a:pt x="234" y="1368"/>
                    <a:pt x="312" y="1568"/>
                  </a:cubicBezTo>
                  <a:cubicBezTo>
                    <a:pt x="390" y="1780"/>
                    <a:pt x="246" y="1980"/>
                    <a:pt x="223" y="2181"/>
                  </a:cubicBezTo>
                  <a:cubicBezTo>
                    <a:pt x="212" y="2292"/>
                    <a:pt x="246" y="2403"/>
                    <a:pt x="301" y="2503"/>
                  </a:cubicBezTo>
                  <a:cubicBezTo>
                    <a:pt x="345" y="2614"/>
                    <a:pt x="424" y="2737"/>
                    <a:pt x="434" y="2859"/>
                  </a:cubicBezTo>
                  <a:cubicBezTo>
                    <a:pt x="446" y="2925"/>
                    <a:pt x="434" y="2992"/>
                    <a:pt x="434" y="3048"/>
                  </a:cubicBezTo>
                  <a:cubicBezTo>
                    <a:pt x="446" y="3115"/>
                    <a:pt x="479" y="3182"/>
                    <a:pt x="513" y="3237"/>
                  </a:cubicBezTo>
                  <a:cubicBezTo>
                    <a:pt x="546" y="3293"/>
                    <a:pt x="579" y="3348"/>
                    <a:pt x="579" y="3415"/>
                  </a:cubicBezTo>
                  <a:cubicBezTo>
                    <a:pt x="590" y="3481"/>
                    <a:pt x="590" y="3537"/>
                    <a:pt x="579" y="3604"/>
                  </a:cubicBezTo>
                  <a:cubicBezTo>
                    <a:pt x="579" y="3715"/>
                    <a:pt x="579" y="3837"/>
                    <a:pt x="624" y="3949"/>
                  </a:cubicBezTo>
                  <a:cubicBezTo>
                    <a:pt x="691" y="4071"/>
                    <a:pt x="790" y="4183"/>
                    <a:pt x="869" y="4294"/>
                  </a:cubicBezTo>
                  <a:cubicBezTo>
                    <a:pt x="946" y="4416"/>
                    <a:pt x="1024" y="4549"/>
                    <a:pt x="1079" y="4683"/>
                  </a:cubicBezTo>
                  <a:cubicBezTo>
                    <a:pt x="1124" y="4783"/>
                    <a:pt x="1158" y="4883"/>
                    <a:pt x="1202" y="4983"/>
                  </a:cubicBezTo>
                  <a:cubicBezTo>
                    <a:pt x="1369" y="5072"/>
                    <a:pt x="1558" y="5127"/>
                    <a:pt x="1747" y="5150"/>
                  </a:cubicBezTo>
                  <a:lnTo>
                    <a:pt x="1758" y="5150"/>
                  </a:lnTo>
                  <a:cubicBezTo>
                    <a:pt x="1803" y="5181"/>
                    <a:pt x="1856" y="5193"/>
                    <a:pt x="1911" y="5193"/>
                  </a:cubicBezTo>
                  <a:cubicBezTo>
                    <a:pt x="1995" y="5193"/>
                    <a:pt x="2085" y="5166"/>
                    <a:pt x="2159" y="5139"/>
                  </a:cubicBezTo>
                  <a:cubicBezTo>
                    <a:pt x="2337" y="5061"/>
                    <a:pt x="2525" y="4950"/>
                    <a:pt x="2681" y="4816"/>
                  </a:cubicBezTo>
                  <a:cubicBezTo>
                    <a:pt x="2826" y="4683"/>
                    <a:pt x="2937" y="4527"/>
                    <a:pt x="2982" y="4327"/>
                  </a:cubicBezTo>
                  <a:cubicBezTo>
                    <a:pt x="3026" y="4126"/>
                    <a:pt x="2970" y="3916"/>
                    <a:pt x="2903" y="3726"/>
                  </a:cubicBezTo>
                  <a:cubicBezTo>
                    <a:pt x="2826" y="3493"/>
                    <a:pt x="2737" y="3271"/>
                    <a:pt x="2636" y="3059"/>
                  </a:cubicBezTo>
                  <a:cubicBezTo>
                    <a:pt x="2525" y="2836"/>
                    <a:pt x="2414" y="2614"/>
                    <a:pt x="2258" y="2425"/>
                  </a:cubicBezTo>
                  <a:cubicBezTo>
                    <a:pt x="2192" y="2325"/>
                    <a:pt x="2103" y="2236"/>
                    <a:pt x="2014" y="2158"/>
                  </a:cubicBezTo>
                  <a:cubicBezTo>
                    <a:pt x="1925" y="2080"/>
                    <a:pt x="1825" y="2013"/>
                    <a:pt x="1747" y="1914"/>
                  </a:cubicBezTo>
                  <a:cubicBezTo>
                    <a:pt x="1669" y="1813"/>
                    <a:pt x="1613" y="1691"/>
                    <a:pt x="1558" y="1568"/>
                  </a:cubicBezTo>
                  <a:cubicBezTo>
                    <a:pt x="1514" y="1457"/>
                    <a:pt x="1458" y="1346"/>
                    <a:pt x="1402" y="1224"/>
                  </a:cubicBezTo>
                  <a:cubicBezTo>
                    <a:pt x="1291" y="1002"/>
                    <a:pt x="1146" y="801"/>
                    <a:pt x="968" y="623"/>
                  </a:cubicBezTo>
                  <a:cubicBezTo>
                    <a:pt x="879" y="534"/>
                    <a:pt x="790" y="456"/>
                    <a:pt x="713" y="356"/>
                  </a:cubicBezTo>
                  <a:cubicBezTo>
                    <a:pt x="624" y="256"/>
                    <a:pt x="568" y="134"/>
                    <a:pt x="501" y="11"/>
                  </a:cubicBezTo>
                  <a:lnTo>
                    <a:pt x="501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96" name="Google Shape;13696;p20"/>
            <p:cNvSpPr/>
            <p:nvPr/>
          </p:nvSpPr>
          <p:spPr>
            <a:xfrm>
              <a:off x="2015907" y="1795675"/>
              <a:ext cx="97406" cy="185008"/>
            </a:xfrm>
            <a:custGeom>
              <a:avLst/>
              <a:gdLst/>
              <a:ahLst/>
              <a:cxnLst/>
              <a:rect l="l" t="t" r="r" b="b"/>
              <a:pathLst>
                <a:path w="2792" h="5303" extrusionOk="0">
                  <a:moveTo>
                    <a:pt x="443" y="0"/>
                  </a:moveTo>
                  <a:cubicBezTo>
                    <a:pt x="415" y="0"/>
                    <a:pt x="386" y="10"/>
                    <a:pt x="356" y="31"/>
                  </a:cubicBezTo>
                  <a:cubicBezTo>
                    <a:pt x="278" y="75"/>
                    <a:pt x="201" y="131"/>
                    <a:pt x="156" y="209"/>
                  </a:cubicBezTo>
                  <a:cubicBezTo>
                    <a:pt x="134" y="243"/>
                    <a:pt x="134" y="287"/>
                    <a:pt x="122" y="332"/>
                  </a:cubicBezTo>
                  <a:cubicBezTo>
                    <a:pt x="122" y="376"/>
                    <a:pt x="67" y="398"/>
                    <a:pt x="45" y="443"/>
                  </a:cubicBezTo>
                  <a:cubicBezTo>
                    <a:pt x="0" y="520"/>
                    <a:pt x="56" y="643"/>
                    <a:pt x="78" y="720"/>
                  </a:cubicBezTo>
                  <a:cubicBezTo>
                    <a:pt x="112" y="843"/>
                    <a:pt x="134" y="965"/>
                    <a:pt x="167" y="1088"/>
                  </a:cubicBezTo>
                  <a:cubicBezTo>
                    <a:pt x="201" y="1187"/>
                    <a:pt x="245" y="1299"/>
                    <a:pt x="312" y="1377"/>
                  </a:cubicBezTo>
                  <a:cubicBezTo>
                    <a:pt x="389" y="1454"/>
                    <a:pt x="468" y="1521"/>
                    <a:pt x="545" y="1588"/>
                  </a:cubicBezTo>
                  <a:cubicBezTo>
                    <a:pt x="612" y="1666"/>
                    <a:pt x="646" y="1755"/>
                    <a:pt x="623" y="1855"/>
                  </a:cubicBezTo>
                  <a:cubicBezTo>
                    <a:pt x="601" y="1933"/>
                    <a:pt x="557" y="2011"/>
                    <a:pt x="512" y="2077"/>
                  </a:cubicBezTo>
                  <a:cubicBezTo>
                    <a:pt x="468" y="2156"/>
                    <a:pt x="434" y="2233"/>
                    <a:pt x="423" y="2322"/>
                  </a:cubicBezTo>
                  <a:cubicBezTo>
                    <a:pt x="412" y="2411"/>
                    <a:pt x="423" y="2500"/>
                    <a:pt x="456" y="2589"/>
                  </a:cubicBezTo>
                  <a:cubicBezTo>
                    <a:pt x="523" y="2801"/>
                    <a:pt x="678" y="2979"/>
                    <a:pt x="735" y="3189"/>
                  </a:cubicBezTo>
                  <a:cubicBezTo>
                    <a:pt x="757" y="3301"/>
                    <a:pt x="735" y="3412"/>
                    <a:pt x="735" y="3523"/>
                  </a:cubicBezTo>
                  <a:cubicBezTo>
                    <a:pt x="745" y="3624"/>
                    <a:pt x="767" y="3713"/>
                    <a:pt x="812" y="3802"/>
                  </a:cubicBezTo>
                  <a:cubicBezTo>
                    <a:pt x="901" y="3980"/>
                    <a:pt x="1046" y="4135"/>
                    <a:pt x="1101" y="4324"/>
                  </a:cubicBezTo>
                  <a:cubicBezTo>
                    <a:pt x="1123" y="4424"/>
                    <a:pt x="1113" y="4524"/>
                    <a:pt x="1113" y="4625"/>
                  </a:cubicBezTo>
                  <a:cubicBezTo>
                    <a:pt x="1123" y="4736"/>
                    <a:pt x="1179" y="4825"/>
                    <a:pt x="1246" y="4902"/>
                  </a:cubicBezTo>
                  <a:cubicBezTo>
                    <a:pt x="1357" y="5036"/>
                    <a:pt x="1479" y="5181"/>
                    <a:pt x="1647" y="5248"/>
                  </a:cubicBezTo>
                  <a:cubicBezTo>
                    <a:pt x="1724" y="5292"/>
                    <a:pt x="1802" y="5303"/>
                    <a:pt x="1891" y="5303"/>
                  </a:cubicBezTo>
                  <a:cubicBezTo>
                    <a:pt x="1902" y="5303"/>
                    <a:pt x="1913" y="5292"/>
                    <a:pt x="1924" y="5280"/>
                  </a:cubicBezTo>
                  <a:cubicBezTo>
                    <a:pt x="2292" y="5270"/>
                    <a:pt x="2569" y="4958"/>
                    <a:pt x="2692" y="4613"/>
                  </a:cubicBezTo>
                  <a:cubicBezTo>
                    <a:pt x="2759" y="4413"/>
                    <a:pt x="2792" y="4190"/>
                    <a:pt x="2781" y="3968"/>
                  </a:cubicBezTo>
                  <a:cubicBezTo>
                    <a:pt x="2769" y="3746"/>
                    <a:pt x="2714" y="3512"/>
                    <a:pt x="2648" y="3290"/>
                  </a:cubicBezTo>
                  <a:cubicBezTo>
                    <a:pt x="2581" y="3078"/>
                    <a:pt x="2502" y="2867"/>
                    <a:pt x="2369" y="2678"/>
                  </a:cubicBezTo>
                  <a:cubicBezTo>
                    <a:pt x="2314" y="2589"/>
                    <a:pt x="2236" y="2500"/>
                    <a:pt x="2147" y="2433"/>
                  </a:cubicBezTo>
                  <a:cubicBezTo>
                    <a:pt x="2058" y="2356"/>
                    <a:pt x="1969" y="2300"/>
                    <a:pt x="1891" y="2222"/>
                  </a:cubicBezTo>
                  <a:cubicBezTo>
                    <a:pt x="1713" y="2067"/>
                    <a:pt x="1602" y="1855"/>
                    <a:pt x="1513" y="1644"/>
                  </a:cubicBezTo>
                  <a:cubicBezTo>
                    <a:pt x="1402" y="1421"/>
                    <a:pt x="1291" y="1210"/>
                    <a:pt x="1157" y="1010"/>
                  </a:cubicBezTo>
                  <a:cubicBezTo>
                    <a:pt x="1024" y="799"/>
                    <a:pt x="901" y="587"/>
                    <a:pt x="757" y="387"/>
                  </a:cubicBezTo>
                  <a:cubicBezTo>
                    <a:pt x="701" y="287"/>
                    <a:pt x="634" y="176"/>
                    <a:pt x="567" y="75"/>
                  </a:cubicBezTo>
                  <a:cubicBezTo>
                    <a:pt x="533" y="27"/>
                    <a:pt x="489" y="0"/>
                    <a:pt x="443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97" name="Google Shape;13697;p20"/>
            <p:cNvSpPr/>
            <p:nvPr/>
          </p:nvSpPr>
          <p:spPr>
            <a:xfrm>
              <a:off x="2041899" y="1870441"/>
              <a:ext cx="39214" cy="96673"/>
            </a:xfrm>
            <a:custGeom>
              <a:avLst/>
              <a:gdLst/>
              <a:ahLst/>
              <a:cxnLst/>
              <a:rect l="l" t="t" r="r" b="b"/>
              <a:pathLst>
                <a:path w="1124" h="2771" extrusionOk="0">
                  <a:moveTo>
                    <a:pt x="56" y="1"/>
                  </a:moveTo>
                  <a:cubicBezTo>
                    <a:pt x="34" y="124"/>
                    <a:pt x="0" y="257"/>
                    <a:pt x="45" y="391"/>
                  </a:cubicBezTo>
                  <a:cubicBezTo>
                    <a:pt x="89" y="524"/>
                    <a:pt x="167" y="624"/>
                    <a:pt x="234" y="735"/>
                  </a:cubicBezTo>
                  <a:cubicBezTo>
                    <a:pt x="301" y="836"/>
                    <a:pt x="356" y="947"/>
                    <a:pt x="390" y="1069"/>
                  </a:cubicBezTo>
                  <a:cubicBezTo>
                    <a:pt x="423" y="1192"/>
                    <a:pt x="423" y="1313"/>
                    <a:pt x="434" y="1436"/>
                  </a:cubicBezTo>
                  <a:cubicBezTo>
                    <a:pt x="445" y="1703"/>
                    <a:pt x="512" y="1970"/>
                    <a:pt x="623" y="2203"/>
                  </a:cubicBezTo>
                  <a:cubicBezTo>
                    <a:pt x="690" y="2314"/>
                    <a:pt x="757" y="2426"/>
                    <a:pt x="835" y="2526"/>
                  </a:cubicBezTo>
                  <a:cubicBezTo>
                    <a:pt x="868" y="2581"/>
                    <a:pt x="912" y="2626"/>
                    <a:pt x="957" y="2682"/>
                  </a:cubicBezTo>
                  <a:cubicBezTo>
                    <a:pt x="1001" y="2726"/>
                    <a:pt x="1068" y="2771"/>
                    <a:pt x="1124" y="2771"/>
                  </a:cubicBezTo>
                  <a:cubicBezTo>
                    <a:pt x="1068" y="2759"/>
                    <a:pt x="1023" y="2704"/>
                    <a:pt x="979" y="2660"/>
                  </a:cubicBezTo>
                  <a:cubicBezTo>
                    <a:pt x="946" y="2615"/>
                    <a:pt x="902" y="2559"/>
                    <a:pt x="868" y="2504"/>
                  </a:cubicBezTo>
                  <a:cubicBezTo>
                    <a:pt x="801" y="2393"/>
                    <a:pt x="746" y="2281"/>
                    <a:pt x="701" y="2170"/>
                  </a:cubicBezTo>
                  <a:cubicBezTo>
                    <a:pt x="601" y="1936"/>
                    <a:pt x="546" y="1692"/>
                    <a:pt x="534" y="1436"/>
                  </a:cubicBezTo>
                  <a:cubicBezTo>
                    <a:pt x="523" y="1303"/>
                    <a:pt x="512" y="1180"/>
                    <a:pt x="479" y="1046"/>
                  </a:cubicBezTo>
                  <a:cubicBezTo>
                    <a:pt x="445" y="913"/>
                    <a:pt x="378" y="791"/>
                    <a:pt x="301" y="691"/>
                  </a:cubicBezTo>
                  <a:cubicBezTo>
                    <a:pt x="223" y="579"/>
                    <a:pt x="134" y="490"/>
                    <a:pt x="89" y="379"/>
                  </a:cubicBezTo>
                  <a:cubicBezTo>
                    <a:pt x="45" y="257"/>
                    <a:pt x="45" y="134"/>
                    <a:pt x="5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98" name="Google Shape;13698;p20"/>
            <p:cNvSpPr/>
            <p:nvPr/>
          </p:nvSpPr>
          <p:spPr>
            <a:xfrm>
              <a:off x="2041515" y="1845252"/>
              <a:ext cx="45040" cy="118373"/>
            </a:xfrm>
            <a:custGeom>
              <a:avLst/>
              <a:gdLst/>
              <a:ahLst/>
              <a:cxnLst/>
              <a:rect l="l" t="t" r="r" b="b"/>
              <a:pathLst>
                <a:path w="1291" h="3393" extrusionOk="0">
                  <a:moveTo>
                    <a:pt x="1" y="0"/>
                  </a:moveTo>
                  <a:cubicBezTo>
                    <a:pt x="56" y="300"/>
                    <a:pt x="211" y="579"/>
                    <a:pt x="345" y="846"/>
                  </a:cubicBezTo>
                  <a:cubicBezTo>
                    <a:pt x="423" y="990"/>
                    <a:pt x="490" y="1123"/>
                    <a:pt x="557" y="1257"/>
                  </a:cubicBezTo>
                  <a:cubicBezTo>
                    <a:pt x="623" y="1390"/>
                    <a:pt x="679" y="1535"/>
                    <a:pt x="712" y="1680"/>
                  </a:cubicBezTo>
                  <a:cubicBezTo>
                    <a:pt x="757" y="1825"/>
                    <a:pt x="757" y="1969"/>
                    <a:pt x="757" y="2124"/>
                  </a:cubicBezTo>
                  <a:cubicBezTo>
                    <a:pt x="757" y="2280"/>
                    <a:pt x="768" y="2436"/>
                    <a:pt x="812" y="2592"/>
                  </a:cubicBezTo>
                  <a:cubicBezTo>
                    <a:pt x="913" y="2892"/>
                    <a:pt x="1090" y="3148"/>
                    <a:pt x="1279" y="3392"/>
                  </a:cubicBezTo>
                  <a:lnTo>
                    <a:pt x="1291" y="3392"/>
                  </a:lnTo>
                  <a:lnTo>
                    <a:pt x="1257" y="3337"/>
                  </a:lnTo>
                  <a:lnTo>
                    <a:pt x="1257" y="3348"/>
                  </a:lnTo>
                  <a:cubicBezTo>
                    <a:pt x="1113" y="3103"/>
                    <a:pt x="968" y="2848"/>
                    <a:pt x="890" y="2569"/>
                  </a:cubicBezTo>
                  <a:cubicBezTo>
                    <a:pt x="879" y="2492"/>
                    <a:pt x="856" y="2425"/>
                    <a:pt x="856" y="2347"/>
                  </a:cubicBezTo>
                  <a:cubicBezTo>
                    <a:pt x="846" y="2280"/>
                    <a:pt x="846" y="2203"/>
                    <a:pt x="846" y="2124"/>
                  </a:cubicBezTo>
                  <a:cubicBezTo>
                    <a:pt x="856" y="1969"/>
                    <a:pt x="846" y="1813"/>
                    <a:pt x="801" y="1657"/>
                  </a:cubicBezTo>
                  <a:cubicBezTo>
                    <a:pt x="768" y="1502"/>
                    <a:pt x="712" y="1357"/>
                    <a:pt x="646" y="1212"/>
                  </a:cubicBezTo>
                  <a:lnTo>
                    <a:pt x="412" y="812"/>
                  </a:lnTo>
                  <a:cubicBezTo>
                    <a:pt x="334" y="679"/>
                    <a:pt x="256" y="545"/>
                    <a:pt x="189" y="412"/>
                  </a:cubicBezTo>
                  <a:cubicBezTo>
                    <a:pt x="112" y="278"/>
                    <a:pt x="45" y="145"/>
                    <a:pt x="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99" name="Google Shape;13699;p20"/>
            <p:cNvSpPr/>
            <p:nvPr/>
          </p:nvSpPr>
          <p:spPr>
            <a:xfrm>
              <a:off x="2032584" y="1816539"/>
              <a:ext cx="56692" cy="122246"/>
            </a:xfrm>
            <a:custGeom>
              <a:avLst/>
              <a:gdLst/>
              <a:ahLst/>
              <a:cxnLst/>
              <a:rect l="l" t="t" r="r" b="b"/>
              <a:pathLst>
                <a:path w="1625" h="3504" extrusionOk="0">
                  <a:moveTo>
                    <a:pt x="0" y="0"/>
                  </a:moveTo>
                  <a:lnTo>
                    <a:pt x="0" y="0"/>
                  </a:lnTo>
                  <a:cubicBezTo>
                    <a:pt x="67" y="156"/>
                    <a:pt x="145" y="300"/>
                    <a:pt x="234" y="445"/>
                  </a:cubicBezTo>
                  <a:cubicBezTo>
                    <a:pt x="323" y="579"/>
                    <a:pt x="423" y="712"/>
                    <a:pt x="523" y="846"/>
                  </a:cubicBezTo>
                  <a:cubicBezTo>
                    <a:pt x="623" y="979"/>
                    <a:pt x="734" y="1101"/>
                    <a:pt x="846" y="1224"/>
                  </a:cubicBezTo>
                  <a:cubicBezTo>
                    <a:pt x="946" y="1346"/>
                    <a:pt x="1057" y="1479"/>
                    <a:pt x="1112" y="1613"/>
                  </a:cubicBezTo>
                  <a:cubicBezTo>
                    <a:pt x="1179" y="1758"/>
                    <a:pt x="1179" y="1913"/>
                    <a:pt x="1191" y="2091"/>
                  </a:cubicBezTo>
                  <a:cubicBezTo>
                    <a:pt x="1201" y="2258"/>
                    <a:pt x="1246" y="2425"/>
                    <a:pt x="1302" y="2581"/>
                  </a:cubicBezTo>
                  <a:cubicBezTo>
                    <a:pt x="1369" y="2737"/>
                    <a:pt x="1435" y="2881"/>
                    <a:pt x="1491" y="3036"/>
                  </a:cubicBezTo>
                  <a:cubicBezTo>
                    <a:pt x="1557" y="3192"/>
                    <a:pt x="1602" y="3348"/>
                    <a:pt x="1624" y="3503"/>
                  </a:cubicBezTo>
                  <a:cubicBezTo>
                    <a:pt x="1624" y="3348"/>
                    <a:pt x="1591" y="3181"/>
                    <a:pt x="1535" y="3026"/>
                  </a:cubicBezTo>
                  <a:cubicBezTo>
                    <a:pt x="1491" y="2858"/>
                    <a:pt x="1424" y="2714"/>
                    <a:pt x="1379" y="2559"/>
                  </a:cubicBezTo>
                  <a:cubicBezTo>
                    <a:pt x="1324" y="2391"/>
                    <a:pt x="1290" y="2236"/>
                    <a:pt x="1280" y="2080"/>
                  </a:cubicBezTo>
                  <a:cubicBezTo>
                    <a:pt x="1280" y="2002"/>
                    <a:pt x="1280" y="1913"/>
                    <a:pt x="1268" y="1835"/>
                  </a:cubicBezTo>
                  <a:cubicBezTo>
                    <a:pt x="1258" y="1746"/>
                    <a:pt x="1246" y="1657"/>
                    <a:pt x="1201" y="1580"/>
                  </a:cubicBezTo>
                  <a:cubicBezTo>
                    <a:pt x="1135" y="1413"/>
                    <a:pt x="1024" y="1291"/>
                    <a:pt x="912" y="1168"/>
                  </a:cubicBezTo>
                  <a:lnTo>
                    <a:pt x="579" y="801"/>
                  </a:lnTo>
                  <a:cubicBezTo>
                    <a:pt x="479" y="678"/>
                    <a:pt x="368" y="545"/>
                    <a:pt x="279" y="412"/>
                  </a:cubicBezTo>
                  <a:cubicBezTo>
                    <a:pt x="178" y="290"/>
                    <a:pt x="89" y="145"/>
                    <a:pt x="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00" name="Google Shape;13700;p20"/>
            <p:cNvSpPr/>
            <p:nvPr/>
          </p:nvSpPr>
          <p:spPr>
            <a:xfrm>
              <a:off x="2038794" y="1812666"/>
              <a:ext cx="27980" cy="43470"/>
            </a:xfrm>
            <a:custGeom>
              <a:avLst/>
              <a:gdLst/>
              <a:ahLst/>
              <a:cxnLst/>
              <a:rect l="l" t="t" r="r" b="b"/>
              <a:pathLst>
                <a:path w="802" h="1246" extrusionOk="0">
                  <a:moveTo>
                    <a:pt x="0" y="0"/>
                  </a:moveTo>
                  <a:lnTo>
                    <a:pt x="0" y="0"/>
                  </a:lnTo>
                  <a:cubicBezTo>
                    <a:pt x="34" y="45"/>
                    <a:pt x="45" y="111"/>
                    <a:pt x="45" y="167"/>
                  </a:cubicBezTo>
                  <a:cubicBezTo>
                    <a:pt x="56" y="233"/>
                    <a:pt x="67" y="300"/>
                    <a:pt x="101" y="356"/>
                  </a:cubicBezTo>
                  <a:cubicBezTo>
                    <a:pt x="167" y="478"/>
                    <a:pt x="245" y="567"/>
                    <a:pt x="312" y="668"/>
                  </a:cubicBezTo>
                  <a:cubicBezTo>
                    <a:pt x="467" y="868"/>
                    <a:pt x="623" y="1068"/>
                    <a:pt x="801" y="1246"/>
                  </a:cubicBezTo>
                  <a:cubicBezTo>
                    <a:pt x="679" y="1023"/>
                    <a:pt x="546" y="812"/>
                    <a:pt x="401" y="612"/>
                  </a:cubicBezTo>
                  <a:lnTo>
                    <a:pt x="279" y="467"/>
                  </a:lnTo>
                  <a:cubicBezTo>
                    <a:pt x="245" y="411"/>
                    <a:pt x="200" y="367"/>
                    <a:pt x="167" y="322"/>
                  </a:cubicBezTo>
                  <a:cubicBezTo>
                    <a:pt x="134" y="278"/>
                    <a:pt x="111" y="223"/>
                    <a:pt x="101" y="156"/>
                  </a:cubicBezTo>
                  <a:cubicBezTo>
                    <a:pt x="79" y="100"/>
                    <a:pt x="45" y="33"/>
                    <a:pt x="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01" name="Google Shape;13701;p20"/>
            <p:cNvSpPr/>
            <p:nvPr/>
          </p:nvSpPr>
          <p:spPr>
            <a:xfrm>
              <a:off x="1990299" y="1888862"/>
              <a:ext cx="90812" cy="91859"/>
            </a:xfrm>
            <a:custGeom>
              <a:avLst/>
              <a:gdLst/>
              <a:ahLst/>
              <a:cxnLst/>
              <a:rect l="l" t="t" r="r" b="b"/>
              <a:pathLst>
                <a:path w="2603" h="2633" extrusionOk="0">
                  <a:moveTo>
                    <a:pt x="68" y="1"/>
                  </a:moveTo>
                  <a:cubicBezTo>
                    <a:pt x="59" y="1"/>
                    <a:pt x="52" y="3"/>
                    <a:pt x="45" y="7"/>
                  </a:cubicBezTo>
                  <a:cubicBezTo>
                    <a:pt x="0" y="51"/>
                    <a:pt x="67" y="107"/>
                    <a:pt x="167" y="496"/>
                  </a:cubicBezTo>
                  <a:cubicBezTo>
                    <a:pt x="256" y="886"/>
                    <a:pt x="234" y="1008"/>
                    <a:pt x="456" y="1453"/>
                  </a:cubicBezTo>
                  <a:cubicBezTo>
                    <a:pt x="678" y="1887"/>
                    <a:pt x="678" y="2120"/>
                    <a:pt x="935" y="2176"/>
                  </a:cubicBezTo>
                  <a:cubicBezTo>
                    <a:pt x="1190" y="2231"/>
                    <a:pt x="1168" y="2254"/>
                    <a:pt x="1357" y="2376"/>
                  </a:cubicBezTo>
                  <a:cubicBezTo>
                    <a:pt x="1533" y="2490"/>
                    <a:pt x="1555" y="2623"/>
                    <a:pt x="1763" y="2623"/>
                  </a:cubicBezTo>
                  <a:cubicBezTo>
                    <a:pt x="1779" y="2623"/>
                    <a:pt x="1795" y="2623"/>
                    <a:pt x="1813" y="2621"/>
                  </a:cubicBezTo>
                  <a:cubicBezTo>
                    <a:pt x="2014" y="2604"/>
                    <a:pt x="2091" y="2552"/>
                    <a:pt x="2191" y="2552"/>
                  </a:cubicBezTo>
                  <a:cubicBezTo>
                    <a:pt x="2218" y="2552"/>
                    <a:pt x="2247" y="2555"/>
                    <a:pt x="2280" y="2565"/>
                  </a:cubicBezTo>
                  <a:cubicBezTo>
                    <a:pt x="2373" y="2585"/>
                    <a:pt x="2457" y="2633"/>
                    <a:pt x="2518" y="2633"/>
                  </a:cubicBezTo>
                  <a:cubicBezTo>
                    <a:pt x="2559" y="2633"/>
                    <a:pt x="2589" y="2611"/>
                    <a:pt x="2603" y="2543"/>
                  </a:cubicBezTo>
                  <a:cubicBezTo>
                    <a:pt x="2603" y="2543"/>
                    <a:pt x="2013" y="2020"/>
                    <a:pt x="1746" y="1898"/>
                  </a:cubicBezTo>
                  <a:cubicBezTo>
                    <a:pt x="1469" y="1776"/>
                    <a:pt x="1212" y="1309"/>
                    <a:pt x="945" y="908"/>
                  </a:cubicBezTo>
                  <a:cubicBezTo>
                    <a:pt x="678" y="518"/>
                    <a:pt x="645" y="597"/>
                    <a:pt x="434" y="330"/>
                  </a:cubicBezTo>
                  <a:cubicBezTo>
                    <a:pt x="239" y="105"/>
                    <a:pt x="129" y="1"/>
                    <a:pt x="6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02" name="Google Shape;13702;p20"/>
            <p:cNvSpPr/>
            <p:nvPr/>
          </p:nvSpPr>
          <p:spPr>
            <a:xfrm>
              <a:off x="1991450" y="1888862"/>
              <a:ext cx="89661" cy="91859"/>
            </a:xfrm>
            <a:custGeom>
              <a:avLst/>
              <a:gdLst/>
              <a:ahLst/>
              <a:cxnLst/>
              <a:rect l="l" t="t" r="r" b="b"/>
              <a:pathLst>
                <a:path w="2570" h="2633" extrusionOk="0">
                  <a:moveTo>
                    <a:pt x="35" y="1"/>
                  </a:moveTo>
                  <a:cubicBezTo>
                    <a:pt x="26" y="1"/>
                    <a:pt x="19" y="3"/>
                    <a:pt x="12" y="7"/>
                  </a:cubicBezTo>
                  <a:cubicBezTo>
                    <a:pt x="0" y="18"/>
                    <a:pt x="0" y="41"/>
                    <a:pt x="0" y="63"/>
                  </a:cubicBezTo>
                  <a:lnTo>
                    <a:pt x="23" y="63"/>
                  </a:lnTo>
                  <a:cubicBezTo>
                    <a:pt x="101" y="397"/>
                    <a:pt x="401" y="619"/>
                    <a:pt x="601" y="886"/>
                  </a:cubicBezTo>
                  <a:cubicBezTo>
                    <a:pt x="724" y="1052"/>
                    <a:pt x="790" y="1242"/>
                    <a:pt x="857" y="1430"/>
                  </a:cubicBezTo>
                  <a:cubicBezTo>
                    <a:pt x="924" y="1586"/>
                    <a:pt x="1013" y="1742"/>
                    <a:pt x="1124" y="1875"/>
                  </a:cubicBezTo>
                  <a:cubicBezTo>
                    <a:pt x="1335" y="2165"/>
                    <a:pt x="1636" y="2365"/>
                    <a:pt x="1969" y="2488"/>
                  </a:cubicBezTo>
                  <a:cubicBezTo>
                    <a:pt x="2036" y="2498"/>
                    <a:pt x="2091" y="2520"/>
                    <a:pt x="2147" y="2554"/>
                  </a:cubicBezTo>
                  <a:cubicBezTo>
                    <a:pt x="2180" y="2554"/>
                    <a:pt x="2214" y="2554"/>
                    <a:pt x="2247" y="2565"/>
                  </a:cubicBezTo>
                  <a:cubicBezTo>
                    <a:pt x="2340" y="2585"/>
                    <a:pt x="2424" y="2633"/>
                    <a:pt x="2485" y="2633"/>
                  </a:cubicBezTo>
                  <a:cubicBezTo>
                    <a:pt x="2526" y="2633"/>
                    <a:pt x="2556" y="2611"/>
                    <a:pt x="2570" y="2543"/>
                  </a:cubicBezTo>
                  <a:cubicBezTo>
                    <a:pt x="2570" y="2543"/>
                    <a:pt x="1980" y="2020"/>
                    <a:pt x="1713" y="1898"/>
                  </a:cubicBezTo>
                  <a:cubicBezTo>
                    <a:pt x="1436" y="1776"/>
                    <a:pt x="1179" y="1309"/>
                    <a:pt x="912" y="908"/>
                  </a:cubicBezTo>
                  <a:cubicBezTo>
                    <a:pt x="645" y="518"/>
                    <a:pt x="612" y="597"/>
                    <a:pt x="401" y="330"/>
                  </a:cubicBezTo>
                  <a:cubicBezTo>
                    <a:pt x="206" y="105"/>
                    <a:pt x="96" y="1"/>
                    <a:pt x="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03" name="Google Shape;13703;p20"/>
            <p:cNvSpPr/>
            <p:nvPr/>
          </p:nvSpPr>
          <p:spPr>
            <a:xfrm>
              <a:off x="2013186" y="1955813"/>
              <a:ext cx="21735" cy="14025"/>
            </a:xfrm>
            <a:custGeom>
              <a:avLst/>
              <a:gdLst/>
              <a:ahLst/>
              <a:cxnLst/>
              <a:rect l="l" t="t" r="r" b="b"/>
              <a:pathLst>
                <a:path w="623" h="402" extrusionOk="0">
                  <a:moveTo>
                    <a:pt x="0" y="1"/>
                  </a:moveTo>
                  <a:cubicBezTo>
                    <a:pt x="22" y="35"/>
                    <a:pt x="45" y="68"/>
                    <a:pt x="56" y="101"/>
                  </a:cubicBezTo>
                  <a:cubicBezTo>
                    <a:pt x="145" y="146"/>
                    <a:pt x="234" y="201"/>
                    <a:pt x="323" y="257"/>
                  </a:cubicBezTo>
                  <a:lnTo>
                    <a:pt x="323" y="268"/>
                  </a:lnTo>
                  <a:cubicBezTo>
                    <a:pt x="443" y="290"/>
                    <a:pt x="492" y="313"/>
                    <a:pt x="541" y="345"/>
                  </a:cubicBezTo>
                  <a:lnTo>
                    <a:pt x="541" y="345"/>
                  </a:lnTo>
                  <a:cubicBezTo>
                    <a:pt x="473" y="297"/>
                    <a:pt x="409" y="249"/>
                    <a:pt x="345" y="201"/>
                  </a:cubicBezTo>
                  <a:cubicBezTo>
                    <a:pt x="234" y="134"/>
                    <a:pt x="123" y="57"/>
                    <a:pt x="0" y="1"/>
                  </a:cubicBezTo>
                  <a:close/>
                  <a:moveTo>
                    <a:pt x="541" y="345"/>
                  </a:moveTo>
                  <a:cubicBezTo>
                    <a:pt x="568" y="364"/>
                    <a:pt x="595" y="383"/>
                    <a:pt x="623" y="401"/>
                  </a:cubicBezTo>
                  <a:cubicBezTo>
                    <a:pt x="590" y="379"/>
                    <a:pt x="566" y="361"/>
                    <a:pt x="541" y="345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04" name="Google Shape;13704;p20"/>
            <p:cNvSpPr/>
            <p:nvPr/>
          </p:nvSpPr>
          <p:spPr>
            <a:xfrm>
              <a:off x="2005824" y="1939171"/>
              <a:ext cx="52785" cy="40749"/>
            </a:xfrm>
            <a:custGeom>
              <a:avLst/>
              <a:gdLst/>
              <a:ahLst/>
              <a:cxnLst/>
              <a:rect l="l" t="t" r="r" b="b"/>
              <a:pathLst>
                <a:path w="1513" h="1168" extrusionOk="0">
                  <a:moveTo>
                    <a:pt x="0" y="0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1" y="0"/>
                    <a:pt x="9" y="0"/>
                    <a:pt x="0" y="0"/>
                  </a:cubicBezTo>
                  <a:close/>
                  <a:moveTo>
                    <a:pt x="11" y="6"/>
                  </a:moveTo>
                  <a:cubicBezTo>
                    <a:pt x="11" y="7"/>
                    <a:pt x="11" y="9"/>
                    <a:pt x="11" y="11"/>
                  </a:cubicBezTo>
                  <a:cubicBezTo>
                    <a:pt x="23" y="45"/>
                    <a:pt x="45" y="67"/>
                    <a:pt x="55" y="100"/>
                  </a:cubicBezTo>
                  <a:cubicBezTo>
                    <a:pt x="67" y="100"/>
                    <a:pt x="78" y="111"/>
                    <a:pt x="89" y="122"/>
                  </a:cubicBezTo>
                  <a:cubicBezTo>
                    <a:pt x="167" y="166"/>
                    <a:pt x="256" y="211"/>
                    <a:pt x="334" y="255"/>
                  </a:cubicBezTo>
                  <a:cubicBezTo>
                    <a:pt x="423" y="322"/>
                    <a:pt x="490" y="389"/>
                    <a:pt x="545" y="478"/>
                  </a:cubicBezTo>
                  <a:cubicBezTo>
                    <a:pt x="601" y="567"/>
                    <a:pt x="656" y="634"/>
                    <a:pt x="734" y="690"/>
                  </a:cubicBezTo>
                  <a:cubicBezTo>
                    <a:pt x="812" y="756"/>
                    <a:pt x="890" y="812"/>
                    <a:pt x="979" y="856"/>
                  </a:cubicBezTo>
                  <a:cubicBezTo>
                    <a:pt x="1135" y="957"/>
                    <a:pt x="1313" y="1034"/>
                    <a:pt x="1435" y="1167"/>
                  </a:cubicBezTo>
                  <a:cubicBezTo>
                    <a:pt x="1468" y="1167"/>
                    <a:pt x="1491" y="1157"/>
                    <a:pt x="1513" y="1157"/>
                  </a:cubicBezTo>
                  <a:cubicBezTo>
                    <a:pt x="1402" y="1023"/>
                    <a:pt x="1246" y="945"/>
                    <a:pt x="1090" y="856"/>
                  </a:cubicBezTo>
                  <a:cubicBezTo>
                    <a:pt x="912" y="745"/>
                    <a:pt x="734" y="645"/>
                    <a:pt x="612" y="467"/>
                  </a:cubicBezTo>
                  <a:cubicBezTo>
                    <a:pt x="567" y="389"/>
                    <a:pt x="512" y="311"/>
                    <a:pt x="445" y="255"/>
                  </a:cubicBezTo>
                  <a:cubicBezTo>
                    <a:pt x="378" y="211"/>
                    <a:pt x="300" y="166"/>
                    <a:pt x="223" y="122"/>
                  </a:cubicBezTo>
                  <a:cubicBezTo>
                    <a:pt x="148" y="91"/>
                    <a:pt x="84" y="49"/>
                    <a:pt x="11" y="6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05" name="Google Shape;13705;p20"/>
            <p:cNvSpPr/>
            <p:nvPr/>
          </p:nvSpPr>
          <p:spPr>
            <a:xfrm>
              <a:off x="1992985" y="1895700"/>
              <a:ext cx="85405" cy="84986"/>
            </a:xfrm>
            <a:custGeom>
              <a:avLst/>
              <a:gdLst/>
              <a:ahLst/>
              <a:cxnLst/>
              <a:rect l="l" t="t" r="r" b="b"/>
              <a:pathLst>
                <a:path w="2448" h="2436" extrusionOk="0">
                  <a:moveTo>
                    <a:pt x="1" y="0"/>
                  </a:moveTo>
                  <a:cubicBezTo>
                    <a:pt x="1" y="11"/>
                    <a:pt x="12" y="33"/>
                    <a:pt x="12" y="56"/>
                  </a:cubicBezTo>
                  <a:cubicBezTo>
                    <a:pt x="179" y="145"/>
                    <a:pt x="334" y="256"/>
                    <a:pt x="457" y="401"/>
                  </a:cubicBezTo>
                  <a:cubicBezTo>
                    <a:pt x="646" y="601"/>
                    <a:pt x="746" y="868"/>
                    <a:pt x="935" y="1079"/>
                  </a:cubicBezTo>
                  <a:cubicBezTo>
                    <a:pt x="1013" y="1179"/>
                    <a:pt x="1113" y="1279"/>
                    <a:pt x="1202" y="1380"/>
                  </a:cubicBezTo>
                  <a:cubicBezTo>
                    <a:pt x="1291" y="1479"/>
                    <a:pt x="1335" y="1613"/>
                    <a:pt x="1424" y="1713"/>
                  </a:cubicBezTo>
                  <a:cubicBezTo>
                    <a:pt x="1503" y="1813"/>
                    <a:pt x="1625" y="1857"/>
                    <a:pt x="1714" y="1936"/>
                  </a:cubicBezTo>
                  <a:cubicBezTo>
                    <a:pt x="1770" y="1980"/>
                    <a:pt x="1792" y="2035"/>
                    <a:pt x="1836" y="2080"/>
                  </a:cubicBezTo>
                  <a:cubicBezTo>
                    <a:pt x="1881" y="2124"/>
                    <a:pt x="1925" y="2147"/>
                    <a:pt x="1970" y="2169"/>
                  </a:cubicBezTo>
                  <a:cubicBezTo>
                    <a:pt x="2047" y="2203"/>
                    <a:pt x="2103" y="2235"/>
                    <a:pt x="2170" y="2280"/>
                  </a:cubicBezTo>
                  <a:cubicBezTo>
                    <a:pt x="2215" y="2314"/>
                    <a:pt x="2259" y="2358"/>
                    <a:pt x="2304" y="2403"/>
                  </a:cubicBezTo>
                  <a:cubicBezTo>
                    <a:pt x="2354" y="2423"/>
                    <a:pt x="2396" y="2434"/>
                    <a:pt x="2437" y="2435"/>
                  </a:cubicBezTo>
                  <a:lnTo>
                    <a:pt x="2437" y="2435"/>
                  </a:lnTo>
                  <a:cubicBezTo>
                    <a:pt x="2348" y="2336"/>
                    <a:pt x="2259" y="2247"/>
                    <a:pt x="2148" y="2180"/>
                  </a:cubicBezTo>
                  <a:cubicBezTo>
                    <a:pt x="2103" y="2147"/>
                    <a:pt x="2047" y="2124"/>
                    <a:pt x="1992" y="2102"/>
                  </a:cubicBezTo>
                  <a:cubicBezTo>
                    <a:pt x="1925" y="2069"/>
                    <a:pt x="1892" y="2025"/>
                    <a:pt x="1847" y="1969"/>
                  </a:cubicBezTo>
                  <a:cubicBezTo>
                    <a:pt x="1758" y="1869"/>
                    <a:pt x="1647" y="1824"/>
                    <a:pt x="1547" y="1735"/>
                  </a:cubicBezTo>
                  <a:cubicBezTo>
                    <a:pt x="1436" y="1657"/>
                    <a:pt x="1392" y="1513"/>
                    <a:pt x="1303" y="1412"/>
                  </a:cubicBezTo>
                  <a:cubicBezTo>
                    <a:pt x="1224" y="1301"/>
                    <a:pt x="1125" y="1212"/>
                    <a:pt x="1036" y="1113"/>
                  </a:cubicBezTo>
                  <a:cubicBezTo>
                    <a:pt x="935" y="1001"/>
                    <a:pt x="846" y="868"/>
                    <a:pt x="769" y="734"/>
                  </a:cubicBezTo>
                  <a:cubicBezTo>
                    <a:pt x="702" y="623"/>
                    <a:pt x="624" y="512"/>
                    <a:pt x="546" y="411"/>
                  </a:cubicBezTo>
                  <a:cubicBezTo>
                    <a:pt x="391" y="234"/>
                    <a:pt x="201" y="89"/>
                    <a:pt x="1" y="0"/>
                  </a:cubicBezTo>
                  <a:close/>
                  <a:moveTo>
                    <a:pt x="2437" y="2435"/>
                  </a:moveTo>
                  <a:lnTo>
                    <a:pt x="2437" y="2435"/>
                  </a:lnTo>
                  <a:cubicBezTo>
                    <a:pt x="2437" y="2436"/>
                    <a:pt x="2437" y="2436"/>
                    <a:pt x="2437" y="2436"/>
                  </a:cubicBezTo>
                  <a:lnTo>
                    <a:pt x="2448" y="2436"/>
                  </a:lnTo>
                  <a:cubicBezTo>
                    <a:pt x="2444" y="2436"/>
                    <a:pt x="2440" y="2436"/>
                    <a:pt x="2437" y="2435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06" name="Google Shape;13706;p20"/>
            <p:cNvSpPr/>
            <p:nvPr/>
          </p:nvSpPr>
          <p:spPr>
            <a:xfrm>
              <a:off x="2041096" y="1974862"/>
              <a:ext cx="7047" cy="5059"/>
            </a:xfrm>
            <a:custGeom>
              <a:avLst/>
              <a:gdLst/>
              <a:ahLst/>
              <a:cxnLst/>
              <a:rect l="l" t="t" r="r" b="b"/>
              <a:pathLst>
                <a:path w="202" h="145" extrusionOk="0">
                  <a:moveTo>
                    <a:pt x="1" y="0"/>
                  </a:moveTo>
                  <a:cubicBezTo>
                    <a:pt x="68" y="55"/>
                    <a:pt x="112" y="122"/>
                    <a:pt x="201" y="144"/>
                  </a:cubicBezTo>
                  <a:cubicBezTo>
                    <a:pt x="134" y="100"/>
                    <a:pt x="68" y="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07" name="Google Shape;13707;p20"/>
            <p:cNvSpPr/>
            <p:nvPr/>
          </p:nvSpPr>
          <p:spPr>
            <a:xfrm>
              <a:off x="1996893" y="1911226"/>
              <a:ext cx="67542" cy="67542"/>
            </a:xfrm>
            <a:custGeom>
              <a:avLst/>
              <a:gdLst/>
              <a:ahLst/>
              <a:cxnLst/>
              <a:rect l="l" t="t" r="r" b="b"/>
              <a:pathLst>
                <a:path w="1936" h="1936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23"/>
                    <a:pt x="12" y="55"/>
                    <a:pt x="22" y="78"/>
                  </a:cubicBezTo>
                  <a:cubicBezTo>
                    <a:pt x="123" y="156"/>
                    <a:pt x="212" y="245"/>
                    <a:pt x="289" y="345"/>
                  </a:cubicBezTo>
                  <a:cubicBezTo>
                    <a:pt x="423" y="500"/>
                    <a:pt x="534" y="690"/>
                    <a:pt x="690" y="823"/>
                  </a:cubicBezTo>
                  <a:cubicBezTo>
                    <a:pt x="768" y="890"/>
                    <a:pt x="879" y="901"/>
                    <a:pt x="957" y="979"/>
                  </a:cubicBezTo>
                  <a:cubicBezTo>
                    <a:pt x="1023" y="1046"/>
                    <a:pt x="1079" y="1145"/>
                    <a:pt x="1134" y="1234"/>
                  </a:cubicBezTo>
                  <a:cubicBezTo>
                    <a:pt x="1257" y="1424"/>
                    <a:pt x="1435" y="1580"/>
                    <a:pt x="1602" y="1724"/>
                  </a:cubicBezTo>
                  <a:cubicBezTo>
                    <a:pt x="1691" y="1790"/>
                    <a:pt x="1769" y="1869"/>
                    <a:pt x="1858" y="1936"/>
                  </a:cubicBezTo>
                  <a:cubicBezTo>
                    <a:pt x="1891" y="1936"/>
                    <a:pt x="1913" y="1924"/>
                    <a:pt x="1935" y="1913"/>
                  </a:cubicBezTo>
                  <a:lnTo>
                    <a:pt x="1702" y="1713"/>
                  </a:lnTo>
                  <a:cubicBezTo>
                    <a:pt x="1513" y="1568"/>
                    <a:pt x="1335" y="1412"/>
                    <a:pt x="1191" y="1224"/>
                  </a:cubicBezTo>
                  <a:cubicBezTo>
                    <a:pt x="1134" y="1135"/>
                    <a:pt x="1102" y="1046"/>
                    <a:pt x="1035" y="967"/>
                  </a:cubicBezTo>
                  <a:cubicBezTo>
                    <a:pt x="1013" y="945"/>
                    <a:pt x="979" y="912"/>
                    <a:pt x="946" y="890"/>
                  </a:cubicBezTo>
                  <a:cubicBezTo>
                    <a:pt x="901" y="856"/>
                    <a:pt x="845" y="846"/>
                    <a:pt x="790" y="812"/>
                  </a:cubicBezTo>
                  <a:cubicBezTo>
                    <a:pt x="701" y="767"/>
                    <a:pt x="623" y="668"/>
                    <a:pt x="556" y="589"/>
                  </a:cubicBezTo>
                  <a:cubicBezTo>
                    <a:pt x="501" y="512"/>
                    <a:pt x="434" y="423"/>
                    <a:pt x="367" y="345"/>
                  </a:cubicBezTo>
                  <a:cubicBezTo>
                    <a:pt x="256" y="223"/>
                    <a:pt x="145" y="89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08" name="Google Shape;13708;p20"/>
            <p:cNvSpPr/>
            <p:nvPr/>
          </p:nvSpPr>
          <p:spPr>
            <a:xfrm>
              <a:off x="1994172" y="1896084"/>
              <a:ext cx="83835" cy="84602"/>
            </a:xfrm>
            <a:custGeom>
              <a:avLst/>
              <a:gdLst/>
              <a:ahLst/>
              <a:cxnLst/>
              <a:rect l="l" t="t" r="r" b="b"/>
              <a:pathLst>
                <a:path w="2403" h="2425" extrusionOk="0">
                  <a:moveTo>
                    <a:pt x="1" y="0"/>
                  </a:moveTo>
                  <a:cubicBezTo>
                    <a:pt x="11" y="22"/>
                    <a:pt x="23" y="56"/>
                    <a:pt x="34" y="78"/>
                  </a:cubicBezTo>
                  <a:cubicBezTo>
                    <a:pt x="179" y="156"/>
                    <a:pt x="312" y="267"/>
                    <a:pt x="423" y="390"/>
                  </a:cubicBezTo>
                  <a:cubicBezTo>
                    <a:pt x="612" y="590"/>
                    <a:pt x="712" y="857"/>
                    <a:pt x="901" y="1068"/>
                  </a:cubicBezTo>
                  <a:cubicBezTo>
                    <a:pt x="979" y="1168"/>
                    <a:pt x="1079" y="1268"/>
                    <a:pt x="1168" y="1369"/>
                  </a:cubicBezTo>
                  <a:cubicBezTo>
                    <a:pt x="1257" y="1468"/>
                    <a:pt x="1301" y="1602"/>
                    <a:pt x="1390" y="1702"/>
                  </a:cubicBezTo>
                  <a:cubicBezTo>
                    <a:pt x="1469" y="1802"/>
                    <a:pt x="1591" y="1846"/>
                    <a:pt x="1680" y="1925"/>
                  </a:cubicBezTo>
                  <a:cubicBezTo>
                    <a:pt x="1736" y="1969"/>
                    <a:pt x="1758" y="2024"/>
                    <a:pt x="1802" y="2069"/>
                  </a:cubicBezTo>
                  <a:cubicBezTo>
                    <a:pt x="1847" y="2113"/>
                    <a:pt x="1891" y="2136"/>
                    <a:pt x="1936" y="2158"/>
                  </a:cubicBezTo>
                  <a:cubicBezTo>
                    <a:pt x="2013" y="2192"/>
                    <a:pt x="2069" y="2224"/>
                    <a:pt x="2136" y="2269"/>
                  </a:cubicBezTo>
                  <a:cubicBezTo>
                    <a:pt x="2181" y="2303"/>
                    <a:pt x="2225" y="2347"/>
                    <a:pt x="2270" y="2392"/>
                  </a:cubicBezTo>
                  <a:cubicBezTo>
                    <a:pt x="2280" y="2392"/>
                    <a:pt x="2292" y="2402"/>
                    <a:pt x="2302" y="2402"/>
                  </a:cubicBezTo>
                  <a:cubicBezTo>
                    <a:pt x="2314" y="2414"/>
                    <a:pt x="2336" y="2414"/>
                    <a:pt x="2336" y="2414"/>
                  </a:cubicBezTo>
                  <a:lnTo>
                    <a:pt x="2347" y="2414"/>
                  </a:lnTo>
                  <a:cubicBezTo>
                    <a:pt x="2359" y="2425"/>
                    <a:pt x="2369" y="2425"/>
                    <a:pt x="2381" y="2425"/>
                  </a:cubicBezTo>
                  <a:lnTo>
                    <a:pt x="2403" y="2425"/>
                  </a:lnTo>
                  <a:cubicBezTo>
                    <a:pt x="2314" y="2325"/>
                    <a:pt x="2225" y="2236"/>
                    <a:pt x="2114" y="2169"/>
                  </a:cubicBezTo>
                  <a:cubicBezTo>
                    <a:pt x="2069" y="2136"/>
                    <a:pt x="2013" y="2113"/>
                    <a:pt x="1958" y="2091"/>
                  </a:cubicBezTo>
                  <a:cubicBezTo>
                    <a:pt x="1891" y="2058"/>
                    <a:pt x="1858" y="2014"/>
                    <a:pt x="1813" y="1958"/>
                  </a:cubicBezTo>
                  <a:cubicBezTo>
                    <a:pt x="1724" y="1858"/>
                    <a:pt x="1613" y="1813"/>
                    <a:pt x="1513" y="1724"/>
                  </a:cubicBezTo>
                  <a:cubicBezTo>
                    <a:pt x="1402" y="1646"/>
                    <a:pt x="1358" y="1502"/>
                    <a:pt x="1269" y="1401"/>
                  </a:cubicBezTo>
                  <a:cubicBezTo>
                    <a:pt x="1190" y="1290"/>
                    <a:pt x="1091" y="1201"/>
                    <a:pt x="1002" y="1102"/>
                  </a:cubicBezTo>
                  <a:cubicBezTo>
                    <a:pt x="901" y="990"/>
                    <a:pt x="812" y="857"/>
                    <a:pt x="735" y="723"/>
                  </a:cubicBezTo>
                  <a:cubicBezTo>
                    <a:pt x="668" y="612"/>
                    <a:pt x="590" y="501"/>
                    <a:pt x="512" y="400"/>
                  </a:cubicBezTo>
                  <a:cubicBezTo>
                    <a:pt x="367" y="234"/>
                    <a:pt x="189" y="101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09" name="Google Shape;13709;p20"/>
            <p:cNvSpPr/>
            <p:nvPr/>
          </p:nvSpPr>
          <p:spPr>
            <a:xfrm>
              <a:off x="2020547" y="1936415"/>
              <a:ext cx="41551" cy="39632"/>
            </a:xfrm>
            <a:custGeom>
              <a:avLst/>
              <a:gdLst/>
              <a:ahLst/>
              <a:cxnLst/>
              <a:rect l="l" t="t" r="r" b="b"/>
              <a:pathLst>
                <a:path w="1191" h="1136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23"/>
                    <a:pt x="23" y="45"/>
                    <a:pt x="23" y="67"/>
                  </a:cubicBezTo>
                  <a:cubicBezTo>
                    <a:pt x="34" y="90"/>
                    <a:pt x="45" y="101"/>
                    <a:pt x="56" y="124"/>
                  </a:cubicBezTo>
                  <a:cubicBezTo>
                    <a:pt x="123" y="168"/>
                    <a:pt x="212" y="190"/>
                    <a:pt x="279" y="257"/>
                  </a:cubicBezTo>
                  <a:cubicBezTo>
                    <a:pt x="345" y="324"/>
                    <a:pt x="401" y="423"/>
                    <a:pt x="456" y="512"/>
                  </a:cubicBezTo>
                  <a:cubicBezTo>
                    <a:pt x="579" y="702"/>
                    <a:pt x="757" y="858"/>
                    <a:pt x="924" y="1002"/>
                  </a:cubicBezTo>
                  <a:cubicBezTo>
                    <a:pt x="946" y="1024"/>
                    <a:pt x="968" y="1046"/>
                    <a:pt x="1002" y="1068"/>
                  </a:cubicBezTo>
                  <a:cubicBezTo>
                    <a:pt x="1046" y="1080"/>
                    <a:pt x="1091" y="1102"/>
                    <a:pt x="1135" y="1125"/>
                  </a:cubicBezTo>
                  <a:cubicBezTo>
                    <a:pt x="1158" y="1125"/>
                    <a:pt x="1168" y="1135"/>
                    <a:pt x="1191" y="1135"/>
                  </a:cubicBezTo>
                  <a:cubicBezTo>
                    <a:pt x="1135" y="1091"/>
                    <a:pt x="1079" y="1046"/>
                    <a:pt x="1024" y="991"/>
                  </a:cubicBezTo>
                  <a:cubicBezTo>
                    <a:pt x="835" y="846"/>
                    <a:pt x="657" y="690"/>
                    <a:pt x="513" y="502"/>
                  </a:cubicBezTo>
                  <a:cubicBezTo>
                    <a:pt x="456" y="413"/>
                    <a:pt x="424" y="324"/>
                    <a:pt x="357" y="245"/>
                  </a:cubicBezTo>
                  <a:cubicBezTo>
                    <a:pt x="335" y="223"/>
                    <a:pt x="301" y="190"/>
                    <a:pt x="268" y="168"/>
                  </a:cubicBezTo>
                  <a:cubicBezTo>
                    <a:pt x="223" y="134"/>
                    <a:pt x="167" y="124"/>
                    <a:pt x="112" y="90"/>
                  </a:cubicBezTo>
                  <a:cubicBezTo>
                    <a:pt x="68" y="67"/>
                    <a:pt x="34" y="35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10" name="Google Shape;13710;p20"/>
            <p:cNvSpPr/>
            <p:nvPr/>
          </p:nvSpPr>
          <p:spPr>
            <a:xfrm>
              <a:off x="2045771" y="1811375"/>
              <a:ext cx="83067" cy="171158"/>
            </a:xfrm>
            <a:custGeom>
              <a:avLst/>
              <a:gdLst/>
              <a:ahLst/>
              <a:cxnLst/>
              <a:rect l="l" t="t" r="r" b="b"/>
              <a:pathLst>
                <a:path w="2381" h="4906" extrusionOk="0">
                  <a:moveTo>
                    <a:pt x="112" y="0"/>
                  </a:moveTo>
                  <a:cubicBezTo>
                    <a:pt x="108" y="0"/>
                    <a:pt x="104" y="1"/>
                    <a:pt x="101" y="3"/>
                  </a:cubicBezTo>
                  <a:cubicBezTo>
                    <a:pt x="45" y="37"/>
                    <a:pt x="67" y="59"/>
                    <a:pt x="89" y="226"/>
                  </a:cubicBezTo>
                  <a:cubicBezTo>
                    <a:pt x="112" y="382"/>
                    <a:pt x="0" y="515"/>
                    <a:pt x="67" y="915"/>
                  </a:cubicBezTo>
                  <a:cubicBezTo>
                    <a:pt x="123" y="1305"/>
                    <a:pt x="490" y="1728"/>
                    <a:pt x="534" y="2117"/>
                  </a:cubicBezTo>
                  <a:cubicBezTo>
                    <a:pt x="579" y="2506"/>
                    <a:pt x="568" y="2684"/>
                    <a:pt x="579" y="3429"/>
                  </a:cubicBezTo>
                  <a:cubicBezTo>
                    <a:pt x="590" y="4133"/>
                    <a:pt x="788" y="4906"/>
                    <a:pt x="1035" y="4906"/>
                  </a:cubicBezTo>
                  <a:cubicBezTo>
                    <a:pt x="1050" y="4906"/>
                    <a:pt x="1065" y="4903"/>
                    <a:pt x="1080" y="4897"/>
                  </a:cubicBezTo>
                  <a:cubicBezTo>
                    <a:pt x="1246" y="4830"/>
                    <a:pt x="1436" y="4798"/>
                    <a:pt x="1703" y="4697"/>
                  </a:cubicBezTo>
                  <a:cubicBezTo>
                    <a:pt x="1969" y="4597"/>
                    <a:pt x="1936" y="4531"/>
                    <a:pt x="2158" y="4152"/>
                  </a:cubicBezTo>
                  <a:cubicBezTo>
                    <a:pt x="2381" y="3763"/>
                    <a:pt x="2170" y="3474"/>
                    <a:pt x="2025" y="3207"/>
                  </a:cubicBezTo>
                  <a:cubicBezTo>
                    <a:pt x="1881" y="2940"/>
                    <a:pt x="2002" y="2895"/>
                    <a:pt x="1792" y="2462"/>
                  </a:cubicBezTo>
                  <a:cubicBezTo>
                    <a:pt x="1569" y="2028"/>
                    <a:pt x="1258" y="1884"/>
                    <a:pt x="1080" y="1728"/>
                  </a:cubicBezTo>
                  <a:cubicBezTo>
                    <a:pt x="912" y="1572"/>
                    <a:pt x="679" y="927"/>
                    <a:pt x="490" y="549"/>
                  </a:cubicBezTo>
                  <a:cubicBezTo>
                    <a:pt x="314" y="206"/>
                    <a:pt x="167" y="0"/>
                    <a:pt x="11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11" name="Google Shape;13711;p20"/>
            <p:cNvSpPr/>
            <p:nvPr/>
          </p:nvSpPr>
          <p:spPr>
            <a:xfrm>
              <a:off x="2064786" y="1837506"/>
              <a:ext cx="64053" cy="136968"/>
            </a:xfrm>
            <a:custGeom>
              <a:avLst/>
              <a:gdLst/>
              <a:ahLst/>
              <a:cxnLst/>
              <a:rect l="l" t="t" r="r" b="b"/>
              <a:pathLst>
                <a:path w="1836" h="3926" extrusionOk="0">
                  <a:moveTo>
                    <a:pt x="45" y="0"/>
                  </a:moveTo>
                  <a:cubicBezTo>
                    <a:pt x="12" y="77"/>
                    <a:pt x="12" y="166"/>
                    <a:pt x="1" y="233"/>
                  </a:cubicBezTo>
                  <a:cubicBezTo>
                    <a:pt x="1" y="423"/>
                    <a:pt x="34" y="601"/>
                    <a:pt x="112" y="767"/>
                  </a:cubicBezTo>
                  <a:cubicBezTo>
                    <a:pt x="189" y="957"/>
                    <a:pt x="323" y="1101"/>
                    <a:pt x="446" y="1268"/>
                  </a:cubicBezTo>
                  <a:cubicBezTo>
                    <a:pt x="501" y="1357"/>
                    <a:pt x="545" y="1446"/>
                    <a:pt x="545" y="1546"/>
                  </a:cubicBezTo>
                  <a:cubicBezTo>
                    <a:pt x="557" y="1646"/>
                    <a:pt x="557" y="1735"/>
                    <a:pt x="601" y="1824"/>
                  </a:cubicBezTo>
                  <a:cubicBezTo>
                    <a:pt x="634" y="1913"/>
                    <a:pt x="690" y="2002"/>
                    <a:pt x="746" y="2091"/>
                  </a:cubicBezTo>
                  <a:cubicBezTo>
                    <a:pt x="790" y="2180"/>
                    <a:pt x="835" y="2269"/>
                    <a:pt x="857" y="2369"/>
                  </a:cubicBezTo>
                  <a:cubicBezTo>
                    <a:pt x="879" y="2458"/>
                    <a:pt x="901" y="2547"/>
                    <a:pt x="935" y="2636"/>
                  </a:cubicBezTo>
                  <a:cubicBezTo>
                    <a:pt x="968" y="2725"/>
                    <a:pt x="1013" y="2791"/>
                    <a:pt x="1079" y="2858"/>
                  </a:cubicBezTo>
                  <a:cubicBezTo>
                    <a:pt x="1101" y="2892"/>
                    <a:pt x="1146" y="2936"/>
                    <a:pt x="1135" y="2981"/>
                  </a:cubicBezTo>
                  <a:cubicBezTo>
                    <a:pt x="1135" y="3025"/>
                    <a:pt x="1101" y="3070"/>
                    <a:pt x="1079" y="3103"/>
                  </a:cubicBezTo>
                  <a:cubicBezTo>
                    <a:pt x="1046" y="3181"/>
                    <a:pt x="1024" y="3258"/>
                    <a:pt x="1024" y="3337"/>
                  </a:cubicBezTo>
                  <a:cubicBezTo>
                    <a:pt x="1013" y="3515"/>
                    <a:pt x="1091" y="3681"/>
                    <a:pt x="1168" y="3837"/>
                  </a:cubicBezTo>
                  <a:cubicBezTo>
                    <a:pt x="1180" y="3871"/>
                    <a:pt x="1190" y="3893"/>
                    <a:pt x="1213" y="3926"/>
                  </a:cubicBezTo>
                  <a:cubicBezTo>
                    <a:pt x="1413" y="3826"/>
                    <a:pt x="1402" y="3748"/>
                    <a:pt x="1613" y="3403"/>
                  </a:cubicBezTo>
                  <a:cubicBezTo>
                    <a:pt x="1836" y="3014"/>
                    <a:pt x="1625" y="2725"/>
                    <a:pt x="1480" y="2458"/>
                  </a:cubicBezTo>
                  <a:cubicBezTo>
                    <a:pt x="1336" y="2191"/>
                    <a:pt x="1457" y="2146"/>
                    <a:pt x="1247" y="1713"/>
                  </a:cubicBezTo>
                  <a:cubicBezTo>
                    <a:pt x="1024" y="1279"/>
                    <a:pt x="713" y="1135"/>
                    <a:pt x="535" y="979"/>
                  </a:cubicBezTo>
                  <a:cubicBezTo>
                    <a:pt x="390" y="845"/>
                    <a:pt x="201" y="367"/>
                    <a:pt x="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12" name="Google Shape;13712;p20"/>
            <p:cNvSpPr/>
            <p:nvPr/>
          </p:nvSpPr>
          <p:spPr>
            <a:xfrm>
              <a:off x="2097406" y="1884431"/>
              <a:ext cx="14374" cy="92382"/>
            </a:xfrm>
            <a:custGeom>
              <a:avLst/>
              <a:gdLst/>
              <a:ahLst/>
              <a:cxnLst/>
              <a:rect l="l" t="t" r="r" b="b"/>
              <a:pathLst>
                <a:path w="412" h="2648" extrusionOk="0">
                  <a:moveTo>
                    <a:pt x="55" y="0"/>
                  </a:moveTo>
                  <a:lnTo>
                    <a:pt x="55" y="0"/>
                  </a:lnTo>
                  <a:cubicBezTo>
                    <a:pt x="178" y="267"/>
                    <a:pt x="278" y="546"/>
                    <a:pt x="300" y="846"/>
                  </a:cubicBezTo>
                  <a:cubicBezTo>
                    <a:pt x="312" y="1057"/>
                    <a:pt x="289" y="1280"/>
                    <a:pt x="233" y="1480"/>
                  </a:cubicBezTo>
                  <a:cubicBezTo>
                    <a:pt x="200" y="1591"/>
                    <a:pt x="166" y="1691"/>
                    <a:pt x="122" y="1802"/>
                  </a:cubicBezTo>
                  <a:cubicBezTo>
                    <a:pt x="78" y="1891"/>
                    <a:pt x="22" y="1980"/>
                    <a:pt x="11" y="2081"/>
                  </a:cubicBezTo>
                  <a:cubicBezTo>
                    <a:pt x="0" y="2203"/>
                    <a:pt x="55" y="2325"/>
                    <a:pt x="78" y="2447"/>
                  </a:cubicBezTo>
                  <a:cubicBezTo>
                    <a:pt x="89" y="2514"/>
                    <a:pt x="89" y="2581"/>
                    <a:pt x="89" y="2647"/>
                  </a:cubicBezTo>
                  <a:cubicBezTo>
                    <a:pt x="111" y="2647"/>
                    <a:pt x="134" y="2637"/>
                    <a:pt x="166" y="2625"/>
                  </a:cubicBezTo>
                  <a:cubicBezTo>
                    <a:pt x="166" y="2581"/>
                    <a:pt x="166" y="2548"/>
                    <a:pt x="156" y="2514"/>
                  </a:cubicBezTo>
                  <a:cubicBezTo>
                    <a:pt x="144" y="2392"/>
                    <a:pt x="100" y="2281"/>
                    <a:pt x="89" y="2158"/>
                  </a:cubicBezTo>
                  <a:cubicBezTo>
                    <a:pt x="78" y="2036"/>
                    <a:pt x="134" y="1936"/>
                    <a:pt x="178" y="1824"/>
                  </a:cubicBezTo>
                  <a:cubicBezTo>
                    <a:pt x="223" y="1735"/>
                    <a:pt x="255" y="1624"/>
                    <a:pt x="289" y="1525"/>
                  </a:cubicBezTo>
                  <a:cubicBezTo>
                    <a:pt x="411" y="1102"/>
                    <a:pt x="411" y="668"/>
                    <a:pt x="245" y="245"/>
                  </a:cubicBezTo>
                  <a:cubicBezTo>
                    <a:pt x="178" y="156"/>
                    <a:pt x="122" y="67"/>
                    <a:pt x="5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13" name="Google Shape;13713;p20"/>
            <p:cNvSpPr/>
            <p:nvPr/>
          </p:nvSpPr>
          <p:spPr>
            <a:xfrm>
              <a:off x="2119491" y="1932159"/>
              <a:ext cx="4326" cy="26026"/>
            </a:xfrm>
            <a:custGeom>
              <a:avLst/>
              <a:gdLst/>
              <a:ahLst/>
              <a:cxnLst/>
              <a:rect l="l" t="t" r="r" b="b"/>
              <a:pathLst>
                <a:path w="124" h="746" extrusionOk="0">
                  <a:moveTo>
                    <a:pt x="57" y="1"/>
                  </a:moveTo>
                  <a:cubicBezTo>
                    <a:pt x="45" y="157"/>
                    <a:pt x="34" y="312"/>
                    <a:pt x="23" y="479"/>
                  </a:cubicBezTo>
                  <a:cubicBezTo>
                    <a:pt x="23" y="557"/>
                    <a:pt x="1" y="657"/>
                    <a:pt x="12" y="746"/>
                  </a:cubicBezTo>
                  <a:cubicBezTo>
                    <a:pt x="23" y="735"/>
                    <a:pt x="34" y="713"/>
                    <a:pt x="45" y="690"/>
                  </a:cubicBezTo>
                  <a:cubicBezTo>
                    <a:pt x="57" y="657"/>
                    <a:pt x="67" y="634"/>
                    <a:pt x="79" y="612"/>
                  </a:cubicBezTo>
                  <a:cubicBezTo>
                    <a:pt x="90" y="545"/>
                    <a:pt x="101" y="468"/>
                    <a:pt x="101" y="401"/>
                  </a:cubicBezTo>
                  <a:cubicBezTo>
                    <a:pt x="112" y="335"/>
                    <a:pt x="112" y="256"/>
                    <a:pt x="123" y="189"/>
                  </a:cubicBezTo>
                  <a:cubicBezTo>
                    <a:pt x="101" y="123"/>
                    <a:pt x="79" y="56"/>
                    <a:pt x="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14" name="Google Shape;13714;p20"/>
            <p:cNvSpPr/>
            <p:nvPr/>
          </p:nvSpPr>
          <p:spPr>
            <a:xfrm>
              <a:off x="2053168" y="1857253"/>
              <a:ext cx="30666" cy="125386"/>
            </a:xfrm>
            <a:custGeom>
              <a:avLst/>
              <a:gdLst/>
              <a:ahLst/>
              <a:cxnLst/>
              <a:rect l="l" t="t" r="r" b="b"/>
              <a:pathLst>
                <a:path w="879" h="3594" extrusionOk="0">
                  <a:moveTo>
                    <a:pt x="0" y="1"/>
                  </a:moveTo>
                  <a:cubicBezTo>
                    <a:pt x="0" y="10"/>
                    <a:pt x="0" y="12"/>
                    <a:pt x="5" y="12"/>
                  </a:cubicBezTo>
                  <a:lnTo>
                    <a:pt x="5" y="12"/>
                  </a:lnTo>
                  <a:cubicBezTo>
                    <a:pt x="3" y="8"/>
                    <a:pt x="2" y="5"/>
                    <a:pt x="0" y="1"/>
                  </a:cubicBezTo>
                  <a:close/>
                  <a:moveTo>
                    <a:pt x="5" y="12"/>
                  </a:moveTo>
                  <a:lnTo>
                    <a:pt x="5" y="12"/>
                  </a:lnTo>
                  <a:cubicBezTo>
                    <a:pt x="25" y="63"/>
                    <a:pt x="46" y="105"/>
                    <a:pt x="67" y="157"/>
                  </a:cubicBezTo>
                  <a:cubicBezTo>
                    <a:pt x="111" y="190"/>
                    <a:pt x="156" y="223"/>
                    <a:pt x="189" y="268"/>
                  </a:cubicBezTo>
                  <a:cubicBezTo>
                    <a:pt x="300" y="401"/>
                    <a:pt x="367" y="579"/>
                    <a:pt x="445" y="746"/>
                  </a:cubicBezTo>
                  <a:cubicBezTo>
                    <a:pt x="522" y="913"/>
                    <a:pt x="601" y="1069"/>
                    <a:pt x="678" y="1236"/>
                  </a:cubicBezTo>
                  <a:cubicBezTo>
                    <a:pt x="712" y="1313"/>
                    <a:pt x="745" y="1392"/>
                    <a:pt x="756" y="1481"/>
                  </a:cubicBezTo>
                  <a:cubicBezTo>
                    <a:pt x="779" y="1570"/>
                    <a:pt x="767" y="1669"/>
                    <a:pt x="756" y="1758"/>
                  </a:cubicBezTo>
                  <a:cubicBezTo>
                    <a:pt x="723" y="2092"/>
                    <a:pt x="700" y="2437"/>
                    <a:pt x="690" y="2771"/>
                  </a:cubicBezTo>
                  <a:cubicBezTo>
                    <a:pt x="690" y="3048"/>
                    <a:pt x="700" y="3337"/>
                    <a:pt x="812" y="3594"/>
                  </a:cubicBezTo>
                  <a:cubicBezTo>
                    <a:pt x="834" y="3594"/>
                    <a:pt x="845" y="3594"/>
                    <a:pt x="868" y="3582"/>
                  </a:cubicBezTo>
                  <a:lnTo>
                    <a:pt x="878" y="3582"/>
                  </a:lnTo>
                  <a:cubicBezTo>
                    <a:pt x="767" y="3349"/>
                    <a:pt x="745" y="3082"/>
                    <a:pt x="745" y="2826"/>
                  </a:cubicBezTo>
                  <a:cubicBezTo>
                    <a:pt x="745" y="2470"/>
                    <a:pt x="756" y="2126"/>
                    <a:pt x="812" y="1770"/>
                  </a:cubicBezTo>
                  <a:cubicBezTo>
                    <a:pt x="823" y="1614"/>
                    <a:pt x="834" y="1469"/>
                    <a:pt x="779" y="1313"/>
                  </a:cubicBezTo>
                  <a:cubicBezTo>
                    <a:pt x="712" y="1147"/>
                    <a:pt x="634" y="1002"/>
                    <a:pt x="567" y="846"/>
                  </a:cubicBezTo>
                  <a:cubicBezTo>
                    <a:pt x="490" y="680"/>
                    <a:pt x="423" y="512"/>
                    <a:pt x="334" y="357"/>
                  </a:cubicBezTo>
                  <a:cubicBezTo>
                    <a:pt x="256" y="213"/>
                    <a:pt x="134" y="124"/>
                    <a:pt x="11" y="12"/>
                  </a:cubicBezTo>
                  <a:cubicBezTo>
                    <a:pt x="8" y="12"/>
                    <a:pt x="6" y="12"/>
                    <a:pt x="5" y="12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15" name="Google Shape;13715;p20"/>
            <p:cNvSpPr/>
            <p:nvPr/>
          </p:nvSpPr>
          <p:spPr>
            <a:xfrm>
              <a:off x="2109408" y="1918971"/>
              <a:ext cx="9350" cy="53587"/>
            </a:xfrm>
            <a:custGeom>
              <a:avLst/>
              <a:gdLst/>
              <a:ahLst/>
              <a:cxnLst/>
              <a:rect l="l" t="t" r="r" b="b"/>
              <a:pathLst>
                <a:path w="268" h="1536" extrusionOk="0">
                  <a:moveTo>
                    <a:pt x="145" y="1"/>
                  </a:moveTo>
                  <a:cubicBezTo>
                    <a:pt x="156" y="67"/>
                    <a:pt x="168" y="134"/>
                    <a:pt x="168" y="201"/>
                  </a:cubicBezTo>
                  <a:cubicBezTo>
                    <a:pt x="178" y="401"/>
                    <a:pt x="168" y="579"/>
                    <a:pt x="112" y="757"/>
                  </a:cubicBezTo>
                  <a:cubicBezTo>
                    <a:pt x="45" y="935"/>
                    <a:pt x="0" y="1101"/>
                    <a:pt x="0" y="1291"/>
                  </a:cubicBezTo>
                  <a:cubicBezTo>
                    <a:pt x="0" y="1368"/>
                    <a:pt x="12" y="1457"/>
                    <a:pt x="23" y="1536"/>
                  </a:cubicBezTo>
                  <a:cubicBezTo>
                    <a:pt x="57" y="1513"/>
                    <a:pt x="79" y="1491"/>
                    <a:pt x="101" y="1469"/>
                  </a:cubicBezTo>
                  <a:cubicBezTo>
                    <a:pt x="89" y="1391"/>
                    <a:pt x="89" y="1313"/>
                    <a:pt x="89" y="1246"/>
                  </a:cubicBezTo>
                  <a:cubicBezTo>
                    <a:pt x="101" y="1057"/>
                    <a:pt x="156" y="879"/>
                    <a:pt x="212" y="701"/>
                  </a:cubicBezTo>
                  <a:cubicBezTo>
                    <a:pt x="257" y="545"/>
                    <a:pt x="267" y="379"/>
                    <a:pt x="257" y="212"/>
                  </a:cubicBezTo>
                  <a:cubicBezTo>
                    <a:pt x="234" y="179"/>
                    <a:pt x="223" y="156"/>
                    <a:pt x="201" y="123"/>
                  </a:cubicBezTo>
                  <a:cubicBezTo>
                    <a:pt x="178" y="78"/>
                    <a:pt x="156" y="34"/>
                    <a:pt x="1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16" name="Google Shape;13716;p20"/>
            <p:cNvSpPr/>
            <p:nvPr/>
          </p:nvSpPr>
          <p:spPr>
            <a:xfrm>
              <a:off x="2048109" y="1811480"/>
              <a:ext cx="51633" cy="167286"/>
            </a:xfrm>
            <a:custGeom>
              <a:avLst/>
              <a:gdLst/>
              <a:ahLst/>
              <a:cxnLst/>
              <a:rect l="l" t="t" r="r" b="b"/>
              <a:pathLst>
                <a:path w="1480" h="4795" extrusionOk="0">
                  <a:moveTo>
                    <a:pt x="34" y="0"/>
                  </a:moveTo>
                  <a:cubicBezTo>
                    <a:pt x="12" y="23"/>
                    <a:pt x="0" y="34"/>
                    <a:pt x="0" y="67"/>
                  </a:cubicBezTo>
                  <a:cubicBezTo>
                    <a:pt x="89" y="356"/>
                    <a:pt x="223" y="635"/>
                    <a:pt x="378" y="890"/>
                  </a:cubicBezTo>
                  <a:cubicBezTo>
                    <a:pt x="479" y="1046"/>
                    <a:pt x="590" y="1191"/>
                    <a:pt x="701" y="1335"/>
                  </a:cubicBezTo>
                  <a:cubicBezTo>
                    <a:pt x="823" y="1502"/>
                    <a:pt x="934" y="1658"/>
                    <a:pt x="1001" y="1847"/>
                  </a:cubicBezTo>
                  <a:cubicBezTo>
                    <a:pt x="1035" y="1936"/>
                    <a:pt x="1057" y="2036"/>
                    <a:pt x="1090" y="2114"/>
                  </a:cubicBezTo>
                  <a:cubicBezTo>
                    <a:pt x="1135" y="2214"/>
                    <a:pt x="1179" y="2292"/>
                    <a:pt x="1224" y="2392"/>
                  </a:cubicBezTo>
                  <a:cubicBezTo>
                    <a:pt x="1302" y="2559"/>
                    <a:pt x="1346" y="2748"/>
                    <a:pt x="1379" y="2937"/>
                  </a:cubicBezTo>
                  <a:cubicBezTo>
                    <a:pt x="1413" y="3115"/>
                    <a:pt x="1446" y="3304"/>
                    <a:pt x="1402" y="3482"/>
                  </a:cubicBezTo>
                  <a:cubicBezTo>
                    <a:pt x="1357" y="3638"/>
                    <a:pt x="1290" y="3782"/>
                    <a:pt x="1257" y="3938"/>
                  </a:cubicBezTo>
                  <a:cubicBezTo>
                    <a:pt x="1213" y="4127"/>
                    <a:pt x="1224" y="4305"/>
                    <a:pt x="1280" y="4483"/>
                  </a:cubicBezTo>
                  <a:cubicBezTo>
                    <a:pt x="1313" y="4583"/>
                    <a:pt x="1346" y="4683"/>
                    <a:pt x="1357" y="4795"/>
                  </a:cubicBezTo>
                  <a:cubicBezTo>
                    <a:pt x="1379" y="4783"/>
                    <a:pt x="1402" y="4772"/>
                    <a:pt x="1424" y="4772"/>
                  </a:cubicBezTo>
                  <a:cubicBezTo>
                    <a:pt x="1424" y="4706"/>
                    <a:pt x="1413" y="4649"/>
                    <a:pt x="1391" y="4583"/>
                  </a:cubicBezTo>
                  <a:cubicBezTo>
                    <a:pt x="1346" y="4405"/>
                    <a:pt x="1290" y="4249"/>
                    <a:pt x="1302" y="4060"/>
                  </a:cubicBezTo>
                  <a:cubicBezTo>
                    <a:pt x="1324" y="3893"/>
                    <a:pt x="1391" y="3737"/>
                    <a:pt x="1435" y="3582"/>
                  </a:cubicBezTo>
                  <a:cubicBezTo>
                    <a:pt x="1480" y="3404"/>
                    <a:pt x="1480" y="3248"/>
                    <a:pt x="1458" y="3082"/>
                  </a:cubicBezTo>
                  <a:cubicBezTo>
                    <a:pt x="1435" y="2892"/>
                    <a:pt x="1413" y="2704"/>
                    <a:pt x="1357" y="2526"/>
                  </a:cubicBezTo>
                  <a:cubicBezTo>
                    <a:pt x="1302" y="2336"/>
                    <a:pt x="1191" y="2180"/>
                    <a:pt x="1124" y="2002"/>
                  </a:cubicBezTo>
                  <a:cubicBezTo>
                    <a:pt x="1090" y="1913"/>
                    <a:pt x="1068" y="1824"/>
                    <a:pt x="1035" y="1735"/>
                  </a:cubicBezTo>
                  <a:cubicBezTo>
                    <a:pt x="1023" y="1735"/>
                    <a:pt x="1023" y="1725"/>
                    <a:pt x="1013" y="1725"/>
                  </a:cubicBezTo>
                  <a:cubicBezTo>
                    <a:pt x="934" y="1658"/>
                    <a:pt x="845" y="1491"/>
                    <a:pt x="756" y="1302"/>
                  </a:cubicBezTo>
                  <a:cubicBezTo>
                    <a:pt x="690" y="1202"/>
                    <a:pt x="612" y="1102"/>
                    <a:pt x="546" y="991"/>
                  </a:cubicBezTo>
                  <a:cubicBezTo>
                    <a:pt x="334" y="679"/>
                    <a:pt x="167" y="346"/>
                    <a:pt x="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17" name="Google Shape;13717;p20"/>
            <p:cNvSpPr/>
            <p:nvPr/>
          </p:nvSpPr>
          <p:spPr>
            <a:xfrm>
              <a:off x="2047307" y="1827389"/>
              <a:ext cx="42353" cy="154063"/>
            </a:xfrm>
            <a:custGeom>
              <a:avLst/>
              <a:gdLst/>
              <a:ahLst/>
              <a:cxnLst/>
              <a:rect l="l" t="t" r="r" b="b"/>
              <a:pathLst>
                <a:path w="1214" h="4416" extrusionOk="0">
                  <a:moveTo>
                    <a:pt x="23" y="1"/>
                  </a:moveTo>
                  <a:cubicBezTo>
                    <a:pt x="12" y="56"/>
                    <a:pt x="1" y="123"/>
                    <a:pt x="1" y="201"/>
                  </a:cubicBezTo>
                  <a:cubicBezTo>
                    <a:pt x="45" y="335"/>
                    <a:pt x="90" y="456"/>
                    <a:pt x="168" y="568"/>
                  </a:cubicBezTo>
                  <a:cubicBezTo>
                    <a:pt x="257" y="723"/>
                    <a:pt x="391" y="846"/>
                    <a:pt x="502" y="980"/>
                  </a:cubicBezTo>
                  <a:cubicBezTo>
                    <a:pt x="624" y="1124"/>
                    <a:pt x="735" y="1269"/>
                    <a:pt x="824" y="1425"/>
                  </a:cubicBezTo>
                  <a:cubicBezTo>
                    <a:pt x="991" y="1736"/>
                    <a:pt x="1091" y="2070"/>
                    <a:pt x="1125" y="2414"/>
                  </a:cubicBezTo>
                  <a:cubicBezTo>
                    <a:pt x="1158" y="2781"/>
                    <a:pt x="1125" y="3126"/>
                    <a:pt x="1069" y="3482"/>
                  </a:cubicBezTo>
                  <a:cubicBezTo>
                    <a:pt x="1024" y="3793"/>
                    <a:pt x="991" y="4127"/>
                    <a:pt x="1102" y="4416"/>
                  </a:cubicBezTo>
                  <a:cubicBezTo>
                    <a:pt x="1113" y="4416"/>
                    <a:pt x="1125" y="4405"/>
                    <a:pt x="1147" y="4405"/>
                  </a:cubicBezTo>
                  <a:cubicBezTo>
                    <a:pt x="1058" y="4116"/>
                    <a:pt x="1080" y="3805"/>
                    <a:pt x="1125" y="3515"/>
                  </a:cubicBezTo>
                  <a:cubicBezTo>
                    <a:pt x="1169" y="3170"/>
                    <a:pt x="1214" y="2814"/>
                    <a:pt x="1191" y="2470"/>
                  </a:cubicBezTo>
                  <a:cubicBezTo>
                    <a:pt x="1169" y="2125"/>
                    <a:pt x="1102" y="1791"/>
                    <a:pt x="947" y="1480"/>
                  </a:cubicBezTo>
                  <a:cubicBezTo>
                    <a:pt x="880" y="1336"/>
                    <a:pt x="791" y="1191"/>
                    <a:pt x="680" y="1069"/>
                  </a:cubicBezTo>
                  <a:cubicBezTo>
                    <a:pt x="569" y="924"/>
                    <a:pt x="435" y="790"/>
                    <a:pt x="312" y="646"/>
                  </a:cubicBezTo>
                  <a:cubicBezTo>
                    <a:pt x="179" y="479"/>
                    <a:pt x="101" y="290"/>
                    <a:pt x="45" y="90"/>
                  </a:cubicBezTo>
                  <a:cubicBezTo>
                    <a:pt x="35" y="56"/>
                    <a:pt x="35" y="23"/>
                    <a:pt x="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18" name="Google Shape;13718;p20"/>
            <p:cNvSpPr/>
            <p:nvPr/>
          </p:nvSpPr>
          <p:spPr>
            <a:xfrm>
              <a:off x="2065588" y="1903829"/>
              <a:ext cx="13571" cy="77625"/>
            </a:xfrm>
            <a:custGeom>
              <a:avLst/>
              <a:gdLst/>
              <a:ahLst/>
              <a:cxnLst/>
              <a:rect l="l" t="t" r="r" b="b"/>
              <a:pathLst>
                <a:path w="389" h="2225" extrusionOk="0">
                  <a:moveTo>
                    <a:pt x="0" y="1"/>
                  </a:moveTo>
                  <a:lnTo>
                    <a:pt x="0" y="101"/>
                  </a:lnTo>
                  <a:cubicBezTo>
                    <a:pt x="33" y="156"/>
                    <a:pt x="55" y="201"/>
                    <a:pt x="67" y="267"/>
                  </a:cubicBezTo>
                  <a:cubicBezTo>
                    <a:pt x="89" y="356"/>
                    <a:pt x="78" y="468"/>
                    <a:pt x="78" y="568"/>
                  </a:cubicBezTo>
                  <a:cubicBezTo>
                    <a:pt x="78" y="779"/>
                    <a:pt x="156" y="991"/>
                    <a:pt x="122" y="1213"/>
                  </a:cubicBezTo>
                  <a:cubicBezTo>
                    <a:pt x="111" y="1302"/>
                    <a:pt x="89" y="1391"/>
                    <a:pt x="78" y="1480"/>
                  </a:cubicBezTo>
                  <a:cubicBezTo>
                    <a:pt x="144" y="1847"/>
                    <a:pt x="255" y="2136"/>
                    <a:pt x="389" y="2225"/>
                  </a:cubicBezTo>
                  <a:cubicBezTo>
                    <a:pt x="300" y="2091"/>
                    <a:pt x="223" y="1947"/>
                    <a:pt x="166" y="1802"/>
                  </a:cubicBezTo>
                  <a:cubicBezTo>
                    <a:pt x="134" y="1691"/>
                    <a:pt x="122" y="1591"/>
                    <a:pt x="134" y="1469"/>
                  </a:cubicBezTo>
                  <a:cubicBezTo>
                    <a:pt x="144" y="1380"/>
                    <a:pt x="178" y="1280"/>
                    <a:pt x="189" y="1191"/>
                  </a:cubicBezTo>
                  <a:cubicBezTo>
                    <a:pt x="211" y="979"/>
                    <a:pt x="144" y="779"/>
                    <a:pt x="144" y="568"/>
                  </a:cubicBezTo>
                  <a:cubicBezTo>
                    <a:pt x="134" y="468"/>
                    <a:pt x="144" y="368"/>
                    <a:pt x="134" y="267"/>
                  </a:cubicBezTo>
                  <a:cubicBezTo>
                    <a:pt x="111" y="168"/>
                    <a:pt x="67" y="79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19" name="Google Shape;13719;p20"/>
            <p:cNvSpPr/>
            <p:nvPr/>
          </p:nvSpPr>
          <p:spPr>
            <a:xfrm>
              <a:off x="2109408" y="1918971"/>
              <a:ext cx="9350" cy="53587"/>
            </a:xfrm>
            <a:custGeom>
              <a:avLst/>
              <a:gdLst/>
              <a:ahLst/>
              <a:cxnLst/>
              <a:rect l="l" t="t" r="r" b="b"/>
              <a:pathLst>
                <a:path w="268" h="1536" extrusionOk="0">
                  <a:moveTo>
                    <a:pt x="145" y="1"/>
                  </a:moveTo>
                  <a:lnTo>
                    <a:pt x="145" y="1"/>
                  </a:lnTo>
                  <a:cubicBezTo>
                    <a:pt x="156" y="67"/>
                    <a:pt x="168" y="134"/>
                    <a:pt x="168" y="201"/>
                  </a:cubicBezTo>
                  <a:cubicBezTo>
                    <a:pt x="178" y="401"/>
                    <a:pt x="168" y="579"/>
                    <a:pt x="112" y="757"/>
                  </a:cubicBezTo>
                  <a:cubicBezTo>
                    <a:pt x="45" y="935"/>
                    <a:pt x="0" y="1101"/>
                    <a:pt x="0" y="1291"/>
                  </a:cubicBezTo>
                  <a:cubicBezTo>
                    <a:pt x="0" y="1368"/>
                    <a:pt x="12" y="1457"/>
                    <a:pt x="23" y="1536"/>
                  </a:cubicBezTo>
                  <a:lnTo>
                    <a:pt x="34" y="1536"/>
                  </a:lnTo>
                  <a:cubicBezTo>
                    <a:pt x="45" y="1524"/>
                    <a:pt x="57" y="1513"/>
                    <a:pt x="67" y="1513"/>
                  </a:cubicBezTo>
                  <a:lnTo>
                    <a:pt x="67" y="1502"/>
                  </a:lnTo>
                  <a:lnTo>
                    <a:pt x="101" y="1469"/>
                  </a:lnTo>
                  <a:cubicBezTo>
                    <a:pt x="89" y="1391"/>
                    <a:pt x="89" y="1313"/>
                    <a:pt x="89" y="1246"/>
                  </a:cubicBezTo>
                  <a:cubicBezTo>
                    <a:pt x="101" y="1057"/>
                    <a:pt x="156" y="879"/>
                    <a:pt x="212" y="701"/>
                  </a:cubicBezTo>
                  <a:cubicBezTo>
                    <a:pt x="257" y="545"/>
                    <a:pt x="267" y="379"/>
                    <a:pt x="257" y="212"/>
                  </a:cubicBezTo>
                  <a:cubicBezTo>
                    <a:pt x="234" y="179"/>
                    <a:pt x="223" y="156"/>
                    <a:pt x="201" y="123"/>
                  </a:cubicBezTo>
                  <a:cubicBezTo>
                    <a:pt x="190" y="100"/>
                    <a:pt x="178" y="78"/>
                    <a:pt x="178" y="67"/>
                  </a:cubicBezTo>
                  <a:lnTo>
                    <a:pt x="168" y="56"/>
                  </a:lnTo>
                  <a:cubicBezTo>
                    <a:pt x="156" y="34"/>
                    <a:pt x="156" y="11"/>
                    <a:pt x="14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20" name="Google Shape;13720;p20"/>
            <p:cNvSpPr/>
            <p:nvPr/>
          </p:nvSpPr>
          <p:spPr>
            <a:xfrm>
              <a:off x="2067123" y="1860009"/>
              <a:ext cx="21002" cy="46191"/>
            </a:xfrm>
            <a:custGeom>
              <a:avLst/>
              <a:gdLst/>
              <a:ahLst/>
              <a:cxnLst/>
              <a:rect l="l" t="t" r="r" b="b"/>
              <a:pathLst>
                <a:path w="602" h="1324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45"/>
                    <a:pt x="34" y="78"/>
                    <a:pt x="45" y="122"/>
                  </a:cubicBezTo>
                  <a:cubicBezTo>
                    <a:pt x="122" y="312"/>
                    <a:pt x="256" y="456"/>
                    <a:pt x="379" y="623"/>
                  </a:cubicBezTo>
                  <a:cubicBezTo>
                    <a:pt x="434" y="712"/>
                    <a:pt x="478" y="801"/>
                    <a:pt x="478" y="901"/>
                  </a:cubicBezTo>
                  <a:cubicBezTo>
                    <a:pt x="490" y="1001"/>
                    <a:pt x="490" y="1090"/>
                    <a:pt x="534" y="1179"/>
                  </a:cubicBezTo>
                  <a:cubicBezTo>
                    <a:pt x="545" y="1224"/>
                    <a:pt x="579" y="1279"/>
                    <a:pt x="601" y="1323"/>
                  </a:cubicBezTo>
                  <a:cubicBezTo>
                    <a:pt x="567" y="1056"/>
                    <a:pt x="501" y="789"/>
                    <a:pt x="379" y="545"/>
                  </a:cubicBezTo>
                  <a:cubicBezTo>
                    <a:pt x="312" y="401"/>
                    <a:pt x="223" y="256"/>
                    <a:pt x="112" y="134"/>
                  </a:cubicBezTo>
                  <a:cubicBezTo>
                    <a:pt x="78" y="89"/>
                    <a:pt x="34" y="45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21" name="Google Shape;13721;p20"/>
            <p:cNvSpPr/>
            <p:nvPr/>
          </p:nvSpPr>
          <p:spPr>
            <a:xfrm>
              <a:off x="2119491" y="1932159"/>
              <a:ext cx="4326" cy="26026"/>
            </a:xfrm>
            <a:custGeom>
              <a:avLst/>
              <a:gdLst/>
              <a:ahLst/>
              <a:cxnLst/>
              <a:rect l="l" t="t" r="r" b="b"/>
              <a:pathLst>
                <a:path w="124" h="746" extrusionOk="0">
                  <a:moveTo>
                    <a:pt x="57" y="1"/>
                  </a:moveTo>
                  <a:cubicBezTo>
                    <a:pt x="45" y="157"/>
                    <a:pt x="34" y="312"/>
                    <a:pt x="23" y="479"/>
                  </a:cubicBezTo>
                  <a:cubicBezTo>
                    <a:pt x="23" y="557"/>
                    <a:pt x="1" y="657"/>
                    <a:pt x="12" y="746"/>
                  </a:cubicBezTo>
                  <a:cubicBezTo>
                    <a:pt x="23" y="735"/>
                    <a:pt x="34" y="713"/>
                    <a:pt x="45" y="690"/>
                  </a:cubicBezTo>
                  <a:cubicBezTo>
                    <a:pt x="57" y="657"/>
                    <a:pt x="67" y="634"/>
                    <a:pt x="79" y="612"/>
                  </a:cubicBezTo>
                  <a:cubicBezTo>
                    <a:pt x="90" y="545"/>
                    <a:pt x="101" y="468"/>
                    <a:pt x="101" y="401"/>
                  </a:cubicBezTo>
                  <a:cubicBezTo>
                    <a:pt x="112" y="335"/>
                    <a:pt x="112" y="256"/>
                    <a:pt x="123" y="189"/>
                  </a:cubicBezTo>
                  <a:lnTo>
                    <a:pt x="90" y="90"/>
                  </a:lnTo>
                  <a:cubicBezTo>
                    <a:pt x="79" y="56"/>
                    <a:pt x="67" y="34"/>
                    <a:pt x="5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22" name="Google Shape;13722;p20"/>
            <p:cNvSpPr/>
            <p:nvPr/>
          </p:nvSpPr>
          <p:spPr>
            <a:xfrm>
              <a:off x="2064786" y="1843298"/>
              <a:ext cx="34957" cy="89277"/>
            </a:xfrm>
            <a:custGeom>
              <a:avLst/>
              <a:gdLst/>
              <a:ahLst/>
              <a:cxnLst/>
              <a:rect l="l" t="t" r="r" b="b"/>
              <a:pathLst>
                <a:path w="1002" h="2559" extrusionOk="0">
                  <a:moveTo>
                    <a:pt x="12" y="0"/>
                  </a:moveTo>
                  <a:cubicBezTo>
                    <a:pt x="12" y="23"/>
                    <a:pt x="12" y="45"/>
                    <a:pt x="1" y="67"/>
                  </a:cubicBezTo>
                  <a:cubicBezTo>
                    <a:pt x="1" y="89"/>
                    <a:pt x="12" y="112"/>
                    <a:pt x="12" y="134"/>
                  </a:cubicBezTo>
                  <a:cubicBezTo>
                    <a:pt x="78" y="234"/>
                    <a:pt x="145" y="323"/>
                    <a:pt x="223" y="423"/>
                  </a:cubicBezTo>
                  <a:cubicBezTo>
                    <a:pt x="345" y="590"/>
                    <a:pt x="456" y="746"/>
                    <a:pt x="523" y="935"/>
                  </a:cubicBezTo>
                  <a:cubicBezTo>
                    <a:pt x="557" y="1024"/>
                    <a:pt x="579" y="1124"/>
                    <a:pt x="612" y="1202"/>
                  </a:cubicBezTo>
                  <a:cubicBezTo>
                    <a:pt x="657" y="1302"/>
                    <a:pt x="701" y="1380"/>
                    <a:pt x="746" y="1480"/>
                  </a:cubicBezTo>
                  <a:cubicBezTo>
                    <a:pt x="824" y="1647"/>
                    <a:pt x="868" y="1836"/>
                    <a:pt x="901" y="2025"/>
                  </a:cubicBezTo>
                  <a:cubicBezTo>
                    <a:pt x="924" y="2170"/>
                    <a:pt x="957" y="2325"/>
                    <a:pt x="935" y="2481"/>
                  </a:cubicBezTo>
                  <a:cubicBezTo>
                    <a:pt x="946" y="2503"/>
                    <a:pt x="968" y="2536"/>
                    <a:pt x="980" y="2559"/>
                  </a:cubicBezTo>
                  <a:cubicBezTo>
                    <a:pt x="1002" y="2425"/>
                    <a:pt x="1002" y="2303"/>
                    <a:pt x="980" y="2170"/>
                  </a:cubicBezTo>
                  <a:cubicBezTo>
                    <a:pt x="957" y="1980"/>
                    <a:pt x="935" y="1792"/>
                    <a:pt x="879" y="1614"/>
                  </a:cubicBezTo>
                  <a:cubicBezTo>
                    <a:pt x="824" y="1424"/>
                    <a:pt x="713" y="1268"/>
                    <a:pt x="646" y="1090"/>
                  </a:cubicBezTo>
                  <a:cubicBezTo>
                    <a:pt x="612" y="1001"/>
                    <a:pt x="590" y="912"/>
                    <a:pt x="557" y="823"/>
                  </a:cubicBezTo>
                  <a:cubicBezTo>
                    <a:pt x="545" y="823"/>
                    <a:pt x="545" y="813"/>
                    <a:pt x="535" y="813"/>
                  </a:cubicBezTo>
                  <a:cubicBezTo>
                    <a:pt x="523" y="801"/>
                    <a:pt x="512" y="791"/>
                    <a:pt x="512" y="779"/>
                  </a:cubicBezTo>
                  <a:cubicBezTo>
                    <a:pt x="501" y="779"/>
                    <a:pt x="501" y="768"/>
                    <a:pt x="501" y="768"/>
                  </a:cubicBezTo>
                  <a:lnTo>
                    <a:pt x="479" y="746"/>
                  </a:lnTo>
                  <a:cubicBezTo>
                    <a:pt x="479" y="735"/>
                    <a:pt x="468" y="735"/>
                    <a:pt x="468" y="724"/>
                  </a:cubicBezTo>
                  <a:cubicBezTo>
                    <a:pt x="456" y="724"/>
                    <a:pt x="456" y="712"/>
                    <a:pt x="446" y="702"/>
                  </a:cubicBezTo>
                  <a:cubicBezTo>
                    <a:pt x="446" y="690"/>
                    <a:pt x="446" y="690"/>
                    <a:pt x="434" y="679"/>
                  </a:cubicBezTo>
                  <a:cubicBezTo>
                    <a:pt x="434" y="668"/>
                    <a:pt x="423" y="657"/>
                    <a:pt x="412" y="646"/>
                  </a:cubicBezTo>
                  <a:cubicBezTo>
                    <a:pt x="412" y="646"/>
                    <a:pt x="412" y="635"/>
                    <a:pt x="401" y="635"/>
                  </a:cubicBezTo>
                  <a:cubicBezTo>
                    <a:pt x="401" y="613"/>
                    <a:pt x="390" y="601"/>
                    <a:pt x="390" y="590"/>
                  </a:cubicBezTo>
                  <a:cubicBezTo>
                    <a:pt x="379" y="590"/>
                    <a:pt x="379" y="579"/>
                    <a:pt x="379" y="568"/>
                  </a:cubicBezTo>
                  <a:cubicBezTo>
                    <a:pt x="367" y="557"/>
                    <a:pt x="357" y="546"/>
                    <a:pt x="357" y="534"/>
                  </a:cubicBezTo>
                  <a:cubicBezTo>
                    <a:pt x="345" y="524"/>
                    <a:pt x="345" y="512"/>
                    <a:pt x="345" y="512"/>
                  </a:cubicBezTo>
                  <a:cubicBezTo>
                    <a:pt x="335" y="501"/>
                    <a:pt x="323" y="479"/>
                    <a:pt x="323" y="468"/>
                  </a:cubicBezTo>
                  <a:cubicBezTo>
                    <a:pt x="312" y="457"/>
                    <a:pt x="312" y="457"/>
                    <a:pt x="312" y="445"/>
                  </a:cubicBezTo>
                  <a:cubicBezTo>
                    <a:pt x="301" y="423"/>
                    <a:pt x="290" y="412"/>
                    <a:pt x="290" y="390"/>
                  </a:cubicBezTo>
                  <a:lnTo>
                    <a:pt x="278" y="390"/>
                  </a:lnTo>
                  <a:cubicBezTo>
                    <a:pt x="212" y="290"/>
                    <a:pt x="134" y="190"/>
                    <a:pt x="68" y="79"/>
                  </a:cubicBezTo>
                  <a:cubicBezTo>
                    <a:pt x="45" y="56"/>
                    <a:pt x="34" y="23"/>
                    <a:pt x="1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23" name="Google Shape;13723;p20"/>
            <p:cNvSpPr/>
            <p:nvPr/>
          </p:nvSpPr>
          <p:spPr>
            <a:xfrm>
              <a:off x="2099325" y="1884431"/>
              <a:ext cx="12455" cy="71833"/>
            </a:xfrm>
            <a:custGeom>
              <a:avLst/>
              <a:gdLst/>
              <a:ahLst/>
              <a:cxnLst/>
              <a:rect l="l" t="t" r="r" b="b"/>
              <a:pathLst>
                <a:path w="357" h="2059" extrusionOk="0">
                  <a:moveTo>
                    <a:pt x="0" y="0"/>
                  </a:moveTo>
                  <a:lnTo>
                    <a:pt x="0" y="0"/>
                  </a:lnTo>
                  <a:cubicBezTo>
                    <a:pt x="123" y="267"/>
                    <a:pt x="223" y="546"/>
                    <a:pt x="245" y="846"/>
                  </a:cubicBezTo>
                  <a:cubicBezTo>
                    <a:pt x="257" y="1057"/>
                    <a:pt x="234" y="1280"/>
                    <a:pt x="178" y="1480"/>
                  </a:cubicBezTo>
                  <a:cubicBezTo>
                    <a:pt x="168" y="1525"/>
                    <a:pt x="156" y="1557"/>
                    <a:pt x="145" y="1591"/>
                  </a:cubicBezTo>
                  <a:lnTo>
                    <a:pt x="145" y="1636"/>
                  </a:lnTo>
                  <a:cubicBezTo>
                    <a:pt x="145" y="1680"/>
                    <a:pt x="111" y="1725"/>
                    <a:pt x="89" y="1758"/>
                  </a:cubicBezTo>
                  <a:cubicBezTo>
                    <a:pt x="56" y="1836"/>
                    <a:pt x="34" y="1913"/>
                    <a:pt x="34" y="1992"/>
                  </a:cubicBezTo>
                  <a:lnTo>
                    <a:pt x="34" y="2058"/>
                  </a:lnTo>
                  <a:cubicBezTo>
                    <a:pt x="56" y="1980"/>
                    <a:pt x="89" y="1903"/>
                    <a:pt x="123" y="1824"/>
                  </a:cubicBezTo>
                  <a:cubicBezTo>
                    <a:pt x="168" y="1735"/>
                    <a:pt x="200" y="1624"/>
                    <a:pt x="234" y="1525"/>
                  </a:cubicBezTo>
                  <a:cubicBezTo>
                    <a:pt x="356" y="1102"/>
                    <a:pt x="356" y="668"/>
                    <a:pt x="190" y="245"/>
                  </a:cubicBezTo>
                  <a:cubicBezTo>
                    <a:pt x="123" y="156"/>
                    <a:pt x="67" y="67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24" name="Google Shape;13724;p20"/>
            <p:cNvSpPr/>
            <p:nvPr/>
          </p:nvSpPr>
          <p:spPr>
            <a:xfrm>
              <a:off x="2323239" y="1733853"/>
              <a:ext cx="206046" cy="857988"/>
            </a:xfrm>
            <a:custGeom>
              <a:avLst/>
              <a:gdLst/>
              <a:ahLst/>
              <a:cxnLst/>
              <a:rect l="l" t="t" r="r" b="b"/>
              <a:pathLst>
                <a:path w="5906" h="24593" extrusionOk="0">
                  <a:moveTo>
                    <a:pt x="5739" y="1"/>
                  </a:moveTo>
                  <a:cubicBezTo>
                    <a:pt x="5305" y="335"/>
                    <a:pt x="4905" y="702"/>
                    <a:pt x="4504" y="1080"/>
                  </a:cubicBezTo>
                  <a:cubicBezTo>
                    <a:pt x="4115" y="1458"/>
                    <a:pt x="3737" y="1859"/>
                    <a:pt x="3392" y="2281"/>
                  </a:cubicBezTo>
                  <a:cubicBezTo>
                    <a:pt x="3048" y="2715"/>
                    <a:pt x="2725" y="3160"/>
                    <a:pt x="2447" y="3638"/>
                  </a:cubicBezTo>
                  <a:cubicBezTo>
                    <a:pt x="2391" y="3760"/>
                    <a:pt x="2324" y="3883"/>
                    <a:pt x="2258" y="4005"/>
                  </a:cubicBezTo>
                  <a:lnTo>
                    <a:pt x="2091" y="4395"/>
                  </a:lnTo>
                  <a:cubicBezTo>
                    <a:pt x="1991" y="4650"/>
                    <a:pt x="1902" y="4906"/>
                    <a:pt x="1813" y="5162"/>
                  </a:cubicBezTo>
                  <a:cubicBezTo>
                    <a:pt x="1468" y="6196"/>
                    <a:pt x="1201" y="7264"/>
                    <a:pt x="990" y="8332"/>
                  </a:cubicBezTo>
                  <a:cubicBezTo>
                    <a:pt x="767" y="9400"/>
                    <a:pt x="611" y="10478"/>
                    <a:pt x="467" y="11557"/>
                  </a:cubicBezTo>
                  <a:cubicBezTo>
                    <a:pt x="334" y="12636"/>
                    <a:pt x="233" y="13715"/>
                    <a:pt x="156" y="14805"/>
                  </a:cubicBezTo>
                  <a:cubicBezTo>
                    <a:pt x="78" y="15883"/>
                    <a:pt x="22" y="16973"/>
                    <a:pt x="0" y="18063"/>
                  </a:cubicBezTo>
                  <a:lnTo>
                    <a:pt x="0" y="18886"/>
                  </a:lnTo>
                  <a:lnTo>
                    <a:pt x="11" y="19699"/>
                  </a:lnTo>
                  <a:cubicBezTo>
                    <a:pt x="22" y="20243"/>
                    <a:pt x="45" y="20789"/>
                    <a:pt x="67" y="21333"/>
                  </a:cubicBezTo>
                  <a:cubicBezTo>
                    <a:pt x="111" y="22413"/>
                    <a:pt x="178" y="23503"/>
                    <a:pt x="267" y="24593"/>
                  </a:cubicBezTo>
                  <a:lnTo>
                    <a:pt x="789" y="24537"/>
                  </a:lnTo>
                  <a:cubicBezTo>
                    <a:pt x="690" y="23469"/>
                    <a:pt x="611" y="22390"/>
                    <a:pt x="556" y="21311"/>
                  </a:cubicBezTo>
                  <a:cubicBezTo>
                    <a:pt x="523" y="20767"/>
                    <a:pt x="500" y="20221"/>
                    <a:pt x="490" y="19687"/>
                  </a:cubicBezTo>
                  <a:lnTo>
                    <a:pt x="467" y="18876"/>
                  </a:lnTo>
                  <a:cubicBezTo>
                    <a:pt x="467" y="18609"/>
                    <a:pt x="456" y="18342"/>
                    <a:pt x="467" y="18063"/>
                  </a:cubicBezTo>
                  <a:cubicBezTo>
                    <a:pt x="467" y="16996"/>
                    <a:pt x="512" y="15906"/>
                    <a:pt x="579" y="14827"/>
                  </a:cubicBezTo>
                  <a:cubicBezTo>
                    <a:pt x="645" y="13748"/>
                    <a:pt x="734" y="12680"/>
                    <a:pt x="868" y="11602"/>
                  </a:cubicBezTo>
                  <a:cubicBezTo>
                    <a:pt x="990" y="10534"/>
                    <a:pt x="1135" y="9455"/>
                    <a:pt x="1346" y="8399"/>
                  </a:cubicBezTo>
                  <a:cubicBezTo>
                    <a:pt x="1546" y="7342"/>
                    <a:pt x="1790" y="6285"/>
                    <a:pt x="2113" y="5262"/>
                  </a:cubicBezTo>
                  <a:cubicBezTo>
                    <a:pt x="2202" y="5018"/>
                    <a:pt x="2291" y="4761"/>
                    <a:pt x="2380" y="4506"/>
                  </a:cubicBezTo>
                  <a:lnTo>
                    <a:pt x="2536" y="4138"/>
                  </a:lnTo>
                  <a:lnTo>
                    <a:pt x="2725" y="3794"/>
                  </a:lnTo>
                  <a:cubicBezTo>
                    <a:pt x="2981" y="3327"/>
                    <a:pt x="3292" y="2893"/>
                    <a:pt x="3626" y="2470"/>
                  </a:cubicBezTo>
                  <a:cubicBezTo>
                    <a:pt x="3960" y="2047"/>
                    <a:pt x="4326" y="1659"/>
                    <a:pt x="4704" y="1280"/>
                  </a:cubicBezTo>
                  <a:cubicBezTo>
                    <a:pt x="5083" y="902"/>
                    <a:pt x="5483" y="535"/>
                    <a:pt x="5906" y="201"/>
                  </a:cubicBezTo>
                  <a:lnTo>
                    <a:pt x="5739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25" name="Google Shape;13725;p20"/>
            <p:cNvSpPr/>
            <p:nvPr/>
          </p:nvSpPr>
          <p:spPr>
            <a:xfrm>
              <a:off x="2466805" y="1619245"/>
              <a:ext cx="157552" cy="165820"/>
            </a:xfrm>
            <a:custGeom>
              <a:avLst/>
              <a:gdLst/>
              <a:ahLst/>
              <a:cxnLst/>
              <a:rect l="l" t="t" r="r" b="b"/>
              <a:pathLst>
                <a:path w="4516" h="4753" extrusionOk="0">
                  <a:moveTo>
                    <a:pt x="3747" y="0"/>
                  </a:moveTo>
                  <a:cubicBezTo>
                    <a:pt x="3669" y="0"/>
                    <a:pt x="3590" y="11"/>
                    <a:pt x="3515" y="28"/>
                  </a:cubicBezTo>
                  <a:cubicBezTo>
                    <a:pt x="3293" y="72"/>
                    <a:pt x="3081" y="161"/>
                    <a:pt x="2881" y="272"/>
                  </a:cubicBezTo>
                  <a:cubicBezTo>
                    <a:pt x="2447" y="495"/>
                    <a:pt x="2013" y="762"/>
                    <a:pt x="1602" y="1017"/>
                  </a:cubicBezTo>
                  <a:cubicBezTo>
                    <a:pt x="1224" y="1251"/>
                    <a:pt x="834" y="1496"/>
                    <a:pt x="579" y="1862"/>
                  </a:cubicBezTo>
                  <a:cubicBezTo>
                    <a:pt x="0" y="2675"/>
                    <a:pt x="78" y="3787"/>
                    <a:pt x="612" y="4588"/>
                  </a:cubicBezTo>
                  <a:lnTo>
                    <a:pt x="623" y="4598"/>
                  </a:lnTo>
                  <a:cubicBezTo>
                    <a:pt x="699" y="4717"/>
                    <a:pt x="847" y="4752"/>
                    <a:pt x="982" y="4752"/>
                  </a:cubicBezTo>
                  <a:cubicBezTo>
                    <a:pt x="1023" y="4752"/>
                    <a:pt x="1064" y="4749"/>
                    <a:pt x="1101" y="4743"/>
                  </a:cubicBezTo>
                  <a:cubicBezTo>
                    <a:pt x="1335" y="4710"/>
                    <a:pt x="1558" y="4654"/>
                    <a:pt x="1758" y="4543"/>
                  </a:cubicBezTo>
                  <a:cubicBezTo>
                    <a:pt x="2169" y="4343"/>
                    <a:pt x="2413" y="3943"/>
                    <a:pt x="2680" y="3587"/>
                  </a:cubicBezTo>
                  <a:cubicBezTo>
                    <a:pt x="2947" y="3219"/>
                    <a:pt x="3204" y="2841"/>
                    <a:pt x="3370" y="2408"/>
                  </a:cubicBezTo>
                  <a:cubicBezTo>
                    <a:pt x="3548" y="1985"/>
                    <a:pt x="3659" y="1562"/>
                    <a:pt x="3915" y="1173"/>
                  </a:cubicBezTo>
                  <a:cubicBezTo>
                    <a:pt x="4116" y="895"/>
                    <a:pt x="4516" y="394"/>
                    <a:pt x="4116" y="105"/>
                  </a:cubicBezTo>
                  <a:cubicBezTo>
                    <a:pt x="4005" y="29"/>
                    <a:pt x="3876" y="0"/>
                    <a:pt x="3747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26" name="Google Shape;13726;p20"/>
            <p:cNvSpPr/>
            <p:nvPr/>
          </p:nvSpPr>
          <p:spPr>
            <a:xfrm>
              <a:off x="2466805" y="1619245"/>
              <a:ext cx="145167" cy="163553"/>
            </a:xfrm>
            <a:custGeom>
              <a:avLst/>
              <a:gdLst/>
              <a:ahLst/>
              <a:cxnLst/>
              <a:rect l="l" t="t" r="r" b="b"/>
              <a:pathLst>
                <a:path w="4161" h="4688" extrusionOk="0">
                  <a:moveTo>
                    <a:pt x="3747" y="0"/>
                  </a:moveTo>
                  <a:cubicBezTo>
                    <a:pt x="3669" y="0"/>
                    <a:pt x="3590" y="11"/>
                    <a:pt x="3515" y="28"/>
                  </a:cubicBezTo>
                  <a:cubicBezTo>
                    <a:pt x="3293" y="72"/>
                    <a:pt x="3081" y="161"/>
                    <a:pt x="2881" y="272"/>
                  </a:cubicBezTo>
                  <a:cubicBezTo>
                    <a:pt x="2447" y="495"/>
                    <a:pt x="2013" y="762"/>
                    <a:pt x="1602" y="1017"/>
                  </a:cubicBezTo>
                  <a:cubicBezTo>
                    <a:pt x="1224" y="1251"/>
                    <a:pt x="834" y="1496"/>
                    <a:pt x="579" y="1862"/>
                  </a:cubicBezTo>
                  <a:cubicBezTo>
                    <a:pt x="0" y="2675"/>
                    <a:pt x="78" y="3787"/>
                    <a:pt x="612" y="4588"/>
                  </a:cubicBezTo>
                  <a:lnTo>
                    <a:pt x="623" y="4598"/>
                  </a:lnTo>
                  <a:cubicBezTo>
                    <a:pt x="645" y="4643"/>
                    <a:pt x="678" y="4665"/>
                    <a:pt x="712" y="4687"/>
                  </a:cubicBezTo>
                  <a:cubicBezTo>
                    <a:pt x="1046" y="4643"/>
                    <a:pt x="1357" y="4454"/>
                    <a:pt x="1602" y="4210"/>
                  </a:cubicBezTo>
                  <a:cubicBezTo>
                    <a:pt x="1924" y="3887"/>
                    <a:pt x="2114" y="3431"/>
                    <a:pt x="2514" y="3186"/>
                  </a:cubicBezTo>
                  <a:cubicBezTo>
                    <a:pt x="2603" y="3120"/>
                    <a:pt x="2692" y="3075"/>
                    <a:pt x="2769" y="2997"/>
                  </a:cubicBezTo>
                  <a:cubicBezTo>
                    <a:pt x="2848" y="2919"/>
                    <a:pt x="2903" y="2819"/>
                    <a:pt x="2947" y="2719"/>
                  </a:cubicBezTo>
                  <a:cubicBezTo>
                    <a:pt x="3026" y="2519"/>
                    <a:pt x="3081" y="2307"/>
                    <a:pt x="3137" y="2085"/>
                  </a:cubicBezTo>
                  <a:cubicBezTo>
                    <a:pt x="3192" y="1874"/>
                    <a:pt x="3259" y="1662"/>
                    <a:pt x="3370" y="1474"/>
                  </a:cubicBezTo>
                  <a:cubicBezTo>
                    <a:pt x="3481" y="1273"/>
                    <a:pt x="3659" y="1118"/>
                    <a:pt x="3770" y="928"/>
                  </a:cubicBezTo>
                  <a:cubicBezTo>
                    <a:pt x="3837" y="806"/>
                    <a:pt x="3882" y="683"/>
                    <a:pt x="3926" y="561"/>
                  </a:cubicBezTo>
                  <a:cubicBezTo>
                    <a:pt x="3971" y="428"/>
                    <a:pt x="4049" y="327"/>
                    <a:pt x="4116" y="206"/>
                  </a:cubicBezTo>
                  <a:cubicBezTo>
                    <a:pt x="4126" y="183"/>
                    <a:pt x="4138" y="161"/>
                    <a:pt x="4160" y="139"/>
                  </a:cubicBezTo>
                  <a:cubicBezTo>
                    <a:pt x="4138" y="127"/>
                    <a:pt x="4126" y="117"/>
                    <a:pt x="4116" y="105"/>
                  </a:cubicBezTo>
                  <a:cubicBezTo>
                    <a:pt x="4005" y="29"/>
                    <a:pt x="3876" y="0"/>
                    <a:pt x="374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27" name="Google Shape;13727;p20"/>
            <p:cNvSpPr/>
            <p:nvPr/>
          </p:nvSpPr>
          <p:spPr>
            <a:xfrm>
              <a:off x="2469491" y="1613209"/>
              <a:ext cx="143632" cy="164634"/>
            </a:xfrm>
            <a:custGeom>
              <a:avLst/>
              <a:gdLst/>
              <a:ahLst/>
              <a:cxnLst/>
              <a:rect l="l" t="t" r="r" b="b"/>
              <a:pathLst>
                <a:path w="4117" h="4719" extrusionOk="0">
                  <a:moveTo>
                    <a:pt x="3983" y="0"/>
                  </a:moveTo>
                  <a:cubicBezTo>
                    <a:pt x="3849" y="11"/>
                    <a:pt x="3716" y="33"/>
                    <a:pt x="3582" y="45"/>
                  </a:cubicBezTo>
                  <a:cubicBezTo>
                    <a:pt x="3460" y="56"/>
                    <a:pt x="3337" y="67"/>
                    <a:pt x="3216" y="89"/>
                  </a:cubicBezTo>
                  <a:cubicBezTo>
                    <a:pt x="3104" y="100"/>
                    <a:pt x="2982" y="112"/>
                    <a:pt x="2870" y="156"/>
                  </a:cubicBezTo>
                  <a:cubicBezTo>
                    <a:pt x="2771" y="201"/>
                    <a:pt x="2692" y="256"/>
                    <a:pt x="2603" y="312"/>
                  </a:cubicBezTo>
                  <a:cubicBezTo>
                    <a:pt x="2492" y="379"/>
                    <a:pt x="2370" y="456"/>
                    <a:pt x="2259" y="523"/>
                  </a:cubicBezTo>
                  <a:cubicBezTo>
                    <a:pt x="2037" y="668"/>
                    <a:pt x="1814" y="801"/>
                    <a:pt x="1602" y="945"/>
                  </a:cubicBezTo>
                  <a:cubicBezTo>
                    <a:pt x="1380" y="1079"/>
                    <a:pt x="1169" y="1224"/>
                    <a:pt x="947" y="1357"/>
                  </a:cubicBezTo>
                  <a:cubicBezTo>
                    <a:pt x="769" y="1479"/>
                    <a:pt x="601" y="1613"/>
                    <a:pt x="468" y="1780"/>
                  </a:cubicBezTo>
                  <a:cubicBezTo>
                    <a:pt x="190" y="2124"/>
                    <a:pt x="57" y="2569"/>
                    <a:pt x="35" y="3003"/>
                  </a:cubicBezTo>
                  <a:cubicBezTo>
                    <a:pt x="1" y="3570"/>
                    <a:pt x="124" y="4126"/>
                    <a:pt x="257" y="4672"/>
                  </a:cubicBezTo>
                  <a:cubicBezTo>
                    <a:pt x="264" y="4705"/>
                    <a:pt x="299" y="4719"/>
                    <a:pt x="336" y="4719"/>
                  </a:cubicBezTo>
                  <a:cubicBezTo>
                    <a:pt x="360" y="4719"/>
                    <a:pt x="384" y="4713"/>
                    <a:pt x="401" y="4705"/>
                  </a:cubicBezTo>
                  <a:cubicBezTo>
                    <a:pt x="440" y="4711"/>
                    <a:pt x="479" y="4714"/>
                    <a:pt x="517" y="4714"/>
                  </a:cubicBezTo>
                  <a:cubicBezTo>
                    <a:pt x="678" y="4714"/>
                    <a:pt x="834" y="4659"/>
                    <a:pt x="969" y="4561"/>
                  </a:cubicBezTo>
                  <a:cubicBezTo>
                    <a:pt x="1169" y="4427"/>
                    <a:pt x="1313" y="4227"/>
                    <a:pt x="1469" y="4049"/>
                  </a:cubicBezTo>
                  <a:cubicBezTo>
                    <a:pt x="1636" y="3859"/>
                    <a:pt x="1814" y="3671"/>
                    <a:pt x="1981" y="3481"/>
                  </a:cubicBezTo>
                  <a:cubicBezTo>
                    <a:pt x="2114" y="3326"/>
                    <a:pt x="2247" y="3159"/>
                    <a:pt x="2336" y="2970"/>
                  </a:cubicBezTo>
                  <a:cubicBezTo>
                    <a:pt x="2425" y="2781"/>
                    <a:pt x="2448" y="2581"/>
                    <a:pt x="2481" y="2381"/>
                  </a:cubicBezTo>
                  <a:cubicBezTo>
                    <a:pt x="2492" y="2269"/>
                    <a:pt x="2504" y="2169"/>
                    <a:pt x="2548" y="2069"/>
                  </a:cubicBezTo>
                  <a:cubicBezTo>
                    <a:pt x="2593" y="1969"/>
                    <a:pt x="2670" y="1880"/>
                    <a:pt x="2737" y="1791"/>
                  </a:cubicBezTo>
                  <a:cubicBezTo>
                    <a:pt x="2804" y="1724"/>
                    <a:pt x="2860" y="1647"/>
                    <a:pt x="2915" y="1558"/>
                  </a:cubicBezTo>
                  <a:cubicBezTo>
                    <a:pt x="2971" y="1469"/>
                    <a:pt x="3004" y="1380"/>
                    <a:pt x="3060" y="1291"/>
                  </a:cubicBezTo>
                  <a:cubicBezTo>
                    <a:pt x="3115" y="1202"/>
                    <a:pt x="3182" y="1146"/>
                    <a:pt x="3271" y="1079"/>
                  </a:cubicBezTo>
                  <a:cubicBezTo>
                    <a:pt x="3349" y="1012"/>
                    <a:pt x="3382" y="935"/>
                    <a:pt x="3416" y="834"/>
                  </a:cubicBezTo>
                  <a:cubicBezTo>
                    <a:pt x="3438" y="745"/>
                    <a:pt x="3460" y="668"/>
                    <a:pt x="3527" y="601"/>
                  </a:cubicBezTo>
                  <a:cubicBezTo>
                    <a:pt x="3582" y="534"/>
                    <a:pt x="3671" y="478"/>
                    <a:pt x="3749" y="434"/>
                  </a:cubicBezTo>
                  <a:cubicBezTo>
                    <a:pt x="3827" y="389"/>
                    <a:pt x="3905" y="345"/>
                    <a:pt x="3972" y="290"/>
                  </a:cubicBezTo>
                  <a:cubicBezTo>
                    <a:pt x="4039" y="245"/>
                    <a:pt x="4116" y="189"/>
                    <a:pt x="4116" y="100"/>
                  </a:cubicBezTo>
                  <a:cubicBezTo>
                    <a:pt x="4116" y="23"/>
                    <a:pt x="4049" y="0"/>
                    <a:pt x="3983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28" name="Google Shape;13728;p20"/>
            <p:cNvSpPr/>
            <p:nvPr/>
          </p:nvSpPr>
          <p:spPr>
            <a:xfrm>
              <a:off x="2479574" y="1632991"/>
              <a:ext cx="85056" cy="135817"/>
            </a:xfrm>
            <a:custGeom>
              <a:avLst/>
              <a:gdLst/>
              <a:ahLst/>
              <a:cxnLst/>
              <a:rect l="l" t="t" r="r" b="b"/>
              <a:pathLst>
                <a:path w="2438" h="3893" extrusionOk="0">
                  <a:moveTo>
                    <a:pt x="2437" y="0"/>
                  </a:moveTo>
                  <a:lnTo>
                    <a:pt x="2437" y="0"/>
                  </a:lnTo>
                  <a:cubicBezTo>
                    <a:pt x="2304" y="145"/>
                    <a:pt x="2170" y="289"/>
                    <a:pt x="2025" y="423"/>
                  </a:cubicBezTo>
                  <a:cubicBezTo>
                    <a:pt x="1881" y="546"/>
                    <a:pt x="1725" y="679"/>
                    <a:pt x="1580" y="801"/>
                  </a:cubicBezTo>
                  <a:cubicBezTo>
                    <a:pt x="1269" y="1057"/>
                    <a:pt x="980" y="1324"/>
                    <a:pt x="747" y="1658"/>
                  </a:cubicBezTo>
                  <a:cubicBezTo>
                    <a:pt x="524" y="1992"/>
                    <a:pt x="357" y="2358"/>
                    <a:pt x="235" y="2736"/>
                  </a:cubicBezTo>
                  <a:cubicBezTo>
                    <a:pt x="179" y="2926"/>
                    <a:pt x="134" y="3114"/>
                    <a:pt x="90" y="3304"/>
                  </a:cubicBezTo>
                  <a:lnTo>
                    <a:pt x="23" y="3604"/>
                  </a:lnTo>
                  <a:cubicBezTo>
                    <a:pt x="13" y="3693"/>
                    <a:pt x="1" y="3804"/>
                    <a:pt x="57" y="3893"/>
                  </a:cubicBezTo>
                  <a:cubicBezTo>
                    <a:pt x="13" y="3793"/>
                    <a:pt x="35" y="3704"/>
                    <a:pt x="57" y="3604"/>
                  </a:cubicBezTo>
                  <a:lnTo>
                    <a:pt x="146" y="3326"/>
                  </a:lnTo>
                  <a:cubicBezTo>
                    <a:pt x="201" y="3137"/>
                    <a:pt x="257" y="2948"/>
                    <a:pt x="335" y="2770"/>
                  </a:cubicBezTo>
                  <a:cubicBezTo>
                    <a:pt x="468" y="2403"/>
                    <a:pt x="635" y="2047"/>
                    <a:pt x="846" y="1725"/>
                  </a:cubicBezTo>
                  <a:cubicBezTo>
                    <a:pt x="1069" y="1413"/>
                    <a:pt x="1358" y="1146"/>
                    <a:pt x="1636" y="879"/>
                  </a:cubicBezTo>
                  <a:cubicBezTo>
                    <a:pt x="1781" y="734"/>
                    <a:pt x="1926" y="601"/>
                    <a:pt x="2070" y="467"/>
                  </a:cubicBezTo>
                  <a:cubicBezTo>
                    <a:pt x="2203" y="323"/>
                    <a:pt x="2337" y="167"/>
                    <a:pt x="243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29" name="Google Shape;13729;p20"/>
            <p:cNvSpPr/>
            <p:nvPr/>
          </p:nvSpPr>
          <p:spPr>
            <a:xfrm>
              <a:off x="2489308" y="1670636"/>
              <a:ext cx="60146" cy="100930"/>
            </a:xfrm>
            <a:custGeom>
              <a:avLst/>
              <a:gdLst/>
              <a:ahLst/>
              <a:cxnLst/>
              <a:rect l="l" t="t" r="r" b="b"/>
              <a:pathLst>
                <a:path w="1724" h="2893" extrusionOk="0">
                  <a:moveTo>
                    <a:pt x="1724" y="1"/>
                  </a:moveTo>
                  <a:lnTo>
                    <a:pt x="1724" y="1"/>
                  </a:lnTo>
                  <a:cubicBezTo>
                    <a:pt x="1624" y="112"/>
                    <a:pt x="1524" y="211"/>
                    <a:pt x="1435" y="323"/>
                  </a:cubicBezTo>
                  <a:lnTo>
                    <a:pt x="1146" y="646"/>
                  </a:lnTo>
                  <a:cubicBezTo>
                    <a:pt x="957" y="856"/>
                    <a:pt x="779" y="1068"/>
                    <a:pt x="601" y="1301"/>
                  </a:cubicBezTo>
                  <a:cubicBezTo>
                    <a:pt x="423" y="1524"/>
                    <a:pt x="256" y="1768"/>
                    <a:pt x="156" y="2047"/>
                  </a:cubicBezTo>
                  <a:cubicBezTo>
                    <a:pt x="56" y="2325"/>
                    <a:pt x="11" y="2603"/>
                    <a:pt x="0" y="2892"/>
                  </a:cubicBezTo>
                  <a:cubicBezTo>
                    <a:pt x="67" y="2614"/>
                    <a:pt x="134" y="2336"/>
                    <a:pt x="245" y="2080"/>
                  </a:cubicBezTo>
                  <a:cubicBezTo>
                    <a:pt x="367" y="1825"/>
                    <a:pt x="523" y="1602"/>
                    <a:pt x="701" y="1380"/>
                  </a:cubicBezTo>
                  <a:cubicBezTo>
                    <a:pt x="868" y="1157"/>
                    <a:pt x="1057" y="935"/>
                    <a:pt x="1224" y="701"/>
                  </a:cubicBezTo>
                  <a:lnTo>
                    <a:pt x="1479" y="356"/>
                  </a:lnTo>
                  <a:cubicBezTo>
                    <a:pt x="1558" y="245"/>
                    <a:pt x="1647" y="122"/>
                    <a:pt x="1724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30" name="Google Shape;13730;p20"/>
            <p:cNvSpPr/>
            <p:nvPr/>
          </p:nvSpPr>
          <p:spPr>
            <a:xfrm>
              <a:off x="2497856" y="1697395"/>
              <a:ext cx="46575" cy="72601"/>
            </a:xfrm>
            <a:custGeom>
              <a:avLst/>
              <a:gdLst/>
              <a:ahLst/>
              <a:cxnLst/>
              <a:rect l="l" t="t" r="r" b="b"/>
              <a:pathLst>
                <a:path w="1335" h="2081" extrusionOk="0">
                  <a:moveTo>
                    <a:pt x="1335" y="0"/>
                  </a:moveTo>
                  <a:lnTo>
                    <a:pt x="1335" y="0"/>
                  </a:lnTo>
                  <a:cubicBezTo>
                    <a:pt x="1234" y="190"/>
                    <a:pt x="1157" y="390"/>
                    <a:pt x="1079" y="590"/>
                  </a:cubicBezTo>
                  <a:cubicBezTo>
                    <a:pt x="1001" y="779"/>
                    <a:pt x="934" y="979"/>
                    <a:pt x="812" y="1147"/>
                  </a:cubicBezTo>
                  <a:cubicBezTo>
                    <a:pt x="700" y="1302"/>
                    <a:pt x="522" y="1424"/>
                    <a:pt x="356" y="1558"/>
                  </a:cubicBezTo>
                  <a:cubicBezTo>
                    <a:pt x="200" y="1691"/>
                    <a:pt x="33" y="1869"/>
                    <a:pt x="0" y="2081"/>
                  </a:cubicBezTo>
                  <a:cubicBezTo>
                    <a:pt x="78" y="1881"/>
                    <a:pt x="256" y="1758"/>
                    <a:pt x="423" y="1636"/>
                  </a:cubicBezTo>
                  <a:cubicBezTo>
                    <a:pt x="589" y="1525"/>
                    <a:pt x="789" y="1402"/>
                    <a:pt x="923" y="1213"/>
                  </a:cubicBezTo>
                  <a:cubicBezTo>
                    <a:pt x="1046" y="1035"/>
                    <a:pt x="1112" y="824"/>
                    <a:pt x="1168" y="623"/>
                  </a:cubicBezTo>
                  <a:cubicBezTo>
                    <a:pt x="1234" y="412"/>
                    <a:pt x="1290" y="212"/>
                    <a:pt x="1335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31" name="Google Shape;13731;p20"/>
            <p:cNvSpPr/>
            <p:nvPr/>
          </p:nvSpPr>
          <p:spPr>
            <a:xfrm>
              <a:off x="2472597" y="1637631"/>
              <a:ext cx="73403" cy="111431"/>
            </a:xfrm>
            <a:custGeom>
              <a:avLst/>
              <a:gdLst/>
              <a:ahLst/>
              <a:cxnLst/>
              <a:rect l="l" t="t" r="r" b="b"/>
              <a:pathLst>
                <a:path w="2104" h="3194" extrusionOk="0">
                  <a:moveTo>
                    <a:pt x="2103" y="1"/>
                  </a:moveTo>
                  <a:lnTo>
                    <a:pt x="2103" y="1"/>
                  </a:lnTo>
                  <a:cubicBezTo>
                    <a:pt x="1970" y="112"/>
                    <a:pt x="1869" y="235"/>
                    <a:pt x="1770" y="368"/>
                  </a:cubicBezTo>
                  <a:cubicBezTo>
                    <a:pt x="1669" y="502"/>
                    <a:pt x="1592" y="646"/>
                    <a:pt x="1491" y="769"/>
                  </a:cubicBezTo>
                  <a:cubicBezTo>
                    <a:pt x="1291" y="1024"/>
                    <a:pt x="1002" y="1180"/>
                    <a:pt x="746" y="1414"/>
                  </a:cubicBezTo>
                  <a:cubicBezTo>
                    <a:pt x="624" y="1525"/>
                    <a:pt x="524" y="1669"/>
                    <a:pt x="435" y="1802"/>
                  </a:cubicBezTo>
                  <a:cubicBezTo>
                    <a:pt x="346" y="1936"/>
                    <a:pt x="245" y="2069"/>
                    <a:pt x="168" y="2225"/>
                  </a:cubicBezTo>
                  <a:cubicBezTo>
                    <a:pt x="90" y="2370"/>
                    <a:pt x="35" y="2537"/>
                    <a:pt x="23" y="2704"/>
                  </a:cubicBezTo>
                  <a:cubicBezTo>
                    <a:pt x="1" y="2870"/>
                    <a:pt x="12" y="3026"/>
                    <a:pt x="12" y="3193"/>
                  </a:cubicBezTo>
                  <a:cubicBezTo>
                    <a:pt x="35" y="3037"/>
                    <a:pt x="35" y="2870"/>
                    <a:pt x="68" y="2704"/>
                  </a:cubicBezTo>
                  <a:cubicBezTo>
                    <a:pt x="90" y="2548"/>
                    <a:pt x="157" y="2403"/>
                    <a:pt x="235" y="2259"/>
                  </a:cubicBezTo>
                  <a:cubicBezTo>
                    <a:pt x="324" y="2125"/>
                    <a:pt x="413" y="1992"/>
                    <a:pt x="512" y="1859"/>
                  </a:cubicBezTo>
                  <a:cubicBezTo>
                    <a:pt x="601" y="1725"/>
                    <a:pt x="702" y="1592"/>
                    <a:pt x="824" y="1480"/>
                  </a:cubicBezTo>
                  <a:cubicBezTo>
                    <a:pt x="1046" y="1258"/>
                    <a:pt x="1347" y="1102"/>
                    <a:pt x="1547" y="824"/>
                  </a:cubicBezTo>
                  <a:cubicBezTo>
                    <a:pt x="1647" y="680"/>
                    <a:pt x="1725" y="535"/>
                    <a:pt x="1803" y="401"/>
                  </a:cubicBezTo>
                  <a:cubicBezTo>
                    <a:pt x="1892" y="257"/>
                    <a:pt x="1992" y="123"/>
                    <a:pt x="210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32" name="Google Shape;13732;p20"/>
            <p:cNvSpPr/>
            <p:nvPr/>
          </p:nvSpPr>
          <p:spPr>
            <a:xfrm>
              <a:off x="2490843" y="1704024"/>
              <a:ext cx="38865" cy="71415"/>
            </a:xfrm>
            <a:custGeom>
              <a:avLst/>
              <a:gdLst/>
              <a:ahLst/>
              <a:cxnLst/>
              <a:rect l="l" t="t" r="r" b="b"/>
              <a:pathLst>
                <a:path w="1114" h="2047" extrusionOk="0">
                  <a:moveTo>
                    <a:pt x="1113" y="0"/>
                  </a:moveTo>
                  <a:lnTo>
                    <a:pt x="1113" y="0"/>
                  </a:lnTo>
                  <a:cubicBezTo>
                    <a:pt x="1035" y="178"/>
                    <a:pt x="957" y="367"/>
                    <a:pt x="846" y="522"/>
                  </a:cubicBezTo>
                  <a:cubicBezTo>
                    <a:pt x="746" y="690"/>
                    <a:pt x="590" y="801"/>
                    <a:pt x="446" y="934"/>
                  </a:cubicBezTo>
                  <a:cubicBezTo>
                    <a:pt x="290" y="1078"/>
                    <a:pt x="190" y="1268"/>
                    <a:pt x="123" y="1457"/>
                  </a:cubicBezTo>
                  <a:cubicBezTo>
                    <a:pt x="56" y="1657"/>
                    <a:pt x="23" y="1846"/>
                    <a:pt x="1" y="2046"/>
                  </a:cubicBezTo>
                  <a:cubicBezTo>
                    <a:pt x="68" y="1857"/>
                    <a:pt x="123" y="1668"/>
                    <a:pt x="190" y="1490"/>
                  </a:cubicBezTo>
                  <a:cubicBezTo>
                    <a:pt x="268" y="1312"/>
                    <a:pt x="368" y="1145"/>
                    <a:pt x="513" y="1012"/>
                  </a:cubicBezTo>
                  <a:cubicBezTo>
                    <a:pt x="579" y="945"/>
                    <a:pt x="657" y="878"/>
                    <a:pt x="735" y="811"/>
                  </a:cubicBezTo>
                  <a:cubicBezTo>
                    <a:pt x="802" y="734"/>
                    <a:pt x="869" y="656"/>
                    <a:pt x="913" y="567"/>
                  </a:cubicBezTo>
                  <a:cubicBezTo>
                    <a:pt x="1013" y="389"/>
                    <a:pt x="1079" y="189"/>
                    <a:pt x="111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33" name="Google Shape;13733;p20"/>
            <p:cNvSpPr/>
            <p:nvPr/>
          </p:nvSpPr>
          <p:spPr>
            <a:xfrm>
              <a:off x="2473399" y="1687870"/>
              <a:ext cx="153296" cy="104069"/>
            </a:xfrm>
            <a:custGeom>
              <a:avLst/>
              <a:gdLst/>
              <a:ahLst/>
              <a:cxnLst/>
              <a:rect l="l" t="t" r="r" b="b"/>
              <a:pathLst>
                <a:path w="4394" h="2983" extrusionOk="0">
                  <a:moveTo>
                    <a:pt x="3832" y="0"/>
                  </a:moveTo>
                  <a:cubicBezTo>
                    <a:pt x="3789" y="0"/>
                    <a:pt x="3700" y="21"/>
                    <a:pt x="3459" y="85"/>
                  </a:cubicBezTo>
                  <a:cubicBezTo>
                    <a:pt x="2914" y="241"/>
                    <a:pt x="2681" y="374"/>
                    <a:pt x="2325" y="741"/>
                  </a:cubicBezTo>
                  <a:cubicBezTo>
                    <a:pt x="1958" y="1097"/>
                    <a:pt x="1947" y="1430"/>
                    <a:pt x="1535" y="1853"/>
                  </a:cubicBezTo>
                  <a:cubicBezTo>
                    <a:pt x="1134" y="2265"/>
                    <a:pt x="1102" y="2342"/>
                    <a:pt x="924" y="2342"/>
                  </a:cubicBezTo>
                  <a:cubicBezTo>
                    <a:pt x="919" y="2342"/>
                    <a:pt x="915" y="2343"/>
                    <a:pt x="910" y="2343"/>
                  </a:cubicBezTo>
                  <a:cubicBezTo>
                    <a:pt x="774" y="2343"/>
                    <a:pt x="650" y="2217"/>
                    <a:pt x="506" y="2217"/>
                  </a:cubicBezTo>
                  <a:cubicBezTo>
                    <a:pt x="455" y="2217"/>
                    <a:pt x="402" y="2233"/>
                    <a:pt x="345" y="2275"/>
                  </a:cubicBezTo>
                  <a:cubicBezTo>
                    <a:pt x="111" y="2431"/>
                    <a:pt x="0" y="2643"/>
                    <a:pt x="56" y="2799"/>
                  </a:cubicBezTo>
                  <a:cubicBezTo>
                    <a:pt x="111" y="2910"/>
                    <a:pt x="489" y="2865"/>
                    <a:pt x="801" y="2921"/>
                  </a:cubicBezTo>
                  <a:cubicBezTo>
                    <a:pt x="981" y="2952"/>
                    <a:pt x="1162" y="2983"/>
                    <a:pt x="1326" y="2983"/>
                  </a:cubicBezTo>
                  <a:cubicBezTo>
                    <a:pt x="1456" y="2983"/>
                    <a:pt x="1577" y="2964"/>
                    <a:pt x="1680" y="2910"/>
                  </a:cubicBezTo>
                  <a:cubicBezTo>
                    <a:pt x="1925" y="2776"/>
                    <a:pt x="2392" y="2576"/>
                    <a:pt x="2770" y="2009"/>
                  </a:cubicBezTo>
                  <a:cubicBezTo>
                    <a:pt x="3148" y="1442"/>
                    <a:pt x="3136" y="1086"/>
                    <a:pt x="3615" y="629"/>
                  </a:cubicBezTo>
                  <a:cubicBezTo>
                    <a:pt x="4093" y="185"/>
                    <a:pt x="4394" y="207"/>
                    <a:pt x="4371" y="85"/>
                  </a:cubicBezTo>
                  <a:cubicBezTo>
                    <a:pt x="4364" y="46"/>
                    <a:pt x="4342" y="34"/>
                    <a:pt x="4307" y="34"/>
                  </a:cubicBezTo>
                  <a:cubicBezTo>
                    <a:pt x="4258" y="34"/>
                    <a:pt x="4182" y="58"/>
                    <a:pt x="4083" y="58"/>
                  </a:cubicBezTo>
                  <a:cubicBezTo>
                    <a:pt x="4055" y="58"/>
                    <a:pt x="4025" y="56"/>
                    <a:pt x="3993" y="51"/>
                  </a:cubicBezTo>
                  <a:cubicBezTo>
                    <a:pt x="3869" y="33"/>
                    <a:pt x="3887" y="0"/>
                    <a:pt x="383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34" name="Google Shape;13734;p20"/>
            <p:cNvSpPr/>
            <p:nvPr/>
          </p:nvSpPr>
          <p:spPr>
            <a:xfrm>
              <a:off x="2473399" y="1691952"/>
              <a:ext cx="116838" cy="99778"/>
            </a:xfrm>
            <a:custGeom>
              <a:avLst/>
              <a:gdLst/>
              <a:ahLst/>
              <a:cxnLst/>
              <a:rect l="l" t="t" r="r" b="b"/>
              <a:pathLst>
                <a:path w="3349" h="2860" extrusionOk="0">
                  <a:moveTo>
                    <a:pt x="3348" y="1"/>
                  </a:moveTo>
                  <a:lnTo>
                    <a:pt x="3348" y="1"/>
                  </a:lnTo>
                  <a:cubicBezTo>
                    <a:pt x="2881" y="146"/>
                    <a:pt x="2659" y="279"/>
                    <a:pt x="2325" y="624"/>
                  </a:cubicBezTo>
                  <a:cubicBezTo>
                    <a:pt x="1958" y="980"/>
                    <a:pt x="1947" y="1313"/>
                    <a:pt x="1535" y="1736"/>
                  </a:cubicBezTo>
                  <a:cubicBezTo>
                    <a:pt x="1134" y="2148"/>
                    <a:pt x="1102" y="2225"/>
                    <a:pt x="924" y="2225"/>
                  </a:cubicBezTo>
                  <a:cubicBezTo>
                    <a:pt x="919" y="2225"/>
                    <a:pt x="915" y="2226"/>
                    <a:pt x="910" y="2226"/>
                  </a:cubicBezTo>
                  <a:cubicBezTo>
                    <a:pt x="774" y="2226"/>
                    <a:pt x="650" y="2100"/>
                    <a:pt x="506" y="2100"/>
                  </a:cubicBezTo>
                  <a:cubicBezTo>
                    <a:pt x="455" y="2100"/>
                    <a:pt x="402" y="2116"/>
                    <a:pt x="345" y="2158"/>
                  </a:cubicBezTo>
                  <a:cubicBezTo>
                    <a:pt x="111" y="2314"/>
                    <a:pt x="0" y="2526"/>
                    <a:pt x="56" y="2682"/>
                  </a:cubicBezTo>
                  <a:cubicBezTo>
                    <a:pt x="111" y="2793"/>
                    <a:pt x="489" y="2748"/>
                    <a:pt x="801" y="2804"/>
                  </a:cubicBezTo>
                  <a:cubicBezTo>
                    <a:pt x="934" y="2826"/>
                    <a:pt x="1057" y="2848"/>
                    <a:pt x="1179" y="2860"/>
                  </a:cubicBezTo>
                  <a:cubicBezTo>
                    <a:pt x="1357" y="2726"/>
                    <a:pt x="1502" y="2559"/>
                    <a:pt x="1624" y="2392"/>
                  </a:cubicBezTo>
                  <a:cubicBezTo>
                    <a:pt x="1735" y="2225"/>
                    <a:pt x="1836" y="2047"/>
                    <a:pt x="1991" y="1914"/>
                  </a:cubicBezTo>
                  <a:cubicBezTo>
                    <a:pt x="2135" y="1780"/>
                    <a:pt x="2313" y="1703"/>
                    <a:pt x="2458" y="1569"/>
                  </a:cubicBezTo>
                  <a:cubicBezTo>
                    <a:pt x="2748" y="1313"/>
                    <a:pt x="2892" y="924"/>
                    <a:pt x="3070" y="591"/>
                  </a:cubicBezTo>
                  <a:cubicBezTo>
                    <a:pt x="3159" y="401"/>
                    <a:pt x="3259" y="201"/>
                    <a:pt x="334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35" name="Google Shape;13735;p20"/>
            <p:cNvSpPr/>
            <p:nvPr/>
          </p:nvSpPr>
          <p:spPr>
            <a:xfrm>
              <a:off x="2482191" y="1693522"/>
              <a:ext cx="103755" cy="86591"/>
            </a:xfrm>
            <a:custGeom>
              <a:avLst/>
              <a:gdLst/>
              <a:ahLst/>
              <a:cxnLst/>
              <a:rect l="l" t="t" r="r" b="b"/>
              <a:pathLst>
                <a:path w="2974" h="2482" extrusionOk="0">
                  <a:moveTo>
                    <a:pt x="2973" y="0"/>
                  </a:moveTo>
                  <a:cubicBezTo>
                    <a:pt x="2884" y="23"/>
                    <a:pt x="2807" y="56"/>
                    <a:pt x="2740" y="89"/>
                  </a:cubicBezTo>
                  <a:lnTo>
                    <a:pt x="2640" y="156"/>
                  </a:lnTo>
                  <a:cubicBezTo>
                    <a:pt x="2540" y="245"/>
                    <a:pt x="2429" y="334"/>
                    <a:pt x="2362" y="445"/>
                  </a:cubicBezTo>
                  <a:cubicBezTo>
                    <a:pt x="2284" y="568"/>
                    <a:pt x="2239" y="712"/>
                    <a:pt x="2173" y="835"/>
                  </a:cubicBezTo>
                  <a:cubicBezTo>
                    <a:pt x="2029" y="1102"/>
                    <a:pt x="1806" y="1302"/>
                    <a:pt x="1639" y="1557"/>
                  </a:cubicBezTo>
                  <a:cubicBezTo>
                    <a:pt x="1472" y="1824"/>
                    <a:pt x="1327" y="2091"/>
                    <a:pt x="1050" y="2259"/>
                  </a:cubicBezTo>
                  <a:cubicBezTo>
                    <a:pt x="878" y="2367"/>
                    <a:pt x="684" y="2424"/>
                    <a:pt x="489" y="2424"/>
                  </a:cubicBezTo>
                  <a:cubicBezTo>
                    <a:pt x="344" y="2424"/>
                    <a:pt x="198" y="2392"/>
                    <a:pt x="59" y="2325"/>
                  </a:cubicBezTo>
                  <a:cubicBezTo>
                    <a:pt x="54" y="2320"/>
                    <a:pt x="48" y="2318"/>
                    <a:pt x="41" y="2318"/>
                  </a:cubicBezTo>
                  <a:cubicBezTo>
                    <a:pt x="21" y="2318"/>
                    <a:pt x="1" y="2341"/>
                    <a:pt x="27" y="2358"/>
                  </a:cubicBezTo>
                  <a:cubicBezTo>
                    <a:pt x="178" y="2444"/>
                    <a:pt x="336" y="2481"/>
                    <a:pt x="492" y="2481"/>
                  </a:cubicBezTo>
                  <a:cubicBezTo>
                    <a:pt x="885" y="2481"/>
                    <a:pt x="1266" y="2240"/>
                    <a:pt x="1505" y="1913"/>
                  </a:cubicBezTo>
                  <a:cubicBezTo>
                    <a:pt x="1594" y="1791"/>
                    <a:pt x="1673" y="1646"/>
                    <a:pt x="1762" y="1513"/>
                  </a:cubicBezTo>
                  <a:cubicBezTo>
                    <a:pt x="1851" y="1379"/>
                    <a:pt x="1962" y="1258"/>
                    <a:pt x="2061" y="1135"/>
                  </a:cubicBezTo>
                  <a:cubicBezTo>
                    <a:pt x="2150" y="1013"/>
                    <a:pt x="2239" y="890"/>
                    <a:pt x="2306" y="757"/>
                  </a:cubicBezTo>
                  <a:cubicBezTo>
                    <a:pt x="2373" y="601"/>
                    <a:pt x="2429" y="467"/>
                    <a:pt x="2540" y="346"/>
                  </a:cubicBezTo>
                  <a:cubicBezTo>
                    <a:pt x="2674" y="212"/>
                    <a:pt x="2818" y="101"/>
                    <a:pt x="297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36" name="Google Shape;13736;p20"/>
            <p:cNvSpPr/>
            <p:nvPr/>
          </p:nvSpPr>
          <p:spPr>
            <a:xfrm>
              <a:off x="2523045" y="1689266"/>
              <a:ext cx="98592" cy="102465"/>
            </a:xfrm>
            <a:custGeom>
              <a:avLst/>
              <a:gdLst/>
              <a:ahLst/>
              <a:cxnLst/>
              <a:rect l="l" t="t" r="r" b="b"/>
              <a:pathLst>
                <a:path w="2826" h="2937" extrusionOk="0">
                  <a:moveTo>
                    <a:pt x="2826" y="0"/>
                  </a:moveTo>
                  <a:lnTo>
                    <a:pt x="2826" y="0"/>
                  </a:lnTo>
                  <a:cubicBezTo>
                    <a:pt x="2781" y="11"/>
                    <a:pt x="2737" y="11"/>
                    <a:pt x="2682" y="11"/>
                  </a:cubicBezTo>
                  <a:cubicBezTo>
                    <a:pt x="2459" y="178"/>
                    <a:pt x="2247" y="356"/>
                    <a:pt x="2047" y="545"/>
                  </a:cubicBezTo>
                  <a:cubicBezTo>
                    <a:pt x="1903" y="668"/>
                    <a:pt x="1770" y="790"/>
                    <a:pt x="1636" y="912"/>
                  </a:cubicBezTo>
                  <a:cubicBezTo>
                    <a:pt x="1525" y="1024"/>
                    <a:pt x="1402" y="1135"/>
                    <a:pt x="1302" y="1257"/>
                  </a:cubicBezTo>
                  <a:cubicBezTo>
                    <a:pt x="1202" y="1402"/>
                    <a:pt x="1147" y="1557"/>
                    <a:pt x="1080" y="1713"/>
                  </a:cubicBezTo>
                  <a:cubicBezTo>
                    <a:pt x="1024" y="1869"/>
                    <a:pt x="946" y="2002"/>
                    <a:pt x="858" y="2136"/>
                  </a:cubicBezTo>
                  <a:cubicBezTo>
                    <a:pt x="690" y="2403"/>
                    <a:pt x="468" y="2636"/>
                    <a:pt x="201" y="2814"/>
                  </a:cubicBezTo>
                  <a:cubicBezTo>
                    <a:pt x="134" y="2858"/>
                    <a:pt x="67" y="2903"/>
                    <a:pt x="1" y="2937"/>
                  </a:cubicBezTo>
                  <a:cubicBezTo>
                    <a:pt x="90" y="2925"/>
                    <a:pt x="168" y="2914"/>
                    <a:pt x="245" y="2870"/>
                  </a:cubicBezTo>
                  <a:cubicBezTo>
                    <a:pt x="468" y="2714"/>
                    <a:pt x="680" y="2525"/>
                    <a:pt x="846" y="2292"/>
                  </a:cubicBezTo>
                  <a:cubicBezTo>
                    <a:pt x="935" y="2180"/>
                    <a:pt x="1013" y="2058"/>
                    <a:pt x="1080" y="1924"/>
                  </a:cubicBezTo>
                  <a:cubicBezTo>
                    <a:pt x="1157" y="1780"/>
                    <a:pt x="1213" y="1613"/>
                    <a:pt x="1280" y="1469"/>
                  </a:cubicBezTo>
                  <a:cubicBezTo>
                    <a:pt x="1436" y="1157"/>
                    <a:pt x="1725" y="935"/>
                    <a:pt x="1980" y="701"/>
                  </a:cubicBezTo>
                  <a:cubicBezTo>
                    <a:pt x="2259" y="456"/>
                    <a:pt x="2526" y="211"/>
                    <a:pt x="282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37" name="Google Shape;13737;p20"/>
            <p:cNvSpPr/>
            <p:nvPr/>
          </p:nvSpPr>
          <p:spPr>
            <a:xfrm>
              <a:off x="2515684" y="1743587"/>
              <a:ext cx="18665" cy="20584"/>
            </a:xfrm>
            <a:custGeom>
              <a:avLst/>
              <a:gdLst/>
              <a:ahLst/>
              <a:cxnLst/>
              <a:rect l="l" t="t" r="r" b="b"/>
              <a:pathLst>
                <a:path w="535" h="590" extrusionOk="0">
                  <a:moveTo>
                    <a:pt x="535" y="0"/>
                  </a:moveTo>
                  <a:lnTo>
                    <a:pt x="535" y="0"/>
                  </a:lnTo>
                  <a:cubicBezTo>
                    <a:pt x="479" y="78"/>
                    <a:pt x="412" y="167"/>
                    <a:pt x="323" y="256"/>
                  </a:cubicBezTo>
                  <a:cubicBezTo>
                    <a:pt x="179" y="412"/>
                    <a:pt x="78" y="523"/>
                    <a:pt x="1" y="590"/>
                  </a:cubicBezTo>
                  <a:cubicBezTo>
                    <a:pt x="112" y="534"/>
                    <a:pt x="212" y="445"/>
                    <a:pt x="301" y="356"/>
                  </a:cubicBezTo>
                  <a:cubicBezTo>
                    <a:pt x="379" y="267"/>
                    <a:pt x="446" y="167"/>
                    <a:pt x="501" y="56"/>
                  </a:cubicBezTo>
                  <a:cubicBezTo>
                    <a:pt x="512" y="45"/>
                    <a:pt x="523" y="23"/>
                    <a:pt x="53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38" name="Google Shape;13738;p20"/>
            <p:cNvSpPr/>
            <p:nvPr/>
          </p:nvSpPr>
          <p:spPr>
            <a:xfrm>
              <a:off x="2474934" y="1687940"/>
              <a:ext cx="132747" cy="100685"/>
            </a:xfrm>
            <a:custGeom>
              <a:avLst/>
              <a:gdLst/>
              <a:ahLst/>
              <a:cxnLst/>
              <a:rect l="l" t="t" r="r" b="b"/>
              <a:pathLst>
                <a:path w="3805" h="2886" extrusionOk="0">
                  <a:moveTo>
                    <a:pt x="3781" y="0"/>
                  </a:moveTo>
                  <a:cubicBezTo>
                    <a:pt x="3755" y="0"/>
                    <a:pt x="3714" y="10"/>
                    <a:pt x="3649" y="27"/>
                  </a:cubicBezTo>
                  <a:cubicBezTo>
                    <a:pt x="3482" y="138"/>
                    <a:pt x="3315" y="239"/>
                    <a:pt x="3137" y="338"/>
                  </a:cubicBezTo>
                  <a:cubicBezTo>
                    <a:pt x="2993" y="417"/>
                    <a:pt x="2870" y="494"/>
                    <a:pt x="2793" y="639"/>
                  </a:cubicBezTo>
                  <a:cubicBezTo>
                    <a:pt x="2704" y="795"/>
                    <a:pt x="2637" y="950"/>
                    <a:pt x="2548" y="1106"/>
                  </a:cubicBezTo>
                  <a:lnTo>
                    <a:pt x="1914" y="2073"/>
                  </a:lnTo>
                  <a:cubicBezTo>
                    <a:pt x="1814" y="2229"/>
                    <a:pt x="1703" y="2385"/>
                    <a:pt x="1591" y="2540"/>
                  </a:cubicBezTo>
                  <a:cubicBezTo>
                    <a:pt x="1547" y="2607"/>
                    <a:pt x="1491" y="2674"/>
                    <a:pt x="1436" y="2741"/>
                  </a:cubicBezTo>
                  <a:cubicBezTo>
                    <a:pt x="1347" y="2819"/>
                    <a:pt x="1236" y="2841"/>
                    <a:pt x="1113" y="2852"/>
                  </a:cubicBezTo>
                  <a:cubicBezTo>
                    <a:pt x="1056" y="2855"/>
                    <a:pt x="998" y="2856"/>
                    <a:pt x="940" y="2856"/>
                  </a:cubicBezTo>
                  <a:cubicBezTo>
                    <a:pt x="783" y="2856"/>
                    <a:pt x="622" y="2846"/>
                    <a:pt x="468" y="2830"/>
                  </a:cubicBezTo>
                  <a:cubicBezTo>
                    <a:pt x="312" y="2807"/>
                    <a:pt x="156" y="2752"/>
                    <a:pt x="1" y="2741"/>
                  </a:cubicBezTo>
                  <a:lnTo>
                    <a:pt x="1" y="2741"/>
                  </a:lnTo>
                  <a:cubicBezTo>
                    <a:pt x="1" y="2752"/>
                    <a:pt x="12" y="2763"/>
                    <a:pt x="12" y="2785"/>
                  </a:cubicBezTo>
                  <a:cubicBezTo>
                    <a:pt x="146" y="2807"/>
                    <a:pt x="279" y="2841"/>
                    <a:pt x="423" y="2863"/>
                  </a:cubicBezTo>
                  <a:cubicBezTo>
                    <a:pt x="613" y="2886"/>
                    <a:pt x="801" y="2886"/>
                    <a:pt x="991" y="2886"/>
                  </a:cubicBezTo>
                  <a:cubicBezTo>
                    <a:pt x="1157" y="2886"/>
                    <a:pt x="1325" y="2886"/>
                    <a:pt x="1446" y="2774"/>
                  </a:cubicBezTo>
                  <a:cubicBezTo>
                    <a:pt x="1580" y="2674"/>
                    <a:pt x="1680" y="2518"/>
                    <a:pt x="1780" y="2385"/>
                  </a:cubicBezTo>
                  <a:cubicBezTo>
                    <a:pt x="2014" y="2063"/>
                    <a:pt x="2225" y="1729"/>
                    <a:pt x="2447" y="1395"/>
                  </a:cubicBezTo>
                  <a:cubicBezTo>
                    <a:pt x="2548" y="1228"/>
                    <a:pt x="2659" y="1062"/>
                    <a:pt x="2748" y="894"/>
                  </a:cubicBezTo>
                  <a:cubicBezTo>
                    <a:pt x="2837" y="728"/>
                    <a:pt x="2892" y="550"/>
                    <a:pt x="3060" y="449"/>
                  </a:cubicBezTo>
                  <a:cubicBezTo>
                    <a:pt x="3238" y="328"/>
                    <a:pt x="3438" y="239"/>
                    <a:pt x="3616" y="127"/>
                  </a:cubicBezTo>
                  <a:cubicBezTo>
                    <a:pt x="3671" y="83"/>
                    <a:pt x="3738" y="49"/>
                    <a:pt x="3804" y="5"/>
                  </a:cubicBezTo>
                  <a:cubicBezTo>
                    <a:pt x="3798" y="2"/>
                    <a:pt x="3791" y="0"/>
                    <a:pt x="378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39" name="Google Shape;13739;p20"/>
            <p:cNvSpPr/>
            <p:nvPr/>
          </p:nvSpPr>
          <p:spPr>
            <a:xfrm>
              <a:off x="2541676" y="1700116"/>
              <a:ext cx="29166" cy="31085"/>
            </a:xfrm>
            <a:custGeom>
              <a:avLst/>
              <a:gdLst/>
              <a:ahLst/>
              <a:cxnLst/>
              <a:rect l="l" t="t" r="r" b="b"/>
              <a:pathLst>
                <a:path w="836" h="891" extrusionOk="0">
                  <a:moveTo>
                    <a:pt x="835" y="1"/>
                  </a:moveTo>
                  <a:lnTo>
                    <a:pt x="835" y="1"/>
                  </a:lnTo>
                  <a:cubicBezTo>
                    <a:pt x="768" y="34"/>
                    <a:pt x="702" y="90"/>
                    <a:pt x="635" y="145"/>
                  </a:cubicBezTo>
                  <a:lnTo>
                    <a:pt x="534" y="245"/>
                  </a:lnTo>
                  <a:cubicBezTo>
                    <a:pt x="412" y="401"/>
                    <a:pt x="279" y="535"/>
                    <a:pt x="146" y="668"/>
                  </a:cubicBezTo>
                  <a:cubicBezTo>
                    <a:pt x="90" y="746"/>
                    <a:pt x="45" y="812"/>
                    <a:pt x="1" y="891"/>
                  </a:cubicBezTo>
                  <a:cubicBezTo>
                    <a:pt x="90" y="802"/>
                    <a:pt x="190" y="713"/>
                    <a:pt x="279" y="624"/>
                  </a:cubicBezTo>
                  <a:cubicBezTo>
                    <a:pt x="379" y="523"/>
                    <a:pt x="479" y="412"/>
                    <a:pt x="579" y="301"/>
                  </a:cubicBezTo>
                  <a:cubicBezTo>
                    <a:pt x="668" y="201"/>
                    <a:pt x="757" y="100"/>
                    <a:pt x="8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40" name="Google Shape;13740;p20"/>
            <p:cNvSpPr/>
            <p:nvPr/>
          </p:nvSpPr>
          <p:spPr>
            <a:xfrm>
              <a:off x="2474934" y="1783534"/>
              <a:ext cx="46610" cy="5094"/>
            </a:xfrm>
            <a:custGeom>
              <a:avLst/>
              <a:gdLst/>
              <a:ahLst/>
              <a:cxnLst/>
              <a:rect l="l" t="t" r="r" b="b"/>
              <a:pathLst>
                <a:path w="1336" h="146" extrusionOk="0">
                  <a:moveTo>
                    <a:pt x="1" y="1"/>
                  </a:moveTo>
                  <a:cubicBezTo>
                    <a:pt x="1" y="12"/>
                    <a:pt x="12" y="23"/>
                    <a:pt x="12" y="45"/>
                  </a:cubicBezTo>
                  <a:cubicBezTo>
                    <a:pt x="146" y="67"/>
                    <a:pt x="279" y="101"/>
                    <a:pt x="423" y="123"/>
                  </a:cubicBezTo>
                  <a:cubicBezTo>
                    <a:pt x="613" y="146"/>
                    <a:pt x="801" y="146"/>
                    <a:pt x="991" y="146"/>
                  </a:cubicBezTo>
                  <a:cubicBezTo>
                    <a:pt x="1080" y="146"/>
                    <a:pt x="1179" y="146"/>
                    <a:pt x="1268" y="123"/>
                  </a:cubicBezTo>
                  <a:lnTo>
                    <a:pt x="1335" y="57"/>
                  </a:lnTo>
                  <a:lnTo>
                    <a:pt x="1335" y="57"/>
                  </a:lnTo>
                  <a:cubicBezTo>
                    <a:pt x="1268" y="90"/>
                    <a:pt x="1191" y="101"/>
                    <a:pt x="1113" y="112"/>
                  </a:cubicBezTo>
                  <a:cubicBezTo>
                    <a:pt x="1056" y="115"/>
                    <a:pt x="998" y="116"/>
                    <a:pt x="940" y="116"/>
                  </a:cubicBezTo>
                  <a:cubicBezTo>
                    <a:pt x="783" y="116"/>
                    <a:pt x="622" y="106"/>
                    <a:pt x="468" y="90"/>
                  </a:cubicBezTo>
                  <a:cubicBezTo>
                    <a:pt x="312" y="67"/>
                    <a:pt x="156" y="12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41" name="Google Shape;13741;p20"/>
            <p:cNvSpPr/>
            <p:nvPr/>
          </p:nvSpPr>
          <p:spPr>
            <a:xfrm>
              <a:off x="2541676" y="1700116"/>
              <a:ext cx="29166" cy="31085"/>
            </a:xfrm>
            <a:custGeom>
              <a:avLst/>
              <a:gdLst/>
              <a:ahLst/>
              <a:cxnLst/>
              <a:rect l="l" t="t" r="r" b="b"/>
              <a:pathLst>
                <a:path w="836" h="891" extrusionOk="0">
                  <a:moveTo>
                    <a:pt x="835" y="1"/>
                  </a:moveTo>
                  <a:lnTo>
                    <a:pt x="835" y="1"/>
                  </a:lnTo>
                  <a:cubicBezTo>
                    <a:pt x="813" y="11"/>
                    <a:pt x="791" y="23"/>
                    <a:pt x="779" y="34"/>
                  </a:cubicBezTo>
                  <a:cubicBezTo>
                    <a:pt x="757" y="45"/>
                    <a:pt x="746" y="56"/>
                    <a:pt x="724" y="68"/>
                  </a:cubicBezTo>
                  <a:cubicBezTo>
                    <a:pt x="702" y="78"/>
                    <a:pt x="690" y="100"/>
                    <a:pt x="668" y="112"/>
                  </a:cubicBezTo>
                  <a:cubicBezTo>
                    <a:pt x="657" y="123"/>
                    <a:pt x="646" y="134"/>
                    <a:pt x="623" y="145"/>
                  </a:cubicBezTo>
                  <a:cubicBezTo>
                    <a:pt x="601" y="179"/>
                    <a:pt x="568" y="212"/>
                    <a:pt x="534" y="245"/>
                  </a:cubicBezTo>
                  <a:cubicBezTo>
                    <a:pt x="412" y="401"/>
                    <a:pt x="279" y="535"/>
                    <a:pt x="146" y="668"/>
                  </a:cubicBezTo>
                  <a:cubicBezTo>
                    <a:pt x="90" y="746"/>
                    <a:pt x="45" y="812"/>
                    <a:pt x="1" y="891"/>
                  </a:cubicBezTo>
                  <a:cubicBezTo>
                    <a:pt x="90" y="802"/>
                    <a:pt x="190" y="713"/>
                    <a:pt x="279" y="624"/>
                  </a:cubicBezTo>
                  <a:cubicBezTo>
                    <a:pt x="379" y="523"/>
                    <a:pt x="479" y="412"/>
                    <a:pt x="579" y="301"/>
                  </a:cubicBezTo>
                  <a:cubicBezTo>
                    <a:pt x="668" y="201"/>
                    <a:pt x="757" y="100"/>
                    <a:pt x="83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42" name="Google Shape;13742;p20"/>
            <p:cNvSpPr/>
            <p:nvPr/>
          </p:nvSpPr>
          <p:spPr>
            <a:xfrm>
              <a:off x="2482191" y="1693522"/>
              <a:ext cx="103755" cy="86591"/>
            </a:xfrm>
            <a:custGeom>
              <a:avLst/>
              <a:gdLst/>
              <a:ahLst/>
              <a:cxnLst/>
              <a:rect l="l" t="t" r="r" b="b"/>
              <a:pathLst>
                <a:path w="2974" h="2482" extrusionOk="0">
                  <a:moveTo>
                    <a:pt x="2951" y="0"/>
                  </a:moveTo>
                  <a:cubicBezTo>
                    <a:pt x="2941" y="12"/>
                    <a:pt x="2918" y="23"/>
                    <a:pt x="2896" y="23"/>
                  </a:cubicBezTo>
                  <a:cubicBezTo>
                    <a:pt x="2874" y="34"/>
                    <a:pt x="2840" y="45"/>
                    <a:pt x="2818" y="56"/>
                  </a:cubicBezTo>
                  <a:cubicBezTo>
                    <a:pt x="2796" y="67"/>
                    <a:pt x="2785" y="67"/>
                    <a:pt x="2763" y="79"/>
                  </a:cubicBezTo>
                  <a:cubicBezTo>
                    <a:pt x="2751" y="79"/>
                    <a:pt x="2740" y="89"/>
                    <a:pt x="2729" y="89"/>
                  </a:cubicBezTo>
                  <a:cubicBezTo>
                    <a:pt x="2707" y="111"/>
                    <a:pt x="2674" y="134"/>
                    <a:pt x="2640" y="156"/>
                  </a:cubicBezTo>
                  <a:cubicBezTo>
                    <a:pt x="2540" y="245"/>
                    <a:pt x="2429" y="334"/>
                    <a:pt x="2362" y="445"/>
                  </a:cubicBezTo>
                  <a:cubicBezTo>
                    <a:pt x="2284" y="568"/>
                    <a:pt x="2239" y="712"/>
                    <a:pt x="2173" y="835"/>
                  </a:cubicBezTo>
                  <a:cubicBezTo>
                    <a:pt x="2029" y="1102"/>
                    <a:pt x="1806" y="1302"/>
                    <a:pt x="1639" y="1557"/>
                  </a:cubicBezTo>
                  <a:cubicBezTo>
                    <a:pt x="1472" y="1824"/>
                    <a:pt x="1327" y="2091"/>
                    <a:pt x="1050" y="2259"/>
                  </a:cubicBezTo>
                  <a:cubicBezTo>
                    <a:pt x="878" y="2367"/>
                    <a:pt x="684" y="2424"/>
                    <a:pt x="489" y="2424"/>
                  </a:cubicBezTo>
                  <a:cubicBezTo>
                    <a:pt x="344" y="2424"/>
                    <a:pt x="198" y="2392"/>
                    <a:pt x="59" y="2325"/>
                  </a:cubicBezTo>
                  <a:cubicBezTo>
                    <a:pt x="54" y="2320"/>
                    <a:pt x="48" y="2318"/>
                    <a:pt x="41" y="2318"/>
                  </a:cubicBezTo>
                  <a:cubicBezTo>
                    <a:pt x="21" y="2318"/>
                    <a:pt x="1" y="2341"/>
                    <a:pt x="27" y="2358"/>
                  </a:cubicBezTo>
                  <a:cubicBezTo>
                    <a:pt x="178" y="2444"/>
                    <a:pt x="336" y="2481"/>
                    <a:pt x="492" y="2481"/>
                  </a:cubicBezTo>
                  <a:cubicBezTo>
                    <a:pt x="885" y="2481"/>
                    <a:pt x="1266" y="2240"/>
                    <a:pt x="1505" y="1913"/>
                  </a:cubicBezTo>
                  <a:cubicBezTo>
                    <a:pt x="1594" y="1791"/>
                    <a:pt x="1673" y="1646"/>
                    <a:pt x="1762" y="1513"/>
                  </a:cubicBezTo>
                  <a:cubicBezTo>
                    <a:pt x="1851" y="1379"/>
                    <a:pt x="1962" y="1258"/>
                    <a:pt x="2061" y="1135"/>
                  </a:cubicBezTo>
                  <a:cubicBezTo>
                    <a:pt x="2150" y="1013"/>
                    <a:pt x="2239" y="890"/>
                    <a:pt x="2306" y="757"/>
                  </a:cubicBezTo>
                  <a:cubicBezTo>
                    <a:pt x="2373" y="601"/>
                    <a:pt x="2429" y="467"/>
                    <a:pt x="2540" y="346"/>
                  </a:cubicBezTo>
                  <a:cubicBezTo>
                    <a:pt x="2674" y="212"/>
                    <a:pt x="2818" y="101"/>
                    <a:pt x="297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43" name="Google Shape;13743;p20"/>
            <p:cNvSpPr/>
            <p:nvPr/>
          </p:nvSpPr>
          <p:spPr>
            <a:xfrm>
              <a:off x="2542862" y="1697814"/>
              <a:ext cx="44621" cy="60565"/>
            </a:xfrm>
            <a:custGeom>
              <a:avLst/>
              <a:gdLst/>
              <a:ahLst/>
              <a:cxnLst/>
              <a:rect l="l" t="t" r="r" b="b"/>
              <a:pathLst>
                <a:path w="1279" h="1736" extrusionOk="0">
                  <a:moveTo>
                    <a:pt x="1279" y="0"/>
                  </a:moveTo>
                  <a:lnTo>
                    <a:pt x="1279" y="0"/>
                  </a:lnTo>
                  <a:cubicBezTo>
                    <a:pt x="1246" y="11"/>
                    <a:pt x="1224" y="33"/>
                    <a:pt x="1190" y="55"/>
                  </a:cubicBezTo>
                  <a:cubicBezTo>
                    <a:pt x="1046" y="134"/>
                    <a:pt x="923" y="211"/>
                    <a:pt x="846" y="356"/>
                  </a:cubicBezTo>
                  <a:cubicBezTo>
                    <a:pt x="757" y="512"/>
                    <a:pt x="690" y="667"/>
                    <a:pt x="601" y="823"/>
                  </a:cubicBezTo>
                  <a:cubicBezTo>
                    <a:pt x="401" y="1123"/>
                    <a:pt x="201" y="1434"/>
                    <a:pt x="0" y="1735"/>
                  </a:cubicBezTo>
                  <a:cubicBezTo>
                    <a:pt x="56" y="1691"/>
                    <a:pt x="100" y="1657"/>
                    <a:pt x="156" y="1624"/>
                  </a:cubicBezTo>
                  <a:cubicBezTo>
                    <a:pt x="278" y="1446"/>
                    <a:pt x="389" y="1279"/>
                    <a:pt x="500" y="1112"/>
                  </a:cubicBezTo>
                  <a:cubicBezTo>
                    <a:pt x="601" y="945"/>
                    <a:pt x="712" y="779"/>
                    <a:pt x="801" y="611"/>
                  </a:cubicBezTo>
                  <a:cubicBezTo>
                    <a:pt x="890" y="445"/>
                    <a:pt x="945" y="267"/>
                    <a:pt x="1113" y="166"/>
                  </a:cubicBezTo>
                  <a:cubicBezTo>
                    <a:pt x="1157" y="134"/>
                    <a:pt x="1190" y="111"/>
                    <a:pt x="1234" y="89"/>
                  </a:cubicBezTo>
                  <a:cubicBezTo>
                    <a:pt x="1246" y="55"/>
                    <a:pt x="1268" y="33"/>
                    <a:pt x="1279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44" name="Google Shape;13744;p20"/>
            <p:cNvSpPr/>
            <p:nvPr/>
          </p:nvSpPr>
          <p:spPr>
            <a:xfrm>
              <a:off x="2515684" y="1743587"/>
              <a:ext cx="18665" cy="20584"/>
            </a:xfrm>
            <a:custGeom>
              <a:avLst/>
              <a:gdLst/>
              <a:ahLst/>
              <a:cxnLst/>
              <a:rect l="l" t="t" r="r" b="b"/>
              <a:pathLst>
                <a:path w="535" h="590" extrusionOk="0">
                  <a:moveTo>
                    <a:pt x="535" y="0"/>
                  </a:moveTo>
                  <a:cubicBezTo>
                    <a:pt x="534" y="2"/>
                    <a:pt x="533" y="4"/>
                    <a:pt x="532" y="6"/>
                  </a:cubicBezTo>
                  <a:lnTo>
                    <a:pt x="532" y="6"/>
                  </a:lnTo>
                  <a:cubicBezTo>
                    <a:pt x="533" y="4"/>
                    <a:pt x="534" y="2"/>
                    <a:pt x="535" y="0"/>
                  </a:cubicBezTo>
                  <a:close/>
                  <a:moveTo>
                    <a:pt x="532" y="6"/>
                  </a:moveTo>
                  <a:cubicBezTo>
                    <a:pt x="509" y="48"/>
                    <a:pt x="477" y="80"/>
                    <a:pt x="446" y="122"/>
                  </a:cubicBezTo>
                  <a:lnTo>
                    <a:pt x="434" y="134"/>
                  </a:lnTo>
                  <a:cubicBezTo>
                    <a:pt x="401" y="167"/>
                    <a:pt x="367" y="211"/>
                    <a:pt x="323" y="256"/>
                  </a:cubicBezTo>
                  <a:cubicBezTo>
                    <a:pt x="290" y="290"/>
                    <a:pt x="256" y="323"/>
                    <a:pt x="234" y="356"/>
                  </a:cubicBezTo>
                  <a:cubicBezTo>
                    <a:pt x="223" y="356"/>
                    <a:pt x="212" y="367"/>
                    <a:pt x="201" y="379"/>
                  </a:cubicBezTo>
                  <a:cubicBezTo>
                    <a:pt x="189" y="389"/>
                    <a:pt x="179" y="412"/>
                    <a:pt x="167" y="423"/>
                  </a:cubicBezTo>
                  <a:lnTo>
                    <a:pt x="68" y="523"/>
                  </a:lnTo>
                  <a:lnTo>
                    <a:pt x="56" y="534"/>
                  </a:lnTo>
                  <a:cubicBezTo>
                    <a:pt x="34" y="556"/>
                    <a:pt x="24" y="578"/>
                    <a:pt x="2" y="589"/>
                  </a:cubicBezTo>
                  <a:lnTo>
                    <a:pt x="2" y="589"/>
                  </a:lnTo>
                  <a:cubicBezTo>
                    <a:pt x="113" y="534"/>
                    <a:pt x="212" y="445"/>
                    <a:pt x="301" y="356"/>
                  </a:cubicBezTo>
                  <a:cubicBezTo>
                    <a:pt x="379" y="267"/>
                    <a:pt x="446" y="167"/>
                    <a:pt x="501" y="56"/>
                  </a:cubicBezTo>
                  <a:cubicBezTo>
                    <a:pt x="511" y="46"/>
                    <a:pt x="521" y="27"/>
                    <a:pt x="532" y="6"/>
                  </a:cubicBezTo>
                  <a:close/>
                  <a:moveTo>
                    <a:pt x="2" y="589"/>
                  </a:moveTo>
                  <a:cubicBezTo>
                    <a:pt x="2" y="589"/>
                    <a:pt x="1" y="589"/>
                    <a:pt x="1" y="590"/>
                  </a:cubicBezTo>
                  <a:cubicBezTo>
                    <a:pt x="1" y="589"/>
                    <a:pt x="2" y="589"/>
                    <a:pt x="2" y="589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45" name="Google Shape;13745;p20"/>
            <p:cNvSpPr/>
            <p:nvPr/>
          </p:nvSpPr>
          <p:spPr>
            <a:xfrm>
              <a:off x="2563795" y="1728829"/>
              <a:ext cx="8582" cy="12839"/>
            </a:xfrm>
            <a:custGeom>
              <a:avLst/>
              <a:gdLst/>
              <a:ahLst/>
              <a:cxnLst/>
              <a:rect l="l" t="t" r="r" b="b"/>
              <a:pathLst>
                <a:path w="246" h="368" extrusionOk="0">
                  <a:moveTo>
                    <a:pt x="246" y="1"/>
                  </a:moveTo>
                  <a:lnTo>
                    <a:pt x="246" y="1"/>
                  </a:lnTo>
                  <a:cubicBezTo>
                    <a:pt x="201" y="45"/>
                    <a:pt x="167" y="78"/>
                    <a:pt x="134" y="123"/>
                  </a:cubicBezTo>
                  <a:cubicBezTo>
                    <a:pt x="90" y="201"/>
                    <a:pt x="45" y="278"/>
                    <a:pt x="1" y="367"/>
                  </a:cubicBezTo>
                  <a:cubicBezTo>
                    <a:pt x="90" y="256"/>
                    <a:pt x="167" y="134"/>
                    <a:pt x="24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46" name="Google Shape;13746;p20"/>
            <p:cNvSpPr/>
            <p:nvPr/>
          </p:nvSpPr>
          <p:spPr>
            <a:xfrm>
              <a:off x="2461746" y="1623920"/>
              <a:ext cx="76473" cy="160273"/>
            </a:xfrm>
            <a:custGeom>
              <a:avLst/>
              <a:gdLst/>
              <a:ahLst/>
              <a:cxnLst/>
              <a:rect l="l" t="t" r="r" b="b"/>
              <a:pathLst>
                <a:path w="2192" h="4594" extrusionOk="0">
                  <a:moveTo>
                    <a:pt x="2062" y="0"/>
                  </a:moveTo>
                  <a:cubicBezTo>
                    <a:pt x="2016" y="0"/>
                    <a:pt x="2074" y="70"/>
                    <a:pt x="1814" y="282"/>
                  </a:cubicBezTo>
                  <a:cubicBezTo>
                    <a:pt x="1513" y="527"/>
                    <a:pt x="1280" y="638"/>
                    <a:pt x="902" y="1050"/>
                  </a:cubicBezTo>
                  <a:cubicBezTo>
                    <a:pt x="524" y="1461"/>
                    <a:pt x="356" y="1584"/>
                    <a:pt x="201" y="2129"/>
                  </a:cubicBezTo>
                  <a:cubicBezTo>
                    <a:pt x="56" y="2663"/>
                    <a:pt x="0" y="3253"/>
                    <a:pt x="156" y="3697"/>
                  </a:cubicBezTo>
                  <a:cubicBezTo>
                    <a:pt x="312" y="4142"/>
                    <a:pt x="223" y="4353"/>
                    <a:pt x="290" y="4487"/>
                  </a:cubicBezTo>
                  <a:cubicBezTo>
                    <a:pt x="328" y="4564"/>
                    <a:pt x="381" y="4594"/>
                    <a:pt x="447" y="4594"/>
                  </a:cubicBezTo>
                  <a:cubicBezTo>
                    <a:pt x="570" y="4594"/>
                    <a:pt x="738" y="4485"/>
                    <a:pt x="935" y="4375"/>
                  </a:cubicBezTo>
                  <a:cubicBezTo>
                    <a:pt x="1246" y="4220"/>
                    <a:pt x="1513" y="3931"/>
                    <a:pt x="1591" y="3530"/>
                  </a:cubicBezTo>
                  <a:cubicBezTo>
                    <a:pt x="1669" y="3130"/>
                    <a:pt x="1735" y="2218"/>
                    <a:pt x="1858" y="1629"/>
                  </a:cubicBezTo>
                  <a:cubicBezTo>
                    <a:pt x="1980" y="1050"/>
                    <a:pt x="2081" y="872"/>
                    <a:pt x="2125" y="505"/>
                  </a:cubicBezTo>
                  <a:cubicBezTo>
                    <a:pt x="2180" y="138"/>
                    <a:pt x="2192" y="27"/>
                    <a:pt x="2091" y="5"/>
                  </a:cubicBezTo>
                  <a:cubicBezTo>
                    <a:pt x="2078" y="2"/>
                    <a:pt x="2069" y="0"/>
                    <a:pt x="206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47" name="Google Shape;13747;p20"/>
            <p:cNvSpPr/>
            <p:nvPr/>
          </p:nvSpPr>
          <p:spPr>
            <a:xfrm>
              <a:off x="2461746" y="1676427"/>
              <a:ext cx="26410" cy="100546"/>
            </a:xfrm>
            <a:custGeom>
              <a:avLst/>
              <a:gdLst/>
              <a:ahLst/>
              <a:cxnLst/>
              <a:rect l="l" t="t" r="r" b="b"/>
              <a:pathLst>
                <a:path w="757" h="2882" extrusionOk="0">
                  <a:moveTo>
                    <a:pt x="490" y="1"/>
                  </a:moveTo>
                  <a:cubicBezTo>
                    <a:pt x="368" y="157"/>
                    <a:pt x="290" y="335"/>
                    <a:pt x="201" y="624"/>
                  </a:cubicBezTo>
                  <a:cubicBezTo>
                    <a:pt x="56" y="1158"/>
                    <a:pt x="0" y="1748"/>
                    <a:pt x="156" y="2192"/>
                  </a:cubicBezTo>
                  <a:cubicBezTo>
                    <a:pt x="279" y="2537"/>
                    <a:pt x="257" y="2749"/>
                    <a:pt x="267" y="2882"/>
                  </a:cubicBezTo>
                  <a:cubicBezTo>
                    <a:pt x="279" y="2848"/>
                    <a:pt x="301" y="2826"/>
                    <a:pt x="323" y="2793"/>
                  </a:cubicBezTo>
                  <a:cubicBezTo>
                    <a:pt x="401" y="2670"/>
                    <a:pt x="501" y="2571"/>
                    <a:pt x="590" y="2448"/>
                  </a:cubicBezTo>
                  <a:cubicBezTo>
                    <a:pt x="734" y="2248"/>
                    <a:pt x="757" y="2003"/>
                    <a:pt x="702" y="1770"/>
                  </a:cubicBezTo>
                  <a:cubicBezTo>
                    <a:pt x="635" y="1481"/>
                    <a:pt x="490" y="1214"/>
                    <a:pt x="512" y="902"/>
                  </a:cubicBezTo>
                  <a:cubicBezTo>
                    <a:pt x="524" y="624"/>
                    <a:pt x="590" y="335"/>
                    <a:pt x="512" y="57"/>
                  </a:cubicBezTo>
                  <a:cubicBezTo>
                    <a:pt x="501" y="35"/>
                    <a:pt x="501" y="23"/>
                    <a:pt x="4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48" name="Google Shape;13748;p20"/>
            <p:cNvSpPr/>
            <p:nvPr/>
          </p:nvSpPr>
          <p:spPr>
            <a:xfrm>
              <a:off x="2470678" y="1660134"/>
              <a:ext cx="23689" cy="116838"/>
            </a:xfrm>
            <a:custGeom>
              <a:avLst/>
              <a:gdLst/>
              <a:ahLst/>
              <a:cxnLst/>
              <a:rect l="l" t="t" r="r" b="b"/>
              <a:pathLst>
                <a:path w="679" h="3349" extrusionOk="0">
                  <a:moveTo>
                    <a:pt x="656" y="1"/>
                  </a:moveTo>
                  <a:lnTo>
                    <a:pt x="646" y="12"/>
                  </a:lnTo>
                  <a:cubicBezTo>
                    <a:pt x="612" y="45"/>
                    <a:pt x="590" y="79"/>
                    <a:pt x="557" y="112"/>
                  </a:cubicBezTo>
                  <a:cubicBezTo>
                    <a:pt x="557" y="279"/>
                    <a:pt x="557" y="457"/>
                    <a:pt x="567" y="624"/>
                  </a:cubicBezTo>
                  <a:cubicBezTo>
                    <a:pt x="567" y="957"/>
                    <a:pt x="601" y="1280"/>
                    <a:pt x="612" y="1614"/>
                  </a:cubicBezTo>
                  <a:cubicBezTo>
                    <a:pt x="623" y="1780"/>
                    <a:pt x="634" y="1948"/>
                    <a:pt x="590" y="2114"/>
                  </a:cubicBezTo>
                  <a:cubicBezTo>
                    <a:pt x="557" y="2281"/>
                    <a:pt x="468" y="2415"/>
                    <a:pt x="389" y="2548"/>
                  </a:cubicBezTo>
                  <a:cubicBezTo>
                    <a:pt x="256" y="2771"/>
                    <a:pt x="123" y="2993"/>
                    <a:pt x="1" y="3216"/>
                  </a:cubicBezTo>
                  <a:cubicBezTo>
                    <a:pt x="1" y="3260"/>
                    <a:pt x="1" y="3304"/>
                    <a:pt x="11" y="3349"/>
                  </a:cubicBezTo>
                  <a:cubicBezTo>
                    <a:pt x="134" y="3127"/>
                    <a:pt x="256" y="2904"/>
                    <a:pt x="379" y="2692"/>
                  </a:cubicBezTo>
                  <a:cubicBezTo>
                    <a:pt x="456" y="2548"/>
                    <a:pt x="534" y="2415"/>
                    <a:pt x="590" y="2270"/>
                  </a:cubicBezTo>
                  <a:cubicBezTo>
                    <a:pt x="646" y="2136"/>
                    <a:pt x="668" y="1981"/>
                    <a:pt x="668" y="1836"/>
                  </a:cubicBezTo>
                  <a:cubicBezTo>
                    <a:pt x="679" y="1513"/>
                    <a:pt x="656" y="1202"/>
                    <a:pt x="656" y="880"/>
                  </a:cubicBezTo>
                  <a:lnTo>
                    <a:pt x="656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49" name="Google Shape;13749;p20"/>
            <p:cNvSpPr/>
            <p:nvPr/>
          </p:nvSpPr>
          <p:spPr>
            <a:xfrm>
              <a:off x="2466805" y="1681102"/>
              <a:ext cx="13606" cy="73368"/>
            </a:xfrm>
            <a:custGeom>
              <a:avLst/>
              <a:gdLst/>
              <a:ahLst/>
              <a:cxnLst/>
              <a:rect l="l" t="t" r="r" b="b"/>
              <a:pathLst>
                <a:path w="390" h="2103" extrusionOk="0">
                  <a:moveTo>
                    <a:pt x="256" y="0"/>
                  </a:moveTo>
                  <a:cubicBezTo>
                    <a:pt x="245" y="23"/>
                    <a:pt x="223" y="56"/>
                    <a:pt x="211" y="79"/>
                  </a:cubicBezTo>
                  <a:cubicBezTo>
                    <a:pt x="223" y="145"/>
                    <a:pt x="245" y="201"/>
                    <a:pt x="256" y="267"/>
                  </a:cubicBezTo>
                  <a:cubicBezTo>
                    <a:pt x="300" y="490"/>
                    <a:pt x="323" y="734"/>
                    <a:pt x="223" y="946"/>
                  </a:cubicBezTo>
                  <a:cubicBezTo>
                    <a:pt x="178" y="1046"/>
                    <a:pt x="112" y="1135"/>
                    <a:pt x="67" y="1235"/>
                  </a:cubicBezTo>
                  <a:cubicBezTo>
                    <a:pt x="33" y="1335"/>
                    <a:pt x="23" y="1436"/>
                    <a:pt x="33" y="1547"/>
                  </a:cubicBezTo>
                  <a:cubicBezTo>
                    <a:pt x="33" y="1680"/>
                    <a:pt x="45" y="1802"/>
                    <a:pt x="11" y="1936"/>
                  </a:cubicBezTo>
                  <a:cubicBezTo>
                    <a:pt x="11" y="1958"/>
                    <a:pt x="0" y="1969"/>
                    <a:pt x="0" y="1980"/>
                  </a:cubicBezTo>
                  <a:cubicBezTo>
                    <a:pt x="0" y="2002"/>
                    <a:pt x="11" y="2036"/>
                    <a:pt x="11" y="2058"/>
                  </a:cubicBezTo>
                  <a:cubicBezTo>
                    <a:pt x="23" y="2069"/>
                    <a:pt x="23" y="2081"/>
                    <a:pt x="33" y="2103"/>
                  </a:cubicBezTo>
                  <a:cubicBezTo>
                    <a:pt x="89" y="2002"/>
                    <a:pt x="112" y="1891"/>
                    <a:pt x="122" y="1769"/>
                  </a:cubicBezTo>
                  <a:cubicBezTo>
                    <a:pt x="122" y="1658"/>
                    <a:pt x="100" y="1535"/>
                    <a:pt x="112" y="1413"/>
                  </a:cubicBezTo>
                  <a:cubicBezTo>
                    <a:pt x="122" y="1291"/>
                    <a:pt x="167" y="1191"/>
                    <a:pt x="234" y="1090"/>
                  </a:cubicBezTo>
                  <a:cubicBezTo>
                    <a:pt x="334" y="902"/>
                    <a:pt x="389" y="712"/>
                    <a:pt x="367" y="501"/>
                  </a:cubicBezTo>
                  <a:cubicBezTo>
                    <a:pt x="356" y="323"/>
                    <a:pt x="312" y="156"/>
                    <a:pt x="2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50" name="Google Shape;13750;p20"/>
            <p:cNvSpPr/>
            <p:nvPr/>
          </p:nvSpPr>
          <p:spPr>
            <a:xfrm>
              <a:off x="2476120" y="1632991"/>
              <a:ext cx="60948" cy="151237"/>
            </a:xfrm>
            <a:custGeom>
              <a:avLst/>
              <a:gdLst/>
              <a:ahLst/>
              <a:cxnLst/>
              <a:rect l="l" t="t" r="r" b="b"/>
              <a:pathLst>
                <a:path w="1747" h="4335" extrusionOk="0">
                  <a:moveTo>
                    <a:pt x="1746" y="0"/>
                  </a:moveTo>
                  <a:lnTo>
                    <a:pt x="1679" y="101"/>
                  </a:lnTo>
                  <a:cubicBezTo>
                    <a:pt x="1568" y="245"/>
                    <a:pt x="1446" y="378"/>
                    <a:pt x="1357" y="534"/>
                  </a:cubicBezTo>
                  <a:cubicBezTo>
                    <a:pt x="1257" y="701"/>
                    <a:pt x="1190" y="879"/>
                    <a:pt x="1145" y="1057"/>
                  </a:cubicBezTo>
                  <a:cubicBezTo>
                    <a:pt x="1101" y="1257"/>
                    <a:pt x="1056" y="1458"/>
                    <a:pt x="1046" y="1658"/>
                  </a:cubicBezTo>
                  <a:cubicBezTo>
                    <a:pt x="1046" y="1858"/>
                    <a:pt x="1068" y="2058"/>
                    <a:pt x="1024" y="2258"/>
                  </a:cubicBezTo>
                  <a:cubicBezTo>
                    <a:pt x="945" y="2659"/>
                    <a:pt x="801" y="3059"/>
                    <a:pt x="668" y="3448"/>
                  </a:cubicBezTo>
                  <a:cubicBezTo>
                    <a:pt x="601" y="3648"/>
                    <a:pt x="534" y="3860"/>
                    <a:pt x="401" y="4026"/>
                  </a:cubicBezTo>
                  <a:cubicBezTo>
                    <a:pt x="290" y="4149"/>
                    <a:pt x="144" y="4238"/>
                    <a:pt x="0" y="4327"/>
                  </a:cubicBezTo>
                  <a:cubicBezTo>
                    <a:pt x="15" y="4332"/>
                    <a:pt x="30" y="4334"/>
                    <a:pt x="46" y="4334"/>
                  </a:cubicBezTo>
                  <a:cubicBezTo>
                    <a:pt x="105" y="4334"/>
                    <a:pt x="177" y="4304"/>
                    <a:pt x="256" y="4260"/>
                  </a:cubicBezTo>
                  <a:cubicBezTo>
                    <a:pt x="312" y="4227"/>
                    <a:pt x="356" y="4194"/>
                    <a:pt x="401" y="4160"/>
                  </a:cubicBezTo>
                  <a:cubicBezTo>
                    <a:pt x="545" y="4038"/>
                    <a:pt x="623" y="3882"/>
                    <a:pt x="690" y="3715"/>
                  </a:cubicBezTo>
                  <a:cubicBezTo>
                    <a:pt x="846" y="3326"/>
                    <a:pt x="979" y="2926"/>
                    <a:pt x="1090" y="2525"/>
                  </a:cubicBezTo>
                  <a:cubicBezTo>
                    <a:pt x="1145" y="2325"/>
                    <a:pt x="1190" y="2136"/>
                    <a:pt x="1190" y="1935"/>
                  </a:cubicBezTo>
                  <a:cubicBezTo>
                    <a:pt x="1179" y="1824"/>
                    <a:pt x="1168" y="1725"/>
                    <a:pt x="1179" y="1613"/>
                  </a:cubicBezTo>
                  <a:cubicBezTo>
                    <a:pt x="1179" y="1502"/>
                    <a:pt x="1190" y="1391"/>
                    <a:pt x="1212" y="1280"/>
                  </a:cubicBezTo>
                  <a:cubicBezTo>
                    <a:pt x="1246" y="1090"/>
                    <a:pt x="1279" y="890"/>
                    <a:pt x="1368" y="712"/>
                  </a:cubicBezTo>
                  <a:cubicBezTo>
                    <a:pt x="1457" y="523"/>
                    <a:pt x="1580" y="368"/>
                    <a:pt x="1702" y="212"/>
                  </a:cubicBezTo>
                  <a:cubicBezTo>
                    <a:pt x="1713" y="200"/>
                    <a:pt x="1713" y="190"/>
                    <a:pt x="1724" y="178"/>
                  </a:cubicBezTo>
                  <a:cubicBezTo>
                    <a:pt x="1735" y="111"/>
                    <a:pt x="1746" y="45"/>
                    <a:pt x="17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51" name="Google Shape;13751;p20"/>
            <p:cNvSpPr/>
            <p:nvPr/>
          </p:nvSpPr>
          <p:spPr>
            <a:xfrm>
              <a:off x="2469910" y="1670217"/>
              <a:ext cx="16711" cy="97057"/>
            </a:xfrm>
            <a:custGeom>
              <a:avLst/>
              <a:gdLst/>
              <a:ahLst/>
              <a:cxnLst/>
              <a:rect l="l" t="t" r="r" b="b"/>
              <a:pathLst>
                <a:path w="479" h="2782" extrusionOk="0">
                  <a:moveTo>
                    <a:pt x="401" y="1"/>
                  </a:moveTo>
                  <a:cubicBezTo>
                    <a:pt x="379" y="35"/>
                    <a:pt x="356" y="57"/>
                    <a:pt x="334" y="79"/>
                  </a:cubicBezTo>
                  <a:cubicBezTo>
                    <a:pt x="334" y="279"/>
                    <a:pt x="345" y="490"/>
                    <a:pt x="356" y="691"/>
                  </a:cubicBezTo>
                  <a:cubicBezTo>
                    <a:pt x="367" y="991"/>
                    <a:pt x="379" y="1291"/>
                    <a:pt x="367" y="1580"/>
                  </a:cubicBezTo>
                  <a:cubicBezTo>
                    <a:pt x="367" y="1736"/>
                    <a:pt x="356" y="1881"/>
                    <a:pt x="334" y="2025"/>
                  </a:cubicBezTo>
                  <a:cubicBezTo>
                    <a:pt x="300" y="2170"/>
                    <a:pt x="234" y="2281"/>
                    <a:pt x="145" y="2403"/>
                  </a:cubicBezTo>
                  <a:cubicBezTo>
                    <a:pt x="100" y="2482"/>
                    <a:pt x="45" y="2559"/>
                    <a:pt x="0" y="2637"/>
                  </a:cubicBezTo>
                  <a:cubicBezTo>
                    <a:pt x="11" y="2682"/>
                    <a:pt x="11" y="2737"/>
                    <a:pt x="23" y="2781"/>
                  </a:cubicBezTo>
                  <a:cubicBezTo>
                    <a:pt x="67" y="2670"/>
                    <a:pt x="122" y="2571"/>
                    <a:pt x="201" y="2470"/>
                  </a:cubicBezTo>
                  <a:cubicBezTo>
                    <a:pt x="267" y="2370"/>
                    <a:pt x="345" y="2259"/>
                    <a:pt x="389" y="2136"/>
                  </a:cubicBezTo>
                  <a:cubicBezTo>
                    <a:pt x="434" y="2003"/>
                    <a:pt x="445" y="1859"/>
                    <a:pt x="456" y="1714"/>
                  </a:cubicBezTo>
                  <a:cubicBezTo>
                    <a:pt x="478" y="1147"/>
                    <a:pt x="411" y="579"/>
                    <a:pt x="4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52" name="Google Shape;13752;p20"/>
            <p:cNvSpPr/>
            <p:nvPr/>
          </p:nvSpPr>
          <p:spPr>
            <a:xfrm>
              <a:off x="2471445" y="1627967"/>
              <a:ext cx="59413" cy="154831"/>
            </a:xfrm>
            <a:custGeom>
              <a:avLst/>
              <a:gdLst/>
              <a:ahLst/>
              <a:cxnLst/>
              <a:rect l="l" t="t" r="r" b="b"/>
              <a:pathLst>
                <a:path w="1703" h="4438" extrusionOk="0">
                  <a:moveTo>
                    <a:pt x="1702" y="0"/>
                  </a:moveTo>
                  <a:cubicBezTo>
                    <a:pt x="1669" y="45"/>
                    <a:pt x="1625" y="100"/>
                    <a:pt x="1536" y="166"/>
                  </a:cubicBezTo>
                  <a:cubicBezTo>
                    <a:pt x="1524" y="178"/>
                    <a:pt x="1524" y="189"/>
                    <a:pt x="1513" y="200"/>
                  </a:cubicBezTo>
                  <a:cubicBezTo>
                    <a:pt x="1425" y="378"/>
                    <a:pt x="1346" y="556"/>
                    <a:pt x="1269" y="734"/>
                  </a:cubicBezTo>
                  <a:cubicBezTo>
                    <a:pt x="1113" y="1090"/>
                    <a:pt x="957" y="1457"/>
                    <a:pt x="868" y="1835"/>
                  </a:cubicBezTo>
                  <a:cubicBezTo>
                    <a:pt x="824" y="2024"/>
                    <a:pt x="846" y="2213"/>
                    <a:pt x="857" y="2402"/>
                  </a:cubicBezTo>
                  <a:cubicBezTo>
                    <a:pt x="868" y="2591"/>
                    <a:pt x="857" y="2769"/>
                    <a:pt x="812" y="2959"/>
                  </a:cubicBezTo>
                  <a:cubicBezTo>
                    <a:pt x="723" y="3347"/>
                    <a:pt x="512" y="3648"/>
                    <a:pt x="278" y="3960"/>
                  </a:cubicBezTo>
                  <a:cubicBezTo>
                    <a:pt x="190" y="4081"/>
                    <a:pt x="90" y="4215"/>
                    <a:pt x="1" y="4348"/>
                  </a:cubicBezTo>
                  <a:cubicBezTo>
                    <a:pt x="12" y="4360"/>
                    <a:pt x="12" y="4360"/>
                    <a:pt x="12" y="4371"/>
                  </a:cubicBezTo>
                  <a:cubicBezTo>
                    <a:pt x="23" y="4404"/>
                    <a:pt x="45" y="4427"/>
                    <a:pt x="56" y="4437"/>
                  </a:cubicBezTo>
                  <a:cubicBezTo>
                    <a:pt x="145" y="4282"/>
                    <a:pt x="246" y="4138"/>
                    <a:pt x="357" y="4004"/>
                  </a:cubicBezTo>
                  <a:cubicBezTo>
                    <a:pt x="568" y="3715"/>
                    <a:pt x="768" y="3436"/>
                    <a:pt x="868" y="3092"/>
                  </a:cubicBezTo>
                  <a:cubicBezTo>
                    <a:pt x="913" y="2914"/>
                    <a:pt x="946" y="2736"/>
                    <a:pt x="946" y="2558"/>
                  </a:cubicBezTo>
                  <a:cubicBezTo>
                    <a:pt x="946" y="2358"/>
                    <a:pt x="913" y="2146"/>
                    <a:pt x="935" y="1946"/>
                  </a:cubicBezTo>
                  <a:cubicBezTo>
                    <a:pt x="968" y="1757"/>
                    <a:pt x="1035" y="1579"/>
                    <a:pt x="1091" y="1401"/>
                  </a:cubicBezTo>
                  <a:cubicBezTo>
                    <a:pt x="1158" y="1212"/>
                    <a:pt x="1235" y="1023"/>
                    <a:pt x="1313" y="834"/>
                  </a:cubicBezTo>
                  <a:cubicBezTo>
                    <a:pt x="1402" y="634"/>
                    <a:pt x="1491" y="423"/>
                    <a:pt x="1591" y="223"/>
                  </a:cubicBezTo>
                  <a:cubicBezTo>
                    <a:pt x="1635" y="144"/>
                    <a:pt x="1669" y="77"/>
                    <a:pt x="170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53" name="Google Shape;13753;p20"/>
            <p:cNvSpPr/>
            <p:nvPr/>
          </p:nvSpPr>
          <p:spPr>
            <a:xfrm>
              <a:off x="2466805" y="1681102"/>
              <a:ext cx="13606" cy="73368"/>
            </a:xfrm>
            <a:custGeom>
              <a:avLst/>
              <a:gdLst/>
              <a:ahLst/>
              <a:cxnLst/>
              <a:rect l="l" t="t" r="r" b="b"/>
              <a:pathLst>
                <a:path w="390" h="2103" extrusionOk="0">
                  <a:moveTo>
                    <a:pt x="256" y="0"/>
                  </a:moveTo>
                  <a:lnTo>
                    <a:pt x="223" y="67"/>
                  </a:lnTo>
                  <a:cubicBezTo>
                    <a:pt x="211" y="79"/>
                    <a:pt x="211" y="79"/>
                    <a:pt x="211" y="89"/>
                  </a:cubicBezTo>
                  <a:cubicBezTo>
                    <a:pt x="223" y="145"/>
                    <a:pt x="245" y="201"/>
                    <a:pt x="256" y="267"/>
                  </a:cubicBezTo>
                  <a:cubicBezTo>
                    <a:pt x="300" y="490"/>
                    <a:pt x="323" y="734"/>
                    <a:pt x="223" y="946"/>
                  </a:cubicBezTo>
                  <a:cubicBezTo>
                    <a:pt x="178" y="1046"/>
                    <a:pt x="112" y="1135"/>
                    <a:pt x="67" y="1235"/>
                  </a:cubicBezTo>
                  <a:cubicBezTo>
                    <a:pt x="33" y="1335"/>
                    <a:pt x="23" y="1436"/>
                    <a:pt x="33" y="1547"/>
                  </a:cubicBezTo>
                  <a:cubicBezTo>
                    <a:pt x="33" y="1680"/>
                    <a:pt x="45" y="1802"/>
                    <a:pt x="11" y="1936"/>
                  </a:cubicBezTo>
                  <a:cubicBezTo>
                    <a:pt x="11" y="1958"/>
                    <a:pt x="0" y="1969"/>
                    <a:pt x="0" y="1980"/>
                  </a:cubicBezTo>
                  <a:cubicBezTo>
                    <a:pt x="0" y="2002"/>
                    <a:pt x="11" y="2036"/>
                    <a:pt x="11" y="2058"/>
                  </a:cubicBezTo>
                  <a:cubicBezTo>
                    <a:pt x="23" y="2069"/>
                    <a:pt x="23" y="2081"/>
                    <a:pt x="33" y="2103"/>
                  </a:cubicBezTo>
                  <a:cubicBezTo>
                    <a:pt x="89" y="2002"/>
                    <a:pt x="112" y="1891"/>
                    <a:pt x="122" y="1769"/>
                  </a:cubicBezTo>
                  <a:cubicBezTo>
                    <a:pt x="122" y="1658"/>
                    <a:pt x="100" y="1535"/>
                    <a:pt x="112" y="1413"/>
                  </a:cubicBezTo>
                  <a:cubicBezTo>
                    <a:pt x="122" y="1291"/>
                    <a:pt x="167" y="1191"/>
                    <a:pt x="234" y="1090"/>
                  </a:cubicBezTo>
                  <a:cubicBezTo>
                    <a:pt x="334" y="902"/>
                    <a:pt x="389" y="712"/>
                    <a:pt x="367" y="501"/>
                  </a:cubicBezTo>
                  <a:cubicBezTo>
                    <a:pt x="356" y="323"/>
                    <a:pt x="312" y="156"/>
                    <a:pt x="256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54" name="Google Shape;13754;p20"/>
            <p:cNvSpPr/>
            <p:nvPr/>
          </p:nvSpPr>
          <p:spPr>
            <a:xfrm>
              <a:off x="2469910" y="1726527"/>
              <a:ext cx="15560" cy="40749"/>
            </a:xfrm>
            <a:custGeom>
              <a:avLst/>
              <a:gdLst/>
              <a:ahLst/>
              <a:cxnLst/>
              <a:rect l="l" t="t" r="r" b="b"/>
              <a:pathLst>
                <a:path w="446" h="1168" extrusionOk="0">
                  <a:moveTo>
                    <a:pt x="367" y="0"/>
                  </a:moveTo>
                  <a:cubicBezTo>
                    <a:pt x="367" y="134"/>
                    <a:pt x="356" y="278"/>
                    <a:pt x="334" y="411"/>
                  </a:cubicBezTo>
                  <a:cubicBezTo>
                    <a:pt x="300" y="556"/>
                    <a:pt x="234" y="667"/>
                    <a:pt x="145" y="789"/>
                  </a:cubicBezTo>
                  <a:cubicBezTo>
                    <a:pt x="100" y="868"/>
                    <a:pt x="45" y="945"/>
                    <a:pt x="0" y="1023"/>
                  </a:cubicBezTo>
                  <a:cubicBezTo>
                    <a:pt x="11" y="1068"/>
                    <a:pt x="11" y="1123"/>
                    <a:pt x="23" y="1167"/>
                  </a:cubicBezTo>
                  <a:cubicBezTo>
                    <a:pt x="67" y="1056"/>
                    <a:pt x="122" y="957"/>
                    <a:pt x="201" y="856"/>
                  </a:cubicBezTo>
                  <a:cubicBezTo>
                    <a:pt x="267" y="756"/>
                    <a:pt x="345" y="645"/>
                    <a:pt x="389" y="522"/>
                  </a:cubicBezTo>
                  <a:cubicBezTo>
                    <a:pt x="423" y="433"/>
                    <a:pt x="434" y="334"/>
                    <a:pt x="445" y="245"/>
                  </a:cubicBezTo>
                  <a:cubicBezTo>
                    <a:pt x="423" y="156"/>
                    <a:pt x="389" y="78"/>
                    <a:pt x="36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55" name="Google Shape;13755;p20"/>
            <p:cNvSpPr/>
            <p:nvPr/>
          </p:nvSpPr>
          <p:spPr>
            <a:xfrm>
              <a:off x="2470678" y="1744355"/>
              <a:ext cx="16327" cy="32236"/>
            </a:xfrm>
            <a:custGeom>
              <a:avLst/>
              <a:gdLst/>
              <a:ahLst/>
              <a:cxnLst/>
              <a:rect l="l" t="t" r="r" b="b"/>
              <a:pathLst>
                <a:path w="468" h="924" extrusionOk="0">
                  <a:moveTo>
                    <a:pt x="468" y="1"/>
                  </a:moveTo>
                  <a:cubicBezTo>
                    <a:pt x="446" y="45"/>
                    <a:pt x="412" y="90"/>
                    <a:pt x="389" y="134"/>
                  </a:cubicBezTo>
                  <a:cubicBezTo>
                    <a:pt x="256" y="357"/>
                    <a:pt x="123" y="579"/>
                    <a:pt x="1" y="802"/>
                  </a:cubicBezTo>
                  <a:cubicBezTo>
                    <a:pt x="1" y="846"/>
                    <a:pt x="11" y="890"/>
                    <a:pt x="11" y="923"/>
                  </a:cubicBezTo>
                  <a:cubicBezTo>
                    <a:pt x="134" y="713"/>
                    <a:pt x="256" y="490"/>
                    <a:pt x="379" y="278"/>
                  </a:cubicBezTo>
                  <a:cubicBezTo>
                    <a:pt x="412" y="223"/>
                    <a:pt x="446" y="167"/>
                    <a:pt x="468" y="112"/>
                  </a:cubicBezTo>
                  <a:lnTo>
                    <a:pt x="468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56" name="Google Shape;13756;p20"/>
            <p:cNvSpPr/>
            <p:nvPr/>
          </p:nvSpPr>
          <p:spPr>
            <a:xfrm>
              <a:off x="791637" y="2367077"/>
              <a:ext cx="561131" cy="243794"/>
            </a:xfrm>
            <a:custGeom>
              <a:avLst/>
              <a:gdLst/>
              <a:ahLst/>
              <a:cxnLst/>
              <a:rect l="l" t="t" r="r" b="b"/>
              <a:pathLst>
                <a:path w="16084" h="6988" extrusionOk="0">
                  <a:moveTo>
                    <a:pt x="8283" y="0"/>
                  </a:moveTo>
                  <a:cubicBezTo>
                    <a:pt x="8081" y="0"/>
                    <a:pt x="7881" y="15"/>
                    <a:pt x="7686" y="47"/>
                  </a:cubicBezTo>
                  <a:cubicBezTo>
                    <a:pt x="5651" y="381"/>
                    <a:pt x="1035" y="4307"/>
                    <a:pt x="1035" y="4307"/>
                  </a:cubicBezTo>
                  <a:lnTo>
                    <a:pt x="1" y="5086"/>
                  </a:lnTo>
                  <a:lnTo>
                    <a:pt x="791" y="6987"/>
                  </a:lnTo>
                  <a:cubicBezTo>
                    <a:pt x="791" y="6987"/>
                    <a:pt x="1325" y="6520"/>
                    <a:pt x="2181" y="6298"/>
                  </a:cubicBezTo>
                  <a:cubicBezTo>
                    <a:pt x="3048" y="6075"/>
                    <a:pt x="4716" y="6120"/>
                    <a:pt x="6241" y="5864"/>
                  </a:cubicBezTo>
                  <a:cubicBezTo>
                    <a:pt x="7764" y="5597"/>
                    <a:pt x="8376" y="5741"/>
                    <a:pt x="10756" y="4396"/>
                  </a:cubicBezTo>
                  <a:cubicBezTo>
                    <a:pt x="13136" y="3050"/>
                    <a:pt x="16083" y="2016"/>
                    <a:pt x="15883" y="1882"/>
                  </a:cubicBezTo>
                  <a:cubicBezTo>
                    <a:pt x="15683" y="1749"/>
                    <a:pt x="15005" y="1938"/>
                    <a:pt x="13626" y="1604"/>
                  </a:cubicBezTo>
                  <a:cubicBezTo>
                    <a:pt x="12379" y="1302"/>
                    <a:pt x="10195" y="0"/>
                    <a:pt x="828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57" name="Google Shape;13757;p20"/>
            <p:cNvSpPr/>
            <p:nvPr/>
          </p:nvSpPr>
          <p:spPr>
            <a:xfrm>
              <a:off x="812221" y="2539355"/>
              <a:ext cx="305021" cy="59099"/>
            </a:xfrm>
            <a:custGeom>
              <a:avLst/>
              <a:gdLst/>
              <a:ahLst/>
              <a:cxnLst/>
              <a:rect l="l" t="t" r="r" b="b"/>
              <a:pathLst>
                <a:path w="8743" h="1694" extrusionOk="0">
                  <a:moveTo>
                    <a:pt x="5025" y="0"/>
                  </a:moveTo>
                  <a:cubicBezTo>
                    <a:pt x="4098" y="0"/>
                    <a:pt x="3192" y="135"/>
                    <a:pt x="2314" y="415"/>
                  </a:cubicBezTo>
                  <a:cubicBezTo>
                    <a:pt x="1491" y="682"/>
                    <a:pt x="712" y="1070"/>
                    <a:pt x="1" y="1560"/>
                  </a:cubicBezTo>
                  <a:lnTo>
                    <a:pt x="56" y="1693"/>
                  </a:lnTo>
                  <a:cubicBezTo>
                    <a:pt x="679" y="1271"/>
                    <a:pt x="1368" y="926"/>
                    <a:pt x="2080" y="670"/>
                  </a:cubicBezTo>
                  <a:cubicBezTo>
                    <a:pt x="3003" y="348"/>
                    <a:pt x="3993" y="170"/>
                    <a:pt x="4972" y="170"/>
                  </a:cubicBezTo>
                  <a:cubicBezTo>
                    <a:pt x="5011" y="169"/>
                    <a:pt x="5050" y="169"/>
                    <a:pt x="5089" y="169"/>
                  </a:cubicBezTo>
                  <a:cubicBezTo>
                    <a:pt x="6071" y="169"/>
                    <a:pt x="7035" y="305"/>
                    <a:pt x="8008" y="348"/>
                  </a:cubicBezTo>
                  <a:cubicBezTo>
                    <a:pt x="8120" y="348"/>
                    <a:pt x="8231" y="359"/>
                    <a:pt x="8331" y="359"/>
                  </a:cubicBezTo>
                  <a:cubicBezTo>
                    <a:pt x="8464" y="303"/>
                    <a:pt x="8597" y="247"/>
                    <a:pt x="8743" y="192"/>
                  </a:cubicBezTo>
                  <a:lnTo>
                    <a:pt x="8264" y="192"/>
                  </a:lnTo>
                  <a:cubicBezTo>
                    <a:pt x="7252" y="170"/>
                    <a:pt x="6251" y="25"/>
                    <a:pt x="5239" y="3"/>
                  </a:cubicBezTo>
                  <a:cubicBezTo>
                    <a:pt x="5167" y="1"/>
                    <a:pt x="5096" y="0"/>
                    <a:pt x="502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58" name="Google Shape;13758;p20"/>
            <p:cNvSpPr/>
            <p:nvPr/>
          </p:nvSpPr>
          <p:spPr>
            <a:xfrm>
              <a:off x="794742" y="2371438"/>
              <a:ext cx="253807" cy="184311"/>
            </a:xfrm>
            <a:custGeom>
              <a:avLst/>
              <a:gdLst/>
              <a:ahLst/>
              <a:cxnLst/>
              <a:rect l="l" t="t" r="r" b="b"/>
              <a:pathLst>
                <a:path w="7275" h="5283" extrusionOk="0">
                  <a:moveTo>
                    <a:pt x="7274" y="0"/>
                  </a:moveTo>
                  <a:lnTo>
                    <a:pt x="7274" y="0"/>
                  </a:lnTo>
                  <a:cubicBezTo>
                    <a:pt x="6852" y="122"/>
                    <a:pt x="6362" y="356"/>
                    <a:pt x="5840" y="656"/>
                  </a:cubicBezTo>
                  <a:cubicBezTo>
                    <a:pt x="4394" y="1568"/>
                    <a:pt x="3137" y="2736"/>
                    <a:pt x="1814" y="3815"/>
                  </a:cubicBezTo>
                  <a:cubicBezTo>
                    <a:pt x="1414" y="4138"/>
                    <a:pt x="1002" y="4460"/>
                    <a:pt x="579" y="4760"/>
                  </a:cubicBezTo>
                  <a:cubicBezTo>
                    <a:pt x="390" y="4905"/>
                    <a:pt x="190" y="5038"/>
                    <a:pt x="1" y="5172"/>
                  </a:cubicBezTo>
                  <a:lnTo>
                    <a:pt x="45" y="5283"/>
                  </a:lnTo>
                  <a:cubicBezTo>
                    <a:pt x="201" y="5183"/>
                    <a:pt x="346" y="5083"/>
                    <a:pt x="502" y="4983"/>
                  </a:cubicBezTo>
                  <a:cubicBezTo>
                    <a:pt x="857" y="4727"/>
                    <a:pt x="1213" y="4460"/>
                    <a:pt x="1558" y="4182"/>
                  </a:cubicBezTo>
                  <a:cubicBezTo>
                    <a:pt x="2269" y="3614"/>
                    <a:pt x="2959" y="3014"/>
                    <a:pt x="3660" y="2435"/>
                  </a:cubicBezTo>
                  <a:cubicBezTo>
                    <a:pt x="4772" y="1513"/>
                    <a:pt x="5951" y="611"/>
                    <a:pt x="727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59" name="Google Shape;13759;p20"/>
            <p:cNvSpPr/>
            <p:nvPr/>
          </p:nvSpPr>
          <p:spPr>
            <a:xfrm>
              <a:off x="799034" y="2377997"/>
              <a:ext cx="358574" cy="188253"/>
            </a:xfrm>
            <a:custGeom>
              <a:avLst/>
              <a:gdLst/>
              <a:ahLst/>
              <a:cxnLst/>
              <a:rect l="l" t="t" r="r" b="b"/>
              <a:pathLst>
                <a:path w="10278" h="5396" extrusionOk="0">
                  <a:moveTo>
                    <a:pt x="9910" y="1"/>
                  </a:moveTo>
                  <a:cubicBezTo>
                    <a:pt x="9565" y="57"/>
                    <a:pt x="9232" y="112"/>
                    <a:pt x="8887" y="179"/>
                  </a:cubicBezTo>
                  <a:cubicBezTo>
                    <a:pt x="8409" y="290"/>
                    <a:pt x="7930" y="423"/>
                    <a:pt x="7452" y="591"/>
                  </a:cubicBezTo>
                  <a:cubicBezTo>
                    <a:pt x="5561" y="1246"/>
                    <a:pt x="3837" y="2314"/>
                    <a:pt x="2235" y="3505"/>
                  </a:cubicBezTo>
                  <a:cubicBezTo>
                    <a:pt x="1468" y="4061"/>
                    <a:pt x="723" y="4661"/>
                    <a:pt x="0" y="5262"/>
                  </a:cubicBezTo>
                  <a:lnTo>
                    <a:pt x="56" y="5396"/>
                  </a:lnTo>
                  <a:cubicBezTo>
                    <a:pt x="1524" y="4249"/>
                    <a:pt x="2981" y="3082"/>
                    <a:pt x="4605" y="2126"/>
                  </a:cubicBezTo>
                  <a:cubicBezTo>
                    <a:pt x="5461" y="1625"/>
                    <a:pt x="6362" y="1180"/>
                    <a:pt x="7296" y="835"/>
                  </a:cubicBezTo>
                  <a:cubicBezTo>
                    <a:pt x="7764" y="668"/>
                    <a:pt x="8241" y="512"/>
                    <a:pt x="8720" y="401"/>
                  </a:cubicBezTo>
                  <a:cubicBezTo>
                    <a:pt x="9198" y="290"/>
                    <a:pt x="9687" y="213"/>
                    <a:pt x="10166" y="134"/>
                  </a:cubicBezTo>
                  <a:cubicBezTo>
                    <a:pt x="10199" y="124"/>
                    <a:pt x="10233" y="124"/>
                    <a:pt x="10277" y="112"/>
                  </a:cubicBezTo>
                  <a:cubicBezTo>
                    <a:pt x="10154" y="79"/>
                    <a:pt x="10033" y="35"/>
                    <a:pt x="991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60" name="Google Shape;13760;p20"/>
            <p:cNvSpPr/>
            <p:nvPr/>
          </p:nvSpPr>
          <p:spPr>
            <a:xfrm>
              <a:off x="801720" y="2402453"/>
              <a:ext cx="541349" cy="180473"/>
            </a:xfrm>
            <a:custGeom>
              <a:avLst/>
              <a:gdLst/>
              <a:ahLst/>
              <a:cxnLst/>
              <a:rect l="l" t="t" r="r" b="b"/>
              <a:pathLst>
                <a:path w="15517" h="5173" extrusionOk="0">
                  <a:moveTo>
                    <a:pt x="11724" y="1"/>
                  </a:moveTo>
                  <a:cubicBezTo>
                    <a:pt x="11523" y="56"/>
                    <a:pt x="11323" y="101"/>
                    <a:pt x="11123" y="134"/>
                  </a:cubicBezTo>
                  <a:cubicBezTo>
                    <a:pt x="10077" y="335"/>
                    <a:pt x="9010" y="368"/>
                    <a:pt x="7954" y="490"/>
                  </a:cubicBezTo>
                  <a:cubicBezTo>
                    <a:pt x="7430" y="557"/>
                    <a:pt x="6908" y="646"/>
                    <a:pt x="6407" y="790"/>
                  </a:cubicBezTo>
                  <a:cubicBezTo>
                    <a:pt x="5907" y="935"/>
                    <a:pt x="5428" y="1135"/>
                    <a:pt x="4973" y="1369"/>
                  </a:cubicBezTo>
                  <a:cubicBezTo>
                    <a:pt x="4049" y="1858"/>
                    <a:pt x="3216" y="2492"/>
                    <a:pt x="2392" y="3126"/>
                  </a:cubicBezTo>
                  <a:cubicBezTo>
                    <a:pt x="1625" y="3716"/>
                    <a:pt x="846" y="4294"/>
                    <a:pt x="1" y="4772"/>
                  </a:cubicBezTo>
                  <a:lnTo>
                    <a:pt x="168" y="5172"/>
                  </a:lnTo>
                  <a:cubicBezTo>
                    <a:pt x="290" y="5095"/>
                    <a:pt x="423" y="5017"/>
                    <a:pt x="546" y="4950"/>
                  </a:cubicBezTo>
                  <a:cubicBezTo>
                    <a:pt x="1013" y="4695"/>
                    <a:pt x="1503" y="4461"/>
                    <a:pt x="2003" y="4250"/>
                  </a:cubicBezTo>
                  <a:cubicBezTo>
                    <a:pt x="2993" y="3838"/>
                    <a:pt x="4027" y="3538"/>
                    <a:pt x="5084" y="3348"/>
                  </a:cubicBezTo>
                  <a:cubicBezTo>
                    <a:pt x="6140" y="3160"/>
                    <a:pt x="7219" y="3115"/>
                    <a:pt x="8298" y="3081"/>
                  </a:cubicBezTo>
                  <a:cubicBezTo>
                    <a:pt x="9355" y="3048"/>
                    <a:pt x="10400" y="3015"/>
                    <a:pt x="11434" y="2870"/>
                  </a:cubicBezTo>
                  <a:cubicBezTo>
                    <a:pt x="11602" y="2782"/>
                    <a:pt x="11757" y="2703"/>
                    <a:pt x="11913" y="2626"/>
                  </a:cubicBezTo>
                  <a:lnTo>
                    <a:pt x="11913" y="2626"/>
                  </a:lnTo>
                  <a:cubicBezTo>
                    <a:pt x="11891" y="2636"/>
                    <a:pt x="11869" y="2636"/>
                    <a:pt x="11846" y="2648"/>
                  </a:cubicBezTo>
                  <a:cubicBezTo>
                    <a:pt x="10767" y="2826"/>
                    <a:pt x="9689" y="2870"/>
                    <a:pt x="8599" y="2903"/>
                  </a:cubicBezTo>
                  <a:cubicBezTo>
                    <a:pt x="7509" y="2937"/>
                    <a:pt x="6419" y="2959"/>
                    <a:pt x="5339" y="3126"/>
                  </a:cubicBezTo>
                  <a:cubicBezTo>
                    <a:pt x="4283" y="3293"/>
                    <a:pt x="3260" y="3571"/>
                    <a:pt x="2259" y="3960"/>
                  </a:cubicBezTo>
                  <a:cubicBezTo>
                    <a:pt x="1892" y="4105"/>
                    <a:pt x="1536" y="4260"/>
                    <a:pt x="1180" y="4428"/>
                  </a:cubicBezTo>
                  <a:cubicBezTo>
                    <a:pt x="1780" y="4038"/>
                    <a:pt x="2359" y="3605"/>
                    <a:pt x="2937" y="3193"/>
                  </a:cubicBezTo>
                  <a:cubicBezTo>
                    <a:pt x="4039" y="2426"/>
                    <a:pt x="5240" y="1692"/>
                    <a:pt x="6585" y="1502"/>
                  </a:cubicBezTo>
                  <a:cubicBezTo>
                    <a:pt x="6815" y="1472"/>
                    <a:pt x="7044" y="1459"/>
                    <a:pt x="7273" y="1459"/>
                  </a:cubicBezTo>
                  <a:cubicBezTo>
                    <a:pt x="8238" y="1459"/>
                    <a:pt x="9193" y="1685"/>
                    <a:pt x="10156" y="1803"/>
                  </a:cubicBezTo>
                  <a:cubicBezTo>
                    <a:pt x="10544" y="1854"/>
                    <a:pt x="10937" y="1890"/>
                    <a:pt x="11329" y="1890"/>
                  </a:cubicBezTo>
                  <a:cubicBezTo>
                    <a:pt x="11532" y="1890"/>
                    <a:pt x="11734" y="1881"/>
                    <a:pt x="11935" y="1858"/>
                  </a:cubicBezTo>
                  <a:cubicBezTo>
                    <a:pt x="12558" y="1791"/>
                    <a:pt x="13169" y="1647"/>
                    <a:pt x="13759" y="1458"/>
                  </a:cubicBezTo>
                  <a:cubicBezTo>
                    <a:pt x="14348" y="1269"/>
                    <a:pt x="14938" y="1046"/>
                    <a:pt x="15517" y="835"/>
                  </a:cubicBezTo>
                  <a:cubicBezTo>
                    <a:pt x="15438" y="812"/>
                    <a:pt x="15316" y="812"/>
                    <a:pt x="15161" y="812"/>
                  </a:cubicBezTo>
                  <a:cubicBezTo>
                    <a:pt x="14838" y="924"/>
                    <a:pt x="14516" y="1035"/>
                    <a:pt x="14193" y="1135"/>
                  </a:cubicBezTo>
                  <a:cubicBezTo>
                    <a:pt x="13581" y="1346"/>
                    <a:pt x="12969" y="1524"/>
                    <a:pt x="12336" y="1635"/>
                  </a:cubicBezTo>
                  <a:cubicBezTo>
                    <a:pt x="11985" y="1693"/>
                    <a:pt x="11635" y="1718"/>
                    <a:pt x="11283" y="1718"/>
                  </a:cubicBezTo>
                  <a:cubicBezTo>
                    <a:pt x="11020" y="1718"/>
                    <a:pt x="10756" y="1704"/>
                    <a:pt x="10489" y="1680"/>
                  </a:cubicBezTo>
                  <a:cubicBezTo>
                    <a:pt x="9419" y="1559"/>
                    <a:pt x="8358" y="1282"/>
                    <a:pt x="7281" y="1282"/>
                  </a:cubicBezTo>
                  <a:cubicBezTo>
                    <a:pt x="7172" y="1282"/>
                    <a:pt x="7062" y="1285"/>
                    <a:pt x="6953" y="1291"/>
                  </a:cubicBezTo>
                  <a:cubicBezTo>
                    <a:pt x="5606" y="1358"/>
                    <a:pt x="4394" y="1991"/>
                    <a:pt x="3293" y="2737"/>
                  </a:cubicBezTo>
                  <a:cubicBezTo>
                    <a:pt x="2771" y="3081"/>
                    <a:pt x="2270" y="3449"/>
                    <a:pt x="1770" y="3815"/>
                  </a:cubicBezTo>
                  <a:cubicBezTo>
                    <a:pt x="1892" y="3716"/>
                    <a:pt x="2025" y="3627"/>
                    <a:pt x="2148" y="3526"/>
                  </a:cubicBezTo>
                  <a:cubicBezTo>
                    <a:pt x="2993" y="2893"/>
                    <a:pt x="3816" y="2236"/>
                    <a:pt x="4728" y="1714"/>
                  </a:cubicBezTo>
                  <a:cubicBezTo>
                    <a:pt x="5184" y="1447"/>
                    <a:pt x="5651" y="1224"/>
                    <a:pt x="6140" y="1057"/>
                  </a:cubicBezTo>
                  <a:cubicBezTo>
                    <a:pt x="6652" y="879"/>
                    <a:pt x="7175" y="768"/>
                    <a:pt x="7709" y="701"/>
                  </a:cubicBezTo>
                  <a:cubicBezTo>
                    <a:pt x="8754" y="545"/>
                    <a:pt x="9822" y="523"/>
                    <a:pt x="10878" y="357"/>
                  </a:cubicBezTo>
                  <a:cubicBezTo>
                    <a:pt x="11246" y="290"/>
                    <a:pt x="11624" y="212"/>
                    <a:pt x="11980" y="101"/>
                  </a:cubicBezTo>
                  <a:cubicBezTo>
                    <a:pt x="11901" y="68"/>
                    <a:pt x="11813" y="34"/>
                    <a:pt x="1172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61" name="Google Shape;13761;p20"/>
            <p:cNvSpPr/>
            <p:nvPr/>
          </p:nvSpPr>
          <p:spPr>
            <a:xfrm>
              <a:off x="791637" y="2366937"/>
              <a:ext cx="345770" cy="243933"/>
            </a:xfrm>
            <a:custGeom>
              <a:avLst/>
              <a:gdLst/>
              <a:ahLst/>
              <a:cxnLst/>
              <a:rect l="l" t="t" r="r" b="b"/>
              <a:pathLst>
                <a:path w="9911" h="6992" extrusionOk="0">
                  <a:moveTo>
                    <a:pt x="8299" y="0"/>
                  </a:moveTo>
                  <a:cubicBezTo>
                    <a:pt x="8091" y="0"/>
                    <a:pt x="7886" y="16"/>
                    <a:pt x="7686" y="51"/>
                  </a:cubicBezTo>
                  <a:cubicBezTo>
                    <a:pt x="5651" y="385"/>
                    <a:pt x="1035" y="4311"/>
                    <a:pt x="1035" y="4311"/>
                  </a:cubicBezTo>
                  <a:lnTo>
                    <a:pt x="1" y="5090"/>
                  </a:lnTo>
                  <a:lnTo>
                    <a:pt x="791" y="6991"/>
                  </a:lnTo>
                  <a:cubicBezTo>
                    <a:pt x="791" y="6991"/>
                    <a:pt x="1325" y="6524"/>
                    <a:pt x="2181" y="6302"/>
                  </a:cubicBezTo>
                  <a:cubicBezTo>
                    <a:pt x="2915" y="6113"/>
                    <a:pt x="4249" y="6124"/>
                    <a:pt x="5573" y="5957"/>
                  </a:cubicBezTo>
                  <a:cubicBezTo>
                    <a:pt x="5584" y="5935"/>
                    <a:pt x="5584" y="5901"/>
                    <a:pt x="5584" y="5868"/>
                  </a:cubicBezTo>
                  <a:cubicBezTo>
                    <a:pt x="5595" y="5434"/>
                    <a:pt x="5539" y="4989"/>
                    <a:pt x="5651" y="4566"/>
                  </a:cubicBezTo>
                  <a:cubicBezTo>
                    <a:pt x="5717" y="4344"/>
                    <a:pt x="5840" y="4144"/>
                    <a:pt x="6007" y="4000"/>
                  </a:cubicBezTo>
                  <a:cubicBezTo>
                    <a:pt x="6218" y="3810"/>
                    <a:pt x="6474" y="3688"/>
                    <a:pt x="6685" y="3521"/>
                  </a:cubicBezTo>
                  <a:cubicBezTo>
                    <a:pt x="7074" y="3199"/>
                    <a:pt x="7286" y="2732"/>
                    <a:pt x="7508" y="2298"/>
                  </a:cubicBezTo>
                  <a:cubicBezTo>
                    <a:pt x="7620" y="2064"/>
                    <a:pt x="7742" y="1842"/>
                    <a:pt x="7897" y="1630"/>
                  </a:cubicBezTo>
                  <a:cubicBezTo>
                    <a:pt x="8065" y="1419"/>
                    <a:pt x="8253" y="1230"/>
                    <a:pt x="8465" y="1063"/>
                  </a:cubicBezTo>
                  <a:cubicBezTo>
                    <a:pt x="8898" y="708"/>
                    <a:pt x="9388" y="463"/>
                    <a:pt x="9911" y="251"/>
                  </a:cubicBezTo>
                  <a:cubicBezTo>
                    <a:pt x="9370" y="100"/>
                    <a:pt x="8823" y="0"/>
                    <a:pt x="829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62" name="Google Shape;13762;p20"/>
            <p:cNvSpPr/>
            <p:nvPr/>
          </p:nvSpPr>
          <p:spPr>
            <a:xfrm>
              <a:off x="812221" y="2539425"/>
              <a:ext cx="174647" cy="59030"/>
            </a:xfrm>
            <a:custGeom>
              <a:avLst/>
              <a:gdLst/>
              <a:ahLst/>
              <a:cxnLst/>
              <a:rect l="l" t="t" r="r" b="b"/>
              <a:pathLst>
                <a:path w="5006" h="1692" extrusionOk="0">
                  <a:moveTo>
                    <a:pt x="5005" y="1"/>
                  </a:moveTo>
                  <a:cubicBezTo>
                    <a:pt x="4093" y="1"/>
                    <a:pt x="3181" y="134"/>
                    <a:pt x="2314" y="413"/>
                  </a:cubicBezTo>
                  <a:cubicBezTo>
                    <a:pt x="1491" y="680"/>
                    <a:pt x="712" y="1068"/>
                    <a:pt x="1" y="1558"/>
                  </a:cubicBezTo>
                  <a:lnTo>
                    <a:pt x="56" y="1691"/>
                  </a:lnTo>
                  <a:cubicBezTo>
                    <a:pt x="679" y="1269"/>
                    <a:pt x="1368" y="924"/>
                    <a:pt x="2080" y="668"/>
                  </a:cubicBezTo>
                  <a:cubicBezTo>
                    <a:pt x="3003" y="346"/>
                    <a:pt x="3993" y="168"/>
                    <a:pt x="4972" y="168"/>
                  </a:cubicBezTo>
                  <a:lnTo>
                    <a:pt x="4994" y="168"/>
                  </a:lnTo>
                  <a:cubicBezTo>
                    <a:pt x="4994" y="112"/>
                    <a:pt x="4994" y="57"/>
                    <a:pt x="500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63" name="Google Shape;13763;p20"/>
            <p:cNvSpPr/>
            <p:nvPr/>
          </p:nvSpPr>
          <p:spPr>
            <a:xfrm>
              <a:off x="794742" y="2371438"/>
              <a:ext cx="253807" cy="184311"/>
            </a:xfrm>
            <a:custGeom>
              <a:avLst/>
              <a:gdLst/>
              <a:ahLst/>
              <a:cxnLst/>
              <a:rect l="l" t="t" r="r" b="b"/>
              <a:pathLst>
                <a:path w="7275" h="5283" extrusionOk="0">
                  <a:moveTo>
                    <a:pt x="7274" y="0"/>
                  </a:moveTo>
                  <a:lnTo>
                    <a:pt x="7274" y="0"/>
                  </a:lnTo>
                  <a:cubicBezTo>
                    <a:pt x="7219" y="11"/>
                    <a:pt x="7175" y="33"/>
                    <a:pt x="7119" y="45"/>
                  </a:cubicBezTo>
                  <a:cubicBezTo>
                    <a:pt x="7119" y="45"/>
                    <a:pt x="7108" y="45"/>
                    <a:pt x="7108" y="55"/>
                  </a:cubicBezTo>
                  <a:cubicBezTo>
                    <a:pt x="7008" y="89"/>
                    <a:pt x="6896" y="134"/>
                    <a:pt x="6785" y="178"/>
                  </a:cubicBezTo>
                  <a:cubicBezTo>
                    <a:pt x="6774" y="178"/>
                    <a:pt x="6774" y="178"/>
                    <a:pt x="6763" y="189"/>
                  </a:cubicBezTo>
                  <a:cubicBezTo>
                    <a:pt x="6652" y="233"/>
                    <a:pt x="6540" y="289"/>
                    <a:pt x="6429" y="345"/>
                  </a:cubicBezTo>
                  <a:cubicBezTo>
                    <a:pt x="6419" y="345"/>
                    <a:pt x="6407" y="345"/>
                    <a:pt x="6396" y="356"/>
                  </a:cubicBezTo>
                  <a:cubicBezTo>
                    <a:pt x="6285" y="411"/>
                    <a:pt x="6162" y="467"/>
                    <a:pt x="6051" y="534"/>
                  </a:cubicBezTo>
                  <a:cubicBezTo>
                    <a:pt x="6040" y="545"/>
                    <a:pt x="6029" y="545"/>
                    <a:pt x="6007" y="556"/>
                  </a:cubicBezTo>
                  <a:lnTo>
                    <a:pt x="5840" y="656"/>
                  </a:lnTo>
                  <a:cubicBezTo>
                    <a:pt x="4394" y="1568"/>
                    <a:pt x="3137" y="2736"/>
                    <a:pt x="1814" y="3815"/>
                  </a:cubicBezTo>
                  <a:cubicBezTo>
                    <a:pt x="1414" y="4138"/>
                    <a:pt x="1002" y="4460"/>
                    <a:pt x="579" y="4760"/>
                  </a:cubicBezTo>
                  <a:cubicBezTo>
                    <a:pt x="390" y="4905"/>
                    <a:pt x="190" y="5038"/>
                    <a:pt x="1" y="5172"/>
                  </a:cubicBezTo>
                  <a:lnTo>
                    <a:pt x="34" y="5272"/>
                  </a:lnTo>
                  <a:lnTo>
                    <a:pt x="45" y="5283"/>
                  </a:lnTo>
                  <a:cubicBezTo>
                    <a:pt x="201" y="5183"/>
                    <a:pt x="346" y="5083"/>
                    <a:pt x="502" y="4983"/>
                  </a:cubicBezTo>
                  <a:cubicBezTo>
                    <a:pt x="857" y="4727"/>
                    <a:pt x="1213" y="4460"/>
                    <a:pt x="1558" y="4182"/>
                  </a:cubicBezTo>
                  <a:cubicBezTo>
                    <a:pt x="2269" y="3614"/>
                    <a:pt x="2959" y="3014"/>
                    <a:pt x="3660" y="2435"/>
                  </a:cubicBezTo>
                  <a:cubicBezTo>
                    <a:pt x="4772" y="1513"/>
                    <a:pt x="5951" y="611"/>
                    <a:pt x="727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64" name="Google Shape;13764;p20"/>
            <p:cNvSpPr/>
            <p:nvPr/>
          </p:nvSpPr>
          <p:spPr>
            <a:xfrm>
              <a:off x="801720" y="2420700"/>
              <a:ext cx="268180" cy="162227"/>
            </a:xfrm>
            <a:custGeom>
              <a:avLst/>
              <a:gdLst/>
              <a:ahLst/>
              <a:cxnLst/>
              <a:rect l="l" t="t" r="r" b="b"/>
              <a:pathLst>
                <a:path w="7687" h="4650" extrusionOk="0">
                  <a:moveTo>
                    <a:pt x="7687" y="0"/>
                  </a:moveTo>
                  <a:lnTo>
                    <a:pt x="7687" y="0"/>
                  </a:lnTo>
                  <a:cubicBezTo>
                    <a:pt x="7252" y="67"/>
                    <a:pt x="6819" y="145"/>
                    <a:pt x="6407" y="267"/>
                  </a:cubicBezTo>
                  <a:cubicBezTo>
                    <a:pt x="5907" y="412"/>
                    <a:pt x="5428" y="612"/>
                    <a:pt x="4973" y="846"/>
                  </a:cubicBezTo>
                  <a:cubicBezTo>
                    <a:pt x="4049" y="1335"/>
                    <a:pt x="3216" y="1969"/>
                    <a:pt x="2392" y="2603"/>
                  </a:cubicBezTo>
                  <a:cubicBezTo>
                    <a:pt x="1625" y="3193"/>
                    <a:pt x="846" y="3771"/>
                    <a:pt x="1" y="4249"/>
                  </a:cubicBezTo>
                  <a:lnTo>
                    <a:pt x="168" y="4649"/>
                  </a:lnTo>
                  <a:cubicBezTo>
                    <a:pt x="290" y="4572"/>
                    <a:pt x="423" y="4494"/>
                    <a:pt x="546" y="4427"/>
                  </a:cubicBezTo>
                  <a:cubicBezTo>
                    <a:pt x="1013" y="4172"/>
                    <a:pt x="1503" y="3938"/>
                    <a:pt x="2003" y="3727"/>
                  </a:cubicBezTo>
                  <a:cubicBezTo>
                    <a:pt x="2993" y="3315"/>
                    <a:pt x="4027" y="3015"/>
                    <a:pt x="5084" y="2825"/>
                  </a:cubicBezTo>
                  <a:cubicBezTo>
                    <a:pt x="5206" y="2803"/>
                    <a:pt x="5339" y="2781"/>
                    <a:pt x="5473" y="2770"/>
                  </a:cubicBezTo>
                  <a:cubicBezTo>
                    <a:pt x="5507" y="2692"/>
                    <a:pt x="5551" y="2625"/>
                    <a:pt x="5606" y="2570"/>
                  </a:cubicBezTo>
                  <a:lnTo>
                    <a:pt x="5606" y="2570"/>
                  </a:lnTo>
                  <a:lnTo>
                    <a:pt x="5339" y="2603"/>
                  </a:lnTo>
                  <a:cubicBezTo>
                    <a:pt x="4283" y="2770"/>
                    <a:pt x="3260" y="3048"/>
                    <a:pt x="2259" y="3437"/>
                  </a:cubicBezTo>
                  <a:cubicBezTo>
                    <a:pt x="1892" y="3582"/>
                    <a:pt x="1536" y="3737"/>
                    <a:pt x="1180" y="3905"/>
                  </a:cubicBezTo>
                  <a:cubicBezTo>
                    <a:pt x="1780" y="3515"/>
                    <a:pt x="2359" y="3082"/>
                    <a:pt x="2937" y="2670"/>
                  </a:cubicBezTo>
                  <a:cubicBezTo>
                    <a:pt x="4039" y="1903"/>
                    <a:pt x="5240" y="1169"/>
                    <a:pt x="6585" y="979"/>
                  </a:cubicBezTo>
                  <a:cubicBezTo>
                    <a:pt x="6775" y="957"/>
                    <a:pt x="6953" y="946"/>
                    <a:pt x="7131" y="946"/>
                  </a:cubicBezTo>
                  <a:cubicBezTo>
                    <a:pt x="7153" y="879"/>
                    <a:pt x="7186" y="823"/>
                    <a:pt x="7219" y="757"/>
                  </a:cubicBezTo>
                  <a:cubicBezTo>
                    <a:pt x="7131" y="757"/>
                    <a:pt x="7042" y="768"/>
                    <a:pt x="6953" y="768"/>
                  </a:cubicBezTo>
                  <a:cubicBezTo>
                    <a:pt x="5606" y="835"/>
                    <a:pt x="4394" y="1468"/>
                    <a:pt x="3293" y="2214"/>
                  </a:cubicBezTo>
                  <a:cubicBezTo>
                    <a:pt x="2771" y="2558"/>
                    <a:pt x="2270" y="2926"/>
                    <a:pt x="1770" y="3292"/>
                  </a:cubicBezTo>
                  <a:cubicBezTo>
                    <a:pt x="1892" y="3193"/>
                    <a:pt x="2025" y="3104"/>
                    <a:pt x="2148" y="3003"/>
                  </a:cubicBezTo>
                  <a:cubicBezTo>
                    <a:pt x="2993" y="2370"/>
                    <a:pt x="3816" y="1713"/>
                    <a:pt x="4728" y="1191"/>
                  </a:cubicBezTo>
                  <a:cubicBezTo>
                    <a:pt x="5184" y="924"/>
                    <a:pt x="5651" y="701"/>
                    <a:pt x="6140" y="534"/>
                  </a:cubicBezTo>
                  <a:cubicBezTo>
                    <a:pt x="6597" y="378"/>
                    <a:pt x="7064" y="279"/>
                    <a:pt x="7542" y="200"/>
                  </a:cubicBezTo>
                  <a:cubicBezTo>
                    <a:pt x="7564" y="168"/>
                    <a:pt x="7586" y="123"/>
                    <a:pt x="7608" y="89"/>
                  </a:cubicBezTo>
                  <a:cubicBezTo>
                    <a:pt x="7631" y="67"/>
                    <a:pt x="7664" y="34"/>
                    <a:pt x="768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65" name="Google Shape;13765;p20"/>
            <p:cNvSpPr/>
            <p:nvPr/>
          </p:nvSpPr>
          <p:spPr>
            <a:xfrm>
              <a:off x="799034" y="2381520"/>
              <a:ext cx="325186" cy="184729"/>
            </a:xfrm>
            <a:custGeom>
              <a:avLst/>
              <a:gdLst/>
              <a:ahLst/>
              <a:cxnLst/>
              <a:rect l="l" t="t" r="r" b="b"/>
              <a:pathLst>
                <a:path w="9321" h="5295" extrusionOk="0">
                  <a:moveTo>
                    <a:pt x="9321" y="0"/>
                  </a:moveTo>
                  <a:lnTo>
                    <a:pt x="9321" y="0"/>
                  </a:lnTo>
                  <a:cubicBezTo>
                    <a:pt x="9176" y="23"/>
                    <a:pt x="9032" y="56"/>
                    <a:pt x="8887" y="78"/>
                  </a:cubicBezTo>
                  <a:cubicBezTo>
                    <a:pt x="8409" y="189"/>
                    <a:pt x="7930" y="322"/>
                    <a:pt x="7452" y="490"/>
                  </a:cubicBezTo>
                  <a:cubicBezTo>
                    <a:pt x="5561" y="1145"/>
                    <a:pt x="3837" y="2213"/>
                    <a:pt x="2235" y="3404"/>
                  </a:cubicBezTo>
                  <a:cubicBezTo>
                    <a:pt x="1468" y="3960"/>
                    <a:pt x="723" y="4560"/>
                    <a:pt x="0" y="5161"/>
                  </a:cubicBezTo>
                  <a:lnTo>
                    <a:pt x="56" y="5295"/>
                  </a:lnTo>
                  <a:cubicBezTo>
                    <a:pt x="1524" y="4148"/>
                    <a:pt x="2981" y="2981"/>
                    <a:pt x="4605" y="2025"/>
                  </a:cubicBezTo>
                  <a:cubicBezTo>
                    <a:pt x="5461" y="1524"/>
                    <a:pt x="6362" y="1079"/>
                    <a:pt x="7296" y="734"/>
                  </a:cubicBezTo>
                  <a:cubicBezTo>
                    <a:pt x="7764" y="567"/>
                    <a:pt x="8241" y="411"/>
                    <a:pt x="8720" y="300"/>
                  </a:cubicBezTo>
                  <a:cubicBezTo>
                    <a:pt x="8731" y="300"/>
                    <a:pt x="8742" y="300"/>
                    <a:pt x="8753" y="290"/>
                  </a:cubicBezTo>
                  <a:cubicBezTo>
                    <a:pt x="8943" y="189"/>
                    <a:pt x="9131" y="89"/>
                    <a:pt x="932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66" name="Google Shape;13766;p20"/>
            <p:cNvSpPr/>
            <p:nvPr/>
          </p:nvSpPr>
          <p:spPr>
            <a:xfrm>
              <a:off x="743945" y="1876302"/>
              <a:ext cx="375983" cy="684842"/>
            </a:xfrm>
            <a:custGeom>
              <a:avLst/>
              <a:gdLst/>
              <a:ahLst/>
              <a:cxnLst/>
              <a:rect l="l" t="t" r="r" b="b"/>
              <a:pathLst>
                <a:path w="10777" h="19630" extrusionOk="0">
                  <a:moveTo>
                    <a:pt x="10744" y="0"/>
                  </a:moveTo>
                  <a:cubicBezTo>
                    <a:pt x="10499" y="0"/>
                    <a:pt x="9420" y="33"/>
                    <a:pt x="8553" y="701"/>
                  </a:cubicBezTo>
                  <a:cubicBezTo>
                    <a:pt x="7574" y="1446"/>
                    <a:pt x="6884" y="2591"/>
                    <a:pt x="5727" y="3849"/>
                  </a:cubicBezTo>
                  <a:cubicBezTo>
                    <a:pt x="4560" y="5094"/>
                    <a:pt x="4671" y="5472"/>
                    <a:pt x="4182" y="6862"/>
                  </a:cubicBezTo>
                  <a:cubicBezTo>
                    <a:pt x="3681" y="8241"/>
                    <a:pt x="3503" y="11089"/>
                    <a:pt x="2791" y="12858"/>
                  </a:cubicBezTo>
                  <a:cubicBezTo>
                    <a:pt x="2079" y="14626"/>
                    <a:pt x="1167" y="16961"/>
                    <a:pt x="789" y="17806"/>
                  </a:cubicBezTo>
                  <a:cubicBezTo>
                    <a:pt x="411" y="18663"/>
                    <a:pt x="0" y="19108"/>
                    <a:pt x="0" y="19108"/>
                  </a:cubicBezTo>
                  <a:lnTo>
                    <a:pt x="278" y="19519"/>
                  </a:lnTo>
                  <a:cubicBezTo>
                    <a:pt x="278" y="19519"/>
                    <a:pt x="596" y="19630"/>
                    <a:pt x="1077" y="19630"/>
                  </a:cubicBezTo>
                  <a:cubicBezTo>
                    <a:pt x="1695" y="19630"/>
                    <a:pt x="2583" y="19446"/>
                    <a:pt x="3403" y="18607"/>
                  </a:cubicBezTo>
                  <a:cubicBezTo>
                    <a:pt x="4849" y="17128"/>
                    <a:pt x="5705" y="14937"/>
                    <a:pt x="6562" y="13814"/>
                  </a:cubicBezTo>
                  <a:cubicBezTo>
                    <a:pt x="7418" y="12690"/>
                    <a:pt x="8164" y="11567"/>
                    <a:pt x="8486" y="10399"/>
                  </a:cubicBezTo>
                  <a:cubicBezTo>
                    <a:pt x="8819" y="9220"/>
                    <a:pt x="9409" y="5794"/>
                    <a:pt x="9743" y="4015"/>
                  </a:cubicBezTo>
                  <a:cubicBezTo>
                    <a:pt x="10077" y="2235"/>
                    <a:pt x="10021" y="1145"/>
                    <a:pt x="10321" y="690"/>
                  </a:cubicBezTo>
                  <a:cubicBezTo>
                    <a:pt x="10554" y="322"/>
                    <a:pt x="10710" y="111"/>
                    <a:pt x="10766" y="33"/>
                  </a:cubicBezTo>
                  <a:cubicBezTo>
                    <a:pt x="10777" y="23"/>
                    <a:pt x="10755" y="0"/>
                    <a:pt x="1074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67" name="Google Shape;13767;p20"/>
            <p:cNvSpPr/>
            <p:nvPr/>
          </p:nvSpPr>
          <p:spPr>
            <a:xfrm>
              <a:off x="780787" y="2016344"/>
              <a:ext cx="172693" cy="459887"/>
            </a:xfrm>
            <a:custGeom>
              <a:avLst/>
              <a:gdLst/>
              <a:ahLst/>
              <a:cxnLst/>
              <a:rect l="l" t="t" r="r" b="b"/>
              <a:pathLst>
                <a:path w="4950" h="13182" extrusionOk="0">
                  <a:moveTo>
                    <a:pt x="4516" y="1"/>
                  </a:moveTo>
                  <a:cubicBezTo>
                    <a:pt x="3515" y="1125"/>
                    <a:pt x="3593" y="1525"/>
                    <a:pt x="3126" y="2848"/>
                  </a:cubicBezTo>
                  <a:cubicBezTo>
                    <a:pt x="2625" y="4227"/>
                    <a:pt x="2447" y="7075"/>
                    <a:pt x="1735" y="8844"/>
                  </a:cubicBezTo>
                  <a:cubicBezTo>
                    <a:pt x="1157" y="10289"/>
                    <a:pt x="445" y="12102"/>
                    <a:pt x="0" y="13181"/>
                  </a:cubicBezTo>
                  <a:cubicBezTo>
                    <a:pt x="590" y="12870"/>
                    <a:pt x="1346" y="12314"/>
                    <a:pt x="2047" y="11335"/>
                  </a:cubicBezTo>
                  <a:cubicBezTo>
                    <a:pt x="3460" y="9377"/>
                    <a:pt x="2781" y="9578"/>
                    <a:pt x="3871" y="8009"/>
                  </a:cubicBezTo>
                  <a:cubicBezTo>
                    <a:pt x="4950" y="6430"/>
                    <a:pt x="4305" y="6719"/>
                    <a:pt x="4594" y="4872"/>
                  </a:cubicBezTo>
                  <a:cubicBezTo>
                    <a:pt x="4883" y="3015"/>
                    <a:pt x="4505" y="3004"/>
                    <a:pt x="4538" y="1780"/>
                  </a:cubicBezTo>
                  <a:cubicBezTo>
                    <a:pt x="4550" y="1247"/>
                    <a:pt x="4538" y="579"/>
                    <a:pt x="451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68" name="Google Shape;13768;p20"/>
            <p:cNvSpPr/>
            <p:nvPr/>
          </p:nvSpPr>
          <p:spPr>
            <a:xfrm>
              <a:off x="743945" y="2201845"/>
              <a:ext cx="305021" cy="342107"/>
            </a:xfrm>
            <a:custGeom>
              <a:avLst/>
              <a:gdLst/>
              <a:ahLst/>
              <a:cxnLst/>
              <a:rect l="l" t="t" r="r" b="b"/>
              <a:pathLst>
                <a:path w="8743" h="9806" extrusionOk="0">
                  <a:moveTo>
                    <a:pt x="8742" y="0"/>
                  </a:moveTo>
                  <a:cubicBezTo>
                    <a:pt x="8653" y="168"/>
                    <a:pt x="8564" y="323"/>
                    <a:pt x="8486" y="490"/>
                  </a:cubicBezTo>
                  <a:cubicBezTo>
                    <a:pt x="8352" y="779"/>
                    <a:pt x="8230" y="1080"/>
                    <a:pt x="8075" y="1357"/>
                  </a:cubicBezTo>
                  <a:cubicBezTo>
                    <a:pt x="7919" y="1636"/>
                    <a:pt x="7707" y="1869"/>
                    <a:pt x="7485" y="2103"/>
                  </a:cubicBezTo>
                  <a:cubicBezTo>
                    <a:pt x="7040" y="2570"/>
                    <a:pt x="6595" y="3015"/>
                    <a:pt x="6195" y="3527"/>
                  </a:cubicBezTo>
                  <a:cubicBezTo>
                    <a:pt x="5816" y="4016"/>
                    <a:pt x="5505" y="4572"/>
                    <a:pt x="5227" y="5139"/>
                  </a:cubicBezTo>
                  <a:cubicBezTo>
                    <a:pt x="4949" y="5717"/>
                    <a:pt x="4671" y="6285"/>
                    <a:pt x="4338" y="6819"/>
                  </a:cubicBezTo>
                  <a:cubicBezTo>
                    <a:pt x="4004" y="7363"/>
                    <a:pt x="3626" y="7875"/>
                    <a:pt x="3192" y="8342"/>
                  </a:cubicBezTo>
                  <a:cubicBezTo>
                    <a:pt x="2506" y="9090"/>
                    <a:pt x="1592" y="9725"/>
                    <a:pt x="374" y="9725"/>
                  </a:cubicBezTo>
                  <a:cubicBezTo>
                    <a:pt x="270" y="9725"/>
                    <a:pt x="164" y="9720"/>
                    <a:pt x="55" y="9710"/>
                  </a:cubicBezTo>
                  <a:cubicBezTo>
                    <a:pt x="22" y="9755"/>
                    <a:pt x="0" y="9777"/>
                    <a:pt x="0" y="9777"/>
                  </a:cubicBezTo>
                  <a:lnTo>
                    <a:pt x="11" y="9777"/>
                  </a:lnTo>
                  <a:cubicBezTo>
                    <a:pt x="158" y="9796"/>
                    <a:pt x="302" y="9805"/>
                    <a:pt x="443" y="9805"/>
                  </a:cubicBezTo>
                  <a:cubicBezTo>
                    <a:pt x="1375" y="9805"/>
                    <a:pt x="2161" y="9411"/>
                    <a:pt x="2769" y="8898"/>
                  </a:cubicBezTo>
                  <a:cubicBezTo>
                    <a:pt x="3248" y="8487"/>
                    <a:pt x="3659" y="7998"/>
                    <a:pt x="4026" y="7497"/>
                  </a:cubicBezTo>
                  <a:cubicBezTo>
                    <a:pt x="4393" y="6985"/>
                    <a:pt x="4726" y="6429"/>
                    <a:pt x="5005" y="5851"/>
                  </a:cubicBezTo>
                  <a:cubicBezTo>
                    <a:pt x="5294" y="5272"/>
                    <a:pt x="5561" y="4672"/>
                    <a:pt x="5905" y="4127"/>
                  </a:cubicBezTo>
                  <a:cubicBezTo>
                    <a:pt x="6251" y="3571"/>
                    <a:pt x="6696" y="3092"/>
                    <a:pt x="7140" y="2614"/>
                  </a:cubicBezTo>
                  <a:cubicBezTo>
                    <a:pt x="7585" y="2170"/>
                    <a:pt x="8041" y="1735"/>
                    <a:pt x="8308" y="1146"/>
                  </a:cubicBezTo>
                  <a:cubicBezTo>
                    <a:pt x="8431" y="902"/>
                    <a:pt x="8530" y="657"/>
                    <a:pt x="8653" y="412"/>
                  </a:cubicBezTo>
                  <a:cubicBezTo>
                    <a:pt x="8675" y="279"/>
                    <a:pt x="8708" y="145"/>
                    <a:pt x="874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69" name="Google Shape;13769;p20"/>
            <p:cNvSpPr/>
            <p:nvPr/>
          </p:nvSpPr>
          <p:spPr>
            <a:xfrm>
              <a:off x="753609" y="2177005"/>
              <a:ext cx="300381" cy="353131"/>
            </a:xfrm>
            <a:custGeom>
              <a:avLst/>
              <a:gdLst/>
              <a:ahLst/>
              <a:cxnLst/>
              <a:rect l="l" t="t" r="r" b="b"/>
              <a:pathLst>
                <a:path w="8610" h="10122" extrusionOk="0">
                  <a:moveTo>
                    <a:pt x="8609" y="1"/>
                  </a:moveTo>
                  <a:lnTo>
                    <a:pt x="8609" y="1"/>
                  </a:lnTo>
                  <a:cubicBezTo>
                    <a:pt x="8154" y="746"/>
                    <a:pt x="7719" y="1513"/>
                    <a:pt x="7197" y="2203"/>
                  </a:cubicBezTo>
                  <a:cubicBezTo>
                    <a:pt x="6607" y="2981"/>
                    <a:pt x="5895" y="3660"/>
                    <a:pt x="5362" y="4472"/>
                  </a:cubicBezTo>
                  <a:cubicBezTo>
                    <a:pt x="4817" y="5295"/>
                    <a:pt x="4328" y="6162"/>
                    <a:pt x="3827" y="7007"/>
                  </a:cubicBezTo>
                  <a:cubicBezTo>
                    <a:pt x="3693" y="7219"/>
                    <a:pt x="3571" y="7430"/>
                    <a:pt x="3448" y="7642"/>
                  </a:cubicBezTo>
                  <a:cubicBezTo>
                    <a:pt x="3315" y="7853"/>
                    <a:pt x="3171" y="8065"/>
                    <a:pt x="2971" y="8220"/>
                  </a:cubicBezTo>
                  <a:cubicBezTo>
                    <a:pt x="2793" y="8364"/>
                    <a:pt x="2581" y="8476"/>
                    <a:pt x="2381" y="8598"/>
                  </a:cubicBezTo>
                  <a:cubicBezTo>
                    <a:pt x="2181" y="8720"/>
                    <a:pt x="2003" y="8865"/>
                    <a:pt x="1836" y="9032"/>
                  </a:cubicBezTo>
                  <a:cubicBezTo>
                    <a:pt x="1525" y="9355"/>
                    <a:pt x="1236" y="9721"/>
                    <a:pt x="779" y="9899"/>
                  </a:cubicBezTo>
                  <a:cubicBezTo>
                    <a:pt x="557" y="9988"/>
                    <a:pt x="312" y="10033"/>
                    <a:pt x="57" y="10033"/>
                  </a:cubicBezTo>
                  <a:cubicBezTo>
                    <a:pt x="34" y="10067"/>
                    <a:pt x="23" y="10089"/>
                    <a:pt x="1" y="10122"/>
                  </a:cubicBezTo>
                  <a:cubicBezTo>
                    <a:pt x="156" y="10122"/>
                    <a:pt x="312" y="10111"/>
                    <a:pt x="446" y="10077"/>
                  </a:cubicBezTo>
                  <a:cubicBezTo>
                    <a:pt x="913" y="10000"/>
                    <a:pt x="1258" y="9766"/>
                    <a:pt x="1558" y="9466"/>
                  </a:cubicBezTo>
                  <a:cubicBezTo>
                    <a:pt x="1725" y="9299"/>
                    <a:pt x="1881" y="9110"/>
                    <a:pt x="2059" y="8954"/>
                  </a:cubicBezTo>
                  <a:cubicBezTo>
                    <a:pt x="2237" y="8787"/>
                    <a:pt x="2447" y="8665"/>
                    <a:pt x="2659" y="8542"/>
                  </a:cubicBezTo>
                  <a:cubicBezTo>
                    <a:pt x="2870" y="8420"/>
                    <a:pt x="3060" y="8287"/>
                    <a:pt x="3226" y="8109"/>
                  </a:cubicBezTo>
                  <a:cubicBezTo>
                    <a:pt x="3382" y="7931"/>
                    <a:pt x="3505" y="7731"/>
                    <a:pt x="3626" y="7519"/>
                  </a:cubicBezTo>
                  <a:cubicBezTo>
                    <a:pt x="4138" y="6663"/>
                    <a:pt x="4650" y="5784"/>
                    <a:pt x="5184" y="4928"/>
                  </a:cubicBezTo>
                  <a:cubicBezTo>
                    <a:pt x="5450" y="4494"/>
                    <a:pt x="5740" y="4083"/>
                    <a:pt x="6063" y="3693"/>
                  </a:cubicBezTo>
                  <a:cubicBezTo>
                    <a:pt x="6385" y="3304"/>
                    <a:pt x="6718" y="2948"/>
                    <a:pt x="7041" y="2559"/>
                  </a:cubicBezTo>
                  <a:cubicBezTo>
                    <a:pt x="7630" y="1847"/>
                    <a:pt x="8120" y="1046"/>
                    <a:pt x="8565" y="212"/>
                  </a:cubicBezTo>
                  <a:cubicBezTo>
                    <a:pt x="8576" y="146"/>
                    <a:pt x="8587" y="67"/>
                    <a:pt x="860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70" name="Google Shape;13770;p20"/>
            <p:cNvSpPr/>
            <p:nvPr/>
          </p:nvSpPr>
          <p:spPr>
            <a:xfrm>
              <a:off x="787765" y="2292276"/>
              <a:ext cx="229734" cy="268913"/>
            </a:xfrm>
            <a:custGeom>
              <a:avLst/>
              <a:gdLst/>
              <a:ahLst/>
              <a:cxnLst/>
              <a:rect l="l" t="t" r="r" b="b"/>
              <a:pathLst>
                <a:path w="6585" h="7708" extrusionOk="0">
                  <a:moveTo>
                    <a:pt x="6585" y="0"/>
                  </a:moveTo>
                  <a:lnTo>
                    <a:pt x="6585" y="0"/>
                  </a:lnTo>
                  <a:cubicBezTo>
                    <a:pt x="6073" y="389"/>
                    <a:pt x="5618" y="846"/>
                    <a:pt x="5206" y="1346"/>
                  </a:cubicBezTo>
                  <a:cubicBezTo>
                    <a:pt x="4594" y="2080"/>
                    <a:pt x="4060" y="2880"/>
                    <a:pt x="3604" y="3748"/>
                  </a:cubicBezTo>
                  <a:cubicBezTo>
                    <a:pt x="3148" y="4593"/>
                    <a:pt x="2803" y="5550"/>
                    <a:pt x="2091" y="6217"/>
                  </a:cubicBezTo>
                  <a:cubicBezTo>
                    <a:pt x="1735" y="6551"/>
                    <a:pt x="1291" y="6785"/>
                    <a:pt x="879" y="7062"/>
                  </a:cubicBezTo>
                  <a:cubicBezTo>
                    <a:pt x="579" y="7274"/>
                    <a:pt x="290" y="7485"/>
                    <a:pt x="0" y="7707"/>
                  </a:cubicBezTo>
                  <a:cubicBezTo>
                    <a:pt x="67" y="7697"/>
                    <a:pt x="145" y="7697"/>
                    <a:pt x="212" y="7685"/>
                  </a:cubicBezTo>
                  <a:cubicBezTo>
                    <a:pt x="356" y="7586"/>
                    <a:pt x="501" y="7485"/>
                    <a:pt x="635" y="7385"/>
                  </a:cubicBezTo>
                  <a:cubicBezTo>
                    <a:pt x="1046" y="7107"/>
                    <a:pt x="1480" y="6852"/>
                    <a:pt x="1880" y="6551"/>
                  </a:cubicBezTo>
                  <a:cubicBezTo>
                    <a:pt x="2670" y="5972"/>
                    <a:pt x="3082" y="5083"/>
                    <a:pt x="3504" y="4215"/>
                  </a:cubicBezTo>
                  <a:cubicBezTo>
                    <a:pt x="3949" y="3325"/>
                    <a:pt x="4461" y="2492"/>
                    <a:pt x="5061" y="1724"/>
                  </a:cubicBezTo>
                  <a:cubicBezTo>
                    <a:pt x="5472" y="1212"/>
                    <a:pt x="5907" y="734"/>
                    <a:pt x="6407" y="312"/>
                  </a:cubicBezTo>
                  <a:cubicBezTo>
                    <a:pt x="6463" y="211"/>
                    <a:pt x="6518" y="100"/>
                    <a:pt x="658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71" name="Google Shape;13771;p20"/>
            <p:cNvSpPr/>
            <p:nvPr/>
          </p:nvSpPr>
          <p:spPr>
            <a:xfrm>
              <a:off x="769902" y="2104821"/>
              <a:ext cx="297660" cy="396217"/>
            </a:xfrm>
            <a:custGeom>
              <a:avLst/>
              <a:gdLst/>
              <a:ahLst/>
              <a:cxnLst/>
              <a:rect l="l" t="t" r="r" b="b"/>
              <a:pathLst>
                <a:path w="8532" h="11357" extrusionOk="0">
                  <a:moveTo>
                    <a:pt x="8532" y="1"/>
                  </a:moveTo>
                  <a:cubicBezTo>
                    <a:pt x="8465" y="79"/>
                    <a:pt x="8398" y="157"/>
                    <a:pt x="8332" y="223"/>
                  </a:cubicBezTo>
                  <a:cubicBezTo>
                    <a:pt x="7964" y="680"/>
                    <a:pt x="7631" y="1158"/>
                    <a:pt x="7353" y="1681"/>
                  </a:cubicBezTo>
                  <a:cubicBezTo>
                    <a:pt x="7064" y="2225"/>
                    <a:pt x="6852" y="2804"/>
                    <a:pt x="6518" y="3315"/>
                  </a:cubicBezTo>
                  <a:cubicBezTo>
                    <a:pt x="6185" y="3838"/>
                    <a:pt x="5762" y="4294"/>
                    <a:pt x="5384" y="4773"/>
                  </a:cubicBezTo>
                  <a:cubicBezTo>
                    <a:pt x="5006" y="5262"/>
                    <a:pt x="4639" y="5751"/>
                    <a:pt x="4294" y="6263"/>
                  </a:cubicBezTo>
                  <a:cubicBezTo>
                    <a:pt x="3950" y="6763"/>
                    <a:pt x="3616" y="7264"/>
                    <a:pt x="3282" y="7776"/>
                  </a:cubicBezTo>
                  <a:cubicBezTo>
                    <a:pt x="2949" y="8287"/>
                    <a:pt x="2659" y="8854"/>
                    <a:pt x="2225" y="9266"/>
                  </a:cubicBezTo>
                  <a:cubicBezTo>
                    <a:pt x="2003" y="9477"/>
                    <a:pt x="1736" y="9610"/>
                    <a:pt x="1458" y="9744"/>
                  </a:cubicBezTo>
                  <a:cubicBezTo>
                    <a:pt x="1191" y="9877"/>
                    <a:pt x="947" y="10022"/>
                    <a:pt x="769" y="10245"/>
                  </a:cubicBezTo>
                  <a:cubicBezTo>
                    <a:pt x="524" y="10545"/>
                    <a:pt x="357" y="10934"/>
                    <a:pt x="67" y="11201"/>
                  </a:cubicBezTo>
                  <a:cubicBezTo>
                    <a:pt x="67" y="11224"/>
                    <a:pt x="57" y="11234"/>
                    <a:pt x="45" y="11256"/>
                  </a:cubicBezTo>
                  <a:cubicBezTo>
                    <a:pt x="35" y="11290"/>
                    <a:pt x="12" y="11323"/>
                    <a:pt x="1" y="11357"/>
                  </a:cubicBezTo>
                  <a:cubicBezTo>
                    <a:pt x="179" y="11234"/>
                    <a:pt x="324" y="11068"/>
                    <a:pt x="435" y="10901"/>
                  </a:cubicBezTo>
                  <a:cubicBezTo>
                    <a:pt x="613" y="10645"/>
                    <a:pt x="757" y="10367"/>
                    <a:pt x="980" y="10156"/>
                  </a:cubicBezTo>
                  <a:cubicBezTo>
                    <a:pt x="1202" y="9956"/>
                    <a:pt x="1503" y="9844"/>
                    <a:pt x="1780" y="9711"/>
                  </a:cubicBezTo>
                  <a:cubicBezTo>
                    <a:pt x="2326" y="9444"/>
                    <a:pt x="2659" y="8965"/>
                    <a:pt x="2971" y="8476"/>
                  </a:cubicBezTo>
                  <a:cubicBezTo>
                    <a:pt x="3304" y="7942"/>
                    <a:pt x="3638" y="7408"/>
                    <a:pt x="3982" y="6886"/>
                  </a:cubicBezTo>
                  <a:cubicBezTo>
                    <a:pt x="4338" y="6363"/>
                    <a:pt x="4694" y="5851"/>
                    <a:pt x="5072" y="5351"/>
                  </a:cubicBezTo>
                  <a:cubicBezTo>
                    <a:pt x="5440" y="4850"/>
                    <a:pt x="5840" y="4383"/>
                    <a:pt x="6229" y="3905"/>
                  </a:cubicBezTo>
                  <a:cubicBezTo>
                    <a:pt x="6419" y="3660"/>
                    <a:pt x="6597" y="3416"/>
                    <a:pt x="6741" y="3149"/>
                  </a:cubicBezTo>
                  <a:cubicBezTo>
                    <a:pt x="6896" y="2882"/>
                    <a:pt x="7030" y="2603"/>
                    <a:pt x="7163" y="2314"/>
                  </a:cubicBezTo>
                  <a:cubicBezTo>
                    <a:pt x="7420" y="1758"/>
                    <a:pt x="7709" y="1214"/>
                    <a:pt x="8053" y="724"/>
                  </a:cubicBezTo>
                  <a:cubicBezTo>
                    <a:pt x="8198" y="524"/>
                    <a:pt x="8342" y="334"/>
                    <a:pt x="8510" y="146"/>
                  </a:cubicBezTo>
                  <a:cubicBezTo>
                    <a:pt x="8510" y="101"/>
                    <a:pt x="8520" y="45"/>
                    <a:pt x="853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72" name="Google Shape;13772;p20"/>
            <p:cNvSpPr/>
            <p:nvPr/>
          </p:nvSpPr>
          <p:spPr>
            <a:xfrm>
              <a:off x="832003" y="1881710"/>
              <a:ext cx="260784" cy="466062"/>
            </a:xfrm>
            <a:custGeom>
              <a:avLst/>
              <a:gdLst/>
              <a:ahLst/>
              <a:cxnLst/>
              <a:rect l="l" t="t" r="r" b="b"/>
              <a:pathLst>
                <a:path w="7475" h="13359" extrusionOk="0">
                  <a:moveTo>
                    <a:pt x="7130" y="1"/>
                  </a:moveTo>
                  <a:cubicBezTo>
                    <a:pt x="7074" y="23"/>
                    <a:pt x="7019" y="34"/>
                    <a:pt x="6963" y="56"/>
                  </a:cubicBezTo>
                  <a:cubicBezTo>
                    <a:pt x="6696" y="434"/>
                    <a:pt x="6473" y="846"/>
                    <a:pt x="6263" y="1269"/>
                  </a:cubicBezTo>
                  <a:cubicBezTo>
                    <a:pt x="5984" y="1791"/>
                    <a:pt x="5706" y="2314"/>
                    <a:pt x="5351" y="2782"/>
                  </a:cubicBezTo>
                  <a:cubicBezTo>
                    <a:pt x="5028" y="3237"/>
                    <a:pt x="4661" y="3660"/>
                    <a:pt x="4327" y="4116"/>
                  </a:cubicBezTo>
                  <a:cubicBezTo>
                    <a:pt x="4016" y="4550"/>
                    <a:pt x="3737" y="5017"/>
                    <a:pt x="3559" y="5562"/>
                  </a:cubicBezTo>
                  <a:cubicBezTo>
                    <a:pt x="3381" y="6129"/>
                    <a:pt x="3349" y="6763"/>
                    <a:pt x="3126" y="7308"/>
                  </a:cubicBezTo>
                  <a:cubicBezTo>
                    <a:pt x="2914" y="7853"/>
                    <a:pt x="2570" y="8298"/>
                    <a:pt x="2225" y="8754"/>
                  </a:cubicBezTo>
                  <a:cubicBezTo>
                    <a:pt x="1891" y="9199"/>
                    <a:pt x="1569" y="9655"/>
                    <a:pt x="1335" y="10177"/>
                  </a:cubicBezTo>
                  <a:cubicBezTo>
                    <a:pt x="1001" y="10934"/>
                    <a:pt x="779" y="11813"/>
                    <a:pt x="334" y="12513"/>
                  </a:cubicBezTo>
                  <a:cubicBezTo>
                    <a:pt x="312" y="12580"/>
                    <a:pt x="289" y="12646"/>
                    <a:pt x="267" y="12703"/>
                  </a:cubicBezTo>
                  <a:cubicBezTo>
                    <a:pt x="178" y="12913"/>
                    <a:pt x="89" y="13136"/>
                    <a:pt x="0" y="13358"/>
                  </a:cubicBezTo>
                  <a:cubicBezTo>
                    <a:pt x="45" y="13303"/>
                    <a:pt x="79" y="13247"/>
                    <a:pt x="112" y="13180"/>
                  </a:cubicBezTo>
                  <a:cubicBezTo>
                    <a:pt x="412" y="12703"/>
                    <a:pt x="679" y="12202"/>
                    <a:pt x="957" y="11702"/>
                  </a:cubicBezTo>
                  <a:cubicBezTo>
                    <a:pt x="1513" y="10678"/>
                    <a:pt x="2047" y="9655"/>
                    <a:pt x="2670" y="8676"/>
                  </a:cubicBezTo>
                  <a:cubicBezTo>
                    <a:pt x="2981" y="8187"/>
                    <a:pt x="3337" y="7720"/>
                    <a:pt x="3660" y="7241"/>
                  </a:cubicBezTo>
                  <a:cubicBezTo>
                    <a:pt x="3982" y="6763"/>
                    <a:pt x="4227" y="6262"/>
                    <a:pt x="4449" y="5728"/>
                  </a:cubicBezTo>
                  <a:cubicBezTo>
                    <a:pt x="4683" y="5184"/>
                    <a:pt x="4939" y="4683"/>
                    <a:pt x="5294" y="4227"/>
                  </a:cubicBezTo>
                  <a:cubicBezTo>
                    <a:pt x="5650" y="3783"/>
                    <a:pt x="6085" y="3393"/>
                    <a:pt x="6529" y="3026"/>
                  </a:cubicBezTo>
                  <a:cubicBezTo>
                    <a:pt x="6829" y="2792"/>
                    <a:pt x="7141" y="2559"/>
                    <a:pt x="7452" y="2337"/>
                  </a:cubicBezTo>
                  <a:cubicBezTo>
                    <a:pt x="7452" y="2270"/>
                    <a:pt x="7464" y="2214"/>
                    <a:pt x="7474" y="2159"/>
                  </a:cubicBezTo>
                  <a:lnTo>
                    <a:pt x="7474" y="2159"/>
                  </a:lnTo>
                  <a:cubicBezTo>
                    <a:pt x="7219" y="2347"/>
                    <a:pt x="6963" y="2537"/>
                    <a:pt x="6718" y="2737"/>
                  </a:cubicBezTo>
                  <a:cubicBezTo>
                    <a:pt x="5840" y="3427"/>
                    <a:pt x="5039" y="4205"/>
                    <a:pt x="4550" y="5239"/>
                  </a:cubicBezTo>
                  <a:cubicBezTo>
                    <a:pt x="4316" y="5751"/>
                    <a:pt x="4105" y="6274"/>
                    <a:pt x="3826" y="6763"/>
                  </a:cubicBezTo>
                  <a:cubicBezTo>
                    <a:pt x="3549" y="7253"/>
                    <a:pt x="3203" y="7708"/>
                    <a:pt x="2892" y="8175"/>
                  </a:cubicBezTo>
                  <a:cubicBezTo>
                    <a:pt x="2259" y="9132"/>
                    <a:pt x="1702" y="10133"/>
                    <a:pt x="1157" y="11134"/>
                  </a:cubicBezTo>
                  <a:cubicBezTo>
                    <a:pt x="1080" y="11279"/>
                    <a:pt x="1001" y="11412"/>
                    <a:pt x="935" y="11546"/>
                  </a:cubicBezTo>
                  <a:cubicBezTo>
                    <a:pt x="1035" y="11290"/>
                    <a:pt x="1124" y="11034"/>
                    <a:pt x="1213" y="10790"/>
                  </a:cubicBezTo>
                  <a:cubicBezTo>
                    <a:pt x="1413" y="10233"/>
                    <a:pt x="1658" y="9710"/>
                    <a:pt x="1992" y="9243"/>
                  </a:cubicBezTo>
                  <a:cubicBezTo>
                    <a:pt x="2303" y="8798"/>
                    <a:pt x="2659" y="8387"/>
                    <a:pt x="2937" y="7908"/>
                  </a:cubicBezTo>
                  <a:cubicBezTo>
                    <a:pt x="3082" y="7675"/>
                    <a:pt x="3203" y="7419"/>
                    <a:pt x="3292" y="7152"/>
                  </a:cubicBezTo>
                  <a:cubicBezTo>
                    <a:pt x="3381" y="6874"/>
                    <a:pt x="3437" y="6585"/>
                    <a:pt x="3482" y="6296"/>
                  </a:cubicBezTo>
                  <a:cubicBezTo>
                    <a:pt x="3593" y="5706"/>
                    <a:pt x="3771" y="5172"/>
                    <a:pt x="4071" y="4683"/>
                  </a:cubicBezTo>
                  <a:cubicBezTo>
                    <a:pt x="4360" y="4205"/>
                    <a:pt x="4716" y="3771"/>
                    <a:pt x="5061" y="3338"/>
                  </a:cubicBezTo>
                  <a:cubicBezTo>
                    <a:pt x="5417" y="2903"/>
                    <a:pt x="5739" y="2448"/>
                    <a:pt x="6018" y="1947"/>
                  </a:cubicBezTo>
                  <a:cubicBezTo>
                    <a:pt x="6307" y="1447"/>
                    <a:pt x="6552" y="913"/>
                    <a:pt x="6852" y="424"/>
                  </a:cubicBezTo>
                  <a:cubicBezTo>
                    <a:pt x="6941" y="279"/>
                    <a:pt x="7030" y="134"/>
                    <a:pt x="713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73" name="Google Shape;13773;p20"/>
            <p:cNvSpPr/>
            <p:nvPr/>
          </p:nvSpPr>
          <p:spPr>
            <a:xfrm>
              <a:off x="863054" y="1935647"/>
              <a:ext cx="143597" cy="307743"/>
            </a:xfrm>
            <a:custGeom>
              <a:avLst/>
              <a:gdLst/>
              <a:ahLst/>
              <a:cxnLst/>
              <a:rect l="l" t="t" r="r" b="b"/>
              <a:pathLst>
                <a:path w="4116" h="8821" extrusionOk="0">
                  <a:moveTo>
                    <a:pt x="4115" y="1"/>
                  </a:moveTo>
                  <a:lnTo>
                    <a:pt x="4115" y="1"/>
                  </a:lnTo>
                  <a:cubicBezTo>
                    <a:pt x="3971" y="168"/>
                    <a:pt x="3815" y="346"/>
                    <a:pt x="3670" y="534"/>
                  </a:cubicBezTo>
                  <a:cubicBezTo>
                    <a:pt x="3559" y="757"/>
                    <a:pt x="3460" y="1002"/>
                    <a:pt x="3381" y="1258"/>
                  </a:cubicBezTo>
                  <a:cubicBezTo>
                    <a:pt x="3237" y="1713"/>
                    <a:pt x="3092" y="2148"/>
                    <a:pt x="2825" y="2526"/>
                  </a:cubicBezTo>
                  <a:cubicBezTo>
                    <a:pt x="2558" y="2882"/>
                    <a:pt x="2236" y="3193"/>
                    <a:pt x="1958" y="3549"/>
                  </a:cubicBezTo>
                  <a:cubicBezTo>
                    <a:pt x="1691" y="3883"/>
                    <a:pt x="1502" y="4271"/>
                    <a:pt x="1346" y="4683"/>
                  </a:cubicBezTo>
                  <a:cubicBezTo>
                    <a:pt x="1057" y="5506"/>
                    <a:pt x="934" y="6418"/>
                    <a:pt x="657" y="7252"/>
                  </a:cubicBezTo>
                  <a:cubicBezTo>
                    <a:pt x="501" y="7709"/>
                    <a:pt x="289" y="8142"/>
                    <a:pt x="56" y="8542"/>
                  </a:cubicBezTo>
                  <a:cubicBezTo>
                    <a:pt x="34" y="8631"/>
                    <a:pt x="22" y="8732"/>
                    <a:pt x="0" y="8821"/>
                  </a:cubicBezTo>
                  <a:cubicBezTo>
                    <a:pt x="234" y="8465"/>
                    <a:pt x="445" y="8075"/>
                    <a:pt x="612" y="7664"/>
                  </a:cubicBezTo>
                  <a:cubicBezTo>
                    <a:pt x="934" y="6863"/>
                    <a:pt x="1068" y="5951"/>
                    <a:pt x="1302" y="5106"/>
                  </a:cubicBezTo>
                  <a:cubicBezTo>
                    <a:pt x="1424" y="4672"/>
                    <a:pt x="1579" y="4271"/>
                    <a:pt x="1802" y="3916"/>
                  </a:cubicBezTo>
                  <a:cubicBezTo>
                    <a:pt x="2047" y="3527"/>
                    <a:pt x="2380" y="3215"/>
                    <a:pt x="2669" y="2870"/>
                  </a:cubicBezTo>
                  <a:cubicBezTo>
                    <a:pt x="2959" y="2536"/>
                    <a:pt x="3181" y="2158"/>
                    <a:pt x="3326" y="1725"/>
                  </a:cubicBezTo>
                  <a:cubicBezTo>
                    <a:pt x="3470" y="1280"/>
                    <a:pt x="3581" y="835"/>
                    <a:pt x="3804" y="445"/>
                  </a:cubicBezTo>
                  <a:cubicBezTo>
                    <a:pt x="3893" y="290"/>
                    <a:pt x="4004" y="146"/>
                    <a:pt x="411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74" name="Google Shape;13774;p20"/>
            <p:cNvSpPr/>
            <p:nvPr/>
          </p:nvSpPr>
          <p:spPr>
            <a:xfrm>
              <a:off x="1021343" y="1893363"/>
              <a:ext cx="31852" cy="26026"/>
            </a:xfrm>
            <a:custGeom>
              <a:avLst/>
              <a:gdLst/>
              <a:ahLst/>
              <a:cxnLst/>
              <a:rect l="l" t="t" r="r" b="b"/>
              <a:pathLst>
                <a:path w="913" h="746" extrusionOk="0">
                  <a:moveTo>
                    <a:pt x="913" y="1"/>
                  </a:moveTo>
                  <a:lnTo>
                    <a:pt x="913" y="1"/>
                  </a:lnTo>
                  <a:cubicBezTo>
                    <a:pt x="813" y="67"/>
                    <a:pt x="702" y="134"/>
                    <a:pt x="602" y="212"/>
                  </a:cubicBezTo>
                  <a:cubicBezTo>
                    <a:pt x="391" y="367"/>
                    <a:pt x="190" y="545"/>
                    <a:pt x="1" y="745"/>
                  </a:cubicBezTo>
                  <a:cubicBezTo>
                    <a:pt x="79" y="668"/>
                    <a:pt x="157" y="601"/>
                    <a:pt x="235" y="523"/>
                  </a:cubicBezTo>
                  <a:cubicBezTo>
                    <a:pt x="457" y="345"/>
                    <a:pt x="680" y="167"/>
                    <a:pt x="91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75" name="Google Shape;13775;p20"/>
            <p:cNvSpPr/>
            <p:nvPr/>
          </p:nvSpPr>
          <p:spPr>
            <a:xfrm>
              <a:off x="806395" y="1981421"/>
              <a:ext cx="283286" cy="431175"/>
            </a:xfrm>
            <a:custGeom>
              <a:avLst/>
              <a:gdLst/>
              <a:ahLst/>
              <a:cxnLst/>
              <a:rect l="l" t="t" r="r" b="b"/>
              <a:pathLst>
                <a:path w="8120" h="12359" extrusionOk="0">
                  <a:moveTo>
                    <a:pt x="8119" y="1"/>
                  </a:moveTo>
                  <a:lnTo>
                    <a:pt x="8119" y="1"/>
                  </a:lnTo>
                  <a:cubicBezTo>
                    <a:pt x="7652" y="424"/>
                    <a:pt x="7230" y="913"/>
                    <a:pt x="6851" y="1414"/>
                  </a:cubicBezTo>
                  <a:cubicBezTo>
                    <a:pt x="6196" y="2292"/>
                    <a:pt x="5606" y="3226"/>
                    <a:pt x="5005" y="4161"/>
                  </a:cubicBezTo>
                  <a:cubicBezTo>
                    <a:pt x="4394" y="5106"/>
                    <a:pt x="3771" y="6041"/>
                    <a:pt x="3170" y="6997"/>
                  </a:cubicBezTo>
                  <a:cubicBezTo>
                    <a:pt x="2570" y="7942"/>
                    <a:pt x="1980" y="8910"/>
                    <a:pt x="1413" y="9889"/>
                  </a:cubicBezTo>
                  <a:cubicBezTo>
                    <a:pt x="1001" y="10612"/>
                    <a:pt x="612" y="11346"/>
                    <a:pt x="134" y="12013"/>
                  </a:cubicBezTo>
                  <a:cubicBezTo>
                    <a:pt x="89" y="12136"/>
                    <a:pt x="45" y="12247"/>
                    <a:pt x="0" y="12358"/>
                  </a:cubicBezTo>
                  <a:cubicBezTo>
                    <a:pt x="490" y="11758"/>
                    <a:pt x="868" y="11056"/>
                    <a:pt x="1257" y="10378"/>
                  </a:cubicBezTo>
                  <a:cubicBezTo>
                    <a:pt x="1802" y="9388"/>
                    <a:pt x="2370" y="8421"/>
                    <a:pt x="2970" y="7475"/>
                  </a:cubicBezTo>
                  <a:cubicBezTo>
                    <a:pt x="3571" y="6519"/>
                    <a:pt x="4182" y="5574"/>
                    <a:pt x="4805" y="4639"/>
                  </a:cubicBezTo>
                  <a:cubicBezTo>
                    <a:pt x="5406" y="3705"/>
                    <a:pt x="5996" y="2759"/>
                    <a:pt x="6641" y="1847"/>
                  </a:cubicBezTo>
                  <a:cubicBezTo>
                    <a:pt x="7063" y="1247"/>
                    <a:pt x="7541" y="668"/>
                    <a:pt x="8097" y="168"/>
                  </a:cubicBezTo>
                  <a:cubicBezTo>
                    <a:pt x="8097" y="112"/>
                    <a:pt x="8109" y="57"/>
                    <a:pt x="811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76" name="Google Shape;13776;p20"/>
            <p:cNvSpPr/>
            <p:nvPr/>
          </p:nvSpPr>
          <p:spPr>
            <a:xfrm>
              <a:off x="793591" y="2013658"/>
              <a:ext cx="290648" cy="430337"/>
            </a:xfrm>
            <a:custGeom>
              <a:avLst/>
              <a:gdLst/>
              <a:ahLst/>
              <a:cxnLst/>
              <a:rect l="l" t="t" r="r" b="b"/>
              <a:pathLst>
                <a:path w="8331" h="12335" extrusionOk="0">
                  <a:moveTo>
                    <a:pt x="8331" y="1"/>
                  </a:moveTo>
                  <a:lnTo>
                    <a:pt x="8331" y="1"/>
                  </a:lnTo>
                  <a:cubicBezTo>
                    <a:pt x="7997" y="367"/>
                    <a:pt x="7663" y="757"/>
                    <a:pt x="7364" y="1168"/>
                  </a:cubicBezTo>
                  <a:cubicBezTo>
                    <a:pt x="6674" y="2102"/>
                    <a:pt x="6096" y="3115"/>
                    <a:pt x="5606" y="4193"/>
                  </a:cubicBezTo>
                  <a:cubicBezTo>
                    <a:pt x="5350" y="4739"/>
                    <a:pt x="5105" y="5295"/>
                    <a:pt x="4772" y="5772"/>
                  </a:cubicBezTo>
                  <a:cubicBezTo>
                    <a:pt x="4438" y="6262"/>
                    <a:pt x="4027" y="6685"/>
                    <a:pt x="3637" y="7119"/>
                  </a:cubicBezTo>
                  <a:cubicBezTo>
                    <a:pt x="3248" y="7541"/>
                    <a:pt x="2859" y="7975"/>
                    <a:pt x="2559" y="8476"/>
                  </a:cubicBezTo>
                  <a:cubicBezTo>
                    <a:pt x="2258" y="8976"/>
                    <a:pt x="2058" y="9554"/>
                    <a:pt x="1802" y="10088"/>
                  </a:cubicBezTo>
                  <a:cubicBezTo>
                    <a:pt x="1390" y="10945"/>
                    <a:pt x="801" y="11657"/>
                    <a:pt x="56" y="12213"/>
                  </a:cubicBezTo>
                  <a:cubicBezTo>
                    <a:pt x="34" y="12257"/>
                    <a:pt x="23" y="12290"/>
                    <a:pt x="1" y="12335"/>
                  </a:cubicBezTo>
                  <a:cubicBezTo>
                    <a:pt x="656" y="11879"/>
                    <a:pt x="1213" y="11311"/>
                    <a:pt x="1613" y="10622"/>
                  </a:cubicBezTo>
                  <a:cubicBezTo>
                    <a:pt x="1914" y="10122"/>
                    <a:pt x="2125" y="9554"/>
                    <a:pt x="2369" y="9009"/>
                  </a:cubicBezTo>
                  <a:cubicBezTo>
                    <a:pt x="2636" y="8464"/>
                    <a:pt x="2981" y="7986"/>
                    <a:pt x="3370" y="7541"/>
                  </a:cubicBezTo>
                  <a:cubicBezTo>
                    <a:pt x="3760" y="7096"/>
                    <a:pt x="4183" y="6685"/>
                    <a:pt x="4549" y="6240"/>
                  </a:cubicBezTo>
                  <a:cubicBezTo>
                    <a:pt x="4917" y="5784"/>
                    <a:pt x="5206" y="5283"/>
                    <a:pt x="5451" y="4739"/>
                  </a:cubicBezTo>
                  <a:cubicBezTo>
                    <a:pt x="5695" y="4205"/>
                    <a:pt x="5928" y="3659"/>
                    <a:pt x="6207" y="3137"/>
                  </a:cubicBezTo>
                  <a:cubicBezTo>
                    <a:pt x="6484" y="2603"/>
                    <a:pt x="6796" y="2091"/>
                    <a:pt x="7130" y="1602"/>
                  </a:cubicBezTo>
                  <a:cubicBezTo>
                    <a:pt x="7497" y="1079"/>
                    <a:pt x="7886" y="579"/>
                    <a:pt x="8308" y="112"/>
                  </a:cubicBezTo>
                  <a:cubicBezTo>
                    <a:pt x="8320" y="100"/>
                    <a:pt x="8320" y="90"/>
                    <a:pt x="8320" y="78"/>
                  </a:cubicBezTo>
                  <a:cubicBezTo>
                    <a:pt x="8331" y="56"/>
                    <a:pt x="8331" y="23"/>
                    <a:pt x="833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77" name="Google Shape;13777;p20"/>
            <p:cNvSpPr/>
            <p:nvPr/>
          </p:nvSpPr>
          <p:spPr>
            <a:xfrm>
              <a:off x="806395" y="2188658"/>
              <a:ext cx="134282" cy="223943"/>
            </a:xfrm>
            <a:custGeom>
              <a:avLst/>
              <a:gdLst/>
              <a:ahLst/>
              <a:cxnLst/>
              <a:rect l="l" t="t" r="r" b="b"/>
              <a:pathLst>
                <a:path w="3849" h="6419" extrusionOk="0">
                  <a:moveTo>
                    <a:pt x="3849" y="0"/>
                  </a:moveTo>
                  <a:cubicBezTo>
                    <a:pt x="3626" y="345"/>
                    <a:pt x="3393" y="701"/>
                    <a:pt x="3170" y="1057"/>
                  </a:cubicBezTo>
                  <a:cubicBezTo>
                    <a:pt x="2570" y="2002"/>
                    <a:pt x="1980" y="2970"/>
                    <a:pt x="1413" y="3949"/>
                  </a:cubicBezTo>
                  <a:cubicBezTo>
                    <a:pt x="1001" y="4672"/>
                    <a:pt x="612" y="5406"/>
                    <a:pt x="134" y="6073"/>
                  </a:cubicBezTo>
                  <a:cubicBezTo>
                    <a:pt x="123" y="6095"/>
                    <a:pt x="123" y="6107"/>
                    <a:pt x="111" y="6117"/>
                  </a:cubicBezTo>
                  <a:cubicBezTo>
                    <a:pt x="89" y="6184"/>
                    <a:pt x="67" y="6251"/>
                    <a:pt x="34" y="6318"/>
                  </a:cubicBezTo>
                  <a:lnTo>
                    <a:pt x="0" y="6418"/>
                  </a:lnTo>
                  <a:cubicBezTo>
                    <a:pt x="490" y="5818"/>
                    <a:pt x="868" y="5116"/>
                    <a:pt x="1257" y="4438"/>
                  </a:cubicBezTo>
                  <a:cubicBezTo>
                    <a:pt x="1802" y="3448"/>
                    <a:pt x="2370" y="2481"/>
                    <a:pt x="2970" y="1535"/>
                  </a:cubicBezTo>
                  <a:cubicBezTo>
                    <a:pt x="3248" y="1090"/>
                    <a:pt x="3537" y="645"/>
                    <a:pt x="3826" y="200"/>
                  </a:cubicBezTo>
                  <a:cubicBezTo>
                    <a:pt x="3826" y="134"/>
                    <a:pt x="3838" y="67"/>
                    <a:pt x="3849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78" name="Google Shape;13778;p20"/>
            <p:cNvSpPr/>
            <p:nvPr/>
          </p:nvSpPr>
          <p:spPr>
            <a:xfrm>
              <a:off x="863054" y="2050151"/>
              <a:ext cx="76090" cy="193242"/>
            </a:xfrm>
            <a:custGeom>
              <a:avLst/>
              <a:gdLst/>
              <a:ahLst/>
              <a:cxnLst/>
              <a:rect l="l" t="t" r="r" b="b"/>
              <a:pathLst>
                <a:path w="2181" h="5539" extrusionOk="0">
                  <a:moveTo>
                    <a:pt x="2180" y="0"/>
                  </a:moveTo>
                  <a:cubicBezTo>
                    <a:pt x="2103" y="89"/>
                    <a:pt x="2036" y="178"/>
                    <a:pt x="1958" y="267"/>
                  </a:cubicBezTo>
                  <a:cubicBezTo>
                    <a:pt x="1691" y="601"/>
                    <a:pt x="1502" y="989"/>
                    <a:pt x="1346" y="1401"/>
                  </a:cubicBezTo>
                  <a:cubicBezTo>
                    <a:pt x="1057" y="2224"/>
                    <a:pt x="934" y="3136"/>
                    <a:pt x="657" y="3970"/>
                  </a:cubicBezTo>
                  <a:cubicBezTo>
                    <a:pt x="501" y="4427"/>
                    <a:pt x="289" y="4860"/>
                    <a:pt x="56" y="5260"/>
                  </a:cubicBezTo>
                  <a:cubicBezTo>
                    <a:pt x="45" y="5283"/>
                    <a:pt x="45" y="5305"/>
                    <a:pt x="45" y="5327"/>
                  </a:cubicBezTo>
                  <a:cubicBezTo>
                    <a:pt x="22" y="5405"/>
                    <a:pt x="12" y="5472"/>
                    <a:pt x="0" y="5539"/>
                  </a:cubicBezTo>
                  <a:cubicBezTo>
                    <a:pt x="234" y="5183"/>
                    <a:pt x="445" y="4793"/>
                    <a:pt x="612" y="4382"/>
                  </a:cubicBezTo>
                  <a:cubicBezTo>
                    <a:pt x="934" y="3581"/>
                    <a:pt x="1068" y="2669"/>
                    <a:pt x="1302" y="1824"/>
                  </a:cubicBezTo>
                  <a:cubicBezTo>
                    <a:pt x="1424" y="1390"/>
                    <a:pt x="1579" y="989"/>
                    <a:pt x="1802" y="634"/>
                  </a:cubicBezTo>
                  <a:cubicBezTo>
                    <a:pt x="1913" y="456"/>
                    <a:pt x="2047" y="289"/>
                    <a:pt x="2180" y="133"/>
                  </a:cubicBezTo>
                  <a:lnTo>
                    <a:pt x="2180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79" name="Google Shape;13779;p20"/>
            <p:cNvSpPr/>
            <p:nvPr/>
          </p:nvSpPr>
          <p:spPr>
            <a:xfrm>
              <a:off x="832003" y="2128894"/>
              <a:ext cx="112966" cy="218884"/>
            </a:xfrm>
            <a:custGeom>
              <a:avLst/>
              <a:gdLst/>
              <a:ahLst/>
              <a:cxnLst/>
              <a:rect l="l" t="t" r="r" b="b"/>
              <a:pathLst>
                <a:path w="3238" h="6274" extrusionOk="0">
                  <a:moveTo>
                    <a:pt x="3215" y="0"/>
                  </a:moveTo>
                  <a:cubicBezTo>
                    <a:pt x="3193" y="79"/>
                    <a:pt x="3159" y="156"/>
                    <a:pt x="3126" y="223"/>
                  </a:cubicBezTo>
                  <a:cubicBezTo>
                    <a:pt x="2914" y="768"/>
                    <a:pt x="2570" y="1213"/>
                    <a:pt x="2225" y="1669"/>
                  </a:cubicBezTo>
                  <a:cubicBezTo>
                    <a:pt x="1891" y="2114"/>
                    <a:pt x="1569" y="2570"/>
                    <a:pt x="1335" y="3092"/>
                  </a:cubicBezTo>
                  <a:cubicBezTo>
                    <a:pt x="1001" y="3849"/>
                    <a:pt x="779" y="4728"/>
                    <a:pt x="334" y="5428"/>
                  </a:cubicBezTo>
                  <a:cubicBezTo>
                    <a:pt x="312" y="5495"/>
                    <a:pt x="289" y="5561"/>
                    <a:pt x="267" y="5618"/>
                  </a:cubicBezTo>
                  <a:cubicBezTo>
                    <a:pt x="223" y="5717"/>
                    <a:pt x="178" y="5818"/>
                    <a:pt x="145" y="5929"/>
                  </a:cubicBezTo>
                  <a:cubicBezTo>
                    <a:pt x="134" y="5951"/>
                    <a:pt x="123" y="5973"/>
                    <a:pt x="112" y="6006"/>
                  </a:cubicBezTo>
                  <a:lnTo>
                    <a:pt x="12" y="6240"/>
                  </a:lnTo>
                  <a:cubicBezTo>
                    <a:pt x="12" y="6248"/>
                    <a:pt x="12" y="6256"/>
                    <a:pt x="8" y="6264"/>
                  </a:cubicBezTo>
                  <a:lnTo>
                    <a:pt x="8" y="6264"/>
                  </a:lnTo>
                  <a:cubicBezTo>
                    <a:pt x="48" y="6212"/>
                    <a:pt x="80" y="6158"/>
                    <a:pt x="112" y="6095"/>
                  </a:cubicBezTo>
                  <a:cubicBezTo>
                    <a:pt x="412" y="5618"/>
                    <a:pt x="679" y="5117"/>
                    <a:pt x="957" y="4617"/>
                  </a:cubicBezTo>
                  <a:cubicBezTo>
                    <a:pt x="1513" y="3593"/>
                    <a:pt x="2047" y="2570"/>
                    <a:pt x="2670" y="1591"/>
                  </a:cubicBezTo>
                  <a:cubicBezTo>
                    <a:pt x="2848" y="1313"/>
                    <a:pt x="3037" y="1046"/>
                    <a:pt x="3226" y="768"/>
                  </a:cubicBezTo>
                  <a:cubicBezTo>
                    <a:pt x="3226" y="712"/>
                    <a:pt x="3237" y="645"/>
                    <a:pt x="3237" y="590"/>
                  </a:cubicBezTo>
                  <a:lnTo>
                    <a:pt x="3237" y="590"/>
                  </a:lnTo>
                  <a:cubicBezTo>
                    <a:pt x="3115" y="757"/>
                    <a:pt x="3003" y="924"/>
                    <a:pt x="2892" y="1090"/>
                  </a:cubicBezTo>
                  <a:cubicBezTo>
                    <a:pt x="2259" y="2047"/>
                    <a:pt x="1702" y="3048"/>
                    <a:pt x="1157" y="4049"/>
                  </a:cubicBezTo>
                  <a:cubicBezTo>
                    <a:pt x="1080" y="4194"/>
                    <a:pt x="1001" y="4327"/>
                    <a:pt x="935" y="4461"/>
                  </a:cubicBezTo>
                  <a:cubicBezTo>
                    <a:pt x="1035" y="4205"/>
                    <a:pt x="1124" y="3949"/>
                    <a:pt x="1213" y="3705"/>
                  </a:cubicBezTo>
                  <a:cubicBezTo>
                    <a:pt x="1413" y="3148"/>
                    <a:pt x="1658" y="2625"/>
                    <a:pt x="1992" y="2158"/>
                  </a:cubicBezTo>
                  <a:cubicBezTo>
                    <a:pt x="2303" y="1713"/>
                    <a:pt x="2659" y="1302"/>
                    <a:pt x="2937" y="823"/>
                  </a:cubicBezTo>
                  <a:cubicBezTo>
                    <a:pt x="3048" y="645"/>
                    <a:pt x="3148" y="445"/>
                    <a:pt x="3226" y="245"/>
                  </a:cubicBezTo>
                  <a:cubicBezTo>
                    <a:pt x="3226" y="156"/>
                    <a:pt x="3226" y="79"/>
                    <a:pt x="3215" y="0"/>
                  </a:cubicBezTo>
                  <a:close/>
                  <a:moveTo>
                    <a:pt x="8" y="6264"/>
                  </a:moveTo>
                  <a:cubicBezTo>
                    <a:pt x="5" y="6267"/>
                    <a:pt x="3" y="6270"/>
                    <a:pt x="0" y="6273"/>
                  </a:cubicBezTo>
                  <a:cubicBezTo>
                    <a:pt x="4" y="6270"/>
                    <a:pt x="6" y="6267"/>
                    <a:pt x="8" y="6264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80" name="Google Shape;13780;p20"/>
            <p:cNvSpPr/>
            <p:nvPr/>
          </p:nvSpPr>
          <p:spPr>
            <a:xfrm>
              <a:off x="790870" y="2442052"/>
              <a:ext cx="35725" cy="28329"/>
            </a:xfrm>
            <a:custGeom>
              <a:avLst/>
              <a:gdLst/>
              <a:ahLst/>
              <a:cxnLst/>
              <a:rect l="l" t="t" r="r" b="b"/>
              <a:pathLst>
                <a:path w="1024" h="812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968" y="33"/>
                    <a:pt x="912" y="56"/>
                    <a:pt x="857" y="78"/>
                  </a:cubicBezTo>
                  <a:cubicBezTo>
                    <a:pt x="590" y="211"/>
                    <a:pt x="346" y="356"/>
                    <a:pt x="168" y="579"/>
                  </a:cubicBezTo>
                  <a:cubicBezTo>
                    <a:pt x="112" y="646"/>
                    <a:pt x="56" y="723"/>
                    <a:pt x="0" y="812"/>
                  </a:cubicBezTo>
                  <a:cubicBezTo>
                    <a:pt x="67" y="767"/>
                    <a:pt x="134" y="723"/>
                    <a:pt x="212" y="668"/>
                  </a:cubicBezTo>
                  <a:cubicBezTo>
                    <a:pt x="267" y="612"/>
                    <a:pt x="312" y="545"/>
                    <a:pt x="379" y="490"/>
                  </a:cubicBezTo>
                  <a:cubicBezTo>
                    <a:pt x="490" y="379"/>
                    <a:pt x="623" y="300"/>
                    <a:pt x="768" y="234"/>
                  </a:cubicBezTo>
                  <a:cubicBezTo>
                    <a:pt x="857" y="167"/>
                    <a:pt x="935" y="89"/>
                    <a:pt x="102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81" name="Google Shape;13781;p20"/>
            <p:cNvSpPr/>
            <p:nvPr/>
          </p:nvSpPr>
          <p:spPr>
            <a:xfrm>
              <a:off x="793591" y="2241827"/>
              <a:ext cx="145167" cy="202173"/>
            </a:xfrm>
            <a:custGeom>
              <a:avLst/>
              <a:gdLst/>
              <a:ahLst/>
              <a:cxnLst/>
              <a:rect l="l" t="t" r="r" b="b"/>
              <a:pathLst>
                <a:path w="4161" h="5795" extrusionOk="0">
                  <a:moveTo>
                    <a:pt x="4160" y="0"/>
                  </a:moveTo>
                  <a:cubicBezTo>
                    <a:pt x="3993" y="201"/>
                    <a:pt x="3815" y="389"/>
                    <a:pt x="3637" y="579"/>
                  </a:cubicBezTo>
                  <a:cubicBezTo>
                    <a:pt x="3248" y="1001"/>
                    <a:pt x="2859" y="1435"/>
                    <a:pt x="2559" y="1936"/>
                  </a:cubicBezTo>
                  <a:cubicBezTo>
                    <a:pt x="2258" y="2436"/>
                    <a:pt x="2058" y="3014"/>
                    <a:pt x="1802" y="3548"/>
                  </a:cubicBezTo>
                  <a:cubicBezTo>
                    <a:pt x="1390" y="4405"/>
                    <a:pt x="801" y="5117"/>
                    <a:pt x="56" y="5673"/>
                  </a:cubicBezTo>
                  <a:cubicBezTo>
                    <a:pt x="45" y="5695"/>
                    <a:pt x="34" y="5728"/>
                    <a:pt x="23" y="5750"/>
                  </a:cubicBezTo>
                  <a:cubicBezTo>
                    <a:pt x="11" y="5762"/>
                    <a:pt x="11" y="5784"/>
                    <a:pt x="1" y="5795"/>
                  </a:cubicBezTo>
                  <a:cubicBezTo>
                    <a:pt x="656" y="5339"/>
                    <a:pt x="1213" y="4771"/>
                    <a:pt x="1613" y="4082"/>
                  </a:cubicBezTo>
                  <a:cubicBezTo>
                    <a:pt x="1914" y="3582"/>
                    <a:pt x="2114" y="3014"/>
                    <a:pt x="2369" y="2469"/>
                  </a:cubicBezTo>
                  <a:cubicBezTo>
                    <a:pt x="2636" y="1924"/>
                    <a:pt x="2981" y="1446"/>
                    <a:pt x="3370" y="1001"/>
                  </a:cubicBezTo>
                  <a:cubicBezTo>
                    <a:pt x="3626" y="712"/>
                    <a:pt x="3904" y="434"/>
                    <a:pt x="4160" y="145"/>
                  </a:cubicBezTo>
                  <a:lnTo>
                    <a:pt x="4160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82" name="Google Shape;13782;p20"/>
            <p:cNvSpPr/>
            <p:nvPr/>
          </p:nvSpPr>
          <p:spPr>
            <a:xfrm>
              <a:off x="741607" y="2033056"/>
              <a:ext cx="159122" cy="555688"/>
            </a:xfrm>
            <a:custGeom>
              <a:avLst/>
              <a:gdLst/>
              <a:ahLst/>
              <a:cxnLst/>
              <a:rect l="l" t="t" r="r" b="b"/>
              <a:pathLst>
                <a:path w="4561" h="15928" extrusionOk="0">
                  <a:moveTo>
                    <a:pt x="4316" y="1"/>
                  </a:moveTo>
                  <a:cubicBezTo>
                    <a:pt x="3904" y="579"/>
                    <a:pt x="3548" y="1168"/>
                    <a:pt x="3192" y="1769"/>
                  </a:cubicBezTo>
                  <a:cubicBezTo>
                    <a:pt x="2848" y="2381"/>
                    <a:pt x="2525" y="2992"/>
                    <a:pt x="2213" y="3626"/>
                  </a:cubicBezTo>
                  <a:lnTo>
                    <a:pt x="1991" y="4094"/>
                  </a:lnTo>
                  <a:lnTo>
                    <a:pt x="1768" y="4571"/>
                  </a:lnTo>
                  <a:cubicBezTo>
                    <a:pt x="1691" y="4727"/>
                    <a:pt x="1624" y="4894"/>
                    <a:pt x="1557" y="5050"/>
                  </a:cubicBezTo>
                  <a:lnTo>
                    <a:pt x="1446" y="5295"/>
                  </a:lnTo>
                  <a:cubicBezTo>
                    <a:pt x="1412" y="5372"/>
                    <a:pt x="1390" y="5461"/>
                    <a:pt x="1357" y="5539"/>
                  </a:cubicBezTo>
                  <a:cubicBezTo>
                    <a:pt x="1290" y="5706"/>
                    <a:pt x="1234" y="5873"/>
                    <a:pt x="1168" y="6040"/>
                  </a:cubicBezTo>
                  <a:lnTo>
                    <a:pt x="1024" y="6551"/>
                  </a:lnTo>
                  <a:cubicBezTo>
                    <a:pt x="990" y="6640"/>
                    <a:pt x="967" y="6718"/>
                    <a:pt x="945" y="6807"/>
                  </a:cubicBezTo>
                  <a:lnTo>
                    <a:pt x="890" y="7063"/>
                  </a:lnTo>
                  <a:lnTo>
                    <a:pt x="767" y="7574"/>
                  </a:lnTo>
                  <a:cubicBezTo>
                    <a:pt x="478" y="8954"/>
                    <a:pt x="312" y="10344"/>
                    <a:pt x="189" y="11734"/>
                  </a:cubicBezTo>
                  <a:cubicBezTo>
                    <a:pt x="134" y="12435"/>
                    <a:pt x="89" y="13135"/>
                    <a:pt x="55" y="13825"/>
                  </a:cubicBezTo>
                  <a:cubicBezTo>
                    <a:pt x="23" y="14526"/>
                    <a:pt x="0" y="15226"/>
                    <a:pt x="0" y="15928"/>
                  </a:cubicBezTo>
                  <a:lnTo>
                    <a:pt x="779" y="15916"/>
                  </a:lnTo>
                  <a:cubicBezTo>
                    <a:pt x="767" y="15238"/>
                    <a:pt x="767" y="14537"/>
                    <a:pt x="779" y="13847"/>
                  </a:cubicBezTo>
                  <a:cubicBezTo>
                    <a:pt x="790" y="13158"/>
                    <a:pt x="812" y="12468"/>
                    <a:pt x="846" y="11779"/>
                  </a:cubicBezTo>
                  <a:cubicBezTo>
                    <a:pt x="923" y="10411"/>
                    <a:pt x="1056" y="9032"/>
                    <a:pt x="1290" y="7686"/>
                  </a:cubicBezTo>
                  <a:lnTo>
                    <a:pt x="1402" y="7186"/>
                  </a:lnTo>
                  <a:lnTo>
                    <a:pt x="1446" y="6929"/>
                  </a:lnTo>
                  <a:cubicBezTo>
                    <a:pt x="1468" y="6852"/>
                    <a:pt x="1491" y="6763"/>
                    <a:pt x="1513" y="6685"/>
                  </a:cubicBezTo>
                  <a:lnTo>
                    <a:pt x="1646" y="6195"/>
                  </a:lnTo>
                  <a:cubicBezTo>
                    <a:pt x="1702" y="6029"/>
                    <a:pt x="1758" y="5873"/>
                    <a:pt x="1802" y="5706"/>
                  </a:cubicBezTo>
                  <a:cubicBezTo>
                    <a:pt x="1835" y="5628"/>
                    <a:pt x="1857" y="5550"/>
                    <a:pt x="1891" y="5473"/>
                  </a:cubicBezTo>
                  <a:lnTo>
                    <a:pt x="1991" y="5228"/>
                  </a:lnTo>
                  <a:cubicBezTo>
                    <a:pt x="2057" y="5072"/>
                    <a:pt x="2113" y="4917"/>
                    <a:pt x="2180" y="4749"/>
                  </a:cubicBezTo>
                  <a:lnTo>
                    <a:pt x="2391" y="4282"/>
                  </a:lnTo>
                  <a:lnTo>
                    <a:pt x="2591" y="3804"/>
                  </a:lnTo>
                  <a:cubicBezTo>
                    <a:pt x="2880" y="3182"/>
                    <a:pt x="3192" y="2559"/>
                    <a:pt x="3515" y="1947"/>
                  </a:cubicBezTo>
                  <a:cubicBezTo>
                    <a:pt x="3837" y="1346"/>
                    <a:pt x="4182" y="745"/>
                    <a:pt x="4560" y="179"/>
                  </a:cubicBezTo>
                  <a:lnTo>
                    <a:pt x="4316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83" name="Google Shape;13783;p20"/>
            <p:cNvSpPr/>
            <p:nvPr/>
          </p:nvSpPr>
          <p:spPr>
            <a:xfrm>
              <a:off x="948810" y="1975246"/>
              <a:ext cx="132747" cy="105988"/>
            </a:xfrm>
            <a:custGeom>
              <a:avLst/>
              <a:gdLst/>
              <a:ahLst/>
              <a:cxnLst/>
              <a:rect l="l" t="t" r="r" b="b"/>
              <a:pathLst>
                <a:path w="3805" h="3038" extrusionOk="0">
                  <a:moveTo>
                    <a:pt x="2556" y="1"/>
                  </a:moveTo>
                  <a:cubicBezTo>
                    <a:pt x="2430" y="1"/>
                    <a:pt x="2280" y="55"/>
                    <a:pt x="2124" y="145"/>
                  </a:cubicBezTo>
                  <a:cubicBezTo>
                    <a:pt x="1914" y="267"/>
                    <a:pt x="1546" y="768"/>
                    <a:pt x="990" y="1090"/>
                  </a:cubicBezTo>
                  <a:cubicBezTo>
                    <a:pt x="675" y="1275"/>
                    <a:pt x="405" y="1317"/>
                    <a:pt x="227" y="1317"/>
                  </a:cubicBezTo>
                  <a:cubicBezTo>
                    <a:pt x="84" y="1317"/>
                    <a:pt x="1" y="1290"/>
                    <a:pt x="1" y="1290"/>
                  </a:cubicBezTo>
                  <a:lnTo>
                    <a:pt x="1" y="1290"/>
                  </a:lnTo>
                  <a:lnTo>
                    <a:pt x="245" y="2659"/>
                  </a:lnTo>
                  <a:cubicBezTo>
                    <a:pt x="245" y="2659"/>
                    <a:pt x="1368" y="2936"/>
                    <a:pt x="2347" y="3025"/>
                  </a:cubicBezTo>
                  <a:cubicBezTo>
                    <a:pt x="2428" y="3034"/>
                    <a:pt x="2504" y="3037"/>
                    <a:pt x="2577" y="3037"/>
                  </a:cubicBezTo>
                  <a:cubicBezTo>
                    <a:pt x="3379" y="3037"/>
                    <a:pt x="3719" y="2567"/>
                    <a:pt x="3760" y="2425"/>
                  </a:cubicBezTo>
                  <a:cubicBezTo>
                    <a:pt x="3804" y="2269"/>
                    <a:pt x="3649" y="2269"/>
                    <a:pt x="3570" y="2180"/>
                  </a:cubicBezTo>
                  <a:cubicBezTo>
                    <a:pt x="3504" y="2091"/>
                    <a:pt x="3570" y="1902"/>
                    <a:pt x="3504" y="1713"/>
                  </a:cubicBezTo>
                  <a:cubicBezTo>
                    <a:pt x="3426" y="1513"/>
                    <a:pt x="3170" y="1290"/>
                    <a:pt x="3137" y="1157"/>
                  </a:cubicBezTo>
                  <a:cubicBezTo>
                    <a:pt x="3115" y="1023"/>
                    <a:pt x="3181" y="912"/>
                    <a:pt x="3204" y="768"/>
                  </a:cubicBezTo>
                  <a:cubicBezTo>
                    <a:pt x="3226" y="623"/>
                    <a:pt x="3115" y="590"/>
                    <a:pt x="3070" y="390"/>
                  </a:cubicBezTo>
                  <a:cubicBezTo>
                    <a:pt x="3026" y="190"/>
                    <a:pt x="2826" y="78"/>
                    <a:pt x="2681" y="22"/>
                  </a:cubicBezTo>
                  <a:cubicBezTo>
                    <a:pt x="2643" y="8"/>
                    <a:pt x="2601" y="1"/>
                    <a:pt x="2556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84" name="Google Shape;13784;p20"/>
            <p:cNvSpPr/>
            <p:nvPr/>
          </p:nvSpPr>
          <p:spPr>
            <a:xfrm>
              <a:off x="948810" y="2014809"/>
              <a:ext cx="129991" cy="66426"/>
            </a:xfrm>
            <a:custGeom>
              <a:avLst/>
              <a:gdLst/>
              <a:ahLst/>
              <a:cxnLst/>
              <a:rect l="l" t="t" r="r" b="b"/>
              <a:pathLst>
                <a:path w="3726" h="1904" extrusionOk="0">
                  <a:moveTo>
                    <a:pt x="913" y="0"/>
                  </a:moveTo>
                  <a:lnTo>
                    <a:pt x="913" y="0"/>
                  </a:lnTo>
                  <a:cubicBezTo>
                    <a:pt x="629" y="148"/>
                    <a:pt x="389" y="183"/>
                    <a:pt x="227" y="183"/>
                  </a:cubicBezTo>
                  <a:cubicBezTo>
                    <a:pt x="84" y="183"/>
                    <a:pt x="1" y="156"/>
                    <a:pt x="1" y="156"/>
                  </a:cubicBezTo>
                  <a:lnTo>
                    <a:pt x="1" y="156"/>
                  </a:lnTo>
                  <a:lnTo>
                    <a:pt x="245" y="1525"/>
                  </a:lnTo>
                  <a:cubicBezTo>
                    <a:pt x="245" y="1525"/>
                    <a:pt x="1368" y="1802"/>
                    <a:pt x="2347" y="1891"/>
                  </a:cubicBezTo>
                  <a:cubicBezTo>
                    <a:pt x="2429" y="1900"/>
                    <a:pt x="2508" y="1904"/>
                    <a:pt x="2582" y="1904"/>
                  </a:cubicBezTo>
                  <a:cubicBezTo>
                    <a:pt x="3270" y="1904"/>
                    <a:pt x="3616" y="1559"/>
                    <a:pt x="3726" y="1369"/>
                  </a:cubicBezTo>
                  <a:cubicBezTo>
                    <a:pt x="3693" y="1369"/>
                    <a:pt x="3659" y="1380"/>
                    <a:pt x="3637" y="1380"/>
                  </a:cubicBezTo>
                  <a:cubicBezTo>
                    <a:pt x="3426" y="1413"/>
                    <a:pt x="3248" y="1535"/>
                    <a:pt x="3070" y="1636"/>
                  </a:cubicBezTo>
                  <a:cubicBezTo>
                    <a:pt x="2934" y="1704"/>
                    <a:pt x="2771" y="1766"/>
                    <a:pt x="2617" y="1766"/>
                  </a:cubicBezTo>
                  <a:cubicBezTo>
                    <a:pt x="2570" y="1766"/>
                    <a:pt x="2524" y="1760"/>
                    <a:pt x="2480" y="1747"/>
                  </a:cubicBezTo>
                  <a:cubicBezTo>
                    <a:pt x="2336" y="1703"/>
                    <a:pt x="2213" y="1591"/>
                    <a:pt x="2058" y="1569"/>
                  </a:cubicBezTo>
                  <a:cubicBezTo>
                    <a:pt x="2040" y="1567"/>
                    <a:pt x="2022" y="1566"/>
                    <a:pt x="2004" y="1566"/>
                  </a:cubicBezTo>
                  <a:cubicBezTo>
                    <a:pt x="1930" y="1566"/>
                    <a:pt x="1849" y="1582"/>
                    <a:pt x="1768" y="1591"/>
                  </a:cubicBezTo>
                  <a:cubicBezTo>
                    <a:pt x="1669" y="1591"/>
                    <a:pt x="1558" y="1580"/>
                    <a:pt x="1502" y="1502"/>
                  </a:cubicBezTo>
                  <a:cubicBezTo>
                    <a:pt x="1413" y="1402"/>
                    <a:pt x="1457" y="1235"/>
                    <a:pt x="1513" y="1113"/>
                  </a:cubicBezTo>
                  <a:cubicBezTo>
                    <a:pt x="1568" y="991"/>
                    <a:pt x="1513" y="912"/>
                    <a:pt x="1435" y="801"/>
                  </a:cubicBezTo>
                  <a:cubicBezTo>
                    <a:pt x="1380" y="724"/>
                    <a:pt x="1368" y="623"/>
                    <a:pt x="1268" y="613"/>
                  </a:cubicBezTo>
                  <a:cubicBezTo>
                    <a:pt x="1179" y="601"/>
                    <a:pt x="1068" y="601"/>
                    <a:pt x="990" y="546"/>
                  </a:cubicBezTo>
                  <a:cubicBezTo>
                    <a:pt x="901" y="490"/>
                    <a:pt x="856" y="368"/>
                    <a:pt x="856" y="257"/>
                  </a:cubicBezTo>
                  <a:cubicBezTo>
                    <a:pt x="856" y="168"/>
                    <a:pt x="879" y="89"/>
                    <a:pt x="913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85" name="Google Shape;13785;p20"/>
            <p:cNvSpPr/>
            <p:nvPr/>
          </p:nvSpPr>
          <p:spPr>
            <a:xfrm>
              <a:off x="978674" y="1996179"/>
              <a:ext cx="43505" cy="29166"/>
            </a:xfrm>
            <a:custGeom>
              <a:avLst/>
              <a:gdLst/>
              <a:ahLst/>
              <a:cxnLst/>
              <a:rect l="l" t="t" r="r" b="b"/>
              <a:pathLst>
                <a:path w="1247" h="836" extrusionOk="0">
                  <a:moveTo>
                    <a:pt x="1235" y="1"/>
                  </a:moveTo>
                  <a:cubicBezTo>
                    <a:pt x="1068" y="45"/>
                    <a:pt x="912" y="134"/>
                    <a:pt x="768" y="223"/>
                  </a:cubicBezTo>
                  <a:cubicBezTo>
                    <a:pt x="613" y="324"/>
                    <a:pt x="479" y="423"/>
                    <a:pt x="334" y="524"/>
                  </a:cubicBezTo>
                  <a:cubicBezTo>
                    <a:pt x="234" y="601"/>
                    <a:pt x="123" y="668"/>
                    <a:pt x="0" y="724"/>
                  </a:cubicBezTo>
                  <a:lnTo>
                    <a:pt x="0" y="791"/>
                  </a:lnTo>
                  <a:lnTo>
                    <a:pt x="0" y="835"/>
                  </a:lnTo>
                  <a:cubicBezTo>
                    <a:pt x="146" y="768"/>
                    <a:pt x="267" y="679"/>
                    <a:pt x="379" y="579"/>
                  </a:cubicBezTo>
                  <a:cubicBezTo>
                    <a:pt x="524" y="479"/>
                    <a:pt x="646" y="368"/>
                    <a:pt x="791" y="257"/>
                  </a:cubicBezTo>
                  <a:cubicBezTo>
                    <a:pt x="924" y="156"/>
                    <a:pt x="1080" y="67"/>
                    <a:pt x="1246" y="12"/>
                  </a:cubicBezTo>
                  <a:lnTo>
                    <a:pt x="1235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86" name="Google Shape;13786;p20"/>
            <p:cNvSpPr/>
            <p:nvPr/>
          </p:nvSpPr>
          <p:spPr>
            <a:xfrm>
              <a:off x="957706" y="2021403"/>
              <a:ext cx="21002" cy="7047"/>
            </a:xfrm>
            <a:custGeom>
              <a:avLst/>
              <a:gdLst/>
              <a:ahLst/>
              <a:cxnLst/>
              <a:rect l="l" t="t" r="r" b="b"/>
              <a:pathLst>
                <a:path w="602" h="202" extrusionOk="0">
                  <a:moveTo>
                    <a:pt x="601" y="1"/>
                  </a:moveTo>
                  <a:cubicBezTo>
                    <a:pt x="569" y="23"/>
                    <a:pt x="535" y="34"/>
                    <a:pt x="490" y="56"/>
                  </a:cubicBezTo>
                  <a:cubicBezTo>
                    <a:pt x="346" y="123"/>
                    <a:pt x="179" y="167"/>
                    <a:pt x="1" y="167"/>
                  </a:cubicBezTo>
                  <a:lnTo>
                    <a:pt x="1" y="179"/>
                  </a:lnTo>
                  <a:cubicBezTo>
                    <a:pt x="68" y="190"/>
                    <a:pt x="124" y="201"/>
                    <a:pt x="190" y="201"/>
                  </a:cubicBezTo>
                  <a:cubicBezTo>
                    <a:pt x="302" y="201"/>
                    <a:pt x="424" y="179"/>
                    <a:pt x="524" y="134"/>
                  </a:cubicBezTo>
                  <a:cubicBezTo>
                    <a:pt x="557" y="134"/>
                    <a:pt x="579" y="123"/>
                    <a:pt x="601" y="112"/>
                  </a:cubicBezTo>
                  <a:lnTo>
                    <a:pt x="601" y="68"/>
                  </a:lnTo>
                  <a:lnTo>
                    <a:pt x="601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87" name="Google Shape;13787;p20"/>
            <p:cNvSpPr/>
            <p:nvPr/>
          </p:nvSpPr>
          <p:spPr>
            <a:xfrm>
              <a:off x="979093" y="2005494"/>
              <a:ext cx="61332" cy="26061"/>
            </a:xfrm>
            <a:custGeom>
              <a:avLst/>
              <a:gdLst/>
              <a:ahLst/>
              <a:cxnLst/>
              <a:rect l="l" t="t" r="r" b="b"/>
              <a:pathLst>
                <a:path w="1758" h="747" extrusionOk="0">
                  <a:moveTo>
                    <a:pt x="1713" y="1"/>
                  </a:moveTo>
                  <a:cubicBezTo>
                    <a:pt x="1513" y="1"/>
                    <a:pt x="1312" y="57"/>
                    <a:pt x="1123" y="134"/>
                  </a:cubicBezTo>
                  <a:cubicBezTo>
                    <a:pt x="923" y="212"/>
                    <a:pt x="734" y="312"/>
                    <a:pt x="534" y="401"/>
                  </a:cubicBezTo>
                  <a:cubicBezTo>
                    <a:pt x="356" y="490"/>
                    <a:pt x="178" y="568"/>
                    <a:pt x="0" y="646"/>
                  </a:cubicBezTo>
                  <a:cubicBezTo>
                    <a:pt x="11" y="679"/>
                    <a:pt x="33" y="712"/>
                    <a:pt x="55" y="746"/>
                  </a:cubicBezTo>
                  <a:cubicBezTo>
                    <a:pt x="233" y="668"/>
                    <a:pt x="400" y="579"/>
                    <a:pt x="578" y="479"/>
                  </a:cubicBezTo>
                  <a:cubicBezTo>
                    <a:pt x="767" y="379"/>
                    <a:pt x="945" y="267"/>
                    <a:pt x="1145" y="178"/>
                  </a:cubicBezTo>
                  <a:cubicBezTo>
                    <a:pt x="1335" y="89"/>
                    <a:pt x="1535" y="23"/>
                    <a:pt x="1757" y="12"/>
                  </a:cubicBezTo>
                  <a:lnTo>
                    <a:pt x="1757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88" name="Google Shape;13788;p20"/>
            <p:cNvSpPr/>
            <p:nvPr/>
          </p:nvSpPr>
          <p:spPr>
            <a:xfrm>
              <a:off x="956555" y="2027997"/>
              <a:ext cx="24491" cy="8582"/>
            </a:xfrm>
            <a:custGeom>
              <a:avLst/>
              <a:gdLst/>
              <a:ahLst/>
              <a:cxnLst/>
              <a:rect l="l" t="t" r="r" b="b"/>
              <a:pathLst>
                <a:path w="702" h="246" extrusionOk="0">
                  <a:moveTo>
                    <a:pt x="646" y="1"/>
                  </a:moveTo>
                  <a:cubicBezTo>
                    <a:pt x="634" y="1"/>
                    <a:pt x="612" y="12"/>
                    <a:pt x="602" y="23"/>
                  </a:cubicBezTo>
                  <a:cubicBezTo>
                    <a:pt x="401" y="101"/>
                    <a:pt x="201" y="179"/>
                    <a:pt x="1" y="235"/>
                  </a:cubicBezTo>
                  <a:lnTo>
                    <a:pt x="1" y="245"/>
                  </a:lnTo>
                  <a:cubicBezTo>
                    <a:pt x="212" y="245"/>
                    <a:pt x="434" y="190"/>
                    <a:pt x="634" y="123"/>
                  </a:cubicBezTo>
                  <a:cubicBezTo>
                    <a:pt x="657" y="112"/>
                    <a:pt x="679" y="112"/>
                    <a:pt x="701" y="101"/>
                  </a:cubicBezTo>
                  <a:cubicBezTo>
                    <a:pt x="679" y="67"/>
                    <a:pt x="657" y="34"/>
                    <a:pt x="646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89" name="Google Shape;13789;p20"/>
            <p:cNvSpPr/>
            <p:nvPr/>
          </p:nvSpPr>
          <p:spPr>
            <a:xfrm>
              <a:off x="996153" y="2029567"/>
              <a:ext cx="38062" cy="10885"/>
            </a:xfrm>
            <a:custGeom>
              <a:avLst/>
              <a:gdLst/>
              <a:ahLst/>
              <a:cxnLst/>
              <a:rect l="l" t="t" r="r" b="b"/>
              <a:pathLst>
                <a:path w="1091" h="312" extrusionOk="0">
                  <a:moveTo>
                    <a:pt x="1090" y="0"/>
                  </a:moveTo>
                  <a:cubicBezTo>
                    <a:pt x="901" y="12"/>
                    <a:pt x="723" y="56"/>
                    <a:pt x="545" y="101"/>
                  </a:cubicBezTo>
                  <a:cubicBezTo>
                    <a:pt x="367" y="156"/>
                    <a:pt x="201" y="200"/>
                    <a:pt x="23" y="234"/>
                  </a:cubicBezTo>
                  <a:cubicBezTo>
                    <a:pt x="11" y="234"/>
                    <a:pt x="0" y="234"/>
                    <a:pt x="0" y="245"/>
                  </a:cubicBezTo>
                  <a:cubicBezTo>
                    <a:pt x="11" y="256"/>
                    <a:pt x="23" y="279"/>
                    <a:pt x="33" y="312"/>
                  </a:cubicBezTo>
                  <a:cubicBezTo>
                    <a:pt x="211" y="267"/>
                    <a:pt x="389" y="200"/>
                    <a:pt x="557" y="145"/>
                  </a:cubicBezTo>
                  <a:cubicBezTo>
                    <a:pt x="734" y="89"/>
                    <a:pt x="901" y="34"/>
                    <a:pt x="1090" y="12"/>
                  </a:cubicBezTo>
                  <a:lnTo>
                    <a:pt x="1090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90" name="Google Shape;13790;p20"/>
            <p:cNvSpPr/>
            <p:nvPr/>
          </p:nvSpPr>
          <p:spPr>
            <a:xfrm>
              <a:off x="958892" y="2038080"/>
              <a:ext cx="38446" cy="5477"/>
            </a:xfrm>
            <a:custGeom>
              <a:avLst/>
              <a:gdLst/>
              <a:ahLst/>
              <a:cxnLst/>
              <a:rect l="l" t="t" r="r" b="b"/>
              <a:pathLst>
                <a:path w="1102" h="157" extrusionOk="0">
                  <a:moveTo>
                    <a:pt x="1068" y="1"/>
                  </a:moveTo>
                  <a:cubicBezTo>
                    <a:pt x="890" y="23"/>
                    <a:pt x="723" y="45"/>
                    <a:pt x="545" y="57"/>
                  </a:cubicBezTo>
                  <a:cubicBezTo>
                    <a:pt x="367" y="79"/>
                    <a:pt x="189" y="90"/>
                    <a:pt x="1" y="101"/>
                  </a:cubicBezTo>
                  <a:cubicBezTo>
                    <a:pt x="156" y="134"/>
                    <a:pt x="312" y="156"/>
                    <a:pt x="468" y="156"/>
                  </a:cubicBezTo>
                  <a:cubicBezTo>
                    <a:pt x="490" y="156"/>
                    <a:pt x="523" y="146"/>
                    <a:pt x="557" y="146"/>
                  </a:cubicBezTo>
                  <a:cubicBezTo>
                    <a:pt x="735" y="146"/>
                    <a:pt x="923" y="112"/>
                    <a:pt x="1101" y="68"/>
                  </a:cubicBezTo>
                  <a:cubicBezTo>
                    <a:pt x="1091" y="35"/>
                    <a:pt x="1079" y="12"/>
                    <a:pt x="1068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91" name="Google Shape;13791;p20"/>
            <p:cNvSpPr/>
            <p:nvPr/>
          </p:nvSpPr>
          <p:spPr>
            <a:xfrm>
              <a:off x="999642" y="2049348"/>
              <a:ext cx="59413" cy="9734"/>
            </a:xfrm>
            <a:custGeom>
              <a:avLst/>
              <a:gdLst/>
              <a:ahLst/>
              <a:cxnLst/>
              <a:rect l="l" t="t" r="r" b="b"/>
              <a:pathLst>
                <a:path w="1703" h="279" extrusionOk="0">
                  <a:moveTo>
                    <a:pt x="1569" y="1"/>
                  </a:moveTo>
                  <a:cubicBezTo>
                    <a:pt x="1369" y="1"/>
                    <a:pt x="1168" y="34"/>
                    <a:pt x="979" y="78"/>
                  </a:cubicBezTo>
                  <a:cubicBezTo>
                    <a:pt x="756" y="134"/>
                    <a:pt x="546" y="167"/>
                    <a:pt x="323" y="167"/>
                  </a:cubicBezTo>
                  <a:lnTo>
                    <a:pt x="267" y="167"/>
                  </a:lnTo>
                  <a:cubicBezTo>
                    <a:pt x="190" y="167"/>
                    <a:pt x="123" y="156"/>
                    <a:pt x="45" y="156"/>
                  </a:cubicBezTo>
                  <a:cubicBezTo>
                    <a:pt x="22" y="189"/>
                    <a:pt x="12" y="234"/>
                    <a:pt x="0" y="278"/>
                  </a:cubicBezTo>
                  <a:lnTo>
                    <a:pt x="267" y="278"/>
                  </a:lnTo>
                  <a:cubicBezTo>
                    <a:pt x="390" y="268"/>
                    <a:pt x="523" y="256"/>
                    <a:pt x="634" y="234"/>
                  </a:cubicBezTo>
                  <a:cubicBezTo>
                    <a:pt x="756" y="212"/>
                    <a:pt x="879" y="179"/>
                    <a:pt x="990" y="145"/>
                  </a:cubicBezTo>
                  <a:cubicBezTo>
                    <a:pt x="1213" y="78"/>
                    <a:pt x="1435" y="11"/>
                    <a:pt x="1658" y="11"/>
                  </a:cubicBezTo>
                  <a:lnTo>
                    <a:pt x="1702" y="11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92" name="Google Shape;13792;p20"/>
            <p:cNvSpPr/>
            <p:nvPr/>
          </p:nvSpPr>
          <p:spPr>
            <a:xfrm>
              <a:off x="959276" y="2047813"/>
              <a:ext cx="41935" cy="11269"/>
            </a:xfrm>
            <a:custGeom>
              <a:avLst/>
              <a:gdLst/>
              <a:ahLst/>
              <a:cxnLst/>
              <a:rect l="l" t="t" r="r" b="b"/>
              <a:pathLst>
                <a:path w="1202" h="323" extrusionOk="0">
                  <a:moveTo>
                    <a:pt x="12" y="0"/>
                  </a:moveTo>
                  <a:lnTo>
                    <a:pt x="0" y="11"/>
                  </a:lnTo>
                  <a:cubicBezTo>
                    <a:pt x="223" y="122"/>
                    <a:pt x="457" y="200"/>
                    <a:pt x="690" y="256"/>
                  </a:cubicBezTo>
                  <a:cubicBezTo>
                    <a:pt x="846" y="289"/>
                    <a:pt x="1001" y="312"/>
                    <a:pt x="1157" y="322"/>
                  </a:cubicBezTo>
                  <a:cubicBezTo>
                    <a:pt x="1169" y="278"/>
                    <a:pt x="1179" y="233"/>
                    <a:pt x="1202" y="200"/>
                  </a:cubicBezTo>
                  <a:cubicBezTo>
                    <a:pt x="1035" y="178"/>
                    <a:pt x="879" y="144"/>
                    <a:pt x="724" y="122"/>
                  </a:cubicBezTo>
                  <a:cubicBezTo>
                    <a:pt x="490" y="89"/>
                    <a:pt x="245" y="33"/>
                    <a:pt x="1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93" name="Google Shape;13793;p20"/>
            <p:cNvSpPr/>
            <p:nvPr/>
          </p:nvSpPr>
          <p:spPr>
            <a:xfrm>
              <a:off x="920864" y="2050918"/>
              <a:ext cx="164948" cy="131037"/>
            </a:xfrm>
            <a:custGeom>
              <a:avLst/>
              <a:gdLst/>
              <a:ahLst/>
              <a:cxnLst/>
              <a:rect l="l" t="t" r="r" b="b"/>
              <a:pathLst>
                <a:path w="4728" h="3756" extrusionOk="0">
                  <a:moveTo>
                    <a:pt x="868" y="0"/>
                  </a:moveTo>
                  <a:lnTo>
                    <a:pt x="1" y="278"/>
                  </a:lnTo>
                  <a:cubicBezTo>
                    <a:pt x="1" y="278"/>
                    <a:pt x="446" y="2158"/>
                    <a:pt x="757" y="2836"/>
                  </a:cubicBezTo>
                  <a:cubicBezTo>
                    <a:pt x="1079" y="3503"/>
                    <a:pt x="1568" y="3582"/>
                    <a:pt x="1858" y="3681"/>
                  </a:cubicBezTo>
                  <a:cubicBezTo>
                    <a:pt x="2043" y="3741"/>
                    <a:pt x="2273" y="3756"/>
                    <a:pt x="2518" y="3756"/>
                  </a:cubicBezTo>
                  <a:cubicBezTo>
                    <a:pt x="2640" y="3756"/>
                    <a:pt x="2766" y="3752"/>
                    <a:pt x="2892" y="3748"/>
                  </a:cubicBezTo>
                  <a:cubicBezTo>
                    <a:pt x="3271" y="3737"/>
                    <a:pt x="3271" y="3503"/>
                    <a:pt x="3426" y="3359"/>
                  </a:cubicBezTo>
                  <a:cubicBezTo>
                    <a:pt x="3482" y="3303"/>
                    <a:pt x="3527" y="3287"/>
                    <a:pt x="3573" y="3287"/>
                  </a:cubicBezTo>
                  <a:cubicBezTo>
                    <a:pt x="3590" y="3287"/>
                    <a:pt x="3608" y="3289"/>
                    <a:pt x="3627" y="3292"/>
                  </a:cubicBezTo>
                  <a:cubicBezTo>
                    <a:pt x="3682" y="3292"/>
                    <a:pt x="3748" y="3292"/>
                    <a:pt x="3837" y="3214"/>
                  </a:cubicBezTo>
                  <a:cubicBezTo>
                    <a:pt x="4027" y="3070"/>
                    <a:pt x="3916" y="2814"/>
                    <a:pt x="3949" y="2703"/>
                  </a:cubicBezTo>
                  <a:cubicBezTo>
                    <a:pt x="3993" y="2603"/>
                    <a:pt x="4005" y="2591"/>
                    <a:pt x="4249" y="2492"/>
                  </a:cubicBezTo>
                  <a:cubicBezTo>
                    <a:pt x="4483" y="2380"/>
                    <a:pt x="4516" y="2146"/>
                    <a:pt x="4628" y="1958"/>
                  </a:cubicBezTo>
                  <a:cubicBezTo>
                    <a:pt x="4727" y="1758"/>
                    <a:pt x="4650" y="1613"/>
                    <a:pt x="4394" y="1524"/>
                  </a:cubicBezTo>
                  <a:cubicBezTo>
                    <a:pt x="4138" y="1424"/>
                    <a:pt x="4005" y="1457"/>
                    <a:pt x="3659" y="1424"/>
                  </a:cubicBezTo>
                  <a:cubicBezTo>
                    <a:pt x="3315" y="1379"/>
                    <a:pt x="2692" y="1179"/>
                    <a:pt x="2114" y="957"/>
                  </a:cubicBezTo>
                  <a:cubicBezTo>
                    <a:pt x="1546" y="745"/>
                    <a:pt x="868" y="0"/>
                    <a:pt x="868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94" name="Google Shape;13794;p20"/>
            <p:cNvSpPr/>
            <p:nvPr/>
          </p:nvSpPr>
          <p:spPr>
            <a:xfrm>
              <a:off x="920864" y="2050918"/>
              <a:ext cx="64821" cy="125735"/>
            </a:xfrm>
            <a:custGeom>
              <a:avLst/>
              <a:gdLst/>
              <a:ahLst/>
              <a:cxnLst/>
              <a:rect l="l" t="t" r="r" b="b"/>
              <a:pathLst>
                <a:path w="1858" h="3604" extrusionOk="0">
                  <a:moveTo>
                    <a:pt x="868" y="0"/>
                  </a:moveTo>
                  <a:lnTo>
                    <a:pt x="1" y="278"/>
                  </a:lnTo>
                  <a:cubicBezTo>
                    <a:pt x="1" y="278"/>
                    <a:pt x="446" y="2158"/>
                    <a:pt x="757" y="2836"/>
                  </a:cubicBezTo>
                  <a:cubicBezTo>
                    <a:pt x="1002" y="3337"/>
                    <a:pt x="1346" y="3515"/>
                    <a:pt x="1613" y="3604"/>
                  </a:cubicBezTo>
                  <a:cubicBezTo>
                    <a:pt x="1746" y="3481"/>
                    <a:pt x="1858" y="3325"/>
                    <a:pt x="1825" y="3147"/>
                  </a:cubicBezTo>
                  <a:cubicBezTo>
                    <a:pt x="1791" y="3025"/>
                    <a:pt x="1691" y="2914"/>
                    <a:pt x="1657" y="2791"/>
                  </a:cubicBezTo>
                  <a:cubicBezTo>
                    <a:pt x="1625" y="2647"/>
                    <a:pt x="1680" y="2492"/>
                    <a:pt x="1724" y="2347"/>
                  </a:cubicBezTo>
                  <a:cubicBezTo>
                    <a:pt x="1825" y="1991"/>
                    <a:pt x="1769" y="1590"/>
                    <a:pt x="1568" y="1268"/>
                  </a:cubicBezTo>
                  <a:cubicBezTo>
                    <a:pt x="1513" y="1190"/>
                    <a:pt x="1457" y="1112"/>
                    <a:pt x="1447" y="1012"/>
                  </a:cubicBezTo>
                  <a:cubicBezTo>
                    <a:pt x="1424" y="901"/>
                    <a:pt x="1469" y="801"/>
                    <a:pt x="1502" y="690"/>
                  </a:cubicBezTo>
                  <a:cubicBezTo>
                    <a:pt x="1513" y="656"/>
                    <a:pt x="1513" y="634"/>
                    <a:pt x="1524" y="601"/>
                  </a:cubicBezTo>
                  <a:cubicBezTo>
                    <a:pt x="1157" y="322"/>
                    <a:pt x="868" y="0"/>
                    <a:pt x="868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95" name="Google Shape;13795;p20"/>
            <p:cNvSpPr/>
            <p:nvPr/>
          </p:nvSpPr>
          <p:spPr>
            <a:xfrm>
              <a:off x="978674" y="2139744"/>
              <a:ext cx="802" cy="837"/>
            </a:xfrm>
            <a:custGeom>
              <a:avLst/>
              <a:gdLst/>
              <a:ahLst/>
              <a:cxnLst/>
              <a:rect l="l" t="t" r="r" b="b"/>
              <a:pathLst>
                <a:path w="23" h="24" extrusionOk="0">
                  <a:moveTo>
                    <a:pt x="12" y="1"/>
                  </a:moveTo>
                  <a:cubicBezTo>
                    <a:pt x="12" y="12"/>
                    <a:pt x="12" y="23"/>
                    <a:pt x="0" y="23"/>
                  </a:cubicBezTo>
                  <a:lnTo>
                    <a:pt x="12" y="23"/>
                  </a:lnTo>
                  <a:lnTo>
                    <a:pt x="23" y="12"/>
                  </a:lnTo>
                  <a:cubicBezTo>
                    <a:pt x="12" y="12"/>
                    <a:pt x="12" y="12"/>
                    <a:pt x="12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96" name="Google Shape;13796;p20"/>
            <p:cNvSpPr/>
            <p:nvPr/>
          </p:nvSpPr>
          <p:spPr>
            <a:xfrm>
              <a:off x="959660" y="2110682"/>
              <a:ext cx="19467" cy="29899"/>
            </a:xfrm>
            <a:custGeom>
              <a:avLst/>
              <a:gdLst/>
              <a:ahLst/>
              <a:cxnLst/>
              <a:rect l="l" t="t" r="r" b="b"/>
              <a:pathLst>
                <a:path w="558" h="857" extrusionOk="0">
                  <a:moveTo>
                    <a:pt x="56" y="0"/>
                  </a:moveTo>
                  <a:cubicBezTo>
                    <a:pt x="34" y="55"/>
                    <a:pt x="23" y="111"/>
                    <a:pt x="1" y="166"/>
                  </a:cubicBezTo>
                  <a:cubicBezTo>
                    <a:pt x="23" y="233"/>
                    <a:pt x="56" y="311"/>
                    <a:pt x="90" y="378"/>
                  </a:cubicBezTo>
                  <a:cubicBezTo>
                    <a:pt x="190" y="578"/>
                    <a:pt x="335" y="779"/>
                    <a:pt x="545" y="856"/>
                  </a:cubicBezTo>
                  <a:cubicBezTo>
                    <a:pt x="557" y="856"/>
                    <a:pt x="557" y="845"/>
                    <a:pt x="557" y="834"/>
                  </a:cubicBezTo>
                  <a:cubicBezTo>
                    <a:pt x="357" y="734"/>
                    <a:pt x="246" y="545"/>
                    <a:pt x="167" y="344"/>
                  </a:cubicBezTo>
                  <a:cubicBezTo>
                    <a:pt x="134" y="233"/>
                    <a:pt x="90" y="122"/>
                    <a:pt x="56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97" name="Google Shape;13797;p20"/>
            <p:cNvSpPr/>
            <p:nvPr/>
          </p:nvSpPr>
          <p:spPr>
            <a:xfrm>
              <a:off x="982547" y="2118009"/>
              <a:ext cx="22188" cy="20619"/>
            </a:xfrm>
            <a:custGeom>
              <a:avLst/>
              <a:gdLst/>
              <a:ahLst/>
              <a:cxnLst/>
              <a:rect l="l" t="t" r="r" b="b"/>
              <a:pathLst>
                <a:path w="636" h="591" extrusionOk="0">
                  <a:moveTo>
                    <a:pt x="1" y="1"/>
                  </a:moveTo>
                  <a:lnTo>
                    <a:pt x="1" y="90"/>
                  </a:lnTo>
                  <a:lnTo>
                    <a:pt x="45" y="134"/>
                  </a:lnTo>
                  <a:cubicBezTo>
                    <a:pt x="123" y="235"/>
                    <a:pt x="201" y="335"/>
                    <a:pt x="301" y="413"/>
                  </a:cubicBezTo>
                  <a:cubicBezTo>
                    <a:pt x="401" y="502"/>
                    <a:pt x="512" y="557"/>
                    <a:pt x="635" y="591"/>
                  </a:cubicBezTo>
                  <a:lnTo>
                    <a:pt x="635" y="579"/>
                  </a:lnTo>
                  <a:cubicBezTo>
                    <a:pt x="512" y="546"/>
                    <a:pt x="413" y="480"/>
                    <a:pt x="312" y="391"/>
                  </a:cubicBezTo>
                  <a:cubicBezTo>
                    <a:pt x="223" y="312"/>
                    <a:pt x="156" y="213"/>
                    <a:pt x="79" y="112"/>
                  </a:cubicBezTo>
                  <a:cubicBezTo>
                    <a:pt x="57" y="79"/>
                    <a:pt x="23" y="35"/>
                    <a:pt x="1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98" name="Google Shape;13798;p20"/>
            <p:cNvSpPr/>
            <p:nvPr/>
          </p:nvSpPr>
          <p:spPr>
            <a:xfrm>
              <a:off x="965102" y="2092401"/>
              <a:ext cx="17479" cy="28747"/>
            </a:xfrm>
            <a:custGeom>
              <a:avLst/>
              <a:gdLst/>
              <a:ahLst/>
              <a:cxnLst/>
              <a:rect l="l" t="t" r="r" b="b"/>
              <a:pathLst>
                <a:path w="501" h="824" extrusionOk="0">
                  <a:moveTo>
                    <a:pt x="23" y="1"/>
                  </a:moveTo>
                  <a:cubicBezTo>
                    <a:pt x="11" y="45"/>
                    <a:pt x="11" y="90"/>
                    <a:pt x="1" y="134"/>
                  </a:cubicBezTo>
                  <a:lnTo>
                    <a:pt x="100" y="268"/>
                  </a:lnTo>
                  <a:cubicBezTo>
                    <a:pt x="234" y="457"/>
                    <a:pt x="367" y="635"/>
                    <a:pt x="501" y="824"/>
                  </a:cubicBezTo>
                  <a:lnTo>
                    <a:pt x="501" y="735"/>
                  </a:lnTo>
                  <a:cubicBezTo>
                    <a:pt x="389" y="569"/>
                    <a:pt x="268" y="401"/>
                    <a:pt x="156" y="235"/>
                  </a:cubicBezTo>
                  <a:lnTo>
                    <a:pt x="23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799" name="Google Shape;13799;p20"/>
            <p:cNvSpPr/>
            <p:nvPr/>
          </p:nvSpPr>
          <p:spPr>
            <a:xfrm>
              <a:off x="940646" y="2052454"/>
              <a:ext cx="2756" cy="1605"/>
            </a:xfrm>
            <a:custGeom>
              <a:avLst/>
              <a:gdLst/>
              <a:ahLst/>
              <a:cxnLst/>
              <a:rect l="l" t="t" r="r" b="b"/>
              <a:pathLst>
                <a:path w="79" h="46" extrusionOk="0">
                  <a:moveTo>
                    <a:pt x="23" y="1"/>
                  </a:moveTo>
                  <a:cubicBezTo>
                    <a:pt x="12" y="1"/>
                    <a:pt x="12" y="11"/>
                    <a:pt x="1" y="23"/>
                  </a:cubicBezTo>
                  <a:cubicBezTo>
                    <a:pt x="12" y="34"/>
                    <a:pt x="23" y="34"/>
                    <a:pt x="23" y="45"/>
                  </a:cubicBezTo>
                  <a:lnTo>
                    <a:pt x="79" y="34"/>
                  </a:lnTo>
                  <a:cubicBezTo>
                    <a:pt x="57" y="23"/>
                    <a:pt x="34" y="11"/>
                    <a:pt x="23" y="1"/>
                  </a:cubicBezTo>
                  <a:close/>
                </a:path>
              </a:pathLst>
            </a:custGeom>
            <a:solidFill>
              <a:srgbClr val="B3B3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00" name="Google Shape;13800;p20"/>
            <p:cNvSpPr/>
            <p:nvPr/>
          </p:nvSpPr>
          <p:spPr>
            <a:xfrm>
              <a:off x="939494" y="2051267"/>
              <a:ext cx="1954" cy="1989"/>
            </a:xfrm>
            <a:custGeom>
              <a:avLst/>
              <a:gdLst/>
              <a:ahLst/>
              <a:cxnLst/>
              <a:rect l="l" t="t" r="r" b="b"/>
              <a:pathLst>
                <a:path w="56" h="57" extrusionOk="0">
                  <a:moveTo>
                    <a:pt x="11" y="1"/>
                  </a:moveTo>
                  <a:lnTo>
                    <a:pt x="1" y="12"/>
                  </a:lnTo>
                  <a:cubicBezTo>
                    <a:pt x="11" y="23"/>
                    <a:pt x="23" y="45"/>
                    <a:pt x="34" y="57"/>
                  </a:cubicBezTo>
                  <a:cubicBezTo>
                    <a:pt x="45" y="45"/>
                    <a:pt x="45" y="35"/>
                    <a:pt x="56" y="35"/>
                  </a:cubicBezTo>
                  <a:cubicBezTo>
                    <a:pt x="34" y="23"/>
                    <a:pt x="23" y="12"/>
                    <a:pt x="11" y="1"/>
                  </a:cubicBezTo>
                  <a:close/>
                </a:path>
              </a:pathLst>
            </a:custGeom>
            <a:solidFill>
              <a:srgbClr val="9A99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01" name="Google Shape;13801;p20"/>
            <p:cNvSpPr/>
            <p:nvPr/>
          </p:nvSpPr>
          <p:spPr>
            <a:xfrm>
              <a:off x="970929" y="2079632"/>
              <a:ext cx="43888" cy="31852"/>
            </a:xfrm>
            <a:custGeom>
              <a:avLst/>
              <a:gdLst/>
              <a:ahLst/>
              <a:cxnLst/>
              <a:rect l="l" t="t" r="r" b="b"/>
              <a:pathLst>
                <a:path w="1258" h="913" extrusionOk="0">
                  <a:moveTo>
                    <a:pt x="22" y="0"/>
                  </a:moveTo>
                  <a:cubicBezTo>
                    <a:pt x="12" y="55"/>
                    <a:pt x="0" y="100"/>
                    <a:pt x="0" y="144"/>
                  </a:cubicBezTo>
                  <a:cubicBezTo>
                    <a:pt x="22" y="167"/>
                    <a:pt x="45" y="178"/>
                    <a:pt x="67" y="200"/>
                  </a:cubicBezTo>
                  <a:cubicBezTo>
                    <a:pt x="245" y="356"/>
                    <a:pt x="434" y="490"/>
                    <a:pt x="634" y="612"/>
                  </a:cubicBezTo>
                  <a:cubicBezTo>
                    <a:pt x="835" y="734"/>
                    <a:pt x="1046" y="834"/>
                    <a:pt x="1257" y="912"/>
                  </a:cubicBezTo>
                  <a:lnTo>
                    <a:pt x="1257" y="901"/>
                  </a:lnTo>
                  <a:cubicBezTo>
                    <a:pt x="1057" y="801"/>
                    <a:pt x="857" y="690"/>
                    <a:pt x="667" y="556"/>
                  </a:cubicBezTo>
                  <a:cubicBezTo>
                    <a:pt x="479" y="423"/>
                    <a:pt x="301" y="278"/>
                    <a:pt x="133" y="122"/>
                  </a:cubicBezTo>
                  <a:cubicBezTo>
                    <a:pt x="101" y="78"/>
                    <a:pt x="67" y="45"/>
                    <a:pt x="22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02" name="Google Shape;13802;p20"/>
            <p:cNvSpPr/>
            <p:nvPr/>
          </p:nvSpPr>
          <p:spPr>
            <a:xfrm>
              <a:off x="941413" y="2053605"/>
              <a:ext cx="30317" cy="31085"/>
            </a:xfrm>
            <a:custGeom>
              <a:avLst/>
              <a:gdLst/>
              <a:ahLst/>
              <a:cxnLst/>
              <a:rect l="l" t="t" r="r" b="b"/>
              <a:pathLst>
                <a:path w="869" h="891" extrusionOk="0">
                  <a:moveTo>
                    <a:pt x="57" y="1"/>
                  </a:moveTo>
                  <a:lnTo>
                    <a:pt x="1" y="12"/>
                  </a:lnTo>
                  <a:lnTo>
                    <a:pt x="23" y="34"/>
                  </a:lnTo>
                  <a:lnTo>
                    <a:pt x="45" y="34"/>
                  </a:lnTo>
                  <a:cubicBezTo>
                    <a:pt x="79" y="45"/>
                    <a:pt x="124" y="57"/>
                    <a:pt x="156" y="67"/>
                  </a:cubicBezTo>
                  <a:lnTo>
                    <a:pt x="57" y="1"/>
                  </a:lnTo>
                  <a:close/>
                  <a:moveTo>
                    <a:pt x="357" y="235"/>
                  </a:moveTo>
                  <a:cubicBezTo>
                    <a:pt x="446" y="334"/>
                    <a:pt x="512" y="446"/>
                    <a:pt x="579" y="502"/>
                  </a:cubicBezTo>
                  <a:cubicBezTo>
                    <a:pt x="613" y="535"/>
                    <a:pt x="657" y="613"/>
                    <a:pt x="690" y="746"/>
                  </a:cubicBezTo>
                  <a:cubicBezTo>
                    <a:pt x="735" y="791"/>
                    <a:pt x="791" y="846"/>
                    <a:pt x="846" y="890"/>
                  </a:cubicBezTo>
                  <a:cubicBezTo>
                    <a:pt x="846" y="846"/>
                    <a:pt x="858" y="801"/>
                    <a:pt x="868" y="746"/>
                  </a:cubicBezTo>
                  <a:cubicBezTo>
                    <a:pt x="746" y="624"/>
                    <a:pt x="635" y="490"/>
                    <a:pt x="502" y="368"/>
                  </a:cubicBezTo>
                  <a:cubicBezTo>
                    <a:pt x="457" y="324"/>
                    <a:pt x="413" y="279"/>
                    <a:pt x="357" y="235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03" name="Google Shape;13803;p20"/>
            <p:cNvSpPr/>
            <p:nvPr/>
          </p:nvSpPr>
          <p:spPr>
            <a:xfrm>
              <a:off x="818432" y="2055559"/>
              <a:ext cx="133514" cy="126293"/>
            </a:xfrm>
            <a:custGeom>
              <a:avLst/>
              <a:gdLst/>
              <a:ahLst/>
              <a:cxnLst/>
              <a:rect l="l" t="t" r="r" b="b"/>
              <a:pathLst>
                <a:path w="3827" h="3620" extrusionOk="0">
                  <a:moveTo>
                    <a:pt x="2458" y="1"/>
                  </a:moveTo>
                  <a:cubicBezTo>
                    <a:pt x="2458" y="1"/>
                    <a:pt x="2203" y="379"/>
                    <a:pt x="1980" y="624"/>
                  </a:cubicBezTo>
                  <a:cubicBezTo>
                    <a:pt x="1758" y="868"/>
                    <a:pt x="1457" y="1180"/>
                    <a:pt x="1157" y="1291"/>
                  </a:cubicBezTo>
                  <a:cubicBezTo>
                    <a:pt x="846" y="1402"/>
                    <a:pt x="423" y="1402"/>
                    <a:pt x="211" y="1702"/>
                  </a:cubicBezTo>
                  <a:cubicBezTo>
                    <a:pt x="0" y="2003"/>
                    <a:pt x="89" y="2214"/>
                    <a:pt x="290" y="2258"/>
                  </a:cubicBezTo>
                  <a:cubicBezTo>
                    <a:pt x="501" y="2292"/>
                    <a:pt x="579" y="2336"/>
                    <a:pt x="735" y="2458"/>
                  </a:cubicBezTo>
                  <a:cubicBezTo>
                    <a:pt x="890" y="2581"/>
                    <a:pt x="1001" y="2692"/>
                    <a:pt x="990" y="2836"/>
                  </a:cubicBezTo>
                  <a:cubicBezTo>
                    <a:pt x="979" y="2981"/>
                    <a:pt x="923" y="3170"/>
                    <a:pt x="1224" y="3226"/>
                  </a:cubicBezTo>
                  <a:cubicBezTo>
                    <a:pt x="1368" y="3248"/>
                    <a:pt x="1446" y="3248"/>
                    <a:pt x="1513" y="3248"/>
                  </a:cubicBezTo>
                  <a:cubicBezTo>
                    <a:pt x="1539" y="3244"/>
                    <a:pt x="1562" y="3242"/>
                    <a:pt x="1582" y="3242"/>
                  </a:cubicBezTo>
                  <a:cubicBezTo>
                    <a:pt x="1622" y="3242"/>
                    <a:pt x="1654" y="3252"/>
                    <a:pt x="1691" y="3281"/>
                  </a:cubicBezTo>
                  <a:cubicBezTo>
                    <a:pt x="1791" y="3370"/>
                    <a:pt x="1813" y="3604"/>
                    <a:pt x="2025" y="3615"/>
                  </a:cubicBezTo>
                  <a:cubicBezTo>
                    <a:pt x="2066" y="3617"/>
                    <a:pt x="2110" y="3619"/>
                    <a:pt x="2156" y="3619"/>
                  </a:cubicBezTo>
                  <a:cubicBezTo>
                    <a:pt x="2342" y="3619"/>
                    <a:pt x="2560" y="3589"/>
                    <a:pt x="2792" y="3437"/>
                  </a:cubicBezTo>
                  <a:cubicBezTo>
                    <a:pt x="3081" y="3248"/>
                    <a:pt x="3392" y="3182"/>
                    <a:pt x="3604" y="2514"/>
                  </a:cubicBezTo>
                  <a:cubicBezTo>
                    <a:pt x="3826" y="1835"/>
                    <a:pt x="3570" y="446"/>
                    <a:pt x="3570" y="446"/>
                  </a:cubicBezTo>
                  <a:lnTo>
                    <a:pt x="2458" y="1"/>
                  </a:ln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04" name="Google Shape;13804;p20"/>
            <p:cNvSpPr/>
            <p:nvPr/>
          </p:nvSpPr>
          <p:spPr>
            <a:xfrm>
              <a:off x="836294" y="2055559"/>
              <a:ext cx="110593" cy="56867"/>
            </a:xfrm>
            <a:custGeom>
              <a:avLst/>
              <a:gdLst/>
              <a:ahLst/>
              <a:cxnLst/>
              <a:rect l="l" t="t" r="r" b="b"/>
              <a:pathLst>
                <a:path w="3170" h="1630" extrusionOk="0">
                  <a:moveTo>
                    <a:pt x="1946" y="1"/>
                  </a:moveTo>
                  <a:cubicBezTo>
                    <a:pt x="1946" y="1"/>
                    <a:pt x="1691" y="379"/>
                    <a:pt x="1468" y="624"/>
                  </a:cubicBezTo>
                  <a:cubicBezTo>
                    <a:pt x="1246" y="868"/>
                    <a:pt x="945" y="1180"/>
                    <a:pt x="645" y="1291"/>
                  </a:cubicBezTo>
                  <a:cubicBezTo>
                    <a:pt x="445" y="1358"/>
                    <a:pt x="200" y="1380"/>
                    <a:pt x="0" y="1469"/>
                  </a:cubicBezTo>
                  <a:cubicBezTo>
                    <a:pt x="33" y="1546"/>
                    <a:pt x="111" y="1602"/>
                    <a:pt x="189" y="1613"/>
                  </a:cubicBezTo>
                  <a:cubicBezTo>
                    <a:pt x="230" y="1624"/>
                    <a:pt x="272" y="1629"/>
                    <a:pt x="316" y="1629"/>
                  </a:cubicBezTo>
                  <a:cubicBezTo>
                    <a:pt x="401" y="1629"/>
                    <a:pt x="490" y="1610"/>
                    <a:pt x="578" y="1580"/>
                  </a:cubicBezTo>
                  <a:cubicBezTo>
                    <a:pt x="845" y="1502"/>
                    <a:pt x="1112" y="1391"/>
                    <a:pt x="1357" y="1269"/>
                  </a:cubicBezTo>
                  <a:cubicBezTo>
                    <a:pt x="1434" y="1224"/>
                    <a:pt x="1513" y="1180"/>
                    <a:pt x="1590" y="1180"/>
                  </a:cubicBezTo>
                  <a:cubicBezTo>
                    <a:pt x="1691" y="1180"/>
                    <a:pt x="1780" y="1246"/>
                    <a:pt x="1879" y="1257"/>
                  </a:cubicBezTo>
                  <a:cubicBezTo>
                    <a:pt x="1899" y="1260"/>
                    <a:pt x="1919" y="1262"/>
                    <a:pt x="1938" y="1262"/>
                  </a:cubicBezTo>
                  <a:cubicBezTo>
                    <a:pt x="1985" y="1262"/>
                    <a:pt x="2032" y="1254"/>
                    <a:pt x="2079" y="1246"/>
                  </a:cubicBezTo>
                  <a:cubicBezTo>
                    <a:pt x="2136" y="1235"/>
                    <a:pt x="2202" y="1224"/>
                    <a:pt x="2269" y="1224"/>
                  </a:cubicBezTo>
                  <a:cubicBezTo>
                    <a:pt x="2369" y="1235"/>
                    <a:pt x="2458" y="1291"/>
                    <a:pt x="2547" y="1324"/>
                  </a:cubicBezTo>
                  <a:cubicBezTo>
                    <a:pt x="2612" y="1346"/>
                    <a:pt x="2679" y="1354"/>
                    <a:pt x="2746" y="1354"/>
                  </a:cubicBezTo>
                  <a:cubicBezTo>
                    <a:pt x="2885" y="1354"/>
                    <a:pt x="3027" y="1317"/>
                    <a:pt x="3169" y="1279"/>
                  </a:cubicBezTo>
                  <a:cubicBezTo>
                    <a:pt x="3137" y="824"/>
                    <a:pt x="3058" y="446"/>
                    <a:pt x="3058" y="446"/>
                  </a:cubicBezTo>
                  <a:lnTo>
                    <a:pt x="1946" y="1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05" name="Google Shape;13805;p20"/>
            <p:cNvSpPr/>
            <p:nvPr/>
          </p:nvSpPr>
          <p:spPr>
            <a:xfrm>
              <a:off x="895640" y="1897619"/>
              <a:ext cx="107523" cy="125386"/>
            </a:xfrm>
            <a:custGeom>
              <a:avLst/>
              <a:gdLst/>
              <a:ahLst/>
              <a:cxnLst/>
              <a:rect l="l" t="t" r="r" b="b"/>
              <a:pathLst>
                <a:path w="3082" h="3594" extrusionOk="0">
                  <a:moveTo>
                    <a:pt x="1906" y="0"/>
                  </a:moveTo>
                  <a:cubicBezTo>
                    <a:pt x="1826" y="0"/>
                    <a:pt x="1732" y="7"/>
                    <a:pt x="1636" y="12"/>
                  </a:cubicBezTo>
                  <a:lnTo>
                    <a:pt x="1357" y="12"/>
                  </a:lnTo>
                  <a:cubicBezTo>
                    <a:pt x="1113" y="12"/>
                    <a:pt x="801" y="201"/>
                    <a:pt x="524" y="490"/>
                  </a:cubicBezTo>
                  <a:cubicBezTo>
                    <a:pt x="257" y="768"/>
                    <a:pt x="45" y="1068"/>
                    <a:pt x="23" y="1513"/>
                  </a:cubicBezTo>
                  <a:cubicBezTo>
                    <a:pt x="0" y="1970"/>
                    <a:pt x="390" y="3215"/>
                    <a:pt x="390" y="3215"/>
                  </a:cubicBezTo>
                  <a:lnTo>
                    <a:pt x="1502" y="3593"/>
                  </a:lnTo>
                  <a:cubicBezTo>
                    <a:pt x="1502" y="3593"/>
                    <a:pt x="2269" y="3504"/>
                    <a:pt x="2670" y="2993"/>
                  </a:cubicBezTo>
                  <a:cubicBezTo>
                    <a:pt x="3070" y="2481"/>
                    <a:pt x="3037" y="1881"/>
                    <a:pt x="3059" y="1614"/>
                  </a:cubicBezTo>
                  <a:cubicBezTo>
                    <a:pt x="3082" y="1357"/>
                    <a:pt x="3082" y="1380"/>
                    <a:pt x="2993" y="1280"/>
                  </a:cubicBezTo>
                  <a:cubicBezTo>
                    <a:pt x="2914" y="1191"/>
                    <a:pt x="2692" y="1058"/>
                    <a:pt x="2558" y="890"/>
                  </a:cubicBezTo>
                  <a:cubicBezTo>
                    <a:pt x="2425" y="735"/>
                    <a:pt x="2269" y="679"/>
                    <a:pt x="2236" y="546"/>
                  </a:cubicBezTo>
                  <a:cubicBezTo>
                    <a:pt x="2203" y="423"/>
                    <a:pt x="2192" y="156"/>
                    <a:pt x="2125" y="57"/>
                  </a:cubicBezTo>
                  <a:cubicBezTo>
                    <a:pt x="2093" y="12"/>
                    <a:pt x="2012" y="0"/>
                    <a:pt x="1906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06" name="Google Shape;13806;p20"/>
            <p:cNvSpPr/>
            <p:nvPr/>
          </p:nvSpPr>
          <p:spPr>
            <a:xfrm>
              <a:off x="898745" y="1967117"/>
              <a:ext cx="101313" cy="55890"/>
            </a:xfrm>
            <a:custGeom>
              <a:avLst/>
              <a:gdLst/>
              <a:ahLst/>
              <a:cxnLst/>
              <a:rect l="l" t="t" r="r" b="b"/>
              <a:pathLst>
                <a:path w="2904" h="1602" extrusionOk="0">
                  <a:moveTo>
                    <a:pt x="133" y="1"/>
                  </a:moveTo>
                  <a:cubicBezTo>
                    <a:pt x="83" y="1"/>
                    <a:pt x="38" y="17"/>
                    <a:pt x="0" y="44"/>
                  </a:cubicBezTo>
                  <a:cubicBezTo>
                    <a:pt x="101" y="578"/>
                    <a:pt x="301" y="1223"/>
                    <a:pt x="301" y="1223"/>
                  </a:cubicBezTo>
                  <a:lnTo>
                    <a:pt x="1413" y="1601"/>
                  </a:lnTo>
                  <a:cubicBezTo>
                    <a:pt x="1413" y="1601"/>
                    <a:pt x="2180" y="1512"/>
                    <a:pt x="2581" y="1001"/>
                  </a:cubicBezTo>
                  <a:cubicBezTo>
                    <a:pt x="2770" y="756"/>
                    <a:pt x="2859" y="500"/>
                    <a:pt x="2904" y="267"/>
                  </a:cubicBezTo>
                  <a:cubicBezTo>
                    <a:pt x="2845" y="241"/>
                    <a:pt x="2780" y="229"/>
                    <a:pt x="2713" y="229"/>
                  </a:cubicBezTo>
                  <a:cubicBezTo>
                    <a:pt x="2691" y="229"/>
                    <a:pt x="2669" y="230"/>
                    <a:pt x="2647" y="233"/>
                  </a:cubicBezTo>
                  <a:cubicBezTo>
                    <a:pt x="2589" y="245"/>
                    <a:pt x="2524" y="260"/>
                    <a:pt x="2464" y="260"/>
                  </a:cubicBezTo>
                  <a:cubicBezTo>
                    <a:pt x="2411" y="260"/>
                    <a:pt x="2362" y="248"/>
                    <a:pt x="2325" y="211"/>
                  </a:cubicBezTo>
                  <a:cubicBezTo>
                    <a:pt x="2291" y="188"/>
                    <a:pt x="2281" y="144"/>
                    <a:pt x="2247" y="122"/>
                  </a:cubicBezTo>
                  <a:cubicBezTo>
                    <a:pt x="2219" y="94"/>
                    <a:pt x="2183" y="83"/>
                    <a:pt x="2146" y="83"/>
                  </a:cubicBezTo>
                  <a:cubicBezTo>
                    <a:pt x="2108" y="83"/>
                    <a:pt x="2069" y="94"/>
                    <a:pt x="2036" y="111"/>
                  </a:cubicBezTo>
                  <a:cubicBezTo>
                    <a:pt x="1958" y="144"/>
                    <a:pt x="1913" y="200"/>
                    <a:pt x="1847" y="245"/>
                  </a:cubicBezTo>
                  <a:cubicBezTo>
                    <a:pt x="1713" y="334"/>
                    <a:pt x="1569" y="356"/>
                    <a:pt x="1413" y="389"/>
                  </a:cubicBezTo>
                  <a:cubicBezTo>
                    <a:pt x="1354" y="398"/>
                    <a:pt x="1288" y="407"/>
                    <a:pt x="1223" y="407"/>
                  </a:cubicBezTo>
                  <a:cubicBezTo>
                    <a:pt x="1129" y="407"/>
                    <a:pt x="1039" y="388"/>
                    <a:pt x="979" y="322"/>
                  </a:cubicBezTo>
                  <a:cubicBezTo>
                    <a:pt x="924" y="255"/>
                    <a:pt x="890" y="156"/>
                    <a:pt x="813" y="133"/>
                  </a:cubicBezTo>
                  <a:cubicBezTo>
                    <a:pt x="805" y="132"/>
                    <a:pt x="798" y="131"/>
                    <a:pt x="790" y="131"/>
                  </a:cubicBezTo>
                  <a:cubicBezTo>
                    <a:pt x="744" y="131"/>
                    <a:pt x="705" y="160"/>
                    <a:pt x="657" y="188"/>
                  </a:cubicBezTo>
                  <a:cubicBezTo>
                    <a:pt x="612" y="222"/>
                    <a:pt x="568" y="245"/>
                    <a:pt x="512" y="245"/>
                  </a:cubicBezTo>
                  <a:cubicBezTo>
                    <a:pt x="423" y="233"/>
                    <a:pt x="378" y="133"/>
                    <a:pt x="312" y="67"/>
                  </a:cubicBezTo>
                  <a:cubicBezTo>
                    <a:pt x="248" y="20"/>
                    <a:pt x="188" y="1"/>
                    <a:pt x="133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07" name="Google Shape;13807;p20"/>
            <p:cNvSpPr/>
            <p:nvPr/>
          </p:nvSpPr>
          <p:spPr>
            <a:xfrm>
              <a:off x="906490" y="1911226"/>
              <a:ext cx="35376" cy="58995"/>
            </a:xfrm>
            <a:custGeom>
              <a:avLst/>
              <a:gdLst/>
              <a:ahLst/>
              <a:cxnLst/>
              <a:rect l="l" t="t" r="r" b="b"/>
              <a:pathLst>
                <a:path w="1014" h="1691" extrusionOk="0">
                  <a:moveTo>
                    <a:pt x="1002" y="0"/>
                  </a:moveTo>
                  <a:cubicBezTo>
                    <a:pt x="735" y="122"/>
                    <a:pt x="512" y="334"/>
                    <a:pt x="346" y="579"/>
                  </a:cubicBezTo>
                  <a:cubicBezTo>
                    <a:pt x="179" y="823"/>
                    <a:pt x="79" y="1112"/>
                    <a:pt x="23" y="1412"/>
                  </a:cubicBezTo>
                  <a:cubicBezTo>
                    <a:pt x="12" y="1479"/>
                    <a:pt x="1" y="1546"/>
                    <a:pt x="1" y="1613"/>
                  </a:cubicBezTo>
                  <a:cubicBezTo>
                    <a:pt x="23" y="1624"/>
                    <a:pt x="57" y="1646"/>
                    <a:pt x="90" y="1669"/>
                  </a:cubicBezTo>
                  <a:lnTo>
                    <a:pt x="112" y="1691"/>
                  </a:lnTo>
                  <a:cubicBezTo>
                    <a:pt x="112" y="1602"/>
                    <a:pt x="112" y="1513"/>
                    <a:pt x="124" y="1424"/>
                  </a:cubicBezTo>
                  <a:cubicBezTo>
                    <a:pt x="156" y="1135"/>
                    <a:pt x="257" y="856"/>
                    <a:pt x="401" y="612"/>
                  </a:cubicBezTo>
                  <a:cubicBezTo>
                    <a:pt x="546" y="367"/>
                    <a:pt x="757" y="144"/>
                    <a:pt x="1013" y="11"/>
                  </a:cubicBezTo>
                  <a:lnTo>
                    <a:pt x="1002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08" name="Google Shape;13808;p20"/>
            <p:cNvSpPr/>
            <p:nvPr/>
          </p:nvSpPr>
          <p:spPr>
            <a:xfrm>
              <a:off x="905722" y="1967466"/>
              <a:ext cx="8199" cy="34957"/>
            </a:xfrm>
            <a:custGeom>
              <a:avLst/>
              <a:gdLst/>
              <a:ahLst/>
              <a:cxnLst/>
              <a:rect l="l" t="t" r="r" b="b"/>
              <a:pathLst>
                <a:path w="235" h="1002" extrusionOk="0">
                  <a:moveTo>
                    <a:pt x="23" y="1"/>
                  </a:moveTo>
                  <a:cubicBezTo>
                    <a:pt x="1" y="235"/>
                    <a:pt x="12" y="468"/>
                    <a:pt x="57" y="690"/>
                  </a:cubicBezTo>
                  <a:cubicBezTo>
                    <a:pt x="57" y="724"/>
                    <a:pt x="67" y="757"/>
                    <a:pt x="79" y="779"/>
                  </a:cubicBezTo>
                  <a:cubicBezTo>
                    <a:pt x="134" y="880"/>
                    <a:pt x="201" y="946"/>
                    <a:pt x="235" y="1002"/>
                  </a:cubicBezTo>
                  <a:cubicBezTo>
                    <a:pt x="212" y="890"/>
                    <a:pt x="190" y="779"/>
                    <a:pt x="178" y="668"/>
                  </a:cubicBezTo>
                  <a:cubicBezTo>
                    <a:pt x="146" y="468"/>
                    <a:pt x="123" y="267"/>
                    <a:pt x="134" y="79"/>
                  </a:cubicBezTo>
                  <a:lnTo>
                    <a:pt x="112" y="57"/>
                  </a:lnTo>
                  <a:cubicBezTo>
                    <a:pt x="79" y="34"/>
                    <a:pt x="45" y="12"/>
                    <a:pt x="23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09" name="Google Shape;13809;p20"/>
            <p:cNvSpPr/>
            <p:nvPr/>
          </p:nvSpPr>
          <p:spPr>
            <a:xfrm>
              <a:off x="913468" y="2011320"/>
              <a:ext cx="5094" cy="9350"/>
            </a:xfrm>
            <a:custGeom>
              <a:avLst/>
              <a:gdLst/>
              <a:ahLst/>
              <a:cxnLst/>
              <a:rect l="l" t="t" r="r" b="b"/>
              <a:pathLst>
                <a:path w="146" h="268" extrusionOk="0">
                  <a:moveTo>
                    <a:pt x="1" y="1"/>
                  </a:moveTo>
                  <a:lnTo>
                    <a:pt x="134" y="268"/>
                  </a:lnTo>
                  <a:lnTo>
                    <a:pt x="146" y="256"/>
                  </a:lnTo>
                  <a:cubicBezTo>
                    <a:pt x="124" y="179"/>
                    <a:pt x="101" y="112"/>
                    <a:pt x="79" y="3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10" name="Google Shape;13810;p20"/>
            <p:cNvSpPr/>
            <p:nvPr/>
          </p:nvSpPr>
          <p:spPr>
            <a:xfrm>
              <a:off x="912700" y="2005913"/>
              <a:ext cx="3559" cy="6594"/>
            </a:xfrm>
            <a:custGeom>
              <a:avLst/>
              <a:gdLst/>
              <a:ahLst/>
              <a:cxnLst/>
              <a:rect l="l" t="t" r="r" b="b"/>
              <a:pathLst>
                <a:path w="102" h="189" extrusionOk="0">
                  <a:moveTo>
                    <a:pt x="57" y="0"/>
                  </a:moveTo>
                  <a:lnTo>
                    <a:pt x="1" y="77"/>
                  </a:lnTo>
                  <a:cubicBezTo>
                    <a:pt x="12" y="111"/>
                    <a:pt x="23" y="134"/>
                    <a:pt x="23" y="156"/>
                  </a:cubicBezTo>
                  <a:lnTo>
                    <a:pt x="101" y="189"/>
                  </a:lnTo>
                  <a:cubicBezTo>
                    <a:pt x="90" y="122"/>
                    <a:pt x="79" y="67"/>
                    <a:pt x="57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11" name="Google Shape;13811;p20"/>
            <p:cNvSpPr/>
            <p:nvPr/>
          </p:nvSpPr>
          <p:spPr>
            <a:xfrm>
              <a:off x="923201" y="2014809"/>
              <a:ext cx="2372" cy="8582"/>
            </a:xfrm>
            <a:custGeom>
              <a:avLst/>
              <a:gdLst/>
              <a:ahLst/>
              <a:cxnLst/>
              <a:rect l="l" t="t" r="r" b="b"/>
              <a:pathLst>
                <a:path w="68" h="246" extrusionOk="0">
                  <a:moveTo>
                    <a:pt x="0" y="0"/>
                  </a:moveTo>
                  <a:cubicBezTo>
                    <a:pt x="11" y="79"/>
                    <a:pt x="33" y="156"/>
                    <a:pt x="56" y="245"/>
                  </a:cubicBezTo>
                  <a:lnTo>
                    <a:pt x="67" y="245"/>
                  </a:lnTo>
                  <a:cubicBezTo>
                    <a:pt x="67" y="168"/>
                    <a:pt x="56" y="89"/>
                    <a:pt x="56" y="1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12" name="Google Shape;13812;p20"/>
            <p:cNvSpPr/>
            <p:nvPr/>
          </p:nvSpPr>
          <p:spPr>
            <a:xfrm>
              <a:off x="916224" y="1935647"/>
              <a:ext cx="18246" cy="40016"/>
            </a:xfrm>
            <a:custGeom>
              <a:avLst/>
              <a:gdLst/>
              <a:ahLst/>
              <a:cxnLst/>
              <a:rect l="l" t="t" r="r" b="b"/>
              <a:pathLst>
                <a:path w="523" h="1147" extrusionOk="0">
                  <a:moveTo>
                    <a:pt x="523" y="1"/>
                  </a:moveTo>
                  <a:lnTo>
                    <a:pt x="523" y="1"/>
                  </a:lnTo>
                  <a:cubicBezTo>
                    <a:pt x="211" y="290"/>
                    <a:pt x="22" y="712"/>
                    <a:pt x="0" y="1147"/>
                  </a:cubicBezTo>
                  <a:lnTo>
                    <a:pt x="22" y="1147"/>
                  </a:lnTo>
                  <a:cubicBezTo>
                    <a:pt x="45" y="1147"/>
                    <a:pt x="55" y="1147"/>
                    <a:pt x="78" y="1135"/>
                  </a:cubicBezTo>
                  <a:cubicBezTo>
                    <a:pt x="78" y="724"/>
                    <a:pt x="245" y="312"/>
                    <a:pt x="523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13" name="Google Shape;13813;p20"/>
            <p:cNvSpPr/>
            <p:nvPr/>
          </p:nvSpPr>
          <p:spPr>
            <a:xfrm>
              <a:off x="916224" y="1975211"/>
              <a:ext cx="8931" cy="40016"/>
            </a:xfrm>
            <a:custGeom>
              <a:avLst/>
              <a:gdLst/>
              <a:ahLst/>
              <a:cxnLst/>
              <a:rect l="l" t="t" r="r" b="b"/>
              <a:pathLst>
                <a:path w="256" h="1147" extrusionOk="0">
                  <a:moveTo>
                    <a:pt x="78" y="1"/>
                  </a:moveTo>
                  <a:cubicBezTo>
                    <a:pt x="55" y="13"/>
                    <a:pt x="45" y="13"/>
                    <a:pt x="22" y="13"/>
                  </a:cubicBezTo>
                  <a:lnTo>
                    <a:pt x="0" y="13"/>
                  </a:lnTo>
                  <a:lnTo>
                    <a:pt x="0" y="68"/>
                  </a:lnTo>
                  <a:cubicBezTo>
                    <a:pt x="0" y="302"/>
                    <a:pt x="33" y="524"/>
                    <a:pt x="89" y="735"/>
                  </a:cubicBezTo>
                  <a:cubicBezTo>
                    <a:pt x="122" y="869"/>
                    <a:pt x="156" y="1002"/>
                    <a:pt x="200" y="1135"/>
                  </a:cubicBezTo>
                  <a:lnTo>
                    <a:pt x="256" y="1147"/>
                  </a:lnTo>
                  <a:cubicBezTo>
                    <a:pt x="233" y="1002"/>
                    <a:pt x="200" y="858"/>
                    <a:pt x="178" y="713"/>
                  </a:cubicBezTo>
                  <a:cubicBezTo>
                    <a:pt x="134" y="502"/>
                    <a:pt x="78" y="290"/>
                    <a:pt x="78" y="68"/>
                  </a:cubicBezTo>
                  <a:lnTo>
                    <a:pt x="78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14" name="Google Shape;13814;p20"/>
            <p:cNvSpPr/>
            <p:nvPr/>
          </p:nvSpPr>
          <p:spPr>
            <a:xfrm>
              <a:off x="928993" y="2016763"/>
              <a:ext cx="2791" cy="7780"/>
            </a:xfrm>
            <a:custGeom>
              <a:avLst/>
              <a:gdLst/>
              <a:ahLst/>
              <a:cxnLst/>
              <a:rect l="l" t="t" r="r" b="b"/>
              <a:pathLst>
                <a:path w="80" h="223" extrusionOk="0">
                  <a:moveTo>
                    <a:pt x="1" y="1"/>
                  </a:moveTo>
                  <a:cubicBezTo>
                    <a:pt x="12" y="67"/>
                    <a:pt x="23" y="145"/>
                    <a:pt x="12" y="223"/>
                  </a:cubicBezTo>
                  <a:lnTo>
                    <a:pt x="35" y="223"/>
                  </a:lnTo>
                  <a:cubicBezTo>
                    <a:pt x="57" y="156"/>
                    <a:pt x="68" y="89"/>
                    <a:pt x="79" y="2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15" name="Google Shape;13815;p20"/>
            <p:cNvSpPr/>
            <p:nvPr/>
          </p:nvSpPr>
          <p:spPr>
            <a:xfrm>
              <a:off x="930563" y="1934496"/>
              <a:ext cx="31469" cy="44272"/>
            </a:xfrm>
            <a:custGeom>
              <a:avLst/>
              <a:gdLst/>
              <a:ahLst/>
              <a:cxnLst/>
              <a:rect l="l" t="t" r="r" b="b"/>
              <a:pathLst>
                <a:path w="902" h="1269" extrusionOk="0">
                  <a:moveTo>
                    <a:pt x="890" y="1"/>
                  </a:moveTo>
                  <a:cubicBezTo>
                    <a:pt x="734" y="179"/>
                    <a:pt x="568" y="357"/>
                    <a:pt x="412" y="534"/>
                  </a:cubicBezTo>
                  <a:cubicBezTo>
                    <a:pt x="257" y="723"/>
                    <a:pt x="112" y="913"/>
                    <a:pt x="0" y="1146"/>
                  </a:cubicBezTo>
                  <a:lnTo>
                    <a:pt x="0" y="1157"/>
                  </a:lnTo>
                  <a:lnTo>
                    <a:pt x="67" y="1257"/>
                  </a:lnTo>
                  <a:cubicBezTo>
                    <a:pt x="79" y="1257"/>
                    <a:pt x="79" y="1257"/>
                    <a:pt x="79" y="1269"/>
                  </a:cubicBezTo>
                  <a:cubicBezTo>
                    <a:pt x="89" y="1235"/>
                    <a:pt x="101" y="1212"/>
                    <a:pt x="112" y="1190"/>
                  </a:cubicBezTo>
                  <a:cubicBezTo>
                    <a:pt x="201" y="968"/>
                    <a:pt x="334" y="768"/>
                    <a:pt x="467" y="579"/>
                  </a:cubicBezTo>
                  <a:cubicBezTo>
                    <a:pt x="612" y="389"/>
                    <a:pt x="757" y="201"/>
                    <a:pt x="902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16" name="Google Shape;13816;p20"/>
            <p:cNvSpPr/>
            <p:nvPr/>
          </p:nvSpPr>
          <p:spPr>
            <a:xfrm>
              <a:off x="924737" y="1974862"/>
              <a:ext cx="8582" cy="42702"/>
            </a:xfrm>
            <a:custGeom>
              <a:avLst/>
              <a:gdLst/>
              <a:ahLst/>
              <a:cxnLst/>
              <a:rect l="l" t="t" r="r" b="b"/>
              <a:pathLst>
                <a:path w="246" h="1224" extrusionOk="0">
                  <a:moveTo>
                    <a:pt x="167" y="0"/>
                  </a:moveTo>
                  <a:cubicBezTo>
                    <a:pt x="112" y="100"/>
                    <a:pt x="68" y="211"/>
                    <a:pt x="45" y="334"/>
                  </a:cubicBezTo>
                  <a:cubicBezTo>
                    <a:pt x="12" y="456"/>
                    <a:pt x="1" y="589"/>
                    <a:pt x="23" y="712"/>
                  </a:cubicBezTo>
                  <a:cubicBezTo>
                    <a:pt x="45" y="890"/>
                    <a:pt x="101" y="1046"/>
                    <a:pt x="123" y="1202"/>
                  </a:cubicBezTo>
                  <a:lnTo>
                    <a:pt x="201" y="1224"/>
                  </a:lnTo>
                  <a:lnTo>
                    <a:pt x="201" y="1056"/>
                  </a:lnTo>
                  <a:cubicBezTo>
                    <a:pt x="190" y="935"/>
                    <a:pt x="167" y="812"/>
                    <a:pt x="167" y="701"/>
                  </a:cubicBezTo>
                  <a:cubicBezTo>
                    <a:pt x="157" y="500"/>
                    <a:pt x="179" y="300"/>
                    <a:pt x="246" y="112"/>
                  </a:cubicBezTo>
                  <a:cubicBezTo>
                    <a:pt x="246" y="100"/>
                    <a:pt x="246" y="100"/>
                    <a:pt x="234" y="100"/>
                  </a:cubicBezTo>
                  <a:lnTo>
                    <a:pt x="167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17" name="Google Shape;13817;p20"/>
            <p:cNvSpPr/>
            <p:nvPr/>
          </p:nvSpPr>
          <p:spPr>
            <a:xfrm>
              <a:off x="934052" y="2019100"/>
              <a:ext cx="3524" cy="5442"/>
            </a:xfrm>
            <a:custGeom>
              <a:avLst/>
              <a:gdLst/>
              <a:ahLst/>
              <a:cxnLst/>
              <a:rect l="l" t="t" r="r" b="b"/>
              <a:pathLst>
                <a:path w="101" h="156" extrusionOk="0">
                  <a:moveTo>
                    <a:pt x="56" y="0"/>
                  </a:moveTo>
                  <a:cubicBezTo>
                    <a:pt x="45" y="45"/>
                    <a:pt x="23" y="100"/>
                    <a:pt x="1" y="144"/>
                  </a:cubicBezTo>
                  <a:lnTo>
                    <a:pt x="1" y="156"/>
                  </a:lnTo>
                  <a:cubicBezTo>
                    <a:pt x="45" y="111"/>
                    <a:pt x="78" y="67"/>
                    <a:pt x="101" y="11"/>
                  </a:cubicBezTo>
                  <a:lnTo>
                    <a:pt x="56" y="0"/>
                  </a:lnTo>
                  <a:close/>
                </a:path>
              </a:pathLst>
            </a:custGeom>
            <a:solidFill>
              <a:srgbClr val="9A99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18" name="Google Shape;13818;p20"/>
            <p:cNvSpPr/>
            <p:nvPr/>
          </p:nvSpPr>
          <p:spPr>
            <a:xfrm>
              <a:off x="949577" y="1960488"/>
              <a:ext cx="19816" cy="19851"/>
            </a:xfrm>
            <a:custGeom>
              <a:avLst/>
              <a:gdLst/>
              <a:ahLst/>
              <a:cxnLst/>
              <a:rect l="l" t="t" r="r" b="b"/>
              <a:pathLst>
                <a:path w="568" h="569" extrusionOk="0">
                  <a:moveTo>
                    <a:pt x="568" y="0"/>
                  </a:moveTo>
                  <a:cubicBezTo>
                    <a:pt x="423" y="101"/>
                    <a:pt x="290" y="223"/>
                    <a:pt x="167" y="356"/>
                  </a:cubicBezTo>
                  <a:cubicBezTo>
                    <a:pt x="112" y="423"/>
                    <a:pt x="45" y="501"/>
                    <a:pt x="1" y="568"/>
                  </a:cubicBezTo>
                  <a:cubicBezTo>
                    <a:pt x="23" y="568"/>
                    <a:pt x="56" y="556"/>
                    <a:pt x="78" y="556"/>
                  </a:cubicBezTo>
                  <a:cubicBezTo>
                    <a:pt x="212" y="346"/>
                    <a:pt x="379" y="168"/>
                    <a:pt x="568" y="12"/>
                  </a:cubicBezTo>
                  <a:lnTo>
                    <a:pt x="568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19" name="Google Shape;13819;p20"/>
            <p:cNvSpPr/>
            <p:nvPr/>
          </p:nvSpPr>
          <p:spPr>
            <a:xfrm>
              <a:off x="936006" y="1979886"/>
              <a:ext cx="16327" cy="39597"/>
            </a:xfrm>
            <a:custGeom>
              <a:avLst/>
              <a:gdLst/>
              <a:ahLst/>
              <a:cxnLst/>
              <a:rect l="l" t="t" r="r" b="b"/>
              <a:pathLst>
                <a:path w="468" h="1135" extrusionOk="0">
                  <a:moveTo>
                    <a:pt x="467" y="0"/>
                  </a:moveTo>
                  <a:cubicBezTo>
                    <a:pt x="445" y="0"/>
                    <a:pt x="412" y="12"/>
                    <a:pt x="390" y="12"/>
                  </a:cubicBezTo>
                  <a:cubicBezTo>
                    <a:pt x="334" y="89"/>
                    <a:pt x="289" y="168"/>
                    <a:pt x="245" y="245"/>
                  </a:cubicBezTo>
                  <a:cubicBezTo>
                    <a:pt x="156" y="412"/>
                    <a:pt x="101" y="590"/>
                    <a:pt x="78" y="768"/>
                  </a:cubicBezTo>
                  <a:cubicBezTo>
                    <a:pt x="56" y="890"/>
                    <a:pt x="34" y="1001"/>
                    <a:pt x="0" y="1124"/>
                  </a:cubicBezTo>
                  <a:lnTo>
                    <a:pt x="45" y="1135"/>
                  </a:lnTo>
                  <a:cubicBezTo>
                    <a:pt x="101" y="1024"/>
                    <a:pt x="134" y="902"/>
                    <a:pt x="167" y="779"/>
                  </a:cubicBezTo>
                  <a:cubicBezTo>
                    <a:pt x="200" y="613"/>
                    <a:pt x="234" y="445"/>
                    <a:pt x="311" y="279"/>
                  </a:cubicBezTo>
                  <a:cubicBezTo>
                    <a:pt x="356" y="178"/>
                    <a:pt x="412" y="89"/>
                    <a:pt x="467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20" name="Google Shape;13820;p20"/>
            <p:cNvSpPr/>
            <p:nvPr/>
          </p:nvSpPr>
          <p:spPr>
            <a:xfrm>
              <a:off x="938308" y="2019868"/>
              <a:ext cx="5094" cy="6629"/>
            </a:xfrm>
            <a:custGeom>
              <a:avLst/>
              <a:gdLst/>
              <a:ahLst/>
              <a:cxnLst/>
              <a:rect l="l" t="t" r="r" b="b"/>
              <a:pathLst>
                <a:path w="146" h="190" extrusionOk="0">
                  <a:moveTo>
                    <a:pt x="1" y="0"/>
                  </a:moveTo>
                  <a:lnTo>
                    <a:pt x="1" y="89"/>
                  </a:lnTo>
                  <a:lnTo>
                    <a:pt x="35" y="56"/>
                  </a:lnTo>
                  <a:lnTo>
                    <a:pt x="35" y="56"/>
                  </a:lnTo>
                  <a:cubicBezTo>
                    <a:pt x="23" y="78"/>
                    <a:pt x="12" y="100"/>
                    <a:pt x="12" y="122"/>
                  </a:cubicBezTo>
                  <a:lnTo>
                    <a:pt x="12" y="189"/>
                  </a:lnTo>
                  <a:lnTo>
                    <a:pt x="146" y="4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3B3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21" name="Google Shape;13821;p20"/>
            <p:cNvSpPr/>
            <p:nvPr/>
          </p:nvSpPr>
          <p:spPr>
            <a:xfrm>
              <a:off x="935203" y="2019868"/>
              <a:ext cx="3559" cy="7780"/>
            </a:xfrm>
            <a:custGeom>
              <a:avLst/>
              <a:gdLst/>
              <a:ahLst/>
              <a:cxnLst/>
              <a:rect l="l" t="t" r="r" b="b"/>
              <a:pathLst>
                <a:path w="102" h="223" extrusionOk="0">
                  <a:moveTo>
                    <a:pt x="90" y="0"/>
                  </a:moveTo>
                  <a:cubicBezTo>
                    <a:pt x="68" y="56"/>
                    <a:pt x="35" y="100"/>
                    <a:pt x="1" y="156"/>
                  </a:cubicBezTo>
                  <a:lnTo>
                    <a:pt x="1" y="167"/>
                  </a:lnTo>
                  <a:cubicBezTo>
                    <a:pt x="35" y="145"/>
                    <a:pt x="68" y="112"/>
                    <a:pt x="90" y="89"/>
                  </a:cubicBezTo>
                  <a:lnTo>
                    <a:pt x="90" y="0"/>
                  </a:lnTo>
                  <a:close/>
                  <a:moveTo>
                    <a:pt x="101" y="122"/>
                  </a:moveTo>
                  <a:cubicBezTo>
                    <a:pt x="79" y="156"/>
                    <a:pt x="68" y="178"/>
                    <a:pt x="57" y="211"/>
                  </a:cubicBezTo>
                  <a:lnTo>
                    <a:pt x="68" y="223"/>
                  </a:lnTo>
                  <a:lnTo>
                    <a:pt x="101" y="189"/>
                  </a:lnTo>
                  <a:lnTo>
                    <a:pt x="101" y="122"/>
                  </a:lnTo>
                  <a:close/>
                </a:path>
              </a:pathLst>
            </a:custGeom>
            <a:solidFill>
              <a:srgbClr val="9A99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22" name="Google Shape;13822;p20"/>
            <p:cNvSpPr/>
            <p:nvPr/>
          </p:nvSpPr>
          <p:spPr>
            <a:xfrm>
              <a:off x="981395" y="1968233"/>
              <a:ext cx="3140" cy="7815"/>
            </a:xfrm>
            <a:custGeom>
              <a:avLst/>
              <a:gdLst/>
              <a:ahLst/>
              <a:cxnLst/>
              <a:rect l="l" t="t" r="r" b="b"/>
              <a:pathLst>
                <a:path w="90" h="224" extrusionOk="0">
                  <a:moveTo>
                    <a:pt x="78" y="1"/>
                  </a:moveTo>
                  <a:cubicBezTo>
                    <a:pt x="68" y="79"/>
                    <a:pt x="34" y="146"/>
                    <a:pt x="1" y="213"/>
                  </a:cubicBezTo>
                  <a:cubicBezTo>
                    <a:pt x="11" y="223"/>
                    <a:pt x="23" y="223"/>
                    <a:pt x="34" y="223"/>
                  </a:cubicBezTo>
                  <a:cubicBezTo>
                    <a:pt x="68" y="156"/>
                    <a:pt x="90" y="79"/>
                    <a:pt x="90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23" name="Google Shape;13823;p20"/>
            <p:cNvSpPr/>
            <p:nvPr/>
          </p:nvSpPr>
          <p:spPr>
            <a:xfrm>
              <a:off x="938308" y="1975629"/>
              <a:ext cx="44272" cy="45807"/>
            </a:xfrm>
            <a:custGeom>
              <a:avLst/>
              <a:gdLst/>
              <a:ahLst/>
              <a:cxnLst/>
              <a:rect l="l" t="t" r="r" b="b"/>
              <a:pathLst>
                <a:path w="1269" h="1313" extrusionOk="0">
                  <a:moveTo>
                    <a:pt x="1236" y="1"/>
                  </a:moveTo>
                  <a:cubicBezTo>
                    <a:pt x="1191" y="100"/>
                    <a:pt x="1125" y="179"/>
                    <a:pt x="1058" y="256"/>
                  </a:cubicBezTo>
                  <a:cubicBezTo>
                    <a:pt x="947" y="401"/>
                    <a:pt x="802" y="512"/>
                    <a:pt x="668" y="634"/>
                  </a:cubicBezTo>
                  <a:cubicBezTo>
                    <a:pt x="524" y="745"/>
                    <a:pt x="368" y="857"/>
                    <a:pt x="257" y="1012"/>
                  </a:cubicBezTo>
                  <a:cubicBezTo>
                    <a:pt x="245" y="1024"/>
                    <a:pt x="223" y="1046"/>
                    <a:pt x="213" y="1068"/>
                  </a:cubicBezTo>
                  <a:cubicBezTo>
                    <a:pt x="245" y="990"/>
                    <a:pt x="268" y="913"/>
                    <a:pt x="279" y="846"/>
                  </a:cubicBezTo>
                  <a:cubicBezTo>
                    <a:pt x="312" y="723"/>
                    <a:pt x="334" y="612"/>
                    <a:pt x="390" y="523"/>
                  </a:cubicBezTo>
                  <a:cubicBezTo>
                    <a:pt x="446" y="423"/>
                    <a:pt x="524" y="334"/>
                    <a:pt x="635" y="300"/>
                  </a:cubicBezTo>
                  <a:lnTo>
                    <a:pt x="635" y="300"/>
                  </a:lnTo>
                  <a:cubicBezTo>
                    <a:pt x="512" y="312"/>
                    <a:pt x="413" y="401"/>
                    <a:pt x="346" y="501"/>
                  </a:cubicBezTo>
                  <a:cubicBezTo>
                    <a:pt x="279" y="601"/>
                    <a:pt x="245" y="712"/>
                    <a:pt x="213" y="824"/>
                  </a:cubicBezTo>
                  <a:cubicBezTo>
                    <a:pt x="179" y="935"/>
                    <a:pt x="124" y="1034"/>
                    <a:pt x="79" y="1135"/>
                  </a:cubicBezTo>
                  <a:cubicBezTo>
                    <a:pt x="57" y="1180"/>
                    <a:pt x="35" y="1224"/>
                    <a:pt x="1" y="1268"/>
                  </a:cubicBezTo>
                  <a:lnTo>
                    <a:pt x="146" y="1313"/>
                  </a:lnTo>
                  <a:lnTo>
                    <a:pt x="357" y="1101"/>
                  </a:lnTo>
                  <a:cubicBezTo>
                    <a:pt x="479" y="968"/>
                    <a:pt x="601" y="834"/>
                    <a:pt x="735" y="712"/>
                  </a:cubicBezTo>
                  <a:cubicBezTo>
                    <a:pt x="868" y="590"/>
                    <a:pt x="1002" y="456"/>
                    <a:pt x="1113" y="300"/>
                  </a:cubicBezTo>
                  <a:cubicBezTo>
                    <a:pt x="1180" y="211"/>
                    <a:pt x="1236" y="112"/>
                    <a:pt x="1269" y="11"/>
                  </a:cubicBezTo>
                  <a:cubicBezTo>
                    <a:pt x="1258" y="11"/>
                    <a:pt x="1246" y="11"/>
                    <a:pt x="1236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24" name="Google Shape;13824;p20"/>
            <p:cNvSpPr/>
            <p:nvPr/>
          </p:nvSpPr>
          <p:spPr>
            <a:xfrm>
              <a:off x="776112" y="1868069"/>
              <a:ext cx="139724" cy="165018"/>
            </a:xfrm>
            <a:custGeom>
              <a:avLst/>
              <a:gdLst/>
              <a:ahLst/>
              <a:cxnLst/>
              <a:rect l="l" t="t" r="r" b="b"/>
              <a:pathLst>
                <a:path w="4005" h="4730" extrusionOk="0">
                  <a:moveTo>
                    <a:pt x="1553" y="0"/>
                  </a:moveTo>
                  <a:cubicBezTo>
                    <a:pt x="1540" y="0"/>
                    <a:pt x="1527" y="1"/>
                    <a:pt x="1513" y="2"/>
                  </a:cubicBezTo>
                  <a:cubicBezTo>
                    <a:pt x="1313" y="25"/>
                    <a:pt x="1080" y="425"/>
                    <a:pt x="868" y="503"/>
                  </a:cubicBezTo>
                  <a:cubicBezTo>
                    <a:pt x="668" y="570"/>
                    <a:pt x="512" y="614"/>
                    <a:pt x="257" y="848"/>
                  </a:cubicBezTo>
                  <a:cubicBezTo>
                    <a:pt x="1" y="1070"/>
                    <a:pt x="1" y="1415"/>
                    <a:pt x="168" y="1849"/>
                  </a:cubicBezTo>
                  <a:cubicBezTo>
                    <a:pt x="334" y="2271"/>
                    <a:pt x="646" y="2894"/>
                    <a:pt x="1135" y="3450"/>
                  </a:cubicBezTo>
                  <a:cubicBezTo>
                    <a:pt x="1625" y="4006"/>
                    <a:pt x="2292" y="4362"/>
                    <a:pt x="2581" y="4463"/>
                  </a:cubicBezTo>
                  <a:lnTo>
                    <a:pt x="3382" y="4730"/>
                  </a:lnTo>
                  <a:lnTo>
                    <a:pt x="4005" y="3917"/>
                  </a:lnTo>
                  <a:cubicBezTo>
                    <a:pt x="4005" y="3917"/>
                    <a:pt x="3438" y="3239"/>
                    <a:pt x="3248" y="2649"/>
                  </a:cubicBezTo>
                  <a:cubicBezTo>
                    <a:pt x="3060" y="2049"/>
                    <a:pt x="2915" y="1871"/>
                    <a:pt x="2892" y="1559"/>
                  </a:cubicBezTo>
                  <a:cubicBezTo>
                    <a:pt x="2870" y="1248"/>
                    <a:pt x="2848" y="748"/>
                    <a:pt x="2737" y="637"/>
                  </a:cubicBezTo>
                  <a:cubicBezTo>
                    <a:pt x="2637" y="525"/>
                    <a:pt x="2181" y="459"/>
                    <a:pt x="1992" y="291"/>
                  </a:cubicBezTo>
                  <a:cubicBezTo>
                    <a:pt x="1815" y="146"/>
                    <a:pt x="1736" y="0"/>
                    <a:pt x="1553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25" name="Google Shape;13825;p20"/>
            <p:cNvSpPr/>
            <p:nvPr/>
          </p:nvSpPr>
          <p:spPr>
            <a:xfrm>
              <a:off x="789718" y="1949254"/>
              <a:ext cx="126118" cy="83835"/>
            </a:xfrm>
            <a:custGeom>
              <a:avLst/>
              <a:gdLst/>
              <a:ahLst/>
              <a:cxnLst/>
              <a:rect l="l" t="t" r="r" b="b"/>
              <a:pathLst>
                <a:path w="3615" h="2403" extrusionOk="0">
                  <a:moveTo>
                    <a:pt x="0" y="0"/>
                  </a:moveTo>
                  <a:cubicBezTo>
                    <a:pt x="178" y="356"/>
                    <a:pt x="423" y="745"/>
                    <a:pt x="745" y="1123"/>
                  </a:cubicBezTo>
                  <a:cubicBezTo>
                    <a:pt x="1235" y="1679"/>
                    <a:pt x="1902" y="2035"/>
                    <a:pt x="2191" y="2136"/>
                  </a:cubicBezTo>
                  <a:lnTo>
                    <a:pt x="2992" y="2403"/>
                  </a:lnTo>
                  <a:lnTo>
                    <a:pt x="3615" y="1590"/>
                  </a:lnTo>
                  <a:cubicBezTo>
                    <a:pt x="3615" y="1590"/>
                    <a:pt x="3348" y="1268"/>
                    <a:pt x="3125" y="890"/>
                  </a:cubicBezTo>
                  <a:cubicBezTo>
                    <a:pt x="3106" y="887"/>
                    <a:pt x="3087" y="886"/>
                    <a:pt x="3069" y="886"/>
                  </a:cubicBezTo>
                  <a:cubicBezTo>
                    <a:pt x="3015" y="886"/>
                    <a:pt x="2967" y="898"/>
                    <a:pt x="2925" y="923"/>
                  </a:cubicBezTo>
                  <a:cubicBezTo>
                    <a:pt x="2858" y="957"/>
                    <a:pt x="2792" y="1012"/>
                    <a:pt x="2725" y="1023"/>
                  </a:cubicBezTo>
                  <a:cubicBezTo>
                    <a:pt x="2718" y="1024"/>
                    <a:pt x="2711" y="1025"/>
                    <a:pt x="2704" y="1025"/>
                  </a:cubicBezTo>
                  <a:cubicBezTo>
                    <a:pt x="2612" y="1025"/>
                    <a:pt x="2530" y="963"/>
                    <a:pt x="2447" y="912"/>
                  </a:cubicBezTo>
                  <a:cubicBezTo>
                    <a:pt x="2344" y="856"/>
                    <a:pt x="2217" y="831"/>
                    <a:pt x="2100" y="831"/>
                  </a:cubicBezTo>
                  <a:cubicBezTo>
                    <a:pt x="2078" y="831"/>
                    <a:pt x="2056" y="832"/>
                    <a:pt x="2035" y="834"/>
                  </a:cubicBezTo>
                  <a:cubicBezTo>
                    <a:pt x="1958" y="846"/>
                    <a:pt x="1913" y="901"/>
                    <a:pt x="1880" y="957"/>
                  </a:cubicBezTo>
                  <a:lnTo>
                    <a:pt x="1857" y="979"/>
                  </a:lnTo>
                  <a:cubicBezTo>
                    <a:pt x="1834" y="982"/>
                    <a:pt x="1810" y="983"/>
                    <a:pt x="1786" y="983"/>
                  </a:cubicBezTo>
                  <a:cubicBezTo>
                    <a:pt x="1295" y="983"/>
                    <a:pt x="778" y="463"/>
                    <a:pt x="312" y="156"/>
                  </a:cubicBezTo>
                  <a:cubicBezTo>
                    <a:pt x="223" y="100"/>
                    <a:pt x="134" y="45"/>
                    <a:pt x="33" y="11"/>
                  </a:cubicBezTo>
                  <a:cubicBezTo>
                    <a:pt x="23" y="0"/>
                    <a:pt x="11" y="0"/>
                    <a:pt x="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26" name="Google Shape;13826;p20"/>
            <p:cNvSpPr/>
            <p:nvPr/>
          </p:nvSpPr>
          <p:spPr>
            <a:xfrm>
              <a:off x="823874" y="1922076"/>
              <a:ext cx="31852" cy="61332"/>
            </a:xfrm>
            <a:custGeom>
              <a:avLst/>
              <a:gdLst/>
              <a:ahLst/>
              <a:cxnLst/>
              <a:rect l="l" t="t" r="r" b="b"/>
              <a:pathLst>
                <a:path w="913" h="1758" extrusionOk="0">
                  <a:moveTo>
                    <a:pt x="11" y="1"/>
                  </a:moveTo>
                  <a:lnTo>
                    <a:pt x="0" y="11"/>
                  </a:lnTo>
                  <a:cubicBezTo>
                    <a:pt x="100" y="123"/>
                    <a:pt x="167" y="268"/>
                    <a:pt x="200" y="423"/>
                  </a:cubicBezTo>
                  <a:cubicBezTo>
                    <a:pt x="245" y="567"/>
                    <a:pt x="256" y="723"/>
                    <a:pt x="300" y="879"/>
                  </a:cubicBezTo>
                  <a:cubicBezTo>
                    <a:pt x="378" y="1190"/>
                    <a:pt x="545" y="1469"/>
                    <a:pt x="734" y="1724"/>
                  </a:cubicBezTo>
                  <a:cubicBezTo>
                    <a:pt x="745" y="1736"/>
                    <a:pt x="745" y="1746"/>
                    <a:pt x="756" y="1758"/>
                  </a:cubicBezTo>
                  <a:lnTo>
                    <a:pt x="878" y="1758"/>
                  </a:lnTo>
                  <a:lnTo>
                    <a:pt x="901" y="1736"/>
                  </a:lnTo>
                  <a:cubicBezTo>
                    <a:pt x="901" y="1736"/>
                    <a:pt x="901" y="1724"/>
                    <a:pt x="912" y="1714"/>
                  </a:cubicBezTo>
                  <a:cubicBezTo>
                    <a:pt x="890" y="1691"/>
                    <a:pt x="868" y="1657"/>
                    <a:pt x="845" y="1635"/>
                  </a:cubicBezTo>
                  <a:cubicBezTo>
                    <a:pt x="656" y="1402"/>
                    <a:pt x="478" y="1146"/>
                    <a:pt x="389" y="857"/>
                  </a:cubicBezTo>
                  <a:cubicBezTo>
                    <a:pt x="334" y="713"/>
                    <a:pt x="300" y="557"/>
                    <a:pt x="256" y="401"/>
                  </a:cubicBezTo>
                  <a:cubicBezTo>
                    <a:pt x="200" y="256"/>
                    <a:pt x="122" y="112"/>
                    <a:pt x="11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27" name="Google Shape;13827;p20"/>
            <p:cNvSpPr/>
            <p:nvPr/>
          </p:nvSpPr>
          <p:spPr>
            <a:xfrm>
              <a:off x="850250" y="1981840"/>
              <a:ext cx="48529" cy="43854"/>
            </a:xfrm>
            <a:custGeom>
              <a:avLst/>
              <a:gdLst/>
              <a:ahLst/>
              <a:cxnLst/>
              <a:rect l="l" t="t" r="r" b="b"/>
              <a:pathLst>
                <a:path w="1391" h="1257" extrusionOk="0">
                  <a:moveTo>
                    <a:pt x="156" y="1"/>
                  </a:moveTo>
                  <a:cubicBezTo>
                    <a:pt x="145" y="11"/>
                    <a:pt x="145" y="23"/>
                    <a:pt x="145" y="23"/>
                  </a:cubicBezTo>
                  <a:lnTo>
                    <a:pt x="122" y="45"/>
                  </a:lnTo>
                  <a:lnTo>
                    <a:pt x="0" y="45"/>
                  </a:lnTo>
                  <a:cubicBezTo>
                    <a:pt x="178" y="290"/>
                    <a:pt x="367" y="534"/>
                    <a:pt x="590" y="735"/>
                  </a:cubicBezTo>
                  <a:cubicBezTo>
                    <a:pt x="824" y="945"/>
                    <a:pt x="1090" y="1146"/>
                    <a:pt x="1380" y="1257"/>
                  </a:cubicBezTo>
                  <a:lnTo>
                    <a:pt x="1390" y="1246"/>
                  </a:lnTo>
                  <a:cubicBezTo>
                    <a:pt x="1146" y="1046"/>
                    <a:pt x="923" y="834"/>
                    <a:pt x="712" y="612"/>
                  </a:cubicBezTo>
                  <a:cubicBezTo>
                    <a:pt x="534" y="412"/>
                    <a:pt x="334" y="211"/>
                    <a:pt x="156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28" name="Google Shape;13828;p20"/>
            <p:cNvSpPr/>
            <p:nvPr/>
          </p:nvSpPr>
          <p:spPr>
            <a:xfrm>
              <a:off x="849482" y="1930205"/>
              <a:ext cx="27177" cy="52052"/>
            </a:xfrm>
            <a:custGeom>
              <a:avLst/>
              <a:gdLst/>
              <a:ahLst/>
              <a:cxnLst/>
              <a:rect l="l" t="t" r="r" b="b"/>
              <a:pathLst>
                <a:path w="779" h="1492" extrusionOk="0">
                  <a:moveTo>
                    <a:pt x="0" y="1"/>
                  </a:moveTo>
                  <a:cubicBezTo>
                    <a:pt x="78" y="235"/>
                    <a:pt x="156" y="468"/>
                    <a:pt x="245" y="702"/>
                  </a:cubicBezTo>
                  <a:cubicBezTo>
                    <a:pt x="334" y="935"/>
                    <a:pt x="434" y="1158"/>
                    <a:pt x="556" y="1369"/>
                  </a:cubicBezTo>
                  <a:cubicBezTo>
                    <a:pt x="567" y="1380"/>
                    <a:pt x="567" y="1392"/>
                    <a:pt x="567" y="1402"/>
                  </a:cubicBezTo>
                  <a:cubicBezTo>
                    <a:pt x="634" y="1414"/>
                    <a:pt x="678" y="1436"/>
                    <a:pt x="734" y="1458"/>
                  </a:cubicBezTo>
                  <a:cubicBezTo>
                    <a:pt x="745" y="1469"/>
                    <a:pt x="757" y="1481"/>
                    <a:pt x="779" y="1491"/>
                  </a:cubicBezTo>
                  <a:cubicBezTo>
                    <a:pt x="734" y="1436"/>
                    <a:pt x="690" y="1369"/>
                    <a:pt x="656" y="1313"/>
                  </a:cubicBezTo>
                  <a:cubicBezTo>
                    <a:pt x="523" y="1113"/>
                    <a:pt x="411" y="891"/>
                    <a:pt x="312" y="668"/>
                  </a:cubicBezTo>
                  <a:cubicBezTo>
                    <a:pt x="211" y="457"/>
                    <a:pt x="111" y="223"/>
                    <a:pt x="22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29" name="Google Shape;13829;p20"/>
            <p:cNvSpPr/>
            <p:nvPr/>
          </p:nvSpPr>
          <p:spPr>
            <a:xfrm>
              <a:off x="869264" y="1979118"/>
              <a:ext cx="36492" cy="34957"/>
            </a:xfrm>
            <a:custGeom>
              <a:avLst/>
              <a:gdLst/>
              <a:ahLst/>
              <a:cxnLst/>
              <a:rect l="l" t="t" r="r" b="b"/>
              <a:pathLst>
                <a:path w="1046" h="1002" extrusionOk="0">
                  <a:moveTo>
                    <a:pt x="0" y="0"/>
                  </a:moveTo>
                  <a:lnTo>
                    <a:pt x="0" y="0"/>
                  </a:lnTo>
                  <a:cubicBezTo>
                    <a:pt x="123" y="200"/>
                    <a:pt x="256" y="412"/>
                    <a:pt x="423" y="579"/>
                  </a:cubicBezTo>
                  <a:cubicBezTo>
                    <a:pt x="601" y="757"/>
                    <a:pt x="812" y="912"/>
                    <a:pt x="1046" y="1001"/>
                  </a:cubicBezTo>
                  <a:lnTo>
                    <a:pt x="1046" y="991"/>
                  </a:lnTo>
                  <a:cubicBezTo>
                    <a:pt x="857" y="835"/>
                    <a:pt x="690" y="668"/>
                    <a:pt x="523" y="479"/>
                  </a:cubicBezTo>
                  <a:cubicBezTo>
                    <a:pt x="423" y="356"/>
                    <a:pt x="311" y="223"/>
                    <a:pt x="212" y="89"/>
                  </a:cubicBezTo>
                  <a:cubicBezTo>
                    <a:pt x="190" y="79"/>
                    <a:pt x="178" y="67"/>
                    <a:pt x="167" y="56"/>
                  </a:cubicBezTo>
                  <a:cubicBezTo>
                    <a:pt x="111" y="34"/>
                    <a:pt x="67" y="12"/>
                    <a:pt x="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30" name="Google Shape;13830;p20"/>
            <p:cNvSpPr/>
            <p:nvPr/>
          </p:nvSpPr>
          <p:spPr>
            <a:xfrm>
              <a:off x="861484" y="1924797"/>
              <a:ext cx="29166" cy="59413"/>
            </a:xfrm>
            <a:custGeom>
              <a:avLst/>
              <a:gdLst/>
              <a:ahLst/>
              <a:cxnLst/>
              <a:rect l="l" t="t" r="r" b="b"/>
              <a:pathLst>
                <a:path w="836" h="1703" extrusionOk="0">
                  <a:moveTo>
                    <a:pt x="1" y="0"/>
                  </a:moveTo>
                  <a:cubicBezTo>
                    <a:pt x="101" y="212"/>
                    <a:pt x="168" y="434"/>
                    <a:pt x="245" y="657"/>
                  </a:cubicBezTo>
                  <a:cubicBezTo>
                    <a:pt x="312" y="868"/>
                    <a:pt x="401" y="1090"/>
                    <a:pt x="502" y="1302"/>
                  </a:cubicBezTo>
                  <a:cubicBezTo>
                    <a:pt x="568" y="1435"/>
                    <a:pt x="646" y="1569"/>
                    <a:pt x="735" y="1702"/>
                  </a:cubicBezTo>
                  <a:lnTo>
                    <a:pt x="835" y="1636"/>
                  </a:lnTo>
                  <a:cubicBezTo>
                    <a:pt x="746" y="1513"/>
                    <a:pt x="657" y="1391"/>
                    <a:pt x="591" y="1257"/>
                  </a:cubicBezTo>
                  <a:cubicBezTo>
                    <a:pt x="468" y="1057"/>
                    <a:pt x="379" y="845"/>
                    <a:pt x="301" y="635"/>
                  </a:cubicBezTo>
                  <a:cubicBezTo>
                    <a:pt x="212" y="423"/>
                    <a:pt x="123" y="200"/>
                    <a:pt x="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31" name="Google Shape;13831;p20"/>
            <p:cNvSpPr/>
            <p:nvPr/>
          </p:nvSpPr>
          <p:spPr>
            <a:xfrm>
              <a:off x="887092" y="1981840"/>
              <a:ext cx="23305" cy="25642"/>
            </a:xfrm>
            <a:custGeom>
              <a:avLst/>
              <a:gdLst/>
              <a:ahLst/>
              <a:cxnLst/>
              <a:rect l="l" t="t" r="r" b="b"/>
              <a:pathLst>
                <a:path w="668" h="735" extrusionOk="0">
                  <a:moveTo>
                    <a:pt x="101" y="1"/>
                  </a:moveTo>
                  <a:lnTo>
                    <a:pt x="1" y="67"/>
                  </a:lnTo>
                  <a:cubicBezTo>
                    <a:pt x="45" y="134"/>
                    <a:pt x="90" y="201"/>
                    <a:pt x="146" y="256"/>
                  </a:cubicBezTo>
                  <a:cubicBezTo>
                    <a:pt x="290" y="434"/>
                    <a:pt x="468" y="601"/>
                    <a:pt x="657" y="735"/>
                  </a:cubicBezTo>
                  <a:lnTo>
                    <a:pt x="668" y="723"/>
                  </a:lnTo>
                  <a:cubicBezTo>
                    <a:pt x="524" y="545"/>
                    <a:pt x="368" y="367"/>
                    <a:pt x="235" y="189"/>
                  </a:cubicBezTo>
                  <a:cubicBezTo>
                    <a:pt x="190" y="122"/>
                    <a:pt x="146" y="67"/>
                    <a:pt x="10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32" name="Google Shape;13832;p20"/>
            <p:cNvSpPr/>
            <p:nvPr/>
          </p:nvSpPr>
          <p:spPr>
            <a:xfrm>
              <a:off x="825409" y="1969036"/>
              <a:ext cx="5059" cy="7012"/>
            </a:xfrm>
            <a:custGeom>
              <a:avLst/>
              <a:gdLst/>
              <a:ahLst/>
              <a:cxnLst/>
              <a:rect l="l" t="t" r="r" b="b"/>
              <a:pathLst>
                <a:path w="145" h="201" extrusionOk="0">
                  <a:moveTo>
                    <a:pt x="1" y="0"/>
                  </a:moveTo>
                  <a:lnTo>
                    <a:pt x="1" y="67"/>
                  </a:lnTo>
                  <a:cubicBezTo>
                    <a:pt x="23" y="89"/>
                    <a:pt x="34" y="111"/>
                    <a:pt x="56" y="145"/>
                  </a:cubicBezTo>
                  <a:cubicBezTo>
                    <a:pt x="90" y="167"/>
                    <a:pt x="123" y="190"/>
                    <a:pt x="145" y="200"/>
                  </a:cubicBezTo>
                  <a:cubicBezTo>
                    <a:pt x="100" y="133"/>
                    <a:pt x="45" y="67"/>
                    <a:pt x="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33" name="Google Shape;13833;p20"/>
            <p:cNvSpPr/>
            <p:nvPr/>
          </p:nvSpPr>
          <p:spPr>
            <a:xfrm>
              <a:off x="827328" y="1974094"/>
              <a:ext cx="40016" cy="39179"/>
            </a:xfrm>
            <a:custGeom>
              <a:avLst/>
              <a:gdLst/>
              <a:ahLst/>
              <a:cxnLst/>
              <a:rect l="l" t="t" r="r" b="b"/>
              <a:pathLst>
                <a:path w="1147" h="1123" extrusionOk="0">
                  <a:moveTo>
                    <a:pt x="1" y="0"/>
                  </a:moveTo>
                  <a:lnTo>
                    <a:pt x="1" y="0"/>
                  </a:lnTo>
                  <a:cubicBezTo>
                    <a:pt x="57" y="77"/>
                    <a:pt x="101" y="166"/>
                    <a:pt x="157" y="245"/>
                  </a:cubicBezTo>
                  <a:cubicBezTo>
                    <a:pt x="302" y="445"/>
                    <a:pt x="457" y="645"/>
                    <a:pt x="624" y="823"/>
                  </a:cubicBezTo>
                  <a:lnTo>
                    <a:pt x="635" y="834"/>
                  </a:lnTo>
                  <a:cubicBezTo>
                    <a:pt x="802" y="945"/>
                    <a:pt x="980" y="1034"/>
                    <a:pt x="1147" y="1123"/>
                  </a:cubicBezTo>
                  <a:cubicBezTo>
                    <a:pt x="991" y="1012"/>
                    <a:pt x="835" y="890"/>
                    <a:pt x="690" y="756"/>
                  </a:cubicBezTo>
                  <a:cubicBezTo>
                    <a:pt x="512" y="589"/>
                    <a:pt x="357" y="400"/>
                    <a:pt x="213" y="211"/>
                  </a:cubicBezTo>
                  <a:cubicBezTo>
                    <a:pt x="168" y="156"/>
                    <a:pt x="134" y="111"/>
                    <a:pt x="90" y="55"/>
                  </a:cubicBezTo>
                  <a:cubicBezTo>
                    <a:pt x="68" y="45"/>
                    <a:pt x="35" y="22"/>
                    <a:pt x="1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34" name="Google Shape;13834;p20"/>
            <p:cNvSpPr/>
            <p:nvPr/>
          </p:nvSpPr>
          <p:spPr>
            <a:xfrm>
              <a:off x="755563" y="1956232"/>
              <a:ext cx="154482" cy="136166"/>
            </a:xfrm>
            <a:custGeom>
              <a:avLst/>
              <a:gdLst/>
              <a:ahLst/>
              <a:cxnLst/>
              <a:rect l="l" t="t" r="r" b="b"/>
              <a:pathLst>
                <a:path w="4428" h="3903" extrusionOk="0">
                  <a:moveTo>
                    <a:pt x="1" y="0"/>
                  </a:moveTo>
                  <a:lnTo>
                    <a:pt x="1157" y="3471"/>
                  </a:lnTo>
                  <a:cubicBezTo>
                    <a:pt x="1157" y="3471"/>
                    <a:pt x="1101" y="3760"/>
                    <a:pt x="1269" y="3849"/>
                  </a:cubicBezTo>
                  <a:cubicBezTo>
                    <a:pt x="1341" y="3889"/>
                    <a:pt x="1445" y="3903"/>
                    <a:pt x="1558" y="3903"/>
                  </a:cubicBezTo>
                  <a:cubicBezTo>
                    <a:pt x="1759" y="3903"/>
                    <a:pt x="1990" y="3859"/>
                    <a:pt x="2125" y="3837"/>
                  </a:cubicBezTo>
                  <a:cubicBezTo>
                    <a:pt x="2525" y="3770"/>
                    <a:pt x="2948" y="3637"/>
                    <a:pt x="3449" y="3459"/>
                  </a:cubicBezTo>
                  <a:cubicBezTo>
                    <a:pt x="3949" y="3270"/>
                    <a:pt x="4427" y="2970"/>
                    <a:pt x="4427" y="2970"/>
                  </a:cubicBezTo>
                  <a:lnTo>
                    <a:pt x="3960" y="2002"/>
                  </a:lnTo>
                  <a:cubicBezTo>
                    <a:pt x="3960" y="2002"/>
                    <a:pt x="2714" y="1469"/>
                    <a:pt x="2136" y="935"/>
                  </a:cubicBezTo>
                  <a:cubicBezTo>
                    <a:pt x="1558" y="401"/>
                    <a:pt x="1558" y="278"/>
                    <a:pt x="1091" y="156"/>
                  </a:cubicBezTo>
                  <a:cubicBezTo>
                    <a:pt x="624" y="2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35" name="Google Shape;13835;p20"/>
            <p:cNvSpPr/>
            <p:nvPr/>
          </p:nvSpPr>
          <p:spPr>
            <a:xfrm>
              <a:off x="830084" y="2024508"/>
              <a:ext cx="78776" cy="39318"/>
            </a:xfrm>
            <a:custGeom>
              <a:avLst/>
              <a:gdLst/>
              <a:ahLst/>
              <a:cxnLst/>
              <a:rect l="l" t="t" r="r" b="b"/>
              <a:pathLst>
                <a:path w="2258" h="1127" extrusionOk="0">
                  <a:moveTo>
                    <a:pt x="1735" y="1"/>
                  </a:moveTo>
                  <a:cubicBezTo>
                    <a:pt x="1568" y="78"/>
                    <a:pt x="1402" y="145"/>
                    <a:pt x="1224" y="190"/>
                  </a:cubicBezTo>
                  <a:cubicBezTo>
                    <a:pt x="1012" y="234"/>
                    <a:pt x="789" y="234"/>
                    <a:pt x="589" y="290"/>
                  </a:cubicBezTo>
                  <a:cubicBezTo>
                    <a:pt x="378" y="335"/>
                    <a:pt x="167" y="434"/>
                    <a:pt x="55" y="612"/>
                  </a:cubicBezTo>
                  <a:cubicBezTo>
                    <a:pt x="22" y="657"/>
                    <a:pt x="0" y="713"/>
                    <a:pt x="11" y="768"/>
                  </a:cubicBezTo>
                  <a:cubicBezTo>
                    <a:pt x="22" y="857"/>
                    <a:pt x="134" y="913"/>
                    <a:pt x="223" y="924"/>
                  </a:cubicBezTo>
                  <a:cubicBezTo>
                    <a:pt x="322" y="946"/>
                    <a:pt x="423" y="935"/>
                    <a:pt x="512" y="968"/>
                  </a:cubicBezTo>
                  <a:cubicBezTo>
                    <a:pt x="601" y="1002"/>
                    <a:pt x="667" y="1079"/>
                    <a:pt x="756" y="1113"/>
                  </a:cubicBezTo>
                  <a:cubicBezTo>
                    <a:pt x="794" y="1124"/>
                    <a:pt x="835" y="1127"/>
                    <a:pt x="876" y="1127"/>
                  </a:cubicBezTo>
                  <a:cubicBezTo>
                    <a:pt x="919" y="1127"/>
                    <a:pt x="961" y="1124"/>
                    <a:pt x="1001" y="1124"/>
                  </a:cubicBezTo>
                  <a:cubicBezTo>
                    <a:pt x="1190" y="1102"/>
                    <a:pt x="1368" y="1079"/>
                    <a:pt x="1546" y="1046"/>
                  </a:cubicBezTo>
                  <a:cubicBezTo>
                    <a:pt x="1724" y="1002"/>
                    <a:pt x="1891" y="946"/>
                    <a:pt x="2069" y="946"/>
                  </a:cubicBezTo>
                  <a:cubicBezTo>
                    <a:pt x="2102" y="941"/>
                    <a:pt x="2133" y="941"/>
                    <a:pt x="2163" y="941"/>
                  </a:cubicBezTo>
                  <a:cubicBezTo>
                    <a:pt x="2194" y="941"/>
                    <a:pt x="2224" y="941"/>
                    <a:pt x="2257" y="935"/>
                  </a:cubicBezTo>
                  <a:lnTo>
                    <a:pt x="1824" y="45"/>
                  </a:lnTo>
                  <a:cubicBezTo>
                    <a:pt x="1824" y="45"/>
                    <a:pt x="1790" y="23"/>
                    <a:pt x="1735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36" name="Google Shape;13836;p20"/>
            <p:cNvSpPr/>
            <p:nvPr/>
          </p:nvSpPr>
          <p:spPr>
            <a:xfrm>
              <a:off x="898361" y="2026462"/>
              <a:ext cx="5861" cy="1186"/>
            </a:xfrm>
            <a:custGeom>
              <a:avLst/>
              <a:gdLst/>
              <a:ahLst/>
              <a:cxnLst/>
              <a:rect l="l" t="t" r="r" b="b"/>
              <a:pathLst>
                <a:path w="168" h="34" extrusionOk="0">
                  <a:moveTo>
                    <a:pt x="23" y="0"/>
                  </a:moveTo>
                  <a:lnTo>
                    <a:pt x="1" y="34"/>
                  </a:lnTo>
                  <a:cubicBezTo>
                    <a:pt x="56" y="34"/>
                    <a:pt x="112" y="22"/>
                    <a:pt x="167" y="12"/>
                  </a:cubicBezTo>
                  <a:lnTo>
                    <a:pt x="167" y="0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37" name="Google Shape;13837;p20"/>
            <p:cNvSpPr/>
            <p:nvPr/>
          </p:nvSpPr>
          <p:spPr>
            <a:xfrm>
              <a:off x="893721" y="2026078"/>
              <a:ext cx="5442" cy="1954"/>
            </a:xfrm>
            <a:custGeom>
              <a:avLst/>
              <a:gdLst/>
              <a:ahLst/>
              <a:cxnLst/>
              <a:rect l="l" t="t" r="r" b="b"/>
              <a:pathLst>
                <a:path w="156" h="56" extrusionOk="0">
                  <a:moveTo>
                    <a:pt x="0" y="0"/>
                  </a:moveTo>
                  <a:lnTo>
                    <a:pt x="33" y="56"/>
                  </a:lnTo>
                  <a:cubicBezTo>
                    <a:pt x="67" y="45"/>
                    <a:pt x="100" y="45"/>
                    <a:pt x="134" y="45"/>
                  </a:cubicBezTo>
                  <a:lnTo>
                    <a:pt x="156" y="11"/>
                  </a:lnTo>
                  <a:cubicBezTo>
                    <a:pt x="111" y="11"/>
                    <a:pt x="55" y="11"/>
                    <a:pt x="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38" name="Google Shape;13838;p20"/>
            <p:cNvSpPr/>
            <p:nvPr/>
          </p:nvSpPr>
          <p:spPr>
            <a:xfrm>
              <a:off x="847912" y="2008215"/>
              <a:ext cx="40400" cy="19049"/>
            </a:xfrm>
            <a:custGeom>
              <a:avLst/>
              <a:gdLst/>
              <a:ahLst/>
              <a:cxnLst/>
              <a:rect l="l" t="t" r="r" b="b"/>
              <a:pathLst>
                <a:path w="1158" h="546" extrusionOk="0">
                  <a:moveTo>
                    <a:pt x="1" y="1"/>
                  </a:moveTo>
                  <a:lnTo>
                    <a:pt x="1" y="1"/>
                  </a:lnTo>
                  <a:cubicBezTo>
                    <a:pt x="11" y="34"/>
                    <a:pt x="11" y="68"/>
                    <a:pt x="11" y="100"/>
                  </a:cubicBezTo>
                  <a:cubicBezTo>
                    <a:pt x="212" y="256"/>
                    <a:pt x="446" y="401"/>
                    <a:pt x="690" y="468"/>
                  </a:cubicBezTo>
                  <a:cubicBezTo>
                    <a:pt x="802" y="501"/>
                    <a:pt x="923" y="535"/>
                    <a:pt x="1046" y="545"/>
                  </a:cubicBezTo>
                  <a:cubicBezTo>
                    <a:pt x="1079" y="535"/>
                    <a:pt x="1124" y="512"/>
                    <a:pt x="1157" y="501"/>
                  </a:cubicBezTo>
                  <a:cubicBezTo>
                    <a:pt x="1012" y="479"/>
                    <a:pt x="857" y="434"/>
                    <a:pt x="713" y="390"/>
                  </a:cubicBezTo>
                  <a:cubicBezTo>
                    <a:pt x="456" y="301"/>
                    <a:pt x="223" y="167"/>
                    <a:pt x="1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39" name="Google Shape;13839;p20"/>
            <p:cNvSpPr/>
            <p:nvPr/>
          </p:nvSpPr>
          <p:spPr>
            <a:xfrm>
              <a:off x="884406" y="2025659"/>
              <a:ext cx="10501" cy="2372"/>
            </a:xfrm>
            <a:custGeom>
              <a:avLst/>
              <a:gdLst/>
              <a:ahLst/>
              <a:cxnLst/>
              <a:rect l="l" t="t" r="r" b="b"/>
              <a:pathLst>
                <a:path w="301" h="68" extrusionOk="0">
                  <a:moveTo>
                    <a:pt x="111" y="1"/>
                  </a:moveTo>
                  <a:cubicBezTo>
                    <a:pt x="78" y="12"/>
                    <a:pt x="33" y="35"/>
                    <a:pt x="0" y="45"/>
                  </a:cubicBezTo>
                  <a:cubicBezTo>
                    <a:pt x="78" y="57"/>
                    <a:pt x="167" y="68"/>
                    <a:pt x="245" y="68"/>
                  </a:cubicBezTo>
                  <a:lnTo>
                    <a:pt x="300" y="68"/>
                  </a:lnTo>
                  <a:lnTo>
                    <a:pt x="267" y="12"/>
                  </a:lnTo>
                  <a:cubicBezTo>
                    <a:pt x="223" y="12"/>
                    <a:pt x="167" y="1"/>
                    <a:pt x="11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40" name="Google Shape;13840;p20"/>
            <p:cNvSpPr/>
            <p:nvPr/>
          </p:nvSpPr>
          <p:spPr>
            <a:xfrm>
              <a:off x="896407" y="2030334"/>
              <a:ext cx="12071" cy="3907"/>
            </a:xfrm>
            <a:custGeom>
              <a:avLst/>
              <a:gdLst/>
              <a:ahLst/>
              <a:cxnLst/>
              <a:rect l="l" t="t" r="r" b="b"/>
              <a:pathLst>
                <a:path w="346" h="112" extrusionOk="0">
                  <a:moveTo>
                    <a:pt x="346" y="0"/>
                  </a:moveTo>
                  <a:cubicBezTo>
                    <a:pt x="223" y="12"/>
                    <a:pt x="112" y="34"/>
                    <a:pt x="1" y="45"/>
                  </a:cubicBezTo>
                  <a:lnTo>
                    <a:pt x="45" y="112"/>
                  </a:lnTo>
                  <a:cubicBezTo>
                    <a:pt x="146" y="89"/>
                    <a:pt x="245" y="56"/>
                    <a:pt x="346" y="12"/>
                  </a:cubicBezTo>
                  <a:lnTo>
                    <a:pt x="346" y="0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41" name="Google Shape;13841;p20"/>
            <p:cNvSpPr/>
            <p:nvPr/>
          </p:nvSpPr>
          <p:spPr>
            <a:xfrm>
              <a:off x="846726" y="2021787"/>
              <a:ext cx="27212" cy="10536"/>
            </a:xfrm>
            <a:custGeom>
              <a:avLst/>
              <a:gdLst/>
              <a:ahLst/>
              <a:cxnLst/>
              <a:rect l="l" t="t" r="r" b="b"/>
              <a:pathLst>
                <a:path w="780" h="302" extrusionOk="0">
                  <a:moveTo>
                    <a:pt x="23" y="1"/>
                  </a:moveTo>
                  <a:cubicBezTo>
                    <a:pt x="13" y="23"/>
                    <a:pt x="1" y="57"/>
                    <a:pt x="1" y="79"/>
                  </a:cubicBezTo>
                  <a:cubicBezTo>
                    <a:pt x="79" y="123"/>
                    <a:pt x="168" y="156"/>
                    <a:pt x="257" y="201"/>
                  </a:cubicBezTo>
                  <a:cubicBezTo>
                    <a:pt x="346" y="235"/>
                    <a:pt x="424" y="268"/>
                    <a:pt x="513" y="301"/>
                  </a:cubicBezTo>
                  <a:lnTo>
                    <a:pt x="747" y="268"/>
                  </a:lnTo>
                  <a:cubicBezTo>
                    <a:pt x="757" y="268"/>
                    <a:pt x="769" y="257"/>
                    <a:pt x="779" y="257"/>
                  </a:cubicBezTo>
                  <a:cubicBezTo>
                    <a:pt x="613" y="223"/>
                    <a:pt x="457" y="179"/>
                    <a:pt x="302" y="112"/>
                  </a:cubicBezTo>
                  <a:cubicBezTo>
                    <a:pt x="201" y="79"/>
                    <a:pt x="112" y="34"/>
                    <a:pt x="23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42" name="Google Shape;13842;p20"/>
            <p:cNvSpPr/>
            <p:nvPr/>
          </p:nvSpPr>
          <p:spPr>
            <a:xfrm>
              <a:off x="864589" y="2030718"/>
              <a:ext cx="33422" cy="5477"/>
            </a:xfrm>
            <a:custGeom>
              <a:avLst/>
              <a:gdLst/>
              <a:ahLst/>
              <a:cxnLst/>
              <a:rect l="l" t="t" r="r" b="b"/>
              <a:pathLst>
                <a:path w="958" h="157" extrusionOk="0">
                  <a:moveTo>
                    <a:pt x="267" y="1"/>
                  </a:moveTo>
                  <a:cubicBezTo>
                    <a:pt x="257" y="1"/>
                    <a:pt x="245" y="12"/>
                    <a:pt x="235" y="12"/>
                  </a:cubicBezTo>
                  <a:lnTo>
                    <a:pt x="1" y="45"/>
                  </a:lnTo>
                  <a:cubicBezTo>
                    <a:pt x="156" y="101"/>
                    <a:pt x="324" y="145"/>
                    <a:pt x="502" y="157"/>
                  </a:cubicBezTo>
                  <a:lnTo>
                    <a:pt x="557" y="157"/>
                  </a:lnTo>
                  <a:cubicBezTo>
                    <a:pt x="690" y="157"/>
                    <a:pt x="824" y="134"/>
                    <a:pt x="957" y="101"/>
                  </a:cubicBezTo>
                  <a:lnTo>
                    <a:pt x="913" y="34"/>
                  </a:lnTo>
                  <a:cubicBezTo>
                    <a:pt x="835" y="45"/>
                    <a:pt x="757" y="45"/>
                    <a:pt x="679" y="45"/>
                  </a:cubicBezTo>
                  <a:cubicBezTo>
                    <a:pt x="623" y="45"/>
                    <a:pt x="568" y="45"/>
                    <a:pt x="502" y="34"/>
                  </a:cubicBezTo>
                  <a:cubicBezTo>
                    <a:pt x="423" y="34"/>
                    <a:pt x="346" y="12"/>
                    <a:pt x="267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43" name="Google Shape;13843;p20"/>
            <p:cNvSpPr/>
            <p:nvPr/>
          </p:nvSpPr>
          <p:spPr>
            <a:xfrm>
              <a:off x="900698" y="2040417"/>
              <a:ext cx="12804" cy="2372"/>
            </a:xfrm>
            <a:custGeom>
              <a:avLst/>
              <a:gdLst/>
              <a:ahLst/>
              <a:cxnLst/>
              <a:rect l="l" t="t" r="r" b="b"/>
              <a:pathLst>
                <a:path w="367" h="68" extrusionOk="0">
                  <a:moveTo>
                    <a:pt x="367" y="1"/>
                  </a:moveTo>
                  <a:cubicBezTo>
                    <a:pt x="245" y="1"/>
                    <a:pt x="122" y="1"/>
                    <a:pt x="0" y="12"/>
                  </a:cubicBezTo>
                  <a:lnTo>
                    <a:pt x="33" y="67"/>
                  </a:lnTo>
                  <a:cubicBezTo>
                    <a:pt x="145" y="57"/>
                    <a:pt x="256" y="34"/>
                    <a:pt x="367" y="1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44" name="Google Shape;13844;p20"/>
            <p:cNvSpPr/>
            <p:nvPr/>
          </p:nvSpPr>
          <p:spPr>
            <a:xfrm>
              <a:off x="842086" y="2040033"/>
              <a:ext cx="59797" cy="4710"/>
            </a:xfrm>
            <a:custGeom>
              <a:avLst/>
              <a:gdLst/>
              <a:ahLst/>
              <a:cxnLst/>
              <a:rect l="l" t="t" r="r" b="b"/>
              <a:pathLst>
                <a:path w="1714" h="135" extrusionOk="0">
                  <a:moveTo>
                    <a:pt x="0" y="1"/>
                  </a:moveTo>
                  <a:lnTo>
                    <a:pt x="0" y="23"/>
                  </a:lnTo>
                  <a:lnTo>
                    <a:pt x="0" y="34"/>
                  </a:lnTo>
                  <a:lnTo>
                    <a:pt x="0" y="45"/>
                  </a:lnTo>
                  <a:cubicBezTo>
                    <a:pt x="245" y="78"/>
                    <a:pt x="490" y="100"/>
                    <a:pt x="735" y="112"/>
                  </a:cubicBezTo>
                  <a:cubicBezTo>
                    <a:pt x="857" y="123"/>
                    <a:pt x="991" y="134"/>
                    <a:pt x="1124" y="134"/>
                  </a:cubicBezTo>
                  <a:cubicBezTo>
                    <a:pt x="1213" y="134"/>
                    <a:pt x="1302" y="123"/>
                    <a:pt x="1391" y="123"/>
                  </a:cubicBezTo>
                  <a:cubicBezTo>
                    <a:pt x="1502" y="112"/>
                    <a:pt x="1614" y="100"/>
                    <a:pt x="1713" y="78"/>
                  </a:cubicBezTo>
                  <a:lnTo>
                    <a:pt x="1680" y="23"/>
                  </a:lnTo>
                  <a:cubicBezTo>
                    <a:pt x="1591" y="23"/>
                    <a:pt x="1491" y="34"/>
                    <a:pt x="1391" y="34"/>
                  </a:cubicBezTo>
                  <a:cubicBezTo>
                    <a:pt x="1191" y="34"/>
                    <a:pt x="1001" y="45"/>
                    <a:pt x="801" y="45"/>
                  </a:cubicBezTo>
                  <a:lnTo>
                    <a:pt x="735" y="45"/>
                  </a:lnTo>
                  <a:cubicBezTo>
                    <a:pt x="490" y="45"/>
                    <a:pt x="245" y="23"/>
                    <a:pt x="0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45" name="Google Shape;13845;p20"/>
            <p:cNvSpPr/>
            <p:nvPr/>
          </p:nvSpPr>
          <p:spPr>
            <a:xfrm>
              <a:off x="903385" y="2044708"/>
              <a:ext cx="11687" cy="5442"/>
            </a:xfrm>
            <a:custGeom>
              <a:avLst/>
              <a:gdLst/>
              <a:ahLst/>
              <a:cxnLst/>
              <a:rect l="l" t="t" r="r" b="b"/>
              <a:pathLst>
                <a:path w="335" h="156" extrusionOk="0">
                  <a:moveTo>
                    <a:pt x="334" y="0"/>
                  </a:moveTo>
                  <a:cubicBezTo>
                    <a:pt x="223" y="11"/>
                    <a:pt x="112" y="33"/>
                    <a:pt x="1" y="45"/>
                  </a:cubicBezTo>
                  <a:lnTo>
                    <a:pt x="57" y="156"/>
                  </a:lnTo>
                  <a:cubicBezTo>
                    <a:pt x="156" y="112"/>
                    <a:pt x="245" y="67"/>
                    <a:pt x="334" y="11"/>
                  </a:cubicBezTo>
                  <a:lnTo>
                    <a:pt x="334" y="0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46" name="Google Shape;13846;p20"/>
            <p:cNvSpPr/>
            <p:nvPr/>
          </p:nvSpPr>
          <p:spPr>
            <a:xfrm>
              <a:off x="903385" y="2046243"/>
              <a:ext cx="1989" cy="3907"/>
            </a:xfrm>
            <a:custGeom>
              <a:avLst/>
              <a:gdLst/>
              <a:ahLst/>
              <a:cxnLst/>
              <a:rect l="l" t="t" r="r" b="b"/>
              <a:pathLst>
                <a:path w="57" h="112" extrusionOk="0">
                  <a:moveTo>
                    <a:pt x="1" y="1"/>
                  </a:moveTo>
                  <a:lnTo>
                    <a:pt x="1" y="1"/>
                  </a:lnTo>
                  <a:lnTo>
                    <a:pt x="57" y="112"/>
                  </a:lnTo>
                  <a:lnTo>
                    <a:pt x="57" y="112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47" name="Google Shape;13847;p20"/>
            <p:cNvSpPr/>
            <p:nvPr/>
          </p:nvSpPr>
          <p:spPr>
            <a:xfrm>
              <a:off x="878195" y="2046243"/>
              <a:ext cx="27177" cy="7012"/>
            </a:xfrm>
            <a:custGeom>
              <a:avLst/>
              <a:gdLst/>
              <a:ahLst/>
              <a:cxnLst/>
              <a:rect l="l" t="t" r="r" b="b"/>
              <a:pathLst>
                <a:path w="779" h="201" extrusionOk="0">
                  <a:moveTo>
                    <a:pt x="723" y="1"/>
                  </a:moveTo>
                  <a:cubicBezTo>
                    <a:pt x="668" y="23"/>
                    <a:pt x="601" y="34"/>
                    <a:pt x="534" y="45"/>
                  </a:cubicBezTo>
                  <a:cubicBezTo>
                    <a:pt x="356" y="68"/>
                    <a:pt x="189" y="123"/>
                    <a:pt x="11" y="156"/>
                  </a:cubicBezTo>
                  <a:lnTo>
                    <a:pt x="0" y="156"/>
                  </a:lnTo>
                  <a:cubicBezTo>
                    <a:pt x="134" y="167"/>
                    <a:pt x="256" y="179"/>
                    <a:pt x="401" y="189"/>
                  </a:cubicBezTo>
                  <a:cubicBezTo>
                    <a:pt x="434" y="189"/>
                    <a:pt x="456" y="201"/>
                    <a:pt x="490" y="201"/>
                  </a:cubicBezTo>
                  <a:cubicBezTo>
                    <a:pt x="512" y="201"/>
                    <a:pt x="545" y="189"/>
                    <a:pt x="567" y="179"/>
                  </a:cubicBezTo>
                  <a:cubicBezTo>
                    <a:pt x="634" y="156"/>
                    <a:pt x="712" y="134"/>
                    <a:pt x="779" y="112"/>
                  </a:cubicBezTo>
                  <a:lnTo>
                    <a:pt x="723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48" name="Google Shape;13848;p20"/>
            <p:cNvSpPr/>
            <p:nvPr/>
          </p:nvSpPr>
          <p:spPr>
            <a:xfrm>
              <a:off x="907257" y="2053605"/>
              <a:ext cx="4326" cy="1221"/>
            </a:xfrm>
            <a:custGeom>
              <a:avLst/>
              <a:gdLst/>
              <a:ahLst/>
              <a:cxnLst/>
              <a:rect l="l" t="t" r="r" b="b"/>
              <a:pathLst>
                <a:path w="124" h="35" extrusionOk="0">
                  <a:moveTo>
                    <a:pt x="102" y="1"/>
                  </a:moveTo>
                  <a:cubicBezTo>
                    <a:pt x="68" y="1"/>
                    <a:pt x="35" y="1"/>
                    <a:pt x="1" y="12"/>
                  </a:cubicBezTo>
                  <a:lnTo>
                    <a:pt x="1" y="23"/>
                  </a:lnTo>
                  <a:cubicBezTo>
                    <a:pt x="35" y="34"/>
                    <a:pt x="68" y="34"/>
                    <a:pt x="102" y="34"/>
                  </a:cubicBezTo>
                  <a:cubicBezTo>
                    <a:pt x="112" y="23"/>
                    <a:pt x="112" y="12"/>
                    <a:pt x="124" y="1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49" name="Google Shape;13849;p20"/>
            <p:cNvSpPr/>
            <p:nvPr/>
          </p:nvSpPr>
          <p:spPr>
            <a:xfrm>
              <a:off x="910781" y="2053605"/>
              <a:ext cx="802" cy="1221"/>
            </a:xfrm>
            <a:custGeom>
              <a:avLst/>
              <a:gdLst/>
              <a:ahLst/>
              <a:cxnLst/>
              <a:rect l="l" t="t" r="r" b="b"/>
              <a:pathLst>
                <a:path w="23" h="35" extrusionOk="0">
                  <a:moveTo>
                    <a:pt x="23" y="1"/>
                  </a:moveTo>
                  <a:cubicBezTo>
                    <a:pt x="11" y="12"/>
                    <a:pt x="11" y="23"/>
                    <a:pt x="1" y="34"/>
                  </a:cubicBezTo>
                  <a:lnTo>
                    <a:pt x="1" y="34"/>
                  </a:lnTo>
                  <a:cubicBezTo>
                    <a:pt x="11" y="23"/>
                    <a:pt x="11" y="12"/>
                    <a:pt x="23" y="1"/>
                  </a:cubicBezTo>
                  <a:close/>
                </a:path>
              </a:pathLst>
            </a:custGeom>
            <a:solidFill>
              <a:srgbClr val="B3B3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50" name="Google Shape;13850;p20"/>
            <p:cNvSpPr/>
            <p:nvPr/>
          </p:nvSpPr>
          <p:spPr>
            <a:xfrm>
              <a:off x="910781" y="2053605"/>
              <a:ext cx="5477" cy="1221"/>
            </a:xfrm>
            <a:custGeom>
              <a:avLst/>
              <a:gdLst/>
              <a:ahLst/>
              <a:cxnLst/>
              <a:rect l="l" t="t" r="r" b="b"/>
              <a:pathLst>
                <a:path w="157" h="35" extrusionOk="0">
                  <a:moveTo>
                    <a:pt x="23" y="1"/>
                  </a:moveTo>
                  <a:cubicBezTo>
                    <a:pt x="11" y="12"/>
                    <a:pt x="11" y="23"/>
                    <a:pt x="1" y="34"/>
                  </a:cubicBezTo>
                  <a:lnTo>
                    <a:pt x="78" y="34"/>
                  </a:lnTo>
                  <a:cubicBezTo>
                    <a:pt x="112" y="34"/>
                    <a:pt x="134" y="34"/>
                    <a:pt x="156" y="23"/>
                  </a:cubicBezTo>
                  <a:lnTo>
                    <a:pt x="156" y="12"/>
                  </a:lnTo>
                  <a:cubicBezTo>
                    <a:pt x="112" y="12"/>
                    <a:pt x="67" y="1"/>
                    <a:pt x="23" y="1"/>
                  </a:cubicBezTo>
                  <a:close/>
                </a:path>
              </a:pathLst>
            </a:custGeom>
            <a:solidFill>
              <a:srgbClr val="9A99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51" name="Google Shape;13851;p20"/>
            <p:cNvSpPr/>
            <p:nvPr/>
          </p:nvSpPr>
          <p:spPr>
            <a:xfrm>
              <a:off x="907257" y="2054024"/>
              <a:ext cx="35" cy="384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0"/>
                  </a:lnTo>
                  <a:lnTo>
                    <a:pt x="1" y="11"/>
                  </a:lnTo>
                  <a:lnTo>
                    <a:pt x="1" y="1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52" name="Google Shape;13852;p20"/>
            <p:cNvSpPr/>
            <p:nvPr/>
          </p:nvSpPr>
          <p:spPr>
            <a:xfrm>
              <a:off x="904187" y="2054024"/>
              <a:ext cx="3105" cy="384"/>
            </a:xfrm>
            <a:custGeom>
              <a:avLst/>
              <a:gdLst/>
              <a:ahLst/>
              <a:cxnLst/>
              <a:rect l="l" t="t" r="r" b="b"/>
              <a:pathLst>
                <a:path w="89" h="11" extrusionOk="0">
                  <a:moveTo>
                    <a:pt x="89" y="0"/>
                  </a:moveTo>
                  <a:cubicBezTo>
                    <a:pt x="56" y="0"/>
                    <a:pt x="34" y="0"/>
                    <a:pt x="0" y="11"/>
                  </a:cubicBezTo>
                  <a:lnTo>
                    <a:pt x="89" y="11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53" name="Google Shape;13853;p20"/>
            <p:cNvSpPr/>
            <p:nvPr/>
          </p:nvSpPr>
          <p:spPr>
            <a:xfrm>
              <a:off x="735781" y="1951068"/>
              <a:ext cx="83451" cy="140632"/>
            </a:xfrm>
            <a:custGeom>
              <a:avLst/>
              <a:gdLst/>
              <a:ahLst/>
              <a:cxnLst/>
              <a:rect l="l" t="t" r="r" b="b"/>
              <a:pathLst>
                <a:path w="2392" h="4031" extrusionOk="0">
                  <a:moveTo>
                    <a:pt x="787" y="1"/>
                  </a:moveTo>
                  <a:cubicBezTo>
                    <a:pt x="651" y="1"/>
                    <a:pt x="498" y="59"/>
                    <a:pt x="412" y="181"/>
                  </a:cubicBezTo>
                  <a:cubicBezTo>
                    <a:pt x="245" y="426"/>
                    <a:pt x="0" y="737"/>
                    <a:pt x="67" y="949"/>
                  </a:cubicBezTo>
                  <a:cubicBezTo>
                    <a:pt x="133" y="1172"/>
                    <a:pt x="311" y="1160"/>
                    <a:pt x="400" y="1372"/>
                  </a:cubicBezTo>
                  <a:cubicBezTo>
                    <a:pt x="489" y="1572"/>
                    <a:pt x="367" y="1750"/>
                    <a:pt x="390" y="2084"/>
                  </a:cubicBezTo>
                  <a:cubicBezTo>
                    <a:pt x="412" y="2428"/>
                    <a:pt x="890" y="3240"/>
                    <a:pt x="1035" y="3352"/>
                  </a:cubicBezTo>
                  <a:cubicBezTo>
                    <a:pt x="1191" y="3463"/>
                    <a:pt x="1646" y="3918"/>
                    <a:pt x="1836" y="3997"/>
                  </a:cubicBezTo>
                  <a:cubicBezTo>
                    <a:pt x="1887" y="4019"/>
                    <a:pt x="1950" y="4030"/>
                    <a:pt x="2015" y="4030"/>
                  </a:cubicBezTo>
                  <a:cubicBezTo>
                    <a:pt x="2175" y="4030"/>
                    <a:pt x="2345" y="3961"/>
                    <a:pt x="2369" y="3819"/>
                  </a:cubicBezTo>
                  <a:cubicBezTo>
                    <a:pt x="2392" y="3619"/>
                    <a:pt x="2291" y="3740"/>
                    <a:pt x="2236" y="3574"/>
                  </a:cubicBezTo>
                  <a:cubicBezTo>
                    <a:pt x="2169" y="3418"/>
                    <a:pt x="2058" y="3196"/>
                    <a:pt x="1947" y="2996"/>
                  </a:cubicBezTo>
                  <a:cubicBezTo>
                    <a:pt x="1836" y="2806"/>
                    <a:pt x="2069" y="2717"/>
                    <a:pt x="2058" y="2529"/>
                  </a:cubicBezTo>
                  <a:cubicBezTo>
                    <a:pt x="2046" y="2351"/>
                    <a:pt x="1724" y="2161"/>
                    <a:pt x="1635" y="1961"/>
                  </a:cubicBezTo>
                  <a:cubicBezTo>
                    <a:pt x="1546" y="1772"/>
                    <a:pt x="1635" y="1694"/>
                    <a:pt x="1635" y="1271"/>
                  </a:cubicBezTo>
                  <a:cubicBezTo>
                    <a:pt x="1635" y="838"/>
                    <a:pt x="1513" y="915"/>
                    <a:pt x="1302" y="693"/>
                  </a:cubicBezTo>
                  <a:cubicBezTo>
                    <a:pt x="1090" y="471"/>
                    <a:pt x="1134" y="270"/>
                    <a:pt x="1045" y="115"/>
                  </a:cubicBezTo>
                  <a:cubicBezTo>
                    <a:pt x="1001" y="40"/>
                    <a:pt x="899" y="1"/>
                    <a:pt x="787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54" name="Google Shape;13854;p20"/>
            <p:cNvSpPr/>
            <p:nvPr/>
          </p:nvSpPr>
          <p:spPr>
            <a:xfrm>
              <a:off x="742375" y="1976641"/>
              <a:ext cx="43505" cy="103372"/>
            </a:xfrm>
            <a:custGeom>
              <a:avLst/>
              <a:gdLst/>
              <a:ahLst/>
              <a:cxnLst/>
              <a:rect l="l" t="t" r="r" b="b"/>
              <a:pathLst>
                <a:path w="1247" h="2963" extrusionOk="0">
                  <a:moveTo>
                    <a:pt x="768" y="0"/>
                  </a:moveTo>
                  <a:cubicBezTo>
                    <a:pt x="748" y="0"/>
                    <a:pt x="725" y="8"/>
                    <a:pt x="701" y="16"/>
                  </a:cubicBezTo>
                  <a:cubicBezTo>
                    <a:pt x="579" y="71"/>
                    <a:pt x="468" y="127"/>
                    <a:pt x="345" y="182"/>
                  </a:cubicBezTo>
                  <a:cubicBezTo>
                    <a:pt x="234" y="238"/>
                    <a:pt x="112" y="305"/>
                    <a:pt x="11" y="394"/>
                  </a:cubicBezTo>
                  <a:cubicBezTo>
                    <a:pt x="11" y="394"/>
                    <a:pt x="1" y="394"/>
                    <a:pt x="1" y="405"/>
                  </a:cubicBezTo>
                  <a:cubicBezTo>
                    <a:pt x="78" y="472"/>
                    <a:pt x="156" y="516"/>
                    <a:pt x="211" y="639"/>
                  </a:cubicBezTo>
                  <a:cubicBezTo>
                    <a:pt x="300" y="839"/>
                    <a:pt x="178" y="1017"/>
                    <a:pt x="201" y="1351"/>
                  </a:cubicBezTo>
                  <a:cubicBezTo>
                    <a:pt x="223" y="1695"/>
                    <a:pt x="701" y="2507"/>
                    <a:pt x="846" y="2619"/>
                  </a:cubicBezTo>
                  <a:cubicBezTo>
                    <a:pt x="923" y="2674"/>
                    <a:pt x="1090" y="2819"/>
                    <a:pt x="1246" y="2963"/>
                  </a:cubicBezTo>
                  <a:cubicBezTo>
                    <a:pt x="1190" y="2752"/>
                    <a:pt x="1057" y="2552"/>
                    <a:pt x="923" y="2374"/>
                  </a:cubicBezTo>
                  <a:cubicBezTo>
                    <a:pt x="834" y="2251"/>
                    <a:pt x="745" y="2129"/>
                    <a:pt x="690" y="1996"/>
                  </a:cubicBezTo>
                  <a:cubicBezTo>
                    <a:pt x="634" y="1862"/>
                    <a:pt x="612" y="1717"/>
                    <a:pt x="634" y="1573"/>
                  </a:cubicBezTo>
                  <a:cubicBezTo>
                    <a:pt x="656" y="1484"/>
                    <a:pt x="701" y="1395"/>
                    <a:pt x="690" y="1306"/>
                  </a:cubicBezTo>
                  <a:cubicBezTo>
                    <a:pt x="679" y="1228"/>
                    <a:pt x="634" y="1151"/>
                    <a:pt x="623" y="1062"/>
                  </a:cubicBezTo>
                  <a:cubicBezTo>
                    <a:pt x="612" y="939"/>
                    <a:pt x="690" y="817"/>
                    <a:pt x="745" y="694"/>
                  </a:cubicBezTo>
                  <a:cubicBezTo>
                    <a:pt x="834" y="516"/>
                    <a:pt x="868" y="316"/>
                    <a:pt x="856" y="116"/>
                  </a:cubicBezTo>
                  <a:cubicBezTo>
                    <a:pt x="846" y="71"/>
                    <a:pt x="834" y="16"/>
                    <a:pt x="790" y="4"/>
                  </a:cubicBezTo>
                  <a:cubicBezTo>
                    <a:pt x="783" y="1"/>
                    <a:pt x="776" y="0"/>
                    <a:pt x="768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55" name="Google Shape;13855;p20"/>
            <p:cNvSpPr/>
            <p:nvPr/>
          </p:nvSpPr>
          <p:spPr>
            <a:xfrm>
              <a:off x="878963" y="1995202"/>
              <a:ext cx="93952" cy="88998"/>
            </a:xfrm>
            <a:custGeom>
              <a:avLst/>
              <a:gdLst/>
              <a:ahLst/>
              <a:cxnLst/>
              <a:rect l="l" t="t" r="r" b="b"/>
              <a:pathLst>
                <a:path w="2693" h="2551" extrusionOk="0">
                  <a:moveTo>
                    <a:pt x="1120" y="1"/>
                  </a:moveTo>
                  <a:cubicBezTo>
                    <a:pt x="917" y="1"/>
                    <a:pt x="722" y="42"/>
                    <a:pt x="601" y="140"/>
                  </a:cubicBezTo>
                  <a:cubicBezTo>
                    <a:pt x="478" y="251"/>
                    <a:pt x="389" y="374"/>
                    <a:pt x="345" y="473"/>
                  </a:cubicBezTo>
                  <a:cubicBezTo>
                    <a:pt x="330" y="503"/>
                    <a:pt x="295" y="523"/>
                    <a:pt x="257" y="523"/>
                  </a:cubicBezTo>
                  <a:cubicBezTo>
                    <a:pt x="239" y="523"/>
                    <a:pt x="219" y="518"/>
                    <a:pt x="201" y="507"/>
                  </a:cubicBezTo>
                  <a:cubicBezTo>
                    <a:pt x="189" y="496"/>
                    <a:pt x="167" y="485"/>
                    <a:pt x="145" y="485"/>
                  </a:cubicBezTo>
                  <a:cubicBezTo>
                    <a:pt x="90" y="496"/>
                    <a:pt x="134" y="574"/>
                    <a:pt x="78" y="629"/>
                  </a:cubicBezTo>
                  <a:cubicBezTo>
                    <a:pt x="23" y="685"/>
                    <a:pt x="11" y="696"/>
                    <a:pt x="11" y="763"/>
                  </a:cubicBezTo>
                  <a:cubicBezTo>
                    <a:pt x="1" y="829"/>
                    <a:pt x="33" y="874"/>
                    <a:pt x="67" y="941"/>
                  </a:cubicBezTo>
                  <a:cubicBezTo>
                    <a:pt x="90" y="1019"/>
                    <a:pt x="56" y="1052"/>
                    <a:pt x="67" y="1119"/>
                  </a:cubicBezTo>
                  <a:cubicBezTo>
                    <a:pt x="67" y="1185"/>
                    <a:pt x="201" y="1286"/>
                    <a:pt x="290" y="1319"/>
                  </a:cubicBezTo>
                  <a:cubicBezTo>
                    <a:pt x="379" y="1363"/>
                    <a:pt x="323" y="1486"/>
                    <a:pt x="345" y="1541"/>
                  </a:cubicBezTo>
                  <a:cubicBezTo>
                    <a:pt x="367" y="1597"/>
                    <a:pt x="501" y="1586"/>
                    <a:pt x="545" y="1608"/>
                  </a:cubicBezTo>
                  <a:cubicBezTo>
                    <a:pt x="579" y="1619"/>
                    <a:pt x="557" y="1797"/>
                    <a:pt x="590" y="1830"/>
                  </a:cubicBezTo>
                  <a:cubicBezTo>
                    <a:pt x="623" y="1864"/>
                    <a:pt x="623" y="1942"/>
                    <a:pt x="646" y="1986"/>
                  </a:cubicBezTo>
                  <a:cubicBezTo>
                    <a:pt x="668" y="2042"/>
                    <a:pt x="735" y="2008"/>
                    <a:pt x="801" y="2031"/>
                  </a:cubicBezTo>
                  <a:cubicBezTo>
                    <a:pt x="868" y="2053"/>
                    <a:pt x="834" y="2231"/>
                    <a:pt x="879" y="2309"/>
                  </a:cubicBezTo>
                  <a:cubicBezTo>
                    <a:pt x="899" y="2339"/>
                    <a:pt x="926" y="2347"/>
                    <a:pt x="959" y="2347"/>
                  </a:cubicBezTo>
                  <a:cubicBezTo>
                    <a:pt x="990" y="2347"/>
                    <a:pt x="1026" y="2340"/>
                    <a:pt x="1067" y="2340"/>
                  </a:cubicBezTo>
                  <a:cubicBezTo>
                    <a:pt x="1078" y="2340"/>
                    <a:pt x="1089" y="2341"/>
                    <a:pt x="1101" y="2342"/>
                  </a:cubicBezTo>
                  <a:cubicBezTo>
                    <a:pt x="1190" y="2364"/>
                    <a:pt x="1235" y="2520"/>
                    <a:pt x="1313" y="2542"/>
                  </a:cubicBezTo>
                  <a:cubicBezTo>
                    <a:pt x="1327" y="2548"/>
                    <a:pt x="1339" y="2551"/>
                    <a:pt x="1350" y="2551"/>
                  </a:cubicBezTo>
                  <a:cubicBezTo>
                    <a:pt x="1387" y="2551"/>
                    <a:pt x="1410" y="2523"/>
                    <a:pt x="1461" y="2523"/>
                  </a:cubicBezTo>
                  <a:cubicBezTo>
                    <a:pt x="1475" y="2523"/>
                    <a:pt x="1493" y="2525"/>
                    <a:pt x="1513" y="2532"/>
                  </a:cubicBezTo>
                  <a:cubicBezTo>
                    <a:pt x="1550" y="2542"/>
                    <a:pt x="1611" y="2546"/>
                    <a:pt x="1675" y="2546"/>
                  </a:cubicBezTo>
                  <a:cubicBezTo>
                    <a:pt x="1803" y="2546"/>
                    <a:pt x="1946" y="2532"/>
                    <a:pt x="1946" y="2532"/>
                  </a:cubicBezTo>
                  <a:cubicBezTo>
                    <a:pt x="1946" y="2532"/>
                    <a:pt x="2013" y="2509"/>
                    <a:pt x="2124" y="2475"/>
                  </a:cubicBezTo>
                  <a:cubicBezTo>
                    <a:pt x="2236" y="2443"/>
                    <a:pt x="2225" y="2309"/>
                    <a:pt x="2225" y="2309"/>
                  </a:cubicBezTo>
                  <a:cubicBezTo>
                    <a:pt x="2225" y="2309"/>
                    <a:pt x="2425" y="2253"/>
                    <a:pt x="2525" y="2097"/>
                  </a:cubicBezTo>
                  <a:cubicBezTo>
                    <a:pt x="2581" y="1998"/>
                    <a:pt x="2559" y="1919"/>
                    <a:pt x="2536" y="1864"/>
                  </a:cubicBezTo>
                  <a:cubicBezTo>
                    <a:pt x="2525" y="1830"/>
                    <a:pt x="2525" y="1786"/>
                    <a:pt x="2547" y="1741"/>
                  </a:cubicBezTo>
                  <a:cubicBezTo>
                    <a:pt x="2569" y="1697"/>
                    <a:pt x="2603" y="1619"/>
                    <a:pt x="2636" y="1508"/>
                  </a:cubicBezTo>
                  <a:cubicBezTo>
                    <a:pt x="2692" y="1308"/>
                    <a:pt x="2603" y="1041"/>
                    <a:pt x="2447" y="785"/>
                  </a:cubicBezTo>
                  <a:cubicBezTo>
                    <a:pt x="2292" y="518"/>
                    <a:pt x="1946" y="218"/>
                    <a:pt x="1647" y="95"/>
                  </a:cubicBezTo>
                  <a:cubicBezTo>
                    <a:pt x="1502" y="37"/>
                    <a:pt x="1308" y="1"/>
                    <a:pt x="1120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56" name="Google Shape;13856;p20"/>
            <p:cNvSpPr/>
            <p:nvPr/>
          </p:nvSpPr>
          <p:spPr>
            <a:xfrm>
              <a:off x="878963" y="2004343"/>
              <a:ext cx="90847" cy="79857"/>
            </a:xfrm>
            <a:custGeom>
              <a:avLst/>
              <a:gdLst/>
              <a:ahLst/>
              <a:cxnLst/>
              <a:rect l="l" t="t" r="r" b="b"/>
              <a:pathLst>
                <a:path w="2604" h="2289" extrusionOk="0">
                  <a:moveTo>
                    <a:pt x="490" y="1"/>
                  </a:moveTo>
                  <a:cubicBezTo>
                    <a:pt x="423" y="67"/>
                    <a:pt x="379" y="145"/>
                    <a:pt x="345" y="211"/>
                  </a:cubicBezTo>
                  <a:cubicBezTo>
                    <a:pt x="330" y="241"/>
                    <a:pt x="295" y="261"/>
                    <a:pt x="257" y="261"/>
                  </a:cubicBezTo>
                  <a:cubicBezTo>
                    <a:pt x="239" y="261"/>
                    <a:pt x="219" y="256"/>
                    <a:pt x="201" y="245"/>
                  </a:cubicBezTo>
                  <a:cubicBezTo>
                    <a:pt x="189" y="234"/>
                    <a:pt x="167" y="223"/>
                    <a:pt x="145" y="223"/>
                  </a:cubicBezTo>
                  <a:cubicBezTo>
                    <a:pt x="90" y="234"/>
                    <a:pt x="134" y="312"/>
                    <a:pt x="78" y="367"/>
                  </a:cubicBezTo>
                  <a:cubicBezTo>
                    <a:pt x="23" y="423"/>
                    <a:pt x="11" y="434"/>
                    <a:pt x="11" y="501"/>
                  </a:cubicBezTo>
                  <a:cubicBezTo>
                    <a:pt x="1" y="567"/>
                    <a:pt x="33" y="612"/>
                    <a:pt x="67" y="679"/>
                  </a:cubicBezTo>
                  <a:cubicBezTo>
                    <a:pt x="90" y="757"/>
                    <a:pt x="56" y="790"/>
                    <a:pt x="67" y="857"/>
                  </a:cubicBezTo>
                  <a:cubicBezTo>
                    <a:pt x="67" y="923"/>
                    <a:pt x="201" y="1024"/>
                    <a:pt x="290" y="1057"/>
                  </a:cubicBezTo>
                  <a:cubicBezTo>
                    <a:pt x="379" y="1101"/>
                    <a:pt x="323" y="1224"/>
                    <a:pt x="345" y="1279"/>
                  </a:cubicBezTo>
                  <a:cubicBezTo>
                    <a:pt x="367" y="1335"/>
                    <a:pt x="501" y="1324"/>
                    <a:pt x="545" y="1346"/>
                  </a:cubicBezTo>
                  <a:cubicBezTo>
                    <a:pt x="579" y="1357"/>
                    <a:pt x="557" y="1535"/>
                    <a:pt x="590" y="1568"/>
                  </a:cubicBezTo>
                  <a:cubicBezTo>
                    <a:pt x="623" y="1602"/>
                    <a:pt x="623" y="1680"/>
                    <a:pt x="646" y="1724"/>
                  </a:cubicBezTo>
                  <a:cubicBezTo>
                    <a:pt x="668" y="1780"/>
                    <a:pt x="735" y="1746"/>
                    <a:pt x="801" y="1769"/>
                  </a:cubicBezTo>
                  <a:cubicBezTo>
                    <a:pt x="868" y="1791"/>
                    <a:pt x="834" y="1969"/>
                    <a:pt x="879" y="2047"/>
                  </a:cubicBezTo>
                  <a:cubicBezTo>
                    <a:pt x="899" y="2077"/>
                    <a:pt x="926" y="2085"/>
                    <a:pt x="959" y="2085"/>
                  </a:cubicBezTo>
                  <a:cubicBezTo>
                    <a:pt x="990" y="2085"/>
                    <a:pt x="1026" y="2078"/>
                    <a:pt x="1067" y="2078"/>
                  </a:cubicBezTo>
                  <a:cubicBezTo>
                    <a:pt x="1078" y="2078"/>
                    <a:pt x="1089" y="2079"/>
                    <a:pt x="1101" y="2080"/>
                  </a:cubicBezTo>
                  <a:cubicBezTo>
                    <a:pt x="1190" y="2102"/>
                    <a:pt x="1235" y="2258"/>
                    <a:pt x="1313" y="2280"/>
                  </a:cubicBezTo>
                  <a:cubicBezTo>
                    <a:pt x="1327" y="2286"/>
                    <a:pt x="1339" y="2289"/>
                    <a:pt x="1350" y="2289"/>
                  </a:cubicBezTo>
                  <a:cubicBezTo>
                    <a:pt x="1387" y="2289"/>
                    <a:pt x="1410" y="2261"/>
                    <a:pt x="1461" y="2261"/>
                  </a:cubicBezTo>
                  <a:cubicBezTo>
                    <a:pt x="1475" y="2261"/>
                    <a:pt x="1493" y="2263"/>
                    <a:pt x="1513" y="2270"/>
                  </a:cubicBezTo>
                  <a:cubicBezTo>
                    <a:pt x="1550" y="2280"/>
                    <a:pt x="1611" y="2284"/>
                    <a:pt x="1675" y="2284"/>
                  </a:cubicBezTo>
                  <a:cubicBezTo>
                    <a:pt x="1803" y="2284"/>
                    <a:pt x="1946" y="2270"/>
                    <a:pt x="1946" y="2270"/>
                  </a:cubicBezTo>
                  <a:cubicBezTo>
                    <a:pt x="1946" y="2270"/>
                    <a:pt x="2013" y="2247"/>
                    <a:pt x="2124" y="2213"/>
                  </a:cubicBezTo>
                  <a:cubicBezTo>
                    <a:pt x="2236" y="2181"/>
                    <a:pt x="2225" y="2047"/>
                    <a:pt x="2225" y="2047"/>
                  </a:cubicBezTo>
                  <a:cubicBezTo>
                    <a:pt x="2225" y="2047"/>
                    <a:pt x="2425" y="1991"/>
                    <a:pt x="2525" y="1835"/>
                  </a:cubicBezTo>
                  <a:cubicBezTo>
                    <a:pt x="2581" y="1736"/>
                    <a:pt x="2559" y="1657"/>
                    <a:pt x="2536" y="1602"/>
                  </a:cubicBezTo>
                  <a:cubicBezTo>
                    <a:pt x="2525" y="1568"/>
                    <a:pt x="2525" y="1524"/>
                    <a:pt x="2547" y="1479"/>
                  </a:cubicBezTo>
                  <a:cubicBezTo>
                    <a:pt x="2559" y="1446"/>
                    <a:pt x="2581" y="1402"/>
                    <a:pt x="2603" y="1346"/>
                  </a:cubicBezTo>
                  <a:cubicBezTo>
                    <a:pt x="2559" y="1346"/>
                    <a:pt x="2514" y="1346"/>
                    <a:pt x="2480" y="1324"/>
                  </a:cubicBezTo>
                  <a:cubicBezTo>
                    <a:pt x="2447" y="1313"/>
                    <a:pt x="2425" y="1279"/>
                    <a:pt x="2381" y="1279"/>
                  </a:cubicBezTo>
                  <a:cubicBezTo>
                    <a:pt x="2336" y="1279"/>
                    <a:pt x="2302" y="1313"/>
                    <a:pt x="2258" y="1324"/>
                  </a:cubicBezTo>
                  <a:cubicBezTo>
                    <a:pt x="2236" y="1335"/>
                    <a:pt x="2213" y="1335"/>
                    <a:pt x="2191" y="1335"/>
                  </a:cubicBezTo>
                  <a:cubicBezTo>
                    <a:pt x="2169" y="1324"/>
                    <a:pt x="2147" y="1319"/>
                    <a:pt x="2126" y="1319"/>
                  </a:cubicBezTo>
                  <a:cubicBezTo>
                    <a:pt x="2105" y="1319"/>
                    <a:pt x="2086" y="1324"/>
                    <a:pt x="2069" y="1335"/>
                  </a:cubicBezTo>
                  <a:cubicBezTo>
                    <a:pt x="2035" y="1357"/>
                    <a:pt x="2003" y="1368"/>
                    <a:pt x="1969" y="1380"/>
                  </a:cubicBezTo>
                  <a:cubicBezTo>
                    <a:pt x="1945" y="1388"/>
                    <a:pt x="1922" y="1391"/>
                    <a:pt x="1899" y="1391"/>
                  </a:cubicBezTo>
                  <a:cubicBezTo>
                    <a:pt x="1856" y="1391"/>
                    <a:pt x="1816" y="1379"/>
                    <a:pt x="1780" y="1357"/>
                  </a:cubicBezTo>
                  <a:cubicBezTo>
                    <a:pt x="1746" y="1335"/>
                    <a:pt x="1724" y="1301"/>
                    <a:pt x="1691" y="1291"/>
                  </a:cubicBezTo>
                  <a:cubicBezTo>
                    <a:pt x="1684" y="1288"/>
                    <a:pt x="1676" y="1287"/>
                    <a:pt x="1668" y="1287"/>
                  </a:cubicBezTo>
                  <a:cubicBezTo>
                    <a:pt x="1646" y="1287"/>
                    <a:pt x="1621" y="1294"/>
                    <a:pt x="1596" y="1294"/>
                  </a:cubicBezTo>
                  <a:cubicBezTo>
                    <a:pt x="1587" y="1294"/>
                    <a:pt x="1577" y="1293"/>
                    <a:pt x="1568" y="1291"/>
                  </a:cubicBezTo>
                  <a:cubicBezTo>
                    <a:pt x="1479" y="1279"/>
                    <a:pt x="1446" y="1168"/>
                    <a:pt x="1380" y="1113"/>
                  </a:cubicBezTo>
                  <a:cubicBezTo>
                    <a:pt x="1335" y="1079"/>
                    <a:pt x="1268" y="1068"/>
                    <a:pt x="1212" y="1068"/>
                  </a:cubicBezTo>
                  <a:cubicBezTo>
                    <a:pt x="1168" y="1057"/>
                    <a:pt x="1101" y="1046"/>
                    <a:pt x="1068" y="1012"/>
                  </a:cubicBezTo>
                  <a:cubicBezTo>
                    <a:pt x="1024" y="979"/>
                    <a:pt x="1068" y="923"/>
                    <a:pt x="1057" y="868"/>
                  </a:cubicBezTo>
                  <a:cubicBezTo>
                    <a:pt x="1034" y="790"/>
                    <a:pt x="913" y="790"/>
                    <a:pt x="901" y="712"/>
                  </a:cubicBezTo>
                  <a:cubicBezTo>
                    <a:pt x="901" y="668"/>
                    <a:pt x="856" y="623"/>
                    <a:pt x="801" y="612"/>
                  </a:cubicBezTo>
                  <a:lnTo>
                    <a:pt x="612" y="567"/>
                  </a:lnTo>
                  <a:cubicBezTo>
                    <a:pt x="567" y="545"/>
                    <a:pt x="501" y="534"/>
                    <a:pt x="478" y="478"/>
                  </a:cubicBezTo>
                  <a:cubicBezTo>
                    <a:pt x="445" y="412"/>
                    <a:pt x="490" y="334"/>
                    <a:pt x="523" y="268"/>
                  </a:cubicBezTo>
                  <a:cubicBezTo>
                    <a:pt x="545" y="179"/>
                    <a:pt x="534" y="78"/>
                    <a:pt x="49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57" name="Google Shape;13857;p20"/>
            <p:cNvSpPr/>
            <p:nvPr/>
          </p:nvSpPr>
          <p:spPr>
            <a:xfrm>
              <a:off x="922015" y="2007343"/>
              <a:ext cx="12071" cy="16606"/>
            </a:xfrm>
            <a:custGeom>
              <a:avLst/>
              <a:gdLst/>
              <a:ahLst/>
              <a:cxnLst/>
              <a:rect l="l" t="t" r="r" b="b"/>
              <a:pathLst>
                <a:path w="346" h="476" extrusionOk="0">
                  <a:moveTo>
                    <a:pt x="225" y="0"/>
                  </a:moveTo>
                  <a:cubicBezTo>
                    <a:pt x="198" y="0"/>
                    <a:pt x="173" y="9"/>
                    <a:pt x="156" y="26"/>
                  </a:cubicBezTo>
                  <a:cubicBezTo>
                    <a:pt x="156" y="36"/>
                    <a:pt x="156" y="48"/>
                    <a:pt x="146" y="48"/>
                  </a:cubicBezTo>
                  <a:lnTo>
                    <a:pt x="146" y="70"/>
                  </a:lnTo>
                  <a:cubicBezTo>
                    <a:pt x="146" y="93"/>
                    <a:pt x="156" y="115"/>
                    <a:pt x="168" y="125"/>
                  </a:cubicBezTo>
                  <a:cubicBezTo>
                    <a:pt x="156" y="137"/>
                    <a:pt x="134" y="148"/>
                    <a:pt x="134" y="170"/>
                  </a:cubicBezTo>
                  <a:cubicBezTo>
                    <a:pt x="112" y="192"/>
                    <a:pt x="90" y="214"/>
                    <a:pt x="67" y="248"/>
                  </a:cubicBezTo>
                  <a:cubicBezTo>
                    <a:pt x="57" y="281"/>
                    <a:pt x="34" y="303"/>
                    <a:pt x="23" y="337"/>
                  </a:cubicBezTo>
                  <a:cubicBezTo>
                    <a:pt x="12" y="370"/>
                    <a:pt x="1" y="426"/>
                    <a:pt x="12" y="459"/>
                  </a:cubicBezTo>
                  <a:cubicBezTo>
                    <a:pt x="18" y="470"/>
                    <a:pt x="31" y="476"/>
                    <a:pt x="45" y="476"/>
                  </a:cubicBezTo>
                  <a:cubicBezTo>
                    <a:pt x="59" y="476"/>
                    <a:pt x="73" y="470"/>
                    <a:pt x="79" y="459"/>
                  </a:cubicBezTo>
                  <a:cubicBezTo>
                    <a:pt x="79" y="437"/>
                    <a:pt x="90" y="426"/>
                    <a:pt x="90" y="404"/>
                  </a:cubicBezTo>
                  <a:cubicBezTo>
                    <a:pt x="101" y="392"/>
                    <a:pt x="101" y="370"/>
                    <a:pt x="112" y="359"/>
                  </a:cubicBezTo>
                  <a:cubicBezTo>
                    <a:pt x="123" y="326"/>
                    <a:pt x="134" y="303"/>
                    <a:pt x="146" y="271"/>
                  </a:cubicBezTo>
                  <a:lnTo>
                    <a:pt x="212" y="204"/>
                  </a:lnTo>
                  <a:cubicBezTo>
                    <a:pt x="212" y="192"/>
                    <a:pt x="223" y="182"/>
                    <a:pt x="235" y="170"/>
                  </a:cubicBezTo>
                  <a:lnTo>
                    <a:pt x="235" y="182"/>
                  </a:lnTo>
                  <a:cubicBezTo>
                    <a:pt x="245" y="182"/>
                    <a:pt x="257" y="192"/>
                    <a:pt x="268" y="192"/>
                  </a:cubicBezTo>
                  <a:lnTo>
                    <a:pt x="290" y="192"/>
                  </a:lnTo>
                  <a:cubicBezTo>
                    <a:pt x="301" y="192"/>
                    <a:pt x="312" y="182"/>
                    <a:pt x="324" y="170"/>
                  </a:cubicBezTo>
                  <a:cubicBezTo>
                    <a:pt x="324" y="170"/>
                    <a:pt x="334" y="159"/>
                    <a:pt x="334" y="148"/>
                  </a:cubicBezTo>
                  <a:lnTo>
                    <a:pt x="334" y="125"/>
                  </a:lnTo>
                  <a:cubicBezTo>
                    <a:pt x="346" y="115"/>
                    <a:pt x="334" y="103"/>
                    <a:pt x="334" y="93"/>
                  </a:cubicBezTo>
                  <a:cubicBezTo>
                    <a:pt x="334" y="59"/>
                    <a:pt x="312" y="36"/>
                    <a:pt x="301" y="26"/>
                  </a:cubicBezTo>
                  <a:cubicBezTo>
                    <a:pt x="279" y="9"/>
                    <a:pt x="251" y="0"/>
                    <a:pt x="22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58" name="Google Shape;13858;p20"/>
            <p:cNvSpPr/>
            <p:nvPr/>
          </p:nvSpPr>
          <p:spPr>
            <a:xfrm>
              <a:off x="945286" y="2013658"/>
              <a:ext cx="20619" cy="10117"/>
            </a:xfrm>
            <a:custGeom>
              <a:avLst/>
              <a:gdLst/>
              <a:ahLst/>
              <a:cxnLst/>
              <a:rect l="l" t="t" r="r" b="b"/>
              <a:pathLst>
                <a:path w="591" h="290" extrusionOk="0">
                  <a:moveTo>
                    <a:pt x="457" y="1"/>
                  </a:moveTo>
                  <a:cubicBezTo>
                    <a:pt x="457" y="11"/>
                    <a:pt x="446" y="11"/>
                    <a:pt x="435" y="23"/>
                  </a:cubicBezTo>
                  <a:lnTo>
                    <a:pt x="435" y="33"/>
                  </a:lnTo>
                  <a:cubicBezTo>
                    <a:pt x="424" y="33"/>
                    <a:pt x="424" y="45"/>
                    <a:pt x="424" y="45"/>
                  </a:cubicBezTo>
                  <a:lnTo>
                    <a:pt x="424" y="56"/>
                  </a:lnTo>
                  <a:lnTo>
                    <a:pt x="424" y="67"/>
                  </a:lnTo>
                  <a:cubicBezTo>
                    <a:pt x="391" y="67"/>
                    <a:pt x="357" y="78"/>
                    <a:pt x="335" y="78"/>
                  </a:cubicBezTo>
                  <a:cubicBezTo>
                    <a:pt x="290" y="100"/>
                    <a:pt x="246" y="112"/>
                    <a:pt x="213" y="134"/>
                  </a:cubicBezTo>
                  <a:cubicBezTo>
                    <a:pt x="168" y="156"/>
                    <a:pt x="134" y="167"/>
                    <a:pt x="102" y="189"/>
                  </a:cubicBezTo>
                  <a:cubicBezTo>
                    <a:pt x="79" y="201"/>
                    <a:pt x="57" y="223"/>
                    <a:pt x="45" y="234"/>
                  </a:cubicBezTo>
                  <a:cubicBezTo>
                    <a:pt x="35" y="234"/>
                    <a:pt x="1" y="245"/>
                    <a:pt x="1" y="267"/>
                  </a:cubicBezTo>
                  <a:cubicBezTo>
                    <a:pt x="1" y="290"/>
                    <a:pt x="23" y="290"/>
                    <a:pt x="45" y="290"/>
                  </a:cubicBezTo>
                  <a:cubicBezTo>
                    <a:pt x="79" y="278"/>
                    <a:pt x="112" y="256"/>
                    <a:pt x="146" y="245"/>
                  </a:cubicBezTo>
                  <a:cubicBezTo>
                    <a:pt x="179" y="223"/>
                    <a:pt x="213" y="201"/>
                    <a:pt x="246" y="189"/>
                  </a:cubicBezTo>
                  <a:cubicBezTo>
                    <a:pt x="279" y="167"/>
                    <a:pt x="324" y="156"/>
                    <a:pt x="357" y="145"/>
                  </a:cubicBezTo>
                  <a:cubicBezTo>
                    <a:pt x="379" y="134"/>
                    <a:pt x="401" y="134"/>
                    <a:pt x="435" y="122"/>
                  </a:cubicBezTo>
                  <a:lnTo>
                    <a:pt x="435" y="134"/>
                  </a:lnTo>
                  <a:cubicBezTo>
                    <a:pt x="435" y="134"/>
                    <a:pt x="435" y="145"/>
                    <a:pt x="446" y="145"/>
                  </a:cubicBezTo>
                  <a:cubicBezTo>
                    <a:pt x="446" y="145"/>
                    <a:pt x="457" y="145"/>
                    <a:pt x="457" y="156"/>
                  </a:cubicBezTo>
                  <a:lnTo>
                    <a:pt x="546" y="156"/>
                  </a:lnTo>
                  <a:cubicBezTo>
                    <a:pt x="546" y="145"/>
                    <a:pt x="557" y="145"/>
                    <a:pt x="557" y="145"/>
                  </a:cubicBezTo>
                  <a:lnTo>
                    <a:pt x="569" y="145"/>
                  </a:lnTo>
                  <a:cubicBezTo>
                    <a:pt x="569" y="134"/>
                    <a:pt x="579" y="122"/>
                    <a:pt x="579" y="112"/>
                  </a:cubicBezTo>
                  <a:cubicBezTo>
                    <a:pt x="591" y="112"/>
                    <a:pt x="591" y="100"/>
                    <a:pt x="579" y="90"/>
                  </a:cubicBezTo>
                  <a:lnTo>
                    <a:pt x="579" y="67"/>
                  </a:lnTo>
                  <a:cubicBezTo>
                    <a:pt x="579" y="67"/>
                    <a:pt x="579" y="56"/>
                    <a:pt x="569" y="56"/>
                  </a:cubicBezTo>
                  <a:cubicBezTo>
                    <a:pt x="569" y="45"/>
                    <a:pt x="569" y="45"/>
                    <a:pt x="557" y="33"/>
                  </a:cubicBezTo>
                  <a:cubicBezTo>
                    <a:pt x="546" y="33"/>
                    <a:pt x="535" y="23"/>
                    <a:pt x="535" y="11"/>
                  </a:cubicBezTo>
                  <a:cubicBezTo>
                    <a:pt x="513" y="1"/>
                    <a:pt x="502" y="1"/>
                    <a:pt x="48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59" name="Google Shape;13859;p20"/>
            <p:cNvSpPr/>
            <p:nvPr/>
          </p:nvSpPr>
          <p:spPr>
            <a:xfrm>
              <a:off x="950728" y="2034974"/>
              <a:ext cx="28398" cy="6245"/>
            </a:xfrm>
            <a:custGeom>
              <a:avLst/>
              <a:gdLst/>
              <a:ahLst/>
              <a:cxnLst/>
              <a:rect l="l" t="t" r="r" b="b"/>
              <a:pathLst>
                <a:path w="814" h="179" extrusionOk="0">
                  <a:moveTo>
                    <a:pt x="690" y="1"/>
                  </a:moveTo>
                  <a:cubicBezTo>
                    <a:pt x="680" y="1"/>
                    <a:pt x="668" y="1"/>
                    <a:pt x="668" y="12"/>
                  </a:cubicBezTo>
                  <a:cubicBezTo>
                    <a:pt x="657" y="12"/>
                    <a:pt x="646" y="12"/>
                    <a:pt x="646" y="23"/>
                  </a:cubicBezTo>
                  <a:cubicBezTo>
                    <a:pt x="635" y="35"/>
                    <a:pt x="635" y="45"/>
                    <a:pt x="635" y="45"/>
                  </a:cubicBezTo>
                  <a:cubicBezTo>
                    <a:pt x="635" y="57"/>
                    <a:pt x="624" y="68"/>
                    <a:pt x="624" y="79"/>
                  </a:cubicBezTo>
                  <a:cubicBezTo>
                    <a:pt x="624" y="90"/>
                    <a:pt x="613" y="90"/>
                    <a:pt x="613" y="90"/>
                  </a:cubicBezTo>
                  <a:cubicBezTo>
                    <a:pt x="591" y="90"/>
                    <a:pt x="568" y="90"/>
                    <a:pt x="546" y="101"/>
                  </a:cubicBezTo>
                  <a:lnTo>
                    <a:pt x="390" y="101"/>
                  </a:lnTo>
                  <a:cubicBezTo>
                    <a:pt x="279" y="90"/>
                    <a:pt x="179" y="79"/>
                    <a:pt x="79" y="57"/>
                  </a:cubicBezTo>
                  <a:cubicBezTo>
                    <a:pt x="34" y="57"/>
                    <a:pt x="1" y="101"/>
                    <a:pt x="57" y="124"/>
                  </a:cubicBezTo>
                  <a:cubicBezTo>
                    <a:pt x="179" y="157"/>
                    <a:pt x="301" y="179"/>
                    <a:pt x="435" y="179"/>
                  </a:cubicBezTo>
                  <a:lnTo>
                    <a:pt x="624" y="179"/>
                  </a:lnTo>
                  <a:cubicBezTo>
                    <a:pt x="646" y="168"/>
                    <a:pt x="668" y="168"/>
                    <a:pt x="680" y="157"/>
                  </a:cubicBezTo>
                  <a:lnTo>
                    <a:pt x="702" y="157"/>
                  </a:lnTo>
                  <a:cubicBezTo>
                    <a:pt x="702" y="157"/>
                    <a:pt x="702" y="168"/>
                    <a:pt x="712" y="168"/>
                  </a:cubicBezTo>
                  <a:lnTo>
                    <a:pt x="757" y="168"/>
                  </a:lnTo>
                  <a:lnTo>
                    <a:pt x="769" y="157"/>
                  </a:lnTo>
                  <a:cubicBezTo>
                    <a:pt x="779" y="157"/>
                    <a:pt x="779" y="157"/>
                    <a:pt x="791" y="146"/>
                  </a:cubicBezTo>
                  <a:lnTo>
                    <a:pt x="813" y="124"/>
                  </a:lnTo>
                  <a:lnTo>
                    <a:pt x="813" y="101"/>
                  </a:lnTo>
                  <a:lnTo>
                    <a:pt x="813" y="68"/>
                  </a:lnTo>
                  <a:cubicBezTo>
                    <a:pt x="801" y="57"/>
                    <a:pt x="801" y="57"/>
                    <a:pt x="801" y="45"/>
                  </a:cubicBezTo>
                  <a:cubicBezTo>
                    <a:pt x="791" y="45"/>
                    <a:pt x="791" y="35"/>
                    <a:pt x="779" y="23"/>
                  </a:cubicBezTo>
                  <a:lnTo>
                    <a:pt x="769" y="23"/>
                  </a:lnTo>
                  <a:lnTo>
                    <a:pt x="746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60" name="Google Shape;13860;p20"/>
            <p:cNvSpPr/>
            <p:nvPr/>
          </p:nvSpPr>
          <p:spPr>
            <a:xfrm>
              <a:off x="934436" y="2026566"/>
              <a:ext cx="17095" cy="10955"/>
            </a:xfrm>
            <a:custGeom>
              <a:avLst/>
              <a:gdLst/>
              <a:ahLst/>
              <a:cxnLst/>
              <a:rect l="l" t="t" r="r" b="b"/>
              <a:pathLst>
                <a:path w="490" h="314" extrusionOk="0">
                  <a:moveTo>
                    <a:pt x="401" y="0"/>
                  </a:moveTo>
                  <a:cubicBezTo>
                    <a:pt x="384" y="0"/>
                    <a:pt x="368" y="3"/>
                    <a:pt x="356" y="9"/>
                  </a:cubicBezTo>
                  <a:cubicBezTo>
                    <a:pt x="346" y="19"/>
                    <a:pt x="346" y="19"/>
                    <a:pt x="346" y="31"/>
                  </a:cubicBezTo>
                  <a:cubicBezTo>
                    <a:pt x="334" y="42"/>
                    <a:pt x="334" y="42"/>
                    <a:pt x="334" y="53"/>
                  </a:cubicBezTo>
                  <a:cubicBezTo>
                    <a:pt x="279" y="64"/>
                    <a:pt x="212" y="98"/>
                    <a:pt x="168" y="131"/>
                  </a:cubicBezTo>
                  <a:cubicBezTo>
                    <a:pt x="112" y="164"/>
                    <a:pt x="57" y="209"/>
                    <a:pt x="12" y="253"/>
                  </a:cubicBezTo>
                  <a:cubicBezTo>
                    <a:pt x="1" y="276"/>
                    <a:pt x="12" y="298"/>
                    <a:pt x="34" y="309"/>
                  </a:cubicBezTo>
                  <a:cubicBezTo>
                    <a:pt x="41" y="312"/>
                    <a:pt x="47" y="313"/>
                    <a:pt x="54" y="313"/>
                  </a:cubicBezTo>
                  <a:cubicBezTo>
                    <a:pt x="70" y="313"/>
                    <a:pt x="85" y="305"/>
                    <a:pt x="101" y="298"/>
                  </a:cubicBezTo>
                  <a:cubicBezTo>
                    <a:pt x="134" y="253"/>
                    <a:pt x="190" y="209"/>
                    <a:pt x="235" y="187"/>
                  </a:cubicBezTo>
                  <a:cubicBezTo>
                    <a:pt x="245" y="175"/>
                    <a:pt x="257" y="175"/>
                    <a:pt x="267" y="164"/>
                  </a:cubicBezTo>
                  <a:cubicBezTo>
                    <a:pt x="279" y="153"/>
                    <a:pt x="290" y="153"/>
                    <a:pt x="312" y="142"/>
                  </a:cubicBezTo>
                  <a:cubicBezTo>
                    <a:pt x="312" y="142"/>
                    <a:pt x="324" y="131"/>
                    <a:pt x="334" y="131"/>
                  </a:cubicBezTo>
                  <a:lnTo>
                    <a:pt x="334" y="142"/>
                  </a:lnTo>
                  <a:cubicBezTo>
                    <a:pt x="356" y="163"/>
                    <a:pt x="382" y="171"/>
                    <a:pt x="406" y="171"/>
                  </a:cubicBezTo>
                  <a:cubicBezTo>
                    <a:pt x="420" y="171"/>
                    <a:pt x="433" y="168"/>
                    <a:pt x="445" y="164"/>
                  </a:cubicBezTo>
                  <a:cubicBezTo>
                    <a:pt x="457" y="153"/>
                    <a:pt x="479" y="142"/>
                    <a:pt x="479" y="131"/>
                  </a:cubicBezTo>
                  <a:cubicBezTo>
                    <a:pt x="490" y="131"/>
                    <a:pt x="490" y="120"/>
                    <a:pt x="490" y="108"/>
                  </a:cubicBezTo>
                  <a:lnTo>
                    <a:pt x="490" y="98"/>
                  </a:lnTo>
                  <a:lnTo>
                    <a:pt x="490" y="75"/>
                  </a:lnTo>
                  <a:cubicBezTo>
                    <a:pt x="490" y="64"/>
                    <a:pt x="479" y="53"/>
                    <a:pt x="479" y="42"/>
                  </a:cubicBezTo>
                  <a:cubicBezTo>
                    <a:pt x="468" y="42"/>
                    <a:pt x="468" y="31"/>
                    <a:pt x="468" y="31"/>
                  </a:cubicBezTo>
                  <a:lnTo>
                    <a:pt x="445" y="9"/>
                  </a:lnTo>
                  <a:cubicBezTo>
                    <a:pt x="434" y="3"/>
                    <a:pt x="418" y="0"/>
                    <a:pt x="40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61" name="Google Shape;13861;p20"/>
            <p:cNvSpPr/>
            <p:nvPr/>
          </p:nvSpPr>
          <p:spPr>
            <a:xfrm>
              <a:off x="911688" y="1986096"/>
              <a:ext cx="9978" cy="16013"/>
            </a:xfrm>
            <a:custGeom>
              <a:avLst/>
              <a:gdLst/>
              <a:ahLst/>
              <a:cxnLst/>
              <a:rect l="l" t="t" r="r" b="b"/>
              <a:pathLst>
                <a:path w="286" h="459" extrusionOk="0">
                  <a:moveTo>
                    <a:pt x="163" y="0"/>
                  </a:moveTo>
                  <a:cubicBezTo>
                    <a:pt x="152" y="12"/>
                    <a:pt x="141" y="12"/>
                    <a:pt x="130" y="23"/>
                  </a:cubicBezTo>
                  <a:cubicBezTo>
                    <a:pt x="130" y="23"/>
                    <a:pt x="119" y="34"/>
                    <a:pt x="119" y="45"/>
                  </a:cubicBezTo>
                  <a:cubicBezTo>
                    <a:pt x="108" y="56"/>
                    <a:pt x="108" y="67"/>
                    <a:pt x="119" y="79"/>
                  </a:cubicBezTo>
                  <a:lnTo>
                    <a:pt x="119" y="89"/>
                  </a:lnTo>
                  <a:cubicBezTo>
                    <a:pt x="130" y="89"/>
                    <a:pt x="130" y="101"/>
                    <a:pt x="130" y="101"/>
                  </a:cubicBezTo>
                  <a:cubicBezTo>
                    <a:pt x="141" y="101"/>
                    <a:pt x="141" y="101"/>
                    <a:pt x="141" y="112"/>
                  </a:cubicBezTo>
                  <a:cubicBezTo>
                    <a:pt x="119" y="145"/>
                    <a:pt x="86" y="190"/>
                    <a:pt x="74" y="245"/>
                  </a:cubicBezTo>
                  <a:cubicBezTo>
                    <a:pt x="41" y="301"/>
                    <a:pt x="30" y="356"/>
                    <a:pt x="7" y="412"/>
                  </a:cubicBezTo>
                  <a:cubicBezTo>
                    <a:pt x="1" y="440"/>
                    <a:pt x="32" y="459"/>
                    <a:pt x="63" y="459"/>
                  </a:cubicBezTo>
                  <a:cubicBezTo>
                    <a:pt x="81" y="459"/>
                    <a:pt x="100" y="452"/>
                    <a:pt x="108" y="435"/>
                  </a:cubicBezTo>
                  <a:cubicBezTo>
                    <a:pt x="119" y="379"/>
                    <a:pt x="141" y="323"/>
                    <a:pt x="163" y="267"/>
                  </a:cubicBezTo>
                  <a:cubicBezTo>
                    <a:pt x="185" y="223"/>
                    <a:pt x="197" y="168"/>
                    <a:pt x="208" y="123"/>
                  </a:cubicBezTo>
                  <a:lnTo>
                    <a:pt x="219" y="123"/>
                  </a:lnTo>
                  <a:cubicBezTo>
                    <a:pt x="230" y="123"/>
                    <a:pt x="241" y="112"/>
                    <a:pt x="252" y="112"/>
                  </a:cubicBezTo>
                  <a:cubicBezTo>
                    <a:pt x="252" y="112"/>
                    <a:pt x="264" y="112"/>
                    <a:pt x="264" y="101"/>
                  </a:cubicBezTo>
                  <a:cubicBezTo>
                    <a:pt x="274" y="101"/>
                    <a:pt x="274" y="101"/>
                    <a:pt x="274" y="89"/>
                  </a:cubicBezTo>
                  <a:cubicBezTo>
                    <a:pt x="286" y="89"/>
                    <a:pt x="286" y="79"/>
                    <a:pt x="286" y="67"/>
                  </a:cubicBezTo>
                  <a:cubicBezTo>
                    <a:pt x="286" y="56"/>
                    <a:pt x="286" y="56"/>
                    <a:pt x="274" y="45"/>
                  </a:cubicBezTo>
                  <a:cubicBezTo>
                    <a:pt x="274" y="34"/>
                    <a:pt x="264" y="34"/>
                    <a:pt x="264" y="34"/>
                  </a:cubicBezTo>
                  <a:cubicBezTo>
                    <a:pt x="252" y="23"/>
                    <a:pt x="241" y="12"/>
                    <a:pt x="230" y="12"/>
                  </a:cubicBezTo>
                  <a:cubicBezTo>
                    <a:pt x="208" y="0"/>
                    <a:pt x="185" y="0"/>
                    <a:pt x="16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62" name="Google Shape;13862;p20"/>
            <p:cNvSpPr/>
            <p:nvPr/>
          </p:nvSpPr>
          <p:spPr>
            <a:xfrm>
              <a:off x="911933" y="1986863"/>
              <a:ext cx="7431" cy="13397"/>
            </a:xfrm>
            <a:custGeom>
              <a:avLst/>
              <a:gdLst/>
              <a:ahLst/>
              <a:cxnLst/>
              <a:rect l="l" t="t" r="r" b="b"/>
              <a:pathLst>
                <a:path w="213" h="384" extrusionOk="0">
                  <a:moveTo>
                    <a:pt x="123" y="1"/>
                  </a:moveTo>
                  <a:cubicBezTo>
                    <a:pt x="123" y="1"/>
                    <a:pt x="112" y="1"/>
                    <a:pt x="112" y="12"/>
                  </a:cubicBezTo>
                  <a:lnTo>
                    <a:pt x="101" y="12"/>
                  </a:lnTo>
                  <a:lnTo>
                    <a:pt x="101" y="23"/>
                  </a:lnTo>
                  <a:lnTo>
                    <a:pt x="101" y="34"/>
                  </a:lnTo>
                  <a:cubicBezTo>
                    <a:pt x="89" y="34"/>
                    <a:pt x="89" y="34"/>
                    <a:pt x="89" y="45"/>
                  </a:cubicBezTo>
                  <a:cubicBezTo>
                    <a:pt x="89" y="45"/>
                    <a:pt x="89" y="57"/>
                    <a:pt x="101" y="57"/>
                  </a:cubicBezTo>
                  <a:lnTo>
                    <a:pt x="101" y="67"/>
                  </a:lnTo>
                  <a:lnTo>
                    <a:pt x="101" y="79"/>
                  </a:lnTo>
                  <a:cubicBezTo>
                    <a:pt x="112" y="79"/>
                    <a:pt x="112" y="79"/>
                    <a:pt x="112" y="90"/>
                  </a:cubicBezTo>
                  <a:lnTo>
                    <a:pt x="123" y="90"/>
                  </a:lnTo>
                  <a:cubicBezTo>
                    <a:pt x="101" y="134"/>
                    <a:pt x="79" y="168"/>
                    <a:pt x="57" y="212"/>
                  </a:cubicBezTo>
                  <a:cubicBezTo>
                    <a:pt x="45" y="235"/>
                    <a:pt x="34" y="257"/>
                    <a:pt x="23" y="290"/>
                  </a:cubicBezTo>
                  <a:cubicBezTo>
                    <a:pt x="23" y="312"/>
                    <a:pt x="0" y="334"/>
                    <a:pt x="12" y="357"/>
                  </a:cubicBezTo>
                  <a:cubicBezTo>
                    <a:pt x="12" y="375"/>
                    <a:pt x="26" y="384"/>
                    <a:pt x="40" y="384"/>
                  </a:cubicBezTo>
                  <a:cubicBezTo>
                    <a:pt x="51" y="384"/>
                    <a:pt x="62" y="378"/>
                    <a:pt x="67" y="368"/>
                  </a:cubicBezTo>
                  <a:cubicBezTo>
                    <a:pt x="79" y="357"/>
                    <a:pt x="89" y="324"/>
                    <a:pt x="101" y="301"/>
                  </a:cubicBezTo>
                  <a:cubicBezTo>
                    <a:pt x="112" y="279"/>
                    <a:pt x="112" y="257"/>
                    <a:pt x="123" y="235"/>
                  </a:cubicBezTo>
                  <a:cubicBezTo>
                    <a:pt x="134" y="190"/>
                    <a:pt x="156" y="146"/>
                    <a:pt x="168" y="101"/>
                  </a:cubicBezTo>
                  <a:lnTo>
                    <a:pt x="178" y="101"/>
                  </a:lnTo>
                  <a:lnTo>
                    <a:pt x="190" y="90"/>
                  </a:lnTo>
                  <a:lnTo>
                    <a:pt x="201" y="90"/>
                  </a:lnTo>
                  <a:cubicBezTo>
                    <a:pt x="201" y="90"/>
                    <a:pt x="201" y="79"/>
                    <a:pt x="212" y="79"/>
                  </a:cubicBezTo>
                  <a:lnTo>
                    <a:pt x="212" y="67"/>
                  </a:lnTo>
                  <a:lnTo>
                    <a:pt x="212" y="57"/>
                  </a:lnTo>
                  <a:lnTo>
                    <a:pt x="212" y="45"/>
                  </a:lnTo>
                  <a:lnTo>
                    <a:pt x="201" y="45"/>
                  </a:lnTo>
                  <a:cubicBezTo>
                    <a:pt x="201" y="34"/>
                    <a:pt x="201" y="34"/>
                    <a:pt x="190" y="34"/>
                  </a:cubicBezTo>
                  <a:lnTo>
                    <a:pt x="178" y="23"/>
                  </a:lnTo>
                  <a:lnTo>
                    <a:pt x="168" y="23"/>
                  </a:lnTo>
                  <a:cubicBezTo>
                    <a:pt x="168" y="12"/>
                    <a:pt x="168" y="12"/>
                    <a:pt x="156" y="12"/>
                  </a:cubicBezTo>
                  <a:cubicBezTo>
                    <a:pt x="156" y="1"/>
                    <a:pt x="145" y="1"/>
                    <a:pt x="14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63" name="Google Shape;13863;p20"/>
            <p:cNvSpPr/>
            <p:nvPr/>
          </p:nvSpPr>
          <p:spPr>
            <a:xfrm>
              <a:off x="921631" y="2007134"/>
              <a:ext cx="9350" cy="16013"/>
            </a:xfrm>
            <a:custGeom>
              <a:avLst/>
              <a:gdLst/>
              <a:ahLst/>
              <a:cxnLst/>
              <a:rect l="l" t="t" r="r" b="b"/>
              <a:pathLst>
                <a:path w="268" h="459" extrusionOk="0">
                  <a:moveTo>
                    <a:pt x="202" y="1"/>
                  </a:moveTo>
                  <a:cubicBezTo>
                    <a:pt x="192" y="1"/>
                    <a:pt x="184" y="4"/>
                    <a:pt x="179" y="10"/>
                  </a:cubicBezTo>
                  <a:cubicBezTo>
                    <a:pt x="145" y="20"/>
                    <a:pt x="134" y="54"/>
                    <a:pt x="134" y="87"/>
                  </a:cubicBezTo>
                  <a:cubicBezTo>
                    <a:pt x="134" y="99"/>
                    <a:pt x="145" y="121"/>
                    <a:pt x="145" y="131"/>
                  </a:cubicBezTo>
                  <a:cubicBezTo>
                    <a:pt x="78" y="220"/>
                    <a:pt x="23" y="321"/>
                    <a:pt x="12" y="432"/>
                  </a:cubicBezTo>
                  <a:cubicBezTo>
                    <a:pt x="1" y="443"/>
                    <a:pt x="23" y="454"/>
                    <a:pt x="34" y="454"/>
                  </a:cubicBezTo>
                  <a:cubicBezTo>
                    <a:pt x="40" y="458"/>
                    <a:pt x="47" y="459"/>
                    <a:pt x="53" y="459"/>
                  </a:cubicBezTo>
                  <a:cubicBezTo>
                    <a:pt x="67" y="459"/>
                    <a:pt x="78" y="451"/>
                    <a:pt x="78" y="443"/>
                  </a:cubicBezTo>
                  <a:cubicBezTo>
                    <a:pt x="112" y="343"/>
                    <a:pt x="145" y="243"/>
                    <a:pt x="201" y="165"/>
                  </a:cubicBezTo>
                  <a:cubicBezTo>
                    <a:pt x="212" y="165"/>
                    <a:pt x="234" y="165"/>
                    <a:pt x="246" y="154"/>
                  </a:cubicBezTo>
                  <a:cubicBezTo>
                    <a:pt x="246" y="154"/>
                    <a:pt x="256" y="154"/>
                    <a:pt x="256" y="143"/>
                  </a:cubicBezTo>
                  <a:cubicBezTo>
                    <a:pt x="256" y="143"/>
                    <a:pt x="268" y="143"/>
                    <a:pt x="268" y="131"/>
                  </a:cubicBezTo>
                  <a:cubicBezTo>
                    <a:pt x="256" y="121"/>
                    <a:pt x="256" y="109"/>
                    <a:pt x="246" y="109"/>
                  </a:cubicBezTo>
                  <a:cubicBezTo>
                    <a:pt x="246" y="99"/>
                    <a:pt x="246" y="99"/>
                    <a:pt x="234" y="99"/>
                  </a:cubicBezTo>
                  <a:lnTo>
                    <a:pt x="234" y="87"/>
                  </a:lnTo>
                  <a:lnTo>
                    <a:pt x="223" y="76"/>
                  </a:lnTo>
                  <a:lnTo>
                    <a:pt x="223" y="65"/>
                  </a:lnTo>
                  <a:lnTo>
                    <a:pt x="234" y="54"/>
                  </a:lnTo>
                  <a:lnTo>
                    <a:pt x="234" y="42"/>
                  </a:lnTo>
                  <a:lnTo>
                    <a:pt x="246" y="32"/>
                  </a:lnTo>
                  <a:cubicBezTo>
                    <a:pt x="246" y="20"/>
                    <a:pt x="246" y="10"/>
                    <a:pt x="234" y="10"/>
                  </a:cubicBezTo>
                  <a:cubicBezTo>
                    <a:pt x="223" y="4"/>
                    <a:pt x="212" y="1"/>
                    <a:pt x="20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64" name="Google Shape;13864;p20"/>
            <p:cNvSpPr/>
            <p:nvPr/>
          </p:nvSpPr>
          <p:spPr>
            <a:xfrm>
              <a:off x="943960" y="2013239"/>
              <a:ext cx="19642" cy="12001"/>
            </a:xfrm>
            <a:custGeom>
              <a:avLst/>
              <a:gdLst/>
              <a:ahLst/>
              <a:cxnLst/>
              <a:rect l="l" t="t" r="r" b="b"/>
              <a:pathLst>
                <a:path w="563" h="344" extrusionOk="0">
                  <a:moveTo>
                    <a:pt x="518" y="1"/>
                  </a:moveTo>
                  <a:cubicBezTo>
                    <a:pt x="506" y="1"/>
                    <a:pt x="495" y="1"/>
                    <a:pt x="495" y="13"/>
                  </a:cubicBezTo>
                  <a:cubicBezTo>
                    <a:pt x="473" y="23"/>
                    <a:pt x="462" y="45"/>
                    <a:pt x="451" y="57"/>
                  </a:cubicBezTo>
                  <a:cubicBezTo>
                    <a:pt x="373" y="90"/>
                    <a:pt x="295" y="112"/>
                    <a:pt x="217" y="146"/>
                  </a:cubicBezTo>
                  <a:cubicBezTo>
                    <a:pt x="184" y="168"/>
                    <a:pt x="140" y="190"/>
                    <a:pt x="106" y="223"/>
                  </a:cubicBezTo>
                  <a:cubicBezTo>
                    <a:pt x="73" y="246"/>
                    <a:pt x="39" y="268"/>
                    <a:pt x="17" y="312"/>
                  </a:cubicBezTo>
                  <a:cubicBezTo>
                    <a:pt x="1" y="328"/>
                    <a:pt x="19" y="344"/>
                    <a:pt x="38" y="344"/>
                  </a:cubicBezTo>
                  <a:cubicBezTo>
                    <a:pt x="46" y="344"/>
                    <a:pt x="55" y="341"/>
                    <a:pt x="61" y="335"/>
                  </a:cubicBezTo>
                  <a:cubicBezTo>
                    <a:pt x="95" y="312"/>
                    <a:pt x="117" y="279"/>
                    <a:pt x="150" y="257"/>
                  </a:cubicBezTo>
                  <a:cubicBezTo>
                    <a:pt x="184" y="223"/>
                    <a:pt x="217" y="201"/>
                    <a:pt x="251" y="190"/>
                  </a:cubicBezTo>
                  <a:cubicBezTo>
                    <a:pt x="317" y="157"/>
                    <a:pt x="373" y="134"/>
                    <a:pt x="429" y="112"/>
                  </a:cubicBezTo>
                  <a:cubicBezTo>
                    <a:pt x="429" y="124"/>
                    <a:pt x="429" y="124"/>
                    <a:pt x="439" y="134"/>
                  </a:cubicBezTo>
                  <a:cubicBezTo>
                    <a:pt x="451" y="157"/>
                    <a:pt x="462" y="168"/>
                    <a:pt x="495" y="168"/>
                  </a:cubicBezTo>
                  <a:lnTo>
                    <a:pt x="528" y="168"/>
                  </a:lnTo>
                  <a:cubicBezTo>
                    <a:pt x="540" y="168"/>
                    <a:pt x="551" y="157"/>
                    <a:pt x="551" y="146"/>
                  </a:cubicBezTo>
                  <a:cubicBezTo>
                    <a:pt x="562" y="134"/>
                    <a:pt x="551" y="124"/>
                    <a:pt x="551" y="112"/>
                  </a:cubicBezTo>
                  <a:cubicBezTo>
                    <a:pt x="540" y="112"/>
                    <a:pt x="540" y="102"/>
                    <a:pt x="528" y="102"/>
                  </a:cubicBezTo>
                  <a:lnTo>
                    <a:pt x="528" y="90"/>
                  </a:lnTo>
                  <a:cubicBezTo>
                    <a:pt x="540" y="68"/>
                    <a:pt x="540" y="57"/>
                    <a:pt x="551" y="45"/>
                  </a:cubicBezTo>
                  <a:lnTo>
                    <a:pt x="551" y="23"/>
                  </a:lnTo>
                  <a:cubicBezTo>
                    <a:pt x="551" y="13"/>
                    <a:pt x="540" y="13"/>
                    <a:pt x="540" y="13"/>
                  </a:cubicBezTo>
                  <a:cubicBezTo>
                    <a:pt x="52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65" name="Google Shape;13865;p20"/>
            <p:cNvSpPr/>
            <p:nvPr/>
          </p:nvSpPr>
          <p:spPr>
            <a:xfrm>
              <a:off x="934540" y="2026462"/>
              <a:ext cx="14304" cy="10850"/>
            </a:xfrm>
            <a:custGeom>
              <a:avLst/>
              <a:gdLst/>
              <a:ahLst/>
              <a:cxnLst/>
              <a:rect l="l" t="t" r="r" b="b"/>
              <a:pathLst>
                <a:path w="410" h="311" extrusionOk="0">
                  <a:moveTo>
                    <a:pt x="365" y="0"/>
                  </a:moveTo>
                  <a:cubicBezTo>
                    <a:pt x="365" y="0"/>
                    <a:pt x="353" y="12"/>
                    <a:pt x="343" y="12"/>
                  </a:cubicBezTo>
                  <a:cubicBezTo>
                    <a:pt x="331" y="22"/>
                    <a:pt x="321" y="34"/>
                    <a:pt x="321" y="45"/>
                  </a:cubicBezTo>
                  <a:cubicBezTo>
                    <a:pt x="254" y="67"/>
                    <a:pt x="198" y="101"/>
                    <a:pt x="153" y="134"/>
                  </a:cubicBezTo>
                  <a:cubicBezTo>
                    <a:pt x="98" y="178"/>
                    <a:pt x="42" y="223"/>
                    <a:pt x="9" y="279"/>
                  </a:cubicBezTo>
                  <a:cubicBezTo>
                    <a:pt x="1" y="294"/>
                    <a:pt x="21" y="310"/>
                    <a:pt x="37" y="310"/>
                  </a:cubicBezTo>
                  <a:cubicBezTo>
                    <a:pt x="44" y="310"/>
                    <a:pt x="50" y="307"/>
                    <a:pt x="54" y="301"/>
                  </a:cubicBezTo>
                  <a:cubicBezTo>
                    <a:pt x="98" y="256"/>
                    <a:pt x="143" y="212"/>
                    <a:pt x="198" y="178"/>
                  </a:cubicBezTo>
                  <a:cubicBezTo>
                    <a:pt x="232" y="145"/>
                    <a:pt x="276" y="123"/>
                    <a:pt x="309" y="101"/>
                  </a:cubicBezTo>
                  <a:lnTo>
                    <a:pt x="309" y="111"/>
                  </a:lnTo>
                  <a:cubicBezTo>
                    <a:pt x="321" y="134"/>
                    <a:pt x="331" y="145"/>
                    <a:pt x="353" y="145"/>
                  </a:cubicBezTo>
                  <a:cubicBezTo>
                    <a:pt x="357" y="148"/>
                    <a:pt x="361" y="150"/>
                    <a:pt x="366" y="150"/>
                  </a:cubicBezTo>
                  <a:cubicBezTo>
                    <a:pt x="377" y="150"/>
                    <a:pt x="390" y="142"/>
                    <a:pt x="398" y="134"/>
                  </a:cubicBezTo>
                  <a:cubicBezTo>
                    <a:pt x="410" y="123"/>
                    <a:pt x="410" y="111"/>
                    <a:pt x="410" y="101"/>
                  </a:cubicBezTo>
                  <a:cubicBezTo>
                    <a:pt x="398" y="89"/>
                    <a:pt x="398" y="89"/>
                    <a:pt x="398" y="78"/>
                  </a:cubicBezTo>
                  <a:lnTo>
                    <a:pt x="398" y="67"/>
                  </a:lnTo>
                  <a:lnTo>
                    <a:pt x="398" y="56"/>
                  </a:lnTo>
                  <a:lnTo>
                    <a:pt x="398" y="45"/>
                  </a:lnTo>
                  <a:cubicBezTo>
                    <a:pt x="410" y="45"/>
                    <a:pt x="410" y="34"/>
                    <a:pt x="410" y="22"/>
                  </a:cubicBezTo>
                  <a:lnTo>
                    <a:pt x="398" y="12"/>
                  </a:lnTo>
                  <a:cubicBezTo>
                    <a:pt x="387" y="12"/>
                    <a:pt x="376" y="0"/>
                    <a:pt x="36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66" name="Google Shape;13866;p20"/>
            <p:cNvSpPr/>
            <p:nvPr/>
          </p:nvSpPr>
          <p:spPr>
            <a:xfrm>
              <a:off x="951496" y="2036544"/>
              <a:ext cx="27212" cy="5652"/>
            </a:xfrm>
            <a:custGeom>
              <a:avLst/>
              <a:gdLst/>
              <a:ahLst/>
              <a:cxnLst/>
              <a:rect l="l" t="t" r="r" b="b"/>
              <a:pathLst>
                <a:path w="780" h="162" extrusionOk="0">
                  <a:moveTo>
                    <a:pt x="624" y="0"/>
                  </a:moveTo>
                  <a:cubicBezTo>
                    <a:pt x="613" y="0"/>
                    <a:pt x="602" y="12"/>
                    <a:pt x="591" y="23"/>
                  </a:cubicBezTo>
                  <a:lnTo>
                    <a:pt x="591" y="67"/>
                  </a:lnTo>
                  <a:cubicBezTo>
                    <a:pt x="591" y="79"/>
                    <a:pt x="602" y="79"/>
                    <a:pt x="602" y="79"/>
                  </a:cubicBezTo>
                  <a:cubicBezTo>
                    <a:pt x="569" y="79"/>
                    <a:pt x="535" y="89"/>
                    <a:pt x="502" y="89"/>
                  </a:cubicBezTo>
                  <a:lnTo>
                    <a:pt x="346" y="89"/>
                  </a:lnTo>
                  <a:cubicBezTo>
                    <a:pt x="246" y="89"/>
                    <a:pt x="134" y="79"/>
                    <a:pt x="35" y="56"/>
                  </a:cubicBezTo>
                  <a:cubicBezTo>
                    <a:pt x="12" y="56"/>
                    <a:pt x="1" y="79"/>
                    <a:pt x="23" y="89"/>
                  </a:cubicBezTo>
                  <a:cubicBezTo>
                    <a:pt x="79" y="101"/>
                    <a:pt x="134" y="123"/>
                    <a:pt x="179" y="134"/>
                  </a:cubicBezTo>
                  <a:cubicBezTo>
                    <a:pt x="235" y="145"/>
                    <a:pt x="290" y="145"/>
                    <a:pt x="346" y="156"/>
                  </a:cubicBezTo>
                  <a:cubicBezTo>
                    <a:pt x="383" y="156"/>
                    <a:pt x="415" y="161"/>
                    <a:pt x="449" y="161"/>
                  </a:cubicBezTo>
                  <a:cubicBezTo>
                    <a:pt x="466" y="161"/>
                    <a:pt x="483" y="160"/>
                    <a:pt x="502" y="156"/>
                  </a:cubicBezTo>
                  <a:cubicBezTo>
                    <a:pt x="557" y="156"/>
                    <a:pt x="602" y="145"/>
                    <a:pt x="646" y="123"/>
                  </a:cubicBezTo>
                  <a:cubicBezTo>
                    <a:pt x="658" y="123"/>
                    <a:pt x="668" y="134"/>
                    <a:pt x="680" y="134"/>
                  </a:cubicBezTo>
                  <a:cubicBezTo>
                    <a:pt x="690" y="134"/>
                    <a:pt x="702" y="134"/>
                    <a:pt x="713" y="145"/>
                  </a:cubicBezTo>
                  <a:cubicBezTo>
                    <a:pt x="724" y="145"/>
                    <a:pt x="735" y="145"/>
                    <a:pt x="747" y="134"/>
                  </a:cubicBezTo>
                  <a:cubicBezTo>
                    <a:pt x="757" y="134"/>
                    <a:pt x="769" y="123"/>
                    <a:pt x="769" y="112"/>
                  </a:cubicBezTo>
                  <a:cubicBezTo>
                    <a:pt x="779" y="101"/>
                    <a:pt x="769" y="89"/>
                    <a:pt x="769" y="89"/>
                  </a:cubicBezTo>
                  <a:cubicBezTo>
                    <a:pt x="747" y="67"/>
                    <a:pt x="724" y="67"/>
                    <a:pt x="690" y="56"/>
                  </a:cubicBezTo>
                  <a:lnTo>
                    <a:pt x="680" y="56"/>
                  </a:lnTo>
                  <a:cubicBezTo>
                    <a:pt x="680" y="45"/>
                    <a:pt x="668" y="45"/>
                    <a:pt x="668" y="34"/>
                  </a:cubicBezTo>
                  <a:lnTo>
                    <a:pt x="658" y="34"/>
                  </a:lnTo>
                  <a:lnTo>
                    <a:pt x="658" y="23"/>
                  </a:lnTo>
                  <a:cubicBezTo>
                    <a:pt x="646" y="12"/>
                    <a:pt x="635" y="0"/>
                    <a:pt x="62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67" name="Google Shape;13867;p20"/>
            <p:cNvSpPr/>
            <p:nvPr/>
          </p:nvSpPr>
          <p:spPr>
            <a:xfrm>
              <a:off x="910014" y="2019449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68" name="Google Shape;13868;p20"/>
            <p:cNvSpPr/>
            <p:nvPr/>
          </p:nvSpPr>
          <p:spPr>
            <a:xfrm>
              <a:off x="904187" y="2004447"/>
              <a:ext cx="7012" cy="18560"/>
            </a:xfrm>
            <a:custGeom>
              <a:avLst/>
              <a:gdLst/>
              <a:ahLst/>
              <a:cxnLst/>
              <a:rect l="l" t="t" r="r" b="b"/>
              <a:pathLst>
                <a:path w="201" h="532" extrusionOk="0">
                  <a:moveTo>
                    <a:pt x="139" y="0"/>
                  </a:moveTo>
                  <a:cubicBezTo>
                    <a:pt x="125" y="0"/>
                    <a:pt x="112" y="3"/>
                    <a:pt x="101" y="8"/>
                  </a:cubicBezTo>
                  <a:lnTo>
                    <a:pt x="34" y="75"/>
                  </a:lnTo>
                  <a:cubicBezTo>
                    <a:pt x="22" y="87"/>
                    <a:pt x="12" y="109"/>
                    <a:pt x="0" y="119"/>
                  </a:cubicBezTo>
                  <a:lnTo>
                    <a:pt x="0" y="153"/>
                  </a:lnTo>
                  <a:lnTo>
                    <a:pt x="0" y="176"/>
                  </a:lnTo>
                  <a:cubicBezTo>
                    <a:pt x="12" y="176"/>
                    <a:pt x="12" y="186"/>
                    <a:pt x="12" y="186"/>
                  </a:cubicBezTo>
                  <a:cubicBezTo>
                    <a:pt x="22" y="198"/>
                    <a:pt x="22" y="198"/>
                    <a:pt x="34" y="198"/>
                  </a:cubicBezTo>
                  <a:cubicBezTo>
                    <a:pt x="22" y="208"/>
                    <a:pt x="22" y="208"/>
                    <a:pt x="22" y="220"/>
                  </a:cubicBezTo>
                  <a:lnTo>
                    <a:pt x="22" y="231"/>
                  </a:lnTo>
                  <a:lnTo>
                    <a:pt x="34" y="231"/>
                  </a:lnTo>
                  <a:lnTo>
                    <a:pt x="34" y="242"/>
                  </a:lnTo>
                  <a:cubicBezTo>
                    <a:pt x="34" y="253"/>
                    <a:pt x="45" y="253"/>
                    <a:pt x="56" y="253"/>
                  </a:cubicBezTo>
                  <a:cubicBezTo>
                    <a:pt x="45" y="265"/>
                    <a:pt x="45" y="275"/>
                    <a:pt x="34" y="275"/>
                  </a:cubicBezTo>
                  <a:cubicBezTo>
                    <a:pt x="34" y="297"/>
                    <a:pt x="22" y="309"/>
                    <a:pt x="22" y="320"/>
                  </a:cubicBezTo>
                  <a:lnTo>
                    <a:pt x="22" y="342"/>
                  </a:lnTo>
                  <a:cubicBezTo>
                    <a:pt x="34" y="354"/>
                    <a:pt x="34" y="354"/>
                    <a:pt x="34" y="364"/>
                  </a:cubicBezTo>
                  <a:cubicBezTo>
                    <a:pt x="45" y="376"/>
                    <a:pt x="56" y="376"/>
                    <a:pt x="67" y="376"/>
                  </a:cubicBezTo>
                  <a:cubicBezTo>
                    <a:pt x="78" y="376"/>
                    <a:pt x="89" y="364"/>
                    <a:pt x="89" y="364"/>
                  </a:cubicBezTo>
                  <a:lnTo>
                    <a:pt x="89" y="376"/>
                  </a:lnTo>
                  <a:cubicBezTo>
                    <a:pt x="89" y="386"/>
                    <a:pt x="78" y="398"/>
                    <a:pt x="78" y="409"/>
                  </a:cubicBezTo>
                  <a:cubicBezTo>
                    <a:pt x="78" y="420"/>
                    <a:pt x="78" y="431"/>
                    <a:pt x="89" y="431"/>
                  </a:cubicBezTo>
                  <a:cubicBezTo>
                    <a:pt x="89" y="442"/>
                    <a:pt x="101" y="453"/>
                    <a:pt x="101" y="453"/>
                  </a:cubicBezTo>
                  <a:cubicBezTo>
                    <a:pt x="111" y="465"/>
                    <a:pt x="111" y="465"/>
                    <a:pt x="123" y="465"/>
                  </a:cubicBezTo>
                  <a:cubicBezTo>
                    <a:pt x="111" y="465"/>
                    <a:pt x="111" y="475"/>
                    <a:pt x="111" y="475"/>
                  </a:cubicBezTo>
                  <a:cubicBezTo>
                    <a:pt x="101" y="487"/>
                    <a:pt x="101" y="487"/>
                    <a:pt x="101" y="498"/>
                  </a:cubicBezTo>
                  <a:lnTo>
                    <a:pt x="101" y="509"/>
                  </a:lnTo>
                  <a:cubicBezTo>
                    <a:pt x="111" y="520"/>
                    <a:pt x="111" y="520"/>
                    <a:pt x="111" y="531"/>
                  </a:cubicBezTo>
                  <a:lnTo>
                    <a:pt x="178" y="531"/>
                  </a:lnTo>
                  <a:cubicBezTo>
                    <a:pt x="190" y="520"/>
                    <a:pt x="190" y="520"/>
                    <a:pt x="190" y="509"/>
                  </a:cubicBezTo>
                  <a:cubicBezTo>
                    <a:pt x="200" y="509"/>
                    <a:pt x="200" y="498"/>
                    <a:pt x="200" y="498"/>
                  </a:cubicBezTo>
                  <a:lnTo>
                    <a:pt x="200" y="475"/>
                  </a:lnTo>
                  <a:lnTo>
                    <a:pt x="200" y="465"/>
                  </a:lnTo>
                  <a:lnTo>
                    <a:pt x="200" y="453"/>
                  </a:lnTo>
                  <a:lnTo>
                    <a:pt x="190" y="442"/>
                  </a:lnTo>
                  <a:lnTo>
                    <a:pt x="178" y="442"/>
                  </a:lnTo>
                  <a:lnTo>
                    <a:pt x="167" y="431"/>
                  </a:lnTo>
                  <a:lnTo>
                    <a:pt x="167" y="398"/>
                  </a:lnTo>
                  <a:lnTo>
                    <a:pt x="167" y="376"/>
                  </a:lnTo>
                  <a:cubicBezTo>
                    <a:pt x="178" y="364"/>
                    <a:pt x="178" y="342"/>
                    <a:pt x="190" y="331"/>
                  </a:cubicBezTo>
                  <a:lnTo>
                    <a:pt x="190" y="309"/>
                  </a:lnTo>
                  <a:cubicBezTo>
                    <a:pt x="178" y="297"/>
                    <a:pt x="178" y="297"/>
                    <a:pt x="167" y="297"/>
                  </a:cubicBezTo>
                  <a:cubicBezTo>
                    <a:pt x="163" y="293"/>
                    <a:pt x="156" y="290"/>
                    <a:pt x="149" y="290"/>
                  </a:cubicBezTo>
                  <a:cubicBezTo>
                    <a:pt x="139" y="290"/>
                    <a:pt x="129" y="296"/>
                    <a:pt x="123" y="309"/>
                  </a:cubicBezTo>
                  <a:cubicBezTo>
                    <a:pt x="111" y="309"/>
                    <a:pt x="111" y="320"/>
                    <a:pt x="111" y="320"/>
                  </a:cubicBezTo>
                  <a:lnTo>
                    <a:pt x="111" y="320"/>
                  </a:lnTo>
                  <a:cubicBezTo>
                    <a:pt x="111" y="309"/>
                    <a:pt x="123" y="287"/>
                    <a:pt x="123" y="275"/>
                  </a:cubicBezTo>
                  <a:lnTo>
                    <a:pt x="133" y="265"/>
                  </a:lnTo>
                  <a:lnTo>
                    <a:pt x="145" y="253"/>
                  </a:lnTo>
                  <a:cubicBezTo>
                    <a:pt x="145" y="253"/>
                    <a:pt x="156" y="242"/>
                    <a:pt x="156" y="231"/>
                  </a:cubicBezTo>
                  <a:lnTo>
                    <a:pt x="145" y="220"/>
                  </a:lnTo>
                  <a:cubicBezTo>
                    <a:pt x="133" y="208"/>
                    <a:pt x="123" y="208"/>
                    <a:pt x="111" y="208"/>
                  </a:cubicBezTo>
                  <a:cubicBezTo>
                    <a:pt x="111" y="208"/>
                    <a:pt x="111" y="198"/>
                    <a:pt x="123" y="198"/>
                  </a:cubicBezTo>
                  <a:cubicBezTo>
                    <a:pt x="123" y="198"/>
                    <a:pt x="123" y="186"/>
                    <a:pt x="133" y="176"/>
                  </a:cubicBezTo>
                  <a:cubicBezTo>
                    <a:pt x="145" y="176"/>
                    <a:pt x="145" y="164"/>
                    <a:pt x="145" y="153"/>
                  </a:cubicBezTo>
                  <a:cubicBezTo>
                    <a:pt x="145" y="153"/>
                    <a:pt x="145" y="142"/>
                    <a:pt x="133" y="142"/>
                  </a:cubicBezTo>
                  <a:cubicBezTo>
                    <a:pt x="133" y="131"/>
                    <a:pt x="123" y="131"/>
                    <a:pt x="111" y="131"/>
                  </a:cubicBezTo>
                  <a:cubicBezTo>
                    <a:pt x="123" y="119"/>
                    <a:pt x="123" y="109"/>
                    <a:pt x="133" y="97"/>
                  </a:cubicBezTo>
                  <a:cubicBezTo>
                    <a:pt x="145" y="87"/>
                    <a:pt x="156" y="75"/>
                    <a:pt x="178" y="64"/>
                  </a:cubicBezTo>
                  <a:cubicBezTo>
                    <a:pt x="178" y="64"/>
                    <a:pt x="190" y="53"/>
                    <a:pt x="190" y="42"/>
                  </a:cubicBezTo>
                  <a:cubicBezTo>
                    <a:pt x="190" y="31"/>
                    <a:pt x="178" y="20"/>
                    <a:pt x="178" y="8"/>
                  </a:cubicBezTo>
                  <a:cubicBezTo>
                    <a:pt x="167" y="3"/>
                    <a:pt x="153" y="0"/>
                    <a:pt x="13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69" name="Google Shape;13869;p20"/>
            <p:cNvSpPr/>
            <p:nvPr/>
          </p:nvSpPr>
          <p:spPr>
            <a:xfrm>
              <a:off x="884754" y="2014809"/>
              <a:ext cx="14409" cy="26828"/>
            </a:xfrm>
            <a:custGeom>
              <a:avLst/>
              <a:gdLst/>
              <a:ahLst/>
              <a:cxnLst/>
              <a:rect l="l" t="t" r="r" b="b"/>
              <a:pathLst>
                <a:path w="413" h="769" extrusionOk="0">
                  <a:moveTo>
                    <a:pt x="146" y="0"/>
                  </a:moveTo>
                  <a:cubicBezTo>
                    <a:pt x="134" y="0"/>
                    <a:pt x="112" y="0"/>
                    <a:pt x="101" y="12"/>
                  </a:cubicBezTo>
                  <a:cubicBezTo>
                    <a:pt x="68" y="57"/>
                    <a:pt x="35" y="112"/>
                    <a:pt x="12" y="168"/>
                  </a:cubicBezTo>
                  <a:cubicBezTo>
                    <a:pt x="12" y="178"/>
                    <a:pt x="12" y="190"/>
                    <a:pt x="1" y="212"/>
                  </a:cubicBezTo>
                  <a:cubicBezTo>
                    <a:pt x="1" y="234"/>
                    <a:pt x="35" y="245"/>
                    <a:pt x="57" y="245"/>
                  </a:cubicBezTo>
                  <a:cubicBezTo>
                    <a:pt x="45" y="279"/>
                    <a:pt x="35" y="312"/>
                    <a:pt x="79" y="323"/>
                  </a:cubicBezTo>
                  <a:cubicBezTo>
                    <a:pt x="90" y="334"/>
                    <a:pt x="101" y="334"/>
                    <a:pt x="112" y="334"/>
                  </a:cubicBezTo>
                  <a:cubicBezTo>
                    <a:pt x="101" y="356"/>
                    <a:pt x="101" y="390"/>
                    <a:pt x="101" y="423"/>
                  </a:cubicBezTo>
                  <a:cubicBezTo>
                    <a:pt x="112" y="445"/>
                    <a:pt x="146" y="445"/>
                    <a:pt x="168" y="445"/>
                  </a:cubicBezTo>
                  <a:lnTo>
                    <a:pt x="168" y="490"/>
                  </a:lnTo>
                  <a:cubicBezTo>
                    <a:pt x="157" y="512"/>
                    <a:pt x="168" y="546"/>
                    <a:pt x="190" y="568"/>
                  </a:cubicBezTo>
                  <a:cubicBezTo>
                    <a:pt x="201" y="579"/>
                    <a:pt x="223" y="579"/>
                    <a:pt x="246" y="579"/>
                  </a:cubicBezTo>
                  <a:cubicBezTo>
                    <a:pt x="235" y="601"/>
                    <a:pt x="235" y="613"/>
                    <a:pt x="246" y="635"/>
                  </a:cubicBezTo>
                  <a:cubicBezTo>
                    <a:pt x="257" y="668"/>
                    <a:pt x="290" y="679"/>
                    <a:pt x="324" y="679"/>
                  </a:cubicBezTo>
                  <a:lnTo>
                    <a:pt x="324" y="702"/>
                  </a:lnTo>
                  <a:lnTo>
                    <a:pt x="324" y="724"/>
                  </a:lnTo>
                  <a:cubicBezTo>
                    <a:pt x="324" y="735"/>
                    <a:pt x="335" y="746"/>
                    <a:pt x="335" y="746"/>
                  </a:cubicBezTo>
                  <a:lnTo>
                    <a:pt x="335" y="757"/>
                  </a:lnTo>
                  <a:cubicBezTo>
                    <a:pt x="346" y="768"/>
                    <a:pt x="357" y="768"/>
                    <a:pt x="368" y="768"/>
                  </a:cubicBezTo>
                  <a:lnTo>
                    <a:pt x="391" y="768"/>
                  </a:lnTo>
                  <a:cubicBezTo>
                    <a:pt x="391" y="757"/>
                    <a:pt x="401" y="757"/>
                    <a:pt x="401" y="746"/>
                  </a:cubicBezTo>
                  <a:lnTo>
                    <a:pt x="401" y="724"/>
                  </a:lnTo>
                  <a:lnTo>
                    <a:pt x="401" y="702"/>
                  </a:lnTo>
                  <a:cubicBezTo>
                    <a:pt x="401" y="679"/>
                    <a:pt x="401" y="668"/>
                    <a:pt x="413" y="657"/>
                  </a:cubicBezTo>
                  <a:lnTo>
                    <a:pt x="413" y="646"/>
                  </a:lnTo>
                  <a:cubicBezTo>
                    <a:pt x="413" y="635"/>
                    <a:pt x="401" y="635"/>
                    <a:pt x="401" y="635"/>
                  </a:cubicBezTo>
                  <a:cubicBezTo>
                    <a:pt x="401" y="623"/>
                    <a:pt x="391" y="623"/>
                    <a:pt x="379" y="623"/>
                  </a:cubicBezTo>
                  <a:cubicBezTo>
                    <a:pt x="374" y="618"/>
                    <a:pt x="368" y="615"/>
                    <a:pt x="363" y="615"/>
                  </a:cubicBezTo>
                  <a:cubicBezTo>
                    <a:pt x="357" y="615"/>
                    <a:pt x="351" y="618"/>
                    <a:pt x="346" y="623"/>
                  </a:cubicBezTo>
                  <a:lnTo>
                    <a:pt x="335" y="613"/>
                  </a:lnTo>
                  <a:lnTo>
                    <a:pt x="335" y="557"/>
                  </a:lnTo>
                  <a:lnTo>
                    <a:pt x="335" y="445"/>
                  </a:lnTo>
                  <a:cubicBezTo>
                    <a:pt x="335" y="424"/>
                    <a:pt x="311" y="412"/>
                    <a:pt x="289" y="412"/>
                  </a:cubicBezTo>
                  <a:cubicBezTo>
                    <a:pt x="277" y="412"/>
                    <a:pt x="265" y="415"/>
                    <a:pt x="257" y="423"/>
                  </a:cubicBezTo>
                  <a:cubicBezTo>
                    <a:pt x="268" y="390"/>
                    <a:pt x="268" y="368"/>
                    <a:pt x="268" y="346"/>
                  </a:cubicBezTo>
                  <a:cubicBezTo>
                    <a:pt x="268" y="334"/>
                    <a:pt x="268" y="323"/>
                    <a:pt x="257" y="323"/>
                  </a:cubicBezTo>
                  <a:cubicBezTo>
                    <a:pt x="257" y="312"/>
                    <a:pt x="246" y="312"/>
                    <a:pt x="235" y="312"/>
                  </a:cubicBezTo>
                  <a:cubicBezTo>
                    <a:pt x="223" y="312"/>
                    <a:pt x="201" y="312"/>
                    <a:pt x="190" y="334"/>
                  </a:cubicBezTo>
                  <a:cubicBezTo>
                    <a:pt x="201" y="312"/>
                    <a:pt x="201" y="301"/>
                    <a:pt x="201" y="279"/>
                  </a:cubicBezTo>
                  <a:cubicBezTo>
                    <a:pt x="213" y="257"/>
                    <a:pt x="213" y="234"/>
                    <a:pt x="223" y="212"/>
                  </a:cubicBezTo>
                  <a:lnTo>
                    <a:pt x="223" y="156"/>
                  </a:lnTo>
                  <a:cubicBezTo>
                    <a:pt x="223" y="135"/>
                    <a:pt x="210" y="128"/>
                    <a:pt x="195" y="128"/>
                  </a:cubicBezTo>
                  <a:cubicBezTo>
                    <a:pt x="186" y="128"/>
                    <a:pt x="176" y="130"/>
                    <a:pt x="168" y="134"/>
                  </a:cubicBezTo>
                  <a:cubicBezTo>
                    <a:pt x="168" y="123"/>
                    <a:pt x="179" y="112"/>
                    <a:pt x="179" y="101"/>
                  </a:cubicBezTo>
                  <a:cubicBezTo>
                    <a:pt x="179" y="79"/>
                    <a:pt x="168" y="67"/>
                    <a:pt x="146" y="67"/>
                  </a:cubicBezTo>
                  <a:lnTo>
                    <a:pt x="146" y="57"/>
                  </a:lnTo>
                  <a:cubicBezTo>
                    <a:pt x="157" y="57"/>
                    <a:pt x="157" y="45"/>
                    <a:pt x="168" y="45"/>
                  </a:cubicBezTo>
                  <a:cubicBezTo>
                    <a:pt x="168" y="23"/>
                    <a:pt x="168" y="12"/>
                    <a:pt x="14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70" name="Google Shape;13870;p20"/>
            <p:cNvSpPr/>
            <p:nvPr/>
          </p:nvSpPr>
          <p:spPr>
            <a:xfrm>
              <a:off x="897977" y="2041185"/>
              <a:ext cx="3907" cy="2791"/>
            </a:xfrm>
            <a:custGeom>
              <a:avLst/>
              <a:gdLst/>
              <a:ahLst/>
              <a:cxnLst/>
              <a:rect l="l" t="t" r="r" b="b"/>
              <a:pathLst>
                <a:path w="112" h="80" extrusionOk="0">
                  <a:moveTo>
                    <a:pt x="34" y="1"/>
                  </a:moveTo>
                  <a:lnTo>
                    <a:pt x="22" y="12"/>
                  </a:lnTo>
                  <a:lnTo>
                    <a:pt x="12" y="12"/>
                  </a:lnTo>
                  <a:cubicBezTo>
                    <a:pt x="0" y="12"/>
                    <a:pt x="0" y="23"/>
                    <a:pt x="0" y="23"/>
                  </a:cubicBezTo>
                  <a:lnTo>
                    <a:pt x="0" y="35"/>
                  </a:lnTo>
                  <a:lnTo>
                    <a:pt x="0" y="45"/>
                  </a:lnTo>
                  <a:lnTo>
                    <a:pt x="0" y="57"/>
                  </a:lnTo>
                  <a:cubicBezTo>
                    <a:pt x="0" y="57"/>
                    <a:pt x="0" y="67"/>
                    <a:pt x="12" y="67"/>
                  </a:cubicBezTo>
                  <a:cubicBezTo>
                    <a:pt x="12" y="79"/>
                    <a:pt x="22" y="79"/>
                    <a:pt x="22" y="79"/>
                  </a:cubicBezTo>
                  <a:lnTo>
                    <a:pt x="89" y="79"/>
                  </a:lnTo>
                  <a:lnTo>
                    <a:pt x="89" y="67"/>
                  </a:lnTo>
                  <a:cubicBezTo>
                    <a:pt x="101" y="67"/>
                    <a:pt x="101" y="57"/>
                    <a:pt x="101" y="57"/>
                  </a:cubicBezTo>
                  <a:lnTo>
                    <a:pt x="111" y="57"/>
                  </a:lnTo>
                  <a:lnTo>
                    <a:pt x="111" y="45"/>
                  </a:lnTo>
                  <a:lnTo>
                    <a:pt x="111" y="35"/>
                  </a:lnTo>
                  <a:cubicBezTo>
                    <a:pt x="111" y="35"/>
                    <a:pt x="111" y="23"/>
                    <a:pt x="101" y="23"/>
                  </a:cubicBezTo>
                  <a:cubicBezTo>
                    <a:pt x="101" y="23"/>
                    <a:pt x="101" y="12"/>
                    <a:pt x="89" y="12"/>
                  </a:cubicBezTo>
                  <a:lnTo>
                    <a:pt x="56" y="12"/>
                  </a:lnTo>
                  <a:cubicBezTo>
                    <a:pt x="56" y="12"/>
                    <a:pt x="45" y="12"/>
                    <a:pt x="4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71" name="Google Shape;13871;p20"/>
            <p:cNvSpPr/>
            <p:nvPr/>
          </p:nvSpPr>
          <p:spPr>
            <a:xfrm>
              <a:off x="913468" y="2055175"/>
              <a:ext cx="42039" cy="15734"/>
            </a:xfrm>
            <a:custGeom>
              <a:avLst/>
              <a:gdLst/>
              <a:ahLst/>
              <a:cxnLst/>
              <a:rect l="l" t="t" r="r" b="b"/>
              <a:pathLst>
                <a:path w="1205" h="451" extrusionOk="0">
                  <a:moveTo>
                    <a:pt x="134" y="0"/>
                  </a:moveTo>
                  <a:cubicBezTo>
                    <a:pt x="124" y="0"/>
                    <a:pt x="112" y="0"/>
                    <a:pt x="101" y="12"/>
                  </a:cubicBezTo>
                  <a:cubicBezTo>
                    <a:pt x="79" y="34"/>
                    <a:pt x="45" y="45"/>
                    <a:pt x="23" y="56"/>
                  </a:cubicBezTo>
                  <a:cubicBezTo>
                    <a:pt x="1" y="78"/>
                    <a:pt x="13" y="101"/>
                    <a:pt x="35" y="101"/>
                  </a:cubicBezTo>
                  <a:cubicBezTo>
                    <a:pt x="35" y="111"/>
                    <a:pt x="23" y="111"/>
                    <a:pt x="23" y="123"/>
                  </a:cubicBezTo>
                  <a:cubicBezTo>
                    <a:pt x="13" y="134"/>
                    <a:pt x="13" y="156"/>
                    <a:pt x="35" y="167"/>
                  </a:cubicBezTo>
                  <a:cubicBezTo>
                    <a:pt x="44" y="172"/>
                    <a:pt x="55" y="174"/>
                    <a:pt x="65" y="174"/>
                  </a:cubicBezTo>
                  <a:cubicBezTo>
                    <a:pt x="80" y="174"/>
                    <a:pt x="95" y="169"/>
                    <a:pt x="101" y="156"/>
                  </a:cubicBezTo>
                  <a:cubicBezTo>
                    <a:pt x="101" y="156"/>
                    <a:pt x="112" y="156"/>
                    <a:pt x="112" y="145"/>
                  </a:cubicBezTo>
                  <a:cubicBezTo>
                    <a:pt x="124" y="145"/>
                    <a:pt x="124" y="156"/>
                    <a:pt x="134" y="156"/>
                  </a:cubicBezTo>
                  <a:cubicBezTo>
                    <a:pt x="124" y="156"/>
                    <a:pt x="124" y="167"/>
                    <a:pt x="124" y="167"/>
                  </a:cubicBezTo>
                  <a:cubicBezTo>
                    <a:pt x="112" y="200"/>
                    <a:pt x="124" y="234"/>
                    <a:pt x="157" y="245"/>
                  </a:cubicBezTo>
                  <a:cubicBezTo>
                    <a:pt x="190" y="245"/>
                    <a:pt x="213" y="234"/>
                    <a:pt x="235" y="212"/>
                  </a:cubicBezTo>
                  <a:cubicBezTo>
                    <a:pt x="235" y="234"/>
                    <a:pt x="235" y="245"/>
                    <a:pt x="246" y="256"/>
                  </a:cubicBezTo>
                  <a:cubicBezTo>
                    <a:pt x="252" y="274"/>
                    <a:pt x="268" y="283"/>
                    <a:pt x="283" y="283"/>
                  </a:cubicBezTo>
                  <a:cubicBezTo>
                    <a:pt x="296" y="283"/>
                    <a:pt x="308" y="277"/>
                    <a:pt x="312" y="267"/>
                  </a:cubicBezTo>
                  <a:cubicBezTo>
                    <a:pt x="324" y="267"/>
                    <a:pt x="324" y="256"/>
                    <a:pt x="324" y="256"/>
                  </a:cubicBezTo>
                  <a:lnTo>
                    <a:pt x="335" y="256"/>
                  </a:lnTo>
                  <a:cubicBezTo>
                    <a:pt x="335" y="245"/>
                    <a:pt x="346" y="245"/>
                    <a:pt x="346" y="245"/>
                  </a:cubicBezTo>
                  <a:lnTo>
                    <a:pt x="357" y="245"/>
                  </a:lnTo>
                  <a:cubicBezTo>
                    <a:pt x="357" y="256"/>
                    <a:pt x="357" y="256"/>
                    <a:pt x="368" y="256"/>
                  </a:cubicBezTo>
                  <a:lnTo>
                    <a:pt x="357" y="267"/>
                  </a:lnTo>
                  <a:lnTo>
                    <a:pt x="357" y="289"/>
                  </a:lnTo>
                  <a:cubicBezTo>
                    <a:pt x="357" y="289"/>
                    <a:pt x="357" y="301"/>
                    <a:pt x="368" y="301"/>
                  </a:cubicBezTo>
                  <a:cubicBezTo>
                    <a:pt x="368" y="312"/>
                    <a:pt x="379" y="312"/>
                    <a:pt x="391" y="312"/>
                  </a:cubicBezTo>
                  <a:cubicBezTo>
                    <a:pt x="401" y="312"/>
                    <a:pt x="413" y="312"/>
                    <a:pt x="424" y="301"/>
                  </a:cubicBezTo>
                  <a:lnTo>
                    <a:pt x="446" y="301"/>
                  </a:lnTo>
                  <a:cubicBezTo>
                    <a:pt x="446" y="334"/>
                    <a:pt x="468" y="345"/>
                    <a:pt x="490" y="345"/>
                  </a:cubicBezTo>
                  <a:lnTo>
                    <a:pt x="480" y="356"/>
                  </a:lnTo>
                  <a:lnTo>
                    <a:pt x="480" y="378"/>
                  </a:lnTo>
                  <a:lnTo>
                    <a:pt x="480" y="390"/>
                  </a:lnTo>
                  <a:cubicBezTo>
                    <a:pt x="468" y="390"/>
                    <a:pt x="457" y="401"/>
                    <a:pt x="457" y="412"/>
                  </a:cubicBezTo>
                  <a:cubicBezTo>
                    <a:pt x="457" y="434"/>
                    <a:pt x="468" y="445"/>
                    <a:pt x="480" y="445"/>
                  </a:cubicBezTo>
                  <a:cubicBezTo>
                    <a:pt x="502" y="445"/>
                    <a:pt x="519" y="450"/>
                    <a:pt x="538" y="450"/>
                  </a:cubicBezTo>
                  <a:cubicBezTo>
                    <a:pt x="547" y="450"/>
                    <a:pt x="557" y="449"/>
                    <a:pt x="569" y="445"/>
                  </a:cubicBezTo>
                  <a:lnTo>
                    <a:pt x="635" y="412"/>
                  </a:lnTo>
                  <a:cubicBezTo>
                    <a:pt x="646" y="401"/>
                    <a:pt x="658" y="390"/>
                    <a:pt x="658" y="378"/>
                  </a:cubicBezTo>
                  <a:cubicBezTo>
                    <a:pt x="658" y="368"/>
                    <a:pt x="646" y="356"/>
                    <a:pt x="635" y="356"/>
                  </a:cubicBezTo>
                  <a:lnTo>
                    <a:pt x="624" y="345"/>
                  </a:lnTo>
                  <a:cubicBezTo>
                    <a:pt x="635" y="334"/>
                    <a:pt x="635" y="323"/>
                    <a:pt x="646" y="312"/>
                  </a:cubicBezTo>
                  <a:lnTo>
                    <a:pt x="658" y="312"/>
                  </a:lnTo>
                  <a:cubicBezTo>
                    <a:pt x="668" y="323"/>
                    <a:pt x="680" y="334"/>
                    <a:pt x="691" y="334"/>
                  </a:cubicBezTo>
                  <a:cubicBezTo>
                    <a:pt x="697" y="337"/>
                    <a:pt x="704" y="339"/>
                    <a:pt x="710" y="339"/>
                  </a:cubicBezTo>
                  <a:cubicBezTo>
                    <a:pt x="725" y="339"/>
                    <a:pt x="738" y="331"/>
                    <a:pt x="747" y="323"/>
                  </a:cubicBezTo>
                  <a:cubicBezTo>
                    <a:pt x="754" y="339"/>
                    <a:pt x="768" y="350"/>
                    <a:pt x="784" y="350"/>
                  </a:cubicBezTo>
                  <a:cubicBezTo>
                    <a:pt x="790" y="350"/>
                    <a:pt x="796" y="348"/>
                    <a:pt x="802" y="345"/>
                  </a:cubicBezTo>
                  <a:cubicBezTo>
                    <a:pt x="836" y="334"/>
                    <a:pt x="868" y="323"/>
                    <a:pt x="891" y="289"/>
                  </a:cubicBezTo>
                  <a:cubicBezTo>
                    <a:pt x="925" y="289"/>
                    <a:pt x="935" y="267"/>
                    <a:pt x="957" y="245"/>
                  </a:cubicBezTo>
                  <a:cubicBezTo>
                    <a:pt x="971" y="258"/>
                    <a:pt x="992" y="263"/>
                    <a:pt x="1011" y="263"/>
                  </a:cubicBezTo>
                  <a:cubicBezTo>
                    <a:pt x="1025" y="263"/>
                    <a:pt x="1037" y="261"/>
                    <a:pt x="1046" y="256"/>
                  </a:cubicBezTo>
                  <a:cubicBezTo>
                    <a:pt x="1080" y="234"/>
                    <a:pt x="1102" y="212"/>
                    <a:pt x="1125" y="178"/>
                  </a:cubicBezTo>
                  <a:cubicBezTo>
                    <a:pt x="1147" y="156"/>
                    <a:pt x="1169" y="123"/>
                    <a:pt x="1180" y="101"/>
                  </a:cubicBezTo>
                  <a:cubicBezTo>
                    <a:pt x="1205" y="59"/>
                    <a:pt x="1168" y="36"/>
                    <a:pt x="1134" y="36"/>
                  </a:cubicBezTo>
                  <a:cubicBezTo>
                    <a:pt x="1122" y="36"/>
                    <a:pt x="1111" y="39"/>
                    <a:pt x="1102" y="45"/>
                  </a:cubicBezTo>
                  <a:cubicBezTo>
                    <a:pt x="1102" y="56"/>
                    <a:pt x="1102" y="56"/>
                    <a:pt x="1091" y="56"/>
                  </a:cubicBezTo>
                  <a:cubicBezTo>
                    <a:pt x="1080" y="50"/>
                    <a:pt x="1072" y="48"/>
                    <a:pt x="1063" y="48"/>
                  </a:cubicBezTo>
                  <a:cubicBezTo>
                    <a:pt x="1055" y="48"/>
                    <a:pt x="1047" y="50"/>
                    <a:pt x="1036" y="56"/>
                  </a:cubicBezTo>
                  <a:cubicBezTo>
                    <a:pt x="1024" y="67"/>
                    <a:pt x="1014" y="78"/>
                    <a:pt x="991" y="89"/>
                  </a:cubicBezTo>
                  <a:cubicBezTo>
                    <a:pt x="991" y="89"/>
                    <a:pt x="980" y="101"/>
                    <a:pt x="969" y="101"/>
                  </a:cubicBezTo>
                  <a:cubicBezTo>
                    <a:pt x="980" y="89"/>
                    <a:pt x="980" y="78"/>
                    <a:pt x="980" y="67"/>
                  </a:cubicBezTo>
                  <a:cubicBezTo>
                    <a:pt x="987" y="46"/>
                    <a:pt x="971" y="33"/>
                    <a:pt x="953" y="33"/>
                  </a:cubicBezTo>
                  <a:cubicBezTo>
                    <a:pt x="943" y="33"/>
                    <a:pt x="932" y="37"/>
                    <a:pt x="925" y="45"/>
                  </a:cubicBezTo>
                  <a:cubicBezTo>
                    <a:pt x="913" y="56"/>
                    <a:pt x="891" y="56"/>
                    <a:pt x="880" y="78"/>
                  </a:cubicBezTo>
                  <a:lnTo>
                    <a:pt x="836" y="123"/>
                  </a:lnTo>
                  <a:cubicBezTo>
                    <a:pt x="824" y="123"/>
                    <a:pt x="802" y="123"/>
                    <a:pt x="791" y="134"/>
                  </a:cubicBezTo>
                  <a:cubicBezTo>
                    <a:pt x="791" y="123"/>
                    <a:pt x="780" y="123"/>
                    <a:pt x="769" y="123"/>
                  </a:cubicBezTo>
                  <a:cubicBezTo>
                    <a:pt x="765" y="119"/>
                    <a:pt x="760" y="118"/>
                    <a:pt x="755" y="118"/>
                  </a:cubicBezTo>
                  <a:cubicBezTo>
                    <a:pt x="744" y="118"/>
                    <a:pt x="731" y="123"/>
                    <a:pt x="724" y="123"/>
                  </a:cubicBezTo>
                  <a:cubicBezTo>
                    <a:pt x="719" y="117"/>
                    <a:pt x="707" y="114"/>
                    <a:pt x="696" y="114"/>
                  </a:cubicBezTo>
                  <a:cubicBezTo>
                    <a:pt x="685" y="114"/>
                    <a:pt x="674" y="117"/>
                    <a:pt x="668" y="123"/>
                  </a:cubicBezTo>
                  <a:cubicBezTo>
                    <a:pt x="660" y="107"/>
                    <a:pt x="640" y="96"/>
                    <a:pt x="621" y="96"/>
                  </a:cubicBezTo>
                  <a:cubicBezTo>
                    <a:pt x="614" y="96"/>
                    <a:pt x="608" y="98"/>
                    <a:pt x="602" y="101"/>
                  </a:cubicBezTo>
                  <a:cubicBezTo>
                    <a:pt x="595" y="79"/>
                    <a:pt x="575" y="71"/>
                    <a:pt x="555" y="71"/>
                  </a:cubicBezTo>
                  <a:cubicBezTo>
                    <a:pt x="544" y="71"/>
                    <a:pt x="532" y="74"/>
                    <a:pt x="524" y="78"/>
                  </a:cubicBezTo>
                  <a:cubicBezTo>
                    <a:pt x="502" y="78"/>
                    <a:pt x="490" y="78"/>
                    <a:pt x="480" y="89"/>
                  </a:cubicBezTo>
                  <a:cubicBezTo>
                    <a:pt x="468" y="111"/>
                    <a:pt x="457" y="123"/>
                    <a:pt x="446" y="145"/>
                  </a:cubicBezTo>
                  <a:lnTo>
                    <a:pt x="435" y="145"/>
                  </a:lnTo>
                  <a:cubicBezTo>
                    <a:pt x="435" y="134"/>
                    <a:pt x="446" y="134"/>
                    <a:pt x="446" y="134"/>
                  </a:cubicBezTo>
                  <a:cubicBezTo>
                    <a:pt x="457" y="123"/>
                    <a:pt x="446" y="101"/>
                    <a:pt x="435" y="101"/>
                  </a:cubicBezTo>
                  <a:cubicBezTo>
                    <a:pt x="424" y="95"/>
                    <a:pt x="413" y="92"/>
                    <a:pt x="403" y="92"/>
                  </a:cubicBezTo>
                  <a:cubicBezTo>
                    <a:pt x="393" y="92"/>
                    <a:pt x="385" y="95"/>
                    <a:pt x="379" y="101"/>
                  </a:cubicBezTo>
                  <a:cubicBezTo>
                    <a:pt x="357" y="123"/>
                    <a:pt x="346" y="145"/>
                    <a:pt x="324" y="167"/>
                  </a:cubicBezTo>
                  <a:lnTo>
                    <a:pt x="312" y="167"/>
                  </a:lnTo>
                  <a:cubicBezTo>
                    <a:pt x="302" y="156"/>
                    <a:pt x="302" y="134"/>
                    <a:pt x="279" y="134"/>
                  </a:cubicBezTo>
                  <a:cubicBezTo>
                    <a:pt x="273" y="131"/>
                    <a:pt x="267" y="129"/>
                    <a:pt x="260" y="129"/>
                  </a:cubicBezTo>
                  <a:cubicBezTo>
                    <a:pt x="245" y="129"/>
                    <a:pt x="232" y="137"/>
                    <a:pt x="223" y="145"/>
                  </a:cubicBezTo>
                  <a:lnTo>
                    <a:pt x="213" y="145"/>
                  </a:lnTo>
                  <a:lnTo>
                    <a:pt x="213" y="111"/>
                  </a:lnTo>
                  <a:lnTo>
                    <a:pt x="179" y="78"/>
                  </a:lnTo>
                  <a:lnTo>
                    <a:pt x="168" y="78"/>
                  </a:lnTo>
                  <a:cubicBezTo>
                    <a:pt x="168" y="67"/>
                    <a:pt x="157" y="67"/>
                    <a:pt x="157" y="56"/>
                  </a:cubicBezTo>
                  <a:cubicBezTo>
                    <a:pt x="157" y="45"/>
                    <a:pt x="168" y="34"/>
                    <a:pt x="168" y="22"/>
                  </a:cubicBezTo>
                  <a:cubicBezTo>
                    <a:pt x="168" y="12"/>
                    <a:pt x="146" y="0"/>
                    <a:pt x="13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72" name="Google Shape;13872;p20"/>
            <p:cNvSpPr/>
            <p:nvPr/>
          </p:nvSpPr>
          <p:spPr>
            <a:xfrm>
              <a:off x="948042" y="2062920"/>
              <a:ext cx="12036" cy="7431"/>
            </a:xfrm>
            <a:custGeom>
              <a:avLst/>
              <a:gdLst/>
              <a:ahLst/>
              <a:cxnLst/>
              <a:rect l="l" t="t" r="r" b="b"/>
              <a:pathLst>
                <a:path w="345" h="213" extrusionOk="0">
                  <a:moveTo>
                    <a:pt x="167" y="1"/>
                  </a:moveTo>
                  <a:cubicBezTo>
                    <a:pt x="156" y="1"/>
                    <a:pt x="144" y="12"/>
                    <a:pt x="134" y="23"/>
                  </a:cubicBezTo>
                  <a:lnTo>
                    <a:pt x="134" y="45"/>
                  </a:lnTo>
                  <a:lnTo>
                    <a:pt x="122" y="45"/>
                  </a:lnTo>
                  <a:lnTo>
                    <a:pt x="122" y="57"/>
                  </a:lnTo>
                  <a:cubicBezTo>
                    <a:pt x="111" y="67"/>
                    <a:pt x="100" y="90"/>
                    <a:pt x="89" y="101"/>
                  </a:cubicBezTo>
                  <a:cubicBezTo>
                    <a:pt x="78" y="101"/>
                    <a:pt x="67" y="112"/>
                    <a:pt x="67" y="112"/>
                  </a:cubicBezTo>
                  <a:lnTo>
                    <a:pt x="67" y="123"/>
                  </a:lnTo>
                  <a:lnTo>
                    <a:pt x="55" y="123"/>
                  </a:lnTo>
                  <a:lnTo>
                    <a:pt x="55" y="134"/>
                  </a:lnTo>
                  <a:cubicBezTo>
                    <a:pt x="33" y="146"/>
                    <a:pt x="23" y="156"/>
                    <a:pt x="11" y="179"/>
                  </a:cubicBezTo>
                  <a:cubicBezTo>
                    <a:pt x="0" y="190"/>
                    <a:pt x="11" y="201"/>
                    <a:pt x="23" y="212"/>
                  </a:cubicBezTo>
                  <a:lnTo>
                    <a:pt x="67" y="212"/>
                  </a:lnTo>
                  <a:cubicBezTo>
                    <a:pt x="78" y="201"/>
                    <a:pt x="89" y="201"/>
                    <a:pt x="100" y="190"/>
                  </a:cubicBezTo>
                  <a:cubicBezTo>
                    <a:pt x="100" y="179"/>
                    <a:pt x="111" y="168"/>
                    <a:pt x="111" y="168"/>
                  </a:cubicBezTo>
                  <a:cubicBezTo>
                    <a:pt x="111" y="179"/>
                    <a:pt x="122" y="190"/>
                    <a:pt x="122" y="190"/>
                  </a:cubicBezTo>
                  <a:cubicBezTo>
                    <a:pt x="134" y="190"/>
                    <a:pt x="134" y="201"/>
                    <a:pt x="144" y="201"/>
                  </a:cubicBezTo>
                  <a:lnTo>
                    <a:pt x="178" y="201"/>
                  </a:lnTo>
                  <a:cubicBezTo>
                    <a:pt x="178" y="190"/>
                    <a:pt x="189" y="190"/>
                    <a:pt x="200" y="179"/>
                  </a:cubicBezTo>
                  <a:lnTo>
                    <a:pt x="211" y="168"/>
                  </a:lnTo>
                  <a:cubicBezTo>
                    <a:pt x="223" y="156"/>
                    <a:pt x="233" y="146"/>
                    <a:pt x="233" y="134"/>
                  </a:cubicBezTo>
                  <a:lnTo>
                    <a:pt x="245" y="134"/>
                  </a:lnTo>
                  <a:cubicBezTo>
                    <a:pt x="245" y="134"/>
                    <a:pt x="256" y="146"/>
                    <a:pt x="267" y="146"/>
                  </a:cubicBezTo>
                  <a:cubicBezTo>
                    <a:pt x="267" y="146"/>
                    <a:pt x="278" y="146"/>
                    <a:pt x="278" y="134"/>
                  </a:cubicBezTo>
                  <a:lnTo>
                    <a:pt x="300" y="134"/>
                  </a:lnTo>
                  <a:lnTo>
                    <a:pt x="312" y="123"/>
                  </a:lnTo>
                  <a:lnTo>
                    <a:pt x="322" y="123"/>
                  </a:lnTo>
                  <a:cubicBezTo>
                    <a:pt x="322" y="112"/>
                    <a:pt x="322" y="112"/>
                    <a:pt x="334" y="112"/>
                  </a:cubicBezTo>
                  <a:cubicBezTo>
                    <a:pt x="334" y="101"/>
                    <a:pt x="334" y="101"/>
                    <a:pt x="345" y="90"/>
                  </a:cubicBezTo>
                  <a:lnTo>
                    <a:pt x="345" y="79"/>
                  </a:lnTo>
                  <a:cubicBezTo>
                    <a:pt x="345" y="79"/>
                    <a:pt x="345" y="67"/>
                    <a:pt x="334" y="67"/>
                  </a:cubicBezTo>
                  <a:lnTo>
                    <a:pt x="334" y="57"/>
                  </a:lnTo>
                  <a:lnTo>
                    <a:pt x="312" y="57"/>
                  </a:lnTo>
                  <a:cubicBezTo>
                    <a:pt x="312" y="45"/>
                    <a:pt x="312" y="45"/>
                    <a:pt x="300" y="45"/>
                  </a:cubicBezTo>
                  <a:lnTo>
                    <a:pt x="289" y="45"/>
                  </a:lnTo>
                  <a:lnTo>
                    <a:pt x="278" y="57"/>
                  </a:lnTo>
                  <a:lnTo>
                    <a:pt x="267" y="57"/>
                  </a:lnTo>
                  <a:cubicBezTo>
                    <a:pt x="256" y="45"/>
                    <a:pt x="245" y="45"/>
                    <a:pt x="233" y="45"/>
                  </a:cubicBezTo>
                  <a:cubicBezTo>
                    <a:pt x="223" y="45"/>
                    <a:pt x="200" y="57"/>
                    <a:pt x="200" y="79"/>
                  </a:cubicBezTo>
                  <a:cubicBezTo>
                    <a:pt x="189" y="90"/>
                    <a:pt x="189" y="101"/>
                    <a:pt x="178" y="101"/>
                  </a:cubicBezTo>
                  <a:lnTo>
                    <a:pt x="156" y="123"/>
                  </a:lnTo>
                  <a:cubicBezTo>
                    <a:pt x="178" y="90"/>
                    <a:pt x="200" y="67"/>
                    <a:pt x="200" y="23"/>
                  </a:cubicBezTo>
                  <a:cubicBezTo>
                    <a:pt x="189" y="12"/>
                    <a:pt x="178" y="1"/>
                    <a:pt x="16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73" name="Google Shape;13873;p20"/>
            <p:cNvSpPr/>
            <p:nvPr/>
          </p:nvSpPr>
          <p:spPr>
            <a:xfrm>
              <a:off x="956939" y="2055524"/>
              <a:ext cx="8966" cy="6664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12" y="0"/>
                  </a:moveTo>
                  <a:cubicBezTo>
                    <a:pt x="103" y="0"/>
                    <a:pt x="94" y="4"/>
                    <a:pt x="90" y="12"/>
                  </a:cubicBezTo>
                  <a:cubicBezTo>
                    <a:pt x="79" y="35"/>
                    <a:pt x="57" y="57"/>
                    <a:pt x="45" y="79"/>
                  </a:cubicBezTo>
                  <a:lnTo>
                    <a:pt x="34" y="113"/>
                  </a:lnTo>
                  <a:cubicBezTo>
                    <a:pt x="23" y="113"/>
                    <a:pt x="23" y="124"/>
                    <a:pt x="23" y="124"/>
                  </a:cubicBezTo>
                  <a:cubicBezTo>
                    <a:pt x="12" y="135"/>
                    <a:pt x="12" y="146"/>
                    <a:pt x="12" y="146"/>
                  </a:cubicBezTo>
                  <a:cubicBezTo>
                    <a:pt x="1" y="180"/>
                    <a:pt x="34" y="190"/>
                    <a:pt x="57" y="190"/>
                  </a:cubicBezTo>
                  <a:cubicBezTo>
                    <a:pt x="79" y="180"/>
                    <a:pt x="101" y="168"/>
                    <a:pt x="101" y="146"/>
                  </a:cubicBezTo>
                  <a:lnTo>
                    <a:pt x="101" y="135"/>
                  </a:lnTo>
                  <a:lnTo>
                    <a:pt x="101" y="113"/>
                  </a:lnTo>
                  <a:lnTo>
                    <a:pt x="123" y="135"/>
                  </a:lnTo>
                  <a:lnTo>
                    <a:pt x="156" y="135"/>
                  </a:lnTo>
                  <a:cubicBezTo>
                    <a:pt x="156" y="124"/>
                    <a:pt x="156" y="124"/>
                    <a:pt x="168" y="124"/>
                  </a:cubicBezTo>
                  <a:lnTo>
                    <a:pt x="179" y="135"/>
                  </a:lnTo>
                  <a:lnTo>
                    <a:pt x="190" y="135"/>
                  </a:lnTo>
                  <a:cubicBezTo>
                    <a:pt x="190" y="146"/>
                    <a:pt x="190" y="146"/>
                    <a:pt x="201" y="146"/>
                  </a:cubicBezTo>
                  <a:lnTo>
                    <a:pt x="223" y="146"/>
                  </a:lnTo>
                  <a:lnTo>
                    <a:pt x="235" y="135"/>
                  </a:lnTo>
                  <a:lnTo>
                    <a:pt x="245" y="135"/>
                  </a:lnTo>
                  <a:lnTo>
                    <a:pt x="245" y="124"/>
                  </a:lnTo>
                  <a:lnTo>
                    <a:pt x="257" y="113"/>
                  </a:lnTo>
                  <a:cubicBezTo>
                    <a:pt x="257" y="101"/>
                    <a:pt x="245" y="101"/>
                    <a:pt x="245" y="91"/>
                  </a:cubicBezTo>
                  <a:cubicBezTo>
                    <a:pt x="235" y="79"/>
                    <a:pt x="235" y="79"/>
                    <a:pt x="223" y="79"/>
                  </a:cubicBezTo>
                  <a:lnTo>
                    <a:pt x="223" y="68"/>
                  </a:lnTo>
                  <a:lnTo>
                    <a:pt x="223" y="57"/>
                  </a:lnTo>
                  <a:lnTo>
                    <a:pt x="212" y="46"/>
                  </a:lnTo>
                  <a:lnTo>
                    <a:pt x="201" y="46"/>
                  </a:lnTo>
                  <a:cubicBezTo>
                    <a:pt x="201" y="46"/>
                    <a:pt x="201" y="35"/>
                    <a:pt x="190" y="35"/>
                  </a:cubicBezTo>
                  <a:cubicBezTo>
                    <a:pt x="179" y="35"/>
                    <a:pt x="179" y="24"/>
                    <a:pt x="168" y="24"/>
                  </a:cubicBezTo>
                  <a:lnTo>
                    <a:pt x="134" y="24"/>
                  </a:lnTo>
                  <a:cubicBezTo>
                    <a:pt x="141" y="10"/>
                    <a:pt x="127" y="0"/>
                    <a:pt x="11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74" name="Google Shape;13874;p20"/>
            <p:cNvSpPr/>
            <p:nvPr/>
          </p:nvSpPr>
          <p:spPr>
            <a:xfrm>
              <a:off x="910363" y="2051372"/>
              <a:ext cx="22572" cy="19991"/>
            </a:xfrm>
            <a:custGeom>
              <a:avLst/>
              <a:gdLst/>
              <a:ahLst/>
              <a:cxnLst/>
              <a:rect l="l" t="t" r="r" b="b"/>
              <a:pathLst>
                <a:path w="647" h="573" extrusionOk="0">
                  <a:moveTo>
                    <a:pt x="66" y="0"/>
                  </a:moveTo>
                  <a:cubicBezTo>
                    <a:pt x="50" y="0"/>
                    <a:pt x="33" y="6"/>
                    <a:pt x="23" y="20"/>
                  </a:cubicBezTo>
                  <a:cubicBezTo>
                    <a:pt x="23" y="42"/>
                    <a:pt x="13" y="65"/>
                    <a:pt x="13" y="87"/>
                  </a:cubicBezTo>
                  <a:cubicBezTo>
                    <a:pt x="1" y="109"/>
                    <a:pt x="1" y="131"/>
                    <a:pt x="1" y="154"/>
                  </a:cubicBezTo>
                  <a:cubicBezTo>
                    <a:pt x="1" y="165"/>
                    <a:pt x="1" y="187"/>
                    <a:pt x="13" y="198"/>
                  </a:cubicBezTo>
                  <a:cubicBezTo>
                    <a:pt x="23" y="210"/>
                    <a:pt x="45" y="220"/>
                    <a:pt x="68" y="220"/>
                  </a:cubicBezTo>
                  <a:cubicBezTo>
                    <a:pt x="68" y="232"/>
                    <a:pt x="90" y="243"/>
                    <a:pt x="112" y="254"/>
                  </a:cubicBezTo>
                  <a:cubicBezTo>
                    <a:pt x="124" y="254"/>
                    <a:pt x="134" y="254"/>
                    <a:pt x="146" y="243"/>
                  </a:cubicBezTo>
                  <a:cubicBezTo>
                    <a:pt x="146" y="265"/>
                    <a:pt x="146" y="287"/>
                    <a:pt x="157" y="299"/>
                  </a:cubicBezTo>
                  <a:cubicBezTo>
                    <a:pt x="168" y="310"/>
                    <a:pt x="182" y="315"/>
                    <a:pt x="194" y="315"/>
                  </a:cubicBezTo>
                  <a:cubicBezTo>
                    <a:pt x="207" y="315"/>
                    <a:pt x="218" y="310"/>
                    <a:pt x="223" y="299"/>
                  </a:cubicBezTo>
                  <a:lnTo>
                    <a:pt x="235" y="299"/>
                  </a:lnTo>
                  <a:lnTo>
                    <a:pt x="235" y="287"/>
                  </a:lnTo>
                  <a:lnTo>
                    <a:pt x="246" y="287"/>
                  </a:lnTo>
                  <a:lnTo>
                    <a:pt x="246" y="321"/>
                  </a:lnTo>
                  <a:cubicBezTo>
                    <a:pt x="246" y="343"/>
                    <a:pt x="235" y="365"/>
                    <a:pt x="246" y="376"/>
                  </a:cubicBezTo>
                  <a:lnTo>
                    <a:pt x="246" y="388"/>
                  </a:lnTo>
                  <a:lnTo>
                    <a:pt x="257" y="388"/>
                  </a:lnTo>
                  <a:cubicBezTo>
                    <a:pt x="268" y="398"/>
                    <a:pt x="268" y="398"/>
                    <a:pt x="279" y="398"/>
                  </a:cubicBezTo>
                  <a:lnTo>
                    <a:pt x="302" y="398"/>
                  </a:lnTo>
                  <a:cubicBezTo>
                    <a:pt x="312" y="388"/>
                    <a:pt x="312" y="388"/>
                    <a:pt x="312" y="376"/>
                  </a:cubicBezTo>
                  <a:cubicBezTo>
                    <a:pt x="324" y="376"/>
                    <a:pt x="324" y="365"/>
                    <a:pt x="324" y="365"/>
                  </a:cubicBezTo>
                  <a:lnTo>
                    <a:pt x="324" y="354"/>
                  </a:lnTo>
                  <a:cubicBezTo>
                    <a:pt x="324" y="376"/>
                    <a:pt x="335" y="398"/>
                    <a:pt x="346" y="432"/>
                  </a:cubicBezTo>
                  <a:lnTo>
                    <a:pt x="357" y="443"/>
                  </a:lnTo>
                  <a:lnTo>
                    <a:pt x="357" y="454"/>
                  </a:lnTo>
                  <a:cubicBezTo>
                    <a:pt x="368" y="465"/>
                    <a:pt x="368" y="477"/>
                    <a:pt x="379" y="487"/>
                  </a:cubicBezTo>
                  <a:cubicBezTo>
                    <a:pt x="388" y="504"/>
                    <a:pt x="402" y="514"/>
                    <a:pt x="417" y="514"/>
                  </a:cubicBezTo>
                  <a:cubicBezTo>
                    <a:pt x="423" y="514"/>
                    <a:pt x="429" y="513"/>
                    <a:pt x="435" y="510"/>
                  </a:cubicBezTo>
                  <a:cubicBezTo>
                    <a:pt x="446" y="510"/>
                    <a:pt x="457" y="499"/>
                    <a:pt x="468" y="487"/>
                  </a:cubicBezTo>
                  <a:cubicBezTo>
                    <a:pt x="468" y="499"/>
                    <a:pt x="468" y="499"/>
                    <a:pt x="480" y="510"/>
                  </a:cubicBezTo>
                  <a:cubicBezTo>
                    <a:pt x="490" y="521"/>
                    <a:pt x="502" y="521"/>
                    <a:pt x="524" y="521"/>
                  </a:cubicBezTo>
                  <a:cubicBezTo>
                    <a:pt x="524" y="532"/>
                    <a:pt x="535" y="554"/>
                    <a:pt x="557" y="554"/>
                  </a:cubicBezTo>
                  <a:cubicBezTo>
                    <a:pt x="564" y="567"/>
                    <a:pt x="578" y="573"/>
                    <a:pt x="591" y="573"/>
                  </a:cubicBezTo>
                  <a:cubicBezTo>
                    <a:pt x="600" y="573"/>
                    <a:pt x="608" y="570"/>
                    <a:pt x="613" y="566"/>
                  </a:cubicBezTo>
                  <a:cubicBezTo>
                    <a:pt x="635" y="554"/>
                    <a:pt x="646" y="532"/>
                    <a:pt x="624" y="510"/>
                  </a:cubicBezTo>
                  <a:lnTo>
                    <a:pt x="624" y="499"/>
                  </a:lnTo>
                  <a:lnTo>
                    <a:pt x="613" y="499"/>
                  </a:lnTo>
                  <a:cubicBezTo>
                    <a:pt x="613" y="487"/>
                    <a:pt x="613" y="477"/>
                    <a:pt x="602" y="465"/>
                  </a:cubicBezTo>
                  <a:cubicBezTo>
                    <a:pt x="602" y="443"/>
                    <a:pt x="591" y="421"/>
                    <a:pt x="579" y="410"/>
                  </a:cubicBezTo>
                  <a:cubicBezTo>
                    <a:pt x="557" y="398"/>
                    <a:pt x="546" y="388"/>
                    <a:pt x="524" y="388"/>
                  </a:cubicBezTo>
                  <a:lnTo>
                    <a:pt x="513" y="398"/>
                  </a:lnTo>
                  <a:cubicBezTo>
                    <a:pt x="513" y="388"/>
                    <a:pt x="513" y="388"/>
                    <a:pt x="502" y="376"/>
                  </a:cubicBezTo>
                  <a:cubicBezTo>
                    <a:pt x="502" y="365"/>
                    <a:pt x="490" y="354"/>
                    <a:pt x="490" y="343"/>
                  </a:cubicBezTo>
                  <a:cubicBezTo>
                    <a:pt x="479" y="337"/>
                    <a:pt x="465" y="334"/>
                    <a:pt x="453" y="334"/>
                  </a:cubicBezTo>
                  <a:cubicBezTo>
                    <a:pt x="441" y="334"/>
                    <a:pt x="429" y="337"/>
                    <a:pt x="424" y="343"/>
                  </a:cubicBezTo>
                  <a:lnTo>
                    <a:pt x="424" y="354"/>
                  </a:lnTo>
                  <a:cubicBezTo>
                    <a:pt x="424" y="332"/>
                    <a:pt x="401" y="332"/>
                    <a:pt x="391" y="332"/>
                  </a:cubicBezTo>
                  <a:cubicBezTo>
                    <a:pt x="379" y="309"/>
                    <a:pt x="368" y="287"/>
                    <a:pt x="368" y="265"/>
                  </a:cubicBezTo>
                  <a:cubicBezTo>
                    <a:pt x="368" y="254"/>
                    <a:pt x="357" y="243"/>
                    <a:pt x="335" y="243"/>
                  </a:cubicBezTo>
                  <a:cubicBezTo>
                    <a:pt x="324" y="243"/>
                    <a:pt x="302" y="254"/>
                    <a:pt x="302" y="265"/>
                  </a:cubicBezTo>
                  <a:cubicBezTo>
                    <a:pt x="312" y="287"/>
                    <a:pt x="312" y="309"/>
                    <a:pt x="324" y="343"/>
                  </a:cubicBezTo>
                  <a:lnTo>
                    <a:pt x="312" y="332"/>
                  </a:lnTo>
                  <a:lnTo>
                    <a:pt x="312" y="321"/>
                  </a:lnTo>
                  <a:cubicBezTo>
                    <a:pt x="312" y="309"/>
                    <a:pt x="312" y="299"/>
                    <a:pt x="302" y="276"/>
                  </a:cubicBezTo>
                  <a:cubicBezTo>
                    <a:pt x="302" y="276"/>
                    <a:pt x="302" y="265"/>
                    <a:pt x="290" y="265"/>
                  </a:cubicBezTo>
                  <a:cubicBezTo>
                    <a:pt x="290" y="254"/>
                    <a:pt x="279" y="254"/>
                    <a:pt x="268" y="254"/>
                  </a:cubicBezTo>
                  <a:cubicBezTo>
                    <a:pt x="268" y="254"/>
                    <a:pt x="257" y="254"/>
                    <a:pt x="246" y="265"/>
                  </a:cubicBezTo>
                  <a:cubicBezTo>
                    <a:pt x="246" y="254"/>
                    <a:pt x="246" y="243"/>
                    <a:pt x="235" y="243"/>
                  </a:cubicBezTo>
                  <a:lnTo>
                    <a:pt x="235" y="210"/>
                  </a:lnTo>
                  <a:cubicBezTo>
                    <a:pt x="223" y="187"/>
                    <a:pt x="223" y="165"/>
                    <a:pt x="213" y="143"/>
                  </a:cubicBezTo>
                  <a:cubicBezTo>
                    <a:pt x="213" y="130"/>
                    <a:pt x="205" y="124"/>
                    <a:pt x="196" y="124"/>
                  </a:cubicBezTo>
                  <a:cubicBezTo>
                    <a:pt x="190" y="124"/>
                    <a:pt x="184" y="127"/>
                    <a:pt x="179" y="131"/>
                  </a:cubicBezTo>
                  <a:cubicBezTo>
                    <a:pt x="168" y="131"/>
                    <a:pt x="157" y="143"/>
                    <a:pt x="157" y="143"/>
                  </a:cubicBezTo>
                  <a:lnTo>
                    <a:pt x="157" y="87"/>
                  </a:lnTo>
                  <a:cubicBezTo>
                    <a:pt x="157" y="65"/>
                    <a:pt x="134" y="65"/>
                    <a:pt x="124" y="65"/>
                  </a:cubicBezTo>
                  <a:cubicBezTo>
                    <a:pt x="124" y="61"/>
                    <a:pt x="121" y="60"/>
                    <a:pt x="118" y="60"/>
                  </a:cubicBezTo>
                  <a:cubicBezTo>
                    <a:pt x="111" y="60"/>
                    <a:pt x="102" y="65"/>
                    <a:pt x="102" y="65"/>
                  </a:cubicBezTo>
                  <a:lnTo>
                    <a:pt x="102" y="54"/>
                  </a:lnTo>
                  <a:lnTo>
                    <a:pt x="102" y="32"/>
                  </a:lnTo>
                  <a:cubicBezTo>
                    <a:pt x="108" y="12"/>
                    <a:pt x="88" y="0"/>
                    <a:pt x="6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75" name="Google Shape;13875;p20"/>
            <p:cNvSpPr/>
            <p:nvPr/>
          </p:nvSpPr>
          <p:spPr>
            <a:xfrm>
              <a:off x="936006" y="2059641"/>
              <a:ext cx="15699" cy="9943"/>
            </a:xfrm>
            <a:custGeom>
              <a:avLst/>
              <a:gdLst/>
              <a:ahLst/>
              <a:cxnLst/>
              <a:rect l="l" t="t" r="r" b="b"/>
              <a:pathLst>
                <a:path w="450" h="285" extrusionOk="0">
                  <a:moveTo>
                    <a:pt x="400" y="1"/>
                  </a:moveTo>
                  <a:cubicBezTo>
                    <a:pt x="387" y="1"/>
                    <a:pt x="375" y="6"/>
                    <a:pt x="368" y="17"/>
                  </a:cubicBezTo>
                  <a:cubicBezTo>
                    <a:pt x="356" y="39"/>
                    <a:pt x="334" y="50"/>
                    <a:pt x="323" y="72"/>
                  </a:cubicBezTo>
                  <a:cubicBezTo>
                    <a:pt x="323" y="72"/>
                    <a:pt x="311" y="84"/>
                    <a:pt x="311" y="95"/>
                  </a:cubicBezTo>
                  <a:cubicBezTo>
                    <a:pt x="301" y="106"/>
                    <a:pt x="311" y="117"/>
                    <a:pt x="311" y="117"/>
                  </a:cubicBezTo>
                  <a:cubicBezTo>
                    <a:pt x="311" y="128"/>
                    <a:pt x="311" y="128"/>
                    <a:pt x="301" y="128"/>
                  </a:cubicBezTo>
                  <a:cubicBezTo>
                    <a:pt x="301" y="117"/>
                    <a:pt x="289" y="117"/>
                    <a:pt x="289" y="106"/>
                  </a:cubicBezTo>
                  <a:cubicBezTo>
                    <a:pt x="285" y="101"/>
                    <a:pt x="276" y="99"/>
                    <a:pt x="268" y="99"/>
                  </a:cubicBezTo>
                  <a:cubicBezTo>
                    <a:pt x="256" y="99"/>
                    <a:pt x="245" y="104"/>
                    <a:pt x="245" y="117"/>
                  </a:cubicBezTo>
                  <a:cubicBezTo>
                    <a:pt x="234" y="117"/>
                    <a:pt x="234" y="117"/>
                    <a:pt x="234" y="128"/>
                  </a:cubicBezTo>
                  <a:cubicBezTo>
                    <a:pt x="222" y="106"/>
                    <a:pt x="212" y="84"/>
                    <a:pt x="190" y="84"/>
                  </a:cubicBezTo>
                  <a:cubicBezTo>
                    <a:pt x="178" y="84"/>
                    <a:pt x="156" y="84"/>
                    <a:pt x="145" y="106"/>
                  </a:cubicBezTo>
                  <a:cubicBezTo>
                    <a:pt x="145" y="117"/>
                    <a:pt x="134" y="128"/>
                    <a:pt x="134" y="139"/>
                  </a:cubicBezTo>
                  <a:lnTo>
                    <a:pt x="123" y="139"/>
                  </a:lnTo>
                  <a:cubicBezTo>
                    <a:pt x="123" y="128"/>
                    <a:pt x="112" y="122"/>
                    <a:pt x="99" y="122"/>
                  </a:cubicBezTo>
                  <a:cubicBezTo>
                    <a:pt x="87" y="122"/>
                    <a:pt x="73" y="128"/>
                    <a:pt x="67" y="139"/>
                  </a:cubicBezTo>
                  <a:lnTo>
                    <a:pt x="56" y="151"/>
                  </a:lnTo>
                  <a:lnTo>
                    <a:pt x="56" y="161"/>
                  </a:lnTo>
                  <a:lnTo>
                    <a:pt x="45" y="161"/>
                  </a:lnTo>
                  <a:lnTo>
                    <a:pt x="45" y="173"/>
                  </a:lnTo>
                  <a:cubicBezTo>
                    <a:pt x="34" y="184"/>
                    <a:pt x="22" y="184"/>
                    <a:pt x="12" y="195"/>
                  </a:cubicBezTo>
                  <a:cubicBezTo>
                    <a:pt x="12" y="217"/>
                    <a:pt x="0" y="228"/>
                    <a:pt x="0" y="250"/>
                  </a:cubicBezTo>
                  <a:cubicBezTo>
                    <a:pt x="7" y="272"/>
                    <a:pt x="29" y="284"/>
                    <a:pt x="51" y="284"/>
                  </a:cubicBezTo>
                  <a:cubicBezTo>
                    <a:pt x="64" y="284"/>
                    <a:pt x="77" y="280"/>
                    <a:pt x="89" y="273"/>
                  </a:cubicBezTo>
                  <a:cubicBezTo>
                    <a:pt x="101" y="273"/>
                    <a:pt x="101" y="262"/>
                    <a:pt x="101" y="250"/>
                  </a:cubicBezTo>
                  <a:cubicBezTo>
                    <a:pt x="123" y="250"/>
                    <a:pt x="156" y="240"/>
                    <a:pt x="167" y="228"/>
                  </a:cubicBezTo>
                  <a:cubicBezTo>
                    <a:pt x="167" y="217"/>
                    <a:pt x="167" y="217"/>
                    <a:pt x="178" y="217"/>
                  </a:cubicBezTo>
                  <a:cubicBezTo>
                    <a:pt x="178" y="228"/>
                    <a:pt x="190" y="228"/>
                    <a:pt x="200" y="228"/>
                  </a:cubicBezTo>
                  <a:cubicBezTo>
                    <a:pt x="222" y="228"/>
                    <a:pt x="234" y="228"/>
                    <a:pt x="245" y="217"/>
                  </a:cubicBezTo>
                  <a:cubicBezTo>
                    <a:pt x="251" y="230"/>
                    <a:pt x="265" y="236"/>
                    <a:pt x="280" y="236"/>
                  </a:cubicBezTo>
                  <a:cubicBezTo>
                    <a:pt x="291" y="236"/>
                    <a:pt x="302" y="233"/>
                    <a:pt x="311" y="228"/>
                  </a:cubicBezTo>
                  <a:cubicBezTo>
                    <a:pt x="323" y="228"/>
                    <a:pt x="334" y="206"/>
                    <a:pt x="345" y="195"/>
                  </a:cubicBezTo>
                  <a:cubicBezTo>
                    <a:pt x="356" y="184"/>
                    <a:pt x="368" y="161"/>
                    <a:pt x="378" y="139"/>
                  </a:cubicBezTo>
                  <a:cubicBezTo>
                    <a:pt x="378" y="139"/>
                    <a:pt x="378" y="128"/>
                    <a:pt x="390" y="128"/>
                  </a:cubicBezTo>
                  <a:cubicBezTo>
                    <a:pt x="400" y="95"/>
                    <a:pt x="423" y="72"/>
                    <a:pt x="434" y="50"/>
                  </a:cubicBezTo>
                  <a:cubicBezTo>
                    <a:pt x="449" y="21"/>
                    <a:pt x="425" y="1"/>
                    <a:pt x="40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76" name="Google Shape;13876;p20"/>
            <p:cNvSpPr/>
            <p:nvPr/>
          </p:nvSpPr>
          <p:spPr>
            <a:xfrm>
              <a:off x="951496" y="2058664"/>
              <a:ext cx="11304" cy="5756"/>
            </a:xfrm>
            <a:custGeom>
              <a:avLst/>
              <a:gdLst/>
              <a:ahLst/>
              <a:cxnLst/>
              <a:rect l="l" t="t" r="r" b="b"/>
              <a:pathLst>
                <a:path w="324" h="165" extrusionOk="0">
                  <a:moveTo>
                    <a:pt x="124" y="1"/>
                  </a:moveTo>
                  <a:cubicBezTo>
                    <a:pt x="101" y="1"/>
                    <a:pt x="90" y="1"/>
                    <a:pt x="79" y="11"/>
                  </a:cubicBezTo>
                  <a:cubicBezTo>
                    <a:pt x="79" y="23"/>
                    <a:pt x="79" y="23"/>
                    <a:pt x="68" y="34"/>
                  </a:cubicBezTo>
                  <a:cubicBezTo>
                    <a:pt x="68" y="45"/>
                    <a:pt x="57" y="67"/>
                    <a:pt x="45" y="78"/>
                  </a:cubicBezTo>
                  <a:lnTo>
                    <a:pt x="23" y="100"/>
                  </a:lnTo>
                  <a:lnTo>
                    <a:pt x="12" y="112"/>
                  </a:lnTo>
                  <a:lnTo>
                    <a:pt x="12" y="123"/>
                  </a:lnTo>
                  <a:lnTo>
                    <a:pt x="1" y="123"/>
                  </a:lnTo>
                  <a:lnTo>
                    <a:pt x="1" y="145"/>
                  </a:lnTo>
                  <a:cubicBezTo>
                    <a:pt x="12" y="156"/>
                    <a:pt x="12" y="156"/>
                    <a:pt x="23" y="156"/>
                  </a:cubicBezTo>
                  <a:cubicBezTo>
                    <a:pt x="29" y="162"/>
                    <a:pt x="37" y="164"/>
                    <a:pt x="47" y="164"/>
                  </a:cubicBezTo>
                  <a:cubicBezTo>
                    <a:pt x="57" y="164"/>
                    <a:pt x="68" y="162"/>
                    <a:pt x="79" y="156"/>
                  </a:cubicBezTo>
                  <a:cubicBezTo>
                    <a:pt x="79" y="156"/>
                    <a:pt x="79" y="145"/>
                    <a:pt x="90" y="145"/>
                  </a:cubicBezTo>
                  <a:lnTo>
                    <a:pt x="90" y="156"/>
                  </a:lnTo>
                  <a:lnTo>
                    <a:pt x="146" y="156"/>
                  </a:lnTo>
                  <a:lnTo>
                    <a:pt x="146" y="145"/>
                  </a:lnTo>
                  <a:cubicBezTo>
                    <a:pt x="157" y="145"/>
                    <a:pt x="157" y="145"/>
                    <a:pt x="157" y="134"/>
                  </a:cubicBezTo>
                  <a:lnTo>
                    <a:pt x="168" y="134"/>
                  </a:lnTo>
                  <a:lnTo>
                    <a:pt x="168" y="123"/>
                  </a:lnTo>
                  <a:cubicBezTo>
                    <a:pt x="179" y="123"/>
                    <a:pt x="179" y="112"/>
                    <a:pt x="179" y="112"/>
                  </a:cubicBezTo>
                  <a:cubicBezTo>
                    <a:pt x="190" y="123"/>
                    <a:pt x="213" y="123"/>
                    <a:pt x="235" y="123"/>
                  </a:cubicBezTo>
                  <a:cubicBezTo>
                    <a:pt x="246" y="123"/>
                    <a:pt x="246" y="112"/>
                    <a:pt x="246" y="112"/>
                  </a:cubicBezTo>
                  <a:lnTo>
                    <a:pt x="279" y="112"/>
                  </a:lnTo>
                  <a:cubicBezTo>
                    <a:pt x="290" y="112"/>
                    <a:pt x="302" y="112"/>
                    <a:pt x="312" y="100"/>
                  </a:cubicBezTo>
                  <a:cubicBezTo>
                    <a:pt x="312" y="100"/>
                    <a:pt x="312" y="90"/>
                    <a:pt x="324" y="90"/>
                  </a:cubicBezTo>
                  <a:lnTo>
                    <a:pt x="324" y="78"/>
                  </a:lnTo>
                  <a:lnTo>
                    <a:pt x="324" y="67"/>
                  </a:lnTo>
                  <a:cubicBezTo>
                    <a:pt x="312" y="67"/>
                    <a:pt x="312" y="67"/>
                    <a:pt x="312" y="56"/>
                  </a:cubicBezTo>
                  <a:lnTo>
                    <a:pt x="302" y="56"/>
                  </a:lnTo>
                  <a:lnTo>
                    <a:pt x="290" y="45"/>
                  </a:lnTo>
                  <a:lnTo>
                    <a:pt x="246" y="45"/>
                  </a:lnTo>
                  <a:cubicBezTo>
                    <a:pt x="235" y="45"/>
                    <a:pt x="235" y="34"/>
                    <a:pt x="223" y="34"/>
                  </a:cubicBezTo>
                  <a:lnTo>
                    <a:pt x="213" y="34"/>
                  </a:lnTo>
                  <a:cubicBezTo>
                    <a:pt x="190" y="34"/>
                    <a:pt x="179" y="34"/>
                    <a:pt x="168" y="45"/>
                  </a:cubicBezTo>
                  <a:lnTo>
                    <a:pt x="168" y="56"/>
                  </a:lnTo>
                  <a:cubicBezTo>
                    <a:pt x="168" y="56"/>
                    <a:pt x="168" y="45"/>
                    <a:pt x="157" y="45"/>
                  </a:cubicBezTo>
                  <a:lnTo>
                    <a:pt x="146" y="45"/>
                  </a:lnTo>
                  <a:lnTo>
                    <a:pt x="146" y="34"/>
                  </a:lnTo>
                  <a:cubicBezTo>
                    <a:pt x="146" y="11"/>
                    <a:pt x="134" y="1"/>
                    <a:pt x="124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77" name="Google Shape;13877;p20"/>
            <p:cNvSpPr/>
            <p:nvPr/>
          </p:nvSpPr>
          <p:spPr>
            <a:xfrm>
              <a:off x="1518049" y="2113369"/>
              <a:ext cx="256528" cy="592146"/>
            </a:xfrm>
            <a:custGeom>
              <a:avLst/>
              <a:gdLst/>
              <a:ahLst/>
              <a:cxnLst/>
              <a:rect l="l" t="t" r="r" b="b"/>
              <a:pathLst>
                <a:path w="7353" h="16973" extrusionOk="0">
                  <a:moveTo>
                    <a:pt x="6740" y="0"/>
                  </a:moveTo>
                  <a:lnTo>
                    <a:pt x="6463" y="67"/>
                  </a:lnTo>
                  <a:cubicBezTo>
                    <a:pt x="6796" y="1424"/>
                    <a:pt x="6952" y="2837"/>
                    <a:pt x="7007" y="4238"/>
                  </a:cubicBezTo>
                  <a:cubicBezTo>
                    <a:pt x="7052" y="5651"/>
                    <a:pt x="6997" y="7052"/>
                    <a:pt x="6774" y="8443"/>
                  </a:cubicBezTo>
                  <a:cubicBezTo>
                    <a:pt x="6752" y="8621"/>
                    <a:pt x="6707" y="8787"/>
                    <a:pt x="6674" y="8965"/>
                  </a:cubicBezTo>
                  <a:cubicBezTo>
                    <a:pt x="6641" y="9132"/>
                    <a:pt x="6607" y="9310"/>
                    <a:pt x="6574" y="9477"/>
                  </a:cubicBezTo>
                  <a:cubicBezTo>
                    <a:pt x="6574" y="9488"/>
                    <a:pt x="6574" y="9488"/>
                    <a:pt x="6562" y="9499"/>
                  </a:cubicBezTo>
                  <a:cubicBezTo>
                    <a:pt x="6240" y="8987"/>
                    <a:pt x="5884" y="8498"/>
                    <a:pt x="5517" y="8020"/>
                  </a:cubicBezTo>
                  <a:cubicBezTo>
                    <a:pt x="5027" y="7408"/>
                    <a:pt x="4527" y="6819"/>
                    <a:pt x="3960" y="6273"/>
                  </a:cubicBezTo>
                  <a:cubicBezTo>
                    <a:pt x="3393" y="5740"/>
                    <a:pt x="2770" y="5262"/>
                    <a:pt x="2125" y="4839"/>
                  </a:cubicBezTo>
                  <a:cubicBezTo>
                    <a:pt x="1468" y="4416"/>
                    <a:pt x="790" y="4038"/>
                    <a:pt x="79" y="3715"/>
                  </a:cubicBezTo>
                  <a:lnTo>
                    <a:pt x="0" y="3905"/>
                  </a:lnTo>
                  <a:cubicBezTo>
                    <a:pt x="679" y="4227"/>
                    <a:pt x="1347" y="4617"/>
                    <a:pt x="1980" y="5050"/>
                  </a:cubicBezTo>
                  <a:cubicBezTo>
                    <a:pt x="2614" y="5484"/>
                    <a:pt x="3215" y="5951"/>
                    <a:pt x="3749" y="6485"/>
                  </a:cubicBezTo>
                  <a:cubicBezTo>
                    <a:pt x="4293" y="7019"/>
                    <a:pt x="4783" y="7608"/>
                    <a:pt x="5250" y="8220"/>
                  </a:cubicBezTo>
                  <a:cubicBezTo>
                    <a:pt x="5684" y="8799"/>
                    <a:pt x="6095" y="9410"/>
                    <a:pt x="6451" y="10022"/>
                  </a:cubicBezTo>
                  <a:cubicBezTo>
                    <a:pt x="6418" y="10188"/>
                    <a:pt x="6384" y="10344"/>
                    <a:pt x="6340" y="10511"/>
                  </a:cubicBezTo>
                  <a:cubicBezTo>
                    <a:pt x="6184" y="11189"/>
                    <a:pt x="5996" y="11868"/>
                    <a:pt x="5795" y="12546"/>
                  </a:cubicBezTo>
                  <a:cubicBezTo>
                    <a:pt x="5395" y="13893"/>
                    <a:pt x="4939" y="15227"/>
                    <a:pt x="4416" y="16528"/>
                  </a:cubicBezTo>
                  <a:lnTo>
                    <a:pt x="4761" y="16973"/>
                  </a:lnTo>
                  <a:cubicBezTo>
                    <a:pt x="5039" y="16317"/>
                    <a:pt x="5383" y="15383"/>
                    <a:pt x="5617" y="14716"/>
                  </a:cubicBezTo>
                  <a:cubicBezTo>
                    <a:pt x="5840" y="14037"/>
                    <a:pt x="6062" y="13359"/>
                    <a:pt x="6251" y="12680"/>
                  </a:cubicBezTo>
                  <a:cubicBezTo>
                    <a:pt x="6440" y="11990"/>
                    <a:pt x="6629" y="11301"/>
                    <a:pt x="6774" y="10600"/>
                  </a:cubicBezTo>
                  <a:cubicBezTo>
                    <a:pt x="6930" y="9911"/>
                    <a:pt x="7041" y="9199"/>
                    <a:pt x="7130" y="8498"/>
                  </a:cubicBezTo>
                  <a:cubicBezTo>
                    <a:pt x="7175" y="8142"/>
                    <a:pt x="7219" y="7786"/>
                    <a:pt x="7241" y="7430"/>
                  </a:cubicBezTo>
                  <a:cubicBezTo>
                    <a:pt x="7286" y="7074"/>
                    <a:pt x="7296" y="6718"/>
                    <a:pt x="7319" y="6362"/>
                  </a:cubicBezTo>
                  <a:cubicBezTo>
                    <a:pt x="7341" y="5651"/>
                    <a:pt x="7352" y="4939"/>
                    <a:pt x="7308" y="4227"/>
                  </a:cubicBezTo>
                  <a:cubicBezTo>
                    <a:pt x="7274" y="3515"/>
                    <a:pt x="7219" y="2803"/>
                    <a:pt x="7118" y="2103"/>
                  </a:cubicBezTo>
                  <a:cubicBezTo>
                    <a:pt x="7029" y="1391"/>
                    <a:pt x="6908" y="702"/>
                    <a:pt x="674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78" name="Google Shape;13878;p20"/>
            <p:cNvSpPr/>
            <p:nvPr/>
          </p:nvSpPr>
          <p:spPr>
            <a:xfrm>
              <a:off x="1564241" y="1960034"/>
              <a:ext cx="188218" cy="170530"/>
            </a:xfrm>
            <a:custGeom>
              <a:avLst/>
              <a:gdLst/>
              <a:ahLst/>
              <a:cxnLst/>
              <a:rect l="l" t="t" r="r" b="b"/>
              <a:pathLst>
                <a:path w="5395" h="4888" extrusionOk="0">
                  <a:moveTo>
                    <a:pt x="2140" y="0"/>
                  </a:moveTo>
                  <a:cubicBezTo>
                    <a:pt x="1975" y="0"/>
                    <a:pt x="2047" y="40"/>
                    <a:pt x="1835" y="214"/>
                  </a:cubicBezTo>
                  <a:cubicBezTo>
                    <a:pt x="1580" y="425"/>
                    <a:pt x="1468" y="814"/>
                    <a:pt x="1402" y="1070"/>
                  </a:cubicBezTo>
                  <a:cubicBezTo>
                    <a:pt x="1359" y="1211"/>
                    <a:pt x="1282" y="1240"/>
                    <a:pt x="1177" y="1240"/>
                  </a:cubicBezTo>
                  <a:cubicBezTo>
                    <a:pt x="1102" y="1240"/>
                    <a:pt x="1012" y="1225"/>
                    <a:pt x="909" y="1225"/>
                  </a:cubicBezTo>
                  <a:cubicBezTo>
                    <a:pt x="896" y="1225"/>
                    <a:pt x="882" y="1225"/>
                    <a:pt x="868" y="1226"/>
                  </a:cubicBezTo>
                  <a:cubicBezTo>
                    <a:pt x="843" y="1227"/>
                    <a:pt x="819" y="1228"/>
                    <a:pt x="795" y="1228"/>
                  </a:cubicBezTo>
                  <a:cubicBezTo>
                    <a:pt x="696" y="1228"/>
                    <a:pt x="605" y="1220"/>
                    <a:pt x="518" y="1220"/>
                  </a:cubicBezTo>
                  <a:cubicBezTo>
                    <a:pt x="411" y="1220"/>
                    <a:pt x="311" y="1231"/>
                    <a:pt x="211" y="1281"/>
                  </a:cubicBezTo>
                  <a:cubicBezTo>
                    <a:pt x="0" y="1370"/>
                    <a:pt x="45" y="1604"/>
                    <a:pt x="55" y="1827"/>
                  </a:cubicBezTo>
                  <a:cubicBezTo>
                    <a:pt x="78" y="2060"/>
                    <a:pt x="0" y="2160"/>
                    <a:pt x="23" y="2627"/>
                  </a:cubicBezTo>
                  <a:cubicBezTo>
                    <a:pt x="45" y="3095"/>
                    <a:pt x="245" y="3261"/>
                    <a:pt x="656" y="3728"/>
                  </a:cubicBezTo>
                  <a:cubicBezTo>
                    <a:pt x="1064" y="4179"/>
                    <a:pt x="2319" y="4888"/>
                    <a:pt x="3216" y="4888"/>
                  </a:cubicBezTo>
                  <a:cubicBezTo>
                    <a:pt x="3250" y="4888"/>
                    <a:pt x="3282" y="4887"/>
                    <a:pt x="3315" y="4885"/>
                  </a:cubicBezTo>
                  <a:cubicBezTo>
                    <a:pt x="4215" y="4830"/>
                    <a:pt x="5016" y="4395"/>
                    <a:pt x="5016" y="4395"/>
                  </a:cubicBezTo>
                  <a:lnTo>
                    <a:pt x="5394" y="3572"/>
                  </a:lnTo>
                  <a:cubicBezTo>
                    <a:pt x="5394" y="3572"/>
                    <a:pt x="5038" y="3372"/>
                    <a:pt x="4415" y="2494"/>
                  </a:cubicBezTo>
                  <a:cubicBezTo>
                    <a:pt x="3792" y="1615"/>
                    <a:pt x="3437" y="937"/>
                    <a:pt x="3325" y="525"/>
                  </a:cubicBezTo>
                  <a:cubicBezTo>
                    <a:pt x="3214" y="114"/>
                    <a:pt x="2925" y="236"/>
                    <a:pt x="2680" y="169"/>
                  </a:cubicBezTo>
                  <a:cubicBezTo>
                    <a:pt x="2425" y="114"/>
                    <a:pt x="2525" y="13"/>
                    <a:pt x="2235" y="3"/>
                  </a:cubicBezTo>
                  <a:cubicBezTo>
                    <a:pt x="2197" y="1"/>
                    <a:pt x="2166" y="0"/>
                    <a:pt x="2140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79" name="Google Shape;13879;p20"/>
            <p:cNvSpPr/>
            <p:nvPr/>
          </p:nvSpPr>
          <p:spPr>
            <a:xfrm>
              <a:off x="1646857" y="1967466"/>
              <a:ext cx="105604" cy="158354"/>
            </a:xfrm>
            <a:custGeom>
              <a:avLst/>
              <a:gdLst/>
              <a:ahLst/>
              <a:cxnLst/>
              <a:rect l="l" t="t" r="r" b="b"/>
              <a:pathLst>
                <a:path w="3027" h="4539" extrusionOk="0">
                  <a:moveTo>
                    <a:pt x="668" y="1"/>
                  </a:moveTo>
                  <a:cubicBezTo>
                    <a:pt x="502" y="201"/>
                    <a:pt x="334" y="413"/>
                    <a:pt x="223" y="657"/>
                  </a:cubicBezTo>
                  <a:cubicBezTo>
                    <a:pt x="68" y="969"/>
                    <a:pt x="1" y="1325"/>
                    <a:pt x="124" y="1658"/>
                  </a:cubicBezTo>
                  <a:cubicBezTo>
                    <a:pt x="235" y="1992"/>
                    <a:pt x="535" y="2247"/>
                    <a:pt x="668" y="2570"/>
                  </a:cubicBezTo>
                  <a:cubicBezTo>
                    <a:pt x="779" y="2837"/>
                    <a:pt x="791" y="3126"/>
                    <a:pt x="846" y="3404"/>
                  </a:cubicBezTo>
                  <a:cubicBezTo>
                    <a:pt x="913" y="3682"/>
                    <a:pt x="1013" y="3960"/>
                    <a:pt x="1202" y="4182"/>
                  </a:cubicBezTo>
                  <a:cubicBezTo>
                    <a:pt x="1335" y="4338"/>
                    <a:pt x="1503" y="4472"/>
                    <a:pt x="1703" y="4538"/>
                  </a:cubicBezTo>
                  <a:cubicBezTo>
                    <a:pt x="2248" y="4394"/>
                    <a:pt x="2648" y="4182"/>
                    <a:pt x="2648" y="4182"/>
                  </a:cubicBezTo>
                  <a:lnTo>
                    <a:pt x="3026" y="3359"/>
                  </a:lnTo>
                  <a:cubicBezTo>
                    <a:pt x="3026" y="3359"/>
                    <a:pt x="2670" y="3159"/>
                    <a:pt x="2047" y="2281"/>
                  </a:cubicBezTo>
                  <a:cubicBezTo>
                    <a:pt x="1424" y="1402"/>
                    <a:pt x="1069" y="724"/>
                    <a:pt x="957" y="312"/>
                  </a:cubicBezTo>
                  <a:cubicBezTo>
                    <a:pt x="902" y="101"/>
                    <a:pt x="791" y="23"/>
                    <a:pt x="66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80" name="Google Shape;13880;p20"/>
            <p:cNvSpPr/>
            <p:nvPr/>
          </p:nvSpPr>
          <p:spPr>
            <a:xfrm>
              <a:off x="1623587" y="2083086"/>
              <a:ext cx="115652" cy="35376"/>
            </a:xfrm>
            <a:custGeom>
              <a:avLst/>
              <a:gdLst/>
              <a:ahLst/>
              <a:cxnLst/>
              <a:rect l="l" t="t" r="r" b="b"/>
              <a:pathLst>
                <a:path w="3315" h="1014" extrusionOk="0">
                  <a:moveTo>
                    <a:pt x="12" y="1"/>
                  </a:moveTo>
                  <a:lnTo>
                    <a:pt x="1" y="13"/>
                  </a:lnTo>
                  <a:cubicBezTo>
                    <a:pt x="190" y="257"/>
                    <a:pt x="457" y="435"/>
                    <a:pt x="712" y="579"/>
                  </a:cubicBezTo>
                  <a:cubicBezTo>
                    <a:pt x="846" y="658"/>
                    <a:pt x="979" y="724"/>
                    <a:pt x="1124" y="780"/>
                  </a:cubicBezTo>
                  <a:cubicBezTo>
                    <a:pt x="1258" y="836"/>
                    <a:pt x="1402" y="902"/>
                    <a:pt x="1547" y="947"/>
                  </a:cubicBezTo>
                  <a:cubicBezTo>
                    <a:pt x="1703" y="991"/>
                    <a:pt x="1858" y="1014"/>
                    <a:pt x="2025" y="1014"/>
                  </a:cubicBezTo>
                  <a:cubicBezTo>
                    <a:pt x="2180" y="1002"/>
                    <a:pt x="2325" y="969"/>
                    <a:pt x="2481" y="935"/>
                  </a:cubicBezTo>
                  <a:cubicBezTo>
                    <a:pt x="2770" y="836"/>
                    <a:pt x="3048" y="724"/>
                    <a:pt x="3315" y="579"/>
                  </a:cubicBezTo>
                  <a:lnTo>
                    <a:pt x="3304" y="557"/>
                  </a:lnTo>
                  <a:cubicBezTo>
                    <a:pt x="3026" y="668"/>
                    <a:pt x="2737" y="769"/>
                    <a:pt x="2447" y="824"/>
                  </a:cubicBezTo>
                  <a:cubicBezTo>
                    <a:pt x="2329" y="852"/>
                    <a:pt x="2211" y="872"/>
                    <a:pt x="2093" y="872"/>
                  </a:cubicBezTo>
                  <a:cubicBezTo>
                    <a:pt x="2067" y="872"/>
                    <a:pt x="2040" y="871"/>
                    <a:pt x="2014" y="868"/>
                  </a:cubicBezTo>
                  <a:cubicBezTo>
                    <a:pt x="1881" y="868"/>
                    <a:pt x="1736" y="836"/>
                    <a:pt x="1602" y="780"/>
                  </a:cubicBezTo>
                  <a:cubicBezTo>
                    <a:pt x="1469" y="735"/>
                    <a:pt x="1347" y="658"/>
                    <a:pt x="1213" y="591"/>
                  </a:cubicBezTo>
                  <a:lnTo>
                    <a:pt x="813" y="391"/>
                  </a:lnTo>
                  <a:cubicBezTo>
                    <a:pt x="546" y="268"/>
                    <a:pt x="279" y="146"/>
                    <a:pt x="1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81" name="Google Shape;13881;p20"/>
            <p:cNvSpPr/>
            <p:nvPr/>
          </p:nvSpPr>
          <p:spPr>
            <a:xfrm>
              <a:off x="1631332" y="2058280"/>
              <a:ext cx="101348" cy="44307"/>
            </a:xfrm>
            <a:custGeom>
              <a:avLst/>
              <a:gdLst/>
              <a:ahLst/>
              <a:cxnLst/>
              <a:rect l="l" t="t" r="r" b="b"/>
              <a:pathLst>
                <a:path w="2905" h="1270" extrusionOk="0">
                  <a:moveTo>
                    <a:pt x="13" y="0"/>
                  </a:moveTo>
                  <a:lnTo>
                    <a:pt x="1" y="12"/>
                  </a:lnTo>
                  <a:cubicBezTo>
                    <a:pt x="168" y="234"/>
                    <a:pt x="346" y="434"/>
                    <a:pt x="557" y="623"/>
                  </a:cubicBezTo>
                  <a:cubicBezTo>
                    <a:pt x="769" y="812"/>
                    <a:pt x="1002" y="968"/>
                    <a:pt x="1258" y="1090"/>
                  </a:cubicBezTo>
                  <a:cubicBezTo>
                    <a:pt x="1494" y="1204"/>
                    <a:pt x="1760" y="1269"/>
                    <a:pt x="2019" y="1269"/>
                  </a:cubicBezTo>
                  <a:cubicBezTo>
                    <a:pt x="2040" y="1269"/>
                    <a:pt x="2060" y="1269"/>
                    <a:pt x="2081" y="1268"/>
                  </a:cubicBezTo>
                  <a:cubicBezTo>
                    <a:pt x="2359" y="1257"/>
                    <a:pt x="2626" y="1224"/>
                    <a:pt x="2904" y="1201"/>
                  </a:cubicBezTo>
                  <a:lnTo>
                    <a:pt x="2904" y="1179"/>
                  </a:lnTo>
                  <a:cubicBezTo>
                    <a:pt x="2680" y="1188"/>
                    <a:pt x="2457" y="1205"/>
                    <a:pt x="2240" y="1205"/>
                  </a:cubicBezTo>
                  <a:cubicBezTo>
                    <a:pt x="2187" y="1205"/>
                    <a:pt x="2134" y="1204"/>
                    <a:pt x="2081" y="1201"/>
                  </a:cubicBezTo>
                  <a:cubicBezTo>
                    <a:pt x="1803" y="1201"/>
                    <a:pt x="1547" y="1124"/>
                    <a:pt x="1303" y="1001"/>
                  </a:cubicBezTo>
                  <a:cubicBezTo>
                    <a:pt x="1069" y="868"/>
                    <a:pt x="858" y="701"/>
                    <a:pt x="646" y="534"/>
                  </a:cubicBezTo>
                  <a:cubicBezTo>
                    <a:pt x="424" y="356"/>
                    <a:pt x="223" y="167"/>
                    <a:pt x="1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82" name="Google Shape;13882;p20"/>
            <p:cNvSpPr/>
            <p:nvPr/>
          </p:nvSpPr>
          <p:spPr>
            <a:xfrm>
              <a:off x="1654254" y="2054791"/>
              <a:ext cx="76473" cy="39597"/>
            </a:xfrm>
            <a:custGeom>
              <a:avLst/>
              <a:gdLst/>
              <a:ahLst/>
              <a:cxnLst/>
              <a:rect l="l" t="t" r="r" b="b"/>
              <a:pathLst>
                <a:path w="2192" h="1135" extrusionOk="0">
                  <a:moveTo>
                    <a:pt x="11" y="0"/>
                  </a:moveTo>
                  <a:lnTo>
                    <a:pt x="1" y="11"/>
                  </a:lnTo>
                  <a:cubicBezTo>
                    <a:pt x="156" y="156"/>
                    <a:pt x="290" y="312"/>
                    <a:pt x="423" y="478"/>
                  </a:cubicBezTo>
                  <a:cubicBezTo>
                    <a:pt x="567" y="634"/>
                    <a:pt x="735" y="779"/>
                    <a:pt x="935" y="879"/>
                  </a:cubicBezTo>
                  <a:cubicBezTo>
                    <a:pt x="1035" y="935"/>
                    <a:pt x="1135" y="979"/>
                    <a:pt x="1246" y="1001"/>
                  </a:cubicBezTo>
                  <a:cubicBezTo>
                    <a:pt x="1358" y="1012"/>
                    <a:pt x="1457" y="1024"/>
                    <a:pt x="1568" y="1024"/>
                  </a:cubicBezTo>
                  <a:cubicBezTo>
                    <a:pt x="1780" y="1034"/>
                    <a:pt x="1991" y="1034"/>
                    <a:pt x="2181" y="1135"/>
                  </a:cubicBezTo>
                  <a:lnTo>
                    <a:pt x="2191" y="1123"/>
                  </a:lnTo>
                  <a:cubicBezTo>
                    <a:pt x="2003" y="1001"/>
                    <a:pt x="1780" y="979"/>
                    <a:pt x="1568" y="957"/>
                  </a:cubicBezTo>
                  <a:cubicBezTo>
                    <a:pt x="1368" y="935"/>
                    <a:pt x="1157" y="890"/>
                    <a:pt x="990" y="779"/>
                  </a:cubicBezTo>
                  <a:cubicBezTo>
                    <a:pt x="824" y="668"/>
                    <a:pt x="690" y="512"/>
                    <a:pt x="534" y="367"/>
                  </a:cubicBezTo>
                  <a:cubicBezTo>
                    <a:pt x="379" y="223"/>
                    <a:pt x="211" y="78"/>
                    <a:pt x="1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83" name="Google Shape;13883;p20"/>
            <p:cNvSpPr/>
            <p:nvPr/>
          </p:nvSpPr>
          <p:spPr>
            <a:xfrm>
              <a:off x="1678327" y="2057896"/>
              <a:ext cx="50482" cy="30282"/>
            </a:xfrm>
            <a:custGeom>
              <a:avLst/>
              <a:gdLst/>
              <a:ahLst/>
              <a:cxnLst/>
              <a:rect l="l" t="t" r="r" b="b"/>
              <a:pathLst>
                <a:path w="1447" h="868" extrusionOk="0">
                  <a:moveTo>
                    <a:pt x="11" y="0"/>
                  </a:moveTo>
                  <a:lnTo>
                    <a:pt x="0" y="11"/>
                  </a:lnTo>
                  <a:cubicBezTo>
                    <a:pt x="78" y="134"/>
                    <a:pt x="189" y="234"/>
                    <a:pt x="300" y="323"/>
                  </a:cubicBezTo>
                  <a:cubicBezTo>
                    <a:pt x="411" y="412"/>
                    <a:pt x="534" y="478"/>
                    <a:pt x="656" y="545"/>
                  </a:cubicBezTo>
                  <a:cubicBezTo>
                    <a:pt x="912" y="678"/>
                    <a:pt x="1179" y="790"/>
                    <a:pt x="1446" y="868"/>
                  </a:cubicBezTo>
                  <a:lnTo>
                    <a:pt x="1446" y="856"/>
                  </a:lnTo>
                  <a:cubicBezTo>
                    <a:pt x="1190" y="745"/>
                    <a:pt x="945" y="612"/>
                    <a:pt x="712" y="456"/>
                  </a:cubicBezTo>
                  <a:cubicBezTo>
                    <a:pt x="601" y="379"/>
                    <a:pt x="490" y="290"/>
                    <a:pt x="367" y="211"/>
                  </a:cubicBezTo>
                  <a:cubicBezTo>
                    <a:pt x="256" y="145"/>
                    <a:pt x="134" y="67"/>
                    <a:pt x="1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84" name="Google Shape;13884;p20"/>
            <p:cNvSpPr/>
            <p:nvPr/>
          </p:nvSpPr>
          <p:spPr>
            <a:xfrm>
              <a:off x="1747371" y="1946149"/>
              <a:ext cx="172693" cy="160099"/>
            </a:xfrm>
            <a:custGeom>
              <a:avLst/>
              <a:gdLst/>
              <a:ahLst/>
              <a:cxnLst/>
              <a:rect l="l" t="t" r="r" b="b"/>
              <a:pathLst>
                <a:path w="4950" h="4589" extrusionOk="0">
                  <a:moveTo>
                    <a:pt x="2925" y="0"/>
                  </a:moveTo>
                  <a:cubicBezTo>
                    <a:pt x="2878" y="0"/>
                    <a:pt x="2823" y="4"/>
                    <a:pt x="2759" y="11"/>
                  </a:cubicBezTo>
                  <a:cubicBezTo>
                    <a:pt x="2347" y="55"/>
                    <a:pt x="2092" y="289"/>
                    <a:pt x="1669" y="312"/>
                  </a:cubicBezTo>
                  <a:cubicBezTo>
                    <a:pt x="1247" y="334"/>
                    <a:pt x="1091" y="300"/>
                    <a:pt x="802" y="745"/>
                  </a:cubicBezTo>
                  <a:cubicBezTo>
                    <a:pt x="513" y="1201"/>
                    <a:pt x="134" y="1424"/>
                    <a:pt x="167" y="2146"/>
                  </a:cubicBezTo>
                  <a:cubicBezTo>
                    <a:pt x="190" y="2858"/>
                    <a:pt x="446" y="3292"/>
                    <a:pt x="290" y="3637"/>
                  </a:cubicBezTo>
                  <a:cubicBezTo>
                    <a:pt x="145" y="3970"/>
                    <a:pt x="1" y="3982"/>
                    <a:pt x="1" y="3982"/>
                  </a:cubicBezTo>
                  <a:lnTo>
                    <a:pt x="301" y="4382"/>
                  </a:lnTo>
                  <a:cubicBezTo>
                    <a:pt x="301" y="4382"/>
                    <a:pt x="855" y="4589"/>
                    <a:pt x="1264" y="4589"/>
                  </a:cubicBezTo>
                  <a:cubicBezTo>
                    <a:pt x="1330" y="4589"/>
                    <a:pt x="1391" y="4583"/>
                    <a:pt x="1447" y="4571"/>
                  </a:cubicBezTo>
                  <a:cubicBezTo>
                    <a:pt x="1836" y="4471"/>
                    <a:pt x="2181" y="4193"/>
                    <a:pt x="2414" y="3826"/>
                  </a:cubicBezTo>
                  <a:cubicBezTo>
                    <a:pt x="2636" y="3470"/>
                    <a:pt x="2659" y="3370"/>
                    <a:pt x="3015" y="3370"/>
                  </a:cubicBezTo>
                  <a:cubicBezTo>
                    <a:pt x="3022" y="3370"/>
                    <a:pt x="3030" y="3369"/>
                    <a:pt x="3038" y="3369"/>
                  </a:cubicBezTo>
                  <a:cubicBezTo>
                    <a:pt x="3191" y="3369"/>
                    <a:pt x="3369" y="3410"/>
                    <a:pt x="3551" y="3410"/>
                  </a:cubicBezTo>
                  <a:cubicBezTo>
                    <a:pt x="3792" y="3410"/>
                    <a:pt x="4039" y="3338"/>
                    <a:pt x="4238" y="3003"/>
                  </a:cubicBezTo>
                  <a:cubicBezTo>
                    <a:pt x="4583" y="2413"/>
                    <a:pt x="4594" y="1758"/>
                    <a:pt x="4772" y="1402"/>
                  </a:cubicBezTo>
                  <a:cubicBezTo>
                    <a:pt x="4950" y="1046"/>
                    <a:pt x="4638" y="445"/>
                    <a:pt x="4450" y="312"/>
                  </a:cubicBezTo>
                  <a:cubicBezTo>
                    <a:pt x="4398" y="277"/>
                    <a:pt x="4343" y="267"/>
                    <a:pt x="4283" y="267"/>
                  </a:cubicBezTo>
                  <a:cubicBezTo>
                    <a:pt x="4179" y="267"/>
                    <a:pt x="4059" y="299"/>
                    <a:pt x="3915" y="299"/>
                  </a:cubicBezTo>
                  <a:cubicBezTo>
                    <a:pt x="3816" y="299"/>
                    <a:pt x="3706" y="284"/>
                    <a:pt x="3582" y="233"/>
                  </a:cubicBezTo>
                  <a:cubicBezTo>
                    <a:pt x="3236" y="94"/>
                    <a:pt x="3173" y="0"/>
                    <a:pt x="2925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85" name="Google Shape;13885;p20"/>
            <p:cNvSpPr/>
            <p:nvPr/>
          </p:nvSpPr>
          <p:spPr>
            <a:xfrm>
              <a:off x="1747371" y="1951556"/>
              <a:ext cx="102848" cy="154691"/>
            </a:xfrm>
            <a:custGeom>
              <a:avLst/>
              <a:gdLst/>
              <a:ahLst/>
              <a:cxnLst/>
              <a:rect l="l" t="t" r="r" b="b"/>
              <a:pathLst>
                <a:path w="2948" h="4434" extrusionOk="0">
                  <a:moveTo>
                    <a:pt x="2248" y="1"/>
                  </a:moveTo>
                  <a:cubicBezTo>
                    <a:pt x="2070" y="78"/>
                    <a:pt x="1892" y="145"/>
                    <a:pt x="1669" y="157"/>
                  </a:cubicBezTo>
                  <a:cubicBezTo>
                    <a:pt x="1247" y="179"/>
                    <a:pt x="1091" y="145"/>
                    <a:pt x="802" y="590"/>
                  </a:cubicBezTo>
                  <a:cubicBezTo>
                    <a:pt x="513" y="1046"/>
                    <a:pt x="134" y="1269"/>
                    <a:pt x="167" y="1991"/>
                  </a:cubicBezTo>
                  <a:cubicBezTo>
                    <a:pt x="190" y="2703"/>
                    <a:pt x="446" y="3137"/>
                    <a:pt x="290" y="3482"/>
                  </a:cubicBezTo>
                  <a:cubicBezTo>
                    <a:pt x="145" y="3815"/>
                    <a:pt x="1" y="3827"/>
                    <a:pt x="1" y="3827"/>
                  </a:cubicBezTo>
                  <a:lnTo>
                    <a:pt x="301" y="4227"/>
                  </a:lnTo>
                  <a:cubicBezTo>
                    <a:pt x="301" y="4227"/>
                    <a:pt x="855" y="4434"/>
                    <a:pt x="1264" y="4434"/>
                  </a:cubicBezTo>
                  <a:cubicBezTo>
                    <a:pt x="1330" y="4434"/>
                    <a:pt x="1391" y="4428"/>
                    <a:pt x="1447" y="4416"/>
                  </a:cubicBezTo>
                  <a:cubicBezTo>
                    <a:pt x="1791" y="4327"/>
                    <a:pt x="2092" y="4105"/>
                    <a:pt x="2314" y="3815"/>
                  </a:cubicBezTo>
                  <a:cubicBezTo>
                    <a:pt x="2347" y="3694"/>
                    <a:pt x="2359" y="3582"/>
                    <a:pt x="2369" y="3460"/>
                  </a:cubicBezTo>
                  <a:cubicBezTo>
                    <a:pt x="2392" y="3004"/>
                    <a:pt x="2258" y="2503"/>
                    <a:pt x="2481" y="2092"/>
                  </a:cubicBezTo>
                  <a:cubicBezTo>
                    <a:pt x="2581" y="1914"/>
                    <a:pt x="2748" y="1769"/>
                    <a:pt x="2814" y="1580"/>
                  </a:cubicBezTo>
                  <a:cubicBezTo>
                    <a:pt x="2948" y="1235"/>
                    <a:pt x="2770" y="857"/>
                    <a:pt x="2570" y="546"/>
                  </a:cubicBezTo>
                  <a:cubicBezTo>
                    <a:pt x="2448" y="368"/>
                    <a:pt x="2337" y="190"/>
                    <a:pt x="224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86" name="Google Shape;13886;p20"/>
            <p:cNvSpPr/>
            <p:nvPr/>
          </p:nvSpPr>
          <p:spPr>
            <a:xfrm>
              <a:off x="1770258" y="1982607"/>
              <a:ext cx="68345" cy="97057"/>
            </a:xfrm>
            <a:custGeom>
              <a:avLst/>
              <a:gdLst/>
              <a:ahLst/>
              <a:cxnLst/>
              <a:rect l="l" t="t" r="r" b="b"/>
              <a:pathLst>
                <a:path w="1959" h="2782" extrusionOk="0">
                  <a:moveTo>
                    <a:pt x="1948" y="1"/>
                  </a:moveTo>
                  <a:cubicBezTo>
                    <a:pt x="1836" y="112"/>
                    <a:pt x="1758" y="245"/>
                    <a:pt x="1703" y="379"/>
                  </a:cubicBezTo>
                  <a:cubicBezTo>
                    <a:pt x="1647" y="523"/>
                    <a:pt x="1614" y="668"/>
                    <a:pt x="1569" y="812"/>
                  </a:cubicBezTo>
                  <a:cubicBezTo>
                    <a:pt x="1536" y="957"/>
                    <a:pt x="1503" y="1091"/>
                    <a:pt x="1458" y="1224"/>
                  </a:cubicBezTo>
                  <a:cubicBezTo>
                    <a:pt x="1402" y="1358"/>
                    <a:pt x="1347" y="1480"/>
                    <a:pt x="1269" y="1602"/>
                  </a:cubicBezTo>
                  <a:cubicBezTo>
                    <a:pt x="1102" y="1847"/>
                    <a:pt x="902" y="2058"/>
                    <a:pt x="702" y="2270"/>
                  </a:cubicBezTo>
                  <a:cubicBezTo>
                    <a:pt x="490" y="2470"/>
                    <a:pt x="279" y="2681"/>
                    <a:pt x="1" y="2770"/>
                  </a:cubicBezTo>
                  <a:lnTo>
                    <a:pt x="1" y="2781"/>
                  </a:lnTo>
                  <a:cubicBezTo>
                    <a:pt x="290" y="2715"/>
                    <a:pt x="524" y="2514"/>
                    <a:pt x="746" y="2314"/>
                  </a:cubicBezTo>
                  <a:cubicBezTo>
                    <a:pt x="969" y="2125"/>
                    <a:pt x="1180" y="1914"/>
                    <a:pt x="1358" y="1669"/>
                  </a:cubicBezTo>
                  <a:cubicBezTo>
                    <a:pt x="1458" y="1546"/>
                    <a:pt x="1525" y="1424"/>
                    <a:pt x="1592" y="1279"/>
                  </a:cubicBezTo>
                  <a:cubicBezTo>
                    <a:pt x="1647" y="1135"/>
                    <a:pt x="1691" y="990"/>
                    <a:pt x="1713" y="846"/>
                  </a:cubicBezTo>
                  <a:cubicBezTo>
                    <a:pt x="1780" y="557"/>
                    <a:pt x="1814" y="268"/>
                    <a:pt x="1958" y="11"/>
                  </a:cubicBezTo>
                  <a:lnTo>
                    <a:pt x="1948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87" name="Google Shape;13887;p20"/>
            <p:cNvSpPr/>
            <p:nvPr/>
          </p:nvSpPr>
          <p:spPr>
            <a:xfrm>
              <a:off x="1771025" y="1989969"/>
              <a:ext cx="93952" cy="100197"/>
            </a:xfrm>
            <a:custGeom>
              <a:avLst/>
              <a:gdLst/>
              <a:ahLst/>
              <a:cxnLst/>
              <a:rect l="l" t="t" r="r" b="b"/>
              <a:pathLst>
                <a:path w="2693" h="2872" extrusionOk="0">
                  <a:moveTo>
                    <a:pt x="2692" y="1"/>
                  </a:moveTo>
                  <a:cubicBezTo>
                    <a:pt x="2381" y="156"/>
                    <a:pt x="2159" y="435"/>
                    <a:pt x="1970" y="724"/>
                  </a:cubicBezTo>
                  <a:cubicBezTo>
                    <a:pt x="1792" y="1002"/>
                    <a:pt x="1659" y="1313"/>
                    <a:pt x="1458" y="1580"/>
                  </a:cubicBezTo>
                  <a:cubicBezTo>
                    <a:pt x="1269" y="1858"/>
                    <a:pt x="1046" y="2103"/>
                    <a:pt x="813" y="2336"/>
                  </a:cubicBezTo>
                  <a:cubicBezTo>
                    <a:pt x="690" y="2459"/>
                    <a:pt x="569" y="2570"/>
                    <a:pt x="446" y="2682"/>
                  </a:cubicBezTo>
                  <a:cubicBezTo>
                    <a:pt x="379" y="2737"/>
                    <a:pt x="312" y="2793"/>
                    <a:pt x="235" y="2815"/>
                  </a:cubicBezTo>
                  <a:cubicBezTo>
                    <a:pt x="187" y="2839"/>
                    <a:pt x="127" y="2857"/>
                    <a:pt x="68" y="2857"/>
                  </a:cubicBezTo>
                  <a:cubicBezTo>
                    <a:pt x="46" y="2857"/>
                    <a:pt x="23" y="2854"/>
                    <a:pt x="1" y="2848"/>
                  </a:cubicBezTo>
                  <a:lnTo>
                    <a:pt x="1" y="2859"/>
                  </a:lnTo>
                  <a:cubicBezTo>
                    <a:pt x="31" y="2868"/>
                    <a:pt x="62" y="2871"/>
                    <a:pt x="93" y="2871"/>
                  </a:cubicBezTo>
                  <a:cubicBezTo>
                    <a:pt x="145" y="2871"/>
                    <a:pt x="197" y="2862"/>
                    <a:pt x="246" y="2848"/>
                  </a:cubicBezTo>
                  <a:cubicBezTo>
                    <a:pt x="335" y="2815"/>
                    <a:pt x="401" y="2759"/>
                    <a:pt x="468" y="2714"/>
                  </a:cubicBezTo>
                  <a:cubicBezTo>
                    <a:pt x="602" y="2603"/>
                    <a:pt x="724" y="2504"/>
                    <a:pt x="858" y="2392"/>
                  </a:cubicBezTo>
                  <a:cubicBezTo>
                    <a:pt x="1102" y="2158"/>
                    <a:pt x="1347" y="1914"/>
                    <a:pt x="1547" y="1647"/>
                  </a:cubicBezTo>
                  <a:cubicBezTo>
                    <a:pt x="1758" y="1369"/>
                    <a:pt x="1914" y="1080"/>
                    <a:pt x="2081" y="791"/>
                  </a:cubicBezTo>
                  <a:cubicBezTo>
                    <a:pt x="2248" y="502"/>
                    <a:pt x="2437" y="223"/>
                    <a:pt x="2692" y="12"/>
                  </a:cubicBezTo>
                  <a:lnTo>
                    <a:pt x="2692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88" name="Google Shape;13888;p20"/>
            <p:cNvSpPr/>
            <p:nvPr/>
          </p:nvSpPr>
          <p:spPr>
            <a:xfrm>
              <a:off x="1763699" y="2021403"/>
              <a:ext cx="109826" cy="76439"/>
            </a:xfrm>
            <a:custGeom>
              <a:avLst/>
              <a:gdLst/>
              <a:ahLst/>
              <a:cxnLst/>
              <a:rect l="l" t="t" r="r" b="b"/>
              <a:pathLst>
                <a:path w="3148" h="2191" extrusionOk="0">
                  <a:moveTo>
                    <a:pt x="3147" y="1"/>
                  </a:moveTo>
                  <a:cubicBezTo>
                    <a:pt x="3058" y="12"/>
                    <a:pt x="2981" y="34"/>
                    <a:pt x="2902" y="68"/>
                  </a:cubicBezTo>
                  <a:cubicBezTo>
                    <a:pt x="2814" y="101"/>
                    <a:pt x="2747" y="134"/>
                    <a:pt x="2669" y="179"/>
                  </a:cubicBezTo>
                  <a:cubicBezTo>
                    <a:pt x="2524" y="268"/>
                    <a:pt x="2402" y="390"/>
                    <a:pt x="2280" y="513"/>
                  </a:cubicBezTo>
                  <a:cubicBezTo>
                    <a:pt x="2047" y="757"/>
                    <a:pt x="1879" y="1057"/>
                    <a:pt x="1679" y="1324"/>
                  </a:cubicBezTo>
                  <a:cubicBezTo>
                    <a:pt x="1490" y="1580"/>
                    <a:pt x="1256" y="1825"/>
                    <a:pt x="957" y="1969"/>
                  </a:cubicBezTo>
                  <a:cubicBezTo>
                    <a:pt x="716" y="2099"/>
                    <a:pt x="444" y="2167"/>
                    <a:pt x="167" y="2167"/>
                  </a:cubicBezTo>
                  <a:cubicBezTo>
                    <a:pt x="111" y="2167"/>
                    <a:pt x="56" y="2164"/>
                    <a:pt x="0" y="2159"/>
                  </a:cubicBezTo>
                  <a:lnTo>
                    <a:pt x="0" y="2169"/>
                  </a:lnTo>
                  <a:cubicBezTo>
                    <a:pt x="86" y="2184"/>
                    <a:pt x="172" y="2191"/>
                    <a:pt x="259" y="2191"/>
                  </a:cubicBezTo>
                  <a:cubicBezTo>
                    <a:pt x="509" y="2191"/>
                    <a:pt x="758" y="2132"/>
                    <a:pt x="989" y="2025"/>
                  </a:cubicBezTo>
                  <a:cubicBezTo>
                    <a:pt x="1301" y="1892"/>
                    <a:pt x="1557" y="1647"/>
                    <a:pt x="1768" y="1380"/>
                  </a:cubicBezTo>
                  <a:cubicBezTo>
                    <a:pt x="1980" y="1124"/>
                    <a:pt x="2168" y="846"/>
                    <a:pt x="2380" y="602"/>
                  </a:cubicBezTo>
                  <a:cubicBezTo>
                    <a:pt x="2580" y="345"/>
                    <a:pt x="2836" y="123"/>
                    <a:pt x="3147" y="12"/>
                  </a:cubicBezTo>
                  <a:lnTo>
                    <a:pt x="3147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89" name="Google Shape;13889;p20"/>
            <p:cNvSpPr/>
            <p:nvPr/>
          </p:nvSpPr>
          <p:spPr>
            <a:xfrm>
              <a:off x="1654254" y="1906725"/>
              <a:ext cx="175414" cy="184939"/>
            </a:xfrm>
            <a:custGeom>
              <a:avLst/>
              <a:gdLst/>
              <a:ahLst/>
              <a:cxnLst/>
              <a:rect l="l" t="t" r="r" b="b"/>
              <a:pathLst>
                <a:path w="5028" h="5301" extrusionOk="0">
                  <a:moveTo>
                    <a:pt x="2375" y="1"/>
                  </a:moveTo>
                  <a:cubicBezTo>
                    <a:pt x="2260" y="1"/>
                    <a:pt x="2214" y="109"/>
                    <a:pt x="2047" y="296"/>
                  </a:cubicBezTo>
                  <a:cubicBezTo>
                    <a:pt x="1858" y="496"/>
                    <a:pt x="1858" y="418"/>
                    <a:pt x="1657" y="474"/>
                  </a:cubicBezTo>
                  <a:cubicBezTo>
                    <a:pt x="1469" y="530"/>
                    <a:pt x="1291" y="708"/>
                    <a:pt x="712" y="1653"/>
                  </a:cubicBezTo>
                  <a:cubicBezTo>
                    <a:pt x="122" y="2598"/>
                    <a:pt x="1" y="3276"/>
                    <a:pt x="812" y="4277"/>
                  </a:cubicBezTo>
                  <a:cubicBezTo>
                    <a:pt x="1635" y="5268"/>
                    <a:pt x="2569" y="5301"/>
                    <a:pt x="2569" y="5301"/>
                  </a:cubicBezTo>
                  <a:lnTo>
                    <a:pt x="3026" y="5189"/>
                  </a:lnTo>
                  <a:cubicBezTo>
                    <a:pt x="3026" y="5189"/>
                    <a:pt x="3303" y="5023"/>
                    <a:pt x="3504" y="4823"/>
                  </a:cubicBezTo>
                  <a:cubicBezTo>
                    <a:pt x="3693" y="4633"/>
                    <a:pt x="4149" y="4211"/>
                    <a:pt x="4594" y="3243"/>
                  </a:cubicBezTo>
                  <a:cubicBezTo>
                    <a:pt x="5028" y="2275"/>
                    <a:pt x="4716" y="1931"/>
                    <a:pt x="4638" y="1664"/>
                  </a:cubicBezTo>
                  <a:cubicBezTo>
                    <a:pt x="4562" y="1400"/>
                    <a:pt x="4018" y="963"/>
                    <a:pt x="3855" y="963"/>
                  </a:cubicBezTo>
                  <a:cubicBezTo>
                    <a:pt x="3853" y="963"/>
                    <a:pt x="3851" y="963"/>
                    <a:pt x="3849" y="963"/>
                  </a:cubicBezTo>
                  <a:cubicBezTo>
                    <a:pt x="3815" y="963"/>
                    <a:pt x="3781" y="964"/>
                    <a:pt x="3745" y="964"/>
                  </a:cubicBezTo>
                  <a:cubicBezTo>
                    <a:pt x="3631" y="964"/>
                    <a:pt x="3505" y="951"/>
                    <a:pt x="3326" y="841"/>
                  </a:cubicBezTo>
                  <a:cubicBezTo>
                    <a:pt x="3093" y="708"/>
                    <a:pt x="2569" y="29"/>
                    <a:pt x="2425" y="6"/>
                  </a:cubicBezTo>
                  <a:cubicBezTo>
                    <a:pt x="2407" y="3"/>
                    <a:pt x="2391" y="1"/>
                    <a:pt x="2375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90" name="Google Shape;13890;p20"/>
            <p:cNvSpPr/>
            <p:nvPr/>
          </p:nvSpPr>
          <p:spPr>
            <a:xfrm>
              <a:off x="1698492" y="1965547"/>
              <a:ext cx="50064" cy="124583"/>
            </a:xfrm>
            <a:custGeom>
              <a:avLst/>
              <a:gdLst/>
              <a:ahLst/>
              <a:cxnLst/>
              <a:rect l="l" t="t" r="r" b="b"/>
              <a:pathLst>
                <a:path w="1435" h="3571" extrusionOk="0">
                  <a:moveTo>
                    <a:pt x="367" y="0"/>
                  </a:moveTo>
                  <a:cubicBezTo>
                    <a:pt x="178" y="290"/>
                    <a:pt x="78" y="623"/>
                    <a:pt x="45" y="968"/>
                  </a:cubicBezTo>
                  <a:cubicBezTo>
                    <a:pt x="1" y="1313"/>
                    <a:pt x="67" y="1657"/>
                    <a:pt x="178" y="1980"/>
                  </a:cubicBezTo>
                  <a:cubicBezTo>
                    <a:pt x="300" y="2314"/>
                    <a:pt x="490" y="2603"/>
                    <a:pt x="701" y="2858"/>
                  </a:cubicBezTo>
                  <a:cubicBezTo>
                    <a:pt x="923" y="3115"/>
                    <a:pt x="1168" y="3348"/>
                    <a:pt x="1413" y="3570"/>
                  </a:cubicBezTo>
                  <a:lnTo>
                    <a:pt x="1435" y="3559"/>
                  </a:lnTo>
                  <a:cubicBezTo>
                    <a:pt x="1202" y="3315"/>
                    <a:pt x="979" y="3059"/>
                    <a:pt x="790" y="2792"/>
                  </a:cubicBezTo>
                  <a:cubicBezTo>
                    <a:pt x="590" y="2525"/>
                    <a:pt x="434" y="2247"/>
                    <a:pt x="345" y="1936"/>
                  </a:cubicBezTo>
                  <a:cubicBezTo>
                    <a:pt x="256" y="1624"/>
                    <a:pt x="245" y="1301"/>
                    <a:pt x="256" y="979"/>
                  </a:cubicBezTo>
                  <a:cubicBezTo>
                    <a:pt x="267" y="656"/>
                    <a:pt x="312" y="334"/>
                    <a:pt x="389" y="11"/>
                  </a:cubicBezTo>
                  <a:lnTo>
                    <a:pt x="367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91" name="Google Shape;13891;p20"/>
            <p:cNvSpPr/>
            <p:nvPr/>
          </p:nvSpPr>
          <p:spPr>
            <a:xfrm>
              <a:off x="1747755" y="1985328"/>
              <a:ext cx="17897" cy="97790"/>
            </a:xfrm>
            <a:custGeom>
              <a:avLst/>
              <a:gdLst/>
              <a:ahLst/>
              <a:cxnLst/>
              <a:rect l="l" t="t" r="r" b="b"/>
              <a:pathLst>
                <a:path w="513" h="2803" extrusionOk="0">
                  <a:moveTo>
                    <a:pt x="12" y="0"/>
                  </a:moveTo>
                  <a:lnTo>
                    <a:pt x="1" y="22"/>
                  </a:lnTo>
                  <a:cubicBezTo>
                    <a:pt x="156" y="212"/>
                    <a:pt x="212" y="434"/>
                    <a:pt x="245" y="657"/>
                  </a:cubicBezTo>
                  <a:cubicBezTo>
                    <a:pt x="268" y="890"/>
                    <a:pt x="301" y="1124"/>
                    <a:pt x="290" y="1357"/>
                  </a:cubicBezTo>
                  <a:cubicBezTo>
                    <a:pt x="268" y="1602"/>
                    <a:pt x="223" y="1836"/>
                    <a:pt x="146" y="2058"/>
                  </a:cubicBezTo>
                  <a:cubicBezTo>
                    <a:pt x="112" y="2180"/>
                    <a:pt x="79" y="2303"/>
                    <a:pt x="57" y="2425"/>
                  </a:cubicBezTo>
                  <a:cubicBezTo>
                    <a:pt x="45" y="2548"/>
                    <a:pt x="57" y="2681"/>
                    <a:pt x="112" y="2803"/>
                  </a:cubicBezTo>
                  <a:lnTo>
                    <a:pt x="123" y="2792"/>
                  </a:lnTo>
                  <a:cubicBezTo>
                    <a:pt x="90" y="2681"/>
                    <a:pt x="101" y="2558"/>
                    <a:pt x="123" y="2436"/>
                  </a:cubicBezTo>
                  <a:cubicBezTo>
                    <a:pt x="156" y="2325"/>
                    <a:pt x="201" y="2214"/>
                    <a:pt x="245" y="2103"/>
                  </a:cubicBezTo>
                  <a:cubicBezTo>
                    <a:pt x="346" y="1869"/>
                    <a:pt x="423" y="1624"/>
                    <a:pt x="457" y="1379"/>
                  </a:cubicBezTo>
                  <a:cubicBezTo>
                    <a:pt x="490" y="1135"/>
                    <a:pt x="512" y="868"/>
                    <a:pt x="457" y="623"/>
                  </a:cubicBezTo>
                  <a:cubicBezTo>
                    <a:pt x="423" y="490"/>
                    <a:pt x="379" y="368"/>
                    <a:pt x="301" y="256"/>
                  </a:cubicBezTo>
                  <a:cubicBezTo>
                    <a:pt x="235" y="145"/>
                    <a:pt x="134" y="45"/>
                    <a:pt x="1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92" name="Google Shape;13892;p20"/>
            <p:cNvSpPr/>
            <p:nvPr/>
          </p:nvSpPr>
          <p:spPr>
            <a:xfrm>
              <a:off x="1758256" y="1985712"/>
              <a:ext cx="35341" cy="92382"/>
            </a:xfrm>
            <a:custGeom>
              <a:avLst/>
              <a:gdLst/>
              <a:ahLst/>
              <a:cxnLst/>
              <a:rect l="l" t="t" r="r" b="b"/>
              <a:pathLst>
                <a:path w="1013" h="2648" extrusionOk="0">
                  <a:moveTo>
                    <a:pt x="879" y="1"/>
                  </a:moveTo>
                  <a:cubicBezTo>
                    <a:pt x="879" y="245"/>
                    <a:pt x="879" y="479"/>
                    <a:pt x="856" y="713"/>
                  </a:cubicBezTo>
                  <a:cubicBezTo>
                    <a:pt x="834" y="957"/>
                    <a:pt x="801" y="1190"/>
                    <a:pt x="734" y="1413"/>
                  </a:cubicBezTo>
                  <a:cubicBezTo>
                    <a:pt x="668" y="1647"/>
                    <a:pt x="567" y="1869"/>
                    <a:pt x="445" y="2069"/>
                  </a:cubicBezTo>
                  <a:cubicBezTo>
                    <a:pt x="322" y="2270"/>
                    <a:pt x="167" y="2470"/>
                    <a:pt x="0" y="2636"/>
                  </a:cubicBezTo>
                  <a:lnTo>
                    <a:pt x="11" y="2648"/>
                  </a:lnTo>
                  <a:cubicBezTo>
                    <a:pt x="201" y="2492"/>
                    <a:pt x="367" y="2314"/>
                    <a:pt x="512" y="2114"/>
                  </a:cubicBezTo>
                  <a:cubicBezTo>
                    <a:pt x="645" y="1902"/>
                    <a:pt x="767" y="1691"/>
                    <a:pt x="846" y="1457"/>
                  </a:cubicBezTo>
                  <a:cubicBezTo>
                    <a:pt x="935" y="1224"/>
                    <a:pt x="1001" y="979"/>
                    <a:pt x="1001" y="723"/>
                  </a:cubicBezTo>
                  <a:cubicBezTo>
                    <a:pt x="1012" y="479"/>
                    <a:pt x="979" y="223"/>
                    <a:pt x="890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93" name="Google Shape;13893;p20"/>
            <p:cNvSpPr/>
            <p:nvPr/>
          </p:nvSpPr>
          <p:spPr>
            <a:xfrm>
              <a:off x="1683734" y="2017530"/>
              <a:ext cx="53203" cy="67542"/>
            </a:xfrm>
            <a:custGeom>
              <a:avLst/>
              <a:gdLst/>
              <a:ahLst/>
              <a:cxnLst/>
              <a:rect l="l" t="t" r="r" b="b"/>
              <a:pathLst>
                <a:path w="1525" h="1936" extrusionOk="0">
                  <a:moveTo>
                    <a:pt x="1" y="1"/>
                  </a:moveTo>
                  <a:cubicBezTo>
                    <a:pt x="1" y="223"/>
                    <a:pt x="45" y="434"/>
                    <a:pt x="123" y="646"/>
                  </a:cubicBezTo>
                  <a:cubicBezTo>
                    <a:pt x="201" y="846"/>
                    <a:pt x="335" y="1024"/>
                    <a:pt x="468" y="1190"/>
                  </a:cubicBezTo>
                  <a:cubicBezTo>
                    <a:pt x="746" y="1536"/>
                    <a:pt x="1113" y="1791"/>
                    <a:pt x="1524" y="1936"/>
                  </a:cubicBezTo>
                  <a:lnTo>
                    <a:pt x="1524" y="1914"/>
                  </a:lnTo>
                  <a:cubicBezTo>
                    <a:pt x="1135" y="1746"/>
                    <a:pt x="802" y="1469"/>
                    <a:pt x="545" y="1135"/>
                  </a:cubicBezTo>
                  <a:cubicBezTo>
                    <a:pt x="424" y="968"/>
                    <a:pt x="335" y="779"/>
                    <a:pt x="246" y="590"/>
                  </a:cubicBezTo>
                  <a:cubicBezTo>
                    <a:pt x="157" y="401"/>
                    <a:pt x="78" y="201"/>
                    <a:pt x="1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94" name="Google Shape;13894;p20"/>
            <p:cNvSpPr/>
            <p:nvPr/>
          </p:nvSpPr>
          <p:spPr>
            <a:xfrm>
              <a:off x="1726438" y="2013239"/>
              <a:ext cx="19014" cy="68345"/>
            </a:xfrm>
            <a:custGeom>
              <a:avLst/>
              <a:gdLst/>
              <a:ahLst/>
              <a:cxnLst/>
              <a:rect l="l" t="t" r="r" b="b"/>
              <a:pathLst>
                <a:path w="545" h="1959" extrusionOk="0">
                  <a:moveTo>
                    <a:pt x="144" y="1"/>
                  </a:moveTo>
                  <a:cubicBezTo>
                    <a:pt x="67" y="168"/>
                    <a:pt x="33" y="335"/>
                    <a:pt x="11" y="513"/>
                  </a:cubicBezTo>
                  <a:cubicBezTo>
                    <a:pt x="0" y="691"/>
                    <a:pt x="33" y="868"/>
                    <a:pt x="78" y="1036"/>
                  </a:cubicBezTo>
                  <a:cubicBezTo>
                    <a:pt x="112" y="1202"/>
                    <a:pt x="178" y="1369"/>
                    <a:pt x="256" y="1525"/>
                  </a:cubicBezTo>
                  <a:cubicBezTo>
                    <a:pt x="334" y="1681"/>
                    <a:pt x="423" y="1825"/>
                    <a:pt x="534" y="1958"/>
                  </a:cubicBezTo>
                  <a:lnTo>
                    <a:pt x="545" y="1948"/>
                  </a:lnTo>
                  <a:cubicBezTo>
                    <a:pt x="356" y="1669"/>
                    <a:pt x="233" y="1347"/>
                    <a:pt x="178" y="1014"/>
                  </a:cubicBezTo>
                  <a:cubicBezTo>
                    <a:pt x="144" y="846"/>
                    <a:pt x="144" y="680"/>
                    <a:pt x="144" y="513"/>
                  </a:cubicBezTo>
                  <a:cubicBezTo>
                    <a:pt x="144" y="346"/>
                    <a:pt x="144" y="179"/>
                    <a:pt x="156" y="13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95" name="Google Shape;13895;p20"/>
            <p:cNvSpPr/>
            <p:nvPr/>
          </p:nvSpPr>
          <p:spPr>
            <a:xfrm>
              <a:off x="1719041" y="2090866"/>
              <a:ext cx="175414" cy="128560"/>
            </a:xfrm>
            <a:custGeom>
              <a:avLst/>
              <a:gdLst/>
              <a:ahLst/>
              <a:cxnLst/>
              <a:rect l="l" t="t" r="r" b="b"/>
              <a:pathLst>
                <a:path w="5028" h="3685" extrusionOk="0">
                  <a:moveTo>
                    <a:pt x="1614" y="0"/>
                  </a:moveTo>
                  <a:lnTo>
                    <a:pt x="668" y="445"/>
                  </a:lnTo>
                  <a:cubicBezTo>
                    <a:pt x="668" y="445"/>
                    <a:pt x="712" y="657"/>
                    <a:pt x="735" y="1001"/>
                  </a:cubicBezTo>
                  <a:cubicBezTo>
                    <a:pt x="757" y="1335"/>
                    <a:pt x="1" y="2603"/>
                    <a:pt x="23" y="2993"/>
                  </a:cubicBezTo>
                  <a:cubicBezTo>
                    <a:pt x="45" y="3393"/>
                    <a:pt x="445" y="3326"/>
                    <a:pt x="679" y="3393"/>
                  </a:cubicBezTo>
                  <a:cubicBezTo>
                    <a:pt x="902" y="3471"/>
                    <a:pt x="846" y="3559"/>
                    <a:pt x="1113" y="3660"/>
                  </a:cubicBezTo>
                  <a:cubicBezTo>
                    <a:pt x="1157" y="3677"/>
                    <a:pt x="1203" y="3684"/>
                    <a:pt x="1249" y="3684"/>
                  </a:cubicBezTo>
                  <a:cubicBezTo>
                    <a:pt x="1477" y="3684"/>
                    <a:pt x="1721" y="3502"/>
                    <a:pt x="1980" y="3382"/>
                  </a:cubicBezTo>
                  <a:cubicBezTo>
                    <a:pt x="2025" y="3361"/>
                    <a:pt x="2067" y="3352"/>
                    <a:pt x="2108" y="3352"/>
                  </a:cubicBezTo>
                  <a:cubicBezTo>
                    <a:pt x="2332" y="3352"/>
                    <a:pt x="2502" y="3620"/>
                    <a:pt x="2746" y="3620"/>
                  </a:cubicBezTo>
                  <a:cubicBezTo>
                    <a:pt x="2765" y="3620"/>
                    <a:pt x="2784" y="3619"/>
                    <a:pt x="2803" y="3616"/>
                  </a:cubicBezTo>
                  <a:cubicBezTo>
                    <a:pt x="3126" y="3559"/>
                    <a:pt x="3393" y="3181"/>
                    <a:pt x="3638" y="2825"/>
                  </a:cubicBezTo>
                  <a:cubicBezTo>
                    <a:pt x="3883" y="2470"/>
                    <a:pt x="4038" y="2570"/>
                    <a:pt x="4328" y="2292"/>
                  </a:cubicBezTo>
                  <a:cubicBezTo>
                    <a:pt x="4627" y="2025"/>
                    <a:pt x="4639" y="2036"/>
                    <a:pt x="4761" y="1735"/>
                  </a:cubicBezTo>
                  <a:cubicBezTo>
                    <a:pt x="4894" y="1424"/>
                    <a:pt x="5028" y="835"/>
                    <a:pt x="4995" y="668"/>
                  </a:cubicBezTo>
                  <a:cubicBezTo>
                    <a:pt x="4950" y="490"/>
                    <a:pt x="4850" y="479"/>
                    <a:pt x="4538" y="267"/>
                  </a:cubicBezTo>
                  <a:cubicBezTo>
                    <a:pt x="4378" y="155"/>
                    <a:pt x="4230" y="134"/>
                    <a:pt x="3983" y="134"/>
                  </a:cubicBezTo>
                  <a:cubicBezTo>
                    <a:pt x="3840" y="134"/>
                    <a:pt x="3663" y="141"/>
                    <a:pt x="3431" y="141"/>
                  </a:cubicBezTo>
                  <a:cubicBezTo>
                    <a:pt x="3315" y="141"/>
                    <a:pt x="3184" y="139"/>
                    <a:pt x="3037" y="134"/>
                  </a:cubicBezTo>
                  <a:cubicBezTo>
                    <a:pt x="2081" y="112"/>
                    <a:pt x="1614" y="0"/>
                    <a:pt x="161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96" name="Google Shape;13896;p20"/>
            <p:cNvSpPr/>
            <p:nvPr/>
          </p:nvSpPr>
          <p:spPr>
            <a:xfrm>
              <a:off x="1719041" y="2090866"/>
              <a:ext cx="111012" cy="128560"/>
            </a:xfrm>
            <a:custGeom>
              <a:avLst/>
              <a:gdLst/>
              <a:ahLst/>
              <a:cxnLst/>
              <a:rect l="l" t="t" r="r" b="b"/>
              <a:pathLst>
                <a:path w="3182" h="3685" extrusionOk="0">
                  <a:moveTo>
                    <a:pt x="1614" y="0"/>
                  </a:moveTo>
                  <a:lnTo>
                    <a:pt x="668" y="445"/>
                  </a:lnTo>
                  <a:cubicBezTo>
                    <a:pt x="668" y="445"/>
                    <a:pt x="712" y="657"/>
                    <a:pt x="735" y="1001"/>
                  </a:cubicBezTo>
                  <a:cubicBezTo>
                    <a:pt x="757" y="1335"/>
                    <a:pt x="1" y="2603"/>
                    <a:pt x="23" y="2993"/>
                  </a:cubicBezTo>
                  <a:cubicBezTo>
                    <a:pt x="45" y="3393"/>
                    <a:pt x="445" y="3326"/>
                    <a:pt x="679" y="3393"/>
                  </a:cubicBezTo>
                  <a:cubicBezTo>
                    <a:pt x="902" y="3471"/>
                    <a:pt x="846" y="3559"/>
                    <a:pt x="1113" y="3660"/>
                  </a:cubicBezTo>
                  <a:cubicBezTo>
                    <a:pt x="1157" y="3677"/>
                    <a:pt x="1203" y="3684"/>
                    <a:pt x="1249" y="3684"/>
                  </a:cubicBezTo>
                  <a:cubicBezTo>
                    <a:pt x="1477" y="3684"/>
                    <a:pt x="1721" y="3502"/>
                    <a:pt x="1980" y="3382"/>
                  </a:cubicBezTo>
                  <a:cubicBezTo>
                    <a:pt x="2014" y="3359"/>
                    <a:pt x="2036" y="3359"/>
                    <a:pt x="2069" y="3349"/>
                  </a:cubicBezTo>
                  <a:cubicBezTo>
                    <a:pt x="2114" y="2837"/>
                    <a:pt x="2047" y="2314"/>
                    <a:pt x="1792" y="1869"/>
                  </a:cubicBezTo>
                  <a:cubicBezTo>
                    <a:pt x="1703" y="1713"/>
                    <a:pt x="1580" y="1569"/>
                    <a:pt x="1558" y="1391"/>
                  </a:cubicBezTo>
                  <a:cubicBezTo>
                    <a:pt x="1525" y="1113"/>
                    <a:pt x="1758" y="868"/>
                    <a:pt x="2003" y="734"/>
                  </a:cubicBezTo>
                  <a:cubicBezTo>
                    <a:pt x="2259" y="601"/>
                    <a:pt x="2548" y="557"/>
                    <a:pt x="2793" y="435"/>
                  </a:cubicBezTo>
                  <a:cubicBezTo>
                    <a:pt x="2915" y="379"/>
                    <a:pt x="3082" y="279"/>
                    <a:pt x="3181" y="145"/>
                  </a:cubicBezTo>
                  <a:cubicBezTo>
                    <a:pt x="3137" y="145"/>
                    <a:pt x="3082" y="145"/>
                    <a:pt x="3037" y="134"/>
                  </a:cubicBezTo>
                  <a:cubicBezTo>
                    <a:pt x="2081" y="112"/>
                    <a:pt x="1614" y="0"/>
                    <a:pt x="1614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97" name="Google Shape;13897;p20"/>
            <p:cNvSpPr/>
            <p:nvPr/>
          </p:nvSpPr>
          <p:spPr>
            <a:xfrm>
              <a:off x="1749708" y="2099413"/>
              <a:ext cx="45424" cy="76473"/>
            </a:xfrm>
            <a:custGeom>
              <a:avLst/>
              <a:gdLst/>
              <a:ahLst/>
              <a:cxnLst/>
              <a:rect l="l" t="t" r="r" b="b"/>
              <a:pathLst>
                <a:path w="1302" h="2192" extrusionOk="0">
                  <a:moveTo>
                    <a:pt x="23" y="0"/>
                  </a:moveTo>
                  <a:lnTo>
                    <a:pt x="1" y="12"/>
                  </a:lnTo>
                  <a:cubicBezTo>
                    <a:pt x="100" y="200"/>
                    <a:pt x="134" y="423"/>
                    <a:pt x="156" y="634"/>
                  </a:cubicBezTo>
                  <a:cubicBezTo>
                    <a:pt x="189" y="857"/>
                    <a:pt x="245" y="1079"/>
                    <a:pt x="334" y="1280"/>
                  </a:cubicBezTo>
                  <a:cubicBezTo>
                    <a:pt x="379" y="1391"/>
                    <a:pt x="434" y="1490"/>
                    <a:pt x="490" y="1591"/>
                  </a:cubicBezTo>
                  <a:cubicBezTo>
                    <a:pt x="545" y="1691"/>
                    <a:pt x="623" y="1780"/>
                    <a:pt x="701" y="1858"/>
                  </a:cubicBezTo>
                  <a:cubicBezTo>
                    <a:pt x="868" y="2014"/>
                    <a:pt x="1068" y="2136"/>
                    <a:pt x="1291" y="2192"/>
                  </a:cubicBezTo>
                  <a:lnTo>
                    <a:pt x="1301" y="2180"/>
                  </a:lnTo>
                  <a:lnTo>
                    <a:pt x="1068" y="1947"/>
                  </a:lnTo>
                  <a:cubicBezTo>
                    <a:pt x="1002" y="1869"/>
                    <a:pt x="923" y="1791"/>
                    <a:pt x="857" y="1713"/>
                  </a:cubicBezTo>
                  <a:cubicBezTo>
                    <a:pt x="735" y="1547"/>
                    <a:pt x="590" y="1391"/>
                    <a:pt x="490" y="1213"/>
                  </a:cubicBezTo>
                  <a:cubicBezTo>
                    <a:pt x="379" y="1023"/>
                    <a:pt x="312" y="823"/>
                    <a:pt x="268" y="612"/>
                  </a:cubicBezTo>
                  <a:cubicBezTo>
                    <a:pt x="212" y="400"/>
                    <a:pt x="156" y="178"/>
                    <a:pt x="2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98" name="Google Shape;13898;p20"/>
            <p:cNvSpPr/>
            <p:nvPr/>
          </p:nvSpPr>
          <p:spPr>
            <a:xfrm>
              <a:off x="1753965" y="2093203"/>
              <a:ext cx="79613" cy="75706"/>
            </a:xfrm>
            <a:custGeom>
              <a:avLst/>
              <a:gdLst/>
              <a:ahLst/>
              <a:cxnLst/>
              <a:rect l="l" t="t" r="r" b="b"/>
              <a:pathLst>
                <a:path w="2282" h="2170" extrusionOk="0">
                  <a:moveTo>
                    <a:pt x="1" y="0"/>
                  </a:moveTo>
                  <a:lnTo>
                    <a:pt x="1" y="12"/>
                  </a:lnTo>
                  <a:cubicBezTo>
                    <a:pt x="201" y="178"/>
                    <a:pt x="390" y="356"/>
                    <a:pt x="568" y="556"/>
                  </a:cubicBezTo>
                  <a:cubicBezTo>
                    <a:pt x="735" y="756"/>
                    <a:pt x="902" y="957"/>
                    <a:pt x="1068" y="1168"/>
                  </a:cubicBezTo>
                  <a:cubicBezTo>
                    <a:pt x="1236" y="1369"/>
                    <a:pt x="1391" y="1579"/>
                    <a:pt x="1591" y="1757"/>
                  </a:cubicBezTo>
                  <a:cubicBezTo>
                    <a:pt x="1792" y="1947"/>
                    <a:pt x="2014" y="2113"/>
                    <a:pt x="2281" y="2169"/>
                  </a:cubicBezTo>
                  <a:lnTo>
                    <a:pt x="2281" y="2158"/>
                  </a:lnTo>
                  <a:cubicBezTo>
                    <a:pt x="2047" y="2036"/>
                    <a:pt x="1858" y="1858"/>
                    <a:pt x="1680" y="1668"/>
                  </a:cubicBezTo>
                  <a:lnTo>
                    <a:pt x="1147" y="1102"/>
                  </a:lnTo>
                  <a:cubicBezTo>
                    <a:pt x="969" y="901"/>
                    <a:pt x="801" y="701"/>
                    <a:pt x="613" y="512"/>
                  </a:cubicBezTo>
                  <a:cubicBezTo>
                    <a:pt x="423" y="323"/>
                    <a:pt x="223" y="145"/>
                    <a:pt x="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99" name="Google Shape;13899;p20"/>
            <p:cNvSpPr/>
            <p:nvPr/>
          </p:nvSpPr>
          <p:spPr>
            <a:xfrm>
              <a:off x="1757488" y="2090098"/>
              <a:ext cx="75287" cy="47901"/>
            </a:xfrm>
            <a:custGeom>
              <a:avLst/>
              <a:gdLst/>
              <a:ahLst/>
              <a:cxnLst/>
              <a:rect l="l" t="t" r="r" b="b"/>
              <a:pathLst>
                <a:path w="2158" h="1373" extrusionOk="0">
                  <a:moveTo>
                    <a:pt x="0" y="0"/>
                  </a:moveTo>
                  <a:lnTo>
                    <a:pt x="0" y="12"/>
                  </a:lnTo>
                  <a:cubicBezTo>
                    <a:pt x="322" y="301"/>
                    <a:pt x="645" y="579"/>
                    <a:pt x="979" y="845"/>
                  </a:cubicBezTo>
                  <a:cubicBezTo>
                    <a:pt x="1157" y="968"/>
                    <a:pt x="1323" y="1112"/>
                    <a:pt x="1513" y="1213"/>
                  </a:cubicBezTo>
                  <a:cubicBezTo>
                    <a:pt x="1690" y="1301"/>
                    <a:pt x="1884" y="1372"/>
                    <a:pt x="2080" y="1372"/>
                  </a:cubicBezTo>
                  <a:cubicBezTo>
                    <a:pt x="2106" y="1372"/>
                    <a:pt x="2132" y="1371"/>
                    <a:pt x="2158" y="1369"/>
                  </a:cubicBezTo>
                  <a:lnTo>
                    <a:pt x="2158" y="1357"/>
                  </a:lnTo>
                  <a:cubicBezTo>
                    <a:pt x="1946" y="1302"/>
                    <a:pt x="1757" y="1213"/>
                    <a:pt x="1579" y="1102"/>
                  </a:cubicBezTo>
                  <a:cubicBezTo>
                    <a:pt x="1401" y="990"/>
                    <a:pt x="1224" y="879"/>
                    <a:pt x="1046" y="756"/>
                  </a:cubicBezTo>
                  <a:cubicBezTo>
                    <a:pt x="868" y="635"/>
                    <a:pt x="690" y="512"/>
                    <a:pt x="522" y="3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00" name="Google Shape;13900;p20"/>
            <p:cNvSpPr/>
            <p:nvPr/>
          </p:nvSpPr>
          <p:spPr>
            <a:xfrm>
              <a:off x="1764047" y="2087761"/>
              <a:ext cx="64088" cy="22677"/>
            </a:xfrm>
            <a:custGeom>
              <a:avLst/>
              <a:gdLst/>
              <a:ahLst/>
              <a:cxnLst/>
              <a:rect l="l" t="t" r="r" b="b"/>
              <a:pathLst>
                <a:path w="1837" h="650" extrusionOk="0">
                  <a:moveTo>
                    <a:pt x="12" y="0"/>
                  </a:moveTo>
                  <a:lnTo>
                    <a:pt x="1" y="12"/>
                  </a:lnTo>
                  <a:cubicBezTo>
                    <a:pt x="124" y="123"/>
                    <a:pt x="257" y="223"/>
                    <a:pt x="401" y="312"/>
                  </a:cubicBezTo>
                  <a:cubicBezTo>
                    <a:pt x="535" y="401"/>
                    <a:pt x="690" y="468"/>
                    <a:pt x="846" y="524"/>
                  </a:cubicBezTo>
                  <a:cubicBezTo>
                    <a:pt x="1002" y="579"/>
                    <a:pt x="1169" y="635"/>
                    <a:pt x="1335" y="646"/>
                  </a:cubicBezTo>
                  <a:cubicBezTo>
                    <a:pt x="1373" y="648"/>
                    <a:pt x="1411" y="650"/>
                    <a:pt x="1449" y="650"/>
                  </a:cubicBezTo>
                  <a:cubicBezTo>
                    <a:pt x="1578" y="650"/>
                    <a:pt x="1707" y="633"/>
                    <a:pt x="1836" y="590"/>
                  </a:cubicBezTo>
                  <a:lnTo>
                    <a:pt x="1836" y="579"/>
                  </a:lnTo>
                  <a:cubicBezTo>
                    <a:pt x="1669" y="557"/>
                    <a:pt x="1503" y="546"/>
                    <a:pt x="1347" y="512"/>
                  </a:cubicBezTo>
                  <a:cubicBezTo>
                    <a:pt x="1191" y="490"/>
                    <a:pt x="1036" y="468"/>
                    <a:pt x="880" y="423"/>
                  </a:cubicBezTo>
                  <a:cubicBezTo>
                    <a:pt x="568" y="346"/>
                    <a:pt x="279" y="201"/>
                    <a:pt x="1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01" name="Google Shape;13901;p20"/>
            <p:cNvSpPr/>
            <p:nvPr/>
          </p:nvSpPr>
          <p:spPr>
            <a:xfrm>
              <a:off x="1567695" y="2101507"/>
              <a:ext cx="188637" cy="136201"/>
            </a:xfrm>
            <a:custGeom>
              <a:avLst/>
              <a:gdLst/>
              <a:ahLst/>
              <a:cxnLst/>
              <a:rect l="l" t="t" r="r" b="b"/>
              <a:pathLst>
                <a:path w="5407" h="3904" extrusionOk="0">
                  <a:moveTo>
                    <a:pt x="513" y="1"/>
                  </a:moveTo>
                  <a:cubicBezTo>
                    <a:pt x="496" y="1"/>
                    <a:pt x="477" y="3"/>
                    <a:pt x="457" y="7"/>
                  </a:cubicBezTo>
                  <a:cubicBezTo>
                    <a:pt x="246" y="41"/>
                    <a:pt x="379" y="196"/>
                    <a:pt x="223" y="518"/>
                  </a:cubicBezTo>
                  <a:cubicBezTo>
                    <a:pt x="68" y="830"/>
                    <a:pt x="1" y="963"/>
                    <a:pt x="213" y="1608"/>
                  </a:cubicBezTo>
                  <a:cubicBezTo>
                    <a:pt x="413" y="2253"/>
                    <a:pt x="513" y="2399"/>
                    <a:pt x="813" y="2599"/>
                  </a:cubicBezTo>
                  <a:cubicBezTo>
                    <a:pt x="1023" y="2731"/>
                    <a:pt x="1130" y="2776"/>
                    <a:pt x="1305" y="2776"/>
                  </a:cubicBezTo>
                  <a:cubicBezTo>
                    <a:pt x="1380" y="2776"/>
                    <a:pt x="1467" y="2768"/>
                    <a:pt x="1580" y="2754"/>
                  </a:cubicBezTo>
                  <a:cubicBezTo>
                    <a:pt x="1800" y="2728"/>
                    <a:pt x="1912" y="2670"/>
                    <a:pt x="2009" y="2670"/>
                  </a:cubicBezTo>
                  <a:cubicBezTo>
                    <a:pt x="2075" y="2670"/>
                    <a:pt x="2134" y="2696"/>
                    <a:pt x="2215" y="2777"/>
                  </a:cubicBezTo>
                  <a:cubicBezTo>
                    <a:pt x="2403" y="2977"/>
                    <a:pt x="2526" y="3377"/>
                    <a:pt x="2759" y="3600"/>
                  </a:cubicBezTo>
                  <a:cubicBezTo>
                    <a:pt x="2982" y="3822"/>
                    <a:pt x="2926" y="3788"/>
                    <a:pt x="3238" y="3844"/>
                  </a:cubicBezTo>
                  <a:cubicBezTo>
                    <a:pt x="3388" y="3870"/>
                    <a:pt x="3497" y="3903"/>
                    <a:pt x="3609" y="3903"/>
                  </a:cubicBezTo>
                  <a:cubicBezTo>
                    <a:pt x="3737" y="3903"/>
                    <a:pt x="3869" y="3859"/>
                    <a:pt x="4072" y="3711"/>
                  </a:cubicBezTo>
                  <a:cubicBezTo>
                    <a:pt x="4450" y="3444"/>
                    <a:pt x="4939" y="3177"/>
                    <a:pt x="5095" y="2743"/>
                  </a:cubicBezTo>
                  <a:cubicBezTo>
                    <a:pt x="5251" y="2310"/>
                    <a:pt x="5406" y="1786"/>
                    <a:pt x="5384" y="1242"/>
                  </a:cubicBezTo>
                  <a:cubicBezTo>
                    <a:pt x="5351" y="696"/>
                    <a:pt x="5218" y="107"/>
                    <a:pt x="5218" y="107"/>
                  </a:cubicBezTo>
                  <a:lnTo>
                    <a:pt x="4839" y="140"/>
                  </a:lnTo>
                  <a:cubicBezTo>
                    <a:pt x="4839" y="140"/>
                    <a:pt x="4183" y="808"/>
                    <a:pt x="3216" y="830"/>
                  </a:cubicBezTo>
                  <a:cubicBezTo>
                    <a:pt x="3121" y="832"/>
                    <a:pt x="3026" y="834"/>
                    <a:pt x="2931" y="834"/>
                  </a:cubicBezTo>
                  <a:cubicBezTo>
                    <a:pt x="2194" y="834"/>
                    <a:pt x="1488" y="750"/>
                    <a:pt x="1113" y="474"/>
                  </a:cubicBezTo>
                  <a:cubicBezTo>
                    <a:pt x="739" y="201"/>
                    <a:pt x="687" y="1"/>
                    <a:pt x="513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02" name="Google Shape;13902;p20"/>
            <p:cNvSpPr/>
            <p:nvPr/>
          </p:nvSpPr>
          <p:spPr>
            <a:xfrm>
              <a:off x="1696957" y="2105240"/>
              <a:ext cx="57041" cy="82369"/>
            </a:xfrm>
            <a:custGeom>
              <a:avLst/>
              <a:gdLst/>
              <a:ahLst/>
              <a:cxnLst/>
              <a:rect l="l" t="t" r="r" b="b"/>
              <a:pathLst>
                <a:path w="1635" h="2361" extrusionOk="0">
                  <a:moveTo>
                    <a:pt x="1513" y="0"/>
                  </a:moveTo>
                  <a:lnTo>
                    <a:pt x="1134" y="33"/>
                  </a:lnTo>
                  <a:cubicBezTo>
                    <a:pt x="1134" y="33"/>
                    <a:pt x="923" y="245"/>
                    <a:pt x="567" y="434"/>
                  </a:cubicBezTo>
                  <a:cubicBezTo>
                    <a:pt x="589" y="579"/>
                    <a:pt x="589" y="734"/>
                    <a:pt x="545" y="879"/>
                  </a:cubicBezTo>
                  <a:cubicBezTo>
                    <a:pt x="478" y="1090"/>
                    <a:pt x="311" y="1257"/>
                    <a:pt x="200" y="1446"/>
                  </a:cubicBezTo>
                  <a:cubicBezTo>
                    <a:pt x="89" y="1635"/>
                    <a:pt x="22" y="1847"/>
                    <a:pt x="0" y="2069"/>
                  </a:cubicBezTo>
                  <a:cubicBezTo>
                    <a:pt x="0" y="2180"/>
                    <a:pt x="33" y="2336"/>
                    <a:pt x="144" y="2358"/>
                  </a:cubicBezTo>
                  <a:cubicBezTo>
                    <a:pt x="153" y="2360"/>
                    <a:pt x="161" y="2360"/>
                    <a:pt x="169" y="2360"/>
                  </a:cubicBezTo>
                  <a:cubicBezTo>
                    <a:pt x="227" y="2360"/>
                    <a:pt x="283" y="2329"/>
                    <a:pt x="322" y="2280"/>
                  </a:cubicBezTo>
                  <a:cubicBezTo>
                    <a:pt x="367" y="2225"/>
                    <a:pt x="389" y="2169"/>
                    <a:pt x="411" y="2102"/>
                  </a:cubicBezTo>
                  <a:cubicBezTo>
                    <a:pt x="556" y="1802"/>
                    <a:pt x="779" y="1568"/>
                    <a:pt x="1012" y="1335"/>
                  </a:cubicBezTo>
                  <a:cubicBezTo>
                    <a:pt x="1212" y="1123"/>
                    <a:pt x="1424" y="901"/>
                    <a:pt x="1635" y="690"/>
                  </a:cubicBezTo>
                  <a:cubicBezTo>
                    <a:pt x="1590" y="312"/>
                    <a:pt x="1513" y="0"/>
                    <a:pt x="151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03" name="Google Shape;13903;p20"/>
            <p:cNvSpPr/>
            <p:nvPr/>
          </p:nvSpPr>
          <p:spPr>
            <a:xfrm>
              <a:off x="1731462" y="2099797"/>
              <a:ext cx="19432" cy="83451"/>
            </a:xfrm>
            <a:custGeom>
              <a:avLst/>
              <a:gdLst/>
              <a:ahLst/>
              <a:cxnLst/>
              <a:rect l="l" t="t" r="r" b="b"/>
              <a:pathLst>
                <a:path w="557" h="2392" extrusionOk="0">
                  <a:moveTo>
                    <a:pt x="401" y="1"/>
                  </a:moveTo>
                  <a:cubicBezTo>
                    <a:pt x="501" y="401"/>
                    <a:pt x="501" y="824"/>
                    <a:pt x="423" y="1224"/>
                  </a:cubicBezTo>
                  <a:cubicBezTo>
                    <a:pt x="379" y="1424"/>
                    <a:pt x="312" y="1624"/>
                    <a:pt x="245" y="1813"/>
                  </a:cubicBezTo>
                  <a:cubicBezTo>
                    <a:pt x="168" y="2003"/>
                    <a:pt x="89" y="2191"/>
                    <a:pt x="0" y="2381"/>
                  </a:cubicBezTo>
                  <a:lnTo>
                    <a:pt x="12" y="2391"/>
                  </a:lnTo>
                  <a:cubicBezTo>
                    <a:pt x="156" y="2236"/>
                    <a:pt x="267" y="2058"/>
                    <a:pt x="356" y="1858"/>
                  </a:cubicBezTo>
                  <a:cubicBezTo>
                    <a:pt x="445" y="1669"/>
                    <a:pt x="490" y="1457"/>
                    <a:pt x="524" y="1246"/>
                  </a:cubicBezTo>
                  <a:cubicBezTo>
                    <a:pt x="557" y="1035"/>
                    <a:pt x="557" y="824"/>
                    <a:pt x="546" y="612"/>
                  </a:cubicBezTo>
                  <a:cubicBezTo>
                    <a:pt x="524" y="401"/>
                    <a:pt x="479" y="201"/>
                    <a:pt x="41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04" name="Google Shape;13904;p20"/>
            <p:cNvSpPr/>
            <p:nvPr/>
          </p:nvSpPr>
          <p:spPr>
            <a:xfrm>
              <a:off x="1672465" y="2101716"/>
              <a:ext cx="69112" cy="89277"/>
            </a:xfrm>
            <a:custGeom>
              <a:avLst/>
              <a:gdLst/>
              <a:ahLst/>
              <a:cxnLst/>
              <a:rect l="l" t="t" r="r" b="b"/>
              <a:pathLst>
                <a:path w="1981" h="2559" extrusionOk="0">
                  <a:moveTo>
                    <a:pt x="1914" y="1"/>
                  </a:moveTo>
                  <a:cubicBezTo>
                    <a:pt x="1936" y="290"/>
                    <a:pt x="1903" y="579"/>
                    <a:pt x="1814" y="846"/>
                  </a:cubicBezTo>
                  <a:cubicBezTo>
                    <a:pt x="1725" y="1113"/>
                    <a:pt x="1580" y="1358"/>
                    <a:pt x="1392" y="1569"/>
                  </a:cubicBezTo>
                  <a:cubicBezTo>
                    <a:pt x="1202" y="1780"/>
                    <a:pt x="969" y="1936"/>
                    <a:pt x="735" y="2092"/>
                  </a:cubicBezTo>
                  <a:cubicBezTo>
                    <a:pt x="502" y="2259"/>
                    <a:pt x="246" y="2393"/>
                    <a:pt x="1" y="2548"/>
                  </a:cubicBezTo>
                  <a:lnTo>
                    <a:pt x="12" y="2559"/>
                  </a:lnTo>
                  <a:cubicBezTo>
                    <a:pt x="290" y="2482"/>
                    <a:pt x="557" y="2370"/>
                    <a:pt x="813" y="2225"/>
                  </a:cubicBezTo>
                  <a:cubicBezTo>
                    <a:pt x="1069" y="2081"/>
                    <a:pt x="1303" y="1881"/>
                    <a:pt x="1481" y="1647"/>
                  </a:cubicBezTo>
                  <a:cubicBezTo>
                    <a:pt x="1669" y="1414"/>
                    <a:pt x="1803" y="1147"/>
                    <a:pt x="1881" y="868"/>
                  </a:cubicBezTo>
                  <a:cubicBezTo>
                    <a:pt x="1958" y="579"/>
                    <a:pt x="1981" y="290"/>
                    <a:pt x="193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05" name="Google Shape;13905;p20"/>
            <p:cNvSpPr/>
            <p:nvPr/>
          </p:nvSpPr>
          <p:spPr>
            <a:xfrm>
              <a:off x="1682199" y="2109112"/>
              <a:ext cx="55122" cy="49715"/>
            </a:xfrm>
            <a:custGeom>
              <a:avLst/>
              <a:gdLst/>
              <a:ahLst/>
              <a:cxnLst/>
              <a:rect l="l" t="t" r="r" b="b"/>
              <a:pathLst>
                <a:path w="1580" h="1425" extrusionOk="0">
                  <a:moveTo>
                    <a:pt x="1535" y="1"/>
                  </a:moveTo>
                  <a:lnTo>
                    <a:pt x="1524" y="11"/>
                  </a:lnTo>
                  <a:cubicBezTo>
                    <a:pt x="1557" y="90"/>
                    <a:pt x="1546" y="189"/>
                    <a:pt x="1513" y="268"/>
                  </a:cubicBezTo>
                  <a:cubicBezTo>
                    <a:pt x="1479" y="356"/>
                    <a:pt x="1424" y="423"/>
                    <a:pt x="1357" y="490"/>
                  </a:cubicBezTo>
                  <a:cubicBezTo>
                    <a:pt x="1235" y="634"/>
                    <a:pt x="1101" y="745"/>
                    <a:pt x="957" y="857"/>
                  </a:cubicBezTo>
                  <a:cubicBezTo>
                    <a:pt x="801" y="957"/>
                    <a:pt x="634" y="1035"/>
                    <a:pt x="478" y="1135"/>
                  </a:cubicBezTo>
                  <a:cubicBezTo>
                    <a:pt x="322" y="1224"/>
                    <a:pt x="167" y="1313"/>
                    <a:pt x="0" y="1413"/>
                  </a:cubicBezTo>
                  <a:lnTo>
                    <a:pt x="11" y="1424"/>
                  </a:lnTo>
                  <a:cubicBezTo>
                    <a:pt x="189" y="1390"/>
                    <a:pt x="367" y="1324"/>
                    <a:pt x="545" y="1246"/>
                  </a:cubicBezTo>
                  <a:cubicBezTo>
                    <a:pt x="712" y="1168"/>
                    <a:pt x="868" y="1057"/>
                    <a:pt x="1012" y="935"/>
                  </a:cubicBezTo>
                  <a:cubicBezTo>
                    <a:pt x="1157" y="812"/>
                    <a:pt x="1301" y="679"/>
                    <a:pt x="1412" y="534"/>
                  </a:cubicBezTo>
                  <a:cubicBezTo>
                    <a:pt x="1469" y="456"/>
                    <a:pt x="1524" y="379"/>
                    <a:pt x="1546" y="290"/>
                  </a:cubicBezTo>
                  <a:cubicBezTo>
                    <a:pt x="1580" y="189"/>
                    <a:pt x="1580" y="90"/>
                    <a:pt x="153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06" name="Google Shape;13906;p20"/>
            <p:cNvSpPr/>
            <p:nvPr/>
          </p:nvSpPr>
          <p:spPr>
            <a:xfrm>
              <a:off x="1678327" y="2104472"/>
              <a:ext cx="57460" cy="39597"/>
            </a:xfrm>
            <a:custGeom>
              <a:avLst/>
              <a:gdLst/>
              <a:ahLst/>
              <a:cxnLst/>
              <a:rect l="l" t="t" r="r" b="b"/>
              <a:pathLst>
                <a:path w="1647" h="1135" extrusionOk="0">
                  <a:moveTo>
                    <a:pt x="1635" y="0"/>
                  </a:moveTo>
                  <a:cubicBezTo>
                    <a:pt x="1535" y="344"/>
                    <a:pt x="1290" y="634"/>
                    <a:pt x="990" y="779"/>
                  </a:cubicBezTo>
                  <a:cubicBezTo>
                    <a:pt x="823" y="856"/>
                    <a:pt x="668" y="878"/>
                    <a:pt x="490" y="901"/>
                  </a:cubicBezTo>
                  <a:cubicBezTo>
                    <a:pt x="401" y="912"/>
                    <a:pt x="312" y="923"/>
                    <a:pt x="223" y="957"/>
                  </a:cubicBezTo>
                  <a:cubicBezTo>
                    <a:pt x="134" y="990"/>
                    <a:pt x="45" y="1046"/>
                    <a:pt x="0" y="1123"/>
                  </a:cubicBezTo>
                  <a:lnTo>
                    <a:pt x="11" y="1135"/>
                  </a:lnTo>
                  <a:cubicBezTo>
                    <a:pt x="156" y="1023"/>
                    <a:pt x="322" y="1034"/>
                    <a:pt x="500" y="1023"/>
                  </a:cubicBezTo>
                  <a:cubicBezTo>
                    <a:pt x="678" y="1023"/>
                    <a:pt x="868" y="957"/>
                    <a:pt x="1034" y="868"/>
                  </a:cubicBezTo>
                  <a:cubicBezTo>
                    <a:pt x="1190" y="779"/>
                    <a:pt x="1335" y="656"/>
                    <a:pt x="1446" y="500"/>
                  </a:cubicBezTo>
                  <a:cubicBezTo>
                    <a:pt x="1546" y="356"/>
                    <a:pt x="1612" y="189"/>
                    <a:pt x="1646" y="11"/>
                  </a:cubicBezTo>
                  <a:lnTo>
                    <a:pt x="1635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07" name="Google Shape;13907;p20"/>
            <p:cNvSpPr/>
            <p:nvPr/>
          </p:nvSpPr>
          <p:spPr>
            <a:xfrm>
              <a:off x="1723333" y="2054233"/>
              <a:ext cx="57843" cy="59169"/>
            </a:xfrm>
            <a:custGeom>
              <a:avLst/>
              <a:gdLst/>
              <a:ahLst/>
              <a:cxnLst/>
              <a:rect l="l" t="t" r="r" b="b"/>
              <a:pathLst>
                <a:path w="1658" h="1696" extrusionOk="0">
                  <a:moveTo>
                    <a:pt x="1090" y="339"/>
                  </a:moveTo>
                  <a:lnTo>
                    <a:pt x="1090" y="339"/>
                  </a:lnTo>
                  <a:cubicBezTo>
                    <a:pt x="1135" y="428"/>
                    <a:pt x="1157" y="528"/>
                    <a:pt x="1168" y="639"/>
                  </a:cubicBezTo>
                  <a:lnTo>
                    <a:pt x="1157" y="650"/>
                  </a:lnTo>
                  <a:cubicBezTo>
                    <a:pt x="1157" y="595"/>
                    <a:pt x="1145" y="539"/>
                    <a:pt x="1123" y="494"/>
                  </a:cubicBezTo>
                  <a:cubicBezTo>
                    <a:pt x="1113" y="439"/>
                    <a:pt x="1101" y="383"/>
                    <a:pt x="1090" y="339"/>
                  </a:cubicBezTo>
                  <a:close/>
                  <a:moveTo>
                    <a:pt x="300" y="706"/>
                  </a:moveTo>
                  <a:lnTo>
                    <a:pt x="300" y="706"/>
                  </a:lnTo>
                  <a:cubicBezTo>
                    <a:pt x="278" y="783"/>
                    <a:pt x="267" y="862"/>
                    <a:pt x="256" y="939"/>
                  </a:cubicBezTo>
                  <a:cubicBezTo>
                    <a:pt x="256" y="951"/>
                    <a:pt x="245" y="961"/>
                    <a:pt x="245" y="984"/>
                  </a:cubicBezTo>
                  <a:lnTo>
                    <a:pt x="223" y="984"/>
                  </a:lnTo>
                  <a:cubicBezTo>
                    <a:pt x="223" y="973"/>
                    <a:pt x="223" y="961"/>
                    <a:pt x="233" y="951"/>
                  </a:cubicBezTo>
                  <a:cubicBezTo>
                    <a:pt x="245" y="862"/>
                    <a:pt x="267" y="783"/>
                    <a:pt x="300" y="706"/>
                  </a:cubicBezTo>
                  <a:close/>
                  <a:moveTo>
                    <a:pt x="1277" y="1"/>
                  </a:moveTo>
                  <a:cubicBezTo>
                    <a:pt x="1253" y="1"/>
                    <a:pt x="1232" y="13"/>
                    <a:pt x="1224" y="39"/>
                  </a:cubicBezTo>
                  <a:cubicBezTo>
                    <a:pt x="1212" y="83"/>
                    <a:pt x="1224" y="128"/>
                    <a:pt x="1246" y="172"/>
                  </a:cubicBezTo>
                  <a:cubicBezTo>
                    <a:pt x="1257" y="217"/>
                    <a:pt x="1268" y="250"/>
                    <a:pt x="1279" y="294"/>
                  </a:cubicBezTo>
                  <a:cubicBezTo>
                    <a:pt x="1291" y="383"/>
                    <a:pt x="1301" y="461"/>
                    <a:pt x="1313" y="550"/>
                  </a:cubicBezTo>
                  <a:lnTo>
                    <a:pt x="1313" y="606"/>
                  </a:lnTo>
                  <a:cubicBezTo>
                    <a:pt x="1301" y="628"/>
                    <a:pt x="1301" y="650"/>
                    <a:pt x="1301" y="672"/>
                  </a:cubicBezTo>
                  <a:cubicBezTo>
                    <a:pt x="1301" y="650"/>
                    <a:pt x="1291" y="628"/>
                    <a:pt x="1291" y="595"/>
                  </a:cubicBezTo>
                  <a:cubicBezTo>
                    <a:pt x="1268" y="450"/>
                    <a:pt x="1212" y="306"/>
                    <a:pt x="1123" y="194"/>
                  </a:cubicBezTo>
                  <a:cubicBezTo>
                    <a:pt x="1115" y="183"/>
                    <a:pt x="1103" y="178"/>
                    <a:pt x="1091" y="178"/>
                  </a:cubicBezTo>
                  <a:cubicBezTo>
                    <a:pt x="1057" y="178"/>
                    <a:pt x="1021" y="217"/>
                    <a:pt x="1046" y="250"/>
                  </a:cubicBezTo>
                  <a:cubicBezTo>
                    <a:pt x="1046" y="261"/>
                    <a:pt x="1057" y="272"/>
                    <a:pt x="1057" y="283"/>
                  </a:cubicBezTo>
                  <a:lnTo>
                    <a:pt x="1034" y="283"/>
                  </a:lnTo>
                  <a:cubicBezTo>
                    <a:pt x="1024" y="272"/>
                    <a:pt x="1024" y="261"/>
                    <a:pt x="1024" y="239"/>
                  </a:cubicBezTo>
                  <a:cubicBezTo>
                    <a:pt x="1014" y="222"/>
                    <a:pt x="998" y="216"/>
                    <a:pt x="982" y="216"/>
                  </a:cubicBezTo>
                  <a:cubicBezTo>
                    <a:pt x="942" y="216"/>
                    <a:pt x="897" y="255"/>
                    <a:pt x="912" y="294"/>
                  </a:cubicBezTo>
                  <a:cubicBezTo>
                    <a:pt x="945" y="383"/>
                    <a:pt x="968" y="461"/>
                    <a:pt x="979" y="550"/>
                  </a:cubicBezTo>
                  <a:lnTo>
                    <a:pt x="979" y="639"/>
                  </a:lnTo>
                  <a:cubicBezTo>
                    <a:pt x="968" y="595"/>
                    <a:pt x="968" y="550"/>
                    <a:pt x="957" y="506"/>
                  </a:cubicBezTo>
                  <a:cubicBezTo>
                    <a:pt x="945" y="405"/>
                    <a:pt x="912" y="306"/>
                    <a:pt x="868" y="217"/>
                  </a:cubicBezTo>
                  <a:cubicBezTo>
                    <a:pt x="861" y="204"/>
                    <a:pt x="850" y="198"/>
                    <a:pt x="838" y="198"/>
                  </a:cubicBezTo>
                  <a:cubicBezTo>
                    <a:pt x="807" y="198"/>
                    <a:pt x="771" y="230"/>
                    <a:pt x="779" y="261"/>
                  </a:cubicBezTo>
                  <a:cubicBezTo>
                    <a:pt x="801" y="328"/>
                    <a:pt x="823" y="395"/>
                    <a:pt x="834" y="461"/>
                  </a:cubicBezTo>
                  <a:cubicBezTo>
                    <a:pt x="823" y="428"/>
                    <a:pt x="801" y="405"/>
                    <a:pt x="790" y="383"/>
                  </a:cubicBezTo>
                  <a:cubicBezTo>
                    <a:pt x="767" y="361"/>
                    <a:pt x="757" y="339"/>
                    <a:pt x="734" y="316"/>
                  </a:cubicBezTo>
                  <a:cubicBezTo>
                    <a:pt x="723" y="306"/>
                    <a:pt x="701" y="283"/>
                    <a:pt x="678" y="272"/>
                  </a:cubicBezTo>
                  <a:cubicBezTo>
                    <a:pt x="656" y="272"/>
                    <a:pt x="634" y="283"/>
                    <a:pt x="634" y="306"/>
                  </a:cubicBezTo>
                  <a:lnTo>
                    <a:pt x="634" y="316"/>
                  </a:lnTo>
                  <a:cubicBezTo>
                    <a:pt x="631" y="315"/>
                    <a:pt x="628" y="314"/>
                    <a:pt x="624" y="314"/>
                  </a:cubicBezTo>
                  <a:cubicBezTo>
                    <a:pt x="603" y="314"/>
                    <a:pt x="579" y="342"/>
                    <a:pt x="579" y="361"/>
                  </a:cubicBezTo>
                  <a:cubicBezTo>
                    <a:pt x="612" y="439"/>
                    <a:pt x="634" y="506"/>
                    <a:pt x="656" y="583"/>
                  </a:cubicBezTo>
                  <a:cubicBezTo>
                    <a:pt x="656" y="606"/>
                    <a:pt x="668" y="628"/>
                    <a:pt x="668" y="650"/>
                  </a:cubicBezTo>
                  <a:cubicBezTo>
                    <a:pt x="668" y="650"/>
                    <a:pt x="656" y="650"/>
                    <a:pt x="656" y="662"/>
                  </a:cubicBezTo>
                  <a:cubicBezTo>
                    <a:pt x="645" y="617"/>
                    <a:pt x="634" y="583"/>
                    <a:pt x="623" y="539"/>
                  </a:cubicBezTo>
                  <a:cubicBezTo>
                    <a:pt x="601" y="472"/>
                    <a:pt x="567" y="405"/>
                    <a:pt x="534" y="339"/>
                  </a:cubicBezTo>
                  <a:cubicBezTo>
                    <a:pt x="529" y="328"/>
                    <a:pt x="520" y="325"/>
                    <a:pt x="512" y="325"/>
                  </a:cubicBezTo>
                  <a:cubicBezTo>
                    <a:pt x="504" y="325"/>
                    <a:pt x="495" y="328"/>
                    <a:pt x="490" y="328"/>
                  </a:cubicBezTo>
                  <a:cubicBezTo>
                    <a:pt x="478" y="339"/>
                    <a:pt x="456" y="361"/>
                    <a:pt x="467" y="383"/>
                  </a:cubicBezTo>
                  <a:cubicBezTo>
                    <a:pt x="467" y="395"/>
                    <a:pt x="478" y="417"/>
                    <a:pt x="490" y="439"/>
                  </a:cubicBezTo>
                  <a:cubicBezTo>
                    <a:pt x="456" y="439"/>
                    <a:pt x="411" y="461"/>
                    <a:pt x="411" y="494"/>
                  </a:cubicBezTo>
                  <a:lnTo>
                    <a:pt x="411" y="694"/>
                  </a:lnTo>
                  <a:cubicBezTo>
                    <a:pt x="389" y="706"/>
                    <a:pt x="379" y="717"/>
                    <a:pt x="367" y="728"/>
                  </a:cubicBezTo>
                  <a:lnTo>
                    <a:pt x="367" y="728"/>
                  </a:lnTo>
                  <a:cubicBezTo>
                    <a:pt x="367" y="678"/>
                    <a:pt x="368" y="636"/>
                    <a:pt x="378" y="595"/>
                  </a:cubicBezTo>
                  <a:cubicBezTo>
                    <a:pt x="378" y="579"/>
                    <a:pt x="372" y="568"/>
                    <a:pt x="360" y="568"/>
                  </a:cubicBezTo>
                  <a:cubicBezTo>
                    <a:pt x="356" y="568"/>
                    <a:pt x="351" y="569"/>
                    <a:pt x="345" y="573"/>
                  </a:cubicBezTo>
                  <a:cubicBezTo>
                    <a:pt x="345" y="561"/>
                    <a:pt x="356" y="561"/>
                    <a:pt x="356" y="550"/>
                  </a:cubicBezTo>
                  <a:cubicBezTo>
                    <a:pt x="367" y="528"/>
                    <a:pt x="367" y="517"/>
                    <a:pt x="378" y="494"/>
                  </a:cubicBezTo>
                  <a:cubicBezTo>
                    <a:pt x="389" y="472"/>
                    <a:pt x="401" y="439"/>
                    <a:pt x="423" y="428"/>
                  </a:cubicBezTo>
                  <a:cubicBezTo>
                    <a:pt x="453" y="407"/>
                    <a:pt x="456" y="359"/>
                    <a:pt x="422" y="359"/>
                  </a:cubicBezTo>
                  <a:cubicBezTo>
                    <a:pt x="419" y="359"/>
                    <a:pt x="415" y="360"/>
                    <a:pt x="411" y="361"/>
                  </a:cubicBezTo>
                  <a:cubicBezTo>
                    <a:pt x="356" y="372"/>
                    <a:pt x="334" y="417"/>
                    <a:pt x="312" y="461"/>
                  </a:cubicBezTo>
                  <a:cubicBezTo>
                    <a:pt x="278" y="517"/>
                    <a:pt x="256" y="561"/>
                    <a:pt x="233" y="617"/>
                  </a:cubicBezTo>
                  <a:cubicBezTo>
                    <a:pt x="189" y="717"/>
                    <a:pt x="156" y="828"/>
                    <a:pt x="134" y="928"/>
                  </a:cubicBezTo>
                  <a:cubicBezTo>
                    <a:pt x="78" y="1106"/>
                    <a:pt x="0" y="1418"/>
                    <a:pt x="201" y="1529"/>
                  </a:cubicBezTo>
                  <a:lnTo>
                    <a:pt x="245" y="1529"/>
                  </a:lnTo>
                  <a:cubicBezTo>
                    <a:pt x="256" y="1551"/>
                    <a:pt x="278" y="1574"/>
                    <a:pt x="300" y="1584"/>
                  </a:cubicBezTo>
                  <a:cubicBezTo>
                    <a:pt x="300" y="1607"/>
                    <a:pt x="312" y="1618"/>
                    <a:pt x="334" y="1618"/>
                  </a:cubicBezTo>
                  <a:lnTo>
                    <a:pt x="345" y="1629"/>
                  </a:lnTo>
                  <a:cubicBezTo>
                    <a:pt x="356" y="1640"/>
                    <a:pt x="367" y="1651"/>
                    <a:pt x="378" y="1651"/>
                  </a:cubicBezTo>
                  <a:cubicBezTo>
                    <a:pt x="389" y="1651"/>
                    <a:pt x="389" y="1663"/>
                    <a:pt x="389" y="1663"/>
                  </a:cubicBezTo>
                  <a:cubicBezTo>
                    <a:pt x="389" y="1673"/>
                    <a:pt x="401" y="1685"/>
                    <a:pt x="411" y="1685"/>
                  </a:cubicBezTo>
                  <a:cubicBezTo>
                    <a:pt x="423" y="1695"/>
                    <a:pt x="434" y="1695"/>
                    <a:pt x="445" y="1695"/>
                  </a:cubicBezTo>
                  <a:cubicBezTo>
                    <a:pt x="701" y="1695"/>
                    <a:pt x="968" y="1663"/>
                    <a:pt x="1179" y="1495"/>
                  </a:cubicBezTo>
                  <a:cubicBezTo>
                    <a:pt x="1190" y="1485"/>
                    <a:pt x="1212" y="1462"/>
                    <a:pt x="1212" y="1429"/>
                  </a:cubicBezTo>
                  <a:lnTo>
                    <a:pt x="1224" y="1429"/>
                  </a:lnTo>
                  <a:cubicBezTo>
                    <a:pt x="1257" y="1418"/>
                    <a:pt x="1268" y="1396"/>
                    <a:pt x="1279" y="1373"/>
                  </a:cubicBezTo>
                  <a:cubicBezTo>
                    <a:pt x="1335" y="1317"/>
                    <a:pt x="1390" y="1251"/>
                    <a:pt x="1435" y="1195"/>
                  </a:cubicBezTo>
                  <a:cubicBezTo>
                    <a:pt x="1479" y="1117"/>
                    <a:pt x="1524" y="1040"/>
                    <a:pt x="1557" y="951"/>
                  </a:cubicBezTo>
                  <a:cubicBezTo>
                    <a:pt x="1624" y="783"/>
                    <a:pt x="1657" y="606"/>
                    <a:pt x="1646" y="428"/>
                  </a:cubicBezTo>
                  <a:cubicBezTo>
                    <a:pt x="1646" y="412"/>
                    <a:pt x="1637" y="406"/>
                    <a:pt x="1625" y="406"/>
                  </a:cubicBezTo>
                  <a:cubicBezTo>
                    <a:pt x="1602" y="406"/>
                    <a:pt x="1568" y="428"/>
                    <a:pt x="1568" y="450"/>
                  </a:cubicBezTo>
                  <a:cubicBezTo>
                    <a:pt x="1568" y="606"/>
                    <a:pt x="1535" y="751"/>
                    <a:pt x="1479" y="895"/>
                  </a:cubicBezTo>
                  <a:cubicBezTo>
                    <a:pt x="1501" y="795"/>
                    <a:pt x="1513" y="694"/>
                    <a:pt x="1513" y="595"/>
                  </a:cubicBezTo>
                  <a:cubicBezTo>
                    <a:pt x="1513" y="569"/>
                    <a:pt x="1500" y="557"/>
                    <a:pt x="1485" y="557"/>
                  </a:cubicBezTo>
                  <a:cubicBezTo>
                    <a:pt x="1479" y="557"/>
                    <a:pt x="1474" y="558"/>
                    <a:pt x="1468" y="561"/>
                  </a:cubicBezTo>
                  <a:cubicBezTo>
                    <a:pt x="1457" y="561"/>
                    <a:pt x="1446" y="573"/>
                    <a:pt x="1435" y="573"/>
                  </a:cubicBezTo>
                  <a:lnTo>
                    <a:pt x="1435" y="550"/>
                  </a:lnTo>
                  <a:lnTo>
                    <a:pt x="1435" y="517"/>
                  </a:lnTo>
                  <a:cubicBezTo>
                    <a:pt x="1435" y="428"/>
                    <a:pt x="1424" y="339"/>
                    <a:pt x="1402" y="250"/>
                  </a:cubicBezTo>
                  <a:lnTo>
                    <a:pt x="1368" y="116"/>
                  </a:lnTo>
                  <a:cubicBezTo>
                    <a:pt x="1357" y="72"/>
                    <a:pt x="1346" y="27"/>
                    <a:pt x="1301" y="5"/>
                  </a:cubicBezTo>
                  <a:cubicBezTo>
                    <a:pt x="1293" y="2"/>
                    <a:pt x="1285" y="1"/>
                    <a:pt x="127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08" name="Google Shape;13908;p20"/>
            <p:cNvSpPr/>
            <p:nvPr/>
          </p:nvSpPr>
          <p:spPr>
            <a:xfrm>
              <a:off x="1732648" y="2069026"/>
              <a:ext cx="39214" cy="40121"/>
            </a:xfrm>
            <a:custGeom>
              <a:avLst/>
              <a:gdLst/>
              <a:ahLst/>
              <a:cxnLst/>
              <a:rect l="l" t="t" r="r" b="b"/>
              <a:pathLst>
                <a:path w="1124" h="1150" extrusionOk="0">
                  <a:moveTo>
                    <a:pt x="653" y="0"/>
                  </a:moveTo>
                  <a:cubicBezTo>
                    <a:pt x="633" y="0"/>
                    <a:pt x="611" y="1"/>
                    <a:pt x="589" y="4"/>
                  </a:cubicBezTo>
                  <a:cubicBezTo>
                    <a:pt x="256" y="37"/>
                    <a:pt x="45" y="315"/>
                    <a:pt x="33" y="560"/>
                  </a:cubicBezTo>
                  <a:cubicBezTo>
                    <a:pt x="0" y="916"/>
                    <a:pt x="233" y="1150"/>
                    <a:pt x="233" y="1150"/>
                  </a:cubicBezTo>
                  <a:lnTo>
                    <a:pt x="878" y="1038"/>
                  </a:lnTo>
                  <a:cubicBezTo>
                    <a:pt x="878" y="1038"/>
                    <a:pt x="1123" y="771"/>
                    <a:pt x="1101" y="448"/>
                  </a:cubicBezTo>
                  <a:cubicBezTo>
                    <a:pt x="1091" y="219"/>
                    <a:pt x="954" y="0"/>
                    <a:pt x="653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09" name="Google Shape;13909;p20"/>
            <p:cNvSpPr/>
            <p:nvPr/>
          </p:nvSpPr>
          <p:spPr>
            <a:xfrm>
              <a:off x="1722565" y="2067072"/>
              <a:ext cx="67124" cy="55750"/>
            </a:xfrm>
            <a:custGeom>
              <a:avLst/>
              <a:gdLst/>
              <a:ahLst/>
              <a:cxnLst/>
              <a:rect l="l" t="t" r="r" b="b"/>
              <a:pathLst>
                <a:path w="1924" h="1598" extrusionOk="0">
                  <a:moveTo>
                    <a:pt x="1239" y="0"/>
                  </a:moveTo>
                  <a:cubicBezTo>
                    <a:pt x="1204" y="0"/>
                    <a:pt x="1162" y="48"/>
                    <a:pt x="1179" y="82"/>
                  </a:cubicBezTo>
                  <a:cubicBezTo>
                    <a:pt x="1279" y="249"/>
                    <a:pt x="1301" y="449"/>
                    <a:pt x="1301" y="638"/>
                  </a:cubicBezTo>
                  <a:cubicBezTo>
                    <a:pt x="1301" y="705"/>
                    <a:pt x="1301" y="771"/>
                    <a:pt x="1290" y="838"/>
                  </a:cubicBezTo>
                  <a:lnTo>
                    <a:pt x="1268" y="838"/>
                  </a:lnTo>
                  <a:cubicBezTo>
                    <a:pt x="1246" y="660"/>
                    <a:pt x="1190" y="482"/>
                    <a:pt x="1101" y="326"/>
                  </a:cubicBezTo>
                  <a:cubicBezTo>
                    <a:pt x="1095" y="318"/>
                    <a:pt x="1087" y="315"/>
                    <a:pt x="1078" y="315"/>
                  </a:cubicBezTo>
                  <a:cubicBezTo>
                    <a:pt x="1051" y="315"/>
                    <a:pt x="1017" y="346"/>
                    <a:pt x="1034" y="371"/>
                  </a:cubicBezTo>
                  <a:cubicBezTo>
                    <a:pt x="1090" y="504"/>
                    <a:pt x="1123" y="638"/>
                    <a:pt x="1135" y="783"/>
                  </a:cubicBezTo>
                  <a:lnTo>
                    <a:pt x="1135" y="949"/>
                  </a:lnTo>
                  <a:cubicBezTo>
                    <a:pt x="1135" y="905"/>
                    <a:pt x="1123" y="860"/>
                    <a:pt x="1123" y="816"/>
                  </a:cubicBezTo>
                  <a:cubicBezTo>
                    <a:pt x="1090" y="616"/>
                    <a:pt x="1012" y="438"/>
                    <a:pt x="912" y="260"/>
                  </a:cubicBezTo>
                  <a:cubicBezTo>
                    <a:pt x="904" y="250"/>
                    <a:pt x="894" y="245"/>
                    <a:pt x="882" y="245"/>
                  </a:cubicBezTo>
                  <a:cubicBezTo>
                    <a:pt x="843" y="245"/>
                    <a:pt x="794" y="295"/>
                    <a:pt x="812" y="338"/>
                  </a:cubicBezTo>
                  <a:cubicBezTo>
                    <a:pt x="856" y="415"/>
                    <a:pt x="890" y="494"/>
                    <a:pt x="923" y="583"/>
                  </a:cubicBezTo>
                  <a:cubicBezTo>
                    <a:pt x="890" y="538"/>
                    <a:pt x="856" y="504"/>
                    <a:pt x="823" y="472"/>
                  </a:cubicBezTo>
                  <a:cubicBezTo>
                    <a:pt x="818" y="466"/>
                    <a:pt x="811" y="464"/>
                    <a:pt x="804" y="464"/>
                  </a:cubicBezTo>
                  <a:cubicBezTo>
                    <a:pt x="779" y="464"/>
                    <a:pt x="750" y="490"/>
                    <a:pt x="767" y="516"/>
                  </a:cubicBezTo>
                  <a:cubicBezTo>
                    <a:pt x="868" y="638"/>
                    <a:pt x="912" y="794"/>
                    <a:pt x="923" y="939"/>
                  </a:cubicBezTo>
                  <a:cubicBezTo>
                    <a:pt x="890" y="939"/>
                    <a:pt x="845" y="961"/>
                    <a:pt x="845" y="994"/>
                  </a:cubicBezTo>
                  <a:cubicBezTo>
                    <a:pt x="845" y="905"/>
                    <a:pt x="856" y="816"/>
                    <a:pt x="856" y="738"/>
                  </a:cubicBezTo>
                  <a:cubicBezTo>
                    <a:pt x="856" y="717"/>
                    <a:pt x="846" y="708"/>
                    <a:pt x="833" y="708"/>
                  </a:cubicBezTo>
                  <a:cubicBezTo>
                    <a:pt x="813" y="708"/>
                    <a:pt x="785" y="729"/>
                    <a:pt x="779" y="749"/>
                  </a:cubicBezTo>
                  <a:cubicBezTo>
                    <a:pt x="756" y="850"/>
                    <a:pt x="745" y="949"/>
                    <a:pt x="745" y="1061"/>
                  </a:cubicBezTo>
                  <a:lnTo>
                    <a:pt x="723" y="1061"/>
                  </a:lnTo>
                  <a:lnTo>
                    <a:pt x="723" y="1016"/>
                  </a:lnTo>
                  <a:cubicBezTo>
                    <a:pt x="712" y="894"/>
                    <a:pt x="734" y="771"/>
                    <a:pt x="745" y="638"/>
                  </a:cubicBezTo>
                  <a:cubicBezTo>
                    <a:pt x="750" y="614"/>
                    <a:pt x="736" y="604"/>
                    <a:pt x="717" y="604"/>
                  </a:cubicBezTo>
                  <a:cubicBezTo>
                    <a:pt x="693" y="604"/>
                    <a:pt x="662" y="619"/>
                    <a:pt x="656" y="638"/>
                  </a:cubicBezTo>
                  <a:cubicBezTo>
                    <a:pt x="589" y="761"/>
                    <a:pt x="578" y="916"/>
                    <a:pt x="589" y="1050"/>
                  </a:cubicBezTo>
                  <a:cubicBezTo>
                    <a:pt x="589" y="1061"/>
                    <a:pt x="601" y="1083"/>
                    <a:pt x="601" y="1094"/>
                  </a:cubicBezTo>
                  <a:cubicBezTo>
                    <a:pt x="578" y="1028"/>
                    <a:pt x="567" y="961"/>
                    <a:pt x="567" y="894"/>
                  </a:cubicBezTo>
                  <a:cubicBezTo>
                    <a:pt x="567" y="805"/>
                    <a:pt x="578" y="716"/>
                    <a:pt x="611" y="627"/>
                  </a:cubicBezTo>
                  <a:cubicBezTo>
                    <a:pt x="634" y="538"/>
                    <a:pt x="678" y="460"/>
                    <a:pt x="712" y="383"/>
                  </a:cubicBezTo>
                  <a:cubicBezTo>
                    <a:pt x="719" y="353"/>
                    <a:pt x="697" y="338"/>
                    <a:pt x="674" y="338"/>
                  </a:cubicBezTo>
                  <a:cubicBezTo>
                    <a:pt x="663" y="338"/>
                    <a:pt x="653" y="341"/>
                    <a:pt x="645" y="349"/>
                  </a:cubicBezTo>
                  <a:cubicBezTo>
                    <a:pt x="489" y="494"/>
                    <a:pt x="433" y="716"/>
                    <a:pt x="433" y="916"/>
                  </a:cubicBezTo>
                  <a:cubicBezTo>
                    <a:pt x="433" y="972"/>
                    <a:pt x="445" y="1038"/>
                    <a:pt x="456" y="1094"/>
                  </a:cubicBezTo>
                  <a:cubicBezTo>
                    <a:pt x="445" y="1094"/>
                    <a:pt x="445" y="1105"/>
                    <a:pt x="445" y="1105"/>
                  </a:cubicBezTo>
                  <a:cubicBezTo>
                    <a:pt x="423" y="1038"/>
                    <a:pt x="411" y="972"/>
                    <a:pt x="411" y="894"/>
                  </a:cubicBezTo>
                  <a:cubicBezTo>
                    <a:pt x="389" y="694"/>
                    <a:pt x="445" y="482"/>
                    <a:pt x="522" y="282"/>
                  </a:cubicBezTo>
                  <a:cubicBezTo>
                    <a:pt x="534" y="260"/>
                    <a:pt x="517" y="249"/>
                    <a:pt x="495" y="249"/>
                  </a:cubicBezTo>
                  <a:cubicBezTo>
                    <a:pt x="472" y="249"/>
                    <a:pt x="445" y="260"/>
                    <a:pt x="433" y="282"/>
                  </a:cubicBezTo>
                  <a:cubicBezTo>
                    <a:pt x="356" y="460"/>
                    <a:pt x="300" y="649"/>
                    <a:pt x="289" y="850"/>
                  </a:cubicBezTo>
                  <a:cubicBezTo>
                    <a:pt x="267" y="672"/>
                    <a:pt x="289" y="482"/>
                    <a:pt x="367" y="316"/>
                  </a:cubicBezTo>
                  <a:cubicBezTo>
                    <a:pt x="386" y="278"/>
                    <a:pt x="365" y="258"/>
                    <a:pt x="340" y="258"/>
                  </a:cubicBezTo>
                  <a:cubicBezTo>
                    <a:pt x="321" y="258"/>
                    <a:pt x="299" y="269"/>
                    <a:pt x="289" y="294"/>
                  </a:cubicBezTo>
                  <a:cubicBezTo>
                    <a:pt x="178" y="482"/>
                    <a:pt x="144" y="705"/>
                    <a:pt x="166" y="916"/>
                  </a:cubicBezTo>
                  <a:cubicBezTo>
                    <a:pt x="166" y="939"/>
                    <a:pt x="178" y="972"/>
                    <a:pt x="178" y="994"/>
                  </a:cubicBezTo>
                  <a:cubicBezTo>
                    <a:pt x="144" y="916"/>
                    <a:pt x="134" y="838"/>
                    <a:pt x="122" y="749"/>
                  </a:cubicBezTo>
                  <a:cubicBezTo>
                    <a:pt x="111" y="516"/>
                    <a:pt x="200" y="282"/>
                    <a:pt x="356" y="104"/>
                  </a:cubicBezTo>
                  <a:cubicBezTo>
                    <a:pt x="381" y="79"/>
                    <a:pt x="362" y="48"/>
                    <a:pt x="337" y="48"/>
                  </a:cubicBezTo>
                  <a:cubicBezTo>
                    <a:pt x="329" y="48"/>
                    <a:pt x="320" y="51"/>
                    <a:pt x="312" y="60"/>
                  </a:cubicBezTo>
                  <a:cubicBezTo>
                    <a:pt x="111" y="238"/>
                    <a:pt x="0" y="494"/>
                    <a:pt x="0" y="771"/>
                  </a:cubicBezTo>
                  <a:cubicBezTo>
                    <a:pt x="0" y="1028"/>
                    <a:pt x="122" y="1350"/>
                    <a:pt x="356" y="1483"/>
                  </a:cubicBezTo>
                  <a:cubicBezTo>
                    <a:pt x="363" y="1487"/>
                    <a:pt x="370" y="1488"/>
                    <a:pt x="375" y="1488"/>
                  </a:cubicBezTo>
                  <a:cubicBezTo>
                    <a:pt x="387" y="1488"/>
                    <a:pt x="396" y="1483"/>
                    <a:pt x="411" y="1483"/>
                  </a:cubicBezTo>
                  <a:cubicBezTo>
                    <a:pt x="445" y="1517"/>
                    <a:pt x="478" y="1539"/>
                    <a:pt x="522" y="1550"/>
                  </a:cubicBezTo>
                  <a:cubicBezTo>
                    <a:pt x="545" y="1561"/>
                    <a:pt x="567" y="1572"/>
                    <a:pt x="601" y="1584"/>
                  </a:cubicBezTo>
                  <a:cubicBezTo>
                    <a:pt x="623" y="1584"/>
                    <a:pt x="645" y="1561"/>
                    <a:pt x="656" y="1539"/>
                  </a:cubicBezTo>
                  <a:cubicBezTo>
                    <a:pt x="656" y="1539"/>
                    <a:pt x="667" y="1539"/>
                    <a:pt x="667" y="1528"/>
                  </a:cubicBezTo>
                  <a:cubicBezTo>
                    <a:pt x="678" y="1528"/>
                    <a:pt x="678" y="1539"/>
                    <a:pt x="678" y="1539"/>
                  </a:cubicBezTo>
                  <a:cubicBezTo>
                    <a:pt x="678" y="1539"/>
                    <a:pt x="690" y="1550"/>
                    <a:pt x="700" y="1550"/>
                  </a:cubicBezTo>
                  <a:lnTo>
                    <a:pt x="712" y="1550"/>
                  </a:lnTo>
                  <a:cubicBezTo>
                    <a:pt x="712" y="1561"/>
                    <a:pt x="723" y="1561"/>
                    <a:pt x="723" y="1572"/>
                  </a:cubicBezTo>
                  <a:cubicBezTo>
                    <a:pt x="734" y="1572"/>
                    <a:pt x="745" y="1584"/>
                    <a:pt x="745" y="1584"/>
                  </a:cubicBezTo>
                  <a:cubicBezTo>
                    <a:pt x="754" y="1588"/>
                    <a:pt x="765" y="1591"/>
                    <a:pt x="776" y="1591"/>
                  </a:cubicBezTo>
                  <a:cubicBezTo>
                    <a:pt x="793" y="1591"/>
                    <a:pt x="810" y="1585"/>
                    <a:pt x="823" y="1572"/>
                  </a:cubicBezTo>
                  <a:lnTo>
                    <a:pt x="834" y="1561"/>
                  </a:lnTo>
                  <a:cubicBezTo>
                    <a:pt x="834" y="1561"/>
                    <a:pt x="845" y="1572"/>
                    <a:pt x="845" y="1584"/>
                  </a:cubicBezTo>
                  <a:cubicBezTo>
                    <a:pt x="849" y="1593"/>
                    <a:pt x="856" y="1597"/>
                    <a:pt x="866" y="1597"/>
                  </a:cubicBezTo>
                  <a:cubicBezTo>
                    <a:pt x="888" y="1597"/>
                    <a:pt x="920" y="1574"/>
                    <a:pt x="912" y="1550"/>
                  </a:cubicBezTo>
                  <a:lnTo>
                    <a:pt x="912" y="1528"/>
                  </a:lnTo>
                  <a:cubicBezTo>
                    <a:pt x="923" y="1528"/>
                    <a:pt x="945" y="1517"/>
                    <a:pt x="957" y="1517"/>
                  </a:cubicBezTo>
                  <a:cubicBezTo>
                    <a:pt x="1034" y="1495"/>
                    <a:pt x="1112" y="1450"/>
                    <a:pt x="1167" y="1406"/>
                  </a:cubicBezTo>
                  <a:cubicBezTo>
                    <a:pt x="1167" y="1416"/>
                    <a:pt x="1167" y="1439"/>
                    <a:pt x="1190" y="1439"/>
                  </a:cubicBezTo>
                  <a:cubicBezTo>
                    <a:pt x="1194" y="1441"/>
                    <a:pt x="1199" y="1442"/>
                    <a:pt x="1203" y="1442"/>
                  </a:cubicBezTo>
                  <a:cubicBezTo>
                    <a:pt x="1224" y="1442"/>
                    <a:pt x="1248" y="1424"/>
                    <a:pt x="1256" y="1406"/>
                  </a:cubicBezTo>
                  <a:cubicBezTo>
                    <a:pt x="1256" y="1394"/>
                    <a:pt x="1268" y="1372"/>
                    <a:pt x="1279" y="1361"/>
                  </a:cubicBezTo>
                  <a:cubicBezTo>
                    <a:pt x="1285" y="1364"/>
                    <a:pt x="1291" y="1365"/>
                    <a:pt x="1296" y="1365"/>
                  </a:cubicBezTo>
                  <a:cubicBezTo>
                    <a:pt x="1313" y="1365"/>
                    <a:pt x="1329" y="1355"/>
                    <a:pt x="1345" y="1339"/>
                  </a:cubicBezTo>
                  <a:cubicBezTo>
                    <a:pt x="1368" y="1317"/>
                    <a:pt x="1390" y="1283"/>
                    <a:pt x="1412" y="1261"/>
                  </a:cubicBezTo>
                  <a:lnTo>
                    <a:pt x="1468" y="1261"/>
                  </a:lnTo>
                  <a:cubicBezTo>
                    <a:pt x="1523" y="1250"/>
                    <a:pt x="1557" y="1194"/>
                    <a:pt x="1590" y="1150"/>
                  </a:cubicBezTo>
                  <a:cubicBezTo>
                    <a:pt x="1657" y="1050"/>
                    <a:pt x="1713" y="949"/>
                    <a:pt x="1768" y="838"/>
                  </a:cubicBezTo>
                  <a:cubicBezTo>
                    <a:pt x="1857" y="649"/>
                    <a:pt x="1924" y="449"/>
                    <a:pt x="1891" y="238"/>
                  </a:cubicBezTo>
                  <a:cubicBezTo>
                    <a:pt x="1891" y="226"/>
                    <a:pt x="1883" y="221"/>
                    <a:pt x="1872" y="221"/>
                  </a:cubicBezTo>
                  <a:cubicBezTo>
                    <a:pt x="1853" y="221"/>
                    <a:pt x="1824" y="238"/>
                    <a:pt x="1824" y="260"/>
                  </a:cubicBezTo>
                  <a:cubicBezTo>
                    <a:pt x="1846" y="427"/>
                    <a:pt x="1813" y="583"/>
                    <a:pt x="1746" y="738"/>
                  </a:cubicBezTo>
                  <a:cubicBezTo>
                    <a:pt x="1740" y="738"/>
                    <a:pt x="1738" y="741"/>
                    <a:pt x="1736" y="744"/>
                  </a:cubicBezTo>
                  <a:lnTo>
                    <a:pt x="1736" y="744"/>
                  </a:lnTo>
                  <a:cubicBezTo>
                    <a:pt x="1779" y="567"/>
                    <a:pt x="1768" y="359"/>
                    <a:pt x="1735" y="182"/>
                  </a:cubicBezTo>
                  <a:cubicBezTo>
                    <a:pt x="1731" y="164"/>
                    <a:pt x="1717" y="156"/>
                    <a:pt x="1700" y="156"/>
                  </a:cubicBezTo>
                  <a:cubicBezTo>
                    <a:pt x="1664" y="156"/>
                    <a:pt x="1616" y="189"/>
                    <a:pt x="1624" y="227"/>
                  </a:cubicBezTo>
                  <a:cubicBezTo>
                    <a:pt x="1635" y="405"/>
                    <a:pt x="1657" y="571"/>
                    <a:pt x="1624" y="749"/>
                  </a:cubicBezTo>
                  <a:cubicBezTo>
                    <a:pt x="1612" y="771"/>
                    <a:pt x="1612" y="794"/>
                    <a:pt x="1602" y="816"/>
                  </a:cubicBezTo>
                  <a:cubicBezTo>
                    <a:pt x="1612" y="749"/>
                    <a:pt x="1612" y="672"/>
                    <a:pt x="1602" y="593"/>
                  </a:cubicBezTo>
                  <a:cubicBezTo>
                    <a:pt x="1635" y="405"/>
                    <a:pt x="1624" y="215"/>
                    <a:pt x="1568" y="37"/>
                  </a:cubicBezTo>
                  <a:cubicBezTo>
                    <a:pt x="1564" y="19"/>
                    <a:pt x="1553" y="12"/>
                    <a:pt x="1539" y="12"/>
                  </a:cubicBezTo>
                  <a:cubicBezTo>
                    <a:pt x="1510" y="12"/>
                    <a:pt x="1472" y="44"/>
                    <a:pt x="1479" y="82"/>
                  </a:cubicBezTo>
                  <a:cubicBezTo>
                    <a:pt x="1490" y="116"/>
                    <a:pt x="1490" y="149"/>
                    <a:pt x="1490" y="182"/>
                  </a:cubicBezTo>
                  <a:cubicBezTo>
                    <a:pt x="1490" y="171"/>
                    <a:pt x="1479" y="171"/>
                    <a:pt x="1468" y="171"/>
                  </a:cubicBezTo>
                  <a:lnTo>
                    <a:pt x="1468" y="160"/>
                  </a:lnTo>
                  <a:cubicBezTo>
                    <a:pt x="1461" y="145"/>
                    <a:pt x="1446" y="139"/>
                    <a:pt x="1430" y="139"/>
                  </a:cubicBezTo>
                  <a:cubicBezTo>
                    <a:pt x="1398" y="139"/>
                    <a:pt x="1361" y="163"/>
                    <a:pt x="1368" y="193"/>
                  </a:cubicBezTo>
                  <a:lnTo>
                    <a:pt x="1368" y="205"/>
                  </a:lnTo>
                  <a:cubicBezTo>
                    <a:pt x="1345" y="138"/>
                    <a:pt x="1313" y="71"/>
                    <a:pt x="1268" y="15"/>
                  </a:cubicBezTo>
                  <a:cubicBezTo>
                    <a:pt x="1260" y="5"/>
                    <a:pt x="1250" y="0"/>
                    <a:pt x="123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10" name="Google Shape;13910;p20"/>
            <p:cNvSpPr/>
            <p:nvPr/>
          </p:nvSpPr>
          <p:spPr>
            <a:xfrm>
              <a:off x="1730031" y="2084272"/>
              <a:ext cx="23200" cy="38376"/>
            </a:xfrm>
            <a:custGeom>
              <a:avLst/>
              <a:gdLst/>
              <a:ahLst/>
              <a:cxnLst/>
              <a:rect l="l" t="t" r="r" b="b"/>
              <a:pathLst>
                <a:path w="665" h="1100" extrusionOk="0">
                  <a:moveTo>
                    <a:pt x="186" y="1"/>
                  </a:moveTo>
                  <a:cubicBezTo>
                    <a:pt x="164" y="11"/>
                    <a:pt x="153" y="23"/>
                    <a:pt x="153" y="45"/>
                  </a:cubicBezTo>
                  <a:cubicBezTo>
                    <a:pt x="130" y="189"/>
                    <a:pt x="108" y="334"/>
                    <a:pt x="120" y="479"/>
                  </a:cubicBezTo>
                  <a:cubicBezTo>
                    <a:pt x="130" y="557"/>
                    <a:pt x="142" y="646"/>
                    <a:pt x="186" y="723"/>
                  </a:cubicBezTo>
                  <a:lnTo>
                    <a:pt x="175" y="713"/>
                  </a:lnTo>
                  <a:cubicBezTo>
                    <a:pt x="120" y="646"/>
                    <a:pt x="86" y="568"/>
                    <a:pt x="53" y="479"/>
                  </a:cubicBezTo>
                  <a:cubicBezTo>
                    <a:pt x="53" y="469"/>
                    <a:pt x="48" y="465"/>
                    <a:pt x="41" y="465"/>
                  </a:cubicBezTo>
                  <a:cubicBezTo>
                    <a:pt x="25" y="465"/>
                    <a:pt x="0" y="485"/>
                    <a:pt x="9" y="501"/>
                  </a:cubicBezTo>
                  <a:cubicBezTo>
                    <a:pt x="31" y="657"/>
                    <a:pt x="108" y="802"/>
                    <a:pt x="219" y="913"/>
                  </a:cubicBezTo>
                  <a:cubicBezTo>
                    <a:pt x="249" y="933"/>
                    <a:pt x="279" y="970"/>
                    <a:pt x="316" y="970"/>
                  </a:cubicBezTo>
                  <a:cubicBezTo>
                    <a:pt x="321" y="970"/>
                    <a:pt x="326" y="969"/>
                    <a:pt x="331" y="968"/>
                  </a:cubicBezTo>
                  <a:lnTo>
                    <a:pt x="342" y="957"/>
                  </a:lnTo>
                  <a:lnTo>
                    <a:pt x="442" y="1091"/>
                  </a:lnTo>
                  <a:cubicBezTo>
                    <a:pt x="448" y="1097"/>
                    <a:pt x="457" y="1100"/>
                    <a:pt x="466" y="1100"/>
                  </a:cubicBezTo>
                  <a:cubicBezTo>
                    <a:pt x="487" y="1100"/>
                    <a:pt x="512" y="1084"/>
                    <a:pt x="520" y="1068"/>
                  </a:cubicBezTo>
                  <a:lnTo>
                    <a:pt x="542" y="1068"/>
                  </a:lnTo>
                  <a:cubicBezTo>
                    <a:pt x="553" y="1068"/>
                    <a:pt x="553" y="1057"/>
                    <a:pt x="565" y="1057"/>
                  </a:cubicBezTo>
                  <a:cubicBezTo>
                    <a:pt x="576" y="1074"/>
                    <a:pt x="590" y="1082"/>
                    <a:pt x="605" y="1082"/>
                  </a:cubicBezTo>
                  <a:cubicBezTo>
                    <a:pt x="620" y="1082"/>
                    <a:pt x="637" y="1074"/>
                    <a:pt x="654" y="1057"/>
                  </a:cubicBezTo>
                  <a:cubicBezTo>
                    <a:pt x="664" y="1046"/>
                    <a:pt x="664" y="1035"/>
                    <a:pt x="654" y="1024"/>
                  </a:cubicBezTo>
                  <a:lnTo>
                    <a:pt x="654" y="1012"/>
                  </a:lnTo>
                  <a:lnTo>
                    <a:pt x="642" y="1002"/>
                  </a:lnTo>
                  <a:cubicBezTo>
                    <a:pt x="620" y="980"/>
                    <a:pt x="598" y="957"/>
                    <a:pt x="587" y="935"/>
                  </a:cubicBezTo>
                  <a:cubicBezTo>
                    <a:pt x="565" y="913"/>
                    <a:pt x="542" y="891"/>
                    <a:pt x="531" y="868"/>
                  </a:cubicBezTo>
                  <a:cubicBezTo>
                    <a:pt x="509" y="846"/>
                    <a:pt x="486" y="812"/>
                    <a:pt x="486" y="779"/>
                  </a:cubicBezTo>
                  <a:cubicBezTo>
                    <a:pt x="486" y="768"/>
                    <a:pt x="464" y="768"/>
                    <a:pt x="453" y="768"/>
                  </a:cubicBezTo>
                  <a:cubicBezTo>
                    <a:pt x="442" y="768"/>
                    <a:pt x="431" y="779"/>
                    <a:pt x="431" y="790"/>
                  </a:cubicBezTo>
                  <a:cubicBezTo>
                    <a:pt x="420" y="824"/>
                    <a:pt x="420" y="857"/>
                    <a:pt x="431" y="879"/>
                  </a:cubicBezTo>
                  <a:cubicBezTo>
                    <a:pt x="420" y="868"/>
                    <a:pt x="409" y="857"/>
                    <a:pt x="397" y="834"/>
                  </a:cubicBezTo>
                  <a:cubicBezTo>
                    <a:pt x="397" y="824"/>
                    <a:pt x="387" y="824"/>
                    <a:pt x="387" y="812"/>
                  </a:cubicBezTo>
                  <a:cubicBezTo>
                    <a:pt x="375" y="790"/>
                    <a:pt x="364" y="768"/>
                    <a:pt x="353" y="757"/>
                  </a:cubicBezTo>
                  <a:cubicBezTo>
                    <a:pt x="342" y="746"/>
                    <a:pt x="342" y="746"/>
                    <a:pt x="331" y="746"/>
                  </a:cubicBezTo>
                  <a:cubicBezTo>
                    <a:pt x="275" y="646"/>
                    <a:pt x="231" y="535"/>
                    <a:pt x="209" y="423"/>
                  </a:cubicBezTo>
                  <a:cubicBezTo>
                    <a:pt x="197" y="290"/>
                    <a:pt x="209" y="156"/>
                    <a:pt x="219" y="23"/>
                  </a:cubicBezTo>
                  <a:cubicBezTo>
                    <a:pt x="231" y="11"/>
                    <a:pt x="209" y="1"/>
                    <a:pt x="18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11" name="Google Shape;13911;p20"/>
            <p:cNvSpPr/>
            <p:nvPr/>
          </p:nvSpPr>
          <p:spPr>
            <a:xfrm>
              <a:off x="1760593" y="2101367"/>
              <a:ext cx="4675" cy="17479"/>
            </a:xfrm>
            <a:custGeom>
              <a:avLst/>
              <a:gdLst/>
              <a:ahLst/>
              <a:cxnLst/>
              <a:rect l="l" t="t" r="r" b="b"/>
              <a:pathLst>
                <a:path w="134" h="501" extrusionOk="0">
                  <a:moveTo>
                    <a:pt x="45" y="0"/>
                  </a:moveTo>
                  <a:cubicBezTo>
                    <a:pt x="22" y="11"/>
                    <a:pt x="11" y="22"/>
                    <a:pt x="11" y="45"/>
                  </a:cubicBezTo>
                  <a:cubicBezTo>
                    <a:pt x="11" y="122"/>
                    <a:pt x="22" y="189"/>
                    <a:pt x="33" y="267"/>
                  </a:cubicBezTo>
                  <a:lnTo>
                    <a:pt x="33" y="367"/>
                  </a:lnTo>
                  <a:cubicBezTo>
                    <a:pt x="33" y="401"/>
                    <a:pt x="33" y="423"/>
                    <a:pt x="11" y="445"/>
                  </a:cubicBezTo>
                  <a:cubicBezTo>
                    <a:pt x="0" y="467"/>
                    <a:pt x="11" y="490"/>
                    <a:pt x="22" y="500"/>
                  </a:cubicBezTo>
                  <a:cubicBezTo>
                    <a:pt x="45" y="500"/>
                    <a:pt x="67" y="490"/>
                    <a:pt x="77" y="478"/>
                  </a:cubicBezTo>
                  <a:cubicBezTo>
                    <a:pt x="134" y="411"/>
                    <a:pt x="134" y="322"/>
                    <a:pt x="134" y="245"/>
                  </a:cubicBezTo>
                  <a:cubicBezTo>
                    <a:pt x="134" y="200"/>
                    <a:pt x="134" y="167"/>
                    <a:pt x="122" y="122"/>
                  </a:cubicBezTo>
                  <a:cubicBezTo>
                    <a:pt x="122" y="78"/>
                    <a:pt x="100" y="45"/>
                    <a:pt x="77" y="11"/>
                  </a:cubicBezTo>
                  <a:cubicBezTo>
                    <a:pt x="77" y="0"/>
                    <a:pt x="55" y="0"/>
                    <a:pt x="4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12" name="Google Shape;13912;p20"/>
            <p:cNvSpPr/>
            <p:nvPr/>
          </p:nvSpPr>
          <p:spPr>
            <a:xfrm>
              <a:off x="1765024" y="2092401"/>
              <a:ext cx="7989" cy="24945"/>
            </a:xfrm>
            <a:custGeom>
              <a:avLst/>
              <a:gdLst/>
              <a:ahLst/>
              <a:cxnLst/>
              <a:rect l="l" t="t" r="r" b="b"/>
              <a:pathLst>
                <a:path w="229" h="715" extrusionOk="0">
                  <a:moveTo>
                    <a:pt x="173" y="1"/>
                  </a:moveTo>
                  <a:cubicBezTo>
                    <a:pt x="151" y="12"/>
                    <a:pt x="140" y="23"/>
                    <a:pt x="140" y="45"/>
                  </a:cubicBezTo>
                  <a:cubicBezTo>
                    <a:pt x="140" y="157"/>
                    <a:pt x="128" y="268"/>
                    <a:pt x="106" y="368"/>
                  </a:cubicBezTo>
                  <a:cubicBezTo>
                    <a:pt x="96" y="480"/>
                    <a:pt x="62" y="579"/>
                    <a:pt x="7" y="680"/>
                  </a:cubicBezTo>
                  <a:cubicBezTo>
                    <a:pt x="0" y="704"/>
                    <a:pt x="13" y="715"/>
                    <a:pt x="29" y="715"/>
                  </a:cubicBezTo>
                  <a:cubicBezTo>
                    <a:pt x="42" y="715"/>
                    <a:pt x="57" y="706"/>
                    <a:pt x="62" y="690"/>
                  </a:cubicBezTo>
                  <a:cubicBezTo>
                    <a:pt x="128" y="591"/>
                    <a:pt x="173" y="480"/>
                    <a:pt x="195" y="368"/>
                  </a:cubicBezTo>
                  <a:lnTo>
                    <a:pt x="229" y="201"/>
                  </a:lnTo>
                  <a:cubicBezTo>
                    <a:pt x="229" y="134"/>
                    <a:pt x="229" y="79"/>
                    <a:pt x="217" y="23"/>
                  </a:cubicBezTo>
                  <a:cubicBezTo>
                    <a:pt x="217" y="1"/>
                    <a:pt x="184" y="1"/>
                    <a:pt x="17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13" name="Google Shape;13913;p20"/>
            <p:cNvSpPr/>
            <p:nvPr/>
          </p:nvSpPr>
          <p:spPr>
            <a:xfrm>
              <a:off x="1773781" y="2071537"/>
              <a:ext cx="4675" cy="32445"/>
            </a:xfrm>
            <a:custGeom>
              <a:avLst/>
              <a:gdLst/>
              <a:ahLst/>
              <a:cxnLst/>
              <a:rect l="l" t="t" r="r" b="b"/>
              <a:pathLst>
                <a:path w="134" h="930" extrusionOk="0">
                  <a:moveTo>
                    <a:pt x="54" y="0"/>
                  </a:moveTo>
                  <a:cubicBezTo>
                    <a:pt x="44" y="0"/>
                    <a:pt x="33" y="13"/>
                    <a:pt x="33" y="21"/>
                  </a:cubicBezTo>
                  <a:cubicBezTo>
                    <a:pt x="67" y="166"/>
                    <a:pt x="78" y="321"/>
                    <a:pt x="67" y="465"/>
                  </a:cubicBezTo>
                  <a:cubicBezTo>
                    <a:pt x="67" y="544"/>
                    <a:pt x="67" y="610"/>
                    <a:pt x="45" y="688"/>
                  </a:cubicBezTo>
                  <a:cubicBezTo>
                    <a:pt x="33" y="755"/>
                    <a:pt x="11" y="833"/>
                    <a:pt x="0" y="900"/>
                  </a:cubicBezTo>
                  <a:cubicBezTo>
                    <a:pt x="0" y="922"/>
                    <a:pt x="14" y="930"/>
                    <a:pt x="29" y="930"/>
                  </a:cubicBezTo>
                  <a:cubicBezTo>
                    <a:pt x="44" y="930"/>
                    <a:pt x="61" y="922"/>
                    <a:pt x="67" y="910"/>
                  </a:cubicBezTo>
                  <a:cubicBezTo>
                    <a:pt x="122" y="766"/>
                    <a:pt x="134" y="610"/>
                    <a:pt x="134" y="455"/>
                  </a:cubicBezTo>
                  <a:cubicBezTo>
                    <a:pt x="134" y="310"/>
                    <a:pt x="111" y="154"/>
                    <a:pt x="67" y="10"/>
                  </a:cubicBezTo>
                  <a:cubicBezTo>
                    <a:pt x="63" y="3"/>
                    <a:pt x="59" y="0"/>
                    <a:pt x="5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14" name="Google Shape;13914;p20"/>
            <p:cNvSpPr/>
            <p:nvPr/>
          </p:nvSpPr>
          <p:spPr>
            <a:xfrm>
              <a:off x="1772211" y="2090098"/>
              <a:ext cx="10920" cy="22188"/>
            </a:xfrm>
            <a:custGeom>
              <a:avLst/>
              <a:gdLst/>
              <a:ahLst/>
              <a:cxnLst/>
              <a:rect l="l" t="t" r="r" b="b"/>
              <a:pathLst>
                <a:path w="313" h="636" extrusionOk="0">
                  <a:moveTo>
                    <a:pt x="256" y="0"/>
                  </a:moveTo>
                  <a:cubicBezTo>
                    <a:pt x="245" y="0"/>
                    <a:pt x="223" y="22"/>
                    <a:pt x="223" y="45"/>
                  </a:cubicBezTo>
                  <a:cubicBezTo>
                    <a:pt x="234" y="123"/>
                    <a:pt x="212" y="190"/>
                    <a:pt x="189" y="267"/>
                  </a:cubicBezTo>
                  <a:cubicBezTo>
                    <a:pt x="179" y="312"/>
                    <a:pt x="156" y="345"/>
                    <a:pt x="145" y="390"/>
                  </a:cubicBezTo>
                  <a:cubicBezTo>
                    <a:pt x="134" y="412"/>
                    <a:pt x="123" y="434"/>
                    <a:pt x="112" y="445"/>
                  </a:cubicBezTo>
                  <a:cubicBezTo>
                    <a:pt x="112" y="467"/>
                    <a:pt x="100" y="479"/>
                    <a:pt x="100" y="501"/>
                  </a:cubicBezTo>
                  <a:lnTo>
                    <a:pt x="90" y="512"/>
                  </a:lnTo>
                  <a:lnTo>
                    <a:pt x="78" y="512"/>
                  </a:lnTo>
                  <a:lnTo>
                    <a:pt x="78" y="523"/>
                  </a:lnTo>
                  <a:cubicBezTo>
                    <a:pt x="67" y="523"/>
                    <a:pt x="67" y="534"/>
                    <a:pt x="56" y="534"/>
                  </a:cubicBezTo>
                  <a:cubicBezTo>
                    <a:pt x="56" y="534"/>
                    <a:pt x="56" y="546"/>
                    <a:pt x="45" y="546"/>
                  </a:cubicBezTo>
                  <a:cubicBezTo>
                    <a:pt x="34" y="556"/>
                    <a:pt x="23" y="556"/>
                    <a:pt x="11" y="579"/>
                  </a:cubicBezTo>
                  <a:cubicBezTo>
                    <a:pt x="11" y="590"/>
                    <a:pt x="1" y="601"/>
                    <a:pt x="11" y="612"/>
                  </a:cubicBezTo>
                  <a:cubicBezTo>
                    <a:pt x="19" y="626"/>
                    <a:pt x="30" y="635"/>
                    <a:pt x="42" y="635"/>
                  </a:cubicBezTo>
                  <a:cubicBezTo>
                    <a:pt x="50" y="635"/>
                    <a:pt x="59" y="632"/>
                    <a:pt x="67" y="623"/>
                  </a:cubicBezTo>
                  <a:cubicBezTo>
                    <a:pt x="112" y="601"/>
                    <a:pt x="145" y="579"/>
                    <a:pt x="179" y="546"/>
                  </a:cubicBezTo>
                  <a:cubicBezTo>
                    <a:pt x="212" y="501"/>
                    <a:pt x="234" y="467"/>
                    <a:pt x="245" y="423"/>
                  </a:cubicBezTo>
                  <a:cubicBezTo>
                    <a:pt x="245" y="412"/>
                    <a:pt x="245" y="401"/>
                    <a:pt x="234" y="390"/>
                  </a:cubicBezTo>
                  <a:cubicBezTo>
                    <a:pt x="234" y="390"/>
                    <a:pt x="223" y="390"/>
                    <a:pt x="223" y="378"/>
                  </a:cubicBezTo>
                  <a:cubicBezTo>
                    <a:pt x="234" y="345"/>
                    <a:pt x="256" y="301"/>
                    <a:pt x="268" y="267"/>
                  </a:cubicBezTo>
                  <a:cubicBezTo>
                    <a:pt x="290" y="178"/>
                    <a:pt x="312" y="101"/>
                    <a:pt x="301" y="12"/>
                  </a:cubicBezTo>
                  <a:cubicBezTo>
                    <a:pt x="290" y="0"/>
                    <a:pt x="268" y="0"/>
                    <a:pt x="25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15" name="Google Shape;13915;p20"/>
            <p:cNvSpPr/>
            <p:nvPr/>
          </p:nvSpPr>
          <p:spPr>
            <a:xfrm>
              <a:off x="1752046" y="2119195"/>
              <a:ext cx="35" cy="419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1"/>
                    <a:pt x="0" y="11"/>
                    <a:pt x="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16" name="Google Shape;13916;p20"/>
            <p:cNvSpPr/>
            <p:nvPr/>
          </p:nvSpPr>
          <p:spPr>
            <a:xfrm>
              <a:off x="1752046" y="2119195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17" name="Google Shape;13917;p20"/>
            <p:cNvSpPr/>
            <p:nvPr/>
          </p:nvSpPr>
          <p:spPr>
            <a:xfrm>
              <a:off x="1752046" y="2106077"/>
              <a:ext cx="8164" cy="15490"/>
            </a:xfrm>
            <a:custGeom>
              <a:avLst/>
              <a:gdLst/>
              <a:ahLst/>
              <a:cxnLst/>
              <a:rect l="l" t="t" r="r" b="b"/>
              <a:pathLst>
                <a:path w="234" h="444" extrusionOk="0">
                  <a:moveTo>
                    <a:pt x="117" y="0"/>
                  </a:moveTo>
                  <a:cubicBezTo>
                    <a:pt x="101" y="0"/>
                    <a:pt x="81" y="16"/>
                    <a:pt x="89" y="32"/>
                  </a:cubicBezTo>
                  <a:cubicBezTo>
                    <a:pt x="112" y="88"/>
                    <a:pt x="134" y="143"/>
                    <a:pt x="134" y="199"/>
                  </a:cubicBezTo>
                  <a:cubicBezTo>
                    <a:pt x="145" y="221"/>
                    <a:pt x="145" y="254"/>
                    <a:pt x="145" y="276"/>
                  </a:cubicBezTo>
                  <a:lnTo>
                    <a:pt x="145" y="298"/>
                  </a:lnTo>
                  <a:lnTo>
                    <a:pt x="145" y="310"/>
                  </a:lnTo>
                  <a:lnTo>
                    <a:pt x="145" y="321"/>
                  </a:lnTo>
                  <a:lnTo>
                    <a:pt x="145" y="332"/>
                  </a:lnTo>
                  <a:cubicBezTo>
                    <a:pt x="134" y="310"/>
                    <a:pt x="122" y="288"/>
                    <a:pt x="100" y="266"/>
                  </a:cubicBezTo>
                  <a:cubicBezTo>
                    <a:pt x="95" y="260"/>
                    <a:pt x="86" y="257"/>
                    <a:pt x="78" y="257"/>
                  </a:cubicBezTo>
                  <a:cubicBezTo>
                    <a:pt x="70" y="257"/>
                    <a:pt x="61" y="260"/>
                    <a:pt x="56" y="266"/>
                  </a:cubicBezTo>
                  <a:cubicBezTo>
                    <a:pt x="45" y="276"/>
                    <a:pt x="45" y="276"/>
                    <a:pt x="45" y="288"/>
                  </a:cubicBezTo>
                  <a:cubicBezTo>
                    <a:pt x="33" y="298"/>
                    <a:pt x="33" y="310"/>
                    <a:pt x="45" y="310"/>
                  </a:cubicBezTo>
                  <a:lnTo>
                    <a:pt x="45" y="321"/>
                  </a:lnTo>
                  <a:cubicBezTo>
                    <a:pt x="42" y="318"/>
                    <a:pt x="38" y="316"/>
                    <a:pt x="35" y="316"/>
                  </a:cubicBezTo>
                  <a:cubicBezTo>
                    <a:pt x="27" y="316"/>
                    <a:pt x="19" y="324"/>
                    <a:pt x="11" y="332"/>
                  </a:cubicBezTo>
                  <a:lnTo>
                    <a:pt x="0" y="343"/>
                  </a:lnTo>
                  <a:lnTo>
                    <a:pt x="0" y="355"/>
                  </a:lnTo>
                  <a:lnTo>
                    <a:pt x="0" y="365"/>
                  </a:lnTo>
                  <a:lnTo>
                    <a:pt x="0" y="377"/>
                  </a:lnTo>
                  <a:cubicBezTo>
                    <a:pt x="0" y="387"/>
                    <a:pt x="0" y="387"/>
                    <a:pt x="11" y="399"/>
                  </a:cubicBezTo>
                  <a:lnTo>
                    <a:pt x="23" y="399"/>
                  </a:lnTo>
                  <a:cubicBezTo>
                    <a:pt x="33" y="399"/>
                    <a:pt x="33" y="410"/>
                    <a:pt x="33" y="410"/>
                  </a:cubicBezTo>
                  <a:cubicBezTo>
                    <a:pt x="33" y="410"/>
                    <a:pt x="45" y="421"/>
                    <a:pt x="56" y="421"/>
                  </a:cubicBezTo>
                  <a:cubicBezTo>
                    <a:pt x="56" y="432"/>
                    <a:pt x="67" y="432"/>
                    <a:pt x="67" y="432"/>
                  </a:cubicBezTo>
                  <a:cubicBezTo>
                    <a:pt x="78" y="432"/>
                    <a:pt x="78" y="432"/>
                    <a:pt x="78" y="421"/>
                  </a:cubicBezTo>
                  <a:cubicBezTo>
                    <a:pt x="78" y="432"/>
                    <a:pt x="89" y="432"/>
                    <a:pt x="89" y="443"/>
                  </a:cubicBezTo>
                  <a:lnTo>
                    <a:pt x="112" y="443"/>
                  </a:lnTo>
                  <a:cubicBezTo>
                    <a:pt x="122" y="443"/>
                    <a:pt x="134" y="432"/>
                    <a:pt x="145" y="432"/>
                  </a:cubicBezTo>
                  <a:cubicBezTo>
                    <a:pt x="156" y="421"/>
                    <a:pt x="167" y="399"/>
                    <a:pt x="167" y="377"/>
                  </a:cubicBezTo>
                  <a:lnTo>
                    <a:pt x="189" y="377"/>
                  </a:lnTo>
                  <a:cubicBezTo>
                    <a:pt x="211" y="365"/>
                    <a:pt x="234" y="343"/>
                    <a:pt x="234" y="321"/>
                  </a:cubicBezTo>
                  <a:lnTo>
                    <a:pt x="234" y="276"/>
                  </a:lnTo>
                  <a:cubicBezTo>
                    <a:pt x="234" y="243"/>
                    <a:pt x="223" y="209"/>
                    <a:pt x="211" y="177"/>
                  </a:cubicBezTo>
                  <a:cubicBezTo>
                    <a:pt x="189" y="121"/>
                    <a:pt x="167" y="65"/>
                    <a:pt x="134" y="9"/>
                  </a:cubicBezTo>
                  <a:cubicBezTo>
                    <a:pt x="130" y="3"/>
                    <a:pt x="124" y="0"/>
                    <a:pt x="11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18" name="Google Shape;13918;p20"/>
            <p:cNvSpPr/>
            <p:nvPr/>
          </p:nvSpPr>
          <p:spPr>
            <a:xfrm>
              <a:off x="1757070" y="2117241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19" name="Google Shape;13919;p20"/>
            <p:cNvSpPr/>
            <p:nvPr/>
          </p:nvSpPr>
          <p:spPr>
            <a:xfrm>
              <a:off x="1724100" y="2081585"/>
              <a:ext cx="8059" cy="29899"/>
            </a:xfrm>
            <a:custGeom>
              <a:avLst/>
              <a:gdLst/>
              <a:ahLst/>
              <a:cxnLst/>
              <a:rect l="l" t="t" r="r" b="b"/>
              <a:pathLst>
                <a:path w="231" h="857" extrusionOk="0">
                  <a:moveTo>
                    <a:pt x="64" y="1"/>
                  </a:moveTo>
                  <a:cubicBezTo>
                    <a:pt x="48" y="1"/>
                    <a:pt x="29" y="10"/>
                    <a:pt x="23" y="22"/>
                  </a:cubicBezTo>
                  <a:cubicBezTo>
                    <a:pt x="1" y="167"/>
                    <a:pt x="1" y="311"/>
                    <a:pt x="23" y="444"/>
                  </a:cubicBezTo>
                  <a:cubicBezTo>
                    <a:pt x="45" y="589"/>
                    <a:pt x="78" y="734"/>
                    <a:pt x="156" y="845"/>
                  </a:cubicBezTo>
                  <a:cubicBezTo>
                    <a:pt x="162" y="854"/>
                    <a:pt x="170" y="857"/>
                    <a:pt x="178" y="857"/>
                  </a:cubicBezTo>
                  <a:cubicBezTo>
                    <a:pt x="203" y="857"/>
                    <a:pt x="231" y="828"/>
                    <a:pt x="223" y="812"/>
                  </a:cubicBezTo>
                  <a:cubicBezTo>
                    <a:pt x="179" y="678"/>
                    <a:pt x="122" y="556"/>
                    <a:pt x="100" y="422"/>
                  </a:cubicBezTo>
                  <a:cubicBezTo>
                    <a:pt x="78" y="289"/>
                    <a:pt x="67" y="155"/>
                    <a:pt x="90" y="22"/>
                  </a:cubicBezTo>
                  <a:cubicBezTo>
                    <a:pt x="90" y="7"/>
                    <a:pt x="78" y="1"/>
                    <a:pt x="64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20" name="Google Shape;13920;p20"/>
            <p:cNvSpPr/>
            <p:nvPr/>
          </p:nvSpPr>
          <p:spPr>
            <a:xfrm>
              <a:off x="1765617" y="2072689"/>
              <a:ext cx="5442" cy="21316"/>
            </a:xfrm>
            <a:custGeom>
              <a:avLst/>
              <a:gdLst/>
              <a:ahLst/>
              <a:cxnLst/>
              <a:rect l="l" t="t" r="r" b="b"/>
              <a:pathLst>
                <a:path w="156" h="611" extrusionOk="0">
                  <a:moveTo>
                    <a:pt x="40" y="1"/>
                  </a:moveTo>
                  <a:cubicBezTo>
                    <a:pt x="22" y="1"/>
                    <a:pt x="0" y="16"/>
                    <a:pt x="0" y="32"/>
                  </a:cubicBezTo>
                  <a:cubicBezTo>
                    <a:pt x="56" y="222"/>
                    <a:pt x="67" y="399"/>
                    <a:pt x="45" y="588"/>
                  </a:cubicBezTo>
                  <a:cubicBezTo>
                    <a:pt x="34" y="600"/>
                    <a:pt x="56" y="610"/>
                    <a:pt x="67" y="610"/>
                  </a:cubicBezTo>
                  <a:cubicBezTo>
                    <a:pt x="89" y="610"/>
                    <a:pt x="101" y="600"/>
                    <a:pt x="101" y="577"/>
                  </a:cubicBezTo>
                  <a:cubicBezTo>
                    <a:pt x="156" y="388"/>
                    <a:pt x="134" y="188"/>
                    <a:pt x="56" y="10"/>
                  </a:cubicBezTo>
                  <a:cubicBezTo>
                    <a:pt x="53" y="3"/>
                    <a:pt x="47" y="1"/>
                    <a:pt x="4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21" name="Google Shape;13921;p20"/>
            <p:cNvSpPr/>
            <p:nvPr/>
          </p:nvSpPr>
          <p:spPr>
            <a:xfrm>
              <a:off x="1415338" y="2234745"/>
              <a:ext cx="36771" cy="27666"/>
            </a:xfrm>
            <a:custGeom>
              <a:avLst/>
              <a:gdLst/>
              <a:ahLst/>
              <a:cxnLst/>
              <a:rect l="l" t="t" r="r" b="b"/>
              <a:pathLst>
                <a:path w="1054" h="793" extrusionOk="0">
                  <a:moveTo>
                    <a:pt x="75" y="1"/>
                  </a:moveTo>
                  <a:cubicBezTo>
                    <a:pt x="47" y="1"/>
                    <a:pt x="0" y="30"/>
                    <a:pt x="20" y="58"/>
                  </a:cubicBezTo>
                  <a:cubicBezTo>
                    <a:pt x="53" y="147"/>
                    <a:pt x="131" y="214"/>
                    <a:pt x="208" y="259"/>
                  </a:cubicBezTo>
                  <a:cubicBezTo>
                    <a:pt x="220" y="270"/>
                    <a:pt x="230" y="270"/>
                    <a:pt x="242" y="281"/>
                  </a:cubicBezTo>
                  <a:cubicBezTo>
                    <a:pt x="186" y="281"/>
                    <a:pt x="119" y="359"/>
                    <a:pt x="175" y="392"/>
                  </a:cubicBezTo>
                  <a:cubicBezTo>
                    <a:pt x="253" y="436"/>
                    <a:pt x="342" y="481"/>
                    <a:pt x="420" y="525"/>
                  </a:cubicBezTo>
                  <a:cubicBezTo>
                    <a:pt x="420" y="537"/>
                    <a:pt x="408" y="537"/>
                    <a:pt x="408" y="548"/>
                  </a:cubicBezTo>
                  <a:cubicBezTo>
                    <a:pt x="398" y="614"/>
                    <a:pt x="442" y="637"/>
                    <a:pt x="487" y="659"/>
                  </a:cubicBezTo>
                  <a:cubicBezTo>
                    <a:pt x="531" y="693"/>
                    <a:pt x="576" y="715"/>
                    <a:pt x="631" y="726"/>
                  </a:cubicBezTo>
                  <a:cubicBezTo>
                    <a:pt x="720" y="770"/>
                    <a:pt x="831" y="782"/>
                    <a:pt x="932" y="792"/>
                  </a:cubicBezTo>
                  <a:cubicBezTo>
                    <a:pt x="987" y="792"/>
                    <a:pt x="1054" y="715"/>
                    <a:pt x="1009" y="671"/>
                  </a:cubicBezTo>
                  <a:cubicBezTo>
                    <a:pt x="1043" y="637"/>
                    <a:pt x="1054" y="592"/>
                    <a:pt x="998" y="570"/>
                  </a:cubicBezTo>
                  <a:cubicBezTo>
                    <a:pt x="920" y="537"/>
                    <a:pt x="853" y="515"/>
                    <a:pt x="764" y="503"/>
                  </a:cubicBezTo>
                  <a:cubicBezTo>
                    <a:pt x="675" y="481"/>
                    <a:pt x="586" y="448"/>
                    <a:pt x="509" y="404"/>
                  </a:cubicBezTo>
                  <a:lnTo>
                    <a:pt x="509" y="404"/>
                  </a:lnTo>
                  <a:cubicBezTo>
                    <a:pt x="576" y="436"/>
                    <a:pt x="653" y="459"/>
                    <a:pt x="731" y="470"/>
                  </a:cubicBezTo>
                  <a:cubicBezTo>
                    <a:pt x="748" y="473"/>
                    <a:pt x="766" y="474"/>
                    <a:pt x="786" y="474"/>
                  </a:cubicBezTo>
                  <a:cubicBezTo>
                    <a:pt x="858" y="474"/>
                    <a:pt x="943" y="456"/>
                    <a:pt x="987" y="404"/>
                  </a:cubicBezTo>
                  <a:cubicBezTo>
                    <a:pt x="1009" y="381"/>
                    <a:pt x="1021" y="337"/>
                    <a:pt x="976" y="325"/>
                  </a:cubicBezTo>
                  <a:cubicBezTo>
                    <a:pt x="966" y="322"/>
                    <a:pt x="957" y="321"/>
                    <a:pt x="947" y="321"/>
                  </a:cubicBezTo>
                  <a:cubicBezTo>
                    <a:pt x="923" y="321"/>
                    <a:pt x="900" y="329"/>
                    <a:pt x="876" y="337"/>
                  </a:cubicBezTo>
                  <a:cubicBezTo>
                    <a:pt x="831" y="337"/>
                    <a:pt x="798" y="337"/>
                    <a:pt x="764" y="325"/>
                  </a:cubicBezTo>
                  <a:cubicBezTo>
                    <a:pt x="687" y="325"/>
                    <a:pt x="609" y="292"/>
                    <a:pt x="542" y="270"/>
                  </a:cubicBezTo>
                  <a:cubicBezTo>
                    <a:pt x="464" y="248"/>
                    <a:pt x="386" y="214"/>
                    <a:pt x="309" y="170"/>
                  </a:cubicBezTo>
                  <a:cubicBezTo>
                    <a:pt x="264" y="147"/>
                    <a:pt x="230" y="125"/>
                    <a:pt x="198" y="92"/>
                  </a:cubicBezTo>
                  <a:cubicBezTo>
                    <a:pt x="153" y="70"/>
                    <a:pt x="119" y="36"/>
                    <a:pt x="86" y="3"/>
                  </a:cubicBezTo>
                  <a:cubicBezTo>
                    <a:pt x="83" y="2"/>
                    <a:pt x="79" y="1"/>
                    <a:pt x="7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22" name="Google Shape;13922;p20"/>
            <p:cNvSpPr/>
            <p:nvPr/>
          </p:nvSpPr>
          <p:spPr>
            <a:xfrm>
              <a:off x="1432293" y="2187053"/>
              <a:ext cx="49610" cy="21491"/>
            </a:xfrm>
            <a:custGeom>
              <a:avLst/>
              <a:gdLst/>
              <a:ahLst/>
              <a:cxnLst/>
              <a:rect l="l" t="t" r="r" b="b"/>
              <a:pathLst>
                <a:path w="1422" h="616" extrusionOk="0">
                  <a:moveTo>
                    <a:pt x="558" y="1"/>
                  </a:moveTo>
                  <a:cubicBezTo>
                    <a:pt x="519" y="1"/>
                    <a:pt x="493" y="59"/>
                    <a:pt x="523" y="68"/>
                  </a:cubicBezTo>
                  <a:cubicBezTo>
                    <a:pt x="590" y="102"/>
                    <a:pt x="656" y="124"/>
                    <a:pt x="723" y="157"/>
                  </a:cubicBezTo>
                  <a:cubicBezTo>
                    <a:pt x="723" y="157"/>
                    <a:pt x="735" y="157"/>
                    <a:pt x="735" y="169"/>
                  </a:cubicBezTo>
                  <a:cubicBezTo>
                    <a:pt x="723" y="157"/>
                    <a:pt x="713" y="157"/>
                    <a:pt x="690" y="157"/>
                  </a:cubicBezTo>
                  <a:cubicBezTo>
                    <a:pt x="684" y="154"/>
                    <a:pt x="677" y="153"/>
                    <a:pt x="671" y="153"/>
                  </a:cubicBezTo>
                  <a:cubicBezTo>
                    <a:pt x="656" y="153"/>
                    <a:pt x="642" y="161"/>
                    <a:pt x="634" y="169"/>
                  </a:cubicBezTo>
                  <a:cubicBezTo>
                    <a:pt x="579" y="157"/>
                    <a:pt x="523" y="147"/>
                    <a:pt x="479" y="135"/>
                  </a:cubicBezTo>
                  <a:cubicBezTo>
                    <a:pt x="473" y="133"/>
                    <a:pt x="467" y="132"/>
                    <a:pt x="461" y="132"/>
                  </a:cubicBezTo>
                  <a:cubicBezTo>
                    <a:pt x="434" y="132"/>
                    <a:pt x="410" y="151"/>
                    <a:pt x="401" y="169"/>
                  </a:cubicBezTo>
                  <a:cubicBezTo>
                    <a:pt x="390" y="179"/>
                    <a:pt x="381" y="217"/>
                    <a:pt x="396" y="232"/>
                  </a:cubicBezTo>
                  <a:lnTo>
                    <a:pt x="396" y="232"/>
                  </a:lnTo>
                  <a:cubicBezTo>
                    <a:pt x="303" y="212"/>
                    <a:pt x="218" y="201"/>
                    <a:pt x="123" y="180"/>
                  </a:cubicBezTo>
                  <a:cubicBezTo>
                    <a:pt x="67" y="180"/>
                    <a:pt x="1" y="291"/>
                    <a:pt x="78" y="302"/>
                  </a:cubicBezTo>
                  <a:cubicBezTo>
                    <a:pt x="234" y="325"/>
                    <a:pt x="390" y="358"/>
                    <a:pt x="535" y="424"/>
                  </a:cubicBezTo>
                  <a:cubicBezTo>
                    <a:pt x="612" y="447"/>
                    <a:pt x="679" y="480"/>
                    <a:pt x="745" y="513"/>
                  </a:cubicBezTo>
                  <a:cubicBezTo>
                    <a:pt x="824" y="547"/>
                    <a:pt x="890" y="592"/>
                    <a:pt x="979" y="614"/>
                  </a:cubicBezTo>
                  <a:cubicBezTo>
                    <a:pt x="982" y="615"/>
                    <a:pt x="986" y="615"/>
                    <a:pt x="989" y="615"/>
                  </a:cubicBezTo>
                  <a:cubicBezTo>
                    <a:pt x="1027" y="615"/>
                    <a:pt x="1098" y="566"/>
                    <a:pt x="1057" y="525"/>
                  </a:cubicBezTo>
                  <a:cubicBezTo>
                    <a:pt x="1035" y="503"/>
                    <a:pt x="1024" y="480"/>
                    <a:pt x="990" y="469"/>
                  </a:cubicBezTo>
                  <a:cubicBezTo>
                    <a:pt x="1002" y="458"/>
                    <a:pt x="1012" y="458"/>
                    <a:pt x="1012" y="458"/>
                  </a:cubicBezTo>
                  <a:lnTo>
                    <a:pt x="1024" y="458"/>
                  </a:lnTo>
                  <a:cubicBezTo>
                    <a:pt x="1036" y="467"/>
                    <a:pt x="1049" y="470"/>
                    <a:pt x="1061" y="470"/>
                  </a:cubicBezTo>
                  <a:cubicBezTo>
                    <a:pt x="1081" y="470"/>
                    <a:pt x="1099" y="460"/>
                    <a:pt x="1113" y="447"/>
                  </a:cubicBezTo>
                  <a:cubicBezTo>
                    <a:pt x="1124" y="424"/>
                    <a:pt x="1135" y="402"/>
                    <a:pt x="1135" y="380"/>
                  </a:cubicBezTo>
                  <a:cubicBezTo>
                    <a:pt x="1190" y="414"/>
                    <a:pt x="1246" y="447"/>
                    <a:pt x="1313" y="480"/>
                  </a:cubicBezTo>
                  <a:cubicBezTo>
                    <a:pt x="1316" y="481"/>
                    <a:pt x="1318" y="482"/>
                    <a:pt x="1321" y="482"/>
                  </a:cubicBezTo>
                  <a:cubicBezTo>
                    <a:pt x="1357" y="482"/>
                    <a:pt x="1422" y="421"/>
                    <a:pt x="1391" y="380"/>
                  </a:cubicBezTo>
                  <a:cubicBezTo>
                    <a:pt x="1291" y="280"/>
                    <a:pt x="1135" y="202"/>
                    <a:pt x="1002" y="147"/>
                  </a:cubicBezTo>
                  <a:cubicBezTo>
                    <a:pt x="868" y="80"/>
                    <a:pt x="723" y="24"/>
                    <a:pt x="568" y="2"/>
                  </a:cubicBezTo>
                  <a:cubicBezTo>
                    <a:pt x="564" y="1"/>
                    <a:pt x="561" y="1"/>
                    <a:pt x="55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23" name="Google Shape;13923;p20"/>
            <p:cNvSpPr/>
            <p:nvPr/>
          </p:nvSpPr>
          <p:spPr>
            <a:xfrm>
              <a:off x="1434875" y="2172260"/>
              <a:ext cx="45842" cy="23968"/>
            </a:xfrm>
            <a:custGeom>
              <a:avLst/>
              <a:gdLst/>
              <a:ahLst/>
              <a:cxnLst/>
              <a:rect l="l" t="t" r="r" b="b"/>
              <a:pathLst>
                <a:path w="1314" h="687" extrusionOk="0">
                  <a:moveTo>
                    <a:pt x="132" y="0"/>
                  </a:moveTo>
                  <a:cubicBezTo>
                    <a:pt x="69" y="0"/>
                    <a:pt x="1" y="104"/>
                    <a:pt x="82" y="114"/>
                  </a:cubicBezTo>
                  <a:cubicBezTo>
                    <a:pt x="283" y="170"/>
                    <a:pt x="494" y="237"/>
                    <a:pt x="683" y="326"/>
                  </a:cubicBezTo>
                  <a:cubicBezTo>
                    <a:pt x="772" y="371"/>
                    <a:pt x="861" y="426"/>
                    <a:pt x="938" y="482"/>
                  </a:cubicBezTo>
                  <a:cubicBezTo>
                    <a:pt x="1027" y="548"/>
                    <a:pt x="1094" y="626"/>
                    <a:pt x="1183" y="682"/>
                  </a:cubicBezTo>
                  <a:cubicBezTo>
                    <a:pt x="1190" y="685"/>
                    <a:pt x="1198" y="687"/>
                    <a:pt x="1206" y="687"/>
                  </a:cubicBezTo>
                  <a:cubicBezTo>
                    <a:pt x="1252" y="687"/>
                    <a:pt x="1313" y="640"/>
                    <a:pt x="1294" y="593"/>
                  </a:cubicBezTo>
                  <a:cubicBezTo>
                    <a:pt x="1250" y="492"/>
                    <a:pt x="1161" y="426"/>
                    <a:pt x="1072" y="371"/>
                  </a:cubicBezTo>
                  <a:cubicBezTo>
                    <a:pt x="983" y="304"/>
                    <a:pt x="894" y="248"/>
                    <a:pt x="794" y="203"/>
                  </a:cubicBezTo>
                  <a:cubicBezTo>
                    <a:pt x="582" y="114"/>
                    <a:pt x="360" y="48"/>
                    <a:pt x="149" y="3"/>
                  </a:cubicBezTo>
                  <a:cubicBezTo>
                    <a:pt x="144" y="1"/>
                    <a:pt x="138" y="0"/>
                    <a:pt x="13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24" name="Google Shape;13924;p20"/>
            <p:cNvSpPr/>
            <p:nvPr/>
          </p:nvSpPr>
          <p:spPr>
            <a:xfrm>
              <a:off x="1421548" y="2217336"/>
              <a:ext cx="41411" cy="17897"/>
            </a:xfrm>
            <a:custGeom>
              <a:avLst/>
              <a:gdLst/>
              <a:ahLst/>
              <a:cxnLst/>
              <a:rect l="l" t="t" r="r" b="b"/>
              <a:pathLst>
                <a:path w="1187" h="513" extrusionOk="0">
                  <a:moveTo>
                    <a:pt x="87" y="0"/>
                  </a:moveTo>
                  <a:cubicBezTo>
                    <a:pt x="45" y="0"/>
                    <a:pt x="1" y="59"/>
                    <a:pt x="42" y="80"/>
                  </a:cubicBezTo>
                  <a:cubicBezTo>
                    <a:pt x="52" y="102"/>
                    <a:pt x="75" y="112"/>
                    <a:pt x="97" y="124"/>
                  </a:cubicBezTo>
                  <a:cubicBezTo>
                    <a:pt x="97" y="135"/>
                    <a:pt x="109" y="135"/>
                    <a:pt x="109" y="135"/>
                  </a:cubicBezTo>
                  <a:cubicBezTo>
                    <a:pt x="141" y="157"/>
                    <a:pt x="164" y="169"/>
                    <a:pt x="186" y="191"/>
                  </a:cubicBezTo>
                  <a:cubicBezTo>
                    <a:pt x="175" y="201"/>
                    <a:pt x="186" y="224"/>
                    <a:pt x="208" y="246"/>
                  </a:cubicBezTo>
                  <a:cubicBezTo>
                    <a:pt x="408" y="379"/>
                    <a:pt x="653" y="491"/>
                    <a:pt x="909" y="513"/>
                  </a:cubicBezTo>
                  <a:cubicBezTo>
                    <a:pt x="932" y="513"/>
                    <a:pt x="942" y="502"/>
                    <a:pt x="964" y="491"/>
                  </a:cubicBezTo>
                  <a:lnTo>
                    <a:pt x="1065" y="491"/>
                  </a:lnTo>
                  <a:cubicBezTo>
                    <a:pt x="1110" y="491"/>
                    <a:pt x="1187" y="402"/>
                    <a:pt x="1110" y="369"/>
                  </a:cubicBezTo>
                  <a:cubicBezTo>
                    <a:pt x="976" y="324"/>
                    <a:pt x="831" y="313"/>
                    <a:pt x="698" y="280"/>
                  </a:cubicBezTo>
                  <a:cubicBezTo>
                    <a:pt x="653" y="268"/>
                    <a:pt x="598" y="246"/>
                    <a:pt x="542" y="235"/>
                  </a:cubicBezTo>
                  <a:cubicBezTo>
                    <a:pt x="531" y="224"/>
                    <a:pt x="520" y="224"/>
                    <a:pt x="509" y="213"/>
                  </a:cubicBezTo>
                  <a:cubicBezTo>
                    <a:pt x="442" y="179"/>
                    <a:pt x="364" y="146"/>
                    <a:pt x="297" y="112"/>
                  </a:cubicBezTo>
                  <a:cubicBezTo>
                    <a:pt x="230" y="68"/>
                    <a:pt x="164" y="35"/>
                    <a:pt x="97" y="1"/>
                  </a:cubicBezTo>
                  <a:cubicBezTo>
                    <a:pt x="94" y="0"/>
                    <a:pt x="90" y="0"/>
                    <a:pt x="8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25" name="Google Shape;13925;p20"/>
            <p:cNvSpPr/>
            <p:nvPr/>
          </p:nvSpPr>
          <p:spPr>
            <a:xfrm>
              <a:off x="1420850" y="2202439"/>
              <a:ext cx="44063" cy="25014"/>
            </a:xfrm>
            <a:custGeom>
              <a:avLst/>
              <a:gdLst/>
              <a:ahLst/>
              <a:cxnLst/>
              <a:rect l="l" t="t" r="r" b="b"/>
              <a:pathLst>
                <a:path w="1263" h="717" extrusionOk="0">
                  <a:moveTo>
                    <a:pt x="94" y="1"/>
                  </a:moveTo>
                  <a:cubicBezTo>
                    <a:pt x="51" y="1"/>
                    <a:pt x="0" y="46"/>
                    <a:pt x="28" y="84"/>
                  </a:cubicBezTo>
                  <a:cubicBezTo>
                    <a:pt x="72" y="161"/>
                    <a:pt x="161" y="217"/>
                    <a:pt x="240" y="262"/>
                  </a:cubicBezTo>
                  <a:cubicBezTo>
                    <a:pt x="317" y="317"/>
                    <a:pt x="406" y="361"/>
                    <a:pt x="495" y="395"/>
                  </a:cubicBezTo>
                  <a:cubicBezTo>
                    <a:pt x="651" y="462"/>
                    <a:pt x="829" y="507"/>
                    <a:pt x="996" y="562"/>
                  </a:cubicBezTo>
                  <a:cubicBezTo>
                    <a:pt x="929" y="551"/>
                    <a:pt x="873" y="529"/>
                    <a:pt x="807" y="507"/>
                  </a:cubicBezTo>
                  <a:cubicBezTo>
                    <a:pt x="651" y="462"/>
                    <a:pt x="495" y="406"/>
                    <a:pt x="339" y="351"/>
                  </a:cubicBezTo>
                  <a:cubicBezTo>
                    <a:pt x="334" y="349"/>
                    <a:pt x="328" y="348"/>
                    <a:pt x="323" y="348"/>
                  </a:cubicBezTo>
                  <a:cubicBezTo>
                    <a:pt x="270" y="348"/>
                    <a:pt x="214" y="432"/>
                    <a:pt x="284" y="462"/>
                  </a:cubicBezTo>
                  <a:cubicBezTo>
                    <a:pt x="440" y="529"/>
                    <a:pt x="596" y="596"/>
                    <a:pt x="751" y="651"/>
                  </a:cubicBezTo>
                  <a:cubicBezTo>
                    <a:pt x="818" y="673"/>
                    <a:pt x="885" y="695"/>
                    <a:pt x="962" y="707"/>
                  </a:cubicBezTo>
                  <a:cubicBezTo>
                    <a:pt x="997" y="712"/>
                    <a:pt x="1035" y="716"/>
                    <a:pt x="1072" y="716"/>
                  </a:cubicBezTo>
                  <a:cubicBezTo>
                    <a:pt x="1118" y="716"/>
                    <a:pt x="1164" y="709"/>
                    <a:pt x="1207" y="684"/>
                  </a:cubicBezTo>
                  <a:cubicBezTo>
                    <a:pt x="1229" y="662"/>
                    <a:pt x="1263" y="606"/>
                    <a:pt x="1218" y="584"/>
                  </a:cubicBezTo>
                  <a:cubicBezTo>
                    <a:pt x="1174" y="562"/>
                    <a:pt x="1118" y="573"/>
                    <a:pt x="1063" y="562"/>
                  </a:cubicBezTo>
                  <a:cubicBezTo>
                    <a:pt x="1118" y="551"/>
                    <a:pt x="1152" y="484"/>
                    <a:pt x="1096" y="462"/>
                  </a:cubicBezTo>
                  <a:cubicBezTo>
                    <a:pt x="918" y="406"/>
                    <a:pt x="751" y="351"/>
                    <a:pt x="584" y="284"/>
                  </a:cubicBezTo>
                  <a:cubicBezTo>
                    <a:pt x="507" y="240"/>
                    <a:pt x="418" y="206"/>
                    <a:pt x="351" y="161"/>
                  </a:cubicBezTo>
                  <a:cubicBezTo>
                    <a:pt x="273" y="106"/>
                    <a:pt x="195" y="50"/>
                    <a:pt x="117" y="6"/>
                  </a:cubicBezTo>
                  <a:cubicBezTo>
                    <a:pt x="110" y="2"/>
                    <a:pt x="102" y="1"/>
                    <a:pt x="94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26" name="Google Shape;13926;p20"/>
            <p:cNvSpPr/>
            <p:nvPr/>
          </p:nvSpPr>
          <p:spPr>
            <a:xfrm>
              <a:off x="1435782" y="2205962"/>
              <a:ext cx="12071" cy="6175"/>
            </a:xfrm>
            <a:custGeom>
              <a:avLst/>
              <a:gdLst/>
              <a:ahLst/>
              <a:cxnLst/>
              <a:rect l="l" t="t" r="r" b="b"/>
              <a:pathLst>
                <a:path w="346" h="177" extrusionOk="0">
                  <a:moveTo>
                    <a:pt x="107" y="0"/>
                  </a:moveTo>
                  <a:cubicBezTo>
                    <a:pt x="93" y="0"/>
                    <a:pt x="80" y="2"/>
                    <a:pt x="67" y="5"/>
                  </a:cubicBezTo>
                  <a:cubicBezTo>
                    <a:pt x="45" y="5"/>
                    <a:pt x="23" y="16"/>
                    <a:pt x="12" y="38"/>
                  </a:cubicBezTo>
                  <a:cubicBezTo>
                    <a:pt x="0" y="60"/>
                    <a:pt x="12" y="83"/>
                    <a:pt x="34" y="83"/>
                  </a:cubicBezTo>
                  <a:cubicBezTo>
                    <a:pt x="45" y="83"/>
                    <a:pt x="67" y="94"/>
                    <a:pt x="89" y="105"/>
                  </a:cubicBezTo>
                  <a:cubicBezTo>
                    <a:pt x="101" y="105"/>
                    <a:pt x="123" y="116"/>
                    <a:pt x="145" y="116"/>
                  </a:cubicBezTo>
                  <a:cubicBezTo>
                    <a:pt x="145" y="116"/>
                    <a:pt x="156" y="116"/>
                    <a:pt x="156" y="127"/>
                  </a:cubicBezTo>
                  <a:lnTo>
                    <a:pt x="178" y="127"/>
                  </a:lnTo>
                  <a:cubicBezTo>
                    <a:pt x="178" y="139"/>
                    <a:pt x="190" y="139"/>
                    <a:pt x="190" y="139"/>
                  </a:cubicBezTo>
                  <a:cubicBezTo>
                    <a:pt x="212" y="149"/>
                    <a:pt x="223" y="161"/>
                    <a:pt x="245" y="172"/>
                  </a:cubicBezTo>
                  <a:cubicBezTo>
                    <a:pt x="251" y="175"/>
                    <a:pt x="258" y="176"/>
                    <a:pt x="265" y="176"/>
                  </a:cubicBezTo>
                  <a:cubicBezTo>
                    <a:pt x="285" y="176"/>
                    <a:pt x="307" y="166"/>
                    <a:pt x="323" y="149"/>
                  </a:cubicBezTo>
                  <a:cubicBezTo>
                    <a:pt x="334" y="127"/>
                    <a:pt x="346" y="105"/>
                    <a:pt x="323" y="83"/>
                  </a:cubicBezTo>
                  <a:cubicBezTo>
                    <a:pt x="279" y="60"/>
                    <a:pt x="245" y="38"/>
                    <a:pt x="201" y="16"/>
                  </a:cubicBezTo>
                  <a:cubicBezTo>
                    <a:pt x="169" y="8"/>
                    <a:pt x="138" y="0"/>
                    <a:pt x="10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27" name="Google Shape;13927;p20"/>
            <p:cNvSpPr/>
            <p:nvPr/>
          </p:nvSpPr>
          <p:spPr>
            <a:xfrm>
              <a:off x="1420676" y="2186529"/>
              <a:ext cx="84986" cy="86730"/>
            </a:xfrm>
            <a:custGeom>
              <a:avLst/>
              <a:gdLst/>
              <a:ahLst/>
              <a:cxnLst/>
              <a:rect l="l" t="t" r="r" b="b"/>
              <a:pathLst>
                <a:path w="2436" h="2486" extrusionOk="0">
                  <a:moveTo>
                    <a:pt x="1930" y="1"/>
                  </a:moveTo>
                  <a:cubicBezTo>
                    <a:pt x="1582" y="1"/>
                    <a:pt x="1113" y="131"/>
                    <a:pt x="723" y="696"/>
                  </a:cubicBezTo>
                  <a:cubicBezTo>
                    <a:pt x="0" y="1741"/>
                    <a:pt x="1056" y="2486"/>
                    <a:pt x="1056" y="2486"/>
                  </a:cubicBezTo>
                  <a:lnTo>
                    <a:pt x="2113" y="1741"/>
                  </a:lnTo>
                  <a:lnTo>
                    <a:pt x="2380" y="1262"/>
                  </a:lnTo>
                  <a:lnTo>
                    <a:pt x="2435" y="95"/>
                  </a:lnTo>
                  <a:cubicBezTo>
                    <a:pt x="2435" y="95"/>
                    <a:pt x="2226" y="1"/>
                    <a:pt x="1930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28" name="Google Shape;13928;p20"/>
            <p:cNvSpPr/>
            <p:nvPr/>
          </p:nvSpPr>
          <p:spPr>
            <a:xfrm>
              <a:off x="1410767" y="2171179"/>
              <a:ext cx="85963" cy="96150"/>
            </a:xfrm>
            <a:custGeom>
              <a:avLst/>
              <a:gdLst/>
              <a:ahLst/>
              <a:cxnLst/>
              <a:rect l="l" t="t" r="r" b="b"/>
              <a:pathLst>
                <a:path w="2464" h="2756" extrusionOk="0">
                  <a:moveTo>
                    <a:pt x="1286" y="0"/>
                  </a:moveTo>
                  <a:cubicBezTo>
                    <a:pt x="1234" y="0"/>
                    <a:pt x="1188" y="80"/>
                    <a:pt x="1241" y="101"/>
                  </a:cubicBezTo>
                  <a:cubicBezTo>
                    <a:pt x="1419" y="157"/>
                    <a:pt x="1585" y="201"/>
                    <a:pt x="1741" y="279"/>
                  </a:cubicBezTo>
                  <a:cubicBezTo>
                    <a:pt x="1730" y="290"/>
                    <a:pt x="1718" y="323"/>
                    <a:pt x="1741" y="335"/>
                  </a:cubicBezTo>
                  <a:cubicBezTo>
                    <a:pt x="1774" y="345"/>
                    <a:pt x="1807" y="368"/>
                    <a:pt x="1841" y="390"/>
                  </a:cubicBezTo>
                  <a:cubicBezTo>
                    <a:pt x="1819" y="379"/>
                    <a:pt x="1797" y="379"/>
                    <a:pt x="1774" y="379"/>
                  </a:cubicBezTo>
                  <a:cubicBezTo>
                    <a:pt x="1752" y="379"/>
                    <a:pt x="1730" y="402"/>
                    <a:pt x="1730" y="412"/>
                  </a:cubicBezTo>
                  <a:cubicBezTo>
                    <a:pt x="1652" y="379"/>
                    <a:pt x="1563" y="345"/>
                    <a:pt x="1485" y="313"/>
                  </a:cubicBezTo>
                  <a:cubicBezTo>
                    <a:pt x="1419" y="290"/>
                    <a:pt x="1352" y="279"/>
                    <a:pt x="1296" y="268"/>
                  </a:cubicBezTo>
                  <a:cubicBezTo>
                    <a:pt x="1229" y="246"/>
                    <a:pt x="1162" y="212"/>
                    <a:pt x="1096" y="201"/>
                  </a:cubicBezTo>
                  <a:cubicBezTo>
                    <a:pt x="1063" y="201"/>
                    <a:pt x="984" y="246"/>
                    <a:pt x="1018" y="279"/>
                  </a:cubicBezTo>
                  <a:cubicBezTo>
                    <a:pt x="1096" y="357"/>
                    <a:pt x="1241" y="379"/>
                    <a:pt x="1352" y="402"/>
                  </a:cubicBezTo>
                  <a:cubicBezTo>
                    <a:pt x="1474" y="446"/>
                    <a:pt x="1596" y="491"/>
                    <a:pt x="1718" y="557"/>
                  </a:cubicBezTo>
                  <a:cubicBezTo>
                    <a:pt x="1841" y="624"/>
                    <a:pt x="1952" y="691"/>
                    <a:pt x="2052" y="780"/>
                  </a:cubicBezTo>
                  <a:cubicBezTo>
                    <a:pt x="2108" y="824"/>
                    <a:pt x="2163" y="869"/>
                    <a:pt x="2208" y="924"/>
                  </a:cubicBezTo>
                  <a:cubicBezTo>
                    <a:pt x="2219" y="946"/>
                    <a:pt x="2242" y="958"/>
                    <a:pt x="2252" y="980"/>
                  </a:cubicBezTo>
                  <a:lnTo>
                    <a:pt x="2252" y="1002"/>
                  </a:lnTo>
                  <a:cubicBezTo>
                    <a:pt x="2230" y="980"/>
                    <a:pt x="2219" y="958"/>
                    <a:pt x="2208" y="935"/>
                  </a:cubicBezTo>
                  <a:cubicBezTo>
                    <a:pt x="2199" y="927"/>
                    <a:pt x="2189" y="923"/>
                    <a:pt x="2178" y="923"/>
                  </a:cubicBezTo>
                  <a:cubicBezTo>
                    <a:pt x="2162" y="923"/>
                    <a:pt x="2144" y="932"/>
                    <a:pt x="2130" y="946"/>
                  </a:cubicBezTo>
                  <a:cubicBezTo>
                    <a:pt x="2108" y="913"/>
                    <a:pt x="2074" y="891"/>
                    <a:pt x="2041" y="869"/>
                  </a:cubicBezTo>
                  <a:cubicBezTo>
                    <a:pt x="2008" y="846"/>
                    <a:pt x="1975" y="835"/>
                    <a:pt x="1930" y="824"/>
                  </a:cubicBezTo>
                  <a:cubicBezTo>
                    <a:pt x="1927" y="821"/>
                    <a:pt x="1923" y="820"/>
                    <a:pt x="1919" y="820"/>
                  </a:cubicBezTo>
                  <a:cubicBezTo>
                    <a:pt x="1907" y="820"/>
                    <a:pt x="1893" y="830"/>
                    <a:pt x="1886" y="846"/>
                  </a:cubicBezTo>
                  <a:cubicBezTo>
                    <a:pt x="1874" y="857"/>
                    <a:pt x="1863" y="879"/>
                    <a:pt x="1874" y="891"/>
                  </a:cubicBezTo>
                  <a:cubicBezTo>
                    <a:pt x="1908" y="913"/>
                    <a:pt x="1930" y="946"/>
                    <a:pt x="1952" y="968"/>
                  </a:cubicBezTo>
                  <a:cubicBezTo>
                    <a:pt x="1985" y="991"/>
                    <a:pt x="2008" y="1013"/>
                    <a:pt x="2030" y="1035"/>
                  </a:cubicBezTo>
                  <a:cubicBezTo>
                    <a:pt x="2064" y="1069"/>
                    <a:pt x="2086" y="1102"/>
                    <a:pt x="2119" y="1136"/>
                  </a:cubicBezTo>
                  <a:lnTo>
                    <a:pt x="2086" y="1169"/>
                  </a:lnTo>
                  <a:cubicBezTo>
                    <a:pt x="2052" y="1136"/>
                    <a:pt x="2019" y="1102"/>
                    <a:pt x="1975" y="1069"/>
                  </a:cubicBezTo>
                  <a:cubicBezTo>
                    <a:pt x="1896" y="1013"/>
                    <a:pt x="1797" y="958"/>
                    <a:pt x="1708" y="924"/>
                  </a:cubicBezTo>
                  <a:cubicBezTo>
                    <a:pt x="1703" y="921"/>
                    <a:pt x="1698" y="920"/>
                    <a:pt x="1692" y="920"/>
                  </a:cubicBezTo>
                  <a:cubicBezTo>
                    <a:pt x="1648" y="920"/>
                    <a:pt x="1591" y="993"/>
                    <a:pt x="1641" y="1013"/>
                  </a:cubicBezTo>
                  <a:cubicBezTo>
                    <a:pt x="1763" y="1080"/>
                    <a:pt x="1874" y="1158"/>
                    <a:pt x="1975" y="1247"/>
                  </a:cubicBezTo>
                  <a:cubicBezTo>
                    <a:pt x="1941" y="1235"/>
                    <a:pt x="1919" y="1213"/>
                    <a:pt x="1886" y="1202"/>
                  </a:cubicBezTo>
                  <a:cubicBezTo>
                    <a:pt x="1774" y="1146"/>
                    <a:pt x="1663" y="1091"/>
                    <a:pt x="1540" y="1047"/>
                  </a:cubicBezTo>
                  <a:cubicBezTo>
                    <a:pt x="1296" y="958"/>
                    <a:pt x="1051" y="891"/>
                    <a:pt x="796" y="857"/>
                  </a:cubicBezTo>
                  <a:cubicBezTo>
                    <a:pt x="751" y="857"/>
                    <a:pt x="695" y="924"/>
                    <a:pt x="751" y="935"/>
                  </a:cubicBezTo>
                  <a:cubicBezTo>
                    <a:pt x="996" y="980"/>
                    <a:pt x="1229" y="1047"/>
                    <a:pt x="1463" y="1146"/>
                  </a:cubicBezTo>
                  <a:cubicBezTo>
                    <a:pt x="1530" y="1169"/>
                    <a:pt x="1596" y="1202"/>
                    <a:pt x="1663" y="1235"/>
                  </a:cubicBezTo>
                  <a:cubicBezTo>
                    <a:pt x="1619" y="1225"/>
                    <a:pt x="1585" y="1213"/>
                    <a:pt x="1552" y="1202"/>
                  </a:cubicBezTo>
                  <a:cubicBezTo>
                    <a:pt x="1540" y="1191"/>
                    <a:pt x="1518" y="1191"/>
                    <a:pt x="1507" y="1191"/>
                  </a:cubicBezTo>
                  <a:cubicBezTo>
                    <a:pt x="1496" y="1180"/>
                    <a:pt x="1485" y="1180"/>
                    <a:pt x="1474" y="1169"/>
                  </a:cubicBezTo>
                  <a:cubicBezTo>
                    <a:pt x="1296" y="1091"/>
                    <a:pt x="1085" y="1080"/>
                    <a:pt x="895" y="1080"/>
                  </a:cubicBezTo>
                  <a:cubicBezTo>
                    <a:pt x="829" y="1091"/>
                    <a:pt x="773" y="1202"/>
                    <a:pt x="862" y="1202"/>
                  </a:cubicBezTo>
                  <a:cubicBezTo>
                    <a:pt x="1037" y="1213"/>
                    <a:pt x="1212" y="1246"/>
                    <a:pt x="1387" y="1299"/>
                  </a:cubicBezTo>
                  <a:lnTo>
                    <a:pt x="1387" y="1299"/>
                  </a:lnTo>
                  <a:cubicBezTo>
                    <a:pt x="1365" y="1293"/>
                    <a:pt x="1339" y="1286"/>
                    <a:pt x="1313" y="1286"/>
                  </a:cubicBezTo>
                  <a:cubicBezTo>
                    <a:pt x="1300" y="1286"/>
                    <a:pt x="1287" y="1288"/>
                    <a:pt x="1273" y="1291"/>
                  </a:cubicBezTo>
                  <a:cubicBezTo>
                    <a:pt x="1241" y="1302"/>
                    <a:pt x="1185" y="1369"/>
                    <a:pt x="1241" y="1391"/>
                  </a:cubicBezTo>
                  <a:cubicBezTo>
                    <a:pt x="1355" y="1423"/>
                    <a:pt x="1470" y="1464"/>
                    <a:pt x="1584" y="1514"/>
                  </a:cubicBezTo>
                  <a:lnTo>
                    <a:pt x="1584" y="1514"/>
                  </a:lnTo>
                  <a:cubicBezTo>
                    <a:pt x="1581" y="1514"/>
                    <a:pt x="1577" y="1514"/>
                    <a:pt x="1574" y="1514"/>
                  </a:cubicBezTo>
                  <a:cubicBezTo>
                    <a:pt x="1463" y="1480"/>
                    <a:pt x="1352" y="1458"/>
                    <a:pt x="1241" y="1435"/>
                  </a:cubicBezTo>
                  <a:cubicBezTo>
                    <a:pt x="1007" y="1391"/>
                    <a:pt x="784" y="1369"/>
                    <a:pt x="562" y="1291"/>
                  </a:cubicBezTo>
                  <a:cubicBezTo>
                    <a:pt x="559" y="1290"/>
                    <a:pt x="556" y="1290"/>
                    <a:pt x="552" y="1290"/>
                  </a:cubicBezTo>
                  <a:cubicBezTo>
                    <a:pt x="521" y="1290"/>
                    <a:pt x="488" y="1338"/>
                    <a:pt x="529" y="1358"/>
                  </a:cubicBezTo>
                  <a:cubicBezTo>
                    <a:pt x="740" y="1435"/>
                    <a:pt x="962" y="1480"/>
                    <a:pt x="1174" y="1536"/>
                  </a:cubicBezTo>
                  <a:cubicBezTo>
                    <a:pt x="1285" y="1558"/>
                    <a:pt x="1385" y="1580"/>
                    <a:pt x="1496" y="1613"/>
                  </a:cubicBezTo>
                  <a:cubicBezTo>
                    <a:pt x="1552" y="1625"/>
                    <a:pt x="1596" y="1647"/>
                    <a:pt x="1652" y="1669"/>
                  </a:cubicBezTo>
                  <a:cubicBezTo>
                    <a:pt x="1663" y="1680"/>
                    <a:pt x="1674" y="1680"/>
                    <a:pt x="1685" y="1692"/>
                  </a:cubicBezTo>
                  <a:lnTo>
                    <a:pt x="1696" y="1692"/>
                  </a:lnTo>
                  <a:lnTo>
                    <a:pt x="1708" y="1702"/>
                  </a:lnTo>
                  <a:lnTo>
                    <a:pt x="1708" y="1714"/>
                  </a:lnTo>
                  <a:cubicBezTo>
                    <a:pt x="1696" y="1702"/>
                    <a:pt x="1685" y="1702"/>
                    <a:pt x="1674" y="1702"/>
                  </a:cubicBezTo>
                  <a:cubicBezTo>
                    <a:pt x="1670" y="1700"/>
                    <a:pt x="1666" y="1700"/>
                    <a:pt x="1661" y="1700"/>
                  </a:cubicBezTo>
                  <a:cubicBezTo>
                    <a:pt x="1641" y="1700"/>
                    <a:pt x="1617" y="1718"/>
                    <a:pt x="1607" y="1736"/>
                  </a:cubicBezTo>
                  <a:cubicBezTo>
                    <a:pt x="1596" y="1758"/>
                    <a:pt x="1585" y="1791"/>
                    <a:pt x="1607" y="1803"/>
                  </a:cubicBezTo>
                  <a:lnTo>
                    <a:pt x="1607" y="1803"/>
                  </a:lnTo>
                  <a:cubicBezTo>
                    <a:pt x="1577" y="1803"/>
                    <a:pt x="1548" y="1802"/>
                    <a:pt x="1518" y="1791"/>
                  </a:cubicBezTo>
                  <a:cubicBezTo>
                    <a:pt x="1485" y="1791"/>
                    <a:pt x="1451" y="1803"/>
                    <a:pt x="1441" y="1825"/>
                  </a:cubicBezTo>
                  <a:cubicBezTo>
                    <a:pt x="1429" y="1858"/>
                    <a:pt x="1429" y="1892"/>
                    <a:pt x="1463" y="1892"/>
                  </a:cubicBezTo>
                  <a:cubicBezTo>
                    <a:pt x="1474" y="1903"/>
                    <a:pt x="1496" y="1903"/>
                    <a:pt x="1518" y="1914"/>
                  </a:cubicBezTo>
                  <a:cubicBezTo>
                    <a:pt x="1451" y="1903"/>
                    <a:pt x="1385" y="1892"/>
                    <a:pt x="1318" y="1870"/>
                  </a:cubicBezTo>
                  <a:cubicBezTo>
                    <a:pt x="1096" y="1825"/>
                    <a:pt x="873" y="1758"/>
                    <a:pt x="651" y="1702"/>
                  </a:cubicBezTo>
                  <a:cubicBezTo>
                    <a:pt x="649" y="1701"/>
                    <a:pt x="647" y="1701"/>
                    <a:pt x="644" y="1701"/>
                  </a:cubicBezTo>
                  <a:cubicBezTo>
                    <a:pt x="621" y="1701"/>
                    <a:pt x="587" y="1748"/>
                    <a:pt x="618" y="1758"/>
                  </a:cubicBezTo>
                  <a:cubicBezTo>
                    <a:pt x="862" y="1847"/>
                    <a:pt x="1096" y="1925"/>
                    <a:pt x="1340" y="1992"/>
                  </a:cubicBezTo>
                  <a:lnTo>
                    <a:pt x="1374" y="1992"/>
                  </a:lnTo>
                  <a:cubicBezTo>
                    <a:pt x="1362" y="2003"/>
                    <a:pt x="1352" y="2014"/>
                    <a:pt x="1352" y="2025"/>
                  </a:cubicBezTo>
                  <a:cubicBezTo>
                    <a:pt x="1307" y="2014"/>
                    <a:pt x="1251" y="2014"/>
                    <a:pt x="1196" y="2003"/>
                  </a:cubicBezTo>
                  <a:cubicBezTo>
                    <a:pt x="1185" y="2003"/>
                    <a:pt x="1162" y="2014"/>
                    <a:pt x="1152" y="2025"/>
                  </a:cubicBezTo>
                  <a:cubicBezTo>
                    <a:pt x="1140" y="2014"/>
                    <a:pt x="1118" y="2014"/>
                    <a:pt x="1096" y="2014"/>
                  </a:cubicBezTo>
                  <a:cubicBezTo>
                    <a:pt x="907" y="1959"/>
                    <a:pt x="717" y="1880"/>
                    <a:pt x="529" y="1803"/>
                  </a:cubicBezTo>
                  <a:cubicBezTo>
                    <a:pt x="525" y="1802"/>
                    <a:pt x="521" y="1801"/>
                    <a:pt x="517" y="1801"/>
                  </a:cubicBezTo>
                  <a:cubicBezTo>
                    <a:pt x="486" y="1801"/>
                    <a:pt x="454" y="1838"/>
                    <a:pt x="484" y="1858"/>
                  </a:cubicBezTo>
                  <a:cubicBezTo>
                    <a:pt x="673" y="1959"/>
                    <a:pt x="862" y="2036"/>
                    <a:pt x="1063" y="2103"/>
                  </a:cubicBezTo>
                  <a:cubicBezTo>
                    <a:pt x="1162" y="2137"/>
                    <a:pt x="1263" y="2170"/>
                    <a:pt x="1374" y="2192"/>
                  </a:cubicBezTo>
                  <a:cubicBezTo>
                    <a:pt x="1396" y="2203"/>
                    <a:pt x="1429" y="2214"/>
                    <a:pt x="1463" y="2214"/>
                  </a:cubicBezTo>
                  <a:cubicBezTo>
                    <a:pt x="1441" y="2214"/>
                    <a:pt x="1419" y="2214"/>
                    <a:pt x="1407" y="2226"/>
                  </a:cubicBezTo>
                  <a:cubicBezTo>
                    <a:pt x="1396" y="2226"/>
                    <a:pt x="1385" y="2236"/>
                    <a:pt x="1374" y="2248"/>
                  </a:cubicBezTo>
                  <a:cubicBezTo>
                    <a:pt x="1374" y="2248"/>
                    <a:pt x="1362" y="2248"/>
                    <a:pt x="1362" y="2258"/>
                  </a:cubicBezTo>
                  <a:cubicBezTo>
                    <a:pt x="1352" y="2248"/>
                    <a:pt x="1330" y="2248"/>
                    <a:pt x="1318" y="2248"/>
                  </a:cubicBezTo>
                  <a:cubicBezTo>
                    <a:pt x="1218" y="2226"/>
                    <a:pt x="1107" y="2192"/>
                    <a:pt x="1007" y="2159"/>
                  </a:cubicBezTo>
                  <a:lnTo>
                    <a:pt x="707" y="2058"/>
                  </a:lnTo>
                  <a:cubicBezTo>
                    <a:pt x="695" y="2058"/>
                    <a:pt x="673" y="2048"/>
                    <a:pt x="662" y="2048"/>
                  </a:cubicBezTo>
                  <a:cubicBezTo>
                    <a:pt x="573" y="2003"/>
                    <a:pt x="473" y="1947"/>
                    <a:pt x="373" y="1947"/>
                  </a:cubicBezTo>
                  <a:cubicBezTo>
                    <a:pt x="339" y="1947"/>
                    <a:pt x="317" y="1969"/>
                    <a:pt x="329" y="1992"/>
                  </a:cubicBezTo>
                  <a:cubicBezTo>
                    <a:pt x="395" y="2070"/>
                    <a:pt x="529" y="2114"/>
                    <a:pt x="618" y="2159"/>
                  </a:cubicBezTo>
                  <a:cubicBezTo>
                    <a:pt x="729" y="2203"/>
                    <a:pt x="840" y="2248"/>
                    <a:pt x="940" y="2281"/>
                  </a:cubicBezTo>
                  <a:cubicBezTo>
                    <a:pt x="1107" y="2337"/>
                    <a:pt x="1273" y="2381"/>
                    <a:pt x="1429" y="2426"/>
                  </a:cubicBezTo>
                  <a:cubicBezTo>
                    <a:pt x="1385" y="2436"/>
                    <a:pt x="1340" y="2436"/>
                    <a:pt x="1296" y="2436"/>
                  </a:cubicBezTo>
                  <a:cubicBezTo>
                    <a:pt x="1196" y="2426"/>
                    <a:pt x="1096" y="2414"/>
                    <a:pt x="1007" y="2392"/>
                  </a:cubicBezTo>
                  <a:cubicBezTo>
                    <a:pt x="796" y="2347"/>
                    <a:pt x="595" y="2270"/>
                    <a:pt x="384" y="2226"/>
                  </a:cubicBezTo>
                  <a:cubicBezTo>
                    <a:pt x="380" y="2225"/>
                    <a:pt x="377" y="2224"/>
                    <a:pt x="373" y="2224"/>
                  </a:cubicBezTo>
                  <a:cubicBezTo>
                    <a:pt x="333" y="2224"/>
                    <a:pt x="298" y="2282"/>
                    <a:pt x="339" y="2292"/>
                  </a:cubicBezTo>
                  <a:cubicBezTo>
                    <a:pt x="562" y="2347"/>
                    <a:pt x="762" y="2436"/>
                    <a:pt x="974" y="2493"/>
                  </a:cubicBezTo>
                  <a:cubicBezTo>
                    <a:pt x="1073" y="2525"/>
                    <a:pt x="1174" y="2537"/>
                    <a:pt x="1273" y="2548"/>
                  </a:cubicBezTo>
                  <a:lnTo>
                    <a:pt x="1396" y="2548"/>
                  </a:lnTo>
                  <a:cubicBezTo>
                    <a:pt x="1385" y="2548"/>
                    <a:pt x="1362" y="2559"/>
                    <a:pt x="1352" y="2570"/>
                  </a:cubicBezTo>
                  <a:cubicBezTo>
                    <a:pt x="1340" y="2581"/>
                    <a:pt x="1330" y="2592"/>
                    <a:pt x="1330" y="2614"/>
                  </a:cubicBezTo>
                  <a:cubicBezTo>
                    <a:pt x="1265" y="2629"/>
                    <a:pt x="1200" y="2635"/>
                    <a:pt x="1135" y="2635"/>
                  </a:cubicBezTo>
                  <a:cubicBezTo>
                    <a:pt x="1001" y="2635"/>
                    <a:pt x="868" y="2608"/>
                    <a:pt x="740" y="2570"/>
                  </a:cubicBezTo>
                  <a:cubicBezTo>
                    <a:pt x="484" y="2493"/>
                    <a:pt x="250" y="2370"/>
                    <a:pt x="84" y="2159"/>
                  </a:cubicBezTo>
                  <a:cubicBezTo>
                    <a:pt x="78" y="2151"/>
                    <a:pt x="70" y="2147"/>
                    <a:pt x="61" y="2147"/>
                  </a:cubicBezTo>
                  <a:cubicBezTo>
                    <a:pt x="34" y="2147"/>
                    <a:pt x="0" y="2180"/>
                    <a:pt x="17" y="2214"/>
                  </a:cubicBezTo>
                  <a:cubicBezTo>
                    <a:pt x="184" y="2448"/>
                    <a:pt x="440" y="2592"/>
                    <a:pt x="707" y="2681"/>
                  </a:cubicBezTo>
                  <a:cubicBezTo>
                    <a:pt x="832" y="2721"/>
                    <a:pt x="971" y="2755"/>
                    <a:pt x="1105" y="2755"/>
                  </a:cubicBezTo>
                  <a:cubicBezTo>
                    <a:pt x="1234" y="2755"/>
                    <a:pt x="1359" y="2724"/>
                    <a:pt x="1463" y="2637"/>
                  </a:cubicBezTo>
                  <a:cubicBezTo>
                    <a:pt x="1474" y="2626"/>
                    <a:pt x="1485" y="2614"/>
                    <a:pt x="1485" y="2604"/>
                  </a:cubicBezTo>
                  <a:cubicBezTo>
                    <a:pt x="1496" y="2592"/>
                    <a:pt x="1496" y="2581"/>
                    <a:pt x="1507" y="2570"/>
                  </a:cubicBezTo>
                  <a:lnTo>
                    <a:pt x="1518" y="2570"/>
                  </a:lnTo>
                  <a:cubicBezTo>
                    <a:pt x="1530" y="2570"/>
                    <a:pt x="1540" y="2559"/>
                    <a:pt x="1552" y="2548"/>
                  </a:cubicBezTo>
                  <a:cubicBezTo>
                    <a:pt x="1563" y="2537"/>
                    <a:pt x="1563" y="2515"/>
                    <a:pt x="1552" y="2503"/>
                  </a:cubicBezTo>
                  <a:cubicBezTo>
                    <a:pt x="1563" y="2503"/>
                    <a:pt x="1563" y="2493"/>
                    <a:pt x="1574" y="2493"/>
                  </a:cubicBezTo>
                  <a:cubicBezTo>
                    <a:pt x="1574" y="2493"/>
                    <a:pt x="1585" y="2481"/>
                    <a:pt x="1585" y="2459"/>
                  </a:cubicBezTo>
                  <a:cubicBezTo>
                    <a:pt x="1596" y="2470"/>
                    <a:pt x="1607" y="2470"/>
                    <a:pt x="1619" y="2470"/>
                  </a:cubicBezTo>
                  <a:cubicBezTo>
                    <a:pt x="1623" y="2472"/>
                    <a:pt x="1627" y="2473"/>
                    <a:pt x="1631" y="2473"/>
                  </a:cubicBezTo>
                  <a:cubicBezTo>
                    <a:pt x="1649" y="2473"/>
                    <a:pt x="1667" y="2457"/>
                    <a:pt x="1685" y="2448"/>
                  </a:cubicBezTo>
                  <a:cubicBezTo>
                    <a:pt x="1730" y="2414"/>
                    <a:pt x="1763" y="2359"/>
                    <a:pt x="1797" y="2303"/>
                  </a:cubicBezTo>
                  <a:lnTo>
                    <a:pt x="1807" y="2292"/>
                  </a:lnTo>
                  <a:cubicBezTo>
                    <a:pt x="1830" y="2281"/>
                    <a:pt x="1841" y="2258"/>
                    <a:pt x="1863" y="2236"/>
                  </a:cubicBezTo>
                  <a:cubicBezTo>
                    <a:pt x="1874" y="2226"/>
                    <a:pt x="1874" y="2192"/>
                    <a:pt x="1852" y="2181"/>
                  </a:cubicBezTo>
                  <a:cubicBezTo>
                    <a:pt x="1863" y="2170"/>
                    <a:pt x="1863" y="2159"/>
                    <a:pt x="1874" y="2147"/>
                  </a:cubicBezTo>
                  <a:lnTo>
                    <a:pt x="1874" y="2137"/>
                  </a:lnTo>
                  <a:lnTo>
                    <a:pt x="1886" y="2137"/>
                  </a:lnTo>
                  <a:cubicBezTo>
                    <a:pt x="1908" y="2137"/>
                    <a:pt x="1941" y="2114"/>
                    <a:pt x="1952" y="2092"/>
                  </a:cubicBezTo>
                  <a:lnTo>
                    <a:pt x="1952" y="2081"/>
                  </a:lnTo>
                  <a:cubicBezTo>
                    <a:pt x="1985" y="2081"/>
                    <a:pt x="2019" y="2070"/>
                    <a:pt x="2041" y="2048"/>
                  </a:cubicBezTo>
                  <a:cubicBezTo>
                    <a:pt x="2074" y="2025"/>
                    <a:pt x="2086" y="1992"/>
                    <a:pt x="2064" y="1959"/>
                  </a:cubicBezTo>
                  <a:cubicBezTo>
                    <a:pt x="2052" y="1936"/>
                    <a:pt x="2030" y="1925"/>
                    <a:pt x="2008" y="1914"/>
                  </a:cubicBezTo>
                  <a:cubicBezTo>
                    <a:pt x="2030" y="1880"/>
                    <a:pt x="2041" y="1847"/>
                    <a:pt x="2052" y="1814"/>
                  </a:cubicBezTo>
                  <a:cubicBezTo>
                    <a:pt x="2074" y="1814"/>
                    <a:pt x="2086" y="1814"/>
                    <a:pt x="2108" y="1803"/>
                  </a:cubicBezTo>
                  <a:cubicBezTo>
                    <a:pt x="2186" y="1725"/>
                    <a:pt x="2230" y="1636"/>
                    <a:pt x="2252" y="1524"/>
                  </a:cubicBezTo>
                  <a:cubicBezTo>
                    <a:pt x="2252" y="1492"/>
                    <a:pt x="2264" y="1458"/>
                    <a:pt x="2252" y="1413"/>
                  </a:cubicBezTo>
                  <a:cubicBezTo>
                    <a:pt x="2264" y="1413"/>
                    <a:pt x="2274" y="1403"/>
                    <a:pt x="2274" y="1403"/>
                  </a:cubicBezTo>
                  <a:cubicBezTo>
                    <a:pt x="2331" y="1336"/>
                    <a:pt x="2308" y="1269"/>
                    <a:pt x="2286" y="1202"/>
                  </a:cubicBezTo>
                  <a:cubicBezTo>
                    <a:pt x="2297" y="1191"/>
                    <a:pt x="2308" y="1169"/>
                    <a:pt x="2308" y="1158"/>
                  </a:cubicBezTo>
                  <a:cubicBezTo>
                    <a:pt x="2308" y="1158"/>
                    <a:pt x="2319" y="1146"/>
                    <a:pt x="2331" y="1146"/>
                  </a:cubicBezTo>
                  <a:cubicBezTo>
                    <a:pt x="2331" y="1136"/>
                    <a:pt x="2353" y="1124"/>
                    <a:pt x="2353" y="1113"/>
                  </a:cubicBezTo>
                  <a:lnTo>
                    <a:pt x="2353" y="1102"/>
                  </a:lnTo>
                  <a:lnTo>
                    <a:pt x="2363" y="1102"/>
                  </a:lnTo>
                  <a:cubicBezTo>
                    <a:pt x="2386" y="1091"/>
                    <a:pt x="2408" y="1069"/>
                    <a:pt x="2397" y="1047"/>
                  </a:cubicBezTo>
                  <a:cubicBezTo>
                    <a:pt x="2397" y="1002"/>
                    <a:pt x="2375" y="958"/>
                    <a:pt x="2353" y="924"/>
                  </a:cubicBezTo>
                  <a:lnTo>
                    <a:pt x="2386" y="891"/>
                  </a:lnTo>
                  <a:cubicBezTo>
                    <a:pt x="2386" y="857"/>
                    <a:pt x="2375" y="835"/>
                    <a:pt x="2353" y="813"/>
                  </a:cubicBezTo>
                  <a:cubicBezTo>
                    <a:pt x="2363" y="802"/>
                    <a:pt x="2375" y="780"/>
                    <a:pt x="2363" y="768"/>
                  </a:cubicBezTo>
                  <a:lnTo>
                    <a:pt x="2331" y="701"/>
                  </a:lnTo>
                  <a:lnTo>
                    <a:pt x="2331" y="701"/>
                  </a:lnTo>
                  <a:cubicBezTo>
                    <a:pt x="2338" y="706"/>
                    <a:pt x="2346" y="709"/>
                    <a:pt x="2353" y="709"/>
                  </a:cubicBezTo>
                  <a:cubicBezTo>
                    <a:pt x="2381" y="709"/>
                    <a:pt x="2408" y="681"/>
                    <a:pt x="2408" y="646"/>
                  </a:cubicBezTo>
                  <a:cubicBezTo>
                    <a:pt x="2397" y="624"/>
                    <a:pt x="2397" y="602"/>
                    <a:pt x="2386" y="590"/>
                  </a:cubicBezTo>
                  <a:lnTo>
                    <a:pt x="2397" y="590"/>
                  </a:lnTo>
                  <a:cubicBezTo>
                    <a:pt x="2408" y="590"/>
                    <a:pt x="2430" y="579"/>
                    <a:pt x="2430" y="579"/>
                  </a:cubicBezTo>
                  <a:cubicBezTo>
                    <a:pt x="2442" y="568"/>
                    <a:pt x="2452" y="557"/>
                    <a:pt x="2452" y="546"/>
                  </a:cubicBezTo>
                  <a:cubicBezTo>
                    <a:pt x="2464" y="535"/>
                    <a:pt x="2464" y="523"/>
                    <a:pt x="2452" y="513"/>
                  </a:cubicBezTo>
                  <a:cubicBezTo>
                    <a:pt x="2442" y="479"/>
                    <a:pt x="2420" y="457"/>
                    <a:pt x="2397" y="424"/>
                  </a:cubicBezTo>
                  <a:cubicBezTo>
                    <a:pt x="2375" y="402"/>
                    <a:pt x="2353" y="368"/>
                    <a:pt x="2331" y="345"/>
                  </a:cubicBezTo>
                  <a:cubicBezTo>
                    <a:pt x="2319" y="345"/>
                    <a:pt x="2319" y="335"/>
                    <a:pt x="2308" y="335"/>
                  </a:cubicBezTo>
                  <a:cubicBezTo>
                    <a:pt x="2297" y="335"/>
                    <a:pt x="2286" y="345"/>
                    <a:pt x="2274" y="345"/>
                  </a:cubicBezTo>
                  <a:cubicBezTo>
                    <a:pt x="2252" y="357"/>
                    <a:pt x="2242" y="390"/>
                    <a:pt x="2252" y="402"/>
                  </a:cubicBezTo>
                  <a:cubicBezTo>
                    <a:pt x="2274" y="434"/>
                    <a:pt x="2297" y="457"/>
                    <a:pt x="2319" y="491"/>
                  </a:cubicBezTo>
                  <a:cubicBezTo>
                    <a:pt x="2319" y="494"/>
                    <a:pt x="2319" y="497"/>
                    <a:pt x="2320" y="499"/>
                  </a:cubicBezTo>
                  <a:lnTo>
                    <a:pt x="2320" y="499"/>
                  </a:lnTo>
                  <a:cubicBezTo>
                    <a:pt x="2287" y="461"/>
                    <a:pt x="2248" y="432"/>
                    <a:pt x="2208" y="412"/>
                  </a:cubicBezTo>
                  <a:cubicBezTo>
                    <a:pt x="2130" y="335"/>
                    <a:pt x="2030" y="279"/>
                    <a:pt x="1930" y="234"/>
                  </a:cubicBezTo>
                  <a:cubicBezTo>
                    <a:pt x="1730" y="135"/>
                    <a:pt x="1507" y="68"/>
                    <a:pt x="1296" y="1"/>
                  </a:cubicBezTo>
                  <a:cubicBezTo>
                    <a:pt x="1292" y="0"/>
                    <a:pt x="1289" y="0"/>
                    <a:pt x="128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29" name="Google Shape;13929;p20"/>
            <p:cNvSpPr/>
            <p:nvPr/>
          </p:nvSpPr>
          <p:spPr>
            <a:xfrm>
              <a:off x="1458704" y="2183041"/>
              <a:ext cx="37434" cy="23270"/>
            </a:xfrm>
            <a:custGeom>
              <a:avLst/>
              <a:gdLst/>
              <a:ahLst/>
              <a:cxnLst/>
              <a:rect l="l" t="t" r="r" b="b"/>
              <a:pathLst>
                <a:path w="1073" h="667" extrusionOk="0">
                  <a:moveTo>
                    <a:pt x="489" y="255"/>
                  </a:moveTo>
                  <a:lnTo>
                    <a:pt x="489" y="255"/>
                  </a:lnTo>
                  <a:cubicBezTo>
                    <a:pt x="575" y="289"/>
                    <a:pt x="660" y="342"/>
                    <a:pt x="745" y="406"/>
                  </a:cubicBezTo>
                  <a:lnTo>
                    <a:pt x="812" y="473"/>
                  </a:lnTo>
                  <a:cubicBezTo>
                    <a:pt x="713" y="389"/>
                    <a:pt x="603" y="318"/>
                    <a:pt x="489" y="255"/>
                  </a:cubicBezTo>
                  <a:close/>
                  <a:moveTo>
                    <a:pt x="617" y="0"/>
                  </a:moveTo>
                  <a:cubicBezTo>
                    <a:pt x="585" y="0"/>
                    <a:pt x="548" y="44"/>
                    <a:pt x="567" y="72"/>
                  </a:cubicBezTo>
                  <a:cubicBezTo>
                    <a:pt x="623" y="139"/>
                    <a:pt x="667" y="206"/>
                    <a:pt x="723" y="284"/>
                  </a:cubicBezTo>
                  <a:cubicBezTo>
                    <a:pt x="656" y="239"/>
                    <a:pt x="578" y="206"/>
                    <a:pt x="512" y="183"/>
                  </a:cubicBezTo>
                  <a:cubicBezTo>
                    <a:pt x="509" y="183"/>
                    <a:pt x="506" y="182"/>
                    <a:pt x="503" y="182"/>
                  </a:cubicBezTo>
                  <a:cubicBezTo>
                    <a:pt x="475" y="182"/>
                    <a:pt x="445" y="219"/>
                    <a:pt x="467" y="242"/>
                  </a:cubicBezTo>
                  <a:lnTo>
                    <a:pt x="467" y="242"/>
                  </a:lnTo>
                  <a:cubicBezTo>
                    <a:pt x="331" y="168"/>
                    <a:pt x="190" y="103"/>
                    <a:pt x="55" y="39"/>
                  </a:cubicBezTo>
                  <a:cubicBezTo>
                    <a:pt x="33" y="39"/>
                    <a:pt x="0" y="62"/>
                    <a:pt x="22" y="72"/>
                  </a:cubicBezTo>
                  <a:cubicBezTo>
                    <a:pt x="334" y="228"/>
                    <a:pt x="634" y="395"/>
                    <a:pt x="900" y="628"/>
                  </a:cubicBezTo>
                  <a:cubicBezTo>
                    <a:pt x="906" y="634"/>
                    <a:pt x="912" y="637"/>
                    <a:pt x="917" y="637"/>
                  </a:cubicBezTo>
                  <a:cubicBezTo>
                    <a:pt x="923" y="637"/>
                    <a:pt x="929" y="634"/>
                    <a:pt x="934" y="628"/>
                  </a:cubicBezTo>
                  <a:cubicBezTo>
                    <a:pt x="934" y="640"/>
                    <a:pt x="945" y="640"/>
                    <a:pt x="945" y="651"/>
                  </a:cubicBezTo>
                  <a:cubicBezTo>
                    <a:pt x="956" y="662"/>
                    <a:pt x="971" y="667"/>
                    <a:pt x="985" y="667"/>
                  </a:cubicBezTo>
                  <a:cubicBezTo>
                    <a:pt x="1028" y="667"/>
                    <a:pt x="1073" y="626"/>
                    <a:pt x="1056" y="584"/>
                  </a:cubicBezTo>
                  <a:cubicBezTo>
                    <a:pt x="1056" y="584"/>
                    <a:pt x="1056" y="573"/>
                    <a:pt x="1046" y="573"/>
                  </a:cubicBezTo>
                  <a:cubicBezTo>
                    <a:pt x="1023" y="517"/>
                    <a:pt x="989" y="473"/>
                    <a:pt x="967" y="417"/>
                  </a:cubicBezTo>
                  <a:cubicBezTo>
                    <a:pt x="967" y="417"/>
                    <a:pt x="957" y="417"/>
                    <a:pt x="957" y="406"/>
                  </a:cubicBezTo>
                  <a:cubicBezTo>
                    <a:pt x="989" y="406"/>
                    <a:pt x="1046" y="361"/>
                    <a:pt x="1012" y="328"/>
                  </a:cubicBezTo>
                  <a:cubicBezTo>
                    <a:pt x="989" y="306"/>
                    <a:pt x="945" y="284"/>
                    <a:pt x="912" y="262"/>
                  </a:cubicBezTo>
                  <a:cubicBezTo>
                    <a:pt x="878" y="239"/>
                    <a:pt x="845" y="217"/>
                    <a:pt x="823" y="195"/>
                  </a:cubicBezTo>
                  <a:lnTo>
                    <a:pt x="812" y="183"/>
                  </a:lnTo>
                  <a:cubicBezTo>
                    <a:pt x="756" y="117"/>
                    <a:pt x="700" y="62"/>
                    <a:pt x="634" y="5"/>
                  </a:cubicBezTo>
                  <a:cubicBezTo>
                    <a:pt x="628" y="2"/>
                    <a:pt x="623" y="0"/>
                    <a:pt x="61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30" name="Google Shape;13930;p20"/>
            <p:cNvSpPr/>
            <p:nvPr/>
          </p:nvSpPr>
          <p:spPr>
            <a:xfrm>
              <a:off x="1486615" y="2184401"/>
              <a:ext cx="7047" cy="6524"/>
            </a:xfrm>
            <a:custGeom>
              <a:avLst/>
              <a:gdLst/>
              <a:ahLst/>
              <a:cxnLst/>
              <a:rect l="l" t="t" r="r" b="b"/>
              <a:pathLst>
                <a:path w="202" h="187" extrusionOk="0">
                  <a:moveTo>
                    <a:pt x="56" y="0"/>
                  </a:moveTo>
                  <a:cubicBezTo>
                    <a:pt x="56" y="0"/>
                    <a:pt x="45" y="11"/>
                    <a:pt x="34" y="11"/>
                  </a:cubicBezTo>
                  <a:cubicBezTo>
                    <a:pt x="23" y="23"/>
                    <a:pt x="1" y="45"/>
                    <a:pt x="23" y="67"/>
                  </a:cubicBezTo>
                  <a:cubicBezTo>
                    <a:pt x="34" y="78"/>
                    <a:pt x="45" y="100"/>
                    <a:pt x="68" y="122"/>
                  </a:cubicBezTo>
                  <a:cubicBezTo>
                    <a:pt x="78" y="134"/>
                    <a:pt x="90" y="156"/>
                    <a:pt x="112" y="178"/>
                  </a:cubicBezTo>
                  <a:cubicBezTo>
                    <a:pt x="117" y="184"/>
                    <a:pt x="129" y="186"/>
                    <a:pt x="140" y="186"/>
                  </a:cubicBezTo>
                  <a:cubicBezTo>
                    <a:pt x="151" y="186"/>
                    <a:pt x="162" y="184"/>
                    <a:pt x="167" y="178"/>
                  </a:cubicBezTo>
                  <a:cubicBezTo>
                    <a:pt x="179" y="167"/>
                    <a:pt x="201" y="134"/>
                    <a:pt x="189" y="122"/>
                  </a:cubicBezTo>
                  <a:cubicBezTo>
                    <a:pt x="167" y="100"/>
                    <a:pt x="157" y="78"/>
                    <a:pt x="134" y="67"/>
                  </a:cubicBezTo>
                  <a:cubicBezTo>
                    <a:pt x="123" y="45"/>
                    <a:pt x="100" y="33"/>
                    <a:pt x="90" y="11"/>
                  </a:cubicBezTo>
                  <a:cubicBezTo>
                    <a:pt x="78" y="0"/>
                    <a:pt x="68" y="0"/>
                    <a:pt x="5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31" name="Google Shape;13931;p20"/>
            <p:cNvSpPr/>
            <p:nvPr/>
          </p:nvSpPr>
          <p:spPr>
            <a:xfrm>
              <a:off x="1448586" y="2222778"/>
              <a:ext cx="32794" cy="15769"/>
            </a:xfrm>
            <a:custGeom>
              <a:avLst/>
              <a:gdLst/>
              <a:ahLst/>
              <a:cxnLst/>
              <a:rect l="l" t="t" r="r" b="b"/>
              <a:pathLst>
                <a:path w="940" h="452" extrusionOk="0">
                  <a:moveTo>
                    <a:pt x="68" y="1"/>
                  </a:moveTo>
                  <a:cubicBezTo>
                    <a:pt x="34" y="1"/>
                    <a:pt x="1" y="45"/>
                    <a:pt x="34" y="57"/>
                  </a:cubicBezTo>
                  <a:cubicBezTo>
                    <a:pt x="179" y="90"/>
                    <a:pt x="323" y="146"/>
                    <a:pt x="456" y="213"/>
                  </a:cubicBezTo>
                  <a:cubicBezTo>
                    <a:pt x="523" y="246"/>
                    <a:pt x="590" y="279"/>
                    <a:pt x="646" y="312"/>
                  </a:cubicBezTo>
                  <a:cubicBezTo>
                    <a:pt x="713" y="357"/>
                    <a:pt x="768" y="413"/>
                    <a:pt x="835" y="446"/>
                  </a:cubicBezTo>
                  <a:cubicBezTo>
                    <a:pt x="841" y="450"/>
                    <a:pt x="848" y="452"/>
                    <a:pt x="857" y="452"/>
                  </a:cubicBezTo>
                  <a:cubicBezTo>
                    <a:pt x="893" y="452"/>
                    <a:pt x="940" y="415"/>
                    <a:pt x="913" y="379"/>
                  </a:cubicBezTo>
                  <a:lnTo>
                    <a:pt x="913" y="368"/>
                  </a:lnTo>
                  <a:lnTo>
                    <a:pt x="913" y="357"/>
                  </a:lnTo>
                  <a:cubicBezTo>
                    <a:pt x="924" y="357"/>
                    <a:pt x="924" y="346"/>
                    <a:pt x="913" y="346"/>
                  </a:cubicBezTo>
                  <a:lnTo>
                    <a:pt x="913" y="335"/>
                  </a:lnTo>
                  <a:lnTo>
                    <a:pt x="901" y="335"/>
                  </a:lnTo>
                  <a:cubicBezTo>
                    <a:pt x="901" y="324"/>
                    <a:pt x="891" y="324"/>
                    <a:pt x="891" y="324"/>
                  </a:cubicBezTo>
                  <a:lnTo>
                    <a:pt x="868" y="324"/>
                  </a:lnTo>
                  <a:lnTo>
                    <a:pt x="868" y="335"/>
                  </a:lnTo>
                  <a:lnTo>
                    <a:pt x="857" y="335"/>
                  </a:lnTo>
                  <a:cubicBezTo>
                    <a:pt x="824" y="290"/>
                    <a:pt x="768" y="268"/>
                    <a:pt x="723" y="246"/>
                  </a:cubicBezTo>
                  <a:cubicBezTo>
                    <a:pt x="657" y="201"/>
                    <a:pt x="590" y="168"/>
                    <a:pt x="523" y="134"/>
                  </a:cubicBezTo>
                  <a:cubicBezTo>
                    <a:pt x="379" y="68"/>
                    <a:pt x="223" y="23"/>
                    <a:pt x="6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32" name="Google Shape;13932;p20"/>
            <p:cNvSpPr/>
            <p:nvPr/>
          </p:nvSpPr>
          <p:spPr>
            <a:xfrm>
              <a:off x="1459192" y="2205648"/>
              <a:ext cx="30945" cy="28922"/>
            </a:xfrm>
            <a:custGeom>
              <a:avLst/>
              <a:gdLst/>
              <a:ahLst/>
              <a:cxnLst/>
              <a:rect l="l" t="t" r="r" b="b"/>
              <a:pathLst>
                <a:path w="887" h="829" extrusionOk="0">
                  <a:moveTo>
                    <a:pt x="653" y="581"/>
                  </a:moveTo>
                  <a:cubicBezTo>
                    <a:pt x="653" y="581"/>
                    <a:pt x="653" y="592"/>
                    <a:pt x="642" y="592"/>
                  </a:cubicBezTo>
                  <a:lnTo>
                    <a:pt x="642" y="615"/>
                  </a:lnTo>
                  <a:cubicBezTo>
                    <a:pt x="631" y="625"/>
                    <a:pt x="609" y="648"/>
                    <a:pt x="620" y="659"/>
                  </a:cubicBezTo>
                  <a:cubicBezTo>
                    <a:pt x="609" y="659"/>
                    <a:pt x="597" y="648"/>
                    <a:pt x="587" y="648"/>
                  </a:cubicBezTo>
                  <a:cubicBezTo>
                    <a:pt x="564" y="637"/>
                    <a:pt x="553" y="625"/>
                    <a:pt x="531" y="615"/>
                  </a:cubicBezTo>
                  <a:lnTo>
                    <a:pt x="575" y="615"/>
                  </a:lnTo>
                  <a:cubicBezTo>
                    <a:pt x="575" y="603"/>
                    <a:pt x="575" y="603"/>
                    <a:pt x="587" y="603"/>
                  </a:cubicBezTo>
                  <a:lnTo>
                    <a:pt x="587" y="592"/>
                  </a:lnTo>
                  <a:lnTo>
                    <a:pt x="631" y="592"/>
                  </a:lnTo>
                  <a:cubicBezTo>
                    <a:pt x="642" y="592"/>
                    <a:pt x="642" y="592"/>
                    <a:pt x="653" y="581"/>
                  </a:cubicBezTo>
                  <a:close/>
                  <a:moveTo>
                    <a:pt x="762" y="0"/>
                  </a:moveTo>
                  <a:cubicBezTo>
                    <a:pt x="737" y="0"/>
                    <a:pt x="709" y="27"/>
                    <a:pt x="709" y="59"/>
                  </a:cubicBezTo>
                  <a:cubicBezTo>
                    <a:pt x="720" y="103"/>
                    <a:pt x="731" y="158"/>
                    <a:pt x="753" y="214"/>
                  </a:cubicBezTo>
                  <a:cubicBezTo>
                    <a:pt x="753" y="237"/>
                    <a:pt x="765" y="259"/>
                    <a:pt x="775" y="281"/>
                  </a:cubicBezTo>
                  <a:lnTo>
                    <a:pt x="775" y="303"/>
                  </a:lnTo>
                  <a:cubicBezTo>
                    <a:pt x="753" y="314"/>
                    <a:pt x="731" y="336"/>
                    <a:pt x="731" y="358"/>
                  </a:cubicBezTo>
                  <a:lnTo>
                    <a:pt x="731" y="348"/>
                  </a:lnTo>
                  <a:cubicBezTo>
                    <a:pt x="698" y="348"/>
                    <a:pt x="631" y="403"/>
                    <a:pt x="676" y="425"/>
                  </a:cubicBezTo>
                  <a:cubicBezTo>
                    <a:pt x="686" y="425"/>
                    <a:pt x="686" y="437"/>
                    <a:pt x="698" y="447"/>
                  </a:cubicBezTo>
                  <a:cubicBezTo>
                    <a:pt x="694" y="444"/>
                    <a:pt x="690" y="443"/>
                    <a:pt x="686" y="443"/>
                  </a:cubicBezTo>
                  <a:cubicBezTo>
                    <a:pt x="674" y="443"/>
                    <a:pt x="661" y="451"/>
                    <a:pt x="653" y="459"/>
                  </a:cubicBezTo>
                  <a:cubicBezTo>
                    <a:pt x="631" y="437"/>
                    <a:pt x="597" y="425"/>
                    <a:pt x="575" y="425"/>
                  </a:cubicBezTo>
                  <a:cubicBezTo>
                    <a:pt x="571" y="424"/>
                    <a:pt x="567" y="424"/>
                    <a:pt x="564" y="424"/>
                  </a:cubicBezTo>
                  <a:cubicBezTo>
                    <a:pt x="524" y="424"/>
                    <a:pt x="490" y="472"/>
                    <a:pt x="531" y="492"/>
                  </a:cubicBezTo>
                  <a:lnTo>
                    <a:pt x="597" y="526"/>
                  </a:lnTo>
                  <a:lnTo>
                    <a:pt x="542" y="526"/>
                  </a:lnTo>
                  <a:cubicBezTo>
                    <a:pt x="531" y="526"/>
                    <a:pt x="520" y="526"/>
                    <a:pt x="508" y="536"/>
                  </a:cubicBezTo>
                  <a:cubicBezTo>
                    <a:pt x="508" y="536"/>
                    <a:pt x="498" y="536"/>
                    <a:pt x="498" y="548"/>
                  </a:cubicBezTo>
                  <a:cubicBezTo>
                    <a:pt x="486" y="548"/>
                    <a:pt x="486" y="548"/>
                    <a:pt x="475" y="559"/>
                  </a:cubicBezTo>
                  <a:lnTo>
                    <a:pt x="464" y="570"/>
                  </a:lnTo>
                  <a:lnTo>
                    <a:pt x="464" y="581"/>
                  </a:lnTo>
                  <a:cubicBezTo>
                    <a:pt x="453" y="581"/>
                    <a:pt x="431" y="570"/>
                    <a:pt x="419" y="570"/>
                  </a:cubicBezTo>
                  <a:cubicBezTo>
                    <a:pt x="308" y="526"/>
                    <a:pt x="197" y="492"/>
                    <a:pt x="75" y="459"/>
                  </a:cubicBezTo>
                  <a:cubicBezTo>
                    <a:pt x="72" y="458"/>
                    <a:pt x="70" y="458"/>
                    <a:pt x="67" y="458"/>
                  </a:cubicBezTo>
                  <a:cubicBezTo>
                    <a:pt x="35" y="458"/>
                    <a:pt x="0" y="515"/>
                    <a:pt x="41" y="526"/>
                  </a:cubicBezTo>
                  <a:cubicBezTo>
                    <a:pt x="164" y="559"/>
                    <a:pt x="286" y="615"/>
                    <a:pt x="409" y="670"/>
                  </a:cubicBezTo>
                  <a:lnTo>
                    <a:pt x="575" y="770"/>
                  </a:lnTo>
                  <a:cubicBezTo>
                    <a:pt x="609" y="781"/>
                    <a:pt x="631" y="815"/>
                    <a:pt x="664" y="826"/>
                  </a:cubicBezTo>
                  <a:cubicBezTo>
                    <a:pt x="670" y="828"/>
                    <a:pt x="676" y="829"/>
                    <a:pt x="683" y="829"/>
                  </a:cubicBezTo>
                  <a:cubicBezTo>
                    <a:pt x="712" y="829"/>
                    <a:pt x="744" y="807"/>
                    <a:pt x="753" y="770"/>
                  </a:cubicBezTo>
                  <a:cubicBezTo>
                    <a:pt x="753" y="770"/>
                    <a:pt x="753" y="748"/>
                    <a:pt x="742" y="737"/>
                  </a:cubicBezTo>
                  <a:lnTo>
                    <a:pt x="753" y="737"/>
                  </a:lnTo>
                  <a:cubicBezTo>
                    <a:pt x="753" y="726"/>
                    <a:pt x="765" y="714"/>
                    <a:pt x="765" y="704"/>
                  </a:cubicBezTo>
                  <a:lnTo>
                    <a:pt x="753" y="692"/>
                  </a:lnTo>
                  <a:cubicBezTo>
                    <a:pt x="765" y="681"/>
                    <a:pt x="775" y="670"/>
                    <a:pt x="775" y="659"/>
                  </a:cubicBezTo>
                  <a:cubicBezTo>
                    <a:pt x="787" y="648"/>
                    <a:pt x="787" y="637"/>
                    <a:pt x="787" y="625"/>
                  </a:cubicBezTo>
                  <a:lnTo>
                    <a:pt x="820" y="592"/>
                  </a:lnTo>
                  <a:lnTo>
                    <a:pt x="820" y="570"/>
                  </a:lnTo>
                  <a:cubicBezTo>
                    <a:pt x="854" y="570"/>
                    <a:pt x="876" y="548"/>
                    <a:pt x="876" y="504"/>
                  </a:cubicBezTo>
                  <a:cubicBezTo>
                    <a:pt x="864" y="492"/>
                    <a:pt x="864" y="470"/>
                    <a:pt x="854" y="459"/>
                  </a:cubicBezTo>
                  <a:cubicBezTo>
                    <a:pt x="876" y="437"/>
                    <a:pt x="886" y="425"/>
                    <a:pt x="876" y="403"/>
                  </a:cubicBezTo>
                  <a:cubicBezTo>
                    <a:pt x="864" y="381"/>
                    <a:pt x="854" y="358"/>
                    <a:pt x="831" y="336"/>
                  </a:cubicBezTo>
                  <a:cubicBezTo>
                    <a:pt x="854" y="314"/>
                    <a:pt x="864" y="269"/>
                    <a:pt x="854" y="237"/>
                  </a:cubicBezTo>
                  <a:cubicBezTo>
                    <a:pt x="831" y="158"/>
                    <a:pt x="809" y="92"/>
                    <a:pt x="787" y="14"/>
                  </a:cubicBezTo>
                  <a:cubicBezTo>
                    <a:pt x="781" y="5"/>
                    <a:pt x="771" y="0"/>
                    <a:pt x="76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33" name="Google Shape;13933;p20"/>
            <p:cNvSpPr/>
            <p:nvPr/>
          </p:nvSpPr>
          <p:spPr>
            <a:xfrm>
              <a:off x="1437457" y="2241409"/>
              <a:ext cx="37574" cy="11687"/>
            </a:xfrm>
            <a:custGeom>
              <a:avLst/>
              <a:gdLst/>
              <a:ahLst/>
              <a:cxnLst/>
              <a:rect l="l" t="t" r="r" b="b"/>
              <a:pathLst>
                <a:path w="1077" h="335" extrusionOk="0">
                  <a:moveTo>
                    <a:pt x="1032" y="1"/>
                  </a:moveTo>
                  <a:lnTo>
                    <a:pt x="1032" y="12"/>
                  </a:lnTo>
                  <a:lnTo>
                    <a:pt x="987" y="12"/>
                  </a:lnTo>
                  <a:cubicBezTo>
                    <a:pt x="980" y="9"/>
                    <a:pt x="974" y="7"/>
                    <a:pt x="968" y="7"/>
                  </a:cubicBezTo>
                  <a:cubicBezTo>
                    <a:pt x="957" y="7"/>
                    <a:pt x="950" y="12"/>
                    <a:pt x="943" y="12"/>
                  </a:cubicBezTo>
                  <a:lnTo>
                    <a:pt x="931" y="23"/>
                  </a:lnTo>
                  <a:cubicBezTo>
                    <a:pt x="920" y="23"/>
                    <a:pt x="920" y="35"/>
                    <a:pt x="920" y="35"/>
                  </a:cubicBezTo>
                  <a:cubicBezTo>
                    <a:pt x="909" y="45"/>
                    <a:pt x="909" y="57"/>
                    <a:pt x="909" y="68"/>
                  </a:cubicBezTo>
                  <a:cubicBezTo>
                    <a:pt x="920" y="79"/>
                    <a:pt x="920" y="90"/>
                    <a:pt x="931" y="90"/>
                  </a:cubicBezTo>
                  <a:cubicBezTo>
                    <a:pt x="943" y="90"/>
                    <a:pt x="953" y="101"/>
                    <a:pt x="965" y="101"/>
                  </a:cubicBezTo>
                  <a:lnTo>
                    <a:pt x="976" y="90"/>
                  </a:lnTo>
                  <a:lnTo>
                    <a:pt x="976" y="90"/>
                  </a:lnTo>
                  <a:cubicBezTo>
                    <a:pt x="965" y="101"/>
                    <a:pt x="965" y="112"/>
                    <a:pt x="965" y="112"/>
                  </a:cubicBezTo>
                  <a:lnTo>
                    <a:pt x="898" y="112"/>
                  </a:lnTo>
                  <a:cubicBezTo>
                    <a:pt x="876" y="112"/>
                    <a:pt x="864" y="112"/>
                    <a:pt x="842" y="101"/>
                  </a:cubicBezTo>
                  <a:cubicBezTo>
                    <a:pt x="836" y="99"/>
                    <a:pt x="830" y="98"/>
                    <a:pt x="824" y="98"/>
                  </a:cubicBezTo>
                  <a:cubicBezTo>
                    <a:pt x="797" y="98"/>
                    <a:pt x="773" y="116"/>
                    <a:pt x="765" y="134"/>
                  </a:cubicBezTo>
                  <a:cubicBezTo>
                    <a:pt x="753" y="157"/>
                    <a:pt x="765" y="190"/>
                    <a:pt x="787" y="190"/>
                  </a:cubicBezTo>
                  <a:cubicBezTo>
                    <a:pt x="809" y="201"/>
                    <a:pt x="831" y="213"/>
                    <a:pt x="854" y="213"/>
                  </a:cubicBezTo>
                  <a:cubicBezTo>
                    <a:pt x="809" y="213"/>
                    <a:pt x="775" y="223"/>
                    <a:pt x="731" y="223"/>
                  </a:cubicBezTo>
                  <a:cubicBezTo>
                    <a:pt x="664" y="223"/>
                    <a:pt x="597" y="213"/>
                    <a:pt x="531" y="201"/>
                  </a:cubicBezTo>
                  <a:cubicBezTo>
                    <a:pt x="375" y="168"/>
                    <a:pt x="231" y="124"/>
                    <a:pt x="75" y="79"/>
                  </a:cubicBezTo>
                  <a:cubicBezTo>
                    <a:pt x="72" y="78"/>
                    <a:pt x="69" y="78"/>
                    <a:pt x="66" y="78"/>
                  </a:cubicBezTo>
                  <a:cubicBezTo>
                    <a:pt x="34" y="78"/>
                    <a:pt x="1" y="126"/>
                    <a:pt x="41" y="146"/>
                  </a:cubicBezTo>
                  <a:cubicBezTo>
                    <a:pt x="209" y="201"/>
                    <a:pt x="387" y="268"/>
                    <a:pt x="565" y="302"/>
                  </a:cubicBezTo>
                  <a:cubicBezTo>
                    <a:pt x="654" y="324"/>
                    <a:pt x="742" y="334"/>
                    <a:pt x="831" y="334"/>
                  </a:cubicBezTo>
                  <a:cubicBezTo>
                    <a:pt x="898" y="334"/>
                    <a:pt x="1020" y="324"/>
                    <a:pt x="1032" y="245"/>
                  </a:cubicBezTo>
                  <a:cubicBezTo>
                    <a:pt x="1054" y="223"/>
                    <a:pt x="1076" y="190"/>
                    <a:pt x="1065" y="168"/>
                  </a:cubicBezTo>
                  <a:cubicBezTo>
                    <a:pt x="1065" y="157"/>
                    <a:pt x="1065" y="157"/>
                    <a:pt x="1054" y="157"/>
                  </a:cubicBezTo>
                  <a:lnTo>
                    <a:pt x="1054" y="134"/>
                  </a:lnTo>
                  <a:cubicBezTo>
                    <a:pt x="1054" y="124"/>
                    <a:pt x="1042" y="101"/>
                    <a:pt x="1032" y="90"/>
                  </a:cubicBezTo>
                  <a:lnTo>
                    <a:pt x="1020" y="90"/>
                  </a:lnTo>
                  <a:cubicBezTo>
                    <a:pt x="1020" y="79"/>
                    <a:pt x="1032" y="79"/>
                    <a:pt x="1032" y="79"/>
                  </a:cubicBezTo>
                  <a:cubicBezTo>
                    <a:pt x="1042" y="79"/>
                    <a:pt x="1042" y="68"/>
                    <a:pt x="1054" y="68"/>
                  </a:cubicBezTo>
                  <a:lnTo>
                    <a:pt x="1076" y="45"/>
                  </a:lnTo>
                  <a:lnTo>
                    <a:pt x="1076" y="23"/>
                  </a:lnTo>
                  <a:cubicBezTo>
                    <a:pt x="1076" y="12"/>
                    <a:pt x="1065" y="12"/>
                    <a:pt x="1065" y="12"/>
                  </a:cubicBezTo>
                  <a:cubicBezTo>
                    <a:pt x="1054" y="1"/>
                    <a:pt x="1042" y="1"/>
                    <a:pt x="103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34" name="Google Shape;13934;p20"/>
            <p:cNvSpPr/>
            <p:nvPr/>
          </p:nvSpPr>
          <p:spPr>
            <a:xfrm>
              <a:off x="1472973" y="2237815"/>
              <a:ext cx="4710" cy="3175"/>
            </a:xfrm>
            <a:custGeom>
              <a:avLst/>
              <a:gdLst/>
              <a:ahLst/>
              <a:cxnLst/>
              <a:rect l="l" t="t" r="r" b="b"/>
              <a:pathLst>
                <a:path w="135" h="91" extrusionOk="0">
                  <a:moveTo>
                    <a:pt x="73" y="0"/>
                  </a:moveTo>
                  <a:cubicBezTo>
                    <a:pt x="62" y="0"/>
                    <a:pt x="49" y="4"/>
                    <a:pt x="36" y="15"/>
                  </a:cubicBezTo>
                  <a:cubicBezTo>
                    <a:pt x="0" y="42"/>
                    <a:pt x="22" y="91"/>
                    <a:pt x="61" y="91"/>
                  </a:cubicBezTo>
                  <a:cubicBezTo>
                    <a:pt x="70" y="91"/>
                    <a:pt x="80" y="88"/>
                    <a:pt x="91" y="82"/>
                  </a:cubicBezTo>
                  <a:cubicBezTo>
                    <a:pt x="134" y="47"/>
                    <a:pt x="111" y="0"/>
                    <a:pt x="7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35" name="Google Shape;13935;p20"/>
            <p:cNvSpPr/>
            <p:nvPr/>
          </p:nvSpPr>
          <p:spPr>
            <a:xfrm>
              <a:off x="1460623" y="2182831"/>
              <a:ext cx="79195" cy="91615"/>
            </a:xfrm>
            <a:custGeom>
              <a:avLst/>
              <a:gdLst/>
              <a:ahLst/>
              <a:cxnLst/>
              <a:rect l="l" t="t" r="r" b="b"/>
              <a:pathLst>
                <a:path w="2270" h="2626" extrusionOk="0">
                  <a:moveTo>
                    <a:pt x="1669" y="1"/>
                  </a:moveTo>
                  <a:lnTo>
                    <a:pt x="1246" y="334"/>
                  </a:lnTo>
                  <a:cubicBezTo>
                    <a:pt x="1246" y="334"/>
                    <a:pt x="957" y="824"/>
                    <a:pt x="835" y="1213"/>
                  </a:cubicBezTo>
                  <a:cubicBezTo>
                    <a:pt x="712" y="1613"/>
                    <a:pt x="679" y="1769"/>
                    <a:pt x="401" y="1947"/>
                  </a:cubicBezTo>
                  <a:cubicBezTo>
                    <a:pt x="134" y="2114"/>
                    <a:pt x="22" y="2325"/>
                    <a:pt x="12" y="2436"/>
                  </a:cubicBezTo>
                  <a:cubicBezTo>
                    <a:pt x="0" y="2547"/>
                    <a:pt x="101" y="2626"/>
                    <a:pt x="101" y="2626"/>
                  </a:cubicBezTo>
                  <a:cubicBezTo>
                    <a:pt x="101" y="2626"/>
                    <a:pt x="178" y="2481"/>
                    <a:pt x="623" y="2414"/>
                  </a:cubicBezTo>
                  <a:cubicBezTo>
                    <a:pt x="1068" y="2347"/>
                    <a:pt x="1191" y="2369"/>
                    <a:pt x="1424" y="2347"/>
                  </a:cubicBezTo>
                  <a:cubicBezTo>
                    <a:pt x="1669" y="2314"/>
                    <a:pt x="1769" y="2303"/>
                    <a:pt x="1891" y="2159"/>
                  </a:cubicBezTo>
                  <a:cubicBezTo>
                    <a:pt x="2024" y="2013"/>
                    <a:pt x="2047" y="1958"/>
                    <a:pt x="2136" y="1847"/>
                  </a:cubicBezTo>
                  <a:cubicBezTo>
                    <a:pt x="2236" y="1747"/>
                    <a:pt x="2269" y="1858"/>
                    <a:pt x="2258" y="1658"/>
                  </a:cubicBezTo>
                  <a:cubicBezTo>
                    <a:pt x="2247" y="1457"/>
                    <a:pt x="2091" y="1424"/>
                    <a:pt x="1935" y="1113"/>
                  </a:cubicBezTo>
                  <a:cubicBezTo>
                    <a:pt x="1780" y="802"/>
                    <a:pt x="1680" y="601"/>
                    <a:pt x="1725" y="490"/>
                  </a:cubicBezTo>
                  <a:cubicBezTo>
                    <a:pt x="1769" y="379"/>
                    <a:pt x="1958" y="312"/>
                    <a:pt x="1958" y="312"/>
                  </a:cubicBezTo>
                  <a:lnTo>
                    <a:pt x="1669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36" name="Google Shape;13936;p20"/>
            <p:cNvSpPr/>
            <p:nvPr/>
          </p:nvSpPr>
          <p:spPr>
            <a:xfrm>
              <a:off x="1460623" y="2182831"/>
              <a:ext cx="78811" cy="91615"/>
            </a:xfrm>
            <a:custGeom>
              <a:avLst/>
              <a:gdLst/>
              <a:ahLst/>
              <a:cxnLst/>
              <a:rect l="l" t="t" r="r" b="b"/>
              <a:pathLst>
                <a:path w="2259" h="2626" extrusionOk="0">
                  <a:moveTo>
                    <a:pt x="1669" y="1"/>
                  </a:moveTo>
                  <a:lnTo>
                    <a:pt x="1246" y="334"/>
                  </a:lnTo>
                  <a:cubicBezTo>
                    <a:pt x="1246" y="334"/>
                    <a:pt x="957" y="824"/>
                    <a:pt x="835" y="1213"/>
                  </a:cubicBezTo>
                  <a:cubicBezTo>
                    <a:pt x="712" y="1613"/>
                    <a:pt x="679" y="1769"/>
                    <a:pt x="401" y="1947"/>
                  </a:cubicBezTo>
                  <a:cubicBezTo>
                    <a:pt x="134" y="2114"/>
                    <a:pt x="22" y="2325"/>
                    <a:pt x="12" y="2436"/>
                  </a:cubicBezTo>
                  <a:cubicBezTo>
                    <a:pt x="0" y="2547"/>
                    <a:pt x="101" y="2626"/>
                    <a:pt x="101" y="2626"/>
                  </a:cubicBezTo>
                  <a:cubicBezTo>
                    <a:pt x="101" y="2626"/>
                    <a:pt x="178" y="2481"/>
                    <a:pt x="623" y="2414"/>
                  </a:cubicBezTo>
                  <a:lnTo>
                    <a:pt x="657" y="2414"/>
                  </a:lnTo>
                  <a:cubicBezTo>
                    <a:pt x="690" y="2381"/>
                    <a:pt x="712" y="2347"/>
                    <a:pt x="746" y="2314"/>
                  </a:cubicBezTo>
                  <a:cubicBezTo>
                    <a:pt x="924" y="2136"/>
                    <a:pt x="1146" y="2003"/>
                    <a:pt x="1391" y="1924"/>
                  </a:cubicBezTo>
                  <a:cubicBezTo>
                    <a:pt x="1591" y="1869"/>
                    <a:pt x="1814" y="1858"/>
                    <a:pt x="2024" y="1803"/>
                  </a:cubicBezTo>
                  <a:cubicBezTo>
                    <a:pt x="2103" y="1780"/>
                    <a:pt x="2180" y="1758"/>
                    <a:pt x="2258" y="1724"/>
                  </a:cubicBezTo>
                  <a:lnTo>
                    <a:pt x="2258" y="1658"/>
                  </a:lnTo>
                  <a:cubicBezTo>
                    <a:pt x="2247" y="1457"/>
                    <a:pt x="2091" y="1424"/>
                    <a:pt x="1935" y="1113"/>
                  </a:cubicBezTo>
                  <a:cubicBezTo>
                    <a:pt x="1780" y="802"/>
                    <a:pt x="1680" y="601"/>
                    <a:pt x="1725" y="490"/>
                  </a:cubicBezTo>
                  <a:cubicBezTo>
                    <a:pt x="1769" y="379"/>
                    <a:pt x="1958" y="312"/>
                    <a:pt x="1958" y="312"/>
                  </a:cubicBezTo>
                  <a:lnTo>
                    <a:pt x="1669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37" name="Google Shape;13937;p20"/>
            <p:cNvSpPr/>
            <p:nvPr/>
          </p:nvSpPr>
          <p:spPr>
            <a:xfrm>
              <a:off x="1504478" y="2161235"/>
              <a:ext cx="63670" cy="49575"/>
            </a:xfrm>
            <a:custGeom>
              <a:avLst/>
              <a:gdLst/>
              <a:ahLst/>
              <a:cxnLst/>
              <a:rect l="l" t="t" r="r" b="b"/>
              <a:pathLst>
                <a:path w="1825" h="1421" extrusionOk="0">
                  <a:moveTo>
                    <a:pt x="992" y="1"/>
                  </a:moveTo>
                  <a:cubicBezTo>
                    <a:pt x="981" y="1"/>
                    <a:pt x="970" y="3"/>
                    <a:pt x="957" y="8"/>
                  </a:cubicBezTo>
                  <a:cubicBezTo>
                    <a:pt x="801" y="52"/>
                    <a:pt x="623" y="286"/>
                    <a:pt x="401" y="430"/>
                  </a:cubicBezTo>
                  <a:cubicBezTo>
                    <a:pt x="178" y="575"/>
                    <a:pt x="0" y="630"/>
                    <a:pt x="0" y="887"/>
                  </a:cubicBezTo>
                  <a:lnTo>
                    <a:pt x="345" y="1421"/>
                  </a:lnTo>
                  <a:cubicBezTo>
                    <a:pt x="345" y="1421"/>
                    <a:pt x="300" y="1109"/>
                    <a:pt x="512" y="998"/>
                  </a:cubicBezTo>
                  <a:cubicBezTo>
                    <a:pt x="560" y="975"/>
                    <a:pt x="600" y="967"/>
                    <a:pt x="637" y="967"/>
                  </a:cubicBezTo>
                  <a:cubicBezTo>
                    <a:pt x="752" y="967"/>
                    <a:pt x="840" y="1047"/>
                    <a:pt x="1034" y="1047"/>
                  </a:cubicBezTo>
                  <a:cubicBezTo>
                    <a:pt x="1059" y="1047"/>
                    <a:pt x="1085" y="1045"/>
                    <a:pt x="1113" y="1042"/>
                  </a:cubicBezTo>
                  <a:cubicBezTo>
                    <a:pt x="1435" y="1020"/>
                    <a:pt x="1413" y="1031"/>
                    <a:pt x="1613" y="842"/>
                  </a:cubicBezTo>
                  <a:cubicBezTo>
                    <a:pt x="1824" y="642"/>
                    <a:pt x="1635" y="653"/>
                    <a:pt x="1679" y="464"/>
                  </a:cubicBezTo>
                  <a:cubicBezTo>
                    <a:pt x="1707" y="345"/>
                    <a:pt x="1709" y="323"/>
                    <a:pt x="1706" y="323"/>
                  </a:cubicBezTo>
                  <a:cubicBezTo>
                    <a:pt x="1705" y="323"/>
                    <a:pt x="1702" y="331"/>
                    <a:pt x="1702" y="331"/>
                  </a:cubicBezTo>
                  <a:cubicBezTo>
                    <a:pt x="1702" y="331"/>
                    <a:pt x="1647" y="364"/>
                    <a:pt x="1535" y="442"/>
                  </a:cubicBezTo>
                  <a:cubicBezTo>
                    <a:pt x="1435" y="519"/>
                    <a:pt x="1435" y="630"/>
                    <a:pt x="1380" y="630"/>
                  </a:cubicBezTo>
                  <a:cubicBezTo>
                    <a:pt x="1313" y="630"/>
                    <a:pt x="1313" y="598"/>
                    <a:pt x="1224" y="420"/>
                  </a:cubicBezTo>
                  <a:cubicBezTo>
                    <a:pt x="1143" y="247"/>
                    <a:pt x="1107" y="1"/>
                    <a:pt x="99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38" name="Google Shape;13938;p20"/>
            <p:cNvSpPr/>
            <p:nvPr/>
          </p:nvSpPr>
          <p:spPr>
            <a:xfrm>
              <a:off x="1445865" y="2244095"/>
              <a:ext cx="52820" cy="71624"/>
            </a:xfrm>
            <a:custGeom>
              <a:avLst/>
              <a:gdLst/>
              <a:ahLst/>
              <a:cxnLst/>
              <a:rect l="l" t="t" r="r" b="b"/>
              <a:pathLst>
                <a:path w="1514" h="2053" extrusionOk="0">
                  <a:moveTo>
                    <a:pt x="984" y="0"/>
                  </a:moveTo>
                  <a:cubicBezTo>
                    <a:pt x="879" y="0"/>
                    <a:pt x="684" y="178"/>
                    <a:pt x="579" y="336"/>
                  </a:cubicBezTo>
                  <a:cubicBezTo>
                    <a:pt x="468" y="491"/>
                    <a:pt x="179" y="458"/>
                    <a:pt x="90" y="702"/>
                  </a:cubicBezTo>
                  <a:cubicBezTo>
                    <a:pt x="1" y="947"/>
                    <a:pt x="134" y="936"/>
                    <a:pt x="356" y="1181"/>
                  </a:cubicBezTo>
                  <a:cubicBezTo>
                    <a:pt x="579" y="1426"/>
                    <a:pt x="445" y="1470"/>
                    <a:pt x="568" y="1670"/>
                  </a:cubicBezTo>
                  <a:cubicBezTo>
                    <a:pt x="671" y="1866"/>
                    <a:pt x="870" y="2052"/>
                    <a:pt x="1005" y="2052"/>
                  </a:cubicBezTo>
                  <a:cubicBezTo>
                    <a:pt x="1015" y="2052"/>
                    <a:pt x="1026" y="2051"/>
                    <a:pt x="1035" y="2049"/>
                  </a:cubicBezTo>
                  <a:cubicBezTo>
                    <a:pt x="1180" y="2026"/>
                    <a:pt x="1513" y="1893"/>
                    <a:pt x="1513" y="1893"/>
                  </a:cubicBezTo>
                  <a:cubicBezTo>
                    <a:pt x="1513" y="1893"/>
                    <a:pt x="1446" y="1848"/>
                    <a:pt x="1313" y="1837"/>
                  </a:cubicBezTo>
                  <a:cubicBezTo>
                    <a:pt x="1305" y="1837"/>
                    <a:pt x="1297" y="1837"/>
                    <a:pt x="1289" y="1837"/>
                  </a:cubicBezTo>
                  <a:cubicBezTo>
                    <a:pt x="1161" y="1837"/>
                    <a:pt x="1017" y="1827"/>
                    <a:pt x="913" y="1481"/>
                  </a:cubicBezTo>
                  <a:cubicBezTo>
                    <a:pt x="801" y="1114"/>
                    <a:pt x="768" y="1226"/>
                    <a:pt x="913" y="669"/>
                  </a:cubicBezTo>
                  <a:cubicBezTo>
                    <a:pt x="1046" y="124"/>
                    <a:pt x="1213" y="69"/>
                    <a:pt x="1002" y="2"/>
                  </a:cubicBezTo>
                  <a:cubicBezTo>
                    <a:pt x="996" y="1"/>
                    <a:pt x="990" y="0"/>
                    <a:pt x="98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39" name="Google Shape;13939;p20"/>
            <p:cNvSpPr/>
            <p:nvPr/>
          </p:nvSpPr>
          <p:spPr>
            <a:xfrm>
              <a:off x="1461390" y="2182936"/>
              <a:ext cx="92801" cy="64542"/>
            </a:xfrm>
            <a:custGeom>
              <a:avLst/>
              <a:gdLst/>
              <a:ahLst/>
              <a:cxnLst/>
              <a:rect l="l" t="t" r="r" b="b"/>
              <a:pathLst>
                <a:path w="2660" h="1850" extrusionOk="0">
                  <a:moveTo>
                    <a:pt x="1123" y="0"/>
                  </a:moveTo>
                  <a:cubicBezTo>
                    <a:pt x="1093" y="0"/>
                    <a:pt x="1060" y="7"/>
                    <a:pt x="1024" y="20"/>
                  </a:cubicBezTo>
                  <a:cubicBezTo>
                    <a:pt x="768" y="109"/>
                    <a:pt x="801" y="42"/>
                    <a:pt x="724" y="354"/>
                  </a:cubicBezTo>
                  <a:cubicBezTo>
                    <a:pt x="646" y="665"/>
                    <a:pt x="779" y="631"/>
                    <a:pt x="579" y="932"/>
                  </a:cubicBezTo>
                  <a:cubicBezTo>
                    <a:pt x="379" y="1221"/>
                    <a:pt x="279" y="1254"/>
                    <a:pt x="145" y="1410"/>
                  </a:cubicBezTo>
                  <a:cubicBezTo>
                    <a:pt x="0" y="1566"/>
                    <a:pt x="56" y="1488"/>
                    <a:pt x="56" y="1610"/>
                  </a:cubicBezTo>
                  <a:cubicBezTo>
                    <a:pt x="72" y="1807"/>
                    <a:pt x="405" y="1849"/>
                    <a:pt x="722" y="1849"/>
                  </a:cubicBezTo>
                  <a:cubicBezTo>
                    <a:pt x="872" y="1849"/>
                    <a:pt x="1017" y="1840"/>
                    <a:pt x="1124" y="1833"/>
                  </a:cubicBezTo>
                  <a:cubicBezTo>
                    <a:pt x="1469" y="1810"/>
                    <a:pt x="1814" y="1632"/>
                    <a:pt x="2170" y="1543"/>
                  </a:cubicBezTo>
                  <a:cubicBezTo>
                    <a:pt x="2363" y="1491"/>
                    <a:pt x="2489" y="1478"/>
                    <a:pt x="2564" y="1478"/>
                  </a:cubicBezTo>
                  <a:cubicBezTo>
                    <a:pt x="2632" y="1478"/>
                    <a:pt x="2659" y="1488"/>
                    <a:pt x="2659" y="1488"/>
                  </a:cubicBezTo>
                  <a:cubicBezTo>
                    <a:pt x="2659" y="1488"/>
                    <a:pt x="2370" y="1254"/>
                    <a:pt x="2158" y="1155"/>
                  </a:cubicBezTo>
                  <a:cubicBezTo>
                    <a:pt x="1947" y="1043"/>
                    <a:pt x="1780" y="888"/>
                    <a:pt x="1558" y="520"/>
                  </a:cubicBezTo>
                  <a:cubicBezTo>
                    <a:pt x="1378" y="208"/>
                    <a:pt x="1295" y="0"/>
                    <a:pt x="11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40" name="Google Shape;13940;p20"/>
            <p:cNvSpPr/>
            <p:nvPr/>
          </p:nvSpPr>
          <p:spPr>
            <a:xfrm>
              <a:off x="1281750" y="2245421"/>
              <a:ext cx="452072" cy="389903"/>
            </a:xfrm>
            <a:custGeom>
              <a:avLst/>
              <a:gdLst/>
              <a:ahLst/>
              <a:cxnLst/>
              <a:rect l="l" t="t" r="r" b="b"/>
              <a:pathLst>
                <a:path w="12958" h="11176" extrusionOk="0">
                  <a:moveTo>
                    <a:pt x="39" y="0"/>
                  </a:moveTo>
                  <a:cubicBezTo>
                    <a:pt x="21" y="0"/>
                    <a:pt x="0" y="15"/>
                    <a:pt x="0" y="42"/>
                  </a:cubicBezTo>
                  <a:cubicBezTo>
                    <a:pt x="11" y="197"/>
                    <a:pt x="33" y="486"/>
                    <a:pt x="78" y="909"/>
                  </a:cubicBezTo>
                  <a:cubicBezTo>
                    <a:pt x="156" y="1576"/>
                    <a:pt x="334" y="2177"/>
                    <a:pt x="1113" y="3222"/>
                  </a:cubicBezTo>
                  <a:cubicBezTo>
                    <a:pt x="1891" y="4257"/>
                    <a:pt x="2425" y="4702"/>
                    <a:pt x="3481" y="5536"/>
                  </a:cubicBezTo>
                  <a:cubicBezTo>
                    <a:pt x="4538" y="6370"/>
                    <a:pt x="6318" y="7105"/>
                    <a:pt x="7774" y="7716"/>
                  </a:cubicBezTo>
                  <a:cubicBezTo>
                    <a:pt x="9242" y="8328"/>
                    <a:pt x="10599" y="8706"/>
                    <a:pt x="11122" y="9129"/>
                  </a:cubicBezTo>
                  <a:cubicBezTo>
                    <a:pt x="11656" y="9540"/>
                    <a:pt x="11656" y="9607"/>
                    <a:pt x="12012" y="10318"/>
                  </a:cubicBezTo>
                  <a:cubicBezTo>
                    <a:pt x="12379" y="11030"/>
                    <a:pt x="12957" y="11175"/>
                    <a:pt x="12957" y="11175"/>
                  </a:cubicBezTo>
                  <a:lnTo>
                    <a:pt x="12913" y="9129"/>
                  </a:lnTo>
                  <a:cubicBezTo>
                    <a:pt x="12913" y="9129"/>
                    <a:pt x="12858" y="8773"/>
                    <a:pt x="12746" y="8494"/>
                  </a:cubicBezTo>
                  <a:cubicBezTo>
                    <a:pt x="12635" y="8217"/>
                    <a:pt x="12334" y="7750"/>
                    <a:pt x="11923" y="7004"/>
                  </a:cubicBezTo>
                  <a:cubicBezTo>
                    <a:pt x="11511" y="6259"/>
                    <a:pt x="11634" y="6304"/>
                    <a:pt x="11289" y="5447"/>
                  </a:cubicBezTo>
                  <a:cubicBezTo>
                    <a:pt x="10945" y="4579"/>
                    <a:pt x="10466" y="4546"/>
                    <a:pt x="9532" y="3657"/>
                  </a:cubicBezTo>
                  <a:cubicBezTo>
                    <a:pt x="8597" y="2755"/>
                    <a:pt x="6573" y="2333"/>
                    <a:pt x="5639" y="2199"/>
                  </a:cubicBezTo>
                  <a:cubicBezTo>
                    <a:pt x="4705" y="2066"/>
                    <a:pt x="3526" y="1566"/>
                    <a:pt x="2825" y="1210"/>
                  </a:cubicBezTo>
                  <a:cubicBezTo>
                    <a:pt x="2124" y="865"/>
                    <a:pt x="1046" y="676"/>
                    <a:pt x="834" y="620"/>
                  </a:cubicBezTo>
                  <a:cubicBezTo>
                    <a:pt x="445" y="531"/>
                    <a:pt x="189" y="197"/>
                    <a:pt x="67" y="19"/>
                  </a:cubicBezTo>
                  <a:cubicBezTo>
                    <a:pt x="62" y="6"/>
                    <a:pt x="51" y="0"/>
                    <a:pt x="39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41" name="Google Shape;13941;p20"/>
            <p:cNvSpPr/>
            <p:nvPr/>
          </p:nvSpPr>
          <p:spPr>
            <a:xfrm>
              <a:off x="1494395" y="2489395"/>
              <a:ext cx="239433" cy="142062"/>
            </a:xfrm>
            <a:custGeom>
              <a:avLst/>
              <a:gdLst/>
              <a:ahLst/>
              <a:cxnLst/>
              <a:rect l="l" t="t" r="r" b="b"/>
              <a:pathLst>
                <a:path w="6863" h="4072" extrusionOk="0">
                  <a:moveTo>
                    <a:pt x="0" y="0"/>
                  </a:moveTo>
                  <a:lnTo>
                    <a:pt x="0" y="0"/>
                  </a:lnTo>
                  <a:cubicBezTo>
                    <a:pt x="78" y="33"/>
                    <a:pt x="156" y="78"/>
                    <a:pt x="233" y="112"/>
                  </a:cubicBezTo>
                  <a:cubicBezTo>
                    <a:pt x="445" y="134"/>
                    <a:pt x="656" y="144"/>
                    <a:pt x="868" y="144"/>
                  </a:cubicBezTo>
                  <a:cubicBezTo>
                    <a:pt x="1090" y="144"/>
                    <a:pt x="1323" y="144"/>
                    <a:pt x="1546" y="134"/>
                  </a:cubicBezTo>
                  <a:cubicBezTo>
                    <a:pt x="1673" y="127"/>
                    <a:pt x="1805" y="121"/>
                    <a:pt x="1936" y="121"/>
                  </a:cubicBezTo>
                  <a:cubicBezTo>
                    <a:pt x="2033" y="121"/>
                    <a:pt x="2130" y="124"/>
                    <a:pt x="2225" y="134"/>
                  </a:cubicBezTo>
                  <a:cubicBezTo>
                    <a:pt x="2458" y="156"/>
                    <a:pt x="2647" y="256"/>
                    <a:pt x="2848" y="367"/>
                  </a:cubicBezTo>
                  <a:lnTo>
                    <a:pt x="3414" y="701"/>
                  </a:lnTo>
                  <a:cubicBezTo>
                    <a:pt x="3792" y="935"/>
                    <a:pt x="4160" y="1179"/>
                    <a:pt x="4516" y="1446"/>
                  </a:cubicBezTo>
                  <a:cubicBezTo>
                    <a:pt x="4860" y="1691"/>
                    <a:pt x="5228" y="1958"/>
                    <a:pt x="5505" y="2280"/>
                  </a:cubicBezTo>
                  <a:cubicBezTo>
                    <a:pt x="5650" y="2447"/>
                    <a:pt x="5762" y="2636"/>
                    <a:pt x="5873" y="2825"/>
                  </a:cubicBezTo>
                  <a:cubicBezTo>
                    <a:pt x="5995" y="3014"/>
                    <a:pt x="6106" y="3204"/>
                    <a:pt x="6229" y="3392"/>
                  </a:cubicBezTo>
                  <a:cubicBezTo>
                    <a:pt x="6395" y="3659"/>
                    <a:pt x="6595" y="3915"/>
                    <a:pt x="6862" y="4071"/>
                  </a:cubicBezTo>
                  <a:lnTo>
                    <a:pt x="6862" y="4004"/>
                  </a:lnTo>
                  <a:cubicBezTo>
                    <a:pt x="6662" y="3882"/>
                    <a:pt x="6506" y="3693"/>
                    <a:pt x="6373" y="3503"/>
                  </a:cubicBezTo>
                  <a:cubicBezTo>
                    <a:pt x="6117" y="3147"/>
                    <a:pt x="5917" y="2759"/>
                    <a:pt x="5673" y="2403"/>
                  </a:cubicBezTo>
                  <a:cubicBezTo>
                    <a:pt x="5428" y="2047"/>
                    <a:pt x="5083" y="1791"/>
                    <a:pt x="4749" y="1535"/>
                  </a:cubicBezTo>
                  <a:cubicBezTo>
                    <a:pt x="4405" y="1268"/>
                    <a:pt x="4049" y="1012"/>
                    <a:pt x="3681" y="779"/>
                  </a:cubicBezTo>
                  <a:cubicBezTo>
                    <a:pt x="3503" y="668"/>
                    <a:pt x="3325" y="556"/>
                    <a:pt x="3137" y="445"/>
                  </a:cubicBezTo>
                  <a:cubicBezTo>
                    <a:pt x="2947" y="334"/>
                    <a:pt x="2769" y="223"/>
                    <a:pt x="2569" y="134"/>
                  </a:cubicBezTo>
                  <a:cubicBezTo>
                    <a:pt x="2369" y="45"/>
                    <a:pt x="2146" y="33"/>
                    <a:pt x="1936" y="33"/>
                  </a:cubicBezTo>
                  <a:cubicBezTo>
                    <a:pt x="1702" y="45"/>
                    <a:pt x="1479" y="55"/>
                    <a:pt x="1246" y="55"/>
                  </a:cubicBezTo>
                  <a:cubicBezTo>
                    <a:pt x="1125" y="59"/>
                    <a:pt x="1003" y="61"/>
                    <a:pt x="880" y="61"/>
                  </a:cubicBezTo>
                  <a:cubicBezTo>
                    <a:pt x="587" y="61"/>
                    <a:pt x="291" y="47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42" name="Google Shape;13942;p20"/>
            <p:cNvSpPr/>
            <p:nvPr/>
          </p:nvSpPr>
          <p:spPr>
            <a:xfrm>
              <a:off x="1281750" y="2246468"/>
              <a:ext cx="440036" cy="286008"/>
            </a:xfrm>
            <a:custGeom>
              <a:avLst/>
              <a:gdLst/>
              <a:ahLst/>
              <a:cxnLst/>
              <a:rect l="l" t="t" r="r" b="b"/>
              <a:pathLst>
                <a:path w="12613" h="8198" extrusionOk="0">
                  <a:moveTo>
                    <a:pt x="0" y="1"/>
                  </a:moveTo>
                  <a:lnTo>
                    <a:pt x="0" y="12"/>
                  </a:lnTo>
                  <a:cubicBezTo>
                    <a:pt x="0" y="34"/>
                    <a:pt x="11" y="68"/>
                    <a:pt x="11" y="100"/>
                  </a:cubicBezTo>
                  <a:cubicBezTo>
                    <a:pt x="189" y="456"/>
                    <a:pt x="500" y="768"/>
                    <a:pt x="834" y="990"/>
                  </a:cubicBezTo>
                  <a:cubicBezTo>
                    <a:pt x="1346" y="1335"/>
                    <a:pt x="1936" y="1524"/>
                    <a:pt x="2525" y="1680"/>
                  </a:cubicBezTo>
                  <a:cubicBezTo>
                    <a:pt x="3170" y="1847"/>
                    <a:pt x="3826" y="2025"/>
                    <a:pt x="4460" y="2225"/>
                  </a:cubicBezTo>
                  <a:cubicBezTo>
                    <a:pt x="5117" y="2425"/>
                    <a:pt x="5762" y="2659"/>
                    <a:pt x="6407" y="2893"/>
                  </a:cubicBezTo>
                  <a:cubicBezTo>
                    <a:pt x="7040" y="3115"/>
                    <a:pt x="7685" y="3337"/>
                    <a:pt x="8308" y="3604"/>
                  </a:cubicBezTo>
                  <a:cubicBezTo>
                    <a:pt x="8920" y="3860"/>
                    <a:pt x="9465" y="4227"/>
                    <a:pt x="9976" y="4650"/>
                  </a:cubicBezTo>
                  <a:cubicBezTo>
                    <a:pt x="10221" y="4839"/>
                    <a:pt x="10477" y="5039"/>
                    <a:pt x="10688" y="5261"/>
                  </a:cubicBezTo>
                  <a:cubicBezTo>
                    <a:pt x="10900" y="5484"/>
                    <a:pt x="11034" y="5751"/>
                    <a:pt x="11145" y="6029"/>
                  </a:cubicBezTo>
                  <a:cubicBezTo>
                    <a:pt x="11256" y="6296"/>
                    <a:pt x="11345" y="6563"/>
                    <a:pt x="11467" y="6830"/>
                  </a:cubicBezTo>
                  <a:cubicBezTo>
                    <a:pt x="11567" y="7052"/>
                    <a:pt x="11701" y="7253"/>
                    <a:pt x="11857" y="7441"/>
                  </a:cubicBezTo>
                  <a:cubicBezTo>
                    <a:pt x="12090" y="7720"/>
                    <a:pt x="12346" y="7964"/>
                    <a:pt x="12613" y="8197"/>
                  </a:cubicBezTo>
                  <a:cubicBezTo>
                    <a:pt x="12591" y="8142"/>
                    <a:pt x="12557" y="8076"/>
                    <a:pt x="12512" y="8019"/>
                  </a:cubicBezTo>
                  <a:cubicBezTo>
                    <a:pt x="12401" y="7920"/>
                    <a:pt x="12290" y="7809"/>
                    <a:pt x="12190" y="7708"/>
                  </a:cubicBezTo>
                  <a:cubicBezTo>
                    <a:pt x="12012" y="7542"/>
                    <a:pt x="11857" y="7364"/>
                    <a:pt x="11723" y="7164"/>
                  </a:cubicBezTo>
                  <a:cubicBezTo>
                    <a:pt x="11567" y="6930"/>
                    <a:pt x="11456" y="6674"/>
                    <a:pt x="11356" y="6418"/>
                  </a:cubicBezTo>
                  <a:cubicBezTo>
                    <a:pt x="11256" y="6163"/>
                    <a:pt x="11155" y="5896"/>
                    <a:pt x="11034" y="5651"/>
                  </a:cubicBezTo>
                  <a:cubicBezTo>
                    <a:pt x="10888" y="5395"/>
                    <a:pt x="10700" y="5172"/>
                    <a:pt x="10466" y="4984"/>
                  </a:cubicBezTo>
                  <a:cubicBezTo>
                    <a:pt x="10221" y="4772"/>
                    <a:pt x="9966" y="4561"/>
                    <a:pt x="9710" y="4361"/>
                  </a:cubicBezTo>
                  <a:cubicBezTo>
                    <a:pt x="9465" y="4171"/>
                    <a:pt x="9209" y="3983"/>
                    <a:pt x="8931" y="3827"/>
                  </a:cubicBezTo>
                  <a:cubicBezTo>
                    <a:pt x="8353" y="3493"/>
                    <a:pt x="7708" y="3281"/>
                    <a:pt x="7085" y="3048"/>
                  </a:cubicBezTo>
                  <a:cubicBezTo>
                    <a:pt x="5795" y="2570"/>
                    <a:pt x="4494" y="2114"/>
                    <a:pt x="3159" y="1769"/>
                  </a:cubicBezTo>
                  <a:cubicBezTo>
                    <a:pt x="2035" y="1480"/>
                    <a:pt x="701" y="1224"/>
                    <a:pt x="67" y="123"/>
                  </a:cubicBezTo>
                  <a:cubicBezTo>
                    <a:pt x="45" y="90"/>
                    <a:pt x="23" y="45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43" name="Google Shape;13943;p20"/>
            <p:cNvSpPr/>
            <p:nvPr/>
          </p:nvSpPr>
          <p:spPr>
            <a:xfrm>
              <a:off x="1373681" y="2414490"/>
              <a:ext cx="359760" cy="197917"/>
            </a:xfrm>
            <a:custGeom>
              <a:avLst/>
              <a:gdLst/>
              <a:ahLst/>
              <a:cxnLst/>
              <a:rect l="l" t="t" r="r" b="b"/>
              <a:pathLst>
                <a:path w="10312" h="5673" extrusionOk="0">
                  <a:moveTo>
                    <a:pt x="1" y="0"/>
                  </a:moveTo>
                  <a:lnTo>
                    <a:pt x="1" y="0"/>
                  </a:lnTo>
                  <a:cubicBezTo>
                    <a:pt x="57" y="56"/>
                    <a:pt x="112" y="101"/>
                    <a:pt x="179" y="156"/>
                  </a:cubicBezTo>
                  <a:cubicBezTo>
                    <a:pt x="624" y="356"/>
                    <a:pt x="1036" y="623"/>
                    <a:pt x="1481" y="823"/>
                  </a:cubicBezTo>
                  <a:cubicBezTo>
                    <a:pt x="1958" y="1035"/>
                    <a:pt x="2470" y="1179"/>
                    <a:pt x="2971" y="1290"/>
                  </a:cubicBezTo>
                  <a:cubicBezTo>
                    <a:pt x="3493" y="1413"/>
                    <a:pt x="4016" y="1491"/>
                    <a:pt x="4539" y="1569"/>
                  </a:cubicBezTo>
                  <a:cubicBezTo>
                    <a:pt x="4806" y="1613"/>
                    <a:pt x="5073" y="1658"/>
                    <a:pt x="5329" y="1691"/>
                  </a:cubicBezTo>
                  <a:cubicBezTo>
                    <a:pt x="5584" y="1735"/>
                    <a:pt x="5851" y="1780"/>
                    <a:pt x="6074" y="1903"/>
                  </a:cubicBezTo>
                  <a:cubicBezTo>
                    <a:pt x="6318" y="2025"/>
                    <a:pt x="6496" y="2214"/>
                    <a:pt x="6696" y="2392"/>
                  </a:cubicBezTo>
                  <a:cubicBezTo>
                    <a:pt x="6897" y="2570"/>
                    <a:pt x="7108" y="2726"/>
                    <a:pt x="7331" y="2870"/>
                  </a:cubicBezTo>
                  <a:cubicBezTo>
                    <a:pt x="7786" y="3181"/>
                    <a:pt x="8243" y="3482"/>
                    <a:pt x="8676" y="3816"/>
                  </a:cubicBezTo>
                  <a:cubicBezTo>
                    <a:pt x="8888" y="3982"/>
                    <a:pt x="9099" y="4149"/>
                    <a:pt x="9299" y="4327"/>
                  </a:cubicBezTo>
                  <a:cubicBezTo>
                    <a:pt x="9499" y="4505"/>
                    <a:pt x="9689" y="4683"/>
                    <a:pt x="9833" y="4906"/>
                  </a:cubicBezTo>
                  <a:cubicBezTo>
                    <a:pt x="9989" y="5150"/>
                    <a:pt x="10111" y="5450"/>
                    <a:pt x="10312" y="5673"/>
                  </a:cubicBezTo>
                  <a:lnTo>
                    <a:pt x="10312" y="5595"/>
                  </a:lnTo>
                  <a:cubicBezTo>
                    <a:pt x="10166" y="5428"/>
                    <a:pt x="10067" y="5217"/>
                    <a:pt x="9966" y="5028"/>
                  </a:cubicBezTo>
                  <a:cubicBezTo>
                    <a:pt x="9844" y="4805"/>
                    <a:pt x="9699" y="4616"/>
                    <a:pt x="9521" y="4438"/>
                  </a:cubicBezTo>
                  <a:cubicBezTo>
                    <a:pt x="9333" y="4249"/>
                    <a:pt x="9121" y="4083"/>
                    <a:pt x="8921" y="3915"/>
                  </a:cubicBezTo>
                  <a:cubicBezTo>
                    <a:pt x="8498" y="3582"/>
                    <a:pt x="8065" y="3260"/>
                    <a:pt x="7608" y="2959"/>
                  </a:cubicBezTo>
                  <a:cubicBezTo>
                    <a:pt x="7386" y="2815"/>
                    <a:pt x="7164" y="2670"/>
                    <a:pt x="6953" y="2503"/>
                  </a:cubicBezTo>
                  <a:cubicBezTo>
                    <a:pt x="6752" y="2348"/>
                    <a:pt x="6574" y="2158"/>
                    <a:pt x="6363" y="2002"/>
                  </a:cubicBezTo>
                  <a:cubicBezTo>
                    <a:pt x="6174" y="1847"/>
                    <a:pt x="5952" y="1747"/>
                    <a:pt x="5707" y="1680"/>
                  </a:cubicBezTo>
                  <a:cubicBezTo>
                    <a:pt x="5462" y="1624"/>
                    <a:pt x="5206" y="1591"/>
                    <a:pt x="4961" y="1557"/>
                  </a:cubicBezTo>
                  <a:cubicBezTo>
                    <a:pt x="4439" y="1480"/>
                    <a:pt x="3916" y="1413"/>
                    <a:pt x="3394" y="1313"/>
                  </a:cubicBezTo>
                  <a:cubicBezTo>
                    <a:pt x="2870" y="1213"/>
                    <a:pt x="2359" y="1090"/>
                    <a:pt x="1859" y="902"/>
                  </a:cubicBezTo>
                  <a:cubicBezTo>
                    <a:pt x="1347" y="724"/>
                    <a:pt x="902" y="445"/>
                    <a:pt x="423" y="200"/>
                  </a:cubicBezTo>
                  <a:cubicBezTo>
                    <a:pt x="279" y="123"/>
                    <a:pt x="146" y="67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44" name="Google Shape;13944;p20"/>
            <p:cNvSpPr/>
            <p:nvPr/>
          </p:nvSpPr>
          <p:spPr>
            <a:xfrm>
              <a:off x="1283669" y="2269773"/>
              <a:ext cx="447432" cy="288310"/>
            </a:xfrm>
            <a:custGeom>
              <a:avLst/>
              <a:gdLst/>
              <a:ahLst/>
              <a:cxnLst/>
              <a:rect l="l" t="t" r="r" b="b"/>
              <a:pathLst>
                <a:path w="12825" h="8264" extrusionOk="0">
                  <a:moveTo>
                    <a:pt x="0" y="0"/>
                  </a:moveTo>
                  <a:lnTo>
                    <a:pt x="0" y="78"/>
                  </a:lnTo>
                  <a:cubicBezTo>
                    <a:pt x="512" y="678"/>
                    <a:pt x="1258" y="1056"/>
                    <a:pt x="1992" y="1335"/>
                  </a:cubicBezTo>
                  <a:cubicBezTo>
                    <a:pt x="3026" y="1746"/>
                    <a:pt x="4105" y="2057"/>
                    <a:pt x="5150" y="2413"/>
                  </a:cubicBezTo>
                  <a:cubicBezTo>
                    <a:pt x="6218" y="2781"/>
                    <a:pt x="7286" y="3203"/>
                    <a:pt x="8275" y="3748"/>
                  </a:cubicBezTo>
                  <a:cubicBezTo>
                    <a:pt x="8765" y="4037"/>
                    <a:pt x="9254" y="4348"/>
                    <a:pt x="9688" y="4716"/>
                  </a:cubicBezTo>
                  <a:cubicBezTo>
                    <a:pt x="9921" y="4916"/>
                    <a:pt x="10122" y="5149"/>
                    <a:pt x="10300" y="5394"/>
                  </a:cubicBezTo>
                  <a:cubicBezTo>
                    <a:pt x="10467" y="5639"/>
                    <a:pt x="10623" y="5883"/>
                    <a:pt x="10811" y="6106"/>
                  </a:cubicBezTo>
                  <a:cubicBezTo>
                    <a:pt x="11201" y="6562"/>
                    <a:pt x="11657" y="6951"/>
                    <a:pt x="12068" y="7385"/>
                  </a:cubicBezTo>
                  <a:cubicBezTo>
                    <a:pt x="12335" y="7674"/>
                    <a:pt x="12580" y="7964"/>
                    <a:pt x="12825" y="8264"/>
                  </a:cubicBezTo>
                  <a:cubicBezTo>
                    <a:pt x="12813" y="8219"/>
                    <a:pt x="12803" y="8152"/>
                    <a:pt x="12791" y="8097"/>
                  </a:cubicBezTo>
                  <a:cubicBezTo>
                    <a:pt x="12669" y="7952"/>
                    <a:pt x="12546" y="7808"/>
                    <a:pt x="12424" y="7674"/>
                  </a:cubicBezTo>
                  <a:cubicBezTo>
                    <a:pt x="12235" y="7452"/>
                    <a:pt x="12035" y="7230"/>
                    <a:pt x="11824" y="7029"/>
                  </a:cubicBezTo>
                  <a:cubicBezTo>
                    <a:pt x="11612" y="6807"/>
                    <a:pt x="11390" y="6595"/>
                    <a:pt x="11167" y="6384"/>
                  </a:cubicBezTo>
                  <a:cubicBezTo>
                    <a:pt x="10956" y="6173"/>
                    <a:pt x="10756" y="5939"/>
                    <a:pt x="10578" y="5695"/>
                  </a:cubicBezTo>
                  <a:cubicBezTo>
                    <a:pt x="10411" y="5450"/>
                    <a:pt x="10255" y="5194"/>
                    <a:pt x="10066" y="4971"/>
                  </a:cubicBezTo>
                  <a:cubicBezTo>
                    <a:pt x="9688" y="4549"/>
                    <a:pt x="9210" y="4227"/>
                    <a:pt x="8732" y="3926"/>
                  </a:cubicBezTo>
                  <a:cubicBezTo>
                    <a:pt x="7775" y="3337"/>
                    <a:pt x="6718" y="2892"/>
                    <a:pt x="5662" y="2524"/>
                  </a:cubicBezTo>
                  <a:cubicBezTo>
                    <a:pt x="4594" y="2146"/>
                    <a:pt x="3504" y="1813"/>
                    <a:pt x="2437" y="1434"/>
                  </a:cubicBezTo>
                  <a:cubicBezTo>
                    <a:pt x="1558" y="1123"/>
                    <a:pt x="613" y="734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45" name="Google Shape;13945;p20"/>
            <p:cNvSpPr/>
            <p:nvPr/>
          </p:nvSpPr>
          <p:spPr>
            <a:xfrm>
              <a:off x="1286774" y="2291508"/>
              <a:ext cx="445897" cy="291799"/>
            </a:xfrm>
            <a:custGeom>
              <a:avLst/>
              <a:gdLst/>
              <a:ahLst/>
              <a:cxnLst/>
              <a:rect l="l" t="t" r="r" b="b"/>
              <a:pathLst>
                <a:path w="12781" h="8364" extrusionOk="0">
                  <a:moveTo>
                    <a:pt x="0" y="0"/>
                  </a:moveTo>
                  <a:cubicBezTo>
                    <a:pt x="0" y="33"/>
                    <a:pt x="12" y="77"/>
                    <a:pt x="23" y="111"/>
                  </a:cubicBezTo>
                  <a:cubicBezTo>
                    <a:pt x="290" y="267"/>
                    <a:pt x="579" y="411"/>
                    <a:pt x="857" y="534"/>
                  </a:cubicBezTo>
                  <a:cubicBezTo>
                    <a:pt x="1102" y="645"/>
                    <a:pt x="1357" y="756"/>
                    <a:pt x="1602" y="878"/>
                  </a:cubicBezTo>
                  <a:cubicBezTo>
                    <a:pt x="1891" y="1012"/>
                    <a:pt x="2158" y="1157"/>
                    <a:pt x="2437" y="1290"/>
                  </a:cubicBezTo>
                  <a:cubicBezTo>
                    <a:pt x="2726" y="1434"/>
                    <a:pt x="3026" y="1557"/>
                    <a:pt x="3326" y="1657"/>
                  </a:cubicBezTo>
                  <a:cubicBezTo>
                    <a:pt x="3626" y="1757"/>
                    <a:pt x="3938" y="1835"/>
                    <a:pt x="4238" y="1913"/>
                  </a:cubicBezTo>
                  <a:cubicBezTo>
                    <a:pt x="5395" y="2235"/>
                    <a:pt x="6530" y="2636"/>
                    <a:pt x="7553" y="3270"/>
                  </a:cubicBezTo>
                  <a:cubicBezTo>
                    <a:pt x="8087" y="3592"/>
                    <a:pt x="8565" y="3992"/>
                    <a:pt x="9043" y="4404"/>
                  </a:cubicBezTo>
                  <a:cubicBezTo>
                    <a:pt x="9499" y="4805"/>
                    <a:pt x="9955" y="5205"/>
                    <a:pt x="10389" y="5616"/>
                  </a:cubicBezTo>
                  <a:cubicBezTo>
                    <a:pt x="10623" y="5828"/>
                    <a:pt x="10845" y="6050"/>
                    <a:pt x="11056" y="6261"/>
                  </a:cubicBezTo>
                  <a:cubicBezTo>
                    <a:pt x="10611" y="5950"/>
                    <a:pt x="10122" y="5717"/>
                    <a:pt x="9688" y="5405"/>
                  </a:cubicBezTo>
                  <a:cubicBezTo>
                    <a:pt x="9210" y="5072"/>
                    <a:pt x="8787" y="4660"/>
                    <a:pt x="8309" y="4315"/>
                  </a:cubicBezTo>
                  <a:cubicBezTo>
                    <a:pt x="7853" y="3992"/>
                    <a:pt x="7363" y="3715"/>
                    <a:pt x="6852" y="3503"/>
                  </a:cubicBezTo>
                  <a:cubicBezTo>
                    <a:pt x="6318" y="3292"/>
                    <a:pt x="5762" y="3159"/>
                    <a:pt x="5206" y="3003"/>
                  </a:cubicBezTo>
                  <a:cubicBezTo>
                    <a:pt x="4928" y="2936"/>
                    <a:pt x="4650" y="2847"/>
                    <a:pt x="4383" y="2747"/>
                  </a:cubicBezTo>
                  <a:cubicBezTo>
                    <a:pt x="4116" y="2636"/>
                    <a:pt x="3860" y="2491"/>
                    <a:pt x="3604" y="2346"/>
                  </a:cubicBezTo>
                  <a:cubicBezTo>
                    <a:pt x="3359" y="2202"/>
                    <a:pt x="3104" y="2057"/>
                    <a:pt x="2837" y="1935"/>
                  </a:cubicBezTo>
                  <a:cubicBezTo>
                    <a:pt x="2581" y="1812"/>
                    <a:pt x="2314" y="1724"/>
                    <a:pt x="2047" y="1624"/>
                  </a:cubicBezTo>
                  <a:cubicBezTo>
                    <a:pt x="1780" y="1523"/>
                    <a:pt x="1513" y="1424"/>
                    <a:pt x="1258" y="1290"/>
                  </a:cubicBezTo>
                  <a:cubicBezTo>
                    <a:pt x="1001" y="1157"/>
                    <a:pt x="757" y="989"/>
                    <a:pt x="534" y="811"/>
                  </a:cubicBezTo>
                  <a:cubicBezTo>
                    <a:pt x="390" y="700"/>
                    <a:pt x="267" y="589"/>
                    <a:pt x="134" y="467"/>
                  </a:cubicBezTo>
                  <a:lnTo>
                    <a:pt x="134" y="467"/>
                  </a:lnTo>
                  <a:cubicBezTo>
                    <a:pt x="146" y="500"/>
                    <a:pt x="168" y="545"/>
                    <a:pt x="178" y="589"/>
                  </a:cubicBezTo>
                  <a:cubicBezTo>
                    <a:pt x="368" y="756"/>
                    <a:pt x="568" y="923"/>
                    <a:pt x="768" y="1068"/>
                  </a:cubicBezTo>
                  <a:cubicBezTo>
                    <a:pt x="1001" y="1223"/>
                    <a:pt x="1246" y="1357"/>
                    <a:pt x="1502" y="1468"/>
                  </a:cubicBezTo>
                  <a:cubicBezTo>
                    <a:pt x="2025" y="1701"/>
                    <a:pt x="2581" y="1857"/>
                    <a:pt x="3092" y="2124"/>
                  </a:cubicBezTo>
                  <a:cubicBezTo>
                    <a:pt x="3349" y="2269"/>
                    <a:pt x="3593" y="2425"/>
                    <a:pt x="3849" y="2569"/>
                  </a:cubicBezTo>
                  <a:cubicBezTo>
                    <a:pt x="4105" y="2702"/>
                    <a:pt x="4372" y="2825"/>
                    <a:pt x="4650" y="2914"/>
                  </a:cubicBezTo>
                  <a:cubicBezTo>
                    <a:pt x="5206" y="3103"/>
                    <a:pt x="5773" y="3214"/>
                    <a:pt x="6329" y="3392"/>
                  </a:cubicBezTo>
                  <a:cubicBezTo>
                    <a:pt x="6863" y="3570"/>
                    <a:pt x="7375" y="3814"/>
                    <a:pt x="7853" y="4104"/>
                  </a:cubicBezTo>
                  <a:cubicBezTo>
                    <a:pt x="8354" y="4415"/>
                    <a:pt x="8799" y="4805"/>
                    <a:pt x="9254" y="5171"/>
                  </a:cubicBezTo>
                  <a:cubicBezTo>
                    <a:pt x="9477" y="5349"/>
                    <a:pt x="9699" y="5517"/>
                    <a:pt x="9944" y="5672"/>
                  </a:cubicBezTo>
                  <a:cubicBezTo>
                    <a:pt x="10188" y="5816"/>
                    <a:pt x="10445" y="5962"/>
                    <a:pt x="10689" y="6106"/>
                  </a:cubicBezTo>
                  <a:cubicBezTo>
                    <a:pt x="10978" y="6284"/>
                    <a:pt x="11245" y="6484"/>
                    <a:pt x="11490" y="6706"/>
                  </a:cubicBezTo>
                  <a:cubicBezTo>
                    <a:pt x="11735" y="6973"/>
                    <a:pt x="11979" y="7240"/>
                    <a:pt x="12213" y="7519"/>
                  </a:cubicBezTo>
                  <a:cubicBezTo>
                    <a:pt x="12413" y="7786"/>
                    <a:pt x="12602" y="8075"/>
                    <a:pt x="12780" y="8364"/>
                  </a:cubicBezTo>
                  <a:lnTo>
                    <a:pt x="12780" y="8263"/>
                  </a:lnTo>
                  <a:cubicBezTo>
                    <a:pt x="12758" y="8219"/>
                    <a:pt x="12724" y="8174"/>
                    <a:pt x="12691" y="8119"/>
                  </a:cubicBezTo>
                  <a:lnTo>
                    <a:pt x="12691" y="8119"/>
                  </a:lnTo>
                  <a:cubicBezTo>
                    <a:pt x="12724" y="8164"/>
                    <a:pt x="12758" y="8197"/>
                    <a:pt x="12780" y="8241"/>
                  </a:cubicBezTo>
                  <a:lnTo>
                    <a:pt x="12780" y="8141"/>
                  </a:lnTo>
                  <a:cubicBezTo>
                    <a:pt x="12591" y="7885"/>
                    <a:pt x="12391" y="7618"/>
                    <a:pt x="12180" y="7374"/>
                  </a:cubicBezTo>
                  <a:cubicBezTo>
                    <a:pt x="11990" y="7118"/>
                    <a:pt x="11779" y="6874"/>
                    <a:pt x="11545" y="6662"/>
                  </a:cubicBezTo>
                  <a:cubicBezTo>
                    <a:pt x="11301" y="6406"/>
                    <a:pt x="11067" y="6162"/>
                    <a:pt x="10823" y="5928"/>
                  </a:cubicBezTo>
                  <a:cubicBezTo>
                    <a:pt x="10400" y="5517"/>
                    <a:pt x="9966" y="5116"/>
                    <a:pt x="9533" y="4726"/>
                  </a:cubicBezTo>
                  <a:cubicBezTo>
                    <a:pt x="9076" y="4326"/>
                    <a:pt x="8621" y="3915"/>
                    <a:pt x="8120" y="3548"/>
                  </a:cubicBezTo>
                  <a:cubicBezTo>
                    <a:pt x="7175" y="2858"/>
                    <a:pt x="6085" y="2391"/>
                    <a:pt x="4973" y="2035"/>
                  </a:cubicBezTo>
                  <a:cubicBezTo>
                    <a:pt x="4394" y="1857"/>
                    <a:pt x="3794" y="1724"/>
                    <a:pt x="3215" y="1523"/>
                  </a:cubicBezTo>
                  <a:cubicBezTo>
                    <a:pt x="2637" y="1323"/>
                    <a:pt x="2114" y="1012"/>
                    <a:pt x="1558" y="756"/>
                  </a:cubicBezTo>
                  <a:cubicBezTo>
                    <a:pt x="1068" y="522"/>
                    <a:pt x="568" y="322"/>
                    <a:pt x="101" y="6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46" name="Google Shape;13946;p20"/>
            <p:cNvSpPr/>
            <p:nvPr/>
          </p:nvSpPr>
          <p:spPr>
            <a:xfrm>
              <a:off x="1326756" y="2365576"/>
              <a:ext cx="406265" cy="227850"/>
            </a:xfrm>
            <a:custGeom>
              <a:avLst/>
              <a:gdLst/>
              <a:ahLst/>
              <a:cxnLst/>
              <a:rect l="l" t="t" r="r" b="b"/>
              <a:pathLst>
                <a:path w="11645" h="6531" extrusionOk="0">
                  <a:moveTo>
                    <a:pt x="0" y="1"/>
                  </a:moveTo>
                  <a:lnTo>
                    <a:pt x="134" y="168"/>
                  </a:lnTo>
                  <a:cubicBezTo>
                    <a:pt x="534" y="401"/>
                    <a:pt x="957" y="602"/>
                    <a:pt x="1380" y="802"/>
                  </a:cubicBezTo>
                  <a:cubicBezTo>
                    <a:pt x="1835" y="1013"/>
                    <a:pt x="2302" y="1236"/>
                    <a:pt x="2781" y="1425"/>
                  </a:cubicBezTo>
                  <a:cubicBezTo>
                    <a:pt x="3281" y="1614"/>
                    <a:pt x="3804" y="1703"/>
                    <a:pt x="4327" y="1825"/>
                  </a:cubicBezTo>
                  <a:cubicBezTo>
                    <a:pt x="4850" y="1948"/>
                    <a:pt x="5361" y="2136"/>
                    <a:pt x="5851" y="2337"/>
                  </a:cubicBezTo>
                  <a:cubicBezTo>
                    <a:pt x="6340" y="2537"/>
                    <a:pt x="6818" y="2737"/>
                    <a:pt x="7297" y="2971"/>
                  </a:cubicBezTo>
                  <a:cubicBezTo>
                    <a:pt x="7752" y="3204"/>
                    <a:pt x="8209" y="3449"/>
                    <a:pt x="8631" y="3738"/>
                  </a:cubicBezTo>
                  <a:cubicBezTo>
                    <a:pt x="9042" y="4016"/>
                    <a:pt x="9421" y="4328"/>
                    <a:pt x="9788" y="4650"/>
                  </a:cubicBezTo>
                  <a:cubicBezTo>
                    <a:pt x="10455" y="5228"/>
                    <a:pt x="11056" y="5873"/>
                    <a:pt x="11645" y="6530"/>
                  </a:cubicBezTo>
                  <a:lnTo>
                    <a:pt x="11645" y="6452"/>
                  </a:lnTo>
                  <a:cubicBezTo>
                    <a:pt x="11145" y="5896"/>
                    <a:pt x="10644" y="5351"/>
                    <a:pt x="10099" y="4839"/>
                  </a:cubicBezTo>
                  <a:cubicBezTo>
                    <a:pt x="9376" y="4161"/>
                    <a:pt x="8587" y="3560"/>
                    <a:pt x="7708" y="3093"/>
                  </a:cubicBezTo>
                  <a:cubicBezTo>
                    <a:pt x="7241" y="2848"/>
                    <a:pt x="6773" y="2637"/>
                    <a:pt x="6284" y="2437"/>
                  </a:cubicBezTo>
                  <a:cubicBezTo>
                    <a:pt x="5795" y="2225"/>
                    <a:pt x="5305" y="2025"/>
                    <a:pt x="4794" y="1869"/>
                  </a:cubicBezTo>
                  <a:cubicBezTo>
                    <a:pt x="4282" y="1714"/>
                    <a:pt x="3738" y="1647"/>
                    <a:pt x="3226" y="1491"/>
                  </a:cubicBezTo>
                  <a:cubicBezTo>
                    <a:pt x="2725" y="1347"/>
                    <a:pt x="2247" y="1125"/>
                    <a:pt x="1768" y="902"/>
                  </a:cubicBezTo>
                  <a:cubicBezTo>
                    <a:pt x="1168" y="624"/>
                    <a:pt x="567" y="335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47" name="Google Shape;13947;p20"/>
            <p:cNvSpPr/>
            <p:nvPr/>
          </p:nvSpPr>
          <p:spPr>
            <a:xfrm>
              <a:off x="1374867" y="2285298"/>
              <a:ext cx="354283" cy="283287"/>
            </a:xfrm>
            <a:custGeom>
              <a:avLst/>
              <a:gdLst/>
              <a:ahLst/>
              <a:cxnLst/>
              <a:rect l="l" t="t" r="r" b="b"/>
              <a:pathLst>
                <a:path w="10155" h="8120" extrusionOk="0">
                  <a:moveTo>
                    <a:pt x="1" y="0"/>
                  </a:moveTo>
                  <a:cubicBezTo>
                    <a:pt x="123" y="278"/>
                    <a:pt x="334" y="667"/>
                    <a:pt x="656" y="1068"/>
                  </a:cubicBezTo>
                  <a:cubicBezTo>
                    <a:pt x="1291" y="1891"/>
                    <a:pt x="2047" y="1557"/>
                    <a:pt x="3170" y="1924"/>
                  </a:cubicBezTo>
                  <a:cubicBezTo>
                    <a:pt x="4282" y="2280"/>
                    <a:pt x="4549" y="2524"/>
                    <a:pt x="5461" y="2870"/>
                  </a:cubicBezTo>
                  <a:cubicBezTo>
                    <a:pt x="6373" y="3214"/>
                    <a:pt x="6785" y="3960"/>
                    <a:pt x="7319" y="4949"/>
                  </a:cubicBezTo>
                  <a:cubicBezTo>
                    <a:pt x="7853" y="5928"/>
                    <a:pt x="7530" y="5828"/>
                    <a:pt x="8153" y="6785"/>
                  </a:cubicBezTo>
                  <a:cubicBezTo>
                    <a:pt x="8776" y="7741"/>
                    <a:pt x="10122" y="8119"/>
                    <a:pt x="10122" y="8119"/>
                  </a:cubicBezTo>
                  <a:lnTo>
                    <a:pt x="10155" y="7563"/>
                  </a:lnTo>
                  <a:cubicBezTo>
                    <a:pt x="10132" y="7496"/>
                    <a:pt x="10110" y="7418"/>
                    <a:pt x="10077" y="7351"/>
                  </a:cubicBezTo>
                  <a:cubicBezTo>
                    <a:pt x="9966" y="7074"/>
                    <a:pt x="9665" y="6607"/>
                    <a:pt x="9254" y="5861"/>
                  </a:cubicBezTo>
                  <a:cubicBezTo>
                    <a:pt x="8842" y="5116"/>
                    <a:pt x="8965" y="5161"/>
                    <a:pt x="8620" y="4304"/>
                  </a:cubicBezTo>
                  <a:cubicBezTo>
                    <a:pt x="8276" y="3436"/>
                    <a:pt x="7797" y="3403"/>
                    <a:pt x="6863" y="2514"/>
                  </a:cubicBezTo>
                  <a:cubicBezTo>
                    <a:pt x="5928" y="1612"/>
                    <a:pt x="3904" y="1190"/>
                    <a:pt x="2970" y="1056"/>
                  </a:cubicBezTo>
                  <a:cubicBezTo>
                    <a:pt x="2036" y="923"/>
                    <a:pt x="857" y="423"/>
                    <a:pt x="156" y="67"/>
                  </a:cubicBezTo>
                  <a:cubicBezTo>
                    <a:pt x="100" y="45"/>
                    <a:pt x="56" y="22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48" name="Google Shape;13948;p20"/>
            <p:cNvSpPr/>
            <p:nvPr/>
          </p:nvSpPr>
          <p:spPr>
            <a:xfrm>
              <a:off x="1386520" y="2306615"/>
              <a:ext cx="335269" cy="225862"/>
            </a:xfrm>
            <a:custGeom>
              <a:avLst/>
              <a:gdLst/>
              <a:ahLst/>
              <a:cxnLst/>
              <a:rect l="l" t="t" r="r" b="b"/>
              <a:pathLst>
                <a:path w="9610" h="6474" extrusionOk="0">
                  <a:moveTo>
                    <a:pt x="0" y="0"/>
                  </a:moveTo>
                  <a:cubicBezTo>
                    <a:pt x="23" y="34"/>
                    <a:pt x="45" y="67"/>
                    <a:pt x="55" y="101"/>
                  </a:cubicBezTo>
                  <a:cubicBezTo>
                    <a:pt x="534" y="223"/>
                    <a:pt x="1001" y="356"/>
                    <a:pt x="1457" y="501"/>
                  </a:cubicBezTo>
                  <a:cubicBezTo>
                    <a:pt x="2114" y="701"/>
                    <a:pt x="2759" y="935"/>
                    <a:pt x="3404" y="1169"/>
                  </a:cubicBezTo>
                  <a:cubicBezTo>
                    <a:pt x="4037" y="1391"/>
                    <a:pt x="4682" y="1613"/>
                    <a:pt x="5305" y="1880"/>
                  </a:cubicBezTo>
                  <a:cubicBezTo>
                    <a:pt x="5917" y="2136"/>
                    <a:pt x="6462" y="2503"/>
                    <a:pt x="6973" y="2926"/>
                  </a:cubicBezTo>
                  <a:cubicBezTo>
                    <a:pt x="7218" y="3115"/>
                    <a:pt x="7474" y="3315"/>
                    <a:pt x="7685" y="3537"/>
                  </a:cubicBezTo>
                  <a:cubicBezTo>
                    <a:pt x="7897" y="3760"/>
                    <a:pt x="8031" y="4027"/>
                    <a:pt x="8142" y="4305"/>
                  </a:cubicBezTo>
                  <a:cubicBezTo>
                    <a:pt x="8253" y="4572"/>
                    <a:pt x="8342" y="4839"/>
                    <a:pt x="8464" y="5106"/>
                  </a:cubicBezTo>
                  <a:cubicBezTo>
                    <a:pt x="8564" y="5328"/>
                    <a:pt x="8698" y="5529"/>
                    <a:pt x="8854" y="5717"/>
                  </a:cubicBezTo>
                  <a:cubicBezTo>
                    <a:pt x="9087" y="5996"/>
                    <a:pt x="9343" y="6240"/>
                    <a:pt x="9610" y="6473"/>
                  </a:cubicBezTo>
                  <a:cubicBezTo>
                    <a:pt x="9598" y="6441"/>
                    <a:pt x="9588" y="6418"/>
                    <a:pt x="9565" y="6384"/>
                  </a:cubicBezTo>
                  <a:cubicBezTo>
                    <a:pt x="9554" y="6352"/>
                    <a:pt x="9532" y="6329"/>
                    <a:pt x="9509" y="6295"/>
                  </a:cubicBezTo>
                  <a:cubicBezTo>
                    <a:pt x="9398" y="6196"/>
                    <a:pt x="9287" y="6085"/>
                    <a:pt x="9187" y="5984"/>
                  </a:cubicBezTo>
                  <a:cubicBezTo>
                    <a:pt x="9009" y="5818"/>
                    <a:pt x="8854" y="5640"/>
                    <a:pt x="8720" y="5440"/>
                  </a:cubicBezTo>
                  <a:cubicBezTo>
                    <a:pt x="8564" y="5206"/>
                    <a:pt x="8453" y="4950"/>
                    <a:pt x="8353" y="4694"/>
                  </a:cubicBezTo>
                  <a:cubicBezTo>
                    <a:pt x="8253" y="4439"/>
                    <a:pt x="8152" y="4172"/>
                    <a:pt x="8031" y="3927"/>
                  </a:cubicBezTo>
                  <a:cubicBezTo>
                    <a:pt x="7885" y="3671"/>
                    <a:pt x="7697" y="3448"/>
                    <a:pt x="7463" y="3260"/>
                  </a:cubicBezTo>
                  <a:cubicBezTo>
                    <a:pt x="7218" y="3048"/>
                    <a:pt x="6963" y="2837"/>
                    <a:pt x="6707" y="2637"/>
                  </a:cubicBezTo>
                  <a:cubicBezTo>
                    <a:pt x="6462" y="2447"/>
                    <a:pt x="6206" y="2259"/>
                    <a:pt x="5928" y="2103"/>
                  </a:cubicBezTo>
                  <a:cubicBezTo>
                    <a:pt x="5350" y="1769"/>
                    <a:pt x="4705" y="1557"/>
                    <a:pt x="4082" y="1324"/>
                  </a:cubicBezTo>
                  <a:cubicBezTo>
                    <a:pt x="2792" y="846"/>
                    <a:pt x="1491" y="390"/>
                    <a:pt x="156" y="45"/>
                  </a:cubicBezTo>
                  <a:cubicBezTo>
                    <a:pt x="100" y="34"/>
                    <a:pt x="55" y="12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49" name="Google Shape;13949;p20"/>
            <p:cNvSpPr/>
            <p:nvPr/>
          </p:nvSpPr>
          <p:spPr>
            <a:xfrm>
              <a:off x="1652718" y="2511479"/>
              <a:ext cx="50447" cy="47028"/>
            </a:xfrm>
            <a:custGeom>
              <a:avLst/>
              <a:gdLst/>
              <a:ahLst/>
              <a:cxnLst/>
              <a:rect l="l" t="t" r="r" b="b"/>
              <a:pathLst>
                <a:path w="1446" h="1348" extrusionOk="0">
                  <a:moveTo>
                    <a:pt x="0" y="1"/>
                  </a:moveTo>
                  <a:lnTo>
                    <a:pt x="0" y="1"/>
                  </a:lnTo>
                  <a:cubicBezTo>
                    <a:pt x="33" y="57"/>
                    <a:pt x="67" y="112"/>
                    <a:pt x="111" y="179"/>
                  </a:cubicBezTo>
                  <a:cubicBezTo>
                    <a:pt x="223" y="268"/>
                    <a:pt x="334" y="368"/>
                    <a:pt x="445" y="468"/>
                  </a:cubicBezTo>
                  <a:cubicBezTo>
                    <a:pt x="734" y="724"/>
                    <a:pt x="1012" y="980"/>
                    <a:pt x="1279" y="1258"/>
                  </a:cubicBezTo>
                  <a:cubicBezTo>
                    <a:pt x="1335" y="1291"/>
                    <a:pt x="1390" y="1313"/>
                    <a:pt x="1446" y="1347"/>
                  </a:cubicBezTo>
                  <a:cubicBezTo>
                    <a:pt x="1224" y="1113"/>
                    <a:pt x="1001" y="880"/>
                    <a:pt x="756" y="657"/>
                  </a:cubicBezTo>
                  <a:cubicBezTo>
                    <a:pt x="512" y="435"/>
                    <a:pt x="267" y="213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50" name="Google Shape;13950;p20"/>
            <p:cNvSpPr/>
            <p:nvPr/>
          </p:nvSpPr>
          <p:spPr>
            <a:xfrm>
              <a:off x="1637961" y="2473451"/>
              <a:ext cx="88858" cy="94720"/>
            </a:xfrm>
            <a:custGeom>
              <a:avLst/>
              <a:gdLst/>
              <a:ahLst/>
              <a:cxnLst/>
              <a:rect l="l" t="t" r="r" b="b"/>
              <a:pathLst>
                <a:path w="2547" h="2715" extrusionOk="0">
                  <a:moveTo>
                    <a:pt x="0" y="1"/>
                  </a:moveTo>
                  <a:lnTo>
                    <a:pt x="67" y="168"/>
                  </a:lnTo>
                  <a:cubicBezTo>
                    <a:pt x="156" y="246"/>
                    <a:pt x="245" y="324"/>
                    <a:pt x="323" y="401"/>
                  </a:cubicBezTo>
                  <a:cubicBezTo>
                    <a:pt x="557" y="613"/>
                    <a:pt x="779" y="835"/>
                    <a:pt x="990" y="1046"/>
                  </a:cubicBezTo>
                  <a:cubicBezTo>
                    <a:pt x="735" y="868"/>
                    <a:pt x="456" y="702"/>
                    <a:pt x="178" y="546"/>
                  </a:cubicBezTo>
                  <a:lnTo>
                    <a:pt x="178" y="546"/>
                  </a:lnTo>
                  <a:cubicBezTo>
                    <a:pt x="189" y="579"/>
                    <a:pt x="201" y="613"/>
                    <a:pt x="211" y="658"/>
                  </a:cubicBezTo>
                  <a:cubicBezTo>
                    <a:pt x="356" y="735"/>
                    <a:pt x="490" y="813"/>
                    <a:pt x="623" y="891"/>
                  </a:cubicBezTo>
                  <a:cubicBezTo>
                    <a:pt x="912" y="1069"/>
                    <a:pt x="1179" y="1269"/>
                    <a:pt x="1424" y="1491"/>
                  </a:cubicBezTo>
                  <a:cubicBezTo>
                    <a:pt x="1669" y="1758"/>
                    <a:pt x="1913" y="2025"/>
                    <a:pt x="2147" y="2304"/>
                  </a:cubicBezTo>
                  <a:cubicBezTo>
                    <a:pt x="2236" y="2415"/>
                    <a:pt x="2314" y="2537"/>
                    <a:pt x="2403" y="2660"/>
                  </a:cubicBezTo>
                  <a:cubicBezTo>
                    <a:pt x="2470" y="2682"/>
                    <a:pt x="2525" y="2704"/>
                    <a:pt x="2547" y="2715"/>
                  </a:cubicBezTo>
                  <a:cubicBezTo>
                    <a:pt x="2414" y="2526"/>
                    <a:pt x="2269" y="2337"/>
                    <a:pt x="2114" y="2159"/>
                  </a:cubicBezTo>
                  <a:cubicBezTo>
                    <a:pt x="1924" y="1903"/>
                    <a:pt x="1713" y="1659"/>
                    <a:pt x="1479" y="1447"/>
                  </a:cubicBezTo>
                  <a:cubicBezTo>
                    <a:pt x="1235" y="1191"/>
                    <a:pt x="1001" y="947"/>
                    <a:pt x="757" y="713"/>
                  </a:cubicBezTo>
                  <a:cubicBezTo>
                    <a:pt x="501" y="468"/>
                    <a:pt x="256" y="235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51" name="Google Shape;13951;p20"/>
            <p:cNvSpPr/>
            <p:nvPr/>
          </p:nvSpPr>
          <p:spPr>
            <a:xfrm>
              <a:off x="1408255" y="2333409"/>
              <a:ext cx="33387" cy="10885"/>
            </a:xfrm>
            <a:custGeom>
              <a:avLst/>
              <a:gdLst/>
              <a:ahLst/>
              <a:cxnLst/>
              <a:rect l="l" t="t" r="r" b="b"/>
              <a:pathLst>
                <a:path w="957" h="312" extrusionOk="0">
                  <a:moveTo>
                    <a:pt x="0" y="0"/>
                  </a:moveTo>
                  <a:lnTo>
                    <a:pt x="0" y="0"/>
                  </a:lnTo>
                  <a:cubicBezTo>
                    <a:pt x="289" y="211"/>
                    <a:pt x="601" y="267"/>
                    <a:pt x="957" y="312"/>
                  </a:cubicBezTo>
                  <a:cubicBezTo>
                    <a:pt x="634" y="211"/>
                    <a:pt x="322" y="100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52" name="Google Shape;13952;p20"/>
            <p:cNvSpPr/>
            <p:nvPr/>
          </p:nvSpPr>
          <p:spPr>
            <a:xfrm>
              <a:off x="1607678" y="2419549"/>
              <a:ext cx="121129" cy="135433"/>
            </a:xfrm>
            <a:custGeom>
              <a:avLst/>
              <a:gdLst/>
              <a:ahLst/>
              <a:cxnLst/>
              <a:rect l="l" t="t" r="r" b="b"/>
              <a:pathLst>
                <a:path w="3472" h="3882" extrusionOk="0">
                  <a:moveTo>
                    <a:pt x="1" y="0"/>
                  </a:moveTo>
                  <a:cubicBezTo>
                    <a:pt x="45" y="67"/>
                    <a:pt x="101" y="144"/>
                    <a:pt x="145" y="223"/>
                  </a:cubicBezTo>
                  <a:cubicBezTo>
                    <a:pt x="234" y="290"/>
                    <a:pt x="312" y="356"/>
                    <a:pt x="401" y="423"/>
                  </a:cubicBezTo>
                  <a:cubicBezTo>
                    <a:pt x="634" y="623"/>
                    <a:pt x="835" y="856"/>
                    <a:pt x="1013" y="1101"/>
                  </a:cubicBezTo>
                  <a:cubicBezTo>
                    <a:pt x="1180" y="1346"/>
                    <a:pt x="1336" y="1590"/>
                    <a:pt x="1524" y="1813"/>
                  </a:cubicBezTo>
                  <a:cubicBezTo>
                    <a:pt x="1914" y="2269"/>
                    <a:pt x="2370" y="2658"/>
                    <a:pt x="2781" y="3092"/>
                  </a:cubicBezTo>
                  <a:cubicBezTo>
                    <a:pt x="3015" y="3348"/>
                    <a:pt x="3249" y="3615"/>
                    <a:pt x="3471" y="3882"/>
                  </a:cubicBezTo>
                  <a:lnTo>
                    <a:pt x="3471" y="3770"/>
                  </a:lnTo>
                  <a:cubicBezTo>
                    <a:pt x="3360" y="3637"/>
                    <a:pt x="3249" y="3503"/>
                    <a:pt x="3137" y="3381"/>
                  </a:cubicBezTo>
                  <a:cubicBezTo>
                    <a:pt x="2948" y="3159"/>
                    <a:pt x="2748" y="2937"/>
                    <a:pt x="2537" y="2736"/>
                  </a:cubicBezTo>
                  <a:cubicBezTo>
                    <a:pt x="2325" y="2514"/>
                    <a:pt x="2103" y="2302"/>
                    <a:pt x="1880" y="2091"/>
                  </a:cubicBezTo>
                  <a:cubicBezTo>
                    <a:pt x="1669" y="1880"/>
                    <a:pt x="1469" y="1646"/>
                    <a:pt x="1291" y="1402"/>
                  </a:cubicBezTo>
                  <a:cubicBezTo>
                    <a:pt x="1124" y="1157"/>
                    <a:pt x="968" y="901"/>
                    <a:pt x="779" y="678"/>
                  </a:cubicBezTo>
                  <a:cubicBezTo>
                    <a:pt x="545" y="423"/>
                    <a:pt x="279" y="201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53" name="Google Shape;13953;p20"/>
            <p:cNvSpPr/>
            <p:nvPr/>
          </p:nvSpPr>
          <p:spPr>
            <a:xfrm>
              <a:off x="449033" y="2399069"/>
              <a:ext cx="533186" cy="164111"/>
            </a:xfrm>
            <a:custGeom>
              <a:avLst/>
              <a:gdLst/>
              <a:ahLst/>
              <a:cxnLst/>
              <a:rect l="l" t="t" r="r" b="b"/>
              <a:pathLst>
                <a:path w="15283" h="4704" extrusionOk="0">
                  <a:moveTo>
                    <a:pt x="8630" y="1"/>
                  </a:moveTo>
                  <a:cubicBezTo>
                    <a:pt x="8166" y="1"/>
                    <a:pt x="7554" y="135"/>
                    <a:pt x="6140" y="398"/>
                  </a:cubicBezTo>
                  <a:cubicBezTo>
                    <a:pt x="3103" y="965"/>
                    <a:pt x="856" y="2879"/>
                    <a:pt x="856" y="2879"/>
                  </a:cubicBezTo>
                  <a:lnTo>
                    <a:pt x="0" y="3635"/>
                  </a:lnTo>
                  <a:lnTo>
                    <a:pt x="623" y="4179"/>
                  </a:lnTo>
                  <a:lnTo>
                    <a:pt x="2347" y="4424"/>
                  </a:lnTo>
                  <a:cubicBezTo>
                    <a:pt x="2347" y="4424"/>
                    <a:pt x="2691" y="4394"/>
                    <a:pt x="3229" y="4394"/>
                  </a:cubicBezTo>
                  <a:cubicBezTo>
                    <a:pt x="3871" y="4394"/>
                    <a:pt x="4790" y="4437"/>
                    <a:pt x="5728" y="4624"/>
                  </a:cubicBezTo>
                  <a:cubicBezTo>
                    <a:pt x="6009" y="4679"/>
                    <a:pt x="6265" y="4703"/>
                    <a:pt x="6507" y="4703"/>
                  </a:cubicBezTo>
                  <a:cubicBezTo>
                    <a:pt x="7748" y="4703"/>
                    <a:pt x="8617" y="4056"/>
                    <a:pt x="10599" y="3479"/>
                  </a:cubicBezTo>
                  <a:cubicBezTo>
                    <a:pt x="12957" y="2800"/>
                    <a:pt x="15282" y="1132"/>
                    <a:pt x="15282" y="1132"/>
                  </a:cubicBezTo>
                  <a:lnTo>
                    <a:pt x="15282" y="1132"/>
                  </a:lnTo>
                  <a:cubicBezTo>
                    <a:pt x="15282" y="1132"/>
                    <a:pt x="14726" y="1199"/>
                    <a:pt x="13591" y="1277"/>
                  </a:cubicBezTo>
                  <a:cubicBezTo>
                    <a:pt x="13417" y="1287"/>
                    <a:pt x="13278" y="1293"/>
                    <a:pt x="13160" y="1293"/>
                  </a:cubicBezTo>
                  <a:cubicBezTo>
                    <a:pt x="12504" y="1293"/>
                    <a:pt x="12472" y="1117"/>
                    <a:pt x="10655" y="543"/>
                  </a:cubicBezTo>
                  <a:cubicBezTo>
                    <a:pt x="9505" y="179"/>
                    <a:pt x="9166" y="1"/>
                    <a:pt x="863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54" name="Google Shape;13954;p20"/>
            <p:cNvSpPr/>
            <p:nvPr/>
          </p:nvSpPr>
          <p:spPr>
            <a:xfrm>
              <a:off x="486259" y="2414769"/>
              <a:ext cx="405916" cy="78916"/>
            </a:xfrm>
            <a:custGeom>
              <a:avLst/>
              <a:gdLst/>
              <a:ahLst/>
              <a:cxnLst/>
              <a:rect l="l" t="t" r="r" b="b"/>
              <a:pathLst>
                <a:path w="11635" h="2262" extrusionOk="0">
                  <a:moveTo>
                    <a:pt x="7099" y="0"/>
                  </a:moveTo>
                  <a:cubicBezTo>
                    <a:pt x="6753" y="0"/>
                    <a:pt x="6388" y="52"/>
                    <a:pt x="5995" y="160"/>
                  </a:cubicBezTo>
                  <a:cubicBezTo>
                    <a:pt x="5406" y="315"/>
                    <a:pt x="4794" y="571"/>
                    <a:pt x="4183" y="793"/>
                  </a:cubicBezTo>
                  <a:cubicBezTo>
                    <a:pt x="3037" y="1216"/>
                    <a:pt x="1925" y="1483"/>
                    <a:pt x="790" y="1839"/>
                  </a:cubicBezTo>
                  <a:cubicBezTo>
                    <a:pt x="668" y="1872"/>
                    <a:pt x="545" y="1905"/>
                    <a:pt x="434" y="1950"/>
                  </a:cubicBezTo>
                  <a:cubicBezTo>
                    <a:pt x="246" y="2073"/>
                    <a:pt x="101" y="2184"/>
                    <a:pt x="1" y="2261"/>
                  </a:cubicBezTo>
                  <a:cubicBezTo>
                    <a:pt x="123" y="2217"/>
                    <a:pt x="256" y="2172"/>
                    <a:pt x="379" y="2139"/>
                  </a:cubicBezTo>
                  <a:cubicBezTo>
                    <a:pt x="1502" y="1772"/>
                    <a:pt x="2614" y="1505"/>
                    <a:pt x="3738" y="1116"/>
                  </a:cubicBezTo>
                  <a:cubicBezTo>
                    <a:pt x="4349" y="904"/>
                    <a:pt x="4961" y="649"/>
                    <a:pt x="5562" y="449"/>
                  </a:cubicBezTo>
                  <a:cubicBezTo>
                    <a:pt x="6068" y="283"/>
                    <a:pt x="6551" y="178"/>
                    <a:pt x="6999" y="178"/>
                  </a:cubicBezTo>
                  <a:cubicBezTo>
                    <a:pt x="7092" y="178"/>
                    <a:pt x="7184" y="183"/>
                    <a:pt x="7275" y="192"/>
                  </a:cubicBezTo>
                  <a:cubicBezTo>
                    <a:pt x="7809" y="249"/>
                    <a:pt x="8276" y="427"/>
                    <a:pt x="8743" y="582"/>
                  </a:cubicBezTo>
                  <a:cubicBezTo>
                    <a:pt x="9198" y="726"/>
                    <a:pt x="9677" y="838"/>
                    <a:pt x="10199" y="871"/>
                  </a:cubicBezTo>
                  <a:cubicBezTo>
                    <a:pt x="10310" y="877"/>
                    <a:pt x="10422" y="880"/>
                    <a:pt x="10535" y="880"/>
                  </a:cubicBezTo>
                  <a:cubicBezTo>
                    <a:pt x="10889" y="880"/>
                    <a:pt x="11255" y="852"/>
                    <a:pt x="11635" y="793"/>
                  </a:cubicBezTo>
                  <a:cubicBezTo>
                    <a:pt x="11546" y="771"/>
                    <a:pt x="11445" y="749"/>
                    <a:pt x="11334" y="704"/>
                  </a:cubicBezTo>
                  <a:cubicBezTo>
                    <a:pt x="11079" y="726"/>
                    <a:pt x="10822" y="738"/>
                    <a:pt x="10567" y="738"/>
                  </a:cubicBezTo>
                  <a:cubicBezTo>
                    <a:pt x="10044" y="716"/>
                    <a:pt x="9554" y="637"/>
                    <a:pt x="9099" y="493"/>
                  </a:cubicBezTo>
                  <a:cubicBezTo>
                    <a:pt x="8620" y="338"/>
                    <a:pt x="8165" y="148"/>
                    <a:pt x="7664" y="48"/>
                  </a:cubicBezTo>
                  <a:cubicBezTo>
                    <a:pt x="7480" y="16"/>
                    <a:pt x="7293" y="0"/>
                    <a:pt x="709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55" name="Google Shape;13955;p20"/>
            <p:cNvSpPr/>
            <p:nvPr/>
          </p:nvSpPr>
          <p:spPr>
            <a:xfrm>
              <a:off x="490166" y="2438528"/>
              <a:ext cx="492053" cy="110663"/>
            </a:xfrm>
            <a:custGeom>
              <a:avLst/>
              <a:gdLst/>
              <a:ahLst/>
              <a:cxnLst/>
              <a:rect l="l" t="t" r="r" b="b"/>
              <a:pathLst>
                <a:path w="14104" h="3172" extrusionOk="0">
                  <a:moveTo>
                    <a:pt x="14103" y="1"/>
                  </a:moveTo>
                  <a:cubicBezTo>
                    <a:pt x="14103" y="1"/>
                    <a:pt x="14025" y="12"/>
                    <a:pt x="13881" y="35"/>
                  </a:cubicBezTo>
                  <a:cubicBezTo>
                    <a:pt x="12924" y="446"/>
                    <a:pt x="11978" y="747"/>
                    <a:pt x="11088" y="913"/>
                  </a:cubicBezTo>
                  <a:cubicBezTo>
                    <a:pt x="10532" y="1013"/>
                    <a:pt x="9998" y="1058"/>
                    <a:pt x="9487" y="1058"/>
                  </a:cubicBezTo>
                  <a:cubicBezTo>
                    <a:pt x="8909" y="1046"/>
                    <a:pt x="8375" y="969"/>
                    <a:pt x="7819" y="924"/>
                  </a:cubicBezTo>
                  <a:cubicBezTo>
                    <a:pt x="7536" y="895"/>
                    <a:pt x="7245" y="875"/>
                    <a:pt x="6944" y="875"/>
                  </a:cubicBezTo>
                  <a:cubicBezTo>
                    <a:pt x="6202" y="875"/>
                    <a:pt x="5403" y="1000"/>
                    <a:pt x="4549" y="1436"/>
                  </a:cubicBezTo>
                  <a:cubicBezTo>
                    <a:pt x="3982" y="1725"/>
                    <a:pt x="3392" y="2237"/>
                    <a:pt x="2814" y="2415"/>
                  </a:cubicBezTo>
                  <a:cubicBezTo>
                    <a:pt x="2269" y="2571"/>
                    <a:pt x="1802" y="2470"/>
                    <a:pt x="1268" y="2603"/>
                  </a:cubicBezTo>
                  <a:cubicBezTo>
                    <a:pt x="845" y="2704"/>
                    <a:pt x="423" y="2893"/>
                    <a:pt x="0" y="3137"/>
                  </a:cubicBezTo>
                  <a:lnTo>
                    <a:pt x="245" y="3171"/>
                  </a:lnTo>
                  <a:cubicBezTo>
                    <a:pt x="456" y="3060"/>
                    <a:pt x="667" y="2971"/>
                    <a:pt x="878" y="2893"/>
                  </a:cubicBezTo>
                  <a:cubicBezTo>
                    <a:pt x="1145" y="2804"/>
                    <a:pt x="1402" y="2759"/>
                    <a:pt x="1646" y="2737"/>
                  </a:cubicBezTo>
                  <a:cubicBezTo>
                    <a:pt x="1913" y="2715"/>
                    <a:pt x="2158" y="2726"/>
                    <a:pt x="2435" y="2682"/>
                  </a:cubicBezTo>
                  <a:cubicBezTo>
                    <a:pt x="2702" y="2648"/>
                    <a:pt x="2969" y="2548"/>
                    <a:pt x="3258" y="2393"/>
                  </a:cubicBezTo>
                  <a:cubicBezTo>
                    <a:pt x="3548" y="2225"/>
                    <a:pt x="3826" y="2025"/>
                    <a:pt x="4115" y="1847"/>
                  </a:cubicBezTo>
                  <a:cubicBezTo>
                    <a:pt x="5069" y="1253"/>
                    <a:pt x="5986" y="1089"/>
                    <a:pt x="6820" y="1089"/>
                  </a:cubicBezTo>
                  <a:cubicBezTo>
                    <a:pt x="7017" y="1089"/>
                    <a:pt x="7209" y="1098"/>
                    <a:pt x="7396" y="1113"/>
                  </a:cubicBezTo>
                  <a:cubicBezTo>
                    <a:pt x="7974" y="1147"/>
                    <a:pt x="8520" y="1236"/>
                    <a:pt x="9109" y="1247"/>
                  </a:cubicBezTo>
                  <a:cubicBezTo>
                    <a:pt x="9210" y="1251"/>
                    <a:pt x="9311" y="1253"/>
                    <a:pt x="9414" y="1253"/>
                  </a:cubicBezTo>
                  <a:cubicBezTo>
                    <a:pt x="9820" y="1253"/>
                    <a:pt x="10239" y="1218"/>
                    <a:pt x="10666" y="1147"/>
                  </a:cubicBezTo>
                  <a:cubicBezTo>
                    <a:pt x="11734" y="980"/>
                    <a:pt x="12857" y="624"/>
                    <a:pt x="13992" y="90"/>
                  </a:cubicBezTo>
                  <a:cubicBezTo>
                    <a:pt x="14059" y="35"/>
                    <a:pt x="14103" y="1"/>
                    <a:pt x="1410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56" name="Google Shape;13956;p20"/>
            <p:cNvSpPr/>
            <p:nvPr/>
          </p:nvSpPr>
          <p:spPr>
            <a:xfrm>
              <a:off x="450184" y="2443203"/>
              <a:ext cx="478482" cy="88126"/>
            </a:xfrm>
            <a:custGeom>
              <a:avLst/>
              <a:gdLst/>
              <a:ahLst/>
              <a:cxnLst/>
              <a:rect l="l" t="t" r="r" b="b"/>
              <a:pathLst>
                <a:path w="13715" h="2526" extrusionOk="0">
                  <a:moveTo>
                    <a:pt x="13714" y="0"/>
                  </a:moveTo>
                  <a:cubicBezTo>
                    <a:pt x="13670" y="0"/>
                    <a:pt x="13614" y="12"/>
                    <a:pt x="13558" y="12"/>
                  </a:cubicBezTo>
                  <a:cubicBezTo>
                    <a:pt x="13492" y="12"/>
                    <a:pt x="13436" y="12"/>
                    <a:pt x="13380" y="23"/>
                  </a:cubicBezTo>
                  <a:cubicBezTo>
                    <a:pt x="12590" y="257"/>
                    <a:pt x="11801" y="457"/>
                    <a:pt x="11067" y="512"/>
                  </a:cubicBezTo>
                  <a:cubicBezTo>
                    <a:pt x="10924" y="524"/>
                    <a:pt x="10783" y="529"/>
                    <a:pt x="10645" y="529"/>
                  </a:cubicBezTo>
                  <a:cubicBezTo>
                    <a:pt x="10260" y="529"/>
                    <a:pt x="9896" y="486"/>
                    <a:pt x="9543" y="412"/>
                  </a:cubicBezTo>
                  <a:cubicBezTo>
                    <a:pt x="9065" y="312"/>
                    <a:pt x="8609" y="156"/>
                    <a:pt x="8097" y="101"/>
                  </a:cubicBezTo>
                  <a:cubicBezTo>
                    <a:pt x="7953" y="83"/>
                    <a:pt x="7805" y="73"/>
                    <a:pt x="7653" y="73"/>
                  </a:cubicBezTo>
                  <a:cubicBezTo>
                    <a:pt x="7322" y="73"/>
                    <a:pt x="6972" y="120"/>
                    <a:pt x="6607" y="234"/>
                  </a:cubicBezTo>
                  <a:cubicBezTo>
                    <a:pt x="6028" y="423"/>
                    <a:pt x="5450" y="823"/>
                    <a:pt x="4861" y="1135"/>
                  </a:cubicBezTo>
                  <a:cubicBezTo>
                    <a:pt x="3749" y="1735"/>
                    <a:pt x="2692" y="1858"/>
                    <a:pt x="1658" y="2025"/>
                  </a:cubicBezTo>
                  <a:cubicBezTo>
                    <a:pt x="1124" y="2103"/>
                    <a:pt x="568" y="2214"/>
                    <a:pt x="0" y="2403"/>
                  </a:cubicBezTo>
                  <a:lnTo>
                    <a:pt x="145" y="2526"/>
                  </a:lnTo>
                  <a:cubicBezTo>
                    <a:pt x="534" y="2414"/>
                    <a:pt x="912" y="2325"/>
                    <a:pt x="1290" y="2269"/>
                  </a:cubicBezTo>
                  <a:cubicBezTo>
                    <a:pt x="2314" y="2091"/>
                    <a:pt x="3326" y="2002"/>
                    <a:pt x="4427" y="1513"/>
                  </a:cubicBezTo>
                  <a:cubicBezTo>
                    <a:pt x="5005" y="1246"/>
                    <a:pt x="5583" y="835"/>
                    <a:pt x="6173" y="568"/>
                  </a:cubicBezTo>
                  <a:cubicBezTo>
                    <a:pt x="6654" y="342"/>
                    <a:pt x="7126" y="263"/>
                    <a:pt x="7552" y="263"/>
                  </a:cubicBezTo>
                  <a:cubicBezTo>
                    <a:pt x="7608" y="263"/>
                    <a:pt x="7664" y="265"/>
                    <a:pt x="7719" y="267"/>
                  </a:cubicBezTo>
                  <a:cubicBezTo>
                    <a:pt x="8230" y="301"/>
                    <a:pt x="8687" y="423"/>
                    <a:pt x="9154" y="534"/>
                  </a:cubicBezTo>
                  <a:cubicBezTo>
                    <a:pt x="9567" y="633"/>
                    <a:pt x="9989" y="705"/>
                    <a:pt x="10451" y="705"/>
                  </a:cubicBezTo>
                  <a:cubicBezTo>
                    <a:pt x="10511" y="705"/>
                    <a:pt x="10571" y="704"/>
                    <a:pt x="10633" y="701"/>
                  </a:cubicBezTo>
                  <a:cubicBezTo>
                    <a:pt x="11601" y="657"/>
                    <a:pt x="12657" y="346"/>
                    <a:pt x="1371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57" name="Google Shape;13957;p20"/>
            <p:cNvSpPr/>
            <p:nvPr/>
          </p:nvSpPr>
          <p:spPr>
            <a:xfrm>
              <a:off x="534405" y="2454856"/>
              <a:ext cx="423325" cy="98592"/>
            </a:xfrm>
            <a:custGeom>
              <a:avLst/>
              <a:gdLst/>
              <a:ahLst/>
              <a:cxnLst/>
              <a:rect l="l" t="t" r="r" b="b"/>
              <a:pathLst>
                <a:path w="12134" h="2826" extrusionOk="0">
                  <a:moveTo>
                    <a:pt x="11167" y="479"/>
                  </a:moveTo>
                  <a:lnTo>
                    <a:pt x="11167" y="479"/>
                  </a:lnTo>
                  <a:cubicBezTo>
                    <a:pt x="10855" y="601"/>
                    <a:pt x="10532" y="723"/>
                    <a:pt x="10232" y="823"/>
                  </a:cubicBezTo>
                  <a:cubicBezTo>
                    <a:pt x="9098" y="1223"/>
                    <a:pt x="7941" y="1646"/>
                    <a:pt x="6840" y="1880"/>
                  </a:cubicBezTo>
                  <a:cubicBezTo>
                    <a:pt x="6273" y="2002"/>
                    <a:pt x="5728" y="2080"/>
                    <a:pt x="5183" y="2147"/>
                  </a:cubicBezTo>
                  <a:cubicBezTo>
                    <a:pt x="4627" y="2214"/>
                    <a:pt x="4071" y="2280"/>
                    <a:pt x="3525" y="2325"/>
                  </a:cubicBezTo>
                  <a:cubicBezTo>
                    <a:pt x="2880" y="2369"/>
                    <a:pt x="2247" y="2392"/>
                    <a:pt x="1590" y="2481"/>
                  </a:cubicBezTo>
                  <a:cubicBezTo>
                    <a:pt x="2536" y="2103"/>
                    <a:pt x="3492" y="1658"/>
                    <a:pt x="4371" y="1457"/>
                  </a:cubicBezTo>
                  <a:cubicBezTo>
                    <a:pt x="5372" y="1246"/>
                    <a:pt x="6261" y="1346"/>
                    <a:pt x="7196" y="1290"/>
                  </a:cubicBezTo>
                  <a:cubicBezTo>
                    <a:pt x="8097" y="1235"/>
                    <a:pt x="9031" y="1079"/>
                    <a:pt x="9998" y="835"/>
                  </a:cubicBezTo>
                  <a:cubicBezTo>
                    <a:pt x="10377" y="734"/>
                    <a:pt x="10766" y="612"/>
                    <a:pt x="11167" y="479"/>
                  </a:cubicBezTo>
                  <a:close/>
                  <a:moveTo>
                    <a:pt x="12134" y="0"/>
                  </a:moveTo>
                  <a:lnTo>
                    <a:pt x="12134" y="0"/>
                  </a:lnTo>
                  <a:cubicBezTo>
                    <a:pt x="12045" y="34"/>
                    <a:pt x="11945" y="78"/>
                    <a:pt x="11856" y="111"/>
                  </a:cubicBezTo>
                  <a:cubicBezTo>
                    <a:pt x="11367" y="289"/>
                    <a:pt x="10866" y="456"/>
                    <a:pt x="10377" y="590"/>
                  </a:cubicBezTo>
                  <a:cubicBezTo>
                    <a:pt x="9432" y="857"/>
                    <a:pt x="8486" y="1035"/>
                    <a:pt x="7596" y="1112"/>
                  </a:cubicBezTo>
                  <a:cubicBezTo>
                    <a:pt x="6662" y="1191"/>
                    <a:pt x="5794" y="1102"/>
                    <a:pt x="4827" y="1246"/>
                  </a:cubicBezTo>
                  <a:cubicBezTo>
                    <a:pt x="3871" y="1391"/>
                    <a:pt x="2836" y="1858"/>
                    <a:pt x="1824" y="2280"/>
                  </a:cubicBezTo>
                  <a:cubicBezTo>
                    <a:pt x="1579" y="2369"/>
                    <a:pt x="1335" y="2469"/>
                    <a:pt x="1090" y="2558"/>
                  </a:cubicBezTo>
                  <a:cubicBezTo>
                    <a:pt x="868" y="2592"/>
                    <a:pt x="634" y="2647"/>
                    <a:pt x="411" y="2703"/>
                  </a:cubicBezTo>
                  <a:cubicBezTo>
                    <a:pt x="278" y="2736"/>
                    <a:pt x="134" y="2781"/>
                    <a:pt x="0" y="2825"/>
                  </a:cubicBezTo>
                  <a:cubicBezTo>
                    <a:pt x="144" y="2814"/>
                    <a:pt x="423" y="2803"/>
                    <a:pt x="789" y="2792"/>
                  </a:cubicBezTo>
                  <a:cubicBezTo>
                    <a:pt x="1624" y="2636"/>
                    <a:pt x="2435" y="2580"/>
                    <a:pt x="3203" y="2525"/>
                  </a:cubicBezTo>
                  <a:cubicBezTo>
                    <a:pt x="3748" y="2491"/>
                    <a:pt x="4293" y="2436"/>
                    <a:pt x="4838" y="2369"/>
                  </a:cubicBezTo>
                  <a:cubicBezTo>
                    <a:pt x="5394" y="2291"/>
                    <a:pt x="5950" y="2224"/>
                    <a:pt x="6506" y="2113"/>
                  </a:cubicBezTo>
                  <a:cubicBezTo>
                    <a:pt x="7596" y="1902"/>
                    <a:pt x="8730" y="1490"/>
                    <a:pt x="9854" y="1090"/>
                  </a:cubicBezTo>
                  <a:cubicBezTo>
                    <a:pt x="10243" y="946"/>
                    <a:pt x="10655" y="801"/>
                    <a:pt x="11055" y="634"/>
                  </a:cubicBezTo>
                  <a:cubicBezTo>
                    <a:pt x="11478" y="412"/>
                    <a:pt x="11845" y="190"/>
                    <a:pt x="121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58" name="Google Shape;13958;p20"/>
            <p:cNvSpPr/>
            <p:nvPr/>
          </p:nvSpPr>
          <p:spPr>
            <a:xfrm>
              <a:off x="449033" y="2399069"/>
              <a:ext cx="450119" cy="159017"/>
            </a:xfrm>
            <a:custGeom>
              <a:avLst/>
              <a:gdLst/>
              <a:ahLst/>
              <a:cxnLst/>
              <a:rect l="l" t="t" r="r" b="b"/>
              <a:pathLst>
                <a:path w="12902" h="4558" extrusionOk="0">
                  <a:moveTo>
                    <a:pt x="8630" y="1"/>
                  </a:moveTo>
                  <a:cubicBezTo>
                    <a:pt x="8166" y="1"/>
                    <a:pt x="7554" y="135"/>
                    <a:pt x="6140" y="398"/>
                  </a:cubicBezTo>
                  <a:cubicBezTo>
                    <a:pt x="3103" y="965"/>
                    <a:pt x="856" y="2879"/>
                    <a:pt x="856" y="2879"/>
                  </a:cubicBezTo>
                  <a:lnTo>
                    <a:pt x="0" y="3635"/>
                  </a:lnTo>
                  <a:lnTo>
                    <a:pt x="623" y="4179"/>
                  </a:lnTo>
                  <a:lnTo>
                    <a:pt x="2347" y="4424"/>
                  </a:lnTo>
                  <a:cubicBezTo>
                    <a:pt x="2347" y="4424"/>
                    <a:pt x="2689" y="4395"/>
                    <a:pt x="3224" y="4395"/>
                  </a:cubicBezTo>
                  <a:cubicBezTo>
                    <a:pt x="3785" y="4395"/>
                    <a:pt x="4558" y="4427"/>
                    <a:pt x="5372" y="4558"/>
                  </a:cubicBezTo>
                  <a:cubicBezTo>
                    <a:pt x="5583" y="4446"/>
                    <a:pt x="5784" y="4324"/>
                    <a:pt x="5984" y="4191"/>
                  </a:cubicBezTo>
                  <a:cubicBezTo>
                    <a:pt x="6340" y="3957"/>
                    <a:pt x="6673" y="3668"/>
                    <a:pt x="7018" y="3390"/>
                  </a:cubicBezTo>
                  <a:cubicBezTo>
                    <a:pt x="7351" y="3123"/>
                    <a:pt x="7697" y="2867"/>
                    <a:pt x="8053" y="2711"/>
                  </a:cubicBezTo>
                  <a:cubicBezTo>
                    <a:pt x="8342" y="2578"/>
                    <a:pt x="8631" y="2500"/>
                    <a:pt x="8898" y="2467"/>
                  </a:cubicBezTo>
                  <a:cubicBezTo>
                    <a:pt x="9454" y="2389"/>
                    <a:pt x="9966" y="2434"/>
                    <a:pt x="10510" y="2367"/>
                  </a:cubicBezTo>
                  <a:cubicBezTo>
                    <a:pt x="10777" y="2333"/>
                    <a:pt x="11056" y="2266"/>
                    <a:pt x="11345" y="2155"/>
                  </a:cubicBezTo>
                  <a:cubicBezTo>
                    <a:pt x="11634" y="2044"/>
                    <a:pt x="11923" y="1888"/>
                    <a:pt x="12212" y="1710"/>
                  </a:cubicBezTo>
                  <a:cubicBezTo>
                    <a:pt x="12435" y="1577"/>
                    <a:pt x="12668" y="1421"/>
                    <a:pt x="12902" y="1277"/>
                  </a:cubicBezTo>
                  <a:cubicBezTo>
                    <a:pt x="12457" y="1232"/>
                    <a:pt x="12190" y="1032"/>
                    <a:pt x="10655" y="543"/>
                  </a:cubicBezTo>
                  <a:cubicBezTo>
                    <a:pt x="9505" y="179"/>
                    <a:pt x="9166" y="1"/>
                    <a:pt x="863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59" name="Google Shape;13959;p20"/>
            <p:cNvSpPr/>
            <p:nvPr/>
          </p:nvSpPr>
          <p:spPr>
            <a:xfrm>
              <a:off x="534405" y="2495954"/>
              <a:ext cx="190137" cy="57495"/>
            </a:xfrm>
            <a:custGeom>
              <a:avLst/>
              <a:gdLst/>
              <a:ahLst/>
              <a:cxnLst/>
              <a:rect l="l" t="t" r="r" b="b"/>
              <a:pathLst>
                <a:path w="5450" h="1648" extrusionOk="0">
                  <a:moveTo>
                    <a:pt x="5450" y="1"/>
                  </a:moveTo>
                  <a:lnTo>
                    <a:pt x="5450" y="1"/>
                  </a:lnTo>
                  <a:cubicBezTo>
                    <a:pt x="5250" y="13"/>
                    <a:pt x="5038" y="35"/>
                    <a:pt x="4827" y="68"/>
                  </a:cubicBezTo>
                  <a:cubicBezTo>
                    <a:pt x="3871" y="213"/>
                    <a:pt x="2836" y="680"/>
                    <a:pt x="1824" y="1102"/>
                  </a:cubicBezTo>
                  <a:cubicBezTo>
                    <a:pt x="1579" y="1191"/>
                    <a:pt x="1335" y="1291"/>
                    <a:pt x="1090" y="1380"/>
                  </a:cubicBezTo>
                  <a:cubicBezTo>
                    <a:pt x="868" y="1414"/>
                    <a:pt x="634" y="1469"/>
                    <a:pt x="411" y="1525"/>
                  </a:cubicBezTo>
                  <a:cubicBezTo>
                    <a:pt x="278" y="1558"/>
                    <a:pt x="134" y="1603"/>
                    <a:pt x="0" y="1647"/>
                  </a:cubicBezTo>
                  <a:cubicBezTo>
                    <a:pt x="11" y="1647"/>
                    <a:pt x="33" y="1647"/>
                    <a:pt x="45" y="1636"/>
                  </a:cubicBezTo>
                  <a:lnTo>
                    <a:pt x="222" y="1636"/>
                  </a:lnTo>
                  <a:cubicBezTo>
                    <a:pt x="245" y="1636"/>
                    <a:pt x="267" y="1625"/>
                    <a:pt x="300" y="1625"/>
                  </a:cubicBezTo>
                  <a:lnTo>
                    <a:pt x="667" y="1625"/>
                  </a:lnTo>
                  <a:cubicBezTo>
                    <a:pt x="700" y="1625"/>
                    <a:pt x="734" y="1614"/>
                    <a:pt x="767" y="1614"/>
                  </a:cubicBezTo>
                  <a:lnTo>
                    <a:pt x="789" y="1614"/>
                  </a:lnTo>
                  <a:cubicBezTo>
                    <a:pt x="1624" y="1458"/>
                    <a:pt x="2435" y="1402"/>
                    <a:pt x="3203" y="1347"/>
                  </a:cubicBezTo>
                  <a:cubicBezTo>
                    <a:pt x="3370" y="1336"/>
                    <a:pt x="3525" y="1325"/>
                    <a:pt x="3693" y="1313"/>
                  </a:cubicBezTo>
                  <a:cubicBezTo>
                    <a:pt x="3782" y="1247"/>
                    <a:pt x="3871" y="1180"/>
                    <a:pt x="3960" y="1102"/>
                  </a:cubicBezTo>
                  <a:lnTo>
                    <a:pt x="3960" y="1102"/>
                  </a:lnTo>
                  <a:cubicBezTo>
                    <a:pt x="3815" y="1125"/>
                    <a:pt x="3670" y="1135"/>
                    <a:pt x="3525" y="1147"/>
                  </a:cubicBezTo>
                  <a:cubicBezTo>
                    <a:pt x="2880" y="1191"/>
                    <a:pt x="2247" y="1214"/>
                    <a:pt x="1590" y="1303"/>
                  </a:cubicBezTo>
                  <a:cubicBezTo>
                    <a:pt x="2536" y="925"/>
                    <a:pt x="3492" y="480"/>
                    <a:pt x="4371" y="279"/>
                  </a:cubicBezTo>
                  <a:cubicBezTo>
                    <a:pt x="4649" y="223"/>
                    <a:pt x="4916" y="190"/>
                    <a:pt x="5183" y="168"/>
                  </a:cubicBezTo>
                  <a:lnTo>
                    <a:pt x="5450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60" name="Google Shape;13960;p20"/>
            <p:cNvSpPr/>
            <p:nvPr/>
          </p:nvSpPr>
          <p:spPr>
            <a:xfrm>
              <a:off x="490166" y="2469020"/>
              <a:ext cx="354666" cy="80171"/>
            </a:xfrm>
            <a:custGeom>
              <a:avLst/>
              <a:gdLst/>
              <a:ahLst/>
              <a:cxnLst/>
              <a:rect l="l" t="t" r="r" b="b"/>
              <a:pathLst>
                <a:path w="10166" h="2298" extrusionOk="0">
                  <a:moveTo>
                    <a:pt x="6944" y="1"/>
                  </a:moveTo>
                  <a:cubicBezTo>
                    <a:pt x="6202" y="1"/>
                    <a:pt x="5403" y="126"/>
                    <a:pt x="4549" y="562"/>
                  </a:cubicBezTo>
                  <a:cubicBezTo>
                    <a:pt x="3982" y="851"/>
                    <a:pt x="3392" y="1363"/>
                    <a:pt x="2814" y="1541"/>
                  </a:cubicBezTo>
                  <a:cubicBezTo>
                    <a:pt x="2269" y="1697"/>
                    <a:pt x="1802" y="1596"/>
                    <a:pt x="1268" y="1729"/>
                  </a:cubicBezTo>
                  <a:cubicBezTo>
                    <a:pt x="845" y="1830"/>
                    <a:pt x="423" y="2019"/>
                    <a:pt x="0" y="2263"/>
                  </a:cubicBezTo>
                  <a:lnTo>
                    <a:pt x="245" y="2297"/>
                  </a:lnTo>
                  <a:cubicBezTo>
                    <a:pt x="456" y="2186"/>
                    <a:pt x="667" y="2097"/>
                    <a:pt x="878" y="2019"/>
                  </a:cubicBezTo>
                  <a:cubicBezTo>
                    <a:pt x="1145" y="1930"/>
                    <a:pt x="1402" y="1885"/>
                    <a:pt x="1646" y="1863"/>
                  </a:cubicBezTo>
                  <a:cubicBezTo>
                    <a:pt x="1913" y="1841"/>
                    <a:pt x="2158" y="1852"/>
                    <a:pt x="2435" y="1808"/>
                  </a:cubicBezTo>
                  <a:cubicBezTo>
                    <a:pt x="2702" y="1774"/>
                    <a:pt x="2969" y="1674"/>
                    <a:pt x="3258" y="1519"/>
                  </a:cubicBezTo>
                  <a:cubicBezTo>
                    <a:pt x="3548" y="1351"/>
                    <a:pt x="3826" y="1151"/>
                    <a:pt x="4115" y="973"/>
                  </a:cubicBezTo>
                  <a:cubicBezTo>
                    <a:pt x="5069" y="379"/>
                    <a:pt x="5986" y="215"/>
                    <a:pt x="6820" y="215"/>
                  </a:cubicBezTo>
                  <a:cubicBezTo>
                    <a:pt x="7017" y="215"/>
                    <a:pt x="7209" y="224"/>
                    <a:pt x="7396" y="239"/>
                  </a:cubicBezTo>
                  <a:cubicBezTo>
                    <a:pt x="7974" y="273"/>
                    <a:pt x="8520" y="362"/>
                    <a:pt x="9109" y="373"/>
                  </a:cubicBezTo>
                  <a:lnTo>
                    <a:pt x="9175" y="373"/>
                  </a:lnTo>
                  <a:cubicBezTo>
                    <a:pt x="9232" y="373"/>
                    <a:pt x="9276" y="373"/>
                    <a:pt x="9331" y="362"/>
                  </a:cubicBezTo>
                  <a:cubicBezTo>
                    <a:pt x="9598" y="328"/>
                    <a:pt x="9877" y="261"/>
                    <a:pt x="10166" y="150"/>
                  </a:cubicBezTo>
                  <a:lnTo>
                    <a:pt x="10166" y="150"/>
                  </a:lnTo>
                  <a:cubicBezTo>
                    <a:pt x="9932" y="172"/>
                    <a:pt x="9709" y="184"/>
                    <a:pt x="9487" y="184"/>
                  </a:cubicBezTo>
                  <a:cubicBezTo>
                    <a:pt x="8909" y="172"/>
                    <a:pt x="8375" y="95"/>
                    <a:pt x="7819" y="50"/>
                  </a:cubicBezTo>
                  <a:cubicBezTo>
                    <a:pt x="7536" y="21"/>
                    <a:pt x="7245" y="1"/>
                    <a:pt x="694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61" name="Google Shape;13961;p20"/>
            <p:cNvSpPr/>
            <p:nvPr/>
          </p:nvSpPr>
          <p:spPr>
            <a:xfrm>
              <a:off x="486259" y="2414769"/>
              <a:ext cx="405916" cy="78916"/>
            </a:xfrm>
            <a:custGeom>
              <a:avLst/>
              <a:gdLst/>
              <a:ahLst/>
              <a:cxnLst/>
              <a:rect l="l" t="t" r="r" b="b"/>
              <a:pathLst>
                <a:path w="11635" h="2262" extrusionOk="0">
                  <a:moveTo>
                    <a:pt x="7099" y="0"/>
                  </a:moveTo>
                  <a:cubicBezTo>
                    <a:pt x="6753" y="0"/>
                    <a:pt x="6388" y="52"/>
                    <a:pt x="5995" y="160"/>
                  </a:cubicBezTo>
                  <a:cubicBezTo>
                    <a:pt x="5406" y="315"/>
                    <a:pt x="4794" y="571"/>
                    <a:pt x="4183" y="793"/>
                  </a:cubicBezTo>
                  <a:cubicBezTo>
                    <a:pt x="3037" y="1216"/>
                    <a:pt x="1925" y="1483"/>
                    <a:pt x="790" y="1839"/>
                  </a:cubicBezTo>
                  <a:cubicBezTo>
                    <a:pt x="668" y="1872"/>
                    <a:pt x="545" y="1905"/>
                    <a:pt x="434" y="1950"/>
                  </a:cubicBezTo>
                  <a:cubicBezTo>
                    <a:pt x="246" y="2073"/>
                    <a:pt x="101" y="2184"/>
                    <a:pt x="1" y="2261"/>
                  </a:cubicBezTo>
                  <a:cubicBezTo>
                    <a:pt x="123" y="2217"/>
                    <a:pt x="256" y="2172"/>
                    <a:pt x="379" y="2139"/>
                  </a:cubicBezTo>
                  <a:cubicBezTo>
                    <a:pt x="1502" y="1772"/>
                    <a:pt x="2614" y="1505"/>
                    <a:pt x="3738" y="1116"/>
                  </a:cubicBezTo>
                  <a:cubicBezTo>
                    <a:pt x="4349" y="904"/>
                    <a:pt x="4961" y="649"/>
                    <a:pt x="5562" y="449"/>
                  </a:cubicBezTo>
                  <a:cubicBezTo>
                    <a:pt x="6068" y="283"/>
                    <a:pt x="6551" y="178"/>
                    <a:pt x="6999" y="178"/>
                  </a:cubicBezTo>
                  <a:cubicBezTo>
                    <a:pt x="7092" y="178"/>
                    <a:pt x="7184" y="183"/>
                    <a:pt x="7275" y="192"/>
                  </a:cubicBezTo>
                  <a:cubicBezTo>
                    <a:pt x="7809" y="249"/>
                    <a:pt x="8276" y="427"/>
                    <a:pt x="8743" y="582"/>
                  </a:cubicBezTo>
                  <a:cubicBezTo>
                    <a:pt x="9198" y="726"/>
                    <a:pt x="9677" y="838"/>
                    <a:pt x="10199" y="871"/>
                  </a:cubicBezTo>
                  <a:cubicBezTo>
                    <a:pt x="10310" y="877"/>
                    <a:pt x="10422" y="880"/>
                    <a:pt x="10535" y="880"/>
                  </a:cubicBezTo>
                  <a:cubicBezTo>
                    <a:pt x="10889" y="880"/>
                    <a:pt x="11255" y="852"/>
                    <a:pt x="11635" y="793"/>
                  </a:cubicBezTo>
                  <a:cubicBezTo>
                    <a:pt x="11612" y="793"/>
                    <a:pt x="11590" y="782"/>
                    <a:pt x="11568" y="782"/>
                  </a:cubicBezTo>
                  <a:lnTo>
                    <a:pt x="11556" y="782"/>
                  </a:lnTo>
                  <a:cubicBezTo>
                    <a:pt x="11534" y="771"/>
                    <a:pt x="11512" y="760"/>
                    <a:pt x="11501" y="760"/>
                  </a:cubicBezTo>
                  <a:lnTo>
                    <a:pt x="11490" y="760"/>
                  </a:lnTo>
                  <a:cubicBezTo>
                    <a:pt x="11467" y="749"/>
                    <a:pt x="11445" y="738"/>
                    <a:pt x="11423" y="738"/>
                  </a:cubicBezTo>
                  <a:cubicBezTo>
                    <a:pt x="11412" y="738"/>
                    <a:pt x="11412" y="726"/>
                    <a:pt x="11412" y="726"/>
                  </a:cubicBezTo>
                  <a:cubicBezTo>
                    <a:pt x="11390" y="726"/>
                    <a:pt x="11368" y="716"/>
                    <a:pt x="11346" y="704"/>
                  </a:cubicBezTo>
                  <a:lnTo>
                    <a:pt x="11334" y="704"/>
                  </a:lnTo>
                  <a:cubicBezTo>
                    <a:pt x="11079" y="726"/>
                    <a:pt x="10822" y="738"/>
                    <a:pt x="10567" y="738"/>
                  </a:cubicBezTo>
                  <a:cubicBezTo>
                    <a:pt x="10044" y="716"/>
                    <a:pt x="9554" y="637"/>
                    <a:pt x="9099" y="493"/>
                  </a:cubicBezTo>
                  <a:cubicBezTo>
                    <a:pt x="8620" y="338"/>
                    <a:pt x="8165" y="148"/>
                    <a:pt x="7664" y="48"/>
                  </a:cubicBezTo>
                  <a:cubicBezTo>
                    <a:pt x="7480" y="16"/>
                    <a:pt x="7293" y="0"/>
                    <a:pt x="7099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62" name="Google Shape;13962;p20"/>
            <p:cNvSpPr/>
            <p:nvPr/>
          </p:nvSpPr>
          <p:spPr>
            <a:xfrm>
              <a:off x="450184" y="2445750"/>
              <a:ext cx="435012" cy="85579"/>
            </a:xfrm>
            <a:custGeom>
              <a:avLst/>
              <a:gdLst/>
              <a:ahLst/>
              <a:cxnLst/>
              <a:rect l="l" t="t" r="r" b="b"/>
              <a:pathLst>
                <a:path w="12469" h="2453" extrusionOk="0">
                  <a:moveTo>
                    <a:pt x="7653" y="0"/>
                  </a:moveTo>
                  <a:cubicBezTo>
                    <a:pt x="7322" y="0"/>
                    <a:pt x="6972" y="47"/>
                    <a:pt x="6607" y="161"/>
                  </a:cubicBezTo>
                  <a:cubicBezTo>
                    <a:pt x="6028" y="350"/>
                    <a:pt x="5450" y="750"/>
                    <a:pt x="4861" y="1062"/>
                  </a:cubicBezTo>
                  <a:cubicBezTo>
                    <a:pt x="3749" y="1662"/>
                    <a:pt x="2692" y="1785"/>
                    <a:pt x="1658" y="1952"/>
                  </a:cubicBezTo>
                  <a:cubicBezTo>
                    <a:pt x="1124" y="2030"/>
                    <a:pt x="568" y="2141"/>
                    <a:pt x="0" y="2330"/>
                  </a:cubicBezTo>
                  <a:lnTo>
                    <a:pt x="145" y="2453"/>
                  </a:lnTo>
                  <a:cubicBezTo>
                    <a:pt x="534" y="2341"/>
                    <a:pt x="912" y="2252"/>
                    <a:pt x="1290" y="2196"/>
                  </a:cubicBezTo>
                  <a:cubicBezTo>
                    <a:pt x="2314" y="2018"/>
                    <a:pt x="3326" y="1929"/>
                    <a:pt x="4427" y="1440"/>
                  </a:cubicBezTo>
                  <a:cubicBezTo>
                    <a:pt x="5005" y="1173"/>
                    <a:pt x="5583" y="762"/>
                    <a:pt x="6173" y="495"/>
                  </a:cubicBezTo>
                  <a:cubicBezTo>
                    <a:pt x="6654" y="269"/>
                    <a:pt x="7126" y="190"/>
                    <a:pt x="7552" y="190"/>
                  </a:cubicBezTo>
                  <a:cubicBezTo>
                    <a:pt x="7608" y="190"/>
                    <a:pt x="7664" y="192"/>
                    <a:pt x="7719" y="194"/>
                  </a:cubicBezTo>
                  <a:cubicBezTo>
                    <a:pt x="8230" y="228"/>
                    <a:pt x="8687" y="350"/>
                    <a:pt x="9154" y="461"/>
                  </a:cubicBezTo>
                  <a:cubicBezTo>
                    <a:pt x="9567" y="560"/>
                    <a:pt x="9989" y="632"/>
                    <a:pt x="10451" y="632"/>
                  </a:cubicBezTo>
                  <a:cubicBezTo>
                    <a:pt x="10511" y="632"/>
                    <a:pt x="10571" y="631"/>
                    <a:pt x="10633" y="628"/>
                  </a:cubicBezTo>
                  <a:cubicBezTo>
                    <a:pt x="11122" y="606"/>
                    <a:pt x="11634" y="506"/>
                    <a:pt x="12168" y="384"/>
                  </a:cubicBezTo>
                  <a:cubicBezTo>
                    <a:pt x="12168" y="384"/>
                    <a:pt x="12168" y="372"/>
                    <a:pt x="12179" y="372"/>
                  </a:cubicBezTo>
                  <a:cubicBezTo>
                    <a:pt x="12268" y="317"/>
                    <a:pt x="12368" y="261"/>
                    <a:pt x="12468" y="194"/>
                  </a:cubicBezTo>
                  <a:lnTo>
                    <a:pt x="12468" y="194"/>
                  </a:lnTo>
                  <a:cubicBezTo>
                    <a:pt x="11990" y="317"/>
                    <a:pt x="11512" y="406"/>
                    <a:pt x="11067" y="439"/>
                  </a:cubicBezTo>
                  <a:cubicBezTo>
                    <a:pt x="10924" y="451"/>
                    <a:pt x="10783" y="456"/>
                    <a:pt x="10645" y="456"/>
                  </a:cubicBezTo>
                  <a:cubicBezTo>
                    <a:pt x="10260" y="456"/>
                    <a:pt x="9896" y="413"/>
                    <a:pt x="9543" y="339"/>
                  </a:cubicBezTo>
                  <a:cubicBezTo>
                    <a:pt x="9065" y="239"/>
                    <a:pt x="8609" y="83"/>
                    <a:pt x="8097" y="28"/>
                  </a:cubicBezTo>
                  <a:cubicBezTo>
                    <a:pt x="7953" y="10"/>
                    <a:pt x="7805" y="0"/>
                    <a:pt x="765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63" name="Google Shape;13963;p20"/>
            <p:cNvSpPr/>
            <p:nvPr/>
          </p:nvSpPr>
          <p:spPr>
            <a:xfrm>
              <a:off x="402038" y="2276437"/>
              <a:ext cx="518079" cy="296788"/>
            </a:xfrm>
            <a:custGeom>
              <a:avLst/>
              <a:gdLst/>
              <a:ahLst/>
              <a:cxnLst/>
              <a:rect l="l" t="t" r="r" b="b"/>
              <a:pathLst>
                <a:path w="14850" h="8507" extrusionOk="0">
                  <a:moveTo>
                    <a:pt x="14805" y="0"/>
                  </a:moveTo>
                  <a:cubicBezTo>
                    <a:pt x="14797" y="0"/>
                    <a:pt x="14789" y="3"/>
                    <a:pt x="14783" y="9"/>
                  </a:cubicBezTo>
                  <a:cubicBezTo>
                    <a:pt x="14638" y="176"/>
                    <a:pt x="14326" y="443"/>
                    <a:pt x="13915" y="465"/>
                  </a:cubicBezTo>
                  <a:cubicBezTo>
                    <a:pt x="13703" y="476"/>
                    <a:pt x="12603" y="454"/>
                    <a:pt x="11846" y="665"/>
                  </a:cubicBezTo>
                  <a:cubicBezTo>
                    <a:pt x="11157" y="861"/>
                    <a:pt x="10029" y="1104"/>
                    <a:pt x="9116" y="1104"/>
                  </a:cubicBezTo>
                  <a:cubicBezTo>
                    <a:pt x="9042" y="1104"/>
                    <a:pt x="8969" y="1103"/>
                    <a:pt x="8899" y="1099"/>
                  </a:cubicBezTo>
                  <a:cubicBezTo>
                    <a:pt x="8729" y="1091"/>
                    <a:pt x="8521" y="1085"/>
                    <a:pt x="8288" y="1085"/>
                  </a:cubicBezTo>
                  <a:cubicBezTo>
                    <a:pt x="7241" y="1085"/>
                    <a:pt x="5689" y="1204"/>
                    <a:pt x="4806" y="1777"/>
                  </a:cubicBezTo>
                  <a:cubicBezTo>
                    <a:pt x="3716" y="2467"/>
                    <a:pt x="3238" y="2412"/>
                    <a:pt x="2737" y="3201"/>
                  </a:cubicBezTo>
                  <a:cubicBezTo>
                    <a:pt x="2237" y="3980"/>
                    <a:pt x="2359" y="3957"/>
                    <a:pt x="1814" y="4614"/>
                  </a:cubicBezTo>
                  <a:cubicBezTo>
                    <a:pt x="1269" y="5259"/>
                    <a:pt x="880" y="5670"/>
                    <a:pt x="724" y="5915"/>
                  </a:cubicBezTo>
                  <a:cubicBezTo>
                    <a:pt x="557" y="6171"/>
                    <a:pt x="435" y="6505"/>
                    <a:pt x="435" y="6505"/>
                  </a:cubicBezTo>
                  <a:lnTo>
                    <a:pt x="1" y="8507"/>
                  </a:lnTo>
                  <a:cubicBezTo>
                    <a:pt x="1" y="8507"/>
                    <a:pt x="602" y="8473"/>
                    <a:pt x="1091" y="7839"/>
                  </a:cubicBezTo>
                  <a:cubicBezTo>
                    <a:pt x="1580" y="7217"/>
                    <a:pt x="1592" y="7150"/>
                    <a:pt x="2192" y="6838"/>
                  </a:cubicBezTo>
                  <a:cubicBezTo>
                    <a:pt x="2793" y="6538"/>
                    <a:pt x="4194" y="6416"/>
                    <a:pt x="5752" y="6104"/>
                  </a:cubicBezTo>
                  <a:cubicBezTo>
                    <a:pt x="7297" y="5781"/>
                    <a:pt x="9188" y="5403"/>
                    <a:pt x="10378" y="4780"/>
                  </a:cubicBezTo>
                  <a:cubicBezTo>
                    <a:pt x="11580" y="4169"/>
                    <a:pt x="12191" y="3824"/>
                    <a:pt x="13147" y="2956"/>
                  </a:cubicBezTo>
                  <a:cubicBezTo>
                    <a:pt x="14104" y="2089"/>
                    <a:pt x="14405" y="1533"/>
                    <a:pt x="14605" y="888"/>
                  </a:cubicBezTo>
                  <a:cubicBezTo>
                    <a:pt x="14738" y="487"/>
                    <a:pt x="14805" y="198"/>
                    <a:pt x="14849" y="42"/>
                  </a:cubicBezTo>
                  <a:cubicBezTo>
                    <a:pt x="14849" y="19"/>
                    <a:pt x="14826" y="0"/>
                    <a:pt x="1480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64" name="Google Shape;13964;p20"/>
            <p:cNvSpPr/>
            <p:nvPr/>
          </p:nvSpPr>
          <p:spPr>
            <a:xfrm>
              <a:off x="402841" y="2462357"/>
              <a:ext cx="262319" cy="107384"/>
            </a:xfrm>
            <a:custGeom>
              <a:avLst/>
              <a:gdLst/>
              <a:ahLst/>
              <a:cxnLst/>
              <a:rect l="l" t="t" r="r" b="b"/>
              <a:pathLst>
                <a:path w="7519" h="3078" extrusionOk="0">
                  <a:moveTo>
                    <a:pt x="5210" y="1"/>
                  </a:moveTo>
                  <a:cubicBezTo>
                    <a:pt x="5130" y="1"/>
                    <a:pt x="5051" y="9"/>
                    <a:pt x="4972" y="30"/>
                  </a:cubicBezTo>
                  <a:cubicBezTo>
                    <a:pt x="4760" y="64"/>
                    <a:pt x="4550" y="152"/>
                    <a:pt x="4349" y="219"/>
                  </a:cubicBezTo>
                  <a:cubicBezTo>
                    <a:pt x="4149" y="286"/>
                    <a:pt x="3949" y="363"/>
                    <a:pt x="3749" y="442"/>
                  </a:cubicBezTo>
                  <a:cubicBezTo>
                    <a:pt x="3348" y="608"/>
                    <a:pt x="2948" y="786"/>
                    <a:pt x="2558" y="976"/>
                  </a:cubicBezTo>
                  <a:cubicBezTo>
                    <a:pt x="2180" y="1164"/>
                    <a:pt x="1802" y="1354"/>
                    <a:pt x="1491" y="1654"/>
                  </a:cubicBezTo>
                  <a:cubicBezTo>
                    <a:pt x="1179" y="1954"/>
                    <a:pt x="902" y="2299"/>
                    <a:pt x="590" y="2610"/>
                  </a:cubicBezTo>
                  <a:cubicBezTo>
                    <a:pt x="423" y="2766"/>
                    <a:pt x="234" y="2921"/>
                    <a:pt x="12" y="3000"/>
                  </a:cubicBezTo>
                  <a:lnTo>
                    <a:pt x="0" y="3077"/>
                  </a:lnTo>
                  <a:cubicBezTo>
                    <a:pt x="289" y="2966"/>
                    <a:pt x="534" y="2744"/>
                    <a:pt x="746" y="2533"/>
                  </a:cubicBezTo>
                  <a:lnTo>
                    <a:pt x="1213" y="2032"/>
                  </a:lnTo>
                  <a:cubicBezTo>
                    <a:pt x="1357" y="1876"/>
                    <a:pt x="1502" y="1710"/>
                    <a:pt x="1669" y="1576"/>
                  </a:cubicBezTo>
                  <a:cubicBezTo>
                    <a:pt x="2002" y="1298"/>
                    <a:pt x="2414" y="1120"/>
                    <a:pt x="2803" y="931"/>
                  </a:cubicBezTo>
                  <a:cubicBezTo>
                    <a:pt x="3203" y="742"/>
                    <a:pt x="3615" y="575"/>
                    <a:pt x="4026" y="419"/>
                  </a:cubicBezTo>
                  <a:cubicBezTo>
                    <a:pt x="4238" y="341"/>
                    <a:pt x="4438" y="264"/>
                    <a:pt x="4649" y="197"/>
                  </a:cubicBezTo>
                  <a:cubicBezTo>
                    <a:pt x="4842" y="136"/>
                    <a:pt x="5034" y="84"/>
                    <a:pt x="5244" y="84"/>
                  </a:cubicBezTo>
                  <a:cubicBezTo>
                    <a:pt x="5265" y="84"/>
                    <a:pt x="5285" y="85"/>
                    <a:pt x="5306" y="86"/>
                  </a:cubicBezTo>
                  <a:cubicBezTo>
                    <a:pt x="5528" y="108"/>
                    <a:pt x="5751" y="175"/>
                    <a:pt x="5973" y="219"/>
                  </a:cubicBezTo>
                  <a:cubicBezTo>
                    <a:pt x="6196" y="274"/>
                    <a:pt x="6418" y="319"/>
                    <a:pt x="6641" y="363"/>
                  </a:cubicBezTo>
                  <a:cubicBezTo>
                    <a:pt x="6851" y="397"/>
                    <a:pt x="7052" y="430"/>
                    <a:pt x="7263" y="442"/>
                  </a:cubicBezTo>
                  <a:cubicBezTo>
                    <a:pt x="7352" y="430"/>
                    <a:pt x="7430" y="408"/>
                    <a:pt x="7519" y="386"/>
                  </a:cubicBezTo>
                  <a:cubicBezTo>
                    <a:pt x="7096" y="363"/>
                    <a:pt x="6685" y="297"/>
                    <a:pt x="6273" y="208"/>
                  </a:cubicBezTo>
                  <a:cubicBezTo>
                    <a:pt x="6051" y="152"/>
                    <a:pt x="5840" y="96"/>
                    <a:pt x="5617" y="52"/>
                  </a:cubicBezTo>
                  <a:cubicBezTo>
                    <a:pt x="5478" y="24"/>
                    <a:pt x="5343" y="1"/>
                    <a:pt x="521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65" name="Google Shape;13965;p20"/>
            <p:cNvSpPr/>
            <p:nvPr/>
          </p:nvSpPr>
          <p:spPr>
            <a:xfrm>
              <a:off x="433508" y="2277902"/>
              <a:ext cx="486611" cy="196382"/>
            </a:xfrm>
            <a:custGeom>
              <a:avLst/>
              <a:gdLst/>
              <a:ahLst/>
              <a:cxnLst/>
              <a:rect l="l" t="t" r="r" b="b"/>
              <a:pathLst>
                <a:path w="13948" h="5629" extrusionOk="0">
                  <a:moveTo>
                    <a:pt x="13947" y="0"/>
                  </a:moveTo>
                  <a:lnTo>
                    <a:pt x="13947" y="0"/>
                  </a:lnTo>
                  <a:cubicBezTo>
                    <a:pt x="13914" y="34"/>
                    <a:pt x="13881" y="79"/>
                    <a:pt x="13858" y="112"/>
                  </a:cubicBezTo>
                  <a:cubicBezTo>
                    <a:pt x="13024" y="1057"/>
                    <a:pt x="11667" y="1057"/>
                    <a:pt x="10510" y="1135"/>
                  </a:cubicBezTo>
                  <a:cubicBezTo>
                    <a:pt x="9131" y="1213"/>
                    <a:pt x="7774" y="1413"/>
                    <a:pt x="6417" y="1636"/>
                  </a:cubicBezTo>
                  <a:cubicBezTo>
                    <a:pt x="5762" y="1747"/>
                    <a:pt x="5083" y="1824"/>
                    <a:pt x="4449" y="2047"/>
                  </a:cubicBezTo>
                  <a:cubicBezTo>
                    <a:pt x="4148" y="2147"/>
                    <a:pt x="3859" y="2281"/>
                    <a:pt x="3582" y="2425"/>
                  </a:cubicBezTo>
                  <a:cubicBezTo>
                    <a:pt x="3292" y="2581"/>
                    <a:pt x="3003" y="2726"/>
                    <a:pt x="2725" y="2881"/>
                  </a:cubicBezTo>
                  <a:cubicBezTo>
                    <a:pt x="2458" y="3037"/>
                    <a:pt x="2235" y="3215"/>
                    <a:pt x="2047" y="3437"/>
                  </a:cubicBezTo>
                  <a:cubicBezTo>
                    <a:pt x="1869" y="3660"/>
                    <a:pt x="1724" y="3893"/>
                    <a:pt x="1580" y="4127"/>
                  </a:cubicBezTo>
                  <a:cubicBezTo>
                    <a:pt x="1424" y="4360"/>
                    <a:pt x="1268" y="4594"/>
                    <a:pt x="1079" y="4794"/>
                  </a:cubicBezTo>
                  <a:cubicBezTo>
                    <a:pt x="901" y="4961"/>
                    <a:pt x="712" y="5106"/>
                    <a:pt x="512" y="5239"/>
                  </a:cubicBezTo>
                  <a:cubicBezTo>
                    <a:pt x="389" y="5317"/>
                    <a:pt x="256" y="5395"/>
                    <a:pt x="134" y="5472"/>
                  </a:cubicBezTo>
                  <a:cubicBezTo>
                    <a:pt x="78" y="5528"/>
                    <a:pt x="45" y="5584"/>
                    <a:pt x="0" y="5628"/>
                  </a:cubicBezTo>
                  <a:cubicBezTo>
                    <a:pt x="312" y="5450"/>
                    <a:pt x="612" y="5272"/>
                    <a:pt x="890" y="5039"/>
                  </a:cubicBezTo>
                  <a:cubicBezTo>
                    <a:pt x="1079" y="4883"/>
                    <a:pt x="1246" y="4705"/>
                    <a:pt x="1390" y="4505"/>
                  </a:cubicBezTo>
                  <a:cubicBezTo>
                    <a:pt x="1557" y="4283"/>
                    <a:pt x="1702" y="4027"/>
                    <a:pt x="1857" y="3782"/>
                  </a:cubicBezTo>
                  <a:cubicBezTo>
                    <a:pt x="2025" y="3537"/>
                    <a:pt x="2202" y="3304"/>
                    <a:pt x="2447" y="3126"/>
                  </a:cubicBezTo>
                  <a:cubicBezTo>
                    <a:pt x="2703" y="2937"/>
                    <a:pt x="2992" y="2803"/>
                    <a:pt x="3259" y="2647"/>
                  </a:cubicBezTo>
                  <a:cubicBezTo>
                    <a:pt x="3849" y="2348"/>
                    <a:pt x="4460" y="2091"/>
                    <a:pt x="5105" y="1947"/>
                  </a:cubicBezTo>
                  <a:cubicBezTo>
                    <a:pt x="5772" y="1802"/>
                    <a:pt x="6440" y="1713"/>
                    <a:pt x="7107" y="1613"/>
                  </a:cubicBezTo>
                  <a:cubicBezTo>
                    <a:pt x="7786" y="1502"/>
                    <a:pt x="8464" y="1402"/>
                    <a:pt x="9143" y="1324"/>
                  </a:cubicBezTo>
                  <a:cubicBezTo>
                    <a:pt x="9810" y="1246"/>
                    <a:pt x="10477" y="1213"/>
                    <a:pt x="11145" y="1169"/>
                  </a:cubicBezTo>
                  <a:cubicBezTo>
                    <a:pt x="11756" y="1124"/>
                    <a:pt x="12379" y="1057"/>
                    <a:pt x="12946" y="813"/>
                  </a:cubicBezTo>
                  <a:cubicBezTo>
                    <a:pt x="13313" y="657"/>
                    <a:pt x="13669" y="412"/>
                    <a:pt x="13925" y="89"/>
                  </a:cubicBezTo>
                  <a:cubicBezTo>
                    <a:pt x="13925" y="56"/>
                    <a:pt x="13936" y="34"/>
                    <a:pt x="1394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66" name="Google Shape;13966;p20"/>
            <p:cNvSpPr/>
            <p:nvPr/>
          </p:nvSpPr>
          <p:spPr>
            <a:xfrm>
              <a:off x="406713" y="2425340"/>
              <a:ext cx="391159" cy="125386"/>
            </a:xfrm>
            <a:custGeom>
              <a:avLst/>
              <a:gdLst/>
              <a:ahLst/>
              <a:cxnLst/>
              <a:rect l="l" t="t" r="r" b="b"/>
              <a:pathLst>
                <a:path w="11212" h="3594" extrusionOk="0">
                  <a:moveTo>
                    <a:pt x="11212" y="1"/>
                  </a:moveTo>
                  <a:cubicBezTo>
                    <a:pt x="11056" y="35"/>
                    <a:pt x="10912" y="67"/>
                    <a:pt x="10767" y="112"/>
                  </a:cubicBezTo>
                  <a:cubicBezTo>
                    <a:pt x="10244" y="257"/>
                    <a:pt x="9743" y="446"/>
                    <a:pt x="9210" y="535"/>
                  </a:cubicBezTo>
                  <a:cubicBezTo>
                    <a:pt x="8766" y="610"/>
                    <a:pt x="8314" y="638"/>
                    <a:pt x="7867" y="638"/>
                  </a:cubicBezTo>
                  <a:cubicBezTo>
                    <a:pt x="7788" y="638"/>
                    <a:pt x="7709" y="637"/>
                    <a:pt x="7630" y="635"/>
                  </a:cubicBezTo>
                  <a:cubicBezTo>
                    <a:pt x="7096" y="635"/>
                    <a:pt x="6562" y="601"/>
                    <a:pt x="6040" y="579"/>
                  </a:cubicBezTo>
                  <a:cubicBezTo>
                    <a:pt x="5841" y="570"/>
                    <a:pt x="5634" y="554"/>
                    <a:pt x="5432" y="554"/>
                  </a:cubicBezTo>
                  <a:cubicBezTo>
                    <a:pt x="5386" y="554"/>
                    <a:pt x="5340" y="555"/>
                    <a:pt x="5295" y="557"/>
                  </a:cubicBezTo>
                  <a:cubicBezTo>
                    <a:pt x="5039" y="568"/>
                    <a:pt x="4805" y="624"/>
                    <a:pt x="4583" y="746"/>
                  </a:cubicBezTo>
                  <a:cubicBezTo>
                    <a:pt x="4350" y="858"/>
                    <a:pt x="4138" y="1013"/>
                    <a:pt x="3905" y="1125"/>
                  </a:cubicBezTo>
                  <a:cubicBezTo>
                    <a:pt x="3660" y="1246"/>
                    <a:pt x="3415" y="1347"/>
                    <a:pt x="3171" y="1447"/>
                  </a:cubicBezTo>
                  <a:cubicBezTo>
                    <a:pt x="2670" y="1658"/>
                    <a:pt x="2180" y="1881"/>
                    <a:pt x="1703" y="2136"/>
                  </a:cubicBezTo>
                  <a:cubicBezTo>
                    <a:pt x="1469" y="2270"/>
                    <a:pt x="1235" y="2392"/>
                    <a:pt x="1024" y="2537"/>
                  </a:cubicBezTo>
                  <a:cubicBezTo>
                    <a:pt x="813" y="2670"/>
                    <a:pt x="635" y="2837"/>
                    <a:pt x="468" y="3026"/>
                  </a:cubicBezTo>
                  <a:cubicBezTo>
                    <a:pt x="323" y="3193"/>
                    <a:pt x="190" y="3382"/>
                    <a:pt x="23" y="3515"/>
                  </a:cubicBezTo>
                  <a:lnTo>
                    <a:pt x="0" y="3594"/>
                  </a:lnTo>
                  <a:cubicBezTo>
                    <a:pt x="245" y="3416"/>
                    <a:pt x="423" y="3149"/>
                    <a:pt x="623" y="2937"/>
                  </a:cubicBezTo>
                  <a:cubicBezTo>
                    <a:pt x="801" y="2748"/>
                    <a:pt x="1024" y="2603"/>
                    <a:pt x="1258" y="2470"/>
                  </a:cubicBezTo>
                  <a:cubicBezTo>
                    <a:pt x="1491" y="2336"/>
                    <a:pt x="1725" y="2203"/>
                    <a:pt x="1969" y="2081"/>
                  </a:cubicBezTo>
                  <a:cubicBezTo>
                    <a:pt x="2459" y="1836"/>
                    <a:pt x="2959" y="1625"/>
                    <a:pt x="3460" y="1414"/>
                  </a:cubicBezTo>
                  <a:cubicBezTo>
                    <a:pt x="3705" y="1313"/>
                    <a:pt x="3949" y="1202"/>
                    <a:pt x="4182" y="1068"/>
                  </a:cubicBezTo>
                  <a:cubicBezTo>
                    <a:pt x="4405" y="935"/>
                    <a:pt x="4627" y="779"/>
                    <a:pt x="4883" y="702"/>
                  </a:cubicBezTo>
                  <a:cubicBezTo>
                    <a:pt x="5058" y="654"/>
                    <a:pt x="5244" y="641"/>
                    <a:pt x="5430" y="641"/>
                  </a:cubicBezTo>
                  <a:cubicBezTo>
                    <a:pt x="5504" y="641"/>
                    <a:pt x="5578" y="643"/>
                    <a:pt x="5650" y="646"/>
                  </a:cubicBezTo>
                  <a:cubicBezTo>
                    <a:pt x="5917" y="646"/>
                    <a:pt x="6184" y="657"/>
                    <a:pt x="6451" y="668"/>
                  </a:cubicBezTo>
                  <a:cubicBezTo>
                    <a:pt x="6890" y="686"/>
                    <a:pt x="7322" y="705"/>
                    <a:pt x="7758" y="705"/>
                  </a:cubicBezTo>
                  <a:cubicBezTo>
                    <a:pt x="7852" y="705"/>
                    <a:pt x="7947" y="704"/>
                    <a:pt x="8042" y="702"/>
                  </a:cubicBezTo>
                  <a:cubicBezTo>
                    <a:pt x="8564" y="690"/>
                    <a:pt x="9088" y="635"/>
                    <a:pt x="9599" y="524"/>
                  </a:cubicBezTo>
                  <a:cubicBezTo>
                    <a:pt x="10077" y="413"/>
                    <a:pt x="10534" y="235"/>
                    <a:pt x="11011" y="112"/>
                  </a:cubicBezTo>
                  <a:cubicBezTo>
                    <a:pt x="11078" y="79"/>
                    <a:pt x="11145" y="35"/>
                    <a:pt x="112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67" name="Google Shape;13967;p20"/>
            <p:cNvSpPr/>
            <p:nvPr/>
          </p:nvSpPr>
          <p:spPr>
            <a:xfrm>
              <a:off x="419517" y="2300405"/>
              <a:ext cx="494391" cy="197533"/>
            </a:xfrm>
            <a:custGeom>
              <a:avLst/>
              <a:gdLst/>
              <a:ahLst/>
              <a:cxnLst/>
              <a:rect l="l" t="t" r="r" b="b"/>
              <a:pathLst>
                <a:path w="14171" h="5662" extrusionOk="0">
                  <a:moveTo>
                    <a:pt x="14171" y="0"/>
                  </a:moveTo>
                  <a:cubicBezTo>
                    <a:pt x="13425" y="601"/>
                    <a:pt x="12424" y="801"/>
                    <a:pt x="11501" y="935"/>
                  </a:cubicBezTo>
                  <a:cubicBezTo>
                    <a:pt x="10377" y="1113"/>
                    <a:pt x="9255" y="1224"/>
                    <a:pt x="8131" y="1391"/>
                  </a:cubicBezTo>
                  <a:cubicBezTo>
                    <a:pt x="7019" y="1557"/>
                    <a:pt x="5906" y="1791"/>
                    <a:pt x="4850" y="2192"/>
                  </a:cubicBezTo>
                  <a:cubicBezTo>
                    <a:pt x="4327" y="2392"/>
                    <a:pt x="3782" y="2615"/>
                    <a:pt x="3338" y="2959"/>
                  </a:cubicBezTo>
                  <a:cubicBezTo>
                    <a:pt x="3104" y="3137"/>
                    <a:pt x="2903" y="3359"/>
                    <a:pt x="2692" y="3559"/>
                  </a:cubicBezTo>
                  <a:cubicBezTo>
                    <a:pt x="2470" y="3771"/>
                    <a:pt x="2236" y="3960"/>
                    <a:pt x="1981" y="4138"/>
                  </a:cubicBezTo>
                  <a:cubicBezTo>
                    <a:pt x="1736" y="4305"/>
                    <a:pt x="1469" y="4461"/>
                    <a:pt x="1224" y="4639"/>
                  </a:cubicBezTo>
                  <a:cubicBezTo>
                    <a:pt x="980" y="4805"/>
                    <a:pt x="735" y="4972"/>
                    <a:pt x="501" y="5150"/>
                  </a:cubicBezTo>
                  <a:cubicBezTo>
                    <a:pt x="357" y="5272"/>
                    <a:pt x="212" y="5384"/>
                    <a:pt x="68" y="5506"/>
                  </a:cubicBezTo>
                  <a:cubicBezTo>
                    <a:pt x="45" y="5561"/>
                    <a:pt x="23" y="5618"/>
                    <a:pt x="1" y="5662"/>
                  </a:cubicBezTo>
                  <a:cubicBezTo>
                    <a:pt x="290" y="5417"/>
                    <a:pt x="601" y="5173"/>
                    <a:pt x="913" y="4950"/>
                  </a:cubicBezTo>
                  <a:cubicBezTo>
                    <a:pt x="1391" y="4594"/>
                    <a:pt x="1925" y="4294"/>
                    <a:pt x="2392" y="3927"/>
                  </a:cubicBezTo>
                  <a:cubicBezTo>
                    <a:pt x="2614" y="3749"/>
                    <a:pt x="2826" y="3537"/>
                    <a:pt x="3037" y="3326"/>
                  </a:cubicBezTo>
                  <a:cubicBezTo>
                    <a:pt x="3249" y="3115"/>
                    <a:pt x="3493" y="2937"/>
                    <a:pt x="3760" y="2781"/>
                  </a:cubicBezTo>
                  <a:cubicBezTo>
                    <a:pt x="4250" y="2503"/>
                    <a:pt x="4794" y="2281"/>
                    <a:pt x="5328" y="2103"/>
                  </a:cubicBezTo>
                  <a:cubicBezTo>
                    <a:pt x="6407" y="1747"/>
                    <a:pt x="7530" y="1547"/>
                    <a:pt x="8642" y="1391"/>
                  </a:cubicBezTo>
                  <a:cubicBezTo>
                    <a:pt x="9755" y="1235"/>
                    <a:pt x="10867" y="1135"/>
                    <a:pt x="11957" y="935"/>
                  </a:cubicBezTo>
                  <a:cubicBezTo>
                    <a:pt x="12725" y="790"/>
                    <a:pt x="13536" y="568"/>
                    <a:pt x="14148" y="67"/>
                  </a:cubicBezTo>
                  <a:cubicBezTo>
                    <a:pt x="14159" y="45"/>
                    <a:pt x="14159" y="23"/>
                    <a:pt x="1417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68" name="Google Shape;13968;p20"/>
            <p:cNvSpPr/>
            <p:nvPr/>
          </p:nvSpPr>
          <p:spPr>
            <a:xfrm>
              <a:off x="412923" y="2320989"/>
              <a:ext cx="493588" cy="201406"/>
            </a:xfrm>
            <a:custGeom>
              <a:avLst/>
              <a:gdLst/>
              <a:ahLst/>
              <a:cxnLst/>
              <a:rect l="l" t="t" r="r" b="b"/>
              <a:pathLst>
                <a:path w="14148" h="5773" extrusionOk="0">
                  <a:moveTo>
                    <a:pt x="14148" y="0"/>
                  </a:moveTo>
                  <a:lnTo>
                    <a:pt x="14148" y="0"/>
                  </a:lnTo>
                  <a:cubicBezTo>
                    <a:pt x="14115" y="23"/>
                    <a:pt x="14070" y="33"/>
                    <a:pt x="14037" y="45"/>
                  </a:cubicBezTo>
                  <a:cubicBezTo>
                    <a:pt x="13525" y="211"/>
                    <a:pt x="13003" y="312"/>
                    <a:pt x="12479" y="445"/>
                  </a:cubicBezTo>
                  <a:cubicBezTo>
                    <a:pt x="11890" y="589"/>
                    <a:pt x="11312" y="801"/>
                    <a:pt x="10700" y="890"/>
                  </a:cubicBezTo>
                  <a:cubicBezTo>
                    <a:pt x="10099" y="979"/>
                    <a:pt x="9488" y="990"/>
                    <a:pt x="8876" y="1056"/>
                  </a:cubicBezTo>
                  <a:cubicBezTo>
                    <a:pt x="7719" y="1179"/>
                    <a:pt x="6562" y="1435"/>
                    <a:pt x="5506" y="1936"/>
                  </a:cubicBezTo>
                  <a:cubicBezTo>
                    <a:pt x="4950" y="2191"/>
                    <a:pt x="4416" y="2514"/>
                    <a:pt x="3893" y="2825"/>
                  </a:cubicBezTo>
                  <a:cubicBezTo>
                    <a:pt x="3393" y="3125"/>
                    <a:pt x="2892" y="3437"/>
                    <a:pt x="2403" y="3748"/>
                  </a:cubicBezTo>
                  <a:cubicBezTo>
                    <a:pt x="2114" y="3938"/>
                    <a:pt x="1824" y="4138"/>
                    <a:pt x="1547" y="4338"/>
                  </a:cubicBezTo>
                  <a:cubicBezTo>
                    <a:pt x="1280" y="4504"/>
                    <a:pt x="1024" y="4705"/>
                    <a:pt x="790" y="4916"/>
                  </a:cubicBezTo>
                  <a:cubicBezTo>
                    <a:pt x="534" y="5117"/>
                    <a:pt x="290" y="5339"/>
                    <a:pt x="45" y="5561"/>
                  </a:cubicBezTo>
                  <a:lnTo>
                    <a:pt x="34" y="5650"/>
                  </a:lnTo>
                  <a:lnTo>
                    <a:pt x="34" y="5650"/>
                  </a:lnTo>
                  <a:lnTo>
                    <a:pt x="134" y="5550"/>
                  </a:lnTo>
                  <a:lnTo>
                    <a:pt x="134" y="5550"/>
                  </a:lnTo>
                  <a:cubicBezTo>
                    <a:pt x="101" y="5594"/>
                    <a:pt x="67" y="5639"/>
                    <a:pt x="23" y="5673"/>
                  </a:cubicBezTo>
                  <a:lnTo>
                    <a:pt x="0" y="5772"/>
                  </a:lnTo>
                  <a:cubicBezTo>
                    <a:pt x="234" y="5528"/>
                    <a:pt x="479" y="5283"/>
                    <a:pt x="734" y="5050"/>
                  </a:cubicBezTo>
                  <a:cubicBezTo>
                    <a:pt x="1013" y="4827"/>
                    <a:pt x="1302" y="4605"/>
                    <a:pt x="1591" y="4393"/>
                  </a:cubicBezTo>
                  <a:cubicBezTo>
                    <a:pt x="1869" y="4227"/>
                    <a:pt x="2170" y="4082"/>
                    <a:pt x="2492" y="3960"/>
                  </a:cubicBezTo>
                  <a:cubicBezTo>
                    <a:pt x="2759" y="3859"/>
                    <a:pt x="3037" y="3770"/>
                    <a:pt x="3304" y="3671"/>
                  </a:cubicBezTo>
                  <a:cubicBezTo>
                    <a:pt x="3571" y="3570"/>
                    <a:pt x="3826" y="3448"/>
                    <a:pt x="4083" y="3315"/>
                  </a:cubicBezTo>
                  <a:cubicBezTo>
                    <a:pt x="4605" y="3036"/>
                    <a:pt x="5106" y="2736"/>
                    <a:pt x="5650" y="2536"/>
                  </a:cubicBezTo>
                  <a:cubicBezTo>
                    <a:pt x="6184" y="2336"/>
                    <a:pt x="6730" y="2202"/>
                    <a:pt x="7286" y="2124"/>
                  </a:cubicBezTo>
                  <a:cubicBezTo>
                    <a:pt x="7864" y="2057"/>
                    <a:pt x="8453" y="2057"/>
                    <a:pt x="9032" y="1980"/>
                  </a:cubicBezTo>
                  <a:cubicBezTo>
                    <a:pt x="9321" y="1936"/>
                    <a:pt x="9599" y="1880"/>
                    <a:pt x="9877" y="1791"/>
                  </a:cubicBezTo>
                  <a:cubicBezTo>
                    <a:pt x="10155" y="1702"/>
                    <a:pt x="10422" y="1590"/>
                    <a:pt x="10711" y="1501"/>
                  </a:cubicBezTo>
                  <a:cubicBezTo>
                    <a:pt x="11256" y="1335"/>
                    <a:pt x="11834" y="1290"/>
                    <a:pt x="12402" y="1157"/>
                  </a:cubicBezTo>
                  <a:cubicBezTo>
                    <a:pt x="12669" y="1101"/>
                    <a:pt x="12936" y="1012"/>
                    <a:pt x="13191" y="901"/>
                  </a:cubicBezTo>
                  <a:cubicBezTo>
                    <a:pt x="13425" y="801"/>
                    <a:pt x="13648" y="678"/>
                    <a:pt x="13859" y="545"/>
                  </a:cubicBezTo>
                  <a:cubicBezTo>
                    <a:pt x="13881" y="512"/>
                    <a:pt x="13903" y="467"/>
                    <a:pt x="13925" y="434"/>
                  </a:cubicBezTo>
                  <a:lnTo>
                    <a:pt x="13925" y="434"/>
                  </a:lnTo>
                  <a:cubicBezTo>
                    <a:pt x="13781" y="523"/>
                    <a:pt x="13625" y="612"/>
                    <a:pt x="13470" y="701"/>
                  </a:cubicBezTo>
                  <a:cubicBezTo>
                    <a:pt x="13213" y="834"/>
                    <a:pt x="12947" y="945"/>
                    <a:pt x="12669" y="1034"/>
                  </a:cubicBezTo>
                  <a:cubicBezTo>
                    <a:pt x="12390" y="1113"/>
                    <a:pt x="12113" y="1157"/>
                    <a:pt x="11834" y="1201"/>
                  </a:cubicBezTo>
                  <a:cubicBezTo>
                    <a:pt x="11557" y="1246"/>
                    <a:pt x="11268" y="1290"/>
                    <a:pt x="10989" y="1357"/>
                  </a:cubicBezTo>
                  <a:cubicBezTo>
                    <a:pt x="10711" y="1424"/>
                    <a:pt x="10433" y="1524"/>
                    <a:pt x="10166" y="1624"/>
                  </a:cubicBezTo>
                  <a:cubicBezTo>
                    <a:pt x="9888" y="1713"/>
                    <a:pt x="9610" y="1802"/>
                    <a:pt x="9321" y="1857"/>
                  </a:cubicBezTo>
                  <a:cubicBezTo>
                    <a:pt x="9043" y="1913"/>
                    <a:pt x="8754" y="1936"/>
                    <a:pt x="8465" y="1958"/>
                  </a:cubicBezTo>
                  <a:cubicBezTo>
                    <a:pt x="7886" y="2002"/>
                    <a:pt x="7319" y="2025"/>
                    <a:pt x="6752" y="2136"/>
                  </a:cubicBezTo>
                  <a:cubicBezTo>
                    <a:pt x="6207" y="2247"/>
                    <a:pt x="5673" y="2425"/>
                    <a:pt x="5173" y="2658"/>
                  </a:cubicBezTo>
                  <a:cubicBezTo>
                    <a:pt x="4639" y="2892"/>
                    <a:pt x="4149" y="3214"/>
                    <a:pt x="3616" y="3459"/>
                  </a:cubicBezTo>
                  <a:cubicBezTo>
                    <a:pt x="3115" y="3681"/>
                    <a:pt x="2592" y="3815"/>
                    <a:pt x="2103" y="4037"/>
                  </a:cubicBezTo>
                  <a:lnTo>
                    <a:pt x="2870" y="3537"/>
                  </a:lnTo>
                  <a:cubicBezTo>
                    <a:pt x="3393" y="3214"/>
                    <a:pt x="3915" y="2903"/>
                    <a:pt x="4439" y="2603"/>
                  </a:cubicBezTo>
                  <a:cubicBezTo>
                    <a:pt x="4972" y="2291"/>
                    <a:pt x="5529" y="1991"/>
                    <a:pt x="6118" y="1768"/>
                  </a:cubicBezTo>
                  <a:cubicBezTo>
                    <a:pt x="7230" y="1346"/>
                    <a:pt x="8431" y="1168"/>
                    <a:pt x="9621" y="1079"/>
                  </a:cubicBezTo>
                  <a:cubicBezTo>
                    <a:pt x="9933" y="1056"/>
                    <a:pt x="10255" y="1034"/>
                    <a:pt x="10566" y="1001"/>
                  </a:cubicBezTo>
                  <a:cubicBezTo>
                    <a:pt x="10889" y="957"/>
                    <a:pt x="11201" y="890"/>
                    <a:pt x="11501" y="812"/>
                  </a:cubicBezTo>
                  <a:cubicBezTo>
                    <a:pt x="11812" y="723"/>
                    <a:pt x="12101" y="634"/>
                    <a:pt x="12413" y="556"/>
                  </a:cubicBezTo>
                  <a:cubicBezTo>
                    <a:pt x="12669" y="490"/>
                    <a:pt x="12936" y="434"/>
                    <a:pt x="13203" y="367"/>
                  </a:cubicBezTo>
                  <a:cubicBezTo>
                    <a:pt x="13514" y="289"/>
                    <a:pt x="13814" y="211"/>
                    <a:pt x="14103" y="112"/>
                  </a:cubicBezTo>
                  <a:cubicBezTo>
                    <a:pt x="14126" y="78"/>
                    <a:pt x="14137" y="33"/>
                    <a:pt x="1414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69" name="Google Shape;13969;p20"/>
            <p:cNvSpPr/>
            <p:nvPr/>
          </p:nvSpPr>
          <p:spPr>
            <a:xfrm>
              <a:off x="411004" y="2386544"/>
              <a:ext cx="441955" cy="145934"/>
            </a:xfrm>
            <a:custGeom>
              <a:avLst/>
              <a:gdLst/>
              <a:ahLst/>
              <a:cxnLst/>
              <a:rect l="l" t="t" r="r" b="b"/>
              <a:pathLst>
                <a:path w="12668" h="4183" extrusionOk="0">
                  <a:moveTo>
                    <a:pt x="12668" y="1"/>
                  </a:moveTo>
                  <a:cubicBezTo>
                    <a:pt x="12045" y="212"/>
                    <a:pt x="11412" y="379"/>
                    <a:pt x="10766" y="534"/>
                  </a:cubicBezTo>
                  <a:cubicBezTo>
                    <a:pt x="10255" y="657"/>
                    <a:pt x="9743" y="791"/>
                    <a:pt x="9220" y="835"/>
                  </a:cubicBezTo>
                  <a:cubicBezTo>
                    <a:pt x="8686" y="890"/>
                    <a:pt x="8152" y="857"/>
                    <a:pt x="7608" y="913"/>
                  </a:cubicBezTo>
                  <a:cubicBezTo>
                    <a:pt x="7085" y="969"/>
                    <a:pt x="6562" y="1068"/>
                    <a:pt x="6039" y="1179"/>
                  </a:cubicBezTo>
                  <a:cubicBezTo>
                    <a:pt x="5527" y="1291"/>
                    <a:pt x="5016" y="1402"/>
                    <a:pt x="4516" y="1558"/>
                  </a:cubicBezTo>
                  <a:cubicBezTo>
                    <a:pt x="3559" y="1847"/>
                    <a:pt x="2670" y="2281"/>
                    <a:pt x="1835" y="2815"/>
                  </a:cubicBezTo>
                  <a:cubicBezTo>
                    <a:pt x="1201" y="3215"/>
                    <a:pt x="601" y="3649"/>
                    <a:pt x="11" y="4093"/>
                  </a:cubicBezTo>
                  <a:lnTo>
                    <a:pt x="0" y="4182"/>
                  </a:lnTo>
                  <a:cubicBezTo>
                    <a:pt x="700" y="3649"/>
                    <a:pt x="1412" y="3126"/>
                    <a:pt x="2180" y="2681"/>
                  </a:cubicBezTo>
                  <a:cubicBezTo>
                    <a:pt x="2603" y="2437"/>
                    <a:pt x="3036" y="2203"/>
                    <a:pt x="3481" y="2014"/>
                  </a:cubicBezTo>
                  <a:cubicBezTo>
                    <a:pt x="3960" y="1814"/>
                    <a:pt x="4449" y="1647"/>
                    <a:pt x="4949" y="1513"/>
                  </a:cubicBezTo>
                  <a:cubicBezTo>
                    <a:pt x="5461" y="1380"/>
                    <a:pt x="5972" y="1268"/>
                    <a:pt x="6484" y="1169"/>
                  </a:cubicBezTo>
                  <a:cubicBezTo>
                    <a:pt x="7007" y="1068"/>
                    <a:pt x="7541" y="979"/>
                    <a:pt x="8075" y="957"/>
                  </a:cubicBezTo>
                  <a:cubicBezTo>
                    <a:pt x="8609" y="935"/>
                    <a:pt x="9143" y="946"/>
                    <a:pt x="9676" y="857"/>
                  </a:cubicBezTo>
                  <a:cubicBezTo>
                    <a:pt x="10177" y="768"/>
                    <a:pt x="10677" y="635"/>
                    <a:pt x="11178" y="512"/>
                  </a:cubicBezTo>
                  <a:cubicBezTo>
                    <a:pt x="11622" y="401"/>
                    <a:pt x="12079" y="279"/>
                    <a:pt x="12512" y="134"/>
                  </a:cubicBezTo>
                  <a:cubicBezTo>
                    <a:pt x="12568" y="89"/>
                    <a:pt x="12623" y="45"/>
                    <a:pt x="1266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70" name="Google Shape;13970;p20"/>
            <p:cNvSpPr/>
            <p:nvPr/>
          </p:nvSpPr>
          <p:spPr>
            <a:xfrm>
              <a:off x="420320" y="2298067"/>
              <a:ext cx="401241" cy="210755"/>
            </a:xfrm>
            <a:custGeom>
              <a:avLst/>
              <a:gdLst/>
              <a:ahLst/>
              <a:cxnLst/>
              <a:rect l="l" t="t" r="r" b="b"/>
              <a:pathLst>
                <a:path w="11501" h="6041" extrusionOk="0">
                  <a:moveTo>
                    <a:pt x="11500" y="1"/>
                  </a:moveTo>
                  <a:cubicBezTo>
                    <a:pt x="11434" y="12"/>
                    <a:pt x="11378" y="23"/>
                    <a:pt x="11322" y="45"/>
                  </a:cubicBezTo>
                  <a:cubicBezTo>
                    <a:pt x="10633" y="241"/>
                    <a:pt x="9505" y="484"/>
                    <a:pt x="8592" y="484"/>
                  </a:cubicBezTo>
                  <a:cubicBezTo>
                    <a:pt x="8518" y="484"/>
                    <a:pt x="8445" y="483"/>
                    <a:pt x="8375" y="479"/>
                  </a:cubicBezTo>
                  <a:cubicBezTo>
                    <a:pt x="8205" y="471"/>
                    <a:pt x="7997" y="465"/>
                    <a:pt x="7764" y="465"/>
                  </a:cubicBezTo>
                  <a:cubicBezTo>
                    <a:pt x="6717" y="465"/>
                    <a:pt x="5165" y="584"/>
                    <a:pt x="4282" y="1157"/>
                  </a:cubicBezTo>
                  <a:cubicBezTo>
                    <a:pt x="3192" y="1847"/>
                    <a:pt x="2714" y="1792"/>
                    <a:pt x="2213" y="2581"/>
                  </a:cubicBezTo>
                  <a:cubicBezTo>
                    <a:pt x="1713" y="3360"/>
                    <a:pt x="1835" y="3337"/>
                    <a:pt x="1290" y="3994"/>
                  </a:cubicBezTo>
                  <a:cubicBezTo>
                    <a:pt x="745" y="4639"/>
                    <a:pt x="356" y="5050"/>
                    <a:pt x="200" y="5295"/>
                  </a:cubicBezTo>
                  <a:cubicBezTo>
                    <a:pt x="156" y="5362"/>
                    <a:pt x="122" y="5428"/>
                    <a:pt x="89" y="5495"/>
                  </a:cubicBezTo>
                  <a:lnTo>
                    <a:pt x="0" y="6040"/>
                  </a:lnTo>
                  <a:cubicBezTo>
                    <a:pt x="0" y="6040"/>
                    <a:pt x="1402" y="5929"/>
                    <a:pt x="2202" y="5106"/>
                  </a:cubicBezTo>
                  <a:cubicBezTo>
                    <a:pt x="2992" y="4283"/>
                    <a:pt x="2647" y="4328"/>
                    <a:pt x="3359" y="3460"/>
                  </a:cubicBezTo>
                  <a:cubicBezTo>
                    <a:pt x="4071" y="2593"/>
                    <a:pt x="4615" y="1947"/>
                    <a:pt x="5583" y="1780"/>
                  </a:cubicBezTo>
                  <a:cubicBezTo>
                    <a:pt x="6551" y="1614"/>
                    <a:pt x="6851" y="1424"/>
                    <a:pt x="8019" y="1280"/>
                  </a:cubicBezTo>
                  <a:cubicBezTo>
                    <a:pt x="8193" y="1261"/>
                    <a:pt x="8355" y="1254"/>
                    <a:pt x="8507" y="1254"/>
                  </a:cubicBezTo>
                  <a:cubicBezTo>
                    <a:pt x="8716" y="1254"/>
                    <a:pt x="8907" y="1267"/>
                    <a:pt x="9086" y="1280"/>
                  </a:cubicBezTo>
                  <a:cubicBezTo>
                    <a:pt x="9261" y="1294"/>
                    <a:pt x="9425" y="1307"/>
                    <a:pt x="9584" y="1307"/>
                  </a:cubicBezTo>
                  <a:cubicBezTo>
                    <a:pt x="9951" y="1307"/>
                    <a:pt x="10286" y="1235"/>
                    <a:pt x="10644" y="924"/>
                  </a:cubicBezTo>
                  <a:cubicBezTo>
                    <a:pt x="11033" y="591"/>
                    <a:pt x="11311" y="257"/>
                    <a:pt x="1150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71" name="Google Shape;13971;p20"/>
            <p:cNvSpPr/>
            <p:nvPr/>
          </p:nvSpPr>
          <p:spPr>
            <a:xfrm>
              <a:off x="433508" y="2317116"/>
              <a:ext cx="372529" cy="157168"/>
            </a:xfrm>
            <a:custGeom>
              <a:avLst/>
              <a:gdLst/>
              <a:ahLst/>
              <a:cxnLst/>
              <a:rect l="l" t="t" r="r" b="b"/>
              <a:pathLst>
                <a:path w="10678" h="4505" extrusionOk="0">
                  <a:moveTo>
                    <a:pt x="10678" y="0"/>
                  </a:moveTo>
                  <a:cubicBezTo>
                    <a:pt x="10622" y="0"/>
                    <a:pt x="10566" y="0"/>
                    <a:pt x="10510" y="11"/>
                  </a:cubicBezTo>
                  <a:cubicBezTo>
                    <a:pt x="9131" y="89"/>
                    <a:pt x="7774" y="289"/>
                    <a:pt x="6417" y="512"/>
                  </a:cubicBezTo>
                  <a:cubicBezTo>
                    <a:pt x="5762" y="623"/>
                    <a:pt x="5083" y="700"/>
                    <a:pt x="4449" y="923"/>
                  </a:cubicBezTo>
                  <a:cubicBezTo>
                    <a:pt x="4148" y="1023"/>
                    <a:pt x="3859" y="1157"/>
                    <a:pt x="3582" y="1301"/>
                  </a:cubicBezTo>
                  <a:cubicBezTo>
                    <a:pt x="3292" y="1457"/>
                    <a:pt x="3003" y="1602"/>
                    <a:pt x="2725" y="1757"/>
                  </a:cubicBezTo>
                  <a:cubicBezTo>
                    <a:pt x="2458" y="1913"/>
                    <a:pt x="2235" y="2091"/>
                    <a:pt x="2047" y="2313"/>
                  </a:cubicBezTo>
                  <a:cubicBezTo>
                    <a:pt x="1869" y="2536"/>
                    <a:pt x="1724" y="2769"/>
                    <a:pt x="1580" y="3003"/>
                  </a:cubicBezTo>
                  <a:cubicBezTo>
                    <a:pt x="1424" y="3236"/>
                    <a:pt x="1268" y="3470"/>
                    <a:pt x="1079" y="3670"/>
                  </a:cubicBezTo>
                  <a:cubicBezTo>
                    <a:pt x="901" y="3837"/>
                    <a:pt x="712" y="3982"/>
                    <a:pt x="512" y="4115"/>
                  </a:cubicBezTo>
                  <a:cubicBezTo>
                    <a:pt x="389" y="4193"/>
                    <a:pt x="256" y="4271"/>
                    <a:pt x="134" y="4348"/>
                  </a:cubicBezTo>
                  <a:cubicBezTo>
                    <a:pt x="112" y="4382"/>
                    <a:pt x="89" y="4404"/>
                    <a:pt x="67" y="4437"/>
                  </a:cubicBezTo>
                  <a:lnTo>
                    <a:pt x="55" y="4437"/>
                  </a:lnTo>
                  <a:cubicBezTo>
                    <a:pt x="45" y="4460"/>
                    <a:pt x="23" y="4482"/>
                    <a:pt x="0" y="4504"/>
                  </a:cubicBezTo>
                  <a:cubicBezTo>
                    <a:pt x="312" y="4326"/>
                    <a:pt x="612" y="4148"/>
                    <a:pt x="890" y="3915"/>
                  </a:cubicBezTo>
                  <a:cubicBezTo>
                    <a:pt x="1079" y="3759"/>
                    <a:pt x="1246" y="3581"/>
                    <a:pt x="1390" y="3381"/>
                  </a:cubicBezTo>
                  <a:cubicBezTo>
                    <a:pt x="1557" y="3159"/>
                    <a:pt x="1702" y="2903"/>
                    <a:pt x="1857" y="2658"/>
                  </a:cubicBezTo>
                  <a:cubicBezTo>
                    <a:pt x="2025" y="2413"/>
                    <a:pt x="2202" y="2180"/>
                    <a:pt x="2447" y="2002"/>
                  </a:cubicBezTo>
                  <a:cubicBezTo>
                    <a:pt x="2703" y="1813"/>
                    <a:pt x="2992" y="1679"/>
                    <a:pt x="3259" y="1523"/>
                  </a:cubicBezTo>
                  <a:cubicBezTo>
                    <a:pt x="3849" y="1224"/>
                    <a:pt x="4460" y="967"/>
                    <a:pt x="5105" y="823"/>
                  </a:cubicBezTo>
                  <a:cubicBezTo>
                    <a:pt x="5772" y="678"/>
                    <a:pt x="6440" y="589"/>
                    <a:pt x="7107" y="489"/>
                  </a:cubicBezTo>
                  <a:cubicBezTo>
                    <a:pt x="7786" y="378"/>
                    <a:pt x="8464" y="278"/>
                    <a:pt x="9143" y="200"/>
                  </a:cubicBezTo>
                  <a:cubicBezTo>
                    <a:pt x="9621" y="144"/>
                    <a:pt x="10110" y="111"/>
                    <a:pt x="10589" y="77"/>
                  </a:cubicBezTo>
                  <a:cubicBezTo>
                    <a:pt x="10622" y="55"/>
                    <a:pt x="10644" y="22"/>
                    <a:pt x="1067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72" name="Google Shape;13972;p20"/>
            <p:cNvSpPr/>
            <p:nvPr/>
          </p:nvSpPr>
          <p:spPr>
            <a:xfrm>
              <a:off x="446695" y="2467241"/>
              <a:ext cx="58611" cy="36527"/>
            </a:xfrm>
            <a:custGeom>
              <a:avLst/>
              <a:gdLst/>
              <a:ahLst/>
              <a:cxnLst/>
              <a:rect l="l" t="t" r="r" b="b"/>
              <a:pathLst>
                <a:path w="1680" h="1047" extrusionOk="0">
                  <a:moveTo>
                    <a:pt x="1679" y="1"/>
                  </a:moveTo>
                  <a:cubicBezTo>
                    <a:pt x="1380" y="157"/>
                    <a:pt x="1090" y="324"/>
                    <a:pt x="812" y="502"/>
                  </a:cubicBezTo>
                  <a:cubicBezTo>
                    <a:pt x="534" y="680"/>
                    <a:pt x="267" y="858"/>
                    <a:pt x="0" y="1046"/>
                  </a:cubicBezTo>
                  <a:cubicBezTo>
                    <a:pt x="67" y="1024"/>
                    <a:pt x="122" y="1002"/>
                    <a:pt x="189" y="991"/>
                  </a:cubicBezTo>
                  <a:cubicBezTo>
                    <a:pt x="500" y="769"/>
                    <a:pt x="823" y="569"/>
                    <a:pt x="1157" y="368"/>
                  </a:cubicBezTo>
                  <a:cubicBezTo>
                    <a:pt x="1279" y="290"/>
                    <a:pt x="1413" y="223"/>
                    <a:pt x="1546" y="146"/>
                  </a:cubicBezTo>
                  <a:cubicBezTo>
                    <a:pt x="1590" y="101"/>
                    <a:pt x="1635" y="45"/>
                    <a:pt x="167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73" name="Google Shape;13973;p20"/>
            <p:cNvSpPr/>
            <p:nvPr/>
          </p:nvSpPr>
          <p:spPr>
            <a:xfrm>
              <a:off x="421471" y="2432318"/>
              <a:ext cx="105953" cy="76090"/>
            </a:xfrm>
            <a:custGeom>
              <a:avLst/>
              <a:gdLst/>
              <a:ahLst/>
              <a:cxnLst/>
              <a:rect l="l" t="t" r="r" b="b"/>
              <a:pathLst>
                <a:path w="3037" h="2181" extrusionOk="0">
                  <a:moveTo>
                    <a:pt x="3037" y="1"/>
                  </a:moveTo>
                  <a:lnTo>
                    <a:pt x="3037" y="1"/>
                  </a:lnTo>
                  <a:cubicBezTo>
                    <a:pt x="2736" y="190"/>
                    <a:pt x="2447" y="368"/>
                    <a:pt x="2158" y="557"/>
                  </a:cubicBezTo>
                  <a:cubicBezTo>
                    <a:pt x="1869" y="747"/>
                    <a:pt x="1579" y="947"/>
                    <a:pt x="1302" y="1147"/>
                  </a:cubicBezTo>
                  <a:cubicBezTo>
                    <a:pt x="1035" y="1313"/>
                    <a:pt x="779" y="1514"/>
                    <a:pt x="545" y="1725"/>
                  </a:cubicBezTo>
                  <a:cubicBezTo>
                    <a:pt x="356" y="1869"/>
                    <a:pt x="178" y="2025"/>
                    <a:pt x="0" y="2181"/>
                  </a:cubicBezTo>
                  <a:cubicBezTo>
                    <a:pt x="34" y="2181"/>
                    <a:pt x="89" y="2170"/>
                    <a:pt x="167" y="2170"/>
                  </a:cubicBezTo>
                  <a:cubicBezTo>
                    <a:pt x="267" y="2059"/>
                    <a:pt x="378" y="1958"/>
                    <a:pt x="489" y="1859"/>
                  </a:cubicBezTo>
                  <a:cubicBezTo>
                    <a:pt x="768" y="1636"/>
                    <a:pt x="1057" y="1414"/>
                    <a:pt x="1346" y="1202"/>
                  </a:cubicBezTo>
                  <a:cubicBezTo>
                    <a:pt x="1624" y="1036"/>
                    <a:pt x="1925" y="891"/>
                    <a:pt x="2247" y="769"/>
                  </a:cubicBezTo>
                  <a:cubicBezTo>
                    <a:pt x="2392" y="713"/>
                    <a:pt x="2547" y="658"/>
                    <a:pt x="2692" y="613"/>
                  </a:cubicBezTo>
                  <a:cubicBezTo>
                    <a:pt x="2714" y="579"/>
                    <a:pt x="2736" y="546"/>
                    <a:pt x="2748" y="513"/>
                  </a:cubicBezTo>
                  <a:lnTo>
                    <a:pt x="2748" y="513"/>
                  </a:lnTo>
                  <a:cubicBezTo>
                    <a:pt x="2447" y="613"/>
                    <a:pt x="2147" y="724"/>
                    <a:pt x="1858" y="846"/>
                  </a:cubicBezTo>
                  <a:lnTo>
                    <a:pt x="2625" y="346"/>
                  </a:lnTo>
                  <a:cubicBezTo>
                    <a:pt x="2736" y="279"/>
                    <a:pt x="2837" y="223"/>
                    <a:pt x="2936" y="157"/>
                  </a:cubicBezTo>
                  <a:cubicBezTo>
                    <a:pt x="2959" y="112"/>
                    <a:pt x="2992" y="57"/>
                    <a:pt x="303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74" name="Google Shape;13974;p20"/>
            <p:cNvSpPr/>
            <p:nvPr/>
          </p:nvSpPr>
          <p:spPr>
            <a:xfrm>
              <a:off x="744294" y="2338817"/>
              <a:ext cx="34957" cy="5059"/>
            </a:xfrm>
            <a:custGeom>
              <a:avLst/>
              <a:gdLst/>
              <a:ahLst/>
              <a:cxnLst/>
              <a:rect l="l" t="t" r="r" b="b"/>
              <a:pathLst>
                <a:path w="1002" h="145" extrusionOk="0">
                  <a:moveTo>
                    <a:pt x="1002" y="1"/>
                  </a:moveTo>
                  <a:lnTo>
                    <a:pt x="1" y="134"/>
                  </a:lnTo>
                  <a:cubicBezTo>
                    <a:pt x="101" y="140"/>
                    <a:pt x="198" y="145"/>
                    <a:pt x="292" y="145"/>
                  </a:cubicBezTo>
                  <a:cubicBezTo>
                    <a:pt x="540" y="145"/>
                    <a:pt x="768" y="114"/>
                    <a:pt x="100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75" name="Google Shape;13975;p20"/>
            <p:cNvSpPr/>
            <p:nvPr/>
          </p:nvSpPr>
          <p:spPr>
            <a:xfrm>
              <a:off x="422239" y="2385393"/>
              <a:ext cx="145132" cy="110244"/>
            </a:xfrm>
            <a:custGeom>
              <a:avLst/>
              <a:gdLst/>
              <a:ahLst/>
              <a:cxnLst/>
              <a:rect l="l" t="t" r="r" b="b"/>
              <a:pathLst>
                <a:path w="4160" h="3160" extrusionOk="0">
                  <a:moveTo>
                    <a:pt x="4160" y="1"/>
                  </a:moveTo>
                  <a:cubicBezTo>
                    <a:pt x="3838" y="145"/>
                    <a:pt x="3537" y="312"/>
                    <a:pt x="3260" y="523"/>
                  </a:cubicBezTo>
                  <a:cubicBezTo>
                    <a:pt x="3026" y="701"/>
                    <a:pt x="2825" y="923"/>
                    <a:pt x="2614" y="1123"/>
                  </a:cubicBezTo>
                  <a:cubicBezTo>
                    <a:pt x="2392" y="1335"/>
                    <a:pt x="2158" y="1524"/>
                    <a:pt x="1903" y="1702"/>
                  </a:cubicBezTo>
                  <a:cubicBezTo>
                    <a:pt x="1658" y="1869"/>
                    <a:pt x="1391" y="2025"/>
                    <a:pt x="1146" y="2203"/>
                  </a:cubicBezTo>
                  <a:cubicBezTo>
                    <a:pt x="902" y="2369"/>
                    <a:pt x="657" y="2536"/>
                    <a:pt x="423" y="2714"/>
                  </a:cubicBezTo>
                  <a:lnTo>
                    <a:pt x="23" y="3048"/>
                  </a:lnTo>
                  <a:lnTo>
                    <a:pt x="0" y="3159"/>
                  </a:lnTo>
                  <a:cubicBezTo>
                    <a:pt x="279" y="2937"/>
                    <a:pt x="546" y="2714"/>
                    <a:pt x="835" y="2514"/>
                  </a:cubicBezTo>
                  <a:cubicBezTo>
                    <a:pt x="1313" y="2158"/>
                    <a:pt x="1847" y="1858"/>
                    <a:pt x="2314" y="1491"/>
                  </a:cubicBezTo>
                  <a:cubicBezTo>
                    <a:pt x="2536" y="1313"/>
                    <a:pt x="2748" y="1101"/>
                    <a:pt x="2959" y="890"/>
                  </a:cubicBezTo>
                  <a:cubicBezTo>
                    <a:pt x="3171" y="679"/>
                    <a:pt x="3415" y="501"/>
                    <a:pt x="3682" y="345"/>
                  </a:cubicBezTo>
                  <a:cubicBezTo>
                    <a:pt x="3771" y="290"/>
                    <a:pt x="3871" y="234"/>
                    <a:pt x="3971" y="189"/>
                  </a:cubicBezTo>
                  <a:cubicBezTo>
                    <a:pt x="4027" y="122"/>
                    <a:pt x="4093" y="67"/>
                    <a:pt x="416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76" name="Google Shape;13976;p20"/>
            <p:cNvSpPr/>
            <p:nvPr/>
          </p:nvSpPr>
          <p:spPr>
            <a:xfrm>
              <a:off x="321725" y="1999284"/>
              <a:ext cx="165367" cy="546373"/>
            </a:xfrm>
            <a:custGeom>
              <a:avLst/>
              <a:gdLst/>
              <a:ahLst/>
              <a:cxnLst/>
              <a:rect l="l" t="t" r="r" b="b"/>
              <a:pathLst>
                <a:path w="4740" h="15661" extrusionOk="0">
                  <a:moveTo>
                    <a:pt x="2003" y="1"/>
                  </a:moveTo>
                  <a:cubicBezTo>
                    <a:pt x="2003" y="1"/>
                    <a:pt x="2003" y="579"/>
                    <a:pt x="1936" y="1792"/>
                  </a:cubicBezTo>
                  <a:cubicBezTo>
                    <a:pt x="1870" y="2993"/>
                    <a:pt x="1791" y="2670"/>
                    <a:pt x="891" y="5272"/>
                  </a:cubicBezTo>
                  <a:cubicBezTo>
                    <a:pt x="0" y="7875"/>
                    <a:pt x="45" y="7141"/>
                    <a:pt x="234" y="10233"/>
                  </a:cubicBezTo>
                  <a:cubicBezTo>
                    <a:pt x="424" y="13325"/>
                    <a:pt x="1981" y="15027"/>
                    <a:pt x="1981" y="15027"/>
                  </a:cubicBezTo>
                  <a:lnTo>
                    <a:pt x="2604" y="15661"/>
                  </a:lnTo>
                  <a:lnTo>
                    <a:pt x="3204" y="14771"/>
                  </a:lnTo>
                  <a:lnTo>
                    <a:pt x="3638" y="12803"/>
                  </a:lnTo>
                  <a:cubicBezTo>
                    <a:pt x="3638" y="12803"/>
                    <a:pt x="3694" y="11045"/>
                    <a:pt x="4216" y="9043"/>
                  </a:cubicBezTo>
                  <a:cubicBezTo>
                    <a:pt x="4739" y="7041"/>
                    <a:pt x="4072" y="6496"/>
                    <a:pt x="3694" y="4194"/>
                  </a:cubicBezTo>
                  <a:cubicBezTo>
                    <a:pt x="3326" y="1881"/>
                    <a:pt x="2003" y="1"/>
                    <a:pt x="2003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77" name="Google Shape;13977;p20"/>
            <p:cNvSpPr/>
            <p:nvPr/>
          </p:nvSpPr>
          <p:spPr>
            <a:xfrm>
              <a:off x="337634" y="2095924"/>
              <a:ext cx="48563" cy="421790"/>
            </a:xfrm>
            <a:custGeom>
              <a:avLst/>
              <a:gdLst/>
              <a:ahLst/>
              <a:cxnLst/>
              <a:rect l="l" t="t" r="r" b="b"/>
              <a:pathLst>
                <a:path w="1392" h="12090" extrusionOk="0">
                  <a:moveTo>
                    <a:pt x="1347" y="0"/>
                  </a:moveTo>
                  <a:lnTo>
                    <a:pt x="1347" y="0"/>
                  </a:lnTo>
                  <a:cubicBezTo>
                    <a:pt x="1325" y="112"/>
                    <a:pt x="1280" y="223"/>
                    <a:pt x="1236" y="356"/>
                  </a:cubicBezTo>
                  <a:cubicBezTo>
                    <a:pt x="1224" y="634"/>
                    <a:pt x="1202" y="912"/>
                    <a:pt x="1169" y="1179"/>
                  </a:cubicBezTo>
                  <a:cubicBezTo>
                    <a:pt x="1091" y="1758"/>
                    <a:pt x="957" y="2325"/>
                    <a:pt x="769" y="2881"/>
                  </a:cubicBezTo>
                  <a:cubicBezTo>
                    <a:pt x="568" y="3459"/>
                    <a:pt x="324" y="4027"/>
                    <a:pt x="179" y="4616"/>
                  </a:cubicBezTo>
                  <a:cubicBezTo>
                    <a:pt x="23" y="5194"/>
                    <a:pt x="1" y="5784"/>
                    <a:pt x="79" y="6373"/>
                  </a:cubicBezTo>
                  <a:cubicBezTo>
                    <a:pt x="168" y="6963"/>
                    <a:pt x="346" y="7530"/>
                    <a:pt x="479" y="8097"/>
                  </a:cubicBezTo>
                  <a:cubicBezTo>
                    <a:pt x="746" y="9187"/>
                    <a:pt x="880" y="10300"/>
                    <a:pt x="1080" y="11390"/>
                  </a:cubicBezTo>
                  <a:cubicBezTo>
                    <a:pt x="1102" y="11511"/>
                    <a:pt x="1124" y="11623"/>
                    <a:pt x="1147" y="11745"/>
                  </a:cubicBezTo>
                  <a:cubicBezTo>
                    <a:pt x="1246" y="11890"/>
                    <a:pt x="1325" y="12001"/>
                    <a:pt x="1391" y="12090"/>
                  </a:cubicBezTo>
                  <a:cubicBezTo>
                    <a:pt x="1369" y="11968"/>
                    <a:pt x="1347" y="11845"/>
                    <a:pt x="1313" y="11723"/>
                  </a:cubicBezTo>
                  <a:cubicBezTo>
                    <a:pt x="1102" y="10644"/>
                    <a:pt x="969" y="9543"/>
                    <a:pt x="735" y="8464"/>
                  </a:cubicBezTo>
                  <a:cubicBezTo>
                    <a:pt x="613" y="7886"/>
                    <a:pt x="435" y="7319"/>
                    <a:pt x="312" y="6740"/>
                  </a:cubicBezTo>
                  <a:cubicBezTo>
                    <a:pt x="190" y="6151"/>
                    <a:pt x="156" y="5562"/>
                    <a:pt x="268" y="4972"/>
                  </a:cubicBezTo>
                  <a:cubicBezTo>
                    <a:pt x="379" y="4371"/>
                    <a:pt x="613" y="3804"/>
                    <a:pt x="813" y="3226"/>
                  </a:cubicBezTo>
                  <a:cubicBezTo>
                    <a:pt x="1002" y="2670"/>
                    <a:pt x="1169" y="2114"/>
                    <a:pt x="1258" y="1535"/>
                  </a:cubicBezTo>
                  <a:cubicBezTo>
                    <a:pt x="1335" y="1024"/>
                    <a:pt x="1369" y="512"/>
                    <a:pt x="134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78" name="Google Shape;13978;p20"/>
            <p:cNvSpPr/>
            <p:nvPr/>
          </p:nvSpPr>
          <p:spPr>
            <a:xfrm>
              <a:off x="384978" y="1999284"/>
              <a:ext cx="55541" cy="492821"/>
            </a:xfrm>
            <a:custGeom>
              <a:avLst/>
              <a:gdLst/>
              <a:ahLst/>
              <a:cxnLst/>
              <a:rect l="l" t="t" r="r" b="b"/>
              <a:pathLst>
                <a:path w="1592" h="14126" extrusionOk="0">
                  <a:moveTo>
                    <a:pt x="190" y="1"/>
                  </a:moveTo>
                  <a:lnTo>
                    <a:pt x="190" y="235"/>
                  </a:lnTo>
                  <a:cubicBezTo>
                    <a:pt x="479" y="1113"/>
                    <a:pt x="646" y="2025"/>
                    <a:pt x="702" y="2937"/>
                  </a:cubicBezTo>
                  <a:cubicBezTo>
                    <a:pt x="735" y="3504"/>
                    <a:pt x="712" y="4061"/>
                    <a:pt x="657" y="4617"/>
                  </a:cubicBezTo>
                  <a:cubicBezTo>
                    <a:pt x="579" y="5250"/>
                    <a:pt x="445" y="5862"/>
                    <a:pt x="334" y="6485"/>
                  </a:cubicBezTo>
                  <a:cubicBezTo>
                    <a:pt x="134" y="7586"/>
                    <a:pt x="1" y="8776"/>
                    <a:pt x="445" y="9844"/>
                  </a:cubicBezTo>
                  <a:cubicBezTo>
                    <a:pt x="657" y="10356"/>
                    <a:pt x="1080" y="10789"/>
                    <a:pt x="1169" y="11345"/>
                  </a:cubicBezTo>
                  <a:cubicBezTo>
                    <a:pt x="1258" y="11879"/>
                    <a:pt x="1102" y="12424"/>
                    <a:pt x="1169" y="12969"/>
                  </a:cubicBezTo>
                  <a:cubicBezTo>
                    <a:pt x="1224" y="13369"/>
                    <a:pt x="1357" y="13759"/>
                    <a:pt x="1535" y="14126"/>
                  </a:cubicBezTo>
                  <a:lnTo>
                    <a:pt x="1591" y="13848"/>
                  </a:lnTo>
                  <a:cubicBezTo>
                    <a:pt x="1513" y="13659"/>
                    <a:pt x="1446" y="13470"/>
                    <a:pt x="1414" y="13270"/>
                  </a:cubicBezTo>
                  <a:cubicBezTo>
                    <a:pt x="1357" y="13014"/>
                    <a:pt x="1335" y="12747"/>
                    <a:pt x="1347" y="12491"/>
                  </a:cubicBezTo>
                  <a:cubicBezTo>
                    <a:pt x="1357" y="12213"/>
                    <a:pt x="1402" y="11935"/>
                    <a:pt x="1391" y="11657"/>
                  </a:cubicBezTo>
                  <a:cubicBezTo>
                    <a:pt x="1380" y="11390"/>
                    <a:pt x="1313" y="11123"/>
                    <a:pt x="1202" y="10878"/>
                  </a:cubicBezTo>
                  <a:cubicBezTo>
                    <a:pt x="1080" y="10623"/>
                    <a:pt x="924" y="10400"/>
                    <a:pt x="779" y="10156"/>
                  </a:cubicBezTo>
                  <a:cubicBezTo>
                    <a:pt x="223" y="9155"/>
                    <a:pt x="279" y="7964"/>
                    <a:pt x="468" y="6863"/>
                  </a:cubicBezTo>
                  <a:cubicBezTo>
                    <a:pt x="568" y="6229"/>
                    <a:pt x="712" y="5595"/>
                    <a:pt x="801" y="4961"/>
                  </a:cubicBezTo>
                  <a:cubicBezTo>
                    <a:pt x="868" y="4405"/>
                    <a:pt x="902" y="3849"/>
                    <a:pt x="880" y="3293"/>
                  </a:cubicBezTo>
                  <a:cubicBezTo>
                    <a:pt x="846" y="2203"/>
                    <a:pt x="635" y="1124"/>
                    <a:pt x="257" y="101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79" name="Google Shape;13979;p20"/>
            <p:cNvSpPr/>
            <p:nvPr/>
          </p:nvSpPr>
          <p:spPr>
            <a:xfrm>
              <a:off x="365196" y="2055942"/>
              <a:ext cx="53203" cy="487797"/>
            </a:xfrm>
            <a:custGeom>
              <a:avLst/>
              <a:gdLst/>
              <a:ahLst/>
              <a:cxnLst/>
              <a:rect l="l" t="t" r="r" b="b"/>
              <a:pathLst>
                <a:path w="1525" h="13982" extrusionOk="0">
                  <a:moveTo>
                    <a:pt x="701" y="0"/>
                  </a:moveTo>
                  <a:cubicBezTo>
                    <a:pt x="701" y="56"/>
                    <a:pt x="701" y="101"/>
                    <a:pt x="690" y="168"/>
                  </a:cubicBezTo>
                  <a:cubicBezTo>
                    <a:pt x="690" y="234"/>
                    <a:pt x="690" y="301"/>
                    <a:pt x="679" y="356"/>
                  </a:cubicBezTo>
                  <a:cubicBezTo>
                    <a:pt x="812" y="1124"/>
                    <a:pt x="913" y="1903"/>
                    <a:pt x="879" y="2681"/>
                  </a:cubicBezTo>
                  <a:cubicBezTo>
                    <a:pt x="868" y="3260"/>
                    <a:pt x="768" y="3816"/>
                    <a:pt x="612" y="4372"/>
                  </a:cubicBezTo>
                  <a:cubicBezTo>
                    <a:pt x="456" y="4939"/>
                    <a:pt x="256" y="5495"/>
                    <a:pt x="145" y="6073"/>
                  </a:cubicBezTo>
                  <a:cubicBezTo>
                    <a:pt x="45" y="6585"/>
                    <a:pt x="1" y="7119"/>
                    <a:pt x="100" y="7642"/>
                  </a:cubicBezTo>
                  <a:cubicBezTo>
                    <a:pt x="212" y="8198"/>
                    <a:pt x="523" y="8665"/>
                    <a:pt x="757" y="9187"/>
                  </a:cubicBezTo>
                  <a:cubicBezTo>
                    <a:pt x="1190" y="10178"/>
                    <a:pt x="1190" y="11278"/>
                    <a:pt x="1224" y="12335"/>
                  </a:cubicBezTo>
                  <a:cubicBezTo>
                    <a:pt x="1246" y="12880"/>
                    <a:pt x="1279" y="13436"/>
                    <a:pt x="1391" y="13981"/>
                  </a:cubicBezTo>
                  <a:lnTo>
                    <a:pt x="1524" y="13781"/>
                  </a:lnTo>
                  <a:cubicBezTo>
                    <a:pt x="1469" y="13403"/>
                    <a:pt x="1435" y="13013"/>
                    <a:pt x="1413" y="12635"/>
                  </a:cubicBezTo>
                  <a:cubicBezTo>
                    <a:pt x="1368" y="11590"/>
                    <a:pt x="1402" y="10522"/>
                    <a:pt x="1057" y="9521"/>
                  </a:cubicBezTo>
                  <a:cubicBezTo>
                    <a:pt x="879" y="8987"/>
                    <a:pt x="545" y="8520"/>
                    <a:pt x="367" y="7986"/>
                  </a:cubicBezTo>
                  <a:cubicBezTo>
                    <a:pt x="189" y="7486"/>
                    <a:pt x="189" y="6941"/>
                    <a:pt x="268" y="6407"/>
                  </a:cubicBezTo>
                  <a:cubicBezTo>
                    <a:pt x="345" y="5840"/>
                    <a:pt x="523" y="5295"/>
                    <a:pt x="679" y="4750"/>
                  </a:cubicBezTo>
                  <a:cubicBezTo>
                    <a:pt x="835" y="4205"/>
                    <a:pt x="968" y="3648"/>
                    <a:pt x="1012" y="3082"/>
                  </a:cubicBezTo>
                  <a:cubicBezTo>
                    <a:pt x="1079" y="2047"/>
                    <a:pt x="913" y="1013"/>
                    <a:pt x="70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80" name="Google Shape;13980;p20"/>
            <p:cNvSpPr/>
            <p:nvPr/>
          </p:nvSpPr>
          <p:spPr>
            <a:xfrm>
              <a:off x="404376" y="2019868"/>
              <a:ext cx="48947" cy="422209"/>
            </a:xfrm>
            <a:custGeom>
              <a:avLst/>
              <a:gdLst/>
              <a:ahLst/>
              <a:cxnLst/>
              <a:rect l="l" t="t" r="r" b="b"/>
              <a:pathLst>
                <a:path w="1403" h="12102" extrusionOk="0">
                  <a:moveTo>
                    <a:pt x="346" y="868"/>
                  </a:moveTo>
                  <a:lnTo>
                    <a:pt x="346" y="868"/>
                  </a:lnTo>
                  <a:cubicBezTo>
                    <a:pt x="423" y="1157"/>
                    <a:pt x="490" y="1457"/>
                    <a:pt x="568" y="1746"/>
                  </a:cubicBezTo>
                  <a:cubicBezTo>
                    <a:pt x="813" y="2826"/>
                    <a:pt x="1080" y="3915"/>
                    <a:pt x="1169" y="5028"/>
                  </a:cubicBezTo>
                  <a:cubicBezTo>
                    <a:pt x="1224" y="5594"/>
                    <a:pt x="1224" y="6162"/>
                    <a:pt x="1236" y="6729"/>
                  </a:cubicBezTo>
                  <a:cubicBezTo>
                    <a:pt x="1236" y="7307"/>
                    <a:pt x="1236" y="7886"/>
                    <a:pt x="1202" y="8464"/>
                  </a:cubicBezTo>
                  <a:cubicBezTo>
                    <a:pt x="1180" y="9143"/>
                    <a:pt x="1124" y="9821"/>
                    <a:pt x="1135" y="10500"/>
                  </a:cubicBezTo>
                  <a:cubicBezTo>
                    <a:pt x="890" y="9621"/>
                    <a:pt x="568" y="8753"/>
                    <a:pt x="490" y="7875"/>
                  </a:cubicBezTo>
                  <a:cubicBezTo>
                    <a:pt x="390" y="6862"/>
                    <a:pt x="591" y="5861"/>
                    <a:pt x="646" y="4860"/>
                  </a:cubicBezTo>
                  <a:cubicBezTo>
                    <a:pt x="702" y="3904"/>
                    <a:pt x="668" y="2947"/>
                    <a:pt x="535" y="2002"/>
                  </a:cubicBezTo>
                  <a:cubicBezTo>
                    <a:pt x="490" y="1624"/>
                    <a:pt x="423" y="1246"/>
                    <a:pt x="346" y="868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23" y="78"/>
                    <a:pt x="45" y="167"/>
                    <a:pt x="67" y="256"/>
                  </a:cubicBezTo>
                  <a:cubicBezTo>
                    <a:pt x="190" y="723"/>
                    <a:pt x="279" y="1190"/>
                    <a:pt x="357" y="1669"/>
                  </a:cubicBezTo>
                  <a:cubicBezTo>
                    <a:pt x="502" y="2603"/>
                    <a:pt x="557" y="3560"/>
                    <a:pt x="535" y="4505"/>
                  </a:cubicBezTo>
                  <a:cubicBezTo>
                    <a:pt x="502" y="5483"/>
                    <a:pt x="312" y="6474"/>
                    <a:pt x="334" y="7463"/>
                  </a:cubicBezTo>
                  <a:cubicBezTo>
                    <a:pt x="357" y="8453"/>
                    <a:pt x="690" y="9388"/>
                    <a:pt x="969" y="10333"/>
                  </a:cubicBezTo>
                  <a:cubicBezTo>
                    <a:pt x="1035" y="10555"/>
                    <a:pt x="1091" y="10789"/>
                    <a:pt x="1147" y="11022"/>
                  </a:cubicBezTo>
                  <a:cubicBezTo>
                    <a:pt x="1157" y="11245"/>
                    <a:pt x="1180" y="11479"/>
                    <a:pt x="1213" y="11701"/>
                  </a:cubicBezTo>
                  <a:cubicBezTo>
                    <a:pt x="1224" y="11834"/>
                    <a:pt x="1246" y="11968"/>
                    <a:pt x="1269" y="12101"/>
                  </a:cubicBezTo>
                  <a:cubicBezTo>
                    <a:pt x="1280" y="11956"/>
                    <a:pt x="1302" y="11657"/>
                    <a:pt x="1347" y="11256"/>
                  </a:cubicBezTo>
                  <a:cubicBezTo>
                    <a:pt x="1280" y="10411"/>
                    <a:pt x="1325" y="9543"/>
                    <a:pt x="1369" y="8731"/>
                  </a:cubicBezTo>
                  <a:cubicBezTo>
                    <a:pt x="1391" y="8153"/>
                    <a:pt x="1402" y="7586"/>
                    <a:pt x="1402" y="7007"/>
                  </a:cubicBezTo>
                  <a:cubicBezTo>
                    <a:pt x="1402" y="6440"/>
                    <a:pt x="1391" y="5861"/>
                    <a:pt x="1358" y="5295"/>
                  </a:cubicBezTo>
                  <a:cubicBezTo>
                    <a:pt x="1280" y="4205"/>
                    <a:pt x="1024" y="3125"/>
                    <a:pt x="769" y="2058"/>
                  </a:cubicBezTo>
                  <a:cubicBezTo>
                    <a:pt x="680" y="1679"/>
                    <a:pt x="579" y="1301"/>
                    <a:pt x="479" y="923"/>
                  </a:cubicBezTo>
                  <a:cubicBezTo>
                    <a:pt x="301" y="557"/>
                    <a:pt x="134" y="2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81" name="Google Shape;13981;p20"/>
            <p:cNvSpPr/>
            <p:nvPr/>
          </p:nvSpPr>
          <p:spPr>
            <a:xfrm>
              <a:off x="321725" y="2088144"/>
              <a:ext cx="143632" cy="457515"/>
            </a:xfrm>
            <a:custGeom>
              <a:avLst/>
              <a:gdLst/>
              <a:ahLst/>
              <a:cxnLst/>
              <a:rect l="l" t="t" r="r" b="b"/>
              <a:pathLst>
                <a:path w="4117" h="13114" extrusionOk="0">
                  <a:moveTo>
                    <a:pt x="1858" y="1"/>
                  </a:moveTo>
                  <a:cubicBezTo>
                    <a:pt x="1769" y="501"/>
                    <a:pt x="1547" y="857"/>
                    <a:pt x="891" y="2725"/>
                  </a:cubicBezTo>
                  <a:cubicBezTo>
                    <a:pt x="0" y="5328"/>
                    <a:pt x="45" y="4594"/>
                    <a:pt x="234" y="7686"/>
                  </a:cubicBezTo>
                  <a:cubicBezTo>
                    <a:pt x="424" y="10778"/>
                    <a:pt x="1981" y="12480"/>
                    <a:pt x="1981" y="12480"/>
                  </a:cubicBezTo>
                  <a:lnTo>
                    <a:pt x="2604" y="13114"/>
                  </a:lnTo>
                  <a:lnTo>
                    <a:pt x="3204" y="12224"/>
                  </a:lnTo>
                  <a:lnTo>
                    <a:pt x="3638" y="10256"/>
                  </a:lnTo>
                  <a:cubicBezTo>
                    <a:pt x="3638" y="10256"/>
                    <a:pt x="3682" y="8731"/>
                    <a:pt x="4116" y="6907"/>
                  </a:cubicBezTo>
                  <a:cubicBezTo>
                    <a:pt x="4038" y="6729"/>
                    <a:pt x="3949" y="6552"/>
                    <a:pt x="3838" y="6385"/>
                  </a:cubicBezTo>
                  <a:cubicBezTo>
                    <a:pt x="3649" y="6084"/>
                    <a:pt x="3415" y="5829"/>
                    <a:pt x="3193" y="5573"/>
                  </a:cubicBezTo>
                  <a:cubicBezTo>
                    <a:pt x="2970" y="5306"/>
                    <a:pt x="2770" y="5039"/>
                    <a:pt x="2659" y="4717"/>
                  </a:cubicBezTo>
                  <a:cubicBezTo>
                    <a:pt x="2570" y="4450"/>
                    <a:pt x="2537" y="4161"/>
                    <a:pt x="2525" y="3882"/>
                  </a:cubicBezTo>
                  <a:cubicBezTo>
                    <a:pt x="2525" y="3304"/>
                    <a:pt x="2626" y="2737"/>
                    <a:pt x="2626" y="2169"/>
                  </a:cubicBezTo>
                  <a:cubicBezTo>
                    <a:pt x="2626" y="1892"/>
                    <a:pt x="2592" y="1613"/>
                    <a:pt x="2525" y="1346"/>
                  </a:cubicBezTo>
                  <a:cubicBezTo>
                    <a:pt x="2448" y="1069"/>
                    <a:pt x="2325" y="824"/>
                    <a:pt x="2192" y="579"/>
                  </a:cubicBezTo>
                  <a:cubicBezTo>
                    <a:pt x="2092" y="379"/>
                    <a:pt x="1981" y="190"/>
                    <a:pt x="185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82" name="Google Shape;13982;p20"/>
            <p:cNvSpPr/>
            <p:nvPr/>
          </p:nvSpPr>
          <p:spPr>
            <a:xfrm>
              <a:off x="415645" y="2257353"/>
              <a:ext cx="37295" cy="184729"/>
            </a:xfrm>
            <a:custGeom>
              <a:avLst/>
              <a:gdLst/>
              <a:ahLst/>
              <a:cxnLst/>
              <a:rect l="l" t="t" r="r" b="b"/>
              <a:pathLst>
                <a:path w="1069" h="5295" extrusionOk="0">
                  <a:moveTo>
                    <a:pt x="23" y="0"/>
                  </a:moveTo>
                  <a:cubicBezTo>
                    <a:pt x="11" y="211"/>
                    <a:pt x="1" y="434"/>
                    <a:pt x="11" y="656"/>
                  </a:cubicBezTo>
                  <a:cubicBezTo>
                    <a:pt x="34" y="1646"/>
                    <a:pt x="367" y="2581"/>
                    <a:pt x="646" y="3526"/>
                  </a:cubicBezTo>
                  <a:cubicBezTo>
                    <a:pt x="712" y="3748"/>
                    <a:pt x="768" y="3982"/>
                    <a:pt x="824" y="4215"/>
                  </a:cubicBezTo>
                  <a:cubicBezTo>
                    <a:pt x="834" y="4438"/>
                    <a:pt x="857" y="4672"/>
                    <a:pt x="890" y="4894"/>
                  </a:cubicBezTo>
                  <a:cubicBezTo>
                    <a:pt x="901" y="5027"/>
                    <a:pt x="923" y="5161"/>
                    <a:pt x="946" y="5294"/>
                  </a:cubicBezTo>
                  <a:cubicBezTo>
                    <a:pt x="957" y="5283"/>
                    <a:pt x="957" y="5261"/>
                    <a:pt x="957" y="5238"/>
                  </a:cubicBezTo>
                  <a:lnTo>
                    <a:pt x="957" y="5216"/>
                  </a:lnTo>
                  <a:lnTo>
                    <a:pt x="957" y="5172"/>
                  </a:lnTo>
                  <a:lnTo>
                    <a:pt x="957" y="5149"/>
                  </a:lnTo>
                  <a:cubicBezTo>
                    <a:pt x="957" y="5127"/>
                    <a:pt x="968" y="5094"/>
                    <a:pt x="968" y="5072"/>
                  </a:cubicBezTo>
                  <a:lnTo>
                    <a:pt x="968" y="5060"/>
                  </a:lnTo>
                  <a:lnTo>
                    <a:pt x="968" y="4971"/>
                  </a:lnTo>
                  <a:lnTo>
                    <a:pt x="968" y="4949"/>
                  </a:lnTo>
                  <a:cubicBezTo>
                    <a:pt x="979" y="4927"/>
                    <a:pt x="979" y="4894"/>
                    <a:pt x="979" y="4872"/>
                  </a:cubicBezTo>
                  <a:lnTo>
                    <a:pt x="979" y="4850"/>
                  </a:lnTo>
                  <a:cubicBezTo>
                    <a:pt x="990" y="4805"/>
                    <a:pt x="990" y="4771"/>
                    <a:pt x="990" y="4727"/>
                  </a:cubicBezTo>
                  <a:cubicBezTo>
                    <a:pt x="990" y="4682"/>
                    <a:pt x="1002" y="4649"/>
                    <a:pt x="1002" y="4605"/>
                  </a:cubicBezTo>
                  <a:lnTo>
                    <a:pt x="1002" y="4571"/>
                  </a:lnTo>
                  <a:cubicBezTo>
                    <a:pt x="1012" y="4538"/>
                    <a:pt x="1012" y="4504"/>
                    <a:pt x="1012" y="4471"/>
                  </a:cubicBezTo>
                  <a:cubicBezTo>
                    <a:pt x="1012" y="4460"/>
                    <a:pt x="1024" y="4460"/>
                    <a:pt x="1024" y="4449"/>
                  </a:cubicBezTo>
                  <a:cubicBezTo>
                    <a:pt x="957" y="3604"/>
                    <a:pt x="1002" y="2736"/>
                    <a:pt x="1046" y="1924"/>
                  </a:cubicBezTo>
                  <a:cubicBezTo>
                    <a:pt x="1057" y="1746"/>
                    <a:pt x="1057" y="1580"/>
                    <a:pt x="1068" y="1412"/>
                  </a:cubicBezTo>
                  <a:cubicBezTo>
                    <a:pt x="1012" y="1335"/>
                    <a:pt x="957" y="1257"/>
                    <a:pt x="901" y="1190"/>
                  </a:cubicBezTo>
                  <a:cubicBezTo>
                    <a:pt x="890" y="1346"/>
                    <a:pt x="890" y="1501"/>
                    <a:pt x="879" y="1657"/>
                  </a:cubicBezTo>
                  <a:cubicBezTo>
                    <a:pt x="857" y="2336"/>
                    <a:pt x="801" y="3014"/>
                    <a:pt x="812" y="3693"/>
                  </a:cubicBezTo>
                  <a:cubicBezTo>
                    <a:pt x="567" y="2814"/>
                    <a:pt x="245" y="1946"/>
                    <a:pt x="167" y="1068"/>
                  </a:cubicBezTo>
                  <a:cubicBezTo>
                    <a:pt x="134" y="789"/>
                    <a:pt x="134" y="512"/>
                    <a:pt x="145" y="233"/>
                  </a:cubicBezTo>
                  <a:cubicBezTo>
                    <a:pt x="100" y="156"/>
                    <a:pt x="56" y="78"/>
                    <a:pt x="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83" name="Google Shape;13983;p20"/>
            <p:cNvSpPr/>
            <p:nvPr/>
          </p:nvSpPr>
          <p:spPr>
            <a:xfrm>
              <a:off x="384978" y="2134720"/>
              <a:ext cx="55541" cy="357388"/>
            </a:xfrm>
            <a:custGeom>
              <a:avLst/>
              <a:gdLst/>
              <a:ahLst/>
              <a:cxnLst/>
              <a:rect l="l" t="t" r="r" b="b"/>
              <a:pathLst>
                <a:path w="1592" h="10244" extrusionOk="0">
                  <a:moveTo>
                    <a:pt x="712" y="1"/>
                  </a:moveTo>
                  <a:cubicBezTo>
                    <a:pt x="702" y="256"/>
                    <a:pt x="679" y="501"/>
                    <a:pt x="657" y="735"/>
                  </a:cubicBezTo>
                  <a:cubicBezTo>
                    <a:pt x="579" y="1368"/>
                    <a:pt x="445" y="1980"/>
                    <a:pt x="334" y="2603"/>
                  </a:cubicBezTo>
                  <a:cubicBezTo>
                    <a:pt x="134" y="3704"/>
                    <a:pt x="1" y="4894"/>
                    <a:pt x="445" y="5962"/>
                  </a:cubicBezTo>
                  <a:cubicBezTo>
                    <a:pt x="657" y="6474"/>
                    <a:pt x="1080" y="6907"/>
                    <a:pt x="1169" y="7463"/>
                  </a:cubicBezTo>
                  <a:cubicBezTo>
                    <a:pt x="1258" y="7997"/>
                    <a:pt x="1102" y="8542"/>
                    <a:pt x="1169" y="9087"/>
                  </a:cubicBezTo>
                  <a:cubicBezTo>
                    <a:pt x="1224" y="9487"/>
                    <a:pt x="1357" y="9877"/>
                    <a:pt x="1535" y="10244"/>
                  </a:cubicBezTo>
                  <a:lnTo>
                    <a:pt x="1591" y="9966"/>
                  </a:lnTo>
                  <a:cubicBezTo>
                    <a:pt x="1513" y="9777"/>
                    <a:pt x="1446" y="9588"/>
                    <a:pt x="1414" y="9388"/>
                  </a:cubicBezTo>
                  <a:cubicBezTo>
                    <a:pt x="1357" y="9132"/>
                    <a:pt x="1335" y="8865"/>
                    <a:pt x="1347" y="8609"/>
                  </a:cubicBezTo>
                  <a:cubicBezTo>
                    <a:pt x="1357" y="8331"/>
                    <a:pt x="1402" y="8053"/>
                    <a:pt x="1391" y="7775"/>
                  </a:cubicBezTo>
                  <a:cubicBezTo>
                    <a:pt x="1380" y="7508"/>
                    <a:pt x="1313" y="7241"/>
                    <a:pt x="1202" y="6996"/>
                  </a:cubicBezTo>
                  <a:cubicBezTo>
                    <a:pt x="1080" y="6741"/>
                    <a:pt x="924" y="6518"/>
                    <a:pt x="779" y="6274"/>
                  </a:cubicBezTo>
                  <a:cubicBezTo>
                    <a:pt x="223" y="5273"/>
                    <a:pt x="279" y="4082"/>
                    <a:pt x="468" y="2981"/>
                  </a:cubicBezTo>
                  <a:cubicBezTo>
                    <a:pt x="568" y="2347"/>
                    <a:pt x="712" y="1713"/>
                    <a:pt x="801" y="1079"/>
                  </a:cubicBezTo>
                  <a:lnTo>
                    <a:pt x="801" y="1002"/>
                  </a:lnTo>
                  <a:cubicBezTo>
                    <a:pt x="813" y="946"/>
                    <a:pt x="813" y="890"/>
                    <a:pt x="813" y="834"/>
                  </a:cubicBezTo>
                  <a:cubicBezTo>
                    <a:pt x="813" y="557"/>
                    <a:pt x="779" y="278"/>
                    <a:pt x="712" y="11"/>
                  </a:cubicBezTo>
                  <a:lnTo>
                    <a:pt x="712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84" name="Google Shape;13984;p20"/>
            <p:cNvSpPr/>
            <p:nvPr/>
          </p:nvSpPr>
          <p:spPr>
            <a:xfrm>
              <a:off x="337634" y="2095924"/>
              <a:ext cx="48563" cy="421790"/>
            </a:xfrm>
            <a:custGeom>
              <a:avLst/>
              <a:gdLst/>
              <a:ahLst/>
              <a:cxnLst/>
              <a:rect l="l" t="t" r="r" b="b"/>
              <a:pathLst>
                <a:path w="1392" h="12090" extrusionOk="0">
                  <a:moveTo>
                    <a:pt x="1347" y="0"/>
                  </a:moveTo>
                  <a:cubicBezTo>
                    <a:pt x="1347" y="33"/>
                    <a:pt x="1335" y="56"/>
                    <a:pt x="1325" y="78"/>
                  </a:cubicBezTo>
                  <a:lnTo>
                    <a:pt x="1325" y="89"/>
                  </a:lnTo>
                  <a:cubicBezTo>
                    <a:pt x="1313" y="112"/>
                    <a:pt x="1313" y="134"/>
                    <a:pt x="1302" y="167"/>
                  </a:cubicBezTo>
                  <a:cubicBezTo>
                    <a:pt x="1302" y="167"/>
                    <a:pt x="1302" y="178"/>
                    <a:pt x="1291" y="178"/>
                  </a:cubicBezTo>
                  <a:cubicBezTo>
                    <a:pt x="1291" y="201"/>
                    <a:pt x="1280" y="234"/>
                    <a:pt x="1269" y="256"/>
                  </a:cubicBezTo>
                  <a:lnTo>
                    <a:pt x="1269" y="267"/>
                  </a:lnTo>
                  <a:cubicBezTo>
                    <a:pt x="1258" y="290"/>
                    <a:pt x="1246" y="323"/>
                    <a:pt x="1236" y="345"/>
                  </a:cubicBezTo>
                  <a:lnTo>
                    <a:pt x="1236" y="356"/>
                  </a:lnTo>
                  <a:cubicBezTo>
                    <a:pt x="1224" y="634"/>
                    <a:pt x="1202" y="912"/>
                    <a:pt x="1169" y="1179"/>
                  </a:cubicBezTo>
                  <a:cubicBezTo>
                    <a:pt x="1091" y="1758"/>
                    <a:pt x="957" y="2325"/>
                    <a:pt x="769" y="2881"/>
                  </a:cubicBezTo>
                  <a:cubicBezTo>
                    <a:pt x="568" y="3459"/>
                    <a:pt x="324" y="4027"/>
                    <a:pt x="179" y="4616"/>
                  </a:cubicBezTo>
                  <a:cubicBezTo>
                    <a:pt x="23" y="5194"/>
                    <a:pt x="1" y="5784"/>
                    <a:pt x="79" y="6373"/>
                  </a:cubicBezTo>
                  <a:cubicBezTo>
                    <a:pt x="168" y="6963"/>
                    <a:pt x="346" y="7530"/>
                    <a:pt x="479" y="8097"/>
                  </a:cubicBezTo>
                  <a:cubicBezTo>
                    <a:pt x="746" y="9187"/>
                    <a:pt x="880" y="10300"/>
                    <a:pt x="1080" y="11390"/>
                  </a:cubicBezTo>
                  <a:cubicBezTo>
                    <a:pt x="1102" y="11511"/>
                    <a:pt x="1124" y="11623"/>
                    <a:pt x="1147" y="11745"/>
                  </a:cubicBezTo>
                  <a:cubicBezTo>
                    <a:pt x="1246" y="11890"/>
                    <a:pt x="1325" y="12001"/>
                    <a:pt x="1391" y="12090"/>
                  </a:cubicBezTo>
                  <a:cubicBezTo>
                    <a:pt x="1369" y="11968"/>
                    <a:pt x="1347" y="11845"/>
                    <a:pt x="1313" y="11723"/>
                  </a:cubicBezTo>
                  <a:cubicBezTo>
                    <a:pt x="1102" y="10644"/>
                    <a:pt x="969" y="9543"/>
                    <a:pt x="735" y="8464"/>
                  </a:cubicBezTo>
                  <a:cubicBezTo>
                    <a:pt x="613" y="7886"/>
                    <a:pt x="435" y="7319"/>
                    <a:pt x="312" y="6740"/>
                  </a:cubicBezTo>
                  <a:cubicBezTo>
                    <a:pt x="190" y="6151"/>
                    <a:pt x="156" y="5562"/>
                    <a:pt x="268" y="4972"/>
                  </a:cubicBezTo>
                  <a:cubicBezTo>
                    <a:pt x="379" y="4371"/>
                    <a:pt x="613" y="3804"/>
                    <a:pt x="813" y="3226"/>
                  </a:cubicBezTo>
                  <a:cubicBezTo>
                    <a:pt x="1002" y="2670"/>
                    <a:pt x="1169" y="2114"/>
                    <a:pt x="1258" y="1535"/>
                  </a:cubicBezTo>
                  <a:cubicBezTo>
                    <a:pt x="1335" y="1024"/>
                    <a:pt x="1369" y="512"/>
                    <a:pt x="134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85" name="Google Shape;13985;p20"/>
            <p:cNvSpPr/>
            <p:nvPr/>
          </p:nvSpPr>
          <p:spPr>
            <a:xfrm>
              <a:off x="365196" y="2099797"/>
              <a:ext cx="53203" cy="443943"/>
            </a:xfrm>
            <a:custGeom>
              <a:avLst/>
              <a:gdLst/>
              <a:ahLst/>
              <a:cxnLst/>
              <a:rect l="l" t="t" r="r" b="b"/>
              <a:pathLst>
                <a:path w="1525" h="12725" extrusionOk="0">
                  <a:moveTo>
                    <a:pt x="812" y="1"/>
                  </a:moveTo>
                  <a:lnTo>
                    <a:pt x="812" y="1"/>
                  </a:lnTo>
                  <a:cubicBezTo>
                    <a:pt x="868" y="468"/>
                    <a:pt x="901" y="946"/>
                    <a:pt x="879" y="1424"/>
                  </a:cubicBezTo>
                  <a:cubicBezTo>
                    <a:pt x="868" y="2003"/>
                    <a:pt x="768" y="2559"/>
                    <a:pt x="612" y="3115"/>
                  </a:cubicBezTo>
                  <a:cubicBezTo>
                    <a:pt x="456" y="3682"/>
                    <a:pt x="256" y="4238"/>
                    <a:pt x="145" y="4816"/>
                  </a:cubicBezTo>
                  <a:cubicBezTo>
                    <a:pt x="45" y="5328"/>
                    <a:pt x="1" y="5862"/>
                    <a:pt x="100" y="6385"/>
                  </a:cubicBezTo>
                  <a:cubicBezTo>
                    <a:pt x="212" y="6941"/>
                    <a:pt x="523" y="7408"/>
                    <a:pt x="757" y="7930"/>
                  </a:cubicBezTo>
                  <a:cubicBezTo>
                    <a:pt x="1190" y="8921"/>
                    <a:pt x="1190" y="10021"/>
                    <a:pt x="1224" y="11078"/>
                  </a:cubicBezTo>
                  <a:cubicBezTo>
                    <a:pt x="1246" y="11623"/>
                    <a:pt x="1279" y="12179"/>
                    <a:pt x="1391" y="12724"/>
                  </a:cubicBezTo>
                  <a:lnTo>
                    <a:pt x="1524" y="12524"/>
                  </a:lnTo>
                  <a:cubicBezTo>
                    <a:pt x="1469" y="12146"/>
                    <a:pt x="1435" y="11756"/>
                    <a:pt x="1413" y="11378"/>
                  </a:cubicBezTo>
                  <a:cubicBezTo>
                    <a:pt x="1368" y="10333"/>
                    <a:pt x="1402" y="9265"/>
                    <a:pt x="1057" y="8264"/>
                  </a:cubicBezTo>
                  <a:cubicBezTo>
                    <a:pt x="879" y="7730"/>
                    <a:pt x="545" y="7263"/>
                    <a:pt x="367" y="6729"/>
                  </a:cubicBezTo>
                  <a:cubicBezTo>
                    <a:pt x="189" y="6229"/>
                    <a:pt x="189" y="5684"/>
                    <a:pt x="268" y="5150"/>
                  </a:cubicBezTo>
                  <a:cubicBezTo>
                    <a:pt x="345" y="4583"/>
                    <a:pt x="523" y="4038"/>
                    <a:pt x="679" y="3493"/>
                  </a:cubicBezTo>
                  <a:cubicBezTo>
                    <a:pt x="835" y="2948"/>
                    <a:pt x="968" y="2391"/>
                    <a:pt x="1012" y="1825"/>
                  </a:cubicBezTo>
                  <a:cubicBezTo>
                    <a:pt x="1046" y="1302"/>
                    <a:pt x="1012" y="779"/>
                    <a:pt x="957" y="256"/>
                  </a:cubicBezTo>
                  <a:cubicBezTo>
                    <a:pt x="957" y="245"/>
                    <a:pt x="957" y="245"/>
                    <a:pt x="946" y="245"/>
                  </a:cubicBezTo>
                  <a:cubicBezTo>
                    <a:pt x="913" y="156"/>
                    <a:pt x="857" y="78"/>
                    <a:pt x="8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86" name="Google Shape;13986;p20"/>
            <p:cNvSpPr/>
            <p:nvPr/>
          </p:nvSpPr>
          <p:spPr>
            <a:xfrm>
              <a:off x="373325" y="2189041"/>
              <a:ext cx="363632" cy="388437"/>
            </a:xfrm>
            <a:custGeom>
              <a:avLst/>
              <a:gdLst/>
              <a:ahLst/>
              <a:cxnLst/>
              <a:rect l="l" t="t" r="r" b="b"/>
              <a:pathLst>
                <a:path w="10423" h="11134" extrusionOk="0">
                  <a:moveTo>
                    <a:pt x="10289" y="1"/>
                  </a:moveTo>
                  <a:cubicBezTo>
                    <a:pt x="10245" y="1"/>
                    <a:pt x="10200" y="1"/>
                    <a:pt x="10156" y="11"/>
                  </a:cubicBezTo>
                  <a:cubicBezTo>
                    <a:pt x="10067" y="23"/>
                    <a:pt x="9989" y="34"/>
                    <a:pt x="9911" y="45"/>
                  </a:cubicBezTo>
                  <a:cubicBezTo>
                    <a:pt x="9822" y="67"/>
                    <a:pt x="9744" y="78"/>
                    <a:pt x="9667" y="100"/>
                  </a:cubicBezTo>
                  <a:lnTo>
                    <a:pt x="9422" y="156"/>
                  </a:lnTo>
                  <a:cubicBezTo>
                    <a:pt x="9099" y="256"/>
                    <a:pt x="8799" y="367"/>
                    <a:pt x="8488" y="501"/>
                  </a:cubicBezTo>
                  <a:cubicBezTo>
                    <a:pt x="7887" y="757"/>
                    <a:pt x="7309" y="1068"/>
                    <a:pt x="6763" y="1424"/>
                  </a:cubicBezTo>
                  <a:cubicBezTo>
                    <a:pt x="6619" y="1513"/>
                    <a:pt x="6486" y="1602"/>
                    <a:pt x="6352" y="1691"/>
                  </a:cubicBezTo>
                  <a:cubicBezTo>
                    <a:pt x="6219" y="1780"/>
                    <a:pt x="6085" y="1869"/>
                    <a:pt x="5952" y="1969"/>
                  </a:cubicBezTo>
                  <a:lnTo>
                    <a:pt x="5562" y="2258"/>
                  </a:lnTo>
                  <a:cubicBezTo>
                    <a:pt x="5429" y="2359"/>
                    <a:pt x="5295" y="2458"/>
                    <a:pt x="5162" y="2570"/>
                  </a:cubicBezTo>
                  <a:cubicBezTo>
                    <a:pt x="4662" y="3004"/>
                    <a:pt x="4205" y="3482"/>
                    <a:pt x="3794" y="3993"/>
                  </a:cubicBezTo>
                  <a:cubicBezTo>
                    <a:pt x="2971" y="5016"/>
                    <a:pt x="2270" y="6129"/>
                    <a:pt x="1659" y="7275"/>
                  </a:cubicBezTo>
                  <a:cubicBezTo>
                    <a:pt x="1347" y="7853"/>
                    <a:pt x="1046" y="8431"/>
                    <a:pt x="779" y="9020"/>
                  </a:cubicBezTo>
                  <a:cubicBezTo>
                    <a:pt x="502" y="9610"/>
                    <a:pt x="246" y="10211"/>
                    <a:pt x="1" y="10822"/>
                  </a:cubicBezTo>
                  <a:lnTo>
                    <a:pt x="846" y="11134"/>
                  </a:lnTo>
                  <a:cubicBezTo>
                    <a:pt x="1046" y="10545"/>
                    <a:pt x="1291" y="9944"/>
                    <a:pt x="1536" y="9354"/>
                  </a:cubicBezTo>
                  <a:cubicBezTo>
                    <a:pt x="1780" y="8776"/>
                    <a:pt x="2037" y="8197"/>
                    <a:pt x="2326" y="7619"/>
                  </a:cubicBezTo>
                  <a:cubicBezTo>
                    <a:pt x="2882" y="6485"/>
                    <a:pt x="3516" y="5384"/>
                    <a:pt x="4272" y="4371"/>
                  </a:cubicBezTo>
                  <a:cubicBezTo>
                    <a:pt x="4650" y="3860"/>
                    <a:pt x="5062" y="3393"/>
                    <a:pt x="5517" y="2959"/>
                  </a:cubicBezTo>
                  <a:cubicBezTo>
                    <a:pt x="5629" y="2859"/>
                    <a:pt x="5752" y="2759"/>
                    <a:pt x="5873" y="2659"/>
                  </a:cubicBezTo>
                  <a:lnTo>
                    <a:pt x="6241" y="2369"/>
                  </a:lnTo>
                  <a:cubicBezTo>
                    <a:pt x="6363" y="2270"/>
                    <a:pt x="6496" y="2169"/>
                    <a:pt x="6630" y="2080"/>
                  </a:cubicBezTo>
                  <a:cubicBezTo>
                    <a:pt x="6753" y="1991"/>
                    <a:pt x="6874" y="1892"/>
                    <a:pt x="7008" y="1803"/>
                  </a:cubicBezTo>
                  <a:cubicBezTo>
                    <a:pt x="7531" y="1447"/>
                    <a:pt x="8076" y="1113"/>
                    <a:pt x="8643" y="846"/>
                  </a:cubicBezTo>
                  <a:cubicBezTo>
                    <a:pt x="8932" y="713"/>
                    <a:pt x="9222" y="579"/>
                    <a:pt x="9521" y="490"/>
                  </a:cubicBezTo>
                  <a:lnTo>
                    <a:pt x="9744" y="423"/>
                  </a:lnTo>
                  <a:cubicBezTo>
                    <a:pt x="9822" y="401"/>
                    <a:pt x="9889" y="379"/>
                    <a:pt x="9966" y="367"/>
                  </a:cubicBezTo>
                  <a:cubicBezTo>
                    <a:pt x="10045" y="345"/>
                    <a:pt x="10122" y="334"/>
                    <a:pt x="10200" y="323"/>
                  </a:cubicBezTo>
                  <a:cubicBezTo>
                    <a:pt x="10233" y="312"/>
                    <a:pt x="10267" y="312"/>
                    <a:pt x="10312" y="312"/>
                  </a:cubicBezTo>
                  <a:cubicBezTo>
                    <a:pt x="10345" y="301"/>
                    <a:pt x="10378" y="301"/>
                    <a:pt x="10411" y="301"/>
                  </a:cubicBezTo>
                  <a:lnTo>
                    <a:pt x="10423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87" name="Google Shape;13987;p20"/>
            <p:cNvSpPr/>
            <p:nvPr/>
          </p:nvSpPr>
          <p:spPr>
            <a:xfrm>
              <a:off x="721791" y="2051023"/>
              <a:ext cx="261970" cy="219163"/>
            </a:xfrm>
            <a:custGeom>
              <a:avLst/>
              <a:gdLst/>
              <a:ahLst/>
              <a:cxnLst/>
              <a:rect l="l" t="t" r="r" b="b"/>
              <a:pathLst>
                <a:path w="7509" h="6282" extrusionOk="0">
                  <a:moveTo>
                    <a:pt x="4042" y="0"/>
                  </a:moveTo>
                  <a:cubicBezTo>
                    <a:pt x="3388" y="0"/>
                    <a:pt x="3082" y="108"/>
                    <a:pt x="3082" y="108"/>
                  </a:cubicBezTo>
                  <a:lnTo>
                    <a:pt x="1" y="2644"/>
                  </a:lnTo>
                  <a:lnTo>
                    <a:pt x="190" y="5358"/>
                  </a:lnTo>
                  <a:cubicBezTo>
                    <a:pt x="190" y="5358"/>
                    <a:pt x="857" y="6048"/>
                    <a:pt x="1669" y="6159"/>
                  </a:cubicBezTo>
                  <a:cubicBezTo>
                    <a:pt x="2000" y="6204"/>
                    <a:pt x="2121" y="6232"/>
                    <a:pt x="2216" y="6232"/>
                  </a:cubicBezTo>
                  <a:cubicBezTo>
                    <a:pt x="2358" y="6232"/>
                    <a:pt x="2444" y="6169"/>
                    <a:pt x="3082" y="6003"/>
                  </a:cubicBezTo>
                  <a:cubicBezTo>
                    <a:pt x="3293" y="5947"/>
                    <a:pt x="3475" y="5925"/>
                    <a:pt x="3637" y="5925"/>
                  </a:cubicBezTo>
                  <a:cubicBezTo>
                    <a:pt x="3959" y="5925"/>
                    <a:pt x="4202" y="6014"/>
                    <a:pt x="4439" y="6103"/>
                  </a:cubicBezTo>
                  <a:cubicBezTo>
                    <a:pt x="4670" y="6187"/>
                    <a:pt x="4902" y="6282"/>
                    <a:pt x="5200" y="6282"/>
                  </a:cubicBezTo>
                  <a:cubicBezTo>
                    <a:pt x="5216" y="6282"/>
                    <a:pt x="5233" y="6281"/>
                    <a:pt x="5250" y="6281"/>
                  </a:cubicBezTo>
                  <a:cubicBezTo>
                    <a:pt x="6040" y="6270"/>
                    <a:pt x="6096" y="6036"/>
                    <a:pt x="6374" y="5636"/>
                  </a:cubicBezTo>
                  <a:cubicBezTo>
                    <a:pt x="6641" y="5235"/>
                    <a:pt x="6708" y="5258"/>
                    <a:pt x="7108" y="4758"/>
                  </a:cubicBezTo>
                  <a:cubicBezTo>
                    <a:pt x="7509" y="4257"/>
                    <a:pt x="7375" y="4446"/>
                    <a:pt x="7319" y="4046"/>
                  </a:cubicBezTo>
                  <a:cubicBezTo>
                    <a:pt x="7274" y="3645"/>
                    <a:pt x="6841" y="3389"/>
                    <a:pt x="6708" y="3111"/>
                  </a:cubicBezTo>
                  <a:cubicBezTo>
                    <a:pt x="6574" y="2833"/>
                    <a:pt x="6540" y="2544"/>
                    <a:pt x="6807" y="1910"/>
                  </a:cubicBezTo>
                  <a:cubicBezTo>
                    <a:pt x="7119" y="1132"/>
                    <a:pt x="6985" y="665"/>
                    <a:pt x="6874" y="576"/>
                  </a:cubicBezTo>
                  <a:cubicBezTo>
                    <a:pt x="6752" y="475"/>
                    <a:pt x="6619" y="153"/>
                    <a:pt x="6340" y="108"/>
                  </a:cubicBezTo>
                  <a:cubicBezTo>
                    <a:pt x="6285" y="103"/>
                    <a:pt x="6243" y="100"/>
                    <a:pt x="6201" y="100"/>
                  </a:cubicBezTo>
                  <a:cubicBezTo>
                    <a:pt x="6160" y="100"/>
                    <a:pt x="6118" y="103"/>
                    <a:pt x="6063" y="108"/>
                  </a:cubicBezTo>
                  <a:cubicBezTo>
                    <a:pt x="6002" y="117"/>
                    <a:pt x="5925" y="124"/>
                    <a:pt x="5809" y="124"/>
                  </a:cubicBezTo>
                  <a:cubicBezTo>
                    <a:pt x="5626" y="124"/>
                    <a:pt x="5346" y="107"/>
                    <a:pt x="4884" y="52"/>
                  </a:cubicBezTo>
                  <a:cubicBezTo>
                    <a:pt x="4557" y="14"/>
                    <a:pt x="4277" y="0"/>
                    <a:pt x="4042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88" name="Google Shape;13988;p20"/>
            <p:cNvSpPr/>
            <p:nvPr/>
          </p:nvSpPr>
          <p:spPr>
            <a:xfrm>
              <a:off x="721791" y="2088528"/>
              <a:ext cx="243724" cy="168472"/>
            </a:xfrm>
            <a:custGeom>
              <a:avLst/>
              <a:gdLst/>
              <a:ahLst/>
              <a:cxnLst/>
              <a:rect l="l" t="t" r="r" b="b"/>
              <a:pathLst>
                <a:path w="6986" h="4829" extrusionOk="0">
                  <a:moveTo>
                    <a:pt x="1914" y="1"/>
                  </a:moveTo>
                  <a:lnTo>
                    <a:pt x="1" y="1569"/>
                  </a:lnTo>
                  <a:lnTo>
                    <a:pt x="156" y="3794"/>
                  </a:lnTo>
                  <a:cubicBezTo>
                    <a:pt x="179" y="3849"/>
                    <a:pt x="201" y="3905"/>
                    <a:pt x="223" y="3949"/>
                  </a:cubicBezTo>
                  <a:cubicBezTo>
                    <a:pt x="257" y="4027"/>
                    <a:pt x="279" y="4094"/>
                    <a:pt x="346" y="4150"/>
                  </a:cubicBezTo>
                  <a:cubicBezTo>
                    <a:pt x="404" y="4196"/>
                    <a:pt x="477" y="4212"/>
                    <a:pt x="554" y="4212"/>
                  </a:cubicBezTo>
                  <a:cubicBezTo>
                    <a:pt x="625" y="4212"/>
                    <a:pt x="699" y="4199"/>
                    <a:pt x="768" y="4183"/>
                  </a:cubicBezTo>
                  <a:cubicBezTo>
                    <a:pt x="944" y="4156"/>
                    <a:pt x="1122" y="4145"/>
                    <a:pt x="1300" y="4145"/>
                  </a:cubicBezTo>
                  <a:cubicBezTo>
                    <a:pt x="1562" y="4145"/>
                    <a:pt x="1827" y="4168"/>
                    <a:pt x="2092" y="4194"/>
                  </a:cubicBezTo>
                  <a:cubicBezTo>
                    <a:pt x="2659" y="4239"/>
                    <a:pt x="3226" y="4283"/>
                    <a:pt x="3782" y="4427"/>
                  </a:cubicBezTo>
                  <a:cubicBezTo>
                    <a:pt x="4205" y="4539"/>
                    <a:pt x="4627" y="4694"/>
                    <a:pt x="5062" y="4783"/>
                  </a:cubicBezTo>
                  <a:cubicBezTo>
                    <a:pt x="5215" y="4812"/>
                    <a:pt x="5372" y="4828"/>
                    <a:pt x="5527" y="4828"/>
                  </a:cubicBezTo>
                  <a:cubicBezTo>
                    <a:pt x="5799" y="4828"/>
                    <a:pt x="6066" y="4777"/>
                    <a:pt x="6307" y="4650"/>
                  </a:cubicBezTo>
                  <a:cubicBezTo>
                    <a:pt x="6330" y="4617"/>
                    <a:pt x="6352" y="4595"/>
                    <a:pt x="6374" y="4561"/>
                  </a:cubicBezTo>
                  <a:cubicBezTo>
                    <a:pt x="6463" y="4417"/>
                    <a:pt x="6530" y="4328"/>
                    <a:pt x="6596" y="4249"/>
                  </a:cubicBezTo>
                  <a:cubicBezTo>
                    <a:pt x="6607" y="4194"/>
                    <a:pt x="6607" y="4138"/>
                    <a:pt x="6629" y="4094"/>
                  </a:cubicBezTo>
                  <a:cubicBezTo>
                    <a:pt x="6696" y="3960"/>
                    <a:pt x="6919" y="3949"/>
                    <a:pt x="6975" y="3804"/>
                  </a:cubicBezTo>
                  <a:cubicBezTo>
                    <a:pt x="6985" y="3760"/>
                    <a:pt x="6975" y="3715"/>
                    <a:pt x="6963" y="3671"/>
                  </a:cubicBezTo>
                  <a:cubicBezTo>
                    <a:pt x="6886" y="3315"/>
                    <a:pt x="6596" y="3060"/>
                    <a:pt x="6429" y="2737"/>
                  </a:cubicBezTo>
                  <a:cubicBezTo>
                    <a:pt x="6229" y="2326"/>
                    <a:pt x="6241" y="1847"/>
                    <a:pt x="6018" y="1458"/>
                  </a:cubicBezTo>
                  <a:cubicBezTo>
                    <a:pt x="5907" y="1269"/>
                    <a:pt x="5751" y="1113"/>
                    <a:pt x="5584" y="979"/>
                  </a:cubicBezTo>
                  <a:cubicBezTo>
                    <a:pt x="5353" y="781"/>
                    <a:pt x="5083" y="611"/>
                    <a:pt x="4783" y="611"/>
                  </a:cubicBezTo>
                  <a:cubicBezTo>
                    <a:pt x="4765" y="611"/>
                    <a:pt x="4746" y="612"/>
                    <a:pt x="4728" y="613"/>
                  </a:cubicBezTo>
                  <a:cubicBezTo>
                    <a:pt x="4506" y="624"/>
                    <a:pt x="4305" y="746"/>
                    <a:pt x="4094" y="801"/>
                  </a:cubicBezTo>
                  <a:cubicBezTo>
                    <a:pt x="4009" y="821"/>
                    <a:pt x="3923" y="830"/>
                    <a:pt x="3837" y="830"/>
                  </a:cubicBezTo>
                  <a:cubicBezTo>
                    <a:pt x="3430" y="830"/>
                    <a:pt x="3021" y="627"/>
                    <a:pt x="2681" y="379"/>
                  </a:cubicBezTo>
                  <a:cubicBezTo>
                    <a:pt x="2504" y="245"/>
                    <a:pt x="2314" y="90"/>
                    <a:pt x="2103" y="23"/>
                  </a:cubicBezTo>
                  <a:cubicBezTo>
                    <a:pt x="2036" y="12"/>
                    <a:pt x="1970" y="1"/>
                    <a:pt x="1914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89" name="Google Shape;13989;p20"/>
            <p:cNvSpPr/>
            <p:nvPr/>
          </p:nvSpPr>
          <p:spPr>
            <a:xfrm>
              <a:off x="790311" y="2071293"/>
              <a:ext cx="121164" cy="49645"/>
            </a:xfrm>
            <a:custGeom>
              <a:avLst/>
              <a:gdLst/>
              <a:ahLst/>
              <a:cxnLst/>
              <a:rect l="l" t="t" r="r" b="b"/>
              <a:pathLst>
                <a:path w="3473" h="1423" extrusionOk="0">
                  <a:moveTo>
                    <a:pt x="3454" y="1"/>
                  </a:moveTo>
                  <a:cubicBezTo>
                    <a:pt x="3450" y="1"/>
                    <a:pt x="3445" y="2"/>
                    <a:pt x="3442" y="5"/>
                  </a:cubicBezTo>
                  <a:cubicBezTo>
                    <a:pt x="3242" y="173"/>
                    <a:pt x="3053" y="328"/>
                    <a:pt x="2786" y="383"/>
                  </a:cubicBezTo>
                  <a:cubicBezTo>
                    <a:pt x="2542" y="428"/>
                    <a:pt x="2297" y="439"/>
                    <a:pt x="2052" y="484"/>
                  </a:cubicBezTo>
                  <a:cubicBezTo>
                    <a:pt x="1585" y="573"/>
                    <a:pt x="1129" y="739"/>
                    <a:pt x="706" y="962"/>
                  </a:cubicBezTo>
                  <a:cubicBezTo>
                    <a:pt x="461" y="1085"/>
                    <a:pt x="239" y="1229"/>
                    <a:pt x="16" y="1396"/>
                  </a:cubicBezTo>
                  <a:cubicBezTo>
                    <a:pt x="0" y="1412"/>
                    <a:pt x="20" y="1422"/>
                    <a:pt x="36" y="1422"/>
                  </a:cubicBezTo>
                  <a:cubicBezTo>
                    <a:pt x="42" y="1422"/>
                    <a:pt x="47" y="1421"/>
                    <a:pt x="50" y="1418"/>
                  </a:cubicBezTo>
                  <a:cubicBezTo>
                    <a:pt x="451" y="1129"/>
                    <a:pt x="884" y="895"/>
                    <a:pt x="1351" y="729"/>
                  </a:cubicBezTo>
                  <a:cubicBezTo>
                    <a:pt x="1585" y="640"/>
                    <a:pt x="1818" y="573"/>
                    <a:pt x="2063" y="528"/>
                  </a:cubicBezTo>
                  <a:cubicBezTo>
                    <a:pt x="2308" y="484"/>
                    <a:pt x="2552" y="472"/>
                    <a:pt x="2797" y="417"/>
                  </a:cubicBezTo>
                  <a:cubicBezTo>
                    <a:pt x="3064" y="361"/>
                    <a:pt x="3264" y="205"/>
                    <a:pt x="3464" y="17"/>
                  </a:cubicBezTo>
                  <a:cubicBezTo>
                    <a:pt x="3472" y="9"/>
                    <a:pt x="3464" y="1"/>
                    <a:pt x="3454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90" name="Google Shape;13990;p20"/>
            <p:cNvSpPr/>
            <p:nvPr/>
          </p:nvSpPr>
          <p:spPr>
            <a:xfrm>
              <a:off x="779880" y="2097564"/>
              <a:ext cx="170111" cy="45598"/>
            </a:xfrm>
            <a:custGeom>
              <a:avLst/>
              <a:gdLst/>
              <a:ahLst/>
              <a:cxnLst/>
              <a:rect l="l" t="t" r="r" b="b"/>
              <a:pathLst>
                <a:path w="4876" h="1307" extrusionOk="0">
                  <a:moveTo>
                    <a:pt x="4436" y="1"/>
                  </a:moveTo>
                  <a:cubicBezTo>
                    <a:pt x="4223" y="1"/>
                    <a:pt x="4009" y="34"/>
                    <a:pt x="3808" y="75"/>
                  </a:cubicBezTo>
                  <a:cubicBezTo>
                    <a:pt x="3474" y="142"/>
                    <a:pt x="3152" y="243"/>
                    <a:pt x="2841" y="365"/>
                  </a:cubicBezTo>
                  <a:cubicBezTo>
                    <a:pt x="2518" y="476"/>
                    <a:pt x="2206" y="587"/>
                    <a:pt x="1872" y="676"/>
                  </a:cubicBezTo>
                  <a:cubicBezTo>
                    <a:pt x="1573" y="754"/>
                    <a:pt x="1261" y="809"/>
                    <a:pt x="960" y="888"/>
                  </a:cubicBezTo>
                  <a:cubicBezTo>
                    <a:pt x="627" y="965"/>
                    <a:pt x="315" y="1088"/>
                    <a:pt x="26" y="1266"/>
                  </a:cubicBezTo>
                  <a:cubicBezTo>
                    <a:pt x="1" y="1283"/>
                    <a:pt x="27" y="1306"/>
                    <a:pt x="51" y="1306"/>
                  </a:cubicBezTo>
                  <a:cubicBezTo>
                    <a:pt x="58" y="1306"/>
                    <a:pt x="65" y="1304"/>
                    <a:pt x="71" y="1299"/>
                  </a:cubicBezTo>
                  <a:cubicBezTo>
                    <a:pt x="605" y="987"/>
                    <a:pt x="1217" y="910"/>
                    <a:pt x="1806" y="776"/>
                  </a:cubicBezTo>
                  <a:cubicBezTo>
                    <a:pt x="2440" y="631"/>
                    <a:pt x="3041" y="342"/>
                    <a:pt x="3674" y="187"/>
                  </a:cubicBezTo>
                  <a:cubicBezTo>
                    <a:pt x="3919" y="127"/>
                    <a:pt x="4164" y="98"/>
                    <a:pt x="4415" y="98"/>
                  </a:cubicBezTo>
                  <a:cubicBezTo>
                    <a:pt x="4541" y="98"/>
                    <a:pt x="4668" y="105"/>
                    <a:pt x="4798" y="120"/>
                  </a:cubicBezTo>
                  <a:cubicBezTo>
                    <a:pt x="4843" y="120"/>
                    <a:pt x="4875" y="65"/>
                    <a:pt x="4820" y="42"/>
                  </a:cubicBezTo>
                  <a:cubicBezTo>
                    <a:pt x="4694" y="13"/>
                    <a:pt x="4565" y="1"/>
                    <a:pt x="4436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91" name="Google Shape;13991;p20"/>
            <p:cNvSpPr/>
            <p:nvPr/>
          </p:nvSpPr>
          <p:spPr>
            <a:xfrm>
              <a:off x="807930" y="2122614"/>
              <a:ext cx="106616" cy="19502"/>
            </a:xfrm>
            <a:custGeom>
              <a:avLst/>
              <a:gdLst/>
              <a:ahLst/>
              <a:cxnLst/>
              <a:rect l="l" t="t" r="r" b="b"/>
              <a:pathLst>
                <a:path w="3056" h="559" extrusionOk="0">
                  <a:moveTo>
                    <a:pt x="3003" y="0"/>
                  </a:moveTo>
                  <a:cubicBezTo>
                    <a:pt x="2999" y="0"/>
                    <a:pt x="2996" y="1"/>
                    <a:pt x="2993" y="2"/>
                  </a:cubicBezTo>
                  <a:cubicBezTo>
                    <a:pt x="2648" y="192"/>
                    <a:pt x="2270" y="225"/>
                    <a:pt x="1891" y="247"/>
                  </a:cubicBezTo>
                  <a:cubicBezTo>
                    <a:pt x="1491" y="259"/>
                    <a:pt x="1091" y="269"/>
                    <a:pt x="690" y="358"/>
                  </a:cubicBezTo>
                  <a:cubicBezTo>
                    <a:pt x="468" y="403"/>
                    <a:pt x="245" y="459"/>
                    <a:pt x="23" y="536"/>
                  </a:cubicBezTo>
                  <a:cubicBezTo>
                    <a:pt x="1" y="536"/>
                    <a:pt x="23" y="559"/>
                    <a:pt x="35" y="559"/>
                  </a:cubicBezTo>
                  <a:cubicBezTo>
                    <a:pt x="457" y="425"/>
                    <a:pt x="880" y="336"/>
                    <a:pt x="1313" y="314"/>
                  </a:cubicBezTo>
                  <a:cubicBezTo>
                    <a:pt x="1691" y="281"/>
                    <a:pt x="2081" y="303"/>
                    <a:pt x="2459" y="247"/>
                  </a:cubicBezTo>
                  <a:cubicBezTo>
                    <a:pt x="2659" y="214"/>
                    <a:pt x="2860" y="147"/>
                    <a:pt x="3026" y="47"/>
                  </a:cubicBezTo>
                  <a:cubicBezTo>
                    <a:pt x="3055" y="28"/>
                    <a:pt x="3026" y="0"/>
                    <a:pt x="3003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92" name="Google Shape;13992;p20"/>
            <p:cNvSpPr/>
            <p:nvPr/>
          </p:nvSpPr>
          <p:spPr>
            <a:xfrm>
              <a:off x="817385" y="2136848"/>
              <a:ext cx="110977" cy="23235"/>
            </a:xfrm>
            <a:custGeom>
              <a:avLst/>
              <a:gdLst/>
              <a:ahLst/>
              <a:cxnLst/>
              <a:rect l="l" t="t" r="r" b="b"/>
              <a:pathLst>
                <a:path w="3181" h="666" extrusionOk="0">
                  <a:moveTo>
                    <a:pt x="3131" y="0"/>
                  </a:moveTo>
                  <a:cubicBezTo>
                    <a:pt x="3124" y="0"/>
                    <a:pt x="3117" y="2"/>
                    <a:pt x="3111" y="6"/>
                  </a:cubicBezTo>
                  <a:cubicBezTo>
                    <a:pt x="2710" y="195"/>
                    <a:pt x="2299" y="318"/>
                    <a:pt x="1855" y="362"/>
                  </a:cubicBezTo>
                  <a:cubicBezTo>
                    <a:pt x="1454" y="417"/>
                    <a:pt x="1031" y="373"/>
                    <a:pt x="619" y="429"/>
                  </a:cubicBezTo>
                  <a:cubicBezTo>
                    <a:pt x="409" y="451"/>
                    <a:pt x="208" y="518"/>
                    <a:pt x="19" y="629"/>
                  </a:cubicBezTo>
                  <a:cubicBezTo>
                    <a:pt x="1" y="647"/>
                    <a:pt x="27" y="665"/>
                    <a:pt x="49" y="665"/>
                  </a:cubicBezTo>
                  <a:cubicBezTo>
                    <a:pt x="54" y="665"/>
                    <a:pt x="59" y="664"/>
                    <a:pt x="63" y="662"/>
                  </a:cubicBezTo>
                  <a:cubicBezTo>
                    <a:pt x="386" y="451"/>
                    <a:pt x="787" y="451"/>
                    <a:pt x="1165" y="451"/>
                  </a:cubicBezTo>
                  <a:lnTo>
                    <a:pt x="1242" y="451"/>
                  </a:lnTo>
                  <a:cubicBezTo>
                    <a:pt x="1654" y="451"/>
                    <a:pt x="2077" y="417"/>
                    <a:pt x="2488" y="306"/>
                  </a:cubicBezTo>
                  <a:cubicBezTo>
                    <a:pt x="2710" y="251"/>
                    <a:pt x="2944" y="162"/>
                    <a:pt x="3145" y="51"/>
                  </a:cubicBezTo>
                  <a:cubicBezTo>
                    <a:pt x="3181" y="33"/>
                    <a:pt x="3158" y="0"/>
                    <a:pt x="3131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93" name="Google Shape;13993;p20"/>
            <p:cNvSpPr/>
            <p:nvPr/>
          </p:nvSpPr>
          <p:spPr>
            <a:xfrm>
              <a:off x="797080" y="2175051"/>
              <a:ext cx="161459" cy="44307"/>
            </a:xfrm>
            <a:custGeom>
              <a:avLst/>
              <a:gdLst/>
              <a:ahLst/>
              <a:cxnLst/>
              <a:rect l="l" t="t" r="r" b="b"/>
              <a:pathLst>
                <a:path w="4628" h="1270" extrusionOk="0">
                  <a:moveTo>
                    <a:pt x="1232" y="0"/>
                  </a:moveTo>
                  <a:cubicBezTo>
                    <a:pt x="1199" y="0"/>
                    <a:pt x="1167" y="1"/>
                    <a:pt x="1135" y="1"/>
                  </a:cubicBezTo>
                  <a:cubicBezTo>
                    <a:pt x="768" y="12"/>
                    <a:pt x="401" y="57"/>
                    <a:pt x="45" y="123"/>
                  </a:cubicBezTo>
                  <a:cubicBezTo>
                    <a:pt x="0" y="135"/>
                    <a:pt x="23" y="190"/>
                    <a:pt x="67" y="190"/>
                  </a:cubicBezTo>
                  <a:cubicBezTo>
                    <a:pt x="484" y="132"/>
                    <a:pt x="901" y="80"/>
                    <a:pt x="1318" y="80"/>
                  </a:cubicBezTo>
                  <a:cubicBezTo>
                    <a:pt x="1546" y="80"/>
                    <a:pt x="1774" y="96"/>
                    <a:pt x="2002" y="135"/>
                  </a:cubicBezTo>
                  <a:cubicBezTo>
                    <a:pt x="2314" y="190"/>
                    <a:pt x="2603" y="291"/>
                    <a:pt x="2892" y="424"/>
                  </a:cubicBezTo>
                  <a:cubicBezTo>
                    <a:pt x="3159" y="557"/>
                    <a:pt x="3415" y="713"/>
                    <a:pt x="3671" y="857"/>
                  </a:cubicBezTo>
                  <a:cubicBezTo>
                    <a:pt x="3960" y="1025"/>
                    <a:pt x="4249" y="1180"/>
                    <a:pt x="4572" y="1269"/>
                  </a:cubicBezTo>
                  <a:cubicBezTo>
                    <a:pt x="4594" y="1269"/>
                    <a:pt x="4627" y="1235"/>
                    <a:pt x="4594" y="1225"/>
                  </a:cubicBezTo>
                  <a:cubicBezTo>
                    <a:pt x="4016" y="1025"/>
                    <a:pt x="3526" y="646"/>
                    <a:pt x="2981" y="368"/>
                  </a:cubicBezTo>
                  <a:cubicBezTo>
                    <a:pt x="2432" y="104"/>
                    <a:pt x="1833" y="0"/>
                    <a:pt x="1232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94" name="Google Shape;13994;p20"/>
            <p:cNvSpPr/>
            <p:nvPr/>
          </p:nvSpPr>
          <p:spPr>
            <a:xfrm>
              <a:off x="811977" y="2162003"/>
              <a:ext cx="123920" cy="21316"/>
            </a:xfrm>
            <a:custGeom>
              <a:avLst/>
              <a:gdLst/>
              <a:ahLst/>
              <a:cxnLst/>
              <a:rect l="l" t="t" r="r" b="b"/>
              <a:pathLst>
                <a:path w="3552" h="611" extrusionOk="0">
                  <a:moveTo>
                    <a:pt x="1223" y="1"/>
                  </a:moveTo>
                  <a:cubicBezTo>
                    <a:pt x="1137" y="1"/>
                    <a:pt x="1050" y="4"/>
                    <a:pt x="964" y="8"/>
                  </a:cubicBezTo>
                  <a:lnTo>
                    <a:pt x="663" y="42"/>
                  </a:lnTo>
                  <a:cubicBezTo>
                    <a:pt x="452" y="42"/>
                    <a:pt x="241" y="64"/>
                    <a:pt x="40" y="108"/>
                  </a:cubicBezTo>
                  <a:cubicBezTo>
                    <a:pt x="1" y="118"/>
                    <a:pt x="14" y="155"/>
                    <a:pt x="49" y="155"/>
                  </a:cubicBezTo>
                  <a:cubicBezTo>
                    <a:pt x="54" y="155"/>
                    <a:pt x="58" y="154"/>
                    <a:pt x="63" y="153"/>
                  </a:cubicBezTo>
                  <a:cubicBezTo>
                    <a:pt x="275" y="122"/>
                    <a:pt x="491" y="105"/>
                    <a:pt x="708" y="105"/>
                  </a:cubicBezTo>
                  <a:cubicBezTo>
                    <a:pt x="958" y="105"/>
                    <a:pt x="1209" y="127"/>
                    <a:pt x="1453" y="175"/>
                  </a:cubicBezTo>
                  <a:cubicBezTo>
                    <a:pt x="1687" y="220"/>
                    <a:pt x="1909" y="286"/>
                    <a:pt x="2131" y="375"/>
                  </a:cubicBezTo>
                  <a:cubicBezTo>
                    <a:pt x="2343" y="442"/>
                    <a:pt x="2554" y="531"/>
                    <a:pt x="2788" y="576"/>
                  </a:cubicBezTo>
                  <a:cubicBezTo>
                    <a:pt x="2899" y="597"/>
                    <a:pt x="3015" y="610"/>
                    <a:pt x="3133" y="610"/>
                  </a:cubicBezTo>
                  <a:cubicBezTo>
                    <a:pt x="3263" y="610"/>
                    <a:pt x="3394" y="594"/>
                    <a:pt x="3522" y="553"/>
                  </a:cubicBezTo>
                  <a:cubicBezTo>
                    <a:pt x="3551" y="543"/>
                    <a:pt x="3537" y="507"/>
                    <a:pt x="3511" y="507"/>
                  </a:cubicBezTo>
                  <a:cubicBezTo>
                    <a:pt x="3507" y="507"/>
                    <a:pt x="3504" y="508"/>
                    <a:pt x="3500" y="509"/>
                  </a:cubicBezTo>
                  <a:cubicBezTo>
                    <a:pt x="3391" y="537"/>
                    <a:pt x="3283" y="549"/>
                    <a:pt x="3175" y="549"/>
                  </a:cubicBezTo>
                  <a:cubicBezTo>
                    <a:pt x="2818" y="549"/>
                    <a:pt x="2465" y="417"/>
                    <a:pt x="2131" y="297"/>
                  </a:cubicBezTo>
                  <a:cubicBezTo>
                    <a:pt x="1787" y="175"/>
                    <a:pt x="1420" y="86"/>
                    <a:pt x="1053" y="52"/>
                  </a:cubicBezTo>
                  <a:cubicBezTo>
                    <a:pt x="1105" y="49"/>
                    <a:pt x="1156" y="48"/>
                    <a:pt x="1208" y="48"/>
                  </a:cubicBezTo>
                  <a:cubicBezTo>
                    <a:pt x="1334" y="48"/>
                    <a:pt x="1461" y="56"/>
                    <a:pt x="1587" y="64"/>
                  </a:cubicBezTo>
                  <a:cubicBezTo>
                    <a:pt x="2010" y="108"/>
                    <a:pt x="2410" y="275"/>
                    <a:pt x="2833" y="319"/>
                  </a:cubicBezTo>
                  <a:cubicBezTo>
                    <a:pt x="2910" y="327"/>
                    <a:pt x="2990" y="333"/>
                    <a:pt x="3071" y="333"/>
                  </a:cubicBezTo>
                  <a:cubicBezTo>
                    <a:pt x="3212" y="333"/>
                    <a:pt x="3355" y="317"/>
                    <a:pt x="3488" y="275"/>
                  </a:cubicBezTo>
                  <a:cubicBezTo>
                    <a:pt x="3528" y="255"/>
                    <a:pt x="3506" y="218"/>
                    <a:pt x="3477" y="218"/>
                  </a:cubicBezTo>
                  <a:cubicBezTo>
                    <a:pt x="3474" y="218"/>
                    <a:pt x="3470" y="218"/>
                    <a:pt x="3466" y="220"/>
                  </a:cubicBezTo>
                  <a:cubicBezTo>
                    <a:pt x="3326" y="249"/>
                    <a:pt x="3186" y="264"/>
                    <a:pt x="3046" y="264"/>
                  </a:cubicBezTo>
                  <a:cubicBezTo>
                    <a:pt x="2974" y="264"/>
                    <a:pt x="2903" y="260"/>
                    <a:pt x="2833" y="253"/>
                  </a:cubicBezTo>
                  <a:cubicBezTo>
                    <a:pt x="2621" y="230"/>
                    <a:pt x="2421" y="186"/>
                    <a:pt x="2220" y="131"/>
                  </a:cubicBezTo>
                  <a:cubicBezTo>
                    <a:pt x="2020" y="86"/>
                    <a:pt x="1809" y="42"/>
                    <a:pt x="1598" y="19"/>
                  </a:cubicBezTo>
                  <a:cubicBezTo>
                    <a:pt x="1473" y="6"/>
                    <a:pt x="1348" y="1"/>
                    <a:pt x="1223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95" name="Google Shape;13995;p20"/>
            <p:cNvSpPr/>
            <p:nvPr/>
          </p:nvSpPr>
          <p:spPr>
            <a:xfrm>
              <a:off x="822095" y="2192879"/>
              <a:ext cx="110454" cy="29585"/>
            </a:xfrm>
            <a:custGeom>
              <a:avLst/>
              <a:gdLst/>
              <a:ahLst/>
              <a:cxnLst/>
              <a:rect l="l" t="t" r="r" b="b"/>
              <a:pathLst>
                <a:path w="3166" h="848" extrusionOk="0">
                  <a:moveTo>
                    <a:pt x="48" y="0"/>
                  </a:moveTo>
                  <a:cubicBezTo>
                    <a:pt x="13" y="0"/>
                    <a:pt x="0" y="36"/>
                    <a:pt x="40" y="46"/>
                  </a:cubicBezTo>
                  <a:cubicBezTo>
                    <a:pt x="474" y="113"/>
                    <a:pt x="919" y="102"/>
                    <a:pt x="1341" y="168"/>
                  </a:cubicBezTo>
                  <a:cubicBezTo>
                    <a:pt x="1552" y="202"/>
                    <a:pt x="1764" y="257"/>
                    <a:pt x="1953" y="346"/>
                  </a:cubicBezTo>
                  <a:cubicBezTo>
                    <a:pt x="2142" y="425"/>
                    <a:pt x="2309" y="536"/>
                    <a:pt x="2486" y="625"/>
                  </a:cubicBezTo>
                  <a:cubicBezTo>
                    <a:pt x="2676" y="724"/>
                    <a:pt x="2887" y="836"/>
                    <a:pt x="3099" y="847"/>
                  </a:cubicBezTo>
                  <a:cubicBezTo>
                    <a:pt x="3154" y="847"/>
                    <a:pt x="3165" y="781"/>
                    <a:pt x="3109" y="769"/>
                  </a:cubicBezTo>
                  <a:cubicBezTo>
                    <a:pt x="3020" y="747"/>
                    <a:pt x="2921" y="724"/>
                    <a:pt x="2832" y="692"/>
                  </a:cubicBezTo>
                  <a:cubicBezTo>
                    <a:pt x="2743" y="658"/>
                    <a:pt x="2654" y="613"/>
                    <a:pt x="2565" y="569"/>
                  </a:cubicBezTo>
                  <a:cubicBezTo>
                    <a:pt x="2387" y="480"/>
                    <a:pt x="2220" y="369"/>
                    <a:pt x="2042" y="291"/>
                  </a:cubicBezTo>
                  <a:cubicBezTo>
                    <a:pt x="1653" y="113"/>
                    <a:pt x="1230" y="69"/>
                    <a:pt x="807" y="46"/>
                  </a:cubicBezTo>
                  <a:cubicBezTo>
                    <a:pt x="551" y="35"/>
                    <a:pt x="307" y="35"/>
                    <a:pt x="62" y="2"/>
                  </a:cubicBezTo>
                  <a:cubicBezTo>
                    <a:pt x="57" y="1"/>
                    <a:pt x="52" y="0"/>
                    <a:pt x="48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96" name="Google Shape;13996;p20"/>
            <p:cNvSpPr/>
            <p:nvPr/>
          </p:nvSpPr>
          <p:spPr>
            <a:xfrm>
              <a:off x="784485" y="2070595"/>
              <a:ext cx="111745" cy="50343"/>
            </a:xfrm>
            <a:custGeom>
              <a:avLst/>
              <a:gdLst/>
              <a:ahLst/>
              <a:cxnLst/>
              <a:rect l="l" t="t" r="r" b="b"/>
              <a:pathLst>
                <a:path w="3203" h="1443" extrusionOk="0">
                  <a:moveTo>
                    <a:pt x="3162" y="0"/>
                  </a:moveTo>
                  <a:cubicBezTo>
                    <a:pt x="3159" y="0"/>
                    <a:pt x="3155" y="1"/>
                    <a:pt x="3153" y="3"/>
                  </a:cubicBezTo>
                  <a:cubicBezTo>
                    <a:pt x="2753" y="215"/>
                    <a:pt x="2319" y="292"/>
                    <a:pt x="1885" y="415"/>
                  </a:cubicBezTo>
                  <a:cubicBezTo>
                    <a:pt x="1441" y="526"/>
                    <a:pt x="1040" y="737"/>
                    <a:pt x="650" y="971"/>
                  </a:cubicBezTo>
                  <a:cubicBezTo>
                    <a:pt x="428" y="1105"/>
                    <a:pt x="217" y="1249"/>
                    <a:pt x="17" y="1416"/>
                  </a:cubicBezTo>
                  <a:cubicBezTo>
                    <a:pt x="1" y="1432"/>
                    <a:pt x="14" y="1442"/>
                    <a:pt x="31" y="1442"/>
                  </a:cubicBezTo>
                  <a:cubicBezTo>
                    <a:pt x="37" y="1442"/>
                    <a:pt x="44" y="1441"/>
                    <a:pt x="50" y="1438"/>
                  </a:cubicBezTo>
                  <a:cubicBezTo>
                    <a:pt x="395" y="1138"/>
                    <a:pt x="818" y="904"/>
                    <a:pt x="1240" y="693"/>
                  </a:cubicBezTo>
                  <a:cubicBezTo>
                    <a:pt x="1451" y="593"/>
                    <a:pt x="1663" y="515"/>
                    <a:pt x="1885" y="448"/>
                  </a:cubicBezTo>
                  <a:cubicBezTo>
                    <a:pt x="2096" y="393"/>
                    <a:pt x="2319" y="348"/>
                    <a:pt x="2519" y="292"/>
                  </a:cubicBezTo>
                  <a:cubicBezTo>
                    <a:pt x="2753" y="237"/>
                    <a:pt x="2975" y="159"/>
                    <a:pt x="3176" y="25"/>
                  </a:cubicBezTo>
                  <a:cubicBezTo>
                    <a:pt x="3202" y="17"/>
                    <a:pt x="3178" y="0"/>
                    <a:pt x="3162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97" name="Google Shape;13997;p20"/>
            <p:cNvSpPr/>
            <p:nvPr/>
          </p:nvSpPr>
          <p:spPr>
            <a:xfrm>
              <a:off x="859949" y="2079073"/>
              <a:ext cx="70438" cy="20374"/>
            </a:xfrm>
            <a:custGeom>
              <a:avLst/>
              <a:gdLst/>
              <a:ahLst/>
              <a:cxnLst/>
              <a:rect l="l" t="t" r="r" b="b"/>
              <a:pathLst>
                <a:path w="2019" h="584" extrusionOk="0">
                  <a:moveTo>
                    <a:pt x="1983" y="1"/>
                  </a:moveTo>
                  <a:cubicBezTo>
                    <a:pt x="1977" y="1"/>
                    <a:pt x="1972" y="2"/>
                    <a:pt x="1969" y="5"/>
                  </a:cubicBezTo>
                  <a:cubicBezTo>
                    <a:pt x="1379" y="361"/>
                    <a:pt x="667" y="328"/>
                    <a:pt x="34" y="550"/>
                  </a:cubicBezTo>
                  <a:cubicBezTo>
                    <a:pt x="0" y="561"/>
                    <a:pt x="34" y="583"/>
                    <a:pt x="56" y="583"/>
                  </a:cubicBezTo>
                  <a:cubicBezTo>
                    <a:pt x="690" y="361"/>
                    <a:pt x="1435" y="427"/>
                    <a:pt x="2002" y="27"/>
                  </a:cubicBezTo>
                  <a:cubicBezTo>
                    <a:pt x="2018" y="11"/>
                    <a:pt x="1999" y="1"/>
                    <a:pt x="1983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98" name="Google Shape;13998;p20"/>
            <p:cNvSpPr/>
            <p:nvPr/>
          </p:nvSpPr>
          <p:spPr>
            <a:xfrm>
              <a:off x="719104" y="2205334"/>
              <a:ext cx="259214" cy="177717"/>
            </a:xfrm>
            <a:custGeom>
              <a:avLst/>
              <a:gdLst/>
              <a:ahLst/>
              <a:cxnLst/>
              <a:rect l="l" t="t" r="r" b="b"/>
              <a:pathLst>
                <a:path w="7430" h="5094" extrusionOk="0">
                  <a:moveTo>
                    <a:pt x="2880" y="1"/>
                  </a:moveTo>
                  <a:lnTo>
                    <a:pt x="0" y="2537"/>
                  </a:lnTo>
                  <a:cubicBezTo>
                    <a:pt x="0" y="2537"/>
                    <a:pt x="267" y="3093"/>
                    <a:pt x="1157" y="3827"/>
                  </a:cubicBezTo>
                  <a:cubicBezTo>
                    <a:pt x="1677" y="4253"/>
                    <a:pt x="1844" y="4308"/>
                    <a:pt x="2019" y="4308"/>
                  </a:cubicBezTo>
                  <a:cubicBezTo>
                    <a:pt x="2049" y="4308"/>
                    <a:pt x="2080" y="4306"/>
                    <a:pt x="2113" y="4305"/>
                  </a:cubicBezTo>
                  <a:cubicBezTo>
                    <a:pt x="2146" y="4305"/>
                    <a:pt x="2179" y="4304"/>
                    <a:pt x="2217" y="4304"/>
                  </a:cubicBezTo>
                  <a:cubicBezTo>
                    <a:pt x="2295" y="4304"/>
                    <a:pt x="2389" y="4308"/>
                    <a:pt x="2524" y="4339"/>
                  </a:cubicBezTo>
                  <a:cubicBezTo>
                    <a:pt x="3147" y="4483"/>
                    <a:pt x="2870" y="4583"/>
                    <a:pt x="3348" y="4883"/>
                  </a:cubicBezTo>
                  <a:cubicBezTo>
                    <a:pt x="3590" y="5035"/>
                    <a:pt x="3772" y="5093"/>
                    <a:pt x="3974" y="5093"/>
                  </a:cubicBezTo>
                  <a:cubicBezTo>
                    <a:pt x="4171" y="5093"/>
                    <a:pt x="4386" y="5038"/>
                    <a:pt x="4694" y="4961"/>
                  </a:cubicBezTo>
                  <a:cubicBezTo>
                    <a:pt x="5305" y="4816"/>
                    <a:pt x="5194" y="4628"/>
                    <a:pt x="5205" y="4149"/>
                  </a:cubicBezTo>
                  <a:cubicBezTo>
                    <a:pt x="5228" y="3660"/>
                    <a:pt x="5461" y="3515"/>
                    <a:pt x="5962" y="3338"/>
                  </a:cubicBezTo>
                  <a:cubicBezTo>
                    <a:pt x="6462" y="3170"/>
                    <a:pt x="6996" y="3115"/>
                    <a:pt x="7218" y="2781"/>
                  </a:cubicBezTo>
                  <a:cubicBezTo>
                    <a:pt x="7430" y="2458"/>
                    <a:pt x="7252" y="1892"/>
                    <a:pt x="6896" y="1591"/>
                  </a:cubicBezTo>
                  <a:cubicBezTo>
                    <a:pt x="6807" y="1514"/>
                    <a:pt x="6684" y="1391"/>
                    <a:pt x="6540" y="1247"/>
                  </a:cubicBezTo>
                  <a:cubicBezTo>
                    <a:pt x="5883" y="557"/>
                    <a:pt x="4994" y="145"/>
                    <a:pt x="4037" y="78"/>
                  </a:cubicBezTo>
                  <a:lnTo>
                    <a:pt x="2880" y="1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99" name="Google Shape;13999;p20"/>
            <p:cNvSpPr/>
            <p:nvPr/>
          </p:nvSpPr>
          <p:spPr>
            <a:xfrm>
              <a:off x="764110" y="2234850"/>
              <a:ext cx="158354" cy="92766"/>
            </a:xfrm>
            <a:custGeom>
              <a:avLst/>
              <a:gdLst/>
              <a:ahLst/>
              <a:cxnLst/>
              <a:rect l="l" t="t" r="r" b="b"/>
              <a:pathLst>
                <a:path w="4539" h="2659" extrusionOk="0">
                  <a:moveTo>
                    <a:pt x="3214" y="0"/>
                  </a:moveTo>
                  <a:cubicBezTo>
                    <a:pt x="3036" y="0"/>
                    <a:pt x="2858" y="11"/>
                    <a:pt x="2680" y="33"/>
                  </a:cubicBezTo>
                  <a:cubicBezTo>
                    <a:pt x="2525" y="45"/>
                    <a:pt x="2369" y="67"/>
                    <a:pt x="2203" y="67"/>
                  </a:cubicBezTo>
                  <a:cubicBezTo>
                    <a:pt x="2058" y="67"/>
                    <a:pt x="1910" y="50"/>
                    <a:pt x="1762" y="50"/>
                  </a:cubicBezTo>
                  <a:cubicBezTo>
                    <a:pt x="1671" y="50"/>
                    <a:pt x="1580" y="56"/>
                    <a:pt x="1491" y="78"/>
                  </a:cubicBezTo>
                  <a:cubicBezTo>
                    <a:pt x="1313" y="122"/>
                    <a:pt x="1146" y="211"/>
                    <a:pt x="990" y="300"/>
                  </a:cubicBezTo>
                  <a:cubicBezTo>
                    <a:pt x="801" y="411"/>
                    <a:pt x="623" y="512"/>
                    <a:pt x="467" y="668"/>
                  </a:cubicBezTo>
                  <a:cubicBezTo>
                    <a:pt x="322" y="812"/>
                    <a:pt x="201" y="1012"/>
                    <a:pt x="189" y="1224"/>
                  </a:cubicBezTo>
                  <a:cubicBezTo>
                    <a:pt x="189" y="1301"/>
                    <a:pt x="201" y="1368"/>
                    <a:pt x="167" y="1446"/>
                  </a:cubicBezTo>
                  <a:cubicBezTo>
                    <a:pt x="134" y="1501"/>
                    <a:pt x="78" y="1546"/>
                    <a:pt x="45" y="1612"/>
                  </a:cubicBezTo>
                  <a:cubicBezTo>
                    <a:pt x="0" y="1724"/>
                    <a:pt x="67" y="1846"/>
                    <a:pt x="122" y="1958"/>
                  </a:cubicBezTo>
                  <a:cubicBezTo>
                    <a:pt x="245" y="2202"/>
                    <a:pt x="467" y="2403"/>
                    <a:pt x="734" y="2502"/>
                  </a:cubicBezTo>
                  <a:cubicBezTo>
                    <a:pt x="935" y="2569"/>
                    <a:pt x="1135" y="2569"/>
                    <a:pt x="1346" y="2581"/>
                  </a:cubicBezTo>
                  <a:cubicBezTo>
                    <a:pt x="1802" y="2603"/>
                    <a:pt x="2247" y="2636"/>
                    <a:pt x="2703" y="2658"/>
                  </a:cubicBezTo>
                  <a:cubicBezTo>
                    <a:pt x="2746" y="2658"/>
                    <a:pt x="2789" y="2659"/>
                    <a:pt x="2832" y="2659"/>
                  </a:cubicBezTo>
                  <a:cubicBezTo>
                    <a:pt x="2977" y="2659"/>
                    <a:pt x="3119" y="2652"/>
                    <a:pt x="3248" y="2591"/>
                  </a:cubicBezTo>
                  <a:cubicBezTo>
                    <a:pt x="3359" y="2536"/>
                    <a:pt x="3448" y="2447"/>
                    <a:pt x="3548" y="2380"/>
                  </a:cubicBezTo>
                  <a:cubicBezTo>
                    <a:pt x="3737" y="2291"/>
                    <a:pt x="3960" y="2291"/>
                    <a:pt x="4126" y="2180"/>
                  </a:cubicBezTo>
                  <a:cubicBezTo>
                    <a:pt x="4249" y="2091"/>
                    <a:pt x="4326" y="1958"/>
                    <a:pt x="4405" y="1835"/>
                  </a:cubicBezTo>
                  <a:cubicBezTo>
                    <a:pt x="4438" y="1768"/>
                    <a:pt x="4471" y="1713"/>
                    <a:pt x="4482" y="1646"/>
                  </a:cubicBezTo>
                  <a:cubicBezTo>
                    <a:pt x="4538" y="1346"/>
                    <a:pt x="4126" y="1101"/>
                    <a:pt x="4148" y="789"/>
                  </a:cubicBezTo>
                  <a:cubicBezTo>
                    <a:pt x="4160" y="723"/>
                    <a:pt x="4182" y="645"/>
                    <a:pt x="4182" y="579"/>
                  </a:cubicBezTo>
                  <a:cubicBezTo>
                    <a:pt x="4182" y="512"/>
                    <a:pt x="4148" y="456"/>
                    <a:pt x="4104" y="401"/>
                  </a:cubicBezTo>
                  <a:cubicBezTo>
                    <a:pt x="3915" y="122"/>
                    <a:pt x="3548" y="11"/>
                    <a:pt x="3214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00" name="Google Shape;14000;p20"/>
            <p:cNvSpPr/>
            <p:nvPr/>
          </p:nvSpPr>
          <p:spPr>
            <a:xfrm>
              <a:off x="752702" y="2228326"/>
              <a:ext cx="89242" cy="124199"/>
            </a:xfrm>
            <a:custGeom>
              <a:avLst/>
              <a:gdLst/>
              <a:ahLst/>
              <a:cxnLst/>
              <a:rect l="l" t="t" r="r" b="b"/>
              <a:pathLst>
                <a:path w="2558" h="3560" extrusionOk="0">
                  <a:moveTo>
                    <a:pt x="37" y="0"/>
                  </a:moveTo>
                  <a:cubicBezTo>
                    <a:pt x="18" y="0"/>
                    <a:pt x="0" y="16"/>
                    <a:pt x="16" y="31"/>
                  </a:cubicBezTo>
                  <a:cubicBezTo>
                    <a:pt x="483" y="398"/>
                    <a:pt x="961" y="776"/>
                    <a:pt x="1239" y="1299"/>
                  </a:cubicBezTo>
                  <a:cubicBezTo>
                    <a:pt x="1529" y="1811"/>
                    <a:pt x="1618" y="2400"/>
                    <a:pt x="1907" y="2912"/>
                  </a:cubicBezTo>
                  <a:cubicBezTo>
                    <a:pt x="2040" y="3179"/>
                    <a:pt x="2229" y="3413"/>
                    <a:pt x="2496" y="3557"/>
                  </a:cubicBezTo>
                  <a:cubicBezTo>
                    <a:pt x="2499" y="3558"/>
                    <a:pt x="2503" y="3559"/>
                    <a:pt x="2506" y="3559"/>
                  </a:cubicBezTo>
                  <a:cubicBezTo>
                    <a:pt x="2529" y="3559"/>
                    <a:pt x="2558" y="3533"/>
                    <a:pt x="2530" y="3524"/>
                  </a:cubicBezTo>
                  <a:cubicBezTo>
                    <a:pt x="2062" y="3179"/>
                    <a:pt x="1851" y="2656"/>
                    <a:pt x="1662" y="2133"/>
                  </a:cubicBezTo>
                  <a:cubicBezTo>
                    <a:pt x="1561" y="1844"/>
                    <a:pt x="1462" y="1566"/>
                    <a:pt x="1317" y="1299"/>
                  </a:cubicBezTo>
                  <a:cubicBezTo>
                    <a:pt x="1183" y="1043"/>
                    <a:pt x="1005" y="821"/>
                    <a:pt x="794" y="620"/>
                  </a:cubicBezTo>
                  <a:cubicBezTo>
                    <a:pt x="572" y="398"/>
                    <a:pt x="316" y="198"/>
                    <a:pt x="60" y="9"/>
                  </a:cubicBezTo>
                  <a:cubicBezTo>
                    <a:pt x="54" y="3"/>
                    <a:pt x="45" y="0"/>
                    <a:pt x="37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01" name="Google Shape;14001;p20"/>
            <p:cNvSpPr/>
            <p:nvPr/>
          </p:nvSpPr>
          <p:spPr>
            <a:xfrm>
              <a:off x="768122" y="2226197"/>
              <a:ext cx="98139" cy="137527"/>
            </a:xfrm>
            <a:custGeom>
              <a:avLst/>
              <a:gdLst/>
              <a:ahLst/>
              <a:cxnLst/>
              <a:rect l="l" t="t" r="r" b="b"/>
              <a:pathLst>
                <a:path w="2813" h="3942" extrusionOk="0">
                  <a:moveTo>
                    <a:pt x="38" y="0"/>
                  </a:moveTo>
                  <a:cubicBezTo>
                    <a:pt x="19" y="0"/>
                    <a:pt x="1" y="16"/>
                    <a:pt x="19" y="26"/>
                  </a:cubicBezTo>
                  <a:cubicBezTo>
                    <a:pt x="108" y="92"/>
                    <a:pt x="197" y="148"/>
                    <a:pt x="286" y="214"/>
                  </a:cubicBezTo>
                  <a:cubicBezTo>
                    <a:pt x="274" y="214"/>
                    <a:pt x="274" y="226"/>
                    <a:pt x="274" y="226"/>
                  </a:cubicBezTo>
                  <a:cubicBezTo>
                    <a:pt x="264" y="281"/>
                    <a:pt x="296" y="337"/>
                    <a:pt x="341" y="370"/>
                  </a:cubicBezTo>
                  <a:cubicBezTo>
                    <a:pt x="385" y="437"/>
                    <a:pt x="441" y="493"/>
                    <a:pt x="497" y="548"/>
                  </a:cubicBezTo>
                  <a:cubicBezTo>
                    <a:pt x="608" y="659"/>
                    <a:pt x="708" y="770"/>
                    <a:pt x="820" y="893"/>
                  </a:cubicBezTo>
                  <a:cubicBezTo>
                    <a:pt x="1031" y="1116"/>
                    <a:pt x="1242" y="1349"/>
                    <a:pt x="1409" y="1605"/>
                  </a:cubicBezTo>
                  <a:cubicBezTo>
                    <a:pt x="1732" y="2094"/>
                    <a:pt x="1932" y="2639"/>
                    <a:pt x="2187" y="3140"/>
                  </a:cubicBezTo>
                  <a:cubicBezTo>
                    <a:pt x="2332" y="3418"/>
                    <a:pt x="2499" y="3707"/>
                    <a:pt x="2721" y="3929"/>
                  </a:cubicBezTo>
                  <a:cubicBezTo>
                    <a:pt x="2726" y="3938"/>
                    <a:pt x="2735" y="3941"/>
                    <a:pt x="2744" y="3941"/>
                  </a:cubicBezTo>
                  <a:cubicBezTo>
                    <a:pt x="2759" y="3941"/>
                    <a:pt x="2773" y="3932"/>
                    <a:pt x="2766" y="3918"/>
                  </a:cubicBezTo>
                  <a:cubicBezTo>
                    <a:pt x="2599" y="3684"/>
                    <a:pt x="2443" y="3451"/>
                    <a:pt x="2310" y="3207"/>
                  </a:cubicBezTo>
                  <a:cubicBezTo>
                    <a:pt x="2177" y="2962"/>
                    <a:pt x="2065" y="2706"/>
                    <a:pt x="1943" y="2450"/>
                  </a:cubicBezTo>
                  <a:cubicBezTo>
                    <a:pt x="1821" y="2206"/>
                    <a:pt x="1698" y="1949"/>
                    <a:pt x="1554" y="1716"/>
                  </a:cubicBezTo>
                  <a:cubicBezTo>
                    <a:pt x="1398" y="1460"/>
                    <a:pt x="1208" y="1227"/>
                    <a:pt x="1008" y="1004"/>
                  </a:cubicBezTo>
                  <a:lnTo>
                    <a:pt x="642" y="637"/>
                  </a:lnTo>
                  <a:cubicBezTo>
                    <a:pt x="586" y="570"/>
                    <a:pt x="519" y="504"/>
                    <a:pt x="452" y="437"/>
                  </a:cubicBezTo>
                  <a:cubicBezTo>
                    <a:pt x="408" y="392"/>
                    <a:pt x="319" y="326"/>
                    <a:pt x="319" y="248"/>
                  </a:cubicBezTo>
                  <a:lnTo>
                    <a:pt x="319" y="248"/>
                  </a:lnTo>
                  <a:cubicBezTo>
                    <a:pt x="675" y="515"/>
                    <a:pt x="1031" y="793"/>
                    <a:pt x="1342" y="1126"/>
                  </a:cubicBezTo>
                  <a:cubicBezTo>
                    <a:pt x="1720" y="1549"/>
                    <a:pt x="1943" y="2050"/>
                    <a:pt x="2209" y="2539"/>
                  </a:cubicBezTo>
                  <a:cubicBezTo>
                    <a:pt x="2354" y="2806"/>
                    <a:pt x="2510" y="3073"/>
                    <a:pt x="2733" y="3296"/>
                  </a:cubicBezTo>
                  <a:cubicBezTo>
                    <a:pt x="2739" y="3302"/>
                    <a:pt x="2748" y="3305"/>
                    <a:pt x="2758" y="3305"/>
                  </a:cubicBezTo>
                  <a:cubicBezTo>
                    <a:pt x="2784" y="3305"/>
                    <a:pt x="2812" y="3286"/>
                    <a:pt x="2788" y="3262"/>
                  </a:cubicBezTo>
                  <a:cubicBezTo>
                    <a:pt x="2443" y="2829"/>
                    <a:pt x="2209" y="2339"/>
                    <a:pt x="1932" y="1850"/>
                  </a:cubicBezTo>
                  <a:cubicBezTo>
                    <a:pt x="1787" y="1605"/>
                    <a:pt x="1631" y="1371"/>
                    <a:pt x="1453" y="1160"/>
                  </a:cubicBezTo>
                  <a:cubicBezTo>
                    <a:pt x="1265" y="948"/>
                    <a:pt x="1053" y="760"/>
                    <a:pt x="830" y="582"/>
                  </a:cubicBezTo>
                  <a:cubicBezTo>
                    <a:pt x="575" y="370"/>
                    <a:pt x="319" y="192"/>
                    <a:pt x="52" y="3"/>
                  </a:cubicBezTo>
                  <a:cubicBezTo>
                    <a:pt x="47" y="1"/>
                    <a:pt x="43" y="0"/>
                    <a:pt x="38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02" name="Google Shape;14002;p20"/>
            <p:cNvSpPr/>
            <p:nvPr/>
          </p:nvSpPr>
          <p:spPr>
            <a:xfrm>
              <a:off x="795649" y="2231221"/>
              <a:ext cx="97929" cy="89486"/>
            </a:xfrm>
            <a:custGeom>
              <a:avLst/>
              <a:gdLst/>
              <a:ahLst/>
              <a:cxnLst/>
              <a:rect l="l" t="t" r="r" b="b"/>
              <a:pathLst>
                <a:path w="2807" h="2565" extrusionOk="0">
                  <a:moveTo>
                    <a:pt x="33" y="1"/>
                  </a:moveTo>
                  <a:cubicBezTo>
                    <a:pt x="20" y="1"/>
                    <a:pt x="1" y="17"/>
                    <a:pt x="19" y="26"/>
                  </a:cubicBezTo>
                  <a:cubicBezTo>
                    <a:pt x="442" y="271"/>
                    <a:pt x="831" y="582"/>
                    <a:pt x="1165" y="938"/>
                  </a:cubicBezTo>
                  <a:cubicBezTo>
                    <a:pt x="1509" y="1316"/>
                    <a:pt x="1776" y="1750"/>
                    <a:pt x="2132" y="2117"/>
                  </a:cubicBezTo>
                  <a:cubicBezTo>
                    <a:pt x="2310" y="2306"/>
                    <a:pt x="2510" y="2484"/>
                    <a:pt x="2755" y="2562"/>
                  </a:cubicBezTo>
                  <a:cubicBezTo>
                    <a:pt x="2759" y="2564"/>
                    <a:pt x="2764" y="2565"/>
                    <a:pt x="2768" y="2565"/>
                  </a:cubicBezTo>
                  <a:cubicBezTo>
                    <a:pt x="2788" y="2565"/>
                    <a:pt x="2807" y="2547"/>
                    <a:pt x="2789" y="2529"/>
                  </a:cubicBezTo>
                  <a:cubicBezTo>
                    <a:pt x="2577" y="2418"/>
                    <a:pt x="2389" y="2284"/>
                    <a:pt x="2221" y="2117"/>
                  </a:cubicBezTo>
                  <a:cubicBezTo>
                    <a:pt x="2043" y="1939"/>
                    <a:pt x="1888" y="1739"/>
                    <a:pt x="1732" y="1538"/>
                  </a:cubicBezTo>
                  <a:cubicBezTo>
                    <a:pt x="1565" y="1338"/>
                    <a:pt x="1410" y="1127"/>
                    <a:pt x="1232" y="938"/>
                  </a:cubicBezTo>
                  <a:cubicBezTo>
                    <a:pt x="1076" y="772"/>
                    <a:pt x="898" y="604"/>
                    <a:pt x="709" y="460"/>
                  </a:cubicBezTo>
                  <a:cubicBezTo>
                    <a:pt x="498" y="293"/>
                    <a:pt x="275" y="137"/>
                    <a:pt x="41" y="4"/>
                  </a:cubicBezTo>
                  <a:cubicBezTo>
                    <a:pt x="39" y="2"/>
                    <a:pt x="37" y="1"/>
                    <a:pt x="33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03" name="Google Shape;14003;p20"/>
            <p:cNvSpPr/>
            <p:nvPr/>
          </p:nvSpPr>
          <p:spPr>
            <a:xfrm>
              <a:off x="860228" y="2279437"/>
              <a:ext cx="48424" cy="35829"/>
            </a:xfrm>
            <a:custGeom>
              <a:avLst/>
              <a:gdLst/>
              <a:ahLst/>
              <a:cxnLst/>
              <a:rect l="l" t="t" r="r" b="b"/>
              <a:pathLst>
                <a:path w="1388" h="1027" extrusionOk="0">
                  <a:moveTo>
                    <a:pt x="39" y="1"/>
                  </a:moveTo>
                  <a:cubicBezTo>
                    <a:pt x="18" y="1"/>
                    <a:pt x="0" y="13"/>
                    <a:pt x="14" y="35"/>
                  </a:cubicBezTo>
                  <a:cubicBezTo>
                    <a:pt x="170" y="268"/>
                    <a:pt x="370" y="468"/>
                    <a:pt x="593" y="646"/>
                  </a:cubicBezTo>
                  <a:cubicBezTo>
                    <a:pt x="804" y="813"/>
                    <a:pt x="1060" y="969"/>
                    <a:pt x="1327" y="1024"/>
                  </a:cubicBezTo>
                  <a:cubicBezTo>
                    <a:pt x="1331" y="1026"/>
                    <a:pt x="1336" y="1026"/>
                    <a:pt x="1341" y="1026"/>
                  </a:cubicBezTo>
                  <a:cubicBezTo>
                    <a:pt x="1368" y="1026"/>
                    <a:pt x="1387" y="999"/>
                    <a:pt x="1349" y="980"/>
                  </a:cubicBezTo>
                  <a:cubicBezTo>
                    <a:pt x="1104" y="868"/>
                    <a:pt x="860" y="757"/>
                    <a:pt x="637" y="591"/>
                  </a:cubicBezTo>
                  <a:cubicBezTo>
                    <a:pt x="415" y="435"/>
                    <a:pt x="226" y="235"/>
                    <a:pt x="70" y="12"/>
                  </a:cubicBezTo>
                  <a:cubicBezTo>
                    <a:pt x="62" y="4"/>
                    <a:pt x="50" y="1"/>
                    <a:pt x="39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04" name="Google Shape;14004;p20"/>
            <p:cNvSpPr/>
            <p:nvPr/>
          </p:nvSpPr>
          <p:spPr>
            <a:xfrm>
              <a:off x="799627" y="2215277"/>
              <a:ext cx="143771" cy="89731"/>
            </a:xfrm>
            <a:custGeom>
              <a:avLst/>
              <a:gdLst/>
              <a:ahLst/>
              <a:cxnLst/>
              <a:rect l="l" t="t" r="r" b="b"/>
              <a:pathLst>
                <a:path w="4121" h="2572" extrusionOk="0">
                  <a:moveTo>
                    <a:pt x="45" y="1"/>
                  </a:moveTo>
                  <a:cubicBezTo>
                    <a:pt x="26" y="1"/>
                    <a:pt x="0" y="11"/>
                    <a:pt x="16" y="27"/>
                  </a:cubicBezTo>
                  <a:cubicBezTo>
                    <a:pt x="95" y="139"/>
                    <a:pt x="228" y="171"/>
                    <a:pt x="350" y="205"/>
                  </a:cubicBezTo>
                  <a:cubicBezTo>
                    <a:pt x="506" y="238"/>
                    <a:pt x="673" y="272"/>
                    <a:pt x="829" y="305"/>
                  </a:cubicBezTo>
                  <a:cubicBezTo>
                    <a:pt x="1151" y="383"/>
                    <a:pt x="1474" y="494"/>
                    <a:pt x="1763" y="672"/>
                  </a:cubicBezTo>
                  <a:cubicBezTo>
                    <a:pt x="2041" y="850"/>
                    <a:pt x="2263" y="1073"/>
                    <a:pt x="2508" y="1284"/>
                  </a:cubicBezTo>
                  <a:cubicBezTo>
                    <a:pt x="2630" y="1384"/>
                    <a:pt x="2752" y="1484"/>
                    <a:pt x="2886" y="1573"/>
                  </a:cubicBezTo>
                  <a:cubicBezTo>
                    <a:pt x="3031" y="1662"/>
                    <a:pt x="3187" y="1740"/>
                    <a:pt x="3331" y="1829"/>
                  </a:cubicBezTo>
                  <a:cubicBezTo>
                    <a:pt x="3486" y="1918"/>
                    <a:pt x="3631" y="2018"/>
                    <a:pt x="3753" y="2141"/>
                  </a:cubicBezTo>
                  <a:cubicBezTo>
                    <a:pt x="3809" y="2196"/>
                    <a:pt x="3865" y="2252"/>
                    <a:pt x="3909" y="2329"/>
                  </a:cubicBezTo>
                  <a:cubicBezTo>
                    <a:pt x="3954" y="2396"/>
                    <a:pt x="3987" y="2474"/>
                    <a:pt x="4032" y="2552"/>
                  </a:cubicBezTo>
                  <a:cubicBezTo>
                    <a:pt x="4041" y="2566"/>
                    <a:pt x="4058" y="2572"/>
                    <a:pt x="4075" y="2572"/>
                  </a:cubicBezTo>
                  <a:cubicBezTo>
                    <a:pt x="4098" y="2572"/>
                    <a:pt x="4121" y="2560"/>
                    <a:pt x="4121" y="2541"/>
                  </a:cubicBezTo>
                  <a:cubicBezTo>
                    <a:pt x="4109" y="2396"/>
                    <a:pt x="4020" y="2262"/>
                    <a:pt x="3931" y="2151"/>
                  </a:cubicBezTo>
                  <a:cubicBezTo>
                    <a:pt x="3832" y="2040"/>
                    <a:pt x="3720" y="1940"/>
                    <a:pt x="3598" y="1862"/>
                  </a:cubicBezTo>
                  <a:cubicBezTo>
                    <a:pt x="3308" y="1673"/>
                    <a:pt x="2997" y="1540"/>
                    <a:pt x="2730" y="1328"/>
                  </a:cubicBezTo>
                  <a:cubicBezTo>
                    <a:pt x="2475" y="1128"/>
                    <a:pt x="2252" y="895"/>
                    <a:pt x="1985" y="705"/>
                  </a:cubicBezTo>
                  <a:cubicBezTo>
                    <a:pt x="1718" y="517"/>
                    <a:pt x="1418" y="394"/>
                    <a:pt x="1106" y="305"/>
                  </a:cubicBezTo>
                  <a:cubicBezTo>
                    <a:pt x="928" y="250"/>
                    <a:pt x="740" y="205"/>
                    <a:pt x="550" y="171"/>
                  </a:cubicBezTo>
                  <a:cubicBezTo>
                    <a:pt x="384" y="139"/>
                    <a:pt x="184" y="139"/>
                    <a:pt x="61" y="5"/>
                  </a:cubicBezTo>
                  <a:cubicBezTo>
                    <a:pt x="58" y="2"/>
                    <a:pt x="52" y="1"/>
                    <a:pt x="45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05" name="Google Shape;14005;p20"/>
            <p:cNvSpPr/>
            <p:nvPr/>
          </p:nvSpPr>
          <p:spPr>
            <a:xfrm>
              <a:off x="830224" y="2212905"/>
              <a:ext cx="90394" cy="61960"/>
            </a:xfrm>
            <a:custGeom>
              <a:avLst/>
              <a:gdLst/>
              <a:ahLst/>
              <a:cxnLst/>
              <a:rect l="l" t="t" r="r" b="b"/>
              <a:pathLst>
                <a:path w="2591" h="1776" extrusionOk="0">
                  <a:moveTo>
                    <a:pt x="61" y="0"/>
                  </a:moveTo>
                  <a:cubicBezTo>
                    <a:pt x="27" y="0"/>
                    <a:pt x="0" y="37"/>
                    <a:pt x="18" y="73"/>
                  </a:cubicBezTo>
                  <a:cubicBezTo>
                    <a:pt x="41" y="106"/>
                    <a:pt x="85" y="118"/>
                    <a:pt x="118" y="140"/>
                  </a:cubicBezTo>
                  <a:cubicBezTo>
                    <a:pt x="163" y="162"/>
                    <a:pt x="219" y="184"/>
                    <a:pt x="274" y="217"/>
                  </a:cubicBezTo>
                  <a:cubicBezTo>
                    <a:pt x="474" y="306"/>
                    <a:pt x="674" y="384"/>
                    <a:pt x="886" y="473"/>
                  </a:cubicBezTo>
                  <a:cubicBezTo>
                    <a:pt x="1086" y="562"/>
                    <a:pt x="1286" y="662"/>
                    <a:pt x="1487" y="773"/>
                  </a:cubicBezTo>
                  <a:cubicBezTo>
                    <a:pt x="1675" y="896"/>
                    <a:pt x="1853" y="1040"/>
                    <a:pt x="2020" y="1208"/>
                  </a:cubicBezTo>
                  <a:cubicBezTo>
                    <a:pt x="2209" y="1385"/>
                    <a:pt x="2365" y="1586"/>
                    <a:pt x="2543" y="1764"/>
                  </a:cubicBezTo>
                  <a:cubicBezTo>
                    <a:pt x="2547" y="1772"/>
                    <a:pt x="2556" y="1776"/>
                    <a:pt x="2564" y="1776"/>
                  </a:cubicBezTo>
                  <a:cubicBezTo>
                    <a:pt x="2578" y="1776"/>
                    <a:pt x="2590" y="1766"/>
                    <a:pt x="2576" y="1752"/>
                  </a:cubicBezTo>
                  <a:cubicBezTo>
                    <a:pt x="2342" y="1441"/>
                    <a:pt x="2065" y="1141"/>
                    <a:pt x="1753" y="896"/>
                  </a:cubicBezTo>
                  <a:cubicBezTo>
                    <a:pt x="1430" y="651"/>
                    <a:pt x="1064" y="496"/>
                    <a:pt x="696" y="340"/>
                  </a:cubicBezTo>
                  <a:cubicBezTo>
                    <a:pt x="597" y="306"/>
                    <a:pt x="496" y="262"/>
                    <a:pt x="385" y="217"/>
                  </a:cubicBezTo>
                  <a:cubicBezTo>
                    <a:pt x="340" y="195"/>
                    <a:pt x="285" y="173"/>
                    <a:pt x="229" y="150"/>
                  </a:cubicBezTo>
                  <a:cubicBezTo>
                    <a:pt x="207" y="140"/>
                    <a:pt x="185" y="118"/>
                    <a:pt x="163" y="106"/>
                  </a:cubicBezTo>
                  <a:cubicBezTo>
                    <a:pt x="152" y="106"/>
                    <a:pt x="140" y="106"/>
                    <a:pt x="130" y="95"/>
                  </a:cubicBezTo>
                  <a:cubicBezTo>
                    <a:pt x="118" y="95"/>
                    <a:pt x="107" y="84"/>
                    <a:pt x="96" y="84"/>
                  </a:cubicBezTo>
                  <a:cubicBezTo>
                    <a:pt x="74" y="73"/>
                    <a:pt x="63" y="61"/>
                    <a:pt x="63" y="29"/>
                  </a:cubicBezTo>
                  <a:lnTo>
                    <a:pt x="63" y="29"/>
                  </a:lnTo>
                  <a:cubicBezTo>
                    <a:pt x="65" y="31"/>
                    <a:pt x="68" y="31"/>
                    <a:pt x="71" y="31"/>
                  </a:cubicBezTo>
                  <a:cubicBezTo>
                    <a:pt x="84" y="31"/>
                    <a:pt x="103" y="15"/>
                    <a:pt x="85" y="6"/>
                  </a:cubicBezTo>
                  <a:cubicBezTo>
                    <a:pt x="77" y="2"/>
                    <a:pt x="69" y="0"/>
                    <a:pt x="61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06" name="Google Shape;14006;p20"/>
            <p:cNvSpPr/>
            <p:nvPr/>
          </p:nvSpPr>
          <p:spPr>
            <a:xfrm>
              <a:off x="851157" y="2217266"/>
              <a:ext cx="97092" cy="58053"/>
            </a:xfrm>
            <a:custGeom>
              <a:avLst/>
              <a:gdLst/>
              <a:ahLst/>
              <a:cxnLst/>
              <a:rect l="l" t="t" r="r" b="b"/>
              <a:pathLst>
                <a:path w="2783" h="1664" extrusionOk="0">
                  <a:moveTo>
                    <a:pt x="23" y="0"/>
                  </a:moveTo>
                  <a:cubicBezTo>
                    <a:pt x="12" y="0"/>
                    <a:pt x="1" y="17"/>
                    <a:pt x="19" y="25"/>
                  </a:cubicBezTo>
                  <a:cubicBezTo>
                    <a:pt x="408" y="159"/>
                    <a:pt x="808" y="304"/>
                    <a:pt x="1164" y="526"/>
                  </a:cubicBezTo>
                  <a:cubicBezTo>
                    <a:pt x="1509" y="749"/>
                    <a:pt x="1787" y="1038"/>
                    <a:pt x="2121" y="1283"/>
                  </a:cubicBezTo>
                  <a:cubicBezTo>
                    <a:pt x="2221" y="1349"/>
                    <a:pt x="2310" y="1416"/>
                    <a:pt x="2410" y="1483"/>
                  </a:cubicBezTo>
                  <a:cubicBezTo>
                    <a:pt x="2510" y="1550"/>
                    <a:pt x="2610" y="1627"/>
                    <a:pt x="2721" y="1661"/>
                  </a:cubicBezTo>
                  <a:cubicBezTo>
                    <a:pt x="2725" y="1663"/>
                    <a:pt x="2730" y="1664"/>
                    <a:pt x="2735" y="1664"/>
                  </a:cubicBezTo>
                  <a:cubicBezTo>
                    <a:pt x="2757" y="1664"/>
                    <a:pt x="2782" y="1645"/>
                    <a:pt x="2755" y="1627"/>
                  </a:cubicBezTo>
                  <a:cubicBezTo>
                    <a:pt x="2688" y="1550"/>
                    <a:pt x="2577" y="1505"/>
                    <a:pt x="2488" y="1449"/>
                  </a:cubicBezTo>
                  <a:cubicBezTo>
                    <a:pt x="2399" y="1394"/>
                    <a:pt x="2310" y="1338"/>
                    <a:pt x="2232" y="1283"/>
                  </a:cubicBezTo>
                  <a:cubicBezTo>
                    <a:pt x="2054" y="1160"/>
                    <a:pt x="1898" y="1038"/>
                    <a:pt x="1732" y="905"/>
                  </a:cubicBezTo>
                  <a:cubicBezTo>
                    <a:pt x="1565" y="771"/>
                    <a:pt x="1409" y="638"/>
                    <a:pt x="1231" y="526"/>
                  </a:cubicBezTo>
                  <a:cubicBezTo>
                    <a:pt x="1064" y="415"/>
                    <a:pt x="887" y="326"/>
                    <a:pt x="697" y="248"/>
                  </a:cubicBezTo>
                  <a:cubicBezTo>
                    <a:pt x="486" y="159"/>
                    <a:pt x="252" y="82"/>
                    <a:pt x="30" y="3"/>
                  </a:cubicBezTo>
                  <a:cubicBezTo>
                    <a:pt x="28" y="1"/>
                    <a:pt x="25" y="0"/>
                    <a:pt x="23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07" name="Google Shape;14007;p20"/>
            <p:cNvSpPr/>
            <p:nvPr/>
          </p:nvSpPr>
          <p:spPr>
            <a:xfrm>
              <a:off x="939739" y="2259062"/>
              <a:ext cx="19851" cy="16083"/>
            </a:xfrm>
            <a:custGeom>
              <a:avLst/>
              <a:gdLst/>
              <a:ahLst/>
              <a:cxnLst/>
              <a:rect l="l" t="t" r="r" b="b"/>
              <a:pathLst>
                <a:path w="569" h="461" extrusionOk="0">
                  <a:moveTo>
                    <a:pt x="45" y="0"/>
                  </a:moveTo>
                  <a:cubicBezTo>
                    <a:pt x="24" y="0"/>
                    <a:pt x="0" y="31"/>
                    <a:pt x="27" y="40"/>
                  </a:cubicBezTo>
                  <a:cubicBezTo>
                    <a:pt x="216" y="151"/>
                    <a:pt x="360" y="296"/>
                    <a:pt x="505" y="451"/>
                  </a:cubicBezTo>
                  <a:cubicBezTo>
                    <a:pt x="512" y="458"/>
                    <a:pt x="520" y="461"/>
                    <a:pt x="529" y="461"/>
                  </a:cubicBezTo>
                  <a:cubicBezTo>
                    <a:pt x="549" y="461"/>
                    <a:pt x="569" y="445"/>
                    <a:pt x="560" y="429"/>
                  </a:cubicBezTo>
                  <a:cubicBezTo>
                    <a:pt x="438" y="251"/>
                    <a:pt x="249" y="107"/>
                    <a:pt x="60" y="6"/>
                  </a:cubicBezTo>
                  <a:cubicBezTo>
                    <a:pt x="56" y="2"/>
                    <a:pt x="51" y="0"/>
                    <a:pt x="45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08" name="Google Shape;14008;p20"/>
            <p:cNvSpPr/>
            <p:nvPr/>
          </p:nvSpPr>
          <p:spPr>
            <a:xfrm>
              <a:off x="611229" y="2194065"/>
              <a:ext cx="224676" cy="201440"/>
            </a:xfrm>
            <a:custGeom>
              <a:avLst/>
              <a:gdLst/>
              <a:ahLst/>
              <a:cxnLst/>
              <a:rect l="l" t="t" r="r" b="b"/>
              <a:pathLst>
                <a:path w="6440" h="5774" extrusionOk="0">
                  <a:moveTo>
                    <a:pt x="890" y="1"/>
                  </a:moveTo>
                  <a:cubicBezTo>
                    <a:pt x="890" y="1"/>
                    <a:pt x="33" y="457"/>
                    <a:pt x="11" y="1414"/>
                  </a:cubicBezTo>
                  <a:cubicBezTo>
                    <a:pt x="0" y="2370"/>
                    <a:pt x="100" y="3360"/>
                    <a:pt x="789" y="4027"/>
                  </a:cubicBezTo>
                  <a:cubicBezTo>
                    <a:pt x="1468" y="4706"/>
                    <a:pt x="1758" y="5006"/>
                    <a:pt x="2169" y="5307"/>
                  </a:cubicBezTo>
                  <a:cubicBezTo>
                    <a:pt x="2514" y="5551"/>
                    <a:pt x="2851" y="5723"/>
                    <a:pt x="3158" y="5723"/>
                  </a:cubicBezTo>
                  <a:cubicBezTo>
                    <a:pt x="3226" y="5723"/>
                    <a:pt x="3294" y="5714"/>
                    <a:pt x="3359" y="5695"/>
                  </a:cubicBezTo>
                  <a:cubicBezTo>
                    <a:pt x="3651" y="5611"/>
                    <a:pt x="4119" y="5270"/>
                    <a:pt x="4614" y="5270"/>
                  </a:cubicBezTo>
                  <a:cubicBezTo>
                    <a:pt x="4703" y="5270"/>
                    <a:pt x="4793" y="5281"/>
                    <a:pt x="4882" y="5307"/>
                  </a:cubicBezTo>
                  <a:cubicBezTo>
                    <a:pt x="5441" y="5461"/>
                    <a:pt x="5548" y="5722"/>
                    <a:pt x="5783" y="5722"/>
                  </a:cubicBezTo>
                  <a:cubicBezTo>
                    <a:pt x="5801" y="5722"/>
                    <a:pt x="5819" y="5721"/>
                    <a:pt x="5839" y="5718"/>
                  </a:cubicBezTo>
                  <a:cubicBezTo>
                    <a:pt x="6117" y="5673"/>
                    <a:pt x="6140" y="5774"/>
                    <a:pt x="6140" y="5362"/>
                  </a:cubicBezTo>
                  <a:cubicBezTo>
                    <a:pt x="6128" y="4939"/>
                    <a:pt x="6229" y="5017"/>
                    <a:pt x="6140" y="4605"/>
                  </a:cubicBezTo>
                  <a:cubicBezTo>
                    <a:pt x="6051" y="4183"/>
                    <a:pt x="5828" y="4161"/>
                    <a:pt x="5839" y="3927"/>
                  </a:cubicBezTo>
                  <a:cubicBezTo>
                    <a:pt x="5850" y="3683"/>
                    <a:pt x="6061" y="3772"/>
                    <a:pt x="6251" y="3438"/>
                  </a:cubicBezTo>
                  <a:cubicBezTo>
                    <a:pt x="6440" y="3104"/>
                    <a:pt x="6440" y="3015"/>
                    <a:pt x="6051" y="2581"/>
                  </a:cubicBezTo>
                  <a:cubicBezTo>
                    <a:pt x="5661" y="2148"/>
                    <a:pt x="4527" y="1847"/>
                    <a:pt x="4527" y="1847"/>
                  </a:cubicBezTo>
                  <a:lnTo>
                    <a:pt x="2291" y="401"/>
                  </a:lnTo>
                  <a:lnTo>
                    <a:pt x="890" y="1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09" name="Google Shape;14009;p20"/>
            <p:cNvSpPr/>
            <p:nvPr/>
          </p:nvSpPr>
          <p:spPr>
            <a:xfrm>
              <a:off x="625185" y="2194065"/>
              <a:ext cx="210721" cy="167495"/>
            </a:xfrm>
            <a:custGeom>
              <a:avLst/>
              <a:gdLst/>
              <a:ahLst/>
              <a:cxnLst/>
              <a:rect l="l" t="t" r="r" b="b"/>
              <a:pathLst>
                <a:path w="6040" h="4801" extrusionOk="0">
                  <a:moveTo>
                    <a:pt x="490" y="1"/>
                  </a:moveTo>
                  <a:cubicBezTo>
                    <a:pt x="490" y="1"/>
                    <a:pt x="245" y="134"/>
                    <a:pt x="11" y="401"/>
                  </a:cubicBezTo>
                  <a:cubicBezTo>
                    <a:pt x="1" y="502"/>
                    <a:pt x="1" y="601"/>
                    <a:pt x="11" y="713"/>
                  </a:cubicBezTo>
                  <a:cubicBezTo>
                    <a:pt x="56" y="991"/>
                    <a:pt x="189" y="1247"/>
                    <a:pt x="367" y="1458"/>
                  </a:cubicBezTo>
                  <a:cubicBezTo>
                    <a:pt x="468" y="1570"/>
                    <a:pt x="567" y="1669"/>
                    <a:pt x="634" y="1803"/>
                  </a:cubicBezTo>
                  <a:cubicBezTo>
                    <a:pt x="701" y="1925"/>
                    <a:pt x="735" y="2059"/>
                    <a:pt x="779" y="2192"/>
                  </a:cubicBezTo>
                  <a:cubicBezTo>
                    <a:pt x="957" y="2648"/>
                    <a:pt x="1324" y="3026"/>
                    <a:pt x="1780" y="3193"/>
                  </a:cubicBezTo>
                  <a:cubicBezTo>
                    <a:pt x="1980" y="3271"/>
                    <a:pt x="2203" y="3305"/>
                    <a:pt x="2381" y="3416"/>
                  </a:cubicBezTo>
                  <a:cubicBezTo>
                    <a:pt x="2725" y="3638"/>
                    <a:pt x="2892" y="4116"/>
                    <a:pt x="3293" y="4183"/>
                  </a:cubicBezTo>
                  <a:cubicBezTo>
                    <a:pt x="3344" y="4194"/>
                    <a:pt x="3397" y="4197"/>
                    <a:pt x="3453" y="4197"/>
                  </a:cubicBezTo>
                  <a:cubicBezTo>
                    <a:pt x="3506" y="4197"/>
                    <a:pt x="3560" y="4194"/>
                    <a:pt x="3615" y="4194"/>
                  </a:cubicBezTo>
                  <a:cubicBezTo>
                    <a:pt x="3693" y="4187"/>
                    <a:pt x="3772" y="4183"/>
                    <a:pt x="3851" y="4183"/>
                  </a:cubicBezTo>
                  <a:cubicBezTo>
                    <a:pt x="4121" y="4183"/>
                    <a:pt x="4394" y="4225"/>
                    <a:pt x="4660" y="4294"/>
                  </a:cubicBezTo>
                  <a:cubicBezTo>
                    <a:pt x="4683" y="4306"/>
                    <a:pt x="4716" y="4316"/>
                    <a:pt x="4739" y="4328"/>
                  </a:cubicBezTo>
                  <a:cubicBezTo>
                    <a:pt x="4761" y="4361"/>
                    <a:pt x="4772" y="4395"/>
                    <a:pt x="4794" y="4428"/>
                  </a:cubicBezTo>
                  <a:cubicBezTo>
                    <a:pt x="4850" y="4539"/>
                    <a:pt x="5016" y="4539"/>
                    <a:pt x="5105" y="4628"/>
                  </a:cubicBezTo>
                  <a:cubicBezTo>
                    <a:pt x="5150" y="4672"/>
                    <a:pt x="5172" y="4728"/>
                    <a:pt x="5206" y="4761"/>
                  </a:cubicBezTo>
                  <a:cubicBezTo>
                    <a:pt x="5231" y="4786"/>
                    <a:pt x="5266" y="4801"/>
                    <a:pt x="5299" y="4801"/>
                  </a:cubicBezTo>
                  <a:cubicBezTo>
                    <a:pt x="5324" y="4801"/>
                    <a:pt x="5347" y="4792"/>
                    <a:pt x="5362" y="4773"/>
                  </a:cubicBezTo>
                  <a:cubicBezTo>
                    <a:pt x="5328" y="4573"/>
                    <a:pt x="5350" y="4350"/>
                    <a:pt x="5428" y="4161"/>
                  </a:cubicBezTo>
                  <a:cubicBezTo>
                    <a:pt x="5439" y="4138"/>
                    <a:pt x="5461" y="4105"/>
                    <a:pt x="5473" y="4083"/>
                  </a:cubicBezTo>
                  <a:cubicBezTo>
                    <a:pt x="5450" y="4039"/>
                    <a:pt x="5439" y="3983"/>
                    <a:pt x="5439" y="3927"/>
                  </a:cubicBezTo>
                  <a:cubicBezTo>
                    <a:pt x="5450" y="3683"/>
                    <a:pt x="5661" y="3772"/>
                    <a:pt x="5851" y="3438"/>
                  </a:cubicBezTo>
                  <a:cubicBezTo>
                    <a:pt x="6040" y="3104"/>
                    <a:pt x="6040" y="3015"/>
                    <a:pt x="5651" y="2581"/>
                  </a:cubicBezTo>
                  <a:cubicBezTo>
                    <a:pt x="5261" y="2148"/>
                    <a:pt x="4127" y="1847"/>
                    <a:pt x="4127" y="1847"/>
                  </a:cubicBezTo>
                  <a:lnTo>
                    <a:pt x="1891" y="401"/>
                  </a:lnTo>
                  <a:lnTo>
                    <a:pt x="490" y="1"/>
                  </a:ln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10" name="Google Shape;14010;p20"/>
            <p:cNvSpPr/>
            <p:nvPr/>
          </p:nvSpPr>
          <p:spPr>
            <a:xfrm>
              <a:off x="636837" y="2188867"/>
              <a:ext cx="67752" cy="163378"/>
            </a:xfrm>
            <a:custGeom>
              <a:avLst/>
              <a:gdLst/>
              <a:ahLst/>
              <a:cxnLst/>
              <a:rect l="l" t="t" r="r" b="b"/>
              <a:pathLst>
                <a:path w="1942" h="4683" extrusionOk="0">
                  <a:moveTo>
                    <a:pt x="438" y="1"/>
                  </a:moveTo>
                  <a:cubicBezTo>
                    <a:pt x="423" y="1"/>
                    <a:pt x="408" y="6"/>
                    <a:pt x="401" y="16"/>
                  </a:cubicBezTo>
                  <a:cubicBezTo>
                    <a:pt x="45" y="639"/>
                    <a:pt x="0" y="1407"/>
                    <a:pt x="267" y="2063"/>
                  </a:cubicBezTo>
                  <a:cubicBezTo>
                    <a:pt x="500" y="2675"/>
                    <a:pt x="935" y="3175"/>
                    <a:pt x="1313" y="3698"/>
                  </a:cubicBezTo>
                  <a:cubicBezTo>
                    <a:pt x="1524" y="3998"/>
                    <a:pt x="1713" y="4321"/>
                    <a:pt x="1847" y="4655"/>
                  </a:cubicBezTo>
                  <a:cubicBezTo>
                    <a:pt x="1856" y="4674"/>
                    <a:pt x="1876" y="4683"/>
                    <a:pt x="1895" y="4683"/>
                  </a:cubicBezTo>
                  <a:cubicBezTo>
                    <a:pt x="1920" y="4683"/>
                    <a:pt x="1942" y="4668"/>
                    <a:pt x="1936" y="4643"/>
                  </a:cubicBezTo>
                  <a:cubicBezTo>
                    <a:pt x="1847" y="4343"/>
                    <a:pt x="1691" y="4065"/>
                    <a:pt x="1524" y="3798"/>
                  </a:cubicBezTo>
                  <a:cubicBezTo>
                    <a:pt x="1346" y="3531"/>
                    <a:pt x="1145" y="3276"/>
                    <a:pt x="957" y="3009"/>
                  </a:cubicBezTo>
                  <a:cubicBezTo>
                    <a:pt x="567" y="2475"/>
                    <a:pt x="223" y="1897"/>
                    <a:pt x="211" y="1218"/>
                  </a:cubicBezTo>
                  <a:cubicBezTo>
                    <a:pt x="200" y="817"/>
                    <a:pt x="300" y="406"/>
                    <a:pt x="490" y="50"/>
                  </a:cubicBezTo>
                  <a:cubicBezTo>
                    <a:pt x="505" y="20"/>
                    <a:pt x="470" y="1"/>
                    <a:pt x="438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11" name="Google Shape;14011;p20"/>
            <p:cNvSpPr/>
            <p:nvPr/>
          </p:nvSpPr>
          <p:spPr>
            <a:xfrm>
              <a:off x="652537" y="2223616"/>
              <a:ext cx="76264" cy="145934"/>
            </a:xfrm>
            <a:custGeom>
              <a:avLst/>
              <a:gdLst/>
              <a:ahLst/>
              <a:cxnLst/>
              <a:rect l="l" t="t" r="r" b="b"/>
              <a:pathLst>
                <a:path w="2186" h="4183" extrusionOk="0">
                  <a:moveTo>
                    <a:pt x="36" y="1"/>
                  </a:moveTo>
                  <a:cubicBezTo>
                    <a:pt x="17" y="1"/>
                    <a:pt x="0" y="9"/>
                    <a:pt x="6" y="21"/>
                  </a:cubicBezTo>
                  <a:cubicBezTo>
                    <a:pt x="184" y="1279"/>
                    <a:pt x="1041" y="2235"/>
                    <a:pt x="1674" y="3281"/>
                  </a:cubicBezTo>
                  <a:cubicBezTo>
                    <a:pt x="1752" y="3425"/>
                    <a:pt x="1841" y="3570"/>
                    <a:pt x="1919" y="3714"/>
                  </a:cubicBezTo>
                  <a:cubicBezTo>
                    <a:pt x="1953" y="3792"/>
                    <a:pt x="1997" y="3870"/>
                    <a:pt x="2030" y="3948"/>
                  </a:cubicBezTo>
                  <a:cubicBezTo>
                    <a:pt x="2064" y="4025"/>
                    <a:pt x="2097" y="4104"/>
                    <a:pt x="2141" y="4170"/>
                  </a:cubicBezTo>
                  <a:cubicBezTo>
                    <a:pt x="2141" y="4179"/>
                    <a:pt x="2148" y="4182"/>
                    <a:pt x="2156" y="4182"/>
                  </a:cubicBezTo>
                  <a:cubicBezTo>
                    <a:pt x="2169" y="4182"/>
                    <a:pt x="2186" y="4173"/>
                    <a:pt x="2186" y="4159"/>
                  </a:cubicBezTo>
                  <a:cubicBezTo>
                    <a:pt x="2164" y="4025"/>
                    <a:pt x="2086" y="3881"/>
                    <a:pt x="2030" y="3758"/>
                  </a:cubicBezTo>
                  <a:cubicBezTo>
                    <a:pt x="1975" y="3625"/>
                    <a:pt x="1908" y="3492"/>
                    <a:pt x="1841" y="3370"/>
                  </a:cubicBezTo>
                  <a:cubicBezTo>
                    <a:pt x="1696" y="3103"/>
                    <a:pt x="1541" y="2858"/>
                    <a:pt x="1374" y="2613"/>
                  </a:cubicBezTo>
                  <a:cubicBezTo>
                    <a:pt x="1041" y="2112"/>
                    <a:pt x="695" y="1623"/>
                    <a:pt x="429" y="1078"/>
                  </a:cubicBezTo>
                  <a:cubicBezTo>
                    <a:pt x="273" y="745"/>
                    <a:pt x="139" y="389"/>
                    <a:pt x="73" y="21"/>
                  </a:cubicBezTo>
                  <a:cubicBezTo>
                    <a:pt x="68" y="7"/>
                    <a:pt x="51" y="1"/>
                    <a:pt x="36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12" name="Google Shape;14012;p20"/>
            <p:cNvSpPr/>
            <p:nvPr/>
          </p:nvSpPr>
          <p:spPr>
            <a:xfrm>
              <a:off x="690984" y="2286903"/>
              <a:ext cx="32410" cy="52506"/>
            </a:xfrm>
            <a:custGeom>
              <a:avLst/>
              <a:gdLst/>
              <a:ahLst/>
              <a:cxnLst/>
              <a:rect l="l" t="t" r="r" b="b"/>
              <a:pathLst>
                <a:path w="929" h="1505" extrusionOk="0">
                  <a:moveTo>
                    <a:pt x="43" y="0"/>
                  </a:moveTo>
                  <a:cubicBezTo>
                    <a:pt x="24" y="0"/>
                    <a:pt x="0" y="16"/>
                    <a:pt x="16" y="31"/>
                  </a:cubicBezTo>
                  <a:cubicBezTo>
                    <a:pt x="161" y="288"/>
                    <a:pt x="305" y="532"/>
                    <a:pt x="461" y="777"/>
                  </a:cubicBezTo>
                  <a:cubicBezTo>
                    <a:pt x="528" y="899"/>
                    <a:pt x="606" y="1010"/>
                    <a:pt x="673" y="1133"/>
                  </a:cubicBezTo>
                  <a:cubicBezTo>
                    <a:pt x="717" y="1188"/>
                    <a:pt x="750" y="1255"/>
                    <a:pt x="784" y="1322"/>
                  </a:cubicBezTo>
                  <a:cubicBezTo>
                    <a:pt x="806" y="1378"/>
                    <a:pt x="828" y="1433"/>
                    <a:pt x="873" y="1489"/>
                  </a:cubicBezTo>
                  <a:cubicBezTo>
                    <a:pt x="878" y="1499"/>
                    <a:pt x="889" y="1504"/>
                    <a:pt x="901" y="1504"/>
                  </a:cubicBezTo>
                  <a:cubicBezTo>
                    <a:pt x="915" y="1504"/>
                    <a:pt x="928" y="1496"/>
                    <a:pt x="928" y="1477"/>
                  </a:cubicBezTo>
                  <a:cubicBezTo>
                    <a:pt x="928" y="1355"/>
                    <a:pt x="839" y="1233"/>
                    <a:pt x="772" y="1133"/>
                  </a:cubicBezTo>
                  <a:lnTo>
                    <a:pt x="539" y="766"/>
                  </a:lnTo>
                  <a:cubicBezTo>
                    <a:pt x="384" y="510"/>
                    <a:pt x="216" y="265"/>
                    <a:pt x="61" y="9"/>
                  </a:cubicBezTo>
                  <a:cubicBezTo>
                    <a:pt x="57" y="3"/>
                    <a:pt x="50" y="0"/>
                    <a:pt x="43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13" name="Google Shape;14013;p20"/>
            <p:cNvSpPr/>
            <p:nvPr/>
          </p:nvSpPr>
          <p:spPr>
            <a:xfrm>
              <a:off x="622463" y="2194903"/>
              <a:ext cx="28189" cy="118827"/>
            </a:xfrm>
            <a:custGeom>
              <a:avLst/>
              <a:gdLst/>
              <a:ahLst/>
              <a:cxnLst/>
              <a:rect l="l" t="t" r="r" b="b"/>
              <a:pathLst>
                <a:path w="808" h="3406" extrusionOk="0">
                  <a:moveTo>
                    <a:pt x="558" y="1"/>
                  </a:moveTo>
                  <a:cubicBezTo>
                    <a:pt x="541" y="1"/>
                    <a:pt x="523" y="7"/>
                    <a:pt x="512" y="21"/>
                  </a:cubicBezTo>
                  <a:cubicBezTo>
                    <a:pt x="257" y="422"/>
                    <a:pt x="34" y="878"/>
                    <a:pt x="23" y="1368"/>
                  </a:cubicBezTo>
                  <a:cubicBezTo>
                    <a:pt x="0" y="1823"/>
                    <a:pt x="201" y="2246"/>
                    <a:pt x="378" y="2646"/>
                  </a:cubicBezTo>
                  <a:cubicBezTo>
                    <a:pt x="490" y="2880"/>
                    <a:pt x="579" y="3125"/>
                    <a:pt x="668" y="3370"/>
                  </a:cubicBezTo>
                  <a:cubicBezTo>
                    <a:pt x="678" y="3394"/>
                    <a:pt x="708" y="3406"/>
                    <a:pt x="737" y="3406"/>
                  </a:cubicBezTo>
                  <a:cubicBezTo>
                    <a:pt x="773" y="3406"/>
                    <a:pt x="807" y="3389"/>
                    <a:pt x="801" y="3358"/>
                  </a:cubicBezTo>
                  <a:cubicBezTo>
                    <a:pt x="768" y="3136"/>
                    <a:pt x="679" y="2935"/>
                    <a:pt x="590" y="2735"/>
                  </a:cubicBezTo>
                  <a:cubicBezTo>
                    <a:pt x="501" y="2535"/>
                    <a:pt x="401" y="2335"/>
                    <a:pt x="323" y="2124"/>
                  </a:cubicBezTo>
                  <a:cubicBezTo>
                    <a:pt x="245" y="1924"/>
                    <a:pt x="178" y="1712"/>
                    <a:pt x="168" y="1490"/>
                  </a:cubicBezTo>
                  <a:cubicBezTo>
                    <a:pt x="156" y="1256"/>
                    <a:pt x="190" y="1022"/>
                    <a:pt x="267" y="800"/>
                  </a:cubicBezTo>
                  <a:cubicBezTo>
                    <a:pt x="346" y="545"/>
                    <a:pt x="467" y="300"/>
                    <a:pt x="612" y="66"/>
                  </a:cubicBezTo>
                  <a:cubicBezTo>
                    <a:pt x="635" y="28"/>
                    <a:pt x="596" y="1"/>
                    <a:pt x="558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14" name="Google Shape;14014;p20"/>
            <p:cNvSpPr/>
            <p:nvPr/>
          </p:nvSpPr>
          <p:spPr>
            <a:xfrm>
              <a:off x="687984" y="2247375"/>
              <a:ext cx="78846" cy="103162"/>
            </a:xfrm>
            <a:custGeom>
              <a:avLst/>
              <a:gdLst/>
              <a:ahLst/>
              <a:cxnLst/>
              <a:rect l="l" t="t" r="r" b="b"/>
              <a:pathLst>
                <a:path w="2260" h="2957" extrusionOk="0">
                  <a:moveTo>
                    <a:pt x="65" y="1"/>
                  </a:moveTo>
                  <a:cubicBezTo>
                    <a:pt x="33" y="1"/>
                    <a:pt x="1" y="27"/>
                    <a:pt x="35" y="52"/>
                  </a:cubicBezTo>
                  <a:cubicBezTo>
                    <a:pt x="413" y="364"/>
                    <a:pt x="769" y="697"/>
                    <a:pt x="1092" y="1065"/>
                  </a:cubicBezTo>
                  <a:cubicBezTo>
                    <a:pt x="1404" y="1409"/>
                    <a:pt x="1715" y="1777"/>
                    <a:pt x="1915" y="2210"/>
                  </a:cubicBezTo>
                  <a:cubicBezTo>
                    <a:pt x="1971" y="2321"/>
                    <a:pt x="2027" y="2432"/>
                    <a:pt x="2060" y="2555"/>
                  </a:cubicBezTo>
                  <a:cubicBezTo>
                    <a:pt x="2093" y="2677"/>
                    <a:pt x="2116" y="2811"/>
                    <a:pt x="2160" y="2933"/>
                  </a:cubicBezTo>
                  <a:cubicBezTo>
                    <a:pt x="2165" y="2949"/>
                    <a:pt x="2180" y="2957"/>
                    <a:pt x="2195" y="2957"/>
                  </a:cubicBezTo>
                  <a:cubicBezTo>
                    <a:pt x="2213" y="2957"/>
                    <a:pt x="2232" y="2946"/>
                    <a:pt x="2238" y="2922"/>
                  </a:cubicBezTo>
                  <a:cubicBezTo>
                    <a:pt x="2260" y="2699"/>
                    <a:pt x="2171" y="2466"/>
                    <a:pt x="2082" y="2266"/>
                  </a:cubicBezTo>
                  <a:cubicBezTo>
                    <a:pt x="1982" y="2044"/>
                    <a:pt x="1871" y="1843"/>
                    <a:pt x="1726" y="1654"/>
                  </a:cubicBezTo>
                  <a:cubicBezTo>
                    <a:pt x="1448" y="1265"/>
                    <a:pt x="1103" y="898"/>
                    <a:pt x="747" y="564"/>
                  </a:cubicBezTo>
                  <a:cubicBezTo>
                    <a:pt x="536" y="364"/>
                    <a:pt x="325" y="175"/>
                    <a:pt x="91" y="8"/>
                  </a:cubicBezTo>
                  <a:cubicBezTo>
                    <a:pt x="84" y="3"/>
                    <a:pt x="75" y="1"/>
                    <a:pt x="65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15" name="Google Shape;14015;p20"/>
            <p:cNvSpPr/>
            <p:nvPr/>
          </p:nvSpPr>
          <p:spPr>
            <a:xfrm>
              <a:off x="712092" y="2284531"/>
              <a:ext cx="46819" cy="73403"/>
            </a:xfrm>
            <a:custGeom>
              <a:avLst/>
              <a:gdLst/>
              <a:ahLst/>
              <a:cxnLst/>
              <a:rect l="l" t="t" r="r" b="b"/>
              <a:pathLst>
                <a:path w="1342" h="2104" extrusionOk="0">
                  <a:moveTo>
                    <a:pt x="66" y="1"/>
                  </a:moveTo>
                  <a:cubicBezTo>
                    <a:pt x="33" y="1"/>
                    <a:pt x="1" y="25"/>
                    <a:pt x="23" y="55"/>
                  </a:cubicBezTo>
                  <a:cubicBezTo>
                    <a:pt x="290" y="344"/>
                    <a:pt x="535" y="667"/>
                    <a:pt x="735" y="1001"/>
                  </a:cubicBezTo>
                  <a:cubicBezTo>
                    <a:pt x="935" y="1345"/>
                    <a:pt x="1091" y="1713"/>
                    <a:pt x="1247" y="2079"/>
                  </a:cubicBezTo>
                  <a:cubicBezTo>
                    <a:pt x="1252" y="2095"/>
                    <a:pt x="1274" y="2103"/>
                    <a:pt x="1295" y="2103"/>
                  </a:cubicBezTo>
                  <a:cubicBezTo>
                    <a:pt x="1319" y="2103"/>
                    <a:pt x="1341" y="2092"/>
                    <a:pt x="1336" y="2069"/>
                  </a:cubicBezTo>
                  <a:cubicBezTo>
                    <a:pt x="1224" y="1679"/>
                    <a:pt x="1046" y="1312"/>
                    <a:pt x="846" y="979"/>
                  </a:cubicBezTo>
                  <a:cubicBezTo>
                    <a:pt x="635" y="633"/>
                    <a:pt x="390" y="311"/>
                    <a:pt x="112" y="22"/>
                  </a:cubicBezTo>
                  <a:cubicBezTo>
                    <a:pt x="101" y="7"/>
                    <a:pt x="83" y="1"/>
                    <a:pt x="66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16" name="Google Shape;14016;p20"/>
            <p:cNvSpPr/>
            <p:nvPr/>
          </p:nvSpPr>
          <p:spPr>
            <a:xfrm>
              <a:off x="672912" y="2242107"/>
              <a:ext cx="32376" cy="57355"/>
            </a:xfrm>
            <a:custGeom>
              <a:avLst/>
              <a:gdLst/>
              <a:ahLst/>
              <a:cxnLst/>
              <a:rect l="l" t="t" r="r" b="b"/>
              <a:pathLst>
                <a:path w="928" h="1644" extrusionOk="0">
                  <a:moveTo>
                    <a:pt x="64" y="1"/>
                  </a:moveTo>
                  <a:cubicBezTo>
                    <a:pt x="48" y="1"/>
                    <a:pt x="28" y="9"/>
                    <a:pt x="22" y="25"/>
                  </a:cubicBezTo>
                  <a:cubicBezTo>
                    <a:pt x="0" y="159"/>
                    <a:pt x="67" y="270"/>
                    <a:pt x="134" y="381"/>
                  </a:cubicBezTo>
                  <a:cubicBezTo>
                    <a:pt x="200" y="526"/>
                    <a:pt x="289" y="670"/>
                    <a:pt x="368" y="804"/>
                  </a:cubicBezTo>
                  <a:cubicBezTo>
                    <a:pt x="512" y="1082"/>
                    <a:pt x="668" y="1360"/>
                    <a:pt x="835" y="1627"/>
                  </a:cubicBezTo>
                  <a:cubicBezTo>
                    <a:pt x="838" y="1638"/>
                    <a:pt x="851" y="1643"/>
                    <a:pt x="865" y="1643"/>
                  </a:cubicBezTo>
                  <a:cubicBezTo>
                    <a:pt x="893" y="1643"/>
                    <a:pt x="927" y="1624"/>
                    <a:pt x="912" y="1594"/>
                  </a:cubicBezTo>
                  <a:cubicBezTo>
                    <a:pt x="779" y="1338"/>
                    <a:pt x="623" y="1082"/>
                    <a:pt x="467" y="815"/>
                  </a:cubicBezTo>
                  <a:cubicBezTo>
                    <a:pt x="401" y="693"/>
                    <a:pt x="323" y="559"/>
                    <a:pt x="245" y="437"/>
                  </a:cubicBezTo>
                  <a:cubicBezTo>
                    <a:pt x="178" y="314"/>
                    <a:pt x="67" y="181"/>
                    <a:pt x="89" y="25"/>
                  </a:cubicBezTo>
                  <a:cubicBezTo>
                    <a:pt x="95" y="9"/>
                    <a:pt x="81" y="1"/>
                    <a:pt x="64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17" name="Google Shape;14017;p20"/>
            <p:cNvSpPr/>
            <p:nvPr/>
          </p:nvSpPr>
          <p:spPr>
            <a:xfrm>
              <a:off x="773181" y="2332398"/>
              <a:ext cx="16676" cy="30003"/>
            </a:xfrm>
            <a:custGeom>
              <a:avLst/>
              <a:gdLst/>
              <a:ahLst/>
              <a:cxnLst/>
              <a:rect l="l" t="t" r="r" b="b"/>
              <a:pathLst>
                <a:path w="478" h="860" extrusionOk="0">
                  <a:moveTo>
                    <a:pt x="467" y="828"/>
                  </a:moveTo>
                  <a:cubicBezTo>
                    <a:pt x="473" y="841"/>
                    <a:pt x="477" y="848"/>
                    <a:pt x="477" y="848"/>
                  </a:cubicBezTo>
                  <a:cubicBezTo>
                    <a:pt x="477" y="848"/>
                    <a:pt x="477" y="846"/>
                    <a:pt x="474" y="841"/>
                  </a:cubicBezTo>
                  <a:cubicBezTo>
                    <a:pt x="472" y="835"/>
                    <a:pt x="470" y="831"/>
                    <a:pt x="467" y="828"/>
                  </a:cubicBezTo>
                  <a:close/>
                  <a:moveTo>
                    <a:pt x="45" y="1"/>
                  </a:moveTo>
                  <a:cubicBezTo>
                    <a:pt x="22" y="1"/>
                    <a:pt x="1" y="15"/>
                    <a:pt x="7" y="40"/>
                  </a:cubicBezTo>
                  <a:cubicBezTo>
                    <a:pt x="129" y="307"/>
                    <a:pt x="240" y="585"/>
                    <a:pt x="385" y="852"/>
                  </a:cubicBezTo>
                  <a:cubicBezTo>
                    <a:pt x="389" y="857"/>
                    <a:pt x="393" y="859"/>
                    <a:pt x="397" y="859"/>
                  </a:cubicBezTo>
                  <a:cubicBezTo>
                    <a:pt x="414" y="859"/>
                    <a:pt x="438" y="824"/>
                    <a:pt x="457" y="824"/>
                  </a:cubicBezTo>
                  <a:cubicBezTo>
                    <a:pt x="460" y="824"/>
                    <a:pt x="464" y="825"/>
                    <a:pt x="467" y="828"/>
                  </a:cubicBezTo>
                  <a:lnTo>
                    <a:pt x="467" y="828"/>
                  </a:lnTo>
                  <a:cubicBezTo>
                    <a:pt x="419" y="731"/>
                    <a:pt x="214" y="296"/>
                    <a:pt x="85" y="29"/>
                  </a:cubicBezTo>
                  <a:cubicBezTo>
                    <a:pt x="80" y="10"/>
                    <a:pt x="62" y="1"/>
                    <a:pt x="45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18" name="Google Shape;14018;p20"/>
            <p:cNvSpPr/>
            <p:nvPr/>
          </p:nvSpPr>
          <p:spPr>
            <a:xfrm>
              <a:off x="741049" y="2278181"/>
              <a:ext cx="72985" cy="84288"/>
            </a:xfrm>
            <a:custGeom>
              <a:avLst/>
              <a:gdLst/>
              <a:ahLst/>
              <a:cxnLst/>
              <a:rect l="l" t="t" r="r" b="b"/>
              <a:pathLst>
                <a:path w="2092" h="2416" extrusionOk="0">
                  <a:moveTo>
                    <a:pt x="53" y="1"/>
                  </a:moveTo>
                  <a:cubicBezTo>
                    <a:pt x="25" y="1"/>
                    <a:pt x="0" y="21"/>
                    <a:pt x="27" y="48"/>
                  </a:cubicBezTo>
                  <a:cubicBezTo>
                    <a:pt x="694" y="504"/>
                    <a:pt x="1329" y="1049"/>
                    <a:pt x="1718" y="1772"/>
                  </a:cubicBezTo>
                  <a:cubicBezTo>
                    <a:pt x="1829" y="1972"/>
                    <a:pt x="1895" y="2172"/>
                    <a:pt x="1974" y="2384"/>
                  </a:cubicBezTo>
                  <a:cubicBezTo>
                    <a:pt x="1983" y="2406"/>
                    <a:pt x="2004" y="2416"/>
                    <a:pt x="2026" y="2416"/>
                  </a:cubicBezTo>
                  <a:cubicBezTo>
                    <a:pt x="2058" y="2416"/>
                    <a:pt x="2091" y="2395"/>
                    <a:pt x="2085" y="2362"/>
                  </a:cubicBezTo>
                  <a:cubicBezTo>
                    <a:pt x="1996" y="1984"/>
                    <a:pt x="1774" y="1616"/>
                    <a:pt x="1551" y="1305"/>
                  </a:cubicBezTo>
                  <a:cubicBezTo>
                    <a:pt x="1295" y="983"/>
                    <a:pt x="995" y="693"/>
                    <a:pt x="672" y="437"/>
                  </a:cubicBezTo>
                  <a:cubicBezTo>
                    <a:pt x="472" y="281"/>
                    <a:pt x="272" y="148"/>
                    <a:pt x="71" y="4"/>
                  </a:cubicBezTo>
                  <a:cubicBezTo>
                    <a:pt x="65" y="2"/>
                    <a:pt x="59" y="1"/>
                    <a:pt x="53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19" name="Google Shape;14019;p20"/>
            <p:cNvSpPr/>
            <p:nvPr/>
          </p:nvSpPr>
          <p:spPr>
            <a:xfrm>
              <a:off x="670574" y="1931147"/>
              <a:ext cx="179287" cy="227257"/>
            </a:xfrm>
            <a:custGeom>
              <a:avLst/>
              <a:gdLst/>
              <a:ahLst/>
              <a:cxnLst/>
              <a:rect l="l" t="t" r="r" b="b"/>
              <a:pathLst>
                <a:path w="5139" h="6514" extrusionOk="0">
                  <a:moveTo>
                    <a:pt x="3818" y="0"/>
                  </a:moveTo>
                  <a:cubicBezTo>
                    <a:pt x="3566" y="0"/>
                    <a:pt x="3150" y="221"/>
                    <a:pt x="2826" y="341"/>
                  </a:cubicBezTo>
                  <a:cubicBezTo>
                    <a:pt x="2437" y="485"/>
                    <a:pt x="1825" y="419"/>
                    <a:pt x="1691" y="597"/>
                  </a:cubicBezTo>
                  <a:cubicBezTo>
                    <a:pt x="1558" y="786"/>
                    <a:pt x="1058" y="1164"/>
                    <a:pt x="668" y="1664"/>
                  </a:cubicBezTo>
                  <a:cubicBezTo>
                    <a:pt x="290" y="2176"/>
                    <a:pt x="89" y="2855"/>
                    <a:pt x="89" y="3488"/>
                  </a:cubicBezTo>
                  <a:cubicBezTo>
                    <a:pt x="89" y="4134"/>
                    <a:pt x="0" y="5635"/>
                    <a:pt x="0" y="5635"/>
                  </a:cubicBezTo>
                  <a:lnTo>
                    <a:pt x="2548" y="6514"/>
                  </a:lnTo>
                  <a:cubicBezTo>
                    <a:pt x="2548" y="6514"/>
                    <a:pt x="2870" y="6091"/>
                    <a:pt x="3270" y="5557"/>
                  </a:cubicBezTo>
                  <a:cubicBezTo>
                    <a:pt x="3682" y="5023"/>
                    <a:pt x="4683" y="4845"/>
                    <a:pt x="4906" y="4345"/>
                  </a:cubicBezTo>
                  <a:cubicBezTo>
                    <a:pt x="5139" y="3844"/>
                    <a:pt x="5017" y="3666"/>
                    <a:pt x="4928" y="3211"/>
                  </a:cubicBezTo>
                  <a:cubicBezTo>
                    <a:pt x="4839" y="2754"/>
                    <a:pt x="5094" y="2866"/>
                    <a:pt x="5094" y="2343"/>
                  </a:cubicBezTo>
                  <a:cubicBezTo>
                    <a:pt x="5094" y="1820"/>
                    <a:pt x="4694" y="1687"/>
                    <a:pt x="4538" y="1464"/>
                  </a:cubicBezTo>
                  <a:cubicBezTo>
                    <a:pt x="4383" y="1242"/>
                    <a:pt x="4483" y="964"/>
                    <a:pt x="4372" y="586"/>
                  </a:cubicBezTo>
                  <a:cubicBezTo>
                    <a:pt x="4271" y="196"/>
                    <a:pt x="4160" y="141"/>
                    <a:pt x="3949" y="30"/>
                  </a:cubicBezTo>
                  <a:cubicBezTo>
                    <a:pt x="3914" y="9"/>
                    <a:pt x="3869" y="0"/>
                    <a:pt x="381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20" name="Google Shape;14020;p20"/>
            <p:cNvSpPr/>
            <p:nvPr/>
          </p:nvSpPr>
          <p:spPr>
            <a:xfrm>
              <a:off x="670574" y="1996597"/>
              <a:ext cx="179287" cy="161808"/>
            </a:xfrm>
            <a:custGeom>
              <a:avLst/>
              <a:gdLst/>
              <a:ahLst/>
              <a:cxnLst/>
              <a:rect l="l" t="t" r="r" b="b"/>
              <a:pathLst>
                <a:path w="5139" h="4638" extrusionOk="0">
                  <a:moveTo>
                    <a:pt x="3842" y="1"/>
                  </a:moveTo>
                  <a:cubicBezTo>
                    <a:pt x="3754" y="1"/>
                    <a:pt x="3667" y="12"/>
                    <a:pt x="3582" y="33"/>
                  </a:cubicBezTo>
                  <a:cubicBezTo>
                    <a:pt x="3359" y="78"/>
                    <a:pt x="3159" y="189"/>
                    <a:pt x="2959" y="300"/>
                  </a:cubicBezTo>
                  <a:cubicBezTo>
                    <a:pt x="2859" y="367"/>
                    <a:pt x="2759" y="423"/>
                    <a:pt x="2637" y="445"/>
                  </a:cubicBezTo>
                  <a:cubicBezTo>
                    <a:pt x="2570" y="445"/>
                    <a:pt x="2492" y="433"/>
                    <a:pt x="2414" y="433"/>
                  </a:cubicBezTo>
                  <a:cubicBezTo>
                    <a:pt x="2386" y="431"/>
                    <a:pt x="2357" y="430"/>
                    <a:pt x="2328" y="430"/>
                  </a:cubicBezTo>
                  <a:cubicBezTo>
                    <a:pt x="2099" y="430"/>
                    <a:pt x="1868" y="507"/>
                    <a:pt x="1680" y="645"/>
                  </a:cubicBezTo>
                  <a:cubicBezTo>
                    <a:pt x="1380" y="878"/>
                    <a:pt x="1213" y="1268"/>
                    <a:pt x="890" y="1479"/>
                  </a:cubicBezTo>
                  <a:cubicBezTo>
                    <a:pt x="712" y="1612"/>
                    <a:pt x="501" y="1679"/>
                    <a:pt x="290" y="1768"/>
                  </a:cubicBezTo>
                  <a:cubicBezTo>
                    <a:pt x="234" y="1802"/>
                    <a:pt x="156" y="1846"/>
                    <a:pt x="79" y="1891"/>
                  </a:cubicBezTo>
                  <a:cubicBezTo>
                    <a:pt x="67" y="2613"/>
                    <a:pt x="0" y="3759"/>
                    <a:pt x="0" y="3759"/>
                  </a:cubicBezTo>
                  <a:lnTo>
                    <a:pt x="2548" y="4638"/>
                  </a:lnTo>
                  <a:cubicBezTo>
                    <a:pt x="2548" y="4638"/>
                    <a:pt x="2870" y="4215"/>
                    <a:pt x="3270" y="3681"/>
                  </a:cubicBezTo>
                  <a:cubicBezTo>
                    <a:pt x="3682" y="3147"/>
                    <a:pt x="4683" y="2969"/>
                    <a:pt x="4906" y="2469"/>
                  </a:cubicBezTo>
                  <a:cubicBezTo>
                    <a:pt x="5139" y="1968"/>
                    <a:pt x="5017" y="1790"/>
                    <a:pt x="4928" y="1335"/>
                  </a:cubicBezTo>
                  <a:cubicBezTo>
                    <a:pt x="4839" y="901"/>
                    <a:pt x="5072" y="979"/>
                    <a:pt x="5094" y="545"/>
                  </a:cubicBezTo>
                  <a:cubicBezTo>
                    <a:pt x="4961" y="522"/>
                    <a:pt x="4827" y="500"/>
                    <a:pt x="4706" y="433"/>
                  </a:cubicBezTo>
                  <a:cubicBezTo>
                    <a:pt x="4538" y="344"/>
                    <a:pt x="4416" y="189"/>
                    <a:pt x="4249" y="100"/>
                  </a:cubicBezTo>
                  <a:cubicBezTo>
                    <a:pt x="4125" y="31"/>
                    <a:pt x="3984" y="1"/>
                    <a:pt x="3842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21" name="Google Shape;14021;p20"/>
            <p:cNvSpPr/>
            <p:nvPr/>
          </p:nvSpPr>
          <p:spPr>
            <a:xfrm>
              <a:off x="684530" y="1973641"/>
              <a:ext cx="38690" cy="147051"/>
            </a:xfrm>
            <a:custGeom>
              <a:avLst/>
              <a:gdLst/>
              <a:ahLst/>
              <a:cxnLst/>
              <a:rect l="l" t="t" r="r" b="b"/>
              <a:pathLst>
                <a:path w="1109" h="4215" extrusionOk="0">
                  <a:moveTo>
                    <a:pt x="1080" y="1"/>
                  </a:moveTo>
                  <a:cubicBezTo>
                    <a:pt x="1071" y="1"/>
                    <a:pt x="1062" y="4"/>
                    <a:pt x="1058" y="13"/>
                  </a:cubicBezTo>
                  <a:cubicBezTo>
                    <a:pt x="913" y="258"/>
                    <a:pt x="947" y="547"/>
                    <a:pt x="924" y="814"/>
                  </a:cubicBezTo>
                  <a:cubicBezTo>
                    <a:pt x="902" y="1125"/>
                    <a:pt x="769" y="1392"/>
                    <a:pt x="635" y="1659"/>
                  </a:cubicBezTo>
                  <a:cubicBezTo>
                    <a:pt x="368" y="2193"/>
                    <a:pt x="168" y="2804"/>
                    <a:pt x="190" y="3405"/>
                  </a:cubicBezTo>
                  <a:lnTo>
                    <a:pt x="190" y="3505"/>
                  </a:lnTo>
                  <a:cubicBezTo>
                    <a:pt x="124" y="3271"/>
                    <a:pt x="101" y="3027"/>
                    <a:pt x="90" y="2782"/>
                  </a:cubicBezTo>
                  <a:cubicBezTo>
                    <a:pt x="79" y="2393"/>
                    <a:pt x="134" y="1993"/>
                    <a:pt x="223" y="1615"/>
                  </a:cubicBezTo>
                  <a:cubicBezTo>
                    <a:pt x="257" y="1503"/>
                    <a:pt x="279" y="1392"/>
                    <a:pt x="312" y="1292"/>
                  </a:cubicBezTo>
                  <a:cubicBezTo>
                    <a:pt x="346" y="1180"/>
                    <a:pt x="391" y="1069"/>
                    <a:pt x="424" y="970"/>
                  </a:cubicBezTo>
                  <a:cubicBezTo>
                    <a:pt x="424" y="956"/>
                    <a:pt x="411" y="946"/>
                    <a:pt x="398" y="946"/>
                  </a:cubicBezTo>
                  <a:cubicBezTo>
                    <a:pt x="391" y="946"/>
                    <a:pt x="383" y="950"/>
                    <a:pt x="379" y="958"/>
                  </a:cubicBezTo>
                  <a:cubicBezTo>
                    <a:pt x="290" y="1136"/>
                    <a:pt x="235" y="1336"/>
                    <a:pt x="190" y="1536"/>
                  </a:cubicBezTo>
                  <a:cubicBezTo>
                    <a:pt x="134" y="1726"/>
                    <a:pt x="90" y="1926"/>
                    <a:pt x="57" y="2126"/>
                  </a:cubicBezTo>
                  <a:cubicBezTo>
                    <a:pt x="1" y="2527"/>
                    <a:pt x="1" y="2927"/>
                    <a:pt x="79" y="3316"/>
                  </a:cubicBezTo>
                  <a:cubicBezTo>
                    <a:pt x="112" y="3494"/>
                    <a:pt x="157" y="3683"/>
                    <a:pt x="257" y="3850"/>
                  </a:cubicBezTo>
                  <a:cubicBezTo>
                    <a:pt x="302" y="3983"/>
                    <a:pt x="368" y="4106"/>
                    <a:pt x="468" y="4206"/>
                  </a:cubicBezTo>
                  <a:cubicBezTo>
                    <a:pt x="474" y="4212"/>
                    <a:pt x="484" y="4215"/>
                    <a:pt x="494" y="4215"/>
                  </a:cubicBezTo>
                  <a:cubicBezTo>
                    <a:pt x="521" y="4215"/>
                    <a:pt x="551" y="4196"/>
                    <a:pt x="535" y="4173"/>
                  </a:cubicBezTo>
                  <a:cubicBezTo>
                    <a:pt x="468" y="4062"/>
                    <a:pt x="401" y="3950"/>
                    <a:pt x="368" y="3817"/>
                  </a:cubicBezTo>
                  <a:cubicBezTo>
                    <a:pt x="335" y="3694"/>
                    <a:pt x="312" y="3572"/>
                    <a:pt x="312" y="3439"/>
                  </a:cubicBezTo>
                  <a:cubicBezTo>
                    <a:pt x="302" y="3150"/>
                    <a:pt x="335" y="2860"/>
                    <a:pt x="401" y="2582"/>
                  </a:cubicBezTo>
                  <a:cubicBezTo>
                    <a:pt x="468" y="2293"/>
                    <a:pt x="579" y="2015"/>
                    <a:pt x="702" y="1737"/>
                  </a:cubicBezTo>
                  <a:cubicBezTo>
                    <a:pt x="824" y="1492"/>
                    <a:pt x="957" y="1237"/>
                    <a:pt x="991" y="947"/>
                  </a:cubicBezTo>
                  <a:cubicBezTo>
                    <a:pt x="1024" y="636"/>
                    <a:pt x="947" y="302"/>
                    <a:pt x="1102" y="24"/>
                  </a:cubicBezTo>
                  <a:cubicBezTo>
                    <a:pt x="1109" y="10"/>
                    <a:pt x="1095" y="1"/>
                    <a:pt x="1080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22" name="Google Shape;14022;p20"/>
            <p:cNvSpPr/>
            <p:nvPr/>
          </p:nvSpPr>
          <p:spPr>
            <a:xfrm>
              <a:off x="714429" y="1982816"/>
              <a:ext cx="26794" cy="124583"/>
            </a:xfrm>
            <a:custGeom>
              <a:avLst/>
              <a:gdLst/>
              <a:ahLst/>
              <a:cxnLst/>
              <a:rect l="l" t="t" r="r" b="b"/>
              <a:pathLst>
                <a:path w="768" h="3571" extrusionOk="0">
                  <a:moveTo>
                    <a:pt x="714" y="1"/>
                  </a:moveTo>
                  <a:cubicBezTo>
                    <a:pt x="700" y="1"/>
                    <a:pt x="686" y="6"/>
                    <a:pt x="679" y="17"/>
                  </a:cubicBezTo>
                  <a:cubicBezTo>
                    <a:pt x="390" y="351"/>
                    <a:pt x="189" y="762"/>
                    <a:pt x="100" y="1196"/>
                  </a:cubicBezTo>
                  <a:cubicBezTo>
                    <a:pt x="1" y="1685"/>
                    <a:pt x="45" y="2185"/>
                    <a:pt x="56" y="2675"/>
                  </a:cubicBezTo>
                  <a:cubicBezTo>
                    <a:pt x="56" y="2964"/>
                    <a:pt x="56" y="3265"/>
                    <a:pt x="45" y="3554"/>
                  </a:cubicBezTo>
                  <a:cubicBezTo>
                    <a:pt x="45" y="3565"/>
                    <a:pt x="59" y="3571"/>
                    <a:pt x="73" y="3571"/>
                  </a:cubicBezTo>
                  <a:cubicBezTo>
                    <a:pt x="87" y="3571"/>
                    <a:pt x="100" y="3565"/>
                    <a:pt x="100" y="3554"/>
                  </a:cubicBezTo>
                  <a:cubicBezTo>
                    <a:pt x="123" y="3298"/>
                    <a:pt x="145" y="3042"/>
                    <a:pt x="156" y="2798"/>
                  </a:cubicBezTo>
                  <a:cubicBezTo>
                    <a:pt x="156" y="2541"/>
                    <a:pt x="145" y="2286"/>
                    <a:pt x="134" y="2030"/>
                  </a:cubicBezTo>
                  <a:cubicBezTo>
                    <a:pt x="134" y="1574"/>
                    <a:pt x="189" y="1118"/>
                    <a:pt x="379" y="695"/>
                  </a:cubicBezTo>
                  <a:cubicBezTo>
                    <a:pt x="479" y="462"/>
                    <a:pt x="601" y="250"/>
                    <a:pt x="745" y="50"/>
                  </a:cubicBezTo>
                  <a:cubicBezTo>
                    <a:pt x="768" y="20"/>
                    <a:pt x="741" y="1"/>
                    <a:pt x="714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23" name="Google Shape;14023;p20"/>
            <p:cNvSpPr/>
            <p:nvPr/>
          </p:nvSpPr>
          <p:spPr>
            <a:xfrm>
              <a:off x="733443" y="2001831"/>
              <a:ext cx="27945" cy="84114"/>
            </a:xfrm>
            <a:custGeom>
              <a:avLst/>
              <a:gdLst/>
              <a:ahLst/>
              <a:cxnLst/>
              <a:rect l="l" t="t" r="r" b="b"/>
              <a:pathLst>
                <a:path w="801" h="2411" extrusionOk="0">
                  <a:moveTo>
                    <a:pt x="757" y="0"/>
                  </a:moveTo>
                  <a:cubicBezTo>
                    <a:pt x="744" y="0"/>
                    <a:pt x="731" y="5"/>
                    <a:pt x="724" y="17"/>
                  </a:cubicBezTo>
                  <a:cubicBezTo>
                    <a:pt x="289" y="517"/>
                    <a:pt x="45" y="1163"/>
                    <a:pt x="0" y="1818"/>
                  </a:cubicBezTo>
                  <a:cubicBezTo>
                    <a:pt x="0" y="2008"/>
                    <a:pt x="0" y="2196"/>
                    <a:pt x="34" y="2386"/>
                  </a:cubicBezTo>
                  <a:cubicBezTo>
                    <a:pt x="34" y="2402"/>
                    <a:pt x="51" y="2411"/>
                    <a:pt x="67" y="2411"/>
                  </a:cubicBezTo>
                  <a:cubicBezTo>
                    <a:pt x="84" y="2411"/>
                    <a:pt x="101" y="2402"/>
                    <a:pt x="101" y="2386"/>
                  </a:cubicBezTo>
                  <a:cubicBezTo>
                    <a:pt x="23" y="1551"/>
                    <a:pt x="267" y="706"/>
                    <a:pt x="779" y="39"/>
                  </a:cubicBezTo>
                  <a:cubicBezTo>
                    <a:pt x="801" y="17"/>
                    <a:pt x="780" y="0"/>
                    <a:pt x="757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24" name="Google Shape;14024;p20"/>
            <p:cNvSpPr/>
            <p:nvPr/>
          </p:nvSpPr>
          <p:spPr>
            <a:xfrm>
              <a:off x="743526" y="2001621"/>
              <a:ext cx="40714" cy="87882"/>
            </a:xfrm>
            <a:custGeom>
              <a:avLst/>
              <a:gdLst/>
              <a:ahLst/>
              <a:cxnLst/>
              <a:rect l="l" t="t" r="r" b="b"/>
              <a:pathLst>
                <a:path w="1167" h="2519" extrusionOk="0">
                  <a:moveTo>
                    <a:pt x="1074" y="0"/>
                  </a:moveTo>
                  <a:cubicBezTo>
                    <a:pt x="1060" y="0"/>
                    <a:pt x="1046" y="4"/>
                    <a:pt x="1035" y="12"/>
                  </a:cubicBezTo>
                  <a:cubicBezTo>
                    <a:pt x="468" y="457"/>
                    <a:pt x="112" y="1146"/>
                    <a:pt x="23" y="1858"/>
                  </a:cubicBezTo>
                  <a:cubicBezTo>
                    <a:pt x="0" y="2069"/>
                    <a:pt x="0" y="2269"/>
                    <a:pt x="34" y="2481"/>
                  </a:cubicBezTo>
                  <a:cubicBezTo>
                    <a:pt x="40" y="2504"/>
                    <a:pt x="70" y="2518"/>
                    <a:pt x="98" y="2518"/>
                  </a:cubicBezTo>
                  <a:cubicBezTo>
                    <a:pt x="123" y="2518"/>
                    <a:pt x="145" y="2507"/>
                    <a:pt x="145" y="2481"/>
                  </a:cubicBezTo>
                  <a:cubicBezTo>
                    <a:pt x="134" y="2125"/>
                    <a:pt x="168" y="1780"/>
                    <a:pt x="257" y="1446"/>
                  </a:cubicBezTo>
                  <a:cubicBezTo>
                    <a:pt x="356" y="1102"/>
                    <a:pt x="512" y="790"/>
                    <a:pt x="724" y="512"/>
                  </a:cubicBezTo>
                  <a:cubicBezTo>
                    <a:pt x="846" y="356"/>
                    <a:pt x="979" y="200"/>
                    <a:pt x="1124" y="79"/>
                  </a:cubicBezTo>
                  <a:cubicBezTo>
                    <a:pt x="1166" y="36"/>
                    <a:pt x="1119" y="0"/>
                    <a:pt x="1074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25" name="Google Shape;14025;p20"/>
            <p:cNvSpPr/>
            <p:nvPr/>
          </p:nvSpPr>
          <p:spPr>
            <a:xfrm>
              <a:off x="770669" y="1989375"/>
              <a:ext cx="33841" cy="82230"/>
            </a:xfrm>
            <a:custGeom>
              <a:avLst/>
              <a:gdLst/>
              <a:ahLst/>
              <a:cxnLst/>
              <a:rect l="l" t="t" r="r" b="b"/>
              <a:pathLst>
                <a:path w="970" h="2357" extrusionOk="0">
                  <a:moveTo>
                    <a:pt x="930" y="1"/>
                  </a:moveTo>
                  <a:cubicBezTo>
                    <a:pt x="921" y="1"/>
                    <a:pt x="913" y="7"/>
                    <a:pt x="913" y="18"/>
                  </a:cubicBezTo>
                  <a:cubicBezTo>
                    <a:pt x="935" y="474"/>
                    <a:pt x="579" y="818"/>
                    <a:pt x="346" y="1174"/>
                  </a:cubicBezTo>
                  <a:cubicBezTo>
                    <a:pt x="124" y="1520"/>
                    <a:pt x="1" y="1931"/>
                    <a:pt x="45" y="2331"/>
                  </a:cubicBezTo>
                  <a:cubicBezTo>
                    <a:pt x="45" y="2348"/>
                    <a:pt x="57" y="2356"/>
                    <a:pt x="68" y="2356"/>
                  </a:cubicBezTo>
                  <a:cubicBezTo>
                    <a:pt x="79" y="2356"/>
                    <a:pt x="90" y="2348"/>
                    <a:pt x="90" y="2331"/>
                  </a:cubicBezTo>
                  <a:cubicBezTo>
                    <a:pt x="90" y="2120"/>
                    <a:pt x="112" y="1908"/>
                    <a:pt x="168" y="1708"/>
                  </a:cubicBezTo>
                  <a:cubicBezTo>
                    <a:pt x="223" y="1497"/>
                    <a:pt x="324" y="1308"/>
                    <a:pt x="446" y="1119"/>
                  </a:cubicBezTo>
                  <a:cubicBezTo>
                    <a:pt x="668" y="786"/>
                    <a:pt x="969" y="452"/>
                    <a:pt x="947" y="18"/>
                  </a:cubicBezTo>
                  <a:cubicBezTo>
                    <a:pt x="947" y="7"/>
                    <a:pt x="938" y="1"/>
                    <a:pt x="930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26" name="Google Shape;14026;p20"/>
            <p:cNvSpPr/>
            <p:nvPr/>
          </p:nvSpPr>
          <p:spPr>
            <a:xfrm>
              <a:off x="807372" y="1963837"/>
              <a:ext cx="9141" cy="49156"/>
            </a:xfrm>
            <a:custGeom>
              <a:avLst/>
              <a:gdLst/>
              <a:ahLst/>
              <a:cxnLst/>
              <a:rect l="l" t="t" r="r" b="b"/>
              <a:pathLst>
                <a:path w="262" h="1409" extrusionOk="0">
                  <a:moveTo>
                    <a:pt x="119" y="0"/>
                  </a:moveTo>
                  <a:cubicBezTo>
                    <a:pt x="103" y="0"/>
                    <a:pt x="89" y="8"/>
                    <a:pt x="95" y="27"/>
                  </a:cubicBezTo>
                  <a:cubicBezTo>
                    <a:pt x="150" y="250"/>
                    <a:pt x="184" y="483"/>
                    <a:pt x="162" y="717"/>
                  </a:cubicBezTo>
                  <a:cubicBezTo>
                    <a:pt x="150" y="828"/>
                    <a:pt x="128" y="950"/>
                    <a:pt x="83" y="1061"/>
                  </a:cubicBezTo>
                  <a:cubicBezTo>
                    <a:pt x="51" y="1162"/>
                    <a:pt x="6" y="1273"/>
                    <a:pt x="6" y="1384"/>
                  </a:cubicBezTo>
                  <a:cubicBezTo>
                    <a:pt x="0" y="1400"/>
                    <a:pt x="17" y="1409"/>
                    <a:pt x="35" y="1409"/>
                  </a:cubicBezTo>
                  <a:cubicBezTo>
                    <a:pt x="53" y="1409"/>
                    <a:pt x="73" y="1400"/>
                    <a:pt x="73" y="1384"/>
                  </a:cubicBezTo>
                  <a:cubicBezTo>
                    <a:pt x="73" y="1261"/>
                    <a:pt x="150" y="1139"/>
                    <a:pt x="184" y="1028"/>
                  </a:cubicBezTo>
                  <a:cubicBezTo>
                    <a:pt x="206" y="917"/>
                    <a:pt x="228" y="806"/>
                    <a:pt x="239" y="694"/>
                  </a:cubicBezTo>
                  <a:cubicBezTo>
                    <a:pt x="261" y="460"/>
                    <a:pt x="228" y="227"/>
                    <a:pt x="150" y="16"/>
                  </a:cubicBezTo>
                  <a:cubicBezTo>
                    <a:pt x="145" y="6"/>
                    <a:pt x="132" y="0"/>
                    <a:pt x="119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27" name="Google Shape;14027;p20"/>
            <p:cNvSpPr/>
            <p:nvPr/>
          </p:nvSpPr>
          <p:spPr>
            <a:xfrm>
              <a:off x="797464" y="2010832"/>
              <a:ext cx="21002" cy="48842"/>
            </a:xfrm>
            <a:custGeom>
              <a:avLst/>
              <a:gdLst/>
              <a:ahLst/>
              <a:cxnLst/>
              <a:rect l="l" t="t" r="r" b="b"/>
              <a:pathLst>
                <a:path w="602" h="1400" extrusionOk="0">
                  <a:moveTo>
                    <a:pt x="568" y="1"/>
                  </a:moveTo>
                  <a:cubicBezTo>
                    <a:pt x="551" y="1"/>
                    <a:pt x="535" y="9"/>
                    <a:pt x="535" y="25"/>
                  </a:cubicBezTo>
                  <a:cubicBezTo>
                    <a:pt x="501" y="270"/>
                    <a:pt x="367" y="493"/>
                    <a:pt x="246" y="704"/>
                  </a:cubicBezTo>
                  <a:cubicBezTo>
                    <a:pt x="134" y="905"/>
                    <a:pt x="1" y="1138"/>
                    <a:pt x="34" y="1382"/>
                  </a:cubicBezTo>
                  <a:cubicBezTo>
                    <a:pt x="34" y="1393"/>
                    <a:pt x="45" y="1399"/>
                    <a:pt x="56" y="1399"/>
                  </a:cubicBezTo>
                  <a:cubicBezTo>
                    <a:pt x="67" y="1399"/>
                    <a:pt x="78" y="1393"/>
                    <a:pt x="78" y="1382"/>
                  </a:cubicBezTo>
                  <a:cubicBezTo>
                    <a:pt x="101" y="1260"/>
                    <a:pt x="134" y="1149"/>
                    <a:pt x="179" y="1038"/>
                  </a:cubicBezTo>
                  <a:cubicBezTo>
                    <a:pt x="223" y="915"/>
                    <a:pt x="278" y="816"/>
                    <a:pt x="335" y="704"/>
                  </a:cubicBezTo>
                  <a:cubicBezTo>
                    <a:pt x="456" y="482"/>
                    <a:pt x="568" y="270"/>
                    <a:pt x="601" y="25"/>
                  </a:cubicBezTo>
                  <a:cubicBezTo>
                    <a:pt x="601" y="9"/>
                    <a:pt x="585" y="1"/>
                    <a:pt x="568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28" name="Google Shape;14028;p20"/>
            <p:cNvSpPr/>
            <p:nvPr/>
          </p:nvSpPr>
          <p:spPr>
            <a:xfrm>
              <a:off x="699288" y="1997330"/>
              <a:ext cx="7640" cy="27805"/>
            </a:xfrm>
            <a:custGeom>
              <a:avLst/>
              <a:gdLst/>
              <a:ahLst/>
              <a:cxnLst/>
              <a:rect l="l" t="t" r="r" b="b"/>
              <a:pathLst>
                <a:path w="219" h="797" extrusionOk="0">
                  <a:moveTo>
                    <a:pt x="185" y="0"/>
                  </a:moveTo>
                  <a:cubicBezTo>
                    <a:pt x="176" y="0"/>
                    <a:pt x="168" y="4"/>
                    <a:pt x="168" y="12"/>
                  </a:cubicBezTo>
                  <a:lnTo>
                    <a:pt x="1" y="780"/>
                  </a:lnTo>
                  <a:cubicBezTo>
                    <a:pt x="1" y="791"/>
                    <a:pt x="12" y="797"/>
                    <a:pt x="23" y="797"/>
                  </a:cubicBezTo>
                  <a:cubicBezTo>
                    <a:pt x="34" y="797"/>
                    <a:pt x="45" y="791"/>
                    <a:pt x="45" y="780"/>
                  </a:cubicBezTo>
                  <a:cubicBezTo>
                    <a:pt x="101" y="535"/>
                    <a:pt x="156" y="279"/>
                    <a:pt x="212" y="24"/>
                  </a:cubicBezTo>
                  <a:cubicBezTo>
                    <a:pt x="219" y="10"/>
                    <a:pt x="200" y="0"/>
                    <a:pt x="185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29" name="Google Shape;14029;p20"/>
            <p:cNvSpPr/>
            <p:nvPr/>
          </p:nvSpPr>
          <p:spPr>
            <a:xfrm>
              <a:off x="803290" y="1991887"/>
              <a:ext cx="25259" cy="81637"/>
            </a:xfrm>
            <a:custGeom>
              <a:avLst/>
              <a:gdLst/>
              <a:ahLst/>
              <a:cxnLst/>
              <a:rect l="l" t="t" r="r" b="b"/>
              <a:pathLst>
                <a:path w="724" h="2340" extrusionOk="0">
                  <a:moveTo>
                    <a:pt x="656" y="0"/>
                  </a:moveTo>
                  <a:cubicBezTo>
                    <a:pt x="640" y="0"/>
                    <a:pt x="623" y="10"/>
                    <a:pt x="623" y="24"/>
                  </a:cubicBezTo>
                  <a:cubicBezTo>
                    <a:pt x="657" y="235"/>
                    <a:pt x="645" y="457"/>
                    <a:pt x="601" y="669"/>
                  </a:cubicBezTo>
                  <a:cubicBezTo>
                    <a:pt x="568" y="869"/>
                    <a:pt x="490" y="1058"/>
                    <a:pt x="412" y="1236"/>
                  </a:cubicBezTo>
                  <a:cubicBezTo>
                    <a:pt x="323" y="1414"/>
                    <a:pt x="234" y="1592"/>
                    <a:pt x="156" y="1770"/>
                  </a:cubicBezTo>
                  <a:cubicBezTo>
                    <a:pt x="89" y="1937"/>
                    <a:pt x="0" y="2126"/>
                    <a:pt x="0" y="2315"/>
                  </a:cubicBezTo>
                  <a:cubicBezTo>
                    <a:pt x="0" y="2332"/>
                    <a:pt x="14" y="2340"/>
                    <a:pt x="30" y="2340"/>
                  </a:cubicBezTo>
                  <a:cubicBezTo>
                    <a:pt x="45" y="2340"/>
                    <a:pt x="62" y="2332"/>
                    <a:pt x="67" y="2315"/>
                  </a:cubicBezTo>
                  <a:cubicBezTo>
                    <a:pt x="101" y="2226"/>
                    <a:pt x="123" y="2126"/>
                    <a:pt x="156" y="2037"/>
                  </a:cubicBezTo>
                  <a:cubicBezTo>
                    <a:pt x="190" y="1937"/>
                    <a:pt x="223" y="1848"/>
                    <a:pt x="267" y="1759"/>
                  </a:cubicBezTo>
                  <a:cubicBezTo>
                    <a:pt x="345" y="1581"/>
                    <a:pt x="434" y="1403"/>
                    <a:pt x="512" y="1225"/>
                  </a:cubicBezTo>
                  <a:cubicBezTo>
                    <a:pt x="590" y="1036"/>
                    <a:pt x="657" y="858"/>
                    <a:pt x="690" y="657"/>
                  </a:cubicBezTo>
                  <a:cubicBezTo>
                    <a:pt x="724" y="447"/>
                    <a:pt x="724" y="224"/>
                    <a:pt x="679" y="12"/>
                  </a:cubicBezTo>
                  <a:cubicBezTo>
                    <a:pt x="675" y="4"/>
                    <a:pt x="666" y="0"/>
                    <a:pt x="656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30" name="Google Shape;14030;p20"/>
            <p:cNvSpPr/>
            <p:nvPr/>
          </p:nvSpPr>
          <p:spPr>
            <a:xfrm>
              <a:off x="679122" y="2027404"/>
              <a:ext cx="237898" cy="238491"/>
            </a:xfrm>
            <a:custGeom>
              <a:avLst/>
              <a:gdLst/>
              <a:ahLst/>
              <a:cxnLst/>
              <a:rect l="l" t="t" r="r" b="b"/>
              <a:pathLst>
                <a:path w="6819" h="6836" extrusionOk="0">
                  <a:moveTo>
                    <a:pt x="3775" y="0"/>
                  </a:moveTo>
                  <a:cubicBezTo>
                    <a:pt x="3656" y="0"/>
                    <a:pt x="3510" y="32"/>
                    <a:pt x="3315" y="107"/>
                  </a:cubicBezTo>
                  <a:cubicBezTo>
                    <a:pt x="2669" y="351"/>
                    <a:pt x="2592" y="418"/>
                    <a:pt x="2225" y="897"/>
                  </a:cubicBezTo>
                  <a:cubicBezTo>
                    <a:pt x="1858" y="1386"/>
                    <a:pt x="890" y="2331"/>
                    <a:pt x="890" y="2331"/>
                  </a:cubicBezTo>
                  <a:lnTo>
                    <a:pt x="0" y="4367"/>
                  </a:lnTo>
                  <a:lnTo>
                    <a:pt x="1636" y="6313"/>
                  </a:lnTo>
                  <a:lnTo>
                    <a:pt x="3226" y="6836"/>
                  </a:lnTo>
                  <a:lnTo>
                    <a:pt x="4661" y="5724"/>
                  </a:lnTo>
                  <a:cubicBezTo>
                    <a:pt x="4661" y="5724"/>
                    <a:pt x="5484" y="5435"/>
                    <a:pt x="5784" y="5101"/>
                  </a:cubicBezTo>
                  <a:cubicBezTo>
                    <a:pt x="6084" y="4767"/>
                    <a:pt x="6362" y="4889"/>
                    <a:pt x="6552" y="4745"/>
                  </a:cubicBezTo>
                  <a:cubicBezTo>
                    <a:pt x="6752" y="4600"/>
                    <a:pt x="6818" y="4689"/>
                    <a:pt x="6785" y="4311"/>
                  </a:cubicBezTo>
                  <a:cubicBezTo>
                    <a:pt x="6740" y="3933"/>
                    <a:pt x="6584" y="3332"/>
                    <a:pt x="6285" y="3121"/>
                  </a:cubicBezTo>
                  <a:cubicBezTo>
                    <a:pt x="5984" y="2899"/>
                    <a:pt x="5795" y="2976"/>
                    <a:pt x="5606" y="2676"/>
                  </a:cubicBezTo>
                  <a:cubicBezTo>
                    <a:pt x="5417" y="2387"/>
                    <a:pt x="5383" y="2231"/>
                    <a:pt x="5495" y="1964"/>
                  </a:cubicBezTo>
                  <a:cubicBezTo>
                    <a:pt x="5606" y="1697"/>
                    <a:pt x="5929" y="1219"/>
                    <a:pt x="5729" y="941"/>
                  </a:cubicBezTo>
                  <a:cubicBezTo>
                    <a:pt x="5665" y="849"/>
                    <a:pt x="5614" y="824"/>
                    <a:pt x="5566" y="824"/>
                  </a:cubicBezTo>
                  <a:cubicBezTo>
                    <a:pt x="5539" y="824"/>
                    <a:pt x="5512" y="833"/>
                    <a:pt x="5484" y="841"/>
                  </a:cubicBezTo>
                  <a:cubicBezTo>
                    <a:pt x="5451" y="849"/>
                    <a:pt x="5417" y="857"/>
                    <a:pt x="5378" y="857"/>
                  </a:cubicBezTo>
                  <a:cubicBezTo>
                    <a:pt x="5311" y="857"/>
                    <a:pt x="5229" y="832"/>
                    <a:pt x="5116" y="741"/>
                  </a:cubicBezTo>
                  <a:cubicBezTo>
                    <a:pt x="4760" y="474"/>
                    <a:pt x="4760" y="719"/>
                    <a:pt x="4416" y="396"/>
                  </a:cubicBezTo>
                  <a:cubicBezTo>
                    <a:pt x="4175" y="171"/>
                    <a:pt x="4048" y="0"/>
                    <a:pt x="3775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31" name="Google Shape;14031;p20"/>
            <p:cNvSpPr/>
            <p:nvPr/>
          </p:nvSpPr>
          <p:spPr>
            <a:xfrm>
              <a:off x="679122" y="2053361"/>
              <a:ext cx="189788" cy="201685"/>
            </a:xfrm>
            <a:custGeom>
              <a:avLst/>
              <a:gdLst/>
              <a:ahLst/>
              <a:cxnLst/>
              <a:rect l="l" t="t" r="r" b="b"/>
              <a:pathLst>
                <a:path w="5440" h="5781" extrusionOk="0">
                  <a:moveTo>
                    <a:pt x="3018" y="1"/>
                  </a:moveTo>
                  <a:cubicBezTo>
                    <a:pt x="2997" y="1"/>
                    <a:pt x="2977" y="3"/>
                    <a:pt x="2959" y="8"/>
                  </a:cubicBezTo>
                  <a:cubicBezTo>
                    <a:pt x="2692" y="30"/>
                    <a:pt x="2447" y="86"/>
                    <a:pt x="2214" y="186"/>
                  </a:cubicBezTo>
                  <a:cubicBezTo>
                    <a:pt x="1824" y="675"/>
                    <a:pt x="890" y="1587"/>
                    <a:pt x="890" y="1587"/>
                  </a:cubicBezTo>
                  <a:lnTo>
                    <a:pt x="0" y="3623"/>
                  </a:lnTo>
                  <a:lnTo>
                    <a:pt x="1636" y="5569"/>
                  </a:lnTo>
                  <a:lnTo>
                    <a:pt x="2281" y="5781"/>
                  </a:lnTo>
                  <a:cubicBezTo>
                    <a:pt x="2614" y="5580"/>
                    <a:pt x="2992" y="5491"/>
                    <a:pt x="3371" y="5413"/>
                  </a:cubicBezTo>
                  <a:cubicBezTo>
                    <a:pt x="3737" y="5346"/>
                    <a:pt x="4105" y="5280"/>
                    <a:pt x="4449" y="5146"/>
                  </a:cubicBezTo>
                  <a:lnTo>
                    <a:pt x="4661" y="4980"/>
                  </a:lnTo>
                  <a:cubicBezTo>
                    <a:pt x="4661" y="4980"/>
                    <a:pt x="4772" y="4946"/>
                    <a:pt x="4916" y="4879"/>
                  </a:cubicBezTo>
                  <a:cubicBezTo>
                    <a:pt x="5228" y="4634"/>
                    <a:pt x="5439" y="4279"/>
                    <a:pt x="5417" y="3890"/>
                  </a:cubicBezTo>
                  <a:cubicBezTo>
                    <a:pt x="5406" y="3801"/>
                    <a:pt x="5383" y="3712"/>
                    <a:pt x="5317" y="3645"/>
                  </a:cubicBezTo>
                  <a:cubicBezTo>
                    <a:pt x="5284" y="3601"/>
                    <a:pt x="5239" y="3578"/>
                    <a:pt x="5217" y="3534"/>
                  </a:cubicBezTo>
                  <a:cubicBezTo>
                    <a:pt x="5205" y="3500"/>
                    <a:pt x="5195" y="3456"/>
                    <a:pt x="5195" y="3411"/>
                  </a:cubicBezTo>
                  <a:cubicBezTo>
                    <a:pt x="5195" y="3178"/>
                    <a:pt x="5195" y="2933"/>
                    <a:pt x="5183" y="2699"/>
                  </a:cubicBezTo>
                  <a:cubicBezTo>
                    <a:pt x="5183" y="2499"/>
                    <a:pt x="5161" y="2254"/>
                    <a:pt x="4983" y="2155"/>
                  </a:cubicBezTo>
                  <a:cubicBezTo>
                    <a:pt x="4894" y="2099"/>
                    <a:pt x="4760" y="2088"/>
                    <a:pt x="4694" y="1999"/>
                  </a:cubicBezTo>
                  <a:cubicBezTo>
                    <a:pt x="4649" y="1932"/>
                    <a:pt x="4649" y="1866"/>
                    <a:pt x="4649" y="1787"/>
                  </a:cubicBezTo>
                  <a:cubicBezTo>
                    <a:pt x="4661" y="1576"/>
                    <a:pt x="4728" y="1376"/>
                    <a:pt x="4728" y="1164"/>
                  </a:cubicBezTo>
                  <a:cubicBezTo>
                    <a:pt x="4717" y="693"/>
                    <a:pt x="4280" y="270"/>
                    <a:pt x="3811" y="270"/>
                  </a:cubicBezTo>
                  <a:cubicBezTo>
                    <a:pt x="3783" y="270"/>
                    <a:pt x="3755" y="271"/>
                    <a:pt x="3727" y="275"/>
                  </a:cubicBezTo>
                  <a:cubicBezTo>
                    <a:pt x="3643" y="280"/>
                    <a:pt x="3551" y="297"/>
                    <a:pt x="3466" y="297"/>
                  </a:cubicBezTo>
                  <a:cubicBezTo>
                    <a:pt x="3381" y="297"/>
                    <a:pt x="3303" y="280"/>
                    <a:pt x="3248" y="219"/>
                  </a:cubicBezTo>
                  <a:cubicBezTo>
                    <a:pt x="3193" y="153"/>
                    <a:pt x="3170" y="64"/>
                    <a:pt x="3104" y="19"/>
                  </a:cubicBezTo>
                  <a:cubicBezTo>
                    <a:pt x="3077" y="6"/>
                    <a:pt x="3047" y="1"/>
                    <a:pt x="301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32" name="Google Shape;14032;p20"/>
            <p:cNvSpPr/>
            <p:nvPr/>
          </p:nvSpPr>
          <p:spPr>
            <a:xfrm>
              <a:off x="759819" y="2080399"/>
              <a:ext cx="66391" cy="79195"/>
            </a:xfrm>
            <a:custGeom>
              <a:avLst/>
              <a:gdLst/>
              <a:ahLst/>
              <a:cxnLst/>
              <a:rect l="l" t="t" r="r" b="b"/>
              <a:pathLst>
                <a:path w="1903" h="2270" extrusionOk="0">
                  <a:moveTo>
                    <a:pt x="1836" y="1"/>
                  </a:moveTo>
                  <a:cubicBezTo>
                    <a:pt x="1836" y="1"/>
                    <a:pt x="1825" y="1"/>
                    <a:pt x="1825" y="11"/>
                  </a:cubicBezTo>
                  <a:cubicBezTo>
                    <a:pt x="1124" y="401"/>
                    <a:pt x="546" y="1046"/>
                    <a:pt x="201" y="1769"/>
                  </a:cubicBezTo>
                  <a:cubicBezTo>
                    <a:pt x="190" y="1791"/>
                    <a:pt x="179" y="1825"/>
                    <a:pt x="168" y="1847"/>
                  </a:cubicBezTo>
                  <a:cubicBezTo>
                    <a:pt x="190" y="1835"/>
                    <a:pt x="223" y="1825"/>
                    <a:pt x="257" y="1825"/>
                  </a:cubicBezTo>
                  <a:cubicBezTo>
                    <a:pt x="512" y="1301"/>
                    <a:pt x="880" y="824"/>
                    <a:pt x="1325" y="445"/>
                  </a:cubicBezTo>
                  <a:cubicBezTo>
                    <a:pt x="1491" y="300"/>
                    <a:pt x="1680" y="178"/>
                    <a:pt x="1869" y="56"/>
                  </a:cubicBezTo>
                  <a:cubicBezTo>
                    <a:pt x="1903" y="33"/>
                    <a:pt x="1869" y="1"/>
                    <a:pt x="1836" y="1"/>
                  </a:cubicBezTo>
                  <a:close/>
                  <a:moveTo>
                    <a:pt x="212" y="1914"/>
                  </a:moveTo>
                  <a:lnTo>
                    <a:pt x="212" y="1914"/>
                  </a:lnTo>
                  <a:cubicBezTo>
                    <a:pt x="179" y="1924"/>
                    <a:pt x="146" y="1936"/>
                    <a:pt x="112" y="1958"/>
                  </a:cubicBezTo>
                  <a:cubicBezTo>
                    <a:pt x="67" y="2058"/>
                    <a:pt x="34" y="2158"/>
                    <a:pt x="1" y="2269"/>
                  </a:cubicBezTo>
                  <a:cubicBezTo>
                    <a:pt x="12" y="2258"/>
                    <a:pt x="34" y="2258"/>
                    <a:pt x="45" y="2258"/>
                  </a:cubicBezTo>
                  <a:cubicBezTo>
                    <a:pt x="57" y="2247"/>
                    <a:pt x="67" y="2247"/>
                    <a:pt x="67" y="2247"/>
                  </a:cubicBezTo>
                  <a:cubicBezTo>
                    <a:pt x="112" y="2136"/>
                    <a:pt x="156" y="2025"/>
                    <a:pt x="212" y="1914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33" name="Google Shape;14033;p20"/>
            <p:cNvSpPr/>
            <p:nvPr/>
          </p:nvSpPr>
          <p:spPr>
            <a:xfrm>
              <a:off x="838981" y="2075759"/>
              <a:ext cx="6664" cy="5059"/>
            </a:xfrm>
            <a:custGeom>
              <a:avLst/>
              <a:gdLst/>
              <a:ahLst/>
              <a:cxnLst/>
              <a:rect l="l" t="t" r="r" b="b"/>
              <a:pathLst>
                <a:path w="191" h="145" extrusionOk="0">
                  <a:moveTo>
                    <a:pt x="101" y="0"/>
                  </a:moveTo>
                  <a:cubicBezTo>
                    <a:pt x="89" y="0"/>
                    <a:pt x="79" y="0"/>
                    <a:pt x="67" y="11"/>
                  </a:cubicBezTo>
                  <a:cubicBezTo>
                    <a:pt x="45" y="22"/>
                    <a:pt x="23" y="45"/>
                    <a:pt x="0" y="67"/>
                  </a:cubicBezTo>
                  <a:cubicBezTo>
                    <a:pt x="12" y="89"/>
                    <a:pt x="34" y="122"/>
                    <a:pt x="45" y="144"/>
                  </a:cubicBezTo>
                  <a:cubicBezTo>
                    <a:pt x="79" y="122"/>
                    <a:pt x="112" y="89"/>
                    <a:pt x="146" y="67"/>
                  </a:cubicBezTo>
                  <a:cubicBezTo>
                    <a:pt x="190" y="33"/>
                    <a:pt x="146" y="0"/>
                    <a:pt x="101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34" name="Google Shape;14034;p20"/>
            <p:cNvSpPr/>
            <p:nvPr/>
          </p:nvSpPr>
          <p:spPr>
            <a:xfrm>
              <a:off x="768367" y="2078062"/>
              <a:ext cx="72182" cy="79578"/>
            </a:xfrm>
            <a:custGeom>
              <a:avLst/>
              <a:gdLst/>
              <a:ahLst/>
              <a:cxnLst/>
              <a:rect l="l" t="t" r="r" b="b"/>
              <a:pathLst>
                <a:path w="2069" h="2281" extrusionOk="0">
                  <a:moveTo>
                    <a:pt x="2024" y="1"/>
                  </a:moveTo>
                  <a:cubicBezTo>
                    <a:pt x="1369" y="490"/>
                    <a:pt x="813" y="1101"/>
                    <a:pt x="334" y="1758"/>
                  </a:cubicBezTo>
                  <a:cubicBezTo>
                    <a:pt x="223" y="1925"/>
                    <a:pt x="111" y="2092"/>
                    <a:pt x="0" y="2270"/>
                  </a:cubicBezTo>
                  <a:cubicBezTo>
                    <a:pt x="12" y="2270"/>
                    <a:pt x="12" y="2280"/>
                    <a:pt x="23" y="2280"/>
                  </a:cubicBezTo>
                  <a:lnTo>
                    <a:pt x="79" y="2280"/>
                  </a:lnTo>
                  <a:cubicBezTo>
                    <a:pt x="89" y="2280"/>
                    <a:pt x="101" y="2270"/>
                    <a:pt x="101" y="2270"/>
                  </a:cubicBezTo>
                  <a:cubicBezTo>
                    <a:pt x="534" y="1613"/>
                    <a:pt x="1046" y="1002"/>
                    <a:pt x="1624" y="468"/>
                  </a:cubicBezTo>
                  <a:cubicBezTo>
                    <a:pt x="1769" y="334"/>
                    <a:pt x="1925" y="212"/>
                    <a:pt x="2069" y="78"/>
                  </a:cubicBezTo>
                  <a:cubicBezTo>
                    <a:pt x="2058" y="56"/>
                    <a:pt x="2036" y="23"/>
                    <a:pt x="2024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35" name="Google Shape;14035;p20"/>
            <p:cNvSpPr/>
            <p:nvPr/>
          </p:nvSpPr>
          <p:spPr>
            <a:xfrm>
              <a:off x="841318" y="2109496"/>
              <a:ext cx="9734" cy="5861"/>
            </a:xfrm>
            <a:custGeom>
              <a:avLst/>
              <a:gdLst/>
              <a:ahLst/>
              <a:cxnLst/>
              <a:rect l="l" t="t" r="r" b="b"/>
              <a:pathLst>
                <a:path w="279" h="168" extrusionOk="0">
                  <a:moveTo>
                    <a:pt x="190" y="0"/>
                  </a:moveTo>
                  <a:cubicBezTo>
                    <a:pt x="134" y="23"/>
                    <a:pt x="67" y="45"/>
                    <a:pt x="12" y="67"/>
                  </a:cubicBezTo>
                  <a:cubicBezTo>
                    <a:pt x="12" y="101"/>
                    <a:pt x="0" y="134"/>
                    <a:pt x="0" y="168"/>
                  </a:cubicBezTo>
                  <a:cubicBezTo>
                    <a:pt x="79" y="134"/>
                    <a:pt x="156" y="101"/>
                    <a:pt x="234" y="79"/>
                  </a:cubicBezTo>
                  <a:cubicBezTo>
                    <a:pt x="279" y="56"/>
                    <a:pt x="245" y="0"/>
                    <a:pt x="200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36" name="Google Shape;14036;p20"/>
            <p:cNvSpPr/>
            <p:nvPr/>
          </p:nvSpPr>
          <p:spPr>
            <a:xfrm>
              <a:off x="794742" y="2111799"/>
              <a:ext cx="46993" cy="57111"/>
            </a:xfrm>
            <a:custGeom>
              <a:avLst/>
              <a:gdLst/>
              <a:ahLst/>
              <a:cxnLst/>
              <a:rect l="l" t="t" r="r" b="b"/>
              <a:pathLst>
                <a:path w="1347" h="1637" extrusionOk="0">
                  <a:moveTo>
                    <a:pt x="1347" y="1"/>
                  </a:moveTo>
                  <a:lnTo>
                    <a:pt x="1347" y="1"/>
                  </a:lnTo>
                  <a:cubicBezTo>
                    <a:pt x="735" y="257"/>
                    <a:pt x="301" y="802"/>
                    <a:pt x="1" y="1392"/>
                  </a:cubicBezTo>
                  <a:lnTo>
                    <a:pt x="134" y="1458"/>
                  </a:lnTo>
                  <a:cubicBezTo>
                    <a:pt x="179" y="1358"/>
                    <a:pt x="223" y="1258"/>
                    <a:pt x="279" y="1158"/>
                  </a:cubicBezTo>
                  <a:cubicBezTo>
                    <a:pt x="479" y="836"/>
                    <a:pt x="712" y="535"/>
                    <a:pt x="1024" y="302"/>
                  </a:cubicBezTo>
                  <a:cubicBezTo>
                    <a:pt x="1124" y="223"/>
                    <a:pt x="1224" y="157"/>
                    <a:pt x="1335" y="102"/>
                  </a:cubicBezTo>
                  <a:cubicBezTo>
                    <a:pt x="1335" y="68"/>
                    <a:pt x="1347" y="35"/>
                    <a:pt x="1347" y="1"/>
                  </a:cubicBezTo>
                  <a:close/>
                  <a:moveTo>
                    <a:pt x="1102" y="546"/>
                  </a:moveTo>
                  <a:cubicBezTo>
                    <a:pt x="1091" y="546"/>
                    <a:pt x="1068" y="546"/>
                    <a:pt x="1058" y="569"/>
                  </a:cubicBezTo>
                  <a:cubicBezTo>
                    <a:pt x="890" y="802"/>
                    <a:pt x="712" y="1046"/>
                    <a:pt x="524" y="1269"/>
                  </a:cubicBezTo>
                  <a:cubicBezTo>
                    <a:pt x="445" y="1369"/>
                    <a:pt x="356" y="1458"/>
                    <a:pt x="279" y="1558"/>
                  </a:cubicBezTo>
                  <a:cubicBezTo>
                    <a:pt x="312" y="1580"/>
                    <a:pt x="334" y="1614"/>
                    <a:pt x="368" y="1636"/>
                  </a:cubicBezTo>
                  <a:cubicBezTo>
                    <a:pt x="457" y="1536"/>
                    <a:pt x="546" y="1436"/>
                    <a:pt x="623" y="1325"/>
                  </a:cubicBezTo>
                  <a:cubicBezTo>
                    <a:pt x="813" y="1091"/>
                    <a:pt x="991" y="858"/>
                    <a:pt x="1147" y="602"/>
                  </a:cubicBezTo>
                  <a:cubicBezTo>
                    <a:pt x="1169" y="569"/>
                    <a:pt x="1135" y="546"/>
                    <a:pt x="1102" y="546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37" name="Google Shape;14037;p20"/>
            <p:cNvSpPr/>
            <p:nvPr/>
          </p:nvSpPr>
          <p:spPr>
            <a:xfrm>
              <a:off x="785427" y="2125789"/>
              <a:ext cx="21386" cy="32620"/>
            </a:xfrm>
            <a:custGeom>
              <a:avLst/>
              <a:gdLst/>
              <a:ahLst/>
              <a:cxnLst/>
              <a:rect l="l" t="t" r="r" b="b"/>
              <a:pathLst>
                <a:path w="613" h="935" extrusionOk="0">
                  <a:moveTo>
                    <a:pt x="557" y="0"/>
                  </a:moveTo>
                  <a:cubicBezTo>
                    <a:pt x="546" y="0"/>
                    <a:pt x="535" y="0"/>
                    <a:pt x="524" y="12"/>
                  </a:cubicBezTo>
                  <a:cubicBezTo>
                    <a:pt x="279" y="257"/>
                    <a:pt x="101" y="579"/>
                    <a:pt x="1" y="924"/>
                  </a:cubicBezTo>
                  <a:cubicBezTo>
                    <a:pt x="23" y="924"/>
                    <a:pt x="45" y="935"/>
                    <a:pt x="67" y="935"/>
                  </a:cubicBezTo>
                  <a:cubicBezTo>
                    <a:pt x="179" y="601"/>
                    <a:pt x="357" y="301"/>
                    <a:pt x="591" y="34"/>
                  </a:cubicBezTo>
                  <a:cubicBezTo>
                    <a:pt x="613" y="12"/>
                    <a:pt x="591" y="0"/>
                    <a:pt x="557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38" name="Google Shape;14038;p20"/>
            <p:cNvSpPr/>
            <p:nvPr/>
          </p:nvSpPr>
          <p:spPr>
            <a:xfrm>
              <a:off x="751690" y="2065641"/>
              <a:ext cx="41551" cy="95487"/>
            </a:xfrm>
            <a:custGeom>
              <a:avLst/>
              <a:gdLst/>
              <a:ahLst/>
              <a:cxnLst/>
              <a:rect l="l" t="t" r="r" b="b"/>
              <a:pathLst>
                <a:path w="1191" h="2737" extrusionOk="0">
                  <a:moveTo>
                    <a:pt x="1135" y="1"/>
                  </a:moveTo>
                  <a:cubicBezTo>
                    <a:pt x="1113" y="1"/>
                    <a:pt x="1101" y="1"/>
                    <a:pt x="1090" y="12"/>
                  </a:cubicBezTo>
                  <a:cubicBezTo>
                    <a:pt x="912" y="345"/>
                    <a:pt x="846" y="735"/>
                    <a:pt x="678" y="1069"/>
                  </a:cubicBezTo>
                  <a:cubicBezTo>
                    <a:pt x="589" y="1247"/>
                    <a:pt x="468" y="1402"/>
                    <a:pt x="367" y="1569"/>
                  </a:cubicBezTo>
                  <a:cubicBezTo>
                    <a:pt x="267" y="1724"/>
                    <a:pt x="189" y="1902"/>
                    <a:pt x="134" y="2080"/>
                  </a:cubicBezTo>
                  <a:cubicBezTo>
                    <a:pt x="100" y="2214"/>
                    <a:pt x="67" y="2337"/>
                    <a:pt x="45" y="2470"/>
                  </a:cubicBezTo>
                  <a:cubicBezTo>
                    <a:pt x="56" y="2458"/>
                    <a:pt x="67" y="2448"/>
                    <a:pt x="78" y="2448"/>
                  </a:cubicBezTo>
                  <a:cubicBezTo>
                    <a:pt x="100" y="2436"/>
                    <a:pt x="112" y="2426"/>
                    <a:pt x="134" y="2414"/>
                  </a:cubicBezTo>
                  <a:cubicBezTo>
                    <a:pt x="201" y="2136"/>
                    <a:pt x="278" y="1869"/>
                    <a:pt x="434" y="1635"/>
                  </a:cubicBezTo>
                  <a:cubicBezTo>
                    <a:pt x="534" y="1469"/>
                    <a:pt x="656" y="1324"/>
                    <a:pt x="745" y="1158"/>
                  </a:cubicBezTo>
                  <a:cubicBezTo>
                    <a:pt x="834" y="990"/>
                    <a:pt x="901" y="824"/>
                    <a:pt x="957" y="646"/>
                  </a:cubicBezTo>
                  <a:cubicBezTo>
                    <a:pt x="1024" y="446"/>
                    <a:pt x="1090" y="234"/>
                    <a:pt x="1179" y="45"/>
                  </a:cubicBezTo>
                  <a:cubicBezTo>
                    <a:pt x="1190" y="12"/>
                    <a:pt x="1157" y="1"/>
                    <a:pt x="1135" y="1"/>
                  </a:cubicBezTo>
                  <a:close/>
                  <a:moveTo>
                    <a:pt x="100" y="2559"/>
                  </a:moveTo>
                  <a:lnTo>
                    <a:pt x="100" y="2559"/>
                  </a:lnTo>
                  <a:cubicBezTo>
                    <a:pt x="67" y="2581"/>
                    <a:pt x="45" y="2592"/>
                    <a:pt x="23" y="2614"/>
                  </a:cubicBezTo>
                  <a:cubicBezTo>
                    <a:pt x="23" y="2648"/>
                    <a:pt x="11" y="2681"/>
                    <a:pt x="11" y="2725"/>
                  </a:cubicBezTo>
                  <a:cubicBezTo>
                    <a:pt x="0" y="2737"/>
                    <a:pt x="23" y="2737"/>
                    <a:pt x="33" y="2737"/>
                  </a:cubicBezTo>
                  <a:cubicBezTo>
                    <a:pt x="45" y="2737"/>
                    <a:pt x="56" y="2737"/>
                    <a:pt x="56" y="2725"/>
                  </a:cubicBezTo>
                  <a:cubicBezTo>
                    <a:pt x="67" y="2670"/>
                    <a:pt x="78" y="2614"/>
                    <a:pt x="100" y="2559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39" name="Google Shape;14039;p20"/>
            <p:cNvSpPr/>
            <p:nvPr/>
          </p:nvSpPr>
          <p:spPr>
            <a:xfrm>
              <a:off x="860333" y="2157223"/>
              <a:ext cx="8966" cy="4291"/>
            </a:xfrm>
            <a:custGeom>
              <a:avLst/>
              <a:gdLst/>
              <a:ahLst/>
              <a:cxnLst/>
              <a:rect l="l" t="t" r="r" b="b"/>
              <a:pathLst>
                <a:path w="257" h="123" extrusionOk="0">
                  <a:moveTo>
                    <a:pt x="189" y="1"/>
                  </a:moveTo>
                  <a:cubicBezTo>
                    <a:pt x="123" y="23"/>
                    <a:pt x="56" y="34"/>
                    <a:pt x="1" y="56"/>
                  </a:cubicBezTo>
                  <a:lnTo>
                    <a:pt x="1" y="123"/>
                  </a:lnTo>
                  <a:cubicBezTo>
                    <a:pt x="67" y="100"/>
                    <a:pt x="145" y="78"/>
                    <a:pt x="212" y="56"/>
                  </a:cubicBezTo>
                  <a:cubicBezTo>
                    <a:pt x="256" y="34"/>
                    <a:pt x="223" y="1"/>
                    <a:pt x="201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40" name="Google Shape;14040;p20"/>
            <p:cNvSpPr/>
            <p:nvPr/>
          </p:nvSpPr>
          <p:spPr>
            <a:xfrm>
              <a:off x="814140" y="2159142"/>
              <a:ext cx="46226" cy="20235"/>
            </a:xfrm>
            <a:custGeom>
              <a:avLst/>
              <a:gdLst/>
              <a:ahLst/>
              <a:cxnLst/>
              <a:rect l="l" t="t" r="r" b="b"/>
              <a:pathLst>
                <a:path w="1325" h="580" extrusionOk="0">
                  <a:moveTo>
                    <a:pt x="1325" y="1"/>
                  </a:moveTo>
                  <a:cubicBezTo>
                    <a:pt x="1024" y="90"/>
                    <a:pt x="724" y="190"/>
                    <a:pt x="435" y="312"/>
                  </a:cubicBezTo>
                  <a:cubicBezTo>
                    <a:pt x="290" y="379"/>
                    <a:pt x="146" y="446"/>
                    <a:pt x="1" y="524"/>
                  </a:cubicBezTo>
                  <a:cubicBezTo>
                    <a:pt x="12" y="535"/>
                    <a:pt x="23" y="557"/>
                    <a:pt x="34" y="579"/>
                  </a:cubicBezTo>
                  <a:cubicBezTo>
                    <a:pt x="34" y="579"/>
                    <a:pt x="34" y="569"/>
                    <a:pt x="45" y="569"/>
                  </a:cubicBezTo>
                  <a:cubicBezTo>
                    <a:pt x="201" y="490"/>
                    <a:pt x="357" y="413"/>
                    <a:pt x="524" y="346"/>
                  </a:cubicBezTo>
                  <a:cubicBezTo>
                    <a:pt x="779" y="246"/>
                    <a:pt x="1058" y="157"/>
                    <a:pt x="1325" y="68"/>
                  </a:cubicBezTo>
                  <a:lnTo>
                    <a:pt x="1325" y="1"/>
                  </a:ln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41" name="Google Shape;14041;p20"/>
            <p:cNvSpPr/>
            <p:nvPr/>
          </p:nvSpPr>
          <p:spPr>
            <a:xfrm>
              <a:off x="865008" y="2176621"/>
              <a:ext cx="20584" cy="29131"/>
            </a:xfrm>
            <a:custGeom>
              <a:avLst/>
              <a:gdLst/>
              <a:ahLst/>
              <a:cxnLst/>
              <a:rect l="l" t="t" r="r" b="b"/>
              <a:pathLst>
                <a:path w="590" h="835" extrusionOk="0">
                  <a:moveTo>
                    <a:pt x="545" y="1"/>
                  </a:moveTo>
                  <a:cubicBezTo>
                    <a:pt x="534" y="1"/>
                    <a:pt x="512" y="12"/>
                    <a:pt x="512" y="12"/>
                  </a:cubicBezTo>
                  <a:cubicBezTo>
                    <a:pt x="401" y="145"/>
                    <a:pt x="322" y="301"/>
                    <a:pt x="223" y="434"/>
                  </a:cubicBezTo>
                  <a:cubicBezTo>
                    <a:pt x="178" y="490"/>
                    <a:pt x="122" y="557"/>
                    <a:pt x="67" y="612"/>
                  </a:cubicBezTo>
                  <a:cubicBezTo>
                    <a:pt x="55" y="690"/>
                    <a:pt x="33" y="757"/>
                    <a:pt x="0" y="835"/>
                  </a:cubicBezTo>
                  <a:cubicBezTo>
                    <a:pt x="100" y="746"/>
                    <a:pt x="189" y="646"/>
                    <a:pt x="267" y="545"/>
                  </a:cubicBezTo>
                  <a:cubicBezTo>
                    <a:pt x="322" y="468"/>
                    <a:pt x="389" y="390"/>
                    <a:pt x="445" y="301"/>
                  </a:cubicBezTo>
                  <a:cubicBezTo>
                    <a:pt x="490" y="223"/>
                    <a:pt x="545" y="134"/>
                    <a:pt x="578" y="34"/>
                  </a:cubicBezTo>
                  <a:cubicBezTo>
                    <a:pt x="589" y="12"/>
                    <a:pt x="567" y="1"/>
                    <a:pt x="545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42" name="Google Shape;14042;p20"/>
            <p:cNvSpPr/>
            <p:nvPr/>
          </p:nvSpPr>
          <p:spPr>
            <a:xfrm>
              <a:off x="816094" y="2197973"/>
              <a:ext cx="51250" cy="24072"/>
            </a:xfrm>
            <a:custGeom>
              <a:avLst/>
              <a:gdLst/>
              <a:ahLst/>
              <a:cxnLst/>
              <a:rect l="l" t="t" r="r" b="b"/>
              <a:pathLst>
                <a:path w="1469" h="690" extrusionOk="0">
                  <a:moveTo>
                    <a:pt x="1469" y="0"/>
                  </a:moveTo>
                  <a:lnTo>
                    <a:pt x="1469" y="0"/>
                  </a:lnTo>
                  <a:cubicBezTo>
                    <a:pt x="1413" y="67"/>
                    <a:pt x="1346" y="134"/>
                    <a:pt x="1279" y="200"/>
                  </a:cubicBezTo>
                  <a:cubicBezTo>
                    <a:pt x="1146" y="301"/>
                    <a:pt x="1002" y="401"/>
                    <a:pt x="857" y="457"/>
                  </a:cubicBezTo>
                  <a:cubicBezTo>
                    <a:pt x="668" y="534"/>
                    <a:pt x="479" y="568"/>
                    <a:pt x="278" y="590"/>
                  </a:cubicBezTo>
                  <a:lnTo>
                    <a:pt x="45" y="623"/>
                  </a:lnTo>
                  <a:cubicBezTo>
                    <a:pt x="34" y="645"/>
                    <a:pt x="23" y="667"/>
                    <a:pt x="1" y="690"/>
                  </a:cubicBezTo>
                  <a:lnTo>
                    <a:pt x="23" y="690"/>
                  </a:lnTo>
                  <a:cubicBezTo>
                    <a:pt x="45" y="679"/>
                    <a:pt x="56" y="667"/>
                    <a:pt x="67" y="657"/>
                  </a:cubicBezTo>
                  <a:cubicBezTo>
                    <a:pt x="78" y="645"/>
                    <a:pt x="90" y="645"/>
                    <a:pt x="112" y="645"/>
                  </a:cubicBezTo>
                  <a:cubicBezTo>
                    <a:pt x="145" y="645"/>
                    <a:pt x="179" y="657"/>
                    <a:pt x="179" y="679"/>
                  </a:cubicBezTo>
                  <a:cubicBezTo>
                    <a:pt x="401" y="667"/>
                    <a:pt x="624" y="635"/>
                    <a:pt x="824" y="568"/>
                  </a:cubicBezTo>
                  <a:cubicBezTo>
                    <a:pt x="1046" y="489"/>
                    <a:pt x="1235" y="368"/>
                    <a:pt x="1402" y="223"/>
                  </a:cubicBezTo>
                  <a:cubicBezTo>
                    <a:pt x="1435" y="145"/>
                    <a:pt x="1457" y="78"/>
                    <a:pt x="1469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43" name="Google Shape;14043;p20"/>
            <p:cNvSpPr/>
            <p:nvPr/>
          </p:nvSpPr>
          <p:spPr>
            <a:xfrm>
              <a:off x="866543" y="2175086"/>
              <a:ext cx="8931" cy="10885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211" y="0"/>
                  </a:moveTo>
                  <a:cubicBezTo>
                    <a:pt x="201" y="0"/>
                    <a:pt x="189" y="11"/>
                    <a:pt x="189" y="11"/>
                  </a:cubicBezTo>
                  <a:cubicBezTo>
                    <a:pt x="134" y="89"/>
                    <a:pt x="67" y="167"/>
                    <a:pt x="1" y="233"/>
                  </a:cubicBezTo>
                  <a:cubicBezTo>
                    <a:pt x="11" y="256"/>
                    <a:pt x="23" y="290"/>
                    <a:pt x="23" y="312"/>
                  </a:cubicBezTo>
                  <a:cubicBezTo>
                    <a:pt x="100" y="223"/>
                    <a:pt x="179" y="134"/>
                    <a:pt x="234" y="33"/>
                  </a:cubicBezTo>
                  <a:cubicBezTo>
                    <a:pt x="256" y="23"/>
                    <a:pt x="234" y="0"/>
                    <a:pt x="211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44" name="Google Shape;14044;p20"/>
            <p:cNvSpPr/>
            <p:nvPr/>
          </p:nvSpPr>
          <p:spPr>
            <a:xfrm>
              <a:off x="821920" y="2183215"/>
              <a:ext cx="45424" cy="27596"/>
            </a:xfrm>
            <a:custGeom>
              <a:avLst/>
              <a:gdLst/>
              <a:ahLst/>
              <a:cxnLst/>
              <a:rect l="l" t="t" r="r" b="b"/>
              <a:pathLst>
                <a:path w="1302" h="791" extrusionOk="0">
                  <a:moveTo>
                    <a:pt x="1280" y="0"/>
                  </a:moveTo>
                  <a:cubicBezTo>
                    <a:pt x="1102" y="201"/>
                    <a:pt x="890" y="379"/>
                    <a:pt x="657" y="501"/>
                  </a:cubicBezTo>
                  <a:cubicBezTo>
                    <a:pt x="501" y="590"/>
                    <a:pt x="323" y="657"/>
                    <a:pt x="156" y="712"/>
                  </a:cubicBezTo>
                  <a:cubicBezTo>
                    <a:pt x="101" y="724"/>
                    <a:pt x="56" y="735"/>
                    <a:pt x="12" y="746"/>
                  </a:cubicBezTo>
                  <a:cubicBezTo>
                    <a:pt x="12" y="757"/>
                    <a:pt x="0" y="779"/>
                    <a:pt x="0" y="791"/>
                  </a:cubicBezTo>
                  <a:cubicBezTo>
                    <a:pt x="45" y="779"/>
                    <a:pt x="89" y="768"/>
                    <a:pt x="134" y="768"/>
                  </a:cubicBezTo>
                  <a:cubicBezTo>
                    <a:pt x="312" y="712"/>
                    <a:pt x="501" y="646"/>
                    <a:pt x="667" y="557"/>
                  </a:cubicBezTo>
                  <a:cubicBezTo>
                    <a:pt x="901" y="435"/>
                    <a:pt x="1124" y="279"/>
                    <a:pt x="1302" y="79"/>
                  </a:cubicBezTo>
                  <a:cubicBezTo>
                    <a:pt x="1302" y="57"/>
                    <a:pt x="1290" y="23"/>
                    <a:pt x="1280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45" name="Google Shape;14045;p20"/>
            <p:cNvSpPr/>
            <p:nvPr/>
          </p:nvSpPr>
          <p:spPr>
            <a:xfrm>
              <a:off x="861903" y="2167690"/>
              <a:ext cx="11269" cy="12071"/>
            </a:xfrm>
            <a:custGeom>
              <a:avLst/>
              <a:gdLst/>
              <a:ahLst/>
              <a:cxnLst/>
              <a:rect l="l" t="t" r="r" b="b"/>
              <a:pathLst>
                <a:path w="323" h="346" extrusionOk="0">
                  <a:moveTo>
                    <a:pt x="267" y="1"/>
                  </a:moveTo>
                  <a:cubicBezTo>
                    <a:pt x="256" y="1"/>
                    <a:pt x="245" y="12"/>
                    <a:pt x="233" y="23"/>
                  </a:cubicBezTo>
                  <a:cubicBezTo>
                    <a:pt x="167" y="123"/>
                    <a:pt x="89" y="212"/>
                    <a:pt x="0" y="279"/>
                  </a:cubicBezTo>
                  <a:cubicBezTo>
                    <a:pt x="11" y="301"/>
                    <a:pt x="33" y="324"/>
                    <a:pt x="55" y="346"/>
                  </a:cubicBezTo>
                  <a:cubicBezTo>
                    <a:pt x="156" y="257"/>
                    <a:pt x="245" y="168"/>
                    <a:pt x="312" y="57"/>
                  </a:cubicBezTo>
                  <a:cubicBezTo>
                    <a:pt x="322" y="23"/>
                    <a:pt x="300" y="1"/>
                    <a:pt x="267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46" name="Google Shape;14046;p20"/>
            <p:cNvSpPr/>
            <p:nvPr/>
          </p:nvSpPr>
          <p:spPr>
            <a:xfrm>
              <a:off x="822688" y="2177424"/>
              <a:ext cx="41167" cy="23305"/>
            </a:xfrm>
            <a:custGeom>
              <a:avLst/>
              <a:gdLst/>
              <a:ahLst/>
              <a:cxnLst/>
              <a:rect l="l" t="t" r="r" b="b"/>
              <a:pathLst>
                <a:path w="1180" h="668" extrusionOk="0">
                  <a:moveTo>
                    <a:pt x="1124" y="0"/>
                  </a:moveTo>
                  <a:cubicBezTo>
                    <a:pt x="968" y="134"/>
                    <a:pt x="790" y="233"/>
                    <a:pt x="623" y="322"/>
                  </a:cubicBezTo>
                  <a:cubicBezTo>
                    <a:pt x="467" y="400"/>
                    <a:pt x="312" y="467"/>
                    <a:pt x="156" y="522"/>
                  </a:cubicBezTo>
                  <a:cubicBezTo>
                    <a:pt x="101" y="545"/>
                    <a:pt x="56" y="567"/>
                    <a:pt x="0" y="578"/>
                  </a:cubicBezTo>
                  <a:cubicBezTo>
                    <a:pt x="0" y="611"/>
                    <a:pt x="12" y="634"/>
                    <a:pt x="12" y="667"/>
                  </a:cubicBezTo>
                  <a:cubicBezTo>
                    <a:pt x="56" y="656"/>
                    <a:pt x="89" y="634"/>
                    <a:pt x="134" y="623"/>
                  </a:cubicBezTo>
                  <a:cubicBezTo>
                    <a:pt x="312" y="556"/>
                    <a:pt x="479" y="478"/>
                    <a:pt x="645" y="400"/>
                  </a:cubicBezTo>
                  <a:cubicBezTo>
                    <a:pt x="835" y="300"/>
                    <a:pt x="1024" y="200"/>
                    <a:pt x="1179" y="67"/>
                  </a:cubicBezTo>
                  <a:cubicBezTo>
                    <a:pt x="1157" y="45"/>
                    <a:pt x="1135" y="22"/>
                    <a:pt x="1124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47" name="Google Shape;14047;p20"/>
            <p:cNvSpPr/>
            <p:nvPr/>
          </p:nvSpPr>
          <p:spPr>
            <a:xfrm>
              <a:off x="819967" y="2177005"/>
              <a:ext cx="29550" cy="15176"/>
            </a:xfrm>
            <a:custGeom>
              <a:avLst/>
              <a:gdLst/>
              <a:ahLst/>
              <a:cxnLst/>
              <a:rect l="l" t="t" r="r" b="b"/>
              <a:pathLst>
                <a:path w="847" h="435" extrusionOk="0">
                  <a:moveTo>
                    <a:pt x="790" y="1"/>
                  </a:moveTo>
                  <a:cubicBezTo>
                    <a:pt x="780" y="1"/>
                    <a:pt x="768" y="12"/>
                    <a:pt x="768" y="12"/>
                  </a:cubicBezTo>
                  <a:cubicBezTo>
                    <a:pt x="535" y="178"/>
                    <a:pt x="268" y="267"/>
                    <a:pt x="1" y="346"/>
                  </a:cubicBezTo>
                  <a:cubicBezTo>
                    <a:pt x="12" y="368"/>
                    <a:pt x="23" y="401"/>
                    <a:pt x="34" y="435"/>
                  </a:cubicBezTo>
                  <a:cubicBezTo>
                    <a:pt x="312" y="346"/>
                    <a:pt x="590" y="245"/>
                    <a:pt x="812" y="57"/>
                  </a:cubicBezTo>
                  <a:cubicBezTo>
                    <a:pt x="846" y="23"/>
                    <a:pt x="812" y="1"/>
                    <a:pt x="790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48" name="Google Shape;14048;p20"/>
            <p:cNvSpPr/>
            <p:nvPr/>
          </p:nvSpPr>
          <p:spPr>
            <a:xfrm>
              <a:off x="721791" y="2210777"/>
              <a:ext cx="218500" cy="114710"/>
            </a:xfrm>
            <a:custGeom>
              <a:avLst/>
              <a:gdLst/>
              <a:ahLst/>
              <a:cxnLst/>
              <a:rect l="l" t="t" r="r" b="b"/>
              <a:pathLst>
                <a:path w="6263" h="3288" extrusionOk="0">
                  <a:moveTo>
                    <a:pt x="1558" y="1"/>
                  </a:moveTo>
                  <a:lnTo>
                    <a:pt x="1" y="1758"/>
                  </a:lnTo>
                  <a:cubicBezTo>
                    <a:pt x="1" y="1758"/>
                    <a:pt x="423" y="2592"/>
                    <a:pt x="890" y="2870"/>
                  </a:cubicBezTo>
                  <a:cubicBezTo>
                    <a:pt x="1250" y="3076"/>
                    <a:pt x="1750" y="3288"/>
                    <a:pt x="2138" y="3288"/>
                  </a:cubicBezTo>
                  <a:cubicBezTo>
                    <a:pt x="2253" y="3288"/>
                    <a:pt x="2358" y="3269"/>
                    <a:pt x="2447" y="3226"/>
                  </a:cubicBezTo>
                  <a:cubicBezTo>
                    <a:pt x="2826" y="3037"/>
                    <a:pt x="2815" y="2970"/>
                    <a:pt x="3359" y="2559"/>
                  </a:cubicBezTo>
                  <a:cubicBezTo>
                    <a:pt x="3905" y="2147"/>
                    <a:pt x="3771" y="2124"/>
                    <a:pt x="4538" y="2092"/>
                  </a:cubicBezTo>
                  <a:cubicBezTo>
                    <a:pt x="4642" y="2083"/>
                    <a:pt x="4735" y="2079"/>
                    <a:pt x="4819" y="2079"/>
                  </a:cubicBezTo>
                  <a:cubicBezTo>
                    <a:pt x="4953" y="2079"/>
                    <a:pt x="5066" y="2089"/>
                    <a:pt x="5161" y="2102"/>
                  </a:cubicBezTo>
                  <a:cubicBezTo>
                    <a:pt x="5268" y="2110"/>
                    <a:pt x="5354" y="2118"/>
                    <a:pt x="5431" y="2118"/>
                  </a:cubicBezTo>
                  <a:cubicBezTo>
                    <a:pt x="5571" y="2118"/>
                    <a:pt x="5677" y="2092"/>
                    <a:pt x="5806" y="1991"/>
                  </a:cubicBezTo>
                  <a:cubicBezTo>
                    <a:pt x="6107" y="1769"/>
                    <a:pt x="6263" y="1802"/>
                    <a:pt x="6096" y="1457"/>
                  </a:cubicBezTo>
                  <a:cubicBezTo>
                    <a:pt x="5929" y="1101"/>
                    <a:pt x="6152" y="890"/>
                    <a:pt x="5784" y="656"/>
                  </a:cubicBezTo>
                  <a:cubicBezTo>
                    <a:pt x="5428" y="412"/>
                    <a:pt x="5084" y="557"/>
                    <a:pt x="4439" y="389"/>
                  </a:cubicBezTo>
                  <a:cubicBezTo>
                    <a:pt x="4146" y="307"/>
                    <a:pt x="3884" y="275"/>
                    <a:pt x="3652" y="275"/>
                  </a:cubicBezTo>
                  <a:cubicBezTo>
                    <a:pt x="3381" y="275"/>
                    <a:pt x="3151" y="319"/>
                    <a:pt x="2959" y="379"/>
                  </a:cubicBezTo>
                  <a:cubicBezTo>
                    <a:pt x="2764" y="442"/>
                    <a:pt x="2561" y="498"/>
                    <a:pt x="2385" y="498"/>
                  </a:cubicBezTo>
                  <a:cubicBezTo>
                    <a:pt x="2252" y="498"/>
                    <a:pt x="2134" y="465"/>
                    <a:pt x="2047" y="379"/>
                  </a:cubicBezTo>
                  <a:cubicBezTo>
                    <a:pt x="1847" y="179"/>
                    <a:pt x="1558" y="1"/>
                    <a:pt x="1558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49" name="Google Shape;14049;p20"/>
            <p:cNvSpPr/>
            <p:nvPr/>
          </p:nvSpPr>
          <p:spPr>
            <a:xfrm>
              <a:off x="721791" y="2210777"/>
              <a:ext cx="192509" cy="72601"/>
            </a:xfrm>
            <a:custGeom>
              <a:avLst/>
              <a:gdLst/>
              <a:ahLst/>
              <a:cxnLst/>
              <a:rect l="l" t="t" r="r" b="b"/>
              <a:pathLst>
                <a:path w="5518" h="2081" extrusionOk="0">
                  <a:moveTo>
                    <a:pt x="1558" y="1"/>
                  </a:moveTo>
                  <a:lnTo>
                    <a:pt x="1" y="1758"/>
                  </a:lnTo>
                  <a:cubicBezTo>
                    <a:pt x="1" y="1758"/>
                    <a:pt x="45" y="1847"/>
                    <a:pt x="123" y="1980"/>
                  </a:cubicBezTo>
                  <a:cubicBezTo>
                    <a:pt x="261" y="2040"/>
                    <a:pt x="412" y="2080"/>
                    <a:pt x="555" y="2080"/>
                  </a:cubicBezTo>
                  <a:cubicBezTo>
                    <a:pt x="597" y="2080"/>
                    <a:pt x="639" y="2077"/>
                    <a:pt x="680" y="2069"/>
                  </a:cubicBezTo>
                  <a:cubicBezTo>
                    <a:pt x="1113" y="1991"/>
                    <a:pt x="1424" y="1558"/>
                    <a:pt x="1858" y="1513"/>
                  </a:cubicBezTo>
                  <a:cubicBezTo>
                    <a:pt x="1888" y="1509"/>
                    <a:pt x="1916" y="1508"/>
                    <a:pt x="1944" y="1508"/>
                  </a:cubicBezTo>
                  <a:cubicBezTo>
                    <a:pt x="1999" y="1508"/>
                    <a:pt x="2051" y="1513"/>
                    <a:pt x="2103" y="1513"/>
                  </a:cubicBezTo>
                  <a:cubicBezTo>
                    <a:pt x="2170" y="1524"/>
                    <a:pt x="2237" y="1524"/>
                    <a:pt x="2314" y="1524"/>
                  </a:cubicBezTo>
                  <a:cubicBezTo>
                    <a:pt x="2648" y="1502"/>
                    <a:pt x="2937" y="1269"/>
                    <a:pt x="3260" y="1157"/>
                  </a:cubicBezTo>
                  <a:cubicBezTo>
                    <a:pt x="3682" y="1012"/>
                    <a:pt x="4160" y="1079"/>
                    <a:pt x="4595" y="946"/>
                  </a:cubicBezTo>
                  <a:cubicBezTo>
                    <a:pt x="4917" y="857"/>
                    <a:pt x="5206" y="646"/>
                    <a:pt x="5517" y="534"/>
                  </a:cubicBezTo>
                  <a:cubicBezTo>
                    <a:pt x="5240" y="468"/>
                    <a:pt x="4917" y="512"/>
                    <a:pt x="4439" y="389"/>
                  </a:cubicBezTo>
                  <a:cubicBezTo>
                    <a:pt x="4146" y="307"/>
                    <a:pt x="3884" y="275"/>
                    <a:pt x="3652" y="275"/>
                  </a:cubicBezTo>
                  <a:cubicBezTo>
                    <a:pt x="3381" y="275"/>
                    <a:pt x="3151" y="319"/>
                    <a:pt x="2959" y="379"/>
                  </a:cubicBezTo>
                  <a:cubicBezTo>
                    <a:pt x="2764" y="442"/>
                    <a:pt x="2561" y="498"/>
                    <a:pt x="2385" y="498"/>
                  </a:cubicBezTo>
                  <a:cubicBezTo>
                    <a:pt x="2252" y="498"/>
                    <a:pt x="2134" y="465"/>
                    <a:pt x="2047" y="379"/>
                  </a:cubicBezTo>
                  <a:cubicBezTo>
                    <a:pt x="1847" y="179"/>
                    <a:pt x="1558" y="1"/>
                    <a:pt x="155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50" name="Google Shape;14050;p20"/>
            <p:cNvSpPr/>
            <p:nvPr/>
          </p:nvSpPr>
          <p:spPr>
            <a:xfrm>
              <a:off x="861484" y="2246851"/>
              <a:ext cx="6245" cy="2372"/>
            </a:xfrm>
            <a:custGeom>
              <a:avLst/>
              <a:gdLst/>
              <a:ahLst/>
              <a:cxnLst/>
              <a:rect l="l" t="t" r="r" b="b"/>
              <a:pathLst>
                <a:path w="179" h="68" extrusionOk="0">
                  <a:moveTo>
                    <a:pt x="123" y="1"/>
                  </a:moveTo>
                  <a:cubicBezTo>
                    <a:pt x="79" y="1"/>
                    <a:pt x="45" y="1"/>
                    <a:pt x="1" y="12"/>
                  </a:cubicBezTo>
                  <a:cubicBezTo>
                    <a:pt x="34" y="23"/>
                    <a:pt x="57" y="45"/>
                    <a:pt x="90" y="57"/>
                  </a:cubicBezTo>
                  <a:cubicBezTo>
                    <a:pt x="101" y="67"/>
                    <a:pt x="101" y="67"/>
                    <a:pt x="112" y="67"/>
                  </a:cubicBezTo>
                  <a:cubicBezTo>
                    <a:pt x="146" y="67"/>
                    <a:pt x="179" y="45"/>
                    <a:pt x="146" y="12"/>
                  </a:cubicBezTo>
                  <a:cubicBezTo>
                    <a:pt x="134" y="12"/>
                    <a:pt x="134" y="1"/>
                    <a:pt x="123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51" name="Google Shape;14051;p20"/>
            <p:cNvSpPr/>
            <p:nvPr/>
          </p:nvSpPr>
          <p:spPr>
            <a:xfrm>
              <a:off x="805244" y="2232512"/>
              <a:ext cx="60565" cy="14792"/>
            </a:xfrm>
            <a:custGeom>
              <a:avLst/>
              <a:gdLst/>
              <a:ahLst/>
              <a:cxnLst/>
              <a:rect l="l" t="t" r="r" b="b"/>
              <a:pathLst>
                <a:path w="1736" h="424" extrusionOk="0">
                  <a:moveTo>
                    <a:pt x="545" y="0"/>
                  </a:moveTo>
                  <a:cubicBezTo>
                    <a:pt x="434" y="11"/>
                    <a:pt x="322" y="33"/>
                    <a:pt x="211" y="56"/>
                  </a:cubicBezTo>
                  <a:cubicBezTo>
                    <a:pt x="178" y="56"/>
                    <a:pt x="144" y="67"/>
                    <a:pt x="100" y="67"/>
                  </a:cubicBezTo>
                  <a:lnTo>
                    <a:pt x="0" y="134"/>
                  </a:lnTo>
                  <a:cubicBezTo>
                    <a:pt x="112" y="134"/>
                    <a:pt x="223" y="122"/>
                    <a:pt x="334" y="100"/>
                  </a:cubicBezTo>
                  <a:cubicBezTo>
                    <a:pt x="434" y="78"/>
                    <a:pt x="534" y="67"/>
                    <a:pt x="634" y="67"/>
                  </a:cubicBezTo>
                  <a:lnTo>
                    <a:pt x="678" y="67"/>
                  </a:lnTo>
                  <a:cubicBezTo>
                    <a:pt x="790" y="67"/>
                    <a:pt x="912" y="100"/>
                    <a:pt x="1012" y="145"/>
                  </a:cubicBezTo>
                  <a:cubicBezTo>
                    <a:pt x="1224" y="211"/>
                    <a:pt x="1424" y="312"/>
                    <a:pt x="1613" y="423"/>
                  </a:cubicBezTo>
                  <a:cubicBezTo>
                    <a:pt x="1657" y="412"/>
                    <a:pt x="1691" y="412"/>
                    <a:pt x="1735" y="412"/>
                  </a:cubicBezTo>
                  <a:cubicBezTo>
                    <a:pt x="1568" y="290"/>
                    <a:pt x="1379" y="201"/>
                    <a:pt x="1179" y="122"/>
                  </a:cubicBezTo>
                  <a:cubicBezTo>
                    <a:pt x="1001" y="56"/>
                    <a:pt x="812" y="0"/>
                    <a:pt x="623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52" name="Google Shape;14052;p20"/>
            <p:cNvSpPr/>
            <p:nvPr/>
          </p:nvSpPr>
          <p:spPr>
            <a:xfrm>
              <a:off x="835876" y="2249573"/>
              <a:ext cx="27980" cy="12455"/>
            </a:xfrm>
            <a:custGeom>
              <a:avLst/>
              <a:gdLst/>
              <a:ahLst/>
              <a:cxnLst/>
              <a:rect l="l" t="t" r="r" b="b"/>
              <a:pathLst>
                <a:path w="802" h="357" extrusionOk="0">
                  <a:moveTo>
                    <a:pt x="156" y="1"/>
                  </a:moveTo>
                  <a:cubicBezTo>
                    <a:pt x="101" y="11"/>
                    <a:pt x="57" y="23"/>
                    <a:pt x="1" y="45"/>
                  </a:cubicBezTo>
                  <a:cubicBezTo>
                    <a:pt x="45" y="56"/>
                    <a:pt x="79" y="78"/>
                    <a:pt x="123" y="100"/>
                  </a:cubicBezTo>
                  <a:cubicBezTo>
                    <a:pt x="312" y="201"/>
                    <a:pt x="501" y="345"/>
                    <a:pt x="735" y="357"/>
                  </a:cubicBezTo>
                  <a:cubicBezTo>
                    <a:pt x="768" y="357"/>
                    <a:pt x="801" y="312"/>
                    <a:pt x="757" y="301"/>
                  </a:cubicBezTo>
                  <a:cubicBezTo>
                    <a:pt x="568" y="223"/>
                    <a:pt x="401" y="134"/>
                    <a:pt x="223" y="34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53" name="Google Shape;14053;p20"/>
            <p:cNvSpPr/>
            <p:nvPr/>
          </p:nvSpPr>
          <p:spPr>
            <a:xfrm>
              <a:off x="789300" y="2241827"/>
              <a:ext cx="52052" cy="9350"/>
            </a:xfrm>
            <a:custGeom>
              <a:avLst/>
              <a:gdLst/>
              <a:ahLst/>
              <a:cxnLst/>
              <a:rect l="l" t="t" r="r" b="b"/>
              <a:pathLst>
                <a:path w="1492" h="268" extrusionOk="0">
                  <a:moveTo>
                    <a:pt x="157" y="0"/>
                  </a:moveTo>
                  <a:cubicBezTo>
                    <a:pt x="101" y="23"/>
                    <a:pt x="57" y="33"/>
                    <a:pt x="1" y="45"/>
                  </a:cubicBezTo>
                  <a:cubicBezTo>
                    <a:pt x="45" y="56"/>
                    <a:pt x="101" y="67"/>
                    <a:pt x="146" y="67"/>
                  </a:cubicBezTo>
                  <a:cubicBezTo>
                    <a:pt x="546" y="122"/>
                    <a:pt x="969" y="100"/>
                    <a:pt x="1336" y="267"/>
                  </a:cubicBezTo>
                  <a:cubicBezTo>
                    <a:pt x="1392" y="245"/>
                    <a:pt x="1436" y="233"/>
                    <a:pt x="1491" y="223"/>
                  </a:cubicBezTo>
                  <a:cubicBezTo>
                    <a:pt x="1325" y="145"/>
                    <a:pt x="1158" y="89"/>
                    <a:pt x="969" y="67"/>
                  </a:cubicBezTo>
                  <a:cubicBezTo>
                    <a:pt x="746" y="33"/>
                    <a:pt x="512" y="33"/>
                    <a:pt x="290" y="11"/>
                  </a:cubicBezTo>
                  <a:cubicBezTo>
                    <a:pt x="246" y="11"/>
                    <a:pt x="201" y="11"/>
                    <a:pt x="157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54" name="Google Shape;14054;p20"/>
            <p:cNvSpPr/>
            <p:nvPr/>
          </p:nvSpPr>
          <p:spPr>
            <a:xfrm>
              <a:off x="752841" y="2281007"/>
              <a:ext cx="32236" cy="27177"/>
            </a:xfrm>
            <a:custGeom>
              <a:avLst/>
              <a:gdLst/>
              <a:ahLst/>
              <a:cxnLst/>
              <a:rect l="l" t="t" r="r" b="b"/>
              <a:pathLst>
                <a:path w="924" h="779" extrusionOk="0">
                  <a:moveTo>
                    <a:pt x="89" y="0"/>
                  </a:moveTo>
                  <a:cubicBezTo>
                    <a:pt x="67" y="12"/>
                    <a:pt x="34" y="34"/>
                    <a:pt x="0" y="45"/>
                  </a:cubicBezTo>
                  <a:cubicBezTo>
                    <a:pt x="178" y="156"/>
                    <a:pt x="346" y="279"/>
                    <a:pt x="512" y="412"/>
                  </a:cubicBezTo>
                  <a:cubicBezTo>
                    <a:pt x="635" y="512"/>
                    <a:pt x="746" y="635"/>
                    <a:pt x="846" y="768"/>
                  </a:cubicBezTo>
                  <a:cubicBezTo>
                    <a:pt x="857" y="779"/>
                    <a:pt x="868" y="779"/>
                    <a:pt x="879" y="779"/>
                  </a:cubicBezTo>
                  <a:cubicBezTo>
                    <a:pt x="902" y="779"/>
                    <a:pt x="924" y="768"/>
                    <a:pt x="912" y="746"/>
                  </a:cubicBezTo>
                  <a:cubicBezTo>
                    <a:pt x="790" y="490"/>
                    <a:pt x="556" y="312"/>
                    <a:pt x="323" y="156"/>
                  </a:cubicBezTo>
                  <a:cubicBezTo>
                    <a:pt x="245" y="101"/>
                    <a:pt x="168" y="56"/>
                    <a:pt x="89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55" name="Google Shape;14055;p20"/>
            <p:cNvSpPr/>
            <p:nvPr/>
          </p:nvSpPr>
          <p:spPr>
            <a:xfrm>
              <a:off x="766797" y="2274413"/>
              <a:ext cx="44691" cy="34190"/>
            </a:xfrm>
            <a:custGeom>
              <a:avLst/>
              <a:gdLst/>
              <a:ahLst/>
              <a:cxnLst/>
              <a:rect l="l" t="t" r="r" b="b"/>
              <a:pathLst>
                <a:path w="1281" h="980" extrusionOk="0">
                  <a:moveTo>
                    <a:pt x="68" y="1"/>
                  </a:moveTo>
                  <a:cubicBezTo>
                    <a:pt x="45" y="23"/>
                    <a:pt x="23" y="34"/>
                    <a:pt x="1" y="45"/>
                  </a:cubicBezTo>
                  <a:cubicBezTo>
                    <a:pt x="257" y="179"/>
                    <a:pt x="502" y="323"/>
                    <a:pt x="724" y="501"/>
                  </a:cubicBezTo>
                  <a:cubicBezTo>
                    <a:pt x="902" y="646"/>
                    <a:pt x="1058" y="812"/>
                    <a:pt x="1214" y="968"/>
                  </a:cubicBezTo>
                  <a:cubicBezTo>
                    <a:pt x="1224" y="979"/>
                    <a:pt x="1224" y="979"/>
                    <a:pt x="1236" y="979"/>
                  </a:cubicBezTo>
                  <a:cubicBezTo>
                    <a:pt x="1258" y="979"/>
                    <a:pt x="1280" y="968"/>
                    <a:pt x="1269" y="946"/>
                  </a:cubicBezTo>
                  <a:cubicBezTo>
                    <a:pt x="1046" y="646"/>
                    <a:pt x="735" y="401"/>
                    <a:pt x="423" y="201"/>
                  </a:cubicBezTo>
                  <a:cubicBezTo>
                    <a:pt x="312" y="123"/>
                    <a:pt x="190" y="56"/>
                    <a:pt x="68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56" name="Google Shape;14056;p20"/>
            <p:cNvSpPr/>
            <p:nvPr/>
          </p:nvSpPr>
          <p:spPr>
            <a:xfrm>
              <a:off x="785427" y="2263563"/>
              <a:ext cx="26828" cy="25642"/>
            </a:xfrm>
            <a:custGeom>
              <a:avLst/>
              <a:gdLst/>
              <a:ahLst/>
              <a:cxnLst/>
              <a:rect l="l" t="t" r="r" b="b"/>
              <a:pathLst>
                <a:path w="769" h="735" extrusionOk="0">
                  <a:moveTo>
                    <a:pt x="1" y="0"/>
                  </a:moveTo>
                  <a:cubicBezTo>
                    <a:pt x="123" y="89"/>
                    <a:pt x="245" y="189"/>
                    <a:pt x="357" y="300"/>
                  </a:cubicBezTo>
                  <a:cubicBezTo>
                    <a:pt x="479" y="434"/>
                    <a:pt x="579" y="579"/>
                    <a:pt x="690" y="723"/>
                  </a:cubicBezTo>
                  <a:cubicBezTo>
                    <a:pt x="690" y="723"/>
                    <a:pt x="702" y="734"/>
                    <a:pt x="712" y="734"/>
                  </a:cubicBezTo>
                  <a:cubicBezTo>
                    <a:pt x="735" y="734"/>
                    <a:pt x="769" y="723"/>
                    <a:pt x="757" y="700"/>
                  </a:cubicBezTo>
                  <a:cubicBezTo>
                    <a:pt x="680" y="534"/>
                    <a:pt x="546" y="389"/>
                    <a:pt x="423" y="267"/>
                  </a:cubicBezTo>
                  <a:cubicBezTo>
                    <a:pt x="324" y="167"/>
                    <a:pt x="212" y="78"/>
                    <a:pt x="90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57" name="Google Shape;14057;p20"/>
            <p:cNvSpPr/>
            <p:nvPr/>
          </p:nvSpPr>
          <p:spPr>
            <a:xfrm>
              <a:off x="782741" y="2260807"/>
              <a:ext cx="5826" cy="2791"/>
            </a:xfrm>
            <a:custGeom>
              <a:avLst/>
              <a:gdLst/>
              <a:ahLst/>
              <a:cxnLst/>
              <a:rect l="l" t="t" r="r" b="b"/>
              <a:pathLst>
                <a:path w="167" h="80" extrusionOk="0">
                  <a:moveTo>
                    <a:pt x="33" y="1"/>
                  </a:moveTo>
                  <a:cubicBezTo>
                    <a:pt x="33" y="1"/>
                    <a:pt x="22" y="1"/>
                    <a:pt x="11" y="12"/>
                  </a:cubicBezTo>
                  <a:cubicBezTo>
                    <a:pt x="0" y="12"/>
                    <a:pt x="0" y="35"/>
                    <a:pt x="11" y="45"/>
                  </a:cubicBezTo>
                  <a:lnTo>
                    <a:pt x="78" y="79"/>
                  </a:lnTo>
                  <a:lnTo>
                    <a:pt x="167" y="79"/>
                  </a:lnTo>
                  <a:cubicBezTo>
                    <a:pt x="134" y="57"/>
                    <a:pt x="100" y="23"/>
                    <a:pt x="67" y="12"/>
                  </a:cubicBezTo>
                  <a:cubicBezTo>
                    <a:pt x="55" y="1"/>
                    <a:pt x="45" y="1"/>
                    <a:pt x="33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58" name="Google Shape;14058;p20"/>
            <p:cNvSpPr/>
            <p:nvPr/>
          </p:nvSpPr>
          <p:spPr>
            <a:xfrm>
              <a:off x="793975" y="2257353"/>
              <a:ext cx="48912" cy="27980"/>
            </a:xfrm>
            <a:custGeom>
              <a:avLst/>
              <a:gdLst/>
              <a:ahLst/>
              <a:cxnLst/>
              <a:rect l="l" t="t" r="r" b="b"/>
              <a:pathLst>
                <a:path w="1402" h="802" extrusionOk="0">
                  <a:moveTo>
                    <a:pt x="790" y="0"/>
                  </a:moveTo>
                  <a:lnTo>
                    <a:pt x="657" y="67"/>
                  </a:lnTo>
                  <a:cubicBezTo>
                    <a:pt x="746" y="100"/>
                    <a:pt x="823" y="144"/>
                    <a:pt x="890" y="200"/>
                  </a:cubicBezTo>
                  <a:cubicBezTo>
                    <a:pt x="1035" y="312"/>
                    <a:pt x="1124" y="478"/>
                    <a:pt x="1324" y="500"/>
                  </a:cubicBezTo>
                  <a:cubicBezTo>
                    <a:pt x="1369" y="500"/>
                    <a:pt x="1402" y="445"/>
                    <a:pt x="1347" y="423"/>
                  </a:cubicBezTo>
                  <a:cubicBezTo>
                    <a:pt x="1202" y="345"/>
                    <a:pt x="1124" y="223"/>
                    <a:pt x="1001" y="122"/>
                  </a:cubicBezTo>
                  <a:cubicBezTo>
                    <a:pt x="935" y="78"/>
                    <a:pt x="868" y="33"/>
                    <a:pt x="790" y="0"/>
                  </a:cubicBezTo>
                  <a:close/>
                  <a:moveTo>
                    <a:pt x="0" y="178"/>
                  </a:moveTo>
                  <a:cubicBezTo>
                    <a:pt x="178" y="322"/>
                    <a:pt x="346" y="490"/>
                    <a:pt x="512" y="645"/>
                  </a:cubicBezTo>
                  <a:cubicBezTo>
                    <a:pt x="512" y="656"/>
                    <a:pt x="524" y="656"/>
                    <a:pt x="534" y="656"/>
                  </a:cubicBezTo>
                  <a:cubicBezTo>
                    <a:pt x="556" y="656"/>
                    <a:pt x="601" y="634"/>
                    <a:pt x="579" y="612"/>
                  </a:cubicBezTo>
                  <a:cubicBezTo>
                    <a:pt x="435" y="467"/>
                    <a:pt x="290" y="322"/>
                    <a:pt x="145" y="189"/>
                  </a:cubicBezTo>
                  <a:cubicBezTo>
                    <a:pt x="101" y="189"/>
                    <a:pt x="67" y="178"/>
                    <a:pt x="34" y="178"/>
                  </a:cubicBezTo>
                  <a:close/>
                  <a:moveTo>
                    <a:pt x="401" y="156"/>
                  </a:moveTo>
                  <a:cubicBezTo>
                    <a:pt x="368" y="167"/>
                    <a:pt x="334" y="178"/>
                    <a:pt x="290" y="178"/>
                  </a:cubicBezTo>
                  <a:cubicBezTo>
                    <a:pt x="323" y="200"/>
                    <a:pt x="346" y="223"/>
                    <a:pt x="368" y="233"/>
                  </a:cubicBezTo>
                  <a:cubicBezTo>
                    <a:pt x="556" y="401"/>
                    <a:pt x="701" y="612"/>
                    <a:pt x="879" y="789"/>
                  </a:cubicBezTo>
                  <a:cubicBezTo>
                    <a:pt x="890" y="789"/>
                    <a:pt x="902" y="801"/>
                    <a:pt x="924" y="801"/>
                  </a:cubicBezTo>
                  <a:cubicBezTo>
                    <a:pt x="946" y="801"/>
                    <a:pt x="968" y="779"/>
                    <a:pt x="957" y="757"/>
                  </a:cubicBezTo>
                  <a:cubicBezTo>
                    <a:pt x="823" y="567"/>
                    <a:pt x="668" y="401"/>
                    <a:pt x="501" y="245"/>
                  </a:cubicBezTo>
                  <a:cubicBezTo>
                    <a:pt x="467" y="211"/>
                    <a:pt x="435" y="189"/>
                    <a:pt x="401" y="156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59" name="Google Shape;14059;p20"/>
            <p:cNvSpPr/>
            <p:nvPr/>
          </p:nvSpPr>
          <p:spPr>
            <a:xfrm>
              <a:off x="784660" y="2247270"/>
              <a:ext cx="36911" cy="16676"/>
            </a:xfrm>
            <a:custGeom>
              <a:avLst/>
              <a:gdLst/>
              <a:ahLst/>
              <a:cxnLst/>
              <a:rect l="l" t="t" r="r" b="b"/>
              <a:pathLst>
                <a:path w="1058" h="478" extrusionOk="0">
                  <a:moveTo>
                    <a:pt x="123" y="0"/>
                  </a:moveTo>
                  <a:cubicBezTo>
                    <a:pt x="123" y="33"/>
                    <a:pt x="112" y="67"/>
                    <a:pt x="101" y="100"/>
                  </a:cubicBezTo>
                  <a:cubicBezTo>
                    <a:pt x="112" y="100"/>
                    <a:pt x="123" y="111"/>
                    <a:pt x="145" y="111"/>
                  </a:cubicBezTo>
                  <a:cubicBezTo>
                    <a:pt x="134" y="111"/>
                    <a:pt x="134" y="122"/>
                    <a:pt x="123" y="122"/>
                  </a:cubicBezTo>
                  <a:cubicBezTo>
                    <a:pt x="101" y="156"/>
                    <a:pt x="134" y="189"/>
                    <a:pt x="168" y="200"/>
                  </a:cubicBezTo>
                  <a:cubicBezTo>
                    <a:pt x="212" y="245"/>
                    <a:pt x="267" y="278"/>
                    <a:pt x="323" y="312"/>
                  </a:cubicBezTo>
                  <a:cubicBezTo>
                    <a:pt x="401" y="356"/>
                    <a:pt x="490" y="411"/>
                    <a:pt x="557" y="467"/>
                  </a:cubicBezTo>
                  <a:cubicBezTo>
                    <a:pt x="601" y="467"/>
                    <a:pt x="635" y="456"/>
                    <a:pt x="668" y="445"/>
                  </a:cubicBezTo>
                  <a:cubicBezTo>
                    <a:pt x="623" y="411"/>
                    <a:pt x="568" y="367"/>
                    <a:pt x="501" y="334"/>
                  </a:cubicBezTo>
                  <a:cubicBezTo>
                    <a:pt x="479" y="312"/>
                    <a:pt x="212" y="178"/>
                    <a:pt x="190" y="144"/>
                  </a:cubicBezTo>
                  <a:lnTo>
                    <a:pt x="190" y="122"/>
                  </a:lnTo>
                  <a:cubicBezTo>
                    <a:pt x="334" y="178"/>
                    <a:pt x="490" y="223"/>
                    <a:pt x="635" y="267"/>
                  </a:cubicBezTo>
                  <a:cubicBezTo>
                    <a:pt x="734" y="300"/>
                    <a:pt x="823" y="322"/>
                    <a:pt x="924" y="356"/>
                  </a:cubicBezTo>
                  <a:lnTo>
                    <a:pt x="1057" y="289"/>
                  </a:lnTo>
                  <a:lnTo>
                    <a:pt x="757" y="189"/>
                  </a:lnTo>
                  <a:cubicBezTo>
                    <a:pt x="546" y="134"/>
                    <a:pt x="334" y="67"/>
                    <a:pt x="123" y="0"/>
                  </a:cubicBezTo>
                  <a:close/>
                  <a:moveTo>
                    <a:pt x="45" y="200"/>
                  </a:moveTo>
                  <a:cubicBezTo>
                    <a:pt x="34" y="223"/>
                    <a:pt x="23" y="245"/>
                    <a:pt x="0" y="267"/>
                  </a:cubicBezTo>
                  <a:cubicBezTo>
                    <a:pt x="101" y="322"/>
                    <a:pt x="190" y="400"/>
                    <a:pt x="267" y="467"/>
                  </a:cubicBezTo>
                  <a:lnTo>
                    <a:pt x="301" y="467"/>
                  </a:lnTo>
                  <a:cubicBezTo>
                    <a:pt x="334" y="467"/>
                    <a:pt x="368" y="478"/>
                    <a:pt x="412" y="478"/>
                  </a:cubicBezTo>
                  <a:cubicBezTo>
                    <a:pt x="290" y="378"/>
                    <a:pt x="168" y="278"/>
                    <a:pt x="45" y="20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60" name="Google Shape;14060;p20"/>
            <p:cNvSpPr/>
            <p:nvPr/>
          </p:nvSpPr>
          <p:spPr>
            <a:xfrm>
              <a:off x="784660" y="2140930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61" name="Google Shape;14061;p20"/>
            <p:cNvSpPr/>
            <p:nvPr/>
          </p:nvSpPr>
          <p:spPr>
            <a:xfrm>
              <a:off x="784276" y="2140930"/>
              <a:ext cx="419" cy="3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1" y="1"/>
                  </a:lnTo>
                  <a:cubicBezTo>
                    <a:pt x="1" y="1"/>
                    <a:pt x="1" y="1"/>
                    <a:pt x="1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62" name="Google Shape;14062;p20"/>
            <p:cNvSpPr/>
            <p:nvPr/>
          </p:nvSpPr>
          <p:spPr>
            <a:xfrm>
              <a:off x="735397" y="2140756"/>
              <a:ext cx="109442" cy="93499"/>
            </a:xfrm>
            <a:custGeom>
              <a:avLst/>
              <a:gdLst/>
              <a:ahLst/>
              <a:cxnLst/>
              <a:rect l="l" t="t" r="r" b="b"/>
              <a:pathLst>
                <a:path w="3137" h="2680" extrusionOk="0">
                  <a:moveTo>
                    <a:pt x="1202" y="0"/>
                  </a:moveTo>
                  <a:cubicBezTo>
                    <a:pt x="1188" y="0"/>
                    <a:pt x="1175" y="6"/>
                    <a:pt x="1168" y="6"/>
                  </a:cubicBezTo>
                  <a:cubicBezTo>
                    <a:pt x="1157" y="16"/>
                    <a:pt x="1135" y="28"/>
                    <a:pt x="1135" y="39"/>
                  </a:cubicBezTo>
                  <a:cubicBezTo>
                    <a:pt x="1123" y="72"/>
                    <a:pt x="1157" y="95"/>
                    <a:pt x="1179" y="105"/>
                  </a:cubicBezTo>
                  <a:cubicBezTo>
                    <a:pt x="1001" y="150"/>
                    <a:pt x="812" y="228"/>
                    <a:pt x="645" y="328"/>
                  </a:cubicBezTo>
                  <a:cubicBezTo>
                    <a:pt x="545" y="384"/>
                    <a:pt x="445" y="450"/>
                    <a:pt x="356" y="517"/>
                  </a:cubicBezTo>
                  <a:cubicBezTo>
                    <a:pt x="312" y="550"/>
                    <a:pt x="267" y="595"/>
                    <a:pt x="233" y="639"/>
                  </a:cubicBezTo>
                  <a:cubicBezTo>
                    <a:pt x="178" y="684"/>
                    <a:pt x="134" y="740"/>
                    <a:pt x="89" y="795"/>
                  </a:cubicBezTo>
                  <a:cubicBezTo>
                    <a:pt x="78" y="829"/>
                    <a:pt x="89" y="851"/>
                    <a:pt x="112" y="862"/>
                  </a:cubicBezTo>
                  <a:cubicBezTo>
                    <a:pt x="89" y="895"/>
                    <a:pt x="55" y="940"/>
                    <a:pt x="33" y="973"/>
                  </a:cubicBezTo>
                  <a:cubicBezTo>
                    <a:pt x="1" y="1022"/>
                    <a:pt x="58" y="1053"/>
                    <a:pt x="108" y="1053"/>
                  </a:cubicBezTo>
                  <a:cubicBezTo>
                    <a:pt x="127" y="1053"/>
                    <a:pt x="144" y="1049"/>
                    <a:pt x="156" y="1040"/>
                  </a:cubicBezTo>
                  <a:cubicBezTo>
                    <a:pt x="290" y="918"/>
                    <a:pt x="423" y="795"/>
                    <a:pt x="579" y="695"/>
                  </a:cubicBezTo>
                  <a:cubicBezTo>
                    <a:pt x="595" y="712"/>
                    <a:pt x="623" y="722"/>
                    <a:pt x="650" y="722"/>
                  </a:cubicBezTo>
                  <a:cubicBezTo>
                    <a:pt x="660" y="722"/>
                    <a:pt x="670" y="720"/>
                    <a:pt x="678" y="717"/>
                  </a:cubicBezTo>
                  <a:cubicBezTo>
                    <a:pt x="745" y="684"/>
                    <a:pt x="812" y="651"/>
                    <a:pt x="890" y="617"/>
                  </a:cubicBezTo>
                  <a:cubicBezTo>
                    <a:pt x="890" y="652"/>
                    <a:pt x="931" y="680"/>
                    <a:pt x="970" y="680"/>
                  </a:cubicBezTo>
                  <a:cubicBezTo>
                    <a:pt x="981" y="680"/>
                    <a:pt x="992" y="678"/>
                    <a:pt x="1001" y="673"/>
                  </a:cubicBezTo>
                  <a:cubicBezTo>
                    <a:pt x="1123" y="617"/>
                    <a:pt x="1246" y="562"/>
                    <a:pt x="1368" y="517"/>
                  </a:cubicBezTo>
                  <a:lnTo>
                    <a:pt x="1368" y="528"/>
                  </a:lnTo>
                  <a:cubicBezTo>
                    <a:pt x="1357" y="528"/>
                    <a:pt x="1335" y="539"/>
                    <a:pt x="1313" y="550"/>
                  </a:cubicBezTo>
                  <a:cubicBezTo>
                    <a:pt x="1290" y="562"/>
                    <a:pt x="1268" y="572"/>
                    <a:pt x="1257" y="584"/>
                  </a:cubicBezTo>
                  <a:cubicBezTo>
                    <a:pt x="1246" y="606"/>
                    <a:pt x="1246" y="628"/>
                    <a:pt x="1268" y="651"/>
                  </a:cubicBezTo>
                  <a:cubicBezTo>
                    <a:pt x="1276" y="658"/>
                    <a:pt x="1289" y="666"/>
                    <a:pt x="1300" y="666"/>
                  </a:cubicBezTo>
                  <a:cubicBezTo>
                    <a:pt x="1305" y="666"/>
                    <a:pt x="1309" y="665"/>
                    <a:pt x="1313" y="661"/>
                  </a:cubicBezTo>
                  <a:cubicBezTo>
                    <a:pt x="1335" y="661"/>
                    <a:pt x="1357" y="661"/>
                    <a:pt x="1357" y="639"/>
                  </a:cubicBezTo>
                  <a:lnTo>
                    <a:pt x="1357" y="651"/>
                  </a:lnTo>
                  <a:cubicBezTo>
                    <a:pt x="1357" y="639"/>
                    <a:pt x="1368" y="639"/>
                    <a:pt x="1368" y="639"/>
                  </a:cubicBezTo>
                  <a:cubicBezTo>
                    <a:pt x="1357" y="639"/>
                    <a:pt x="1368" y="639"/>
                    <a:pt x="1368" y="628"/>
                  </a:cubicBezTo>
                  <a:lnTo>
                    <a:pt x="1379" y="628"/>
                  </a:lnTo>
                  <a:cubicBezTo>
                    <a:pt x="1390" y="639"/>
                    <a:pt x="1412" y="639"/>
                    <a:pt x="1435" y="639"/>
                  </a:cubicBezTo>
                  <a:cubicBezTo>
                    <a:pt x="1446" y="639"/>
                    <a:pt x="1457" y="651"/>
                    <a:pt x="1479" y="651"/>
                  </a:cubicBezTo>
                  <a:cubicBezTo>
                    <a:pt x="1468" y="661"/>
                    <a:pt x="1468" y="673"/>
                    <a:pt x="1468" y="684"/>
                  </a:cubicBezTo>
                  <a:cubicBezTo>
                    <a:pt x="1468" y="719"/>
                    <a:pt x="1507" y="736"/>
                    <a:pt x="1542" y="736"/>
                  </a:cubicBezTo>
                  <a:cubicBezTo>
                    <a:pt x="1563" y="736"/>
                    <a:pt x="1582" y="730"/>
                    <a:pt x="1590" y="717"/>
                  </a:cubicBezTo>
                  <a:cubicBezTo>
                    <a:pt x="1602" y="706"/>
                    <a:pt x="1602" y="695"/>
                    <a:pt x="1613" y="695"/>
                  </a:cubicBezTo>
                  <a:lnTo>
                    <a:pt x="1669" y="695"/>
                  </a:lnTo>
                  <a:cubicBezTo>
                    <a:pt x="1646" y="706"/>
                    <a:pt x="1635" y="717"/>
                    <a:pt x="1624" y="728"/>
                  </a:cubicBezTo>
                  <a:cubicBezTo>
                    <a:pt x="1613" y="740"/>
                    <a:pt x="1613" y="762"/>
                    <a:pt x="1624" y="773"/>
                  </a:cubicBezTo>
                  <a:cubicBezTo>
                    <a:pt x="1635" y="784"/>
                    <a:pt x="1646" y="784"/>
                    <a:pt x="1646" y="784"/>
                  </a:cubicBezTo>
                  <a:cubicBezTo>
                    <a:pt x="1635" y="806"/>
                    <a:pt x="1635" y="817"/>
                    <a:pt x="1646" y="839"/>
                  </a:cubicBezTo>
                  <a:cubicBezTo>
                    <a:pt x="1663" y="856"/>
                    <a:pt x="1685" y="866"/>
                    <a:pt x="1704" y="866"/>
                  </a:cubicBezTo>
                  <a:cubicBezTo>
                    <a:pt x="1711" y="866"/>
                    <a:pt x="1718" y="865"/>
                    <a:pt x="1724" y="862"/>
                  </a:cubicBezTo>
                  <a:cubicBezTo>
                    <a:pt x="1765" y="862"/>
                    <a:pt x="1806" y="843"/>
                    <a:pt x="1846" y="831"/>
                  </a:cubicBezTo>
                  <a:lnTo>
                    <a:pt x="1846" y="831"/>
                  </a:lnTo>
                  <a:cubicBezTo>
                    <a:pt x="1845" y="841"/>
                    <a:pt x="1834" y="852"/>
                    <a:pt x="1824" y="862"/>
                  </a:cubicBezTo>
                  <a:cubicBezTo>
                    <a:pt x="1824" y="884"/>
                    <a:pt x="1835" y="906"/>
                    <a:pt x="1869" y="918"/>
                  </a:cubicBezTo>
                  <a:lnTo>
                    <a:pt x="1847" y="918"/>
                  </a:lnTo>
                  <a:cubicBezTo>
                    <a:pt x="1802" y="940"/>
                    <a:pt x="1746" y="940"/>
                    <a:pt x="1702" y="973"/>
                  </a:cubicBezTo>
                  <a:cubicBezTo>
                    <a:pt x="1657" y="995"/>
                    <a:pt x="1691" y="1051"/>
                    <a:pt x="1724" y="1051"/>
                  </a:cubicBezTo>
                  <a:cubicBezTo>
                    <a:pt x="1740" y="1054"/>
                    <a:pt x="1757" y="1055"/>
                    <a:pt x="1775" y="1055"/>
                  </a:cubicBezTo>
                  <a:cubicBezTo>
                    <a:pt x="1818" y="1055"/>
                    <a:pt x="1863" y="1048"/>
                    <a:pt x="1902" y="1040"/>
                  </a:cubicBezTo>
                  <a:cubicBezTo>
                    <a:pt x="1902" y="1059"/>
                    <a:pt x="1935" y="1086"/>
                    <a:pt x="1972" y="1086"/>
                  </a:cubicBezTo>
                  <a:cubicBezTo>
                    <a:pt x="1978" y="1086"/>
                    <a:pt x="1985" y="1086"/>
                    <a:pt x="1991" y="1084"/>
                  </a:cubicBezTo>
                  <a:cubicBezTo>
                    <a:pt x="2002" y="1084"/>
                    <a:pt x="2025" y="1073"/>
                    <a:pt x="2047" y="1073"/>
                  </a:cubicBezTo>
                  <a:cubicBezTo>
                    <a:pt x="2047" y="1096"/>
                    <a:pt x="2057" y="1106"/>
                    <a:pt x="2080" y="1118"/>
                  </a:cubicBezTo>
                  <a:cubicBezTo>
                    <a:pt x="2002" y="1151"/>
                    <a:pt x="1924" y="1173"/>
                    <a:pt x="1857" y="1207"/>
                  </a:cubicBezTo>
                  <a:cubicBezTo>
                    <a:pt x="1774" y="1248"/>
                    <a:pt x="1837" y="1319"/>
                    <a:pt x="1901" y="1319"/>
                  </a:cubicBezTo>
                  <a:cubicBezTo>
                    <a:pt x="1905" y="1319"/>
                    <a:pt x="1909" y="1319"/>
                    <a:pt x="1913" y="1318"/>
                  </a:cubicBezTo>
                  <a:cubicBezTo>
                    <a:pt x="1969" y="1306"/>
                    <a:pt x="2025" y="1284"/>
                    <a:pt x="2080" y="1262"/>
                  </a:cubicBezTo>
                  <a:cubicBezTo>
                    <a:pt x="2080" y="1274"/>
                    <a:pt x="2080" y="1284"/>
                    <a:pt x="2091" y="1296"/>
                  </a:cubicBezTo>
                  <a:lnTo>
                    <a:pt x="2102" y="1306"/>
                  </a:lnTo>
                  <a:lnTo>
                    <a:pt x="2080" y="1329"/>
                  </a:lnTo>
                  <a:lnTo>
                    <a:pt x="2069" y="1329"/>
                  </a:lnTo>
                  <a:cubicBezTo>
                    <a:pt x="2057" y="1340"/>
                    <a:pt x="2057" y="1351"/>
                    <a:pt x="2057" y="1363"/>
                  </a:cubicBezTo>
                  <a:cubicBezTo>
                    <a:pt x="2035" y="1385"/>
                    <a:pt x="2047" y="1407"/>
                    <a:pt x="2057" y="1418"/>
                  </a:cubicBezTo>
                  <a:cubicBezTo>
                    <a:pt x="2080" y="1429"/>
                    <a:pt x="2091" y="1429"/>
                    <a:pt x="2114" y="1440"/>
                  </a:cubicBezTo>
                  <a:cubicBezTo>
                    <a:pt x="2069" y="1462"/>
                    <a:pt x="2025" y="1496"/>
                    <a:pt x="1991" y="1529"/>
                  </a:cubicBezTo>
                  <a:cubicBezTo>
                    <a:pt x="1958" y="1573"/>
                    <a:pt x="2013" y="1607"/>
                    <a:pt x="2047" y="1607"/>
                  </a:cubicBezTo>
                  <a:lnTo>
                    <a:pt x="2069" y="1607"/>
                  </a:lnTo>
                  <a:lnTo>
                    <a:pt x="2069" y="1629"/>
                  </a:lnTo>
                  <a:cubicBezTo>
                    <a:pt x="2069" y="1640"/>
                    <a:pt x="2080" y="1652"/>
                    <a:pt x="2091" y="1652"/>
                  </a:cubicBezTo>
                  <a:lnTo>
                    <a:pt x="2025" y="1685"/>
                  </a:lnTo>
                  <a:cubicBezTo>
                    <a:pt x="1991" y="1696"/>
                    <a:pt x="1980" y="1729"/>
                    <a:pt x="1991" y="1751"/>
                  </a:cubicBezTo>
                  <a:cubicBezTo>
                    <a:pt x="1969" y="1785"/>
                    <a:pt x="1991" y="1818"/>
                    <a:pt x="2025" y="1840"/>
                  </a:cubicBezTo>
                  <a:cubicBezTo>
                    <a:pt x="2035" y="1840"/>
                    <a:pt x="2035" y="1852"/>
                    <a:pt x="2035" y="1863"/>
                  </a:cubicBezTo>
                  <a:lnTo>
                    <a:pt x="2047" y="1863"/>
                  </a:lnTo>
                  <a:cubicBezTo>
                    <a:pt x="2013" y="1885"/>
                    <a:pt x="1980" y="1907"/>
                    <a:pt x="1958" y="1952"/>
                  </a:cubicBezTo>
                  <a:cubicBezTo>
                    <a:pt x="1931" y="1986"/>
                    <a:pt x="1974" y="2015"/>
                    <a:pt x="2009" y="2015"/>
                  </a:cubicBezTo>
                  <a:cubicBezTo>
                    <a:pt x="2019" y="2015"/>
                    <a:pt x="2028" y="2012"/>
                    <a:pt x="2035" y="2008"/>
                  </a:cubicBezTo>
                  <a:cubicBezTo>
                    <a:pt x="2057" y="2008"/>
                    <a:pt x="2057" y="1996"/>
                    <a:pt x="2069" y="1996"/>
                  </a:cubicBezTo>
                  <a:lnTo>
                    <a:pt x="2080" y="1996"/>
                  </a:lnTo>
                  <a:cubicBezTo>
                    <a:pt x="2091" y="2008"/>
                    <a:pt x="2114" y="2008"/>
                    <a:pt x="2124" y="2008"/>
                  </a:cubicBezTo>
                  <a:cubicBezTo>
                    <a:pt x="2114" y="2018"/>
                    <a:pt x="2102" y="2018"/>
                    <a:pt x="2091" y="2030"/>
                  </a:cubicBezTo>
                  <a:cubicBezTo>
                    <a:pt x="2057" y="2041"/>
                    <a:pt x="2035" y="2085"/>
                    <a:pt x="2057" y="2119"/>
                  </a:cubicBezTo>
                  <a:cubicBezTo>
                    <a:pt x="2069" y="2129"/>
                    <a:pt x="2091" y="2141"/>
                    <a:pt x="2102" y="2141"/>
                  </a:cubicBezTo>
                  <a:lnTo>
                    <a:pt x="2091" y="2152"/>
                  </a:lnTo>
                  <a:cubicBezTo>
                    <a:pt x="2080" y="2163"/>
                    <a:pt x="2069" y="2174"/>
                    <a:pt x="2069" y="2186"/>
                  </a:cubicBezTo>
                  <a:cubicBezTo>
                    <a:pt x="2069" y="2208"/>
                    <a:pt x="2080" y="2218"/>
                    <a:pt x="2091" y="2230"/>
                  </a:cubicBezTo>
                  <a:cubicBezTo>
                    <a:pt x="2080" y="2241"/>
                    <a:pt x="2080" y="2252"/>
                    <a:pt x="2091" y="2263"/>
                  </a:cubicBezTo>
                  <a:lnTo>
                    <a:pt x="2114" y="2285"/>
                  </a:lnTo>
                  <a:cubicBezTo>
                    <a:pt x="2102" y="2297"/>
                    <a:pt x="2091" y="2307"/>
                    <a:pt x="2080" y="2307"/>
                  </a:cubicBezTo>
                  <a:lnTo>
                    <a:pt x="2035" y="2352"/>
                  </a:lnTo>
                  <a:cubicBezTo>
                    <a:pt x="2025" y="2352"/>
                    <a:pt x="2013" y="2364"/>
                    <a:pt x="2002" y="2364"/>
                  </a:cubicBezTo>
                  <a:lnTo>
                    <a:pt x="1991" y="2374"/>
                  </a:lnTo>
                  <a:lnTo>
                    <a:pt x="1980" y="2374"/>
                  </a:lnTo>
                  <a:cubicBezTo>
                    <a:pt x="1958" y="2386"/>
                    <a:pt x="1946" y="2396"/>
                    <a:pt x="1924" y="2408"/>
                  </a:cubicBezTo>
                  <a:cubicBezTo>
                    <a:pt x="1902" y="2419"/>
                    <a:pt x="1869" y="2430"/>
                    <a:pt x="1857" y="2463"/>
                  </a:cubicBezTo>
                  <a:cubicBezTo>
                    <a:pt x="1835" y="2475"/>
                    <a:pt x="1813" y="2485"/>
                    <a:pt x="1802" y="2508"/>
                  </a:cubicBezTo>
                  <a:cubicBezTo>
                    <a:pt x="1791" y="2541"/>
                    <a:pt x="1802" y="2552"/>
                    <a:pt x="1835" y="2564"/>
                  </a:cubicBezTo>
                  <a:cubicBezTo>
                    <a:pt x="1802" y="2569"/>
                    <a:pt x="1768" y="2572"/>
                    <a:pt x="1735" y="2572"/>
                  </a:cubicBezTo>
                  <a:cubicBezTo>
                    <a:pt x="1702" y="2572"/>
                    <a:pt x="1668" y="2569"/>
                    <a:pt x="1635" y="2564"/>
                  </a:cubicBezTo>
                  <a:cubicBezTo>
                    <a:pt x="1613" y="2564"/>
                    <a:pt x="1580" y="2574"/>
                    <a:pt x="1580" y="2608"/>
                  </a:cubicBezTo>
                  <a:cubicBezTo>
                    <a:pt x="1568" y="2630"/>
                    <a:pt x="1580" y="2653"/>
                    <a:pt x="1602" y="2653"/>
                  </a:cubicBezTo>
                  <a:cubicBezTo>
                    <a:pt x="1656" y="2671"/>
                    <a:pt x="1714" y="2679"/>
                    <a:pt x="1772" y="2679"/>
                  </a:cubicBezTo>
                  <a:cubicBezTo>
                    <a:pt x="1928" y="2679"/>
                    <a:pt x="2089" y="2619"/>
                    <a:pt x="2203" y="2530"/>
                  </a:cubicBezTo>
                  <a:cubicBezTo>
                    <a:pt x="2213" y="2519"/>
                    <a:pt x="2225" y="2508"/>
                    <a:pt x="2225" y="2497"/>
                  </a:cubicBezTo>
                  <a:cubicBezTo>
                    <a:pt x="2547" y="2396"/>
                    <a:pt x="2848" y="2208"/>
                    <a:pt x="3036" y="1929"/>
                  </a:cubicBezTo>
                  <a:cubicBezTo>
                    <a:pt x="3073" y="1878"/>
                    <a:pt x="3023" y="1846"/>
                    <a:pt x="2972" y="1846"/>
                  </a:cubicBezTo>
                  <a:cubicBezTo>
                    <a:pt x="2945" y="1846"/>
                    <a:pt x="2918" y="1855"/>
                    <a:pt x="2903" y="1874"/>
                  </a:cubicBezTo>
                  <a:cubicBezTo>
                    <a:pt x="2792" y="2008"/>
                    <a:pt x="2658" y="2119"/>
                    <a:pt x="2514" y="2218"/>
                  </a:cubicBezTo>
                  <a:cubicBezTo>
                    <a:pt x="2514" y="2208"/>
                    <a:pt x="2514" y="2196"/>
                    <a:pt x="2502" y="2186"/>
                  </a:cubicBezTo>
                  <a:cubicBezTo>
                    <a:pt x="2492" y="2174"/>
                    <a:pt x="2480" y="2174"/>
                    <a:pt x="2469" y="2174"/>
                  </a:cubicBezTo>
                  <a:cubicBezTo>
                    <a:pt x="2492" y="2152"/>
                    <a:pt x="2525" y="2141"/>
                    <a:pt x="2558" y="2119"/>
                  </a:cubicBezTo>
                  <a:cubicBezTo>
                    <a:pt x="2680" y="2052"/>
                    <a:pt x="2792" y="1974"/>
                    <a:pt x="2881" y="1874"/>
                  </a:cubicBezTo>
                  <a:cubicBezTo>
                    <a:pt x="2892" y="1852"/>
                    <a:pt x="2881" y="1818"/>
                    <a:pt x="2858" y="1807"/>
                  </a:cubicBezTo>
                  <a:cubicBezTo>
                    <a:pt x="2847" y="1802"/>
                    <a:pt x="2836" y="1799"/>
                    <a:pt x="2825" y="1799"/>
                  </a:cubicBezTo>
                  <a:cubicBezTo>
                    <a:pt x="2814" y="1799"/>
                    <a:pt x="2803" y="1802"/>
                    <a:pt x="2792" y="1807"/>
                  </a:cubicBezTo>
                  <a:lnTo>
                    <a:pt x="2759" y="1774"/>
                  </a:lnTo>
                  <a:cubicBezTo>
                    <a:pt x="2759" y="1774"/>
                    <a:pt x="2769" y="1774"/>
                    <a:pt x="2781" y="1763"/>
                  </a:cubicBezTo>
                  <a:cubicBezTo>
                    <a:pt x="2803" y="1741"/>
                    <a:pt x="2803" y="1707"/>
                    <a:pt x="2781" y="1696"/>
                  </a:cubicBezTo>
                  <a:cubicBezTo>
                    <a:pt x="2764" y="1685"/>
                    <a:pt x="2747" y="1679"/>
                    <a:pt x="2732" y="1679"/>
                  </a:cubicBezTo>
                  <a:cubicBezTo>
                    <a:pt x="2717" y="1679"/>
                    <a:pt x="2703" y="1685"/>
                    <a:pt x="2692" y="1696"/>
                  </a:cubicBezTo>
                  <a:cubicBezTo>
                    <a:pt x="2615" y="1744"/>
                    <a:pt x="2529" y="1784"/>
                    <a:pt x="2449" y="1830"/>
                  </a:cubicBezTo>
                  <a:lnTo>
                    <a:pt x="2449" y="1830"/>
                  </a:lnTo>
                  <a:cubicBezTo>
                    <a:pt x="2493" y="1804"/>
                    <a:pt x="2537" y="1776"/>
                    <a:pt x="2581" y="1741"/>
                  </a:cubicBezTo>
                  <a:cubicBezTo>
                    <a:pt x="2714" y="1652"/>
                    <a:pt x="2848" y="1551"/>
                    <a:pt x="2981" y="1451"/>
                  </a:cubicBezTo>
                  <a:cubicBezTo>
                    <a:pt x="3003" y="1440"/>
                    <a:pt x="3003" y="1407"/>
                    <a:pt x="2981" y="1395"/>
                  </a:cubicBezTo>
                  <a:cubicBezTo>
                    <a:pt x="2970" y="1384"/>
                    <a:pt x="2953" y="1379"/>
                    <a:pt x="2937" y="1379"/>
                  </a:cubicBezTo>
                  <a:cubicBezTo>
                    <a:pt x="2920" y="1379"/>
                    <a:pt x="2903" y="1384"/>
                    <a:pt x="2892" y="1395"/>
                  </a:cubicBezTo>
                  <a:lnTo>
                    <a:pt x="2492" y="1662"/>
                  </a:lnTo>
                  <a:cubicBezTo>
                    <a:pt x="2480" y="1662"/>
                    <a:pt x="2480" y="1674"/>
                    <a:pt x="2469" y="1674"/>
                  </a:cubicBezTo>
                  <a:cubicBezTo>
                    <a:pt x="2480" y="1662"/>
                    <a:pt x="2480" y="1652"/>
                    <a:pt x="2469" y="1652"/>
                  </a:cubicBezTo>
                  <a:cubicBezTo>
                    <a:pt x="2469" y="1640"/>
                    <a:pt x="2469" y="1640"/>
                    <a:pt x="2458" y="1640"/>
                  </a:cubicBezTo>
                  <a:cubicBezTo>
                    <a:pt x="2502" y="1618"/>
                    <a:pt x="2547" y="1585"/>
                    <a:pt x="2581" y="1563"/>
                  </a:cubicBezTo>
                  <a:cubicBezTo>
                    <a:pt x="2736" y="1462"/>
                    <a:pt x="2881" y="1351"/>
                    <a:pt x="3003" y="1217"/>
                  </a:cubicBezTo>
                  <a:cubicBezTo>
                    <a:pt x="3026" y="1195"/>
                    <a:pt x="3003" y="1162"/>
                    <a:pt x="2981" y="1151"/>
                  </a:cubicBezTo>
                  <a:lnTo>
                    <a:pt x="2959" y="1151"/>
                  </a:lnTo>
                  <a:cubicBezTo>
                    <a:pt x="2981" y="1118"/>
                    <a:pt x="3003" y="1084"/>
                    <a:pt x="3026" y="1040"/>
                  </a:cubicBezTo>
                  <a:cubicBezTo>
                    <a:pt x="3036" y="1051"/>
                    <a:pt x="3048" y="1051"/>
                    <a:pt x="3058" y="1051"/>
                  </a:cubicBezTo>
                  <a:lnTo>
                    <a:pt x="3081" y="1051"/>
                  </a:lnTo>
                  <a:lnTo>
                    <a:pt x="3092" y="1040"/>
                  </a:lnTo>
                  <a:lnTo>
                    <a:pt x="3103" y="1040"/>
                  </a:lnTo>
                  <a:cubicBezTo>
                    <a:pt x="3103" y="1040"/>
                    <a:pt x="3115" y="1040"/>
                    <a:pt x="3115" y="1029"/>
                  </a:cubicBezTo>
                  <a:cubicBezTo>
                    <a:pt x="3125" y="1029"/>
                    <a:pt x="3137" y="1017"/>
                    <a:pt x="3137" y="1007"/>
                  </a:cubicBezTo>
                  <a:lnTo>
                    <a:pt x="3137" y="973"/>
                  </a:lnTo>
                  <a:lnTo>
                    <a:pt x="3125" y="973"/>
                  </a:lnTo>
                  <a:cubicBezTo>
                    <a:pt x="3125" y="962"/>
                    <a:pt x="3125" y="962"/>
                    <a:pt x="3115" y="951"/>
                  </a:cubicBezTo>
                  <a:cubicBezTo>
                    <a:pt x="3115" y="951"/>
                    <a:pt x="3115" y="940"/>
                    <a:pt x="3103" y="940"/>
                  </a:cubicBezTo>
                  <a:lnTo>
                    <a:pt x="3092" y="928"/>
                  </a:lnTo>
                  <a:lnTo>
                    <a:pt x="3048" y="928"/>
                  </a:lnTo>
                  <a:cubicBezTo>
                    <a:pt x="3033" y="918"/>
                    <a:pt x="3013" y="913"/>
                    <a:pt x="2994" y="913"/>
                  </a:cubicBezTo>
                  <a:cubicBezTo>
                    <a:pt x="2971" y="913"/>
                    <a:pt x="2949" y="921"/>
                    <a:pt x="2937" y="940"/>
                  </a:cubicBezTo>
                  <a:cubicBezTo>
                    <a:pt x="2803" y="1173"/>
                    <a:pt x="2591" y="1340"/>
                    <a:pt x="2358" y="1474"/>
                  </a:cubicBezTo>
                  <a:cubicBezTo>
                    <a:pt x="2358" y="1474"/>
                    <a:pt x="2358" y="1462"/>
                    <a:pt x="2347" y="1462"/>
                  </a:cubicBezTo>
                  <a:lnTo>
                    <a:pt x="2336" y="1462"/>
                  </a:lnTo>
                  <a:cubicBezTo>
                    <a:pt x="2413" y="1418"/>
                    <a:pt x="2492" y="1373"/>
                    <a:pt x="2558" y="1318"/>
                  </a:cubicBezTo>
                  <a:cubicBezTo>
                    <a:pt x="2614" y="1274"/>
                    <a:pt x="2670" y="1229"/>
                    <a:pt x="2714" y="1185"/>
                  </a:cubicBezTo>
                  <a:cubicBezTo>
                    <a:pt x="2759" y="1140"/>
                    <a:pt x="2803" y="1084"/>
                    <a:pt x="2825" y="1029"/>
                  </a:cubicBezTo>
                  <a:cubicBezTo>
                    <a:pt x="2833" y="999"/>
                    <a:pt x="2805" y="984"/>
                    <a:pt x="2779" y="984"/>
                  </a:cubicBezTo>
                  <a:cubicBezTo>
                    <a:pt x="2767" y="984"/>
                    <a:pt x="2754" y="988"/>
                    <a:pt x="2747" y="995"/>
                  </a:cubicBezTo>
                  <a:cubicBezTo>
                    <a:pt x="2736" y="995"/>
                    <a:pt x="2725" y="1007"/>
                    <a:pt x="2714" y="1017"/>
                  </a:cubicBezTo>
                  <a:cubicBezTo>
                    <a:pt x="2707" y="996"/>
                    <a:pt x="2675" y="979"/>
                    <a:pt x="2646" y="979"/>
                  </a:cubicBezTo>
                  <a:cubicBezTo>
                    <a:pt x="2630" y="979"/>
                    <a:pt x="2614" y="984"/>
                    <a:pt x="2603" y="995"/>
                  </a:cubicBezTo>
                  <a:cubicBezTo>
                    <a:pt x="2569" y="1029"/>
                    <a:pt x="2525" y="1062"/>
                    <a:pt x="2480" y="1096"/>
                  </a:cubicBezTo>
                  <a:cubicBezTo>
                    <a:pt x="2480" y="1084"/>
                    <a:pt x="2480" y="1073"/>
                    <a:pt x="2469" y="1073"/>
                  </a:cubicBezTo>
                  <a:cubicBezTo>
                    <a:pt x="2458" y="1062"/>
                    <a:pt x="2447" y="1062"/>
                    <a:pt x="2436" y="1062"/>
                  </a:cubicBezTo>
                  <a:lnTo>
                    <a:pt x="2469" y="1029"/>
                  </a:lnTo>
                  <a:cubicBezTo>
                    <a:pt x="2547" y="973"/>
                    <a:pt x="2625" y="906"/>
                    <a:pt x="2703" y="839"/>
                  </a:cubicBezTo>
                  <a:cubicBezTo>
                    <a:pt x="2725" y="806"/>
                    <a:pt x="2747" y="784"/>
                    <a:pt x="2769" y="750"/>
                  </a:cubicBezTo>
                  <a:lnTo>
                    <a:pt x="2870" y="684"/>
                  </a:lnTo>
                  <a:cubicBezTo>
                    <a:pt x="2892" y="673"/>
                    <a:pt x="2892" y="639"/>
                    <a:pt x="2870" y="617"/>
                  </a:cubicBezTo>
                  <a:lnTo>
                    <a:pt x="2870" y="595"/>
                  </a:lnTo>
                  <a:cubicBezTo>
                    <a:pt x="2864" y="567"/>
                    <a:pt x="2836" y="553"/>
                    <a:pt x="2810" y="553"/>
                  </a:cubicBezTo>
                  <a:cubicBezTo>
                    <a:pt x="2784" y="553"/>
                    <a:pt x="2759" y="567"/>
                    <a:pt x="2759" y="595"/>
                  </a:cubicBezTo>
                  <a:cubicBezTo>
                    <a:pt x="2759" y="617"/>
                    <a:pt x="2747" y="628"/>
                    <a:pt x="2725" y="651"/>
                  </a:cubicBezTo>
                  <a:cubicBezTo>
                    <a:pt x="2603" y="728"/>
                    <a:pt x="2480" y="784"/>
                    <a:pt x="2358" y="839"/>
                  </a:cubicBezTo>
                  <a:cubicBezTo>
                    <a:pt x="2558" y="728"/>
                    <a:pt x="2725" y="584"/>
                    <a:pt x="2870" y="417"/>
                  </a:cubicBezTo>
                  <a:cubicBezTo>
                    <a:pt x="2905" y="382"/>
                    <a:pt x="2865" y="354"/>
                    <a:pt x="2824" y="354"/>
                  </a:cubicBezTo>
                  <a:cubicBezTo>
                    <a:pt x="2813" y="354"/>
                    <a:pt x="2801" y="357"/>
                    <a:pt x="2792" y="362"/>
                  </a:cubicBezTo>
                  <a:lnTo>
                    <a:pt x="2792" y="350"/>
                  </a:lnTo>
                  <a:lnTo>
                    <a:pt x="2781" y="350"/>
                  </a:lnTo>
                  <a:lnTo>
                    <a:pt x="2781" y="339"/>
                  </a:lnTo>
                  <a:lnTo>
                    <a:pt x="2769" y="328"/>
                  </a:lnTo>
                  <a:lnTo>
                    <a:pt x="2759" y="328"/>
                  </a:lnTo>
                  <a:cubicBezTo>
                    <a:pt x="2759" y="317"/>
                    <a:pt x="2759" y="317"/>
                    <a:pt x="2747" y="317"/>
                  </a:cubicBezTo>
                  <a:cubicBezTo>
                    <a:pt x="2736" y="305"/>
                    <a:pt x="2714" y="305"/>
                    <a:pt x="2703" y="305"/>
                  </a:cubicBezTo>
                  <a:lnTo>
                    <a:pt x="2680" y="305"/>
                  </a:lnTo>
                  <a:cubicBezTo>
                    <a:pt x="2670" y="317"/>
                    <a:pt x="2658" y="317"/>
                    <a:pt x="2647" y="317"/>
                  </a:cubicBezTo>
                  <a:cubicBezTo>
                    <a:pt x="2647" y="328"/>
                    <a:pt x="2636" y="339"/>
                    <a:pt x="2636" y="350"/>
                  </a:cubicBezTo>
                  <a:lnTo>
                    <a:pt x="2636" y="362"/>
                  </a:lnTo>
                  <a:cubicBezTo>
                    <a:pt x="2636" y="362"/>
                    <a:pt x="2636" y="362"/>
                    <a:pt x="2636" y="362"/>
                  </a:cubicBezTo>
                  <a:lnTo>
                    <a:pt x="2636" y="362"/>
                  </a:lnTo>
                  <a:cubicBezTo>
                    <a:pt x="2636" y="362"/>
                    <a:pt x="2625" y="362"/>
                    <a:pt x="2625" y="372"/>
                  </a:cubicBezTo>
                  <a:lnTo>
                    <a:pt x="2636" y="362"/>
                  </a:lnTo>
                  <a:lnTo>
                    <a:pt x="2636" y="362"/>
                  </a:lnTo>
                  <a:cubicBezTo>
                    <a:pt x="2625" y="372"/>
                    <a:pt x="2625" y="372"/>
                    <a:pt x="2625" y="384"/>
                  </a:cubicBezTo>
                  <a:lnTo>
                    <a:pt x="2625" y="406"/>
                  </a:lnTo>
                  <a:cubicBezTo>
                    <a:pt x="2625" y="406"/>
                    <a:pt x="2636" y="406"/>
                    <a:pt x="2636" y="417"/>
                  </a:cubicBezTo>
                  <a:lnTo>
                    <a:pt x="2647" y="428"/>
                  </a:lnTo>
                  <a:cubicBezTo>
                    <a:pt x="2658" y="428"/>
                    <a:pt x="2658" y="439"/>
                    <a:pt x="2670" y="439"/>
                  </a:cubicBezTo>
                  <a:lnTo>
                    <a:pt x="2703" y="439"/>
                  </a:lnTo>
                  <a:cubicBezTo>
                    <a:pt x="2647" y="495"/>
                    <a:pt x="2591" y="539"/>
                    <a:pt x="2536" y="584"/>
                  </a:cubicBezTo>
                  <a:lnTo>
                    <a:pt x="2514" y="562"/>
                  </a:lnTo>
                  <a:cubicBezTo>
                    <a:pt x="2505" y="557"/>
                    <a:pt x="2495" y="554"/>
                    <a:pt x="2486" y="554"/>
                  </a:cubicBezTo>
                  <a:cubicBezTo>
                    <a:pt x="2473" y="554"/>
                    <a:pt x="2460" y="559"/>
                    <a:pt x="2447" y="572"/>
                  </a:cubicBezTo>
                  <a:cubicBezTo>
                    <a:pt x="2403" y="595"/>
                    <a:pt x="2347" y="639"/>
                    <a:pt x="2291" y="661"/>
                  </a:cubicBezTo>
                  <a:cubicBezTo>
                    <a:pt x="2280" y="673"/>
                    <a:pt x="2269" y="673"/>
                    <a:pt x="2258" y="684"/>
                  </a:cubicBezTo>
                  <a:cubicBezTo>
                    <a:pt x="2250" y="676"/>
                    <a:pt x="2237" y="668"/>
                    <a:pt x="2222" y="668"/>
                  </a:cubicBezTo>
                  <a:cubicBezTo>
                    <a:pt x="2216" y="668"/>
                    <a:pt x="2209" y="670"/>
                    <a:pt x="2203" y="673"/>
                  </a:cubicBezTo>
                  <a:cubicBezTo>
                    <a:pt x="2180" y="673"/>
                    <a:pt x="2158" y="684"/>
                    <a:pt x="2146" y="684"/>
                  </a:cubicBezTo>
                  <a:cubicBezTo>
                    <a:pt x="2158" y="684"/>
                    <a:pt x="2158" y="673"/>
                    <a:pt x="2169" y="673"/>
                  </a:cubicBezTo>
                  <a:cubicBezTo>
                    <a:pt x="2314" y="595"/>
                    <a:pt x="2436" y="495"/>
                    <a:pt x="2547" y="372"/>
                  </a:cubicBezTo>
                  <a:cubicBezTo>
                    <a:pt x="2558" y="350"/>
                    <a:pt x="2547" y="328"/>
                    <a:pt x="2525" y="317"/>
                  </a:cubicBezTo>
                  <a:cubicBezTo>
                    <a:pt x="2512" y="308"/>
                    <a:pt x="2499" y="305"/>
                    <a:pt x="2487" y="305"/>
                  </a:cubicBezTo>
                  <a:cubicBezTo>
                    <a:pt x="2467" y="305"/>
                    <a:pt x="2449" y="314"/>
                    <a:pt x="2436" y="328"/>
                  </a:cubicBezTo>
                  <a:cubicBezTo>
                    <a:pt x="2336" y="428"/>
                    <a:pt x="2213" y="517"/>
                    <a:pt x="2091" y="584"/>
                  </a:cubicBezTo>
                  <a:cubicBezTo>
                    <a:pt x="2091" y="556"/>
                    <a:pt x="2069" y="536"/>
                    <a:pt x="2036" y="536"/>
                  </a:cubicBezTo>
                  <a:cubicBezTo>
                    <a:pt x="2029" y="536"/>
                    <a:pt x="2021" y="537"/>
                    <a:pt x="2013" y="539"/>
                  </a:cubicBezTo>
                  <a:cubicBezTo>
                    <a:pt x="1991" y="539"/>
                    <a:pt x="1969" y="550"/>
                    <a:pt x="1946" y="550"/>
                  </a:cubicBezTo>
                  <a:cubicBezTo>
                    <a:pt x="1931" y="543"/>
                    <a:pt x="1915" y="535"/>
                    <a:pt x="1899" y="535"/>
                  </a:cubicBezTo>
                  <a:cubicBezTo>
                    <a:pt x="1893" y="535"/>
                    <a:pt x="1886" y="536"/>
                    <a:pt x="1880" y="539"/>
                  </a:cubicBezTo>
                  <a:lnTo>
                    <a:pt x="1869" y="539"/>
                  </a:lnTo>
                  <a:cubicBezTo>
                    <a:pt x="1847" y="550"/>
                    <a:pt x="1824" y="562"/>
                    <a:pt x="1802" y="562"/>
                  </a:cubicBezTo>
                  <a:cubicBezTo>
                    <a:pt x="1802" y="562"/>
                    <a:pt x="1813" y="562"/>
                    <a:pt x="1813" y="550"/>
                  </a:cubicBezTo>
                  <a:cubicBezTo>
                    <a:pt x="1824" y="550"/>
                    <a:pt x="1824" y="539"/>
                    <a:pt x="1824" y="539"/>
                  </a:cubicBezTo>
                  <a:cubicBezTo>
                    <a:pt x="1847" y="528"/>
                    <a:pt x="1857" y="528"/>
                    <a:pt x="1880" y="528"/>
                  </a:cubicBezTo>
                  <a:cubicBezTo>
                    <a:pt x="1946" y="506"/>
                    <a:pt x="2025" y="483"/>
                    <a:pt x="2091" y="473"/>
                  </a:cubicBezTo>
                  <a:cubicBezTo>
                    <a:pt x="2169" y="461"/>
                    <a:pt x="2247" y="450"/>
                    <a:pt x="2302" y="406"/>
                  </a:cubicBezTo>
                  <a:cubicBezTo>
                    <a:pt x="2347" y="384"/>
                    <a:pt x="2314" y="350"/>
                    <a:pt x="2280" y="339"/>
                  </a:cubicBezTo>
                  <a:cubicBezTo>
                    <a:pt x="2267" y="337"/>
                    <a:pt x="2254" y="336"/>
                    <a:pt x="2241" y="336"/>
                  </a:cubicBezTo>
                  <a:cubicBezTo>
                    <a:pt x="2187" y="336"/>
                    <a:pt x="2131" y="352"/>
                    <a:pt x="2069" y="362"/>
                  </a:cubicBezTo>
                  <a:cubicBezTo>
                    <a:pt x="2102" y="350"/>
                    <a:pt x="2136" y="328"/>
                    <a:pt x="2169" y="317"/>
                  </a:cubicBezTo>
                  <a:cubicBezTo>
                    <a:pt x="2203" y="305"/>
                    <a:pt x="2213" y="273"/>
                    <a:pt x="2203" y="250"/>
                  </a:cubicBezTo>
                  <a:cubicBezTo>
                    <a:pt x="2213" y="250"/>
                    <a:pt x="2225" y="250"/>
                    <a:pt x="2225" y="239"/>
                  </a:cubicBezTo>
                  <a:lnTo>
                    <a:pt x="2247" y="239"/>
                  </a:lnTo>
                  <a:cubicBezTo>
                    <a:pt x="2247" y="228"/>
                    <a:pt x="2258" y="228"/>
                    <a:pt x="2258" y="216"/>
                  </a:cubicBezTo>
                  <a:lnTo>
                    <a:pt x="2269" y="206"/>
                  </a:lnTo>
                  <a:cubicBezTo>
                    <a:pt x="2269" y="194"/>
                    <a:pt x="2269" y="194"/>
                    <a:pt x="2258" y="184"/>
                  </a:cubicBezTo>
                  <a:cubicBezTo>
                    <a:pt x="2258" y="172"/>
                    <a:pt x="2247" y="150"/>
                    <a:pt x="2225" y="150"/>
                  </a:cubicBezTo>
                  <a:cubicBezTo>
                    <a:pt x="2213" y="139"/>
                    <a:pt x="2191" y="139"/>
                    <a:pt x="2169" y="128"/>
                  </a:cubicBezTo>
                  <a:cubicBezTo>
                    <a:pt x="2146" y="128"/>
                    <a:pt x="2136" y="117"/>
                    <a:pt x="2114" y="117"/>
                  </a:cubicBezTo>
                  <a:lnTo>
                    <a:pt x="2080" y="117"/>
                  </a:lnTo>
                  <a:cubicBezTo>
                    <a:pt x="2080" y="117"/>
                    <a:pt x="2069" y="117"/>
                    <a:pt x="2057" y="128"/>
                  </a:cubicBezTo>
                  <a:cubicBezTo>
                    <a:pt x="2047" y="128"/>
                    <a:pt x="2047" y="128"/>
                    <a:pt x="2035" y="139"/>
                  </a:cubicBezTo>
                  <a:cubicBezTo>
                    <a:pt x="2035" y="139"/>
                    <a:pt x="2025" y="150"/>
                    <a:pt x="2025" y="161"/>
                  </a:cubicBezTo>
                  <a:cubicBezTo>
                    <a:pt x="2025" y="172"/>
                    <a:pt x="2025" y="184"/>
                    <a:pt x="2035" y="194"/>
                  </a:cubicBezTo>
                  <a:cubicBezTo>
                    <a:pt x="2047" y="216"/>
                    <a:pt x="2057" y="216"/>
                    <a:pt x="2080" y="228"/>
                  </a:cubicBezTo>
                  <a:lnTo>
                    <a:pt x="2091" y="228"/>
                  </a:lnTo>
                  <a:cubicBezTo>
                    <a:pt x="2013" y="261"/>
                    <a:pt x="1936" y="305"/>
                    <a:pt x="1857" y="339"/>
                  </a:cubicBezTo>
                  <a:cubicBezTo>
                    <a:pt x="1813" y="339"/>
                    <a:pt x="1758" y="350"/>
                    <a:pt x="1702" y="362"/>
                  </a:cubicBezTo>
                  <a:lnTo>
                    <a:pt x="1802" y="328"/>
                  </a:lnTo>
                  <a:cubicBezTo>
                    <a:pt x="1847" y="317"/>
                    <a:pt x="1857" y="283"/>
                    <a:pt x="1847" y="250"/>
                  </a:cubicBezTo>
                  <a:lnTo>
                    <a:pt x="1847" y="239"/>
                  </a:lnTo>
                  <a:lnTo>
                    <a:pt x="1847" y="228"/>
                  </a:lnTo>
                  <a:cubicBezTo>
                    <a:pt x="1847" y="216"/>
                    <a:pt x="1835" y="216"/>
                    <a:pt x="1835" y="206"/>
                  </a:cubicBezTo>
                  <a:lnTo>
                    <a:pt x="1824" y="194"/>
                  </a:lnTo>
                  <a:cubicBezTo>
                    <a:pt x="1813" y="194"/>
                    <a:pt x="1802" y="184"/>
                    <a:pt x="1791" y="184"/>
                  </a:cubicBezTo>
                  <a:lnTo>
                    <a:pt x="1691" y="184"/>
                  </a:lnTo>
                  <a:cubicBezTo>
                    <a:pt x="1679" y="194"/>
                    <a:pt x="1679" y="194"/>
                    <a:pt x="1669" y="194"/>
                  </a:cubicBezTo>
                  <a:cubicBezTo>
                    <a:pt x="1669" y="206"/>
                    <a:pt x="1657" y="206"/>
                    <a:pt x="1657" y="216"/>
                  </a:cubicBezTo>
                  <a:cubicBezTo>
                    <a:pt x="1646" y="194"/>
                    <a:pt x="1624" y="172"/>
                    <a:pt x="1590" y="172"/>
                  </a:cubicBezTo>
                  <a:lnTo>
                    <a:pt x="1568" y="172"/>
                  </a:lnTo>
                  <a:cubicBezTo>
                    <a:pt x="1479" y="184"/>
                    <a:pt x="1390" y="206"/>
                    <a:pt x="1290" y="228"/>
                  </a:cubicBezTo>
                  <a:cubicBezTo>
                    <a:pt x="1285" y="222"/>
                    <a:pt x="1282" y="219"/>
                    <a:pt x="1279" y="219"/>
                  </a:cubicBezTo>
                  <a:cubicBezTo>
                    <a:pt x="1276" y="219"/>
                    <a:pt x="1274" y="222"/>
                    <a:pt x="1268" y="228"/>
                  </a:cubicBezTo>
                  <a:cubicBezTo>
                    <a:pt x="1202" y="239"/>
                    <a:pt x="1145" y="250"/>
                    <a:pt x="1090" y="273"/>
                  </a:cubicBezTo>
                  <a:lnTo>
                    <a:pt x="990" y="305"/>
                  </a:lnTo>
                  <a:cubicBezTo>
                    <a:pt x="1079" y="261"/>
                    <a:pt x="1168" y="228"/>
                    <a:pt x="1268" y="194"/>
                  </a:cubicBezTo>
                  <a:cubicBezTo>
                    <a:pt x="1279" y="184"/>
                    <a:pt x="1279" y="172"/>
                    <a:pt x="1279" y="172"/>
                  </a:cubicBezTo>
                  <a:cubicBezTo>
                    <a:pt x="1301" y="161"/>
                    <a:pt x="1313" y="161"/>
                    <a:pt x="1335" y="150"/>
                  </a:cubicBezTo>
                  <a:cubicBezTo>
                    <a:pt x="1357" y="150"/>
                    <a:pt x="1368" y="128"/>
                    <a:pt x="1368" y="117"/>
                  </a:cubicBezTo>
                  <a:cubicBezTo>
                    <a:pt x="1368" y="105"/>
                    <a:pt x="1379" y="105"/>
                    <a:pt x="1379" y="105"/>
                  </a:cubicBezTo>
                  <a:cubicBezTo>
                    <a:pt x="1402" y="105"/>
                    <a:pt x="1424" y="95"/>
                    <a:pt x="1446" y="83"/>
                  </a:cubicBezTo>
                  <a:cubicBezTo>
                    <a:pt x="1468" y="72"/>
                    <a:pt x="1468" y="50"/>
                    <a:pt x="1468" y="39"/>
                  </a:cubicBezTo>
                  <a:cubicBezTo>
                    <a:pt x="1457" y="16"/>
                    <a:pt x="1435" y="6"/>
                    <a:pt x="1412" y="6"/>
                  </a:cubicBezTo>
                  <a:lnTo>
                    <a:pt x="1224" y="6"/>
                  </a:lnTo>
                  <a:cubicBezTo>
                    <a:pt x="1216" y="2"/>
                    <a:pt x="1209" y="0"/>
                    <a:pt x="120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63" name="Google Shape;14063;p20"/>
            <p:cNvSpPr/>
            <p:nvPr/>
          </p:nvSpPr>
          <p:spPr>
            <a:xfrm>
              <a:off x="840167" y="2192914"/>
              <a:ext cx="5059" cy="3942"/>
            </a:xfrm>
            <a:custGeom>
              <a:avLst/>
              <a:gdLst/>
              <a:ahLst/>
              <a:cxnLst/>
              <a:rect l="l" t="t" r="r" b="b"/>
              <a:pathLst>
                <a:path w="145" h="113" extrusionOk="0">
                  <a:moveTo>
                    <a:pt x="78" y="1"/>
                  </a:moveTo>
                  <a:cubicBezTo>
                    <a:pt x="67" y="1"/>
                    <a:pt x="55" y="1"/>
                    <a:pt x="45" y="12"/>
                  </a:cubicBezTo>
                  <a:lnTo>
                    <a:pt x="33" y="12"/>
                  </a:lnTo>
                  <a:lnTo>
                    <a:pt x="11" y="34"/>
                  </a:lnTo>
                  <a:cubicBezTo>
                    <a:pt x="11" y="45"/>
                    <a:pt x="11" y="45"/>
                    <a:pt x="0" y="56"/>
                  </a:cubicBezTo>
                  <a:lnTo>
                    <a:pt x="0" y="68"/>
                  </a:lnTo>
                  <a:cubicBezTo>
                    <a:pt x="0" y="78"/>
                    <a:pt x="11" y="90"/>
                    <a:pt x="11" y="90"/>
                  </a:cubicBezTo>
                  <a:cubicBezTo>
                    <a:pt x="23" y="101"/>
                    <a:pt x="23" y="101"/>
                    <a:pt x="33" y="101"/>
                  </a:cubicBezTo>
                  <a:cubicBezTo>
                    <a:pt x="33" y="112"/>
                    <a:pt x="45" y="112"/>
                    <a:pt x="55" y="112"/>
                  </a:cubicBezTo>
                  <a:lnTo>
                    <a:pt x="100" y="112"/>
                  </a:lnTo>
                  <a:cubicBezTo>
                    <a:pt x="112" y="112"/>
                    <a:pt x="112" y="101"/>
                    <a:pt x="122" y="101"/>
                  </a:cubicBezTo>
                  <a:cubicBezTo>
                    <a:pt x="122" y="101"/>
                    <a:pt x="134" y="90"/>
                    <a:pt x="134" y="78"/>
                  </a:cubicBezTo>
                  <a:lnTo>
                    <a:pt x="144" y="68"/>
                  </a:lnTo>
                  <a:lnTo>
                    <a:pt x="144" y="45"/>
                  </a:lnTo>
                  <a:cubicBezTo>
                    <a:pt x="144" y="34"/>
                    <a:pt x="144" y="34"/>
                    <a:pt x="134" y="23"/>
                  </a:cubicBezTo>
                  <a:lnTo>
                    <a:pt x="122" y="12"/>
                  </a:lnTo>
                  <a:cubicBezTo>
                    <a:pt x="112" y="12"/>
                    <a:pt x="100" y="1"/>
                    <a:pt x="10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64" name="Google Shape;14064;p20"/>
            <p:cNvSpPr/>
            <p:nvPr/>
          </p:nvSpPr>
          <p:spPr>
            <a:xfrm>
              <a:off x="770565" y="2145117"/>
              <a:ext cx="29515" cy="13467"/>
            </a:xfrm>
            <a:custGeom>
              <a:avLst/>
              <a:gdLst/>
              <a:ahLst/>
              <a:cxnLst/>
              <a:rect l="l" t="t" r="r" b="b"/>
              <a:pathLst>
                <a:path w="846" h="386" extrusionOk="0">
                  <a:moveTo>
                    <a:pt x="782" y="1"/>
                  </a:moveTo>
                  <a:cubicBezTo>
                    <a:pt x="779" y="1"/>
                    <a:pt x="775" y="1"/>
                    <a:pt x="772" y="3"/>
                  </a:cubicBezTo>
                  <a:cubicBezTo>
                    <a:pt x="705" y="14"/>
                    <a:pt x="649" y="36"/>
                    <a:pt x="594" y="59"/>
                  </a:cubicBezTo>
                  <a:cubicBezTo>
                    <a:pt x="538" y="91"/>
                    <a:pt x="483" y="114"/>
                    <a:pt x="427" y="136"/>
                  </a:cubicBezTo>
                  <a:cubicBezTo>
                    <a:pt x="371" y="158"/>
                    <a:pt x="305" y="180"/>
                    <a:pt x="249" y="192"/>
                  </a:cubicBezTo>
                  <a:cubicBezTo>
                    <a:pt x="226" y="203"/>
                    <a:pt x="194" y="214"/>
                    <a:pt x="171" y="225"/>
                  </a:cubicBezTo>
                  <a:cubicBezTo>
                    <a:pt x="149" y="225"/>
                    <a:pt x="137" y="237"/>
                    <a:pt x="127" y="237"/>
                  </a:cubicBezTo>
                  <a:lnTo>
                    <a:pt x="115" y="237"/>
                  </a:lnTo>
                  <a:cubicBezTo>
                    <a:pt x="109" y="235"/>
                    <a:pt x="103" y="234"/>
                    <a:pt x="96" y="234"/>
                  </a:cubicBezTo>
                  <a:cubicBezTo>
                    <a:pt x="52" y="234"/>
                    <a:pt x="1" y="265"/>
                    <a:pt x="48" y="303"/>
                  </a:cubicBezTo>
                  <a:cubicBezTo>
                    <a:pt x="67" y="322"/>
                    <a:pt x="92" y="329"/>
                    <a:pt x="119" y="329"/>
                  </a:cubicBezTo>
                  <a:cubicBezTo>
                    <a:pt x="155" y="329"/>
                    <a:pt x="195" y="316"/>
                    <a:pt x="226" y="303"/>
                  </a:cubicBezTo>
                  <a:cubicBezTo>
                    <a:pt x="238" y="303"/>
                    <a:pt x="249" y="303"/>
                    <a:pt x="260" y="292"/>
                  </a:cubicBezTo>
                  <a:cubicBezTo>
                    <a:pt x="260" y="303"/>
                    <a:pt x="260" y="314"/>
                    <a:pt x="271" y="325"/>
                  </a:cubicBezTo>
                  <a:cubicBezTo>
                    <a:pt x="271" y="336"/>
                    <a:pt x="271" y="336"/>
                    <a:pt x="282" y="336"/>
                  </a:cubicBezTo>
                  <a:cubicBezTo>
                    <a:pt x="271" y="348"/>
                    <a:pt x="271" y="348"/>
                    <a:pt x="282" y="358"/>
                  </a:cubicBezTo>
                  <a:cubicBezTo>
                    <a:pt x="290" y="375"/>
                    <a:pt x="310" y="385"/>
                    <a:pt x="329" y="385"/>
                  </a:cubicBezTo>
                  <a:cubicBezTo>
                    <a:pt x="336" y="385"/>
                    <a:pt x="343" y="384"/>
                    <a:pt x="349" y="381"/>
                  </a:cubicBezTo>
                  <a:cubicBezTo>
                    <a:pt x="371" y="381"/>
                    <a:pt x="404" y="370"/>
                    <a:pt x="427" y="358"/>
                  </a:cubicBezTo>
                  <a:cubicBezTo>
                    <a:pt x="449" y="370"/>
                    <a:pt x="460" y="381"/>
                    <a:pt x="471" y="381"/>
                  </a:cubicBezTo>
                  <a:cubicBezTo>
                    <a:pt x="549" y="381"/>
                    <a:pt x="616" y="358"/>
                    <a:pt x="683" y="314"/>
                  </a:cubicBezTo>
                  <a:cubicBezTo>
                    <a:pt x="694" y="303"/>
                    <a:pt x="694" y="281"/>
                    <a:pt x="683" y="269"/>
                  </a:cubicBezTo>
                  <a:cubicBezTo>
                    <a:pt x="705" y="259"/>
                    <a:pt x="705" y="237"/>
                    <a:pt x="694" y="214"/>
                  </a:cubicBezTo>
                  <a:lnTo>
                    <a:pt x="683" y="214"/>
                  </a:lnTo>
                  <a:cubicBezTo>
                    <a:pt x="705" y="203"/>
                    <a:pt x="705" y="180"/>
                    <a:pt x="705" y="170"/>
                  </a:cubicBezTo>
                  <a:cubicBezTo>
                    <a:pt x="694" y="158"/>
                    <a:pt x="694" y="148"/>
                    <a:pt x="683" y="148"/>
                  </a:cubicBezTo>
                  <a:cubicBezTo>
                    <a:pt x="727" y="125"/>
                    <a:pt x="772" y="103"/>
                    <a:pt x="816" y="69"/>
                  </a:cubicBezTo>
                  <a:cubicBezTo>
                    <a:pt x="846" y="40"/>
                    <a:pt x="813" y="1"/>
                    <a:pt x="782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65" name="Google Shape;14065;p20"/>
            <p:cNvSpPr/>
            <p:nvPr/>
          </p:nvSpPr>
          <p:spPr>
            <a:xfrm>
              <a:off x="791637" y="2157607"/>
              <a:ext cx="9769" cy="5617"/>
            </a:xfrm>
            <a:custGeom>
              <a:avLst/>
              <a:gdLst/>
              <a:ahLst/>
              <a:cxnLst/>
              <a:rect l="l" t="t" r="r" b="b"/>
              <a:pathLst>
                <a:path w="280" h="161" extrusionOk="0">
                  <a:moveTo>
                    <a:pt x="212" y="0"/>
                  </a:moveTo>
                  <a:cubicBezTo>
                    <a:pt x="190" y="0"/>
                    <a:pt x="179" y="12"/>
                    <a:pt x="156" y="12"/>
                  </a:cubicBezTo>
                  <a:cubicBezTo>
                    <a:pt x="146" y="23"/>
                    <a:pt x="134" y="23"/>
                    <a:pt x="112" y="34"/>
                  </a:cubicBezTo>
                  <a:cubicBezTo>
                    <a:pt x="90" y="45"/>
                    <a:pt x="57" y="56"/>
                    <a:pt x="34" y="67"/>
                  </a:cubicBezTo>
                  <a:cubicBezTo>
                    <a:pt x="23" y="79"/>
                    <a:pt x="12" y="89"/>
                    <a:pt x="12" y="101"/>
                  </a:cubicBezTo>
                  <a:cubicBezTo>
                    <a:pt x="1" y="112"/>
                    <a:pt x="1" y="123"/>
                    <a:pt x="12" y="134"/>
                  </a:cubicBezTo>
                  <a:cubicBezTo>
                    <a:pt x="28" y="150"/>
                    <a:pt x="50" y="161"/>
                    <a:pt x="74" y="161"/>
                  </a:cubicBezTo>
                  <a:cubicBezTo>
                    <a:pt x="83" y="161"/>
                    <a:pt x="92" y="159"/>
                    <a:pt x="101" y="156"/>
                  </a:cubicBezTo>
                  <a:lnTo>
                    <a:pt x="179" y="112"/>
                  </a:lnTo>
                  <a:cubicBezTo>
                    <a:pt x="190" y="101"/>
                    <a:pt x="212" y="101"/>
                    <a:pt x="223" y="89"/>
                  </a:cubicBezTo>
                  <a:cubicBezTo>
                    <a:pt x="235" y="79"/>
                    <a:pt x="245" y="67"/>
                    <a:pt x="257" y="67"/>
                  </a:cubicBezTo>
                  <a:cubicBezTo>
                    <a:pt x="268" y="56"/>
                    <a:pt x="279" y="34"/>
                    <a:pt x="268" y="23"/>
                  </a:cubicBezTo>
                  <a:cubicBezTo>
                    <a:pt x="257" y="0"/>
                    <a:pt x="235" y="0"/>
                    <a:pt x="212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66" name="Google Shape;14066;p20"/>
            <p:cNvSpPr/>
            <p:nvPr/>
          </p:nvSpPr>
          <p:spPr>
            <a:xfrm>
              <a:off x="733443" y="2148606"/>
              <a:ext cx="38062" cy="28503"/>
            </a:xfrm>
            <a:custGeom>
              <a:avLst/>
              <a:gdLst/>
              <a:ahLst/>
              <a:cxnLst/>
              <a:rect l="l" t="t" r="r" b="b"/>
              <a:pathLst>
                <a:path w="1091" h="817" extrusionOk="0">
                  <a:moveTo>
                    <a:pt x="1041" y="0"/>
                  </a:moveTo>
                  <a:cubicBezTo>
                    <a:pt x="1030" y="0"/>
                    <a:pt x="1018" y="3"/>
                    <a:pt x="1013" y="3"/>
                  </a:cubicBezTo>
                  <a:cubicBezTo>
                    <a:pt x="968" y="14"/>
                    <a:pt x="935" y="36"/>
                    <a:pt x="902" y="48"/>
                  </a:cubicBezTo>
                  <a:cubicBezTo>
                    <a:pt x="896" y="42"/>
                    <a:pt x="887" y="39"/>
                    <a:pt x="879" y="39"/>
                  </a:cubicBezTo>
                  <a:cubicBezTo>
                    <a:pt x="871" y="39"/>
                    <a:pt x="862" y="42"/>
                    <a:pt x="857" y="48"/>
                  </a:cubicBezTo>
                  <a:cubicBezTo>
                    <a:pt x="768" y="103"/>
                    <a:pt x="679" y="147"/>
                    <a:pt x="590" y="203"/>
                  </a:cubicBezTo>
                  <a:cubicBezTo>
                    <a:pt x="568" y="214"/>
                    <a:pt x="556" y="225"/>
                    <a:pt x="534" y="236"/>
                  </a:cubicBezTo>
                  <a:cubicBezTo>
                    <a:pt x="467" y="248"/>
                    <a:pt x="412" y="281"/>
                    <a:pt x="368" y="325"/>
                  </a:cubicBezTo>
                  <a:lnTo>
                    <a:pt x="200" y="459"/>
                  </a:lnTo>
                  <a:cubicBezTo>
                    <a:pt x="156" y="515"/>
                    <a:pt x="111" y="559"/>
                    <a:pt x="67" y="614"/>
                  </a:cubicBezTo>
                  <a:cubicBezTo>
                    <a:pt x="45" y="637"/>
                    <a:pt x="23" y="670"/>
                    <a:pt x="12" y="693"/>
                  </a:cubicBezTo>
                  <a:cubicBezTo>
                    <a:pt x="0" y="737"/>
                    <a:pt x="12" y="770"/>
                    <a:pt x="23" y="792"/>
                  </a:cubicBezTo>
                  <a:cubicBezTo>
                    <a:pt x="33" y="808"/>
                    <a:pt x="58" y="816"/>
                    <a:pt x="80" y="816"/>
                  </a:cubicBezTo>
                  <a:cubicBezTo>
                    <a:pt x="106" y="816"/>
                    <a:pt x="129" y="805"/>
                    <a:pt x="123" y="782"/>
                  </a:cubicBezTo>
                  <a:cubicBezTo>
                    <a:pt x="111" y="726"/>
                    <a:pt x="145" y="681"/>
                    <a:pt x="178" y="637"/>
                  </a:cubicBezTo>
                  <a:cubicBezTo>
                    <a:pt x="212" y="592"/>
                    <a:pt x="257" y="548"/>
                    <a:pt x="301" y="503"/>
                  </a:cubicBezTo>
                  <a:cubicBezTo>
                    <a:pt x="323" y="470"/>
                    <a:pt x="346" y="448"/>
                    <a:pt x="378" y="426"/>
                  </a:cubicBezTo>
                  <a:cubicBezTo>
                    <a:pt x="384" y="431"/>
                    <a:pt x="390" y="434"/>
                    <a:pt x="397" y="434"/>
                  </a:cubicBezTo>
                  <a:cubicBezTo>
                    <a:pt x="404" y="434"/>
                    <a:pt x="412" y="431"/>
                    <a:pt x="423" y="426"/>
                  </a:cubicBezTo>
                  <a:lnTo>
                    <a:pt x="434" y="426"/>
                  </a:lnTo>
                  <a:cubicBezTo>
                    <a:pt x="423" y="459"/>
                    <a:pt x="434" y="470"/>
                    <a:pt x="457" y="481"/>
                  </a:cubicBezTo>
                  <a:cubicBezTo>
                    <a:pt x="412" y="515"/>
                    <a:pt x="368" y="548"/>
                    <a:pt x="334" y="592"/>
                  </a:cubicBezTo>
                  <a:cubicBezTo>
                    <a:pt x="309" y="642"/>
                    <a:pt x="359" y="667"/>
                    <a:pt x="404" y="667"/>
                  </a:cubicBezTo>
                  <a:cubicBezTo>
                    <a:pt x="419" y="667"/>
                    <a:pt x="434" y="664"/>
                    <a:pt x="445" y="659"/>
                  </a:cubicBezTo>
                  <a:cubicBezTo>
                    <a:pt x="490" y="626"/>
                    <a:pt x="523" y="581"/>
                    <a:pt x="568" y="548"/>
                  </a:cubicBezTo>
                  <a:cubicBezTo>
                    <a:pt x="612" y="515"/>
                    <a:pt x="657" y="492"/>
                    <a:pt x="701" y="459"/>
                  </a:cubicBezTo>
                  <a:cubicBezTo>
                    <a:pt x="801" y="403"/>
                    <a:pt x="890" y="347"/>
                    <a:pt x="979" y="281"/>
                  </a:cubicBezTo>
                  <a:cubicBezTo>
                    <a:pt x="1001" y="258"/>
                    <a:pt x="1001" y="236"/>
                    <a:pt x="979" y="214"/>
                  </a:cubicBezTo>
                  <a:cubicBezTo>
                    <a:pt x="979" y="203"/>
                    <a:pt x="979" y="203"/>
                    <a:pt x="968" y="203"/>
                  </a:cubicBezTo>
                  <a:cubicBezTo>
                    <a:pt x="991" y="192"/>
                    <a:pt x="1001" y="169"/>
                    <a:pt x="979" y="147"/>
                  </a:cubicBezTo>
                  <a:cubicBezTo>
                    <a:pt x="968" y="125"/>
                    <a:pt x="957" y="125"/>
                    <a:pt x="935" y="114"/>
                  </a:cubicBezTo>
                  <a:cubicBezTo>
                    <a:pt x="968" y="103"/>
                    <a:pt x="1013" y="80"/>
                    <a:pt x="1057" y="70"/>
                  </a:cubicBezTo>
                  <a:cubicBezTo>
                    <a:pt x="1080" y="58"/>
                    <a:pt x="1090" y="36"/>
                    <a:pt x="1068" y="14"/>
                  </a:cubicBezTo>
                  <a:cubicBezTo>
                    <a:pt x="1063" y="3"/>
                    <a:pt x="1052" y="0"/>
                    <a:pt x="1041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67" name="Google Shape;14067;p20"/>
            <p:cNvSpPr/>
            <p:nvPr/>
          </p:nvSpPr>
          <p:spPr>
            <a:xfrm>
              <a:off x="776531" y="2140163"/>
              <a:ext cx="10501" cy="3907"/>
            </a:xfrm>
            <a:custGeom>
              <a:avLst/>
              <a:gdLst/>
              <a:ahLst/>
              <a:cxnLst/>
              <a:rect l="l" t="t" r="r" b="b"/>
              <a:pathLst>
                <a:path w="301" h="112" extrusionOk="0">
                  <a:moveTo>
                    <a:pt x="156" y="0"/>
                  </a:moveTo>
                  <a:cubicBezTo>
                    <a:pt x="122" y="11"/>
                    <a:pt x="100" y="11"/>
                    <a:pt x="67" y="11"/>
                  </a:cubicBezTo>
                  <a:cubicBezTo>
                    <a:pt x="55" y="11"/>
                    <a:pt x="33" y="11"/>
                    <a:pt x="23" y="23"/>
                  </a:cubicBezTo>
                  <a:cubicBezTo>
                    <a:pt x="11" y="33"/>
                    <a:pt x="0" y="45"/>
                    <a:pt x="0" y="56"/>
                  </a:cubicBezTo>
                  <a:cubicBezTo>
                    <a:pt x="11" y="89"/>
                    <a:pt x="45" y="112"/>
                    <a:pt x="67" y="112"/>
                  </a:cubicBezTo>
                  <a:lnTo>
                    <a:pt x="156" y="112"/>
                  </a:lnTo>
                  <a:cubicBezTo>
                    <a:pt x="167" y="112"/>
                    <a:pt x="178" y="100"/>
                    <a:pt x="200" y="100"/>
                  </a:cubicBezTo>
                  <a:lnTo>
                    <a:pt x="256" y="100"/>
                  </a:lnTo>
                  <a:cubicBezTo>
                    <a:pt x="256" y="89"/>
                    <a:pt x="256" y="89"/>
                    <a:pt x="267" y="89"/>
                  </a:cubicBezTo>
                  <a:cubicBezTo>
                    <a:pt x="267" y="89"/>
                    <a:pt x="278" y="78"/>
                    <a:pt x="289" y="78"/>
                  </a:cubicBezTo>
                  <a:cubicBezTo>
                    <a:pt x="289" y="67"/>
                    <a:pt x="300" y="56"/>
                    <a:pt x="289" y="45"/>
                  </a:cubicBezTo>
                  <a:cubicBezTo>
                    <a:pt x="289" y="23"/>
                    <a:pt x="267" y="11"/>
                    <a:pt x="245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68" name="Google Shape;14068;p20"/>
            <p:cNvSpPr/>
            <p:nvPr/>
          </p:nvSpPr>
          <p:spPr>
            <a:xfrm>
              <a:off x="807163" y="2146373"/>
              <a:ext cx="8582" cy="4291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34" y="0"/>
                  </a:moveTo>
                  <a:cubicBezTo>
                    <a:pt x="23" y="11"/>
                    <a:pt x="0" y="23"/>
                    <a:pt x="0" y="33"/>
                  </a:cubicBezTo>
                  <a:cubicBezTo>
                    <a:pt x="0" y="55"/>
                    <a:pt x="0" y="67"/>
                    <a:pt x="12" y="78"/>
                  </a:cubicBezTo>
                  <a:cubicBezTo>
                    <a:pt x="23" y="89"/>
                    <a:pt x="34" y="100"/>
                    <a:pt x="57" y="100"/>
                  </a:cubicBezTo>
                  <a:cubicBezTo>
                    <a:pt x="67" y="112"/>
                    <a:pt x="89" y="112"/>
                    <a:pt x="112" y="112"/>
                  </a:cubicBezTo>
                  <a:cubicBezTo>
                    <a:pt x="123" y="122"/>
                    <a:pt x="146" y="122"/>
                    <a:pt x="156" y="122"/>
                  </a:cubicBezTo>
                  <a:lnTo>
                    <a:pt x="190" y="122"/>
                  </a:lnTo>
                  <a:cubicBezTo>
                    <a:pt x="201" y="122"/>
                    <a:pt x="212" y="122"/>
                    <a:pt x="223" y="112"/>
                  </a:cubicBezTo>
                  <a:cubicBezTo>
                    <a:pt x="234" y="112"/>
                    <a:pt x="245" y="100"/>
                    <a:pt x="245" y="89"/>
                  </a:cubicBezTo>
                  <a:lnTo>
                    <a:pt x="245" y="67"/>
                  </a:lnTo>
                  <a:cubicBezTo>
                    <a:pt x="245" y="55"/>
                    <a:pt x="234" y="45"/>
                    <a:pt x="223" y="33"/>
                  </a:cubicBezTo>
                  <a:cubicBezTo>
                    <a:pt x="212" y="33"/>
                    <a:pt x="201" y="33"/>
                    <a:pt x="190" y="23"/>
                  </a:cubicBezTo>
                  <a:cubicBezTo>
                    <a:pt x="178" y="23"/>
                    <a:pt x="168" y="11"/>
                    <a:pt x="146" y="11"/>
                  </a:cubicBezTo>
                  <a:cubicBezTo>
                    <a:pt x="134" y="11"/>
                    <a:pt x="112" y="0"/>
                    <a:pt x="89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69" name="Google Shape;14069;p20"/>
            <p:cNvSpPr/>
            <p:nvPr/>
          </p:nvSpPr>
          <p:spPr>
            <a:xfrm>
              <a:off x="837446" y="2193437"/>
              <a:ext cx="8966" cy="4954"/>
            </a:xfrm>
            <a:custGeom>
              <a:avLst/>
              <a:gdLst/>
              <a:ahLst/>
              <a:cxnLst/>
              <a:rect l="l" t="t" r="r" b="b"/>
              <a:pathLst>
                <a:path w="257" h="142" extrusionOk="0">
                  <a:moveTo>
                    <a:pt x="188" y="1"/>
                  </a:moveTo>
                  <a:cubicBezTo>
                    <a:pt x="176" y="1"/>
                    <a:pt x="165" y="3"/>
                    <a:pt x="156" y="8"/>
                  </a:cubicBezTo>
                  <a:cubicBezTo>
                    <a:pt x="145" y="8"/>
                    <a:pt x="145" y="8"/>
                    <a:pt x="133" y="19"/>
                  </a:cubicBezTo>
                  <a:cubicBezTo>
                    <a:pt x="111" y="19"/>
                    <a:pt x="101" y="30"/>
                    <a:pt x="89" y="30"/>
                  </a:cubicBezTo>
                  <a:cubicBezTo>
                    <a:pt x="78" y="41"/>
                    <a:pt x="56" y="41"/>
                    <a:pt x="44" y="41"/>
                  </a:cubicBezTo>
                  <a:cubicBezTo>
                    <a:pt x="34" y="53"/>
                    <a:pt x="22" y="53"/>
                    <a:pt x="12" y="63"/>
                  </a:cubicBezTo>
                  <a:cubicBezTo>
                    <a:pt x="0" y="75"/>
                    <a:pt x="0" y="86"/>
                    <a:pt x="0" y="97"/>
                  </a:cubicBezTo>
                  <a:cubicBezTo>
                    <a:pt x="0" y="97"/>
                    <a:pt x="0" y="108"/>
                    <a:pt x="12" y="119"/>
                  </a:cubicBezTo>
                  <a:cubicBezTo>
                    <a:pt x="12" y="130"/>
                    <a:pt x="34" y="142"/>
                    <a:pt x="44" y="142"/>
                  </a:cubicBezTo>
                  <a:lnTo>
                    <a:pt x="145" y="142"/>
                  </a:lnTo>
                  <a:cubicBezTo>
                    <a:pt x="167" y="142"/>
                    <a:pt x="200" y="130"/>
                    <a:pt x="222" y="119"/>
                  </a:cubicBezTo>
                  <a:lnTo>
                    <a:pt x="256" y="86"/>
                  </a:lnTo>
                  <a:cubicBezTo>
                    <a:pt x="256" y="75"/>
                    <a:pt x="256" y="63"/>
                    <a:pt x="245" y="53"/>
                  </a:cubicBezTo>
                  <a:lnTo>
                    <a:pt x="245" y="41"/>
                  </a:lnTo>
                  <a:cubicBezTo>
                    <a:pt x="245" y="30"/>
                    <a:pt x="245" y="30"/>
                    <a:pt x="234" y="19"/>
                  </a:cubicBezTo>
                  <a:cubicBezTo>
                    <a:pt x="221" y="6"/>
                    <a:pt x="204" y="1"/>
                    <a:pt x="188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70" name="Google Shape;14070;p20"/>
            <p:cNvSpPr/>
            <p:nvPr/>
          </p:nvSpPr>
          <p:spPr>
            <a:xfrm>
              <a:off x="829282" y="2197589"/>
              <a:ext cx="8199" cy="8582"/>
            </a:xfrm>
            <a:custGeom>
              <a:avLst/>
              <a:gdLst/>
              <a:ahLst/>
              <a:cxnLst/>
              <a:rect l="l" t="t" r="r" b="b"/>
              <a:pathLst>
                <a:path w="235" h="246" extrusionOk="0">
                  <a:moveTo>
                    <a:pt x="101" y="0"/>
                  </a:moveTo>
                  <a:lnTo>
                    <a:pt x="101" y="11"/>
                  </a:lnTo>
                  <a:lnTo>
                    <a:pt x="56" y="11"/>
                  </a:lnTo>
                  <a:cubicBezTo>
                    <a:pt x="45" y="23"/>
                    <a:pt x="34" y="23"/>
                    <a:pt x="34" y="23"/>
                  </a:cubicBezTo>
                  <a:cubicBezTo>
                    <a:pt x="23" y="33"/>
                    <a:pt x="12" y="33"/>
                    <a:pt x="12" y="45"/>
                  </a:cubicBezTo>
                  <a:lnTo>
                    <a:pt x="1" y="56"/>
                  </a:lnTo>
                  <a:lnTo>
                    <a:pt x="1" y="78"/>
                  </a:lnTo>
                  <a:cubicBezTo>
                    <a:pt x="1" y="78"/>
                    <a:pt x="1" y="89"/>
                    <a:pt x="12" y="89"/>
                  </a:cubicBezTo>
                  <a:cubicBezTo>
                    <a:pt x="12" y="100"/>
                    <a:pt x="12" y="100"/>
                    <a:pt x="23" y="112"/>
                  </a:cubicBezTo>
                  <a:lnTo>
                    <a:pt x="34" y="112"/>
                  </a:lnTo>
                  <a:cubicBezTo>
                    <a:pt x="45" y="122"/>
                    <a:pt x="56" y="122"/>
                    <a:pt x="68" y="122"/>
                  </a:cubicBezTo>
                  <a:cubicBezTo>
                    <a:pt x="45" y="122"/>
                    <a:pt x="23" y="134"/>
                    <a:pt x="12" y="167"/>
                  </a:cubicBezTo>
                  <a:cubicBezTo>
                    <a:pt x="12" y="167"/>
                    <a:pt x="1" y="189"/>
                    <a:pt x="12" y="201"/>
                  </a:cubicBezTo>
                  <a:lnTo>
                    <a:pt x="45" y="234"/>
                  </a:lnTo>
                  <a:cubicBezTo>
                    <a:pt x="68" y="245"/>
                    <a:pt x="78" y="245"/>
                    <a:pt x="101" y="245"/>
                  </a:cubicBezTo>
                  <a:cubicBezTo>
                    <a:pt x="123" y="245"/>
                    <a:pt x="145" y="245"/>
                    <a:pt x="167" y="234"/>
                  </a:cubicBezTo>
                  <a:cubicBezTo>
                    <a:pt x="179" y="223"/>
                    <a:pt x="201" y="223"/>
                    <a:pt x="212" y="211"/>
                  </a:cubicBezTo>
                  <a:cubicBezTo>
                    <a:pt x="212" y="201"/>
                    <a:pt x="212" y="201"/>
                    <a:pt x="223" y="201"/>
                  </a:cubicBezTo>
                  <a:lnTo>
                    <a:pt x="223" y="178"/>
                  </a:lnTo>
                  <a:cubicBezTo>
                    <a:pt x="234" y="178"/>
                    <a:pt x="234" y="167"/>
                    <a:pt x="223" y="167"/>
                  </a:cubicBezTo>
                  <a:lnTo>
                    <a:pt x="223" y="145"/>
                  </a:lnTo>
                  <a:cubicBezTo>
                    <a:pt x="212" y="134"/>
                    <a:pt x="190" y="122"/>
                    <a:pt x="179" y="122"/>
                  </a:cubicBezTo>
                  <a:cubicBezTo>
                    <a:pt x="167" y="112"/>
                    <a:pt x="157" y="112"/>
                    <a:pt x="157" y="112"/>
                  </a:cubicBezTo>
                  <a:cubicBezTo>
                    <a:pt x="145" y="112"/>
                    <a:pt x="134" y="112"/>
                    <a:pt x="123" y="122"/>
                  </a:cubicBezTo>
                  <a:lnTo>
                    <a:pt x="90" y="122"/>
                  </a:lnTo>
                  <a:cubicBezTo>
                    <a:pt x="101" y="122"/>
                    <a:pt x="123" y="112"/>
                    <a:pt x="134" y="112"/>
                  </a:cubicBezTo>
                  <a:cubicBezTo>
                    <a:pt x="145" y="112"/>
                    <a:pt x="157" y="100"/>
                    <a:pt x="167" y="100"/>
                  </a:cubicBezTo>
                  <a:cubicBezTo>
                    <a:pt x="190" y="89"/>
                    <a:pt x="190" y="89"/>
                    <a:pt x="201" y="78"/>
                  </a:cubicBezTo>
                  <a:cubicBezTo>
                    <a:pt x="201" y="67"/>
                    <a:pt x="212" y="67"/>
                    <a:pt x="212" y="67"/>
                  </a:cubicBezTo>
                  <a:lnTo>
                    <a:pt x="212" y="56"/>
                  </a:lnTo>
                  <a:lnTo>
                    <a:pt x="223" y="45"/>
                  </a:lnTo>
                  <a:cubicBezTo>
                    <a:pt x="223" y="33"/>
                    <a:pt x="212" y="33"/>
                    <a:pt x="212" y="33"/>
                  </a:cubicBezTo>
                  <a:cubicBezTo>
                    <a:pt x="212" y="23"/>
                    <a:pt x="212" y="23"/>
                    <a:pt x="201" y="11"/>
                  </a:cubicBezTo>
                  <a:lnTo>
                    <a:pt x="190" y="11"/>
                  </a:lnTo>
                  <a:cubicBezTo>
                    <a:pt x="190" y="0"/>
                    <a:pt x="190" y="0"/>
                    <a:pt x="179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71" name="Google Shape;14071;p20"/>
            <p:cNvSpPr/>
            <p:nvPr/>
          </p:nvSpPr>
          <p:spPr>
            <a:xfrm>
              <a:off x="835876" y="2187506"/>
              <a:ext cx="6664" cy="3907"/>
            </a:xfrm>
            <a:custGeom>
              <a:avLst/>
              <a:gdLst/>
              <a:ahLst/>
              <a:cxnLst/>
              <a:rect l="l" t="t" r="r" b="b"/>
              <a:pathLst>
                <a:path w="191" h="112" extrusionOk="0">
                  <a:moveTo>
                    <a:pt x="123" y="0"/>
                  </a:moveTo>
                  <a:cubicBezTo>
                    <a:pt x="112" y="0"/>
                    <a:pt x="112" y="0"/>
                    <a:pt x="101" y="11"/>
                  </a:cubicBezTo>
                  <a:lnTo>
                    <a:pt x="67" y="11"/>
                  </a:lnTo>
                  <a:cubicBezTo>
                    <a:pt x="57" y="11"/>
                    <a:pt x="45" y="11"/>
                    <a:pt x="45" y="23"/>
                  </a:cubicBezTo>
                  <a:cubicBezTo>
                    <a:pt x="34" y="23"/>
                    <a:pt x="23" y="23"/>
                    <a:pt x="23" y="33"/>
                  </a:cubicBezTo>
                  <a:cubicBezTo>
                    <a:pt x="12" y="33"/>
                    <a:pt x="12" y="33"/>
                    <a:pt x="1" y="45"/>
                  </a:cubicBezTo>
                  <a:lnTo>
                    <a:pt x="1" y="67"/>
                  </a:lnTo>
                  <a:lnTo>
                    <a:pt x="1" y="78"/>
                  </a:lnTo>
                  <a:cubicBezTo>
                    <a:pt x="1" y="89"/>
                    <a:pt x="12" y="89"/>
                    <a:pt x="23" y="100"/>
                  </a:cubicBezTo>
                  <a:lnTo>
                    <a:pt x="34" y="111"/>
                  </a:lnTo>
                  <a:lnTo>
                    <a:pt x="67" y="111"/>
                  </a:lnTo>
                  <a:cubicBezTo>
                    <a:pt x="89" y="111"/>
                    <a:pt x="112" y="111"/>
                    <a:pt x="134" y="100"/>
                  </a:cubicBezTo>
                  <a:lnTo>
                    <a:pt x="156" y="100"/>
                  </a:lnTo>
                  <a:lnTo>
                    <a:pt x="168" y="89"/>
                  </a:lnTo>
                  <a:lnTo>
                    <a:pt x="178" y="78"/>
                  </a:lnTo>
                  <a:cubicBezTo>
                    <a:pt x="190" y="67"/>
                    <a:pt x="190" y="67"/>
                    <a:pt x="190" y="55"/>
                  </a:cubicBezTo>
                  <a:lnTo>
                    <a:pt x="190" y="45"/>
                  </a:lnTo>
                  <a:lnTo>
                    <a:pt x="178" y="33"/>
                  </a:lnTo>
                  <a:cubicBezTo>
                    <a:pt x="178" y="23"/>
                    <a:pt x="168" y="23"/>
                    <a:pt x="168" y="23"/>
                  </a:cubicBezTo>
                  <a:cubicBezTo>
                    <a:pt x="156" y="11"/>
                    <a:pt x="156" y="11"/>
                    <a:pt x="146" y="11"/>
                  </a:cubicBezTo>
                  <a:cubicBezTo>
                    <a:pt x="134" y="11"/>
                    <a:pt x="134" y="0"/>
                    <a:pt x="123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72" name="Google Shape;14072;p20"/>
            <p:cNvSpPr/>
            <p:nvPr/>
          </p:nvSpPr>
          <p:spPr>
            <a:xfrm>
              <a:off x="805593" y="2172888"/>
              <a:ext cx="27631" cy="18909"/>
            </a:xfrm>
            <a:custGeom>
              <a:avLst/>
              <a:gdLst/>
              <a:ahLst/>
              <a:cxnLst/>
              <a:rect l="l" t="t" r="r" b="b"/>
              <a:pathLst>
                <a:path w="792" h="542" extrusionOk="0">
                  <a:moveTo>
                    <a:pt x="716" y="0"/>
                  </a:moveTo>
                  <a:cubicBezTo>
                    <a:pt x="701" y="0"/>
                    <a:pt x="686" y="6"/>
                    <a:pt x="680" y="19"/>
                  </a:cubicBezTo>
                  <a:cubicBezTo>
                    <a:pt x="624" y="74"/>
                    <a:pt x="569" y="130"/>
                    <a:pt x="513" y="175"/>
                  </a:cubicBezTo>
                  <a:cubicBezTo>
                    <a:pt x="513" y="163"/>
                    <a:pt x="502" y="141"/>
                    <a:pt x="490" y="141"/>
                  </a:cubicBezTo>
                  <a:cubicBezTo>
                    <a:pt x="477" y="135"/>
                    <a:pt x="461" y="128"/>
                    <a:pt x="445" y="128"/>
                  </a:cubicBezTo>
                  <a:cubicBezTo>
                    <a:pt x="433" y="128"/>
                    <a:pt x="422" y="131"/>
                    <a:pt x="413" y="141"/>
                  </a:cubicBezTo>
                  <a:cubicBezTo>
                    <a:pt x="379" y="175"/>
                    <a:pt x="335" y="207"/>
                    <a:pt x="290" y="241"/>
                  </a:cubicBezTo>
                  <a:lnTo>
                    <a:pt x="268" y="241"/>
                  </a:lnTo>
                  <a:cubicBezTo>
                    <a:pt x="246" y="252"/>
                    <a:pt x="213" y="252"/>
                    <a:pt x="191" y="264"/>
                  </a:cubicBezTo>
                  <a:lnTo>
                    <a:pt x="157" y="274"/>
                  </a:lnTo>
                  <a:lnTo>
                    <a:pt x="134" y="274"/>
                  </a:lnTo>
                  <a:cubicBezTo>
                    <a:pt x="124" y="286"/>
                    <a:pt x="112" y="286"/>
                    <a:pt x="102" y="286"/>
                  </a:cubicBezTo>
                  <a:cubicBezTo>
                    <a:pt x="102" y="296"/>
                    <a:pt x="102" y="296"/>
                    <a:pt x="90" y="308"/>
                  </a:cubicBezTo>
                  <a:cubicBezTo>
                    <a:pt x="79" y="319"/>
                    <a:pt x="79" y="330"/>
                    <a:pt x="90" y="341"/>
                  </a:cubicBezTo>
                  <a:lnTo>
                    <a:pt x="102" y="353"/>
                  </a:lnTo>
                  <a:cubicBezTo>
                    <a:pt x="79" y="353"/>
                    <a:pt x="68" y="363"/>
                    <a:pt x="57" y="375"/>
                  </a:cubicBezTo>
                  <a:cubicBezTo>
                    <a:pt x="45" y="397"/>
                    <a:pt x="35" y="408"/>
                    <a:pt x="45" y="430"/>
                  </a:cubicBezTo>
                  <a:cubicBezTo>
                    <a:pt x="35" y="442"/>
                    <a:pt x="23" y="442"/>
                    <a:pt x="13" y="452"/>
                  </a:cubicBezTo>
                  <a:cubicBezTo>
                    <a:pt x="1" y="486"/>
                    <a:pt x="13" y="508"/>
                    <a:pt x="45" y="519"/>
                  </a:cubicBezTo>
                  <a:cubicBezTo>
                    <a:pt x="79" y="519"/>
                    <a:pt x="102" y="519"/>
                    <a:pt x="134" y="508"/>
                  </a:cubicBezTo>
                  <a:cubicBezTo>
                    <a:pt x="146" y="530"/>
                    <a:pt x="168" y="530"/>
                    <a:pt x="191" y="541"/>
                  </a:cubicBezTo>
                  <a:cubicBezTo>
                    <a:pt x="235" y="541"/>
                    <a:pt x="279" y="519"/>
                    <a:pt x="324" y="508"/>
                  </a:cubicBezTo>
                  <a:cubicBezTo>
                    <a:pt x="357" y="497"/>
                    <a:pt x="391" y="474"/>
                    <a:pt x="424" y="464"/>
                  </a:cubicBezTo>
                  <a:cubicBezTo>
                    <a:pt x="490" y="419"/>
                    <a:pt x="546" y="375"/>
                    <a:pt x="602" y="330"/>
                  </a:cubicBezTo>
                  <a:cubicBezTo>
                    <a:pt x="624" y="308"/>
                    <a:pt x="624" y="286"/>
                    <a:pt x="602" y="274"/>
                  </a:cubicBezTo>
                  <a:cubicBezTo>
                    <a:pt x="591" y="264"/>
                    <a:pt x="579" y="264"/>
                    <a:pt x="557" y="264"/>
                  </a:cubicBezTo>
                  <a:cubicBezTo>
                    <a:pt x="635" y="197"/>
                    <a:pt x="702" y="130"/>
                    <a:pt x="769" y="63"/>
                  </a:cubicBezTo>
                  <a:cubicBezTo>
                    <a:pt x="791" y="41"/>
                    <a:pt x="769" y="19"/>
                    <a:pt x="747" y="7"/>
                  </a:cubicBezTo>
                  <a:cubicBezTo>
                    <a:pt x="738" y="3"/>
                    <a:pt x="726" y="0"/>
                    <a:pt x="716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73" name="Google Shape;14073;p20"/>
            <p:cNvSpPr/>
            <p:nvPr/>
          </p:nvSpPr>
          <p:spPr>
            <a:xfrm>
              <a:off x="790870" y="2166922"/>
              <a:ext cx="32236" cy="19851"/>
            </a:xfrm>
            <a:custGeom>
              <a:avLst/>
              <a:gdLst/>
              <a:ahLst/>
              <a:cxnLst/>
              <a:rect l="l" t="t" r="r" b="b"/>
              <a:pathLst>
                <a:path w="924" h="569" extrusionOk="0">
                  <a:moveTo>
                    <a:pt x="401" y="0"/>
                  </a:moveTo>
                  <a:cubicBezTo>
                    <a:pt x="356" y="12"/>
                    <a:pt x="301" y="23"/>
                    <a:pt x="257" y="45"/>
                  </a:cubicBezTo>
                  <a:cubicBezTo>
                    <a:pt x="201" y="56"/>
                    <a:pt x="145" y="67"/>
                    <a:pt x="101" y="101"/>
                  </a:cubicBezTo>
                  <a:cubicBezTo>
                    <a:pt x="56" y="134"/>
                    <a:pt x="101" y="178"/>
                    <a:pt x="134" y="178"/>
                  </a:cubicBezTo>
                  <a:cubicBezTo>
                    <a:pt x="178" y="168"/>
                    <a:pt x="212" y="156"/>
                    <a:pt x="245" y="145"/>
                  </a:cubicBezTo>
                  <a:cubicBezTo>
                    <a:pt x="257" y="156"/>
                    <a:pt x="267" y="168"/>
                    <a:pt x="279" y="168"/>
                  </a:cubicBezTo>
                  <a:cubicBezTo>
                    <a:pt x="279" y="178"/>
                    <a:pt x="279" y="190"/>
                    <a:pt x="290" y="201"/>
                  </a:cubicBezTo>
                  <a:cubicBezTo>
                    <a:pt x="298" y="217"/>
                    <a:pt x="318" y="227"/>
                    <a:pt x="337" y="227"/>
                  </a:cubicBezTo>
                  <a:cubicBezTo>
                    <a:pt x="343" y="227"/>
                    <a:pt x="350" y="226"/>
                    <a:pt x="356" y="223"/>
                  </a:cubicBezTo>
                  <a:lnTo>
                    <a:pt x="379" y="223"/>
                  </a:lnTo>
                  <a:cubicBezTo>
                    <a:pt x="368" y="234"/>
                    <a:pt x="368" y="257"/>
                    <a:pt x="379" y="267"/>
                  </a:cubicBezTo>
                  <a:cubicBezTo>
                    <a:pt x="368" y="279"/>
                    <a:pt x="346" y="290"/>
                    <a:pt x="346" y="301"/>
                  </a:cubicBezTo>
                  <a:lnTo>
                    <a:pt x="346" y="312"/>
                  </a:lnTo>
                  <a:cubicBezTo>
                    <a:pt x="323" y="312"/>
                    <a:pt x="312" y="323"/>
                    <a:pt x="290" y="323"/>
                  </a:cubicBezTo>
                  <a:cubicBezTo>
                    <a:pt x="279" y="334"/>
                    <a:pt x="267" y="334"/>
                    <a:pt x="257" y="346"/>
                  </a:cubicBezTo>
                  <a:lnTo>
                    <a:pt x="234" y="368"/>
                  </a:lnTo>
                  <a:cubicBezTo>
                    <a:pt x="223" y="378"/>
                    <a:pt x="223" y="401"/>
                    <a:pt x="234" y="412"/>
                  </a:cubicBezTo>
                  <a:cubicBezTo>
                    <a:pt x="212" y="423"/>
                    <a:pt x="201" y="435"/>
                    <a:pt x="178" y="435"/>
                  </a:cubicBezTo>
                  <a:cubicBezTo>
                    <a:pt x="134" y="457"/>
                    <a:pt x="79" y="457"/>
                    <a:pt x="45" y="490"/>
                  </a:cubicBezTo>
                  <a:cubicBezTo>
                    <a:pt x="0" y="524"/>
                    <a:pt x="45" y="556"/>
                    <a:pt x="79" y="568"/>
                  </a:cubicBezTo>
                  <a:cubicBezTo>
                    <a:pt x="134" y="568"/>
                    <a:pt x="190" y="534"/>
                    <a:pt x="234" y="524"/>
                  </a:cubicBezTo>
                  <a:cubicBezTo>
                    <a:pt x="279" y="501"/>
                    <a:pt x="323" y="479"/>
                    <a:pt x="368" y="467"/>
                  </a:cubicBezTo>
                  <a:cubicBezTo>
                    <a:pt x="467" y="423"/>
                    <a:pt x="546" y="378"/>
                    <a:pt x="635" y="323"/>
                  </a:cubicBezTo>
                  <a:cubicBezTo>
                    <a:pt x="668" y="312"/>
                    <a:pt x="668" y="290"/>
                    <a:pt x="645" y="279"/>
                  </a:cubicBezTo>
                  <a:lnTo>
                    <a:pt x="657" y="267"/>
                  </a:lnTo>
                  <a:cubicBezTo>
                    <a:pt x="746" y="223"/>
                    <a:pt x="835" y="168"/>
                    <a:pt x="902" y="112"/>
                  </a:cubicBezTo>
                  <a:cubicBezTo>
                    <a:pt x="924" y="89"/>
                    <a:pt x="924" y="67"/>
                    <a:pt x="902" y="56"/>
                  </a:cubicBezTo>
                  <a:cubicBezTo>
                    <a:pt x="891" y="45"/>
                    <a:pt x="877" y="40"/>
                    <a:pt x="863" y="40"/>
                  </a:cubicBezTo>
                  <a:cubicBezTo>
                    <a:pt x="849" y="40"/>
                    <a:pt x="835" y="45"/>
                    <a:pt x="823" y="56"/>
                  </a:cubicBezTo>
                  <a:cubicBezTo>
                    <a:pt x="768" y="89"/>
                    <a:pt x="712" y="134"/>
                    <a:pt x="645" y="168"/>
                  </a:cubicBezTo>
                  <a:lnTo>
                    <a:pt x="668" y="145"/>
                  </a:lnTo>
                  <a:cubicBezTo>
                    <a:pt x="690" y="134"/>
                    <a:pt x="690" y="101"/>
                    <a:pt x="679" y="79"/>
                  </a:cubicBezTo>
                  <a:cubicBezTo>
                    <a:pt x="663" y="70"/>
                    <a:pt x="642" y="63"/>
                    <a:pt x="619" y="63"/>
                  </a:cubicBezTo>
                  <a:cubicBezTo>
                    <a:pt x="609" y="63"/>
                    <a:pt x="600" y="64"/>
                    <a:pt x="590" y="67"/>
                  </a:cubicBezTo>
                  <a:cubicBezTo>
                    <a:pt x="579" y="67"/>
                    <a:pt x="556" y="79"/>
                    <a:pt x="534" y="79"/>
                  </a:cubicBezTo>
                  <a:cubicBezTo>
                    <a:pt x="524" y="67"/>
                    <a:pt x="512" y="67"/>
                    <a:pt x="490" y="67"/>
                  </a:cubicBezTo>
                  <a:lnTo>
                    <a:pt x="457" y="67"/>
                  </a:lnTo>
                  <a:lnTo>
                    <a:pt x="457" y="56"/>
                  </a:lnTo>
                  <a:cubicBezTo>
                    <a:pt x="467" y="45"/>
                    <a:pt x="479" y="34"/>
                    <a:pt x="467" y="23"/>
                  </a:cubicBezTo>
                  <a:cubicBezTo>
                    <a:pt x="457" y="0"/>
                    <a:pt x="423" y="0"/>
                    <a:pt x="401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74" name="Google Shape;14074;p20"/>
            <p:cNvSpPr/>
            <p:nvPr/>
          </p:nvSpPr>
          <p:spPr>
            <a:xfrm>
              <a:off x="788148" y="2160468"/>
              <a:ext cx="19049" cy="10676"/>
            </a:xfrm>
            <a:custGeom>
              <a:avLst/>
              <a:gdLst/>
              <a:ahLst/>
              <a:cxnLst/>
              <a:rect l="l" t="t" r="r" b="b"/>
              <a:pathLst>
                <a:path w="546" h="306" extrusionOk="0">
                  <a:moveTo>
                    <a:pt x="480" y="0"/>
                  </a:moveTo>
                  <a:cubicBezTo>
                    <a:pt x="468" y="0"/>
                    <a:pt x="455" y="3"/>
                    <a:pt x="446" y="7"/>
                  </a:cubicBezTo>
                  <a:cubicBezTo>
                    <a:pt x="368" y="41"/>
                    <a:pt x="290" y="63"/>
                    <a:pt x="223" y="108"/>
                  </a:cubicBezTo>
                  <a:cubicBezTo>
                    <a:pt x="190" y="130"/>
                    <a:pt x="145" y="141"/>
                    <a:pt x="112" y="163"/>
                  </a:cubicBezTo>
                  <a:cubicBezTo>
                    <a:pt x="101" y="175"/>
                    <a:pt x="78" y="185"/>
                    <a:pt x="68" y="197"/>
                  </a:cubicBezTo>
                  <a:cubicBezTo>
                    <a:pt x="45" y="208"/>
                    <a:pt x="34" y="230"/>
                    <a:pt x="12" y="241"/>
                  </a:cubicBezTo>
                  <a:cubicBezTo>
                    <a:pt x="1" y="252"/>
                    <a:pt x="12" y="286"/>
                    <a:pt x="23" y="297"/>
                  </a:cubicBezTo>
                  <a:cubicBezTo>
                    <a:pt x="34" y="302"/>
                    <a:pt x="45" y="305"/>
                    <a:pt x="57" y="305"/>
                  </a:cubicBezTo>
                  <a:cubicBezTo>
                    <a:pt x="68" y="305"/>
                    <a:pt x="79" y="302"/>
                    <a:pt x="90" y="297"/>
                  </a:cubicBezTo>
                  <a:cubicBezTo>
                    <a:pt x="167" y="264"/>
                    <a:pt x="223" y="219"/>
                    <a:pt x="301" y="185"/>
                  </a:cubicBezTo>
                  <a:lnTo>
                    <a:pt x="501" y="86"/>
                  </a:lnTo>
                  <a:cubicBezTo>
                    <a:pt x="535" y="74"/>
                    <a:pt x="545" y="41"/>
                    <a:pt x="523" y="19"/>
                  </a:cubicBezTo>
                  <a:cubicBezTo>
                    <a:pt x="517" y="6"/>
                    <a:pt x="499" y="0"/>
                    <a:pt x="480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75" name="Google Shape;14075;p20"/>
            <p:cNvSpPr/>
            <p:nvPr/>
          </p:nvSpPr>
          <p:spPr>
            <a:xfrm>
              <a:off x="814908" y="2197415"/>
              <a:ext cx="14409" cy="6803"/>
            </a:xfrm>
            <a:custGeom>
              <a:avLst/>
              <a:gdLst/>
              <a:ahLst/>
              <a:cxnLst/>
              <a:rect l="l" t="t" r="r" b="b"/>
              <a:pathLst>
                <a:path w="413" h="195" extrusionOk="0">
                  <a:moveTo>
                    <a:pt x="245" y="1"/>
                  </a:moveTo>
                  <a:cubicBezTo>
                    <a:pt x="237" y="1"/>
                    <a:pt x="229" y="2"/>
                    <a:pt x="223" y="5"/>
                  </a:cubicBezTo>
                  <a:cubicBezTo>
                    <a:pt x="179" y="16"/>
                    <a:pt x="146" y="38"/>
                    <a:pt x="112" y="50"/>
                  </a:cubicBezTo>
                  <a:cubicBezTo>
                    <a:pt x="90" y="61"/>
                    <a:pt x="68" y="72"/>
                    <a:pt x="57" y="83"/>
                  </a:cubicBezTo>
                  <a:cubicBezTo>
                    <a:pt x="35" y="105"/>
                    <a:pt x="1" y="117"/>
                    <a:pt x="1" y="150"/>
                  </a:cubicBezTo>
                  <a:cubicBezTo>
                    <a:pt x="1" y="161"/>
                    <a:pt x="12" y="172"/>
                    <a:pt x="23" y="183"/>
                  </a:cubicBezTo>
                  <a:cubicBezTo>
                    <a:pt x="35" y="194"/>
                    <a:pt x="45" y="194"/>
                    <a:pt x="57" y="194"/>
                  </a:cubicBezTo>
                  <a:cubicBezTo>
                    <a:pt x="90" y="194"/>
                    <a:pt x="124" y="172"/>
                    <a:pt x="146" y="161"/>
                  </a:cubicBezTo>
                  <a:lnTo>
                    <a:pt x="157" y="150"/>
                  </a:lnTo>
                  <a:cubicBezTo>
                    <a:pt x="168" y="150"/>
                    <a:pt x="179" y="139"/>
                    <a:pt x="179" y="139"/>
                  </a:cubicBezTo>
                  <a:cubicBezTo>
                    <a:pt x="190" y="127"/>
                    <a:pt x="213" y="127"/>
                    <a:pt x="223" y="117"/>
                  </a:cubicBezTo>
                  <a:lnTo>
                    <a:pt x="223" y="127"/>
                  </a:lnTo>
                  <a:lnTo>
                    <a:pt x="223" y="139"/>
                  </a:lnTo>
                  <a:lnTo>
                    <a:pt x="223" y="150"/>
                  </a:lnTo>
                  <a:cubicBezTo>
                    <a:pt x="223" y="150"/>
                    <a:pt x="223" y="161"/>
                    <a:pt x="235" y="161"/>
                  </a:cubicBezTo>
                  <a:lnTo>
                    <a:pt x="246" y="172"/>
                  </a:lnTo>
                  <a:lnTo>
                    <a:pt x="279" y="172"/>
                  </a:lnTo>
                  <a:cubicBezTo>
                    <a:pt x="290" y="172"/>
                    <a:pt x="290" y="172"/>
                    <a:pt x="302" y="161"/>
                  </a:cubicBezTo>
                  <a:lnTo>
                    <a:pt x="312" y="161"/>
                  </a:lnTo>
                  <a:cubicBezTo>
                    <a:pt x="312" y="172"/>
                    <a:pt x="335" y="194"/>
                    <a:pt x="357" y="194"/>
                  </a:cubicBezTo>
                  <a:cubicBezTo>
                    <a:pt x="413" y="194"/>
                    <a:pt x="413" y="117"/>
                    <a:pt x="357" y="117"/>
                  </a:cubicBezTo>
                  <a:lnTo>
                    <a:pt x="346" y="127"/>
                  </a:lnTo>
                  <a:lnTo>
                    <a:pt x="346" y="117"/>
                  </a:lnTo>
                  <a:cubicBezTo>
                    <a:pt x="357" y="117"/>
                    <a:pt x="357" y="105"/>
                    <a:pt x="357" y="105"/>
                  </a:cubicBezTo>
                  <a:lnTo>
                    <a:pt x="357" y="83"/>
                  </a:lnTo>
                  <a:lnTo>
                    <a:pt x="346" y="72"/>
                  </a:lnTo>
                  <a:cubicBezTo>
                    <a:pt x="346" y="61"/>
                    <a:pt x="335" y="61"/>
                    <a:pt x="324" y="61"/>
                  </a:cubicBezTo>
                  <a:lnTo>
                    <a:pt x="312" y="61"/>
                  </a:lnTo>
                  <a:cubicBezTo>
                    <a:pt x="312" y="50"/>
                    <a:pt x="312" y="38"/>
                    <a:pt x="302" y="28"/>
                  </a:cubicBezTo>
                  <a:cubicBezTo>
                    <a:pt x="293" y="11"/>
                    <a:pt x="267" y="1"/>
                    <a:pt x="245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76" name="Google Shape;14076;p20"/>
            <p:cNvSpPr/>
            <p:nvPr/>
          </p:nvSpPr>
          <p:spPr>
            <a:xfrm>
              <a:off x="732292" y="2157433"/>
              <a:ext cx="96255" cy="85963"/>
            </a:xfrm>
            <a:custGeom>
              <a:avLst/>
              <a:gdLst/>
              <a:ahLst/>
              <a:cxnLst/>
              <a:rect l="l" t="t" r="r" b="b"/>
              <a:pathLst>
                <a:path w="2759" h="2464" extrusionOk="0">
                  <a:moveTo>
                    <a:pt x="1258" y="0"/>
                  </a:moveTo>
                  <a:cubicBezTo>
                    <a:pt x="1211" y="0"/>
                    <a:pt x="1163" y="2"/>
                    <a:pt x="1113" y="5"/>
                  </a:cubicBezTo>
                  <a:cubicBezTo>
                    <a:pt x="423" y="50"/>
                    <a:pt x="0" y="517"/>
                    <a:pt x="0" y="1162"/>
                  </a:cubicBezTo>
                  <a:cubicBezTo>
                    <a:pt x="0" y="1819"/>
                    <a:pt x="601" y="2464"/>
                    <a:pt x="1301" y="2464"/>
                  </a:cubicBezTo>
                  <a:cubicBezTo>
                    <a:pt x="2002" y="2464"/>
                    <a:pt x="2759" y="1718"/>
                    <a:pt x="2581" y="1095"/>
                  </a:cubicBezTo>
                  <a:cubicBezTo>
                    <a:pt x="2372" y="386"/>
                    <a:pt x="1968" y="0"/>
                    <a:pt x="1258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77" name="Google Shape;14077;p20"/>
            <p:cNvSpPr/>
            <p:nvPr/>
          </p:nvSpPr>
          <p:spPr>
            <a:xfrm>
              <a:off x="723361" y="2143652"/>
              <a:ext cx="99708" cy="103232"/>
            </a:xfrm>
            <a:custGeom>
              <a:avLst/>
              <a:gdLst/>
              <a:ahLst/>
              <a:cxnLst/>
              <a:rect l="l" t="t" r="r" b="b"/>
              <a:pathLst>
                <a:path w="2858" h="2959" extrusionOk="0">
                  <a:moveTo>
                    <a:pt x="489" y="1724"/>
                  </a:moveTo>
                  <a:lnTo>
                    <a:pt x="467" y="1747"/>
                  </a:lnTo>
                  <a:cubicBezTo>
                    <a:pt x="467" y="1735"/>
                    <a:pt x="479" y="1735"/>
                    <a:pt x="489" y="1724"/>
                  </a:cubicBezTo>
                  <a:close/>
                  <a:moveTo>
                    <a:pt x="2192" y="2313"/>
                  </a:moveTo>
                  <a:cubicBezTo>
                    <a:pt x="2080" y="2458"/>
                    <a:pt x="1947" y="2580"/>
                    <a:pt x="1780" y="2669"/>
                  </a:cubicBezTo>
                  <a:cubicBezTo>
                    <a:pt x="1646" y="2748"/>
                    <a:pt x="1490" y="2803"/>
                    <a:pt x="1346" y="2837"/>
                  </a:cubicBezTo>
                  <a:lnTo>
                    <a:pt x="1313" y="2837"/>
                  </a:lnTo>
                  <a:cubicBezTo>
                    <a:pt x="1346" y="2825"/>
                    <a:pt x="1369" y="2814"/>
                    <a:pt x="1391" y="2803"/>
                  </a:cubicBezTo>
                  <a:cubicBezTo>
                    <a:pt x="1513" y="2758"/>
                    <a:pt x="1635" y="2703"/>
                    <a:pt x="1747" y="2636"/>
                  </a:cubicBezTo>
                  <a:cubicBezTo>
                    <a:pt x="1902" y="2547"/>
                    <a:pt x="2058" y="2436"/>
                    <a:pt x="2192" y="2313"/>
                  </a:cubicBezTo>
                  <a:close/>
                  <a:moveTo>
                    <a:pt x="1357" y="0"/>
                  </a:moveTo>
                  <a:cubicBezTo>
                    <a:pt x="1191" y="12"/>
                    <a:pt x="1023" y="111"/>
                    <a:pt x="890" y="212"/>
                  </a:cubicBezTo>
                  <a:cubicBezTo>
                    <a:pt x="756" y="301"/>
                    <a:pt x="635" y="423"/>
                    <a:pt x="512" y="534"/>
                  </a:cubicBezTo>
                  <a:cubicBezTo>
                    <a:pt x="400" y="667"/>
                    <a:pt x="289" y="801"/>
                    <a:pt x="200" y="934"/>
                  </a:cubicBezTo>
                  <a:cubicBezTo>
                    <a:pt x="156" y="1013"/>
                    <a:pt x="111" y="1079"/>
                    <a:pt x="78" y="1157"/>
                  </a:cubicBezTo>
                  <a:cubicBezTo>
                    <a:pt x="45" y="1223"/>
                    <a:pt x="0" y="1312"/>
                    <a:pt x="45" y="1391"/>
                  </a:cubicBezTo>
                  <a:cubicBezTo>
                    <a:pt x="56" y="1391"/>
                    <a:pt x="56" y="1391"/>
                    <a:pt x="56" y="1401"/>
                  </a:cubicBezTo>
                  <a:lnTo>
                    <a:pt x="56" y="1413"/>
                  </a:lnTo>
                  <a:cubicBezTo>
                    <a:pt x="45" y="1435"/>
                    <a:pt x="45" y="1446"/>
                    <a:pt x="34" y="1468"/>
                  </a:cubicBezTo>
                  <a:cubicBezTo>
                    <a:pt x="22" y="1490"/>
                    <a:pt x="34" y="1513"/>
                    <a:pt x="56" y="1513"/>
                  </a:cubicBezTo>
                  <a:cubicBezTo>
                    <a:pt x="56" y="1591"/>
                    <a:pt x="67" y="1658"/>
                    <a:pt x="89" y="1724"/>
                  </a:cubicBezTo>
                  <a:cubicBezTo>
                    <a:pt x="67" y="1747"/>
                    <a:pt x="45" y="1780"/>
                    <a:pt x="67" y="1813"/>
                  </a:cubicBezTo>
                  <a:cubicBezTo>
                    <a:pt x="74" y="1834"/>
                    <a:pt x="90" y="1842"/>
                    <a:pt x="107" y="1842"/>
                  </a:cubicBezTo>
                  <a:cubicBezTo>
                    <a:pt x="116" y="1842"/>
                    <a:pt x="125" y="1839"/>
                    <a:pt x="134" y="1836"/>
                  </a:cubicBezTo>
                  <a:lnTo>
                    <a:pt x="145" y="1836"/>
                  </a:lnTo>
                  <a:cubicBezTo>
                    <a:pt x="145" y="1836"/>
                    <a:pt x="156" y="1836"/>
                    <a:pt x="156" y="1846"/>
                  </a:cubicBezTo>
                  <a:cubicBezTo>
                    <a:pt x="156" y="1846"/>
                    <a:pt x="167" y="1858"/>
                    <a:pt x="178" y="1858"/>
                  </a:cubicBezTo>
                  <a:lnTo>
                    <a:pt x="156" y="1880"/>
                  </a:lnTo>
                  <a:cubicBezTo>
                    <a:pt x="156" y="1902"/>
                    <a:pt x="156" y="1925"/>
                    <a:pt x="178" y="1935"/>
                  </a:cubicBezTo>
                  <a:cubicBezTo>
                    <a:pt x="167" y="1947"/>
                    <a:pt x="167" y="1958"/>
                    <a:pt x="156" y="1958"/>
                  </a:cubicBezTo>
                  <a:cubicBezTo>
                    <a:pt x="145" y="1980"/>
                    <a:pt x="123" y="2002"/>
                    <a:pt x="123" y="2024"/>
                  </a:cubicBezTo>
                  <a:cubicBezTo>
                    <a:pt x="123" y="2046"/>
                    <a:pt x="145" y="2058"/>
                    <a:pt x="156" y="2069"/>
                  </a:cubicBezTo>
                  <a:cubicBezTo>
                    <a:pt x="145" y="2091"/>
                    <a:pt x="134" y="2113"/>
                    <a:pt x="134" y="2135"/>
                  </a:cubicBezTo>
                  <a:cubicBezTo>
                    <a:pt x="134" y="2165"/>
                    <a:pt x="159" y="2180"/>
                    <a:pt x="182" y="2180"/>
                  </a:cubicBezTo>
                  <a:cubicBezTo>
                    <a:pt x="193" y="2180"/>
                    <a:pt x="205" y="2177"/>
                    <a:pt x="212" y="2169"/>
                  </a:cubicBezTo>
                  <a:cubicBezTo>
                    <a:pt x="223" y="2169"/>
                    <a:pt x="223" y="2169"/>
                    <a:pt x="234" y="2158"/>
                  </a:cubicBezTo>
                  <a:lnTo>
                    <a:pt x="234" y="2169"/>
                  </a:lnTo>
                  <a:cubicBezTo>
                    <a:pt x="200" y="2180"/>
                    <a:pt x="167" y="2202"/>
                    <a:pt x="134" y="2224"/>
                  </a:cubicBezTo>
                  <a:cubicBezTo>
                    <a:pt x="76" y="2263"/>
                    <a:pt x="134" y="2318"/>
                    <a:pt x="180" y="2318"/>
                  </a:cubicBezTo>
                  <a:cubicBezTo>
                    <a:pt x="187" y="2318"/>
                    <a:pt x="194" y="2316"/>
                    <a:pt x="200" y="2313"/>
                  </a:cubicBezTo>
                  <a:cubicBezTo>
                    <a:pt x="234" y="2313"/>
                    <a:pt x="256" y="2303"/>
                    <a:pt x="279" y="2291"/>
                  </a:cubicBezTo>
                  <a:cubicBezTo>
                    <a:pt x="297" y="2309"/>
                    <a:pt x="322" y="2328"/>
                    <a:pt x="350" y="2328"/>
                  </a:cubicBezTo>
                  <a:cubicBezTo>
                    <a:pt x="356" y="2328"/>
                    <a:pt x="362" y="2327"/>
                    <a:pt x="368" y="2325"/>
                  </a:cubicBezTo>
                  <a:cubicBezTo>
                    <a:pt x="368" y="2325"/>
                    <a:pt x="378" y="2313"/>
                    <a:pt x="390" y="2313"/>
                  </a:cubicBezTo>
                  <a:cubicBezTo>
                    <a:pt x="400" y="2313"/>
                    <a:pt x="400" y="2313"/>
                    <a:pt x="412" y="2303"/>
                  </a:cubicBezTo>
                  <a:cubicBezTo>
                    <a:pt x="412" y="2313"/>
                    <a:pt x="423" y="2313"/>
                    <a:pt x="423" y="2313"/>
                  </a:cubicBezTo>
                  <a:cubicBezTo>
                    <a:pt x="434" y="2319"/>
                    <a:pt x="445" y="2322"/>
                    <a:pt x="456" y="2322"/>
                  </a:cubicBezTo>
                  <a:cubicBezTo>
                    <a:pt x="459" y="2322"/>
                    <a:pt x="463" y="2322"/>
                    <a:pt x="466" y="2321"/>
                  </a:cubicBezTo>
                  <a:lnTo>
                    <a:pt x="466" y="2321"/>
                  </a:lnTo>
                  <a:cubicBezTo>
                    <a:pt x="424" y="2344"/>
                    <a:pt x="432" y="2402"/>
                    <a:pt x="489" y="2402"/>
                  </a:cubicBezTo>
                  <a:lnTo>
                    <a:pt x="489" y="2436"/>
                  </a:lnTo>
                  <a:cubicBezTo>
                    <a:pt x="501" y="2436"/>
                    <a:pt x="501" y="2436"/>
                    <a:pt x="512" y="2447"/>
                  </a:cubicBezTo>
                  <a:lnTo>
                    <a:pt x="467" y="2447"/>
                  </a:lnTo>
                  <a:cubicBezTo>
                    <a:pt x="423" y="2458"/>
                    <a:pt x="412" y="2491"/>
                    <a:pt x="457" y="2514"/>
                  </a:cubicBezTo>
                  <a:lnTo>
                    <a:pt x="501" y="2514"/>
                  </a:lnTo>
                  <a:cubicBezTo>
                    <a:pt x="489" y="2547"/>
                    <a:pt x="501" y="2580"/>
                    <a:pt x="546" y="2592"/>
                  </a:cubicBezTo>
                  <a:cubicBezTo>
                    <a:pt x="612" y="2603"/>
                    <a:pt x="679" y="2603"/>
                    <a:pt x="746" y="2603"/>
                  </a:cubicBezTo>
                  <a:cubicBezTo>
                    <a:pt x="746" y="2637"/>
                    <a:pt x="791" y="2651"/>
                    <a:pt x="827" y="2651"/>
                  </a:cubicBezTo>
                  <a:cubicBezTo>
                    <a:pt x="838" y="2651"/>
                    <a:pt x="849" y="2650"/>
                    <a:pt x="857" y="2647"/>
                  </a:cubicBezTo>
                  <a:cubicBezTo>
                    <a:pt x="879" y="2636"/>
                    <a:pt x="890" y="2625"/>
                    <a:pt x="912" y="2625"/>
                  </a:cubicBezTo>
                  <a:lnTo>
                    <a:pt x="845" y="2659"/>
                  </a:lnTo>
                  <a:cubicBezTo>
                    <a:pt x="823" y="2669"/>
                    <a:pt x="801" y="2681"/>
                    <a:pt x="768" y="2692"/>
                  </a:cubicBezTo>
                  <a:cubicBezTo>
                    <a:pt x="734" y="2714"/>
                    <a:pt x="734" y="2725"/>
                    <a:pt x="734" y="2748"/>
                  </a:cubicBezTo>
                  <a:cubicBezTo>
                    <a:pt x="712" y="2758"/>
                    <a:pt x="701" y="2781"/>
                    <a:pt x="712" y="2814"/>
                  </a:cubicBezTo>
                  <a:cubicBezTo>
                    <a:pt x="729" y="2881"/>
                    <a:pt x="782" y="2903"/>
                    <a:pt x="846" y="2903"/>
                  </a:cubicBezTo>
                  <a:cubicBezTo>
                    <a:pt x="910" y="2903"/>
                    <a:pt x="985" y="2881"/>
                    <a:pt x="1046" y="2859"/>
                  </a:cubicBezTo>
                  <a:cubicBezTo>
                    <a:pt x="1079" y="2870"/>
                    <a:pt x="1102" y="2881"/>
                    <a:pt x="1135" y="2881"/>
                  </a:cubicBezTo>
                  <a:cubicBezTo>
                    <a:pt x="1135" y="2881"/>
                    <a:pt x="1146" y="2892"/>
                    <a:pt x="1157" y="2892"/>
                  </a:cubicBezTo>
                  <a:lnTo>
                    <a:pt x="1168" y="2903"/>
                  </a:lnTo>
                  <a:cubicBezTo>
                    <a:pt x="1157" y="2903"/>
                    <a:pt x="1157" y="2914"/>
                    <a:pt x="1157" y="2926"/>
                  </a:cubicBezTo>
                  <a:cubicBezTo>
                    <a:pt x="1168" y="2959"/>
                    <a:pt x="1201" y="2959"/>
                    <a:pt x="1235" y="2959"/>
                  </a:cubicBezTo>
                  <a:cubicBezTo>
                    <a:pt x="1268" y="2959"/>
                    <a:pt x="1302" y="2948"/>
                    <a:pt x="1335" y="2936"/>
                  </a:cubicBezTo>
                  <a:cubicBezTo>
                    <a:pt x="1355" y="2939"/>
                    <a:pt x="1374" y="2940"/>
                    <a:pt x="1394" y="2940"/>
                  </a:cubicBezTo>
                  <a:cubicBezTo>
                    <a:pt x="1474" y="2940"/>
                    <a:pt x="1550" y="2923"/>
                    <a:pt x="1613" y="2914"/>
                  </a:cubicBezTo>
                  <a:cubicBezTo>
                    <a:pt x="1769" y="2903"/>
                    <a:pt x="1925" y="2859"/>
                    <a:pt x="2069" y="2803"/>
                  </a:cubicBezTo>
                  <a:cubicBezTo>
                    <a:pt x="2358" y="2692"/>
                    <a:pt x="2647" y="2514"/>
                    <a:pt x="2825" y="2269"/>
                  </a:cubicBezTo>
                  <a:cubicBezTo>
                    <a:pt x="2857" y="2229"/>
                    <a:pt x="2808" y="2200"/>
                    <a:pt x="2766" y="2200"/>
                  </a:cubicBezTo>
                  <a:cubicBezTo>
                    <a:pt x="2750" y="2200"/>
                    <a:pt x="2735" y="2204"/>
                    <a:pt x="2725" y="2214"/>
                  </a:cubicBezTo>
                  <a:cubicBezTo>
                    <a:pt x="2580" y="2336"/>
                    <a:pt x="2436" y="2458"/>
                    <a:pt x="2281" y="2558"/>
                  </a:cubicBezTo>
                  <a:cubicBezTo>
                    <a:pt x="2291" y="2547"/>
                    <a:pt x="2303" y="2536"/>
                    <a:pt x="2303" y="2525"/>
                  </a:cubicBezTo>
                  <a:cubicBezTo>
                    <a:pt x="2414" y="2436"/>
                    <a:pt x="2503" y="2336"/>
                    <a:pt x="2592" y="2224"/>
                  </a:cubicBezTo>
                  <a:cubicBezTo>
                    <a:pt x="2636" y="2180"/>
                    <a:pt x="2681" y="2125"/>
                    <a:pt x="2714" y="2069"/>
                  </a:cubicBezTo>
                  <a:cubicBezTo>
                    <a:pt x="2758" y="2014"/>
                    <a:pt x="2803" y="1958"/>
                    <a:pt x="2825" y="1880"/>
                  </a:cubicBezTo>
                  <a:cubicBezTo>
                    <a:pt x="2840" y="1850"/>
                    <a:pt x="2805" y="1831"/>
                    <a:pt x="2771" y="1831"/>
                  </a:cubicBezTo>
                  <a:cubicBezTo>
                    <a:pt x="2753" y="1831"/>
                    <a:pt x="2736" y="1835"/>
                    <a:pt x="2725" y="1846"/>
                  </a:cubicBezTo>
                  <a:cubicBezTo>
                    <a:pt x="2636" y="1925"/>
                    <a:pt x="2570" y="2036"/>
                    <a:pt x="2491" y="2135"/>
                  </a:cubicBezTo>
                  <a:cubicBezTo>
                    <a:pt x="2440" y="2209"/>
                    <a:pt x="2367" y="2282"/>
                    <a:pt x="2303" y="2346"/>
                  </a:cubicBezTo>
                  <a:lnTo>
                    <a:pt x="2303" y="2346"/>
                  </a:lnTo>
                  <a:cubicBezTo>
                    <a:pt x="2319" y="2303"/>
                    <a:pt x="2276" y="2287"/>
                    <a:pt x="2235" y="2287"/>
                  </a:cubicBezTo>
                  <a:cubicBezTo>
                    <a:pt x="2224" y="2287"/>
                    <a:pt x="2212" y="2289"/>
                    <a:pt x="2202" y="2291"/>
                  </a:cubicBezTo>
                  <a:cubicBezTo>
                    <a:pt x="2258" y="2258"/>
                    <a:pt x="2291" y="2202"/>
                    <a:pt x="2336" y="2158"/>
                  </a:cubicBezTo>
                  <a:cubicBezTo>
                    <a:pt x="2368" y="2118"/>
                    <a:pt x="2319" y="2089"/>
                    <a:pt x="2276" y="2089"/>
                  </a:cubicBezTo>
                  <a:cubicBezTo>
                    <a:pt x="2260" y="2089"/>
                    <a:pt x="2245" y="2093"/>
                    <a:pt x="2236" y="2103"/>
                  </a:cubicBezTo>
                  <a:cubicBezTo>
                    <a:pt x="2069" y="2247"/>
                    <a:pt x="1902" y="2402"/>
                    <a:pt x="1713" y="2514"/>
                  </a:cubicBezTo>
                  <a:cubicBezTo>
                    <a:pt x="1668" y="2547"/>
                    <a:pt x="1624" y="2570"/>
                    <a:pt x="1579" y="2603"/>
                  </a:cubicBezTo>
                  <a:cubicBezTo>
                    <a:pt x="1591" y="2592"/>
                    <a:pt x="1579" y="2580"/>
                    <a:pt x="1579" y="2570"/>
                  </a:cubicBezTo>
                  <a:cubicBezTo>
                    <a:pt x="1591" y="2558"/>
                    <a:pt x="1602" y="2558"/>
                    <a:pt x="1602" y="2547"/>
                  </a:cubicBezTo>
                  <a:cubicBezTo>
                    <a:pt x="1902" y="2347"/>
                    <a:pt x="2158" y="2091"/>
                    <a:pt x="2347" y="1791"/>
                  </a:cubicBezTo>
                  <a:cubicBezTo>
                    <a:pt x="2377" y="1753"/>
                    <a:pt x="2336" y="1726"/>
                    <a:pt x="2296" y="1726"/>
                  </a:cubicBezTo>
                  <a:cubicBezTo>
                    <a:pt x="2277" y="1726"/>
                    <a:pt x="2258" y="1732"/>
                    <a:pt x="2247" y="1747"/>
                  </a:cubicBezTo>
                  <a:cubicBezTo>
                    <a:pt x="2169" y="1858"/>
                    <a:pt x="2080" y="1958"/>
                    <a:pt x="1980" y="2058"/>
                  </a:cubicBezTo>
                  <a:cubicBezTo>
                    <a:pt x="2024" y="2002"/>
                    <a:pt x="2069" y="1935"/>
                    <a:pt x="2113" y="1880"/>
                  </a:cubicBezTo>
                  <a:cubicBezTo>
                    <a:pt x="2147" y="1824"/>
                    <a:pt x="2091" y="1802"/>
                    <a:pt x="2047" y="1802"/>
                  </a:cubicBezTo>
                  <a:cubicBezTo>
                    <a:pt x="2069" y="1757"/>
                    <a:pt x="2103" y="1713"/>
                    <a:pt x="2125" y="1668"/>
                  </a:cubicBezTo>
                  <a:cubicBezTo>
                    <a:pt x="2140" y="1639"/>
                    <a:pt x="2100" y="1619"/>
                    <a:pt x="2066" y="1619"/>
                  </a:cubicBezTo>
                  <a:cubicBezTo>
                    <a:pt x="2048" y="1619"/>
                    <a:pt x="2032" y="1624"/>
                    <a:pt x="2024" y="1635"/>
                  </a:cubicBezTo>
                  <a:cubicBezTo>
                    <a:pt x="1902" y="1846"/>
                    <a:pt x="1757" y="2024"/>
                    <a:pt x="1579" y="2180"/>
                  </a:cubicBezTo>
                  <a:cubicBezTo>
                    <a:pt x="1547" y="2192"/>
                    <a:pt x="1502" y="2214"/>
                    <a:pt x="1458" y="2236"/>
                  </a:cubicBezTo>
                  <a:cubicBezTo>
                    <a:pt x="1468" y="2202"/>
                    <a:pt x="1446" y="2169"/>
                    <a:pt x="1401" y="2158"/>
                  </a:cubicBezTo>
                  <a:lnTo>
                    <a:pt x="1424" y="2158"/>
                  </a:lnTo>
                  <a:cubicBezTo>
                    <a:pt x="1446" y="2135"/>
                    <a:pt x="1446" y="2103"/>
                    <a:pt x="1424" y="2091"/>
                  </a:cubicBezTo>
                  <a:cubicBezTo>
                    <a:pt x="1413" y="2080"/>
                    <a:pt x="1401" y="2069"/>
                    <a:pt x="1391" y="2069"/>
                  </a:cubicBezTo>
                  <a:cubicBezTo>
                    <a:pt x="1468" y="2024"/>
                    <a:pt x="1535" y="1980"/>
                    <a:pt x="1613" y="1925"/>
                  </a:cubicBezTo>
                  <a:cubicBezTo>
                    <a:pt x="1724" y="1846"/>
                    <a:pt x="1836" y="1757"/>
                    <a:pt x="1925" y="1658"/>
                  </a:cubicBezTo>
                  <a:cubicBezTo>
                    <a:pt x="1949" y="1616"/>
                    <a:pt x="1906" y="1593"/>
                    <a:pt x="1869" y="1593"/>
                  </a:cubicBezTo>
                  <a:cubicBezTo>
                    <a:pt x="1856" y="1593"/>
                    <a:pt x="1844" y="1596"/>
                    <a:pt x="1836" y="1602"/>
                  </a:cubicBezTo>
                  <a:lnTo>
                    <a:pt x="1535" y="1836"/>
                  </a:lnTo>
                  <a:cubicBezTo>
                    <a:pt x="1435" y="1913"/>
                    <a:pt x="1324" y="1980"/>
                    <a:pt x="1213" y="2046"/>
                  </a:cubicBezTo>
                  <a:lnTo>
                    <a:pt x="1079" y="2113"/>
                  </a:lnTo>
                  <a:lnTo>
                    <a:pt x="1057" y="2113"/>
                  </a:lnTo>
                  <a:lnTo>
                    <a:pt x="1068" y="2103"/>
                  </a:lnTo>
                  <a:cubicBezTo>
                    <a:pt x="1102" y="2091"/>
                    <a:pt x="1124" y="2058"/>
                    <a:pt x="1102" y="2036"/>
                  </a:cubicBezTo>
                  <a:cubicBezTo>
                    <a:pt x="1079" y="2014"/>
                    <a:pt x="1057" y="2002"/>
                    <a:pt x="1035" y="2002"/>
                  </a:cubicBezTo>
                  <a:cubicBezTo>
                    <a:pt x="1057" y="1991"/>
                    <a:pt x="1079" y="1980"/>
                    <a:pt x="1090" y="1969"/>
                  </a:cubicBezTo>
                  <a:lnTo>
                    <a:pt x="1112" y="1947"/>
                  </a:lnTo>
                  <a:cubicBezTo>
                    <a:pt x="1235" y="1858"/>
                    <a:pt x="1369" y="1769"/>
                    <a:pt x="1490" y="1658"/>
                  </a:cubicBezTo>
                  <a:cubicBezTo>
                    <a:pt x="1524" y="1624"/>
                    <a:pt x="1481" y="1590"/>
                    <a:pt x="1444" y="1590"/>
                  </a:cubicBezTo>
                  <a:cubicBezTo>
                    <a:pt x="1432" y="1590"/>
                    <a:pt x="1421" y="1594"/>
                    <a:pt x="1413" y="1602"/>
                  </a:cubicBezTo>
                  <a:cubicBezTo>
                    <a:pt x="1290" y="1702"/>
                    <a:pt x="1168" y="1780"/>
                    <a:pt x="1046" y="1869"/>
                  </a:cubicBezTo>
                  <a:cubicBezTo>
                    <a:pt x="1031" y="1866"/>
                    <a:pt x="1017" y="1864"/>
                    <a:pt x="1004" y="1864"/>
                  </a:cubicBezTo>
                  <a:cubicBezTo>
                    <a:pt x="967" y="1864"/>
                    <a:pt x="934" y="1874"/>
                    <a:pt x="901" y="1891"/>
                  </a:cubicBezTo>
                  <a:cubicBezTo>
                    <a:pt x="979" y="1824"/>
                    <a:pt x="1046" y="1757"/>
                    <a:pt x="1112" y="1668"/>
                  </a:cubicBezTo>
                  <a:lnTo>
                    <a:pt x="1112" y="1658"/>
                  </a:lnTo>
                  <a:cubicBezTo>
                    <a:pt x="1179" y="1613"/>
                    <a:pt x="1246" y="1579"/>
                    <a:pt x="1313" y="1546"/>
                  </a:cubicBezTo>
                  <a:cubicBezTo>
                    <a:pt x="1369" y="1513"/>
                    <a:pt x="1424" y="1490"/>
                    <a:pt x="1480" y="1468"/>
                  </a:cubicBezTo>
                  <a:cubicBezTo>
                    <a:pt x="1524" y="1446"/>
                    <a:pt x="1591" y="1424"/>
                    <a:pt x="1635" y="1379"/>
                  </a:cubicBezTo>
                  <a:cubicBezTo>
                    <a:pt x="1658" y="1346"/>
                    <a:pt x="1613" y="1312"/>
                    <a:pt x="1579" y="1312"/>
                  </a:cubicBezTo>
                  <a:cubicBezTo>
                    <a:pt x="1524" y="1312"/>
                    <a:pt x="1468" y="1346"/>
                    <a:pt x="1413" y="1368"/>
                  </a:cubicBezTo>
                  <a:cubicBezTo>
                    <a:pt x="1346" y="1391"/>
                    <a:pt x="1290" y="1424"/>
                    <a:pt x="1235" y="1446"/>
                  </a:cubicBezTo>
                  <a:cubicBezTo>
                    <a:pt x="1124" y="1502"/>
                    <a:pt x="1013" y="1569"/>
                    <a:pt x="901" y="1635"/>
                  </a:cubicBezTo>
                  <a:cubicBezTo>
                    <a:pt x="790" y="1702"/>
                    <a:pt x="690" y="1769"/>
                    <a:pt x="590" y="1846"/>
                  </a:cubicBezTo>
                  <a:cubicBezTo>
                    <a:pt x="578" y="1858"/>
                    <a:pt x="556" y="1869"/>
                    <a:pt x="534" y="1891"/>
                  </a:cubicBezTo>
                  <a:cubicBezTo>
                    <a:pt x="534" y="1880"/>
                    <a:pt x="534" y="1869"/>
                    <a:pt x="523" y="1869"/>
                  </a:cubicBezTo>
                  <a:lnTo>
                    <a:pt x="512" y="1869"/>
                  </a:lnTo>
                  <a:cubicBezTo>
                    <a:pt x="546" y="1846"/>
                    <a:pt x="568" y="1824"/>
                    <a:pt x="590" y="1802"/>
                  </a:cubicBezTo>
                  <a:cubicBezTo>
                    <a:pt x="723" y="1691"/>
                    <a:pt x="879" y="1602"/>
                    <a:pt x="1046" y="1546"/>
                  </a:cubicBezTo>
                  <a:cubicBezTo>
                    <a:pt x="1068" y="1535"/>
                    <a:pt x="1079" y="1502"/>
                    <a:pt x="1057" y="1480"/>
                  </a:cubicBezTo>
                  <a:cubicBezTo>
                    <a:pt x="1050" y="1467"/>
                    <a:pt x="1032" y="1461"/>
                    <a:pt x="1014" y="1461"/>
                  </a:cubicBezTo>
                  <a:cubicBezTo>
                    <a:pt x="1001" y="1461"/>
                    <a:pt x="988" y="1464"/>
                    <a:pt x="979" y="1468"/>
                  </a:cubicBezTo>
                  <a:cubicBezTo>
                    <a:pt x="801" y="1524"/>
                    <a:pt x="635" y="1613"/>
                    <a:pt x="489" y="1724"/>
                  </a:cubicBezTo>
                  <a:cubicBezTo>
                    <a:pt x="501" y="1702"/>
                    <a:pt x="489" y="1691"/>
                    <a:pt x="479" y="1680"/>
                  </a:cubicBezTo>
                  <a:cubicBezTo>
                    <a:pt x="546" y="1613"/>
                    <a:pt x="601" y="1557"/>
                    <a:pt x="679" y="1502"/>
                  </a:cubicBezTo>
                  <a:cubicBezTo>
                    <a:pt x="879" y="1413"/>
                    <a:pt x="1090" y="1368"/>
                    <a:pt x="1280" y="1268"/>
                  </a:cubicBezTo>
                  <a:cubicBezTo>
                    <a:pt x="1346" y="1223"/>
                    <a:pt x="1290" y="1168"/>
                    <a:pt x="1224" y="1168"/>
                  </a:cubicBezTo>
                  <a:cubicBezTo>
                    <a:pt x="1035" y="1201"/>
                    <a:pt x="857" y="1268"/>
                    <a:pt x="701" y="1368"/>
                  </a:cubicBezTo>
                  <a:cubicBezTo>
                    <a:pt x="701" y="1350"/>
                    <a:pt x="678" y="1332"/>
                    <a:pt x="658" y="1332"/>
                  </a:cubicBezTo>
                  <a:cubicBezTo>
                    <a:pt x="653" y="1332"/>
                    <a:pt x="649" y="1333"/>
                    <a:pt x="645" y="1335"/>
                  </a:cubicBezTo>
                  <a:cubicBezTo>
                    <a:pt x="523" y="1368"/>
                    <a:pt x="423" y="1413"/>
                    <a:pt x="323" y="1480"/>
                  </a:cubicBezTo>
                  <a:cubicBezTo>
                    <a:pt x="390" y="1424"/>
                    <a:pt x="457" y="1368"/>
                    <a:pt x="534" y="1324"/>
                  </a:cubicBezTo>
                  <a:cubicBezTo>
                    <a:pt x="546" y="1312"/>
                    <a:pt x="546" y="1302"/>
                    <a:pt x="546" y="1302"/>
                  </a:cubicBezTo>
                  <a:cubicBezTo>
                    <a:pt x="723" y="1191"/>
                    <a:pt x="912" y="1102"/>
                    <a:pt x="1102" y="1013"/>
                  </a:cubicBezTo>
                  <a:cubicBezTo>
                    <a:pt x="1162" y="992"/>
                    <a:pt x="1122" y="944"/>
                    <a:pt x="1080" y="944"/>
                  </a:cubicBezTo>
                  <a:cubicBezTo>
                    <a:pt x="1076" y="944"/>
                    <a:pt x="1072" y="945"/>
                    <a:pt x="1068" y="946"/>
                  </a:cubicBezTo>
                  <a:cubicBezTo>
                    <a:pt x="901" y="990"/>
                    <a:pt x="746" y="1057"/>
                    <a:pt x="601" y="1134"/>
                  </a:cubicBezTo>
                  <a:cubicBezTo>
                    <a:pt x="701" y="1057"/>
                    <a:pt x="801" y="990"/>
                    <a:pt x="890" y="912"/>
                  </a:cubicBezTo>
                  <a:cubicBezTo>
                    <a:pt x="942" y="877"/>
                    <a:pt x="892" y="835"/>
                    <a:pt x="846" y="835"/>
                  </a:cubicBezTo>
                  <a:cubicBezTo>
                    <a:pt x="834" y="835"/>
                    <a:pt x="822" y="838"/>
                    <a:pt x="812" y="845"/>
                  </a:cubicBezTo>
                  <a:cubicBezTo>
                    <a:pt x="657" y="946"/>
                    <a:pt x="512" y="1045"/>
                    <a:pt x="368" y="1157"/>
                  </a:cubicBezTo>
                  <a:cubicBezTo>
                    <a:pt x="345" y="1168"/>
                    <a:pt x="323" y="1179"/>
                    <a:pt x="312" y="1191"/>
                  </a:cubicBezTo>
                  <a:cubicBezTo>
                    <a:pt x="568" y="879"/>
                    <a:pt x="979" y="712"/>
                    <a:pt x="1313" y="467"/>
                  </a:cubicBezTo>
                  <a:cubicBezTo>
                    <a:pt x="1335" y="456"/>
                    <a:pt x="1335" y="423"/>
                    <a:pt x="1313" y="400"/>
                  </a:cubicBezTo>
                  <a:cubicBezTo>
                    <a:pt x="1300" y="387"/>
                    <a:pt x="1283" y="382"/>
                    <a:pt x="1265" y="382"/>
                  </a:cubicBezTo>
                  <a:cubicBezTo>
                    <a:pt x="1252" y="382"/>
                    <a:pt x="1238" y="385"/>
                    <a:pt x="1224" y="390"/>
                  </a:cubicBezTo>
                  <a:cubicBezTo>
                    <a:pt x="1079" y="445"/>
                    <a:pt x="934" y="501"/>
                    <a:pt x="801" y="578"/>
                  </a:cubicBezTo>
                  <a:cubicBezTo>
                    <a:pt x="723" y="612"/>
                    <a:pt x="645" y="657"/>
                    <a:pt x="578" y="690"/>
                  </a:cubicBezTo>
                  <a:cubicBezTo>
                    <a:pt x="556" y="712"/>
                    <a:pt x="534" y="723"/>
                    <a:pt x="512" y="734"/>
                  </a:cubicBezTo>
                  <a:cubicBezTo>
                    <a:pt x="546" y="690"/>
                    <a:pt x="578" y="645"/>
                    <a:pt x="623" y="601"/>
                  </a:cubicBezTo>
                  <a:cubicBezTo>
                    <a:pt x="723" y="479"/>
                    <a:pt x="835" y="378"/>
                    <a:pt x="957" y="279"/>
                  </a:cubicBezTo>
                  <a:cubicBezTo>
                    <a:pt x="1023" y="234"/>
                    <a:pt x="1079" y="190"/>
                    <a:pt x="1146" y="145"/>
                  </a:cubicBezTo>
                  <a:cubicBezTo>
                    <a:pt x="1224" y="111"/>
                    <a:pt x="1302" y="89"/>
                    <a:pt x="1369" y="56"/>
                  </a:cubicBezTo>
                  <a:cubicBezTo>
                    <a:pt x="1401" y="45"/>
                    <a:pt x="1379" y="0"/>
                    <a:pt x="135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78" name="Google Shape;14078;p20"/>
            <p:cNvSpPr/>
            <p:nvPr/>
          </p:nvSpPr>
          <p:spPr>
            <a:xfrm>
              <a:off x="745061" y="2173132"/>
              <a:ext cx="1989" cy="1570"/>
            </a:xfrm>
            <a:custGeom>
              <a:avLst/>
              <a:gdLst/>
              <a:ahLst/>
              <a:cxnLst/>
              <a:rect l="l" t="t" r="r" b="b"/>
              <a:pathLst>
                <a:path w="57" h="45" extrusionOk="0">
                  <a:moveTo>
                    <a:pt x="57" y="0"/>
                  </a:moveTo>
                  <a:cubicBezTo>
                    <a:pt x="35" y="12"/>
                    <a:pt x="13" y="34"/>
                    <a:pt x="1" y="45"/>
                  </a:cubicBezTo>
                  <a:cubicBezTo>
                    <a:pt x="23" y="34"/>
                    <a:pt x="35" y="23"/>
                    <a:pt x="5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79" name="Google Shape;14079;p20"/>
            <p:cNvSpPr/>
            <p:nvPr/>
          </p:nvSpPr>
          <p:spPr>
            <a:xfrm>
              <a:off x="721791" y="2166294"/>
              <a:ext cx="31678" cy="27910"/>
            </a:xfrm>
            <a:custGeom>
              <a:avLst/>
              <a:gdLst/>
              <a:ahLst/>
              <a:cxnLst/>
              <a:rect l="l" t="t" r="r" b="b"/>
              <a:pathLst>
                <a:path w="908" h="800" extrusionOk="0">
                  <a:moveTo>
                    <a:pt x="864" y="0"/>
                  </a:moveTo>
                  <a:cubicBezTo>
                    <a:pt x="858" y="0"/>
                    <a:pt x="851" y="2"/>
                    <a:pt x="846" y="8"/>
                  </a:cubicBezTo>
                  <a:cubicBezTo>
                    <a:pt x="668" y="119"/>
                    <a:pt x="502" y="241"/>
                    <a:pt x="346" y="374"/>
                  </a:cubicBezTo>
                  <a:cubicBezTo>
                    <a:pt x="268" y="441"/>
                    <a:pt x="190" y="497"/>
                    <a:pt x="112" y="564"/>
                  </a:cubicBezTo>
                  <a:cubicBezTo>
                    <a:pt x="57" y="631"/>
                    <a:pt x="1" y="686"/>
                    <a:pt x="1" y="775"/>
                  </a:cubicBezTo>
                  <a:cubicBezTo>
                    <a:pt x="1" y="792"/>
                    <a:pt x="15" y="800"/>
                    <a:pt x="30" y="800"/>
                  </a:cubicBezTo>
                  <a:cubicBezTo>
                    <a:pt x="45" y="800"/>
                    <a:pt x="62" y="792"/>
                    <a:pt x="67" y="775"/>
                  </a:cubicBezTo>
                  <a:cubicBezTo>
                    <a:pt x="90" y="708"/>
                    <a:pt x="146" y="641"/>
                    <a:pt x="201" y="586"/>
                  </a:cubicBezTo>
                  <a:cubicBezTo>
                    <a:pt x="279" y="519"/>
                    <a:pt x="357" y="463"/>
                    <a:pt x="423" y="396"/>
                  </a:cubicBezTo>
                  <a:cubicBezTo>
                    <a:pt x="579" y="275"/>
                    <a:pt x="724" y="152"/>
                    <a:pt x="890" y="41"/>
                  </a:cubicBezTo>
                  <a:cubicBezTo>
                    <a:pt x="907" y="24"/>
                    <a:pt x="885" y="0"/>
                    <a:pt x="86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80" name="Google Shape;14080;p20"/>
            <p:cNvSpPr/>
            <p:nvPr/>
          </p:nvSpPr>
          <p:spPr>
            <a:xfrm>
              <a:off x="722558" y="2181017"/>
              <a:ext cx="40400" cy="34678"/>
            </a:xfrm>
            <a:custGeom>
              <a:avLst/>
              <a:gdLst/>
              <a:ahLst/>
              <a:cxnLst/>
              <a:rect l="l" t="t" r="r" b="b"/>
              <a:pathLst>
                <a:path w="1158" h="994" extrusionOk="0">
                  <a:moveTo>
                    <a:pt x="502" y="1"/>
                  </a:moveTo>
                  <a:cubicBezTo>
                    <a:pt x="495" y="1"/>
                    <a:pt x="487" y="3"/>
                    <a:pt x="480" y="8"/>
                  </a:cubicBezTo>
                  <a:cubicBezTo>
                    <a:pt x="290" y="97"/>
                    <a:pt x="124" y="253"/>
                    <a:pt x="12" y="442"/>
                  </a:cubicBezTo>
                  <a:cubicBezTo>
                    <a:pt x="1" y="464"/>
                    <a:pt x="12" y="486"/>
                    <a:pt x="35" y="486"/>
                  </a:cubicBezTo>
                  <a:lnTo>
                    <a:pt x="35" y="498"/>
                  </a:lnTo>
                  <a:cubicBezTo>
                    <a:pt x="15" y="526"/>
                    <a:pt x="37" y="555"/>
                    <a:pt x="65" y="555"/>
                  </a:cubicBezTo>
                  <a:cubicBezTo>
                    <a:pt x="70" y="555"/>
                    <a:pt x="75" y="554"/>
                    <a:pt x="79" y="553"/>
                  </a:cubicBezTo>
                  <a:cubicBezTo>
                    <a:pt x="101" y="553"/>
                    <a:pt x="134" y="542"/>
                    <a:pt x="157" y="542"/>
                  </a:cubicBezTo>
                  <a:cubicBezTo>
                    <a:pt x="134" y="553"/>
                    <a:pt x="124" y="575"/>
                    <a:pt x="112" y="609"/>
                  </a:cubicBezTo>
                  <a:cubicBezTo>
                    <a:pt x="101" y="631"/>
                    <a:pt x="124" y="653"/>
                    <a:pt x="146" y="653"/>
                  </a:cubicBezTo>
                  <a:cubicBezTo>
                    <a:pt x="146" y="653"/>
                    <a:pt x="146" y="664"/>
                    <a:pt x="134" y="664"/>
                  </a:cubicBezTo>
                  <a:cubicBezTo>
                    <a:pt x="124" y="686"/>
                    <a:pt x="157" y="709"/>
                    <a:pt x="179" y="709"/>
                  </a:cubicBezTo>
                  <a:cubicBezTo>
                    <a:pt x="179" y="720"/>
                    <a:pt x="168" y="720"/>
                    <a:pt x="168" y="720"/>
                  </a:cubicBezTo>
                  <a:cubicBezTo>
                    <a:pt x="157" y="731"/>
                    <a:pt x="146" y="753"/>
                    <a:pt x="157" y="765"/>
                  </a:cubicBezTo>
                  <a:cubicBezTo>
                    <a:pt x="179" y="787"/>
                    <a:pt x="201" y="798"/>
                    <a:pt x="235" y="798"/>
                  </a:cubicBezTo>
                  <a:cubicBezTo>
                    <a:pt x="257" y="798"/>
                    <a:pt x="279" y="765"/>
                    <a:pt x="268" y="753"/>
                  </a:cubicBezTo>
                  <a:cubicBezTo>
                    <a:pt x="290" y="731"/>
                    <a:pt x="312" y="720"/>
                    <a:pt x="335" y="698"/>
                  </a:cubicBezTo>
                  <a:lnTo>
                    <a:pt x="335" y="698"/>
                  </a:lnTo>
                  <a:cubicBezTo>
                    <a:pt x="324" y="720"/>
                    <a:pt x="312" y="753"/>
                    <a:pt x="302" y="775"/>
                  </a:cubicBezTo>
                  <a:cubicBezTo>
                    <a:pt x="302" y="809"/>
                    <a:pt x="324" y="820"/>
                    <a:pt x="357" y="820"/>
                  </a:cubicBezTo>
                  <a:cubicBezTo>
                    <a:pt x="302" y="854"/>
                    <a:pt x="257" y="887"/>
                    <a:pt x="223" y="931"/>
                  </a:cubicBezTo>
                  <a:cubicBezTo>
                    <a:pt x="201" y="943"/>
                    <a:pt x="213" y="965"/>
                    <a:pt x="235" y="975"/>
                  </a:cubicBezTo>
                  <a:cubicBezTo>
                    <a:pt x="241" y="989"/>
                    <a:pt x="256" y="994"/>
                    <a:pt x="271" y="994"/>
                  </a:cubicBezTo>
                  <a:cubicBezTo>
                    <a:pt x="281" y="994"/>
                    <a:pt x="292" y="991"/>
                    <a:pt x="302" y="987"/>
                  </a:cubicBezTo>
                  <a:cubicBezTo>
                    <a:pt x="413" y="931"/>
                    <a:pt x="502" y="842"/>
                    <a:pt x="613" y="775"/>
                  </a:cubicBezTo>
                  <a:cubicBezTo>
                    <a:pt x="713" y="709"/>
                    <a:pt x="813" y="642"/>
                    <a:pt x="924" y="587"/>
                  </a:cubicBezTo>
                  <a:cubicBezTo>
                    <a:pt x="969" y="559"/>
                    <a:pt x="934" y="511"/>
                    <a:pt x="896" y="511"/>
                  </a:cubicBezTo>
                  <a:cubicBezTo>
                    <a:pt x="886" y="511"/>
                    <a:pt x="877" y="513"/>
                    <a:pt x="868" y="520"/>
                  </a:cubicBezTo>
                  <a:cubicBezTo>
                    <a:pt x="746" y="575"/>
                    <a:pt x="635" y="642"/>
                    <a:pt x="535" y="709"/>
                  </a:cubicBezTo>
                  <a:cubicBezTo>
                    <a:pt x="490" y="731"/>
                    <a:pt x="446" y="765"/>
                    <a:pt x="401" y="787"/>
                  </a:cubicBezTo>
                  <a:cubicBezTo>
                    <a:pt x="480" y="664"/>
                    <a:pt x="557" y="564"/>
                    <a:pt x="680" y="475"/>
                  </a:cubicBezTo>
                  <a:cubicBezTo>
                    <a:pt x="813" y="375"/>
                    <a:pt x="969" y="320"/>
                    <a:pt x="1125" y="253"/>
                  </a:cubicBezTo>
                  <a:cubicBezTo>
                    <a:pt x="1147" y="241"/>
                    <a:pt x="1158" y="219"/>
                    <a:pt x="1147" y="209"/>
                  </a:cubicBezTo>
                  <a:cubicBezTo>
                    <a:pt x="1140" y="195"/>
                    <a:pt x="1126" y="190"/>
                    <a:pt x="1111" y="190"/>
                  </a:cubicBezTo>
                  <a:cubicBezTo>
                    <a:pt x="1100" y="190"/>
                    <a:pt x="1089" y="193"/>
                    <a:pt x="1080" y="197"/>
                  </a:cubicBezTo>
                  <a:cubicBezTo>
                    <a:pt x="913" y="253"/>
                    <a:pt x="746" y="320"/>
                    <a:pt x="591" y="419"/>
                  </a:cubicBezTo>
                  <a:cubicBezTo>
                    <a:pt x="535" y="464"/>
                    <a:pt x="490" y="508"/>
                    <a:pt x="435" y="553"/>
                  </a:cubicBezTo>
                  <a:cubicBezTo>
                    <a:pt x="426" y="548"/>
                    <a:pt x="417" y="546"/>
                    <a:pt x="408" y="546"/>
                  </a:cubicBezTo>
                  <a:cubicBezTo>
                    <a:pt x="395" y="546"/>
                    <a:pt x="381" y="551"/>
                    <a:pt x="368" y="564"/>
                  </a:cubicBezTo>
                  <a:cubicBezTo>
                    <a:pt x="357" y="564"/>
                    <a:pt x="346" y="575"/>
                    <a:pt x="324" y="587"/>
                  </a:cubicBezTo>
                  <a:cubicBezTo>
                    <a:pt x="324" y="568"/>
                    <a:pt x="309" y="550"/>
                    <a:pt x="285" y="550"/>
                  </a:cubicBezTo>
                  <a:cubicBezTo>
                    <a:pt x="279" y="550"/>
                    <a:pt x="274" y="551"/>
                    <a:pt x="268" y="553"/>
                  </a:cubicBezTo>
                  <a:lnTo>
                    <a:pt x="246" y="553"/>
                  </a:lnTo>
                  <a:cubicBezTo>
                    <a:pt x="302" y="498"/>
                    <a:pt x="368" y="453"/>
                    <a:pt x="401" y="375"/>
                  </a:cubicBezTo>
                  <a:cubicBezTo>
                    <a:pt x="413" y="353"/>
                    <a:pt x="379" y="342"/>
                    <a:pt x="357" y="342"/>
                  </a:cubicBezTo>
                  <a:cubicBezTo>
                    <a:pt x="312" y="353"/>
                    <a:pt x="279" y="375"/>
                    <a:pt x="235" y="397"/>
                  </a:cubicBezTo>
                  <a:cubicBezTo>
                    <a:pt x="246" y="386"/>
                    <a:pt x="268" y="375"/>
                    <a:pt x="279" y="364"/>
                  </a:cubicBezTo>
                  <a:lnTo>
                    <a:pt x="457" y="186"/>
                  </a:lnTo>
                  <a:cubicBezTo>
                    <a:pt x="483" y="160"/>
                    <a:pt x="442" y="135"/>
                    <a:pt x="407" y="135"/>
                  </a:cubicBezTo>
                  <a:cubicBezTo>
                    <a:pt x="397" y="135"/>
                    <a:pt x="387" y="137"/>
                    <a:pt x="379" y="142"/>
                  </a:cubicBezTo>
                  <a:cubicBezTo>
                    <a:pt x="335" y="186"/>
                    <a:pt x="290" y="219"/>
                    <a:pt x="246" y="264"/>
                  </a:cubicBezTo>
                  <a:cubicBezTo>
                    <a:pt x="324" y="175"/>
                    <a:pt x="413" y="97"/>
                    <a:pt x="512" y="41"/>
                  </a:cubicBezTo>
                  <a:cubicBezTo>
                    <a:pt x="538" y="24"/>
                    <a:pt x="525" y="1"/>
                    <a:pt x="50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81" name="Google Shape;14081;p20"/>
            <p:cNvSpPr/>
            <p:nvPr/>
          </p:nvSpPr>
          <p:spPr>
            <a:xfrm>
              <a:off x="755179" y="2205299"/>
              <a:ext cx="38516" cy="30352"/>
            </a:xfrm>
            <a:custGeom>
              <a:avLst/>
              <a:gdLst/>
              <a:ahLst/>
              <a:cxnLst/>
              <a:rect l="l" t="t" r="r" b="b"/>
              <a:pathLst>
                <a:path w="1104" h="870" extrusionOk="0">
                  <a:moveTo>
                    <a:pt x="1068" y="1"/>
                  </a:moveTo>
                  <a:cubicBezTo>
                    <a:pt x="1056" y="1"/>
                    <a:pt x="1043" y="4"/>
                    <a:pt x="1035" y="13"/>
                  </a:cubicBezTo>
                  <a:cubicBezTo>
                    <a:pt x="901" y="158"/>
                    <a:pt x="768" y="291"/>
                    <a:pt x="623" y="435"/>
                  </a:cubicBezTo>
                  <a:cubicBezTo>
                    <a:pt x="568" y="502"/>
                    <a:pt x="501" y="569"/>
                    <a:pt x="445" y="625"/>
                  </a:cubicBezTo>
                  <a:lnTo>
                    <a:pt x="345" y="691"/>
                  </a:lnTo>
                  <a:cubicBezTo>
                    <a:pt x="323" y="702"/>
                    <a:pt x="301" y="702"/>
                    <a:pt x="289" y="714"/>
                  </a:cubicBezTo>
                  <a:lnTo>
                    <a:pt x="256" y="714"/>
                  </a:lnTo>
                  <a:cubicBezTo>
                    <a:pt x="250" y="707"/>
                    <a:pt x="236" y="701"/>
                    <a:pt x="223" y="701"/>
                  </a:cubicBezTo>
                  <a:cubicBezTo>
                    <a:pt x="214" y="701"/>
                    <a:pt x="205" y="704"/>
                    <a:pt x="200" y="714"/>
                  </a:cubicBezTo>
                  <a:cubicBezTo>
                    <a:pt x="190" y="724"/>
                    <a:pt x="190" y="736"/>
                    <a:pt x="190" y="736"/>
                  </a:cubicBezTo>
                  <a:cubicBezTo>
                    <a:pt x="178" y="736"/>
                    <a:pt x="167" y="736"/>
                    <a:pt x="167" y="747"/>
                  </a:cubicBezTo>
                  <a:cubicBezTo>
                    <a:pt x="145" y="747"/>
                    <a:pt x="123" y="758"/>
                    <a:pt x="89" y="769"/>
                  </a:cubicBezTo>
                  <a:cubicBezTo>
                    <a:pt x="78" y="780"/>
                    <a:pt x="67" y="780"/>
                    <a:pt x="56" y="791"/>
                  </a:cubicBezTo>
                  <a:cubicBezTo>
                    <a:pt x="45" y="791"/>
                    <a:pt x="45" y="791"/>
                    <a:pt x="34" y="803"/>
                  </a:cubicBezTo>
                  <a:cubicBezTo>
                    <a:pt x="22" y="803"/>
                    <a:pt x="22" y="803"/>
                    <a:pt x="22" y="813"/>
                  </a:cubicBezTo>
                  <a:cubicBezTo>
                    <a:pt x="0" y="825"/>
                    <a:pt x="0" y="836"/>
                    <a:pt x="12" y="847"/>
                  </a:cubicBezTo>
                  <a:cubicBezTo>
                    <a:pt x="22" y="869"/>
                    <a:pt x="45" y="869"/>
                    <a:pt x="67" y="869"/>
                  </a:cubicBezTo>
                  <a:lnTo>
                    <a:pt x="78" y="869"/>
                  </a:lnTo>
                  <a:cubicBezTo>
                    <a:pt x="89" y="858"/>
                    <a:pt x="101" y="858"/>
                    <a:pt x="111" y="858"/>
                  </a:cubicBezTo>
                  <a:cubicBezTo>
                    <a:pt x="123" y="847"/>
                    <a:pt x="134" y="847"/>
                    <a:pt x="145" y="836"/>
                  </a:cubicBezTo>
                  <a:cubicBezTo>
                    <a:pt x="167" y="825"/>
                    <a:pt x="190" y="813"/>
                    <a:pt x="223" y="813"/>
                  </a:cubicBezTo>
                  <a:cubicBezTo>
                    <a:pt x="223" y="803"/>
                    <a:pt x="234" y="803"/>
                    <a:pt x="234" y="791"/>
                  </a:cubicBezTo>
                  <a:lnTo>
                    <a:pt x="245" y="791"/>
                  </a:lnTo>
                  <a:cubicBezTo>
                    <a:pt x="257" y="794"/>
                    <a:pt x="269" y="796"/>
                    <a:pt x="281" y="796"/>
                  </a:cubicBezTo>
                  <a:cubicBezTo>
                    <a:pt x="313" y="796"/>
                    <a:pt x="346" y="785"/>
                    <a:pt x="378" y="769"/>
                  </a:cubicBezTo>
                  <a:cubicBezTo>
                    <a:pt x="467" y="724"/>
                    <a:pt x="534" y="658"/>
                    <a:pt x="601" y="580"/>
                  </a:cubicBezTo>
                  <a:cubicBezTo>
                    <a:pt x="768" y="402"/>
                    <a:pt x="924" y="213"/>
                    <a:pt x="1090" y="24"/>
                  </a:cubicBezTo>
                  <a:cubicBezTo>
                    <a:pt x="1104" y="10"/>
                    <a:pt x="1088" y="1"/>
                    <a:pt x="106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82" name="Google Shape;14082;p20"/>
            <p:cNvSpPr/>
            <p:nvPr/>
          </p:nvSpPr>
          <p:spPr>
            <a:xfrm>
              <a:off x="770669" y="2233454"/>
              <a:ext cx="36562" cy="14199"/>
            </a:xfrm>
            <a:custGeom>
              <a:avLst/>
              <a:gdLst/>
              <a:ahLst/>
              <a:cxnLst/>
              <a:rect l="l" t="t" r="r" b="b"/>
              <a:pathLst>
                <a:path w="1048" h="407" extrusionOk="0">
                  <a:moveTo>
                    <a:pt x="963" y="0"/>
                  </a:moveTo>
                  <a:cubicBezTo>
                    <a:pt x="953" y="0"/>
                    <a:pt x="944" y="2"/>
                    <a:pt x="935" y="6"/>
                  </a:cubicBezTo>
                  <a:lnTo>
                    <a:pt x="902" y="6"/>
                  </a:lnTo>
                  <a:cubicBezTo>
                    <a:pt x="902" y="6"/>
                    <a:pt x="891" y="6"/>
                    <a:pt x="891" y="18"/>
                  </a:cubicBezTo>
                  <a:lnTo>
                    <a:pt x="880" y="18"/>
                  </a:lnTo>
                  <a:lnTo>
                    <a:pt x="869" y="29"/>
                  </a:lnTo>
                  <a:lnTo>
                    <a:pt x="858" y="40"/>
                  </a:lnTo>
                  <a:cubicBezTo>
                    <a:pt x="858" y="51"/>
                    <a:pt x="846" y="51"/>
                    <a:pt x="846" y="51"/>
                  </a:cubicBezTo>
                  <a:lnTo>
                    <a:pt x="846" y="62"/>
                  </a:lnTo>
                  <a:cubicBezTo>
                    <a:pt x="602" y="207"/>
                    <a:pt x="335" y="307"/>
                    <a:pt x="57" y="329"/>
                  </a:cubicBezTo>
                  <a:cubicBezTo>
                    <a:pt x="1" y="340"/>
                    <a:pt x="1" y="407"/>
                    <a:pt x="57" y="407"/>
                  </a:cubicBezTo>
                  <a:cubicBezTo>
                    <a:pt x="401" y="385"/>
                    <a:pt x="735" y="273"/>
                    <a:pt x="1002" y="62"/>
                  </a:cubicBezTo>
                  <a:cubicBezTo>
                    <a:pt x="1048" y="35"/>
                    <a:pt x="1004" y="0"/>
                    <a:pt x="96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83" name="Google Shape;14083;p20"/>
            <p:cNvSpPr/>
            <p:nvPr/>
          </p:nvSpPr>
          <p:spPr>
            <a:xfrm>
              <a:off x="764494" y="2154607"/>
              <a:ext cx="13606" cy="4221"/>
            </a:xfrm>
            <a:custGeom>
              <a:avLst/>
              <a:gdLst/>
              <a:ahLst/>
              <a:cxnLst/>
              <a:rect l="l" t="t" r="r" b="b"/>
              <a:pathLst>
                <a:path w="390" h="121" extrusionOk="0">
                  <a:moveTo>
                    <a:pt x="56" y="0"/>
                  </a:moveTo>
                  <a:cubicBezTo>
                    <a:pt x="47" y="0"/>
                    <a:pt x="39" y="3"/>
                    <a:pt x="34" y="9"/>
                  </a:cubicBezTo>
                  <a:cubicBezTo>
                    <a:pt x="22" y="9"/>
                    <a:pt x="12" y="20"/>
                    <a:pt x="0" y="42"/>
                  </a:cubicBezTo>
                  <a:cubicBezTo>
                    <a:pt x="0" y="64"/>
                    <a:pt x="22" y="86"/>
                    <a:pt x="45" y="98"/>
                  </a:cubicBezTo>
                  <a:cubicBezTo>
                    <a:pt x="101" y="109"/>
                    <a:pt x="145" y="109"/>
                    <a:pt x="200" y="120"/>
                  </a:cubicBezTo>
                  <a:cubicBezTo>
                    <a:pt x="245" y="120"/>
                    <a:pt x="311" y="120"/>
                    <a:pt x="356" y="98"/>
                  </a:cubicBezTo>
                  <a:cubicBezTo>
                    <a:pt x="368" y="98"/>
                    <a:pt x="390" y="76"/>
                    <a:pt x="378" y="53"/>
                  </a:cubicBezTo>
                  <a:cubicBezTo>
                    <a:pt x="378" y="42"/>
                    <a:pt x="356" y="20"/>
                    <a:pt x="345" y="20"/>
                  </a:cubicBezTo>
                  <a:cubicBezTo>
                    <a:pt x="327" y="16"/>
                    <a:pt x="309" y="15"/>
                    <a:pt x="293" y="15"/>
                  </a:cubicBezTo>
                  <a:cubicBezTo>
                    <a:pt x="260" y="15"/>
                    <a:pt x="230" y="20"/>
                    <a:pt x="200" y="20"/>
                  </a:cubicBezTo>
                  <a:cubicBezTo>
                    <a:pt x="178" y="20"/>
                    <a:pt x="156" y="9"/>
                    <a:pt x="134" y="9"/>
                  </a:cubicBezTo>
                  <a:lnTo>
                    <a:pt x="78" y="9"/>
                  </a:lnTo>
                  <a:cubicBezTo>
                    <a:pt x="73" y="3"/>
                    <a:pt x="64" y="0"/>
                    <a:pt x="5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84" name="Google Shape;14084;p20"/>
            <p:cNvSpPr/>
            <p:nvPr/>
          </p:nvSpPr>
          <p:spPr>
            <a:xfrm>
              <a:off x="763692" y="2143268"/>
              <a:ext cx="7431" cy="5059"/>
            </a:xfrm>
            <a:custGeom>
              <a:avLst/>
              <a:gdLst/>
              <a:ahLst/>
              <a:cxnLst/>
              <a:rect l="l" t="t" r="r" b="b"/>
              <a:pathLst>
                <a:path w="213" h="145" extrusionOk="0">
                  <a:moveTo>
                    <a:pt x="90" y="0"/>
                  </a:moveTo>
                  <a:cubicBezTo>
                    <a:pt x="79" y="0"/>
                    <a:pt x="68" y="0"/>
                    <a:pt x="57" y="11"/>
                  </a:cubicBezTo>
                  <a:cubicBezTo>
                    <a:pt x="45" y="11"/>
                    <a:pt x="35" y="23"/>
                    <a:pt x="35" y="23"/>
                  </a:cubicBezTo>
                  <a:cubicBezTo>
                    <a:pt x="23" y="23"/>
                    <a:pt x="23" y="33"/>
                    <a:pt x="23" y="33"/>
                  </a:cubicBezTo>
                  <a:cubicBezTo>
                    <a:pt x="12" y="33"/>
                    <a:pt x="12" y="45"/>
                    <a:pt x="12" y="45"/>
                  </a:cubicBezTo>
                  <a:cubicBezTo>
                    <a:pt x="12" y="45"/>
                    <a:pt x="1" y="56"/>
                    <a:pt x="1" y="67"/>
                  </a:cubicBezTo>
                  <a:lnTo>
                    <a:pt x="1" y="78"/>
                  </a:lnTo>
                  <a:lnTo>
                    <a:pt x="1" y="89"/>
                  </a:lnTo>
                  <a:cubicBezTo>
                    <a:pt x="1" y="100"/>
                    <a:pt x="1" y="100"/>
                    <a:pt x="12" y="100"/>
                  </a:cubicBezTo>
                  <a:lnTo>
                    <a:pt x="12" y="112"/>
                  </a:lnTo>
                  <a:lnTo>
                    <a:pt x="12" y="122"/>
                  </a:lnTo>
                  <a:lnTo>
                    <a:pt x="23" y="122"/>
                  </a:lnTo>
                  <a:lnTo>
                    <a:pt x="23" y="134"/>
                  </a:lnTo>
                  <a:lnTo>
                    <a:pt x="45" y="134"/>
                  </a:lnTo>
                  <a:lnTo>
                    <a:pt x="45" y="144"/>
                  </a:lnTo>
                  <a:lnTo>
                    <a:pt x="168" y="144"/>
                  </a:lnTo>
                  <a:lnTo>
                    <a:pt x="190" y="122"/>
                  </a:lnTo>
                  <a:lnTo>
                    <a:pt x="201" y="112"/>
                  </a:lnTo>
                  <a:lnTo>
                    <a:pt x="201" y="100"/>
                  </a:lnTo>
                  <a:cubicBezTo>
                    <a:pt x="213" y="89"/>
                    <a:pt x="213" y="78"/>
                    <a:pt x="213" y="78"/>
                  </a:cubicBezTo>
                  <a:cubicBezTo>
                    <a:pt x="213" y="67"/>
                    <a:pt x="201" y="45"/>
                    <a:pt x="201" y="33"/>
                  </a:cubicBezTo>
                  <a:cubicBezTo>
                    <a:pt x="190" y="33"/>
                    <a:pt x="190" y="23"/>
                    <a:pt x="190" y="23"/>
                  </a:cubicBezTo>
                  <a:cubicBezTo>
                    <a:pt x="190" y="23"/>
                    <a:pt x="179" y="23"/>
                    <a:pt x="179" y="11"/>
                  </a:cubicBezTo>
                  <a:lnTo>
                    <a:pt x="157" y="11"/>
                  </a:lnTo>
                  <a:cubicBezTo>
                    <a:pt x="157" y="0"/>
                    <a:pt x="146" y="0"/>
                    <a:pt x="13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85" name="Google Shape;14085;p20"/>
            <p:cNvSpPr/>
            <p:nvPr/>
          </p:nvSpPr>
          <p:spPr>
            <a:xfrm>
              <a:off x="759435" y="2175470"/>
              <a:ext cx="6245" cy="4675"/>
            </a:xfrm>
            <a:custGeom>
              <a:avLst/>
              <a:gdLst/>
              <a:ahLst/>
              <a:cxnLst/>
              <a:rect l="l" t="t" r="r" b="b"/>
              <a:pathLst>
                <a:path w="179" h="134" extrusionOk="0">
                  <a:moveTo>
                    <a:pt x="68" y="0"/>
                  </a:moveTo>
                  <a:cubicBezTo>
                    <a:pt x="68" y="0"/>
                    <a:pt x="56" y="0"/>
                    <a:pt x="56" y="12"/>
                  </a:cubicBezTo>
                  <a:lnTo>
                    <a:pt x="45" y="12"/>
                  </a:lnTo>
                  <a:cubicBezTo>
                    <a:pt x="45" y="12"/>
                    <a:pt x="34" y="12"/>
                    <a:pt x="34" y="22"/>
                  </a:cubicBezTo>
                  <a:lnTo>
                    <a:pt x="23" y="22"/>
                  </a:lnTo>
                  <a:lnTo>
                    <a:pt x="23" y="34"/>
                  </a:lnTo>
                  <a:lnTo>
                    <a:pt x="12" y="45"/>
                  </a:lnTo>
                  <a:lnTo>
                    <a:pt x="12" y="56"/>
                  </a:lnTo>
                  <a:lnTo>
                    <a:pt x="1" y="67"/>
                  </a:lnTo>
                  <a:lnTo>
                    <a:pt x="1" y="89"/>
                  </a:lnTo>
                  <a:lnTo>
                    <a:pt x="12" y="89"/>
                  </a:lnTo>
                  <a:lnTo>
                    <a:pt x="12" y="101"/>
                  </a:lnTo>
                  <a:cubicBezTo>
                    <a:pt x="23" y="111"/>
                    <a:pt x="23" y="111"/>
                    <a:pt x="23" y="123"/>
                  </a:cubicBezTo>
                  <a:lnTo>
                    <a:pt x="34" y="123"/>
                  </a:lnTo>
                  <a:cubicBezTo>
                    <a:pt x="34" y="123"/>
                    <a:pt x="45" y="123"/>
                    <a:pt x="45" y="133"/>
                  </a:cubicBezTo>
                  <a:lnTo>
                    <a:pt x="134" y="133"/>
                  </a:lnTo>
                  <a:lnTo>
                    <a:pt x="145" y="123"/>
                  </a:lnTo>
                  <a:lnTo>
                    <a:pt x="157" y="123"/>
                  </a:lnTo>
                  <a:cubicBezTo>
                    <a:pt x="157" y="111"/>
                    <a:pt x="157" y="111"/>
                    <a:pt x="167" y="111"/>
                  </a:cubicBezTo>
                  <a:lnTo>
                    <a:pt x="167" y="101"/>
                  </a:lnTo>
                  <a:cubicBezTo>
                    <a:pt x="167" y="101"/>
                    <a:pt x="167" y="89"/>
                    <a:pt x="179" y="89"/>
                  </a:cubicBezTo>
                  <a:lnTo>
                    <a:pt x="179" y="78"/>
                  </a:lnTo>
                  <a:lnTo>
                    <a:pt x="179" y="67"/>
                  </a:lnTo>
                  <a:lnTo>
                    <a:pt x="179" y="45"/>
                  </a:lnTo>
                  <a:cubicBezTo>
                    <a:pt x="179" y="45"/>
                    <a:pt x="167" y="45"/>
                    <a:pt x="167" y="34"/>
                  </a:cubicBezTo>
                  <a:lnTo>
                    <a:pt x="157" y="22"/>
                  </a:lnTo>
                  <a:lnTo>
                    <a:pt x="145" y="12"/>
                  </a:lnTo>
                  <a:lnTo>
                    <a:pt x="134" y="12"/>
                  </a:lnTo>
                  <a:cubicBezTo>
                    <a:pt x="134" y="0"/>
                    <a:pt x="123" y="0"/>
                    <a:pt x="11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86" name="Google Shape;14086;p20"/>
            <p:cNvSpPr/>
            <p:nvPr/>
          </p:nvSpPr>
          <p:spPr>
            <a:xfrm>
              <a:off x="766797" y="2179726"/>
              <a:ext cx="7815" cy="4082"/>
            </a:xfrm>
            <a:custGeom>
              <a:avLst/>
              <a:gdLst/>
              <a:ahLst/>
              <a:cxnLst/>
              <a:rect l="l" t="t" r="r" b="b"/>
              <a:pathLst>
                <a:path w="224" h="117" extrusionOk="0">
                  <a:moveTo>
                    <a:pt x="156" y="1"/>
                  </a:moveTo>
                  <a:cubicBezTo>
                    <a:pt x="134" y="1"/>
                    <a:pt x="112" y="1"/>
                    <a:pt x="90" y="11"/>
                  </a:cubicBezTo>
                  <a:cubicBezTo>
                    <a:pt x="79" y="11"/>
                    <a:pt x="68" y="11"/>
                    <a:pt x="57" y="23"/>
                  </a:cubicBezTo>
                  <a:cubicBezTo>
                    <a:pt x="45" y="23"/>
                    <a:pt x="35" y="23"/>
                    <a:pt x="23" y="34"/>
                  </a:cubicBezTo>
                  <a:cubicBezTo>
                    <a:pt x="23" y="45"/>
                    <a:pt x="23" y="45"/>
                    <a:pt x="12" y="45"/>
                  </a:cubicBezTo>
                  <a:lnTo>
                    <a:pt x="12" y="68"/>
                  </a:lnTo>
                  <a:cubicBezTo>
                    <a:pt x="1" y="68"/>
                    <a:pt x="1" y="68"/>
                    <a:pt x="12" y="78"/>
                  </a:cubicBezTo>
                  <a:lnTo>
                    <a:pt x="12" y="90"/>
                  </a:lnTo>
                  <a:cubicBezTo>
                    <a:pt x="29" y="106"/>
                    <a:pt x="45" y="116"/>
                    <a:pt x="66" y="116"/>
                  </a:cubicBezTo>
                  <a:cubicBezTo>
                    <a:pt x="73" y="116"/>
                    <a:pt x="81" y="115"/>
                    <a:pt x="90" y="112"/>
                  </a:cubicBezTo>
                  <a:cubicBezTo>
                    <a:pt x="101" y="112"/>
                    <a:pt x="112" y="112"/>
                    <a:pt x="124" y="100"/>
                  </a:cubicBezTo>
                  <a:cubicBezTo>
                    <a:pt x="146" y="100"/>
                    <a:pt x="156" y="100"/>
                    <a:pt x="168" y="90"/>
                  </a:cubicBezTo>
                  <a:lnTo>
                    <a:pt x="168" y="100"/>
                  </a:lnTo>
                  <a:cubicBezTo>
                    <a:pt x="179" y="90"/>
                    <a:pt x="190" y="90"/>
                    <a:pt x="201" y="78"/>
                  </a:cubicBezTo>
                  <a:cubicBezTo>
                    <a:pt x="213" y="78"/>
                    <a:pt x="223" y="56"/>
                    <a:pt x="223" y="45"/>
                  </a:cubicBezTo>
                  <a:cubicBezTo>
                    <a:pt x="223" y="34"/>
                    <a:pt x="213" y="23"/>
                    <a:pt x="201" y="11"/>
                  </a:cubicBezTo>
                  <a:cubicBezTo>
                    <a:pt x="190" y="1"/>
                    <a:pt x="179" y="1"/>
                    <a:pt x="15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87" name="Google Shape;14087;p20"/>
            <p:cNvSpPr/>
            <p:nvPr/>
          </p:nvSpPr>
          <p:spPr>
            <a:xfrm>
              <a:off x="773774" y="2172365"/>
              <a:ext cx="6245" cy="5442"/>
            </a:xfrm>
            <a:custGeom>
              <a:avLst/>
              <a:gdLst/>
              <a:ahLst/>
              <a:cxnLst/>
              <a:rect l="l" t="t" r="r" b="b"/>
              <a:pathLst>
                <a:path w="179" h="156" extrusionOk="0">
                  <a:moveTo>
                    <a:pt x="79" y="0"/>
                  </a:moveTo>
                  <a:cubicBezTo>
                    <a:pt x="68" y="0"/>
                    <a:pt x="57" y="12"/>
                    <a:pt x="45" y="22"/>
                  </a:cubicBezTo>
                  <a:cubicBezTo>
                    <a:pt x="35" y="22"/>
                    <a:pt x="23" y="34"/>
                    <a:pt x="13" y="45"/>
                  </a:cubicBezTo>
                  <a:lnTo>
                    <a:pt x="13" y="56"/>
                  </a:lnTo>
                  <a:lnTo>
                    <a:pt x="13" y="67"/>
                  </a:lnTo>
                  <a:lnTo>
                    <a:pt x="13" y="78"/>
                  </a:lnTo>
                  <a:lnTo>
                    <a:pt x="13" y="89"/>
                  </a:lnTo>
                  <a:lnTo>
                    <a:pt x="13" y="101"/>
                  </a:lnTo>
                  <a:cubicBezTo>
                    <a:pt x="1" y="101"/>
                    <a:pt x="1" y="111"/>
                    <a:pt x="13" y="123"/>
                  </a:cubicBezTo>
                  <a:lnTo>
                    <a:pt x="13" y="134"/>
                  </a:lnTo>
                  <a:cubicBezTo>
                    <a:pt x="23" y="134"/>
                    <a:pt x="23" y="145"/>
                    <a:pt x="35" y="145"/>
                  </a:cubicBezTo>
                  <a:cubicBezTo>
                    <a:pt x="45" y="156"/>
                    <a:pt x="45" y="156"/>
                    <a:pt x="57" y="156"/>
                  </a:cubicBezTo>
                  <a:lnTo>
                    <a:pt x="102" y="156"/>
                  </a:lnTo>
                  <a:cubicBezTo>
                    <a:pt x="112" y="156"/>
                    <a:pt x="124" y="156"/>
                    <a:pt x="134" y="145"/>
                  </a:cubicBezTo>
                  <a:lnTo>
                    <a:pt x="146" y="134"/>
                  </a:lnTo>
                  <a:cubicBezTo>
                    <a:pt x="146" y="123"/>
                    <a:pt x="157" y="111"/>
                    <a:pt x="157" y="111"/>
                  </a:cubicBezTo>
                  <a:lnTo>
                    <a:pt x="157" y="101"/>
                  </a:lnTo>
                  <a:cubicBezTo>
                    <a:pt x="168" y="101"/>
                    <a:pt x="168" y="89"/>
                    <a:pt x="179" y="89"/>
                  </a:cubicBezTo>
                  <a:lnTo>
                    <a:pt x="179" y="67"/>
                  </a:lnTo>
                  <a:lnTo>
                    <a:pt x="179" y="56"/>
                  </a:lnTo>
                  <a:cubicBezTo>
                    <a:pt x="179" y="45"/>
                    <a:pt x="179" y="34"/>
                    <a:pt x="168" y="22"/>
                  </a:cubicBezTo>
                  <a:lnTo>
                    <a:pt x="157" y="12"/>
                  </a:lnTo>
                  <a:cubicBezTo>
                    <a:pt x="146" y="0"/>
                    <a:pt x="134" y="0"/>
                    <a:pt x="12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88" name="Google Shape;14088;p20"/>
            <p:cNvSpPr/>
            <p:nvPr/>
          </p:nvSpPr>
          <p:spPr>
            <a:xfrm>
              <a:off x="779984" y="2174319"/>
              <a:ext cx="35" cy="802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2"/>
                  </a:moveTo>
                  <a:lnTo>
                    <a:pt x="1" y="0"/>
                  </a:lnTo>
                  <a:lnTo>
                    <a:pt x="1" y="1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89" name="Google Shape;14089;p20"/>
            <p:cNvSpPr/>
            <p:nvPr/>
          </p:nvSpPr>
          <p:spPr>
            <a:xfrm>
              <a:off x="764494" y="2183843"/>
              <a:ext cx="12839" cy="4849"/>
            </a:xfrm>
            <a:custGeom>
              <a:avLst/>
              <a:gdLst/>
              <a:ahLst/>
              <a:cxnLst/>
              <a:rect l="l" t="t" r="r" b="b"/>
              <a:pathLst>
                <a:path w="368" h="139" extrusionOk="0">
                  <a:moveTo>
                    <a:pt x="74" y="0"/>
                  </a:moveTo>
                  <a:cubicBezTo>
                    <a:pt x="54" y="0"/>
                    <a:pt x="38" y="8"/>
                    <a:pt x="22" y="16"/>
                  </a:cubicBezTo>
                  <a:cubicBezTo>
                    <a:pt x="12" y="39"/>
                    <a:pt x="0" y="61"/>
                    <a:pt x="22" y="83"/>
                  </a:cubicBezTo>
                  <a:cubicBezTo>
                    <a:pt x="22" y="94"/>
                    <a:pt x="34" y="94"/>
                    <a:pt x="45" y="105"/>
                  </a:cubicBezTo>
                  <a:cubicBezTo>
                    <a:pt x="56" y="116"/>
                    <a:pt x="78" y="128"/>
                    <a:pt x="101" y="128"/>
                  </a:cubicBezTo>
                  <a:lnTo>
                    <a:pt x="111" y="128"/>
                  </a:lnTo>
                  <a:cubicBezTo>
                    <a:pt x="122" y="133"/>
                    <a:pt x="131" y="136"/>
                    <a:pt x="139" y="136"/>
                  </a:cubicBezTo>
                  <a:cubicBezTo>
                    <a:pt x="148" y="136"/>
                    <a:pt x="156" y="133"/>
                    <a:pt x="167" y="128"/>
                  </a:cubicBezTo>
                  <a:cubicBezTo>
                    <a:pt x="178" y="128"/>
                    <a:pt x="190" y="138"/>
                    <a:pt x="200" y="138"/>
                  </a:cubicBezTo>
                  <a:cubicBezTo>
                    <a:pt x="234" y="138"/>
                    <a:pt x="267" y="128"/>
                    <a:pt x="301" y="128"/>
                  </a:cubicBezTo>
                  <a:cubicBezTo>
                    <a:pt x="323" y="128"/>
                    <a:pt x="356" y="116"/>
                    <a:pt x="368" y="83"/>
                  </a:cubicBezTo>
                  <a:cubicBezTo>
                    <a:pt x="368" y="61"/>
                    <a:pt x="345" y="39"/>
                    <a:pt x="323" y="39"/>
                  </a:cubicBezTo>
                  <a:cubicBezTo>
                    <a:pt x="279" y="27"/>
                    <a:pt x="245" y="16"/>
                    <a:pt x="212" y="16"/>
                  </a:cubicBezTo>
                  <a:cubicBezTo>
                    <a:pt x="167" y="16"/>
                    <a:pt x="134" y="5"/>
                    <a:pt x="101" y="5"/>
                  </a:cubicBezTo>
                  <a:cubicBezTo>
                    <a:pt x="91" y="2"/>
                    <a:pt x="82" y="0"/>
                    <a:pt x="7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90" name="Google Shape;14090;p20"/>
            <p:cNvSpPr/>
            <p:nvPr/>
          </p:nvSpPr>
          <p:spPr>
            <a:xfrm>
              <a:off x="776112" y="2190193"/>
              <a:ext cx="7431" cy="4710"/>
            </a:xfrm>
            <a:custGeom>
              <a:avLst/>
              <a:gdLst/>
              <a:ahLst/>
              <a:cxnLst/>
              <a:rect l="l" t="t" r="r" b="b"/>
              <a:pathLst>
                <a:path w="213" h="135" extrusionOk="0">
                  <a:moveTo>
                    <a:pt x="57" y="1"/>
                  </a:moveTo>
                  <a:cubicBezTo>
                    <a:pt x="57" y="12"/>
                    <a:pt x="45" y="12"/>
                    <a:pt x="45" y="12"/>
                  </a:cubicBezTo>
                  <a:cubicBezTo>
                    <a:pt x="35" y="12"/>
                    <a:pt x="23" y="23"/>
                    <a:pt x="12" y="34"/>
                  </a:cubicBezTo>
                  <a:cubicBezTo>
                    <a:pt x="12" y="34"/>
                    <a:pt x="1" y="57"/>
                    <a:pt x="1" y="67"/>
                  </a:cubicBezTo>
                  <a:lnTo>
                    <a:pt x="1" y="79"/>
                  </a:lnTo>
                  <a:cubicBezTo>
                    <a:pt x="12" y="90"/>
                    <a:pt x="12" y="101"/>
                    <a:pt x="23" y="101"/>
                  </a:cubicBezTo>
                  <a:cubicBezTo>
                    <a:pt x="35" y="112"/>
                    <a:pt x="35" y="112"/>
                    <a:pt x="45" y="112"/>
                  </a:cubicBezTo>
                  <a:cubicBezTo>
                    <a:pt x="57" y="123"/>
                    <a:pt x="57" y="123"/>
                    <a:pt x="67" y="123"/>
                  </a:cubicBezTo>
                  <a:cubicBezTo>
                    <a:pt x="79" y="123"/>
                    <a:pt x="79" y="123"/>
                    <a:pt x="90" y="112"/>
                  </a:cubicBezTo>
                  <a:lnTo>
                    <a:pt x="90" y="123"/>
                  </a:lnTo>
                  <a:cubicBezTo>
                    <a:pt x="112" y="134"/>
                    <a:pt x="123" y="134"/>
                    <a:pt x="146" y="134"/>
                  </a:cubicBezTo>
                  <a:lnTo>
                    <a:pt x="156" y="134"/>
                  </a:lnTo>
                  <a:cubicBezTo>
                    <a:pt x="168" y="134"/>
                    <a:pt x="179" y="134"/>
                    <a:pt x="190" y="123"/>
                  </a:cubicBezTo>
                  <a:cubicBezTo>
                    <a:pt x="201" y="123"/>
                    <a:pt x="212" y="112"/>
                    <a:pt x="212" y="90"/>
                  </a:cubicBezTo>
                  <a:lnTo>
                    <a:pt x="212" y="79"/>
                  </a:lnTo>
                  <a:lnTo>
                    <a:pt x="201" y="67"/>
                  </a:lnTo>
                  <a:cubicBezTo>
                    <a:pt x="201" y="67"/>
                    <a:pt x="201" y="57"/>
                    <a:pt x="190" y="57"/>
                  </a:cubicBezTo>
                  <a:lnTo>
                    <a:pt x="168" y="45"/>
                  </a:lnTo>
                  <a:cubicBezTo>
                    <a:pt x="156" y="34"/>
                    <a:pt x="146" y="23"/>
                    <a:pt x="123" y="12"/>
                  </a:cubicBezTo>
                  <a:cubicBezTo>
                    <a:pt x="101" y="1"/>
                    <a:pt x="79" y="1"/>
                    <a:pt x="6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91" name="Google Shape;14091;p20"/>
            <p:cNvSpPr/>
            <p:nvPr/>
          </p:nvSpPr>
          <p:spPr>
            <a:xfrm>
              <a:off x="791253" y="2196821"/>
              <a:ext cx="10152" cy="5059"/>
            </a:xfrm>
            <a:custGeom>
              <a:avLst/>
              <a:gdLst/>
              <a:ahLst/>
              <a:cxnLst/>
              <a:rect l="l" t="t" r="r" b="b"/>
              <a:pathLst>
                <a:path w="291" h="145" extrusionOk="0">
                  <a:moveTo>
                    <a:pt x="78" y="0"/>
                  </a:moveTo>
                  <a:cubicBezTo>
                    <a:pt x="56" y="0"/>
                    <a:pt x="34" y="0"/>
                    <a:pt x="23" y="11"/>
                  </a:cubicBezTo>
                  <a:cubicBezTo>
                    <a:pt x="12" y="22"/>
                    <a:pt x="1" y="33"/>
                    <a:pt x="1" y="55"/>
                  </a:cubicBezTo>
                  <a:cubicBezTo>
                    <a:pt x="1" y="67"/>
                    <a:pt x="12" y="78"/>
                    <a:pt x="23" y="89"/>
                  </a:cubicBezTo>
                  <a:cubicBezTo>
                    <a:pt x="56" y="111"/>
                    <a:pt x="90" y="122"/>
                    <a:pt x="123" y="134"/>
                  </a:cubicBezTo>
                  <a:cubicBezTo>
                    <a:pt x="145" y="144"/>
                    <a:pt x="167" y="144"/>
                    <a:pt x="179" y="144"/>
                  </a:cubicBezTo>
                  <a:lnTo>
                    <a:pt x="212" y="144"/>
                  </a:lnTo>
                  <a:cubicBezTo>
                    <a:pt x="223" y="134"/>
                    <a:pt x="223" y="134"/>
                    <a:pt x="234" y="134"/>
                  </a:cubicBezTo>
                  <a:cubicBezTo>
                    <a:pt x="246" y="134"/>
                    <a:pt x="246" y="134"/>
                    <a:pt x="256" y="122"/>
                  </a:cubicBezTo>
                  <a:cubicBezTo>
                    <a:pt x="268" y="122"/>
                    <a:pt x="268" y="111"/>
                    <a:pt x="279" y="100"/>
                  </a:cubicBezTo>
                  <a:cubicBezTo>
                    <a:pt x="290" y="89"/>
                    <a:pt x="290" y="78"/>
                    <a:pt x="279" y="67"/>
                  </a:cubicBezTo>
                  <a:cubicBezTo>
                    <a:pt x="268" y="45"/>
                    <a:pt x="246" y="33"/>
                    <a:pt x="223" y="33"/>
                  </a:cubicBezTo>
                  <a:lnTo>
                    <a:pt x="179" y="33"/>
                  </a:lnTo>
                  <a:cubicBezTo>
                    <a:pt x="167" y="33"/>
                    <a:pt x="157" y="22"/>
                    <a:pt x="157" y="22"/>
                  </a:cubicBezTo>
                  <a:cubicBezTo>
                    <a:pt x="145" y="22"/>
                    <a:pt x="134" y="22"/>
                    <a:pt x="134" y="11"/>
                  </a:cubicBezTo>
                  <a:lnTo>
                    <a:pt x="123" y="11"/>
                  </a:lnTo>
                  <a:cubicBezTo>
                    <a:pt x="112" y="0"/>
                    <a:pt x="90" y="0"/>
                    <a:pt x="7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92" name="Google Shape;14092;p20"/>
            <p:cNvSpPr/>
            <p:nvPr/>
          </p:nvSpPr>
          <p:spPr>
            <a:xfrm>
              <a:off x="800185" y="2202229"/>
              <a:ext cx="7431" cy="4466"/>
            </a:xfrm>
            <a:custGeom>
              <a:avLst/>
              <a:gdLst/>
              <a:ahLst/>
              <a:cxnLst/>
              <a:rect l="l" t="t" r="r" b="b"/>
              <a:pathLst>
                <a:path w="213" h="128" extrusionOk="0">
                  <a:moveTo>
                    <a:pt x="123" y="1"/>
                  </a:moveTo>
                  <a:cubicBezTo>
                    <a:pt x="101" y="1"/>
                    <a:pt x="79" y="12"/>
                    <a:pt x="67" y="34"/>
                  </a:cubicBezTo>
                  <a:lnTo>
                    <a:pt x="67" y="45"/>
                  </a:lnTo>
                  <a:lnTo>
                    <a:pt x="45" y="45"/>
                  </a:lnTo>
                  <a:cubicBezTo>
                    <a:pt x="34" y="45"/>
                    <a:pt x="23" y="56"/>
                    <a:pt x="12" y="56"/>
                  </a:cubicBezTo>
                  <a:cubicBezTo>
                    <a:pt x="12" y="68"/>
                    <a:pt x="0" y="78"/>
                    <a:pt x="12" y="90"/>
                  </a:cubicBezTo>
                  <a:cubicBezTo>
                    <a:pt x="12" y="101"/>
                    <a:pt x="23" y="112"/>
                    <a:pt x="34" y="112"/>
                  </a:cubicBezTo>
                  <a:cubicBezTo>
                    <a:pt x="51" y="122"/>
                    <a:pt x="71" y="127"/>
                    <a:pt x="92" y="127"/>
                  </a:cubicBezTo>
                  <a:cubicBezTo>
                    <a:pt x="139" y="127"/>
                    <a:pt x="189" y="102"/>
                    <a:pt x="212" y="56"/>
                  </a:cubicBezTo>
                  <a:cubicBezTo>
                    <a:pt x="212" y="45"/>
                    <a:pt x="212" y="34"/>
                    <a:pt x="200" y="23"/>
                  </a:cubicBezTo>
                  <a:cubicBezTo>
                    <a:pt x="190" y="12"/>
                    <a:pt x="178" y="1"/>
                    <a:pt x="16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93" name="Google Shape;14093;p20"/>
            <p:cNvSpPr/>
            <p:nvPr/>
          </p:nvSpPr>
          <p:spPr>
            <a:xfrm>
              <a:off x="803290" y="2194310"/>
              <a:ext cx="5094" cy="4082"/>
            </a:xfrm>
            <a:custGeom>
              <a:avLst/>
              <a:gdLst/>
              <a:ahLst/>
              <a:cxnLst/>
              <a:rect l="l" t="t" r="r" b="b"/>
              <a:pathLst>
                <a:path w="146" h="117" extrusionOk="0">
                  <a:moveTo>
                    <a:pt x="67" y="0"/>
                  </a:moveTo>
                  <a:cubicBezTo>
                    <a:pt x="64" y="0"/>
                    <a:pt x="60" y="2"/>
                    <a:pt x="56" y="5"/>
                  </a:cubicBezTo>
                  <a:lnTo>
                    <a:pt x="34" y="5"/>
                  </a:lnTo>
                  <a:lnTo>
                    <a:pt x="23" y="16"/>
                  </a:lnTo>
                  <a:cubicBezTo>
                    <a:pt x="12" y="16"/>
                    <a:pt x="12" y="28"/>
                    <a:pt x="12" y="38"/>
                  </a:cubicBezTo>
                  <a:cubicBezTo>
                    <a:pt x="12" y="38"/>
                    <a:pt x="0" y="38"/>
                    <a:pt x="0" y="50"/>
                  </a:cubicBezTo>
                  <a:cubicBezTo>
                    <a:pt x="0" y="50"/>
                    <a:pt x="12" y="61"/>
                    <a:pt x="12" y="72"/>
                  </a:cubicBezTo>
                  <a:lnTo>
                    <a:pt x="23" y="72"/>
                  </a:lnTo>
                  <a:lnTo>
                    <a:pt x="23" y="83"/>
                  </a:lnTo>
                  <a:lnTo>
                    <a:pt x="34" y="83"/>
                  </a:lnTo>
                  <a:lnTo>
                    <a:pt x="34" y="94"/>
                  </a:lnTo>
                  <a:lnTo>
                    <a:pt x="45" y="94"/>
                  </a:lnTo>
                  <a:cubicBezTo>
                    <a:pt x="45" y="94"/>
                    <a:pt x="56" y="105"/>
                    <a:pt x="67" y="105"/>
                  </a:cubicBezTo>
                  <a:lnTo>
                    <a:pt x="79" y="105"/>
                  </a:lnTo>
                  <a:cubicBezTo>
                    <a:pt x="79" y="117"/>
                    <a:pt x="89" y="117"/>
                    <a:pt x="89" y="117"/>
                  </a:cubicBezTo>
                  <a:cubicBezTo>
                    <a:pt x="101" y="117"/>
                    <a:pt x="101" y="117"/>
                    <a:pt x="101" y="105"/>
                  </a:cubicBezTo>
                  <a:lnTo>
                    <a:pt x="123" y="105"/>
                  </a:lnTo>
                  <a:lnTo>
                    <a:pt x="134" y="94"/>
                  </a:lnTo>
                  <a:cubicBezTo>
                    <a:pt x="134" y="94"/>
                    <a:pt x="145" y="94"/>
                    <a:pt x="145" y="83"/>
                  </a:cubicBezTo>
                  <a:lnTo>
                    <a:pt x="145" y="72"/>
                  </a:lnTo>
                  <a:lnTo>
                    <a:pt x="145" y="61"/>
                  </a:lnTo>
                  <a:cubicBezTo>
                    <a:pt x="145" y="50"/>
                    <a:pt x="134" y="50"/>
                    <a:pt x="134" y="38"/>
                  </a:cubicBezTo>
                  <a:cubicBezTo>
                    <a:pt x="123" y="38"/>
                    <a:pt x="123" y="28"/>
                    <a:pt x="123" y="28"/>
                  </a:cubicBezTo>
                  <a:lnTo>
                    <a:pt x="101" y="5"/>
                  </a:lnTo>
                  <a:lnTo>
                    <a:pt x="79" y="5"/>
                  </a:lnTo>
                  <a:cubicBezTo>
                    <a:pt x="79" y="5"/>
                    <a:pt x="73" y="0"/>
                    <a:pt x="6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94" name="Google Shape;14094;p20"/>
            <p:cNvSpPr/>
            <p:nvPr/>
          </p:nvSpPr>
          <p:spPr>
            <a:xfrm>
              <a:off x="817664" y="2205055"/>
              <a:ext cx="7780" cy="5756"/>
            </a:xfrm>
            <a:custGeom>
              <a:avLst/>
              <a:gdLst/>
              <a:ahLst/>
              <a:cxnLst/>
              <a:rect l="l" t="t" r="r" b="b"/>
              <a:pathLst>
                <a:path w="223" h="165" extrusionOk="0">
                  <a:moveTo>
                    <a:pt x="89" y="0"/>
                  </a:moveTo>
                  <a:cubicBezTo>
                    <a:pt x="81" y="0"/>
                    <a:pt x="72" y="3"/>
                    <a:pt x="67" y="9"/>
                  </a:cubicBezTo>
                  <a:lnTo>
                    <a:pt x="55" y="9"/>
                  </a:lnTo>
                  <a:cubicBezTo>
                    <a:pt x="33" y="9"/>
                    <a:pt x="22" y="20"/>
                    <a:pt x="11" y="31"/>
                  </a:cubicBezTo>
                  <a:cubicBezTo>
                    <a:pt x="0" y="42"/>
                    <a:pt x="0" y="53"/>
                    <a:pt x="0" y="64"/>
                  </a:cubicBezTo>
                  <a:lnTo>
                    <a:pt x="11" y="76"/>
                  </a:lnTo>
                  <a:cubicBezTo>
                    <a:pt x="11" y="86"/>
                    <a:pt x="11" y="86"/>
                    <a:pt x="22" y="98"/>
                  </a:cubicBezTo>
                  <a:cubicBezTo>
                    <a:pt x="22" y="109"/>
                    <a:pt x="33" y="120"/>
                    <a:pt x="45" y="120"/>
                  </a:cubicBezTo>
                  <a:cubicBezTo>
                    <a:pt x="45" y="131"/>
                    <a:pt x="55" y="131"/>
                    <a:pt x="55" y="131"/>
                  </a:cubicBezTo>
                  <a:cubicBezTo>
                    <a:pt x="78" y="153"/>
                    <a:pt x="100" y="165"/>
                    <a:pt x="134" y="165"/>
                  </a:cubicBezTo>
                  <a:cubicBezTo>
                    <a:pt x="156" y="165"/>
                    <a:pt x="178" y="165"/>
                    <a:pt x="200" y="153"/>
                  </a:cubicBezTo>
                  <a:cubicBezTo>
                    <a:pt x="211" y="142"/>
                    <a:pt x="211" y="142"/>
                    <a:pt x="211" y="131"/>
                  </a:cubicBezTo>
                  <a:cubicBezTo>
                    <a:pt x="223" y="120"/>
                    <a:pt x="223" y="109"/>
                    <a:pt x="211" y="109"/>
                  </a:cubicBezTo>
                  <a:lnTo>
                    <a:pt x="211" y="86"/>
                  </a:lnTo>
                  <a:cubicBezTo>
                    <a:pt x="200" y="76"/>
                    <a:pt x="200" y="64"/>
                    <a:pt x="189" y="64"/>
                  </a:cubicBezTo>
                  <a:cubicBezTo>
                    <a:pt x="178" y="42"/>
                    <a:pt x="167" y="31"/>
                    <a:pt x="144" y="20"/>
                  </a:cubicBezTo>
                  <a:cubicBezTo>
                    <a:pt x="134" y="20"/>
                    <a:pt x="134" y="9"/>
                    <a:pt x="122" y="9"/>
                  </a:cubicBezTo>
                  <a:lnTo>
                    <a:pt x="111" y="9"/>
                  </a:lnTo>
                  <a:cubicBezTo>
                    <a:pt x="106" y="3"/>
                    <a:pt x="97" y="0"/>
                    <a:pt x="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95" name="Google Shape;14095;p20"/>
            <p:cNvSpPr/>
            <p:nvPr/>
          </p:nvSpPr>
          <p:spPr>
            <a:xfrm>
              <a:off x="816478" y="2219324"/>
              <a:ext cx="5094" cy="4675"/>
            </a:xfrm>
            <a:custGeom>
              <a:avLst/>
              <a:gdLst/>
              <a:ahLst/>
              <a:cxnLst/>
              <a:rect l="l" t="t" r="r" b="b"/>
              <a:pathLst>
                <a:path w="146" h="134" extrusionOk="0">
                  <a:moveTo>
                    <a:pt x="56" y="0"/>
                  </a:moveTo>
                  <a:cubicBezTo>
                    <a:pt x="45" y="0"/>
                    <a:pt x="34" y="11"/>
                    <a:pt x="34" y="11"/>
                  </a:cubicBezTo>
                  <a:cubicBezTo>
                    <a:pt x="23" y="11"/>
                    <a:pt x="12" y="23"/>
                    <a:pt x="0" y="33"/>
                  </a:cubicBezTo>
                  <a:lnTo>
                    <a:pt x="0" y="45"/>
                  </a:lnTo>
                  <a:cubicBezTo>
                    <a:pt x="0" y="55"/>
                    <a:pt x="0" y="67"/>
                    <a:pt x="12" y="67"/>
                  </a:cubicBezTo>
                  <a:cubicBezTo>
                    <a:pt x="12" y="78"/>
                    <a:pt x="23" y="89"/>
                    <a:pt x="23" y="89"/>
                  </a:cubicBezTo>
                  <a:lnTo>
                    <a:pt x="34" y="100"/>
                  </a:lnTo>
                  <a:cubicBezTo>
                    <a:pt x="34" y="112"/>
                    <a:pt x="45" y="112"/>
                    <a:pt x="45" y="122"/>
                  </a:cubicBezTo>
                  <a:cubicBezTo>
                    <a:pt x="56" y="122"/>
                    <a:pt x="67" y="134"/>
                    <a:pt x="79" y="134"/>
                  </a:cubicBezTo>
                  <a:lnTo>
                    <a:pt x="123" y="134"/>
                  </a:lnTo>
                  <a:cubicBezTo>
                    <a:pt x="123" y="122"/>
                    <a:pt x="123" y="122"/>
                    <a:pt x="134" y="122"/>
                  </a:cubicBezTo>
                  <a:cubicBezTo>
                    <a:pt x="134" y="122"/>
                    <a:pt x="145" y="112"/>
                    <a:pt x="145" y="100"/>
                  </a:cubicBezTo>
                  <a:lnTo>
                    <a:pt x="145" y="78"/>
                  </a:lnTo>
                  <a:cubicBezTo>
                    <a:pt x="145" y="67"/>
                    <a:pt x="134" y="67"/>
                    <a:pt x="134" y="67"/>
                  </a:cubicBezTo>
                  <a:cubicBezTo>
                    <a:pt x="134" y="55"/>
                    <a:pt x="134" y="55"/>
                    <a:pt x="123" y="45"/>
                  </a:cubicBezTo>
                  <a:cubicBezTo>
                    <a:pt x="123" y="45"/>
                    <a:pt x="123" y="33"/>
                    <a:pt x="112" y="23"/>
                  </a:cubicBezTo>
                  <a:lnTo>
                    <a:pt x="101" y="11"/>
                  </a:lnTo>
                  <a:cubicBezTo>
                    <a:pt x="89" y="11"/>
                    <a:pt x="89" y="11"/>
                    <a:pt x="7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96" name="Google Shape;14096;p20"/>
            <p:cNvSpPr/>
            <p:nvPr/>
          </p:nvSpPr>
          <p:spPr>
            <a:xfrm>
              <a:off x="757481" y="2216429"/>
              <a:ext cx="49715" cy="30631"/>
            </a:xfrm>
            <a:custGeom>
              <a:avLst/>
              <a:gdLst/>
              <a:ahLst/>
              <a:cxnLst/>
              <a:rect l="l" t="t" r="r" b="b"/>
              <a:pathLst>
                <a:path w="1425" h="878" extrusionOk="0">
                  <a:moveTo>
                    <a:pt x="870" y="0"/>
                  </a:moveTo>
                  <a:cubicBezTo>
                    <a:pt x="857" y="0"/>
                    <a:pt x="843" y="5"/>
                    <a:pt x="835" y="17"/>
                  </a:cubicBezTo>
                  <a:cubicBezTo>
                    <a:pt x="624" y="227"/>
                    <a:pt x="423" y="450"/>
                    <a:pt x="168" y="606"/>
                  </a:cubicBezTo>
                  <a:lnTo>
                    <a:pt x="134" y="606"/>
                  </a:lnTo>
                  <a:cubicBezTo>
                    <a:pt x="101" y="617"/>
                    <a:pt x="68" y="650"/>
                    <a:pt x="68" y="684"/>
                  </a:cubicBezTo>
                  <a:cubicBezTo>
                    <a:pt x="68" y="718"/>
                    <a:pt x="100" y="732"/>
                    <a:pt x="131" y="732"/>
                  </a:cubicBezTo>
                  <a:cubicBezTo>
                    <a:pt x="140" y="732"/>
                    <a:pt x="149" y="731"/>
                    <a:pt x="157" y="728"/>
                  </a:cubicBezTo>
                  <a:lnTo>
                    <a:pt x="157" y="728"/>
                  </a:lnTo>
                  <a:lnTo>
                    <a:pt x="57" y="795"/>
                  </a:lnTo>
                  <a:cubicBezTo>
                    <a:pt x="1" y="833"/>
                    <a:pt x="63" y="878"/>
                    <a:pt x="110" y="878"/>
                  </a:cubicBezTo>
                  <a:cubicBezTo>
                    <a:pt x="119" y="878"/>
                    <a:pt x="127" y="876"/>
                    <a:pt x="134" y="873"/>
                  </a:cubicBezTo>
                  <a:cubicBezTo>
                    <a:pt x="190" y="850"/>
                    <a:pt x="257" y="817"/>
                    <a:pt x="312" y="795"/>
                  </a:cubicBezTo>
                  <a:lnTo>
                    <a:pt x="357" y="795"/>
                  </a:lnTo>
                  <a:cubicBezTo>
                    <a:pt x="401" y="784"/>
                    <a:pt x="457" y="773"/>
                    <a:pt x="502" y="751"/>
                  </a:cubicBezTo>
                  <a:lnTo>
                    <a:pt x="535" y="751"/>
                  </a:lnTo>
                  <a:cubicBezTo>
                    <a:pt x="813" y="672"/>
                    <a:pt x="1080" y="517"/>
                    <a:pt x="1280" y="316"/>
                  </a:cubicBezTo>
                  <a:cubicBezTo>
                    <a:pt x="1291" y="316"/>
                    <a:pt x="1291" y="306"/>
                    <a:pt x="1291" y="306"/>
                  </a:cubicBezTo>
                  <a:lnTo>
                    <a:pt x="1380" y="306"/>
                  </a:lnTo>
                  <a:cubicBezTo>
                    <a:pt x="1392" y="294"/>
                    <a:pt x="1402" y="294"/>
                    <a:pt x="1402" y="283"/>
                  </a:cubicBezTo>
                  <a:lnTo>
                    <a:pt x="1414" y="272"/>
                  </a:lnTo>
                  <a:cubicBezTo>
                    <a:pt x="1424" y="272"/>
                    <a:pt x="1424" y="261"/>
                    <a:pt x="1424" y="250"/>
                  </a:cubicBezTo>
                  <a:lnTo>
                    <a:pt x="1424" y="239"/>
                  </a:lnTo>
                  <a:cubicBezTo>
                    <a:pt x="1424" y="227"/>
                    <a:pt x="1424" y="217"/>
                    <a:pt x="1414" y="217"/>
                  </a:cubicBezTo>
                  <a:lnTo>
                    <a:pt x="1402" y="205"/>
                  </a:lnTo>
                  <a:cubicBezTo>
                    <a:pt x="1392" y="195"/>
                    <a:pt x="1380" y="195"/>
                    <a:pt x="1369" y="183"/>
                  </a:cubicBezTo>
                  <a:lnTo>
                    <a:pt x="1336" y="183"/>
                  </a:lnTo>
                  <a:cubicBezTo>
                    <a:pt x="1325" y="172"/>
                    <a:pt x="1313" y="161"/>
                    <a:pt x="1303" y="161"/>
                  </a:cubicBezTo>
                  <a:lnTo>
                    <a:pt x="1291" y="161"/>
                  </a:lnTo>
                  <a:cubicBezTo>
                    <a:pt x="1269" y="150"/>
                    <a:pt x="1258" y="150"/>
                    <a:pt x="1247" y="150"/>
                  </a:cubicBezTo>
                  <a:cubicBezTo>
                    <a:pt x="1236" y="150"/>
                    <a:pt x="1236" y="150"/>
                    <a:pt x="1224" y="161"/>
                  </a:cubicBezTo>
                  <a:cubicBezTo>
                    <a:pt x="1214" y="161"/>
                    <a:pt x="1202" y="161"/>
                    <a:pt x="1202" y="172"/>
                  </a:cubicBezTo>
                  <a:cubicBezTo>
                    <a:pt x="1191" y="172"/>
                    <a:pt x="1180" y="183"/>
                    <a:pt x="1180" y="195"/>
                  </a:cubicBezTo>
                  <a:lnTo>
                    <a:pt x="1169" y="195"/>
                  </a:lnTo>
                  <a:cubicBezTo>
                    <a:pt x="1158" y="217"/>
                    <a:pt x="1147" y="227"/>
                    <a:pt x="1158" y="239"/>
                  </a:cubicBezTo>
                  <a:cubicBezTo>
                    <a:pt x="1158" y="261"/>
                    <a:pt x="1180" y="272"/>
                    <a:pt x="1191" y="272"/>
                  </a:cubicBezTo>
                  <a:cubicBezTo>
                    <a:pt x="1191" y="283"/>
                    <a:pt x="1202" y="283"/>
                    <a:pt x="1202" y="283"/>
                  </a:cubicBezTo>
                  <a:cubicBezTo>
                    <a:pt x="1091" y="361"/>
                    <a:pt x="980" y="439"/>
                    <a:pt x="858" y="494"/>
                  </a:cubicBezTo>
                  <a:cubicBezTo>
                    <a:pt x="824" y="517"/>
                    <a:pt x="791" y="539"/>
                    <a:pt x="757" y="550"/>
                  </a:cubicBezTo>
                  <a:cubicBezTo>
                    <a:pt x="774" y="524"/>
                    <a:pt x="738" y="499"/>
                    <a:pt x="706" y="499"/>
                  </a:cubicBezTo>
                  <a:cubicBezTo>
                    <a:pt x="696" y="499"/>
                    <a:pt x="687" y="501"/>
                    <a:pt x="680" y="506"/>
                  </a:cubicBezTo>
                  <a:cubicBezTo>
                    <a:pt x="624" y="517"/>
                    <a:pt x="579" y="539"/>
                    <a:pt x="535" y="561"/>
                  </a:cubicBezTo>
                  <a:cubicBezTo>
                    <a:pt x="635" y="484"/>
                    <a:pt x="724" y="395"/>
                    <a:pt x="824" y="306"/>
                  </a:cubicBezTo>
                  <a:cubicBezTo>
                    <a:pt x="848" y="281"/>
                    <a:pt x="820" y="263"/>
                    <a:pt x="795" y="263"/>
                  </a:cubicBezTo>
                  <a:cubicBezTo>
                    <a:pt x="785" y="263"/>
                    <a:pt x="775" y="266"/>
                    <a:pt x="769" y="272"/>
                  </a:cubicBezTo>
                  <a:cubicBezTo>
                    <a:pt x="680" y="339"/>
                    <a:pt x="591" y="405"/>
                    <a:pt x="502" y="484"/>
                  </a:cubicBezTo>
                  <a:cubicBezTo>
                    <a:pt x="646" y="350"/>
                    <a:pt x="779" y="195"/>
                    <a:pt x="902" y="49"/>
                  </a:cubicBezTo>
                  <a:cubicBezTo>
                    <a:pt x="924" y="20"/>
                    <a:pt x="897" y="0"/>
                    <a:pt x="87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97" name="Google Shape;14097;p20"/>
            <p:cNvSpPr/>
            <p:nvPr/>
          </p:nvSpPr>
          <p:spPr>
            <a:xfrm>
              <a:off x="495958" y="1971338"/>
              <a:ext cx="200254" cy="251923"/>
            </a:xfrm>
            <a:custGeom>
              <a:avLst/>
              <a:gdLst/>
              <a:ahLst/>
              <a:cxnLst/>
              <a:rect l="l" t="t" r="r" b="b"/>
              <a:pathLst>
                <a:path w="5740" h="7221" extrusionOk="0">
                  <a:moveTo>
                    <a:pt x="2370" y="1"/>
                  </a:moveTo>
                  <a:cubicBezTo>
                    <a:pt x="1925" y="1"/>
                    <a:pt x="1580" y="913"/>
                    <a:pt x="1313" y="1369"/>
                  </a:cubicBezTo>
                  <a:cubicBezTo>
                    <a:pt x="1046" y="1814"/>
                    <a:pt x="468" y="2114"/>
                    <a:pt x="235" y="2437"/>
                  </a:cubicBezTo>
                  <a:cubicBezTo>
                    <a:pt x="1" y="2748"/>
                    <a:pt x="101" y="2971"/>
                    <a:pt x="79" y="3304"/>
                  </a:cubicBezTo>
                  <a:cubicBezTo>
                    <a:pt x="67" y="3638"/>
                    <a:pt x="67" y="4261"/>
                    <a:pt x="168" y="4595"/>
                  </a:cubicBezTo>
                  <a:cubicBezTo>
                    <a:pt x="267" y="4928"/>
                    <a:pt x="1002" y="6073"/>
                    <a:pt x="1480" y="6508"/>
                  </a:cubicBezTo>
                  <a:cubicBezTo>
                    <a:pt x="1970" y="6941"/>
                    <a:pt x="2603" y="7208"/>
                    <a:pt x="2981" y="7220"/>
                  </a:cubicBezTo>
                  <a:cubicBezTo>
                    <a:pt x="2998" y="7220"/>
                    <a:pt x="3016" y="7220"/>
                    <a:pt x="3035" y="7220"/>
                  </a:cubicBezTo>
                  <a:cubicBezTo>
                    <a:pt x="3478" y="7220"/>
                    <a:pt x="4672" y="7108"/>
                    <a:pt x="4672" y="7108"/>
                  </a:cubicBezTo>
                  <a:lnTo>
                    <a:pt x="5740" y="5072"/>
                  </a:lnTo>
                  <a:cubicBezTo>
                    <a:pt x="5740" y="5072"/>
                    <a:pt x="5673" y="4672"/>
                    <a:pt x="5250" y="3871"/>
                  </a:cubicBezTo>
                  <a:cubicBezTo>
                    <a:pt x="4828" y="3070"/>
                    <a:pt x="4772" y="3238"/>
                    <a:pt x="4372" y="2504"/>
                  </a:cubicBezTo>
                  <a:cubicBezTo>
                    <a:pt x="3972" y="1780"/>
                    <a:pt x="3938" y="1280"/>
                    <a:pt x="3671" y="769"/>
                  </a:cubicBezTo>
                  <a:cubicBezTo>
                    <a:pt x="3404" y="257"/>
                    <a:pt x="2815" y="12"/>
                    <a:pt x="237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98" name="Google Shape;14098;p20"/>
            <p:cNvSpPr/>
            <p:nvPr/>
          </p:nvSpPr>
          <p:spPr>
            <a:xfrm>
              <a:off x="542918" y="2073317"/>
              <a:ext cx="153296" cy="144469"/>
            </a:xfrm>
            <a:custGeom>
              <a:avLst/>
              <a:gdLst/>
              <a:ahLst/>
              <a:cxnLst/>
              <a:rect l="l" t="t" r="r" b="b"/>
              <a:pathLst>
                <a:path w="4394" h="4141" extrusionOk="0">
                  <a:moveTo>
                    <a:pt x="993" y="0"/>
                  </a:moveTo>
                  <a:cubicBezTo>
                    <a:pt x="829" y="0"/>
                    <a:pt x="665" y="56"/>
                    <a:pt x="545" y="170"/>
                  </a:cubicBezTo>
                  <a:cubicBezTo>
                    <a:pt x="456" y="248"/>
                    <a:pt x="401" y="359"/>
                    <a:pt x="345" y="470"/>
                  </a:cubicBezTo>
                  <a:cubicBezTo>
                    <a:pt x="134" y="904"/>
                    <a:pt x="1" y="1438"/>
                    <a:pt x="201" y="1883"/>
                  </a:cubicBezTo>
                  <a:cubicBezTo>
                    <a:pt x="278" y="2072"/>
                    <a:pt x="412" y="2238"/>
                    <a:pt x="434" y="2428"/>
                  </a:cubicBezTo>
                  <a:cubicBezTo>
                    <a:pt x="446" y="2528"/>
                    <a:pt x="434" y="2628"/>
                    <a:pt x="446" y="2728"/>
                  </a:cubicBezTo>
                  <a:cubicBezTo>
                    <a:pt x="468" y="2817"/>
                    <a:pt x="501" y="2895"/>
                    <a:pt x="545" y="2962"/>
                  </a:cubicBezTo>
                  <a:cubicBezTo>
                    <a:pt x="679" y="3195"/>
                    <a:pt x="857" y="3395"/>
                    <a:pt x="1068" y="3551"/>
                  </a:cubicBezTo>
                  <a:cubicBezTo>
                    <a:pt x="1257" y="3684"/>
                    <a:pt x="1457" y="3785"/>
                    <a:pt x="1680" y="3862"/>
                  </a:cubicBezTo>
                  <a:cubicBezTo>
                    <a:pt x="2069" y="3996"/>
                    <a:pt x="2458" y="4018"/>
                    <a:pt x="2859" y="4074"/>
                  </a:cubicBezTo>
                  <a:cubicBezTo>
                    <a:pt x="3004" y="4085"/>
                    <a:pt x="3137" y="4141"/>
                    <a:pt x="3281" y="4141"/>
                  </a:cubicBezTo>
                  <a:cubicBezTo>
                    <a:pt x="3304" y="4141"/>
                    <a:pt x="3337" y="4129"/>
                    <a:pt x="3360" y="4129"/>
                  </a:cubicBezTo>
                  <a:lnTo>
                    <a:pt x="4394" y="2149"/>
                  </a:lnTo>
                  <a:cubicBezTo>
                    <a:pt x="4394" y="2149"/>
                    <a:pt x="4327" y="1749"/>
                    <a:pt x="3904" y="948"/>
                  </a:cubicBezTo>
                  <a:cubicBezTo>
                    <a:pt x="3793" y="748"/>
                    <a:pt x="3716" y="615"/>
                    <a:pt x="3649" y="503"/>
                  </a:cubicBezTo>
                  <a:cubicBezTo>
                    <a:pt x="3503" y="469"/>
                    <a:pt x="3354" y="435"/>
                    <a:pt x="3208" y="435"/>
                  </a:cubicBezTo>
                  <a:cubicBezTo>
                    <a:pt x="3119" y="435"/>
                    <a:pt x="3032" y="447"/>
                    <a:pt x="2948" y="481"/>
                  </a:cubicBezTo>
                  <a:cubicBezTo>
                    <a:pt x="2793" y="543"/>
                    <a:pt x="2647" y="673"/>
                    <a:pt x="2485" y="673"/>
                  </a:cubicBezTo>
                  <a:cubicBezTo>
                    <a:pt x="2472" y="673"/>
                    <a:pt x="2460" y="672"/>
                    <a:pt x="2448" y="671"/>
                  </a:cubicBezTo>
                  <a:cubicBezTo>
                    <a:pt x="2236" y="637"/>
                    <a:pt x="2125" y="404"/>
                    <a:pt x="1924" y="348"/>
                  </a:cubicBezTo>
                  <a:cubicBezTo>
                    <a:pt x="1835" y="325"/>
                    <a:pt x="1736" y="337"/>
                    <a:pt x="1647" y="315"/>
                  </a:cubicBezTo>
                  <a:cubicBezTo>
                    <a:pt x="1558" y="281"/>
                    <a:pt x="1502" y="204"/>
                    <a:pt x="1424" y="147"/>
                  </a:cubicBezTo>
                  <a:cubicBezTo>
                    <a:pt x="1305" y="50"/>
                    <a:pt x="1149" y="0"/>
                    <a:pt x="993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099" name="Google Shape;14099;p20"/>
            <p:cNvSpPr/>
            <p:nvPr/>
          </p:nvSpPr>
          <p:spPr>
            <a:xfrm>
              <a:off x="520903" y="2130289"/>
              <a:ext cx="133794" cy="80451"/>
            </a:xfrm>
            <a:custGeom>
              <a:avLst/>
              <a:gdLst/>
              <a:ahLst/>
              <a:cxnLst/>
              <a:rect l="l" t="t" r="r" b="b"/>
              <a:pathLst>
                <a:path w="3835" h="2306" extrusionOk="0">
                  <a:moveTo>
                    <a:pt x="39" y="1"/>
                  </a:moveTo>
                  <a:cubicBezTo>
                    <a:pt x="22" y="1"/>
                    <a:pt x="0" y="11"/>
                    <a:pt x="9" y="27"/>
                  </a:cubicBezTo>
                  <a:cubicBezTo>
                    <a:pt x="632" y="1050"/>
                    <a:pt x="1544" y="1940"/>
                    <a:pt x="2733" y="2219"/>
                  </a:cubicBezTo>
                  <a:cubicBezTo>
                    <a:pt x="2901" y="2263"/>
                    <a:pt x="3067" y="2285"/>
                    <a:pt x="3234" y="2296"/>
                  </a:cubicBezTo>
                  <a:cubicBezTo>
                    <a:pt x="3307" y="2301"/>
                    <a:pt x="3381" y="2305"/>
                    <a:pt x="3456" y="2305"/>
                  </a:cubicBezTo>
                  <a:cubicBezTo>
                    <a:pt x="3563" y="2305"/>
                    <a:pt x="3669" y="2296"/>
                    <a:pt x="3768" y="2263"/>
                  </a:cubicBezTo>
                  <a:cubicBezTo>
                    <a:pt x="3835" y="2229"/>
                    <a:pt x="3779" y="2163"/>
                    <a:pt x="3724" y="2163"/>
                  </a:cubicBezTo>
                  <a:lnTo>
                    <a:pt x="3556" y="2163"/>
                  </a:lnTo>
                  <a:cubicBezTo>
                    <a:pt x="2622" y="1907"/>
                    <a:pt x="1755" y="1418"/>
                    <a:pt x="1077" y="717"/>
                  </a:cubicBezTo>
                  <a:cubicBezTo>
                    <a:pt x="876" y="516"/>
                    <a:pt x="687" y="294"/>
                    <a:pt x="521" y="61"/>
                  </a:cubicBezTo>
                  <a:cubicBezTo>
                    <a:pt x="516" y="53"/>
                    <a:pt x="508" y="49"/>
                    <a:pt x="500" y="49"/>
                  </a:cubicBezTo>
                  <a:cubicBezTo>
                    <a:pt x="484" y="49"/>
                    <a:pt x="469" y="61"/>
                    <a:pt x="476" y="83"/>
                  </a:cubicBezTo>
                  <a:cubicBezTo>
                    <a:pt x="1021" y="939"/>
                    <a:pt x="1877" y="1606"/>
                    <a:pt x="2822" y="1996"/>
                  </a:cubicBezTo>
                  <a:cubicBezTo>
                    <a:pt x="2990" y="2063"/>
                    <a:pt x="3156" y="2118"/>
                    <a:pt x="3334" y="2174"/>
                  </a:cubicBezTo>
                  <a:lnTo>
                    <a:pt x="3279" y="2174"/>
                  </a:lnTo>
                  <a:cubicBezTo>
                    <a:pt x="3134" y="2163"/>
                    <a:pt x="3000" y="2152"/>
                    <a:pt x="2856" y="2130"/>
                  </a:cubicBezTo>
                  <a:cubicBezTo>
                    <a:pt x="2567" y="2085"/>
                    <a:pt x="2278" y="1996"/>
                    <a:pt x="2011" y="1863"/>
                  </a:cubicBezTo>
                  <a:cubicBezTo>
                    <a:pt x="1477" y="1606"/>
                    <a:pt x="1021" y="1228"/>
                    <a:pt x="642" y="795"/>
                  </a:cubicBezTo>
                  <a:cubicBezTo>
                    <a:pt x="432" y="550"/>
                    <a:pt x="231" y="283"/>
                    <a:pt x="53" y="5"/>
                  </a:cubicBezTo>
                  <a:cubicBezTo>
                    <a:pt x="50" y="2"/>
                    <a:pt x="45" y="1"/>
                    <a:pt x="39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00" name="Google Shape;14100;p20"/>
            <p:cNvSpPr/>
            <p:nvPr/>
          </p:nvSpPr>
          <p:spPr>
            <a:xfrm>
              <a:off x="565909" y="2090552"/>
              <a:ext cx="82021" cy="96255"/>
            </a:xfrm>
            <a:custGeom>
              <a:avLst/>
              <a:gdLst/>
              <a:ahLst/>
              <a:cxnLst/>
              <a:rect l="l" t="t" r="r" b="b"/>
              <a:pathLst>
                <a:path w="2351" h="2759" extrusionOk="0">
                  <a:moveTo>
                    <a:pt x="41" y="0"/>
                  </a:moveTo>
                  <a:cubicBezTo>
                    <a:pt x="21" y="0"/>
                    <a:pt x="1" y="16"/>
                    <a:pt x="9" y="32"/>
                  </a:cubicBezTo>
                  <a:cubicBezTo>
                    <a:pt x="521" y="832"/>
                    <a:pt x="877" y="1778"/>
                    <a:pt x="1633" y="2390"/>
                  </a:cubicBezTo>
                  <a:cubicBezTo>
                    <a:pt x="1822" y="2545"/>
                    <a:pt x="2033" y="2679"/>
                    <a:pt x="2266" y="2757"/>
                  </a:cubicBezTo>
                  <a:cubicBezTo>
                    <a:pt x="2270" y="2758"/>
                    <a:pt x="2274" y="2759"/>
                    <a:pt x="2278" y="2759"/>
                  </a:cubicBezTo>
                  <a:cubicBezTo>
                    <a:pt x="2311" y="2759"/>
                    <a:pt x="2351" y="2722"/>
                    <a:pt x="2311" y="2713"/>
                  </a:cubicBezTo>
                  <a:cubicBezTo>
                    <a:pt x="1443" y="2345"/>
                    <a:pt x="966" y="1500"/>
                    <a:pt x="521" y="721"/>
                  </a:cubicBezTo>
                  <a:cubicBezTo>
                    <a:pt x="376" y="477"/>
                    <a:pt x="232" y="243"/>
                    <a:pt x="64" y="9"/>
                  </a:cubicBezTo>
                  <a:cubicBezTo>
                    <a:pt x="58" y="3"/>
                    <a:pt x="49" y="0"/>
                    <a:pt x="41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01" name="Google Shape;14101;p20"/>
            <p:cNvSpPr/>
            <p:nvPr/>
          </p:nvSpPr>
          <p:spPr>
            <a:xfrm>
              <a:off x="587017" y="2068746"/>
              <a:ext cx="75845" cy="99743"/>
            </a:xfrm>
            <a:custGeom>
              <a:avLst/>
              <a:gdLst/>
              <a:ahLst/>
              <a:cxnLst/>
              <a:rect l="l" t="t" r="r" b="b"/>
              <a:pathLst>
                <a:path w="2174" h="2859" extrusionOk="0">
                  <a:moveTo>
                    <a:pt x="45" y="0"/>
                  </a:moveTo>
                  <a:cubicBezTo>
                    <a:pt x="24" y="0"/>
                    <a:pt x="1" y="12"/>
                    <a:pt x="15" y="34"/>
                  </a:cubicBezTo>
                  <a:cubicBezTo>
                    <a:pt x="249" y="501"/>
                    <a:pt x="494" y="980"/>
                    <a:pt x="727" y="1447"/>
                  </a:cubicBezTo>
                  <a:cubicBezTo>
                    <a:pt x="838" y="1669"/>
                    <a:pt x="950" y="1902"/>
                    <a:pt x="1072" y="2114"/>
                  </a:cubicBezTo>
                  <a:cubicBezTo>
                    <a:pt x="1184" y="2314"/>
                    <a:pt x="1306" y="2492"/>
                    <a:pt x="1483" y="2636"/>
                  </a:cubicBezTo>
                  <a:cubicBezTo>
                    <a:pt x="1634" y="2759"/>
                    <a:pt x="1826" y="2858"/>
                    <a:pt x="2022" y="2858"/>
                  </a:cubicBezTo>
                  <a:cubicBezTo>
                    <a:pt x="2058" y="2858"/>
                    <a:pt x="2093" y="2855"/>
                    <a:pt x="2129" y="2848"/>
                  </a:cubicBezTo>
                  <a:cubicBezTo>
                    <a:pt x="2173" y="2848"/>
                    <a:pt x="2162" y="2804"/>
                    <a:pt x="2118" y="2792"/>
                  </a:cubicBezTo>
                  <a:cubicBezTo>
                    <a:pt x="1906" y="2781"/>
                    <a:pt x="1717" y="2703"/>
                    <a:pt x="1550" y="2570"/>
                  </a:cubicBezTo>
                  <a:cubicBezTo>
                    <a:pt x="1384" y="2436"/>
                    <a:pt x="1261" y="2258"/>
                    <a:pt x="1161" y="2070"/>
                  </a:cubicBezTo>
                  <a:cubicBezTo>
                    <a:pt x="917" y="1647"/>
                    <a:pt x="694" y="1202"/>
                    <a:pt x="472" y="768"/>
                  </a:cubicBezTo>
                  <a:cubicBezTo>
                    <a:pt x="338" y="523"/>
                    <a:pt x="205" y="268"/>
                    <a:pt x="71" y="12"/>
                  </a:cubicBezTo>
                  <a:cubicBezTo>
                    <a:pt x="67" y="4"/>
                    <a:pt x="56" y="0"/>
                    <a:pt x="45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02" name="Google Shape;14102;p20"/>
            <p:cNvSpPr/>
            <p:nvPr/>
          </p:nvSpPr>
          <p:spPr>
            <a:xfrm>
              <a:off x="543860" y="2096064"/>
              <a:ext cx="114745" cy="98801"/>
            </a:xfrm>
            <a:custGeom>
              <a:avLst/>
              <a:gdLst/>
              <a:ahLst/>
              <a:cxnLst/>
              <a:rect l="l" t="t" r="r" b="b"/>
              <a:pathLst>
                <a:path w="3289" h="2832" extrusionOk="0">
                  <a:moveTo>
                    <a:pt x="25" y="0"/>
                  </a:moveTo>
                  <a:cubicBezTo>
                    <a:pt x="13" y="0"/>
                    <a:pt x="0" y="6"/>
                    <a:pt x="7" y="19"/>
                  </a:cubicBezTo>
                  <a:cubicBezTo>
                    <a:pt x="7" y="52"/>
                    <a:pt x="185" y="308"/>
                    <a:pt x="241" y="408"/>
                  </a:cubicBezTo>
                  <a:lnTo>
                    <a:pt x="508" y="775"/>
                  </a:lnTo>
                  <a:cubicBezTo>
                    <a:pt x="686" y="1020"/>
                    <a:pt x="874" y="1264"/>
                    <a:pt x="1074" y="1487"/>
                  </a:cubicBezTo>
                  <a:cubicBezTo>
                    <a:pt x="1275" y="1720"/>
                    <a:pt x="1486" y="1942"/>
                    <a:pt x="1697" y="2165"/>
                  </a:cubicBezTo>
                  <a:cubicBezTo>
                    <a:pt x="1897" y="2365"/>
                    <a:pt x="2109" y="2565"/>
                    <a:pt x="2365" y="2699"/>
                  </a:cubicBezTo>
                  <a:cubicBezTo>
                    <a:pt x="2519" y="2776"/>
                    <a:pt x="2708" y="2831"/>
                    <a:pt x="2891" y="2831"/>
                  </a:cubicBezTo>
                  <a:cubicBezTo>
                    <a:pt x="3024" y="2831"/>
                    <a:pt x="3154" y="2802"/>
                    <a:pt x="3266" y="2732"/>
                  </a:cubicBezTo>
                  <a:cubicBezTo>
                    <a:pt x="3288" y="2721"/>
                    <a:pt x="3288" y="2688"/>
                    <a:pt x="3266" y="2676"/>
                  </a:cubicBezTo>
                  <a:cubicBezTo>
                    <a:pt x="3259" y="2664"/>
                    <a:pt x="3245" y="2658"/>
                    <a:pt x="3228" y="2658"/>
                  </a:cubicBezTo>
                  <a:cubicBezTo>
                    <a:pt x="3216" y="2658"/>
                    <a:pt x="3202" y="2661"/>
                    <a:pt x="3188" y="2666"/>
                  </a:cubicBezTo>
                  <a:cubicBezTo>
                    <a:pt x="3081" y="2705"/>
                    <a:pt x="2974" y="2735"/>
                    <a:pt x="2853" y="2735"/>
                  </a:cubicBezTo>
                  <a:cubicBezTo>
                    <a:pt x="2835" y="2735"/>
                    <a:pt x="2817" y="2734"/>
                    <a:pt x="2799" y="2732"/>
                  </a:cubicBezTo>
                  <a:cubicBezTo>
                    <a:pt x="2665" y="2721"/>
                    <a:pt x="2532" y="2676"/>
                    <a:pt x="2409" y="2610"/>
                  </a:cubicBezTo>
                  <a:cubicBezTo>
                    <a:pt x="2164" y="2488"/>
                    <a:pt x="1953" y="2288"/>
                    <a:pt x="1753" y="2087"/>
                  </a:cubicBezTo>
                  <a:cubicBezTo>
                    <a:pt x="1341" y="1687"/>
                    <a:pt x="963" y="1253"/>
                    <a:pt x="619" y="797"/>
                  </a:cubicBezTo>
                  <a:cubicBezTo>
                    <a:pt x="518" y="674"/>
                    <a:pt x="429" y="541"/>
                    <a:pt x="330" y="419"/>
                  </a:cubicBezTo>
                  <a:cubicBezTo>
                    <a:pt x="241" y="286"/>
                    <a:pt x="152" y="141"/>
                    <a:pt x="40" y="7"/>
                  </a:cubicBezTo>
                  <a:cubicBezTo>
                    <a:pt x="40" y="3"/>
                    <a:pt x="33" y="0"/>
                    <a:pt x="25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03" name="Google Shape;14103;p20"/>
            <p:cNvSpPr/>
            <p:nvPr/>
          </p:nvSpPr>
          <p:spPr>
            <a:xfrm>
              <a:off x="610985" y="2084830"/>
              <a:ext cx="35899" cy="62972"/>
            </a:xfrm>
            <a:custGeom>
              <a:avLst/>
              <a:gdLst/>
              <a:ahLst/>
              <a:cxnLst/>
              <a:rect l="l" t="t" r="r" b="b"/>
              <a:pathLst>
                <a:path w="1029" h="1805" extrusionOk="0">
                  <a:moveTo>
                    <a:pt x="53" y="1"/>
                  </a:moveTo>
                  <a:cubicBezTo>
                    <a:pt x="26" y="1"/>
                    <a:pt x="1" y="15"/>
                    <a:pt x="7" y="40"/>
                  </a:cubicBezTo>
                  <a:cubicBezTo>
                    <a:pt x="107" y="385"/>
                    <a:pt x="240" y="707"/>
                    <a:pt x="396" y="1030"/>
                  </a:cubicBezTo>
                  <a:cubicBezTo>
                    <a:pt x="463" y="1174"/>
                    <a:pt x="541" y="1330"/>
                    <a:pt x="630" y="1475"/>
                  </a:cubicBezTo>
                  <a:cubicBezTo>
                    <a:pt x="707" y="1597"/>
                    <a:pt x="796" y="1720"/>
                    <a:pt x="919" y="1797"/>
                  </a:cubicBezTo>
                  <a:cubicBezTo>
                    <a:pt x="929" y="1802"/>
                    <a:pt x="941" y="1804"/>
                    <a:pt x="953" y="1804"/>
                  </a:cubicBezTo>
                  <a:cubicBezTo>
                    <a:pt x="992" y="1804"/>
                    <a:pt x="1029" y="1779"/>
                    <a:pt x="986" y="1753"/>
                  </a:cubicBezTo>
                  <a:cubicBezTo>
                    <a:pt x="863" y="1664"/>
                    <a:pt x="786" y="1542"/>
                    <a:pt x="707" y="1419"/>
                  </a:cubicBezTo>
                  <a:cubicBezTo>
                    <a:pt x="630" y="1275"/>
                    <a:pt x="552" y="1119"/>
                    <a:pt x="474" y="964"/>
                  </a:cubicBezTo>
                  <a:cubicBezTo>
                    <a:pt x="341" y="663"/>
                    <a:pt x="218" y="341"/>
                    <a:pt x="107" y="29"/>
                  </a:cubicBezTo>
                  <a:cubicBezTo>
                    <a:pt x="97" y="10"/>
                    <a:pt x="74" y="1"/>
                    <a:pt x="53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04" name="Google Shape;14104;p20"/>
            <p:cNvSpPr/>
            <p:nvPr/>
          </p:nvSpPr>
          <p:spPr>
            <a:xfrm>
              <a:off x="607601" y="2055524"/>
              <a:ext cx="26375" cy="43574"/>
            </a:xfrm>
            <a:custGeom>
              <a:avLst/>
              <a:gdLst/>
              <a:ahLst/>
              <a:cxnLst/>
              <a:rect l="l" t="t" r="r" b="b"/>
              <a:pathLst>
                <a:path w="756" h="1249" extrusionOk="0">
                  <a:moveTo>
                    <a:pt x="37" y="1"/>
                  </a:moveTo>
                  <a:cubicBezTo>
                    <a:pt x="19" y="1"/>
                    <a:pt x="1" y="13"/>
                    <a:pt x="15" y="35"/>
                  </a:cubicBezTo>
                  <a:cubicBezTo>
                    <a:pt x="293" y="402"/>
                    <a:pt x="515" y="803"/>
                    <a:pt x="693" y="1236"/>
                  </a:cubicBezTo>
                  <a:cubicBezTo>
                    <a:pt x="698" y="1244"/>
                    <a:pt x="709" y="1248"/>
                    <a:pt x="720" y="1248"/>
                  </a:cubicBezTo>
                  <a:cubicBezTo>
                    <a:pt x="738" y="1248"/>
                    <a:pt x="756" y="1239"/>
                    <a:pt x="749" y="1225"/>
                  </a:cubicBezTo>
                  <a:cubicBezTo>
                    <a:pt x="604" y="780"/>
                    <a:pt x="360" y="368"/>
                    <a:pt x="60" y="12"/>
                  </a:cubicBezTo>
                  <a:cubicBezTo>
                    <a:pt x="56" y="5"/>
                    <a:pt x="46" y="1"/>
                    <a:pt x="37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05" name="Google Shape;14105;p20"/>
            <p:cNvSpPr/>
            <p:nvPr/>
          </p:nvSpPr>
          <p:spPr>
            <a:xfrm>
              <a:off x="625289" y="2054477"/>
              <a:ext cx="55401" cy="88719"/>
            </a:xfrm>
            <a:custGeom>
              <a:avLst/>
              <a:gdLst/>
              <a:ahLst/>
              <a:cxnLst/>
              <a:rect l="l" t="t" r="r" b="b"/>
              <a:pathLst>
                <a:path w="1588" h="2543" extrusionOk="0">
                  <a:moveTo>
                    <a:pt x="46" y="0"/>
                  </a:moveTo>
                  <a:cubicBezTo>
                    <a:pt x="26" y="0"/>
                    <a:pt x="1" y="16"/>
                    <a:pt x="8" y="32"/>
                  </a:cubicBezTo>
                  <a:cubicBezTo>
                    <a:pt x="220" y="410"/>
                    <a:pt x="386" y="821"/>
                    <a:pt x="520" y="1233"/>
                  </a:cubicBezTo>
                  <a:cubicBezTo>
                    <a:pt x="643" y="1611"/>
                    <a:pt x="709" y="2034"/>
                    <a:pt x="1009" y="2323"/>
                  </a:cubicBezTo>
                  <a:cubicBezTo>
                    <a:pt x="1125" y="2428"/>
                    <a:pt x="1299" y="2543"/>
                    <a:pt x="1466" y="2543"/>
                  </a:cubicBezTo>
                  <a:cubicBezTo>
                    <a:pt x="1492" y="2543"/>
                    <a:pt x="1518" y="2540"/>
                    <a:pt x="1543" y="2534"/>
                  </a:cubicBezTo>
                  <a:cubicBezTo>
                    <a:pt x="1588" y="2523"/>
                    <a:pt x="1588" y="2467"/>
                    <a:pt x="1543" y="2456"/>
                  </a:cubicBezTo>
                  <a:cubicBezTo>
                    <a:pt x="1466" y="2445"/>
                    <a:pt x="1387" y="2434"/>
                    <a:pt x="1310" y="2400"/>
                  </a:cubicBezTo>
                  <a:cubicBezTo>
                    <a:pt x="1232" y="2367"/>
                    <a:pt x="1154" y="2311"/>
                    <a:pt x="1098" y="2256"/>
                  </a:cubicBezTo>
                  <a:cubicBezTo>
                    <a:pt x="954" y="2123"/>
                    <a:pt x="865" y="1945"/>
                    <a:pt x="798" y="1767"/>
                  </a:cubicBezTo>
                  <a:cubicBezTo>
                    <a:pt x="732" y="1589"/>
                    <a:pt x="676" y="1389"/>
                    <a:pt x="609" y="1199"/>
                  </a:cubicBezTo>
                  <a:cubicBezTo>
                    <a:pt x="542" y="1010"/>
                    <a:pt x="465" y="821"/>
                    <a:pt x="386" y="632"/>
                  </a:cubicBezTo>
                  <a:cubicBezTo>
                    <a:pt x="287" y="421"/>
                    <a:pt x="176" y="210"/>
                    <a:pt x="64" y="9"/>
                  </a:cubicBezTo>
                  <a:cubicBezTo>
                    <a:pt x="61" y="3"/>
                    <a:pt x="54" y="0"/>
                    <a:pt x="46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06" name="Google Shape;14106;p20"/>
            <p:cNvSpPr/>
            <p:nvPr/>
          </p:nvSpPr>
          <p:spPr>
            <a:xfrm>
              <a:off x="649781" y="2094564"/>
              <a:ext cx="22119" cy="32271"/>
            </a:xfrm>
            <a:custGeom>
              <a:avLst/>
              <a:gdLst/>
              <a:ahLst/>
              <a:cxnLst/>
              <a:rect l="l" t="t" r="r" b="b"/>
              <a:pathLst>
                <a:path w="634" h="925" extrusionOk="0">
                  <a:moveTo>
                    <a:pt x="62" y="1"/>
                  </a:moveTo>
                  <a:cubicBezTo>
                    <a:pt x="32" y="1"/>
                    <a:pt x="1" y="18"/>
                    <a:pt x="7" y="50"/>
                  </a:cubicBezTo>
                  <a:cubicBezTo>
                    <a:pt x="96" y="373"/>
                    <a:pt x="274" y="695"/>
                    <a:pt x="530" y="918"/>
                  </a:cubicBezTo>
                  <a:cubicBezTo>
                    <a:pt x="537" y="923"/>
                    <a:pt x="547" y="925"/>
                    <a:pt x="558" y="925"/>
                  </a:cubicBezTo>
                  <a:cubicBezTo>
                    <a:pt x="593" y="925"/>
                    <a:pt x="633" y="899"/>
                    <a:pt x="608" y="873"/>
                  </a:cubicBezTo>
                  <a:cubicBezTo>
                    <a:pt x="497" y="751"/>
                    <a:pt x="396" y="628"/>
                    <a:pt x="307" y="484"/>
                  </a:cubicBezTo>
                  <a:cubicBezTo>
                    <a:pt x="218" y="339"/>
                    <a:pt x="152" y="195"/>
                    <a:pt x="107" y="28"/>
                  </a:cubicBezTo>
                  <a:cubicBezTo>
                    <a:pt x="103" y="9"/>
                    <a:pt x="83" y="1"/>
                    <a:pt x="62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07" name="Google Shape;14107;p20"/>
            <p:cNvSpPr/>
            <p:nvPr/>
          </p:nvSpPr>
          <p:spPr>
            <a:xfrm>
              <a:off x="612276" y="2142779"/>
              <a:ext cx="42284" cy="37051"/>
            </a:xfrm>
            <a:custGeom>
              <a:avLst/>
              <a:gdLst/>
              <a:ahLst/>
              <a:cxnLst/>
              <a:rect l="l" t="t" r="r" b="b"/>
              <a:pathLst>
                <a:path w="1212" h="1062" extrusionOk="0">
                  <a:moveTo>
                    <a:pt x="66" y="1"/>
                  </a:moveTo>
                  <a:cubicBezTo>
                    <a:pt x="34" y="1"/>
                    <a:pt x="1" y="20"/>
                    <a:pt x="15" y="47"/>
                  </a:cubicBezTo>
                  <a:cubicBezTo>
                    <a:pt x="203" y="514"/>
                    <a:pt x="626" y="937"/>
                    <a:pt x="1127" y="1060"/>
                  </a:cubicBezTo>
                  <a:cubicBezTo>
                    <a:pt x="1131" y="1061"/>
                    <a:pt x="1135" y="1061"/>
                    <a:pt x="1138" y="1061"/>
                  </a:cubicBezTo>
                  <a:cubicBezTo>
                    <a:pt x="1178" y="1061"/>
                    <a:pt x="1211" y="1012"/>
                    <a:pt x="1160" y="982"/>
                  </a:cubicBezTo>
                  <a:cubicBezTo>
                    <a:pt x="937" y="893"/>
                    <a:pt x="727" y="781"/>
                    <a:pt x="537" y="615"/>
                  </a:cubicBezTo>
                  <a:cubicBezTo>
                    <a:pt x="359" y="459"/>
                    <a:pt x="215" y="259"/>
                    <a:pt x="114" y="25"/>
                  </a:cubicBezTo>
                  <a:cubicBezTo>
                    <a:pt x="106" y="8"/>
                    <a:pt x="86" y="1"/>
                    <a:pt x="66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08" name="Google Shape;14108;p20"/>
            <p:cNvSpPr/>
            <p:nvPr/>
          </p:nvSpPr>
          <p:spPr>
            <a:xfrm>
              <a:off x="623231" y="2041254"/>
              <a:ext cx="171542" cy="247352"/>
            </a:xfrm>
            <a:custGeom>
              <a:avLst/>
              <a:gdLst/>
              <a:ahLst/>
              <a:cxnLst/>
              <a:rect l="l" t="t" r="r" b="b"/>
              <a:pathLst>
                <a:path w="4917" h="7090" extrusionOk="0">
                  <a:moveTo>
                    <a:pt x="3243" y="0"/>
                  </a:moveTo>
                  <a:cubicBezTo>
                    <a:pt x="3194" y="0"/>
                    <a:pt x="3133" y="13"/>
                    <a:pt x="3048" y="33"/>
                  </a:cubicBezTo>
                  <a:cubicBezTo>
                    <a:pt x="2759" y="99"/>
                    <a:pt x="2637" y="666"/>
                    <a:pt x="2470" y="911"/>
                  </a:cubicBezTo>
                  <a:cubicBezTo>
                    <a:pt x="2303" y="1145"/>
                    <a:pt x="2292" y="1145"/>
                    <a:pt x="1769" y="1434"/>
                  </a:cubicBezTo>
                  <a:cubicBezTo>
                    <a:pt x="1246" y="1723"/>
                    <a:pt x="1102" y="1845"/>
                    <a:pt x="546" y="2702"/>
                  </a:cubicBezTo>
                  <a:cubicBezTo>
                    <a:pt x="1" y="3569"/>
                    <a:pt x="146" y="4348"/>
                    <a:pt x="946" y="5616"/>
                  </a:cubicBezTo>
                  <a:cubicBezTo>
                    <a:pt x="1046" y="5760"/>
                    <a:pt x="935" y="5716"/>
                    <a:pt x="1224" y="5916"/>
                  </a:cubicBezTo>
                  <a:cubicBezTo>
                    <a:pt x="1513" y="6105"/>
                    <a:pt x="2092" y="6472"/>
                    <a:pt x="2481" y="6828"/>
                  </a:cubicBezTo>
                  <a:cubicBezTo>
                    <a:pt x="2689" y="7013"/>
                    <a:pt x="2870" y="7089"/>
                    <a:pt x="3069" y="7089"/>
                  </a:cubicBezTo>
                  <a:cubicBezTo>
                    <a:pt x="3253" y="7089"/>
                    <a:pt x="3453" y="7024"/>
                    <a:pt x="3705" y="6917"/>
                  </a:cubicBezTo>
                  <a:cubicBezTo>
                    <a:pt x="4227" y="6706"/>
                    <a:pt x="4239" y="6684"/>
                    <a:pt x="4583" y="6239"/>
                  </a:cubicBezTo>
                  <a:cubicBezTo>
                    <a:pt x="4917" y="5782"/>
                    <a:pt x="4672" y="5849"/>
                    <a:pt x="4583" y="5449"/>
                  </a:cubicBezTo>
                  <a:cubicBezTo>
                    <a:pt x="4505" y="5060"/>
                    <a:pt x="4316" y="5349"/>
                    <a:pt x="3905" y="4937"/>
                  </a:cubicBezTo>
                  <a:cubicBezTo>
                    <a:pt x="3493" y="4526"/>
                    <a:pt x="3771" y="4704"/>
                    <a:pt x="3471" y="4069"/>
                  </a:cubicBezTo>
                  <a:cubicBezTo>
                    <a:pt x="3171" y="3447"/>
                    <a:pt x="3560" y="2824"/>
                    <a:pt x="3638" y="2290"/>
                  </a:cubicBezTo>
                  <a:cubicBezTo>
                    <a:pt x="3715" y="1768"/>
                    <a:pt x="3849" y="1400"/>
                    <a:pt x="3883" y="945"/>
                  </a:cubicBezTo>
                  <a:cubicBezTo>
                    <a:pt x="3916" y="500"/>
                    <a:pt x="3760" y="633"/>
                    <a:pt x="3549" y="310"/>
                  </a:cubicBezTo>
                  <a:cubicBezTo>
                    <a:pt x="3408" y="75"/>
                    <a:pt x="3360" y="0"/>
                    <a:pt x="3243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09" name="Google Shape;14109;p20"/>
            <p:cNvSpPr/>
            <p:nvPr/>
          </p:nvSpPr>
          <p:spPr>
            <a:xfrm>
              <a:off x="623231" y="2068363"/>
              <a:ext cx="116838" cy="220070"/>
            </a:xfrm>
            <a:custGeom>
              <a:avLst/>
              <a:gdLst/>
              <a:ahLst/>
              <a:cxnLst/>
              <a:rect l="l" t="t" r="r" b="b"/>
              <a:pathLst>
                <a:path w="3349" h="6308" extrusionOk="0">
                  <a:moveTo>
                    <a:pt x="2548" y="0"/>
                  </a:moveTo>
                  <a:cubicBezTo>
                    <a:pt x="2526" y="45"/>
                    <a:pt x="2492" y="89"/>
                    <a:pt x="2470" y="134"/>
                  </a:cubicBezTo>
                  <a:cubicBezTo>
                    <a:pt x="2303" y="368"/>
                    <a:pt x="2292" y="368"/>
                    <a:pt x="1769" y="657"/>
                  </a:cubicBezTo>
                  <a:cubicBezTo>
                    <a:pt x="1246" y="946"/>
                    <a:pt x="1102" y="1068"/>
                    <a:pt x="546" y="1925"/>
                  </a:cubicBezTo>
                  <a:cubicBezTo>
                    <a:pt x="1" y="2792"/>
                    <a:pt x="146" y="3571"/>
                    <a:pt x="946" y="4839"/>
                  </a:cubicBezTo>
                  <a:cubicBezTo>
                    <a:pt x="1046" y="4983"/>
                    <a:pt x="935" y="4939"/>
                    <a:pt x="1224" y="5139"/>
                  </a:cubicBezTo>
                  <a:cubicBezTo>
                    <a:pt x="1513" y="5328"/>
                    <a:pt x="2092" y="5695"/>
                    <a:pt x="2481" y="6051"/>
                  </a:cubicBezTo>
                  <a:cubicBezTo>
                    <a:pt x="2659" y="6206"/>
                    <a:pt x="2815" y="6285"/>
                    <a:pt x="2981" y="6307"/>
                  </a:cubicBezTo>
                  <a:cubicBezTo>
                    <a:pt x="3070" y="6240"/>
                    <a:pt x="3149" y="6151"/>
                    <a:pt x="3215" y="6062"/>
                  </a:cubicBezTo>
                  <a:cubicBezTo>
                    <a:pt x="3282" y="5984"/>
                    <a:pt x="3349" y="5862"/>
                    <a:pt x="3293" y="5773"/>
                  </a:cubicBezTo>
                  <a:cubicBezTo>
                    <a:pt x="3270" y="5739"/>
                    <a:pt x="3238" y="5717"/>
                    <a:pt x="3204" y="5695"/>
                  </a:cubicBezTo>
                  <a:cubicBezTo>
                    <a:pt x="2815" y="5417"/>
                    <a:pt x="2615" y="4950"/>
                    <a:pt x="2281" y="4627"/>
                  </a:cubicBezTo>
                  <a:cubicBezTo>
                    <a:pt x="2214" y="4560"/>
                    <a:pt x="2148" y="4505"/>
                    <a:pt x="2103" y="4427"/>
                  </a:cubicBezTo>
                  <a:cubicBezTo>
                    <a:pt x="2047" y="4360"/>
                    <a:pt x="2025" y="4271"/>
                    <a:pt x="2003" y="4182"/>
                  </a:cubicBezTo>
                  <a:cubicBezTo>
                    <a:pt x="1947" y="3994"/>
                    <a:pt x="1891" y="3804"/>
                    <a:pt x="1847" y="3604"/>
                  </a:cubicBezTo>
                  <a:cubicBezTo>
                    <a:pt x="1814" y="3493"/>
                    <a:pt x="1780" y="3371"/>
                    <a:pt x="1780" y="3248"/>
                  </a:cubicBezTo>
                  <a:cubicBezTo>
                    <a:pt x="1780" y="3126"/>
                    <a:pt x="1802" y="3003"/>
                    <a:pt x="1847" y="2881"/>
                  </a:cubicBezTo>
                  <a:cubicBezTo>
                    <a:pt x="1914" y="2681"/>
                    <a:pt x="2014" y="2492"/>
                    <a:pt x="2125" y="2314"/>
                  </a:cubicBezTo>
                  <a:cubicBezTo>
                    <a:pt x="2214" y="2192"/>
                    <a:pt x="2303" y="2081"/>
                    <a:pt x="2358" y="1947"/>
                  </a:cubicBezTo>
                  <a:cubicBezTo>
                    <a:pt x="2492" y="1602"/>
                    <a:pt x="2348" y="1213"/>
                    <a:pt x="2459" y="857"/>
                  </a:cubicBezTo>
                  <a:cubicBezTo>
                    <a:pt x="2514" y="701"/>
                    <a:pt x="2615" y="556"/>
                    <a:pt x="2648" y="390"/>
                  </a:cubicBezTo>
                  <a:cubicBezTo>
                    <a:pt x="2681" y="267"/>
                    <a:pt x="2670" y="89"/>
                    <a:pt x="2559" y="12"/>
                  </a:cubicBezTo>
                  <a:cubicBezTo>
                    <a:pt x="2559" y="0"/>
                    <a:pt x="2548" y="0"/>
                    <a:pt x="25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10" name="Google Shape;14110;p20"/>
            <p:cNvSpPr/>
            <p:nvPr/>
          </p:nvSpPr>
          <p:spPr>
            <a:xfrm>
              <a:off x="709021" y="2062153"/>
              <a:ext cx="25991" cy="36143"/>
            </a:xfrm>
            <a:custGeom>
              <a:avLst/>
              <a:gdLst/>
              <a:ahLst/>
              <a:cxnLst/>
              <a:rect l="l" t="t" r="r" b="b"/>
              <a:pathLst>
                <a:path w="745" h="1036" extrusionOk="0">
                  <a:moveTo>
                    <a:pt x="712" y="0"/>
                  </a:moveTo>
                  <a:cubicBezTo>
                    <a:pt x="534" y="45"/>
                    <a:pt x="400" y="201"/>
                    <a:pt x="289" y="346"/>
                  </a:cubicBezTo>
                  <a:cubicBezTo>
                    <a:pt x="267" y="379"/>
                    <a:pt x="233" y="423"/>
                    <a:pt x="211" y="457"/>
                  </a:cubicBezTo>
                  <a:cubicBezTo>
                    <a:pt x="211" y="501"/>
                    <a:pt x="200" y="534"/>
                    <a:pt x="189" y="568"/>
                  </a:cubicBezTo>
                  <a:cubicBezTo>
                    <a:pt x="189" y="577"/>
                    <a:pt x="189" y="592"/>
                    <a:pt x="183" y="604"/>
                  </a:cubicBezTo>
                  <a:lnTo>
                    <a:pt x="183" y="604"/>
                  </a:lnTo>
                  <a:cubicBezTo>
                    <a:pt x="204" y="572"/>
                    <a:pt x="225" y="532"/>
                    <a:pt x="255" y="501"/>
                  </a:cubicBezTo>
                  <a:cubicBezTo>
                    <a:pt x="311" y="412"/>
                    <a:pt x="367" y="323"/>
                    <a:pt x="433" y="245"/>
                  </a:cubicBezTo>
                  <a:cubicBezTo>
                    <a:pt x="512" y="156"/>
                    <a:pt x="601" y="67"/>
                    <a:pt x="723" y="34"/>
                  </a:cubicBezTo>
                  <a:cubicBezTo>
                    <a:pt x="745" y="23"/>
                    <a:pt x="734" y="0"/>
                    <a:pt x="712" y="0"/>
                  </a:cubicBezTo>
                  <a:close/>
                  <a:moveTo>
                    <a:pt x="183" y="604"/>
                  </a:moveTo>
                  <a:cubicBezTo>
                    <a:pt x="182" y="607"/>
                    <a:pt x="180" y="610"/>
                    <a:pt x="178" y="613"/>
                  </a:cubicBezTo>
                  <a:cubicBezTo>
                    <a:pt x="180" y="610"/>
                    <a:pt x="182" y="607"/>
                    <a:pt x="183" y="604"/>
                  </a:cubicBezTo>
                  <a:close/>
                  <a:moveTo>
                    <a:pt x="22" y="968"/>
                  </a:moveTo>
                  <a:cubicBezTo>
                    <a:pt x="11" y="991"/>
                    <a:pt x="11" y="1013"/>
                    <a:pt x="0" y="1035"/>
                  </a:cubicBezTo>
                  <a:cubicBezTo>
                    <a:pt x="11" y="1035"/>
                    <a:pt x="22" y="1024"/>
                    <a:pt x="33" y="1013"/>
                  </a:cubicBezTo>
                  <a:cubicBezTo>
                    <a:pt x="45" y="991"/>
                    <a:pt x="45" y="979"/>
                    <a:pt x="22" y="968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11" name="Google Shape;14111;p20"/>
            <p:cNvSpPr/>
            <p:nvPr/>
          </p:nvSpPr>
          <p:spPr>
            <a:xfrm>
              <a:off x="656235" y="2237152"/>
              <a:ext cx="419" cy="419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0" y="1"/>
                  </a:moveTo>
                  <a:cubicBezTo>
                    <a:pt x="0" y="1"/>
                    <a:pt x="0" y="12"/>
                    <a:pt x="11" y="12"/>
                  </a:cubicBezTo>
                  <a:cubicBezTo>
                    <a:pt x="0" y="1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12" name="Google Shape;14112;p20"/>
            <p:cNvSpPr/>
            <p:nvPr/>
          </p:nvSpPr>
          <p:spPr>
            <a:xfrm>
              <a:off x="656619" y="2237536"/>
              <a:ext cx="35" cy="45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"/>
                  </a:moveTo>
                  <a:lnTo>
                    <a:pt x="0" y="12"/>
                  </a:ln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13" name="Google Shape;14113;p20"/>
            <p:cNvSpPr/>
            <p:nvPr/>
          </p:nvSpPr>
          <p:spPr>
            <a:xfrm>
              <a:off x="657003" y="2237955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14" name="Google Shape;14114;p20"/>
            <p:cNvSpPr/>
            <p:nvPr/>
          </p:nvSpPr>
          <p:spPr>
            <a:xfrm>
              <a:off x="646920" y="2078062"/>
              <a:ext cx="69461" cy="165716"/>
            </a:xfrm>
            <a:custGeom>
              <a:avLst/>
              <a:gdLst/>
              <a:ahLst/>
              <a:cxnLst/>
              <a:rect l="l" t="t" r="r" b="b"/>
              <a:pathLst>
                <a:path w="1991" h="4750" extrusionOk="0">
                  <a:moveTo>
                    <a:pt x="367" y="2581"/>
                  </a:moveTo>
                  <a:cubicBezTo>
                    <a:pt x="234" y="2925"/>
                    <a:pt x="156" y="3293"/>
                    <a:pt x="134" y="3660"/>
                  </a:cubicBezTo>
                  <a:cubicBezTo>
                    <a:pt x="122" y="3459"/>
                    <a:pt x="134" y="3259"/>
                    <a:pt x="189" y="3048"/>
                  </a:cubicBezTo>
                  <a:cubicBezTo>
                    <a:pt x="234" y="2893"/>
                    <a:pt x="290" y="2737"/>
                    <a:pt x="367" y="2581"/>
                  </a:cubicBezTo>
                  <a:close/>
                  <a:moveTo>
                    <a:pt x="1991" y="1"/>
                  </a:moveTo>
                  <a:cubicBezTo>
                    <a:pt x="1902" y="123"/>
                    <a:pt x="1825" y="256"/>
                    <a:pt x="1758" y="390"/>
                  </a:cubicBezTo>
                  <a:cubicBezTo>
                    <a:pt x="1713" y="456"/>
                    <a:pt x="1669" y="523"/>
                    <a:pt x="1635" y="590"/>
                  </a:cubicBezTo>
                  <a:cubicBezTo>
                    <a:pt x="1424" y="768"/>
                    <a:pt x="1257" y="1002"/>
                    <a:pt x="1101" y="1224"/>
                  </a:cubicBezTo>
                  <a:cubicBezTo>
                    <a:pt x="912" y="1480"/>
                    <a:pt x="735" y="1758"/>
                    <a:pt x="557" y="2025"/>
                  </a:cubicBezTo>
                  <a:cubicBezTo>
                    <a:pt x="389" y="2303"/>
                    <a:pt x="223" y="2592"/>
                    <a:pt x="122" y="2915"/>
                  </a:cubicBezTo>
                  <a:cubicBezTo>
                    <a:pt x="23" y="3226"/>
                    <a:pt x="0" y="3548"/>
                    <a:pt x="67" y="3871"/>
                  </a:cubicBezTo>
                  <a:cubicBezTo>
                    <a:pt x="100" y="4072"/>
                    <a:pt x="167" y="4272"/>
                    <a:pt x="223" y="4472"/>
                  </a:cubicBezTo>
                  <a:lnTo>
                    <a:pt x="223" y="4494"/>
                  </a:lnTo>
                  <a:cubicBezTo>
                    <a:pt x="245" y="4516"/>
                    <a:pt x="256" y="4539"/>
                    <a:pt x="267" y="4561"/>
                  </a:cubicBezTo>
                  <a:cubicBezTo>
                    <a:pt x="267" y="4561"/>
                    <a:pt x="267" y="4572"/>
                    <a:pt x="278" y="4572"/>
                  </a:cubicBezTo>
                  <a:lnTo>
                    <a:pt x="278" y="4583"/>
                  </a:lnTo>
                  <a:lnTo>
                    <a:pt x="290" y="4583"/>
                  </a:lnTo>
                  <a:cubicBezTo>
                    <a:pt x="334" y="4672"/>
                    <a:pt x="300" y="4683"/>
                    <a:pt x="401" y="4750"/>
                  </a:cubicBezTo>
                  <a:cubicBezTo>
                    <a:pt x="367" y="4616"/>
                    <a:pt x="323" y="4472"/>
                    <a:pt x="290" y="4338"/>
                  </a:cubicBezTo>
                  <a:cubicBezTo>
                    <a:pt x="256" y="4193"/>
                    <a:pt x="234" y="4060"/>
                    <a:pt x="234" y="3916"/>
                  </a:cubicBezTo>
                  <a:cubicBezTo>
                    <a:pt x="211" y="3504"/>
                    <a:pt x="278" y="3093"/>
                    <a:pt x="412" y="2715"/>
                  </a:cubicBezTo>
                  <a:cubicBezTo>
                    <a:pt x="545" y="2314"/>
                    <a:pt x="735" y="1936"/>
                    <a:pt x="979" y="1580"/>
                  </a:cubicBezTo>
                  <a:cubicBezTo>
                    <a:pt x="1101" y="1402"/>
                    <a:pt x="1246" y="1246"/>
                    <a:pt x="1380" y="1079"/>
                  </a:cubicBezTo>
                  <a:cubicBezTo>
                    <a:pt x="1479" y="968"/>
                    <a:pt x="1558" y="857"/>
                    <a:pt x="1635" y="735"/>
                  </a:cubicBezTo>
                  <a:cubicBezTo>
                    <a:pt x="1679" y="679"/>
                    <a:pt x="1736" y="634"/>
                    <a:pt x="1780" y="579"/>
                  </a:cubicBezTo>
                  <a:cubicBezTo>
                    <a:pt x="1791" y="557"/>
                    <a:pt x="1791" y="535"/>
                    <a:pt x="1802" y="512"/>
                  </a:cubicBezTo>
                  <a:cubicBezTo>
                    <a:pt x="1791" y="512"/>
                    <a:pt x="1780" y="501"/>
                    <a:pt x="1768" y="501"/>
                  </a:cubicBezTo>
                  <a:cubicBezTo>
                    <a:pt x="1835" y="390"/>
                    <a:pt x="1891" y="268"/>
                    <a:pt x="1958" y="157"/>
                  </a:cubicBezTo>
                  <a:cubicBezTo>
                    <a:pt x="1969" y="145"/>
                    <a:pt x="1969" y="123"/>
                    <a:pt x="1969" y="112"/>
                  </a:cubicBezTo>
                  <a:cubicBezTo>
                    <a:pt x="1980" y="78"/>
                    <a:pt x="1991" y="45"/>
                    <a:pt x="1991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15" name="Google Shape;14115;p20"/>
            <p:cNvSpPr/>
            <p:nvPr/>
          </p:nvSpPr>
          <p:spPr>
            <a:xfrm>
              <a:off x="702009" y="2203381"/>
              <a:ext cx="36876" cy="43923"/>
            </a:xfrm>
            <a:custGeom>
              <a:avLst/>
              <a:gdLst/>
              <a:ahLst/>
              <a:cxnLst/>
              <a:rect l="l" t="t" r="r" b="b"/>
              <a:pathLst>
                <a:path w="1057" h="1259" extrusionOk="0">
                  <a:moveTo>
                    <a:pt x="246" y="223"/>
                  </a:moveTo>
                  <a:cubicBezTo>
                    <a:pt x="223" y="223"/>
                    <a:pt x="201" y="235"/>
                    <a:pt x="189" y="257"/>
                  </a:cubicBezTo>
                  <a:cubicBezTo>
                    <a:pt x="157" y="423"/>
                    <a:pt x="78" y="579"/>
                    <a:pt x="1" y="746"/>
                  </a:cubicBezTo>
                  <a:cubicBezTo>
                    <a:pt x="11" y="746"/>
                    <a:pt x="11" y="746"/>
                    <a:pt x="23" y="757"/>
                  </a:cubicBezTo>
                  <a:lnTo>
                    <a:pt x="100" y="835"/>
                  </a:lnTo>
                  <a:cubicBezTo>
                    <a:pt x="189" y="657"/>
                    <a:pt x="268" y="468"/>
                    <a:pt x="312" y="279"/>
                  </a:cubicBezTo>
                  <a:cubicBezTo>
                    <a:pt x="323" y="246"/>
                    <a:pt x="278" y="223"/>
                    <a:pt x="246" y="223"/>
                  </a:cubicBezTo>
                  <a:close/>
                  <a:moveTo>
                    <a:pt x="590" y="1"/>
                  </a:moveTo>
                  <a:cubicBezTo>
                    <a:pt x="579" y="1"/>
                    <a:pt x="557" y="1"/>
                    <a:pt x="557" y="23"/>
                  </a:cubicBezTo>
                  <a:cubicBezTo>
                    <a:pt x="557" y="368"/>
                    <a:pt x="434" y="713"/>
                    <a:pt x="223" y="980"/>
                  </a:cubicBezTo>
                  <a:cubicBezTo>
                    <a:pt x="246" y="1002"/>
                    <a:pt x="268" y="1036"/>
                    <a:pt x="278" y="1058"/>
                  </a:cubicBezTo>
                  <a:cubicBezTo>
                    <a:pt x="523" y="769"/>
                    <a:pt x="646" y="401"/>
                    <a:pt x="634" y="23"/>
                  </a:cubicBezTo>
                  <a:cubicBezTo>
                    <a:pt x="634" y="1"/>
                    <a:pt x="612" y="1"/>
                    <a:pt x="590" y="1"/>
                  </a:cubicBezTo>
                  <a:close/>
                  <a:moveTo>
                    <a:pt x="924" y="79"/>
                  </a:moveTo>
                  <a:cubicBezTo>
                    <a:pt x="913" y="79"/>
                    <a:pt x="891" y="90"/>
                    <a:pt x="901" y="101"/>
                  </a:cubicBezTo>
                  <a:cubicBezTo>
                    <a:pt x="980" y="535"/>
                    <a:pt x="668" y="902"/>
                    <a:pt x="379" y="1180"/>
                  </a:cubicBezTo>
                  <a:cubicBezTo>
                    <a:pt x="390" y="1214"/>
                    <a:pt x="412" y="1236"/>
                    <a:pt x="434" y="1258"/>
                  </a:cubicBezTo>
                  <a:cubicBezTo>
                    <a:pt x="446" y="1247"/>
                    <a:pt x="468" y="1224"/>
                    <a:pt x="490" y="1214"/>
                  </a:cubicBezTo>
                  <a:cubicBezTo>
                    <a:pt x="779" y="913"/>
                    <a:pt x="1057" y="535"/>
                    <a:pt x="957" y="90"/>
                  </a:cubicBezTo>
                  <a:cubicBezTo>
                    <a:pt x="957" y="79"/>
                    <a:pt x="935" y="79"/>
                    <a:pt x="924" y="79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16" name="Google Shape;14116;p20"/>
            <p:cNvSpPr/>
            <p:nvPr/>
          </p:nvSpPr>
          <p:spPr>
            <a:xfrm>
              <a:off x="686484" y="2261225"/>
              <a:ext cx="7047" cy="5059"/>
            </a:xfrm>
            <a:custGeom>
              <a:avLst/>
              <a:gdLst/>
              <a:ahLst/>
              <a:cxnLst/>
              <a:rect l="l" t="t" r="r" b="b"/>
              <a:pathLst>
                <a:path w="202" h="145" extrusionOk="0">
                  <a:moveTo>
                    <a:pt x="1" y="0"/>
                  </a:moveTo>
                  <a:lnTo>
                    <a:pt x="1" y="0"/>
                  </a:lnTo>
                  <a:cubicBezTo>
                    <a:pt x="68" y="45"/>
                    <a:pt x="134" y="100"/>
                    <a:pt x="201" y="145"/>
                  </a:cubicBezTo>
                  <a:lnTo>
                    <a:pt x="201" y="145"/>
                  </a:lnTo>
                  <a:cubicBezTo>
                    <a:pt x="134" y="100"/>
                    <a:pt x="68" y="45"/>
                    <a:pt x="1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17" name="Google Shape;14117;p20"/>
            <p:cNvSpPr/>
            <p:nvPr/>
          </p:nvSpPr>
          <p:spPr>
            <a:xfrm>
              <a:off x="686484" y="2229407"/>
              <a:ext cx="30701" cy="36876"/>
            </a:xfrm>
            <a:custGeom>
              <a:avLst/>
              <a:gdLst/>
              <a:ahLst/>
              <a:cxnLst/>
              <a:rect l="l" t="t" r="r" b="b"/>
              <a:pathLst>
                <a:path w="880" h="1057" extrusionOk="0">
                  <a:moveTo>
                    <a:pt x="446" y="0"/>
                  </a:moveTo>
                  <a:cubicBezTo>
                    <a:pt x="379" y="145"/>
                    <a:pt x="290" y="300"/>
                    <a:pt x="212" y="445"/>
                  </a:cubicBezTo>
                  <a:cubicBezTo>
                    <a:pt x="123" y="601"/>
                    <a:pt x="56" y="757"/>
                    <a:pt x="1" y="912"/>
                  </a:cubicBezTo>
                  <a:cubicBezTo>
                    <a:pt x="68" y="957"/>
                    <a:pt x="134" y="1012"/>
                    <a:pt x="201" y="1057"/>
                  </a:cubicBezTo>
                  <a:cubicBezTo>
                    <a:pt x="290" y="1001"/>
                    <a:pt x="368" y="945"/>
                    <a:pt x="446" y="890"/>
                  </a:cubicBezTo>
                  <a:cubicBezTo>
                    <a:pt x="602" y="767"/>
                    <a:pt x="746" y="646"/>
                    <a:pt x="879" y="512"/>
                  </a:cubicBezTo>
                  <a:cubicBezTo>
                    <a:pt x="857" y="490"/>
                    <a:pt x="835" y="468"/>
                    <a:pt x="824" y="434"/>
                  </a:cubicBezTo>
                  <a:lnTo>
                    <a:pt x="812" y="445"/>
                  </a:lnTo>
                  <a:cubicBezTo>
                    <a:pt x="668" y="589"/>
                    <a:pt x="513" y="712"/>
                    <a:pt x="345" y="834"/>
                  </a:cubicBezTo>
                  <a:lnTo>
                    <a:pt x="145" y="968"/>
                  </a:lnTo>
                  <a:cubicBezTo>
                    <a:pt x="179" y="901"/>
                    <a:pt x="212" y="846"/>
                    <a:pt x="256" y="801"/>
                  </a:cubicBezTo>
                  <a:cubicBezTo>
                    <a:pt x="390" y="634"/>
                    <a:pt x="557" y="512"/>
                    <a:pt x="701" y="345"/>
                  </a:cubicBezTo>
                  <a:cubicBezTo>
                    <a:pt x="713" y="334"/>
                    <a:pt x="723" y="323"/>
                    <a:pt x="723" y="312"/>
                  </a:cubicBezTo>
                  <a:cubicBezTo>
                    <a:pt x="713" y="290"/>
                    <a:pt x="691" y="256"/>
                    <a:pt x="668" y="234"/>
                  </a:cubicBezTo>
                  <a:cubicBezTo>
                    <a:pt x="624" y="278"/>
                    <a:pt x="579" y="334"/>
                    <a:pt x="535" y="379"/>
                  </a:cubicBezTo>
                  <a:cubicBezTo>
                    <a:pt x="456" y="456"/>
                    <a:pt x="357" y="534"/>
                    <a:pt x="279" y="623"/>
                  </a:cubicBezTo>
                  <a:cubicBezTo>
                    <a:pt x="312" y="545"/>
                    <a:pt x="345" y="468"/>
                    <a:pt x="390" y="401"/>
                  </a:cubicBezTo>
                  <a:cubicBezTo>
                    <a:pt x="434" y="290"/>
                    <a:pt x="490" y="189"/>
                    <a:pt x="545" y="89"/>
                  </a:cubicBezTo>
                  <a:lnTo>
                    <a:pt x="468" y="11"/>
                  </a:lnTo>
                  <a:cubicBezTo>
                    <a:pt x="456" y="0"/>
                    <a:pt x="456" y="0"/>
                    <a:pt x="446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18" name="Google Shape;14118;p20"/>
            <p:cNvSpPr/>
            <p:nvPr/>
          </p:nvSpPr>
          <p:spPr>
            <a:xfrm>
              <a:off x="725314" y="2232512"/>
              <a:ext cx="41516" cy="38446"/>
            </a:xfrm>
            <a:custGeom>
              <a:avLst/>
              <a:gdLst/>
              <a:ahLst/>
              <a:cxnLst/>
              <a:rect l="l" t="t" r="r" b="b"/>
              <a:pathLst>
                <a:path w="1190" h="1102" extrusionOk="0">
                  <a:moveTo>
                    <a:pt x="723" y="0"/>
                  </a:moveTo>
                  <a:cubicBezTo>
                    <a:pt x="712" y="0"/>
                    <a:pt x="700" y="0"/>
                    <a:pt x="700" y="11"/>
                  </a:cubicBezTo>
                  <a:cubicBezTo>
                    <a:pt x="667" y="189"/>
                    <a:pt x="545" y="334"/>
                    <a:pt x="411" y="456"/>
                  </a:cubicBezTo>
                  <a:cubicBezTo>
                    <a:pt x="278" y="557"/>
                    <a:pt x="144" y="656"/>
                    <a:pt x="0" y="735"/>
                  </a:cubicBezTo>
                  <a:lnTo>
                    <a:pt x="45" y="779"/>
                  </a:lnTo>
                  <a:cubicBezTo>
                    <a:pt x="211" y="678"/>
                    <a:pt x="367" y="567"/>
                    <a:pt x="512" y="434"/>
                  </a:cubicBezTo>
                  <a:cubicBezTo>
                    <a:pt x="623" y="323"/>
                    <a:pt x="723" y="178"/>
                    <a:pt x="734" y="11"/>
                  </a:cubicBezTo>
                  <a:cubicBezTo>
                    <a:pt x="745" y="0"/>
                    <a:pt x="734" y="0"/>
                    <a:pt x="723" y="0"/>
                  </a:cubicBezTo>
                  <a:close/>
                  <a:moveTo>
                    <a:pt x="1101" y="412"/>
                  </a:moveTo>
                  <a:cubicBezTo>
                    <a:pt x="1090" y="412"/>
                    <a:pt x="1079" y="412"/>
                    <a:pt x="1068" y="423"/>
                  </a:cubicBezTo>
                  <a:cubicBezTo>
                    <a:pt x="878" y="545"/>
                    <a:pt x="700" y="701"/>
                    <a:pt x="522" y="834"/>
                  </a:cubicBezTo>
                  <a:cubicBezTo>
                    <a:pt x="456" y="890"/>
                    <a:pt x="389" y="957"/>
                    <a:pt x="312" y="1012"/>
                  </a:cubicBezTo>
                  <a:cubicBezTo>
                    <a:pt x="334" y="1034"/>
                    <a:pt x="356" y="1046"/>
                    <a:pt x="367" y="1068"/>
                  </a:cubicBezTo>
                  <a:cubicBezTo>
                    <a:pt x="378" y="1079"/>
                    <a:pt x="378" y="1090"/>
                    <a:pt x="378" y="1101"/>
                  </a:cubicBezTo>
                  <a:cubicBezTo>
                    <a:pt x="456" y="1046"/>
                    <a:pt x="534" y="979"/>
                    <a:pt x="601" y="923"/>
                  </a:cubicBezTo>
                  <a:cubicBezTo>
                    <a:pt x="789" y="779"/>
                    <a:pt x="979" y="646"/>
                    <a:pt x="1145" y="478"/>
                  </a:cubicBezTo>
                  <a:cubicBezTo>
                    <a:pt x="1190" y="445"/>
                    <a:pt x="1145" y="412"/>
                    <a:pt x="1101" y="412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19" name="Google Shape;14119;p20"/>
            <p:cNvSpPr/>
            <p:nvPr/>
          </p:nvSpPr>
          <p:spPr>
            <a:xfrm>
              <a:off x="697787" y="2269389"/>
              <a:ext cx="5059" cy="3873"/>
            </a:xfrm>
            <a:custGeom>
              <a:avLst/>
              <a:gdLst/>
              <a:ahLst/>
              <a:cxnLst/>
              <a:rect l="l" t="t" r="r" b="b"/>
              <a:pathLst>
                <a:path w="145" h="111" extrusionOk="0">
                  <a:moveTo>
                    <a:pt x="0" y="1"/>
                  </a:moveTo>
                  <a:cubicBezTo>
                    <a:pt x="44" y="45"/>
                    <a:pt x="100" y="78"/>
                    <a:pt x="132" y="111"/>
                  </a:cubicBezTo>
                  <a:lnTo>
                    <a:pt x="144" y="111"/>
                  </a:lnTo>
                  <a:cubicBezTo>
                    <a:pt x="100" y="78"/>
                    <a:pt x="44" y="45"/>
                    <a:pt x="0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20" name="Google Shape;14120;p20"/>
            <p:cNvSpPr/>
            <p:nvPr/>
          </p:nvSpPr>
          <p:spPr>
            <a:xfrm>
              <a:off x="697752" y="2258120"/>
              <a:ext cx="40783" cy="17897"/>
            </a:xfrm>
            <a:custGeom>
              <a:avLst/>
              <a:gdLst/>
              <a:ahLst/>
              <a:cxnLst/>
              <a:rect l="l" t="t" r="r" b="b"/>
              <a:pathLst>
                <a:path w="1169" h="513" extrusionOk="0">
                  <a:moveTo>
                    <a:pt x="790" y="1"/>
                  </a:moveTo>
                  <a:cubicBezTo>
                    <a:pt x="779" y="11"/>
                    <a:pt x="768" y="11"/>
                    <a:pt x="756" y="23"/>
                  </a:cubicBezTo>
                  <a:cubicBezTo>
                    <a:pt x="523" y="156"/>
                    <a:pt x="267" y="256"/>
                    <a:pt x="0" y="323"/>
                  </a:cubicBezTo>
                  <a:cubicBezTo>
                    <a:pt x="45" y="367"/>
                    <a:pt x="101" y="401"/>
                    <a:pt x="145" y="434"/>
                  </a:cubicBezTo>
                  <a:cubicBezTo>
                    <a:pt x="178" y="423"/>
                    <a:pt x="212" y="423"/>
                    <a:pt x="245" y="423"/>
                  </a:cubicBezTo>
                  <a:lnTo>
                    <a:pt x="279" y="423"/>
                  </a:lnTo>
                  <a:cubicBezTo>
                    <a:pt x="368" y="423"/>
                    <a:pt x="445" y="445"/>
                    <a:pt x="534" y="468"/>
                  </a:cubicBezTo>
                  <a:cubicBezTo>
                    <a:pt x="623" y="490"/>
                    <a:pt x="712" y="512"/>
                    <a:pt x="801" y="512"/>
                  </a:cubicBezTo>
                  <a:cubicBezTo>
                    <a:pt x="823" y="512"/>
                    <a:pt x="845" y="512"/>
                    <a:pt x="868" y="501"/>
                  </a:cubicBezTo>
                  <a:cubicBezTo>
                    <a:pt x="979" y="490"/>
                    <a:pt x="1079" y="434"/>
                    <a:pt x="1168" y="367"/>
                  </a:cubicBezTo>
                  <a:cubicBezTo>
                    <a:pt x="1168" y="356"/>
                    <a:pt x="1168" y="345"/>
                    <a:pt x="1157" y="334"/>
                  </a:cubicBezTo>
                  <a:cubicBezTo>
                    <a:pt x="1146" y="312"/>
                    <a:pt x="1124" y="300"/>
                    <a:pt x="1102" y="278"/>
                  </a:cubicBezTo>
                  <a:cubicBezTo>
                    <a:pt x="1013" y="345"/>
                    <a:pt x="912" y="401"/>
                    <a:pt x="801" y="412"/>
                  </a:cubicBezTo>
                  <a:lnTo>
                    <a:pt x="790" y="412"/>
                  </a:lnTo>
                  <a:cubicBezTo>
                    <a:pt x="690" y="412"/>
                    <a:pt x="601" y="379"/>
                    <a:pt x="512" y="356"/>
                  </a:cubicBezTo>
                  <a:cubicBezTo>
                    <a:pt x="434" y="334"/>
                    <a:pt x="356" y="323"/>
                    <a:pt x="279" y="323"/>
                  </a:cubicBezTo>
                  <a:lnTo>
                    <a:pt x="267" y="323"/>
                  </a:lnTo>
                  <a:cubicBezTo>
                    <a:pt x="467" y="245"/>
                    <a:pt x="657" y="156"/>
                    <a:pt x="835" y="45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21" name="Google Shape;14121;p20"/>
            <p:cNvSpPr/>
            <p:nvPr/>
          </p:nvSpPr>
          <p:spPr>
            <a:xfrm>
              <a:off x="659724" y="2117660"/>
              <a:ext cx="41167" cy="131177"/>
            </a:xfrm>
            <a:custGeom>
              <a:avLst/>
              <a:gdLst/>
              <a:ahLst/>
              <a:cxnLst/>
              <a:rect l="l" t="t" r="r" b="b"/>
              <a:pathLst>
                <a:path w="1180" h="3760" extrusionOk="0">
                  <a:moveTo>
                    <a:pt x="1112" y="0"/>
                  </a:moveTo>
                  <a:cubicBezTo>
                    <a:pt x="657" y="423"/>
                    <a:pt x="400" y="1024"/>
                    <a:pt x="234" y="1602"/>
                  </a:cubicBezTo>
                  <a:cubicBezTo>
                    <a:pt x="56" y="2213"/>
                    <a:pt x="0" y="2848"/>
                    <a:pt x="56" y="3481"/>
                  </a:cubicBezTo>
                  <a:cubicBezTo>
                    <a:pt x="67" y="3537"/>
                    <a:pt x="78" y="3592"/>
                    <a:pt x="78" y="3659"/>
                  </a:cubicBezTo>
                  <a:cubicBezTo>
                    <a:pt x="111" y="3671"/>
                    <a:pt x="134" y="3693"/>
                    <a:pt x="178" y="3726"/>
                  </a:cubicBezTo>
                  <a:lnTo>
                    <a:pt x="245" y="3760"/>
                  </a:lnTo>
                  <a:cubicBezTo>
                    <a:pt x="234" y="3704"/>
                    <a:pt x="223" y="3637"/>
                    <a:pt x="212" y="3582"/>
                  </a:cubicBezTo>
                  <a:cubicBezTo>
                    <a:pt x="178" y="3281"/>
                    <a:pt x="167" y="2969"/>
                    <a:pt x="178" y="2670"/>
                  </a:cubicBezTo>
                  <a:cubicBezTo>
                    <a:pt x="212" y="2047"/>
                    <a:pt x="356" y="1446"/>
                    <a:pt x="601" y="878"/>
                  </a:cubicBezTo>
                  <a:cubicBezTo>
                    <a:pt x="746" y="567"/>
                    <a:pt x="912" y="278"/>
                    <a:pt x="1157" y="33"/>
                  </a:cubicBezTo>
                  <a:cubicBezTo>
                    <a:pt x="1179" y="23"/>
                    <a:pt x="1146" y="0"/>
                    <a:pt x="1124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22" name="Google Shape;14122;p20"/>
            <p:cNvSpPr/>
            <p:nvPr/>
          </p:nvSpPr>
          <p:spPr>
            <a:xfrm>
              <a:off x="636070" y="2089714"/>
              <a:ext cx="64437" cy="117606"/>
            </a:xfrm>
            <a:custGeom>
              <a:avLst/>
              <a:gdLst/>
              <a:ahLst/>
              <a:cxnLst/>
              <a:rect l="l" t="t" r="r" b="b"/>
              <a:pathLst>
                <a:path w="1847" h="3371" extrusionOk="0">
                  <a:moveTo>
                    <a:pt x="1790" y="0"/>
                  </a:moveTo>
                  <a:cubicBezTo>
                    <a:pt x="1780" y="0"/>
                    <a:pt x="1768" y="0"/>
                    <a:pt x="1768" y="11"/>
                  </a:cubicBezTo>
                  <a:cubicBezTo>
                    <a:pt x="1301" y="423"/>
                    <a:pt x="845" y="868"/>
                    <a:pt x="534" y="1424"/>
                  </a:cubicBezTo>
                  <a:cubicBezTo>
                    <a:pt x="245" y="1936"/>
                    <a:pt x="89" y="2514"/>
                    <a:pt x="0" y="3103"/>
                  </a:cubicBezTo>
                  <a:cubicBezTo>
                    <a:pt x="33" y="3192"/>
                    <a:pt x="67" y="3281"/>
                    <a:pt x="111" y="3370"/>
                  </a:cubicBezTo>
                  <a:cubicBezTo>
                    <a:pt x="111" y="3326"/>
                    <a:pt x="111" y="3281"/>
                    <a:pt x="122" y="3237"/>
                  </a:cubicBezTo>
                  <a:cubicBezTo>
                    <a:pt x="156" y="2937"/>
                    <a:pt x="200" y="2648"/>
                    <a:pt x="289" y="2358"/>
                  </a:cubicBezTo>
                  <a:cubicBezTo>
                    <a:pt x="367" y="2080"/>
                    <a:pt x="467" y="1802"/>
                    <a:pt x="601" y="1546"/>
                  </a:cubicBezTo>
                  <a:cubicBezTo>
                    <a:pt x="734" y="1279"/>
                    <a:pt x="912" y="1024"/>
                    <a:pt x="1112" y="801"/>
                  </a:cubicBezTo>
                  <a:cubicBezTo>
                    <a:pt x="1335" y="534"/>
                    <a:pt x="1579" y="290"/>
                    <a:pt x="1824" y="45"/>
                  </a:cubicBezTo>
                  <a:cubicBezTo>
                    <a:pt x="1846" y="23"/>
                    <a:pt x="1813" y="0"/>
                    <a:pt x="1790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23" name="Google Shape;14123;p20"/>
            <p:cNvSpPr/>
            <p:nvPr/>
          </p:nvSpPr>
          <p:spPr>
            <a:xfrm>
              <a:off x="672109" y="2251492"/>
              <a:ext cx="4710" cy="3140"/>
            </a:xfrm>
            <a:custGeom>
              <a:avLst/>
              <a:gdLst/>
              <a:ahLst/>
              <a:cxnLst/>
              <a:rect l="l" t="t" r="r" b="b"/>
              <a:pathLst>
                <a:path w="135" h="90" extrusionOk="0">
                  <a:moveTo>
                    <a:pt x="1" y="1"/>
                  </a:moveTo>
                  <a:cubicBezTo>
                    <a:pt x="45" y="35"/>
                    <a:pt x="90" y="57"/>
                    <a:pt x="134" y="90"/>
                  </a:cubicBezTo>
                  <a:lnTo>
                    <a:pt x="134" y="90"/>
                  </a:lnTo>
                  <a:cubicBezTo>
                    <a:pt x="90" y="57"/>
                    <a:pt x="45" y="35"/>
                    <a:pt x="1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24" name="Google Shape;14124;p20"/>
            <p:cNvSpPr/>
            <p:nvPr/>
          </p:nvSpPr>
          <p:spPr>
            <a:xfrm>
              <a:off x="676785" y="2254597"/>
              <a:ext cx="802" cy="454"/>
            </a:xfrm>
            <a:custGeom>
              <a:avLst/>
              <a:gdLst/>
              <a:ahLst/>
              <a:cxnLst/>
              <a:rect l="l" t="t" r="r" b="b"/>
              <a:pathLst>
                <a:path w="23" h="13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3"/>
                    <a:pt x="12" y="13"/>
                    <a:pt x="23" y="13"/>
                  </a:cubicBezTo>
                  <a:lnTo>
                    <a:pt x="23" y="13"/>
                  </a:lnTo>
                  <a:cubicBezTo>
                    <a:pt x="12" y="13"/>
                    <a:pt x="12" y="13"/>
                    <a:pt x="0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25" name="Google Shape;14125;p20"/>
            <p:cNvSpPr/>
            <p:nvPr/>
          </p:nvSpPr>
          <p:spPr>
            <a:xfrm>
              <a:off x="685332" y="2154502"/>
              <a:ext cx="13990" cy="35341"/>
            </a:xfrm>
            <a:custGeom>
              <a:avLst/>
              <a:gdLst/>
              <a:ahLst/>
              <a:cxnLst/>
              <a:rect l="l" t="t" r="r" b="b"/>
              <a:pathLst>
                <a:path w="401" h="1013" extrusionOk="0">
                  <a:moveTo>
                    <a:pt x="323" y="0"/>
                  </a:moveTo>
                  <a:cubicBezTo>
                    <a:pt x="301" y="0"/>
                    <a:pt x="289" y="12"/>
                    <a:pt x="289" y="34"/>
                  </a:cubicBezTo>
                  <a:cubicBezTo>
                    <a:pt x="301" y="257"/>
                    <a:pt x="178" y="468"/>
                    <a:pt x="67" y="657"/>
                  </a:cubicBezTo>
                  <a:lnTo>
                    <a:pt x="0" y="791"/>
                  </a:lnTo>
                  <a:cubicBezTo>
                    <a:pt x="0" y="857"/>
                    <a:pt x="12" y="935"/>
                    <a:pt x="34" y="1013"/>
                  </a:cubicBezTo>
                  <a:cubicBezTo>
                    <a:pt x="78" y="902"/>
                    <a:pt x="123" y="801"/>
                    <a:pt x="178" y="702"/>
                  </a:cubicBezTo>
                  <a:cubicBezTo>
                    <a:pt x="289" y="490"/>
                    <a:pt x="401" y="267"/>
                    <a:pt x="356" y="34"/>
                  </a:cubicBezTo>
                  <a:cubicBezTo>
                    <a:pt x="356" y="12"/>
                    <a:pt x="334" y="0"/>
                    <a:pt x="323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26" name="Google Shape;14126;p20"/>
            <p:cNvSpPr/>
            <p:nvPr/>
          </p:nvSpPr>
          <p:spPr>
            <a:xfrm>
              <a:off x="671342" y="2182064"/>
              <a:ext cx="15176" cy="72985"/>
            </a:xfrm>
            <a:custGeom>
              <a:avLst/>
              <a:gdLst/>
              <a:ahLst/>
              <a:cxnLst/>
              <a:rect l="l" t="t" r="r" b="b"/>
              <a:pathLst>
                <a:path w="435" h="2092" extrusionOk="0">
                  <a:moveTo>
                    <a:pt x="401" y="1"/>
                  </a:moveTo>
                  <a:cubicBezTo>
                    <a:pt x="324" y="145"/>
                    <a:pt x="245" y="300"/>
                    <a:pt x="190" y="468"/>
                  </a:cubicBezTo>
                  <a:cubicBezTo>
                    <a:pt x="57" y="890"/>
                    <a:pt x="1" y="1357"/>
                    <a:pt x="1" y="1802"/>
                  </a:cubicBezTo>
                  <a:lnTo>
                    <a:pt x="1" y="1980"/>
                  </a:lnTo>
                  <a:cubicBezTo>
                    <a:pt x="12" y="1980"/>
                    <a:pt x="12" y="1991"/>
                    <a:pt x="23" y="1991"/>
                  </a:cubicBezTo>
                  <a:cubicBezTo>
                    <a:pt x="67" y="2025"/>
                    <a:pt x="124" y="2058"/>
                    <a:pt x="179" y="2092"/>
                  </a:cubicBezTo>
                  <a:cubicBezTo>
                    <a:pt x="134" y="1791"/>
                    <a:pt x="156" y="1469"/>
                    <a:pt x="190" y="1168"/>
                  </a:cubicBezTo>
                  <a:cubicBezTo>
                    <a:pt x="235" y="846"/>
                    <a:pt x="312" y="523"/>
                    <a:pt x="435" y="223"/>
                  </a:cubicBezTo>
                  <a:cubicBezTo>
                    <a:pt x="413" y="145"/>
                    <a:pt x="401" y="67"/>
                    <a:pt x="401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27" name="Google Shape;14127;p20"/>
            <p:cNvSpPr/>
            <p:nvPr/>
          </p:nvSpPr>
          <p:spPr>
            <a:xfrm>
              <a:off x="682227" y="2258120"/>
              <a:ext cx="802" cy="802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1"/>
                    <a:pt x="12" y="11"/>
                    <a:pt x="22" y="23"/>
                  </a:cubicBezTo>
                  <a:lnTo>
                    <a:pt x="22" y="23"/>
                  </a:lnTo>
                  <a:cubicBezTo>
                    <a:pt x="12" y="11"/>
                    <a:pt x="0" y="11"/>
                    <a:pt x="0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28" name="Google Shape;14128;p20"/>
            <p:cNvSpPr/>
            <p:nvPr/>
          </p:nvSpPr>
          <p:spPr>
            <a:xfrm>
              <a:off x="679890" y="2256585"/>
              <a:ext cx="2372" cy="1570"/>
            </a:xfrm>
            <a:custGeom>
              <a:avLst/>
              <a:gdLst/>
              <a:ahLst/>
              <a:cxnLst/>
              <a:rect l="l" t="t" r="r" b="b"/>
              <a:pathLst>
                <a:path w="68" h="45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"/>
                    <a:pt x="45" y="33"/>
                    <a:pt x="67" y="45"/>
                  </a:cubicBezTo>
                  <a:lnTo>
                    <a:pt x="67" y="45"/>
                  </a:lnTo>
                  <a:cubicBezTo>
                    <a:pt x="45" y="33"/>
                    <a:pt x="23" y="11"/>
                    <a:pt x="0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29" name="Google Shape;14129;p20"/>
            <p:cNvSpPr/>
            <p:nvPr/>
          </p:nvSpPr>
          <p:spPr>
            <a:xfrm>
              <a:off x="696182" y="2205718"/>
              <a:ext cx="11687" cy="20200"/>
            </a:xfrm>
            <a:custGeom>
              <a:avLst/>
              <a:gdLst/>
              <a:ahLst/>
              <a:cxnLst/>
              <a:rect l="l" t="t" r="r" b="b"/>
              <a:pathLst>
                <a:path w="335" h="579" extrusionOk="0">
                  <a:moveTo>
                    <a:pt x="279" y="1"/>
                  </a:moveTo>
                  <a:cubicBezTo>
                    <a:pt x="257" y="1"/>
                    <a:pt x="235" y="12"/>
                    <a:pt x="223" y="23"/>
                  </a:cubicBezTo>
                  <a:cubicBezTo>
                    <a:pt x="156" y="179"/>
                    <a:pt x="79" y="334"/>
                    <a:pt x="1" y="479"/>
                  </a:cubicBezTo>
                  <a:cubicBezTo>
                    <a:pt x="1" y="490"/>
                    <a:pt x="1" y="490"/>
                    <a:pt x="12" y="490"/>
                  </a:cubicBezTo>
                  <a:cubicBezTo>
                    <a:pt x="23" y="524"/>
                    <a:pt x="45" y="557"/>
                    <a:pt x="67" y="579"/>
                  </a:cubicBezTo>
                  <a:cubicBezTo>
                    <a:pt x="168" y="413"/>
                    <a:pt x="267" y="235"/>
                    <a:pt x="324" y="45"/>
                  </a:cubicBezTo>
                  <a:cubicBezTo>
                    <a:pt x="334" y="12"/>
                    <a:pt x="301" y="1"/>
                    <a:pt x="279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30" name="Google Shape;14130;p20"/>
            <p:cNvSpPr/>
            <p:nvPr/>
          </p:nvSpPr>
          <p:spPr>
            <a:xfrm>
              <a:off x="679890" y="2222430"/>
              <a:ext cx="18665" cy="36492"/>
            </a:xfrm>
            <a:custGeom>
              <a:avLst/>
              <a:gdLst/>
              <a:ahLst/>
              <a:cxnLst/>
              <a:rect l="l" t="t" r="r" b="b"/>
              <a:pathLst>
                <a:path w="535" h="1046" extrusionOk="0">
                  <a:moveTo>
                    <a:pt x="468" y="0"/>
                  </a:moveTo>
                  <a:cubicBezTo>
                    <a:pt x="390" y="144"/>
                    <a:pt x="301" y="278"/>
                    <a:pt x="223" y="423"/>
                  </a:cubicBezTo>
                  <a:cubicBezTo>
                    <a:pt x="145" y="567"/>
                    <a:pt x="79" y="712"/>
                    <a:pt x="34" y="878"/>
                  </a:cubicBezTo>
                  <a:lnTo>
                    <a:pt x="0" y="979"/>
                  </a:lnTo>
                  <a:cubicBezTo>
                    <a:pt x="34" y="1001"/>
                    <a:pt x="56" y="1024"/>
                    <a:pt x="89" y="1046"/>
                  </a:cubicBezTo>
                  <a:cubicBezTo>
                    <a:pt x="112" y="979"/>
                    <a:pt x="123" y="923"/>
                    <a:pt x="145" y="868"/>
                  </a:cubicBezTo>
                  <a:cubicBezTo>
                    <a:pt x="201" y="712"/>
                    <a:pt x="267" y="567"/>
                    <a:pt x="346" y="423"/>
                  </a:cubicBezTo>
                  <a:cubicBezTo>
                    <a:pt x="412" y="312"/>
                    <a:pt x="479" y="211"/>
                    <a:pt x="534" y="100"/>
                  </a:cubicBezTo>
                  <a:cubicBezTo>
                    <a:pt x="512" y="78"/>
                    <a:pt x="490" y="45"/>
                    <a:pt x="479" y="11"/>
                  </a:cubicBezTo>
                  <a:cubicBezTo>
                    <a:pt x="468" y="11"/>
                    <a:pt x="468" y="11"/>
                    <a:pt x="468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31" name="Google Shape;14131;p20"/>
            <p:cNvSpPr/>
            <p:nvPr/>
          </p:nvSpPr>
          <p:spPr>
            <a:xfrm>
              <a:off x="692694" y="2275564"/>
              <a:ext cx="19049" cy="5477"/>
            </a:xfrm>
            <a:custGeom>
              <a:avLst/>
              <a:gdLst/>
              <a:ahLst/>
              <a:cxnLst/>
              <a:rect l="l" t="t" r="r" b="b"/>
              <a:pathLst>
                <a:path w="546" h="157" extrusionOk="0">
                  <a:moveTo>
                    <a:pt x="34" y="1"/>
                  </a:moveTo>
                  <a:cubicBezTo>
                    <a:pt x="23" y="1"/>
                    <a:pt x="1" y="12"/>
                    <a:pt x="1" y="12"/>
                  </a:cubicBezTo>
                  <a:cubicBezTo>
                    <a:pt x="12" y="45"/>
                    <a:pt x="23" y="67"/>
                    <a:pt x="45" y="101"/>
                  </a:cubicBezTo>
                  <a:cubicBezTo>
                    <a:pt x="179" y="146"/>
                    <a:pt x="323" y="156"/>
                    <a:pt x="456" y="156"/>
                  </a:cubicBezTo>
                  <a:lnTo>
                    <a:pt x="545" y="156"/>
                  </a:lnTo>
                  <a:cubicBezTo>
                    <a:pt x="535" y="146"/>
                    <a:pt x="513" y="134"/>
                    <a:pt x="501" y="123"/>
                  </a:cubicBezTo>
                  <a:lnTo>
                    <a:pt x="501" y="112"/>
                  </a:lnTo>
                  <a:lnTo>
                    <a:pt x="490" y="112"/>
                  </a:lnTo>
                  <a:cubicBezTo>
                    <a:pt x="479" y="90"/>
                    <a:pt x="456" y="79"/>
                    <a:pt x="434" y="57"/>
                  </a:cubicBezTo>
                  <a:cubicBezTo>
                    <a:pt x="301" y="45"/>
                    <a:pt x="167" y="23"/>
                    <a:pt x="34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32" name="Google Shape;14132;p20"/>
            <p:cNvSpPr/>
            <p:nvPr/>
          </p:nvSpPr>
          <p:spPr>
            <a:xfrm>
              <a:off x="690740" y="2275983"/>
              <a:ext cx="3559" cy="3140"/>
            </a:xfrm>
            <a:custGeom>
              <a:avLst/>
              <a:gdLst/>
              <a:ahLst/>
              <a:cxnLst/>
              <a:rect l="l" t="t" r="r" b="b"/>
              <a:pathLst>
                <a:path w="102" h="90" extrusionOk="0">
                  <a:moveTo>
                    <a:pt x="57" y="0"/>
                  </a:moveTo>
                  <a:cubicBezTo>
                    <a:pt x="23" y="22"/>
                    <a:pt x="1" y="55"/>
                    <a:pt x="45" y="67"/>
                  </a:cubicBezTo>
                  <a:cubicBezTo>
                    <a:pt x="68" y="78"/>
                    <a:pt x="79" y="78"/>
                    <a:pt x="101" y="89"/>
                  </a:cubicBezTo>
                  <a:cubicBezTo>
                    <a:pt x="79" y="55"/>
                    <a:pt x="68" y="33"/>
                    <a:pt x="57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33" name="Google Shape;14133;p20"/>
            <p:cNvSpPr/>
            <p:nvPr/>
          </p:nvSpPr>
          <p:spPr>
            <a:xfrm>
              <a:off x="737735" y="2254597"/>
              <a:ext cx="32969" cy="22188"/>
            </a:xfrm>
            <a:custGeom>
              <a:avLst/>
              <a:gdLst/>
              <a:ahLst/>
              <a:cxnLst/>
              <a:rect l="l" t="t" r="r" b="b"/>
              <a:pathLst>
                <a:path w="945" h="636" extrusionOk="0">
                  <a:moveTo>
                    <a:pt x="890" y="1"/>
                  </a:moveTo>
                  <a:cubicBezTo>
                    <a:pt x="878" y="1"/>
                    <a:pt x="868" y="13"/>
                    <a:pt x="856" y="13"/>
                  </a:cubicBezTo>
                  <a:cubicBezTo>
                    <a:pt x="623" y="246"/>
                    <a:pt x="344" y="424"/>
                    <a:pt x="33" y="535"/>
                  </a:cubicBezTo>
                  <a:cubicBezTo>
                    <a:pt x="33" y="569"/>
                    <a:pt x="11" y="602"/>
                    <a:pt x="0" y="635"/>
                  </a:cubicBezTo>
                  <a:cubicBezTo>
                    <a:pt x="178" y="579"/>
                    <a:pt x="356" y="490"/>
                    <a:pt x="522" y="391"/>
                  </a:cubicBezTo>
                  <a:cubicBezTo>
                    <a:pt x="667" y="290"/>
                    <a:pt x="801" y="179"/>
                    <a:pt x="923" y="45"/>
                  </a:cubicBezTo>
                  <a:cubicBezTo>
                    <a:pt x="945" y="23"/>
                    <a:pt x="923" y="1"/>
                    <a:pt x="890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34" name="Google Shape;14134;p20"/>
            <p:cNvSpPr/>
            <p:nvPr/>
          </p:nvSpPr>
          <p:spPr>
            <a:xfrm>
              <a:off x="707835" y="2273227"/>
              <a:ext cx="31050" cy="7815"/>
            </a:xfrm>
            <a:custGeom>
              <a:avLst/>
              <a:gdLst/>
              <a:ahLst/>
              <a:cxnLst/>
              <a:rect l="l" t="t" r="r" b="b"/>
              <a:pathLst>
                <a:path w="890" h="224" extrusionOk="0">
                  <a:moveTo>
                    <a:pt x="890" y="1"/>
                  </a:moveTo>
                  <a:lnTo>
                    <a:pt x="890" y="1"/>
                  </a:lnTo>
                  <a:cubicBezTo>
                    <a:pt x="835" y="23"/>
                    <a:pt x="779" y="35"/>
                    <a:pt x="724" y="57"/>
                  </a:cubicBezTo>
                  <a:cubicBezTo>
                    <a:pt x="546" y="101"/>
                    <a:pt x="356" y="134"/>
                    <a:pt x="167" y="134"/>
                  </a:cubicBezTo>
                  <a:lnTo>
                    <a:pt x="156" y="134"/>
                  </a:lnTo>
                  <a:cubicBezTo>
                    <a:pt x="101" y="134"/>
                    <a:pt x="45" y="134"/>
                    <a:pt x="0" y="124"/>
                  </a:cubicBezTo>
                  <a:lnTo>
                    <a:pt x="0" y="124"/>
                  </a:lnTo>
                  <a:cubicBezTo>
                    <a:pt x="22" y="146"/>
                    <a:pt x="45" y="157"/>
                    <a:pt x="56" y="179"/>
                  </a:cubicBezTo>
                  <a:lnTo>
                    <a:pt x="67" y="179"/>
                  </a:lnTo>
                  <a:lnTo>
                    <a:pt x="67" y="190"/>
                  </a:lnTo>
                  <a:cubicBezTo>
                    <a:pt x="79" y="201"/>
                    <a:pt x="101" y="213"/>
                    <a:pt x="111" y="223"/>
                  </a:cubicBezTo>
                  <a:cubicBezTo>
                    <a:pt x="245" y="223"/>
                    <a:pt x="378" y="213"/>
                    <a:pt x="501" y="190"/>
                  </a:cubicBezTo>
                  <a:cubicBezTo>
                    <a:pt x="623" y="168"/>
                    <a:pt x="734" y="146"/>
                    <a:pt x="857" y="101"/>
                  </a:cubicBezTo>
                  <a:cubicBezTo>
                    <a:pt x="868" y="68"/>
                    <a:pt x="890" y="35"/>
                    <a:pt x="890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35" name="Google Shape;14135;p20"/>
            <p:cNvSpPr/>
            <p:nvPr/>
          </p:nvSpPr>
          <p:spPr>
            <a:xfrm>
              <a:off x="1260782" y="2412920"/>
              <a:ext cx="47761" cy="234409"/>
            </a:xfrm>
            <a:custGeom>
              <a:avLst/>
              <a:gdLst/>
              <a:ahLst/>
              <a:cxnLst/>
              <a:rect l="l" t="t" r="r" b="b"/>
              <a:pathLst>
                <a:path w="1369" h="6719" extrusionOk="0">
                  <a:moveTo>
                    <a:pt x="278" y="1"/>
                  </a:moveTo>
                  <a:lnTo>
                    <a:pt x="1" y="112"/>
                  </a:lnTo>
                  <a:cubicBezTo>
                    <a:pt x="167" y="635"/>
                    <a:pt x="312" y="1180"/>
                    <a:pt x="434" y="1725"/>
                  </a:cubicBezTo>
                  <a:cubicBezTo>
                    <a:pt x="557" y="2270"/>
                    <a:pt x="646" y="2815"/>
                    <a:pt x="701" y="3360"/>
                  </a:cubicBezTo>
                  <a:cubicBezTo>
                    <a:pt x="713" y="3505"/>
                    <a:pt x="723" y="3638"/>
                    <a:pt x="735" y="3772"/>
                  </a:cubicBezTo>
                  <a:lnTo>
                    <a:pt x="735" y="4183"/>
                  </a:lnTo>
                  <a:lnTo>
                    <a:pt x="723" y="5028"/>
                  </a:lnTo>
                  <a:lnTo>
                    <a:pt x="713" y="6719"/>
                  </a:lnTo>
                  <a:lnTo>
                    <a:pt x="1368" y="6708"/>
                  </a:lnTo>
                  <a:lnTo>
                    <a:pt x="1302" y="5017"/>
                  </a:lnTo>
                  <a:lnTo>
                    <a:pt x="1269" y="4172"/>
                  </a:lnTo>
                  <a:lnTo>
                    <a:pt x="1235" y="3738"/>
                  </a:lnTo>
                  <a:cubicBezTo>
                    <a:pt x="1213" y="3594"/>
                    <a:pt x="1202" y="3449"/>
                    <a:pt x="1180" y="3305"/>
                  </a:cubicBezTo>
                  <a:cubicBezTo>
                    <a:pt x="1091" y="2737"/>
                    <a:pt x="968" y="2181"/>
                    <a:pt x="812" y="1625"/>
                  </a:cubicBezTo>
                  <a:cubicBezTo>
                    <a:pt x="656" y="1080"/>
                    <a:pt x="490" y="535"/>
                    <a:pt x="2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36" name="Google Shape;14136;p20"/>
            <p:cNvSpPr/>
            <p:nvPr/>
          </p:nvSpPr>
          <p:spPr>
            <a:xfrm>
              <a:off x="991478" y="2341259"/>
              <a:ext cx="226664" cy="140492"/>
            </a:xfrm>
            <a:custGeom>
              <a:avLst/>
              <a:gdLst/>
              <a:ahLst/>
              <a:cxnLst/>
              <a:rect l="l" t="t" r="r" b="b"/>
              <a:pathLst>
                <a:path w="6497" h="4027" extrusionOk="0">
                  <a:moveTo>
                    <a:pt x="1346" y="1"/>
                  </a:moveTo>
                  <a:cubicBezTo>
                    <a:pt x="1264" y="1"/>
                    <a:pt x="1160" y="18"/>
                    <a:pt x="1002" y="53"/>
                  </a:cubicBezTo>
                  <a:cubicBezTo>
                    <a:pt x="457" y="176"/>
                    <a:pt x="412" y="342"/>
                    <a:pt x="212" y="376"/>
                  </a:cubicBezTo>
                  <a:cubicBezTo>
                    <a:pt x="1" y="420"/>
                    <a:pt x="145" y="665"/>
                    <a:pt x="424" y="987"/>
                  </a:cubicBezTo>
                  <a:cubicBezTo>
                    <a:pt x="701" y="1310"/>
                    <a:pt x="701" y="1444"/>
                    <a:pt x="780" y="1755"/>
                  </a:cubicBezTo>
                  <a:cubicBezTo>
                    <a:pt x="857" y="2066"/>
                    <a:pt x="646" y="2500"/>
                    <a:pt x="1013" y="2856"/>
                  </a:cubicBezTo>
                  <a:cubicBezTo>
                    <a:pt x="1380" y="3212"/>
                    <a:pt x="1502" y="3357"/>
                    <a:pt x="1580" y="3612"/>
                  </a:cubicBezTo>
                  <a:cubicBezTo>
                    <a:pt x="1651" y="3823"/>
                    <a:pt x="2151" y="4027"/>
                    <a:pt x="2681" y="4027"/>
                  </a:cubicBezTo>
                  <a:cubicBezTo>
                    <a:pt x="2822" y="4027"/>
                    <a:pt x="2965" y="4012"/>
                    <a:pt x="3104" y="3979"/>
                  </a:cubicBezTo>
                  <a:cubicBezTo>
                    <a:pt x="3660" y="3854"/>
                    <a:pt x="4092" y="3432"/>
                    <a:pt x="4707" y="3432"/>
                  </a:cubicBezTo>
                  <a:cubicBezTo>
                    <a:pt x="4805" y="3432"/>
                    <a:pt x="4908" y="3443"/>
                    <a:pt x="5017" y="3468"/>
                  </a:cubicBezTo>
                  <a:cubicBezTo>
                    <a:pt x="5223" y="3514"/>
                    <a:pt x="5421" y="3531"/>
                    <a:pt x="5602" y="3531"/>
                  </a:cubicBezTo>
                  <a:cubicBezTo>
                    <a:pt x="6122" y="3531"/>
                    <a:pt x="6496" y="3389"/>
                    <a:pt x="6496" y="3389"/>
                  </a:cubicBezTo>
                  <a:lnTo>
                    <a:pt x="5384" y="1721"/>
                  </a:lnTo>
                  <a:cubicBezTo>
                    <a:pt x="5384" y="1721"/>
                    <a:pt x="3960" y="910"/>
                    <a:pt x="3204" y="576"/>
                  </a:cubicBezTo>
                  <a:cubicBezTo>
                    <a:pt x="2436" y="253"/>
                    <a:pt x="2525" y="520"/>
                    <a:pt x="1991" y="275"/>
                  </a:cubicBezTo>
                  <a:cubicBezTo>
                    <a:pt x="1612" y="101"/>
                    <a:pt x="1547" y="1"/>
                    <a:pt x="1346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37" name="Google Shape;14137;p20"/>
            <p:cNvSpPr/>
            <p:nvPr/>
          </p:nvSpPr>
          <p:spPr>
            <a:xfrm>
              <a:off x="1019808" y="2341120"/>
              <a:ext cx="198335" cy="128491"/>
            </a:xfrm>
            <a:custGeom>
              <a:avLst/>
              <a:gdLst/>
              <a:ahLst/>
              <a:cxnLst/>
              <a:rect l="l" t="t" r="r" b="b"/>
              <a:pathLst>
                <a:path w="5685" h="3683" extrusionOk="0">
                  <a:moveTo>
                    <a:pt x="525" y="1"/>
                  </a:moveTo>
                  <a:cubicBezTo>
                    <a:pt x="514" y="1"/>
                    <a:pt x="502" y="1"/>
                    <a:pt x="490" y="2"/>
                  </a:cubicBezTo>
                  <a:cubicBezTo>
                    <a:pt x="423" y="135"/>
                    <a:pt x="412" y="302"/>
                    <a:pt x="445" y="457"/>
                  </a:cubicBezTo>
                  <a:cubicBezTo>
                    <a:pt x="479" y="613"/>
                    <a:pt x="524" y="758"/>
                    <a:pt x="524" y="914"/>
                  </a:cubicBezTo>
                  <a:cubicBezTo>
                    <a:pt x="524" y="1414"/>
                    <a:pt x="0" y="1870"/>
                    <a:pt x="145" y="2348"/>
                  </a:cubicBezTo>
                  <a:cubicBezTo>
                    <a:pt x="245" y="2659"/>
                    <a:pt x="590" y="2827"/>
                    <a:pt x="902" y="2904"/>
                  </a:cubicBezTo>
                  <a:cubicBezTo>
                    <a:pt x="1213" y="2993"/>
                    <a:pt x="1558" y="3060"/>
                    <a:pt x="1780" y="3304"/>
                  </a:cubicBezTo>
                  <a:cubicBezTo>
                    <a:pt x="1847" y="3361"/>
                    <a:pt x="1891" y="3438"/>
                    <a:pt x="1969" y="3482"/>
                  </a:cubicBezTo>
                  <a:cubicBezTo>
                    <a:pt x="2058" y="3549"/>
                    <a:pt x="2180" y="3561"/>
                    <a:pt x="2303" y="3571"/>
                  </a:cubicBezTo>
                  <a:cubicBezTo>
                    <a:pt x="2548" y="3594"/>
                    <a:pt x="2781" y="3638"/>
                    <a:pt x="3026" y="3683"/>
                  </a:cubicBezTo>
                  <a:cubicBezTo>
                    <a:pt x="3292" y="3554"/>
                    <a:pt x="3571" y="3439"/>
                    <a:pt x="3899" y="3439"/>
                  </a:cubicBezTo>
                  <a:cubicBezTo>
                    <a:pt x="3996" y="3439"/>
                    <a:pt x="4098" y="3449"/>
                    <a:pt x="4205" y="3472"/>
                  </a:cubicBezTo>
                  <a:cubicBezTo>
                    <a:pt x="4411" y="3518"/>
                    <a:pt x="4609" y="3535"/>
                    <a:pt x="4790" y="3535"/>
                  </a:cubicBezTo>
                  <a:cubicBezTo>
                    <a:pt x="5310" y="3535"/>
                    <a:pt x="5684" y="3393"/>
                    <a:pt x="5684" y="3393"/>
                  </a:cubicBezTo>
                  <a:lnTo>
                    <a:pt x="4572" y="1725"/>
                  </a:lnTo>
                  <a:cubicBezTo>
                    <a:pt x="4572" y="1725"/>
                    <a:pt x="3148" y="914"/>
                    <a:pt x="2392" y="580"/>
                  </a:cubicBezTo>
                  <a:cubicBezTo>
                    <a:pt x="1624" y="257"/>
                    <a:pt x="1713" y="524"/>
                    <a:pt x="1179" y="279"/>
                  </a:cubicBezTo>
                  <a:cubicBezTo>
                    <a:pt x="790" y="100"/>
                    <a:pt x="729" y="1"/>
                    <a:pt x="52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38" name="Google Shape;14138;p20"/>
            <p:cNvSpPr/>
            <p:nvPr/>
          </p:nvSpPr>
          <p:spPr>
            <a:xfrm>
              <a:off x="1021517" y="2372345"/>
              <a:ext cx="95976" cy="14688"/>
            </a:xfrm>
            <a:custGeom>
              <a:avLst/>
              <a:gdLst/>
              <a:ahLst/>
              <a:cxnLst/>
              <a:rect l="l" t="t" r="r" b="b"/>
              <a:pathLst>
                <a:path w="2751" h="421" extrusionOk="0">
                  <a:moveTo>
                    <a:pt x="611" y="1"/>
                  </a:moveTo>
                  <a:cubicBezTo>
                    <a:pt x="421" y="1"/>
                    <a:pt x="233" y="20"/>
                    <a:pt x="52" y="74"/>
                  </a:cubicBezTo>
                  <a:cubicBezTo>
                    <a:pt x="0" y="94"/>
                    <a:pt x="44" y="153"/>
                    <a:pt x="95" y="153"/>
                  </a:cubicBezTo>
                  <a:cubicBezTo>
                    <a:pt x="99" y="153"/>
                    <a:pt x="103" y="153"/>
                    <a:pt x="107" y="152"/>
                  </a:cubicBezTo>
                  <a:cubicBezTo>
                    <a:pt x="273" y="112"/>
                    <a:pt x="442" y="97"/>
                    <a:pt x="612" y="97"/>
                  </a:cubicBezTo>
                  <a:cubicBezTo>
                    <a:pt x="864" y="97"/>
                    <a:pt x="1118" y="130"/>
                    <a:pt x="1364" y="163"/>
                  </a:cubicBezTo>
                  <a:cubicBezTo>
                    <a:pt x="1587" y="197"/>
                    <a:pt x="1809" y="241"/>
                    <a:pt x="2032" y="286"/>
                  </a:cubicBezTo>
                  <a:cubicBezTo>
                    <a:pt x="2131" y="308"/>
                    <a:pt x="2243" y="330"/>
                    <a:pt x="2343" y="352"/>
                  </a:cubicBezTo>
                  <a:cubicBezTo>
                    <a:pt x="2465" y="375"/>
                    <a:pt x="2576" y="408"/>
                    <a:pt x="2687" y="419"/>
                  </a:cubicBezTo>
                  <a:cubicBezTo>
                    <a:pt x="2692" y="420"/>
                    <a:pt x="2695" y="420"/>
                    <a:pt x="2699" y="420"/>
                  </a:cubicBezTo>
                  <a:cubicBezTo>
                    <a:pt x="2745" y="420"/>
                    <a:pt x="2750" y="361"/>
                    <a:pt x="2699" y="341"/>
                  </a:cubicBezTo>
                  <a:cubicBezTo>
                    <a:pt x="2598" y="296"/>
                    <a:pt x="2487" y="286"/>
                    <a:pt x="2376" y="252"/>
                  </a:cubicBezTo>
                  <a:cubicBezTo>
                    <a:pt x="2254" y="230"/>
                    <a:pt x="2143" y="207"/>
                    <a:pt x="2032" y="185"/>
                  </a:cubicBezTo>
                  <a:cubicBezTo>
                    <a:pt x="1798" y="141"/>
                    <a:pt x="1565" y="96"/>
                    <a:pt x="1331" y="63"/>
                  </a:cubicBezTo>
                  <a:cubicBezTo>
                    <a:pt x="1094" y="32"/>
                    <a:pt x="851" y="1"/>
                    <a:pt x="61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39" name="Google Shape;14139;p20"/>
            <p:cNvSpPr/>
            <p:nvPr/>
          </p:nvSpPr>
          <p:spPr>
            <a:xfrm>
              <a:off x="1051033" y="2406431"/>
              <a:ext cx="78218" cy="8861"/>
            </a:xfrm>
            <a:custGeom>
              <a:avLst/>
              <a:gdLst/>
              <a:ahLst/>
              <a:cxnLst/>
              <a:rect l="l" t="t" r="r" b="b"/>
              <a:pathLst>
                <a:path w="2242" h="254" extrusionOk="0">
                  <a:moveTo>
                    <a:pt x="293" y="0"/>
                  </a:moveTo>
                  <a:cubicBezTo>
                    <a:pt x="191" y="0"/>
                    <a:pt x="90" y="18"/>
                    <a:pt x="17" y="98"/>
                  </a:cubicBezTo>
                  <a:cubicBezTo>
                    <a:pt x="1" y="123"/>
                    <a:pt x="34" y="154"/>
                    <a:pt x="66" y="154"/>
                  </a:cubicBezTo>
                  <a:cubicBezTo>
                    <a:pt x="77" y="154"/>
                    <a:pt x="87" y="151"/>
                    <a:pt x="96" y="142"/>
                  </a:cubicBezTo>
                  <a:cubicBezTo>
                    <a:pt x="151" y="87"/>
                    <a:pt x="240" y="87"/>
                    <a:pt x="318" y="87"/>
                  </a:cubicBezTo>
                  <a:cubicBezTo>
                    <a:pt x="418" y="87"/>
                    <a:pt x="518" y="98"/>
                    <a:pt x="607" y="120"/>
                  </a:cubicBezTo>
                  <a:cubicBezTo>
                    <a:pt x="808" y="142"/>
                    <a:pt x="996" y="187"/>
                    <a:pt x="1196" y="221"/>
                  </a:cubicBezTo>
                  <a:cubicBezTo>
                    <a:pt x="1364" y="243"/>
                    <a:pt x="1542" y="254"/>
                    <a:pt x="1708" y="254"/>
                  </a:cubicBezTo>
                  <a:cubicBezTo>
                    <a:pt x="1864" y="243"/>
                    <a:pt x="2075" y="231"/>
                    <a:pt x="2209" y="132"/>
                  </a:cubicBezTo>
                  <a:cubicBezTo>
                    <a:pt x="2242" y="109"/>
                    <a:pt x="2197" y="65"/>
                    <a:pt x="2164" y="65"/>
                  </a:cubicBezTo>
                  <a:cubicBezTo>
                    <a:pt x="2075" y="76"/>
                    <a:pt x="1987" y="109"/>
                    <a:pt x="1898" y="120"/>
                  </a:cubicBezTo>
                  <a:cubicBezTo>
                    <a:pt x="1809" y="132"/>
                    <a:pt x="1720" y="142"/>
                    <a:pt x="1619" y="142"/>
                  </a:cubicBezTo>
                  <a:cubicBezTo>
                    <a:pt x="1593" y="144"/>
                    <a:pt x="1566" y="145"/>
                    <a:pt x="1540" y="145"/>
                  </a:cubicBezTo>
                  <a:cubicBezTo>
                    <a:pt x="1377" y="145"/>
                    <a:pt x="1215" y="117"/>
                    <a:pt x="1052" y="98"/>
                  </a:cubicBezTo>
                  <a:cubicBezTo>
                    <a:pt x="852" y="65"/>
                    <a:pt x="652" y="31"/>
                    <a:pt x="452" y="9"/>
                  </a:cubicBezTo>
                  <a:cubicBezTo>
                    <a:pt x="401" y="5"/>
                    <a:pt x="347" y="0"/>
                    <a:pt x="29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40" name="Google Shape;14140;p20"/>
            <p:cNvSpPr/>
            <p:nvPr/>
          </p:nvSpPr>
          <p:spPr>
            <a:xfrm>
              <a:off x="1052044" y="2386823"/>
              <a:ext cx="83835" cy="17618"/>
            </a:xfrm>
            <a:custGeom>
              <a:avLst/>
              <a:gdLst/>
              <a:ahLst/>
              <a:cxnLst/>
              <a:rect l="l" t="t" r="r" b="b"/>
              <a:pathLst>
                <a:path w="2403" h="505" extrusionOk="0">
                  <a:moveTo>
                    <a:pt x="197" y="1"/>
                  </a:moveTo>
                  <a:cubicBezTo>
                    <a:pt x="157" y="1"/>
                    <a:pt x="117" y="2"/>
                    <a:pt x="77" y="4"/>
                  </a:cubicBezTo>
                  <a:cubicBezTo>
                    <a:pt x="0" y="4"/>
                    <a:pt x="33" y="93"/>
                    <a:pt x="89" y="104"/>
                  </a:cubicBezTo>
                  <a:cubicBezTo>
                    <a:pt x="467" y="126"/>
                    <a:pt x="845" y="204"/>
                    <a:pt x="1212" y="304"/>
                  </a:cubicBezTo>
                  <a:cubicBezTo>
                    <a:pt x="1579" y="393"/>
                    <a:pt x="1946" y="504"/>
                    <a:pt x="2324" y="504"/>
                  </a:cubicBezTo>
                  <a:cubicBezTo>
                    <a:pt x="2402" y="504"/>
                    <a:pt x="2369" y="415"/>
                    <a:pt x="2313" y="404"/>
                  </a:cubicBezTo>
                  <a:cubicBezTo>
                    <a:pt x="1935" y="338"/>
                    <a:pt x="1568" y="249"/>
                    <a:pt x="1190" y="160"/>
                  </a:cubicBezTo>
                  <a:cubicBezTo>
                    <a:pt x="862" y="80"/>
                    <a:pt x="533" y="1"/>
                    <a:pt x="197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41" name="Google Shape;14141;p20"/>
            <p:cNvSpPr/>
            <p:nvPr/>
          </p:nvSpPr>
          <p:spPr>
            <a:xfrm>
              <a:off x="1042764" y="2358180"/>
              <a:ext cx="63460" cy="17583"/>
            </a:xfrm>
            <a:custGeom>
              <a:avLst/>
              <a:gdLst/>
              <a:ahLst/>
              <a:cxnLst/>
              <a:rect l="l" t="t" r="r" b="b"/>
              <a:pathLst>
                <a:path w="1819" h="504" extrusionOk="0">
                  <a:moveTo>
                    <a:pt x="42" y="1"/>
                  </a:moveTo>
                  <a:cubicBezTo>
                    <a:pt x="1" y="1"/>
                    <a:pt x="13" y="58"/>
                    <a:pt x="54" y="69"/>
                  </a:cubicBezTo>
                  <a:cubicBezTo>
                    <a:pt x="633" y="158"/>
                    <a:pt x="1211" y="313"/>
                    <a:pt x="1767" y="502"/>
                  </a:cubicBezTo>
                  <a:cubicBezTo>
                    <a:pt x="1771" y="503"/>
                    <a:pt x="1775" y="504"/>
                    <a:pt x="1778" y="504"/>
                  </a:cubicBezTo>
                  <a:cubicBezTo>
                    <a:pt x="1805" y="504"/>
                    <a:pt x="1818" y="468"/>
                    <a:pt x="1779" y="458"/>
                  </a:cubicBezTo>
                  <a:cubicBezTo>
                    <a:pt x="1223" y="235"/>
                    <a:pt x="644" y="91"/>
                    <a:pt x="54" y="2"/>
                  </a:cubicBezTo>
                  <a:cubicBezTo>
                    <a:pt x="50" y="1"/>
                    <a:pt x="46" y="1"/>
                    <a:pt x="4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42" name="Google Shape;14142;p20"/>
            <p:cNvSpPr/>
            <p:nvPr/>
          </p:nvSpPr>
          <p:spPr>
            <a:xfrm>
              <a:off x="1042485" y="2415502"/>
              <a:ext cx="34399" cy="5268"/>
            </a:xfrm>
            <a:custGeom>
              <a:avLst/>
              <a:gdLst/>
              <a:ahLst/>
              <a:cxnLst/>
              <a:rect l="l" t="t" r="r" b="b"/>
              <a:pathLst>
                <a:path w="986" h="151" extrusionOk="0">
                  <a:moveTo>
                    <a:pt x="602" y="1"/>
                  </a:moveTo>
                  <a:cubicBezTo>
                    <a:pt x="563" y="1"/>
                    <a:pt x="524" y="2"/>
                    <a:pt x="485" y="5"/>
                  </a:cubicBezTo>
                  <a:cubicBezTo>
                    <a:pt x="341" y="5"/>
                    <a:pt x="196" y="16"/>
                    <a:pt x="62" y="60"/>
                  </a:cubicBezTo>
                  <a:cubicBezTo>
                    <a:pt x="0" y="81"/>
                    <a:pt x="54" y="150"/>
                    <a:pt x="107" y="150"/>
                  </a:cubicBezTo>
                  <a:cubicBezTo>
                    <a:pt x="111" y="150"/>
                    <a:pt x="114" y="150"/>
                    <a:pt x="118" y="149"/>
                  </a:cubicBezTo>
                  <a:cubicBezTo>
                    <a:pt x="240" y="105"/>
                    <a:pt x="374" y="94"/>
                    <a:pt x="507" y="94"/>
                  </a:cubicBezTo>
                  <a:cubicBezTo>
                    <a:pt x="574" y="88"/>
                    <a:pt x="643" y="85"/>
                    <a:pt x="713" y="85"/>
                  </a:cubicBezTo>
                  <a:cubicBezTo>
                    <a:pt x="783" y="85"/>
                    <a:pt x="852" y="88"/>
                    <a:pt x="919" y="94"/>
                  </a:cubicBezTo>
                  <a:cubicBezTo>
                    <a:pt x="986" y="94"/>
                    <a:pt x="974" y="27"/>
                    <a:pt x="919" y="27"/>
                  </a:cubicBezTo>
                  <a:cubicBezTo>
                    <a:pt x="813" y="11"/>
                    <a:pt x="708" y="1"/>
                    <a:pt x="60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43" name="Google Shape;14143;p20"/>
            <p:cNvSpPr/>
            <p:nvPr/>
          </p:nvSpPr>
          <p:spPr>
            <a:xfrm>
              <a:off x="1066523" y="2421014"/>
              <a:ext cx="75811" cy="7605"/>
            </a:xfrm>
            <a:custGeom>
              <a:avLst/>
              <a:gdLst/>
              <a:ahLst/>
              <a:cxnLst/>
              <a:rect l="l" t="t" r="r" b="b"/>
              <a:pathLst>
                <a:path w="2173" h="218" extrusionOk="0">
                  <a:moveTo>
                    <a:pt x="2107" y="1"/>
                  </a:moveTo>
                  <a:cubicBezTo>
                    <a:pt x="2104" y="1"/>
                    <a:pt x="2101" y="2"/>
                    <a:pt x="2099" y="3"/>
                  </a:cubicBezTo>
                  <a:cubicBezTo>
                    <a:pt x="1813" y="101"/>
                    <a:pt x="1529" y="138"/>
                    <a:pt x="1237" y="138"/>
                  </a:cubicBezTo>
                  <a:cubicBezTo>
                    <a:pt x="1198" y="138"/>
                    <a:pt x="1159" y="138"/>
                    <a:pt x="1120" y="136"/>
                  </a:cubicBezTo>
                  <a:cubicBezTo>
                    <a:pt x="854" y="120"/>
                    <a:pt x="589" y="91"/>
                    <a:pt x="324" y="91"/>
                  </a:cubicBezTo>
                  <a:cubicBezTo>
                    <a:pt x="233" y="91"/>
                    <a:pt x="143" y="94"/>
                    <a:pt x="52" y="102"/>
                  </a:cubicBezTo>
                  <a:cubicBezTo>
                    <a:pt x="1" y="113"/>
                    <a:pt x="25" y="171"/>
                    <a:pt x="64" y="171"/>
                  </a:cubicBezTo>
                  <a:cubicBezTo>
                    <a:pt x="67" y="171"/>
                    <a:pt x="71" y="170"/>
                    <a:pt x="74" y="169"/>
                  </a:cubicBezTo>
                  <a:cubicBezTo>
                    <a:pt x="134" y="166"/>
                    <a:pt x="194" y="164"/>
                    <a:pt x="254" y="164"/>
                  </a:cubicBezTo>
                  <a:cubicBezTo>
                    <a:pt x="561" y="164"/>
                    <a:pt x="868" y="205"/>
                    <a:pt x="1175" y="214"/>
                  </a:cubicBezTo>
                  <a:cubicBezTo>
                    <a:pt x="1242" y="216"/>
                    <a:pt x="1311" y="218"/>
                    <a:pt x="1380" y="218"/>
                  </a:cubicBezTo>
                  <a:cubicBezTo>
                    <a:pt x="1643" y="218"/>
                    <a:pt x="1914" y="190"/>
                    <a:pt x="2143" y="58"/>
                  </a:cubicBezTo>
                  <a:cubicBezTo>
                    <a:pt x="2172" y="38"/>
                    <a:pt x="2132" y="1"/>
                    <a:pt x="2107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44" name="Google Shape;14144;p20"/>
            <p:cNvSpPr/>
            <p:nvPr/>
          </p:nvSpPr>
          <p:spPr>
            <a:xfrm>
              <a:off x="1010109" y="2429806"/>
              <a:ext cx="284438" cy="161913"/>
            </a:xfrm>
            <a:custGeom>
              <a:avLst/>
              <a:gdLst/>
              <a:ahLst/>
              <a:cxnLst/>
              <a:rect l="l" t="t" r="r" b="b"/>
              <a:pathLst>
                <a:path w="8153" h="4641" extrusionOk="0">
                  <a:moveTo>
                    <a:pt x="3370" y="0"/>
                  </a:moveTo>
                  <a:cubicBezTo>
                    <a:pt x="3188" y="0"/>
                    <a:pt x="3035" y="77"/>
                    <a:pt x="2636" y="162"/>
                  </a:cubicBezTo>
                  <a:cubicBezTo>
                    <a:pt x="1947" y="295"/>
                    <a:pt x="1391" y="117"/>
                    <a:pt x="891" y="496"/>
                  </a:cubicBezTo>
                  <a:cubicBezTo>
                    <a:pt x="379" y="885"/>
                    <a:pt x="1" y="908"/>
                    <a:pt x="34" y="1263"/>
                  </a:cubicBezTo>
                  <a:cubicBezTo>
                    <a:pt x="56" y="1619"/>
                    <a:pt x="123" y="1919"/>
                    <a:pt x="713" y="2164"/>
                  </a:cubicBezTo>
                  <a:cubicBezTo>
                    <a:pt x="1302" y="2420"/>
                    <a:pt x="2191" y="2487"/>
                    <a:pt x="2614" y="2987"/>
                  </a:cubicBezTo>
                  <a:cubicBezTo>
                    <a:pt x="3026" y="3499"/>
                    <a:pt x="2826" y="4177"/>
                    <a:pt x="3182" y="4378"/>
                  </a:cubicBezTo>
                  <a:cubicBezTo>
                    <a:pt x="3360" y="4475"/>
                    <a:pt x="3480" y="4499"/>
                    <a:pt x="3619" y="4499"/>
                  </a:cubicBezTo>
                  <a:cubicBezTo>
                    <a:pt x="3753" y="4499"/>
                    <a:pt x="3904" y="4477"/>
                    <a:pt x="4140" y="4477"/>
                  </a:cubicBezTo>
                  <a:cubicBezTo>
                    <a:pt x="4165" y="4477"/>
                    <a:pt x="4190" y="4477"/>
                    <a:pt x="4216" y="4477"/>
                  </a:cubicBezTo>
                  <a:cubicBezTo>
                    <a:pt x="4556" y="4485"/>
                    <a:pt x="4743" y="4641"/>
                    <a:pt x="5017" y="4641"/>
                  </a:cubicBezTo>
                  <a:cubicBezTo>
                    <a:pt x="5174" y="4641"/>
                    <a:pt x="5359" y="4590"/>
                    <a:pt x="5617" y="4433"/>
                  </a:cubicBezTo>
                  <a:cubicBezTo>
                    <a:pt x="6340" y="3999"/>
                    <a:pt x="6229" y="4188"/>
                    <a:pt x="6830" y="3888"/>
                  </a:cubicBezTo>
                  <a:cubicBezTo>
                    <a:pt x="7430" y="3588"/>
                    <a:pt x="7619" y="4055"/>
                    <a:pt x="7886" y="3054"/>
                  </a:cubicBezTo>
                  <a:cubicBezTo>
                    <a:pt x="8153" y="2053"/>
                    <a:pt x="8042" y="1319"/>
                    <a:pt x="8042" y="1319"/>
                  </a:cubicBezTo>
                  <a:lnTo>
                    <a:pt x="6251" y="552"/>
                  </a:lnTo>
                  <a:cubicBezTo>
                    <a:pt x="6251" y="552"/>
                    <a:pt x="4516" y="384"/>
                    <a:pt x="3894" y="140"/>
                  </a:cubicBezTo>
                  <a:cubicBezTo>
                    <a:pt x="3640" y="38"/>
                    <a:pt x="3498" y="0"/>
                    <a:pt x="3370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45" name="Google Shape;14145;p20"/>
            <p:cNvSpPr/>
            <p:nvPr/>
          </p:nvSpPr>
          <p:spPr>
            <a:xfrm>
              <a:off x="1111773" y="2429806"/>
              <a:ext cx="182008" cy="106721"/>
            </a:xfrm>
            <a:custGeom>
              <a:avLst/>
              <a:gdLst/>
              <a:ahLst/>
              <a:cxnLst/>
              <a:rect l="l" t="t" r="r" b="b"/>
              <a:pathLst>
                <a:path w="5217" h="3059" extrusionOk="0">
                  <a:moveTo>
                    <a:pt x="459" y="1"/>
                  </a:moveTo>
                  <a:cubicBezTo>
                    <a:pt x="331" y="1"/>
                    <a:pt x="217" y="40"/>
                    <a:pt x="23" y="95"/>
                  </a:cubicBezTo>
                  <a:cubicBezTo>
                    <a:pt x="1" y="173"/>
                    <a:pt x="23" y="251"/>
                    <a:pt x="90" y="273"/>
                  </a:cubicBezTo>
                  <a:cubicBezTo>
                    <a:pt x="189" y="429"/>
                    <a:pt x="367" y="507"/>
                    <a:pt x="523" y="585"/>
                  </a:cubicBezTo>
                  <a:cubicBezTo>
                    <a:pt x="746" y="685"/>
                    <a:pt x="946" y="807"/>
                    <a:pt x="1146" y="940"/>
                  </a:cubicBezTo>
                  <a:cubicBezTo>
                    <a:pt x="1380" y="1118"/>
                    <a:pt x="1625" y="1352"/>
                    <a:pt x="1613" y="1652"/>
                  </a:cubicBezTo>
                  <a:cubicBezTo>
                    <a:pt x="1602" y="1763"/>
                    <a:pt x="1558" y="1875"/>
                    <a:pt x="1546" y="1986"/>
                  </a:cubicBezTo>
                  <a:cubicBezTo>
                    <a:pt x="1536" y="2253"/>
                    <a:pt x="1747" y="2487"/>
                    <a:pt x="1991" y="2609"/>
                  </a:cubicBezTo>
                  <a:cubicBezTo>
                    <a:pt x="2225" y="2732"/>
                    <a:pt x="2503" y="2764"/>
                    <a:pt x="2759" y="2843"/>
                  </a:cubicBezTo>
                  <a:cubicBezTo>
                    <a:pt x="3014" y="2910"/>
                    <a:pt x="3259" y="3031"/>
                    <a:pt x="3526" y="3054"/>
                  </a:cubicBezTo>
                  <a:cubicBezTo>
                    <a:pt x="3561" y="3057"/>
                    <a:pt x="3596" y="3058"/>
                    <a:pt x="3631" y="3058"/>
                  </a:cubicBezTo>
                  <a:cubicBezTo>
                    <a:pt x="4105" y="3058"/>
                    <a:pt x="4562" y="2794"/>
                    <a:pt x="5039" y="2732"/>
                  </a:cubicBezTo>
                  <a:lnTo>
                    <a:pt x="5050" y="2732"/>
                  </a:lnTo>
                  <a:cubicBezTo>
                    <a:pt x="5217" y="1897"/>
                    <a:pt x="5128" y="1319"/>
                    <a:pt x="5128" y="1319"/>
                  </a:cubicBezTo>
                  <a:lnTo>
                    <a:pt x="3337" y="552"/>
                  </a:lnTo>
                  <a:cubicBezTo>
                    <a:pt x="3337" y="552"/>
                    <a:pt x="1602" y="384"/>
                    <a:pt x="980" y="140"/>
                  </a:cubicBezTo>
                  <a:cubicBezTo>
                    <a:pt x="729" y="40"/>
                    <a:pt x="587" y="1"/>
                    <a:pt x="459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46" name="Google Shape;14146;p20"/>
            <p:cNvSpPr/>
            <p:nvPr/>
          </p:nvSpPr>
          <p:spPr>
            <a:xfrm>
              <a:off x="1105703" y="2471672"/>
              <a:ext cx="82160" cy="25991"/>
            </a:xfrm>
            <a:custGeom>
              <a:avLst/>
              <a:gdLst/>
              <a:ahLst/>
              <a:cxnLst/>
              <a:rect l="l" t="t" r="r" b="b"/>
              <a:pathLst>
                <a:path w="2355" h="745" extrusionOk="0">
                  <a:moveTo>
                    <a:pt x="2147" y="0"/>
                  </a:moveTo>
                  <a:cubicBezTo>
                    <a:pt x="2086" y="0"/>
                    <a:pt x="2022" y="7"/>
                    <a:pt x="1965" y="7"/>
                  </a:cubicBezTo>
                  <a:cubicBezTo>
                    <a:pt x="1865" y="7"/>
                    <a:pt x="1754" y="19"/>
                    <a:pt x="1643" y="30"/>
                  </a:cubicBezTo>
                  <a:cubicBezTo>
                    <a:pt x="1431" y="41"/>
                    <a:pt x="1220" y="74"/>
                    <a:pt x="1020" y="141"/>
                  </a:cubicBezTo>
                  <a:cubicBezTo>
                    <a:pt x="831" y="185"/>
                    <a:pt x="653" y="264"/>
                    <a:pt x="486" y="353"/>
                  </a:cubicBezTo>
                  <a:cubicBezTo>
                    <a:pt x="397" y="408"/>
                    <a:pt x="319" y="452"/>
                    <a:pt x="230" y="519"/>
                  </a:cubicBezTo>
                  <a:cubicBezTo>
                    <a:pt x="163" y="563"/>
                    <a:pt x="64" y="630"/>
                    <a:pt x="19" y="697"/>
                  </a:cubicBezTo>
                  <a:cubicBezTo>
                    <a:pt x="1" y="725"/>
                    <a:pt x="27" y="745"/>
                    <a:pt x="50" y="745"/>
                  </a:cubicBezTo>
                  <a:cubicBezTo>
                    <a:pt x="55" y="745"/>
                    <a:pt x="60" y="744"/>
                    <a:pt x="64" y="741"/>
                  </a:cubicBezTo>
                  <a:cubicBezTo>
                    <a:pt x="153" y="697"/>
                    <a:pt x="230" y="630"/>
                    <a:pt x="308" y="575"/>
                  </a:cubicBezTo>
                  <a:cubicBezTo>
                    <a:pt x="386" y="531"/>
                    <a:pt x="464" y="475"/>
                    <a:pt x="553" y="442"/>
                  </a:cubicBezTo>
                  <a:cubicBezTo>
                    <a:pt x="719" y="341"/>
                    <a:pt x="897" y="274"/>
                    <a:pt x="1087" y="230"/>
                  </a:cubicBezTo>
                  <a:cubicBezTo>
                    <a:pt x="1287" y="175"/>
                    <a:pt x="1498" y="141"/>
                    <a:pt x="1698" y="130"/>
                  </a:cubicBezTo>
                  <a:cubicBezTo>
                    <a:pt x="1799" y="130"/>
                    <a:pt x="1898" y="119"/>
                    <a:pt x="1999" y="119"/>
                  </a:cubicBezTo>
                  <a:lnTo>
                    <a:pt x="2165" y="119"/>
                  </a:lnTo>
                  <a:cubicBezTo>
                    <a:pt x="2194" y="119"/>
                    <a:pt x="2219" y="122"/>
                    <a:pt x="2243" y="122"/>
                  </a:cubicBezTo>
                  <a:cubicBezTo>
                    <a:pt x="2267" y="122"/>
                    <a:pt x="2288" y="119"/>
                    <a:pt x="2310" y="108"/>
                  </a:cubicBezTo>
                  <a:cubicBezTo>
                    <a:pt x="2355" y="86"/>
                    <a:pt x="2310" y="30"/>
                    <a:pt x="2276" y="19"/>
                  </a:cubicBezTo>
                  <a:cubicBezTo>
                    <a:pt x="2238" y="4"/>
                    <a:pt x="2193" y="0"/>
                    <a:pt x="214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47" name="Google Shape;14147;p20"/>
            <p:cNvSpPr/>
            <p:nvPr/>
          </p:nvSpPr>
          <p:spPr>
            <a:xfrm>
              <a:off x="1161210" y="2466787"/>
              <a:ext cx="47621" cy="37434"/>
            </a:xfrm>
            <a:custGeom>
              <a:avLst/>
              <a:gdLst/>
              <a:ahLst/>
              <a:cxnLst/>
              <a:rect l="l" t="t" r="r" b="b"/>
              <a:pathLst>
                <a:path w="1365" h="1073" extrusionOk="0">
                  <a:moveTo>
                    <a:pt x="1290" y="0"/>
                  </a:moveTo>
                  <a:cubicBezTo>
                    <a:pt x="1280" y="0"/>
                    <a:pt x="1270" y="4"/>
                    <a:pt x="1264" y="14"/>
                  </a:cubicBezTo>
                  <a:cubicBezTo>
                    <a:pt x="1231" y="58"/>
                    <a:pt x="1209" y="114"/>
                    <a:pt x="1175" y="170"/>
                  </a:cubicBezTo>
                  <a:cubicBezTo>
                    <a:pt x="1142" y="226"/>
                    <a:pt x="1108" y="292"/>
                    <a:pt x="1064" y="337"/>
                  </a:cubicBezTo>
                  <a:cubicBezTo>
                    <a:pt x="975" y="448"/>
                    <a:pt x="863" y="526"/>
                    <a:pt x="752" y="615"/>
                  </a:cubicBezTo>
                  <a:cubicBezTo>
                    <a:pt x="530" y="770"/>
                    <a:pt x="297" y="893"/>
                    <a:pt x="52" y="1004"/>
                  </a:cubicBezTo>
                  <a:cubicBezTo>
                    <a:pt x="1" y="1025"/>
                    <a:pt x="43" y="1072"/>
                    <a:pt x="85" y="1072"/>
                  </a:cubicBezTo>
                  <a:cubicBezTo>
                    <a:pt x="89" y="1072"/>
                    <a:pt x="93" y="1072"/>
                    <a:pt x="96" y="1071"/>
                  </a:cubicBezTo>
                  <a:cubicBezTo>
                    <a:pt x="363" y="982"/>
                    <a:pt x="619" y="849"/>
                    <a:pt x="863" y="681"/>
                  </a:cubicBezTo>
                  <a:cubicBezTo>
                    <a:pt x="975" y="604"/>
                    <a:pt x="1086" y="515"/>
                    <a:pt x="1175" y="414"/>
                  </a:cubicBezTo>
                  <a:cubicBezTo>
                    <a:pt x="1264" y="325"/>
                    <a:pt x="1364" y="181"/>
                    <a:pt x="1353" y="48"/>
                  </a:cubicBezTo>
                  <a:cubicBezTo>
                    <a:pt x="1345" y="24"/>
                    <a:pt x="1315" y="0"/>
                    <a:pt x="129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48" name="Google Shape;14148;p20"/>
            <p:cNvSpPr/>
            <p:nvPr/>
          </p:nvSpPr>
          <p:spPr>
            <a:xfrm>
              <a:off x="1180015" y="2470904"/>
              <a:ext cx="45493" cy="43574"/>
            </a:xfrm>
            <a:custGeom>
              <a:avLst/>
              <a:gdLst/>
              <a:ahLst/>
              <a:cxnLst/>
              <a:rect l="l" t="t" r="r" b="b"/>
              <a:pathLst>
                <a:path w="1304" h="1249" extrusionOk="0">
                  <a:moveTo>
                    <a:pt x="1229" y="0"/>
                  </a:moveTo>
                  <a:cubicBezTo>
                    <a:pt x="1211" y="0"/>
                    <a:pt x="1196" y="9"/>
                    <a:pt x="1192" y="29"/>
                  </a:cubicBezTo>
                  <a:cubicBezTo>
                    <a:pt x="1115" y="319"/>
                    <a:pt x="892" y="508"/>
                    <a:pt x="636" y="664"/>
                  </a:cubicBezTo>
                  <a:cubicBezTo>
                    <a:pt x="413" y="808"/>
                    <a:pt x="158" y="941"/>
                    <a:pt x="25" y="1175"/>
                  </a:cubicBezTo>
                  <a:cubicBezTo>
                    <a:pt x="0" y="1215"/>
                    <a:pt x="39" y="1249"/>
                    <a:pt x="75" y="1249"/>
                  </a:cubicBezTo>
                  <a:cubicBezTo>
                    <a:pt x="90" y="1249"/>
                    <a:pt x="104" y="1243"/>
                    <a:pt x="114" y="1231"/>
                  </a:cubicBezTo>
                  <a:cubicBezTo>
                    <a:pt x="269" y="986"/>
                    <a:pt x="547" y="864"/>
                    <a:pt x="792" y="708"/>
                  </a:cubicBezTo>
                  <a:cubicBezTo>
                    <a:pt x="1014" y="575"/>
                    <a:pt x="1303" y="352"/>
                    <a:pt x="1292" y="52"/>
                  </a:cubicBezTo>
                  <a:cubicBezTo>
                    <a:pt x="1292" y="24"/>
                    <a:pt x="1258" y="0"/>
                    <a:pt x="122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49" name="Google Shape;14149;p20"/>
            <p:cNvSpPr/>
            <p:nvPr/>
          </p:nvSpPr>
          <p:spPr>
            <a:xfrm>
              <a:off x="1196936" y="2464590"/>
              <a:ext cx="37085" cy="49331"/>
            </a:xfrm>
            <a:custGeom>
              <a:avLst/>
              <a:gdLst/>
              <a:ahLst/>
              <a:cxnLst/>
              <a:rect l="l" t="t" r="r" b="b"/>
              <a:pathLst>
                <a:path w="1063" h="1414" extrusionOk="0">
                  <a:moveTo>
                    <a:pt x="989" y="0"/>
                  </a:moveTo>
                  <a:cubicBezTo>
                    <a:pt x="977" y="0"/>
                    <a:pt x="967" y="6"/>
                    <a:pt x="963" y="22"/>
                  </a:cubicBezTo>
                  <a:cubicBezTo>
                    <a:pt x="919" y="155"/>
                    <a:pt x="885" y="289"/>
                    <a:pt x="840" y="422"/>
                  </a:cubicBezTo>
                  <a:cubicBezTo>
                    <a:pt x="796" y="544"/>
                    <a:pt x="729" y="678"/>
                    <a:pt x="652" y="789"/>
                  </a:cubicBezTo>
                  <a:cubicBezTo>
                    <a:pt x="496" y="1023"/>
                    <a:pt x="284" y="1211"/>
                    <a:pt x="40" y="1345"/>
                  </a:cubicBezTo>
                  <a:cubicBezTo>
                    <a:pt x="0" y="1375"/>
                    <a:pt x="48" y="1413"/>
                    <a:pt x="91" y="1413"/>
                  </a:cubicBezTo>
                  <a:cubicBezTo>
                    <a:pt x="96" y="1413"/>
                    <a:pt x="101" y="1413"/>
                    <a:pt x="106" y="1412"/>
                  </a:cubicBezTo>
                  <a:cubicBezTo>
                    <a:pt x="373" y="1278"/>
                    <a:pt x="596" y="1089"/>
                    <a:pt x="763" y="845"/>
                  </a:cubicBezTo>
                  <a:cubicBezTo>
                    <a:pt x="919" y="622"/>
                    <a:pt x="1063" y="322"/>
                    <a:pt x="1041" y="44"/>
                  </a:cubicBezTo>
                  <a:cubicBezTo>
                    <a:pt x="1041" y="22"/>
                    <a:pt x="1012" y="0"/>
                    <a:pt x="98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50" name="Google Shape;14150;p20"/>
            <p:cNvSpPr/>
            <p:nvPr/>
          </p:nvSpPr>
          <p:spPr>
            <a:xfrm>
              <a:off x="1214799" y="2462392"/>
              <a:ext cx="54564" cy="80102"/>
            </a:xfrm>
            <a:custGeom>
              <a:avLst/>
              <a:gdLst/>
              <a:ahLst/>
              <a:cxnLst/>
              <a:rect l="l" t="t" r="r" b="b"/>
              <a:pathLst>
                <a:path w="1564" h="2296" extrusionOk="0">
                  <a:moveTo>
                    <a:pt x="1451" y="1"/>
                  </a:moveTo>
                  <a:cubicBezTo>
                    <a:pt x="1443" y="1"/>
                    <a:pt x="1436" y="2"/>
                    <a:pt x="1430" y="6"/>
                  </a:cubicBezTo>
                  <a:cubicBezTo>
                    <a:pt x="1363" y="40"/>
                    <a:pt x="1418" y="162"/>
                    <a:pt x="1430" y="218"/>
                  </a:cubicBezTo>
                  <a:cubicBezTo>
                    <a:pt x="1474" y="418"/>
                    <a:pt x="1463" y="629"/>
                    <a:pt x="1374" y="807"/>
                  </a:cubicBezTo>
                  <a:cubicBezTo>
                    <a:pt x="1274" y="985"/>
                    <a:pt x="1096" y="1130"/>
                    <a:pt x="951" y="1264"/>
                  </a:cubicBezTo>
                  <a:cubicBezTo>
                    <a:pt x="785" y="1408"/>
                    <a:pt x="629" y="1553"/>
                    <a:pt x="473" y="1709"/>
                  </a:cubicBezTo>
                  <a:cubicBezTo>
                    <a:pt x="395" y="1798"/>
                    <a:pt x="306" y="1875"/>
                    <a:pt x="229" y="1964"/>
                  </a:cubicBezTo>
                  <a:cubicBezTo>
                    <a:pt x="150" y="2053"/>
                    <a:pt x="61" y="2142"/>
                    <a:pt x="17" y="2253"/>
                  </a:cubicBezTo>
                  <a:cubicBezTo>
                    <a:pt x="1" y="2278"/>
                    <a:pt x="37" y="2296"/>
                    <a:pt x="67" y="2296"/>
                  </a:cubicBezTo>
                  <a:cubicBezTo>
                    <a:pt x="79" y="2296"/>
                    <a:pt x="89" y="2293"/>
                    <a:pt x="95" y="2287"/>
                  </a:cubicBezTo>
                  <a:cubicBezTo>
                    <a:pt x="184" y="2209"/>
                    <a:pt x="273" y="2097"/>
                    <a:pt x="351" y="2008"/>
                  </a:cubicBezTo>
                  <a:cubicBezTo>
                    <a:pt x="429" y="1919"/>
                    <a:pt x="518" y="1830"/>
                    <a:pt x="607" y="1742"/>
                  </a:cubicBezTo>
                  <a:cubicBezTo>
                    <a:pt x="773" y="1575"/>
                    <a:pt x="951" y="1408"/>
                    <a:pt x="1129" y="1241"/>
                  </a:cubicBezTo>
                  <a:cubicBezTo>
                    <a:pt x="1296" y="1096"/>
                    <a:pt x="1474" y="930"/>
                    <a:pt x="1530" y="708"/>
                  </a:cubicBezTo>
                  <a:cubicBezTo>
                    <a:pt x="1563" y="607"/>
                    <a:pt x="1563" y="496"/>
                    <a:pt x="1563" y="396"/>
                  </a:cubicBezTo>
                  <a:cubicBezTo>
                    <a:pt x="1552" y="362"/>
                    <a:pt x="1530" y="140"/>
                    <a:pt x="1497" y="85"/>
                  </a:cubicBezTo>
                  <a:cubicBezTo>
                    <a:pt x="1497" y="85"/>
                    <a:pt x="1507" y="85"/>
                    <a:pt x="1507" y="73"/>
                  </a:cubicBezTo>
                  <a:cubicBezTo>
                    <a:pt x="1526" y="37"/>
                    <a:pt x="1484" y="1"/>
                    <a:pt x="145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51" name="Google Shape;14151;p20"/>
            <p:cNvSpPr/>
            <p:nvPr/>
          </p:nvSpPr>
          <p:spPr>
            <a:xfrm>
              <a:off x="1209287" y="2477428"/>
              <a:ext cx="67438" cy="89766"/>
            </a:xfrm>
            <a:custGeom>
              <a:avLst/>
              <a:gdLst/>
              <a:ahLst/>
              <a:cxnLst/>
              <a:rect l="l" t="t" r="r" b="b"/>
              <a:pathLst>
                <a:path w="1933" h="2573" extrusionOk="0">
                  <a:moveTo>
                    <a:pt x="1891" y="0"/>
                  </a:moveTo>
                  <a:cubicBezTo>
                    <a:pt x="1877" y="0"/>
                    <a:pt x="1866" y="7"/>
                    <a:pt x="1866" y="20"/>
                  </a:cubicBezTo>
                  <a:cubicBezTo>
                    <a:pt x="1799" y="443"/>
                    <a:pt x="1588" y="833"/>
                    <a:pt x="1309" y="1155"/>
                  </a:cubicBezTo>
                  <a:cubicBezTo>
                    <a:pt x="1043" y="1466"/>
                    <a:pt x="698" y="1700"/>
                    <a:pt x="397" y="1989"/>
                  </a:cubicBezTo>
                  <a:cubicBezTo>
                    <a:pt x="242" y="2145"/>
                    <a:pt x="86" y="2323"/>
                    <a:pt x="9" y="2523"/>
                  </a:cubicBezTo>
                  <a:cubicBezTo>
                    <a:pt x="1" y="2553"/>
                    <a:pt x="28" y="2573"/>
                    <a:pt x="53" y="2573"/>
                  </a:cubicBezTo>
                  <a:cubicBezTo>
                    <a:pt x="66" y="2573"/>
                    <a:pt x="79" y="2568"/>
                    <a:pt x="86" y="2556"/>
                  </a:cubicBezTo>
                  <a:cubicBezTo>
                    <a:pt x="187" y="2378"/>
                    <a:pt x="308" y="2212"/>
                    <a:pt x="464" y="2067"/>
                  </a:cubicBezTo>
                  <a:cubicBezTo>
                    <a:pt x="609" y="1923"/>
                    <a:pt x="765" y="1789"/>
                    <a:pt x="921" y="1656"/>
                  </a:cubicBezTo>
                  <a:cubicBezTo>
                    <a:pt x="1243" y="1389"/>
                    <a:pt x="1532" y="1066"/>
                    <a:pt x="1721" y="699"/>
                  </a:cubicBezTo>
                  <a:cubicBezTo>
                    <a:pt x="1833" y="487"/>
                    <a:pt x="1899" y="265"/>
                    <a:pt x="1932" y="32"/>
                  </a:cubicBezTo>
                  <a:cubicBezTo>
                    <a:pt x="1932" y="12"/>
                    <a:pt x="1910" y="0"/>
                    <a:pt x="189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52" name="Google Shape;14152;p20"/>
            <p:cNvSpPr/>
            <p:nvPr/>
          </p:nvSpPr>
          <p:spPr>
            <a:xfrm>
              <a:off x="1219265" y="2513922"/>
              <a:ext cx="7012" cy="4605"/>
            </a:xfrm>
            <a:custGeom>
              <a:avLst/>
              <a:gdLst/>
              <a:ahLst/>
              <a:cxnLst/>
              <a:rect l="l" t="t" r="r" b="b"/>
              <a:pathLst>
                <a:path w="201" h="132" extrusionOk="0">
                  <a:moveTo>
                    <a:pt x="167" y="0"/>
                  </a:moveTo>
                  <a:cubicBezTo>
                    <a:pt x="159" y="0"/>
                    <a:pt x="151" y="3"/>
                    <a:pt x="145" y="9"/>
                  </a:cubicBezTo>
                  <a:cubicBezTo>
                    <a:pt x="111" y="31"/>
                    <a:pt x="79" y="42"/>
                    <a:pt x="45" y="64"/>
                  </a:cubicBezTo>
                  <a:lnTo>
                    <a:pt x="34" y="64"/>
                  </a:lnTo>
                  <a:cubicBezTo>
                    <a:pt x="22" y="64"/>
                    <a:pt x="22" y="64"/>
                    <a:pt x="12" y="76"/>
                  </a:cubicBezTo>
                  <a:cubicBezTo>
                    <a:pt x="0" y="76"/>
                    <a:pt x="0" y="87"/>
                    <a:pt x="0" y="98"/>
                  </a:cubicBezTo>
                  <a:cubicBezTo>
                    <a:pt x="0" y="98"/>
                    <a:pt x="0" y="109"/>
                    <a:pt x="12" y="120"/>
                  </a:cubicBezTo>
                  <a:cubicBezTo>
                    <a:pt x="22" y="131"/>
                    <a:pt x="45" y="131"/>
                    <a:pt x="67" y="131"/>
                  </a:cubicBezTo>
                  <a:cubicBezTo>
                    <a:pt x="67" y="131"/>
                    <a:pt x="79" y="131"/>
                    <a:pt x="89" y="120"/>
                  </a:cubicBezTo>
                  <a:lnTo>
                    <a:pt x="101" y="120"/>
                  </a:lnTo>
                  <a:cubicBezTo>
                    <a:pt x="111" y="109"/>
                    <a:pt x="123" y="109"/>
                    <a:pt x="134" y="98"/>
                  </a:cubicBezTo>
                  <a:cubicBezTo>
                    <a:pt x="156" y="87"/>
                    <a:pt x="178" y="76"/>
                    <a:pt x="190" y="54"/>
                  </a:cubicBezTo>
                  <a:cubicBezTo>
                    <a:pt x="200" y="54"/>
                    <a:pt x="200" y="42"/>
                    <a:pt x="200" y="42"/>
                  </a:cubicBezTo>
                  <a:cubicBezTo>
                    <a:pt x="200" y="31"/>
                    <a:pt x="200" y="20"/>
                    <a:pt x="190" y="9"/>
                  </a:cubicBezTo>
                  <a:cubicBezTo>
                    <a:pt x="184" y="3"/>
                    <a:pt x="175" y="0"/>
                    <a:pt x="16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53" name="Google Shape;14153;p20"/>
            <p:cNvSpPr/>
            <p:nvPr/>
          </p:nvSpPr>
          <p:spPr>
            <a:xfrm>
              <a:off x="1066593" y="2432736"/>
              <a:ext cx="89835" cy="29585"/>
            </a:xfrm>
            <a:custGeom>
              <a:avLst/>
              <a:gdLst/>
              <a:ahLst/>
              <a:cxnLst/>
              <a:rect l="l" t="t" r="r" b="b"/>
              <a:pathLst>
                <a:path w="2575" h="848" extrusionOk="0">
                  <a:moveTo>
                    <a:pt x="2519" y="0"/>
                  </a:moveTo>
                  <a:cubicBezTo>
                    <a:pt x="2275" y="11"/>
                    <a:pt x="2030" y="33"/>
                    <a:pt x="1785" y="67"/>
                  </a:cubicBezTo>
                  <a:cubicBezTo>
                    <a:pt x="1551" y="89"/>
                    <a:pt x="1306" y="122"/>
                    <a:pt x="1073" y="189"/>
                  </a:cubicBezTo>
                  <a:cubicBezTo>
                    <a:pt x="684" y="290"/>
                    <a:pt x="261" y="456"/>
                    <a:pt x="16" y="790"/>
                  </a:cubicBezTo>
                  <a:cubicBezTo>
                    <a:pt x="0" y="822"/>
                    <a:pt x="30" y="848"/>
                    <a:pt x="61" y="848"/>
                  </a:cubicBezTo>
                  <a:cubicBezTo>
                    <a:pt x="73" y="848"/>
                    <a:pt x="85" y="844"/>
                    <a:pt x="95" y="834"/>
                  </a:cubicBezTo>
                  <a:cubicBezTo>
                    <a:pt x="362" y="512"/>
                    <a:pt x="740" y="345"/>
                    <a:pt x="1140" y="245"/>
                  </a:cubicBezTo>
                  <a:cubicBezTo>
                    <a:pt x="1373" y="189"/>
                    <a:pt x="1596" y="156"/>
                    <a:pt x="1830" y="122"/>
                  </a:cubicBezTo>
                  <a:cubicBezTo>
                    <a:pt x="2063" y="100"/>
                    <a:pt x="2297" y="89"/>
                    <a:pt x="2530" y="56"/>
                  </a:cubicBezTo>
                  <a:cubicBezTo>
                    <a:pt x="2574" y="56"/>
                    <a:pt x="2552" y="0"/>
                    <a:pt x="251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54" name="Google Shape;14154;p20"/>
            <p:cNvSpPr/>
            <p:nvPr/>
          </p:nvSpPr>
          <p:spPr>
            <a:xfrm>
              <a:off x="1062302" y="2442575"/>
              <a:ext cx="146388" cy="32341"/>
            </a:xfrm>
            <a:custGeom>
              <a:avLst/>
              <a:gdLst/>
              <a:ahLst/>
              <a:cxnLst/>
              <a:rect l="l" t="t" r="r" b="b"/>
              <a:pathLst>
                <a:path w="4196" h="927" extrusionOk="0">
                  <a:moveTo>
                    <a:pt x="2718" y="1"/>
                  </a:moveTo>
                  <a:cubicBezTo>
                    <a:pt x="2611" y="1"/>
                    <a:pt x="2504" y="3"/>
                    <a:pt x="2398" y="8"/>
                  </a:cubicBezTo>
                  <a:cubicBezTo>
                    <a:pt x="1841" y="18"/>
                    <a:pt x="1252" y="97"/>
                    <a:pt x="751" y="352"/>
                  </a:cubicBezTo>
                  <a:cubicBezTo>
                    <a:pt x="485" y="485"/>
                    <a:pt x="240" y="663"/>
                    <a:pt x="17" y="875"/>
                  </a:cubicBezTo>
                  <a:cubicBezTo>
                    <a:pt x="0" y="901"/>
                    <a:pt x="36" y="927"/>
                    <a:pt x="69" y="927"/>
                  </a:cubicBezTo>
                  <a:cubicBezTo>
                    <a:pt x="78" y="927"/>
                    <a:pt x="87" y="925"/>
                    <a:pt x="95" y="920"/>
                  </a:cubicBezTo>
                  <a:cubicBezTo>
                    <a:pt x="295" y="742"/>
                    <a:pt x="507" y="586"/>
                    <a:pt x="740" y="453"/>
                  </a:cubicBezTo>
                  <a:cubicBezTo>
                    <a:pt x="985" y="330"/>
                    <a:pt x="1241" y="241"/>
                    <a:pt x="1508" y="186"/>
                  </a:cubicBezTo>
                  <a:cubicBezTo>
                    <a:pt x="1855" y="121"/>
                    <a:pt x="2212" y="94"/>
                    <a:pt x="2569" y="94"/>
                  </a:cubicBezTo>
                  <a:cubicBezTo>
                    <a:pt x="2772" y="94"/>
                    <a:pt x="2975" y="103"/>
                    <a:pt x="3176" y="119"/>
                  </a:cubicBezTo>
                  <a:cubicBezTo>
                    <a:pt x="3488" y="152"/>
                    <a:pt x="3799" y="219"/>
                    <a:pt x="4110" y="263"/>
                  </a:cubicBezTo>
                  <a:cubicBezTo>
                    <a:pt x="4114" y="264"/>
                    <a:pt x="4118" y="264"/>
                    <a:pt x="4122" y="264"/>
                  </a:cubicBezTo>
                  <a:cubicBezTo>
                    <a:pt x="4179" y="264"/>
                    <a:pt x="4195" y="185"/>
                    <a:pt x="4133" y="174"/>
                  </a:cubicBezTo>
                  <a:cubicBezTo>
                    <a:pt x="3854" y="85"/>
                    <a:pt x="3554" y="52"/>
                    <a:pt x="3265" y="30"/>
                  </a:cubicBezTo>
                  <a:cubicBezTo>
                    <a:pt x="3083" y="9"/>
                    <a:pt x="2900" y="1"/>
                    <a:pt x="271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55" name="Google Shape;14155;p20"/>
            <p:cNvSpPr/>
            <p:nvPr/>
          </p:nvSpPr>
          <p:spPr>
            <a:xfrm>
              <a:off x="1084840" y="2451088"/>
              <a:ext cx="130200" cy="26131"/>
            </a:xfrm>
            <a:custGeom>
              <a:avLst/>
              <a:gdLst/>
              <a:ahLst/>
              <a:cxnLst/>
              <a:rect l="l" t="t" r="r" b="b"/>
              <a:pathLst>
                <a:path w="3732" h="749" extrusionOk="0">
                  <a:moveTo>
                    <a:pt x="3586" y="1"/>
                  </a:moveTo>
                  <a:cubicBezTo>
                    <a:pt x="3561" y="1"/>
                    <a:pt x="3535" y="6"/>
                    <a:pt x="3509" y="19"/>
                  </a:cubicBezTo>
                  <a:cubicBezTo>
                    <a:pt x="3475" y="31"/>
                    <a:pt x="3464" y="64"/>
                    <a:pt x="3475" y="86"/>
                  </a:cubicBezTo>
                  <a:cubicBezTo>
                    <a:pt x="3019" y="164"/>
                    <a:pt x="2541" y="219"/>
                    <a:pt x="2074" y="241"/>
                  </a:cubicBezTo>
                  <a:cubicBezTo>
                    <a:pt x="1596" y="275"/>
                    <a:pt x="1095" y="241"/>
                    <a:pt x="628" y="364"/>
                  </a:cubicBezTo>
                  <a:cubicBezTo>
                    <a:pt x="405" y="419"/>
                    <a:pt x="194" y="520"/>
                    <a:pt x="27" y="698"/>
                  </a:cubicBezTo>
                  <a:cubicBezTo>
                    <a:pt x="1" y="716"/>
                    <a:pt x="39" y="748"/>
                    <a:pt x="72" y="748"/>
                  </a:cubicBezTo>
                  <a:cubicBezTo>
                    <a:pt x="80" y="748"/>
                    <a:pt x="88" y="747"/>
                    <a:pt x="94" y="742"/>
                  </a:cubicBezTo>
                  <a:cubicBezTo>
                    <a:pt x="461" y="419"/>
                    <a:pt x="973" y="387"/>
                    <a:pt x="1429" y="375"/>
                  </a:cubicBezTo>
                  <a:cubicBezTo>
                    <a:pt x="1952" y="375"/>
                    <a:pt x="2463" y="342"/>
                    <a:pt x="2975" y="286"/>
                  </a:cubicBezTo>
                  <a:cubicBezTo>
                    <a:pt x="3119" y="264"/>
                    <a:pt x="3264" y="253"/>
                    <a:pt x="3408" y="231"/>
                  </a:cubicBezTo>
                  <a:lnTo>
                    <a:pt x="3609" y="197"/>
                  </a:lnTo>
                  <a:cubicBezTo>
                    <a:pt x="3675" y="197"/>
                    <a:pt x="3731" y="175"/>
                    <a:pt x="3731" y="97"/>
                  </a:cubicBezTo>
                  <a:cubicBezTo>
                    <a:pt x="3720" y="41"/>
                    <a:pt x="3687" y="19"/>
                    <a:pt x="3642" y="8"/>
                  </a:cubicBezTo>
                  <a:cubicBezTo>
                    <a:pt x="3624" y="4"/>
                    <a:pt x="3605" y="1"/>
                    <a:pt x="358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56" name="Google Shape;14156;p20"/>
            <p:cNvSpPr/>
            <p:nvPr/>
          </p:nvSpPr>
          <p:spPr>
            <a:xfrm>
              <a:off x="1290646" y="2318338"/>
              <a:ext cx="199487" cy="138503"/>
            </a:xfrm>
            <a:custGeom>
              <a:avLst/>
              <a:gdLst/>
              <a:ahLst/>
              <a:cxnLst/>
              <a:rect l="l" t="t" r="r" b="b"/>
              <a:pathLst>
                <a:path w="5718" h="3970" extrusionOk="0">
                  <a:moveTo>
                    <a:pt x="3564" y="0"/>
                  </a:moveTo>
                  <a:cubicBezTo>
                    <a:pt x="3430" y="0"/>
                    <a:pt x="3297" y="39"/>
                    <a:pt x="3115" y="154"/>
                  </a:cubicBezTo>
                  <a:cubicBezTo>
                    <a:pt x="2726" y="388"/>
                    <a:pt x="2926" y="588"/>
                    <a:pt x="2125" y="977"/>
                  </a:cubicBezTo>
                  <a:cubicBezTo>
                    <a:pt x="1313" y="1366"/>
                    <a:pt x="1135" y="1132"/>
                    <a:pt x="624" y="1700"/>
                  </a:cubicBezTo>
                  <a:cubicBezTo>
                    <a:pt x="123" y="2256"/>
                    <a:pt x="1" y="2512"/>
                    <a:pt x="1" y="2512"/>
                  </a:cubicBezTo>
                  <a:lnTo>
                    <a:pt x="735" y="3969"/>
                  </a:lnTo>
                  <a:lnTo>
                    <a:pt x="5273" y="3569"/>
                  </a:lnTo>
                  <a:cubicBezTo>
                    <a:pt x="5273" y="3569"/>
                    <a:pt x="5473" y="3079"/>
                    <a:pt x="5517" y="2746"/>
                  </a:cubicBezTo>
                  <a:cubicBezTo>
                    <a:pt x="5573" y="2400"/>
                    <a:pt x="5717" y="2400"/>
                    <a:pt x="5551" y="2190"/>
                  </a:cubicBezTo>
                  <a:cubicBezTo>
                    <a:pt x="5384" y="1989"/>
                    <a:pt x="5062" y="1856"/>
                    <a:pt x="5117" y="1433"/>
                  </a:cubicBezTo>
                  <a:cubicBezTo>
                    <a:pt x="5173" y="1021"/>
                    <a:pt x="5317" y="532"/>
                    <a:pt x="5072" y="343"/>
                  </a:cubicBezTo>
                  <a:cubicBezTo>
                    <a:pt x="4828" y="143"/>
                    <a:pt x="4528" y="188"/>
                    <a:pt x="4094" y="99"/>
                  </a:cubicBezTo>
                  <a:cubicBezTo>
                    <a:pt x="3868" y="51"/>
                    <a:pt x="3716" y="0"/>
                    <a:pt x="356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57" name="Google Shape;14157;p20"/>
            <p:cNvSpPr/>
            <p:nvPr/>
          </p:nvSpPr>
          <p:spPr>
            <a:xfrm>
              <a:off x="1291065" y="2318338"/>
              <a:ext cx="175414" cy="138503"/>
            </a:xfrm>
            <a:custGeom>
              <a:avLst/>
              <a:gdLst/>
              <a:ahLst/>
              <a:cxnLst/>
              <a:rect l="l" t="t" r="r" b="b"/>
              <a:pathLst>
                <a:path w="5028" h="3970" extrusionOk="0">
                  <a:moveTo>
                    <a:pt x="3552" y="0"/>
                  </a:moveTo>
                  <a:cubicBezTo>
                    <a:pt x="3418" y="0"/>
                    <a:pt x="3285" y="39"/>
                    <a:pt x="3103" y="154"/>
                  </a:cubicBezTo>
                  <a:cubicBezTo>
                    <a:pt x="2714" y="388"/>
                    <a:pt x="2914" y="588"/>
                    <a:pt x="2113" y="977"/>
                  </a:cubicBezTo>
                  <a:cubicBezTo>
                    <a:pt x="1301" y="1366"/>
                    <a:pt x="1123" y="1132"/>
                    <a:pt x="612" y="1700"/>
                  </a:cubicBezTo>
                  <a:cubicBezTo>
                    <a:pt x="378" y="1967"/>
                    <a:pt x="223" y="2167"/>
                    <a:pt x="122" y="2301"/>
                  </a:cubicBezTo>
                  <a:lnTo>
                    <a:pt x="89" y="2400"/>
                  </a:lnTo>
                  <a:cubicBezTo>
                    <a:pt x="67" y="2445"/>
                    <a:pt x="33" y="2501"/>
                    <a:pt x="0" y="2545"/>
                  </a:cubicBezTo>
                  <a:lnTo>
                    <a:pt x="723" y="3969"/>
                  </a:lnTo>
                  <a:lnTo>
                    <a:pt x="3938" y="3680"/>
                  </a:lnTo>
                  <a:cubicBezTo>
                    <a:pt x="3948" y="3658"/>
                    <a:pt x="3970" y="3635"/>
                    <a:pt x="3993" y="3613"/>
                  </a:cubicBezTo>
                  <a:cubicBezTo>
                    <a:pt x="4115" y="3535"/>
                    <a:pt x="4293" y="3513"/>
                    <a:pt x="4415" y="3435"/>
                  </a:cubicBezTo>
                  <a:cubicBezTo>
                    <a:pt x="4560" y="3346"/>
                    <a:pt x="4682" y="3246"/>
                    <a:pt x="4805" y="3134"/>
                  </a:cubicBezTo>
                  <a:cubicBezTo>
                    <a:pt x="4894" y="3057"/>
                    <a:pt x="4971" y="2956"/>
                    <a:pt x="5005" y="2845"/>
                  </a:cubicBezTo>
                  <a:cubicBezTo>
                    <a:pt x="5027" y="2756"/>
                    <a:pt x="5016" y="2667"/>
                    <a:pt x="5005" y="2578"/>
                  </a:cubicBezTo>
                  <a:cubicBezTo>
                    <a:pt x="4961" y="2222"/>
                    <a:pt x="4905" y="1867"/>
                    <a:pt x="4827" y="1511"/>
                  </a:cubicBezTo>
                  <a:cubicBezTo>
                    <a:pt x="4816" y="1478"/>
                    <a:pt x="4805" y="1433"/>
                    <a:pt x="4783" y="1411"/>
                  </a:cubicBezTo>
                  <a:cubicBezTo>
                    <a:pt x="4749" y="1377"/>
                    <a:pt x="4694" y="1377"/>
                    <a:pt x="4649" y="1366"/>
                  </a:cubicBezTo>
                  <a:cubicBezTo>
                    <a:pt x="4504" y="1333"/>
                    <a:pt x="4438" y="1166"/>
                    <a:pt x="4449" y="1021"/>
                  </a:cubicBezTo>
                  <a:cubicBezTo>
                    <a:pt x="4460" y="877"/>
                    <a:pt x="4538" y="754"/>
                    <a:pt x="4605" y="621"/>
                  </a:cubicBezTo>
                  <a:cubicBezTo>
                    <a:pt x="4672" y="499"/>
                    <a:pt x="4727" y="354"/>
                    <a:pt x="4694" y="210"/>
                  </a:cubicBezTo>
                  <a:lnTo>
                    <a:pt x="4694" y="188"/>
                  </a:lnTo>
                  <a:cubicBezTo>
                    <a:pt x="4516" y="154"/>
                    <a:pt x="4326" y="143"/>
                    <a:pt x="4082" y="99"/>
                  </a:cubicBezTo>
                  <a:cubicBezTo>
                    <a:pt x="3856" y="51"/>
                    <a:pt x="3704" y="0"/>
                    <a:pt x="355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58" name="Google Shape;14158;p20"/>
            <p:cNvSpPr/>
            <p:nvPr/>
          </p:nvSpPr>
          <p:spPr>
            <a:xfrm>
              <a:off x="1387392" y="2331839"/>
              <a:ext cx="48354" cy="42807"/>
            </a:xfrm>
            <a:custGeom>
              <a:avLst/>
              <a:gdLst/>
              <a:ahLst/>
              <a:cxnLst/>
              <a:rect l="l" t="t" r="r" b="b"/>
              <a:pathLst>
                <a:path w="1386" h="1227" extrusionOk="0">
                  <a:moveTo>
                    <a:pt x="1222" y="0"/>
                  </a:moveTo>
                  <a:cubicBezTo>
                    <a:pt x="1112" y="0"/>
                    <a:pt x="1004" y="41"/>
                    <a:pt x="910" y="100"/>
                  </a:cubicBezTo>
                  <a:cubicBezTo>
                    <a:pt x="765" y="167"/>
                    <a:pt x="643" y="268"/>
                    <a:pt x="520" y="379"/>
                  </a:cubicBezTo>
                  <a:cubicBezTo>
                    <a:pt x="409" y="479"/>
                    <a:pt x="297" y="601"/>
                    <a:pt x="208" y="735"/>
                  </a:cubicBezTo>
                  <a:cubicBezTo>
                    <a:pt x="119" y="868"/>
                    <a:pt x="42" y="1012"/>
                    <a:pt x="8" y="1180"/>
                  </a:cubicBezTo>
                  <a:cubicBezTo>
                    <a:pt x="1" y="1203"/>
                    <a:pt x="32" y="1227"/>
                    <a:pt x="59" y="1227"/>
                  </a:cubicBezTo>
                  <a:cubicBezTo>
                    <a:pt x="70" y="1227"/>
                    <a:pt x="80" y="1223"/>
                    <a:pt x="87" y="1213"/>
                  </a:cubicBezTo>
                  <a:cubicBezTo>
                    <a:pt x="164" y="1091"/>
                    <a:pt x="220" y="957"/>
                    <a:pt x="297" y="834"/>
                  </a:cubicBezTo>
                  <a:cubicBezTo>
                    <a:pt x="376" y="713"/>
                    <a:pt x="465" y="601"/>
                    <a:pt x="576" y="490"/>
                  </a:cubicBezTo>
                  <a:cubicBezTo>
                    <a:pt x="676" y="390"/>
                    <a:pt x="787" y="301"/>
                    <a:pt x="910" y="223"/>
                  </a:cubicBezTo>
                  <a:cubicBezTo>
                    <a:pt x="1012" y="158"/>
                    <a:pt x="1130" y="93"/>
                    <a:pt x="1251" y="93"/>
                  </a:cubicBezTo>
                  <a:cubicBezTo>
                    <a:pt x="1274" y="93"/>
                    <a:pt x="1297" y="95"/>
                    <a:pt x="1321" y="100"/>
                  </a:cubicBezTo>
                  <a:cubicBezTo>
                    <a:pt x="1325" y="101"/>
                    <a:pt x="1328" y="101"/>
                    <a:pt x="1332" y="101"/>
                  </a:cubicBezTo>
                  <a:cubicBezTo>
                    <a:pt x="1386" y="101"/>
                    <a:pt x="1373" y="22"/>
                    <a:pt x="1321" y="11"/>
                  </a:cubicBezTo>
                  <a:cubicBezTo>
                    <a:pt x="1288" y="4"/>
                    <a:pt x="1255" y="0"/>
                    <a:pt x="122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59" name="Google Shape;14159;p20"/>
            <p:cNvSpPr/>
            <p:nvPr/>
          </p:nvSpPr>
          <p:spPr>
            <a:xfrm>
              <a:off x="1373541" y="2346144"/>
              <a:ext cx="56343" cy="50587"/>
            </a:xfrm>
            <a:custGeom>
              <a:avLst/>
              <a:gdLst/>
              <a:ahLst/>
              <a:cxnLst/>
              <a:rect l="l" t="t" r="r" b="b"/>
              <a:pathLst>
                <a:path w="1615" h="1450" extrusionOk="0">
                  <a:moveTo>
                    <a:pt x="1549" y="0"/>
                  </a:moveTo>
                  <a:cubicBezTo>
                    <a:pt x="1546" y="0"/>
                    <a:pt x="1543" y="1"/>
                    <a:pt x="1540" y="2"/>
                  </a:cubicBezTo>
                  <a:cubicBezTo>
                    <a:pt x="1396" y="24"/>
                    <a:pt x="1273" y="180"/>
                    <a:pt x="1184" y="291"/>
                  </a:cubicBezTo>
                  <a:cubicBezTo>
                    <a:pt x="1062" y="436"/>
                    <a:pt x="961" y="592"/>
                    <a:pt x="850" y="736"/>
                  </a:cubicBezTo>
                  <a:cubicBezTo>
                    <a:pt x="739" y="869"/>
                    <a:pt x="617" y="992"/>
                    <a:pt x="484" y="1103"/>
                  </a:cubicBezTo>
                  <a:cubicBezTo>
                    <a:pt x="350" y="1215"/>
                    <a:pt x="194" y="1281"/>
                    <a:pt x="49" y="1381"/>
                  </a:cubicBezTo>
                  <a:cubicBezTo>
                    <a:pt x="0" y="1411"/>
                    <a:pt x="56" y="1450"/>
                    <a:pt x="93" y="1450"/>
                  </a:cubicBezTo>
                  <a:cubicBezTo>
                    <a:pt x="97" y="1450"/>
                    <a:pt x="102" y="1449"/>
                    <a:pt x="105" y="1448"/>
                  </a:cubicBezTo>
                  <a:cubicBezTo>
                    <a:pt x="261" y="1403"/>
                    <a:pt x="405" y="1304"/>
                    <a:pt x="528" y="1215"/>
                  </a:cubicBezTo>
                  <a:cubicBezTo>
                    <a:pt x="661" y="1103"/>
                    <a:pt x="783" y="992"/>
                    <a:pt x="884" y="859"/>
                  </a:cubicBezTo>
                  <a:cubicBezTo>
                    <a:pt x="995" y="714"/>
                    <a:pt x="1095" y="569"/>
                    <a:pt x="1206" y="424"/>
                  </a:cubicBezTo>
                  <a:cubicBezTo>
                    <a:pt x="1262" y="347"/>
                    <a:pt x="1317" y="280"/>
                    <a:pt x="1373" y="214"/>
                  </a:cubicBezTo>
                  <a:cubicBezTo>
                    <a:pt x="1428" y="147"/>
                    <a:pt x="1485" y="69"/>
                    <a:pt x="1574" y="58"/>
                  </a:cubicBezTo>
                  <a:cubicBezTo>
                    <a:pt x="1614" y="47"/>
                    <a:pt x="1581" y="0"/>
                    <a:pt x="154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60" name="Google Shape;14160;p20"/>
            <p:cNvSpPr/>
            <p:nvPr/>
          </p:nvSpPr>
          <p:spPr>
            <a:xfrm>
              <a:off x="1385194" y="2345830"/>
              <a:ext cx="67682" cy="54111"/>
            </a:xfrm>
            <a:custGeom>
              <a:avLst/>
              <a:gdLst/>
              <a:ahLst/>
              <a:cxnLst/>
              <a:rect l="l" t="t" r="r" b="b"/>
              <a:pathLst>
                <a:path w="1940" h="1551" extrusionOk="0">
                  <a:moveTo>
                    <a:pt x="1862" y="0"/>
                  </a:moveTo>
                  <a:cubicBezTo>
                    <a:pt x="1473" y="45"/>
                    <a:pt x="1173" y="312"/>
                    <a:pt x="928" y="601"/>
                  </a:cubicBezTo>
                  <a:cubicBezTo>
                    <a:pt x="661" y="912"/>
                    <a:pt x="416" y="1279"/>
                    <a:pt x="38" y="1479"/>
                  </a:cubicBezTo>
                  <a:cubicBezTo>
                    <a:pt x="1" y="1507"/>
                    <a:pt x="50" y="1551"/>
                    <a:pt x="86" y="1551"/>
                  </a:cubicBezTo>
                  <a:cubicBezTo>
                    <a:pt x="93" y="1551"/>
                    <a:pt x="100" y="1549"/>
                    <a:pt x="105" y="1546"/>
                  </a:cubicBezTo>
                  <a:cubicBezTo>
                    <a:pt x="805" y="1190"/>
                    <a:pt x="1072" y="223"/>
                    <a:pt x="1895" y="55"/>
                  </a:cubicBezTo>
                  <a:cubicBezTo>
                    <a:pt x="1940" y="55"/>
                    <a:pt x="1895" y="0"/>
                    <a:pt x="186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61" name="Google Shape;14161;p20"/>
            <p:cNvSpPr/>
            <p:nvPr/>
          </p:nvSpPr>
          <p:spPr>
            <a:xfrm>
              <a:off x="1403476" y="2388010"/>
              <a:ext cx="41900" cy="26340"/>
            </a:xfrm>
            <a:custGeom>
              <a:avLst/>
              <a:gdLst/>
              <a:ahLst/>
              <a:cxnLst/>
              <a:rect l="l" t="t" r="r" b="b"/>
              <a:pathLst>
                <a:path w="1201" h="755" extrusionOk="0">
                  <a:moveTo>
                    <a:pt x="1137" y="1"/>
                  </a:moveTo>
                  <a:cubicBezTo>
                    <a:pt x="1133" y="1"/>
                    <a:pt x="1130" y="2"/>
                    <a:pt x="1127" y="3"/>
                  </a:cubicBezTo>
                  <a:cubicBezTo>
                    <a:pt x="760" y="225"/>
                    <a:pt x="393" y="459"/>
                    <a:pt x="37" y="693"/>
                  </a:cubicBezTo>
                  <a:cubicBezTo>
                    <a:pt x="0" y="720"/>
                    <a:pt x="38" y="755"/>
                    <a:pt x="71" y="755"/>
                  </a:cubicBezTo>
                  <a:cubicBezTo>
                    <a:pt x="79" y="755"/>
                    <a:pt x="86" y="753"/>
                    <a:pt x="93" y="749"/>
                  </a:cubicBezTo>
                  <a:cubicBezTo>
                    <a:pt x="459" y="526"/>
                    <a:pt x="815" y="292"/>
                    <a:pt x="1171" y="47"/>
                  </a:cubicBezTo>
                  <a:cubicBezTo>
                    <a:pt x="1200" y="28"/>
                    <a:pt x="1162" y="1"/>
                    <a:pt x="1137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62" name="Google Shape;14162;p20"/>
            <p:cNvSpPr/>
            <p:nvPr/>
          </p:nvSpPr>
          <p:spPr>
            <a:xfrm>
              <a:off x="1420676" y="2400325"/>
              <a:ext cx="38830" cy="12071"/>
            </a:xfrm>
            <a:custGeom>
              <a:avLst/>
              <a:gdLst/>
              <a:ahLst/>
              <a:cxnLst/>
              <a:rect l="l" t="t" r="r" b="b"/>
              <a:pathLst>
                <a:path w="1113" h="346" extrusionOk="0">
                  <a:moveTo>
                    <a:pt x="793" y="0"/>
                  </a:moveTo>
                  <a:cubicBezTo>
                    <a:pt x="684" y="0"/>
                    <a:pt x="574" y="15"/>
                    <a:pt x="467" y="40"/>
                  </a:cubicBezTo>
                  <a:cubicBezTo>
                    <a:pt x="300" y="73"/>
                    <a:pt x="144" y="151"/>
                    <a:pt x="22" y="273"/>
                  </a:cubicBezTo>
                  <a:cubicBezTo>
                    <a:pt x="0" y="295"/>
                    <a:pt x="22" y="317"/>
                    <a:pt x="33" y="329"/>
                  </a:cubicBezTo>
                  <a:cubicBezTo>
                    <a:pt x="44" y="340"/>
                    <a:pt x="58" y="346"/>
                    <a:pt x="72" y="346"/>
                  </a:cubicBezTo>
                  <a:cubicBezTo>
                    <a:pt x="86" y="346"/>
                    <a:pt x="100" y="340"/>
                    <a:pt x="111" y="329"/>
                  </a:cubicBezTo>
                  <a:cubicBezTo>
                    <a:pt x="233" y="228"/>
                    <a:pt x="389" y="162"/>
                    <a:pt x="534" y="129"/>
                  </a:cubicBezTo>
                  <a:cubicBezTo>
                    <a:pt x="623" y="112"/>
                    <a:pt x="709" y="109"/>
                    <a:pt x="795" y="109"/>
                  </a:cubicBezTo>
                  <a:cubicBezTo>
                    <a:pt x="840" y="109"/>
                    <a:pt x="885" y="110"/>
                    <a:pt x="930" y="110"/>
                  </a:cubicBezTo>
                  <a:cubicBezTo>
                    <a:pt x="971" y="110"/>
                    <a:pt x="1014" y="109"/>
                    <a:pt x="1056" y="106"/>
                  </a:cubicBezTo>
                  <a:cubicBezTo>
                    <a:pt x="1112" y="95"/>
                    <a:pt x="1090" y="40"/>
                    <a:pt x="1046" y="28"/>
                  </a:cubicBezTo>
                  <a:cubicBezTo>
                    <a:pt x="963" y="9"/>
                    <a:pt x="878" y="0"/>
                    <a:pt x="79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63" name="Google Shape;14163;p20"/>
            <p:cNvSpPr/>
            <p:nvPr/>
          </p:nvSpPr>
          <p:spPr>
            <a:xfrm>
              <a:off x="1428316" y="2411594"/>
              <a:ext cx="31957" cy="5059"/>
            </a:xfrm>
            <a:custGeom>
              <a:avLst/>
              <a:gdLst/>
              <a:ahLst/>
              <a:cxnLst/>
              <a:rect l="l" t="t" r="r" b="b"/>
              <a:pathLst>
                <a:path w="916" h="145" extrusionOk="0">
                  <a:moveTo>
                    <a:pt x="259" y="1"/>
                  </a:moveTo>
                  <a:cubicBezTo>
                    <a:pt x="233" y="1"/>
                    <a:pt x="207" y="2"/>
                    <a:pt x="181" y="6"/>
                  </a:cubicBezTo>
                  <a:cubicBezTo>
                    <a:pt x="125" y="6"/>
                    <a:pt x="59" y="17"/>
                    <a:pt x="26" y="73"/>
                  </a:cubicBezTo>
                  <a:cubicBezTo>
                    <a:pt x="1" y="106"/>
                    <a:pt x="43" y="144"/>
                    <a:pt x="80" y="144"/>
                  </a:cubicBezTo>
                  <a:cubicBezTo>
                    <a:pt x="93" y="144"/>
                    <a:pt x="106" y="139"/>
                    <a:pt x="115" y="128"/>
                  </a:cubicBezTo>
                  <a:cubicBezTo>
                    <a:pt x="136" y="99"/>
                    <a:pt x="168" y="94"/>
                    <a:pt x="200" y="94"/>
                  </a:cubicBezTo>
                  <a:cubicBezTo>
                    <a:pt x="216" y="94"/>
                    <a:pt x="233" y="95"/>
                    <a:pt x="248" y="95"/>
                  </a:cubicBezTo>
                  <a:lnTo>
                    <a:pt x="459" y="95"/>
                  </a:lnTo>
                  <a:cubicBezTo>
                    <a:pt x="604" y="106"/>
                    <a:pt x="738" y="128"/>
                    <a:pt x="882" y="139"/>
                  </a:cubicBezTo>
                  <a:cubicBezTo>
                    <a:pt x="916" y="139"/>
                    <a:pt x="904" y="95"/>
                    <a:pt x="882" y="83"/>
                  </a:cubicBezTo>
                  <a:cubicBezTo>
                    <a:pt x="726" y="28"/>
                    <a:pt x="560" y="17"/>
                    <a:pt x="404" y="6"/>
                  </a:cubicBezTo>
                  <a:cubicBezTo>
                    <a:pt x="359" y="6"/>
                    <a:pt x="310" y="1"/>
                    <a:pt x="259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64" name="Google Shape;14164;p20"/>
            <p:cNvSpPr/>
            <p:nvPr/>
          </p:nvSpPr>
          <p:spPr>
            <a:xfrm>
              <a:off x="1289879" y="2419967"/>
              <a:ext cx="247980" cy="168576"/>
            </a:xfrm>
            <a:custGeom>
              <a:avLst/>
              <a:gdLst/>
              <a:ahLst/>
              <a:cxnLst/>
              <a:rect l="l" t="t" r="r" b="b"/>
              <a:pathLst>
                <a:path w="7108" h="4832" extrusionOk="0">
                  <a:moveTo>
                    <a:pt x="4431" y="1"/>
                  </a:moveTo>
                  <a:cubicBezTo>
                    <a:pt x="4091" y="1"/>
                    <a:pt x="3895" y="131"/>
                    <a:pt x="3226" y="244"/>
                  </a:cubicBezTo>
                  <a:cubicBezTo>
                    <a:pt x="3068" y="270"/>
                    <a:pt x="2919" y="281"/>
                    <a:pt x="2779" y="281"/>
                  </a:cubicBezTo>
                  <a:cubicBezTo>
                    <a:pt x="2102" y="281"/>
                    <a:pt x="1658" y="21"/>
                    <a:pt x="1658" y="21"/>
                  </a:cubicBezTo>
                  <a:lnTo>
                    <a:pt x="546" y="1089"/>
                  </a:lnTo>
                  <a:cubicBezTo>
                    <a:pt x="546" y="1089"/>
                    <a:pt x="245" y="1779"/>
                    <a:pt x="156" y="2124"/>
                  </a:cubicBezTo>
                  <a:cubicBezTo>
                    <a:pt x="57" y="2468"/>
                    <a:pt x="0" y="2713"/>
                    <a:pt x="468" y="3481"/>
                  </a:cubicBezTo>
                  <a:cubicBezTo>
                    <a:pt x="946" y="4237"/>
                    <a:pt x="1135" y="4304"/>
                    <a:pt x="1992" y="4615"/>
                  </a:cubicBezTo>
                  <a:cubicBezTo>
                    <a:pt x="2432" y="4781"/>
                    <a:pt x="2663" y="4832"/>
                    <a:pt x="2875" y="4832"/>
                  </a:cubicBezTo>
                  <a:cubicBezTo>
                    <a:pt x="3075" y="4832"/>
                    <a:pt x="3258" y="4786"/>
                    <a:pt x="3582" y="4749"/>
                  </a:cubicBezTo>
                  <a:cubicBezTo>
                    <a:pt x="4249" y="4670"/>
                    <a:pt x="4327" y="4081"/>
                    <a:pt x="4461" y="3803"/>
                  </a:cubicBezTo>
                  <a:cubicBezTo>
                    <a:pt x="4594" y="3514"/>
                    <a:pt x="4995" y="3236"/>
                    <a:pt x="5495" y="2969"/>
                  </a:cubicBezTo>
                  <a:cubicBezTo>
                    <a:pt x="5687" y="2868"/>
                    <a:pt x="5908" y="2840"/>
                    <a:pt x="6115" y="2840"/>
                  </a:cubicBezTo>
                  <a:cubicBezTo>
                    <a:pt x="6380" y="2840"/>
                    <a:pt x="6625" y="2886"/>
                    <a:pt x="6761" y="2886"/>
                  </a:cubicBezTo>
                  <a:cubicBezTo>
                    <a:pt x="6788" y="2886"/>
                    <a:pt x="6811" y="2885"/>
                    <a:pt x="6829" y="2880"/>
                  </a:cubicBezTo>
                  <a:cubicBezTo>
                    <a:pt x="6997" y="2824"/>
                    <a:pt x="6997" y="2791"/>
                    <a:pt x="7052" y="2435"/>
                  </a:cubicBezTo>
                  <a:cubicBezTo>
                    <a:pt x="7108" y="2079"/>
                    <a:pt x="6974" y="1601"/>
                    <a:pt x="6696" y="1078"/>
                  </a:cubicBezTo>
                  <a:cubicBezTo>
                    <a:pt x="6418" y="567"/>
                    <a:pt x="5662" y="233"/>
                    <a:pt x="4916" y="66"/>
                  </a:cubicBezTo>
                  <a:cubicBezTo>
                    <a:pt x="4711" y="20"/>
                    <a:pt x="4560" y="1"/>
                    <a:pt x="4431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65" name="Google Shape;14165;p20"/>
            <p:cNvSpPr/>
            <p:nvPr/>
          </p:nvSpPr>
          <p:spPr>
            <a:xfrm>
              <a:off x="1293751" y="2420700"/>
              <a:ext cx="136619" cy="79578"/>
            </a:xfrm>
            <a:custGeom>
              <a:avLst/>
              <a:gdLst/>
              <a:ahLst/>
              <a:cxnLst/>
              <a:rect l="l" t="t" r="r" b="b"/>
              <a:pathLst>
                <a:path w="3916" h="2281" extrusionOk="0">
                  <a:moveTo>
                    <a:pt x="1547" y="0"/>
                  </a:moveTo>
                  <a:lnTo>
                    <a:pt x="435" y="1068"/>
                  </a:lnTo>
                  <a:cubicBezTo>
                    <a:pt x="435" y="1068"/>
                    <a:pt x="134" y="1758"/>
                    <a:pt x="45" y="2103"/>
                  </a:cubicBezTo>
                  <a:cubicBezTo>
                    <a:pt x="23" y="2147"/>
                    <a:pt x="12" y="2192"/>
                    <a:pt x="1" y="2236"/>
                  </a:cubicBezTo>
                  <a:cubicBezTo>
                    <a:pt x="133" y="2267"/>
                    <a:pt x="272" y="2281"/>
                    <a:pt x="415" y="2281"/>
                  </a:cubicBezTo>
                  <a:cubicBezTo>
                    <a:pt x="526" y="2281"/>
                    <a:pt x="641" y="2273"/>
                    <a:pt x="757" y="2259"/>
                  </a:cubicBezTo>
                  <a:cubicBezTo>
                    <a:pt x="1035" y="2214"/>
                    <a:pt x="1313" y="2103"/>
                    <a:pt x="1525" y="1903"/>
                  </a:cubicBezTo>
                  <a:cubicBezTo>
                    <a:pt x="1758" y="1669"/>
                    <a:pt x="1903" y="1313"/>
                    <a:pt x="2214" y="1235"/>
                  </a:cubicBezTo>
                  <a:cubicBezTo>
                    <a:pt x="2271" y="1222"/>
                    <a:pt x="2328" y="1217"/>
                    <a:pt x="2385" y="1217"/>
                  </a:cubicBezTo>
                  <a:cubicBezTo>
                    <a:pt x="2473" y="1217"/>
                    <a:pt x="2560" y="1228"/>
                    <a:pt x="2648" y="1235"/>
                  </a:cubicBezTo>
                  <a:cubicBezTo>
                    <a:pt x="2948" y="1235"/>
                    <a:pt x="3260" y="1135"/>
                    <a:pt x="3493" y="946"/>
                  </a:cubicBezTo>
                  <a:cubicBezTo>
                    <a:pt x="3715" y="757"/>
                    <a:pt x="3871" y="467"/>
                    <a:pt x="3905" y="168"/>
                  </a:cubicBezTo>
                  <a:cubicBezTo>
                    <a:pt x="3905" y="123"/>
                    <a:pt x="3916" y="79"/>
                    <a:pt x="3916" y="34"/>
                  </a:cubicBezTo>
                  <a:lnTo>
                    <a:pt x="3916" y="34"/>
                  </a:lnTo>
                  <a:cubicBezTo>
                    <a:pt x="3727" y="89"/>
                    <a:pt x="3505" y="156"/>
                    <a:pt x="3115" y="223"/>
                  </a:cubicBezTo>
                  <a:cubicBezTo>
                    <a:pt x="2957" y="249"/>
                    <a:pt x="2808" y="260"/>
                    <a:pt x="2668" y="260"/>
                  </a:cubicBezTo>
                  <a:cubicBezTo>
                    <a:pt x="1991" y="260"/>
                    <a:pt x="1547" y="0"/>
                    <a:pt x="154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66" name="Google Shape;14166;p20"/>
            <p:cNvSpPr/>
            <p:nvPr/>
          </p:nvSpPr>
          <p:spPr>
            <a:xfrm>
              <a:off x="1306939" y="2457437"/>
              <a:ext cx="30945" cy="66286"/>
            </a:xfrm>
            <a:custGeom>
              <a:avLst/>
              <a:gdLst/>
              <a:ahLst/>
              <a:cxnLst/>
              <a:rect l="l" t="t" r="r" b="b"/>
              <a:pathLst>
                <a:path w="887" h="1900" extrusionOk="0">
                  <a:moveTo>
                    <a:pt x="32" y="1"/>
                  </a:moveTo>
                  <a:cubicBezTo>
                    <a:pt x="18" y="1"/>
                    <a:pt x="6" y="8"/>
                    <a:pt x="1" y="27"/>
                  </a:cubicBezTo>
                  <a:cubicBezTo>
                    <a:pt x="1" y="104"/>
                    <a:pt x="23" y="193"/>
                    <a:pt x="35" y="271"/>
                  </a:cubicBezTo>
                  <a:cubicBezTo>
                    <a:pt x="57" y="360"/>
                    <a:pt x="79" y="438"/>
                    <a:pt x="101" y="527"/>
                  </a:cubicBezTo>
                  <a:cubicBezTo>
                    <a:pt x="146" y="694"/>
                    <a:pt x="213" y="850"/>
                    <a:pt x="279" y="1005"/>
                  </a:cubicBezTo>
                  <a:cubicBezTo>
                    <a:pt x="423" y="1327"/>
                    <a:pt x="601" y="1617"/>
                    <a:pt x="813" y="1884"/>
                  </a:cubicBezTo>
                  <a:cubicBezTo>
                    <a:pt x="823" y="1894"/>
                    <a:pt x="842" y="1899"/>
                    <a:pt x="857" y="1899"/>
                  </a:cubicBezTo>
                  <a:cubicBezTo>
                    <a:pt x="875" y="1899"/>
                    <a:pt x="887" y="1891"/>
                    <a:pt x="868" y="1873"/>
                  </a:cubicBezTo>
                  <a:cubicBezTo>
                    <a:pt x="668" y="1606"/>
                    <a:pt x="502" y="1305"/>
                    <a:pt x="368" y="994"/>
                  </a:cubicBezTo>
                  <a:cubicBezTo>
                    <a:pt x="302" y="838"/>
                    <a:pt x="246" y="682"/>
                    <a:pt x="201" y="516"/>
                  </a:cubicBezTo>
                  <a:lnTo>
                    <a:pt x="134" y="282"/>
                  </a:lnTo>
                  <a:cubicBezTo>
                    <a:pt x="124" y="205"/>
                    <a:pt x="112" y="116"/>
                    <a:pt x="79" y="27"/>
                  </a:cubicBezTo>
                  <a:cubicBezTo>
                    <a:pt x="72" y="14"/>
                    <a:pt x="51" y="1"/>
                    <a:pt x="3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67" name="Google Shape;14167;p20"/>
            <p:cNvSpPr/>
            <p:nvPr/>
          </p:nvSpPr>
          <p:spPr>
            <a:xfrm>
              <a:off x="1297275" y="2442366"/>
              <a:ext cx="69496" cy="84567"/>
            </a:xfrm>
            <a:custGeom>
              <a:avLst/>
              <a:gdLst/>
              <a:ahLst/>
              <a:cxnLst/>
              <a:rect l="l" t="t" r="r" b="b"/>
              <a:pathLst>
                <a:path w="1992" h="2424" extrusionOk="0">
                  <a:moveTo>
                    <a:pt x="84" y="0"/>
                  </a:moveTo>
                  <a:cubicBezTo>
                    <a:pt x="45" y="0"/>
                    <a:pt x="1" y="29"/>
                    <a:pt x="33" y="69"/>
                  </a:cubicBezTo>
                  <a:cubicBezTo>
                    <a:pt x="111" y="169"/>
                    <a:pt x="211" y="258"/>
                    <a:pt x="300" y="347"/>
                  </a:cubicBezTo>
                  <a:lnTo>
                    <a:pt x="601" y="614"/>
                  </a:lnTo>
                  <a:cubicBezTo>
                    <a:pt x="789" y="781"/>
                    <a:pt x="990" y="936"/>
                    <a:pt x="1190" y="1092"/>
                  </a:cubicBezTo>
                  <a:cubicBezTo>
                    <a:pt x="1379" y="1248"/>
                    <a:pt x="1524" y="1426"/>
                    <a:pt x="1624" y="1660"/>
                  </a:cubicBezTo>
                  <a:cubicBezTo>
                    <a:pt x="1724" y="1893"/>
                    <a:pt x="1802" y="2138"/>
                    <a:pt x="1869" y="2382"/>
                  </a:cubicBezTo>
                  <a:cubicBezTo>
                    <a:pt x="1879" y="2409"/>
                    <a:pt x="1910" y="2423"/>
                    <a:pt x="1937" y="2423"/>
                  </a:cubicBezTo>
                  <a:cubicBezTo>
                    <a:pt x="1967" y="2423"/>
                    <a:pt x="1992" y="2406"/>
                    <a:pt x="1980" y="2372"/>
                  </a:cubicBezTo>
                  <a:cubicBezTo>
                    <a:pt x="1935" y="2171"/>
                    <a:pt x="1879" y="1982"/>
                    <a:pt x="1813" y="1793"/>
                  </a:cubicBezTo>
                  <a:cubicBezTo>
                    <a:pt x="1746" y="1604"/>
                    <a:pt x="1669" y="1426"/>
                    <a:pt x="1546" y="1282"/>
                  </a:cubicBezTo>
                  <a:cubicBezTo>
                    <a:pt x="1435" y="1137"/>
                    <a:pt x="1290" y="1015"/>
                    <a:pt x="1145" y="903"/>
                  </a:cubicBezTo>
                  <a:cubicBezTo>
                    <a:pt x="979" y="770"/>
                    <a:pt x="823" y="637"/>
                    <a:pt x="668" y="503"/>
                  </a:cubicBezTo>
                  <a:cubicBezTo>
                    <a:pt x="490" y="336"/>
                    <a:pt x="322" y="147"/>
                    <a:pt x="122" y="14"/>
                  </a:cubicBezTo>
                  <a:cubicBezTo>
                    <a:pt x="113" y="4"/>
                    <a:pt x="99" y="0"/>
                    <a:pt x="84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68" name="Google Shape;14168;p20"/>
            <p:cNvSpPr/>
            <p:nvPr/>
          </p:nvSpPr>
          <p:spPr>
            <a:xfrm>
              <a:off x="1318208" y="2436888"/>
              <a:ext cx="58227" cy="84149"/>
            </a:xfrm>
            <a:custGeom>
              <a:avLst/>
              <a:gdLst/>
              <a:ahLst/>
              <a:cxnLst/>
              <a:rect l="l" t="t" r="r" b="b"/>
              <a:pathLst>
                <a:path w="1669" h="2412" extrusionOk="0">
                  <a:moveTo>
                    <a:pt x="33" y="1"/>
                  </a:moveTo>
                  <a:cubicBezTo>
                    <a:pt x="15" y="1"/>
                    <a:pt x="1" y="8"/>
                    <a:pt x="1" y="26"/>
                  </a:cubicBezTo>
                  <a:cubicBezTo>
                    <a:pt x="11" y="193"/>
                    <a:pt x="145" y="315"/>
                    <a:pt x="256" y="415"/>
                  </a:cubicBezTo>
                  <a:cubicBezTo>
                    <a:pt x="401" y="549"/>
                    <a:pt x="557" y="671"/>
                    <a:pt x="690" y="804"/>
                  </a:cubicBezTo>
                  <a:cubicBezTo>
                    <a:pt x="968" y="1083"/>
                    <a:pt x="1180" y="1416"/>
                    <a:pt x="1335" y="1772"/>
                  </a:cubicBezTo>
                  <a:cubicBezTo>
                    <a:pt x="1424" y="1972"/>
                    <a:pt x="1502" y="2183"/>
                    <a:pt x="1580" y="2384"/>
                  </a:cubicBezTo>
                  <a:cubicBezTo>
                    <a:pt x="1585" y="2400"/>
                    <a:pt x="1610" y="2412"/>
                    <a:pt x="1631" y="2412"/>
                  </a:cubicBezTo>
                  <a:cubicBezTo>
                    <a:pt x="1652" y="2412"/>
                    <a:pt x="1669" y="2400"/>
                    <a:pt x="1658" y="2373"/>
                  </a:cubicBezTo>
                  <a:cubicBezTo>
                    <a:pt x="1546" y="2028"/>
                    <a:pt x="1424" y="1672"/>
                    <a:pt x="1235" y="1350"/>
                  </a:cubicBezTo>
                  <a:cubicBezTo>
                    <a:pt x="1046" y="1016"/>
                    <a:pt x="779" y="737"/>
                    <a:pt x="490" y="493"/>
                  </a:cubicBezTo>
                  <a:cubicBezTo>
                    <a:pt x="334" y="349"/>
                    <a:pt x="179" y="226"/>
                    <a:pt x="100" y="37"/>
                  </a:cubicBezTo>
                  <a:cubicBezTo>
                    <a:pt x="94" y="17"/>
                    <a:pt x="59" y="1"/>
                    <a:pt x="3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69" name="Google Shape;14169;p20"/>
            <p:cNvSpPr/>
            <p:nvPr/>
          </p:nvSpPr>
          <p:spPr>
            <a:xfrm>
              <a:off x="1319778" y="2418537"/>
              <a:ext cx="104453" cy="106372"/>
            </a:xfrm>
            <a:custGeom>
              <a:avLst/>
              <a:gdLst/>
              <a:ahLst/>
              <a:cxnLst/>
              <a:rect l="l" t="t" r="r" b="b"/>
              <a:pathLst>
                <a:path w="2994" h="3049" extrusionOk="0">
                  <a:moveTo>
                    <a:pt x="221" y="1"/>
                  </a:moveTo>
                  <a:cubicBezTo>
                    <a:pt x="203" y="1"/>
                    <a:pt x="186" y="9"/>
                    <a:pt x="178" y="29"/>
                  </a:cubicBezTo>
                  <a:cubicBezTo>
                    <a:pt x="89" y="163"/>
                    <a:pt x="211" y="274"/>
                    <a:pt x="345" y="351"/>
                  </a:cubicBezTo>
                  <a:cubicBezTo>
                    <a:pt x="287" y="330"/>
                    <a:pt x="228" y="313"/>
                    <a:pt x="167" y="313"/>
                  </a:cubicBezTo>
                  <a:cubicBezTo>
                    <a:pt x="135" y="313"/>
                    <a:pt x="102" y="318"/>
                    <a:pt x="67" y="329"/>
                  </a:cubicBezTo>
                  <a:cubicBezTo>
                    <a:pt x="0" y="341"/>
                    <a:pt x="45" y="418"/>
                    <a:pt x="100" y="418"/>
                  </a:cubicBezTo>
                  <a:cubicBezTo>
                    <a:pt x="211" y="430"/>
                    <a:pt x="312" y="463"/>
                    <a:pt x="401" y="519"/>
                  </a:cubicBezTo>
                  <a:cubicBezTo>
                    <a:pt x="478" y="563"/>
                    <a:pt x="545" y="618"/>
                    <a:pt x="612" y="663"/>
                  </a:cubicBezTo>
                  <a:cubicBezTo>
                    <a:pt x="534" y="618"/>
                    <a:pt x="456" y="585"/>
                    <a:pt x="378" y="552"/>
                  </a:cubicBezTo>
                  <a:cubicBezTo>
                    <a:pt x="371" y="548"/>
                    <a:pt x="364" y="547"/>
                    <a:pt x="358" y="547"/>
                  </a:cubicBezTo>
                  <a:cubicBezTo>
                    <a:pt x="325" y="547"/>
                    <a:pt x="307" y="589"/>
                    <a:pt x="345" y="608"/>
                  </a:cubicBezTo>
                  <a:cubicBezTo>
                    <a:pt x="579" y="752"/>
                    <a:pt x="812" y="885"/>
                    <a:pt x="1001" y="1097"/>
                  </a:cubicBezTo>
                  <a:cubicBezTo>
                    <a:pt x="1168" y="1286"/>
                    <a:pt x="1290" y="1508"/>
                    <a:pt x="1335" y="1742"/>
                  </a:cubicBezTo>
                  <a:cubicBezTo>
                    <a:pt x="1341" y="1766"/>
                    <a:pt x="1365" y="1780"/>
                    <a:pt x="1387" y="1780"/>
                  </a:cubicBezTo>
                  <a:cubicBezTo>
                    <a:pt x="1406" y="1780"/>
                    <a:pt x="1424" y="1768"/>
                    <a:pt x="1424" y="1742"/>
                  </a:cubicBezTo>
                  <a:cubicBezTo>
                    <a:pt x="1368" y="1431"/>
                    <a:pt x="1190" y="1152"/>
                    <a:pt x="957" y="930"/>
                  </a:cubicBezTo>
                  <a:lnTo>
                    <a:pt x="957" y="930"/>
                  </a:lnTo>
                  <a:cubicBezTo>
                    <a:pt x="1068" y="997"/>
                    <a:pt x="1168" y="1075"/>
                    <a:pt x="1279" y="1164"/>
                  </a:cubicBezTo>
                  <a:cubicBezTo>
                    <a:pt x="1635" y="1453"/>
                    <a:pt x="1879" y="1853"/>
                    <a:pt x="2080" y="2264"/>
                  </a:cubicBezTo>
                  <a:cubicBezTo>
                    <a:pt x="2202" y="2509"/>
                    <a:pt x="2291" y="2765"/>
                    <a:pt x="2380" y="3021"/>
                  </a:cubicBezTo>
                  <a:cubicBezTo>
                    <a:pt x="2386" y="3038"/>
                    <a:pt x="2408" y="3049"/>
                    <a:pt x="2427" y="3049"/>
                  </a:cubicBezTo>
                  <a:cubicBezTo>
                    <a:pt x="2447" y="3049"/>
                    <a:pt x="2464" y="3038"/>
                    <a:pt x="2458" y="3010"/>
                  </a:cubicBezTo>
                  <a:cubicBezTo>
                    <a:pt x="2358" y="2531"/>
                    <a:pt x="2146" y="2064"/>
                    <a:pt x="1869" y="1664"/>
                  </a:cubicBezTo>
                  <a:cubicBezTo>
                    <a:pt x="1735" y="1464"/>
                    <a:pt x="1580" y="1275"/>
                    <a:pt x="1390" y="1119"/>
                  </a:cubicBezTo>
                  <a:cubicBezTo>
                    <a:pt x="1190" y="952"/>
                    <a:pt x="967" y="808"/>
                    <a:pt x="767" y="641"/>
                  </a:cubicBezTo>
                  <a:cubicBezTo>
                    <a:pt x="678" y="574"/>
                    <a:pt x="589" y="496"/>
                    <a:pt x="490" y="430"/>
                  </a:cubicBezTo>
                  <a:lnTo>
                    <a:pt x="490" y="430"/>
                  </a:lnTo>
                  <a:lnTo>
                    <a:pt x="556" y="463"/>
                  </a:lnTo>
                  <a:cubicBezTo>
                    <a:pt x="790" y="585"/>
                    <a:pt x="1024" y="719"/>
                    <a:pt x="1268" y="830"/>
                  </a:cubicBezTo>
                  <a:cubicBezTo>
                    <a:pt x="1501" y="952"/>
                    <a:pt x="1746" y="1041"/>
                    <a:pt x="1980" y="1164"/>
                  </a:cubicBezTo>
                  <a:cubicBezTo>
                    <a:pt x="2202" y="1275"/>
                    <a:pt x="2369" y="1431"/>
                    <a:pt x="2514" y="1619"/>
                  </a:cubicBezTo>
                  <a:cubicBezTo>
                    <a:pt x="2658" y="1831"/>
                    <a:pt x="2781" y="2064"/>
                    <a:pt x="2892" y="2298"/>
                  </a:cubicBezTo>
                  <a:cubicBezTo>
                    <a:pt x="2897" y="2313"/>
                    <a:pt x="2918" y="2321"/>
                    <a:pt x="2940" y="2321"/>
                  </a:cubicBezTo>
                  <a:cubicBezTo>
                    <a:pt x="2967" y="2321"/>
                    <a:pt x="2994" y="2307"/>
                    <a:pt x="2981" y="2276"/>
                  </a:cubicBezTo>
                  <a:cubicBezTo>
                    <a:pt x="2814" y="1886"/>
                    <a:pt x="2614" y="1497"/>
                    <a:pt x="2280" y="1231"/>
                  </a:cubicBezTo>
                  <a:cubicBezTo>
                    <a:pt x="2080" y="1075"/>
                    <a:pt x="1835" y="997"/>
                    <a:pt x="1613" y="897"/>
                  </a:cubicBezTo>
                  <a:cubicBezTo>
                    <a:pt x="1379" y="786"/>
                    <a:pt x="1145" y="652"/>
                    <a:pt x="923" y="529"/>
                  </a:cubicBezTo>
                  <a:cubicBezTo>
                    <a:pt x="790" y="463"/>
                    <a:pt x="668" y="396"/>
                    <a:pt x="545" y="329"/>
                  </a:cubicBezTo>
                  <a:cubicBezTo>
                    <a:pt x="445" y="274"/>
                    <a:pt x="256" y="207"/>
                    <a:pt x="278" y="62"/>
                  </a:cubicBezTo>
                  <a:cubicBezTo>
                    <a:pt x="285" y="27"/>
                    <a:pt x="252" y="1"/>
                    <a:pt x="22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70" name="Google Shape;14170;p20"/>
            <p:cNvSpPr/>
            <p:nvPr/>
          </p:nvSpPr>
          <p:spPr>
            <a:xfrm>
              <a:off x="1354283" y="2430434"/>
              <a:ext cx="116001" cy="31189"/>
            </a:xfrm>
            <a:custGeom>
              <a:avLst/>
              <a:gdLst/>
              <a:ahLst/>
              <a:cxnLst/>
              <a:rect l="l" t="t" r="r" b="b"/>
              <a:pathLst>
                <a:path w="3325" h="894" extrusionOk="0">
                  <a:moveTo>
                    <a:pt x="309" y="1"/>
                  </a:moveTo>
                  <a:cubicBezTo>
                    <a:pt x="262" y="1"/>
                    <a:pt x="214" y="4"/>
                    <a:pt x="168" y="10"/>
                  </a:cubicBezTo>
                  <a:cubicBezTo>
                    <a:pt x="146" y="22"/>
                    <a:pt x="146" y="33"/>
                    <a:pt x="146" y="33"/>
                  </a:cubicBezTo>
                  <a:lnTo>
                    <a:pt x="45" y="66"/>
                  </a:lnTo>
                  <a:cubicBezTo>
                    <a:pt x="1" y="89"/>
                    <a:pt x="57" y="133"/>
                    <a:pt x="90" y="133"/>
                  </a:cubicBezTo>
                  <a:cubicBezTo>
                    <a:pt x="223" y="133"/>
                    <a:pt x="346" y="144"/>
                    <a:pt x="479" y="200"/>
                  </a:cubicBezTo>
                  <a:cubicBezTo>
                    <a:pt x="613" y="267"/>
                    <a:pt x="746" y="344"/>
                    <a:pt x="890" y="411"/>
                  </a:cubicBezTo>
                  <a:cubicBezTo>
                    <a:pt x="1157" y="522"/>
                    <a:pt x="1458" y="623"/>
                    <a:pt x="1625" y="878"/>
                  </a:cubicBezTo>
                  <a:cubicBezTo>
                    <a:pt x="1635" y="888"/>
                    <a:pt x="1652" y="894"/>
                    <a:pt x="1665" y="894"/>
                  </a:cubicBezTo>
                  <a:cubicBezTo>
                    <a:pt x="1681" y="894"/>
                    <a:pt x="1693" y="885"/>
                    <a:pt x="1681" y="867"/>
                  </a:cubicBezTo>
                  <a:cubicBezTo>
                    <a:pt x="1513" y="578"/>
                    <a:pt x="1202" y="467"/>
                    <a:pt x="924" y="333"/>
                  </a:cubicBezTo>
                  <a:cubicBezTo>
                    <a:pt x="769" y="267"/>
                    <a:pt x="635" y="178"/>
                    <a:pt x="490" y="111"/>
                  </a:cubicBezTo>
                  <a:cubicBezTo>
                    <a:pt x="512" y="111"/>
                    <a:pt x="535" y="122"/>
                    <a:pt x="557" y="122"/>
                  </a:cubicBezTo>
                  <a:cubicBezTo>
                    <a:pt x="680" y="144"/>
                    <a:pt x="791" y="166"/>
                    <a:pt x="902" y="211"/>
                  </a:cubicBezTo>
                  <a:cubicBezTo>
                    <a:pt x="1147" y="277"/>
                    <a:pt x="1380" y="356"/>
                    <a:pt x="1625" y="433"/>
                  </a:cubicBezTo>
                  <a:cubicBezTo>
                    <a:pt x="2103" y="589"/>
                    <a:pt x="2593" y="756"/>
                    <a:pt x="3082" y="878"/>
                  </a:cubicBezTo>
                  <a:cubicBezTo>
                    <a:pt x="3088" y="881"/>
                    <a:pt x="3094" y="882"/>
                    <a:pt x="3099" y="882"/>
                  </a:cubicBezTo>
                  <a:cubicBezTo>
                    <a:pt x="3128" y="882"/>
                    <a:pt x="3131" y="832"/>
                    <a:pt x="3093" y="823"/>
                  </a:cubicBezTo>
                  <a:cubicBezTo>
                    <a:pt x="2593" y="633"/>
                    <a:pt x="2081" y="489"/>
                    <a:pt x="1580" y="322"/>
                  </a:cubicBezTo>
                  <a:cubicBezTo>
                    <a:pt x="1414" y="277"/>
                    <a:pt x="1258" y="222"/>
                    <a:pt x="1091" y="166"/>
                  </a:cubicBezTo>
                  <a:lnTo>
                    <a:pt x="1091" y="166"/>
                  </a:lnTo>
                  <a:cubicBezTo>
                    <a:pt x="1246" y="188"/>
                    <a:pt x="1414" y="188"/>
                    <a:pt x="1569" y="200"/>
                  </a:cubicBezTo>
                  <a:cubicBezTo>
                    <a:pt x="1758" y="222"/>
                    <a:pt x="1948" y="244"/>
                    <a:pt x="2136" y="289"/>
                  </a:cubicBezTo>
                  <a:cubicBezTo>
                    <a:pt x="2326" y="333"/>
                    <a:pt x="2514" y="389"/>
                    <a:pt x="2692" y="455"/>
                  </a:cubicBezTo>
                  <a:cubicBezTo>
                    <a:pt x="2870" y="522"/>
                    <a:pt x="3060" y="600"/>
                    <a:pt x="3248" y="633"/>
                  </a:cubicBezTo>
                  <a:cubicBezTo>
                    <a:pt x="3254" y="634"/>
                    <a:pt x="3259" y="634"/>
                    <a:pt x="3263" y="634"/>
                  </a:cubicBezTo>
                  <a:cubicBezTo>
                    <a:pt x="3325" y="634"/>
                    <a:pt x="3311" y="566"/>
                    <a:pt x="3260" y="556"/>
                  </a:cubicBezTo>
                  <a:cubicBezTo>
                    <a:pt x="3060" y="511"/>
                    <a:pt x="2860" y="433"/>
                    <a:pt x="2670" y="366"/>
                  </a:cubicBezTo>
                  <a:cubicBezTo>
                    <a:pt x="2492" y="300"/>
                    <a:pt x="2314" y="255"/>
                    <a:pt x="2126" y="211"/>
                  </a:cubicBezTo>
                  <a:cubicBezTo>
                    <a:pt x="1936" y="178"/>
                    <a:pt x="1747" y="144"/>
                    <a:pt x="1558" y="122"/>
                  </a:cubicBezTo>
                  <a:cubicBezTo>
                    <a:pt x="1394" y="102"/>
                    <a:pt x="1222" y="75"/>
                    <a:pt x="1056" y="75"/>
                  </a:cubicBezTo>
                  <a:cubicBezTo>
                    <a:pt x="1030" y="75"/>
                    <a:pt x="1005" y="76"/>
                    <a:pt x="979" y="77"/>
                  </a:cubicBezTo>
                  <a:cubicBezTo>
                    <a:pt x="947" y="77"/>
                    <a:pt x="947" y="111"/>
                    <a:pt x="957" y="133"/>
                  </a:cubicBezTo>
                  <a:cubicBezTo>
                    <a:pt x="924" y="122"/>
                    <a:pt x="880" y="99"/>
                    <a:pt x="846" y="89"/>
                  </a:cubicBezTo>
                  <a:cubicBezTo>
                    <a:pt x="679" y="44"/>
                    <a:pt x="491" y="1"/>
                    <a:pt x="309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71" name="Google Shape;14171;p20"/>
            <p:cNvSpPr/>
            <p:nvPr/>
          </p:nvSpPr>
          <p:spPr>
            <a:xfrm>
              <a:off x="1407453" y="2429213"/>
              <a:ext cx="72985" cy="5931"/>
            </a:xfrm>
            <a:custGeom>
              <a:avLst/>
              <a:gdLst/>
              <a:ahLst/>
              <a:cxnLst/>
              <a:rect l="l" t="t" r="r" b="b"/>
              <a:pathLst>
                <a:path w="2092" h="170" extrusionOk="0">
                  <a:moveTo>
                    <a:pt x="45" y="1"/>
                  </a:moveTo>
                  <a:cubicBezTo>
                    <a:pt x="1" y="1"/>
                    <a:pt x="12" y="45"/>
                    <a:pt x="45" y="45"/>
                  </a:cubicBezTo>
                  <a:cubicBezTo>
                    <a:pt x="246" y="87"/>
                    <a:pt x="455" y="99"/>
                    <a:pt x="666" y="99"/>
                  </a:cubicBezTo>
                  <a:cubicBezTo>
                    <a:pt x="793" y="99"/>
                    <a:pt x="920" y="94"/>
                    <a:pt x="1046" y="90"/>
                  </a:cubicBezTo>
                  <a:cubicBezTo>
                    <a:pt x="1117" y="88"/>
                    <a:pt x="1187" y="86"/>
                    <a:pt x="1257" y="86"/>
                  </a:cubicBezTo>
                  <a:cubicBezTo>
                    <a:pt x="1527" y="86"/>
                    <a:pt x="1793" y="106"/>
                    <a:pt x="2058" y="168"/>
                  </a:cubicBezTo>
                  <a:cubicBezTo>
                    <a:pt x="2062" y="169"/>
                    <a:pt x="2065" y="170"/>
                    <a:pt x="2068" y="170"/>
                  </a:cubicBezTo>
                  <a:cubicBezTo>
                    <a:pt x="2092" y="170"/>
                    <a:pt x="2090" y="133"/>
                    <a:pt x="2070" y="124"/>
                  </a:cubicBezTo>
                  <a:cubicBezTo>
                    <a:pt x="1828" y="49"/>
                    <a:pt x="1581" y="30"/>
                    <a:pt x="1333" y="30"/>
                  </a:cubicBezTo>
                  <a:cubicBezTo>
                    <a:pt x="1248" y="30"/>
                    <a:pt x="1164" y="32"/>
                    <a:pt x="1079" y="35"/>
                  </a:cubicBezTo>
                  <a:cubicBezTo>
                    <a:pt x="927" y="35"/>
                    <a:pt x="774" y="39"/>
                    <a:pt x="622" y="39"/>
                  </a:cubicBezTo>
                  <a:cubicBezTo>
                    <a:pt x="430" y="39"/>
                    <a:pt x="237" y="32"/>
                    <a:pt x="4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72" name="Google Shape;14172;p20"/>
            <p:cNvSpPr/>
            <p:nvPr/>
          </p:nvSpPr>
          <p:spPr>
            <a:xfrm>
              <a:off x="1072977" y="2247584"/>
              <a:ext cx="294939" cy="196103"/>
            </a:xfrm>
            <a:custGeom>
              <a:avLst/>
              <a:gdLst/>
              <a:ahLst/>
              <a:cxnLst/>
              <a:rect l="l" t="t" r="r" b="b"/>
              <a:pathLst>
                <a:path w="8454" h="5621" extrusionOk="0">
                  <a:moveTo>
                    <a:pt x="2289" y="1"/>
                  </a:moveTo>
                  <a:cubicBezTo>
                    <a:pt x="2161" y="1"/>
                    <a:pt x="2068" y="18"/>
                    <a:pt x="1825" y="36"/>
                  </a:cubicBezTo>
                  <a:cubicBezTo>
                    <a:pt x="1346" y="58"/>
                    <a:pt x="946" y="191"/>
                    <a:pt x="735" y="847"/>
                  </a:cubicBezTo>
                  <a:cubicBezTo>
                    <a:pt x="512" y="1514"/>
                    <a:pt x="1" y="1481"/>
                    <a:pt x="123" y="2004"/>
                  </a:cubicBezTo>
                  <a:cubicBezTo>
                    <a:pt x="245" y="2527"/>
                    <a:pt x="512" y="3350"/>
                    <a:pt x="1269" y="3817"/>
                  </a:cubicBezTo>
                  <a:cubicBezTo>
                    <a:pt x="2036" y="4284"/>
                    <a:pt x="2759" y="4484"/>
                    <a:pt x="3192" y="4984"/>
                  </a:cubicBezTo>
                  <a:cubicBezTo>
                    <a:pt x="3615" y="5485"/>
                    <a:pt x="4094" y="5597"/>
                    <a:pt x="4705" y="5619"/>
                  </a:cubicBezTo>
                  <a:cubicBezTo>
                    <a:pt x="4725" y="5620"/>
                    <a:pt x="4747" y="5621"/>
                    <a:pt x="4769" y="5621"/>
                  </a:cubicBezTo>
                  <a:cubicBezTo>
                    <a:pt x="5395" y="5621"/>
                    <a:pt x="6506" y="5176"/>
                    <a:pt x="6785" y="4918"/>
                  </a:cubicBezTo>
                  <a:cubicBezTo>
                    <a:pt x="6785" y="4918"/>
                    <a:pt x="7452" y="4384"/>
                    <a:pt x="7953" y="3417"/>
                  </a:cubicBezTo>
                  <a:cubicBezTo>
                    <a:pt x="8453" y="2449"/>
                    <a:pt x="8264" y="1314"/>
                    <a:pt x="7997" y="1003"/>
                  </a:cubicBezTo>
                  <a:cubicBezTo>
                    <a:pt x="7742" y="703"/>
                    <a:pt x="7040" y="558"/>
                    <a:pt x="6741" y="358"/>
                  </a:cubicBezTo>
                  <a:cubicBezTo>
                    <a:pt x="6575" y="254"/>
                    <a:pt x="6501" y="204"/>
                    <a:pt x="6419" y="204"/>
                  </a:cubicBezTo>
                  <a:cubicBezTo>
                    <a:pt x="6352" y="204"/>
                    <a:pt x="6281" y="237"/>
                    <a:pt x="6151" y="303"/>
                  </a:cubicBezTo>
                  <a:cubicBezTo>
                    <a:pt x="5893" y="431"/>
                    <a:pt x="5520" y="844"/>
                    <a:pt x="5095" y="844"/>
                  </a:cubicBezTo>
                  <a:cubicBezTo>
                    <a:pt x="5043" y="844"/>
                    <a:pt x="4991" y="838"/>
                    <a:pt x="4939" y="825"/>
                  </a:cubicBezTo>
                  <a:cubicBezTo>
                    <a:pt x="4449" y="691"/>
                    <a:pt x="3548" y="147"/>
                    <a:pt x="2881" y="58"/>
                  </a:cubicBezTo>
                  <a:cubicBezTo>
                    <a:pt x="2556" y="15"/>
                    <a:pt x="2407" y="1"/>
                    <a:pt x="2289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73" name="Google Shape;14173;p20"/>
            <p:cNvSpPr/>
            <p:nvPr/>
          </p:nvSpPr>
          <p:spPr>
            <a:xfrm>
              <a:off x="1073745" y="2277134"/>
              <a:ext cx="294171" cy="166553"/>
            </a:xfrm>
            <a:custGeom>
              <a:avLst/>
              <a:gdLst/>
              <a:ahLst/>
              <a:cxnLst/>
              <a:rect l="l" t="t" r="r" b="b"/>
              <a:pathLst>
                <a:path w="8432" h="4774" extrusionOk="0">
                  <a:moveTo>
                    <a:pt x="7786" y="0"/>
                  </a:moveTo>
                  <a:cubicBezTo>
                    <a:pt x="7542" y="45"/>
                    <a:pt x="7308" y="167"/>
                    <a:pt x="7130" y="345"/>
                  </a:cubicBezTo>
                  <a:cubicBezTo>
                    <a:pt x="6986" y="501"/>
                    <a:pt x="6885" y="690"/>
                    <a:pt x="6741" y="857"/>
                  </a:cubicBezTo>
                  <a:cubicBezTo>
                    <a:pt x="6607" y="1023"/>
                    <a:pt x="6429" y="1168"/>
                    <a:pt x="6218" y="1191"/>
                  </a:cubicBezTo>
                  <a:cubicBezTo>
                    <a:pt x="6062" y="1191"/>
                    <a:pt x="5918" y="1135"/>
                    <a:pt x="5784" y="1090"/>
                  </a:cubicBezTo>
                  <a:cubicBezTo>
                    <a:pt x="5555" y="1011"/>
                    <a:pt x="5309" y="938"/>
                    <a:pt x="5066" y="938"/>
                  </a:cubicBezTo>
                  <a:cubicBezTo>
                    <a:pt x="4967" y="938"/>
                    <a:pt x="4868" y="950"/>
                    <a:pt x="4772" y="979"/>
                  </a:cubicBezTo>
                  <a:cubicBezTo>
                    <a:pt x="4554" y="1038"/>
                    <a:pt x="4336" y="1186"/>
                    <a:pt x="4110" y="1186"/>
                  </a:cubicBezTo>
                  <a:cubicBezTo>
                    <a:pt x="4083" y="1186"/>
                    <a:pt x="4055" y="1184"/>
                    <a:pt x="4027" y="1179"/>
                  </a:cubicBezTo>
                  <a:cubicBezTo>
                    <a:pt x="3827" y="1146"/>
                    <a:pt x="3671" y="979"/>
                    <a:pt x="3504" y="835"/>
                  </a:cubicBezTo>
                  <a:cubicBezTo>
                    <a:pt x="2995" y="369"/>
                    <a:pt x="2305" y="127"/>
                    <a:pt x="1615" y="127"/>
                  </a:cubicBezTo>
                  <a:cubicBezTo>
                    <a:pt x="1250" y="127"/>
                    <a:pt x="884" y="195"/>
                    <a:pt x="545" y="334"/>
                  </a:cubicBezTo>
                  <a:cubicBezTo>
                    <a:pt x="312" y="679"/>
                    <a:pt x="1" y="746"/>
                    <a:pt x="101" y="1157"/>
                  </a:cubicBezTo>
                  <a:cubicBezTo>
                    <a:pt x="223" y="1680"/>
                    <a:pt x="490" y="2503"/>
                    <a:pt x="1247" y="2970"/>
                  </a:cubicBezTo>
                  <a:cubicBezTo>
                    <a:pt x="2014" y="3437"/>
                    <a:pt x="2737" y="3637"/>
                    <a:pt x="3170" y="4137"/>
                  </a:cubicBezTo>
                  <a:cubicBezTo>
                    <a:pt x="3593" y="4638"/>
                    <a:pt x="4072" y="4750"/>
                    <a:pt x="4683" y="4772"/>
                  </a:cubicBezTo>
                  <a:cubicBezTo>
                    <a:pt x="4703" y="4773"/>
                    <a:pt x="4725" y="4774"/>
                    <a:pt x="4747" y="4774"/>
                  </a:cubicBezTo>
                  <a:cubicBezTo>
                    <a:pt x="5373" y="4774"/>
                    <a:pt x="6484" y="4329"/>
                    <a:pt x="6763" y="4071"/>
                  </a:cubicBezTo>
                  <a:cubicBezTo>
                    <a:pt x="6763" y="4071"/>
                    <a:pt x="7430" y="3537"/>
                    <a:pt x="7931" y="2570"/>
                  </a:cubicBezTo>
                  <a:cubicBezTo>
                    <a:pt x="8431" y="1602"/>
                    <a:pt x="8242" y="467"/>
                    <a:pt x="7975" y="156"/>
                  </a:cubicBezTo>
                  <a:cubicBezTo>
                    <a:pt x="7931" y="101"/>
                    <a:pt x="7864" y="45"/>
                    <a:pt x="7786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74" name="Google Shape;14174;p20"/>
            <p:cNvSpPr/>
            <p:nvPr/>
          </p:nvSpPr>
          <p:spPr>
            <a:xfrm>
              <a:off x="1115855" y="2306336"/>
              <a:ext cx="66182" cy="117955"/>
            </a:xfrm>
            <a:custGeom>
              <a:avLst/>
              <a:gdLst/>
              <a:ahLst/>
              <a:cxnLst/>
              <a:rect l="l" t="t" r="r" b="b"/>
              <a:pathLst>
                <a:path w="1897" h="3381" extrusionOk="0">
                  <a:moveTo>
                    <a:pt x="29" y="0"/>
                  </a:moveTo>
                  <a:cubicBezTo>
                    <a:pt x="14" y="0"/>
                    <a:pt x="0" y="8"/>
                    <a:pt x="6" y="31"/>
                  </a:cubicBezTo>
                  <a:cubicBezTo>
                    <a:pt x="117" y="498"/>
                    <a:pt x="273" y="965"/>
                    <a:pt x="507" y="1387"/>
                  </a:cubicBezTo>
                  <a:cubicBezTo>
                    <a:pt x="629" y="1610"/>
                    <a:pt x="774" y="1822"/>
                    <a:pt x="929" y="2022"/>
                  </a:cubicBezTo>
                  <a:cubicBezTo>
                    <a:pt x="1096" y="2222"/>
                    <a:pt x="1274" y="2411"/>
                    <a:pt x="1429" y="2611"/>
                  </a:cubicBezTo>
                  <a:cubicBezTo>
                    <a:pt x="1597" y="2823"/>
                    <a:pt x="1785" y="3056"/>
                    <a:pt x="1819" y="3334"/>
                  </a:cubicBezTo>
                  <a:cubicBezTo>
                    <a:pt x="1819" y="3362"/>
                    <a:pt x="1849" y="3381"/>
                    <a:pt x="1871" y="3381"/>
                  </a:cubicBezTo>
                  <a:cubicBezTo>
                    <a:pt x="1885" y="3381"/>
                    <a:pt x="1896" y="3374"/>
                    <a:pt x="1896" y="3357"/>
                  </a:cubicBezTo>
                  <a:cubicBezTo>
                    <a:pt x="1886" y="3123"/>
                    <a:pt x="1763" y="2922"/>
                    <a:pt x="1641" y="2734"/>
                  </a:cubicBezTo>
                  <a:cubicBezTo>
                    <a:pt x="1485" y="2522"/>
                    <a:pt x="1318" y="2333"/>
                    <a:pt x="1152" y="2133"/>
                  </a:cubicBezTo>
                  <a:cubicBezTo>
                    <a:pt x="974" y="1933"/>
                    <a:pt x="818" y="1733"/>
                    <a:pt x="685" y="1510"/>
                  </a:cubicBezTo>
                  <a:cubicBezTo>
                    <a:pt x="562" y="1288"/>
                    <a:pt x="451" y="1065"/>
                    <a:pt x="351" y="831"/>
                  </a:cubicBezTo>
                  <a:cubicBezTo>
                    <a:pt x="250" y="564"/>
                    <a:pt x="161" y="298"/>
                    <a:pt x="62" y="20"/>
                  </a:cubicBezTo>
                  <a:cubicBezTo>
                    <a:pt x="62" y="9"/>
                    <a:pt x="45" y="0"/>
                    <a:pt x="2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75" name="Google Shape;14175;p20"/>
            <p:cNvSpPr/>
            <p:nvPr/>
          </p:nvSpPr>
          <p:spPr>
            <a:xfrm>
              <a:off x="1139719" y="2306929"/>
              <a:ext cx="49087" cy="109023"/>
            </a:xfrm>
            <a:custGeom>
              <a:avLst/>
              <a:gdLst/>
              <a:ahLst/>
              <a:cxnLst/>
              <a:rect l="l" t="t" r="r" b="b"/>
              <a:pathLst>
                <a:path w="1407" h="3125" extrusionOk="0">
                  <a:moveTo>
                    <a:pt x="27" y="1"/>
                  </a:moveTo>
                  <a:cubicBezTo>
                    <a:pt x="12" y="1"/>
                    <a:pt x="1" y="8"/>
                    <a:pt x="1" y="25"/>
                  </a:cubicBezTo>
                  <a:cubicBezTo>
                    <a:pt x="11" y="448"/>
                    <a:pt x="112" y="859"/>
                    <a:pt x="290" y="1237"/>
                  </a:cubicBezTo>
                  <a:cubicBezTo>
                    <a:pt x="478" y="1649"/>
                    <a:pt x="768" y="2005"/>
                    <a:pt x="990" y="2394"/>
                  </a:cubicBezTo>
                  <a:cubicBezTo>
                    <a:pt x="1124" y="2616"/>
                    <a:pt x="1235" y="2850"/>
                    <a:pt x="1324" y="3095"/>
                  </a:cubicBezTo>
                  <a:cubicBezTo>
                    <a:pt x="1336" y="3113"/>
                    <a:pt x="1360" y="3124"/>
                    <a:pt x="1379" y="3124"/>
                  </a:cubicBezTo>
                  <a:cubicBezTo>
                    <a:pt x="1395" y="3124"/>
                    <a:pt x="1407" y="3115"/>
                    <a:pt x="1402" y="3095"/>
                  </a:cubicBezTo>
                  <a:cubicBezTo>
                    <a:pt x="1335" y="2883"/>
                    <a:pt x="1246" y="2683"/>
                    <a:pt x="1146" y="2483"/>
                  </a:cubicBezTo>
                  <a:cubicBezTo>
                    <a:pt x="1046" y="2294"/>
                    <a:pt x="923" y="2105"/>
                    <a:pt x="801" y="1916"/>
                  </a:cubicBezTo>
                  <a:cubicBezTo>
                    <a:pt x="557" y="1548"/>
                    <a:pt x="334" y="1182"/>
                    <a:pt x="211" y="759"/>
                  </a:cubicBezTo>
                  <a:cubicBezTo>
                    <a:pt x="145" y="525"/>
                    <a:pt x="100" y="281"/>
                    <a:pt x="90" y="47"/>
                  </a:cubicBezTo>
                  <a:cubicBezTo>
                    <a:pt x="82" y="20"/>
                    <a:pt x="50" y="1"/>
                    <a:pt x="27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76" name="Google Shape;14176;p20"/>
            <p:cNvSpPr/>
            <p:nvPr/>
          </p:nvSpPr>
          <p:spPr>
            <a:xfrm>
              <a:off x="1142405" y="2269982"/>
              <a:ext cx="17897" cy="58471"/>
            </a:xfrm>
            <a:custGeom>
              <a:avLst/>
              <a:gdLst/>
              <a:ahLst/>
              <a:cxnLst/>
              <a:rect l="l" t="t" r="r" b="b"/>
              <a:pathLst>
                <a:path w="513" h="1676" extrusionOk="0">
                  <a:moveTo>
                    <a:pt x="32" y="1"/>
                  </a:moveTo>
                  <a:cubicBezTo>
                    <a:pt x="15" y="1"/>
                    <a:pt x="0" y="9"/>
                    <a:pt x="13" y="27"/>
                  </a:cubicBezTo>
                  <a:cubicBezTo>
                    <a:pt x="335" y="506"/>
                    <a:pt x="369" y="1084"/>
                    <a:pt x="435" y="1640"/>
                  </a:cubicBezTo>
                  <a:cubicBezTo>
                    <a:pt x="435" y="1660"/>
                    <a:pt x="463" y="1676"/>
                    <a:pt x="485" y="1676"/>
                  </a:cubicBezTo>
                  <a:cubicBezTo>
                    <a:pt x="500" y="1676"/>
                    <a:pt x="513" y="1669"/>
                    <a:pt x="513" y="1651"/>
                  </a:cubicBezTo>
                  <a:cubicBezTo>
                    <a:pt x="480" y="1084"/>
                    <a:pt x="401" y="484"/>
                    <a:pt x="68" y="16"/>
                  </a:cubicBezTo>
                  <a:cubicBezTo>
                    <a:pt x="63" y="6"/>
                    <a:pt x="47" y="1"/>
                    <a:pt x="3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77" name="Google Shape;14177;p20"/>
            <p:cNvSpPr/>
            <p:nvPr/>
          </p:nvSpPr>
          <p:spPr>
            <a:xfrm>
              <a:off x="1095934" y="2302463"/>
              <a:ext cx="57355" cy="92905"/>
            </a:xfrm>
            <a:custGeom>
              <a:avLst/>
              <a:gdLst/>
              <a:ahLst/>
              <a:cxnLst/>
              <a:rect l="l" t="t" r="r" b="b"/>
              <a:pathLst>
                <a:path w="1644" h="2663" extrusionOk="0">
                  <a:moveTo>
                    <a:pt x="46" y="0"/>
                  </a:moveTo>
                  <a:cubicBezTo>
                    <a:pt x="21" y="0"/>
                    <a:pt x="1" y="15"/>
                    <a:pt x="21" y="42"/>
                  </a:cubicBezTo>
                  <a:cubicBezTo>
                    <a:pt x="143" y="208"/>
                    <a:pt x="199" y="420"/>
                    <a:pt x="265" y="620"/>
                  </a:cubicBezTo>
                  <a:cubicBezTo>
                    <a:pt x="321" y="809"/>
                    <a:pt x="388" y="998"/>
                    <a:pt x="465" y="1187"/>
                  </a:cubicBezTo>
                  <a:cubicBezTo>
                    <a:pt x="611" y="1555"/>
                    <a:pt x="799" y="1899"/>
                    <a:pt x="1044" y="2210"/>
                  </a:cubicBezTo>
                  <a:cubicBezTo>
                    <a:pt x="1189" y="2378"/>
                    <a:pt x="1355" y="2533"/>
                    <a:pt x="1545" y="2655"/>
                  </a:cubicBezTo>
                  <a:cubicBezTo>
                    <a:pt x="1552" y="2660"/>
                    <a:pt x="1562" y="2662"/>
                    <a:pt x="1571" y="2662"/>
                  </a:cubicBezTo>
                  <a:cubicBezTo>
                    <a:pt x="1606" y="2662"/>
                    <a:pt x="1644" y="2635"/>
                    <a:pt x="1600" y="2600"/>
                  </a:cubicBezTo>
                  <a:cubicBezTo>
                    <a:pt x="1300" y="2355"/>
                    <a:pt x="1044" y="2066"/>
                    <a:pt x="844" y="1732"/>
                  </a:cubicBezTo>
                  <a:cubicBezTo>
                    <a:pt x="633" y="1387"/>
                    <a:pt x="499" y="1021"/>
                    <a:pt x="377" y="643"/>
                  </a:cubicBezTo>
                  <a:cubicBezTo>
                    <a:pt x="299" y="420"/>
                    <a:pt x="232" y="208"/>
                    <a:pt x="87" y="20"/>
                  </a:cubicBezTo>
                  <a:cubicBezTo>
                    <a:pt x="79" y="6"/>
                    <a:pt x="61" y="0"/>
                    <a:pt x="46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78" name="Google Shape;14178;p20"/>
            <p:cNvSpPr/>
            <p:nvPr/>
          </p:nvSpPr>
          <p:spPr>
            <a:xfrm>
              <a:off x="1266224" y="2283379"/>
              <a:ext cx="13606" cy="117676"/>
            </a:xfrm>
            <a:custGeom>
              <a:avLst/>
              <a:gdLst/>
              <a:ahLst/>
              <a:cxnLst/>
              <a:rect l="l" t="t" r="r" b="b"/>
              <a:pathLst>
                <a:path w="390" h="3373" extrusionOk="0">
                  <a:moveTo>
                    <a:pt x="208" y="0"/>
                  </a:moveTo>
                  <a:cubicBezTo>
                    <a:pt x="194" y="0"/>
                    <a:pt x="182" y="6"/>
                    <a:pt x="178" y="21"/>
                  </a:cubicBezTo>
                  <a:cubicBezTo>
                    <a:pt x="112" y="244"/>
                    <a:pt x="67" y="478"/>
                    <a:pt x="56" y="700"/>
                  </a:cubicBezTo>
                  <a:cubicBezTo>
                    <a:pt x="33" y="923"/>
                    <a:pt x="67" y="1133"/>
                    <a:pt x="100" y="1345"/>
                  </a:cubicBezTo>
                  <a:cubicBezTo>
                    <a:pt x="178" y="1756"/>
                    <a:pt x="290" y="2168"/>
                    <a:pt x="178" y="2579"/>
                  </a:cubicBezTo>
                  <a:cubicBezTo>
                    <a:pt x="145" y="2713"/>
                    <a:pt x="100" y="2824"/>
                    <a:pt x="67" y="2947"/>
                  </a:cubicBezTo>
                  <a:cubicBezTo>
                    <a:pt x="33" y="3080"/>
                    <a:pt x="0" y="3202"/>
                    <a:pt x="33" y="3336"/>
                  </a:cubicBezTo>
                  <a:cubicBezTo>
                    <a:pt x="40" y="3356"/>
                    <a:pt x="71" y="3372"/>
                    <a:pt x="97" y="3372"/>
                  </a:cubicBezTo>
                  <a:cubicBezTo>
                    <a:pt x="114" y="3372"/>
                    <a:pt x="129" y="3365"/>
                    <a:pt x="134" y="3347"/>
                  </a:cubicBezTo>
                  <a:cubicBezTo>
                    <a:pt x="167" y="3236"/>
                    <a:pt x="189" y="3125"/>
                    <a:pt x="211" y="3024"/>
                  </a:cubicBezTo>
                  <a:cubicBezTo>
                    <a:pt x="245" y="2902"/>
                    <a:pt x="290" y="2802"/>
                    <a:pt x="323" y="2691"/>
                  </a:cubicBezTo>
                  <a:cubicBezTo>
                    <a:pt x="379" y="2490"/>
                    <a:pt x="389" y="2290"/>
                    <a:pt x="367" y="2079"/>
                  </a:cubicBezTo>
                  <a:cubicBezTo>
                    <a:pt x="334" y="1667"/>
                    <a:pt x="189" y="1278"/>
                    <a:pt x="167" y="867"/>
                  </a:cubicBezTo>
                  <a:cubicBezTo>
                    <a:pt x="156" y="589"/>
                    <a:pt x="201" y="322"/>
                    <a:pt x="267" y="55"/>
                  </a:cubicBezTo>
                  <a:cubicBezTo>
                    <a:pt x="275" y="25"/>
                    <a:pt x="237" y="0"/>
                    <a:pt x="208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79" name="Google Shape;14179;p20"/>
            <p:cNvSpPr/>
            <p:nvPr/>
          </p:nvSpPr>
          <p:spPr>
            <a:xfrm>
              <a:off x="1280180" y="2270924"/>
              <a:ext cx="9106" cy="34818"/>
            </a:xfrm>
            <a:custGeom>
              <a:avLst/>
              <a:gdLst/>
              <a:ahLst/>
              <a:cxnLst/>
              <a:rect l="l" t="t" r="r" b="b"/>
              <a:pathLst>
                <a:path w="261" h="998" extrusionOk="0">
                  <a:moveTo>
                    <a:pt x="207" y="1"/>
                  </a:moveTo>
                  <a:cubicBezTo>
                    <a:pt x="194" y="1"/>
                    <a:pt x="182" y="7"/>
                    <a:pt x="179" y="22"/>
                  </a:cubicBezTo>
                  <a:cubicBezTo>
                    <a:pt x="45" y="312"/>
                    <a:pt x="1" y="645"/>
                    <a:pt x="45" y="968"/>
                  </a:cubicBezTo>
                  <a:cubicBezTo>
                    <a:pt x="51" y="986"/>
                    <a:pt x="79" y="997"/>
                    <a:pt x="103" y="997"/>
                  </a:cubicBezTo>
                  <a:cubicBezTo>
                    <a:pt x="123" y="997"/>
                    <a:pt x="139" y="989"/>
                    <a:pt x="134" y="968"/>
                  </a:cubicBezTo>
                  <a:cubicBezTo>
                    <a:pt x="100" y="657"/>
                    <a:pt x="134" y="345"/>
                    <a:pt x="246" y="45"/>
                  </a:cubicBezTo>
                  <a:cubicBezTo>
                    <a:pt x="260" y="23"/>
                    <a:pt x="231" y="1"/>
                    <a:pt x="207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80" name="Google Shape;14180;p20"/>
            <p:cNvSpPr/>
            <p:nvPr/>
          </p:nvSpPr>
          <p:spPr>
            <a:xfrm>
              <a:off x="1295845" y="2276541"/>
              <a:ext cx="12315" cy="123816"/>
            </a:xfrm>
            <a:custGeom>
              <a:avLst/>
              <a:gdLst/>
              <a:ahLst/>
              <a:cxnLst/>
              <a:rect l="l" t="t" r="r" b="b"/>
              <a:pathLst>
                <a:path w="353" h="3549" extrusionOk="0">
                  <a:moveTo>
                    <a:pt x="253" y="1"/>
                  </a:moveTo>
                  <a:cubicBezTo>
                    <a:pt x="243" y="1"/>
                    <a:pt x="234" y="6"/>
                    <a:pt x="230" y="17"/>
                  </a:cubicBezTo>
                  <a:cubicBezTo>
                    <a:pt x="108" y="451"/>
                    <a:pt x="119" y="929"/>
                    <a:pt x="119" y="1374"/>
                  </a:cubicBezTo>
                  <a:cubicBezTo>
                    <a:pt x="130" y="1830"/>
                    <a:pt x="141" y="2286"/>
                    <a:pt x="119" y="2742"/>
                  </a:cubicBezTo>
                  <a:cubicBezTo>
                    <a:pt x="96" y="2998"/>
                    <a:pt x="63" y="3254"/>
                    <a:pt x="7" y="3509"/>
                  </a:cubicBezTo>
                  <a:cubicBezTo>
                    <a:pt x="0" y="3531"/>
                    <a:pt x="21" y="3548"/>
                    <a:pt x="40" y="3548"/>
                  </a:cubicBezTo>
                  <a:cubicBezTo>
                    <a:pt x="50" y="3548"/>
                    <a:pt x="59" y="3543"/>
                    <a:pt x="63" y="3532"/>
                  </a:cubicBezTo>
                  <a:cubicBezTo>
                    <a:pt x="353" y="2676"/>
                    <a:pt x="230" y="1741"/>
                    <a:pt x="230" y="862"/>
                  </a:cubicBezTo>
                  <a:cubicBezTo>
                    <a:pt x="230" y="585"/>
                    <a:pt x="230" y="306"/>
                    <a:pt x="286" y="39"/>
                  </a:cubicBezTo>
                  <a:cubicBezTo>
                    <a:pt x="293" y="18"/>
                    <a:pt x="272" y="1"/>
                    <a:pt x="25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81" name="Google Shape;14181;p20"/>
            <p:cNvSpPr/>
            <p:nvPr/>
          </p:nvSpPr>
          <p:spPr>
            <a:xfrm>
              <a:off x="1303485" y="2288299"/>
              <a:ext cx="11652" cy="99534"/>
            </a:xfrm>
            <a:custGeom>
              <a:avLst/>
              <a:gdLst/>
              <a:ahLst/>
              <a:cxnLst/>
              <a:rect l="l" t="t" r="r" b="b"/>
              <a:pathLst>
                <a:path w="334" h="2853" extrusionOk="0">
                  <a:moveTo>
                    <a:pt x="167" y="0"/>
                  </a:moveTo>
                  <a:cubicBezTo>
                    <a:pt x="157" y="0"/>
                    <a:pt x="148" y="4"/>
                    <a:pt x="144" y="14"/>
                  </a:cubicBezTo>
                  <a:cubicBezTo>
                    <a:pt x="0" y="459"/>
                    <a:pt x="67" y="937"/>
                    <a:pt x="122" y="1393"/>
                  </a:cubicBezTo>
                  <a:cubicBezTo>
                    <a:pt x="189" y="1849"/>
                    <a:pt x="245" y="2361"/>
                    <a:pt x="67" y="2806"/>
                  </a:cubicBezTo>
                  <a:cubicBezTo>
                    <a:pt x="59" y="2829"/>
                    <a:pt x="90" y="2853"/>
                    <a:pt x="116" y="2853"/>
                  </a:cubicBezTo>
                  <a:cubicBezTo>
                    <a:pt x="127" y="2853"/>
                    <a:pt x="138" y="2849"/>
                    <a:pt x="144" y="2839"/>
                  </a:cubicBezTo>
                  <a:cubicBezTo>
                    <a:pt x="334" y="2394"/>
                    <a:pt x="300" y="1916"/>
                    <a:pt x="245" y="1449"/>
                  </a:cubicBezTo>
                  <a:cubicBezTo>
                    <a:pt x="189" y="982"/>
                    <a:pt x="122" y="515"/>
                    <a:pt x="223" y="48"/>
                  </a:cubicBezTo>
                  <a:cubicBezTo>
                    <a:pt x="230" y="24"/>
                    <a:pt x="194" y="0"/>
                    <a:pt x="16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82" name="Google Shape;14182;p20"/>
            <p:cNvSpPr/>
            <p:nvPr/>
          </p:nvSpPr>
          <p:spPr>
            <a:xfrm>
              <a:off x="1315487" y="2283240"/>
              <a:ext cx="9768" cy="33457"/>
            </a:xfrm>
            <a:custGeom>
              <a:avLst/>
              <a:gdLst/>
              <a:ahLst/>
              <a:cxnLst/>
              <a:rect l="l" t="t" r="r" b="b"/>
              <a:pathLst>
                <a:path w="280" h="959" extrusionOk="0">
                  <a:moveTo>
                    <a:pt x="218" y="1"/>
                  </a:moveTo>
                  <a:cubicBezTo>
                    <a:pt x="207" y="1"/>
                    <a:pt x="197" y="5"/>
                    <a:pt x="190" y="15"/>
                  </a:cubicBezTo>
                  <a:cubicBezTo>
                    <a:pt x="101" y="314"/>
                    <a:pt x="45" y="604"/>
                    <a:pt x="1" y="904"/>
                  </a:cubicBezTo>
                  <a:cubicBezTo>
                    <a:pt x="1" y="937"/>
                    <a:pt x="32" y="958"/>
                    <a:pt x="60" y="958"/>
                  </a:cubicBezTo>
                  <a:cubicBezTo>
                    <a:pt x="79" y="958"/>
                    <a:pt x="96" y="949"/>
                    <a:pt x="101" y="927"/>
                  </a:cubicBezTo>
                  <a:cubicBezTo>
                    <a:pt x="146" y="626"/>
                    <a:pt x="212" y="337"/>
                    <a:pt x="279" y="47"/>
                  </a:cubicBezTo>
                  <a:cubicBezTo>
                    <a:pt x="279" y="24"/>
                    <a:pt x="246" y="1"/>
                    <a:pt x="21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83" name="Google Shape;14183;p20"/>
            <p:cNvSpPr/>
            <p:nvPr/>
          </p:nvSpPr>
          <p:spPr>
            <a:xfrm>
              <a:off x="1164420" y="2278286"/>
              <a:ext cx="45075" cy="117641"/>
            </a:xfrm>
            <a:custGeom>
              <a:avLst/>
              <a:gdLst/>
              <a:ahLst/>
              <a:cxnLst/>
              <a:rect l="l" t="t" r="r" b="b"/>
              <a:pathLst>
                <a:path w="1292" h="3372" extrusionOk="0">
                  <a:moveTo>
                    <a:pt x="40" y="0"/>
                  </a:moveTo>
                  <a:cubicBezTo>
                    <a:pt x="19" y="0"/>
                    <a:pt x="1" y="12"/>
                    <a:pt x="15" y="34"/>
                  </a:cubicBezTo>
                  <a:cubicBezTo>
                    <a:pt x="327" y="423"/>
                    <a:pt x="338" y="935"/>
                    <a:pt x="338" y="1402"/>
                  </a:cubicBezTo>
                  <a:cubicBezTo>
                    <a:pt x="338" y="1892"/>
                    <a:pt x="349" y="2403"/>
                    <a:pt x="627" y="2826"/>
                  </a:cubicBezTo>
                  <a:cubicBezTo>
                    <a:pt x="771" y="3048"/>
                    <a:pt x="961" y="3237"/>
                    <a:pt x="1194" y="3360"/>
                  </a:cubicBezTo>
                  <a:cubicBezTo>
                    <a:pt x="1208" y="3368"/>
                    <a:pt x="1221" y="3371"/>
                    <a:pt x="1233" y="3371"/>
                  </a:cubicBezTo>
                  <a:cubicBezTo>
                    <a:pt x="1270" y="3371"/>
                    <a:pt x="1292" y="3337"/>
                    <a:pt x="1250" y="3304"/>
                  </a:cubicBezTo>
                  <a:cubicBezTo>
                    <a:pt x="850" y="3026"/>
                    <a:pt x="583" y="2626"/>
                    <a:pt x="504" y="2147"/>
                  </a:cubicBezTo>
                  <a:cubicBezTo>
                    <a:pt x="416" y="1658"/>
                    <a:pt x="482" y="1168"/>
                    <a:pt x="383" y="690"/>
                  </a:cubicBezTo>
                  <a:cubicBezTo>
                    <a:pt x="327" y="446"/>
                    <a:pt x="227" y="201"/>
                    <a:pt x="71" y="12"/>
                  </a:cubicBezTo>
                  <a:cubicBezTo>
                    <a:pt x="63" y="4"/>
                    <a:pt x="51" y="0"/>
                    <a:pt x="4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84" name="Google Shape;14184;p20"/>
            <p:cNvSpPr/>
            <p:nvPr/>
          </p:nvSpPr>
          <p:spPr>
            <a:xfrm>
              <a:off x="1187621" y="2317954"/>
              <a:ext cx="49017" cy="88475"/>
            </a:xfrm>
            <a:custGeom>
              <a:avLst/>
              <a:gdLst/>
              <a:ahLst/>
              <a:cxnLst/>
              <a:rect l="l" t="t" r="r" b="b"/>
              <a:pathLst>
                <a:path w="1405" h="2536" extrusionOk="0">
                  <a:moveTo>
                    <a:pt x="48" y="1"/>
                  </a:moveTo>
                  <a:cubicBezTo>
                    <a:pt x="23" y="1"/>
                    <a:pt x="1" y="15"/>
                    <a:pt x="7" y="43"/>
                  </a:cubicBezTo>
                  <a:cubicBezTo>
                    <a:pt x="185" y="799"/>
                    <a:pt x="173" y="1677"/>
                    <a:pt x="796" y="2245"/>
                  </a:cubicBezTo>
                  <a:cubicBezTo>
                    <a:pt x="941" y="2378"/>
                    <a:pt x="1130" y="2490"/>
                    <a:pt x="1330" y="2534"/>
                  </a:cubicBezTo>
                  <a:cubicBezTo>
                    <a:pt x="1334" y="2535"/>
                    <a:pt x="1338" y="2535"/>
                    <a:pt x="1342" y="2535"/>
                  </a:cubicBezTo>
                  <a:cubicBezTo>
                    <a:pt x="1398" y="2535"/>
                    <a:pt x="1405" y="2466"/>
                    <a:pt x="1352" y="2445"/>
                  </a:cubicBezTo>
                  <a:cubicBezTo>
                    <a:pt x="1008" y="2322"/>
                    <a:pt x="752" y="2078"/>
                    <a:pt x="585" y="1766"/>
                  </a:cubicBezTo>
                  <a:cubicBezTo>
                    <a:pt x="396" y="1433"/>
                    <a:pt x="318" y="1054"/>
                    <a:pt x="240" y="688"/>
                  </a:cubicBezTo>
                  <a:cubicBezTo>
                    <a:pt x="207" y="465"/>
                    <a:pt x="162" y="254"/>
                    <a:pt x="106" y="43"/>
                  </a:cubicBezTo>
                  <a:cubicBezTo>
                    <a:pt x="101" y="15"/>
                    <a:pt x="73" y="1"/>
                    <a:pt x="4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85" name="Google Shape;14185;p20"/>
            <p:cNvSpPr/>
            <p:nvPr/>
          </p:nvSpPr>
          <p:spPr>
            <a:xfrm>
              <a:off x="1190307" y="2284252"/>
              <a:ext cx="18525" cy="64019"/>
            </a:xfrm>
            <a:custGeom>
              <a:avLst/>
              <a:gdLst/>
              <a:ahLst/>
              <a:cxnLst/>
              <a:rect l="l" t="t" r="r" b="b"/>
              <a:pathLst>
                <a:path w="531" h="1835" extrusionOk="0">
                  <a:moveTo>
                    <a:pt x="20" y="0"/>
                  </a:moveTo>
                  <a:cubicBezTo>
                    <a:pt x="9" y="0"/>
                    <a:pt x="1" y="6"/>
                    <a:pt x="7" y="18"/>
                  </a:cubicBezTo>
                  <a:cubicBezTo>
                    <a:pt x="185" y="252"/>
                    <a:pt x="296" y="542"/>
                    <a:pt x="352" y="831"/>
                  </a:cubicBezTo>
                  <a:cubicBezTo>
                    <a:pt x="419" y="1142"/>
                    <a:pt x="430" y="1464"/>
                    <a:pt x="452" y="1798"/>
                  </a:cubicBezTo>
                  <a:cubicBezTo>
                    <a:pt x="452" y="1818"/>
                    <a:pt x="480" y="1834"/>
                    <a:pt x="503" y="1834"/>
                  </a:cubicBezTo>
                  <a:cubicBezTo>
                    <a:pt x="518" y="1834"/>
                    <a:pt x="530" y="1827"/>
                    <a:pt x="530" y="1810"/>
                  </a:cubicBezTo>
                  <a:cubicBezTo>
                    <a:pt x="530" y="1187"/>
                    <a:pt x="430" y="508"/>
                    <a:pt x="41" y="8"/>
                  </a:cubicBezTo>
                  <a:cubicBezTo>
                    <a:pt x="36" y="3"/>
                    <a:pt x="28" y="0"/>
                    <a:pt x="2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86" name="Google Shape;14186;p20"/>
            <p:cNvSpPr/>
            <p:nvPr/>
          </p:nvSpPr>
          <p:spPr>
            <a:xfrm>
              <a:off x="1209496" y="2281251"/>
              <a:ext cx="30282" cy="119594"/>
            </a:xfrm>
            <a:custGeom>
              <a:avLst/>
              <a:gdLst/>
              <a:ahLst/>
              <a:cxnLst/>
              <a:rect l="l" t="t" r="r" b="b"/>
              <a:pathLst>
                <a:path w="868" h="3428" extrusionOk="0">
                  <a:moveTo>
                    <a:pt x="27" y="0"/>
                  </a:moveTo>
                  <a:cubicBezTo>
                    <a:pt x="13" y="0"/>
                    <a:pt x="1" y="8"/>
                    <a:pt x="13" y="27"/>
                  </a:cubicBezTo>
                  <a:cubicBezTo>
                    <a:pt x="458" y="850"/>
                    <a:pt x="270" y="1840"/>
                    <a:pt x="480" y="2719"/>
                  </a:cubicBezTo>
                  <a:cubicBezTo>
                    <a:pt x="547" y="2963"/>
                    <a:pt x="636" y="3196"/>
                    <a:pt x="781" y="3408"/>
                  </a:cubicBezTo>
                  <a:cubicBezTo>
                    <a:pt x="790" y="3421"/>
                    <a:pt x="807" y="3427"/>
                    <a:pt x="823" y="3427"/>
                  </a:cubicBezTo>
                  <a:cubicBezTo>
                    <a:pt x="847" y="3427"/>
                    <a:pt x="868" y="3413"/>
                    <a:pt x="848" y="3386"/>
                  </a:cubicBezTo>
                  <a:cubicBezTo>
                    <a:pt x="391" y="2574"/>
                    <a:pt x="536" y="1606"/>
                    <a:pt x="336" y="727"/>
                  </a:cubicBezTo>
                  <a:cubicBezTo>
                    <a:pt x="280" y="472"/>
                    <a:pt x="191" y="238"/>
                    <a:pt x="58" y="16"/>
                  </a:cubicBezTo>
                  <a:cubicBezTo>
                    <a:pt x="53" y="6"/>
                    <a:pt x="39" y="0"/>
                    <a:pt x="2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87" name="Google Shape;14187;p20"/>
            <p:cNvSpPr/>
            <p:nvPr/>
          </p:nvSpPr>
          <p:spPr>
            <a:xfrm>
              <a:off x="1226452" y="2292834"/>
              <a:ext cx="20793" cy="101313"/>
            </a:xfrm>
            <a:custGeom>
              <a:avLst/>
              <a:gdLst/>
              <a:ahLst/>
              <a:cxnLst/>
              <a:rect l="l" t="t" r="r" b="b"/>
              <a:pathLst>
                <a:path w="596" h="2904" extrusionOk="0">
                  <a:moveTo>
                    <a:pt x="36" y="1"/>
                  </a:moveTo>
                  <a:cubicBezTo>
                    <a:pt x="17" y="1"/>
                    <a:pt x="0" y="12"/>
                    <a:pt x="6" y="39"/>
                  </a:cubicBezTo>
                  <a:cubicBezTo>
                    <a:pt x="162" y="763"/>
                    <a:pt x="184" y="1519"/>
                    <a:pt x="340" y="2253"/>
                  </a:cubicBezTo>
                  <a:cubicBezTo>
                    <a:pt x="384" y="2464"/>
                    <a:pt x="439" y="2676"/>
                    <a:pt x="506" y="2876"/>
                  </a:cubicBezTo>
                  <a:cubicBezTo>
                    <a:pt x="517" y="2892"/>
                    <a:pt x="542" y="2904"/>
                    <a:pt x="562" y="2904"/>
                  </a:cubicBezTo>
                  <a:cubicBezTo>
                    <a:pt x="581" y="2904"/>
                    <a:pt x="595" y="2892"/>
                    <a:pt x="584" y="2864"/>
                  </a:cubicBezTo>
                  <a:cubicBezTo>
                    <a:pt x="362" y="2153"/>
                    <a:pt x="340" y="1396"/>
                    <a:pt x="228" y="662"/>
                  </a:cubicBezTo>
                  <a:cubicBezTo>
                    <a:pt x="195" y="451"/>
                    <a:pt x="150" y="240"/>
                    <a:pt x="83" y="29"/>
                  </a:cubicBezTo>
                  <a:cubicBezTo>
                    <a:pt x="78" y="12"/>
                    <a:pt x="56" y="1"/>
                    <a:pt x="3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88" name="Google Shape;14188;p20"/>
            <p:cNvSpPr/>
            <p:nvPr/>
          </p:nvSpPr>
          <p:spPr>
            <a:xfrm>
              <a:off x="1238104" y="2296288"/>
              <a:ext cx="7187" cy="34504"/>
            </a:xfrm>
            <a:custGeom>
              <a:avLst/>
              <a:gdLst/>
              <a:ahLst/>
              <a:cxnLst/>
              <a:rect l="l" t="t" r="r" b="b"/>
              <a:pathLst>
                <a:path w="206" h="989" extrusionOk="0">
                  <a:moveTo>
                    <a:pt x="32" y="0"/>
                  </a:moveTo>
                  <a:cubicBezTo>
                    <a:pt x="14" y="0"/>
                    <a:pt x="0" y="9"/>
                    <a:pt x="6" y="29"/>
                  </a:cubicBezTo>
                  <a:cubicBezTo>
                    <a:pt x="61" y="330"/>
                    <a:pt x="83" y="642"/>
                    <a:pt x="105" y="953"/>
                  </a:cubicBezTo>
                  <a:cubicBezTo>
                    <a:pt x="105" y="973"/>
                    <a:pt x="137" y="989"/>
                    <a:pt x="163" y="989"/>
                  </a:cubicBezTo>
                  <a:cubicBezTo>
                    <a:pt x="180" y="989"/>
                    <a:pt x="194" y="981"/>
                    <a:pt x="194" y="964"/>
                  </a:cubicBezTo>
                  <a:cubicBezTo>
                    <a:pt x="206" y="652"/>
                    <a:pt x="161" y="330"/>
                    <a:pt x="83" y="29"/>
                  </a:cubicBezTo>
                  <a:cubicBezTo>
                    <a:pt x="77" y="12"/>
                    <a:pt x="52" y="0"/>
                    <a:pt x="3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89" name="Google Shape;14189;p20"/>
            <p:cNvSpPr/>
            <p:nvPr/>
          </p:nvSpPr>
          <p:spPr>
            <a:xfrm>
              <a:off x="1218462" y="2361320"/>
              <a:ext cx="79997" cy="66007"/>
            </a:xfrm>
            <a:custGeom>
              <a:avLst/>
              <a:gdLst/>
              <a:ahLst/>
              <a:cxnLst/>
              <a:rect l="l" t="t" r="r" b="b"/>
              <a:pathLst>
                <a:path w="2293" h="1892" extrusionOk="0">
                  <a:moveTo>
                    <a:pt x="665" y="0"/>
                  </a:moveTo>
                  <a:cubicBezTo>
                    <a:pt x="654" y="0"/>
                    <a:pt x="643" y="4"/>
                    <a:pt x="635" y="12"/>
                  </a:cubicBezTo>
                  <a:cubicBezTo>
                    <a:pt x="524" y="157"/>
                    <a:pt x="457" y="335"/>
                    <a:pt x="468" y="513"/>
                  </a:cubicBezTo>
                  <a:cubicBezTo>
                    <a:pt x="457" y="535"/>
                    <a:pt x="446" y="546"/>
                    <a:pt x="435" y="568"/>
                  </a:cubicBezTo>
                  <a:cubicBezTo>
                    <a:pt x="423" y="564"/>
                    <a:pt x="411" y="562"/>
                    <a:pt x="400" y="562"/>
                  </a:cubicBezTo>
                  <a:cubicBezTo>
                    <a:pt x="348" y="562"/>
                    <a:pt x="304" y="598"/>
                    <a:pt x="268" y="635"/>
                  </a:cubicBezTo>
                  <a:cubicBezTo>
                    <a:pt x="213" y="691"/>
                    <a:pt x="168" y="757"/>
                    <a:pt x="124" y="824"/>
                  </a:cubicBezTo>
                  <a:cubicBezTo>
                    <a:pt x="45" y="958"/>
                    <a:pt x="1" y="1113"/>
                    <a:pt x="13" y="1269"/>
                  </a:cubicBezTo>
                  <a:cubicBezTo>
                    <a:pt x="35" y="1547"/>
                    <a:pt x="235" y="1813"/>
                    <a:pt x="524" y="1847"/>
                  </a:cubicBezTo>
                  <a:cubicBezTo>
                    <a:pt x="528" y="1851"/>
                    <a:pt x="533" y="1852"/>
                    <a:pt x="538" y="1852"/>
                  </a:cubicBezTo>
                  <a:cubicBezTo>
                    <a:pt x="548" y="1852"/>
                    <a:pt x="561" y="1847"/>
                    <a:pt x="569" y="1847"/>
                  </a:cubicBezTo>
                  <a:cubicBezTo>
                    <a:pt x="579" y="1836"/>
                    <a:pt x="579" y="1836"/>
                    <a:pt x="591" y="1836"/>
                  </a:cubicBezTo>
                  <a:cubicBezTo>
                    <a:pt x="635" y="1858"/>
                    <a:pt x="691" y="1880"/>
                    <a:pt x="747" y="1892"/>
                  </a:cubicBezTo>
                  <a:cubicBezTo>
                    <a:pt x="791" y="1892"/>
                    <a:pt x="802" y="1858"/>
                    <a:pt x="791" y="1836"/>
                  </a:cubicBezTo>
                  <a:cubicBezTo>
                    <a:pt x="813" y="1836"/>
                    <a:pt x="824" y="1813"/>
                    <a:pt x="824" y="1803"/>
                  </a:cubicBezTo>
                  <a:cubicBezTo>
                    <a:pt x="824" y="1803"/>
                    <a:pt x="836" y="1803"/>
                    <a:pt x="836" y="1813"/>
                  </a:cubicBezTo>
                  <a:cubicBezTo>
                    <a:pt x="843" y="1816"/>
                    <a:pt x="852" y="1818"/>
                    <a:pt x="862" y="1818"/>
                  </a:cubicBezTo>
                  <a:cubicBezTo>
                    <a:pt x="895" y="1818"/>
                    <a:pt x="933" y="1801"/>
                    <a:pt x="925" y="1758"/>
                  </a:cubicBezTo>
                  <a:lnTo>
                    <a:pt x="925" y="1758"/>
                  </a:lnTo>
                  <a:cubicBezTo>
                    <a:pt x="943" y="1770"/>
                    <a:pt x="964" y="1779"/>
                    <a:pt x="983" y="1779"/>
                  </a:cubicBezTo>
                  <a:cubicBezTo>
                    <a:pt x="999" y="1779"/>
                    <a:pt x="1014" y="1773"/>
                    <a:pt x="1024" y="1758"/>
                  </a:cubicBezTo>
                  <a:cubicBezTo>
                    <a:pt x="1046" y="1724"/>
                    <a:pt x="1069" y="1680"/>
                    <a:pt x="1080" y="1647"/>
                  </a:cubicBezTo>
                  <a:cubicBezTo>
                    <a:pt x="1091" y="1658"/>
                    <a:pt x="1103" y="1680"/>
                    <a:pt x="1113" y="1702"/>
                  </a:cubicBezTo>
                  <a:cubicBezTo>
                    <a:pt x="1121" y="1732"/>
                    <a:pt x="1163" y="1757"/>
                    <a:pt x="1200" y="1757"/>
                  </a:cubicBezTo>
                  <a:cubicBezTo>
                    <a:pt x="1219" y="1757"/>
                    <a:pt x="1236" y="1751"/>
                    <a:pt x="1247" y="1736"/>
                  </a:cubicBezTo>
                  <a:cubicBezTo>
                    <a:pt x="1269" y="1736"/>
                    <a:pt x="1291" y="1736"/>
                    <a:pt x="1313" y="1702"/>
                  </a:cubicBezTo>
                  <a:cubicBezTo>
                    <a:pt x="1331" y="1726"/>
                    <a:pt x="1358" y="1740"/>
                    <a:pt x="1383" y="1740"/>
                  </a:cubicBezTo>
                  <a:cubicBezTo>
                    <a:pt x="1405" y="1740"/>
                    <a:pt x="1426" y="1729"/>
                    <a:pt x="1436" y="1702"/>
                  </a:cubicBezTo>
                  <a:lnTo>
                    <a:pt x="1469" y="1636"/>
                  </a:lnTo>
                  <a:cubicBezTo>
                    <a:pt x="1474" y="1640"/>
                    <a:pt x="1481" y="1643"/>
                    <a:pt x="1488" y="1643"/>
                  </a:cubicBezTo>
                  <a:cubicBezTo>
                    <a:pt x="1499" y="1643"/>
                    <a:pt x="1512" y="1638"/>
                    <a:pt x="1525" y="1625"/>
                  </a:cubicBezTo>
                  <a:cubicBezTo>
                    <a:pt x="1538" y="1633"/>
                    <a:pt x="1552" y="1637"/>
                    <a:pt x="1565" y="1637"/>
                  </a:cubicBezTo>
                  <a:cubicBezTo>
                    <a:pt x="1587" y="1637"/>
                    <a:pt x="1607" y="1627"/>
                    <a:pt x="1614" y="1613"/>
                  </a:cubicBezTo>
                  <a:cubicBezTo>
                    <a:pt x="1625" y="1603"/>
                    <a:pt x="1625" y="1591"/>
                    <a:pt x="1625" y="1591"/>
                  </a:cubicBezTo>
                  <a:cubicBezTo>
                    <a:pt x="1643" y="1609"/>
                    <a:pt x="1673" y="1621"/>
                    <a:pt x="1700" y="1621"/>
                  </a:cubicBezTo>
                  <a:cubicBezTo>
                    <a:pt x="1722" y="1621"/>
                    <a:pt x="1742" y="1612"/>
                    <a:pt x="1748" y="1591"/>
                  </a:cubicBezTo>
                  <a:cubicBezTo>
                    <a:pt x="1758" y="1580"/>
                    <a:pt x="1758" y="1569"/>
                    <a:pt x="1770" y="1547"/>
                  </a:cubicBezTo>
                  <a:cubicBezTo>
                    <a:pt x="1781" y="1552"/>
                    <a:pt x="1792" y="1555"/>
                    <a:pt x="1802" y="1555"/>
                  </a:cubicBezTo>
                  <a:cubicBezTo>
                    <a:pt x="1811" y="1555"/>
                    <a:pt x="1820" y="1552"/>
                    <a:pt x="1825" y="1547"/>
                  </a:cubicBezTo>
                  <a:cubicBezTo>
                    <a:pt x="1837" y="1558"/>
                    <a:pt x="1837" y="1558"/>
                    <a:pt x="1837" y="1569"/>
                  </a:cubicBezTo>
                  <a:cubicBezTo>
                    <a:pt x="1850" y="1595"/>
                    <a:pt x="1890" y="1618"/>
                    <a:pt x="1926" y="1618"/>
                  </a:cubicBezTo>
                  <a:cubicBezTo>
                    <a:pt x="1950" y="1618"/>
                    <a:pt x="1972" y="1607"/>
                    <a:pt x="1981" y="1580"/>
                  </a:cubicBezTo>
                  <a:cubicBezTo>
                    <a:pt x="1981" y="1569"/>
                    <a:pt x="1981" y="1558"/>
                    <a:pt x="1992" y="1547"/>
                  </a:cubicBezTo>
                  <a:cubicBezTo>
                    <a:pt x="1992" y="1536"/>
                    <a:pt x="2003" y="1536"/>
                    <a:pt x="2003" y="1524"/>
                  </a:cubicBezTo>
                  <a:cubicBezTo>
                    <a:pt x="2015" y="1524"/>
                    <a:pt x="2015" y="1524"/>
                    <a:pt x="2025" y="1514"/>
                  </a:cubicBezTo>
                  <a:cubicBezTo>
                    <a:pt x="2025" y="1536"/>
                    <a:pt x="2025" y="1547"/>
                    <a:pt x="2037" y="1558"/>
                  </a:cubicBezTo>
                  <a:cubicBezTo>
                    <a:pt x="2037" y="1569"/>
                    <a:pt x="2047" y="1569"/>
                    <a:pt x="2047" y="1569"/>
                  </a:cubicBezTo>
                  <a:cubicBezTo>
                    <a:pt x="2059" y="1580"/>
                    <a:pt x="2070" y="1580"/>
                    <a:pt x="2081" y="1580"/>
                  </a:cubicBezTo>
                  <a:cubicBezTo>
                    <a:pt x="2086" y="1581"/>
                    <a:pt x="2090" y="1582"/>
                    <a:pt x="2094" y="1582"/>
                  </a:cubicBezTo>
                  <a:cubicBezTo>
                    <a:pt x="2128" y="1582"/>
                    <a:pt x="2138" y="1542"/>
                    <a:pt x="2148" y="1502"/>
                  </a:cubicBezTo>
                  <a:cubicBezTo>
                    <a:pt x="2170" y="1469"/>
                    <a:pt x="2170" y="1425"/>
                    <a:pt x="2181" y="1380"/>
                  </a:cubicBezTo>
                  <a:cubicBezTo>
                    <a:pt x="2195" y="1389"/>
                    <a:pt x="2213" y="1395"/>
                    <a:pt x="2228" y="1395"/>
                  </a:cubicBezTo>
                  <a:cubicBezTo>
                    <a:pt x="2251" y="1395"/>
                    <a:pt x="2270" y="1384"/>
                    <a:pt x="2270" y="1358"/>
                  </a:cubicBezTo>
                  <a:cubicBezTo>
                    <a:pt x="2292" y="1235"/>
                    <a:pt x="2270" y="1102"/>
                    <a:pt x="2248" y="990"/>
                  </a:cubicBezTo>
                  <a:cubicBezTo>
                    <a:pt x="2225" y="869"/>
                    <a:pt x="2215" y="735"/>
                    <a:pt x="2159" y="624"/>
                  </a:cubicBezTo>
                  <a:cubicBezTo>
                    <a:pt x="2070" y="390"/>
                    <a:pt x="1837" y="323"/>
                    <a:pt x="1614" y="268"/>
                  </a:cubicBezTo>
                  <a:cubicBezTo>
                    <a:pt x="1603" y="268"/>
                    <a:pt x="1592" y="268"/>
                    <a:pt x="1580" y="279"/>
                  </a:cubicBezTo>
                  <a:cubicBezTo>
                    <a:pt x="1570" y="268"/>
                    <a:pt x="1570" y="268"/>
                    <a:pt x="1558" y="268"/>
                  </a:cubicBezTo>
                  <a:cubicBezTo>
                    <a:pt x="1491" y="246"/>
                    <a:pt x="1414" y="234"/>
                    <a:pt x="1336" y="223"/>
                  </a:cubicBezTo>
                  <a:cubicBezTo>
                    <a:pt x="1302" y="218"/>
                    <a:pt x="1261" y="212"/>
                    <a:pt x="1219" y="212"/>
                  </a:cubicBezTo>
                  <a:cubicBezTo>
                    <a:pt x="1177" y="212"/>
                    <a:pt x="1136" y="218"/>
                    <a:pt x="1103" y="234"/>
                  </a:cubicBezTo>
                  <a:cubicBezTo>
                    <a:pt x="1080" y="246"/>
                    <a:pt x="1091" y="279"/>
                    <a:pt x="1103" y="301"/>
                  </a:cubicBezTo>
                  <a:cubicBezTo>
                    <a:pt x="1080" y="301"/>
                    <a:pt x="1069" y="323"/>
                    <a:pt x="1058" y="335"/>
                  </a:cubicBezTo>
                  <a:cubicBezTo>
                    <a:pt x="1046" y="312"/>
                    <a:pt x="1036" y="279"/>
                    <a:pt x="1036" y="256"/>
                  </a:cubicBezTo>
                  <a:cubicBezTo>
                    <a:pt x="1024" y="223"/>
                    <a:pt x="991" y="212"/>
                    <a:pt x="957" y="212"/>
                  </a:cubicBezTo>
                  <a:cubicBezTo>
                    <a:pt x="935" y="212"/>
                    <a:pt x="913" y="234"/>
                    <a:pt x="925" y="256"/>
                  </a:cubicBezTo>
                  <a:cubicBezTo>
                    <a:pt x="925" y="323"/>
                    <a:pt x="947" y="379"/>
                    <a:pt x="957" y="434"/>
                  </a:cubicBezTo>
                  <a:lnTo>
                    <a:pt x="957" y="457"/>
                  </a:lnTo>
                  <a:cubicBezTo>
                    <a:pt x="957" y="468"/>
                    <a:pt x="947" y="490"/>
                    <a:pt x="947" y="501"/>
                  </a:cubicBezTo>
                  <a:lnTo>
                    <a:pt x="947" y="513"/>
                  </a:lnTo>
                  <a:lnTo>
                    <a:pt x="947" y="523"/>
                  </a:lnTo>
                  <a:lnTo>
                    <a:pt x="913" y="390"/>
                  </a:lnTo>
                  <a:cubicBezTo>
                    <a:pt x="902" y="345"/>
                    <a:pt x="902" y="290"/>
                    <a:pt x="891" y="246"/>
                  </a:cubicBezTo>
                  <a:lnTo>
                    <a:pt x="891" y="223"/>
                  </a:lnTo>
                  <a:cubicBezTo>
                    <a:pt x="885" y="199"/>
                    <a:pt x="849" y="181"/>
                    <a:pt x="817" y="181"/>
                  </a:cubicBezTo>
                  <a:cubicBezTo>
                    <a:pt x="792" y="181"/>
                    <a:pt x="769" y="193"/>
                    <a:pt x="769" y="223"/>
                  </a:cubicBezTo>
                  <a:cubicBezTo>
                    <a:pt x="769" y="268"/>
                    <a:pt x="780" y="323"/>
                    <a:pt x="780" y="379"/>
                  </a:cubicBezTo>
                  <a:cubicBezTo>
                    <a:pt x="757" y="368"/>
                    <a:pt x="735" y="368"/>
                    <a:pt x="713" y="368"/>
                  </a:cubicBezTo>
                  <a:cubicBezTo>
                    <a:pt x="713" y="340"/>
                    <a:pt x="682" y="316"/>
                    <a:pt x="657" y="316"/>
                  </a:cubicBezTo>
                  <a:cubicBezTo>
                    <a:pt x="642" y="316"/>
                    <a:pt x="628" y="325"/>
                    <a:pt x="624" y="345"/>
                  </a:cubicBezTo>
                  <a:cubicBezTo>
                    <a:pt x="613" y="357"/>
                    <a:pt x="613" y="379"/>
                    <a:pt x="602" y="390"/>
                  </a:cubicBezTo>
                  <a:lnTo>
                    <a:pt x="579" y="390"/>
                  </a:lnTo>
                  <a:cubicBezTo>
                    <a:pt x="602" y="279"/>
                    <a:pt x="646" y="167"/>
                    <a:pt x="713" y="68"/>
                  </a:cubicBezTo>
                  <a:cubicBezTo>
                    <a:pt x="738" y="34"/>
                    <a:pt x="700" y="0"/>
                    <a:pt x="66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90" name="Google Shape;14190;p20"/>
            <p:cNvSpPr/>
            <p:nvPr/>
          </p:nvSpPr>
          <p:spPr>
            <a:xfrm>
              <a:off x="1264655" y="2360413"/>
              <a:ext cx="17130" cy="16537"/>
            </a:xfrm>
            <a:custGeom>
              <a:avLst/>
              <a:gdLst/>
              <a:ahLst/>
              <a:cxnLst/>
              <a:rect l="l" t="t" r="r" b="b"/>
              <a:pathLst>
                <a:path w="491" h="474" extrusionOk="0">
                  <a:moveTo>
                    <a:pt x="61" y="0"/>
                  </a:moveTo>
                  <a:cubicBezTo>
                    <a:pt x="52" y="0"/>
                    <a:pt x="43" y="2"/>
                    <a:pt x="34" y="5"/>
                  </a:cubicBezTo>
                  <a:cubicBezTo>
                    <a:pt x="12" y="15"/>
                    <a:pt x="1" y="38"/>
                    <a:pt x="12" y="60"/>
                  </a:cubicBezTo>
                  <a:cubicBezTo>
                    <a:pt x="12" y="74"/>
                    <a:pt x="29" y="83"/>
                    <a:pt x="45" y="83"/>
                  </a:cubicBezTo>
                  <a:cubicBezTo>
                    <a:pt x="54" y="83"/>
                    <a:pt x="63" y="80"/>
                    <a:pt x="68" y="71"/>
                  </a:cubicBezTo>
                  <a:cubicBezTo>
                    <a:pt x="68" y="60"/>
                    <a:pt x="68" y="60"/>
                    <a:pt x="78" y="60"/>
                  </a:cubicBezTo>
                  <a:cubicBezTo>
                    <a:pt x="90" y="71"/>
                    <a:pt x="90" y="82"/>
                    <a:pt x="101" y="82"/>
                  </a:cubicBezTo>
                  <a:cubicBezTo>
                    <a:pt x="123" y="94"/>
                    <a:pt x="134" y="116"/>
                    <a:pt x="157" y="127"/>
                  </a:cubicBezTo>
                  <a:cubicBezTo>
                    <a:pt x="190" y="160"/>
                    <a:pt x="223" y="183"/>
                    <a:pt x="246" y="216"/>
                  </a:cubicBezTo>
                  <a:cubicBezTo>
                    <a:pt x="312" y="294"/>
                    <a:pt x="357" y="371"/>
                    <a:pt x="390" y="450"/>
                  </a:cubicBezTo>
                  <a:cubicBezTo>
                    <a:pt x="400" y="465"/>
                    <a:pt x="425" y="473"/>
                    <a:pt x="446" y="473"/>
                  </a:cubicBezTo>
                  <a:cubicBezTo>
                    <a:pt x="471" y="473"/>
                    <a:pt x="491" y="462"/>
                    <a:pt x="479" y="438"/>
                  </a:cubicBezTo>
                  <a:cubicBezTo>
                    <a:pt x="434" y="316"/>
                    <a:pt x="368" y="216"/>
                    <a:pt x="279" y="138"/>
                  </a:cubicBezTo>
                  <a:cubicBezTo>
                    <a:pt x="234" y="94"/>
                    <a:pt x="190" y="49"/>
                    <a:pt x="134" y="27"/>
                  </a:cubicBezTo>
                  <a:cubicBezTo>
                    <a:pt x="110" y="11"/>
                    <a:pt x="85" y="0"/>
                    <a:pt x="61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91" name="Google Shape;14191;p20"/>
            <p:cNvSpPr/>
            <p:nvPr/>
          </p:nvSpPr>
          <p:spPr>
            <a:xfrm>
              <a:off x="1217346" y="2362018"/>
              <a:ext cx="79543" cy="66565"/>
            </a:xfrm>
            <a:custGeom>
              <a:avLst/>
              <a:gdLst/>
              <a:ahLst/>
              <a:cxnLst/>
              <a:rect l="l" t="t" r="r" b="b"/>
              <a:pathLst>
                <a:path w="2280" h="1908" extrusionOk="0">
                  <a:moveTo>
                    <a:pt x="912" y="681"/>
                  </a:moveTo>
                  <a:lnTo>
                    <a:pt x="912" y="681"/>
                  </a:lnTo>
                  <a:cubicBezTo>
                    <a:pt x="945" y="782"/>
                    <a:pt x="979" y="871"/>
                    <a:pt x="1012" y="970"/>
                  </a:cubicBezTo>
                  <a:cubicBezTo>
                    <a:pt x="1034" y="1026"/>
                    <a:pt x="1056" y="1093"/>
                    <a:pt x="1078" y="1148"/>
                  </a:cubicBezTo>
                  <a:cubicBezTo>
                    <a:pt x="1090" y="1182"/>
                    <a:pt x="1101" y="1215"/>
                    <a:pt x="1112" y="1237"/>
                  </a:cubicBezTo>
                  <a:cubicBezTo>
                    <a:pt x="1123" y="1271"/>
                    <a:pt x="1135" y="1293"/>
                    <a:pt x="1145" y="1304"/>
                  </a:cubicBezTo>
                  <a:cubicBezTo>
                    <a:pt x="1132" y="1296"/>
                    <a:pt x="1116" y="1290"/>
                    <a:pt x="1101" y="1290"/>
                  </a:cubicBezTo>
                  <a:cubicBezTo>
                    <a:pt x="1077" y="1290"/>
                    <a:pt x="1056" y="1304"/>
                    <a:pt x="1056" y="1338"/>
                  </a:cubicBezTo>
                  <a:cubicBezTo>
                    <a:pt x="1056" y="1360"/>
                    <a:pt x="1056" y="1405"/>
                    <a:pt x="1068" y="1438"/>
                  </a:cubicBezTo>
                  <a:cubicBezTo>
                    <a:pt x="1023" y="1371"/>
                    <a:pt x="989" y="1304"/>
                    <a:pt x="967" y="1237"/>
                  </a:cubicBezTo>
                  <a:cubicBezTo>
                    <a:pt x="945" y="1148"/>
                    <a:pt x="923" y="1049"/>
                    <a:pt x="912" y="960"/>
                  </a:cubicBezTo>
                  <a:cubicBezTo>
                    <a:pt x="912" y="871"/>
                    <a:pt x="923" y="770"/>
                    <a:pt x="912" y="681"/>
                  </a:cubicBezTo>
                  <a:close/>
                  <a:moveTo>
                    <a:pt x="1179" y="1338"/>
                  </a:moveTo>
                  <a:cubicBezTo>
                    <a:pt x="1186" y="1338"/>
                    <a:pt x="1198" y="1343"/>
                    <a:pt x="1209" y="1343"/>
                  </a:cubicBezTo>
                  <a:cubicBezTo>
                    <a:pt x="1215" y="1343"/>
                    <a:pt x="1220" y="1341"/>
                    <a:pt x="1223" y="1338"/>
                  </a:cubicBezTo>
                  <a:lnTo>
                    <a:pt x="1223" y="1338"/>
                  </a:lnTo>
                  <a:cubicBezTo>
                    <a:pt x="1223" y="1382"/>
                    <a:pt x="1212" y="1438"/>
                    <a:pt x="1201" y="1482"/>
                  </a:cubicBezTo>
                  <a:lnTo>
                    <a:pt x="1201" y="1471"/>
                  </a:lnTo>
                  <a:cubicBezTo>
                    <a:pt x="1201" y="1427"/>
                    <a:pt x="1190" y="1382"/>
                    <a:pt x="1179" y="1338"/>
                  </a:cubicBezTo>
                  <a:close/>
                  <a:moveTo>
                    <a:pt x="245" y="637"/>
                  </a:moveTo>
                  <a:cubicBezTo>
                    <a:pt x="222" y="726"/>
                    <a:pt x="233" y="826"/>
                    <a:pt x="255" y="926"/>
                  </a:cubicBezTo>
                  <a:cubicBezTo>
                    <a:pt x="245" y="1037"/>
                    <a:pt x="267" y="1148"/>
                    <a:pt x="300" y="1249"/>
                  </a:cubicBezTo>
                  <a:cubicBezTo>
                    <a:pt x="300" y="1260"/>
                    <a:pt x="300" y="1271"/>
                    <a:pt x="311" y="1282"/>
                  </a:cubicBezTo>
                  <a:cubicBezTo>
                    <a:pt x="297" y="1271"/>
                    <a:pt x="279" y="1266"/>
                    <a:pt x="261" y="1266"/>
                  </a:cubicBezTo>
                  <a:cubicBezTo>
                    <a:pt x="223" y="1266"/>
                    <a:pt x="189" y="1289"/>
                    <a:pt x="211" y="1326"/>
                  </a:cubicBezTo>
                  <a:cubicBezTo>
                    <a:pt x="245" y="1382"/>
                    <a:pt x="267" y="1427"/>
                    <a:pt x="311" y="1471"/>
                  </a:cubicBezTo>
                  <a:cubicBezTo>
                    <a:pt x="300" y="1494"/>
                    <a:pt x="300" y="1504"/>
                    <a:pt x="322" y="1527"/>
                  </a:cubicBezTo>
                  <a:lnTo>
                    <a:pt x="356" y="1560"/>
                  </a:lnTo>
                  <a:cubicBezTo>
                    <a:pt x="344" y="1571"/>
                    <a:pt x="344" y="1583"/>
                    <a:pt x="356" y="1593"/>
                  </a:cubicBezTo>
                  <a:cubicBezTo>
                    <a:pt x="341" y="1593"/>
                    <a:pt x="331" y="1589"/>
                    <a:pt x="319" y="1589"/>
                  </a:cubicBezTo>
                  <a:cubicBezTo>
                    <a:pt x="314" y="1589"/>
                    <a:pt x="307" y="1590"/>
                    <a:pt x="300" y="1593"/>
                  </a:cubicBezTo>
                  <a:cubicBezTo>
                    <a:pt x="211" y="1471"/>
                    <a:pt x="166" y="1316"/>
                    <a:pt x="156" y="1171"/>
                  </a:cubicBezTo>
                  <a:cubicBezTo>
                    <a:pt x="134" y="993"/>
                    <a:pt x="122" y="782"/>
                    <a:pt x="245" y="637"/>
                  </a:cubicBezTo>
                  <a:close/>
                  <a:moveTo>
                    <a:pt x="1828" y="1"/>
                  </a:moveTo>
                  <a:cubicBezTo>
                    <a:pt x="1795" y="1"/>
                    <a:pt x="1770" y="27"/>
                    <a:pt x="1802" y="58"/>
                  </a:cubicBezTo>
                  <a:cubicBezTo>
                    <a:pt x="1869" y="125"/>
                    <a:pt x="1913" y="214"/>
                    <a:pt x="1958" y="315"/>
                  </a:cubicBezTo>
                  <a:cubicBezTo>
                    <a:pt x="1990" y="404"/>
                    <a:pt x="2013" y="493"/>
                    <a:pt x="2035" y="592"/>
                  </a:cubicBezTo>
                  <a:cubicBezTo>
                    <a:pt x="2069" y="748"/>
                    <a:pt x="2069" y="904"/>
                    <a:pt x="2069" y="1059"/>
                  </a:cubicBezTo>
                  <a:cubicBezTo>
                    <a:pt x="2058" y="1054"/>
                    <a:pt x="2047" y="1051"/>
                    <a:pt x="2037" y="1051"/>
                  </a:cubicBezTo>
                  <a:cubicBezTo>
                    <a:pt x="2027" y="1051"/>
                    <a:pt x="2018" y="1054"/>
                    <a:pt x="2013" y="1059"/>
                  </a:cubicBezTo>
                  <a:lnTo>
                    <a:pt x="2013" y="1071"/>
                  </a:lnTo>
                  <a:cubicBezTo>
                    <a:pt x="2013" y="982"/>
                    <a:pt x="2002" y="893"/>
                    <a:pt x="1968" y="804"/>
                  </a:cubicBezTo>
                  <a:cubicBezTo>
                    <a:pt x="1946" y="715"/>
                    <a:pt x="1891" y="592"/>
                    <a:pt x="1813" y="503"/>
                  </a:cubicBezTo>
                  <a:cubicBezTo>
                    <a:pt x="1713" y="337"/>
                    <a:pt x="1557" y="214"/>
                    <a:pt x="1379" y="125"/>
                  </a:cubicBezTo>
                  <a:cubicBezTo>
                    <a:pt x="1368" y="125"/>
                    <a:pt x="1335" y="125"/>
                    <a:pt x="1323" y="147"/>
                  </a:cubicBezTo>
                  <a:cubicBezTo>
                    <a:pt x="1312" y="170"/>
                    <a:pt x="1323" y="192"/>
                    <a:pt x="1345" y="203"/>
                  </a:cubicBezTo>
                  <a:cubicBezTo>
                    <a:pt x="1424" y="236"/>
                    <a:pt x="1490" y="292"/>
                    <a:pt x="1557" y="348"/>
                  </a:cubicBezTo>
                  <a:cubicBezTo>
                    <a:pt x="1579" y="359"/>
                    <a:pt x="1590" y="381"/>
                    <a:pt x="1602" y="392"/>
                  </a:cubicBezTo>
                  <a:lnTo>
                    <a:pt x="1590" y="392"/>
                  </a:lnTo>
                  <a:cubicBezTo>
                    <a:pt x="1546" y="404"/>
                    <a:pt x="1568" y="448"/>
                    <a:pt x="1602" y="448"/>
                  </a:cubicBezTo>
                  <a:cubicBezTo>
                    <a:pt x="1624" y="448"/>
                    <a:pt x="1646" y="459"/>
                    <a:pt x="1668" y="459"/>
                  </a:cubicBezTo>
                  <a:cubicBezTo>
                    <a:pt x="1691" y="493"/>
                    <a:pt x="1713" y="515"/>
                    <a:pt x="1735" y="548"/>
                  </a:cubicBezTo>
                  <a:cubicBezTo>
                    <a:pt x="1746" y="559"/>
                    <a:pt x="1757" y="559"/>
                    <a:pt x="1768" y="570"/>
                  </a:cubicBezTo>
                  <a:cubicBezTo>
                    <a:pt x="1780" y="582"/>
                    <a:pt x="1780" y="604"/>
                    <a:pt x="1790" y="615"/>
                  </a:cubicBezTo>
                  <a:cubicBezTo>
                    <a:pt x="1824" y="693"/>
                    <a:pt x="1857" y="770"/>
                    <a:pt x="1869" y="859"/>
                  </a:cubicBezTo>
                  <a:cubicBezTo>
                    <a:pt x="1879" y="904"/>
                    <a:pt x="1879" y="938"/>
                    <a:pt x="1879" y="982"/>
                  </a:cubicBezTo>
                  <a:cubicBezTo>
                    <a:pt x="1835" y="826"/>
                    <a:pt x="1757" y="681"/>
                    <a:pt x="1679" y="537"/>
                  </a:cubicBezTo>
                  <a:cubicBezTo>
                    <a:pt x="1670" y="519"/>
                    <a:pt x="1649" y="510"/>
                    <a:pt x="1628" y="510"/>
                  </a:cubicBezTo>
                  <a:cubicBezTo>
                    <a:pt x="1598" y="510"/>
                    <a:pt x="1570" y="530"/>
                    <a:pt x="1590" y="570"/>
                  </a:cubicBezTo>
                  <a:lnTo>
                    <a:pt x="1624" y="637"/>
                  </a:lnTo>
                  <a:cubicBezTo>
                    <a:pt x="1579" y="570"/>
                    <a:pt x="1513" y="503"/>
                    <a:pt x="1434" y="493"/>
                  </a:cubicBezTo>
                  <a:cubicBezTo>
                    <a:pt x="1424" y="493"/>
                    <a:pt x="1424" y="493"/>
                    <a:pt x="1412" y="503"/>
                  </a:cubicBezTo>
                  <a:lnTo>
                    <a:pt x="1412" y="481"/>
                  </a:lnTo>
                  <a:cubicBezTo>
                    <a:pt x="1357" y="392"/>
                    <a:pt x="1301" y="303"/>
                    <a:pt x="1234" y="214"/>
                  </a:cubicBezTo>
                  <a:cubicBezTo>
                    <a:pt x="1230" y="210"/>
                    <a:pt x="1218" y="207"/>
                    <a:pt x="1205" y="207"/>
                  </a:cubicBezTo>
                  <a:cubicBezTo>
                    <a:pt x="1187" y="207"/>
                    <a:pt x="1167" y="213"/>
                    <a:pt x="1167" y="226"/>
                  </a:cubicBezTo>
                  <a:cubicBezTo>
                    <a:pt x="1167" y="248"/>
                    <a:pt x="1179" y="270"/>
                    <a:pt x="1167" y="292"/>
                  </a:cubicBezTo>
                  <a:cubicBezTo>
                    <a:pt x="1167" y="315"/>
                    <a:pt x="1201" y="325"/>
                    <a:pt x="1223" y="325"/>
                  </a:cubicBezTo>
                  <a:cubicBezTo>
                    <a:pt x="1256" y="381"/>
                    <a:pt x="1290" y="437"/>
                    <a:pt x="1323" y="503"/>
                  </a:cubicBezTo>
                  <a:cubicBezTo>
                    <a:pt x="1368" y="592"/>
                    <a:pt x="1412" y="693"/>
                    <a:pt x="1457" y="782"/>
                  </a:cubicBezTo>
                  <a:cubicBezTo>
                    <a:pt x="1462" y="792"/>
                    <a:pt x="1478" y="797"/>
                    <a:pt x="1493" y="797"/>
                  </a:cubicBezTo>
                  <a:cubicBezTo>
                    <a:pt x="1512" y="797"/>
                    <a:pt x="1530" y="789"/>
                    <a:pt x="1523" y="770"/>
                  </a:cubicBezTo>
                  <a:cubicBezTo>
                    <a:pt x="1513" y="715"/>
                    <a:pt x="1501" y="659"/>
                    <a:pt x="1479" y="615"/>
                  </a:cubicBezTo>
                  <a:lnTo>
                    <a:pt x="1479" y="615"/>
                  </a:lnTo>
                  <a:cubicBezTo>
                    <a:pt x="1490" y="637"/>
                    <a:pt x="1501" y="659"/>
                    <a:pt x="1513" y="671"/>
                  </a:cubicBezTo>
                  <a:cubicBezTo>
                    <a:pt x="1535" y="704"/>
                    <a:pt x="1568" y="748"/>
                    <a:pt x="1590" y="782"/>
                  </a:cubicBezTo>
                  <a:lnTo>
                    <a:pt x="1691" y="1015"/>
                  </a:lnTo>
                  <a:cubicBezTo>
                    <a:pt x="1713" y="1115"/>
                    <a:pt x="1724" y="1227"/>
                    <a:pt x="1713" y="1338"/>
                  </a:cubicBezTo>
                  <a:cubicBezTo>
                    <a:pt x="1701" y="1338"/>
                    <a:pt x="1679" y="1338"/>
                    <a:pt x="1668" y="1349"/>
                  </a:cubicBezTo>
                  <a:lnTo>
                    <a:pt x="1668" y="1316"/>
                  </a:lnTo>
                  <a:cubicBezTo>
                    <a:pt x="1668" y="1304"/>
                    <a:pt x="1657" y="1293"/>
                    <a:pt x="1646" y="1293"/>
                  </a:cubicBezTo>
                  <a:cubicBezTo>
                    <a:pt x="1646" y="1282"/>
                    <a:pt x="1646" y="1282"/>
                    <a:pt x="1635" y="1271"/>
                  </a:cubicBezTo>
                  <a:cubicBezTo>
                    <a:pt x="1624" y="1260"/>
                    <a:pt x="1612" y="1260"/>
                    <a:pt x="1602" y="1249"/>
                  </a:cubicBezTo>
                  <a:cubicBezTo>
                    <a:pt x="1579" y="1249"/>
                    <a:pt x="1568" y="1249"/>
                    <a:pt x="1557" y="1260"/>
                  </a:cubicBezTo>
                  <a:cubicBezTo>
                    <a:pt x="1546" y="1260"/>
                    <a:pt x="1535" y="1271"/>
                    <a:pt x="1546" y="1282"/>
                  </a:cubicBezTo>
                  <a:lnTo>
                    <a:pt x="1546" y="1326"/>
                  </a:lnTo>
                  <a:cubicBezTo>
                    <a:pt x="1535" y="1293"/>
                    <a:pt x="1523" y="1271"/>
                    <a:pt x="1513" y="1249"/>
                  </a:cubicBezTo>
                  <a:cubicBezTo>
                    <a:pt x="1501" y="1237"/>
                    <a:pt x="1490" y="1227"/>
                    <a:pt x="1468" y="1227"/>
                  </a:cubicBezTo>
                  <a:cubicBezTo>
                    <a:pt x="1457" y="1227"/>
                    <a:pt x="1446" y="1237"/>
                    <a:pt x="1446" y="1249"/>
                  </a:cubicBezTo>
                  <a:cubicBezTo>
                    <a:pt x="1446" y="1293"/>
                    <a:pt x="1446" y="1326"/>
                    <a:pt x="1434" y="1360"/>
                  </a:cubicBezTo>
                  <a:cubicBezTo>
                    <a:pt x="1424" y="1304"/>
                    <a:pt x="1412" y="1249"/>
                    <a:pt x="1390" y="1193"/>
                  </a:cubicBezTo>
                  <a:lnTo>
                    <a:pt x="1412" y="1193"/>
                  </a:lnTo>
                  <a:cubicBezTo>
                    <a:pt x="1434" y="1193"/>
                    <a:pt x="1468" y="1182"/>
                    <a:pt x="1468" y="1160"/>
                  </a:cubicBezTo>
                  <a:cubicBezTo>
                    <a:pt x="1446" y="893"/>
                    <a:pt x="1335" y="637"/>
                    <a:pt x="1157" y="437"/>
                  </a:cubicBezTo>
                  <a:cubicBezTo>
                    <a:pt x="1147" y="427"/>
                    <a:pt x="1134" y="423"/>
                    <a:pt x="1121" y="423"/>
                  </a:cubicBezTo>
                  <a:cubicBezTo>
                    <a:pt x="1089" y="423"/>
                    <a:pt x="1058" y="449"/>
                    <a:pt x="1090" y="481"/>
                  </a:cubicBezTo>
                  <a:cubicBezTo>
                    <a:pt x="1246" y="659"/>
                    <a:pt x="1335" y="893"/>
                    <a:pt x="1345" y="1138"/>
                  </a:cubicBezTo>
                  <a:lnTo>
                    <a:pt x="1357" y="1148"/>
                  </a:lnTo>
                  <a:cubicBezTo>
                    <a:pt x="1350" y="1145"/>
                    <a:pt x="1343" y="1144"/>
                    <a:pt x="1338" y="1144"/>
                  </a:cubicBezTo>
                  <a:cubicBezTo>
                    <a:pt x="1327" y="1144"/>
                    <a:pt x="1320" y="1148"/>
                    <a:pt x="1312" y="1148"/>
                  </a:cubicBezTo>
                  <a:cubicBezTo>
                    <a:pt x="1301" y="1104"/>
                    <a:pt x="1290" y="1049"/>
                    <a:pt x="1268" y="993"/>
                  </a:cubicBezTo>
                  <a:cubicBezTo>
                    <a:pt x="1256" y="970"/>
                    <a:pt x="1234" y="960"/>
                    <a:pt x="1201" y="960"/>
                  </a:cubicBezTo>
                  <a:cubicBezTo>
                    <a:pt x="1190" y="960"/>
                    <a:pt x="1167" y="982"/>
                    <a:pt x="1167" y="1004"/>
                  </a:cubicBezTo>
                  <a:cubicBezTo>
                    <a:pt x="1190" y="1059"/>
                    <a:pt x="1212" y="1126"/>
                    <a:pt x="1212" y="1193"/>
                  </a:cubicBezTo>
                  <a:cubicBezTo>
                    <a:pt x="1212" y="1171"/>
                    <a:pt x="1201" y="1160"/>
                    <a:pt x="1190" y="1138"/>
                  </a:cubicBezTo>
                  <a:cubicBezTo>
                    <a:pt x="1167" y="1082"/>
                    <a:pt x="1145" y="1015"/>
                    <a:pt x="1123" y="960"/>
                  </a:cubicBezTo>
                  <a:cubicBezTo>
                    <a:pt x="1068" y="837"/>
                    <a:pt x="1023" y="715"/>
                    <a:pt x="967" y="592"/>
                  </a:cubicBezTo>
                  <a:cubicBezTo>
                    <a:pt x="957" y="570"/>
                    <a:pt x="934" y="559"/>
                    <a:pt x="912" y="559"/>
                  </a:cubicBezTo>
                  <a:cubicBezTo>
                    <a:pt x="900" y="559"/>
                    <a:pt x="878" y="570"/>
                    <a:pt x="890" y="592"/>
                  </a:cubicBezTo>
                  <a:cubicBezTo>
                    <a:pt x="890" y="615"/>
                    <a:pt x="890" y="626"/>
                    <a:pt x="900" y="637"/>
                  </a:cubicBezTo>
                  <a:cubicBezTo>
                    <a:pt x="887" y="623"/>
                    <a:pt x="865" y="614"/>
                    <a:pt x="847" y="614"/>
                  </a:cubicBezTo>
                  <a:cubicBezTo>
                    <a:pt x="836" y="614"/>
                    <a:pt x="827" y="618"/>
                    <a:pt x="823" y="626"/>
                  </a:cubicBezTo>
                  <a:cubicBezTo>
                    <a:pt x="779" y="704"/>
                    <a:pt x="767" y="804"/>
                    <a:pt x="767" y="893"/>
                  </a:cubicBezTo>
                  <a:cubicBezTo>
                    <a:pt x="767" y="993"/>
                    <a:pt x="789" y="1082"/>
                    <a:pt x="812" y="1171"/>
                  </a:cubicBezTo>
                  <a:cubicBezTo>
                    <a:pt x="823" y="1215"/>
                    <a:pt x="834" y="1249"/>
                    <a:pt x="845" y="1282"/>
                  </a:cubicBezTo>
                  <a:cubicBezTo>
                    <a:pt x="812" y="1204"/>
                    <a:pt x="779" y="1126"/>
                    <a:pt x="756" y="1049"/>
                  </a:cubicBezTo>
                  <a:cubicBezTo>
                    <a:pt x="750" y="1025"/>
                    <a:pt x="720" y="1011"/>
                    <a:pt x="695" y="1011"/>
                  </a:cubicBezTo>
                  <a:cubicBezTo>
                    <a:pt x="674" y="1011"/>
                    <a:pt x="657" y="1022"/>
                    <a:pt x="667" y="1049"/>
                  </a:cubicBezTo>
                  <a:cubicBezTo>
                    <a:pt x="690" y="1193"/>
                    <a:pt x="745" y="1316"/>
                    <a:pt x="801" y="1438"/>
                  </a:cubicBezTo>
                  <a:cubicBezTo>
                    <a:pt x="789" y="1449"/>
                    <a:pt x="779" y="1449"/>
                    <a:pt x="767" y="1460"/>
                  </a:cubicBezTo>
                  <a:cubicBezTo>
                    <a:pt x="756" y="1449"/>
                    <a:pt x="745" y="1449"/>
                    <a:pt x="734" y="1438"/>
                  </a:cubicBezTo>
                  <a:cubicBezTo>
                    <a:pt x="690" y="1382"/>
                    <a:pt x="656" y="1304"/>
                    <a:pt x="634" y="1237"/>
                  </a:cubicBezTo>
                  <a:cubicBezTo>
                    <a:pt x="634" y="1215"/>
                    <a:pt x="601" y="1193"/>
                    <a:pt x="578" y="1193"/>
                  </a:cubicBezTo>
                  <a:cubicBezTo>
                    <a:pt x="578" y="1193"/>
                    <a:pt x="556" y="1204"/>
                    <a:pt x="545" y="1204"/>
                  </a:cubicBezTo>
                  <a:cubicBezTo>
                    <a:pt x="534" y="1104"/>
                    <a:pt x="534" y="1015"/>
                    <a:pt x="522" y="915"/>
                  </a:cubicBezTo>
                  <a:cubicBezTo>
                    <a:pt x="522" y="876"/>
                    <a:pt x="480" y="848"/>
                    <a:pt x="442" y="848"/>
                  </a:cubicBezTo>
                  <a:cubicBezTo>
                    <a:pt x="417" y="848"/>
                    <a:pt x="394" y="861"/>
                    <a:pt x="389" y="893"/>
                  </a:cubicBezTo>
                  <a:lnTo>
                    <a:pt x="389" y="982"/>
                  </a:lnTo>
                  <a:cubicBezTo>
                    <a:pt x="344" y="770"/>
                    <a:pt x="367" y="548"/>
                    <a:pt x="467" y="359"/>
                  </a:cubicBezTo>
                  <a:cubicBezTo>
                    <a:pt x="489" y="325"/>
                    <a:pt x="456" y="292"/>
                    <a:pt x="433" y="292"/>
                  </a:cubicBezTo>
                  <a:cubicBezTo>
                    <a:pt x="421" y="288"/>
                    <a:pt x="409" y="285"/>
                    <a:pt x="398" y="285"/>
                  </a:cubicBezTo>
                  <a:cubicBezTo>
                    <a:pt x="379" y="285"/>
                    <a:pt x="363" y="293"/>
                    <a:pt x="356" y="315"/>
                  </a:cubicBezTo>
                  <a:cubicBezTo>
                    <a:pt x="311" y="381"/>
                    <a:pt x="278" y="470"/>
                    <a:pt x="255" y="559"/>
                  </a:cubicBezTo>
                  <a:cubicBezTo>
                    <a:pt x="242" y="546"/>
                    <a:pt x="219" y="536"/>
                    <a:pt x="196" y="536"/>
                  </a:cubicBezTo>
                  <a:cubicBezTo>
                    <a:pt x="182" y="536"/>
                    <a:pt x="168" y="539"/>
                    <a:pt x="156" y="548"/>
                  </a:cubicBezTo>
                  <a:cubicBezTo>
                    <a:pt x="0" y="704"/>
                    <a:pt x="0" y="960"/>
                    <a:pt x="22" y="1160"/>
                  </a:cubicBezTo>
                  <a:cubicBezTo>
                    <a:pt x="45" y="1360"/>
                    <a:pt x="100" y="1571"/>
                    <a:pt x="255" y="1694"/>
                  </a:cubicBezTo>
                  <a:cubicBezTo>
                    <a:pt x="269" y="1707"/>
                    <a:pt x="287" y="1717"/>
                    <a:pt x="304" y="1717"/>
                  </a:cubicBezTo>
                  <a:cubicBezTo>
                    <a:pt x="315" y="1717"/>
                    <a:pt x="325" y="1713"/>
                    <a:pt x="334" y="1704"/>
                  </a:cubicBezTo>
                  <a:cubicBezTo>
                    <a:pt x="378" y="1738"/>
                    <a:pt x="423" y="1761"/>
                    <a:pt x="456" y="1783"/>
                  </a:cubicBezTo>
                  <a:cubicBezTo>
                    <a:pt x="522" y="1816"/>
                    <a:pt x="589" y="1850"/>
                    <a:pt x="656" y="1872"/>
                  </a:cubicBezTo>
                  <a:cubicBezTo>
                    <a:pt x="664" y="1876"/>
                    <a:pt x="675" y="1878"/>
                    <a:pt x="686" y="1878"/>
                  </a:cubicBezTo>
                  <a:cubicBezTo>
                    <a:pt x="706" y="1878"/>
                    <a:pt x="727" y="1871"/>
                    <a:pt x="734" y="1850"/>
                  </a:cubicBezTo>
                  <a:cubicBezTo>
                    <a:pt x="745" y="1827"/>
                    <a:pt x="734" y="1805"/>
                    <a:pt x="723" y="1793"/>
                  </a:cubicBezTo>
                  <a:lnTo>
                    <a:pt x="756" y="1793"/>
                  </a:lnTo>
                  <a:cubicBezTo>
                    <a:pt x="767" y="1816"/>
                    <a:pt x="779" y="1827"/>
                    <a:pt x="801" y="1838"/>
                  </a:cubicBezTo>
                  <a:cubicBezTo>
                    <a:pt x="812" y="1838"/>
                    <a:pt x="812" y="1850"/>
                    <a:pt x="823" y="1850"/>
                  </a:cubicBezTo>
                  <a:cubicBezTo>
                    <a:pt x="842" y="1878"/>
                    <a:pt x="878" y="1907"/>
                    <a:pt x="916" y="1907"/>
                  </a:cubicBezTo>
                  <a:cubicBezTo>
                    <a:pt x="922" y="1907"/>
                    <a:pt x="928" y="1906"/>
                    <a:pt x="934" y="1905"/>
                  </a:cubicBezTo>
                  <a:cubicBezTo>
                    <a:pt x="1078" y="1872"/>
                    <a:pt x="1223" y="1827"/>
                    <a:pt x="1357" y="1771"/>
                  </a:cubicBezTo>
                  <a:cubicBezTo>
                    <a:pt x="1362" y="1777"/>
                    <a:pt x="1368" y="1780"/>
                    <a:pt x="1373" y="1780"/>
                  </a:cubicBezTo>
                  <a:cubicBezTo>
                    <a:pt x="1379" y="1780"/>
                    <a:pt x="1385" y="1777"/>
                    <a:pt x="1390" y="1771"/>
                  </a:cubicBezTo>
                  <a:cubicBezTo>
                    <a:pt x="1535" y="1727"/>
                    <a:pt x="1679" y="1682"/>
                    <a:pt x="1813" y="1627"/>
                  </a:cubicBezTo>
                  <a:cubicBezTo>
                    <a:pt x="1935" y="1583"/>
                    <a:pt x="2057" y="1549"/>
                    <a:pt x="2180" y="1504"/>
                  </a:cubicBezTo>
                  <a:cubicBezTo>
                    <a:pt x="2198" y="1514"/>
                    <a:pt x="2219" y="1519"/>
                    <a:pt x="2236" y="1519"/>
                  </a:cubicBezTo>
                  <a:cubicBezTo>
                    <a:pt x="2261" y="1519"/>
                    <a:pt x="2280" y="1508"/>
                    <a:pt x="2280" y="1482"/>
                  </a:cubicBezTo>
                  <a:lnTo>
                    <a:pt x="2280" y="1282"/>
                  </a:lnTo>
                  <a:lnTo>
                    <a:pt x="2280" y="1182"/>
                  </a:lnTo>
                  <a:cubicBezTo>
                    <a:pt x="2280" y="1148"/>
                    <a:pt x="2269" y="1115"/>
                    <a:pt x="2235" y="1104"/>
                  </a:cubicBezTo>
                  <a:cubicBezTo>
                    <a:pt x="2235" y="1071"/>
                    <a:pt x="2235" y="1037"/>
                    <a:pt x="2224" y="1004"/>
                  </a:cubicBezTo>
                  <a:cubicBezTo>
                    <a:pt x="2224" y="982"/>
                    <a:pt x="2202" y="970"/>
                    <a:pt x="2180" y="970"/>
                  </a:cubicBezTo>
                  <a:cubicBezTo>
                    <a:pt x="2180" y="837"/>
                    <a:pt x="2168" y="704"/>
                    <a:pt x="2146" y="582"/>
                  </a:cubicBezTo>
                  <a:cubicBezTo>
                    <a:pt x="2113" y="481"/>
                    <a:pt x="2091" y="381"/>
                    <a:pt x="2047" y="281"/>
                  </a:cubicBezTo>
                  <a:cubicBezTo>
                    <a:pt x="2002" y="181"/>
                    <a:pt x="1946" y="92"/>
                    <a:pt x="1869" y="14"/>
                  </a:cubicBezTo>
                  <a:cubicBezTo>
                    <a:pt x="1856" y="5"/>
                    <a:pt x="1842" y="1"/>
                    <a:pt x="1828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92" name="Google Shape;14192;p20"/>
            <p:cNvSpPr/>
            <p:nvPr/>
          </p:nvSpPr>
          <p:spPr>
            <a:xfrm>
              <a:off x="1259840" y="2364495"/>
              <a:ext cx="20200" cy="27177"/>
            </a:xfrm>
            <a:custGeom>
              <a:avLst/>
              <a:gdLst/>
              <a:ahLst/>
              <a:cxnLst/>
              <a:rect l="l" t="t" r="r" b="b"/>
              <a:pathLst>
                <a:path w="579" h="779" extrusionOk="0">
                  <a:moveTo>
                    <a:pt x="39" y="1"/>
                  </a:moveTo>
                  <a:cubicBezTo>
                    <a:pt x="19" y="1"/>
                    <a:pt x="0" y="19"/>
                    <a:pt x="16" y="43"/>
                  </a:cubicBezTo>
                  <a:cubicBezTo>
                    <a:pt x="216" y="254"/>
                    <a:pt x="372" y="499"/>
                    <a:pt x="495" y="755"/>
                  </a:cubicBezTo>
                  <a:cubicBezTo>
                    <a:pt x="500" y="771"/>
                    <a:pt x="519" y="779"/>
                    <a:pt x="537" y="779"/>
                  </a:cubicBezTo>
                  <a:cubicBezTo>
                    <a:pt x="559" y="779"/>
                    <a:pt x="578" y="768"/>
                    <a:pt x="572" y="744"/>
                  </a:cubicBezTo>
                  <a:cubicBezTo>
                    <a:pt x="461" y="466"/>
                    <a:pt x="272" y="221"/>
                    <a:pt x="61" y="10"/>
                  </a:cubicBezTo>
                  <a:cubicBezTo>
                    <a:pt x="54" y="3"/>
                    <a:pt x="47" y="1"/>
                    <a:pt x="39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93" name="Google Shape;14193;p20"/>
            <p:cNvSpPr/>
            <p:nvPr/>
          </p:nvSpPr>
          <p:spPr>
            <a:xfrm>
              <a:off x="1267376" y="2365646"/>
              <a:ext cx="17304" cy="22921"/>
            </a:xfrm>
            <a:custGeom>
              <a:avLst/>
              <a:gdLst/>
              <a:ahLst/>
              <a:cxnLst/>
              <a:rect l="l" t="t" r="r" b="b"/>
              <a:pathLst>
                <a:path w="496" h="657" extrusionOk="0">
                  <a:moveTo>
                    <a:pt x="54" y="0"/>
                  </a:moveTo>
                  <a:cubicBezTo>
                    <a:pt x="23" y="0"/>
                    <a:pt x="1" y="25"/>
                    <a:pt x="23" y="55"/>
                  </a:cubicBezTo>
                  <a:cubicBezTo>
                    <a:pt x="101" y="144"/>
                    <a:pt x="178" y="233"/>
                    <a:pt x="234" y="333"/>
                  </a:cubicBezTo>
                  <a:cubicBezTo>
                    <a:pt x="290" y="422"/>
                    <a:pt x="346" y="533"/>
                    <a:pt x="401" y="633"/>
                  </a:cubicBezTo>
                  <a:cubicBezTo>
                    <a:pt x="406" y="649"/>
                    <a:pt x="428" y="657"/>
                    <a:pt x="449" y="657"/>
                  </a:cubicBezTo>
                  <a:cubicBezTo>
                    <a:pt x="473" y="657"/>
                    <a:pt x="496" y="646"/>
                    <a:pt x="490" y="622"/>
                  </a:cubicBezTo>
                  <a:cubicBezTo>
                    <a:pt x="457" y="500"/>
                    <a:pt x="390" y="399"/>
                    <a:pt x="323" y="300"/>
                  </a:cubicBezTo>
                  <a:cubicBezTo>
                    <a:pt x="257" y="199"/>
                    <a:pt x="178" y="99"/>
                    <a:pt x="101" y="21"/>
                  </a:cubicBezTo>
                  <a:cubicBezTo>
                    <a:pt x="86" y="6"/>
                    <a:pt x="69" y="0"/>
                    <a:pt x="5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94" name="Google Shape;14194;p20"/>
            <p:cNvSpPr/>
            <p:nvPr/>
          </p:nvSpPr>
          <p:spPr>
            <a:xfrm>
              <a:off x="1271772" y="2354970"/>
              <a:ext cx="16223" cy="27177"/>
            </a:xfrm>
            <a:custGeom>
              <a:avLst/>
              <a:gdLst/>
              <a:ahLst/>
              <a:cxnLst/>
              <a:rect l="l" t="t" r="r" b="b"/>
              <a:pathLst>
                <a:path w="465" h="779" extrusionOk="0">
                  <a:moveTo>
                    <a:pt x="38" y="0"/>
                  </a:moveTo>
                  <a:cubicBezTo>
                    <a:pt x="22" y="0"/>
                    <a:pt x="0" y="11"/>
                    <a:pt x="8" y="27"/>
                  </a:cubicBezTo>
                  <a:cubicBezTo>
                    <a:pt x="30" y="50"/>
                    <a:pt x="42" y="60"/>
                    <a:pt x="52" y="82"/>
                  </a:cubicBezTo>
                  <a:cubicBezTo>
                    <a:pt x="52" y="94"/>
                    <a:pt x="42" y="105"/>
                    <a:pt x="52" y="105"/>
                  </a:cubicBezTo>
                  <a:cubicBezTo>
                    <a:pt x="108" y="205"/>
                    <a:pt x="164" y="305"/>
                    <a:pt x="220" y="394"/>
                  </a:cubicBezTo>
                  <a:cubicBezTo>
                    <a:pt x="230" y="405"/>
                    <a:pt x="253" y="416"/>
                    <a:pt x="264" y="416"/>
                  </a:cubicBezTo>
                  <a:cubicBezTo>
                    <a:pt x="309" y="517"/>
                    <a:pt x="341" y="628"/>
                    <a:pt x="341" y="739"/>
                  </a:cubicBezTo>
                  <a:cubicBezTo>
                    <a:pt x="341" y="764"/>
                    <a:pt x="366" y="778"/>
                    <a:pt x="389" y="778"/>
                  </a:cubicBezTo>
                  <a:cubicBezTo>
                    <a:pt x="408" y="778"/>
                    <a:pt x="426" y="769"/>
                    <a:pt x="430" y="750"/>
                  </a:cubicBezTo>
                  <a:cubicBezTo>
                    <a:pt x="464" y="461"/>
                    <a:pt x="230" y="205"/>
                    <a:pt x="52" y="5"/>
                  </a:cubicBezTo>
                  <a:cubicBezTo>
                    <a:pt x="49" y="2"/>
                    <a:pt x="44" y="0"/>
                    <a:pt x="3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95" name="Google Shape;14195;p20"/>
            <p:cNvSpPr/>
            <p:nvPr/>
          </p:nvSpPr>
          <p:spPr>
            <a:xfrm>
              <a:off x="1233639" y="2388917"/>
              <a:ext cx="8547" cy="18874"/>
            </a:xfrm>
            <a:custGeom>
              <a:avLst/>
              <a:gdLst/>
              <a:ahLst/>
              <a:cxnLst/>
              <a:rect l="l" t="t" r="r" b="b"/>
              <a:pathLst>
                <a:path w="245" h="541" extrusionOk="0">
                  <a:moveTo>
                    <a:pt x="55" y="1"/>
                  </a:moveTo>
                  <a:cubicBezTo>
                    <a:pt x="35" y="1"/>
                    <a:pt x="16" y="10"/>
                    <a:pt x="11" y="33"/>
                  </a:cubicBezTo>
                  <a:cubicBezTo>
                    <a:pt x="0" y="122"/>
                    <a:pt x="0" y="211"/>
                    <a:pt x="22" y="288"/>
                  </a:cubicBezTo>
                  <a:cubicBezTo>
                    <a:pt x="33" y="333"/>
                    <a:pt x="55" y="377"/>
                    <a:pt x="78" y="411"/>
                  </a:cubicBezTo>
                  <a:cubicBezTo>
                    <a:pt x="89" y="456"/>
                    <a:pt x="122" y="489"/>
                    <a:pt x="156" y="522"/>
                  </a:cubicBezTo>
                  <a:cubicBezTo>
                    <a:pt x="162" y="535"/>
                    <a:pt x="176" y="541"/>
                    <a:pt x="191" y="541"/>
                  </a:cubicBezTo>
                  <a:cubicBezTo>
                    <a:pt x="202" y="541"/>
                    <a:pt x="213" y="538"/>
                    <a:pt x="223" y="533"/>
                  </a:cubicBezTo>
                  <a:cubicBezTo>
                    <a:pt x="233" y="533"/>
                    <a:pt x="245" y="511"/>
                    <a:pt x="233" y="489"/>
                  </a:cubicBezTo>
                  <a:cubicBezTo>
                    <a:pt x="156" y="355"/>
                    <a:pt x="100" y="211"/>
                    <a:pt x="111" y="55"/>
                  </a:cubicBezTo>
                  <a:cubicBezTo>
                    <a:pt x="118" y="22"/>
                    <a:pt x="85" y="1"/>
                    <a:pt x="5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96" name="Google Shape;14196;p20"/>
            <p:cNvSpPr/>
            <p:nvPr/>
          </p:nvSpPr>
          <p:spPr>
            <a:xfrm>
              <a:off x="1249513" y="2395476"/>
              <a:ext cx="7012" cy="12455"/>
            </a:xfrm>
            <a:custGeom>
              <a:avLst/>
              <a:gdLst/>
              <a:ahLst/>
              <a:cxnLst/>
              <a:rect l="l" t="t" r="r" b="b"/>
              <a:pathLst>
                <a:path w="201" h="357" extrusionOk="0">
                  <a:moveTo>
                    <a:pt x="67" y="1"/>
                  </a:moveTo>
                  <a:cubicBezTo>
                    <a:pt x="45" y="1"/>
                    <a:pt x="35" y="1"/>
                    <a:pt x="23" y="11"/>
                  </a:cubicBezTo>
                  <a:cubicBezTo>
                    <a:pt x="12" y="23"/>
                    <a:pt x="1" y="34"/>
                    <a:pt x="1" y="45"/>
                  </a:cubicBezTo>
                  <a:cubicBezTo>
                    <a:pt x="12" y="90"/>
                    <a:pt x="12" y="145"/>
                    <a:pt x="35" y="189"/>
                  </a:cubicBezTo>
                  <a:cubicBezTo>
                    <a:pt x="35" y="212"/>
                    <a:pt x="45" y="234"/>
                    <a:pt x="57" y="256"/>
                  </a:cubicBezTo>
                  <a:cubicBezTo>
                    <a:pt x="67" y="278"/>
                    <a:pt x="79" y="301"/>
                    <a:pt x="101" y="323"/>
                  </a:cubicBezTo>
                  <a:cubicBezTo>
                    <a:pt x="112" y="345"/>
                    <a:pt x="134" y="357"/>
                    <a:pt x="156" y="357"/>
                  </a:cubicBezTo>
                  <a:cubicBezTo>
                    <a:pt x="179" y="357"/>
                    <a:pt x="201" y="334"/>
                    <a:pt x="190" y="312"/>
                  </a:cubicBezTo>
                  <a:cubicBezTo>
                    <a:pt x="179" y="290"/>
                    <a:pt x="179" y="268"/>
                    <a:pt x="168" y="256"/>
                  </a:cubicBezTo>
                  <a:cubicBezTo>
                    <a:pt x="168" y="234"/>
                    <a:pt x="156" y="212"/>
                    <a:pt x="156" y="189"/>
                  </a:cubicBezTo>
                  <a:cubicBezTo>
                    <a:pt x="146" y="167"/>
                    <a:pt x="134" y="145"/>
                    <a:pt x="134" y="123"/>
                  </a:cubicBezTo>
                  <a:cubicBezTo>
                    <a:pt x="134" y="112"/>
                    <a:pt x="134" y="100"/>
                    <a:pt x="124" y="90"/>
                  </a:cubicBezTo>
                  <a:lnTo>
                    <a:pt x="124" y="78"/>
                  </a:lnTo>
                  <a:lnTo>
                    <a:pt x="124" y="67"/>
                  </a:lnTo>
                  <a:cubicBezTo>
                    <a:pt x="124" y="45"/>
                    <a:pt x="112" y="34"/>
                    <a:pt x="112" y="23"/>
                  </a:cubicBezTo>
                  <a:cubicBezTo>
                    <a:pt x="101" y="11"/>
                    <a:pt x="79" y="11"/>
                    <a:pt x="6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97" name="Google Shape;14197;p20"/>
            <p:cNvSpPr/>
            <p:nvPr/>
          </p:nvSpPr>
          <p:spPr>
            <a:xfrm>
              <a:off x="1259247" y="2412920"/>
              <a:ext cx="4291" cy="3140"/>
            </a:xfrm>
            <a:custGeom>
              <a:avLst/>
              <a:gdLst/>
              <a:ahLst/>
              <a:cxnLst/>
              <a:rect l="l" t="t" r="r" b="b"/>
              <a:pathLst>
                <a:path w="123" h="90" extrusionOk="0">
                  <a:moveTo>
                    <a:pt x="22" y="1"/>
                  </a:moveTo>
                  <a:lnTo>
                    <a:pt x="11" y="12"/>
                  </a:lnTo>
                  <a:lnTo>
                    <a:pt x="0" y="23"/>
                  </a:lnTo>
                  <a:lnTo>
                    <a:pt x="0" y="35"/>
                  </a:lnTo>
                  <a:lnTo>
                    <a:pt x="0" y="45"/>
                  </a:lnTo>
                  <a:cubicBezTo>
                    <a:pt x="11" y="45"/>
                    <a:pt x="11" y="57"/>
                    <a:pt x="11" y="57"/>
                  </a:cubicBezTo>
                  <a:cubicBezTo>
                    <a:pt x="11" y="57"/>
                    <a:pt x="11" y="68"/>
                    <a:pt x="22" y="68"/>
                  </a:cubicBezTo>
                  <a:cubicBezTo>
                    <a:pt x="22" y="68"/>
                    <a:pt x="22" y="79"/>
                    <a:pt x="33" y="79"/>
                  </a:cubicBezTo>
                  <a:cubicBezTo>
                    <a:pt x="33" y="79"/>
                    <a:pt x="45" y="90"/>
                    <a:pt x="55" y="90"/>
                  </a:cubicBezTo>
                  <a:lnTo>
                    <a:pt x="100" y="90"/>
                  </a:lnTo>
                  <a:cubicBezTo>
                    <a:pt x="100" y="79"/>
                    <a:pt x="100" y="79"/>
                    <a:pt x="111" y="79"/>
                  </a:cubicBezTo>
                  <a:cubicBezTo>
                    <a:pt x="111" y="79"/>
                    <a:pt x="111" y="68"/>
                    <a:pt x="122" y="68"/>
                  </a:cubicBezTo>
                  <a:lnTo>
                    <a:pt x="122" y="57"/>
                  </a:lnTo>
                  <a:cubicBezTo>
                    <a:pt x="122" y="45"/>
                    <a:pt x="122" y="45"/>
                    <a:pt x="111" y="35"/>
                  </a:cubicBezTo>
                  <a:cubicBezTo>
                    <a:pt x="111" y="23"/>
                    <a:pt x="100" y="23"/>
                    <a:pt x="100" y="23"/>
                  </a:cubicBezTo>
                  <a:cubicBezTo>
                    <a:pt x="100" y="12"/>
                    <a:pt x="89" y="12"/>
                    <a:pt x="89" y="12"/>
                  </a:cubicBezTo>
                  <a:cubicBezTo>
                    <a:pt x="78" y="1"/>
                    <a:pt x="78" y="1"/>
                    <a:pt x="6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98" name="Google Shape;14198;p20"/>
            <p:cNvSpPr/>
            <p:nvPr/>
          </p:nvSpPr>
          <p:spPr>
            <a:xfrm>
              <a:off x="1263119" y="2408280"/>
              <a:ext cx="5477" cy="6629"/>
            </a:xfrm>
            <a:custGeom>
              <a:avLst/>
              <a:gdLst/>
              <a:ahLst/>
              <a:cxnLst/>
              <a:rect l="l" t="t" r="r" b="b"/>
              <a:pathLst>
                <a:path w="157" h="190" extrusionOk="0">
                  <a:moveTo>
                    <a:pt x="56" y="0"/>
                  </a:moveTo>
                  <a:cubicBezTo>
                    <a:pt x="45" y="12"/>
                    <a:pt x="45" y="23"/>
                    <a:pt x="45" y="34"/>
                  </a:cubicBezTo>
                  <a:cubicBezTo>
                    <a:pt x="45" y="56"/>
                    <a:pt x="45" y="79"/>
                    <a:pt x="56" y="89"/>
                  </a:cubicBezTo>
                  <a:lnTo>
                    <a:pt x="33" y="89"/>
                  </a:lnTo>
                  <a:lnTo>
                    <a:pt x="23" y="101"/>
                  </a:lnTo>
                  <a:cubicBezTo>
                    <a:pt x="11" y="101"/>
                    <a:pt x="11" y="101"/>
                    <a:pt x="0" y="112"/>
                  </a:cubicBezTo>
                  <a:lnTo>
                    <a:pt x="0" y="134"/>
                  </a:lnTo>
                  <a:lnTo>
                    <a:pt x="0" y="145"/>
                  </a:lnTo>
                  <a:cubicBezTo>
                    <a:pt x="0" y="145"/>
                    <a:pt x="0" y="156"/>
                    <a:pt x="11" y="156"/>
                  </a:cubicBezTo>
                  <a:cubicBezTo>
                    <a:pt x="11" y="168"/>
                    <a:pt x="11" y="168"/>
                    <a:pt x="23" y="168"/>
                  </a:cubicBezTo>
                  <a:cubicBezTo>
                    <a:pt x="23" y="178"/>
                    <a:pt x="33" y="178"/>
                    <a:pt x="33" y="178"/>
                  </a:cubicBezTo>
                  <a:cubicBezTo>
                    <a:pt x="45" y="178"/>
                    <a:pt x="45" y="190"/>
                    <a:pt x="45" y="190"/>
                  </a:cubicBezTo>
                  <a:lnTo>
                    <a:pt x="89" y="190"/>
                  </a:lnTo>
                  <a:cubicBezTo>
                    <a:pt x="100" y="190"/>
                    <a:pt x="100" y="190"/>
                    <a:pt x="112" y="178"/>
                  </a:cubicBezTo>
                  <a:lnTo>
                    <a:pt x="122" y="168"/>
                  </a:lnTo>
                  <a:lnTo>
                    <a:pt x="134" y="168"/>
                  </a:lnTo>
                  <a:cubicBezTo>
                    <a:pt x="145" y="168"/>
                    <a:pt x="145" y="168"/>
                    <a:pt x="145" y="156"/>
                  </a:cubicBezTo>
                  <a:cubicBezTo>
                    <a:pt x="156" y="156"/>
                    <a:pt x="156" y="145"/>
                    <a:pt x="156" y="134"/>
                  </a:cubicBezTo>
                  <a:cubicBezTo>
                    <a:pt x="145" y="123"/>
                    <a:pt x="145" y="112"/>
                    <a:pt x="145" y="101"/>
                  </a:cubicBezTo>
                  <a:lnTo>
                    <a:pt x="145" y="89"/>
                  </a:lnTo>
                  <a:lnTo>
                    <a:pt x="145" y="79"/>
                  </a:lnTo>
                  <a:cubicBezTo>
                    <a:pt x="134" y="67"/>
                    <a:pt x="134" y="56"/>
                    <a:pt x="134" y="45"/>
                  </a:cubicBezTo>
                  <a:cubicBezTo>
                    <a:pt x="145" y="34"/>
                    <a:pt x="134" y="23"/>
                    <a:pt x="122" y="23"/>
                  </a:cubicBezTo>
                  <a:cubicBezTo>
                    <a:pt x="122" y="12"/>
                    <a:pt x="100" y="0"/>
                    <a:pt x="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199" name="Google Shape;14199;p20"/>
            <p:cNvSpPr/>
            <p:nvPr/>
          </p:nvSpPr>
          <p:spPr>
            <a:xfrm>
              <a:off x="1269888" y="2395266"/>
              <a:ext cx="6838" cy="19851"/>
            </a:xfrm>
            <a:custGeom>
              <a:avLst/>
              <a:gdLst/>
              <a:ahLst/>
              <a:cxnLst/>
              <a:rect l="l" t="t" r="r" b="b"/>
              <a:pathLst>
                <a:path w="196" h="569" extrusionOk="0">
                  <a:moveTo>
                    <a:pt x="42" y="1"/>
                  </a:moveTo>
                  <a:cubicBezTo>
                    <a:pt x="20" y="1"/>
                    <a:pt x="1" y="12"/>
                    <a:pt x="7" y="40"/>
                  </a:cubicBezTo>
                  <a:cubicBezTo>
                    <a:pt x="29" y="118"/>
                    <a:pt x="51" y="195"/>
                    <a:pt x="62" y="284"/>
                  </a:cubicBezTo>
                  <a:cubicBezTo>
                    <a:pt x="73" y="363"/>
                    <a:pt x="84" y="452"/>
                    <a:pt x="106" y="529"/>
                  </a:cubicBezTo>
                  <a:cubicBezTo>
                    <a:pt x="106" y="554"/>
                    <a:pt x="135" y="569"/>
                    <a:pt x="159" y="569"/>
                  </a:cubicBezTo>
                  <a:cubicBezTo>
                    <a:pt x="178" y="569"/>
                    <a:pt x="195" y="560"/>
                    <a:pt x="195" y="541"/>
                  </a:cubicBezTo>
                  <a:cubicBezTo>
                    <a:pt x="195" y="452"/>
                    <a:pt x="173" y="363"/>
                    <a:pt x="162" y="284"/>
                  </a:cubicBezTo>
                  <a:cubicBezTo>
                    <a:pt x="140" y="195"/>
                    <a:pt x="118" y="118"/>
                    <a:pt x="96" y="29"/>
                  </a:cubicBezTo>
                  <a:cubicBezTo>
                    <a:pt x="90" y="12"/>
                    <a:pt x="65" y="1"/>
                    <a:pt x="4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00" name="Google Shape;14200;p20"/>
            <p:cNvSpPr/>
            <p:nvPr/>
          </p:nvSpPr>
          <p:spPr>
            <a:xfrm>
              <a:off x="1128869" y="2381102"/>
              <a:ext cx="116803" cy="94336"/>
            </a:xfrm>
            <a:custGeom>
              <a:avLst/>
              <a:gdLst/>
              <a:ahLst/>
              <a:cxnLst/>
              <a:rect l="l" t="t" r="r" b="b"/>
              <a:pathLst>
                <a:path w="3348" h="2704" extrusionOk="0">
                  <a:moveTo>
                    <a:pt x="89" y="1"/>
                  </a:moveTo>
                  <a:cubicBezTo>
                    <a:pt x="89" y="1"/>
                    <a:pt x="0" y="502"/>
                    <a:pt x="223" y="991"/>
                  </a:cubicBezTo>
                  <a:cubicBezTo>
                    <a:pt x="445" y="1480"/>
                    <a:pt x="500" y="1480"/>
                    <a:pt x="1379" y="2014"/>
                  </a:cubicBezTo>
                  <a:cubicBezTo>
                    <a:pt x="2247" y="2548"/>
                    <a:pt x="3325" y="2704"/>
                    <a:pt x="3325" y="2704"/>
                  </a:cubicBezTo>
                  <a:lnTo>
                    <a:pt x="3348" y="1970"/>
                  </a:lnTo>
                  <a:cubicBezTo>
                    <a:pt x="3348" y="1970"/>
                    <a:pt x="3125" y="1747"/>
                    <a:pt x="2903" y="1625"/>
                  </a:cubicBezTo>
                  <a:cubicBezTo>
                    <a:pt x="2680" y="1513"/>
                    <a:pt x="2702" y="1458"/>
                    <a:pt x="2113" y="1224"/>
                  </a:cubicBezTo>
                  <a:cubicBezTo>
                    <a:pt x="1523" y="1002"/>
                    <a:pt x="1724" y="846"/>
                    <a:pt x="1157" y="502"/>
                  </a:cubicBezTo>
                  <a:cubicBezTo>
                    <a:pt x="589" y="146"/>
                    <a:pt x="89" y="1"/>
                    <a:pt x="89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01" name="Google Shape;14201;p20"/>
            <p:cNvSpPr/>
            <p:nvPr/>
          </p:nvSpPr>
          <p:spPr>
            <a:xfrm>
              <a:off x="1299194" y="2257143"/>
              <a:ext cx="147469" cy="202382"/>
            </a:xfrm>
            <a:custGeom>
              <a:avLst/>
              <a:gdLst/>
              <a:ahLst/>
              <a:cxnLst/>
              <a:rect l="l" t="t" r="r" b="b"/>
              <a:pathLst>
                <a:path w="4227" h="5801" extrusionOk="0">
                  <a:moveTo>
                    <a:pt x="2399" y="0"/>
                  </a:moveTo>
                  <a:cubicBezTo>
                    <a:pt x="2175" y="0"/>
                    <a:pt x="1877" y="201"/>
                    <a:pt x="1513" y="729"/>
                  </a:cubicBezTo>
                  <a:cubicBezTo>
                    <a:pt x="1080" y="1385"/>
                    <a:pt x="1057" y="2575"/>
                    <a:pt x="823" y="3376"/>
                  </a:cubicBezTo>
                  <a:cubicBezTo>
                    <a:pt x="579" y="4188"/>
                    <a:pt x="0" y="4888"/>
                    <a:pt x="0" y="4888"/>
                  </a:cubicBezTo>
                  <a:lnTo>
                    <a:pt x="712" y="5800"/>
                  </a:lnTo>
                  <a:cubicBezTo>
                    <a:pt x="712" y="5800"/>
                    <a:pt x="1171" y="5477"/>
                    <a:pt x="1787" y="5477"/>
                  </a:cubicBezTo>
                  <a:cubicBezTo>
                    <a:pt x="1806" y="5477"/>
                    <a:pt x="1826" y="5478"/>
                    <a:pt x="1847" y="5478"/>
                  </a:cubicBezTo>
                  <a:cubicBezTo>
                    <a:pt x="2150" y="5489"/>
                    <a:pt x="2260" y="5509"/>
                    <a:pt x="2364" y="5509"/>
                  </a:cubicBezTo>
                  <a:cubicBezTo>
                    <a:pt x="2482" y="5509"/>
                    <a:pt x="2594" y="5484"/>
                    <a:pt x="2970" y="5389"/>
                  </a:cubicBezTo>
                  <a:cubicBezTo>
                    <a:pt x="3682" y="5211"/>
                    <a:pt x="4093" y="4666"/>
                    <a:pt x="4160" y="4166"/>
                  </a:cubicBezTo>
                  <a:cubicBezTo>
                    <a:pt x="4227" y="3654"/>
                    <a:pt x="3905" y="3532"/>
                    <a:pt x="3582" y="3220"/>
                  </a:cubicBezTo>
                  <a:cubicBezTo>
                    <a:pt x="3248" y="2920"/>
                    <a:pt x="2948" y="2409"/>
                    <a:pt x="2815" y="2086"/>
                  </a:cubicBezTo>
                  <a:cubicBezTo>
                    <a:pt x="2681" y="1764"/>
                    <a:pt x="2848" y="1474"/>
                    <a:pt x="2959" y="1141"/>
                  </a:cubicBezTo>
                  <a:cubicBezTo>
                    <a:pt x="3070" y="807"/>
                    <a:pt x="3092" y="684"/>
                    <a:pt x="2959" y="551"/>
                  </a:cubicBezTo>
                  <a:cubicBezTo>
                    <a:pt x="2837" y="417"/>
                    <a:pt x="2759" y="128"/>
                    <a:pt x="2536" y="29"/>
                  </a:cubicBezTo>
                  <a:cubicBezTo>
                    <a:pt x="2494" y="10"/>
                    <a:pt x="2448" y="0"/>
                    <a:pt x="2399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02" name="Google Shape;14202;p20"/>
            <p:cNvSpPr/>
            <p:nvPr/>
          </p:nvSpPr>
          <p:spPr>
            <a:xfrm>
              <a:off x="1299194" y="2308813"/>
              <a:ext cx="86591" cy="150714"/>
            </a:xfrm>
            <a:custGeom>
              <a:avLst/>
              <a:gdLst/>
              <a:ahLst/>
              <a:cxnLst/>
              <a:rect l="l" t="t" r="r" b="b"/>
              <a:pathLst>
                <a:path w="2482" h="4320" extrusionOk="0">
                  <a:moveTo>
                    <a:pt x="1609" y="1"/>
                  </a:moveTo>
                  <a:cubicBezTo>
                    <a:pt x="1525" y="1"/>
                    <a:pt x="1437" y="33"/>
                    <a:pt x="1369" y="82"/>
                  </a:cubicBezTo>
                  <a:cubicBezTo>
                    <a:pt x="1280" y="149"/>
                    <a:pt x="1213" y="271"/>
                    <a:pt x="1124" y="349"/>
                  </a:cubicBezTo>
                  <a:cubicBezTo>
                    <a:pt x="1024" y="883"/>
                    <a:pt x="957" y="1450"/>
                    <a:pt x="823" y="1895"/>
                  </a:cubicBezTo>
                  <a:cubicBezTo>
                    <a:pt x="579" y="2707"/>
                    <a:pt x="0" y="3407"/>
                    <a:pt x="0" y="3407"/>
                  </a:cubicBezTo>
                  <a:lnTo>
                    <a:pt x="712" y="4319"/>
                  </a:lnTo>
                  <a:cubicBezTo>
                    <a:pt x="712" y="4319"/>
                    <a:pt x="1171" y="3996"/>
                    <a:pt x="1787" y="3996"/>
                  </a:cubicBezTo>
                  <a:cubicBezTo>
                    <a:pt x="1806" y="3996"/>
                    <a:pt x="1826" y="3997"/>
                    <a:pt x="1847" y="3997"/>
                  </a:cubicBezTo>
                  <a:cubicBezTo>
                    <a:pt x="2025" y="3997"/>
                    <a:pt x="2136" y="4008"/>
                    <a:pt x="2214" y="4020"/>
                  </a:cubicBezTo>
                  <a:cubicBezTo>
                    <a:pt x="2325" y="3842"/>
                    <a:pt x="2358" y="3619"/>
                    <a:pt x="2392" y="3407"/>
                  </a:cubicBezTo>
                  <a:cubicBezTo>
                    <a:pt x="2459" y="2918"/>
                    <a:pt x="2481" y="2418"/>
                    <a:pt x="2481" y="1917"/>
                  </a:cubicBezTo>
                  <a:cubicBezTo>
                    <a:pt x="2481" y="1706"/>
                    <a:pt x="2459" y="1450"/>
                    <a:pt x="2269" y="1339"/>
                  </a:cubicBezTo>
                  <a:cubicBezTo>
                    <a:pt x="2192" y="1284"/>
                    <a:pt x="2081" y="1261"/>
                    <a:pt x="2002" y="1205"/>
                  </a:cubicBezTo>
                  <a:cubicBezTo>
                    <a:pt x="1869" y="1106"/>
                    <a:pt x="1836" y="928"/>
                    <a:pt x="1847" y="772"/>
                  </a:cubicBezTo>
                  <a:cubicBezTo>
                    <a:pt x="1847" y="605"/>
                    <a:pt x="1891" y="449"/>
                    <a:pt x="1880" y="283"/>
                  </a:cubicBezTo>
                  <a:cubicBezTo>
                    <a:pt x="1869" y="204"/>
                    <a:pt x="1847" y="127"/>
                    <a:pt x="1791" y="71"/>
                  </a:cubicBezTo>
                  <a:cubicBezTo>
                    <a:pt x="1742" y="21"/>
                    <a:pt x="1677" y="1"/>
                    <a:pt x="1609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03" name="Google Shape;14203;p20"/>
            <p:cNvSpPr/>
            <p:nvPr/>
          </p:nvSpPr>
          <p:spPr>
            <a:xfrm>
              <a:off x="1302788" y="2279542"/>
              <a:ext cx="72008" cy="141120"/>
            </a:xfrm>
            <a:custGeom>
              <a:avLst/>
              <a:gdLst/>
              <a:ahLst/>
              <a:cxnLst/>
              <a:rect l="l" t="t" r="r" b="b"/>
              <a:pathLst>
                <a:path w="2064" h="4045" extrusionOk="0">
                  <a:moveTo>
                    <a:pt x="2022" y="0"/>
                  </a:moveTo>
                  <a:cubicBezTo>
                    <a:pt x="2014" y="0"/>
                    <a:pt x="2006" y="3"/>
                    <a:pt x="2000" y="9"/>
                  </a:cubicBezTo>
                  <a:cubicBezTo>
                    <a:pt x="1677" y="499"/>
                    <a:pt x="1477" y="1043"/>
                    <a:pt x="1266" y="1577"/>
                  </a:cubicBezTo>
                  <a:cubicBezTo>
                    <a:pt x="1066" y="2133"/>
                    <a:pt x="843" y="2667"/>
                    <a:pt x="542" y="3179"/>
                  </a:cubicBezTo>
                  <a:cubicBezTo>
                    <a:pt x="465" y="3324"/>
                    <a:pt x="376" y="3468"/>
                    <a:pt x="276" y="3613"/>
                  </a:cubicBezTo>
                  <a:cubicBezTo>
                    <a:pt x="187" y="3746"/>
                    <a:pt x="87" y="3868"/>
                    <a:pt x="9" y="4002"/>
                  </a:cubicBezTo>
                  <a:cubicBezTo>
                    <a:pt x="1" y="4026"/>
                    <a:pt x="27" y="4045"/>
                    <a:pt x="51" y="4045"/>
                  </a:cubicBezTo>
                  <a:cubicBezTo>
                    <a:pt x="60" y="4045"/>
                    <a:pt x="69" y="4042"/>
                    <a:pt x="75" y="4036"/>
                  </a:cubicBezTo>
                  <a:cubicBezTo>
                    <a:pt x="176" y="3935"/>
                    <a:pt x="253" y="3802"/>
                    <a:pt x="342" y="3680"/>
                  </a:cubicBezTo>
                  <a:cubicBezTo>
                    <a:pt x="421" y="3568"/>
                    <a:pt x="498" y="3446"/>
                    <a:pt x="565" y="3324"/>
                  </a:cubicBezTo>
                  <a:cubicBezTo>
                    <a:pt x="710" y="3079"/>
                    <a:pt x="843" y="2823"/>
                    <a:pt x="965" y="2567"/>
                  </a:cubicBezTo>
                  <a:cubicBezTo>
                    <a:pt x="1221" y="2034"/>
                    <a:pt x="1388" y="1477"/>
                    <a:pt x="1610" y="944"/>
                  </a:cubicBezTo>
                  <a:cubicBezTo>
                    <a:pt x="1733" y="632"/>
                    <a:pt x="1877" y="321"/>
                    <a:pt x="2055" y="42"/>
                  </a:cubicBezTo>
                  <a:cubicBezTo>
                    <a:pt x="2063" y="19"/>
                    <a:pt x="2043" y="0"/>
                    <a:pt x="202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04" name="Google Shape;14204;p20"/>
            <p:cNvSpPr/>
            <p:nvPr/>
          </p:nvSpPr>
          <p:spPr>
            <a:xfrm>
              <a:off x="1311126" y="2311011"/>
              <a:ext cx="66984" cy="105674"/>
            </a:xfrm>
            <a:custGeom>
              <a:avLst/>
              <a:gdLst/>
              <a:ahLst/>
              <a:cxnLst/>
              <a:rect l="l" t="t" r="r" b="b"/>
              <a:pathLst>
                <a:path w="1920" h="3029" extrusionOk="0">
                  <a:moveTo>
                    <a:pt x="1844" y="1"/>
                  </a:moveTo>
                  <a:cubicBezTo>
                    <a:pt x="1833" y="1"/>
                    <a:pt x="1824" y="3"/>
                    <a:pt x="1816" y="8"/>
                  </a:cubicBezTo>
                  <a:cubicBezTo>
                    <a:pt x="1171" y="653"/>
                    <a:pt x="960" y="1576"/>
                    <a:pt x="515" y="2355"/>
                  </a:cubicBezTo>
                  <a:cubicBezTo>
                    <a:pt x="392" y="2577"/>
                    <a:pt x="237" y="2800"/>
                    <a:pt x="37" y="2966"/>
                  </a:cubicBezTo>
                  <a:cubicBezTo>
                    <a:pt x="0" y="2994"/>
                    <a:pt x="38" y="3028"/>
                    <a:pt x="65" y="3028"/>
                  </a:cubicBezTo>
                  <a:cubicBezTo>
                    <a:pt x="71" y="3028"/>
                    <a:pt x="77" y="3027"/>
                    <a:pt x="81" y="3022"/>
                  </a:cubicBezTo>
                  <a:cubicBezTo>
                    <a:pt x="437" y="2744"/>
                    <a:pt x="659" y="2321"/>
                    <a:pt x="849" y="1932"/>
                  </a:cubicBezTo>
                  <a:cubicBezTo>
                    <a:pt x="1038" y="1510"/>
                    <a:pt x="1205" y="1076"/>
                    <a:pt x="1438" y="687"/>
                  </a:cubicBezTo>
                  <a:cubicBezTo>
                    <a:pt x="1561" y="453"/>
                    <a:pt x="1716" y="242"/>
                    <a:pt x="1894" y="52"/>
                  </a:cubicBezTo>
                  <a:cubicBezTo>
                    <a:pt x="1920" y="27"/>
                    <a:pt x="1879" y="1"/>
                    <a:pt x="1844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05" name="Google Shape;14205;p20"/>
            <p:cNvSpPr/>
            <p:nvPr/>
          </p:nvSpPr>
          <p:spPr>
            <a:xfrm>
              <a:off x="1329442" y="2342829"/>
              <a:ext cx="46749" cy="65868"/>
            </a:xfrm>
            <a:custGeom>
              <a:avLst/>
              <a:gdLst/>
              <a:ahLst/>
              <a:cxnLst/>
              <a:rect l="l" t="t" r="r" b="b"/>
              <a:pathLst>
                <a:path w="1340" h="1888" extrusionOk="0">
                  <a:moveTo>
                    <a:pt x="1273" y="1"/>
                  </a:moveTo>
                  <a:cubicBezTo>
                    <a:pt x="1263" y="1"/>
                    <a:pt x="1254" y="3"/>
                    <a:pt x="1247" y="8"/>
                  </a:cubicBezTo>
                  <a:cubicBezTo>
                    <a:pt x="980" y="264"/>
                    <a:pt x="769" y="575"/>
                    <a:pt x="579" y="898"/>
                  </a:cubicBezTo>
                  <a:cubicBezTo>
                    <a:pt x="480" y="1065"/>
                    <a:pt x="391" y="1221"/>
                    <a:pt x="312" y="1387"/>
                  </a:cubicBezTo>
                  <a:cubicBezTo>
                    <a:pt x="268" y="1476"/>
                    <a:pt x="223" y="1554"/>
                    <a:pt x="190" y="1632"/>
                  </a:cubicBezTo>
                  <a:cubicBezTo>
                    <a:pt x="157" y="1698"/>
                    <a:pt x="124" y="1821"/>
                    <a:pt x="45" y="1832"/>
                  </a:cubicBezTo>
                  <a:cubicBezTo>
                    <a:pt x="1" y="1843"/>
                    <a:pt x="45" y="1888"/>
                    <a:pt x="68" y="1888"/>
                  </a:cubicBezTo>
                  <a:cubicBezTo>
                    <a:pt x="134" y="1888"/>
                    <a:pt x="179" y="1843"/>
                    <a:pt x="213" y="1787"/>
                  </a:cubicBezTo>
                  <a:cubicBezTo>
                    <a:pt x="257" y="1710"/>
                    <a:pt x="302" y="1632"/>
                    <a:pt x="335" y="1554"/>
                  </a:cubicBezTo>
                  <a:cubicBezTo>
                    <a:pt x="435" y="1376"/>
                    <a:pt x="524" y="1198"/>
                    <a:pt x="624" y="1031"/>
                  </a:cubicBezTo>
                  <a:cubicBezTo>
                    <a:pt x="824" y="675"/>
                    <a:pt x="1046" y="353"/>
                    <a:pt x="1313" y="52"/>
                  </a:cubicBezTo>
                  <a:cubicBezTo>
                    <a:pt x="1340" y="27"/>
                    <a:pt x="1305" y="1"/>
                    <a:pt x="127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06" name="Google Shape;14206;p20"/>
            <p:cNvSpPr/>
            <p:nvPr/>
          </p:nvSpPr>
          <p:spPr>
            <a:xfrm>
              <a:off x="1315278" y="2370217"/>
              <a:ext cx="79648" cy="63739"/>
            </a:xfrm>
            <a:custGeom>
              <a:avLst/>
              <a:gdLst/>
              <a:ahLst/>
              <a:cxnLst/>
              <a:rect l="l" t="t" r="r" b="b"/>
              <a:pathLst>
                <a:path w="2283" h="1827" extrusionOk="0">
                  <a:moveTo>
                    <a:pt x="2198" y="0"/>
                  </a:moveTo>
                  <a:cubicBezTo>
                    <a:pt x="2194" y="0"/>
                    <a:pt x="2190" y="0"/>
                    <a:pt x="2186" y="1"/>
                  </a:cubicBezTo>
                  <a:cubicBezTo>
                    <a:pt x="1842" y="90"/>
                    <a:pt x="1531" y="280"/>
                    <a:pt x="1274" y="513"/>
                  </a:cubicBezTo>
                  <a:cubicBezTo>
                    <a:pt x="985" y="769"/>
                    <a:pt x="797" y="1103"/>
                    <a:pt x="552" y="1392"/>
                  </a:cubicBezTo>
                  <a:cubicBezTo>
                    <a:pt x="429" y="1548"/>
                    <a:pt x="263" y="1726"/>
                    <a:pt x="63" y="1759"/>
                  </a:cubicBezTo>
                  <a:cubicBezTo>
                    <a:pt x="0" y="1759"/>
                    <a:pt x="25" y="1827"/>
                    <a:pt x="74" y="1827"/>
                  </a:cubicBezTo>
                  <a:cubicBezTo>
                    <a:pt x="77" y="1827"/>
                    <a:pt x="81" y="1826"/>
                    <a:pt x="85" y="1825"/>
                  </a:cubicBezTo>
                  <a:cubicBezTo>
                    <a:pt x="174" y="1815"/>
                    <a:pt x="263" y="1792"/>
                    <a:pt x="340" y="1736"/>
                  </a:cubicBezTo>
                  <a:cubicBezTo>
                    <a:pt x="663" y="1714"/>
                    <a:pt x="985" y="1548"/>
                    <a:pt x="1252" y="1358"/>
                  </a:cubicBezTo>
                  <a:cubicBezTo>
                    <a:pt x="1408" y="1247"/>
                    <a:pt x="1564" y="1125"/>
                    <a:pt x="1709" y="1002"/>
                  </a:cubicBezTo>
                  <a:cubicBezTo>
                    <a:pt x="1853" y="891"/>
                    <a:pt x="1998" y="747"/>
                    <a:pt x="2176" y="691"/>
                  </a:cubicBezTo>
                  <a:cubicBezTo>
                    <a:pt x="2205" y="681"/>
                    <a:pt x="2182" y="645"/>
                    <a:pt x="2153" y="645"/>
                  </a:cubicBezTo>
                  <a:cubicBezTo>
                    <a:pt x="2149" y="645"/>
                    <a:pt x="2146" y="645"/>
                    <a:pt x="2142" y="646"/>
                  </a:cubicBezTo>
                  <a:cubicBezTo>
                    <a:pt x="1976" y="691"/>
                    <a:pt x="1842" y="814"/>
                    <a:pt x="1709" y="913"/>
                  </a:cubicBezTo>
                  <a:cubicBezTo>
                    <a:pt x="1553" y="1036"/>
                    <a:pt x="1397" y="1147"/>
                    <a:pt x="1242" y="1259"/>
                  </a:cubicBezTo>
                  <a:cubicBezTo>
                    <a:pt x="1096" y="1358"/>
                    <a:pt x="952" y="1459"/>
                    <a:pt x="785" y="1526"/>
                  </a:cubicBezTo>
                  <a:cubicBezTo>
                    <a:pt x="685" y="1570"/>
                    <a:pt x="585" y="1615"/>
                    <a:pt x="474" y="1637"/>
                  </a:cubicBezTo>
                  <a:cubicBezTo>
                    <a:pt x="641" y="1503"/>
                    <a:pt x="774" y="1303"/>
                    <a:pt x="886" y="1147"/>
                  </a:cubicBezTo>
                  <a:cubicBezTo>
                    <a:pt x="1108" y="836"/>
                    <a:pt x="1353" y="557"/>
                    <a:pt x="1675" y="347"/>
                  </a:cubicBezTo>
                  <a:cubicBezTo>
                    <a:pt x="1842" y="235"/>
                    <a:pt x="2031" y="146"/>
                    <a:pt x="2231" y="68"/>
                  </a:cubicBezTo>
                  <a:cubicBezTo>
                    <a:pt x="2282" y="48"/>
                    <a:pt x="2240" y="0"/>
                    <a:pt x="2198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07" name="Google Shape;14207;p20"/>
            <p:cNvSpPr/>
            <p:nvPr/>
          </p:nvSpPr>
          <p:spPr>
            <a:xfrm>
              <a:off x="1375844" y="2377229"/>
              <a:ext cx="32794" cy="16432"/>
            </a:xfrm>
            <a:custGeom>
              <a:avLst/>
              <a:gdLst/>
              <a:ahLst/>
              <a:cxnLst/>
              <a:rect l="l" t="t" r="r" b="b"/>
              <a:pathLst>
                <a:path w="940" h="471" extrusionOk="0">
                  <a:moveTo>
                    <a:pt x="895" y="1"/>
                  </a:moveTo>
                  <a:cubicBezTo>
                    <a:pt x="573" y="45"/>
                    <a:pt x="250" y="190"/>
                    <a:pt x="28" y="423"/>
                  </a:cubicBezTo>
                  <a:cubicBezTo>
                    <a:pt x="1" y="451"/>
                    <a:pt x="33" y="471"/>
                    <a:pt x="58" y="471"/>
                  </a:cubicBezTo>
                  <a:cubicBezTo>
                    <a:pt x="63" y="471"/>
                    <a:pt x="68" y="470"/>
                    <a:pt x="72" y="468"/>
                  </a:cubicBezTo>
                  <a:cubicBezTo>
                    <a:pt x="317" y="245"/>
                    <a:pt x="595" y="90"/>
                    <a:pt x="907" y="45"/>
                  </a:cubicBezTo>
                  <a:cubicBezTo>
                    <a:pt x="940" y="34"/>
                    <a:pt x="918" y="1"/>
                    <a:pt x="89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08" name="Google Shape;14208;p20"/>
            <p:cNvSpPr/>
            <p:nvPr/>
          </p:nvSpPr>
          <p:spPr>
            <a:xfrm>
              <a:off x="1337222" y="2399313"/>
              <a:ext cx="68554" cy="37923"/>
            </a:xfrm>
            <a:custGeom>
              <a:avLst/>
              <a:gdLst/>
              <a:ahLst/>
              <a:cxnLst/>
              <a:rect l="l" t="t" r="r" b="b"/>
              <a:pathLst>
                <a:path w="1965" h="1087" extrusionOk="0">
                  <a:moveTo>
                    <a:pt x="1903" y="0"/>
                  </a:moveTo>
                  <a:cubicBezTo>
                    <a:pt x="1899" y="0"/>
                    <a:pt x="1895" y="1"/>
                    <a:pt x="1891" y="2"/>
                  </a:cubicBezTo>
                  <a:cubicBezTo>
                    <a:pt x="1547" y="69"/>
                    <a:pt x="1258" y="269"/>
                    <a:pt x="979" y="480"/>
                  </a:cubicBezTo>
                  <a:cubicBezTo>
                    <a:pt x="846" y="580"/>
                    <a:pt x="701" y="692"/>
                    <a:pt x="556" y="791"/>
                  </a:cubicBezTo>
                  <a:cubicBezTo>
                    <a:pt x="490" y="847"/>
                    <a:pt x="412" y="892"/>
                    <a:pt x="346" y="936"/>
                  </a:cubicBezTo>
                  <a:cubicBezTo>
                    <a:pt x="270" y="983"/>
                    <a:pt x="187" y="1030"/>
                    <a:pt x="95" y="1030"/>
                  </a:cubicBezTo>
                  <a:cubicBezTo>
                    <a:pt x="79" y="1030"/>
                    <a:pt x="62" y="1029"/>
                    <a:pt x="45" y="1025"/>
                  </a:cubicBezTo>
                  <a:cubicBezTo>
                    <a:pt x="41" y="1024"/>
                    <a:pt x="37" y="1024"/>
                    <a:pt x="34" y="1024"/>
                  </a:cubicBezTo>
                  <a:cubicBezTo>
                    <a:pt x="1" y="1024"/>
                    <a:pt x="4" y="1071"/>
                    <a:pt x="45" y="1080"/>
                  </a:cubicBezTo>
                  <a:cubicBezTo>
                    <a:pt x="67" y="1085"/>
                    <a:pt x="89" y="1087"/>
                    <a:pt x="111" y="1087"/>
                  </a:cubicBezTo>
                  <a:cubicBezTo>
                    <a:pt x="264" y="1087"/>
                    <a:pt x="408" y="992"/>
                    <a:pt x="534" y="914"/>
                  </a:cubicBezTo>
                  <a:cubicBezTo>
                    <a:pt x="690" y="813"/>
                    <a:pt x="835" y="692"/>
                    <a:pt x="979" y="580"/>
                  </a:cubicBezTo>
                  <a:cubicBezTo>
                    <a:pt x="1268" y="369"/>
                    <a:pt x="1569" y="146"/>
                    <a:pt x="1925" y="46"/>
                  </a:cubicBezTo>
                  <a:cubicBezTo>
                    <a:pt x="1964" y="36"/>
                    <a:pt x="1934" y="0"/>
                    <a:pt x="190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09" name="Google Shape;14209;p20"/>
            <p:cNvSpPr/>
            <p:nvPr/>
          </p:nvSpPr>
          <p:spPr>
            <a:xfrm>
              <a:off x="1340886" y="2413513"/>
              <a:ext cx="65902" cy="31957"/>
            </a:xfrm>
            <a:custGeom>
              <a:avLst/>
              <a:gdLst/>
              <a:ahLst/>
              <a:cxnLst/>
              <a:rect l="l" t="t" r="r" b="b"/>
              <a:pathLst>
                <a:path w="1889" h="916" extrusionOk="0">
                  <a:moveTo>
                    <a:pt x="1798" y="1"/>
                  </a:moveTo>
                  <a:cubicBezTo>
                    <a:pt x="1790" y="1"/>
                    <a:pt x="1782" y="3"/>
                    <a:pt x="1775" y="6"/>
                  </a:cubicBezTo>
                  <a:cubicBezTo>
                    <a:pt x="1497" y="162"/>
                    <a:pt x="1230" y="329"/>
                    <a:pt x="952" y="473"/>
                  </a:cubicBezTo>
                  <a:cubicBezTo>
                    <a:pt x="819" y="551"/>
                    <a:pt x="674" y="618"/>
                    <a:pt x="540" y="685"/>
                  </a:cubicBezTo>
                  <a:cubicBezTo>
                    <a:pt x="463" y="718"/>
                    <a:pt x="396" y="752"/>
                    <a:pt x="318" y="785"/>
                  </a:cubicBezTo>
                  <a:cubicBezTo>
                    <a:pt x="281" y="800"/>
                    <a:pt x="207" y="846"/>
                    <a:pt x="150" y="846"/>
                  </a:cubicBezTo>
                  <a:cubicBezTo>
                    <a:pt x="123" y="846"/>
                    <a:pt x="99" y="835"/>
                    <a:pt x="85" y="807"/>
                  </a:cubicBezTo>
                  <a:cubicBezTo>
                    <a:pt x="80" y="793"/>
                    <a:pt x="64" y="787"/>
                    <a:pt x="47" y="787"/>
                  </a:cubicBezTo>
                  <a:cubicBezTo>
                    <a:pt x="24" y="787"/>
                    <a:pt x="0" y="799"/>
                    <a:pt x="7" y="818"/>
                  </a:cubicBezTo>
                  <a:cubicBezTo>
                    <a:pt x="44" y="892"/>
                    <a:pt x="100" y="916"/>
                    <a:pt x="163" y="916"/>
                  </a:cubicBezTo>
                  <a:cubicBezTo>
                    <a:pt x="233" y="916"/>
                    <a:pt x="309" y="886"/>
                    <a:pt x="374" y="863"/>
                  </a:cubicBezTo>
                  <a:cubicBezTo>
                    <a:pt x="540" y="785"/>
                    <a:pt x="708" y="718"/>
                    <a:pt x="863" y="629"/>
                  </a:cubicBezTo>
                  <a:cubicBezTo>
                    <a:pt x="1208" y="473"/>
                    <a:pt x="1541" y="285"/>
                    <a:pt x="1842" y="73"/>
                  </a:cubicBezTo>
                  <a:cubicBezTo>
                    <a:pt x="1889" y="45"/>
                    <a:pt x="1841" y="1"/>
                    <a:pt x="179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10" name="Google Shape;14210;p20"/>
            <p:cNvSpPr/>
            <p:nvPr/>
          </p:nvSpPr>
          <p:spPr>
            <a:xfrm>
              <a:off x="1348980" y="2343283"/>
              <a:ext cx="45877" cy="47901"/>
            </a:xfrm>
            <a:custGeom>
              <a:avLst/>
              <a:gdLst/>
              <a:ahLst/>
              <a:cxnLst/>
              <a:rect l="l" t="t" r="r" b="b"/>
              <a:pathLst>
                <a:path w="1315" h="1373" extrusionOk="0">
                  <a:moveTo>
                    <a:pt x="1258" y="0"/>
                  </a:moveTo>
                  <a:cubicBezTo>
                    <a:pt x="1252" y="0"/>
                    <a:pt x="1247" y="2"/>
                    <a:pt x="1243" y="6"/>
                  </a:cubicBezTo>
                  <a:cubicBezTo>
                    <a:pt x="743" y="340"/>
                    <a:pt x="276" y="785"/>
                    <a:pt x="9" y="1329"/>
                  </a:cubicBezTo>
                  <a:cubicBezTo>
                    <a:pt x="0" y="1354"/>
                    <a:pt x="27" y="1372"/>
                    <a:pt x="51" y="1372"/>
                  </a:cubicBezTo>
                  <a:cubicBezTo>
                    <a:pt x="60" y="1372"/>
                    <a:pt x="69" y="1369"/>
                    <a:pt x="75" y="1363"/>
                  </a:cubicBezTo>
                  <a:cubicBezTo>
                    <a:pt x="242" y="1119"/>
                    <a:pt x="409" y="874"/>
                    <a:pt x="609" y="651"/>
                  </a:cubicBezTo>
                  <a:cubicBezTo>
                    <a:pt x="809" y="429"/>
                    <a:pt x="1042" y="229"/>
                    <a:pt x="1287" y="51"/>
                  </a:cubicBezTo>
                  <a:cubicBezTo>
                    <a:pt x="1315" y="33"/>
                    <a:pt x="1283" y="0"/>
                    <a:pt x="1258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11" name="Google Shape;14211;p20"/>
            <p:cNvSpPr/>
            <p:nvPr/>
          </p:nvSpPr>
          <p:spPr>
            <a:xfrm>
              <a:off x="1061709" y="2325734"/>
              <a:ext cx="182043" cy="156122"/>
            </a:xfrm>
            <a:custGeom>
              <a:avLst/>
              <a:gdLst/>
              <a:ahLst/>
              <a:cxnLst/>
              <a:rect l="l" t="t" r="r" b="b"/>
              <a:pathLst>
                <a:path w="5218" h="4475" extrusionOk="0">
                  <a:moveTo>
                    <a:pt x="342" y="1"/>
                  </a:moveTo>
                  <a:cubicBezTo>
                    <a:pt x="307" y="1"/>
                    <a:pt x="274" y="3"/>
                    <a:pt x="245" y="8"/>
                  </a:cubicBezTo>
                  <a:cubicBezTo>
                    <a:pt x="1" y="53"/>
                    <a:pt x="146" y="75"/>
                    <a:pt x="235" y="409"/>
                  </a:cubicBezTo>
                  <a:cubicBezTo>
                    <a:pt x="334" y="743"/>
                    <a:pt x="134" y="687"/>
                    <a:pt x="134" y="1098"/>
                  </a:cubicBezTo>
                  <a:cubicBezTo>
                    <a:pt x="134" y="1510"/>
                    <a:pt x="635" y="2366"/>
                    <a:pt x="1369" y="2989"/>
                  </a:cubicBezTo>
                  <a:cubicBezTo>
                    <a:pt x="2092" y="3601"/>
                    <a:pt x="2136" y="3535"/>
                    <a:pt x="2748" y="4046"/>
                  </a:cubicBezTo>
                  <a:cubicBezTo>
                    <a:pt x="3202" y="4426"/>
                    <a:pt x="4182" y="4475"/>
                    <a:pt x="4658" y="4475"/>
                  </a:cubicBezTo>
                  <a:cubicBezTo>
                    <a:pt x="4824" y="4475"/>
                    <a:pt x="4928" y="4469"/>
                    <a:pt x="4928" y="4469"/>
                  </a:cubicBezTo>
                  <a:lnTo>
                    <a:pt x="5217" y="3468"/>
                  </a:lnTo>
                  <a:cubicBezTo>
                    <a:pt x="5217" y="3468"/>
                    <a:pt x="4961" y="3268"/>
                    <a:pt x="4627" y="3189"/>
                  </a:cubicBezTo>
                  <a:cubicBezTo>
                    <a:pt x="4305" y="3123"/>
                    <a:pt x="4183" y="3234"/>
                    <a:pt x="3527" y="2922"/>
                  </a:cubicBezTo>
                  <a:cubicBezTo>
                    <a:pt x="2859" y="2623"/>
                    <a:pt x="3137" y="2422"/>
                    <a:pt x="2892" y="1921"/>
                  </a:cubicBezTo>
                  <a:cubicBezTo>
                    <a:pt x="2637" y="1421"/>
                    <a:pt x="2447" y="1477"/>
                    <a:pt x="2003" y="1254"/>
                  </a:cubicBezTo>
                  <a:cubicBezTo>
                    <a:pt x="1547" y="1032"/>
                    <a:pt x="1525" y="776"/>
                    <a:pt x="1269" y="443"/>
                  </a:cubicBezTo>
                  <a:cubicBezTo>
                    <a:pt x="1043" y="148"/>
                    <a:pt x="609" y="1"/>
                    <a:pt x="342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12" name="Google Shape;14212;p20"/>
            <p:cNvSpPr/>
            <p:nvPr/>
          </p:nvSpPr>
          <p:spPr>
            <a:xfrm>
              <a:off x="1101063" y="2364948"/>
              <a:ext cx="33632" cy="84498"/>
            </a:xfrm>
            <a:custGeom>
              <a:avLst/>
              <a:gdLst/>
              <a:ahLst/>
              <a:cxnLst/>
              <a:rect l="l" t="t" r="r" b="b"/>
              <a:pathLst>
                <a:path w="964" h="2422" extrusionOk="0">
                  <a:moveTo>
                    <a:pt x="20" y="1"/>
                  </a:moveTo>
                  <a:cubicBezTo>
                    <a:pt x="9" y="1"/>
                    <a:pt x="1" y="6"/>
                    <a:pt x="7" y="19"/>
                  </a:cubicBezTo>
                  <a:cubicBezTo>
                    <a:pt x="263" y="397"/>
                    <a:pt x="441" y="809"/>
                    <a:pt x="541" y="1242"/>
                  </a:cubicBezTo>
                  <a:cubicBezTo>
                    <a:pt x="630" y="1598"/>
                    <a:pt x="686" y="1976"/>
                    <a:pt x="819" y="2322"/>
                  </a:cubicBezTo>
                  <a:cubicBezTo>
                    <a:pt x="875" y="2355"/>
                    <a:pt x="919" y="2388"/>
                    <a:pt x="964" y="2421"/>
                  </a:cubicBezTo>
                  <a:cubicBezTo>
                    <a:pt x="886" y="2266"/>
                    <a:pt x="830" y="2088"/>
                    <a:pt x="786" y="1910"/>
                  </a:cubicBezTo>
                  <a:cubicBezTo>
                    <a:pt x="674" y="1476"/>
                    <a:pt x="585" y="1042"/>
                    <a:pt x="407" y="631"/>
                  </a:cubicBezTo>
                  <a:cubicBezTo>
                    <a:pt x="308" y="419"/>
                    <a:pt x="185" y="208"/>
                    <a:pt x="41" y="8"/>
                  </a:cubicBezTo>
                  <a:cubicBezTo>
                    <a:pt x="36" y="3"/>
                    <a:pt x="27" y="1"/>
                    <a:pt x="20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13" name="Google Shape;14213;p20"/>
            <p:cNvSpPr/>
            <p:nvPr/>
          </p:nvSpPr>
          <p:spPr>
            <a:xfrm>
              <a:off x="1080513" y="2343736"/>
              <a:ext cx="40609" cy="95627"/>
            </a:xfrm>
            <a:custGeom>
              <a:avLst/>
              <a:gdLst/>
              <a:ahLst/>
              <a:cxnLst/>
              <a:rect l="l" t="t" r="r" b="b"/>
              <a:pathLst>
                <a:path w="1164" h="2741" extrusionOk="0">
                  <a:moveTo>
                    <a:pt x="30" y="0"/>
                  </a:moveTo>
                  <a:cubicBezTo>
                    <a:pt x="15" y="0"/>
                    <a:pt x="1" y="8"/>
                    <a:pt x="7" y="26"/>
                  </a:cubicBezTo>
                  <a:cubicBezTo>
                    <a:pt x="374" y="849"/>
                    <a:pt x="519" y="1795"/>
                    <a:pt x="964" y="2584"/>
                  </a:cubicBezTo>
                  <a:cubicBezTo>
                    <a:pt x="1041" y="2640"/>
                    <a:pt x="1108" y="2696"/>
                    <a:pt x="1164" y="2740"/>
                  </a:cubicBezTo>
                  <a:cubicBezTo>
                    <a:pt x="1097" y="2640"/>
                    <a:pt x="1030" y="2529"/>
                    <a:pt x="964" y="2406"/>
                  </a:cubicBezTo>
                  <a:cubicBezTo>
                    <a:pt x="719" y="1929"/>
                    <a:pt x="563" y="1395"/>
                    <a:pt x="396" y="883"/>
                  </a:cubicBezTo>
                  <a:cubicBezTo>
                    <a:pt x="296" y="582"/>
                    <a:pt x="185" y="293"/>
                    <a:pt x="62" y="16"/>
                  </a:cubicBezTo>
                  <a:cubicBezTo>
                    <a:pt x="57" y="6"/>
                    <a:pt x="43" y="0"/>
                    <a:pt x="3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14" name="Google Shape;14214;p20"/>
            <p:cNvSpPr/>
            <p:nvPr/>
          </p:nvSpPr>
          <p:spPr>
            <a:xfrm>
              <a:off x="1079188" y="2378869"/>
              <a:ext cx="13222" cy="34085"/>
            </a:xfrm>
            <a:custGeom>
              <a:avLst/>
              <a:gdLst/>
              <a:ahLst/>
              <a:cxnLst/>
              <a:rect l="l" t="t" r="r" b="b"/>
              <a:pathLst>
                <a:path w="379" h="977" extrusionOk="0">
                  <a:moveTo>
                    <a:pt x="30" y="0"/>
                  </a:moveTo>
                  <a:cubicBezTo>
                    <a:pt x="14" y="0"/>
                    <a:pt x="1" y="7"/>
                    <a:pt x="1" y="20"/>
                  </a:cubicBezTo>
                  <a:cubicBezTo>
                    <a:pt x="33" y="265"/>
                    <a:pt x="90" y="499"/>
                    <a:pt x="179" y="732"/>
                  </a:cubicBezTo>
                  <a:cubicBezTo>
                    <a:pt x="234" y="810"/>
                    <a:pt x="300" y="899"/>
                    <a:pt x="379" y="977"/>
                  </a:cubicBezTo>
                  <a:lnTo>
                    <a:pt x="312" y="810"/>
                  </a:lnTo>
                  <a:cubicBezTo>
                    <a:pt x="211" y="554"/>
                    <a:pt x="145" y="299"/>
                    <a:pt x="78" y="32"/>
                  </a:cubicBezTo>
                  <a:cubicBezTo>
                    <a:pt x="78" y="12"/>
                    <a:pt x="52" y="0"/>
                    <a:pt x="3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15" name="Google Shape;14215;p20"/>
            <p:cNvSpPr/>
            <p:nvPr/>
          </p:nvSpPr>
          <p:spPr>
            <a:xfrm>
              <a:off x="1132776" y="2388393"/>
              <a:ext cx="26828" cy="61856"/>
            </a:xfrm>
            <a:custGeom>
              <a:avLst/>
              <a:gdLst/>
              <a:ahLst/>
              <a:cxnLst/>
              <a:rect l="l" t="t" r="r" b="b"/>
              <a:pathLst>
                <a:path w="769" h="1773" extrusionOk="0">
                  <a:moveTo>
                    <a:pt x="54" y="1"/>
                  </a:moveTo>
                  <a:cubicBezTo>
                    <a:pt x="25" y="1"/>
                    <a:pt x="1" y="24"/>
                    <a:pt x="32" y="48"/>
                  </a:cubicBezTo>
                  <a:cubicBezTo>
                    <a:pt x="499" y="493"/>
                    <a:pt x="388" y="1205"/>
                    <a:pt x="667" y="1749"/>
                  </a:cubicBezTo>
                  <a:cubicBezTo>
                    <a:pt x="671" y="1764"/>
                    <a:pt x="693" y="1772"/>
                    <a:pt x="715" y="1772"/>
                  </a:cubicBezTo>
                  <a:cubicBezTo>
                    <a:pt x="742" y="1772"/>
                    <a:pt x="768" y="1759"/>
                    <a:pt x="756" y="1727"/>
                  </a:cubicBezTo>
                  <a:cubicBezTo>
                    <a:pt x="711" y="1571"/>
                    <a:pt x="655" y="1416"/>
                    <a:pt x="622" y="1260"/>
                  </a:cubicBezTo>
                  <a:cubicBezTo>
                    <a:pt x="588" y="1094"/>
                    <a:pt x="556" y="938"/>
                    <a:pt x="511" y="782"/>
                  </a:cubicBezTo>
                  <a:cubicBezTo>
                    <a:pt x="433" y="493"/>
                    <a:pt x="311" y="214"/>
                    <a:pt x="88" y="14"/>
                  </a:cubicBezTo>
                  <a:cubicBezTo>
                    <a:pt x="79" y="5"/>
                    <a:pt x="66" y="1"/>
                    <a:pt x="54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16" name="Google Shape;14216;p20"/>
            <p:cNvSpPr/>
            <p:nvPr/>
          </p:nvSpPr>
          <p:spPr>
            <a:xfrm>
              <a:off x="1161838" y="2431480"/>
              <a:ext cx="16711" cy="45528"/>
            </a:xfrm>
            <a:custGeom>
              <a:avLst/>
              <a:gdLst/>
              <a:ahLst/>
              <a:cxnLst/>
              <a:rect l="l" t="t" r="r" b="b"/>
              <a:pathLst>
                <a:path w="479" h="1305" extrusionOk="0">
                  <a:moveTo>
                    <a:pt x="33" y="1"/>
                  </a:moveTo>
                  <a:cubicBezTo>
                    <a:pt x="15" y="1"/>
                    <a:pt x="0" y="8"/>
                    <a:pt x="0" y="25"/>
                  </a:cubicBezTo>
                  <a:cubicBezTo>
                    <a:pt x="0" y="437"/>
                    <a:pt x="78" y="892"/>
                    <a:pt x="312" y="1248"/>
                  </a:cubicBezTo>
                  <a:cubicBezTo>
                    <a:pt x="368" y="1260"/>
                    <a:pt x="423" y="1282"/>
                    <a:pt x="479" y="1304"/>
                  </a:cubicBezTo>
                  <a:cubicBezTo>
                    <a:pt x="390" y="1171"/>
                    <a:pt x="301" y="1037"/>
                    <a:pt x="245" y="882"/>
                  </a:cubicBezTo>
                  <a:cubicBezTo>
                    <a:pt x="145" y="615"/>
                    <a:pt x="101" y="336"/>
                    <a:pt x="101" y="47"/>
                  </a:cubicBezTo>
                  <a:cubicBezTo>
                    <a:pt x="101" y="20"/>
                    <a:pt x="62" y="1"/>
                    <a:pt x="3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17" name="Google Shape;14217;p20"/>
            <p:cNvSpPr/>
            <p:nvPr/>
          </p:nvSpPr>
          <p:spPr>
            <a:xfrm>
              <a:off x="1134486" y="2409047"/>
              <a:ext cx="30875" cy="62902"/>
            </a:xfrm>
            <a:custGeom>
              <a:avLst/>
              <a:gdLst/>
              <a:ahLst/>
              <a:cxnLst/>
              <a:rect l="l" t="t" r="r" b="b"/>
              <a:pathLst>
                <a:path w="885" h="1803" extrusionOk="0">
                  <a:moveTo>
                    <a:pt x="18" y="1"/>
                  </a:moveTo>
                  <a:cubicBezTo>
                    <a:pt x="9" y="1"/>
                    <a:pt x="0" y="6"/>
                    <a:pt x="6" y="23"/>
                  </a:cubicBezTo>
                  <a:cubicBezTo>
                    <a:pt x="217" y="546"/>
                    <a:pt x="339" y="1191"/>
                    <a:pt x="684" y="1669"/>
                  </a:cubicBezTo>
                  <a:cubicBezTo>
                    <a:pt x="740" y="1713"/>
                    <a:pt x="806" y="1758"/>
                    <a:pt x="885" y="1802"/>
                  </a:cubicBezTo>
                  <a:cubicBezTo>
                    <a:pt x="450" y="1302"/>
                    <a:pt x="317" y="623"/>
                    <a:pt x="39" y="12"/>
                  </a:cubicBezTo>
                  <a:cubicBezTo>
                    <a:pt x="39" y="6"/>
                    <a:pt x="28" y="1"/>
                    <a:pt x="1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18" name="Google Shape;14218;p20"/>
            <p:cNvSpPr/>
            <p:nvPr/>
          </p:nvSpPr>
          <p:spPr>
            <a:xfrm>
              <a:off x="1170002" y="2367739"/>
              <a:ext cx="194812" cy="134212"/>
            </a:xfrm>
            <a:custGeom>
              <a:avLst/>
              <a:gdLst/>
              <a:ahLst/>
              <a:cxnLst/>
              <a:rect l="l" t="t" r="r" b="b"/>
              <a:pathLst>
                <a:path w="5584" h="3847" extrusionOk="0">
                  <a:moveTo>
                    <a:pt x="4774" y="1"/>
                  </a:moveTo>
                  <a:cubicBezTo>
                    <a:pt x="4431" y="1"/>
                    <a:pt x="4016" y="73"/>
                    <a:pt x="3770" y="273"/>
                  </a:cubicBezTo>
                  <a:cubicBezTo>
                    <a:pt x="3414" y="562"/>
                    <a:pt x="2880" y="1307"/>
                    <a:pt x="2558" y="1318"/>
                  </a:cubicBezTo>
                  <a:cubicBezTo>
                    <a:pt x="2552" y="1318"/>
                    <a:pt x="2545" y="1318"/>
                    <a:pt x="2538" y="1318"/>
                  </a:cubicBezTo>
                  <a:cubicBezTo>
                    <a:pt x="2226" y="1318"/>
                    <a:pt x="1738" y="1063"/>
                    <a:pt x="1357" y="1063"/>
                  </a:cubicBezTo>
                  <a:cubicBezTo>
                    <a:pt x="967" y="1063"/>
                    <a:pt x="745" y="951"/>
                    <a:pt x="601" y="873"/>
                  </a:cubicBezTo>
                  <a:cubicBezTo>
                    <a:pt x="539" y="832"/>
                    <a:pt x="484" y="808"/>
                    <a:pt x="438" y="808"/>
                  </a:cubicBezTo>
                  <a:cubicBezTo>
                    <a:pt x="384" y="808"/>
                    <a:pt x="341" y="840"/>
                    <a:pt x="312" y="918"/>
                  </a:cubicBezTo>
                  <a:cubicBezTo>
                    <a:pt x="256" y="1063"/>
                    <a:pt x="256" y="1241"/>
                    <a:pt x="134" y="1552"/>
                  </a:cubicBezTo>
                  <a:cubicBezTo>
                    <a:pt x="0" y="1874"/>
                    <a:pt x="0" y="1963"/>
                    <a:pt x="200" y="2397"/>
                  </a:cubicBezTo>
                  <a:cubicBezTo>
                    <a:pt x="389" y="2831"/>
                    <a:pt x="411" y="3243"/>
                    <a:pt x="801" y="3354"/>
                  </a:cubicBezTo>
                  <a:cubicBezTo>
                    <a:pt x="1201" y="3454"/>
                    <a:pt x="2124" y="3554"/>
                    <a:pt x="2458" y="3732"/>
                  </a:cubicBezTo>
                  <a:cubicBezTo>
                    <a:pt x="2607" y="3814"/>
                    <a:pt x="2784" y="3846"/>
                    <a:pt x="2949" y="3846"/>
                  </a:cubicBezTo>
                  <a:cubicBezTo>
                    <a:pt x="3142" y="3846"/>
                    <a:pt x="3318" y="3803"/>
                    <a:pt x="3414" y="3743"/>
                  </a:cubicBezTo>
                  <a:cubicBezTo>
                    <a:pt x="3960" y="3365"/>
                    <a:pt x="4227" y="3631"/>
                    <a:pt x="4704" y="2986"/>
                  </a:cubicBezTo>
                  <a:cubicBezTo>
                    <a:pt x="5172" y="2331"/>
                    <a:pt x="5461" y="1919"/>
                    <a:pt x="5517" y="1474"/>
                  </a:cubicBezTo>
                  <a:cubicBezTo>
                    <a:pt x="5583" y="1029"/>
                    <a:pt x="5349" y="606"/>
                    <a:pt x="5349" y="339"/>
                  </a:cubicBezTo>
                  <a:cubicBezTo>
                    <a:pt x="5349" y="62"/>
                    <a:pt x="5505" y="106"/>
                    <a:pt x="5172" y="39"/>
                  </a:cubicBezTo>
                  <a:cubicBezTo>
                    <a:pt x="5068" y="15"/>
                    <a:pt x="4928" y="1"/>
                    <a:pt x="4774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19" name="Google Shape;14219;p20"/>
            <p:cNvSpPr/>
            <p:nvPr/>
          </p:nvSpPr>
          <p:spPr>
            <a:xfrm>
              <a:off x="1204123" y="2406675"/>
              <a:ext cx="159122" cy="95278"/>
            </a:xfrm>
            <a:custGeom>
              <a:avLst/>
              <a:gdLst/>
              <a:ahLst/>
              <a:cxnLst/>
              <a:rect l="l" t="t" r="r" b="b"/>
              <a:pathLst>
                <a:path w="4561" h="2731" extrusionOk="0">
                  <a:moveTo>
                    <a:pt x="4183" y="0"/>
                  </a:moveTo>
                  <a:cubicBezTo>
                    <a:pt x="4111" y="0"/>
                    <a:pt x="4041" y="8"/>
                    <a:pt x="3971" y="24"/>
                  </a:cubicBezTo>
                  <a:cubicBezTo>
                    <a:pt x="3701" y="79"/>
                    <a:pt x="3441" y="269"/>
                    <a:pt x="3162" y="269"/>
                  </a:cubicBezTo>
                  <a:cubicBezTo>
                    <a:pt x="3154" y="269"/>
                    <a:pt x="3145" y="269"/>
                    <a:pt x="3137" y="269"/>
                  </a:cubicBezTo>
                  <a:cubicBezTo>
                    <a:pt x="3075" y="269"/>
                    <a:pt x="3014" y="255"/>
                    <a:pt x="2957" y="255"/>
                  </a:cubicBezTo>
                  <a:cubicBezTo>
                    <a:pt x="2943" y="255"/>
                    <a:pt x="2929" y="256"/>
                    <a:pt x="2915" y="258"/>
                  </a:cubicBezTo>
                  <a:cubicBezTo>
                    <a:pt x="2848" y="269"/>
                    <a:pt x="2781" y="291"/>
                    <a:pt x="2715" y="325"/>
                  </a:cubicBezTo>
                  <a:cubicBezTo>
                    <a:pt x="2570" y="402"/>
                    <a:pt x="2426" y="513"/>
                    <a:pt x="2325" y="659"/>
                  </a:cubicBezTo>
                  <a:cubicBezTo>
                    <a:pt x="2248" y="758"/>
                    <a:pt x="2192" y="869"/>
                    <a:pt x="2092" y="936"/>
                  </a:cubicBezTo>
                  <a:cubicBezTo>
                    <a:pt x="1986" y="1019"/>
                    <a:pt x="1860" y="1037"/>
                    <a:pt x="1726" y="1037"/>
                  </a:cubicBezTo>
                  <a:cubicBezTo>
                    <a:pt x="1620" y="1037"/>
                    <a:pt x="1509" y="1025"/>
                    <a:pt x="1400" y="1025"/>
                  </a:cubicBezTo>
                  <a:cubicBezTo>
                    <a:pt x="1313" y="1025"/>
                    <a:pt x="1227" y="1033"/>
                    <a:pt x="1146" y="1059"/>
                  </a:cubicBezTo>
                  <a:cubicBezTo>
                    <a:pt x="1002" y="1114"/>
                    <a:pt x="879" y="1215"/>
                    <a:pt x="768" y="1326"/>
                  </a:cubicBezTo>
                  <a:cubicBezTo>
                    <a:pt x="700" y="1385"/>
                    <a:pt x="623" y="1452"/>
                    <a:pt x="529" y="1452"/>
                  </a:cubicBezTo>
                  <a:cubicBezTo>
                    <a:pt x="517" y="1452"/>
                    <a:pt x="504" y="1450"/>
                    <a:pt x="490" y="1448"/>
                  </a:cubicBezTo>
                  <a:cubicBezTo>
                    <a:pt x="424" y="1437"/>
                    <a:pt x="379" y="1381"/>
                    <a:pt x="312" y="1359"/>
                  </a:cubicBezTo>
                  <a:cubicBezTo>
                    <a:pt x="297" y="1355"/>
                    <a:pt x="281" y="1353"/>
                    <a:pt x="265" y="1353"/>
                  </a:cubicBezTo>
                  <a:cubicBezTo>
                    <a:pt x="187" y="1353"/>
                    <a:pt x="104" y="1396"/>
                    <a:pt x="68" y="1470"/>
                  </a:cubicBezTo>
                  <a:cubicBezTo>
                    <a:pt x="12" y="1548"/>
                    <a:pt x="1" y="1648"/>
                    <a:pt x="1" y="1748"/>
                  </a:cubicBezTo>
                  <a:cubicBezTo>
                    <a:pt x="12" y="1959"/>
                    <a:pt x="90" y="2160"/>
                    <a:pt x="234" y="2315"/>
                  </a:cubicBezTo>
                  <a:cubicBezTo>
                    <a:pt x="668" y="2394"/>
                    <a:pt x="1235" y="2483"/>
                    <a:pt x="1480" y="2616"/>
                  </a:cubicBezTo>
                  <a:cubicBezTo>
                    <a:pt x="1629" y="2698"/>
                    <a:pt x="1806" y="2730"/>
                    <a:pt x="1971" y="2730"/>
                  </a:cubicBezTo>
                  <a:cubicBezTo>
                    <a:pt x="2164" y="2730"/>
                    <a:pt x="2340" y="2687"/>
                    <a:pt x="2436" y="2627"/>
                  </a:cubicBezTo>
                  <a:cubicBezTo>
                    <a:pt x="2982" y="2249"/>
                    <a:pt x="3249" y="2515"/>
                    <a:pt x="3726" y="1870"/>
                  </a:cubicBezTo>
                  <a:cubicBezTo>
                    <a:pt x="4194" y="1215"/>
                    <a:pt x="4483" y="803"/>
                    <a:pt x="4539" y="358"/>
                  </a:cubicBezTo>
                  <a:cubicBezTo>
                    <a:pt x="4561" y="258"/>
                    <a:pt x="4561" y="147"/>
                    <a:pt x="4549" y="58"/>
                  </a:cubicBezTo>
                  <a:cubicBezTo>
                    <a:pt x="4430" y="22"/>
                    <a:pt x="4306" y="0"/>
                    <a:pt x="418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20" name="Google Shape;14220;p20"/>
            <p:cNvSpPr/>
            <p:nvPr/>
          </p:nvSpPr>
          <p:spPr>
            <a:xfrm>
              <a:off x="1206461" y="2425026"/>
              <a:ext cx="29899" cy="67089"/>
            </a:xfrm>
            <a:custGeom>
              <a:avLst/>
              <a:gdLst/>
              <a:ahLst/>
              <a:cxnLst/>
              <a:rect l="l" t="t" r="r" b="b"/>
              <a:pathLst>
                <a:path w="857" h="1923" extrusionOk="0">
                  <a:moveTo>
                    <a:pt x="21" y="0"/>
                  </a:moveTo>
                  <a:cubicBezTo>
                    <a:pt x="10" y="0"/>
                    <a:pt x="1" y="6"/>
                    <a:pt x="1" y="21"/>
                  </a:cubicBezTo>
                  <a:cubicBezTo>
                    <a:pt x="11" y="432"/>
                    <a:pt x="34" y="867"/>
                    <a:pt x="223" y="1245"/>
                  </a:cubicBezTo>
                  <a:cubicBezTo>
                    <a:pt x="345" y="1489"/>
                    <a:pt x="557" y="1678"/>
                    <a:pt x="712" y="1890"/>
                  </a:cubicBezTo>
                  <a:cubicBezTo>
                    <a:pt x="757" y="1900"/>
                    <a:pt x="812" y="1912"/>
                    <a:pt x="857" y="1923"/>
                  </a:cubicBezTo>
                  <a:cubicBezTo>
                    <a:pt x="701" y="1690"/>
                    <a:pt x="468" y="1500"/>
                    <a:pt x="334" y="1278"/>
                  </a:cubicBezTo>
                  <a:cubicBezTo>
                    <a:pt x="112" y="899"/>
                    <a:pt x="78" y="455"/>
                    <a:pt x="56" y="21"/>
                  </a:cubicBezTo>
                  <a:cubicBezTo>
                    <a:pt x="50" y="9"/>
                    <a:pt x="34" y="0"/>
                    <a:pt x="2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21" name="Google Shape;14221;p20"/>
            <p:cNvSpPr/>
            <p:nvPr/>
          </p:nvSpPr>
          <p:spPr>
            <a:xfrm>
              <a:off x="1192087" y="2434586"/>
              <a:ext cx="27596" cy="54424"/>
            </a:xfrm>
            <a:custGeom>
              <a:avLst/>
              <a:gdLst/>
              <a:ahLst/>
              <a:cxnLst/>
              <a:rect l="l" t="t" r="r" b="b"/>
              <a:pathLst>
                <a:path w="791" h="1560" extrusionOk="0">
                  <a:moveTo>
                    <a:pt x="79" y="1"/>
                  </a:moveTo>
                  <a:cubicBezTo>
                    <a:pt x="64" y="1"/>
                    <a:pt x="50" y="8"/>
                    <a:pt x="45" y="25"/>
                  </a:cubicBezTo>
                  <a:cubicBezTo>
                    <a:pt x="1" y="403"/>
                    <a:pt x="134" y="771"/>
                    <a:pt x="324" y="1093"/>
                  </a:cubicBezTo>
                  <a:cubicBezTo>
                    <a:pt x="413" y="1248"/>
                    <a:pt x="524" y="1393"/>
                    <a:pt x="635" y="1527"/>
                  </a:cubicBezTo>
                  <a:cubicBezTo>
                    <a:pt x="690" y="1538"/>
                    <a:pt x="746" y="1549"/>
                    <a:pt x="791" y="1560"/>
                  </a:cubicBezTo>
                  <a:cubicBezTo>
                    <a:pt x="680" y="1416"/>
                    <a:pt x="557" y="1271"/>
                    <a:pt x="457" y="1115"/>
                  </a:cubicBezTo>
                  <a:cubicBezTo>
                    <a:pt x="257" y="793"/>
                    <a:pt x="134" y="425"/>
                    <a:pt x="134" y="47"/>
                  </a:cubicBezTo>
                  <a:cubicBezTo>
                    <a:pt x="134" y="20"/>
                    <a:pt x="105" y="1"/>
                    <a:pt x="79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22" name="Google Shape;14222;p20"/>
            <p:cNvSpPr/>
            <p:nvPr/>
          </p:nvSpPr>
          <p:spPr>
            <a:xfrm>
              <a:off x="1296089" y="2387416"/>
              <a:ext cx="46993" cy="106651"/>
            </a:xfrm>
            <a:custGeom>
              <a:avLst/>
              <a:gdLst/>
              <a:ahLst/>
              <a:cxnLst/>
              <a:rect l="l" t="t" r="r" b="b"/>
              <a:pathLst>
                <a:path w="1347" h="3057" extrusionOk="0">
                  <a:moveTo>
                    <a:pt x="1305" y="0"/>
                  </a:moveTo>
                  <a:cubicBezTo>
                    <a:pt x="1292" y="0"/>
                    <a:pt x="1280" y="6"/>
                    <a:pt x="1280" y="20"/>
                  </a:cubicBezTo>
                  <a:cubicBezTo>
                    <a:pt x="1258" y="554"/>
                    <a:pt x="1246" y="1099"/>
                    <a:pt x="1102" y="1611"/>
                  </a:cubicBezTo>
                  <a:cubicBezTo>
                    <a:pt x="1024" y="1856"/>
                    <a:pt x="924" y="2089"/>
                    <a:pt x="768" y="2300"/>
                  </a:cubicBezTo>
                  <a:cubicBezTo>
                    <a:pt x="623" y="2489"/>
                    <a:pt x="445" y="2645"/>
                    <a:pt x="279" y="2812"/>
                  </a:cubicBezTo>
                  <a:cubicBezTo>
                    <a:pt x="269" y="2821"/>
                    <a:pt x="250" y="2832"/>
                    <a:pt x="239" y="2849"/>
                  </a:cubicBezTo>
                  <a:lnTo>
                    <a:pt x="239" y="2849"/>
                  </a:lnTo>
                  <a:cubicBezTo>
                    <a:pt x="503" y="2384"/>
                    <a:pt x="646" y="1841"/>
                    <a:pt x="668" y="1310"/>
                  </a:cubicBezTo>
                  <a:cubicBezTo>
                    <a:pt x="668" y="1304"/>
                    <a:pt x="657" y="1297"/>
                    <a:pt x="647" y="1297"/>
                  </a:cubicBezTo>
                  <a:cubicBezTo>
                    <a:pt x="641" y="1297"/>
                    <a:pt x="635" y="1301"/>
                    <a:pt x="635" y="1310"/>
                  </a:cubicBezTo>
                  <a:cubicBezTo>
                    <a:pt x="601" y="1666"/>
                    <a:pt x="524" y="2011"/>
                    <a:pt x="390" y="2345"/>
                  </a:cubicBezTo>
                  <a:cubicBezTo>
                    <a:pt x="290" y="2600"/>
                    <a:pt x="156" y="2834"/>
                    <a:pt x="0" y="3057"/>
                  </a:cubicBezTo>
                  <a:cubicBezTo>
                    <a:pt x="101" y="3012"/>
                    <a:pt x="201" y="2978"/>
                    <a:pt x="290" y="2956"/>
                  </a:cubicBezTo>
                  <a:cubicBezTo>
                    <a:pt x="301" y="2934"/>
                    <a:pt x="323" y="2923"/>
                    <a:pt x="334" y="2912"/>
                  </a:cubicBezTo>
                  <a:cubicBezTo>
                    <a:pt x="501" y="2745"/>
                    <a:pt x="679" y="2578"/>
                    <a:pt x="835" y="2389"/>
                  </a:cubicBezTo>
                  <a:cubicBezTo>
                    <a:pt x="1157" y="1977"/>
                    <a:pt x="1268" y="1455"/>
                    <a:pt x="1313" y="944"/>
                  </a:cubicBezTo>
                  <a:cubicBezTo>
                    <a:pt x="1335" y="643"/>
                    <a:pt x="1335" y="331"/>
                    <a:pt x="1347" y="32"/>
                  </a:cubicBezTo>
                  <a:cubicBezTo>
                    <a:pt x="1347" y="12"/>
                    <a:pt x="1324" y="0"/>
                    <a:pt x="1305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23" name="Google Shape;14223;p20"/>
            <p:cNvSpPr/>
            <p:nvPr/>
          </p:nvSpPr>
          <p:spPr>
            <a:xfrm>
              <a:off x="1230534" y="2419723"/>
              <a:ext cx="28329" cy="79369"/>
            </a:xfrm>
            <a:custGeom>
              <a:avLst/>
              <a:gdLst/>
              <a:ahLst/>
              <a:cxnLst/>
              <a:rect l="l" t="t" r="r" b="b"/>
              <a:pathLst>
                <a:path w="812" h="2275" extrusionOk="0">
                  <a:moveTo>
                    <a:pt x="104" y="1"/>
                  </a:moveTo>
                  <a:cubicBezTo>
                    <a:pt x="92" y="1"/>
                    <a:pt x="82" y="6"/>
                    <a:pt x="78" y="18"/>
                  </a:cubicBezTo>
                  <a:cubicBezTo>
                    <a:pt x="0" y="228"/>
                    <a:pt x="67" y="473"/>
                    <a:pt x="144" y="673"/>
                  </a:cubicBezTo>
                  <a:cubicBezTo>
                    <a:pt x="223" y="885"/>
                    <a:pt x="334" y="1074"/>
                    <a:pt x="423" y="1274"/>
                  </a:cubicBezTo>
                  <a:cubicBezTo>
                    <a:pt x="579" y="1575"/>
                    <a:pt x="700" y="1897"/>
                    <a:pt x="690" y="2220"/>
                  </a:cubicBezTo>
                  <a:cubicBezTo>
                    <a:pt x="700" y="2230"/>
                    <a:pt x="712" y="2230"/>
                    <a:pt x="723" y="2242"/>
                  </a:cubicBezTo>
                  <a:lnTo>
                    <a:pt x="789" y="2275"/>
                  </a:lnTo>
                  <a:cubicBezTo>
                    <a:pt x="812" y="1964"/>
                    <a:pt x="700" y="1641"/>
                    <a:pt x="567" y="1374"/>
                  </a:cubicBezTo>
                  <a:cubicBezTo>
                    <a:pt x="467" y="1163"/>
                    <a:pt x="345" y="963"/>
                    <a:pt x="256" y="752"/>
                  </a:cubicBezTo>
                  <a:cubicBezTo>
                    <a:pt x="167" y="540"/>
                    <a:pt x="55" y="273"/>
                    <a:pt x="144" y="40"/>
                  </a:cubicBezTo>
                  <a:cubicBezTo>
                    <a:pt x="152" y="18"/>
                    <a:pt x="126" y="1"/>
                    <a:pt x="104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24" name="Google Shape;14224;p20"/>
            <p:cNvSpPr/>
            <p:nvPr/>
          </p:nvSpPr>
          <p:spPr>
            <a:xfrm>
              <a:off x="1225091" y="2460263"/>
              <a:ext cx="17897" cy="33422"/>
            </a:xfrm>
            <a:custGeom>
              <a:avLst/>
              <a:gdLst/>
              <a:ahLst/>
              <a:cxnLst/>
              <a:rect l="l" t="t" r="r" b="b"/>
              <a:pathLst>
                <a:path w="513" h="958" extrusionOk="0">
                  <a:moveTo>
                    <a:pt x="23" y="1"/>
                  </a:moveTo>
                  <a:cubicBezTo>
                    <a:pt x="11" y="12"/>
                    <a:pt x="0" y="35"/>
                    <a:pt x="11" y="45"/>
                  </a:cubicBezTo>
                  <a:cubicBezTo>
                    <a:pt x="134" y="212"/>
                    <a:pt x="234" y="401"/>
                    <a:pt x="312" y="591"/>
                  </a:cubicBezTo>
                  <a:lnTo>
                    <a:pt x="412" y="924"/>
                  </a:lnTo>
                  <a:lnTo>
                    <a:pt x="512" y="957"/>
                  </a:lnTo>
                  <a:cubicBezTo>
                    <a:pt x="456" y="613"/>
                    <a:pt x="290" y="290"/>
                    <a:pt x="78" y="23"/>
                  </a:cubicBezTo>
                  <a:cubicBezTo>
                    <a:pt x="67" y="12"/>
                    <a:pt x="45" y="1"/>
                    <a:pt x="2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25" name="Google Shape;14225;p20"/>
            <p:cNvSpPr/>
            <p:nvPr/>
          </p:nvSpPr>
          <p:spPr>
            <a:xfrm>
              <a:off x="1268911" y="2417909"/>
              <a:ext cx="5477" cy="24805"/>
            </a:xfrm>
            <a:custGeom>
              <a:avLst/>
              <a:gdLst/>
              <a:ahLst/>
              <a:cxnLst/>
              <a:rect l="l" t="t" r="r" b="b"/>
              <a:pathLst>
                <a:path w="157" h="711" extrusionOk="0">
                  <a:moveTo>
                    <a:pt x="86" y="1"/>
                  </a:moveTo>
                  <a:cubicBezTo>
                    <a:pt x="70" y="1"/>
                    <a:pt x="57" y="8"/>
                    <a:pt x="57" y="25"/>
                  </a:cubicBezTo>
                  <a:cubicBezTo>
                    <a:pt x="23" y="236"/>
                    <a:pt x="1" y="470"/>
                    <a:pt x="68" y="681"/>
                  </a:cubicBezTo>
                  <a:cubicBezTo>
                    <a:pt x="74" y="699"/>
                    <a:pt x="99" y="710"/>
                    <a:pt x="121" y="710"/>
                  </a:cubicBezTo>
                  <a:cubicBezTo>
                    <a:pt x="140" y="710"/>
                    <a:pt x="157" y="702"/>
                    <a:pt x="157" y="681"/>
                  </a:cubicBezTo>
                  <a:cubicBezTo>
                    <a:pt x="146" y="581"/>
                    <a:pt x="134" y="470"/>
                    <a:pt x="124" y="369"/>
                  </a:cubicBezTo>
                  <a:cubicBezTo>
                    <a:pt x="124" y="258"/>
                    <a:pt x="124" y="147"/>
                    <a:pt x="146" y="47"/>
                  </a:cubicBezTo>
                  <a:cubicBezTo>
                    <a:pt x="146" y="20"/>
                    <a:pt x="112" y="1"/>
                    <a:pt x="8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26" name="Google Shape;14226;p20"/>
            <p:cNvSpPr/>
            <p:nvPr/>
          </p:nvSpPr>
          <p:spPr>
            <a:xfrm>
              <a:off x="1350166" y="2406814"/>
              <a:ext cx="4570" cy="18002"/>
            </a:xfrm>
            <a:custGeom>
              <a:avLst/>
              <a:gdLst/>
              <a:ahLst/>
              <a:cxnLst/>
              <a:rect l="l" t="t" r="r" b="b"/>
              <a:pathLst>
                <a:path w="131" h="516" extrusionOk="0">
                  <a:moveTo>
                    <a:pt x="89" y="0"/>
                  </a:moveTo>
                  <a:cubicBezTo>
                    <a:pt x="75" y="0"/>
                    <a:pt x="64" y="6"/>
                    <a:pt x="64" y="20"/>
                  </a:cubicBezTo>
                  <a:cubicBezTo>
                    <a:pt x="52" y="176"/>
                    <a:pt x="30" y="332"/>
                    <a:pt x="8" y="487"/>
                  </a:cubicBezTo>
                  <a:cubicBezTo>
                    <a:pt x="1" y="501"/>
                    <a:pt x="20" y="515"/>
                    <a:pt x="39" y="515"/>
                  </a:cubicBezTo>
                  <a:cubicBezTo>
                    <a:pt x="49" y="515"/>
                    <a:pt x="59" y="511"/>
                    <a:pt x="64" y="499"/>
                  </a:cubicBezTo>
                  <a:cubicBezTo>
                    <a:pt x="96" y="354"/>
                    <a:pt x="119" y="187"/>
                    <a:pt x="130" y="32"/>
                  </a:cubicBezTo>
                  <a:cubicBezTo>
                    <a:pt x="130" y="12"/>
                    <a:pt x="108" y="0"/>
                    <a:pt x="8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27" name="Google Shape;14227;p20"/>
            <p:cNvSpPr/>
            <p:nvPr/>
          </p:nvSpPr>
          <p:spPr>
            <a:xfrm>
              <a:off x="1256142" y="2428341"/>
              <a:ext cx="9699" cy="72706"/>
            </a:xfrm>
            <a:custGeom>
              <a:avLst/>
              <a:gdLst/>
              <a:ahLst/>
              <a:cxnLst/>
              <a:rect l="l" t="t" r="r" b="b"/>
              <a:pathLst>
                <a:path w="278" h="2084" extrusionOk="0">
                  <a:moveTo>
                    <a:pt x="58" y="1"/>
                  </a:moveTo>
                  <a:cubicBezTo>
                    <a:pt x="46" y="1"/>
                    <a:pt x="37" y="5"/>
                    <a:pt x="33" y="15"/>
                  </a:cubicBezTo>
                  <a:cubicBezTo>
                    <a:pt x="0" y="204"/>
                    <a:pt x="23" y="393"/>
                    <a:pt x="33" y="582"/>
                  </a:cubicBezTo>
                  <a:cubicBezTo>
                    <a:pt x="55" y="760"/>
                    <a:pt x="78" y="950"/>
                    <a:pt x="100" y="1127"/>
                  </a:cubicBezTo>
                  <a:cubicBezTo>
                    <a:pt x="134" y="1439"/>
                    <a:pt x="156" y="1750"/>
                    <a:pt x="122" y="2050"/>
                  </a:cubicBezTo>
                  <a:cubicBezTo>
                    <a:pt x="167" y="2062"/>
                    <a:pt x="200" y="2072"/>
                    <a:pt x="245" y="2084"/>
                  </a:cubicBezTo>
                  <a:cubicBezTo>
                    <a:pt x="278" y="1783"/>
                    <a:pt x="267" y="1483"/>
                    <a:pt x="233" y="1183"/>
                  </a:cubicBezTo>
                  <a:lnTo>
                    <a:pt x="167" y="616"/>
                  </a:lnTo>
                  <a:cubicBezTo>
                    <a:pt x="144" y="426"/>
                    <a:pt x="144" y="238"/>
                    <a:pt x="122" y="38"/>
                  </a:cubicBezTo>
                  <a:cubicBezTo>
                    <a:pt x="122" y="22"/>
                    <a:pt x="85" y="1"/>
                    <a:pt x="5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28" name="Google Shape;14228;p20"/>
            <p:cNvSpPr/>
            <p:nvPr/>
          </p:nvSpPr>
          <p:spPr>
            <a:xfrm>
              <a:off x="1321837" y="2385219"/>
              <a:ext cx="9210" cy="59204"/>
            </a:xfrm>
            <a:custGeom>
              <a:avLst/>
              <a:gdLst/>
              <a:ahLst/>
              <a:cxnLst/>
              <a:rect l="l" t="t" r="r" b="b"/>
              <a:pathLst>
                <a:path w="264" h="1697" extrusionOk="0">
                  <a:moveTo>
                    <a:pt x="103" y="1"/>
                  </a:moveTo>
                  <a:cubicBezTo>
                    <a:pt x="90" y="1"/>
                    <a:pt x="80" y="9"/>
                    <a:pt x="85" y="28"/>
                  </a:cubicBezTo>
                  <a:cubicBezTo>
                    <a:pt x="197" y="572"/>
                    <a:pt x="152" y="1128"/>
                    <a:pt x="8" y="1662"/>
                  </a:cubicBezTo>
                  <a:cubicBezTo>
                    <a:pt x="1" y="1684"/>
                    <a:pt x="16" y="1696"/>
                    <a:pt x="32" y="1696"/>
                  </a:cubicBezTo>
                  <a:cubicBezTo>
                    <a:pt x="40" y="1696"/>
                    <a:pt x="48" y="1693"/>
                    <a:pt x="53" y="1685"/>
                  </a:cubicBezTo>
                  <a:cubicBezTo>
                    <a:pt x="253" y="1162"/>
                    <a:pt x="263" y="562"/>
                    <a:pt x="130" y="16"/>
                  </a:cubicBezTo>
                  <a:cubicBezTo>
                    <a:pt x="125" y="6"/>
                    <a:pt x="114" y="1"/>
                    <a:pt x="10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29" name="Google Shape;14229;p20"/>
            <p:cNvSpPr/>
            <p:nvPr/>
          </p:nvSpPr>
          <p:spPr>
            <a:xfrm>
              <a:off x="1279796" y="2409082"/>
              <a:ext cx="32620" cy="92347"/>
            </a:xfrm>
            <a:custGeom>
              <a:avLst/>
              <a:gdLst/>
              <a:ahLst/>
              <a:cxnLst/>
              <a:rect l="l" t="t" r="r" b="b"/>
              <a:pathLst>
                <a:path w="935" h="2647" extrusionOk="0">
                  <a:moveTo>
                    <a:pt x="847" y="0"/>
                  </a:moveTo>
                  <a:cubicBezTo>
                    <a:pt x="828" y="0"/>
                    <a:pt x="813" y="10"/>
                    <a:pt x="813" y="33"/>
                  </a:cubicBezTo>
                  <a:cubicBezTo>
                    <a:pt x="779" y="523"/>
                    <a:pt x="690" y="990"/>
                    <a:pt x="523" y="1457"/>
                  </a:cubicBezTo>
                  <a:cubicBezTo>
                    <a:pt x="378" y="1857"/>
                    <a:pt x="190" y="2258"/>
                    <a:pt x="0" y="2647"/>
                  </a:cubicBezTo>
                  <a:cubicBezTo>
                    <a:pt x="56" y="2636"/>
                    <a:pt x="101" y="2624"/>
                    <a:pt x="145" y="2614"/>
                  </a:cubicBezTo>
                  <a:cubicBezTo>
                    <a:pt x="334" y="2246"/>
                    <a:pt x="512" y="1868"/>
                    <a:pt x="645" y="1479"/>
                  </a:cubicBezTo>
                  <a:cubicBezTo>
                    <a:pt x="813" y="1023"/>
                    <a:pt x="935" y="533"/>
                    <a:pt x="902" y="44"/>
                  </a:cubicBezTo>
                  <a:cubicBezTo>
                    <a:pt x="902" y="18"/>
                    <a:pt x="872" y="0"/>
                    <a:pt x="84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30" name="Google Shape;14230;p20"/>
            <p:cNvSpPr/>
            <p:nvPr/>
          </p:nvSpPr>
          <p:spPr>
            <a:xfrm>
              <a:off x="1272818" y="2427643"/>
              <a:ext cx="19049" cy="74206"/>
            </a:xfrm>
            <a:custGeom>
              <a:avLst/>
              <a:gdLst/>
              <a:ahLst/>
              <a:cxnLst/>
              <a:rect l="l" t="t" r="r" b="b"/>
              <a:pathLst>
                <a:path w="546" h="2127" extrusionOk="0">
                  <a:moveTo>
                    <a:pt x="508" y="1"/>
                  </a:moveTo>
                  <a:cubicBezTo>
                    <a:pt x="498" y="1"/>
                    <a:pt x="489" y="4"/>
                    <a:pt x="489" y="13"/>
                  </a:cubicBezTo>
                  <a:cubicBezTo>
                    <a:pt x="479" y="402"/>
                    <a:pt x="423" y="792"/>
                    <a:pt x="334" y="1170"/>
                  </a:cubicBezTo>
                  <a:cubicBezTo>
                    <a:pt x="245" y="1492"/>
                    <a:pt x="134" y="1815"/>
                    <a:pt x="0" y="2126"/>
                  </a:cubicBezTo>
                  <a:lnTo>
                    <a:pt x="123" y="2126"/>
                  </a:lnTo>
                  <a:cubicBezTo>
                    <a:pt x="256" y="1825"/>
                    <a:pt x="345" y="1492"/>
                    <a:pt x="423" y="1170"/>
                  </a:cubicBezTo>
                  <a:cubicBezTo>
                    <a:pt x="501" y="792"/>
                    <a:pt x="546" y="413"/>
                    <a:pt x="546" y="24"/>
                  </a:cubicBezTo>
                  <a:cubicBezTo>
                    <a:pt x="546" y="10"/>
                    <a:pt x="524" y="1"/>
                    <a:pt x="50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31" name="Google Shape;14231;p20"/>
            <p:cNvSpPr/>
            <p:nvPr/>
          </p:nvSpPr>
          <p:spPr>
            <a:xfrm>
              <a:off x="1570800" y="2145605"/>
              <a:ext cx="298044" cy="410556"/>
            </a:xfrm>
            <a:custGeom>
              <a:avLst/>
              <a:gdLst/>
              <a:ahLst/>
              <a:cxnLst/>
              <a:rect l="l" t="t" r="r" b="b"/>
              <a:pathLst>
                <a:path w="8543" h="11768" extrusionOk="0">
                  <a:moveTo>
                    <a:pt x="1" y="0"/>
                  </a:moveTo>
                  <a:cubicBezTo>
                    <a:pt x="1" y="0"/>
                    <a:pt x="290" y="445"/>
                    <a:pt x="868" y="1412"/>
                  </a:cubicBezTo>
                  <a:cubicBezTo>
                    <a:pt x="1436" y="2369"/>
                    <a:pt x="1214" y="2168"/>
                    <a:pt x="1859" y="4638"/>
                  </a:cubicBezTo>
                  <a:cubicBezTo>
                    <a:pt x="2514" y="7107"/>
                    <a:pt x="2170" y="6518"/>
                    <a:pt x="3916" y="8809"/>
                  </a:cubicBezTo>
                  <a:cubicBezTo>
                    <a:pt x="5651" y="11088"/>
                    <a:pt x="7742" y="11589"/>
                    <a:pt x="7742" y="11589"/>
                  </a:cubicBezTo>
                  <a:lnTo>
                    <a:pt x="8543" y="11767"/>
                  </a:lnTo>
                  <a:lnTo>
                    <a:pt x="8543" y="10766"/>
                  </a:lnTo>
                  <a:lnTo>
                    <a:pt x="7865" y="9020"/>
                  </a:lnTo>
                  <a:cubicBezTo>
                    <a:pt x="7865" y="9020"/>
                    <a:pt x="6997" y="7652"/>
                    <a:pt x="6374" y="5828"/>
                  </a:cubicBezTo>
                  <a:cubicBezTo>
                    <a:pt x="5740" y="4015"/>
                    <a:pt x="4951" y="3937"/>
                    <a:pt x="3471" y="2358"/>
                  </a:cubicBezTo>
                  <a:cubicBezTo>
                    <a:pt x="1981" y="767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32" name="Google Shape;14232;p20"/>
            <p:cNvSpPr/>
            <p:nvPr/>
          </p:nvSpPr>
          <p:spPr>
            <a:xfrm>
              <a:off x="1615458" y="2223581"/>
              <a:ext cx="218884" cy="324419"/>
            </a:xfrm>
            <a:custGeom>
              <a:avLst/>
              <a:gdLst/>
              <a:ahLst/>
              <a:cxnLst/>
              <a:rect l="l" t="t" r="r" b="b"/>
              <a:pathLst>
                <a:path w="6274" h="9299" extrusionOk="0">
                  <a:moveTo>
                    <a:pt x="0" y="0"/>
                  </a:moveTo>
                  <a:cubicBezTo>
                    <a:pt x="23" y="101"/>
                    <a:pt x="56" y="212"/>
                    <a:pt x="89" y="334"/>
                  </a:cubicBezTo>
                  <a:cubicBezTo>
                    <a:pt x="223" y="556"/>
                    <a:pt x="345" y="779"/>
                    <a:pt x="468" y="1013"/>
                  </a:cubicBezTo>
                  <a:cubicBezTo>
                    <a:pt x="701" y="1491"/>
                    <a:pt x="890" y="2002"/>
                    <a:pt x="1034" y="2525"/>
                  </a:cubicBezTo>
                  <a:cubicBezTo>
                    <a:pt x="1179" y="3070"/>
                    <a:pt x="1279" y="3626"/>
                    <a:pt x="1469" y="4171"/>
                  </a:cubicBezTo>
                  <a:cubicBezTo>
                    <a:pt x="1657" y="4694"/>
                    <a:pt x="1936" y="5161"/>
                    <a:pt x="2314" y="5573"/>
                  </a:cubicBezTo>
                  <a:cubicBezTo>
                    <a:pt x="2680" y="5973"/>
                    <a:pt x="3103" y="6329"/>
                    <a:pt x="3503" y="6696"/>
                  </a:cubicBezTo>
                  <a:cubicBezTo>
                    <a:pt x="4271" y="7397"/>
                    <a:pt x="4949" y="8186"/>
                    <a:pt x="5673" y="8932"/>
                  </a:cubicBezTo>
                  <a:cubicBezTo>
                    <a:pt x="5750" y="9009"/>
                    <a:pt x="5817" y="9087"/>
                    <a:pt x="5895" y="9165"/>
                  </a:cubicBezTo>
                  <a:cubicBezTo>
                    <a:pt x="6051" y="9221"/>
                    <a:pt x="6173" y="9265"/>
                    <a:pt x="6273" y="9298"/>
                  </a:cubicBezTo>
                  <a:cubicBezTo>
                    <a:pt x="6184" y="9221"/>
                    <a:pt x="6106" y="9143"/>
                    <a:pt x="6029" y="9054"/>
                  </a:cubicBezTo>
                  <a:cubicBezTo>
                    <a:pt x="5295" y="8331"/>
                    <a:pt x="4627" y="7553"/>
                    <a:pt x="3893" y="6841"/>
                  </a:cubicBezTo>
                  <a:cubicBezTo>
                    <a:pt x="3493" y="6463"/>
                    <a:pt x="3070" y="6117"/>
                    <a:pt x="2680" y="5739"/>
                  </a:cubicBezTo>
                  <a:cubicBezTo>
                    <a:pt x="2280" y="5339"/>
                    <a:pt x="1946" y="4906"/>
                    <a:pt x="1724" y="4394"/>
                  </a:cubicBezTo>
                  <a:cubicBezTo>
                    <a:pt x="1501" y="3871"/>
                    <a:pt x="1380" y="3315"/>
                    <a:pt x="1246" y="2770"/>
                  </a:cubicBezTo>
                  <a:cubicBezTo>
                    <a:pt x="1113" y="2236"/>
                    <a:pt x="945" y="1725"/>
                    <a:pt x="712" y="1235"/>
                  </a:cubicBezTo>
                  <a:cubicBezTo>
                    <a:pt x="512" y="801"/>
                    <a:pt x="267" y="39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33" name="Google Shape;14233;p20"/>
            <p:cNvSpPr/>
            <p:nvPr/>
          </p:nvSpPr>
          <p:spPr>
            <a:xfrm>
              <a:off x="1570800" y="2145605"/>
              <a:ext cx="290683" cy="355818"/>
            </a:xfrm>
            <a:custGeom>
              <a:avLst/>
              <a:gdLst/>
              <a:ahLst/>
              <a:cxnLst/>
              <a:rect l="l" t="t" r="r" b="b"/>
              <a:pathLst>
                <a:path w="8332" h="10199" extrusionOk="0">
                  <a:moveTo>
                    <a:pt x="1" y="0"/>
                  </a:moveTo>
                  <a:cubicBezTo>
                    <a:pt x="1" y="0"/>
                    <a:pt x="35" y="67"/>
                    <a:pt x="112" y="189"/>
                  </a:cubicBezTo>
                  <a:cubicBezTo>
                    <a:pt x="791" y="712"/>
                    <a:pt x="1392" y="1323"/>
                    <a:pt x="1903" y="2002"/>
                  </a:cubicBezTo>
                  <a:cubicBezTo>
                    <a:pt x="2215" y="2413"/>
                    <a:pt x="2504" y="2858"/>
                    <a:pt x="2737" y="3325"/>
                  </a:cubicBezTo>
                  <a:cubicBezTo>
                    <a:pt x="3004" y="3848"/>
                    <a:pt x="3216" y="4393"/>
                    <a:pt x="3449" y="4927"/>
                  </a:cubicBezTo>
                  <a:cubicBezTo>
                    <a:pt x="3861" y="5883"/>
                    <a:pt x="4383" y="6862"/>
                    <a:pt x="5273" y="7452"/>
                  </a:cubicBezTo>
                  <a:cubicBezTo>
                    <a:pt x="5695" y="7741"/>
                    <a:pt x="6252" y="7863"/>
                    <a:pt x="6607" y="8241"/>
                  </a:cubicBezTo>
                  <a:cubicBezTo>
                    <a:pt x="6963" y="8609"/>
                    <a:pt x="7119" y="9109"/>
                    <a:pt x="7453" y="9487"/>
                  </a:cubicBezTo>
                  <a:cubicBezTo>
                    <a:pt x="7697" y="9776"/>
                    <a:pt x="7998" y="10010"/>
                    <a:pt x="8332" y="10199"/>
                  </a:cubicBezTo>
                  <a:lnTo>
                    <a:pt x="8231" y="9954"/>
                  </a:lnTo>
                  <a:cubicBezTo>
                    <a:pt x="8076" y="9854"/>
                    <a:pt x="7920" y="9732"/>
                    <a:pt x="7786" y="9598"/>
                  </a:cubicBezTo>
                  <a:cubicBezTo>
                    <a:pt x="7608" y="9432"/>
                    <a:pt x="7464" y="9242"/>
                    <a:pt x="7342" y="9031"/>
                  </a:cubicBezTo>
                  <a:cubicBezTo>
                    <a:pt x="7208" y="8809"/>
                    <a:pt x="7086" y="8575"/>
                    <a:pt x="6941" y="8364"/>
                  </a:cubicBezTo>
                  <a:cubicBezTo>
                    <a:pt x="6797" y="8164"/>
                    <a:pt x="6607" y="7996"/>
                    <a:pt x="6397" y="7863"/>
                  </a:cubicBezTo>
                  <a:cubicBezTo>
                    <a:pt x="6163" y="7730"/>
                    <a:pt x="5929" y="7641"/>
                    <a:pt x="5695" y="7519"/>
                  </a:cubicBezTo>
                  <a:cubicBezTo>
                    <a:pt x="4750" y="7040"/>
                    <a:pt x="4172" y="6083"/>
                    <a:pt x="3750" y="5149"/>
                  </a:cubicBezTo>
                  <a:cubicBezTo>
                    <a:pt x="3505" y="4605"/>
                    <a:pt x="3293" y="4049"/>
                    <a:pt x="3026" y="3503"/>
                  </a:cubicBezTo>
                  <a:cubicBezTo>
                    <a:pt x="2793" y="3048"/>
                    <a:pt x="2526" y="2603"/>
                    <a:pt x="2225" y="2180"/>
                  </a:cubicBezTo>
                  <a:cubicBezTo>
                    <a:pt x="1636" y="1357"/>
                    <a:pt x="913" y="634"/>
                    <a:pt x="90" y="45"/>
                  </a:cubicBezTo>
                  <a:cubicBezTo>
                    <a:pt x="35" y="1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34" name="Google Shape;14234;p20"/>
            <p:cNvSpPr/>
            <p:nvPr/>
          </p:nvSpPr>
          <p:spPr>
            <a:xfrm>
              <a:off x="1598397" y="2190193"/>
              <a:ext cx="270448" cy="363632"/>
            </a:xfrm>
            <a:custGeom>
              <a:avLst/>
              <a:gdLst/>
              <a:ahLst/>
              <a:cxnLst/>
              <a:rect l="l" t="t" r="r" b="b"/>
              <a:pathLst>
                <a:path w="7752" h="10423" extrusionOk="0">
                  <a:moveTo>
                    <a:pt x="0" y="1"/>
                  </a:moveTo>
                  <a:lnTo>
                    <a:pt x="0" y="1"/>
                  </a:lnTo>
                  <a:cubicBezTo>
                    <a:pt x="22" y="45"/>
                    <a:pt x="55" y="90"/>
                    <a:pt x="77" y="134"/>
                  </a:cubicBezTo>
                  <a:cubicBezTo>
                    <a:pt x="111" y="190"/>
                    <a:pt x="144" y="235"/>
                    <a:pt x="166" y="290"/>
                  </a:cubicBezTo>
                  <a:cubicBezTo>
                    <a:pt x="667" y="813"/>
                    <a:pt x="1145" y="1358"/>
                    <a:pt x="1523" y="1980"/>
                  </a:cubicBezTo>
                  <a:cubicBezTo>
                    <a:pt x="1812" y="2425"/>
                    <a:pt x="2024" y="2915"/>
                    <a:pt x="2191" y="3426"/>
                  </a:cubicBezTo>
                  <a:cubicBezTo>
                    <a:pt x="2358" y="3938"/>
                    <a:pt x="2502" y="4472"/>
                    <a:pt x="2702" y="4973"/>
                  </a:cubicBezTo>
                  <a:cubicBezTo>
                    <a:pt x="2892" y="5428"/>
                    <a:pt x="3136" y="5863"/>
                    <a:pt x="3481" y="6207"/>
                  </a:cubicBezTo>
                  <a:cubicBezTo>
                    <a:pt x="3859" y="6574"/>
                    <a:pt x="4348" y="6775"/>
                    <a:pt x="4783" y="7052"/>
                  </a:cubicBezTo>
                  <a:cubicBezTo>
                    <a:pt x="5628" y="7598"/>
                    <a:pt x="6195" y="8443"/>
                    <a:pt x="6773" y="9244"/>
                  </a:cubicBezTo>
                  <a:cubicBezTo>
                    <a:pt x="7074" y="9655"/>
                    <a:pt x="7385" y="10067"/>
                    <a:pt x="7752" y="10423"/>
                  </a:cubicBezTo>
                  <a:lnTo>
                    <a:pt x="7752" y="10200"/>
                  </a:lnTo>
                  <a:cubicBezTo>
                    <a:pt x="7507" y="9944"/>
                    <a:pt x="7285" y="9655"/>
                    <a:pt x="7074" y="9377"/>
                  </a:cubicBezTo>
                  <a:cubicBezTo>
                    <a:pt x="6495" y="8599"/>
                    <a:pt x="5972" y="7753"/>
                    <a:pt x="5194" y="7153"/>
                  </a:cubicBezTo>
                  <a:cubicBezTo>
                    <a:pt x="4771" y="6841"/>
                    <a:pt x="4282" y="6652"/>
                    <a:pt x="3871" y="6330"/>
                  </a:cubicBezTo>
                  <a:cubicBezTo>
                    <a:pt x="3470" y="6040"/>
                    <a:pt x="3181" y="5618"/>
                    <a:pt x="2969" y="5173"/>
                  </a:cubicBezTo>
                  <a:cubicBezTo>
                    <a:pt x="2747" y="4694"/>
                    <a:pt x="2591" y="4183"/>
                    <a:pt x="2435" y="3683"/>
                  </a:cubicBezTo>
                  <a:cubicBezTo>
                    <a:pt x="2280" y="3171"/>
                    <a:pt x="2091" y="2682"/>
                    <a:pt x="1824" y="2225"/>
                  </a:cubicBezTo>
                  <a:cubicBezTo>
                    <a:pt x="1345" y="1380"/>
                    <a:pt x="678" y="680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35" name="Google Shape;14235;p20"/>
            <p:cNvSpPr/>
            <p:nvPr/>
          </p:nvSpPr>
          <p:spPr>
            <a:xfrm>
              <a:off x="1591001" y="2154921"/>
              <a:ext cx="252237" cy="302684"/>
            </a:xfrm>
            <a:custGeom>
              <a:avLst/>
              <a:gdLst/>
              <a:ahLst/>
              <a:cxnLst/>
              <a:rect l="l" t="t" r="r" b="b"/>
              <a:pathLst>
                <a:path w="7230" h="8676" extrusionOk="0">
                  <a:moveTo>
                    <a:pt x="712" y="489"/>
                  </a:moveTo>
                  <a:lnTo>
                    <a:pt x="712" y="489"/>
                  </a:lnTo>
                  <a:cubicBezTo>
                    <a:pt x="924" y="678"/>
                    <a:pt x="1135" y="868"/>
                    <a:pt x="1335" y="1056"/>
                  </a:cubicBezTo>
                  <a:cubicBezTo>
                    <a:pt x="2091" y="1757"/>
                    <a:pt x="2859" y="2469"/>
                    <a:pt x="3504" y="3270"/>
                  </a:cubicBezTo>
                  <a:cubicBezTo>
                    <a:pt x="3838" y="3681"/>
                    <a:pt x="4127" y="4115"/>
                    <a:pt x="4427" y="4549"/>
                  </a:cubicBezTo>
                  <a:cubicBezTo>
                    <a:pt x="4728" y="4993"/>
                    <a:pt x="5027" y="5438"/>
                    <a:pt x="5306" y="5895"/>
                  </a:cubicBezTo>
                  <a:cubicBezTo>
                    <a:pt x="5628" y="6439"/>
                    <a:pt x="5951" y="6985"/>
                    <a:pt x="6295" y="7507"/>
                  </a:cubicBezTo>
                  <a:cubicBezTo>
                    <a:pt x="5662" y="6962"/>
                    <a:pt x="4961" y="6451"/>
                    <a:pt x="4438" y="5816"/>
                  </a:cubicBezTo>
                  <a:cubicBezTo>
                    <a:pt x="3849" y="5094"/>
                    <a:pt x="3493" y="4215"/>
                    <a:pt x="3015" y="3414"/>
                  </a:cubicBezTo>
                  <a:cubicBezTo>
                    <a:pt x="2570" y="2647"/>
                    <a:pt x="2036" y="1924"/>
                    <a:pt x="1458" y="1268"/>
                  </a:cubicBezTo>
                  <a:cubicBezTo>
                    <a:pt x="1213" y="1001"/>
                    <a:pt x="968" y="734"/>
                    <a:pt x="712" y="489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ubicBezTo>
                    <a:pt x="56" y="55"/>
                    <a:pt x="123" y="100"/>
                    <a:pt x="190" y="156"/>
                  </a:cubicBezTo>
                  <a:cubicBezTo>
                    <a:pt x="523" y="456"/>
                    <a:pt x="835" y="779"/>
                    <a:pt x="1146" y="1101"/>
                  </a:cubicBezTo>
                  <a:cubicBezTo>
                    <a:pt x="1735" y="1746"/>
                    <a:pt x="2269" y="2447"/>
                    <a:pt x="2736" y="3192"/>
                  </a:cubicBezTo>
                  <a:cubicBezTo>
                    <a:pt x="3226" y="3970"/>
                    <a:pt x="3582" y="4827"/>
                    <a:pt x="4115" y="5572"/>
                  </a:cubicBezTo>
                  <a:cubicBezTo>
                    <a:pt x="4639" y="6328"/>
                    <a:pt x="5383" y="6874"/>
                    <a:pt x="6085" y="7463"/>
                  </a:cubicBezTo>
                  <a:cubicBezTo>
                    <a:pt x="6251" y="7608"/>
                    <a:pt x="6418" y="7752"/>
                    <a:pt x="6574" y="7907"/>
                  </a:cubicBezTo>
                  <a:cubicBezTo>
                    <a:pt x="6707" y="8075"/>
                    <a:pt x="6841" y="8241"/>
                    <a:pt x="6974" y="8397"/>
                  </a:cubicBezTo>
                  <a:cubicBezTo>
                    <a:pt x="7063" y="8486"/>
                    <a:pt x="7152" y="8586"/>
                    <a:pt x="7230" y="8675"/>
                  </a:cubicBezTo>
                  <a:cubicBezTo>
                    <a:pt x="7163" y="8553"/>
                    <a:pt x="7019" y="8308"/>
                    <a:pt x="6851" y="7986"/>
                  </a:cubicBezTo>
                  <a:cubicBezTo>
                    <a:pt x="6362" y="7363"/>
                    <a:pt x="5951" y="6673"/>
                    <a:pt x="5561" y="6017"/>
                  </a:cubicBezTo>
                  <a:cubicBezTo>
                    <a:pt x="5294" y="5561"/>
                    <a:pt x="5005" y="5116"/>
                    <a:pt x="4705" y="4682"/>
                  </a:cubicBezTo>
                  <a:cubicBezTo>
                    <a:pt x="4405" y="4237"/>
                    <a:pt x="4105" y="3804"/>
                    <a:pt x="3782" y="3381"/>
                  </a:cubicBezTo>
                  <a:cubicBezTo>
                    <a:pt x="3159" y="2580"/>
                    <a:pt x="2403" y="1879"/>
                    <a:pt x="1658" y="1190"/>
                  </a:cubicBezTo>
                  <a:cubicBezTo>
                    <a:pt x="1391" y="945"/>
                    <a:pt x="1124" y="700"/>
                    <a:pt x="846" y="467"/>
                  </a:cubicBezTo>
                  <a:cubicBezTo>
                    <a:pt x="523" y="267"/>
                    <a:pt x="234" y="111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36" name="Google Shape;14236;p20"/>
            <p:cNvSpPr/>
            <p:nvPr/>
          </p:nvSpPr>
          <p:spPr>
            <a:xfrm>
              <a:off x="1612736" y="2216568"/>
              <a:ext cx="256109" cy="339595"/>
            </a:xfrm>
            <a:custGeom>
              <a:avLst/>
              <a:gdLst/>
              <a:ahLst/>
              <a:cxnLst/>
              <a:rect l="l" t="t" r="r" b="b"/>
              <a:pathLst>
                <a:path w="7341" h="9734" extrusionOk="0">
                  <a:moveTo>
                    <a:pt x="0" y="1"/>
                  </a:moveTo>
                  <a:cubicBezTo>
                    <a:pt x="178" y="435"/>
                    <a:pt x="200" y="824"/>
                    <a:pt x="657" y="2604"/>
                  </a:cubicBezTo>
                  <a:cubicBezTo>
                    <a:pt x="1312" y="5073"/>
                    <a:pt x="968" y="4484"/>
                    <a:pt x="2714" y="6775"/>
                  </a:cubicBezTo>
                  <a:cubicBezTo>
                    <a:pt x="4449" y="9054"/>
                    <a:pt x="6540" y="9555"/>
                    <a:pt x="6540" y="9555"/>
                  </a:cubicBezTo>
                  <a:lnTo>
                    <a:pt x="7341" y="9733"/>
                  </a:lnTo>
                  <a:lnTo>
                    <a:pt x="7341" y="8732"/>
                  </a:lnTo>
                  <a:lnTo>
                    <a:pt x="6663" y="6986"/>
                  </a:lnTo>
                  <a:cubicBezTo>
                    <a:pt x="6663" y="6986"/>
                    <a:pt x="5917" y="5796"/>
                    <a:pt x="5306" y="4161"/>
                  </a:cubicBezTo>
                  <a:cubicBezTo>
                    <a:pt x="5150" y="4061"/>
                    <a:pt x="4983" y="3972"/>
                    <a:pt x="4816" y="3905"/>
                  </a:cubicBezTo>
                  <a:cubicBezTo>
                    <a:pt x="4527" y="3772"/>
                    <a:pt x="4216" y="3694"/>
                    <a:pt x="3904" y="3605"/>
                  </a:cubicBezTo>
                  <a:cubicBezTo>
                    <a:pt x="3604" y="3516"/>
                    <a:pt x="3304" y="3416"/>
                    <a:pt x="3048" y="3226"/>
                  </a:cubicBezTo>
                  <a:cubicBezTo>
                    <a:pt x="2837" y="3060"/>
                    <a:pt x="2669" y="2860"/>
                    <a:pt x="2514" y="2648"/>
                  </a:cubicBezTo>
                  <a:cubicBezTo>
                    <a:pt x="2214" y="2215"/>
                    <a:pt x="2002" y="1725"/>
                    <a:pt x="1702" y="1280"/>
                  </a:cubicBezTo>
                  <a:cubicBezTo>
                    <a:pt x="1557" y="1069"/>
                    <a:pt x="1401" y="869"/>
                    <a:pt x="1201" y="702"/>
                  </a:cubicBezTo>
                  <a:cubicBezTo>
                    <a:pt x="1001" y="524"/>
                    <a:pt x="779" y="391"/>
                    <a:pt x="556" y="268"/>
                  </a:cubicBezTo>
                  <a:cubicBezTo>
                    <a:pt x="368" y="179"/>
                    <a:pt x="190" y="90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37" name="Google Shape;14237;p20"/>
            <p:cNvSpPr/>
            <p:nvPr/>
          </p:nvSpPr>
          <p:spPr>
            <a:xfrm>
              <a:off x="1722914" y="2331456"/>
              <a:ext cx="120327" cy="126153"/>
            </a:xfrm>
            <a:custGeom>
              <a:avLst/>
              <a:gdLst/>
              <a:ahLst/>
              <a:cxnLst/>
              <a:rect l="l" t="t" r="r" b="b"/>
              <a:pathLst>
                <a:path w="3449" h="3616" extrusionOk="0">
                  <a:moveTo>
                    <a:pt x="1" y="0"/>
                  </a:moveTo>
                  <a:cubicBezTo>
                    <a:pt x="101" y="178"/>
                    <a:pt x="213" y="356"/>
                    <a:pt x="334" y="512"/>
                  </a:cubicBezTo>
                  <a:cubicBezTo>
                    <a:pt x="858" y="1268"/>
                    <a:pt x="1602" y="1814"/>
                    <a:pt x="2304" y="2403"/>
                  </a:cubicBezTo>
                  <a:cubicBezTo>
                    <a:pt x="2470" y="2548"/>
                    <a:pt x="2637" y="2692"/>
                    <a:pt x="2793" y="2847"/>
                  </a:cubicBezTo>
                  <a:cubicBezTo>
                    <a:pt x="2926" y="3015"/>
                    <a:pt x="3060" y="3181"/>
                    <a:pt x="3193" y="3337"/>
                  </a:cubicBezTo>
                  <a:cubicBezTo>
                    <a:pt x="3282" y="3426"/>
                    <a:pt x="3371" y="3526"/>
                    <a:pt x="3449" y="3615"/>
                  </a:cubicBezTo>
                  <a:cubicBezTo>
                    <a:pt x="3449" y="3593"/>
                    <a:pt x="3438" y="3581"/>
                    <a:pt x="3426" y="3571"/>
                  </a:cubicBezTo>
                  <a:cubicBezTo>
                    <a:pt x="3426" y="3559"/>
                    <a:pt x="3426" y="3559"/>
                    <a:pt x="3416" y="3549"/>
                  </a:cubicBezTo>
                  <a:cubicBezTo>
                    <a:pt x="3416" y="3537"/>
                    <a:pt x="3404" y="3526"/>
                    <a:pt x="3393" y="3515"/>
                  </a:cubicBezTo>
                  <a:cubicBezTo>
                    <a:pt x="3393" y="3504"/>
                    <a:pt x="3393" y="3504"/>
                    <a:pt x="3382" y="3493"/>
                  </a:cubicBezTo>
                  <a:lnTo>
                    <a:pt x="3349" y="3426"/>
                  </a:lnTo>
                  <a:lnTo>
                    <a:pt x="3337" y="3426"/>
                  </a:lnTo>
                  <a:lnTo>
                    <a:pt x="3305" y="3359"/>
                  </a:lnTo>
                  <a:cubicBezTo>
                    <a:pt x="3305" y="3348"/>
                    <a:pt x="3293" y="3337"/>
                    <a:pt x="3293" y="3337"/>
                  </a:cubicBezTo>
                  <a:lnTo>
                    <a:pt x="3260" y="3270"/>
                  </a:lnTo>
                  <a:cubicBezTo>
                    <a:pt x="3248" y="3259"/>
                    <a:pt x="3248" y="3259"/>
                    <a:pt x="3248" y="3248"/>
                  </a:cubicBezTo>
                  <a:cubicBezTo>
                    <a:pt x="3226" y="3215"/>
                    <a:pt x="3216" y="3181"/>
                    <a:pt x="3193" y="3148"/>
                  </a:cubicBezTo>
                  <a:cubicBezTo>
                    <a:pt x="3171" y="3114"/>
                    <a:pt x="3159" y="3081"/>
                    <a:pt x="3137" y="3059"/>
                  </a:cubicBezTo>
                  <a:cubicBezTo>
                    <a:pt x="3137" y="3048"/>
                    <a:pt x="3127" y="3037"/>
                    <a:pt x="3127" y="3025"/>
                  </a:cubicBezTo>
                  <a:cubicBezTo>
                    <a:pt x="3104" y="3003"/>
                    <a:pt x="3093" y="2970"/>
                    <a:pt x="3082" y="2948"/>
                  </a:cubicBezTo>
                  <a:cubicBezTo>
                    <a:pt x="3082" y="2936"/>
                    <a:pt x="3070" y="2926"/>
                    <a:pt x="3070" y="2926"/>
                  </a:cubicBezTo>
                  <a:cubicBezTo>
                    <a:pt x="2581" y="2303"/>
                    <a:pt x="2170" y="1613"/>
                    <a:pt x="1780" y="957"/>
                  </a:cubicBezTo>
                  <a:cubicBezTo>
                    <a:pt x="1703" y="823"/>
                    <a:pt x="1614" y="690"/>
                    <a:pt x="1536" y="556"/>
                  </a:cubicBezTo>
                  <a:cubicBezTo>
                    <a:pt x="1458" y="523"/>
                    <a:pt x="1380" y="501"/>
                    <a:pt x="1291" y="467"/>
                  </a:cubicBezTo>
                  <a:lnTo>
                    <a:pt x="1291" y="467"/>
                  </a:lnTo>
                  <a:lnTo>
                    <a:pt x="1525" y="835"/>
                  </a:lnTo>
                  <a:cubicBezTo>
                    <a:pt x="1847" y="1379"/>
                    <a:pt x="2170" y="1925"/>
                    <a:pt x="2514" y="2447"/>
                  </a:cubicBezTo>
                  <a:cubicBezTo>
                    <a:pt x="1881" y="1902"/>
                    <a:pt x="1180" y="1391"/>
                    <a:pt x="657" y="756"/>
                  </a:cubicBezTo>
                  <a:cubicBezTo>
                    <a:pt x="502" y="556"/>
                    <a:pt x="357" y="345"/>
                    <a:pt x="213" y="123"/>
                  </a:cubicBezTo>
                  <a:cubicBezTo>
                    <a:pt x="146" y="89"/>
                    <a:pt x="68" y="45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38" name="Google Shape;14238;p20"/>
            <p:cNvSpPr/>
            <p:nvPr/>
          </p:nvSpPr>
          <p:spPr>
            <a:xfrm>
              <a:off x="1654637" y="2240641"/>
              <a:ext cx="206848" cy="260784"/>
            </a:xfrm>
            <a:custGeom>
              <a:avLst/>
              <a:gdLst/>
              <a:ahLst/>
              <a:cxnLst/>
              <a:rect l="l" t="t" r="r" b="b"/>
              <a:pathLst>
                <a:path w="5929" h="7475" extrusionOk="0">
                  <a:moveTo>
                    <a:pt x="0" y="1"/>
                  </a:moveTo>
                  <a:lnTo>
                    <a:pt x="0" y="12"/>
                  </a:lnTo>
                  <a:cubicBezTo>
                    <a:pt x="5" y="16"/>
                    <a:pt x="10" y="20"/>
                    <a:pt x="15" y="24"/>
                  </a:cubicBezTo>
                  <a:lnTo>
                    <a:pt x="15" y="24"/>
                  </a:lnTo>
                  <a:cubicBezTo>
                    <a:pt x="10" y="16"/>
                    <a:pt x="5" y="8"/>
                    <a:pt x="0" y="1"/>
                  </a:cubicBezTo>
                  <a:close/>
                  <a:moveTo>
                    <a:pt x="15" y="24"/>
                  </a:moveTo>
                  <a:cubicBezTo>
                    <a:pt x="132" y="217"/>
                    <a:pt x="238" y="409"/>
                    <a:pt x="334" y="601"/>
                  </a:cubicBezTo>
                  <a:cubicBezTo>
                    <a:pt x="601" y="1124"/>
                    <a:pt x="813" y="1669"/>
                    <a:pt x="1046" y="2203"/>
                  </a:cubicBezTo>
                  <a:cubicBezTo>
                    <a:pt x="1458" y="3159"/>
                    <a:pt x="1980" y="4138"/>
                    <a:pt x="2870" y="4728"/>
                  </a:cubicBezTo>
                  <a:cubicBezTo>
                    <a:pt x="3292" y="5017"/>
                    <a:pt x="3849" y="5139"/>
                    <a:pt x="4204" y="5517"/>
                  </a:cubicBezTo>
                  <a:cubicBezTo>
                    <a:pt x="4560" y="5885"/>
                    <a:pt x="4716" y="6385"/>
                    <a:pt x="5050" y="6763"/>
                  </a:cubicBezTo>
                  <a:cubicBezTo>
                    <a:pt x="5294" y="7052"/>
                    <a:pt x="5595" y="7286"/>
                    <a:pt x="5929" y="7475"/>
                  </a:cubicBezTo>
                  <a:lnTo>
                    <a:pt x="5828" y="7230"/>
                  </a:lnTo>
                  <a:cubicBezTo>
                    <a:pt x="5673" y="7130"/>
                    <a:pt x="5517" y="7008"/>
                    <a:pt x="5383" y="6874"/>
                  </a:cubicBezTo>
                  <a:cubicBezTo>
                    <a:pt x="5205" y="6708"/>
                    <a:pt x="5061" y="6518"/>
                    <a:pt x="4939" y="6307"/>
                  </a:cubicBezTo>
                  <a:cubicBezTo>
                    <a:pt x="4805" y="6085"/>
                    <a:pt x="4683" y="5851"/>
                    <a:pt x="4538" y="5640"/>
                  </a:cubicBezTo>
                  <a:cubicBezTo>
                    <a:pt x="4394" y="5440"/>
                    <a:pt x="4204" y="5272"/>
                    <a:pt x="3994" y="5139"/>
                  </a:cubicBezTo>
                  <a:cubicBezTo>
                    <a:pt x="3760" y="5006"/>
                    <a:pt x="3526" y="4917"/>
                    <a:pt x="3292" y="4795"/>
                  </a:cubicBezTo>
                  <a:cubicBezTo>
                    <a:pt x="2347" y="4316"/>
                    <a:pt x="1769" y="3359"/>
                    <a:pt x="1347" y="2425"/>
                  </a:cubicBezTo>
                  <a:cubicBezTo>
                    <a:pt x="1102" y="1881"/>
                    <a:pt x="890" y="1325"/>
                    <a:pt x="623" y="779"/>
                  </a:cubicBezTo>
                  <a:cubicBezTo>
                    <a:pt x="612" y="768"/>
                    <a:pt x="601" y="746"/>
                    <a:pt x="590" y="724"/>
                  </a:cubicBezTo>
                  <a:cubicBezTo>
                    <a:pt x="556" y="679"/>
                    <a:pt x="534" y="635"/>
                    <a:pt x="501" y="590"/>
                  </a:cubicBezTo>
                  <a:cubicBezTo>
                    <a:pt x="360" y="384"/>
                    <a:pt x="208" y="188"/>
                    <a:pt x="15" y="24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39" name="Google Shape;14239;p20"/>
            <p:cNvSpPr/>
            <p:nvPr/>
          </p:nvSpPr>
          <p:spPr>
            <a:xfrm>
              <a:off x="1615458" y="2223581"/>
              <a:ext cx="218884" cy="324419"/>
            </a:xfrm>
            <a:custGeom>
              <a:avLst/>
              <a:gdLst/>
              <a:ahLst/>
              <a:cxnLst/>
              <a:rect l="l" t="t" r="r" b="b"/>
              <a:pathLst>
                <a:path w="6274" h="9299" extrusionOk="0">
                  <a:moveTo>
                    <a:pt x="0" y="0"/>
                  </a:moveTo>
                  <a:cubicBezTo>
                    <a:pt x="0" y="22"/>
                    <a:pt x="11" y="56"/>
                    <a:pt x="23" y="78"/>
                  </a:cubicBezTo>
                  <a:cubicBezTo>
                    <a:pt x="23" y="111"/>
                    <a:pt x="33" y="134"/>
                    <a:pt x="45" y="156"/>
                  </a:cubicBezTo>
                  <a:lnTo>
                    <a:pt x="45" y="167"/>
                  </a:lnTo>
                  <a:cubicBezTo>
                    <a:pt x="45" y="190"/>
                    <a:pt x="56" y="212"/>
                    <a:pt x="67" y="245"/>
                  </a:cubicBezTo>
                  <a:lnTo>
                    <a:pt x="67" y="256"/>
                  </a:lnTo>
                  <a:cubicBezTo>
                    <a:pt x="67" y="279"/>
                    <a:pt x="78" y="301"/>
                    <a:pt x="78" y="323"/>
                  </a:cubicBezTo>
                  <a:lnTo>
                    <a:pt x="89" y="334"/>
                  </a:lnTo>
                  <a:cubicBezTo>
                    <a:pt x="223" y="556"/>
                    <a:pt x="345" y="779"/>
                    <a:pt x="468" y="1013"/>
                  </a:cubicBezTo>
                  <a:cubicBezTo>
                    <a:pt x="701" y="1491"/>
                    <a:pt x="890" y="2002"/>
                    <a:pt x="1034" y="2525"/>
                  </a:cubicBezTo>
                  <a:cubicBezTo>
                    <a:pt x="1179" y="3070"/>
                    <a:pt x="1279" y="3626"/>
                    <a:pt x="1469" y="4171"/>
                  </a:cubicBezTo>
                  <a:cubicBezTo>
                    <a:pt x="1657" y="4694"/>
                    <a:pt x="1936" y="5161"/>
                    <a:pt x="2314" y="5573"/>
                  </a:cubicBezTo>
                  <a:cubicBezTo>
                    <a:pt x="2680" y="5973"/>
                    <a:pt x="3103" y="6329"/>
                    <a:pt x="3503" y="6696"/>
                  </a:cubicBezTo>
                  <a:cubicBezTo>
                    <a:pt x="4271" y="7397"/>
                    <a:pt x="4949" y="8186"/>
                    <a:pt x="5673" y="8932"/>
                  </a:cubicBezTo>
                  <a:cubicBezTo>
                    <a:pt x="5750" y="9009"/>
                    <a:pt x="5817" y="9087"/>
                    <a:pt x="5895" y="9165"/>
                  </a:cubicBezTo>
                  <a:cubicBezTo>
                    <a:pt x="6051" y="9221"/>
                    <a:pt x="6173" y="9265"/>
                    <a:pt x="6273" y="9298"/>
                  </a:cubicBezTo>
                  <a:cubicBezTo>
                    <a:pt x="6184" y="9221"/>
                    <a:pt x="6106" y="9143"/>
                    <a:pt x="6029" y="9054"/>
                  </a:cubicBezTo>
                  <a:cubicBezTo>
                    <a:pt x="5295" y="8331"/>
                    <a:pt x="4627" y="7553"/>
                    <a:pt x="3893" y="6841"/>
                  </a:cubicBezTo>
                  <a:cubicBezTo>
                    <a:pt x="3493" y="6463"/>
                    <a:pt x="3070" y="6117"/>
                    <a:pt x="2680" y="5739"/>
                  </a:cubicBezTo>
                  <a:cubicBezTo>
                    <a:pt x="2280" y="5339"/>
                    <a:pt x="1946" y="4906"/>
                    <a:pt x="1724" y="4394"/>
                  </a:cubicBezTo>
                  <a:cubicBezTo>
                    <a:pt x="1501" y="3871"/>
                    <a:pt x="1380" y="3315"/>
                    <a:pt x="1246" y="2770"/>
                  </a:cubicBezTo>
                  <a:cubicBezTo>
                    <a:pt x="1113" y="2236"/>
                    <a:pt x="945" y="1725"/>
                    <a:pt x="712" y="1235"/>
                  </a:cubicBezTo>
                  <a:cubicBezTo>
                    <a:pt x="512" y="801"/>
                    <a:pt x="267" y="390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40" name="Google Shape;14240;p20"/>
            <p:cNvSpPr/>
            <p:nvPr/>
          </p:nvSpPr>
          <p:spPr>
            <a:xfrm>
              <a:off x="1624005" y="2222011"/>
              <a:ext cx="244840" cy="331815"/>
            </a:xfrm>
            <a:custGeom>
              <a:avLst/>
              <a:gdLst/>
              <a:ahLst/>
              <a:cxnLst/>
              <a:rect l="l" t="t" r="r" b="b"/>
              <a:pathLst>
                <a:path w="7018" h="9511" extrusionOk="0">
                  <a:moveTo>
                    <a:pt x="0" y="1"/>
                  </a:moveTo>
                  <a:lnTo>
                    <a:pt x="0" y="1"/>
                  </a:lnTo>
                  <a:cubicBezTo>
                    <a:pt x="289" y="334"/>
                    <a:pt x="556" y="690"/>
                    <a:pt x="789" y="1068"/>
                  </a:cubicBezTo>
                  <a:cubicBezTo>
                    <a:pt x="1078" y="1513"/>
                    <a:pt x="1290" y="2003"/>
                    <a:pt x="1457" y="2514"/>
                  </a:cubicBezTo>
                  <a:cubicBezTo>
                    <a:pt x="1624" y="3026"/>
                    <a:pt x="1768" y="3560"/>
                    <a:pt x="1968" y="4061"/>
                  </a:cubicBezTo>
                  <a:cubicBezTo>
                    <a:pt x="2158" y="4516"/>
                    <a:pt x="2402" y="4951"/>
                    <a:pt x="2747" y="5295"/>
                  </a:cubicBezTo>
                  <a:cubicBezTo>
                    <a:pt x="3125" y="5662"/>
                    <a:pt x="3614" y="5863"/>
                    <a:pt x="4049" y="6140"/>
                  </a:cubicBezTo>
                  <a:cubicBezTo>
                    <a:pt x="4894" y="6686"/>
                    <a:pt x="5461" y="7531"/>
                    <a:pt x="6039" y="8332"/>
                  </a:cubicBezTo>
                  <a:cubicBezTo>
                    <a:pt x="6340" y="8743"/>
                    <a:pt x="6651" y="9155"/>
                    <a:pt x="7018" y="9511"/>
                  </a:cubicBezTo>
                  <a:lnTo>
                    <a:pt x="7018" y="9288"/>
                  </a:lnTo>
                  <a:cubicBezTo>
                    <a:pt x="6773" y="9032"/>
                    <a:pt x="6551" y="8743"/>
                    <a:pt x="6340" y="8465"/>
                  </a:cubicBezTo>
                  <a:cubicBezTo>
                    <a:pt x="5761" y="7687"/>
                    <a:pt x="5238" y="6841"/>
                    <a:pt x="4460" y="6241"/>
                  </a:cubicBezTo>
                  <a:cubicBezTo>
                    <a:pt x="4037" y="5929"/>
                    <a:pt x="3548" y="5740"/>
                    <a:pt x="3137" y="5418"/>
                  </a:cubicBezTo>
                  <a:cubicBezTo>
                    <a:pt x="2736" y="5128"/>
                    <a:pt x="2447" y="4706"/>
                    <a:pt x="2235" y="4261"/>
                  </a:cubicBezTo>
                  <a:cubicBezTo>
                    <a:pt x="2013" y="3782"/>
                    <a:pt x="1857" y="3271"/>
                    <a:pt x="1701" y="2771"/>
                  </a:cubicBezTo>
                  <a:cubicBezTo>
                    <a:pt x="1546" y="2259"/>
                    <a:pt x="1357" y="1770"/>
                    <a:pt x="1090" y="1313"/>
                  </a:cubicBezTo>
                  <a:cubicBezTo>
                    <a:pt x="845" y="880"/>
                    <a:pt x="556" y="490"/>
                    <a:pt x="245" y="123"/>
                  </a:cubicBezTo>
                  <a:cubicBezTo>
                    <a:pt x="233" y="123"/>
                    <a:pt x="233" y="123"/>
                    <a:pt x="233" y="112"/>
                  </a:cubicBezTo>
                  <a:cubicBezTo>
                    <a:pt x="156" y="79"/>
                    <a:pt x="77" y="35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41" name="Google Shape;14241;p20"/>
            <p:cNvSpPr/>
            <p:nvPr/>
          </p:nvSpPr>
          <p:spPr>
            <a:xfrm>
              <a:off x="1630215" y="2247026"/>
              <a:ext cx="227013" cy="247108"/>
            </a:xfrm>
            <a:custGeom>
              <a:avLst/>
              <a:gdLst/>
              <a:ahLst/>
              <a:cxnLst/>
              <a:rect l="l" t="t" r="r" b="b"/>
              <a:pathLst>
                <a:path w="6507" h="7083" extrusionOk="0">
                  <a:moveTo>
                    <a:pt x="3514" y="1"/>
                  </a:moveTo>
                  <a:cubicBezTo>
                    <a:pt x="3439" y="1"/>
                    <a:pt x="3363" y="14"/>
                    <a:pt x="3292" y="29"/>
                  </a:cubicBezTo>
                  <a:cubicBezTo>
                    <a:pt x="3225" y="40"/>
                    <a:pt x="3159" y="52"/>
                    <a:pt x="3103" y="52"/>
                  </a:cubicBezTo>
                  <a:cubicBezTo>
                    <a:pt x="3099" y="51"/>
                    <a:pt x="3096" y="51"/>
                    <a:pt x="3092" y="51"/>
                  </a:cubicBezTo>
                  <a:cubicBezTo>
                    <a:pt x="2949" y="51"/>
                    <a:pt x="2562" y="269"/>
                    <a:pt x="2291" y="941"/>
                  </a:cubicBezTo>
                  <a:cubicBezTo>
                    <a:pt x="2057" y="1497"/>
                    <a:pt x="1857" y="1664"/>
                    <a:pt x="1579" y="1764"/>
                  </a:cubicBezTo>
                  <a:cubicBezTo>
                    <a:pt x="1312" y="1864"/>
                    <a:pt x="845" y="1764"/>
                    <a:pt x="556" y="1987"/>
                  </a:cubicBezTo>
                  <a:cubicBezTo>
                    <a:pt x="267" y="2220"/>
                    <a:pt x="289" y="2009"/>
                    <a:pt x="245" y="2576"/>
                  </a:cubicBezTo>
                  <a:cubicBezTo>
                    <a:pt x="189" y="3132"/>
                    <a:pt x="255" y="3154"/>
                    <a:pt x="189" y="3566"/>
                  </a:cubicBezTo>
                  <a:cubicBezTo>
                    <a:pt x="111" y="3989"/>
                    <a:pt x="0" y="4167"/>
                    <a:pt x="534" y="4645"/>
                  </a:cubicBezTo>
                  <a:cubicBezTo>
                    <a:pt x="1068" y="5134"/>
                    <a:pt x="1657" y="4945"/>
                    <a:pt x="2213" y="5757"/>
                  </a:cubicBezTo>
                  <a:cubicBezTo>
                    <a:pt x="2769" y="6580"/>
                    <a:pt x="2447" y="6280"/>
                    <a:pt x="3080" y="6703"/>
                  </a:cubicBezTo>
                  <a:cubicBezTo>
                    <a:pt x="3604" y="7052"/>
                    <a:pt x="4318" y="7082"/>
                    <a:pt x="4550" y="7082"/>
                  </a:cubicBezTo>
                  <a:cubicBezTo>
                    <a:pt x="4599" y="7082"/>
                    <a:pt x="4627" y="7081"/>
                    <a:pt x="4627" y="7081"/>
                  </a:cubicBezTo>
                  <a:lnTo>
                    <a:pt x="6506" y="5457"/>
                  </a:lnTo>
                  <a:lnTo>
                    <a:pt x="6017" y="2009"/>
                  </a:lnTo>
                  <a:cubicBezTo>
                    <a:pt x="6017" y="2009"/>
                    <a:pt x="5761" y="1542"/>
                    <a:pt x="4815" y="897"/>
                  </a:cubicBezTo>
                  <a:cubicBezTo>
                    <a:pt x="3859" y="262"/>
                    <a:pt x="3992" y="207"/>
                    <a:pt x="3770" y="74"/>
                  </a:cubicBezTo>
                  <a:cubicBezTo>
                    <a:pt x="3692" y="19"/>
                    <a:pt x="3604" y="1"/>
                    <a:pt x="3514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42" name="Google Shape;14242;p20"/>
            <p:cNvSpPr/>
            <p:nvPr/>
          </p:nvSpPr>
          <p:spPr>
            <a:xfrm>
              <a:off x="1636007" y="2308011"/>
              <a:ext cx="221222" cy="179845"/>
            </a:xfrm>
            <a:custGeom>
              <a:avLst/>
              <a:gdLst/>
              <a:ahLst/>
              <a:cxnLst/>
              <a:rect l="l" t="t" r="r" b="b"/>
              <a:pathLst>
                <a:path w="6341" h="5155" extrusionOk="0">
                  <a:moveTo>
                    <a:pt x="2728" y="1"/>
                  </a:moveTo>
                  <a:cubicBezTo>
                    <a:pt x="2572" y="1"/>
                    <a:pt x="2415" y="15"/>
                    <a:pt x="2269" y="49"/>
                  </a:cubicBezTo>
                  <a:cubicBezTo>
                    <a:pt x="1858" y="172"/>
                    <a:pt x="1547" y="484"/>
                    <a:pt x="1157" y="617"/>
                  </a:cubicBezTo>
                  <a:cubicBezTo>
                    <a:pt x="835" y="728"/>
                    <a:pt x="457" y="717"/>
                    <a:pt x="178" y="895"/>
                  </a:cubicBezTo>
                  <a:cubicBezTo>
                    <a:pt x="145" y="917"/>
                    <a:pt x="112" y="951"/>
                    <a:pt x="89" y="984"/>
                  </a:cubicBezTo>
                  <a:cubicBezTo>
                    <a:pt x="34" y="1106"/>
                    <a:pt x="178" y="1240"/>
                    <a:pt x="145" y="1373"/>
                  </a:cubicBezTo>
                  <a:cubicBezTo>
                    <a:pt x="123" y="1418"/>
                    <a:pt x="89" y="1451"/>
                    <a:pt x="56" y="1485"/>
                  </a:cubicBezTo>
                  <a:cubicBezTo>
                    <a:pt x="56" y="1573"/>
                    <a:pt x="45" y="1673"/>
                    <a:pt x="23" y="1818"/>
                  </a:cubicBezTo>
                  <a:cubicBezTo>
                    <a:pt x="12" y="1851"/>
                    <a:pt x="12" y="1885"/>
                    <a:pt x="0" y="1918"/>
                  </a:cubicBezTo>
                  <a:cubicBezTo>
                    <a:pt x="134" y="2263"/>
                    <a:pt x="435" y="2541"/>
                    <a:pt x="779" y="2741"/>
                  </a:cubicBezTo>
                  <a:cubicBezTo>
                    <a:pt x="1135" y="2953"/>
                    <a:pt x="1525" y="3097"/>
                    <a:pt x="1891" y="3286"/>
                  </a:cubicBezTo>
                  <a:cubicBezTo>
                    <a:pt x="2358" y="3519"/>
                    <a:pt x="2781" y="3831"/>
                    <a:pt x="3204" y="4142"/>
                  </a:cubicBezTo>
                  <a:cubicBezTo>
                    <a:pt x="3537" y="4376"/>
                    <a:pt x="3860" y="4621"/>
                    <a:pt x="4127" y="4921"/>
                  </a:cubicBezTo>
                  <a:cubicBezTo>
                    <a:pt x="4205" y="5021"/>
                    <a:pt x="4305" y="5143"/>
                    <a:pt x="4439" y="5155"/>
                  </a:cubicBezTo>
                  <a:cubicBezTo>
                    <a:pt x="4516" y="5155"/>
                    <a:pt x="4583" y="5133"/>
                    <a:pt x="4649" y="5099"/>
                  </a:cubicBezTo>
                  <a:cubicBezTo>
                    <a:pt x="4706" y="5077"/>
                    <a:pt x="4750" y="5066"/>
                    <a:pt x="4795" y="5044"/>
                  </a:cubicBezTo>
                  <a:lnTo>
                    <a:pt x="6340" y="3709"/>
                  </a:lnTo>
                  <a:lnTo>
                    <a:pt x="6040" y="1573"/>
                  </a:lnTo>
                  <a:cubicBezTo>
                    <a:pt x="5996" y="1540"/>
                    <a:pt x="5940" y="1507"/>
                    <a:pt x="5884" y="1485"/>
                  </a:cubicBezTo>
                  <a:cubicBezTo>
                    <a:pt x="5695" y="1384"/>
                    <a:pt x="5473" y="1373"/>
                    <a:pt x="5262" y="1351"/>
                  </a:cubicBezTo>
                  <a:cubicBezTo>
                    <a:pt x="4783" y="1307"/>
                    <a:pt x="4283" y="1151"/>
                    <a:pt x="4016" y="783"/>
                  </a:cubicBezTo>
                  <a:cubicBezTo>
                    <a:pt x="3893" y="617"/>
                    <a:pt x="3838" y="427"/>
                    <a:pt x="3693" y="283"/>
                  </a:cubicBezTo>
                  <a:cubicBezTo>
                    <a:pt x="3493" y="83"/>
                    <a:pt x="3171" y="27"/>
                    <a:pt x="2870" y="5"/>
                  </a:cubicBezTo>
                  <a:cubicBezTo>
                    <a:pt x="2823" y="2"/>
                    <a:pt x="2776" y="1"/>
                    <a:pt x="2728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43" name="Google Shape;14243;p20"/>
            <p:cNvSpPr/>
            <p:nvPr/>
          </p:nvSpPr>
          <p:spPr>
            <a:xfrm>
              <a:off x="1772595" y="2278670"/>
              <a:ext cx="15560" cy="32620"/>
            </a:xfrm>
            <a:custGeom>
              <a:avLst/>
              <a:gdLst/>
              <a:ahLst/>
              <a:cxnLst/>
              <a:rect l="l" t="t" r="r" b="b"/>
              <a:pathLst>
                <a:path w="446" h="935" extrusionOk="0">
                  <a:moveTo>
                    <a:pt x="12" y="1"/>
                  </a:moveTo>
                  <a:cubicBezTo>
                    <a:pt x="0" y="1"/>
                    <a:pt x="0" y="12"/>
                    <a:pt x="0" y="12"/>
                  </a:cubicBezTo>
                  <a:cubicBezTo>
                    <a:pt x="23" y="257"/>
                    <a:pt x="56" y="479"/>
                    <a:pt x="201" y="679"/>
                  </a:cubicBezTo>
                  <a:cubicBezTo>
                    <a:pt x="279" y="768"/>
                    <a:pt x="346" y="846"/>
                    <a:pt x="423" y="935"/>
                  </a:cubicBezTo>
                  <a:cubicBezTo>
                    <a:pt x="435" y="924"/>
                    <a:pt x="435" y="902"/>
                    <a:pt x="445" y="890"/>
                  </a:cubicBezTo>
                  <a:cubicBezTo>
                    <a:pt x="368" y="813"/>
                    <a:pt x="301" y="735"/>
                    <a:pt x="234" y="646"/>
                  </a:cubicBezTo>
                  <a:cubicBezTo>
                    <a:pt x="89" y="457"/>
                    <a:pt x="56" y="245"/>
                    <a:pt x="34" y="23"/>
                  </a:cubicBezTo>
                  <a:cubicBezTo>
                    <a:pt x="34" y="12"/>
                    <a:pt x="23" y="1"/>
                    <a:pt x="12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44" name="Google Shape;14244;p20"/>
            <p:cNvSpPr/>
            <p:nvPr/>
          </p:nvSpPr>
          <p:spPr>
            <a:xfrm>
              <a:off x="1727589" y="2274413"/>
              <a:ext cx="46575" cy="55925"/>
            </a:xfrm>
            <a:custGeom>
              <a:avLst/>
              <a:gdLst/>
              <a:ahLst/>
              <a:cxnLst/>
              <a:rect l="l" t="t" r="r" b="b"/>
              <a:pathLst>
                <a:path w="1335" h="1603" extrusionOk="0">
                  <a:moveTo>
                    <a:pt x="34" y="1"/>
                  </a:moveTo>
                  <a:cubicBezTo>
                    <a:pt x="0" y="1"/>
                    <a:pt x="0" y="45"/>
                    <a:pt x="34" y="67"/>
                  </a:cubicBezTo>
                  <a:cubicBezTo>
                    <a:pt x="323" y="268"/>
                    <a:pt x="556" y="501"/>
                    <a:pt x="757" y="790"/>
                  </a:cubicBezTo>
                  <a:cubicBezTo>
                    <a:pt x="857" y="923"/>
                    <a:pt x="946" y="1068"/>
                    <a:pt x="1023" y="1213"/>
                  </a:cubicBezTo>
                  <a:cubicBezTo>
                    <a:pt x="1046" y="1224"/>
                    <a:pt x="1057" y="1235"/>
                    <a:pt x="1068" y="1246"/>
                  </a:cubicBezTo>
                  <a:cubicBezTo>
                    <a:pt x="1169" y="1346"/>
                    <a:pt x="1235" y="1479"/>
                    <a:pt x="1302" y="1602"/>
                  </a:cubicBezTo>
                  <a:cubicBezTo>
                    <a:pt x="1313" y="1602"/>
                    <a:pt x="1324" y="1591"/>
                    <a:pt x="1335" y="1591"/>
                  </a:cubicBezTo>
                  <a:cubicBezTo>
                    <a:pt x="1302" y="1524"/>
                    <a:pt x="1257" y="1457"/>
                    <a:pt x="1224" y="1390"/>
                  </a:cubicBezTo>
                  <a:cubicBezTo>
                    <a:pt x="1080" y="1124"/>
                    <a:pt x="924" y="868"/>
                    <a:pt x="746" y="623"/>
                  </a:cubicBezTo>
                  <a:cubicBezTo>
                    <a:pt x="556" y="389"/>
                    <a:pt x="334" y="156"/>
                    <a:pt x="56" y="11"/>
                  </a:cubicBezTo>
                  <a:cubicBezTo>
                    <a:pt x="45" y="1"/>
                    <a:pt x="45" y="1"/>
                    <a:pt x="34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45" name="Google Shape;14245;p20"/>
            <p:cNvSpPr/>
            <p:nvPr/>
          </p:nvSpPr>
          <p:spPr>
            <a:xfrm>
              <a:off x="1763280" y="2316698"/>
              <a:ext cx="9734" cy="13990"/>
            </a:xfrm>
            <a:custGeom>
              <a:avLst/>
              <a:gdLst/>
              <a:ahLst/>
              <a:cxnLst/>
              <a:rect l="l" t="t" r="r" b="b"/>
              <a:pathLst>
                <a:path w="279" h="401" extrusionOk="0">
                  <a:moveTo>
                    <a:pt x="0" y="1"/>
                  </a:moveTo>
                  <a:lnTo>
                    <a:pt x="0" y="1"/>
                  </a:lnTo>
                  <a:cubicBezTo>
                    <a:pt x="89" y="134"/>
                    <a:pt x="156" y="267"/>
                    <a:pt x="234" y="401"/>
                  </a:cubicBezTo>
                  <a:cubicBezTo>
                    <a:pt x="257" y="401"/>
                    <a:pt x="267" y="390"/>
                    <a:pt x="279" y="390"/>
                  </a:cubicBezTo>
                  <a:cubicBezTo>
                    <a:pt x="212" y="267"/>
                    <a:pt x="146" y="134"/>
                    <a:pt x="45" y="34"/>
                  </a:cubicBezTo>
                  <a:cubicBezTo>
                    <a:pt x="34" y="23"/>
                    <a:pt x="23" y="12"/>
                    <a:pt x="0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46" name="Google Shape;14246;p20"/>
            <p:cNvSpPr/>
            <p:nvPr/>
          </p:nvSpPr>
          <p:spPr>
            <a:xfrm>
              <a:off x="1736904" y="2310488"/>
              <a:ext cx="15176" cy="20619"/>
            </a:xfrm>
            <a:custGeom>
              <a:avLst/>
              <a:gdLst/>
              <a:ahLst/>
              <a:cxnLst/>
              <a:rect l="l" t="t" r="r" b="b"/>
              <a:pathLst>
                <a:path w="435" h="591" extrusionOk="0">
                  <a:moveTo>
                    <a:pt x="22" y="1"/>
                  </a:moveTo>
                  <a:cubicBezTo>
                    <a:pt x="12" y="1"/>
                    <a:pt x="0" y="1"/>
                    <a:pt x="12" y="12"/>
                  </a:cubicBezTo>
                  <a:cubicBezTo>
                    <a:pt x="56" y="190"/>
                    <a:pt x="156" y="346"/>
                    <a:pt x="279" y="490"/>
                  </a:cubicBezTo>
                  <a:cubicBezTo>
                    <a:pt x="301" y="512"/>
                    <a:pt x="323" y="534"/>
                    <a:pt x="334" y="557"/>
                  </a:cubicBezTo>
                  <a:lnTo>
                    <a:pt x="434" y="590"/>
                  </a:lnTo>
                  <a:cubicBezTo>
                    <a:pt x="279" y="423"/>
                    <a:pt x="145" y="235"/>
                    <a:pt x="56" y="12"/>
                  </a:cubicBezTo>
                  <a:cubicBezTo>
                    <a:pt x="56" y="1"/>
                    <a:pt x="34" y="1"/>
                    <a:pt x="2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47" name="Google Shape;14247;p20"/>
            <p:cNvSpPr/>
            <p:nvPr/>
          </p:nvSpPr>
          <p:spPr>
            <a:xfrm>
              <a:off x="1718274" y="2311255"/>
              <a:ext cx="10885" cy="18281"/>
            </a:xfrm>
            <a:custGeom>
              <a:avLst/>
              <a:gdLst/>
              <a:ahLst/>
              <a:cxnLst/>
              <a:rect l="l" t="t" r="r" b="b"/>
              <a:pathLst>
                <a:path w="312" h="524" extrusionOk="0">
                  <a:moveTo>
                    <a:pt x="34" y="1"/>
                  </a:moveTo>
                  <a:cubicBezTo>
                    <a:pt x="12" y="1"/>
                    <a:pt x="0" y="1"/>
                    <a:pt x="12" y="23"/>
                  </a:cubicBezTo>
                  <a:cubicBezTo>
                    <a:pt x="67" y="201"/>
                    <a:pt x="156" y="368"/>
                    <a:pt x="257" y="524"/>
                  </a:cubicBezTo>
                  <a:cubicBezTo>
                    <a:pt x="279" y="524"/>
                    <a:pt x="301" y="512"/>
                    <a:pt x="312" y="512"/>
                  </a:cubicBezTo>
                  <a:cubicBezTo>
                    <a:pt x="223" y="357"/>
                    <a:pt x="134" y="190"/>
                    <a:pt x="67" y="23"/>
                  </a:cubicBezTo>
                  <a:cubicBezTo>
                    <a:pt x="56" y="1"/>
                    <a:pt x="45" y="1"/>
                    <a:pt x="34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48" name="Google Shape;14248;p20"/>
            <p:cNvSpPr/>
            <p:nvPr/>
          </p:nvSpPr>
          <p:spPr>
            <a:xfrm>
              <a:off x="1645706" y="2344643"/>
              <a:ext cx="51633" cy="15560"/>
            </a:xfrm>
            <a:custGeom>
              <a:avLst/>
              <a:gdLst/>
              <a:ahLst/>
              <a:cxnLst/>
              <a:rect l="l" t="t" r="r" b="b"/>
              <a:pathLst>
                <a:path w="1480" h="446" extrusionOk="0">
                  <a:moveTo>
                    <a:pt x="23" y="0"/>
                  </a:moveTo>
                  <a:cubicBezTo>
                    <a:pt x="1" y="0"/>
                    <a:pt x="1" y="34"/>
                    <a:pt x="23" y="45"/>
                  </a:cubicBezTo>
                  <a:cubicBezTo>
                    <a:pt x="290" y="178"/>
                    <a:pt x="590" y="257"/>
                    <a:pt x="901" y="323"/>
                  </a:cubicBezTo>
                  <a:cubicBezTo>
                    <a:pt x="1091" y="356"/>
                    <a:pt x="1291" y="401"/>
                    <a:pt x="1480" y="445"/>
                  </a:cubicBezTo>
                  <a:cubicBezTo>
                    <a:pt x="1480" y="423"/>
                    <a:pt x="1469" y="412"/>
                    <a:pt x="1469" y="390"/>
                  </a:cubicBezTo>
                  <a:cubicBezTo>
                    <a:pt x="1469" y="378"/>
                    <a:pt x="1457" y="368"/>
                    <a:pt x="1457" y="356"/>
                  </a:cubicBezTo>
                  <a:cubicBezTo>
                    <a:pt x="980" y="245"/>
                    <a:pt x="490" y="190"/>
                    <a:pt x="34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49" name="Google Shape;14249;p20"/>
            <p:cNvSpPr/>
            <p:nvPr/>
          </p:nvSpPr>
          <p:spPr>
            <a:xfrm>
              <a:off x="1685304" y="2327967"/>
              <a:ext cx="20967" cy="19049"/>
            </a:xfrm>
            <a:custGeom>
              <a:avLst/>
              <a:gdLst/>
              <a:ahLst/>
              <a:cxnLst/>
              <a:rect l="l" t="t" r="r" b="b"/>
              <a:pathLst>
                <a:path w="601" h="546" extrusionOk="0">
                  <a:moveTo>
                    <a:pt x="233" y="0"/>
                  </a:moveTo>
                  <a:cubicBezTo>
                    <a:pt x="223" y="0"/>
                    <a:pt x="201" y="11"/>
                    <a:pt x="211" y="33"/>
                  </a:cubicBezTo>
                  <a:cubicBezTo>
                    <a:pt x="300" y="178"/>
                    <a:pt x="411" y="290"/>
                    <a:pt x="545" y="389"/>
                  </a:cubicBezTo>
                  <a:cubicBezTo>
                    <a:pt x="567" y="379"/>
                    <a:pt x="579" y="367"/>
                    <a:pt x="601" y="356"/>
                  </a:cubicBezTo>
                  <a:cubicBezTo>
                    <a:pt x="468" y="256"/>
                    <a:pt x="367" y="145"/>
                    <a:pt x="267" y="23"/>
                  </a:cubicBezTo>
                  <a:cubicBezTo>
                    <a:pt x="267" y="11"/>
                    <a:pt x="245" y="0"/>
                    <a:pt x="233" y="0"/>
                  </a:cubicBezTo>
                  <a:close/>
                  <a:moveTo>
                    <a:pt x="33" y="167"/>
                  </a:moveTo>
                  <a:cubicBezTo>
                    <a:pt x="11" y="167"/>
                    <a:pt x="0" y="178"/>
                    <a:pt x="11" y="201"/>
                  </a:cubicBezTo>
                  <a:cubicBezTo>
                    <a:pt x="100" y="334"/>
                    <a:pt x="223" y="445"/>
                    <a:pt x="356" y="545"/>
                  </a:cubicBezTo>
                  <a:cubicBezTo>
                    <a:pt x="367" y="534"/>
                    <a:pt x="379" y="523"/>
                    <a:pt x="401" y="512"/>
                  </a:cubicBezTo>
                  <a:cubicBezTo>
                    <a:pt x="267" y="423"/>
                    <a:pt x="145" y="312"/>
                    <a:pt x="56" y="178"/>
                  </a:cubicBezTo>
                  <a:cubicBezTo>
                    <a:pt x="45" y="167"/>
                    <a:pt x="33" y="167"/>
                    <a:pt x="33" y="167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50" name="Google Shape;14250;p20"/>
            <p:cNvSpPr/>
            <p:nvPr/>
          </p:nvSpPr>
          <p:spPr>
            <a:xfrm>
              <a:off x="1661231" y="2361704"/>
              <a:ext cx="46191" cy="17130"/>
            </a:xfrm>
            <a:custGeom>
              <a:avLst/>
              <a:gdLst/>
              <a:ahLst/>
              <a:cxnLst/>
              <a:rect l="l" t="t" r="r" b="b"/>
              <a:pathLst>
                <a:path w="1324" h="491" extrusionOk="0">
                  <a:moveTo>
                    <a:pt x="45" y="1"/>
                  </a:moveTo>
                  <a:cubicBezTo>
                    <a:pt x="23" y="1"/>
                    <a:pt x="1" y="34"/>
                    <a:pt x="34" y="57"/>
                  </a:cubicBezTo>
                  <a:cubicBezTo>
                    <a:pt x="189" y="179"/>
                    <a:pt x="401" y="245"/>
                    <a:pt x="601" y="290"/>
                  </a:cubicBezTo>
                  <a:cubicBezTo>
                    <a:pt x="779" y="334"/>
                    <a:pt x="968" y="368"/>
                    <a:pt x="1146" y="423"/>
                  </a:cubicBezTo>
                  <a:cubicBezTo>
                    <a:pt x="1202" y="446"/>
                    <a:pt x="1269" y="457"/>
                    <a:pt x="1324" y="490"/>
                  </a:cubicBezTo>
                  <a:cubicBezTo>
                    <a:pt x="1324" y="457"/>
                    <a:pt x="1313" y="423"/>
                    <a:pt x="1313" y="401"/>
                  </a:cubicBezTo>
                  <a:cubicBezTo>
                    <a:pt x="1246" y="379"/>
                    <a:pt x="1190" y="357"/>
                    <a:pt x="1124" y="334"/>
                  </a:cubicBezTo>
                  <a:cubicBezTo>
                    <a:pt x="946" y="279"/>
                    <a:pt x="757" y="245"/>
                    <a:pt x="579" y="201"/>
                  </a:cubicBezTo>
                  <a:cubicBezTo>
                    <a:pt x="490" y="179"/>
                    <a:pt x="401" y="156"/>
                    <a:pt x="323" y="123"/>
                  </a:cubicBezTo>
                  <a:cubicBezTo>
                    <a:pt x="234" y="90"/>
                    <a:pt x="157" y="45"/>
                    <a:pt x="78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51" name="Google Shape;14251;p20"/>
            <p:cNvSpPr/>
            <p:nvPr/>
          </p:nvSpPr>
          <p:spPr>
            <a:xfrm>
              <a:off x="1783445" y="2287985"/>
              <a:ext cx="7815" cy="15176"/>
            </a:xfrm>
            <a:custGeom>
              <a:avLst/>
              <a:gdLst/>
              <a:ahLst/>
              <a:cxnLst/>
              <a:rect l="l" t="t" r="r" b="b"/>
              <a:pathLst>
                <a:path w="224" h="435" extrusionOk="0">
                  <a:moveTo>
                    <a:pt x="23" y="0"/>
                  </a:moveTo>
                  <a:cubicBezTo>
                    <a:pt x="12" y="0"/>
                    <a:pt x="1" y="0"/>
                    <a:pt x="12" y="12"/>
                  </a:cubicBezTo>
                  <a:cubicBezTo>
                    <a:pt x="45" y="168"/>
                    <a:pt x="124" y="301"/>
                    <a:pt x="201" y="435"/>
                  </a:cubicBezTo>
                  <a:cubicBezTo>
                    <a:pt x="213" y="423"/>
                    <a:pt x="213" y="401"/>
                    <a:pt x="223" y="390"/>
                  </a:cubicBezTo>
                  <a:cubicBezTo>
                    <a:pt x="157" y="267"/>
                    <a:pt x="90" y="145"/>
                    <a:pt x="45" y="12"/>
                  </a:cubicBezTo>
                  <a:cubicBezTo>
                    <a:pt x="45" y="0"/>
                    <a:pt x="35" y="0"/>
                    <a:pt x="23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52" name="Google Shape;14252;p20"/>
            <p:cNvSpPr/>
            <p:nvPr/>
          </p:nvSpPr>
          <p:spPr>
            <a:xfrm>
              <a:off x="1754732" y="2272878"/>
              <a:ext cx="30317" cy="46575"/>
            </a:xfrm>
            <a:custGeom>
              <a:avLst/>
              <a:gdLst/>
              <a:ahLst/>
              <a:cxnLst/>
              <a:rect l="l" t="t" r="r" b="b"/>
              <a:pathLst>
                <a:path w="869" h="1335" extrusionOk="0">
                  <a:moveTo>
                    <a:pt x="12" y="0"/>
                  </a:moveTo>
                  <a:cubicBezTo>
                    <a:pt x="1" y="0"/>
                    <a:pt x="1" y="0"/>
                    <a:pt x="1" y="11"/>
                  </a:cubicBezTo>
                  <a:cubicBezTo>
                    <a:pt x="112" y="534"/>
                    <a:pt x="546" y="901"/>
                    <a:pt x="858" y="1335"/>
                  </a:cubicBezTo>
                  <a:cubicBezTo>
                    <a:pt x="858" y="1323"/>
                    <a:pt x="868" y="1313"/>
                    <a:pt x="868" y="1313"/>
                  </a:cubicBezTo>
                  <a:lnTo>
                    <a:pt x="868" y="1290"/>
                  </a:lnTo>
                  <a:cubicBezTo>
                    <a:pt x="579" y="878"/>
                    <a:pt x="179" y="512"/>
                    <a:pt x="35" y="22"/>
                  </a:cubicBezTo>
                  <a:cubicBezTo>
                    <a:pt x="35" y="11"/>
                    <a:pt x="23" y="0"/>
                    <a:pt x="12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53" name="Google Shape;14253;p20"/>
            <p:cNvSpPr/>
            <p:nvPr/>
          </p:nvSpPr>
          <p:spPr>
            <a:xfrm>
              <a:off x="1580534" y="2370077"/>
              <a:ext cx="181206" cy="170251"/>
            </a:xfrm>
            <a:custGeom>
              <a:avLst/>
              <a:gdLst/>
              <a:ahLst/>
              <a:cxnLst/>
              <a:rect l="l" t="t" r="r" b="b"/>
              <a:pathLst>
                <a:path w="5194" h="4880" extrusionOk="0">
                  <a:moveTo>
                    <a:pt x="1709" y="1"/>
                  </a:moveTo>
                  <a:cubicBezTo>
                    <a:pt x="1647" y="1"/>
                    <a:pt x="1585" y="2"/>
                    <a:pt x="1524" y="5"/>
                  </a:cubicBezTo>
                  <a:cubicBezTo>
                    <a:pt x="1390" y="14"/>
                    <a:pt x="1261" y="21"/>
                    <a:pt x="1162" y="21"/>
                  </a:cubicBezTo>
                  <a:cubicBezTo>
                    <a:pt x="1121" y="21"/>
                    <a:pt x="1086" y="20"/>
                    <a:pt x="1057" y="17"/>
                  </a:cubicBezTo>
                  <a:cubicBezTo>
                    <a:pt x="1046" y="17"/>
                    <a:pt x="1036" y="17"/>
                    <a:pt x="1026" y="17"/>
                  </a:cubicBezTo>
                  <a:cubicBezTo>
                    <a:pt x="590" y="17"/>
                    <a:pt x="121" y="258"/>
                    <a:pt x="67" y="584"/>
                  </a:cubicBezTo>
                  <a:cubicBezTo>
                    <a:pt x="0" y="929"/>
                    <a:pt x="334" y="1285"/>
                    <a:pt x="567" y="1685"/>
                  </a:cubicBezTo>
                  <a:cubicBezTo>
                    <a:pt x="801" y="2096"/>
                    <a:pt x="868" y="2330"/>
                    <a:pt x="567" y="2652"/>
                  </a:cubicBezTo>
                  <a:cubicBezTo>
                    <a:pt x="267" y="2975"/>
                    <a:pt x="67" y="3020"/>
                    <a:pt x="401" y="3487"/>
                  </a:cubicBezTo>
                  <a:cubicBezTo>
                    <a:pt x="723" y="3943"/>
                    <a:pt x="856" y="4143"/>
                    <a:pt x="1380" y="4232"/>
                  </a:cubicBezTo>
                  <a:cubicBezTo>
                    <a:pt x="1480" y="4249"/>
                    <a:pt x="1555" y="4254"/>
                    <a:pt x="1616" y="4254"/>
                  </a:cubicBezTo>
                  <a:cubicBezTo>
                    <a:pt x="1677" y="4254"/>
                    <a:pt x="1724" y="4249"/>
                    <a:pt x="1768" y="4243"/>
                  </a:cubicBezTo>
                  <a:cubicBezTo>
                    <a:pt x="1813" y="4236"/>
                    <a:pt x="1851" y="4229"/>
                    <a:pt x="1894" y="4229"/>
                  </a:cubicBezTo>
                  <a:cubicBezTo>
                    <a:pt x="1980" y="4229"/>
                    <a:pt x="2084" y="4258"/>
                    <a:pt x="2292" y="4377"/>
                  </a:cubicBezTo>
                  <a:cubicBezTo>
                    <a:pt x="2814" y="4654"/>
                    <a:pt x="2480" y="4799"/>
                    <a:pt x="3570" y="4866"/>
                  </a:cubicBezTo>
                  <a:cubicBezTo>
                    <a:pt x="3726" y="4876"/>
                    <a:pt x="3870" y="4880"/>
                    <a:pt x="4003" y="4880"/>
                  </a:cubicBezTo>
                  <a:cubicBezTo>
                    <a:pt x="4802" y="4880"/>
                    <a:pt x="5194" y="4733"/>
                    <a:pt x="5194" y="4733"/>
                  </a:cubicBezTo>
                  <a:lnTo>
                    <a:pt x="4850" y="1396"/>
                  </a:lnTo>
                  <a:lnTo>
                    <a:pt x="3993" y="762"/>
                  </a:lnTo>
                  <a:cubicBezTo>
                    <a:pt x="3351" y="276"/>
                    <a:pt x="2536" y="1"/>
                    <a:pt x="1709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54" name="Google Shape;14254;p20"/>
            <p:cNvSpPr/>
            <p:nvPr/>
          </p:nvSpPr>
          <p:spPr>
            <a:xfrm>
              <a:off x="1619330" y="2393522"/>
              <a:ext cx="123816" cy="120118"/>
            </a:xfrm>
            <a:custGeom>
              <a:avLst/>
              <a:gdLst/>
              <a:ahLst/>
              <a:cxnLst/>
              <a:rect l="l" t="t" r="r" b="b"/>
              <a:pathLst>
                <a:path w="3549" h="3443" extrusionOk="0">
                  <a:moveTo>
                    <a:pt x="1339" y="0"/>
                  </a:moveTo>
                  <a:cubicBezTo>
                    <a:pt x="1294" y="0"/>
                    <a:pt x="1248" y="4"/>
                    <a:pt x="1202" y="12"/>
                  </a:cubicBezTo>
                  <a:cubicBezTo>
                    <a:pt x="1135" y="23"/>
                    <a:pt x="1079" y="45"/>
                    <a:pt x="1035" y="90"/>
                  </a:cubicBezTo>
                  <a:cubicBezTo>
                    <a:pt x="979" y="134"/>
                    <a:pt x="957" y="190"/>
                    <a:pt x="913" y="245"/>
                  </a:cubicBezTo>
                  <a:cubicBezTo>
                    <a:pt x="723" y="457"/>
                    <a:pt x="290" y="357"/>
                    <a:pt x="134" y="591"/>
                  </a:cubicBezTo>
                  <a:cubicBezTo>
                    <a:pt x="100" y="635"/>
                    <a:pt x="90" y="702"/>
                    <a:pt x="67" y="757"/>
                  </a:cubicBezTo>
                  <a:cubicBezTo>
                    <a:pt x="34" y="880"/>
                    <a:pt x="1" y="1013"/>
                    <a:pt x="34" y="1147"/>
                  </a:cubicBezTo>
                  <a:cubicBezTo>
                    <a:pt x="78" y="1313"/>
                    <a:pt x="234" y="1447"/>
                    <a:pt x="300" y="1614"/>
                  </a:cubicBezTo>
                  <a:cubicBezTo>
                    <a:pt x="334" y="1714"/>
                    <a:pt x="345" y="1825"/>
                    <a:pt x="379" y="1925"/>
                  </a:cubicBezTo>
                  <a:cubicBezTo>
                    <a:pt x="434" y="2081"/>
                    <a:pt x="579" y="2181"/>
                    <a:pt x="712" y="2292"/>
                  </a:cubicBezTo>
                  <a:cubicBezTo>
                    <a:pt x="1035" y="2548"/>
                    <a:pt x="1368" y="2803"/>
                    <a:pt x="1702" y="3060"/>
                  </a:cubicBezTo>
                  <a:cubicBezTo>
                    <a:pt x="1847" y="3171"/>
                    <a:pt x="1991" y="3293"/>
                    <a:pt x="2169" y="3360"/>
                  </a:cubicBezTo>
                  <a:cubicBezTo>
                    <a:pt x="2302" y="3414"/>
                    <a:pt x="2448" y="3442"/>
                    <a:pt x="2593" y="3442"/>
                  </a:cubicBezTo>
                  <a:cubicBezTo>
                    <a:pt x="2715" y="3442"/>
                    <a:pt x="2836" y="3422"/>
                    <a:pt x="2948" y="3382"/>
                  </a:cubicBezTo>
                  <a:cubicBezTo>
                    <a:pt x="3048" y="3349"/>
                    <a:pt x="3170" y="3315"/>
                    <a:pt x="3214" y="3204"/>
                  </a:cubicBezTo>
                  <a:cubicBezTo>
                    <a:pt x="3237" y="3149"/>
                    <a:pt x="3226" y="3093"/>
                    <a:pt x="3248" y="3038"/>
                  </a:cubicBezTo>
                  <a:cubicBezTo>
                    <a:pt x="3271" y="2971"/>
                    <a:pt x="3315" y="2926"/>
                    <a:pt x="3370" y="2882"/>
                  </a:cubicBezTo>
                  <a:cubicBezTo>
                    <a:pt x="3493" y="2737"/>
                    <a:pt x="3548" y="2548"/>
                    <a:pt x="3537" y="2359"/>
                  </a:cubicBezTo>
                  <a:cubicBezTo>
                    <a:pt x="3526" y="2170"/>
                    <a:pt x="3471" y="1992"/>
                    <a:pt x="3415" y="1814"/>
                  </a:cubicBezTo>
                  <a:cubicBezTo>
                    <a:pt x="3359" y="1658"/>
                    <a:pt x="3303" y="1513"/>
                    <a:pt x="3214" y="1380"/>
                  </a:cubicBezTo>
                  <a:cubicBezTo>
                    <a:pt x="3081" y="1202"/>
                    <a:pt x="2892" y="1080"/>
                    <a:pt x="2725" y="935"/>
                  </a:cubicBezTo>
                  <a:cubicBezTo>
                    <a:pt x="2492" y="735"/>
                    <a:pt x="2302" y="490"/>
                    <a:pt x="2069" y="301"/>
                  </a:cubicBezTo>
                  <a:cubicBezTo>
                    <a:pt x="1861" y="131"/>
                    <a:pt x="1603" y="0"/>
                    <a:pt x="1339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55" name="Google Shape;14255;p20"/>
            <p:cNvSpPr/>
            <p:nvPr/>
          </p:nvSpPr>
          <p:spPr>
            <a:xfrm>
              <a:off x="1639880" y="2495187"/>
              <a:ext cx="33806" cy="6245"/>
            </a:xfrm>
            <a:custGeom>
              <a:avLst/>
              <a:gdLst/>
              <a:ahLst/>
              <a:cxnLst/>
              <a:rect l="l" t="t" r="r" b="b"/>
              <a:pathLst>
                <a:path w="969" h="179" extrusionOk="0">
                  <a:moveTo>
                    <a:pt x="913" y="1"/>
                  </a:moveTo>
                  <a:cubicBezTo>
                    <a:pt x="690" y="67"/>
                    <a:pt x="468" y="124"/>
                    <a:pt x="235" y="124"/>
                  </a:cubicBezTo>
                  <a:cubicBezTo>
                    <a:pt x="168" y="124"/>
                    <a:pt x="101" y="112"/>
                    <a:pt x="34" y="112"/>
                  </a:cubicBezTo>
                  <a:lnTo>
                    <a:pt x="23" y="112"/>
                  </a:lnTo>
                  <a:cubicBezTo>
                    <a:pt x="1" y="112"/>
                    <a:pt x="12" y="146"/>
                    <a:pt x="34" y="156"/>
                  </a:cubicBezTo>
                  <a:cubicBezTo>
                    <a:pt x="123" y="179"/>
                    <a:pt x="223" y="179"/>
                    <a:pt x="312" y="179"/>
                  </a:cubicBezTo>
                  <a:cubicBezTo>
                    <a:pt x="502" y="179"/>
                    <a:pt x="680" y="146"/>
                    <a:pt x="857" y="101"/>
                  </a:cubicBezTo>
                  <a:cubicBezTo>
                    <a:pt x="890" y="90"/>
                    <a:pt x="935" y="67"/>
                    <a:pt x="969" y="57"/>
                  </a:cubicBezTo>
                  <a:lnTo>
                    <a:pt x="969" y="45"/>
                  </a:lnTo>
                  <a:cubicBezTo>
                    <a:pt x="957" y="23"/>
                    <a:pt x="935" y="12"/>
                    <a:pt x="913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56" name="Google Shape;14256;p20"/>
            <p:cNvSpPr/>
            <p:nvPr/>
          </p:nvSpPr>
          <p:spPr>
            <a:xfrm>
              <a:off x="1671698" y="2494419"/>
              <a:ext cx="1989" cy="2372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45" y="0"/>
                  </a:moveTo>
                  <a:cubicBezTo>
                    <a:pt x="34" y="12"/>
                    <a:pt x="23" y="12"/>
                    <a:pt x="1" y="23"/>
                  </a:cubicBezTo>
                  <a:cubicBezTo>
                    <a:pt x="23" y="34"/>
                    <a:pt x="45" y="45"/>
                    <a:pt x="57" y="67"/>
                  </a:cubicBezTo>
                  <a:cubicBezTo>
                    <a:pt x="57" y="45"/>
                    <a:pt x="57" y="23"/>
                    <a:pt x="45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57" name="Google Shape;14257;p20"/>
            <p:cNvSpPr/>
            <p:nvPr/>
          </p:nvSpPr>
          <p:spPr>
            <a:xfrm>
              <a:off x="1629797" y="2474637"/>
              <a:ext cx="18665" cy="4710"/>
            </a:xfrm>
            <a:custGeom>
              <a:avLst/>
              <a:gdLst/>
              <a:ahLst/>
              <a:cxnLst/>
              <a:rect l="l" t="t" r="r" b="b"/>
              <a:pathLst>
                <a:path w="535" h="135" extrusionOk="0">
                  <a:moveTo>
                    <a:pt x="457" y="1"/>
                  </a:moveTo>
                  <a:cubicBezTo>
                    <a:pt x="323" y="34"/>
                    <a:pt x="178" y="56"/>
                    <a:pt x="34" y="78"/>
                  </a:cubicBezTo>
                  <a:cubicBezTo>
                    <a:pt x="0" y="78"/>
                    <a:pt x="34" y="134"/>
                    <a:pt x="57" y="134"/>
                  </a:cubicBezTo>
                  <a:lnTo>
                    <a:pt x="67" y="134"/>
                  </a:lnTo>
                  <a:cubicBezTo>
                    <a:pt x="223" y="123"/>
                    <a:pt x="379" y="100"/>
                    <a:pt x="534" y="67"/>
                  </a:cubicBezTo>
                  <a:cubicBezTo>
                    <a:pt x="512" y="45"/>
                    <a:pt x="479" y="23"/>
                    <a:pt x="457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58" name="Google Shape;14258;p20"/>
            <p:cNvSpPr/>
            <p:nvPr/>
          </p:nvSpPr>
          <p:spPr>
            <a:xfrm>
              <a:off x="1645706" y="2466473"/>
              <a:ext cx="29899" cy="10536"/>
            </a:xfrm>
            <a:custGeom>
              <a:avLst/>
              <a:gdLst/>
              <a:ahLst/>
              <a:cxnLst/>
              <a:rect l="l" t="t" r="r" b="b"/>
              <a:pathLst>
                <a:path w="857" h="302" extrusionOk="0">
                  <a:moveTo>
                    <a:pt x="846" y="1"/>
                  </a:moveTo>
                  <a:cubicBezTo>
                    <a:pt x="568" y="79"/>
                    <a:pt x="290" y="168"/>
                    <a:pt x="1" y="235"/>
                  </a:cubicBezTo>
                  <a:cubicBezTo>
                    <a:pt x="23" y="257"/>
                    <a:pt x="56" y="279"/>
                    <a:pt x="78" y="301"/>
                  </a:cubicBezTo>
                  <a:cubicBezTo>
                    <a:pt x="201" y="268"/>
                    <a:pt x="323" y="235"/>
                    <a:pt x="446" y="190"/>
                  </a:cubicBezTo>
                  <a:cubicBezTo>
                    <a:pt x="590" y="156"/>
                    <a:pt x="723" y="112"/>
                    <a:pt x="857" y="67"/>
                  </a:cubicBezTo>
                  <a:cubicBezTo>
                    <a:pt x="857" y="57"/>
                    <a:pt x="846" y="45"/>
                    <a:pt x="846" y="34"/>
                  </a:cubicBezTo>
                  <a:lnTo>
                    <a:pt x="846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59" name="Google Shape;14259;p20"/>
            <p:cNvSpPr/>
            <p:nvPr/>
          </p:nvSpPr>
          <p:spPr>
            <a:xfrm>
              <a:off x="1616225" y="2482417"/>
              <a:ext cx="41551" cy="11269"/>
            </a:xfrm>
            <a:custGeom>
              <a:avLst/>
              <a:gdLst/>
              <a:ahLst/>
              <a:cxnLst/>
              <a:rect l="l" t="t" r="r" b="b"/>
              <a:pathLst>
                <a:path w="1191" h="323" extrusionOk="0">
                  <a:moveTo>
                    <a:pt x="1124" y="0"/>
                  </a:moveTo>
                  <a:cubicBezTo>
                    <a:pt x="1012" y="33"/>
                    <a:pt x="913" y="67"/>
                    <a:pt x="801" y="100"/>
                  </a:cubicBezTo>
                  <a:cubicBezTo>
                    <a:pt x="545" y="189"/>
                    <a:pt x="290" y="233"/>
                    <a:pt x="34" y="289"/>
                  </a:cubicBezTo>
                  <a:cubicBezTo>
                    <a:pt x="1" y="289"/>
                    <a:pt x="23" y="322"/>
                    <a:pt x="45" y="322"/>
                  </a:cubicBezTo>
                  <a:cubicBezTo>
                    <a:pt x="345" y="312"/>
                    <a:pt x="646" y="223"/>
                    <a:pt x="923" y="134"/>
                  </a:cubicBezTo>
                  <a:cubicBezTo>
                    <a:pt x="1012" y="111"/>
                    <a:pt x="1101" y="78"/>
                    <a:pt x="1190" y="45"/>
                  </a:cubicBezTo>
                  <a:cubicBezTo>
                    <a:pt x="1168" y="22"/>
                    <a:pt x="1146" y="11"/>
                    <a:pt x="1124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60" name="Google Shape;14260;p20"/>
            <p:cNvSpPr/>
            <p:nvPr/>
          </p:nvSpPr>
          <p:spPr>
            <a:xfrm>
              <a:off x="1655405" y="2475021"/>
              <a:ext cx="20200" cy="8966"/>
            </a:xfrm>
            <a:custGeom>
              <a:avLst/>
              <a:gdLst/>
              <a:ahLst/>
              <a:cxnLst/>
              <a:rect l="l" t="t" r="r" b="b"/>
              <a:pathLst>
                <a:path w="579" h="257" extrusionOk="0">
                  <a:moveTo>
                    <a:pt x="579" y="0"/>
                  </a:moveTo>
                  <a:lnTo>
                    <a:pt x="579" y="0"/>
                  </a:lnTo>
                  <a:cubicBezTo>
                    <a:pt x="524" y="12"/>
                    <a:pt x="468" y="34"/>
                    <a:pt x="412" y="56"/>
                  </a:cubicBezTo>
                  <a:cubicBezTo>
                    <a:pt x="279" y="101"/>
                    <a:pt x="134" y="156"/>
                    <a:pt x="1" y="212"/>
                  </a:cubicBezTo>
                  <a:cubicBezTo>
                    <a:pt x="23" y="223"/>
                    <a:pt x="45" y="234"/>
                    <a:pt x="67" y="257"/>
                  </a:cubicBezTo>
                  <a:cubicBezTo>
                    <a:pt x="223" y="201"/>
                    <a:pt x="379" y="134"/>
                    <a:pt x="546" y="79"/>
                  </a:cubicBezTo>
                  <a:cubicBezTo>
                    <a:pt x="557" y="45"/>
                    <a:pt x="568" y="23"/>
                    <a:pt x="579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61" name="Google Shape;14261;p20"/>
            <p:cNvSpPr/>
            <p:nvPr/>
          </p:nvSpPr>
          <p:spPr>
            <a:xfrm>
              <a:off x="1624354" y="2447843"/>
              <a:ext cx="5896" cy="3140"/>
            </a:xfrm>
            <a:custGeom>
              <a:avLst/>
              <a:gdLst/>
              <a:ahLst/>
              <a:cxnLst/>
              <a:rect l="l" t="t" r="r" b="b"/>
              <a:pathLst>
                <a:path w="169" h="90" extrusionOk="0">
                  <a:moveTo>
                    <a:pt x="23" y="1"/>
                  </a:moveTo>
                  <a:cubicBezTo>
                    <a:pt x="1" y="1"/>
                    <a:pt x="23" y="35"/>
                    <a:pt x="35" y="45"/>
                  </a:cubicBezTo>
                  <a:cubicBezTo>
                    <a:pt x="79" y="57"/>
                    <a:pt x="124" y="79"/>
                    <a:pt x="168" y="90"/>
                  </a:cubicBezTo>
                  <a:cubicBezTo>
                    <a:pt x="168" y="79"/>
                    <a:pt x="156" y="68"/>
                    <a:pt x="156" y="57"/>
                  </a:cubicBezTo>
                  <a:cubicBezTo>
                    <a:pt x="156" y="45"/>
                    <a:pt x="146" y="35"/>
                    <a:pt x="146" y="23"/>
                  </a:cubicBezTo>
                  <a:cubicBezTo>
                    <a:pt x="101" y="23"/>
                    <a:pt x="67" y="12"/>
                    <a:pt x="35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62" name="Google Shape;14262;p20"/>
            <p:cNvSpPr/>
            <p:nvPr/>
          </p:nvSpPr>
          <p:spPr>
            <a:xfrm>
              <a:off x="1629413" y="2448262"/>
              <a:ext cx="42737" cy="4291"/>
            </a:xfrm>
            <a:custGeom>
              <a:avLst/>
              <a:gdLst/>
              <a:ahLst/>
              <a:cxnLst/>
              <a:rect l="l" t="t" r="r" b="b"/>
              <a:pathLst>
                <a:path w="1225" h="123" extrusionOk="0">
                  <a:moveTo>
                    <a:pt x="1202" y="0"/>
                  </a:moveTo>
                  <a:cubicBezTo>
                    <a:pt x="980" y="33"/>
                    <a:pt x="768" y="56"/>
                    <a:pt x="545" y="67"/>
                  </a:cubicBezTo>
                  <a:lnTo>
                    <a:pt x="512" y="67"/>
                  </a:lnTo>
                  <a:cubicBezTo>
                    <a:pt x="334" y="67"/>
                    <a:pt x="167" y="45"/>
                    <a:pt x="1" y="11"/>
                  </a:cubicBezTo>
                  <a:lnTo>
                    <a:pt x="1" y="11"/>
                  </a:lnTo>
                  <a:cubicBezTo>
                    <a:pt x="1" y="23"/>
                    <a:pt x="11" y="33"/>
                    <a:pt x="11" y="45"/>
                  </a:cubicBezTo>
                  <a:cubicBezTo>
                    <a:pt x="11" y="56"/>
                    <a:pt x="23" y="67"/>
                    <a:pt x="23" y="78"/>
                  </a:cubicBezTo>
                  <a:cubicBezTo>
                    <a:pt x="167" y="112"/>
                    <a:pt x="312" y="122"/>
                    <a:pt x="468" y="122"/>
                  </a:cubicBezTo>
                  <a:lnTo>
                    <a:pt x="601" y="122"/>
                  </a:lnTo>
                  <a:cubicBezTo>
                    <a:pt x="812" y="112"/>
                    <a:pt x="1012" y="78"/>
                    <a:pt x="1224" y="56"/>
                  </a:cubicBezTo>
                  <a:cubicBezTo>
                    <a:pt x="1213" y="33"/>
                    <a:pt x="1213" y="11"/>
                    <a:pt x="120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63" name="Google Shape;14263;p20"/>
            <p:cNvSpPr/>
            <p:nvPr/>
          </p:nvSpPr>
          <p:spPr>
            <a:xfrm>
              <a:off x="1617795" y="2435423"/>
              <a:ext cx="5442" cy="3559"/>
            </a:xfrm>
            <a:custGeom>
              <a:avLst/>
              <a:gdLst/>
              <a:ahLst/>
              <a:cxnLst/>
              <a:rect l="l" t="t" r="r" b="b"/>
              <a:pathLst>
                <a:path w="156" h="102" extrusionOk="0">
                  <a:moveTo>
                    <a:pt x="33" y="1"/>
                  </a:moveTo>
                  <a:cubicBezTo>
                    <a:pt x="0" y="1"/>
                    <a:pt x="11" y="35"/>
                    <a:pt x="33" y="45"/>
                  </a:cubicBezTo>
                  <a:cubicBezTo>
                    <a:pt x="67" y="68"/>
                    <a:pt x="111" y="90"/>
                    <a:pt x="156" y="101"/>
                  </a:cubicBezTo>
                  <a:cubicBezTo>
                    <a:pt x="144" y="79"/>
                    <a:pt x="122" y="57"/>
                    <a:pt x="111" y="23"/>
                  </a:cubicBezTo>
                  <a:cubicBezTo>
                    <a:pt x="89" y="23"/>
                    <a:pt x="67" y="12"/>
                    <a:pt x="45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64" name="Google Shape;14264;p20"/>
            <p:cNvSpPr/>
            <p:nvPr/>
          </p:nvSpPr>
          <p:spPr>
            <a:xfrm>
              <a:off x="1621668" y="2436225"/>
              <a:ext cx="46191" cy="8199"/>
            </a:xfrm>
            <a:custGeom>
              <a:avLst/>
              <a:gdLst/>
              <a:ahLst/>
              <a:cxnLst/>
              <a:rect l="l" t="t" r="r" b="b"/>
              <a:pathLst>
                <a:path w="1324" h="235" extrusionOk="0">
                  <a:moveTo>
                    <a:pt x="0" y="0"/>
                  </a:moveTo>
                  <a:cubicBezTo>
                    <a:pt x="11" y="34"/>
                    <a:pt x="33" y="56"/>
                    <a:pt x="45" y="78"/>
                  </a:cubicBezTo>
                  <a:cubicBezTo>
                    <a:pt x="245" y="156"/>
                    <a:pt x="467" y="200"/>
                    <a:pt x="678" y="223"/>
                  </a:cubicBezTo>
                  <a:cubicBezTo>
                    <a:pt x="757" y="223"/>
                    <a:pt x="834" y="234"/>
                    <a:pt x="912" y="234"/>
                  </a:cubicBezTo>
                  <a:cubicBezTo>
                    <a:pt x="1046" y="234"/>
                    <a:pt x="1190" y="223"/>
                    <a:pt x="1323" y="200"/>
                  </a:cubicBezTo>
                  <a:cubicBezTo>
                    <a:pt x="1313" y="178"/>
                    <a:pt x="1301" y="167"/>
                    <a:pt x="1279" y="156"/>
                  </a:cubicBezTo>
                  <a:cubicBezTo>
                    <a:pt x="1179" y="167"/>
                    <a:pt x="1068" y="167"/>
                    <a:pt x="957" y="167"/>
                  </a:cubicBezTo>
                  <a:cubicBezTo>
                    <a:pt x="868" y="167"/>
                    <a:pt x="767" y="167"/>
                    <a:pt x="668" y="156"/>
                  </a:cubicBezTo>
                  <a:cubicBezTo>
                    <a:pt x="445" y="134"/>
                    <a:pt x="223" y="67"/>
                    <a:pt x="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65" name="Google Shape;14265;p20"/>
            <p:cNvSpPr/>
            <p:nvPr/>
          </p:nvSpPr>
          <p:spPr>
            <a:xfrm>
              <a:off x="1600316" y="2402837"/>
              <a:ext cx="29515" cy="7012"/>
            </a:xfrm>
            <a:custGeom>
              <a:avLst/>
              <a:gdLst/>
              <a:ahLst/>
              <a:cxnLst/>
              <a:rect l="l" t="t" r="r" b="b"/>
              <a:pathLst>
                <a:path w="846" h="201" extrusionOk="0">
                  <a:moveTo>
                    <a:pt x="534" y="1"/>
                  </a:moveTo>
                  <a:cubicBezTo>
                    <a:pt x="490" y="1"/>
                    <a:pt x="434" y="1"/>
                    <a:pt x="390" y="12"/>
                  </a:cubicBezTo>
                  <a:cubicBezTo>
                    <a:pt x="267" y="23"/>
                    <a:pt x="111" y="57"/>
                    <a:pt x="22" y="146"/>
                  </a:cubicBezTo>
                  <a:cubicBezTo>
                    <a:pt x="0" y="168"/>
                    <a:pt x="34" y="201"/>
                    <a:pt x="56" y="201"/>
                  </a:cubicBezTo>
                  <a:lnTo>
                    <a:pt x="67" y="201"/>
                  </a:lnTo>
                  <a:cubicBezTo>
                    <a:pt x="145" y="179"/>
                    <a:pt x="223" y="146"/>
                    <a:pt x="301" y="134"/>
                  </a:cubicBezTo>
                  <a:cubicBezTo>
                    <a:pt x="368" y="112"/>
                    <a:pt x="445" y="112"/>
                    <a:pt x="523" y="101"/>
                  </a:cubicBezTo>
                  <a:lnTo>
                    <a:pt x="568" y="101"/>
                  </a:lnTo>
                  <a:cubicBezTo>
                    <a:pt x="657" y="101"/>
                    <a:pt x="756" y="112"/>
                    <a:pt x="845" y="134"/>
                  </a:cubicBezTo>
                  <a:cubicBezTo>
                    <a:pt x="835" y="101"/>
                    <a:pt x="835" y="67"/>
                    <a:pt x="823" y="45"/>
                  </a:cubicBezTo>
                  <a:lnTo>
                    <a:pt x="823" y="23"/>
                  </a:lnTo>
                  <a:lnTo>
                    <a:pt x="813" y="23"/>
                  </a:lnTo>
                  <a:cubicBezTo>
                    <a:pt x="724" y="12"/>
                    <a:pt x="635" y="1"/>
                    <a:pt x="534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66" name="Google Shape;14266;p20"/>
            <p:cNvSpPr/>
            <p:nvPr/>
          </p:nvSpPr>
          <p:spPr>
            <a:xfrm>
              <a:off x="1616225" y="2386161"/>
              <a:ext cx="97406" cy="19432"/>
            </a:xfrm>
            <a:custGeom>
              <a:avLst/>
              <a:gdLst/>
              <a:ahLst/>
              <a:cxnLst/>
              <a:rect l="l" t="t" r="r" b="b"/>
              <a:pathLst>
                <a:path w="2792" h="557" extrusionOk="0">
                  <a:moveTo>
                    <a:pt x="34" y="1"/>
                  </a:moveTo>
                  <a:cubicBezTo>
                    <a:pt x="1" y="12"/>
                    <a:pt x="11" y="45"/>
                    <a:pt x="34" y="45"/>
                  </a:cubicBezTo>
                  <a:cubicBezTo>
                    <a:pt x="123" y="90"/>
                    <a:pt x="223" y="100"/>
                    <a:pt x="312" y="112"/>
                  </a:cubicBezTo>
                  <a:cubicBezTo>
                    <a:pt x="323" y="100"/>
                    <a:pt x="345" y="78"/>
                    <a:pt x="367" y="68"/>
                  </a:cubicBezTo>
                  <a:cubicBezTo>
                    <a:pt x="357" y="56"/>
                    <a:pt x="345" y="56"/>
                    <a:pt x="323" y="56"/>
                  </a:cubicBezTo>
                  <a:cubicBezTo>
                    <a:pt x="234" y="34"/>
                    <a:pt x="134" y="1"/>
                    <a:pt x="34" y="1"/>
                  </a:cubicBezTo>
                  <a:close/>
                  <a:moveTo>
                    <a:pt x="2625" y="456"/>
                  </a:moveTo>
                  <a:cubicBezTo>
                    <a:pt x="2670" y="490"/>
                    <a:pt x="2703" y="512"/>
                    <a:pt x="2747" y="535"/>
                  </a:cubicBezTo>
                  <a:cubicBezTo>
                    <a:pt x="2759" y="545"/>
                    <a:pt x="2781" y="545"/>
                    <a:pt x="2792" y="557"/>
                  </a:cubicBezTo>
                  <a:cubicBezTo>
                    <a:pt x="2792" y="545"/>
                    <a:pt x="2781" y="535"/>
                    <a:pt x="2781" y="523"/>
                  </a:cubicBezTo>
                  <a:cubicBezTo>
                    <a:pt x="2725" y="501"/>
                    <a:pt x="2681" y="479"/>
                    <a:pt x="2625" y="456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67" name="Google Shape;14267;p20"/>
            <p:cNvSpPr/>
            <p:nvPr/>
          </p:nvSpPr>
          <p:spPr>
            <a:xfrm>
              <a:off x="1608061" y="2378415"/>
              <a:ext cx="23724" cy="3524"/>
            </a:xfrm>
            <a:custGeom>
              <a:avLst/>
              <a:gdLst/>
              <a:ahLst/>
              <a:cxnLst/>
              <a:rect l="l" t="t" r="r" b="b"/>
              <a:pathLst>
                <a:path w="680" h="101" extrusionOk="0">
                  <a:moveTo>
                    <a:pt x="257" y="0"/>
                  </a:moveTo>
                  <a:cubicBezTo>
                    <a:pt x="179" y="0"/>
                    <a:pt x="112" y="11"/>
                    <a:pt x="34" y="23"/>
                  </a:cubicBezTo>
                  <a:cubicBezTo>
                    <a:pt x="1" y="33"/>
                    <a:pt x="23" y="67"/>
                    <a:pt x="45" y="67"/>
                  </a:cubicBezTo>
                  <a:lnTo>
                    <a:pt x="279" y="67"/>
                  </a:lnTo>
                  <a:cubicBezTo>
                    <a:pt x="401" y="67"/>
                    <a:pt x="524" y="67"/>
                    <a:pt x="646" y="100"/>
                  </a:cubicBezTo>
                  <a:cubicBezTo>
                    <a:pt x="680" y="100"/>
                    <a:pt x="680" y="56"/>
                    <a:pt x="646" y="56"/>
                  </a:cubicBezTo>
                  <a:cubicBezTo>
                    <a:pt x="524" y="23"/>
                    <a:pt x="390" y="0"/>
                    <a:pt x="257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68" name="Google Shape;14268;p20"/>
            <p:cNvSpPr/>
            <p:nvPr/>
          </p:nvSpPr>
          <p:spPr>
            <a:xfrm>
              <a:off x="1622819" y="2467171"/>
              <a:ext cx="266610" cy="142620"/>
            </a:xfrm>
            <a:custGeom>
              <a:avLst/>
              <a:gdLst/>
              <a:ahLst/>
              <a:cxnLst/>
              <a:rect l="l" t="t" r="r" b="b"/>
              <a:pathLst>
                <a:path w="7642" h="4088" extrusionOk="0">
                  <a:moveTo>
                    <a:pt x="2198" y="0"/>
                  </a:moveTo>
                  <a:cubicBezTo>
                    <a:pt x="2173" y="0"/>
                    <a:pt x="2149" y="1"/>
                    <a:pt x="2125" y="3"/>
                  </a:cubicBezTo>
                  <a:cubicBezTo>
                    <a:pt x="1580" y="47"/>
                    <a:pt x="1524" y="103"/>
                    <a:pt x="1435" y="437"/>
                  </a:cubicBezTo>
                  <a:cubicBezTo>
                    <a:pt x="1357" y="759"/>
                    <a:pt x="1557" y="838"/>
                    <a:pt x="1402" y="993"/>
                  </a:cubicBezTo>
                  <a:cubicBezTo>
                    <a:pt x="1258" y="1149"/>
                    <a:pt x="1090" y="1038"/>
                    <a:pt x="768" y="1249"/>
                  </a:cubicBezTo>
                  <a:cubicBezTo>
                    <a:pt x="434" y="1460"/>
                    <a:pt x="556" y="1460"/>
                    <a:pt x="279" y="1727"/>
                  </a:cubicBezTo>
                  <a:cubicBezTo>
                    <a:pt x="0" y="1983"/>
                    <a:pt x="89" y="1938"/>
                    <a:pt x="245" y="2128"/>
                  </a:cubicBezTo>
                  <a:cubicBezTo>
                    <a:pt x="412" y="2328"/>
                    <a:pt x="657" y="2194"/>
                    <a:pt x="1169" y="2439"/>
                  </a:cubicBezTo>
                  <a:cubicBezTo>
                    <a:pt x="1691" y="2684"/>
                    <a:pt x="1802" y="3317"/>
                    <a:pt x="1980" y="3596"/>
                  </a:cubicBezTo>
                  <a:cubicBezTo>
                    <a:pt x="2158" y="3863"/>
                    <a:pt x="2558" y="3996"/>
                    <a:pt x="3048" y="4051"/>
                  </a:cubicBezTo>
                  <a:cubicBezTo>
                    <a:pt x="3287" y="4079"/>
                    <a:pt x="3504" y="4088"/>
                    <a:pt x="3775" y="4088"/>
                  </a:cubicBezTo>
                  <a:cubicBezTo>
                    <a:pt x="4046" y="4088"/>
                    <a:pt x="4371" y="4079"/>
                    <a:pt x="4827" y="4074"/>
                  </a:cubicBezTo>
                  <a:cubicBezTo>
                    <a:pt x="5729" y="4051"/>
                    <a:pt x="6440" y="3473"/>
                    <a:pt x="7041" y="2862"/>
                  </a:cubicBezTo>
                  <a:cubicBezTo>
                    <a:pt x="7642" y="2239"/>
                    <a:pt x="7352" y="1438"/>
                    <a:pt x="7352" y="1438"/>
                  </a:cubicBezTo>
                  <a:lnTo>
                    <a:pt x="6129" y="860"/>
                  </a:lnTo>
                  <a:lnTo>
                    <a:pt x="3660" y="448"/>
                  </a:lnTo>
                  <a:cubicBezTo>
                    <a:pt x="3660" y="448"/>
                    <a:pt x="2754" y="0"/>
                    <a:pt x="2198" y="0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69" name="Google Shape;14269;p20"/>
            <p:cNvSpPr/>
            <p:nvPr/>
          </p:nvSpPr>
          <p:spPr>
            <a:xfrm>
              <a:off x="1654637" y="2467171"/>
              <a:ext cx="227397" cy="98173"/>
            </a:xfrm>
            <a:custGeom>
              <a:avLst/>
              <a:gdLst/>
              <a:ahLst/>
              <a:cxnLst/>
              <a:rect l="l" t="t" r="r" b="b"/>
              <a:pathLst>
                <a:path w="6518" h="2814" extrusionOk="0">
                  <a:moveTo>
                    <a:pt x="1286" y="0"/>
                  </a:moveTo>
                  <a:cubicBezTo>
                    <a:pt x="1261" y="0"/>
                    <a:pt x="1237" y="1"/>
                    <a:pt x="1213" y="3"/>
                  </a:cubicBezTo>
                  <a:cubicBezTo>
                    <a:pt x="668" y="47"/>
                    <a:pt x="612" y="103"/>
                    <a:pt x="523" y="437"/>
                  </a:cubicBezTo>
                  <a:cubicBezTo>
                    <a:pt x="445" y="759"/>
                    <a:pt x="645" y="838"/>
                    <a:pt x="490" y="993"/>
                  </a:cubicBezTo>
                  <a:cubicBezTo>
                    <a:pt x="457" y="1026"/>
                    <a:pt x="412" y="1048"/>
                    <a:pt x="368" y="1071"/>
                  </a:cubicBezTo>
                  <a:cubicBezTo>
                    <a:pt x="368" y="1093"/>
                    <a:pt x="356" y="1115"/>
                    <a:pt x="346" y="1149"/>
                  </a:cubicBezTo>
                  <a:cubicBezTo>
                    <a:pt x="279" y="1305"/>
                    <a:pt x="156" y="1471"/>
                    <a:pt x="0" y="1572"/>
                  </a:cubicBezTo>
                  <a:cubicBezTo>
                    <a:pt x="0" y="1627"/>
                    <a:pt x="56" y="1661"/>
                    <a:pt x="111" y="1661"/>
                  </a:cubicBezTo>
                  <a:cubicBezTo>
                    <a:pt x="168" y="1661"/>
                    <a:pt x="212" y="1638"/>
                    <a:pt x="267" y="1638"/>
                  </a:cubicBezTo>
                  <a:cubicBezTo>
                    <a:pt x="323" y="1638"/>
                    <a:pt x="368" y="1649"/>
                    <a:pt x="423" y="1671"/>
                  </a:cubicBezTo>
                  <a:cubicBezTo>
                    <a:pt x="470" y="1687"/>
                    <a:pt x="512" y="1703"/>
                    <a:pt x="556" y="1703"/>
                  </a:cubicBezTo>
                  <a:cubicBezTo>
                    <a:pt x="574" y="1703"/>
                    <a:pt x="593" y="1700"/>
                    <a:pt x="612" y="1693"/>
                  </a:cubicBezTo>
                  <a:cubicBezTo>
                    <a:pt x="645" y="1693"/>
                    <a:pt x="679" y="1671"/>
                    <a:pt x="712" y="1671"/>
                  </a:cubicBezTo>
                  <a:cubicBezTo>
                    <a:pt x="746" y="1671"/>
                    <a:pt x="768" y="1683"/>
                    <a:pt x="790" y="1693"/>
                  </a:cubicBezTo>
                  <a:cubicBezTo>
                    <a:pt x="1090" y="1839"/>
                    <a:pt x="1357" y="2016"/>
                    <a:pt x="1580" y="2250"/>
                  </a:cubicBezTo>
                  <a:cubicBezTo>
                    <a:pt x="1658" y="2316"/>
                    <a:pt x="1725" y="2383"/>
                    <a:pt x="1802" y="2439"/>
                  </a:cubicBezTo>
                  <a:cubicBezTo>
                    <a:pt x="1914" y="2501"/>
                    <a:pt x="2033" y="2522"/>
                    <a:pt x="2157" y="2522"/>
                  </a:cubicBezTo>
                  <a:cubicBezTo>
                    <a:pt x="2255" y="2522"/>
                    <a:pt x="2356" y="2509"/>
                    <a:pt x="2459" y="2494"/>
                  </a:cubicBezTo>
                  <a:cubicBezTo>
                    <a:pt x="2566" y="2487"/>
                    <a:pt x="2678" y="2474"/>
                    <a:pt x="2785" y="2474"/>
                  </a:cubicBezTo>
                  <a:cubicBezTo>
                    <a:pt x="2834" y="2474"/>
                    <a:pt x="2881" y="2477"/>
                    <a:pt x="2926" y="2484"/>
                  </a:cubicBezTo>
                  <a:cubicBezTo>
                    <a:pt x="3126" y="2517"/>
                    <a:pt x="3304" y="2628"/>
                    <a:pt x="3482" y="2706"/>
                  </a:cubicBezTo>
                  <a:cubicBezTo>
                    <a:pt x="3681" y="2778"/>
                    <a:pt x="3894" y="2814"/>
                    <a:pt x="4107" y="2814"/>
                  </a:cubicBezTo>
                  <a:cubicBezTo>
                    <a:pt x="4356" y="2814"/>
                    <a:pt x="4605" y="2764"/>
                    <a:pt x="4827" y="2662"/>
                  </a:cubicBezTo>
                  <a:cubicBezTo>
                    <a:pt x="4939" y="2606"/>
                    <a:pt x="5050" y="2539"/>
                    <a:pt x="5183" y="2494"/>
                  </a:cubicBezTo>
                  <a:cubicBezTo>
                    <a:pt x="5306" y="2461"/>
                    <a:pt x="5439" y="2450"/>
                    <a:pt x="5573" y="2439"/>
                  </a:cubicBezTo>
                  <a:cubicBezTo>
                    <a:pt x="5840" y="2405"/>
                    <a:pt x="6107" y="2328"/>
                    <a:pt x="6307" y="2172"/>
                  </a:cubicBezTo>
                  <a:cubicBezTo>
                    <a:pt x="6384" y="2116"/>
                    <a:pt x="6451" y="2049"/>
                    <a:pt x="6507" y="1972"/>
                  </a:cubicBezTo>
                  <a:cubicBezTo>
                    <a:pt x="6518" y="1671"/>
                    <a:pt x="6440" y="1438"/>
                    <a:pt x="6440" y="1438"/>
                  </a:cubicBezTo>
                  <a:lnTo>
                    <a:pt x="5217" y="860"/>
                  </a:lnTo>
                  <a:lnTo>
                    <a:pt x="2748" y="448"/>
                  </a:lnTo>
                  <a:cubicBezTo>
                    <a:pt x="2748" y="448"/>
                    <a:pt x="1842" y="0"/>
                    <a:pt x="1286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70" name="Google Shape;14270;p20"/>
            <p:cNvSpPr/>
            <p:nvPr/>
          </p:nvSpPr>
          <p:spPr>
            <a:xfrm>
              <a:off x="1734183" y="2553031"/>
              <a:ext cx="108675" cy="29515"/>
            </a:xfrm>
            <a:custGeom>
              <a:avLst/>
              <a:gdLst/>
              <a:ahLst/>
              <a:cxnLst/>
              <a:rect l="l" t="t" r="r" b="b"/>
              <a:pathLst>
                <a:path w="3115" h="846" extrusionOk="0">
                  <a:moveTo>
                    <a:pt x="3115" y="0"/>
                  </a:moveTo>
                  <a:cubicBezTo>
                    <a:pt x="3048" y="0"/>
                    <a:pt x="2970" y="11"/>
                    <a:pt x="2903" y="33"/>
                  </a:cubicBezTo>
                  <a:cubicBezTo>
                    <a:pt x="2770" y="78"/>
                    <a:pt x="2659" y="145"/>
                    <a:pt x="2547" y="201"/>
                  </a:cubicBezTo>
                  <a:cubicBezTo>
                    <a:pt x="2325" y="300"/>
                    <a:pt x="2069" y="356"/>
                    <a:pt x="1825" y="356"/>
                  </a:cubicBezTo>
                  <a:cubicBezTo>
                    <a:pt x="1769" y="356"/>
                    <a:pt x="1702" y="345"/>
                    <a:pt x="1647" y="345"/>
                  </a:cubicBezTo>
                  <a:cubicBezTo>
                    <a:pt x="1391" y="389"/>
                    <a:pt x="1124" y="434"/>
                    <a:pt x="868" y="490"/>
                  </a:cubicBezTo>
                  <a:cubicBezTo>
                    <a:pt x="579" y="556"/>
                    <a:pt x="290" y="634"/>
                    <a:pt x="34" y="779"/>
                  </a:cubicBezTo>
                  <a:cubicBezTo>
                    <a:pt x="1" y="801"/>
                    <a:pt x="34" y="846"/>
                    <a:pt x="67" y="846"/>
                  </a:cubicBezTo>
                  <a:cubicBezTo>
                    <a:pt x="78" y="846"/>
                    <a:pt x="78" y="846"/>
                    <a:pt x="78" y="834"/>
                  </a:cubicBezTo>
                  <a:cubicBezTo>
                    <a:pt x="401" y="712"/>
                    <a:pt x="735" y="612"/>
                    <a:pt x="1068" y="545"/>
                  </a:cubicBezTo>
                  <a:cubicBezTo>
                    <a:pt x="1669" y="434"/>
                    <a:pt x="2292" y="379"/>
                    <a:pt x="2848" y="134"/>
                  </a:cubicBezTo>
                  <a:cubicBezTo>
                    <a:pt x="2937" y="100"/>
                    <a:pt x="3026" y="45"/>
                    <a:pt x="3115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71" name="Google Shape;14271;p20"/>
            <p:cNvSpPr/>
            <p:nvPr/>
          </p:nvSpPr>
          <p:spPr>
            <a:xfrm>
              <a:off x="1791609" y="2532866"/>
              <a:ext cx="71450" cy="32620"/>
            </a:xfrm>
            <a:custGeom>
              <a:avLst/>
              <a:gdLst/>
              <a:ahLst/>
              <a:cxnLst/>
              <a:rect l="l" t="t" r="r" b="b"/>
              <a:pathLst>
                <a:path w="2048" h="935" extrusionOk="0">
                  <a:moveTo>
                    <a:pt x="1969" y="0"/>
                  </a:moveTo>
                  <a:cubicBezTo>
                    <a:pt x="1914" y="67"/>
                    <a:pt x="1847" y="144"/>
                    <a:pt x="1780" y="200"/>
                  </a:cubicBezTo>
                  <a:cubicBezTo>
                    <a:pt x="1336" y="623"/>
                    <a:pt x="723" y="789"/>
                    <a:pt x="112" y="900"/>
                  </a:cubicBezTo>
                  <a:cubicBezTo>
                    <a:pt x="78" y="912"/>
                    <a:pt x="34" y="912"/>
                    <a:pt x="1" y="923"/>
                  </a:cubicBezTo>
                  <a:cubicBezTo>
                    <a:pt x="56" y="923"/>
                    <a:pt x="123" y="934"/>
                    <a:pt x="179" y="934"/>
                  </a:cubicBezTo>
                  <a:cubicBezTo>
                    <a:pt x="423" y="934"/>
                    <a:pt x="679" y="878"/>
                    <a:pt x="901" y="779"/>
                  </a:cubicBezTo>
                  <a:cubicBezTo>
                    <a:pt x="1013" y="723"/>
                    <a:pt x="1124" y="656"/>
                    <a:pt x="1257" y="611"/>
                  </a:cubicBezTo>
                  <a:cubicBezTo>
                    <a:pt x="1324" y="589"/>
                    <a:pt x="1402" y="578"/>
                    <a:pt x="1469" y="578"/>
                  </a:cubicBezTo>
                  <a:cubicBezTo>
                    <a:pt x="1691" y="445"/>
                    <a:pt x="1892" y="267"/>
                    <a:pt x="2047" y="77"/>
                  </a:cubicBezTo>
                  <a:cubicBezTo>
                    <a:pt x="2025" y="44"/>
                    <a:pt x="2003" y="22"/>
                    <a:pt x="1969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72" name="Google Shape;14272;p20"/>
            <p:cNvSpPr/>
            <p:nvPr/>
          </p:nvSpPr>
          <p:spPr>
            <a:xfrm>
              <a:off x="1706237" y="2558055"/>
              <a:ext cx="67577" cy="20200"/>
            </a:xfrm>
            <a:custGeom>
              <a:avLst/>
              <a:gdLst/>
              <a:ahLst/>
              <a:cxnLst/>
              <a:rect l="l" t="t" r="r" b="b"/>
              <a:pathLst>
                <a:path w="1937" h="579" extrusionOk="0">
                  <a:moveTo>
                    <a:pt x="1791" y="1"/>
                  </a:moveTo>
                  <a:cubicBezTo>
                    <a:pt x="1714" y="12"/>
                    <a:pt x="1647" y="34"/>
                    <a:pt x="1580" y="45"/>
                  </a:cubicBezTo>
                  <a:cubicBezTo>
                    <a:pt x="1302" y="101"/>
                    <a:pt x="1035" y="168"/>
                    <a:pt x="768" y="245"/>
                  </a:cubicBezTo>
                  <a:cubicBezTo>
                    <a:pt x="646" y="279"/>
                    <a:pt x="513" y="323"/>
                    <a:pt x="390" y="379"/>
                  </a:cubicBezTo>
                  <a:cubicBezTo>
                    <a:pt x="268" y="423"/>
                    <a:pt x="123" y="468"/>
                    <a:pt x="23" y="546"/>
                  </a:cubicBezTo>
                  <a:cubicBezTo>
                    <a:pt x="1" y="557"/>
                    <a:pt x="23" y="579"/>
                    <a:pt x="45" y="579"/>
                  </a:cubicBezTo>
                  <a:cubicBezTo>
                    <a:pt x="123" y="568"/>
                    <a:pt x="190" y="534"/>
                    <a:pt x="256" y="501"/>
                  </a:cubicBezTo>
                  <a:cubicBezTo>
                    <a:pt x="335" y="479"/>
                    <a:pt x="412" y="445"/>
                    <a:pt x="490" y="423"/>
                  </a:cubicBezTo>
                  <a:cubicBezTo>
                    <a:pt x="634" y="379"/>
                    <a:pt x="790" y="334"/>
                    <a:pt x="946" y="290"/>
                  </a:cubicBezTo>
                  <a:cubicBezTo>
                    <a:pt x="1269" y="201"/>
                    <a:pt x="1603" y="134"/>
                    <a:pt x="1936" y="67"/>
                  </a:cubicBezTo>
                  <a:cubicBezTo>
                    <a:pt x="1880" y="45"/>
                    <a:pt x="1836" y="23"/>
                    <a:pt x="1791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73" name="Google Shape;14273;p20"/>
            <p:cNvSpPr/>
            <p:nvPr/>
          </p:nvSpPr>
          <p:spPr>
            <a:xfrm>
              <a:off x="1768722" y="2535552"/>
              <a:ext cx="76090" cy="24875"/>
            </a:xfrm>
            <a:custGeom>
              <a:avLst/>
              <a:gdLst/>
              <a:ahLst/>
              <a:cxnLst/>
              <a:rect l="l" t="t" r="r" b="b"/>
              <a:pathLst>
                <a:path w="2181" h="713" extrusionOk="0">
                  <a:moveTo>
                    <a:pt x="2180" y="0"/>
                  </a:moveTo>
                  <a:cubicBezTo>
                    <a:pt x="2147" y="12"/>
                    <a:pt x="2125" y="23"/>
                    <a:pt x="2091" y="23"/>
                  </a:cubicBezTo>
                  <a:cubicBezTo>
                    <a:pt x="2080" y="23"/>
                    <a:pt x="2080" y="23"/>
                    <a:pt x="2080" y="34"/>
                  </a:cubicBezTo>
                  <a:lnTo>
                    <a:pt x="2069" y="34"/>
                  </a:lnTo>
                  <a:cubicBezTo>
                    <a:pt x="1992" y="56"/>
                    <a:pt x="1992" y="79"/>
                    <a:pt x="1925" y="79"/>
                  </a:cubicBezTo>
                  <a:lnTo>
                    <a:pt x="1903" y="79"/>
                  </a:lnTo>
                  <a:cubicBezTo>
                    <a:pt x="1747" y="145"/>
                    <a:pt x="1591" y="212"/>
                    <a:pt x="1424" y="267"/>
                  </a:cubicBezTo>
                  <a:cubicBezTo>
                    <a:pt x="968" y="435"/>
                    <a:pt x="479" y="546"/>
                    <a:pt x="0" y="646"/>
                  </a:cubicBezTo>
                  <a:cubicBezTo>
                    <a:pt x="45" y="668"/>
                    <a:pt x="89" y="690"/>
                    <a:pt x="145" y="712"/>
                  </a:cubicBezTo>
                  <a:cubicBezTo>
                    <a:pt x="857" y="557"/>
                    <a:pt x="1569" y="379"/>
                    <a:pt x="218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74" name="Google Shape;14274;p20"/>
            <p:cNvSpPr/>
            <p:nvPr/>
          </p:nvSpPr>
          <p:spPr>
            <a:xfrm>
              <a:off x="1729543" y="2553799"/>
              <a:ext cx="29899" cy="8931"/>
            </a:xfrm>
            <a:custGeom>
              <a:avLst/>
              <a:gdLst/>
              <a:ahLst/>
              <a:cxnLst/>
              <a:rect l="l" t="t" r="r" b="b"/>
              <a:pathLst>
                <a:path w="857" h="256" extrusionOk="0">
                  <a:moveTo>
                    <a:pt x="690" y="1"/>
                  </a:moveTo>
                  <a:cubicBezTo>
                    <a:pt x="579" y="23"/>
                    <a:pt x="467" y="45"/>
                    <a:pt x="345" y="78"/>
                  </a:cubicBezTo>
                  <a:cubicBezTo>
                    <a:pt x="233" y="112"/>
                    <a:pt x="100" y="134"/>
                    <a:pt x="23" y="211"/>
                  </a:cubicBezTo>
                  <a:cubicBezTo>
                    <a:pt x="0" y="223"/>
                    <a:pt x="33" y="256"/>
                    <a:pt x="45" y="256"/>
                  </a:cubicBezTo>
                  <a:lnTo>
                    <a:pt x="55" y="256"/>
                  </a:lnTo>
                  <a:lnTo>
                    <a:pt x="223" y="189"/>
                  </a:lnTo>
                  <a:cubicBezTo>
                    <a:pt x="289" y="167"/>
                    <a:pt x="356" y="156"/>
                    <a:pt x="423" y="134"/>
                  </a:cubicBezTo>
                  <a:lnTo>
                    <a:pt x="790" y="34"/>
                  </a:lnTo>
                  <a:cubicBezTo>
                    <a:pt x="812" y="34"/>
                    <a:pt x="834" y="34"/>
                    <a:pt x="856" y="23"/>
                  </a:cubicBezTo>
                  <a:cubicBezTo>
                    <a:pt x="834" y="11"/>
                    <a:pt x="801" y="11"/>
                    <a:pt x="779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75" name="Google Shape;14275;p20"/>
            <p:cNvSpPr/>
            <p:nvPr/>
          </p:nvSpPr>
          <p:spPr>
            <a:xfrm>
              <a:off x="1753581" y="2546403"/>
              <a:ext cx="32236" cy="8199"/>
            </a:xfrm>
            <a:custGeom>
              <a:avLst/>
              <a:gdLst/>
              <a:ahLst/>
              <a:cxnLst/>
              <a:rect l="l" t="t" r="r" b="b"/>
              <a:pathLst>
                <a:path w="924" h="235" extrusionOk="0">
                  <a:moveTo>
                    <a:pt x="868" y="1"/>
                  </a:moveTo>
                  <a:cubicBezTo>
                    <a:pt x="601" y="68"/>
                    <a:pt x="323" y="134"/>
                    <a:pt x="56" y="190"/>
                  </a:cubicBezTo>
                  <a:cubicBezTo>
                    <a:pt x="34" y="201"/>
                    <a:pt x="23" y="201"/>
                    <a:pt x="1" y="213"/>
                  </a:cubicBezTo>
                  <a:lnTo>
                    <a:pt x="90" y="213"/>
                  </a:lnTo>
                  <a:cubicBezTo>
                    <a:pt x="112" y="223"/>
                    <a:pt x="145" y="223"/>
                    <a:pt x="167" y="235"/>
                  </a:cubicBezTo>
                  <a:cubicBezTo>
                    <a:pt x="412" y="168"/>
                    <a:pt x="657" y="112"/>
                    <a:pt x="891" y="45"/>
                  </a:cubicBezTo>
                  <a:cubicBezTo>
                    <a:pt x="924" y="35"/>
                    <a:pt x="901" y="1"/>
                    <a:pt x="87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76" name="Google Shape;14276;p20"/>
            <p:cNvSpPr/>
            <p:nvPr/>
          </p:nvSpPr>
          <p:spPr>
            <a:xfrm>
              <a:off x="1796284" y="2545635"/>
              <a:ext cx="74903" cy="45040"/>
            </a:xfrm>
            <a:custGeom>
              <a:avLst/>
              <a:gdLst/>
              <a:ahLst/>
              <a:cxnLst/>
              <a:rect l="l" t="t" r="r" b="b"/>
              <a:pathLst>
                <a:path w="2147" h="1291" extrusionOk="0">
                  <a:moveTo>
                    <a:pt x="2146" y="1"/>
                  </a:moveTo>
                  <a:lnTo>
                    <a:pt x="2146" y="1"/>
                  </a:lnTo>
                  <a:cubicBezTo>
                    <a:pt x="2080" y="34"/>
                    <a:pt x="2013" y="67"/>
                    <a:pt x="1946" y="90"/>
                  </a:cubicBezTo>
                  <a:cubicBezTo>
                    <a:pt x="1869" y="201"/>
                    <a:pt x="1780" y="301"/>
                    <a:pt x="1679" y="390"/>
                  </a:cubicBezTo>
                  <a:cubicBezTo>
                    <a:pt x="1535" y="524"/>
                    <a:pt x="1357" y="623"/>
                    <a:pt x="1168" y="702"/>
                  </a:cubicBezTo>
                  <a:cubicBezTo>
                    <a:pt x="979" y="791"/>
                    <a:pt x="779" y="857"/>
                    <a:pt x="589" y="935"/>
                  </a:cubicBezTo>
                  <a:cubicBezTo>
                    <a:pt x="401" y="1013"/>
                    <a:pt x="201" y="1080"/>
                    <a:pt x="45" y="1202"/>
                  </a:cubicBezTo>
                  <a:cubicBezTo>
                    <a:pt x="0" y="1236"/>
                    <a:pt x="55" y="1291"/>
                    <a:pt x="100" y="1291"/>
                  </a:cubicBezTo>
                  <a:lnTo>
                    <a:pt x="122" y="1291"/>
                  </a:lnTo>
                  <a:cubicBezTo>
                    <a:pt x="345" y="1191"/>
                    <a:pt x="556" y="1091"/>
                    <a:pt x="790" y="1002"/>
                  </a:cubicBezTo>
                  <a:cubicBezTo>
                    <a:pt x="1179" y="857"/>
                    <a:pt x="1580" y="702"/>
                    <a:pt x="1857" y="401"/>
                  </a:cubicBezTo>
                  <a:cubicBezTo>
                    <a:pt x="1980" y="279"/>
                    <a:pt x="2069" y="146"/>
                    <a:pt x="2146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77" name="Google Shape;14277;p20"/>
            <p:cNvSpPr/>
            <p:nvPr/>
          </p:nvSpPr>
          <p:spPr>
            <a:xfrm>
              <a:off x="1864177" y="2540995"/>
              <a:ext cx="7431" cy="7780"/>
            </a:xfrm>
            <a:custGeom>
              <a:avLst/>
              <a:gdLst/>
              <a:ahLst/>
              <a:cxnLst/>
              <a:rect l="l" t="t" r="r" b="b"/>
              <a:pathLst>
                <a:path w="213" h="223" extrusionOk="0">
                  <a:moveTo>
                    <a:pt x="123" y="0"/>
                  </a:moveTo>
                  <a:cubicBezTo>
                    <a:pt x="123" y="12"/>
                    <a:pt x="111" y="22"/>
                    <a:pt x="111" y="34"/>
                  </a:cubicBezTo>
                  <a:cubicBezTo>
                    <a:pt x="79" y="101"/>
                    <a:pt x="34" y="156"/>
                    <a:pt x="0" y="223"/>
                  </a:cubicBezTo>
                  <a:cubicBezTo>
                    <a:pt x="67" y="200"/>
                    <a:pt x="134" y="167"/>
                    <a:pt x="200" y="134"/>
                  </a:cubicBezTo>
                  <a:cubicBezTo>
                    <a:pt x="200" y="123"/>
                    <a:pt x="212" y="101"/>
                    <a:pt x="212" y="89"/>
                  </a:cubicBezTo>
                  <a:cubicBezTo>
                    <a:pt x="190" y="56"/>
                    <a:pt x="156" y="34"/>
                    <a:pt x="123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78" name="Google Shape;14278;p20"/>
            <p:cNvSpPr/>
            <p:nvPr/>
          </p:nvSpPr>
          <p:spPr>
            <a:xfrm>
              <a:off x="1693050" y="2537087"/>
              <a:ext cx="10501" cy="7431"/>
            </a:xfrm>
            <a:custGeom>
              <a:avLst/>
              <a:gdLst/>
              <a:ahLst/>
              <a:cxnLst/>
              <a:rect l="l" t="t" r="r" b="b"/>
              <a:pathLst>
                <a:path w="301" h="213" extrusionOk="0">
                  <a:moveTo>
                    <a:pt x="201" y="1"/>
                  </a:moveTo>
                  <a:cubicBezTo>
                    <a:pt x="134" y="45"/>
                    <a:pt x="68" y="101"/>
                    <a:pt x="23" y="157"/>
                  </a:cubicBezTo>
                  <a:cubicBezTo>
                    <a:pt x="1" y="179"/>
                    <a:pt x="34" y="213"/>
                    <a:pt x="56" y="213"/>
                  </a:cubicBezTo>
                  <a:lnTo>
                    <a:pt x="68" y="213"/>
                  </a:lnTo>
                  <a:lnTo>
                    <a:pt x="301" y="79"/>
                  </a:lnTo>
                  <a:cubicBezTo>
                    <a:pt x="268" y="45"/>
                    <a:pt x="234" y="23"/>
                    <a:pt x="201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79" name="Google Shape;14279;p20"/>
            <p:cNvSpPr/>
            <p:nvPr/>
          </p:nvSpPr>
          <p:spPr>
            <a:xfrm>
              <a:off x="1700062" y="2524318"/>
              <a:ext cx="57809" cy="15560"/>
            </a:xfrm>
            <a:custGeom>
              <a:avLst/>
              <a:gdLst/>
              <a:ahLst/>
              <a:cxnLst/>
              <a:rect l="l" t="t" r="r" b="b"/>
              <a:pathLst>
                <a:path w="1657" h="446" extrusionOk="0">
                  <a:moveTo>
                    <a:pt x="1624" y="0"/>
                  </a:moveTo>
                  <a:cubicBezTo>
                    <a:pt x="1434" y="33"/>
                    <a:pt x="1234" y="67"/>
                    <a:pt x="1045" y="67"/>
                  </a:cubicBezTo>
                  <a:cubicBezTo>
                    <a:pt x="979" y="67"/>
                    <a:pt x="900" y="55"/>
                    <a:pt x="834" y="45"/>
                  </a:cubicBezTo>
                  <a:cubicBezTo>
                    <a:pt x="678" y="89"/>
                    <a:pt x="512" y="134"/>
                    <a:pt x="356" y="189"/>
                  </a:cubicBezTo>
                  <a:cubicBezTo>
                    <a:pt x="233" y="245"/>
                    <a:pt x="111" y="289"/>
                    <a:pt x="0" y="367"/>
                  </a:cubicBezTo>
                  <a:cubicBezTo>
                    <a:pt x="33" y="389"/>
                    <a:pt x="67" y="411"/>
                    <a:pt x="100" y="445"/>
                  </a:cubicBezTo>
                  <a:cubicBezTo>
                    <a:pt x="122" y="423"/>
                    <a:pt x="144" y="411"/>
                    <a:pt x="178" y="389"/>
                  </a:cubicBezTo>
                  <a:cubicBezTo>
                    <a:pt x="278" y="345"/>
                    <a:pt x="389" y="289"/>
                    <a:pt x="500" y="256"/>
                  </a:cubicBezTo>
                  <a:cubicBezTo>
                    <a:pt x="868" y="122"/>
                    <a:pt x="1256" y="67"/>
                    <a:pt x="1657" y="23"/>
                  </a:cubicBezTo>
                  <a:cubicBezTo>
                    <a:pt x="1646" y="23"/>
                    <a:pt x="1635" y="11"/>
                    <a:pt x="1624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80" name="Google Shape;14280;p20"/>
            <p:cNvSpPr/>
            <p:nvPr/>
          </p:nvSpPr>
          <p:spPr>
            <a:xfrm>
              <a:off x="1693050" y="2544484"/>
              <a:ext cx="18665" cy="9350"/>
            </a:xfrm>
            <a:custGeom>
              <a:avLst/>
              <a:gdLst/>
              <a:ahLst/>
              <a:cxnLst/>
              <a:rect l="l" t="t" r="r" b="b"/>
              <a:pathLst>
                <a:path w="535" h="268" extrusionOk="0">
                  <a:moveTo>
                    <a:pt x="456" y="1"/>
                  </a:moveTo>
                  <a:cubicBezTo>
                    <a:pt x="312" y="56"/>
                    <a:pt x="167" y="123"/>
                    <a:pt x="34" y="201"/>
                  </a:cubicBezTo>
                  <a:cubicBezTo>
                    <a:pt x="1" y="223"/>
                    <a:pt x="34" y="268"/>
                    <a:pt x="68" y="268"/>
                  </a:cubicBezTo>
                  <a:lnTo>
                    <a:pt x="78" y="268"/>
                  </a:lnTo>
                  <a:cubicBezTo>
                    <a:pt x="234" y="201"/>
                    <a:pt x="379" y="134"/>
                    <a:pt x="535" y="78"/>
                  </a:cubicBezTo>
                  <a:cubicBezTo>
                    <a:pt x="512" y="67"/>
                    <a:pt x="501" y="45"/>
                    <a:pt x="479" y="34"/>
                  </a:cubicBezTo>
                  <a:cubicBezTo>
                    <a:pt x="479" y="23"/>
                    <a:pt x="468" y="11"/>
                    <a:pt x="456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81" name="Google Shape;14281;p20"/>
            <p:cNvSpPr/>
            <p:nvPr/>
          </p:nvSpPr>
          <p:spPr>
            <a:xfrm>
              <a:off x="1708959" y="2531296"/>
              <a:ext cx="63670" cy="15944"/>
            </a:xfrm>
            <a:custGeom>
              <a:avLst/>
              <a:gdLst/>
              <a:ahLst/>
              <a:cxnLst/>
              <a:rect l="l" t="t" r="r" b="b"/>
              <a:pathLst>
                <a:path w="1825" h="457" extrusionOk="0">
                  <a:moveTo>
                    <a:pt x="1735" y="1"/>
                  </a:moveTo>
                  <a:cubicBezTo>
                    <a:pt x="1357" y="23"/>
                    <a:pt x="991" y="78"/>
                    <a:pt x="623" y="178"/>
                  </a:cubicBezTo>
                  <a:cubicBezTo>
                    <a:pt x="412" y="234"/>
                    <a:pt x="201" y="300"/>
                    <a:pt x="0" y="379"/>
                  </a:cubicBezTo>
                  <a:cubicBezTo>
                    <a:pt x="12" y="389"/>
                    <a:pt x="23" y="401"/>
                    <a:pt x="23" y="412"/>
                  </a:cubicBezTo>
                  <a:cubicBezTo>
                    <a:pt x="45" y="423"/>
                    <a:pt x="56" y="445"/>
                    <a:pt x="79" y="456"/>
                  </a:cubicBezTo>
                  <a:cubicBezTo>
                    <a:pt x="279" y="379"/>
                    <a:pt x="468" y="312"/>
                    <a:pt x="679" y="256"/>
                  </a:cubicBezTo>
                  <a:cubicBezTo>
                    <a:pt x="1035" y="167"/>
                    <a:pt x="1402" y="100"/>
                    <a:pt x="1780" y="78"/>
                  </a:cubicBezTo>
                  <a:cubicBezTo>
                    <a:pt x="1824" y="78"/>
                    <a:pt x="1791" y="1"/>
                    <a:pt x="1747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82" name="Google Shape;14282;p20"/>
            <p:cNvSpPr/>
            <p:nvPr/>
          </p:nvSpPr>
          <p:spPr>
            <a:xfrm>
              <a:off x="1767920" y="2534401"/>
              <a:ext cx="48180" cy="13990"/>
            </a:xfrm>
            <a:custGeom>
              <a:avLst/>
              <a:gdLst/>
              <a:ahLst/>
              <a:cxnLst/>
              <a:rect l="l" t="t" r="r" b="b"/>
              <a:pathLst>
                <a:path w="1381" h="401" extrusionOk="0">
                  <a:moveTo>
                    <a:pt x="1224" y="0"/>
                  </a:moveTo>
                  <a:cubicBezTo>
                    <a:pt x="1091" y="33"/>
                    <a:pt x="969" y="67"/>
                    <a:pt x="846" y="100"/>
                  </a:cubicBezTo>
                  <a:cubicBezTo>
                    <a:pt x="791" y="122"/>
                    <a:pt x="735" y="134"/>
                    <a:pt x="680" y="145"/>
                  </a:cubicBezTo>
                  <a:cubicBezTo>
                    <a:pt x="691" y="167"/>
                    <a:pt x="691" y="201"/>
                    <a:pt x="658" y="201"/>
                  </a:cubicBezTo>
                  <a:cubicBezTo>
                    <a:pt x="658" y="201"/>
                    <a:pt x="646" y="189"/>
                    <a:pt x="635" y="189"/>
                  </a:cubicBezTo>
                  <a:cubicBezTo>
                    <a:pt x="624" y="189"/>
                    <a:pt x="613" y="178"/>
                    <a:pt x="591" y="178"/>
                  </a:cubicBezTo>
                  <a:cubicBezTo>
                    <a:pt x="413" y="223"/>
                    <a:pt x="223" y="278"/>
                    <a:pt x="35" y="334"/>
                  </a:cubicBezTo>
                  <a:cubicBezTo>
                    <a:pt x="1" y="345"/>
                    <a:pt x="35" y="401"/>
                    <a:pt x="68" y="401"/>
                  </a:cubicBezTo>
                  <a:lnTo>
                    <a:pt x="79" y="401"/>
                  </a:lnTo>
                  <a:cubicBezTo>
                    <a:pt x="368" y="334"/>
                    <a:pt x="646" y="245"/>
                    <a:pt x="925" y="167"/>
                  </a:cubicBezTo>
                  <a:lnTo>
                    <a:pt x="1358" y="33"/>
                  </a:lnTo>
                  <a:cubicBezTo>
                    <a:pt x="1369" y="33"/>
                    <a:pt x="1380" y="33"/>
                    <a:pt x="1380" y="23"/>
                  </a:cubicBezTo>
                  <a:lnTo>
                    <a:pt x="1369" y="23"/>
                  </a:lnTo>
                  <a:cubicBezTo>
                    <a:pt x="1347" y="23"/>
                    <a:pt x="1313" y="11"/>
                    <a:pt x="1291" y="11"/>
                  </a:cubicBezTo>
                  <a:cubicBezTo>
                    <a:pt x="1269" y="11"/>
                    <a:pt x="1247" y="0"/>
                    <a:pt x="1224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83" name="Google Shape;14283;p20"/>
            <p:cNvSpPr/>
            <p:nvPr/>
          </p:nvSpPr>
          <p:spPr>
            <a:xfrm>
              <a:off x="1669360" y="2529342"/>
              <a:ext cx="21770" cy="9350"/>
            </a:xfrm>
            <a:custGeom>
              <a:avLst/>
              <a:gdLst/>
              <a:ahLst/>
              <a:cxnLst/>
              <a:rect l="l" t="t" r="r" b="b"/>
              <a:pathLst>
                <a:path w="624" h="268" extrusionOk="0">
                  <a:moveTo>
                    <a:pt x="12" y="190"/>
                  </a:moveTo>
                  <a:lnTo>
                    <a:pt x="12" y="197"/>
                  </a:lnTo>
                  <a:lnTo>
                    <a:pt x="12" y="197"/>
                  </a:lnTo>
                  <a:cubicBezTo>
                    <a:pt x="16" y="195"/>
                    <a:pt x="19" y="194"/>
                    <a:pt x="23" y="193"/>
                  </a:cubicBezTo>
                  <a:lnTo>
                    <a:pt x="23" y="193"/>
                  </a:lnTo>
                  <a:cubicBezTo>
                    <a:pt x="21" y="191"/>
                    <a:pt x="17" y="190"/>
                    <a:pt x="12" y="190"/>
                  </a:cubicBezTo>
                  <a:close/>
                  <a:moveTo>
                    <a:pt x="12" y="197"/>
                  </a:moveTo>
                  <a:cubicBezTo>
                    <a:pt x="5" y="199"/>
                    <a:pt x="1" y="201"/>
                    <a:pt x="1" y="201"/>
                  </a:cubicBezTo>
                  <a:lnTo>
                    <a:pt x="12" y="201"/>
                  </a:lnTo>
                  <a:lnTo>
                    <a:pt x="12" y="197"/>
                  </a:lnTo>
                  <a:close/>
                  <a:moveTo>
                    <a:pt x="546" y="0"/>
                  </a:moveTo>
                  <a:cubicBezTo>
                    <a:pt x="325" y="84"/>
                    <a:pt x="95" y="167"/>
                    <a:pt x="23" y="193"/>
                  </a:cubicBezTo>
                  <a:lnTo>
                    <a:pt x="23" y="193"/>
                  </a:lnTo>
                  <a:cubicBezTo>
                    <a:pt x="35" y="199"/>
                    <a:pt x="35" y="217"/>
                    <a:pt x="35" y="234"/>
                  </a:cubicBezTo>
                  <a:cubicBezTo>
                    <a:pt x="35" y="245"/>
                    <a:pt x="35" y="267"/>
                    <a:pt x="45" y="267"/>
                  </a:cubicBezTo>
                  <a:cubicBezTo>
                    <a:pt x="57" y="267"/>
                    <a:pt x="57" y="267"/>
                    <a:pt x="57" y="257"/>
                  </a:cubicBezTo>
                  <a:cubicBezTo>
                    <a:pt x="246" y="201"/>
                    <a:pt x="435" y="123"/>
                    <a:pt x="624" y="45"/>
                  </a:cubicBezTo>
                  <a:cubicBezTo>
                    <a:pt x="602" y="34"/>
                    <a:pt x="569" y="12"/>
                    <a:pt x="546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84" name="Google Shape;14284;p20"/>
            <p:cNvSpPr/>
            <p:nvPr/>
          </p:nvSpPr>
          <p:spPr>
            <a:xfrm>
              <a:off x="1688409" y="2526237"/>
              <a:ext cx="11269" cy="4675"/>
            </a:xfrm>
            <a:custGeom>
              <a:avLst/>
              <a:gdLst/>
              <a:ahLst/>
              <a:cxnLst/>
              <a:rect l="l" t="t" r="r" b="b"/>
              <a:pathLst>
                <a:path w="323" h="134" extrusionOk="0">
                  <a:moveTo>
                    <a:pt x="256" y="0"/>
                  </a:moveTo>
                  <a:cubicBezTo>
                    <a:pt x="178" y="23"/>
                    <a:pt x="89" y="57"/>
                    <a:pt x="0" y="89"/>
                  </a:cubicBezTo>
                  <a:cubicBezTo>
                    <a:pt x="23" y="101"/>
                    <a:pt x="56" y="123"/>
                    <a:pt x="78" y="134"/>
                  </a:cubicBezTo>
                  <a:cubicBezTo>
                    <a:pt x="156" y="112"/>
                    <a:pt x="223" y="79"/>
                    <a:pt x="290" y="57"/>
                  </a:cubicBezTo>
                  <a:cubicBezTo>
                    <a:pt x="322" y="45"/>
                    <a:pt x="290" y="0"/>
                    <a:pt x="256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85" name="Google Shape;14285;p20"/>
            <p:cNvSpPr/>
            <p:nvPr/>
          </p:nvSpPr>
          <p:spPr>
            <a:xfrm>
              <a:off x="1652300" y="2518108"/>
              <a:ext cx="7012" cy="6245"/>
            </a:xfrm>
            <a:custGeom>
              <a:avLst/>
              <a:gdLst/>
              <a:ahLst/>
              <a:cxnLst/>
              <a:rect l="l" t="t" r="r" b="b"/>
              <a:pathLst>
                <a:path w="201" h="179" extrusionOk="0">
                  <a:moveTo>
                    <a:pt x="201" y="0"/>
                  </a:moveTo>
                  <a:cubicBezTo>
                    <a:pt x="146" y="33"/>
                    <a:pt x="90" y="56"/>
                    <a:pt x="34" y="89"/>
                  </a:cubicBezTo>
                  <a:cubicBezTo>
                    <a:pt x="1" y="122"/>
                    <a:pt x="45" y="178"/>
                    <a:pt x="79" y="178"/>
                  </a:cubicBezTo>
                  <a:cubicBezTo>
                    <a:pt x="90" y="178"/>
                    <a:pt x="90" y="178"/>
                    <a:pt x="90" y="167"/>
                  </a:cubicBezTo>
                  <a:cubicBezTo>
                    <a:pt x="79" y="156"/>
                    <a:pt x="67" y="134"/>
                    <a:pt x="67" y="112"/>
                  </a:cubicBezTo>
                  <a:cubicBezTo>
                    <a:pt x="123" y="78"/>
                    <a:pt x="168" y="45"/>
                    <a:pt x="201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86" name="Google Shape;14286;p20"/>
            <p:cNvSpPr/>
            <p:nvPr/>
          </p:nvSpPr>
          <p:spPr>
            <a:xfrm>
              <a:off x="1654637" y="2509177"/>
              <a:ext cx="37260" cy="14757"/>
            </a:xfrm>
            <a:custGeom>
              <a:avLst/>
              <a:gdLst/>
              <a:ahLst/>
              <a:cxnLst/>
              <a:rect l="l" t="t" r="r" b="b"/>
              <a:pathLst>
                <a:path w="1068" h="423" extrusionOk="0">
                  <a:moveTo>
                    <a:pt x="968" y="0"/>
                  </a:moveTo>
                  <a:cubicBezTo>
                    <a:pt x="690" y="56"/>
                    <a:pt x="390" y="134"/>
                    <a:pt x="134" y="256"/>
                  </a:cubicBezTo>
                  <a:cubicBezTo>
                    <a:pt x="101" y="301"/>
                    <a:pt x="56" y="334"/>
                    <a:pt x="0" y="368"/>
                  </a:cubicBezTo>
                  <a:cubicBezTo>
                    <a:pt x="0" y="390"/>
                    <a:pt x="12" y="412"/>
                    <a:pt x="23" y="423"/>
                  </a:cubicBezTo>
                  <a:lnTo>
                    <a:pt x="34" y="423"/>
                  </a:lnTo>
                  <a:cubicBezTo>
                    <a:pt x="223" y="334"/>
                    <a:pt x="401" y="245"/>
                    <a:pt x="601" y="190"/>
                  </a:cubicBezTo>
                  <a:cubicBezTo>
                    <a:pt x="757" y="145"/>
                    <a:pt x="902" y="101"/>
                    <a:pt x="1068" y="78"/>
                  </a:cubicBezTo>
                  <a:cubicBezTo>
                    <a:pt x="1024" y="56"/>
                    <a:pt x="1001" y="34"/>
                    <a:pt x="968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87" name="Google Shape;14287;p20"/>
            <p:cNvSpPr/>
            <p:nvPr/>
          </p:nvSpPr>
          <p:spPr>
            <a:xfrm>
              <a:off x="1807902" y="2249991"/>
              <a:ext cx="170007" cy="207964"/>
            </a:xfrm>
            <a:custGeom>
              <a:avLst/>
              <a:gdLst/>
              <a:ahLst/>
              <a:cxnLst/>
              <a:rect l="l" t="t" r="r" b="b"/>
              <a:pathLst>
                <a:path w="4873" h="5961" extrusionOk="0">
                  <a:moveTo>
                    <a:pt x="3359" y="1"/>
                  </a:moveTo>
                  <a:cubicBezTo>
                    <a:pt x="3256" y="1"/>
                    <a:pt x="3144" y="36"/>
                    <a:pt x="2959" y="145"/>
                  </a:cubicBezTo>
                  <a:cubicBezTo>
                    <a:pt x="2636" y="322"/>
                    <a:pt x="2525" y="556"/>
                    <a:pt x="2270" y="600"/>
                  </a:cubicBezTo>
                  <a:cubicBezTo>
                    <a:pt x="2203" y="612"/>
                    <a:pt x="2114" y="612"/>
                    <a:pt x="2025" y="612"/>
                  </a:cubicBezTo>
                  <a:cubicBezTo>
                    <a:pt x="1987" y="610"/>
                    <a:pt x="1947" y="608"/>
                    <a:pt x="1906" y="608"/>
                  </a:cubicBezTo>
                  <a:cubicBezTo>
                    <a:pt x="1721" y="608"/>
                    <a:pt x="1516" y="643"/>
                    <a:pt x="1324" y="834"/>
                  </a:cubicBezTo>
                  <a:cubicBezTo>
                    <a:pt x="980" y="1168"/>
                    <a:pt x="1235" y="1245"/>
                    <a:pt x="879" y="1490"/>
                  </a:cubicBezTo>
                  <a:cubicBezTo>
                    <a:pt x="523" y="1724"/>
                    <a:pt x="323" y="1757"/>
                    <a:pt x="167" y="2213"/>
                  </a:cubicBezTo>
                  <a:cubicBezTo>
                    <a:pt x="1" y="2669"/>
                    <a:pt x="568" y="3381"/>
                    <a:pt x="501" y="3971"/>
                  </a:cubicBezTo>
                  <a:cubicBezTo>
                    <a:pt x="446" y="4549"/>
                    <a:pt x="390" y="5016"/>
                    <a:pt x="390" y="5016"/>
                  </a:cubicBezTo>
                  <a:lnTo>
                    <a:pt x="2715" y="5961"/>
                  </a:lnTo>
                  <a:cubicBezTo>
                    <a:pt x="2715" y="5961"/>
                    <a:pt x="3627" y="4960"/>
                    <a:pt x="4038" y="4549"/>
                  </a:cubicBezTo>
                  <a:cubicBezTo>
                    <a:pt x="4450" y="4149"/>
                    <a:pt x="4750" y="3592"/>
                    <a:pt x="4806" y="3047"/>
                  </a:cubicBezTo>
                  <a:cubicBezTo>
                    <a:pt x="4872" y="2491"/>
                    <a:pt x="4772" y="1946"/>
                    <a:pt x="4794" y="1746"/>
                  </a:cubicBezTo>
                  <a:cubicBezTo>
                    <a:pt x="4828" y="1557"/>
                    <a:pt x="4349" y="1234"/>
                    <a:pt x="4183" y="912"/>
                  </a:cubicBezTo>
                  <a:cubicBezTo>
                    <a:pt x="4005" y="589"/>
                    <a:pt x="3827" y="88"/>
                    <a:pt x="3605" y="44"/>
                  </a:cubicBezTo>
                  <a:cubicBezTo>
                    <a:pt x="3509" y="20"/>
                    <a:pt x="3437" y="1"/>
                    <a:pt x="3359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88" name="Google Shape;14288;p20"/>
            <p:cNvSpPr/>
            <p:nvPr/>
          </p:nvSpPr>
          <p:spPr>
            <a:xfrm>
              <a:off x="1807902" y="2280623"/>
              <a:ext cx="134666" cy="177333"/>
            </a:xfrm>
            <a:custGeom>
              <a:avLst/>
              <a:gdLst/>
              <a:ahLst/>
              <a:cxnLst/>
              <a:rect l="l" t="t" r="r" b="b"/>
              <a:pathLst>
                <a:path w="3860" h="5083" extrusionOk="0">
                  <a:moveTo>
                    <a:pt x="1280" y="1"/>
                  </a:moveTo>
                  <a:cubicBezTo>
                    <a:pt x="1002" y="300"/>
                    <a:pt x="1224" y="379"/>
                    <a:pt x="879" y="612"/>
                  </a:cubicBezTo>
                  <a:cubicBezTo>
                    <a:pt x="523" y="846"/>
                    <a:pt x="323" y="879"/>
                    <a:pt x="167" y="1335"/>
                  </a:cubicBezTo>
                  <a:cubicBezTo>
                    <a:pt x="1" y="1791"/>
                    <a:pt x="568" y="2503"/>
                    <a:pt x="501" y="3093"/>
                  </a:cubicBezTo>
                  <a:cubicBezTo>
                    <a:pt x="446" y="3671"/>
                    <a:pt x="390" y="4138"/>
                    <a:pt x="390" y="4138"/>
                  </a:cubicBezTo>
                  <a:lnTo>
                    <a:pt x="2715" y="5083"/>
                  </a:lnTo>
                  <a:cubicBezTo>
                    <a:pt x="2715" y="5083"/>
                    <a:pt x="3415" y="4316"/>
                    <a:pt x="3860" y="3849"/>
                  </a:cubicBezTo>
                  <a:cubicBezTo>
                    <a:pt x="3838" y="3771"/>
                    <a:pt x="3815" y="3704"/>
                    <a:pt x="3793" y="3649"/>
                  </a:cubicBezTo>
                  <a:cubicBezTo>
                    <a:pt x="3716" y="3471"/>
                    <a:pt x="3605" y="3293"/>
                    <a:pt x="3560" y="3103"/>
                  </a:cubicBezTo>
                  <a:cubicBezTo>
                    <a:pt x="3493" y="2781"/>
                    <a:pt x="3615" y="2436"/>
                    <a:pt x="3560" y="2114"/>
                  </a:cubicBezTo>
                  <a:cubicBezTo>
                    <a:pt x="3516" y="1880"/>
                    <a:pt x="3382" y="1669"/>
                    <a:pt x="3193" y="1524"/>
                  </a:cubicBezTo>
                  <a:cubicBezTo>
                    <a:pt x="3137" y="1491"/>
                    <a:pt x="3081" y="1457"/>
                    <a:pt x="3037" y="1402"/>
                  </a:cubicBezTo>
                  <a:cubicBezTo>
                    <a:pt x="2959" y="1324"/>
                    <a:pt x="2937" y="1224"/>
                    <a:pt x="2903" y="1123"/>
                  </a:cubicBezTo>
                  <a:cubicBezTo>
                    <a:pt x="2837" y="935"/>
                    <a:pt x="2770" y="745"/>
                    <a:pt x="2648" y="579"/>
                  </a:cubicBezTo>
                  <a:cubicBezTo>
                    <a:pt x="2525" y="423"/>
                    <a:pt x="2347" y="278"/>
                    <a:pt x="2147" y="234"/>
                  </a:cubicBezTo>
                  <a:cubicBezTo>
                    <a:pt x="1969" y="189"/>
                    <a:pt x="1791" y="201"/>
                    <a:pt x="1613" y="167"/>
                  </a:cubicBezTo>
                  <a:cubicBezTo>
                    <a:pt x="1491" y="134"/>
                    <a:pt x="1380" y="78"/>
                    <a:pt x="1280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89" name="Google Shape;14289;p20"/>
            <p:cNvSpPr/>
            <p:nvPr/>
          </p:nvSpPr>
          <p:spPr>
            <a:xfrm>
              <a:off x="1931686" y="2329118"/>
              <a:ext cx="35376" cy="74520"/>
            </a:xfrm>
            <a:custGeom>
              <a:avLst/>
              <a:gdLst/>
              <a:ahLst/>
              <a:cxnLst/>
              <a:rect l="l" t="t" r="r" b="b"/>
              <a:pathLst>
                <a:path w="1014" h="2136" extrusionOk="0">
                  <a:moveTo>
                    <a:pt x="969" y="0"/>
                  </a:moveTo>
                  <a:cubicBezTo>
                    <a:pt x="890" y="279"/>
                    <a:pt x="623" y="445"/>
                    <a:pt x="445" y="657"/>
                  </a:cubicBezTo>
                  <a:cubicBezTo>
                    <a:pt x="279" y="857"/>
                    <a:pt x="212" y="1102"/>
                    <a:pt x="123" y="1335"/>
                  </a:cubicBezTo>
                  <a:cubicBezTo>
                    <a:pt x="89" y="1446"/>
                    <a:pt x="45" y="1547"/>
                    <a:pt x="1" y="1658"/>
                  </a:cubicBezTo>
                  <a:cubicBezTo>
                    <a:pt x="12" y="1680"/>
                    <a:pt x="12" y="1691"/>
                    <a:pt x="12" y="1713"/>
                  </a:cubicBezTo>
                  <a:lnTo>
                    <a:pt x="45" y="1814"/>
                  </a:lnTo>
                  <a:cubicBezTo>
                    <a:pt x="112" y="1658"/>
                    <a:pt x="178" y="1491"/>
                    <a:pt x="235" y="1335"/>
                  </a:cubicBezTo>
                  <a:cubicBezTo>
                    <a:pt x="312" y="1080"/>
                    <a:pt x="390" y="823"/>
                    <a:pt x="579" y="613"/>
                  </a:cubicBezTo>
                  <a:cubicBezTo>
                    <a:pt x="735" y="435"/>
                    <a:pt x="946" y="267"/>
                    <a:pt x="1001" y="23"/>
                  </a:cubicBezTo>
                  <a:cubicBezTo>
                    <a:pt x="1013" y="12"/>
                    <a:pt x="991" y="0"/>
                    <a:pt x="979" y="0"/>
                  </a:cubicBezTo>
                  <a:close/>
                  <a:moveTo>
                    <a:pt x="835" y="1001"/>
                  </a:moveTo>
                  <a:cubicBezTo>
                    <a:pt x="835" y="1001"/>
                    <a:pt x="824" y="1001"/>
                    <a:pt x="824" y="1013"/>
                  </a:cubicBezTo>
                  <a:lnTo>
                    <a:pt x="690" y="1280"/>
                  </a:lnTo>
                  <a:cubicBezTo>
                    <a:pt x="646" y="1369"/>
                    <a:pt x="590" y="1458"/>
                    <a:pt x="546" y="1535"/>
                  </a:cubicBezTo>
                  <a:cubicBezTo>
                    <a:pt x="435" y="1725"/>
                    <a:pt x="301" y="1913"/>
                    <a:pt x="156" y="2081"/>
                  </a:cubicBezTo>
                  <a:cubicBezTo>
                    <a:pt x="168" y="2103"/>
                    <a:pt x="178" y="2114"/>
                    <a:pt x="190" y="2136"/>
                  </a:cubicBezTo>
                  <a:lnTo>
                    <a:pt x="323" y="1969"/>
                  </a:lnTo>
                  <a:cubicBezTo>
                    <a:pt x="435" y="1824"/>
                    <a:pt x="534" y="1669"/>
                    <a:pt x="623" y="1513"/>
                  </a:cubicBezTo>
                  <a:cubicBezTo>
                    <a:pt x="712" y="1357"/>
                    <a:pt x="801" y="1202"/>
                    <a:pt x="857" y="1024"/>
                  </a:cubicBezTo>
                  <a:cubicBezTo>
                    <a:pt x="857" y="1013"/>
                    <a:pt x="846" y="1001"/>
                    <a:pt x="835" y="100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90" name="Google Shape;14290;p20"/>
            <p:cNvSpPr/>
            <p:nvPr/>
          </p:nvSpPr>
          <p:spPr>
            <a:xfrm>
              <a:off x="1912672" y="2386963"/>
              <a:ext cx="25677" cy="37260"/>
            </a:xfrm>
            <a:custGeom>
              <a:avLst/>
              <a:gdLst/>
              <a:ahLst/>
              <a:cxnLst/>
              <a:rect l="l" t="t" r="r" b="b"/>
              <a:pathLst>
                <a:path w="736" h="1068" extrusionOk="0">
                  <a:moveTo>
                    <a:pt x="546" y="0"/>
                  </a:moveTo>
                  <a:cubicBezTo>
                    <a:pt x="490" y="134"/>
                    <a:pt x="424" y="267"/>
                    <a:pt x="345" y="389"/>
                  </a:cubicBezTo>
                  <a:cubicBezTo>
                    <a:pt x="246" y="556"/>
                    <a:pt x="134" y="712"/>
                    <a:pt x="1" y="845"/>
                  </a:cubicBezTo>
                  <a:cubicBezTo>
                    <a:pt x="12" y="878"/>
                    <a:pt x="23" y="923"/>
                    <a:pt x="45" y="967"/>
                  </a:cubicBezTo>
                  <a:cubicBezTo>
                    <a:pt x="268" y="723"/>
                    <a:pt x="446" y="445"/>
                    <a:pt x="590" y="156"/>
                  </a:cubicBezTo>
                  <a:lnTo>
                    <a:pt x="557" y="55"/>
                  </a:lnTo>
                  <a:cubicBezTo>
                    <a:pt x="557" y="33"/>
                    <a:pt x="557" y="22"/>
                    <a:pt x="546" y="0"/>
                  </a:cubicBezTo>
                  <a:close/>
                  <a:moveTo>
                    <a:pt x="701" y="423"/>
                  </a:moveTo>
                  <a:cubicBezTo>
                    <a:pt x="612" y="522"/>
                    <a:pt x="523" y="623"/>
                    <a:pt x="424" y="712"/>
                  </a:cubicBezTo>
                  <a:cubicBezTo>
                    <a:pt x="312" y="823"/>
                    <a:pt x="190" y="923"/>
                    <a:pt x="56" y="1001"/>
                  </a:cubicBezTo>
                  <a:cubicBezTo>
                    <a:pt x="68" y="1023"/>
                    <a:pt x="68" y="1046"/>
                    <a:pt x="78" y="1068"/>
                  </a:cubicBezTo>
                  <a:cubicBezTo>
                    <a:pt x="78" y="1068"/>
                    <a:pt x="90" y="1068"/>
                    <a:pt x="90" y="1056"/>
                  </a:cubicBezTo>
                  <a:cubicBezTo>
                    <a:pt x="335" y="890"/>
                    <a:pt x="546" y="700"/>
                    <a:pt x="735" y="478"/>
                  </a:cubicBezTo>
                  <a:cubicBezTo>
                    <a:pt x="723" y="456"/>
                    <a:pt x="713" y="445"/>
                    <a:pt x="701" y="423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91" name="Google Shape;14291;p20"/>
            <p:cNvSpPr/>
            <p:nvPr/>
          </p:nvSpPr>
          <p:spPr>
            <a:xfrm>
              <a:off x="1932105" y="2324443"/>
              <a:ext cx="17095" cy="45842"/>
            </a:xfrm>
            <a:custGeom>
              <a:avLst/>
              <a:gdLst/>
              <a:ahLst/>
              <a:cxnLst/>
              <a:rect l="l" t="t" r="r" b="b"/>
              <a:pathLst>
                <a:path w="490" h="1314" extrusionOk="0">
                  <a:moveTo>
                    <a:pt x="445" y="1"/>
                  </a:moveTo>
                  <a:cubicBezTo>
                    <a:pt x="433" y="1"/>
                    <a:pt x="423" y="1"/>
                    <a:pt x="423" y="23"/>
                  </a:cubicBezTo>
                  <a:cubicBezTo>
                    <a:pt x="389" y="235"/>
                    <a:pt x="344" y="446"/>
                    <a:pt x="255" y="658"/>
                  </a:cubicBezTo>
                  <a:cubicBezTo>
                    <a:pt x="200" y="824"/>
                    <a:pt x="111" y="969"/>
                    <a:pt x="11" y="1113"/>
                  </a:cubicBezTo>
                  <a:cubicBezTo>
                    <a:pt x="11" y="1180"/>
                    <a:pt x="11" y="1247"/>
                    <a:pt x="0" y="1313"/>
                  </a:cubicBezTo>
                  <a:cubicBezTo>
                    <a:pt x="45" y="1258"/>
                    <a:pt x="89" y="1202"/>
                    <a:pt x="122" y="1147"/>
                  </a:cubicBezTo>
                  <a:cubicBezTo>
                    <a:pt x="334" y="813"/>
                    <a:pt x="467" y="435"/>
                    <a:pt x="489" y="45"/>
                  </a:cubicBezTo>
                  <a:cubicBezTo>
                    <a:pt x="489" y="23"/>
                    <a:pt x="467" y="1"/>
                    <a:pt x="445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92" name="Google Shape;14292;p20"/>
            <p:cNvSpPr/>
            <p:nvPr/>
          </p:nvSpPr>
          <p:spPr>
            <a:xfrm>
              <a:off x="1915010" y="2363274"/>
              <a:ext cx="17479" cy="24840"/>
            </a:xfrm>
            <a:custGeom>
              <a:avLst/>
              <a:gdLst/>
              <a:ahLst/>
              <a:cxnLst/>
              <a:rect l="l" t="t" r="r" b="b"/>
              <a:pathLst>
                <a:path w="501" h="712" extrusionOk="0">
                  <a:moveTo>
                    <a:pt x="501" y="0"/>
                  </a:moveTo>
                  <a:cubicBezTo>
                    <a:pt x="379" y="190"/>
                    <a:pt x="234" y="356"/>
                    <a:pt x="67" y="512"/>
                  </a:cubicBezTo>
                  <a:cubicBezTo>
                    <a:pt x="56" y="579"/>
                    <a:pt x="34" y="645"/>
                    <a:pt x="1" y="712"/>
                  </a:cubicBezTo>
                  <a:cubicBezTo>
                    <a:pt x="179" y="546"/>
                    <a:pt x="345" y="378"/>
                    <a:pt x="490" y="200"/>
                  </a:cubicBezTo>
                  <a:cubicBezTo>
                    <a:pt x="501" y="134"/>
                    <a:pt x="501" y="67"/>
                    <a:pt x="501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93" name="Google Shape;14293;p20"/>
            <p:cNvSpPr/>
            <p:nvPr/>
          </p:nvSpPr>
          <p:spPr>
            <a:xfrm>
              <a:off x="1919266" y="2324443"/>
              <a:ext cx="3559" cy="11304"/>
            </a:xfrm>
            <a:custGeom>
              <a:avLst/>
              <a:gdLst/>
              <a:ahLst/>
              <a:cxnLst/>
              <a:rect l="l" t="t" r="r" b="b"/>
              <a:pathLst>
                <a:path w="102" h="324" extrusionOk="0">
                  <a:moveTo>
                    <a:pt x="57" y="1"/>
                  </a:moveTo>
                  <a:cubicBezTo>
                    <a:pt x="45" y="1"/>
                    <a:pt x="45" y="13"/>
                    <a:pt x="45" y="23"/>
                  </a:cubicBezTo>
                  <a:cubicBezTo>
                    <a:pt x="34" y="101"/>
                    <a:pt x="23" y="190"/>
                    <a:pt x="1" y="279"/>
                  </a:cubicBezTo>
                  <a:cubicBezTo>
                    <a:pt x="23" y="290"/>
                    <a:pt x="45" y="312"/>
                    <a:pt x="67" y="324"/>
                  </a:cubicBezTo>
                  <a:cubicBezTo>
                    <a:pt x="90" y="235"/>
                    <a:pt x="101" y="134"/>
                    <a:pt x="101" y="45"/>
                  </a:cubicBezTo>
                  <a:cubicBezTo>
                    <a:pt x="101" y="23"/>
                    <a:pt x="79" y="1"/>
                    <a:pt x="57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94" name="Google Shape;14294;p20"/>
            <p:cNvSpPr/>
            <p:nvPr/>
          </p:nvSpPr>
          <p:spPr>
            <a:xfrm>
              <a:off x="1908800" y="2334177"/>
              <a:ext cx="12839" cy="29131"/>
            </a:xfrm>
            <a:custGeom>
              <a:avLst/>
              <a:gdLst/>
              <a:ahLst/>
              <a:cxnLst/>
              <a:rect l="l" t="t" r="r" b="b"/>
              <a:pathLst>
                <a:path w="368" h="835" extrusionOk="0">
                  <a:moveTo>
                    <a:pt x="301" y="0"/>
                  </a:moveTo>
                  <a:cubicBezTo>
                    <a:pt x="245" y="278"/>
                    <a:pt x="145" y="557"/>
                    <a:pt x="1" y="812"/>
                  </a:cubicBezTo>
                  <a:cubicBezTo>
                    <a:pt x="34" y="812"/>
                    <a:pt x="67" y="812"/>
                    <a:pt x="90" y="834"/>
                  </a:cubicBezTo>
                  <a:cubicBezTo>
                    <a:pt x="223" y="589"/>
                    <a:pt x="323" y="323"/>
                    <a:pt x="367" y="45"/>
                  </a:cubicBezTo>
                  <a:cubicBezTo>
                    <a:pt x="345" y="33"/>
                    <a:pt x="323" y="11"/>
                    <a:pt x="301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95" name="Google Shape;14295;p20"/>
            <p:cNvSpPr/>
            <p:nvPr/>
          </p:nvSpPr>
          <p:spPr>
            <a:xfrm>
              <a:off x="1906078" y="2311255"/>
              <a:ext cx="3140" cy="9001"/>
            </a:xfrm>
            <a:custGeom>
              <a:avLst/>
              <a:gdLst/>
              <a:ahLst/>
              <a:cxnLst/>
              <a:rect l="l" t="t" r="r" b="b"/>
              <a:pathLst>
                <a:path w="90" h="258" extrusionOk="0">
                  <a:moveTo>
                    <a:pt x="0" y="1"/>
                  </a:moveTo>
                  <a:cubicBezTo>
                    <a:pt x="34" y="79"/>
                    <a:pt x="67" y="168"/>
                    <a:pt x="89" y="245"/>
                  </a:cubicBezTo>
                  <a:lnTo>
                    <a:pt x="89" y="245"/>
                  </a:lnTo>
                  <a:cubicBezTo>
                    <a:pt x="88" y="182"/>
                    <a:pt x="78" y="119"/>
                    <a:pt x="67" y="45"/>
                  </a:cubicBezTo>
                  <a:cubicBezTo>
                    <a:pt x="67" y="23"/>
                    <a:pt x="23" y="1"/>
                    <a:pt x="0" y="1"/>
                  </a:cubicBezTo>
                  <a:close/>
                  <a:moveTo>
                    <a:pt x="89" y="245"/>
                  </a:moveTo>
                  <a:cubicBezTo>
                    <a:pt x="89" y="249"/>
                    <a:pt x="89" y="253"/>
                    <a:pt x="89" y="257"/>
                  </a:cubicBezTo>
                  <a:lnTo>
                    <a:pt x="89" y="245"/>
                  </a:lnTo>
                  <a:cubicBezTo>
                    <a:pt x="89" y="245"/>
                    <a:pt x="89" y="245"/>
                    <a:pt x="89" y="245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96" name="Google Shape;14296;p20"/>
            <p:cNvSpPr/>
            <p:nvPr/>
          </p:nvSpPr>
          <p:spPr>
            <a:xfrm>
              <a:off x="1892507" y="2311255"/>
              <a:ext cx="17897" cy="54006"/>
            </a:xfrm>
            <a:custGeom>
              <a:avLst/>
              <a:gdLst/>
              <a:ahLst/>
              <a:cxnLst/>
              <a:rect l="l" t="t" r="r" b="b"/>
              <a:pathLst>
                <a:path w="513" h="1548" extrusionOk="0">
                  <a:moveTo>
                    <a:pt x="389" y="1"/>
                  </a:moveTo>
                  <a:cubicBezTo>
                    <a:pt x="367" y="1"/>
                    <a:pt x="357" y="12"/>
                    <a:pt x="357" y="45"/>
                  </a:cubicBezTo>
                  <a:cubicBezTo>
                    <a:pt x="367" y="213"/>
                    <a:pt x="367" y="391"/>
                    <a:pt x="345" y="557"/>
                  </a:cubicBezTo>
                  <a:cubicBezTo>
                    <a:pt x="312" y="858"/>
                    <a:pt x="211" y="1158"/>
                    <a:pt x="67" y="1424"/>
                  </a:cubicBezTo>
                  <a:cubicBezTo>
                    <a:pt x="45" y="1469"/>
                    <a:pt x="23" y="1503"/>
                    <a:pt x="1" y="1547"/>
                  </a:cubicBezTo>
                  <a:cubicBezTo>
                    <a:pt x="45" y="1547"/>
                    <a:pt x="100" y="1536"/>
                    <a:pt x="167" y="1525"/>
                  </a:cubicBezTo>
                  <a:cubicBezTo>
                    <a:pt x="389" y="1135"/>
                    <a:pt x="512" y="690"/>
                    <a:pt x="478" y="257"/>
                  </a:cubicBezTo>
                  <a:lnTo>
                    <a:pt x="478" y="245"/>
                  </a:lnTo>
                  <a:cubicBezTo>
                    <a:pt x="456" y="168"/>
                    <a:pt x="423" y="79"/>
                    <a:pt x="38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97" name="Google Shape;14297;p20"/>
            <p:cNvSpPr/>
            <p:nvPr/>
          </p:nvSpPr>
          <p:spPr>
            <a:xfrm>
              <a:off x="1895612" y="2291090"/>
              <a:ext cx="5059" cy="5477"/>
            </a:xfrm>
            <a:custGeom>
              <a:avLst/>
              <a:gdLst/>
              <a:ahLst/>
              <a:cxnLst/>
              <a:rect l="l" t="t" r="r" b="b"/>
              <a:pathLst>
                <a:path w="145" h="157" extrusionOk="0">
                  <a:moveTo>
                    <a:pt x="122" y="0"/>
                  </a:moveTo>
                  <a:cubicBezTo>
                    <a:pt x="67" y="34"/>
                    <a:pt x="34" y="79"/>
                    <a:pt x="1" y="134"/>
                  </a:cubicBezTo>
                  <a:lnTo>
                    <a:pt x="23" y="156"/>
                  </a:lnTo>
                  <a:cubicBezTo>
                    <a:pt x="56" y="101"/>
                    <a:pt x="90" y="56"/>
                    <a:pt x="134" y="12"/>
                  </a:cubicBezTo>
                  <a:cubicBezTo>
                    <a:pt x="145" y="12"/>
                    <a:pt x="134" y="0"/>
                    <a:pt x="122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98" name="Google Shape;14298;p20"/>
            <p:cNvSpPr/>
            <p:nvPr/>
          </p:nvSpPr>
          <p:spPr>
            <a:xfrm>
              <a:off x="1884761" y="2295730"/>
              <a:ext cx="11652" cy="41167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312" y="1"/>
                  </a:moveTo>
                  <a:cubicBezTo>
                    <a:pt x="122" y="246"/>
                    <a:pt x="111" y="579"/>
                    <a:pt x="55" y="868"/>
                  </a:cubicBezTo>
                  <a:cubicBezTo>
                    <a:pt x="45" y="947"/>
                    <a:pt x="33" y="1024"/>
                    <a:pt x="0" y="1102"/>
                  </a:cubicBezTo>
                  <a:cubicBezTo>
                    <a:pt x="22" y="1125"/>
                    <a:pt x="22" y="1147"/>
                    <a:pt x="33" y="1180"/>
                  </a:cubicBezTo>
                  <a:cubicBezTo>
                    <a:pt x="55" y="1102"/>
                    <a:pt x="78" y="1036"/>
                    <a:pt x="89" y="957"/>
                  </a:cubicBezTo>
                  <a:cubicBezTo>
                    <a:pt x="156" y="646"/>
                    <a:pt x="144" y="290"/>
                    <a:pt x="334" y="23"/>
                  </a:cubicBezTo>
                  <a:lnTo>
                    <a:pt x="3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99" name="Google Shape;14299;p20"/>
            <p:cNvSpPr/>
            <p:nvPr/>
          </p:nvSpPr>
          <p:spPr>
            <a:xfrm>
              <a:off x="1887064" y="2269354"/>
              <a:ext cx="24875" cy="21770"/>
            </a:xfrm>
            <a:custGeom>
              <a:avLst/>
              <a:gdLst/>
              <a:ahLst/>
              <a:cxnLst/>
              <a:rect l="l" t="t" r="r" b="b"/>
              <a:pathLst>
                <a:path w="713" h="624" extrusionOk="0">
                  <a:moveTo>
                    <a:pt x="657" y="1"/>
                  </a:moveTo>
                  <a:cubicBezTo>
                    <a:pt x="468" y="90"/>
                    <a:pt x="290" y="223"/>
                    <a:pt x="157" y="379"/>
                  </a:cubicBezTo>
                  <a:cubicBezTo>
                    <a:pt x="101" y="445"/>
                    <a:pt x="45" y="524"/>
                    <a:pt x="1" y="601"/>
                  </a:cubicBezTo>
                  <a:cubicBezTo>
                    <a:pt x="23" y="601"/>
                    <a:pt x="45" y="613"/>
                    <a:pt x="68" y="623"/>
                  </a:cubicBezTo>
                  <a:cubicBezTo>
                    <a:pt x="112" y="568"/>
                    <a:pt x="157" y="502"/>
                    <a:pt x="201" y="445"/>
                  </a:cubicBezTo>
                  <a:cubicBezTo>
                    <a:pt x="335" y="279"/>
                    <a:pt x="501" y="156"/>
                    <a:pt x="690" y="45"/>
                  </a:cubicBezTo>
                  <a:cubicBezTo>
                    <a:pt x="713" y="34"/>
                    <a:pt x="690" y="1"/>
                    <a:pt x="668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00" name="Google Shape;14300;p20"/>
            <p:cNvSpPr/>
            <p:nvPr/>
          </p:nvSpPr>
          <p:spPr>
            <a:xfrm>
              <a:off x="1880470" y="2290322"/>
              <a:ext cx="8966" cy="12839"/>
            </a:xfrm>
            <a:custGeom>
              <a:avLst/>
              <a:gdLst/>
              <a:ahLst/>
              <a:cxnLst/>
              <a:rect l="l" t="t" r="r" b="b"/>
              <a:pathLst>
                <a:path w="257" h="368" extrusionOk="0">
                  <a:moveTo>
                    <a:pt x="190" y="0"/>
                  </a:moveTo>
                  <a:cubicBezTo>
                    <a:pt x="190" y="12"/>
                    <a:pt x="178" y="22"/>
                    <a:pt x="178" y="34"/>
                  </a:cubicBezTo>
                  <a:cubicBezTo>
                    <a:pt x="123" y="123"/>
                    <a:pt x="101" y="234"/>
                    <a:pt x="23" y="323"/>
                  </a:cubicBezTo>
                  <a:cubicBezTo>
                    <a:pt x="0" y="334"/>
                    <a:pt x="34" y="368"/>
                    <a:pt x="56" y="368"/>
                  </a:cubicBezTo>
                  <a:cubicBezTo>
                    <a:pt x="56" y="368"/>
                    <a:pt x="67" y="368"/>
                    <a:pt x="67" y="356"/>
                  </a:cubicBezTo>
                  <a:cubicBezTo>
                    <a:pt x="145" y="289"/>
                    <a:pt x="168" y="190"/>
                    <a:pt x="212" y="101"/>
                  </a:cubicBezTo>
                  <a:cubicBezTo>
                    <a:pt x="234" y="78"/>
                    <a:pt x="245" y="56"/>
                    <a:pt x="257" y="22"/>
                  </a:cubicBezTo>
                  <a:cubicBezTo>
                    <a:pt x="234" y="12"/>
                    <a:pt x="212" y="0"/>
                    <a:pt x="19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01" name="Google Shape;14301;p20"/>
            <p:cNvSpPr/>
            <p:nvPr/>
          </p:nvSpPr>
          <p:spPr>
            <a:xfrm>
              <a:off x="1868817" y="2295730"/>
              <a:ext cx="8966" cy="15211"/>
            </a:xfrm>
            <a:custGeom>
              <a:avLst/>
              <a:gdLst/>
              <a:ahLst/>
              <a:cxnLst/>
              <a:rect l="l" t="t" r="r" b="b"/>
              <a:pathLst>
                <a:path w="257" h="436" extrusionOk="0">
                  <a:moveTo>
                    <a:pt x="212" y="1"/>
                  </a:moveTo>
                  <a:cubicBezTo>
                    <a:pt x="201" y="1"/>
                    <a:pt x="201" y="12"/>
                    <a:pt x="190" y="12"/>
                  </a:cubicBezTo>
                  <a:cubicBezTo>
                    <a:pt x="101" y="124"/>
                    <a:pt x="45" y="257"/>
                    <a:pt x="1" y="391"/>
                  </a:cubicBezTo>
                  <a:cubicBezTo>
                    <a:pt x="12" y="401"/>
                    <a:pt x="35" y="413"/>
                    <a:pt x="57" y="435"/>
                  </a:cubicBezTo>
                  <a:cubicBezTo>
                    <a:pt x="101" y="302"/>
                    <a:pt x="146" y="168"/>
                    <a:pt x="235" y="57"/>
                  </a:cubicBezTo>
                  <a:cubicBezTo>
                    <a:pt x="257" y="35"/>
                    <a:pt x="223" y="1"/>
                    <a:pt x="21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02" name="Google Shape;14302;p20"/>
            <p:cNvSpPr/>
            <p:nvPr/>
          </p:nvSpPr>
          <p:spPr>
            <a:xfrm>
              <a:off x="1947595" y="2353959"/>
              <a:ext cx="15176" cy="21386"/>
            </a:xfrm>
            <a:custGeom>
              <a:avLst/>
              <a:gdLst/>
              <a:ahLst/>
              <a:cxnLst/>
              <a:rect l="l" t="t" r="r" b="b"/>
              <a:pathLst>
                <a:path w="435" h="613" extrusionOk="0">
                  <a:moveTo>
                    <a:pt x="390" y="0"/>
                  </a:moveTo>
                  <a:cubicBezTo>
                    <a:pt x="268" y="200"/>
                    <a:pt x="134" y="390"/>
                    <a:pt x="12" y="590"/>
                  </a:cubicBezTo>
                  <a:cubicBezTo>
                    <a:pt x="1" y="601"/>
                    <a:pt x="23" y="612"/>
                    <a:pt x="34" y="612"/>
                  </a:cubicBezTo>
                  <a:lnTo>
                    <a:pt x="56" y="612"/>
                  </a:lnTo>
                  <a:cubicBezTo>
                    <a:pt x="179" y="412"/>
                    <a:pt x="301" y="223"/>
                    <a:pt x="424" y="22"/>
                  </a:cubicBezTo>
                  <a:cubicBezTo>
                    <a:pt x="434" y="12"/>
                    <a:pt x="424" y="0"/>
                    <a:pt x="401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03" name="Google Shape;14303;p20"/>
            <p:cNvSpPr/>
            <p:nvPr/>
          </p:nvSpPr>
          <p:spPr>
            <a:xfrm>
              <a:off x="1871922" y="2278670"/>
              <a:ext cx="11687" cy="8966"/>
            </a:xfrm>
            <a:custGeom>
              <a:avLst/>
              <a:gdLst/>
              <a:ahLst/>
              <a:cxnLst/>
              <a:rect l="l" t="t" r="r" b="b"/>
              <a:pathLst>
                <a:path w="335" h="257" extrusionOk="0">
                  <a:moveTo>
                    <a:pt x="290" y="1"/>
                  </a:moveTo>
                  <a:cubicBezTo>
                    <a:pt x="179" y="79"/>
                    <a:pt x="90" y="156"/>
                    <a:pt x="1" y="245"/>
                  </a:cubicBezTo>
                  <a:cubicBezTo>
                    <a:pt x="23" y="257"/>
                    <a:pt x="57" y="257"/>
                    <a:pt x="79" y="257"/>
                  </a:cubicBezTo>
                  <a:cubicBezTo>
                    <a:pt x="156" y="178"/>
                    <a:pt x="235" y="101"/>
                    <a:pt x="324" y="34"/>
                  </a:cubicBezTo>
                  <a:cubicBezTo>
                    <a:pt x="334" y="23"/>
                    <a:pt x="312" y="1"/>
                    <a:pt x="301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04" name="Google Shape;14304;p20"/>
            <p:cNvSpPr/>
            <p:nvPr/>
          </p:nvSpPr>
          <p:spPr>
            <a:xfrm>
              <a:off x="1859921" y="2287217"/>
              <a:ext cx="14757" cy="19432"/>
            </a:xfrm>
            <a:custGeom>
              <a:avLst/>
              <a:gdLst/>
              <a:ahLst/>
              <a:cxnLst/>
              <a:rect l="l" t="t" r="r" b="b"/>
              <a:pathLst>
                <a:path w="423" h="557" extrusionOk="0">
                  <a:moveTo>
                    <a:pt x="345" y="0"/>
                  </a:moveTo>
                  <a:cubicBezTo>
                    <a:pt x="290" y="56"/>
                    <a:pt x="245" y="111"/>
                    <a:pt x="211" y="167"/>
                  </a:cubicBezTo>
                  <a:cubicBezTo>
                    <a:pt x="122" y="279"/>
                    <a:pt x="56" y="412"/>
                    <a:pt x="0" y="546"/>
                  </a:cubicBezTo>
                  <a:cubicBezTo>
                    <a:pt x="33" y="546"/>
                    <a:pt x="56" y="556"/>
                    <a:pt x="89" y="556"/>
                  </a:cubicBezTo>
                  <a:cubicBezTo>
                    <a:pt x="134" y="445"/>
                    <a:pt x="189" y="323"/>
                    <a:pt x="256" y="223"/>
                  </a:cubicBezTo>
                  <a:cubicBezTo>
                    <a:pt x="312" y="145"/>
                    <a:pt x="367" y="79"/>
                    <a:pt x="423" y="12"/>
                  </a:cubicBezTo>
                  <a:cubicBezTo>
                    <a:pt x="401" y="12"/>
                    <a:pt x="367" y="12"/>
                    <a:pt x="345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05" name="Google Shape;14305;p20"/>
            <p:cNvSpPr/>
            <p:nvPr/>
          </p:nvSpPr>
          <p:spPr>
            <a:xfrm>
              <a:off x="1691514" y="2290462"/>
              <a:ext cx="197917" cy="204755"/>
            </a:xfrm>
            <a:custGeom>
              <a:avLst/>
              <a:gdLst/>
              <a:ahLst/>
              <a:cxnLst/>
              <a:rect l="l" t="t" r="r" b="b"/>
              <a:pathLst>
                <a:path w="5673" h="5869" extrusionOk="0">
                  <a:moveTo>
                    <a:pt x="3260" y="0"/>
                  </a:moveTo>
                  <a:cubicBezTo>
                    <a:pt x="3237" y="0"/>
                    <a:pt x="3212" y="2"/>
                    <a:pt x="3181" y="8"/>
                  </a:cubicBezTo>
                  <a:cubicBezTo>
                    <a:pt x="2858" y="74"/>
                    <a:pt x="2781" y="575"/>
                    <a:pt x="2680" y="809"/>
                  </a:cubicBezTo>
                  <a:cubicBezTo>
                    <a:pt x="2581" y="1042"/>
                    <a:pt x="2469" y="1120"/>
                    <a:pt x="2146" y="1197"/>
                  </a:cubicBezTo>
                  <a:cubicBezTo>
                    <a:pt x="2084" y="1212"/>
                    <a:pt x="2031" y="1218"/>
                    <a:pt x="1983" y="1218"/>
                  </a:cubicBezTo>
                  <a:cubicBezTo>
                    <a:pt x="1775" y="1218"/>
                    <a:pt x="1671" y="1102"/>
                    <a:pt x="1390" y="1075"/>
                  </a:cubicBezTo>
                  <a:cubicBezTo>
                    <a:pt x="1366" y="1072"/>
                    <a:pt x="1341" y="1071"/>
                    <a:pt x="1316" y="1071"/>
                  </a:cubicBezTo>
                  <a:cubicBezTo>
                    <a:pt x="977" y="1071"/>
                    <a:pt x="526" y="1335"/>
                    <a:pt x="278" y="1531"/>
                  </a:cubicBezTo>
                  <a:cubicBezTo>
                    <a:pt x="0" y="1754"/>
                    <a:pt x="112" y="1743"/>
                    <a:pt x="156" y="1943"/>
                  </a:cubicBezTo>
                  <a:cubicBezTo>
                    <a:pt x="201" y="2154"/>
                    <a:pt x="467" y="2243"/>
                    <a:pt x="456" y="2633"/>
                  </a:cubicBezTo>
                  <a:cubicBezTo>
                    <a:pt x="456" y="3033"/>
                    <a:pt x="823" y="3700"/>
                    <a:pt x="823" y="3700"/>
                  </a:cubicBezTo>
                  <a:lnTo>
                    <a:pt x="1101" y="5257"/>
                  </a:lnTo>
                  <a:lnTo>
                    <a:pt x="2536" y="5869"/>
                  </a:lnTo>
                  <a:lnTo>
                    <a:pt x="4916" y="5613"/>
                  </a:lnTo>
                  <a:lnTo>
                    <a:pt x="5617" y="3789"/>
                  </a:lnTo>
                  <a:cubicBezTo>
                    <a:pt x="5617" y="3789"/>
                    <a:pt x="5561" y="2599"/>
                    <a:pt x="5617" y="2076"/>
                  </a:cubicBezTo>
                  <a:cubicBezTo>
                    <a:pt x="5673" y="1543"/>
                    <a:pt x="5661" y="1464"/>
                    <a:pt x="5383" y="920"/>
                  </a:cubicBezTo>
                  <a:cubicBezTo>
                    <a:pt x="5162" y="505"/>
                    <a:pt x="4974" y="450"/>
                    <a:pt x="4697" y="450"/>
                  </a:cubicBezTo>
                  <a:cubicBezTo>
                    <a:pt x="4654" y="450"/>
                    <a:pt x="4608" y="451"/>
                    <a:pt x="4560" y="453"/>
                  </a:cubicBezTo>
                  <a:lnTo>
                    <a:pt x="4438" y="453"/>
                  </a:lnTo>
                  <a:cubicBezTo>
                    <a:pt x="3993" y="441"/>
                    <a:pt x="4148" y="297"/>
                    <a:pt x="3726" y="252"/>
                  </a:cubicBezTo>
                  <a:cubicBezTo>
                    <a:pt x="3343" y="222"/>
                    <a:pt x="3471" y="0"/>
                    <a:pt x="3260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06" name="Google Shape;14306;p20"/>
            <p:cNvSpPr/>
            <p:nvPr/>
          </p:nvSpPr>
          <p:spPr>
            <a:xfrm>
              <a:off x="1714785" y="2325315"/>
              <a:ext cx="172693" cy="169902"/>
            </a:xfrm>
            <a:custGeom>
              <a:avLst/>
              <a:gdLst/>
              <a:ahLst/>
              <a:cxnLst/>
              <a:rect l="l" t="t" r="r" b="b"/>
              <a:pathLst>
                <a:path w="4950" h="4870" extrusionOk="0">
                  <a:moveTo>
                    <a:pt x="3193" y="1"/>
                  </a:moveTo>
                  <a:cubicBezTo>
                    <a:pt x="2968" y="1"/>
                    <a:pt x="2742" y="76"/>
                    <a:pt x="2581" y="232"/>
                  </a:cubicBezTo>
                  <a:cubicBezTo>
                    <a:pt x="2436" y="366"/>
                    <a:pt x="2359" y="532"/>
                    <a:pt x="2225" y="677"/>
                  </a:cubicBezTo>
                  <a:cubicBezTo>
                    <a:pt x="2181" y="722"/>
                    <a:pt x="2136" y="766"/>
                    <a:pt x="2069" y="777"/>
                  </a:cubicBezTo>
                  <a:cubicBezTo>
                    <a:pt x="2056" y="779"/>
                    <a:pt x="2042" y="781"/>
                    <a:pt x="2029" y="781"/>
                  </a:cubicBezTo>
                  <a:cubicBezTo>
                    <a:pt x="1936" y="781"/>
                    <a:pt x="1855" y="719"/>
                    <a:pt x="1758" y="699"/>
                  </a:cubicBezTo>
                  <a:cubicBezTo>
                    <a:pt x="1739" y="696"/>
                    <a:pt x="1720" y="694"/>
                    <a:pt x="1702" y="694"/>
                  </a:cubicBezTo>
                  <a:cubicBezTo>
                    <a:pt x="1535" y="694"/>
                    <a:pt x="1389" y="823"/>
                    <a:pt x="1269" y="932"/>
                  </a:cubicBezTo>
                  <a:cubicBezTo>
                    <a:pt x="1113" y="1088"/>
                    <a:pt x="957" y="1233"/>
                    <a:pt x="801" y="1389"/>
                  </a:cubicBezTo>
                  <a:cubicBezTo>
                    <a:pt x="779" y="1411"/>
                    <a:pt x="745" y="1433"/>
                    <a:pt x="712" y="1444"/>
                  </a:cubicBezTo>
                  <a:cubicBezTo>
                    <a:pt x="679" y="1456"/>
                    <a:pt x="646" y="1456"/>
                    <a:pt x="623" y="1456"/>
                  </a:cubicBezTo>
                  <a:lnTo>
                    <a:pt x="567" y="1456"/>
                  </a:lnTo>
                  <a:cubicBezTo>
                    <a:pt x="478" y="1456"/>
                    <a:pt x="412" y="1511"/>
                    <a:pt x="345" y="1555"/>
                  </a:cubicBezTo>
                  <a:cubicBezTo>
                    <a:pt x="78" y="1789"/>
                    <a:pt x="1" y="2145"/>
                    <a:pt x="45" y="2479"/>
                  </a:cubicBezTo>
                  <a:lnTo>
                    <a:pt x="156" y="2701"/>
                  </a:lnTo>
                  <a:lnTo>
                    <a:pt x="201" y="2924"/>
                  </a:lnTo>
                  <a:cubicBezTo>
                    <a:pt x="345" y="3224"/>
                    <a:pt x="567" y="3480"/>
                    <a:pt x="768" y="3747"/>
                  </a:cubicBezTo>
                  <a:cubicBezTo>
                    <a:pt x="979" y="4014"/>
                    <a:pt x="1190" y="4303"/>
                    <a:pt x="1291" y="4625"/>
                  </a:cubicBezTo>
                  <a:lnTo>
                    <a:pt x="1869" y="4870"/>
                  </a:lnTo>
                  <a:lnTo>
                    <a:pt x="4249" y="4614"/>
                  </a:lnTo>
                  <a:lnTo>
                    <a:pt x="4950" y="2790"/>
                  </a:lnTo>
                  <a:cubicBezTo>
                    <a:pt x="4950" y="2790"/>
                    <a:pt x="4894" y="1644"/>
                    <a:pt x="4950" y="1100"/>
                  </a:cubicBezTo>
                  <a:cubicBezTo>
                    <a:pt x="4838" y="900"/>
                    <a:pt x="4716" y="710"/>
                    <a:pt x="4549" y="544"/>
                  </a:cubicBezTo>
                  <a:cubicBezTo>
                    <a:pt x="4516" y="510"/>
                    <a:pt x="4482" y="477"/>
                    <a:pt x="4427" y="465"/>
                  </a:cubicBezTo>
                  <a:cubicBezTo>
                    <a:pt x="4420" y="464"/>
                    <a:pt x="4413" y="464"/>
                    <a:pt x="4406" y="464"/>
                  </a:cubicBezTo>
                  <a:cubicBezTo>
                    <a:pt x="4344" y="464"/>
                    <a:pt x="4274" y="500"/>
                    <a:pt x="4205" y="510"/>
                  </a:cubicBezTo>
                  <a:cubicBezTo>
                    <a:pt x="4199" y="510"/>
                    <a:pt x="4194" y="510"/>
                    <a:pt x="4189" y="510"/>
                  </a:cubicBezTo>
                  <a:cubicBezTo>
                    <a:pt x="4042" y="510"/>
                    <a:pt x="3945" y="362"/>
                    <a:pt x="3837" y="254"/>
                  </a:cubicBezTo>
                  <a:cubicBezTo>
                    <a:pt x="3676" y="87"/>
                    <a:pt x="3435" y="1"/>
                    <a:pt x="3193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07" name="Google Shape;14307;p20"/>
            <p:cNvSpPr/>
            <p:nvPr/>
          </p:nvSpPr>
          <p:spPr>
            <a:xfrm>
              <a:off x="1819171" y="2336514"/>
              <a:ext cx="16327" cy="88858"/>
            </a:xfrm>
            <a:custGeom>
              <a:avLst/>
              <a:gdLst/>
              <a:ahLst/>
              <a:cxnLst/>
              <a:rect l="l" t="t" r="r" b="b"/>
              <a:pathLst>
                <a:path w="468" h="2547" extrusionOk="0">
                  <a:moveTo>
                    <a:pt x="200" y="0"/>
                  </a:moveTo>
                  <a:cubicBezTo>
                    <a:pt x="190" y="0"/>
                    <a:pt x="178" y="0"/>
                    <a:pt x="178" y="22"/>
                  </a:cubicBezTo>
                  <a:cubicBezTo>
                    <a:pt x="234" y="211"/>
                    <a:pt x="267" y="401"/>
                    <a:pt x="301" y="601"/>
                  </a:cubicBezTo>
                  <a:cubicBezTo>
                    <a:pt x="356" y="1101"/>
                    <a:pt x="311" y="1624"/>
                    <a:pt x="145" y="2113"/>
                  </a:cubicBezTo>
                  <a:cubicBezTo>
                    <a:pt x="167" y="2136"/>
                    <a:pt x="178" y="2158"/>
                    <a:pt x="200" y="2180"/>
                  </a:cubicBezTo>
                  <a:cubicBezTo>
                    <a:pt x="200" y="2158"/>
                    <a:pt x="212" y="2136"/>
                    <a:pt x="223" y="2102"/>
                  </a:cubicBezTo>
                  <a:cubicBezTo>
                    <a:pt x="445" y="1435"/>
                    <a:pt x="467" y="690"/>
                    <a:pt x="245" y="22"/>
                  </a:cubicBezTo>
                  <a:cubicBezTo>
                    <a:pt x="234" y="0"/>
                    <a:pt x="212" y="0"/>
                    <a:pt x="200" y="0"/>
                  </a:cubicBezTo>
                  <a:close/>
                  <a:moveTo>
                    <a:pt x="123" y="2191"/>
                  </a:moveTo>
                  <a:cubicBezTo>
                    <a:pt x="89" y="2291"/>
                    <a:pt x="45" y="2391"/>
                    <a:pt x="0" y="2480"/>
                  </a:cubicBezTo>
                  <a:cubicBezTo>
                    <a:pt x="12" y="2492"/>
                    <a:pt x="12" y="2502"/>
                    <a:pt x="12" y="2502"/>
                  </a:cubicBezTo>
                  <a:cubicBezTo>
                    <a:pt x="22" y="2524"/>
                    <a:pt x="34" y="2536"/>
                    <a:pt x="34" y="2547"/>
                  </a:cubicBezTo>
                  <a:cubicBezTo>
                    <a:pt x="78" y="2458"/>
                    <a:pt x="123" y="2369"/>
                    <a:pt x="156" y="2280"/>
                  </a:cubicBezTo>
                  <a:cubicBezTo>
                    <a:pt x="145" y="2247"/>
                    <a:pt x="134" y="2225"/>
                    <a:pt x="123" y="219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08" name="Google Shape;14308;p20"/>
            <p:cNvSpPr/>
            <p:nvPr/>
          </p:nvSpPr>
          <p:spPr>
            <a:xfrm>
              <a:off x="1814915" y="2321757"/>
              <a:ext cx="3907" cy="5477"/>
            </a:xfrm>
            <a:custGeom>
              <a:avLst/>
              <a:gdLst/>
              <a:ahLst/>
              <a:cxnLst/>
              <a:rect l="l" t="t" r="r" b="b"/>
              <a:pathLst>
                <a:path w="112" h="157" extrusionOk="0">
                  <a:moveTo>
                    <a:pt x="33" y="1"/>
                  </a:moveTo>
                  <a:cubicBezTo>
                    <a:pt x="11" y="1"/>
                    <a:pt x="0" y="11"/>
                    <a:pt x="0" y="45"/>
                  </a:cubicBezTo>
                  <a:cubicBezTo>
                    <a:pt x="11" y="78"/>
                    <a:pt x="11" y="112"/>
                    <a:pt x="22" y="156"/>
                  </a:cubicBezTo>
                  <a:cubicBezTo>
                    <a:pt x="45" y="145"/>
                    <a:pt x="78" y="134"/>
                    <a:pt x="111" y="122"/>
                  </a:cubicBezTo>
                  <a:cubicBezTo>
                    <a:pt x="100" y="100"/>
                    <a:pt x="100" y="78"/>
                    <a:pt x="89" y="45"/>
                  </a:cubicBezTo>
                  <a:cubicBezTo>
                    <a:pt x="89" y="23"/>
                    <a:pt x="55" y="1"/>
                    <a:pt x="33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09" name="Google Shape;14309;p20"/>
            <p:cNvSpPr/>
            <p:nvPr/>
          </p:nvSpPr>
          <p:spPr>
            <a:xfrm>
              <a:off x="1813345" y="2326013"/>
              <a:ext cx="9734" cy="92801"/>
            </a:xfrm>
            <a:custGeom>
              <a:avLst/>
              <a:gdLst/>
              <a:ahLst/>
              <a:cxnLst/>
              <a:rect l="l" t="t" r="r" b="b"/>
              <a:pathLst>
                <a:path w="279" h="2660" extrusionOk="0">
                  <a:moveTo>
                    <a:pt x="156" y="0"/>
                  </a:moveTo>
                  <a:cubicBezTo>
                    <a:pt x="123" y="12"/>
                    <a:pt x="90" y="23"/>
                    <a:pt x="67" y="34"/>
                  </a:cubicBezTo>
                  <a:cubicBezTo>
                    <a:pt x="90" y="201"/>
                    <a:pt x="100" y="368"/>
                    <a:pt x="123" y="534"/>
                  </a:cubicBezTo>
                  <a:cubicBezTo>
                    <a:pt x="179" y="1224"/>
                    <a:pt x="134" y="1925"/>
                    <a:pt x="1" y="2603"/>
                  </a:cubicBezTo>
                  <a:cubicBezTo>
                    <a:pt x="11" y="2603"/>
                    <a:pt x="11" y="2603"/>
                    <a:pt x="23" y="2615"/>
                  </a:cubicBezTo>
                  <a:lnTo>
                    <a:pt x="56" y="2648"/>
                  </a:lnTo>
                  <a:cubicBezTo>
                    <a:pt x="67" y="2648"/>
                    <a:pt x="67" y="2648"/>
                    <a:pt x="78" y="2659"/>
                  </a:cubicBezTo>
                  <a:lnTo>
                    <a:pt x="179" y="2125"/>
                  </a:lnTo>
                  <a:cubicBezTo>
                    <a:pt x="278" y="1424"/>
                    <a:pt x="278" y="702"/>
                    <a:pt x="156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10" name="Google Shape;14310;p20"/>
            <p:cNvSpPr/>
            <p:nvPr/>
          </p:nvSpPr>
          <p:spPr>
            <a:xfrm>
              <a:off x="1788888" y="2340387"/>
              <a:ext cx="5861" cy="8164"/>
            </a:xfrm>
            <a:custGeom>
              <a:avLst/>
              <a:gdLst/>
              <a:ahLst/>
              <a:cxnLst/>
              <a:rect l="l" t="t" r="r" b="b"/>
              <a:pathLst>
                <a:path w="168" h="234" extrusionOk="0">
                  <a:moveTo>
                    <a:pt x="45" y="0"/>
                  </a:moveTo>
                  <a:cubicBezTo>
                    <a:pt x="23" y="0"/>
                    <a:pt x="1" y="11"/>
                    <a:pt x="12" y="33"/>
                  </a:cubicBezTo>
                  <a:lnTo>
                    <a:pt x="112" y="234"/>
                  </a:lnTo>
                  <a:cubicBezTo>
                    <a:pt x="134" y="211"/>
                    <a:pt x="146" y="189"/>
                    <a:pt x="168" y="167"/>
                  </a:cubicBezTo>
                  <a:cubicBezTo>
                    <a:pt x="146" y="112"/>
                    <a:pt x="112" y="67"/>
                    <a:pt x="90" y="11"/>
                  </a:cubicBezTo>
                  <a:cubicBezTo>
                    <a:pt x="79" y="0"/>
                    <a:pt x="57" y="0"/>
                    <a:pt x="45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11" name="Google Shape;14311;p20"/>
            <p:cNvSpPr/>
            <p:nvPr/>
          </p:nvSpPr>
          <p:spPr>
            <a:xfrm>
              <a:off x="1781527" y="2346178"/>
              <a:ext cx="22154" cy="59030"/>
            </a:xfrm>
            <a:custGeom>
              <a:avLst/>
              <a:gdLst/>
              <a:ahLst/>
              <a:cxnLst/>
              <a:rect l="l" t="t" r="r" b="b"/>
              <a:pathLst>
                <a:path w="635" h="1692" extrusionOk="0">
                  <a:moveTo>
                    <a:pt x="156" y="468"/>
                  </a:moveTo>
                  <a:cubicBezTo>
                    <a:pt x="145" y="468"/>
                    <a:pt x="134" y="479"/>
                    <a:pt x="123" y="502"/>
                  </a:cubicBezTo>
                  <a:cubicBezTo>
                    <a:pt x="78" y="757"/>
                    <a:pt x="45" y="1013"/>
                    <a:pt x="23" y="1269"/>
                  </a:cubicBezTo>
                  <a:cubicBezTo>
                    <a:pt x="11" y="1392"/>
                    <a:pt x="1" y="1503"/>
                    <a:pt x="1" y="1625"/>
                  </a:cubicBezTo>
                  <a:lnTo>
                    <a:pt x="112" y="1625"/>
                  </a:lnTo>
                  <a:cubicBezTo>
                    <a:pt x="123" y="1513"/>
                    <a:pt x="123" y="1402"/>
                    <a:pt x="134" y="1303"/>
                  </a:cubicBezTo>
                  <a:cubicBezTo>
                    <a:pt x="145" y="1036"/>
                    <a:pt x="179" y="779"/>
                    <a:pt x="212" y="524"/>
                  </a:cubicBezTo>
                  <a:cubicBezTo>
                    <a:pt x="223" y="502"/>
                    <a:pt x="189" y="468"/>
                    <a:pt x="156" y="468"/>
                  </a:cubicBezTo>
                  <a:close/>
                  <a:moveTo>
                    <a:pt x="379" y="1"/>
                  </a:moveTo>
                  <a:cubicBezTo>
                    <a:pt x="357" y="23"/>
                    <a:pt x="345" y="45"/>
                    <a:pt x="323" y="68"/>
                  </a:cubicBezTo>
                  <a:cubicBezTo>
                    <a:pt x="357" y="168"/>
                    <a:pt x="389" y="279"/>
                    <a:pt x="412" y="379"/>
                  </a:cubicBezTo>
                  <a:cubicBezTo>
                    <a:pt x="478" y="713"/>
                    <a:pt x="446" y="1046"/>
                    <a:pt x="367" y="1369"/>
                  </a:cubicBezTo>
                  <a:cubicBezTo>
                    <a:pt x="345" y="1469"/>
                    <a:pt x="312" y="1558"/>
                    <a:pt x="278" y="1647"/>
                  </a:cubicBezTo>
                  <a:cubicBezTo>
                    <a:pt x="323" y="1658"/>
                    <a:pt x="367" y="1669"/>
                    <a:pt x="412" y="1691"/>
                  </a:cubicBezTo>
                  <a:cubicBezTo>
                    <a:pt x="590" y="1135"/>
                    <a:pt x="634" y="535"/>
                    <a:pt x="37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12" name="Google Shape;14312;p20"/>
            <p:cNvSpPr/>
            <p:nvPr/>
          </p:nvSpPr>
          <p:spPr>
            <a:xfrm>
              <a:off x="1801727" y="2376462"/>
              <a:ext cx="10466" cy="32620"/>
            </a:xfrm>
            <a:custGeom>
              <a:avLst/>
              <a:gdLst/>
              <a:ahLst/>
              <a:cxnLst/>
              <a:rect l="l" t="t" r="r" b="b"/>
              <a:pathLst>
                <a:path w="300" h="935" extrusionOk="0">
                  <a:moveTo>
                    <a:pt x="245" y="0"/>
                  </a:moveTo>
                  <a:cubicBezTo>
                    <a:pt x="233" y="0"/>
                    <a:pt x="222" y="0"/>
                    <a:pt x="222" y="12"/>
                  </a:cubicBezTo>
                  <a:cubicBezTo>
                    <a:pt x="222" y="323"/>
                    <a:pt x="144" y="623"/>
                    <a:pt x="0" y="902"/>
                  </a:cubicBezTo>
                  <a:lnTo>
                    <a:pt x="67" y="935"/>
                  </a:lnTo>
                  <a:cubicBezTo>
                    <a:pt x="211" y="657"/>
                    <a:pt x="300" y="346"/>
                    <a:pt x="289" y="34"/>
                  </a:cubicBezTo>
                  <a:cubicBezTo>
                    <a:pt x="289" y="12"/>
                    <a:pt x="255" y="0"/>
                    <a:pt x="245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13" name="Google Shape;14313;p20"/>
            <p:cNvSpPr/>
            <p:nvPr/>
          </p:nvSpPr>
          <p:spPr>
            <a:xfrm>
              <a:off x="1823428" y="2346178"/>
              <a:ext cx="36911" cy="84637"/>
            </a:xfrm>
            <a:custGeom>
              <a:avLst/>
              <a:gdLst/>
              <a:ahLst/>
              <a:cxnLst/>
              <a:rect l="l" t="t" r="r" b="b"/>
              <a:pathLst>
                <a:path w="1058" h="2426" extrusionOk="0">
                  <a:moveTo>
                    <a:pt x="1002" y="1"/>
                  </a:moveTo>
                  <a:cubicBezTo>
                    <a:pt x="990" y="1"/>
                    <a:pt x="980" y="1"/>
                    <a:pt x="980" y="12"/>
                  </a:cubicBezTo>
                  <a:cubicBezTo>
                    <a:pt x="913" y="190"/>
                    <a:pt x="812" y="357"/>
                    <a:pt x="735" y="535"/>
                  </a:cubicBezTo>
                  <a:cubicBezTo>
                    <a:pt x="657" y="680"/>
                    <a:pt x="590" y="824"/>
                    <a:pt x="557" y="980"/>
                  </a:cubicBezTo>
                  <a:cubicBezTo>
                    <a:pt x="512" y="1147"/>
                    <a:pt x="501" y="1313"/>
                    <a:pt x="468" y="1480"/>
                  </a:cubicBezTo>
                  <a:cubicBezTo>
                    <a:pt x="412" y="1714"/>
                    <a:pt x="301" y="1936"/>
                    <a:pt x="167" y="2148"/>
                  </a:cubicBezTo>
                  <a:cubicBezTo>
                    <a:pt x="179" y="2170"/>
                    <a:pt x="179" y="2181"/>
                    <a:pt x="179" y="2203"/>
                  </a:cubicBezTo>
                  <a:cubicBezTo>
                    <a:pt x="179" y="2215"/>
                    <a:pt x="189" y="2225"/>
                    <a:pt x="189" y="2237"/>
                  </a:cubicBezTo>
                  <a:cubicBezTo>
                    <a:pt x="256" y="2136"/>
                    <a:pt x="323" y="2037"/>
                    <a:pt x="379" y="1936"/>
                  </a:cubicBezTo>
                  <a:cubicBezTo>
                    <a:pt x="456" y="1792"/>
                    <a:pt x="512" y="1636"/>
                    <a:pt x="557" y="1469"/>
                  </a:cubicBezTo>
                  <a:cubicBezTo>
                    <a:pt x="590" y="1303"/>
                    <a:pt x="601" y="1135"/>
                    <a:pt x="657" y="969"/>
                  </a:cubicBezTo>
                  <a:cubicBezTo>
                    <a:pt x="757" y="646"/>
                    <a:pt x="968" y="368"/>
                    <a:pt x="1046" y="45"/>
                  </a:cubicBezTo>
                  <a:cubicBezTo>
                    <a:pt x="1057" y="23"/>
                    <a:pt x="1024" y="1"/>
                    <a:pt x="1002" y="1"/>
                  </a:cubicBezTo>
                  <a:close/>
                  <a:moveTo>
                    <a:pt x="101" y="2259"/>
                  </a:moveTo>
                  <a:cubicBezTo>
                    <a:pt x="68" y="2304"/>
                    <a:pt x="45" y="2348"/>
                    <a:pt x="12" y="2393"/>
                  </a:cubicBezTo>
                  <a:cubicBezTo>
                    <a:pt x="1" y="2403"/>
                    <a:pt x="23" y="2425"/>
                    <a:pt x="45" y="2425"/>
                  </a:cubicBezTo>
                  <a:lnTo>
                    <a:pt x="56" y="2425"/>
                  </a:lnTo>
                  <a:cubicBezTo>
                    <a:pt x="68" y="2393"/>
                    <a:pt x="90" y="2370"/>
                    <a:pt x="112" y="2348"/>
                  </a:cubicBezTo>
                  <a:cubicBezTo>
                    <a:pt x="101" y="2314"/>
                    <a:pt x="101" y="2292"/>
                    <a:pt x="101" y="2259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14" name="Google Shape;14314;p20"/>
            <p:cNvSpPr/>
            <p:nvPr/>
          </p:nvSpPr>
          <p:spPr>
            <a:xfrm>
              <a:off x="1745836" y="2359366"/>
              <a:ext cx="5826" cy="7431"/>
            </a:xfrm>
            <a:custGeom>
              <a:avLst/>
              <a:gdLst/>
              <a:ahLst/>
              <a:cxnLst/>
              <a:rect l="l" t="t" r="r" b="b"/>
              <a:pathLst>
                <a:path w="167" h="213" extrusionOk="0">
                  <a:moveTo>
                    <a:pt x="33" y="1"/>
                  </a:moveTo>
                  <a:cubicBezTo>
                    <a:pt x="23" y="1"/>
                    <a:pt x="0" y="13"/>
                    <a:pt x="11" y="35"/>
                  </a:cubicBezTo>
                  <a:cubicBezTo>
                    <a:pt x="45" y="90"/>
                    <a:pt x="78" y="146"/>
                    <a:pt x="122" y="213"/>
                  </a:cubicBezTo>
                  <a:cubicBezTo>
                    <a:pt x="134" y="190"/>
                    <a:pt x="145" y="179"/>
                    <a:pt x="167" y="168"/>
                  </a:cubicBezTo>
                  <a:cubicBezTo>
                    <a:pt x="134" y="112"/>
                    <a:pt x="100" y="68"/>
                    <a:pt x="67" y="23"/>
                  </a:cubicBezTo>
                  <a:cubicBezTo>
                    <a:pt x="56" y="13"/>
                    <a:pt x="45" y="1"/>
                    <a:pt x="33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15" name="Google Shape;14315;p20"/>
            <p:cNvSpPr/>
            <p:nvPr/>
          </p:nvSpPr>
          <p:spPr>
            <a:xfrm>
              <a:off x="1750092" y="2365228"/>
              <a:ext cx="21386" cy="39597"/>
            </a:xfrm>
            <a:custGeom>
              <a:avLst/>
              <a:gdLst/>
              <a:ahLst/>
              <a:cxnLst/>
              <a:rect l="l" t="t" r="r" b="b"/>
              <a:pathLst>
                <a:path w="613" h="1135" extrusionOk="0">
                  <a:moveTo>
                    <a:pt x="45" y="0"/>
                  </a:moveTo>
                  <a:cubicBezTo>
                    <a:pt x="23" y="11"/>
                    <a:pt x="12" y="22"/>
                    <a:pt x="0" y="45"/>
                  </a:cubicBezTo>
                  <a:cubicBezTo>
                    <a:pt x="123" y="256"/>
                    <a:pt x="257" y="467"/>
                    <a:pt x="368" y="700"/>
                  </a:cubicBezTo>
                  <a:cubicBezTo>
                    <a:pt x="435" y="834"/>
                    <a:pt x="501" y="979"/>
                    <a:pt x="556" y="1123"/>
                  </a:cubicBezTo>
                  <a:lnTo>
                    <a:pt x="556" y="1135"/>
                  </a:lnTo>
                  <a:cubicBezTo>
                    <a:pt x="579" y="1123"/>
                    <a:pt x="590" y="1123"/>
                    <a:pt x="612" y="1112"/>
                  </a:cubicBezTo>
                  <a:cubicBezTo>
                    <a:pt x="568" y="990"/>
                    <a:pt x="512" y="856"/>
                    <a:pt x="457" y="734"/>
                  </a:cubicBezTo>
                  <a:cubicBezTo>
                    <a:pt x="334" y="478"/>
                    <a:pt x="190" y="233"/>
                    <a:pt x="45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16" name="Google Shape;14316;p20"/>
            <p:cNvSpPr/>
            <p:nvPr/>
          </p:nvSpPr>
          <p:spPr>
            <a:xfrm>
              <a:off x="1717890" y="2361704"/>
              <a:ext cx="6629" cy="30317"/>
            </a:xfrm>
            <a:custGeom>
              <a:avLst/>
              <a:gdLst/>
              <a:ahLst/>
              <a:cxnLst/>
              <a:rect l="l" t="t" r="r" b="b"/>
              <a:pathLst>
                <a:path w="190" h="869" extrusionOk="0">
                  <a:moveTo>
                    <a:pt x="145" y="1"/>
                  </a:moveTo>
                  <a:cubicBezTo>
                    <a:pt x="134" y="1"/>
                    <a:pt x="123" y="12"/>
                    <a:pt x="123" y="12"/>
                  </a:cubicBezTo>
                  <a:cubicBezTo>
                    <a:pt x="78" y="90"/>
                    <a:pt x="67" y="190"/>
                    <a:pt x="45" y="268"/>
                  </a:cubicBezTo>
                  <a:cubicBezTo>
                    <a:pt x="34" y="357"/>
                    <a:pt x="11" y="446"/>
                    <a:pt x="11" y="535"/>
                  </a:cubicBezTo>
                  <a:cubicBezTo>
                    <a:pt x="1" y="646"/>
                    <a:pt x="1" y="757"/>
                    <a:pt x="11" y="868"/>
                  </a:cubicBezTo>
                  <a:cubicBezTo>
                    <a:pt x="34" y="801"/>
                    <a:pt x="67" y="746"/>
                    <a:pt x="100" y="690"/>
                  </a:cubicBezTo>
                  <a:cubicBezTo>
                    <a:pt x="100" y="624"/>
                    <a:pt x="112" y="546"/>
                    <a:pt x="112" y="479"/>
                  </a:cubicBezTo>
                  <a:cubicBezTo>
                    <a:pt x="134" y="334"/>
                    <a:pt x="179" y="190"/>
                    <a:pt x="179" y="45"/>
                  </a:cubicBezTo>
                  <a:cubicBezTo>
                    <a:pt x="189" y="23"/>
                    <a:pt x="156" y="1"/>
                    <a:pt x="145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17" name="Google Shape;14317;p20"/>
            <p:cNvSpPr/>
            <p:nvPr/>
          </p:nvSpPr>
          <p:spPr>
            <a:xfrm>
              <a:off x="1718274" y="2385777"/>
              <a:ext cx="23305" cy="45807"/>
            </a:xfrm>
            <a:custGeom>
              <a:avLst/>
              <a:gdLst/>
              <a:ahLst/>
              <a:cxnLst/>
              <a:rect l="l" t="t" r="r" b="b"/>
              <a:pathLst>
                <a:path w="668" h="1313" extrusionOk="0">
                  <a:moveTo>
                    <a:pt x="89" y="0"/>
                  </a:moveTo>
                  <a:cubicBezTo>
                    <a:pt x="56" y="56"/>
                    <a:pt x="23" y="111"/>
                    <a:pt x="0" y="178"/>
                  </a:cubicBezTo>
                  <a:cubicBezTo>
                    <a:pt x="23" y="368"/>
                    <a:pt x="67" y="568"/>
                    <a:pt x="178" y="734"/>
                  </a:cubicBezTo>
                  <a:cubicBezTo>
                    <a:pt x="267" y="912"/>
                    <a:pt x="401" y="1057"/>
                    <a:pt x="546" y="1201"/>
                  </a:cubicBezTo>
                  <a:cubicBezTo>
                    <a:pt x="546" y="1201"/>
                    <a:pt x="556" y="1191"/>
                    <a:pt x="568" y="1191"/>
                  </a:cubicBezTo>
                  <a:cubicBezTo>
                    <a:pt x="601" y="1191"/>
                    <a:pt x="635" y="1224"/>
                    <a:pt x="635" y="1246"/>
                  </a:cubicBezTo>
                  <a:cubicBezTo>
                    <a:pt x="635" y="1268"/>
                    <a:pt x="645" y="1280"/>
                    <a:pt x="645" y="1302"/>
                  </a:cubicBezTo>
                  <a:lnTo>
                    <a:pt x="657" y="1313"/>
                  </a:lnTo>
                  <a:cubicBezTo>
                    <a:pt x="668" y="1290"/>
                    <a:pt x="668" y="1268"/>
                    <a:pt x="668" y="1235"/>
                  </a:cubicBezTo>
                  <a:cubicBezTo>
                    <a:pt x="623" y="1191"/>
                    <a:pt x="579" y="1135"/>
                    <a:pt x="534" y="1080"/>
                  </a:cubicBezTo>
                  <a:cubicBezTo>
                    <a:pt x="412" y="957"/>
                    <a:pt x="301" y="813"/>
                    <a:pt x="223" y="657"/>
                  </a:cubicBezTo>
                  <a:cubicBezTo>
                    <a:pt x="156" y="523"/>
                    <a:pt x="123" y="378"/>
                    <a:pt x="101" y="234"/>
                  </a:cubicBezTo>
                  <a:cubicBezTo>
                    <a:pt x="89" y="156"/>
                    <a:pt x="89" y="79"/>
                    <a:pt x="89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18" name="Google Shape;14318;p20"/>
            <p:cNvSpPr/>
            <p:nvPr/>
          </p:nvSpPr>
          <p:spPr>
            <a:xfrm>
              <a:off x="1729124" y="2366763"/>
              <a:ext cx="3140" cy="11269"/>
            </a:xfrm>
            <a:custGeom>
              <a:avLst/>
              <a:gdLst/>
              <a:ahLst/>
              <a:cxnLst/>
              <a:rect l="l" t="t" r="r" b="b"/>
              <a:pathLst>
                <a:path w="90" h="323" extrusionOk="0">
                  <a:moveTo>
                    <a:pt x="45" y="1"/>
                  </a:moveTo>
                  <a:cubicBezTo>
                    <a:pt x="45" y="1"/>
                    <a:pt x="35" y="11"/>
                    <a:pt x="35" y="23"/>
                  </a:cubicBezTo>
                  <a:cubicBezTo>
                    <a:pt x="12" y="123"/>
                    <a:pt x="1" y="223"/>
                    <a:pt x="1" y="323"/>
                  </a:cubicBezTo>
                  <a:lnTo>
                    <a:pt x="67" y="290"/>
                  </a:lnTo>
                  <a:cubicBezTo>
                    <a:pt x="67" y="201"/>
                    <a:pt x="67" y="123"/>
                    <a:pt x="79" y="34"/>
                  </a:cubicBezTo>
                  <a:cubicBezTo>
                    <a:pt x="90" y="23"/>
                    <a:pt x="67" y="1"/>
                    <a:pt x="45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19" name="Google Shape;14319;p20"/>
            <p:cNvSpPr/>
            <p:nvPr/>
          </p:nvSpPr>
          <p:spPr>
            <a:xfrm>
              <a:off x="1729124" y="2376845"/>
              <a:ext cx="16327" cy="44272"/>
            </a:xfrm>
            <a:custGeom>
              <a:avLst/>
              <a:gdLst/>
              <a:ahLst/>
              <a:cxnLst/>
              <a:rect l="l" t="t" r="r" b="b"/>
              <a:pathLst>
                <a:path w="468" h="1269" extrusionOk="0">
                  <a:moveTo>
                    <a:pt x="67" y="1"/>
                  </a:moveTo>
                  <a:lnTo>
                    <a:pt x="1" y="34"/>
                  </a:lnTo>
                  <a:cubicBezTo>
                    <a:pt x="1" y="268"/>
                    <a:pt x="45" y="501"/>
                    <a:pt x="134" y="723"/>
                  </a:cubicBezTo>
                  <a:cubicBezTo>
                    <a:pt x="190" y="879"/>
                    <a:pt x="268" y="1024"/>
                    <a:pt x="368" y="1168"/>
                  </a:cubicBezTo>
                  <a:cubicBezTo>
                    <a:pt x="390" y="1202"/>
                    <a:pt x="413" y="1235"/>
                    <a:pt x="446" y="1269"/>
                  </a:cubicBezTo>
                  <a:cubicBezTo>
                    <a:pt x="446" y="1257"/>
                    <a:pt x="457" y="1247"/>
                    <a:pt x="468" y="1224"/>
                  </a:cubicBezTo>
                  <a:cubicBezTo>
                    <a:pt x="435" y="1191"/>
                    <a:pt x="413" y="1158"/>
                    <a:pt x="390" y="1124"/>
                  </a:cubicBezTo>
                  <a:cubicBezTo>
                    <a:pt x="301" y="990"/>
                    <a:pt x="235" y="846"/>
                    <a:pt x="179" y="690"/>
                  </a:cubicBezTo>
                  <a:cubicBezTo>
                    <a:pt x="101" y="468"/>
                    <a:pt x="67" y="234"/>
                    <a:pt x="67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20" name="Google Shape;14320;p20"/>
            <p:cNvSpPr/>
            <p:nvPr/>
          </p:nvSpPr>
          <p:spPr>
            <a:xfrm>
              <a:off x="1735334" y="2363658"/>
              <a:ext cx="3559" cy="12455"/>
            </a:xfrm>
            <a:custGeom>
              <a:avLst/>
              <a:gdLst/>
              <a:ahLst/>
              <a:cxnLst/>
              <a:rect l="l" t="t" r="r" b="b"/>
              <a:pathLst>
                <a:path w="102" h="357" extrusionOk="0">
                  <a:moveTo>
                    <a:pt x="57" y="1"/>
                  </a:moveTo>
                  <a:cubicBezTo>
                    <a:pt x="45" y="1"/>
                    <a:pt x="34" y="11"/>
                    <a:pt x="23" y="23"/>
                  </a:cubicBezTo>
                  <a:cubicBezTo>
                    <a:pt x="1" y="134"/>
                    <a:pt x="1" y="245"/>
                    <a:pt x="12" y="357"/>
                  </a:cubicBezTo>
                  <a:lnTo>
                    <a:pt x="90" y="357"/>
                  </a:lnTo>
                  <a:cubicBezTo>
                    <a:pt x="79" y="256"/>
                    <a:pt x="79" y="145"/>
                    <a:pt x="101" y="45"/>
                  </a:cubicBezTo>
                  <a:cubicBezTo>
                    <a:pt x="101" y="23"/>
                    <a:pt x="79" y="1"/>
                    <a:pt x="57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21" name="Google Shape;14321;p20"/>
            <p:cNvSpPr/>
            <p:nvPr/>
          </p:nvSpPr>
          <p:spPr>
            <a:xfrm>
              <a:off x="1735753" y="2376078"/>
              <a:ext cx="16711" cy="37678"/>
            </a:xfrm>
            <a:custGeom>
              <a:avLst/>
              <a:gdLst/>
              <a:ahLst/>
              <a:cxnLst/>
              <a:rect l="l" t="t" r="r" b="b"/>
              <a:pathLst>
                <a:path w="479" h="1080" extrusionOk="0">
                  <a:moveTo>
                    <a:pt x="0" y="1"/>
                  </a:moveTo>
                  <a:cubicBezTo>
                    <a:pt x="22" y="179"/>
                    <a:pt x="89" y="357"/>
                    <a:pt x="156" y="523"/>
                  </a:cubicBezTo>
                  <a:cubicBezTo>
                    <a:pt x="211" y="679"/>
                    <a:pt x="278" y="834"/>
                    <a:pt x="367" y="979"/>
                  </a:cubicBezTo>
                  <a:cubicBezTo>
                    <a:pt x="378" y="1012"/>
                    <a:pt x="401" y="1046"/>
                    <a:pt x="423" y="1079"/>
                  </a:cubicBezTo>
                  <a:cubicBezTo>
                    <a:pt x="445" y="1057"/>
                    <a:pt x="456" y="1046"/>
                    <a:pt x="478" y="1035"/>
                  </a:cubicBezTo>
                  <a:cubicBezTo>
                    <a:pt x="456" y="990"/>
                    <a:pt x="434" y="946"/>
                    <a:pt x="411" y="913"/>
                  </a:cubicBezTo>
                  <a:cubicBezTo>
                    <a:pt x="345" y="779"/>
                    <a:pt x="278" y="634"/>
                    <a:pt x="223" y="501"/>
                  </a:cubicBezTo>
                  <a:cubicBezTo>
                    <a:pt x="156" y="334"/>
                    <a:pt x="100" y="167"/>
                    <a:pt x="78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22" name="Google Shape;14322;p20"/>
            <p:cNvSpPr/>
            <p:nvPr/>
          </p:nvSpPr>
          <p:spPr>
            <a:xfrm>
              <a:off x="1746987" y="2383858"/>
              <a:ext cx="13222" cy="25642"/>
            </a:xfrm>
            <a:custGeom>
              <a:avLst/>
              <a:gdLst/>
              <a:ahLst/>
              <a:cxnLst/>
              <a:rect l="l" t="t" r="r" b="b"/>
              <a:pathLst>
                <a:path w="379" h="735" extrusionOk="0">
                  <a:moveTo>
                    <a:pt x="23" y="0"/>
                  </a:moveTo>
                  <a:cubicBezTo>
                    <a:pt x="0" y="0"/>
                    <a:pt x="0" y="11"/>
                    <a:pt x="0" y="22"/>
                  </a:cubicBezTo>
                  <a:cubicBezTo>
                    <a:pt x="23" y="289"/>
                    <a:pt x="156" y="512"/>
                    <a:pt x="290" y="734"/>
                  </a:cubicBezTo>
                  <a:cubicBezTo>
                    <a:pt x="323" y="723"/>
                    <a:pt x="346" y="712"/>
                    <a:pt x="379" y="700"/>
                  </a:cubicBezTo>
                  <a:cubicBezTo>
                    <a:pt x="245" y="489"/>
                    <a:pt x="112" y="267"/>
                    <a:pt x="56" y="33"/>
                  </a:cubicBezTo>
                  <a:cubicBezTo>
                    <a:pt x="56" y="11"/>
                    <a:pt x="34" y="0"/>
                    <a:pt x="23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23" name="Google Shape;14323;p20"/>
            <p:cNvSpPr/>
            <p:nvPr/>
          </p:nvSpPr>
          <p:spPr>
            <a:xfrm>
              <a:off x="1622435" y="2374264"/>
              <a:ext cx="153679" cy="152389"/>
            </a:xfrm>
            <a:custGeom>
              <a:avLst/>
              <a:gdLst/>
              <a:ahLst/>
              <a:cxnLst/>
              <a:rect l="l" t="t" r="r" b="b"/>
              <a:pathLst>
                <a:path w="4405" h="4368" extrusionOk="0">
                  <a:moveTo>
                    <a:pt x="967" y="1"/>
                  </a:moveTo>
                  <a:cubicBezTo>
                    <a:pt x="667" y="1"/>
                    <a:pt x="647" y="230"/>
                    <a:pt x="334" y="342"/>
                  </a:cubicBezTo>
                  <a:cubicBezTo>
                    <a:pt x="1" y="464"/>
                    <a:pt x="134" y="542"/>
                    <a:pt x="189" y="864"/>
                  </a:cubicBezTo>
                  <a:cubicBezTo>
                    <a:pt x="256" y="1187"/>
                    <a:pt x="501" y="1187"/>
                    <a:pt x="1002" y="1676"/>
                  </a:cubicBezTo>
                  <a:cubicBezTo>
                    <a:pt x="1513" y="2154"/>
                    <a:pt x="1402" y="2088"/>
                    <a:pt x="1513" y="2677"/>
                  </a:cubicBezTo>
                  <a:cubicBezTo>
                    <a:pt x="1635" y="3267"/>
                    <a:pt x="1580" y="3300"/>
                    <a:pt x="1713" y="3645"/>
                  </a:cubicBezTo>
                  <a:cubicBezTo>
                    <a:pt x="1858" y="3990"/>
                    <a:pt x="2514" y="4235"/>
                    <a:pt x="3014" y="4346"/>
                  </a:cubicBezTo>
                  <a:cubicBezTo>
                    <a:pt x="3090" y="4361"/>
                    <a:pt x="3174" y="4367"/>
                    <a:pt x="3262" y="4367"/>
                  </a:cubicBezTo>
                  <a:cubicBezTo>
                    <a:pt x="3750" y="4367"/>
                    <a:pt x="4349" y="4168"/>
                    <a:pt x="4349" y="4168"/>
                  </a:cubicBezTo>
                  <a:lnTo>
                    <a:pt x="4405" y="2121"/>
                  </a:lnTo>
                  <a:cubicBezTo>
                    <a:pt x="4405" y="2121"/>
                    <a:pt x="4138" y="2064"/>
                    <a:pt x="3887" y="2064"/>
                  </a:cubicBezTo>
                  <a:cubicBezTo>
                    <a:pt x="3866" y="2064"/>
                    <a:pt x="3846" y="2065"/>
                    <a:pt x="3827" y="2065"/>
                  </a:cubicBezTo>
                  <a:cubicBezTo>
                    <a:pt x="3821" y="2066"/>
                    <a:pt x="3816" y="2066"/>
                    <a:pt x="3811" y="2066"/>
                  </a:cubicBezTo>
                  <a:cubicBezTo>
                    <a:pt x="3552" y="2066"/>
                    <a:pt x="3367" y="1793"/>
                    <a:pt x="3192" y="1521"/>
                  </a:cubicBezTo>
                  <a:cubicBezTo>
                    <a:pt x="3026" y="1242"/>
                    <a:pt x="2714" y="920"/>
                    <a:pt x="2169" y="642"/>
                  </a:cubicBezTo>
                  <a:cubicBezTo>
                    <a:pt x="1624" y="375"/>
                    <a:pt x="1469" y="75"/>
                    <a:pt x="1068" y="8"/>
                  </a:cubicBezTo>
                  <a:cubicBezTo>
                    <a:pt x="1031" y="3"/>
                    <a:pt x="997" y="1"/>
                    <a:pt x="967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24" name="Google Shape;14324;p20"/>
            <p:cNvSpPr/>
            <p:nvPr/>
          </p:nvSpPr>
          <p:spPr>
            <a:xfrm>
              <a:off x="1669011" y="2377648"/>
              <a:ext cx="107105" cy="144364"/>
            </a:xfrm>
            <a:custGeom>
              <a:avLst/>
              <a:gdLst/>
              <a:ahLst/>
              <a:cxnLst/>
              <a:rect l="l" t="t" r="r" b="b"/>
              <a:pathLst>
                <a:path w="3070" h="4138" extrusionOk="0">
                  <a:moveTo>
                    <a:pt x="0" y="0"/>
                  </a:moveTo>
                  <a:lnTo>
                    <a:pt x="0" y="0"/>
                  </a:lnTo>
                  <a:cubicBezTo>
                    <a:pt x="144" y="256"/>
                    <a:pt x="211" y="567"/>
                    <a:pt x="367" y="823"/>
                  </a:cubicBezTo>
                  <a:cubicBezTo>
                    <a:pt x="579" y="1157"/>
                    <a:pt x="957" y="1402"/>
                    <a:pt x="1157" y="1746"/>
                  </a:cubicBezTo>
                  <a:cubicBezTo>
                    <a:pt x="1301" y="2013"/>
                    <a:pt x="1357" y="2324"/>
                    <a:pt x="1568" y="2547"/>
                  </a:cubicBezTo>
                  <a:cubicBezTo>
                    <a:pt x="1669" y="2636"/>
                    <a:pt x="1790" y="2702"/>
                    <a:pt x="1891" y="2803"/>
                  </a:cubicBezTo>
                  <a:cubicBezTo>
                    <a:pt x="2158" y="3092"/>
                    <a:pt x="2091" y="3559"/>
                    <a:pt x="2347" y="3859"/>
                  </a:cubicBezTo>
                  <a:cubicBezTo>
                    <a:pt x="2447" y="3993"/>
                    <a:pt x="2603" y="4082"/>
                    <a:pt x="2781" y="4138"/>
                  </a:cubicBezTo>
                  <a:cubicBezTo>
                    <a:pt x="2925" y="4104"/>
                    <a:pt x="3014" y="4071"/>
                    <a:pt x="3014" y="4071"/>
                  </a:cubicBezTo>
                  <a:lnTo>
                    <a:pt x="3070" y="2024"/>
                  </a:lnTo>
                  <a:cubicBezTo>
                    <a:pt x="3070" y="2024"/>
                    <a:pt x="2803" y="1967"/>
                    <a:pt x="2552" y="1967"/>
                  </a:cubicBezTo>
                  <a:cubicBezTo>
                    <a:pt x="2531" y="1967"/>
                    <a:pt x="2511" y="1968"/>
                    <a:pt x="2492" y="1968"/>
                  </a:cubicBezTo>
                  <a:cubicBezTo>
                    <a:pt x="2486" y="1969"/>
                    <a:pt x="2481" y="1969"/>
                    <a:pt x="2476" y="1969"/>
                  </a:cubicBezTo>
                  <a:cubicBezTo>
                    <a:pt x="2217" y="1969"/>
                    <a:pt x="2032" y="1696"/>
                    <a:pt x="1857" y="1424"/>
                  </a:cubicBezTo>
                  <a:cubicBezTo>
                    <a:pt x="1691" y="1145"/>
                    <a:pt x="1379" y="823"/>
                    <a:pt x="834" y="545"/>
                  </a:cubicBezTo>
                  <a:cubicBezTo>
                    <a:pt x="423" y="344"/>
                    <a:pt x="233" y="122"/>
                    <a:pt x="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25" name="Google Shape;14325;p20"/>
            <p:cNvSpPr/>
            <p:nvPr/>
          </p:nvSpPr>
          <p:spPr>
            <a:xfrm>
              <a:off x="1688409" y="2417595"/>
              <a:ext cx="5477" cy="2756"/>
            </a:xfrm>
            <a:custGeom>
              <a:avLst/>
              <a:gdLst/>
              <a:ahLst/>
              <a:cxnLst/>
              <a:rect l="l" t="t" r="r" b="b"/>
              <a:pathLst>
                <a:path w="157" h="79" extrusionOk="0">
                  <a:moveTo>
                    <a:pt x="45" y="0"/>
                  </a:moveTo>
                  <a:cubicBezTo>
                    <a:pt x="0" y="0"/>
                    <a:pt x="33" y="56"/>
                    <a:pt x="56" y="67"/>
                  </a:cubicBezTo>
                  <a:cubicBezTo>
                    <a:pt x="89" y="67"/>
                    <a:pt x="122" y="79"/>
                    <a:pt x="156" y="79"/>
                  </a:cubicBezTo>
                  <a:cubicBezTo>
                    <a:pt x="134" y="56"/>
                    <a:pt x="100" y="34"/>
                    <a:pt x="78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26" name="Google Shape;14326;p20"/>
            <p:cNvSpPr/>
            <p:nvPr/>
          </p:nvSpPr>
          <p:spPr>
            <a:xfrm>
              <a:off x="1691096" y="2417595"/>
              <a:ext cx="48145" cy="30282"/>
            </a:xfrm>
            <a:custGeom>
              <a:avLst/>
              <a:gdLst/>
              <a:ahLst/>
              <a:cxnLst/>
              <a:rect l="l" t="t" r="r" b="b"/>
              <a:pathLst>
                <a:path w="1380" h="868" extrusionOk="0">
                  <a:moveTo>
                    <a:pt x="1" y="0"/>
                  </a:moveTo>
                  <a:cubicBezTo>
                    <a:pt x="23" y="34"/>
                    <a:pt x="57" y="56"/>
                    <a:pt x="79" y="79"/>
                  </a:cubicBezTo>
                  <a:cubicBezTo>
                    <a:pt x="279" y="123"/>
                    <a:pt x="479" y="178"/>
                    <a:pt x="668" y="257"/>
                  </a:cubicBezTo>
                  <a:cubicBezTo>
                    <a:pt x="769" y="301"/>
                    <a:pt x="868" y="346"/>
                    <a:pt x="947" y="412"/>
                  </a:cubicBezTo>
                  <a:cubicBezTo>
                    <a:pt x="1036" y="479"/>
                    <a:pt x="1102" y="556"/>
                    <a:pt x="1169" y="635"/>
                  </a:cubicBezTo>
                  <a:cubicBezTo>
                    <a:pt x="1236" y="724"/>
                    <a:pt x="1302" y="790"/>
                    <a:pt x="1380" y="868"/>
                  </a:cubicBezTo>
                  <a:cubicBezTo>
                    <a:pt x="1369" y="823"/>
                    <a:pt x="1358" y="790"/>
                    <a:pt x="1347" y="757"/>
                  </a:cubicBezTo>
                  <a:cubicBezTo>
                    <a:pt x="1325" y="734"/>
                    <a:pt x="1302" y="712"/>
                    <a:pt x="1280" y="679"/>
                  </a:cubicBezTo>
                  <a:cubicBezTo>
                    <a:pt x="1214" y="612"/>
                    <a:pt x="1157" y="523"/>
                    <a:pt x="1080" y="445"/>
                  </a:cubicBezTo>
                  <a:cubicBezTo>
                    <a:pt x="947" y="312"/>
                    <a:pt x="757" y="223"/>
                    <a:pt x="568" y="156"/>
                  </a:cubicBezTo>
                  <a:cubicBezTo>
                    <a:pt x="379" y="89"/>
                    <a:pt x="190" y="34"/>
                    <a:pt x="1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27" name="Google Shape;14327;p20"/>
            <p:cNvSpPr/>
            <p:nvPr/>
          </p:nvSpPr>
          <p:spPr>
            <a:xfrm>
              <a:off x="1683351" y="2428096"/>
              <a:ext cx="25642" cy="10117"/>
            </a:xfrm>
            <a:custGeom>
              <a:avLst/>
              <a:gdLst/>
              <a:ahLst/>
              <a:cxnLst/>
              <a:rect l="l" t="t" r="r" b="b"/>
              <a:pathLst>
                <a:path w="735" h="290" extrusionOk="0">
                  <a:moveTo>
                    <a:pt x="34" y="0"/>
                  </a:moveTo>
                  <a:cubicBezTo>
                    <a:pt x="12" y="0"/>
                    <a:pt x="0" y="45"/>
                    <a:pt x="23" y="55"/>
                  </a:cubicBezTo>
                  <a:cubicBezTo>
                    <a:pt x="190" y="189"/>
                    <a:pt x="412" y="211"/>
                    <a:pt x="623" y="255"/>
                  </a:cubicBezTo>
                  <a:cubicBezTo>
                    <a:pt x="657" y="267"/>
                    <a:pt x="701" y="278"/>
                    <a:pt x="734" y="289"/>
                  </a:cubicBezTo>
                  <a:cubicBezTo>
                    <a:pt x="712" y="245"/>
                    <a:pt x="679" y="211"/>
                    <a:pt x="657" y="166"/>
                  </a:cubicBezTo>
                  <a:cubicBezTo>
                    <a:pt x="635" y="166"/>
                    <a:pt x="612" y="156"/>
                    <a:pt x="579" y="156"/>
                  </a:cubicBezTo>
                  <a:cubicBezTo>
                    <a:pt x="401" y="111"/>
                    <a:pt x="223" y="67"/>
                    <a:pt x="56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28" name="Google Shape;14328;p20"/>
            <p:cNvSpPr/>
            <p:nvPr/>
          </p:nvSpPr>
          <p:spPr>
            <a:xfrm>
              <a:off x="1706237" y="2433888"/>
              <a:ext cx="39632" cy="27177"/>
            </a:xfrm>
            <a:custGeom>
              <a:avLst/>
              <a:gdLst/>
              <a:ahLst/>
              <a:cxnLst/>
              <a:rect l="l" t="t" r="r" b="b"/>
              <a:pathLst>
                <a:path w="1136" h="779" extrusionOk="0">
                  <a:moveTo>
                    <a:pt x="1" y="0"/>
                  </a:moveTo>
                  <a:cubicBezTo>
                    <a:pt x="23" y="45"/>
                    <a:pt x="56" y="79"/>
                    <a:pt x="78" y="123"/>
                  </a:cubicBezTo>
                  <a:cubicBezTo>
                    <a:pt x="434" y="245"/>
                    <a:pt x="713" y="512"/>
                    <a:pt x="1024" y="712"/>
                  </a:cubicBezTo>
                  <a:cubicBezTo>
                    <a:pt x="1057" y="734"/>
                    <a:pt x="1102" y="757"/>
                    <a:pt x="1135" y="779"/>
                  </a:cubicBezTo>
                  <a:cubicBezTo>
                    <a:pt x="1113" y="746"/>
                    <a:pt x="1091" y="702"/>
                    <a:pt x="1069" y="668"/>
                  </a:cubicBezTo>
                  <a:cubicBezTo>
                    <a:pt x="1035" y="635"/>
                    <a:pt x="990" y="613"/>
                    <a:pt x="957" y="590"/>
                  </a:cubicBezTo>
                  <a:cubicBezTo>
                    <a:pt x="790" y="468"/>
                    <a:pt x="634" y="334"/>
                    <a:pt x="457" y="223"/>
                  </a:cubicBezTo>
                  <a:cubicBezTo>
                    <a:pt x="312" y="123"/>
                    <a:pt x="167" y="56"/>
                    <a:pt x="1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29" name="Google Shape;14329;p20"/>
            <p:cNvSpPr/>
            <p:nvPr/>
          </p:nvSpPr>
          <p:spPr>
            <a:xfrm>
              <a:off x="1707040" y="2502583"/>
              <a:ext cx="38830" cy="5059"/>
            </a:xfrm>
            <a:custGeom>
              <a:avLst/>
              <a:gdLst/>
              <a:ahLst/>
              <a:cxnLst/>
              <a:rect l="l" t="t" r="r" b="b"/>
              <a:pathLst>
                <a:path w="1113" h="145" extrusionOk="0">
                  <a:moveTo>
                    <a:pt x="423" y="0"/>
                  </a:moveTo>
                  <a:cubicBezTo>
                    <a:pt x="289" y="0"/>
                    <a:pt x="156" y="11"/>
                    <a:pt x="33" y="56"/>
                  </a:cubicBezTo>
                  <a:cubicBezTo>
                    <a:pt x="0" y="67"/>
                    <a:pt x="33" y="112"/>
                    <a:pt x="67" y="112"/>
                  </a:cubicBezTo>
                  <a:cubicBezTo>
                    <a:pt x="189" y="89"/>
                    <a:pt x="322" y="78"/>
                    <a:pt x="445" y="78"/>
                  </a:cubicBezTo>
                  <a:lnTo>
                    <a:pt x="534" y="78"/>
                  </a:lnTo>
                  <a:cubicBezTo>
                    <a:pt x="723" y="89"/>
                    <a:pt x="923" y="122"/>
                    <a:pt x="1112" y="145"/>
                  </a:cubicBezTo>
                  <a:cubicBezTo>
                    <a:pt x="1101" y="122"/>
                    <a:pt x="1090" y="89"/>
                    <a:pt x="1079" y="67"/>
                  </a:cubicBezTo>
                  <a:cubicBezTo>
                    <a:pt x="990" y="56"/>
                    <a:pt x="912" y="45"/>
                    <a:pt x="823" y="33"/>
                  </a:cubicBezTo>
                  <a:cubicBezTo>
                    <a:pt x="690" y="11"/>
                    <a:pt x="556" y="0"/>
                    <a:pt x="423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30" name="Google Shape;14330;p20"/>
            <p:cNvSpPr/>
            <p:nvPr/>
          </p:nvSpPr>
          <p:spPr>
            <a:xfrm>
              <a:off x="1688409" y="2487825"/>
              <a:ext cx="52017" cy="7396"/>
            </a:xfrm>
            <a:custGeom>
              <a:avLst/>
              <a:gdLst/>
              <a:ahLst/>
              <a:cxnLst/>
              <a:rect l="l" t="t" r="r" b="b"/>
              <a:pathLst>
                <a:path w="1491" h="212" extrusionOk="0">
                  <a:moveTo>
                    <a:pt x="478" y="1"/>
                  </a:moveTo>
                  <a:cubicBezTo>
                    <a:pt x="322" y="1"/>
                    <a:pt x="178" y="12"/>
                    <a:pt x="33" y="34"/>
                  </a:cubicBezTo>
                  <a:cubicBezTo>
                    <a:pt x="0" y="45"/>
                    <a:pt x="33" y="78"/>
                    <a:pt x="56" y="78"/>
                  </a:cubicBezTo>
                  <a:cubicBezTo>
                    <a:pt x="201" y="78"/>
                    <a:pt x="345" y="68"/>
                    <a:pt x="478" y="68"/>
                  </a:cubicBezTo>
                  <a:cubicBezTo>
                    <a:pt x="556" y="68"/>
                    <a:pt x="623" y="68"/>
                    <a:pt x="701" y="78"/>
                  </a:cubicBezTo>
                  <a:cubicBezTo>
                    <a:pt x="968" y="90"/>
                    <a:pt x="1234" y="145"/>
                    <a:pt x="1491" y="212"/>
                  </a:cubicBezTo>
                  <a:cubicBezTo>
                    <a:pt x="1479" y="189"/>
                    <a:pt x="1479" y="167"/>
                    <a:pt x="1479" y="145"/>
                  </a:cubicBezTo>
                  <a:cubicBezTo>
                    <a:pt x="1357" y="112"/>
                    <a:pt x="1234" y="78"/>
                    <a:pt x="1101" y="56"/>
                  </a:cubicBezTo>
                  <a:cubicBezTo>
                    <a:pt x="901" y="23"/>
                    <a:pt x="690" y="1"/>
                    <a:pt x="478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31" name="Google Shape;14331;p20"/>
            <p:cNvSpPr/>
            <p:nvPr/>
          </p:nvSpPr>
          <p:spPr>
            <a:xfrm>
              <a:off x="1700830" y="2473451"/>
              <a:ext cx="34957" cy="4710"/>
            </a:xfrm>
            <a:custGeom>
              <a:avLst/>
              <a:gdLst/>
              <a:ahLst/>
              <a:cxnLst/>
              <a:rect l="l" t="t" r="r" b="b"/>
              <a:pathLst>
                <a:path w="1002" h="135" extrusionOk="0">
                  <a:moveTo>
                    <a:pt x="534" y="1"/>
                  </a:moveTo>
                  <a:cubicBezTo>
                    <a:pt x="367" y="1"/>
                    <a:pt x="189" y="23"/>
                    <a:pt x="33" y="79"/>
                  </a:cubicBezTo>
                  <a:cubicBezTo>
                    <a:pt x="0" y="90"/>
                    <a:pt x="33" y="134"/>
                    <a:pt x="55" y="134"/>
                  </a:cubicBezTo>
                  <a:lnTo>
                    <a:pt x="67" y="134"/>
                  </a:lnTo>
                  <a:cubicBezTo>
                    <a:pt x="233" y="101"/>
                    <a:pt x="389" y="68"/>
                    <a:pt x="567" y="68"/>
                  </a:cubicBezTo>
                  <a:cubicBezTo>
                    <a:pt x="589" y="57"/>
                    <a:pt x="623" y="57"/>
                    <a:pt x="656" y="57"/>
                  </a:cubicBezTo>
                  <a:cubicBezTo>
                    <a:pt x="767" y="57"/>
                    <a:pt x="890" y="68"/>
                    <a:pt x="1001" y="90"/>
                  </a:cubicBezTo>
                  <a:cubicBezTo>
                    <a:pt x="990" y="79"/>
                    <a:pt x="979" y="68"/>
                    <a:pt x="979" y="57"/>
                  </a:cubicBezTo>
                  <a:cubicBezTo>
                    <a:pt x="967" y="45"/>
                    <a:pt x="945" y="35"/>
                    <a:pt x="935" y="23"/>
                  </a:cubicBezTo>
                  <a:cubicBezTo>
                    <a:pt x="823" y="1"/>
                    <a:pt x="712" y="1"/>
                    <a:pt x="601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32" name="Google Shape;14332;p20"/>
            <p:cNvSpPr/>
            <p:nvPr/>
          </p:nvSpPr>
          <p:spPr>
            <a:xfrm>
              <a:off x="1733415" y="2474254"/>
              <a:ext cx="5477" cy="2756"/>
            </a:xfrm>
            <a:custGeom>
              <a:avLst/>
              <a:gdLst/>
              <a:ahLst/>
              <a:cxnLst/>
              <a:rect l="l" t="t" r="r" b="b"/>
              <a:pathLst>
                <a:path w="157" h="79" extrusionOk="0">
                  <a:moveTo>
                    <a:pt x="1" y="0"/>
                  </a:moveTo>
                  <a:cubicBezTo>
                    <a:pt x="11" y="12"/>
                    <a:pt x="33" y="22"/>
                    <a:pt x="45" y="34"/>
                  </a:cubicBezTo>
                  <a:cubicBezTo>
                    <a:pt x="45" y="45"/>
                    <a:pt x="56" y="56"/>
                    <a:pt x="67" y="67"/>
                  </a:cubicBezTo>
                  <a:cubicBezTo>
                    <a:pt x="89" y="67"/>
                    <a:pt x="112" y="67"/>
                    <a:pt x="134" y="78"/>
                  </a:cubicBezTo>
                  <a:cubicBezTo>
                    <a:pt x="156" y="78"/>
                    <a:pt x="156" y="67"/>
                    <a:pt x="156" y="56"/>
                  </a:cubicBezTo>
                  <a:cubicBezTo>
                    <a:pt x="156" y="34"/>
                    <a:pt x="134" y="22"/>
                    <a:pt x="122" y="22"/>
                  </a:cubicBezTo>
                  <a:cubicBezTo>
                    <a:pt x="78" y="12"/>
                    <a:pt x="45" y="0"/>
                    <a:pt x="1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33" name="Google Shape;14333;p20"/>
            <p:cNvSpPr/>
            <p:nvPr/>
          </p:nvSpPr>
          <p:spPr>
            <a:xfrm>
              <a:off x="1689561" y="2448262"/>
              <a:ext cx="33038" cy="18246"/>
            </a:xfrm>
            <a:custGeom>
              <a:avLst/>
              <a:gdLst/>
              <a:ahLst/>
              <a:cxnLst/>
              <a:rect l="l" t="t" r="r" b="b"/>
              <a:pathLst>
                <a:path w="947" h="523" extrusionOk="0">
                  <a:moveTo>
                    <a:pt x="56" y="0"/>
                  </a:moveTo>
                  <a:cubicBezTo>
                    <a:pt x="12" y="0"/>
                    <a:pt x="0" y="56"/>
                    <a:pt x="34" y="78"/>
                  </a:cubicBezTo>
                  <a:cubicBezTo>
                    <a:pt x="111" y="134"/>
                    <a:pt x="200" y="145"/>
                    <a:pt x="289" y="145"/>
                  </a:cubicBezTo>
                  <a:cubicBezTo>
                    <a:pt x="323" y="145"/>
                    <a:pt x="346" y="145"/>
                    <a:pt x="378" y="134"/>
                  </a:cubicBezTo>
                  <a:lnTo>
                    <a:pt x="523" y="134"/>
                  </a:lnTo>
                  <a:cubicBezTo>
                    <a:pt x="612" y="145"/>
                    <a:pt x="690" y="167"/>
                    <a:pt x="779" y="201"/>
                  </a:cubicBezTo>
                  <a:cubicBezTo>
                    <a:pt x="757" y="156"/>
                    <a:pt x="734" y="122"/>
                    <a:pt x="724" y="78"/>
                  </a:cubicBezTo>
                  <a:cubicBezTo>
                    <a:pt x="645" y="56"/>
                    <a:pt x="579" y="33"/>
                    <a:pt x="501" y="23"/>
                  </a:cubicBezTo>
                  <a:lnTo>
                    <a:pt x="346" y="23"/>
                  </a:lnTo>
                  <a:cubicBezTo>
                    <a:pt x="312" y="23"/>
                    <a:pt x="279" y="33"/>
                    <a:pt x="257" y="33"/>
                  </a:cubicBezTo>
                  <a:cubicBezTo>
                    <a:pt x="190" y="33"/>
                    <a:pt x="134" y="23"/>
                    <a:pt x="67" y="11"/>
                  </a:cubicBezTo>
                  <a:cubicBezTo>
                    <a:pt x="67" y="0"/>
                    <a:pt x="56" y="0"/>
                    <a:pt x="56" y="0"/>
                  </a:cubicBezTo>
                  <a:close/>
                  <a:moveTo>
                    <a:pt x="712" y="401"/>
                  </a:moveTo>
                  <a:cubicBezTo>
                    <a:pt x="523" y="401"/>
                    <a:pt x="323" y="411"/>
                    <a:pt x="123" y="456"/>
                  </a:cubicBezTo>
                  <a:cubicBezTo>
                    <a:pt x="79" y="468"/>
                    <a:pt x="123" y="523"/>
                    <a:pt x="156" y="523"/>
                  </a:cubicBezTo>
                  <a:cubicBezTo>
                    <a:pt x="368" y="512"/>
                    <a:pt x="579" y="478"/>
                    <a:pt x="790" y="478"/>
                  </a:cubicBezTo>
                  <a:lnTo>
                    <a:pt x="946" y="478"/>
                  </a:lnTo>
                  <a:cubicBezTo>
                    <a:pt x="924" y="456"/>
                    <a:pt x="902" y="434"/>
                    <a:pt x="890" y="40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34" name="Google Shape;14334;p20"/>
            <p:cNvSpPr/>
            <p:nvPr/>
          </p:nvSpPr>
          <p:spPr>
            <a:xfrm>
              <a:off x="1714785" y="2450948"/>
              <a:ext cx="29131" cy="16746"/>
            </a:xfrm>
            <a:custGeom>
              <a:avLst/>
              <a:gdLst/>
              <a:ahLst/>
              <a:cxnLst/>
              <a:rect l="l" t="t" r="r" b="b"/>
              <a:pathLst>
                <a:path w="835" h="480" extrusionOk="0">
                  <a:moveTo>
                    <a:pt x="1" y="1"/>
                  </a:moveTo>
                  <a:lnTo>
                    <a:pt x="1" y="1"/>
                  </a:lnTo>
                  <a:cubicBezTo>
                    <a:pt x="11" y="45"/>
                    <a:pt x="34" y="79"/>
                    <a:pt x="56" y="124"/>
                  </a:cubicBezTo>
                  <a:cubicBezTo>
                    <a:pt x="134" y="156"/>
                    <a:pt x="223" y="201"/>
                    <a:pt x="301" y="235"/>
                  </a:cubicBezTo>
                  <a:cubicBezTo>
                    <a:pt x="434" y="290"/>
                    <a:pt x="567" y="357"/>
                    <a:pt x="701" y="413"/>
                  </a:cubicBezTo>
                  <a:cubicBezTo>
                    <a:pt x="701" y="413"/>
                    <a:pt x="690" y="413"/>
                    <a:pt x="690" y="423"/>
                  </a:cubicBezTo>
                  <a:cubicBezTo>
                    <a:pt x="634" y="423"/>
                    <a:pt x="389" y="357"/>
                    <a:pt x="357" y="357"/>
                  </a:cubicBezTo>
                  <a:cubicBezTo>
                    <a:pt x="290" y="334"/>
                    <a:pt x="234" y="334"/>
                    <a:pt x="167" y="324"/>
                  </a:cubicBezTo>
                  <a:lnTo>
                    <a:pt x="167" y="324"/>
                  </a:lnTo>
                  <a:cubicBezTo>
                    <a:pt x="179" y="357"/>
                    <a:pt x="201" y="379"/>
                    <a:pt x="223" y="401"/>
                  </a:cubicBezTo>
                  <a:cubicBezTo>
                    <a:pt x="312" y="413"/>
                    <a:pt x="401" y="423"/>
                    <a:pt x="490" y="446"/>
                  </a:cubicBezTo>
                  <a:cubicBezTo>
                    <a:pt x="557" y="457"/>
                    <a:pt x="612" y="468"/>
                    <a:pt x="668" y="479"/>
                  </a:cubicBezTo>
                  <a:lnTo>
                    <a:pt x="701" y="479"/>
                  </a:lnTo>
                  <a:cubicBezTo>
                    <a:pt x="723" y="479"/>
                    <a:pt x="745" y="468"/>
                    <a:pt x="745" y="446"/>
                  </a:cubicBezTo>
                  <a:lnTo>
                    <a:pt x="745" y="435"/>
                  </a:lnTo>
                  <a:cubicBezTo>
                    <a:pt x="757" y="435"/>
                    <a:pt x="768" y="446"/>
                    <a:pt x="790" y="446"/>
                  </a:cubicBezTo>
                  <a:cubicBezTo>
                    <a:pt x="801" y="413"/>
                    <a:pt x="812" y="391"/>
                    <a:pt x="834" y="368"/>
                  </a:cubicBezTo>
                  <a:cubicBezTo>
                    <a:pt x="646" y="279"/>
                    <a:pt x="456" y="201"/>
                    <a:pt x="268" y="112"/>
                  </a:cubicBezTo>
                  <a:cubicBezTo>
                    <a:pt x="179" y="79"/>
                    <a:pt x="90" y="35"/>
                    <a:pt x="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35" name="Google Shape;14335;p20"/>
            <p:cNvSpPr/>
            <p:nvPr/>
          </p:nvSpPr>
          <p:spPr>
            <a:xfrm>
              <a:off x="1704702" y="2468427"/>
              <a:ext cx="25224" cy="2756"/>
            </a:xfrm>
            <a:custGeom>
              <a:avLst/>
              <a:gdLst/>
              <a:ahLst/>
              <a:cxnLst/>
              <a:rect l="l" t="t" r="r" b="b"/>
              <a:pathLst>
                <a:path w="723" h="79" extrusionOk="0">
                  <a:moveTo>
                    <a:pt x="468" y="1"/>
                  </a:moveTo>
                  <a:cubicBezTo>
                    <a:pt x="323" y="1"/>
                    <a:pt x="189" y="1"/>
                    <a:pt x="45" y="11"/>
                  </a:cubicBezTo>
                  <a:cubicBezTo>
                    <a:pt x="0" y="23"/>
                    <a:pt x="33" y="78"/>
                    <a:pt x="67" y="78"/>
                  </a:cubicBezTo>
                  <a:lnTo>
                    <a:pt x="723" y="78"/>
                  </a:lnTo>
                  <a:cubicBezTo>
                    <a:pt x="690" y="56"/>
                    <a:pt x="646" y="23"/>
                    <a:pt x="623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36" name="Google Shape;14336;p20"/>
            <p:cNvSpPr/>
            <p:nvPr/>
          </p:nvSpPr>
          <p:spPr>
            <a:xfrm>
              <a:off x="1726438" y="2468427"/>
              <a:ext cx="14757" cy="3907"/>
            </a:xfrm>
            <a:custGeom>
              <a:avLst/>
              <a:gdLst/>
              <a:ahLst/>
              <a:cxnLst/>
              <a:rect l="l" t="t" r="r" b="b"/>
              <a:pathLst>
                <a:path w="423" h="112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23"/>
                    <a:pt x="67" y="56"/>
                    <a:pt x="100" y="78"/>
                  </a:cubicBezTo>
                  <a:cubicBezTo>
                    <a:pt x="201" y="78"/>
                    <a:pt x="312" y="90"/>
                    <a:pt x="411" y="112"/>
                  </a:cubicBezTo>
                  <a:cubicBezTo>
                    <a:pt x="411" y="90"/>
                    <a:pt x="423" y="67"/>
                    <a:pt x="423" y="45"/>
                  </a:cubicBezTo>
                  <a:cubicBezTo>
                    <a:pt x="278" y="23"/>
                    <a:pt x="134" y="11"/>
                    <a:pt x="0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37" name="Google Shape;14337;p20"/>
            <p:cNvSpPr/>
            <p:nvPr/>
          </p:nvSpPr>
          <p:spPr>
            <a:xfrm>
              <a:off x="1815264" y="2398581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38" name="Google Shape;14338;p20"/>
            <p:cNvSpPr/>
            <p:nvPr/>
          </p:nvSpPr>
          <p:spPr>
            <a:xfrm>
              <a:off x="1815264" y="2398581"/>
              <a:ext cx="419" cy="209"/>
            </a:xfrm>
            <a:custGeom>
              <a:avLst/>
              <a:gdLst/>
              <a:ahLst/>
              <a:cxnLst/>
              <a:rect l="l" t="t" r="r" b="b"/>
              <a:pathLst>
                <a:path w="12" h="6" extrusionOk="0">
                  <a:moveTo>
                    <a:pt x="1" y="1"/>
                  </a:moveTo>
                  <a:cubicBezTo>
                    <a:pt x="5" y="4"/>
                    <a:pt x="7" y="5"/>
                    <a:pt x="9" y="5"/>
                  </a:cubicBezTo>
                  <a:cubicBezTo>
                    <a:pt x="11" y="5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39" name="Google Shape;14339;p20"/>
            <p:cNvSpPr/>
            <p:nvPr/>
          </p:nvSpPr>
          <p:spPr>
            <a:xfrm>
              <a:off x="1731078" y="2376392"/>
              <a:ext cx="98592" cy="77346"/>
            </a:xfrm>
            <a:custGeom>
              <a:avLst/>
              <a:gdLst/>
              <a:ahLst/>
              <a:cxnLst/>
              <a:rect l="l" t="t" r="r" b="b"/>
              <a:pathLst>
                <a:path w="2826" h="2217" extrusionOk="0">
                  <a:moveTo>
                    <a:pt x="1169" y="0"/>
                  </a:moveTo>
                  <a:cubicBezTo>
                    <a:pt x="1156" y="0"/>
                    <a:pt x="1146" y="8"/>
                    <a:pt x="1146" y="25"/>
                  </a:cubicBezTo>
                  <a:cubicBezTo>
                    <a:pt x="1135" y="225"/>
                    <a:pt x="1157" y="414"/>
                    <a:pt x="1224" y="603"/>
                  </a:cubicBezTo>
                  <a:lnTo>
                    <a:pt x="1224" y="614"/>
                  </a:lnTo>
                  <a:cubicBezTo>
                    <a:pt x="1168" y="503"/>
                    <a:pt x="1135" y="380"/>
                    <a:pt x="1091" y="269"/>
                  </a:cubicBezTo>
                  <a:cubicBezTo>
                    <a:pt x="1091" y="247"/>
                    <a:pt x="1091" y="225"/>
                    <a:pt x="1101" y="214"/>
                  </a:cubicBezTo>
                  <a:cubicBezTo>
                    <a:pt x="1137" y="187"/>
                    <a:pt x="1094" y="138"/>
                    <a:pt x="1058" y="138"/>
                  </a:cubicBezTo>
                  <a:cubicBezTo>
                    <a:pt x="1049" y="138"/>
                    <a:pt x="1041" y="141"/>
                    <a:pt x="1035" y="147"/>
                  </a:cubicBezTo>
                  <a:cubicBezTo>
                    <a:pt x="1024" y="147"/>
                    <a:pt x="1024" y="158"/>
                    <a:pt x="1012" y="158"/>
                  </a:cubicBezTo>
                  <a:cubicBezTo>
                    <a:pt x="990" y="158"/>
                    <a:pt x="968" y="180"/>
                    <a:pt x="968" y="203"/>
                  </a:cubicBezTo>
                  <a:cubicBezTo>
                    <a:pt x="980" y="236"/>
                    <a:pt x="990" y="269"/>
                    <a:pt x="990" y="303"/>
                  </a:cubicBezTo>
                  <a:lnTo>
                    <a:pt x="990" y="403"/>
                  </a:lnTo>
                  <a:cubicBezTo>
                    <a:pt x="1002" y="492"/>
                    <a:pt x="1002" y="581"/>
                    <a:pt x="1024" y="659"/>
                  </a:cubicBezTo>
                  <a:cubicBezTo>
                    <a:pt x="1024" y="681"/>
                    <a:pt x="1035" y="692"/>
                    <a:pt x="1035" y="703"/>
                  </a:cubicBezTo>
                  <a:cubicBezTo>
                    <a:pt x="1024" y="692"/>
                    <a:pt x="1012" y="692"/>
                    <a:pt x="1002" y="681"/>
                  </a:cubicBezTo>
                  <a:cubicBezTo>
                    <a:pt x="990" y="681"/>
                    <a:pt x="980" y="692"/>
                    <a:pt x="980" y="692"/>
                  </a:cubicBezTo>
                  <a:cubicBezTo>
                    <a:pt x="968" y="647"/>
                    <a:pt x="968" y="603"/>
                    <a:pt x="957" y="558"/>
                  </a:cubicBezTo>
                  <a:cubicBezTo>
                    <a:pt x="957" y="522"/>
                    <a:pt x="919" y="500"/>
                    <a:pt x="887" y="500"/>
                  </a:cubicBezTo>
                  <a:cubicBezTo>
                    <a:pt x="881" y="500"/>
                    <a:pt x="874" y="501"/>
                    <a:pt x="868" y="503"/>
                  </a:cubicBezTo>
                  <a:cubicBezTo>
                    <a:pt x="868" y="492"/>
                    <a:pt x="868" y="481"/>
                    <a:pt x="857" y="469"/>
                  </a:cubicBezTo>
                  <a:cubicBezTo>
                    <a:pt x="857" y="454"/>
                    <a:pt x="830" y="428"/>
                    <a:pt x="807" y="428"/>
                  </a:cubicBezTo>
                  <a:cubicBezTo>
                    <a:pt x="796" y="428"/>
                    <a:pt x="786" y="433"/>
                    <a:pt x="779" y="447"/>
                  </a:cubicBezTo>
                  <a:cubicBezTo>
                    <a:pt x="757" y="492"/>
                    <a:pt x="757" y="558"/>
                    <a:pt x="757" y="614"/>
                  </a:cubicBezTo>
                  <a:cubicBezTo>
                    <a:pt x="757" y="670"/>
                    <a:pt x="768" y="726"/>
                    <a:pt x="779" y="781"/>
                  </a:cubicBezTo>
                  <a:cubicBezTo>
                    <a:pt x="789" y="855"/>
                    <a:pt x="810" y="929"/>
                    <a:pt x="831" y="1003"/>
                  </a:cubicBezTo>
                  <a:lnTo>
                    <a:pt x="812" y="1003"/>
                  </a:lnTo>
                  <a:cubicBezTo>
                    <a:pt x="746" y="781"/>
                    <a:pt x="701" y="558"/>
                    <a:pt x="768" y="325"/>
                  </a:cubicBezTo>
                  <a:cubicBezTo>
                    <a:pt x="768" y="292"/>
                    <a:pt x="735" y="259"/>
                    <a:pt x="701" y="247"/>
                  </a:cubicBezTo>
                  <a:cubicBezTo>
                    <a:pt x="690" y="247"/>
                    <a:pt x="679" y="236"/>
                    <a:pt x="679" y="236"/>
                  </a:cubicBezTo>
                  <a:cubicBezTo>
                    <a:pt x="668" y="236"/>
                    <a:pt x="668" y="225"/>
                    <a:pt x="657" y="225"/>
                  </a:cubicBezTo>
                  <a:lnTo>
                    <a:pt x="601" y="225"/>
                  </a:lnTo>
                  <a:lnTo>
                    <a:pt x="579" y="247"/>
                  </a:lnTo>
                  <a:lnTo>
                    <a:pt x="579" y="281"/>
                  </a:lnTo>
                  <a:lnTo>
                    <a:pt x="579" y="292"/>
                  </a:lnTo>
                  <a:lnTo>
                    <a:pt x="590" y="292"/>
                  </a:lnTo>
                  <a:lnTo>
                    <a:pt x="590" y="303"/>
                  </a:lnTo>
                  <a:cubicBezTo>
                    <a:pt x="601" y="314"/>
                    <a:pt x="601" y="314"/>
                    <a:pt x="601" y="325"/>
                  </a:cubicBezTo>
                  <a:cubicBezTo>
                    <a:pt x="612" y="325"/>
                    <a:pt x="624" y="336"/>
                    <a:pt x="634" y="336"/>
                  </a:cubicBezTo>
                  <a:cubicBezTo>
                    <a:pt x="624" y="370"/>
                    <a:pt x="612" y="403"/>
                    <a:pt x="612" y="447"/>
                  </a:cubicBezTo>
                  <a:cubicBezTo>
                    <a:pt x="601" y="437"/>
                    <a:pt x="601" y="437"/>
                    <a:pt x="590" y="437"/>
                  </a:cubicBezTo>
                  <a:cubicBezTo>
                    <a:pt x="584" y="433"/>
                    <a:pt x="577" y="432"/>
                    <a:pt x="570" y="432"/>
                  </a:cubicBezTo>
                  <a:cubicBezTo>
                    <a:pt x="552" y="432"/>
                    <a:pt x="535" y="443"/>
                    <a:pt x="535" y="459"/>
                  </a:cubicBezTo>
                  <a:cubicBezTo>
                    <a:pt x="535" y="614"/>
                    <a:pt x="557" y="781"/>
                    <a:pt x="601" y="937"/>
                  </a:cubicBezTo>
                  <a:cubicBezTo>
                    <a:pt x="612" y="970"/>
                    <a:pt x="624" y="1015"/>
                    <a:pt x="634" y="1048"/>
                  </a:cubicBezTo>
                  <a:lnTo>
                    <a:pt x="624" y="1048"/>
                  </a:lnTo>
                  <a:cubicBezTo>
                    <a:pt x="624" y="1059"/>
                    <a:pt x="612" y="1059"/>
                    <a:pt x="612" y="1070"/>
                  </a:cubicBezTo>
                  <a:cubicBezTo>
                    <a:pt x="612" y="1059"/>
                    <a:pt x="601" y="1059"/>
                    <a:pt x="601" y="1048"/>
                  </a:cubicBezTo>
                  <a:cubicBezTo>
                    <a:pt x="568" y="914"/>
                    <a:pt x="535" y="781"/>
                    <a:pt x="501" y="637"/>
                  </a:cubicBezTo>
                  <a:cubicBezTo>
                    <a:pt x="490" y="614"/>
                    <a:pt x="468" y="592"/>
                    <a:pt x="446" y="592"/>
                  </a:cubicBezTo>
                  <a:cubicBezTo>
                    <a:pt x="412" y="592"/>
                    <a:pt x="401" y="603"/>
                    <a:pt x="401" y="625"/>
                  </a:cubicBezTo>
                  <a:cubicBezTo>
                    <a:pt x="423" y="770"/>
                    <a:pt x="456" y="904"/>
                    <a:pt x="490" y="1048"/>
                  </a:cubicBezTo>
                  <a:cubicBezTo>
                    <a:pt x="499" y="1094"/>
                    <a:pt x="509" y="1140"/>
                    <a:pt x="524" y="1187"/>
                  </a:cubicBezTo>
                  <a:lnTo>
                    <a:pt x="524" y="1187"/>
                  </a:lnTo>
                  <a:cubicBezTo>
                    <a:pt x="496" y="1107"/>
                    <a:pt x="475" y="1028"/>
                    <a:pt x="446" y="948"/>
                  </a:cubicBezTo>
                  <a:cubicBezTo>
                    <a:pt x="434" y="926"/>
                    <a:pt x="412" y="904"/>
                    <a:pt x="379" y="892"/>
                  </a:cubicBezTo>
                  <a:cubicBezTo>
                    <a:pt x="357" y="892"/>
                    <a:pt x="334" y="914"/>
                    <a:pt x="334" y="937"/>
                  </a:cubicBezTo>
                  <a:cubicBezTo>
                    <a:pt x="345" y="948"/>
                    <a:pt x="345" y="959"/>
                    <a:pt x="345" y="970"/>
                  </a:cubicBezTo>
                  <a:cubicBezTo>
                    <a:pt x="340" y="965"/>
                    <a:pt x="332" y="962"/>
                    <a:pt x="323" y="962"/>
                  </a:cubicBezTo>
                  <a:cubicBezTo>
                    <a:pt x="315" y="962"/>
                    <a:pt x="306" y="965"/>
                    <a:pt x="301" y="970"/>
                  </a:cubicBezTo>
                  <a:cubicBezTo>
                    <a:pt x="290" y="948"/>
                    <a:pt x="278" y="926"/>
                    <a:pt x="256" y="926"/>
                  </a:cubicBezTo>
                  <a:cubicBezTo>
                    <a:pt x="251" y="923"/>
                    <a:pt x="244" y="922"/>
                    <a:pt x="238" y="922"/>
                  </a:cubicBezTo>
                  <a:cubicBezTo>
                    <a:pt x="219" y="922"/>
                    <a:pt x="201" y="934"/>
                    <a:pt x="201" y="959"/>
                  </a:cubicBezTo>
                  <a:cubicBezTo>
                    <a:pt x="189" y="1070"/>
                    <a:pt x="223" y="1193"/>
                    <a:pt x="256" y="1304"/>
                  </a:cubicBezTo>
                  <a:cubicBezTo>
                    <a:pt x="268" y="1326"/>
                    <a:pt x="278" y="1359"/>
                    <a:pt x="290" y="1393"/>
                  </a:cubicBezTo>
                  <a:cubicBezTo>
                    <a:pt x="278" y="1381"/>
                    <a:pt x="268" y="1371"/>
                    <a:pt x="256" y="1371"/>
                  </a:cubicBezTo>
                  <a:cubicBezTo>
                    <a:pt x="245" y="1371"/>
                    <a:pt x="234" y="1381"/>
                    <a:pt x="234" y="1381"/>
                  </a:cubicBezTo>
                  <a:cubicBezTo>
                    <a:pt x="189" y="1237"/>
                    <a:pt x="179" y="1092"/>
                    <a:pt x="189" y="937"/>
                  </a:cubicBezTo>
                  <a:cubicBezTo>
                    <a:pt x="189" y="899"/>
                    <a:pt x="134" y="857"/>
                    <a:pt x="94" y="857"/>
                  </a:cubicBezTo>
                  <a:cubicBezTo>
                    <a:pt x="75" y="857"/>
                    <a:pt x="60" y="867"/>
                    <a:pt x="56" y="892"/>
                  </a:cubicBezTo>
                  <a:cubicBezTo>
                    <a:pt x="1" y="1181"/>
                    <a:pt x="90" y="1493"/>
                    <a:pt x="245" y="1737"/>
                  </a:cubicBezTo>
                  <a:lnTo>
                    <a:pt x="245" y="1771"/>
                  </a:lnTo>
                  <a:cubicBezTo>
                    <a:pt x="268" y="1949"/>
                    <a:pt x="390" y="2138"/>
                    <a:pt x="568" y="2216"/>
                  </a:cubicBezTo>
                  <a:cubicBezTo>
                    <a:pt x="590" y="2216"/>
                    <a:pt x="624" y="2216"/>
                    <a:pt x="624" y="2194"/>
                  </a:cubicBezTo>
                  <a:cubicBezTo>
                    <a:pt x="634" y="2172"/>
                    <a:pt x="624" y="2149"/>
                    <a:pt x="612" y="2138"/>
                  </a:cubicBezTo>
                  <a:cubicBezTo>
                    <a:pt x="557" y="2093"/>
                    <a:pt x="512" y="2060"/>
                    <a:pt x="479" y="2016"/>
                  </a:cubicBezTo>
                  <a:lnTo>
                    <a:pt x="479" y="2016"/>
                  </a:lnTo>
                  <a:cubicBezTo>
                    <a:pt x="488" y="2020"/>
                    <a:pt x="497" y="2023"/>
                    <a:pt x="505" y="2023"/>
                  </a:cubicBezTo>
                  <a:cubicBezTo>
                    <a:pt x="517" y="2023"/>
                    <a:pt x="528" y="2017"/>
                    <a:pt x="535" y="2004"/>
                  </a:cubicBezTo>
                  <a:cubicBezTo>
                    <a:pt x="535" y="1982"/>
                    <a:pt x="535" y="1960"/>
                    <a:pt x="523" y="1938"/>
                  </a:cubicBezTo>
                  <a:cubicBezTo>
                    <a:pt x="535" y="1915"/>
                    <a:pt x="523" y="1882"/>
                    <a:pt x="512" y="1860"/>
                  </a:cubicBezTo>
                  <a:cubicBezTo>
                    <a:pt x="501" y="1849"/>
                    <a:pt x="501" y="1826"/>
                    <a:pt x="490" y="1804"/>
                  </a:cubicBezTo>
                  <a:lnTo>
                    <a:pt x="490" y="1793"/>
                  </a:lnTo>
                  <a:cubicBezTo>
                    <a:pt x="479" y="1782"/>
                    <a:pt x="479" y="1771"/>
                    <a:pt x="479" y="1760"/>
                  </a:cubicBezTo>
                  <a:cubicBezTo>
                    <a:pt x="479" y="1737"/>
                    <a:pt x="468" y="1727"/>
                    <a:pt x="468" y="1704"/>
                  </a:cubicBezTo>
                  <a:cubicBezTo>
                    <a:pt x="456" y="1693"/>
                    <a:pt x="456" y="1682"/>
                    <a:pt x="456" y="1671"/>
                  </a:cubicBezTo>
                  <a:lnTo>
                    <a:pt x="490" y="1671"/>
                  </a:lnTo>
                  <a:cubicBezTo>
                    <a:pt x="501" y="1671"/>
                    <a:pt x="512" y="1660"/>
                    <a:pt x="523" y="1648"/>
                  </a:cubicBezTo>
                  <a:cubicBezTo>
                    <a:pt x="535" y="1648"/>
                    <a:pt x="545" y="1648"/>
                    <a:pt x="557" y="1638"/>
                  </a:cubicBezTo>
                  <a:cubicBezTo>
                    <a:pt x="568" y="1626"/>
                    <a:pt x="568" y="1615"/>
                    <a:pt x="568" y="1604"/>
                  </a:cubicBezTo>
                  <a:lnTo>
                    <a:pt x="568" y="1593"/>
                  </a:lnTo>
                  <a:cubicBezTo>
                    <a:pt x="568" y="1593"/>
                    <a:pt x="557" y="1593"/>
                    <a:pt x="557" y="1582"/>
                  </a:cubicBezTo>
                  <a:lnTo>
                    <a:pt x="557" y="1582"/>
                  </a:lnTo>
                  <a:cubicBezTo>
                    <a:pt x="579" y="1593"/>
                    <a:pt x="590" y="1593"/>
                    <a:pt x="612" y="1593"/>
                  </a:cubicBezTo>
                  <a:cubicBezTo>
                    <a:pt x="646" y="1582"/>
                    <a:pt x="657" y="1549"/>
                    <a:pt x="646" y="1515"/>
                  </a:cubicBezTo>
                  <a:cubicBezTo>
                    <a:pt x="634" y="1515"/>
                    <a:pt x="634" y="1504"/>
                    <a:pt x="634" y="1493"/>
                  </a:cubicBezTo>
                  <a:lnTo>
                    <a:pt x="634" y="1493"/>
                  </a:lnTo>
                  <a:cubicBezTo>
                    <a:pt x="646" y="1504"/>
                    <a:pt x="657" y="1504"/>
                    <a:pt x="679" y="1504"/>
                  </a:cubicBezTo>
                  <a:cubicBezTo>
                    <a:pt x="679" y="1515"/>
                    <a:pt x="679" y="1527"/>
                    <a:pt x="690" y="1537"/>
                  </a:cubicBezTo>
                  <a:cubicBezTo>
                    <a:pt x="697" y="1563"/>
                    <a:pt x="726" y="1581"/>
                    <a:pt x="751" y="1581"/>
                  </a:cubicBezTo>
                  <a:cubicBezTo>
                    <a:pt x="769" y="1581"/>
                    <a:pt x="786" y="1572"/>
                    <a:pt x="790" y="1549"/>
                  </a:cubicBezTo>
                  <a:cubicBezTo>
                    <a:pt x="802" y="1515"/>
                    <a:pt x="790" y="1482"/>
                    <a:pt x="779" y="1448"/>
                  </a:cubicBezTo>
                  <a:lnTo>
                    <a:pt x="790" y="1448"/>
                  </a:lnTo>
                  <a:cubicBezTo>
                    <a:pt x="802" y="1448"/>
                    <a:pt x="802" y="1438"/>
                    <a:pt x="812" y="1438"/>
                  </a:cubicBezTo>
                  <a:cubicBezTo>
                    <a:pt x="821" y="1440"/>
                    <a:pt x="830" y="1442"/>
                    <a:pt x="838" y="1442"/>
                  </a:cubicBezTo>
                  <a:cubicBezTo>
                    <a:pt x="865" y="1442"/>
                    <a:pt x="891" y="1429"/>
                    <a:pt x="891" y="1404"/>
                  </a:cubicBezTo>
                  <a:cubicBezTo>
                    <a:pt x="913" y="1393"/>
                    <a:pt x="923" y="1371"/>
                    <a:pt x="913" y="1349"/>
                  </a:cubicBezTo>
                  <a:cubicBezTo>
                    <a:pt x="901" y="1326"/>
                    <a:pt x="901" y="1304"/>
                    <a:pt x="891" y="1282"/>
                  </a:cubicBezTo>
                  <a:lnTo>
                    <a:pt x="913" y="1282"/>
                  </a:lnTo>
                  <a:cubicBezTo>
                    <a:pt x="923" y="1282"/>
                    <a:pt x="923" y="1270"/>
                    <a:pt x="935" y="1270"/>
                  </a:cubicBezTo>
                  <a:lnTo>
                    <a:pt x="946" y="1282"/>
                  </a:lnTo>
                  <a:cubicBezTo>
                    <a:pt x="958" y="1288"/>
                    <a:pt x="983" y="1297"/>
                    <a:pt x="1004" y="1297"/>
                  </a:cubicBezTo>
                  <a:cubicBezTo>
                    <a:pt x="1021" y="1297"/>
                    <a:pt x="1035" y="1290"/>
                    <a:pt x="1035" y="1270"/>
                  </a:cubicBezTo>
                  <a:cubicBezTo>
                    <a:pt x="1035" y="1226"/>
                    <a:pt x="1024" y="1181"/>
                    <a:pt x="1012" y="1137"/>
                  </a:cubicBezTo>
                  <a:cubicBezTo>
                    <a:pt x="1024" y="1137"/>
                    <a:pt x="1035" y="1148"/>
                    <a:pt x="1057" y="1148"/>
                  </a:cubicBezTo>
                  <a:cubicBezTo>
                    <a:pt x="1061" y="1150"/>
                    <a:pt x="1065" y="1151"/>
                    <a:pt x="1069" y="1151"/>
                  </a:cubicBezTo>
                  <a:cubicBezTo>
                    <a:pt x="1086" y="1151"/>
                    <a:pt x="1101" y="1133"/>
                    <a:pt x="1101" y="1115"/>
                  </a:cubicBezTo>
                  <a:cubicBezTo>
                    <a:pt x="1101" y="1104"/>
                    <a:pt x="1113" y="1092"/>
                    <a:pt x="1101" y="1082"/>
                  </a:cubicBezTo>
                  <a:lnTo>
                    <a:pt x="1101" y="1059"/>
                  </a:lnTo>
                  <a:lnTo>
                    <a:pt x="1113" y="1059"/>
                  </a:lnTo>
                  <a:cubicBezTo>
                    <a:pt x="1135" y="1059"/>
                    <a:pt x="1146" y="1048"/>
                    <a:pt x="1146" y="1037"/>
                  </a:cubicBezTo>
                  <a:cubicBezTo>
                    <a:pt x="1168" y="1082"/>
                    <a:pt x="1202" y="1137"/>
                    <a:pt x="1224" y="1171"/>
                  </a:cubicBezTo>
                  <a:cubicBezTo>
                    <a:pt x="1243" y="1194"/>
                    <a:pt x="1273" y="1206"/>
                    <a:pt x="1298" y="1206"/>
                  </a:cubicBezTo>
                  <a:cubicBezTo>
                    <a:pt x="1330" y="1206"/>
                    <a:pt x="1354" y="1186"/>
                    <a:pt x="1335" y="1148"/>
                  </a:cubicBezTo>
                  <a:cubicBezTo>
                    <a:pt x="1302" y="1070"/>
                    <a:pt x="1269" y="1015"/>
                    <a:pt x="1235" y="948"/>
                  </a:cubicBezTo>
                  <a:cubicBezTo>
                    <a:pt x="1257" y="948"/>
                    <a:pt x="1279" y="948"/>
                    <a:pt x="1291" y="937"/>
                  </a:cubicBezTo>
                  <a:cubicBezTo>
                    <a:pt x="1302" y="948"/>
                    <a:pt x="1313" y="970"/>
                    <a:pt x="1324" y="981"/>
                  </a:cubicBezTo>
                  <a:cubicBezTo>
                    <a:pt x="1338" y="1002"/>
                    <a:pt x="1361" y="1010"/>
                    <a:pt x="1381" y="1010"/>
                  </a:cubicBezTo>
                  <a:cubicBezTo>
                    <a:pt x="1393" y="1010"/>
                    <a:pt x="1405" y="1008"/>
                    <a:pt x="1413" y="1003"/>
                  </a:cubicBezTo>
                  <a:cubicBezTo>
                    <a:pt x="1447" y="1048"/>
                    <a:pt x="1480" y="1092"/>
                    <a:pt x="1524" y="1115"/>
                  </a:cubicBezTo>
                  <a:cubicBezTo>
                    <a:pt x="1535" y="1122"/>
                    <a:pt x="1548" y="1126"/>
                    <a:pt x="1559" y="1126"/>
                  </a:cubicBezTo>
                  <a:cubicBezTo>
                    <a:pt x="1581" y="1126"/>
                    <a:pt x="1598" y="1111"/>
                    <a:pt x="1591" y="1082"/>
                  </a:cubicBezTo>
                  <a:cubicBezTo>
                    <a:pt x="1580" y="1037"/>
                    <a:pt x="1546" y="1003"/>
                    <a:pt x="1524" y="959"/>
                  </a:cubicBezTo>
                  <a:cubicBezTo>
                    <a:pt x="1524" y="959"/>
                    <a:pt x="1524" y="954"/>
                    <a:pt x="1521" y="951"/>
                  </a:cubicBezTo>
                  <a:lnTo>
                    <a:pt x="1521" y="951"/>
                  </a:lnTo>
                  <a:cubicBezTo>
                    <a:pt x="1528" y="954"/>
                    <a:pt x="1536" y="955"/>
                    <a:pt x="1544" y="955"/>
                  </a:cubicBezTo>
                  <a:cubicBezTo>
                    <a:pt x="1559" y="955"/>
                    <a:pt x="1573" y="950"/>
                    <a:pt x="1580" y="937"/>
                  </a:cubicBezTo>
                  <a:lnTo>
                    <a:pt x="1580" y="904"/>
                  </a:lnTo>
                  <a:lnTo>
                    <a:pt x="1580" y="892"/>
                  </a:lnTo>
                  <a:cubicBezTo>
                    <a:pt x="1602" y="926"/>
                    <a:pt x="1625" y="970"/>
                    <a:pt x="1647" y="993"/>
                  </a:cubicBezTo>
                  <a:cubicBezTo>
                    <a:pt x="1658" y="1015"/>
                    <a:pt x="1691" y="1026"/>
                    <a:pt x="1714" y="1026"/>
                  </a:cubicBezTo>
                  <a:cubicBezTo>
                    <a:pt x="1736" y="1026"/>
                    <a:pt x="1747" y="1015"/>
                    <a:pt x="1747" y="993"/>
                  </a:cubicBezTo>
                  <a:cubicBezTo>
                    <a:pt x="1758" y="993"/>
                    <a:pt x="1758" y="1003"/>
                    <a:pt x="1769" y="1003"/>
                  </a:cubicBezTo>
                  <a:cubicBezTo>
                    <a:pt x="1791" y="1003"/>
                    <a:pt x="1803" y="993"/>
                    <a:pt x="1803" y="970"/>
                  </a:cubicBezTo>
                  <a:lnTo>
                    <a:pt x="1803" y="926"/>
                  </a:lnTo>
                  <a:cubicBezTo>
                    <a:pt x="1803" y="937"/>
                    <a:pt x="1813" y="937"/>
                    <a:pt x="1813" y="948"/>
                  </a:cubicBezTo>
                  <a:cubicBezTo>
                    <a:pt x="1825" y="948"/>
                    <a:pt x="1835" y="959"/>
                    <a:pt x="1835" y="959"/>
                  </a:cubicBezTo>
                  <a:lnTo>
                    <a:pt x="1835" y="981"/>
                  </a:lnTo>
                  <a:cubicBezTo>
                    <a:pt x="1827" y="1007"/>
                    <a:pt x="1871" y="1052"/>
                    <a:pt x="1907" y="1052"/>
                  </a:cubicBezTo>
                  <a:cubicBezTo>
                    <a:pt x="1918" y="1052"/>
                    <a:pt x="1928" y="1048"/>
                    <a:pt x="1936" y="1037"/>
                  </a:cubicBezTo>
                  <a:cubicBezTo>
                    <a:pt x="1947" y="1026"/>
                    <a:pt x="1947" y="1015"/>
                    <a:pt x="1958" y="1003"/>
                  </a:cubicBezTo>
                  <a:cubicBezTo>
                    <a:pt x="1969" y="1015"/>
                    <a:pt x="1981" y="1026"/>
                    <a:pt x="1991" y="1026"/>
                  </a:cubicBezTo>
                  <a:cubicBezTo>
                    <a:pt x="2003" y="1037"/>
                    <a:pt x="2025" y="1048"/>
                    <a:pt x="2036" y="1048"/>
                  </a:cubicBezTo>
                  <a:lnTo>
                    <a:pt x="2036" y="1059"/>
                  </a:lnTo>
                  <a:cubicBezTo>
                    <a:pt x="2036" y="1070"/>
                    <a:pt x="2047" y="1070"/>
                    <a:pt x="2047" y="1070"/>
                  </a:cubicBezTo>
                  <a:cubicBezTo>
                    <a:pt x="2037" y="1070"/>
                    <a:pt x="2036" y="1070"/>
                    <a:pt x="2043" y="1077"/>
                  </a:cubicBezTo>
                  <a:lnTo>
                    <a:pt x="2043" y="1077"/>
                  </a:lnTo>
                  <a:cubicBezTo>
                    <a:pt x="2040" y="1089"/>
                    <a:pt x="2049" y="1106"/>
                    <a:pt x="2058" y="1115"/>
                  </a:cubicBezTo>
                  <a:cubicBezTo>
                    <a:pt x="2070" y="1126"/>
                    <a:pt x="2080" y="1137"/>
                    <a:pt x="2102" y="1137"/>
                  </a:cubicBezTo>
                  <a:cubicBezTo>
                    <a:pt x="2125" y="1137"/>
                    <a:pt x="2147" y="1115"/>
                    <a:pt x="2147" y="1104"/>
                  </a:cubicBezTo>
                  <a:cubicBezTo>
                    <a:pt x="2147" y="1082"/>
                    <a:pt x="2136" y="1059"/>
                    <a:pt x="2136" y="1048"/>
                  </a:cubicBezTo>
                  <a:cubicBezTo>
                    <a:pt x="2125" y="1026"/>
                    <a:pt x="2114" y="1015"/>
                    <a:pt x="2114" y="993"/>
                  </a:cubicBezTo>
                  <a:lnTo>
                    <a:pt x="2114" y="993"/>
                  </a:lnTo>
                  <a:cubicBezTo>
                    <a:pt x="2169" y="1092"/>
                    <a:pt x="2225" y="1204"/>
                    <a:pt x="2270" y="1304"/>
                  </a:cubicBezTo>
                  <a:cubicBezTo>
                    <a:pt x="2288" y="1331"/>
                    <a:pt x="2337" y="1351"/>
                    <a:pt x="2366" y="1351"/>
                  </a:cubicBezTo>
                  <a:cubicBezTo>
                    <a:pt x="2372" y="1351"/>
                    <a:pt x="2377" y="1350"/>
                    <a:pt x="2381" y="1349"/>
                  </a:cubicBezTo>
                  <a:cubicBezTo>
                    <a:pt x="2414" y="1404"/>
                    <a:pt x="2436" y="1470"/>
                    <a:pt x="2470" y="1527"/>
                  </a:cubicBezTo>
                  <a:cubicBezTo>
                    <a:pt x="2481" y="1549"/>
                    <a:pt x="2525" y="1571"/>
                    <a:pt x="2547" y="1571"/>
                  </a:cubicBezTo>
                  <a:cubicBezTo>
                    <a:pt x="2581" y="1727"/>
                    <a:pt x="2603" y="1893"/>
                    <a:pt x="2614" y="2049"/>
                  </a:cubicBezTo>
                  <a:cubicBezTo>
                    <a:pt x="2621" y="2077"/>
                    <a:pt x="2664" y="2105"/>
                    <a:pt x="2697" y="2105"/>
                  </a:cubicBezTo>
                  <a:cubicBezTo>
                    <a:pt x="2716" y="2105"/>
                    <a:pt x="2733" y="2096"/>
                    <a:pt x="2737" y="2071"/>
                  </a:cubicBezTo>
                  <a:cubicBezTo>
                    <a:pt x="2748" y="2038"/>
                    <a:pt x="2748" y="1994"/>
                    <a:pt x="2759" y="1960"/>
                  </a:cubicBezTo>
                  <a:cubicBezTo>
                    <a:pt x="2781" y="1960"/>
                    <a:pt x="2804" y="1960"/>
                    <a:pt x="2814" y="1927"/>
                  </a:cubicBezTo>
                  <a:cubicBezTo>
                    <a:pt x="2826" y="1871"/>
                    <a:pt x="2826" y="1804"/>
                    <a:pt x="2814" y="1749"/>
                  </a:cubicBezTo>
                  <a:cubicBezTo>
                    <a:pt x="2826" y="1693"/>
                    <a:pt x="2826" y="1638"/>
                    <a:pt x="2814" y="1593"/>
                  </a:cubicBezTo>
                  <a:cubicBezTo>
                    <a:pt x="2792" y="1493"/>
                    <a:pt x="2770" y="1393"/>
                    <a:pt x="2737" y="1304"/>
                  </a:cubicBezTo>
                  <a:cubicBezTo>
                    <a:pt x="2681" y="1137"/>
                    <a:pt x="2603" y="981"/>
                    <a:pt x="2514" y="837"/>
                  </a:cubicBezTo>
                  <a:lnTo>
                    <a:pt x="2514" y="837"/>
                  </a:lnTo>
                  <a:cubicBezTo>
                    <a:pt x="2524" y="841"/>
                    <a:pt x="2534" y="844"/>
                    <a:pt x="2545" y="844"/>
                  </a:cubicBezTo>
                  <a:cubicBezTo>
                    <a:pt x="2560" y="844"/>
                    <a:pt x="2574" y="839"/>
                    <a:pt x="2581" y="825"/>
                  </a:cubicBezTo>
                  <a:cubicBezTo>
                    <a:pt x="2592" y="815"/>
                    <a:pt x="2592" y="792"/>
                    <a:pt x="2581" y="781"/>
                  </a:cubicBezTo>
                  <a:cubicBezTo>
                    <a:pt x="2581" y="770"/>
                    <a:pt x="2570" y="759"/>
                    <a:pt x="2547" y="748"/>
                  </a:cubicBezTo>
                  <a:cubicBezTo>
                    <a:pt x="2547" y="748"/>
                    <a:pt x="2537" y="736"/>
                    <a:pt x="2525" y="736"/>
                  </a:cubicBezTo>
                  <a:cubicBezTo>
                    <a:pt x="2514" y="726"/>
                    <a:pt x="2492" y="714"/>
                    <a:pt x="2481" y="703"/>
                  </a:cubicBezTo>
                  <a:cubicBezTo>
                    <a:pt x="2481" y="692"/>
                    <a:pt x="2470" y="692"/>
                    <a:pt x="2470" y="681"/>
                  </a:cubicBezTo>
                  <a:cubicBezTo>
                    <a:pt x="2458" y="681"/>
                    <a:pt x="2458" y="670"/>
                    <a:pt x="2448" y="670"/>
                  </a:cubicBezTo>
                  <a:cubicBezTo>
                    <a:pt x="2448" y="659"/>
                    <a:pt x="2448" y="659"/>
                    <a:pt x="2436" y="659"/>
                  </a:cubicBezTo>
                  <a:cubicBezTo>
                    <a:pt x="2436" y="647"/>
                    <a:pt x="2425" y="647"/>
                    <a:pt x="2425" y="647"/>
                  </a:cubicBezTo>
                  <a:cubicBezTo>
                    <a:pt x="2425" y="647"/>
                    <a:pt x="2425" y="637"/>
                    <a:pt x="2414" y="637"/>
                  </a:cubicBezTo>
                  <a:cubicBezTo>
                    <a:pt x="2406" y="629"/>
                    <a:pt x="2393" y="621"/>
                    <a:pt x="2378" y="621"/>
                  </a:cubicBezTo>
                  <a:cubicBezTo>
                    <a:pt x="2372" y="621"/>
                    <a:pt x="2365" y="622"/>
                    <a:pt x="2359" y="625"/>
                  </a:cubicBezTo>
                  <a:cubicBezTo>
                    <a:pt x="2347" y="625"/>
                    <a:pt x="2336" y="647"/>
                    <a:pt x="2336" y="659"/>
                  </a:cubicBezTo>
                  <a:lnTo>
                    <a:pt x="2369" y="726"/>
                  </a:lnTo>
                  <a:lnTo>
                    <a:pt x="2381" y="726"/>
                  </a:lnTo>
                  <a:cubicBezTo>
                    <a:pt x="2369" y="736"/>
                    <a:pt x="2359" y="759"/>
                    <a:pt x="2381" y="781"/>
                  </a:cubicBezTo>
                  <a:cubicBezTo>
                    <a:pt x="2381" y="792"/>
                    <a:pt x="2392" y="803"/>
                    <a:pt x="2403" y="815"/>
                  </a:cubicBezTo>
                  <a:cubicBezTo>
                    <a:pt x="2392" y="825"/>
                    <a:pt x="2392" y="837"/>
                    <a:pt x="2403" y="848"/>
                  </a:cubicBezTo>
                  <a:cubicBezTo>
                    <a:pt x="2436" y="914"/>
                    <a:pt x="2481" y="993"/>
                    <a:pt x="2514" y="1070"/>
                  </a:cubicBezTo>
                  <a:cubicBezTo>
                    <a:pt x="2503" y="1048"/>
                    <a:pt x="2481" y="1026"/>
                    <a:pt x="2470" y="1003"/>
                  </a:cubicBezTo>
                  <a:cubicBezTo>
                    <a:pt x="2436" y="948"/>
                    <a:pt x="2403" y="904"/>
                    <a:pt x="2381" y="859"/>
                  </a:cubicBezTo>
                  <a:cubicBezTo>
                    <a:pt x="2369" y="859"/>
                    <a:pt x="2369" y="848"/>
                    <a:pt x="2359" y="848"/>
                  </a:cubicBezTo>
                  <a:cubicBezTo>
                    <a:pt x="2303" y="781"/>
                    <a:pt x="2258" y="714"/>
                    <a:pt x="2191" y="647"/>
                  </a:cubicBezTo>
                  <a:cubicBezTo>
                    <a:pt x="2191" y="647"/>
                    <a:pt x="2191" y="637"/>
                    <a:pt x="2181" y="637"/>
                  </a:cubicBezTo>
                  <a:cubicBezTo>
                    <a:pt x="2168" y="624"/>
                    <a:pt x="2154" y="618"/>
                    <a:pt x="2141" y="618"/>
                  </a:cubicBezTo>
                  <a:cubicBezTo>
                    <a:pt x="2132" y="618"/>
                    <a:pt x="2123" y="621"/>
                    <a:pt x="2114" y="625"/>
                  </a:cubicBezTo>
                  <a:lnTo>
                    <a:pt x="2114" y="603"/>
                  </a:lnTo>
                  <a:cubicBezTo>
                    <a:pt x="2114" y="603"/>
                    <a:pt x="2114" y="592"/>
                    <a:pt x="2102" y="592"/>
                  </a:cubicBezTo>
                  <a:cubicBezTo>
                    <a:pt x="2102" y="581"/>
                    <a:pt x="2092" y="570"/>
                    <a:pt x="2092" y="570"/>
                  </a:cubicBezTo>
                  <a:cubicBezTo>
                    <a:pt x="2080" y="558"/>
                    <a:pt x="2080" y="558"/>
                    <a:pt x="2070" y="558"/>
                  </a:cubicBezTo>
                  <a:lnTo>
                    <a:pt x="2058" y="548"/>
                  </a:lnTo>
                  <a:cubicBezTo>
                    <a:pt x="2058" y="536"/>
                    <a:pt x="2058" y="536"/>
                    <a:pt x="2047" y="536"/>
                  </a:cubicBezTo>
                  <a:cubicBezTo>
                    <a:pt x="2047" y="536"/>
                    <a:pt x="2047" y="526"/>
                    <a:pt x="2036" y="526"/>
                  </a:cubicBezTo>
                  <a:cubicBezTo>
                    <a:pt x="2025" y="526"/>
                    <a:pt x="2025" y="514"/>
                    <a:pt x="2013" y="514"/>
                  </a:cubicBezTo>
                  <a:lnTo>
                    <a:pt x="1981" y="514"/>
                  </a:lnTo>
                  <a:lnTo>
                    <a:pt x="1969" y="526"/>
                  </a:lnTo>
                  <a:cubicBezTo>
                    <a:pt x="1958" y="526"/>
                    <a:pt x="1958" y="536"/>
                    <a:pt x="1958" y="536"/>
                  </a:cubicBezTo>
                  <a:cubicBezTo>
                    <a:pt x="1936" y="548"/>
                    <a:pt x="1914" y="570"/>
                    <a:pt x="1936" y="614"/>
                  </a:cubicBezTo>
                  <a:cubicBezTo>
                    <a:pt x="1958" y="636"/>
                    <a:pt x="1969" y="658"/>
                    <a:pt x="1990" y="680"/>
                  </a:cubicBezTo>
                  <a:lnTo>
                    <a:pt x="1990" y="680"/>
                  </a:lnTo>
                  <a:lnTo>
                    <a:pt x="1892" y="581"/>
                  </a:lnTo>
                  <a:cubicBezTo>
                    <a:pt x="1869" y="514"/>
                    <a:pt x="1835" y="447"/>
                    <a:pt x="1803" y="370"/>
                  </a:cubicBezTo>
                  <a:lnTo>
                    <a:pt x="1803" y="370"/>
                  </a:lnTo>
                  <a:lnTo>
                    <a:pt x="1813" y="380"/>
                  </a:lnTo>
                  <a:cubicBezTo>
                    <a:pt x="1835" y="392"/>
                    <a:pt x="1847" y="392"/>
                    <a:pt x="1869" y="392"/>
                  </a:cubicBezTo>
                  <a:cubicBezTo>
                    <a:pt x="1880" y="392"/>
                    <a:pt x="1892" y="380"/>
                    <a:pt x="1902" y="370"/>
                  </a:cubicBezTo>
                  <a:lnTo>
                    <a:pt x="1902" y="348"/>
                  </a:lnTo>
                  <a:cubicBezTo>
                    <a:pt x="1902" y="336"/>
                    <a:pt x="1902" y="336"/>
                    <a:pt x="1892" y="325"/>
                  </a:cubicBezTo>
                  <a:cubicBezTo>
                    <a:pt x="1892" y="314"/>
                    <a:pt x="1892" y="314"/>
                    <a:pt x="1880" y="303"/>
                  </a:cubicBezTo>
                  <a:cubicBezTo>
                    <a:pt x="1880" y="303"/>
                    <a:pt x="1869" y="292"/>
                    <a:pt x="1858" y="292"/>
                  </a:cubicBezTo>
                  <a:cubicBezTo>
                    <a:pt x="1847" y="281"/>
                    <a:pt x="1835" y="281"/>
                    <a:pt x="1813" y="269"/>
                  </a:cubicBezTo>
                  <a:cubicBezTo>
                    <a:pt x="1803" y="259"/>
                    <a:pt x="1780" y="247"/>
                    <a:pt x="1758" y="236"/>
                  </a:cubicBezTo>
                  <a:cubicBezTo>
                    <a:pt x="1747" y="236"/>
                    <a:pt x="1724" y="236"/>
                    <a:pt x="1714" y="247"/>
                  </a:cubicBezTo>
                  <a:cubicBezTo>
                    <a:pt x="1714" y="247"/>
                    <a:pt x="1702" y="247"/>
                    <a:pt x="1702" y="259"/>
                  </a:cubicBezTo>
                  <a:cubicBezTo>
                    <a:pt x="1691" y="259"/>
                    <a:pt x="1691" y="259"/>
                    <a:pt x="1691" y="269"/>
                  </a:cubicBezTo>
                  <a:lnTo>
                    <a:pt x="1691" y="292"/>
                  </a:lnTo>
                  <a:lnTo>
                    <a:pt x="1702" y="303"/>
                  </a:lnTo>
                  <a:cubicBezTo>
                    <a:pt x="1702" y="314"/>
                    <a:pt x="1702" y="314"/>
                    <a:pt x="1714" y="325"/>
                  </a:cubicBezTo>
                  <a:cubicBezTo>
                    <a:pt x="1691" y="336"/>
                    <a:pt x="1680" y="358"/>
                    <a:pt x="1691" y="380"/>
                  </a:cubicBezTo>
                  <a:cubicBezTo>
                    <a:pt x="1702" y="414"/>
                    <a:pt x="1714" y="437"/>
                    <a:pt x="1736" y="469"/>
                  </a:cubicBezTo>
                  <a:cubicBezTo>
                    <a:pt x="1691" y="425"/>
                    <a:pt x="1658" y="370"/>
                    <a:pt x="1602" y="336"/>
                  </a:cubicBezTo>
                  <a:cubicBezTo>
                    <a:pt x="1590" y="328"/>
                    <a:pt x="1577" y="325"/>
                    <a:pt x="1566" y="325"/>
                  </a:cubicBezTo>
                  <a:cubicBezTo>
                    <a:pt x="1544" y="325"/>
                    <a:pt x="1528" y="337"/>
                    <a:pt x="1536" y="358"/>
                  </a:cubicBezTo>
                  <a:cubicBezTo>
                    <a:pt x="1558" y="425"/>
                    <a:pt x="1602" y="481"/>
                    <a:pt x="1647" y="526"/>
                  </a:cubicBezTo>
                  <a:cubicBezTo>
                    <a:pt x="1680" y="581"/>
                    <a:pt x="1724" y="637"/>
                    <a:pt x="1758" y="692"/>
                  </a:cubicBezTo>
                  <a:lnTo>
                    <a:pt x="1791" y="726"/>
                  </a:lnTo>
                  <a:cubicBezTo>
                    <a:pt x="1791" y="736"/>
                    <a:pt x="1780" y="736"/>
                    <a:pt x="1780" y="748"/>
                  </a:cubicBezTo>
                  <a:cubicBezTo>
                    <a:pt x="1780" y="748"/>
                    <a:pt x="1780" y="750"/>
                    <a:pt x="1781" y="752"/>
                  </a:cubicBezTo>
                  <a:lnTo>
                    <a:pt x="1781" y="752"/>
                  </a:lnTo>
                  <a:cubicBezTo>
                    <a:pt x="1768" y="740"/>
                    <a:pt x="1767" y="722"/>
                    <a:pt x="1758" y="703"/>
                  </a:cubicBezTo>
                  <a:cubicBezTo>
                    <a:pt x="1747" y="703"/>
                    <a:pt x="1747" y="703"/>
                    <a:pt x="1747" y="692"/>
                  </a:cubicBezTo>
                  <a:cubicBezTo>
                    <a:pt x="1736" y="681"/>
                    <a:pt x="1714" y="670"/>
                    <a:pt x="1691" y="670"/>
                  </a:cubicBezTo>
                  <a:cubicBezTo>
                    <a:pt x="1680" y="647"/>
                    <a:pt x="1669" y="637"/>
                    <a:pt x="1658" y="614"/>
                  </a:cubicBezTo>
                  <a:cubicBezTo>
                    <a:pt x="1645" y="596"/>
                    <a:pt x="1630" y="587"/>
                    <a:pt x="1615" y="587"/>
                  </a:cubicBezTo>
                  <a:cubicBezTo>
                    <a:pt x="1602" y="587"/>
                    <a:pt x="1590" y="593"/>
                    <a:pt x="1580" y="603"/>
                  </a:cubicBezTo>
                  <a:cubicBezTo>
                    <a:pt x="1536" y="481"/>
                    <a:pt x="1502" y="358"/>
                    <a:pt x="1502" y="236"/>
                  </a:cubicBezTo>
                  <a:cubicBezTo>
                    <a:pt x="1502" y="203"/>
                    <a:pt x="1480" y="180"/>
                    <a:pt x="1457" y="170"/>
                  </a:cubicBezTo>
                  <a:cubicBezTo>
                    <a:pt x="1435" y="170"/>
                    <a:pt x="1402" y="170"/>
                    <a:pt x="1391" y="203"/>
                  </a:cubicBezTo>
                  <a:cubicBezTo>
                    <a:pt x="1391" y="336"/>
                    <a:pt x="1413" y="481"/>
                    <a:pt x="1457" y="603"/>
                  </a:cubicBezTo>
                  <a:cubicBezTo>
                    <a:pt x="1469" y="614"/>
                    <a:pt x="1469" y="625"/>
                    <a:pt x="1469" y="637"/>
                  </a:cubicBezTo>
                  <a:cubicBezTo>
                    <a:pt x="1457" y="625"/>
                    <a:pt x="1457" y="603"/>
                    <a:pt x="1447" y="592"/>
                  </a:cubicBezTo>
                  <a:cubicBezTo>
                    <a:pt x="1435" y="570"/>
                    <a:pt x="1413" y="570"/>
                    <a:pt x="1391" y="558"/>
                  </a:cubicBezTo>
                  <a:cubicBezTo>
                    <a:pt x="1391" y="548"/>
                    <a:pt x="1391" y="536"/>
                    <a:pt x="1380" y="526"/>
                  </a:cubicBezTo>
                  <a:cubicBezTo>
                    <a:pt x="1368" y="481"/>
                    <a:pt x="1346" y="425"/>
                    <a:pt x="1335" y="380"/>
                  </a:cubicBezTo>
                  <a:cubicBezTo>
                    <a:pt x="1324" y="358"/>
                    <a:pt x="1313" y="336"/>
                    <a:pt x="1291" y="336"/>
                  </a:cubicBezTo>
                  <a:lnTo>
                    <a:pt x="1269" y="336"/>
                  </a:lnTo>
                  <a:cubicBezTo>
                    <a:pt x="1257" y="269"/>
                    <a:pt x="1246" y="214"/>
                    <a:pt x="1246" y="147"/>
                  </a:cubicBezTo>
                  <a:lnTo>
                    <a:pt x="1246" y="147"/>
                  </a:lnTo>
                  <a:cubicBezTo>
                    <a:pt x="1257" y="158"/>
                    <a:pt x="1269" y="158"/>
                    <a:pt x="1269" y="158"/>
                  </a:cubicBezTo>
                  <a:cubicBezTo>
                    <a:pt x="1279" y="170"/>
                    <a:pt x="1279" y="170"/>
                    <a:pt x="1291" y="170"/>
                  </a:cubicBezTo>
                  <a:lnTo>
                    <a:pt x="1324" y="170"/>
                  </a:lnTo>
                  <a:cubicBezTo>
                    <a:pt x="1335" y="158"/>
                    <a:pt x="1335" y="158"/>
                    <a:pt x="1335" y="147"/>
                  </a:cubicBezTo>
                  <a:cubicBezTo>
                    <a:pt x="1346" y="147"/>
                    <a:pt x="1346" y="147"/>
                    <a:pt x="1346" y="136"/>
                  </a:cubicBezTo>
                  <a:lnTo>
                    <a:pt x="1358" y="125"/>
                  </a:lnTo>
                  <a:lnTo>
                    <a:pt x="1358" y="103"/>
                  </a:lnTo>
                  <a:cubicBezTo>
                    <a:pt x="1358" y="91"/>
                    <a:pt x="1358" y="81"/>
                    <a:pt x="1346" y="81"/>
                  </a:cubicBezTo>
                  <a:cubicBezTo>
                    <a:pt x="1346" y="69"/>
                    <a:pt x="1335" y="58"/>
                    <a:pt x="1335" y="58"/>
                  </a:cubicBezTo>
                  <a:cubicBezTo>
                    <a:pt x="1324" y="47"/>
                    <a:pt x="1313" y="47"/>
                    <a:pt x="1302" y="36"/>
                  </a:cubicBezTo>
                  <a:lnTo>
                    <a:pt x="1235" y="36"/>
                  </a:lnTo>
                  <a:lnTo>
                    <a:pt x="1235" y="47"/>
                  </a:lnTo>
                  <a:cubicBezTo>
                    <a:pt x="1221" y="19"/>
                    <a:pt x="1190" y="0"/>
                    <a:pt x="116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40" name="Google Shape;14340;p20"/>
            <p:cNvSpPr/>
            <p:nvPr/>
          </p:nvSpPr>
          <p:spPr>
            <a:xfrm>
              <a:off x="1738439" y="2396278"/>
              <a:ext cx="4326" cy="4256"/>
            </a:xfrm>
            <a:custGeom>
              <a:avLst/>
              <a:gdLst/>
              <a:ahLst/>
              <a:cxnLst/>
              <a:rect l="l" t="t" r="r" b="b"/>
              <a:pathLst>
                <a:path w="124" h="122" extrusionOk="0">
                  <a:moveTo>
                    <a:pt x="34" y="0"/>
                  </a:moveTo>
                  <a:cubicBezTo>
                    <a:pt x="23" y="0"/>
                    <a:pt x="23" y="11"/>
                    <a:pt x="12" y="11"/>
                  </a:cubicBezTo>
                  <a:cubicBezTo>
                    <a:pt x="12" y="11"/>
                    <a:pt x="12" y="22"/>
                    <a:pt x="1" y="22"/>
                  </a:cubicBezTo>
                  <a:lnTo>
                    <a:pt x="1" y="33"/>
                  </a:lnTo>
                  <a:lnTo>
                    <a:pt x="1" y="67"/>
                  </a:lnTo>
                  <a:lnTo>
                    <a:pt x="1" y="77"/>
                  </a:lnTo>
                  <a:lnTo>
                    <a:pt x="23" y="100"/>
                  </a:lnTo>
                  <a:lnTo>
                    <a:pt x="34" y="111"/>
                  </a:lnTo>
                  <a:cubicBezTo>
                    <a:pt x="45" y="111"/>
                    <a:pt x="45" y="111"/>
                    <a:pt x="57" y="122"/>
                  </a:cubicBezTo>
                  <a:lnTo>
                    <a:pt x="79" y="122"/>
                  </a:lnTo>
                  <a:cubicBezTo>
                    <a:pt x="90" y="122"/>
                    <a:pt x="90" y="111"/>
                    <a:pt x="101" y="111"/>
                  </a:cubicBezTo>
                  <a:lnTo>
                    <a:pt x="112" y="100"/>
                  </a:lnTo>
                  <a:lnTo>
                    <a:pt x="112" y="89"/>
                  </a:lnTo>
                  <a:cubicBezTo>
                    <a:pt x="112" y="77"/>
                    <a:pt x="123" y="67"/>
                    <a:pt x="112" y="55"/>
                  </a:cubicBezTo>
                  <a:lnTo>
                    <a:pt x="112" y="44"/>
                  </a:lnTo>
                  <a:cubicBezTo>
                    <a:pt x="112" y="33"/>
                    <a:pt x="101" y="33"/>
                    <a:pt x="90" y="22"/>
                  </a:cubicBezTo>
                  <a:lnTo>
                    <a:pt x="79" y="11"/>
                  </a:lnTo>
                  <a:cubicBezTo>
                    <a:pt x="67" y="11"/>
                    <a:pt x="67" y="11"/>
                    <a:pt x="5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41" name="Google Shape;14341;p20"/>
            <p:cNvSpPr/>
            <p:nvPr/>
          </p:nvSpPr>
          <p:spPr>
            <a:xfrm>
              <a:off x="1798971" y="2393103"/>
              <a:ext cx="17514" cy="22607"/>
            </a:xfrm>
            <a:custGeom>
              <a:avLst/>
              <a:gdLst/>
              <a:ahLst/>
              <a:cxnLst/>
              <a:rect l="l" t="t" r="r" b="b"/>
              <a:pathLst>
                <a:path w="502" h="648" extrusionOk="0">
                  <a:moveTo>
                    <a:pt x="102" y="0"/>
                  </a:moveTo>
                  <a:cubicBezTo>
                    <a:pt x="83" y="0"/>
                    <a:pt x="67" y="11"/>
                    <a:pt x="67" y="35"/>
                  </a:cubicBezTo>
                  <a:cubicBezTo>
                    <a:pt x="67" y="79"/>
                    <a:pt x="90" y="124"/>
                    <a:pt x="112" y="158"/>
                  </a:cubicBezTo>
                  <a:cubicBezTo>
                    <a:pt x="101" y="158"/>
                    <a:pt x="90" y="158"/>
                    <a:pt x="79" y="168"/>
                  </a:cubicBezTo>
                  <a:cubicBezTo>
                    <a:pt x="67" y="168"/>
                    <a:pt x="57" y="180"/>
                    <a:pt x="57" y="202"/>
                  </a:cubicBezTo>
                  <a:cubicBezTo>
                    <a:pt x="35" y="202"/>
                    <a:pt x="23" y="224"/>
                    <a:pt x="23" y="235"/>
                  </a:cubicBezTo>
                  <a:cubicBezTo>
                    <a:pt x="12" y="235"/>
                    <a:pt x="1" y="257"/>
                    <a:pt x="1" y="269"/>
                  </a:cubicBezTo>
                  <a:cubicBezTo>
                    <a:pt x="12" y="336"/>
                    <a:pt x="45" y="391"/>
                    <a:pt x="101" y="435"/>
                  </a:cubicBezTo>
                  <a:cubicBezTo>
                    <a:pt x="112" y="447"/>
                    <a:pt x="124" y="447"/>
                    <a:pt x="134" y="447"/>
                  </a:cubicBezTo>
                  <a:lnTo>
                    <a:pt x="146" y="447"/>
                  </a:lnTo>
                  <a:cubicBezTo>
                    <a:pt x="156" y="469"/>
                    <a:pt x="168" y="491"/>
                    <a:pt x="190" y="514"/>
                  </a:cubicBezTo>
                  <a:cubicBezTo>
                    <a:pt x="199" y="522"/>
                    <a:pt x="215" y="539"/>
                    <a:pt x="233" y="539"/>
                  </a:cubicBezTo>
                  <a:cubicBezTo>
                    <a:pt x="237" y="539"/>
                    <a:pt x="241" y="538"/>
                    <a:pt x="245" y="536"/>
                  </a:cubicBezTo>
                  <a:cubicBezTo>
                    <a:pt x="257" y="536"/>
                    <a:pt x="257" y="524"/>
                    <a:pt x="268" y="524"/>
                  </a:cubicBezTo>
                  <a:lnTo>
                    <a:pt x="279" y="524"/>
                  </a:lnTo>
                  <a:cubicBezTo>
                    <a:pt x="290" y="524"/>
                    <a:pt x="290" y="514"/>
                    <a:pt x="301" y="502"/>
                  </a:cubicBezTo>
                  <a:cubicBezTo>
                    <a:pt x="301" y="514"/>
                    <a:pt x="312" y="524"/>
                    <a:pt x="312" y="536"/>
                  </a:cubicBezTo>
                  <a:cubicBezTo>
                    <a:pt x="346" y="580"/>
                    <a:pt x="379" y="647"/>
                    <a:pt x="446" y="647"/>
                  </a:cubicBezTo>
                  <a:cubicBezTo>
                    <a:pt x="502" y="647"/>
                    <a:pt x="479" y="580"/>
                    <a:pt x="435" y="558"/>
                  </a:cubicBezTo>
                  <a:lnTo>
                    <a:pt x="435" y="547"/>
                  </a:lnTo>
                  <a:cubicBezTo>
                    <a:pt x="423" y="536"/>
                    <a:pt x="423" y="524"/>
                    <a:pt x="413" y="514"/>
                  </a:cubicBezTo>
                  <a:cubicBezTo>
                    <a:pt x="401" y="491"/>
                    <a:pt x="390" y="469"/>
                    <a:pt x="368" y="447"/>
                  </a:cubicBezTo>
                  <a:cubicBezTo>
                    <a:pt x="346" y="402"/>
                    <a:pt x="324" y="358"/>
                    <a:pt x="290" y="313"/>
                  </a:cubicBezTo>
                  <a:cubicBezTo>
                    <a:pt x="268" y="257"/>
                    <a:pt x="245" y="213"/>
                    <a:pt x="223" y="168"/>
                  </a:cubicBezTo>
                  <a:cubicBezTo>
                    <a:pt x="201" y="113"/>
                    <a:pt x="179" y="69"/>
                    <a:pt x="146" y="24"/>
                  </a:cubicBezTo>
                  <a:cubicBezTo>
                    <a:pt x="135" y="9"/>
                    <a:pt x="118" y="0"/>
                    <a:pt x="102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42" name="Google Shape;14342;p20"/>
            <p:cNvSpPr/>
            <p:nvPr/>
          </p:nvSpPr>
          <p:spPr>
            <a:xfrm>
              <a:off x="1791993" y="2399732"/>
              <a:ext cx="5477" cy="8199"/>
            </a:xfrm>
            <a:custGeom>
              <a:avLst/>
              <a:gdLst/>
              <a:ahLst/>
              <a:cxnLst/>
              <a:rect l="l" t="t" r="r" b="b"/>
              <a:pathLst>
                <a:path w="157" h="235" extrusionOk="0">
                  <a:moveTo>
                    <a:pt x="23" y="1"/>
                  </a:moveTo>
                  <a:cubicBezTo>
                    <a:pt x="12" y="12"/>
                    <a:pt x="1" y="23"/>
                    <a:pt x="1" y="34"/>
                  </a:cubicBezTo>
                  <a:cubicBezTo>
                    <a:pt x="12" y="57"/>
                    <a:pt x="12" y="67"/>
                    <a:pt x="12" y="79"/>
                  </a:cubicBezTo>
                  <a:cubicBezTo>
                    <a:pt x="23" y="90"/>
                    <a:pt x="23" y="101"/>
                    <a:pt x="34" y="123"/>
                  </a:cubicBezTo>
                  <a:lnTo>
                    <a:pt x="57" y="190"/>
                  </a:lnTo>
                  <a:cubicBezTo>
                    <a:pt x="67" y="212"/>
                    <a:pt x="101" y="235"/>
                    <a:pt x="123" y="235"/>
                  </a:cubicBezTo>
                  <a:cubicBezTo>
                    <a:pt x="134" y="235"/>
                    <a:pt x="146" y="223"/>
                    <a:pt x="156" y="212"/>
                  </a:cubicBezTo>
                  <a:lnTo>
                    <a:pt x="156" y="179"/>
                  </a:lnTo>
                  <a:cubicBezTo>
                    <a:pt x="146" y="156"/>
                    <a:pt x="134" y="134"/>
                    <a:pt x="123" y="101"/>
                  </a:cubicBezTo>
                  <a:cubicBezTo>
                    <a:pt x="112" y="90"/>
                    <a:pt x="112" y="79"/>
                    <a:pt x="101" y="67"/>
                  </a:cubicBezTo>
                  <a:cubicBezTo>
                    <a:pt x="89" y="57"/>
                    <a:pt x="89" y="45"/>
                    <a:pt x="79" y="23"/>
                  </a:cubicBezTo>
                  <a:cubicBezTo>
                    <a:pt x="67" y="12"/>
                    <a:pt x="45" y="1"/>
                    <a:pt x="23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43" name="Google Shape;14343;p20"/>
            <p:cNvSpPr/>
            <p:nvPr/>
          </p:nvSpPr>
          <p:spPr>
            <a:xfrm>
              <a:off x="1815682" y="2412048"/>
              <a:ext cx="14792" cy="39353"/>
            </a:xfrm>
            <a:custGeom>
              <a:avLst/>
              <a:gdLst/>
              <a:ahLst/>
              <a:cxnLst/>
              <a:rect l="l" t="t" r="r" b="b"/>
              <a:pathLst>
                <a:path w="424" h="1128" extrusionOk="0">
                  <a:moveTo>
                    <a:pt x="123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89" y="4"/>
                    <a:pt x="78" y="26"/>
                    <a:pt x="89" y="48"/>
                  </a:cubicBezTo>
                  <a:cubicBezTo>
                    <a:pt x="112" y="82"/>
                    <a:pt x="122" y="115"/>
                    <a:pt x="145" y="149"/>
                  </a:cubicBezTo>
                  <a:cubicBezTo>
                    <a:pt x="122" y="137"/>
                    <a:pt x="112" y="137"/>
                    <a:pt x="89" y="137"/>
                  </a:cubicBezTo>
                  <a:cubicBezTo>
                    <a:pt x="67" y="149"/>
                    <a:pt x="56" y="159"/>
                    <a:pt x="56" y="182"/>
                  </a:cubicBezTo>
                  <a:lnTo>
                    <a:pt x="45" y="182"/>
                  </a:lnTo>
                  <a:cubicBezTo>
                    <a:pt x="11" y="182"/>
                    <a:pt x="0" y="204"/>
                    <a:pt x="0" y="226"/>
                  </a:cubicBezTo>
                  <a:cubicBezTo>
                    <a:pt x="23" y="327"/>
                    <a:pt x="45" y="416"/>
                    <a:pt x="78" y="505"/>
                  </a:cubicBezTo>
                  <a:lnTo>
                    <a:pt x="112" y="638"/>
                  </a:lnTo>
                  <a:cubicBezTo>
                    <a:pt x="122" y="693"/>
                    <a:pt x="122" y="738"/>
                    <a:pt x="134" y="782"/>
                  </a:cubicBezTo>
                  <a:cubicBezTo>
                    <a:pt x="141" y="810"/>
                    <a:pt x="179" y="838"/>
                    <a:pt x="209" y="838"/>
                  </a:cubicBezTo>
                  <a:cubicBezTo>
                    <a:pt x="226" y="838"/>
                    <a:pt x="241" y="829"/>
                    <a:pt x="245" y="804"/>
                  </a:cubicBezTo>
                  <a:cubicBezTo>
                    <a:pt x="256" y="760"/>
                    <a:pt x="245" y="715"/>
                    <a:pt x="234" y="671"/>
                  </a:cubicBezTo>
                  <a:cubicBezTo>
                    <a:pt x="256" y="671"/>
                    <a:pt x="278" y="671"/>
                    <a:pt x="290" y="649"/>
                  </a:cubicBezTo>
                  <a:lnTo>
                    <a:pt x="300" y="649"/>
                  </a:lnTo>
                  <a:cubicBezTo>
                    <a:pt x="300" y="671"/>
                    <a:pt x="312" y="671"/>
                    <a:pt x="334" y="682"/>
                  </a:cubicBezTo>
                  <a:lnTo>
                    <a:pt x="334" y="771"/>
                  </a:lnTo>
                  <a:cubicBezTo>
                    <a:pt x="334" y="827"/>
                    <a:pt x="334" y="883"/>
                    <a:pt x="323" y="927"/>
                  </a:cubicBezTo>
                  <a:cubicBezTo>
                    <a:pt x="323" y="972"/>
                    <a:pt x="312" y="1027"/>
                    <a:pt x="278" y="1049"/>
                  </a:cubicBezTo>
                  <a:cubicBezTo>
                    <a:pt x="245" y="1071"/>
                    <a:pt x="300" y="1127"/>
                    <a:pt x="323" y="1127"/>
                  </a:cubicBezTo>
                  <a:cubicBezTo>
                    <a:pt x="367" y="1116"/>
                    <a:pt x="389" y="1094"/>
                    <a:pt x="401" y="1071"/>
                  </a:cubicBezTo>
                  <a:cubicBezTo>
                    <a:pt x="411" y="1038"/>
                    <a:pt x="423" y="1016"/>
                    <a:pt x="423" y="982"/>
                  </a:cubicBezTo>
                  <a:lnTo>
                    <a:pt x="423" y="804"/>
                  </a:lnTo>
                  <a:cubicBezTo>
                    <a:pt x="423" y="738"/>
                    <a:pt x="411" y="682"/>
                    <a:pt x="401" y="616"/>
                  </a:cubicBezTo>
                  <a:cubicBezTo>
                    <a:pt x="389" y="560"/>
                    <a:pt x="379" y="505"/>
                    <a:pt x="345" y="460"/>
                  </a:cubicBezTo>
                  <a:cubicBezTo>
                    <a:pt x="334" y="438"/>
                    <a:pt x="334" y="426"/>
                    <a:pt x="323" y="404"/>
                  </a:cubicBezTo>
                  <a:cubicBezTo>
                    <a:pt x="300" y="327"/>
                    <a:pt x="267" y="238"/>
                    <a:pt x="245" y="149"/>
                  </a:cubicBezTo>
                  <a:cubicBezTo>
                    <a:pt x="234" y="137"/>
                    <a:pt x="223" y="126"/>
                    <a:pt x="211" y="126"/>
                  </a:cubicBezTo>
                  <a:cubicBezTo>
                    <a:pt x="201" y="93"/>
                    <a:pt x="178" y="60"/>
                    <a:pt x="167" y="37"/>
                  </a:cubicBezTo>
                  <a:cubicBezTo>
                    <a:pt x="158" y="19"/>
                    <a:pt x="141" y="1"/>
                    <a:pt x="123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44" name="Google Shape;14344;p20"/>
            <p:cNvSpPr/>
            <p:nvPr/>
          </p:nvSpPr>
          <p:spPr>
            <a:xfrm>
              <a:off x="1812961" y="2397499"/>
              <a:ext cx="7396" cy="7012"/>
            </a:xfrm>
            <a:custGeom>
              <a:avLst/>
              <a:gdLst/>
              <a:ahLst/>
              <a:cxnLst/>
              <a:rect l="l" t="t" r="r" b="b"/>
              <a:pathLst>
                <a:path w="212" h="201" extrusionOk="0">
                  <a:moveTo>
                    <a:pt x="44" y="1"/>
                  </a:moveTo>
                  <a:cubicBezTo>
                    <a:pt x="34" y="1"/>
                    <a:pt x="23" y="4"/>
                    <a:pt x="12" y="9"/>
                  </a:cubicBezTo>
                  <a:cubicBezTo>
                    <a:pt x="0" y="20"/>
                    <a:pt x="0" y="20"/>
                    <a:pt x="0" y="32"/>
                  </a:cubicBezTo>
                  <a:lnTo>
                    <a:pt x="0" y="54"/>
                  </a:lnTo>
                  <a:cubicBezTo>
                    <a:pt x="0" y="65"/>
                    <a:pt x="12" y="65"/>
                    <a:pt x="12" y="65"/>
                  </a:cubicBezTo>
                  <a:cubicBezTo>
                    <a:pt x="12" y="76"/>
                    <a:pt x="22" y="87"/>
                    <a:pt x="34" y="98"/>
                  </a:cubicBezTo>
                  <a:lnTo>
                    <a:pt x="45" y="109"/>
                  </a:lnTo>
                  <a:lnTo>
                    <a:pt x="67" y="131"/>
                  </a:lnTo>
                  <a:lnTo>
                    <a:pt x="123" y="187"/>
                  </a:lnTo>
                  <a:cubicBezTo>
                    <a:pt x="136" y="194"/>
                    <a:pt x="152" y="200"/>
                    <a:pt x="168" y="200"/>
                  </a:cubicBezTo>
                  <a:cubicBezTo>
                    <a:pt x="180" y="200"/>
                    <a:pt x="191" y="197"/>
                    <a:pt x="200" y="187"/>
                  </a:cubicBezTo>
                  <a:cubicBezTo>
                    <a:pt x="212" y="187"/>
                    <a:pt x="212" y="165"/>
                    <a:pt x="212" y="154"/>
                  </a:cubicBezTo>
                  <a:cubicBezTo>
                    <a:pt x="212" y="143"/>
                    <a:pt x="200" y="131"/>
                    <a:pt x="190" y="121"/>
                  </a:cubicBezTo>
                  <a:lnTo>
                    <a:pt x="134" y="65"/>
                  </a:lnTo>
                  <a:cubicBezTo>
                    <a:pt x="123" y="65"/>
                    <a:pt x="123" y="54"/>
                    <a:pt x="111" y="42"/>
                  </a:cubicBezTo>
                  <a:cubicBezTo>
                    <a:pt x="101" y="42"/>
                    <a:pt x="101" y="32"/>
                    <a:pt x="101" y="32"/>
                  </a:cubicBezTo>
                  <a:cubicBezTo>
                    <a:pt x="89" y="20"/>
                    <a:pt x="78" y="20"/>
                    <a:pt x="67" y="9"/>
                  </a:cubicBezTo>
                  <a:cubicBezTo>
                    <a:pt x="62" y="4"/>
                    <a:pt x="53" y="1"/>
                    <a:pt x="44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45" name="Google Shape;14345;p20"/>
            <p:cNvSpPr/>
            <p:nvPr/>
          </p:nvSpPr>
          <p:spPr>
            <a:xfrm>
              <a:off x="1788120" y="2384730"/>
              <a:ext cx="7431" cy="5512"/>
            </a:xfrm>
            <a:custGeom>
              <a:avLst/>
              <a:gdLst/>
              <a:ahLst/>
              <a:cxnLst/>
              <a:rect l="l" t="t" r="r" b="b"/>
              <a:pathLst>
                <a:path w="213" h="158" extrusionOk="0">
                  <a:moveTo>
                    <a:pt x="44" y="0"/>
                  </a:moveTo>
                  <a:cubicBezTo>
                    <a:pt x="37" y="0"/>
                    <a:pt x="28" y="3"/>
                    <a:pt x="23" y="8"/>
                  </a:cubicBezTo>
                  <a:lnTo>
                    <a:pt x="12" y="20"/>
                  </a:lnTo>
                  <a:cubicBezTo>
                    <a:pt x="0" y="30"/>
                    <a:pt x="0" y="42"/>
                    <a:pt x="12" y="53"/>
                  </a:cubicBezTo>
                  <a:cubicBezTo>
                    <a:pt x="12" y="64"/>
                    <a:pt x="23" y="75"/>
                    <a:pt x="23" y="75"/>
                  </a:cubicBezTo>
                  <a:cubicBezTo>
                    <a:pt x="34" y="86"/>
                    <a:pt x="45" y="86"/>
                    <a:pt x="45" y="97"/>
                  </a:cubicBezTo>
                  <a:cubicBezTo>
                    <a:pt x="56" y="109"/>
                    <a:pt x="67" y="109"/>
                    <a:pt x="89" y="119"/>
                  </a:cubicBezTo>
                  <a:cubicBezTo>
                    <a:pt x="101" y="131"/>
                    <a:pt x="112" y="141"/>
                    <a:pt x="134" y="153"/>
                  </a:cubicBezTo>
                  <a:cubicBezTo>
                    <a:pt x="141" y="153"/>
                    <a:pt x="154" y="158"/>
                    <a:pt x="165" y="158"/>
                  </a:cubicBezTo>
                  <a:cubicBezTo>
                    <a:pt x="170" y="158"/>
                    <a:pt x="175" y="157"/>
                    <a:pt x="178" y="153"/>
                  </a:cubicBezTo>
                  <a:cubicBezTo>
                    <a:pt x="190" y="153"/>
                    <a:pt x="200" y="141"/>
                    <a:pt x="212" y="131"/>
                  </a:cubicBezTo>
                  <a:lnTo>
                    <a:pt x="212" y="97"/>
                  </a:lnTo>
                  <a:cubicBezTo>
                    <a:pt x="200" y="75"/>
                    <a:pt x="190" y="64"/>
                    <a:pt x="178" y="64"/>
                  </a:cubicBezTo>
                  <a:cubicBezTo>
                    <a:pt x="156" y="53"/>
                    <a:pt x="145" y="42"/>
                    <a:pt x="123" y="30"/>
                  </a:cubicBezTo>
                  <a:cubicBezTo>
                    <a:pt x="112" y="20"/>
                    <a:pt x="101" y="20"/>
                    <a:pt x="89" y="8"/>
                  </a:cubicBezTo>
                  <a:lnTo>
                    <a:pt x="56" y="8"/>
                  </a:lnTo>
                  <a:cubicBezTo>
                    <a:pt x="56" y="3"/>
                    <a:pt x="51" y="0"/>
                    <a:pt x="44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46" name="Google Shape;14346;p20"/>
            <p:cNvSpPr/>
            <p:nvPr/>
          </p:nvSpPr>
          <p:spPr>
            <a:xfrm>
              <a:off x="1736904" y="2396278"/>
              <a:ext cx="6629" cy="7012"/>
            </a:xfrm>
            <a:custGeom>
              <a:avLst/>
              <a:gdLst/>
              <a:ahLst/>
              <a:cxnLst/>
              <a:rect l="l" t="t" r="r" b="b"/>
              <a:pathLst>
                <a:path w="190" h="201" extrusionOk="0">
                  <a:moveTo>
                    <a:pt x="34" y="0"/>
                  </a:moveTo>
                  <a:lnTo>
                    <a:pt x="34" y="11"/>
                  </a:lnTo>
                  <a:cubicBezTo>
                    <a:pt x="22" y="11"/>
                    <a:pt x="12" y="22"/>
                    <a:pt x="12" y="22"/>
                  </a:cubicBezTo>
                  <a:cubicBezTo>
                    <a:pt x="0" y="33"/>
                    <a:pt x="0" y="55"/>
                    <a:pt x="0" y="67"/>
                  </a:cubicBezTo>
                  <a:cubicBezTo>
                    <a:pt x="12" y="89"/>
                    <a:pt x="34" y="111"/>
                    <a:pt x="45" y="122"/>
                  </a:cubicBezTo>
                  <a:lnTo>
                    <a:pt x="78" y="156"/>
                  </a:lnTo>
                  <a:lnTo>
                    <a:pt x="111" y="189"/>
                  </a:lnTo>
                  <a:cubicBezTo>
                    <a:pt x="123" y="189"/>
                    <a:pt x="145" y="200"/>
                    <a:pt x="156" y="200"/>
                  </a:cubicBezTo>
                  <a:cubicBezTo>
                    <a:pt x="167" y="189"/>
                    <a:pt x="167" y="189"/>
                    <a:pt x="178" y="189"/>
                  </a:cubicBezTo>
                  <a:cubicBezTo>
                    <a:pt x="178" y="178"/>
                    <a:pt x="190" y="166"/>
                    <a:pt x="190" y="156"/>
                  </a:cubicBezTo>
                  <a:cubicBezTo>
                    <a:pt x="190" y="144"/>
                    <a:pt x="178" y="133"/>
                    <a:pt x="178" y="122"/>
                  </a:cubicBezTo>
                  <a:cubicBezTo>
                    <a:pt x="167" y="111"/>
                    <a:pt x="156" y="100"/>
                    <a:pt x="156" y="89"/>
                  </a:cubicBezTo>
                  <a:cubicBezTo>
                    <a:pt x="145" y="77"/>
                    <a:pt x="145" y="67"/>
                    <a:pt x="134" y="55"/>
                  </a:cubicBezTo>
                  <a:cubicBezTo>
                    <a:pt x="134" y="44"/>
                    <a:pt x="123" y="44"/>
                    <a:pt x="123" y="33"/>
                  </a:cubicBezTo>
                  <a:cubicBezTo>
                    <a:pt x="111" y="11"/>
                    <a:pt x="89" y="0"/>
                    <a:pt x="56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47" name="Google Shape;14347;p20"/>
            <p:cNvSpPr/>
            <p:nvPr/>
          </p:nvSpPr>
          <p:spPr>
            <a:xfrm>
              <a:off x="1738439" y="2404023"/>
              <a:ext cx="8582" cy="8478"/>
            </a:xfrm>
            <a:custGeom>
              <a:avLst/>
              <a:gdLst/>
              <a:ahLst/>
              <a:cxnLst/>
              <a:rect l="l" t="t" r="r" b="b"/>
              <a:pathLst>
                <a:path w="246" h="243" extrusionOk="0">
                  <a:moveTo>
                    <a:pt x="123" y="0"/>
                  </a:moveTo>
                  <a:cubicBezTo>
                    <a:pt x="123" y="0"/>
                    <a:pt x="112" y="0"/>
                    <a:pt x="112" y="11"/>
                  </a:cubicBezTo>
                  <a:lnTo>
                    <a:pt x="101" y="11"/>
                  </a:lnTo>
                  <a:lnTo>
                    <a:pt x="90" y="23"/>
                  </a:lnTo>
                  <a:lnTo>
                    <a:pt x="90" y="33"/>
                  </a:lnTo>
                  <a:lnTo>
                    <a:pt x="90" y="45"/>
                  </a:lnTo>
                  <a:lnTo>
                    <a:pt x="90" y="78"/>
                  </a:lnTo>
                  <a:cubicBezTo>
                    <a:pt x="101" y="89"/>
                    <a:pt x="101" y="100"/>
                    <a:pt x="112" y="112"/>
                  </a:cubicBezTo>
                  <a:cubicBezTo>
                    <a:pt x="120" y="119"/>
                    <a:pt x="122" y="127"/>
                    <a:pt x="126" y="134"/>
                  </a:cubicBezTo>
                  <a:lnTo>
                    <a:pt x="126" y="134"/>
                  </a:lnTo>
                  <a:cubicBezTo>
                    <a:pt x="126" y="134"/>
                    <a:pt x="125" y="134"/>
                    <a:pt x="123" y="134"/>
                  </a:cubicBezTo>
                  <a:lnTo>
                    <a:pt x="112" y="122"/>
                  </a:lnTo>
                  <a:lnTo>
                    <a:pt x="112" y="112"/>
                  </a:lnTo>
                  <a:lnTo>
                    <a:pt x="101" y="100"/>
                  </a:lnTo>
                  <a:cubicBezTo>
                    <a:pt x="90" y="100"/>
                    <a:pt x="90" y="89"/>
                    <a:pt x="79" y="89"/>
                  </a:cubicBezTo>
                  <a:cubicBezTo>
                    <a:pt x="67" y="78"/>
                    <a:pt x="45" y="78"/>
                    <a:pt x="34" y="78"/>
                  </a:cubicBezTo>
                  <a:cubicBezTo>
                    <a:pt x="23" y="78"/>
                    <a:pt x="12" y="78"/>
                    <a:pt x="12" y="89"/>
                  </a:cubicBezTo>
                  <a:lnTo>
                    <a:pt x="1" y="89"/>
                  </a:lnTo>
                  <a:lnTo>
                    <a:pt x="1" y="112"/>
                  </a:lnTo>
                  <a:lnTo>
                    <a:pt x="1" y="122"/>
                  </a:lnTo>
                  <a:cubicBezTo>
                    <a:pt x="1" y="145"/>
                    <a:pt x="1" y="156"/>
                    <a:pt x="12" y="167"/>
                  </a:cubicBezTo>
                  <a:cubicBezTo>
                    <a:pt x="23" y="189"/>
                    <a:pt x="34" y="201"/>
                    <a:pt x="45" y="211"/>
                  </a:cubicBezTo>
                  <a:cubicBezTo>
                    <a:pt x="67" y="223"/>
                    <a:pt x="79" y="234"/>
                    <a:pt x="90" y="234"/>
                  </a:cubicBezTo>
                  <a:cubicBezTo>
                    <a:pt x="95" y="239"/>
                    <a:pt x="104" y="242"/>
                    <a:pt x="114" y="242"/>
                  </a:cubicBezTo>
                  <a:cubicBezTo>
                    <a:pt x="123" y="242"/>
                    <a:pt x="135" y="239"/>
                    <a:pt x="146" y="234"/>
                  </a:cubicBezTo>
                  <a:lnTo>
                    <a:pt x="168" y="211"/>
                  </a:lnTo>
                  <a:cubicBezTo>
                    <a:pt x="168" y="189"/>
                    <a:pt x="168" y="178"/>
                    <a:pt x="156" y="156"/>
                  </a:cubicBezTo>
                  <a:lnTo>
                    <a:pt x="156" y="156"/>
                  </a:lnTo>
                  <a:cubicBezTo>
                    <a:pt x="156" y="156"/>
                    <a:pt x="168" y="167"/>
                    <a:pt x="179" y="167"/>
                  </a:cubicBezTo>
                  <a:lnTo>
                    <a:pt x="190" y="167"/>
                  </a:lnTo>
                  <a:cubicBezTo>
                    <a:pt x="196" y="173"/>
                    <a:pt x="198" y="176"/>
                    <a:pt x="201" y="176"/>
                  </a:cubicBezTo>
                  <a:cubicBezTo>
                    <a:pt x="204" y="176"/>
                    <a:pt x="207" y="173"/>
                    <a:pt x="212" y="167"/>
                  </a:cubicBezTo>
                  <a:lnTo>
                    <a:pt x="223" y="167"/>
                  </a:lnTo>
                  <a:cubicBezTo>
                    <a:pt x="235" y="156"/>
                    <a:pt x="235" y="156"/>
                    <a:pt x="235" y="145"/>
                  </a:cubicBezTo>
                  <a:lnTo>
                    <a:pt x="245" y="134"/>
                  </a:lnTo>
                  <a:cubicBezTo>
                    <a:pt x="245" y="134"/>
                    <a:pt x="245" y="122"/>
                    <a:pt x="235" y="122"/>
                  </a:cubicBezTo>
                  <a:cubicBezTo>
                    <a:pt x="235" y="112"/>
                    <a:pt x="235" y="100"/>
                    <a:pt x="223" y="100"/>
                  </a:cubicBezTo>
                  <a:cubicBezTo>
                    <a:pt x="223" y="89"/>
                    <a:pt x="212" y="78"/>
                    <a:pt x="201" y="67"/>
                  </a:cubicBezTo>
                  <a:lnTo>
                    <a:pt x="201" y="56"/>
                  </a:lnTo>
                  <a:cubicBezTo>
                    <a:pt x="190" y="45"/>
                    <a:pt x="190" y="45"/>
                    <a:pt x="190" y="33"/>
                  </a:cubicBezTo>
                  <a:lnTo>
                    <a:pt x="179" y="33"/>
                  </a:lnTo>
                  <a:cubicBezTo>
                    <a:pt x="179" y="23"/>
                    <a:pt x="168" y="23"/>
                    <a:pt x="168" y="23"/>
                  </a:cubicBezTo>
                  <a:lnTo>
                    <a:pt x="156" y="11"/>
                  </a:lnTo>
                  <a:lnTo>
                    <a:pt x="134" y="11"/>
                  </a:lnTo>
                  <a:cubicBezTo>
                    <a:pt x="134" y="0"/>
                    <a:pt x="134" y="0"/>
                    <a:pt x="123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48" name="Google Shape;14348;p20"/>
            <p:cNvSpPr/>
            <p:nvPr/>
          </p:nvSpPr>
          <p:spPr>
            <a:xfrm>
              <a:off x="1743882" y="2394708"/>
              <a:ext cx="5094" cy="5059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23" y="1"/>
                  </a:moveTo>
                  <a:cubicBezTo>
                    <a:pt x="23" y="11"/>
                    <a:pt x="12" y="11"/>
                    <a:pt x="12" y="11"/>
                  </a:cubicBezTo>
                  <a:lnTo>
                    <a:pt x="0" y="23"/>
                  </a:lnTo>
                  <a:lnTo>
                    <a:pt x="0" y="33"/>
                  </a:lnTo>
                  <a:lnTo>
                    <a:pt x="0" y="56"/>
                  </a:lnTo>
                  <a:lnTo>
                    <a:pt x="12" y="67"/>
                  </a:lnTo>
                  <a:cubicBezTo>
                    <a:pt x="23" y="89"/>
                    <a:pt x="45" y="100"/>
                    <a:pt x="56" y="122"/>
                  </a:cubicBezTo>
                  <a:cubicBezTo>
                    <a:pt x="67" y="134"/>
                    <a:pt x="67" y="134"/>
                    <a:pt x="79" y="134"/>
                  </a:cubicBezTo>
                  <a:cubicBezTo>
                    <a:pt x="89" y="134"/>
                    <a:pt x="89" y="134"/>
                    <a:pt x="101" y="145"/>
                  </a:cubicBezTo>
                  <a:cubicBezTo>
                    <a:pt x="112" y="145"/>
                    <a:pt x="112" y="145"/>
                    <a:pt x="123" y="134"/>
                  </a:cubicBezTo>
                  <a:lnTo>
                    <a:pt x="134" y="134"/>
                  </a:lnTo>
                  <a:cubicBezTo>
                    <a:pt x="134" y="122"/>
                    <a:pt x="145" y="122"/>
                    <a:pt x="145" y="112"/>
                  </a:cubicBezTo>
                  <a:lnTo>
                    <a:pt x="145" y="89"/>
                  </a:lnTo>
                  <a:lnTo>
                    <a:pt x="134" y="78"/>
                  </a:lnTo>
                  <a:cubicBezTo>
                    <a:pt x="134" y="67"/>
                    <a:pt x="123" y="67"/>
                    <a:pt x="123" y="56"/>
                  </a:cubicBezTo>
                  <a:lnTo>
                    <a:pt x="123" y="67"/>
                  </a:lnTo>
                  <a:cubicBezTo>
                    <a:pt x="123" y="56"/>
                    <a:pt x="112" y="56"/>
                    <a:pt x="112" y="45"/>
                  </a:cubicBezTo>
                  <a:lnTo>
                    <a:pt x="101" y="33"/>
                  </a:lnTo>
                  <a:cubicBezTo>
                    <a:pt x="101" y="23"/>
                    <a:pt x="89" y="23"/>
                    <a:pt x="89" y="23"/>
                  </a:cubicBezTo>
                  <a:cubicBezTo>
                    <a:pt x="79" y="11"/>
                    <a:pt x="79" y="11"/>
                    <a:pt x="67" y="11"/>
                  </a:cubicBezTo>
                  <a:cubicBezTo>
                    <a:pt x="67" y="1"/>
                    <a:pt x="56" y="1"/>
                    <a:pt x="45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49" name="Google Shape;14349;p20"/>
            <p:cNvSpPr/>
            <p:nvPr/>
          </p:nvSpPr>
          <p:spPr>
            <a:xfrm>
              <a:off x="1758256" y="2390836"/>
              <a:ext cx="12804" cy="26445"/>
            </a:xfrm>
            <a:custGeom>
              <a:avLst/>
              <a:gdLst/>
              <a:ahLst/>
              <a:cxnLst/>
              <a:rect l="l" t="t" r="r" b="b"/>
              <a:pathLst>
                <a:path w="367" h="758" extrusionOk="0">
                  <a:moveTo>
                    <a:pt x="112" y="0"/>
                  </a:moveTo>
                  <a:cubicBezTo>
                    <a:pt x="89" y="0"/>
                    <a:pt x="67" y="0"/>
                    <a:pt x="67" y="23"/>
                  </a:cubicBezTo>
                  <a:cubicBezTo>
                    <a:pt x="56" y="112"/>
                    <a:pt x="67" y="200"/>
                    <a:pt x="78" y="278"/>
                  </a:cubicBezTo>
                  <a:cubicBezTo>
                    <a:pt x="67" y="267"/>
                    <a:pt x="56" y="267"/>
                    <a:pt x="45" y="267"/>
                  </a:cubicBezTo>
                  <a:cubicBezTo>
                    <a:pt x="38" y="265"/>
                    <a:pt x="33" y="264"/>
                    <a:pt x="28" y="264"/>
                  </a:cubicBezTo>
                  <a:cubicBezTo>
                    <a:pt x="7" y="264"/>
                    <a:pt x="0" y="282"/>
                    <a:pt x="0" y="300"/>
                  </a:cubicBezTo>
                  <a:cubicBezTo>
                    <a:pt x="11" y="367"/>
                    <a:pt x="23" y="434"/>
                    <a:pt x="45" y="490"/>
                  </a:cubicBezTo>
                  <a:cubicBezTo>
                    <a:pt x="56" y="523"/>
                    <a:pt x="67" y="556"/>
                    <a:pt x="89" y="579"/>
                  </a:cubicBezTo>
                  <a:cubicBezTo>
                    <a:pt x="100" y="612"/>
                    <a:pt x="122" y="656"/>
                    <a:pt x="156" y="678"/>
                  </a:cubicBezTo>
                  <a:cubicBezTo>
                    <a:pt x="164" y="687"/>
                    <a:pt x="177" y="694"/>
                    <a:pt x="192" y="694"/>
                  </a:cubicBezTo>
                  <a:cubicBezTo>
                    <a:pt x="198" y="694"/>
                    <a:pt x="205" y="693"/>
                    <a:pt x="211" y="690"/>
                  </a:cubicBezTo>
                  <a:cubicBezTo>
                    <a:pt x="223" y="712"/>
                    <a:pt x="245" y="734"/>
                    <a:pt x="267" y="745"/>
                  </a:cubicBezTo>
                  <a:cubicBezTo>
                    <a:pt x="276" y="754"/>
                    <a:pt x="286" y="757"/>
                    <a:pt x="295" y="757"/>
                  </a:cubicBezTo>
                  <a:cubicBezTo>
                    <a:pt x="310" y="757"/>
                    <a:pt x="322" y="748"/>
                    <a:pt x="322" y="734"/>
                  </a:cubicBezTo>
                  <a:cubicBezTo>
                    <a:pt x="334" y="723"/>
                    <a:pt x="334" y="712"/>
                    <a:pt x="322" y="701"/>
                  </a:cubicBezTo>
                  <a:cubicBezTo>
                    <a:pt x="345" y="690"/>
                    <a:pt x="356" y="678"/>
                    <a:pt x="345" y="656"/>
                  </a:cubicBezTo>
                  <a:lnTo>
                    <a:pt x="345" y="612"/>
                  </a:lnTo>
                  <a:cubicBezTo>
                    <a:pt x="367" y="612"/>
                    <a:pt x="367" y="601"/>
                    <a:pt x="367" y="589"/>
                  </a:cubicBezTo>
                  <a:lnTo>
                    <a:pt x="367" y="567"/>
                  </a:lnTo>
                  <a:cubicBezTo>
                    <a:pt x="367" y="556"/>
                    <a:pt x="367" y="556"/>
                    <a:pt x="356" y="545"/>
                  </a:cubicBezTo>
                  <a:cubicBezTo>
                    <a:pt x="356" y="545"/>
                    <a:pt x="356" y="534"/>
                    <a:pt x="345" y="534"/>
                  </a:cubicBezTo>
                  <a:lnTo>
                    <a:pt x="334" y="500"/>
                  </a:lnTo>
                  <a:cubicBezTo>
                    <a:pt x="322" y="478"/>
                    <a:pt x="300" y="467"/>
                    <a:pt x="290" y="445"/>
                  </a:cubicBezTo>
                  <a:cubicBezTo>
                    <a:pt x="290" y="434"/>
                    <a:pt x="278" y="434"/>
                    <a:pt x="278" y="434"/>
                  </a:cubicBezTo>
                  <a:cubicBezTo>
                    <a:pt x="267" y="378"/>
                    <a:pt x="256" y="334"/>
                    <a:pt x="256" y="289"/>
                  </a:cubicBezTo>
                  <a:cubicBezTo>
                    <a:pt x="256" y="267"/>
                    <a:pt x="233" y="256"/>
                    <a:pt x="211" y="245"/>
                  </a:cubicBezTo>
                  <a:cubicBezTo>
                    <a:pt x="201" y="245"/>
                    <a:pt x="178" y="245"/>
                    <a:pt x="167" y="256"/>
                  </a:cubicBezTo>
                  <a:cubicBezTo>
                    <a:pt x="156" y="189"/>
                    <a:pt x="156" y="122"/>
                    <a:pt x="156" y="55"/>
                  </a:cubicBezTo>
                  <a:cubicBezTo>
                    <a:pt x="156" y="33"/>
                    <a:pt x="134" y="11"/>
                    <a:pt x="112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50" name="Google Shape;14350;p20"/>
            <p:cNvSpPr/>
            <p:nvPr/>
          </p:nvSpPr>
          <p:spPr>
            <a:xfrm>
              <a:off x="1769909" y="2393836"/>
              <a:ext cx="20025" cy="28957"/>
            </a:xfrm>
            <a:custGeom>
              <a:avLst/>
              <a:gdLst/>
              <a:ahLst/>
              <a:cxnLst/>
              <a:rect l="l" t="t" r="r" b="b"/>
              <a:pathLst>
                <a:path w="574" h="830" extrusionOk="0">
                  <a:moveTo>
                    <a:pt x="32" y="0"/>
                  </a:moveTo>
                  <a:cubicBezTo>
                    <a:pt x="15" y="0"/>
                    <a:pt x="0" y="18"/>
                    <a:pt x="0" y="36"/>
                  </a:cubicBezTo>
                  <a:cubicBezTo>
                    <a:pt x="22" y="125"/>
                    <a:pt x="44" y="203"/>
                    <a:pt x="67" y="281"/>
                  </a:cubicBezTo>
                  <a:cubicBezTo>
                    <a:pt x="77" y="281"/>
                    <a:pt x="77" y="292"/>
                    <a:pt x="77" y="292"/>
                  </a:cubicBezTo>
                  <a:cubicBezTo>
                    <a:pt x="55" y="292"/>
                    <a:pt x="44" y="303"/>
                    <a:pt x="55" y="337"/>
                  </a:cubicBezTo>
                  <a:cubicBezTo>
                    <a:pt x="77" y="414"/>
                    <a:pt x="111" y="503"/>
                    <a:pt x="144" y="582"/>
                  </a:cubicBezTo>
                  <a:cubicBezTo>
                    <a:pt x="166" y="615"/>
                    <a:pt x="178" y="659"/>
                    <a:pt x="200" y="693"/>
                  </a:cubicBezTo>
                  <a:cubicBezTo>
                    <a:pt x="222" y="737"/>
                    <a:pt x="245" y="782"/>
                    <a:pt x="278" y="815"/>
                  </a:cubicBezTo>
                  <a:cubicBezTo>
                    <a:pt x="292" y="824"/>
                    <a:pt x="307" y="829"/>
                    <a:pt x="321" y="829"/>
                  </a:cubicBezTo>
                  <a:cubicBezTo>
                    <a:pt x="341" y="829"/>
                    <a:pt x="356" y="819"/>
                    <a:pt x="356" y="792"/>
                  </a:cubicBezTo>
                  <a:cubicBezTo>
                    <a:pt x="344" y="748"/>
                    <a:pt x="311" y="715"/>
                    <a:pt x="300" y="671"/>
                  </a:cubicBezTo>
                  <a:cubicBezTo>
                    <a:pt x="289" y="659"/>
                    <a:pt x="278" y="648"/>
                    <a:pt x="267" y="626"/>
                  </a:cubicBezTo>
                  <a:cubicBezTo>
                    <a:pt x="289" y="626"/>
                    <a:pt x="300" y="615"/>
                    <a:pt x="300" y="604"/>
                  </a:cubicBezTo>
                  <a:lnTo>
                    <a:pt x="300" y="570"/>
                  </a:lnTo>
                  <a:cubicBezTo>
                    <a:pt x="300" y="559"/>
                    <a:pt x="289" y="548"/>
                    <a:pt x="289" y="537"/>
                  </a:cubicBezTo>
                  <a:cubicBezTo>
                    <a:pt x="278" y="526"/>
                    <a:pt x="278" y="515"/>
                    <a:pt x="267" y="503"/>
                  </a:cubicBezTo>
                  <a:lnTo>
                    <a:pt x="267" y="493"/>
                  </a:lnTo>
                  <a:cubicBezTo>
                    <a:pt x="278" y="481"/>
                    <a:pt x="267" y="470"/>
                    <a:pt x="267" y="448"/>
                  </a:cubicBezTo>
                  <a:cubicBezTo>
                    <a:pt x="278" y="448"/>
                    <a:pt x="300" y="437"/>
                    <a:pt x="300" y="414"/>
                  </a:cubicBezTo>
                  <a:cubicBezTo>
                    <a:pt x="300" y="426"/>
                    <a:pt x="300" y="426"/>
                    <a:pt x="311" y="437"/>
                  </a:cubicBezTo>
                  <a:cubicBezTo>
                    <a:pt x="319" y="453"/>
                    <a:pt x="339" y="463"/>
                    <a:pt x="358" y="463"/>
                  </a:cubicBezTo>
                  <a:cubicBezTo>
                    <a:pt x="365" y="463"/>
                    <a:pt x="372" y="462"/>
                    <a:pt x="378" y="459"/>
                  </a:cubicBezTo>
                  <a:cubicBezTo>
                    <a:pt x="389" y="459"/>
                    <a:pt x="389" y="448"/>
                    <a:pt x="400" y="448"/>
                  </a:cubicBezTo>
                  <a:cubicBezTo>
                    <a:pt x="408" y="448"/>
                    <a:pt x="415" y="453"/>
                    <a:pt x="422" y="453"/>
                  </a:cubicBezTo>
                  <a:cubicBezTo>
                    <a:pt x="426" y="453"/>
                    <a:pt x="430" y="452"/>
                    <a:pt x="433" y="448"/>
                  </a:cubicBezTo>
                  <a:cubicBezTo>
                    <a:pt x="456" y="481"/>
                    <a:pt x="467" y="515"/>
                    <a:pt x="489" y="537"/>
                  </a:cubicBezTo>
                  <a:cubicBezTo>
                    <a:pt x="503" y="546"/>
                    <a:pt x="521" y="552"/>
                    <a:pt x="536" y="552"/>
                  </a:cubicBezTo>
                  <a:cubicBezTo>
                    <a:pt x="557" y="552"/>
                    <a:pt x="574" y="541"/>
                    <a:pt x="567" y="515"/>
                  </a:cubicBezTo>
                  <a:cubicBezTo>
                    <a:pt x="556" y="470"/>
                    <a:pt x="522" y="426"/>
                    <a:pt x="500" y="381"/>
                  </a:cubicBezTo>
                  <a:cubicBezTo>
                    <a:pt x="478" y="348"/>
                    <a:pt x="445" y="303"/>
                    <a:pt x="423" y="270"/>
                  </a:cubicBezTo>
                  <a:cubicBezTo>
                    <a:pt x="414" y="254"/>
                    <a:pt x="400" y="243"/>
                    <a:pt x="384" y="243"/>
                  </a:cubicBezTo>
                  <a:cubicBezTo>
                    <a:pt x="379" y="243"/>
                    <a:pt x="373" y="245"/>
                    <a:pt x="367" y="248"/>
                  </a:cubicBezTo>
                  <a:cubicBezTo>
                    <a:pt x="344" y="248"/>
                    <a:pt x="344" y="259"/>
                    <a:pt x="344" y="270"/>
                  </a:cubicBezTo>
                  <a:cubicBezTo>
                    <a:pt x="334" y="259"/>
                    <a:pt x="322" y="259"/>
                    <a:pt x="322" y="248"/>
                  </a:cubicBezTo>
                  <a:cubicBezTo>
                    <a:pt x="311" y="248"/>
                    <a:pt x="289" y="236"/>
                    <a:pt x="278" y="236"/>
                  </a:cubicBezTo>
                  <a:cubicBezTo>
                    <a:pt x="267" y="226"/>
                    <a:pt x="255" y="214"/>
                    <a:pt x="245" y="192"/>
                  </a:cubicBezTo>
                  <a:cubicBezTo>
                    <a:pt x="233" y="170"/>
                    <a:pt x="211" y="159"/>
                    <a:pt x="178" y="159"/>
                  </a:cubicBezTo>
                  <a:cubicBezTo>
                    <a:pt x="156" y="159"/>
                    <a:pt x="133" y="181"/>
                    <a:pt x="144" y="203"/>
                  </a:cubicBezTo>
                  <a:lnTo>
                    <a:pt x="144" y="226"/>
                  </a:lnTo>
                  <a:cubicBezTo>
                    <a:pt x="122" y="170"/>
                    <a:pt x="111" y="103"/>
                    <a:pt x="100" y="48"/>
                  </a:cubicBezTo>
                  <a:cubicBezTo>
                    <a:pt x="89" y="26"/>
                    <a:pt x="67" y="3"/>
                    <a:pt x="44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51" name="Google Shape;14351;p20"/>
            <p:cNvSpPr/>
            <p:nvPr/>
          </p:nvSpPr>
          <p:spPr>
            <a:xfrm>
              <a:off x="1785783" y="2398476"/>
              <a:ext cx="8966" cy="16432"/>
            </a:xfrm>
            <a:custGeom>
              <a:avLst/>
              <a:gdLst/>
              <a:ahLst/>
              <a:cxnLst/>
              <a:rect l="l" t="t" r="r" b="b"/>
              <a:pathLst>
                <a:path w="257" h="471" extrusionOk="0">
                  <a:moveTo>
                    <a:pt x="53" y="1"/>
                  </a:moveTo>
                  <a:cubicBezTo>
                    <a:pt x="47" y="1"/>
                    <a:pt x="41" y="2"/>
                    <a:pt x="34" y="4"/>
                  </a:cubicBezTo>
                  <a:cubicBezTo>
                    <a:pt x="12" y="4"/>
                    <a:pt x="1" y="37"/>
                    <a:pt x="12" y="59"/>
                  </a:cubicBezTo>
                  <a:cubicBezTo>
                    <a:pt x="45" y="115"/>
                    <a:pt x="67" y="182"/>
                    <a:pt x="90" y="248"/>
                  </a:cubicBezTo>
                  <a:cubicBezTo>
                    <a:pt x="112" y="304"/>
                    <a:pt x="134" y="370"/>
                    <a:pt x="156" y="437"/>
                  </a:cubicBezTo>
                  <a:cubicBezTo>
                    <a:pt x="168" y="459"/>
                    <a:pt x="190" y="471"/>
                    <a:pt x="212" y="471"/>
                  </a:cubicBezTo>
                  <a:cubicBezTo>
                    <a:pt x="235" y="471"/>
                    <a:pt x="257" y="459"/>
                    <a:pt x="257" y="449"/>
                  </a:cubicBezTo>
                  <a:cubicBezTo>
                    <a:pt x="245" y="426"/>
                    <a:pt x="245" y="404"/>
                    <a:pt x="245" y="393"/>
                  </a:cubicBezTo>
                  <a:cubicBezTo>
                    <a:pt x="245" y="370"/>
                    <a:pt x="235" y="360"/>
                    <a:pt x="235" y="337"/>
                  </a:cubicBezTo>
                  <a:cubicBezTo>
                    <a:pt x="223" y="304"/>
                    <a:pt x="212" y="271"/>
                    <a:pt x="190" y="237"/>
                  </a:cubicBezTo>
                  <a:cubicBezTo>
                    <a:pt x="168" y="170"/>
                    <a:pt x="146" y="103"/>
                    <a:pt x="112" y="37"/>
                  </a:cubicBezTo>
                  <a:cubicBezTo>
                    <a:pt x="103" y="19"/>
                    <a:pt x="79" y="1"/>
                    <a:pt x="53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52" name="Google Shape;14352;p20"/>
            <p:cNvSpPr/>
            <p:nvPr/>
          </p:nvSpPr>
          <p:spPr>
            <a:xfrm>
              <a:off x="1743882" y="2410617"/>
              <a:ext cx="11687" cy="9734"/>
            </a:xfrm>
            <a:custGeom>
              <a:avLst/>
              <a:gdLst/>
              <a:ahLst/>
              <a:cxnLst/>
              <a:rect l="l" t="t" r="r" b="b"/>
              <a:pathLst>
                <a:path w="335" h="279" extrusionOk="0">
                  <a:moveTo>
                    <a:pt x="178" y="0"/>
                  </a:moveTo>
                  <a:cubicBezTo>
                    <a:pt x="168" y="0"/>
                    <a:pt x="156" y="12"/>
                    <a:pt x="156" y="22"/>
                  </a:cubicBezTo>
                  <a:lnTo>
                    <a:pt x="145" y="12"/>
                  </a:lnTo>
                  <a:lnTo>
                    <a:pt x="112" y="12"/>
                  </a:lnTo>
                  <a:cubicBezTo>
                    <a:pt x="101" y="12"/>
                    <a:pt x="101" y="22"/>
                    <a:pt x="89" y="22"/>
                  </a:cubicBezTo>
                  <a:lnTo>
                    <a:pt x="89" y="34"/>
                  </a:lnTo>
                  <a:lnTo>
                    <a:pt x="89" y="45"/>
                  </a:lnTo>
                  <a:cubicBezTo>
                    <a:pt x="89" y="45"/>
                    <a:pt x="89" y="34"/>
                    <a:pt x="79" y="34"/>
                  </a:cubicBezTo>
                  <a:cubicBezTo>
                    <a:pt x="70" y="25"/>
                    <a:pt x="60" y="22"/>
                    <a:pt x="51" y="22"/>
                  </a:cubicBezTo>
                  <a:cubicBezTo>
                    <a:pt x="23" y="22"/>
                    <a:pt x="1" y="53"/>
                    <a:pt x="34" y="78"/>
                  </a:cubicBezTo>
                  <a:cubicBezTo>
                    <a:pt x="44" y="88"/>
                    <a:pt x="53" y="91"/>
                    <a:pt x="61" y="91"/>
                  </a:cubicBezTo>
                  <a:cubicBezTo>
                    <a:pt x="73" y="91"/>
                    <a:pt x="83" y="85"/>
                    <a:pt x="89" y="78"/>
                  </a:cubicBezTo>
                  <a:lnTo>
                    <a:pt x="89" y="89"/>
                  </a:lnTo>
                  <a:lnTo>
                    <a:pt x="89" y="101"/>
                  </a:lnTo>
                  <a:cubicBezTo>
                    <a:pt x="101" y="101"/>
                    <a:pt x="101" y="111"/>
                    <a:pt x="101" y="111"/>
                  </a:cubicBezTo>
                  <a:cubicBezTo>
                    <a:pt x="112" y="123"/>
                    <a:pt x="123" y="134"/>
                    <a:pt x="134" y="134"/>
                  </a:cubicBezTo>
                  <a:lnTo>
                    <a:pt x="156" y="134"/>
                  </a:lnTo>
                  <a:cubicBezTo>
                    <a:pt x="168" y="134"/>
                    <a:pt x="168" y="123"/>
                    <a:pt x="168" y="123"/>
                  </a:cubicBezTo>
                  <a:lnTo>
                    <a:pt x="178" y="123"/>
                  </a:lnTo>
                  <a:lnTo>
                    <a:pt x="178" y="111"/>
                  </a:lnTo>
                  <a:cubicBezTo>
                    <a:pt x="178" y="123"/>
                    <a:pt x="190" y="134"/>
                    <a:pt x="190" y="145"/>
                  </a:cubicBezTo>
                  <a:cubicBezTo>
                    <a:pt x="190" y="156"/>
                    <a:pt x="201" y="167"/>
                    <a:pt x="201" y="178"/>
                  </a:cubicBezTo>
                  <a:lnTo>
                    <a:pt x="201" y="190"/>
                  </a:lnTo>
                  <a:cubicBezTo>
                    <a:pt x="212" y="212"/>
                    <a:pt x="212" y="245"/>
                    <a:pt x="245" y="256"/>
                  </a:cubicBezTo>
                  <a:cubicBezTo>
                    <a:pt x="257" y="267"/>
                    <a:pt x="267" y="267"/>
                    <a:pt x="279" y="279"/>
                  </a:cubicBezTo>
                  <a:cubicBezTo>
                    <a:pt x="290" y="279"/>
                    <a:pt x="301" y="267"/>
                    <a:pt x="312" y="267"/>
                  </a:cubicBezTo>
                  <a:cubicBezTo>
                    <a:pt x="334" y="245"/>
                    <a:pt x="323" y="223"/>
                    <a:pt x="312" y="200"/>
                  </a:cubicBezTo>
                  <a:cubicBezTo>
                    <a:pt x="312" y="178"/>
                    <a:pt x="301" y="156"/>
                    <a:pt x="290" y="134"/>
                  </a:cubicBezTo>
                  <a:cubicBezTo>
                    <a:pt x="279" y="111"/>
                    <a:pt x="267" y="78"/>
                    <a:pt x="257" y="45"/>
                  </a:cubicBezTo>
                  <a:cubicBezTo>
                    <a:pt x="234" y="22"/>
                    <a:pt x="212" y="0"/>
                    <a:pt x="178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53" name="Google Shape;14353;p20"/>
            <p:cNvSpPr/>
            <p:nvPr/>
          </p:nvSpPr>
          <p:spPr>
            <a:xfrm>
              <a:off x="1735753" y="2402767"/>
              <a:ext cx="93917" cy="75148"/>
            </a:xfrm>
            <a:custGeom>
              <a:avLst/>
              <a:gdLst/>
              <a:ahLst/>
              <a:cxnLst/>
              <a:rect l="l" t="t" r="r" b="b"/>
              <a:pathLst>
                <a:path w="2692" h="2154" extrusionOk="0">
                  <a:moveTo>
                    <a:pt x="1340" y="0"/>
                  </a:moveTo>
                  <a:cubicBezTo>
                    <a:pt x="1084" y="0"/>
                    <a:pt x="816" y="83"/>
                    <a:pt x="534" y="237"/>
                  </a:cubicBezTo>
                  <a:cubicBezTo>
                    <a:pt x="0" y="526"/>
                    <a:pt x="45" y="1449"/>
                    <a:pt x="523" y="1871"/>
                  </a:cubicBezTo>
                  <a:cubicBezTo>
                    <a:pt x="751" y="2063"/>
                    <a:pt x="1052" y="2154"/>
                    <a:pt x="1351" y="2154"/>
                  </a:cubicBezTo>
                  <a:cubicBezTo>
                    <a:pt x="1693" y="2154"/>
                    <a:pt x="2032" y="2035"/>
                    <a:pt x="2258" y="1816"/>
                  </a:cubicBezTo>
                  <a:cubicBezTo>
                    <a:pt x="2680" y="1404"/>
                    <a:pt x="2692" y="859"/>
                    <a:pt x="2247" y="415"/>
                  </a:cubicBezTo>
                  <a:cubicBezTo>
                    <a:pt x="1963" y="130"/>
                    <a:pt x="1661" y="0"/>
                    <a:pt x="1340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54" name="Google Shape;14354;p20"/>
            <p:cNvSpPr/>
            <p:nvPr/>
          </p:nvSpPr>
          <p:spPr>
            <a:xfrm>
              <a:off x="1735753" y="2408524"/>
              <a:ext cx="95487" cy="76753"/>
            </a:xfrm>
            <a:custGeom>
              <a:avLst/>
              <a:gdLst/>
              <a:ahLst/>
              <a:cxnLst/>
              <a:rect l="l" t="t" r="r" b="b"/>
              <a:pathLst>
                <a:path w="2737" h="2200" extrusionOk="0">
                  <a:moveTo>
                    <a:pt x="445" y="984"/>
                  </a:moveTo>
                  <a:cubicBezTo>
                    <a:pt x="456" y="1139"/>
                    <a:pt x="490" y="1295"/>
                    <a:pt x="534" y="1451"/>
                  </a:cubicBezTo>
                  <a:cubicBezTo>
                    <a:pt x="579" y="1562"/>
                    <a:pt x="612" y="1673"/>
                    <a:pt x="668" y="1773"/>
                  </a:cubicBezTo>
                  <a:lnTo>
                    <a:pt x="689" y="1816"/>
                  </a:lnTo>
                  <a:lnTo>
                    <a:pt x="689" y="1816"/>
                  </a:lnTo>
                  <a:cubicBezTo>
                    <a:pt x="611" y="1705"/>
                    <a:pt x="534" y="1584"/>
                    <a:pt x="490" y="1451"/>
                  </a:cubicBezTo>
                  <a:cubicBezTo>
                    <a:pt x="434" y="1306"/>
                    <a:pt x="423" y="1139"/>
                    <a:pt x="445" y="984"/>
                  </a:cubicBezTo>
                  <a:close/>
                  <a:moveTo>
                    <a:pt x="690" y="1818"/>
                  </a:moveTo>
                  <a:lnTo>
                    <a:pt x="695" y="1829"/>
                  </a:lnTo>
                  <a:lnTo>
                    <a:pt x="695" y="1829"/>
                  </a:lnTo>
                  <a:cubicBezTo>
                    <a:pt x="693" y="1826"/>
                    <a:pt x="690" y="1823"/>
                    <a:pt x="690" y="1818"/>
                  </a:cubicBezTo>
                  <a:close/>
                  <a:moveTo>
                    <a:pt x="2493" y="0"/>
                  </a:moveTo>
                  <a:cubicBezTo>
                    <a:pt x="2472" y="0"/>
                    <a:pt x="2450" y="11"/>
                    <a:pt x="2458" y="27"/>
                  </a:cubicBezTo>
                  <a:cubicBezTo>
                    <a:pt x="2492" y="94"/>
                    <a:pt x="2525" y="149"/>
                    <a:pt x="2558" y="227"/>
                  </a:cubicBezTo>
                  <a:cubicBezTo>
                    <a:pt x="2581" y="283"/>
                    <a:pt x="2591" y="349"/>
                    <a:pt x="2603" y="416"/>
                  </a:cubicBezTo>
                  <a:cubicBezTo>
                    <a:pt x="2625" y="549"/>
                    <a:pt x="2636" y="683"/>
                    <a:pt x="2636" y="816"/>
                  </a:cubicBezTo>
                  <a:cubicBezTo>
                    <a:pt x="2625" y="872"/>
                    <a:pt x="2625" y="928"/>
                    <a:pt x="2625" y="984"/>
                  </a:cubicBezTo>
                  <a:cubicBezTo>
                    <a:pt x="2614" y="961"/>
                    <a:pt x="2603" y="928"/>
                    <a:pt x="2603" y="917"/>
                  </a:cubicBezTo>
                  <a:cubicBezTo>
                    <a:pt x="2581" y="839"/>
                    <a:pt x="2547" y="772"/>
                    <a:pt x="2514" y="705"/>
                  </a:cubicBezTo>
                  <a:cubicBezTo>
                    <a:pt x="2469" y="572"/>
                    <a:pt x="2413" y="450"/>
                    <a:pt x="2347" y="327"/>
                  </a:cubicBezTo>
                  <a:cubicBezTo>
                    <a:pt x="2324" y="305"/>
                    <a:pt x="2302" y="283"/>
                    <a:pt x="2280" y="283"/>
                  </a:cubicBezTo>
                  <a:cubicBezTo>
                    <a:pt x="2247" y="283"/>
                    <a:pt x="2235" y="305"/>
                    <a:pt x="2235" y="327"/>
                  </a:cubicBezTo>
                  <a:cubicBezTo>
                    <a:pt x="2314" y="683"/>
                    <a:pt x="2492" y="1028"/>
                    <a:pt x="2458" y="1384"/>
                  </a:cubicBezTo>
                  <a:cubicBezTo>
                    <a:pt x="2458" y="1372"/>
                    <a:pt x="2447" y="1350"/>
                    <a:pt x="2447" y="1328"/>
                  </a:cubicBezTo>
                  <a:cubicBezTo>
                    <a:pt x="2413" y="1184"/>
                    <a:pt x="2380" y="1028"/>
                    <a:pt x="2336" y="872"/>
                  </a:cubicBezTo>
                  <a:cubicBezTo>
                    <a:pt x="2329" y="841"/>
                    <a:pt x="2294" y="820"/>
                    <a:pt x="2267" y="820"/>
                  </a:cubicBezTo>
                  <a:cubicBezTo>
                    <a:pt x="2247" y="820"/>
                    <a:pt x="2231" y="832"/>
                    <a:pt x="2235" y="861"/>
                  </a:cubicBezTo>
                  <a:cubicBezTo>
                    <a:pt x="2258" y="961"/>
                    <a:pt x="2280" y="1073"/>
                    <a:pt x="2291" y="1184"/>
                  </a:cubicBezTo>
                  <a:cubicBezTo>
                    <a:pt x="2247" y="1039"/>
                    <a:pt x="2180" y="905"/>
                    <a:pt x="2102" y="783"/>
                  </a:cubicBezTo>
                  <a:cubicBezTo>
                    <a:pt x="2093" y="765"/>
                    <a:pt x="2074" y="756"/>
                    <a:pt x="2056" y="756"/>
                  </a:cubicBezTo>
                  <a:cubicBezTo>
                    <a:pt x="2032" y="756"/>
                    <a:pt x="2012" y="773"/>
                    <a:pt x="2024" y="806"/>
                  </a:cubicBezTo>
                  <a:cubicBezTo>
                    <a:pt x="2113" y="972"/>
                    <a:pt x="2180" y="1139"/>
                    <a:pt x="2235" y="1317"/>
                  </a:cubicBezTo>
                  <a:cubicBezTo>
                    <a:pt x="2225" y="1317"/>
                    <a:pt x="2225" y="1328"/>
                    <a:pt x="2225" y="1340"/>
                  </a:cubicBezTo>
                  <a:cubicBezTo>
                    <a:pt x="2247" y="1406"/>
                    <a:pt x="2258" y="1484"/>
                    <a:pt x="2258" y="1562"/>
                  </a:cubicBezTo>
                  <a:cubicBezTo>
                    <a:pt x="2235" y="1461"/>
                    <a:pt x="2202" y="1362"/>
                    <a:pt x="2146" y="1284"/>
                  </a:cubicBezTo>
                  <a:cubicBezTo>
                    <a:pt x="2140" y="1270"/>
                    <a:pt x="2121" y="1261"/>
                    <a:pt x="2104" y="1261"/>
                  </a:cubicBezTo>
                  <a:cubicBezTo>
                    <a:pt x="2093" y="1261"/>
                    <a:pt x="2084" y="1264"/>
                    <a:pt x="2080" y="1273"/>
                  </a:cubicBezTo>
                  <a:cubicBezTo>
                    <a:pt x="2035" y="1106"/>
                    <a:pt x="1958" y="961"/>
                    <a:pt x="1847" y="828"/>
                  </a:cubicBezTo>
                  <a:cubicBezTo>
                    <a:pt x="1829" y="810"/>
                    <a:pt x="1805" y="801"/>
                    <a:pt x="1785" y="801"/>
                  </a:cubicBezTo>
                  <a:cubicBezTo>
                    <a:pt x="1755" y="801"/>
                    <a:pt x="1733" y="821"/>
                    <a:pt x="1746" y="861"/>
                  </a:cubicBezTo>
                  <a:cubicBezTo>
                    <a:pt x="1813" y="1039"/>
                    <a:pt x="1924" y="1195"/>
                    <a:pt x="2002" y="1362"/>
                  </a:cubicBezTo>
                  <a:lnTo>
                    <a:pt x="2002" y="1372"/>
                  </a:lnTo>
                  <a:cubicBezTo>
                    <a:pt x="2024" y="1439"/>
                    <a:pt x="2035" y="1518"/>
                    <a:pt x="2035" y="1595"/>
                  </a:cubicBezTo>
                  <a:cubicBezTo>
                    <a:pt x="2013" y="1595"/>
                    <a:pt x="1991" y="1595"/>
                    <a:pt x="1991" y="1617"/>
                  </a:cubicBezTo>
                  <a:cubicBezTo>
                    <a:pt x="1958" y="1461"/>
                    <a:pt x="1902" y="1306"/>
                    <a:pt x="1824" y="1162"/>
                  </a:cubicBezTo>
                  <a:cubicBezTo>
                    <a:pt x="1815" y="1143"/>
                    <a:pt x="1791" y="1125"/>
                    <a:pt x="1770" y="1125"/>
                  </a:cubicBezTo>
                  <a:cubicBezTo>
                    <a:pt x="1766" y="1125"/>
                    <a:pt x="1762" y="1126"/>
                    <a:pt x="1758" y="1128"/>
                  </a:cubicBezTo>
                  <a:cubicBezTo>
                    <a:pt x="1735" y="1128"/>
                    <a:pt x="1724" y="1150"/>
                    <a:pt x="1735" y="1172"/>
                  </a:cubicBezTo>
                  <a:cubicBezTo>
                    <a:pt x="1802" y="1317"/>
                    <a:pt x="1847" y="1461"/>
                    <a:pt x="1879" y="1607"/>
                  </a:cubicBezTo>
                  <a:lnTo>
                    <a:pt x="1879" y="1695"/>
                  </a:lnTo>
                  <a:lnTo>
                    <a:pt x="1857" y="1695"/>
                  </a:lnTo>
                  <a:cubicBezTo>
                    <a:pt x="1847" y="1673"/>
                    <a:pt x="1847" y="1651"/>
                    <a:pt x="1847" y="1639"/>
                  </a:cubicBezTo>
                  <a:cubicBezTo>
                    <a:pt x="1824" y="1528"/>
                    <a:pt x="1802" y="1417"/>
                    <a:pt x="1768" y="1317"/>
                  </a:cubicBezTo>
                  <a:cubicBezTo>
                    <a:pt x="1735" y="1206"/>
                    <a:pt x="1701" y="1106"/>
                    <a:pt x="1657" y="1006"/>
                  </a:cubicBezTo>
                  <a:lnTo>
                    <a:pt x="1590" y="839"/>
                  </a:lnTo>
                  <a:cubicBezTo>
                    <a:pt x="1568" y="794"/>
                    <a:pt x="1546" y="739"/>
                    <a:pt x="1501" y="705"/>
                  </a:cubicBezTo>
                  <a:cubicBezTo>
                    <a:pt x="1490" y="700"/>
                    <a:pt x="1473" y="694"/>
                    <a:pt x="1458" y="694"/>
                  </a:cubicBezTo>
                  <a:cubicBezTo>
                    <a:pt x="1443" y="694"/>
                    <a:pt x="1429" y="700"/>
                    <a:pt x="1424" y="717"/>
                  </a:cubicBezTo>
                  <a:cubicBezTo>
                    <a:pt x="1424" y="772"/>
                    <a:pt x="1457" y="828"/>
                    <a:pt x="1479" y="872"/>
                  </a:cubicBezTo>
                  <a:cubicBezTo>
                    <a:pt x="1501" y="917"/>
                    <a:pt x="1524" y="961"/>
                    <a:pt x="1535" y="1006"/>
                  </a:cubicBezTo>
                  <a:cubicBezTo>
                    <a:pt x="1568" y="1073"/>
                    <a:pt x="1590" y="1139"/>
                    <a:pt x="1613" y="1206"/>
                  </a:cubicBezTo>
                  <a:cubicBezTo>
                    <a:pt x="1602" y="1206"/>
                    <a:pt x="1602" y="1206"/>
                    <a:pt x="1602" y="1217"/>
                  </a:cubicBezTo>
                  <a:cubicBezTo>
                    <a:pt x="1590" y="1306"/>
                    <a:pt x="1590" y="1395"/>
                    <a:pt x="1602" y="1484"/>
                  </a:cubicBezTo>
                  <a:cubicBezTo>
                    <a:pt x="1590" y="1439"/>
                    <a:pt x="1568" y="1406"/>
                    <a:pt x="1524" y="1384"/>
                  </a:cubicBezTo>
                  <a:cubicBezTo>
                    <a:pt x="1491" y="1251"/>
                    <a:pt x="1457" y="1128"/>
                    <a:pt x="1435" y="994"/>
                  </a:cubicBezTo>
                  <a:cubicBezTo>
                    <a:pt x="1435" y="969"/>
                    <a:pt x="1401" y="950"/>
                    <a:pt x="1375" y="950"/>
                  </a:cubicBezTo>
                  <a:cubicBezTo>
                    <a:pt x="1356" y="950"/>
                    <a:pt x="1341" y="960"/>
                    <a:pt x="1346" y="984"/>
                  </a:cubicBezTo>
                  <a:cubicBezTo>
                    <a:pt x="1357" y="1128"/>
                    <a:pt x="1390" y="1261"/>
                    <a:pt x="1424" y="1395"/>
                  </a:cubicBezTo>
                  <a:lnTo>
                    <a:pt x="1424" y="1417"/>
                  </a:lnTo>
                  <a:cubicBezTo>
                    <a:pt x="1424" y="1429"/>
                    <a:pt x="1435" y="1451"/>
                    <a:pt x="1435" y="1473"/>
                  </a:cubicBezTo>
                  <a:cubicBezTo>
                    <a:pt x="1424" y="1461"/>
                    <a:pt x="1402" y="1451"/>
                    <a:pt x="1379" y="1451"/>
                  </a:cubicBezTo>
                  <a:cubicBezTo>
                    <a:pt x="1346" y="1461"/>
                    <a:pt x="1335" y="1484"/>
                    <a:pt x="1346" y="1518"/>
                  </a:cubicBezTo>
                  <a:lnTo>
                    <a:pt x="1357" y="1528"/>
                  </a:lnTo>
                  <a:cubicBezTo>
                    <a:pt x="1346" y="1518"/>
                    <a:pt x="1335" y="1518"/>
                    <a:pt x="1335" y="1518"/>
                  </a:cubicBezTo>
                  <a:cubicBezTo>
                    <a:pt x="1313" y="1473"/>
                    <a:pt x="1301" y="1439"/>
                    <a:pt x="1290" y="1395"/>
                  </a:cubicBezTo>
                  <a:cubicBezTo>
                    <a:pt x="1246" y="1284"/>
                    <a:pt x="1224" y="1172"/>
                    <a:pt x="1201" y="1061"/>
                  </a:cubicBezTo>
                  <a:cubicBezTo>
                    <a:pt x="1179" y="961"/>
                    <a:pt x="1168" y="850"/>
                    <a:pt x="1145" y="739"/>
                  </a:cubicBezTo>
                  <a:cubicBezTo>
                    <a:pt x="1138" y="717"/>
                    <a:pt x="1103" y="695"/>
                    <a:pt x="1079" y="695"/>
                  </a:cubicBezTo>
                  <a:cubicBezTo>
                    <a:pt x="1066" y="695"/>
                    <a:pt x="1056" y="701"/>
                    <a:pt x="1056" y="717"/>
                  </a:cubicBezTo>
                  <a:cubicBezTo>
                    <a:pt x="1046" y="839"/>
                    <a:pt x="1068" y="961"/>
                    <a:pt x="1090" y="1083"/>
                  </a:cubicBezTo>
                  <a:cubicBezTo>
                    <a:pt x="1101" y="1150"/>
                    <a:pt x="1123" y="1228"/>
                    <a:pt x="1145" y="1306"/>
                  </a:cubicBezTo>
                  <a:cubicBezTo>
                    <a:pt x="1135" y="1295"/>
                    <a:pt x="1123" y="1295"/>
                    <a:pt x="1112" y="1295"/>
                  </a:cubicBezTo>
                  <a:cubicBezTo>
                    <a:pt x="1090" y="1295"/>
                    <a:pt x="1068" y="1317"/>
                    <a:pt x="1079" y="1340"/>
                  </a:cubicBezTo>
                  <a:lnTo>
                    <a:pt x="1079" y="1350"/>
                  </a:lnTo>
                  <a:cubicBezTo>
                    <a:pt x="1065" y="1346"/>
                    <a:pt x="1052" y="1343"/>
                    <a:pt x="1039" y="1343"/>
                  </a:cubicBezTo>
                  <a:cubicBezTo>
                    <a:pt x="1020" y="1343"/>
                    <a:pt x="1003" y="1349"/>
                    <a:pt x="990" y="1362"/>
                  </a:cubicBezTo>
                  <a:cubicBezTo>
                    <a:pt x="979" y="1328"/>
                    <a:pt x="967" y="1295"/>
                    <a:pt x="945" y="1261"/>
                  </a:cubicBezTo>
                  <a:cubicBezTo>
                    <a:pt x="935" y="1050"/>
                    <a:pt x="935" y="850"/>
                    <a:pt x="990" y="650"/>
                  </a:cubicBezTo>
                  <a:cubicBezTo>
                    <a:pt x="998" y="626"/>
                    <a:pt x="957" y="597"/>
                    <a:pt x="927" y="597"/>
                  </a:cubicBezTo>
                  <a:cubicBezTo>
                    <a:pt x="915" y="597"/>
                    <a:pt x="904" y="603"/>
                    <a:pt x="901" y="616"/>
                  </a:cubicBezTo>
                  <a:lnTo>
                    <a:pt x="868" y="750"/>
                  </a:lnTo>
                  <a:cubicBezTo>
                    <a:pt x="856" y="732"/>
                    <a:pt x="834" y="720"/>
                    <a:pt x="815" y="720"/>
                  </a:cubicBezTo>
                  <a:cubicBezTo>
                    <a:pt x="798" y="720"/>
                    <a:pt x="784" y="729"/>
                    <a:pt x="779" y="750"/>
                  </a:cubicBezTo>
                  <a:cubicBezTo>
                    <a:pt x="757" y="816"/>
                    <a:pt x="757" y="872"/>
                    <a:pt x="757" y="939"/>
                  </a:cubicBezTo>
                  <a:cubicBezTo>
                    <a:pt x="745" y="828"/>
                    <a:pt x="757" y="705"/>
                    <a:pt x="767" y="583"/>
                  </a:cubicBezTo>
                  <a:cubicBezTo>
                    <a:pt x="767" y="554"/>
                    <a:pt x="728" y="524"/>
                    <a:pt x="698" y="524"/>
                  </a:cubicBezTo>
                  <a:cubicBezTo>
                    <a:pt x="683" y="524"/>
                    <a:pt x="671" y="531"/>
                    <a:pt x="668" y="549"/>
                  </a:cubicBezTo>
                  <a:cubicBezTo>
                    <a:pt x="612" y="861"/>
                    <a:pt x="612" y="1172"/>
                    <a:pt x="690" y="1484"/>
                  </a:cubicBezTo>
                  <a:cubicBezTo>
                    <a:pt x="690" y="1495"/>
                    <a:pt x="701" y="1495"/>
                    <a:pt x="701" y="1506"/>
                  </a:cubicBezTo>
                  <a:cubicBezTo>
                    <a:pt x="690" y="1506"/>
                    <a:pt x="678" y="1518"/>
                    <a:pt x="678" y="1528"/>
                  </a:cubicBezTo>
                  <a:cubicBezTo>
                    <a:pt x="656" y="1484"/>
                    <a:pt x="645" y="1439"/>
                    <a:pt x="634" y="1395"/>
                  </a:cubicBezTo>
                  <a:cubicBezTo>
                    <a:pt x="579" y="1206"/>
                    <a:pt x="567" y="1006"/>
                    <a:pt x="545" y="816"/>
                  </a:cubicBezTo>
                  <a:cubicBezTo>
                    <a:pt x="545" y="789"/>
                    <a:pt x="506" y="765"/>
                    <a:pt x="477" y="765"/>
                  </a:cubicBezTo>
                  <a:cubicBezTo>
                    <a:pt x="459" y="765"/>
                    <a:pt x="445" y="774"/>
                    <a:pt x="445" y="794"/>
                  </a:cubicBezTo>
                  <a:cubicBezTo>
                    <a:pt x="434" y="850"/>
                    <a:pt x="434" y="905"/>
                    <a:pt x="445" y="961"/>
                  </a:cubicBezTo>
                  <a:cubicBezTo>
                    <a:pt x="431" y="939"/>
                    <a:pt x="397" y="918"/>
                    <a:pt x="372" y="918"/>
                  </a:cubicBezTo>
                  <a:cubicBezTo>
                    <a:pt x="359" y="918"/>
                    <a:pt x="349" y="924"/>
                    <a:pt x="345" y="939"/>
                  </a:cubicBezTo>
                  <a:lnTo>
                    <a:pt x="345" y="950"/>
                  </a:lnTo>
                  <a:cubicBezTo>
                    <a:pt x="334" y="861"/>
                    <a:pt x="345" y="772"/>
                    <a:pt x="345" y="683"/>
                  </a:cubicBezTo>
                  <a:cubicBezTo>
                    <a:pt x="356" y="583"/>
                    <a:pt x="378" y="472"/>
                    <a:pt x="378" y="361"/>
                  </a:cubicBezTo>
                  <a:cubicBezTo>
                    <a:pt x="370" y="337"/>
                    <a:pt x="335" y="308"/>
                    <a:pt x="307" y="308"/>
                  </a:cubicBezTo>
                  <a:cubicBezTo>
                    <a:pt x="295" y="308"/>
                    <a:pt x="285" y="314"/>
                    <a:pt x="278" y="327"/>
                  </a:cubicBezTo>
                  <a:cubicBezTo>
                    <a:pt x="245" y="383"/>
                    <a:pt x="245" y="450"/>
                    <a:pt x="233" y="517"/>
                  </a:cubicBezTo>
                  <a:cubicBezTo>
                    <a:pt x="223" y="572"/>
                    <a:pt x="223" y="628"/>
                    <a:pt x="223" y="683"/>
                  </a:cubicBezTo>
                  <a:cubicBezTo>
                    <a:pt x="211" y="806"/>
                    <a:pt x="211" y="928"/>
                    <a:pt x="223" y="1050"/>
                  </a:cubicBezTo>
                  <a:lnTo>
                    <a:pt x="223" y="1083"/>
                  </a:lnTo>
                  <a:cubicBezTo>
                    <a:pt x="178" y="928"/>
                    <a:pt x="156" y="761"/>
                    <a:pt x="134" y="594"/>
                  </a:cubicBezTo>
                  <a:cubicBezTo>
                    <a:pt x="134" y="566"/>
                    <a:pt x="94" y="543"/>
                    <a:pt x="65" y="543"/>
                  </a:cubicBezTo>
                  <a:cubicBezTo>
                    <a:pt x="47" y="543"/>
                    <a:pt x="33" y="551"/>
                    <a:pt x="33" y="572"/>
                  </a:cubicBezTo>
                  <a:cubicBezTo>
                    <a:pt x="0" y="839"/>
                    <a:pt x="78" y="1128"/>
                    <a:pt x="211" y="1362"/>
                  </a:cubicBezTo>
                  <a:cubicBezTo>
                    <a:pt x="267" y="1484"/>
                    <a:pt x="356" y="1607"/>
                    <a:pt x="445" y="1706"/>
                  </a:cubicBezTo>
                  <a:cubicBezTo>
                    <a:pt x="500" y="1773"/>
                    <a:pt x="556" y="1829"/>
                    <a:pt x="623" y="1884"/>
                  </a:cubicBezTo>
                  <a:cubicBezTo>
                    <a:pt x="645" y="1918"/>
                    <a:pt x="668" y="1940"/>
                    <a:pt x="690" y="1962"/>
                  </a:cubicBezTo>
                  <a:cubicBezTo>
                    <a:pt x="697" y="1978"/>
                    <a:pt x="716" y="1994"/>
                    <a:pt x="735" y="1994"/>
                  </a:cubicBezTo>
                  <a:cubicBezTo>
                    <a:pt x="743" y="1994"/>
                    <a:pt x="750" y="1991"/>
                    <a:pt x="757" y="1985"/>
                  </a:cubicBezTo>
                  <a:cubicBezTo>
                    <a:pt x="767" y="1985"/>
                    <a:pt x="767" y="1973"/>
                    <a:pt x="767" y="1962"/>
                  </a:cubicBezTo>
                  <a:cubicBezTo>
                    <a:pt x="779" y="1962"/>
                    <a:pt x="779" y="1973"/>
                    <a:pt x="779" y="1973"/>
                  </a:cubicBezTo>
                  <a:lnTo>
                    <a:pt x="801" y="1973"/>
                  </a:lnTo>
                  <a:cubicBezTo>
                    <a:pt x="823" y="1985"/>
                    <a:pt x="846" y="1995"/>
                    <a:pt x="878" y="2007"/>
                  </a:cubicBezTo>
                  <a:lnTo>
                    <a:pt x="890" y="2007"/>
                  </a:lnTo>
                  <a:cubicBezTo>
                    <a:pt x="927" y="2099"/>
                    <a:pt x="994" y="2199"/>
                    <a:pt x="1086" y="2199"/>
                  </a:cubicBezTo>
                  <a:cubicBezTo>
                    <a:pt x="1105" y="2199"/>
                    <a:pt x="1125" y="2194"/>
                    <a:pt x="1145" y="2185"/>
                  </a:cubicBezTo>
                  <a:cubicBezTo>
                    <a:pt x="1168" y="2163"/>
                    <a:pt x="1168" y="2140"/>
                    <a:pt x="1157" y="2129"/>
                  </a:cubicBezTo>
                  <a:cubicBezTo>
                    <a:pt x="1179" y="2118"/>
                    <a:pt x="1190" y="2096"/>
                    <a:pt x="1179" y="2074"/>
                  </a:cubicBezTo>
                  <a:cubicBezTo>
                    <a:pt x="1168" y="2051"/>
                    <a:pt x="1157" y="2018"/>
                    <a:pt x="1145" y="1995"/>
                  </a:cubicBezTo>
                  <a:cubicBezTo>
                    <a:pt x="1135" y="1973"/>
                    <a:pt x="1135" y="1962"/>
                    <a:pt x="1123" y="1940"/>
                  </a:cubicBezTo>
                  <a:lnTo>
                    <a:pt x="1123" y="1940"/>
                  </a:lnTo>
                  <a:cubicBezTo>
                    <a:pt x="1135" y="1951"/>
                    <a:pt x="1145" y="1973"/>
                    <a:pt x="1145" y="1985"/>
                  </a:cubicBezTo>
                  <a:cubicBezTo>
                    <a:pt x="1154" y="2010"/>
                    <a:pt x="1197" y="2036"/>
                    <a:pt x="1225" y="2036"/>
                  </a:cubicBezTo>
                  <a:cubicBezTo>
                    <a:pt x="1234" y="2036"/>
                    <a:pt x="1241" y="2034"/>
                    <a:pt x="1246" y="2029"/>
                  </a:cubicBezTo>
                  <a:cubicBezTo>
                    <a:pt x="1290" y="2074"/>
                    <a:pt x="1346" y="2107"/>
                    <a:pt x="1390" y="2140"/>
                  </a:cubicBezTo>
                  <a:cubicBezTo>
                    <a:pt x="1403" y="2147"/>
                    <a:pt x="1415" y="2150"/>
                    <a:pt x="1426" y="2150"/>
                  </a:cubicBezTo>
                  <a:cubicBezTo>
                    <a:pt x="1452" y="2150"/>
                    <a:pt x="1472" y="2134"/>
                    <a:pt x="1479" y="2118"/>
                  </a:cubicBezTo>
                  <a:cubicBezTo>
                    <a:pt x="1491" y="2129"/>
                    <a:pt x="1501" y="2129"/>
                    <a:pt x="1513" y="2140"/>
                  </a:cubicBezTo>
                  <a:cubicBezTo>
                    <a:pt x="1519" y="2145"/>
                    <a:pt x="1525" y="2146"/>
                    <a:pt x="1530" y="2146"/>
                  </a:cubicBezTo>
                  <a:cubicBezTo>
                    <a:pt x="1553" y="2146"/>
                    <a:pt x="1564" y="2114"/>
                    <a:pt x="1546" y="2096"/>
                  </a:cubicBezTo>
                  <a:lnTo>
                    <a:pt x="1521" y="2070"/>
                  </a:lnTo>
                  <a:lnTo>
                    <a:pt x="1521" y="2070"/>
                  </a:lnTo>
                  <a:cubicBezTo>
                    <a:pt x="1525" y="2074"/>
                    <a:pt x="1527" y="2074"/>
                    <a:pt x="1535" y="2074"/>
                  </a:cubicBezTo>
                  <a:cubicBezTo>
                    <a:pt x="1546" y="2062"/>
                    <a:pt x="1546" y="2062"/>
                    <a:pt x="1557" y="2062"/>
                  </a:cubicBezTo>
                  <a:cubicBezTo>
                    <a:pt x="1567" y="2069"/>
                    <a:pt x="1577" y="2072"/>
                    <a:pt x="1586" y="2072"/>
                  </a:cubicBezTo>
                  <a:cubicBezTo>
                    <a:pt x="1614" y="2072"/>
                    <a:pt x="1636" y="2046"/>
                    <a:pt x="1627" y="2018"/>
                  </a:cubicBezTo>
                  <a:lnTo>
                    <a:pt x="1627" y="2018"/>
                  </a:lnTo>
                  <a:cubicBezTo>
                    <a:pt x="1635" y="2027"/>
                    <a:pt x="1644" y="2033"/>
                    <a:pt x="1657" y="2040"/>
                  </a:cubicBezTo>
                  <a:lnTo>
                    <a:pt x="1669" y="2040"/>
                  </a:lnTo>
                  <a:cubicBezTo>
                    <a:pt x="1679" y="2040"/>
                    <a:pt x="1679" y="2051"/>
                    <a:pt x="1679" y="2051"/>
                  </a:cubicBezTo>
                  <a:lnTo>
                    <a:pt x="1679" y="2062"/>
                  </a:lnTo>
                  <a:cubicBezTo>
                    <a:pt x="1691" y="2062"/>
                    <a:pt x="1691" y="2074"/>
                    <a:pt x="1691" y="2074"/>
                  </a:cubicBezTo>
                  <a:cubicBezTo>
                    <a:pt x="1713" y="2096"/>
                    <a:pt x="1746" y="2107"/>
                    <a:pt x="1768" y="2107"/>
                  </a:cubicBezTo>
                  <a:lnTo>
                    <a:pt x="1802" y="2173"/>
                  </a:lnTo>
                  <a:cubicBezTo>
                    <a:pt x="1818" y="2189"/>
                    <a:pt x="1848" y="2200"/>
                    <a:pt x="1874" y="2200"/>
                  </a:cubicBezTo>
                  <a:cubicBezTo>
                    <a:pt x="1902" y="2200"/>
                    <a:pt x="1925" y="2186"/>
                    <a:pt x="1913" y="2151"/>
                  </a:cubicBezTo>
                  <a:cubicBezTo>
                    <a:pt x="1905" y="2127"/>
                    <a:pt x="1897" y="2102"/>
                    <a:pt x="1893" y="2077"/>
                  </a:cubicBezTo>
                  <a:lnTo>
                    <a:pt x="1893" y="2077"/>
                  </a:lnTo>
                  <a:cubicBezTo>
                    <a:pt x="1902" y="2092"/>
                    <a:pt x="1925" y="2105"/>
                    <a:pt x="1949" y="2105"/>
                  </a:cubicBezTo>
                  <a:cubicBezTo>
                    <a:pt x="1959" y="2105"/>
                    <a:pt x="1970" y="2102"/>
                    <a:pt x="1980" y="2096"/>
                  </a:cubicBezTo>
                  <a:cubicBezTo>
                    <a:pt x="1991" y="2084"/>
                    <a:pt x="2002" y="2062"/>
                    <a:pt x="2002" y="2040"/>
                  </a:cubicBezTo>
                  <a:cubicBezTo>
                    <a:pt x="2024" y="2040"/>
                    <a:pt x="2035" y="2040"/>
                    <a:pt x="2047" y="2029"/>
                  </a:cubicBezTo>
                  <a:cubicBezTo>
                    <a:pt x="2069" y="2018"/>
                    <a:pt x="2069" y="1995"/>
                    <a:pt x="2069" y="1973"/>
                  </a:cubicBezTo>
                  <a:lnTo>
                    <a:pt x="2069" y="1940"/>
                  </a:lnTo>
                  <a:cubicBezTo>
                    <a:pt x="2091" y="1940"/>
                    <a:pt x="2113" y="1940"/>
                    <a:pt x="2113" y="1918"/>
                  </a:cubicBezTo>
                  <a:cubicBezTo>
                    <a:pt x="2124" y="1906"/>
                    <a:pt x="2124" y="1896"/>
                    <a:pt x="2124" y="1896"/>
                  </a:cubicBezTo>
                  <a:lnTo>
                    <a:pt x="2158" y="1896"/>
                  </a:lnTo>
                  <a:lnTo>
                    <a:pt x="2169" y="1906"/>
                  </a:lnTo>
                  <a:cubicBezTo>
                    <a:pt x="2177" y="1923"/>
                    <a:pt x="2191" y="1933"/>
                    <a:pt x="2207" y="1933"/>
                  </a:cubicBezTo>
                  <a:cubicBezTo>
                    <a:pt x="2213" y="1933"/>
                    <a:pt x="2219" y="1932"/>
                    <a:pt x="2225" y="1929"/>
                  </a:cubicBezTo>
                  <a:cubicBezTo>
                    <a:pt x="2258" y="1918"/>
                    <a:pt x="2269" y="1884"/>
                    <a:pt x="2269" y="1862"/>
                  </a:cubicBezTo>
                  <a:cubicBezTo>
                    <a:pt x="2324" y="1829"/>
                    <a:pt x="2380" y="1784"/>
                    <a:pt x="2425" y="1740"/>
                  </a:cubicBezTo>
                  <a:cubicBezTo>
                    <a:pt x="2434" y="1744"/>
                    <a:pt x="2443" y="1747"/>
                    <a:pt x="2451" y="1747"/>
                  </a:cubicBezTo>
                  <a:cubicBezTo>
                    <a:pt x="2463" y="1747"/>
                    <a:pt x="2474" y="1742"/>
                    <a:pt x="2480" y="1728"/>
                  </a:cubicBezTo>
                  <a:cubicBezTo>
                    <a:pt x="2480" y="1718"/>
                    <a:pt x="2492" y="1695"/>
                    <a:pt x="2492" y="1684"/>
                  </a:cubicBezTo>
                  <a:lnTo>
                    <a:pt x="2502" y="1673"/>
                  </a:lnTo>
                  <a:lnTo>
                    <a:pt x="2514" y="1673"/>
                  </a:lnTo>
                  <a:cubicBezTo>
                    <a:pt x="2591" y="1651"/>
                    <a:pt x="2625" y="1573"/>
                    <a:pt x="2647" y="1506"/>
                  </a:cubicBezTo>
                  <a:cubicBezTo>
                    <a:pt x="2670" y="1439"/>
                    <a:pt x="2680" y="1362"/>
                    <a:pt x="2702" y="1295"/>
                  </a:cubicBezTo>
                  <a:cubicBezTo>
                    <a:pt x="2725" y="1139"/>
                    <a:pt x="2736" y="994"/>
                    <a:pt x="2736" y="850"/>
                  </a:cubicBezTo>
                  <a:cubicBezTo>
                    <a:pt x="2736" y="705"/>
                    <a:pt x="2725" y="549"/>
                    <a:pt x="2692" y="416"/>
                  </a:cubicBezTo>
                  <a:cubicBezTo>
                    <a:pt x="2670" y="272"/>
                    <a:pt x="2614" y="116"/>
                    <a:pt x="2514" y="5"/>
                  </a:cubicBezTo>
                  <a:cubicBezTo>
                    <a:pt x="2508" y="2"/>
                    <a:pt x="2500" y="0"/>
                    <a:pt x="249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55" name="Google Shape;14355;p20"/>
            <p:cNvSpPr/>
            <p:nvPr/>
          </p:nvSpPr>
          <p:spPr>
            <a:xfrm>
              <a:off x="1820322" y="2441633"/>
              <a:ext cx="837" cy="2268"/>
            </a:xfrm>
            <a:custGeom>
              <a:avLst/>
              <a:gdLst/>
              <a:ahLst/>
              <a:cxnLst/>
              <a:rect l="l" t="t" r="r" b="b"/>
              <a:pathLst>
                <a:path w="24" h="65" extrusionOk="0">
                  <a:moveTo>
                    <a:pt x="1" y="1"/>
                  </a:moveTo>
                  <a:cubicBezTo>
                    <a:pt x="12" y="23"/>
                    <a:pt x="12" y="45"/>
                    <a:pt x="12" y="57"/>
                  </a:cubicBezTo>
                  <a:cubicBezTo>
                    <a:pt x="12" y="62"/>
                    <a:pt x="14" y="65"/>
                    <a:pt x="17" y="65"/>
                  </a:cubicBezTo>
                  <a:cubicBezTo>
                    <a:pt x="20" y="65"/>
                    <a:pt x="23" y="62"/>
                    <a:pt x="23" y="57"/>
                  </a:cubicBezTo>
                  <a:cubicBezTo>
                    <a:pt x="12" y="45"/>
                    <a:pt x="12" y="23"/>
                    <a:pt x="1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56" name="Google Shape;14356;p20"/>
            <p:cNvSpPr/>
            <p:nvPr/>
          </p:nvSpPr>
          <p:spPr>
            <a:xfrm>
              <a:off x="1820148" y="2433923"/>
              <a:ext cx="6803" cy="35585"/>
            </a:xfrm>
            <a:custGeom>
              <a:avLst/>
              <a:gdLst/>
              <a:ahLst/>
              <a:cxnLst/>
              <a:rect l="l" t="t" r="r" b="b"/>
              <a:pathLst>
                <a:path w="195" h="1020" extrusionOk="0">
                  <a:moveTo>
                    <a:pt x="20" y="1"/>
                  </a:moveTo>
                  <a:cubicBezTo>
                    <a:pt x="9" y="1"/>
                    <a:pt x="1" y="7"/>
                    <a:pt x="6" y="22"/>
                  </a:cubicBezTo>
                  <a:cubicBezTo>
                    <a:pt x="39" y="189"/>
                    <a:pt x="61" y="355"/>
                    <a:pt x="83" y="523"/>
                  </a:cubicBezTo>
                  <a:cubicBezTo>
                    <a:pt x="95" y="612"/>
                    <a:pt x="106" y="689"/>
                    <a:pt x="117" y="778"/>
                  </a:cubicBezTo>
                  <a:cubicBezTo>
                    <a:pt x="117" y="845"/>
                    <a:pt x="117" y="923"/>
                    <a:pt x="83" y="978"/>
                  </a:cubicBezTo>
                  <a:cubicBezTo>
                    <a:pt x="75" y="995"/>
                    <a:pt x="100" y="1019"/>
                    <a:pt x="121" y="1019"/>
                  </a:cubicBezTo>
                  <a:cubicBezTo>
                    <a:pt x="128" y="1019"/>
                    <a:pt x="134" y="1017"/>
                    <a:pt x="139" y="1012"/>
                  </a:cubicBezTo>
                  <a:cubicBezTo>
                    <a:pt x="195" y="967"/>
                    <a:pt x="195" y="889"/>
                    <a:pt x="195" y="822"/>
                  </a:cubicBezTo>
                  <a:cubicBezTo>
                    <a:pt x="184" y="733"/>
                    <a:pt x="172" y="644"/>
                    <a:pt x="162" y="567"/>
                  </a:cubicBezTo>
                  <a:cubicBezTo>
                    <a:pt x="128" y="378"/>
                    <a:pt x="95" y="200"/>
                    <a:pt x="50" y="22"/>
                  </a:cubicBezTo>
                  <a:cubicBezTo>
                    <a:pt x="50" y="9"/>
                    <a:pt x="34" y="1"/>
                    <a:pt x="2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57" name="Google Shape;14357;p20"/>
            <p:cNvSpPr/>
            <p:nvPr/>
          </p:nvSpPr>
          <p:spPr>
            <a:xfrm>
              <a:off x="1796633" y="2441947"/>
              <a:ext cx="27212" cy="36213"/>
            </a:xfrm>
            <a:custGeom>
              <a:avLst/>
              <a:gdLst/>
              <a:ahLst/>
              <a:cxnLst/>
              <a:rect l="l" t="t" r="r" b="b"/>
              <a:pathLst>
                <a:path w="780" h="1038" extrusionOk="0">
                  <a:moveTo>
                    <a:pt x="115" y="0"/>
                  </a:moveTo>
                  <a:cubicBezTo>
                    <a:pt x="110" y="0"/>
                    <a:pt x="106" y="1"/>
                    <a:pt x="102" y="3"/>
                  </a:cubicBezTo>
                  <a:cubicBezTo>
                    <a:pt x="79" y="3"/>
                    <a:pt x="79" y="26"/>
                    <a:pt x="79" y="36"/>
                  </a:cubicBezTo>
                  <a:cubicBezTo>
                    <a:pt x="146" y="170"/>
                    <a:pt x="213" y="303"/>
                    <a:pt x="246" y="448"/>
                  </a:cubicBezTo>
                  <a:cubicBezTo>
                    <a:pt x="279" y="570"/>
                    <a:pt x="268" y="693"/>
                    <a:pt x="235" y="815"/>
                  </a:cubicBezTo>
                  <a:lnTo>
                    <a:pt x="201" y="681"/>
                  </a:lnTo>
                  <a:cubicBezTo>
                    <a:pt x="168" y="582"/>
                    <a:pt x="134" y="471"/>
                    <a:pt x="90" y="370"/>
                  </a:cubicBezTo>
                  <a:cubicBezTo>
                    <a:pt x="85" y="344"/>
                    <a:pt x="62" y="330"/>
                    <a:pt x="42" y="330"/>
                  </a:cubicBezTo>
                  <a:cubicBezTo>
                    <a:pt x="20" y="330"/>
                    <a:pt x="1" y="347"/>
                    <a:pt x="13" y="382"/>
                  </a:cubicBezTo>
                  <a:cubicBezTo>
                    <a:pt x="45" y="481"/>
                    <a:pt x="79" y="582"/>
                    <a:pt x="102" y="681"/>
                  </a:cubicBezTo>
                  <a:cubicBezTo>
                    <a:pt x="134" y="793"/>
                    <a:pt x="146" y="893"/>
                    <a:pt x="179" y="1004"/>
                  </a:cubicBezTo>
                  <a:cubicBezTo>
                    <a:pt x="191" y="1015"/>
                    <a:pt x="213" y="1037"/>
                    <a:pt x="235" y="1037"/>
                  </a:cubicBezTo>
                  <a:cubicBezTo>
                    <a:pt x="246" y="1037"/>
                    <a:pt x="268" y="1027"/>
                    <a:pt x="268" y="1004"/>
                  </a:cubicBezTo>
                  <a:cubicBezTo>
                    <a:pt x="268" y="960"/>
                    <a:pt x="257" y="915"/>
                    <a:pt x="246" y="859"/>
                  </a:cubicBezTo>
                  <a:lnTo>
                    <a:pt x="246" y="859"/>
                  </a:lnTo>
                  <a:cubicBezTo>
                    <a:pt x="257" y="871"/>
                    <a:pt x="271" y="876"/>
                    <a:pt x="283" y="876"/>
                  </a:cubicBezTo>
                  <a:cubicBezTo>
                    <a:pt x="296" y="876"/>
                    <a:pt x="307" y="871"/>
                    <a:pt x="312" y="859"/>
                  </a:cubicBezTo>
                  <a:lnTo>
                    <a:pt x="346" y="793"/>
                  </a:lnTo>
                  <a:cubicBezTo>
                    <a:pt x="346" y="815"/>
                    <a:pt x="346" y="849"/>
                    <a:pt x="357" y="871"/>
                  </a:cubicBezTo>
                  <a:cubicBezTo>
                    <a:pt x="335" y="871"/>
                    <a:pt x="335" y="904"/>
                    <a:pt x="346" y="926"/>
                  </a:cubicBezTo>
                  <a:cubicBezTo>
                    <a:pt x="368" y="938"/>
                    <a:pt x="391" y="948"/>
                    <a:pt x="424" y="948"/>
                  </a:cubicBezTo>
                  <a:cubicBezTo>
                    <a:pt x="435" y="938"/>
                    <a:pt x="446" y="926"/>
                    <a:pt x="446" y="915"/>
                  </a:cubicBezTo>
                  <a:cubicBezTo>
                    <a:pt x="446" y="904"/>
                    <a:pt x="446" y="904"/>
                    <a:pt x="435" y="893"/>
                  </a:cubicBezTo>
                  <a:lnTo>
                    <a:pt x="435" y="893"/>
                  </a:lnTo>
                  <a:cubicBezTo>
                    <a:pt x="446" y="904"/>
                    <a:pt x="460" y="910"/>
                    <a:pt x="473" y="910"/>
                  </a:cubicBezTo>
                  <a:cubicBezTo>
                    <a:pt x="485" y="910"/>
                    <a:pt x="496" y="904"/>
                    <a:pt x="502" y="893"/>
                  </a:cubicBezTo>
                  <a:lnTo>
                    <a:pt x="502" y="882"/>
                  </a:lnTo>
                  <a:cubicBezTo>
                    <a:pt x="511" y="886"/>
                    <a:pt x="521" y="889"/>
                    <a:pt x="529" y="889"/>
                  </a:cubicBezTo>
                  <a:cubicBezTo>
                    <a:pt x="541" y="889"/>
                    <a:pt x="551" y="884"/>
                    <a:pt x="557" y="871"/>
                  </a:cubicBezTo>
                  <a:cubicBezTo>
                    <a:pt x="569" y="849"/>
                    <a:pt x="569" y="826"/>
                    <a:pt x="569" y="804"/>
                  </a:cubicBezTo>
                  <a:cubicBezTo>
                    <a:pt x="579" y="815"/>
                    <a:pt x="591" y="837"/>
                    <a:pt x="613" y="859"/>
                  </a:cubicBezTo>
                  <a:cubicBezTo>
                    <a:pt x="623" y="869"/>
                    <a:pt x="635" y="875"/>
                    <a:pt x="647" y="875"/>
                  </a:cubicBezTo>
                  <a:cubicBezTo>
                    <a:pt x="661" y="875"/>
                    <a:pt x="674" y="867"/>
                    <a:pt x="680" y="849"/>
                  </a:cubicBezTo>
                  <a:lnTo>
                    <a:pt x="680" y="837"/>
                  </a:lnTo>
                  <a:cubicBezTo>
                    <a:pt x="689" y="842"/>
                    <a:pt x="699" y="845"/>
                    <a:pt x="706" y="845"/>
                  </a:cubicBezTo>
                  <a:cubicBezTo>
                    <a:pt x="717" y="845"/>
                    <a:pt x="724" y="839"/>
                    <a:pt x="724" y="826"/>
                  </a:cubicBezTo>
                  <a:cubicBezTo>
                    <a:pt x="780" y="637"/>
                    <a:pt x="757" y="448"/>
                    <a:pt x="691" y="270"/>
                  </a:cubicBezTo>
                  <a:cubicBezTo>
                    <a:pt x="685" y="253"/>
                    <a:pt x="671" y="245"/>
                    <a:pt x="660" y="245"/>
                  </a:cubicBezTo>
                  <a:cubicBezTo>
                    <a:pt x="649" y="245"/>
                    <a:pt x="641" y="253"/>
                    <a:pt x="646" y="270"/>
                  </a:cubicBezTo>
                  <a:cubicBezTo>
                    <a:pt x="680" y="370"/>
                    <a:pt x="691" y="471"/>
                    <a:pt x="680" y="570"/>
                  </a:cubicBezTo>
                  <a:cubicBezTo>
                    <a:pt x="680" y="515"/>
                    <a:pt x="668" y="471"/>
                    <a:pt x="668" y="414"/>
                  </a:cubicBezTo>
                  <a:cubicBezTo>
                    <a:pt x="662" y="395"/>
                    <a:pt x="635" y="379"/>
                    <a:pt x="615" y="379"/>
                  </a:cubicBezTo>
                  <a:cubicBezTo>
                    <a:pt x="602" y="379"/>
                    <a:pt x="591" y="386"/>
                    <a:pt x="591" y="404"/>
                  </a:cubicBezTo>
                  <a:cubicBezTo>
                    <a:pt x="591" y="471"/>
                    <a:pt x="591" y="548"/>
                    <a:pt x="602" y="615"/>
                  </a:cubicBezTo>
                  <a:lnTo>
                    <a:pt x="602" y="671"/>
                  </a:lnTo>
                  <a:cubicBezTo>
                    <a:pt x="591" y="626"/>
                    <a:pt x="579" y="592"/>
                    <a:pt x="557" y="560"/>
                  </a:cubicBezTo>
                  <a:cubicBezTo>
                    <a:pt x="550" y="546"/>
                    <a:pt x="535" y="536"/>
                    <a:pt x="521" y="536"/>
                  </a:cubicBezTo>
                  <a:cubicBezTo>
                    <a:pt x="513" y="536"/>
                    <a:pt x="506" y="540"/>
                    <a:pt x="502" y="548"/>
                  </a:cubicBezTo>
                  <a:cubicBezTo>
                    <a:pt x="480" y="614"/>
                    <a:pt x="490" y="691"/>
                    <a:pt x="490" y="757"/>
                  </a:cubicBezTo>
                  <a:lnTo>
                    <a:pt x="490" y="757"/>
                  </a:lnTo>
                  <a:cubicBezTo>
                    <a:pt x="490" y="748"/>
                    <a:pt x="490" y="747"/>
                    <a:pt x="480" y="737"/>
                  </a:cubicBezTo>
                  <a:cubicBezTo>
                    <a:pt x="471" y="729"/>
                    <a:pt x="453" y="722"/>
                    <a:pt x="438" y="722"/>
                  </a:cubicBezTo>
                  <a:cubicBezTo>
                    <a:pt x="432" y="722"/>
                    <a:pt x="427" y="723"/>
                    <a:pt x="424" y="726"/>
                  </a:cubicBezTo>
                  <a:cubicBezTo>
                    <a:pt x="413" y="715"/>
                    <a:pt x="413" y="704"/>
                    <a:pt x="413" y="681"/>
                  </a:cubicBezTo>
                  <a:cubicBezTo>
                    <a:pt x="401" y="671"/>
                    <a:pt x="379" y="649"/>
                    <a:pt x="368" y="649"/>
                  </a:cubicBezTo>
                  <a:cubicBezTo>
                    <a:pt x="357" y="582"/>
                    <a:pt x="357" y="526"/>
                    <a:pt x="335" y="471"/>
                  </a:cubicBezTo>
                  <a:cubicBezTo>
                    <a:pt x="302" y="315"/>
                    <a:pt x="223" y="170"/>
                    <a:pt x="157" y="26"/>
                  </a:cubicBezTo>
                  <a:cubicBezTo>
                    <a:pt x="148" y="16"/>
                    <a:pt x="132" y="0"/>
                    <a:pt x="11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58" name="Google Shape;14358;p20"/>
            <p:cNvSpPr/>
            <p:nvPr/>
          </p:nvSpPr>
          <p:spPr>
            <a:xfrm>
              <a:off x="1766385" y="2434760"/>
              <a:ext cx="9350" cy="41063"/>
            </a:xfrm>
            <a:custGeom>
              <a:avLst/>
              <a:gdLst/>
              <a:ahLst/>
              <a:cxnLst/>
              <a:rect l="l" t="t" r="r" b="b"/>
              <a:pathLst>
                <a:path w="268" h="1177" extrusionOk="0">
                  <a:moveTo>
                    <a:pt x="43" y="0"/>
                  </a:moveTo>
                  <a:cubicBezTo>
                    <a:pt x="38" y="0"/>
                    <a:pt x="34" y="3"/>
                    <a:pt x="34" y="9"/>
                  </a:cubicBezTo>
                  <a:cubicBezTo>
                    <a:pt x="23" y="232"/>
                    <a:pt x="12" y="443"/>
                    <a:pt x="0" y="654"/>
                  </a:cubicBezTo>
                  <a:cubicBezTo>
                    <a:pt x="0" y="743"/>
                    <a:pt x="0" y="832"/>
                    <a:pt x="34" y="910"/>
                  </a:cubicBezTo>
                  <a:cubicBezTo>
                    <a:pt x="57" y="943"/>
                    <a:pt x="79" y="988"/>
                    <a:pt x="123" y="1010"/>
                  </a:cubicBezTo>
                  <a:lnTo>
                    <a:pt x="123" y="1032"/>
                  </a:lnTo>
                  <a:cubicBezTo>
                    <a:pt x="134" y="1055"/>
                    <a:pt x="145" y="1065"/>
                    <a:pt x="156" y="1088"/>
                  </a:cubicBezTo>
                  <a:cubicBezTo>
                    <a:pt x="156" y="1099"/>
                    <a:pt x="168" y="1110"/>
                    <a:pt x="168" y="1121"/>
                  </a:cubicBezTo>
                  <a:cubicBezTo>
                    <a:pt x="178" y="1132"/>
                    <a:pt x="178" y="1144"/>
                    <a:pt x="178" y="1144"/>
                  </a:cubicBezTo>
                  <a:lnTo>
                    <a:pt x="190" y="1154"/>
                  </a:lnTo>
                  <a:cubicBezTo>
                    <a:pt x="201" y="1177"/>
                    <a:pt x="223" y="1177"/>
                    <a:pt x="245" y="1177"/>
                  </a:cubicBezTo>
                  <a:cubicBezTo>
                    <a:pt x="257" y="1177"/>
                    <a:pt x="267" y="1166"/>
                    <a:pt x="267" y="1144"/>
                  </a:cubicBezTo>
                  <a:cubicBezTo>
                    <a:pt x="257" y="1144"/>
                    <a:pt x="257" y="1144"/>
                    <a:pt x="257" y="1132"/>
                  </a:cubicBezTo>
                  <a:cubicBezTo>
                    <a:pt x="257" y="1121"/>
                    <a:pt x="257" y="1121"/>
                    <a:pt x="245" y="1110"/>
                  </a:cubicBezTo>
                  <a:cubicBezTo>
                    <a:pt x="245" y="1099"/>
                    <a:pt x="245" y="1088"/>
                    <a:pt x="234" y="1077"/>
                  </a:cubicBezTo>
                  <a:cubicBezTo>
                    <a:pt x="223" y="1055"/>
                    <a:pt x="212" y="1032"/>
                    <a:pt x="201" y="1021"/>
                  </a:cubicBezTo>
                  <a:cubicBezTo>
                    <a:pt x="201" y="1010"/>
                    <a:pt x="201" y="1010"/>
                    <a:pt x="190" y="999"/>
                  </a:cubicBezTo>
                  <a:cubicBezTo>
                    <a:pt x="201" y="999"/>
                    <a:pt x="201" y="988"/>
                    <a:pt x="201" y="988"/>
                  </a:cubicBezTo>
                  <a:cubicBezTo>
                    <a:pt x="201" y="966"/>
                    <a:pt x="178" y="943"/>
                    <a:pt x="156" y="943"/>
                  </a:cubicBezTo>
                  <a:lnTo>
                    <a:pt x="145" y="932"/>
                  </a:lnTo>
                  <a:lnTo>
                    <a:pt x="145" y="921"/>
                  </a:lnTo>
                  <a:cubicBezTo>
                    <a:pt x="134" y="910"/>
                    <a:pt x="123" y="899"/>
                    <a:pt x="112" y="877"/>
                  </a:cubicBezTo>
                  <a:cubicBezTo>
                    <a:pt x="101" y="843"/>
                    <a:pt x="101" y="810"/>
                    <a:pt x="89" y="776"/>
                  </a:cubicBezTo>
                  <a:cubicBezTo>
                    <a:pt x="79" y="699"/>
                    <a:pt x="89" y="620"/>
                    <a:pt x="79" y="554"/>
                  </a:cubicBezTo>
                  <a:lnTo>
                    <a:pt x="79" y="31"/>
                  </a:lnTo>
                  <a:cubicBezTo>
                    <a:pt x="79" y="16"/>
                    <a:pt x="57" y="0"/>
                    <a:pt x="4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59" name="Google Shape;14359;p20"/>
            <p:cNvSpPr/>
            <p:nvPr/>
          </p:nvSpPr>
          <p:spPr>
            <a:xfrm>
              <a:off x="1739451" y="2445157"/>
              <a:ext cx="17967" cy="28992"/>
            </a:xfrm>
            <a:custGeom>
              <a:avLst/>
              <a:gdLst/>
              <a:ahLst/>
              <a:cxnLst/>
              <a:rect l="l" t="t" r="r" b="b"/>
              <a:pathLst>
                <a:path w="515" h="831" extrusionOk="0">
                  <a:moveTo>
                    <a:pt x="28" y="1"/>
                  </a:moveTo>
                  <a:cubicBezTo>
                    <a:pt x="12" y="1"/>
                    <a:pt x="1" y="10"/>
                    <a:pt x="5" y="33"/>
                  </a:cubicBezTo>
                  <a:cubicBezTo>
                    <a:pt x="61" y="334"/>
                    <a:pt x="216" y="601"/>
                    <a:pt x="439" y="812"/>
                  </a:cubicBezTo>
                  <a:cubicBezTo>
                    <a:pt x="452" y="825"/>
                    <a:pt x="465" y="830"/>
                    <a:pt x="476" y="830"/>
                  </a:cubicBezTo>
                  <a:cubicBezTo>
                    <a:pt x="502" y="830"/>
                    <a:pt x="515" y="799"/>
                    <a:pt x="483" y="767"/>
                  </a:cubicBezTo>
                  <a:cubicBezTo>
                    <a:pt x="305" y="589"/>
                    <a:pt x="194" y="367"/>
                    <a:pt x="117" y="134"/>
                  </a:cubicBezTo>
                  <a:cubicBezTo>
                    <a:pt x="117" y="134"/>
                    <a:pt x="117" y="122"/>
                    <a:pt x="127" y="122"/>
                  </a:cubicBezTo>
                  <a:lnTo>
                    <a:pt x="127" y="112"/>
                  </a:lnTo>
                  <a:lnTo>
                    <a:pt x="127" y="100"/>
                  </a:lnTo>
                  <a:lnTo>
                    <a:pt x="127" y="89"/>
                  </a:lnTo>
                  <a:cubicBezTo>
                    <a:pt x="127" y="78"/>
                    <a:pt x="117" y="78"/>
                    <a:pt x="117" y="78"/>
                  </a:cubicBezTo>
                  <a:lnTo>
                    <a:pt x="117" y="56"/>
                  </a:lnTo>
                  <a:lnTo>
                    <a:pt x="105" y="56"/>
                  </a:lnTo>
                  <a:lnTo>
                    <a:pt x="105" y="45"/>
                  </a:lnTo>
                  <a:lnTo>
                    <a:pt x="94" y="45"/>
                  </a:lnTo>
                  <a:cubicBezTo>
                    <a:pt x="82" y="19"/>
                    <a:pt x="50" y="1"/>
                    <a:pt x="2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60" name="Google Shape;14360;p20"/>
            <p:cNvSpPr/>
            <p:nvPr/>
          </p:nvSpPr>
          <p:spPr>
            <a:xfrm>
              <a:off x="1809472" y="2412362"/>
              <a:ext cx="10117" cy="8373"/>
            </a:xfrm>
            <a:custGeom>
              <a:avLst/>
              <a:gdLst/>
              <a:ahLst/>
              <a:cxnLst/>
              <a:rect l="l" t="t" r="r" b="b"/>
              <a:pathLst>
                <a:path w="290" h="240" extrusionOk="0">
                  <a:moveTo>
                    <a:pt x="33" y="1"/>
                  </a:moveTo>
                  <a:cubicBezTo>
                    <a:pt x="26" y="1"/>
                    <a:pt x="19" y="2"/>
                    <a:pt x="11" y="6"/>
                  </a:cubicBezTo>
                  <a:cubicBezTo>
                    <a:pt x="0" y="17"/>
                    <a:pt x="0" y="39"/>
                    <a:pt x="0" y="51"/>
                  </a:cubicBezTo>
                  <a:cubicBezTo>
                    <a:pt x="23" y="95"/>
                    <a:pt x="67" y="128"/>
                    <a:pt x="100" y="162"/>
                  </a:cubicBezTo>
                  <a:cubicBezTo>
                    <a:pt x="145" y="184"/>
                    <a:pt x="178" y="206"/>
                    <a:pt x="223" y="229"/>
                  </a:cubicBezTo>
                  <a:cubicBezTo>
                    <a:pt x="234" y="234"/>
                    <a:pt x="248" y="239"/>
                    <a:pt x="260" y="239"/>
                  </a:cubicBezTo>
                  <a:cubicBezTo>
                    <a:pt x="273" y="239"/>
                    <a:pt x="284" y="234"/>
                    <a:pt x="290" y="217"/>
                  </a:cubicBezTo>
                  <a:lnTo>
                    <a:pt x="290" y="184"/>
                  </a:lnTo>
                  <a:lnTo>
                    <a:pt x="256" y="150"/>
                  </a:lnTo>
                  <a:cubicBezTo>
                    <a:pt x="245" y="150"/>
                    <a:pt x="234" y="140"/>
                    <a:pt x="223" y="140"/>
                  </a:cubicBezTo>
                  <a:cubicBezTo>
                    <a:pt x="223" y="140"/>
                    <a:pt x="223" y="128"/>
                    <a:pt x="211" y="128"/>
                  </a:cubicBezTo>
                  <a:cubicBezTo>
                    <a:pt x="201" y="117"/>
                    <a:pt x="178" y="106"/>
                    <a:pt x="167" y="95"/>
                  </a:cubicBezTo>
                  <a:cubicBezTo>
                    <a:pt x="134" y="61"/>
                    <a:pt x="100" y="28"/>
                    <a:pt x="67" y="6"/>
                  </a:cubicBezTo>
                  <a:cubicBezTo>
                    <a:pt x="59" y="6"/>
                    <a:pt x="47" y="1"/>
                    <a:pt x="3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61" name="Google Shape;14361;p20"/>
            <p:cNvSpPr/>
            <p:nvPr/>
          </p:nvSpPr>
          <p:spPr>
            <a:xfrm>
              <a:off x="1821125" y="2409047"/>
              <a:ext cx="5826" cy="5861"/>
            </a:xfrm>
            <a:custGeom>
              <a:avLst/>
              <a:gdLst/>
              <a:ahLst/>
              <a:cxnLst/>
              <a:rect l="l" t="t" r="r" b="b"/>
              <a:pathLst>
                <a:path w="167" h="168" extrusionOk="0">
                  <a:moveTo>
                    <a:pt x="67" y="1"/>
                  </a:moveTo>
                  <a:cubicBezTo>
                    <a:pt x="55" y="1"/>
                    <a:pt x="55" y="1"/>
                    <a:pt x="45" y="12"/>
                  </a:cubicBezTo>
                  <a:cubicBezTo>
                    <a:pt x="33" y="12"/>
                    <a:pt x="22" y="12"/>
                    <a:pt x="11" y="23"/>
                  </a:cubicBezTo>
                  <a:cubicBezTo>
                    <a:pt x="11" y="34"/>
                    <a:pt x="0" y="34"/>
                    <a:pt x="0" y="34"/>
                  </a:cubicBezTo>
                  <a:lnTo>
                    <a:pt x="0" y="45"/>
                  </a:lnTo>
                  <a:lnTo>
                    <a:pt x="0" y="57"/>
                  </a:lnTo>
                  <a:lnTo>
                    <a:pt x="0" y="67"/>
                  </a:lnTo>
                  <a:lnTo>
                    <a:pt x="0" y="90"/>
                  </a:lnTo>
                  <a:cubicBezTo>
                    <a:pt x="11" y="101"/>
                    <a:pt x="11" y="101"/>
                    <a:pt x="11" y="112"/>
                  </a:cubicBezTo>
                  <a:lnTo>
                    <a:pt x="22" y="123"/>
                  </a:lnTo>
                  <a:cubicBezTo>
                    <a:pt x="33" y="123"/>
                    <a:pt x="33" y="134"/>
                    <a:pt x="45" y="134"/>
                  </a:cubicBezTo>
                  <a:cubicBezTo>
                    <a:pt x="45" y="146"/>
                    <a:pt x="55" y="146"/>
                    <a:pt x="67" y="156"/>
                  </a:cubicBezTo>
                  <a:cubicBezTo>
                    <a:pt x="78" y="156"/>
                    <a:pt x="78" y="156"/>
                    <a:pt x="89" y="168"/>
                  </a:cubicBezTo>
                  <a:lnTo>
                    <a:pt x="122" y="168"/>
                  </a:lnTo>
                  <a:cubicBezTo>
                    <a:pt x="122" y="168"/>
                    <a:pt x="134" y="168"/>
                    <a:pt x="134" y="156"/>
                  </a:cubicBezTo>
                  <a:lnTo>
                    <a:pt x="144" y="156"/>
                  </a:lnTo>
                  <a:cubicBezTo>
                    <a:pt x="144" y="156"/>
                    <a:pt x="156" y="156"/>
                    <a:pt x="156" y="146"/>
                  </a:cubicBezTo>
                  <a:cubicBezTo>
                    <a:pt x="156" y="146"/>
                    <a:pt x="167" y="146"/>
                    <a:pt x="167" y="134"/>
                  </a:cubicBezTo>
                  <a:lnTo>
                    <a:pt x="167" y="123"/>
                  </a:lnTo>
                  <a:lnTo>
                    <a:pt x="167" y="112"/>
                  </a:lnTo>
                  <a:lnTo>
                    <a:pt x="167" y="101"/>
                  </a:lnTo>
                  <a:lnTo>
                    <a:pt x="167" y="79"/>
                  </a:lnTo>
                  <a:cubicBezTo>
                    <a:pt x="167" y="79"/>
                    <a:pt x="156" y="79"/>
                    <a:pt x="156" y="67"/>
                  </a:cubicBezTo>
                  <a:cubicBezTo>
                    <a:pt x="156" y="67"/>
                    <a:pt x="156" y="57"/>
                    <a:pt x="144" y="45"/>
                  </a:cubicBezTo>
                  <a:lnTo>
                    <a:pt x="134" y="34"/>
                  </a:lnTo>
                  <a:cubicBezTo>
                    <a:pt x="122" y="23"/>
                    <a:pt x="122" y="23"/>
                    <a:pt x="111" y="23"/>
                  </a:cubicBezTo>
                  <a:cubicBezTo>
                    <a:pt x="100" y="12"/>
                    <a:pt x="100" y="12"/>
                    <a:pt x="89" y="12"/>
                  </a:cubicBezTo>
                  <a:cubicBezTo>
                    <a:pt x="89" y="12"/>
                    <a:pt x="78" y="12"/>
                    <a:pt x="7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62" name="Google Shape;14362;p20"/>
            <p:cNvSpPr/>
            <p:nvPr/>
          </p:nvSpPr>
          <p:spPr>
            <a:xfrm>
              <a:off x="1804030" y="2432736"/>
              <a:ext cx="5059" cy="5059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56" y="0"/>
                  </a:moveTo>
                  <a:cubicBezTo>
                    <a:pt x="45" y="0"/>
                    <a:pt x="45" y="11"/>
                    <a:pt x="45" y="11"/>
                  </a:cubicBezTo>
                  <a:lnTo>
                    <a:pt x="34" y="11"/>
                  </a:lnTo>
                  <a:cubicBezTo>
                    <a:pt x="34" y="11"/>
                    <a:pt x="23" y="11"/>
                    <a:pt x="23" y="23"/>
                  </a:cubicBezTo>
                  <a:lnTo>
                    <a:pt x="11" y="23"/>
                  </a:lnTo>
                  <a:lnTo>
                    <a:pt x="11" y="33"/>
                  </a:lnTo>
                  <a:lnTo>
                    <a:pt x="1" y="45"/>
                  </a:lnTo>
                  <a:lnTo>
                    <a:pt x="1" y="56"/>
                  </a:lnTo>
                  <a:lnTo>
                    <a:pt x="1" y="67"/>
                  </a:lnTo>
                  <a:lnTo>
                    <a:pt x="1" y="78"/>
                  </a:lnTo>
                  <a:cubicBezTo>
                    <a:pt x="1" y="78"/>
                    <a:pt x="11" y="78"/>
                    <a:pt x="11" y="89"/>
                  </a:cubicBezTo>
                  <a:lnTo>
                    <a:pt x="11" y="100"/>
                  </a:lnTo>
                  <a:lnTo>
                    <a:pt x="23" y="100"/>
                  </a:lnTo>
                  <a:cubicBezTo>
                    <a:pt x="23" y="112"/>
                    <a:pt x="23" y="112"/>
                    <a:pt x="34" y="122"/>
                  </a:cubicBezTo>
                  <a:lnTo>
                    <a:pt x="45" y="122"/>
                  </a:lnTo>
                  <a:lnTo>
                    <a:pt x="45" y="134"/>
                  </a:lnTo>
                  <a:lnTo>
                    <a:pt x="67" y="134"/>
                  </a:lnTo>
                  <a:cubicBezTo>
                    <a:pt x="78" y="134"/>
                    <a:pt x="78" y="145"/>
                    <a:pt x="78" y="145"/>
                  </a:cubicBezTo>
                  <a:lnTo>
                    <a:pt x="112" y="145"/>
                  </a:lnTo>
                  <a:cubicBezTo>
                    <a:pt x="112" y="145"/>
                    <a:pt x="112" y="134"/>
                    <a:pt x="123" y="134"/>
                  </a:cubicBezTo>
                  <a:cubicBezTo>
                    <a:pt x="134" y="134"/>
                    <a:pt x="134" y="122"/>
                    <a:pt x="145" y="122"/>
                  </a:cubicBezTo>
                  <a:lnTo>
                    <a:pt x="145" y="112"/>
                  </a:lnTo>
                  <a:lnTo>
                    <a:pt x="145" y="100"/>
                  </a:lnTo>
                  <a:lnTo>
                    <a:pt x="145" y="89"/>
                  </a:lnTo>
                  <a:lnTo>
                    <a:pt x="145" y="78"/>
                  </a:lnTo>
                  <a:lnTo>
                    <a:pt x="145" y="67"/>
                  </a:lnTo>
                  <a:lnTo>
                    <a:pt x="145" y="56"/>
                  </a:lnTo>
                  <a:cubicBezTo>
                    <a:pt x="145" y="45"/>
                    <a:pt x="134" y="45"/>
                    <a:pt x="134" y="45"/>
                  </a:cubicBezTo>
                  <a:cubicBezTo>
                    <a:pt x="134" y="33"/>
                    <a:pt x="134" y="33"/>
                    <a:pt x="123" y="33"/>
                  </a:cubicBezTo>
                  <a:lnTo>
                    <a:pt x="123" y="23"/>
                  </a:lnTo>
                  <a:cubicBezTo>
                    <a:pt x="112" y="23"/>
                    <a:pt x="112" y="23"/>
                    <a:pt x="100" y="11"/>
                  </a:cubicBezTo>
                  <a:lnTo>
                    <a:pt x="90" y="11"/>
                  </a:lnTo>
                  <a:cubicBezTo>
                    <a:pt x="78" y="11"/>
                    <a:pt x="78" y="0"/>
                    <a:pt x="6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63" name="Google Shape;14363;p20"/>
            <p:cNvSpPr/>
            <p:nvPr/>
          </p:nvSpPr>
          <p:spPr>
            <a:xfrm>
              <a:off x="1795866" y="2430015"/>
              <a:ext cx="5477" cy="5861"/>
            </a:xfrm>
            <a:custGeom>
              <a:avLst/>
              <a:gdLst/>
              <a:ahLst/>
              <a:cxnLst/>
              <a:rect l="l" t="t" r="r" b="b"/>
              <a:pathLst>
                <a:path w="157" h="168" extrusionOk="0">
                  <a:moveTo>
                    <a:pt x="45" y="0"/>
                  </a:moveTo>
                  <a:cubicBezTo>
                    <a:pt x="35" y="0"/>
                    <a:pt x="23" y="0"/>
                    <a:pt x="12" y="12"/>
                  </a:cubicBezTo>
                  <a:cubicBezTo>
                    <a:pt x="1" y="22"/>
                    <a:pt x="1" y="34"/>
                    <a:pt x="1" y="45"/>
                  </a:cubicBezTo>
                  <a:cubicBezTo>
                    <a:pt x="1" y="56"/>
                    <a:pt x="12" y="67"/>
                    <a:pt x="23" y="78"/>
                  </a:cubicBezTo>
                  <a:cubicBezTo>
                    <a:pt x="23" y="78"/>
                    <a:pt x="35" y="89"/>
                    <a:pt x="35" y="101"/>
                  </a:cubicBezTo>
                  <a:cubicBezTo>
                    <a:pt x="45" y="111"/>
                    <a:pt x="57" y="123"/>
                    <a:pt x="57" y="134"/>
                  </a:cubicBezTo>
                  <a:cubicBezTo>
                    <a:pt x="67" y="156"/>
                    <a:pt x="101" y="167"/>
                    <a:pt x="124" y="167"/>
                  </a:cubicBezTo>
                  <a:cubicBezTo>
                    <a:pt x="134" y="167"/>
                    <a:pt x="134" y="167"/>
                    <a:pt x="146" y="156"/>
                  </a:cubicBezTo>
                  <a:lnTo>
                    <a:pt x="146" y="145"/>
                  </a:lnTo>
                  <a:cubicBezTo>
                    <a:pt x="156" y="145"/>
                    <a:pt x="156" y="145"/>
                    <a:pt x="156" y="134"/>
                  </a:cubicBezTo>
                  <a:lnTo>
                    <a:pt x="156" y="123"/>
                  </a:lnTo>
                  <a:cubicBezTo>
                    <a:pt x="156" y="111"/>
                    <a:pt x="146" y="101"/>
                    <a:pt x="146" y="89"/>
                  </a:cubicBezTo>
                  <a:cubicBezTo>
                    <a:pt x="134" y="78"/>
                    <a:pt x="134" y="67"/>
                    <a:pt x="124" y="56"/>
                  </a:cubicBezTo>
                  <a:lnTo>
                    <a:pt x="90" y="22"/>
                  </a:lnTo>
                  <a:cubicBezTo>
                    <a:pt x="79" y="12"/>
                    <a:pt x="57" y="0"/>
                    <a:pt x="4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64" name="Google Shape;14364;p20"/>
            <p:cNvSpPr/>
            <p:nvPr/>
          </p:nvSpPr>
          <p:spPr>
            <a:xfrm>
              <a:off x="1796284" y="2422061"/>
              <a:ext cx="5059" cy="5652"/>
            </a:xfrm>
            <a:custGeom>
              <a:avLst/>
              <a:gdLst/>
              <a:ahLst/>
              <a:cxnLst/>
              <a:rect l="l" t="t" r="r" b="b"/>
              <a:pathLst>
                <a:path w="145" h="162" extrusionOk="0">
                  <a:moveTo>
                    <a:pt x="53" y="1"/>
                  </a:moveTo>
                  <a:cubicBezTo>
                    <a:pt x="51" y="1"/>
                    <a:pt x="48" y="2"/>
                    <a:pt x="45" y="6"/>
                  </a:cubicBezTo>
                  <a:cubicBezTo>
                    <a:pt x="33" y="6"/>
                    <a:pt x="23" y="6"/>
                    <a:pt x="23" y="17"/>
                  </a:cubicBezTo>
                  <a:lnTo>
                    <a:pt x="11" y="17"/>
                  </a:lnTo>
                  <a:cubicBezTo>
                    <a:pt x="11" y="28"/>
                    <a:pt x="11" y="28"/>
                    <a:pt x="0" y="40"/>
                  </a:cubicBezTo>
                  <a:cubicBezTo>
                    <a:pt x="0" y="40"/>
                    <a:pt x="0" y="50"/>
                    <a:pt x="11" y="50"/>
                  </a:cubicBezTo>
                  <a:lnTo>
                    <a:pt x="0" y="62"/>
                  </a:lnTo>
                  <a:lnTo>
                    <a:pt x="0" y="84"/>
                  </a:lnTo>
                  <a:lnTo>
                    <a:pt x="0" y="106"/>
                  </a:lnTo>
                  <a:cubicBezTo>
                    <a:pt x="0" y="106"/>
                    <a:pt x="0" y="117"/>
                    <a:pt x="11" y="129"/>
                  </a:cubicBezTo>
                  <a:lnTo>
                    <a:pt x="23" y="139"/>
                  </a:lnTo>
                  <a:cubicBezTo>
                    <a:pt x="33" y="151"/>
                    <a:pt x="33" y="151"/>
                    <a:pt x="45" y="151"/>
                  </a:cubicBezTo>
                  <a:cubicBezTo>
                    <a:pt x="45" y="161"/>
                    <a:pt x="55" y="161"/>
                    <a:pt x="55" y="161"/>
                  </a:cubicBezTo>
                  <a:lnTo>
                    <a:pt x="100" y="161"/>
                  </a:lnTo>
                  <a:cubicBezTo>
                    <a:pt x="100" y="151"/>
                    <a:pt x="112" y="151"/>
                    <a:pt x="112" y="151"/>
                  </a:cubicBezTo>
                  <a:cubicBezTo>
                    <a:pt x="112" y="139"/>
                    <a:pt x="112" y="139"/>
                    <a:pt x="122" y="139"/>
                  </a:cubicBezTo>
                  <a:lnTo>
                    <a:pt x="122" y="129"/>
                  </a:lnTo>
                  <a:lnTo>
                    <a:pt x="134" y="117"/>
                  </a:lnTo>
                  <a:lnTo>
                    <a:pt x="134" y="106"/>
                  </a:lnTo>
                  <a:cubicBezTo>
                    <a:pt x="144" y="95"/>
                    <a:pt x="144" y="84"/>
                    <a:pt x="144" y="72"/>
                  </a:cubicBezTo>
                  <a:cubicBezTo>
                    <a:pt x="134" y="62"/>
                    <a:pt x="134" y="50"/>
                    <a:pt x="122" y="40"/>
                  </a:cubicBezTo>
                  <a:cubicBezTo>
                    <a:pt x="112" y="28"/>
                    <a:pt x="112" y="17"/>
                    <a:pt x="89" y="17"/>
                  </a:cubicBezTo>
                  <a:cubicBezTo>
                    <a:pt x="89" y="6"/>
                    <a:pt x="78" y="6"/>
                    <a:pt x="67" y="6"/>
                  </a:cubicBezTo>
                  <a:cubicBezTo>
                    <a:pt x="59" y="6"/>
                    <a:pt x="57" y="1"/>
                    <a:pt x="5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65" name="Google Shape;14365;p20"/>
            <p:cNvSpPr/>
            <p:nvPr/>
          </p:nvSpPr>
          <p:spPr>
            <a:xfrm>
              <a:off x="1796633" y="2422654"/>
              <a:ext cx="35" cy="384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66" name="Google Shape;14366;p20"/>
            <p:cNvSpPr/>
            <p:nvPr/>
          </p:nvSpPr>
          <p:spPr>
            <a:xfrm>
              <a:off x="1790074" y="2431690"/>
              <a:ext cx="10501" cy="7675"/>
            </a:xfrm>
            <a:custGeom>
              <a:avLst/>
              <a:gdLst/>
              <a:ahLst/>
              <a:cxnLst/>
              <a:rect l="l" t="t" r="r" b="b"/>
              <a:pathLst>
                <a:path w="301" h="220" extrusionOk="0">
                  <a:moveTo>
                    <a:pt x="58" y="1"/>
                  </a:moveTo>
                  <a:cubicBezTo>
                    <a:pt x="43" y="1"/>
                    <a:pt x="29" y="6"/>
                    <a:pt x="23" y="19"/>
                  </a:cubicBezTo>
                  <a:cubicBezTo>
                    <a:pt x="0" y="41"/>
                    <a:pt x="23" y="63"/>
                    <a:pt x="33" y="86"/>
                  </a:cubicBezTo>
                  <a:cubicBezTo>
                    <a:pt x="56" y="108"/>
                    <a:pt x="78" y="130"/>
                    <a:pt x="100" y="142"/>
                  </a:cubicBezTo>
                  <a:cubicBezTo>
                    <a:pt x="112" y="152"/>
                    <a:pt x="122" y="164"/>
                    <a:pt x="134" y="164"/>
                  </a:cubicBezTo>
                  <a:lnTo>
                    <a:pt x="167" y="197"/>
                  </a:lnTo>
                  <a:cubicBezTo>
                    <a:pt x="167" y="197"/>
                    <a:pt x="178" y="197"/>
                    <a:pt x="178" y="208"/>
                  </a:cubicBezTo>
                  <a:cubicBezTo>
                    <a:pt x="189" y="219"/>
                    <a:pt x="211" y="219"/>
                    <a:pt x="233" y="219"/>
                  </a:cubicBezTo>
                  <a:lnTo>
                    <a:pt x="267" y="219"/>
                  </a:lnTo>
                  <a:cubicBezTo>
                    <a:pt x="290" y="219"/>
                    <a:pt x="300" y="197"/>
                    <a:pt x="300" y="175"/>
                  </a:cubicBezTo>
                  <a:cubicBezTo>
                    <a:pt x="300" y="152"/>
                    <a:pt x="278" y="130"/>
                    <a:pt x="267" y="119"/>
                  </a:cubicBezTo>
                  <a:cubicBezTo>
                    <a:pt x="233" y="108"/>
                    <a:pt x="201" y="86"/>
                    <a:pt x="178" y="63"/>
                  </a:cubicBezTo>
                  <a:cubicBezTo>
                    <a:pt x="144" y="53"/>
                    <a:pt x="122" y="30"/>
                    <a:pt x="89" y="8"/>
                  </a:cubicBezTo>
                  <a:cubicBezTo>
                    <a:pt x="80" y="3"/>
                    <a:pt x="69" y="1"/>
                    <a:pt x="5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67" name="Google Shape;14367;p20"/>
            <p:cNvSpPr/>
            <p:nvPr/>
          </p:nvSpPr>
          <p:spPr>
            <a:xfrm>
              <a:off x="1781910" y="2432318"/>
              <a:ext cx="6629" cy="4710"/>
            </a:xfrm>
            <a:custGeom>
              <a:avLst/>
              <a:gdLst/>
              <a:ahLst/>
              <a:cxnLst/>
              <a:rect l="l" t="t" r="r" b="b"/>
              <a:pathLst>
                <a:path w="190" h="135" extrusionOk="0">
                  <a:moveTo>
                    <a:pt x="34" y="1"/>
                  </a:moveTo>
                  <a:cubicBezTo>
                    <a:pt x="34" y="1"/>
                    <a:pt x="23" y="1"/>
                    <a:pt x="23" y="12"/>
                  </a:cubicBezTo>
                  <a:lnTo>
                    <a:pt x="12" y="12"/>
                  </a:lnTo>
                  <a:cubicBezTo>
                    <a:pt x="0" y="23"/>
                    <a:pt x="0" y="35"/>
                    <a:pt x="0" y="45"/>
                  </a:cubicBezTo>
                  <a:cubicBezTo>
                    <a:pt x="0" y="57"/>
                    <a:pt x="12" y="68"/>
                    <a:pt x="23" y="79"/>
                  </a:cubicBezTo>
                  <a:lnTo>
                    <a:pt x="34" y="79"/>
                  </a:lnTo>
                  <a:cubicBezTo>
                    <a:pt x="45" y="90"/>
                    <a:pt x="56" y="101"/>
                    <a:pt x="79" y="101"/>
                  </a:cubicBezTo>
                  <a:lnTo>
                    <a:pt x="89" y="112"/>
                  </a:lnTo>
                  <a:cubicBezTo>
                    <a:pt x="101" y="124"/>
                    <a:pt x="101" y="124"/>
                    <a:pt x="112" y="124"/>
                  </a:cubicBezTo>
                  <a:cubicBezTo>
                    <a:pt x="123" y="134"/>
                    <a:pt x="123" y="134"/>
                    <a:pt x="134" y="134"/>
                  </a:cubicBezTo>
                  <a:cubicBezTo>
                    <a:pt x="145" y="134"/>
                    <a:pt x="156" y="134"/>
                    <a:pt x="168" y="124"/>
                  </a:cubicBezTo>
                  <a:lnTo>
                    <a:pt x="178" y="124"/>
                  </a:lnTo>
                  <a:cubicBezTo>
                    <a:pt x="178" y="112"/>
                    <a:pt x="190" y="101"/>
                    <a:pt x="190" y="90"/>
                  </a:cubicBezTo>
                  <a:cubicBezTo>
                    <a:pt x="190" y="79"/>
                    <a:pt x="190" y="68"/>
                    <a:pt x="178" y="57"/>
                  </a:cubicBezTo>
                  <a:lnTo>
                    <a:pt x="178" y="45"/>
                  </a:lnTo>
                  <a:lnTo>
                    <a:pt x="168" y="45"/>
                  </a:lnTo>
                  <a:cubicBezTo>
                    <a:pt x="156" y="35"/>
                    <a:pt x="145" y="23"/>
                    <a:pt x="123" y="12"/>
                  </a:cubicBezTo>
                  <a:cubicBezTo>
                    <a:pt x="112" y="12"/>
                    <a:pt x="89" y="1"/>
                    <a:pt x="79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68" name="Google Shape;14368;p20"/>
            <p:cNvSpPr/>
            <p:nvPr/>
          </p:nvSpPr>
          <p:spPr>
            <a:xfrm>
              <a:off x="1765617" y="2425968"/>
              <a:ext cx="8199" cy="5617"/>
            </a:xfrm>
            <a:custGeom>
              <a:avLst/>
              <a:gdLst/>
              <a:ahLst/>
              <a:cxnLst/>
              <a:rect l="l" t="t" r="r" b="b"/>
              <a:pathLst>
                <a:path w="235" h="161" extrusionOk="0">
                  <a:moveTo>
                    <a:pt x="42" y="1"/>
                  </a:moveTo>
                  <a:cubicBezTo>
                    <a:pt x="35" y="1"/>
                    <a:pt x="29" y="2"/>
                    <a:pt x="22" y="5"/>
                  </a:cubicBezTo>
                  <a:cubicBezTo>
                    <a:pt x="12" y="5"/>
                    <a:pt x="12" y="17"/>
                    <a:pt x="0" y="27"/>
                  </a:cubicBezTo>
                  <a:cubicBezTo>
                    <a:pt x="0" y="39"/>
                    <a:pt x="0" y="39"/>
                    <a:pt x="12" y="49"/>
                  </a:cubicBezTo>
                  <a:lnTo>
                    <a:pt x="12" y="72"/>
                  </a:lnTo>
                  <a:cubicBezTo>
                    <a:pt x="22" y="72"/>
                    <a:pt x="22" y="83"/>
                    <a:pt x="22" y="83"/>
                  </a:cubicBezTo>
                  <a:cubicBezTo>
                    <a:pt x="34" y="94"/>
                    <a:pt x="34" y="94"/>
                    <a:pt x="34" y="106"/>
                  </a:cubicBezTo>
                  <a:lnTo>
                    <a:pt x="45" y="106"/>
                  </a:lnTo>
                  <a:cubicBezTo>
                    <a:pt x="56" y="116"/>
                    <a:pt x="79" y="128"/>
                    <a:pt x="89" y="138"/>
                  </a:cubicBezTo>
                  <a:cubicBezTo>
                    <a:pt x="123" y="150"/>
                    <a:pt x="156" y="161"/>
                    <a:pt x="190" y="161"/>
                  </a:cubicBezTo>
                  <a:cubicBezTo>
                    <a:pt x="200" y="161"/>
                    <a:pt x="212" y="161"/>
                    <a:pt x="223" y="150"/>
                  </a:cubicBezTo>
                  <a:cubicBezTo>
                    <a:pt x="234" y="138"/>
                    <a:pt x="234" y="128"/>
                    <a:pt x="234" y="116"/>
                  </a:cubicBezTo>
                  <a:cubicBezTo>
                    <a:pt x="234" y="106"/>
                    <a:pt x="223" y="83"/>
                    <a:pt x="212" y="83"/>
                  </a:cubicBezTo>
                  <a:cubicBezTo>
                    <a:pt x="200" y="72"/>
                    <a:pt x="190" y="61"/>
                    <a:pt x="167" y="61"/>
                  </a:cubicBezTo>
                  <a:cubicBezTo>
                    <a:pt x="156" y="49"/>
                    <a:pt x="145" y="49"/>
                    <a:pt x="145" y="49"/>
                  </a:cubicBezTo>
                  <a:cubicBezTo>
                    <a:pt x="134" y="49"/>
                    <a:pt x="134" y="39"/>
                    <a:pt x="123" y="39"/>
                  </a:cubicBezTo>
                  <a:lnTo>
                    <a:pt x="111" y="39"/>
                  </a:lnTo>
                  <a:lnTo>
                    <a:pt x="89" y="17"/>
                  </a:lnTo>
                  <a:cubicBezTo>
                    <a:pt x="73" y="8"/>
                    <a:pt x="58" y="1"/>
                    <a:pt x="4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69" name="Google Shape;14369;p20"/>
            <p:cNvSpPr/>
            <p:nvPr/>
          </p:nvSpPr>
          <p:spPr>
            <a:xfrm>
              <a:off x="1757837" y="2424573"/>
              <a:ext cx="5477" cy="5861"/>
            </a:xfrm>
            <a:custGeom>
              <a:avLst/>
              <a:gdLst/>
              <a:ahLst/>
              <a:cxnLst/>
              <a:rect l="l" t="t" r="r" b="b"/>
              <a:pathLst>
                <a:path w="157" h="168" extrusionOk="0">
                  <a:moveTo>
                    <a:pt x="57" y="0"/>
                  </a:moveTo>
                  <a:cubicBezTo>
                    <a:pt x="45" y="0"/>
                    <a:pt x="35" y="12"/>
                    <a:pt x="35" y="23"/>
                  </a:cubicBezTo>
                  <a:cubicBezTo>
                    <a:pt x="1" y="79"/>
                    <a:pt x="45" y="146"/>
                    <a:pt x="112" y="168"/>
                  </a:cubicBezTo>
                  <a:lnTo>
                    <a:pt x="146" y="168"/>
                  </a:lnTo>
                  <a:cubicBezTo>
                    <a:pt x="156" y="156"/>
                    <a:pt x="156" y="146"/>
                    <a:pt x="156" y="146"/>
                  </a:cubicBezTo>
                  <a:cubicBezTo>
                    <a:pt x="156" y="134"/>
                    <a:pt x="156" y="123"/>
                    <a:pt x="146" y="112"/>
                  </a:cubicBezTo>
                  <a:cubicBezTo>
                    <a:pt x="146" y="101"/>
                    <a:pt x="134" y="101"/>
                    <a:pt x="134" y="89"/>
                  </a:cubicBezTo>
                  <a:cubicBezTo>
                    <a:pt x="146" y="67"/>
                    <a:pt x="134" y="45"/>
                    <a:pt x="124" y="34"/>
                  </a:cubicBezTo>
                  <a:cubicBezTo>
                    <a:pt x="112" y="23"/>
                    <a:pt x="112" y="12"/>
                    <a:pt x="101" y="12"/>
                  </a:cubicBezTo>
                  <a:cubicBezTo>
                    <a:pt x="79" y="0"/>
                    <a:pt x="68" y="0"/>
                    <a:pt x="5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70" name="Google Shape;14370;p20"/>
            <p:cNvSpPr/>
            <p:nvPr/>
          </p:nvSpPr>
          <p:spPr>
            <a:xfrm>
              <a:off x="1762512" y="2419549"/>
              <a:ext cx="4675" cy="3140"/>
            </a:xfrm>
            <a:custGeom>
              <a:avLst/>
              <a:gdLst/>
              <a:ahLst/>
              <a:cxnLst/>
              <a:rect l="l" t="t" r="r" b="b"/>
              <a:pathLst>
                <a:path w="134" h="90" extrusionOk="0">
                  <a:moveTo>
                    <a:pt x="45" y="0"/>
                  </a:moveTo>
                  <a:cubicBezTo>
                    <a:pt x="34" y="0"/>
                    <a:pt x="22" y="11"/>
                    <a:pt x="22" y="11"/>
                  </a:cubicBezTo>
                  <a:cubicBezTo>
                    <a:pt x="22" y="11"/>
                    <a:pt x="12" y="11"/>
                    <a:pt x="12" y="23"/>
                  </a:cubicBezTo>
                  <a:lnTo>
                    <a:pt x="0" y="33"/>
                  </a:lnTo>
                  <a:cubicBezTo>
                    <a:pt x="0" y="45"/>
                    <a:pt x="12" y="45"/>
                    <a:pt x="12" y="45"/>
                  </a:cubicBezTo>
                  <a:lnTo>
                    <a:pt x="12" y="67"/>
                  </a:lnTo>
                  <a:cubicBezTo>
                    <a:pt x="22" y="67"/>
                    <a:pt x="22" y="67"/>
                    <a:pt x="22" y="78"/>
                  </a:cubicBezTo>
                  <a:lnTo>
                    <a:pt x="34" y="78"/>
                  </a:lnTo>
                  <a:lnTo>
                    <a:pt x="45" y="89"/>
                  </a:lnTo>
                  <a:lnTo>
                    <a:pt x="111" y="89"/>
                  </a:lnTo>
                  <a:cubicBezTo>
                    <a:pt x="111" y="89"/>
                    <a:pt x="123" y="89"/>
                    <a:pt x="123" y="78"/>
                  </a:cubicBezTo>
                  <a:lnTo>
                    <a:pt x="134" y="78"/>
                  </a:lnTo>
                  <a:lnTo>
                    <a:pt x="134" y="55"/>
                  </a:lnTo>
                  <a:lnTo>
                    <a:pt x="134" y="45"/>
                  </a:lnTo>
                  <a:cubicBezTo>
                    <a:pt x="134" y="33"/>
                    <a:pt x="123" y="23"/>
                    <a:pt x="123" y="23"/>
                  </a:cubicBezTo>
                  <a:cubicBezTo>
                    <a:pt x="111" y="23"/>
                    <a:pt x="111" y="11"/>
                    <a:pt x="101" y="11"/>
                  </a:cubicBezTo>
                  <a:cubicBezTo>
                    <a:pt x="101" y="0"/>
                    <a:pt x="89" y="0"/>
                    <a:pt x="7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71" name="Google Shape;14371;p20"/>
            <p:cNvSpPr/>
            <p:nvPr/>
          </p:nvSpPr>
          <p:spPr>
            <a:xfrm>
              <a:off x="1743114" y="2417037"/>
              <a:ext cx="7396" cy="4640"/>
            </a:xfrm>
            <a:custGeom>
              <a:avLst/>
              <a:gdLst/>
              <a:ahLst/>
              <a:cxnLst/>
              <a:rect l="l" t="t" r="r" b="b"/>
              <a:pathLst>
                <a:path w="212" h="133" extrusionOk="0">
                  <a:moveTo>
                    <a:pt x="78" y="0"/>
                  </a:moveTo>
                  <a:cubicBezTo>
                    <a:pt x="71" y="0"/>
                    <a:pt x="64" y="2"/>
                    <a:pt x="56" y="6"/>
                  </a:cubicBezTo>
                  <a:lnTo>
                    <a:pt x="34" y="6"/>
                  </a:lnTo>
                  <a:cubicBezTo>
                    <a:pt x="22" y="6"/>
                    <a:pt x="22" y="16"/>
                    <a:pt x="22" y="16"/>
                  </a:cubicBezTo>
                  <a:cubicBezTo>
                    <a:pt x="12" y="16"/>
                    <a:pt x="0" y="28"/>
                    <a:pt x="0" y="39"/>
                  </a:cubicBezTo>
                  <a:lnTo>
                    <a:pt x="0" y="61"/>
                  </a:lnTo>
                  <a:cubicBezTo>
                    <a:pt x="0" y="83"/>
                    <a:pt x="22" y="95"/>
                    <a:pt x="34" y="105"/>
                  </a:cubicBezTo>
                  <a:cubicBezTo>
                    <a:pt x="56" y="117"/>
                    <a:pt x="89" y="127"/>
                    <a:pt x="111" y="127"/>
                  </a:cubicBezTo>
                  <a:lnTo>
                    <a:pt x="123" y="127"/>
                  </a:lnTo>
                  <a:cubicBezTo>
                    <a:pt x="130" y="127"/>
                    <a:pt x="138" y="133"/>
                    <a:pt x="145" y="133"/>
                  </a:cubicBezTo>
                  <a:cubicBezTo>
                    <a:pt x="149" y="133"/>
                    <a:pt x="152" y="131"/>
                    <a:pt x="156" y="127"/>
                  </a:cubicBezTo>
                  <a:lnTo>
                    <a:pt x="178" y="127"/>
                  </a:lnTo>
                  <a:cubicBezTo>
                    <a:pt x="178" y="117"/>
                    <a:pt x="178" y="117"/>
                    <a:pt x="190" y="117"/>
                  </a:cubicBezTo>
                  <a:cubicBezTo>
                    <a:pt x="200" y="117"/>
                    <a:pt x="200" y="105"/>
                    <a:pt x="200" y="95"/>
                  </a:cubicBezTo>
                  <a:cubicBezTo>
                    <a:pt x="212" y="83"/>
                    <a:pt x="200" y="61"/>
                    <a:pt x="190" y="50"/>
                  </a:cubicBezTo>
                  <a:lnTo>
                    <a:pt x="190" y="39"/>
                  </a:lnTo>
                  <a:cubicBezTo>
                    <a:pt x="178" y="39"/>
                    <a:pt x="167" y="28"/>
                    <a:pt x="156" y="16"/>
                  </a:cubicBezTo>
                  <a:cubicBezTo>
                    <a:pt x="145" y="16"/>
                    <a:pt x="145" y="16"/>
                    <a:pt x="134" y="6"/>
                  </a:cubicBezTo>
                  <a:lnTo>
                    <a:pt x="123" y="6"/>
                  </a:lnTo>
                  <a:cubicBezTo>
                    <a:pt x="108" y="6"/>
                    <a:pt x="93" y="0"/>
                    <a:pt x="7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72" name="Google Shape;14372;p20"/>
            <p:cNvSpPr/>
            <p:nvPr/>
          </p:nvSpPr>
          <p:spPr>
            <a:xfrm>
              <a:off x="1736904" y="2427678"/>
              <a:ext cx="5094" cy="3524"/>
            </a:xfrm>
            <a:custGeom>
              <a:avLst/>
              <a:gdLst/>
              <a:ahLst/>
              <a:cxnLst/>
              <a:rect l="l" t="t" r="r" b="b"/>
              <a:pathLst>
                <a:path w="146" h="101" extrusionOk="0">
                  <a:moveTo>
                    <a:pt x="78" y="0"/>
                  </a:moveTo>
                  <a:cubicBezTo>
                    <a:pt x="67" y="0"/>
                    <a:pt x="56" y="12"/>
                    <a:pt x="56" y="12"/>
                  </a:cubicBezTo>
                  <a:lnTo>
                    <a:pt x="34" y="12"/>
                  </a:lnTo>
                  <a:cubicBezTo>
                    <a:pt x="34" y="12"/>
                    <a:pt x="22" y="12"/>
                    <a:pt x="22" y="23"/>
                  </a:cubicBezTo>
                  <a:cubicBezTo>
                    <a:pt x="12" y="23"/>
                    <a:pt x="12" y="23"/>
                    <a:pt x="0" y="34"/>
                  </a:cubicBezTo>
                  <a:lnTo>
                    <a:pt x="0" y="57"/>
                  </a:lnTo>
                  <a:cubicBezTo>
                    <a:pt x="0" y="57"/>
                    <a:pt x="0" y="67"/>
                    <a:pt x="12" y="67"/>
                  </a:cubicBezTo>
                  <a:lnTo>
                    <a:pt x="12" y="79"/>
                  </a:lnTo>
                  <a:cubicBezTo>
                    <a:pt x="22" y="89"/>
                    <a:pt x="22" y="89"/>
                    <a:pt x="34" y="89"/>
                  </a:cubicBezTo>
                  <a:cubicBezTo>
                    <a:pt x="45" y="101"/>
                    <a:pt x="56" y="101"/>
                    <a:pt x="56" y="101"/>
                  </a:cubicBezTo>
                  <a:lnTo>
                    <a:pt x="89" y="101"/>
                  </a:lnTo>
                  <a:cubicBezTo>
                    <a:pt x="101" y="101"/>
                    <a:pt x="111" y="89"/>
                    <a:pt x="123" y="89"/>
                  </a:cubicBezTo>
                  <a:cubicBezTo>
                    <a:pt x="123" y="89"/>
                    <a:pt x="134" y="89"/>
                    <a:pt x="134" y="79"/>
                  </a:cubicBezTo>
                  <a:lnTo>
                    <a:pt x="145" y="79"/>
                  </a:lnTo>
                  <a:lnTo>
                    <a:pt x="145" y="45"/>
                  </a:lnTo>
                  <a:cubicBezTo>
                    <a:pt x="145" y="34"/>
                    <a:pt x="134" y="34"/>
                    <a:pt x="134" y="23"/>
                  </a:cubicBezTo>
                  <a:cubicBezTo>
                    <a:pt x="123" y="23"/>
                    <a:pt x="123" y="12"/>
                    <a:pt x="111" y="12"/>
                  </a:cubicBezTo>
                  <a:cubicBezTo>
                    <a:pt x="111" y="12"/>
                    <a:pt x="101" y="0"/>
                    <a:pt x="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73" name="Google Shape;14373;p20"/>
            <p:cNvSpPr/>
            <p:nvPr/>
          </p:nvSpPr>
          <p:spPr>
            <a:xfrm>
              <a:off x="1745068" y="2438179"/>
              <a:ext cx="24456" cy="42981"/>
            </a:xfrm>
            <a:custGeom>
              <a:avLst/>
              <a:gdLst/>
              <a:ahLst/>
              <a:cxnLst/>
              <a:rect l="l" t="t" r="r" b="b"/>
              <a:pathLst>
                <a:path w="701" h="1232" extrusionOk="0">
                  <a:moveTo>
                    <a:pt x="45" y="0"/>
                  </a:moveTo>
                  <a:cubicBezTo>
                    <a:pt x="33" y="0"/>
                    <a:pt x="22" y="0"/>
                    <a:pt x="22" y="11"/>
                  </a:cubicBezTo>
                  <a:cubicBezTo>
                    <a:pt x="11" y="11"/>
                    <a:pt x="11" y="11"/>
                    <a:pt x="11" y="22"/>
                  </a:cubicBezTo>
                  <a:cubicBezTo>
                    <a:pt x="0" y="22"/>
                    <a:pt x="0" y="33"/>
                    <a:pt x="0" y="45"/>
                  </a:cubicBezTo>
                  <a:lnTo>
                    <a:pt x="0" y="55"/>
                  </a:lnTo>
                  <a:cubicBezTo>
                    <a:pt x="0" y="67"/>
                    <a:pt x="11" y="67"/>
                    <a:pt x="11" y="78"/>
                  </a:cubicBezTo>
                  <a:cubicBezTo>
                    <a:pt x="11" y="89"/>
                    <a:pt x="22" y="89"/>
                    <a:pt x="33" y="100"/>
                  </a:cubicBezTo>
                  <a:lnTo>
                    <a:pt x="67" y="134"/>
                  </a:lnTo>
                  <a:lnTo>
                    <a:pt x="67" y="144"/>
                  </a:lnTo>
                  <a:cubicBezTo>
                    <a:pt x="78" y="401"/>
                    <a:pt x="167" y="656"/>
                    <a:pt x="300" y="868"/>
                  </a:cubicBezTo>
                  <a:lnTo>
                    <a:pt x="322" y="890"/>
                  </a:lnTo>
                  <a:cubicBezTo>
                    <a:pt x="345" y="934"/>
                    <a:pt x="367" y="967"/>
                    <a:pt x="401" y="1001"/>
                  </a:cubicBezTo>
                  <a:lnTo>
                    <a:pt x="434" y="1034"/>
                  </a:lnTo>
                  <a:cubicBezTo>
                    <a:pt x="456" y="1079"/>
                    <a:pt x="478" y="1135"/>
                    <a:pt x="500" y="1190"/>
                  </a:cubicBezTo>
                  <a:cubicBezTo>
                    <a:pt x="507" y="1214"/>
                    <a:pt x="543" y="1232"/>
                    <a:pt x="571" y="1232"/>
                  </a:cubicBezTo>
                  <a:cubicBezTo>
                    <a:pt x="594" y="1232"/>
                    <a:pt x="611" y="1220"/>
                    <a:pt x="601" y="1190"/>
                  </a:cubicBezTo>
                  <a:cubicBezTo>
                    <a:pt x="589" y="1157"/>
                    <a:pt x="589" y="1123"/>
                    <a:pt x="579" y="1090"/>
                  </a:cubicBezTo>
                  <a:lnTo>
                    <a:pt x="579" y="1090"/>
                  </a:lnTo>
                  <a:cubicBezTo>
                    <a:pt x="586" y="1106"/>
                    <a:pt x="616" y="1122"/>
                    <a:pt x="641" y="1122"/>
                  </a:cubicBezTo>
                  <a:cubicBezTo>
                    <a:pt x="652" y="1122"/>
                    <a:pt x="661" y="1119"/>
                    <a:pt x="668" y="1112"/>
                  </a:cubicBezTo>
                  <a:cubicBezTo>
                    <a:pt x="700" y="1079"/>
                    <a:pt x="690" y="1046"/>
                    <a:pt x="668" y="1012"/>
                  </a:cubicBezTo>
                  <a:lnTo>
                    <a:pt x="656" y="1001"/>
                  </a:lnTo>
                  <a:cubicBezTo>
                    <a:pt x="579" y="745"/>
                    <a:pt x="579" y="478"/>
                    <a:pt x="579" y="223"/>
                  </a:cubicBezTo>
                  <a:cubicBezTo>
                    <a:pt x="579" y="201"/>
                    <a:pt x="545" y="179"/>
                    <a:pt x="522" y="179"/>
                  </a:cubicBezTo>
                  <a:cubicBezTo>
                    <a:pt x="510" y="179"/>
                    <a:pt x="500" y="185"/>
                    <a:pt x="500" y="200"/>
                  </a:cubicBezTo>
                  <a:cubicBezTo>
                    <a:pt x="490" y="367"/>
                    <a:pt x="490" y="545"/>
                    <a:pt x="500" y="712"/>
                  </a:cubicBezTo>
                  <a:cubicBezTo>
                    <a:pt x="490" y="623"/>
                    <a:pt x="467" y="522"/>
                    <a:pt x="456" y="423"/>
                  </a:cubicBezTo>
                  <a:cubicBezTo>
                    <a:pt x="450" y="405"/>
                    <a:pt x="431" y="393"/>
                    <a:pt x="415" y="393"/>
                  </a:cubicBezTo>
                  <a:cubicBezTo>
                    <a:pt x="401" y="393"/>
                    <a:pt x="389" y="402"/>
                    <a:pt x="389" y="423"/>
                  </a:cubicBezTo>
                  <a:cubicBezTo>
                    <a:pt x="401" y="522"/>
                    <a:pt x="411" y="634"/>
                    <a:pt x="423" y="745"/>
                  </a:cubicBezTo>
                  <a:cubicBezTo>
                    <a:pt x="411" y="700"/>
                    <a:pt x="389" y="668"/>
                    <a:pt x="367" y="623"/>
                  </a:cubicBezTo>
                  <a:cubicBezTo>
                    <a:pt x="360" y="609"/>
                    <a:pt x="331" y="595"/>
                    <a:pt x="307" y="595"/>
                  </a:cubicBezTo>
                  <a:cubicBezTo>
                    <a:pt x="294" y="595"/>
                    <a:pt x="282" y="599"/>
                    <a:pt x="278" y="611"/>
                  </a:cubicBezTo>
                  <a:lnTo>
                    <a:pt x="245" y="512"/>
                  </a:lnTo>
                  <a:cubicBezTo>
                    <a:pt x="200" y="401"/>
                    <a:pt x="167" y="289"/>
                    <a:pt x="144" y="167"/>
                  </a:cubicBezTo>
                  <a:lnTo>
                    <a:pt x="144" y="167"/>
                  </a:lnTo>
                  <a:lnTo>
                    <a:pt x="156" y="178"/>
                  </a:lnTo>
                  <a:lnTo>
                    <a:pt x="200" y="178"/>
                  </a:lnTo>
                  <a:cubicBezTo>
                    <a:pt x="211" y="167"/>
                    <a:pt x="223" y="156"/>
                    <a:pt x="223" y="144"/>
                  </a:cubicBezTo>
                  <a:lnTo>
                    <a:pt x="223" y="134"/>
                  </a:lnTo>
                  <a:lnTo>
                    <a:pt x="223" y="100"/>
                  </a:lnTo>
                  <a:cubicBezTo>
                    <a:pt x="223" y="89"/>
                    <a:pt x="211" y="89"/>
                    <a:pt x="211" y="78"/>
                  </a:cubicBezTo>
                  <a:cubicBezTo>
                    <a:pt x="200" y="78"/>
                    <a:pt x="200" y="67"/>
                    <a:pt x="200" y="67"/>
                  </a:cubicBezTo>
                  <a:cubicBezTo>
                    <a:pt x="189" y="55"/>
                    <a:pt x="178" y="45"/>
                    <a:pt x="167" y="45"/>
                  </a:cubicBezTo>
                  <a:lnTo>
                    <a:pt x="156" y="33"/>
                  </a:lnTo>
                  <a:cubicBezTo>
                    <a:pt x="144" y="33"/>
                    <a:pt x="134" y="22"/>
                    <a:pt x="122" y="22"/>
                  </a:cubicBezTo>
                  <a:cubicBezTo>
                    <a:pt x="111" y="22"/>
                    <a:pt x="100" y="11"/>
                    <a:pt x="89" y="11"/>
                  </a:cubicBezTo>
                  <a:cubicBezTo>
                    <a:pt x="78" y="11"/>
                    <a:pt x="67" y="0"/>
                    <a:pt x="5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74" name="Google Shape;14374;p20"/>
            <p:cNvSpPr/>
            <p:nvPr/>
          </p:nvSpPr>
          <p:spPr>
            <a:xfrm>
              <a:off x="1851373" y="2401093"/>
              <a:ext cx="226245" cy="175624"/>
            </a:xfrm>
            <a:custGeom>
              <a:avLst/>
              <a:gdLst/>
              <a:ahLst/>
              <a:cxnLst/>
              <a:rect l="l" t="t" r="r" b="b"/>
              <a:pathLst>
                <a:path w="6485" h="5034" extrusionOk="0">
                  <a:moveTo>
                    <a:pt x="5180" y="1"/>
                  </a:moveTo>
                  <a:cubicBezTo>
                    <a:pt x="5048" y="1"/>
                    <a:pt x="4914" y="20"/>
                    <a:pt x="4783" y="62"/>
                  </a:cubicBezTo>
                  <a:cubicBezTo>
                    <a:pt x="4272" y="229"/>
                    <a:pt x="3926" y="529"/>
                    <a:pt x="3182" y="752"/>
                  </a:cubicBezTo>
                  <a:cubicBezTo>
                    <a:pt x="2436" y="985"/>
                    <a:pt x="2503" y="841"/>
                    <a:pt x="1691" y="1108"/>
                  </a:cubicBezTo>
                  <a:cubicBezTo>
                    <a:pt x="879" y="1363"/>
                    <a:pt x="579" y="1575"/>
                    <a:pt x="579" y="1575"/>
                  </a:cubicBezTo>
                  <a:lnTo>
                    <a:pt x="1" y="3510"/>
                  </a:lnTo>
                  <a:cubicBezTo>
                    <a:pt x="1" y="3510"/>
                    <a:pt x="824" y="4366"/>
                    <a:pt x="1091" y="4588"/>
                  </a:cubicBezTo>
                  <a:cubicBezTo>
                    <a:pt x="1368" y="4811"/>
                    <a:pt x="1980" y="5011"/>
                    <a:pt x="2592" y="5033"/>
                  </a:cubicBezTo>
                  <a:cubicBezTo>
                    <a:pt x="2603" y="5034"/>
                    <a:pt x="2615" y="5034"/>
                    <a:pt x="2627" y="5034"/>
                  </a:cubicBezTo>
                  <a:cubicBezTo>
                    <a:pt x="3250" y="5034"/>
                    <a:pt x="4455" y="4741"/>
                    <a:pt x="4739" y="4588"/>
                  </a:cubicBezTo>
                  <a:cubicBezTo>
                    <a:pt x="5028" y="4433"/>
                    <a:pt x="5428" y="4044"/>
                    <a:pt x="5628" y="3821"/>
                  </a:cubicBezTo>
                  <a:cubicBezTo>
                    <a:pt x="5829" y="3599"/>
                    <a:pt x="6040" y="3521"/>
                    <a:pt x="6084" y="3176"/>
                  </a:cubicBezTo>
                  <a:cubicBezTo>
                    <a:pt x="6129" y="2843"/>
                    <a:pt x="5918" y="2297"/>
                    <a:pt x="6017" y="1852"/>
                  </a:cubicBezTo>
                  <a:cubicBezTo>
                    <a:pt x="6129" y="1408"/>
                    <a:pt x="6484" y="618"/>
                    <a:pt x="6173" y="351"/>
                  </a:cubicBezTo>
                  <a:cubicBezTo>
                    <a:pt x="5941" y="161"/>
                    <a:pt x="5567" y="1"/>
                    <a:pt x="5180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75" name="Google Shape;14375;p20"/>
            <p:cNvSpPr/>
            <p:nvPr/>
          </p:nvSpPr>
          <p:spPr>
            <a:xfrm>
              <a:off x="1851757" y="2435074"/>
              <a:ext cx="157203" cy="121618"/>
            </a:xfrm>
            <a:custGeom>
              <a:avLst/>
              <a:gdLst/>
              <a:ahLst/>
              <a:cxnLst/>
              <a:rect l="l" t="t" r="r" b="b"/>
              <a:pathLst>
                <a:path w="4506" h="3486" extrusionOk="0">
                  <a:moveTo>
                    <a:pt x="2147" y="0"/>
                  </a:moveTo>
                  <a:cubicBezTo>
                    <a:pt x="2025" y="22"/>
                    <a:pt x="1880" y="67"/>
                    <a:pt x="1680" y="134"/>
                  </a:cubicBezTo>
                  <a:cubicBezTo>
                    <a:pt x="868" y="389"/>
                    <a:pt x="568" y="601"/>
                    <a:pt x="568" y="601"/>
                  </a:cubicBezTo>
                  <a:lnTo>
                    <a:pt x="0" y="2480"/>
                  </a:lnTo>
                  <a:cubicBezTo>
                    <a:pt x="23" y="2502"/>
                    <a:pt x="34" y="2514"/>
                    <a:pt x="56" y="2525"/>
                  </a:cubicBezTo>
                  <a:cubicBezTo>
                    <a:pt x="156" y="2613"/>
                    <a:pt x="279" y="2658"/>
                    <a:pt x="390" y="2736"/>
                  </a:cubicBezTo>
                  <a:cubicBezTo>
                    <a:pt x="690" y="2947"/>
                    <a:pt x="991" y="3159"/>
                    <a:pt x="1335" y="3303"/>
                  </a:cubicBezTo>
                  <a:cubicBezTo>
                    <a:pt x="1535" y="3392"/>
                    <a:pt x="1747" y="3448"/>
                    <a:pt x="1958" y="3470"/>
                  </a:cubicBezTo>
                  <a:cubicBezTo>
                    <a:pt x="2033" y="3480"/>
                    <a:pt x="2109" y="3485"/>
                    <a:pt x="2186" y="3485"/>
                  </a:cubicBezTo>
                  <a:cubicBezTo>
                    <a:pt x="2358" y="3485"/>
                    <a:pt x="2530" y="3460"/>
                    <a:pt x="2692" y="3414"/>
                  </a:cubicBezTo>
                  <a:cubicBezTo>
                    <a:pt x="2770" y="3392"/>
                    <a:pt x="2848" y="3370"/>
                    <a:pt x="2914" y="3325"/>
                  </a:cubicBezTo>
                  <a:cubicBezTo>
                    <a:pt x="2993" y="3270"/>
                    <a:pt x="3048" y="3192"/>
                    <a:pt x="3115" y="3137"/>
                  </a:cubicBezTo>
                  <a:cubicBezTo>
                    <a:pt x="3260" y="3025"/>
                    <a:pt x="3460" y="3003"/>
                    <a:pt x="3638" y="2936"/>
                  </a:cubicBezTo>
                  <a:cubicBezTo>
                    <a:pt x="4060" y="2769"/>
                    <a:pt x="4305" y="2347"/>
                    <a:pt x="4439" y="1935"/>
                  </a:cubicBezTo>
                  <a:cubicBezTo>
                    <a:pt x="4471" y="1835"/>
                    <a:pt x="4505" y="1735"/>
                    <a:pt x="4505" y="1624"/>
                  </a:cubicBezTo>
                  <a:cubicBezTo>
                    <a:pt x="4483" y="1346"/>
                    <a:pt x="4205" y="1112"/>
                    <a:pt x="3905" y="1090"/>
                  </a:cubicBezTo>
                  <a:cubicBezTo>
                    <a:pt x="3874" y="1090"/>
                    <a:pt x="3840" y="1092"/>
                    <a:pt x="3805" y="1092"/>
                  </a:cubicBezTo>
                  <a:cubicBezTo>
                    <a:pt x="3751" y="1092"/>
                    <a:pt x="3696" y="1088"/>
                    <a:pt x="3648" y="1068"/>
                  </a:cubicBezTo>
                  <a:cubicBezTo>
                    <a:pt x="3571" y="1034"/>
                    <a:pt x="3515" y="967"/>
                    <a:pt x="3438" y="923"/>
                  </a:cubicBezTo>
                  <a:cubicBezTo>
                    <a:pt x="3270" y="846"/>
                    <a:pt x="3026" y="923"/>
                    <a:pt x="2870" y="823"/>
                  </a:cubicBezTo>
                  <a:cubicBezTo>
                    <a:pt x="2726" y="723"/>
                    <a:pt x="2714" y="545"/>
                    <a:pt x="2647" y="401"/>
                  </a:cubicBezTo>
                  <a:cubicBezTo>
                    <a:pt x="2548" y="211"/>
                    <a:pt x="2348" y="100"/>
                    <a:pt x="2147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76" name="Google Shape;14376;p20"/>
            <p:cNvSpPr/>
            <p:nvPr/>
          </p:nvSpPr>
          <p:spPr>
            <a:xfrm>
              <a:off x="1938664" y="2539425"/>
              <a:ext cx="65623" cy="16746"/>
            </a:xfrm>
            <a:custGeom>
              <a:avLst/>
              <a:gdLst/>
              <a:ahLst/>
              <a:cxnLst/>
              <a:rect l="l" t="t" r="r" b="b"/>
              <a:pathLst>
                <a:path w="1881" h="480" extrusionOk="0">
                  <a:moveTo>
                    <a:pt x="1480" y="1"/>
                  </a:moveTo>
                  <a:cubicBezTo>
                    <a:pt x="1236" y="45"/>
                    <a:pt x="979" y="79"/>
                    <a:pt x="724" y="90"/>
                  </a:cubicBezTo>
                  <a:cubicBezTo>
                    <a:pt x="690" y="112"/>
                    <a:pt x="657" y="123"/>
                    <a:pt x="624" y="146"/>
                  </a:cubicBezTo>
                  <a:cubicBezTo>
                    <a:pt x="624" y="156"/>
                    <a:pt x="613" y="156"/>
                    <a:pt x="613" y="168"/>
                  </a:cubicBezTo>
                  <a:cubicBezTo>
                    <a:pt x="913" y="146"/>
                    <a:pt x="1213" y="112"/>
                    <a:pt x="1503" y="45"/>
                  </a:cubicBezTo>
                  <a:cubicBezTo>
                    <a:pt x="1525" y="34"/>
                    <a:pt x="1503" y="1"/>
                    <a:pt x="1480" y="1"/>
                  </a:cubicBezTo>
                  <a:close/>
                  <a:moveTo>
                    <a:pt x="1836" y="245"/>
                  </a:moveTo>
                  <a:cubicBezTo>
                    <a:pt x="1536" y="324"/>
                    <a:pt x="1236" y="368"/>
                    <a:pt x="924" y="401"/>
                  </a:cubicBezTo>
                  <a:cubicBezTo>
                    <a:pt x="769" y="413"/>
                    <a:pt x="601" y="423"/>
                    <a:pt x="446" y="423"/>
                  </a:cubicBezTo>
                  <a:cubicBezTo>
                    <a:pt x="368" y="423"/>
                    <a:pt x="301" y="423"/>
                    <a:pt x="235" y="413"/>
                  </a:cubicBezTo>
                  <a:cubicBezTo>
                    <a:pt x="223" y="423"/>
                    <a:pt x="212" y="423"/>
                    <a:pt x="201" y="423"/>
                  </a:cubicBezTo>
                  <a:cubicBezTo>
                    <a:pt x="134" y="446"/>
                    <a:pt x="67" y="457"/>
                    <a:pt x="1" y="468"/>
                  </a:cubicBezTo>
                  <a:cubicBezTo>
                    <a:pt x="123" y="479"/>
                    <a:pt x="257" y="479"/>
                    <a:pt x="379" y="479"/>
                  </a:cubicBezTo>
                  <a:cubicBezTo>
                    <a:pt x="880" y="479"/>
                    <a:pt x="1380" y="413"/>
                    <a:pt x="1859" y="290"/>
                  </a:cubicBezTo>
                  <a:cubicBezTo>
                    <a:pt x="1881" y="279"/>
                    <a:pt x="1859" y="245"/>
                    <a:pt x="1836" y="245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77" name="Google Shape;14377;p20"/>
            <p:cNvSpPr/>
            <p:nvPr/>
          </p:nvSpPr>
          <p:spPr>
            <a:xfrm>
              <a:off x="1869236" y="2525853"/>
              <a:ext cx="94720" cy="29899"/>
            </a:xfrm>
            <a:custGeom>
              <a:avLst/>
              <a:gdLst/>
              <a:ahLst/>
              <a:cxnLst/>
              <a:rect l="l" t="t" r="r" b="b"/>
              <a:pathLst>
                <a:path w="2715" h="857" extrusionOk="0">
                  <a:moveTo>
                    <a:pt x="189" y="1"/>
                  </a:moveTo>
                  <a:cubicBezTo>
                    <a:pt x="122" y="23"/>
                    <a:pt x="67" y="45"/>
                    <a:pt x="0" y="78"/>
                  </a:cubicBezTo>
                  <a:cubicBezTo>
                    <a:pt x="45" y="123"/>
                    <a:pt x="100" y="157"/>
                    <a:pt x="156" y="201"/>
                  </a:cubicBezTo>
                  <a:cubicBezTo>
                    <a:pt x="278" y="290"/>
                    <a:pt x="411" y="379"/>
                    <a:pt x="545" y="446"/>
                  </a:cubicBezTo>
                  <a:cubicBezTo>
                    <a:pt x="1001" y="690"/>
                    <a:pt x="1491" y="812"/>
                    <a:pt x="1991" y="857"/>
                  </a:cubicBezTo>
                  <a:cubicBezTo>
                    <a:pt x="2057" y="846"/>
                    <a:pt x="2124" y="835"/>
                    <a:pt x="2191" y="812"/>
                  </a:cubicBezTo>
                  <a:cubicBezTo>
                    <a:pt x="2202" y="812"/>
                    <a:pt x="2213" y="812"/>
                    <a:pt x="2225" y="802"/>
                  </a:cubicBezTo>
                  <a:cubicBezTo>
                    <a:pt x="1902" y="790"/>
                    <a:pt x="1590" y="746"/>
                    <a:pt x="1279" y="657"/>
                  </a:cubicBezTo>
                  <a:cubicBezTo>
                    <a:pt x="1012" y="579"/>
                    <a:pt x="757" y="468"/>
                    <a:pt x="523" y="323"/>
                  </a:cubicBezTo>
                  <a:cubicBezTo>
                    <a:pt x="411" y="256"/>
                    <a:pt x="300" y="179"/>
                    <a:pt x="200" y="90"/>
                  </a:cubicBezTo>
                  <a:lnTo>
                    <a:pt x="167" y="56"/>
                  </a:lnTo>
                  <a:lnTo>
                    <a:pt x="167" y="56"/>
                  </a:lnTo>
                  <a:cubicBezTo>
                    <a:pt x="322" y="134"/>
                    <a:pt x="478" y="201"/>
                    <a:pt x="634" y="256"/>
                  </a:cubicBezTo>
                  <a:cubicBezTo>
                    <a:pt x="1190" y="446"/>
                    <a:pt x="1791" y="557"/>
                    <a:pt x="2391" y="557"/>
                  </a:cubicBezTo>
                  <a:lnTo>
                    <a:pt x="2603" y="557"/>
                  </a:lnTo>
                  <a:cubicBezTo>
                    <a:pt x="2603" y="545"/>
                    <a:pt x="2614" y="545"/>
                    <a:pt x="2614" y="535"/>
                  </a:cubicBezTo>
                  <a:cubicBezTo>
                    <a:pt x="2647" y="512"/>
                    <a:pt x="2680" y="501"/>
                    <a:pt x="2714" y="479"/>
                  </a:cubicBezTo>
                  <a:lnTo>
                    <a:pt x="2670" y="479"/>
                  </a:lnTo>
                  <a:cubicBezTo>
                    <a:pt x="2591" y="490"/>
                    <a:pt x="2514" y="490"/>
                    <a:pt x="2447" y="490"/>
                  </a:cubicBezTo>
                  <a:cubicBezTo>
                    <a:pt x="1669" y="490"/>
                    <a:pt x="890" y="312"/>
                    <a:pt x="18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78" name="Google Shape;14378;p20"/>
            <p:cNvSpPr/>
            <p:nvPr/>
          </p:nvSpPr>
          <p:spPr>
            <a:xfrm>
              <a:off x="1895612" y="2495954"/>
              <a:ext cx="103267" cy="20235"/>
            </a:xfrm>
            <a:custGeom>
              <a:avLst/>
              <a:gdLst/>
              <a:ahLst/>
              <a:cxnLst/>
              <a:rect l="l" t="t" r="r" b="b"/>
              <a:pathLst>
                <a:path w="2960" h="580" extrusionOk="0">
                  <a:moveTo>
                    <a:pt x="2903" y="1"/>
                  </a:moveTo>
                  <a:cubicBezTo>
                    <a:pt x="2648" y="45"/>
                    <a:pt x="2391" y="112"/>
                    <a:pt x="2136" y="179"/>
                  </a:cubicBezTo>
                  <a:cubicBezTo>
                    <a:pt x="1580" y="335"/>
                    <a:pt x="990" y="502"/>
                    <a:pt x="412" y="502"/>
                  </a:cubicBezTo>
                  <a:cubicBezTo>
                    <a:pt x="300" y="502"/>
                    <a:pt x="189" y="502"/>
                    <a:pt x="78" y="480"/>
                  </a:cubicBezTo>
                  <a:cubicBezTo>
                    <a:pt x="56" y="502"/>
                    <a:pt x="23" y="524"/>
                    <a:pt x="1" y="546"/>
                  </a:cubicBezTo>
                  <a:cubicBezTo>
                    <a:pt x="90" y="557"/>
                    <a:pt x="189" y="569"/>
                    <a:pt x="278" y="579"/>
                  </a:cubicBezTo>
                  <a:lnTo>
                    <a:pt x="468" y="579"/>
                  </a:lnTo>
                  <a:cubicBezTo>
                    <a:pt x="1313" y="579"/>
                    <a:pt x="2114" y="235"/>
                    <a:pt x="2925" y="45"/>
                  </a:cubicBezTo>
                  <a:cubicBezTo>
                    <a:pt x="2959" y="35"/>
                    <a:pt x="2937" y="1"/>
                    <a:pt x="2903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79" name="Google Shape;14379;p20"/>
            <p:cNvSpPr/>
            <p:nvPr/>
          </p:nvSpPr>
          <p:spPr>
            <a:xfrm>
              <a:off x="1984473" y="2469195"/>
              <a:ext cx="13606" cy="4291"/>
            </a:xfrm>
            <a:custGeom>
              <a:avLst/>
              <a:gdLst/>
              <a:ahLst/>
              <a:cxnLst/>
              <a:rect l="l" t="t" r="r" b="b"/>
              <a:pathLst>
                <a:path w="390" h="123" extrusionOk="0">
                  <a:moveTo>
                    <a:pt x="334" y="1"/>
                  </a:moveTo>
                  <a:cubicBezTo>
                    <a:pt x="223" y="34"/>
                    <a:pt x="111" y="78"/>
                    <a:pt x="0" y="112"/>
                  </a:cubicBezTo>
                  <a:lnTo>
                    <a:pt x="101" y="112"/>
                  </a:lnTo>
                  <a:cubicBezTo>
                    <a:pt x="123" y="112"/>
                    <a:pt x="134" y="112"/>
                    <a:pt x="145" y="123"/>
                  </a:cubicBezTo>
                  <a:cubicBezTo>
                    <a:pt x="223" y="90"/>
                    <a:pt x="289" y="68"/>
                    <a:pt x="368" y="45"/>
                  </a:cubicBezTo>
                  <a:cubicBezTo>
                    <a:pt x="390" y="34"/>
                    <a:pt x="368" y="1"/>
                    <a:pt x="345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80" name="Google Shape;14380;p20"/>
            <p:cNvSpPr/>
            <p:nvPr/>
          </p:nvSpPr>
          <p:spPr>
            <a:xfrm>
              <a:off x="1910370" y="2473102"/>
              <a:ext cx="79195" cy="24840"/>
            </a:xfrm>
            <a:custGeom>
              <a:avLst/>
              <a:gdLst/>
              <a:ahLst/>
              <a:cxnLst/>
              <a:rect l="l" t="t" r="r" b="b"/>
              <a:pathLst>
                <a:path w="2270" h="712" extrusionOk="0">
                  <a:moveTo>
                    <a:pt x="2124" y="0"/>
                  </a:moveTo>
                  <a:cubicBezTo>
                    <a:pt x="1980" y="45"/>
                    <a:pt x="1835" y="89"/>
                    <a:pt x="1701" y="134"/>
                  </a:cubicBezTo>
                  <a:cubicBezTo>
                    <a:pt x="1257" y="278"/>
                    <a:pt x="823" y="423"/>
                    <a:pt x="389" y="556"/>
                  </a:cubicBezTo>
                  <a:cubicBezTo>
                    <a:pt x="278" y="579"/>
                    <a:pt x="167" y="611"/>
                    <a:pt x="55" y="623"/>
                  </a:cubicBezTo>
                  <a:cubicBezTo>
                    <a:pt x="33" y="656"/>
                    <a:pt x="22" y="690"/>
                    <a:pt x="0" y="712"/>
                  </a:cubicBezTo>
                  <a:cubicBezTo>
                    <a:pt x="144" y="700"/>
                    <a:pt x="278" y="668"/>
                    <a:pt x="411" y="634"/>
                  </a:cubicBezTo>
                  <a:cubicBezTo>
                    <a:pt x="634" y="567"/>
                    <a:pt x="856" y="490"/>
                    <a:pt x="1079" y="411"/>
                  </a:cubicBezTo>
                  <a:cubicBezTo>
                    <a:pt x="1479" y="278"/>
                    <a:pt x="1879" y="144"/>
                    <a:pt x="2269" y="11"/>
                  </a:cubicBezTo>
                  <a:cubicBezTo>
                    <a:pt x="2258" y="0"/>
                    <a:pt x="2247" y="0"/>
                    <a:pt x="2225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81" name="Google Shape;14381;p20"/>
            <p:cNvSpPr/>
            <p:nvPr/>
          </p:nvSpPr>
          <p:spPr>
            <a:xfrm>
              <a:off x="2000765" y="2512666"/>
              <a:ext cx="9734" cy="3524"/>
            </a:xfrm>
            <a:custGeom>
              <a:avLst/>
              <a:gdLst/>
              <a:ahLst/>
              <a:cxnLst/>
              <a:rect l="l" t="t" r="r" b="b"/>
              <a:pathLst>
                <a:path w="279" h="101" extrusionOk="0">
                  <a:moveTo>
                    <a:pt x="234" y="1"/>
                  </a:moveTo>
                  <a:lnTo>
                    <a:pt x="34" y="34"/>
                  </a:lnTo>
                  <a:lnTo>
                    <a:pt x="0" y="100"/>
                  </a:lnTo>
                  <a:cubicBezTo>
                    <a:pt x="123" y="78"/>
                    <a:pt x="245" y="45"/>
                    <a:pt x="267" y="34"/>
                  </a:cubicBezTo>
                  <a:cubicBezTo>
                    <a:pt x="279" y="23"/>
                    <a:pt x="256" y="1"/>
                    <a:pt x="245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82" name="Google Shape;14382;p20"/>
            <p:cNvSpPr/>
            <p:nvPr/>
          </p:nvSpPr>
          <p:spPr>
            <a:xfrm>
              <a:off x="1885110" y="2513817"/>
              <a:ext cx="116873" cy="12455"/>
            </a:xfrm>
            <a:custGeom>
              <a:avLst/>
              <a:gdLst/>
              <a:ahLst/>
              <a:cxnLst/>
              <a:rect l="l" t="t" r="r" b="b"/>
              <a:pathLst>
                <a:path w="3350" h="357" extrusionOk="0">
                  <a:moveTo>
                    <a:pt x="3349" y="1"/>
                  </a:moveTo>
                  <a:cubicBezTo>
                    <a:pt x="3271" y="23"/>
                    <a:pt x="3182" y="45"/>
                    <a:pt x="3093" y="57"/>
                  </a:cubicBezTo>
                  <a:cubicBezTo>
                    <a:pt x="2949" y="90"/>
                    <a:pt x="2804" y="112"/>
                    <a:pt x="2648" y="134"/>
                  </a:cubicBezTo>
                  <a:cubicBezTo>
                    <a:pt x="2114" y="212"/>
                    <a:pt x="1570" y="268"/>
                    <a:pt x="1036" y="279"/>
                  </a:cubicBezTo>
                  <a:lnTo>
                    <a:pt x="813" y="279"/>
                  </a:lnTo>
                  <a:cubicBezTo>
                    <a:pt x="613" y="279"/>
                    <a:pt x="423" y="268"/>
                    <a:pt x="246" y="223"/>
                  </a:cubicBezTo>
                  <a:cubicBezTo>
                    <a:pt x="190" y="212"/>
                    <a:pt x="146" y="190"/>
                    <a:pt x="90" y="168"/>
                  </a:cubicBezTo>
                  <a:cubicBezTo>
                    <a:pt x="57" y="190"/>
                    <a:pt x="35" y="201"/>
                    <a:pt x="1" y="223"/>
                  </a:cubicBezTo>
                  <a:cubicBezTo>
                    <a:pt x="68" y="257"/>
                    <a:pt x="146" y="279"/>
                    <a:pt x="213" y="301"/>
                  </a:cubicBezTo>
                  <a:cubicBezTo>
                    <a:pt x="401" y="346"/>
                    <a:pt x="601" y="356"/>
                    <a:pt x="802" y="356"/>
                  </a:cubicBezTo>
                  <a:lnTo>
                    <a:pt x="1024" y="356"/>
                  </a:lnTo>
                  <a:cubicBezTo>
                    <a:pt x="1313" y="346"/>
                    <a:pt x="1602" y="334"/>
                    <a:pt x="1892" y="301"/>
                  </a:cubicBezTo>
                  <a:cubicBezTo>
                    <a:pt x="2170" y="279"/>
                    <a:pt x="2459" y="235"/>
                    <a:pt x="2737" y="190"/>
                  </a:cubicBezTo>
                  <a:cubicBezTo>
                    <a:pt x="2882" y="168"/>
                    <a:pt x="3015" y="134"/>
                    <a:pt x="3160" y="101"/>
                  </a:cubicBezTo>
                  <a:cubicBezTo>
                    <a:pt x="3193" y="101"/>
                    <a:pt x="3260" y="90"/>
                    <a:pt x="3315" y="67"/>
                  </a:cubicBezTo>
                  <a:lnTo>
                    <a:pt x="3349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83" name="Google Shape;14383;p20"/>
            <p:cNvSpPr/>
            <p:nvPr/>
          </p:nvSpPr>
          <p:spPr>
            <a:xfrm>
              <a:off x="1965842" y="2464555"/>
              <a:ext cx="5094" cy="2372"/>
            </a:xfrm>
            <a:custGeom>
              <a:avLst/>
              <a:gdLst/>
              <a:ahLst/>
              <a:cxnLst/>
              <a:rect l="l" t="t" r="r" b="b"/>
              <a:pathLst>
                <a:path w="146" h="68" extrusionOk="0">
                  <a:moveTo>
                    <a:pt x="89" y="1"/>
                  </a:moveTo>
                  <a:cubicBezTo>
                    <a:pt x="79" y="1"/>
                    <a:pt x="79" y="1"/>
                    <a:pt x="67" y="11"/>
                  </a:cubicBezTo>
                  <a:lnTo>
                    <a:pt x="0" y="45"/>
                  </a:lnTo>
                  <a:cubicBezTo>
                    <a:pt x="45" y="45"/>
                    <a:pt x="89" y="56"/>
                    <a:pt x="134" y="67"/>
                  </a:cubicBezTo>
                  <a:cubicBezTo>
                    <a:pt x="145" y="45"/>
                    <a:pt x="111" y="1"/>
                    <a:pt x="89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84" name="Google Shape;14384;p20"/>
            <p:cNvSpPr/>
            <p:nvPr/>
          </p:nvSpPr>
          <p:spPr>
            <a:xfrm>
              <a:off x="1915010" y="2466090"/>
              <a:ext cx="55506" cy="21386"/>
            </a:xfrm>
            <a:custGeom>
              <a:avLst/>
              <a:gdLst/>
              <a:ahLst/>
              <a:cxnLst/>
              <a:rect l="l" t="t" r="r" b="b"/>
              <a:pathLst>
                <a:path w="1591" h="613" extrusionOk="0">
                  <a:moveTo>
                    <a:pt x="1457" y="1"/>
                  </a:moveTo>
                  <a:cubicBezTo>
                    <a:pt x="1202" y="123"/>
                    <a:pt x="935" y="234"/>
                    <a:pt x="656" y="335"/>
                  </a:cubicBezTo>
                  <a:cubicBezTo>
                    <a:pt x="512" y="390"/>
                    <a:pt x="367" y="446"/>
                    <a:pt x="212" y="490"/>
                  </a:cubicBezTo>
                  <a:cubicBezTo>
                    <a:pt x="156" y="501"/>
                    <a:pt x="90" y="523"/>
                    <a:pt x="23" y="535"/>
                  </a:cubicBezTo>
                  <a:cubicBezTo>
                    <a:pt x="23" y="557"/>
                    <a:pt x="11" y="579"/>
                    <a:pt x="1" y="612"/>
                  </a:cubicBezTo>
                  <a:cubicBezTo>
                    <a:pt x="78" y="602"/>
                    <a:pt x="156" y="590"/>
                    <a:pt x="234" y="568"/>
                  </a:cubicBezTo>
                  <a:cubicBezTo>
                    <a:pt x="379" y="535"/>
                    <a:pt x="535" y="479"/>
                    <a:pt x="679" y="424"/>
                  </a:cubicBezTo>
                  <a:cubicBezTo>
                    <a:pt x="990" y="312"/>
                    <a:pt x="1291" y="190"/>
                    <a:pt x="1580" y="34"/>
                  </a:cubicBezTo>
                  <a:cubicBezTo>
                    <a:pt x="1580" y="23"/>
                    <a:pt x="1580" y="23"/>
                    <a:pt x="1591" y="23"/>
                  </a:cubicBezTo>
                  <a:cubicBezTo>
                    <a:pt x="1546" y="12"/>
                    <a:pt x="1502" y="1"/>
                    <a:pt x="1457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85" name="Google Shape;14385;p20"/>
            <p:cNvSpPr/>
            <p:nvPr/>
          </p:nvSpPr>
          <p:spPr>
            <a:xfrm>
              <a:off x="1948747" y="2448646"/>
              <a:ext cx="43923" cy="13606"/>
            </a:xfrm>
            <a:custGeom>
              <a:avLst/>
              <a:gdLst/>
              <a:ahLst/>
              <a:cxnLst/>
              <a:rect l="l" t="t" r="r" b="b"/>
              <a:pathLst>
                <a:path w="1259" h="390" extrusionOk="0">
                  <a:moveTo>
                    <a:pt x="1202" y="0"/>
                  </a:moveTo>
                  <a:cubicBezTo>
                    <a:pt x="791" y="56"/>
                    <a:pt x="379" y="156"/>
                    <a:pt x="1" y="345"/>
                  </a:cubicBezTo>
                  <a:cubicBezTo>
                    <a:pt x="12" y="356"/>
                    <a:pt x="23" y="368"/>
                    <a:pt x="35" y="390"/>
                  </a:cubicBezTo>
                  <a:cubicBezTo>
                    <a:pt x="413" y="222"/>
                    <a:pt x="813" y="101"/>
                    <a:pt x="1224" y="45"/>
                  </a:cubicBezTo>
                  <a:cubicBezTo>
                    <a:pt x="1258" y="45"/>
                    <a:pt x="1236" y="0"/>
                    <a:pt x="1214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86" name="Google Shape;14386;p20"/>
            <p:cNvSpPr/>
            <p:nvPr/>
          </p:nvSpPr>
          <p:spPr>
            <a:xfrm>
              <a:off x="1946444" y="2460682"/>
              <a:ext cx="3524" cy="2372"/>
            </a:xfrm>
            <a:custGeom>
              <a:avLst/>
              <a:gdLst/>
              <a:ahLst/>
              <a:cxnLst/>
              <a:rect l="l" t="t" r="r" b="b"/>
              <a:pathLst>
                <a:path w="101" h="68" extrusionOk="0">
                  <a:moveTo>
                    <a:pt x="67" y="0"/>
                  </a:moveTo>
                  <a:cubicBezTo>
                    <a:pt x="56" y="0"/>
                    <a:pt x="34" y="11"/>
                    <a:pt x="22" y="23"/>
                  </a:cubicBezTo>
                  <a:cubicBezTo>
                    <a:pt x="0" y="33"/>
                    <a:pt x="22" y="67"/>
                    <a:pt x="45" y="67"/>
                  </a:cubicBezTo>
                  <a:lnTo>
                    <a:pt x="56" y="55"/>
                  </a:lnTo>
                  <a:cubicBezTo>
                    <a:pt x="67" y="55"/>
                    <a:pt x="89" y="45"/>
                    <a:pt x="101" y="45"/>
                  </a:cubicBezTo>
                  <a:cubicBezTo>
                    <a:pt x="89" y="23"/>
                    <a:pt x="78" y="11"/>
                    <a:pt x="67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87" name="Google Shape;14387;p20"/>
            <p:cNvSpPr/>
            <p:nvPr/>
          </p:nvSpPr>
          <p:spPr>
            <a:xfrm>
              <a:off x="1944490" y="2437377"/>
              <a:ext cx="36527" cy="15176"/>
            </a:xfrm>
            <a:custGeom>
              <a:avLst/>
              <a:gdLst/>
              <a:ahLst/>
              <a:cxnLst/>
              <a:rect l="l" t="t" r="r" b="b"/>
              <a:pathLst>
                <a:path w="1047" h="435" extrusionOk="0">
                  <a:moveTo>
                    <a:pt x="990" y="1"/>
                  </a:moveTo>
                  <a:cubicBezTo>
                    <a:pt x="790" y="56"/>
                    <a:pt x="579" y="123"/>
                    <a:pt x="379" y="201"/>
                  </a:cubicBezTo>
                  <a:cubicBezTo>
                    <a:pt x="246" y="256"/>
                    <a:pt x="123" y="301"/>
                    <a:pt x="1" y="368"/>
                  </a:cubicBezTo>
                  <a:lnTo>
                    <a:pt x="34" y="434"/>
                  </a:lnTo>
                  <a:cubicBezTo>
                    <a:pt x="345" y="279"/>
                    <a:pt x="679" y="157"/>
                    <a:pt x="1024" y="45"/>
                  </a:cubicBezTo>
                  <a:cubicBezTo>
                    <a:pt x="1046" y="34"/>
                    <a:pt x="1024" y="1"/>
                    <a:pt x="1002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88" name="Google Shape;14388;p20"/>
            <p:cNvSpPr/>
            <p:nvPr/>
          </p:nvSpPr>
          <p:spPr>
            <a:xfrm>
              <a:off x="1919685" y="2450181"/>
              <a:ext cx="25991" cy="15560"/>
            </a:xfrm>
            <a:custGeom>
              <a:avLst/>
              <a:gdLst/>
              <a:ahLst/>
              <a:cxnLst/>
              <a:rect l="l" t="t" r="r" b="b"/>
              <a:pathLst>
                <a:path w="745" h="446" extrusionOk="0">
                  <a:moveTo>
                    <a:pt x="712" y="1"/>
                  </a:moveTo>
                  <a:cubicBezTo>
                    <a:pt x="656" y="23"/>
                    <a:pt x="611" y="45"/>
                    <a:pt x="556" y="67"/>
                  </a:cubicBezTo>
                  <a:cubicBezTo>
                    <a:pt x="389" y="146"/>
                    <a:pt x="233" y="235"/>
                    <a:pt x="67" y="312"/>
                  </a:cubicBezTo>
                  <a:cubicBezTo>
                    <a:pt x="45" y="324"/>
                    <a:pt x="33" y="334"/>
                    <a:pt x="11" y="334"/>
                  </a:cubicBezTo>
                  <a:cubicBezTo>
                    <a:pt x="11" y="379"/>
                    <a:pt x="0" y="413"/>
                    <a:pt x="0" y="445"/>
                  </a:cubicBezTo>
                  <a:cubicBezTo>
                    <a:pt x="211" y="368"/>
                    <a:pt x="401" y="245"/>
                    <a:pt x="601" y="146"/>
                  </a:cubicBezTo>
                  <a:cubicBezTo>
                    <a:pt x="645" y="112"/>
                    <a:pt x="690" y="90"/>
                    <a:pt x="745" y="67"/>
                  </a:cubicBezTo>
                  <a:lnTo>
                    <a:pt x="7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89" name="Google Shape;14389;p20"/>
            <p:cNvSpPr/>
            <p:nvPr/>
          </p:nvSpPr>
          <p:spPr>
            <a:xfrm>
              <a:off x="1920836" y="2447843"/>
              <a:ext cx="17514" cy="9350"/>
            </a:xfrm>
            <a:custGeom>
              <a:avLst/>
              <a:gdLst/>
              <a:ahLst/>
              <a:cxnLst/>
              <a:rect l="l" t="t" r="r" b="b"/>
              <a:pathLst>
                <a:path w="502" h="268" extrusionOk="0">
                  <a:moveTo>
                    <a:pt x="400" y="1"/>
                  </a:moveTo>
                  <a:cubicBezTo>
                    <a:pt x="279" y="68"/>
                    <a:pt x="145" y="124"/>
                    <a:pt x="0" y="168"/>
                  </a:cubicBezTo>
                  <a:lnTo>
                    <a:pt x="0" y="268"/>
                  </a:lnTo>
                  <a:cubicBezTo>
                    <a:pt x="167" y="223"/>
                    <a:pt x="323" y="157"/>
                    <a:pt x="457" y="68"/>
                  </a:cubicBezTo>
                  <a:cubicBezTo>
                    <a:pt x="501" y="45"/>
                    <a:pt x="457" y="1"/>
                    <a:pt x="423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90" name="Google Shape;14390;p20"/>
            <p:cNvSpPr/>
            <p:nvPr/>
          </p:nvSpPr>
          <p:spPr>
            <a:xfrm>
              <a:off x="1902973" y="2500629"/>
              <a:ext cx="30282" cy="7780"/>
            </a:xfrm>
            <a:custGeom>
              <a:avLst/>
              <a:gdLst/>
              <a:ahLst/>
              <a:cxnLst/>
              <a:rect l="l" t="t" r="r" b="b"/>
              <a:pathLst>
                <a:path w="868" h="223" extrusionOk="0">
                  <a:moveTo>
                    <a:pt x="779" y="0"/>
                  </a:moveTo>
                  <a:cubicBezTo>
                    <a:pt x="779" y="0"/>
                    <a:pt x="768" y="0"/>
                    <a:pt x="768" y="12"/>
                  </a:cubicBezTo>
                  <a:cubicBezTo>
                    <a:pt x="568" y="89"/>
                    <a:pt x="346" y="123"/>
                    <a:pt x="134" y="123"/>
                  </a:cubicBezTo>
                  <a:lnTo>
                    <a:pt x="79" y="123"/>
                  </a:lnTo>
                  <a:cubicBezTo>
                    <a:pt x="57" y="156"/>
                    <a:pt x="34" y="190"/>
                    <a:pt x="0" y="212"/>
                  </a:cubicBezTo>
                  <a:cubicBezTo>
                    <a:pt x="45" y="223"/>
                    <a:pt x="79" y="223"/>
                    <a:pt x="112" y="223"/>
                  </a:cubicBezTo>
                  <a:cubicBezTo>
                    <a:pt x="356" y="223"/>
                    <a:pt x="613" y="168"/>
                    <a:pt x="824" y="79"/>
                  </a:cubicBezTo>
                  <a:cubicBezTo>
                    <a:pt x="868" y="67"/>
                    <a:pt x="824" y="0"/>
                    <a:pt x="779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91" name="Google Shape;14391;p20"/>
            <p:cNvSpPr/>
            <p:nvPr/>
          </p:nvSpPr>
          <p:spPr>
            <a:xfrm>
              <a:off x="1738439" y="2362367"/>
              <a:ext cx="184729" cy="175798"/>
            </a:xfrm>
            <a:custGeom>
              <a:avLst/>
              <a:gdLst/>
              <a:ahLst/>
              <a:cxnLst/>
              <a:rect l="l" t="t" r="r" b="b"/>
              <a:pathLst>
                <a:path w="5295" h="5039" extrusionOk="0">
                  <a:moveTo>
                    <a:pt x="4886" y="0"/>
                  </a:moveTo>
                  <a:cubicBezTo>
                    <a:pt x="4822" y="0"/>
                    <a:pt x="4735" y="24"/>
                    <a:pt x="4595" y="60"/>
                  </a:cubicBezTo>
                  <a:cubicBezTo>
                    <a:pt x="4472" y="82"/>
                    <a:pt x="4383" y="82"/>
                    <a:pt x="4316" y="82"/>
                  </a:cubicBezTo>
                  <a:cubicBezTo>
                    <a:pt x="4292" y="80"/>
                    <a:pt x="4271" y="78"/>
                    <a:pt x="4250" y="78"/>
                  </a:cubicBezTo>
                  <a:cubicBezTo>
                    <a:pt x="4164" y="78"/>
                    <a:pt x="4093" y="109"/>
                    <a:pt x="3949" y="271"/>
                  </a:cubicBezTo>
                  <a:cubicBezTo>
                    <a:pt x="3683" y="572"/>
                    <a:pt x="3538" y="894"/>
                    <a:pt x="3248" y="1272"/>
                  </a:cubicBezTo>
                  <a:cubicBezTo>
                    <a:pt x="2959" y="1650"/>
                    <a:pt x="2837" y="2284"/>
                    <a:pt x="2214" y="2507"/>
                  </a:cubicBezTo>
                  <a:cubicBezTo>
                    <a:pt x="1602" y="2718"/>
                    <a:pt x="1914" y="2784"/>
                    <a:pt x="1358" y="2796"/>
                  </a:cubicBezTo>
                  <a:cubicBezTo>
                    <a:pt x="1336" y="2797"/>
                    <a:pt x="1315" y="2798"/>
                    <a:pt x="1296" y="2798"/>
                  </a:cubicBezTo>
                  <a:cubicBezTo>
                    <a:pt x="1122" y="2798"/>
                    <a:pt x="1015" y="2758"/>
                    <a:pt x="935" y="2718"/>
                  </a:cubicBezTo>
                  <a:cubicBezTo>
                    <a:pt x="857" y="2685"/>
                    <a:pt x="805" y="2649"/>
                    <a:pt x="738" y="2649"/>
                  </a:cubicBezTo>
                  <a:cubicBezTo>
                    <a:pt x="691" y="2649"/>
                    <a:pt x="635" y="2667"/>
                    <a:pt x="557" y="2718"/>
                  </a:cubicBezTo>
                  <a:cubicBezTo>
                    <a:pt x="245" y="2918"/>
                    <a:pt x="112" y="2729"/>
                    <a:pt x="57" y="3219"/>
                  </a:cubicBezTo>
                  <a:cubicBezTo>
                    <a:pt x="1" y="3708"/>
                    <a:pt x="1" y="3730"/>
                    <a:pt x="223" y="4175"/>
                  </a:cubicBezTo>
                  <a:cubicBezTo>
                    <a:pt x="446" y="4631"/>
                    <a:pt x="613" y="4843"/>
                    <a:pt x="1124" y="4843"/>
                  </a:cubicBezTo>
                  <a:cubicBezTo>
                    <a:pt x="1624" y="4853"/>
                    <a:pt x="2259" y="4964"/>
                    <a:pt x="2581" y="5009"/>
                  </a:cubicBezTo>
                  <a:cubicBezTo>
                    <a:pt x="2702" y="5030"/>
                    <a:pt x="2763" y="5038"/>
                    <a:pt x="2801" y="5038"/>
                  </a:cubicBezTo>
                  <a:cubicBezTo>
                    <a:pt x="2865" y="5038"/>
                    <a:pt x="2862" y="5015"/>
                    <a:pt x="2959" y="4987"/>
                  </a:cubicBezTo>
                  <a:cubicBezTo>
                    <a:pt x="4328" y="4653"/>
                    <a:pt x="4939" y="4253"/>
                    <a:pt x="5117" y="3374"/>
                  </a:cubicBezTo>
                  <a:cubicBezTo>
                    <a:pt x="5295" y="2495"/>
                    <a:pt x="5273" y="2340"/>
                    <a:pt x="5095" y="1840"/>
                  </a:cubicBezTo>
                  <a:cubicBezTo>
                    <a:pt x="4917" y="1339"/>
                    <a:pt x="4906" y="1339"/>
                    <a:pt x="4950" y="1083"/>
                  </a:cubicBezTo>
                  <a:cubicBezTo>
                    <a:pt x="4995" y="827"/>
                    <a:pt x="5273" y="394"/>
                    <a:pt x="5117" y="182"/>
                  </a:cubicBezTo>
                  <a:cubicBezTo>
                    <a:pt x="5025" y="50"/>
                    <a:pt x="4979" y="0"/>
                    <a:pt x="4886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92" name="Google Shape;14392;p20"/>
            <p:cNvSpPr/>
            <p:nvPr/>
          </p:nvSpPr>
          <p:spPr>
            <a:xfrm>
              <a:off x="1759407" y="2395441"/>
              <a:ext cx="163762" cy="142725"/>
            </a:xfrm>
            <a:custGeom>
              <a:avLst/>
              <a:gdLst/>
              <a:ahLst/>
              <a:cxnLst/>
              <a:rect l="l" t="t" r="r" b="b"/>
              <a:pathLst>
                <a:path w="4694" h="4091" extrusionOk="0">
                  <a:moveTo>
                    <a:pt x="4351" y="1"/>
                  </a:moveTo>
                  <a:cubicBezTo>
                    <a:pt x="4225" y="1"/>
                    <a:pt x="4113" y="96"/>
                    <a:pt x="4060" y="190"/>
                  </a:cubicBezTo>
                  <a:cubicBezTo>
                    <a:pt x="3982" y="324"/>
                    <a:pt x="3960" y="469"/>
                    <a:pt x="3882" y="602"/>
                  </a:cubicBezTo>
                  <a:cubicBezTo>
                    <a:pt x="3737" y="892"/>
                    <a:pt x="3381" y="1058"/>
                    <a:pt x="3259" y="1359"/>
                  </a:cubicBezTo>
                  <a:cubicBezTo>
                    <a:pt x="3203" y="1481"/>
                    <a:pt x="3193" y="1603"/>
                    <a:pt x="3181" y="1725"/>
                  </a:cubicBezTo>
                  <a:cubicBezTo>
                    <a:pt x="3148" y="1915"/>
                    <a:pt x="3092" y="2093"/>
                    <a:pt x="3003" y="2259"/>
                  </a:cubicBezTo>
                  <a:cubicBezTo>
                    <a:pt x="2959" y="2360"/>
                    <a:pt x="2892" y="2459"/>
                    <a:pt x="2815" y="2538"/>
                  </a:cubicBezTo>
                  <a:cubicBezTo>
                    <a:pt x="2736" y="2615"/>
                    <a:pt x="2637" y="2671"/>
                    <a:pt x="2536" y="2726"/>
                  </a:cubicBezTo>
                  <a:cubicBezTo>
                    <a:pt x="2380" y="2815"/>
                    <a:pt x="2225" y="2904"/>
                    <a:pt x="2058" y="2993"/>
                  </a:cubicBezTo>
                  <a:cubicBezTo>
                    <a:pt x="1992" y="3038"/>
                    <a:pt x="1913" y="3082"/>
                    <a:pt x="1836" y="3094"/>
                  </a:cubicBezTo>
                  <a:cubicBezTo>
                    <a:pt x="1747" y="3116"/>
                    <a:pt x="1669" y="3116"/>
                    <a:pt x="1580" y="3116"/>
                  </a:cubicBezTo>
                  <a:cubicBezTo>
                    <a:pt x="1195" y="3116"/>
                    <a:pt x="820" y="3249"/>
                    <a:pt x="438" y="3249"/>
                  </a:cubicBezTo>
                  <a:cubicBezTo>
                    <a:pt x="377" y="3249"/>
                    <a:pt x="317" y="3245"/>
                    <a:pt x="257" y="3238"/>
                  </a:cubicBezTo>
                  <a:cubicBezTo>
                    <a:pt x="234" y="3238"/>
                    <a:pt x="207" y="3233"/>
                    <a:pt x="181" y="3233"/>
                  </a:cubicBezTo>
                  <a:cubicBezTo>
                    <a:pt x="169" y="3233"/>
                    <a:pt x="156" y="3234"/>
                    <a:pt x="145" y="3238"/>
                  </a:cubicBezTo>
                  <a:cubicBezTo>
                    <a:pt x="45" y="3260"/>
                    <a:pt x="12" y="3383"/>
                    <a:pt x="0" y="3472"/>
                  </a:cubicBezTo>
                  <a:cubicBezTo>
                    <a:pt x="0" y="3572"/>
                    <a:pt x="0" y="3672"/>
                    <a:pt x="12" y="3772"/>
                  </a:cubicBezTo>
                  <a:cubicBezTo>
                    <a:pt x="134" y="3850"/>
                    <a:pt x="301" y="3895"/>
                    <a:pt x="523" y="3895"/>
                  </a:cubicBezTo>
                  <a:cubicBezTo>
                    <a:pt x="1023" y="3905"/>
                    <a:pt x="1658" y="4016"/>
                    <a:pt x="1980" y="4061"/>
                  </a:cubicBezTo>
                  <a:cubicBezTo>
                    <a:pt x="2101" y="4082"/>
                    <a:pt x="2162" y="4090"/>
                    <a:pt x="2200" y="4090"/>
                  </a:cubicBezTo>
                  <a:cubicBezTo>
                    <a:pt x="2264" y="4090"/>
                    <a:pt x="2261" y="4067"/>
                    <a:pt x="2358" y="4039"/>
                  </a:cubicBezTo>
                  <a:cubicBezTo>
                    <a:pt x="3727" y="3705"/>
                    <a:pt x="4338" y="3305"/>
                    <a:pt x="4516" y="2426"/>
                  </a:cubicBezTo>
                  <a:cubicBezTo>
                    <a:pt x="4694" y="1547"/>
                    <a:pt x="4672" y="1392"/>
                    <a:pt x="4494" y="892"/>
                  </a:cubicBezTo>
                  <a:cubicBezTo>
                    <a:pt x="4316" y="391"/>
                    <a:pt x="4305" y="391"/>
                    <a:pt x="4349" y="135"/>
                  </a:cubicBezTo>
                  <a:lnTo>
                    <a:pt x="4382" y="2"/>
                  </a:lnTo>
                  <a:lnTo>
                    <a:pt x="4372" y="2"/>
                  </a:lnTo>
                  <a:cubicBezTo>
                    <a:pt x="4365" y="1"/>
                    <a:pt x="4358" y="1"/>
                    <a:pt x="4351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93" name="Google Shape;14393;p20"/>
            <p:cNvSpPr/>
            <p:nvPr/>
          </p:nvSpPr>
          <p:spPr>
            <a:xfrm>
              <a:off x="1894844" y="2378415"/>
              <a:ext cx="9699" cy="38062"/>
            </a:xfrm>
            <a:custGeom>
              <a:avLst/>
              <a:gdLst/>
              <a:ahLst/>
              <a:cxnLst/>
              <a:rect l="l" t="t" r="r" b="b"/>
              <a:pathLst>
                <a:path w="278" h="1091" extrusionOk="0">
                  <a:moveTo>
                    <a:pt x="167" y="0"/>
                  </a:moveTo>
                  <a:cubicBezTo>
                    <a:pt x="156" y="0"/>
                    <a:pt x="144" y="11"/>
                    <a:pt x="156" y="23"/>
                  </a:cubicBezTo>
                  <a:cubicBezTo>
                    <a:pt x="211" y="122"/>
                    <a:pt x="211" y="223"/>
                    <a:pt x="211" y="334"/>
                  </a:cubicBezTo>
                  <a:cubicBezTo>
                    <a:pt x="211" y="423"/>
                    <a:pt x="201" y="512"/>
                    <a:pt x="178" y="601"/>
                  </a:cubicBezTo>
                  <a:cubicBezTo>
                    <a:pt x="168" y="630"/>
                    <a:pt x="167" y="669"/>
                    <a:pt x="159" y="701"/>
                  </a:cubicBezTo>
                  <a:lnTo>
                    <a:pt x="159" y="701"/>
                  </a:lnTo>
                  <a:cubicBezTo>
                    <a:pt x="163" y="694"/>
                    <a:pt x="170" y="686"/>
                    <a:pt x="178" y="678"/>
                  </a:cubicBezTo>
                  <a:cubicBezTo>
                    <a:pt x="189" y="656"/>
                    <a:pt x="211" y="623"/>
                    <a:pt x="233" y="601"/>
                  </a:cubicBezTo>
                  <a:cubicBezTo>
                    <a:pt x="245" y="556"/>
                    <a:pt x="245" y="512"/>
                    <a:pt x="256" y="478"/>
                  </a:cubicBezTo>
                  <a:cubicBezTo>
                    <a:pt x="267" y="322"/>
                    <a:pt x="278" y="145"/>
                    <a:pt x="189" y="11"/>
                  </a:cubicBezTo>
                  <a:cubicBezTo>
                    <a:pt x="178" y="0"/>
                    <a:pt x="178" y="0"/>
                    <a:pt x="167" y="0"/>
                  </a:cubicBezTo>
                  <a:close/>
                  <a:moveTo>
                    <a:pt x="159" y="701"/>
                  </a:moveTo>
                  <a:cubicBezTo>
                    <a:pt x="157" y="705"/>
                    <a:pt x="156" y="708"/>
                    <a:pt x="156" y="712"/>
                  </a:cubicBezTo>
                  <a:cubicBezTo>
                    <a:pt x="157" y="709"/>
                    <a:pt x="158" y="705"/>
                    <a:pt x="159" y="701"/>
                  </a:cubicBezTo>
                  <a:close/>
                  <a:moveTo>
                    <a:pt x="23" y="1034"/>
                  </a:moveTo>
                  <a:cubicBezTo>
                    <a:pt x="11" y="1034"/>
                    <a:pt x="0" y="1046"/>
                    <a:pt x="0" y="1057"/>
                  </a:cubicBezTo>
                  <a:lnTo>
                    <a:pt x="0" y="1090"/>
                  </a:lnTo>
                  <a:cubicBezTo>
                    <a:pt x="11" y="1068"/>
                    <a:pt x="23" y="1057"/>
                    <a:pt x="33" y="1034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94" name="Google Shape;14394;p20"/>
            <p:cNvSpPr/>
            <p:nvPr/>
          </p:nvSpPr>
          <p:spPr>
            <a:xfrm>
              <a:off x="1841290" y="2536320"/>
              <a:ext cx="419" cy="454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1"/>
                  </a:moveTo>
                  <a:lnTo>
                    <a:pt x="0" y="12"/>
                  </a:lnTo>
                  <a:cubicBezTo>
                    <a:pt x="0" y="1"/>
                    <a:pt x="0" y="1"/>
                    <a:pt x="11" y="1"/>
                  </a:cubicBez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95" name="Google Shape;14395;p20"/>
            <p:cNvSpPr/>
            <p:nvPr/>
          </p:nvSpPr>
          <p:spPr>
            <a:xfrm>
              <a:off x="1841290" y="2536320"/>
              <a:ext cx="419" cy="454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1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"/>
                  </a:lnTo>
                  <a:close/>
                  <a:moveTo>
                    <a:pt x="11" y="1"/>
                  </a:moveTo>
                  <a:lnTo>
                    <a:pt x="11" y="1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96" name="Google Shape;14396;p20"/>
            <p:cNvSpPr/>
            <p:nvPr/>
          </p:nvSpPr>
          <p:spPr>
            <a:xfrm>
              <a:off x="1834313" y="2399348"/>
              <a:ext cx="68693" cy="138957"/>
            </a:xfrm>
            <a:custGeom>
              <a:avLst/>
              <a:gdLst/>
              <a:ahLst/>
              <a:cxnLst/>
              <a:rect l="l" t="t" r="r" b="b"/>
              <a:pathLst>
                <a:path w="1969" h="3983" extrusionOk="0">
                  <a:moveTo>
                    <a:pt x="1424" y="2614"/>
                  </a:moveTo>
                  <a:lnTo>
                    <a:pt x="1424" y="2614"/>
                  </a:lnTo>
                  <a:cubicBezTo>
                    <a:pt x="1379" y="2748"/>
                    <a:pt x="1323" y="2881"/>
                    <a:pt x="1246" y="3015"/>
                  </a:cubicBezTo>
                  <a:cubicBezTo>
                    <a:pt x="1145" y="3182"/>
                    <a:pt x="1024" y="3315"/>
                    <a:pt x="878" y="3437"/>
                  </a:cubicBezTo>
                  <a:cubicBezTo>
                    <a:pt x="1112" y="3193"/>
                    <a:pt x="1290" y="2903"/>
                    <a:pt x="1424" y="2614"/>
                  </a:cubicBezTo>
                  <a:close/>
                  <a:moveTo>
                    <a:pt x="1968" y="1"/>
                  </a:moveTo>
                  <a:lnTo>
                    <a:pt x="1968" y="1"/>
                  </a:lnTo>
                  <a:cubicBezTo>
                    <a:pt x="1946" y="23"/>
                    <a:pt x="1924" y="56"/>
                    <a:pt x="1913" y="78"/>
                  </a:cubicBezTo>
                  <a:cubicBezTo>
                    <a:pt x="1902" y="90"/>
                    <a:pt x="1891" y="101"/>
                    <a:pt x="1891" y="112"/>
                  </a:cubicBezTo>
                  <a:cubicBezTo>
                    <a:pt x="1857" y="234"/>
                    <a:pt x="1824" y="345"/>
                    <a:pt x="1802" y="457"/>
                  </a:cubicBezTo>
                  <a:cubicBezTo>
                    <a:pt x="1791" y="446"/>
                    <a:pt x="1780" y="434"/>
                    <a:pt x="1768" y="434"/>
                  </a:cubicBezTo>
                  <a:cubicBezTo>
                    <a:pt x="1758" y="457"/>
                    <a:pt x="1746" y="468"/>
                    <a:pt x="1735" y="490"/>
                  </a:cubicBezTo>
                  <a:cubicBezTo>
                    <a:pt x="1735" y="557"/>
                    <a:pt x="1746" y="612"/>
                    <a:pt x="1746" y="679"/>
                  </a:cubicBezTo>
                  <a:cubicBezTo>
                    <a:pt x="1713" y="802"/>
                    <a:pt x="1702" y="924"/>
                    <a:pt x="1691" y="1046"/>
                  </a:cubicBezTo>
                  <a:cubicBezTo>
                    <a:pt x="1679" y="1235"/>
                    <a:pt x="1679" y="1425"/>
                    <a:pt x="1646" y="1613"/>
                  </a:cubicBezTo>
                  <a:cubicBezTo>
                    <a:pt x="1590" y="1981"/>
                    <a:pt x="1479" y="2337"/>
                    <a:pt x="1313" y="2670"/>
                  </a:cubicBezTo>
                  <a:cubicBezTo>
                    <a:pt x="1145" y="2992"/>
                    <a:pt x="935" y="3293"/>
                    <a:pt x="656" y="3538"/>
                  </a:cubicBezTo>
                  <a:cubicBezTo>
                    <a:pt x="567" y="3627"/>
                    <a:pt x="456" y="3704"/>
                    <a:pt x="345" y="3771"/>
                  </a:cubicBezTo>
                  <a:cubicBezTo>
                    <a:pt x="233" y="3838"/>
                    <a:pt x="112" y="3904"/>
                    <a:pt x="0" y="3971"/>
                  </a:cubicBezTo>
                  <a:cubicBezTo>
                    <a:pt x="23" y="3983"/>
                    <a:pt x="33" y="3983"/>
                    <a:pt x="45" y="3983"/>
                  </a:cubicBezTo>
                  <a:cubicBezTo>
                    <a:pt x="112" y="3983"/>
                    <a:pt x="112" y="3960"/>
                    <a:pt x="200" y="3938"/>
                  </a:cubicBezTo>
                  <a:lnTo>
                    <a:pt x="200" y="3927"/>
                  </a:lnTo>
                  <a:lnTo>
                    <a:pt x="211" y="3927"/>
                  </a:lnTo>
                  <a:cubicBezTo>
                    <a:pt x="233" y="3927"/>
                    <a:pt x="267" y="3916"/>
                    <a:pt x="289" y="3916"/>
                  </a:cubicBezTo>
                  <a:cubicBezTo>
                    <a:pt x="289" y="3904"/>
                    <a:pt x="300" y="3904"/>
                    <a:pt x="312" y="3894"/>
                  </a:cubicBezTo>
                  <a:cubicBezTo>
                    <a:pt x="478" y="3805"/>
                    <a:pt x="645" y="3716"/>
                    <a:pt x="801" y="3615"/>
                  </a:cubicBezTo>
                  <a:cubicBezTo>
                    <a:pt x="1056" y="3449"/>
                    <a:pt x="1246" y="3226"/>
                    <a:pt x="1379" y="2959"/>
                  </a:cubicBezTo>
                  <a:cubicBezTo>
                    <a:pt x="1513" y="2703"/>
                    <a:pt x="1590" y="2426"/>
                    <a:pt x="1646" y="2147"/>
                  </a:cubicBezTo>
                  <a:cubicBezTo>
                    <a:pt x="1702" y="1870"/>
                    <a:pt x="1758" y="1591"/>
                    <a:pt x="1802" y="1302"/>
                  </a:cubicBezTo>
                  <a:cubicBezTo>
                    <a:pt x="1835" y="1069"/>
                    <a:pt x="1857" y="824"/>
                    <a:pt x="1835" y="590"/>
                  </a:cubicBezTo>
                  <a:cubicBezTo>
                    <a:pt x="1847" y="523"/>
                    <a:pt x="1869" y="457"/>
                    <a:pt x="1879" y="390"/>
                  </a:cubicBezTo>
                  <a:cubicBezTo>
                    <a:pt x="1913" y="256"/>
                    <a:pt x="1946" y="134"/>
                    <a:pt x="1968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97" name="Google Shape;14397;p20"/>
            <p:cNvSpPr/>
            <p:nvPr/>
          </p:nvSpPr>
          <p:spPr>
            <a:xfrm>
              <a:off x="1797436" y="2532866"/>
              <a:ext cx="7780" cy="802"/>
            </a:xfrm>
            <a:custGeom>
              <a:avLst/>
              <a:gdLst/>
              <a:ahLst/>
              <a:cxnLst/>
              <a:rect l="l" t="t" r="r" b="b"/>
              <a:pathLst>
                <a:path w="223" h="23" extrusionOk="0">
                  <a:moveTo>
                    <a:pt x="0" y="0"/>
                  </a:moveTo>
                  <a:lnTo>
                    <a:pt x="0" y="0"/>
                  </a:lnTo>
                  <a:cubicBezTo>
                    <a:pt x="79" y="11"/>
                    <a:pt x="156" y="11"/>
                    <a:pt x="223" y="22"/>
                  </a:cubicBezTo>
                  <a:lnTo>
                    <a:pt x="223" y="22"/>
                  </a:lnTo>
                  <a:cubicBezTo>
                    <a:pt x="156" y="11"/>
                    <a:pt x="79" y="11"/>
                    <a:pt x="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98" name="Google Shape;14398;p20"/>
            <p:cNvSpPr/>
            <p:nvPr/>
          </p:nvSpPr>
          <p:spPr>
            <a:xfrm>
              <a:off x="1792761" y="2469997"/>
              <a:ext cx="29550" cy="36876"/>
            </a:xfrm>
            <a:custGeom>
              <a:avLst/>
              <a:gdLst/>
              <a:ahLst/>
              <a:cxnLst/>
              <a:rect l="l" t="t" r="r" b="b"/>
              <a:pathLst>
                <a:path w="847" h="1057" extrusionOk="0">
                  <a:moveTo>
                    <a:pt x="769" y="478"/>
                  </a:moveTo>
                  <a:cubicBezTo>
                    <a:pt x="757" y="478"/>
                    <a:pt x="746" y="490"/>
                    <a:pt x="735" y="500"/>
                  </a:cubicBezTo>
                  <a:cubicBezTo>
                    <a:pt x="635" y="645"/>
                    <a:pt x="579" y="812"/>
                    <a:pt x="524" y="979"/>
                  </a:cubicBezTo>
                  <a:lnTo>
                    <a:pt x="646" y="979"/>
                  </a:lnTo>
                  <a:cubicBezTo>
                    <a:pt x="690" y="834"/>
                    <a:pt x="746" y="690"/>
                    <a:pt x="824" y="556"/>
                  </a:cubicBezTo>
                  <a:cubicBezTo>
                    <a:pt x="846" y="523"/>
                    <a:pt x="802" y="478"/>
                    <a:pt x="769" y="478"/>
                  </a:cubicBezTo>
                  <a:close/>
                  <a:moveTo>
                    <a:pt x="690" y="134"/>
                  </a:moveTo>
                  <a:lnTo>
                    <a:pt x="680" y="144"/>
                  </a:lnTo>
                  <a:cubicBezTo>
                    <a:pt x="423" y="378"/>
                    <a:pt x="268" y="690"/>
                    <a:pt x="245" y="1012"/>
                  </a:cubicBezTo>
                  <a:cubicBezTo>
                    <a:pt x="279" y="1012"/>
                    <a:pt x="312" y="1001"/>
                    <a:pt x="346" y="1001"/>
                  </a:cubicBezTo>
                  <a:cubicBezTo>
                    <a:pt x="368" y="700"/>
                    <a:pt x="502" y="411"/>
                    <a:pt x="724" y="189"/>
                  </a:cubicBezTo>
                  <a:cubicBezTo>
                    <a:pt x="746" y="167"/>
                    <a:pt x="713" y="134"/>
                    <a:pt x="690" y="134"/>
                  </a:cubicBezTo>
                  <a:close/>
                  <a:moveTo>
                    <a:pt x="413" y="0"/>
                  </a:moveTo>
                  <a:cubicBezTo>
                    <a:pt x="57" y="223"/>
                    <a:pt x="1" y="623"/>
                    <a:pt x="12" y="990"/>
                  </a:cubicBezTo>
                  <a:lnTo>
                    <a:pt x="12" y="1056"/>
                  </a:lnTo>
                  <a:cubicBezTo>
                    <a:pt x="45" y="1046"/>
                    <a:pt x="79" y="1046"/>
                    <a:pt x="101" y="1034"/>
                  </a:cubicBezTo>
                  <a:cubicBezTo>
                    <a:pt x="90" y="690"/>
                    <a:pt x="112" y="267"/>
                    <a:pt x="446" y="33"/>
                  </a:cubicBezTo>
                  <a:cubicBezTo>
                    <a:pt x="457" y="22"/>
                    <a:pt x="435" y="0"/>
                    <a:pt x="413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99" name="Google Shape;14399;p20"/>
            <p:cNvSpPr/>
            <p:nvPr/>
          </p:nvSpPr>
          <p:spPr>
            <a:xfrm>
              <a:off x="1793179" y="2504118"/>
              <a:ext cx="22119" cy="29550"/>
            </a:xfrm>
            <a:custGeom>
              <a:avLst/>
              <a:gdLst/>
              <a:ahLst/>
              <a:cxnLst/>
              <a:rect l="l" t="t" r="r" b="b"/>
              <a:pathLst>
                <a:path w="634" h="847" extrusionOk="0">
                  <a:moveTo>
                    <a:pt x="512" y="1"/>
                  </a:moveTo>
                  <a:cubicBezTo>
                    <a:pt x="478" y="101"/>
                    <a:pt x="445" y="190"/>
                    <a:pt x="423" y="290"/>
                  </a:cubicBezTo>
                  <a:cubicBezTo>
                    <a:pt x="401" y="357"/>
                    <a:pt x="378" y="434"/>
                    <a:pt x="345" y="501"/>
                  </a:cubicBezTo>
                  <a:cubicBezTo>
                    <a:pt x="345" y="390"/>
                    <a:pt x="334" y="290"/>
                    <a:pt x="334" y="190"/>
                  </a:cubicBezTo>
                  <a:cubicBezTo>
                    <a:pt x="322" y="134"/>
                    <a:pt x="322" y="78"/>
                    <a:pt x="334" y="23"/>
                  </a:cubicBezTo>
                  <a:cubicBezTo>
                    <a:pt x="300" y="23"/>
                    <a:pt x="267" y="34"/>
                    <a:pt x="233" y="34"/>
                  </a:cubicBezTo>
                  <a:lnTo>
                    <a:pt x="233" y="78"/>
                  </a:lnTo>
                  <a:cubicBezTo>
                    <a:pt x="223" y="256"/>
                    <a:pt x="267" y="446"/>
                    <a:pt x="256" y="624"/>
                  </a:cubicBezTo>
                  <a:cubicBezTo>
                    <a:pt x="245" y="679"/>
                    <a:pt x="233" y="746"/>
                    <a:pt x="211" y="802"/>
                  </a:cubicBezTo>
                  <a:cubicBezTo>
                    <a:pt x="201" y="735"/>
                    <a:pt x="178" y="668"/>
                    <a:pt x="167" y="602"/>
                  </a:cubicBezTo>
                  <a:cubicBezTo>
                    <a:pt x="134" y="424"/>
                    <a:pt x="100" y="246"/>
                    <a:pt x="89" y="68"/>
                  </a:cubicBezTo>
                  <a:lnTo>
                    <a:pt x="89" y="56"/>
                  </a:lnTo>
                  <a:cubicBezTo>
                    <a:pt x="67" y="68"/>
                    <a:pt x="33" y="68"/>
                    <a:pt x="0" y="78"/>
                  </a:cubicBezTo>
                  <a:cubicBezTo>
                    <a:pt x="11" y="246"/>
                    <a:pt x="33" y="401"/>
                    <a:pt x="67" y="568"/>
                  </a:cubicBezTo>
                  <a:cubicBezTo>
                    <a:pt x="78" y="657"/>
                    <a:pt x="100" y="735"/>
                    <a:pt x="122" y="824"/>
                  </a:cubicBezTo>
                  <a:cubicBezTo>
                    <a:pt x="201" y="835"/>
                    <a:pt x="278" y="835"/>
                    <a:pt x="345" y="846"/>
                  </a:cubicBezTo>
                  <a:cubicBezTo>
                    <a:pt x="423" y="713"/>
                    <a:pt x="467" y="568"/>
                    <a:pt x="512" y="434"/>
                  </a:cubicBezTo>
                  <a:cubicBezTo>
                    <a:pt x="556" y="290"/>
                    <a:pt x="589" y="145"/>
                    <a:pt x="634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00" name="Google Shape;14400;p20"/>
            <p:cNvSpPr/>
            <p:nvPr/>
          </p:nvSpPr>
          <p:spPr>
            <a:xfrm>
              <a:off x="1786550" y="2531680"/>
              <a:ext cx="5896" cy="419"/>
            </a:xfrm>
            <a:custGeom>
              <a:avLst/>
              <a:gdLst/>
              <a:ahLst/>
              <a:cxnLst/>
              <a:rect l="l" t="t" r="r" b="b"/>
              <a:pathLst>
                <a:path w="169" h="12" extrusionOk="0">
                  <a:moveTo>
                    <a:pt x="1" y="0"/>
                  </a:moveTo>
                  <a:lnTo>
                    <a:pt x="1" y="0"/>
                  </a:lnTo>
                  <a:cubicBezTo>
                    <a:pt x="57" y="12"/>
                    <a:pt x="112" y="12"/>
                    <a:pt x="168" y="12"/>
                  </a:cubicBezTo>
                  <a:lnTo>
                    <a:pt x="168" y="12"/>
                  </a:lnTo>
                  <a:cubicBezTo>
                    <a:pt x="112" y="12"/>
                    <a:pt x="57" y="12"/>
                    <a:pt x="1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01" name="Google Shape;14401;p20"/>
            <p:cNvSpPr/>
            <p:nvPr/>
          </p:nvSpPr>
          <p:spPr>
            <a:xfrm>
              <a:off x="1758640" y="2476975"/>
              <a:ext cx="21735" cy="31852"/>
            </a:xfrm>
            <a:custGeom>
              <a:avLst/>
              <a:gdLst/>
              <a:ahLst/>
              <a:cxnLst/>
              <a:rect l="l" t="t" r="r" b="b"/>
              <a:pathLst>
                <a:path w="623" h="913" extrusionOk="0">
                  <a:moveTo>
                    <a:pt x="34" y="23"/>
                  </a:moveTo>
                  <a:cubicBezTo>
                    <a:pt x="12" y="23"/>
                    <a:pt x="0" y="33"/>
                    <a:pt x="0" y="56"/>
                  </a:cubicBezTo>
                  <a:cubicBezTo>
                    <a:pt x="22" y="267"/>
                    <a:pt x="56" y="468"/>
                    <a:pt x="89" y="668"/>
                  </a:cubicBezTo>
                  <a:cubicBezTo>
                    <a:pt x="101" y="745"/>
                    <a:pt x="111" y="834"/>
                    <a:pt x="133" y="912"/>
                  </a:cubicBezTo>
                  <a:cubicBezTo>
                    <a:pt x="145" y="912"/>
                    <a:pt x="156" y="901"/>
                    <a:pt x="167" y="901"/>
                  </a:cubicBezTo>
                  <a:lnTo>
                    <a:pt x="234" y="901"/>
                  </a:lnTo>
                  <a:cubicBezTo>
                    <a:pt x="222" y="823"/>
                    <a:pt x="222" y="734"/>
                    <a:pt x="200" y="668"/>
                  </a:cubicBezTo>
                  <a:cubicBezTo>
                    <a:pt x="178" y="468"/>
                    <a:pt x="145" y="267"/>
                    <a:pt x="101" y="67"/>
                  </a:cubicBezTo>
                  <a:cubicBezTo>
                    <a:pt x="89" y="45"/>
                    <a:pt x="56" y="23"/>
                    <a:pt x="34" y="23"/>
                  </a:cubicBezTo>
                  <a:close/>
                  <a:moveTo>
                    <a:pt x="601" y="0"/>
                  </a:moveTo>
                  <a:cubicBezTo>
                    <a:pt x="590" y="0"/>
                    <a:pt x="590" y="0"/>
                    <a:pt x="590" y="11"/>
                  </a:cubicBezTo>
                  <a:cubicBezTo>
                    <a:pt x="489" y="122"/>
                    <a:pt x="467" y="267"/>
                    <a:pt x="479" y="411"/>
                  </a:cubicBezTo>
                  <a:cubicBezTo>
                    <a:pt x="489" y="579"/>
                    <a:pt x="523" y="745"/>
                    <a:pt x="568" y="912"/>
                  </a:cubicBezTo>
                  <a:lnTo>
                    <a:pt x="623" y="912"/>
                  </a:lnTo>
                  <a:cubicBezTo>
                    <a:pt x="578" y="767"/>
                    <a:pt x="556" y="623"/>
                    <a:pt x="534" y="490"/>
                  </a:cubicBezTo>
                  <a:cubicBezTo>
                    <a:pt x="512" y="334"/>
                    <a:pt x="523" y="167"/>
                    <a:pt x="623" y="33"/>
                  </a:cubicBezTo>
                  <a:cubicBezTo>
                    <a:pt x="623" y="23"/>
                    <a:pt x="612" y="0"/>
                    <a:pt x="60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02" name="Google Shape;14402;p20"/>
            <p:cNvSpPr/>
            <p:nvPr/>
          </p:nvSpPr>
          <p:spPr>
            <a:xfrm>
              <a:off x="1763280" y="2508374"/>
              <a:ext cx="29166" cy="23724"/>
            </a:xfrm>
            <a:custGeom>
              <a:avLst/>
              <a:gdLst/>
              <a:ahLst/>
              <a:cxnLst/>
              <a:rect l="l" t="t" r="r" b="b"/>
              <a:pathLst>
                <a:path w="836" h="680" extrusionOk="0">
                  <a:moveTo>
                    <a:pt x="34" y="1"/>
                  </a:moveTo>
                  <a:cubicBezTo>
                    <a:pt x="23" y="1"/>
                    <a:pt x="12" y="12"/>
                    <a:pt x="0" y="12"/>
                  </a:cubicBezTo>
                  <a:cubicBezTo>
                    <a:pt x="23" y="112"/>
                    <a:pt x="57" y="213"/>
                    <a:pt x="123" y="290"/>
                  </a:cubicBezTo>
                  <a:cubicBezTo>
                    <a:pt x="245" y="435"/>
                    <a:pt x="457" y="468"/>
                    <a:pt x="601" y="601"/>
                  </a:cubicBezTo>
                  <a:lnTo>
                    <a:pt x="668" y="668"/>
                  </a:lnTo>
                  <a:cubicBezTo>
                    <a:pt x="724" y="680"/>
                    <a:pt x="779" y="680"/>
                    <a:pt x="835" y="680"/>
                  </a:cubicBezTo>
                  <a:cubicBezTo>
                    <a:pt x="690" y="480"/>
                    <a:pt x="579" y="268"/>
                    <a:pt x="501" y="45"/>
                  </a:cubicBezTo>
                  <a:cubicBezTo>
                    <a:pt x="501" y="35"/>
                    <a:pt x="501" y="23"/>
                    <a:pt x="490" y="12"/>
                  </a:cubicBezTo>
                  <a:lnTo>
                    <a:pt x="435" y="12"/>
                  </a:lnTo>
                  <a:cubicBezTo>
                    <a:pt x="490" y="190"/>
                    <a:pt x="568" y="357"/>
                    <a:pt x="657" y="524"/>
                  </a:cubicBezTo>
                  <a:cubicBezTo>
                    <a:pt x="601" y="468"/>
                    <a:pt x="534" y="435"/>
                    <a:pt x="457" y="391"/>
                  </a:cubicBezTo>
                  <a:cubicBezTo>
                    <a:pt x="379" y="357"/>
                    <a:pt x="290" y="324"/>
                    <a:pt x="223" y="257"/>
                  </a:cubicBezTo>
                  <a:cubicBezTo>
                    <a:pt x="156" y="190"/>
                    <a:pt x="123" y="101"/>
                    <a:pt x="10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03" name="Google Shape;14403;p20"/>
            <p:cNvSpPr/>
            <p:nvPr/>
          </p:nvSpPr>
          <p:spPr>
            <a:xfrm>
              <a:off x="1828486" y="2537087"/>
              <a:ext cx="419" cy="3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2" y="1"/>
                  </a:moveTo>
                  <a:lnTo>
                    <a:pt x="12" y="1"/>
                  </a:lnTo>
                  <a:lnTo>
                    <a:pt x="12" y="1"/>
                  </a:lnTo>
                  <a:close/>
                  <a:moveTo>
                    <a:pt x="0" y="1"/>
                  </a:moveTo>
                  <a:lnTo>
                    <a:pt x="12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04" name="Google Shape;14404;p20"/>
            <p:cNvSpPr/>
            <p:nvPr/>
          </p:nvSpPr>
          <p:spPr>
            <a:xfrm>
              <a:off x="1828486" y="2537087"/>
              <a:ext cx="419" cy="3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1"/>
                  </a:moveTo>
                  <a:lnTo>
                    <a:pt x="0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05" name="Google Shape;14405;p20"/>
            <p:cNvSpPr/>
            <p:nvPr/>
          </p:nvSpPr>
          <p:spPr>
            <a:xfrm>
              <a:off x="1826149" y="2434272"/>
              <a:ext cx="65205" cy="103651"/>
            </a:xfrm>
            <a:custGeom>
              <a:avLst/>
              <a:gdLst/>
              <a:ahLst/>
              <a:cxnLst/>
              <a:rect l="l" t="t" r="r" b="b"/>
              <a:pathLst>
                <a:path w="1869" h="2971" extrusionOk="0">
                  <a:moveTo>
                    <a:pt x="1780" y="1"/>
                  </a:moveTo>
                  <a:cubicBezTo>
                    <a:pt x="1780" y="1"/>
                    <a:pt x="1769" y="12"/>
                    <a:pt x="1769" y="23"/>
                  </a:cubicBezTo>
                  <a:cubicBezTo>
                    <a:pt x="1780" y="312"/>
                    <a:pt x="1713" y="612"/>
                    <a:pt x="1602" y="891"/>
                  </a:cubicBezTo>
                  <a:cubicBezTo>
                    <a:pt x="1413" y="1391"/>
                    <a:pt x="1124" y="1870"/>
                    <a:pt x="746" y="2281"/>
                  </a:cubicBezTo>
                  <a:cubicBezTo>
                    <a:pt x="556" y="2481"/>
                    <a:pt x="356" y="2670"/>
                    <a:pt x="134" y="2848"/>
                  </a:cubicBezTo>
                  <a:cubicBezTo>
                    <a:pt x="89" y="2881"/>
                    <a:pt x="45" y="2903"/>
                    <a:pt x="0" y="2937"/>
                  </a:cubicBezTo>
                  <a:cubicBezTo>
                    <a:pt x="23" y="2948"/>
                    <a:pt x="45" y="2948"/>
                    <a:pt x="67" y="2948"/>
                  </a:cubicBezTo>
                  <a:lnTo>
                    <a:pt x="79" y="2948"/>
                  </a:lnTo>
                  <a:cubicBezTo>
                    <a:pt x="111" y="2959"/>
                    <a:pt x="145" y="2959"/>
                    <a:pt x="178" y="2970"/>
                  </a:cubicBezTo>
                  <a:cubicBezTo>
                    <a:pt x="223" y="2937"/>
                    <a:pt x="267" y="2903"/>
                    <a:pt x="301" y="2870"/>
                  </a:cubicBezTo>
                  <a:cubicBezTo>
                    <a:pt x="757" y="2503"/>
                    <a:pt x="1124" y="2058"/>
                    <a:pt x="1402" y="1569"/>
                  </a:cubicBezTo>
                  <a:cubicBezTo>
                    <a:pt x="1658" y="1102"/>
                    <a:pt x="1869" y="568"/>
                    <a:pt x="1824" y="34"/>
                  </a:cubicBezTo>
                  <a:cubicBezTo>
                    <a:pt x="1824" y="12"/>
                    <a:pt x="1802" y="1"/>
                    <a:pt x="1780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06" name="Google Shape;14406;p20"/>
            <p:cNvSpPr/>
            <p:nvPr/>
          </p:nvSpPr>
          <p:spPr>
            <a:xfrm>
              <a:off x="1872341" y="2416827"/>
              <a:ext cx="38411" cy="110210"/>
            </a:xfrm>
            <a:custGeom>
              <a:avLst/>
              <a:gdLst/>
              <a:ahLst/>
              <a:cxnLst/>
              <a:rect l="l" t="t" r="r" b="b"/>
              <a:pathLst>
                <a:path w="1101" h="3159" extrusionOk="0">
                  <a:moveTo>
                    <a:pt x="979" y="0"/>
                  </a:moveTo>
                  <a:cubicBezTo>
                    <a:pt x="967" y="0"/>
                    <a:pt x="967" y="12"/>
                    <a:pt x="967" y="22"/>
                  </a:cubicBezTo>
                  <a:cubicBezTo>
                    <a:pt x="967" y="323"/>
                    <a:pt x="990" y="623"/>
                    <a:pt x="967" y="924"/>
                  </a:cubicBezTo>
                  <a:cubicBezTo>
                    <a:pt x="957" y="1191"/>
                    <a:pt x="923" y="1457"/>
                    <a:pt x="846" y="1713"/>
                  </a:cubicBezTo>
                  <a:cubicBezTo>
                    <a:pt x="767" y="1958"/>
                    <a:pt x="668" y="2192"/>
                    <a:pt x="534" y="2414"/>
                  </a:cubicBezTo>
                  <a:cubicBezTo>
                    <a:pt x="401" y="2647"/>
                    <a:pt x="256" y="2859"/>
                    <a:pt x="78" y="3070"/>
                  </a:cubicBezTo>
                  <a:cubicBezTo>
                    <a:pt x="55" y="3104"/>
                    <a:pt x="33" y="3136"/>
                    <a:pt x="0" y="3159"/>
                  </a:cubicBezTo>
                  <a:cubicBezTo>
                    <a:pt x="89" y="3126"/>
                    <a:pt x="167" y="3092"/>
                    <a:pt x="245" y="3059"/>
                  </a:cubicBezTo>
                  <a:cubicBezTo>
                    <a:pt x="567" y="2636"/>
                    <a:pt x="834" y="2169"/>
                    <a:pt x="967" y="1668"/>
                  </a:cubicBezTo>
                  <a:cubicBezTo>
                    <a:pt x="1101" y="1134"/>
                    <a:pt x="1079" y="578"/>
                    <a:pt x="1034" y="34"/>
                  </a:cubicBezTo>
                  <a:cubicBezTo>
                    <a:pt x="1023" y="12"/>
                    <a:pt x="1001" y="0"/>
                    <a:pt x="979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07" name="Google Shape;14407;p20"/>
            <p:cNvSpPr/>
            <p:nvPr/>
          </p:nvSpPr>
          <p:spPr>
            <a:xfrm>
              <a:off x="1816066" y="2535169"/>
              <a:ext cx="6245" cy="1186"/>
            </a:xfrm>
            <a:custGeom>
              <a:avLst/>
              <a:gdLst/>
              <a:ahLst/>
              <a:cxnLst/>
              <a:rect l="l" t="t" r="r" b="b"/>
              <a:pathLst>
                <a:path w="179" h="34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11"/>
                    <a:pt x="123" y="23"/>
                    <a:pt x="178" y="34"/>
                  </a:cubicBezTo>
                  <a:lnTo>
                    <a:pt x="178" y="34"/>
                  </a:lnTo>
                  <a:cubicBezTo>
                    <a:pt x="123" y="23"/>
                    <a:pt x="67" y="11"/>
                    <a:pt x="0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08" name="Google Shape;14408;p20"/>
            <p:cNvSpPr/>
            <p:nvPr/>
          </p:nvSpPr>
          <p:spPr>
            <a:xfrm>
              <a:off x="1815682" y="2535169"/>
              <a:ext cx="419" cy="3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1"/>
                  </a:moveTo>
                  <a:lnTo>
                    <a:pt x="0" y="1"/>
                  </a:lnTo>
                  <a:lnTo>
                    <a:pt x="11" y="1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09" name="Google Shape;14409;p20"/>
            <p:cNvSpPr/>
            <p:nvPr/>
          </p:nvSpPr>
          <p:spPr>
            <a:xfrm>
              <a:off x="1851373" y="2459496"/>
              <a:ext cx="16711" cy="28747"/>
            </a:xfrm>
            <a:custGeom>
              <a:avLst/>
              <a:gdLst/>
              <a:ahLst/>
              <a:cxnLst/>
              <a:rect l="l" t="t" r="r" b="b"/>
              <a:pathLst>
                <a:path w="479" h="824" extrusionOk="0">
                  <a:moveTo>
                    <a:pt x="434" y="0"/>
                  </a:moveTo>
                  <a:cubicBezTo>
                    <a:pt x="423" y="0"/>
                    <a:pt x="423" y="0"/>
                    <a:pt x="412" y="12"/>
                  </a:cubicBezTo>
                  <a:cubicBezTo>
                    <a:pt x="234" y="134"/>
                    <a:pt x="167" y="346"/>
                    <a:pt x="112" y="534"/>
                  </a:cubicBezTo>
                  <a:cubicBezTo>
                    <a:pt x="78" y="635"/>
                    <a:pt x="45" y="735"/>
                    <a:pt x="1" y="824"/>
                  </a:cubicBezTo>
                  <a:cubicBezTo>
                    <a:pt x="67" y="791"/>
                    <a:pt x="123" y="746"/>
                    <a:pt x="179" y="702"/>
                  </a:cubicBezTo>
                  <a:lnTo>
                    <a:pt x="212" y="568"/>
                  </a:lnTo>
                  <a:cubicBezTo>
                    <a:pt x="256" y="390"/>
                    <a:pt x="301" y="190"/>
                    <a:pt x="468" y="45"/>
                  </a:cubicBezTo>
                  <a:cubicBezTo>
                    <a:pt x="478" y="34"/>
                    <a:pt x="456" y="0"/>
                    <a:pt x="434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10" name="Google Shape;14410;p20"/>
            <p:cNvSpPr/>
            <p:nvPr/>
          </p:nvSpPr>
          <p:spPr>
            <a:xfrm>
              <a:off x="1815682" y="2483953"/>
              <a:ext cx="41935" cy="52401"/>
            </a:xfrm>
            <a:custGeom>
              <a:avLst/>
              <a:gdLst/>
              <a:ahLst/>
              <a:cxnLst/>
              <a:rect l="l" t="t" r="r" b="b"/>
              <a:pathLst>
                <a:path w="1202" h="1502" extrusionOk="0">
                  <a:moveTo>
                    <a:pt x="1202" y="1"/>
                  </a:moveTo>
                  <a:lnTo>
                    <a:pt x="1202" y="1"/>
                  </a:lnTo>
                  <a:cubicBezTo>
                    <a:pt x="1146" y="45"/>
                    <a:pt x="1090" y="90"/>
                    <a:pt x="1024" y="123"/>
                  </a:cubicBezTo>
                  <a:cubicBezTo>
                    <a:pt x="912" y="389"/>
                    <a:pt x="767" y="634"/>
                    <a:pt x="579" y="868"/>
                  </a:cubicBezTo>
                  <a:cubicBezTo>
                    <a:pt x="411" y="1091"/>
                    <a:pt x="223" y="1301"/>
                    <a:pt x="0" y="1469"/>
                  </a:cubicBezTo>
                  <a:cubicBezTo>
                    <a:pt x="67" y="1479"/>
                    <a:pt x="134" y="1491"/>
                    <a:pt x="189" y="1502"/>
                  </a:cubicBezTo>
                  <a:cubicBezTo>
                    <a:pt x="234" y="1469"/>
                    <a:pt x="267" y="1424"/>
                    <a:pt x="312" y="1390"/>
                  </a:cubicBezTo>
                  <a:cubicBezTo>
                    <a:pt x="589" y="1113"/>
                    <a:pt x="856" y="779"/>
                    <a:pt x="1034" y="423"/>
                  </a:cubicBezTo>
                  <a:cubicBezTo>
                    <a:pt x="1101" y="290"/>
                    <a:pt x="1157" y="145"/>
                    <a:pt x="120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11" name="Google Shape;14411;p20"/>
            <p:cNvSpPr/>
            <p:nvPr/>
          </p:nvSpPr>
          <p:spPr>
            <a:xfrm>
              <a:off x="1809472" y="2534401"/>
              <a:ext cx="1186" cy="35"/>
            </a:xfrm>
            <a:custGeom>
              <a:avLst/>
              <a:gdLst/>
              <a:ahLst/>
              <a:cxnLst/>
              <a:rect l="l" t="t" r="r" b="b"/>
              <a:pathLst>
                <a:path w="34" h="1" extrusionOk="0">
                  <a:moveTo>
                    <a:pt x="0" y="0"/>
                  </a:moveTo>
                  <a:lnTo>
                    <a:pt x="0" y="0"/>
                  </a:lnTo>
                  <a:lnTo>
                    <a:pt x="33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12" name="Google Shape;14412;p20"/>
            <p:cNvSpPr/>
            <p:nvPr/>
          </p:nvSpPr>
          <p:spPr>
            <a:xfrm>
              <a:off x="1810623" y="2534401"/>
              <a:ext cx="2372" cy="419"/>
            </a:xfrm>
            <a:custGeom>
              <a:avLst/>
              <a:gdLst/>
              <a:ahLst/>
              <a:cxnLst/>
              <a:rect l="l" t="t" r="r" b="b"/>
              <a:pathLst>
                <a:path w="68" h="12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0"/>
                    <a:pt x="45" y="11"/>
                    <a:pt x="67" y="11"/>
                  </a:cubicBezTo>
                  <a:lnTo>
                    <a:pt x="67" y="11"/>
                  </a:lnTo>
                  <a:cubicBezTo>
                    <a:pt x="45" y="11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13" name="Google Shape;14413;p20"/>
            <p:cNvSpPr/>
            <p:nvPr/>
          </p:nvSpPr>
          <p:spPr>
            <a:xfrm>
              <a:off x="1819939" y="2486290"/>
              <a:ext cx="8966" cy="17862"/>
            </a:xfrm>
            <a:custGeom>
              <a:avLst/>
              <a:gdLst/>
              <a:ahLst/>
              <a:cxnLst/>
              <a:rect l="l" t="t" r="r" b="b"/>
              <a:pathLst>
                <a:path w="257" h="512" extrusionOk="0">
                  <a:moveTo>
                    <a:pt x="201" y="0"/>
                  </a:moveTo>
                  <a:cubicBezTo>
                    <a:pt x="190" y="0"/>
                    <a:pt x="178" y="11"/>
                    <a:pt x="168" y="23"/>
                  </a:cubicBezTo>
                  <a:cubicBezTo>
                    <a:pt x="89" y="178"/>
                    <a:pt x="34" y="334"/>
                    <a:pt x="0" y="512"/>
                  </a:cubicBezTo>
                  <a:cubicBezTo>
                    <a:pt x="34" y="500"/>
                    <a:pt x="67" y="500"/>
                    <a:pt x="101" y="490"/>
                  </a:cubicBezTo>
                  <a:lnTo>
                    <a:pt x="112" y="490"/>
                  </a:lnTo>
                  <a:cubicBezTo>
                    <a:pt x="145" y="345"/>
                    <a:pt x="190" y="201"/>
                    <a:pt x="245" y="67"/>
                  </a:cubicBezTo>
                  <a:cubicBezTo>
                    <a:pt x="257" y="33"/>
                    <a:pt x="223" y="0"/>
                    <a:pt x="20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14" name="Google Shape;14414;p20"/>
            <p:cNvSpPr/>
            <p:nvPr/>
          </p:nvSpPr>
          <p:spPr>
            <a:xfrm>
              <a:off x="1809472" y="2503350"/>
              <a:ext cx="14374" cy="31469"/>
            </a:xfrm>
            <a:custGeom>
              <a:avLst/>
              <a:gdLst/>
              <a:ahLst/>
              <a:cxnLst/>
              <a:rect l="l" t="t" r="r" b="b"/>
              <a:pathLst>
                <a:path w="412" h="902" extrusionOk="0">
                  <a:moveTo>
                    <a:pt x="401" y="1"/>
                  </a:moveTo>
                  <a:cubicBezTo>
                    <a:pt x="367" y="11"/>
                    <a:pt x="334" y="11"/>
                    <a:pt x="300" y="23"/>
                  </a:cubicBezTo>
                  <a:cubicBezTo>
                    <a:pt x="267" y="123"/>
                    <a:pt x="245" y="234"/>
                    <a:pt x="223" y="334"/>
                  </a:cubicBezTo>
                  <a:cubicBezTo>
                    <a:pt x="178" y="479"/>
                    <a:pt x="134" y="612"/>
                    <a:pt x="78" y="745"/>
                  </a:cubicBezTo>
                  <a:cubicBezTo>
                    <a:pt x="56" y="790"/>
                    <a:pt x="23" y="834"/>
                    <a:pt x="0" y="890"/>
                  </a:cubicBezTo>
                  <a:cubicBezTo>
                    <a:pt x="33" y="890"/>
                    <a:pt x="67" y="901"/>
                    <a:pt x="100" y="901"/>
                  </a:cubicBezTo>
                  <a:cubicBezTo>
                    <a:pt x="122" y="868"/>
                    <a:pt x="134" y="846"/>
                    <a:pt x="145" y="812"/>
                  </a:cubicBezTo>
                  <a:cubicBezTo>
                    <a:pt x="223" y="690"/>
                    <a:pt x="267" y="545"/>
                    <a:pt x="312" y="412"/>
                  </a:cubicBezTo>
                  <a:cubicBezTo>
                    <a:pt x="345" y="268"/>
                    <a:pt x="379" y="134"/>
                    <a:pt x="41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15" name="Google Shape;14415;p20"/>
            <p:cNvSpPr/>
            <p:nvPr/>
          </p:nvSpPr>
          <p:spPr>
            <a:xfrm>
              <a:off x="1775316" y="2531296"/>
              <a:ext cx="16327" cy="9350"/>
            </a:xfrm>
            <a:custGeom>
              <a:avLst/>
              <a:gdLst/>
              <a:ahLst/>
              <a:cxnLst/>
              <a:rect l="l" t="t" r="r" b="b"/>
              <a:pathLst>
                <a:path w="468" h="268" extrusionOk="0">
                  <a:moveTo>
                    <a:pt x="1" y="1"/>
                  </a:moveTo>
                  <a:cubicBezTo>
                    <a:pt x="11" y="23"/>
                    <a:pt x="34" y="33"/>
                    <a:pt x="56" y="56"/>
                  </a:cubicBezTo>
                  <a:cubicBezTo>
                    <a:pt x="156" y="134"/>
                    <a:pt x="268" y="211"/>
                    <a:pt x="379" y="267"/>
                  </a:cubicBezTo>
                  <a:cubicBezTo>
                    <a:pt x="412" y="256"/>
                    <a:pt x="446" y="245"/>
                    <a:pt x="468" y="234"/>
                  </a:cubicBezTo>
                  <a:cubicBezTo>
                    <a:pt x="468" y="223"/>
                    <a:pt x="456" y="211"/>
                    <a:pt x="446" y="211"/>
                  </a:cubicBezTo>
                  <a:cubicBezTo>
                    <a:pt x="345" y="134"/>
                    <a:pt x="245" y="78"/>
                    <a:pt x="145" y="11"/>
                  </a:cubicBezTo>
                  <a:cubicBezTo>
                    <a:pt x="112" y="1"/>
                    <a:pt x="90" y="1"/>
                    <a:pt x="67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16" name="Google Shape;14416;p20"/>
            <p:cNvSpPr/>
            <p:nvPr/>
          </p:nvSpPr>
          <p:spPr>
            <a:xfrm>
              <a:off x="1788504" y="2539425"/>
              <a:ext cx="3524" cy="1989"/>
            </a:xfrm>
            <a:custGeom>
              <a:avLst/>
              <a:gdLst/>
              <a:ahLst/>
              <a:cxnLst/>
              <a:rect l="l" t="t" r="r" b="b"/>
              <a:pathLst>
                <a:path w="101" h="57" extrusionOk="0">
                  <a:moveTo>
                    <a:pt x="90" y="1"/>
                  </a:moveTo>
                  <a:cubicBezTo>
                    <a:pt x="68" y="12"/>
                    <a:pt x="34" y="23"/>
                    <a:pt x="1" y="34"/>
                  </a:cubicBezTo>
                  <a:cubicBezTo>
                    <a:pt x="23" y="34"/>
                    <a:pt x="34" y="45"/>
                    <a:pt x="45" y="45"/>
                  </a:cubicBezTo>
                  <a:cubicBezTo>
                    <a:pt x="56" y="45"/>
                    <a:pt x="68" y="57"/>
                    <a:pt x="68" y="57"/>
                  </a:cubicBezTo>
                  <a:cubicBezTo>
                    <a:pt x="101" y="57"/>
                    <a:pt x="101" y="23"/>
                    <a:pt x="90" y="1"/>
                  </a:cubicBez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17" name="Google Shape;14417;p20"/>
            <p:cNvSpPr/>
            <p:nvPr/>
          </p:nvSpPr>
          <p:spPr>
            <a:xfrm>
              <a:off x="1750860" y="2480080"/>
              <a:ext cx="10885" cy="33004"/>
            </a:xfrm>
            <a:custGeom>
              <a:avLst/>
              <a:gdLst/>
              <a:ahLst/>
              <a:cxnLst/>
              <a:rect l="l" t="t" r="r" b="b"/>
              <a:pathLst>
                <a:path w="312" h="946" extrusionOk="0">
                  <a:moveTo>
                    <a:pt x="23" y="0"/>
                  </a:moveTo>
                  <a:cubicBezTo>
                    <a:pt x="12" y="0"/>
                    <a:pt x="1" y="11"/>
                    <a:pt x="1" y="23"/>
                  </a:cubicBezTo>
                  <a:cubicBezTo>
                    <a:pt x="1" y="178"/>
                    <a:pt x="23" y="334"/>
                    <a:pt x="67" y="478"/>
                  </a:cubicBezTo>
                  <a:cubicBezTo>
                    <a:pt x="112" y="645"/>
                    <a:pt x="179" y="801"/>
                    <a:pt x="268" y="945"/>
                  </a:cubicBezTo>
                  <a:cubicBezTo>
                    <a:pt x="279" y="923"/>
                    <a:pt x="290" y="890"/>
                    <a:pt x="312" y="868"/>
                  </a:cubicBezTo>
                  <a:cubicBezTo>
                    <a:pt x="168" y="612"/>
                    <a:pt x="79" y="334"/>
                    <a:pt x="79" y="45"/>
                  </a:cubicBezTo>
                  <a:cubicBezTo>
                    <a:pt x="79" y="23"/>
                    <a:pt x="45" y="0"/>
                    <a:pt x="23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18" name="Google Shape;14418;p20"/>
            <p:cNvSpPr/>
            <p:nvPr/>
          </p:nvSpPr>
          <p:spPr>
            <a:xfrm>
              <a:off x="1760175" y="2510328"/>
              <a:ext cx="20200" cy="21386"/>
            </a:xfrm>
            <a:custGeom>
              <a:avLst/>
              <a:gdLst/>
              <a:ahLst/>
              <a:cxnLst/>
              <a:rect l="l" t="t" r="r" b="b"/>
              <a:pathLst>
                <a:path w="579" h="613" extrusionOk="0">
                  <a:moveTo>
                    <a:pt x="45" y="1"/>
                  </a:moveTo>
                  <a:cubicBezTo>
                    <a:pt x="23" y="23"/>
                    <a:pt x="12" y="56"/>
                    <a:pt x="1" y="78"/>
                  </a:cubicBezTo>
                  <a:cubicBezTo>
                    <a:pt x="57" y="179"/>
                    <a:pt x="112" y="268"/>
                    <a:pt x="178" y="357"/>
                  </a:cubicBezTo>
                  <a:cubicBezTo>
                    <a:pt x="257" y="446"/>
                    <a:pt x="346" y="523"/>
                    <a:pt x="435" y="602"/>
                  </a:cubicBezTo>
                  <a:lnTo>
                    <a:pt x="501" y="602"/>
                  </a:lnTo>
                  <a:cubicBezTo>
                    <a:pt x="524" y="602"/>
                    <a:pt x="546" y="602"/>
                    <a:pt x="579" y="612"/>
                  </a:cubicBezTo>
                  <a:cubicBezTo>
                    <a:pt x="534" y="579"/>
                    <a:pt x="490" y="545"/>
                    <a:pt x="457" y="513"/>
                  </a:cubicBezTo>
                  <a:cubicBezTo>
                    <a:pt x="323" y="401"/>
                    <a:pt x="212" y="268"/>
                    <a:pt x="123" y="123"/>
                  </a:cubicBezTo>
                  <a:cubicBezTo>
                    <a:pt x="89" y="90"/>
                    <a:pt x="67" y="45"/>
                    <a:pt x="45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19" name="Google Shape;14419;p20"/>
            <p:cNvSpPr/>
            <p:nvPr/>
          </p:nvSpPr>
          <p:spPr>
            <a:xfrm>
              <a:off x="2135016" y="2094738"/>
              <a:ext cx="209569" cy="545606"/>
            </a:xfrm>
            <a:custGeom>
              <a:avLst/>
              <a:gdLst/>
              <a:ahLst/>
              <a:cxnLst/>
              <a:rect l="l" t="t" r="r" b="b"/>
              <a:pathLst>
                <a:path w="6007" h="15639" extrusionOk="0">
                  <a:moveTo>
                    <a:pt x="1" y="1"/>
                  </a:moveTo>
                  <a:cubicBezTo>
                    <a:pt x="1" y="1"/>
                    <a:pt x="190" y="591"/>
                    <a:pt x="512" y="1825"/>
                  </a:cubicBezTo>
                  <a:cubicBezTo>
                    <a:pt x="835" y="3070"/>
                    <a:pt x="657" y="2770"/>
                    <a:pt x="590" y="5695"/>
                  </a:cubicBezTo>
                  <a:cubicBezTo>
                    <a:pt x="524" y="8609"/>
                    <a:pt x="334" y="7864"/>
                    <a:pt x="1535" y="10923"/>
                  </a:cubicBezTo>
                  <a:cubicBezTo>
                    <a:pt x="2726" y="13982"/>
                    <a:pt x="4861" y="15194"/>
                    <a:pt x="4861" y="15194"/>
                  </a:cubicBezTo>
                  <a:lnTo>
                    <a:pt x="5695" y="15638"/>
                  </a:lnTo>
                  <a:lnTo>
                    <a:pt x="6006" y="14538"/>
                  </a:lnTo>
                  <a:lnTo>
                    <a:pt x="5806" y="12413"/>
                  </a:lnTo>
                  <a:cubicBezTo>
                    <a:pt x="5806" y="12413"/>
                    <a:pt x="5295" y="10623"/>
                    <a:pt x="5173" y="8421"/>
                  </a:cubicBezTo>
                  <a:cubicBezTo>
                    <a:pt x="5050" y="6229"/>
                    <a:pt x="4205" y="5895"/>
                    <a:pt x="3070" y="3693"/>
                  </a:cubicBezTo>
                  <a:cubicBezTo>
                    <a:pt x="1936" y="148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20" name="Google Shape;14420;p20"/>
            <p:cNvSpPr/>
            <p:nvPr/>
          </p:nvSpPr>
          <p:spPr>
            <a:xfrm>
              <a:off x="2159089" y="2194868"/>
              <a:ext cx="138922" cy="425697"/>
            </a:xfrm>
            <a:custGeom>
              <a:avLst/>
              <a:gdLst/>
              <a:ahLst/>
              <a:cxnLst/>
              <a:rect l="l" t="t" r="r" b="b"/>
              <a:pathLst>
                <a:path w="3982" h="12202" extrusionOk="0">
                  <a:moveTo>
                    <a:pt x="12" y="0"/>
                  </a:moveTo>
                  <a:cubicBezTo>
                    <a:pt x="12" y="111"/>
                    <a:pt x="12" y="245"/>
                    <a:pt x="0" y="390"/>
                  </a:cubicBezTo>
                  <a:cubicBezTo>
                    <a:pt x="89" y="679"/>
                    <a:pt x="156" y="957"/>
                    <a:pt x="212" y="1246"/>
                  </a:cubicBezTo>
                  <a:cubicBezTo>
                    <a:pt x="323" y="1858"/>
                    <a:pt x="368" y="2481"/>
                    <a:pt x="356" y="3092"/>
                  </a:cubicBezTo>
                  <a:cubicBezTo>
                    <a:pt x="334" y="3749"/>
                    <a:pt x="279" y="4394"/>
                    <a:pt x="323" y="5039"/>
                  </a:cubicBezTo>
                  <a:cubicBezTo>
                    <a:pt x="356" y="5684"/>
                    <a:pt x="523" y="6285"/>
                    <a:pt x="801" y="6851"/>
                  </a:cubicBezTo>
                  <a:cubicBezTo>
                    <a:pt x="1079" y="7419"/>
                    <a:pt x="1435" y="7931"/>
                    <a:pt x="1757" y="8465"/>
                  </a:cubicBezTo>
                  <a:cubicBezTo>
                    <a:pt x="2380" y="9476"/>
                    <a:pt x="2881" y="10556"/>
                    <a:pt x="3437" y="11601"/>
                  </a:cubicBezTo>
                  <a:cubicBezTo>
                    <a:pt x="3492" y="11712"/>
                    <a:pt x="3559" y="11823"/>
                    <a:pt x="3615" y="11935"/>
                  </a:cubicBezTo>
                  <a:cubicBezTo>
                    <a:pt x="3759" y="12057"/>
                    <a:pt x="3893" y="12146"/>
                    <a:pt x="3982" y="12202"/>
                  </a:cubicBezTo>
                  <a:cubicBezTo>
                    <a:pt x="3915" y="12090"/>
                    <a:pt x="3848" y="11979"/>
                    <a:pt x="3782" y="11856"/>
                  </a:cubicBezTo>
                  <a:cubicBezTo>
                    <a:pt x="3215" y="10833"/>
                    <a:pt x="2725" y="9765"/>
                    <a:pt x="2136" y="8754"/>
                  </a:cubicBezTo>
                  <a:cubicBezTo>
                    <a:pt x="1824" y="8208"/>
                    <a:pt x="1458" y="7697"/>
                    <a:pt x="1157" y="7152"/>
                  </a:cubicBezTo>
                  <a:cubicBezTo>
                    <a:pt x="835" y="6596"/>
                    <a:pt x="612" y="6006"/>
                    <a:pt x="534" y="5373"/>
                  </a:cubicBezTo>
                  <a:cubicBezTo>
                    <a:pt x="445" y="4728"/>
                    <a:pt x="489" y="4082"/>
                    <a:pt x="512" y="3426"/>
                  </a:cubicBezTo>
                  <a:cubicBezTo>
                    <a:pt x="534" y="2803"/>
                    <a:pt x="512" y="2192"/>
                    <a:pt x="412" y="1569"/>
                  </a:cubicBezTo>
                  <a:cubicBezTo>
                    <a:pt x="323" y="1035"/>
                    <a:pt x="190" y="512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21" name="Google Shape;14421;p20"/>
            <p:cNvSpPr/>
            <p:nvPr/>
          </p:nvSpPr>
          <p:spPr>
            <a:xfrm>
              <a:off x="2135016" y="2094738"/>
              <a:ext cx="207650" cy="483157"/>
            </a:xfrm>
            <a:custGeom>
              <a:avLst/>
              <a:gdLst/>
              <a:ahLst/>
              <a:cxnLst/>
              <a:rect l="l" t="t" r="r" b="b"/>
              <a:pathLst>
                <a:path w="5952" h="13849" extrusionOk="0">
                  <a:moveTo>
                    <a:pt x="1" y="1"/>
                  </a:moveTo>
                  <a:cubicBezTo>
                    <a:pt x="1" y="1"/>
                    <a:pt x="23" y="79"/>
                    <a:pt x="67" y="245"/>
                  </a:cubicBezTo>
                  <a:cubicBezTo>
                    <a:pt x="646" y="1024"/>
                    <a:pt x="1124" y="1891"/>
                    <a:pt x="1469" y="2803"/>
                  </a:cubicBezTo>
                  <a:cubicBezTo>
                    <a:pt x="1680" y="3360"/>
                    <a:pt x="1847" y="3938"/>
                    <a:pt x="1970" y="4528"/>
                  </a:cubicBezTo>
                  <a:cubicBezTo>
                    <a:pt x="2103" y="5184"/>
                    <a:pt x="2158" y="5851"/>
                    <a:pt x="2247" y="6508"/>
                  </a:cubicBezTo>
                  <a:cubicBezTo>
                    <a:pt x="2403" y="7686"/>
                    <a:pt x="2659" y="8932"/>
                    <a:pt x="3448" y="9866"/>
                  </a:cubicBezTo>
                  <a:cubicBezTo>
                    <a:pt x="3827" y="10311"/>
                    <a:pt x="4394" y="10623"/>
                    <a:pt x="4672" y="11157"/>
                  </a:cubicBezTo>
                  <a:cubicBezTo>
                    <a:pt x="4939" y="11668"/>
                    <a:pt x="4961" y="12269"/>
                    <a:pt x="5206" y="12791"/>
                  </a:cubicBezTo>
                  <a:cubicBezTo>
                    <a:pt x="5384" y="13192"/>
                    <a:pt x="5651" y="13537"/>
                    <a:pt x="5951" y="13848"/>
                  </a:cubicBezTo>
                  <a:lnTo>
                    <a:pt x="5918" y="13547"/>
                  </a:lnTo>
                  <a:cubicBezTo>
                    <a:pt x="5773" y="13381"/>
                    <a:pt x="5651" y="13214"/>
                    <a:pt x="5539" y="13025"/>
                  </a:cubicBezTo>
                  <a:cubicBezTo>
                    <a:pt x="5406" y="12780"/>
                    <a:pt x="5295" y="12524"/>
                    <a:pt x="5228" y="12257"/>
                  </a:cubicBezTo>
                  <a:cubicBezTo>
                    <a:pt x="5151" y="11968"/>
                    <a:pt x="5094" y="11679"/>
                    <a:pt x="4995" y="11401"/>
                  </a:cubicBezTo>
                  <a:cubicBezTo>
                    <a:pt x="4906" y="11123"/>
                    <a:pt x="4750" y="10878"/>
                    <a:pt x="4550" y="10678"/>
                  </a:cubicBezTo>
                  <a:cubicBezTo>
                    <a:pt x="4350" y="10455"/>
                    <a:pt x="4116" y="10278"/>
                    <a:pt x="3893" y="10077"/>
                  </a:cubicBezTo>
                  <a:cubicBezTo>
                    <a:pt x="3003" y="9244"/>
                    <a:pt x="2681" y="8020"/>
                    <a:pt x="2503" y="6852"/>
                  </a:cubicBezTo>
                  <a:cubicBezTo>
                    <a:pt x="2403" y="6174"/>
                    <a:pt x="2348" y="5495"/>
                    <a:pt x="2225" y="4817"/>
                  </a:cubicBezTo>
                  <a:cubicBezTo>
                    <a:pt x="2114" y="4239"/>
                    <a:pt x="1970" y="3660"/>
                    <a:pt x="1769" y="3104"/>
                  </a:cubicBezTo>
                  <a:cubicBezTo>
                    <a:pt x="1380" y="2014"/>
                    <a:pt x="813" y="991"/>
                    <a:pt x="89" y="79"/>
                  </a:cubicBezTo>
                  <a:cubicBezTo>
                    <a:pt x="34" y="23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22" name="Google Shape;14422;p20"/>
            <p:cNvSpPr/>
            <p:nvPr/>
          </p:nvSpPr>
          <p:spPr>
            <a:xfrm>
              <a:off x="2151309" y="2152583"/>
              <a:ext cx="185532" cy="485425"/>
            </a:xfrm>
            <a:custGeom>
              <a:avLst/>
              <a:gdLst/>
              <a:ahLst/>
              <a:cxnLst/>
              <a:rect l="l" t="t" r="r" b="b"/>
              <a:pathLst>
                <a:path w="5318" h="13914" extrusionOk="0">
                  <a:moveTo>
                    <a:pt x="1" y="0"/>
                  </a:moveTo>
                  <a:cubicBezTo>
                    <a:pt x="12" y="55"/>
                    <a:pt x="34" y="111"/>
                    <a:pt x="45" y="167"/>
                  </a:cubicBezTo>
                  <a:cubicBezTo>
                    <a:pt x="67" y="245"/>
                    <a:pt x="79" y="312"/>
                    <a:pt x="101" y="367"/>
                  </a:cubicBezTo>
                  <a:cubicBezTo>
                    <a:pt x="479" y="1101"/>
                    <a:pt x="835" y="1857"/>
                    <a:pt x="1058" y="2658"/>
                  </a:cubicBezTo>
                  <a:cubicBezTo>
                    <a:pt x="1224" y="3248"/>
                    <a:pt x="1302" y="3849"/>
                    <a:pt x="1335" y="4460"/>
                  </a:cubicBezTo>
                  <a:cubicBezTo>
                    <a:pt x="1358" y="5083"/>
                    <a:pt x="1335" y="5706"/>
                    <a:pt x="1414" y="6328"/>
                  </a:cubicBezTo>
                  <a:cubicBezTo>
                    <a:pt x="1469" y="6884"/>
                    <a:pt x="1602" y="7441"/>
                    <a:pt x="1881" y="7919"/>
                  </a:cubicBezTo>
                  <a:cubicBezTo>
                    <a:pt x="2170" y="8453"/>
                    <a:pt x="2648" y="8820"/>
                    <a:pt x="3037" y="9276"/>
                  </a:cubicBezTo>
                  <a:cubicBezTo>
                    <a:pt x="3804" y="10132"/>
                    <a:pt x="4160" y="11244"/>
                    <a:pt x="4538" y="12301"/>
                  </a:cubicBezTo>
                  <a:cubicBezTo>
                    <a:pt x="4739" y="12846"/>
                    <a:pt x="4961" y="13402"/>
                    <a:pt x="5250" y="13914"/>
                  </a:cubicBezTo>
                  <a:lnTo>
                    <a:pt x="5317" y="13669"/>
                  </a:lnTo>
                  <a:cubicBezTo>
                    <a:pt x="5128" y="13302"/>
                    <a:pt x="4973" y="12924"/>
                    <a:pt x="4828" y="12546"/>
                  </a:cubicBezTo>
                  <a:cubicBezTo>
                    <a:pt x="4439" y="11511"/>
                    <a:pt x="4127" y="10411"/>
                    <a:pt x="3460" y="9509"/>
                  </a:cubicBezTo>
                  <a:cubicBezTo>
                    <a:pt x="3104" y="9031"/>
                    <a:pt x="2615" y="8664"/>
                    <a:pt x="2259" y="8186"/>
                  </a:cubicBezTo>
                  <a:cubicBezTo>
                    <a:pt x="1914" y="7730"/>
                    <a:pt x="1736" y="7185"/>
                    <a:pt x="1647" y="6629"/>
                  </a:cubicBezTo>
                  <a:cubicBezTo>
                    <a:pt x="1547" y="6028"/>
                    <a:pt x="1536" y="5416"/>
                    <a:pt x="1525" y="4816"/>
                  </a:cubicBezTo>
                  <a:cubicBezTo>
                    <a:pt x="1503" y="4204"/>
                    <a:pt x="1458" y="3615"/>
                    <a:pt x="1313" y="3014"/>
                  </a:cubicBezTo>
                  <a:cubicBezTo>
                    <a:pt x="1046" y="1946"/>
                    <a:pt x="535" y="957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23" name="Google Shape;14423;p20"/>
            <p:cNvSpPr/>
            <p:nvPr/>
          </p:nvSpPr>
          <p:spPr>
            <a:xfrm>
              <a:off x="2154414" y="2111450"/>
              <a:ext cx="182427" cy="412475"/>
            </a:xfrm>
            <a:custGeom>
              <a:avLst/>
              <a:gdLst/>
              <a:ahLst/>
              <a:cxnLst/>
              <a:rect l="l" t="t" r="r" b="b"/>
              <a:pathLst>
                <a:path w="5229" h="11823" extrusionOk="0">
                  <a:moveTo>
                    <a:pt x="623" y="767"/>
                  </a:moveTo>
                  <a:cubicBezTo>
                    <a:pt x="801" y="1034"/>
                    <a:pt x="979" y="1313"/>
                    <a:pt x="1135" y="1590"/>
                  </a:cubicBezTo>
                  <a:cubicBezTo>
                    <a:pt x="1736" y="2591"/>
                    <a:pt x="2370" y="3615"/>
                    <a:pt x="2826" y="4694"/>
                  </a:cubicBezTo>
                  <a:cubicBezTo>
                    <a:pt x="3060" y="5261"/>
                    <a:pt x="3248" y="5828"/>
                    <a:pt x="3438" y="6407"/>
                  </a:cubicBezTo>
                  <a:cubicBezTo>
                    <a:pt x="3626" y="6985"/>
                    <a:pt x="3816" y="7574"/>
                    <a:pt x="3972" y="8164"/>
                  </a:cubicBezTo>
                  <a:cubicBezTo>
                    <a:pt x="4160" y="8854"/>
                    <a:pt x="4338" y="9565"/>
                    <a:pt x="4561" y="10255"/>
                  </a:cubicBezTo>
                  <a:cubicBezTo>
                    <a:pt x="4027" y="9443"/>
                    <a:pt x="3416" y="8664"/>
                    <a:pt x="3048" y="7797"/>
                  </a:cubicBezTo>
                  <a:cubicBezTo>
                    <a:pt x="2637" y="6818"/>
                    <a:pt x="2504" y="5739"/>
                    <a:pt x="2237" y="4705"/>
                  </a:cubicBezTo>
                  <a:cubicBezTo>
                    <a:pt x="1980" y="3726"/>
                    <a:pt x="1636" y="2769"/>
                    <a:pt x="1202" y="1847"/>
                  </a:cubicBezTo>
                  <a:cubicBezTo>
                    <a:pt x="1024" y="1479"/>
                    <a:pt x="835" y="1123"/>
                    <a:pt x="623" y="767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45" y="78"/>
                    <a:pt x="101" y="156"/>
                    <a:pt x="156" y="233"/>
                  </a:cubicBezTo>
                  <a:cubicBezTo>
                    <a:pt x="423" y="668"/>
                    <a:pt x="680" y="1113"/>
                    <a:pt x="902" y="1568"/>
                  </a:cubicBezTo>
                  <a:cubicBezTo>
                    <a:pt x="1358" y="2469"/>
                    <a:pt x="1725" y="3414"/>
                    <a:pt x="2003" y="4382"/>
                  </a:cubicBezTo>
                  <a:cubicBezTo>
                    <a:pt x="2292" y="5383"/>
                    <a:pt x="2415" y="6440"/>
                    <a:pt x="2759" y="7430"/>
                  </a:cubicBezTo>
                  <a:cubicBezTo>
                    <a:pt x="3115" y="8431"/>
                    <a:pt x="3749" y="9265"/>
                    <a:pt x="4338" y="10132"/>
                  </a:cubicBezTo>
                  <a:cubicBezTo>
                    <a:pt x="4472" y="10332"/>
                    <a:pt x="4617" y="10555"/>
                    <a:pt x="4750" y="10767"/>
                  </a:cubicBezTo>
                  <a:cubicBezTo>
                    <a:pt x="4828" y="11000"/>
                    <a:pt x="4928" y="11222"/>
                    <a:pt x="5028" y="11445"/>
                  </a:cubicBezTo>
                  <a:cubicBezTo>
                    <a:pt x="5084" y="11567"/>
                    <a:pt x="5151" y="11701"/>
                    <a:pt x="5228" y="11823"/>
                  </a:cubicBezTo>
                  <a:cubicBezTo>
                    <a:pt x="5184" y="11667"/>
                    <a:pt x="5106" y="11356"/>
                    <a:pt x="5017" y="10945"/>
                  </a:cubicBezTo>
                  <a:cubicBezTo>
                    <a:pt x="4683" y="10110"/>
                    <a:pt x="4449" y="9220"/>
                    <a:pt x="4216" y="8375"/>
                  </a:cubicBezTo>
                  <a:cubicBezTo>
                    <a:pt x="4061" y="7797"/>
                    <a:pt x="3893" y="7207"/>
                    <a:pt x="3693" y="6629"/>
                  </a:cubicBezTo>
                  <a:cubicBezTo>
                    <a:pt x="3505" y="6051"/>
                    <a:pt x="3315" y="5483"/>
                    <a:pt x="3093" y="4916"/>
                  </a:cubicBezTo>
                  <a:cubicBezTo>
                    <a:pt x="2659" y="3826"/>
                    <a:pt x="2047" y="2825"/>
                    <a:pt x="1447" y="1824"/>
                  </a:cubicBezTo>
                  <a:cubicBezTo>
                    <a:pt x="1236" y="1479"/>
                    <a:pt x="1013" y="1123"/>
                    <a:pt x="791" y="779"/>
                  </a:cubicBezTo>
                  <a:cubicBezTo>
                    <a:pt x="490" y="467"/>
                    <a:pt x="223" y="201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24" name="Google Shape;14424;p20"/>
            <p:cNvSpPr/>
            <p:nvPr/>
          </p:nvSpPr>
          <p:spPr>
            <a:xfrm>
              <a:off x="2146669" y="2185936"/>
              <a:ext cx="197917" cy="454410"/>
            </a:xfrm>
            <a:custGeom>
              <a:avLst/>
              <a:gdLst/>
              <a:ahLst/>
              <a:cxnLst/>
              <a:rect l="l" t="t" r="r" b="b"/>
              <a:pathLst>
                <a:path w="5673" h="13025" extrusionOk="0">
                  <a:moveTo>
                    <a:pt x="345" y="1"/>
                  </a:moveTo>
                  <a:cubicBezTo>
                    <a:pt x="412" y="545"/>
                    <a:pt x="301" y="980"/>
                    <a:pt x="256" y="3081"/>
                  </a:cubicBezTo>
                  <a:cubicBezTo>
                    <a:pt x="190" y="5995"/>
                    <a:pt x="0" y="5250"/>
                    <a:pt x="1201" y="8309"/>
                  </a:cubicBezTo>
                  <a:cubicBezTo>
                    <a:pt x="2392" y="11368"/>
                    <a:pt x="4527" y="12580"/>
                    <a:pt x="4527" y="12580"/>
                  </a:cubicBezTo>
                  <a:lnTo>
                    <a:pt x="5361" y="13024"/>
                  </a:lnTo>
                  <a:lnTo>
                    <a:pt x="5672" y="11924"/>
                  </a:lnTo>
                  <a:lnTo>
                    <a:pt x="5472" y="9799"/>
                  </a:lnTo>
                  <a:cubicBezTo>
                    <a:pt x="5472" y="9799"/>
                    <a:pt x="5027" y="8253"/>
                    <a:pt x="4872" y="6262"/>
                  </a:cubicBezTo>
                  <a:cubicBezTo>
                    <a:pt x="4728" y="6096"/>
                    <a:pt x="4583" y="5951"/>
                    <a:pt x="4416" y="5817"/>
                  </a:cubicBezTo>
                  <a:cubicBezTo>
                    <a:pt x="4138" y="5584"/>
                    <a:pt x="3816" y="5406"/>
                    <a:pt x="3504" y="5206"/>
                  </a:cubicBezTo>
                  <a:cubicBezTo>
                    <a:pt x="3203" y="5016"/>
                    <a:pt x="2904" y="4806"/>
                    <a:pt x="2692" y="4516"/>
                  </a:cubicBezTo>
                  <a:cubicBezTo>
                    <a:pt x="2503" y="4272"/>
                    <a:pt x="2380" y="3993"/>
                    <a:pt x="2281" y="3716"/>
                  </a:cubicBezTo>
                  <a:cubicBezTo>
                    <a:pt x="2091" y="3137"/>
                    <a:pt x="2002" y="2525"/>
                    <a:pt x="1824" y="1947"/>
                  </a:cubicBezTo>
                  <a:cubicBezTo>
                    <a:pt x="1725" y="1669"/>
                    <a:pt x="1613" y="1402"/>
                    <a:pt x="1446" y="1146"/>
                  </a:cubicBezTo>
                  <a:cubicBezTo>
                    <a:pt x="1290" y="901"/>
                    <a:pt x="1090" y="690"/>
                    <a:pt x="868" y="479"/>
                  </a:cubicBezTo>
                  <a:cubicBezTo>
                    <a:pt x="701" y="312"/>
                    <a:pt x="523" y="156"/>
                    <a:pt x="3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25" name="Google Shape;14425;p20"/>
            <p:cNvSpPr/>
            <p:nvPr/>
          </p:nvSpPr>
          <p:spPr>
            <a:xfrm>
              <a:off x="2243659" y="2347365"/>
              <a:ext cx="93185" cy="176566"/>
            </a:xfrm>
            <a:custGeom>
              <a:avLst/>
              <a:gdLst/>
              <a:ahLst/>
              <a:cxnLst/>
              <a:rect l="l" t="t" r="r" b="b"/>
              <a:pathLst>
                <a:path w="2671" h="5061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234"/>
                    <a:pt x="134" y="456"/>
                    <a:pt x="201" y="668"/>
                  </a:cubicBezTo>
                  <a:cubicBezTo>
                    <a:pt x="557" y="1669"/>
                    <a:pt x="1191" y="2503"/>
                    <a:pt x="1780" y="3370"/>
                  </a:cubicBezTo>
                  <a:cubicBezTo>
                    <a:pt x="1914" y="3570"/>
                    <a:pt x="2059" y="3793"/>
                    <a:pt x="2192" y="4005"/>
                  </a:cubicBezTo>
                  <a:cubicBezTo>
                    <a:pt x="2270" y="4238"/>
                    <a:pt x="2370" y="4460"/>
                    <a:pt x="2470" y="4683"/>
                  </a:cubicBezTo>
                  <a:cubicBezTo>
                    <a:pt x="2526" y="4805"/>
                    <a:pt x="2593" y="4939"/>
                    <a:pt x="2670" y="5061"/>
                  </a:cubicBezTo>
                  <a:cubicBezTo>
                    <a:pt x="2659" y="5039"/>
                    <a:pt x="2659" y="5028"/>
                    <a:pt x="2648" y="5006"/>
                  </a:cubicBezTo>
                  <a:lnTo>
                    <a:pt x="2648" y="4983"/>
                  </a:lnTo>
                  <a:cubicBezTo>
                    <a:pt x="2637" y="4961"/>
                    <a:pt x="2637" y="4950"/>
                    <a:pt x="2637" y="4927"/>
                  </a:cubicBezTo>
                  <a:cubicBezTo>
                    <a:pt x="2626" y="4927"/>
                    <a:pt x="2626" y="4917"/>
                    <a:pt x="2626" y="4905"/>
                  </a:cubicBezTo>
                  <a:cubicBezTo>
                    <a:pt x="2626" y="4883"/>
                    <a:pt x="2615" y="4850"/>
                    <a:pt x="2603" y="4828"/>
                  </a:cubicBezTo>
                  <a:lnTo>
                    <a:pt x="2603" y="4816"/>
                  </a:lnTo>
                  <a:cubicBezTo>
                    <a:pt x="2593" y="4794"/>
                    <a:pt x="2593" y="4761"/>
                    <a:pt x="2581" y="4727"/>
                  </a:cubicBezTo>
                  <a:lnTo>
                    <a:pt x="2581" y="4705"/>
                  </a:lnTo>
                  <a:cubicBezTo>
                    <a:pt x="2570" y="4672"/>
                    <a:pt x="2559" y="4650"/>
                    <a:pt x="2559" y="4616"/>
                  </a:cubicBezTo>
                  <a:cubicBezTo>
                    <a:pt x="2559" y="4605"/>
                    <a:pt x="2548" y="4605"/>
                    <a:pt x="2548" y="4594"/>
                  </a:cubicBezTo>
                  <a:cubicBezTo>
                    <a:pt x="2537" y="4561"/>
                    <a:pt x="2537" y="4516"/>
                    <a:pt x="2526" y="4472"/>
                  </a:cubicBezTo>
                  <a:cubicBezTo>
                    <a:pt x="2514" y="4427"/>
                    <a:pt x="2504" y="4393"/>
                    <a:pt x="2492" y="4349"/>
                  </a:cubicBezTo>
                  <a:lnTo>
                    <a:pt x="2492" y="4316"/>
                  </a:lnTo>
                  <a:cubicBezTo>
                    <a:pt x="2481" y="4282"/>
                    <a:pt x="2470" y="4238"/>
                    <a:pt x="2470" y="4205"/>
                  </a:cubicBezTo>
                  <a:cubicBezTo>
                    <a:pt x="2459" y="4193"/>
                    <a:pt x="2459" y="4193"/>
                    <a:pt x="2459" y="4183"/>
                  </a:cubicBezTo>
                  <a:cubicBezTo>
                    <a:pt x="2125" y="3348"/>
                    <a:pt x="1891" y="2458"/>
                    <a:pt x="1658" y="1613"/>
                  </a:cubicBezTo>
                  <a:cubicBezTo>
                    <a:pt x="1614" y="1446"/>
                    <a:pt x="1569" y="1269"/>
                    <a:pt x="1513" y="1091"/>
                  </a:cubicBezTo>
                  <a:lnTo>
                    <a:pt x="1280" y="923"/>
                  </a:lnTo>
                  <a:lnTo>
                    <a:pt x="1280" y="923"/>
                  </a:lnTo>
                  <a:cubicBezTo>
                    <a:pt x="1325" y="1079"/>
                    <a:pt x="1369" y="1246"/>
                    <a:pt x="1414" y="1402"/>
                  </a:cubicBezTo>
                  <a:cubicBezTo>
                    <a:pt x="1602" y="2092"/>
                    <a:pt x="1780" y="2803"/>
                    <a:pt x="2003" y="3493"/>
                  </a:cubicBezTo>
                  <a:cubicBezTo>
                    <a:pt x="1469" y="2681"/>
                    <a:pt x="858" y="1902"/>
                    <a:pt x="490" y="1035"/>
                  </a:cubicBezTo>
                  <a:cubicBezTo>
                    <a:pt x="379" y="768"/>
                    <a:pt x="279" y="490"/>
                    <a:pt x="201" y="201"/>
                  </a:cubicBezTo>
                  <a:cubicBezTo>
                    <a:pt x="134" y="145"/>
                    <a:pt x="67" y="78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26" name="Google Shape;14426;p20"/>
            <p:cNvSpPr/>
            <p:nvPr/>
          </p:nvSpPr>
          <p:spPr>
            <a:xfrm>
              <a:off x="2197117" y="2225883"/>
              <a:ext cx="145551" cy="352015"/>
            </a:xfrm>
            <a:custGeom>
              <a:avLst/>
              <a:gdLst/>
              <a:ahLst/>
              <a:cxnLst/>
              <a:rect l="l" t="t" r="r" b="b"/>
              <a:pathLst>
                <a:path w="4172" h="10090" extrusionOk="0">
                  <a:moveTo>
                    <a:pt x="0" y="1"/>
                  </a:moveTo>
                  <a:cubicBezTo>
                    <a:pt x="78" y="257"/>
                    <a:pt x="134" y="513"/>
                    <a:pt x="190" y="769"/>
                  </a:cubicBezTo>
                  <a:cubicBezTo>
                    <a:pt x="323" y="1425"/>
                    <a:pt x="378" y="2092"/>
                    <a:pt x="467" y="2749"/>
                  </a:cubicBezTo>
                  <a:cubicBezTo>
                    <a:pt x="623" y="3927"/>
                    <a:pt x="879" y="5173"/>
                    <a:pt x="1668" y="6107"/>
                  </a:cubicBezTo>
                  <a:cubicBezTo>
                    <a:pt x="2047" y="6552"/>
                    <a:pt x="2614" y="6864"/>
                    <a:pt x="2892" y="7398"/>
                  </a:cubicBezTo>
                  <a:cubicBezTo>
                    <a:pt x="3159" y="7909"/>
                    <a:pt x="3181" y="8510"/>
                    <a:pt x="3426" y="9032"/>
                  </a:cubicBezTo>
                  <a:cubicBezTo>
                    <a:pt x="3604" y="9433"/>
                    <a:pt x="3871" y="9778"/>
                    <a:pt x="4171" y="10089"/>
                  </a:cubicBezTo>
                  <a:lnTo>
                    <a:pt x="4138" y="9788"/>
                  </a:lnTo>
                  <a:cubicBezTo>
                    <a:pt x="3993" y="9622"/>
                    <a:pt x="3871" y="9455"/>
                    <a:pt x="3759" y="9266"/>
                  </a:cubicBezTo>
                  <a:cubicBezTo>
                    <a:pt x="3626" y="9021"/>
                    <a:pt x="3515" y="8765"/>
                    <a:pt x="3448" y="8498"/>
                  </a:cubicBezTo>
                  <a:cubicBezTo>
                    <a:pt x="3371" y="8209"/>
                    <a:pt x="3314" y="7920"/>
                    <a:pt x="3215" y="7642"/>
                  </a:cubicBezTo>
                  <a:cubicBezTo>
                    <a:pt x="3126" y="7364"/>
                    <a:pt x="2970" y="7119"/>
                    <a:pt x="2770" y="6919"/>
                  </a:cubicBezTo>
                  <a:cubicBezTo>
                    <a:pt x="2570" y="6696"/>
                    <a:pt x="2336" y="6519"/>
                    <a:pt x="2113" y="6318"/>
                  </a:cubicBezTo>
                  <a:cubicBezTo>
                    <a:pt x="1223" y="5485"/>
                    <a:pt x="901" y="4261"/>
                    <a:pt x="723" y="3093"/>
                  </a:cubicBezTo>
                  <a:cubicBezTo>
                    <a:pt x="623" y="2415"/>
                    <a:pt x="568" y="1736"/>
                    <a:pt x="445" y="1058"/>
                  </a:cubicBezTo>
                  <a:cubicBezTo>
                    <a:pt x="434" y="1036"/>
                    <a:pt x="434" y="1002"/>
                    <a:pt x="423" y="980"/>
                  </a:cubicBezTo>
                  <a:cubicBezTo>
                    <a:pt x="412" y="925"/>
                    <a:pt x="390" y="858"/>
                    <a:pt x="378" y="802"/>
                  </a:cubicBezTo>
                  <a:cubicBezTo>
                    <a:pt x="279" y="524"/>
                    <a:pt x="167" y="257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27" name="Google Shape;14427;p20"/>
            <p:cNvSpPr/>
            <p:nvPr/>
          </p:nvSpPr>
          <p:spPr>
            <a:xfrm>
              <a:off x="2159089" y="2194868"/>
              <a:ext cx="138922" cy="425697"/>
            </a:xfrm>
            <a:custGeom>
              <a:avLst/>
              <a:gdLst/>
              <a:ahLst/>
              <a:cxnLst/>
              <a:rect l="l" t="t" r="r" b="b"/>
              <a:pathLst>
                <a:path w="3982" h="12202" extrusionOk="0">
                  <a:moveTo>
                    <a:pt x="12" y="0"/>
                  </a:moveTo>
                  <a:lnTo>
                    <a:pt x="12" y="78"/>
                  </a:lnTo>
                  <a:lnTo>
                    <a:pt x="12" y="89"/>
                  </a:lnTo>
                  <a:lnTo>
                    <a:pt x="12" y="178"/>
                  </a:lnTo>
                  <a:lnTo>
                    <a:pt x="12" y="190"/>
                  </a:lnTo>
                  <a:lnTo>
                    <a:pt x="12" y="279"/>
                  </a:lnTo>
                  <a:lnTo>
                    <a:pt x="12" y="289"/>
                  </a:lnTo>
                  <a:cubicBezTo>
                    <a:pt x="12" y="323"/>
                    <a:pt x="0" y="356"/>
                    <a:pt x="0" y="378"/>
                  </a:cubicBezTo>
                  <a:lnTo>
                    <a:pt x="0" y="390"/>
                  </a:lnTo>
                  <a:cubicBezTo>
                    <a:pt x="89" y="679"/>
                    <a:pt x="156" y="957"/>
                    <a:pt x="212" y="1246"/>
                  </a:cubicBezTo>
                  <a:cubicBezTo>
                    <a:pt x="323" y="1858"/>
                    <a:pt x="368" y="2481"/>
                    <a:pt x="356" y="3092"/>
                  </a:cubicBezTo>
                  <a:cubicBezTo>
                    <a:pt x="334" y="3749"/>
                    <a:pt x="279" y="4394"/>
                    <a:pt x="323" y="5039"/>
                  </a:cubicBezTo>
                  <a:cubicBezTo>
                    <a:pt x="356" y="5684"/>
                    <a:pt x="523" y="6285"/>
                    <a:pt x="801" y="6851"/>
                  </a:cubicBezTo>
                  <a:cubicBezTo>
                    <a:pt x="1079" y="7419"/>
                    <a:pt x="1435" y="7931"/>
                    <a:pt x="1757" y="8465"/>
                  </a:cubicBezTo>
                  <a:cubicBezTo>
                    <a:pt x="2380" y="9476"/>
                    <a:pt x="2881" y="10556"/>
                    <a:pt x="3437" y="11601"/>
                  </a:cubicBezTo>
                  <a:cubicBezTo>
                    <a:pt x="3492" y="11712"/>
                    <a:pt x="3559" y="11823"/>
                    <a:pt x="3615" y="11935"/>
                  </a:cubicBezTo>
                  <a:cubicBezTo>
                    <a:pt x="3759" y="12046"/>
                    <a:pt x="3893" y="12146"/>
                    <a:pt x="3982" y="12202"/>
                  </a:cubicBezTo>
                  <a:cubicBezTo>
                    <a:pt x="3915" y="12090"/>
                    <a:pt x="3848" y="11979"/>
                    <a:pt x="3782" y="11856"/>
                  </a:cubicBezTo>
                  <a:cubicBezTo>
                    <a:pt x="3215" y="10833"/>
                    <a:pt x="2725" y="9765"/>
                    <a:pt x="2136" y="8754"/>
                  </a:cubicBezTo>
                  <a:cubicBezTo>
                    <a:pt x="1824" y="8208"/>
                    <a:pt x="1458" y="7697"/>
                    <a:pt x="1157" y="7152"/>
                  </a:cubicBezTo>
                  <a:cubicBezTo>
                    <a:pt x="835" y="6596"/>
                    <a:pt x="612" y="6006"/>
                    <a:pt x="534" y="5373"/>
                  </a:cubicBezTo>
                  <a:cubicBezTo>
                    <a:pt x="445" y="4728"/>
                    <a:pt x="489" y="4082"/>
                    <a:pt x="512" y="3426"/>
                  </a:cubicBezTo>
                  <a:cubicBezTo>
                    <a:pt x="534" y="2803"/>
                    <a:pt x="512" y="2192"/>
                    <a:pt x="412" y="1569"/>
                  </a:cubicBezTo>
                  <a:cubicBezTo>
                    <a:pt x="323" y="1035"/>
                    <a:pt x="190" y="512"/>
                    <a:pt x="1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28" name="Google Shape;14428;p20"/>
            <p:cNvSpPr/>
            <p:nvPr/>
          </p:nvSpPr>
          <p:spPr>
            <a:xfrm>
              <a:off x="2169556" y="2195635"/>
              <a:ext cx="167286" cy="442374"/>
            </a:xfrm>
            <a:custGeom>
              <a:avLst/>
              <a:gdLst/>
              <a:ahLst/>
              <a:cxnLst/>
              <a:rect l="l" t="t" r="r" b="b"/>
              <a:pathLst>
                <a:path w="4795" h="12680" extrusionOk="0">
                  <a:moveTo>
                    <a:pt x="1" y="0"/>
                  </a:moveTo>
                  <a:lnTo>
                    <a:pt x="1" y="0"/>
                  </a:lnTo>
                  <a:cubicBezTo>
                    <a:pt x="212" y="468"/>
                    <a:pt x="401" y="935"/>
                    <a:pt x="535" y="1424"/>
                  </a:cubicBezTo>
                  <a:cubicBezTo>
                    <a:pt x="701" y="2014"/>
                    <a:pt x="779" y="2615"/>
                    <a:pt x="812" y="3226"/>
                  </a:cubicBezTo>
                  <a:cubicBezTo>
                    <a:pt x="835" y="3849"/>
                    <a:pt x="812" y="4472"/>
                    <a:pt x="891" y="5094"/>
                  </a:cubicBezTo>
                  <a:cubicBezTo>
                    <a:pt x="946" y="5650"/>
                    <a:pt x="1079" y="6207"/>
                    <a:pt x="1358" y="6685"/>
                  </a:cubicBezTo>
                  <a:cubicBezTo>
                    <a:pt x="1647" y="7219"/>
                    <a:pt x="2125" y="7586"/>
                    <a:pt x="2514" y="8042"/>
                  </a:cubicBezTo>
                  <a:cubicBezTo>
                    <a:pt x="3281" y="8898"/>
                    <a:pt x="3637" y="10010"/>
                    <a:pt x="4015" y="11067"/>
                  </a:cubicBezTo>
                  <a:cubicBezTo>
                    <a:pt x="4216" y="11612"/>
                    <a:pt x="4438" y="12168"/>
                    <a:pt x="4727" y="12680"/>
                  </a:cubicBezTo>
                  <a:lnTo>
                    <a:pt x="4794" y="12435"/>
                  </a:lnTo>
                  <a:cubicBezTo>
                    <a:pt x="4605" y="12068"/>
                    <a:pt x="4450" y="11690"/>
                    <a:pt x="4305" y="11312"/>
                  </a:cubicBezTo>
                  <a:cubicBezTo>
                    <a:pt x="3916" y="10277"/>
                    <a:pt x="3604" y="9177"/>
                    <a:pt x="2937" y="8275"/>
                  </a:cubicBezTo>
                  <a:cubicBezTo>
                    <a:pt x="2581" y="7797"/>
                    <a:pt x="2092" y="7430"/>
                    <a:pt x="1736" y="6952"/>
                  </a:cubicBezTo>
                  <a:cubicBezTo>
                    <a:pt x="1391" y="6496"/>
                    <a:pt x="1213" y="5951"/>
                    <a:pt x="1124" y="5395"/>
                  </a:cubicBezTo>
                  <a:cubicBezTo>
                    <a:pt x="1024" y="4794"/>
                    <a:pt x="1013" y="4182"/>
                    <a:pt x="1002" y="3582"/>
                  </a:cubicBezTo>
                  <a:cubicBezTo>
                    <a:pt x="980" y="2970"/>
                    <a:pt x="935" y="2381"/>
                    <a:pt x="790" y="1780"/>
                  </a:cubicBezTo>
                  <a:cubicBezTo>
                    <a:pt x="657" y="1246"/>
                    <a:pt x="456" y="724"/>
                    <a:pt x="223" y="212"/>
                  </a:cubicBezTo>
                  <a:cubicBezTo>
                    <a:pt x="223" y="212"/>
                    <a:pt x="223" y="201"/>
                    <a:pt x="212" y="201"/>
                  </a:cubicBezTo>
                  <a:cubicBezTo>
                    <a:pt x="145" y="134"/>
                    <a:pt x="78" y="67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29" name="Google Shape;14429;p20"/>
            <p:cNvSpPr/>
            <p:nvPr/>
          </p:nvSpPr>
          <p:spPr>
            <a:xfrm>
              <a:off x="2238635" y="2245316"/>
              <a:ext cx="95487" cy="393880"/>
            </a:xfrm>
            <a:custGeom>
              <a:avLst/>
              <a:gdLst/>
              <a:ahLst/>
              <a:cxnLst/>
              <a:rect l="l" t="t" r="r" b="b"/>
              <a:pathLst>
                <a:path w="2737" h="11290" extrusionOk="0">
                  <a:moveTo>
                    <a:pt x="223" y="0"/>
                  </a:moveTo>
                  <a:lnTo>
                    <a:pt x="1" y="212"/>
                  </a:lnTo>
                  <a:cubicBezTo>
                    <a:pt x="167" y="378"/>
                    <a:pt x="323" y="568"/>
                    <a:pt x="468" y="768"/>
                  </a:cubicBezTo>
                  <a:cubicBezTo>
                    <a:pt x="612" y="957"/>
                    <a:pt x="745" y="1157"/>
                    <a:pt x="879" y="1357"/>
                  </a:cubicBezTo>
                  <a:cubicBezTo>
                    <a:pt x="1146" y="1757"/>
                    <a:pt x="1380" y="2180"/>
                    <a:pt x="1558" y="2614"/>
                  </a:cubicBezTo>
                  <a:cubicBezTo>
                    <a:pt x="1746" y="3059"/>
                    <a:pt x="1880" y="3504"/>
                    <a:pt x="1936" y="3971"/>
                  </a:cubicBezTo>
                  <a:cubicBezTo>
                    <a:pt x="2003" y="4438"/>
                    <a:pt x="2025" y="4928"/>
                    <a:pt x="2047" y="5405"/>
                  </a:cubicBezTo>
                  <a:cubicBezTo>
                    <a:pt x="2080" y="6384"/>
                    <a:pt x="2069" y="7363"/>
                    <a:pt x="2047" y="8331"/>
                  </a:cubicBezTo>
                  <a:cubicBezTo>
                    <a:pt x="2025" y="9310"/>
                    <a:pt x="1991" y="10288"/>
                    <a:pt x="1947" y="11267"/>
                  </a:cubicBezTo>
                  <a:lnTo>
                    <a:pt x="2725" y="11289"/>
                  </a:lnTo>
                  <a:cubicBezTo>
                    <a:pt x="2737" y="10299"/>
                    <a:pt x="2725" y="9320"/>
                    <a:pt x="2714" y="8331"/>
                  </a:cubicBezTo>
                  <a:cubicBezTo>
                    <a:pt x="2692" y="7352"/>
                    <a:pt x="2658" y="6362"/>
                    <a:pt x="2592" y="5383"/>
                  </a:cubicBezTo>
                  <a:cubicBezTo>
                    <a:pt x="2547" y="4883"/>
                    <a:pt x="2503" y="4394"/>
                    <a:pt x="2414" y="3893"/>
                  </a:cubicBezTo>
                  <a:cubicBezTo>
                    <a:pt x="2336" y="3393"/>
                    <a:pt x="2158" y="2892"/>
                    <a:pt x="1947" y="2447"/>
                  </a:cubicBezTo>
                  <a:cubicBezTo>
                    <a:pt x="1736" y="1991"/>
                    <a:pt x="1469" y="1557"/>
                    <a:pt x="1180" y="1146"/>
                  </a:cubicBezTo>
                  <a:cubicBezTo>
                    <a:pt x="1034" y="946"/>
                    <a:pt x="879" y="746"/>
                    <a:pt x="723" y="556"/>
                  </a:cubicBezTo>
                  <a:cubicBezTo>
                    <a:pt x="567" y="368"/>
                    <a:pt x="401" y="178"/>
                    <a:pt x="2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30" name="Google Shape;14430;p20"/>
            <p:cNvSpPr/>
            <p:nvPr/>
          </p:nvSpPr>
          <p:spPr>
            <a:xfrm>
              <a:off x="1974006" y="2268796"/>
              <a:ext cx="242538" cy="120676"/>
            </a:xfrm>
            <a:custGeom>
              <a:avLst/>
              <a:gdLst/>
              <a:ahLst/>
              <a:cxnLst/>
              <a:rect l="l" t="t" r="r" b="b"/>
              <a:pathLst>
                <a:path w="6952" h="3459" extrusionOk="0">
                  <a:moveTo>
                    <a:pt x="2772" y="0"/>
                  </a:moveTo>
                  <a:cubicBezTo>
                    <a:pt x="2513" y="0"/>
                    <a:pt x="2389" y="36"/>
                    <a:pt x="2280" y="73"/>
                  </a:cubicBezTo>
                  <a:cubicBezTo>
                    <a:pt x="2180" y="109"/>
                    <a:pt x="2095" y="145"/>
                    <a:pt x="1910" y="145"/>
                  </a:cubicBezTo>
                  <a:cubicBezTo>
                    <a:pt x="1868" y="145"/>
                    <a:pt x="1821" y="143"/>
                    <a:pt x="1768" y="139"/>
                  </a:cubicBezTo>
                  <a:cubicBezTo>
                    <a:pt x="1489" y="123"/>
                    <a:pt x="1358" y="86"/>
                    <a:pt x="1245" y="86"/>
                  </a:cubicBezTo>
                  <a:cubicBezTo>
                    <a:pt x="1125" y="86"/>
                    <a:pt x="1026" y="128"/>
                    <a:pt x="789" y="284"/>
                  </a:cubicBezTo>
                  <a:cubicBezTo>
                    <a:pt x="334" y="584"/>
                    <a:pt x="356" y="751"/>
                    <a:pt x="178" y="862"/>
                  </a:cubicBezTo>
                  <a:cubicBezTo>
                    <a:pt x="0" y="962"/>
                    <a:pt x="223" y="1140"/>
                    <a:pt x="589" y="1341"/>
                  </a:cubicBezTo>
                  <a:cubicBezTo>
                    <a:pt x="945" y="1541"/>
                    <a:pt x="1001" y="1652"/>
                    <a:pt x="1168" y="1907"/>
                  </a:cubicBezTo>
                  <a:cubicBezTo>
                    <a:pt x="1346" y="2164"/>
                    <a:pt x="1313" y="2641"/>
                    <a:pt x="1768" y="2831"/>
                  </a:cubicBezTo>
                  <a:cubicBezTo>
                    <a:pt x="2225" y="3031"/>
                    <a:pt x="2391" y="3120"/>
                    <a:pt x="2558" y="3331"/>
                  </a:cubicBezTo>
                  <a:cubicBezTo>
                    <a:pt x="2620" y="3415"/>
                    <a:pt x="2785" y="3459"/>
                    <a:pt x="2994" y="3459"/>
                  </a:cubicBezTo>
                  <a:cubicBezTo>
                    <a:pt x="3314" y="3459"/>
                    <a:pt x="3737" y="3357"/>
                    <a:pt x="4059" y="3142"/>
                  </a:cubicBezTo>
                  <a:cubicBezTo>
                    <a:pt x="4605" y="2775"/>
                    <a:pt x="4850" y="2119"/>
                    <a:pt x="5628" y="2008"/>
                  </a:cubicBezTo>
                  <a:cubicBezTo>
                    <a:pt x="6417" y="1885"/>
                    <a:pt x="6951" y="1418"/>
                    <a:pt x="6951" y="1418"/>
                  </a:cubicBezTo>
                  <a:lnTo>
                    <a:pt x="5361" y="284"/>
                  </a:lnTo>
                  <a:cubicBezTo>
                    <a:pt x="5361" y="284"/>
                    <a:pt x="3782" y="39"/>
                    <a:pt x="2969" y="6"/>
                  </a:cubicBezTo>
                  <a:cubicBezTo>
                    <a:pt x="2896" y="2"/>
                    <a:pt x="2831" y="0"/>
                    <a:pt x="2772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31" name="Google Shape;14431;p20"/>
            <p:cNvSpPr/>
            <p:nvPr/>
          </p:nvSpPr>
          <p:spPr>
            <a:xfrm>
              <a:off x="2009697" y="2268796"/>
              <a:ext cx="206848" cy="97859"/>
            </a:xfrm>
            <a:custGeom>
              <a:avLst/>
              <a:gdLst/>
              <a:ahLst/>
              <a:cxnLst/>
              <a:rect l="l" t="t" r="r" b="b"/>
              <a:pathLst>
                <a:path w="5929" h="2805" extrusionOk="0">
                  <a:moveTo>
                    <a:pt x="1749" y="0"/>
                  </a:moveTo>
                  <a:cubicBezTo>
                    <a:pt x="1490" y="0"/>
                    <a:pt x="1366" y="36"/>
                    <a:pt x="1257" y="73"/>
                  </a:cubicBezTo>
                  <a:cubicBezTo>
                    <a:pt x="1157" y="109"/>
                    <a:pt x="1072" y="145"/>
                    <a:pt x="887" y="145"/>
                  </a:cubicBezTo>
                  <a:cubicBezTo>
                    <a:pt x="845" y="145"/>
                    <a:pt x="798" y="143"/>
                    <a:pt x="745" y="139"/>
                  </a:cubicBezTo>
                  <a:cubicBezTo>
                    <a:pt x="473" y="125"/>
                    <a:pt x="341" y="89"/>
                    <a:pt x="228" y="89"/>
                  </a:cubicBezTo>
                  <a:cubicBezTo>
                    <a:pt x="161" y="89"/>
                    <a:pt x="101" y="102"/>
                    <a:pt x="23" y="139"/>
                  </a:cubicBezTo>
                  <a:cubicBezTo>
                    <a:pt x="0" y="273"/>
                    <a:pt x="56" y="429"/>
                    <a:pt x="134" y="562"/>
                  </a:cubicBezTo>
                  <a:cubicBezTo>
                    <a:pt x="223" y="684"/>
                    <a:pt x="312" y="807"/>
                    <a:pt x="367" y="951"/>
                  </a:cubicBezTo>
                  <a:cubicBezTo>
                    <a:pt x="534" y="1407"/>
                    <a:pt x="223" y="1996"/>
                    <a:pt x="523" y="2386"/>
                  </a:cubicBezTo>
                  <a:cubicBezTo>
                    <a:pt x="687" y="2595"/>
                    <a:pt x="955" y="2648"/>
                    <a:pt x="1225" y="2648"/>
                  </a:cubicBezTo>
                  <a:cubicBezTo>
                    <a:pt x="1284" y="2648"/>
                    <a:pt x="1344" y="2645"/>
                    <a:pt x="1402" y="2641"/>
                  </a:cubicBezTo>
                  <a:cubicBezTo>
                    <a:pt x="1563" y="2624"/>
                    <a:pt x="1733" y="2601"/>
                    <a:pt x="1898" y="2601"/>
                  </a:cubicBezTo>
                  <a:cubicBezTo>
                    <a:pt x="2052" y="2601"/>
                    <a:pt x="2202" y="2621"/>
                    <a:pt x="2336" y="2686"/>
                  </a:cubicBezTo>
                  <a:cubicBezTo>
                    <a:pt x="2414" y="2720"/>
                    <a:pt x="2492" y="2775"/>
                    <a:pt x="2569" y="2797"/>
                  </a:cubicBezTo>
                  <a:cubicBezTo>
                    <a:pt x="2595" y="2802"/>
                    <a:pt x="2620" y="2804"/>
                    <a:pt x="2645" y="2804"/>
                  </a:cubicBezTo>
                  <a:cubicBezTo>
                    <a:pt x="2731" y="2804"/>
                    <a:pt x="2817" y="2779"/>
                    <a:pt x="2903" y="2753"/>
                  </a:cubicBezTo>
                  <a:cubicBezTo>
                    <a:pt x="3137" y="2697"/>
                    <a:pt x="3370" y="2641"/>
                    <a:pt x="3604" y="2609"/>
                  </a:cubicBezTo>
                  <a:cubicBezTo>
                    <a:pt x="3859" y="2330"/>
                    <a:pt x="4138" y="2075"/>
                    <a:pt x="4605" y="2008"/>
                  </a:cubicBezTo>
                  <a:cubicBezTo>
                    <a:pt x="5394" y="1885"/>
                    <a:pt x="5928" y="1418"/>
                    <a:pt x="5928" y="1418"/>
                  </a:cubicBezTo>
                  <a:lnTo>
                    <a:pt x="4338" y="284"/>
                  </a:lnTo>
                  <a:cubicBezTo>
                    <a:pt x="4338" y="284"/>
                    <a:pt x="2759" y="39"/>
                    <a:pt x="1946" y="6"/>
                  </a:cubicBezTo>
                  <a:cubicBezTo>
                    <a:pt x="1873" y="2"/>
                    <a:pt x="1808" y="0"/>
                    <a:pt x="1749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32" name="Google Shape;14432;p20"/>
            <p:cNvSpPr/>
            <p:nvPr/>
          </p:nvSpPr>
          <p:spPr>
            <a:xfrm>
              <a:off x="2008546" y="2285298"/>
              <a:ext cx="91196" cy="25642"/>
            </a:xfrm>
            <a:custGeom>
              <a:avLst/>
              <a:gdLst/>
              <a:ahLst/>
              <a:cxnLst/>
              <a:rect l="l" t="t" r="r" b="b"/>
              <a:pathLst>
                <a:path w="2614" h="735" extrusionOk="0">
                  <a:moveTo>
                    <a:pt x="2547" y="0"/>
                  </a:moveTo>
                  <a:cubicBezTo>
                    <a:pt x="2436" y="0"/>
                    <a:pt x="2325" y="22"/>
                    <a:pt x="2213" y="33"/>
                  </a:cubicBezTo>
                  <a:cubicBezTo>
                    <a:pt x="2102" y="55"/>
                    <a:pt x="1991" y="67"/>
                    <a:pt x="1868" y="89"/>
                  </a:cubicBezTo>
                  <a:cubicBezTo>
                    <a:pt x="1646" y="122"/>
                    <a:pt x="1413" y="166"/>
                    <a:pt x="1190" y="222"/>
                  </a:cubicBezTo>
                  <a:cubicBezTo>
                    <a:pt x="790" y="311"/>
                    <a:pt x="367" y="423"/>
                    <a:pt x="33" y="678"/>
                  </a:cubicBezTo>
                  <a:cubicBezTo>
                    <a:pt x="0" y="703"/>
                    <a:pt x="35" y="735"/>
                    <a:pt x="73" y="735"/>
                  </a:cubicBezTo>
                  <a:cubicBezTo>
                    <a:pt x="86" y="735"/>
                    <a:pt x="100" y="731"/>
                    <a:pt x="111" y="723"/>
                  </a:cubicBezTo>
                  <a:cubicBezTo>
                    <a:pt x="445" y="489"/>
                    <a:pt x="857" y="389"/>
                    <a:pt x="1257" y="300"/>
                  </a:cubicBezTo>
                  <a:cubicBezTo>
                    <a:pt x="1468" y="255"/>
                    <a:pt x="1690" y="211"/>
                    <a:pt x="1902" y="178"/>
                  </a:cubicBezTo>
                  <a:cubicBezTo>
                    <a:pt x="2013" y="166"/>
                    <a:pt x="2113" y="144"/>
                    <a:pt x="2224" y="134"/>
                  </a:cubicBezTo>
                  <a:cubicBezTo>
                    <a:pt x="2335" y="122"/>
                    <a:pt x="2447" y="111"/>
                    <a:pt x="2558" y="77"/>
                  </a:cubicBezTo>
                  <a:cubicBezTo>
                    <a:pt x="2614" y="55"/>
                    <a:pt x="2592" y="0"/>
                    <a:pt x="2547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33" name="Google Shape;14433;p20"/>
            <p:cNvSpPr/>
            <p:nvPr/>
          </p:nvSpPr>
          <p:spPr>
            <a:xfrm>
              <a:off x="2047481" y="2303650"/>
              <a:ext cx="70717" cy="28503"/>
            </a:xfrm>
            <a:custGeom>
              <a:avLst/>
              <a:gdLst/>
              <a:ahLst/>
              <a:cxnLst/>
              <a:rect l="l" t="t" r="r" b="b"/>
              <a:pathLst>
                <a:path w="2027" h="817" extrusionOk="0">
                  <a:moveTo>
                    <a:pt x="1968" y="1"/>
                  </a:moveTo>
                  <a:cubicBezTo>
                    <a:pt x="1959" y="1"/>
                    <a:pt x="1950" y="3"/>
                    <a:pt x="1943" y="8"/>
                  </a:cubicBezTo>
                  <a:cubicBezTo>
                    <a:pt x="1864" y="52"/>
                    <a:pt x="1798" y="108"/>
                    <a:pt x="1720" y="152"/>
                  </a:cubicBezTo>
                  <a:cubicBezTo>
                    <a:pt x="1642" y="197"/>
                    <a:pt x="1565" y="230"/>
                    <a:pt x="1486" y="263"/>
                  </a:cubicBezTo>
                  <a:cubicBezTo>
                    <a:pt x="1308" y="330"/>
                    <a:pt x="1130" y="375"/>
                    <a:pt x="942" y="419"/>
                  </a:cubicBezTo>
                  <a:cubicBezTo>
                    <a:pt x="752" y="463"/>
                    <a:pt x="552" y="497"/>
                    <a:pt x="363" y="552"/>
                  </a:cubicBezTo>
                  <a:cubicBezTo>
                    <a:pt x="230" y="586"/>
                    <a:pt x="63" y="631"/>
                    <a:pt x="7" y="775"/>
                  </a:cubicBezTo>
                  <a:cubicBezTo>
                    <a:pt x="0" y="802"/>
                    <a:pt x="26" y="817"/>
                    <a:pt x="50" y="817"/>
                  </a:cubicBezTo>
                  <a:cubicBezTo>
                    <a:pt x="66" y="817"/>
                    <a:pt x="81" y="810"/>
                    <a:pt x="85" y="797"/>
                  </a:cubicBezTo>
                  <a:cubicBezTo>
                    <a:pt x="129" y="720"/>
                    <a:pt x="208" y="686"/>
                    <a:pt x="274" y="664"/>
                  </a:cubicBezTo>
                  <a:cubicBezTo>
                    <a:pt x="363" y="631"/>
                    <a:pt x="452" y="609"/>
                    <a:pt x="541" y="586"/>
                  </a:cubicBezTo>
                  <a:cubicBezTo>
                    <a:pt x="730" y="552"/>
                    <a:pt x="930" y="520"/>
                    <a:pt x="1120" y="475"/>
                  </a:cubicBezTo>
                  <a:cubicBezTo>
                    <a:pt x="1275" y="441"/>
                    <a:pt x="1442" y="397"/>
                    <a:pt x="1597" y="330"/>
                  </a:cubicBezTo>
                  <a:cubicBezTo>
                    <a:pt x="1743" y="275"/>
                    <a:pt x="1920" y="186"/>
                    <a:pt x="2009" y="52"/>
                  </a:cubicBezTo>
                  <a:cubicBezTo>
                    <a:pt x="2027" y="26"/>
                    <a:pt x="1997" y="1"/>
                    <a:pt x="1968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34" name="Google Shape;14434;p20"/>
            <p:cNvSpPr/>
            <p:nvPr/>
          </p:nvSpPr>
          <p:spPr>
            <a:xfrm>
              <a:off x="2040259" y="2294544"/>
              <a:ext cx="82160" cy="17304"/>
            </a:xfrm>
            <a:custGeom>
              <a:avLst/>
              <a:gdLst/>
              <a:ahLst/>
              <a:cxnLst/>
              <a:rect l="l" t="t" r="r" b="b"/>
              <a:pathLst>
                <a:path w="2355" h="496" extrusionOk="0">
                  <a:moveTo>
                    <a:pt x="2252" y="1"/>
                  </a:moveTo>
                  <a:cubicBezTo>
                    <a:pt x="2247" y="1"/>
                    <a:pt x="2243" y="1"/>
                    <a:pt x="2239" y="2"/>
                  </a:cubicBezTo>
                  <a:cubicBezTo>
                    <a:pt x="1871" y="69"/>
                    <a:pt x="1505" y="124"/>
                    <a:pt x="1137" y="168"/>
                  </a:cubicBezTo>
                  <a:cubicBezTo>
                    <a:pt x="771" y="213"/>
                    <a:pt x="403" y="257"/>
                    <a:pt x="59" y="413"/>
                  </a:cubicBezTo>
                  <a:cubicBezTo>
                    <a:pt x="0" y="433"/>
                    <a:pt x="44" y="495"/>
                    <a:pt x="93" y="495"/>
                  </a:cubicBezTo>
                  <a:cubicBezTo>
                    <a:pt x="100" y="495"/>
                    <a:pt x="107" y="494"/>
                    <a:pt x="114" y="491"/>
                  </a:cubicBezTo>
                  <a:cubicBezTo>
                    <a:pt x="470" y="380"/>
                    <a:pt x="837" y="324"/>
                    <a:pt x="1204" y="291"/>
                  </a:cubicBezTo>
                  <a:cubicBezTo>
                    <a:pt x="1560" y="247"/>
                    <a:pt x="1938" y="224"/>
                    <a:pt x="2283" y="91"/>
                  </a:cubicBezTo>
                  <a:cubicBezTo>
                    <a:pt x="2355" y="60"/>
                    <a:pt x="2303" y="1"/>
                    <a:pt x="2252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35" name="Google Shape;14435;p20"/>
            <p:cNvSpPr/>
            <p:nvPr/>
          </p:nvSpPr>
          <p:spPr>
            <a:xfrm>
              <a:off x="2021838" y="2279821"/>
              <a:ext cx="63181" cy="8652"/>
            </a:xfrm>
            <a:custGeom>
              <a:avLst/>
              <a:gdLst/>
              <a:ahLst/>
              <a:cxnLst/>
              <a:rect l="l" t="t" r="r" b="b"/>
              <a:pathLst>
                <a:path w="1811" h="248" extrusionOk="0">
                  <a:moveTo>
                    <a:pt x="1645" y="0"/>
                  </a:moveTo>
                  <a:cubicBezTo>
                    <a:pt x="1101" y="0"/>
                    <a:pt x="567" y="66"/>
                    <a:pt x="41" y="179"/>
                  </a:cubicBezTo>
                  <a:cubicBezTo>
                    <a:pt x="0" y="189"/>
                    <a:pt x="16" y="247"/>
                    <a:pt x="54" y="247"/>
                  </a:cubicBezTo>
                  <a:cubicBezTo>
                    <a:pt x="57" y="247"/>
                    <a:pt x="60" y="247"/>
                    <a:pt x="64" y="246"/>
                  </a:cubicBezTo>
                  <a:cubicBezTo>
                    <a:pt x="631" y="123"/>
                    <a:pt x="1198" y="68"/>
                    <a:pt x="1776" y="46"/>
                  </a:cubicBezTo>
                  <a:cubicBezTo>
                    <a:pt x="1810" y="46"/>
                    <a:pt x="1810" y="1"/>
                    <a:pt x="1776" y="1"/>
                  </a:cubicBezTo>
                  <a:cubicBezTo>
                    <a:pt x="1732" y="0"/>
                    <a:pt x="1688" y="0"/>
                    <a:pt x="1645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36" name="Google Shape;14436;p20"/>
            <p:cNvSpPr/>
            <p:nvPr/>
          </p:nvSpPr>
          <p:spPr>
            <a:xfrm>
              <a:off x="2042666" y="2328699"/>
              <a:ext cx="30910" cy="14060"/>
            </a:xfrm>
            <a:custGeom>
              <a:avLst/>
              <a:gdLst/>
              <a:ahLst/>
              <a:cxnLst/>
              <a:rect l="l" t="t" r="r" b="b"/>
              <a:pathLst>
                <a:path w="886" h="403" extrusionOk="0">
                  <a:moveTo>
                    <a:pt x="816" y="0"/>
                  </a:moveTo>
                  <a:cubicBezTo>
                    <a:pt x="811" y="0"/>
                    <a:pt x="806" y="1"/>
                    <a:pt x="801" y="2"/>
                  </a:cubicBezTo>
                  <a:cubicBezTo>
                    <a:pt x="668" y="35"/>
                    <a:pt x="534" y="79"/>
                    <a:pt x="401" y="135"/>
                  </a:cubicBezTo>
                  <a:cubicBezTo>
                    <a:pt x="267" y="190"/>
                    <a:pt x="145" y="246"/>
                    <a:pt x="34" y="335"/>
                  </a:cubicBezTo>
                  <a:cubicBezTo>
                    <a:pt x="1" y="369"/>
                    <a:pt x="43" y="402"/>
                    <a:pt x="80" y="402"/>
                  </a:cubicBezTo>
                  <a:cubicBezTo>
                    <a:pt x="92" y="402"/>
                    <a:pt x="104" y="399"/>
                    <a:pt x="112" y="391"/>
                  </a:cubicBezTo>
                  <a:cubicBezTo>
                    <a:pt x="212" y="302"/>
                    <a:pt x="334" y="257"/>
                    <a:pt x="457" y="202"/>
                  </a:cubicBezTo>
                  <a:cubicBezTo>
                    <a:pt x="579" y="157"/>
                    <a:pt x="702" y="101"/>
                    <a:pt x="835" y="68"/>
                  </a:cubicBezTo>
                  <a:cubicBezTo>
                    <a:pt x="885" y="48"/>
                    <a:pt x="863" y="0"/>
                    <a:pt x="816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37" name="Google Shape;14437;p20"/>
            <p:cNvSpPr/>
            <p:nvPr/>
          </p:nvSpPr>
          <p:spPr>
            <a:xfrm>
              <a:off x="2066600" y="2310348"/>
              <a:ext cx="67786" cy="30247"/>
            </a:xfrm>
            <a:custGeom>
              <a:avLst/>
              <a:gdLst/>
              <a:ahLst/>
              <a:cxnLst/>
              <a:rect l="l" t="t" r="r" b="b"/>
              <a:pathLst>
                <a:path w="1943" h="867" extrusionOk="0">
                  <a:moveTo>
                    <a:pt x="1884" y="1"/>
                  </a:moveTo>
                  <a:cubicBezTo>
                    <a:pt x="1876" y="1"/>
                    <a:pt x="1867" y="2"/>
                    <a:pt x="1862" y="5"/>
                  </a:cubicBezTo>
                  <a:cubicBezTo>
                    <a:pt x="1606" y="216"/>
                    <a:pt x="1328" y="360"/>
                    <a:pt x="1017" y="461"/>
                  </a:cubicBezTo>
                  <a:cubicBezTo>
                    <a:pt x="694" y="572"/>
                    <a:pt x="349" y="650"/>
                    <a:pt x="38" y="805"/>
                  </a:cubicBezTo>
                  <a:cubicBezTo>
                    <a:pt x="0" y="824"/>
                    <a:pt x="33" y="867"/>
                    <a:pt x="65" y="867"/>
                  </a:cubicBezTo>
                  <a:cubicBezTo>
                    <a:pt x="71" y="867"/>
                    <a:pt x="77" y="865"/>
                    <a:pt x="82" y="861"/>
                  </a:cubicBezTo>
                  <a:cubicBezTo>
                    <a:pt x="404" y="706"/>
                    <a:pt x="760" y="627"/>
                    <a:pt x="1106" y="516"/>
                  </a:cubicBezTo>
                  <a:cubicBezTo>
                    <a:pt x="1395" y="417"/>
                    <a:pt x="1717" y="294"/>
                    <a:pt x="1917" y="38"/>
                  </a:cubicBezTo>
                  <a:cubicBezTo>
                    <a:pt x="1942" y="13"/>
                    <a:pt x="1911" y="1"/>
                    <a:pt x="1884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38" name="Google Shape;14438;p20"/>
            <p:cNvSpPr/>
            <p:nvPr/>
          </p:nvSpPr>
          <p:spPr>
            <a:xfrm>
              <a:off x="2027560" y="2305045"/>
              <a:ext cx="280530" cy="159541"/>
            </a:xfrm>
            <a:custGeom>
              <a:avLst/>
              <a:gdLst/>
              <a:ahLst/>
              <a:cxnLst/>
              <a:rect l="l" t="t" r="r" b="b"/>
              <a:pathLst>
                <a:path w="8041" h="4573" extrusionOk="0">
                  <a:moveTo>
                    <a:pt x="5572" y="1"/>
                  </a:moveTo>
                  <a:cubicBezTo>
                    <a:pt x="5572" y="1"/>
                    <a:pt x="3967" y="446"/>
                    <a:pt x="3317" y="446"/>
                  </a:cubicBezTo>
                  <a:cubicBezTo>
                    <a:pt x="3308" y="446"/>
                    <a:pt x="3300" y="446"/>
                    <a:pt x="3292" y="446"/>
                  </a:cubicBezTo>
                  <a:cubicBezTo>
                    <a:pt x="3265" y="445"/>
                    <a:pt x="3238" y="445"/>
                    <a:pt x="3213" y="445"/>
                  </a:cubicBezTo>
                  <a:cubicBezTo>
                    <a:pt x="2652" y="445"/>
                    <a:pt x="2689" y="562"/>
                    <a:pt x="2136" y="902"/>
                  </a:cubicBezTo>
                  <a:cubicBezTo>
                    <a:pt x="1568" y="1269"/>
                    <a:pt x="990" y="1291"/>
                    <a:pt x="667" y="1825"/>
                  </a:cubicBezTo>
                  <a:cubicBezTo>
                    <a:pt x="334" y="2348"/>
                    <a:pt x="0" y="2504"/>
                    <a:pt x="156" y="2815"/>
                  </a:cubicBezTo>
                  <a:cubicBezTo>
                    <a:pt x="300" y="3127"/>
                    <a:pt x="467" y="3371"/>
                    <a:pt x="1090" y="3404"/>
                  </a:cubicBezTo>
                  <a:cubicBezTo>
                    <a:pt x="1290" y="3404"/>
                    <a:pt x="1513" y="3382"/>
                    <a:pt x="1746" y="3360"/>
                  </a:cubicBezTo>
                  <a:cubicBezTo>
                    <a:pt x="1936" y="3347"/>
                    <a:pt x="2129" y="3332"/>
                    <a:pt x="2317" y="3332"/>
                  </a:cubicBezTo>
                  <a:cubicBezTo>
                    <a:pt x="2603" y="3332"/>
                    <a:pt x="2875" y="3366"/>
                    <a:pt x="3103" y="3493"/>
                  </a:cubicBezTo>
                  <a:cubicBezTo>
                    <a:pt x="3648" y="3805"/>
                    <a:pt x="3703" y="4494"/>
                    <a:pt x="4104" y="4561"/>
                  </a:cubicBezTo>
                  <a:cubicBezTo>
                    <a:pt x="4160" y="4569"/>
                    <a:pt x="4210" y="4573"/>
                    <a:pt x="4256" y="4573"/>
                  </a:cubicBezTo>
                  <a:cubicBezTo>
                    <a:pt x="4534" y="4573"/>
                    <a:pt x="4652" y="4436"/>
                    <a:pt x="5072" y="4283"/>
                  </a:cubicBezTo>
                  <a:cubicBezTo>
                    <a:pt x="5572" y="4116"/>
                    <a:pt x="5839" y="4405"/>
                    <a:pt x="6340" y="3760"/>
                  </a:cubicBezTo>
                  <a:cubicBezTo>
                    <a:pt x="6840" y="3115"/>
                    <a:pt x="6807" y="3327"/>
                    <a:pt x="7252" y="2848"/>
                  </a:cubicBezTo>
                  <a:cubicBezTo>
                    <a:pt x="7697" y="2370"/>
                    <a:pt x="8041" y="2737"/>
                    <a:pt x="7930" y="1725"/>
                  </a:cubicBezTo>
                  <a:cubicBezTo>
                    <a:pt x="7830" y="724"/>
                    <a:pt x="7474" y="90"/>
                    <a:pt x="7474" y="90"/>
                  </a:cubicBezTo>
                  <a:lnTo>
                    <a:pt x="5572" y="1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39" name="Google Shape;14439;p20"/>
            <p:cNvSpPr/>
            <p:nvPr/>
          </p:nvSpPr>
          <p:spPr>
            <a:xfrm>
              <a:off x="2110943" y="2305045"/>
              <a:ext cx="191742" cy="82265"/>
            </a:xfrm>
            <a:custGeom>
              <a:avLst/>
              <a:gdLst/>
              <a:ahLst/>
              <a:cxnLst/>
              <a:rect l="l" t="t" r="r" b="b"/>
              <a:pathLst>
                <a:path w="5496" h="2358" extrusionOk="0">
                  <a:moveTo>
                    <a:pt x="3182" y="1"/>
                  </a:moveTo>
                  <a:cubicBezTo>
                    <a:pt x="3182" y="1"/>
                    <a:pt x="1577" y="446"/>
                    <a:pt x="927" y="446"/>
                  </a:cubicBezTo>
                  <a:cubicBezTo>
                    <a:pt x="918" y="446"/>
                    <a:pt x="910" y="446"/>
                    <a:pt x="902" y="446"/>
                  </a:cubicBezTo>
                  <a:cubicBezTo>
                    <a:pt x="368" y="446"/>
                    <a:pt x="324" y="512"/>
                    <a:pt x="1" y="735"/>
                  </a:cubicBezTo>
                  <a:cubicBezTo>
                    <a:pt x="23" y="824"/>
                    <a:pt x="57" y="891"/>
                    <a:pt x="124" y="891"/>
                  </a:cubicBezTo>
                  <a:cubicBezTo>
                    <a:pt x="268" y="991"/>
                    <a:pt x="457" y="991"/>
                    <a:pt x="635" y="1013"/>
                  </a:cubicBezTo>
                  <a:cubicBezTo>
                    <a:pt x="868" y="1036"/>
                    <a:pt x="1102" y="1069"/>
                    <a:pt x="1325" y="1125"/>
                  </a:cubicBezTo>
                  <a:cubicBezTo>
                    <a:pt x="1603" y="1202"/>
                    <a:pt x="1903" y="1336"/>
                    <a:pt x="1992" y="1614"/>
                  </a:cubicBezTo>
                  <a:cubicBezTo>
                    <a:pt x="2025" y="1714"/>
                    <a:pt x="2014" y="1825"/>
                    <a:pt x="2047" y="1936"/>
                  </a:cubicBezTo>
                  <a:cubicBezTo>
                    <a:pt x="2126" y="2181"/>
                    <a:pt x="2403" y="2326"/>
                    <a:pt x="2670" y="2348"/>
                  </a:cubicBezTo>
                  <a:cubicBezTo>
                    <a:pt x="2719" y="2354"/>
                    <a:pt x="2769" y="2357"/>
                    <a:pt x="2819" y="2357"/>
                  </a:cubicBezTo>
                  <a:cubicBezTo>
                    <a:pt x="3028" y="2357"/>
                    <a:pt x="3242" y="2310"/>
                    <a:pt x="3449" y="2292"/>
                  </a:cubicBezTo>
                  <a:cubicBezTo>
                    <a:pt x="3705" y="2270"/>
                    <a:pt x="3972" y="2292"/>
                    <a:pt x="4217" y="2225"/>
                  </a:cubicBezTo>
                  <a:cubicBezTo>
                    <a:pt x="4706" y="2092"/>
                    <a:pt x="5040" y="1647"/>
                    <a:pt x="5495" y="1402"/>
                  </a:cubicBezTo>
                  <a:cubicBezTo>
                    <a:pt x="5362" y="591"/>
                    <a:pt x="5084" y="90"/>
                    <a:pt x="5084" y="90"/>
                  </a:cubicBezTo>
                  <a:lnTo>
                    <a:pt x="3182" y="1"/>
                  </a:ln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40" name="Google Shape;14440;p20"/>
            <p:cNvSpPr/>
            <p:nvPr/>
          </p:nvSpPr>
          <p:spPr>
            <a:xfrm>
              <a:off x="2127027" y="2341155"/>
              <a:ext cx="67019" cy="50482"/>
            </a:xfrm>
            <a:custGeom>
              <a:avLst/>
              <a:gdLst/>
              <a:ahLst/>
              <a:cxnLst/>
              <a:rect l="l" t="t" r="r" b="b"/>
              <a:pathLst>
                <a:path w="1921" h="1447" extrusionOk="0">
                  <a:moveTo>
                    <a:pt x="1831" y="1"/>
                  </a:moveTo>
                  <a:cubicBezTo>
                    <a:pt x="1742" y="1"/>
                    <a:pt x="1631" y="67"/>
                    <a:pt x="1542" y="100"/>
                  </a:cubicBezTo>
                  <a:cubicBezTo>
                    <a:pt x="1442" y="145"/>
                    <a:pt x="1353" y="189"/>
                    <a:pt x="1253" y="234"/>
                  </a:cubicBezTo>
                  <a:cubicBezTo>
                    <a:pt x="1075" y="323"/>
                    <a:pt x="886" y="423"/>
                    <a:pt x="719" y="557"/>
                  </a:cubicBezTo>
                  <a:cubicBezTo>
                    <a:pt x="575" y="668"/>
                    <a:pt x="430" y="801"/>
                    <a:pt x="308" y="946"/>
                  </a:cubicBezTo>
                  <a:cubicBezTo>
                    <a:pt x="252" y="1012"/>
                    <a:pt x="197" y="1091"/>
                    <a:pt x="141" y="1168"/>
                  </a:cubicBezTo>
                  <a:cubicBezTo>
                    <a:pt x="85" y="1246"/>
                    <a:pt x="29" y="1335"/>
                    <a:pt x="7" y="1413"/>
                  </a:cubicBezTo>
                  <a:cubicBezTo>
                    <a:pt x="0" y="1434"/>
                    <a:pt x="21" y="1447"/>
                    <a:pt x="39" y="1447"/>
                  </a:cubicBezTo>
                  <a:cubicBezTo>
                    <a:pt x="49" y="1447"/>
                    <a:pt x="59" y="1443"/>
                    <a:pt x="63" y="1435"/>
                  </a:cubicBezTo>
                  <a:cubicBezTo>
                    <a:pt x="130" y="1368"/>
                    <a:pt x="174" y="1279"/>
                    <a:pt x="230" y="1202"/>
                  </a:cubicBezTo>
                  <a:cubicBezTo>
                    <a:pt x="286" y="1124"/>
                    <a:pt x="341" y="1057"/>
                    <a:pt x="397" y="990"/>
                  </a:cubicBezTo>
                  <a:cubicBezTo>
                    <a:pt x="519" y="846"/>
                    <a:pt x="664" y="723"/>
                    <a:pt x="819" y="612"/>
                  </a:cubicBezTo>
                  <a:cubicBezTo>
                    <a:pt x="986" y="490"/>
                    <a:pt x="1164" y="389"/>
                    <a:pt x="1342" y="312"/>
                  </a:cubicBezTo>
                  <a:cubicBezTo>
                    <a:pt x="1431" y="268"/>
                    <a:pt x="1520" y="234"/>
                    <a:pt x="1620" y="201"/>
                  </a:cubicBezTo>
                  <a:cubicBezTo>
                    <a:pt x="1665" y="179"/>
                    <a:pt x="1709" y="156"/>
                    <a:pt x="1764" y="145"/>
                  </a:cubicBezTo>
                  <a:cubicBezTo>
                    <a:pt x="1809" y="123"/>
                    <a:pt x="1853" y="112"/>
                    <a:pt x="1887" y="78"/>
                  </a:cubicBezTo>
                  <a:cubicBezTo>
                    <a:pt x="1920" y="45"/>
                    <a:pt x="1865" y="11"/>
                    <a:pt x="1831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41" name="Google Shape;14441;p20"/>
            <p:cNvSpPr/>
            <p:nvPr/>
          </p:nvSpPr>
          <p:spPr>
            <a:xfrm>
              <a:off x="2179638" y="2328874"/>
              <a:ext cx="33004" cy="49191"/>
            </a:xfrm>
            <a:custGeom>
              <a:avLst/>
              <a:gdLst/>
              <a:ahLst/>
              <a:cxnLst/>
              <a:rect l="l" t="t" r="r" b="b"/>
              <a:pathLst>
                <a:path w="946" h="1410" extrusionOk="0">
                  <a:moveTo>
                    <a:pt x="838" y="0"/>
                  </a:moveTo>
                  <a:cubicBezTo>
                    <a:pt x="821" y="0"/>
                    <a:pt x="807" y="9"/>
                    <a:pt x="802" y="30"/>
                  </a:cubicBezTo>
                  <a:cubicBezTo>
                    <a:pt x="780" y="86"/>
                    <a:pt x="780" y="141"/>
                    <a:pt x="780" y="197"/>
                  </a:cubicBezTo>
                  <a:cubicBezTo>
                    <a:pt x="768" y="264"/>
                    <a:pt x="746" y="330"/>
                    <a:pt x="724" y="397"/>
                  </a:cubicBezTo>
                  <a:cubicBezTo>
                    <a:pt x="679" y="519"/>
                    <a:pt x="612" y="642"/>
                    <a:pt x="535" y="753"/>
                  </a:cubicBezTo>
                  <a:cubicBezTo>
                    <a:pt x="390" y="964"/>
                    <a:pt x="223" y="1164"/>
                    <a:pt x="34" y="1354"/>
                  </a:cubicBezTo>
                  <a:cubicBezTo>
                    <a:pt x="0" y="1378"/>
                    <a:pt x="36" y="1410"/>
                    <a:pt x="70" y="1410"/>
                  </a:cubicBezTo>
                  <a:cubicBezTo>
                    <a:pt x="82" y="1410"/>
                    <a:pt x="92" y="1406"/>
                    <a:pt x="101" y="1398"/>
                  </a:cubicBezTo>
                  <a:cubicBezTo>
                    <a:pt x="312" y="1220"/>
                    <a:pt x="501" y="1008"/>
                    <a:pt x="657" y="775"/>
                  </a:cubicBezTo>
                  <a:cubicBezTo>
                    <a:pt x="735" y="664"/>
                    <a:pt x="812" y="553"/>
                    <a:pt x="857" y="430"/>
                  </a:cubicBezTo>
                  <a:cubicBezTo>
                    <a:pt x="901" y="308"/>
                    <a:pt x="946" y="141"/>
                    <a:pt x="891" y="30"/>
                  </a:cubicBezTo>
                  <a:cubicBezTo>
                    <a:pt x="879" y="12"/>
                    <a:pt x="857" y="0"/>
                    <a:pt x="838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42" name="Google Shape;14442;p20"/>
            <p:cNvSpPr/>
            <p:nvPr/>
          </p:nvSpPr>
          <p:spPr>
            <a:xfrm>
              <a:off x="2200362" y="2327129"/>
              <a:ext cx="30910" cy="53831"/>
            </a:xfrm>
            <a:custGeom>
              <a:avLst/>
              <a:gdLst/>
              <a:ahLst/>
              <a:cxnLst/>
              <a:rect l="l" t="t" r="r" b="b"/>
              <a:pathLst>
                <a:path w="886" h="1543" extrusionOk="0">
                  <a:moveTo>
                    <a:pt x="726" y="0"/>
                  </a:moveTo>
                  <a:cubicBezTo>
                    <a:pt x="700" y="0"/>
                    <a:pt x="675" y="11"/>
                    <a:pt x="675" y="35"/>
                  </a:cubicBezTo>
                  <a:cubicBezTo>
                    <a:pt x="708" y="336"/>
                    <a:pt x="564" y="581"/>
                    <a:pt x="386" y="814"/>
                  </a:cubicBezTo>
                  <a:cubicBezTo>
                    <a:pt x="230" y="1014"/>
                    <a:pt x="52" y="1226"/>
                    <a:pt x="8" y="1493"/>
                  </a:cubicBezTo>
                  <a:cubicBezTo>
                    <a:pt x="1" y="1525"/>
                    <a:pt x="32" y="1542"/>
                    <a:pt x="62" y="1542"/>
                  </a:cubicBezTo>
                  <a:cubicBezTo>
                    <a:pt x="83" y="1542"/>
                    <a:pt x="103" y="1533"/>
                    <a:pt x="107" y="1515"/>
                  </a:cubicBezTo>
                  <a:cubicBezTo>
                    <a:pt x="163" y="1226"/>
                    <a:pt x="374" y="1025"/>
                    <a:pt x="541" y="803"/>
                  </a:cubicBezTo>
                  <a:cubicBezTo>
                    <a:pt x="708" y="591"/>
                    <a:pt x="886" y="291"/>
                    <a:pt x="775" y="24"/>
                  </a:cubicBezTo>
                  <a:cubicBezTo>
                    <a:pt x="770" y="9"/>
                    <a:pt x="748" y="0"/>
                    <a:pt x="726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43" name="Google Shape;14443;p20"/>
            <p:cNvSpPr/>
            <p:nvPr/>
          </p:nvSpPr>
          <p:spPr>
            <a:xfrm>
              <a:off x="2215748" y="2318198"/>
              <a:ext cx="20967" cy="56134"/>
            </a:xfrm>
            <a:custGeom>
              <a:avLst/>
              <a:gdLst/>
              <a:ahLst/>
              <a:cxnLst/>
              <a:rect l="l" t="t" r="r" b="b"/>
              <a:pathLst>
                <a:path w="601" h="1609" extrusionOk="0">
                  <a:moveTo>
                    <a:pt x="441" y="1"/>
                  </a:moveTo>
                  <a:cubicBezTo>
                    <a:pt x="420" y="1"/>
                    <a:pt x="400" y="12"/>
                    <a:pt x="400" y="36"/>
                  </a:cubicBezTo>
                  <a:cubicBezTo>
                    <a:pt x="400" y="169"/>
                    <a:pt x="434" y="303"/>
                    <a:pt x="434" y="436"/>
                  </a:cubicBezTo>
                  <a:cubicBezTo>
                    <a:pt x="434" y="570"/>
                    <a:pt x="412" y="714"/>
                    <a:pt x="378" y="847"/>
                  </a:cubicBezTo>
                  <a:cubicBezTo>
                    <a:pt x="323" y="1104"/>
                    <a:pt x="200" y="1359"/>
                    <a:pt x="22" y="1559"/>
                  </a:cubicBezTo>
                  <a:cubicBezTo>
                    <a:pt x="0" y="1589"/>
                    <a:pt x="27" y="1609"/>
                    <a:pt x="58" y="1609"/>
                  </a:cubicBezTo>
                  <a:cubicBezTo>
                    <a:pt x="73" y="1609"/>
                    <a:pt x="89" y="1604"/>
                    <a:pt x="100" y="1593"/>
                  </a:cubicBezTo>
                  <a:cubicBezTo>
                    <a:pt x="301" y="1393"/>
                    <a:pt x="434" y="1136"/>
                    <a:pt x="512" y="859"/>
                  </a:cubicBezTo>
                  <a:cubicBezTo>
                    <a:pt x="578" y="603"/>
                    <a:pt x="601" y="269"/>
                    <a:pt x="489" y="24"/>
                  </a:cubicBezTo>
                  <a:cubicBezTo>
                    <a:pt x="479" y="9"/>
                    <a:pt x="459" y="1"/>
                    <a:pt x="441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44" name="Google Shape;14444;p20"/>
            <p:cNvSpPr/>
            <p:nvPr/>
          </p:nvSpPr>
          <p:spPr>
            <a:xfrm>
              <a:off x="2242124" y="2304522"/>
              <a:ext cx="30282" cy="90114"/>
            </a:xfrm>
            <a:custGeom>
              <a:avLst/>
              <a:gdLst/>
              <a:ahLst/>
              <a:cxnLst/>
              <a:rect l="l" t="t" r="r" b="b"/>
              <a:pathLst>
                <a:path w="868" h="2583" extrusionOk="0">
                  <a:moveTo>
                    <a:pt x="547" y="0"/>
                  </a:moveTo>
                  <a:cubicBezTo>
                    <a:pt x="533" y="0"/>
                    <a:pt x="519" y="5"/>
                    <a:pt x="512" y="16"/>
                  </a:cubicBezTo>
                  <a:cubicBezTo>
                    <a:pt x="457" y="72"/>
                    <a:pt x="556" y="172"/>
                    <a:pt x="590" y="205"/>
                  </a:cubicBezTo>
                  <a:cubicBezTo>
                    <a:pt x="690" y="372"/>
                    <a:pt x="757" y="572"/>
                    <a:pt x="734" y="772"/>
                  </a:cubicBezTo>
                  <a:cubicBezTo>
                    <a:pt x="701" y="972"/>
                    <a:pt x="601" y="1150"/>
                    <a:pt x="512" y="1328"/>
                  </a:cubicBezTo>
                  <a:cubicBezTo>
                    <a:pt x="412" y="1518"/>
                    <a:pt x="323" y="1706"/>
                    <a:pt x="234" y="1896"/>
                  </a:cubicBezTo>
                  <a:cubicBezTo>
                    <a:pt x="178" y="2007"/>
                    <a:pt x="134" y="2107"/>
                    <a:pt x="89" y="2218"/>
                  </a:cubicBezTo>
                  <a:cubicBezTo>
                    <a:pt x="56" y="2329"/>
                    <a:pt x="12" y="2440"/>
                    <a:pt x="0" y="2552"/>
                  </a:cubicBezTo>
                  <a:cubicBezTo>
                    <a:pt x="0" y="2574"/>
                    <a:pt x="17" y="2583"/>
                    <a:pt x="35" y="2583"/>
                  </a:cubicBezTo>
                  <a:cubicBezTo>
                    <a:pt x="53" y="2583"/>
                    <a:pt x="73" y="2574"/>
                    <a:pt x="79" y="2563"/>
                  </a:cubicBezTo>
                  <a:cubicBezTo>
                    <a:pt x="145" y="2452"/>
                    <a:pt x="178" y="2329"/>
                    <a:pt x="223" y="2207"/>
                  </a:cubicBezTo>
                  <a:cubicBezTo>
                    <a:pt x="267" y="2107"/>
                    <a:pt x="312" y="1996"/>
                    <a:pt x="356" y="1884"/>
                  </a:cubicBezTo>
                  <a:cubicBezTo>
                    <a:pt x="457" y="1673"/>
                    <a:pt x="568" y="1462"/>
                    <a:pt x="668" y="1251"/>
                  </a:cubicBezTo>
                  <a:cubicBezTo>
                    <a:pt x="768" y="1051"/>
                    <a:pt x="868" y="839"/>
                    <a:pt x="846" y="616"/>
                  </a:cubicBezTo>
                  <a:cubicBezTo>
                    <a:pt x="835" y="517"/>
                    <a:pt x="813" y="416"/>
                    <a:pt x="768" y="327"/>
                  </a:cubicBezTo>
                  <a:cubicBezTo>
                    <a:pt x="746" y="294"/>
                    <a:pt x="657" y="105"/>
                    <a:pt x="601" y="72"/>
                  </a:cubicBezTo>
                  <a:lnTo>
                    <a:pt x="601" y="50"/>
                  </a:lnTo>
                  <a:cubicBezTo>
                    <a:pt x="609" y="20"/>
                    <a:pt x="576" y="0"/>
                    <a:pt x="547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45" name="Google Shape;14445;p20"/>
            <p:cNvSpPr/>
            <p:nvPr/>
          </p:nvSpPr>
          <p:spPr>
            <a:xfrm>
              <a:off x="2245612" y="2314849"/>
              <a:ext cx="33004" cy="104209"/>
            </a:xfrm>
            <a:custGeom>
              <a:avLst/>
              <a:gdLst/>
              <a:ahLst/>
              <a:cxnLst/>
              <a:rect l="l" t="t" r="r" b="b"/>
              <a:pathLst>
                <a:path w="946" h="2987" extrusionOk="0">
                  <a:moveTo>
                    <a:pt x="846" y="0"/>
                  </a:moveTo>
                  <a:cubicBezTo>
                    <a:pt x="826" y="0"/>
                    <a:pt x="806" y="12"/>
                    <a:pt x="812" y="31"/>
                  </a:cubicBezTo>
                  <a:cubicBezTo>
                    <a:pt x="901" y="443"/>
                    <a:pt x="846" y="866"/>
                    <a:pt x="701" y="1255"/>
                  </a:cubicBezTo>
                  <a:cubicBezTo>
                    <a:pt x="568" y="1633"/>
                    <a:pt x="345" y="1967"/>
                    <a:pt x="167" y="2334"/>
                  </a:cubicBezTo>
                  <a:cubicBezTo>
                    <a:pt x="78" y="2523"/>
                    <a:pt x="1" y="2734"/>
                    <a:pt x="1" y="2957"/>
                  </a:cubicBezTo>
                  <a:cubicBezTo>
                    <a:pt x="1" y="2977"/>
                    <a:pt x="15" y="2986"/>
                    <a:pt x="32" y="2986"/>
                  </a:cubicBezTo>
                  <a:cubicBezTo>
                    <a:pt x="51" y="2986"/>
                    <a:pt x="72" y="2975"/>
                    <a:pt x="78" y="2957"/>
                  </a:cubicBezTo>
                  <a:cubicBezTo>
                    <a:pt x="100" y="2757"/>
                    <a:pt x="156" y="2567"/>
                    <a:pt x="245" y="2378"/>
                  </a:cubicBezTo>
                  <a:cubicBezTo>
                    <a:pt x="323" y="2201"/>
                    <a:pt x="434" y="2023"/>
                    <a:pt x="523" y="1845"/>
                  </a:cubicBezTo>
                  <a:cubicBezTo>
                    <a:pt x="723" y="1489"/>
                    <a:pt x="879" y="1099"/>
                    <a:pt x="923" y="699"/>
                  </a:cubicBezTo>
                  <a:cubicBezTo>
                    <a:pt x="946" y="465"/>
                    <a:pt x="935" y="243"/>
                    <a:pt x="879" y="21"/>
                  </a:cubicBezTo>
                  <a:cubicBezTo>
                    <a:pt x="875" y="6"/>
                    <a:pt x="860" y="0"/>
                    <a:pt x="846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46" name="Google Shape;14446;p20"/>
            <p:cNvSpPr/>
            <p:nvPr/>
          </p:nvSpPr>
          <p:spPr>
            <a:xfrm>
              <a:off x="2237449" y="2365576"/>
              <a:ext cx="5896" cy="5791"/>
            </a:xfrm>
            <a:custGeom>
              <a:avLst/>
              <a:gdLst/>
              <a:ahLst/>
              <a:cxnLst/>
              <a:rect l="l" t="t" r="r" b="b"/>
              <a:pathLst>
                <a:path w="169" h="166" extrusionOk="0">
                  <a:moveTo>
                    <a:pt x="146" y="1"/>
                  </a:moveTo>
                  <a:cubicBezTo>
                    <a:pt x="134" y="1"/>
                    <a:pt x="112" y="1"/>
                    <a:pt x="101" y="12"/>
                  </a:cubicBezTo>
                  <a:cubicBezTo>
                    <a:pt x="79" y="45"/>
                    <a:pt x="57" y="68"/>
                    <a:pt x="23" y="101"/>
                  </a:cubicBezTo>
                  <a:lnTo>
                    <a:pt x="1" y="124"/>
                  </a:lnTo>
                  <a:lnTo>
                    <a:pt x="1" y="146"/>
                  </a:lnTo>
                  <a:lnTo>
                    <a:pt x="12" y="157"/>
                  </a:lnTo>
                  <a:cubicBezTo>
                    <a:pt x="23" y="162"/>
                    <a:pt x="35" y="165"/>
                    <a:pt x="44" y="165"/>
                  </a:cubicBezTo>
                  <a:cubicBezTo>
                    <a:pt x="54" y="165"/>
                    <a:pt x="62" y="162"/>
                    <a:pt x="67" y="157"/>
                  </a:cubicBezTo>
                  <a:cubicBezTo>
                    <a:pt x="79" y="157"/>
                    <a:pt x="79" y="146"/>
                    <a:pt x="90" y="146"/>
                  </a:cubicBezTo>
                  <a:cubicBezTo>
                    <a:pt x="90" y="134"/>
                    <a:pt x="101" y="134"/>
                    <a:pt x="101" y="124"/>
                  </a:cubicBezTo>
                  <a:cubicBezTo>
                    <a:pt x="112" y="124"/>
                    <a:pt x="112" y="112"/>
                    <a:pt x="124" y="101"/>
                  </a:cubicBezTo>
                  <a:cubicBezTo>
                    <a:pt x="134" y="79"/>
                    <a:pt x="156" y="68"/>
                    <a:pt x="168" y="45"/>
                  </a:cubicBezTo>
                  <a:lnTo>
                    <a:pt x="168" y="23"/>
                  </a:lnTo>
                  <a:cubicBezTo>
                    <a:pt x="168" y="12"/>
                    <a:pt x="156" y="1"/>
                    <a:pt x="146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47" name="Google Shape;14447;p20"/>
            <p:cNvSpPr/>
            <p:nvPr/>
          </p:nvSpPr>
          <p:spPr>
            <a:xfrm>
              <a:off x="2078915" y="2316244"/>
              <a:ext cx="72601" cy="56657"/>
            </a:xfrm>
            <a:custGeom>
              <a:avLst/>
              <a:gdLst/>
              <a:ahLst/>
              <a:cxnLst/>
              <a:rect l="l" t="t" r="r" b="b"/>
              <a:pathLst>
                <a:path w="2081" h="1624" extrusionOk="0">
                  <a:moveTo>
                    <a:pt x="2031" y="0"/>
                  </a:moveTo>
                  <a:cubicBezTo>
                    <a:pt x="2027" y="0"/>
                    <a:pt x="2024" y="1"/>
                    <a:pt x="2020" y="3"/>
                  </a:cubicBezTo>
                  <a:cubicBezTo>
                    <a:pt x="1798" y="92"/>
                    <a:pt x="1576" y="191"/>
                    <a:pt x="1364" y="303"/>
                  </a:cubicBezTo>
                  <a:cubicBezTo>
                    <a:pt x="1164" y="414"/>
                    <a:pt x="953" y="525"/>
                    <a:pt x="763" y="659"/>
                  </a:cubicBezTo>
                  <a:cubicBezTo>
                    <a:pt x="441" y="893"/>
                    <a:pt x="118" y="1192"/>
                    <a:pt x="7" y="1582"/>
                  </a:cubicBezTo>
                  <a:cubicBezTo>
                    <a:pt x="0" y="1609"/>
                    <a:pt x="26" y="1624"/>
                    <a:pt x="53" y="1624"/>
                  </a:cubicBezTo>
                  <a:cubicBezTo>
                    <a:pt x="70" y="1624"/>
                    <a:pt x="87" y="1617"/>
                    <a:pt x="96" y="1604"/>
                  </a:cubicBezTo>
                  <a:cubicBezTo>
                    <a:pt x="229" y="1215"/>
                    <a:pt x="519" y="926"/>
                    <a:pt x="852" y="703"/>
                  </a:cubicBezTo>
                  <a:cubicBezTo>
                    <a:pt x="1030" y="570"/>
                    <a:pt x="1230" y="458"/>
                    <a:pt x="1431" y="347"/>
                  </a:cubicBezTo>
                  <a:cubicBezTo>
                    <a:pt x="1631" y="236"/>
                    <a:pt x="1843" y="147"/>
                    <a:pt x="2043" y="36"/>
                  </a:cubicBezTo>
                  <a:cubicBezTo>
                    <a:pt x="2081" y="27"/>
                    <a:pt x="2054" y="0"/>
                    <a:pt x="2031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48" name="Google Shape;14448;p20"/>
            <p:cNvSpPr/>
            <p:nvPr/>
          </p:nvSpPr>
          <p:spPr>
            <a:xfrm>
              <a:off x="2079474" y="2312407"/>
              <a:ext cx="125281" cy="73334"/>
            </a:xfrm>
            <a:custGeom>
              <a:avLst/>
              <a:gdLst/>
              <a:ahLst/>
              <a:cxnLst/>
              <a:rect l="l" t="t" r="r" b="b"/>
              <a:pathLst>
                <a:path w="3591" h="2102" extrusionOk="0">
                  <a:moveTo>
                    <a:pt x="3527" y="1"/>
                  </a:moveTo>
                  <a:cubicBezTo>
                    <a:pt x="3524" y="1"/>
                    <a:pt x="3520" y="1"/>
                    <a:pt x="3517" y="2"/>
                  </a:cubicBezTo>
                  <a:cubicBezTo>
                    <a:pt x="3228" y="24"/>
                    <a:pt x="2949" y="91"/>
                    <a:pt x="2672" y="168"/>
                  </a:cubicBezTo>
                  <a:cubicBezTo>
                    <a:pt x="2405" y="246"/>
                    <a:pt x="2138" y="335"/>
                    <a:pt x="1871" y="446"/>
                  </a:cubicBezTo>
                  <a:cubicBezTo>
                    <a:pt x="1370" y="657"/>
                    <a:pt x="858" y="924"/>
                    <a:pt x="492" y="1336"/>
                  </a:cubicBezTo>
                  <a:cubicBezTo>
                    <a:pt x="292" y="1547"/>
                    <a:pt x="136" y="1803"/>
                    <a:pt x="13" y="2070"/>
                  </a:cubicBezTo>
                  <a:cubicBezTo>
                    <a:pt x="0" y="2089"/>
                    <a:pt x="21" y="2101"/>
                    <a:pt x="45" y="2101"/>
                  </a:cubicBezTo>
                  <a:cubicBezTo>
                    <a:pt x="63" y="2101"/>
                    <a:pt x="82" y="2095"/>
                    <a:pt x="91" y="2081"/>
                  </a:cubicBezTo>
                  <a:cubicBezTo>
                    <a:pt x="213" y="1859"/>
                    <a:pt x="358" y="1636"/>
                    <a:pt x="525" y="1436"/>
                  </a:cubicBezTo>
                  <a:cubicBezTo>
                    <a:pt x="692" y="1236"/>
                    <a:pt x="903" y="1069"/>
                    <a:pt x="1125" y="924"/>
                  </a:cubicBezTo>
                  <a:cubicBezTo>
                    <a:pt x="1582" y="647"/>
                    <a:pt x="2104" y="435"/>
                    <a:pt x="2627" y="291"/>
                  </a:cubicBezTo>
                  <a:cubicBezTo>
                    <a:pt x="2916" y="202"/>
                    <a:pt x="3228" y="157"/>
                    <a:pt x="3528" y="91"/>
                  </a:cubicBezTo>
                  <a:cubicBezTo>
                    <a:pt x="3590" y="80"/>
                    <a:pt x="3575" y="1"/>
                    <a:pt x="3527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49" name="Google Shape;14449;p20"/>
            <p:cNvSpPr/>
            <p:nvPr/>
          </p:nvSpPr>
          <p:spPr>
            <a:xfrm>
              <a:off x="2100825" y="2313209"/>
              <a:ext cx="111814" cy="66705"/>
            </a:xfrm>
            <a:custGeom>
              <a:avLst/>
              <a:gdLst/>
              <a:ahLst/>
              <a:cxnLst/>
              <a:rect l="l" t="t" r="r" b="b"/>
              <a:pathLst>
                <a:path w="3205" h="1912" extrusionOk="0">
                  <a:moveTo>
                    <a:pt x="3071" y="1"/>
                  </a:moveTo>
                  <a:cubicBezTo>
                    <a:pt x="3027" y="12"/>
                    <a:pt x="2983" y="23"/>
                    <a:pt x="2950" y="56"/>
                  </a:cubicBezTo>
                  <a:cubicBezTo>
                    <a:pt x="2927" y="78"/>
                    <a:pt x="2927" y="101"/>
                    <a:pt x="2950" y="123"/>
                  </a:cubicBezTo>
                  <a:cubicBezTo>
                    <a:pt x="2549" y="357"/>
                    <a:pt x="2137" y="568"/>
                    <a:pt x="1726" y="757"/>
                  </a:cubicBezTo>
                  <a:cubicBezTo>
                    <a:pt x="1303" y="957"/>
                    <a:pt x="836" y="1091"/>
                    <a:pt x="447" y="1358"/>
                  </a:cubicBezTo>
                  <a:cubicBezTo>
                    <a:pt x="258" y="1491"/>
                    <a:pt x="113" y="1658"/>
                    <a:pt x="13" y="1880"/>
                  </a:cubicBezTo>
                  <a:cubicBezTo>
                    <a:pt x="0" y="1900"/>
                    <a:pt x="21" y="1912"/>
                    <a:pt x="45" y="1912"/>
                  </a:cubicBezTo>
                  <a:cubicBezTo>
                    <a:pt x="62" y="1912"/>
                    <a:pt x="81" y="1905"/>
                    <a:pt x="91" y="1892"/>
                  </a:cubicBezTo>
                  <a:cubicBezTo>
                    <a:pt x="313" y="1480"/>
                    <a:pt x="770" y="1269"/>
                    <a:pt x="1181" y="1102"/>
                  </a:cubicBezTo>
                  <a:cubicBezTo>
                    <a:pt x="1648" y="913"/>
                    <a:pt x="2104" y="713"/>
                    <a:pt x="2560" y="479"/>
                  </a:cubicBezTo>
                  <a:cubicBezTo>
                    <a:pt x="2683" y="423"/>
                    <a:pt x="2805" y="357"/>
                    <a:pt x="2927" y="278"/>
                  </a:cubicBezTo>
                  <a:cubicBezTo>
                    <a:pt x="2994" y="246"/>
                    <a:pt x="3049" y="223"/>
                    <a:pt x="3105" y="189"/>
                  </a:cubicBezTo>
                  <a:cubicBezTo>
                    <a:pt x="3160" y="157"/>
                    <a:pt x="3205" y="112"/>
                    <a:pt x="3183" y="45"/>
                  </a:cubicBezTo>
                  <a:cubicBezTo>
                    <a:pt x="3160" y="12"/>
                    <a:pt x="3116" y="1"/>
                    <a:pt x="3071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50" name="Google Shape;14450;p20"/>
            <p:cNvSpPr/>
            <p:nvPr/>
          </p:nvSpPr>
          <p:spPr>
            <a:xfrm>
              <a:off x="2263859" y="2113124"/>
              <a:ext cx="180822" cy="168681"/>
            </a:xfrm>
            <a:custGeom>
              <a:avLst/>
              <a:gdLst/>
              <a:ahLst/>
              <a:cxnLst/>
              <a:rect l="l" t="t" r="r" b="b"/>
              <a:pathLst>
                <a:path w="5183" h="4835" extrusionOk="0">
                  <a:moveTo>
                    <a:pt x="3670" y="0"/>
                  </a:moveTo>
                  <a:cubicBezTo>
                    <a:pt x="3453" y="0"/>
                    <a:pt x="3227" y="93"/>
                    <a:pt x="2903" y="153"/>
                  </a:cubicBezTo>
                  <a:cubicBezTo>
                    <a:pt x="2481" y="219"/>
                    <a:pt x="2291" y="185"/>
                    <a:pt x="2024" y="531"/>
                  </a:cubicBezTo>
                  <a:cubicBezTo>
                    <a:pt x="1757" y="887"/>
                    <a:pt x="2002" y="998"/>
                    <a:pt x="1401" y="1631"/>
                  </a:cubicBezTo>
                  <a:cubicBezTo>
                    <a:pt x="812" y="2266"/>
                    <a:pt x="556" y="2121"/>
                    <a:pt x="289" y="2810"/>
                  </a:cubicBezTo>
                  <a:cubicBezTo>
                    <a:pt x="34" y="3489"/>
                    <a:pt x="0" y="3767"/>
                    <a:pt x="0" y="3767"/>
                  </a:cubicBezTo>
                  <a:lnTo>
                    <a:pt x="1179" y="4835"/>
                  </a:lnTo>
                  <a:lnTo>
                    <a:pt x="5172" y="2899"/>
                  </a:lnTo>
                  <a:cubicBezTo>
                    <a:pt x="5172" y="2899"/>
                    <a:pt x="5183" y="2399"/>
                    <a:pt x="5116" y="2066"/>
                  </a:cubicBezTo>
                  <a:cubicBezTo>
                    <a:pt x="5039" y="1743"/>
                    <a:pt x="5172" y="1676"/>
                    <a:pt x="4950" y="1554"/>
                  </a:cubicBezTo>
                  <a:cubicBezTo>
                    <a:pt x="4727" y="1420"/>
                    <a:pt x="4394" y="1409"/>
                    <a:pt x="4293" y="1020"/>
                  </a:cubicBezTo>
                  <a:cubicBezTo>
                    <a:pt x="4204" y="620"/>
                    <a:pt x="4171" y="130"/>
                    <a:pt x="3871" y="30"/>
                  </a:cubicBezTo>
                  <a:cubicBezTo>
                    <a:pt x="3803" y="9"/>
                    <a:pt x="3737" y="0"/>
                    <a:pt x="367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51" name="Google Shape;14451;p20"/>
            <p:cNvSpPr/>
            <p:nvPr/>
          </p:nvSpPr>
          <p:spPr>
            <a:xfrm>
              <a:off x="2265010" y="2113787"/>
              <a:ext cx="163029" cy="168018"/>
            </a:xfrm>
            <a:custGeom>
              <a:avLst/>
              <a:gdLst/>
              <a:ahLst/>
              <a:cxnLst/>
              <a:rect l="l" t="t" r="r" b="b"/>
              <a:pathLst>
                <a:path w="4673" h="4816" extrusionOk="0">
                  <a:moveTo>
                    <a:pt x="3449" y="0"/>
                  </a:moveTo>
                  <a:cubicBezTo>
                    <a:pt x="3281" y="33"/>
                    <a:pt x="3104" y="89"/>
                    <a:pt x="2870" y="134"/>
                  </a:cubicBezTo>
                  <a:cubicBezTo>
                    <a:pt x="2448" y="200"/>
                    <a:pt x="2258" y="166"/>
                    <a:pt x="1991" y="512"/>
                  </a:cubicBezTo>
                  <a:cubicBezTo>
                    <a:pt x="1724" y="868"/>
                    <a:pt x="1969" y="979"/>
                    <a:pt x="1368" y="1612"/>
                  </a:cubicBezTo>
                  <a:cubicBezTo>
                    <a:pt x="779" y="2247"/>
                    <a:pt x="523" y="2102"/>
                    <a:pt x="256" y="2791"/>
                  </a:cubicBezTo>
                  <a:cubicBezTo>
                    <a:pt x="134" y="3114"/>
                    <a:pt x="56" y="3347"/>
                    <a:pt x="23" y="3503"/>
                  </a:cubicBezTo>
                  <a:lnTo>
                    <a:pt x="23" y="3614"/>
                  </a:lnTo>
                  <a:cubicBezTo>
                    <a:pt x="23" y="3670"/>
                    <a:pt x="12" y="3726"/>
                    <a:pt x="1" y="3770"/>
                  </a:cubicBezTo>
                  <a:lnTo>
                    <a:pt x="1146" y="4816"/>
                  </a:lnTo>
                  <a:lnTo>
                    <a:pt x="3983" y="3448"/>
                  </a:lnTo>
                  <a:cubicBezTo>
                    <a:pt x="3983" y="3426"/>
                    <a:pt x="3993" y="3392"/>
                    <a:pt x="4005" y="3370"/>
                  </a:cubicBezTo>
                  <a:cubicBezTo>
                    <a:pt x="4082" y="3248"/>
                    <a:pt x="4238" y="3169"/>
                    <a:pt x="4327" y="3058"/>
                  </a:cubicBezTo>
                  <a:cubicBezTo>
                    <a:pt x="4427" y="2925"/>
                    <a:pt x="4505" y="2791"/>
                    <a:pt x="4572" y="2647"/>
                  </a:cubicBezTo>
                  <a:cubicBezTo>
                    <a:pt x="4628" y="2547"/>
                    <a:pt x="4672" y="2425"/>
                    <a:pt x="4661" y="2313"/>
                  </a:cubicBezTo>
                  <a:cubicBezTo>
                    <a:pt x="4650" y="2224"/>
                    <a:pt x="4605" y="2146"/>
                    <a:pt x="4572" y="2069"/>
                  </a:cubicBezTo>
                  <a:cubicBezTo>
                    <a:pt x="4405" y="1757"/>
                    <a:pt x="4227" y="1457"/>
                    <a:pt x="4038" y="1157"/>
                  </a:cubicBezTo>
                  <a:cubicBezTo>
                    <a:pt x="4016" y="1135"/>
                    <a:pt x="3993" y="1101"/>
                    <a:pt x="3960" y="1090"/>
                  </a:cubicBezTo>
                  <a:cubicBezTo>
                    <a:pt x="3946" y="1083"/>
                    <a:pt x="3929" y="1080"/>
                    <a:pt x="3913" y="1080"/>
                  </a:cubicBezTo>
                  <a:cubicBezTo>
                    <a:pt x="3880" y="1080"/>
                    <a:pt x="3845" y="1090"/>
                    <a:pt x="3815" y="1090"/>
                  </a:cubicBezTo>
                  <a:cubicBezTo>
                    <a:pt x="3805" y="1092"/>
                    <a:pt x="3796" y="1092"/>
                    <a:pt x="3786" y="1092"/>
                  </a:cubicBezTo>
                  <a:cubicBezTo>
                    <a:pt x="3664" y="1092"/>
                    <a:pt x="3557" y="969"/>
                    <a:pt x="3515" y="845"/>
                  </a:cubicBezTo>
                  <a:cubicBezTo>
                    <a:pt x="3482" y="712"/>
                    <a:pt x="3504" y="567"/>
                    <a:pt x="3526" y="423"/>
                  </a:cubicBezTo>
                  <a:cubicBezTo>
                    <a:pt x="3538" y="289"/>
                    <a:pt x="3538" y="134"/>
                    <a:pt x="3459" y="22"/>
                  </a:cubicBezTo>
                  <a:cubicBezTo>
                    <a:pt x="3459" y="11"/>
                    <a:pt x="3459" y="11"/>
                    <a:pt x="3449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52" name="Google Shape;14452;p20"/>
            <p:cNvSpPr/>
            <p:nvPr/>
          </p:nvSpPr>
          <p:spPr>
            <a:xfrm>
              <a:off x="2339916" y="2127743"/>
              <a:ext cx="32236" cy="54215"/>
            </a:xfrm>
            <a:custGeom>
              <a:avLst/>
              <a:gdLst/>
              <a:ahLst/>
              <a:cxnLst/>
              <a:rect l="l" t="t" r="r" b="b"/>
              <a:pathLst>
                <a:path w="924" h="1554" extrusionOk="0">
                  <a:moveTo>
                    <a:pt x="823" y="0"/>
                  </a:moveTo>
                  <a:cubicBezTo>
                    <a:pt x="679" y="23"/>
                    <a:pt x="568" y="122"/>
                    <a:pt x="467" y="223"/>
                  </a:cubicBezTo>
                  <a:cubicBezTo>
                    <a:pt x="378" y="345"/>
                    <a:pt x="289" y="478"/>
                    <a:pt x="222" y="612"/>
                  </a:cubicBezTo>
                  <a:cubicBezTo>
                    <a:pt x="156" y="757"/>
                    <a:pt x="101" y="901"/>
                    <a:pt x="67" y="1046"/>
                  </a:cubicBezTo>
                  <a:cubicBezTo>
                    <a:pt x="22" y="1202"/>
                    <a:pt x="0" y="1368"/>
                    <a:pt x="22" y="1524"/>
                  </a:cubicBezTo>
                  <a:cubicBezTo>
                    <a:pt x="28" y="1542"/>
                    <a:pt x="50" y="1553"/>
                    <a:pt x="71" y="1553"/>
                  </a:cubicBezTo>
                  <a:cubicBezTo>
                    <a:pt x="89" y="1553"/>
                    <a:pt x="106" y="1544"/>
                    <a:pt x="111" y="1524"/>
                  </a:cubicBezTo>
                  <a:cubicBezTo>
                    <a:pt x="133" y="1390"/>
                    <a:pt x="145" y="1246"/>
                    <a:pt x="178" y="1113"/>
                  </a:cubicBezTo>
                  <a:cubicBezTo>
                    <a:pt x="200" y="968"/>
                    <a:pt x="245" y="834"/>
                    <a:pt x="311" y="701"/>
                  </a:cubicBezTo>
                  <a:cubicBezTo>
                    <a:pt x="367" y="567"/>
                    <a:pt x="434" y="445"/>
                    <a:pt x="523" y="334"/>
                  </a:cubicBezTo>
                  <a:cubicBezTo>
                    <a:pt x="601" y="223"/>
                    <a:pt x="701" y="112"/>
                    <a:pt x="857" y="89"/>
                  </a:cubicBezTo>
                  <a:cubicBezTo>
                    <a:pt x="924" y="78"/>
                    <a:pt x="879" y="0"/>
                    <a:pt x="823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53" name="Google Shape;14453;p20"/>
            <p:cNvSpPr/>
            <p:nvPr/>
          </p:nvSpPr>
          <p:spPr>
            <a:xfrm>
              <a:off x="2335939" y="2142396"/>
              <a:ext cx="34888" cy="64053"/>
            </a:xfrm>
            <a:custGeom>
              <a:avLst/>
              <a:gdLst/>
              <a:ahLst/>
              <a:cxnLst/>
              <a:rect l="l" t="t" r="r" b="b"/>
              <a:pathLst>
                <a:path w="1000" h="1836" extrusionOk="0">
                  <a:moveTo>
                    <a:pt x="930" y="1"/>
                  </a:moveTo>
                  <a:cubicBezTo>
                    <a:pt x="925" y="1"/>
                    <a:pt x="920" y="1"/>
                    <a:pt x="915" y="3"/>
                  </a:cubicBezTo>
                  <a:cubicBezTo>
                    <a:pt x="781" y="81"/>
                    <a:pt x="737" y="270"/>
                    <a:pt x="692" y="403"/>
                  </a:cubicBezTo>
                  <a:cubicBezTo>
                    <a:pt x="637" y="570"/>
                    <a:pt x="593" y="748"/>
                    <a:pt x="537" y="915"/>
                  </a:cubicBezTo>
                  <a:cubicBezTo>
                    <a:pt x="481" y="1081"/>
                    <a:pt x="415" y="1237"/>
                    <a:pt x="326" y="1382"/>
                  </a:cubicBezTo>
                  <a:cubicBezTo>
                    <a:pt x="247" y="1526"/>
                    <a:pt x="126" y="1649"/>
                    <a:pt x="25" y="1783"/>
                  </a:cubicBezTo>
                  <a:cubicBezTo>
                    <a:pt x="1" y="1815"/>
                    <a:pt x="42" y="1836"/>
                    <a:pt x="75" y="1836"/>
                  </a:cubicBezTo>
                  <a:cubicBezTo>
                    <a:pt x="87" y="1836"/>
                    <a:pt x="97" y="1833"/>
                    <a:pt x="103" y="1827"/>
                  </a:cubicBezTo>
                  <a:cubicBezTo>
                    <a:pt x="237" y="1727"/>
                    <a:pt x="326" y="1593"/>
                    <a:pt x="403" y="1460"/>
                  </a:cubicBezTo>
                  <a:cubicBezTo>
                    <a:pt x="492" y="1326"/>
                    <a:pt x="559" y="1170"/>
                    <a:pt x="615" y="1015"/>
                  </a:cubicBezTo>
                  <a:cubicBezTo>
                    <a:pt x="670" y="848"/>
                    <a:pt x="704" y="681"/>
                    <a:pt x="748" y="503"/>
                  </a:cubicBezTo>
                  <a:cubicBezTo>
                    <a:pt x="771" y="426"/>
                    <a:pt x="804" y="337"/>
                    <a:pt x="826" y="258"/>
                  </a:cubicBezTo>
                  <a:cubicBezTo>
                    <a:pt x="860" y="181"/>
                    <a:pt x="893" y="92"/>
                    <a:pt x="971" y="48"/>
                  </a:cubicBezTo>
                  <a:cubicBezTo>
                    <a:pt x="999" y="28"/>
                    <a:pt x="962" y="1"/>
                    <a:pt x="930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54" name="Google Shape;14454;p20"/>
            <p:cNvSpPr/>
            <p:nvPr/>
          </p:nvSpPr>
          <p:spPr>
            <a:xfrm>
              <a:off x="2347591" y="2134267"/>
              <a:ext cx="43819" cy="71031"/>
            </a:xfrm>
            <a:custGeom>
              <a:avLst/>
              <a:gdLst/>
              <a:ahLst/>
              <a:cxnLst/>
              <a:rect l="l" t="t" r="r" b="b"/>
              <a:pathLst>
                <a:path w="1256" h="2036" extrusionOk="0">
                  <a:moveTo>
                    <a:pt x="1192" y="0"/>
                  </a:moveTo>
                  <a:cubicBezTo>
                    <a:pt x="1188" y="0"/>
                    <a:pt x="1184" y="1"/>
                    <a:pt x="1181" y="2"/>
                  </a:cubicBezTo>
                  <a:cubicBezTo>
                    <a:pt x="837" y="180"/>
                    <a:pt x="659" y="525"/>
                    <a:pt x="526" y="870"/>
                  </a:cubicBezTo>
                  <a:cubicBezTo>
                    <a:pt x="392" y="1259"/>
                    <a:pt x="303" y="1670"/>
                    <a:pt x="25" y="1993"/>
                  </a:cubicBezTo>
                  <a:cubicBezTo>
                    <a:pt x="1" y="2017"/>
                    <a:pt x="41" y="2035"/>
                    <a:pt x="73" y="2035"/>
                  </a:cubicBezTo>
                  <a:cubicBezTo>
                    <a:pt x="85" y="2035"/>
                    <a:pt x="97" y="2033"/>
                    <a:pt x="103" y="2026"/>
                  </a:cubicBezTo>
                  <a:cubicBezTo>
                    <a:pt x="625" y="1460"/>
                    <a:pt x="526" y="481"/>
                    <a:pt x="1226" y="47"/>
                  </a:cubicBezTo>
                  <a:cubicBezTo>
                    <a:pt x="1255" y="27"/>
                    <a:pt x="1217" y="0"/>
                    <a:pt x="1192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55" name="Google Shape;14455;p20"/>
            <p:cNvSpPr/>
            <p:nvPr/>
          </p:nvSpPr>
          <p:spPr>
            <a:xfrm>
              <a:off x="2369327" y="2175156"/>
              <a:ext cx="29759" cy="37120"/>
            </a:xfrm>
            <a:custGeom>
              <a:avLst/>
              <a:gdLst/>
              <a:ahLst/>
              <a:cxnLst/>
              <a:rect l="l" t="t" r="r" b="b"/>
              <a:pathLst>
                <a:path w="853" h="1064" extrusionOk="0">
                  <a:moveTo>
                    <a:pt x="800" y="0"/>
                  </a:moveTo>
                  <a:cubicBezTo>
                    <a:pt x="792" y="0"/>
                    <a:pt x="784" y="3"/>
                    <a:pt x="781" y="9"/>
                  </a:cubicBezTo>
                  <a:cubicBezTo>
                    <a:pt x="514" y="343"/>
                    <a:pt x="269" y="688"/>
                    <a:pt x="25" y="1022"/>
                  </a:cubicBezTo>
                  <a:cubicBezTo>
                    <a:pt x="1" y="1045"/>
                    <a:pt x="34" y="1063"/>
                    <a:pt x="63" y="1063"/>
                  </a:cubicBezTo>
                  <a:cubicBezTo>
                    <a:pt x="75" y="1063"/>
                    <a:pt x="85" y="1061"/>
                    <a:pt x="91" y="1055"/>
                  </a:cubicBezTo>
                  <a:cubicBezTo>
                    <a:pt x="348" y="721"/>
                    <a:pt x="603" y="387"/>
                    <a:pt x="837" y="43"/>
                  </a:cubicBezTo>
                  <a:cubicBezTo>
                    <a:pt x="853" y="18"/>
                    <a:pt x="823" y="0"/>
                    <a:pt x="800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56" name="Google Shape;14456;p20"/>
            <p:cNvSpPr/>
            <p:nvPr/>
          </p:nvSpPr>
          <p:spPr>
            <a:xfrm>
              <a:off x="2384119" y="2182448"/>
              <a:ext cx="33038" cy="22154"/>
            </a:xfrm>
            <a:custGeom>
              <a:avLst/>
              <a:gdLst/>
              <a:ahLst/>
              <a:cxnLst/>
              <a:rect l="l" t="t" r="r" b="b"/>
              <a:pathLst>
                <a:path w="947" h="635" extrusionOk="0">
                  <a:moveTo>
                    <a:pt x="858" y="0"/>
                  </a:moveTo>
                  <a:cubicBezTo>
                    <a:pt x="668" y="34"/>
                    <a:pt x="490" y="111"/>
                    <a:pt x="335" y="212"/>
                  </a:cubicBezTo>
                  <a:cubicBezTo>
                    <a:pt x="201" y="312"/>
                    <a:pt x="79" y="434"/>
                    <a:pt x="13" y="579"/>
                  </a:cubicBezTo>
                  <a:cubicBezTo>
                    <a:pt x="1" y="601"/>
                    <a:pt x="23" y="623"/>
                    <a:pt x="45" y="635"/>
                  </a:cubicBezTo>
                  <a:cubicBezTo>
                    <a:pt x="68" y="635"/>
                    <a:pt x="101" y="623"/>
                    <a:pt x="112" y="601"/>
                  </a:cubicBezTo>
                  <a:cubicBezTo>
                    <a:pt x="190" y="467"/>
                    <a:pt x="302" y="356"/>
                    <a:pt x="435" y="279"/>
                  </a:cubicBezTo>
                  <a:cubicBezTo>
                    <a:pt x="579" y="190"/>
                    <a:pt x="735" y="145"/>
                    <a:pt x="891" y="67"/>
                  </a:cubicBezTo>
                  <a:cubicBezTo>
                    <a:pt x="947" y="45"/>
                    <a:pt x="902" y="0"/>
                    <a:pt x="858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57" name="Google Shape;14457;p20"/>
            <p:cNvSpPr/>
            <p:nvPr/>
          </p:nvSpPr>
          <p:spPr>
            <a:xfrm>
              <a:off x="2392842" y="2193716"/>
              <a:ext cx="29340" cy="12001"/>
            </a:xfrm>
            <a:custGeom>
              <a:avLst/>
              <a:gdLst/>
              <a:ahLst/>
              <a:cxnLst/>
              <a:rect l="l" t="t" r="r" b="b"/>
              <a:pathLst>
                <a:path w="841" h="344" extrusionOk="0">
                  <a:moveTo>
                    <a:pt x="786" y="0"/>
                  </a:moveTo>
                  <a:cubicBezTo>
                    <a:pt x="630" y="11"/>
                    <a:pt x="474" y="55"/>
                    <a:pt x="329" y="100"/>
                  </a:cubicBezTo>
                  <a:cubicBezTo>
                    <a:pt x="263" y="122"/>
                    <a:pt x="196" y="144"/>
                    <a:pt x="129" y="178"/>
                  </a:cubicBezTo>
                  <a:cubicBezTo>
                    <a:pt x="74" y="200"/>
                    <a:pt x="18" y="233"/>
                    <a:pt x="7" y="289"/>
                  </a:cubicBezTo>
                  <a:cubicBezTo>
                    <a:pt x="0" y="322"/>
                    <a:pt x="33" y="344"/>
                    <a:pt x="63" y="344"/>
                  </a:cubicBezTo>
                  <a:cubicBezTo>
                    <a:pt x="84" y="344"/>
                    <a:pt x="103" y="334"/>
                    <a:pt x="107" y="312"/>
                  </a:cubicBezTo>
                  <a:cubicBezTo>
                    <a:pt x="118" y="267"/>
                    <a:pt x="174" y="245"/>
                    <a:pt x="218" y="233"/>
                  </a:cubicBezTo>
                  <a:lnTo>
                    <a:pt x="418" y="167"/>
                  </a:lnTo>
                  <a:cubicBezTo>
                    <a:pt x="541" y="134"/>
                    <a:pt x="675" y="100"/>
                    <a:pt x="808" y="55"/>
                  </a:cubicBezTo>
                  <a:cubicBezTo>
                    <a:pt x="841" y="45"/>
                    <a:pt x="819" y="0"/>
                    <a:pt x="786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58" name="Google Shape;14458;p20"/>
            <p:cNvSpPr/>
            <p:nvPr/>
          </p:nvSpPr>
          <p:spPr>
            <a:xfrm>
              <a:off x="2297212" y="2198601"/>
              <a:ext cx="227432" cy="181869"/>
            </a:xfrm>
            <a:custGeom>
              <a:avLst/>
              <a:gdLst/>
              <a:ahLst/>
              <a:cxnLst/>
              <a:rect l="l" t="t" r="r" b="b"/>
              <a:pathLst>
                <a:path w="6519" h="5213" extrusionOk="0">
                  <a:moveTo>
                    <a:pt x="4343" y="1"/>
                  </a:moveTo>
                  <a:cubicBezTo>
                    <a:pt x="4121" y="1"/>
                    <a:pt x="3893" y="19"/>
                    <a:pt x="3671" y="49"/>
                  </a:cubicBezTo>
                  <a:cubicBezTo>
                    <a:pt x="2926" y="160"/>
                    <a:pt x="2981" y="327"/>
                    <a:pt x="2192" y="794"/>
                  </a:cubicBezTo>
                  <a:cubicBezTo>
                    <a:pt x="1682" y="1101"/>
                    <a:pt x="1191" y="1153"/>
                    <a:pt x="913" y="1153"/>
                  </a:cubicBezTo>
                  <a:cubicBezTo>
                    <a:pt x="767" y="1153"/>
                    <a:pt x="679" y="1139"/>
                    <a:pt x="679" y="1139"/>
                  </a:cubicBezTo>
                  <a:lnTo>
                    <a:pt x="34" y="2496"/>
                  </a:lnTo>
                  <a:cubicBezTo>
                    <a:pt x="34" y="2496"/>
                    <a:pt x="1" y="3219"/>
                    <a:pt x="34" y="3575"/>
                  </a:cubicBezTo>
                  <a:cubicBezTo>
                    <a:pt x="79" y="3919"/>
                    <a:pt x="101" y="4164"/>
                    <a:pt x="801" y="4698"/>
                  </a:cubicBezTo>
                  <a:cubicBezTo>
                    <a:pt x="1402" y="5153"/>
                    <a:pt x="1631" y="5212"/>
                    <a:pt x="2267" y="5212"/>
                  </a:cubicBezTo>
                  <a:cubicBezTo>
                    <a:pt x="2362" y="5212"/>
                    <a:pt x="2466" y="5211"/>
                    <a:pt x="2581" y="5210"/>
                  </a:cubicBezTo>
                  <a:cubicBezTo>
                    <a:pt x="3471" y="5199"/>
                    <a:pt x="3493" y="5076"/>
                    <a:pt x="4071" y="4776"/>
                  </a:cubicBezTo>
                  <a:cubicBezTo>
                    <a:pt x="4661" y="4475"/>
                    <a:pt x="4516" y="3909"/>
                    <a:pt x="4538" y="3608"/>
                  </a:cubicBezTo>
                  <a:cubicBezTo>
                    <a:pt x="4572" y="3308"/>
                    <a:pt x="4839" y="2908"/>
                    <a:pt x="5195" y="2496"/>
                  </a:cubicBezTo>
                  <a:cubicBezTo>
                    <a:pt x="5562" y="2085"/>
                    <a:pt x="6241" y="2051"/>
                    <a:pt x="6385" y="1951"/>
                  </a:cubicBezTo>
                  <a:cubicBezTo>
                    <a:pt x="6518" y="1840"/>
                    <a:pt x="6507" y="1806"/>
                    <a:pt x="6441" y="1462"/>
                  </a:cubicBezTo>
                  <a:cubicBezTo>
                    <a:pt x="6362" y="1128"/>
                    <a:pt x="6073" y="728"/>
                    <a:pt x="5640" y="360"/>
                  </a:cubicBezTo>
                  <a:cubicBezTo>
                    <a:pt x="5337" y="96"/>
                    <a:pt x="4856" y="1"/>
                    <a:pt x="434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59" name="Google Shape;14459;p20"/>
            <p:cNvSpPr/>
            <p:nvPr/>
          </p:nvSpPr>
          <p:spPr>
            <a:xfrm>
              <a:off x="2297212" y="2210777"/>
              <a:ext cx="103651" cy="116803"/>
            </a:xfrm>
            <a:custGeom>
              <a:avLst/>
              <a:gdLst/>
              <a:ahLst/>
              <a:cxnLst/>
              <a:rect l="l" t="t" r="r" b="b"/>
              <a:pathLst>
                <a:path w="2971" h="3348" extrusionOk="0">
                  <a:moveTo>
                    <a:pt x="2859" y="1"/>
                  </a:moveTo>
                  <a:cubicBezTo>
                    <a:pt x="2704" y="112"/>
                    <a:pt x="2526" y="256"/>
                    <a:pt x="2192" y="445"/>
                  </a:cubicBezTo>
                  <a:cubicBezTo>
                    <a:pt x="1682" y="752"/>
                    <a:pt x="1191" y="804"/>
                    <a:pt x="913" y="804"/>
                  </a:cubicBezTo>
                  <a:cubicBezTo>
                    <a:pt x="767" y="804"/>
                    <a:pt x="679" y="790"/>
                    <a:pt x="679" y="790"/>
                  </a:cubicBezTo>
                  <a:lnTo>
                    <a:pt x="34" y="2147"/>
                  </a:lnTo>
                  <a:cubicBezTo>
                    <a:pt x="34" y="2147"/>
                    <a:pt x="1" y="2870"/>
                    <a:pt x="34" y="3226"/>
                  </a:cubicBezTo>
                  <a:cubicBezTo>
                    <a:pt x="45" y="3271"/>
                    <a:pt x="45" y="3315"/>
                    <a:pt x="57" y="3348"/>
                  </a:cubicBezTo>
                  <a:cubicBezTo>
                    <a:pt x="279" y="3337"/>
                    <a:pt x="512" y="3237"/>
                    <a:pt x="746" y="3115"/>
                  </a:cubicBezTo>
                  <a:cubicBezTo>
                    <a:pt x="991" y="2981"/>
                    <a:pt x="1202" y="2781"/>
                    <a:pt x="1325" y="2525"/>
                  </a:cubicBezTo>
                  <a:cubicBezTo>
                    <a:pt x="1446" y="2236"/>
                    <a:pt x="1458" y="1858"/>
                    <a:pt x="1725" y="1680"/>
                  </a:cubicBezTo>
                  <a:cubicBezTo>
                    <a:pt x="1836" y="1591"/>
                    <a:pt x="1980" y="1568"/>
                    <a:pt x="2114" y="1524"/>
                  </a:cubicBezTo>
                  <a:cubicBezTo>
                    <a:pt x="2392" y="1424"/>
                    <a:pt x="2637" y="1235"/>
                    <a:pt x="2781" y="979"/>
                  </a:cubicBezTo>
                  <a:cubicBezTo>
                    <a:pt x="2926" y="723"/>
                    <a:pt x="2971" y="412"/>
                    <a:pt x="2892" y="122"/>
                  </a:cubicBezTo>
                  <a:cubicBezTo>
                    <a:pt x="2882" y="90"/>
                    <a:pt x="2870" y="45"/>
                    <a:pt x="2859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60" name="Google Shape;14460;p20"/>
            <p:cNvSpPr/>
            <p:nvPr/>
          </p:nvSpPr>
          <p:spPr>
            <a:xfrm>
              <a:off x="2296968" y="2285263"/>
              <a:ext cx="50866" cy="50761"/>
            </a:xfrm>
            <a:custGeom>
              <a:avLst/>
              <a:gdLst/>
              <a:ahLst/>
              <a:cxnLst/>
              <a:rect l="l" t="t" r="r" b="b"/>
              <a:pathLst>
                <a:path w="1458" h="1455" extrusionOk="0">
                  <a:moveTo>
                    <a:pt x="43" y="0"/>
                  </a:moveTo>
                  <a:cubicBezTo>
                    <a:pt x="21" y="0"/>
                    <a:pt x="1" y="13"/>
                    <a:pt x="8" y="34"/>
                  </a:cubicBezTo>
                  <a:cubicBezTo>
                    <a:pt x="30" y="112"/>
                    <a:pt x="74" y="179"/>
                    <a:pt x="119" y="246"/>
                  </a:cubicBezTo>
                  <a:cubicBezTo>
                    <a:pt x="163" y="323"/>
                    <a:pt x="208" y="390"/>
                    <a:pt x="264" y="457"/>
                  </a:cubicBezTo>
                  <a:cubicBezTo>
                    <a:pt x="363" y="590"/>
                    <a:pt x="475" y="713"/>
                    <a:pt x="597" y="835"/>
                  </a:cubicBezTo>
                  <a:cubicBezTo>
                    <a:pt x="831" y="1079"/>
                    <a:pt x="1098" y="1280"/>
                    <a:pt x="1387" y="1447"/>
                  </a:cubicBezTo>
                  <a:cubicBezTo>
                    <a:pt x="1392" y="1452"/>
                    <a:pt x="1399" y="1454"/>
                    <a:pt x="1406" y="1454"/>
                  </a:cubicBezTo>
                  <a:cubicBezTo>
                    <a:pt x="1430" y="1454"/>
                    <a:pt x="1457" y="1430"/>
                    <a:pt x="1431" y="1413"/>
                  </a:cubicBezTo>
                  <a:cubicBezTo>
                    <a:pt x="1154" y="1247"/>
                    <a:pt x="897" y="1035"/>
                    <a:pt x="664" y="790"/>
                  </a:cubicBezTo>
                  <a:cubicBezTo>
                    <a:pt x="553" y="679"/>
                    <a:pt x="452" y="546"/>
                    <a:pt x="353" y="424"/>
                  </a:cubicBezTo>
                  <a:lnTo>
                    <a:pt x="219" y="223"/>
                  </a:lnTo>
                  <a:cubicBezTo>
                    <a:pt x="175" y="157"/>
                    <a:pt x="130" y="78"/>
                    <a:pt x="74" y="12"/>
                  </a:cubicBezTo>
                  <a:cubicBezTo>
                    <a:pt x="66" y="4"/>
                    <a:pt x="55" y="0"/>
                    <a:pt x="43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61" name="Google Shape;14461;p20"/>
            <p:cNvSpPr/>
            <p:nvPr/>
          </p:nvSpPr>
          <p:spPr>
            <a:xfrm>
              <a:off x="2282629" y="2273960"/>
              <a:ext cx="92626" cy="55122"/>
            </a:xfrm>
            <a:custGeom>
              <a:avLst/>
              <a:gdLst/>
              <a:ahLst/>
              <a:cxnLst/>
              <a:rect l="l" t="t" r="r" b="b"/>
              <a:pathLst>
                <a:path w="2655" h="1580" extrusionOk="0">
                  <a:moveTo>
                    <a:pt x="107" y="1"/>
                  </a:moveTo>
                  <a:cubicBezTo>
                    <a:pt x="62" y="1"/>
                    <a:pt x="1" y="50"/>
                    <a:pt x="52" y="91"/>
                  </a:cubicBezTo>
                  <a:cubicBezTo>
                    <a:pt x="163" y="158"/>
                    <a:pt x="274" y="202"/>
                    <a:pt x="396" y="247"/>
                  </a:cubicBezTo>
                  <a:cubicBezTo>
                    <a:pt x="519" y="303"/>
                    <a:pt x="630" y="347"/>
                    <a:pt x="752" y="392"/>
                  </a:cubicBezTo>
                  <a:cubicBezTo>
                    <a:pt x="986" y="481"/>
                    <a:pt x="1219" y="547"/>
                    <a:pt x="1453" y="625"/>
                  </a:cubicBezTo>
                  <a:cubicBezTo>
                    <a:pt x="1687" y="703"/>
                    <a:pt x="1887" y="814"/>
                    <a:pt x="2054" y="992"/>
                  </a:cubicBezTo>
                  <a:cubicBezTo>
                    <a:pt x="2220" y="1170"/>
                    <a:pt x="2376" y="1371"/>
                    <a:pt x="2532" y="1559"/>
                  </a:cubicBezTo>
                  <a:cubicBezTo>
                    <a:pt x="2543" y="1574"/>
                    <a:pt x="2561" y="1580"/>
                    <a:pt x="2579" y="1580"/>
                  </a:cubicBezTo>
                  <a:cubicBezTo>
                    <a:pt x="2616" y="1580"/>
                    <a:pt x="2655" y="1553"/>
                    <a:pt x="2632" y="1515"/>
                  </a:cubicBezTo>
                  <a:cubicBezTo>
                    <a:pt x="2510" y="1359"/>
                    <a:pt x="2398" y="1193"/>
                    <a:pt x="2265" y="1048"/>
                  </a:cubicBezTo>
                  <a:cubicBezTo>
                    <a:pt x="2143" y="903"/>
                    <a:pt x="2020" y="770"/>
                    <a:pt x="1854" y="669"/>
                  </a:cubicBezTo>
                  <a:cubicBezTo>
                    <a:pt x="1698" y="580"/>
                    <a:pt x="1520" y="525"/>
                    <a:pt x="1353" y="469"/>
                  </a:cubicBezTo>
                  <a:cubicBezTo>
                    <a:pt x="1164" y="402"/>
                    <a:pt x="964" y="336"/>
                    <a:pt x="786" y="269"/>
                  </a:cubicBezTo>
                  <a:cubicBezTo>
                    <a:pt x="564" y="180"/>
                    <a:pt x="341" y="69"/>
                    <a:pt x="119" y="2"/>
                  </a:cubicBezTo>
                  <a:cubicBezTo>
                    <a:pt x="115" y="1"/>
                    <a:pt x="111" y="1"/>
                    <a:pt x="107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62" name="Google Shape;14462;p20"/>
            <p:cNvSpPr/>
            <p:nvPr/>
          </p:nvSpPr>
          <p:spPr>
            <a:xfrm>
              <a:off x="2299864" y="2262481"/>
              <a:ext cx="82160" cy="57669"/>
            </a:xfrm>
            <a:custGeom>
              <a:avLst/>
              <a:gdLst/>
              <a:ahLst/>
              <a:cxnLst/>
              <a:rect l="l" t="t" r="r" b="b"/>
              <a:pathLst>
                <a:path w="2355" h="1653" extrusionOk="0">
                  <a:moveTo>
                    <a:pt x="56" y="0"/>
                  </a:moveTo>
                  <a:cubicBezTo>
                    <a:pt x="27" y="0"/>
                    <a:pt x="0" y="15"/>
                    <a:pt x="14" y="42"/>
                  </a:cubicBezTo>
                  <a:cubicBezTo>
                    <a:pt x="80" y="187"/>
                    <a:pt x="236" y="254"/>
                    <a:pt x="381" y="309"/>
                  </a:cubicBezTo>
                  <a:cubicBezTo>
                    <a:pt x="559" y="376"/>
                    <a:pt x="737" y="442"/>
                    <a:pt x="903" y="521"/>
                  </a:cubicBezTo>
                  <a:cubicBezTo>
                    <a:pt x="1259" y="676"/>
                    <a:pt x="1560" y="899"/>
                    <a:pt x="1827" y="1176"/>
                  </a:cubicBezTo>
                  <a:cubicBezTo>
                    <a:pt x="1983" y="1321"/>
                    <a:pt x="2116" y="1488"/>
                    <a:pt x="2260" y="1643"/>
                  </a:cubicBezTo>
                  <a:cubicBezTo>
                    <a:pt x="2266" y="1650"/>
                    <a:pt x="2277" y="1652"/>
                    <a:pt x="2289" y="1652"/>
                  </a:cubicBezTo>
                  <a:cubicBezTo>
                    <a:pt x="2318" y="1652"/>
                    <a:pt x="2355" y="1634"/>
                    <a:pt x="2339" y="1611"/>
                  </a:cubicBezTo>
                  <a:cubicBezTo>
                    <a:pt x="2116" y="1321"/>
                    <a:pt x="1871" y="1054"/>
                    <a:pt x="1593" y="820"/>
                  </a:cubicBezTo>
                  <a:cubicBezTo>
                    <a:pt x="1304" y="576"/>
                    <a:pt x="959" y="432"/>
                    <a:pt x="614" y="298"/>
                  </a:cubicBezTo>
                  <a:cubicBezTo>
                    <a:pt x="426" y="220"/>
                    <a:pt x="248" y="165"/>
                    <a:pt x="103" y="20"/>
                  </a:cubicBezTo>
                  <a:cubicBezTo>
                    <a:pt x="94" y="7"/>
                    <a:pt x="75" y="0"/>
                    <a:pt x="56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63" name="Google Shape;14463;p20"/>
            <p:cNvSpPr/>
            <p:nvPr/>
          </p:nvSpPr>
          <p:spPr>
            <a:xfrm>
              <a:off x="2298922" y="2243083"/>
              <a:ext cx="119350" cy="70543"/>
            </a:xfrm>
            <a:custGeom>
              <a:avLst/>
              <a:gdLst/>
              <a:ahLst/>
              <a:cxnLst/>
              <a:rect l="l" t="t" r="r" b="b"/>
              <a:pathLst>
                <a:path w="3421" h="2022" extrusionOk="0">
                  <a:moveTo>
                    <a:pt x="107" y="0"/>
                  </a:moveTo>
                  <a:cubicBezTo>
                    <a:pt x="82" y="0"/>
                    <a:pt x="57" y="14"/>
                    <a:pt x="52" y="42"/>
                  </a:cubicBezTo>
                  <a:cubicBezTo>
                    <a:pt x="30" y="197"/>
                    <a:pt x="174" y="254"/>
                    <a:pt x="319" y="286"/>
                  </a:cubicBezTo>
                  <a:cubicBezTo>
                    <a:pt x="230" y="286"/>
                    <a:pt x="141" y="298"/>
                    <a:pt x="52" y="353"/>
                  </a:cubicBezTo>
                  <a:cubicBezTo>
                    <a:pt x="1" y="384"/>
                    <a:pt x="62" y="433"/>
                    <a:pt x="107" y="433"/>
                  </a:cubicBezTo>
                  <a:cubicBezTo>
                    <a:pt x="111" y="433"/>
                    <a:pt x="115" y="432"/>
                    <a:pt x="119" y="432"/>
                  </a:cubicBezTo>
                  <a:cubicBezTo>
                    <a:pt x="200" y="415"/>
                    <a:pt x="269" y="405"/>
                    <a:pt x="344" y="405"/>
                  </a:cubicBezTo>
                  <a:cubicBezTo>
                    <a:pt x="372" y="405"/>
                    <a:pt x="400" y="406"/>
                    <a:pt x="430" y="409"/>
                  </a:cubicBezTo>
                  <a:lnTo>
                    <a:pt x="663" y="476"/>
                  </a:lnTo>
                  <a:cubicBezTo>
                    <a:pt x="586" y="464"/>
                    <a:pt x="508" y="454"/>
                    <a:pt x="419" y="454"/>
                  </a:cubicBezTo>
                  <a:cubicBezTo>
                    <a:pt x="374" y="454"/>
                    <a:pt x="364" y="509"/>
                    <a:pt x="408" y="520"/>
                  </a:cubicBezTo>
                  <a:cubicBezTo>
                    <a:pt x="675" y="565"/>
                    <a:pt x="930" y="609"/>
                    <a:pt x="1187" y="731"/>
                  </a:cubicBezTo>
                  <a:cubicBezTo>
                    <a:pt x="1397" y="843"/>
                    <a:pt x="1575" y="998"/>
                    <a:pt x="1709" y="1210"/>
                  </a:cubicBezTo>
                  <a:cubicBezTo>
                    <a:pt x="1716" y="1221"/>
                    <a:pt x="1730" y="1226"/>
                    <a:pt x="1744" y="1226"/>
                  </a:cubicBezTo>
                  <a:cubicBezTo>
                    <a:pt x="1772" y="1226"/>
                    <a:pt x="1802" y="1206"/>
                    <a:pt x="1787" y="1176"/>
                  </a:cubicBezTo>
                  <a:cubicBezTo>
                    <a:pt x="1631" y="909"/>
                    <a:pt x="1365" y="709"/>
                    <a:pt x="1075" y="598"/>
                  </a:cubicBezTo>
                  <a:lnTo>
                    <a:pt x="1075" y="598"/>
                  </a:lnTo>
                  <a:cubicBezTo>
                    <a:pt x="1197" y="620"/>
                    <a:pt x="1331" y="654"/>
                    <a:pt x="1454" y="698"/>
                  </a:cubicBezTo>
                  <a:cubicBezTo>
                    <a:pt x="1876" y="843"/>
                    <a:pt x="2243" y="1121"/>
                    <a:pt x="2566" y="1432"/>
                  </a:cubicBezTo>
                  <a:cubicBezTo>
                    <a:pt x="2754" y="1610"/>
                    <a:pt x="2932" y="1799"/>
                    <a:pt x="3100" y="2011"/>
                  </a:cubicBezTo>
                  <a:cubicBezTo>
                    <a:pt x="3107" y="2018"/>
                    <a:pt x="3120" y="2022"/>
                    <a:pt x="3134" y="2022"/>
                  </a:cubicBezTo>
                  <a:cubicBezTo>
                    <a:pt x="3162" y="2022"/>
                    <a:pt x="3192" y="2007"/>
                    <a:pt x="3177" y="1977"/>
                  </a:cubicBezTo>
                  <a:cubicBezTo>
                    <a:pt x="2910" y="1577"/>
                    <a:pt x="2554" y="1221"/>
                    <a:pt x="2165" y="943"/>
                  </a:cubicBezTo>
                  <a:cubicBezTo>
                    <a:pt x="1976" y="810"/>
                    <a:pt x="1765" y="698"/>
                    <a:pt x="1542" y="620"/>
                  </a:cubicBezTo>
                  <a:cubicBezTo>
                    <a:pt x="1298" y="531"/>
                    <a:pt x="1053" y="487"/>
                    <a:pt x="808" y="398"/>
                  </a:cubicBezTo>
                  <a:cubicBezTo>
                    <a:pt x="713" y="377"/>
                    <a:pt x="609" y="336"/>
                    <a:pt x="495" y="304"/>
                  </a:cubicBezTo>
                  <a:lnTo>
                    <a:pt x="495" y="304"/>
                  </a:lnTo>
                  <a:cubicBezTo>
                    <a:pt x="517" y="309"/>
                    <a:pt x="535" y="309"/>
                    <a:pt x="552" y="309"/>
                  </a:cubicBezTo>
                  <a:cubicBezTo>
                    <a:pt x="808" y="343"/>
                    <a:pt x="1064" y="375"/>
                    <a:pt x="1320" y="398"/>
                  </a:cubicBezTo>
                  <a:cubicBezTo>
                    <a:pt x="1575" y="432"/>
                    <a:pt x="1842" y="420"/>
                    <a:pt x="2099" y="454"/>
                  </a:cubicBezTo>
                  <a:cubicBezTo>
                    <a:pt x="2332" y="476"/>
                    <a:pt x="2543" y="565"/>
                    <a:pt x="2732" y="687"/>
                  </a:cubicBezTo>
                  <a:cubicBezTo>
                    <a:pt x="2944" y="832"/>
                    <a:pt x="3133" y="998"/>
                    <a:pt x="3310" y="1166"/>
                  </a:cubicBezTo>
                  <a:cubicBezTo>
                    <a:pt x="3320" y="1175"/>
                    <a:pt x="3334" y="1179"/>
                    <a:pt x="3348" y="1179"/>
                  </a:cubicBezTo>
                  <a:cubicBezTo>
                    <a:pt x="3384" y="1179"/>
                    <a:pt x="3421" y="1153"/>
                    <a:pt x="3389" y="1121"/>
                  </a:cubicBezTo>
                  <a:cubicBezTo>
                    <a:pt x="3100" y="832"/>
                    <a:pt x="2788" y="543"/>
                    <a:pt x="2388" y="409"/>
                  </a:cubicBezTo>
                  <a:cubicBezTo>
                    <a:pt x="2154" y="343"/>
                    <a:pt x="1909" y="353"/>
                    <a:pt x="1664" y="331"/>
                  </a:cubicBezTo>
                  <a:cubicBezTo>
                    <a:pt x="1409" y="320"/>
                    <a:pt x="1153" y="286"/>
                    <a:pt x="908" y="242"/>
                  </a:cubicBezTo>
                  <a:cubicBezTo>
                    <a:pt x="764" y="231"/>
                    <a:pt x="630" y="209"/>
                    <a:pt x="485" y="187"/>
                  </a:cubicBezTo>
                  <a:cubicBezTo>
                    <a:pt x="386" y="175"/>
                    <a:pt x="186" y="175"/>
                    <a:pt x="163" y="42"/>
                  </a:cubicBezTo>
                  <a:cubicBezTo>
                    <a:pt x="158" y="14"/>
                    <a:pt x="132" y="0"/>
                    <a:pt x="107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64" name="Google Shape;14464;p20"/>
            <p:cNvSpPr/>
            <p:nvPr/>
          </p:nvSpPr>
          <p:spPr>
            <a:xfrm>
              <a:off x="2331577" y="2223162"/>
              <a:ext cx="112163" cy="30038"/>
            </a:xfrm>
            <a:custGeom>
              <a:avLst/>
              <a:gdLst/>
              <a:ahLst/>
              <a:cxnLst/>
              <a:rect l="l" t="t" r="r" b="b"/>
              <a:pathLst>
                <a:path w="3215" h="861" extrusionOk="0">
                  <a:moveTo>
                    <a:pt x="3133" y="0"/>
                  </a:moveTo>
                  <a:cubicBezTo>
                    <a:pt x="3129" y="0"/>
                    <a:pt x="3124" y="1"/>
                    <a:pt x="3120" y="2"/>
                  </a:cubicBezTo>
                  <a:cubicBezTo>
                    <a:pt x="2931" y="24"/>
                    <a:pt x="2730" y="24"/>
                    <a:pt x="2530" y="24"/>
                  </a:cubicBezTo>
                  <a:cubicBezTo>
                    <a:pt x="2342" y="34"/>
                    <a:pt x="2164" y="46"/>
                    <a:pt x="1974" y="79"/>
                  </a:cubicBezTo>
                  <a:cubicBezTo>
                    <a:pt x="1796" y="113"/>
                    <a:pt x="1607" y="146"/>
                    <a:pt x="1430" y="190"/>
                  </a:cubicBezTo>
                  <a:cubicBezTo>
                    <a:pt x="1252" y="235"/>
                    <a:pt x="1062" y="268"/>
                    <a:pt x="896" y="346"/>
                  </a:cubicBezTo>
                  <a:cubicBezTo>
                    <a:pt x="862" y="368"/>
                    <a:pt x="862" y="390"/>
                    <a:pt x="884" y="402"/>
                  </a:cubicBezTo>
                  <a:cubicBezTo>
                    <a:pt x="851" y="402"/>
                    <a:pt x="807" y="413"/>
                    <a:pt x="773" y="413"/>
                  </a:cubicBezTo>
                  <a:cubicBezTo>
                    <a:pt x="550" y="435"/>
                    <a:pt x="317" y="457"/>
                    <a:pt x="128" y="580"/>
                  </a:cubicBezTo>
                  <a:cubicBezTo>
                    <a:pt x="117" y="580"/>
                    <a:pt x="106" y="591"/>
                    <a:pt x="117" y="602"/>
                  </a:cubicBezTo>
                  <a:cubicBezTo>
                    <a:pt x="83" y="624"/>
                    <a:pt x="50" y="635"/>
                    <a:pt x="28" y="669"/>
                  </a:cubicBezTo>
                  <a:cubicBezTo>
                    <a:pt x="0" y="696"/>
                    <a:pt x="49" y="716"/>
                    <a:pt x="79" y="716"/>
                  </a:cubicBezTo>
                  <a:cubicBezTo>
                    <a:pt x="86" y="716"/>
                    <a:pt x="91" y="715"/>
                    <a:pt x="95" y="713"/>
                  </a:cubicBezTo>
                  <a:cubicBezTo>
                    <a:pt x="217" y="657"/>
                    <a:pt x="328" y="635"/>
                    <a:pt x="473" y="635"/>
                  </a:cubicBezTo>
                  <a:cubicBezTo>
                    <a:pt x="617" y="647"/>
                    <a:pt x="773" y="680"/>
                    <a:pt x="918" y="680"/>
                  </a:cubicBezTo>
                  <a:cubicBezTo>
                    <a:pt x="1207" y="691"/>
                    <a:pt x="1519" y="680"/>
                    <a:pt x="1752" y="857"/>
                  </a:cubicBezTo>
                  <a:cubicBezTo>
                    <a:pt x="1756" y="860"/>
                    <a:pt x="1761" y="861"/>
                    <a:pt x="1767" y="861"/>
                  </a:cubicBezTo>
                  <a:cubicBezTo>
                    <a:pt x="1792" y="861"/>
                    <a:pt x="1824" y="843"/>
                    <a:pt x="1796" y="825"/>
                  </a:cubicBezTo>
                  <a:cubicBezTo>
                    <a:pt x="1551" y="624"/>
                    <a:pt x="1218" y="624"/>
                    <a:pt x="918" y="602"/>
                  </a:cubicBezTo>
                  <a:cubicBezTo>
                    <a:pt x="762" y="591"/>
                    <a:pt x="606" y="558"/>
                    <a:pt x="451" y="558"/>
                  </a:cubicBezTo>
                  <a:cubicBezTo>
                    <a:pt x="473" y="546"/>
                    <a:pt x="495" y="546"/>
                    <a:pt x="518" y="535"/>
                  </a:cubicBezTo>
                  <a:cubicBezTo>
                    <a:pt x="629" y="513"/>
                    <a:pt x="751" y="502"/>
                    <a:pt x="862" y="491"/>
                  </a:cubicBezTo>
                  <a:lnTo>
                    <a:pt x="1596" y="457"/>
                  </a:lnTo>
                  <a:cubicBezTo>
                    <a:pt x="2085" y="424"/>
                    <a:pt x="2586" y="413"/>
                    <a:pt x="3076" y="357"/>
                  </a:cubicBezTo>
                  <a:cubicBezTo>
                    <a:pt x="3131" y="357"/>
                    <a:pt x="3109" y="301"/>
                    <a:pt x="3064" y="301"/>
                  </a:cubicBezTo>
                  <a:cubicBezTo>
                    <a:pt x="2552" y="301"/>
                    <a:pt x="2030" y="335"/>
                    <a:pt x="1519" y="368"/>
                  </a:cubicBezTo>
                  <a:cubicBezTo>
                    <a:pt x="1351" y="380"/>
                    <a:pt x="1185" y="390"/>
                    <a:pt x="1018" y="390"/>
                  </a:cubicBezTo>
                  <a:cubicBezTo>
                    <a:pt x="1173" y="357"/>
                    <a:pt x="1318" y="301"/>
                    <a:pt x="1474" y="257"/>
                  </a:cubicBezTo>
                  <a:cubicBezTo>
                    <a:pt x="1652" y="212"/>
                    <a:pt x="1830" y="168"/>
                    <a:pt x="2019" y="146"/>
                  </a:cubicBezTo>
                  <a:cubicBezTo>
                    <a:pt x="2197" y="113"/>
                    <a:pt x="2386" y="101"/>
                    <a:pt x="2575" y="101"/>
                  </a:cubicBezTo>
                  <a:cubicBezTo>
                    <a:pt x="2775" y="101"/>
                    <a:pt x="2964" y="101"/>
                    <a:pt x="3153" y="68"/>
                  </a:cubicBezTo>
                  <a:cubicBezTo>
                    <a:pt x="3214" y="58"/>
                    <a:pt x="3182" y="0"/>
                    <a:pt x="3133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65" name="Google Shape;14465;p20"/>
            <p:cNvSpPr/>
            <p:nvPr/>
          </p:nvSpPr>
          <p:spPr>
            <a:xfrm>
              <a:off x="2378712" y="2204183"/>
              <a:ext cx="68310" cy="22154"/>
            </a:xfrm>
            <a:custGeom>
              <a:avLst/>
              <a:gdLst/>
              <a:ahLst/>
              <a:cxnLst/>
              <a:rect l="l" t="t" r="r" b="b"/>
              <a:pathLst>
                <a:path w="1958" h="635" extrusionOk="0">
                  <a:moveTo>
                    <a:pt x="1925" y="0"/>
                  </a:moveTo>
                  <a:cubicBezTo>
                    <a:pt x="1591" y="22"/>
                    <a:pt x="1290" y="134"/>
                    <a:pt x="991" y="256"/>
                  </a:cubicBezTo>
                  <a:cubicBezTo>
                    <a:pt x="679" y="390"/>
                    <a:pt x="368" y="523"/>
                    <a:pt x="34" y="590"/>
                  </a:cubicBezTo>
                  <a:cubicBezTo>
                    <a:pt x="0" y="601"/>
                    <a:pt x="12" y="634"/>
                    <a:pt x="45" y="634"/>
                  </a:cubicBezTo>
                  <a:cubicBezTo>
                    <a:pt x="368" y="578"/>
                    <a:pt x="679" y="445"/>
                    <a:pt x="979" y="323"/>
                  </a:cubicBezTo>
                  <a:cubicBezTo>
                    <a:pt x="1280" y="200"/>
                    <a:pt x="1591" y="89"/>
                    <a:pt x="1925" y="45"/>
                  </a:cubicBezTo>
                  <a:cubicBezTo>
                    <a:pt x="1958" y="45"/>
                    <a:pt x="1947" y="0"/>
                    <a:pt x="1925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66" name="Google Shape;14466;p20"/>
            <p:cNvSpPr/>
            <p:nvPr/>
          </p:nvSpPr>
          <p:spPr>
            <a:xfrm>
              <a:off x="2028711" y="2104158"/>
              <a:ext cx="280565" cy="198754"/>
            </a:xfrm>
            <a:custGeom>
              <a:avLst/>
              <a:gdLst/>
              <a:ahLst/>
              <a:cxnLst/>
              <a:rect l="l" t="t" r="r" b="b"/>
              <a:pathLst>
                <a:path w="8042" h="5697" extrusionOk="0">
                  <a:moveTo>
                    <a:pt x="5490" y="0"/>
                  </a:moveTo>
                  <a:cubicBezTo>
                    <a:pt x="5381" y="0"/>
                    <a:pt x="5328" y="50"/>
                    <a:pt x="5195" y="198"/>
                  </a:cubicBezTo>
                  <a:cubicBezTo>
                    <a:pt x="4983" y="432"/>
                    <a:pt x="4760" y="1021"/>
                    <a:pt x="4271" y="1088"/>
                  </a:cubicBezTo>
                  <a:cubicBezTo>
                    <a:pt x="4209" y="1094"/>
                    <a:pt x="4137" y="1097"/>
                    <a:pt x="4058" y="1097"/>
                  </a:cubicBezTo>
                  <a:cubicBezTo>
                    <a:pt x="3882" y="1097"/>
                    <a:pt x="3670" y="1084"/>
                    <a:pt x="3448" y="1077"/>
                  </a:cubicBezTo>
                  <a:cubicBezTo>
                    <a:pt x="3235" y="1061"/>
                    <a:pt x="3010" y="1047"/>
                    <a:pt x="2793" y="1047"/>
                  </a:cubicBezTo>
                  <a:cubicBezTo>
                    <a:pt x="2555" y="1047"/>
                    <a:pt x="2327" y="1063"/>
                    <a:pt x="2135" y="1110"/>
                  </a:cubicBezTo>
                  <a:cubicBezTo>
                    <a:pt x="1490" y="1255"/>
                    <a:pt x="1579" y="1255"/>
                    <a:pt x="1157" y="1443"/>
                  </a:cubicBezTo>
                  <a:cubicBezTo>
                    <a:pt x="734" y="1633"/>
                    <a:pt x="412" y="1888"/>
                    <a:pt x="445" y="2567"/>
                  </a:cubicBezTo>
                  <a:cubicBezTo>
                    <a:pt x="479" y="3245"/>
                    <a:pt x="0" y="3401"/>
                    <a:pt x="289" y="3835"/>
                  </a:cubicBezTo>
                  <a:cubicBezTo>
                    <a:pt x="590" y="4268"/>
                    <a:pt x="1112" y="4925"/>
                    <a:pt x="1969" y="5081"/>
                  </a:cubicBezTo>
                  <a:cubicBezTo>
                    <a:pt x="2825" y="5247"/>
                    <a:pt x="3559" y="5180"/>
                    <a:pt x="4115" y="5481"/>
                  </a:cubicBezTo>
                  <a:cubicBezTo>
                    <a:pt x="4396" y="5635"/>
                    <a:pt x="4652" y="5697"/>
                    <a:pt x="4907" y="5697"/>
                  </a:cubicBezTo>
                  <a:cubicBezTo>
                    <a:pt x="5169" y="5697"/>
                    <a:pt x="5430" y="5632"/>
                    <a:pt x="5717" y="5536"/>
                  </a:cubicBezTo>
                  <a:cubicBezTo>
                    <a:pt x="6285" y="5358"/>
                    <a:pt x="7197" y="4525"/>
                    <a:pt x="7374" y="4169"/>
                  </a:cubicBezTo>
                  <a:cubicBezTo>
                    <a:pt x="7374" y="4169"/>
                    <a:pt x="7797" y="3457"/>
                    <a:pt x="7919" y="2412"/>
                  </a:cubicBezTo>
                  <a:cubicBezTo>
                    <a:pt x="8042" y="1354"/>
                    <a:pt x="7463" y="387"/>
                    <a:pt x="7130" y="198"/>
                  </a:cubicBezTo>
                  <a:cubicBezTo>
                    <a:pt x="6785" y="9"/>
                    <a:pt x="6095" y="109"/>
                    <a:pt x="5761" y="42"/>
                  </a:cubicBezTo>
                  <a:cubicBezTo>
                    <a:pt x="5635" y="17"/>
                    <a:pt x="5553" y="0"/>
                    <a:pt x="5490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67" name="Google Shape;14467;p20"/>
            <p:cNvSpPr/>
            <p:nvPr/>
          </p:nvSpPr>
          <p:spPr>
            <a:xfrm>
              <a:off x="2030665" y="2108345"/>
              <a:ext cx="278612" cy="194568"/>
            </a:xfrm>
            <a:custGeom>
              <a:avLst/>
              <a:gdLst/>
              <a:ahLst/>
              <a:cxnLst/>
              <a:rect l="l" t="t" r="r" b="b"/>
              <a:pathLst>
                <a:path w="7986" h="5577" extrusionOk="0">
                  <a:moveTo>
                    <a:pt x="6840" y="0"/>
                  </a:moveTo>
                  <a:cubicBezTo>
                    <a:pt x="6629" y="122"/>
                    <a:pt x="6462" y="312"/>
                    <a:pt x="6362" y="534"/>
                  </a:cubicBezTo>
                  <a:cubicBezTo>
                    <a:pt x="6284" y="723"/>
                    <a:pt x="6251" y="935"/>
                    <a:pt x="6184" y="1135"/>
                  </a:cubicBezTo>
                  <a:cubicBezTo>
                    <a:pt x="6117" y="1335"/>
                    <a:pt x="6006" y="1535"/>
                    <a:pt x="5817" y="1624"/>
                  </a:cubicBezTo>
                  <a:cubicBezTo>
                    <a:pt x="5683" y="1679"/>
                    <a:pt x="5539" y="1679"/>
                    <a:pt x="5383" y="1679"/>
                  </a:cubicBezTo>
                  <a:cubicBezTo>
                    <a:pt x="5050" y="1691"/>
                    <a:pt x="4704" y="1724"/>
                    <a:pt x="4437" y="1924"/>
                  </a:cubicBezTo>
                  <a:cubicBezTo>
                    <a:pt x="4227" y="2080"/>
                    <a:pt x="4071" y="2324"/>
                    <a:pt x="3826" y="2369"/>
                  </a:cubicBezTo>
                  <a:cubicBezTo>
                    <a:pt x="3792" y="2377"/>
                    <a:pt x="3758" y="2380"/>
                    <a:pt x="3723" y="2380"/>
                  </a:cubicBezTo>
                  <a:cubicBezTo>
                    <a:pt x="3558" y="2380"/>
                    <a:pt x="3393" y="2300"/>
                    <a:pt x="3236" y="2235"/>
                  </a:cubicBezTo>
                  <a:cubicBezTo>
                    <a:pt x="2930" y="2116"/>
                    <a:pt x="2604" y="2058"/>
                    <a:pt x="2278" y="2058"/>
                  </a:cubicBezTo>
                  <a:cubicBezTo>
                    <a:pt x="1576" y="2058"/>
                    <a:pt x="873" y="2324"/>
                    <a:pt x="356" y="2803"/>
                  </a:cubicBezTo>
                  <a:cubicBezTo>
                    <a:pt x="267" y="3204"/>
                    <a:pt x="0" y="3370"/>
                    <a:pt x="233" y="3715"/>
                  </a:cubicBezTo>
                  <a:cubicBezTo>
                    <a:pt x="534" y="4148"/>
                    <a:pt x="1056" y="4805"/>
                    <a:pt x="1913" y="4961"/>
                  </a:cubicBezTo>
                  <a:cubicBezTo>
                    <a:pt x="2769" y="5127"/>
                    <a:pt x="3503" y="5060"/>
                    <a:pt x="4059" y="5361"/>
                  </a:cubicBezTo>
                  <a:cubicBezTo>
                    <a:pt x="4340" y="5515"/>
                    <a:pt x="4596" y="5577"/>
                    <a:pt x="4851" y="5577"/>
                  </a:cubicBezTo>
                  <a:cubicBezTo>
                    <a:pt x="5113" y="5577"/>
                    <a:pt x="5374" y="5512"/>
                    <a:pt x="5661" y="5416"/>
                  </a:cubicBezTo>
                  <a:cubicBezTo>
                    <a:pt x="6229" y="5238"/>
                    <a:pt x="7141" y="4405"/>
                    <a:pt x="7318" y="4049"/>
                  </a:cubicBezTo>
                  <a:cubicBezTo>
                    <a:pt x="7318" y="4049"/>
                    <a:pt x="7741" y="3337"/>
                    <a:pt x="7863" y="2292"/>
                  </a:cubicBezTo>
                  <a:cubicBezTo>
                    <a:pt x="7986" y="1234"/>
                    <a:pt x="7407" y="267"/>
                    <a:pt x="7074" y="78"/>
                  </a:cubicBezTo>
                  <a:cubicBezTo>
                    <a:pt x="7007" y="33"/>
                    <a:pt x="6929" y="11"/>
                    <a:pt x="684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68" name="Google Shape;14468;p20"/>
            <p:cNvSpPr/>
            <p:nvPr/>
          </p:nvSpPr>
          <p:spPr>
            <a:xfrm>
              <a:off x="2070228" y="2213882"/>
              <a:ext cx="83451" cy="66391"/>
            </a:xfrm>
            <a:custGeom>
              <a:avLst/>
              <a:gdLst/>
              <a:ahLst/>
              <a:cxnLst/>
              <a:rect l="l" t="t" r="r" b="b"/>
              <a:pathLst>
                <a:path w="2392" h="1903" extrusionOk="0">
                  <a:moveTo>
                    <a:pt x="45" y="1"/>
                  </a:moveTo>
                  <a:cubicBezTo>
                    <a:pt x="23" y="1"/>
                    <a:pt x="1" y="11"/>
                    <a:pt x="11" y="33"/>
                  </a:cubicBezTo>
                  <a:cubicBezTo>
                    <a:pt x="278" y="423"/>
                    <a:pt x="590" y="790"/>
                    <a:pt x="945" y="1101"/>
                  </a:cubicBezTo>
                  <a:cubicBezTo>
                    <a:pt x="1135" y="1257"/>
                    <a:pt x="1335" y="1402"/>
                    <a:pt x="1546" y="1524"/>
                  </a:cubicBezTo>
                  <a:lnTo>
                    <a:pt x="1558" y="1524"/>
                  </a:lnTo>
                  <a:cubicBezTo>
                    <a:pt x="1713" y="1546"/>
                    <a:pt x="1858" y="1602"/>
                    <a:pt x="2080" y="1802"/>
                  </a:cubicBezTo>
                  <a:cubicBezTo>
                    <a:pt x="2092" y="1813"/>
                    <a:pt x="2102" y="1835"/>
                    <a:pt x="2124" y="1847"/>
                  </a:cubicBezTo>
                  <a:cubicBezTo>
                    <a:pt x="2124" y="1847"/>
                    <a:pt x="2136" y="1858"/>
                    <a:pt x="2147" y="1858"/>
                  </a:cubicBezTo>
                  <a:lnTo>
                    <a:pt x="2314" y="1891"/>
                  </a:lnTo>
                  <a:cubicBezTo>
                    <a:pt x="2336" y="1891"/>
                    <a:pt x="2369" y="1902"/>
                    <a:pt x="2391" y="1902"/>
                  </a:cubicBezTo>
                  <a:cubicBezTo>
                    <a:pt x="2191" y="1780"/>
                    <a:pt x="1991" y="1669"/>
                    <a:pt x="1780" y="1558"/>
                  </a:cubicBezTo>
                  <a:cubicBezTo>
                    <a:pt x="1558" y="1435"/>
                    <a:pt x="1346" y="1301"/>
                    <a:pt x="1146" y="1146"/>
                  </a:cubicBezTo>
                  <a:cubicBezTo>
                    <a:pt x="957" y="990"/>
                    <a:pt x="779" y="824"/>
                    <a:pt x="612" y="646"/>
                  </a:cubicBezTo>
                  <a:cubicBezTo>
                    <a:pt x="423" y="434"/>
                    <a:pt x="245" y="223"/>
                    <a:pt x="67" y="11"/>
                  </a:cubicBezTo>
                  <a:cubicBezTo>
                    <a:pt x="67" y="1"/>
                    <a:pt x="56" y="1"/>
                    <a:pt x="45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69" name="Google Shape;14469;p20"/>
            <p:cNvSpPr/>
            <p:nvPr/>
          </p:nvSpPr>
          <p:spPr>
            <a:xfrm>
              <a:off x="2092348" y="2206137"/>
              <a:ext cx="69880" cy="72566"/>
            </a:xfrm>
            <a:custGeom>
              <a:avLst/>
              <a:gdLst/>
              <a:ahLst/>
              <a:cxnLst/>
              <a:rect l="l" t="t" r="r" b="b"/>
              <a:pathLst>
                <a:path w="2003" h="2080" extrusionOk="0">
                  <a:moveTo>
                    <a:pt x="45" y="0"/>
                  </a:moveTo>
                  <a:cubicBezTo>
                    <a:pt x="22" y="0"/>
                    <a:pt x="0" y="11"/>
                    <a:pt x="12" y="33"/>
                  </a:cubicBezTo>
                  <a:cubicBezTo>
                    <a:pt x="167" y="411"/>
                    <a:pt x="400" y="756"/>
                    <a:pt x="690" y="1034"/>
                  </a:cubicBezTo>
                  <a:cubicBezTo>
                    <a:pt x="1001" y="1345"/>
                    <a:pt x="1391" y="1568"/>
                    <a:pt x="1724" y="1846"/>
                  </a:cubicBezTo>
                  <a:cubicBezTo>
                    <a:pt x="1813" y="1924"/>
                    <a:pt x="1913" y="2002"/>
                    <a:pt x="1991" y="2080"/>
                  </a:cubicBezTo>
                  <a:lnTo>
                    <a:pt x="1991" y="2024"/>
                  </a:lnTo>
                  <a:cubicBezTo>
                    <a:pt x="1991" y="2002"/>
                    <a:pt x="1991" y="1980"/>
                    <a:pt x="2002" y="1968"/>
                  </a:cubicBezTo>
                  <a:cubicBezTo>
                    <a:pt x="1969" y="1935"/>
                    <a:pt x="1935" y="1913"/>
                    <a:pt x="1902" y="1879"/>
                  </a:cubicBezTo>
                  <a:cubicBezTo>
                    <a:pt x="1747" y="1735"/>
                    <a:pt x="1569" y="1612"/>
                    <a:pt x="1391" y="1479"/>
                  </a:cubicBezTo>
                  <a:cubicBezTo>
                    <a:pt x="1046" y="1234"/>
                    <a:pt x="712" y="967"/>
                    <a:pt x="457" y="623"/>
                  </a:cubicBezTo>
                  <a:cubicBezTo>
                    <a:pt x="311" y="433"/>
                    <a:pt x="190" y="233"/>
                    <a:pt x="89" y="22"/>
                  </a:cubicBezTo>
                  <a:cubicBezTo>
                    <a:pt x="78" y="11"/>
                    <a:pt x="67" y="0"/>
                    <a:pt x="45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70" name="Google Shape;14470;p20"/>
            <p:cNvSpPr/>
            <p:nvPr/>
          </p:nvSpPr>
          <p:spPr>
            <a:xfrm>
              <a:off x="2081881" y="2171213"/>
              <a:ext cx="13606" cy="10466"/>
            </a:xfrm>
            <a:custGeom>
              <a:avLst/>
              <a:gdLst/>
              <a:ahLst/>
              <a:cxnLst/>
              <a:rect l="l" t="t" r="r" b="b"/>
              <a:pathLst>
                <a:path w="390" h="300" extrusionOk="0">
                  <a:moveTo>
                    <a:pt x="45" y="0"/>
                  </a:moveTo>
                  <a:cubicBezTo>
                    <a:pt x="22" y="0"/>
                    <a:pt x="0" y="22"/>
                    <a:pt x="22" y="45"/>
                  </a:cubicBezTo>
                  <a:cubicBezTo>
                    <a:pt x="134" y="122"/>
                    <a:pt x="223" y="211"/>
                    <a:pt x="312" y="300"/>
                  </a:cubicBezTo>
                  <a:cubicBezTo>
                    <a:pt x="345" y="300"/>
                    <a:pt x="367" y="300"/>
                    <a:pt x="389" y="289"/>
                  </a:cubicBezTo>
                  <a:cubicBezTo>
                    <a:pt x="300" y="189"/>
                    <a:pt x="189" y="89"/>
                    <a:pt x="67" y="11"/>
                  </a:cubicBezTo>
                  <a:cubicBezTo>
                    <a:pt x="67" y="11"/>
                    <a:pt x="55" y="0"/>
                    <a:pt x="45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71" name="Google Shape;14471;p20"/>
            <p:cNvSpPr/>
            <p:nvPr/>
          </p:nvSpPr>
          <p:spPr>
            <a:xfrm>
              <a:off x="2092731" y="2181296"/>
              <a:ext cx="25642" cy="38062"/>
            </a:xfrm>
            <a:custGeom>
              <a:avLst/>
              <a:gdLst/>
              <a:ahLst/>
              <a:cxnLst/>
              <a:rect l="l" t="t" r="r" b="b"/>
              <a:pathLst>
                <a:path w="735" h="1091" extrusionOk="0">
                  <a:moveTo>
                    <a:pt x="78" y="0"/>
                  </a:moveTo>
                  <a:cubicBezTo>
                    <a:pt x="56" y="11"/>
                    <a:pt x="34" y="11"/>
                    <a:pt x="1" y="11"/>
                  </a:cubicBezTo>
                  <a:cubicBezTo>
                    <a:pt x="278" y="322"/>
                    <a:pt x="456" y="712"/>
                    <a:pt x="646" y="1068"/>
                  </a:cubicBezTo>
                  <a:cubicBezTo>
                    <a:pt x="656" y="1090"/>
                    <a:pt x="668" y="1090"/>
                    <a:pt x="690" y="1090"/>
                  </a:cubicBezTo>
                  <a:cubicBezTo>
                    <a:pt x="712" y="1090"/>
                    <a:pt x="735" y="1079"/>
                    <a:pt x="723" y="1056"/>
                  </a:cubicBezTo>
                  <a:cubicBezTo>
                    <a:pt x="557" y="690"/>
                    <a:pt x="367" y="300"/>
                    <a:pt x="78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72" name="Google Shape;14472;p20"/>
            <p:cNvSpPr/>
            <p:nvPr/>
          </p:nvSpPr>
          <p:spPr>
            <a:xfrm>
              <a:off x="2050830" y="2216987"/>
              <a:ext cx="52401" cy="49296"/>
            </a:xfrm>
            <a:custGeom>
              <a:avLst/>
              <a:gdLst/>
              <a:ahLst/>
              <a:cxnLst/>
              <a:rect l="l" t="t" r="r" b="b"/>
              <a:pathLst>
                <a:path w="1502" h="1413" extrusionOk="0">
                  <a:moveTo>
                    <a:pt x="67" y="1"/>
                  </a:moveTo>
                  <a:cubicBezTo>
                    <a:pt x="33" y="1"/>
                    <a:pt x="0" y="23"/>
                    <a:pt x="33" y="45"/>
                  </a:cubicBezTo>
                  <a:cubicBezTo>
                    <a:pt x="201" y="167"/>
                    <a:pt x="323" y="323"/>
                    <a:pt x="456" y="490"/>
                  </a:cubicBezTo>
                  <a:cubicBezTo>
                    <a:pt x="567" y="646"/>
                    <a:pt x="701" y="801"/>
                    <a:pt x="834" y="945"/>
                  </a:cubicBezTo>
                  <a:cubicBezTo>
                    <a:pt x="957" y="1079"/>
                    <a:pt x="1101" y="1212"/>
                    <a:pt x="1246" y="1335"/>
                  </a:cubicBezTo>
                  <a:cubicBezTo>
                    <a:pt x="1313" y="1368"/>
                    <a:pt x="1402" y="1390"/>
                    <a:pt x="1501" y="1413"/>
                  </a:cubicBezTo>
                  <a:cubicBezTo>
                    <a:pt x="1457" y="1380"/>
                    <a:pt x="1413" y="1335"/>
                    <a:pt x="1357" y="1301"/>
                  </a:cubicBezTo>
                  <a:cubicBezTo>
                    <a:pt x="1057" y="1057"/>
                    <a:pt x="801" y="779"/>
                    <a:pt x="557" y="478"/>
                  </a:cubicBezTo>
                  <a:cubicBezTo>
                    <a:pt x="423" y="300"/>
                    <a:pt x="278" y="122"/>
                    <a:pt x="89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73" name="Google Shape;14473;p20"/>
            <p:cNvSpPr/>
            <p:nvPr/>
          </p:nvSpPr>
          <p:spPr>
            <a:xfrm>
              <a:off x="2205281" y="2138593"/>
              <a:ext cx="10117" cy="28747"/>
            </a:xfrm>
            <a:custGeom>
              <a:avLst/>
              <a:gdLst/>
              <a:ahLst/>
              <a:cxnLst/>
              <a:rect l="l" t="t" r="r" b="b"/>
              <a:pathLst>
                <a:path w="290" h="824" extrusionOk="0">
                  <a:moveTo>
                    <a:pt x="45" y="1"/>
                  </a:moveTo>
                  <a:cubicBezTo>
                    <a:pt x="22" y="1"/>
                    <a:pt x="0" y="12"/>
                    <a:pt x="0" y="34"/>
                  </a:cubicBezTo>
                  <a:cubicBezTo>
                    <a:pt x="11" y="268"/>
                    <a:pt x="45" y="490"/>
                    <a:pt x="122" y="701"/>
                  </a:cubicBezTo>
                  <a:cubicBezTo>
                    <a:pt x="134" y="746"/>
                    <a:pt x="144" y="790"/>
                    <a:pt x="166" y="824"/>
                  </a:cubicBezTo>
                  <a:lnTo>
                    <a:pt x="289" y="824"/>
                  </a:lnTo>
                  <a:cubicBezTo>
                    <a:pt x="289" y="812"/>
                    <a:pt x="289" y="812"/>
                    <a:pt x="278" y="802"/>
                  </a:cubicBezTo>
                  <a:cubicBezTo>
                    <a:pt x="178" y="557"/>
                    <a:pt x="122" y="301"/>
                    <a:pt x="89" y="34"/>
                  </a:cubicBezTo>
                  <a:cubicBezTo>
                    <a:pt x="89" y="12"/>
                    <a:pt x="67" y="1"/>
                    <a:pt x="45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74" name="Google Shape;14474;p20"/>
            <p:cNvSpPr/>
            <p:nvPr/>
          </p:nvSpPr>
          <p:spPr>
            <a:xfrm>
              <a:off x="2211073" y="2167306"/>
              <a:ext cx="29933" cy="51285"/>
            </a:xfrm>
            <a:custGeom>
              <a:avLst/>
              <a:gdLst/>
              <a:ahLst/>
              <a:cxnLst/>
              <a:rect l="l" t="t" r="r" b="b"/>
              <a:pathLst>
                <a:path w="858" h="1470" extrusionOk="0">
                  <a:moveTo>
                    <a:pt x="0" y="1"/>
                  </a:moveTo>
                  <a:cubicBezTo>
                    <a:pt x="57" y="157"/>
                    <a:pt x="134" y="301"/>
                    <a:pt x="223" y="446"/>
                  </a:cubicBezTo>
                  <a:cubicBezTo>
                    <a:pt x="412" y="768"/>
                    <a:pt x="646" y="1091"/>
                    <a:pt x="712" y="1469"/>
                  </a:cubicBezTo>
                  <a:lnTo>
                    <a:pt x="724" y="1469"/>
                  </a:lnTo>
                  <a:cubicBezTo>
                    <a:pt x="724" y="1457"/>
                    <a:pt x="735" y="1447"/>
                    <a:pt x="757" y="1447"/>
                  </a:cubicBezTo>
                  <a:cubicBezTo>
                    <a:pt x="791" y="1447"/>
                    <a:pt x="823" y="1435"/>
                    <a:pt x="857" y="1435"/>
                  </a:cubicBezTo>
                  <a:cubicBezTo>
                    <a:pt x="835" y="1291"/>
                    <a:pt x="779" y="1158"/>
                    <a:pt x="724" y="1024"/>
                  </a:cubicBezTo>
                  <a:cubicBezTo>
                    <a:pt x="546" y="668"/>
                    <a:pt x="279" y="357"/>
                    <a:pt x="123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75" name="Google Shape;14475;p20"/>
            <p:cNvSpPr/>
            <p:nvPr/>
          </p:nvSpPr>
          <p:spPr>
            <a:xfrm>
              <a:off x="2213027" y="2122684"/>
              <a:ext cx="11269" cy="33038"/>
            </a:xfrm>
            <a:custGeom>
              <a:avLst/>
              <a:gdLst/>
              <a:ahLst/>
              <a:cxnLst/>
              <a:rect l="l" t="t" r="r" b="b"/>
              <a:pathLst>
                <a:path w="323" h="947" extrusionOk="0">
                  <a:moveTo>
                    <a:pt x="56" y="0"/>
                  </a:moveTo>
                  <a:cubicBezTo>
                    <a:pt x="33" y="0"/>
                    <a:pt x="11" y="12"/>
                    <a:pt x="11" y="23"/>
                  </a:cubicBezTo>
                  <a:cubicBezTo>
                    <a:pt x="1" y="346"/>
                    <a:pt x="67" y="657"/>
                    <a:pt x="223" y="935"/>
                  </a:cubicBezTo>
                  <a:cubicBezTo>
                    <a:pt x="234" y="946"/>
                    <a:pt x="245" y="946"/>
                    <a:pt x="267" y="946"/>
                  </a:cubicBezTo>
                  <a:cubicBezTo>
                    <a:pt x="290" y="946"/>
                    <a:pt x="323" y="935"/>
                    <a:pt x="312" y="902"/>
                  </a:cubicBezTo>
                  <a:cubicBezTo>
                    <a:pt x="167" y="635"/>
                    <a:pt x="89" y="334"/>
                    <a:pt x="89" y="23"/>
                  </a:cubicBezTo>
                  <a:cubicBezTo>
                    <a:pt x="89" y="12"/>
                    <a:pt x="78" y="0"/>
                    <a:pt x="56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76" name="Google Shape;14476;p20"/>
            <p:cNvSpPr/>
            <p:nvPr/>
          </p:nvSpPr>
          <p:spPr>
            <a:xfrm>
              <a:off x="2231238" y="2121532"/>
              <a:ext cx="12455" cy="37295"/>
            </a:xfrm>
            <a:custGeom>
              <a:avLst/>
              <a:gdLst/>
              <a:ahLst/>
              <a:cxnLst/>
              <a:rect l="l" t="t" r="r" b="b"/>
              <a:pathLst>
                <a:path w="357" h="1069" extrusionOk="0">
                  <a:moveTo>
                    <a:pt x="35" y="0"/>
                  </a:moveTo>
                  <a:cubicBezTo>
                    <a:pt x="12" y="0"/>
                    <a:pt x="1" y="11"/>
                    <a:pt x="1" y="23"/>
                  </a:cubicBezTo>
                  <a:cubicBezTo>
                    <a:pt x="35" y="379"/>
                    <a:pt x="157" y="723"/>
                    <a:pt x="279" y="1068"/>
                  </a:cubicBezTo>
                  <a:cubicBezTo>
                    <a:pt x="312" y="1024"/>
                    <a:pt x="334" y="990"/>
                    <a:pt x="357" y="957"/>
                  </a:cubicBezTo>
                  <a:cubicBezTo>
                    <a:pt x="334" y="901"/>
                    <a:pt x="312" y="846"/>
                    <a:pt x="290" y="801"/>
                  </a:cubicBezTo>
                  <a:cubicBezTo>
                    <a:pt x="201" y="545"/>
                    <a:pt x="101" y="290"/>
                    <a:pt x="68" y="23"/>
                  </a:cubicBezTo>
                  <a:cubicBezTo>
                    <a:pt x="68" y="11"/>
                    <a:pt x="45" y="0"/>
                    <a:pt x="35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77" name="Google Shape;14477;p20"/>
            <p:cNvSpPr/>
            <p:nvPr/>
          </p:nvSpPr>
          <p:spPr>
            <a:xfrm>
              <a:off x="2240972" y="2154921"/>
              <a:ext cx="24072" cy="62100"/>
            </a:xfrm>
            <a:custGeom>
              <a:avLst/>
              <a:gdLst/>
              <a:ahLst/>
              <a:cxnLst/>
              <a:rect l="l" t="t" r="r" b="b"/>
              <a:pathLst>
                <a:path w="690" h="1780" extrusionOk="0">
                  <a:moveTo>
                    <a:pt x="78" y="0"/>
                  </a:moveTo>
                  <a:cubicBezTo>
                    <a:pt x="55" y="33"/>
                    <a:pt x="33" y="67"/>
                    <a:pt x="0" y="111"/>
                  </a:cubicBezTo>
                  <a:cubicBezTo>
                    <a:pt x="33" y="189"/>
                    <a:pt x="67" y="267"/>
                    <a:pt x="100" y="356"/>
                  </a:cubicBezTo>
                  <a:cubicBezTo>
                    <a:pt x="267" y="767"/>
                    <a:pt x="434" y="1167"/>
                    <a:pt x="567" y="1590"/>
                  </a:cubicBezTo>
                  <a:cubicBezTo>
                    <a:pt x="589" y="1657"/>
                    <a:pt x="601" y="1713"/>
                    <a:pt x="623" y="1780"/>
                  </a:cubicBezTo>
                  <a:cubicBezTo>
                    <a:pt x="634" y="1746"/>
                    <a:pt x="645" y="1723"/>
                    <a:pt x="656" y="1701"/>
                  </a:cubicBezTo>
                  <a:cubicBezTo>
                    <a:pt x="668" y="1691"/>
                    <a:pt x="678" y="1668"/>
                    <a:pt x="690" y="1646"/>
                  </a:cubicBezTo>
                  <a:cubicBezTo>
                    <a:pt x="545" y="1078"/>
                    <a:pt x="289" y="534"/>
                    <a:pt x="78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78" name="Google Shape;14478;p20"/>
            <p:cNvSpPr/>
            <p:nvPr/>
          </p:nvSpPr>
          <p:spPr>
            <a:xfrm>
              <a:off x="2239786" y="2130848"/>
              <a:ext cx="7012" cy="21770"/>
            </a:xfrm>
            <a:custGeom>
              <a:avLst/>
              <a:gdLst/>
              <a:ahLst/>
              <a:cxnLst/>
              <a:rect l="l" t="t" r="r" b="b"/>
              <a:pathLst>
                <a:path w="201" h="624" extrusionOk="0">
                  <a:moveTo>
                    <a:pt x="34" y="0"/>
                  </a:moveTo>
                  <a:cubicBezTo>
                    <a:pt x="23" y="0"/>
                    <a:pt x="0" y="0"/>
                    <a:pt x="0" y="23"/>
                  </a:cubicBezTo>
                  <a:cubicBezTo>
                    <a:pt x="12" y="234"/>
                    <a:pt x="67" y="434"/>
                    <a:pt x="134" y="623"/>
                  </a:cubicBezTo>
                  <a:cubicBezTo>
                    <a:pt x="156" y="579"/>
                    <a:pt x="178" y="534"/>
                    <a:pt x="190" y="490"/>
                  </a:cubicBezTo>
                  <a:cubicBezTo>
                    <a:pt x="190" y="490"/>
                    <a:pt x="201" y="478"/>
                    <a:pt x="201" y="468"/>
                  </a:cubicBezTo>
                  <a:cubicBezTo>
                    <a:pt x="146" y="323"/>
                    <a:pt x="101" y="178"/>
                    <a:pt x="79" y="23"/>
                  </a:cubicBezTo>
                  <a:cubicBezTo>
                    <a:pt x="79" y="0"/>
                    <a:pt x="57" y="0"/>
                    <a:pt x="34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79" name="Google Shape;14479;p20"/>
            <p:cNvSpPr/>
            <p:nvPr/>
          </p:nvSpPr>
          <p:spPr>
            <a:xfrm>
              <a:off x="2244426" y="2147141"/>
              <a:ext cx="27631" cy="60565"/>
            </a:xfrm>
            <a:custGeom>
              <a:avLst/>
              <a:gdLst/>
              <a:ahLst/>
              <a:cxnLst/>
              <a:rect l="l" t="t" r="r" b="b"/>
              <a:pathLst>
                <a:path w="792" h="1736" extrusionOk="0">
                  <a:moveTo>
                    <a:pt x="68" y="1"/>
                  </a:moveTo>
                  <a:cubicBezTo>
                    <a:pt x="68" y="11"/>
                    <a:pt x="57" y="23"/>
                    <a:pt x="57" y="23"/>
                  </a:cubicBezTo>
                  <a:cubicBezTo>
                    <a:pt x="45" y="67"/>
                    <a:pt x="23" y="112"/>
                    <a:pt x="1" y="156"/>
                  </a:cubicBezTo>
                  <a:cubicBezTo>
                    <a:pt x="90" y="389"/>
                    <a:pt x="213" y="601"/>
                    <a:pt x="324" y="812"/>
                  </a:cubicBezTo>
                  <a:cubicBezTo>
                    <a:pt x="480" y="1101"/>
                    <a:pt x="635" y="1413"/>
                    <a:pt x="713" y="1736"/>
                  </a:cubicBezTo>
                  <a:lnTo>
                    <a:pt x="791" y="1657"/>
                  </a:lnTo>
                  <a:cubicBezTo>
                    <a:pt x="724" y="1368"/>
                    <a:pt x="602" y="1101"/>
                    <a:pt x="457" y="824"/>
                  </a:cubicBezTo>
                  <a:cubicBezTo>
                    <a:pt x="312" y="557"/>
                    <a:pt x="168" y="290"/>
                    <a:pt x="68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80" name="Google Shape;14480;p20"/>
            <p:cNvSpPr/>
            <p:nvPr/>
          </p:nvSpPr>
          <p:spPr>
            <a:xfrm>
              <a:off x="2250636" y="2121114"/>
              <a:ext cx="3140" cy="9769"/>
            </a:xfrm>
            <a:custGeom>
              <a:avLst/>
              <a:gdLst/>
              <a:ahLst/>
              <a:cxnLst/>
              <a:rect l="l" t="t" r="r" b="b"/>
              <a:pathLst>
                <a:path w="90" h="280" extrusionOk="0">
                  <a:moveTo>
                    <a:pt x="35" y="1"/>
                  </a:moveTo>
                  <a:cubicBezTo>
                    <a:pt x="12" y="1"/>
                    <a:pt x="1" y="12"/>
                    <a:pt x="1" y="35"/>
                  </a:cubicBezTo>
                  <a:cubicBezTo>
                    <a:pt x="1" y="112"/>
                    <a:pt x="12" y="190"/>
                    <a:pt x="23" y="279"/>
                  </a:cubicBezTo>
                  <a:cubicBezTo>
                    <a:pt x="35" y="235"/>
                    <a:pt x="45" y="201"/>
                    <a:pt x="57" y="168"/>
                  </a:cubicBezTo>
                  <a:lnTo>
                    <a:pt x="90" y="101"/>
                  </a:lnTo>
                  <a:cubicBezTo>
                    <a:pt x="90" y="79"/>
                    <a:pt x="90" y="57"/>
                    <a:pt x="79" y="35"/>
                  </a:cubicBezTo>
                  <a:cubicBezTo>
                    <a:pt x="79" y="12"/>
                    <a:pt x="57" y="1"/>
                    <a:pt x="35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81" name="Google Shape;14481;p20"/>
            <p:cNvSpPr/>
            <p:nvPr/>
          </p:nvSpPr>
          <p:spPr>
            <a:xfrm>
              <a:off x="2251439" y="2124638"/>
              <a:ext cx="7396" cy="29131"/>
            </a:xfrm>
            <a:custGeom>
              <a:avLst/>
              <a:gdLst/>
              <a:ahLst/>
              <a:cxnLst/>
              <a:rect l="l" t="t" r="r" b="b"/>
              <a:pathLst>
                <a:path w="212" h="835" extrusionOk="0">
                  <a:moveTo>
                    <a:pt x="67" y="0"/>
                  </a:moveTo>
                  <a:lnTo>
                    <a:pt x="34" y="67"/>
                  </a:lnTo>
                  <a:cubicBezTo>
                    <a:pt x="22" y="100"/>
                    <a:pt x="12" y="134"/>
                    <a:pt x="0" y="178"/>
                  </a:cubicBezTo>
                  <a:cubicBezTo>
                    <a:pt x="22" y="389"/>
                    <a:pt x="67" y="601"/>
                    <a:pt x="111" y="812"/>
                  </a:cubicBezTo>
                  <a:cubicBezTo>
                    <a:pt x="111" y="834"/>
                    <a:pt x="134" y="834"/>
                    <a:pt x="156" y="834"/>
                  </a:cubicBezTo>
                  <a:cubicBezTo>
                    <a:pt x="178" y="834"/>
                    <a:pt x="212" y="824"/>
                    <a:pt x="200" y="790"/>
                  </a:cubicBezTo>
                  <a:cubicBezTo>
                    <a:pt x="145" y="534"/>
                    <a:pt x="111" y="267"/>
                    <a:pt x="67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82" name="Google Shape;14482;p20"/>
            <p:cNvSpPr/>
            <p:nvPr/>
          </p:nvSpPr>
          <p:spPr>
            <a:xfrm>
              <a:off x="2104733" y="2171213"/>
              <a:ext cx="14025" cy="9350"/>
            </a:xfrm>
            <a:custGeom>
              <a:avLst/>
              <a:gdLst/>
              <a:ahLst/>
              <a:cxnLst/>
              <a:rect l="l" t="t" r="r" b="b"/>
              <a:pathLst>
                <a:path w="402" h="268" extrusionOk="0">
                  <a:moveTo>
                    <a:pt x="57" y="0"/>
                  </a:moveTo>
                  <a:cubicBezTo>
                    <a:pt x="35" y="0"/>
                    <a:pt x="1" y="33"/>
                    <a:pt x="35" y="45"/>
                  </a:cubicBezTo>
                  <a:cubicBezTo>
                    <a:pt x="134" y="100"/>
                    <a:pt x="223" y="178"/>
                    <a:pt x="302" y="267"/>
                  </a:cubicBezTo>
                  <a:lnTo>
                    <a:pt x="401" y="267"/>
                  </a:lnTo>
                  <a:cubicBezTo>
                    <a:pt x="302" y="167"/>
                    <a:pt x="191" y="78"/>
                    <a:pt x="68" y="11"/>
                  </a:cubicBezTo>
                  <a:cubicBezTo>
                    <a:pt x="68" y="0"/>
                    <a:pt x="57" y="0"/>
                    <a:pt x="57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83" name="Google Shape;14483;p20"/>
            <p:cNvSpPr/>
            <p:nvPr/>
          </p:nvSpPr>
          <p:spPr>
            <a:xfrm>
              <a:off x="2115234" y="2180529"/>
              <a:ext cx="71450" cy="83835"/>
            </a:xfrm>
            <a:custGeom>
              <a:avLst/>
              <a:gdLst/>
              <a:ahLst/>
              <a:cxnLst/>
              <a:rect l="l" t="t" r="r" b="b"/>
              <a:pathLst>
                <a:path w="2048" h="2403" extrusionOk="0">
                  <a:moveTo>
                    <a:pt x="1" y="0"/>
                  </a:moveTo>
                  <a:cubicBezTo>
                    <a:pt x="234" y="255"/>
                    <a:pt x="367" y="589"/>
                    <a:pt x="490" y="912"/>
                  </a:cubicBezTo>
                  <a:cubicBezTo>
                    <a:pt x="668" y="1368"/>
                    <a:pt x="846" y="1813"/>
                    <a:pt x="1246" y="2113"/>
                  </a:cubicBezTo>
                  <a:cubicBezTo>
                    <a:pt x="1457" y="2269"/>
                    <a:pt x="1691" y="2369"/>
                    <a:pt x="1958" y="2402"/>
                  </a:cubicBezTo>
                  <a:cubicBezTo>
                    <a:pt x="2013" y="2402"/>
                    <a:pt x="2047" y="2346"/>
                    <a:pt x="1980" y="2336"/>
                  </a:cubicBezTo>
                  <a:cubicBezTo>
                    <a:pt x="1524" y="2213"/>
                    <a:pt x="1135" y="1946"/>
                    <a:pt x="901" y="1535"/>
                  </a:cubicBezTo>
                  <a:cubicBezTo>
                    <a:pt x="656" y="1123"/>
                    <a:pt x="545" y="645"/>
                    <a:pt x="278" y="245"/>
                  </a:cubicBezTo>
                  <a:cubicBezTo>
                    <a:pt x="223" y="156"/>
                    <a:pt x="167" y="77"/>
                    <a:pt x="100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84" name="Google Shape;14484;p20"/>
            <p:cNvSpPr/>
            <p:nvPr/>
          </p:nvSpPr>
          <p:spPr>
            <a:xfrm>
              <a:off x="2139656" y="2199124"/>
              <a:ext cx="55541" cy="63670"/>
            </a:xfrm>
            <a:custGeom>
              <a:avLst/>
              <a:gdLst/>
              <a:ahLst/>
              <a:cxnLst/>
              <a:rect l="l" t="t" r="r" b="b"/>
              <a:pathLst>
                <a:path w="1592" h="1825" extrusionOk="0">
                  <a:moveTo>
                    <a:pt x="68" y="1"/>
                  </a:moveTo>
                  <a:cubicBezTo>
                    <a:pt x="35" y="1"/>
                    <a:pt x="1" y="34"/>
                    <a:pt x="23" y="68"/>
                  </a:cubicBezTo>
                  <a:cubicBezTo>
                    <a:pt x="435" y="691"/>
                    <a:pt x="747" y="1491"/>
                    <a:pt x="1503" y="1791"/>
                  </a:cubicBezTo>
                  <a:cubicBezTo>
                    <a:pt x="1525" y="1803"/>
                    <a:pt x="1558" y="1813"/>
                    <a:pt x="1592" y="1825"/>
                  </a:cubicBezTo>
                  <a:cubicBezTo>
                    <a:pt x="1570" y="1780"/>
                    <a:pt x="1547" y="1724"/>
                    <a:pt x="1536" y="1680"/>
                  </a:cubicBezTo>
                  <a:cubicBezTo>
                    <a:pt x="1392" y="1613"/>
                    <a:pt x="1269" y="1536"/>
                    <a:pt x="1147" y="1435"/>
                  </a:cubicBezTo>
                  <a:cubicBezTo>
                    <a:pt x="858" y="1191"/>
                    <a:pt x="658" y="879"/>
                    <a:pt x="457" y="568"/>
                  </a:cubicBezTo>
                  <a:cubicBezTo>
                    <a:pt x="346" y="379"/>
                    <a:pt x="235" y="201"/>
                    <a:pt x="112" y="23"/>
                  </a:cubicBezTo>
                  <a:cubicBezTo>
                    <a:pt x="102" y="12"/>
                    <a:pt x="90" y="1"/>
                    <a:pt x="68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85" name="Google Shape;14485;p20"/>
            <p:cNvSpPr/>
            <p:nvPr/>
          </p:nvSpPr>
          <p:spPr>
            <a:xfrm>
              <a:off x="2130376" y="2168108"/>
              <a:ext cx="24491" cy="22537"/>
            </a:xfrm>
            <a:custGeom>
              <a:avLst/>
              <a:gdLst/>
              <a:ahLst/>
              <a:cxnLst/>
              <a:rect l="l" t="t" r="r" b="b"/>
              <a:pathLst>
                <a:path w="702" h="646" extrusionOk="0">
                  <a:moveTo>
                    <a:pt x="34" y="0"/>
                  </a:moveTo>
                  <a:cubicBezTo>
                    <a:pt x="12" y="0"/>
                    <a:pt x="0" y="11"/>
                    <a:pt x="12" y="22"/>
                  </a:cubicBezTo>
                  <a:cubicBezTo>
                    <a:pt x="256" y="178"/>
                    <a:pt x="445" y="378"/>
                    <a:pt x="601" y="611"/>
                  </a:cubicBezTo>
                  <a:lnTo>
                    <a:pt x="701" y="645"/>
                  </a:lnTo>
                  <a:cubicBezTo>
                    <a:pt x="523" y="389"/>
                    <a:pt x="301" y="167"/>
                    <a:pt x="34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86" name="Google Shape;14486;p20"/>
            <p:cNvSpPr/>
            <p:nvPr/>
          </p:nvSpPr>
          <p:spPr>
            <a:xfrm>
              <a:off x="2151309" y="2189425"/>
              <a:ext cx="18281" cy="31085"/>
            </a:xfrm>
            <a:custGeom>
              <a:avLst/>
              <a:gdLst/>
              <a:ahLst/>
              <a:cxnLst/>
              <a:rect l="l" t="t" r="r" b="b"/>
              <a:pathLst>
                <a:path w="524" h="891" extrusionOk="0">
                  <a:moveTo>
                    <a:pt x="1" y="0"/>
                  </a:moveTo>
                  <a:cubicBezTo>
                    <a:pt x="1" y="12"/>
                    <a:pt x="12" y="23"/>
                    <a:pt x="12" y="23"/>
                  </a:cubicBezTo>
                  <a:cubicBezTo>
                    <a:pt x="179" y="290"/>
                    <a:pt x="301" y="590"/>
                    <a:pt x="435" y="880"/>
                  </a:cubicBezTo>
                  <a:cubicBezTo>
                    <a:pt x="435" y="890"/>
                    <a:pt x="457" y="890"/>
                    <a:pt x="468" y="890"/>
                  </a:cubicBezTo>
                  <a:cubicBezTo>
                    <a:pt x="502" y="890"/>
                    <a:pt x="524" y="880"/>
                    <a:pt x="512" y="857"/>
                  </a:cubicBezTo>
                  <a:cubicBezTo>
                    <a:pt x="401" y="579"/>
                    <a:pt x="268" y="290"/>
                    <a:pt x="101" y="3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87" name="Google Shape;14487;p20"/>
            <p:cNvSpPr/>
            <p:nvPr/>
          </p:nvSpPr>
          <p:spPr>
            <a:xfrm>
              <a:off x="2147053" y="2158375"/>
              <a:ext cx="24875" cy="30701"/>
            </a:xfrm>
            <a:custGeom>
              <a:avLst/>
              <a:gdLst/>
              <a:ahLst/>
              <a:cxnLst/>
              <a:rect l="l" t="t" r="r" b="b"/>
              <a:pathLst>
                <a:path w="713" h="880" extrusionOk="0">
                  <a:moveTo>
                    <a:pt x="34" y="1"/>
                  </a:moveTo>
                  <a:cubicBezTo>
                    <a:pt x="11" y="1"/>
                    <a:pt x="1" y="23"/>
                    <a:pt x="11" y="34"/>
                  </a:cubicBezTo>
                  <a:cubicBezTo>
                    <a:pt x="290" y="279"/>
                    <a:pt x="479" y="568"/>
                    <a:pt x="646" y="880"/>
                  </a:cubicBezTo>
                  <a:cubicBezTo>
                    <a:pt x="668" y="868"/>
                    <a:pt x="690" y="846"/>
                    <a:pt x="713" y="835"/>
                  </a:cubicBezTo>
                  <a:cubicBezTo>
                    <a:pt x="668" y="735"/>
                    <a:pt x="612" y="646"/>
                    <a:pt x="545" y="568"/>
                  </a:cubicBezTo>
                  <a:cubicBezTo>
                    <a:pt x="412" y="357"/>
                    <a:pt x="245" y="168"/>
                    <a:pt x="56" y="12"/>
                  </a:cubicBezTo>
                  <a:cubicBezTo>
                    <a:pt x="45" y="1"/>
                    <a:pt x="45" y="1"/>
                    <a:pt x="34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88" name="Google Shape;14488;p20"/>
            <p:cNvSpPr/>
            <p:nvPr/>
          </p:nvSpPr>
          <p:spPr>
            <a:xfrm>
              <a:off x="2169556" y="2187506"/>
              <a:ext cx="31852" cy="54738"/>
            </a:xfrm>
            <a:custGeom>
              <a:avLst/>
              <a:gdLst/>
              <a:ahLst/>
              <a:cxnLst/>
              <a:rect l="l" t="t" r="r" b="b"/>
              <a:pathLst>
                <a:path w="913" h="1569" extrusionOk="0">
                  <a:moveTo>
                    <a:pt x="68" y="0"/>
                  </a:moveTo>
                  <a:cubicBezTo>
                    <a:pt x="45" y="11"/>
                    <a:pt x="23" y="33"/>
                    <a:pt x="1" y="45"/>
                  </a:cubicBezTo>
                  <a:cubicBezTo>
                    <a:pt x="246" y="523"/>
                    <a:pt x="423" y="1056"/>
                    <a:pt x="735" y="1491"/>
                  </a:cubicBezTo>
                  <a:lnTo>
                    <a:pt x="768" y="1557"/>
                  </a:lnTo>
                  <a:cubicBezTo>
                    <a:pt x="768" y="1491"/>
                    <a:pt x="768" y="1435"/>
                    <a:pt x="779" y="1379"/>
                  </a:cubicBezTo>
                  <a:cubicBezTo>
                    <a:pt x="512" y="945"/>
                    <a:pt x="323" y="445"/>
                    <a:pt x="68" y="0"/>
                  </a:cubicBezTo>
                  <a:close/>
                  <a:moveTo>
                    <a:pt x="901" y="1557"/>
                  </a:moveTo>
                  <a:lnTo>
                    <a:pt x="901" y="1568"/>
                  </a:lnTo>
                  <a:lnTo>
                    <a:pt x="913" y="1568"/>
                  </a:lnTo>
                  <a:cubicBezTo>
                    <a:pt x="913" y="1557"/>
                    <a:pt x="913" y="1557"/>
                    <a:pt x="901" y="1557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89" name="Google Shape;14489;p20"/>
            <p:cNvSpPr/>
            <p:nvPr/>
          </p:nvSpPr>
          <p:spPr>
            <a:xfrm>
              <a:off x="2166451" y="2163050"/>
              <a:ext cx="14025" cy="19432"/>
            </a:xfrm>
            <a:custGeom>
              <a:avLst/>
              <a:gdLst/>
              <a:ahLst/>
              <a:cxnLst/>
              <a:rect l="l" t="t" r="r" b="b"/>
              <a:pathLst>
                <a:path w="402" h="557" extrusionOk="0">
                  <a:moveTo>
                    <a:pt x="56" y="0"/>
                  </a:moveTo>
                  <a:cubicBezTo>
                    <a:pt x="23" y="0"/>
                    <a:pt x="1" y="22"/>
                    <a:pt x="12" y="45"/>
                  </a:cubicBezTo>
                  <a:cubicBezTo>
                    <a:pt x="123" y="212"/>
                    <a:pt x="223" y="390"/>
                    <a:pt x="312" y="556"/>
                  </a:cubicBezTo>
                  <a:cubicBezTo>
                    <a:pt x="345" y="534"/>
                    <a:pt x="367" y="512"/>
                    <a:pt x="401" y="479"/>
                  </a:cubicBezTo>
                  <a:cubicBezTo>
                    <a:pt x="301" y="323"/>
                    <a:pt x="201" y="167"/>
                    <a:pt x="90" y="22"/>
                  </a:cubicBezTo>
                  <a:cubicBezTo>
                    <a:pt x="78" y="12"/>
                    <a:pt x="68" y="0"/>
                    <a:pt x="56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90" name="Google Shape;14490;p20"/>
            <p:cNvSpPr/>
            <p:nvPr/>
          </p:nvSpPr>
          <p:spPr>
            <a:xfrm>
              <a:off x="2177336" y="2179726"/>
              <a:ext cx="30666" cy="54738"/>
            </a:xfrm>
            <a:custGeom>
              <a:avLst/>
              <a:gdLst/>
              <a:ahLst/>
              <a:cxnLst/>
              <a:rect l="l" t="t" r="r" b="b"/>
              <a:pathLst>
                <a:path w="879" h="1569" extrusionOk="0">
                  <a:moveTo>
                    <a:pt x="89" y="1"/>
                  </a:moveTo>
                  <a:cubicBezTo>
                    <a:pt x="55" y="34"/>
                    <a:pt x="33" y="56"/>
                    <a:pt x="0" y="78"/>
                  </a:cubicBezTo>
                  <a:cubicBezTo>
                    <a:pt x="245" y="512"/>
                    <a:pt x="445" y="957"/>
                    <a:pt x="701" y="1368"/>
                  </a:cubicBezTo>
                  <a:cubicBezTo>
                    <a:pt x="712" y="1313"/>
                    <a:pt x="723" y="1269"/>
                    <a:pt x="734" y="1213"/>
                  </a:cubicBezTo>
                  <a:cubicBezTo>
                    <a:pt x="523" y="835"/>
                    <a:pt x="334" y="446"/>
                    <a:pt x="122" y="68"/>
                  </a:cubicBezTo>
                  <a:lnTo>
                    <a:pt x="89" y="1"/>
                  </a:lnTo>
                  <a:close/>
                  <a:moveTo>
                    <a:pt x="812" y="1346"/>
                  </a:moveTo>
                  <a:lnTo>
                    <a:pt x="812" y="1346"/>
                  </a:lnTo>
                  <a:cubicBezTo>
                    <a:pt x="801" y="1424"/>
                    <a:pt x="812" y="1491"/>
                    <a:pt x="823" y="1558"/>
                  </a:cubicBezTo>
                  <a:lnTo>
                    <a:pt x="823" y="1569"/>
                  </a:lnTo>
                  <a:cubicBezTo>
                    <a:pt x="834" y="1558"/>
                    <a:pt x="834" y="1558"/>
                    <a:pt x="846" y="1558"/>
                  </a:cubicBezTo>
                  <a:cubicBezTo>
                    <a:pt x="846" y="1536"/>
                    <a:pt x="846" y="1524"/>
                    <a:pt x="834" y="1502"/>
                  </a:cubicBezTo>
                  <a:cubicBezTo>
                    <a:pt x="834" y="1480"/>
                    <a:pt x="856" y="1469"/>
                    <a:pt x="878" y="1469"/>
                  </a:cubicBezTo>
                  <a:cubicBezTo>
                    <a:pt x="856" y="1424"/>
                    <a:pt x="834" y="1391"/>
                    <a:pt x="812" y="1346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91" name="Google Shape;14491;p20"/>
            <p:cNvSpPr/>
            <p:nvPr/>
          </p:nvSpPr>
          <p:spPr>
            <a:xfrm>
              <a:off x="2178103" y="2162247"/>
              <a:ext cx="10117" cy="13257"/>
            </a:xfrm>
            <a:custGeom>
              <a:avLst/>
              <a:gdLst/>
              <a:ahLst/>
              <a:cxnLst/>
              <a:rect l="l" t="t" r="r" b="b"/>
              <a:pathLst>
                <a:path w="290" h="380" extrusionOk="0">
                  <a:moveTo>
                    <a:pt x="56" y="1"/>
                  </a:moveTo>
                  <a:cubicBezTo>
                    <a:pt x="23" y="1"/>
                    <a:pt x="1" y="12"/>
                    <a:pt x="11" y="45"/>
                  </a:cubicBezTo>
                  <a:cubicBezTo>
                    <a:pt x="89" y="157"/>
                    <a:pt x="145" y="268"/>
                    <a:pt x="211" y="379"/>
                  </a:cubicBezTo>
                  <a:cubicBezTo>
                    <a:pt x="234" y="357"/>
                    <a:pt x="256" y="346"/>
                    <a:pt x="290" y="324"/>
                  </a:cubicBezTo>
                  <a:cubicBezTo>
                    <a:pt x="223" y="223"/>
                    <a:pt x="156" y="112"/>
                    <a:pt x="78" y="12"/>
                  </a:cubicBezTo>
                  <a:cubicBezTo>
                    <a:pt x="78" y="1"/>
                    <a:pt x="67" y="1"/>
                    <a:pt x="56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92" name="Google Shape;14492;p20"/>
            <p:cNvSpPr/>
            <p:nvPr/>
          </p:nvSpPr>
          <p:spPr>
            <a:xfrm>
              <a:off x="2185465" y="2173516"/>
              <a:ext cx="10885" cy="19049"/>
            </a:xfrm>
            <a:custGeom>
              <a:avLst/>
              <a:gdLst/>
              <a:ahLst/>
              <a:cxnLst/>
              <a:rect l="l" t="t" r="r" b="b"/>
              <a:pathLst>
                <a:path w="312" h="546" extrusionOk="0">
                  <a:moveTo>
                    <a:pt x="79" y="1"/>
                  </a:moveTo>
                  <a:cubicBezTo>
                    <a:pt x="45" y="23"/>
                    <a:pt x="23" y="34"/>
                    <a:pt x="0" y="56"/>
                  </a:cubicBezTo>
                  <a:cubicBezTo>
                    <a:pt x="79" y="212"/>
                    <a:pt x="145" y="367"/>
                    <a:pt x="212" y="523"/>
                  </a:cubicBezTo>
                  <a:cubicBezTo>
                    <a:pt x="223" y="535"/>
                    <a:pt x="245" y="545"/>
                    <a:pt x="257" y="545"/>
                  </a:cubicBezTo>
                  <a:cubicBezTo>
                    <a:pt x="290" y="545"/>
                    <a:pt x="312" y="535"/>
                    <a:pt x="301" y="501"/>
                  </a:cubicBezTo>
                  <a:cubicBezTo>
                    <a:pt x="245" y="335"/>
                    <a:pt x="168" y="167"/>
                    <a:pt x="79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93" name="Google Shape;14493;p20"/>
            <p:cNvSpPr/>
            <p:nvPr/>
          </p:nvSpPr>
          <p:spPr>
            <a:xfrm>
              <a:off x="2195966" y="2217161"/>
              <a:ext cx="75566" cy="64786"/>
            </a:xfrm>
            <a:custGeom>
              <a:avLst/>
              <a:gdLst/>
              <a:ahLst/>
              <a:cxnLst/>
              <a:rect l="l" t="t" r="r" b="b"/>
              <a:pathLst>
                <a:path w="2166" h="1857" extrusionOk="0">
                  <a:moveTo>
                    <a:pt x="1395" y="0"/>
                  </a:moveTo>
                  <a:cubicBezTo>
                    <a:pt x="1328" y="0"/>
                    <a:pt x="1259" y="7"/>
                    <a:pt x="1190" y="18"/>
                  </a:cubicBezTo>
                  <a:cubicBezTo>
                    <a:pt x="1168" y="18"/>
                    <a:pt x="1157" y="28"/>
                    <a:pt x="1157" y="40"/>
                  </a:cubicBezTo>
                  <a:lnTo>
                    <a:pt x="1135" y="40"/>
                  </a:lnTo>
                  <a:cubicBezTo>
                    <a:pt x="1068" y="40"/>
                    <a:pt x="990" y="51"/>
                    <a:pt x="923" y="73"/>
                  </a:cubicBezTo>
                  <a:cubicBezTo>
                    <a:pt x="856" y="95"/>
                    <a:pt x="756" y="107"/>
                    <a:pt x="712" y="162"/>
                  </a:cubicBezTo>
                  <a:cubicBezTo>
                    <a:pt x="690" y="196"/>
                    <a:pt x="712" y="218"/>
                    <a:pt x="734" y="229"/>
                  </a:cubicBezTo>
                  <a:cubicBezTo>
                    <a:pt x="712" y="240"/>
                    <a:pt x="700" y="251"/>
                    <a:pt x="700" y="273"/>
                  </a:cubicBezTo>
                  <a:cubicBezTo>
                    <a:pt x="678" y="251"/>
                    <a:pt x="667" y="229"/>
                    <a:pt x="656" y="206"/>
                  </a:cubicBezTo>
                  <a:cubicBezTo>
                    <a:pt x="643" y="194"/>
                    <a:pt x="626" y="188"/>
                    <a:pt x="608" y="188"/>
                  </a:cubicBezTo>
                  <a:cubicBezTo>
                    <a:pt x="595" y="188"/>
                    <a:pt x="581" y="191"/>
                    <a:pt x="567" y="196"/>
                  </a:cubicBezTo>
                  <a:cubicBezTo>
                    <a:pt x="545" y="206"/>
                    <a:pt x="534" y="229"/>
                    <a:pt x="545" y="251"/>
                  </a:cubicBezTo>
                  <a:cubicBezTo>
                    <a:pt x="578" y="307"/>
                    <a:pt x="611" y="351"/>
                    <a:pt x="645" y="396"/>
                  </a:cubicBezTo>
                  <a:lnTo>
                    <a:pt x="656" y="407"/>
                  </a:lnTo>
                  <a:cubicBezTo>
                    <a:pt x="645" y="407"/>
                    <a:pt x="645" y="418"/>
                    <a:pt x="645" y="418"/>
                  </a:cubicBezTo>
                  <a:cubicBezTo>
                    <a:pt x="656" y="440"/>
                    <a:pt x="656" y="451"/>
                    <a:pt x="667" y="463"/>
                  </a:cubicBezTo>
                  <a:lnTo>
                    <a:pt x="667" y="473"/>
                  </a:lnTo>
                  <a:lnTo>
                    <a:pt x="667" y="485"/>
                  </a:lnTo>
                  <a:cubicBezTo>
                    <a:pt x="634" y="451"/>
                    <a:pt x="611" y="418"/>
                    <a:pt x="589" y="374"/>
                  </a:cubicBezTo>
                  <a:cubicBezTo>
                    <a:pt x="567" y="329"/>
                    <a:pt x="545" y="295"/>
                    <a:pt x="522" y="251"/>
                  </a:cubicBezTo>
                  <a:lnTo>
                    <a:pt x="522" y="240"/>
                  </a:lnTo>
                  <a:cubicBezTo>
                    <a:pt x="512" y="240"/>
                    <a:pt x="512" y="240"/>
                    <a:pt x="512" y="229"/>
                  </a:cubicBezTo>
                  <a:cubicBezTo>
                    <a:pt x="504" y="217"/>
                    <a:pt x="484" y="211"/>
                    <a:pt x="464" y="211"/>
                  </a:cubicBezTo>
                  <a:cubicBezTo>
                    <a:pt x="427" y="211"/>
                    <a:pt x="386" y="230"/>
                    <a:pt x="401" y="273"/>
                  </a:cubicBezTo>
                  <a:cubicBezTo>
                    <a:pt x="411" y="318"/>
                    <a:pt x="445" y="362"/>
                    <a:pt x="467" y="407"/>
                  </a:cubicBezTo>
                  <a:lnTo>
                    <a:pt x="456" y="407"/>
                  </a:lnTo>
                  <a:cubicBezTo>
                    <a:pt x="433" y="407"/>
                    <a:pt x="423" y="418"/>
                    <a:pt x="401" y="418"/>
                  </a:cubicBezTo>
                  <a:cubicBezTo>
                    <a:pt x="395" y="402"/>
                    <a:pt x="373" y="394"/>
                    <a:pt x="351" y="394"/>
                  </a:cubicBezTo>
                  <a:cubicBezTo>
                    <a:pt x="325" y="394"/>
                    <a:pt x="300" y="405"/>
                    <a:pt x="300" y="429"/>
                  </a:cubicBezTo>
                  <a:cubicBezTo>
                    <a:pt x="312" y="451"/>
                    <a:pt x="312" y="463"/>
                    <a:pt x="312" y="485"/>
                  </a:cubicBezTo>
                  <a:cubicBezTo>
                    <a:pt x="300" y="485"/>
                    <a:pt x="300" y="485"/>
                    <a:pt x="289" y="496"/>
                  </a:cubicBezTo>
                  <a:cubicBezTo>
                    <a:pt x="267" y="384"/>
                    <a:pt x="267" y="262"/>
                    <a:pt x="300" y="151"/>
                  </a:cubicBezTo>
                  <a:cubicBezTo>
                    <a:pt x="307" y="119"/>
                    <a:pt x="279" y="101"/>
                    <a:pt x="253" y="101"/>
                  </a:cubicBezTo>
                  <a:cubicBezTo>
                    <a:pt x="234" y="101"/>
                    <a:pt x="216" y="110"/>
                    <a:pt x="211" y="129"/>
                  </a:cubicBezTo>
                  <a:cubicBezTo>
                    <a:pt x="144" y="295"/>
                    <a:pt x="156" y="485"/>
                    <a:pt x="223" y="641"/>
                  </a:cubicBezTo>
                  <a:cubicBezTo>
                    <a:pt x="223" y="663"/>
                    <a:pt x="211" y="685"/>
                    <a:pt x="211" y="696"/>
                  </a:cubicBezTo>
                  <a:cubicBezTo>
                    <a:pt x="144" y="696"/>
                    <a:pt x="111" y="763"/>
                    <a:pt x="89" y="819"/>
                  </a:cubicBezTo>
                  <a:cubicBezTo>
                    <a:pt x="55" y="885"/>
                    <a:pt x="33" y="963"/>
                    <a:pt x="22" y="1041"/>
                  </a:cubicBezTo>
                  <a:cubicBezTo>
                    <a:pt x="0" y="1197"/>
                    <a:pt x="11" y="1352"/>
                    <a:pt x="67" y="1486"/>
                  </a:cubicBezTo>
                  <a:cubicBezTo>
                    <a:pt x="171" y="1703"/>
                    <a:pt x="387" y="1857"/>
                    <a:pt x="614" y="1857"/>
                  </a:cubicBezTo>
                  <a:cubicBezTo>
                    <a:pt x="654" y="1857"/>
                    <a:pt x="694" y="1852"/>
                    <a:pt x="734" y="1842"/>
                  </a:cubicBezTo>
                  <a:cubicBezTo>
                    <a:pt x="756" y="1842"/>
                    <a:pt x="767" y="1830"/>
                    <a:pt x="779" y="1820"/>
                  </a:cubicBezTo>
                  <a:cubicBezTo>
                    <a:pt x="779" y="1808"/>
                    <a:pt x="789" y="1808"/>
                    <a:pt x="789" y="1808"/>
                  </a:cubicBezTo>
                  <a:cubicBezTo>
                    <a:pt x="845" y="1808"/>
                    <a:pt x="901" y="1808"/>
                    <a:pt x="957" y="1797"/>
                  </a:cubicBezTo>
                  <a:cubicBezTo>
                    <a:pt x="990" y="1786"/>
                    <a:pt x="1001" y="1753"/>
                    <a:pt x="979" y="1731"/>
                  </a:cubicBezTo>
                  <a:cubicBezTo>
                    <a:pt x="990" y="1719"/>
                    <a:pt x="1001" y="1708"/>
                    <a:pt x="990" y="1697"/>
                  </a:cubicBezTo>
                  <a:lnTo>
                    <a:pt x="1012" y="1697"/>
                  </a:lnTo>
                  <a:cubicBezTo>
                    <a:pt x="1046" y="1686"/>
                    <a:pt x="1101" y="1664"/>
                    <a:pt x="1068" y="1619"/>
                  </a:cubicBezTo>
                  <a:lnTo>
                    <a:pt x="1079" y="1619"/>
                  </a:lnTo>
                  <a:cubicBezTo>
                    <a:pt x="1087" y="1622"/>
                    <a:pt x="1096" y="1623"/>
                    <a:pt x="1105" y="1623"/>
                  </a:cubicBezTo>
                  <a:cubicBezTo>
                    <a:pt x="1132" y="1623"/>
                    <a:pt x="1159" y="1611"/>
                    <a:pt x="1168" y="1586"/>
                  </a:cubicBezTo>
                  <a:cubicBezTo>
                    <a:pt x="1179" y="1541"/>
                    <a:pt x="1179" y="1497"/>
                    <a:pt x="1179" y="1452"/>
                  </a:cubicBezTo>
                  <a:cubicBezTo>
                    <a:pt x="1190" y="1474"/>
                    <a:pt x="1212" y="1486"/>
                    <a:pt x="1224" y="1497"/>
                  </a:cubicBezTo>
                  <a:cubicBezTo>
                    <a:pt x="1240" y="1514"/>
                    <a:pt x="1271" y="1525"/>
                    <a:pt x="1298" y="1525"/>
                  </a:cubicBezTo>
                  <a:cubicBezTo>
                    <a:pt x="1326" y="1525"/>
                    <a:pt x="1351" y="1514"/>
                    <a:pt x="1357" y="1486"/>
                  </a:cubicBezTo>
                  <a:cubicBezTo>
                    <a:pt x="1379" y="1474"/>
                    <a:pt x="1402" y="1464"/>
                    <a:pt x="1412" y="1441"/>
                  </a:cubicBezTo>
                  <a:cubicBezTo>
                    <a:pt x="1420" y="1444"/>
                    <a:pt x="1430" y="1445"/>
                    <a:pt x="1440" y="1445"/>
                  </a:cubicBezTo>
                  <a:cubicBezTo>
                    <a:pt x="1474" y="1445"/>
                    <a:pt x="1515" y="1431"/>
                    <a:pt x="1523" y="1397"/>
                  </a:cubicBezTo>
                  <a:lnTo>
                    <a:pt x="1523" y="1319"/>
                  </a:lnTo>
                  <a:cubicBezTo>
                    <a:pt x="1546" y="1319"/>
                    <a:pt x="1568" y="1308"/>
                    <a:pt x="1568" y="1296"/>
                  </a:cubicBezTo>
                  <a:cubicBezTo>
                    <a:pt x="1612" y="1296"/>
                    <a:pt x="1646" y="1274"/>
                    <a:pt x="1657" y="1241"/>
                  </a:cubicBezTo>
                  <a:lnTo>
                    <a:pt x="1657" y="1219"/>
                  </a:lnTo>
                  <a:cubicBezTo>
                    <a:pt x="1668" y="1226"/>
                    <a:pt x="1682" y="1230"/>
                    <a:pt x="1698" y="1230"/>
                  </a:cubicBezTo>
                  <a:cubicBezTo>
                    <a:pt x="1732" y="1230"/>
                    <a:pt x="1768" y="1212"/>
                    <a:pt x="1768" y="1175"/>
                  </a:cubicBezTo>
                  <a:lnTo>
                    <a:pt x="1768" y="1141"/>
                  </a:lnTo>
                  <a:cubicBezTo>
                    <a:pt x="1790" y="1130"/>
                    <a:pt x="1813" y="1130"/>
                    <a:pt x="1824" y="1118"/>
                  </a:cubicBezTo>
                  <a:lnTo>
                    <a:pt x="1835" y="1118"/>
                  </a:lnTo>
                  <a:cubicBezTo>
                    <a:pt x="1853" y="1137"/>
                    <a:pt x="1882" y="1146"/>
                    <a:pt x="1908" y="1146"/>
                  </a:cubicBezTo>
                  <a:cubicBezTo>
                    <a:pt x="1944" y="1146"/>
                    <a:pt x="1975" y="1129"/>
                    <a:pt x="1968" y="1096"/>
                  </a:cubicBezTo>
                  <a:lnTo>
                    <a:pt x="1968" y="1052"/>
                  </a:lnTo>
                  <a:cubicBezTo>
                    <a:pt x="1968" y="1052"/>
                    <a:pt x="1980" y="1041"/>
                    <a:pt x="1980" y="1029"/>
                  </a:cubicBezTo>
                  <a:lnTo>
                    <a:pt x="1991" y="1019"/>
                  </a:lnTo>
                  <a:cubicBezTo>
                    <a:pt x="1991" y="1029"/>
                    <a:pt x="2002" y="1041"/>
                    <a:pt x="2013" y="1052"/>
                  </a:cubicBezTo>
                  <a:lnTo>
                    <a:pt x="2035" y="1052"/>
                  </a:lnTo>
                  <a:cubicBezTo>
                    <a:pt x="2041" y="1057"/>
                    <a:pt x="2046" y="1060"/>
                    <a:pt x="2052" y="1060"/>
                  </a:cubicBezTo>
                  <a:cubicBezTo>
                    <a:pt x="2058" y="1060"/>
                    <a:pt x="2063" y="1057"/>
                    <a:pt x="2069" y="1052"/>
                  </a:cubicBezTo>
                  <a:cubicBezTo>
                    <a:pt x="2102" y="1041"/>
                    <a:pt x="2102" y="997"/>
                    <a:pt x="2102" y="963"/>
                  </a:cubicBezTo>
                  <a:cubicBezTo>
                    <a:pt x="2102" y="918"/>
                    <a:pt x="2091" y="874"/>
                    <a:pt x="2091" y="841"/>
                  </a:cubicBezTo>
                  <a:cubicBezTo>
                    <a:pt x="2091" y="841"/>
                    <a:pt x="2080" y="841"/>
                    <a:pt x="2080" y="829"/>
                  </a:cubicBezTo>
                  <a:lnTo>
                    <a:pt x="2080" y="829"/>
                  </a:lnTo>
                  <a:cubicBezTo>
                    <a:pt x="2090" y="832"/>
                    <a:pt x="2101" y="833"/>
                    <a:pt x="2111" y="833"/>
                  </a:cubicBezTo>
                  <a:cubicBezTo>
                    <a:pt x="2142" y="833"/>
                    <a:pt x="2166" y="819"/>
                    <a:pt x="2158" y="785"/>
                  </a:cubicBezTo>
                  <a:cubicBezTo>
                    <a:pt x="2136" y="663"/>
                    <a:pt x="2069" y="562"/>
                    <a:pt x="2013" y="451"/>
                  </a:cubicBezTo>
                  <a:cubicBezTo>
                    <a:pt x="1958" y="351"/>
                    <a:pt x="1891" y="240"/>
                    <a:pt x="1813" y="151"/>
                  </a:cubicBezTo>
                  <a:cubicBezTo>
                    <a:pt x="1690" y="36"/>
                    <a:pt x="1546" y="0"/>
                    <a:pt x="139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94" name="Google Shape;14494;p20"/>
            <p:cNvSpPr/>
            <p:nvPr/>
          </p:nvSpPr>
          <p:spPr>
            <a:xfrm>
              <a:off x="2225028" y="2210916"/>
              <a:ext cx="20758" cy="11024"/>
            </a:xfrm>
            <a:custGeom>
              <a:avLst/>
              <a:gdLst/>
              <a:ahLst/>
              <a:cxnLst/>
              <a:rect l="l" t="t" r="r" b="b"/>
              <a:pathLst>
                <a:path w="595" h="316" extrusionOk="0">
                  <a:moveTo>
                    <a:pt x="77" y="0"/>
                  </a:moveTo>
                  <a:cubicBezTo>
                    <a:pt x="57" y="0"/>
                    <a:pt x="36" y="6"/>
                    <a:pt x="23" y="19"/>
                  </a:cubicBezTo>
                  <a:cubicBezTo>
                    <a:pt x="1" y="41"/>
                    <a:pt x="1" y="63"/>
                    <a:pt x="12" y="86"/>
                  </a:cubicBezTo>
                  <a:cubicBezTo>
                    <a:pt x="17" y="90"/>
                    <a:pt x="27" y="93"/>
                    <a:pt x="37" y="93"/>
                  </a:cubicBezTo>
                  <a:cubicBezTo>
                    <a:pt x="52" y="93"/>
                    <a:pt x="68" y="87"/>
                    <a:pt x="68" y="74"/>
                  </a:cubicBezTo>
                  <a:cubicBezTo>
                    <a:pt x="68" y="63"/>
                    <a:pt x="68" y="63"/>
                    <a:pt x="79" y="63"/>
                  </a:cubicBezTo>
                  <a:cubicBezTo>
                    <a:pt x="90" y="63"/>
                    <a:pt x="101" y="74"/>
                    <a:pt x="112" y="74"/>
                  </a:cubicBezTo>
                  <a:cubicBezTo>
                    <a:pt x="134" y="74"/>
                    <a:pt x="146" y="86"/>
                    <a:pt x="168" y="96"/>
                  </a:cubicBezTo>
                  <a:cubicBezTo>
                    <a:pt x="213" y="108"/>
                    <a:pt x="257" y="130"/>
                    <a:pt x="290" y="152"/>
                  </a:cubicBezTo>
                  <a:cubicBezTo>
                    <a:pt x="368" y="185"/>
                    <a:pt x="435" y="241"/>
                    <a:pt x="502" y="308"/>
                  </a:cubicBezTo>
                  <a:cubicBezTo>
                    <a:pt x="507" y="313"/>
                    <a:pt x="515" y="315"/>
                    <a:pt x="523" y="315"/>
                  </a:cubicBezTo>
                  <a:cubicBezTo>
                    <a:pt x="553" y="315"/>
                    <a:pt x="594" y="289"/>
                    <a:pt x="569" y="264"/>
                  </a:cubicBezTo>
                  <a:cubicBezTo>
                    <a:pt x="490" y="175"/>
                    <a:pt x="401" y="108"/>
                    <a:pt x="290" y="52"/>
                  </a:cubicBezTo>
                  <a:cubicBezTo>
                    <a:pt x="235" y="30"/>
                    <a:pt x="179" y="19"/>
                    <a:pt x="112" y="7"/>
                  </a:cubicBezTo>
                  <a:cubicBezTo>
                    <a:pt x="103" y="3"/>
                    <a:pt x="90" y="0"/>
                    <a:pt x="7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95" name="Google Shape;14495;p20"/>
            <p:cNvSpPr/>
            <p:nvPr/>
          </p:nvSpPr>
          <p:spPr>
            <a:xfrm>
              <a:off x="2190524" y="2207637"/>
              <a:ext cx="82230" cy="73962"/>
            </a:xfrm>
            <a:custGeom>
              <a:avLst/>
              <a:gdLst/>
              <a:ahLst/>
              <a:cxnLst/>
              <a:rect l="l" t="t" r="r" b="b"/>
              <a:pathLst>
                <a:path w="2357" h="2120" extrusionOk="0">
                  <a:moveTo>
                    <a:pt x="1335" y="1436"/>
                  </a:moveTo>
                  <a:lnTo>
                    <a:pt x="1368" y="1569"/>
                  </a:lnTo>
                  <a:lnTo>
                    <a:pt x="1357" y="1569"/>
                  </a:lnTo>
                  <a:cubicBezTo>
                    <a:pt x="1346" y="1525"/>
                    <a:pt x="1324" y="1480"/>
                    <a:pt x="1291" y="1448"/>
                  </a:cubicBezTo>
                  <a:cubicBezTo>
                    <a:pt x="1301" y="1448"/>
                    <a:pt x="1324" y="1448"/>
                    <a:pt x="1335" y="1436"/>
                  </a:cubicBezTo>
                  <a:close/>
                  <a:moveTo>
                    <a:pt x="823" y="936"/>
                  </a:moveTo>
                  <a:lnTo>
                    <a:pt x="823" y="936"/>
                  </a:lnTo>
                  <a:cubicBezTo>
                    <a:pt x="890" y="1013"/>
                    <a:pt x="957" y="1092"/>
                    <a:pt x="1012" y="1169"/>
                  </a:cubicBezTo>
                  <a:cubicBezTo>
                    <a:pt x="1057" y="1213"/>
                    <a:pt x="1101" y="1258"/>
                    <a:pt x="1146" y="1314"/>
                  </a:cubicBezTo>
                  <a:cubicBezTo>
                    <a:pt x="1157" y="1336"/>
                    <a:pt x="1179" y="1359"/>
                    <a:pt x="1202" y="1381"/>
                  </a:cubicBezTo>
                  <a:cubicBezTo>
                    <a:pt x="1212" y="1403"/>
                    <a:pt x="1235" y="1414"/>
                    <a:pt x="1257" y="1436"/>
                  </a:cubicBezTo>
                  <a:cubicBezTo>
                    <a:pt x="1249" y="1434"/>
                    <a:pt x="1242" y="1433"/>
                    <a:pt x="1234" y="1433"/>
                  </a:cubicBezTo>
                  <a:cubicBezTo>
                    <a:pt x="1196" y="1433"/>
                    <a:pt x="1161" y="1455"/>
                    <a:pt x="1179" y="1492"/>
                  </a:cubicBezTo>
                  <a:cubicBezTo>
                    <a:pt x="1190" y="1514"/>
                    <a:pt x="1202" y="1547"/>
                    <a:pt x="1224" y="1581"/>
                  </a:cubicBezTo>
                  <a:cubicBezTo>
                    <a:pt x="1168" y="1536"/>
                    <a:pt x="1113" y="1480"/>
                    <a:pt x="1068" y="1425"/>
                  </a:cubicBezTo>
                  <a:cubicBezTo>
                    <a:pt x="1012" y="1359"/>
                    <a:pt x="957" y="1280"/>
                    <a:pt x="923" y="1191"/>
                  </a:cubicBezTo>
                  <a:cubicBezTo>
                    <a:pt x="879" y="1114"/>
                    <a:pt x="868" y="1025"/>
                    <a:pt x="823" y="936"/>
                  </a:cubicBezTo>
                  <a:close/>
                  <a:moveTo>
                    <a:pt x="189" y="1136"/>
                  </a:moveTo>
                  <a:cubicBezTo>
                    <a:pt x="211" y="1225"/>
                    <a:pt x="256" y="1314"/>
                    <a:pt x="300" y="1391"/>
                  </a:cubicBezTo>
                  <a:cubicBezTo>
                    <a:pt x="345" y="1492"/>
                    <a:pt x="389" y="1592"/>
                    <a:pt x="456" y="1670"/>
                  </a:cubicBezTo>
                  <a:cubicBezTo>
                    <a:pt x="466" y="1679"/>
                    <a:pt x="467" y="1688"/>
                    <a:pt x="473" y="1691"/>
                  </a:cubicBezTo>
                  <a:lnTo>
                    <a:pt x="473" y="1691"/>
                  </a:lnTo>
                  <a:cubicBezTo>
                    <a:pt x="470" y="1691"/>
                    <a:pt x="467" y="1690"/>
                    <a:pt x="463" y="1690"/>
                  </a:cubicBezTo>
                  <a:cubicBezTo>
                    <a:pt x="419" y="1690"/>
                    <a:pt x="362" y="1731"/>
                    <a:pt x="412" y="1781"/>
                  </a:cubicBezTo>
                  <a:lnTo>
                    <a:pt x="545" y="1881"/>
                  </a:lnTo>
                  <a:cubicBezTo>
                    <a:pt x="545" y="1892"/>
                    <a:pt x="557" y="1903"/>
                    <a:pt x="579" y="1915"/>
                  </a:cubicBezTo>
                  <a:cubicBezTo>
                    <a:pt x="589" y="1915"/>
                    <a:pt x="601" y="1925"/>
                    <a:pt x="612" y="1937"/>
                  </a:cubicBezTo>
                  <a:cubicBezTo>
                    <a:pt x="612" y="1948"/>
                    <a:pt x="623" y="1959"/>
                    <a:pt x="634" y="1970"/>
                  </a:cubicBezTo>
                  <a:cubicBezTo>
                    <a:pt x="612" y="1970"/>
                    <a:pt x="589" y="1970"/>
                    <a:pt x="579" y="1981"/>
                  </a:cubicBezTo>
                  <a:cubicBezTo>
                    <a:pt x="456" y="1903"/>
                    <a:pt x="367" y="1781"/>
                    <a:pt x="300" y="1648"/>
                  </a:cubicBezTo>
                  <a:cubicBezTo>
                    <a:pt x="223" y="1503"/>
                    <a:pt x="134" y="1302"/>
                    <a:pt x="189" y="1136"/>
                  </a:cubicBezTo>
                  <a:close/>
                  <a:moveTo>
                    <a:pt x="1445" y="0"/>
                  </a:moveTo>
                  <a:cubicBezTo>
                    <a:pt x="1403" y="0"/>
                    <a:pt x="1362" y="48"/>
                    <a:pt x="1412" y="68"/>
                  </a:cubicBezTo>
                  <a:cubicBezTo>
                    <a:pt x="1501" y="101"/>
                    <a:pt x="1580" y="168"/>
                    <a:pt x="1647" y="246"/>
                  </a:cubicBezTo>
                  <a:cubicBezTo>
                    <a:pt x="1702" y="313"/>
                    <a:pt x="1768" y="390"/>
                    <a:pt x="1813" y="469"/>
                  </a:cubicBezTo>
                  <a:cubicBezTo>
                    <a:pt x="1902" y="602"/>
                    <a:pt x="1958" y="746"/>
                    <a:pt x="2002" y="891"/>
                  </a:cubicBezTo>
                  <a:cubicBezTo>
                    <a:pt x="1991" y="891"/>
                    <a:pt x="1969" y="891"/>
                    <a:pt x="1958" y="914"/>
                  </a:cubicBezTo>
                  <a:cubicBezTo>
                    <a:pt x="1924" y="835"/>
                    <a:pt x="1880" y="758"/>
                    <a:pt x="1835" y="691"/>
                  </a:cubicBezTo>
                  <a:cubicBezTo>
                    <a:pt x="1780" y="613"/>
                    <a:pt x="1679" y="513"/>
                    <a:pt x="1580" y="469"/>
                  </a:cubicBezTo>
                  <a:cubicBezTo>
                    <a:pt x="1435" y="346"/>
                    <a:pt x="1246" y="291"/>
                    <a:pt x="1057" y="279"/>
                  </a:cubicBezTo>
                  <a:cubicBezTo>
                    <a:pt x="1034" y="279"/>
                    <a:pt x="1012" y="291"/>
                    <a:pt x="1012" y="313"/>
                  </a:cubicBezTo>
                  <a:cubicBezTo>
                    <a:pt x="1001" y="335"/>
                    <a:pt x="1024" y="358"/>
                    <a:pt x="1046" y="358"/>
                  </a:cubicBezTo>
                  <a:cubicBezTo>
                    <a:pt x="1135" y="368"/>
                    <a:pt x="1212" y="380"/>
                    <a:pt x="1301" y="413"/>
                  </a:cubicBezTo>
                  <a:cubicBezTo>
                    <a:pt x="1313" y="424"/>
                    <a:pt x="1335" y="435"/>
                    <a:pt x="1357" y="447"/>
                  </a:cubicBezTo>
                  <a:lnTo>
                    <a:pt x="1335" y="447"/>
                  </a:lnTo>
                  <a:cubicBezTo>
                    <a:pt x="1306" y="466"/>
                    <a:pt x="1335" y="493"/>
                    <a:pt x="1358" y="493"/>
                  </a:cubicBezTo>
                  <a:cubicBezTo>
                    <a:pt x="1362" y="493"/>
                    <a:pt x="1365" y="492"/>
                    <a:pt x="1368" y="491"/>
                  </a:cubicBezTo>
                  <a:cubicBezTo>
                    <a:pt x="1390" y="479"/>
                    <a:pt x="1412" y="479"/>
                    <a:pt x="1435" y="479"/>
                  </a:cubicBezTo>
                  <a:cubicBezTo>
                    <a:pt x="1469" y="502"/>
                    <a:pt x="1501" y="513"/>
                    <a:pt x="1524" y="535"/>
                  </a:cubicBezTo>
                  <a:cubicBezTo>
                    <a:pt x="1535" y="535"/>
                    <a:pt x="1546" y="546"/>
                    <a:pt x="1558" y="546"/>
                  </a:cubicBezTo>
                  <a:cubicBezTo>
                    <a:pt x="1580" y="558"/>
                    <a:pt x="1590" y="568"/>
                    <a:pt x="1602" y="580"/>
                  </a:cubicBezTo>
                  <a:cubicBezTo>
                    <a:pt x="1657" y="635"/>
                    <a:pt x="1713" y="702"/>
                    <a:pt x="1758" y="780"/>
                  </a:cubicBezTo>
                  <a:cubicBezTo>
                    <a:pt x="1780" y="813"/>
                    <a:pt x="1791" y="847"/>
                    <a:pt x="1813" y="880"/>
                  </a:cubicBezTo>
                  <a:cubicBezTo>
                    <a:pt x="1713" y="758"/>
                    <a:pt x="1590" y="647"/>
                    <a:pt x="1469" y="546"/>
                  </a:cubicBezTo>
                  <a:cubicBezTo>
                    <a:pt x="1460" y="538"/>
                    <a:pt x="1449" y="535"/>
                    <a:pt x="1437" y="535"/>
                  </a:cubicBezTo>
                  <a:cubicBezTo>
                    <a:pt x="1400" y="535"/>
                    <a:pt x="1359" y="568"/>
                    <a:pt x="1402" y="602"/>
                  </a:cubicBezTo>
                  <a:cubicBezTo>
                    <a:pt x="1412" y="624"/>
                    <a:pt x="1435" y="635"/>
                    <a:pt x="1457" y="657"/>
                  </a:cubicBezTo>
                  <a:cubicBezTo>
                    <a:pt x="1402" y="621"/>
                    <a:pt x="1341" y="585"/>
                    <a:pt x="1277" y="585"/>
                  </a:cubicBezTo>
                  <a:cubicBezTo>
                    <a:pt x="1263" y="585"/>
                    <a:pt x="1249" y="587"/>
                    <a:pt x="1235" y="591"/>
                  </a:cubicBezTo>
                  <a:cubicBezTo>
                    <a:pt x="1224" y="591"/>
                    <a:pt x="1224" y="602"/>
                    <a:pt x="1224" y="602"/>
                  </a:cubicBezTo>
                  <a:cubicBezTo>
                    <a:pt x="1212" y="591"/>
                    <a:pt x="1212" y="591"/>
                    <a:pt x="1202" y="591"/>
                  </a:cubicBezTo>
                  <a:cubicBezTo>
                    <a:pt x="1123" y="524"/>
                    <a:pt x="1046" y="457"/>
                    <a:pt x="957" y="413"/>
                  </a:cubicBezTo>
                  <a:cubicBezTo>
                    <a:pt x="951" y="410"/>
                    <a:pt x="945" y="409"/>
                    <a:pt x="938" y="409"/>
                  </a:cubicBezTo>
                  <a:cubicBezTo>
                    <a:pt x="916" y="409"/>
                    <a:pt x="893" y="421"/>
                    <a:pt x="901" y="447"/>
                  </a:cubicBezTo>
                  <a:cubicBezTo>
                    <a:pt x="912" y="457"/>
                    <a:pt x="923" y="479"/>
                    <a:pt x="923" y="502"/>
                  </a:cubicBezTo>
                  <a:cubicBezTo>
                    <a:pt x="930" y="515"/>
                    <a:pt x="944" y="520"/>
                    <a:pt x="957" y="520"/>
                  </a:cubicBezTo>
                  <a:cubicBezTo>
                    <a:pt x="966" y="520"/>
                    <a:pt x="974" y="518"/>
                    <a:pt x="979" y="513"/>
                  </a:cubicBezTo>
                  <a:cubicBezTo>
                    <a:pt x="1034" y="546"/>
                    <a:pt x="1090" y="591"/>
                    <a:pt x="1135" y="635"/>
                  </a:cubicBezTo>
                  <a:cubicBezTo>
                    <a:pt x="1212" y="702"/>
                    <a:pt x="1279" y="780"/>
                    <a:pt x="1346" y="847"/>
                  </a:cubicBezTo>
                  <a:cubicBezTo>
                    <a:pt x="1352" y="853"/>
                    <a:pt x="1361" y="856"/>
                    <a:pt x="1371" y="856"/>
                  </a:cubicBezTo>
                  <a:cubicBezTo>
                    <a:pt x="1397" y="856"/>
                    <a:pt x="1429" y="835"/>
                    <a:pt x="1412" y="802"/>
                  </a:cubicBezTo>
                  <a:cubicBezTo>
                    <a:pt x="1380" y="769"/>
                    <a:pt x="1346" y="724"/>
                    <a:pt x="1313" y="691"/>
                  </a:cubicBezTo>
                  <a:lnTo>
                    <a:pt x="1313" y="691"/>
                  </a:lnTo>
                  <a:cubicBezTo>
                    <a:pt x="1335" y="702"/>
                    <a:pt x="1357" y="713"/>
                    <a:pt x="1368" y="724"/>
                  </a:cubicBezTo>
                  <a:cubicBezTo>
                    <a:pt x="1402" y="746"/>
                    <a:pt x="1435" y="780"/>
                    <a:pt x="1469" y="802"/>
                  </a:cubicBezTo>
                  <a:cubicBezTo>
                    <a:pt x="1535" y="858"/>
                    <a:pt x="1590" y="914"/>
                    <a:pt x="1647" y="980"/>
                  </a:cubicBezTo>
                  <a:cubicBezTo>
                    <a:pt x="1713" y="1058"/>
                    <a:pt x="1746" y="1158"/>
                    <a:pt x="1780" y="1258"/>
                  </a:cubicBezTo>
                  <a:cubicBezTo>
                    <a:pt x="1768" y="1270"/>
                    <a:pt x="1758" y="1280"/>
                    <a:pt x="1746" y="1280"/>
                  </a:cubicBezTo>
                  <a:lnTo>
                    <a:pt x="1724" y="1258"/>
                  </a:lnTo>
                  <a:cubicBezTo>
                    <a:pt x="1724" y="1247"/>
                    <a:pt x="1713" y="1247"/>
                    <a:pt x="1702" y="1236"/>
                  </a:cubicBezTo>
                  <a:cubicBezTo>
                    <a:pt x="1702" y="1236"/>
                    <a:pt x="1691" y="1236"/>
                    <a:pt x="1691" y="1225"/>
                  </a:cubicBezTo>
                  <a:lnTo>
                    <a:pt x="1647" y="1225"/>
                  </a:lnTo>
                  <a:cubicBezTo>
                    <a:pt x="1635" y="1225"/>
                    <a:pt x="1613" y="1236"/>
                    <a:pt x="1613" y="1247"/>
                  </a:cubicBezTo>
                  <a:cubicBezTo>
                    <a:pt x="1602" y="1258"/>
                    <a:pt x="1602" y="1270"/>
                    <a:pt x="1602" y="1280"/>
                  </a:cubicBezTo>
                  <a:lnTo>
                    <a:pt x="1624" y="1302"/>
                  </a:lnTo>
                  <a:lnTo>
                    <a:pt x="1624" y="1302"/>
                  </a:lnTo>
                  <a:lnTo>
                    <a:pt x="1568" y="1247"/>
                  </a:lnTo>
                  <a:cubicBezTo>
                    <a:pt x="1563" y="1242"/>
                    <a:pt x="1555" y="1239"/>
                    <a:pt x="1546" y="1239"/>
                  </a:cubicBezTo>
                  <a:cubicBezTo>
                    <a:pt x="1538" y="1239"/>
                    <a:pt x="1529" y="1242"/>
                    <a:pt x="1524" y="1247"/>
                  </a:cubicBezTo>
                  <a:cubicBezTo>
                    <a:pt x="1513" y="1247"/>
                    <a:pt x="1501" y="1258"/>
                    <a:pt x="1501" y="1280"/>
                  </a:cubicBezTo>
                  <a:cubicBezTo>
                    <a:pt x="1524" y="1314"/>
                    <a:pt x="1524" y="1347"/>
                    <a:pt x="1535" y="1381"/>
                  </a:cubicBezTo>
                  <a:cubicBezTo>
                    <a:pt x="1501" y="1336"/>
                    <a:pt x="1469" y="1280"/>
                    <a:pt x="1435" y="1236"/>
                  </a:cubicBezTo>
                  <a:lnTo>
                    <a:pt x="1457" y="1236"/>
                  </a:lnTo>
                  <a:cubicBezTo>
                    <a:pt x="1479" y="1236"/>
                    <a:pt x="1501" y="1213"/>
                    <a:pt x="1491" y="1181"/>
                  </a:cubicBezTo>
                  <a:cubicBezTo>
                    <a:pt x="1380" y="947"/>
                    <a:pt x="1190" y="758"/>
                    <a:pt x="957" y="635"/>
                  </a:cubicBezTo>
                  <a:cubicBezTo>
                    <a:pt x="950" y="632"/>
                    <a:pt x="943" y="630"/>
                    <a:pt x="935" y="630"/>
                  </a:cubicBezTo>
                  <a:cubicBezTo>
                    <a:pt x="898" y="630"/>
                    <a:pt x="865" y="674"/>
                    <a:pt x="912" y="702"/>
                  </a:cubicBezTo>
                  <a:cubicBezTo>
                    <a:pt x="1123" y="813"/>
                    <a:pt x="1279" y="991"/>
                    <a:pt x="1380" y="1203"/>
                  </a:cubicBezTo>
                  <a:cubicBezTo>
                    <a:pt x="1380" y="1213"/>
                    <a:pt x="1380" y="1213"/>
                    <a:pt x="1390" y="1213"/>
                  </a:cubicBezTo>
                  <a:cubicBezTo>
                    <a:pt x="1368" y="1213"/>
                    <a:pt x="1357" y="1225"/>
                    <a:pt x="1357" y="1236"/>
                  </a:cubicBezTo>
                  <a:lnTo>
                    <a:pt x="1257" y="1102"/>
                  </a:lnTo>
                  <a:cubicBezTo>
                    <a:pt x="1241" y="1095"/>
                    <a:pt x="1225" y="1087"/>
                    <a:pt x="1210" y="1087"/>
                  </a:cubicBezTo>
                  <a:cubicBezTo>
                    <a:pt x="1203" y="1087"/>
                    <a:pt x="1197" y="1088"/>
                    <a:pt x="1190" y="1092"/>
                  </a:cubicBezTo>
                  <a:cubicBezTo>
                    <a:pt x="1168" y="1102"/>
                    <a:pt x="1157" y="1125"/>
                    <a:pt x="1168" y="1147"/>
                  </a:cubicBezTo>
                  <a:cubicBezTo>
                    <a:pt x="1212" y="1191"/>
                    <a:pt x="1246" y="1247"/>
                    <a:pt x="1279" y="1302"/>
                  </a:cubicBezTo>
                  <a:lnTo>
                    <a:pt x="1235" y="1258"/>
                  </a:lnTo>
                  <a:lnTo>
                    <a:pt x="1101" y="1125"/>
                  </a:lnTo>
                  <a:cubicBezTo>
                    <a:pt x="1024" y="1025"/>
                    <a:pt x="935" y="936"/>
                    <a:pt x="846" y="835"/>
                  </a:cubicBezTo>
                  <a:cubicBezTo>
                    <a:pt x="830" y="828"/>
                    <a:pt x="814" y="820"/>
                    <a:pt x="799" y="820"/>
                  </a:cubicBezTo>
                  <a:cubicBezTo>
                    <a:pt x="792" y="820"/>
                    <a:pt x="786" y="821"/>
                    <a:pt x="779" y="825"/>
                  </a:cubicBezTo>
                  <a:cubicBezTo>
                    <a:pt x="767" y="835"/>
                    <a:pt x="757" y="858"/>
                    <a:pt x="767" y="869"/>
                  </a:cubicBezTo>
                  <a:cubicBezTo>
                    <a:pt x="779" y="880"/>
                    <a:pt x="790" y="891"/>
                    <a:pt x="801" y="914"/>
                  </a:cubicBezTo>
                  <a:cubicBezTo>
                    <a:pt x="786" y="904"/>
                    <a:pt x="769" y="898"/>
                    <a:pt x="754" y="898"/>
                  </a:cubicBezTo>
                  <a:cubicBezTo>
                    <a:pt x="736" y="898"/>
                    <a:pt x="723" y="906"/>
                    <a:pt x="723" y="924"/>
                  </a:cubicBezTo>
                  <a:cubicBezTo>
                    <a:pt x="701" y="1013"/>
                    <a:pt x="734" y="1102"/>
                    <a:pt x="767" y="1191"/>
                  </a:cubicBezTo>
                  <a:cubicBezTo>
                    <a:pt x="801" y="1270"/>
                    <a:pt x="846" y="1359"/>
                    <a:pt x="901" y="1425"/>
                  </a:cubicBezTo>
                  <a:cubicBezTo>
                    <a:pt x="923" y="1458"/>
                    <a:pt x="945" y="1480"/>
                    <a:pt x="968" y="1514"/>
                  </a:cubicBezTo>
                  <a:cubicBezTo>
                    <a:pt x="912" y="1458"/>
                    <a:pt x="856" y="1391"/>
                    <a:pt x="812" y="1325"/>
                  </a:cubicBezTo>
                  <a:cubicBezTo>
                    <a:pt x="801" y="1314"/>
                    <a:pt x="785" y="1309"/>
                    <a:pt x="769" y="1309"/>
                  </a:cubicBezTo>
                  <a:cubicBezTo>
                    <a:pt x="735" y="1309"/>
                    <a:pt x="700" y="1332"/>
                    <a:pt x="723" y="1369"/>
                  </a:cubicBezTo>
                  <a:cubicBezTo>
                    <a:pt x="801" y="1480"/>
                    <a:pt x="890" y="1581"/>
                    <a:pt x="990" y="1670"/>
                  </a:cubicBezTo>
                  <a:lnTo>
                    <a:pt x="957" y="1703"/>
                  </a:lnTo>
                  <a:cubicBezTo>
                    <a:pt x="945" y="1703"/>
                    <a:pt x="935" y="1692"/>
                    <a:pt x="923" y="1692"/>
                  </a:cubicBezTo>
                  <a:cubicBezTo>
                    <a:pt x="856" y="1658"/>
                    <a:pt x="801" y="1603"/>
                    <a:pt x="767" y="1536"/>
                  </a:cubicBezTo>
                  <a:cubicBezTo>
                    <a:pt x="760" y="1528"/>
                    <a:pt x="741" y="1521"/>
                    <a:pt x="722" y="1521"/>
                  </a:cubicBezTo>
                  <a:cubicBezTo>
                    <a:pt x="715" y="1521"/>
                    <a:pt x="707" y="1522"/>
                    <a:pt x="701" y="1525"/>
                  </a:cubicBezTo>
                  <a:cubicBezTo>
                    <a:pt x="690" y="1525"/>
                    <a:pt x="678" y="1536"/>
                    <a:pt x="678" y="1547"/>
                  </a:cubicBezTo>
                  <a:cubicBezTo>
                    <a:pt x="634" y="1458"/>
                    <a:pt x="589" y="1381"/>
                    <a:pt x="545" y="1292"/>
                  </a:cubicBezTo>
                  <a:cubicBezTo>
                    <a:pt x="535" y="1268"/>
                    <a:pt x="507" y="1256"/>
                    <a:pt x="480" y="1256"/>
                  </a:cubicBezTo>
                  <a:cubicBezTo>
                    <a:pt x="444" y="1256"/>
                    <a:pt x="410" y="1276"/>
                    <a:pt x="423" y="1314"/>
                  </a:cubicBezTo>
                  <a:cubicBezTo>
                    <a:pt x="434" y="1347"/>
                    <a:pt x="445" y="1369"/>
                    <a:pt x="456" y="1403"/>
                  </a:cubicBezTo>
                  <a:cubicBezTo>
                    <a:pt x="334" y="1213"/>
                    <a:pt x="278" y="1013"/>
                    <a:pt x="312" y="802"/>
                  </a:cubicBezTo>
                  <a:cubicBezTo>
                    <a:pt x="312" y="769"/>
                    <a:pt x="267" y="746"/>
                    <a:pt x="245" y="746"/>
                  </a:cubicBezTo>
                  <a:cubicBezTo>
                    <a:pt x="211" y="746"/>
                    <a:pt x="189" y="769"/>
                    <a:pt x="178" y="802"/>
                  </a:cubicBezTo>
                  <a:cubicBezTo>
                    <a:pt x="167" y="880"/>
                    <a:pt x="167" y="969"/>
                    <a:pt x="178" y="1058"/>
                  </a:cubicBezTo>
                  <a:cubicBezTo>
                    <a:pt x="166" y="1054"/>
                    <a:pt x="152" y="1051"/>
                    <a:pt x="139" y="1051"/>
                  </a:cubicBezTo>
                  <a:cubicBezTo>
                    <a:pt x="117" y="1051"/>
                    <a:pt x="96" y="1059"/>
                    <a:pt x="89" y="1080"/>
                  </a:cubicBezTo>
                  <a:cubicBezTo>
                    <a:pt x="0" y="1270"/>
                    <a:pt x="89" y="1514"/>
                    <a:pt x="178" y="1692"/>
                  </a:cubicBezTo>
                  <a:cubicBezTo>
                    <a:pt x="267" y="1859"/>
                    <a:pt x="389" y="2026"/>
                    <a:pt x="579" y="2093"/>
                  </a:cubicBezTo>
                  <a:cubicBezTo>
                    <a:pt x="588" y="2097"/>
                    <a:pt x="599" y="2100"/>
                    <a:pt x="610" y="2100"/>
                  </a:cubicBezTo>
                  <a:cubicBezTo>
                    <a:pt x="626" y="2100"/>
                    <a:pt x="643" y="2094"/>
                    <a:pt x="656" y="2081"/>
                  </a:cubicBezTo>
                  <a:cubicBezTo>
                    <a:pt x="701" y="2093"/>
                    <a:pt x="745" y="2103"/>
                    <a:pt x="790" y="2103"/>
                  </a:cubicBezTo>
                  <a:cubicBezTo>
                    <a:pt x="837" y="2111"/>
                    <a:pt x="890" y="2119"/>
                    <a:pt x="941" y="2119"/>
                  </a:cubicBezTo>
                  <a:cubicBezTo>
                    <a:pt x="962" y="2119"/>
                    <a:pt x="982" y="2118"/>
                    <a:pt x="1001" y="2115"/>
                  </a:cubicBezTo>
                  <a:cubicBezTo>
                    <a:pt x="1024" y="2115"/>
                    <a:pt x="1068" y="2103"/>
                    <a:pt x="1068" y="2070"/>
                  </a:cubicBezTo>
                  <a:cubicBezTo>
                    <a:pt x="1068" y="2048"/>
                    <a:pt x="1046" y="2026"/>
                    <a:pt x="1034" y="2026"/>
                  </a:cubicBezTo>
                  <a:cubicBezTo>
                    <a:pt x="1046" y="2014"/>
                    <a:pt x="1057" y="2014"/>
                    <a:pt x="1068" y="2014"/>
                  </a:cubicBezTo>
                  <a:cubicBezTo>
                    <a:pt x="1079" y="2026"/>
                    <a:pt x="1101" y="2026"/>
                    <a:pt x="1123" y="2026"/>
                  </a:cubicBezTo>
                  <a:cubicBezTo>
                    <a:pt x="1135" y="2037"/>
                    <a:pt x="1135" y="2037"/>
                    <a:pt x="1146" y="2037"/>
                  </a:cubicBezTo>
                  <a:cubicBezTo>
                    <a:pt x="1167" y="2050"/>
                    <a:pt x="1196" y="2060"/>
                    <a:pt x="1223" y="2060"/>
                  </a:cubicBezTo>
                  <a:cubicBezTo>
                    <a:pt x="1240" y="2060"/>
                    <a:pt x="1256" y="2057"/>
                    <a:pt x="1268" y="2048"/>
                  </a:cubicBezTo>
                  <a:cubicBezTo>
                    <a:pt x="1390" y="1970"/>
                    <a:pt x="1501" y="1881"/>
                    <a:pt x="1613" y="1781"/>
                  </a:cubicBezTo>
                  <a:cubicBezTo>
                    <a:pt x="1624" y="1781"/>
                    <a:pt x="1624" y="1781"/>
                    <a:pt x="1635" y="1770"/>
                  </a:cubicBezTo>
                  <a:cubicBezTo>
                    <a:pt x="1746" y="1681"/>
                    <a:pt x="1857" y="1581"/>
                    <a:pt x="1969" y="1492"/>
                  </a:cubicBezTo>
                  <a:lnTo>
                    <a:pt x="2269" y="1258"/>
                  </a:lnTo>
                  <a:lnTo>
                    <a:pt x="2269" y="1247"/>
                  </a:lnTo>
                  <a:cubicBezTo>
                    <a:pt x="2275" y="1249"/>
                    <a:pt x="2281" y="1250"/>
                    <a:pt x="2287" y="1250"/>
                  </a:cubicBezTo>
                  <a:cubicBezTo>
                    <a:pt x="2319" y="1250"/>
                    <a:pt x="2356" y="1228"/>
                    <a:pt x="2347" y="1191"/>
                  </a:cubicBezTo>
                  <a:cubicBezTo>
                    <a:pt x="2325" y="1136"/>
                    <a:pt x="2302" y="1069"/>
                    <a:pt x="2280" y="1013"/>
                  </a:cubicBezTo>
                  <a:cubicBezTo>
                    <a:pt x="2269" y="980"/>
                    <a:pt x="2258" y="958"/>
                    <a:pt x="2247" y="924"/>
                  </a:cubicBezTo>
                  <a:cubicBezTo>
                    <a:pt x="2236" y="891"/>
                    <a:pt x="2213" y="869"/>
                    <a:pt x="2180" y="869"/>
                  </a:cubicBezTo>
                  <a:cubicBezTo>
                    <a:pt x="2158" y="835"/>
                    <a:pt x="2147" y="813"/>
                    <a:pt x="2136" y="780"/>
                  </a:cubicBezTo>
                  <a:cubicBezTo>
                    <a:pt x="2128" y="772"/>
                    <a:pt x="2109" y="764"/>
                    <a:pt x="2094" y="764"/>
                  </a:cubicBezTo>
                  <a:cubicBezTo>
                    <a:pt x="2088" y="764"/>
                    <a:pt x="2083" y="766"/>
                    <a:pt x="2080" y="769"/>
                  </a:cubicBezTo>
                  <a:cubicBezTo>
                    <a:pt x="2035" y="647"/>
                    <a:pt x="1980" y="524"/>
                    <a:pt x="1902" y="424"/>
                  </a:cubicBezTo>
                  <a:cubicBezTo>
                    <a:pt x="1847" y="335"/>
                    <a:pt x="1791" y="257"/>
                    <a:pt x="1713" y="190"/>
                  </a:cubicBezTo>
                  <a:cubicBezTo>
                    <a:pt x="1635" y="113"/>
                    <a:pt x="1558" y="46"/>
                    <a:pt x="1457" y="2"/>
                  </a:cubicBezTo>
                  <a:cubicBezTo>
                    <a:pt x="1453" y="1"/>
                    <a:pt x="1449" y="0"/>
                    <a:pt x="144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96" name="Google Shape;14496;p20"/>
            <p:cNvSpPr/>
            <p:nvPr/>
          </p:nvSpPr>
          <p:spPr>
            <a:xfrm>
              <a:off x="2221365" y="2216917"/>
              <a:ext cx="28015" cy="18979"/>
            </a:xfrm>
            <a:custGeom>
              <a:avLst/>
              <a:gdLst/>
              <a:ahLst/>
              <a:cxnLst/>
              <a:rect l="l" t="t" r="r" b="b"/>
              <a:pathLst>
                <a:path w="803" h="544" extrusionOk="0">
                  <a:moveTo>
                    <a:pt x="58" y="0"/>
                  </a:moveTo>
                  <a:cubicBezTo>
                    <a:pt x="28" y="0"/>
                    <a:pt x="1" y="28"/>
                    <a:pt x="39" y="47"/>
                  </a:cubicBezTo>
                  <a:cubicBezTo>
                    <a:pt x="295" y="169"/>
                    <a:pt x="518" y="336"/>
                    <a:pt x="718" y="536"/>
                  </a:cubicBezTo>
                  <a:cubicBezTo>
                    <a:pt x="723" y="541"/>
                    <a:pt x="730" y="544"/>
                    <a:pt x="738" y="544"/>
                  </a:cubicBezTo>
                  <a:cubicBezTo>
                    <a:pt x="766" y="544"/>
                    <a:pt x="802" y="517"/>
                    <a:pt x="785" y="492"/>
                  </a:cubicBezTo>
                  <a:cubicBezTo>
                    <a:pt x="585" y="280"/>
                    <a:pt x="340" y="124"/>
                    <a:pt x="73" y="3"/>
                  </a:cubicBezTo>
                  <a:cubicBezTo>
                    <a:pt x="68" y="1"/>
                    <a:pt x="63" y="0"/>
                    <a:pt x="5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97" name="Google Shape;14497;p20"/>
            <p:cNvSpPr/>
            <p:nvPr/>
          </p:nvSpPr>
          <p:spPr>
            <a:xfrm>
              <a:off x="2228761" y="2214963"/>
              <a:ext cx="24003" cy="16641"/>
            </a:xfrm>
            <a:custGeom>
              <a:avLst/>
              <a:gdLst/>
              <a:ahLst/>
              <a:cxnLst/>
              <a:rect l="l" t="t" r="r" b="b"/>
              <a:pathLst>
                <a:path w="688" h="477" extrusionOk="0">
                  <a:moveTo>
                    <a:pt x="80" y="1"/>
                  </a:moveTo>
                  <a:cubicBezTo>
                    <a:pt x="39" y="1"/>
                    <a:pt x="0" y="40"/>
                    <a:pt x="50" y="69"/>
                  </a:cubicBezTo>
                  <a:cubicBezTo>
                    <a:pt x="150" y="114"/>
                    <a:pt x="239" y="180"/>
                    <a:pt x="328" y="247"/>
                  </a:cubicBezTo>
                  <a:cubicBezTo>
                    <a:pt x="417" y="314"/>
                    <a:pt x="494" y="392"/>
                    <a:pt x="583" y="470"/>
                  </a:cubicBezTo>
                  <a:cubicBezTo>
                    <a:pt x="588" y="475"/>
                    <a:pt x="597" y="477"/>
                    <a:pt x="607" y="477"/>
                  </a:cubicBezTo>
                  <a:cubicBezTo>
                    <a:pt x="640" y="477"/>
                    <a:pt x="687" y="451"/>
                    <a:pt x="662" y="425"/>
                  </a:cubicBezTo>
                  <a:cubicBezTo>
                    <a:pt x="583" y="325"/>
                    <a:pt x="494" y="247"/>
                    <a:pt x="395" y="180"/>
                  </a:cubicBezTo>
                  <a:cubicBezTo>
                    <a:pt x="306" y="114"/>
                    <a:pt x="205" y="59"/>
                    <a:pt x="94" y="2"/>
                  </a:cubicBezTo>
                  <a:cubicBezTo>
                    <a:pt x="89" y="1"/>
                    <a:pt x="85" y="1"/>
                    <a:pt x="8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98" name="Google Shape;14498;p20"/>
            <p:cNvSpPr/>
            <p:nvPr/>
          </p:nvSpPr>
          <p:spPr>
            <a:xfrm>
              <a:off x="2229075" y="2204078"/>
              <a:ext cx="23026" cy="20584"/>
            </a:xfrm>
            <a:custGeom>
              <a:avLst/>
              <a:gdLst/>
              <a:ahLst/>
              <a:cxnLst/>
              <a:rect l="l" t="t" r="r" b="b"/>
              <a:pathLst>
                <a:path w="660" h="590" extrusionOk="0">
                  <a:moveTo>
                    <a:pt x="40" y="0"/>
                  </a:moveTo>
                  <a:cubicBezTo>
                    <a:pt x="20" y="0"/>
                    <a:pt x="0" y="19"/>
                    <a:pt x="18" y="37"/>
                  </a:cubicBezTo>
                  <a:lnTo>
                    <a:pt x="85" y="70"/>
                  </a:lnTo>
                  <a:cubicBezTo>
                    <a:pt x="74" y="81"/>
                    <a:pt x="74" y="92"/>
                    <a:pt x="85" y="92"/>
                  </a:cubicBezTo>
                  <a:cubicBezTo>
                    <a:pt x="174" y="159"/>
                    <a:pt x="252" y="237"/>
                    <a:pt x="341" y="292"/>
                  </a:cubicBezTo>
                  <a:cubicBezTo>
                    <a:pt x="352" y="304"/>
                    <a:pt x="374" y="304"/>
                    <a:pt x="386" y="304"/>
                  </a:cubicBezTo>
                  <a:cubicBezTo>
                    <a:pt x="463" y="371"/>
                    <a:pt x="530" y="470"/>
                    <a:pt x="574" y="571"/>
                  </a:cubicBezTo>
                  <a:cubicBezTo>
                    <a:pt x="579" y="584"/>
                    <a:pt x="594" y="590"/>
                    <a:pt x="609" y="590"/>
                  </a:cubicBezTo>
                  <a:cubicBezTo>
                    <a:pt x="633" y="590"/>
                    <a:pt x="659" y="575"/>
                    <a:pt x="653" y="549"/>
                  </a:cubicBezTo>
                  <a:cubicBezTo>
                    <a:pt x="586" y="270"/>
                    <a:pt x="285" y="126"/>
                    <a:pt x="52" y="3"/>
                  </a:cubicBezTo>
                  <a:cubicBezTo>
                    <a:pt x="48" y="1"/>
                    <a:pt x="44" y="0"/>
                    <a:pt x="4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99" name="Google Shape;14499;p20"/>
            <p:cNvSpPr/>
            <p:nvPr/>
          </p:nvSpPr>
          <p:spPr>
            <a:xfrm>
              <a:off x="2206572" y="2247828"/>
              <a:ext cx="13467" cy="15909"/>
            </a:xfrm>
            <a:custGeom>
              <a:avLst/>
              <a:gdLst/>
              <a:ahLst/>
              <a:cxnLst/>
              <a:rect l="l" t="t" r="r" b="b"/>
              <a:pathLst>
                <a:path w="386" h="456" extrusionOk="0">
                  <a:moveTo>
                    <a:pt x="61" y="1"/>
                  </a:moveTo>
                  <a:cubicBezTo>
                    <a:pt x="32" y="1"/>
                    <a:pt x="1" y="18"/>
                    <a:pt x="8" y="51"/>
                  </a:cubicBezTo>
                  <a:cubicBezTo>
                    <a:pt x="30" y="140"/>
                    <a:pt x="63" y="217"/>
                    <a:pt x="119" y="284"/>
                  </a:cubicBezTo>
                  <a:cubicBezTo>
                    <a:pt x="141" y="318"/>
                    <a:pt x="163" y="351"/>
                    <a:pt x="196" y="373"/>
                  </a:cubicBezTo>
                  <a:cubicBezTo>
                    <a:pt x="230" y="407"/>
                    <a:pt x="263" y="429"/>
                    <a:pt x="307" y="451"/>
                  </a:cubicBezTo>
                  <a:cubicBezTo>
                    <a:pt x="314" y="454"/>
                    <a:pt x="320" y="456"/>
                    <a:pt x="327" y="456"/>
                  </a:cubicBezTo>
                  <a:cubicBezTo>
                    <a:pt x="343" y="456"/>
                    <a:pt x="358" y="448"/>
                    <a:pt x="374" y="440"/>
                  </a:cubicBezTo>
                  <a:cubicBezTo>
                    <a:pt x="386" y="429"/>
                    <a:pt x="386" y="407"/>
                    <a:pt x="363" y="395"/>
                  </a:cubicBezTo>
                  <a:cubicBezTo>
                    <a:pt x="252" y="296"/>
                    <a:pt x="152" y="184"/>
                    <a:pt x="107" y="29"/>
                  </a:cubicBezTo>
                  <a:cubicBezTo>
                    <a:pt x="103" y="10"/>
                    <a:pt x="83" y="1"/>
                    <a:pt x="6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00" name="Google Shape;14500;p20"/>
            <p:cNvSpPr/>
            <p:nvPr/>
          </p:nvSpPr>
          <p:spPr>
            <a:xfrm>
              <a:off x="2223109" y="2248421"/>
              <a:ext cx="10117" cy="10396"/>
            </a:xfrm>
            <a:custGeom>
              <a:avLst/>
              <a:gdLst/>
              <a:ahLst/>
              <a:cxnLst/>
              <a:rect l="l" t="t" r="r" b="b"/>
              <a:pathLst>
                <a:path w="290" h="298" extrusionOk="0">
                  <a:moveTo>
                    <a:pt x="56" y="0"/>
                  </a:moveTo>
                  <a:cubicBezTo>
                    <a:pt x="34" y="12"/>
                    <a:pt x="23" y="12"/>
                    <a:pt x="11" y="22"/>
                  </a:cubicBezTo>
                  <a:cubicBezTo>
                    <a:pt x="11" y="34"/>
                    <a:pt x="1" y="56"/>
                    <a:pt x="11" y="67"/>
                  </a:cubicBezTo>
                  <a:cubicBezTo>
                    <a:pt x="34" y="101"/>
                    <a:pt x="56" y="145"/>
                    <a:pt x="90" y="190"/>
                  </a:cubicBezTo>
                  <a:cubicBezTo>
                    <a:pt x="100" y="200"/>
                    <a:pt x="112" y="222"/>
                    <a:pt x="134" y="234"/>
                  </a:cubicBezTo>
                  <a:cubicBezTo>
                    <a:pt x="156" y="256"/>
                    <a:pt x="179" y="267"/>
                    <a:pt x="201" y="289"/>
                  </a:cubicBezTo>
                  <a:cubicBezTo>
                    <a:pt x="206" y="295"/>
                    <a:pt x="217" y="298"/>
                    <a:pt x="230" y="298"/>
                  </a:cubicBezTo>
                  <a:cubicBezTo>
                    <a:pt x="242" y="298"/>
                    <a:pt x="256" y="295"/>
                    <a:pt x="268" y="289"/>
                  </a:cubicBezTo>
                  <a:cubicBezTo>
                    <a:pt x="278" y="279"/>
                    <a:pt x="290" y="256"/>
                    <a:pt x="278" y="245"/>
                  </a:cubicBezTo>
                  <a:cubicBezTo>
                    <a:pt x="268" y="222"/>
                    <a:pt x="256" y="212"/>
                    <a:pt x="234" y="190"/>
                  </a:cubicBezTo>
                  <a:cubicBezTo>
                    <a:pt x="223" y="178"/>
                    <a:pt x="212" y="156"/>
                    <a:pt x="201" y="145"/>
                  </a:cubicBezTo>
                  <a:cubicBezTo>
                    <a:pt x="179" y="123"/>
                    <a:pt x="167" y="111"/>
                    <a:pt x="156" y="89"/>
                  </a:cubicBezTo>
                  <a:cubicBezTo>
                    <a:pt x="156" y="78"/>
                    <a:pt x="145" y="67"/>
                    <a:pt x="145" y="56"/>
                  </a:cubicBezTo>
                  <a:cubicBezTo>
                    <a:pt x="134" y="56"/>
                    <a:pt x="134" y="56"/>
                    <a:pt x="134" y="44"/>
                  </a:cubicBezTo>
                  <a:cubicBezTo>
                    <a:pt x="134" y="44"/>
                    <a:pt x="134" y="34"/>
                    <a:pt x="123" y="34"/>
                  </a:cubicBezTo>
                  <a:cubicBezTo>
                    <a:pt x="123" y="22"/>
                    <a:pt x="112" y="12"/>
                    <a:pt x="100" y="12"/>
                  </a:cubicBezTo>
                  <a:cubicBezTo>
                    <a:pt x="90" y="0"/>
                    <a:pt x="67" y="0"/>
                    <a:pt x="5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01" name="Google Shape;14501;p20"/>
            <p:cNvSpPr/>
            <p:nvPr/>
          </p:nvSpPr>
          <p:spPr>
            <a:xfrm>
              <a:off x="2238251" y="2260807"/>
              <a:ext cx="4291" cy="3140"/>
            </a:xfrm>
            <a:custGeom>
              <a:avLst/>
              <a:gdLst/>
              <a:ahLst/>
              <a:cxnLst/>
              <a:rect l="l" t="t" r="r" b="b"/>
              <a:pathLst>
                <a:path w="123" h="90" extrusionOk="0">
                  <a:moveTo>
                    <a:pt x="44" y="1"/>
                  </a:moveTo>
                  <a:cubicBezTo>
                    <a:pt x="44" y="1"/>
                    <a:pt x="34" y="1"/>
                    <a:pt x="34" y="12"/>
                  </a:cubicBezTo>
                  <a:lnTo>
                    <a:pt x="22" y="12"/>
                  </a:lnTo>
                  <a:cubicBezTo>
                    <a:pt x="22" y="12"/>
                    <a:pt x="12" y="12"/>
                    <a:pt x="12" y="23"/>
                  </a:cubicBezTo>
                  <a:lnTo>
                    <a:pt x="0" y="35"/>
                  </a:lnTo>
                  <a:lnTo>
                    <a:pt x="0" y="45"/>
                  </a:lnTo>
                  <a:lnTo>
                    <a:pt x="0" y="57"/>
                  </a:lnTo>
                  <a:cubicBezTo>
                    <a:pt x="0" y="57"/>
                    <a:pt x="0" y="68"/>
                    <a:pt x="12" y="68"/>
                  </a:cubicBezTo>
                  <a:lnTo>
                    <a:pt x="12" y="79"/>
                  </a:lnTo>
                  <a:lnTo>
                    <a:pt x="22" y="79"/>
                  </a:lnTo>
                  <a:cubicBezTo>
                    <a:pt x="34" y="79"/>
                    <a:pt x="34" y="90"/>
                    <a:pt x="44" y="90"/>
                  </a:cubicBezTo>
                  <a:lnTo>
                    <a:pt x="67" y="90"/>
                  </a:lnTo>
                  <a:cubicBezTo>
                    <a:pt x="67" y="90"/>
                    <a:pt x="78" y="90"/>
                    <a:pt x="78" y="79"/>
                  </a:cubicBezTo>
                  <a:lnTo>
                    <a:pt x="101" y="79"/>
                  </a:lnTo>
                  <a:lnTo>
                    <a:pt x="101" y="68"/>
                  </a:lnTo>
                  <a:cubicBezTo>
                    <a:pt x="111" y="68"/>
                    <a:pt x="111" y="68"/>
                    <a:pt x="111" y="57"/>
                  </a:cubicBezTo>
                  <a:lnTo>
                    <a:pt x="123" y="45"/>
                  </a:lnTo>
                  <a:cubicBezTo>
                    <a:pt x="111" y="45"/>
                    <a:pt x="111" y="35"/>
                    <a:pt x="111" y="35"/>
                  </a:cubicBezTo>
                  <a:cubicBezTo>
                    <a:pt x="111" y="35"/>
                    <a:pt x="111" y="23"/>
                    <a:pt x="101" y="23"/>
                  </a:cubicBezTo>
                  <a:lnTo>
                    <a:pt x="101" y="12"/>
                  </a:lnTo>
                  <a:lnTo>
                    <a:pt x="89" y="12"/>
                  </a:lnTo>
                  <a:cubicBezTo>
                    <a:pt x="78" y="12"/>
                    <a:pt x="78" y="1"/>
                    <a:pt x="6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02" name="Google Shape;14502;p20"/>
            <p:cNvSpPr/>
            <p:nvPr/>
          </p:nvSpPr>
          <p:spPr>
            <a:xfrm>
              <a:off x="2240972" y="2255015"/>
              <a:ext cx="5477" cy="6629"/>
            </a:xfrm>
            <a:custGeom>
              <a:avLst/>
              <a:gdLst/>
              <a:ahLst/>
              <a:cxnLst/>
              <a:rect l="l" t="t" r="r" b="b"/>
              <a:pathLst>
                <a:path w="157" h="190" extrusionOk="0">
                  <a:moveTo>
                    <a:pt x="45" y="1"/>
                  </a:moveTo>
                  <a:cubicBezTo>
                    <a:pt x="33" y="1"/>
                    <a:pt x="23" y="11"/>
                    <a:pt x="23" y="23"/>
                  </a:cubicBezTo>
                  <a:cubicBezTo>
                    <a:pt x="11" y="23"/>
                    <a:pt x="11" y="33"/>
                    <a:pt x="11" y="45"/>
                  </a:cubicBezTo>
                  <a:cubicBezTo>
                    <a:pt x="23" y="67"/>
                    <a:pt x="33" y="78"/>
                    <a:pt x="45" y="100"/>
                  </a:cubicBezTo>
                  <a:cubicBezTo>
                    <a:pt x="33" y="100"/>
                    <a:pt x="33" y="100"/>
                    <a:pt x="23" y="112"/>
                  </a:cubicBezTo>
                  <a:lnTo>
                    <a:pt x="11" y="112"/>
                  </a:lnTo>
                  <a:lnTo>
                    <a:pt x="11" y="134"/>
                  </a:lnTo>
                  <a:cubicBezTo>
                    <a:pt x="0" y="134"/>
                    <a:pt x="0" y="145"/>
                    <a:pt x="11" y="156"/>
                  </a:cubicBezTo>
                  <a:lnTo>
                    <a:pt x="11" y="167"/>
                  </a:lnTo>
                  <a:lnTo>
                    <a:pt x="23" y="178"/>
                  </a:lnTo>
                  <a:lnTo>
                    <a:pt x="45" y="178"/>
                  </a:lnTo>
                  <a:cubicBezTo>
                    <a:pt x="45" y="189"/>
                    <a:pt x="55" y="189"/>
                    <a:pt x="67" y="189"/>
                  </a:cubicBezTo>
                  <a:cubicBezTo>
                    <a:pt x="78" y="189"/>
                    <a:pt x="89" y="189"/>
                    <a:pt x="100" y="178"/>
                  </a:cubicBezTo>
                  <a:lnTo>
                    <a:pt x="112" y="178"/>
                  </a:lnTo>
                  <a:cubicBezTo>
                    <a:pt x="122" y="167"/>
                    <a:pt x="122" y="167"/>
                    <a:pt x="122" y="156"/>
                  </a:cubicBezTo>
                  <a:cubicBezTo>
                    <a:pt x="134" y="156"/>
                    <a:pt x="134" y="145"/>
                    <a:pt x="134" y="145"/>
                  </a:cubicBezTo>
                  <a:cubicBezTo>
                    <a:pt x="134" y="145"/>
                    <a:pt x="144" y="145"/>
                    <a:pt x="144" y="134"/>
                  </a:cubicBezTo>
                  <a:cubicBezTo>
                    <a:pt x="144" y="134"/>
                    <a:pt x="156" y="134"/>
                    <a:pt x="156" y="122"/>
                  </a:cubicBezTo>
                  <a:lnTo>
                    <a:pt x="156" y="100"/>
                  </a:lnTo>
                  <a:cubicBezTo>
                    <a:pt x="144" y="100"/>
                    <a:pt x="134" y="90"/>
                    <a:pt x="134" y="78"/>
                  </a:cubicBezTo>
                  <a:lnTo>
                    <a:pt x="122" y="67"/>
                  </a:lnTo>
                  <a:lnTo>
                    <a:pt x="122" y="56"/>
                  </a:lnTo>
                  <a:cubicBezTo>
                    <a:pt x="112" y="45"/>
                    <a:pt x="112" y="33"/>
                    <a:pt x="112" y="23"/>
                  </a:cubicBezTo>
                  <a:cubicBezTo>
                    <a:pt x="100" y="23"/>
                    <a:pt x="89" y="11"/>
                    <a:pt x="89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03" name="Google Shape;14503;p20"/>
            <p:cNvSpPr/>
            <p:nvPr/>
          </p:nvSpPr>
          <p:spPr>
            <a:xfrm>
              <a:off x="2241600" y="2241234"/>
              <a:ext cx="12699" cy="16920"/>
            </a:xfrm>
            <a:custGeom>
              <a:avLst/>
              <a:gdLst/>
              <a:ahLst/>
              <a:cxnLst/>
              <a:rect l="l" t="t" r="r" b="b"/>
              <a:pathLst>
                <a:path w="364" h="485" extrusionOk="0">
                  <a:moveTo>
                    <a:pt x="58" y="1"/>
                  </a:moveTo>
                  <a:cubicBezTo>
                    <a:pt x="30" y="1"/>
                    <a:pt x="0" y="21"/>
                    <a:pt x="15" y="50"/>
                  </a:cubicBezTo>
                  <a:cubicBezTo>
                    <a:pt x="60" y="117"/>
                    <a:pt x="104" y="184"/>
                    <a:pt x="149" y="262"/>
                  </a:cubicBezTo>
                  <a:cubicBezTo>
                    <a:pt x="193" y="329"/>
                    <a:pt x="227" y="406"/>
                    <a:pt x="271" y="473"/>
                  </a:cubicBezTo>
                  <a:cubicBezTo>
                    <a:pt x="279" y="481"/>
                    <a:pt x="294" y="485"/>
                    <a:pt x="309" y="485"/>
                  </a:cubicBezTo>
                  <a:cubicBezTo>
                    <a:pt x="336" y="485"/>
                    <a:pt x="363" y="472"/>
                    <a:pt x="349" y="451"/>
                  </a:cubicBezTo>
                  <a:cubicBezTo>
                    <a:pt x="327" y="362"/>
                    <a:pt x="282" y="295"/>
                    <a:pt x="238" y="228"/>
                  </a:cubicBezTo>
                  <a:cubicBezTo>
                    <a:pt x="193" y="151"/>
                    <a:pt x="138" y="84"/>
                    <a:pt x="94" y="17"/>
                  </a:cubicBezTo>
                  <a:cubicBezTo>
                    <a:pt x="86" y="6"/>
                    <a:pt x="72" y="1"/>
                    <a:pt x="5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04" name="Google Shape;14504;p20"/>
            <p:cNvSpPr/>
            <p:nvPr/>
          </p:nvSpPr>
          <p:spPr>
            <a:xfrm>
              <a:off x="2110943" y="2276611"/>
              <a:ext cx="135503" cy="51250"/>
            </a:xfrm>
            <a:custGeom>
              <a:avLst/>
              <a:gdLst/>
              <a:ahLst/>
              <a:cxnLst/>
              <a:rect l="l" t="t" r="r" b="b"/>
              <a:pathLst>
                <a:path w="3884" h="1469" extrusionOk="0">
                  <a:moveTo>
                    <a:pt x="174" y="0"/>
                  </a:moveTo>
                  <a:cubicBezTo>
                    <a:pt x="64" y="0"/>
                    <a:pt x="1" y="4"/>
                    <a:pt x="1" y="4"/>
                  </a:cubicBezTo>
                  <a:cubicBezTo>
                    <a:pt x="1" y="4"/>
                    <a:pt x="90" y="494"/>
                    <a:pt x="468" y="860"/>
                  </a:cubicBezTo>
                  <a:cubicBezTo>
                    <a:pt x="836" y="1228"/>
                    <a:pt x="891" y="1206"/>
                    <a:pt x="1869" y="1394"/>
                  </a:cubicBezTo>
                  <a:cubicBezTo>
                    <a:pt x="2152" y="1449"/>
                    <a:pt x="2438" y="1468"/>
                    <a:pt x="2704" y="1468"/>
                  </a:cubicBezTo>
                  <a:cubicBezTo>
                    <a:pt x="3359" y="1468"/>
                    <a:pt x="3883" y="1350"/>
                    <a:pt x="3883" y="1350"/>
                  </a:cubicBezTo>
                  <a:lnTo>
                    <a:pt x="3649" y="672"/>
                  </a:lnTo>
                  <a:cubicBezTo>
                    <a:pt x="3649" y="672"/>
                    <a:pt x="3360" y="538"/>
                    <a:pt x="3127" y="516"/>
                  </a:cubicBezTo>
                  <a:cubicBezTo>
                    <a:pt x="2882" y="482"/>
                    <a:pt x="2882" y="427"/>
                    <a:pt x="2270" y="427"/>
                  </a:cubicBezTo>
                  <a:cubicBezTo>
                    <a:pt x="1647" y="415"/>
                    <a:pt x="1780" y="205"/>
                    <a:pt x="1147" y="93"/>
                  </a:cubicBezTo>
                  <a:cubicBezTo>
                    <a:pt x="731" y="14"/>
                    <a:pt x="375" y="0"/>
                    <a:pt x="17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05" name="Google Shape;14505;p20"/>
            <p:cNvSpPr/>
            <p:nvPr/>
          </p:nvSpPr>
          <p:spPr>
            <a:xfrm>
              <a:off x="2271221" y="2076108"/>
              <a:ext cx="135468" cy="205697"/>
            </a:xfrm>
            <a:custGeom>
              <a:avLst/>
              <a:gdLst/>
              <a:ahLst/>
              <a:cxnLst/>
              <a:rect l="l" t="t" r="r" b="b"/>
              <a:pathLst>
                <a:path w="3883" h="5896" extrusionOk="0">
                  <a:moveTo>
                    <a:pt x="842" y="0"/>
                  </a:moveTo>
                  <a:cubicBezTo>
                    <a:pt x="602" y="0"/>
                    <a:pt x="353" y="260"/>
                    <a:pt x="179" y="1002"/>
                  </a:cubicBezTo>
                  <a:cubicBezTo>
                    <a:pt x="1" y="1747"/>
                    <a:pt x="401" y="2837"/>
                    <a:pt x="456" y="3649"/>
                  </a:cubicBezTo>
                  <a:cubicBezTo>
                    <a:pt x="512" y="4472"/>
                    <a:pt x="234" y="5317"/>
                    <a:pt x="234" y="5317"/>
                  </a:cubicBezTo>
                  <a:lnTo>
                    <a:pt x="1190" y="5896"/>
                  </a:lnTo>
                  <a:cubicBezTo>
                    <a:pt x="1190" y="5896"/>
                    <a:pt x="1524" y="5406"/>
                    <a:pt x="2114" y="5206"/>
                  </a:cubicBezTo>
                  <a:cubicBezTo>
                    <a:pt x="2715" y="4995"/>
                    <a:pt x="2525" y="5139"/>
                    <a:pt x="3115" y="4739"/>
                  </a:cubicBezTo>
                  <a:cubicBezTo>
                    <a:pt x="3693" y="4328"/>
                    <a:pt x="3882" y="3693"/>
                    <a:pt x="3771" y="3216"/>
                  </a:cubicBezTo>
                  <a:cubicBezTo>
                    <a:pt x="3649" y="2726"/>
                    <a:pt x="3326" y="2715"/>
                    <a:pt x="2915" y="2559"/>
                  </a:cubicBezTo>
                  <a:cubicBezTo>
                    <a:pt x="2503" y="2392"/>
                    <a:pt x="2058" y="2025"/>
                    <a:pt x="1825" y="1780"/>
                  </a:cubicBezTo>
                  <a:cubicBezTo>
                    <a:pt x="1591" y="1536"/>
                    <a:pt x="1635" y="1214"/>
                    <a:pt x="1625" y="868"/>
                  </a:cubicBezTo>
                  <a:cubicBezTo>
                    <a:pt x="1613" y="535"/>
                    <a:pt x="1591" y="413"/>
                    <a:pt x="1424" y="334"/>
                  </a:cubicBezTo>
                  <a:cubicBezTo>
                    <a:pt x="1269" y="245"/>
                    <a:pt x="1101" y="12"/>
                    <a:pt x="857" y="1"/>
                  </a:cubicBezTo>
                  <a:cubicBezTo>
                    <a:pt x="852" y="1"/>
                    <a:pt x="847" y="0"/>
                    <a:pt x="842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06" name="Google Shape;14506;p20"/>
            <p:cNvSpPr/>
            <p:nvPr/>
          </p:nvSpPr>
          <p:spPr>
            <a:xfrm>
              <a:off x="2278233" y="2133011"/>
              <a:ext cx="80311" cy="148795"/>
            </a:xfrm>
            <a:custGeom>
              <a:avLst/>
              <a:gdLst/>
              <a:ahLst/>
              <a:cxnLst/>
              <a:rect l="l" t="t" r="r" b="b"/>
              <a:pathLst>
                <a:path w="2302" h="4265" extrusionOk="0">
                  <a:moveTo>
                    <a:pt x="420" y="0"/>
                  </a:moveTo>
                  <a:cubicBezTo>
                    <a:pt x="309" y="0"/>
                    <a:pt x="194" y="84"/>
                    <a:pt x="122" y="183"/>
                  </a:cubicBezTo>
                  <a:cubicBezTo>
                    <a:pt x="67" y="261"/>
                    <a:pt x="45" y="406"/>
                    <a:pt x="0" y="505"/>
                  </a:cubicBezTo>
                  <a:cubicBezTo>
                    <a:pt x="89" y="1017"/>
                    <a:pt x="222" y="1562"/>
                    <a:pt x="255" y="2018"/>
                  </a:cubicBezTo>
                  <a:cubicBezTo>
                    <a:pt x="311" y="2841"/>
                    <a:pt x="33" y="3686"/>
                    <a:pt x="33" y="3686"/>
                  </a:cubicBezTo>
                  <a:lnTo>
                    <a:pt x="989" y="4265"/>
                  </a:lnTo>
                  <a:cubicBezTo>
                    <a:pt x="989" y="4265"/>
                    <a:pt x="1323" y="3775"/>
                    <a:pt x="1913" y="3575"/>
                  </a:cubicBezTo>
                  <a:cubicBezTo>
                    <a:pt x="2079" y="3520"/>
                    <a:pt x="2180" y="3486"/>
                    <a:pt x="2257" y="3464"/>
                  </a:cubicBezTo>
                  <a:cubicBezTo>
                    <a:pt x="2302" y="3264"/>
                    <a:pt x="2257" y="3053"/>
                    <a:pt x="2213" y="2852"/>
                  </a:cubicBezTo>
                  <a:cubicBezTo>
                    <a:pt x="2091" y="2385"/>
                    <a:pt x="1946" y="1918"/>
                    <a:pt x="1780" y="1462"/>
                  </a:cubicBezTo>
                  <a:cubicBezTo>
                    <a:pt x="1701" y="1262"/>
                    <a:pt x="1590" y="1051"/>
                    <a:pt x="1390" y="1006"/>
                  </a:cubicBezTo>
                  <a:cubicBezTo>
                    <a:pt x="1340" y="995"/>
                    <a:pt x="1290" y="995"/>
                    <a:pt x="1240" y="995"/>
                  </a:cubicBezTo>
                  <a:cubicBezTo>
                    <a:pt x="1190" y="995"/>
                    <a:pt x="1140" y="995"/>
                    <a:pt x="1090" y="984"/>
                  </a:cubicBezTo>
                  <a:cubicBezTo>
                    <a:pt x="934" y="939"/>
                    <a:pt x="845" y="784"/>
                    <a:pt x="789" y="639"/>
                  </a:cubicBezTo>
                  <a:cubicBezTo>
                    <a:pt x="745" y="483"/>
                    <a:pt x="734" y="327"/>
                    <a:pt x="656" y="183"/>
                  </a:cubicBezTo>
                  <a:cubicBezTo>
                    <a:pt x="623" y="116"/>
                    <a:pt x="578" y="50"/>
                    <a:pt x="500" y="16"/>
                  </a:cubicBezTo>
                  <a:cubicBezTo>
                    <a:pt x="474" y="5"/>
                    <a:pt x="447" y="0"/>
                    <a:pt x="42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07" name="Google Shape;14507;p20"/>
            <p:cNvSpPr/>
            <p:nvPr/>
          </p:nvSpPr>
          <p:spPr>
            <a:xfrm>
              <a:off x="2291002" y="2100565"/>
              <a:ext cx="6245" cy="32655"/>
            </a:xfrm>
            <a:custGeom>
              <a:avLst/>
              <a:gdLst/>
              <a:ahLst/>
              <a:cxnLst/>
              <a:rect l="l" t="t" r="r" b="b"/>
              <a:pathLst>
                <a:path w="179" h="936" extrusionOk="0">
                  <a:moveTo>
                    <a:pt x="146" y="1"/>
                  </a:moveTo>
                  <a:cubicBezTo>
                    <a:pt x="134" y="1"/>
                    <a:pt x="123" y="12"/>
                    <a:pt x="112" y="23"/>
                  </a:cubicBezTo>
                  <a:cubicBezTo>
                    <a:pt x="45" y="323"/>
                    <a:pt x="12" y="624"/>
                    <a:pt x="1" y="935"/>
                  </a:cubicBezTo>
                  <a:lnTo>
                    <a:pt x="79" y="935"/>
                  </a:lnTo>
                  <a:cubicBezTo>
                    <a:pt x="90" y="634"/>
                    <a:pt x="112" y="323"/>
                    <a:pt x="168" y="34"/>
                  </a:cubicBezTo>
                  <a:cubicBezTo>
                    <a:pt x="179" y="12"/>
                    <a:pt x="156" y="1"/>
                    <a:pt x="146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08" name="Google Shape;14508;p20"/>
            <p:cNvSpPr/>
            <p:nvPr/>
          </p:nvSpPr>
          <p:spPr>
            <a:xfrm>
              <a:off x="2289851" y="2133185"/>
              <a:ext cx="4710" cy="61716"/>
            </a:xfrm>
            <a:custGeom>
              <a:avLst/>
              <a:gdLst/>
              <a:ahLst/>
              <a:cxnLst/>
              <a:rect l="l" t="t" r="r" b="b"/>
              <a:pathLst>
                <a:path w="135" h="1769" extrusionOk="0">
                  <a:moveTo>
                    <a:pt x="34" y="0"/>
                  </a:moveTo>
                  <a:cubicBezTo>
                    <a:pt x="23" y="256"/>
                    <a:pt x="23" y="512"/>
                    <a:pt x="23" y="767"/>
                  </a:cubicBezTo>
                  <a:cubicBezTo>
                    <a:pt x="23" y="1101"/>
                    <a:pt x="23" y="1434"/>
                    <a:pt x="1" y="1768"/>
                  </a:cubicBezTo>
                  <a:cubicBezTo>
                    <a:pt x="34" y="1757"/>
                    <a:pt x="67" y="1735"/>
                    <a:pt x="90" y="1724"/>
                  </a:cubicBezTo>
                  <a:cubicBezTo>
                    <a:pt x="134" y="1179"/>
                    <a:pt x="100" y="623"/>
                    <a:pt x="112" y="67"/>
                  </a:cubicBezTo>
                  <a:lnTo>
                    <a:pt x="112" y="0"/>
                  </a:ln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09" name="Google Shape;14509;p20"/>
            <p:cNvSpPr/>
            <p:nvPr/>
          </p:nvSpPr>
          <p:spPr>
            <a:xfrm>
              <a:off x="2302655" y="2128510"/>
              <a:ext cx="8547" cy="21351"/>
            </a:xfrm>
            <a:custGeom>
              <a:avLst/>
              <a:gdLst/>
              <a:ahLst/>
              <a:cxnLst/>
              <a:rect l="l" t="t" r="r" b="b"/>
              <a:pathLst>
                <a:path w="245" h="612" extrusionOk="0">
                  <a:moveTo>
                    <a:pt x="190" y="1"/>
                  </a:moveTo>
                  <a:cubicBezTo>
                    <a:pt x="168" y="1"/>
                    <a:pt x="156" y="11"/>
                    <a:pt x="145" y="23"/>
                  </a:cubicBezTo>
                  <a:cubicBezTo>
                    <a:pt x="89" y="156"/>
                    <a:pt x="45" y="290"/>
                    <a:pt x="0" y="423"/>
                  </a:cubicBezTo>
                  <a:cubicBezTo>
                    <a:pt x="23" y="479"/>
                    <a:pt x="45" y="545"/>
                    <a:pt x="56" y="612"/>
                  </a:cubicBezTo>
                  <a:cubicBezTo>
                    <a:pt x="101" y="423"/>
                    <a:pt x="156" y="223"/>
                    <a:pt x="234" y="34"/>
                  </a:cubicBezTo>
                  <a:cubicBezTo>
                    <a:pt x="245" y="11"/>
                    <a:pt x="212" y="1"/>
                    <a:pt x="190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10" name="Google Shape;14510;p20"/>
            <p:cNvSpPr/>
            <p:nvPr/>
          </p:nvSpPr>
          <p:spPr>
            <a:xfrm>
              <a:off x="2297212" y="2143268"/>
              <a:ext cx="7431" cy="48912"/>
            </a:xfrm>
            <a:custGeom>
              <a:avLst/>
              <a:gdLst/>
              <a:ahLst/>
              <a:cxnLst/>
              <a:rect l="l" t="t" r="r" b="b"/>
              <a:pathLst>
                <a:path w="213" h="1402" extrusionOk="0">
                  <a:moveTo>
                    <a:pt x="156" y="0"/>
                  </a:moveTo>
                  <a:cubicBezTo>
                    <a:pt x="34" y="456"/>
                    <a:pt x="23" y="923"/>
                    <a:pt x="1" y="1402"/>
                  </a:cubicBezTo>
                  <a:lnTo>
                    <a:pt x="101" y="1368"/>
                  </a:lnTo>
                  <a:cubicBezTo>
                    <a:pt x="112" y="1024"/>
                    <a:pt x="134" y="678"/>
                    <a:pt x="190" y="345"/>
                  </a:cubicBezTo>
                  <a:cubicBezTo>
                    <a:pt x="190" y="290"/>
                    <a:pt x="201" y="245"/>
                    <a:pt x="212" y="189"/>
                  </a:cubicBezTo>
                  <a:cubicBezTo>
                    <a:pt x="201" y="122"/>
                    <a:pt x="179" y="56"/>
                    <a:pt x="156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11" name="Google Shape;14511;p20"/>
            <p:cNvSpPr/>
            <p:nvPr/>
          </p:nvSpPr>
          <p:spPr>
            <a:xfrm>
              <a:off x="2313924" y="2157991"/>
              <a:ext cx="6594" cy="9350"/>
            </a:xfrm>
            <a:custGeom>
              <a:avLst/>
              <a:gdLst/>
              <a:ahLst/>
              <a:cxnLst/>
              <a:rect l="l" t="t" r="r" b="b"/>
              <a:pathLst>
                <a:path w="189" h="268" extrusionOk="0">
                  <a:moveTo>
                    <a:pt x="134" y="1"/>
                  </a:moveTo>
                  <a:cubicBezTo>
                    <a:pt x="122" y="1"/>
                    <a:pt x="100" y="12"/>
                    <a:pt x="89" y="23"/>
                  </a:cubicBezTo>
                  <a:cubicBezTo>
                    <a:pt x="67" y="90"/>
                    <a:pt x="33" y="167"/>
                    <a:pt x="0" y="234"/>
                  </a:cubicBezTo>
                  <a:lnTo>
                    <a:pt x="67" y="268"/>
                  </a:lnTo>
                  <a:lnTo>
                    <a:pt x="100" y="268"/>
                  </a:lnTo>
                  <a:cubicBezTo>
                    <a:pt x="122" y="190"/>
                    <a:pt x="144" y="112"/>
                    <a:pt x="178" y="45"/>
                  </a:cubicBezTo>
                  <a:cubicBezTo>
                    <a:pt x="189" y="12"/>
                    <a:pt x="167" y="1"/>
                    <a:pt x="134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12" name="Google Shape;14512;p20"/>
            <p:cNvSpPr/>
            <p:nvPr/>
          </p:nvSpPr>
          <p:spPr>
            <a:xfrm>
              <a:off x="2307714" y="2166155"/>
              <a:ext cx="9699" cy="23689"/>
            </a:xfrm>
            <a:custGeom>
              <a:avLst/>
              <a:gdLst/>
              <a:ahLst/>
              <a:cxnLst/>
              <a:rect l="l" t="t" r="r" b="b"/>
              <a:pathLst>
                <a:path w="278" h="679" extrusionOk="0">
                  <a:moveTo>
                    <a:pt x="178" y="0"/>
                  </a:moveTo>
                  <a:cubicBezTo>
                    <a:pt x="100" y="223"/>
                    <a:pt x="45" y="445"/>
                    <a:pt x="0" y="679"/>
                  </a:cubicBezTo>
                  <a:cubicBezTo>
                    <a:pt x="45" y="667"/>
                    <a:pt x="78" y="667"/>
                    <a:pt x="112" y="667"/>
                  </a:cubicBezTo>
                  <a:cubicBezTo>
                    <a:pt x="144" y="457"/>
                    <a:pt x="201" y="245"/>
                    <a:pt x="278" y="34"/>
                  </a:cubicBezTo>
                  <a:lnTo>
                    <a:pt x="245" y="34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13" name="Google Shape;14513;p20"/>
            <p:cNvSpPr/>
            <p:nvPr/>
          </p:nvSpPr>
          <p:spPr>
            <a:xfrm>
              <a:off x="2338765" y="2176621"/>
              <a:ext cx="13571" cy="27212"/>
            </a:xfrm>
            <a:custGeom>
              <a:avLst/>
              <a:gdLst/>
              <a:ahLst/>
              <a:cxnLst/>
              <a:rect l="l" t="t" r="r" b="b"/>
              <a:pathLst>
                <a:path w="389" h="780" extrusionOk="0">
                  <a:moveTo>
                    <a:pt x="166" y="1"/>
                  </a:moveTo>
                  <a:cubicBezTo>
                    <a:pt x="156" y="1"/>
                    <a:pt x="144" y="1"/>
                    <a:pt x="134" y="12"/>
                  </a:cubicBezTo>
                  <a:cubicBezTo>
                    <a:pt x="89" y="45"/>
                    <a:pt x="45" y="78"/>
                    <a:pt x="0" y="123"/>
                  </a:cubicBezTo>
                  <a:cubicBezTo>
                    <a:pt x="11" y="145"/>
                    <a:pt x="33" y="179"/>
                    <a:pt x="45" y="212"/>
                  </a:cubicBezTo>
                  <a:cubicBezTo>
                    <a:pt x="89" y="157"/>
                    <a:pt x="144" y="112"/>
                    <a:pt x="200" y="56"/>
                  </a:cubicBezTo>
                  <a:cubicBezTo>
                    <a:pt x="233" y="34"/>
                    <a:pt x="200" y="1"/>
                    <a:pt x="166" y="1"/>
                  </a:cubicBezTo>
                  <a:close/>
                  <a:moveTo>
                    <a:pt x="322" y="612"/>
                  </a:moveTo>
                  <a:cubicBezTo>
                    <a:pt x="289" y="646"/>
                    <a:pt x="255" y="668"/>
                    <a:pt x="223" y="713"/>
                  </a:cubicBezTo>
                  <a:cubicBezTo>
                    <a:pt x="223" y="735"/>
                    <a:pt x="233" y="757"/>
                    <a:pt x="245" y="779"/>
                  </a:cubicBezTo>
                  <a:cubicBezTo>
                    <a:pt x="278" y="723"/>
                    <a:pt x="322" y="679"/>
                    <a:pt x="367" y="646"/>
                  </a:cubicBezTo>
                  <a:cubicBezTo>
                    <a:pt x="389" y="624"/>
                    <a:pt x="367" y="612"/>
                    <a:pt x="344" y="612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14" name="Google Shape;14514;p20"/>
            <p:cNvSpPr/>
            <p:nvPr/>
          </p:nvSpPr>
          <p:spPr>
            <a:xfrm>
              <a:off x="2319715" y="2180878"/>
              <a:ext cx="27596" cy="46610"/>
            </a:xfrm>
            <a:custGeom>
              <a:avLst/>
              <a:gdLst/>
              <a:ahLst/>
              <a:cxnLst/>
              <a:rect l="l" t="t" r="r" b="b"/>
              <a:pathLst>
                <a:path w="791" h="1336" extrusionOk="0">
                  <a:moveTo>
                    <a:pt x="546" y="1"/>
                  </a:moveTo>
                  <a:cubicBezTo>
                    <a:pt x="334" y="190"/>
                    <a:pt x="156" y="423"/>
                    <a:pt x="23" y="680"/>
                  </a:cubicBezTo>
                  <a:cubicBezTo>
                    <a:pt x="23" y="690"/>
                    <a:pt x="12" y="702"/>
                    <a:pt x="1" y="713"/>
                  </a:cubicBezTo>
                  <a:cubicBezTo>
                    <a:pt x="34" y="757"/>
                    <a:pt x="57" y="791"/>
                    <a:pt x="90" y="824"/>
                  </a:cubicBezTo>
                  <a:cubicBezTo>
                    <a:pt x="156" y="668"/>
                    <a:pt x="235" y="524"/>
                    <a:pt x="334" y="390"/>
                  </a:cubicBezTo>
                  <a:cubicBezTo>
                    <a:pt x="413" y="279"/>
                    <a:pt x="502" y="179"/>
                    <a:pt x="591" y="90"/>
                  </a:cubicBezTo>
                  <a:cubicBezTo>
                    <a:pt x="579" y="57"/>
                    <a:pt x="557" y="23"/>
                    <a:pt x="546" y="1"/>
                  </a:cubicBezTo>
                  <a:close/>
                  <a:moveTo>
                    <a:pt x="769" y="591"/>
                  </a:moveTo>
                  <a:cubicBezTo>
                    <a:pt x="680" y="680"/>
                    <a:pt x="624" y="791"/>
                    <a:pt x="557" y="891"/>
                  </a:cubicBezTo>
                  <a:cubicBezTo>
                    <a:pt x="490" y="1002"/>
                    <a:pt x="413" y="1125"/>
                    <a:pt x="346" y="1236"/>
                  </a:cubicBezTo>
                  <a:lnTo>
                    <a:pt x="379" y="1335"/>
                  </a:lnTo>
                  <a:cubicBezTo>
                    <a:pt x="457" y="1214"/>
                    <a:pt x="524" y="1091"/>
                    <a:pt x="601" y="969"/>
                  </a:cubicBezTo>
                  <a:cubicBezTo>
                    <a:pt x="657" y="868"/>
                    <a:pt x="712" y="746"/>
                    <a:pt x="791" y="657"/>
                  </a:cubicBezTo>
                  <a:cubicBezTo>
                    <a:pt x="779" y="635"/>
                    <a:pt x="769" y="613"/>
                    <a:pt x="769" y="59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15" name="Google Shape;14515;p20"/>
            <p:cNvSpPr/>
            <p:nvPr/>
          </p:nvSpPr>
          <p:spPr>
            <a:xfrm>
              <a:off x="2343405" y="2178191"/>
              <a:ext cx="18246" cy="16711"/>
            </a:xfrm>
            <a:custGeom>
              <a:avLst/>
              <a:gdLst/>
              <a:ahLst/>
              <a:cxnLst/>
              <a:rect l="l" t="t" r="r" b="b"/>
              <a:pathLst>
                <a:path w="523" h="479" extrusionOk="0">
                  <a:moveTo>
                    <a:pt x="478" y="0"/>
                  </a:moveTo>
                  <a:cubicBezTo>
                    <a:pt x="300" y="100"/>
                    <a:pt x="122" y="233"/>
                    <a:pt x="1" y="401"/>
                  </a:cubicBezTo>
                  <a:cubicBezTo>
                    <a:pt x="11" y="434"/>
                    <a:pt x="11" y="456"/>
                    <a:pt x="23" y="478"/>
                  </a:cubicBezTo>
                  <a:cubicBezTo>
                    <a:pt x="145" y="300"/>
                    <a:pt x="312" y="144"/>
                    <a:pt x="501" y="33"/>
                  </a:cubicBezTo>
                  <a:cubicBezTo>
                    <a:pt x="523" y="11"/>
                    <a:pt x="512" y="0"/>
                    <a:pt x="490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16" name="Google Shape;14516;p20"/>
            <p:cNvSpPr/>
            <p:nvPr/>
          </p:nvSpPr>
          <p:spPr>
            <a:xfrm>
              <a:off x="2337195" y="2192146"/>
              <a:ext cx="7012" cy="10920"/>
            </a:xfrm>
            <a:custGeom>
              <a:avLst/>
              <a:gdLst/>
              <a:ahLst/>
              <a:cxnLst/>
              <a:rect l="l" t="t" r="r" b="b"/>
              <a:pathLst>
                <a:path w="201" h="313" extrusionOk="0">
                  <a:moveTo>
                    <a:pt x="179" y="1"/>
                  </a:moveTo>
                  <a:cubicBezTo>
                    <a:pt x="112" y="90"/>
                    <a:pt x="56" y="189"/>
                    <a:pt x="11" y="290"/>
                  </a:cubicBezTo>
                  <a:cubicBezTo>
                    <a:pt x="1" y="312"/>
                    <a:pt x="23" y="312"/>
                    <a:pt x="34" y="312"/>
                  </a:cubicBezTo>
                  <a:cubicBezTo>
                    <a:pt x="56" y="312"/>
                    <a:pt x="67" y="312"/>
                    <a:pt x="67" y="301"/>
                  </a:cubicBezTo>
                  <a:cubicBezTo>
                    <a:pt x="112" y="223"/>
                    <a:pt x="156" y="156"/>
                    <a:pt x="201" y="78"/>
                  </a:cubicBezTo>
                  <a:cubicBezTo>
                    <a:pt x="189" y="56"/>
                    <a:pt x="189" y="34"/>
                    <a:pt x="179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17" name="Google Shape;14517;p20"/>
            <p:cNvSpPr/>
            <p:nvPr/>
          </p:nvSpPr>
          <p:spPr>
            <a:xfrm>
              <a:off x="2349999" y="2199124"/>
              <a:ext cx="16711" cy="17130"/>
            </a:xfrm>
            <a:custGeom>
              <a:avLst/>
              <a:gdLst/>
              <a:ahLst/>
              <a:cxnLst/>
              <a:rect l="l" t="t" r="r" b="b"/>
              <a:pathLst>
                <a:path w="479" h="491" extrusionOk="0">
                  <a:moveTo>
                    <a:pt x="434" y="1"/>
                  </a:moveTo>
                  <a:cubicBezTo>
                    <a:pt x="423" y="1"/>
                    <a:pt x="412" y="1"/>
                    <a:pt x="412" y="12"/>
                  </a:cubicBezTo>
                  <a:cubicBezTo>
                    <a:pt x="245" y="112"/>
                    <a:pt x="111" y="234"/>
                    <a:pt x="0" y="390"/>
                  </a:cubicBezTo>
                  <a:lnTo>
                    <a:pt x="34" y="490"/>
                  </a:lnTo>
                  <a:cubicBezTo>
                    <a:pt x="156" y="323"/>
                    <a:pt x="289" y="167"/>
                    <a:pt x="457" y="45"/>
                  </a:cubicBezTo>
                  <a:cubicBezTo>
                    <a:pt x="479" y="23"/>
                    <a:pt x="457" y="1"/>
                    <a:pt x="434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18" name="Google Shape;14518;p20"/>
            <p:cNvSpPr/>
            <p:nvPr/>
          </p:nvSpPr>
          <p:spPr>
            <a:xfrm>
              <a:off x="2334857" y="2212696"/>
              <a:ext cx="16327" cy="27596"/>
            </a:xfrm>
            <a:custGeom>
              <a:avLst/>
              <a:gdLst/>
              <a:ahLst/>
              <a:cxnLst/>
              <a:rect l="l" t="t" r="r" b="b"/>
              <a:pathLst>
                <a:path w="468" h="791" extrusionOk="0">
                  <a:moveTo>
                    <a:pt x="434" y="1"/>
                  </a:moveTo>
                  <a:cubicBezTo>
                    <a:pt x="345" y="112"/>
                    <a:pt x="256" y="245"/>
                    <a:pt x="179" y="368"/>
                  </a:cubicBezTo>
                  <a:cubicBezTo>
                    <a:pt x="123" y="468"/>
                    <a:pt x="56" y="568"/>
                    <a:pt x="1" y="657"/>
                  </a:cubicBezTo>
                  <a:cubicBezTo>
                    <a:pt x="1" y="702"/>
                    <a:pt x="12" y="746"/>
                    <a:pt x="12" y="791"/>
                  </a:cubicBezTo>
                  <a:cubicBezTo>
                    <a:pt x="78" y="680"/>
                    <a:pt x="145" y="579"/>
                    <a:pt x="212" y="468"/>
                  </a:cubicBezTo>
                  <a:cubicBezTo>
                    <a:pt x="290" y="346"/>
                    <a:pt x="379" y="213"/>
                    <a:pt x="468" y="101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19" name="Google Shape;14519;p20"/>
            <p:cNvSpPr/>
            <p:nvPr/>
          </p:nvSpPr>
          <p:spPr>
            <a:xfrm>
              <a:off x="2354639" y="2211928"/>
              <a:ext cx="17897" cy="22537"/>
            </a:xfrm>
            <a:custGeom>
              <a:avLst/>
              <a:gdLst/>
              <a:ahLst/>
              <a:cxnLst/>
              <a:rect l="l" t="t" r="r" b="b"/>
              <a:pathLst>
                <a:path w="513" h="646" extrusionOk="0">
                  <a:moveTo>
                    <a:pt x="446" y="1"/>
                  </a:moveTo>
                  <a:cubicBezTo>
                    <a:pt x="435" y="1"/>
                    <a:pt x="413" y="12"/>
                    <a:pt x="413" y="23"/>
                  </a:cubicBezTo>
                  <a:cubicBezTo>
                    <a:pt x="268" y="190"/>
                    <a:pt x="134" y="356"/>
                    <a:pt x="1" y="524"/>
                  </a:cubicBezTo>
                  <a:cubicBezTo>
                    <a:pt x="12" y="546"/>
                    <a:pt x="12" y="568"/>
                    <a:pt x="23" y="590"/>
                  </a:cubicBezTo>
                  <a:cubicBezTo>
                    <a:pt x="23" y="613"/>
                    <a:pt x="23" y="635"/>
                    <a:pt x="34" y="646"/>
                  </a:cubicBezTo>
                  <a:cubicBezTo>
                    <a:pt x="201" y="468"/>
                    <a:pt x="357" y="267"/>
                    <a:pt x="490" y="57"/>
                  </a:cubicBezTo>
                  <a:cubicBezTo>
                    <a:pt x="512" y="23"/>
                    <a:pt x="479" y="1"/>
                    <a:pt x="446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20" name="Google Shape;14520;p20"/>
            <p:cNvSpPr/>
            <p:nvPr/>
          </p:nvSpPr>
          <p:spPr>
            <a:xfrm>
              <a:off x="2334089" y="2230175"/>
              <a:ext cx="21770" cy="27212"/>
            </a:xfrm>
            <a:custGeom>
              <a:avLst/>
              <a:gdLst/>
              <a:ahLst/>
              <a:cxnLst/>
              <a:rect l="l" t="t" r="r" b="b"/>
              <a:pathLst>
                <a:path w="624" h="780" extrusionOk="0">
                  <a:moveTo>
                    <a:pt x="590" y="1"/>
                  </a:moveTo>
                  <a:cubicBezTo>
                    <a:pt x="534" y="67"/>
                    <a:pt x="468" y="145"/>
                    <a:pt x="412" y="212"/>
                  </a:cubicBezTo>
                  <a:cubicBezTo>
                    <a:pt x="312" y="323"/>
                    <a:pt x="212" y="434"/>
                    <a:pt x="100" y="545"/>
                  </a:cubicBezTo>
                  <a:cubicBezTo>
                    <a:pt x="78" y="579"/>
                    <a:pt x="45" y="601"/>
                    <a:pt x="23" y="634"/>
                  </a:cubicBezTo>
                  <a:cubicBezTo>
                    <a:pt x="11" y="679"/>
                    <a:pt x="1" y="723"/>
                    <a:pt x="1" y="779"/>
                  </a:cubicBezTo>
                  <a:cubicBezTo>
                    <a:pt x="1" y="768"/>
                    <a:pt x="11" y="768"/>
                    <a:pt x="11" y="768"/>
                  </a:cubicBezTo>
                  <a:cubicBezTo>
                    <a:pt x="145" y="646"/>
                    <a:pt x="268" y="512"/>
                    <a:pt x="389" y="390"/>
                  </a:cubicBezTo>
                  <a:lnTo>
                    <a:pt x="623" y="123"/>
                  </a:lnTo>
                  <a:cubicBezTo>
                    <a:pt x="612" y="112"/>
                    <a:pt x="612" y="90"/>
                    <a:pt x="612" y="67"/>
                  </a:cubicBezTo>
                  <a:cubicBezTo>
                    <a:pt x="601" y="45"/>
                    <a:pt x="601" y="23"/>
                    <a:pt x="590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21" name="Google Shape;14521;p20"/>
            <p:cNvSpPr/>
            <p:nvPr/>
          </p:nvSpPr>
          <p:spPr>
            <a:xfrm>
              <a:off x="2325158" y="2151816"/>
              <a:ext cx="12455" cy="16676"/>
            </a:xfrm>
            <a:custGeom>
              <a:avLst/>
              <a:gdLst/>
              <a:ahLst/>
              <a:cxnLst/>
              <a:rect l="l" t="t" r="r" b="b"/>
              <a:pathLst>
                <a:path w="357" h="478" extrusionOk="0">
                  <a:moveTo>
                    <a:pt x="312" y="0"/>
                  </a:moveTo>
                  <a:cubicBezTo>
                    <a:pt x="301" y="0"/>
                    <a:pt x="290" y="11"/>
                    <a:pt x="279" y="22"/>
                  </a:cubicBezTo>
                  <a:cubicBezTo>
                    <a:pt x="178" y="156"/>
                    <a:pt x="89" y="300"/>
                    <a:pt x="0" y="456"/>
                  </a:cubicBezTo>
                  <a:cubicBezTo>
                    <a:pt x="12" y="456"/>
                    <a:pt x="23" y="456"/>
                    <a:pt x="45" y="467"/>
                  </a:cubicBezTo>
                  <a:cubicBezTo>
                    <a:pt x="56" y="467"/>
                    <a:pt x="67" y="467"/>
                    <a:pt x="79" y="478"/>
                  </a:cubicBezTo>
                  <a:cubicBezTo>
                    <a:pt x="156" y="322"/>
                    <a:pt x="245" y="178"/>
                    <a:pt x="334" y="45"/>
                  </a:cubicBezTo>
                  <a:cubicBezTo>
                    <a:pt x="356" y="22"/>
                    <a:pt x="334" y="0"/>
                    <a:pt x="312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22" name="Google Shape;14522;p20"/>
            <p:cNvSpPr/>
            <p:nvPr/>
          </p:nvSpPr>
          <p:spPr>
            <a:xfrm>
              <a:off x="2314273" y="2167690"/>
              <a:ext cx="13641" cy="33038"/>
            </a:xfrm>
            <a:custGeom>
              <a:avLst/>
              <a:gdLst/>
              <a:ahLst/>
              <a:cxnLst/>
              <a:rect l="l" t="t" r="r" b="b"/>
              <a:pathLst>
                <a:path w="391" h="947" extrusionOk="0">
                  <a:moveTo>
                    <a:pt x="312" y="1"/>
                  </a:moveTo>
                  <a:cubicBezTo>
                    <a:pt x="179" y="257"/>
                    <a:pt x="68" y="524"/>
                    <a:pt x="1" y="801"/>
                  </a:cubicBezTo>
                  <a:cubicBezTo>
                    <a:pt x="1" y="813"/>
                    <a:pt x="13" y="835"/>
                    <a:pt x="13" y="857"/>
                  </a:cubicBezTo>
                  <a:cubicBezTo>
                    <a:pt x="23" y="880"/>
                    <a:pt x="45" y="913"/>
                    <a:pt x="57" y="946"/>
                  </a:cubicBezTo>
                  <a:cubicBezTo>
                    <a:pt x="112" y="746"/>
                    <a:pt x="168" y="557"/>
                    <a:pt x="246" y="368"/>
                  </a:cubicBezTo>
                  <a:cubicBezTo>
                    <a:pt x="290" y="245"/>
                    <a:pt x="335" y="134"/>
                    <a:pt x="391" y="23"/>
                  </a:cubicBezTo>
                  <a:cubicBezTo>
                    <a:pt x="379" y="12"/>
                    <a:pt x="368" y="12"/>
                    <a:pt x="357" y="12"/>
                  </a:cubicBezTo>
                  <a:cubicBezTo>
                    <a:pt x="335" y="1"/>
                    <a:pt x="324" y="1"/>
                    <a:pt x="312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23" name="Google Shape;14523;p20"/>
            <p:cNvSpPr/>
            <p:nvPr/>
          </p:nvSpPr>
          <p:spPr>
            <a:xfrm>
              <a:off x="2028327" y="2244305"/>
              <a:ext cx="209918" cy="104035"/>
            </a:xfrm>
            <a:custGeom>
              <a:avLst/>
              <a:gdLst/>
              <a:ahLst/>
              <a:cxnLst/>
              <a:rect l="l" t="t" r="r" b="b"/>
              <a:pathLst>
                <a:path w="6017" h="2982" extrusionOk="0">
                  <a:moveTo>
                    <a:pt x="683" y="0"/>
                  </a:moveTo>
                  <a:cubicBezTo>
                    <a:pt x="487" y="0"/>
                    <a:pt x="310" y="42"/>
                    <a:pt x="211" y="107"/>
                  </a:cubicBezTo>
                  <a:cubicBezTo>
                    <a:pt x="0" y="229"/>
                    <a:pt x="145" y="207"/>
                    <a:pt x="345" y="474"/>
                  </a:cubicBezTo>
                  <a:cubicBezTo>
                    <a:pt x="534" y="752"/>
                    <a:pt x="345" y="763"/>
                    <a:pt x="478" y="1141"/>
                  </a:cubicBezTo>
                  <a:cubicBezTo>
                    <a:pt x="623" y="1509"/>
                    <a:pt x="1380" y="2120"/>
                    <a:pt x="2258" y="2431"/>
                  </a:cubicBezTo>
                  <a:cubicBezTo>
                    <a:pt x="3137" y="2743"/>
                    <a:pt x="3147" y="2665"/>
                    <a:pt x="3882" y="2921"/>
                  </a:cubicBezTo>
                  <a:cubicBezTo>
                    <a:pt x="4007" y="2964"/>
                    <a:pt x="4150" y="2982"/>
                    <a:pt x="4302" y="2982"/>
                  </a:cubicBezTo>
                  <a:cubicBezTo>
                    <a:pt x="5055" y="2982"/>
                    <a:pt x="6017" y="2543"/>
                    <a:pt x="6017" y="2543"/>
                  </a:cubicBezTo>
                  <a:lnTo>
                    <a:pt x="5940" y="1542"/>
                  </a:lnTo>
                  <a:cubicBezTo>
                    <a:pt x="5940" y="1542"/>
                    <a:pt x="5731" y="1475"/>
                    <a:pt x="5479" y="1475"/>
                  </a:cubicBezTo>
                  <a:cubicBezTo>
                    <a:pt x="5423" y="1475"/>
                    <a:pt x="5364" y="1478"/>
                    <a:pt x="5305" y="1486"/>
                  </a:cubicBezTo>
                  <a:cubicBezTo>
                    <a:pt x="5025" y="1525"/>
                    <a:pt x="4938" y="1639"/>
                    <a:pt x="4453" y="1639"/>
                  </a:cubicBezTo>
                  <a:cubicBezTo>
                    <a:pt x="4380" y="1639"/>
                    <a:pt x="4298" y="1636"/>
                    <a:pt x="4205" y="1631"/>
                  </a:cubicBezTo>
                  <a:cubicBezTo>
                    <a:pt x="3493" y="1575"/>
                    <a:pt x="3671" y="1297"/>
                    <a:pt x="3281" y="930"/>
                  </a:cubicBezTo>
                  <a:cubicBezTo>
                    <a:pt x="2881" y="563"/>
                    <a:pt x="2725" y="686"/>
                    <a:pt x="2235" y="641"/>
                  </a:cubicBezTo>
                  <a:cubicBezTo>
                    <a:pt x="1746" y="585"/>
                    <a:pt x="1635" y="363"/>
                    <a:pt x="1291" y="152"/>
                  </a:cubicBezTo>
                  <a:cubicBezTo>
                    <a:pt x="1110" y="44"/>
                    <a:pt x="886" y="0"/>
                    <a:pt x="683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24" name="Google Shape;14524;p20"/>
            <p:cNvSpPr/>
            <p:nvPr/>
          </p:nvSpPr>
          <p:spPr>
            <a:xfrm>
              <a:off x="2077206" y="2272459"/>
              <a:ext cx="60181" cy="65623"/>
            </a:xfrm>
            <a:custGeom>
              <a:avLst/>
              <a:gdLst/>
              <a:ahLst/>
              <a:cxnLst/>
              <a:rect l="l" t="t" r="r" b="b"/>
              <a:pathLst>
                <a:path w="1725" h="1881" extrusionOk="0">
                  <a:moveTo>
                    <a:pt x="34" y="1"/>
                  </a:moveTo>
                  <a:cubicBezTo>
                    <a:pt x="11" y="1"/>
                    <a:pt x="1" y="12"/>
                    <a:pt x="11" y="23"/>
                  </a:cubicBezTo>
                  <a:cubicBezTo>
                    <a:pt x="367" y="279"/>
                    <a:pt x="679" y="590"/>
                    <a:pt x="923" y="946"/>
                  </a:cubicBezTo>
                  <a:cubicBezTo>
                    <a:pt x="1124" y="1246"/>
                    <a:pt x="1302" y="1569"/>
                    <a:pt x="1546" y="1836"/>
                  </a:cubicBezTo>
                  <a:cubicBezTo>
                    <a:pt x="1602" y="1858"/>
                    <a:pt x="1669" y="1869"/>
                    <a:pt x="1724" y="1881"/>
                  </a:cubicBezTo>
                  <a:cubicBezTo>
                    <a:pt x="1591" y="1758"/>
                    <a:pt x="1480" y="1624"/>
                    <a:pt x="1368" y="1480"/>
                  </a:cubicBezTo>
                  <a:cubicBezTo>
                    <a:pt x="1113" y="1124"/>
                    <a:pt x="891" y="757"/>
                    <a:pt x="579" y="445"/>
                  </a:cubicBezTo>
                  <a:cubicBezTo>
                    <a:pt x="412" y="279"/>
                    <a:pt x="234" y="134"/>
                    <a:pt x="45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25" name="Google Shape;14525;p20"/>
            <p:cNvSpPr/>
            <p:nvPr/>
          </p:nvSpPr>
          <p:spPr>
            <a:xfrm>
              <a:off x="2050830" y="2260039"/>
              <a:ext cx="70263" cy="73752"/>
            </a:xfrm>
            <a:custGeom>
              <a:avLst/>
              <a:gdLst/>
              <a:ahLst/>
              <a:cxnLst/>
              <a:rect l="l" t="t" r="r" b="b"/>
              <a:pathLst>
                <a:path w="2014" h="2114" extrusionOk="0">
                  <a:moveTo>
                    <a:pt x="45" y="1"/>
                  </a:moveTo>
                  <a:cubicBezTo>
                    <a:pt x="23" y="1"/>
                    <a:pt x="0" y="23"/>
                    <a:pt x="23" y="34"/>
                  </a:cubicBezTo>
                  <a:cubicBezTo>
                    <a:pt x="646" y="657"/>
                    <a:pt x="1101" y="1469"/>
                    <a:pt x="1780" y="2036"/>
                  </a:cubicBezTo>
                  <a:cubicBezTo>
                    <a:pt x="1869" y="2069"/>
                    <a:pt x="1946" y="2092"/>
                    <a:pt x="2013" y="2114"/>
                  </a:cubicBezTo>
                  <a:cubicBezTo>
                    <a:pt x="1913" y="2036"/>
                    <a:pt x="1813" y="1958"/>
                    <a:pt x="1724" y="1881"/>
                  </a:cubicBezTo>
                  <a:cubicBezTo>
                    <a:pt x="1324" y="1525"/>
                    <a:pt x="1001" y="1091"/>
                    <a:pt x="668" y="680"/>
                  </a:cubicBezTo>
                  <a:cubicBezTo>
                    <a:pt x="478" y="446"/>
                    <a:pt x="278" y="223"/>
                    <a:pt x="67" y="12"/>
                  </a:cubicBezTo>
                  <a:cubicBezTo>
                    <a:pt x="56" y="1"/>
                    <a:pt x="56" y="1"/>
                    <a:pt x="45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26" name="Google Shape;14526;p20"/>
            <p:cNvSpPr/>
            <p:nvPr/>
          </p:nvSpPr>
          <p:spPr>
            <a:xfrm>
              <a:off x="2062064" y="2292625"/>
              <a:ext cx="23724" cy="27212"/>
            </a:xfrm>
            <a:custGeom>
              <a:avLst/>
              <a:gdLst/>
              <a:ahLst/>
              <a:cxnLst/>
              <a:rect l="l" t="t" r="r" b="b"/>
              <a:pathLst>
                <a:path w="680" h="780" extrusionOk="0">
                  <a:moveTo>
                    <a:pt x="45" y="1"/>
                  </a:moveTo>
                  <a:cubicBezTo>
                    <a:pt x="23" y="1"/>
                    <a:pt x="1" y="12"/>
                    <a:pt x="12" y="35"/>
                  </a:cubicBezTo>
                  <a:cubicBezTo>
                    <a:pt x="123" y="235"/>
                    <a:pt x="257" y="435"/>
                    <a:pt x="413" y="613"/>
                  </a:cubicBezTo>
                  <a:cubicBezTo>
                    <a:pt x="490" y="668"/>
                    <a:pt x="590" y="724"/>
                    <a:pt x="679" y="779"/>
                  </a:cubicBezTo>
                  <a:cubicBezTo>
                    <a:pt x="635" y="735"/>
                    <a:pt x="601" y="691"/>
                    <a:pt x="557" y="635"/>
                  </a:cubicBezTo>
                  <a:cubicBezTo>
                    <a:pt x="379" y="446"/>
                    <a:pt x="223" y="235"/>
                    <a:pt x="79" y="12"/>
                  </a:cubicBezTo>
                  <a:cubicBezTo>
                    <a:pt x="79" y="1"/>
                    <a:pt x="67" y="1"/>
                    <a:pt x="45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27" name="Google Shape;14527;p20"/>
            <p:cNvSpPr/>
            <p:nvPr/>
          </p:nvSpPr>
          <p:spPr>
            <a:xfrm>
              <a:off x="2114048" y="2282542"/>
              <a:ext cx="46226" cy="48563"/>
            </a:xfrm>
            <a:custGeom>
              <a:avLst/>
              <a:gdLst/>
              <a:ahLst/>
              <a:cxnLst/>
              <a:rect l="l" t="t" r="r" b="b"/>
              <a:pathLst>
                <a:path w="1325" h="1392" extrusionOk="0">
                  <a:moveTo>
                    <a:pt x="68" y="1"/>
                  </a:moveTo>
                  <a:cubicBezTo>
                    <a:pt x="35" y="1"/>
                    <a:pt x="1" y="35"/>
                    <a:pt x="45" y="57"/>
                  </a:cubicBezTo>
                  <a:cubicBezTo>
                    <a:pt x="635" y="290"/>
                    <a:pt x="769" y="980"/>
                    <a:pt x="1214" y="1380"/>
                  </a:cubicBezTo>
                  <a:cubicBezTo>
                    <a:pt x="1214" y="1380"/>
                    <a:pt x="1224" y="1391"/>
                    <a:pt x="1247" y="1391"/>
                  </a:cubicBezTo>
                  <a:cubicBezTo>
                    <a:pt x="1280" y="1391"/>
                    <a:pt x="1325" y="1358"/>
                    <a:pt x="1291" y="1325"/>
                  </a:cubicBezTo>
                  <a:cubicBezTo>
                    <a:pt x="1191" y="1202"/>
                    <a:pt x="1091" y="1080"/>
                    <a:pt x="1002" y="947"/>
                  </a:cubicBezTo>
                  <a:cubicBezTo>
                    <a:pt x="913" y="813"/>
                    <a:pt x="836" y="680"/>
                    <a:pt x="735" y="546"/>
                  </a:cubicBezTo>
                  <a:cubicBezTo>
                    <a:pt x="569" y="312"/>
                    <a:pt x="357" y="101"/>
                    <a:pt x="90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28" name="Google Shape;14528;p20"/>
            <p:cNvSpPr/>
            <p:nvPr/>
          </p:nvSpPr>
          <p:spPr>
            <a:xfrm>
              <a:off x="2155600" y="2311674"/>
              <a:ext cx="31085" cy="36492"/>
            </a:xfrm>
            <a:custGeom>
              <a:avLst/>
              <a:gdLst/>
              <a:ahLst/>
              <a:cxnLst/>
              <a:rect l="l" t="t" r="r" b="b"/>
              <a:pathLst>
                <a:path w="891" h="1046" extrusionOk="0">
                  <a:moveTo>
                    <a:pt x="56" y="0"/>
                  </a:moveTo>
                  <a:cubicBezTo>
                    <a:pt x="23" y="0"/>
                    <a:pt x="0" y="23"/>
                    <a:pt x="11" y="45"/>
                  </a:cubicBezTo>
                  <a:cubicBezTo>
                    <a:pt x="145" y="423"/>
                    <a:pt x="379" y="812"/>
                    <a:pt x="712" y="1046"/>
                  </a:cubicBezTo>
                  <a:cubicBezTo>
                    <a:pt x="767" y="1046"/>
                    <a:pt x="823" y="1046"/>
                    <a:pt x="890" y="1034"/>
                  </a:cubicBezTo>
                  <a:cubicBezTo>
                    <a:pt x="757" y="957"/>
                    <a:pt x="634" y="856"/>
                    <a:pt x="523" y="745"/>
                  </a:cubicBezTo>
                  <a:cubicBezTo>
                    <a:pt x="334" y="534"/>
                    <a:pt x="201" y="290"/>
                    <a:pt x="100" y="23"/>
                  </a:cubicBezTo>
                  <a:cubicBezTo>
                    <a:pt x="89" y="11"/>
                    <a:pt x="67" y="0"/>
                    <a:pt x="56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29" name="Google Shape;14529;p20"/>
            <p:cNvSpPr/>
            <p:nvPr/>
          </p:nvSpPr>
          <p:spPr>
            <a:xfrm>
              <a:off x="2122596" y="2301173"/>
              <a:ext cx="50098" cy="46610"/>
            </a:xfrm>
            <a:custGeom>
              <a:avLst/>
              <a:gdLst/>
              <a:ahLst/>
              <a:cxnLst/>
              <a:rect l="l" t="t" r="r" b="b"/>
              <a:pathLst>
                <a:path w="1436" h="1336" extrusionOk="0">
                  <a:moveTo>
                    <a:pt x="34" y="1"/>
                  </a:moveTo>
                  <a:cubicBezTo>
                    <a:pt x="23" y="1"/>
                    <a:pt x="1" y="12"/>
                    <a:pt x="12" y="23"/>
                  </a:cubicBezTo>
                  <a:cubicBezTo>
                    <a:pt x="390" y="423"/>
                    <a:pt x="724" y="979"/>
                    <a:pt x="1202" y="1291"/>
                  </a:cubicBezTo>
                  <a:cubicBezTo>
                    <a:pt x="1280" y="1313"/>
                    <a:pt x="1358" y="1335"/>
                    <a:pt x="1436" y="1335"/>
                  </a:cubicBezTo>
                  <a:cubicBezTo>
                    <a:pt x="868" y="1035"/>
                    <a:pt x="502" y="457"/>
                    <a:pt x="57" y="12"/>
                  </a:cubicBezTo>
                  <a:cubicBezTo>
                    <a:pt x="45" y="1"/>
                    <a:pt x="45" y="1"/>
                    <a:pt x="34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30" name="Google Shape;14530;p20"/>
            <p:cNvSpPr/>
            <p:nvPr/>
          </p:nvSpPr>
          <p:spPr>
            <a:xfrm>
              <a:off x="2161810" y="2189495"/>
              <a:ext cx="175414" cy="158808"/>
            </a:xfrm>
            <a:custGeom>
              <a:avLst/>
              <a:gdLst/>
              <a:ahLst/>
              <a:cxnLst/>
              <a:rect l="l" t="t" r="r" b="b"/>
              <a:pathLst>
                <a:path w="5028" h="4552" extrusionOk="0">
                  <a:moveTo>
                    <a:pt x="4296" y="0"/>
                  </a:moveTo>
                  <a:cubicBezTo>
                    <a:pt x="4263" y="0"/>
                    <a:pt x="4208" y="8"/>
                    <a:pt x="4116" y="21"/>
                  </a:cubicBezTo>
                  <a:cubicBezTo>
                    <a:pt x="3793" y="65"/>
                    <a:pt x="3148" y="332"/>
                    <a:pt x="2925" y="710"/>
                  </a:cubicBezTo>
                  <a:cubicBezTo>
                    <a:pt x="2703" y="1100"/>
                    <a:pt x="2470" y="1968"/>
                    <a:pt x="2191" y="2089"/>
                  </a:cubicBezTo>
                  <a:cubicBezTo>
                    <a:pt x="1913" y="2212"/>
                    <a:pt x="1357" y="2145"/>
                    <a:pt x="1001" y="2267"/>
                  </a:cubicBezTo>
                  <a:cubicBezTo>
                    <a:pt x="780" y="2350"/>
                    <a:pt x="606" y="2373"/>
                    <a:pt x="468" y="2373"/>
                  </a:cubicBezTo>
                  <a:cubicBezTo>
                    <a:pt x="385" y="2373"/>
                    <a:pt x="315" y="2365"/>
                    <a:pt x="256" y="2356"/>
                  </a:cubicBezTo>
                  <a:cubicBezTo>
                    <a:pt x="216" y="2351"/>
                    <a:pt x="181" y="2348"/>
                    <a:pt x="151" y="2348"/>
                  </a:cubicBezTo>
                  <a:cubicBezTo>
                    <a:pt x="52" y="2348"/>
                    <a:pt x="0" y="2383"/>
                    <a:pt x="0" y="2501"/>
                  </a:cubicBezTo>
                  <a:cubicBezTo>
                    <a:pt x="0" y="2657"/>
                    <a:pt x="56" y="2813"/>
                    <a:pt x="56" y="3146"/>
                  </a:cubicBezTo>
                  <a:cubicBezTo>
                    <a:pt x="45" y="3480"/>
                    <a:pt x="78" y="3569"/>
                    <a:pt x="411" y="3891"/>
                  </a:cubicBezTo>
                  <a:cubicBezTo>
                    <a:pt x="717" y="4197"/>
                    <a:pt x="882" y="4551"/>
                    <a:pt x="1229" y="4551"/>
                  </a:cubicBezTo>
                  <a:cubicBezTo>
                    <a:pt x="1249" y="4551"/>
                    <a:pt x="1269" y="4550"/>
                    <a:pt x="1291" y="4548"/>
                  </a:cubicBezTo>
                  <a:cubicBezTo>
                    <a:pt x="1656" y="4517"/>
                    <a:pt x="2412" y="4320"/>
                    <a:pt x="2819" y="4320"/>
                  </a:cubicBezTo>
                  <a:cubicBezTo>
                    <a:pt x="2858" y="4320"/>
                    <a:pt x="2893" y="4322"/>
                    <a:pt x="2925" y="4325"/>
                  </a:cubicBezTo>
                  <a:cubicBezTo>
                    <a:pt x="2960" y="4330"/>
                    <a:pt x="2996" y="4332"/>
                    <a:pt x="3031" y="4332"/>
                  </a:cubicBezTo>
                  <a:cubicBezTo>
                    <a:pt x="3365" y="4332"/>
                    <a:pt x="3693" y="4154"/>
                    <a:pt x="3804" y="4002"/>
                  </a:cubicBezTo>
                  <a:cubicBezTo>
                    <a:pt x="4171" y="3480"/>
                    <a:pt x="4504" y="3624"/>
                    <a:pt x="4716" y="2868"/>
                  </a:cubicBezTo>
                  <a:cubicBezTo>
                    <a:pt x="4927" y="2112"/>
                    <a:pt x="5028" y="1634"/>
                    <a:pt x="4939" y="1200"/>
                  </a:cubicBezTo>
                  <a:cubicBezTo>
                    <a:pt x="4850" y="777"/>
                    <a:pt x="4482" y="477"/>
                    <a:pt x="4383" y="232"/>
                  </a:cubicBezTo>
                  <a:cubicBezTo>
                    <a:pt x="4318" y="55"/>
                    <a:pt x="4382" y="0"/>
                    <a:pt x="4296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31" name="Google Shape;14531;p20"/>
            <p:cNvSpPr/>
            <p:nvPr/>
          </p:nvSpPr>
          <p:spPr>
            <a:xfrm>
              <a:off x="2204479" y="2222011"/>
              <a:ext cx="132747" cy="123851"/>
            </a:xfrm>
            <a:custGeom>
              <a:avLst/>
              <a:gdLst/>
              <a:ahLst/>
              <a:cxnLst/>
              <a:rect l="l" t="t" r="r" b="b"/>
              <a:pathLst>
                <a:path w="3805" h="3550" extrusionOk="0">
                  <a:moveTo>
                    <a:pt x="3615" y="1"/>
                  </a:moveTo>
                  <a:cubicBezTo>
                    <a:pt x="3426" y="23"/>
                    <a:pt x="3237" y="67"/>
                    <a:pt x="3081" y="168"/>
                  </a:cubicBezTo>
                  <a:cubicBezTo>
                    <a:pt x="2837" y="324"/>
                    <a:pt x="2681" y="591"/>
                    <a:pt x="2403" y="680"/>
                  </a:cubicBezTo>
                  <a:cubicBezTo>
                    <a:pt x="2336" y="713"/>
                    <a:pt x="2258" y="713"/>
                    <a:pt x="2191" y="746"/>
                  </a:cubicBezTo>
                  <a:cubicBezTo>
                    <a:pt x="2136" y="779"/>
                    <a:pt x="2080" y="824"/>
                    <a:pt x="2047" y="868"/>
                  </a:cubicBezTo>
                  <a:cubicBezTo>
                    <a:pt x="1925" y="1002"/>
                    <a:pt x="1847" y="1147"/>
                    <a:pt x="1803" y="1313"/>
                  </a:cubicBezTo>
                  <a:cubicBezTo>
                    <a:pt x="1769" y="1424"/>
                    <a:pt x="1747" y="1558"/>
                    <a:pt x="1691" y="1658"/>
                  </a:cubicBezTo>
                  <a:cubicBezTo>
                    <a:pt x="1513" y="1914"/>
                    <a:pt x="1113" y="1891"/>
                    <a:pt x="868" y="2092"/>
                  </a:cubicBezTo>
                  <a:cubicBezTo>
                    <a:pt x="757" y="2192"/>
                    <a:pt x="679" y="2326"/>
                    <a:pt x="612" y="2459"/>
                  </a:cubicBezTo>
                  <a:cubicBezTo>
                    <a:pt x="568" y="2559"/>
                    <a:pt x="512" y="2659"/>
                    <a:pt x="401" y="2670"/>
                  </a:cubicBezTo>
                  <a:cubicBezTo>
                    <a:pt x="390" y="2674"/>
                    <a:pt x="379" y="2675"/>
                    <a:pt x="368" y="2675"/>
                  </a:cubicBezTo>
                  <a:cubicBezTo>
                    <a:pt x="345" y="2675"/>
                    <a:pt x="323" y="2670"/>
                    <a:pt x="301" y="2670"/>
                  </a:cubicBezTo>
                  <a:cubicBezTo>
                    <a:pt x="277" y="2662"/>
                    <a:pt x="260" y="2655"/>
                    <a:pt x="239" y="2655"/>
                  </a:cubicBezTo>
                  <a:cubicBezTo>
                    <a:pt x="231" y="2655"/>
                    <a:pt x="222" y="2656"/>
                    <a:pt x="212" y="2659"/>
                  </a:cubicBezTo>
                  <a:cubicBezTo>
                    <a:pt x="112" y="2659"/>
                    <a:pt x="45" y="2748"/>
                    <a:pt x="23" y="2837"/>
                  </a:cubicBezTo>
                  <a:cubicBezTo>
                    <a:pt x="1" y="2926"/>
                    <a:pt x="23" y="3026"/>
                    <a:pt x="56" y="3115"/>
                  </a:cubicBezTo>
                  <a:cubicBezTo>
                    <a:pt x="134" y="3304"/>
                    <a:pt x="290" y="3460"/>
                    <a:pt x="468" y="3549"/>
                  </a:cubicBezTo>
                  <a:cubicBezTo>
                    <a:pt x="837" y="3481"/>
                    <a:pt x="1299" y="3387"/>
                    <a:pt x="1588" y="3387"/>
                  </a:cubicBezTo>
                  <a:cubicBezTo>
                    <a:pt x="1630" y="3387"/>
                    <a:pt x="1668" y="3389"/>
                    <a:pt x="1702" y="3393"/>
                  </a:cubicBezTo>
                  <a:cubicBezTo>
                    <a:pt x="1737" y="3398"/>
                    <a:pt x="1773" y="3400"/>
                    <a:pt x="1808" y="3400"/>
                  </a:cubicBezTo>
                  <a:cubicBezTo>
                    <a:pt x="2142" y="3400"/>
                    <a:pt x="2470" y="3222"/>
                    <a:pt x="2581" y="3070"/>
                  </a:cubicBezTo>
                  <a:cubicBezTo>
                    <a:pt x="2948" y="2548"/>
                    <a:pt x="3281" y="2692"/>
                    <a:pt x="3493" y="1936"/>
                  </a:cubicBezTo>
                  <a:cubicBezTo>
                    <a:pt x="3704" y="1180"/>
                    <a:pt x="3805" y="702"/>
                    <a:pt x="3716" y="268"/>
                  </a:cubicBezTo>
                  <a:cubicBezTo>
                    <a:pt x="3693" y="179"/>
                    <a:pt x="3660" y="79"/>
                    <a:pt x="361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32" name="Google Shape;14532;p20"/>
            <p:cNvSpPr/>
            <p:nvPr/>
          </p:nvSpPr>
          <p:spPr>
            <a:xfrm>
              <a:off x="2194012" y="2290706"/>
              <a:ext cx="14757" cy="26445"/>
            </a:xfrm>
            <a:custGeom>
              <a:avLst/>
              <a:gdLst/>
              <a:ahLst/>
              <a:cxnLst/>
              <a:rect l="l" t="t" r="r" b="b"/>
              <a:pathLst>
                <a:path w="423" h="758" extrusionOk="0">
                  <a:moveTo>
                    <a:pt x="22" y="1"/>
                  </a:moveTo>
                  <a:cubicBezTo>
                    <a:pt x="12" y="1"/>
                    <a:pt x="0" y="11"/>
                    <a:pt x="0" y="23"/>
                  </a:cubicBezTo>
                  <a:cubicBezTo>
                    <a:pt x="111" y="278"/>
                    <a:pt x="223" y="535"/>
                    <a:pt x="368" y="757"/>
                  </a:cubicBezTo>
                  <a:cubicBezTo>
                    <a:pt x="390" y="746"/>
                    <a:pt x="412" y="723"/>
                    <a:pt x="423" y="713"/>
                  </a:cubicBezTo>
                  <a:cubicBezTo>
                    <a:pt x="279" y="501"/>
                    <a:pt x="156" y="256"/>
                    <a:pt x="56" y="11"/>
                  </a:cubicBezTo>
                  <a:cubicBezTo>
                    <a:pt x="45" y="1"/>
                    <a:pt x="34" y="1"/>
                    <a:pt x="22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33" name="Google Shape;14533;p20"/>
            <p:cNvSpPr/>
            <p:nvPr/>
          </p:nvSpPr>
          <p:spPr>
            <a:xfrm>
              <a:off x="2239402" y="2341538"/>
              <a:ext cx="4710" cy="1221"/>
            </a:xfrm>
            <a:custGeom>
              <a:avLst/>
              <a:gdLst/>
              <a:ahLst/>
              <a:cxnLst/>
              <a:rect l="l" t="t" r="r" b="b"/>
              <a:pathLst>
                <a:path w="135" h="35" extrusionOk="0">
                  <a:moveTo>
                    <a:pt x="134" y="0"/>
                  </a:moveTo>
                  <a:lnTo>
                    <a:pt x="1" y="34"/>
                  </a:lnTo>
                  <a:lnTo>
                    <a:pt x="1" y="34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34" name="Google Shape;14534;p20"/>
            <p:cNvSpPr/>
            <p:nvPr/>
          </p:nvSpPr>
          <p:spPr>
            <a:xfrm>
              <a:off x="2239402" y="2341538"/>
              <a:ext cx="4710" cy="1221"/>
            </a:xfrm>
            <a:custGeom>
              <a:avLst/>
              <a:gdLst/>
              <a:ahLst/>
              <a:cxnLst/>
              <a:rect l="l" t="t" r="r" b="b"/>
              <a:pathLst>
                <a:path w="135" h="35" extrusionOk="0">
                  <a:moveTo>
                    <a:pt x="134" y="0"/>
                  </a:moveTo>
                  <a:lnTo>
                    <a:pt x="1" y="34"/>
                  </a:lnTo>
                  <a:lnTo>
                    <a:pt x="1" y="34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35" name="Google Shape;14535;p20"/>
            <p:cNvSpPr/>
            <p:nvPr/>
          </p:nvSpPr>
          <p:spPr>
            <a:xfrm>
              <a:off x="2206816" y="2315547"/>
              <a:ext cx="37295" cy="27212"/>
            </a:xfrm>
            <a:custGeom>
              <a:avLst/>
              <a:gdLst/>
              <a:ahLst/>
              <a:cxnLst/>
              <a:rect l="l" t="t" r="r" b="b"/>
              <a:pathLst>
                <a:path w="1069" h="780" extrusionOk="0">
                  <a:moveTo>
                    <a:pt x="56" y="1"/>
                  </a:moveTo>
                  <a:cubicBezTo>
                    <a:pt x="45" y="11"/>
                    <a:pt x="23" y="34"/>
                    <a:pt x="1" y="45"/>
                  </a:cubicBezTo>
                  <a:cubicBezTo>
                    <a:pt x="78" y="156"/>
                    <a:pt x="167" y="256"/>
                    <a:pt x="256" y="356"/>
                  </a:cubicBezTo>
                  <a:cubicBezTo>
                    <a:pt x="456" y="534"/>
                    <a:pt x="712" y="634"/>
                    <a:pt x="935" y="779"/>
                  </a:cubicBezTo>
                  <a:lnTo>
                    <a:pt x="1068" y="745"/>
                  </a:lnTo>
                  <a:cubicBezTo>
                    <a:pt x="857" y="601"/>
                    <a:pt x="567" y="501"/>
                    <a:pt x="379" y="345"/>
                  </a:cubicBezTo>
                  <a:cubicBezTo>
                    <a:pt x="256" y="245"/>
                    <a:pt x="145" y="134"/>
                    <a:pt x="56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36" name="Google Shape;14536;p20"/>
            <p:cNvSpPr/>
            <p:nvPr/>
          </p:nvSpPr>
          <p:spPr>
            <a:xfrm>
              <a:off x="2185465" y="2303510"/>
              <a:ext cx="26061" cy="34957"/>
            </a:xfrm>
            <a:custGeom>
              <a:avLst/>
              <a:gdLst/>
              <a:ahLst/>
              <a:cxnLst/>
              <a:rect l="l" t="t" r="r" b="b"/>
              <a:pathLst>
                <a:path w="747" h="1002" extrusionOk="0">
                  <a:moveTo>
                    <a:pt x="56" y="0"/>
                  </a:moveTo>
                  <a:cubicBezTo>
                    <a:pt x="34" y="0"/>
                    <a:pt x="0" y="23"/>
                    <a:pt x="12" y="45"/>
                  </a:cubicBezTo>
                  <a:cubicBezTo>
                    <a:pt x="101" y="401"/>
                    <a:pt x="346" y="690"/>
                    <a:pt x="635" y="924"/>
                  </a:cubicBezTo>
                  <a:cubicBezTo>
                    <a:pt x="668" y="946"/>
                    <a:pt x="702" y="979"/>
                    <a:pt x="746" y="1001"/>
                  </a:cubicBezTo>
                  <a:cubicBezTo>
                    <a:pt x="690" y="935"/>
                    <a:pt x="635" y="857"/>
                    <a:pt x="601" y="779"/>
                  </a:cubicBezTo>
                  <a:cubicBezTo>
                    <a:pt x="601" y="768"/>
                    <a:pt x="590" y="757"/>
                    <a:pt x="590" y="746"/>
                  </a:cubicBezTo>
                  <a:cubicBezTo>
                    <a:pt x="379" y="546"/>
                    <a:pt x="201" y="312"/>
                    <a:pt x="89" y="34"/>
                  </a:cubicBezTo>
                  <a:cubicBezTo>
                    <a:pt x="89" y="12"/>
                    <a:pt x="67" y="0"/>
                    <a:pt x="56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37" name="Google Shape;14537;p20"/>
            <p:cNvSpPr/>
            <p:nvPr/>
          </p:nvSpPr>
          <p:spPr>
            <a:xfrm>
              <a:off x="2226598" y="2344643"/>
              <a:ext cx="1570" cy="419"/>
            </a:xfrm>
            <a:custGeom>
              <a:avLst/>
              <a:gdLst/>
              <a:ahLst/>
              <a:cxnLst/>
              <a:rect l="l" t="t" r="r" b="b"/>
              <a:pathLst>
                <a:path w="45" h="12" extrusionOk="0">
                  <a:moveTo>
                    <a:pt x="45" y="0"/>
                  </a:moveTo>
                  <a:cubicBezTo>
                    <a:pt x="34" y="0"/>
                    <a:pt x="12" y="0"/>
                    <a:pt x="0" y="12"/>
                  </a:cubicBezTo>
                  <a:cubicBezTo>
                    <a:pt x="12" y="0"/>
                    <a:pt x="34" y="0"/>
                    <a:pt x="45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38" name="Google Shape;14538;p20"/>
            <p:cNvSpPr/>
            <p:nvPr/>
          </p:nvSpPr>
          <p:spPr>
            <a:xfrm>
              <a:off x="2222726" y="2344643"/>
              <a:ext cx="5442" cy="802"/>
            </a:xfrm>
            <a:custGeom>
              <a:avLst/>
              <a:gdLst/>
              <a:ahLst/>
              <a:cxnLst/>
              <a:rect l="l" t="t" r="r" b="b"/>
              <a:pathLst>
                <a:path w="156" h="23" extrusionOk="0">
                  <a:moveTo>
                    <a:pt x="156" y="0"/>
                  </a:moveTo>
                  <a:cubicBezTo>
                    <a:pt x="146" y="0"/>
                    <a:pt x="127" y="0"/>
                    <a:pt x="115" y="9"/>
                  </a:cubicBezTo>
                  <a:lnTo>
                    <a:pt x="115" y="9"/>
                  </a:lnTo>
                  <a:cubicBezTo>
                    <a:pt x="128" y="6"/>
                    <a:pt x="142" y="3"/>
                    <a:pt x="156" y="0"/>
                  </a:cubicBezTo>
                  <a:close/>
                  <a:moveTo>
                    <a:pt x="115" y="9"/>
                  </a:moveTo>
                  <a:cubicBezTo>
                    <a:pt x="109" y="10"/>
                    <a:pt x="103" y="11"/>
                    <a:pt x="97" y="12"/>
                  </a:cubicBezTo>
                  <a:lnTo>
                    <a:pt x="97" y="12"/>
                  </a:lnTo>
                  <a:cubicBezTo>
                    <a:pt x="102" y="12"/>
                    <a:pt x="106" y="12"/>
                    <a:pt x="111" y="12"/>
                  </a:cubicBezTo>
                  <a:cubicBezTo>
                    <a:pt x="112" y="11"/>
                    <a:pt x="114" y="10"/>
                    <a:pt x="115" y="9"/>
                  </a:cubicBezTo>
                  <a:close/>
                  <a:moveTo>
                    <a:pt x="97" y="12"/>
                  </a:moveTo>
                  <a:cubicBezTo>
                    <a:pt x="68" y="15"/>
                    <a:pt x="38" y="23"/>
                    <a:pt x="0" y="23"/>
                  </a:cubicBezTo>
                  <a:cubicBezTo>
                    <a:pt x="35" y="23"/>
                    <a:pt x="65" y="18"/>
                    <a:pt x="97" y="12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39" name="Google Shape;14539;p20"/>
            <p:cNvSpPr/>
            <p:nvPr/>
          </p:nvSpPr>
          <p:spPr>
            <a:xfrm>
              <a:off x="2206049" y="2329502"/>
              <a:ext cx="22119" cy="15944"/>
            </a:xfrm>
            <a:custGeom>
              <a:avLst/>
              <a:gdLst/>
              <a:ahLst/>
              <a:cxnLst/>
              <a:rect l="l" t="t" r="r" b="b"/>
              <a:pathLst>
                <a:path w="634" h="457" extrusionOk="0">
                  <a:moveTo>
                    <a:pt x="0" y="1"/>
                  </a:moveTo>
                  <a:cubicBezTo>
                    <a:pt x="0" y="12"/>
                    <a:pt x="11" y="23"/>
                    <a:pt x="11" y="34"/>
                  </a:cubicBezTo>
                  <a:cubicBezTo>
                    <a:pt x="45" y="112"/>
                    <a:pt x="100" y="190"/>
                    <a:pt x="156" y="256"/>
                  </a:cubicBezTo>
                  <a:cubicBezTo>
                    <a:pt x="256" y="335"/>
                    <a:pt x="367" y="401"/>
                    <a:pt x="478" y="457"/>
                  </a:cubicBezTo>
                  <a:cubicBezTo>
                    <a:pt x="534" y="457"/>
                    <a:pt x="579" y="446"/>
                    <a:pt x="634" y="434"/>
                  </a:cubicBezTo>
                  <a:cubicBezTo>
                    <a:pt x="478" y="345"/>
                    <a:pt x="312" y="256"/>
                    <a:pt x="167" y="145"/>
                  </a:cubicBezTo>
                  <a:cubicBezTo>
                    <a:pt x="112" y="101"/>
                    <a:pt x="55" y="56"/>
                    <a:pt x="0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40" name="Google Shape;14540;p20"/>
            <p:cNvSpPr/>
            <p:nvPr/>
          </p:nvSpPr>
          <p:spPr>
            <a:xfrm>
              <a:off x="2303039" y="2210009"/>
              <a:ext cx="8966" cy="19432"/>
            </a:xfrm>
            <a:custGeom>
              <a:avLst/>
              <a:gdLst/>
              <a:ahLst/>
              <a:cxnLst/>
              <a:rect l="l" t="t" r="r" b="b"/>
              <a:pathLst>
                <a:path w="257" h="557" extrusionOk="0">
                  <a:moveTo>
                    <a:pt x="45" y="0"/>
                  </a:moveTo>
                  <a:cubicBezTo>
                    <a:pt x="23" y="0"/>
                    <a:pt x="1" y="11"/>
                    <a:pt x="12" y="23"/>
                  </a:cubicBezTo>
                  <a:cubicBezTo>
                    <a:pt x="68" y="201"/>
                    <a:pt x="134" y="379"/>
                    <a:pt x="189" y="556"/>
                  </a:cubicBezTo>
                  <a:cubicBezTo>
                    <a:pt x="212" y="545"/>
                    <a:pt x="234" y="534"/>
                    <a:pt x="256" y="512"/>
                  </a:cubicBezTo>
                  <a:cubicBezTo>
                    <a:pt x="201" y="345"/>
                    <a:pt x="134" y="178"/>
                    <a:pt x="78" y="11"/>
                  </a:cubicBezTo>
                  <a:cubicBezTo>
                    <a:pt x="68" y="0"/>
                    <a:pt x="56" y="0"/>
                    <a:pt x="45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41" name="Google Shape;14541;p20"/>
            <p:cNvSpPr/>
            <p:nvPr/>
          </p:nvSpPr>
          <p:spPr>
            <a:xfrm>
              <a:off x="2299550" y="2315930"/>
              <a:ext cx="7780" cy="7012"/>
            </a:xfrm>
            <a:custGeom>
              <a:avLst/>
              <a:gdLst/>
              <a:ahLst/>
              <a:cxnLst/>
              <a:rect l="l" t="t" r="r" b="b"/>
              <a:pathLst>
                <a:path w="223" h="201" extrusionOk="0">
                  <a:moveTo>
                    <a:pt x="223" y="0"/>
                  </a:moveTo>
                  <a:lnTo>
                    <a:pt x="223" y="0"/>
                  </a:lnTo>
                  <a:cubicBezTo>
                    <a:pt x="184" y="33"/>
                    <a:pt x="142" y="69"/>
                    <a:pt x="98" y="108"/>
                  </a:cubicBezTo>
                  <a:lnTo>
                    <a:pt x="98" y="108"/>
                  </a:lnTo>
                  <a:cubicBezTo>
                    <a:pt x="106" y="102"/>
                    <a:pt x="115" y="96"/>
                    <a:pt x="123" y="89"/>
                  </a:cubicBezTo>
                  <a:cubicBezTo>
                    <a:pt x="156" y="56"/>
                    <a:pt x="190" y="34"/>
                    <a:pt x="223" y="0"/>
                  </a:cubicBezTo>
                  <a:close/>
                  <a:moveTo>
                    <a:pt x="98" y="108"/>
                  </a:moveTo>
                  <a:cubicBezTo>
                    <a:pt x="62" y="136"/>
                    <a:pt x="28" y="164"/>
                    <a:pt x="0" y="200"/>
                  </a:cubicBezTo>
                  <a:cubicBezTo>
                    <a:pt x="33" y="168"/>
                    <a:pt x="66" y="137"/>
                    <a:pt x="98" y="108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42" name="Google Shape;14542;p20"/>
            <p:cNvSpPr/>
            <p:nvPr/>
          </p:nvSpPr>
          <p:spPr>
            <a:xfrm>
              <a:off x="2299550" y="2319035"/>
              <a:ext cx="4326" cy="3907"/>
            </a:xfrm>
            <a:custGeom>
              <a:avLst/>
              <a:gdLst/>
              <a:ahLst/>
              <a:cxnLst/>
              <a:rect l="l" t="t" r="r" b="b"/>
              <a:pathLst>
                <a:path w="124" h="112" extrusionOk="0">
                  <a:moveTo>
                    <a:pt x="123" y="0"/>
                  </a:moveTo>
                  <a:cubicBezTo>
                    <a:pt x="79" y="34"/>
                    <a:pt x="34" y="67"/>
                    <a:pt x="0" y="111"/>
                  </a:cubicBezTo>
                  <a:lnTo>
                    <a:pt x="0" y="111"/>
                  </a:lnTo>
                  <a:cubicBezTo>
                    <a:pt x="34" y="67"/>
                    <a:pt x="79" y="34"/>
                    <a:pt x="123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43" name="Google Shape;14543;p20"/>
            <p:cNvSpPr/>
            <p:nvPr/>
          </p:nvSpPr>
          <p:spPr>
            <a:xfrm>
              <a:off x="2298399" y="2227837"/>
              <a:ext cx="24875" cy="95103"/>
            </a:xfrm>
            <a:custGeom>
              <a:avLst/>
              <a:gdLst/>
              <a:ahLst/>
              <a:cxnLst/>
              <a:rect l="l" t="t" r="r" b="b"/>
              <a:pathLst>
                <a:path w="713" h="2726" extrusionOk="0">
                  <a:moveTo>
                    <a:pt x="389" y="1"/>
                  </a:moveTo>
                  <a:cubicBezTo>
                    <a:pt x="367" y="23"/>
                    <a:pt x="345" y="34"/>
                    <a:pt x="322" y="45"/>
                  </a:cubicBezTo>
                  <a:cubicBezTo>
                    <a:pt x="423" y="368"/>
                    <a:pt x="500" y="691"/>
                    <a:pt x="534" y="1024"/>
                  </a:cubicBezTo>
                  <a:cubicBezTo>
                    <a:pt x="556" y="1280"/>
                    <a:pt x="534" y="1524"/>
                    <a:pt x="468" y="1769"/>
                  </a:cubicBezTo>
                  <a:cubicBezTo>
                    <a:pt x="401" y="1991"/>
                    <a:pt x="300" y="2203"/>
                    <a:pt x="201" y="2403"/>
                  </a:cubicBezTo>
                  <a:cubicBezTo>
                    <a:pt x="192" y="2419"/>
                    <a:pt x="185" y="2429"/>
                    <a:pt x="181" y="2441"/>
                  </a:cubicBezTo>
                  <a:lnTo>
                    <a:pt x="181" y="2441"/>
                  </a:lnTo>
                  <a:cubicBezTo>
                    <a:pt x="255" y="1925"/>
                    <a:pt x="199" y="1397"/>
                    <a:pt x="33" y="901"/>
                  </a:cubicBezTo>
                  <a:cubicBezTo>
                    <a:pt x="33" y="901"/>
                    <a:pt x="23" y="891"/>
                    <a:pt x="11" y="891"/>
                  </a:cubicBezTo>
                  <a:cubicBezTo>
                    <a:pt x="0" y="891"/>
                    <a:pt x="0" y="901"/>
                    <a:pt x="0" y="913"/>
                  </a:cubicBezTo>
                  <a:cubicBezTo>
                    <a:pt x="100" y="1247"/>
                    <a:pt x="145" y="1591"/>
                    <a:pt x="134" y="1936"/>
                  </a:cubicBezTo>
                  <a:cubicBezTo>
                    <a:pt x="134" y="2203"/>
                    <a:pt x="89" y="2470"/>
                    <a:pt x="33" y="2725"/>
                  </a:cubicBezTo>
                  <a:cubicBezTo>
                    <a:pt x="67" y="2681"/>
                    <a:pt x="112" y="2648"/>
                    <a:pt x="156" y="2614"/>
                  </a:cubicBezTo>
                  <a:cubicBezTo>
                    <a:pt x="189" y="2581"/>
                    <a:pt x="223" y="2559"/>
                    <a:pt x="256" y="2525"/>
                  </a:cubicBezTo>
                  <a:cubicBezTo>
                    <a:pt x="267" y="2515"/>
                    <a:pt x="278" y="2492"/>
                    <a:pt x="290" y="2481"/>
                  </a:cubicBezTo>
                  <a:cubicBezTo>
                    <a:pt x="379" y="2270"/>
                    <a:pt x="490" y="2058"/>
                    <a:pt x="556" y="1825"/>
                  </a:cubicBezTo>
                  <a:cubicBezTo>
                    <a:pt x="712" y="1336"/>
                    <a:pt x="623" y="824"/>
                    <a:pt x="490" y="345"/>
                  </a:cubicBezTo>
                  <a:cubicBezTo>
                    <a:pt x="456" y="234"/>
                    <a:pt x="423" y="112"/>
                    <a:pt x="389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44" name="Google Shape;14544;p20"/>
            <p:cNvSpPr/>
            <p:nvPr/>
          </p:nvSpPr>
          <p:spPr>
            <a:xfrm>
              <a:off x="2262708" y="2340387"/>
              <a:ext cx="1570" cy="35"/>
            </a:xfrm>
            <a:custGeom>
              <a:avLst/>
              <a:gdLst/>
              <a:ahLst/>
              <a:cxnLst/>
              <a:rect l="l" t="t" r="r" b="b"/>
              <a:pathLst>
                <a:path w="45" h="1" extrusionOk="0">
                  <a:moveTo>
                    <a:pt x="33" y="0"/>
                  </a:moveTo>
                  <a:lnTo>
                    <a:pt x="45" y="0"/>
                  </a:lnTo>
                  <a:lnTo>
                    <a:pt x="33" y="0"/>
                  </a:lnTo>
                  <a:close/>
                  <a:moveTo>
                    <a:pt x="33" y="0"/>
                  </a:moveTo>
                  <a:lnTo>
                    <a:pt x="33" y="0"/>
                  </a:lnTo>
                  <a:lnTo>
                    <a:pt x="33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45" name="Google Shape;14545;p20"/>
            <p:cNvSpPr/>
            <p:nvPr/>
          </p:nvSpPr>
          <p:spPr>
            <a:xfrm>
              <a:off x="2216515" y="2276751"/>
              <a:ext cx="14757" cy="24072"/>
            </a:xfrm>
            <a:custGeom>
              <a:avLst/>
              <a:gdLst/>
              <a:ahLst/>
              <a:cxnLst/>
              <a:rect l="l" t="t" r="r" b="b"/>
              <a:pathLst>
                <a:path w="423" h="690" extrusionOk="0">
                  <a:moveTo>
                    <a:pt x="45" y="0"/>
                  </a:moveTo>
                  <a:cubicBezTo>
                    <a:pt x="22" y="0"/>
                    <a:pt x="12" y="0"/>
                    <a:pt x="12" y="23"/>
                  </a:cubicBezTo>
                  <a:cubicBezTo>
                    <a:pt x="0" y="245"/>
                    <a:pt x="156" y="434"/>
                    <a:pt x="289" y="589"/>
                  </a:cubicBezTo>
                  <a:cubicBezTo>
                    <a:pt x="323" y="623"/>
                    <a:pt x="345" y="656"/>
                    <a:pt x="378" y="690"/>
                  </a:cubicBezTo>
                  <a:cubicBezTo>
                    <a:pt x="390" y="668"/>
                    <a:pt x="412" y="645"/>
                    <a:pt x="423" y="623"/>
                  </a:cubicBezTo>
                  <a:cubicBezTo>
                    <a:pt x="267" y="467"/>
                    <a:pt x="78" y="256"/>
                    <a:pt x="78" y="23"/>
                  </a:cubicBezTo>
                  <a:cubicBezTo>
                    <a:pt x="78" y="0"/>
                    <a:pt x="56" y="0"/>
                    <a:pt x="45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46" name="Google Shape;14546;p20"/>
            <p:cNvSpPr/>
            <p:nvPr/>
          </p:nvSpPr>
          <p:spPr>
            <a:xfrm>
              <a:off x="2229703" y="2298486"/>
              <a:ext cx="36911" cy="41935"/>
            </a:xfrm>
            <a:custGeom>
              <a:avLst/>
              <a:gdLst/>
              <a:ahLst/>
              <a:cxnLst/>
              <a:rect l="l" t="t" r="r" b="b"/>
              <a:pathLst>
                <a:path w="1058" h="1202" extrusionOk="0">
                  <a:moveTo>
                    <a:pt x="45" y="0"/>
                  </a:moveTo>
                  <a:cubicBezTo>
                    <a:pt x="34" y="22"/>
                    <a:pt x="12" y="45"/>
                    <a:pt x="0" y="67"/>
                  </a:cubicBezTo>
                  <a:cubicBezTo>
                    <a:pt x="123" y="189"/>
                    <a:pt x="257" y="312"/>
                    <a:pt x="378" y="423"/>
                  </a:cubicBezTo>
                  <a:cubicBezTo>
                    <a:pt x="623" y="645"/>
                    <a:pt x="846" y="890"/>
                    <a:pt x="946" y="1201"/>
                  </a:cubicBezTo>
                  <a:lnTo>
                    <a:pt x="1057" y="1201"/>
                  </a:lnTo>
                  <a:cubicBezTo>
                    <a:pt x="968" y="912"/>
                    <a:pt x="757" y="656"/>
                    <a:pt x="546" y="456"/>
                  </a:cubicBezTo>
                  <a:cubicBezTo>
                    <a:pt x="378" y="312"/>
                    <a:pt x="201" y="167"/>
                    <a:pt x="45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47" name="Google Shape;14547;p20"/>
            <p:cNvSpPr/>
            <p:nvPr/>
          </p:nvSpPr>
          <p:spPr>
            <a:xfrm>
              <a:off x="2247182" y="2340771"/>
              <a:ext cx="3489" cy="419"/>
            </a:xfrm>
            <a:custGeom>
              <a:avLst/>
              <a:gdLst/>
              <a:ahLst/>
              <a:cxnLst/>
              <a:rect l="l" t="t" r="r" b="b"/>
              <a:pathLst>
                <a:path w="100" h="12" extrusionOk="0">
                  <a:moveTo>
                    <a:pt x="100" y="0"/>
                  </a:moveTo>
                  <a:cubicBezTo>
                    <a:pt x="67" y="0"/>
                    <a:pt x="33" y="12"/>
                    <a:pt x="0" y="12"/>
                  </a:cubicBezTo>
                  <a:lnTo>
                    <a:pt x="0" y="12"/>
                  </a:lnTo>
                  <a:cubicBezTo>
                    <a:pt x="33" y="12"/>
                    <a:pt x="67" y="0"/>
                    <a:pt x="100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48" name="Google Shape;14548;p20"/>
            <p:cNvSpPr/>
            <p:nvPr/>
          </p:nvSpPr>
          <p:spPr>
            <a:xfrm>
              <a:off x="2247182" y="2340771"/>
              <a:ext cx="3489" cy="419"/>
            </a:xfrm>
            <a:custGeom>
              <a:avLst/>
              <a:gdLst/>
              <a:ahLst/>
              <a:cxnLst/>
              <a:rect l="l" t="t" r="r" b="b"/>
              <a:pathLst>
                <a:path w="100" h="12" extrusionOk="0">
                  <a:moveTo>
                    <a:pt x="100" y="0"/>
                  </a:moveTo>
                  <a:cubicBezTo>
                    <a:pt x="67" y="0"/>
                    <a:pt x="33" y="12"/>
                    <a:pt x="0" y="12"/>
                  </a:cubicBezTo>
                  <a:lnTo>
                    <a:pt x="0" y="12"/>
                  </a:lnTo>
                  <a:cubicBezTo>
                    <a:pt x="33" y="12"/>
                    <a:pt x="67" y="0"/>
                    <a:pt x="100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49" name="Google Shape;14549;p20"/>
            <p:cNvSpPr/>
            <p:nvPr/>
          </p:nvSpPr>
          <p:spPr>
            <a:xfrm>
              <a:off x="2223493" y="2316314"/>
              <a:ext cx="27177" cy="24875"/>
            </a:xfrm>
            <a:custGeom>
              <a:avLst/>
              <a:gdLst/>
              <a:ahLst/>
              <a:cxnLst/>
              <a:rect l="l" t="t" r="r" b="b"/>
              <a:pathLst>
                <a:path w="779" h="713" extrusionOk="0">
                  <a:moveTo>
                    <a:pt x="45" y="1"/>
                  </a:moveTo>
                  <a:cubicBezTo>
                    <a:pt x="34" y="1"/>
                    <a:pt x="23" y="1"/>
                    <a:pt x="12" y="12"/>
                  </a:cubicBezTo>
                  <a:cubicBezTo>
                    <a:pt x="0" y="23"/>
                    <a:pt x="0" y="34"/>
                    <a:pt x="12" y="45"/>
                  </a:cubicBezTo>
                  <a:cubicBezTo>
                    <a:pt x="190" y="157"/>
                    <a:pt x="334" y="290"/>
                    <a:pt x="479" y="446"/>
                  </a:cubicBezTo>
                  <a:cubicBezTo>
                    <a:pt x="546" y="523"/>
                    <a:pt x="623" y="624"/>
                    <a:pt x="679" y="713"/>
                  </a:cubicBezTo>
                  <a:cubicBezTo>
                    <a:pt x="712" y="713"/>
                    <a:pt x="746" y="701"/>
                    <a:pt x="779" y="701"/>
                  </a:cubicBezTo>
                  <a:cubicBezTo>
                    <a:pt x="613" y="412"/>
                    <a:pt x="356" y="179"/>
                    <a:pt x="67" y="12"/>
                  </a:cubicBezTo>
                  <a:cubicBezTo>
                    <a:pt x="67" y="1"/>
                    <a:pt x="56" y="1"/>
                    <a:pt x="45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50" name="Google Shape;14550;p20"/>
            <p:cNvSpPr/>
            <p:nvPr/>
          </p:nvSpPr>
          <p:spPr>
            <a:xfrm>
              <a:off x="2250287" y="2261609"/>
              <a:ext cx="10885" cy="22537"/>
            </a:xfrm>
            <a:custGeom>
              <a:avLst/>
              <a:gdLst/>
              <a:ahLst/>
              <a:cxnLst/>
              <a:rect l="l" t="t" r="r" b="b"/>
              <a:pathLst>
                <a:path w="312" h="646" extrusionOk="0">
                  <a:moveTo>
                    <a:pt x="45" y="0"/>
                  </a:moveTo>
                  <a:cubicBezTo>
                    <a:pt x="22" y="0"/>
                    <a:pt x="0" y="22"/>
                    <a:pt x="0" y="45"/>
                  </a:cubicBezTo>
                  <a:cubicBezTo>
                    <a:pt x="45" y="245"/>
                    <a:pt x="111" y="467"/>
                    <a:pt x="245" y="635"/>
                  </a:cubicBezTo>
                  <a:lnTo>
                    <a:pt x="256" y="645"/>
                  </a:lnTo>
                  <a:cubicBezTo>
                    <a:pt x="278" y="623"/>
                    <a:pt x="300" y="612"/>
                    <a:pt x="312" y="590"/>
                  </a:cubicBezTo>
                  <a:cubicBezTo>
                    <a:pt x="267" y="501"/>
                    <a:pt x="223" y="412"/>
                    <a:pt x="189" y="323"/>
                  </a:cubicBezTo>
                  <a:cubicBezTo>
                    <a:pt x="144" y="234"/>
                    <a:pt x="111" y="134"/>
                    <a:pt x="89" y="22"/>
                  </a:cubicBezTo>
                  <a:cubicBezTo>
                    <a:pt x="78" y="12"/>
                    <a:pt x="67" y="0"/>
                    <a:pt x="45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51" name="Google Shape;14551;p20"/>
            <p:cNvSpPr/>
            <p:nvPr/>
          </p:nvSpPr>
          <p:spPr>
            <a:xfrm>
              <a:off x="2259184" y="2282193"/>
              <a:ext cx="2756" cy="1954"/>
            </a:xfrm>
            <a:custGeom>
              <a:avLst/>
              <a:gdLst/>
              <a:ahLst/>
              <a:cxnLst/>
              <a:rect l="l" t="t" r="r" b="b"/>
              <a:pathLst>
                <a:path w="79" h="56" extrusionOk="0">
                  <a:moveTo>
                    <a:pt x="57" y="0"/>
                  </a:moveTo>
                  <a:cubicBezTo>
                    <a:pt x="45" y="22"/>
                    <a:pt x="23" y="33"/>
                    <a:pt x="1" y="55"/>
                  </a:cubicBezTo>
                  <a:lnTo>
                    <a:pt x="23" y="55"/>
                  </a:lnTo>
                  <a:cubicBezTo>
                    <a:pt x="45" y="55"/>
                    <a:pt x="79" y="45"/>
                    <a:pt x="67" y="22"/>
                  </a:cubicBezTo>
                  <a:cubicBezTo>
                    <a:pt x="57" y="11"/>
                    <a:pt x="57" y="11"/>
                    <a:pt x="57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52" name="Google Shape;14552;p20"/>
            <p:cNvSpPr/>
            <p:nvPr/>
          </p:nvSpPr>
          <p:spPr>
            <a:xfrm>
              <a:off x="2321285" y="2223581"/>
              <a:ext cx="419" cy="3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53" name="Google Shape;14553;p20"/>
            <p:cNvSpPr/>
            <p:nvPr/>
          </p:nvSpPr>
          <p:spPr>
            <a:xfrm>
              <a:off x="2320483" y="2223581"/>
              <a:ext cx="6245" cy="17095"/>
            </a:xfrm>
            <a:custGeom>
              <a:avLst/>
              <a:gdLst/>
              <a:ahLst/>
              <a:cxnLst/>
              <a:rect l="l" t="t" r="r" b="b"/>
              <a:pathLst>
                <a:path w="179" h="490" extrusionOk="0">
                  <a:moveTo>
                    <a:pt x="23" y="0"/>
                  </a:moveTo>
                  <a:cubicBezTo>
                    <a:pt x="12" y="12"/>
                    <a:pt x="1" y="22"/>
                    <a:pt x="12" y="34"/>
                  </a:cubicBezTo>
                  <a:cubicBezTo>
                    <a:pt x="57" y="178"/>
                    <a:pt x="90" y="323"/>
                    <a:pt x="112" y="479"/>
                  </a:cubicBezTo>
                  <a:cubicBezTo>
                    <a:pt x="112" y="490"/>
                    <a:pt x="134" y="490"/>
                    <a:pt x="146" y="490"/>
                  </a:cubicBezTo>
                  <a:cubicBezTo>
                    <a:pt x="157" y="490"/>
                    <a:pt x="179" y="490"/>
                    <a:pt x="179" y="467"/>
                  </a:cubicBezTo>
                  <a:cubicBezTo>
                    <a:pt x="146" y="312"/>
                    <a:pt x="112" y="167"/>
                    <a:pt x="68" y="22"/>
                  </a:cubicBezTo>
                  <a:cubicBezTo>
                    <a:pt x="68" y="12"/>
                    <a:pt x="57" y="0"/>
                    <a:pt x="45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54" name="Google Shape;14554;p20"/>
            <p:cNvSpPr/>
            <p:nvPr/>
          </p:nvSpPr>
          <p:spPr>
            <a:xfrm>
              <a:off x="2241740" y="2275983"/>
              <a:ext cx="8164" cy="13571"/>
            </a:xfrm>
            <a:custGeom>
              <a:avLst/>
              <a:gdLst/>
              <a:ahLst/>
              <a:cxnLst/>
              <a:rect l="l" t="t" r="r" b="b"/>
              <a:pathLst>
                <a:path w="234" h="389" extrusionOk="0">
                  <a:moveTo>
                    <a:pt x="33" y="0"/>
                  </a:moveTo>
                  <a:cubicBezTo>
                    <a:pt x="11" y="0"/>
                    <a:pt x="1" y="11"/>
                    <a:pt x="1" y="33"/>
                  </a:cubicBezTo>
                  <a:cubicBezTo>
                    <a:pt x="23" y="156"/>
                    <a:pt x="67" y="278"/>
                    <a:pt x="122" y="389"/>
                  </a:cubicBezTo>
                  <a:cubicBezTo>
                    <a:pt x="156" y="378"/>
                    <a:pt x="201" y="367"/>
                    <a:pt x="234" y="356"/>
                  </a:cubicBezTo>
                  <a:cubicBezTo>
                    <a:pt x="189" y="245"/>
                    <a:pt x="145" y="134"/>
                    <a:pt x="90" y="22"/>
                  </a:cubicBezTo>
                  <a:cubicBezTo>
                    <a:pt x="78" y="11"/>
                    <a:pt x="56" y="0"/>
                    <a:pt x="33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55" name="Google Shape;14555;p20"/>
            <p:cNvSpPr/>
            <p:nvPr/>
          </p:nvSpPr>
          <p:spPr>
            <a:xfrm>
              <a:off x="2245996" y="2288403"/>
              <a:ext cx="27177" cy="52017"/>
            </a:xfrm>
            <a:custGeom>
              <a:avLst/>
              <a:gdLst/>
              <a:ahLst/>
              <a:cxnLst/>
              <a:rect l="l" t="t" r="r" b="b"/>
              <a:pathLst>
                <a:path w="779" h="1491" extrusionOk="0">
                  <a:moveTo>
                    <a:pt x="112" y="0"/>
                  </a:moveTo>
                  <a:cubicBezTo>
                    <a:pt x="79" y="11"/>
                    <a:pt x="34" y="22"/>
                    <a:pt x="0" y="33"/>
                  </a:cubicBezTo>
                  <a:cubicBezTo>
                    <a:pt x="23" y="89"/>
                    <a:pt x="45" y="133"/>
                    <a:pt x="67" y="178"/>
                  </a:cubicBezTo>
                  <a:cubicBezTo>
                    <a:pt x="145" y="344"/>
                    <a:pt x="234" y="500"/>
                    <a:pt x="323" y="667"/>
                  </a:cubicBezTo>
                  <a:cubicBezTo>
                    <a:pt x="457" y="934"/>
                    <a:pt x="590" y="1201"/>
                    <a:pt x="657" y="1490"/>
                  </a:cubicBezTo>
                  <a:cubicBezTo>
                    <a:pt x="702" y="1490"/>
                    <a:pt x="746" y="1490"/>
                    <a:pt x="779" y="1479"/>
                  </a:cubicBezTo>
                  <a:cubicBezTo>
                    <a:pt x="712" y="1201"/>
                    <a:pt x="590" y="934"/>
                    <a:pt x="457" y="667"/>
                  </a:cubicBezTo>
                  <a:cubicBezTo>
                    <a:pt x="379" y="500"/>
                    <a:pt x="290" y="344"/>
                    <a:pt x="201" y="178"/>
                  </a:cubicBezTo>
                  <a:cubicBezTo>
                    <a:pt x="168" y="122"/>
                    <a:pt x="145" y="55"/>
                    <a:pt x="112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56" name="Google Shape;14556;p20"/>
            <p:cNvSpPr/>
            <p:nvPr/>
          </p:nvSpPr>
          <p:spPr>
            <a:xfrm>
              <a:off x="2287513" y="2213498"/>
              <a:ext cx="14025" cy="25259"/>
            </a:xfrm>
            <a:custGeom>
              <a:avLst/>
              <a:gdLst/>
              <a:ahLst/>
              <a:cxnLst/>
              <a:rect l="l" t="t" r="r" b="b"/>
              <a:pathLst>
                <a:path w="402" h="724" extrusionOk="0">
                  <a:moveTo>
                    <a:pt x="34" y="0"/>
                  </a:moveTo>
                  <a:cubicBezTo>
                    <a:pt x="23" y="0"/>
                    <a:pt x="1" y="12"/>
                    <a:pt x="12" y="34"/>
                  </a:cubicBezTo>
                  <a:cubicBezTo>
                    <a:pt x="157" y="245"/>
                    <a:pt x="268" y="479"/>
                    <a:pt x="345" y="723"/>
                  </a:cubicBezTo>
                  <a:lnTo>
                    <a:pt x="401" y="667"/>
                  </a:lnTo>
                  <a:cubicBezTo>
                    <a:pt x="312" y="434"/>
                    <a:pt x="201" y="212"/>
                    <a:pt x="56" y="12"/>
                  </a:cubicBezTo>
                  <a:cubicBezTo>
                    <a:pt x="56" y="12"/>
                    <a:pt x="45" y="0"/>
                    <a:pt x="34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57" name="Google Shape;14557;p20"/>
            <p:cNvSpPr/>
            <p:nvPr/>
          </p:nvSpPr>
          <p:spPr>
            <a:xfrm>
              <a:off x="2299550" y="2236769"/>
              <a:ext cx="7780" cy="31469"/>
            </a:xfrm>
            <a:custGeom>
              <a:avLst/>
              <a:gdLst/>
              <a:ahLst/>
              <a:cxnLst/>
              <a:rect l="l" t="t" r="r" b="b"/>
              <a:pathLst>
                <a:path w="223" h="902" extrusionOk="0">
                  <a:moveTo>
                    <a:pt x="56" y="0"/>
                  </a:moveTo>
                  <a:lnTo>
                    <a:pt x="0" y="56"/>
                  </a:lnTo>
                  <a:cubicBezTo>
                    <a:pt x="89" y="323"/>
                    <a:pt x="145" y="601"/>
                    <a:pt x="168" y="890"/>
                  </a:cubicBezTo>
                  <a:cubicBezTo>
                    <a:pt x="168" y="902"/>
                    <a:pt x="190" y="902"/>
                    <a:pt x="201" y="902"/>
                  </a:cubicBezTo>
                  <a:cubicBezTo>
                    <a:pt x="212" y="902"/>
                    <a:pt x="223" y="902"/>
                    <a:pt x="223" y="890"/>
                  </a:cubicBezTo>
                  <a:cubicBezTo>
                    <a:pt x="223" y="590"/>
                    <a:pt x="168" y="290"/>
                    <a:pt x="56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58" name="Google Shape;14558;p20"/>
            <p:cNvSpPr/>
            <p:nvPr/>
          </p:nvSpPr>
          <p:spPr>
            <a:xfrm>
              <a:off x="2280919" y="2241060"/>
              <a:ext cx="5477" cy="6594"/>
            </a:xfrm>
            <a:custGeom>
              <a:avLst/>
              <a:gdLst/>
              <a:ahLst/>
              <a:cxnLst/>
              <a:rect l="l" t="t" r="r" b="b"/>
              <a:pathLst>
                <a:path w="157" h="189" extrusionOk="0">
                  <a:moveTo>
                    <a:pt x="56" y="0"/>
                  </a:moveTo>
                  <a:cubicBezTo>
                    <a:pt x="23" y="0"/>
                    <a:pt x="0" y="11"/>
                    <a:pt x="12" y="45"/>
                  </a:cubicBezTo>
                  <a:cubicBezTo>
                    <a:pt x="23" y="89"/>
                    <a:pt x="45" y="134"/>
                    <a:pt x="56" y="189"/>
                  </a:cubicBezTo>
                  <a:lnTo>
                    <a:pt x="156" y="156"/>
                  </a:lnTo>
                  <a:cubicBezTo>
                    <a:pt x="134" y="111"/>
                    <a:pt x="123" y="67"/>
                    <a:pt x="101" y="22"/>
                  </a:cubicBezTo>
                  <a:cubicBezTo>
                    <a:pt x="89" y="0"/>
                    <a:pt x="67" y="0"/>
                    <a:pt x="56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59" name="Google Shape;14559;p20"/>
            <p:cNvSpPr/>
            <p:nvPr/>
          </p:nvSpPr>
          <p:spPr>
            <a:xfrm>
              <a:off x="2282873" y="2246468"/>
              <a:ext cx="11269" cy="88893"/>
            </a:xfrm>
            <a:custGeom>
              <a:avLst/>
              <a:gdLst/>
              <a:ahLst/>
              <a:cxnLst/>
              <a:rect l="l" t="t" r="r" b="b"/>
              <a:pathLst>
                <a:path w="323" h="2548" extrusionOk="0">
                  <a:moveTo>
                    <a:pt x="100" y="1"/>
                  </a:moveTo>
                  <a:lnTo>
                    <a:pt x="0" y="34"/>
                  </a:lnTo>
                  <a:cubicBezTo>
                    <a:pt x="112" y="434"/>
                    <a:pt x="178" y="846"/>
                    <a:pt x="189" y="1279"/>
                  </a:cubicBezTo>
                  <a:cubicBezTo>
                    <a:pt x="189" y="1702"/>
                    <a:pt x="156" y="2125"/>
                    <a:pt x="122" y="2547"/>
                  </a:cubicBezTo>
                  <a:cubicBezTo>
                    <a:pt x="167" y="2514"/>
                    <a:pt x="211" y="2492"/>
                    <a:pt x="245" y="2458"/>
                  </a:cubicBezTo>
                  <a:cubicBezTo>
                    <a:pt x="290" y="2058"/>
                    <a:pt x="323" y="1658"/>
                    <a:pt x="312" y="1257"/>
                  </a:cubicBezTo>
                  <a:cubicBezTo>
                    <a:pt x="300" y="835"/>
                    <a:pt x="256" y="401"/>
                    <a:pt x="100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60" name="Google Shape;14560;p20"/>
            <p:cNvSpPr/>
            <p:nvPr/>
          </p:nvSpPr>
          <p:spPr>
            <a:xfrm>
              <a:off x="2270837" y="2263912"/>
              <a:ext cx="14409" cy="74171"/>
            </a:xfrm>
            <a:custGeom>
              <a:avLst/>
              <a:gdLst/>
              <a:ahLst/>
              <a:cxnLst/>
              <a:rect l="l" t="t" r="r" b="b"/>
              <a:pathLst>
                <a:path w="413" h="2126" extrusionOk="0">
                  <a:moveTo>
                    <a:pt x="34" y="1"/>
                  </a:moveTo>
                  <a:cubicBezTo>
                    <a:pt x="23" y="1"/>
                    <a:pt x="0" y="12"/>
                    <a:pt x="12" y="35"/>
                  </a:cubicBezTo>
                  <a:cubicBezTo>
                    <a:pt x="134" y="391"/>
                    <a:pt x="212" y="757"/>
                    <a:pt x="257" y="1135"/>
                  </a:cubicBezTo>
                  <a:cubicBezTo>
                    <a:pt x="301" y="1469"/>
                    <a:pt x="301" y="1792"/>
                    <a:pt x="289" y="2126"/>
                  </a:cubicBezTo>
                  <a:cubicBezTo>
                    <a:pt x="334" y="2114"/>
                    <a:pt x="368" y="2092"/>
                    <a:pt x="401" y="2081"/>
                  </a:cubicBezTo>
                  <a:cubicBezTo>
                    <a:pt x="412" y="1758"/>
                    <a:pt x="390" y="1425"/>
                    <a:pt x="345" y="1113"/>
                  </a:cubicBezTo>
                  <a:cubicBezTo>
                    <a:pt x="289" y="735"/>
                    <a:pt x="190" y="379"/>
                    <a:pt x="67" y="23"/>
                  </a:cubicBezTo>
                  <a:cubicBezTo>
                    <a:pt x="56" y="12"/>
                    <a:pt x="45" y="1"/>
                    <a:pt x="34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grpSp>
        <p:nvGrpSpPr>
          <p:cNvPr id="14561" name="Google Shape;14561;p20"/>
          <p:cNvGrpSpPr/>
          <p:nvPr/>
        </p:nvGrpSpPr>
        <p:grpSpPr>
          <a:xfrm>
            <a:off x="4543084" y="3404904"/>
            <a:ext cx="5832307" cy="2554999"/>
            <a:chOff x="321725" y="1582438"/>
            <a:chExt cx="2563764" cy="1123076"/>
          </a:xfrm>
        </p:grpSpPr>
        <p:sp>
          <p:nvSpPr>
            <p:cNvPr id="14562" name="Google Shape;14562;p20"/>
            <p:cNvSpPr/>
            <p:nvPr/>
          </p:nvSpPr>
          <p:spPr>
            <a:xfrm>
              <a:off x="2627431" y="2307278"/>
              <a:ext cx="122664" cy="94406"/>
            </a:xfrm>
            <a:custGeom>
              <a:avLst/>
              <a:gdLst/>
              <a:ahLst/>
              <a:cxnLst/>
              <a:rect l="l" t="t" r="r" b="b"/>
              <a:pathLst>
                <a:path w="3516" h="2706" extrusionOk="0">
                  <a:moveTo>
                    <a:pt x="1845" y="1"/>
                  </a:moveTo>
                  <a:cubicBezTo>
                    <a:pt x="1488" y="1"/>
                    <a:pt x="1131" y="81"/>
                    <a:pt x="824" y="282"/>
                  </a:cubicBezTo>
                  <a:cubicBezTo>
                    <a:pt x="279" y="638"/>
                    <a:pt x="157" y="838"/>
                    <a:pt x="157" y="838"/>
                  </a:cubicBezTo>
                  <a:lnTo>
                    <a:pt x="279" y="883"/>
                  </a:lnTo>
                  <a:cubicBezTo>
                    <a:pt x="279" y="883"/>
                    <a:pt x="1" y="1605"/>
                    <a:pt x="312" y="2139"/>
                  </a:cubicBezTo>
                  <a:cubicBezTo>
                    <a:pt x="543" y="2526"/>
                    <a:pt x="925" y="2706"/>
                    <a:pt x="1392" y="2706"/>
                  </a:cubicBezTo>
                  <a:cubicBezTo>
                    <a:pt x="1556" y="2706"/>
                    <a:pt x="1731" y="2683"/>
                    <a:pt x="1914" y="2640"/>
                  </a:cubicBezTo>
                  <a:cubicBezTo>
                    <a:pt x="2614" y="2473"/>
                    <a:pt x="3170" y="1894"/>
                    <a:pt x="3338" y="1449"/>
                  </a:cubicBezTo>
                  <a:cubicBezTo>
                    <a:pt x="3516" y="994"/>
                    <a:pt x="3237" y="315"/>
                    <a:pt x="2648" y="126"/>
                  </a:cubicBezTo>
                  <a:cubicBezTo>
                    <a:pt x="2396" y="49"/>
                    <a:pt x="2121" y="1"/>
                    <a:pt x="18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63" name="Google Shape;14563;p20"/>
            <p:cNvSpPr/>
            <p:nvPr/>
          </p:nvSpPr>
          <p:spPr>
            <a:xfrm>
              <a:off x="2688347" y="2307348"/>
              <a:ext cx="61751" cy="65658"/>
            </a:xfrm>
            <a:custGeom>
              <a:avLst/>
              <a:gdLst/>
              <a:ahLst/>
              <a:cxnLst/>
              <a:rect l="l" t="t" r="r" b="b"/>
              <a:pathLst>
                <a:path w="1770" h="1882" extrusionOk="0">
                  <a:moveTo>
                    <a:pt x="89" y="0"/>
                  </a:moveTo>
                  <a:cubicBezTo>
                    <a:pt x="60" y="0"/>
                    <a:pt x="30" y="1"/>
                    <a:pt x="1" y="2"/>
                  </a:cubicBezTo>
                  <a:cubicBezTo>
                    <a:pt x="12" y="58"/>
                    <a:pt x="23" y="102"/>
                    <a:pt x="35" y="157"/>
                  </a:cubicBezTo>
                  <a:cubicBezTo>
                    <a:pt x="67" y="325"/>
                    <a:pt x="112" y="503"/>
                    <a:pt x="156" y="669"/>
                  </a:cubicBezTo>
                  <a:cubicBezTo>
                    <a:pt x="235" y="992"/>
                    <a:pt x="368" y="1303"/>
                    <a:pt x="591" y="1548"/>
                  </a:cubicBezTo>
                  <a:cubicBezTo>
                    <a:pt x="791" y="1748"/>
                    <a:pt x="1058" y="1870"/>
                    <a:pt x="1335" y="1882"/>
                  </a:cubicBezTo>
                  <a:cubicBezTo>
                    <a:pt x="1458" y="1737"/>
                    <a:pt x="1536" y="1581"/>
                    <a:pt x="1592" y="1447"/>
                  </a:cubicBezTo>
                  <a:cubicBezTo>
                    <a:pt x="1770" y="992"/>
                    <a:pt x="1491" y="313"/>
                    <a:pt x="902" y="124"/>
                  </a:cubicBezTo>
                  <a:cubicBezTo>
                    <a:pt x="651" y="44"/>
                    <a:pt x="364" y="0"/>
                    <a:pt x="89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64" name="Google Shape;14564;p20"/>
            <p:cNvSpPr/>
            <p:nvPr/>
          </p:nvSpPr>
          <p:spPr>
            <a:xfrm>
              <a:off x="2728329" y="2153944"/>
              <a:ext cx="121095" cy="95627"/>
            </a:xfrm>
            <a:custGeom>
              <a:avLst/>
              <a:gdLst/>
              <a:ahLst/>
              <a:cxnLst/>
              <a:rect l="l" t="t" r="r" b="b"/>
              <a:pathLst>
                <a:path w="3471" h="2741" extrusionOk="0">
                  <a:moveTo>
                    <a:pt x="2702" y="0"/>
                  </a:moveTo>
                  <a:cubicBezTo>
                    <a:pt x="2206" y="0"/>
                    <a:pt x="1345" y="205"/>
                    <a:pt x="679" y="762"/>
                  </a:cubicBezTo>
                  <a:cubicBezTo>
                    <a:pt x="156" y="1195"/>
                    <a:pt x="1" y="1640"/>
                    <a:pt x="1" y="1640"/>
                  </a:cubicBezTo>
                  <a:lnTo>
                    <a:pt x="100" y="1607"/>
                  </a:lnTo>
                  <a:lnTo>
                    <a:pt x="100" y="1607"/>
                  </a:lnTo>
                  <a:cubicBezTo>
                    <a:pt x="100" y="1607"/>
                    <a:pt x="90" y="1907"/>
                    <a:pt x="646" y="2341"/>
                  </a:cubicBezTo>
                  <a:cubicBezTo>
                    <a:pt x="955" y="2582"/>
                    <a:pt x="1243" y="2741"/>
                    <a:pt x="1564" y="2741"/>
                  </a:cubicBezTo>
                  <a:cubicBezTo>
                    <a:pt x="1821" y="2741"/>
                    <a:pt x="2099" y="2639"/>
                    <a:pt x="2425" y="2397"/>
                  </a:cubicBezTo>
                  <a:cubicBezTo>
                    <a:pt x="3159" y="1852"/>
                    <a:pt x="3471" y="1129"/>
                    <a:pt x="3459" y="706"/>
                  </a:cubicBezTo>
                  <a:cubicBezTo>
                    <a:pt x="3437" y="295"/>
                    <a:pt x="3293" y="105"/>
                    <a:pt x="2970" y="28"/>
                  </a:cubicBezTo>
                  <a:cubicBezTo>
                    <a:pt x="2902" y="10"/>
                    <a:pt x="2811" y="0"/>
                    <a:pt x="270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65" name="Google Shape;14565;p20"/>
            <p:cNvSpPr/>
            <p:nvPr/>
          </p:nvSpPr>
          <p:spPr>
            <a:xfrm>
              <a:off x="2759379" y="2153979"/>
              <a:ext cx="90045" cy="69635"/>
            </a:xfrm>
            <a:custGeom>
              <a:avLst/>
              <a:gdLst/>
              <a:ahLst/>
              <a:cxnLst/>
              <a:rect l="l" t="t" r="r" b="b"/>
              <a:pathLst>
                <a:path w="2581" h="1996" extrusionOk="0">
                  <a:moveTo>
                    <a:pt x="1819" y="1"/>
                  </a:moveTo>
                  <a:cubicBezTo>
                    <a:pt x="1374" y="1"/>
                    <a:pt x="629" y="165"/>
                    <a:pt x="1" y="605"/>
                  </a:cubicBezTo>
                  <a:cubicBezTo>
                    <a:pt x="412" y="828"/>
                    <a:pt x="1012" y="683"/>
                    <a:pt x="1380" y="1028"/>
                  </a:cubicBezTo>
                  <a:cubicBezTo>
                    <a:pt x="1558" y="1217"/>
                    <a:pt x="1580" y="1484"/>
                    <a:pt x="1691" y="1706"/>
                  </a:cubicBezTo>
                  <a:cubicBezTo>
                    <a:pt x="1758" y="1839"/>
                    <a:pt x="1857" y="1940"/>
                    <a:pt x="1980" y="1995"/>
                  </a:cubicBezTo>
                  <a:cubicBezTo>
                    <a:pt x="2391" y="1528"/>
                    <a:pt x="2581" y="1028"/>
                    <a:pt x="2569" y="705"/>
                  </a:cubicBezTo>
                  <a:cubicBezTo>
                    <a:pt x="2547" y="294"/>
                    <a:pt x="2403" y="104"/>
                    <a:pt x="2080" y="27"/>
                  </a:cubicBezTo>
                  <a:cubicBezTo>
                    <a:pt x="2014" y="10"/>
                    <a:pt x="1925" y="1"/>
                    <a:pt x="181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66" name="Google Shape;14566;p20"/>
            <p:cNvSpPr/>
            <p:nvPr/>
          </p:nvSpPr>
          <p:spPr>
            <a:xfrm>
              <a:off x="2448558" y="2398337"/>
              <a:ext cx="103232" cy="95034"/>
            </a:xfrm>
            <a:custGeom>
              <a:avLst/>
              <a:gdLst/>
              <a:ahLst/>
              <a:cxnLst/>
              <a:rect l="l" t="t" r="r" b="b"/>
              <a:pathLst>
                <a:path w="2959" h="2724" extrusionOk="0">
                  <a:moveTo>
                    <a:pt x="2450" y="0"/>
                  </a:moveTo>
                  <a:cubicBezTo>
                    <a:pt x="2123" y="0"/>
                    <a:pt x="1345" y="230"/>
                    <a:pt x="857" y="575"/>
                  </a:cubicBezTo>
                  <a:cubicBezTo>
                    <a:pt x="289" y="964"/>
                    <a:pt x="79" y="1353"/>
                    <a:pt x="34" y="1464"/>
                  </a:cubicBezTo>
                  <a:cubicBezTo>
                    <a:pt x="0" y="1576"/>
                    <a:pt x="0" y="1676"/>
                    <a:pt x="0" y="1676"/>
                  </a:cubicBezTo>
                  <a:cubicBezTo>
                    <a:pt x="0" y="1676"/>
                    <a:pt x="12" y="1909"/>
                    <a:pt x="390" y="2310"/>
                  </a:cubicBezTo>
                  <a:cubicBezTo>
                    <a:pt x="619" y="2560"/>
                    <a:pt x="989" y="2724"/>
                    <a:pt x="1372" y="2724"/>
                  </a:cubicBezTo>
                  <a:cubicBezTo>
                    <a:pt x="1601" y="2724"/>
                    <a:pt x="1835" y="2665"/>
                    <a:pt x="2047" y="2532"/>
                  </a:cubicBezTo>
                  <a:cubicBezTo>
                    <a:pt x="2625" y="2188"/>
                    <a:pt x="2959" y="1598"/>
                    <a:pt x="2948" y="964"/>
                  </a:cubicBezTo>
                  <a:cubicBezTo>
                    <a:pt x="2926" y="330"/>
                    <a:pt x="2748" y="107"/>
                    <a:pt x="2570" y="18"/>
                  </a:cubicBezTo>
                  <a:cubicBezTo>
                    <a:pt x="2544" y="6"/>
                    <a:pt x="2503" y="0"/>
                    <a:pt x="245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67" name="Google Shape;14567;p20"/>
            <p:cNvSpPr/>
            <p:nvPr/>
          </p:nvSpPr>
          <p:spPr>
            <a:xfrm>
              <a:off x="2469910" y="2398337"/>
              <a:ext cx="81113" cy="35829"/>
            </a:xfrm>
            <a:custGeom>
              <a:avLst/>
              <a:gdLst/>
              <a:ahLst/>
              <a:cxnLst/>
              <a:rect l="l" t="t" r="r" b="b"/>
              <a:pathLst>
                <a:path w="2325" h="1027" extrusionOk="0">
                  <a:moveTo>
                    <a:pt x="1838" y="0"/>
                  </a:moveTo>
                  <a:cubicBezTo>
                    <a:pt x="1511" y="0"/>
                    <a:pt x="733" y="230"/>
                    <a:pt x="245" y="575"/>
                  </a:cubicBezTo>
                  <a:cubicBezTo>
                    <a:pt x="156" y="631"/>
                    <a:pt x="78" y="697"/>
                    <a:pt x="0" y="764"/>
                  </a:cubicBezTo>
                  <a:cubicBezTo>
                    <a:pt x="384" y="939"/>
                    <a:pt x="805" y="1027"/>
                    <a:pt x="1226" y="1027"/>
                  </a:cubicBezTo>
                  <a:cubicBezTo>
                    <a:pt x="1367" y="1027"/>
                    <a:pt x="1507" y="1017"/>
                    <a:pt x="1646" y="997"/>
                  </a:cubicBezTo>
                  <a:cubicBezTo>
                    <a:pt x="1880" y="964"/>
                    <a:pt x="2102" y="886"/>
                    <a:pt x="2324" y="797"/>
                  </a:cubicBezTo>
                  <a:cubicBezTo>
                    <a:pt x="2280" y="297"/>
                    <a:pt x="2124" y="107"/>
                    <a:pt x="1958" y="18"/>
                  </a:cubicBezTo>
                  <a:cubicBezTo>
                    <a:pt x="1932" y="6"/>
                    <a:pt x="1891" y="0"/>
                    <a:pt x="183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68" name="Google Shape;14568;p20"/>
            <p:cNvSpPr/>
            <p:nvPr/>
          </p:nvSpPr>
          <p:spPr>
            <a:xfrm>
              <a:off x="2301887" y="2388289"/>
              <a:ext cx="77625" cy="109058"/>
            </a:xfrm>
            <a:custGeom>
              <a:avLst/>
              <a:gdLst/>
              <a:ahLst/>
              <a:cxnLst/>
              <a:rect l="l" t="t" r="r" b="b"/>
              <a:pathLst>
                <a:path w="2225" h="3126" extrusionOk="0">
                  <a:moveTo>
                    <a:pt x="1046" y="0"/>
                  </a:moveTo>
                  <a:cubicBezTo>
                    <a:pt x="1003" y="0"/>
                    <a:pt x="958" y="6"/>
                    <a:pt x="912" y="17"/>
                  </a:cubicBezTo>
                  <a:cubicBezTo>
                    <a:pt x="234" y="185"/>
                    <a:pt x="0" y="1052"/>
                    <a:pt x="67" y="1386"/>
                  </a:cubicBezTo>
                  <a:cubicBezTo>
                    <a:pt x="123" y="1708"/>
                    <a:pt x="345" y="2342"/>
                    <a:pt x="1013" y="2820"/>
                  </a:cubicBezTo>
                  <a:cubicBezTo>
                    <a:pt x="1346" y="3065"/>
                    <a:pt x="1549" y="3126"/>
                    <a:pt x="1669" y="3126"/>
                  </a:cubicBezTo>
                  <a:cubicBezTo>
                    <a:pt x="1788" y="3126"/>
                    <a:pt x="1824" y="3065"/>
                    <a:pt x="1824" y="3065"/>
                  </a:cubicBezTo>
                  <a:lnTo>
                    <a:pt x="1802" y="2976"/>
                  </a:lnTo>
                  <a:cubicBezTo>
                    <a:pt x="1802" y="2976"/>
                    <a:pt x="2047" y="2832"/>
                    <a:pt x="2147" y="2509"/>
                  </a:cubicBezTo>
                  <a:cubicBezTo>
                    <a:pt x="2224" y="2219"/>
                    <a:pt x="2214" y="2019"/>
                    <a:pt x="2135" y="1485"/>
                  </a:cubicBezTo>
                  <a:cubicBezTo>
                    <a:pt x="2053" y="999"/>
                    <a:pt x="1642" y="0"/>
                    <a:pt x="10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69" name="Google Shape;14569;p20"/>
            <p:cNvSpPr/>
            <p:nvPr/>
          </p:nvSpPr>
          <p:spPr>
            <a:xfrm>
              <a:off x="2301887" y="2388498"/>
              <a:ext cx="38062" cy="92766"/>
            </a:xfrm>
            <a:custGeom>
              <a:avLst/>
              <a:gdLst/>
              <a:ahLst/>
              <a:cxnLst/>
              <a:rect l="l" t="t" r="r" b="b"/>
              <a:pathLst>
                <a:path w="1091" h="2659" extrusionOk="0">
                  <a:moveTo>
                    <a:pt x="990" y="1"/>
                  </a:moveTo>
                  <a:cubicBezTo>
                    <a:pt x="957" y="1"/>
                    <a:pt x="934" y="11"/>
                    <a:pt x="912" y="11"/>
                  </a:cubicBezTo>
                  <a:cubicBezTo>
                    <a:pt x="234" y="179"/>
                    <a:pt x="0" y="1046"/>
                    <a:pt x="67" y="1380"/>
                  </a:cubicBezTo>
                  <a:cubicBezTo>
                    <a:pt x="123" y="1669"/>
                    <a:pt x="301" y="2203"/>
                    <a:pt x="812" y="2658"/>
                  </a:cubicBezTo>
                  <a:cubicBezTo>
                    <a:pt x="890" y="2503"/>
                    <a:pt x="934" y="2325"/>
                    <a:pt x="968" y="2181"/>
                  </a:cubicBezTo>
                  <a:cubicBezTo>
                    <a:pt x="1068" y="1780"/>
                    <a:pt x="1090" y="1368"/>
                    <a:pt x="1068" y="968"/>
                  </a:cubicBezTo>
                  <a:cubicBezTo>
                    <a:pt x="1057" y="757"/>
                    <a:pt x="1035" y="557"/>
                    <a:pt x="1013" y="345"/>
                  </a:cubicBezTo>
                  <a:cubicBezTo>
                    <a:pt x="990" y="234"/>
                    <a:pt x="990" y="112"/>
                    <a:pt x="99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70" name="Google Shape;14570;p20"/>
            <p:cNvSpPr/>
            <p:nvPr/>
          </p:nvSpPr>
          <p:spPr>
            <a:xfrm>
              <a:off x="2493948" y="2185518"/>
              <a:ext cx="80765" cy="93219"/>
            </a:xfrm>
            <a:custGeom>
              <a:avLst/>
              <a:gdLst/>
              <a:ahLst/>
              <a:cxnLst/>
              <a:rect l="l" t="t" r="r" b="b"/>
              <a:pathLst>
                <a:path w="2315" h="2672" extrusionOk="0">
                  <a:moveTo>
                    <a:pt x="1472" y="1"/>
                  </a:moveTo>
                  <a:cubicBezTo>
                    <a:pt x="1080" y="1"/>
                    <a:pt x="685" y="364"/>
                    <a:pt x="446" y="713"/>
                  </a:cubicBezTo>
                  <a:cubicBezTo>
                    <a:pt x="134" y="1169"/>
                    <a:pt x="1" y="1681"/>
                    <a:pt x="23" y="1881"/>
                  </a:cubicBezTo>
                  <a:cubicBezTo>
                    <a:pt x="45" y="2082"/>
                    <a:pt x="45" y="2148"/>
                    <a:pt x="45" y="2148"/>
                  </a:cubicBezTo>
                  <a:lnTo>
                    <a:pt x="134" y="2015"/>
                  </a:lnTo>
                  <a:cubicBezTo>
                    <a:pt x="134" y="2015"/>
                    <a:pt x="424" y="2315"/>
                    <a:pt x="657" y="2504"/>
                  </a:cubicBezTo>
                  <a:cubicBezTo>
                    <a:pt x="769" y="2586"/>
                    <a:pt x="946" y="2672"/>
                    <a:pt x="1143" y="2672"/>
                  </a:cubicBezTo>
                  <a:cubicBezTo>
                    <a:pt x="1376" y="2672"/>
                    <a:pt x="1636" y="2551"/>
                    <a:pt x="1847" y="2159"/>
                  </a:cubicBezTo>
                  <a:cubicBezTo>
                    <a:pt x="2236" y="1436"/>
                    <a:pt x="2314" y="446"/>
                    <a:pt x="1825" y="112"/>
                  </a:cubicBezTo>
                  <a:cubicBezTo>
                    <a:pt x="1711" y="35"/>
                    <a:pt x="1592" y="1"/>
                    <a:pt x="147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71" name="Google Shape;14571;p20"/>
            <p:cNvSpPr/>
            <p:nvPr/>
          </p:nvSpPr>
          <p:spPr>
            <a:xfrm>
              <a:off x="2497437" y="2185518"/>
              <a:ext cx="71066" cy="49784"/>
            </a:xfrm>
            <a:custGeom>
              <a:avLst/>
              <a:gdLst/>
              <a:ahLst/>
              <a:cxnLst/>
              <a:rect l="l" t="t" r="r" b="b"/>
              <a:pathLst>
                <a:path w="2037" h="1427" extrusionOk="0">
                  <a:moveTo>
                    <a:pt x="1372" y="1"/>
                  </a:moveTo>
                  <a:cubicBezTo>
                    <a:pt x="980" y="1"/>
                    <a:pt x="585" y="364"/>
                    <a:pt x="346" y="713"/>
                  </a:cubicBezTo>
                  <a:cubicBezTo>
                    <a:pt x="190" y="947"/>
                    <a:pt x="79" y="1192"/>
                    <a:pt x="1" y="1403"/>
                  </a:cubicBezTo>
                  <a:cubicBezTo>
                    <a:pt x="45" y="1414"/>
                    <a:pt x="90" y="1425"/>
                    <a:pt x="134" y="1425"/>
                  </a:cubicBezTo>
                  <a:cubicBezTo>
                    <a:pt x="149" y="1426"/>
                    <a:pt x="163" y="1427"/>
                    <a:pt x="177" y="1427"/>
                  </a:cubicBezTo>
                  <a:cubicBezTo>
                    <a:pt x="414" y="1427"/>
                    <a:pt x="608" y="1257"/>
                    <a:pt x="712" y="1047"/>
                  </a:cubicBezTo>
                  <a:cubicBezTo>
                    <a:pt x="746" y="992"/>
                    <a:pt x="768" y="913"/>
                    <a:pt x="824" y="869"/>
                  </a:cubicBezTo>
                  <a:cubicBezTo>
                    <a:pt x="863" y="830"/>
                    <a:pt x="917" y="819"/>
                    <a:pt x="973" y="819"/>
                  </a:cubicBezTo>
                  <a:cubicBezTo>
                    <a:pt x="998" y="819"/>
                    <a:pt x="1022" y="821"/>
                    <a:pt x="1046" y="824"/>
                  </a:cubicBezTo>
                  <a:cubicBezTo>
                    <a:pt x="1168" y="855"/>
                    <a:pt x="1281" y="904"/>
                    <a:pt x="1410" y="904"/>
                  </a:cubicBezTo>
                  <a:cubicBezTo>
                    <a:pt x="1422" y="904"/>
                    <a:pt x="1434" y="903"/>
                    <a:pt x="1446" y="903"/>
                  </a:cubicBezTo>
                  <a:cubicBezTo>
                    <a:pt x="1669" y="880"/>
                    <a:pt x="1847" y="735"/>
                    <a:pt x="2036" y="613"/>
                  </a:cubicBezTo>
                  <a:cubicBezTo>
                    <a:pt x="1980" y="391"/>
                    <a:pt x="1881" y="213"/>
                    <a:pt x="1725" y="112"/>
                  </a:cubicBezTo>
                  <a:cubicBezTo>
                    <a:pt x="1611" y="35"/>
                    <a:pt x="1492" y="1"/>
                    <a:pt x="137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72" name="Google Shape;14572;p20"/>
            <p:cNvSpPr/>
            <p:nvPr/>
          </p:nvSpPr>
          <p:spPr>
            <a:xfrm>
              <a:off x="2378712" y="2159317"/>
              <a:ext cx="85021" cy="94231"/>
            </a:xfrm>
            <a:custGeom>
              <a:avLst/>
              <a:gdLst/>
              <a:ahLst/>
              <a:cxnLst/>
              <a:rect l="l" t="t" r="r" b="b"/>
              <a:pathLst>
                <a:path w="2437" h="2701" extrusionOk="0">
                  <a:moveTo>
                    <a:pt x="930" y="1"/>
                  </a:moveTo>
                  <a:cubicBezTo>
                    <a:pt x="663" y="1"/>
                    <a:pt x="429" y="56"/>
                    <a:pt x="334" y="141"/>
                  </a:cubicBezTo>
                  <a:cubicBezTo>
                    <a:pt x="123" y="341"/>
                    <a:pt x="0" y="730"/>
                    <a:pt x="45" y="1097"/>
                  </a:cubicBezTo>
                  <a:cubicBezTo>
                    <a:pt x="89" y="1476"/>
                    <a:pt x="279" y="2321"/>
                    <a:pt x="912" y="2598"/>
                  </a:cubicBezTo>
                  <a:cubicBezTo>
                    <a:pt x="1083" y="2673"/>
                    <a:pt x="1229" y="2701"/>
                    <a:pt x="1352" y="2701"/>
                  </a:cubicBezTo>
                  <a:cubicBezTo>
                    <a:pt x="1686" y="2701"/>
                    <a:pt x="1847" y="2499"/>
                    <a:pt x="1847" y="2499"/>
                  </a:cubicBezTo>
                  <a:cubicBezTo>
                    <a:pt x="1847" y="2499"/>
                    <a:pt x="2202" y="2232"/>
                    <a:pt x="2325" y="1887"/>
                  </a:cubicBezTo>
                  <a:cubicBezTo>
                    <a:pt x="2436" y="1531"/>
                    <a:pt x="2281" y="708"/>
                    <a:pt x="1869" y="307"/>
                  </a:cubicBezTo>
                  <a:cubicBezTo>
                    <a:pt x="1641" y="86"/>
                    <a:pt x="1261" y="1"/>
                    <a:pt x="93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73" name="Google Shape;14573;p20"/>
            <p:cNvSpPr/>
            <p:nvPr/>
          </p:nvSpPr>
          <p:spPr>
            <a:xfrm>
              <a:off x="2378712" y="2159491"/>
              <a:ext cx="43121" cy="94022"/>
            </a:xfrm>
            <a:custGeom>
              <a:avLst/>
              <a:gdLst/>
              <a:ahLst/>
              <a:cxnLst/>
              <a:rect l="l" t="t" r="r" b="b"/>
              <a:pathLst>
                <a:path w="1236" h="2695" extrusionOk="0">
                  <a:moveTo>
                    <a:pt x="877" y="1"/>
                  </a:moveTo>
                  <a:cubicBezTo>
                    <a:pt x="637" y="1"/>
                    <a:pt x="426" y="55"/>
                    <a:pt x="334" y="136"/>
                  </a:cubicBezTo>
                  <a:cubicBezTo>
                    <a:pt x="123" y="336"/>
                    <a:pt x="0" y="725"/>
                    <a:pt x="45" y="1092"/>
                  </a:cubicBezTo>
                  <a:cubicBezTo>
                    <a:pt x="89" y="1471"/>
                    <a:pt x="279" y="2316"/>
                    <a:pt x="912" y="2593"/>
                  </a:cubicBezTo>
                  <a:cubicBezTo>
                    <a:pt x="1023" y="2650"/>
                    <a:pt x="1135" y="2682"/>
                    <a:pt x="1235" y="2694"/>
                  </a:cubicBezTo>
                  <a:cubicBezTo>
                    <a:pt x="1201" y="2494"/>
                    <a:pt x="1124" y="2304"/>
                    <a:pt x="1035" y="2126"/>
                  </a:cubicBezTo>
                  <a:cubicBezTo>
                    <a:pt x="979" y="2027"/>
                    <a:pt x="924" y="1926"/>
                    <a:pt x="857" y="1837"/>
                  </a:cubicBezTo>
                  <a:cubicBezTo>
                    <a:pt x="801" y="1748"/>
                    <a:pt x="734" y="1671"/>
                    <a:pt x="712" y="1570"/>
                  </a:cubicBezTo>
                  <a:cubicBezTo>
                    <a:pt x="679" y="1459"/>
                    <a:pt x="746" y="1359"/>
                    <a:pt x="801" y="1270"/>
                  </a:cubicBezTo>
                  <a:cubicBezTo>
                    <a:pt x="846" y="1181"/>
                    <a:pt x="879" y="1092"/>
                    <a:pt x="912" y="1003"/>
                  </a:cubicBezTo>
                  <a:cubicBezTo>
                    <a:pt x="979" y="814"/>
                    <a:pt x="1001" y="614"/>
                    <a:pt x="1001" y="414"/>
                  </a:cubicBezTo>
                  <a:cubicBezTo>
                    <a:pt x="1001" y="280"/>
                    <a:pt x="979" y="136"/>
                    <a:pt x="946" y="2"/>
                  </a:cubicBezTo>
                  <a:cubicBezTo>
                    <a:pt x="923" y="1"/>
                    <a:pt x="900" y="1"/>
                    <a:pt x="87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74" name="Google Shape;14574;p20"/>
            <p:cNvSpPr/>
            <p:nvPr/>
          </p:nvSpPr>
          <p:spPr>
            <a:xfrm>
              <a:off x="2450861" y="2038917"/>
              <a:ext cx="99011" cy="126886"/>
            </a:xfrm>
            <a:custGeom>
              <a:avLst/>
              <a:gdLst/>
              <a:ahLst/>
              <a:cxnLst/>
              <a:rect l="l" t="t" r="r" b="b"/>
              <a:pathLst>
                <a:path w="2838" h="3637" extrusionOk="0">
                  <a:moveTo>
                    <a:pt x="1176" y="0"/>
                  </a:moveTo>
                  <a:cubicBezTo>
                    <a:pt x="1070" y="0"/>
                    <a:pt x="966" y="30"/>
                    <a:pt x="868" y="100"/>
                  </a:cubicBezTo>
                  <a:cubicBezTo>
                    <a:pt x="312" y="488"/>
                    <a:pt x="1" y="1445"/>
                    <a:pt x="146" y="2368"/>
                  </a:cubicBezTo>
                  <a:cubicBezTo>
                    <a:pt x="290" y="3291"/>
                    <a:pt x="802" y="3636"/>
                    <a:pt x="802" y="3636"/>
                  </a:cubicBezTo>
                  <a:cubicBezTo>
                    <a:pt x="802" y="3636"/>
                    <a:pt x="902" y="3614"/>
                    <a:pt x="1280" y="3481"/>
                  </a:cubicBezTo>
                  <a:cubicBezTo>
                    <a:pt x="1659" y="3336"/>
                    <a:pt x="2337" y="2780"/>
                    <a:pt x="2593" y="2246"/>
                  </a:cubicBezTo>
                  <a:cubicBezTo>
                    <a:pt x="2838" y="1712"/>
                    <a:pt x="2448" y="1012"/>
                    <a:pt x="2292" y="789"/>
                  </a:cubicBezTo>
                  <a:cubicBezTo>
                    <a:pt x="2174" y="615"/>
                    <a:pt x="1658" y="0"/>
                    <a:pt x="117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75" name="Google Shape;14575;p20"/>
            <p:cNvSpPr/>
            <p:nvPr/>
          </p:nvSpPr>
          <p:spPr>
            <a:xfrm>
              <a:off x="2450861" y="2038777"/>
              <a:ext cx="67577" cy="103755"/>
            </a:xfrm>
            <a:custGeom>
              <a:avLst/>
              <a:gdLst/>
              <a:ahLst/>
              <a:cxnLst/>
              <a:rect l="l" t="t" r="r" b="b"/>
              <a:pathLst>
                <a:path w="1937" h="2974" extrusionOk="0">
                  <a:moveTo>
                    <a:pt x="1177" y="0"/>
                  </a:moveTo>
                  <a:cubicBezTo>
                    <a:pt x="1071" y="0"/>
                    <a:pt x="967" y="31"/>
                    <a:pt x="868" y="104"/>
                  </a:cubicBezTo>
                  <a:cubicBezTo>
                    <a:pt x="312" y="492"/>
                    <a:pt x="1" y="1449"/>
                    <a:pt x="146" y="2372"/>
                  </a:cubicBezTo>
                  <a:cubicBezTo>
                    <a:pt x="179" y="2606"/>
                    <a:pt x="235" y="2806"/>
                    <a:pt x="312" y="2973"/>
                  </a:cubicBezTo>
                  <a:cubicBezTo>
                    <a:pt x="324" y="2951"/>
                    <a:pt x="346" y="2939"/>
                    <a:pt x="357" y="2929"/>
                  </a:cubicBezTo>
                  <a:cubicBezTo>
                    <a:pt x="490" y="2784"/>
                    <a:pt x="569" y="2595"/>
                    <a:pt x="635" y="2417"/>
                  </a:cubicBezTo>
                  <a:cubicBezTo>
                    <a:pt x="780" y="2039"/>
                    <a:pt x="858" y="1627"/>
                    <a:pt x="1113" y="1315"/>
                  </a:cubicBezTo>
                  <a:cubicBezTo>
                    <a:pt x="1236" y="1149"/>
                    <a:pt x="1414" y="1026"/>
                    <a:pt x="1580" y="904"/>
                  </a:cubicBezTo>
                  <a:cubicBezTo>
                    <a:pt x="1736" y="771"/>
                    <a:pt x="1859" y="626"/>
                    <a:pt x="1926" y="437"/>
                  </a:cubicBezTo>
                  <a:cubicBezTo>
                    <a:pt x="1926" y="426"/>
                    <a:pt x="1936" y="403"/>
                    <a:pt x="1936" y="393"/>
                  </a:cubicBezTo>
                  <a:cubicBezTo>
                    <a:pt x="1722" y="193"/>
                    <a:pt x="1444" y="0"/>
                    <a:pt x="117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76" name="Google Shape;14576;p20"/>
            <p:cNvSpPr/>
            <p:nvPr/>
          </p:nvSpPr>
          <p:spPr>
            <a:xfrm>
              <a:off x="2582809" y="2069374"/>
              <a:ext cx="99778" cy="95313"/>
            </a:xfrm>
            <a:custGeom>
              <a:avLst/>
              <a:gdLst/>
              <a:ahLst/>
              <a:cxnLst/>
              <a:rect l="l" t="t" r="r" b="b"/>
              <a:pathLst>
                <a:path w="2860" h="2732" extrusionOk="0">
                  <a:moveTo>
                    <a:pt x="925" y="0"/>
                  </a:moveTo>
                  <a:cubicBezTo>
                    <a:pt x="617" y="0"/>
                    <a:pt x="359" y="80"/>
                    <a:pt x="257" y="228"/>
                  </a:cubicBezTo>
                  <a:cubicBezTo>
                    <a:pt x="0" y="594"/>
                    <a:pt x="23" y="917"/>
                    <a:pt x="134" y="1217"/>
                  </a:cubicBezTo>
                  <a:cubicBezTo>
                    <a:pt x="245" y="1518"/>
                    <a:pt x="913" y="2641"/>
                    <a:pt x="1513" y="2719"/>
                  </a:cubicBezTo>
                  <a:cubicBezTo>
                    <a:pt x="1578" y="2727"/>
                    <a:pt x="1639" y="2731"/>
                    <a:pt x="1696" y="2731"/>
                  </a:cubicBezTo>
                  <a:cubicBezTo>
                    <a:pt x="2152" y="2731"/>
                    <a:pt x="2336" y="2485"/>
                    <a:pt x="2336" y="2485"/>
                  </a:cubicBezTo>
                  <a:cubicBezTo>
                    <a:pt x="2336" y="2485"/>
                    <a:pt x="2459" y="2385"/>
                    <a:pt x="2592" y="2151"/>
                  </a:cubicBezTo>
                  <a:cubicBezTo>
                    <a:pt x="2726" y="1918"/>
                    <a:pt x="2859" y="1195"/>
                    <a:pt x="2292" y="561"/>
                  </a:cubicBezTo>
                  <a:cubicBezTo>
                    <a:pt x="1953" y="176"/>
                    <a:pt x="1383" y="0"/>
                    <a:pt x="92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77" name="Google Shape;14577;p20"/>
            <p:cNvSpPr/>
            <p:nvPr/>
          </p:nvSpPr>
          <p:spPr>
            <a:xfrm>
              <a:off x="2585147" y="2069374"/>
              <a:ext cx="91998" cy="60774"/>
            </a:xfrm>
            <a:custGeom>
              <a:avLst/>
              <a:gdLst/>
              <a:ahLst/>
              <a:cxnLst/>
              <a:rect l="l" t="t" r="r" b="b"/>
              <a:pathLst>
                <a:path w="2637" h="1742" extrusionOk="0">
                  <a:moveTo>
                    <a:pt x="858" y="0"/>
                  </a:moveTo>
                  <a:cubicBezTo>
                    <a:pt x="550" y="0"/>
                    <a:pt x="292" y="80"/>
                    <a:pt x="190" y="228"/>
                  </a:cubicBezTo>
                  <a:cubicBezTo>
                    <a:pt x="79" y="394"/>
                    <a:pt x="22" y="539"/>
                    <a:pt x="0" y="683"/>
                  </a:cubicBezTo>
                  <a:cubicBezTo>
                    <a:pt x="123" y="806"/>
                    <a:pt x="245" y="928"/>
                    <a:pt x="368" y="1039"/>
                  </a:cubicBezTo>
                  <a:cubicBezTo>
                    <a:pt x="623" y="1251"/>
                    <a:pt x="890" y="1451"/>
                    <a:pt x="1191" y="1584"/>
                  </a:cubicBezTo>
                  <a:cubicBezTo>
                    <a:pt x="1421" y="1683"/>
                    <a:pt x="1671" y="1741"/>
                    <a:pt x="1917" y="1741"/>
                  </a:cubicBezTo>
                  <a:cubicBezTo>
                    <a:pt x="2169" y="1741"/>
                    <a:pt x="2417" y="1680"/>
                    <a:pt x="2637" y="1540"/>
                  </a:cubicBezTo>
                  <a:cubicBezTo>
                    <a:pt x="2625" y="1251"/>
                    <a:pt x="2514" y="895"/>
                    <a:pt x="2225" y="561"/>
                  </a:cubicBezTo>
                  <a:cubicBezTo>
                    <a:pt x="1886" y="176"/>
                    <a:pt x="1316" y="0"/>
                    <a:pt x="85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78" name="Google Shape;14578;p20"/>
            <p:cNvSpPr/>
            <p:nvPr/>
          </p:nvSpPr>
          <p:spPr>
            <a:xfrm>
              <a:off x="2639852" y="1902887"/>
              <a:ext cx="97441" cy="117536"/>
            </a:xfrm>
            <a:custGeom>
              <a:avLst/>
              <a:gdLst/>
              <a:ahLst/>
              <a:cxnLst/>
              <a:rect l="l" t="t" r="r" b="b"/>
              <a:pathLst>
                <a:path w="2793" h="3369" extrusionOk="0">
                  <a:moveTo>
                    <a:pt x="871" y="1"/>
                  </a:moveTo>
                  <a:cubicBezTo>
                    <a:pt x="808" y="1"/>
                    <a:pt x="750" y="16"/>
                    <a:pt x="701" y="50"/>
                  </a:cubicBezTo>
                  <a:cubicBezTo>
                    <a:pt x="268" y="339"/>
                    <a:pt x="145" y="1151"/>
                    <a:pt x="90" y="1552"/>
                  </a:cubicBezTo>
                  <a:cubicBezTo>
                    <a:pt x="1" y="2296"/>
                    <a:pt x="278" y="2975"/>
                    <a:pt x="946" y="3253"/>
                  </a:cubicBezTo>
                  <a:cubicBezTo>
                    <a:pt x="1143" y="3338"/>
                    <a:pt x="1333" y="3369"/>
                    <a:pt x="1502" y="3369"/>
                  </a:cubicBezTo>
                  <a:cubicBezTo>
                    <a:pt x="1905" y="3369"/>
                    <a:pt x="2192" y="3198"/>
                    <a:pt x="2192" y="3198"/>
                  </a:cubicBezTo>
                  <a:cubicBezTo>
                    <a:pt x="2236" y="3176"/>
                    <a:pt x="2359" y="3164"/>
                    <a:pt x="2570" y="2697"/>
                  </a:cubicBezTo>
                  <a:cubicBezTo>
                    <a:pt x="2792" y="2241"/>
                    <a:pt x="2626" y="1629"/>
                    <a:pt x="2381" y="1229"/>
                  </a:cubicBezTo>
                  <a:cubicBezTo>
                    <a:pt x="2165" y="875"/>
                    <a:pt x="1350" y="1"/>
                    <a:pt x="87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79" name="Google Shape;14579;p20"/>
            <p:cNvSpPr/>
            <p:nvPr/>
          </p:nvSpPr>
          <p:spPr>
            <a:xfrm>
              <a:off x="2640235" y="1902817"/>
              <a:ext cx="47377" cy="108151"/>
            </a:xfrm>
            <a:custGeom>
              <a:avLst/>
              <a:gdLst/>
              <a:ahLst/>
              <a:cxnLst/>
              <a:rect l="l" t="t" r="r" b="b"/>
              <a:pathLst>
                <a:path w="1358" h="3100" extrusionOk="0">
                  <a:moveTo>
                    <a:pt x="863" y="1"/>
                  </a:moveTo>
                  <a:cubicBezTo>
                    <a:pt x="799" y="1"/>
                    <a:pt x="741" y="17"/>
                    <a:pt x="690" y="52"/>
                  </a:cubicBezTo>
                  <a:cubicBezTo>
                    <a:pt x="257" y="341"/>
                    <a:pt x="134" y="1153"/>
                    <a:pt x="79" y="1554"/>
                  </a:cubicBezTo>
                  <a:cubicBezTo>
                    <a:pt x="1" y="2177"/>
                    <a:pt x="190" y="2766"/>
                    <a:pt x="657" y="3099"/>
                  </a:cubicBezTo>
                  <a:cubicBezTo>
                    <a:pt x="746" y="3077"/>
                    <a:pt x="835" y="3032"/>
                    <a:pt x="913" y="2977"/>
                  </a:cubicBezTo>
                  <a:cubicBezTo>
                    <a:pt x="1213" y="2777"/>
                    <a:pt x="1357" y="2432"/>
                    <a:pt x="1347" y="2076"/>
                  </a:cubicBezTo>
                  <a:cubicBezTo>
                    <a:pt x="1335" y="1898"/>
                    <a:pt x="1291" y="1732"/>
                    <a:pt x="1258" y="1554"/>
                  </a:cubicBezTo>
                  <a:cubicBezTo>
                    <a:pt x="1224" y="1364"/>
                    <a:pt x="1213" y="1176"/>
                    <a:pt x="1213" y="986"/>
                  </a:cubicBezTo>
                  <a:cubicBezTo>
                    <a:pt x="1224" y="697"/>
                    <a:pt x="1258" y="419"/>
                    <a:pt x="1258" y="141"/>
                  </a:cubicBezTo>
                  <a:cubicBezTo>
                    <a:pt x="1114" y="54"/>
                    <a:pt x="979" y="1"/>
                    <a:pt x="863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80" name="Google Shape;14580;p20"/>
            <p:cNvSpPr/>
            <p:nvPr/>
          </p:nvSpPr>
          <p:spPr>
            <a:xfrm>
              <a:off x="2699232" y="1778301"/>
              <a:ext cx="124583" cy="143039"/>
            </a:xfrm>
            <a:custGeom>
              <a:avLst/>
              <a:gdLst/>
              <a:ahLst/>
              <a:cxnLst/>
              <a:rect l="l" t="t" r="r" b="b"/>
              <a:pathLst>
                <a:path w="3571" h="4100" extrusionOk="0">
                  <a:moveTo>
                    <a:pt x="1251" y="0"/>
                  </a:moveTo>
                  <a:cubicBezTo>
                    <a:pt x="1229" y="0"/>
                    <a:pt x="1209" y="2"/>
                    <a:pt x="1191" y="6"/>
                  </a:cubicBezTo>
                  <a:cubicBezTo>
                    <a:pt x="979" y="51"/>
                    <a:pt x="289" y="885"/>
                    <a:pt x="145" y="1685"/>
                  </a:cubicBezTo>
                  <a:cubicBezTo>
                    <a:pt x="0" y="2486"/>
                    <a:pt x="323" y="3265"/>
                    <a:pt x="746" y="3632"/>
                  </a:cubicBezTo>
                  <a:cubicBezTo>
                    <a:pt x="1157" y="4010"/>
                    <a:pt x="1691" y="4099"/>
                    <a:pt x="1691" y="4099"/>
                  </a:cubicBezTo>
                  <a:cubicBezTo>
                    <a:pt x="1691" y="4099"/>
                    <a:pt x="2080" y="3521"/>
                    <a:pt x="2236" y="3365"/>
                  </a:cubicBezTo>
                  <a:cubicBezTo>
                    <a:pt x="2392" y="3210"/>
                    <a:pt x="3081" y="2809"/>
                    <a:pt x="3326" y="2453"/>
                  </a:cubicBezTo>
                  <a:cubicBezTo>
                    <a:pt x="3571" y="2108"/>
                    <a:pt x="3426" y="1597"/>
                    <a:pt x="3248" y="1307"/>
                  </a:cubicBezTo>
                  <a:cubicBezTo>
                    <a:pt x="3081" y="1030"/>
                    <a:pt x="2091" y="373"/>
                    <a:pt x="1913" y="273"/>
                  </a:cubicBezTo>
                  <a:cubicBezTo>
                    <a:pt x="1762" y="182"/>
                    <a:pt x="1456" y="0"/>
                    <a:pt x="125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81" name="Google Shape;14581;p20"/>
            <p:cNvSpPr/>
            <p:nvPr/>
          </p:nvSpPr>
          <p:spPr>
            <a:xfrm>
              <a:off x="2699999" y="1778301"/>
              <a:ext cx="69112" cy="118583"/>
            </a:xfrm>
            <a:custGeom>
              <a:avLst/>
              <a:gdLst/>
              <a:ahLst/>
              <a:cxnLst/>
              <a:rect l="l" t="t" r="r" b="b"/>
              <a:pathLst>
                <a:path w="1981" h="3399" extrusionOk="0">
                  <a:moveTo>
                    <a:pt x="1227" y="1"/>
                  </a:moveTo>
                  <a:cubicBezTo>
                    <a:pt x="1206" y="1"/>
                    <a:pt x="1187" y="2"/>
                    <a:pt x="1169" y="6"/>
                  </a:cubicBezTo>
                  <a:cubicBezTo>
                    <a:pt x="957" y="51"/>
                    <a:pt x="267" y="885"/>
                    <a:pt x="123" y="1685"/>
                  </a:cubicBezTo>
                  <a:cubicBezTo>
                    <a:pt x="0" y="2342"/>
                    <a:pt x="201" y="2987"/>
                    <a:pt x="501" y="3398"/>
                  </a:cubicBezTo>
                  <a:cubicBezTo>
                    <a:pt x="679" y="3376"/>
                    <a:pt x="835" y="3332"/>
                    <a:pt x="991" y="3254"/>
                  </a:cubicBezTo>
                  <a:cubicBezTo>
                    <a:pt x="1357" y="3076"/>
                    <a:pt x="1624" y="2743"/>
                    <a:pt x="1769" y="2364"/>
                  </a:cubicBezTo>
                  <a:cubicBezTo>
                    <a:pt x="1925" y="1997"/>
                    <a:pt x="1980" y="1597"/>
                    <a:pt x="1936" y="1196"/>
                  </a:cubicBezTo>
                  <a:cubicBezTo>
                    <a:pt x="1903" y="796"/>
                    <a:pt x="1758" y="429"/>
                    <a:pt x="1547" y="95"/>
                  </a:cubicBezTo>
                  <a:lnTo>
                    <a:pt x="1547" y="84"/>
                  </a:lnTo>
                  <a:cubicBezTo>
                    <a:pt x="1437" y="39"/>
                    <a:pt x="1320" y="1"/>
                    <a:pt x="122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82" name="Google Shape;14582;p20"/>
            <p:cNvSpPr/>
            <p:nvPr/>
          </p:nvSpPr>
          <p:spPr>
            <a:xfrm>
              <a:off x="2774137" y="1922913"/>
              <a:ext cx="104802" cy="131910"/>
            </a:xfrm>
            <a:custGeom>
              <a:avLst/>
              <a:gdLst/>
              <a:ahLst/>
              <a:cxnLst/>
              <a:rect l="l" t="t" r="r" b="b"/>
              <a:pathLst>
                <a:path w="3004" h="3781" extrusionOk="0">
                  <a:moveTo>
                    <a:pt x="2552" y="1"/>
                  </a:moveTo>
                  <a:cubicBezTo>
                    <a:pt x="2122" y="1"/>
                    <a:pt x="1154" y="477"/>
                    <a:pt x="678" y="1089"/>
                  </a:cubicBezTo>
                  <a:cubicBezTo>
                    <a:pt x="134" y="1789"/>
                    <a:pt x="45" y="1967"/>
                    <a:pt x="22" y="2446"/>
                  </a:cubicBezTo>
                  <a:cubicBezTo>
                    <a:pt x="0" y="2924"/>
                    <a:pt x="122" y="3158"/>
                    <a:pt x="122" y="3158"/>
                  </a:cubicBezTo>
                  <a:cubicBezTo>
                    <a:pt x="172" y="3364"/>
                    <a:pt x="387" y="3780"/>
                    <a:pt x="813" y="3780"/>
                  </a:cubicBezTo>
                  <a:cubicBezTo>
                    <a:pt x="869" y="3780"/>
                    <a:pt x="927" y="3774"/>
                    <a:pt x="990" y="3758"/>
                  </a:cubicBezTo>
                  <a:cubicBezTo>
                    <a:pt x="1535" y="3625"/>
                    <a:pt x="2536" y="2256"/>
                    <a:pt x="2769" y="1734"/>
                  </a:cubicBezTo>
                  <a:cubicBezTo>
                    <a:pt x="3003" y="1211"/>
                    <a:pt x="2992" y="199"/>
                    <a:pt x="2702" y="32"/>
                  </a:cubicBezTo>
                  <a:cubicBezTo>
                    <a:pt x="2666" y="11"/>
                    <a:pt x="2615" y="1"/>
                    <a:pt x="255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83" name="Google Shape;14583;p20"/>
            <p:cNvSpPr/>
            <p:nvPr/>
          </p:nvSpPr>
          <p:spPr>
            <a:xfrm>
              <a:off x="2775672" y="1922913"/>
              <a:ext cx="100930" cy="77590"/>
            </a:xfrm>
            <a:custGeom>
              <a:avLst/>
              <a:gdLst/>
              <a:ahLst/>
              <a:cxnLst/>
              <a:rect l="l" t="t" r="r" b="b"/>
              <a:pathLst>
                <a:path w="2893" h="2224" extrusionOk="0">
                  <a:moveTo>
                    <a:pt x="2508" y="1"/>
                  </a:moveTo>
                  <a:cubicBezTo>
                    <a:pt x="2078" y="1"/>
                    <a:pt x="1110" y="477"/>
                    <a:pt x="634" y="1089"/>
                  </a:cubicBezTo>
                  <a:cubicBezTo>
                    <a:pt x="189" y="1667"/>
                    <a:pt x="45" y="1890"/>
                    <a:pt x="1" y="2223"/>
                  </a:cubicBezTo>
                  <a:cubicBezTo>
                    <a:pt x="223" y="1989"/>
                    <a:pt x="478" y="1801"/>
                    <a:pt x="757" y="1633"/>
                  </a:cubicBezTo>
                  <a:cubicBezTo>
                    <a:pt x="1157" y="1411"/>
                    <a:pt x="1580" y="1289"/>
                    <a:pt x="2013" y="1156"/>
                  </a:cubicBezTo>
                  <a:cubicBezTo>
                    <a:pt x="2325" y="1067"/>
                    <a:pt x="2625" y="955"/>
                    <a:pt x="2892" y="777"/>
                  </a:cubicBezTo>
                  <a:cubicBezTo>
                    <a:pt x="2881" y="432"/>
                    <a:pt x="2803" y="121"/>
                    <a:pt x="2658" y="32"/>
                  </a:cubicBezTo>
                  <a:cubicBezTo>
                    <a:pt x="2622" y="11"/>
                    <a:pt x="2571" y="1"/>
                    <a:pt x="250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84" name="Google Shape;14584;p20"/>
            <p:cNvSpPr/>
            <p:nvPr/>
          </p:nvSpPr>
          <p:spPr>
            <a:xfrm>
              <a:off x="2731434" y="1803351"/>
              <a:ext cx="27212" cy="33004"/>
            </a:xfrm>
            <a:custGeom>
              <a:avLst/>
              <a:gdLst/>
              <a:ahLst/>
              <a:cxnLst/>
              <a:rect l="l" t="t" r="r" b="b"/>
              <a:pathLst>
                <a:path w="780" h="946" extrusionOk="0">
                  <a:moveTo>
                    <a:pt x="1" y="0"/>
                  </a:moveTo>
                  <a:lnTo>
                    <a:pt x="1" y="0"/>
                  </a:lnTo>
                  <a:cubicBezTo>
                    <a:pt x="156" y="134"/>
                    <a:pt x="290" y="278"/>
                    <a:pt x="423" y="434"/>
                  </a:cubicBezTo>
                  <a:cubicBezTo>
                    <a:pt x="479" y="512"/>
                    <a:pt x="545" y="601"/>
                    <a:pt x="590" y="678"/>
                  </a:cubicBezTo>
                  <a:cubicBezTo>
                    <a:pt x="646" y="767"/>
                    <a:pt x="701" y="856"/>
                    <a:pt x="713" y="945"/>
                  </a:cubicBezTo>
                  <a:lnTo>
                    <a:pt x="779" y="935"/>
                  </a:lnTo>
                  <a:cubicBezTo>
                    <a:pt x="745" y="834"/>
                    <a:pt x="690" y="745"/>
                    <a:pt x="634" y="656"/>
                  </a:cubicBezTo>
                  <a:cubicBezTo>
                    <a:pt x="568" y="579"/>
                    <a:pt x="512" y="490"/>
                    <a:pt x="446" y="411"/>
                  </a:cubicBezTo>
                  <a:cubicBezTo>
                    <a:pt x="312" y="256"/>
                    <a:pt x="156" y="122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85" name="Google Shape;14585;p20"/>
            <p:cNvSpPr/>
            <p:nvPr/>
          </p:nvSpPr>
          <p:spPr>
            <a:xfrm>
              <a:off x="2754321" y="1798676"/>
              <a:ext cx="24491" cy="26026"/>
            </a:xfrm>
            <a:custGeom>
              <a:avLst/>
              <a:gdLst/>
              <a:ahLst/>
              <a:cxnLst/>
              <a:rect l="l" t="t" r="r" b="b"/>
              <a:pathLst>
                <a:path w="702" h="746" extrusionOk="0">
                  <a:moveTo>
                    <a:pt x="702" y="1"/>
                  </a:moveTo>
                  <a:lnTo>
                    <a:pt x="702" y="1"/>
                  </a:lnTo>
                  <a:cubicBezTo>
                    <a:pt x="445" y="212"/>
                    <a:pt x="212" y="434"/>
                    <a:pt x="0" y="690"/>
                  </a:cubicBezTo>
                  <a:lnTo>
                    <a:pt x="79" y="746"/>
                  </a:lnTo>
                  <a:cubicBezTo>
                    <a:pt x="267" y="479"/>
                    <a:pt x="479" y="234"/>
                    <a:pt x="70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86" name="Google Shape;14586;p20"/>
            <p:cNvSpPr/>
            <p:nvPr/>
          </p:nvSpPr>
          <p:spPr>
            <a:xfrm>
              <a:off x="2757042" y="1830494"/>
              <a:ext cx="38446" cy="41970"/>
            </a:xfrm>
            <a:custGeom>
              <a:avLst/>
              <a:gdLst/>
              <a:ahLst/>
              <a:cxnLst/>
              <a:rect l="l" t="t" r="r" b="b"/>
              <a:pathLst>
                <a:path w="1102" h="1203" extrusionOk="0">
                  <a:moveTo>
                    <a:pt x="1101" y="1"/>
                  </a:moveTo>
                  <a:cubicBezTo>
                    <a:pt x="634" y="256"/>
                    <a:pt x="245" y="668"/>
                    <a:pt x="1" y="1168"/>
                  </a:cubicBezTo>
                  <a:lnTo>
                    <a:pt x="100" y="1202"/>
                  </a:lnTo>
                  <a:cubicBezTo>
                    <a:pt x="290" y="713"/>
                    <a:pt x="646" y="290"/>
                    <a:pt x="11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87" name="Google Shape;14587;p20"/>
            <p:cNvSpPr/>
            <p:nvPr/>
          </p:nvSpPr>
          <p:spPr>
            <a:xfrm>
              <a:off x="2725607" y="1859207"/>
              <a:ext cx="36143" cy="36109"/>
            </a:xfrm>
            <a:custGeom>
              <a:avLst/>
              <a:gdLst/>
              <a:ahLst/>
              <a:cxnLst/>
              <a:rect l="l" t="t" r="r" b="b"/>
              <a:pathLst>
                <a:path w="1036" h="1035" extrusionOk="0">
                  <a:moveTo>
                    <a:pt x="0" y="1"/>
                  </a:moveTo>
                  <a:cubicBezTo>
                    <a:pt x="435" y="212"/>
                    <a:pt x="779" y="590"/>
                    <a:pt x="946" y="1035"/>
                  </a:cubicBezTo>
                  <a:lnTo>
                    <a:pt x="1035" y="990"/>
                  </a:lnTo>
                  <a:cubicBezTo>
                    <a:pt x="835" y="535"/>
                    <a:pt x="445" y="179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88" name="Google Shape;14588;p20"/>
            <p:cNvSpPr/>
            <p:nvPr/>
          </p:nvSpPr>
          <p:spPr>
            <a:xfrm>
              <a:off x="2652656" y="1952359"/>
              <a:ext cx="36143" cy="11652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0" y="0"/>
                  </a:moveTo>
                  <a:cubicBezTo>
                    <a:pt x="178" y="22"/>
                    <a:pt x="346" y="55"/>
                    <a:pt x="512" y="111"/>
                  </a:cubicBezTo>
                  <a:cubicBezTo>
                    <a:pt x="679" y="167"/>
                    <a:pt x="846" y="245"/>
                    <a:pt x="991" y="334"/>
                  </a:cubicBezTo>
                  <a:lnTo>
                    <a:pt x="1035" y="256"/>
                  </a:lnTo>
                  <a:cubicBezTo>
                    <a:pt x="868" y="178"/>
                    <a:pt x="702" y="111"/>
                    <a:pt x="524" y="67"/>
                  </a:cubicBezTo>
                  <a:cubicBezTo>
                    <a:pt x="356" y="33"/>
                    <a:pt x="178" y="11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89" name="Google Shape;14589;p20"/>
            <p:cNvSpPr/>
            <p:nvPr/>
          </p:nvSpPr>
          <p:spPr>
            <a:xfrm>
              <a:off x="2710082" y="1946916"/>
              <a:ext cx="15176" cy="60146"/>
            </a:xfrm>
            <a:custGeom>
              <a:avLst/>
              <a:gdLst/>
              <a:ahLst/>
              <a:cxnLst/>
              <a:rect l="l" t="t" r="r" b="b"/>
              <a:pathLst>
                <a:path w="435" h="1724" extrusionOk="0">
                  <a:moveTo>
                    <a:pt x="257" y="1"/>
                  </a:moveTo>
                  <a:cubicBezTo>
                    <a:pt x="379" y="278"/>
                    <a:pt x="401" y="590"/>
                    <a:pt x="334" y="868"/>
                  </a:cubicBezTo>
                  <a:cubicBezTo>
                    <a:pt x="301" y="1012"/>
                    <a:pt x="245" y="1157"/>
                    <a:pt x="190" y="1291"/>
                  </a:cubicBezTo>
                  <a:cubicBezTo>
                    <a:pt x="134" y="1424"/>
                    <a:pt x="67" y="1558"/>
                    <a:pt x="1" y="1691"/>
                  </a:cubicBezTo>
                  <a:lnTo>
                    <a:pt x="79" y="1724"/>
                  </a:lnTo>
                  <a:cubicBezTo>
                    <a:pt x="146" y="1591"/>
                    <a:pt x="201" y="1457"/>
                    <a:pt x="257" y="1313"/>
                  </a:cubicBezTo>
                  <a:cubicBezTo>
                    <a:pt x="301" y="1179"/>
                    <a:pt x="356" y="1034"/>
                    <a:pt x="379" y="879"/>
                  </a:cubicBezTo>
                  <a:cubicBezTo>
                    <a:pt x="435" y="579"/>
                    <a:pt x="390" y="267"/>
                    <a:pt x="2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90" name="Google Shape;14590;p20"/>
            <p:cNvSpPr/>
            <p:nvPr/>
          </p:nvSpPr>
          <p:spPr>
            <a:xfrm>
              <a:off x="2674007" y="2003435"/>
              <a:ext cx="41551" cy="11024"/>
            </a:xfrm>
            <a:custGeom>
              <a:avLst/>
              <a:gdLst/>
              <a:ahLst/>
              <a:cxnLst/>
              <a:rect l="l" t="t" r="r" b="b"/>
              <a:pathLst>
                <a:path w="1191" h="316" extrusionOk="0">
                  <a:moveTo>
                    <a:pt x="137" y="1"/>
                  </a:moveTo>
                  <a:cubicBezTo>
                    <a:pt x="91" y="1"/>
                    <a:pt x="46" y="2"/>
                    <a:pt x="1" y="4"/>
                  </a:cubicBezTo>
                  <a:cubicBezTo>
                    <a:pt x="20" y="4"/>
                    <a:pt x="40" y="4"/>
                    <a:pt x="59" y="4"/>
                  </a:cubicBezTo>
                  <a:cubicBezTo>
                    <a:pt x="449" y="4"/>
                    <a:pt x="828" y="114"/>
                    <a:pt x="1157" y="316"/>
                  </a:cubicBezTo>
                  <a:lnTo>
                    <a:pt x="1190" y="260"/>
                  </a:lnTo>
                  <a:cubicBezTo>
                    <a:pt x="864" y="82"/>
                    <a:pt x="502" y="1"/>
                    <a:pt x="13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91" name="Google Shape;14591;p20"/>
            <p:cNvSpPr/>
            <p:nvPr/>
          </p:nvSpPr>
          <p:spPr>
            <a:xfrm>
              <a:off x="2670519" y="1975629"/>
              <a:ext cx="31469" cy="12839"/>
            </a:xfrm>
            <a:custGeom>
              <a:avLst/>
              <a:gdLst/>
              <a:ahLst/>
              <a:cxnLst/>
              <a:rect l="l" t="t" r="r" b="b"/>
              <a:pathLst>
                <a:path w="902" h="368" extrusionOk="0">
                  <a:moveTo>
                    <a:pt x="0" y="1"/>
                  </a:moveTo>
                  <a:lnTo>
                    <a:pt x="0" y="1"/>
                  </a:lnTo>
                  <a:cubicBezTo>
                    <a:pt x="145" y="56"/>
                    <a:pt x="312" y="78"/>
                    <a:pt x="467" y="122"/>
                  </a:cubicBezTo>
                  <a:cubicBezTo>
                    <a:pt x="612" y="167"/>
                    <a:pt x="768" y="234"/>
                    <a:pt x="857" y="367"/>
                  </a:cubicBezTo>
                  <a:lnTo>
                    <a:pt x="901" y="323"/>
                  </a:lnTo>
                  <a:cubicBezTo>
                    <a:pt x="845" y="256"/>
                    <a:pt x="779" y="211"/>
                    <a:pt x="701" y="179"/>
                  </a:cubicBezTo>
                  <a:cubicBezTo>
                    <a:pt x="634" y="134"/>
                    <a:pt x="556" y="112"/>
                    <a:pt x="467" y="100"/>
                  </a:cubicBezTo>
                  <a:cubicBezTo>
                    <a:pt x="312" y="67"/>
                    <a:pt x="156" y="45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92" name="Google Shape;14592;p20"/>
            <p:cNvSpPr/>
            <p:nvPr/>
          </p:nvSpPr>
          <p:spPr>
            <a:xfrm>
              <a:off x="2673240" y="1917785"/>
              <a:ext cx="11687" cy="32271"/>
            </a:xfrm>
            <a:custGeom>
              <a:avLst/>
              <a:gdLst/>
              <a:ahLst/>
              <a:cxnLst/>
              <a:rect l="l" t="t" r="r" b="b"/>
              <a:pathLst>
                <a:path w="335" h="925" extrusionOk="0">
                  <a:moveTo>
                    <a:pt x="334" y="1"/>
                  </a:moveTo>
                  <a:lnTo>
                    <a:pt x="334" y="1"/>
                  </a:lnTo>
                  <a:cubicBezTo>
                    <a:pt x="100" y="223"/>
                    <a:pt x="0" y="591"/>
                    <a:pt x="100" y="924"/>
                  </a:cubicBezTo>
                  <a:lnTo>
                    <a:pt x="156" y="902"/>
                  </a:lnTo>
                  <a:cubicBezTo>
                    <a:pt x="45" y="601"/>
                    <a:pt x="122" y="246"/>
                    <a:pt x="3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93" name="Google Shape;14593;p20"/>
            <p:cNvSpPr/>
            <p:nvPr/>
          </p:nvSpPr>
          <p:spPr>
            <a:xfrm>
              <a:off x="2694173" y="1939520"/>
              <a:ext cx="13606" cy="36911"/>
            </a:xfrm>
            <a:custGeom>
              <a:avLst/>
              <a:gdLst/>
              <a:ahLst/>
              <a:cxnLst/>
              <a:rect l="l" t="t" r="r" b="b"/>
              <a:pathLst>
                <a:path w="390" h="1058" extrusionOk="0">
                  <a:moveTo>
                    <a:pt x="390" y="1"/>
                  </a:moveTo>
                  <a:cubicBezTo>
                    <a:pt x="167" y="301"/>
                    <a:pt x="34" y="668"/>
                    <a:pt x="1" y="1046"/>
                  </a:cubicBezTo>
                  <a:lnTo>
                    <a:pt x="68" y="1058"/>
                  </a:lnTo>
                  <a:cubicBezTo>
                    <a:pt x="68" y="680"/>
                    <a:pt x="179" y="312"/>
                    <a:pt x="3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94" name="Google Shape;14594;p20"/>
            <p:cNvSpPr/>
            <p:nvPr/>
          </p:nvSpPr>
          <p:spPr>
            <a:xfrm>
              <a:off x="2632490" y="2078062"/>
              <a:ext cx="7396" cy="48145"/>
            </a:xfrm>
            <a:custGeom>
              <a:avLst/>
              <a:gdLst/>
              <a:ahLst/>
              <a:cxnLst/>
              <a:rect l="l" t="t" r="r" b="b"/>
              <a:pathLst>
                <a:path w="212" h="1380" extrusionOk="0">
                  <a:moveTo>
                    <a:pt x="0" y="1"/>
                  </a:moveTo>
                  <a:cubicBezTo>
                    <a:pt x="101" y="212"/>
                    <a:pt x="101" y="446"/>
                    <a:pt x="101" y="679"/>
                  </a:cubicBezTo>
                  <a:cubicBezTo>
                    <a:pt x="101" y="913"/>
                    <a:pt x="89" y="1146"/>
                    <a:pt x="123" y="1380"/>
                  </a:cubicBezTo>
                  <a:lnTo>
                    <a:pt x="212" y="1368"/>
                  </a:lnTo>
                  <a:cubicBezTo>
                    <a:pt x="156" y="1146"/>
                    <a:pt x="156" y="913"/>
                    <a:pt x="145" y="679"/>
                  </a:cubicBezTo>
                  <a:cubicBezTo>
                    <a:pt x="134" y="446"/>
                    <a:pt x="111" y="212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95" name="Google Shape;14595;p20"/>
            <p:cNvSpPr/>
            <p:nvPr/>
          </p:nvSpPr>
          <p:spPr>
            <a:xfrm>
              <a:off x="2616965" y="2144803"/>
              <a:ext cx="42702" cy="10048"/>
            </a:xfrm>
            <a:custGeom>
              <a:avLst/>
              <a:gdLst/>
              <a:ahLst/>
              <a:cxnLst/>
              <a:rect l="l" t="t" r="r" b="b"/>
              <a:pathLst>
                <a:path w="1224" h="288" extrusionOk="0">
                  <a:moveTo>
                    <a:pt x="0" y="1"/>
                  </a:moveTo>
                  <a:cubicBezTo>
                    <a:pt x="156" y="157"/>
                    <a:pt x="368" y="246"/>
                    <a:pt x="579" y="278"/>
                  </a:cubicBezTo>
                  <a:cubicBezTo>
                    <a:pt x="635" y="284"/>
                    <a:pt x="693" y="287"/>
                    <a:pt x="751" y="287"/>
                  </a:cubicBezTo>
                  <a:cubicBezTo>
                    <a:pt x="909" y="287"/>
                    <a:pt x="1069" y="267"/>
                    <a:pt x="1224" y="234"/>
                  </a:cubicBezTo>
                  <a:lnTo>
                    <a:pt x="1213" y="167"/>
                  </a:lnTo>
                  <a:cubicBezTo>
                    <a:pt x="1045" y="220"/>
                    <a:pt x="878" y="252"/>
                    <a:pt x="710" y="252"/>
                  </a:cubicBezTo>
                  <a:cubicBezTo>
                    <a:pt x="666" y="252"/>
                    <a:pt x="622" y="250"/>
                    <a:pt x="579" y="246"/>
                  </a:cubicBezTo>
                  <a:cubicBezTo>
                    <a:pt x="368" y="223"/>
                    <a:pt x="156" y="145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96" name="Google Shape;14596;p20"/>
            <p:cNvSpPr/>
            <p:nvPr/>
          </p:nvSpPr>
          <p:spPr>
            <a:xfrm>
              <a:off x="2652656" y="2090098"/>
              <a:ext cx="10117" cy="57843"/>
            </a:xfrm>
            <a:custGeom>
              <a:avLst/>
              <a:gdLst/>
              <a:ahLst/>
              <a:cxnLst/>
              <a:rect l="l" t="t" r="r" b="b"/>
              <a:pathLst>
                <a:path w="290" h="1658" extrusionOk="0">
                  <a:moveTo>
                    <a:pt x="0" y="0"/>
                  </a:moveTo>
                  <a:cubicBezTo>
                    <a:pt x="67" y="134"/>
                    <a:pt x="89" y="267"/>
                    <a:pt x="112" y="412"/>
                  </a:cubicBezTo>
                  <a:cubicBezTo>
                    <a:pt x="123" y="546"/>
                    <a:pt x="156" y="690"/>
                    <a:pt x="190" y="823"/>
                  </a:cubicBezTo>
                  <a:cubicBezTo>
                    <a:pt x="212" y="968"/>
                    <a:pt x="245" y="1102"/>
                    <a:pt x="234" y="1246"/>
                  </a:cubicBezTo>
                  <a:cubicBezTo>
                    <a:pt x="234" y="1313"/>
                    <a:pt x="223" y="1379"/>
                    <a:pt x="201" y="1446"/>
                  </a:cubicBezTo>
                  <a:cubicBezTo>
                    <a:pt x="190" y="1502"/>
                    <a:pt x="156" y="1580"/>
                    <a:pt x="112" y="1602"/>
                  </a:cubicBezTo>
                  <a:lnTo>
                    <a:pt x="134" y="1658"/>
                  </a:lnTo>
                  <a:cubicBezTo>
                    <a:pt x="168" y="1636"/>
                    <a:pt x="201" y="1602"/>
                    <a:pt x="212" y="1569"/>
                  </a:cubicBezTo>
                  <a:cubicBezTo>
                    <a:pt x="234" y="1535"/>
                    <a:pt x="245" y="1491"/>
                    <a:pt x="257" y="1458"/>
                  </a:cubicBezTo>
                  <a:cubicBezTo>
                    <a:pt x="279" y="1391"/>
                    <a:pt x="290" y="1313"/>
                    <a:pt x="290" y="1246"/>
                  </a:cubicBezTo>
                  <a:cubicBezTo>
                    <a:pt x="290" y="1102"/>
                    <a:pt x="257" y="957"/>
                    <a:pt x="212" y="823"/>
                  </a:cubicBezTo>
                  <a:cubicBezTo>
                    <a:pt x="178" y="679"/>
                    <a:pt x="146" y="546"/>
                    <a:pt x="123" y="412"/>
                  </a:cubicBezTo>
                  <a:cubicBezTo>
                    <a:pt x="101" y="267"/>
                    <a:pt x="79" y="123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97" name="Google Shape;14597;p20"/>
            <p:cNvSpPr/>
            <p:nvPr/>
          </p:nvSpPr>
          <p:spPr>
            <a:xfrm>
              <a:off x="2611941" y="2130185"/>
              <a:ext cx="37644" cy="8443"/>
            </a:xfrm>
            <a:custGeom>
              <a:avLst/>
              <a:gdLst/>
              <a:ahLst/>
              <a:cxnLst/>
              <a:rect l="l" t="t" r="r" b="b"/>
              <a:pathLst>
                <a:path w="1079" h="242" extrusionOk="0">
                  <a:moveTo>
                    <a:pt x="222" y="1"/>
                  </a:moveTo>
                  <a:cubicBezTo>
                    <a:pt x="148" y="1"/>
                    <a:pt x="73" y="3"/>
                    <a:pt x="0" y="8"/>
                  </a:cubicBezTo>
                  <a:cubicBezTo>
                    <a:pt x="178" y="8"/>
                    <a:pt x="367" y="19"/>
                    <a:pt x="545" y="52"/>
                  </a:cubicBezTo>
                  <a:cubicBezTo>
                    <a:pt x="723" y="86"/>
                    <a:pt x="901" y="141"/>
                    <a:pt x="1046" y="242"/>
                  </a:cubicBezTo>
                  <a:lnTo>
                    <a:pt x="1078" y="197"/>
                  </a:lnTo>
                  <a:cubicBezTo>
                    <a:pt x="912" y="97"/>
                    <a:pt x="734" y="42"/>
                    <a:pt x="545" y="19"/>
                  </a:cubicBezTo>
                  <a:cubicBezTo>
                    <a:pt x="440" y="6"/>
                    <a:pt x="331" y="1"/>
                    <a:pt x="22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98" name="Google Shape;14598;p20"/>
            <p:cNvSpPr/>
            <p:nvPr/>
          </p:nvSpPr>
          <p:spPr>
            <a:xfrm>
              <a:off x="2593310" y="2081550"/>
              <a:ext cx="35306" cy="34190"/>
            </a:xfrm>
            <a:custGeom>
              <a:avLst/>
              <a:gdLst/>
              <a:ahLst/>
              <a:cxnLst/>
              <a:rect l="l" t="t" r="r" b="b"/>
              <a:pathLst>
                <a:path w="1012" h="980" extrusionOk="0">
                  <a:moveTo>
                    <a:pt x="723" y="0"/>
                  </a:moveTo>
                  <a:lnTo>
                    <a:pt x="723" y="0"/>
                  </a:lnTo>
                  <a:cubicBezTo>
                    <a:pt x="601" y="234"/>
                    <a:pt x="612" y="534"/>
                    <a:pt x="757" y="768"/>
                  </a:cubicBezTo>
                  <a:cubicBezTo>
                    <a:pt x="678" y="746"/>
                    <a:pt x="601" y="724"/>
                    <a:pt x="523" y="712"/>
                  </a:cubicBezTo>
                  <a:cubicBezTo>
                    <a:pt x="356" y="702"/>
                    <a:pt x="178" y="690"/>
                    <a:pt x="0" y="690"/>
                  </a:cubicBezTo>
                  <a:cubicBezTo>
                    <a:pt x="178" y="702"/>
                    <a:pt x="356" y="724"/>
                    <a:pt x="523" y="757"/>
                  </a:cubicBezTo>
                  <a:cubicBezTo>
                    <a:pt x="601" y="779"/>
                    <a:pt x="690" y="801"/>
                    <a:pt x="767" y="835"/>
                  </a:cubicBezTo>
                  <a:lnTo>
                    <a:pt x="868" y="902"/>
                  </a:lnTo>
                  <a:cubicBezTo>
                    <a:pt x="901" y="924"/>
                    <a:pt x="934" y="957"/>
                    <a:pt x="979" y="979"/>
                  </a:cubicBezTo>
                  <a:lnTo>
                    <a:pt x="1012" y="902"/>
                  </a:lnTo>
                  <a:cubicBezTo>
                    <a:pt x="990" y="890"/>
                    <a:pt x="957" y="857"/>
                    <a:pt x="912" y="835"/>
                  </a:cubicBezTo>
                  <a:cubicBezTo>
                    <a:pt x="868" y="813"/>
                    <a:pt x="834" y="791"/>
                    <a:pt x="789" y="779"/>
                  </a:cubicBezTo>
                  <a:cubicBezTo>
                    <a:pt x="779" y="779"/>
                    <a:pt x="779" y="768"/>
                    <a:pt x="779" y="768"/>
                  </a:cubicBezTo>
                  <a:lnTo>
                    <a:pt x="812" y="746"/>
                  </a:lnTo>
                  <a:cubicBezTo>
                    <a:pt x="656" y="534"/>
                    <a:pt x="623" y="245"/>
                    <a:pt x="7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99" name="Google Shape;14599;p20"/>
            <p:cNvSpPr/>
            <p:nvPr/>
          </p:nvSpPr>
          <p:spPr>
            <a:xfrm>
              <a:off x="2504415" y="2248805"/>
              <a:ext cx="45458" cy="8652"/>
            </a:xfrm>
            <a:custGeom>
              <a:avLst/>
              <a:gdLst/>
              <a:ahLst/>
              <a:cxnLst/>
              <a:rect l="l" t="t" r="r" b="b"/>
              <a:pathLst>
                <a:path w="1303" h="248" extrusionOk="0">
                  <a:moveTo>
                    <a:pt x="12" y="1"/>
                  </a:moveTo>
                  <a:lnTo>
                    <a:pt x="1" y="56"/>
                  </a:lnTo>
                  <a:cubicBezTo>
                    <a:pt x="223" y="67"/>
                    <a:pt x="446" y="100"/>
                    <a:pt x="657" y="167"/>
                  </a:cubicBezTo>
                  <a:cubicBezTo>
                    <a:pt x="757" y="201"/>
                    <a:pt x="868" y="234"/>
                    <a:pt x="980" y="245"/>
                  </a:cubicBezTo>
                  <a:cubicBezTo>
                    <a:pt x="997" y="247"/>
                    <a:pt x="1015" y="248"/>
                    <a:pt x="1032" y="248"/>
                  </a:cubicBezTo>
                  <a:cubicBezTo>
                    <a:pt x="1126" y="248"/>
                    <a:pt x="1218" y="223"/>
                    <a:pt x="1302" y="167"/>
                  </a:cubicBezTo>
                  <a:lnTo>
                    <a:pt x="1302" y="167"/>
                  </a:lnTo>
                  <a:cubicBezTo>
                    <a:pt x="1224" y="219"/>
                    <a:pt x="1139" y="238"/>
                    <a:pt x="1052" y="238"/>
                  </a:cubicBezTo>
                  <a:cubicBezTo>
                    <a:pt x="1028" y="238"/>
                    <a:pt x="1004" y="236"/>
                    <a:pt x="980" y="234"/>
                  </a:cubicBezTo>
                  <a:cubicBezTo>
                    <a:pt x="868" y="211"/>
                    <a:pt x="769" y="179"/>
                    <a:pt x="657" y="134"/>
                  </a:cubicBezTo>
                  <a:cubicBezTo>
                    <a:pt x="457" y="67"/>
                    <a:pt x="235" y="11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00" name="Google Shape;14600;p20"/>
            <p:cNvSpPr/>
            <p:nvPr/>
          </p:nvSpPr>
          <p:spPr>
            <a:xfrm>
              <a:off x="2520708" y="2232442"/>
              <a:ext cx="37295" cy="4989"/>
            </a:xfrm>
            <a:custGeom>
              <a:avLst/>
              <a:gdLst/>
              <a:ahLst/>
              <a:cxnLst/>
              <a:rect l="l" t="t" r="r" b="b"/>
              <a:pathLst>
                <a:path w="1069" h="143" extrusionOk="0">
                  <a:moveTo>
                    <a:pt x="98" y="1"/>
                  </a:moveTo>
                  <a:cubicBezTo>
                    <a:pt x="67" y="1"/>
                    <a:pt x="34" y="5"/>
                    <a:pt x="1" y="25"/>
                  </a:cubicBezTo>
                  <a:lnTo>
                    <a:pt x="57" y="91"/>
                  </a:lnTo>
                  <a:cubicBezTo>
                    <a:pt x="68" y="80"/>
                    <a:pt x="101" y="80"/>
                    <a:pt x="146" y="80"/>
                  </a:cubicBezTo>
                  <a:lnTo>
                    <a:pt x="279" y="80"/>
                  </a:lnTo>
                  <a:cubicBezTo>
                    <a:pt x="368" y="80"/>
                    <a:pt x="457" y="80"/>
                    <a:pt x="546" y="102"/>
                  </a:cubicBezTo>
                  <a:cubicBezTo>
                    <a:pt x="635" y="114"/>
                    <a:pt x="713" y="124"/>
                    <a:pt x="802" y="136"/>
                  </a:cubicBezTo>
                  <a:cubicBezTo>
                    <a:pt x="838" y="140"/>
                    <a:pt x="877" y="143"/>
                    <a:pt x="914" y="143"/>
                  </a:cubicBezTo>
                  <a:cubicBezTo>
                    <a:pt x="969" y="143"/>
                    <a:pt x="1023" y="137"/>
                    <a:pt x="1069" y="124"/>
                  </a:cubicBezTo>
                  <a:lnTo>
                    <a:pt x="1069" y="124"/>
                  </a:lnTo>
                  <a:cubicBezTo>
                    <a:pt x="1034" y="133"/>
                    <a:pt x="1000" y="137"/>
                    <a:pt x="966" y="137"/>
                  </a:cubicBezTo>
                  <a:cubicBezTo>
                    <a:pt x="913" y="137"/>
                    <a:pt x="861" y="127"/>
                    <a:pt x="813" y="114"/>
                  </a:cubicBezTo>
                  <a:cubicBezTo>
                    <a:pt x="724" y="102"/>
                    <a:pt x="635" y="69"/>
                    <a:pt x="546" y="58"/>
                  </a:cubicBezTo>
                  <a:cubicBezTo>
                    <a:pt x="468" y="35"/>
                    <a:pt x="379" y="25"/>
                    <a:pt x="290" y="13"/>
                  </a:cubicBezTo>
                  <a:cubicBezTo>
                    <a:pt x="246" y="2"/>
                    <a:pt x="201" y="2"/>
                    <a:pt x="157" y="2"/>
                  </a:cubicBezTo>
                  <a:cubicBezTo>
                    <a:pt x="139" y="2"/>
                    <a:pt x="119" y="1"/>
                    <a:pt x="9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01" name="Google Shape;14601;p20"/>
            <p:cNvSpPr/>
            <p:nvPr/>
          </p:nvSpPr>
          <p:spPr>
            <a:xfrm>
              <a:off x="2535884" y="2208439"/>
              <a:ext cx="27177" cy="14897"/>
            </a:xfrm>
            <a:custGeom>
              <a:avLst/>
              <a:gdLst/>
              <a:ahLst/>
              <a:cxnLst/>
              <a:rect l="l" t="t" r="r" b="b"/>
              <a:pathLst>
                <a:path w="779" h="427" extrusionOk="0">
                  <a:moveTo>
                    <a:pt x="779" y="1"/>
                  </a:moveTo>
                  <a:lnTo>
                    <a:pt x="779" y="1"/>
                  </a:lnTo>
                  <a:cubicBezTo>
                    <a:pt x="745" y="68"/>
                    <a:pt x="700" y="123"/>
                    <a:pt x="634" y="167"/>
                  </a:cubicBezTo>
                  <a:cubicBezTo>
                    <a:pt x="578" y="212"/>
                    <a:pt x="512" y="246"/>
                    <a:pt x="445" y="268"/>
                  </a:cubicBezTo>
                  <a:cubicBezTo>
                    <a:pt x="367" y="290"/>
                    <a:pt x="300" y="301"/>
                    <a:pt x="223" y="323"/>
                  </a:cubicBezTo>
                  <a:cubicBezTo>
                    <a:pt x="175" y="331"/>
                    <a:pt x="122" y="339"/>
                    <a:pt x="75" y="339"/>
                  </a:cubicBezTo>
                  <a:cubicBezTo>
                    <a:pt x="56" y="339"/>
                    <a:pt x="38" y="338"/>
                    <a:pt x="22" y="335"/>
                  </a:cubicBezTo>
                  <a:lnTo>
                    <a:pt x="0" y="424"/>
                  </a:lnTo>
                  <a:cubicBezTo>
                    <a:pt x="15" y="425"/>
                    <a:pt x="30" y="426"/>
                    <a:pt x="45" y="426"/>
                  </a:cubicBezTo>
                  <a:cubicBezTo>
                    <a:pt x="116" y="426"/>
                    <a:pt x="180" y="406"/>
                    <a:pt x="245" y="379"/>
                  </a:cubicBezTo>
                  <a:cubicBezTo>
                    <a:pt x="312" y="357"/>
                    <a:pt x="389" y="335"/>
                    <a:pt x="456" y="301"/>
                  </a:cubicBezTo>
                  <a:cubicBezTo>
                    <a:pt x="522" y="268"/>
                    <a:pt x="589" y="234"/>
                    <a:pt x="656" y="179"/>
                  </a:cubicBezTo>
                  <a:cubicBezTo>
                    <a:pt x="712" y="134"/>
                    <a:pt x="756" y="68"/>
                    <a:pt x="7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02" name="Google Shape;14602;p20"/>
            <p:cNvSpPr/>
            <p:nvPr/>
          </p:nvSpPr>
          <p:spPr>
            <a:xfrm>
              <a:off x="2506369" y="2215452"/>
              <a:ext cx="8582" cy="31852"/>
            </a:xfrm>
            <a:custGeom>
              <a:avLst/>
              <a:gdLst/>
              <a:ahLst/>
              <a:cxnLst/>
              <a:rect l="l" t="t" r="r" b="b"/>
              <a:pathLst>
                <a:path w="246" h="913" extrusionOk="0">
                  <a:moveTo>
                    <a:pt x="245" y="0"/>
                  </a:moveTo>
                  <a:lnTo>
                    <a:pt x="245" y="0"/>
                  </a:lnTo>
                  <a:cubicBezTo>
                    <a:pt x="157" y="134"/>
                    <a:pt x="90" y="278"/>
                    <a:pt x="56" y="433"/>
                  </a:cubicBezTo>
                  <a:cubicBezTo>
                    <a:pt x="45" y="512"/>
                    <a:pt x="45" y="589"/>
                    <a:pt x="34" y="667"/>
                  </a:cubicBezTo>
                  <a:cubicBezTo>
                    <a:pt x="34" y="745"/>
                    <a:pt x="34" y="823"/>
                    <a:pt x="1" y="890"/>
                  </a:cubicBezTo>
                  <a:lnTo>
                    <a:pt x="56" y="912"/>
                  </a:lnTo>
                  <a:cubicBezTo>
                    <a:pt x="90" y="834"/>
                    <a:pt x="90" y="745"/>
                    <a:pt x="90" y="667"/>
                  </a:cubicBezTo>
                  <a:cubicBezTo>
                    <a:pt x="78" y="589"/>
                    <a:pt x="78" y="512"/>
                    <a:pt x="90" y="433"/>
                  </a:cubicBezTo>
                  <a:cubicBezTo>
                    <a:pt x="112" y="289"/>
                    <a:pt x="157" y="134"/>
                    <a:pt x="2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03" name="Google Shape;14603;p20"/>
            <p:cNvSpPr/>
            <p:nvPr/>
          </p:nvSpPr>
          <p:spPr>
            <a:xfrm>
              <a:off x="2526918" y="2197170"/>
              <a:ext cx="6664" cy="33038"/>
            </a:xfrm>
            <a:custGeom>
              <a:avLst/>
              <a:gdLst/>
              <a:ahLst/>
              <a:cxnLst/>
              <a:rect l="l" t="t" r="r" b="b"/>
              <a:pathLst>
                <a:path w="191" h="947" extrusionOk="0">
                  <a:moveTo>
                    <a:pt x="190" y="1"/>
                  </a:moveTo>
                  <a:lnTo>
                    <a:pt x="190" y="1"/>
                  </a:lnTo>
                  <a:cubicBezTo>
                    <a:pt x="101" y="134"/>
                    <a:pt x="23" y="279"/>
                    <a:pt x="12" y="446"/>
                  </a:cubicBezTo>
                  <a:cubicBezTo>
                    <a:pt x="1" y="535"/>
                    <a:pt x="23" y="613"/>
                    <a:pt x="23" y="690"/>
                  </a:cubicBezTo>
                  <a:cubicBezTo>
                    <a:pt x="35" y="769"/>
                    <a:pt x="35" y="858"/>
                    <a:pt x="1" y="913"/>
                  </a:cubicBezTo>
                  <a:lnTo>
                    <a:pt x="57" y="947"/>
                  </a:lnTo>
                  <a:cubicBezTo>
                    <a:pt x="90" y="858"/>
                    <a:pt x="90" y="769"/>
                    <a:pt x="79" y="690"/>
                  </a:cubicBezTo>
                  <a:cubicBezTo>
                    <a:pt x="57" y="613"/>
                    <a:pt x="45" y="535"/>
                    <a:pt x="45" y="457"/>
                  </a:cubicBezTo>
                  <a:cubicBezTo>
                    <a:pt x="45" y="290"/>
                    <a:pt x="112" y="146"/>
                    <a:pt x="1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04" name="Google Shape;14604;p20"/>
            <p:cNvSpPr/>
            <p:nvPr/>
          </p:nvSpPr>
          <p:spPr>
            <a:xfrm>
              <a:off x="2533128" y="2211928"/>
              <a:ext cx="4326" cy="11687"/>
            </a:xfrm>
            <a:custGeom>
              <a:avLst/>
              <a:gdLst/>
              <a:ahLst/>
              <a:cxnLst/>
              <a:rect l="l" t="t" r="r" b="b"/>
              <a:pathLst>
                <a:path w="124" h="335" extrusionOk="0">
                  <a:moveTo>
                    <a:pt x="124" y="1"/>
                  </a:moveTo>
                  <a:cubicBezTo>
                    <a:pt x="90" y="57"/>
                    <a:pt x="57" y="101"/>
                    <a:pt x="35" y="156"/>
                  </a:cubicBezTo>
                  <a:cubicBezTo>
                    <a:pt x="12" y="212"/>
                    <a:pt x="1" y="279"/>
                    <a:pt x="1" y="334"/>
                  </a:cubicBezTo>
                  <a:lnTo>
                    <a:pt x="68" y="324"/>
                  </a:lnTo>
                  <a:cubicBezTo>
                    <a:pt x="35" y="223"/>
                    <a:pt x="79" y="112"/>
                    <a:pt x="12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05" name="Google Shape;14605;p20"/>
            <p:cNvSpPr/>
            <p:nvPr/>
          </p:nvSpPr>
          <p:spPr>
            <a:xfrm>
              <a:off x="2411716" y="2165352"/>
              <a:ext cx="3489" cy="30317"/>
            </a:xfrm>
            <a:custGeom>
              <a:avLst/>
              <a:gdLst/>
              <a:ahLst/>
              <a:cxnLst/>
              <a:rect l="l" t="t" r="r" b="b"/>
              <a:pathLst>
                <a:path w="100" h="869" extrusionOk="0">
                  <a:moveTo>
                    <a:pt x="0" y="1"/>
                  </a:moveTo>
                  <a:lnTo>
                    <a:pt x="0" y="1"/>
                  </a:lnTo>
                  <a:cubicBezTo>
                    <a:pt x="33" y="134"/>
                    <a:pt x="45" y="279"/>
                    <a:pt x="45" y="423"/>
                  </a:cubicBezTo>
                  <a:lnTo>
                    <a:pt x="45" y="635"/>
                  </a:lnTo>
                  <a:cubicBezTo>
                    <a:pt x="45" y="702"/>
                    <a:pt x="55" y="791"/>
                    <a:pt x="22" y="813"/>
                  </a:cubicBezTo>
                  <a:lnTo>
                    <a:pt x="67" y="868"/>
                  </a:lnTo>
                  <a:cubicBezTo>
                    <a:pt x="100" y="824"/>
                    <a:pt x="100" y="779"/>
                    <a:pt x="100" y="746"/>
                  </a:cubicBezTo>
                  <a:lnTo>
                    <a:pt x="89" y="635"/>
                  </a:lnTo>
                  <a:lnTo>
                    <a:pt x="77" y="423"/>
                  </a:lnTo>
                  <a:cubicBezTo>
                    <a:pt x="67" y="279"/>
                    <a:pt x="45" y="134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06" name="Google Shape;14606;p20"/>
            <p:cNvSpPr/>
            <p:nvPr/>
          </p:nvSpPr>
          <p:spPr>
            <a:xfrm>
              <a:off x="2396191" y="2201078"/>
              <a:ext cx="31050" cy="11304"/>
            </a:xfrm>
            <a:custGeom>
              <a:avLst/>
              <a:gdLst/>
              <a:ahLst/>
              <a:cxnLst/>
              <a:rect l="l" t="t" r="r" b="b"/>
              <a:pathLst>
                <a:path w="890" h="324" extrusionOk="0">
                  <a:moveTo>
                    <a:pt x="0" y="0"/>
                  </a:moveTo>
                  <a:lnTo>
                    <a:pt x="0" y="0"/>
                  </a:lnTo>
                  <a:cubicBezTo>
                    <a:pt x="156" y="45"/>
                    <a:pt x="312" y="45"/>
                    <a:pt x="456" y="89"/>
                  </a:cubicBezTo>
                  <a:cubicBezTo>
                    <a:pt x="611" y="123"/>
                    <a:pt x="756" y="200"/>
                    <a:pt x="812" y="323"/>
                  </a:cubicBezTo>
                  <a:lnTo>
                    <a:pt x="890" y="279"/>
                  </a:lnTo>
                  <a:cubicBezTo>
                    <a:pt x="845" y="212"/>
                    <a:pt x="779" y="156"/>
                    <a:pt x="700" y="111"/>
                  </a:cubicBezTo>
                  <a:cubicBezTo>
                    <a:pt x="623" y="78"/>
                    <a:pt x="545" y="56"/>
                    <a:pt x="467" y="45"/>
                  </a:cubicBezTo>
                  <a:cubicBezTo>
                    <a:pt x="312" y="22"/>
                    <a:pt x="156" y="34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07" name="Google Shape;14607;p20"/>
            <p:cNvSpPr/>
            <p:nvPr/>
          </p:nvSpPr>
          <p:spPr>
            <a:xfrm>
              <a:off x="2398877" y="2225744"/>
              <a:ext cx="38481" cy="9141"/>
            </a:xfrm>
            <a:custGeom>
              <a:avLst/>
              <a:gdLst/>
              <a:ahLst/>
              <a:cxnLst/>
              <a:rect l="l" t="t" r="r" b="b"/>
              <a:pathLst>
                <a:path w="1103" h="262" extrusionOk="0">
                  <a:moveTo>
                    <a:pt x="152" y="1"/>
                  </a:moveTo>
                  <a:cubicBezTo>
                    <a:pt x="101" y="1"/>
                    <a:pt x="51" y="2"/>
                    <a:pt x="1" y="5"/>
                  </a:cubicBezTo>
                  <a:cubicBezTo>
                    <a:pt x="190" y="5"/>
                    <a:pt x="379" y="27"/>
                    <a:pt x="568" y="61"/>
                  </a:cubicBezTo>
                  <a:cubicBezTo>
                    <a:pt x="657" y="83"/>
                    <a:pt x="746" y="94"/>
                    <a:pt x="835" y="128"/>
                  </a:cubicBezTo>
                  <a:cubicBezTo>
                    <a:pt x="924" y="150"/>
                    <a:pt x="1013" y="194"/>
                    <a:pt x="1046" y="261"/>
                  </a:cubicBezTo>
                  <a:lnTo>
                    <a:pt x="1102" y="239"/>
                  </a:lnTo>
                  <a:cubicBezTo>
                    <a:pt x="1046" y="138"/>
                    <a:pt x="946" y="105"/>
                    <a:pt x="846" y="83"/>
                  </a:cubicBezTo>
                  <a:cubicBezTo>
                    <a:pt x="757" y="61"/>
                    <a:pt x="668" y="39"/>
                    <a:pt x="568" y="27"/>
                  </a:cubicBezTo>
                  <a:cubicBezTo>
                    <a:pt x="429" y="11"/>
                    <a:pt x="291" y="1"/>
                    <a:pt x="15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08" name="Google Shape;14608;p20"/>
            <p:cNvSpPr/>
            <p:nvPr/>
          </p:nvSpPr>
          <p:spPr>
            <a:xfrm>
              <a:off x="2432265" y="2187855"/>
              <a:ext cx="9734" cy="38865"/>
            </a:xfrm>
            <a:custGeom>
              <a:avLst/>
              <a:gdLst/>
              <a:ahLst/>
              <a:cxnLst/>
              <a:rect l="l" t="t" r="r" b="b"/>
              <a:pathLst>
                <a:path w="279" h="1114" extrusionOk="0">
                  <a:moveTo>
                    <a:pt x="279" y="1"/>
                  </a:moveTo>
                  <a:cubicBezTo>
                    <a:pt x="89" y="335"/>
                    <a:pt x="0" y="724"/>
                    <a:pt x="22" y="1113"/>
                  </a:cubicBezTo>
                  <a:lnTo>
                    <a:pt x="111" y="1102"/>
                  </a:lnTo>
                  <a:cubicBezTo>
                    <a:pt x="56" y="735"/>
                    <a:pt x="111" y="346"/>
                    <a:pt x="2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09" name="Google Shape;14609;p20"/>
            <p:cNvSpPr/>
            <p:nvPr/>
          </p:nvSpPr>
          <p:spPr>
            <a:xfrm>
              <a:off x="2440011" y="2203799"/>
              <a:ext cx="8966" cy="38830"/>
            </a:xfrm>
            <a:custGeom>
              <a:avLst/>
              <a:gdLst/>
              <a:ahLst/>
              <a:cxnLst/>
              <a:rect l="l" t="t" r="r" b="b"/>
              <a:pathLst>
                <a:path w="257" h="1113" extrusionOk="0">
                  <a:moveTo>
                    <a:pt x="257" y="0"/>
                  </a:moveTo>
                  <a:cubicBezTo>
                    <a:pt x="245" y="201"/>
                    <a:pt x="235" y="389"/>
                    <a:pt x="223" y="579"/>
                  </a:cubicBezTo>
                  <a:cubicBezTo>
                    <a:pt x="212" y="678"/>
                    <a:pt x="201" y="779"/>
                    <a:pt x="178" y="868"/>
                  </a:cubicBezTo>
                  <a:cubicBezTo>
                    <a:pt x="168" y="957"/>
                    <a:pt x="90" y="1012"/>
                    <a:pt x="1" y="1057"/>
                  </a:cubicBezTo>
                  <a:lnTo>
                    <a:pt x="34" y="1113"/>
                  </a:lnTo>
                  <a:cubicBezTo>
                    <a:pt x="79" y="1079"/>
                    <a:pt x="123" y="1057"/>
                    <a:pt x="156" y="1024"/>
                  </a:cubicBezTo>
                  <a:cubicBezTo>
                    <a:pt x="201" y="979"/>
                    <a:pt x="223" y="923"/>
                    <a:pt x="223" y="879"/>
                  </a:cubicBezTo>
                  <a:cubicBezTo>
                    <a:pt x="245" y="779"/>
                    <a:pt x="245" y="678"/>
                    <a:pt x="245" y="589"/>
                  </a:cubicBezTo>
                  <a:cubicBezTo>
                    <a:pt x="257" y="389"/>
                    <a:pt x="257" y="201"/>
                    <a:pt x="2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10" name="Google Shape;14610;p20"/>
            <p:cNvSpPr/>
            <p:nvPr/>
          </p:nvSpPr>
          <p:spPr>
            <a:xfrm>
              <a:off x="2461746" y="2104821"/>
              <a:ext cx="19851" cy="45842"/>
            </a:xfrm>
            <a:custGeom>
              <a:avLst/>
              <a:gdLst/>
              <a:ahLst/>
              <a:cxnLst/>
              <a:rect l="l" t="t" r="r" b="b"/>
              <a:pathLst>
                <a:path w="569" h="1314" extrusionOk="0">
                  <a:moveTo>
                    <a:pt x="67" y="1"/>
                  </a:moveTo>
                  <a:cubicBezTo>
                    <a:pt x="0" y="468"/>
                    <a:pt x="178" y="980"/>
                    <a:pt x="534" y="1313"/>
                  </a:cubicBezTo>
                  <a:lnTo>
                    <a:pt x="568" y="1269"/>
                  </a:lnTo>
                  <a:cubicBezTo>
                    <a:pt x="223" y="957"/>
                    <a:pt x="23" y="479"/>
                    <a:pt x="6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11" name="Google Shape;14611;p20"/>
            <p:cNvSpPr/>
            <p:nvPr/>
          </p:nvSpPr>
          <p:spPr>
            <a:xfrm>
              <a:off x="2466037" y="2078445"/>
              <a:ext cx="20200" cy="48145"/>
            </a:xfrm>
            <a:custGeom>
              <a:avLst/>
              <a:gdLst/>
              <a:ahLst/>
              <a:cxnLst/>
              <a:rect l="l" t="t" r="r" b="b"/>
              <a:pathLst>
                <a:path w="579" h="1380" extrusionOk="0">
                  <a:moveTo>
                    <a:pt x="45" y="0"/>
                  </a:moveTo>
                  <a:cubicBezTo>
                    <a:pt x="11" y="45"/>
                    <a:pt x="0" y="112"/>
                    <a:pt x="11" y="178"/>
                  </a:cubicBezTo>
                  <a:cubicBezTo>
                    <a:pt x="22" y="245"/>
                    <a:pt x="45" y="301"/>
                    <a:pt x="78" y="356"/>
                  </a:cubicBezTo>
                  <a:cubicBezTo>
                    <a:pt x="144" y="468"/>
                    <a:pt x="200" y="568"/>
                    <a:pt x="256" y="679"/>
                  </a:cubicBezTo>
                  <a:cubicBezTo>
                    <a:pt x="367" y="902"/>
                    <a:pt x="456" y="1135"/>
                    <a:pt x="522" y="1380"/>
                  </a:cubicBezTo>
                  <a:lnTo>
                    <a:pt x="579" y="1369"/>
                  </a:lnTo>
                  <a:cubicBezTo>
                    <a:pt x="500" y="1124"/>
                    <a:pt x="411" y="890"/>
                    <a:pt x="289" y="668"/>
                  </a:cubicBezTo>
                  <a:cubicBezTo>
                    <a:pt x="223" y="557"/>
                    <a:pt x="156" y="457"/>
                    <a:pt x="89" y="346"/>
                  </a:cubicBezTo>
                  <a:cubicBezTo>
                    <a:pt x="55" y="290"/>
                    <a:pt x="33" y="234"/>
                    <a:pt x="22" y="178"/>
                  </a:cubicBezTo>
                  <a:cubicBezTo>
                    <a:pt x="11" y="112"/>
                    <a:pt x="11" y="57"/>
                    <a:pt x="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12" name="Google Shape;14612;p20"/>
            <p:cNvSpPr/>
            <p:nvPr/>
          </p:nvSpPr>
          <p:spPr>
            <a:xfrm>
              <a:off x="2474550" y="2056710"/>
              <a:ext cx="17479" cy="36527"/>
            </a:xfrm>
            <a:custGeom>
              <a:avLst/>
              <a:gdLst/>
              <a:ahLst/>
              <a:cxnLst/>
              <a:rect l="l" t="t" r="r" b="b"/>
              <a:pathLst>
                <a:path w="501" h="1047" extrusionOk="0">
                  <a:moveTo>
                    <a:pt x="23" y="1"/>
                  </a:moveTo>
                  <a:cubicBezTo>
                    <a:pt x="1" y="101"/>
                    <a:pt x="23" y="201"/>
                    <a:pt x="56" y="290"/>
                  </a:cubicBezTo>
                  <a:cubicBezTo>
                    <a:pt x="90" y="379"/>
                    <a:pt x="134" y="468"/>
                    <a:pt x="179" y="546"/>
                  </a:cubicBezTo>
                  <a:cubicBezTo>
                    <a:pt x="278" y="712"/>
                    <a:pt x="401" y="868"/>
                    <a:pt x="446" y="1046"/>
                  </a:cubicBezTo>
                  <a:lnTo>
                    <a:pt x="501" y="1035"/>
                  </a:lnTo>
                  <a:cubicBezTo>
                    <a:pt x="446" y="846"/>
                    <a:pt x="312" y="690"/>
                    <a:pt x="212" y="535"/>
                  </a:cubicBezTo>
                  <a:cubicBezTo>
                    <a:pt x="157" y="457"/>
                    <a:pt x="101" y="368"/>
                    <a:pt x="68" y="279"/>
                  </a:cubicBezTo>
                  <a:cubicBezTo>
                    <a:pt x="34" y="190"/>
                    <a:pt x="12" y="101"/>
                    <a:pt x="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13" name="Google Shape;14613;p20"/>
            <p:cNvSpPr/>
            <p:nvPr/>
          </p:nvSpPr>
          <p:spPr>
            <a:xfrm>
              <a:off x="2489692" y="2061769"/>
              <a:ext cx="25642" cy="39214"/>
            </a:xfrm>
            <a:custGeom>
              <a:avLst/>
              <a:gdLst/>
              <a:ahLst/>
              <a:cxnLst/>
              <a:rect l="l" t="t" r="r" b="b"/>
              <a:pathLst>
                <a:path w="735" h="1124" extrusionOk="0">
                  <a:moveTo>
                    <a:pt x="734" y="1"/>
                  </a:moveTo>
                  <a:cubicBezTo>
                    <a:pt x="568" y="156"/>
                    <a:pt x="434" y="334"/>
                    <a:pt x="334" y="523"/>
                  </a:cubicBezTo>
                  <a:cubicBezTo>
                    <a:pt x="279" y="624"/>
                    <a:pt x="245" y="735"/>
                    <a:pt x="200" y="824"/>
                  </a:cubicBezTo>
                  <a:cubicBezTo>
                    <a:pt x="156" y="923"/>
                    <a:pt x="89" y="1012"/>
                    <a:pt x="0" y="1057"/>
                  </a:cubicBezTo>
                  <a:lnTo>
                    <a:pt x="45" y="1124"/>
                  </a:lnTo>
                  <a:cubicBezTo>
                    <a:pt x="156" y="1068"/>
                    <a:pt x="212" y="957"/>
                    <a:pt x="256" y="857"/>
                  </a:cubicBezTo>
                  <a:cubicBezTo>
                    <a:pt x="301" y="745"/>
                    <a:pt x="334" y="646"/>
                    <a:pt x="368" y="545"/>
                  </a:cubicBezTo>
                  <a:cubicBezTo>
                    <a:pt x="457" y="345"/>
                    <a:pt x="579" y="156"/>
                    <a:pt x="7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14" name="Google Shape;14614;p20"/>
            <p:cNvSpPr/>
            <p:nvPr/>
          </p:nvSpPr>
          <p:spPr>
            <a:xfrm>
              <a:off x="2479993" y="2084272"/>
              <a:ext cx="43086" cy="54355"/>
            </a:xfrm>
            <a:custGeom>
              <a:avLst/>
              <a:gdLst/>
              <a:ahLst/>
              <a:cxnLst/>
              <a:rect l="l" t="t" r="r" b="b"/>
              <a:pathLst>
                <a:path w="1235" h="1558" extrusionOk="0">
                  <a:moveTo>
                    <a:pt x="1235" y="1"/>
                  </a:moveTo>
                  <a:lnTo>
                    <a:pt x="690" y="846"/>
                  </a:lnTo>
                  <a:cubicBezTo>
                    <a:pt x="601" y="990"/>
                    <a:pt x="512" y="1135"/>
                    <a:pt x="423" y="1269"/>
                  </a:cubicBezTo>
                  <a:cubicBezTo>
                    <a:pt x="379" y="1335"/>
                    <a:pt x="323" y="1391"/>
                    <a:pt x="256" y="1435"/>
                  </a:cubicBezTo>
                  <a:lnTo>
                    <a:pt x="156" y="1469"/>
                  </a:lnTo>
                  <a:lnTo>
                    <a:pt x="45" y="1469"/>
                  </a:lnTo>
                  <a:cubicBezTo>
                    <a:pt x="33" y="1480"/>
                    <a:pt x="11" y="1502"/>
                    <a:pt x="1" y="1524"/>
                  </a:cubicBezTo>
                  <a:lnTo>
                    <a:pt x="78" y="1546"/>
                  </a:lnTo>
                  <a:lnTo>
                    <a:pt x="78" y="1558"/>
                  </a:lnTo>
                  <a:cubicBezTo>
                    <a:pt x="78" y="1546"/>
                    <a:pt x="90" y="1546"/>
                    <a:pt x="100" y="1546"/>
                  </a:cubicBezTo>
                  <a:lnTo>
                    <a:pt x="167" y="1546"/>
                  </a:lnTo>
                  <a:cubicBezTo>
                    <a:pt x="211" y="1536"/>
                    <a:pt x="256" y="1524"/>
                    <a:pt x="290" y="1502"/>
                  </a:cubicBezTo>
                  <a:cubicBezTo>
                    <a:pt x="367" y="1447"/>
                    <a:pt x="434" y="1380"/>
                    <a:pt x="478" y="1302"/>
                  </a:cubicBezTo>
                  <a:cubicBezTo>
                    <a:pt x="567" y="1157"/>
                    <a:pt x="646" y="1012"/>
                    <a:pt x="735" y="868"/>
                  </a:cubicBezTo>
                  <a:lnTo>
                    <a:pt x="1235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15" name="Google Shape;14615;p20"/>
            <p:cNvSpPr/>
            <p:nvPr/>
          </p:nvSpPr>
          <p:spPr>
            <a:xfrm>
              <a:off x="2478807" y="2117660"/>
              <a:ext cx="42353" cy="41516"/>
            </a:xfrm>
            <a:custGeom>
              <a:avLst/>
              <a:gdLst/>
              <a:ahLst/>
              <a:cxnLst/>
              <a:rect l="l" t="t" r="r" b="b"/>
              <a:pathLst>
                <a:path w="1214" h="1190" extrusionOk="0">
                  <a:moveTo>
                    <a:pt x="1214" y="0"/>
                  </a:moveTo>
                  <a:lnTo>
                    <a:pt x="1214" y="0"/>
                  </a:lnTo>
                  <a:cubicBezTo>
                    <a:pt x="1080" y="256"/>
                    <a:pt x="902" y="490"/>
                    <a:pt x="702" y="690"/>
                  </a:cubicBezTo>
                  <a:cubicBezTo>
                    <a:pt x="601" y="801"/>
                    <a:pt x="502" y="901"/>
                    <a:pt x="390" y="990"/>
                  </a:cubicBezTo>
                  <a:cubicBezTo>
                    <a:pt x="279" y="1079"/>
                    <a:pt x="146" y="1112"/>
                    <a:pt x="1" y="1135"/>
                  </a:cubicBezTo>
                  <a:lnTo>
                    <a:pt x="12" y="1190"/>
                  </a:lnTo>
                  <a:cubicBezTo>
                    <a:pt x="90" y="1179"/>
                    <a:pt x="156" y="1157"/>
                    <a:pt x="223" y="1135"/>
                  </a:cubicBezTo>
                  <a:cubicBezTo>
                    <a:pt x="301" y="1112"/>
                    <a:pt x="368" y="1068"/>
                    <a:pt x="423" y="1024"/>
                  </a:cubicBezTo>
                  <a:cubicBezTo>
                    <a:pt x="535" y="923"/>
                    <a:pt x="635" y="823"/>
                    <a:pt x="724" y="712"/>
                  </a:cubicBezTo>
                  <a:cubicBezTo>
                    <a:pt x="924" y="500"/>
                    <a:pt x="1091" y="267"/>
                    <a:pt x="121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16" name="Google Shape;14616;p20"/>
            <p:cNvSpPr/>
            <p:nvPr/>
          </p:nvSpPr>
          <p:spPr>
            <a:xfrm>
              <a:off x="2451280" y="2455623"/>
              <a:ext cx="42702" cy="27666"/>
            </a:xfrm>
            <a:custGeom>
              <a:avLst/>
              <a:gdLst/>
              <a:ahLst/>
              <a:cxnLst/>
              <a:rect l="l" t="t" r="r" b="b"/>
              <a:pathLst>
                <a:path w="1224" h="793" extrusionOk="0">
                  <a:moveTo>
                    <a:pt x="23" y="0"/>
                  </a:moveTo>
                  <a:lnTo>
                    <a:pt x="1" y="56"/>
                  </a:lnTo>
                  <a:cubicBezTo>
                    <a:pt x="100" y="111"/>
                    <a:pt x="201" y="178"/>
                    <a:pt x="300" y="245"/>
                  </a:cubicBezTo>
                  <a:cubicBezTo>
                    <a:pt x="389" y="323"/>
                    <a:pt x="478" y="412"/>
                    <a:pt x="567" y="490"/>
                  </a:cubicBezTo>
                  <a:cubicBezTo>
                    <a:pt x="656" y="579"/>
                    <a:pt x="757" y="657"/>
                    <a:pt x="868" y="712"/>
                  </a:cubicBezTo>
                  <a:cubicBezTo>
                    <a:pt x="955" y="761"/>
                    <a:pt x="1068" y="792"/>
                    <a:pt x="1177" y="792"/>
                  </a:cubicBezTo>
                  <a:cubicBezTo>
                    <a:pt x="1193" y="792"/>
                    <a:pt x="1208" y="792"/>
                    <a:pt x="1224" y="790"/>
                  </a:cubicBezTo>
                  <a:cubicBezTo>
                    <a:pt x="1101" y="790"/>
                    <a:pt x="979" y="757"/>
                    <a:pt x="868" y="701"/>
                  </a:cubicBezTo>
                  <a:cubicBezTo>
                    <a:pt x="768" y="635"/>
                    <a:pt x="679" y="556"/>
                    <a:pt x="590" y="467"/>
                  </a:cubicBezTo>
                  <a:cubicBezTo>
                    <a:pt x="501" y="390"/>
                    <a:pt x="423" y="301"/>
                    <a:pt x="323" y="212"/>
                  </a:cubicBezTo>
                  <a:cubicBezTo>
                    <a:pt x="234" y="134"/>
                    <a:pt x="134" y="67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17" name="Google Shape;14617;p20"/>
            <p:cNvSpPr/>
            <p:nvPr/>
          </p:nvSpPr>
          <p:spPr>
            <a:xfrm>
              <a:off x="2466805" y="2448262"/>
              <a:ext cx="49715" cy="24177"/>
            </a:xfrm>
            <a:custGeom>
              <a:avLst/>
              <a:gdLst/>
              <a:ahLst/>
              <a:cxnLst/>
              <a:rect l="l" t="t" r="r" b="b"/>
              <a:pathLst>
                <a:path w="1425" h="693" extrusionOk="0">
                  <a:moveTo>
                    <a:pt x="11" y="0"/>
                  </a:moveTo>
                  <a:lnTo>
                    <a:pt x="0" y="89"/>
                  </a:lnTo>
                  <a:cubicBezTo>
                    <a:pt x="122" y="112"/>
                    <a:pt x="245" y="156"/>
                    <a:pt x="356" y="223"/>
                  </a:cubicBezTo>
                  <a:cubicBezTo>
                    <a:pt x="468" y="278"/>
                    <a:pt x="579" y="356"/>
                    <a:pt x="690" y="434"/>
                  </a:cubicBezTo>
                  <a:cubicBezTo>
                    <a:pt x="790" y="512"/>
                    <a:pt x="912" y="579"/>
                    <a:pt x="1034" y="623"/>
                  </a:cubicBezTo>
                  <a:cubicBezTo>
                    <a:pt x="1137" y="669"/>
                    <a:pt x="1248" y="693"/>
                    <a:pt x="1359" y="693"/>
                  </a:cubicBezTo>
                  <a:cubicBezTo>
                    <a:pt x="1381" y="693"/>
                    <a:pt x="1402" y="692"/>
                    <a:pt x="1424" y="690"/>
                  </a:cubicBezTo>
                  <a:cubicBezTo>
                    <a:pt x="1291" y="690"/>
                    <a:pt x="1157" y="656"/>
                    <a:pt x="1046" y="601"/>
                  </a:cubicBezTo>
                  <a:cubicBezTo>
                    <a:pt x="923" y="545"/>
                    <a:pt x="812" y="478"/>
                    <a:pt x="712" y="401"/>
                  </a:cubicBezTo>
                  <a:cubicBezTo>
                    <a:pt x="601" y="322"/>
                    <a:pt x="500" y="233"/>
                    <a:pt x="389" y="167"/>
                  </a:cubicBezTo>
                  <a:cubicBezTo>
                    <a:pt x="278" y="89"/>
                    <a:pt x="156" y="33"/>
                    <a:pt x="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18" name="Google Shape;14618;p20"/>
            <p:cNvSpPr/>
            <p:nvPr/>
          </p:nvSpPr>
          <p:spPr>
            <a:xfrm>
              <a:off x="2493181" y="2438528"/>
              <a:ext cx="45040" cy="13641"/>
            </a:xfrm>
            <a:custGeom>
              <a:avLst/>
              <a:gdLst/>
              <a:ahLst/>
              <a:cxnLst/>
              <a:rect l="l" t="t" r="r" b="b"/>
              <a:pathLst>
                <a:path w="1291" h="391" extrusionOk="0">
                  <a:moveTo>
                    <a:pt x="34" y="1"/>
                  </a:moveTo>
                  <a:lnTo>
                    <a:pt x="1" y="90"/>
                  </a:lnTo>
                  <a:cubicBezTo>
                    <a:pt x="201" y="157"/>
                    <a:pt x="401" y="268"/>
                    <a:pt x="624" y="324"/>
                  </a:cubicBezTo>
                  <a:cubicBezTo>
                    <a:pt x="735" y="357"/>
                    <a:pt x="846" y="379"/>
                    <a:pt x="957" y="391"/>
                  </a:cubicBezTo>
                  <a:cubicBezTo>
                    <a:pt x="1068" y="391"/>
                    <a:pt x="1180" y="368"/>
                    <a:pt x="1291" y="335"/>
                  </a:cubicBezTo>
                  <a:lnTo>
                    <a:pt x="1291" y="335"/>
                  </a:lnTo>
                  <a:cubicBezTo>
                    <a:pt x="1207" y="360"/>
                    <a:pt x="1123" y="372"/>
                    <a:pt x="1040" y="372"/>
                  </a:cubicBezTo>
                  <a:cubicBezTo>
                    <a:pt x="1012" y="372"/>
                    <a:pt x="985" y="371"/>
                    <a:pt x="957" y="368"/>
                  </a:cubicBezTo>
                  <a:cubicBezTo>
                    <a:pt x="846" y="357"/>
                    <a:pt x="735" y="324"/>
                    <a:pt x="634" y="290"/>
                  </a:cubicBezTo>
                  <a:cubicBezTo>
                    <a:pt x="434" y="213"/>
                    <a:pt x="234" y="101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19" name="Google Shape;14619;p20"/>
            <p:cNvSpPr/>
            <p:nvPr/>
          </p:nvSpPr>
          <p:spPr>
            <a:xfrm>
              <a:off x="2455152" y="2424573"/>
              <a:ext cx="28364" cy="29515"/>
            </a:xfrm>
            <a:custGeom>
              <a:avLst/>
              <a:gdLst/>
              <a:ahLst/>
              <a:cxnLst/>
              <a:rect l="l" t="t" r="r" b="b"/>
              <a:pathLst>
                <a:path w="813" h="846" extrusionOk="0">
                  <a:moveTo>
                    <a:pt x="812" y="0"/>
                  </a:moveTo>
                  <a:cubicBezTo>
                    <a:pt x="479" y="201"/>
                    <a:pt x="189" y="479"/>
                    <a:pt x="1" y="824"/>
                  </a:cubicBezTo>
                  <a:lnTo>
                    <a:pt x="56" y="846"/>
                  </a:lnTo>
                  <a:cubicBezTo>
                    <a:pt x="223" y="512"/>
                    <a:pt x="490" y="212"/>
                    <a:pt x="8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20" name="Google Shape;14620;p20"/>
            <p:cNvSpPr/>
            <p:nvPr/>
          </p:nvSpPr>
          <p:spPr>
            <a:xfrm>
              <a:off x="2477655" y="2405942"/>
              <a:ext cx="39214" cy="40016"/>
            </a:xfrm>
            <a:custGeom>
              <a:avLst/>
              <a:gdLst/>
              <a:ahLst/>
              <a:cxnLst/>
              <a:rect l="l" t="t" r="r" b="b"/>
              <a:pathLst>
                <a:path w="1124" h="1147" extrusionOk="0">
                  <a:moveTo>
                    <a:pt x="1124" y="1"/>
                  </a:moveTo>
                  <a:cubicBezTo>
                    <a:pt x="690" y="290"/>
                    <a:pt x="312" y="668"/>
                    <a:pt x="1" y="1102"/>
                  </a:cubicBezTo>
                  <a:lnTo>
                    <a:pt x="78" y="1147"/>
                  </a:lnTo>
                  <a:cubicBezTo>
                    <a:pt x="357" y="712"/>
                    <a:pt x="713" y="312"/>
                    <a:pt x="112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21" name="Google Shape;14621;p20"/>
            <p:cNvSpPr/>
            <p:nvPr/>
          </p:nvSpPr>
          <p:spPr>
            <a:xfrm>
              <a:off x="2498205" y="2416025"/>
              <a:ext cx="38865" cy="24875"/>
            </a:xfrm>
            <a:custGeom>
              <a:avLst/>
              <a:gdLst/>
              <a:ahLst/>
              <a:cxnLst/>
              <a:rect l="l" t="t" r="r" b="b"/>
              <a:pathLst>
                <a:path w="1114" h="713" extrusionOk="0">
                  <a:moveTo>
                    <a:pt x="1113" y="1"/>
                  </a:moveTo>
                  <a:lnTo>
                    <a:pt x="1113" y="1"/>
                  </a:lnTo>
                  <a:cubicBezTo>
                    <a:pt x="702" y="124"/>
                    <a:pt x="312" y="357"/>
                    <a:pt x="1" y="668"/>
                  </a:cubicBezTo>
                  <a:lnTo>
                    <a:pt x="45" y="713"/>
                  </a:lnTo>
                  <a:cubicBezTo>
                    <a:pt x="335" y="391"/>
                    <a:pt x="702" y="146"/>
                    <a:pt x="111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22" name="Google Shape;14622;p20"/>
            <p:cNvSpPr/>
            <p:nvPr/>
          </p:nvSpPr>
          <p:spPr>
            <a:xfrm>
              <a:off x="2340683" y="2393941"/>
              <a:ext cx="3907" cy="35725"/>
            </a:xfrm>
            <a:custGeom>
              <a:avLst/>
              <a:gdLst/>
              <a:ahLst/>
              <a:cxnLst/>
              <a:rect l="l" t="t" r="r" b="b"/>
              <a:pathLst>
                <a:path w="112" h="1024" extrusionOk="0">
                  <a:moveTo>
                    <a:pt x="0" y="0"/>
                  </a:moveTo>
                  <a:cubicBezTo>
                    <a:pt x="56" y="334"/>
                    <a:pt x="67" y="678"/>
                    <a:pt x="34" y="1024"/>
                  </a:cubicBezTo>
                  <a:lnTo>
                    <a:pt x="89" y="1024"/>
                  </a:lnTo>
                  <a:cubicBezTo>
                    <a:pt x="111" y="678"/>
                    <a:pt x="79" y="334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23" name="Google Shape;14623;p20"/>
            <p:cNvSpPr/>
            <p:nvPr/>
          </p:nvSpPr>
          <p:spPr>
            <a:xfrm>
              <a:off x="2323239" y="2428096"/>
              <a:ext cx="27561" cy="15141"/>
            </a:xfrm>
            <a:custGeom>
              <a:avLst/>
              <a:gdLst/>
              <a:ahLst/>
              <a:cxnLst/>
              <a:rect l="l" t="t" r="r" b="b"/>
              <a:pathLst>
                <a:path w="790" h="434" extrusionOk="0">
                  <a:moveTo>
                    <a:pt x="0" y="0"/>
                  </a:moveTo>
                  <a:lnTo>
                    <a:pt x="0" y="0"/>
                  </a:lnTo>
                  <a:cubicBezTo>
                    <a:pt x="144" y="55"/>
                    <a:pt x="289" y="89"/>
                    <a:pt x="423" y="144"/>
                  </a:cubicBezTo>
                  <a:cubicBezTo>
                    <a:pt x="490" y="178"/>
                    <a:pt x="545" y="222"/>
                    <a:pt x="601" y="267"/>
                  </a:cubicBezTo>
                  <a:cubicBezTo>
                    <a:pt x="656" y="311"/>
                    <a:pt x="700" y="367"/>
                    <a:pt x="734" y="433"/>
                  </a:cubicBezTo>
                  <a:lnTo>
                    <a:pt x="789" y="400"/>
                  </a:lnTo>
                  <a:cubicBezTo>
                    <a:pt x="745" y="334"/>
                    <a:pt x="690" y="278"/>
                    <a:pt x="634" y="233"/>
                  </a:cubicBezTo>
                  <a:cubicBezTo>
                    <a:pt x="567" y="189"/>
                    <a:pt x="500" y="144"/>
                    <a:pt x="434" y="122"/>
                  </a:cubicBezTo>
                  <a:cubicBezTo>
                    <a:pt x="289" y="67"/>
                    <a:pt x="144" y="45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24" name="Google Shape;14624;p20"/>
            <p:cNvSpPr/>
            <p:nvPr/>
          </p:nvSpPr>
          <p:spPr>
            <a:xfrm>
              <a:off x="2353487" y="2415676"/>
              <a:ext cx="6245" cy="39981"/>
            </a:xfrm>
            <a:custGeom>
              <a:avLst/>
              <a:gdLst/>
              <a:ahLst/>
              <a:cxnLst/>
              <a:rect l="l" t="t" r="r" b="b"/>
              <a:pathLst>
                <a:path w="179" h="1146" extrusionOk="0">
                  <a:moveTo>
                    <a:pt x="100" y="0"/>
                  </a:moveTo>
                  <a:lnTo>
                    <a:pt x="100" y="0"/>
                  </a:lnTo>
                  <a:cubicBezTo>
                    <a:pt x="145" y="378"/>
                    <a:pt x="112" y="756"/>
                    <a:pt x="1" y="1123"/>
                  </a:cubicBezTo>
                  <a:lnTo>
                    <a:pt x="78" y="1145"/>
                  </a:lnTo>
                  <a:cubicBezTo>
                    <a:pt x="167" y="767"/>
                    <a:pt x="179" y="367"/>
                    <a:pt x="10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25" name="Google Shape;14625;p20"/>
            <p:cNvSpPr/>
            <p:nvPr/>
          </p:nvSpPr>
          <p:spPr>
            <a:xfrm>
              <a:off x="2327879" y="2463787"/>
              <a:ext cx="34190" cy="16327"/>
            </a:xfrm>
            <a:custGeom>
              <a:avLst/>
              <a:gdLst/>
              <a:ahLst/>
              <a:cxnLst/>
              <a:rect l="l" t="t" r="r" b="b"/>
              <a:pathLst>
                <a:path w="980" h="468" extrusionOk="0">
                  <a:moveTo>
                    <a:pt x="1" y="0"/>
                  </a:moveTo>
                  <a:lnTo>
                    <a:pt x="1" y="0"/>
                  </a:lnTo>
                  <a:cubicBezTo>
                    <a:pt x="167" y="78"/>
                    <a:pt x="345" y="100"/>
                    <a:pt x="512" y="167"/>
                  </a:cubicBezTo>
                  <a:cubicBezTo>
                    <a:pt x="679" y="223"/>
                    <a:pt x="824" y="334"/>
                    <a:pt x="935" y="467"/>
                  </a:cubicBezTo>
                  <a:lnTo>
                    <a:pt x="979" y="423"/>
                  </a:lnTo>
                  <a:cubicBezTo>
                    <a:pt x="857" y="289"/>
                    <a:pt x="690" y="189"/>
                    <a:pt x="523" y="134"/>
                  </a:cubicBezTo>
                  <a:cubicBezTo>
                    <a:pt x="345" y="89"/>
                    <a:pt x="167" y="67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26" name="Google Shape;14626;p20"/>
            <p:cNvSpPr/>
            <p:nvPr/>
          </p:nvSpPr>
          <p:spPr>
            <a:xfrm>
              <a:off x="2360465" y="2433120"/>
              <a:ext cx="8966" cy="40783"/>
            </a:xfrm>
            <a:custGeom>
              <a:avLst/>
              <a:gdLst/>
              <a:ahLst/>
              <a:cxnLst/>
              <a:rect l="l" t="t" r="r" b="b"/>
              <a:pathLst>
                <a:path w="257" h="1169" extrusionOk="0">
                  <a:moveTo>
                    <a:pt x="190" y="0"/>
                  </a:moveTo>
                  <a:cubicBezTo>
                    <a:pt x="234" y="89"/>
                    <a:pt x="246" y="190"/>
                    <a:pt x="234" y="289"/>
                  </a:cubicBezTo>
                  <a:cubicBezTo>
                    <a:pt x="234" y="390"/>
                    <a:pt x="212" y="490"/>
                    <a:pt x="190" y="579"/>
                  </a:cubicBezTo>
                  <a:cubicBezTo>
                    <a:pt x="145" y="779"/>
                    <a:pt x="101" y="979"/>
                    <a:pt x="1" y="1146"/>
                  </a:cubicBezTo>
                  <a:lnTo>
                    <a:pt x="56" y="1168"/>
                  </a:lnTo>
                  <a:cubicBezTo>
                    <a:pt x="157" y="990"/>
                    <a:pt x="190" y="790"/>
                    <a:pt x="223" y="590"/>
                  </a:cubicBezTo>
                  <a:cubicBezTo>
                    <a:pt x="234" y="490"/>
                    <a:pt x="256" y="390"/>
                    <a:pt x="256" y="289"/>
                  </a:cubicBezTo>
                  <a:cubicBezTo>
                    <a:pt x="256" y="190"/>
                    <a:pt x="234" y="89"/>
                    <a:pt x="1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27" name="Google Shape;14627;p20"/>
            <p:cNvSpPr/>
            <p:nvPr/>
          </p:nvSpPr>
          <p:spPr>
            <a:xfrm>
              <a:off x="2639468" y="2338433"/>
              <a:ext cx="24072" cy="50098"/>
            </a:xfrm>
            <a:custGeom>
              <a:avLst/>
              <a:gdLst/>
              <a:ahLst/>
              <a:cxnLst/>
              <a:rect l="l" t="t" r="r" b="b"/>
              <a:pathLst>
                <a:path w="690" h="1436" extrusionOk="0">
                  <a:moveTo>
                    <a:pt x="34" y="0"/>
                  </a:moveTo>
                  <a:lnTo>
                    <a:pt x="0" y="56"/>
                  </a:lnTo>
                  <a:cubicBezTo>
                    <a:pt x="56" y="79"/>
                    <a:pt x="89" y="134"/>
                    <a:pt x="112" y="190"/>
                  </a:cubicBezTo>
                  <a:cubicBezTo>
                    <a:pt x="134" y="257"/>
                    <a:pt x="145" y="312"/>
                    <a:pt x="156" y="379"/>
                  </a:cubicBezTo>
                  <a:cubicBezTo>
                    <a:pt x="178" y="512"/>
                    <a:pt x="212" y="645"/>
                    <a:pt x="257" y="779"/>
                  </a:cubicBezTo>
                  <a:cubicBezTo>
                    <a:pt x="301" y="902"/>
                    <a:pt x="356" y="1024"/>
                    <a:pt x="423" y="1146"/>
                  </a:cubicBezTo>
                  <a:cubicBezTo>
                    <a:pt x="490" y="1258"/>
                    <a:pt x="579" y="1369"/>
                    <a:pt x="690" y="1436"/>
                  </a:cubicBezTo>
                  <a:cubicBezTo>
                    <a:pt x="579" y="1369"/>
                    <a:pt x="501" y="1258"/>
                    <a:pt x="435" y="1135"/>
                  </a:cubicBezTo>
                  <a:cubicBezTo>
                    <a:pt x="368" y="1024"/>
                    <a:pt x="323" y="890"/>
                    <a:pt x="289" y="768"/>
                  </a:cubicBezTo>
                  <a:cubicBezTo>
                    <a:pt x="245" y="635"/>
                    <a:pt x="212" y="512"/>
                    <a:pt x="201" y="379"/>
                  </a:cubicBezTo>
                  <a:cubicBezTo>
                    <a:pt x="190" y="312"/>
                    <a:pt x="178" y="245"/>
                    <a:pt x="156" y="178"/>
                  </a:cubicBezTo>
                  <a:cubicBezTo>
                    <a:pt x="145" y="112"/>
                    <a:pt x="101" y="34"/>
                    <a:pt x="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28" name="Google Shape;14628;p20"/>
            <p:cNvSpPr/>
            <p:nvPr/>
          </p:nvSpPr>
          <p:spPr>
            <a:xfrm>
              <a:off x="2645678" y="2320570"/>
              <a:ext cx="20967" cy="21770"/>
            </a:xfrm>
            <a:custGeom>
              <a:avLst/>
              <a:gdLst/>
              <a:ahLst/>
              <a:cxnLst/>
              <a:rect l="l" t="t" r="r" b="b"/>
              <a:pathLst>
                <a:path w="601" h="624" extrusionOk="0">
                  <a:moveTo>
                    <a:pt x="601" y="1"/>
                  </a:moveTo>
                  <a:lnTo>
                    <a:pt x="601" y="1"/>
                  </a:lnTo>
                  <a:cubicBezTo>
                    <a:pt x="501" y="112"/>
                    <a:pt x="434" y="235"/>
                    <a:pt x="334" y="334"/>
                  </a:cubicBezTo>
                  <a:cubicBezTo>
                    <a:pt x="245" y="435"/>
                    <a:pt x="123" y="524"/>
                    <a:pt x="0" y="535"/>
                  </a:cubicBezTo>
                  <a:lnTo>
                    <a:pt x="12" y="624"/>
                  </a:lnTo>
                  <a:cubicBezTo>
                    <a:pt x="89" y="601"/>
                    <a:pt x="156" y="568"/>
                    <a:pt x="212" y="524"/>
                  </a:cubicBezTo>
                  <a:cubicBezTo>
                    <a:pt x="279" y="479"/>
                    <a:pt x="323" y="423"/>
                    <a:pt x="368" y="368"/>
                  </a:cubicBezTo>
                  <a:cubicBezTo>
                    <a:pt x="457" y="245"/>
                    <a:pt x="512" y="124"/>
                    <a:pt x="6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29" name="Google Shape;14629;p20"/>
            <p:cNvSpPr/>
            <p:nvPr/>
          </p:nvSpPr>
          <p:spPr>
            <a:xfrm>
              <a:off x="2654609" y="2325629"/>
              <a:ext cx="46610" cy="58611"/>
            </a:xfrm>
            <a:custGeom>
              <a:avLst/>
              <a:gdLst/>
              <a:ahLst/>
              <a:cxnLst/>
              <a:rect l="l" t="t" r="r" b="b"/>
              <a:pathLst>
                <a:path w="1336" h="1680" extrusionOk="0">
                  <a:moveTo>
                    <a:pt x="1335" y="1"/>
                  </a:moveTo>
                  <a:lnTo>
                    <a:pt x="1335" y="1"/>
                  </a:lnTo>
                  <a:cubicBezTo>
                    <a:pt x="1235" y="23"/>
                    <a:pt x="1146" y="78"/>
                    <a:pt x="1057" y="145"/>
                  </a:cubicBezTo>
                  <a:cubicBezTo>
                    <a:pt x="979" y="212"/>
                    <a:pt x="901" y="290"/>
                    <a:pt x="812" y="345"/>
                  </a:cubicBezTo>
                  <a:cubicBezTo>
                    <a:pt x="646" y="468"/>
                    <a:pt x="445" y="545"/>
                    <a:pt x="234" y="557"/>
                  </a:cubicBezTo>
                  <a:lnTo>
                    <a:pt x="245" y="612"/>
                  </a:lnTo>
                  <a:cubicBezTo>
                    <a:pt x="178" y="557"/>
                    <a:pt x="122" y="501"/>
                    <a:pt x="45" y="456"/>
                  </a:cubicBezTo>
                  <a:lnTo>
                    <a:pt x="1" y="535"/>
                  </a:lnTo>
                  <a:cubicBezTo>
                    <a:pt x="122" y="601"/>
                    <a:pt x="234" y="690"/>
                    <a:pt x="323" y="790"/>
                  </a:cubicBezTo>
                  <a:cubicBezTo>
                    <a:pt x="423" y="901"/>
                    <a:pt x="512" y="1012"/>
                    <a:pt x="601" y="1124"/>
                  </a:cubicBezTo>
                  <a:cubicBezTo>
                    <a:pt x="690" y="1235"/>
                    <a:pt x="779" y="1358"/>
                    <a:pt x="879" y="1447"/>
                  </a:cubicBezTo>
                  <a:cubicBezTo>
                    <a:pt x="990" y="1546"/>
                    <a:pt x="1113" y="1635"/>
                    <a:pt x="1246" y="1680"/>
                  </a:cubicBezTo>
                  <a:cubicBezTo>
                    <a:pt x="1113" y="1625"/>
                    <a:pt x="1002" y="1536"/>
                    <a:pt x="901" y="1435"/>
                  </a:cubicBezTo>
                  <a:cubicBezTo>
                    <a:pt x="801" y="1335"/>
                    <a:pt x="712" y="1213"/>
                    <a:pt x="634" y="1101"/>
                  </a:cubicBezTo>
                  <a:cubicBezTo>
                    <a:pt x="545" y="980"/>
                    <a:pt x="468" y="868"/>
                    <a:pt x="379" y="757"/>
                  </a:cubicBezTo>
                  <a:cubicBezTo>
                    <a:pt x="334" y="701"/>
                    <a:pt x="300" y="657"/>
                    <a:pt x="256" y="624"/>
                  </a:cubicBezTo>
                  <a:cubicBezTo>
                    <a:pt x="468" y="590"/>
                    <a:pt x="668" y="512"/>
                    <a:pt x="834" y="379"/>
                  </a:cubicBezTo>
                  <a:cubicBezTo>
                    <a:pt x="913" y="312"/>
                    <a:pt x="990" y="234"/>
                    <a:pt x="1068" y="156"/>
                  </a:cubicBezTo>
                  <a:cubicBezTo>
                    <a:pt x="1146" y="90"/>
                    <a:pt x="1235" y="34"/>
                    <a:pt x="13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30" name="Google Shape;14630;p20"/>
            <p:cNvSpPr/>
            <p:nvPr/>
          </p:nvSpPr>
          <p:spPr>
            <a:xfrm>
              <a:off x="2736876" y="2207672"/>
              <a:ext cx="47726" cy="23061"/>
            </a:xfrm>
            <a:custGeom>
              <a:avLst/>
              <a:gdLst/>
              <a:ahLst/>
              <a:cxnLst/>
              <a:rect l="l" t="t" r="r" b="b"/>
              <a:pathLst>
                <a:path w="1368" h="661" extrusionOk="0">
                  <a:moveTo>
                    <a:pt x="11" y="1"/>
                  </a:moveTo>
                  <a:lnTo>
                    <a:pt x="0" y="56"/>
                  </a:lnTo>
                  <a:cubicBezTo>
                    <a:pt x="112" y="90"/>
                    <a:pt x="223" y="156"/>
                    <a:pt x="323" y="234"/>
                  </a:cubicBezTo>
                  <a:cubicBezTo>
                    <a:pt x="423" y="312"/>
                    <a:pt x="523" y="389"/>
                    <a:pt x="634" y="468"/>
                  </a:cubicBezTo>
                  <a:cubicBezTo>
                    <a:pt x="821" y="586"/>
                    <a:pt x="1052" y="660"/>
                    <a:pt x="1280" y="660"/>
                  </a:cubicBezTo>
                  <a:cubicBezTo>
                    <a:pt x="1309" y="660"/>
                    <a:pt x="1339" y="659"/>
                    <a:pt x="1368" y="656"/>
                  </a:cubicBezTo>
                  <a:lnTo>
                    <a:pt x="1368" y="656"/>
                  </a:lnTo>
                  <a:cubicBezTo>
                    <a:pt x="1351" y="657"/>
                    <a:pt x="1335" y="658"/>
                    <a:pt x="1318" y="658"/>
                  </a:cubicBezTo>
                  <a:cubicBezTo>
                    <a:pt x="1080" y="658"/>
                    <a:pt x="843" y="580"/>
                    <a:pt x="646" y="434"/>
                  </a:cubicBezTo>
                  <a:cubicBezTo>
                    <a:pt x="545" y="367"/>
                    <a:pt x="456" y="278"/>
                    <a:pt x="356" y="189"/>
                  </a:cubicBezTo>
                  <a:cubicBezTo>
                    <a:pt x="256" y="112"/>
                    <a:pt x="145" y="34"/>
                    <a:pt x="1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31" name="Google Shape;14631;p20"/>
            <p:cNvSpPr/>
            <p:nvPr/>
          </p:nvSpPr>
          <p:spPr>
            <a:xfrm>
              <a:off x="2759763" y="2201078"/>
              <a:ext cx="53971" cy="19781"/>
            </a:xfrm>
            <a:custGeom>
              <a:avLst/>
              <a:gdLst/>
              <a:ahLst/>
              <a:cxnLst/>
              <a:rect l="l" t="t" r="r" b="b"/>
              <a:pathLst>
                <a:path w="1547" h="567" extrusionOk="0">
                  <a:moveTo>
                    <a:pt x="12" y="0"/>
                  </a:moveTo>
                  <a:lnTo>
                    <a:pt x="0" y="78"/>
                  </a:lnTo>
                  <a:cubicBezTo>
                    <a:pt x="134" y="89"/>
                    <a:pt x="267" y="123"/>
                    <a:pt x="390" y="167"/>
                  </a:cubicBezTo>
                  <a:cubicBezTo>
                    <a:pt x="523" y="223"/>
                    <a:pt x="635" y="289"/>
                    <a:pt x="768" y="345"/>
                  </a:cubicBezTo>
                  <a:cubicBezTo>
                    <a:pt x="890" y="412"/>
                    <a:pt x="1013" y="467"/>
                    <a:pt x="1146" y="512"/>
                  </a:cubicBezTo>
                  <a:cubicBezTo>
                    <a:pt x="1228" y="541"/>
                    <a:pt x="1324" y="566"/>
                    <a:pt x="1416" y="566"/>
                  </a:cubicBezTo>
                  <a:cubicBezTo>
                    <a:pt x="1462" y="566"/>
                    <a:pt x="1506" y="560"/>
                    <a:pt x="1547" y="546"/>
                  </a:cubicBezTo>
                  <a:lnTo>
                    <a:pt x="1547" y="546"/>
                  </a:lnTo>
                  <a:cubicBezTo>
                    <a:pt x="1509" y="555"/>
                    <a:pt x="1471" y="559"/>
                    <a:pt x="1433" y="559"/>
                  </a:cubicBezTo>
                  <a:cubicBezTo>
                    <a:pt x="1338" y="559"/>
                    <a:pt x="1242" y="533"/>
                    <a:pt x="1146" y="501"/>
                  </a:cubicBezTo>
                  <a:cubicBezTo>
                    <a:pt x="1023" y="445"/>
                    <a:pt x="902" y="378"/>
                    <a:pt x="779" y="312"/>
                  </a:cubicBezTo>
                  <a:cubicBezTo>
                    <a:pt x="668" y="245"/>
                    <a:pt x="546" y="167"/>
                    <a:pt x="423" y="111"/>
                  </a:cubicBezTo>
                  <a:cubicBezTo>
                    <a:pt x="289" y="56"/>
                    <a:pt x="156" y="12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32" name="Google Shape;14632;p20"/>
            <p:cNvSpPr/>
            <p:nvPr/>
          </p:nvSpPr>
          <p:spPr>
            <a:xfrm>
              <a:off x="2795838" y="2195635"/>
              <a:ext cx="34957" cy="9175"/>
            </a:xfrm>
            <a:custGeom>
              <a:avLst/>
              <a:gdLst/>
              <a:ahLst/>
              <a:cxnLst/>
              <a:rect l="l" t="t" r="r" b="b"/>
              <a:pathLst>
                <a:path w="1002" h="263" extrusionOk="0">
                  <a:moveTo>
                    <a:pt x="12" y="0"/>
                  </a:moveTo>
                  <a:lnTo>
                    <a:pt x="1" y="56"/>
                  </a:lnTo>
                  <a:cubicBezTo>
                    <a:pt x="78" y="89"/>
                    <a:pt x="167" y="89"/>
                    <a:pt x="256" y="112"/>
                  </a:cubicBezTo>
                  <a:cubicBezTo>
                    <a:pt x="335" y="123"/>
                    <a:pt x="412" y="156"/>
                    <a:pt x="501" y="190"/>
                  </a:cubicBezTo>
                  <a:cubicBezTo>
                    <a:pt x="579" y="212"/>
                    <a:pt x="668" y="245"/>
                    <a:pt x="746" y="257"/>
                  </a:cubicBezTo>
                  <a:cubicBezTo>
                    <a:pt x="778" y="261"/>
                    <a:pt x="810" y="263"/>
                    <a:pt x="842" y="263"/>
                  </a:cubicBezTo>
                  <a:cubicBezTo>
                    <a:pt x="898" y="263"/>
                    <a:pt x="952" y="255"/>
                    <a:pt x="1002" y="234"/>
                  </a:cubicBezTo>
                  <a:lnTo>
                    <a:pt x="1002" y="234"/>
                  </a:lnTo>
                  <a:cubicBezTo>
                    <a:pt x="956" y="247"/>
                    <a:pt x="907" y="253"/>
                    <a:pt x="859" y="253"/>
                  </a:cubicBezTo>
                  <a:cubicBezTo>
                    <a:pt x="824" y="253"/>
                    <a:pt x="790" y="250"/>
                    <a:pt x="757" y="245"/>
                  </a:cubicBezTo>
                  <a:cubicBezTo>
                    <a:pt x="668" y="223"/>
                    <a:pt x="590" y="190"/>
                    <a:pt x="513" y="156"/>
                  </a:cubicBezTo>
                  <a:cubicBezTo>
                    <a:pt x="434" y="123"/>
                    <a:pt x="345" y="89"/>
                    <a:pt x="268" y="67"/>
                  </a:cubicBezTo>
                  <a:cubicBezTo>
                    <a:pt x="179" y="45"/>
                    <a:pt x="90" y="34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33" name="Google Shape;14633;p20"/>
            <p:cNvSpPr/>
            <p:nvPr/>
          </p:nvSpPr>
          <p:spPr>
            <a:xfrm>
              <a:off x="2739563" y="2170795"/>
              <a:ext cx="34957" cy="37678"/>
            </a:xfrm>
            <a:custGeom>
              <a:avLst/>
              <a:gdLst/>
              <a:ahLst/>
              <a:cxnLst/>
              <a:rect l="l" t="t" r="r" b="b"/>
              <a:pathLst>
                <a:path w="1002" h="1080" extrusionOk="0">
                  <a:moveTo>
                    <a:pt x="1002" y="1"/>
                  </a:moveTo>
                  <a:cubicBezTo>
                    <a:pt x="880" y="23"/>
                    <a:pt x="791" y="112"/>
                    <a:pt x="702" y="201"/>
                  </a:cubicBezTo>
                  <a:cubicBezTo>
                    <a:pt x="624" y="290"/>
                    <a:pt x="557" y="390"/>
                    <a:pt x="480" y="490"/>
                  </a:cubicBezTo>
                  <a:cubicBezTo>
                    <a:pt x="413" y="579"/>
                    <a:pt x="335" y="679"/>
                    <a:pt x="257" y="768"/>
                  </a:cubicBezTo>
                  <a:cubicBezTo>
                    <a:pt x="179" y="857"/>
                    <a:pt x="101" y="946"/>
                    <a:pt x="1" y="1002"/>
                  </a:cubicBezTo>
                  <a:lnTo>
                    <a:pt x="45" y="1080"/>
                  </a:lnTo>
                  <a:cubicBezTo>
                    <a:pt x="157" y="1002"/>
                    <a:pt x="235" y="902"/>
                    <a:pt x="312" y="813"/>
                  </a:cubicBezTo>
                  <a:lnTo>
                    <a:pt x="512" y="512"/>
                  </a:lnTo>
                  <a:cubicBezTo>
                    <a:pt x="579" y="413"/>
                    <a:pt x="646" y="312"/>
                    <a:pt x="724" y="212"/>
                  </a:cubicBezTo>
                  <a:cubicBezTo>
                    <a:pt x="802" y="123"/>
                    <a:pt x="880" y="34"/>
                    <a:pt x="100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34" name="Google Shape;14634;p20"/>
            <p:cNvSpPr/>
            <p:nvPr/>
          </p:nvSpPr>
          <p:spPr>
            <a:xfrm>
              <a:off x="2767508" y="2172365"/>
              <a:ext cx="27980" cy="27945"/>
            </a:xfrm>
            <a:custGeom>
              <a:avLst/>
              <a:gdLst/>
              <a:ahLst/>
              <a:cxnLst/>
              <a:rect l="l" t="t" r="r" b="b"/>
              <a:pathLst>
                <a:path w="802" h="801" extrusionOk="0">
                  <a:moveTo>
                    <a:pt x="801" y="0"/>
                  </a:moveTo>
                  <a:cubicBezTo>
                    <a:pt x="712" y="45"/>
                    <a:pt x="646" y="111"/>
                    <a:pt x="591" y="190"/>
                  </a:cubicBezTo>
                  <a:cubicBezTo>
                    <a:pt x="534" y="267"/>
                    <a:pt x="479" y="345"/>
                    <a:pt x="423" y="412"/>
                  </a:cubicBezTo>
                  <a:cubicBezTo>
                    <a:pt x="368" y="489"/>
                    <a:pt x="301" y="556"/>
                    <a:pt x="235" y="612"/>
                  </a:cubicBezTo>
                  <a:cubicBezTo>
                    <a:pt x="168" y="667"/>
                    <a:pt x="79" y="712"/>
                    <a:pt x="1" y="756"/>
                  </a:cubicBezTo>
                  <a:lnTo>
                    <a:pt x="23" y="801"/>
                  </a:lnTo>
                  <a:cubicBezTo>
                    <a:pt x="101" y="756"/>
                    <a:pt x="190" y="712"/>
                    <a:pt x="268" y="645"/>
                  </a:cubicBezTo>
                  <a:cubicBezTo>
                    <a:pt x="334" y="590"/>
                    <a:pt x="390" y="512"/>
                    <a:pt x="446" y="434"/>
                  </a:cubicBezTo>
                  <a:cubicBezTo>
                    <a:pt x="557" y="279"/>
                    <a:pt x="646" y="111"/>
                    <a:pt x="80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35" name="Google Shape;14635;p20"/>
            <p:cNvSpPr/>
            <p:nvPr/>
          </p:nvSpPr>
          <p:spPr>
            <a:xfrm>
              <a:off x="2785371" y="2000854"/>
              <a:ext cx="53203" cy="21386"/>
            </a:xfrm>
            <a:custGeom>
              <a:avLst/>
              <a:gdLst/>
              <a:ahLst/>
              <a:cxnLst/>
              <a:rect l="l" t="t" r="r" b="b"/>
              <a:pathLst>
                <a:path w="1525" h="613" extrusionOk="0">
                  <a:moveTo>
                    <a:pt x="1124" y="0"/>
                  </a:moveTo>
                  <a:cubicBezTo>
                    <a:pt x="979" y="12"/>
                    <a:pt x="846" y="67"/>
                    <a:pt x="724" y="134"/>
                  </a:cubicBezTo>
                  <a:cubicBezTo>
                    <a:pt x="601" y="212"/>
                    <a:pt x="490" y="279"/>
                    <a:pt x="368" y="345"/>
                  </a:cubicBezTo>
                  <a:cubicBezTo>
                    <a:pt x="245" y="412"/>
                    <a:pt x="123" y="467"/>
                    <a:pt x="0" y="523"/>
                  </a:cubicBezTo>
                  <a:lnTo>
                    <a:pt x="45" y="612"/>
                  </a:lnTo>
                  <a:cubicBezTo>
                    <a:pt x="168" y="556"/>
                    <a:pt x="289" y="489"/>
                    <a:pt x="412" y="412"/>
                  </a:cubicBezTo>
                  <a:cubicBezTo>
                    <a:pt x="523" y="345"/>
                    <a:pt x="635" y="256"/>
                    <a:pt x="757" y="178"/>
                  </a:cubicBezTo>
                  <a:cubicBezTo>
                    <a:pt x="868" y="111"/>
                    <a:pt x="991" y="45"/>
                    <a:pt x="1124" y="22"/>
                  </a:cubicBezTo>
                  <a:cubicBezTo>
                    <a:pt x="1191" y="22"/>
                    <a:pt x="1257" y="22"/>
                    <a:pt x="1324" y="45"/>
                  </a:cubicBezTo>
                  <a:cubicBezTo>
                    <a:pt x="1382" y="64"/>
                    <a:pt x="1439" y="91"/>
                    <a:pt x="1496" y="91"/>
                  </a:cubicBezTo>
                  <a:cubicBezTo>
                    <a:pt x="1506" y="91"/>
                    <a:pt x="1515" y="91"/>
                    <a:pt x="1524" y="89"/>
                  </a:cubicBezTo>
                  <a:cubicBezTo>
                    <a:pt x="1458" y="89"/>
                    <a:pt x="1391" y="56"/>
                    <a:pt x="1324" y="34"/>
                  </a:cubicBezTo>
                  <a:cubicBezTo>
                    <a:pt x="1268" y="12"/>
                    <a:pt x="1191" y="0"/>
                    <a:pt x="112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36" name="Google Shape;14636;p20"/>
            <p:cNvSpPr/>
            <p:nvPr/>
          </p:nvSpPr>
          <p:spPr>
            <a:xfrm>
              <a:off x="2822248" y="1966314"/>
              <a:ext cx="42702" cy="8931"/>
            </a:xfrm>
            <a:custGeom>
              <a:avLst/>
              <a:gdLst/>
              <a:ahLst/>
              <a:cxnLst/>
              <a:rect l="l" t="t" r="r" b="b"/>
              <a:pathLst>
                <a:path w="1224" h="256" extrusionOk="0">
                  <a:moveTo>
                    <a:pt x="813" y="0"/>
                  </a:moveTo>
                  <a:cubicBezTo>
                    <a:pt x="745" y="0"/>
                    <a:pt x="678" y="4"/>
                    <a:pt x="612" y="11"/>
                  </a:cubicBezTo>
                  <a:cubicBezTo>
                    <a:pt x="500" y="23"/>
                    <a:pt x="401" y="34"/>
                    <a:pt x="300" y="67"/>
                  </a:cubicBezTo>
                  <a:cubicBezTo>
                    <a:pt x="256" y="78"/>
                    <a:pt x="200" y="90"/>
                    <a:pt x="156" y="112"/>
                  </a:cubicBezTo>
                  <a:cubicBezTo>
                    <a:pt x="100" y="123"/>
                    <a:pt x="45" y="145"/>
                    <a:pt x="0" y="201"/>
                  </a:cubicBezTo>
                  <a:lnTo>
                    <a:pt x="67" y="256"/>
                  </a:lnTo>
                  <a:cubicBezTo>
                    <a:pt x="89" y="223"/>
                    <a:pt x="134" y="201"/>
                    <a:pt x="178" y="179"/>
                  </a:cubicBezTo>
                  <a:cubicBezTo>
                    <a:pt x="223" y="167"/>
                    <a:pt x="278" y="145"/>
                    <a:pt x="322" y="123"/>
                  </a:cubicBezTo>
                  <a:cubicBezTo>
                    <a:pt x="411" y="100"/>
                    <a:pt x="512" y="67"/>
                    <a:pt x="612" y="56"/>
                  </a:cubicBezTo>
                  <a:cubicBezTo>
                    <a:pt x="728" y="37"/>
                    <a:pt x="848" y="25"/>
                    <a:pt x="968" y="25"/>
                  </a:cubicBezTo>
                  <a:cubicBezTo>
                    <a:pt x="1054" y="25"/>
                    <a:pt x="1140" y="31"/>
                    <a:pt x="1224" y="45"/>
                  </a:cubicBezTo>
                  <a:cubicBezTo>
                    <a:pt x="1090" y="15"/>
                    <a:pt x="950" y="0"/>
                    <a:pt x="81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37" name="Google Shape;14637;p20"/>
            <p:cNvSpPr/>
            <p:nvPr/>
          </p:nvSpPr>
          <p:spPr>
            <a:xfrm>
              <a:off x="2840460" y="1948835"/>
              <a:ext cx="23724" cy="6419"/>
            </a:xfrm>
            <a:custGeom>
              <a:avLst/>
              <a:gdLst/>
              <a:ahLst/>
              <a:cxnLst/>
              <a:rect l="l" t="t" r="r" b="b"/>
              <a:pathLst>
                <a:path w="680" h="184" extrusionOk="0">
                  <a:moveTo>
                    <a:pt x="679" y="1"/>
                  </a:moveTo>
                  <a:lnTo>
                    <a:pt x="679" y="1"/>
                  </a:lnTo>
                  <a:cubicBezTo>
                    <a:pt x="579" y="57"/>
                    <a:pt x="468" y="67"/>
                    <a:pt x="357" y="79"/>
                  </a:cubicBezTo>
                  <a:cubicBezTo>
                    <a:pt x="301" y="90"/>
                    <a:pt x="245" y="90"/>
                    <a:pt x="190" y="101"/>
                  </a:cubicBezTo>
                  <a:cubicBezTo>
                    <a:pt x="156" y="101"/>
                    <a:pt x="123" y="112"/>
                    <a:pt x="101" y="112"/>
                  </a:cubicBezTo>
                  <a:lnTo>
                    <a:pt x="57" y="123"/>
                  </a:lnTo>
                  <a:cubicBezTo>
                    <a:pt x="45" y="123"/>
                    <a:pt x="45" y="134"/>
                    <a:pt x="34" y="134"/>
                  </a:cubicBezTo>
                  <a:cubicBezTo>
                    <a:pt x="23" y="146"/>
                    <a:pt x="12" y="156"/>
                    <a:pt x="1" y="179"/>
                  </a:cubicBezTo>
                  <a:lnTo>
                    <a:pt x="67" y="179"/>
                  </a:lnTo>
                  <a:cubicBezTo>
                    <a:pt x="64" y="182"/>
                    <a:pt x="63" y="184"/>
                    <a:pt x="63" y="184"/>
                  </a:cubicBezTo>
                  <a:cubicBezTo>
                    <a:pt x="64" y="184"/>
                    <a:pt x="71" y="179"/>
                    <a:pt x="79" y="179"/>
                  </a:cubicBezTo>
                  <a:lnTo>
                    <a:pt x="112" y="168"/>
                  </a:lnTo>
                  <a:cubicBezTo>
                    <a:pt x="146" y="156"/>
                    <a:pt x="168" y="146"/>
                    <a:pt x="190" y="146"/>
                  </a:cubicBezTo>
                  <a:lnTo>
                    <a:pt x="357" y="112"/>
                  </a:lnTo>
                  <a:cubicBezTo>
                    <a:pt x="468" y="90"/>
                    <a:pt x="579" y="67"/>
                    <a:pt x="6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38" name="Google Shape;14638;p20"/>
            <p:cNvSpPr/>
            <p:nvPr/>
          </p:nvSpPr>
          <p:spPr>
            <a:xfrm>
              <a:off x="2794303" y="1950789"/>
              <a:ext cx="19049" cy="57843"/>
            </a:xfrm>
            <a:custGeom>
              <a:avLst/>
              <a:gdLst/>
              <a:ahLst/>
              <a:cxnLst/>
              <a:rect l="l" t="t" r="r" b="b"/>
              <a:pathLst>
                <a:path w="546" h="1658" extrusionOk="0">
                  <a:moveTo>
                    <a:pt x="545" y="1"/>
                  </a:moveTo>
                  <a:cubicBezTo>
                    <a:pt x="434" y="268"/>
                    <a:pt x="367" y="545"/>
                    <a:pt x="290" y="824"/>
                  </a:cubicBezTo>
                  <a:cubicBezTo>
                    <a:pt x="223" y="1101"/>
                    <a:pt x="145" y="1368"/>
                    <a:pt x="1" y="1613"/>
                  </a:cubicBezTo>
                  <a:lnTo>
                    <a:pt x="67" y="1657"/>
                  </a:lnTo>
                  <a:cubicBezTo>
                    <a:pt x="211" y="1391"/>
                    <a:pt x="278" y="1113"/>
                    <a:pt x="334" y="834"/>
                  </a:cubicBezTo>
                  <a:cubicBezTo>
                    <a:pt x="389" y="545"/>
                    <a:pt x="445" y="268"/>
                    <a:pt x="5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39" name="Google Shape;14639;p20"/>
            <p:cNvSpPr/>
            <p:nvPr/>
          </p:nvSpPr>
          <p:spPr>
            <a:xfrm>
              <a:off x="2829226" y="1945730"/>
              <a:ext cx="10501" cy="21002"/>
            </a:xfrm>
            <a:custGeom>
              <a:avLst/>
              <a:gdLst/>
              <a:ahLst/>
              <a:cxnLst/>
              <a:rect l="l" t="t" r="r" b="b"/>
              <a:pathLst>
                <a:path w="301" h="602" extrusionOk="0">
                  <a:moveTo>
                    <a:pt x="300" y="1"/>
                  </a:moveTo>
                  <a:cubicBezTo>
                    <a:pt x="156" y="179"/>
                    <a:pt x="56" y="379"/>
                    <a:pt x="0" y="591"/>
                  </a:cubicBezTo>
                  <a:lnTo>
                    <a:pt x="56" y="601"/>
                  </a:lnTo>
                  <a:cubicBezTo>
                    <a:pt x="100" y="390"/>
                    <a:pt x="178" y="190"/>
                    <a:pt x="30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40" name="Google Shape;14640;p20"/>
            <p:cNvSpPr/>
            <p:nvPr/>
          </p:nvSpPr>
          <p:spPr>
            <a:xfrm>
              <a:off x="2339113" y="1802932"/>
              <a:ext cx="513404" cy="842463"/>
            </a:xfrm>
            <a:custGeom>
              <a:avLst/>
              <a:gdLst/>
              <a:ahLst/>
              <a:cxnLst/>
              <a:rect l="l" t="t" r="r" b="b"/>
              <a:pathLst>
                <a:path w="14716" h="24148" extrusionOk="0">
                  <a:moveTo>
                    <a:pt x="11879" y="1"/>
                  </a:moveTo>
                  <a:cubicBezTo>
                    <a:pt x="12002" y="1280"/>
                    <a:pt x="12035" y="2570"/>
                    <a:pt x="11958" y="3861"/>
                  </a:cubicBezTo>
                  <a:cubicBezTo>
                    <a:pt x="11924" y="4494"/>
                    <a:pt x="11835" y="5129"/>
                    <a:pt x="11713" y="5762"/>
                  </a:cubicBezTo>
                  <a:cubicBezTo>
                    <a:pt x="11646" y="6162"/>
                    <a:pt x="11557" y="6563"/>
                    <a:pt x="11479" y="6953"/>
                  </a:cubicBezTo>
                  <a:cubicBezTo>
                    <a:pt x="11301" y="6763"/>
                    <a:pt x="11134" y="6552"/>
                    <a:pt x="10989" y="6330"/>
                  </a:cubicBezTo>
                  <a:cubicBezTo>
                    <a:pt x="10834" y="6063"/>
                    <a:pt x="10690" y="5796"/>
                    <a:pt x="10545" y="5517"/>
                  </a:cubicBezTo>
                  <a:cubicBezTo>
                    <a:pt x="10400" y="5250"/>
                    <a:pt x="10255" y="4973"/>
                    <a:pt x="10089" y="4706"/>
                  </a:cubicBezTo>
                  <a:cubicBezTo>
                    <a:pt x="9933" y="4450"/>
                    <a:pt x="9744" y="4194"/>
                    <a:pt x="9521" y="3972"/>
                  </a:cubicBezTo>
                  <a:lnTo>
                    <a:pt x="9488" y="4005"/>
                  </a:lnTo>
                  <a:cubicBezTo>
                    <a:pt x="9699" y="4227"/>
                    <a:pt x="9877" y="4472"/>
                    <a:pt x="10045" y="4739"/>
                  </a:cubicBezTo>
                  <a:cubicBezTo>
                    <a:pt x="10200" y="5006"/>
                    <a:pt x="10334" y="5284"/>
                    <a:pt x="10478" y="5562"/>
                  </a:cubicBezTo>
                  <a:cubicBezTo>
                    <a:pt x="10611" y="5829"/>
                    <a:pt x="10756" y="6107"/>
                    <a:pt x="10912" y="6374"/>
                  </a:cubicBezTo>
                  <a:cubicBezTo>
                    <a:pt x="11068" y="6630"/>
                    <a:pt x="11246" y="6864"/>
                    <a:pt x="11457" y="7074"/>
                  </a:cubicBezTo>
                  <a:cubicBezTo>
                    <a:pt x="11412" y="7275"/>
                    <a:pt x="11368" y="7464"/>
                    <a:pt x="11335" y="7653"/>
                  </a:cubicBezTo>
                  <a:cubicBezTo>
                    <a:pt x="11046" y="8910"/>
                    <a:pt x="10734" y="10156"/>
                    <a:pt x="10233" y="11345"/>
                  </a:cubicBezTo>
                  <a:cubicBezTo>
                    <a:pt x="10222" y="11379"/>
                    <a:pt x="10200" y="11412"/>
                    <a:pt x="10189" y="11446"/>
                  </a:cubicBezTo>
                  <a:cubicBezTo>
                    <a:pt x="10077" y="11212"/>
                    <a:pt x="9966" y="10967"/>
                    <a:pt x="9833" y="10734"/>
                  </a:cubicBezTo>
                  <a:cubicBezTo>
                    <a:pt x="9666" y="10456"/>
                    <a:pt x="9455" y="10211"/>
                    <a:pt x="9254" y="9966"/>
                  </a:cubicBezTo>
                  <a:cubicBezTo>
                    <a:pt x="8843" y="9477"/>
                    <a:pt x="8421" y="8987"/>
                    <a:pt x="7920" y="8576"/>
                  </a:cubicBezTo>
                  <a:lnTo>
                    <a:pt x="7887" y="8621"/>
                  </a:lnTo>
                  <a:cubicBezTo>
                    <a:pt x="8376" y="9032"/>
                    <a:pt x="8787" y="9521"/>
                    <a:pt x="9188" y="10022"/>
                  </a:cubicBezTo>
                  <a:cubicBezTo>
                    <a:pt x="9388" y="10267"/>
                    <a:pt x="9588" y="10512"/>
                    <a:pt x="9744" y="10789"/>
                  </a:cubicBezTo>
                  <a:cubicBezTo>
                    <a:pt x="9889" y="11046"/>
                    <a:pt x="10011" y="11323"/>
                    <a:pt x="10122" y="11602"/>
                  </a:cubicBezTo>
                  <a:cubicBezTo>
                    <a:pt x="10033" y="11802"/>
                    <a:pt x="9933" y="12002"/>
                    <a:pt x="9822" y="12202"/>
                  </a:cubicBezTo>
                  <a:cubicBezTo>
                    <a:pt x="9733" y="12346"/>
                    <a:pt x="9655" y="12480"/>
                    <a:pt x="9566" y="12613"/>
                  </a:cubicBezTo>
                  <a:cubicBezTo>
                    <a:pt x="9477" y="12747"/>
                    <a:pt x="9388" y="12880"/>
                    <a:pt x="9299" y="13003"/>
                  </a:cubicBezTo>
                  <a:cubicBezTo>
                    <a:pt x="9121" y="13270"/>
                    <a:pt x="8932" y="13537"/>
                    <a:pt x="8732" y="13782"/>
                  </a:cubicBezTo>
                  <a:cubicBezTo>
                    <a:pt x="8632" y="13915"/>
                    <a:pt x="8532" y="14037"/>
                    <a:pt x="8431" y="14148"/>
                  </a:cubicBezTo>
                  <a:cubicBezTo>
                    <a:pt x="8332" y="14271"/>
                    <a:pt x="8220" y="14382"/>
                    <a:pt x="8109" y="14471"/>
                  </a:cubicBezTo>
                  <a:cubicBezTo>
                    <a:pt x="7653" y="14571"/>
                    <a:pt x="7208" y="14704"/>
                    <a:pt x="6763" y="14882"/>
                  </a:cubicBezTo>
                  <a:cubicBezTo>
                    <a:pt x="6541" y="14971"/>
                    <a:pt x="6330" y="15072"/>
                    <a:pt x="6118" y="15183"/>
                  </a:cubicBezTo>
                  <a:cubicBezTo>
                    <a:pt x="5907" y="15305"/>
                    <a:pt x="5707" y="15428"/>
                    <a:pt x="5507" y="15550"/>
                  </a:cubicBezTo>
                  <a:cubicBezTo>
                    <a:pt x="5095" y="15784"/>
                    <a:pt x="4694" y="16028"/>
                    <a:pt x="4261" y="16195"/>
                  </a:cubicBezTo>
                  <a:cubicBezTo>
                    <a:pt x="4081" y="16261"/>
                    <a:pt x="3894" y="16311"/>
                    <a:pt x="3713" y="16311"/>
                  </a:cubicBezTo>
                  <a:cubicBezTo>
                    <a:pt x="3680" y="16311"/>
                    <a:pt x="3648" y="16309"/>
                    <a:pt x="3616" y="16306"/>
                  </a:cubicBezTo>
                  <a:cubicBezTo>
                    <a:pt x="3505" y="16295"/>
                    <a:pt x="3393" y="16273"/>
                    <a:pt x="3282" y="16251"/>
                  </a:cubicBezTo>
                  <a:cubicBezTo>
                    <a:pt x="3226" y="16239"/>
                    <a:pt x="3171" y="16228"/>
                    <a:pt x="3115" y="16206"/>
                  </a:cubicBezTo>
                  <a:cubicBezTo>
                    <a:pt x="3093" y="16195"/>
                    <a:pt x="3082" y="16195"/>
                    <a:pt x="3060" y="16184"/>
                  </a:cubicBezTo>
                  <a:cubicBezTo>
                    <a:pt x="3271" y="15939"/>
                    <a:pt x="3438" y="15672"/>
                    <a:pt x="3571" y="15383"/>
                  </a:cubicBezTo>
                  <a:cubicBezTo>
                    <a:pt x="3649" y="15216"/>
                    <a:pt x="3716" y="15049"/>
                    <a:pt x="3749" y="14872"/>
                  </a:cubicBezTo>
                  <a:cubicBezTo>
                    <a:pt x="3782" y="14704"/>
                    <a:pt x="3794" y="14549"/>
                    <a:pt x="3805" y="14393"/>
                  </a:cubicBezTo>
                  <a:cubicBezTo>
                    <a:pt x="4027" y="13926"/>
                    <a:pt x="4261" y="13481"/>
                    <a:pt x="4561" y="13070"/>
                  </a:cubicBezTo>
                  <a:cubicBezTo>
                    <a:pt x="4728" y="12858"/>
                    <a:pt x="4917" y="12658"/>
                    <a:pt x="5129" y="12491"/>
                  </a:cubicBezTo>
                  <a:cubicBezTo>
                    <a:pt x="5339" y="12313"/>
                    <a:pt x="5551" y="12135"/>
                    <a:pt x="5740" y="11935"/>
                  </a:cubicBezTo>
                  <a:lnTo>
                    <a:pt x="5707" y="11901"/>
                  </a:lnTo>
                  <a:cubicBezTo>
                    <a:pt x="5517" y="12102"/>
                    <a:pt x="5295" y="12257"/>
                    <a:pt x="5084" y="12435"/>
                  </a:cubicBezTo>
                  <a:cubicBezTo>
                    <a:pt x="4872" y="12613"/>
                    <a:pt x="4672" y="12803"/>
                    <a:pt x="4506" y="13025"/>
                  </a:cubicBezTo>
                  <a:cubicBezTo>
                    <a:pt x="4239" y="13370"/>
                    <a:pt x="4016" y="13748"/>
                    <a:pt x="3816" y="14126"/>
                  </a:cubicBezTo>
                  <a:cubicBezTo>
                    <a:pt x="3827" y="13848"/>
                    <a:pt x="3827" y="13559"/>
                    <a:pt x="3838" y="13270"/>
                  </a:cubicBezTo>
                  <a:cubicBezTo>
                    <a:pt x="3849" y="12925"/>
                    <a:pt x="3883" y="12580"/>
                    <a:pt x="3916" y="12224"/>
                  </a:cubicBezTo>
                  <a:cubicBezTo>
                    <a:pt x="3972" y="11523"/>
                    <a:pt x="4005" y="10811"/>
                    <a:pt x="4071" y="10111"/>
                  </a:cubicBezTo>
                  <a:cubicBezTo>
                    <a:pt x="4105" y="9766"/>
                    <a:pt x="4150" y="9422"/>
                    <a:pt x="4217" y="9076"/>
                  </a:cubicBezTo>
                  <a:cubicBezTo>
                    <a:pt x="4283" y="8732"/>
                    <a:pt x="4350" y="8387"/>
                    <a:pt x="4439" y="8043"/>
                  </a:cubicBezTo>
                  <a:lnTo>
                    <a:pt x="4372" y="8020"/>
                  </a:lnTo>
                  <a:cubicBezTo>
                    <a:pt x="4283" y="8365"/>
                    <a:pt x="4205" y="8710"/>
                    <a:pt x="4138" y="9054"/>
                  </a:cubicBezTo>
                  <a:cubicBezTo>
                    <a:pt x="4061" y="9399"/>
                    <a:pt x="4016" y="9755"/>
                    <a:pt x="3983" y="10111"/>
                  </a:cubicBezTo>
                  <a:cubicBezTo>
                    <a:pt x="3905" y="10811"/>
                    <a:pt x="3871" y="11513"/>
                    <a:pt x="3805" y="12213"/>
                  </a:cubicBezTo>
                  <a:cubicBezTo>
                    <a:pt x="3772" y="12558"/>
                    <a:pt x="3727" y="12914"/>
                    <a:pt x="3716" y="13270"/>
                  </a:cubicBezTo>
                  <a:cubicBezTo>
                    <a:pt x="3705" y="13414"/>
                    <a:pt x="3705" y="13548"/>
                    <a:pt x="3693" y="13693"/>
                  </a:cubicBezTo>
                  <a:cubicBezTo>
                    <a:pt x="3538" y="13548"/>
                    <a:pt x="3393" y="13381"/>
                    <a:pt x="3282" y="13192"/>
                  </a:cubicBezTo>
                  <a:cubicBezTo>
                    <a:pt x="3137" y="12959"/>
                    <a:pt x="3026" y="12714"/>
                    <a:pt x="2915" y="12469"/>
                  </a:cubicBezTo>
                  <a:cubicBezTo>
                    <a:pt x="2804" y="12224"/>
                    <a:pt x="2692" y="11980"/>
                    <a:pt x="2559" y="11746"/>
                  </a:cubicBezTo>
                  <a:cubicBezTo>
                    <a:pt x="2425" y="11513"/>
                    <a:pt x="2247" y="11290"/>
                    <a:pt x="2037" y="11123"/>
                  </a:cubicBezTo>
                  <a:lnTo>
                    <a:pt x="2014" y="11145"/>
                  </a:lnTo>
                  <a:cubicBezTo>
                    <a:pt x="2215" y="11323"/>
                    <a:pt x="2381" y="11535"/>
                    <a:pt x="2514" y="11768"/>
                  </a:cubicBezTo>
                  <a:cubicBezTo>
                    <a:pt x="2637" y="12002"/>
                    <a:pt x="2748" y="12247"/>
                    <a:pt x="2848" y="12502"/>
                  </a:cubicBezTo>
                  <a:cubicBezTo>
                    <a:pt x="2959" y="12747"/>
                    <a:pt x="3060" y="13003"/>
                    <a:pt x="3204" y="13236"/>
                  </a:cubicBezTo>
                  <a:cubicBezTo>
                    <a:pt x="3327" y="13459"/>
                    <a:pt x="3493" y="13659"/>
                    <a:pt x="3693" y="13826"/>
                  </a:cubicBezTo>
                  <a:cubicBezTo>
                    <a:pt x="3693" y="13992"/>
                    <a:pt x="3683" y="14160"/>
                    <a:pt x="3671" y="14326"/>
                  </a:cubicBezTo>
                  <a:cubicBezTo>
                    <a:pt x="3671" y="14360"/>
                    <a:pt x="3671" y="14404"/>
                    <a:pt x="3660" y="14437"/>
                  </a:cubicBezTo>
                  <a:lnTo>
                    <a:pt x="3660" y="14449"/>
                  </a:lnTo>
                  <a:cubicBezTo>
                    <a:pt x="3649" y="14582"/>
                    <a:pt x="3638" y="14704"/>
                    <a:pt x="3604" y="14838"/>
                  </a:cubicBezTo>
                  <a:cubicBezTo>
                    <a:pt x="3571" y="15005"/>
                    <a:pt x="3515" y="15161"/>
                    <a:pt x="3438" y="15316"/>
                  </a:cubicBezTo>
                  <a:cubicBezTo>
                    <a:pt x="3293" y="15628"/>
                    <a:pt x="2837" y="16195"/>
                    <a:pt x="2837" y="16195"/>
                  </a:cubicBezTo>
                  <a:lnTo>
                    <a:pt x="2548" y="16906"/>
                  </a:lnTo>
                  <a:lnTo>
                    <a:pt x="2548" y="16918"/>
                  </a:lnTo>
                  <a:cubicBezTo>
                    <a:pt x="2403" y="17529"/>
                    <a:pt x="2247" y="18141"/>
                    <a:pt x="2069" y="18753"/>
                  </a:cubicBezTo>
                  <a:cubicBezTo>
                    <a:pt x="1892" y="19353"/>
                    <a:pt x="1703" y="19966"/>
                    <a:pt x="1447" y="20532"/>
                  </a:cubicBezTo>
                  <a:cubicBezTo>
                    <a:pt x="1369" y="20700"/>
                    <a:pt x="1280" y="20878"/>
                    <a:pt x="1202" y="21044"/>
                  </a:cubicBezTo>
                  <a:lnTo>
                    <a:pt x="735" y="19531"/>
                  </a:lnTo>
                  <a:cubicBezTo>
                    <a:pt x="646" y="19242"/>
                    <a:pt x="557" y="18953"/>
                    <a:pt x="457" y="18653"/>
                  </a:cubicBezTo>
                  <a:cubicBezTo>
                    <a:pt x="357" y="18364"/>
                    <a:pt x="235" y="18075"/>
                    <a:pt x="35" y="17841"/>
                  </a:cubicBezTo>
                  <a:lnTo>
                    <a:pt x="1" y="17863"/>
                  </a:lnTo>
                  <a:cubicBezTo>
                    <a:pt x="190" y="18097"/>
                    <a:pt x="302" y="18386"/>
                    <a:pt x="390" y="18675"/>
                  </a:cubicBezTo>
                  <a:cubicBezTo>
                    <a:pt x="479" y="18975"/>
                    <a:pt x="546" y="19264"/>
                    <a:pt x="635" y="19565"/>
                  </a:cubicBezTo>
                  <a:lnTo>
                    <a:pt x="1091" y="21278"/>
                  </a:lnTo>
                  <a:cubicBezTo>
                    <a:pt x="1080" y="21311"/>
                    <a:pt x="1058" y="21355"/>
                    <a:pt x="1046" y="21400"/>
                  </a:cubicBezTo>
                  <a:cubicBezTo>
                    <a:pt x="913" y="21689"/>
                    <a:pt x="802" y="21990"/>
                    <a:pt x="702" y="22290"/>
                  </a:cubicBezTo>
                  <a:cubicBezTo>
                    <a:pt x="490" y="22890"/>
                    <a:pt x="302" y="23502"/>
                    <a:pt x="134" y="24114"/>
                  </a:cubicBezTo>
                  <a:lnTo>
                    <a:pt x="379" y="24147"/>
                  </a:lnTo>
                  <a:cubicBezTo>
                    <a:pt x="535" y="23535"/>
                    <a:pt x="702" y="22957"/>
                    <a:pt x="913" y="22368"/>
                  </a:cubicBezTo>
                  <a:cubicBezTo>
                    <a:pt x="1013" y="22067"/>
                    <a:pt x="1125" y="21767"/>
                    <a:pt x="1246" y="21478"/>
                  </a:cubicBezTo>
                  <a:cubicBezTo>
                    <a:pt x="1369" y="21189"/>
                    <a:pt x="1513" y="20922"/>
                    <a:pt x="1647" y="20621"/>
                  </a:cubicBezTo>
                  <a:cubicBezTo>
                    <a:pt x="1825" y="20221"/>
                    <a:pt x="1970" y="19810"/>
                    <a:pt x="2092" y="19398"/>
                  </a:cubicBezTo>
                  <a:cubicBezTo>
                    <a:pt x="2126" y="19387"/>
                    <a:pt x="2148" y="19376"/>
                    <a:pt x="2170" y="19353"/>
                  </a:cubicBezTo>
                  <a:cubicBezTo>
                    <a:pt x="2225" y="19320"/>
                    <a:pt x="2270" y="19276"/>
                    <a:pt x="2314" y="19231"/>
                  </a:cubicBezTo>
                  <a:cubicBezTo>
                    <a:pt x="2403" y="19142"/>
                    <a:pt x="2492" y="19064"/>
                    <a:pt x="2603" y="19009"/>
                  </a:cubicBezTo>
                  <a:cubicBezTo>
                    <a:pt x="2704" y="18953"/>
                    <a:pt x="2826" y="18908"/>
                    <a:pt x="2937" y="18864"/>
                  </a:cubicBezTo>
                  <a:lnTo>
                    <a:pt x="3282" y="18720"/>
                  </a:lnTo>
                  <a:lnTo>
                    <a:pt x="3983" y="18441"/>
                  </a:lnTo>
                  <a:cubicBezTo>
                    <a:pt x="4217" y="18352"/>
                    <a:pt x="4450" y="18263"/>
                    <a:pt x="4694" y="18263"/>
                  </a:cubicBezTo>
                  <a:lnTo>
                    <a:pt x="4694" y="18219"/>
                  </a:lnTo>
                  <a:cubicBezTo>
                    <a:pt x="4680" y="18218"/>
                    <a:pt x="4666" y="18218"/>
                    <a:pt x="4652" y="18218"/>
                  </a:cubicBezTo>
                  <a:cubicBezTo>
                    <a:pt x="4412" y="18218"/>
                    <a:pt x="4181" y="18301"/>
                    <a:pt x="3960" y="18375"/>
                  </a:cubicBezTo>
                  <a:lnTo>
                    <a:pt x="3260" y="18653"/>
                  </a:lnTo>
                  <a:lnTo>
                    <a:pt x="2904" y="18787"/>
                  </a:lnTo>
                  <a:cubicBezTo>
                    <a:pt x="2793" y="18831"/>
                    <a:pt x="2670" y="18864"/>
                    <a:pt x="2559" y="18931"/>
                  </a:cubicBezTo>
                  <a:cubicBezTo>
                    <a:pt x="2504" y="18953"/>
                    <a:pt x="2448" y="18987"/>
                    <a:pt x="2392" y="19031"/>
                  </a:cubicBezTo>
                  <a:cubicBezTo>
                    <a:pt x="2336" y="19076"/>
                    <a:pt x="2292" y="19120"/>
                    <a:pt x="2247" y="19153"/>
                  </a:cubicBezTo>
                  <a:lnTo>
                    <a:pt x="2148" y="19254"/>
                  </a:lnTo>
                  <a:cubicBezTo>
                    <a:pt x="2192" y="19109"/>
                    <a:pt x="2225" y="18953"/>
                    <a:pt x="2270" y="18809"/>
                  </a:cubicBezTo>
                  <a:cubicBezTo>
                    <a:pt x="2448" y="18197"/>
                    <a:pt x="2603" y="17585"/>
                    <a:pt x="2737" y="16963"/>
                  </a:cubicBezTo>
                  <a:lnTo>
                    <a:pt x="2971" y="16362"/>
                  </a:lnTo>
                  <a:cubicBezTo>
                    <a:pt x="3004" y="16373"/>
                    <a:pt x="3026" y="16384"/>
                    <a:pt x="3060" y="16395"/>
                  </a:cubicBezTo>
                  <a:cubicBezTo>
                    <a:pt x="3115" y="16406"/>
                    <a:pt x="3182" y="16429"/>
                    <a:pt x="3238" y="16439"/>
                  </a:cubicBezTo>
                  <a:cubicBezTo>
                    <a:pt x="3360" y="16462"/>
                    <a:pt x="3471" y="16484"/>
                    <a:pt x="3594" y="16495"/>
                  </a:cubicBezTo>
                  <a:cubicBezTo>
                    <a:pt x="3637" y="16501"/>
                    <a:pt x="3679" y="16503"/>
                    <a:pt x="3721" y="16503"/>
                  </a:cubicBezTo>
                  <a:cubicBezTo>
                    <a:pt x="3939" y="16503"/>
                    <a:pt x="4141" y="16437"/>
                    <a:pt x="4328" y="16362"/>
                  </a:cubicBezTo>
                  <a:cubicBezTo>
                    <a:pt x="4783" y="16184"/>
                    <a:pt x="5195" y="15939"/>
                    <a:pt x="5596" y="15705"/>
                  </a:cubicBezTo>
                  <a:cubicBezTo>
                    <a:pt x="5796" y="15583"/>
                    <a:pt x="6007" y="15450"/>
                    <a:pt x="6196" y="15339"/>
                  </a:cubicBezTo>
                  <a:cubicBezTo>
                    <a:pt x="6385" y="15238"/>
                    <a:pt x="6585" y="15138"/>
                    <a:pt x="6785" y="15060"/>
                  </a:cubicBezTo>
                  <a:cubicBezTo>
                    <a:pt x="7086" y="15094"/>
                    <a:pt x="7375" y="15116"/>
                    <a:pt x="7664" y="15161"/>
                  </a:cubicBezTo>
                  <a:cubicBezTo>
                    <a:pt x="7964" y="15205"/>
                    <a:pt x="8253" y="15316"/>
                    <a:pt x="8565" y="15394"/>
                  </a:cubicBezTo>
                  <a:cubicBezTo>
                    <a:pt x="8710" y="15428"/>
                    <a:pt x="8866" y="15461"/>
                    <a:pt x="9010" y="15505"/>
                  </a:cubicBezTo>
                  <a:cubicBezTo>
                    <a:pt x="9165" y="15550"/>
                    <a:pt x="9310" y="15594"/>
                    <a:pt x="9455" y="15639"/>
                  </a:cubicBezTo>
                  <a:cubicBezTo>
                    <a:pt x="9755" y="15728"/>
                    <a:pt x="10055" y="15828"/>
                    <a:pt x="10367" y="15883"/>
                  </a:cubicBezTo>
                  <a:lnTo>
                    <a:pt x="10378" y="15828"/>
                  </a:lnTo>
                  <a:cubicBezTo>
                    <a:pt x="10067" y="15772"/>
                    <a:pt x="9778" y="15672"/>
                    <a:pt x="9488" y="15572"/>
                  </a:cubicBezTo>
                  <a:cubicBezTo>
                    <a:pt x="9333" y="15517"/>
                    <a:pt x="9188" y="15472"/>
                    <a:pt x="9044" y="15416"/>
                  </a:cubicBezTo>
                  <a:cubicBezTo>
                    <a:pt x="8888" y="15372"/>
                    <a:pt x="8732" y="15339"/>
                    <a:pt x="8587" y="15294"/>
                  </a:cubicBezTo>
                  <a:cubicBezTo>
                    <a:pt x="8287" y="15216"/>
                    <a:pt x="7998" y="15105"/>
                    <a:pt x="7687" y="15038"/>
                  </a:cubicBezTo>
                  <a:cubicBezTo>
                    <a:pt x="7475" y="15005"/>
                    <a:pt x="7275" y="14983"/>
                    <a:pt x="7064" y="14961"/>
                  </a:cubicBezTo>
                  <a:cubicBezTo>
                    <a:pt x="7430" y="14827"/>
                    <a:pt x="7798" y="14716"/>
                    <a:pt x="8176" y="14638"/>
                  </a:cubicBezTo>
                  <a:lnTo>
                    <a:pt x="8187" y="14638"/>
                  </a:lnTo>
                  <a:lnTo>
                    <a:pt x="8209" y="14627"/>
                  </a:lnTo>
                  <a:lnTo>
                    <a:pt x="8387" y="14449"/>
                  </a:lnTo>
                  <a:cubicBezTo>
                    <a:pt x="8443" y="14382"/>
                    <a:pt x="8498" y="14326"/>
                    <a:pt x="8554" y="14259"/>
                  </a:cubicBezTo>
                  <a:cubicBezTo>
                    <a:pt x="8654" y="14137"/>
                    <a:pt x="8765" y="14015"/>
                    <a:pt x="8854" y="13881"/>
                  </a:cubicBezTo>
                  <a:cubicBezTo>
                    <a:pt x="9054" y="13626"/>
                    <a:pt x="9244" y="13359"/>
                    <a:pt x="9432" y="13092"/>
                  </a:cubicBezTo>
                  <a:lnTo>
                    <a:pt x="9699" y="12692"/>
                  </a:lnTo>
                  <a:cubicBezTo>
                    <a:pt x="9788" y="12558"/>
                    <a:pt x="9867" y="12413"/>
                    <a:pt x="9956" y="12280"/>
                  </a:cubicBezTo>
                  <a:lnTo>
                    <a:pt x="9956" y="12257"/>
                  </a:lnTo>
                  <a:cubicBezTo>
                    <a:pt x="10055" y="12168"/>
                    <a:pt x="10178" y="12091"/>
                    <a:pt x="10311" y="12035"/>
                  </a:cubicBezTo>
                  <a:cubicBezTo>
                    <a:pt x="10456" y="11980"/>
                    <a:pt x="10623" y="11924"/>
                    <a:pt x="10779" y="11879"/>
                  </a:cubicBezTo>
                  <a:cubicBezTo>
                    <a:pt x="11090" y="11768"/>
                    <a:pt x="11412" y="11668"/>
                    <a:pt x="11735" y="11568"/>
                  </a:cubicBezTo>
                  <a:cubicBezTo>
                    <a:pt x="11891" y="11523"/>
                    <a:pt x="12047" y="11468"/>
                    <a:pt x="12213" y="11424"/>
                  </a:cubicBezTo>
                  <a:cubicBezTo>
                    <a:pt x="12369" y="11390"/>
                    <a:pt x="12536" y="11357"/>
                    <a:pt x="12702" y="11335"/>
                  </a:cubicBezTo>
                  <a:cubicBezTo>
                    <a:pt x="12876" y="11311"/>
                    <a:pt x="13053" y="11300"/>
                    <a:pt x="13231" y="11300"/>
                  </a:cubicBezTo>
                  <a:cubicBezTo>
                    <a:pt x="13384" y="11300"/>
                    <a:pt x="13538" y="11308"/>
                    <a:pt x="13693" y="11323"/>
                  </a:cubicBezTo>
                  <a:lnTo>
                    <a:pt x="13703" y="11279"/>
                  </a:lnTo>
                  <a:cubicBezTo>
                    <a:pt x="13509" y="11260"/>
                    <a:pt x="13312" y="11248"/>
                    <a:pt x="13115" y="11248"/>
                  </a:cubicBezTo>
                  <a:cubicBezTo>
                    <a:pt x="12973" y="11248"/>
                    <a:pt x="12831" y="11254"/>
                    <a:pt x="12692" y="11268"/>
                  </a:cubicBezTo>
                  <a:cubicBezTo>
                    <a:pt x="12524" y="11290"/>
                    <a:pt x="12358" y="11312"/>
                    <a:pt x="12191" y="11357"/>
                  </a:cubicBezTo>
                  <a:cubicBezTo>
                    <a:pt x="12024" y="11390"/>
                    <a:pt x="11869" y="11434"/>
                    <a:pt x="11701" y="11479"/>
                  </a:cubicBezTo>
                  <a:cubicBezTo>
                    <a:pt x="11379" y="11568"/>
                    <a:pt x="11068" y="11668"/>
                    <a:pt x="10745" y="11768"/>
                  </a:cubicBezTo>
                  <a:cubicBezTo>
                    <a:pt x="10589" y="11812"/>
                    <a:pt x="10423" y="11857"/>
                    <a:pt x="10267" y="11924"/>
                  </a:cubicBezTo>
                  <a:cubicBezTo>
                    <a:pt x="10200" y="11946"/>
                    <a:pt x="10144" y="11980"/>
                    <a:pt x="10089" y="12002"/>
                  </a:cubicBezTo>
                  <a:cubicBezTo>
                    <a:pt x="10189" y="11802"/>
                    <a:pt x="10289" y="11602"/>
                    <a:pt x="10367" y="11401"/>
                  </a:cubicBezTo>
                  <a:cubicBezTo>
                    <a:pt x="10779" y="10378"/>
                    <a:pt x="11068" y="9321"/>
                    <a:pt x="11312" y="8265"/>
                  </a:cubicBezTo>
                  <a:cubicBezTo>
                    <a:pt x="11546" y="7897"/>
                    <a:pt x="11857" y="7564"/>
                    <a:pt x="12146" y="7230"/>
                  </a:cubicBezTo>
                  <a:cubicBezTo>
                    <a:pt x="12447" y="6886"/>
                    <a:pt x="12714" y="6508"/>
                    <a:pt x="12969" y="6140"/>
                  </a:cubicBezTo>
                  <a:cubicBezTo>
                    <a:pt x="13481" y="5395"/>
                    <a:pt x="14059" y="4706"/>
                    <a:pt x="14716" y="4083"/>
                  </a:cubicBezTo>
                  <a:lnTo>
                    <a:pt x="14660" y="4027"/>
                  </a:lnTo>
                  <a:cubicBezTo>
                    <a:pt x="14004" y="4661"/>
                    <a:pt x="13414" y="5351"/>
                    <a:pt x="12892" y="6096"/>
                  </a:cubicBezTo>
                  <a:cubicBezTo>
                    <a:pt x="12636" y="6463"/>
                    <a:pt x="12380" y="6830"/>
                    <a:pt x="12069" y="7163"/>
                  </a:cubicBezTo>
                  <a:cubicBezTo>
                    <a:pt x="11835" y="7430"/>
                    <a:pt x="11590" y="7697"/>
                    <a:pt x="11379" y="7986"/>
                  </a:cubicBezTo>
                  <a:cubicBezTo>
                    <a:pt x="11401" y="7887"/>
                    <a:pt x="11424" y="7786"/>
                    <a:pt x="11446" y="7675"/>
                  </a:cubicBezTo>
                  <a:cubicBezTo>
                    <a:pt x="11579" y="7052"/>
                    <a:pt x="11701" y="6419"/>
                    <a:pt x="11813" y="5784"/>
                  </a:cubicBezTo>
                  <a:cubicBezTo>
                    <a:pt x="11935" y="5151"/>
                    <a:pt x="12013" y="4506"/>
                    <a:pt x="12047" y="3861"/>
                  </a:cubicBezTo>
                  <a:cubicBezTo>
                    <a:pt x="12113" y="2570"/>
                    <a:pt x="12069" y="1280"/>
                    <a:pt x="1193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41" name="Google Shape;14641;p20"/>
            <p:cNvSpPr/>
            <p:nvPr/>
          </p:nvSpPr>
          <p:spPr>
            <a:xfrm>
              <a:off x="1870771" y="1583101"/>
              <a:ext cx="121095" cy="132119"/>
            </a:xfrm>
            <a:custGeom>
              <a:avLst/>
              <a:gdLst/>
              <a:ahLst/>
              <a:cxnLst/>
              <a:rect l="l" t="t" r="r" b="b"/>
              <a:pathLst>
                <a:path w="3471" h="3787" extrusionOk="0">
                  <a:moveTo>
                    <a:pt x="834" y="1"/>
                  </a:moveTo>
                  <a:cubicBezTo>
                    <a:pt x="743" y="1"/>
                    <a:pt x="661" y="14"/>
                    <a:pt x="601" y="51"/>
                  </a:cubicBezTo>
                  <a:cubicBezTo>
                    <a:pt x="412" y="152"/>
                    <a:pt x="1" y="1141"/>
                    <a:pt x="100" y="1942"/>
                  </a:cubicBezTo>
                  <a:cubicBezTo>
                    <a:pt x="189" y="2743"/>
                    <a:pt x="735" y="3388"/>
                    <a:pt x="1235" y="3610"/>
                  </a:cubicBezTo>
                  <a:cubicBezTo>
                    <a:pt x="1561" y="3759"/>
                    <a:pt x="1896" y="3786"/>
                    <a:pt x="2096" y="3786"/>
                  </a:cubicBezTo>
                  <a:cubicBezTo>
                    <a:pt x="2210" y="3786"/>
                    <a:pt x="2280" y="3777"/>
                    <a:pt x="2280" y="3777"/>
                  </a:cubicBezTo>
                  <a:cubicBezTo>
                    <a:pt x="2280" y="3777"/>
                    <a:pt x="2470" y="3110"/>
                    <a:pt x="2570" y="2921"/>
                  </a:cubicBezTo>
                  <a:cubicBezTo>
                    <a:pt x="2670" y="2720"/>
                    <a:pt x="3204" y="2142"/>
                    <a:pt x="3337" y="1742"/>
                  </a:cubicBezTo>
                  <a:cubicBezTo>
                    <a:pt x="3471" y="1341"/>
                    <a:pt x="3182" y="896"/>
                    <a:pt x="2925" y="674"/>
                  </a:cubicBezTo>
                  <a:cubicBezTo>
                    <a:pt x="2681" y="463"/>
                    <a:pt x="1558" y="129"/>
                    <a:pt x="1368" y="85"/>
                  </a:cubicBezTo>
                  <a:cubicBezTo>
                    <a:pt x="1235" y="55"/>
                    <a:pt x="1017" y="1"/>
                    <a:pt x="8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42" name="Google Shape;14642;p20"/>
            <p:cNvSpPr/>
            <p:nvPr/>
          </p:nvSpPr>
          <p:spPr>
            <a:xfrm>
              <a:off x="1870771" y="1583240"/>
              <a:ext cx="66007" cy="120397"/>
            </a:xfrm>
            <a:custGeom>
              <a:avLst/>
              <a:gdLst/>
              <a:ahLst/>
              <a:cxnLst/>
              <a:rect l="l" t="t" r="r" b="b"/>
              <a:pathLst>
                <a:path w="1892" h="3451" extrusionOk="0">
                  <a:moveTo>
                    <a:pt x="814" y="0"/>
                  </a:moveTo>
                  <a:cubicBezTo>
                    <a:pt x="731" y="0"/>
                    <a:pt x="656" y="13"/>
                    <a:pt x="601" y="47"/>
                  </a:cubicBezTo>
                  <a:cubicBezTo>
                    <a:pt x="412" y="148"/>
                    <a:pt x="1" y="1137"/>
                    <a:pt x="100" y="1938"/>
                  </a:cubicBezTo>
                  <a:cubicBezTo>
                    <a:pt x="179" y="2594"/>
                    <a:pt x="557" y="3139"/>
                    <a:pt x="968" y="3450"/>
                  </a:cubicBezTo>
                  <a:cubicBezTo>
                    <a:pt x="1124" y="3373"/>
                    <a:pt x="1257" y="3284"/>
                    <a:pt x="1380" y="3173"/>
                  </a:cubicBezTo>
                  <a:cubicBezTo>
                    <a:pt x="1680" y="2884"/>
                    <a:pt x="1825" y="2494"/>
                    <a:pt x="1858" y="2094"/>
                  </a:cubicBezTo>
                  <a:cubicBezTo>
                    <a:pt x="1892" y="1705"/>
                    <a:pt x="1835" y="1304"/>
                    <a:pt x="1680" y="937"/>
                  </a:cubicBezTo>
                  <a:cubicBezTo>
                    <a:pt x="1524" y="581"/>
                    <a:pt x="1279" y="270"/>
                    <a:pt x="980" y="14"/>
                  </a:cubicBezTo>
                  <a:cubicBezTo>
                    <a:pt x="923" y="6"/>
                    <a:pt x="867" y="0"/>
                    <a:pt x="81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43" name="Google Shape;14643;p20"/>
            <p:cNvSpPr/>
            <p:nvPr/>
          </p:nvSpPr>
          <p:spPr>
            <a:xfrm>
              <a:off x="1889785" y="1610872"/>
              <a:ext cx="35725" cy="24107"/>
            </a:xfrm>
            <a:custGeom>
              <a:avLst/>
              <a:gdLst/>
              <a:ahLst/>
              <a:cxnLst/>
              <a:rect l="l" t="t" r="r" b="b"/>
              <a:pathLst>
                <a:path w="1024" h="691" extrusionOk="0">
                  <a:moveTo>
                    <a:pt x="0" y="1"/>
                  </a:moveTo>
                  <a:lnTo>
                    <a:pt x="0" y="1"/>
                  </a:lnTo>
                  <a:cubicBezTo>
                    <a:pt x="190" y="78"/>
                    <a:pt x="368" y="179"/>
                    <a:pt x="534" y="290"/>
                  </a:cubicBezTo>
                  <a:cubicBezTo>
                    <a:pt x="612" y="345"/>
                    <a:pt x="690" y="412"/>
                    <a:pt x="768" y="479"/>
                  </a:cubicBezTo>
                  <a:cubicBezTo>
                    <a:pt x="846" y="545"/>
                    <a:pt x="912" y="612"/>
                    <a:pt x="957" y="690"/>
                  </a:cubicBezTo>
                  <a:lnTo>
                    <a:pt x="1024" y="656"/>
                  </a:lnTo>
                  <a:cubicBezTo>
                    <a:pt x="968" y="567"/>
                    <a:pt x="879" y="501"/>
                    <a:pt x="801" y="434"/>
                  </a:cubicBezTo>
                  <a:cubicBezTo>
                    <a:pt x="724" y="367"/>
                    <a:pt x="635" y="312"/>
                    <a:pt x="546" y="268"/>
                  </a:cubicBezTo>
                  <a:cubicBezTo>
                    <a:pt x="378" y="156"/>
                    <a:pt x="190" y="67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44" name="Google Shape;14644;p20"/>
            <p:cNvSpPr/>
            <p:nvPr/>
          </p:nvSpPr>
          <p:spPr>
            <a:xfrm>
              <a:off x="1918115" y="1592625"/>
              <a:ext cx="15560" cy="31085"/>
            </a:xfrm>
            <a:custGeom>
              <a:avLst/>
              <a:gdLst/>
              <a:ahLst/>
              <a:cxnLst/>
              <a:rect l="l" t="t" r="r" b="b"/>
              <a:pathLst>
                <a:path w="446" h="891" extrusionOk="0">
                  <a:moveTo>
                    <a:pt x="446" y="1"/>
                  </a:moveTo>
                  <a:cubicBezTo>
                    <a:pt x="256" y="267"/>
                    <a:pt x="123" y="490"/>
                    <a:pt x="1" y="791"/>
                  </a:cubicBezTo>
                  <a:lnTo>
                    <a:pt x="90" y="890"/>
                  </a:lnTo>
                  <a:cubicBezTo>
                    <a:pt x="179" y="590"/>
                    <a:pt x="301" y="290"/>
                    <a:pt x="44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45" name="Google Shape;14645;p20"/>
            <p:cNvSpPr/>
            <p:nvPr/>
          </p:nvSpPr>
          <p:spPr>
            <a:xfrm>
              <a:off x="1934408" y="1617850"/>
              <a:ext cx="24107" cy="53971"/>
            </a:xfrm>
            <a:custGeom>
              <a:avLst/>
              <a:gdLst/>
              <a:ahLst/>
              <a:cxnLst/>
              <a:rect l="l" t="t" r="r" b="b"/>
              <a:pathLst>
                <a:path w="691" h="1547" extrusionOk="0">
                  <a:moveTo>
                    <a:pt x="690" y="1"/>
                  </a:moveTo>
                  <a:cubicBezTo>
                    <a:pt x="323" y="379"/>
                    <a:pt x="78" y="812"/>
                    <a:pt x="1" y="1346"/>
                  </a:cubicBezTo>
                  <a:lnTo>
                    <a:pt x="112" y="1546"/>
                  </a:lnTo>
                  <a:cubicBezTo>
                    <a:pt x="145" y="1024"/>
                    <a:pt x="357" y="401"/>
                    <a:pt x="6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46" name="Google Shape;14646;p20"/>
            <p:cNvSpPr/>
            <p:nvPr/>
          </p:nvSpPr>
          <p:spPr>
            <a:xfrm>
              <a:off x="1901054" y="1665193"/>
              <a:ext cx="41935" cy="24875"/>
            </a:xfrm>
            <a:custGeom>
              <a:avLst/>
              <a:gdLst/>
              <a:ahLst/>
              <a:cxnLst/>
              <a:rect l="l" t="t" r="r" b="b"/>
              <a:pathLst>
                <a:path w="1202" h="713" extrusionOk="0">
                  <a:moveTo>
                    <a:pt x="0" y="1"/>
                  </a:moveTo>
                  <a:lnTo>
                    <a:pt x="0" y="1"/>
                  </a:lnTo>
                  <a:cubicBezTo>
                    <a:pt x="467" y="90"/>
                    <a:pt x="901" y="345"/>
                    <a:pt x="1179" y="713"/>
                  </a:cubicBezTo>
                  <a:lnTo>
                    <a:pt x="1201" y="545"/>
                  </a:lnTo>
                  <a:cubicBezTo>
                    <a:pt x="868" y="179"/>
                    <a:pt x="478" y="45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47" name="Google Shape;14647;p20"/>
            <p:cNvSpPr/>
            <p:nvPr/>
          </p:nvSpPr>
          <p:spPr>
            <a:xfrm>
              <a:off x="1844779" y="1723143"/>
              <a:ext cx="102465" cy="107698"/>
            </a:xfrm>
            <a:custGeom>
              <a:avLst/>
              <a:gdLst/>
              <a:ahLst/>
              <a:cxnLst/>
              <a:rect l="l" t="t" r="r" b="b"/>
              <a:pathLst>
                <a:path w="2937" h="3087" extrusionOk="0">
                  <a:moveTo>
                    <a:pt x="629" y="0"/>
                  </a:moveTo>
                  <a:cubicBezTo>
                    <a:pt x="496" y="0"/>
                    <a:pt x="389" y="35"/>
                    <a:pt x="323" y="119"/>
                  </a:cubicBezTo>
                  <a:cubicBezTo>
                    <a:pt x="0" y="520"/>
                    <a:pt x="111" y="1321"/>
                    <a:pt x="190" y="1709"/>
                  </a:cubicBezTo>
                  <a:cubicBezTo>
                    <a:pt x="312" y="2443"/>
                    <a:pt x="779" y="3011"/>
                    <a:pt x="1491" y="3078"/>
                  </a:cubicBezTo>
                  <a:cubicBezTo>
                    <a:pt x="1543" y="3084"/>
                    <a:pt x="1593" y="3086"/>
                    <a:pt x="1643" y="3086"/>
                  </a:cubicBezTo>
                  <a:cubicBezTo>
                    <a:pt x="2265" y="3086"/>
                    <a:pt x="2647" y="2666"/>
                    <a:pt x="2647" y="2666"/>
                  </a:cubicBezTo>
                  <a:cubicBezTo>
                    <a:pt x="2692" y="2621"/>
                    <a:pt x="2803" y="2577"/>
                    <a:pt x="2870" y="2077"/>
                  </a:cubicBezTo>
                  <a:cubicBezTo>
                    <a:pt x="2936" y="1576"/>
                    <a:pt x="2603" y="1054"/>
                    <a:pt x="2258" y="742"/>
                  </a:cubicBezTo>
                  <a:cubicBezTo>
                    <a:pt x="1977" y="496"/>
                    <a:pt x="1127" y="0"/>
                    <a:pt x="62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48" name="Google Shape;14648;p20"/>
            <p:cNvSpPr/>
            <p:nvPr/>
          </p:nvSpPr>
          <p:spPr>
            <a:xfrm>
              <a:off x="1844779" y="1723073"/>
              <a:ext cx="57843" cy="105151"/>
            </a:xfrm>
            <a:custGeom>
              <a:avLst/>
              <a:gdLst/>
              <a:ahLst/>
              <a:cxnLst/>
              <a:rect l="l" t="t" r="r" b="b"/>
              <a:pathLst>
                <a:path w="1658" h="3014" extrusionOk="0">
                  <a:moveTo>
                    <a:pt x="630" y="1"/>
                  </a:moveTo>
                  <a:cubicBezTo>
                    <a:pt x="496" y="1"/>
                    <a:pt x="387" y="36"/>
                    <a:pt x="323" y="121"/>
                  </a:cubicBezTo>
                  <a:cubicBezTo>
                    <a:pt x="0" y="522"/>
                    <a:pt x="111" y="1323"/>
                    <a:pt x="190" y="1711"/>
                  </a:cubicBezTo>
                  <a:cubicBezTo>
                    <a:pt x="289" y="2334"/>
                    <a:pt x="645" y="2835"/>
                    <a:pt x="1179" y="3013"/>
                  </a:cubicBezTo>
                  <a:cubicBezTo>
                    <a:pt x="1257" y="2969"/>
                    <a:pt x="1324" y="2902"/>
                    <a:pt x="1391" y="2835"/>
                  </a:cubicBezTo>
                  <a:cubicBezTo>
                    <a:pt x="1613" y="2546"/>
                    <a:pt x="1658" y="2179"/>
                    <a:pt x="1535" y="1845"/>
                  </a:cubicBezTo>
                  <a:cubicBezTo>
                    <a:pt x="1468" y="1689"/>
                    <a:pt x="1379" y="1533"/>
                    <a:pt x="1302" y="1378"/>
                  </a:cubicBezTo>
                  <a:cubicBezTo>
                    <a:pt x="1213" y="1211"/>
                    <a:pt x="1146" y="1033"/>
                    <a:pt x="1090" y="844"/>
                  </a:cubicBezTo>
                  <a:cubicBezTo>
                    <a:pt x="1013" y="577"/>
                    <a:pt x="968" y="299"/>
                    <a:pt x="879" y="32"/>
                  </a:cubicBezTo>
                  <a:cubicBezTo>
                    <a:pt x="791" y="12"/>
                    <a:pt x="706" y="1"/>
                    <a:pt x="63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49" name="Google Shape;14649;p20"/>
            <p:cNvSpPr/>
            <p:nvPr/>
          </p:nvSpPr>
          <p:spPr>
            <a:xfrm>
              <a:off x="1859153" y="1771358"/>
              <a:ext cx="36109" cy="4849"/>
            </a:xfrm>
            <a:custGeom>
              <a:avLst/>
              <a:gdLst/>
              <a:ahLst/>
              <a:cxnLst/>
              <a:rect l="l" t="t" r="r" b="b"/>
              <a:pathLst>
                <a:path w="1035" h="139" extrusionOk="0">
                  <a:moveTo>
                    <a:pt x="719" y="0"/>
                  </a:moveTo>
                  <a:cubicBezTo>
                    <a:pt x="662" y="0"/>
                    <a:pt x="602" y="6"/>
                    <a:pt x="522" y="16"/>
                  </a:cubicBezTo>
                  <a:cubicBezTo>
                    <a:pt x="344" y="28"/>
                    <a:pt x="166" y="60"/>
                    <a:pt x="0" y="105"/>
                  </a:cubicBezTo>
                  <a:cubicBezTo>
                    <a:pt x="178" y="83"/>
                    <a:pt x="356" y="60"/>
                    <a:pt x="522" y="60"/>
                  </a:cubicBezTo>
                  <a:cubicBezTo>
                    <a:pt x="700" y="72"/>
                    <a:pt x="868" y="94"/>
                    <a:pt x="1034" y="139"/>
                  </a:cubicBezTo>
                  <a:lnTo>
                    <a:pt x="957" y="28"/>
                  </a:lnTo>
                  <a:cubicBezTo>
                    <a:pt x="858" y="9"/>
                    <a:pt x="790" y="0"/>
                    <a:pt x="71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50" name="Google Shape;14650;p20"/>
            <p:cNvSpPr/>
            <p:nvPr/>
          </p:nvSpPr>
          <p:spPr>
            <a:xfrm>
              <a:off x="1920452" y="1750565"/>
              <a:ext cx="13990" cy="59030"/>
            </a:xfrm>
            <a:custGeom>
              <a:avLst/>
              <a:gdLst/>
              <a:ahLst/>
              <a:cxnLst/>
              <a:rect l="l" t="t" r="r" b="b"/>
              <a:pathLst>
                <a:path w="401" h="1692" extrusionOk="0">
                  <a:moveTo>
                    <a:pt x="0" y="1"/>
                  </a:moveTo>
                  <a:cubicBezTo>
                    <a:pt x="189" y="223"/>
                    <a:pt x="312" y="512"/>
                    <a:pt x="323" y="801"/>
                  </a:cubicBezTo>
                  <a:cubicBezTo>
                    <a:pt x="334" y="946"/>
                    <a:pt x="323" y="1091"/>
                    <a:pt x="312" y="1235"/>
                  </a:cubicBezTo>
                  <a:cubicBezTo>
                    <a:pt x="300" y="1380"/>
                    <a:pt x="267" y="1524"/>
                    <a:pt x="245" y="1669"/>
                  </a:cubicBezTo>
                  <a:lnTo>
                    <a:pt x="345" y="1691"/>
                  </a:lnTo>
                  <a:cubicBezTo>
                    <a:pt x="367" y="1536"/>
                    <a:pt x="379" y="1391"/>
                    <a:pt x="389" y="1235"/>
                  </a:cubicBezTo>
                  <a:cubicBezTo>
                    <a:pt x="401" y="1091"/>
                    <a:pt x="401" y="946"/>
                    <a:pt x="379" y="790"/>
                  </a:cubicBezTo>
                  <a:cubicBezTo>
                    <a:pt x="345" y="490"/>
                    <a:pt x="211" y="212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51" name="Google Shape;14651;p20"/>
            <p:cNvSpPr/>
            <p:nvPr/>
          </p:nvSpPr>
          <p:spPr>
            <a:xfrm>
              <a:off x="1894425" y="1812003"/>
              <a:ext cx="41935" cy="5338"/>
            </a:xfrm>
            <a:custGeom>
              <a:avLst/>
              <a:gdLst/>
              <a:ahLst/>
              <a:cxnLst/>
              <a:rect l="l" t="t" r="r" b="b"/>
              <a:pathLst>
                <a:path w="1202" h="153" extrusionOk="0">
                  <a:moveTo>
                    <a:pt x="784" y="1"/>
                  </a:moveTo>
                  <a:cubicBezTo>
                    <a:pt x="516" y="1"/>
                    <a:pt x="249" y="51"/>
                    <a:pt x="1" y="153"/>
                  </a:cubicBezTo>
                  <a:cubicBezTo>
                    <a:pt x="219" y="78"/>
                    <a:pt x="444" y="41"/>
                    <a:pt x="668" y="41"/>
                  </a:cubicBezTo>
                  <a:cubicBezTo>
                    <a:pt x="844" y="41"/>
                    <a:pt x="1020" y="64"/>
                    <a:pt x="1191" y="108"/>
                  </a:cubicBezTo>
                  <a:lnTo>
                    <a:pt x="1202" y="41"/>
                  </a:lnTo>
                  <a:cubicBezTo>
                    <a:pt x="1064" y="15"/>
                    <a:pt x="924" y="1"/>
                    <a:pt x="78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52" name="Google Shape;14652;p20"/>
            <p:cNvSpPr/>
            <p:nvPr/>
          </p:nvSpPr>
          <p:spPr>
            <a:xfrm>
              <a:off x="1882808" y="1789849"/>
              <a:ext cx="33387" cy="5373"/>
            </a:xfrm>
            <a:custGeom>
              <a:avLst/>
              <a:gdLst/>
              <a:ahLst/>
              <a:cxnLst/>
              <a:rect l="l" t="t" r="r" b="b"/>
              <a:pathLst>
                <a:path w="957" h="154" extrusionOk="0">
                  <a:moveTo>
                    <a:pt x="601" y="0"/>
                  </a:moveTo>
                  <a:cubicBezTo>
                    <a:pt x="559" y="0"/>
                    <a:pt x="518" y="3"/>
                    <a:pt x="479" y="9"/>
                  </a:cubicBezTo>
                  <a:cubicBezTo>
                    <a:pt x="323" y="20"/>
                    <a:pt x="167" y="54"/>
                    <a:pt x="0" y="54"/>
                  </a:cubicBezTo>
                  <a:cubicBezTo>
                    <a:pt x="32" y="56"/>
                    <a:pt x="64" y="57"/>
                    <a:pt x="96" y="57"/>
                  </a:cubicBezTo>
                  <a:cubicBezTo>
                    <a:pt x="228" y="57"/>
                    <a:pt x="353" y="42"/>
                    <a:pt x="479" y="42"/>
                  </a:cubicBezTo>
                  <a:cubicBezTo>
                    <a:pt x="635" y="42"/>
                    <a:pt x="801" y="64"/>
                    <a:pt x="912" y="153"/>
                  </a:cubicBezTo>
                  <a:lnTo>
                    <a:pt x="957" y="98"/>
                  </a:lnTo>
                  <a:cubicBezTo>
                    <a:pt x="890" y="42"/>
                    <a:pt x="801" y="20"/>
                    <a:pt x="723" y="9"/>
                  </a:cubicBezTo>
                  <a:cubicBezTo>
                    <a:pt x="684" y="3"/>
                    <a:pt x="643" y="0"/>
                    <a:pt x="60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53" name="Google Shape;14653;p20"/>
            <p:cNvSpPr/>
            <p:nvPr/>
          </p:nvSpPr>
          <p:spPr>
            <a:xfrm>
              <a:off x="1873492" y="1732737"/>
              <a:ext cx="10117" cy="32969"/>
            </a:xfrm>
            <a:custGeom>
              <a:avLst/>
              <a:gdLst/>
              <a:ahLst/>
              <a:cxnLst/>
              <a:rect l="l" t="t" r="r" b="b"/>
              <a:pathLst>
                <a:path w="290" h="945" extrusionOk="0">
                  <a:moveTo>
                    <a:pt x="178" y="0"/>
                  </a:moveTo>
                  <a:lnTo>
                    <a:pt x="178" y="0"/>
                  </a:lnTo>
                  <a:cubicBezTo>
                    <a:pt x="22" y="289"/>
                    <a:pt x="0" y="611"/>
                    <a:pt x="190" y="901"/>
                  </a:cubicBezTo>
                  <a:lnTo>
                    <a:pt x="289" y="945"/>
                  </a:lnTo>
                  <a:cubicBezTo>
                    <a:pt x="101" y="690"/>
                    <a:pt x="45" y="300"/>
                    <a:pt x="17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54" name="Google Shape;14654;p20"/>
            <p:cNvSpPr/>
            <p:nvPr/>
          </p:nvSpPr>
          <p:spPr>
            <a:xfrm>
              <a:off x="1902206" y="1746692"/>
              <a:ext cx="6245" cy="39597"/>
            </a:xfrm>
            <a:custGeom>
              <a:avLst/>
              <a:gdLst/>
              <a:ahLst/>
              <a:cxnLst/>
              <a:rect l="l" t="t" r="r" b="b"/>
              <a:pathLst>
                <a:path w="179" h="1135" extrusionOk="0">
                  <a:moveTo>
                    <a:pt x="156" y="0"/>
                  </a:moveTo>
                  <a:cubicBezTo>
                    <a:pt x="34" y="345"/>
                    <a:pt x="0" y="735"/>
                    <a:pt x="89" y="1113"/>
                  </a:cubicBezTo>
                  <a:lnTo>
                    <a:pt x="178" y="1135"/>
                  </a:lnTo>
                  <a:cubicBezTo>
                    <a:pt x="79" y="790"/>
                    <a:pt x="56" y="356"/>
                    <a:pt x="1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55" name="Google Shape;14655;p20"/>
            <p:cNvSpPr/>
            <p:nvPr/>
          </p:nvSpPr>
          <p:spPr>
            <a:xfrm>
              <a:off x="1833894" y="1893712"/>
              <a:ext cx="103267" cy="86870"/>
            </a:xfrm>
            <a:custGeom>
              <a:avLst/>
              <a:gdLst/>
              <a:ahLst/>
              <a:cxnLst/>
              <a:rect l="l" t="t" r="r" b="b"/>
              <a:pathLst>
                <a:path w="2960" h="2490" extrusionOk="0">
                  <a:moveTo>
                    <a:pt x="1304" y="1"/>
                  </a:moveTo>
                  <a:cubicBezTo>
                    <a:pt x="748" y="1"/>
                    <a:pt x="222" y="225"/>
                    <a:pt x="134" y="502"/>
                  </a:cubicBezTo>
                  <a:cubicBezTo>
                    <a:pt x="1" y="925"/>
                    <a:pt x="112" y="1214"/>
                    <a:pt x="301" y="1469"/>
                  </a:cubicBezTo>
                  <a:cubicBezTo>
                    <a:pt x="480" y="1701"/>
                    <a:pt x="1356" y="2490"/>
                    <a:pt x="1940" y="2490"/>
                  </a:cubicBezTo>
                  <a:cubicBezTo>
                    <a:pt x="1973" y="2490"/>
                    <a:pt x="2005" y="2487"/>
                    <a:pt x="2037" y="2482"/>
                  </a:cubicBezTo>
                  <a:cubicBezTo>
                    <a:pt x="2626" y="2393"/>
                    <a:pt x="2759" y="2026"/>
                    <a:pt x="2759" y="2026"/>
                  </a:cubicBezTo>
                  <a:cubicBezTo>
                    <a:pt x="2759" y="2026"/>
                    <a:pt x="2848" y="1892"/>
                    <a:pt x="2904" y="1637"/>
                  </a:cubicBezTo>
                  <a:cubicBezTo>
                    <a:pt x="2959" y="1370"/>
                    <a:pt x="2870" y="646"/>
                    <a:pt x="2148" y="213"/>
                  </a:cubicBezTo>
                  <a:cubicBezTo>
                    <a:pt x="1898" y="63"/>
                    <a:pt x="1597" y="1"/>
                    <a:pt x="130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56" name="Google Shape;14656;p20"/>
            <p:cNvSpPr/>
            <p:nvPr/>
          </p:nvSpPr>
          <p:spPr>
            <a:xfrm>
              <a:off x="1835848" y="1893712"/>
              <a:ext cx="96638" cy="52366"/>
            </a:xfrm>
            <a:custGeom>
              <a:avLst/>
              <a:gdLst/>
              <a:ahLst/>
              <a:cxnLst/>
              <a:rect l="l" t="t" r="r" b="b"/>
              <a:pathLst>
                <a:path w="2770" h="1501" extrusionOk="0">
                  <a:moveTo>
                    <a:pt x="1248" y="1"/>
                  </a:moveTo>
                  <a:cubicBezTo>
                    <a:pt x="692" y="1"/>
                    <a:pt x="166" y="225"/>
                    <a:pt x="78" y="502"/>
                  </a:cubicBezTo>
                  <a:cubicBezTo>
                    <a:pt x="11" y="680"/>
                    <a:pt x="1" y="847"/>
                    <a:pt x="23" y="992"/>
                  </a:cubicBezTo>
                  <a:cubicBezTo>
                    <a:pt x="179" y="1058"/>
                    <a:pt x="323" y="1136"/>
                    <a:pt x="479" y="1203"/>
                  </a:cubicBezTo>
                  <a:cubicBezTo>
                    <a:pt x="779" y="1336"/>
                    <a:pt x="1091" y="1447"/>
                    <a:pt x="1413" y="1492"/>
                  </a:cubicBezTo>
                  <a:cubicBezTo>
                    <a:pt x="1477" y="1497"/>
                    <a:pt x="1542" y="1500"/>
                    <a:pt x="1607" y="1500"/>
                  </a:cubicBezTo>
                  <a:cubicBezTo>
                    <a:pt x="2048" y="1500"/>
                    <a:pt x="2489" y="1364"/>
                    <a:pt x="2770" y="1025"/>
                  </a:cubicBezTo>
                  <a:cubicBezTo>
                    <a:pt x="2670" y="747"/>
                    <a:pt x="2470" y="446"/>
                    <a:pt x="2092" y="213"/>
                  </a:cubicBezTo>
                  <a:cubicBezTo>
                    <a:pt x="1842" y="63"/>
                    <a:pt x="1541" y="1"/>
                    <a:pt x="124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57" name="Google Shape;14657;p20"/>
            <p:cNvSpPr/>
            <p:nvPr/>
          </p:nvSpPr>
          <p:spPr>
            <a:xfrm>
              <a:off x="1876981" y="1899573"/>
              <a:ext cx="21002" cy="43086"/>
            </a:xfrm>
            <a:custGeom>
              <a:avLst/>
              <a:gdLst/>
              <a:ahLst/>
              <a:cxnLst/>
              <a:rect l="l" t="t" r="r" b="b"/>
              <a:pathLst>
                <a:path w="602" h="1235" extrusionOk="0">
                  <a:moveTo>
                    <a:pt x="1" y="1"/>
                  </a:moveTo>
                  <a:cubicBezTo>
                    <a:pt x="156" y="179"/>
                    <a:pt x="234" y="401"/>
                    <a:pt x="290" y="623"/>
                  </a:cubicBezTo>
                  <a:cubicBezTo>
                    <a:pt x="357" y="846"/>
                    <a:pt x="379" y="1002"/>
                    <a:pt x="479" y="1224"/>
                  </a:cubicBezTo>
                  <a:lnTo>
                    <a:pt x="601" y="1235"/>
                  </a:lnTo>
                  <a:cubicBezTo>
                    <a:pt x="490" y="1046"/>
                    <a:pt x="423" y="824"/>
                    <a:pt x="345" y="601"/>
                  </a:cubicBezTo>
                  <a:cubicBezTo>
                    <a:pt x="268" y="389"/>
                    <a:pt x="167" y="167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58" name="Google Shape;14658;p20"/>
            <p:cNvSpPr/>
            <p:nvPr/>
          </p:nvSpPr>
          <p:spPr>
            <a:xfrm>
              <a:off x="1882005" y="1960488"/>
              <a:ext cx="44691" cy="10815"/>
            </a:xfrm>
            <a:custGeom>
              <a:avLst/>
              <a:gdLst/>
              <a:ahLst/>
              <a:cxnLst/>
              <a:rect l="l" t="t" r="r" b="b"/>
              <a:pathLst>
                <a:path w="1281" h="310" extrusionOk="0">
                  <a:moveTo>
                    <a:pt x="1191" y="0"/>
                  </a:moveTo>
                  <a:cubicBezTo>
                    <a:pt x="1013" y="123"/>
                    <a:pt x="824" y="212"/>
                    <a:pt x="613" y="257"/>
                  </a:cubicBezTo>
                  <a:cubicBezTo>
                    <a:pt x="536" y="274"/>
                    <a:pt x="456" y="282"/>
                    <a:pt x="376" y="282"/>
                  </a:cubicBezTo>
                  <a:cubicBezTo>
                    <a:pt x="247" y="282"/>
                    <a:pt x="118" y="260"/>
                    <a:pt x="1" y="212"/>
                  </a:cubicBezTo>
                  <a:lnTo>
                    <a:pt x="1" y="212"/>
                  </a:lnTo>
                  <a:cubicBezTo>
                    <a:pt x="146" y="280"/>
                    <a:pt x="310" y="309"/>
                    <a:pt x="473" y="309"/>
                  </a:cubicBezTo>
                  <a:cubicBezTo>
                    <a:pt x="523" y="309"/>
                    <a:pt x="574" y="306"/>
                    <a:pt x="624" y="301"/>
                  </a:cubicBezTo>
                  <a:cubicBezTo>
                    <a:pt x="835" y="267"/>
                    <a:pt x="1091" y="156"/>
                    <a:pt x="1280" y="56"/>
                  </a:cubicBezTo>
                  <a:lnTo>
                    <a:pt x="119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59" name="Google Shape;14659;p20"/>
            <p:cNvSpPr/>
            <p:nvPr/>
          </p:nvSpPr>
          <p:spPr>
            <a:xfrm>
              <a:off x="1899868" y="1905399"/>
              <a:ext cx="23305" cy="53203"/>
            </a:xfrm>
            <a:custGeom>
              <a:avLst/>
              <a:gdLst/>
              <a:ahLst/>
              <a:cxnLst/>
              <a:rect l="l" t="t" r="r" b="b"/>
              <a:pathLst>
                <a:path w="668" h="1525" extrusionOk="0">
                  <a:moveTo>
                    <a:pt x="1" y="0"/>
                  </a:moveTo>
                  <a:cubicBezTo>
                    <a:pt x="101" y="101"/>
                    <a:pt x="156" y="222"/>
                    <a:pt x="212" y="356"/>
                  </a:cubicBezTo>
                  <a:cubicBezTo>
                    <a:pt x="267" y="479"/>
                    <a:pt x="334" y="612"/>
                    <a:pt x="412" y="723"/>
                  </a:cubicBezTo>
                  <a:cubicBezTo>
                    <a:pt x="479" y="845"/>
                    <a:pt x="546" y="968"/>
                    <a:pt x="579" y="1102"/>
                  </a:cubicBezTo>
                  <a:cubicBezTo>
                    <a:pt x="601" y="1168"/>
                    <a:pt x="601" y="1235"/>
                    <a:pt x="601" y="1302"/>
                  </a:cubicBezTo>
                  <a:cubicBezTo>
                    <a:pt x="601" y="1368"/>
                    <a:pt x="590" y="1446"/>
                    <a:pt x="557" y="1468"/>
                  </a:cubicBezTo>
                  <a:lnTo>
                    <a:pt x="601" y="1524"/>
                  </a:lnTo>
                  <a:cubicBezTo>
                    <a:pt x="646" y="1502"/>
                    <a:pt x="657" y="1457"/>
                    <a:pt x="657" y="1413"/>
                  </a:cubicBezTo>
                  <a:cubicBezTo>
                    <a:pt x="668" y="1379"/>
                    <a:pt x="668" y="1346"/>
                    <a:pt x="668" y="1302"/>
                  </a:cubicBezTo>
                  <a:cubicBezTo>
                    <a:pt x="668" y="1235"/>
                    <a:pt x="657" y="1157"/>
                    <a:pt x="635" y="1090"/>
                  </a:cubicBezTo>
                  <a:cubicBezTo>
                    <a:pt x="590" y="956"/>
                    <a:pt x="512" y="823"/>
                    <a:pt x="445" y="712"/>
                  </a:cubicBezTo>
                  <a:cubicBezTo>
                    <a:pt x="368" y="590"/>
                    <a:pt x="290" y="467"/>
                    <a:pt x="234" y="345"/>
                  </a:cubicBezTo>
                  <a:cubicBezTo>
                    <a:pt x="168" y="222"/>
                    <a:pt x="101" y="101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60" name="Google Shape;14660;p20"/>
            <p:cNvSpPr/>
            <p:nvPr/>
          </p:nvSpPr>
          <p:spPr>
            <a:xfrm>
              <a:off x="1872690" y="1949184"/>
              <a:ext cx="39248" cy="6315"/>
            </a:xfrm>
            <a:custGeom>
              <a:avLst/>
              <a:gdLst/>
              <a:ahLst/>
              <a:cxnLst/>
              <a:rect l="l" t="t" r="r" b="b"/>
              <a:pathLst>
                <a:path w="1125" h="181" extrusionOk="0">
                  <a:moveTo>
                    <a:pt x="789" y="0"/>
                  </a:moveTo>
                  <a:cubicBezTo>
                    <a:pt x="703" y="0"/>
                    <a:pt x="618" y="9"/>
                    <a:pt x="535" y="24"/>
                  </a:cubicBezTo>
                  <a:cubicBezTo>
                    <a:pt x="346" y="57"/>
                    <a:pt x="179" y="113"/>
                    <a:pt x="1" y="180"/>
                  </a:cubicBezTo>
                  <a:cubicBezTo>
                    <a:pt x="179" y="124"/>
                    <a:pt x="357" y="80"/>
                    <a:pt x="535" y="57"/>
                  </a:cubicBezTo>
                  <a:cubicBezTo>
                    <a:pt x="564" y="56"/>
                    <a:pt x="594" y="55"/>
                    <a:pt x="626" y="55"/>
                  </a:cubicBezTo>
                  <a:cubicBezTo>
                    <a:pt x="790" y="55"/>
                    <a:pt x="985" y="78"/>
                    <a:pt x="1125" y="124"/>
                  </a:cubicBezTo>
                  <a:lnTo>
                    <a:pt x="1080" y="35"/>
                  </a:lnTo>
                  <a:cubicBezTo>
                    <a:pt x="985" y="11"/>
                    <a:pt x="887" y="0"/>
                    <a:pt x="78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61" name="Google Shape;14661;p20"/>
            <p:cNvSpPr/>
            <p:nvPr/>
          </p:nvSpPr>
          <p:spPr>
            <a:xfrm>
              <a:off x="1848268" y="1906934"/>
              <a:ext cx="36876" cy="30701"/>
            </a:xfrm>
            <a:custGeom>
              <a:avLst/>
              <a:gdLst/>
              <a:ahLst/>
              <a:cxnLst/>
              <a:rect l="l" t="t" r="r" b="b"/>
              <a:pathLst>
                <a:path w="1057" h="880" extrusionOk="0">
                  <a:moveTo>
                    <a:pt x="478" y="0"/>
                  </a:moveTo>
                  <a:cubicBezTo>
                    <a:pt x="423" y="257"/>
                    <a:pt x="523" y="534"/>
                    <a:pt x="723" y="712"/>
                  </a:cubicBezTo>
                  <a:cubicBezTo>
                    <a:pt x="646" y="724"/>
                    <a:pt x="567" y="724"/>
                    <a:pt x="501" y="735"/>
                  </a:cubicBezTo>
                  <a:cubicBezTo>
                    <a:pt x="323" y="768"/>
                    <a:pt x="156" y="824"/>
                    <a:pt x="1" y="880"/>
                  </a:cubicBezTo>
                  <a:cubicBezTo>
                    <a:pt x="167" y="835"/>
                    <a:pt x="334" y="813"/>
                    <a:pt x="501" y="791"/>
                  </a:cubicBezTo>
                  <a:cubicBezTo>
                    <a:pt x="545" y="785"/>
                    <a:pt x="590" y="782"/>
                    <a:pt x="633" y="782"/>
                  </a:cubicBezTo>
                  <a:cubicBezTo>
                    <a:pt x="676" y="782"/>
                    <a:pt x="718" y="785"/>
                    <a:pt x="757" y="791"/>
                  </a:cubicBezTo>
                  <a:cubicBezTo>
                    <a:pt x="801" y="801"/>
                    <a:pt x="834" y="813"/>
                    <a:pt x="879" y="824"/>
                  </a:cubicBezTo>
                  <a:cubicBezTo>
                    <a:pt x="913" y="835"/>
                    <a:pt x="1002" y="868"/>
                    <a:pt x="1057" y="880"/>
                  </a:cubicBezTo>
                  <a:lnTo>
                    <a:pt x="1012" y="824"/>
                  </a:lnTo>
                  <a:cubicBezTo>
                    <a:pt x="979" y="824"/>
                    <a:pt x="890" y="757"/>
                    <a:pt x="846" y="746"/>
                  </a:cubicBezTo>
                  <a:cubicBezTo>
                    <a:pt x="801" y="735"/>
                    <a:pt x="812" y="712"/>
                    <a:pt x="768" y="712"/>
                  </a:cubicBezTo>
                  <a:lnTo>
                    <a:pt x="801" y="712"/>
                  </a:lnTo>
                  <a:cubicBezTo>
                    <a:pt x="590" y="568"/>
                    <a:pt x="456" y="267"/>
                    <a:pt x="47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62" name="Google Shape;14662;p20"/>
            <p:cNvSpPr/>
            <p:nvPr/>
          </p:nvSpPr>
          <p:spPr>
            <a:xfrm>
              <a:off x="1793947" y="2026148"/>
              <a:ext cx="72217" cy="93324"/>
            </a:xfrm>
            <a:custGeom>
              <a:avLst/>
              <a:gdLst/>
              <a:ahLst/>
              <a:cxnLst/>
              <a:rect l="l" t="t" r="r" b="b"/>
              <a:pathLst>
                <a:path w="2070" h="2675" extrusionOk="0">
                  <a:moveTo>
                    <a:pt x="1098" y="1"/>
                  </a:moveTo>
                  <a:cubicBezTo>
                    <a:pt x="632" y="1"/>
                    <a:pt x="303" y="549"/>
                    <a:pt x="156" y="1010"/>
                  </a:cubicBezTo>
                  <a:cubicBezTo>
                    <a:pt x="1" y="1522"/>
                    <a:pt x="23" y="2056"/>
                    <a:pt x="100" y="2234"/>
                  </a:cubicBezTo>
                  <a:cubicBezTo>
                    <a:pt x="179" y="2423"/>
                    <a:pt x="201" y="2478"/>
                    <a:pt x="201" y="2478"/>
                  </a:cubicBezTo>
                  <a:lnTo>
                    <a:pt x="245" y="2323"/>
                  </a:lnTo>
                  <a:cubicBezTo>
                    <a:pt x="245" y="2323"/>
                    <a:pt x="601" y="2534"/>
                    <a:pt x="879" y="2623"/>
                  </a:cubicBezTo>
                  <a:cubicBezTo>
                    <a:pt x="958" y="2652"/>
                    <a:pt x="1062" y="2675"/>
                    <a:pt x="1175" y="2675"/>
                  </a:cubicBezTo>
                  <a:cubicBezTo>
                    <a:pt x="1457" y="2675"/>
                    <a:pt x="1791" y="2529"/>
                    <a:pt x="1902" y="1956"/>
                  </a:cubicBezTo>
                  <a:cubicBezTo>
                    <a:pt x="2069" y="1155"/>
                    <a:pt x="1847" y="199"/>
                    <a:pt x="1291" y="31"/>
                  </a:cubicBezTo>
                  <a:cubicBezTo>
                    <a:pt x="1224" y="10"/>
                    <a:pt x="1160" y="1"/>
                    <a:pt x="109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63" name="Google Shape;14663;p20"/>
            <p:cNvSpPr/>
            <p:nvPr/>
          </p:nvSpPr>
          <p:spPr>
            <a:xfrm>
              <a:off x="1795098" y="2026148"/>
              <a:ext cx="59030" cy="61262"/>
            </a:xfrm>
            <a:custGeom>
              <a:avLst/>
              <a:gdLst/>
              <a:ahLst/>
              <a:cxnLst/>
              <a:rect l="l" t="t" r="r" b="b"/>
              <a:pathLst>
                <a:path w="1692" h="1756" extrusionOk="0">
                  <a:moveTo>
                    <a:pt x="1065" y="1"/>
                  </a:moveTo>
                  <a:cubicBezTo>
                    <a:pt x="599" y="1"/>
                    <a:pt x="270" y="549"/>
                    <a:pt x="123" y="1010"/>
                  </a:cubicBezTo>
                  <a:cubicBezTo>
                    <a:pt x="45" y="1266"/>
                    <a:pt x="12" y="1533"/>
                    <a:pt x="0" y="1756"/>
                  </a:cubicBezTo>
                  <a:cubicBezTo>
                    <a:pt x="45" y="1756"/>
                    <a:pt x="89" y="1756"/>
                    <a:pt x="134" y="1744"/>
                  </a:cubicBezTo>
                  <a:cubicBezTo>
                    <a:pt x="379" y="1677"/>
                    <a:pt x="534" y="1455"/>
                    <a:pt x="568" y="1210"/>
                  </a:cubicBezTo>
                  <a:cubicBezTo>
                    <a:pt x="579" y="1144"/>
                    <a:pt x="579" y="1077"/>
                    <a:pt x="613" y="1010"/>
                  </a:cubicBezTo>
                  <a:cubicBezTo>
                    <a:pt x="657" y="933"/>
                    <a:pt x="746" y="910"/>
                    <a:pt x="824" y="899"/>
                  </a:cubicBezTo>
                  <a:cubicBezTo>
                    <a:pt x="957" y="888"/>
                    <a:pt x="1090" y="910"/>
                    <a:pt x="1224" y="854"/>
                  </a:cubicBezTo>
                  <a:cubicBezTo>
                    <a:pt x="1424" y="765"/>
                    <a:pt x="1547" y="577"/>
                    <a:pt x="1691" y="410"/>
                  </a:cubicBezTo>
                  <a:cubicBezTo>
                    <a:pt x="1580" y="221"/>
                    <a:pt x="1436" y="87"/>
                    <a:pt x="1258" y="31"/>
                  </a:cubicBezTo>
                  <a:cubicBezTo>
                    <a:pt x="1191" y="10"/>
                    <a:pt x="1127" y="1"/>
                    <a:pt x="106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64" name="Google Shape;14664;p20"/>
            <p:cNvSpPr/>
            <p:nvPr/>
          </p:nvSpPr>
          <p:spPr>
            <a:xfrm>
              <a:off x="1805948" y="2091249"/>
              <a:ext cx="44691" cy="9734"/>
            </a:xfrm>
            <a:custGeom>
              <a:avLst/>
              <a:gdLst/>
              <a:ahLst/>
              <a:cxnLst/>
              <a:rect l="l" t="t" r="r" b="b"/>
              <a:pathLst>
                <a:path w="1281" h="279" extrusionOk="0">
                  <a:moveTo>
                    <a:pt x="1280" y="1"/>
                  </a:moveTo>
                  <a:lnTo>
                    <a:pt x="1280" y="1"/>
                  </a:lnTo>
                  <a:cubicBezTo>
                    <a:pt x="1202" y="90"/>
                    <a:pt x="1102" y="134"/>
                    <a:pt x="991" y="145"/>
                  </a:cubicBezTo>
                  <a:cubicBezTo>
                    <a:pt x="934" y="156"/>
                    <a:pt x="881" y="159"/>
                    <a:pt x="827" y="159"/>
                  </a:cubicBezTo>
                  <a:cubicBezTo>
                    <a:pt x="775" y="159"/>
                    <a:pt x="723" y="157"/>
                    <a:pt x="668" y="157"/>
                  </a:cubicBezTo>
                  <a:cubicBezTo>
                    <a:pt x="618" y="154"/>
                    <a:pt x="567" y="153"/>
                    <a:pt x="517" y="153"/>
                  </a:cubicBezTo>
                  <a:cubicBezTo>
                    <a:pt x="345" y="153"/>
                    <a:pt x="173" y="169"/>
                    <a:pt x="1" y="212"/>
                  </a:cubicBezTo>
                  <a:lnTo>
                    <a:pt x="23" y="279"/>
                  </a:lnTo>
                  <a:cubicBezTo>
                    <a:pt x="223" y="223"/>
                    <a:pt x="446" y="190"/>
                    <a:pt x="668" y="190"/>
                  </a:cubicBezTo>
                  <a:cubicBezTo>
                    <a:pt x="779" y="190"/>
                    <a:pt x="891" y="190"/>
                    <a:pt x="991" y="167"/>
                  </a:cubicBezTo>
                  <a:cubicBezTo>
                    <a:pt x="1102" y="145"/>
                    <a:pt x="1214" y="90"/>
                    <a:pt x="128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65" name="Google Shape;14665;p20"/>
            <p:cNvSpPr/>
            <p:nvPr/>
          </p:nvSpPr>
          <p:spPr>
            <a:xfrm>
              <a:off x="1816450" y="2071851"/>
              <a:ext cx="36527" cy="11269"/>
            </a:xfrm>
            <a:custGeom>
              <a:avLst/>
              <a:gdLst/>
              <a:ahLst/>
              <a:cxnLst/>
              <a:rect l="l" t="t" r="r" b="b"/>
              <a:pathLst>
                <a:path w="1047" h="323" extrusionOk="0">
                  <a:moveTo>
                    <a:pt x="1046" y="1"/>
                  </a:moveTo>
                  <a:cubicBezTo>
                    <a:pt x="979" y="45"/>
                    <a:pt x="890" y="56"/>
                    <a:pt x="801" y="68"/>
                  </a:cubicBezTo>
                  <a:cubicBezTo>
                    <a:pt x="712" y="78"/>
                    <a:pt x="624" y="78"/>
                    <a:pt x="535" y="78"/>
                  </a:cubicBezTo>
                  <a:cubicBezTo>
                    <a:pt x="446" y="90"/>
                    <a:pt x="357" y="101"/>
                    <a:pt x="278" y="112"/>
                  </a:cubicBezTo>
                  <a:lnTo>
                    <a:pt x="145" y="145"/>
                  </a:lnTo>
                  <a:cubicBezTo>
                    <a:pt x="100" y="157"/>
                    <a:pt x="67" y="167"/>
                    <a:pt x="23" y="234"/>
                  </a:cubicBezTo>
                  <a:lnTo>
                    <a:pt x="1" y="323"/>
                  </a:lnTo>
                  <a:cubicBezTo>
                    <a:pt x="11" y="312"/>
                    <a:pt x="123" y="246"/>
                    <a:pt x="167" y="234"/>
                  </a:cubicBezTo>
                  <a:cubicBezTo>
                    <a:pt x="212" y="212"/>
                    <a:pt x="256" y="201"/>
                    <a:pt x="290" y="189"/>
                  </a:cubicBezTo>
                  <a:cubicBezTo>
                    <a:pt x="379" y="167"/>
                    <a:pt x="456" y="145"/>
                    <a:pt x="545" y="134"/>
                  </a:cubicBezTo>
                  <a:cubicBezTo>
                    <a:pt x="634" y="123"/>
                    <a:pt x="723" y="112"/>
                    <a:pt x="801" y="90"/>
                  </a:cubicBezTo>
                  <a:cubicBezTo>
                    <a:pt x="890" y="78"/>
                    <a:pt x="979" y="45"/>
                    <a:pt x="104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66" name="Google Shape;14666;p20"/>
            <p:cNvSpPr/>
            <p:nvPr/>
          </p:nvSpPr>
          <p:spPr>
            <a:xfrm>
              <a:off x="1828103" y="2043522"/>
              <a:ext cx="21351" cy="21386"/>
            </a:xfrm>
            <a:custGeom>
              <a:avLst/>
              <a:gdLst/>
              <a:ahLst/>
              <a:cxnLst/>
              <a:rect l="l" t="t" r="r" b="b"/>
              <a:pathLst>
                <a:path w="612" h="613" extrusionOk="0">
                  <a:moveTo>
                    <a:pt x="612" y="0"/>
                  </a:moveTo>
                  <a:cubicBezTo>
                    <a:pt x="601" y="146"/>
                    <a:pt x="490" y="267"/>
                    <a:pt x="378" y="356"/>
                  </a:cubicBezTo>
                  <a:cubicBezTo>
                    <a:pt x="312" y="390"/>
                    <a:pt x="245" y="435"/>
                    <a:pt x="189" y="468"/>
                  </a:cubicBezTo>
                  <a:cubicBezTo>
                    <a:pt x="122" y="512"/>
                    <a:pt x="55" y="546"/>
                    <a:pt x="0" y="546"/>
                  </a:cubicBezTo>
                  <a:lnTo>
                    <a:pt x="0" y="613"/>
                  </a:lnTo>
                  <a:cubicBezTo>
                    <a:pt x="89" y="601"/>
                    <a:pt x="156" y="557"/>
                    <a:pt x="211" y="512"/>
                  </a:cubicBezTo>
                  <a:cubicBezTo>
                    <a:pt x="278" y="468"/>
                    <a:pt x="334" y="435"/>
                    <a:pt x="401" y="379"/>
                  </a:cubicBezTo>
                  <a:cubicBezTo>
                    <a:pt x="512" y="279"/>
                    <a:pt x="612" y="156"/>
                    <a:pt x="6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67" name="Google Shape;14667;p20"/>
            <p:cNvSpPr/>
            <p:nvPr/>
          </p:nvSpPr>
          <p:spPr>
            <a:xfrm>
              <a:off x="1803646" y="2064490"/>
              <a:ext cx="5442" cy="31852"/>
            </a:xfrm>
            <a:custGeom>
              <a:avLst/>
              <a:gdLst/>
              <a:ahLst/>
              <a:cxnLst/>
              <a:rect l="l" t="t" r="r" b="b"/>
              <a:pathLst>
                <a:path w="156" h="913" extrusionOk="0">
                  <a:moveTo>
                    <a:pt x="67" y="0"/>
                  </a:moveTo>
                  <a:cubicBezTo>
                    <a:pt x="22" y="145"/>
                    <a:pt x="0" y="301"/>
                    <a:pt x="22" y="457"/>
                  </a:cubicBezTo>
                  <a:cubicBezTo>
                    <a:pt x="22" y="534"/>
                    <a:pt x="45" y="623"/>
                    <a:pt x="67" y="690"/>
                  </a:cubicBezTo>
                  <a:cubicBezTo>
                    <a:pt x="89" y="768"/>
                    <a:pt x="101" y="845"/>
                    <a:pt x="89" y="912"/>
                  </a:cubicBezTo>
                  <a:lnTo>
                    <a:pt x="145" y="901"/>
                  </a:lnTo>
                  <a:cubicBezTo>
                    <a:pt x="156" y="812"/>
                    <a:pt x="145" y="746"/>
                    <a:pt x="123" y="679"/>
                  </a:cubicBezTo>
                  <a:cubicBezTo>
                    <a:pt x="89" y="601"/>
                    <a:pt x="67" y="534"/>
                    <a:pt x="56" y="457"/>
                  </a:cubicBezTo>
                  <a:cubicBezTo>
                    <a:pt x="22" y="301"/>
                    <a:pt x="34" y="145"/>
                    <a:pt x="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68" name="Google Shape;14668;p20"/>
            <p:cNvSpPr/>
            <p:nvPr/>
          </p:nvSpPr>
          <p:spPr>
            <a:xfrm>
              <a:off x="1815682" y="2041603"/>
              <a:ext cx="8582" cy="32236"/>
            </a:xfrm>
            <a:custGeom>
              <a:avLst/>
              <a:gdLst/>
              <a:ahLst/>
              <a:cxnLst/>
              <a:rect l="l" t="t" r="r" b="b"/>
              <a:pathLst>
                <a:path w="246" h="924" extrusionOk="0">
                  <a:moveTo>
                    <a:pt x="67" y="0"/>
                  </a:moveTo>
                  <a:lnTo>
                    <a:pt x="67" y="0"/>
                  </a:lnTo>
                  <a:cubicBezTo>
                    <a:pt x="33" y="156"/>
                    <a:pt x="0" y="312"/>
                    <a:pt x="33" y="478"/>
                  </a:cubicBezTo>
                  <a:cubicBezTo>
                    <a:pt x="56" y="556"/>
                    <a:pt x="89" y="634"/>
                    <a:pt x="122" y="701"/>
                  </a:cubicBezTo>
                  <a:cubicBezTo>
                    <a:pt x="156" y="779"/>
                    <a:pt x="178" y="846"/>
                    <a:pt x="167" y="923"/>
                  </a:cubicBezTo>
                  <a:lnTo>
                    <a:pt x="234" y="868"/>
                  </a:lnTo>
                  <a:cubicBezTo>
                    <a:pt x="245" y="779"/>
                    <a:pt x="211" y="757"/>
                    <a:pt x="167" y="678"/>
                  </a:cubicBezTo>
                  <a:cubicBezTo>
                    <a:pt x="134" y="612"/>
                    <a:pt x="89" y="545"/>
                    <a:pt x="67" y="467"/>
                  </a:cubicBezTo>
                  <a:cubicBezTo>
                    <a:pt x="23" y="322"/>
                    <a:pt x="45" y="156"/>
                    <a:pt x="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69" name="Google Shape;14669;p20"/>
            <p:cNvSpPr/>
            <p:nvPr/>
          </p:nvSpPr>
          <p:spPr>
            <a:xfrm>
              <a:off x="1824579" y="2054372"/>
              <a:ext cx="3140" cy="12455"/>
            </a:xfrm>
            <a:custGeom>
              <a:avLst/>
              <a:gdLst/>
              <a:ahLst/>
              <a:cxnLst/>
              <a:rect l="l" t="t" r="r" b="b"/>
              <a:pathLst>
                <a:path w="90" h="357" extrusionOk="0">
                  <a:moveTo>
                    <a:pt x="45" y="1"/>
                  </a:moveTo>
                  <a:lnTo>
                    <a:pt x="45" y="1"/>
                  </a:lnTo>
                  <a:cubicBezTo>
                    <a:pt x="35" y="57"/>
                    <a:pt x="12" y="112"/>
                    <a:pt x="12" y="179"/>
                  </a:cubicBezTo>
                  <a:cubicBezTo>
                    <a:pt x="1" y="235"/>
                    <a:pt x="1" y="302"/>
                    <a:pt x="23" y="357"/>
                  </a:cubicBezTo>
                  <a:lnTo>
                    <a:pt x="90" y="324"/>
                  </a:lnTo>
                  <a:cubicBezTo>
                    <a:pt x="35" y="246"/>
                    <a:pt x="45" y="112"/>
                    <a:pt x="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70" name="Google Shape;14670;p20"/>
            <p:cNvSpPr/>
            <p:nvPr/>
          </p:nvSpPr>
          <p:spPr>
            <a:xfrm>
              <a:off x="1667825" y="2038638"/>
              <a:ext cx="88893" cy="89452"/>
            </a:xfrm>
            <a:custGeom>
              <a:avLst/>
              <a:gdLst/>
              <a:ahLst/>
              <a:cxnLst/>
              <a:rect l="l" t="t" r="r" b="b"/>
              <a:pathLst>
                <a:path w="2548" h="2564" extrusionOk="0">
                  <a:moveTo>
                    <a:pt x="1202" y="1"/>
                  </a:moveTo>
                  <a:cubicBezTo>
                    <a:pt x="749" y="1"/>
                    <a:pt x="263" y="217"/>
                    <a:pt x="156" y="397"/>
                  </a:cubicBezTo>
                  <a:cubicBezTo>
                    <a:pt x="12" y="641"/>
                    <a:pt x="0" y="1042"/>
                    <a:pt x="156" y="1386"/>
                  </a:cubicBezTo>
                  <a:cubicBezTo>
                    <a:pt x="312" y="1720"/>
                    <a:pt x="734" y="2476"/>
                    <a:pt x="1424" y="2554"/>
                  </a:cubicBezTo>
                  <a:cubicBezTo>
                    <a:pt x="1477" y="2561"/>
                    <a:pt x="1527" y="2563"/>
                    <a:pt x="1574" y="2563"/>
                  </a:cubicBezTo>
                  <a:cubicBezTo>
                    <a:pt x="2128" y="2563"/>
                    <a:pt x="2269" y="2176"/>
                    <a:pt x="2269" y="2176"/>
                  </a:cubicBezTo>
                  <a:cubicBezTo>
                    <a:pt x="2269" y="2176"/>
                    <a:pt x="2536" y="1820"/>
                    <a:pt x="2548" y="1464"/>
                  </a:cubicBezTo>
                  <a:cubicBezTo>
                    <a:pt x="2548" y="1097"/>
                    <a:pt x="2158" y="352"/>
                    <a:pt x="1658" y="96"/>
                  </a:cubicBezTo>
                  <a:cubicBezTo>
                    <a:pt x="1523" y="29"/>
                    <a:pt x="1364" y="1"/>
                    <a:pt x="120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71" name="Google Shape;14671;p20"/>
            <p:cNvSpPr/>
            <p:nvPr/>
          </p:nvSpPr>
          <p:spPr>
            <a:xfrm>
              <a:off x="1667825" y="2041603"/>
              <a:ext cx="61332" cy="86416"/>
            </a:xfrm>
            <a:custGeom>
              <a:avLst/>
              <a:gdLst/>
              <a:ahLst/>
              <a:cxnLst/>
              <a:rect l="l" t="t" r="r" b="b"/>
              <a:pathLst>
                <a:path w="1758" h="2477" extrusionOk="0">
                  <a:moveTo>
                    <a:pt x="690" y="0"/>
                  </a:moveTo>
                  <a:cubicBezTo>
                    <a:pt x="435" y="78"/>
                    <a:pt x="223" y="201"/>
                    <a:pt x="156" y="312"/>
                  </a:cubicBezTo>
                  <a:cubicBezTo>
                    <a:pt x="12" y="556"/>
                    <a:pt x="0" y="957"/>
                    <a:pt x="156" y="1301"/>
                  </a:cubicBezTo>
                  <a:cubicBezTo>
                    <a:pt x="312" y="1635"/>
                    <a:pt x="734" y="2391"/>
                    <a:pt x="1424" y="2469"/>
                  </a:cubicBezTo>
                  <a:cubicBezTo>
                    <a:pt x="1474" y="2474"/>
                    <a:pt x="1523" y="2476"/>
                    <a:pt x="1569" y="2476"/>
                  </a:cubicBezTo>
                  <a:cubicBezTo>
                    <a:pt x="1636" y="2476"/>
                    <a:pt x="1699" y="2471"/>
                    <a:pt x="1758" y="2458"/>
                  </a:cubicBezTo>
                  <a:cubicBezTo>
                    <a:pt x="1669" y="2280"/>
                    <a:pt x="1535" y="2124"/>
                    <a:pt x="1402" y="1991"/>
                  </a:cubicBezTo>
                  <a:cubicBezTo>
                    <a:pt x="1324" y="1902"/>
                    <a:pt x="1235" y="1835"/>
                    <a:pt x="1146" y="1758"/>
                  </a:cubicBezTo>
                  <a:cubicBezTo>
                    <a:pt x="1068" y="1702"/>
                    <a:pt x="979" y="1646"/>
                    <a:pt x="935" y="1557"/>
                  </a:cubicBezTo>
                  <a:cubicBezTo>
                    <a:pt x="868" y="1457"/>
                    <a:pt x="902" y="1346"/>
                    <a:pt x="924" y="1246"/>
                  </a:cubicBezTo>
                  <a:cubicBezTo>
                    <a:pt x="946" y="1145"/>
                    <a:pt x="957" y="1056"/>
                    <a:pt x="957" y="957"/>
                  </a:cubicBezTo>
                  <a:cubicBezTo>
                    <a:pt x="957" y="757"/>
                    <a:pt x="924" y="567"/>
                    <a:pt x="868" y="378"/>
                  </a:cubicBezTo>
                  <a:cubicBezTo>
                    <a:pt x="823" y="245"/>
                    <a:pt x="768" y="122"/>
                    <a:pt x="69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72" name="Google Shape;14672;p20"/>
            <p:cNvSpPr/>
            <p:nvPr/>
          </p:nvSpPr>
          <p:spPr>
            <a:xfrm>
              <a:off x="1693852" y="2047395"/>
              <a:ext cx="12036" cy="27596"/>
            </a:xfrm>
            <a:custGeom>
              <a:avLst/>
              <a:gdLst/>
              <a:ahLst/>
              <a:cxnLst/>
              <a:rect l="l" t="t" r="r" b="b"/>
              <a:pathLst>
                <a:path w="345" h="791" extrusionOk="0">
                  <a:moveTo>
                    <a:pt x="0" y="1"/>
                  </a:moveTo>
                  <a:cubicBezTo>
                    <a:pt x="77" y="112"/>
                    <a:pt x="122" y="245"/>
                    <a:pt x="166" y="379"/>
                  </a:cubicBezTo>
                  <a:lnTo>
                    <a:pt x="223" y="579"/>
                  </a:lnTo>
                  <a:cubicBezTo>
                    <a:pt x="245" y="646"/>
                    <a:pt x="278" y="735"/>
                    <a:pt x="255" y="757"/>
                  </a:cubicBezTo>
                  <a:lnTo>
                    <a:pt x="311" y="791"/>
                  </a:lnTo>
                  <a:cubicBezTo>
                    <a:pt x="344" y="746"/>
                    <a:pt x="322" y="702"/>
                    <a:pt x="311" y="668"/>
                  </a:cubicBezTo>
                  <a:lnTo>
                    <a:pt x="278" y="568"/>
                  </a:lnTo>
                  <a:lnTo>
                    <a:pt x="200" y="368"/>
                  </a:lnTo>
                  <a:cubicBezTo>
                    <a:pt x="144" y="235"/>
                    <a:pt x="78" y="112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73" name="Google Shape;14673;p20"/>
            <p:cNvSpPr/>
            <p:nvPr/>
          </p:nvSpPr>
          <p:spPr>
            <a:xfrm>
              <a:off x="1689561" y="2081655"/>
              <a:ext cx="32620" cy="6908"/>
            </a:xfrm>
            <a:custGeom>
              <a:avLst/>
              <a:gdLst/>
              <a:ahLst/>
              <a:cxnLst/>
              <a:rect l="l" t="t" r="r" b="b"/>
              <a:pathLst>
                <a:path w="935" h="198" extrusionOk="0">
                  <a:moveTo>
                    <a:pt x="575" y="0"/>
                  </a:moveTo>
                  <a:cubicBezTo>
                    <a:pt x="534" y="0"/>
                    <a:pt x="495" y="3"/>
                    <a:pt x="457" y="9"/>
                  </a:cubicBezTo>
                  <a:cubicBezTo>
                    <a:pt x="301" y="31"/>
                    <a:pt x="156" y="86"/>
                    <a:pt x="0" y="120"/>
                  </a:cubicBezTo>
                  <a:cubicBezTo>
                    <a:pt x="156" y="109"/>
                    <a:pt x="312" y="64"/>
                    <a:pt x="457" y="64"/>
                  </a:cubicBezTo>
                  <a:cubicBezTo>
                    <a:pt x="472" y="63"/>
                    <a:pt x="488" y="63"/>
                    <a:pt x="504" y="63"/>
                  </a:cubicBezTo>
                  <a:cubicBezTo>
                    <a:pt x="656" y="63"/>
                    <a:pt x="854" y="108"/>
                    <a:pt x="935" y="198"/>
                  </a:cubicBezTo>
                  <a:lnTo>
                    <a:pt x="912" y="120"/>
                  </a:lnTo>
                  <a:cubicBezTo>
                    <a:pt x="846" y="64"/>
                    <a:pt x="779" y="20"/>
                    <a:pt x="701" y="9"/>
                  </a:cubicBezTo>
                  <a:cubicBezTo>
                    <a:pt x="657" y="3"/>
                    <a:pt x="615" y="0"/>
                    <a:pt x="57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74" name="Google Shape;14674;p20"/>
            <p:cNvSpPr/>
            <p:nvPr/>
          </p:nvSpPr>
          <p:spPr>
            <a:xfrm>
              <a:off x="1699260" y="2101472"/>
              <a:ext cx="40400" cy="6489"/>
            </a:xfrm>
            <a:custGeom>
              <a:avLst/>
              <a:gdLst/>
              <a:ahLst/>
              <a:cxnLst/>
              <a:rect l="l" t="t" r="r" b="b"/>
              <a:pathLst>
                <a:path w="1158" h="186" extrusionOk="0">
                  <a:moveTo>
                    <a:pt x="938" y="0"/>
                  </a:moveTo>
                  <a:cubicBezTo>
                    <a:pt x="898" y="0"/>
                    <a:pt x="859" y="4"/>
                    <a:pt x="824" y="8"/>
                  </a:cubicBezTo>
                  <a:cubicBezTo>
                    <a:pt x="735" y="19"/>
                    <a:pt x="634" y="30"/>
                    <a:pt x="545" y="52"/>
                  </a:cubicBezTo>
                  <a:cubicBezTo>
                    <a:pt x="357" y="86"/>
                    <a:pt x="179" y="131"/>
                    <a:pt x="1" y="186"/>
                  </a:cubicBezTo>
                  <a:cubicBezTo>
                    <a:pt x="179" y="141"/>
                    <a:pt x="367" y="108"/>
                    <a:pt x="557" y="86"/>
                  </a:cubicBezTo>
                  <a:cubicBezTo>
                    <a:pt x="646" y="75"/>
                    <a:pt x="735" y="64"/>
                    <a:pt x="834" y="64"/>
                  </a:cubicBezTo>
                  <a:cubicBezTo>
                    <a:pt x="923" y="64"/>
                    <a:pt x="1101" y="108"/>
                    <a:pt x="1157" y="164"/>
                  </a:cubicBezTo>
                  <a:lnTo>
                    <a:pt x="1135" y="64"/>
                  </a:lnTo>
                  <a:cubicBezTo>
                    <a:pt x="1085" y="13"/>
                    <a:pt x="1011" y="0"/>
                    <a:pt x="93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75" name="Google Shape;14675;p20"/>
            <p:cNvSpPr/>
            <p:nvPr/>
          </p:nvSpPr>
          <p:spPr>
            <a:xfrm>
              <a:off x="1726019" y="2059431"/>
              <a:ext cx="9350" cy="40016"/>
            </a:xfrm>
            <a:custGeom>
              <a:avLst/>
              <a:gdLst/>
              <a:ahLst/>
              <a:cxnLst/>
              <a:rect l="l" t="t" r="r" b="b"/>
              <a:pathLst>
                <a:path w="268" h="1147" extrusionOk="0">
                  <a:moveTo>
                    <a:pt x="79" y="1"/>
                  </a:moveTo>
                  <a:cubicBezTo>
                    <a:pt x="1" y="368"/>
                    <a:pt x="1" y="723"/>
                    <a:pt x="146" y="1079"/>
                  </a:cubicBezTo>
                  <a:lnTo>
                    <a:pt x="268" y="1146"/>
                  </a:lnTo>
                  <a:cubicBezTo>
                    <a:pt x="101" y="812"/>
                    <a:pt x="35" y="379"/>
                    <a:pt x="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76" name="Google Shape;14676;p20"/>
            <p:cNvSpPr/>
            <p:nvPr/>
          </p:nvSpPr>
          <p:spPr>
            <a:xfrm>
              <a:off x="1740009" y="2072654"/>
              <a:ext cx="8547" cy="38830"/>
            </a:xfrm>
            <a:custGeom>
              <a:avLst/>
              <a:gdLst/>
              <a:ahLst/>
              <a:cxnLst/>
              <a:rect l="l" t="t" r="r" b="b"/>
              <a:pathLst>
                <a:path w="245" h="1113" extrusionOk="0">
                  <a:moveTo>
                    <a:pt x="0" y="0"/>
                  </a:moveTo>
                  <a:cubicBezTo>
                    <a:pt x="56" y="189"/>
                    <a:pt x="101" y="378"/>
                    <a:pt x="134" y="567"/>
                  </a:cubicBezTo>
                  <a:cubicBezTo>
                    <a:pt x="156" y="656"/>
                    <a:pt x="178" y="756"/>
                    <a:pt x="190" y="845"/>
                  </a:cubicBezTo>
                  <a:cubicBezTo>
                    <a:pt x="200" y="934"/>
                    <a:pt x="145" y="1001"/>
                    <a:pt x="78" y="1068"/>
                  </a:cubicBezTo>
                  <a:lnTo>
                    <a:pt x="123" y="1112"/>
                  </a:lnTo>
                  <a:cubicBezTo>
                    <a:pt x="156" y="1079"/>
                    <a:pt x="190" y="1046"/>
                    <a:pt x="223" y="990"/>
                  </a:cubicBezTo>
                  <a:cubicBezTo>
                    <a:pt x="245" y="945"/>
                    <a:pt x="245" y="890"/>
                    <a:pt x="245" y="834"/>
                  </a:cubicBezTo>
                  <a:cubicBezTo>
                    <a:pt x="223" y="734"/>
                    <a:pt x="200" y="645"/>
                    <a:pt x="178" y="556"/>
                  </a:cubicBezTo>
                  <a:cubicBezTo>
                    <a:pt x="123" y="367"/>
                    <a:pt x="67" y="189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77" name="Google Shape;14677;p20"/>
            <p:cNvSpPr/>
            <p:nvPr/>
          </p:nvSpPr>
          <p:spPr>
            <a:xfrm>
              <a:off x="1708575" y="1902957"/>
              <a:ext cx="96255" cy="124688"/>
            </a:xfrm>
            <a:custGeom>
              <a:avLst/>
              <a:gdLst/>
              <a:ahLst/>
              <a:cxnLst/>
              <a:rect l="l" t="t" r="r" b="b"/>
              <a:pathLst>
                <a:path w="2759" h="3574" extrusionOk="0">
                  <a:moveTo>
                    <a:pt x="884" y="0"/>
                  </a:moveTo>
                  <a:cubicBezTo>
                    <a:pt x="705" y="0"/>
                    <a:pt x="541" y="59"/>
                    <a:pt x="423" y="215"/>
                  </a:cubicBezTo>
                  <a:cubicBezTo>
                    <a:pt x="11" y="749"/>
                    <a:pt x="1" y="1750"/>
                    <a:pt x="401" y="2573"/>
                  </a:cubicBezTo>
                  <a:cubicBezTo>
                    <a:pt x="812" y="3407"/>
                    <a:pt x="1402" y="3574"/>
                    <a:pt x="1402" y="3574"/>
                  </a:cubicBezTo>
                  <a:cubicBezTo>
                    <a:pt x="1402" y="3574"/>
                    <a:pt x="1491" y="3529"/>
                    <a:pt x="1802" y="3285"/>
                  </a:cubicBezTo>
                  <a:cubicBezTo>
                    <a:pt x="2125" y="3051"/>
                    <a:pt x="2603" y="2317"/>
                    <a:pt x="2681" y="1738"/>
                  </a:cubicBezTo>
                  <a:cubicBezTo>
                    <a:pt x="2759" y="1160"/>
                    <a:pt x="2181" y="615"/>
                    <a:pt x="1980" y="448"/>
                  </a:cubicBezTo>
                  <a:cubicBezTo>
                    <a:pt x="1831" y="338"/>
                    <a:pt x="1315" y="0"/>
                    <a:pt x="88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78" name="Google Shape;14678;p20"/>
            <p:cNvSpPr/>
            <p:nvPr/>
          </p:nvSpPr>
          <p:spPr>
            <a:xfrm>
              <a:off x="1708575" y="1902783"/>
              <a:ext cx="53169" cy="107802"/>
            </a:xfrm>
            <a:custGeom>
              <a:avLst/>
              <a:gdLst/>
              <a:ahLst/>
              <a:cxnLst/>
              <a:rect l="l" t="t" r="r" b="b"/>
              <a:pathLst>
                <a:path w="1524" h="3090" extrusionOk="0">
                  <a:moveTo>
                    <a:pt x="889" y="1"/>
                  </a:moveTo>
                  <a:cubicBezTo>
                    <a:pt x="708" y="1"/>
                    <a:pt x="542" y="60"/>
                    <a:pt x="423" y="220"/>
                  </a:cubicBezTo>
                  <a:cubicBezTo>
                    <a:pt x="11" y="754"/>
                    <a:pt x="1" y="1755"/>
                    <a:pt x="401" y="2578"/>
                  </a:cubicBezTo>
                  <a:cubicBezTo>
                    <a:pt x="501" y="2789"/>
                    <a:pt x="624" y="2956"/>
                    <a:pt x="735" y="3090"/>
                  </a:cubicBezTo>
                  <a:cubicBezTo>
                    <a:pt x="745" y="3078"/>
                    <a:pt x="757" y="3056"/>
                    <a:pt x="768" y="3045"/>
                  </a:cubicBezTo>
                  <a:cubicBezTo>
                    <a:pt x="857" y="2867"/>
                    <a:pt x="868" y="2667"/>
                    <a:pt x="879" y="2477"/>
                  </a:cubicBezTo>
                  <a:cubicBezTo>
                    <a:pt x="901" y="2077"/>
                    <a:pt x="868" y="1666"/>
                    <a:pt x="1012" y="1288"/>
                  </a:cubicBezTo>
                  <a:cubicBezTo>
                    <a:pt x="1079" y="1098"/>
                    <a:pt x="1213" y="932"/>
                    <a:pt x="1335" y="765"/>
                  </a:cubicBezTo>
                  <a:cubicBezTo>
                    <a:pt x="1447" y="598"/>
                    <a:pt x="1513" y="431"/>
                    <a:pt x="1524" y="231"/>
                  </a:cubicBezTo>
                  <a:lnTo>
                    <a:pt x="1524" y="176"/>
                  </a:lnTo>
                  <a:cubicBezTo>
                    <a:pt x="1327" y="80"/>
                    <a:pt x="1098" y="1"/>
                    <a:pt x="88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79" name="Google Shape;14679;p20"/>
            <p:cNvSpPr/>
            <p:nvPr/>
          </p:nvSpPr>
          <p:spPr>
            <a:xfrm>
              <a:off x="1725670" y="1974443"/>
              <a:ext cx="29515" cy="38830"/>
            </a:xfrm>
            <a:custGeom>
              <a:avLst/>
              <a:gdLst/>
              <a:ahLst/>
              <a:cxnLst/>
              <a:rect l="l" t="t" r="r" b="b"/>
              <a:pathLst>
                <a:path w="846" h="1113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8"/>
                    <a:pt x="378" y="902"/>
                    <a:pt x="812" y="1113"/>
                  </a:cubicBezTo>
                  <a:lnTo>
                    <a:pt x="845" y="1046"/>
                  </a:lnTo>
                  <a:cubicBezTo>
                    <a:pt x="423" y="868"/>
                    <a:pt x="100" y="468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80" name="Google Shape;14680;p20"/>
            <p:cNvSpPr/>
            <p:nvPr/>
          </p:nvSpPr>
          <p:spPr>
            <a:xfrm>
              <a:off x="1719809" y="1948451"/>
              <a:ext cx="31085" cy="40783"/>
            </a:xfrm>
            <a:custGeom>
              <a:avLst/>
              <a:gdLst/>
              <a:ahLst/>
              <a:cxnLst/>
              <a:rect l="l" t="t" r="r" b="b"/>
              <a:pathLst>
                <a:path w="891" h="1169" extrusionOk="0">
                  <a:moveTo>
                    <a:pt x="35" y="1"/>
                  </a:moveTo>
                  <a:cubicBezTo>
                    <a:pt x="1" y="123"/>
                    <a:pt x="79" y="246"/>
                    <a:pt x="168" y="335"/>
                  </a:cubicBezTo>
                  <a:cubicBezTo>
                    <a:pt x="268" y="412"/>
                    <a:pt x="357" y="501"/>
                    <a:pt x="435" y="590"/>
                  </a:cubicBezTo>
                  <a:cubicBezTo>
                    <a:pt x="613" y="768"/>
                    <a:pt x="757" y="968"/>
                    <a:pt x="891" y="1168"/>
                  </a:cubicBezTo>
                  <a:lnTo>
                    <a:pt x="880" y="1057"/>
                  </a:lnTo>
                  <a:cubicBezTo>
                    <a:pt x="746" y="846"/>
                    <a:pt x="646" y="735"/>
                    <a:pt x="468" y="557"/>
                  </a:cubicBezTo>
                  <a:cubicBezTo>
                    <a:pt x="379" y="479"/>
                    <a:pt x="279" y="401"/>
                    <a:pt x="179" y="312"/>
                  </a:cubicBezTo>
                  <a:cubicBezTo>
                    <a:pt x="90" y="234"/>
                    <a:pt x="12" y="123"/>
                    <a:pt x="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81" name="Google Shape;14681;p20"/>
            <p:cNvSpPr/>
            <p:nvPr/>
          </p:nvSpPr>
          <p:spPr>
            <a:xfrm>
              <a:off x="1721763" y="1925983"/>
              <a:ext cx="26026" cy="30282"/>
            </a:xfrm>
            <a:custGeom>
              <a:avLst/>
              <a:gdLst/>
              <a:ahLst/>
              <a:cxnLst/>
              <a:rect l="l" t="t" r="r" b="b"/>
              <a:pathLst>
                <a:path w="746" h="868" extrusionOk="0">
                  <a:moveTo>
                    <a:pt x="1" y="0"/>
                  </a:moveTo>
                  <a:cubicBezTo>
                    <a:pt x="23" y="89"/>
                    <a:pt x="68" y="178"/>
                    <a:pt x="123" y="255"/>
                  </a:cubicBezTo>
                  <a:cubicBezTo>
                    <a:pt x="179" y="334"/>
                    <a:pt x="246" y="400"/>
                    <a:pt x="312" y="467"/>
                  </a:cubicBezTo>
                  <a:cubicBezTo>
                    <a:pt x="456" y="589"/>
                    <a:pt x="612" y="712"/>
                    <a:pt x="713" y="867"/>
                  </a:cubicBezTo>
                  <a:lnTo>
                    <a:pt x="746" y="789"/>
                  </a:lnTo>
                  <a:cubicBezTo>
                    <a:pt x="624" y="623"/>
                    <a:pt x="490" y="556"/>
                    <a:pt x="345" y="433"/>
                  </a:cubicBezTo>
                  <a:cubicBezTo>
                    <a:pt x="268" y="378"/>
                    <a:pt x="201" y="322"/>
                    <a:pt x="134" y="245"/>
                  </a:cubicBezTo>
                  <a:cubicBezTo>
                    <a:pt x="78" y="178"/>
                    <a:pt x="23" y="89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82" name="Google Shape;14682;p20"/>
            <p:cNvSpPr/>
            <p:nvPr/>
          </p:nvSpPr>
          <p:spPr>
            <a:xfrm>
              <a:off x="1747755" y="1918971"/>
              <a:ext cx="13641" cy="47761"/>
            </a:xfrm>
            <a:custGeom>
              <a:avLst/>
              <a:gdLst/>
              <a:ahLst/>
              <a:cxnLst/>
              <a:rect l="l" t="t" r="r" b="b"/>
              <a:pathLst>
                <a:path w="391" h="1369" extrusionOk="0">
                  <a:moveTo>
                    <a:pt x="390" y="1"/>
                  </a:moveTo>
                  <a:cubicBezTo>
                    <a:pt x="279" y="189"/>
                    <a:pt x="201" y="390"/>
                    <a:pt x="156" y="612"/>
                  </a:cubicBezTo>
                  <a:cubicBezTo>
                    <a:pt x="134" y="723"/>
                    <a:pt x="134" y="834"/>
                    <a:pt x="123" y="935"/>
                  </a:cubicBezTo>
                  <a:cubicBezTo>
                    <a:pt x="101" y="1035"/>
                    <a:pt x="67" y="1135"/>
                    <a:pt x="1" y="1202"/>
                  </a:cubicBezTo>
                  <a:lnTo>
                    <a:pt x="12" y="1368"/>
                  </a:lnTo>
                  <a:cubicBezTo>
                    <a:pt x="101" y="1269"/>
                    <a:pt x="190" y="1057"/>
                    <a:pt x="201" y="946"/>
                  </a:cubicBezTo>
                  <a:cubicBezTo>
                    <a:pt x="201" y="834"/>
                    <a:pt x="201" y="723"/>
                    <a:pt x="212" y="612"/>
                  </a:cubicBezTo>
                  <a:cubicBezTo>
                    <a:pt x="235" y="401"/>
                    <a:pt x="290" y="189"/>
                    <a:pt x="3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83" name="Google Shape;14683;p20"/>
            <p:cNvSpPr/>
            <p:nvPr/>
          </p:nvSpPr>
          <p:spPr>
            <a:xfrm>
              <a:off x="1750476" y="1938369"/>
              <a:ext cx="24875" cy="62937"/>
            </a:xfrm>
            <a:custGeom>
              <a:avLst/>
              <a:gdLst/>
              <a:ahLst/>
              <a:cxnLst/>
              <a:rect l="l" t="t" r="r" b="b"/>
              <a:pathLst>
                <a:path w="713" h="1804" extrusionOk="0">
                  <a:moveTo>
                    <a:pt x="713" y="1"/>
                  </a:moveTo>
                  <a:lnTo>
                    <a:pt x="446" y="957"/>
                  </a:lnTo>
                  <a:cubicBezTo>
                    <a:pt x="401" y="1113"/>
                    <a:pt x="357" y="1279"/>
                    <a:pt x="301" y="1424"/>
                  </a:cubicBezTo>
                  <a:cubicBezTo>
                    <a:pt x="279" y="1502"/>
                    <a:pt x="246" y="1580"/>
                    <a:pt x="201" y="1625"/>
                  </a:cubicBezTo>
                  <a:cubicBezTo>
                    <a:pt x="167" y="1658"/>
                    <a:pt x="145" y="1669"/>
                    <a:pt x="112" y="1691"/>
                  </a:cubicBezTo>
                  <a:cubicBezTo>
                    <a:pt x="90" y="1691"/>
                    <a:pt x="78" y="1691"/>
                    <a:pt x="56" y="1702"/>
                  </a:cubicBezTo>
                  <a:cubicBezTo>
                    <a:pt x="45" y="1714"/>
                    <a:pt x="34" y="1714"/>
                    <a:pt x="12" y="1724"/>
                  </a:cubicBezTo>
                  <a:cubicBezTo>
                    <a:pt x="1" y="1736"/>
                    <a:pt x="12" y="1736"/>
                    <a:pt x="12" y="1758"/>
                  </a:cubicBezTo>
                  <a:cubicBezTo>
                    <a:pt x="12" y="1758"/>
                    <a:pt x="67" y="1804"/>
                    <a:pt x="77" y="1804"/>
                  </a:cubicBezTo>
                  <a:cubicBezTo>
                    <a:pt x="78" y="1804"/>
                    <a:pt x="78" y="1804"/>
                    <a:pt x="78" y="1803"/>
                  </a:cubicBezTo>
                  <a:cubicBezTo>
                    <a:pt x="78" y="1803"/>
                    <a:pt x="134" y="1791"/>
                    <a:pt x="145" y="1780"/>
                  </a:cubicBezTo>
                  <a:cubicBezTo>
                    <a:pt x="190" y="1758"/>
                    <a:pt x="234" y="1724"/>
                    <a:pt x="268" y="1691"/>
                  </a:cubicBezTo>
                  <a:cubicBezTo>
                    <a:pt x="323" y="1625"/>
                    <a:pt x="357" y="1536"/>
                    <a:pt x="379" y="1457"/>
                  </a:cubicBezTo>
                  <a:cubicBezTo>
                    <a:pt x="424" y="1291"/>
                    <a:pt x="456" y="1124"/>
                    <a:pt x="490" y="968"/>
                  </a:cubicBezTo>
                  <a:lnTo>
                    <a:pt x="713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84" name="Google Shape;14684;p20"/>
            <p:cNvSpPr/>
            <p:nvPr/>
          </p:nvSpPr>
          <p:spPr>
            <a:xfrm>
              <a:off x="1754732" y="1969803"/>
              <a:ext cx="28398" cy="52017"/>
            </a:xfrm>
            <a:custGeom>
              <a:avLst/>
              <a:gdLst/>
              <a:ahLst/>
              <a:cxnLst/>
              <a:rect l="l" t="t" r="r" b="b"/>
              <a:pathLst>
                <a:path w="814" h="1491" extrusionOk="0">
                  <a:moveTo>
                    <a:pt x="813" y="0"/>
                  </a:moveTo>
                  <a:lnTo>
                    <a:pt x="813" y="0"/>
                  </a:lnTo>
                  <a:cubicBezTo>
                    <a:pt x="769" y="289"/>
                    <a:pt x="668" y="556"/>
                    <a:pt x="535" y="813"/>
                  </a:cubicBezTo>
                  <a:cubicBezTo>
                    <a:pt x="468" y="935"/>
                    <a:pt x="401" y="1057"/>
                    <a:pt x="324" y="1179"/>
                  </a:cubicBezTo>
                  <a:cubicBezTo>
                    <a:pt x="245" y="1290"/>
                    <a:pt x="124" y="1357"/>
                    <a:pt x="1" y="1424"/>
                  </a:cubicBezTo>
                  <a:lnTo>
                    <a:pt x="35" y="1491"/>
                  </a:lnTo>
                  <a:cubicBezTo>
                    <a:pt x="101" y="1458"/>
                    <a:pt x="168" y="1413"/>
                    <a:pt x="223" y="1369"/>
                  </a:cubicBezTo>
                  <a:cubicBezTo>
                    <a:pt x="279" y="1324"/>
                    <a:pt x="334" y="1268"/>
                    <a:pt x="368" y="1201"/>
                  </a:cubicBezTo>
                  <a:cubicBezTo>
                    <a:pt x="446" y="1080"/>
                    <a:pt x="512" y="957"/>
                    <a:pt x="568" y="823"/>
                  </a:cubicBezTo>
                  <a:cubicBezTo>
                    <a:pt x="690" y="568"/>
                    <a:pt x="779" y="289"/>
                    <a:pt x="81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85" name="Google Shape;14685;p20"/>
            <p:cNvSpPr/>
            <p:nvPr/>
          </p:nvSpPr>
          <p:spPr>
            <a:xfrm>
              <a:off x="1812961" y="2231291"/>
              <a:ext cx="97790" cy="103511"/>
            </a:xfrm>
            <a:custGeom>
              <a:avLst/>
              <a:gdLst/>
              <a:ahLst/>
              <a:cxnLst/>
              <a:rect l="l" t="t" r="r" b="b"/>
              <a:pathLst>
                <a:path w="2803" h="2967" extrusionOk="0">
                  <a:moveTo>
                    <a:pt x="1949" y="0"/>
                  </a:moveTo>
                  <a:cubicBezTo>
                    <a:pt x="1718" y="0"/>
                    <a:pt x="922" y="497"/>
                    <a:pt x="523" y="1014"/>
                  </a:cubicBezTo>
                  <a:cubicBezTo>
                    <a:pt x="101" y="1559"/>
                    <a:pt x="12" y="1993"/>
                    <a:pt x="12" y="2115"/>
                  </a:cubicBezTo>
                  <a:cubicBezTo>
                    <a:pt x="0" y="2226"/>
                    <a:pt x="34" y="2315"/>
                    <a:pt x="34" y="2315"/>
                  </a:cubicBezTo>
                  <a:cubicBezTo>
                    <a:pt x="34" y="2315"/>
                    <a:pt x="111" y="2537"/>
                    <a:pt x="578" y="2804"/>
                  </a:cubicBezTo>
                  <a:cubicBezTo>
                    <a:pt x="767" y="2909"/>
                    <a:pt x="992" y="2966"/>
                    <a:pt x="1224" y="2966"/>
                  </a:cubicBezTo>
                  <a:cubicBezTo>
                    <a:pt x="1582" y="2966"/>
                    <a:pt x="1954" y="2830"/>
                    <a:pt x="2225" y="2527"/>
                  </a:cubicBezTo>
                  <a:cubicBezTo>
                    <a:pt x="2659" y="2037"/>
                    <a:pt x="2803" y="1370"/>
                    <a:pt x="2603" y="780"/>
                  </a:cubicBezTo>
                  <a:cubicBezTo>
                    <a:pt x="2414" y="191"/>
                    <a:pt x="2169" y="35"/>
                    <a:pt x="1969" y="2"/>
                  </a:cubicBezTo>
                  <a:cubicBezTo>
                    <a:pt x="1963" y="1"/>
                    <a:pt x="1956" y="0"/>
                    <a:pt x="194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86" name="Google Shape;14686;p20"/>
            <p:cNvSpPr/>
            <p:nvPr/>
          </p:nvSpPr>
          <p:spPr>
            <a:xfrm>
              <a:off x="1824998" y="2231291"/>
              <a:ext cx="76857" cy="45214"/>
            </a:xfrm>
            <a:custGeom>
              <a:avLst/>
              <a:gdLst/>
              <a:ahLst/>
              <a:cxnLst/>
              <a:rect l="l" t="t" r="r" b="b"/>
              <a:pathLst>
                <a:path w="2203" h="1296" extrusionOk="0">
                  <a:moveTo>
                    <a:pt x="1604" y="0"/>
                  </a:moveTo>
                  <a:cubicBezTo>
                    <a:pt x="1373" y="0"/>
                    <a:pt x="577" y="497"/>
                    <a:pt x="178" y="1014"/>
                  </a:cubicBezTo>
                  <a:cubicBezTo>
                    <a:pt x="100" y="1103"/>
                    <a:pt x="45" y="1192"/>
                    <a:pt x="0" y="1270"/>
                  </a:cubicBezTo>
                  <a:cubicBezTo>
                    <a:pt x="123" y="1287"/>
                    <a:pt x="247" y="1296"/>
                    <a:pt x="371" y="1296"/>
                  </a:cubicBezTo>
                  <a:cubicBezTo>
                    <a:pt x="798" y="1296"/>
                    <a:pt x="1228" y="1195"/>
                    <a:pt x="1624" y="1014"/>
                  </a:cubicBezTo>
                  <a:cubicBezTo>
                    <a:pt x="1835" y="903"/>
                    <a:pt x="2025" y="780"/>
                    <a:pt x="2203" y="624"/>
                  </a:cubicBezTo>
                  <a:cubicBezTo>
                    <a:pt x="2025" y="157"/>
                    <a:pt x="1813" y="24"/>
                    <a:pt x="1624" y="2"/>
                  </a:cubicBezTo>
                  <a:cubicBezTo>
                    <a:pt x="1618" y="1"/>
                    <a:pt x="1611" y="0"/>
                    <a:pt x="160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87" name="Google Shape;14687;p20"/>
            <p:cNvSpPr/>
            <p:nvPr/>
          </p:nvSpPr>
          <p:spPr>
            <a:xfrm>
              <a:off x="1814496" y="2309720"/>
              <a:ext cx="50098" cy="15560"/>
            </a:xfrm>
            <a:custGeom>
              <a:avLst/>
              <a:gdLst/>
              <a:ahLst/>
              <a:cxnLst/>
              <a:rect l="l" t="t" r="r" b="b"/>
              <a:pathLst>
                <a:path w="1436" h="446" extrusionOk="0">
                  <a:moveTo>
                    <a:pt x="79" y="0"/>
                  </a:moveTo>
                  <a:lnTo>
                    <a:pt x="1" y="67"/>
                  </a:lnTo>
                  <a:cubicBezTo>
                    <a:pt x="112" y="89"/>
                    <a:pt x="290" y="123"/>
                    <a:pt x="401" y="168"/>
                  </a:cubicBezTo>
                  <a:cubicBezTo>
                    <a:pt x="512" y="212"/>
                    <a:pt x="623" y="267"/>
                    <a:pt x="735" y="312"/>
                  </a:cubicBezTo>
                  <a:cubicBezTo>
                    <a:pt x="846" y="368"/>
                    <a:pt x="957" y="412"/>
                    <a:pt x="1080" y="435"/>
                  </a:cubicBezTo>
                  <a:cubicBezTo>
                    <a:pt x="1117" y="442"/>
                    <a:pt x="1156" y="446"/>
                    <a:pt x="1196" y="446"/>
                  </a:cubicBezTo>
                  <a:cubicBezTo>
                    <a:pt x="1277" y="446"/>
                    <a:pt x="1361" y="431"/>
                    <a:pt x="1436" y="401"/>
                  </a:cubicBezTo>
                  <a:lnTo>
                    <a:pt x="1436" y="401"/>
                  </a:lnTo>
                  <a:cubicBezTo>
                    <a:pt x="1376" y="425"/>
                    <a:pt x="1310" y="436"/>
                    <a:pt x="1244" y="436"/>
                  </a:cubicBezTo>
                  <a:cubicBezTo>
                    <a:pt x="1188" y="436"/>
                    <a:pt x="1131" y="427"/>
                    <a:pt x="1080" y="412"/>
                  </a:cubicBezTo>
                  <a:cubicBezTo>
                    <a:pt x="957" y="390"/>
                    <a:pt x="857" y="334"/>
                    <a:pt x="746" y="279"/>
                  </a:cubicBezTo>
                  <a:cubicBezTo>
                    <a:pt x="646" y="223"/>
                    <a:pt x="534" y="168"/>
                    <a:pt x="423" y="112"/>
                  </a:cubicBezTo>
                  <a:cubicBezTo>
                    <a:pt x="312" y="67"/>
                    <a:pt x="190" y="23"/>
                    <a:pt x="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88" name="Google Shape;14688;p20"/>
            <p:cNvSpPr/>
            <p:nvPr/>
          </p:nvSpPr>
          <p:spPr>
            <a:xfrm>
              <a:off x="1826149" y="2298172"/>
              <a:ext cx="56692" cy="10920"/>
            </a:xfrm>
            <a:custGeom>
              <a:avLst/>
              <a:gdLst/>
              <a:ahLst/>
              <a:cxnLst/>
              <a:rect l="l" t="t" r="r" b="b"/>
              <a:pathLst>
                <a:path w="1625" h="313" extrusionOk="0">
                  <a:moveTo>
                    <a:pt x="222" y="0"/>
                  </a:moveTo>
                  <a:cubicBezTo>
                    <a:pt x="187" y="0"/>
                    <a:pt x="150" y="3"/>
                    <a:pt x="111" y="9"/>
                  </a:cubicBezTo>
                  <a:lnTo>
                    <a:pt x="0" y="120"/>
                  </a:lnTo>
                  <a:cubicBezTo>
                    <a:pt x="62" y="109"/>
                    <a:pt x="148" y="104"/>
                    <a:pt x="236" y="104"/>
                  </a:cubicBezTo>
                  <a:cubicBezTo>
                    <a:pt x="323" y="104"/>
                    <a:pt x="412" y="109"/>
                    <a:pt x="479" y="120"/>
                  </a:cubicBezTo>
                  <a:cubicBezTo>
                    <a:pt x="601" y="153"/>
                    <a:pt x="724" y="187"/>
                    <a:pt x="846" y="232"/>
                  </a:cubicBezTo>
                  <a:cubicBezTo>
                    <a:pt x="979" y="265"/>
                    <a:pt x="1102" y="298"/>
                    <a:pt x="1235" y="309"/>
                  </a:cubicBezTo>
                  <a:cubicBezTo>
                    <a:pt x="1258" y="311"/>
                    <a:pt x="1281" y="312"/>
                    <a:pt x="1304" y="312"/>
                  </a:cubicBezTo>
                  <a:cubicBezTo>
                    <a:pt x="1414" y="312"/>
                    <a:pt x="1523" y="289"/>
                    <a:pt x="1624" y="242"/>
                  </a:cubicBezTo>
                  <a:lnTo>
                    <a:pt x="1624" y="242"/>
                  </a:lnTo>
                  <a:cubicBezTo>
                    <a:pt x="1549" y="277"/>
                    <a:pt x="1470" y="290"/>
                    <a:pt x="1389" y="290"/>
                  </a:cubicBezTo>
                  <a:cubicBezTo>
                    <a:pt x="1338" y="290"/>
                    <a:pt x="1287" y="285"/>
                    <a:pt x="1235" y="276"/>
                  </a:cubicBezTo>
                  <a:cubicBezTo>
                    <a:pt x="1112" y="265"/>
                    <a:pt x="991" y="220"/>
                    <a:pt x="868" y="176"/>
                  </a:cubicBezTo>
                  <a:cubicBezTo>
                    <a:pt x="746" y="131"/>
                    <a:pt x="623" y="87"/>
                    <a:pt x="490" y="54"/>
                  </a:cubicBezTo>
                  <a:cubicBezTo>
                    <a:pt x="400" y="21"/>
                    <a:pt x="317" y="0"/>
                    <a:pt x="22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89" name="Google Shape;14689;p20"/>
            <p:cNvSpPr/>
            <p:nvPr/>
          </p:nvSpPr>
          <p:spPr>
            <a:xfrm>
              <a:off x="1849419" y="2279437"/>
              <a:ext cx="47377" cy="7012"/>
            </a:xfrm>
            <a:custGeom>
              <a:avLst/>
              <a:gdLst/>
              <a:ahLst/>
              <a:cxnLst/>
              <a:rect l="l" t="t" r="r" b="b"/>
              <a:pathLst>
                <a:path w="1358" h="201" extrusionOk="0">
                  <a:moveTo>
                    <a:pt x="1358" y="1"/>
                  </a:moveTo>
                  <a:lnTo>
                    <a:pt x="1358" y="1"/>
                  </a:lnTo>
                  <a:cubicBezTo>
                    <a:pt x="1195" y="116"/>
                    <a:pt x="1008" y="148"/>
                    <a:pt x="817" y="148"/>
                  </a:cubicBezTo>
                  <a:cubicBezTo>
                    <a:pt x="786" y="148"/>
                    <a:pt x="755" y="147"/>
                    <a:pt x="724" y="146"/>
                  </a:cubicBezTo>
                  <a:cubicBezTo>
                    <a:pt x="512" y="134"/>
                    <a:pt x="357" y="90"/>
                    <a:pt x="123" y="57"/>
                  </a:cubicBezTo>
                  <a:lnTo>
                    <a:pt x="1" y="156"/>
                  </a:lnTo>
                  <a:cubicBezTo>
                    <a:pt x="212" y="168"/>
                    <a:pt x="502" y="201"/>
                    <a:pt x="724" y="201"/>
                  </a:cubicBezTo>
                  <a:cubicBezTo>
                    <a:pt x="946" y="190"/>
                    <a:pt x="1180" y="146"/>
                    <a:pt x="135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90" name="Google Shape;14690;p20"/>
            <p:cNvSpPr/>
            <p:nvPr/>
          </p:nvSpPr>
          <p:spPr>
            <a:xfrm>
              <a:off x="1818787" y="2271308"/>
              <a:ext cx="19014" cy="35725"/>
            </a:xfrm>
            <a:custGeom>
              <a:avLst/>
              <a:gdLst/>
              <a:ahLst/>
              <a:cxnLst/>
              <a:rect l="l" t="t" r="r" b="b"/>
              <a:pathLst>
                <a:path w="545" h="1024" extrusionOk="0">
                  <a:moveTo>
                    <a:pt x="545" y="1"/>
                  </a:moveTo>
                  <a:cubicBezTo>
                    <a:pt x="278" y="278"/>
                    <a:pt x="89" y="634"/>
                    <a:pt x="0" y="1012"/>
                  </a:cubicBezTo>
                  <a:lnTo>
                    <a:pt x="78" y="1024"/>
                  </a:lnTo>
                  <a:cubicBezTo>
                    <a:pt x="134" y="656"/>
                    <a:pt x="300" y="301"/>
                    <a:pt x="5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91" name="Google Shape;14691;p20"/>
            <p:cNvSpPr/>
            <p:nvPr/>
          </p:nvSpPr>
          <p:spPr>
            <a:xfrm>
              <a:off x="1837418" y="2243746"/>
              <a:ext cx="26410" cy="47761"/>
            </a:xfrm>
            <a:custGeom>
              <a:avLst/>
              <a:gdLst/>
              <a:ahLst/>
              <a:cxnLst/>
              <a:rect l="l" t="t" r="r" b="b"/>
              <a:pathLst>
                <a:path w="757" h="1369" extrusionOk="0">
                  <a:moveTo>
                    <a:pt x="757" y="1"/>
                  </a:moveTo>
                  <a:lnTo>
                    <a:pt x="757" y="1"/>
                  </a:lnTo>
                  <a:cubicBezTo>
                    <a:pt x="434" y="413"/>
                    <a:pt x="178" y="868"/>
                    <a:pt x="0" y="1369"/>
                  </a:cubicBezTo>
                  <a:lnTo>
                    <a:pt x="122" y="1335"/>
                  </a:lnTo>
                  <a:cubicBezTo>
                    <a:pt x="256" y="846"/>
                    <a:pt x="456" y="435"/>
                    <a:pt x="7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92" name="Google Shape;14692;p20"/>
            <p:cNvSpPr/>
            <p:nvPr/>
          </p:nvSpPr>
          <p:spPr>
            <a:xfrm>
              <a:off x="1855630" y="2247619"/>
              <a:ext cx="30317" cy="33806"/>
            </a:xfrm>
            <a:custGeom>
              <a:avLst/>
              <a:gdLst/>
              <a:ahLst/>
              <a:cxnLst/>
              <a:rect l="l" t="t" r="r" b="b"/>
              <a:pathLst>
                <a:path w="869" h="969" extrusionOk="0">
                  <a:moveTo>
                    <a:pt x="868" y="1"/>
                  </a:moveTo>
                  <a:cubicBezTo>
                    <a:pt x="512" y="235"/>
                    <a:pt x="212" y="568"/>
                    <a:pt x="1" y="957"/>
                  </a:cubicBezTo>
                  <a:lnTo>
                    <a:pt x="34" y="969"/>
                  </a:lnTo>
                  <a:cubicBezTo>
                    <a:pt x="212" y="579"/>
                    <a:pt x="524" y="257"/>
                    <a:pt x="86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93" name="Google Shape;14693;p20"/>
            <p:cNvSpPr/>
            <p:nvPr/>
          </p:nvSpPr>
          <p:spPr>
            <a:xfrm>
              <a:off x="1664720" y="2278809"/>
              <a:ext cx="86940" cy="98348"/>
            </a:xfrm>
            <a:custGeom>
              <a:avLst/>
              <a:gdLst/>
              <a:ahLst/>
              <a:cxnLst/>
              <a:rect l="l" t="t" r="r" b="b"/>
              <a:pathLst>
                <a:path w="2492" h="2819" extrusionOk="0">
                  <a:moveTo>
                    <a:pt x="885" y="1"/>
                  </a:moveTo>
                  <a:cubicBezTo>
                    <a:pt x="784" y="1"/>
                    <a:pt x="685" y="27"/>
                    <a:pt x="590" y="86"/>
                  </a:cubicBezTo>
                  <a:cubicBezTo>
                    <a:pt x="0" y="441"/>
                    <a:pt x="34" y="1321"/>
                    <a:pt x="190" y="1620"/>
                  </a:cubicBezTo>
                  <a:cubicBezTo>
                    <a:pt x="346" y="1910"/>
                    <a:pt x="746" y="2443"/>
                    <a:pt x="1513" y="2700"/>
                  </a:cubicBezTo>
                  <a:cubicBezTo>
                    <a:pt x="1773" y="2789"/>
                    <a:pt x="1953" y="2818"/>
                    <a:pt x="2078" y="2818"/>
                  </a:cubicBezTo>
                  <a:cubicBezTo>
                    <a:pt x="2329" y="2818"/>
                    <a:pt x="2358" y="2700"/>
                    <a:pt x="2358" y="2700"/>
                  </a:cubicBezTo>
                  <a:lnTo>
                    <a:pt x="2303" y="2611"/>
                  </a:lnTo>
                  <a:cubicBezTo>
                    <a:pt x="2303" y="2611"/>
                    <a:pt x="2492" y="2399"/>
                    <a:pt x="2492" y="2077"/>
                  </a:cubicBezTo>
                  <a:cubicBezTo>
                    <a:pt x="2492" y="1776"/>
                    <a:pt x="2414" y="1587"/>
                    <a:pt x="2180" y="1109"/>
                  </a:cubicBezTo>
                  <a:cubicBezTo>
                    <a:pt x="1985" y="708"/>
                    <a:pt x="1412" y="1"/>
                    <a:pt x="88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94" name="Google Shape;14694;p20"/>
            <p:cNvSpPr/>
            <p:nvPr/>
          </p:nvSpPr>
          <p:spPr>
            <a:xfrm>
              <a:off x="1664720" y="2280240"/>
              <a:ext cx="45458" cy="89661"/>
            </a:xfrm>
            <a:custGeom>
              <a:avLst/>
              <a:gdLst/>
              <a:ahLst/>
              <a:cxnLst/>
              <a:rect l="l" t="t" r="r" b="b"/>
              <a:pathLst>
                <a:path w="1303" h="2570" extrusionOk="0">
                  <a:moveTo>
                    <a:pt x="657" y="0"/>
                  </a:moveTo>
                  <a:cubicBezTo>
                    <a:pt x="635" y="12"/>
                    <a:pt x="613" y="22"/>
                    <a:pt x="590" y="45"/>
                  </a:cubicBezTo>
                  <a:cubicBezTo>
                    <a:pt x="0" y="400"/>
                    <a:pt x="34" y="1280"/>
                    <a:pt x="190" y="1579"/>
                  </a:cubicBezTo>
                  <a:cubicBezTo>
                    <a:pt x="334" y="1836"/>
                    <a:pt x="657" y="2291"/>
                    <a:pt x="1280" y="2570"/>
                  </a:cubicBezTo>
                  <a:cubicBezTo>
                    <a:pt x="1302" y="2402"/>
                    <a:pt x="1291" y="2224"/>
                    <a:pt x="1280" y="2069"/>
                  </a:cubicBezTo>
                  <a:cubicBezTo>
                    <a:pt x="1258" y="1668"/>
                    <a:pt x="1157" y="1268"/>
                    <a:pt x="1024" y="890"/>
                  </a:cubicBezTo>
                  <a:cubicBezTo>
                    <a:pt x="957" y="701"/>
                    <a:pt x="868" y="512"/>
                    <a:pt x="779" y="323"/>
                  </a:cubicBezTo>
                  <a:cubicBezTo>
                    <a:pt x="735" y="222"/>
                    <a:pt x="690" y="111"/>
                    <a:pt x="65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95" name="Google Shape;14695;p20"/>
            <p:cNvSpPr/>
            <p:nvPr/>
          </p:nvSpPr>
          <p:spPr>
            <a:xfrm>
              <a:off x="1693433" y="2284112"/>
              <a:ext cx="14792" cy="34574"/>
            </a:xfrm>
            <a:custGeom>
              <a:avLst/>
              <a:gdLst/>
              <a:ahLst/>
              <a:cxnLst/>
              <a:rect l="l" t="t" r="r" b="b"/>
              <a:pathLst>
                <a:path w="424" h="991" extrusionOk="0">
                  <a:moveTo>
                    <a:pt x="0" y="0"/>
                  </a:moveTo>
                  <a:lnTo>
                    <a:pt x="0" y="0"/>
                  </a:lnTo>
                  <a:cubicBezTo>
                    <a:pt x="156" y="301"/>
                    <a:pt x="267" y="612"/>
                    <a:pt x="334" y="946"/>
                  </a:cubicBezTo>
                  <a:lnTo>
                    <a:pt x="423" y="991"/>
                  </a:lnTo>
                  <a:cubicBezTo>
                    <a:pt x="334" y="668"/>
                    <a:pt x="178" y="289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96" name="Google Shape;14696;p20"/>
            <p:cNvSpPr/>
            <p:nvPr/>
          </p:nvSpPr>
          <p:spPr>
            <a:xfrm>
              <a:off x="1686839" y="2320989"/>
              <a:ext cx="29131" cy="7780"/>
            </a:xfrm>
            <a:custGeom>
              <a:avLst/>
              <a:gdLst/>
              <a:ahLst/>
              <a:cxnLst/>
              <a:rect l="l" t="t" r="r" b="b"/>
              <a:pathLst>
                <a:path w="835" h="223" extrusionOk="0">
                  <a:moveTo>
                    <a:pt x="446" y="0"/>
                  </a:moveTo>
                  <a:cubicBezTo>
                    <a:pt x="301" y="0"/>
                    <a:pt x="157" y="11"/>
                    <a:pt x="1" y="23"/>
                  </a:cubicBezTo>
                  <a:cubicBezTo>
                    <a:pt x="157" y="23"/>
                    <a:pt x="301" y="23"/>
                    <a:pt x="446" y="45"/>
                  </a:cubicBezTo>
                  <a:cubicBezTo>
                    <a:pt x="512" y="55"/>
                    <a:pt x="590" y="67"/>
                    <a:pt x="657" y="100"/>
                  </a:cubicBezTo>
                  <a:cubicBezTo>
                    <a:pt x="713" y="122"/>
                    <a:pt x="768" y="167"/>
                    <a:pt x="824" y="223"/>
                  </a:cubicBezTo>
                  <a:lnTo>
                    <a:pt x="835" y="144"/>
                  </a:lnTo>
                  <a:cubicBezTo>
                    <a:pt x="779" y="100"/>
                    <a:pt x="746" y="78"/>
                    <a:pt x="668" y="45"/>
                  </a:cubicBezTo>
                  <a:cubicBezTo>
                    <a:pt x="601" y="23"/>
                    <a:pt x="523" y="11"/>
                    <a:pt x="4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97" name="Google Shape;14697;p20"/>
            <p:cNvSpPr/>
            <p:nvPr/>
          </p:nvSpPr>
          <p:spPr>
            <a:xfrm>
              <a:off x="1715169" y="2300021"/>
              <a:ext cx="12839" cy="41167"/>
            </a:xfrm>
            <a:custGeom>
              <a:avLst/>
              <a:gdLst/>
              <a:ahLst/>
              <a:cxnLst/>
              <a:rect l="l" t="t" r="r" b="b"/>
              <a:pathLst>
                <a:path w="368" h="1180" extrusionOk="0">
                  <a:moveTo>
                    <a:pt x="0" y="1"/>
                  </a:moveTo>
                  <a:cubicBezTo>
                    <a:pt x="156" y="345"/>
                    <a:pt x="234" y="723"/>
                    <a:pt x="223" y="1091"/>
                  </a:cubicBezTo>
                  <a:lnTo>
                    <a:pt x="368" y="1180"/>
                  </a:lnTo>
                  <a:cubicBezTo>
                    <a:pt x="334" y="801"/>
                    <a:pt x="190" y="323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98" name="Google Shape;14698;p20"/>
            <p:cNvSpPr/>
            <p:nvPr/>
          </p:nvSpPr>
          <p:spPr>
            <a:xfrm>
              <a:off x="1701981" y="2353121"/>
              <a:ext cx="36911" cy="7082"/>
            </a:xfrm>
            <a:custGeom>
              <a:avLst/>
              <a:gdLst/>
              <a:ahLst/>
              <a:cxnLst/>
              <a:rect l="l" t="t" r="r" b="b"/>
              <a:pathLst>
                <a:path w="1058" h="203" extrusionOk="0">
                  <a:moveTo>
                    <a:pt x="578" y="1"/>
                  </a:moveTo>
                  <a:cubicBezTo>
                    <a:pt x="563" y="1"/>
                    <a:pt x="549" y="1"/>
                    <a:pt x="534" y="2"/>
                  </a:cubicBezTo>
                  <a:cubicBezTo>
                    <a:pt x="392" y="2"/>
                    <a:pt x="249" y="30"/>
                    <a:pt x="107" y="30"/>
                  </a:cubicBezTo>
                  <a:cubicBezTo>
                    <a:pt x="71" y="30"/>
                    <a:pt x="36" y="29"/>
                    <a:pt x="0" y="24"/>
                  </a:cubicBezTo>
                  <a:lnTo>
                    <a:pt x="0" y="24"/>
                  </a:lnTo>
                  <a:cubicBezTo>
                    <a:pt x="57" y="36"/>
                    <a:pt x="111" y="38"/>
                    <a:pt x="165" y="38"/>
                  </a:cubicBezTo>
                  <a:cubicBezTo>
                    <a:pt x="217" y="38"/>
                    <a:pt x="269" y="36"/>
                    <a:pt x="323" y="36"/>
                  </a:cubicBezTo>
                  <a:lnTo>
                    <a:pt x="534" y="36"/>
                  </a:lnTo>
                  <a:cubicBezTo>
                    <a:pt x="701" y="46"/>
                    <a:pt x="868" y="103"/>
                    <a:pt x="1013" y="202"/>
                  </a:cubicBezTo>
                  <a:lnTo>
                    <a:pt x="1057" y="135"/>
                  </a:lnTo>
                  <a:cubicBezTo>
                    <a:pt x="904" y="54"/>
                    <a:pt x="741" y="1"/>
                    <a:pt x="5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99" name="Google Shape;14699;p20"/>
            <p:cNvSpPr/>
            <p:nvPr/>
          </p:nvSpPr>
          <p:spPr>
            <a:xfrm>
              <a:off x="1729892" y="2313593"/>
              <a:ext cx="8582" cy="41935"/>
            </a:xfrm>
            <a:custGeom>
              <a:avLst/>
              <a:gdLst/>
              <a:ahLst/>
              <a:cxnLst/>
              <a:rect l="l" t="t" r="r" b="b"/>
              <a:pathLst>
                <a:path w="246" h="1202" extrusionOk="0">
                  <a:moveTo>
                    <a:pt x="1" y="1"/>
                  </a:moveTo>
                  <a:lnTo>
                    <a:pt x="1" y="1"/>
                  </a:lnTo>
                  <a:cubicBezTo>
                    <a:pt x="68" y="79"/>
                    <a:pt x="112" y="168"/>
                    <a:pt x="134" y="257"/>
                  </a:cubicBezTo>
                  <a:cubicBezTo>
                    <a:pt x="157" y="356"/>
                    <a:pt x="168" y="457"/>
                    <a:pt x="168" y="557"/>
                  </a:cubicBezTo>
                  <a:cubicBezTo>
                    <a:pt x="179" y="746"/>
                    <a:pt x="201" y="946"/>
                    <a:pt x="157" y="1135"/>
                  </a:cubicBezTo>
                  <a:lnTo>
                    <a:pt x="213" y="1202"/>
                  </a:lnTo>
                  <a:cubicBezTo>
                    <a:pt x="246" y="991"/>
                    <a:pt x="235" y="746"/>
                    <a:pt x="213" y="546"/>
                  </a:cubicBezTo>
                  <a:cubicBezTo>
                    <a:pt x="201" y="445"/>
                    <a:pt x="179" y="346"/>
                    <a:pt x="146" y="257"/>
                  </a:cubicBezTo>
                  <a:cubicBezTo>
                    <a:pt x="124" y="156"/>
                    <a:pt x="68" y="67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00" name="Google Shape;14700;p20"/>
            <p:cNvSpPr/>
            <p:nvPr/>
          </p:nvSpPr>
          <p:spPr>
            <a:xfrm>
              <a:off x="1953038" y="2095506"/>
              <a:ext cx="112582" cy="100127"/>
            </a:xfrm>
            <a:custGeom>
              <a:avLst/>
              <a:gdLst/>
              <a:ahLst/>
              <a:cxnLst/>
              <a:rect l="l" t="t" r="r" b="b"/>
              <a:pathLst>
                <a:path w="3227" h="2870" extrusionOk="0">
                  <a:moveTo>
                    <a:pt x="2109" y="0"/>
                  </a:moveTo>
                  <a:cubicBezTo>
                    <a:pt x="1512" y="0"/>
                    <a:pt x="879" y="192"/>
                    <a:pt x="478" y="680"/>
                  </a:cubicBezTo>
                  <a:cubicBezTo>
                    <a:pt x="56" y="1169"/>
                    <a:pt x="1" y="1402"/>
                    <a:pt x="1" y="1402"/>
                  </a:cubicBezTo>
                  <a:lnTo>
                    <a:pt x="134" y="1402"/>
                  </a:lnTo>
                  <a:cubicBezTo>
                    <a:pt x="134" y="1402"/>
                    <a:pt x="78" y="2170"/>
                    <a:pt x="535" y="2581"/>
                  </a:cubicBezTo>
                  <a:cubicBezTo>
                    <a:pt x="752" y="2777"/>
                    <a:pt x="1007" y="2869"/>
                    <a:pt x="1282" y="2869"/>
                  </a:cubicBezTo>
                  <a:cubicBezTo>
                    <a:pt x="1570" y="2869"/>
                    <a:pt x="1879" y="2769"/>
                    <a:pt x="2191" y="2581"/>
                  </a:cubicBezTo>
                  <a:cubicBezTo>
                    <a:pt x="2814" y="2215"/>
                    <a:pt x="3159" y="1513"/>
                    <a:pt x="3192" y="1036"/>
                  </a:cubicBezTo>
                  <a:cubicBezTo>
                    <a:pt x="3226" y="569"/>
                    <a:pt x="2770" y="1"/>
                    <a:pt x="2158" y="1"/>
                  </a:cubicBezTo>
                  <a:cubicBezTo>
                    <a:pt x="2142" y="1"/>
                    <a:pt x="2126" y="0"/>
                    <a:pt x="210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01" name="Google Shape;14701;p20"/>
            <p:cNvSpPr/>
            <p:nvPr/>
          </p:nvSpPr>
          <p:spPr>
            <a:xfrm>
              <a:off x="1996893" y="2095471"/>
              <a:ext cx="68728" cy="54669"/>
            </a:xfrm>
            <a:custGeom>
              <a:avLst/>
              <a:gdLst/>
              <a:ahLst/>
              <a:cxnLst/>
              <a:rect l="l" t="t" r="r" b="b"/>
              <a:pathLst>
                <a:path w="1970" h="1567" extrusionOk="0">
                  <a:moveTo>
                    <a:pt x="815" y="0"/>
                  </a:moveTo>
                  <a:cubicBezTo>
                    <a:pt x="541" y="0"/>
                    <a:pt x="261" y="46"/>
                    <a:pt x="0" y="147"/>
                  </a:cubicBezTo>
                  <a:cubicBezTo>
                    <a:pt x="34" y="191"/>
                    <a:pt x="56" y="236"/>
                    <a:pt x="78" y="280"/>
                  </a:cubicBezTo>
                  <a:cubicBezTo>
                    <a:pt x="167" y="425"/>
                    <a:pt x="256" y="580"/>
                    <a:pt x="345" y="725"/>
                  </a:cubicBezTo>
                  <a:cubicBezTo>
                    <a:pt x="523" y="1003"/>
                    <a:pt x="734" y="1259"/>
                    <a:pt x="1023" y="1426"/>
                  </a:cubicBezTo>
                  <a:cubicBezTo>
                    <a:pt x="1182" y="1520"/>
                    <a:pt x="1356" y="1567"/>
                    <a:pt x="1534" y="1567"/>
                  </a:cubicBezTo>
                  <a:cubicBezTo>
                    <a:pt x="1630" y="1567"/>
                    <a:pt x="1727" y="1553"/>
                    <a:pt x="1824" y="1526"/>
                  </a:cubicBezTo>
                  <a:cubicBezTo>
                    <a:pt x="1891" y="1359"/>
                    <a:pt x="1925" y="1192"/>
                    <a:pt x="1935" y="1037"/>
                  </a:cubicBezTo>
                  <a:cubicBezTo>
                    <a:pt x="1969" y="570"/>
                    <a:pt x="1513" y="2"/>
                    <a:pt x="901" y="2"/>
                  </a:cubicBezTo>
                  <a:cubicBezTo>
                    <a:pt x="873" y="1"/>
                    <a:pt x="844" y="0"/>
                    <a:pt x="81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02" name="Google Shape;14702;p20"/>
            <p:cNvSpPr/>
            <p:nvPr/>
          </p:nvSpPr>
          <p:spPr>
            <a:xfrm>
              <a:off x="1959632" y="2143652"/>
              <a:ext cx="38062" cy="40783"/>
            </a:xfrm>
            <a:custGeom>
              <a:avLst/>
              <a:gdLst/>
              <a:ahLst/>
              <a:cxnLst/>
              <a:rect l="l" t="t" r="r" b="b"/>
              <a:pathLst>
                <a:path w="1091" h="1169" extrusionOk="0">
                  <a:moveTo>
                    <a:pt x="45" y="0"/>
                  </a:moveTo>
                  <a:lnTo>
                    <a:pt x="0" y="56"/>
                  </a:lnTo>
                  <a:cubicBezTo>
                    <a:pt x="45" y="67"/>
                    <a:pt x="123" y="111"/>
                    <a:pt x="168" y="167"/>
                  </a:cubicBezTo>
                  <a:cubicBezTo>
                    <a:pt x="200" y="212"/>
                    <a:pt x="234" y="279"/>
                    <a:pt x="267" y="334"/>
                  </a:cubicBezTo>
                  <a:cubicBezTo>
                    <a:pt x="323" y="456"/>
                    <a:pt x="401" y="568"/>
                    <a:pt x="479" y="679"/>
                  </a:cubicBezTo>
                  <a:cubicBezTo>
                    <a:pt x="556" y="779"/>
                    <a:pt x="645" y="890"/>
                    <a:pt x="746" y="979"/>
                  </a:cubicBezTo>
                  <a:cubicBezTo>
                    <a:pt x="846" y="1068"/>
                    <a:pt x="957" y="1146"/>
                    <a:pt x="1090" y="1168"/>
                  </a:cubicBezTo>
                  <a:cubicBezTo>
                    <a:pt x="957" y="1134"/>
                    <a:pt x="846" y="1057"/>
                    <a:pt x="757" y="957"/>
                  </a:cubicBezTo>
                  <a:cubicBezTo>
                    <a:pt x="657" y="868"/>
                    <a:pt x="579" y="768"/>
                    <a:pt x="512" y="657"/>
                  </a:cubicBezTo>
                  <a:cubicBezTo>
                    <a:pt x="435" y="545"/>
                    <a:pt x="368" y="434"/>
                    <a:pt x="312" y="311"/>
                  </a:cubicBezTo>
                  <a:cubicBezTo>
                    <a:pt x="289" y="245"/>
                    <a:pt x="257" y="190"/>
                    <a:pt x="223" y="133"/>
                  </a:cubicBezTo>
                  <a:cubicBezTo>
                    <a:pt x="178" y="67"/>
                    <a:pt x="123" y="12"/>
                    <a:pt x="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03" name="Google Shape;14703;p20"/>
            <p:cNvSpPr/>
            <p:nvPr/>
          </p:nvSpPr>
          <p:spPr>
            <a:xfrm>
              <a:off x="2008162" y="2143268"/>
              <a:ext cx="41935" cy="6594"/>
            </a:xfrm>
            <a:custGeom>
              <a:avLst/>
              <a:gdLst/>
              <a:ahLst/>
              <a:cxnLst/>
              <a:rect l="l" t="t" r="r" b="b"/>
              <a:pathLst>
                <a:path w="1202" h="189" extrusionOk="0">
                  <a:moveTo>
                    <a:pt x="133" y="0"/>
                  </a:moveTo>
                  <a:lnTo>
                    <a:pt x="0" y="45"/>
                  </a:lnTo>
                  <a:cubicBezTo>
                    <a:pt x="178" y="100"/>
                    <a:pt x="467" y="167"/>
                    <a:pt x="656" y="178"/>
                  </a:cubicBezTo>
                  <a:cubicBezTo>
                    <a:pt x="712" y="185"/>
                    <a:pt x="769" y="189"/>
                    <a:pt x="826" y="189"/>
                  </a:cubicBezTo>
                  <a:cubicBezTo>
                    <a:pt x="952" y="189"/>
                    <a:pt x="1079" y="172"/>
                    <a:pt x="1201" y="134"/>
                  </a:cubicBezTo>
                  <a:lnTo>
                    <a:pt x="1201" y="134"/>
                  </a:lnTo>
                  <a:cubicBezTo>
                    <a:pt x="1113" y="156"/>
                    <a:pt x="1022" y="164"/>
                    <a:pt x="930" y="164"/>
                  </a:cubicBezTo>
                  <a:cubicBezTo>
                    <a:pt x="838" y="164"/>
                    <a:pt x="745" y="156"/>
                    <a:pt x="656" y="144"/>
                  </a:cubicBezTo>
                  <a:cubicBezTo>
                    <a:pt x="478" y="112"/>
                    <a:pt x="300" y="56"/>
                    <a:pt x="13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04" name="Google Shape;14704;p20"/>
            <p:cNvSpPr/>
            <p:nvPr/>
          </p:nvSpPr>
          <p:spPr>
            <a:xfrm>
              <a:off x="1965842" y="2119195"/>
              <a:ext cx="14757" cy="26026"/>
            </a:xfrm>
            <a:custGeom>
              <a:avLst/>
              <a:gdLst/>
              <a:ahLst/>
              <a:cxnLst/>
              <a:rect l="l" t="t" r="r" b="b"/>
              <a:pathLst>
                <a:path w="423" h="746" extrusionOk="0">
                  <a:moveTo>
                    <a:pt x="423" y="1"/>
                  </a:moveTo>
                  <a:lnTo>
                    <a:pt x="423" y="1"/>
                  </a:lnTo>
                  <a:cubicBezTo>
                    <a:pt x="356" y="134"/>
                    <a:pt x="323" y="268"/>
                    <a:pt x="257" y="401"/>
                  </a:cubicBezTo>
                  <a:cubicBezTo>
                    <a:pt x="200" y="523"/>
                    <a:pt x="111" y="634"/>
                    <a:pt x="0" y="679"/>
                  </a:cubicBezTo>
                  <a:lnTo>
                    <a:pt x="34" y="746"/>
                  </a:lnTo>
                  <a:cubicBezTo>
                    <a:pt x="101" y="701"/>
                    <a:pt x="168" y="679"/>
                    <a:pt x="212" y="612"/>
                  </a:cubicBezTo>
                  <a:cubicBezTo>
                    <a:pt x="257" y="557"/>
                    <a:pt x="289" y="490"/>
                    <a:pt x="312" y="412"/>
                  </a:cubicBezTo>
                  <a:cubicBezTo>
                    <a:pt x="356" y="278"/>
                    <a:pt x="378" y="145"/>
                    <a:pt x="4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05" name="Google Shape;14705;p20"/>
            <p:cNvSpPr/>
            <p:nvPr/>
          </p:nvSpPr>
          <p:spPr>
            <a:xfrm>
              <a:off x="1974774" y="2113787"/>
              <a:ext cx="53971" cy="56657"/>
            </a:xfrm>
            <a:custGeom>
              <a:avLst/>
              <a:gdLst/>
              <a:ahLst/>
              <a:cxnLst/>
              <a:rect l="l" t="t" r="r" b="b"/>
              <a:pathLst>
                <a:path w="1547" h="1624" extrusionOk="0">
                  <a:moveTo>
                    <a:pt x="1146" y="0"/>
                  </a:moveTo>
                  <a:lnTo>
                    <a:pt x="1146" y="0"/>
                  </a:lnTo>
                  <a:cubicBezTo>
                    <a:pt x="1057" y="55"/>
                    <a:pt x="979" y="134"/>
                    <a:pt x="923" y="222"/>
                  </a:cubicBezTo>
                  <a:cubicBezTo>
                    <a:pt x="868" y="311"/>
                    <a:pt x="812" y="400"/>
                    <a:pt x="745" y="489"/>
                  </a:cubicBezTo>
                  <a:cubicBezTo>
                    <a:pt x="623" y="645"/>
                    <a:pt x="456" y="779"/>
                    <a:pt x="267" y="845"/>
                  </a:cubicBezTo>
                  <a:lnTo>
                    <a:pt x="278" y="890"/>
                  </a:lnTo>
                  <a:cubicBezTo>
                    <a:pt x="211" y="856"/>
                    <a:pt x="156" y="845"/>
                    <a:pt x="78" y="823"/>
                  </a:cubicBezTo>
                  <a:lnTo>
                    <a:pt x="1" y="890"/>
                  </a:lnTo>
                  <a:cubicBezTo>
                    <a:pt x="267" y="945"/>
                    <a:pt x="534" y="1135"/>
                    <a:pt x="767" y="1290"/>
                  </a:cubicBezTo>
                  <a:cubicBezTo>
                    <a:pt x="890" y="1368"/>
                    <a:pt x="1012" y="1446"/>
                    <a:pt x="1135" y="1513"/>
                  </a:cubicBezTo>
                  <a:cubicBezTo>
                    <a:pt x="1268" y="1568"/>
                    <a:pt x="1413" y="1612"/>
                    <a:pt x="1546" y="1624"/>
                  </a:cubicBezTo>
                  <a:cubicBezTo>
                    <a:pt x="1413" y="1612"/>
                    <a:pt x="1279" y="1557"/>
                    <a:pt x="1146" y="1490"/>
                  </a:cubicBezTo>
                  <a:cubicBezTo>
                    <a:pt x="1024" y="1424"/>
                    <a:pt x="913" y="1335"/>
                    <a:pt x="801" y="1246"/>
                  </a:cubicBezTo>
                  <a:cubicBezTo>
                    <a:pt x="690" y="1157"/>
                    <a:pt x="579" y="1068"/>
                    <a:pt x="456" y="989"/>
                  </a:cubicBezTo>
                  <a:cubicBezTo>
                    <a:pt x="412" y="957"/>
                    <a:pt x="367" y="934"/>
                    <a:pt x="312" y="912"/>
                  </a:cubicBezTo>
                  <a:cubicBezTo>
                    <a:pt x="501" y="812"/>
                    <a:pt x="668" y="678"/>
                    <a:pt x="779" y="512"/>
                  </a:cubicBezTo>
                  <a:cubicBezTo>
                    <a:pt x="834" y="423"/>
                    <a:pt x="879" y="322"/>
                    <a:pt x="935" y="233"/>
                  </a:cubicBezTo>
                  <a:cubicBezTo>
                    <a:pt x="990" y="144"/>
                    <a:pt x="1057" y="55"/>
                    <a:pt x="11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06" name="Google Shape;14706;p20"/>
            <p:cNvSpPr/>
            <p:nvPr/>
          </p:nvSpPr>
          <p:spPr>
            <a:xfrm>
              <a:off x="2005057" y="2117834"/>
              <a:ext cx="47342" cy="26619"/>
            </a:xfrm>
            <a:custGeom>
              <a:avLst/>
              <a:gdLst/>
              <a:ahLst/>
              <a:cxnLst/>
              <a:rect l="l" t="t" r="r" b="b"/>
              <a:pathLst>
                <a:path w="1357" h="763" extrusionOk="0">
                  <a:moveTo>
                    <a:pt x="1286" y="0"/>
                  </a:moveTo>
                  <a:cubicBezTo>
                    <a:pt x="1177" y="0"/>
                    <a:pt x="1072" y="40"/>
                    <a:pt x="989" y="95"/>
                  </a:cubicBezTo>
                  <a:cubicBezTo>
                    <a:pt x="878" y="173"/>
                    <a:pt x="789" y="262"/>
                    <a:pt x="690" y="340"/>
                  </a:cubicBezTo>
                  <a:cubicBezTo>
                    <a:pt x="489" y="507"/>
                    <a:pt x="245" y="629"/>
                    <a:pt x="0" y="718"/>
                  </a:cubicBezTo>
                  <a:lnTo>
                    <a:pt x="100" y="762"/>
                  </a:lnTo>
                  <a:cubicBezTo>
                    <a:pt x="334" y="663"/>
                    <a:pt x="522" y="551"/>
                    <a:pt x="712" y="373"/>
                  </a:cubicBezTo>
                  <a:cubicBezTo>
                    <a:pt x="801" y="284"/>
                    <a:pt x="890" y="184"/>
                    <a:pt x="1001" y="117"/>
                  </a:cubicBezTo>
                  <a:cubicBezTo>
                    <a:pt x="1091" y="47"/>
                    <a:pt x="1199" y="4"/>
                    <a:pt x="1318" y="4"/>
                  </a:cubicBezTo>
                  <a:cubicBezTo>
                    <a:pt x="1331" y="4"/>
                    <a:pt x="1344" y="5"/>
                    <a:pt x="1357" y="6"/>
                  </a:cubicBezTo>
                  <a:cubicBezTo>
                    <a:pt x="1333" y="2"/>
                    <a:pt x="1310" y="0"/>
                    <a:pt x="128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07" name="Google Shape;14707;p20"/>
            <p:cNvSpPr/>
            <p:nvPr/>
          </p:nvSpPr>
          <p:spPr>
            <a:xfrm>
              <a:off x="2006592" y="1913912"/>
              <a:ext cx="109442" cy="105500"/>
            </a:xfrm>
            <a:custGeom>
              <a:avLst/>
              <a:gdLst/>
              <a:ahLst/>
              <a:cxnLst/>
              <a:rect l="l" t="t" r="r" b="b"/>
              <a:pathLst>
                <a:path w="3137" h="3024" extrusionOk="0">
                  <a:moveTo>
                    <a:pt x="2372" y="0"/>
                  </a:moveTo>
                  <a:cubicBezTo>
                    <a:pt x="2360" y="0"/>
                    <a:pt x="2348" y="0"/>
                    <a:pt x="2336" y="1"/>
                  </a:cubicBezTo>
                  <a:cubicBezTo>
                    <a:pt x="1958" y="23"/>
                    <a:pt x="957" y="502"/>
                    <a:pt x="389" y="1369"/>
                  </a:cubicBezTo>
                  <a:cubicBezTo>
                    <a:pt x="11" y="1936"/>
                    <a:pt x="1" y="2403"/>
                    <a:pt x="1" y="2403"/>
                  </a:cubicBezTo>
                  <a:lnTo>
                    <a:pt x="89" y="2336"/>
                  </a:lnTo>
                  <a:cubicBezTo>
                    <a:pt x="89" y="2336"/>
                    <a:pt x="167" y="2626"/>
                    <a:pt x="824" y="2870"/>
                  </a:cubicBezTo>
                  <a:cubicBezTo>
                    <a:pt x="1072" y="2963"/>
                    <a:pt x="1299" y="3023"/>
                    <a:pt x="1515" y="3023"/>
                  </a:cubicBezTo>
                  <a:cubicBezTo>
                    <a:pt x="1870" y="3023"/>
                    <a:pt x="2193" y="2859"/>
                    <a:pt x="2525" y="2403"/>
                  </a:cubicBezTo>
                  <a:cubicBezTo>
                    <a:pt x="3048" y="1669"/>
                    <a:pt x="3137" y="890"/>
                    <a:pt x="3004" y="512"/>
                  </a:cubicBezTo>
                  <a:cubicBezTo>
                    <a:pt x="2864" y="138"/>
                    <a:pt x="2684" y="0"/>
                    <a:pt x="237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08" name="Google Shape;14708;p20"/>
            <p:cNvSpPr/>
            <p:nvPr/>
          </p:nvSpPr>
          <p:spPr>
            <a:xfrm>
              <a:off x="2025222" y="1913912"/>
              <a:ext cx="89661" cy="66426"/>
            </a:xfrm>
            <a:custGeom>
              <a:avLst/>
              <a:gdLst/>
              <a:ahLst/>
              <a:cxnLst/>
              <a:rect l="l" t="t" r="r" b="b"/>
              <a:pathLst>
                <a:path w="2570" h="1904" extrusionOk="0">
                  <a:moveTo>
                    <a:pt x="1838" y="0"/>
                  </a:moveTo>
                  <a:cubicBezTo>
                    <a:pt x="1826" y="0"/>
                    <a:pt x="1814" y="0"/>
                    <a:pt x="1802" y="1"/>
                  </a:cubicBezTo>
                  <a:cubicBezTo>
                    <a:pt x="1457" y="23"/>
                    <a:pt x="579" y="423"/>
                    <a:pt x="0" y="1157"/>
                  </a:cubicBezTo>
                  <a:cubicBezTo>
                    <a:pt x="62" y="1169"/>
                    <a:pt x="124" y="1174"/>
                    <a:pt x="187" y="1174"/>
                  </a:cubicBezTo>
                  <a:cubicBezTo>
                    <a:pt x="472" y="1174"/>
                    <a:pt x="770" y="1076"/>
                    <a:pt x="1054" y="1076"/>
                  </a:cubicBezTo>
                  <a:cubicBezTo>
                    <a:pt x="1185" y="1076"/>
                    <a:pt x="1313" y="1096"/>
                    <a:pt x="1435" y="1157"/>
                  </a:cubicBezTo>
                  <a:cubicBezTo>
                    <a:pt x="1657" y="1280"/>
                    <a:pt x="1768" y="1525"/>
                    <a:pt x="1924" y="1713"/>
                  </a:cubicBezTo>
                  <a:cubicBezTo>
                    <a:pt x="2025" y="1814"/>
                    <a:pt x="2158" y="1881"/>
                    <a:pt x="2280" y="1903"/>
                  </a:cubicBezTo>
                  <a:cubicBezTo>
                    <a:pt x="2547" y="1335"/>
                    <a:pt x="2569" y="801"/>
                    <a:pt x="2470" y="512"/>
                  </a:cubicBezTo>
                  <a:cubicBezTo>
                    <a:pt x="2330" y="138"/>
                    <a:pt x="2150" y="0"/>
                    <a:pt x="183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09" name="Google Shape;14709;p20"/>
            <p:cNvSpPr/>
            <p:nvPr/>
          </p:nvSpPr>
          <p:spPr>
            <a:xfrm>
              <a:off x="2013953" y="1991469"/>
              <a:ext cx="51668" cy="10920"/>
            </a:xfrm>
            <a:custGeom>
              <a:avLst/>
              <a:gdLst/>
              <a:ahLst/>
              <a:cxnLst/>
              <a:rect l="l" t="t" r="r" b="b"/>
              <a:pathLst>
                <a:path w="1481" h="313" extrusionOk="0">
                  <a:moveTo>
                    <a:pt x="44" y="1"/>
                  </a:moveTo>
                  <a:cubicBezTo>
                    <a:pt x="29" y="1"/>
                    <a:pt x="15" y="1"/>
                    <a:pt x="0" y="2"/>
                  </a:cubicBezTo>
                  <a:lnTo>
                    <a:pt x="12" y="69"/>
                  </a:lnTo>
                  <a:cubicBezTo>
                    <a:pt x="123" y="69"/>
                    <a:pt x="245" y="103"/>
                    <a:pt x="368" y="136"/>
                  </a:cubicBezTo>
                  <a:cubicBezTo>
                    <a:pt x="479" y="180"/>
                    <a:pt x="601" y="236"/>
                    <a:pt x="724" y="269"/>
                  </a:cubicBezTo>
                  <a:cubicBezTo>
                    <a:pt x="834" y="298"/>
                    <a:pt x="946" y="312"/>
                    <a:pt x="1056" y="312"/>
                  </a:cubicBezTo>
                  <a:cubicBezTo>
                    <a:pt x="1203" y="312"/>
                    <a:pt x="1347" y="287"/>
                    <a:pt x="1480" y="236"/>
                  </a:cubicBezTo>
                  <a:lnTo>
                    <a:pt x="1480" y="236"/>
                  </a:lnTo>
                  <a:cubicBezTo>
                    <a:pt x="1358" y="275"/>
                    <a:pt x="1233" y="294"/>
                    <a:pt x="1107" y="294"/>
                  </a:cubicBezTo>
                  <a:cubicBezTo>
                    <a:pt x="982" y="294"/>
                    <a:pt x="857" y="275"/>
                    <a:pt x="734" y="236"/>
                  </a:cubicBezTo>
                  <a:cubicBezTo>
                    <a:pt x="613" y="192"/>
                    <a:pt x="501" y="136"/>
                    <a:pt x="390" y="91"/>
                  </a:cubicBezTo>
                  <a:cubicBezTo>
                    <a:pt x="280" y="41"/>
                    <a:pt x="170" y="1"/>
                    <a:pt x="4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10" name="Google Shape;14710;p20"/>
            <p:cNvSpPr/>
            <p:nvPr/>
          </p:nvSpPr>
          <p:spPr>
            <a:xfrm>
              <a:off x="2029862" y="1977548"/>
              <a:ext cx="60565" cy="6733"/>
            </a:xfrm>
            <a:custGeom>
              <a:avLst/>
              <a:gdLst/>
              <a:ahLst/>
              <a:cxnLst/>
              <a:rect l="l" t="t" r="r" b="b"/>
              <a:pathLst>
                <a:path w="1736" h="193" extrusionOk="0">
                  <a:moveTo>
                    <a:pt x="319" y="1"/>
                  </a:moveTo>
                  <a:cubicBezTo>
                    <a:pt x="248" y="1"/>
                    <a:pt x="179" y="7"/>
                    <a:pt x="112" y="23"/>
                  </a:cubicBezTo>
                  <a:lnTo>
                    <a:pt x="1" y="168"/>
                  </a:lnTo>
                  <a:cubicBezTo>
                    <a:pt x="112" y="137"/>
                    <a:pt x="345" y="88"/>
                    <a:pt x="486" y="88"/>
                  </a:cubicBezTo>
                  <a:cubicBezTo>
                    <a:pt x="499" y="88"/>
                    <a:pt x="512" y="89"/>
                    <a:pt x="523" y="90"/>
                  </a:cubicBezTo>
                  <a:cubicBezTo>
                    <a:pt x="657" y="101"/>
                    <a:pt x="790" y="124"/>
                    <a:pt x="924" y="146"/>
                  </a:cubicBezTo>
                  <a:cubicBezTo>
                    <a:pt x="1057" y="168"/>
                    <a:pt x="1202" y="190"/>
                    <a:pt x="1336" y="190"/>
                  </a:cubicBezTo>
                  <a:cubicBezTo>
                    <a:pt x="1356" y="192"/>
                    <a:pt x="1377" y="193"/>
                    <a:pt x="1399" y="193"/>
                  </a:cubicBezTo>
                  <a:cubicBezTo>
                    <a:pt x="1516" y="193"/>
                    <a:pt x="1642" y="167"/>
                    <a:pt x="1736" y="101"/>
                  </a:cubicBezTo>
                  <a:lnTo>
                    <a:pt x="1736" y="101"/>
                  </a:lnTo>
                  <a:cubicBezTo>
                    <a:pt x="1646" y="158"/>
                    <a:pt x="1545" y="173"/>
                    <a:pt x="1446" y="173"/>
                  </a:cubicBezTo>
                  <a:cubicBezTo>
                    <a:pt x="1409" y="173"/>
                    <a:pt x="1372" y="171"/>
                    <a:pt x="1336" y="168"/>
                  </a:cubicBezTo>
                  <a:cubicBezTo>
                    <a:pt x="1202" y="156"/>
                    <a:pt x="1069" y="134"/>
                    <a:pt x="935" y="101"/>
                  </a:cubicBezTo>
                  <a:cubicBezTo>
                    <a:pt x="802" y="67"/>
                    <a:pt x="668" y="35"/>
                    <a:pt x="535" y="12"/>
                  </a:cubicBezTo>
                  <a:cubicBezTo>
                    <a:pt x="462" y="7"/>
                    <a:pt x="390" y="1"/>
                    <a:pt x="31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11" name="Google Shape;14711;p20"/>
            <p:cNvSpPr/>
            <p:nvPr/>
          </p:nvSpPr>
          <p:spPr>
            <a:xfrm>
              <a:off x="2064402" y="1960488"/>
              <a:ext cx="37260" cy="4675"/>
            </a:xfrm>
            <a:custGeom>
              <a:avLst/>
              <a:gdLst/>
              <a:ahLst/>
              <a:cxnLst/>
              <a:rect l="l" t="t" r="r" b="b"/>
              <a:pathLst>
                <a:path w="1068" h="134" extrusionOk="0">
                  <a:moveTo>
                    <a:pt x="1068" y="0"/>
                  </a:moveTo>
                  <a:lnTo>
                    <a:pt x="1068" y="0"/>
                  </a:lnTo>
                  <a:cubicBezTo>
                    <a:pt x="1001" y="56"/>
                    <a:pt x="912" y="79"/>
                    <a:pt x="823" y="89"/>
                  </a:cubicBezTo>
                  <a:cubicBezTo>
                    <a:pt x="746" y="89"/>
                    <a:pt x="657" y="89"/>
                    <a:pt x="579" y="79"/>
                  </a:cubicBezTo>
                  <a:cubicBezTo>
                    <a:pt x="490" y="67"/>
                    <a:pt x="401" y="56"/>
                    <a:pt x="312" y="56"/>
                  </a:cubicBezTo>
                  <a:cubicBezTo>
                    <a:pt x="223" y="56"/>
                    <a:pt x="168" y="67"/>
                    <a:pt x="89" y="67"/>
                  </a:cubicBezTo>
                  <a:lnTo>
                    <a:pt x="0" y="134"/>
                  </a:lnTo>
                  <a:cubicBezTo>
                    <a:pt x="89" y="134"/>
                    <a:pt x="234" y="123"/>
                    <a:pt x="323" y="112"/>
                  </a:cubicBezTo>
                  <a:cubicBezTo>
                    <a:pt x="349" y="108"/>
                    <a:pt x="376" y="107"/>
                    <a:pt x="404" y="107"/>
                  </a:cubicBezTo>
                  <a:cubicBezTo>
                    <a:pt x="459" y="107"/>
                    <a:pt x="516" y="112"/>
                    <a:pt x="568" y="112"/>
                  </a:cubicBezTo>
                  <a:cubicBezTo>
                    <a:pt x="613" y="112"/>
                    <a:pt x="659" y="115"/>
                    <a:pt x="704" y="115"/>
                  </a:cubicBezTo>
                  <a:cubicBezTo>
                    <a:pt x="748" y="115"/>
                    <a:pt x="791" y="112"/>
                    <a:pt x="835" y="101"/>
                  </a:cubicBezTo>
                  <a:cubicBezTo>
                    <a:pt x="912" y="89"/>
                    <a:pt x="1001" y="56"/>
                    <a:pt x="10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12" name="Google Shape;14712;p20"/>
            <p:cNvSpPr/>
            <p:nvPr/>
          </p:nvSpPr>
          <p:spPr>
            <a:xfrm>
              <a:off x="2012802" y="1945730"/>
              <a:ext cx="25642" cy="45842"/>
            </a:xfrm>
            <a:custGeom>
              <a:avLst/>
              <a:gdLst/>
              <a:ahLst/>
              <a:cxnLst/>
              <a:rect l="l" t="t" r="r" b="b"/>
              <a:pathLst>
                <a:path w="735" h="1314" extrusionOk="0">
                  <a:moveTo>
                    <a:pt x="734" y="1"/>
                  </a:moveTo>
                  <a:lnTo>
                    <a:pt x="734" y="1"/>
                  </a:lnTo>
                  <a:cubicBezTo>
                    <a:pt x="634" y="68"/>
                    <a:pt x="567" y="179"/>
                    <a:pt x="512" y="279"/>
                  </a:cubicBezTo>
                  <a:lnTo>
                    <a:pt x="379" y="613"/>
                  </a:lnTo>
                  <a:cubicBezTo>
                    <a:pt x="345" y="724"/>
                    <a:pt x="300" y="835"/>
                    <a:pt x="256" y="947"/>
                  </a:cubicBezTo>
                  <a:cubicBezTo>
                    <a:pt x="201" y="1058"/>
                    <a:pt x="78" y="1236"/>
                    <a:pt x="0" y="1313"/>
                  </a:cubicBezTo>
                  <a:lnTo>
                    <a:pt x="156" y="1313"/>
                  </a:lnTo>
                  <a:cubicBezTo>
                    <a:pt x="245" y="1213"/>
                    <a:pt x="290" y="1091"/>
                    <a:pt x="323" y="979"/>
                  </a:cubicBezTo>
                  <a:cubicBezTo>
                    <a:pt x="367" y="858"/>
                    <a:pt x="401" y="746"/>
                    <a:pt x="434" y="635"/>
                  </a:cubicBezTo>
                  <a:cubicBezTo>
                    <a:pt x="468" y="524"/>
                    <a:pt x="501" y="401"/>
                    <a:pt x="545" y="290"/>
                  </a:cubicBezTo>
                  <a:cubicBezTo>
                    <a:pt x="579" y="179"/>
                    <a:pt x="634" y="68"/>
                    <a:pt x="7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13" name="Google Shape;14713;p20"/>
            <p:cNvSpPr/>
            <p:nvPr/>
          </p:nvSpPr>
          <p:spPr>
            <a:xfrm>
              <a:off x="2039980" y="1941474"/>
              <a:ext cx="18630" cy="34574"/>
            </a:xfrm>
            <a:custGeom>
              <a:avLst/>
              <a:gdLst/>
              <a:ahLst/>
              <a:cxnLst/>
              <a:rect l="l" t="t" r="r" b="b"/>
              <a:pathLst>
                <a:path w="534" h="991" extrusionOk="0">
                  <a:moveTo>
                    <a:pt x="534" y="1"/>
                  </a:moveTo>
                  <a:cubicBezTo>
                    <a:pt x="411" y="134"/>
                    <a:pt x="367" y="323"/>
                    <a:pt x="300" y="501"/>
                  </a:cubicBezTo>
                  <a:cubicBezTo>
                    <a:pt x="267" y="579"/>
                    <a:pt x="233" y="668"/>
                    <a:pt x="178" y="735"/>
                  </a:cubicBezTo>
                  <a:cubicBezTo>
                    <a:pt x="133" y="812"/>
                    <a:pt x="67" y="879"/>
                    <a:pt x="0" y="935"/>
                  </a:cubicBezTo>
                  <a:lnTo>
                    <a:pt x="45" y="990"/>
                  </a:lnTo>
                  <a:cubicBezTo>
                    <a:pt x="111" y="923"/>
                    <a:pt x="178" y="846"/>
                    <a:pt x="222" y="768"/>
                  </a:cubicBezTo>
                  <a:cubicBezTo>
                    <a:pt x="278" y="690"/>
                    <a:pt x="311" y="601"/>
                    <a:pt x="334" y="512"/>
                  </a:cubicBezTo>
                  <a:cubicBezTo>
                    <a:pt x="389" y="334"/>
                    <a:pt x="423" y="145"/>
                    <a:pt x="5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14" name="Google Shape;14714;p20"/>
            <p:cNvSpPr/>
            <p:nvPr/>
          </p:nvSpPr>
          <p:spPr>
            <a:xfrm>
              <a:off x="2071798" y="1938369"/>
              <a:ext cx="30666" cy="22921"/>
            </a:xfrm>
            <a:custGeom>
              <a:avLst/>
              <a:gdLst/>
              <a:ahLst/>
              <a:cxnLst/>
              <a:rect l="l" t="t" r="r" b="b"/>
              <a:pathLst>
                <a:path w="879" h="657" extrusionOk="0">
                  <a:moveTo>
                    <a:pt x="878" y="1"/>
                  </a:moveTo>
                  <a:cubicBezTo>
                    <a:pt x="801" y="1"/>
                    <a:pt x="712" y="11"/>
                    <a:pt x="634" y="56"/>
                  </a:cubicBezTo>
                  <a:cubicBezTo>
                    <a:pt x="556" y="100"/>
                    <a:pt x="489" y="167"/>
                    <a:pt x="445" y="234"/>
                  </a:cubicBezTo>
                  <a:cubicBezTo>
                    <a:pt x="400" y="312"/>
                    <a:pt x="356" y="379"/>
                    <a:pt x="300" y="446"/>
                  </a:cubicBezTo>
                  <a:cubicBezTo>
                    <a:pt x="245" y="501"/>
                    <a:pt x="67" y="624"/>
                    <a:pt x="0" y="657"/>
                  </a:cubicBezTo>
                  <a:lnTo>
                    <a:pt x="144" y="657"/>
                  </a:lnTo>
                  <a:cubicBezTo>
                    <a:pt x="222" y="612"/>
                    <a:pt x="289" y="545"/>
                    <a:pt x="334" y="479"/>
                  </a:cubicBezTo>
                  <a:cubicBezTo>
                    <a:pt x="400" y="412"/>
                    <a:pt x="433" y="334"/>
                    <a:pt x="478" y="256"/>
                  </a:cubicBezTo>
                  <a:cubicBezTo>
                    <a:pt x="522" y="179"/>
                    <a:pt x="567" y="112"/>
                    <a:pt x="645" y="68"/>
                  </a:cubicBezTo>
                  <a:cubicBezTo>
                    <a:pt x="712" y="23"/>
                    <a:pt x="801" y="1"/>
                    <a:pt x="8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15" name="Google Shape;14715;p20"/>
            <p:cNvSpPr/>
            <p:nvPr/>
          </p:nvSpPr>
          <p:spPr>
            <a:xfrm>
              <a:off x="1987194" y="1684800"/>
              <a:ext cx="90045" cy="144225"/>
            </a:xfrm>
            <a:custGeom>
              <a:avLst/>
              <a:gdLst/>
              <a:ahLst/>
              <a:cxnLst/>
              <a:rect l="l" t="t" r="r" b="b"/>
              <a:pathLst>
                <a:path w="2581" h="4134" extrusionOk="0">
                  <a:moveTo>
                    <a:pt x="1900" y="1"/>
                  </a:moveTo>
                  <a:cubicBezTo>
                    <a:pt x="1531" y="1"/>
                    <a:pt x="633" y="809"/>
                    <a:pt x="345" y="1597"/>
                  </a:cubicBezTo>
                  <a:cubicBezTo>
                    <a:pt x="33" y="2420"/>
                    <a:pt x="0" y="2620"/>
                    <a:pt x="122" y="3075"/>
                  </a:cubicBezTo>
                  <a:cubicBezTo>
                    <a:pt x="234" y="3532"/>
                    <a:pt x="423" y="3720"/>
                    <a:pt x="423" y="3720"/>
                  </a:cubicBezTo>
                  <a:cubicBezTo>
                    <a:pt x="514" y="3871"/>
                    <a:pt x="763" y="4133"/>
                    <a:pt x="1078" y="4133"/>
                  </a:cubicBezTo>
                  <a:cubicBezTo>
                    <a:pt x="1183" y="4133"/>
                    <a:pt x="1296" y="4104"/>
                    <a:pt x="1412" y="4032"/>
                  </a:cubicBezTo>
                  <a:cubicBezTo>
                    <a:pt x="1891" y="3743"/>
                    <a:pt x="2436" y="2153"/>
                    <a:pt x="2502" y="1597"/>
                  </a:cubicBezTo>
                  <a:cubicBezTo>
                    <a:pt x="2581" y="1040"/>
                    <a:pt x="2269" y="72"/>
                    <a:pt x="1946" y="6"/>
                  </a:cubicBezTo>
                  <a:cubicBezTo>
                    <a:pt x="1932" y="2"/>
                    <a:pt x="1917" y="1"/>
                    <a:pt x="190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16" name="Google Shape;14716;p20"/>
            <p:cNvSpPr/>
            <p:nvPr/>
          </p:nvSpPr>
          <p:spPr>
            <a:xfrm>
              <a:off x="1987961" y="1684800"/>
              <a:ext cx="82300" cy="99534"/>
            </a:xfrm>
            <a:custGeom>
              <a:avLst/>
              <a:gdLst/>
              <a:ahLst/>
              <a:cxnLst/>
              <a:rect l="l" t="t" r="r" b="b"/>
              <a:pathLst>
                <a:path w="2359" h="2853" extrusionOk="0">
                  <a:moveTo>
                    <a:pt x="1878" y="1"/>
                  </a:moveTo>
                  <a:cubicBezTo>
                    <a:pt x="1509" y="1"/>
                    <a:pt x="611" y="809"/>
                    <a:pt x="323" y="1597"/>
                  </a:cubicBezTo>
                  <a:cubicBezTo>
                    <a:pt x="67" y="2275"/>
                    <a:pt x="1" y="2531"/>
                    <a:pt x="45" y="2853"/>
                  </a:cubicBezTo>
                  <a:cubicBezTo>
                    <a:pt x="201" y="2575"/>
                    <a:pt x="379" y="2308"/>
                    <a:pt x="601" y="2074"/>
                  </a:cubicBezTo>
                  <a:cubicBezTo>
                    <a:pt x="913" y="1752"/>
                    <a:pt x="1279" y="1508"/>
                    <a:pt x="1647" y="1263"/>
                  </a:cubicBezTo>
                  <a:cubicBezTo>
                    <a:pt x="1902" y="1073"/>
                    <a:pt x="2158" y="885"/>
                    <a:pt x="2359" y="640"/>
                  </a:cubicBezTo>
                  <a:cubicBezTo>
                    <a:pt x="2258" y="306"/>
                    <a:pt x="2092" y="39"/>
                    <a:pt x="1924" y="6"/>
                  </a:cubicBezTo>
                  <a:cubicBezTo>
                    <a:pt x="1910" y="2"/>
                    <a:pt x="1895" y="1"/>
                    <a:pt x="187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17" name="Google Shape;14717;p20"/>
            <p:cNvSpPr/>
            <p:nvPr/>
          </p:nvSpPr>
          <p:spPr>
            <a:xfrm>
              <a:off x="2006592" y="1769439"/>
              <a:ext cx="43854" cy="32759"/>
            </a:xfrm>
            <a:custGeom>
              <a:avLst/>
              <a:gdLst/>
              <a:ahLst/>
              <a:cxnLst/>
              <a:rect l="l" t="t" r="r" b="b"/>
              <a:pathLst>
                <a:path w="1257" h="939" extrusionOk="0">
                  <a:moveTo>
                    <a:pt x="993" y="0"/>
                  </a:moveTo>
                  <a:cubicBezTo>
                    <a:pt x="944" y="0"/>
                    <a:pt x="895" y="10"/>
                    <a:pt x="846" y="26"/>
                  </a:cubicBezTo>
                  <a:cubicBezTo>
                    <a:pt x="712" y="71"/>
                    <a:pt x="601" y="171"/>
                    <a:pt x="512" y="271"/>
                  </a:cubicBezTo>
                  <a:cubicBezTo>
                    <a:pt x="412" y="372"/>
                    <a:pt x="323" y="471"/>
                    <a:pt x="234" y="572"/>
                  </a:cubicBezTo>
                  <a:cubicBezTo>
                    <a:pt x="134" y="661"/>
                    <a:pt x="100" y="761"/>
                    <a:pt x="1" y="839"/>
                  </a:cubicBezTo>
                  <a:lnTo>
                    <a:pt x="23" y="938"/>
                  </a:lnTo>
                  <a:cubicBezTo>
                    <a:pt x="122" y="839"/>
                    <a:pt x="211" y="738"/>
                    <a:pt x="300" y="627"/>
                  </a:cubicBezTo>
                  <a:cubicBezTo>
                    <a:pt x="389" y="527"/>
                    <a:pt x="468" y="416"/>
                    <a:pt x="557" y="316"/>
                  </a:cubicBezTo>
                  <a:cubicBezTo>
                    <a:pt x="646" y="204"/>
                    <a:pt x="735" y="115"/>
                    <a:pt x="856" y="60"/>
                  </a:cubicBezTo>
                  <a:cubicBezTo>
                    <a:pt x="913" y="26"/>
                    <a:pt x="979" y="16"/>
                    <a:pt x="1046" y="16"/>
                  </a:cubicBezTo>
                  <a:cubicBezTo>
                    <a:pt x="1079" y="16"/>
                    <a:pt x="1114" y="18"/>
                    <a:pt x="1149" y="18"/>
                  </a:cubicBezTo>
                  <a:cubicBezTo>
                    <a:pt x="1186" y="18"/>
                    <a:pt x="1223" y="16"/>
                    <a:pt x="1257" y="4"/>
                  </a:cubicBezTo>
                  <a:lnTo>
                    <a:pt x="1257" y="4"/>
                  </a:lnTo>
                  <a:cubicBezTo>
                    <a:pt x="1235" y="8"/>
                    <a:pt x="1212" y="9"/>
                    <a:pt x="1190" y="9"/>
                  </a:cubicBezTo>
                  <a:cubicBezTo>
                    <a:pt x="1144" y="9"/>
                    <a:pt x="1098" y="4"/>
                    <a:pt x="1046" y="4"/>
                  </a:cubicBezTo>
                  <a:cubicBezTo>
                    <a:pt x="1028" y="1"/>
                    <a:pt x="1010" y="0"/>
                    <a:pt x="99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18" name="Google Shape;14718;p20"/>
            <p:cNvSpPr/>
            <p:nvPr/>
          </p:nvSpPr>
          <p:spPr>
            <a:xfrm>
              <a:off x="2027141" y="1727294"/>
              <a:ext cx="37295" cy="20967"/>
            </a:xfrm>
            <a:custGeom>
              <a:avLst/>
              <a:gdLst/>
              <a:ahLst/>
              <a:cxnLst/>
              <a:rect l="l" t="t" r="r" b="b"/>
              <a:pathLst>
                <a:path w="1069" h="601" extrusionOk="0">
                  <a:moveTo>
                    <a:pt x="1068" y="0"/>
                  </a:moveTo>
                  <a:lnTo>
                    <a:pt x="1068" y="0"/>
                  </a:lnTo>
                  <a:cubicBezTo>
                    <a:pt x="868" y="23"/>
                    <a:pt x="668" y="67"/>
                    <a:pt x="479" y="144"/>
                  </a:cubicBezTo>
                  <a:cubicBezTo>
                    <a:pt x="390" y="189"/>
                    <a:pt x="290" y="233"/>
                    <a:pt x="201" y="290"/>
                  </a:cubicBezTo>
                  <a:cubicBezTo>
                    <a:pt x="156" y="312"/>
                    <a:pt x="123" y="345"/>
                    <a:pt x="79" y="379"/>
                  </a:cubicBezTo>
                  <a:cubicBezTo>
                    <a:pt x="34" y="401"/>
                    <a:pt x="34" y="411"/>
                    <a:pt x="1" y="478"/>
                  </a:cubicBezTo>
                  <a:lnTo>
                    <a:pt x="1" y="601"/>
                  </a:lnTo>
                  <a:cubicBezTo>
                    <a:pt x="12" y="567"/>
                    <a:pt x="101" y="478"/>
                    <a:pt x="134" y="445"/>
                  </a:cubicBezTo>
                  <a:cubicBezTo>
                    <a:pt x="168" y="411"/>
                    <a:pt x="212" y="379"/>
                    <a:pt x="245" y="356"/>
                  </a:cubicBezTo>
                  <a:cubicBezTo>
                    <a:pt x="334" y="290"/>
                    <a:pt x="413" y="245"/>
                    <a:pt x="501" y="201"/>
                  </a:cubicBezTo>
                  <a:cubicBezTo>
                    <a:pt x="679" y="100"/>
                    <a:pt x="868" y="33"/>
                    <a:pt x="10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19" name="Google Shape;14719;p20"/>
            <p:cNvSpPr/>
            <p:nvPr/>
          </p:nvSpPr>
          <p:spPr>
            <a:xfrm>
              <a:off x="2037642" y="1709815"/>
              <a:ext cx="20584" cy="12455"/>
            </a:xfrm>
            <a:custGeom>
              <a:avLst/>
              <a:gdLst/>
              <a:ahLst/>
              <a:cxnLst/>
              <a:rect l="l" t="t" r="r" b="b"/>
              <a:pathLst>
                <a:path w="590" h="357" extrusionOk="0">
                  <a:moveTo>
                    <a:pt x="589" y="0"/>
                  </a:moveTo>
                  <a:lnTo>
                    <a:pt x="589" y="0"/>
                  </a:lnTo>
                  <a:cubicBezTo>
                    <a:pt x="512" y="79"/>
                    <a:pt x="411" y="123"/>
                    <a:pt x="312" y="168"/>
                  </a:cubicBezTo>
                  <a:cubicBezTo>
                    <a:pt x="256" y="190"/>
                    <a:pt x="200" y="201"/>
                    <a:pt x="156" y="234"/>
                  </a:cubicBezTo>
                  <a:cubicBezTo>
                    <a:pt x="122" y="245"/>
                    <a:pt x="100" y="257"/>
                    <a:pt x="78" y="267"/>
                  </a:cubicBezTo>
                  <a:lnTo>
                    <a:pt x="33" y="290"/>
                  </a:lnTo>
                  <a:cubicBezTo>
                    <a:pt x="33" y="301"/>
                    <a:pt x="23" y="301"/>
                    <a:pt x="11" y="312"/>
                  </a:cubicBezTo>
                  <a:cubicBezTo>
                    <a:pt x="11" y="323"/>
                    <a:pt x="0" y="334"/>
                    <a:pt x="0" y="356"/>
                  </a:cubicBezTo>
                  <a:lnTo>
                    <a:pt x="112" y="323"/>
                  </a:lnTo>
                  <a:cubicBezTo>
                    <a:pt x="134" y="312"/>
                    <a:pt x="156" y="290"/>
                    <a:pt x="178" y="279"/>
                  </a:cubicBezTo>
                  <a:cubicBezTo>
                    <a:pt x="223" y="245"/>
                    <a:pt x="278" y="223"/>
                    <a:pt x="322" y="201"/>
                  </a:cubicBezTo>
                  <a:cubicBezTo>
                    <a:pt x="423" y="145"/>
                    <a:pt x="523" y="89"/>
                    <a:pt x="58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20" name="Google Shape;14720;p20"/>
            <p:cNvSpPr/>
            <p:nvPr/>
          </p:nvSpPr>
          <p:spPr>
            <a:xfrm>
              <a:off x="2008929" y="1726527"/>
              <a:ext cx="5442" cy="62484"/>
            </a:xfrm>
            <a:custGeom>
              <a:avLst/>
              <a:gdLst/>
              <a:ahLst/>
              <a:cxnLst/>
              <a:rect l="l" t="t" r="r" b="b"/>
              <a:pathLst>
                <a:path w="156" h="1791" extrusionOk="0">
                  <a:moveTo>
                    <a:pt x="55" y="0"/>
                  </a:moveTo>
                  <a:cubicBezTo>
                    <a:pt x="22" y="278"/>
                    <a:pt x="33" y="567"/>
                    <a:pt x="45" y="845"/>
                  </a:cubicBezTo>
                  <a:cubicBezTo>
                    <a:pt x="55" y="1135"/>
                    <a:pt x="67" y="1523"/>
                    <a:pt x="0" y="1790"/>
                  </a:cubicBezTo>
                  <a:lnTo>
                    <a:pt x="100" y="1701"/>
                  </a:lnTo>
                  <a:cubicBezTo>
                    <a:pt x="156" y="1412"/>
                    <a:pt x="134" y="1123"/>
                    <a:pt x="100" y="845"/>
                  </a:cubicBezTo>
                  <a:cubicBezTo>
                    <a:pt x="78" y="567"/>
                    <a:pt x="33" y="278"/>
                    <a:pt x="5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21" name="Google Shape;14721;p20"/>
            <p:cNvSpPr/>
            <p:nvPr/>
          </p:nvSpPr>
          <p:spPr>
            <a:xfrm>
              <a:off x="2029862" y="1714106"/>
              <a:ext cx="4291" cy="22537"/>
            </a:xfrm>
            <a:custGeom>
              <a:avLst/>
              <a:gdLst/>
              <a:ahLst/>
              <a:cxnLst/>
              <a:rect l="l" t="t" r="r" b="b"/>
              <a:pathLst>
                <a:path w="123" h="646" extrusionOk="0">
                  <a:moveTo>
                    <a:pt x="123" y="0"/>
                  </a:moveTo>
                  <a:lnTo>
                    <a:pt x="123" y="0"/>
                  </a:lnTo>
                  <a:cubicBezTo>
                    <a:pt x="45" y="200"/>
                    <a:pt x="1" y="423"/>
                    <a:pt x="1" y="645"/>
                  </a:cubicBezTo>
                  <a:lnTo>
                    <a:pt x="78" y="634"/>
                  </a:lnTo>
                  <a:cubicBezTo>
                    <a:pt x="56" y="423"/>
                    <a:pt x="68" y="211"/>
                    <a:pt x="1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22" name="Google Shape;14722;p20"/>
            <p:cNvSpPr/>
            <p:nvPr/>
          </p:nvSpPr>
          <p:spPr>
            <a:xfrm>
              <a:off x="1699260" y="1603476"/>
              <a:ext cx="387286" cy="916564"/>
            </a:xfrm>
            <a:custGeom>
              <a:avLst/>
              <a:gdLst/>
              <a:ahLst/>
              <a:cxnLst/>
              <a:rect l="l" t="t" r="r" b="b"/>
              <a:pathLst>
                <a:path w="11101" h="26272" extrusionOk="0">
                  <a:moveTo>
                    <a:pt x="6118" y="1"/>
                  </a:moveTo>
                  <a:lnTo>
                    <a:pt x="6062" y="23"/>
                  </a:lnTo>
                  <a:cubicBezTo>
                    <a:pt x="6563" y="1191"/>
                    <a:pt x="6974" y="2403"/>
                    <a:pt x="7275" y="3638"/>
                  </a:cubicBezTo>
                  <a:cubicBezTo>
                    <a:pt x="7419" y="4261"/>
                    <a:pt x="7530" y="4884"/>
                    <a:pt x="7597" y="5518"/>
                  </a:cubicBezTo>
                  <a:cubicBezTo>
                    <a:pt x="7641" y="5918"/>
                    <a:pt x="7686" y="6318"/>
                    <a:pt x="7730" y="6708"/>
                  </a:cubicBezTo>
                  <a:cubicBezTo>
                    <a:pt x="7497" y="6585"/>
                    <a:pt x="7285" y="6430"/>
                    <a:pt x="7085" y="6263"/>
                  </a:cubicBezTo>
                  <a:cubicBezTo>
                    <a:pt x="6852" y="6063"/>
                    <a:pt x="6640" y="5851"/>
                    <a:pt x="6418" y="5629"/>
                  </a:cubicBezTo>
                  <a:cubicBezTo>
                    <a:pt x="6207" y="5418"/>
                    <a:pt x="5984" y="5195"/>
                    <a:pt x="5750" y="4995"/>
                  </a:cubicBezTo>
                  <a:cubicBezTo>
                    <a:pt x="5528" y="4795"/>
                    <a:pt x="5273" y="4606"/>
                    <a:pt x="5006" y="4461"/>
                  </a:cubicBezTo>
                  <a:lnTo>
                    <a:pt x="4983" y="4506"/>
                  </a:lnTo>
                  <a:cubicBezTo>
                    <a:pt x="5250" y="4650"/>
                    <a:pt x="5495" y="4840"/>
                    <a:pt x="5718" y="5040"/>
                  </a:cubicBezTo>
                  <a:cubicBezTo>
                    <a:pt x="5940" y="5240"/>
                    <a:pt x="6151" y="5462"/>
                    <a:pt x="6363" y="5685"/>
                  </a:cubicBezTo>
                  <a:cubicBezTo>
                    <a:pt x="6574" y="5907"/>
                    <a:pt x="6796" y="6130"/>
                    <a:pt x="7030" y="6330"/>
                  </a:cubicBezTo>
                  <a:cubicBezTo>
                    <a:pt x="7241" y="6519"/>
                    <a:pt x="7475" y="6696"/>
                    <a:pt x="7742" y="6842"/>
                  </a:cubicBezTo>
                  <a:cubicBezTo>
                    <a:pt x="7752" y="7030"/>
                    <a:pt x="7775" y="7230"/>
                    <a:pt x="7786" y="7420"/>
                  </a:cubicBezTo>
                  <a:cubicBezTo>
                    <a:pt x="7898" y="8688"/>
                    <a:pt x="7953" y="9966"/>
                    <a:pt x="7841" y="11224"/>
                  </a:cubicBezTo>
                  <a:cubicBezTo>
                    <a:pt x="7831" y="11268"/>
                    <a:pt x="7831" y="11301"/>
                    <a:pt x="7819" y="11346"/>
                  </a:cubicBezTo>
                  <a:cubicBezTo>
                    <a:pt x="7653" y="11145"/>
                    <a:pt x="7475" y="10957"/>
                    <a:pt x="7275" y="10779"/>
                  </a:cubicBezTo>
                  <a:cubicBezTo>
                    <a:pt x="7041" y="10556"/>
                    <a:pt x="6763" y="10389"/>
                    <a:pt x="6507" y="10211"/>
                  </a:cubicBezTo>
                  <a:cubicBezTo>
                    <a:pt x="5973" y="9877"/>
                    <a:pt x="5428" y="9533"/>
                    <a:pt x="4838" y="9288"/>
                  </a:cubicBezTo>
                  <a:lnTo>
                    <a:pt x="4816" y="9333"/>
                  </a:lnTo>
                  <a:cubicBezTo>
                    <a:pt x="5406" y="9588"/>
                    <a:pt x="5928" y="9933"/>
                    <a:pt x="6452" y="10289"/>
                  </a:cubicBezTo>
                  <a:cubicBezTo>
                    <a:pt x="6719" y="10467"/>
                    <a:pt x="6985" y="10634"/>
                    <a:pt x="7208" y="10856"/>
                  </a:cubicBezTo>
                  <a:cubicBezTo>
                    <a:pt x="7419" y="11056"/>
                    <a:pt x="7619" y="11279"/>
                    <a:pt x="7809" y="11513"/>
                  </a:cubicBezTo>
                  <a:cubicBezTo>
                    <a:pt x="7775" y="11724"/>
                    <a:pt x="7742" y="11946"/>
                    <a:pt x="7697" y="12158"/>
                  </a:cubicBezTo>
                  <a:lnTo>
                    <a:pt x="7697" y="12169"/>
                  </a:lnTo>
                  <a:cubicBezTo>
                    <a:pt x="7663" y="12324"/>
                    <a:pt x="7619" y="12469"/>
                    <a:pt x="7575" y="12625"/>
                  </a:cubicBezTo>
                  <a:cubicBezTo>
                    <a:pt x="7530" y="12781"/>
                    <a:pt x="7486" y="12925"/>
                    <a:pt x="7441" y="13081"/>
                  </a:cubicBezTo>
                  <a:cubicBezTo>
                    <a:pt x="7341" y="13381"/>
                    <a:pt x="7241" y="13681"/>
                    <a:pt x="7130" y="13982"/>
                  </a:cubicBezTo>
                  <a:cubicBezTo>
                    <a:pt x="7074" y="14126"/>
                    <a:pt x="7008" y="14271"/>
                    <a:pt x="6952" y="14415"/>
                  </a:cubicBezTo>
                  <a:cubicBezTo>
                    <a:pt x="6885" y="14560"/>
                    <a:pt x="6818" y="14704"/>
                    <a:pt x="6751" y="14816"/>
                  </a:cubicBezTo>
                  <a:cubicBezTo>
                    <a:pt x="6340" y="15050"/>
                    <a:pt x="5951" y="15305"/>
                    <a:pt x="5595" y="15594"/>
                  </a:cubicBezTo>
                  <a:cubicBezTo>
                    <a:pt x="5406" y="15739"/>
                    <a:pt x="5228" y="15895"/>
                    <a:pt x="5061" y="16073"/>
                  </a:cubicBezTo>
                  <a:cubicBezTo>
                    <a:pt x="4895" y="16239"/>
                    <a:pt x="4749" y="16417"/>
                    <a:pt x="4594" y="16595"/>
                  </a:cubicBezTo>
                  <a:cubicBezTo>
                    <a:pt x="4282" y="16940"/>
                    <a:pt x="3960" y="17285"/>
                    <a:pt x="3604" y="17563"/>
                  </a:cubicBezTo>
                  <a:cubicBezTo>
                    <a:pt x="3426" y="17707"/>
                    <a:pt x="3237" y="17830"/>
                    <a:pt x="3037" y="17863"/>
                  </a:cubicBezTo>
                  <a:cubicBezTo>
                    <a:pt x="2915" y="17885"/>
                    <a:pt x="2804" y="17908"/>
                    <a:pt x="2692" y="17908"/>
                  </a:cubicBezTo>
                  <a:cubicBezTo>
                    <a:pt x="2636" y="17919"/>
                    <a:pt x="2581" y="17919"/>
                    <a:pt x="2525" y="17919"/>
                  </a:cubicBezTo>
                  <a:lnTo>
                    <a:pt x="2470" y="17919"/>
                  </a:lnTo>
                  <a:cubicBezTo>
                    <a:pt x="2592" y="17618"/>
                    <a:pt x="2670" y="17319"/>
                    <a:pt x="2715" y="17007"/>
                  </a:cubicBezTo>
                  <a:cubicBezTo>
                    <a:pt x="2737" y="16829"/>
                    <a:pt x="2747" y="16640"/>
                    <a:pt x="2725" y="16462"/>
                  </a:cubicBezTo>
                  <a:cubicBezTo>
                    <a:pt x="2715" y="16306"/>
                    <a:pt x="2681" y="16150"/>
                    <a:pt x="2648" y="15995"/>
                  </a:cubicBezTo>
                  <a:cubicBezTo>
                    <a:pt x="2715" y="15495"/>
                    <a:pt x="2804" y="15005"/>
                    <a:pt x="2982" y="14527"/>
                  </a:cubicBezTo>
                  <a:cubicBezTo>
                    <a:pt x="3070" y="14271"/>
                    <a:pt x="3192" y="14037"/>
                    <a:pt x="3337" y="13804"/>
                  </a:cubicBezTo>
                  <a:cubicBezTo>
                    <a:pt x="3482" y="13582"/>
                    <a:pt x="3637" y="13359"/>
                    <a:pt x="3760" y="13103"/>
                  </a:cubicBezTo>
                  <a:lnTo>
                    <a:pt x="3716" y="13081"/>
                  </a:lnTo>
                  <a:cubicBezTo>
                    <a:pt x="3593" y="13325"/>
                    <a:pt x="3437" y="13548"/>
                    <a:pt x="3281" y="13770"/>
                  </a:cubicBezTo>
                  <a:cubicBezTo>
                    <a:pt x="3137" y="14004"/>
                    <a:pt x="3004" y="14249"/>
                    <a:pt x="2903" y="14504"/>
                  </a:cubicBezTo>
                  <a:cubicBezTo>
                    <a:pt x="2747" y="14905"/>
                    <a:pt x="2659" y="15327"/>
                    <a:pt x="2581" y="15750"/>
                  </a:cubicBezTo>
                  <a:cubicBezTo>
                    <a:pt x="2503" y="15472"/>
                    <a:pt x="2425" y="15205"/>
                    <a:pt x="2347" y="14927"/>
                  </a:cubicBezTo>
                  <a:cubicBezTo>
                    <a:pt x="2258" y="14593"/>
                    <a:pt x="2191" y="14260"/>
                    <a:pt x="2114" y="13915"/>
                  </a:cubicBezTo>
                  <a:cubicBezTo>
                    <a:pt x="1969" y="13236"/>
                    <a:pt x="1791" y="12558"/>
                    <a:pt x="1647" y="11879"/>
                  </a:cubicBezTo>
                  <a:cubicBezTo>
                    <a:pt x="1569" y="11535"/>
                    <a:pt x="1513" y="11190"/>
                    <a:pt x="1480" y="10846"/>
                  </a:cubicBezTo>
                  <a:cubicBezTo>
                    <a:pt x="1435" y="10500"/>
                    <a:pt x="1402" y="10156"/>
                    <a:pt x="1391" y="9811"/>
                  </a:cubicBezTo>
                  <a:lnTo>
                    <a:pt x="1324" y="9811"/>
                  </a:lnTo>
                  <a:cubicBezTo>
                    <a:pt x="1324" y="10156"/>
                    <a:pt x="1358" y="10512"/>
                    <a:pt x="1391" y="10856"/>
                  </a:cubicBezTo>
                  <a:cubicBezTo>
                    <a:pt x="1424" y="11201"/>
                    <a:pt x="1491" y="11557"/>
                    <a:pt x="1558" y="11891"/>
                  </a:cubicBezTo>
                  <a:cubicBezTo>
                    <a:pt x="1691" y="12581"/>
                    <a:pt x="1858" y="13259"/>
                    <a:pt x="2003" y="13937"/>
                  </a:cubicBezTo>
                  <a:cubicBezTo>
                    <a:pt x="2080" y="14282"/>
                    <a:pt x="2136" y="14627"/>
                    <a:pt x="2225" y="14961"/>
                  </a:cubicBezTo>
                  <a:cubicBezTo>
                    <a:pt x="2270" y="15105"/>
                    <a:pt x="2303" y="15238"/>
                    <a:pt x="2336" y="15372"/>
                  </a:cubicBezTo>
                  <a:cubicBezTo>
                    <a:pt x="2147" y="15283"/>
                    <a:pt x="1958" y="15161"/>
                    <a:pt x="1791" y="15016"/>
                  </a:cubicBezTo>
                  <a:cubicBezTo>
                    <a:pt x="1602" y="14849"/>
                    <a:pt x="1424" y="14649"/>
                    <a:pt x="1246" y="14449"/>
                  </a:cubicBezTo>
                  <a:cubicBezTo>
                    <a:pt x="1068" y="14237"/>
                    <a:pt x="891" y="14037"/>
                    <a:pt x="690" y="13859"/>
                  </a:cubicBezTo>
                  <a:cubicBezTo>
                    <a:pt x="490" y="13681"/>
                    <a:pt x="268" y="13515"/>
                    <a:pt x="11" y="13426"/>
                  </a:cubicBezTo>
                  <a:lnTo>
                    <a:pt x="1" y="13459"/>
                  </a:lnTo>
                  <a:cubicBezTo>
                    <a:pt x="245" y="13559"/>
                    <a:pt x="456" y="13715"/>
                    <a:pt x="657" y="13893"/>
                  </a:cubicBezTo>
                  <a:cubicBezTo>
                    <a:pt x="846" y="14082"/>
                    <a:pt x="1012" y="14282"/>
                    <a:pt x="1190" y="14494"/>
                  </a:cubicBezTo>
                  <a:cubicBezTo>
                    <a:pt x="1358" y="14694"/>
                    <a:pt x="1536" y="14905"/>
                    <a:pt x="1736" y="15083"/>
                  </a:cubicBezTo>
                  <a:cubicBezTo>
                    <a:pt x="1924" y="15250"/>
                    <a:pt x="2136" y="15406"/>
                    <a:pt x="2381" y="15495"/>
                  </a:cubicBezTo>
                  <a:cubicBezTo>
                    <a:pt x="2425" y="15650"/>
                    <a:pt x="2470" y="15817"/>
                    <a:pt x="2503" y="15972"/>
                  </a:cubicBezTo>
                  <a:cubicBezTo>
                    <a:pt x="2514" y="16017"/>
                    <a:pt x="2525" y="16051"/>
                    <a:pt x="2525" y="16084"/>
                  </a:cubicBezTo>
                  <a:lnTo>
                    <a:pt x="2525" y="16095"/>
                  </a:lnTo>
                  <a:cubicBezTo>
                    <a:pt x="2559" y="16217"/>
                    <a:pt x="2581" y="16351"/>
                    <a:pt x="2592" y="16473"/>
                  </a:cubicBezTo>
                  <a:cubicBezTo>
                    <a:pt x="2603" y="16651"/>
                    <a:pt x="2592" y="16818"/>
                    <a:pt x="2570" y="16985"/>
                  </a:cubicBezTo>
                  <a:cubicBezTo>
                    <a:pt x="2525" y="17319"/>
                    <a:pt x="2258" y="17986"/>
                    <a:pt x="2258" y="17986"/>
                  </a:cubicBezTo>
                  <a:lnTo>
                    <a:pt x="2191" y="18742"/>
                  </a:lnTo>
                  <a:lnTo>
                    <a:pt x="2191" y="18753"/>
                  </a:lnTo>
                  <a:cubicBezTo>
                    <a:pt x="2247" y="19376"/>
                    <a:pt x="2270" y="20010"/>
                    <a:pt x="2280" y="20633"/>
                  </a:cubicBezTo>
                  <a:cubicBezTo>
                    <a:pt x="2292" y="21256"/>
                    <a:pt x="2292" y="21889"/>
                    <a:pt x="2214" y="22502"/>
                  </a:cubicBezTo>
                  <a:cubicBezTo>
                    <a:pt x="2191" y="22680"/>
                    <a:pt x="2158" y="22868"/>
                    <a:pt x="2136" y="23058"/>
                  </a:cubicBezTo>
                  <a:lnTo>
                    <a:pt x="1246" y="21767"/>
                  </a:lnTo>
                  <a:cubicBezTo>
                    <a:pt x="1079" y="21511"/>
                    <a:pt x="901" y="21267"/>
                    <a:pt x="735" y="21011"/>
                  </a:cubicBezTo>
                  <a:cubicBezTo>
                    <a:pt x="557" y="20766"/>
                    <a:pt x="345" y="20532"/>
                    <a:pt x="90" y="20366"/>
                  </a:cubicBezTo>
                  <a:lnTo>
                    <a:pt x="68" y="20399"/>
                  </a:lnTo>
                  <a:cubicBezTo>
                    <a:pt x="312" y="20566"/>
                    <a:pt x="501" y="20811"/>
                    <a:pt x="668" y="21056"/>
                  </a:cubicBezTo>
                  <a:cubicBezTo>
                    <a:pt x="834" y="21311"/>
                    <a:pt x="1002" y="21567"/>
                    <a:pt x="1157" y="21823"/>
                  </a:cubicBezTo>
                  <a:lnTo>
                    <a:pt x="2102" y="23302"/>
                  </a:lnTo>
                  <a:cubicBezTo>
                    <a:pt x="2092" y="23347"/>
                    <a:pt x="2092" y="23391"/>
                    <a:pt x="2092" y="23436"/>
                  </a:cubicBezTo>
                  <a:cubicBezTo>
                    <a:pt x="2058" y="23747"/>
                    <a:pt x="2036" y="24069"/>
                    <a:pt x="2025" y="24381"/>
                  </a:cubicBezTo>
                  <a:cubicBezTo>
                    <a:pt x="2003" y="25015"/>
                    <a:pt x="2003" y="25649"/>
                    <a:pt x="2025" y="26272"/>
                  </a:cubicBezTo>
                  <a:lnTo>
                    <a:pt x="2258" y="26227"/>
                  </a:lnTo>
                  <a:cubicBezTo>
                    <a:pt x="2236" y="25604"/>
                    <a:pt x="2225" y="25015"/>
                    <a:pt x="2247" y="24392"/>
                  </a:cubicBezTo>
                  <a:cubicBezTo>
                    <a:pt x="2258" y="24081"/>
                    <a:pt x="2280" y="23769"/>
                    <a:pt x="2303" y="23458"/>
                  </a:cubicBezTo>
                  <a:cubicBezTo>
                    <a:pt x="2336" y="23147"/>
                    <a:pt x="2392" y="22846"/>
                    <a:pt x="2436" y="22524"/>
                  </a:cubicBezTo>
                  <a:cubicBezTo>
                    <a:pt x="2481" y="22101"/>
                    <a:pt x="2492" y="21667"/>
                    <a:pt x="2492" y="21244"/>
                  </a:cubicBezTo>
                  <a:lnTo>
                    <a:pt x="2559" y="21178"/>
                  </a:lnTo>
                  <a:lnTo>
                    <a:pt x="2659" y="21011"/>
                  </a:lnTo>
                  <a:cubicBezTo>
                    <a:pt x="2715" y="20900"/>
                    <a:pt x="2770" y="20811"/>
                    <a:pt x="2859" y="20722"/>
                  </a:cubicBezTo>
                  <a:cubicBezTo>
                    <a:pt x="2948" y="20633"/>
                    <a:pt x="3037" y="20555"/>
                    <a:pt x="3137" y="20477"/>
                  </a:cubicBezTo>
                  <a:lnTo>
                    <a:pt x="3426" y="20243"/>
                  </a:lnTo>
                  <a:lnTo>
                    <a:pt x="3993" y="19776"/>
                  </a:lnTo>
                  <a:cubicBezTo>
                    <a:pt x="4193" y="19620"/>
                    <a:pt x="4394" y="19476"/>
                    <a:pt x="4628" y="19398"/>
                  </a:cubicBezTo>
                  <a:lnTo>
                    <a:pt x="4616" y="19365"/>
                  </a:lnTo>
                  <a:cubicBezTo>
                    <a:pt x="4371" y="19432"/>
                    <a:pt x="4160" y="19576"/>
                    <a:pt x="3960" y="19732"/>
                  </a:cubicBezTo>
                  <a:lnTo>
                    <a:pt x="3382" y="20188"/>
                  </a:lnTo>
                  <a:lnTo>
                    <a:pt x="3081" y="20421"/>
                  </a:lnTo>
                  <a:cubicBezTo>
                    <a:pt x="2982" y="20488"/>
                    <a:pt x="2893" y="20566"/>
                    <a:pt x="2792" y="20655"/>
                  </a:cubicBezTo>
                  <a:cubicBezTo>
                    <a:pt x="2747" y="20700"/>
                    <a:pt x="2703" y="20744"/>
                    <a:pt x="2670" y="20799"/>
                  </a:cubicBezTo>
                  <a:cubicBezTo>
                    <a:pt x="2626" y="20855"/>
                    <a:pt x="2603" y="20911"/>
                    <a:pt x="2570" y="20967"/>
                  </a:cubicBezTo>
                  <a:cubicBezTo>
                    <a:pt x="2547" y="21011"/>
                    <a:pt x="2525" y="21044"/>
                    <a:pt x="2492" y="21089"/>
                  </a:cubicBezTo>
                  <a:lnTo>
                    <a:pt x="2492" y="20633"/>
                  </a:lnTo>
                  <a:cubicBezTo>
                    <a:pt x="2481" y="19999"/>
                    <a:pt x="2448" y="19376"/>
                    <a:pt x="2392" y="18753"/>
                  </a:cubicBezTo>
                  <a:lnTo>
                    <a:pt x="2436" y="18108"/>
                  </a:lnTo>
                  <a:lnTo>
                    <a:pt x="2715" y="18108"/>
                  </a:lnTo>
                  <a:cubicBezTo>
                    <a:pt x="2826" y="18097"/>
                    <a:pt x="2948" y="18075"/>
                    <a:pt x="3070" y="18053"/>
                  </a:cubicBezTo>
                  <a:cubicBezTo>
                    <a:pt x="3326" y="18008"/>
                    <a:pt x="3538" y="17863"/>
                    <a:pt x="3726" y="17719"/>
                  </a:cubicBezTo>
                  <a:cubicBezTo>
                    <a:pt x="4094" y="17408"/>
                    <a:pt x="4416" y="17062"/>
                    <a:pt x="4727" y="16718"/>
                  </a:cubicBezTo>
                  <a:cubicBezTo>
                    <a:pt x="4883" y="16540"/>
                    <a:pt x="5039" y="16362"/>
                    <a:pt x="5194" y="16195"/>
                  </a:cubicBezTo>
                  <a:cubicBezTo>
                    <a:pt x="5339" y="16039"/>
                    <a:pt x="5495" y="15895"/>
                    <a:pt x="5662" y="15762"/>
                  </a:cubicBezTo>
                  <a:cubicBezTo>
                    <a:pt x="5951" y="15705"/>
                    <a:pt x="6240" y="15639"/>
                    <a:pt x="6518" y="15594"/>
                  </a:cubicBezTo>
                  <a:cubicBezTo>
                    <a:pt x="6818" y="15550"/>
                    <a:pt x="7130" y="15561"/>
                    <a:pt x="7441" y="15550"/>
                  </a:cubicBezTo>
                  <a:cubicBezTo>
                    <a:pt x="7597" y="15539"/>
                    <a:pt x="7752" y="15528"/>
                    <a:pt x="7898" y="15528"/>
                  </a:cubicBezTo>
                  <a:cubicBezTo>
                    <a:pt x="8053" y="15517"/>
                    <a:pt x="8209" y="15517"/>
                    <a:pt x="8365" y="15517"/>
                  </a:cubicBezTo>
                  <a:cubicBezTo>
                    <a:pt x="8462" y="15517"/>
                    <a:pt x="8560" y="15518"/>
                    <a:pt x="8660" y="15518"/>
                  </a:cubicBezTo>
                  <a:cubicBezTo>
                    <a:pt x="8866" y="15518"/>
                    <a:pt x="9077" y="15513"/>
                    <a:pt x="9287" y="15483"/>
                  </a:cubicBezTo>
                  <a:lnTo>
                    <a:pt x="9287" y="15428"/>
                  </a:lnTo>
                  <a:cubicBezTo>
                    <a:pt x="9116" y="15452"/>
                    <a:pt x="8948" y="15460"/>
                    <a:pt x="8779" y="15460"/>
                  </a:cubicBezTo>
                  <a:cubicBezTo>
                    <a:pt x="8642" y="15460"/>
                    <a:pt x="8504" y="15455"/>
                    <a:pt x="8365" y="15450"/>
                  </a:cubicBezTo>
                  <a:cubicBezTo>
                    <a:pt x="8209" y="15439"/>
                    <a:pt x="8053" y="15439"/>
                    <a:pt x="7898" y="15439"/>
                  </a:cubicBezTo>
                  <a:cubicBezTo>
                    <a:pt x="7742" y="15439"/>
                    <a:pt x="7586" y="15450"/>
                    <a:pt x="7441" y="15450"/>
                  </a:cubicBezTo>
                  <a:cubicBezTo>
                    <a:pt x="7391" y="15455"/>
                    <a:pt x="7341" y="15458"/>
                    <a:pt x="7292" y="15458"/>
                  </a:cubicBezTo>
                  <a:cubicBezTo>
                    <a:pt x="7244" y="15458"/>
                    <a:pt x="7196" y="15455"/>
                    <a:pt x="7152" y="15450"/>
                  </a:cubicBezTo>
                  <a:cubicBezTo>
                    <a:pt x="6929" y="15450"/>
                    <a:pt x="6719" y="15450"/>
                    <a:pt x="6507" y="15483"/>
                  </a:cubicBezTo>
                  <a:cubicBezTo>
                    <a:pt x="6296" y="15505"/>
                    <a:pt x="6096" y="15539"/>
                    <a:pt x="5896" y="15572"/>
                  </a:cubicBezTo>
                  <a:cubicBezTo>
                    <a:pt x="6195" y="15350"/>
                    <a:pt x="6518" y="15139"/>
                    <a:pt x="6852" y="14949"/>
                  </a:cubicBezTo>
                  <a:lnTo>
                    <a:pt x="6863" y="14938"/>
                  </a:lnTo>
                  <a:lnTo>
                    <a:pt x="6874" y="14927"/>
                  </a:lnTo>
                  <a:cubicBezTo>
                    <a:pt x="6929" y="14849"/>
                    <a:pt x="6963" y="14783"/>
                    <a:pt x="6996" y="14704"/>
                  </a:cubicBezTo>
                  <a:cubicBezTo>
                    <a:pt x="7030" y="14638"/>
                    <a:pt x="7063" y="14560"/>
                    <a:pt x="7097" y="14482"/>
                  </a:cubicBezTo>
                  <a:cubicBezTo>
                    <a:pt x="7163" y="14338"/>
                    <a:pt x="7219" y="14182"/>
                    <a:pt x="7275" y="14037"/>
                  </a:cubicBezTo>
                  <a:cubicBezTo>
                    <a:pt x="7397" y="13737"/>
                    <a:pt x="7486" y="13437"/>
                    <a:pt x="7586" y="13125"/>
                  </a:cubicBezTo>
                  <a:cubicBezTo>
                    <a:pt x="7631" y="12969"/>
                    <a:pt x="7675" y="12825"/>
                    <a:pt x="7720" y="12670"/>
                  </a:cubicBezTo>
                  <a:cubicBezTo>
                    <a:pt x="7764" y="12514"/>
                    <a:pt x="7809" y="12358"/>
                    <a:pt x="7841" y="12202"/>
                  </a:cubicBezTo>
                  <a:lnTo>
                    <a:pt x="7841" y="12180"/>
                  </a:lnTo>
                  <a:cubicBezTo>
                    <a:pt x="7908" y="12057"/>
                    <a:pt x="8009" y="11958"/>
                    <a:pt x="8108" y="11869"/>
                  </a:cubicBezTo>
                  <a:cubicBezTo>
                    <a:pt x="8231" y="11758"/>
                    <a:pt x="8365" y="11669"/>
                    <a:pt x="8509" y="11568"/>
                  </a:cubicBezTo>
                  <a:cubicBezTo>
                    <a:pt x="8776" y="11379"/>
                    <a:pt x="9043" y="11190"/>
                    <a:pt x="9321" y="11001"/>
                  </a:cubicBezTo>
                  <a:cubicBezTo>
                    <a:pt x="9455" y="10912"/>
                    <a:pt x="9588" y="10812"/>
                    <a:pt x="9732" y="10723"/>
                  </a:cubicBezTo>
                  <a:cubicBezTo>
                    <a:pt x="9866" y="10645"/>
                    <a:pt x="10011" y="10567"/>
                    <a:pt x="10166" y="10500"/>
                  </a:cubicBezTo>
                  <a:cubicBezTo>
                    <a:pt x="10466" y="10367"/>
                    <a:pt x="10778" y="10256"/>
                    <a:pt x="11101" y="10189"/>
                  </a:cubicBezTo>
                  <a:lnTo>
                    <a:pt x="11101" y="10156"/>
                  </a:lnTo>
                  <a:cubicBezTo>
                    <a:pt x="10767" y="10211"/>
                    <a:pt x="10444" y="10312"/>
                    <a:pt x="10144" y="10445"/>
                  </a:cubicBezTo>
                  <a:cubicBezTo>
                    <a:pt x="9988" y="10512"/>
                    <a:pt x="9833" y="10579"/>
                    <a:pt x="9688" y="10668"/>
                  </a:cubicBezTo>
                  <a:cubicBezTo>
                    <a:pt x="9544" y="10745"/>
                    <a:pt x="9410" y="10846"/>
                    <a:pt x="9265" y="10934"/>
                  </a:cubicBezTo>
                  <a:cubicBezTo>
                    <a:pt x="8987" y="11112"/>
                    <a:pt x="8721" y="11301"/>
                    <a:pt x="8442" y="11479"/>
                  </a:cubicBezTo>
                  <a:cubicBezTo>
                    <a:pt x="8309" y="11580"/>
                    <a:pt x="8164" y="11669"/>
                    <a:pt x="8031" y="11768"/>
                  </a:cubicBezTo>
                  <a:lnTo>
                    <a:pt x="7898" y="11902"/>
                  </a:lnTo>
                  <a:cubicBezTo>
                    <a:pt x="7930" y="11679"/>
                    <a:pt x="7964" y="11457"/>
                    <a:pt x="7975" y="11246"/>
                  </a:cubicBezTo>
                  <a:cubicBezTo>
                    <a:pt x="8075" y="10156"/>
                    <a:pt x="8031" y="9077"/>
                    <a:pt x="7953" y="7998"/>
                  </a:cubicBezTo>
                  <a:cubicBezTo>
                    <a:pt x="8064" y="7586"/>
                    <a:pt x="8264" y="7186"/>
                    <a:pt x="8442" y="6775"/>
                  </a:cubicBezTo>
                  <a:cubicBezTo>
                    <a:pt x="8620" y="6363"/>
                    <a:pt x="8765" y="5929"/>
                    <a:pt x="8898" y="5507"/>
                  </a:cubicBezTo>
                  <a:cubicBezTo>
                    <a:pt x="9165" y="4662"/>
                    <a:pt x="9510" y="3827"/>
                    <a:pt x="9944" y="3048"/>
                  </a:cubicBezTo>
                  <a:lnTo>
                    <a:pt x="9877" y="3015"/>
                  </a:lnTo>
                  <a:cubicBezTo>
                    <a:pt x="9443" y="3794"/>
                    <a:pt x="9087" y="4628"/>
                    <a:pt x="8810" y="5485"/>
                  </a:cubicBezTo>
                  <a:cubicBezTo>
                    <a:pt x="8676" y="5907"/>
                    <a:pt x="8543" y="6330"/>
                    <a:pt x="8353" y="6741"/>
                  </a:cubicBezTo>
                  <a:cubicBezTo>
                    <a:pt x="8209" y="7064"/>
                    <a:pt x="8053" y="7375"/>
                    <a:pt x="7930" y="7720"/>
                  </a:cubicBezTo>
                  <a:cubicBezTo>
                    <a:pt x="7920" y="7620"/>
                    <a:pt x="7920" y="7509"/>
                    <a:pt x="7908" y="7408"/>
                  </a:cubicBezTo>
                  <a:cubicBezTo>
                    <a:pt x="7853" y="6775"/>
                    <a:pt x="7775" y="6140"/>
                    <a:pt x="7697" y="5507"/>
                  </a:cubicBezTo>
                  <a:cubicBezTo>
                    <a:pt x="7631" y="4872"/>
                    <a:pt x="7508" y="4239"/>
                    <a:pt x="7352" y="3616"/>
                  </a:cubicBezTo>
                  <a:cubicBezTo>
                    <a:pt x="7041" y="2381"/>
                    <a:pt x="6618" y="1169"/>
                    <a:pt x="611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23" name="Google Shape;14723;p20"/>
            <p:cNvSpPr/>
            <p:nvPr/>
          </p:nvSpPr>
          <p:spPr>
            <a:xfrm>
              <a:off x="1318208" y="1935403"/>
              <a:ext cx="104418" cy="115896"/>
            </a:xfrm>
            <a:custGeom>
              <a:avLst/>
              <a:gdLst/>
              <a:ahLst/>
              <a:cxnLst/>
              <a:rect l="l" t="t" r="r" b="b"/>
              <a:pathLst>
                <a:path w="2993" h="3322" extrusionOk="0">
                  <a:moveTo>
                    <a:pt x="2191" y="0"/>
                  </a:moveTo>
                  <a:cubicBezTo>
                    <a:pt x="2066" y="0"/>
                    <a:pt x="1945" y="66"/>
                    <a:pt x="1813" y="153"/>
                  </a:cubicBezTo>
                  <a:cubicBezTo>
                    <a:pt x="1580" y="308"/>
                    <a:pt x="935" y="642"/>
                    <a:pt x="468" y="1176"/>
                  </a:cubicBezTo>
                  <a:cubicBezTo>
                    <a:pt x="1" y="1710"/>
                    <a:pt x="56" y="2076"/>
                    <a:pt x="78" y="2477"/>
                  </a:cubicBezTo>
                  <a:cubicBezTo>
                    <a:pt x="90" y="2866"/>
                    <a:pt x="624" y="3200"/>
                    <a:pt x="624" y="3200"/>
                  </a:cubicBezTo>
                  <a:cubicBezTo>
                    <a:pt x="624" y="3200"/>
                    <a:pt x="835" y="3292"/>
                    <a:pt x="1057" y="3292"/>
                  </a:cubicBezTo>
                  <a:cubicBezTo>
                    <a:pt x="1079" y="3292"/>
                    <a:pt x="1101" y="3291"/>
                    <a:pt x="1124" y="3289"/>
                  </a:cubicBezTo>
                  <a:cubicBezTo>
                    <a:pt x="1358" y="3267"/>
                    <a:pt x="1491" y="3322"/>
                    <a:pt x="2070" y="2855"/>
                  </a:cubicBezTo>
                  <a:cubicBezTo>
                    <a:pt x="2648" y="2399"/>
                    <a:pt x="2681" y="2098"/>
                    <a:pt x="2837" y="1420"/>
                  </a:cubicBezTo>
                  <a:cubicBezTo>
                    <a:pt x="2992" y="742"/>
                    <a:pt x="2681" y="297"/>
                    <a:pt x="2458" y="108"/>
                  </a:cubicBezTo>
                  <a:cubicBezTo>
                    <a:pt x="2364" y="31"/>
                    <a:pt x="2276" y="0"/>
                    <a:pt x="219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24" name="Google Shape;14724;p20"/>
            <p:cNvSpPr/>
            <p:nvPr/>
          </p:nvSpPr>
          <p:spPr>
            <a:xfrm>
              <a:off x="1318208" y="1935403"/>
              <a:ext cx="87323" cy="102848"/>
            </a:xfrm>
            <a:custGeom>
              <a:avLst/>
              <a:gdLst/>
              <a:ahLst/>
              <a:cxnLst/>
              <a:rect l="l" t="t" r="r" b="b"/>
              <a:pathLst>
                <a:path w="2503" h="2948" extrusionOk="0">
                  <a:moveTo>
                    <a:pt x="2191" y="0"/>
                  </a:moveTo>
                  <a:cubicBezTo>
                    <a:pt x="2066" y="0"/>
                    <a:pt x="1945" y="66"/>
                    <a:pt x="1813" y="153"/>
                  </a:cubicBezTo>
                  <a:cubicBezTo>
                    <a:pt x="1580" y="308"/>
                    <a:pt x="935" y="642"/>
                    <a:pt x="468" y="1176"/>
                  </a:cubicBezTo>
                  <a:cubicBezTo>
                    <a:pt x="1" y="1710"/>
                    <a:pt x="56" y="2076"/>
                    <a:pt x="78" y="2477"/>
                  </a:cubicBezTo>
                  <a:cubicBezTo>
                    <a:pt x="78" y="2622"/>
                    <a:pt x="167" y="2766"/>
                    <a:pt x="256" y="2889"/>
                  </a:cubicBezTo>
                  <a:cubicBezTo>
                    <a:pt x="375" y="2918"/>
                    <a:pt x="488" y="2948"/>
                    <a:pt x="603" y="2948"/>
                  </a:cubicBezTo>
                  <a:cubicBezTo>
                    <a:pt x="661" y="2948"/>
                    <a:pt x="720" y="2940"/>
                    <a:pt x="779" y="2922"/>
                  </a:cubicBezTo>
                  <a:cubicBezTo>
                    <a:pt x="1190" y="2800"/>
                    <a:pt x="1279" y="2288"/>
                    <a:pt x="1569" y="2021"/>
                  </a:cubicBezTo>
                  <a:cubicBezTo>
                    <a:pt x="1724" y="1865"/>
                    <a:pt x="1914" y="1754"/>
                    <a:pt x="2047" y="1587"/>
                  </a:cubicBezTo>
                  <a:cubicBezTo>
                    <a:pt x="2181" y="1431"/>
                    <a:pt x="2280" y="1253"/>
                    <a:pt x="2347" y="1065"/>
                  </a:cubicBezTo>
                  <a:cubicBezTo>
                    <a:pt x="2448" y="775"/>
                    <a:pt x="2503" y="442"/>
                    <a:pt x="2470" y="119"/>
                  </a:cubicBezTo>
                  <a:lnTo>
                    <a:pt x="2458" y="108"/>
                  </a:lnTo>
                  <a:cubicBezTo>
                    <a:pt x="2364" y="31"/>
                    <a:pt x="2276" y="0"/>
                    <a:pt x="219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25" name="Google Shape;14725;p20"/>
            <p:cNvSpPr/>
            <p:nvPr/>
          </p:nvSpPr>
          <p:spPr>
            <a:xfrm>
              <a:off x="1334885" y="1995795"/>
              <a:ext cx="12071" cy="43505"/>
            </a:xfrm>
            <a:custGeom>
              <a:avLst/>
              <a:gdLst/>
              <a:ahLst/>
              <a:cxnLst/>
              <a:rect l="l" t="t" r="r" b="b"/>
              <a:pathLst>
                <a:path w="346" h="1247" extrusionOk="0">
                  <a:moveTo>
                    <a:pt x="101" y="1"/>
                  </a:moveTo>
                  <a:cubicBezTo>
                    <a:pt x="67" y="112"/>
                    <a:pt x="45" y="212"/>
                    <a:pt x="23" y="323"/>
                  </a:cubicBezTo>
                  <a:cubicBezTo>
                    <a:pt x="1" y="424"/>
                    <a:pt x="1" y="535"/>
                    <a:pt x="23" y="646"/>
                  </a:cubicBezTo>
                  <a:cubicBezTo>
                    <a:pt x="57" y="868"/>
                    <a:pt x="168" y="1057"/>
                    <a:pt x="257" y="1247"/>
                  </a:cubicBezTo>
                  <a:lnTo>
                    <a:pt x="346" y="1202"/>
                  </a:lnTo>
                  <a:cubicBezTo>
                    <a:pt x="235" y="1013"/>
                    <a:pt x="112" y="835"/>
                    <a:pt x="67" y="634"/>
                  </a:cubicBezTo>
                  <a:cubicBezTo>
                    <a:pt x="12" y="434"/>
                    <a:pt x="57" y="212"/>
                    <a:pt x="1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26" name="Google Shape;14726;p20"/>
            <p:cNvSpPr/>
            <p:nvPr/>
          </p:nvSpPr>
          <p:spPr>
            <a:xfrm>
              <a:off x="1353934" y="1962023"/>
              <a:ext cx="10117" cy="58262"/>
            </a:xfrm>
            <a:custGeom>
              <a:avLst/>
              <a:gdLst/>
              <a:ahLst/>
              <a:cxnLst/>
              <a:rect l="l" t="t" r="r" b="b"/>
              <a:pathLst>
                <a:path w="290" h="1670" extrusionOk="0">
                  <a:moveTo>
                    <a:pt x="289" y="1"/>
                  </a:moveTo>
                  <a:lnTo>
                    <a:pt x="289" y="1"/>
                  </a:lnTo>
                  <a:cubicBezTo>
                    <a:pt x="67" y="524"/>
                    <a:pt x="0" y="1102"/>
                    <a:pt x="89" y="1669"/>
                  </a:cubicBezTo>
                  <a:lnTo>
                    <a:pt x="189" y="1580"/>
                  </a:lnTo>
                  <a:cubicBezTo>
                    <a:pt x="67" y="1036"/>
                    <a:pt x="111" y="535"/>
                    <a:pt x="28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27" name="Google Shape;14727;p20"/>
            <p:cNvSpPr/>
            <p:nvPr/>
          </p:nvSpPr>
          <p:spPr>
            <a:xfrm>
              <a:off x="1374483" y="1963977"/>
              <a:ext cx="5442" cy="28364"/>
            </a:xfrm>
            <a:custGeom>
              <a:avLst/>
              <a:gdLst/>
              <a:ahLst/>
              <a:cxnLst/>
              <a:rect l="l" t="t" r="r" b="b"/>
              <a:pathLst>
                <a:path w="156" h="813" extrusionOk="0">
                  <a:moveTo>
                    <a:pt x="0" y="1"/>
                  </a:moveTo>
                  <a:cubicBezTo>
                    <a:pt x="0" y="134"/>
                    <a:pt x="12" y="268"/>
                    <a:pt x="22" y="390"/>
                  </a:cubicBezTo>
                  <a:cubicBezTo>
                    <a:pt x="34" y="456"/>
                    <a:pt x="34" y="523"/>
                    <a:pt x="45" y="590"/>
                  </a:cubicBezTo>
                  <a:cubicBezTo>
                    <a:pt x="45" y="657"/>
                    <a:pt x="22" y="779"/>
                    <a:pt x="0" y="812"/>
                  </a:cubicBezTo>
                  <a:lnTo>
                    <a:pt x="111" y="723"/>
                  </a:lnTo>
                  <a:cubicBezTo>
                    <a:pt x="156" y="646"/>
                    <a:pt x="111" y="646"/>
                    <a:pt x="111" y="579"/>
                  </a:cubicBezTo>
                  <a:cubicBezTo>
                    <a:pt x="101" y="513"/>
                    <a:pt x="89" y="456"/>
                    <a:pt x="78" y="390"/>
                  </a:cubicBezTo>
                  <a:cubicBezTo>
                    <a:pt x="45" y="256"/>
                    <a:pt x="12" y="134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28" name="Google Shape;14728;p20"/>
            <p:cNvSpPr/>
            <p:nvPr/>
          </p:nvSpPr>
          <p:spPr>
            <a:xfrm>
              <a:off x="1348491" y="2004343"/>
              <a:ext cx="48912" cy="31469"/>
            </a:xfrm>
            <a:custGeom>
              <a:avLst/>
              <a:gdLst/>
              <a:ahLst/>
              <a:cxnLst/>
              <a:rect l="l" t="t" r="r" b="b"/>
              <a:pathLst>
                <a:path w="1402" h="902" extrusionOk="0">
                  <a:moveTo>
                    <a:pt x="1402" y="1"/>
                  </a:moveTo>
                  <a:cubicBezTo>
                    <a:pt x="1257" y="256"/>
                    <a:pt x="1056" y="456"/>
                    <a:pt x="812" y="590"/>
                  </a:cubicBezTo>
                  <a:cubicBezTo>
                    <a:pt x="556" y="723"/>
                    <a:pt x="278" y="768"/>
                    <a:pt x="0" y="812"/>
                  </a:cubicBezTo>
                  <a:lnTo>
                    <a:pt x="23" y="901"/>
                  </a:lnTo>
                  <a:cubicBezTo>
                    <a:pt x="300" y="846"/>
                    <a:pt x="589" y="790"/>
                    <a:pt x="834" y="634"/>
                  </a:cubicBezTo>
                  <a:cubicBezTo>
                    <a:pt x="1079" y="478"/>
                    <a:pt x="1279" y="256"/>
                    <a:pt x="140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29" name="Google Shape;14729;p20"/>
            <p:cNvSpPr/>
            <p:nvPr/>
          </p:nvSpPr>
          <p:spPr>
            <a:xfrm>
              <a:off x="1364366" y="1965930"/>
              <a:ext cx="48563" cy="43644"/>
            </a:xfrm>
            <a:custGeom>
              <a:avLst/>
              <a:gdLst/>
              <a:ahLst/>
              <a:cxnLst/>
              <a:rect l="l" t="t" r="r" b="b"/>
              <a:pathLst>
                <a:path w="1392" h="1251" extrusionOk="0">
                  <a:moveTo>
                    <a:pt x="1392" y="0"/>
                  </a:moveTo>
                  <a:cubicBezTo>
                    <a:pt x="1191" y="222"/>
                    <a:pt x="980" y="434"/>
                    <a:pt x="769" y="634"/>
                  </a:cubicBezTo>
                  <a:cubicBezTo>
                    <a:pt x="668" y="734"/>
                    <a:pt x="557" y="835"/>
                    <a:pt x="446" y="934"/>
                  </a:cubicBezTo>
                  <a:cubicBezTo>
                    <a:pt x="391" y="990"/>
                    <a:pt x="335" y="1035"/>
                    <a:pt x="279" y="1079"/>
                  </a:cubicBezTo>
                  <a:cubicBezTo>
                    <a:pt x="245" y="1113"/>
                    <a:pt x="178" y="1128"/>
                    <a:pt x="134" y="1128"/>
                  </a:cubicBezTo>
                  <a:cubicBezTo>
                    <a:pt x="121" y="1128"/>
                    <a:pt x="109" y="1126"/>
                    <a:pt x="101" y="1124"/>
                  </a:cubicBezTo>
                  <a:lnTo>
                    <a:pt x="1" y="1246"/>
                  </a:lnTo>
                  <a:cubicBezTo>
                    <a:pt x="13" y="1249"/>
                    <a:pt x="33" y="1250"/>
                    <a:pt x="57" y="1250"/>
                  </a:cubicBezTo>
                  <a:cubicBezTo>
                    <a:pt x="121" y="1250"/>
                    <a:pt x="213" y="1240"/>
                    <a:pt x="246" y="1223"/>
                  </a:cubicBezTo>
                  <a:cubicBezTo>
                    <a:pt x="279" y="1213"/>
                    <a:pt x="312" y="1179"/>
                    <a:pt x="346" y="1157"/>
                  </a:cubicBezTo>
                  <a:cubicBezTo>
                    <a:pt x="401" y="1102"/>
                    <a:pt x="457" y="1057"/>
                    <a:pt x="502" y="1001"/>
                  </a:cubicBezTo>
                  <a:cubicBezTo>
                    <a:pt x="613" y="890"/>
                    <a:pt x="713" y="790"/>
                    <a:pt x="813" y="679"/>
                  </a:cubicBezTo>
                  <a:cubicBezTo>
                    <a:pt x="1013" y="457"/>
                    <a:pt x="1202" y="234"/>
                    <a:pt x="139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30" name="Google Shape;14730;p20"/>
            <p:cNvSpPr/>
            <p:nvPr/>
          </p:nvSpPr>
          <p:spPr>
            <a:xfrm>
              <a:off x="1384566" y="1963209"/>
              <a:ext cx="16711" cy="16502"/>
            </a:xfrm>
            <a:custGeom>
              <a:avLst/>
              <a:gdLst/>
              <a:ahLst/>
              <a:cxnLst/>
              <a:rect l="l" t="t" r="r" b="b"/>
              <a:pathLst>
                <a:path w="479" h="473" extrusionOk="0">
                  <a:moveTo>
                    <a:pt x="479" y="1"/>
                  </a:moveTo>
                  <a:cubicBezTo>
                    <a:pt x="412" y="90"/>
                    <a:pt x="345" y="167"/>
                    <a:pt x="267" y="245"/>
                  </a:cubicBezTo>
                  <a:cubicBezTo>
                    <a:pt x="223" y="278"/>
                    <a:pt x="178" y="312"/>
                    <a:pt x="145" y="345"/>
                  </a:cubicBezTo>
                  <a:cubicBezTo>
                    <a:pt x="112" y="370"/>
                    <a:pt x="78" y="383"/>
                    <a:pt x="54" y="383"/>
                  </a:cubicBezTo>
                  <a:cubicBezTo>
                    <a:pt x="46" y="383"/>
                    <a:pt x="40" y="381"/>
                    <a:pt x="34" y="379"/>
                  </a:cubicBezTo>
                  <a:lnTo>
                    <a:pt x="0" y="468"/>
                  </a:lnTo>
                  <a:cubicBezTo>
                    <a:pt x="13" y="471"/>
                    <a:pt x="25" y="472"/>
                    <a:pt x="37" y="472"/>
                  </a:cubicBezTo>
                  <a:cubicBezTo>
                    <a:pt x="64" y="472"/>
                    <a:pt x="88" y="464"/>
                    <a:pt x="111" y="456"/>
                  </a:cubicBezTo>
                  <a:cubicBezTo>
                    <a:pt x="145" y="434"/>
                    <a:pt x="168" y="423"/>
                    <a:pt x="190" y="401"/>
                  </a:cubicBezTo>
                  <a:cubicBezTo>
                    <a:pt x="234" y="357"/>
                    <a:pt x="267" y="323"/>
                    <a:pt x="301" y="278"/>
                  </a:cubicBezTo>
                  <a:cubicBezTo>
                    <a:pt x="368" y="189"/>
                    <a:pt x="423" y="100"/>
                    <a:pt x="4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31" name="Google Shape;14731;p20"/>
            <p:cNvSpPr/>
            <p:nvPr/>
          </p:nvSpPr>
          <p:spPr>
            <a:xfrm>
              <a:off x="1213055" y="2011320"/>
              <a:ext cx="78811" cy="106721"/>
            </a:xfrm>
            <a:custGeom>
              <a:avLst/>
              <a:gdLst/>
              <a:ahLst/>
              <a:cxnLst/>
              <a:rect l="l" t="t" r="r" b="b"/>
              <a:pathLst>
                <a:path w="2259" h="3059" extrusionOk="0">
                  <a:moveTo>
                    <a:pt x="1533" y="1"/>
                  </a:moveTo>
                  <a:cubicBezTo>
                    <a:pt x="1286" y="1"/>
                    <a:pt x="948" y="211"/>
                    <a:pt x="712" y="390"/>
                  </a:cubicBezTo>
                  <a:cubicBezTo>
                    <a:pt x="445" y="601"/>
                    <a:pt x="234" y="980"/>
                    <a:pt x="111" y="1380"/>
                  </a:cubicBezTo>
                  <a:cubicBezTo>
                    <a:pt x="0" y="1791"/>
                    <a:pt x="200" y="2592"/>
                    <a:pt x="512" y="2870"/>
                  </a:cubicBezTo>
                  <a:cubicBezTo>
                    <a:pt x="675" y="3010"/>
                    <a:pt x="865" y="3058"/>
                    <a:pt x="1038" y="3058"/>
                  </a:cubicBezTo>
                  <a:cubicBezTo>
                    <a:pt x="1196" y="3058"/>
                    <a:pt x="1340" y="3018"/>
                    <a:pt x="1435" y="2970"/>
                  </a:cubicBezTo>
                  <a:cubicBezTo>
                    <a:pt x="1435" y="2970"/>
                    <a:pt x="1547" y="2937"/>
                    <a:pt x="1791" y="2659"/>
                  </a:cubicBezTo>
                  <a:cubicBezTo>
                    <a:pt x="2047" y="2381"/>
                    <a:pt x="2081" y="2125"/>
                    <a:pt x="2170" y="1580"/>
                  </a:cubicBezTo>
                  <a:cubicBezTo>
                    <a:pt x="2259" y="1035"/>
                    <a:pt x="1913" y="123"/>
                    <a:pt x="1658" y="23"/>
                  </a:cubicBezTo>
                  <a:cubicBezTo>
                    <a:pt x="1620" y="8"/>
                    <a:pt x="1578" y="1"/>
                    <a:pt x="153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32" name="Google Shape;14732;p20"/>
            <p:cNvSpPr/>
            <p:nvPr/>
          </p:nvSpPr>
          <p:spPr>
            <a:xfrm>
              <a:off x="1215357" y="2034172"/>
              <a:ext cx="54006" cy="83870"/>
            </a:xfrm>
            <a:custGeom>
              <a:avLst/>
              <a:gdLst/>
              <a:ahLst/>
              <a:cxnLst/>
              <a:rect l="l" t="t" r="r" b="b"/>
              <a:pathLst>
                <a:path w="1548" h="2404" extrusionOk="0">
                  <a:moveTo>
                    <a:pt x="1016" y="0"/>
                  </a:moveTo>
                  <a:cubicBezTo>
                    <a:pt x="1004" y="0"/>
                    <a:pt x="992" y="1"/>
                    <a:pt x="980" y="2"/>
                  </a:cubicBezTo>
                  <a:cubicBezTo>
                    <a:pt x="780" y="13"/>
                    <a:pt x="602" y="124"/>
                    <a:pt x="457" y="258"/>
                  </a:cubicBezTo>
                  <a:cubicBezTo>
                    <a:pt x="302" y="414"/>
                    <a:pt x="191" y="614"/>
                    <a:pt x="79" y="814"/>
                  </a:cubicBezTo>
                  <a:cubicBezTo>
                    <a:pt x="57" y="847"/>
                    <a:pt x="45" y="891"/>
                    <a:pt x="23" y="936"/>
                  </a:cubicBezTo>
                  <a:cubicBezTo>
                    <a:pt x="1" y="1358"/>
                    <a:pt x="179" y="1981"/>
                    <a:pt x="446" y="2215"/>
                  </a:cubicBezTo>
                  <a:cubicBezTo>
                    <a:pt x="591" y="2337"/>
                    <a:pt x="757" y="2393"/>
                    <a:pt x="913" y="2404"/>
                  </a:cubicBezTo>
                  <a:cubicBezTo>
                    <a:pt x="1125" y="2093"/>
                    <a:pt x="1280" y="1748"/>
                    <a:pt x="1392" y="1392"/>
                  </a:cubicBezTo>
                  <a:cubicBezTo>
                    <a:pt x="1447" y="1181"/>
                    <a:pt x="1491" y="970"/>
                    <a:pt x="1525" y="758"/>
                  </a:cubicBezTo>
                  <a:cubicBezTo>
                    <a:pt x="1536" y="580"/>
                    <a:pt x="1547" y="380"/>
                    <a:pt x="1447" y="224"/>
                  </a:cubicBezTo>
                  <a:cubicBezTo>
                    <a:pt x="1354" y="69"/>
                    <a:pt x="1183" y="0"/>
                    <a:pt x="1016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33" name="Google Shape;14733;p20"/>
            <p:cNvSpPr/>
            <p:nvPr/>
          </p:nvSpPr>
          <p:spPr>
            <a:xfrm>
              <a:off x="1232069" y="2090866"/>
              <a:ext cx="30666" cy="20619"/>
            </a:xfrm>
            <a:custGeom>
              <a:avLst/>
              <a:gdLst/>
              <a:ahLst/>
              <a:cxnLst/>
              <a:rect l="l" t="t" r="r" b="b"/>
              <a:pathLst>
                <a:path w="879" h="591" extrusionOk="0">
                  <a:moveTo>
                    <a:pt x="1" y="0"/>
                  </a:moveTo>
                  <a:cubicBezTo>
                    <a:pt x="90" y="145"/>
                    <a:pt x="234" y="245"/>
                    <a:pt x="390" y="323"/>
                  </a:cubicBezTo>
                  <a:cubicBezTo>
                    <a:pt x="535" y="401"/>
                    <a:pt x="745" y="501"/>
                    <a:pt x="879" y="590"/>
                  </a:cubicBezTo>
                  <a:lnTo>
                    <a:pt x="879" y="468"/>
                  </a:lnTo>
                  <a:cubicBezTo>
                    <a:pt x="723" y="390"/>
                    <a:pt x="557" y="346"/>
                    <a:pt x="401" y="279"/>
                  </a:cubicBezTo>
                  <a:cubicBezTo>
                    <a:pt x="256" y="223"/>
                    <a:pt x="100" y="134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34" name="Google Shape;14734;p20"/>
            <p:cNvSpPr/>
            <p:nvPr/>
          </p:nvSpPr>
          <p:spPr>
            <a:xfrm>
              <a:off x="1230883" y="2061769"/>
              <a:ext cx="29933" cy="31085"/>
            </a:xfrm>
            <a:custGeom>
              <a:avLst/>
              <a:gdLst/>
              <a:ahLst/>
              <a:cxnLst/>
              <a:rect l="l" t="t" r="r" b="b"/>
              <a:pathLst>
                <a:path w="858" h="891" extrusionOk="0">
                  <a:moveTo>
                    <a:pt x="1" y="1"/>
                  </a:moveTo>
                  <a:cubicBezTo>
                    <a:pt x="57" y="201"/>
                    <a:pt x="179" y="379"/>
                    <a:pt x="335" y="512"/>
                  </a:cubicBezTo>
                  <a:cubicBezTo>
                    <a:pt x="490" y="656"/>
                    <a:pt x="680" y="745"/>
                    <a:pt x="813" y="890"/>
                  </a:cubicBezTo>
                  <a:lnTo>
                    <a:pt x="858" y="846"/>
                  </a:lnTo>
                  <a:cubicBezTo>
                    <a:pt x="702" y="701"/>
                    <a:pt x="512" y="612"/>
                    <a:pt x="357" y="490"/>
                  </a:cubicBezTo>
                  <a:cubicBezTo>
                    <a:pt x="190" y="367"/>
                    <a:pt x="68" y="189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35" name="Google Shape;14735;p20"/>
            <p:cNvSpPr/>
            <p:nvPr/>
          </p:nvSpPr>
          <p:spPr>
            <a:xfrm>
              <a:off x="1241768" y="2039650"/>
              <a:ext cx="12071" cy="20967"/>
            </a:xfrm>
            <a:custGeom>
              <a:avLst/>
              <a:gdLst/>
              <a:ahLst/>
              <a:cxnLst/>
              <a:rect l="l" t="t" r="r" b="b"/>
              <a:pathLst>
                <a:path w="346" h="601" extrusionOk="0">
                  <a:moveTo>
                    <a:pt x="0" y="0"/>
                  </a:moveTo>
                  <a:lnTo>
                    <a:pt x="0" y="0"/>
                  </a:lnTo>
                  <a:cubicBezTo>
                    <a:pt x="89" y="200"/>
                    <a:pt x="223" y="423"/>
                    <a:pt x="334" y="601"/>
                  </a:cubicBezTo>
                  <a:lnTo>
                    <a:pt x="346" y="490"/>
                  </a:lnTo>
                  <a:cubicBezTo>
                    <a:pt x="200" y="334"/>
                    <a:pt x="112" y="19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36" name="Google Shape;14736;p20"/>
            <p:cNvSpPr/>
            <p:nvPr/>
          </p:nvSpPr>
          <p:spPr>
            <a:xfrm>
              <a:off x="1258444" y="2031869"/>
              <a:ext cx="15560" cy="54773"/>
            </a:xfrm>
            <a:custGeom>
              <a:avLst/>
              <a:gdLst/>
              <a:ahLst/>
              <a:cxnLst/>
              <a:rect l="l" t="t" r="r" b="b"/>
              <a:pathLst>
                <a:path w="446" h="1570" extrusionOk="0">
                  <a:moveTo>
                    <a:pt x="345" y="1"/>
                  </a:moveTo>
                  <a:lnTo>
                    <a:pt x="345" y="1"/>
                  </a:lnTo>
                  <a:cubicBezTo>
                    <a:pt x="379" y="134"/>
                    <a:pt x="401" y="257"/>
                    <a:pt x="412" y="391"/>
                  </a:cubicBezTo>
                  <a:cubicBezTo>
                    <a:pt x="424" y="524"/>
                    <a:pt x="412" y="646"/>
                    <a:pt x="379" y="779"/>
                  </a:cubicBezTo>
                  <a:cubicBezTo>
                    <a:pt x="312" y="1024"/>
                    <a:pt x="179" y="1258"/>
                    <a:pt x="1" y="1424"/>
                  </a:cubicBezTo>
                  <a:lnTo>
                    <a:pt x="23" y="1569"/>
                  </a:lnTo>
                  <a:cubicBezTo>
                    <a:pt x="212" y="1369"/>
                    <a:pt x="379" y="1046"/>
                    <a:pt x="424" y="779"/>
                  </a:cubicBezTo>
                  <a:cubicBezTo>
                    <a:pt x="446" y="657"/>
                    <a:pt x="446" y="524"/>
                    <a:pt x="434" y="391"/>
                  </a:cubicBezTo>
                  <a:cubicBezTo>
                    <a:pt x="424" y="257"/>
                    <a:pt x="390" y="124"/>
                    <a:pt x="3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37" name="Google Shape;14737;p20"/>
            <p:cNvSpPr/>
            <p:nvPr/>
          </p:nvSpPr>
          <p:spPr>
            <a:xfrm>
              <a:off x="1255374" y="2043522"/>
              <a:ext cx="7780" cy="28747"/>
            </a:xfrm>
            <a:custGeom>
              <a:avLst/>
              <a:gdLst/>
              <a:ahLst/>
              <a:cxnLst/>
              <a:rect l="l" t="t" r="r" b="b"/>
              <a:pathLst>
                <a:path w="223" h="824" extrusionOk="0">
                  <a:moveTo>
                    <a:pt x="211" y="0"/>
                  </a:moveTo>
                  <a:cubicBezTo>
                    <a:pt x="211" y="134"/>
                    <a:pt x="189" y="267"/>
                    <a:pt x="144" y="390"/>
                  </a:cubicBezTo>
                  <a:cubicBezTo>
                    <a:pt x="122" y="457"/>
                    <a:pt x="100" y="512"/>
                    <a:pt x="77" y="568"/>
                  </a:cubicBezTo>
                  <a:lnTo>
                    <a:pt x="0" y="724"/>
                  </a:lnTo>
                  <a:lnTo>
                    <a:pt x="45" y="824"/>
                  </a:lnTo>
                  <a:cubicBezTo>
                    <a:pt x="67" y="768"/>
                    <a:pt x="122" y="668"/>
                    <a:pt x="144" y="601"/>
                  </a:cubicBezTo>
                  <a:cubicBezTo>
                    <a:pt x="166" y="534"/>
                    <a:pt x="178" y="468"/>
                    <a:pt x="189" y="401"/>
                  </a:cubicBezTo>
                  <a:cubicBezTo>
                    <a:pt x="222" y="267"/>
                    <a:pt x="222" y="134"/>
                    <a:pt x="2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38" name="Google Shape;14738;p20"/>
            <p:cNvSpPr/>
            <p:nvPr/>
          </p:nvSpPr>
          <p:spPr>
            <a:xfrm>
              <a:off x="1261933" y="2073003"/>
              <a:ext cx="19083" cy="39248"/>
            </a:xfrm>
            <a:custGeom>
              <a:avLst/>
              <a:gdLst/>
              <a:ahLst/>
              <a:cxnLst/>
              <a:rect l="l" t="t" r="r" b="b"/>
              <a:pathLst>
                <a:path w="547" h="1125" extrusionOk="0">
                  <a:moveTo>
                    <a:pt x="546" y="1"/>
                  </a:moveTo>
                  <a:lnTo>
                    <a:pt x="546" y="1"/>
                  </a:lnTo>
                  <a:cubicBezTo>
                    <a:pt x="535" y="101"/>
                    <a:pt x="512" y="213"/>
                    <a:pt x="490" y="312"/>
                  </a:cubicBezTo>
                  <a:cubicBezTo>
                    <a:pt x="468" y="413"/>
                    <a:pt x="446" y="524"/>
                    <a:pt x="401" y="624"/>
                  </a:cubicBezTo>
                  <a:cubicBezTo>
                    <a:pt x="368" y="713"/>
                    <a:pt x="324" y="813"/>
                    <a:pt x="235" y="880"/>
                  </a:cubicBezTo>
                  <a:cubicBezTo>
                    <a:pt x="168" y="957"/>
                    <a:pt x="79" y="1024"/>
                    <a:pt x="1" y="1091"/>
                  </a:cubicBezTo>
                  <a:lnTo>
                    <a:pt x="34" y="1125"/>
                  </a:lnTo>
                  <a:cubicBezTo>
                    <a:pt x="112" y="1058"/>
                    <a:pt x="190" y="980"/>
                    <a:pt x="268" y="902"/>
                  </a:cubicBezTo>
                  <a:cubicBezTo>
                    <a:pt x="346" y="835"/>
                    <a:pt x="390" y="724"/>
                    <a:pt x="423" y="624"/>
                  </a:cubicBezTo>
                  <a:cubicBezTo>
                    <a:pt x="457" y="524"/>
                    <a:pt x="479" y="423"/>
                    <a:pt x="502" y="312"/>
                  </a:cubicBezTo>
                  <a:cubicBezTo>
                    <a:pt x="524" y="213"/>
                    <a:pt x="546" y="101"/>
                    <a:pt x="54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39" name="Google Shape;14739;p20"/>
            <p:cNvSpPr/>
            <p:nvPr/>
          </p:nvSpPr>
          <p:spPr>
            <a:xfrm>
              <a:off x="1010109" y="2262377"/>
              <a:ext cx="89661" cy="96010"/>
            </a:xfrm>
            <a:custGeom>
              <a:avLst/>
              <a:gdLst/>
              <a:ahLst/>
              <a:cxnLst/>
              <a:rect l="l" t="t" r="r" b="b"/>
              <a:pathLst>
                <a:path w="2570" h="2752" extrusionOk="0">
                  <a:moveTo>
                    <a:pt x="1695" y="0"/>
                  </a:moveTo>
                  <a:cubicBezTo>
                    <a:pt x="1170" y="0"/>
                    <a:pt x="764" y="451"/>
                    <a:pt x="434" y="912"/>
                  </a:cubicBezTo>
                  <a:cubicBezTo>
                    <a:pt x="100" y="1380"/>
                    <a:pt x="1" y="1969"/>
                    <a:pt x="179" y="2259"/>
                  </a:cubicBezTo>
                  <a:cubicBezTo>
                    <a:pt x="345" y="2529"/>
                    <a:pt x="727" y="2751"/>
                    <a:pt x="1021" y="2751"/>
                  </a:cubicBezTo>
                  <a:cubicBezTo>
                    <a:pt x="1041" y="2751"/>
                    <a:pt x="1060" y="2750"/>
                    <a:pt x="1079" y="2748"/>
                  </a:cubicBezTo>
                  <a:cubicBezTo>
                    <a:pt x="1079" y="2748"/>
                    <a:pt x="1279" y="2726"/>
                    <a:pt x="1635" y="2481"/>
                  </a:cubicBezTo>
                  <a:cubicBezTo>
                    <a:pt x="1981" y="2247"/>
                    <a:pt x="2003" y="2081"/>
                    <a:pt x="2102" y="1780"/>
                  </a:cubicBezTo>
                  <a:cubicBezTo>
                    <a:pt x="2214" y="1480"/>
                    <a:pt x="2470" y="1080"/>
                    <a:pt x="2525" y="712"/>
                  </a:cubicBezTo>
                  <a:cubicBezTo>
                    <a:pt x="2570" y="346"/>
                    <a:pt x="2247" y="12"/>
                    <a:pt x="1714" y="0"/>
                  </a:cubicBezTo>
                  <a:cubicBezTo>
                    <a:pt x="1707" y="0"/>
                    <a:pt x="1701" y="0"/>
                    <a:pt x="169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40" name="Google Shape;14740;p20"/>
            <p:cNvSpPr/>
            <p:nvPr/>
          </p:nvSpPr>
          <p:spPr>
            <a:xfrm>
              <a:off x="1012830" y="2262377"/>
              <a:ext cx="64437" cy="68205"/>
            </a:xfrm>
            <a:custGeom>
              <a:avLst/>
              <a:gdLst/>
              <a:ahLst/>
              <a:cxnLst/>
              <a:rect l="l" t="t" r="r" b="b"/>
              <a:pathLst>
                <a:path w="1847" h="1955" extrusionOk="0">
                  <a:moveTo>
                    <a:pt x="1617" y="0"/>
                  </a:moveTo>
                  <a:cubicBezTo>
                    <a:pt x="1092" y="0"/>
                    <a:pt x="686" y="451"/>
                    <a:pt x="356" y="912"/>
                  </a:cubicBezTo>
                  <a:cubicBezTo>
                    <a:pt x="111" y="1246"/>
                    <a:pt x="0" y="1646"/>
                    <a:pt x="12" y="1947"/>
                  </a:cubicBezTo>
                  <a:cubicBezTo>
                    <a:pt x="36" y="1952"/>
                    <a:pt x="61" y="1954"/>
                    <a:pt x="86" y="1954"/>
                  </a:cubicBezTo>
                  <a:cubicBezTo>
                    <a:pt x="175" y="1954"/>
                    <a:pt x="267" y="1926"/>
                    <a:pt x="345" y="1891"/>
                  </a:cubicBezTo>
                  <a:cubicBezTo>
                    <a:pt x="579" y="1769"/>
                    <a:pt x="779" y="1569"/>
                    <a:pt x="946" y="1369"/>
                  </a:cubicBezTo>
                  <a:cubicBezTo>
                    <a:pt x="1135" y="1146"/>
                    <a:pt x="1280" y="912"/>
                    <a:pt x="1435" y="679"/>
                  </a:cubicBezTo>
                  <a:cubicBezTo>
                    <a:pt x="1513" y="546"/>
                    <a:pt x="1591" y="423"/>
                    <a:pt x="1669" y="301"/>
                  </a:cubicBezTo>
                  <a:cubicBezTo>
                    <a:pt x="1725" y="212"/>
                    <a:pt x="1791" y="123"/>
                    <a:pt x="1847" y="23"/>
                  </a:cubicBezTo>
                  <a:cubicBezTo>
                    <a:pt x="1780" y="12"/>
                    <a:pt x="1713" y="0"/>
                    <a:pt x="1636" y="0"/>
                  </a:cubicBezTo>
                  <a:cubicBezTo>
                    <a:pt x="1629" y="0"/>
                    <a:pt x="1623" y="0"/>
                    <a:pt x="161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41" name="Google Shape;14741;p20"/>
            <p:cNvSpPr/>
            <p:nvPr/>
          </p:nvSpPr>
          <p:spPr>
            <a:xfrm>
              <a:off x="1041159" y="2282193"/>
              <a:ext cx="16711" cy="40749"/>
            </a:xfrm>
            <a:custGeom>
              <a:avLst/>
              <a:gdLst/>
              <a:ahLst/>
              <a:cxnLst/>
              <a:rect l="l" t="t" r="r" b="b"/>
              <a:pathLst>
                <a:path w="479" h="1168" extrusionOk="0">
                  <a:moveTo>
                    <a:pt x="90" y="0"/>
                  </a:moveTo>
                  <a:cubicBezTo>
                    <a:pt x="45" y="211"/>
                    <a:pt x="1" y="433"/>
                    <a:pt x="45" y="656"/>
                  </a:cubicBezTo>
                  <a:cubicBezTo>
                    <a:pt x="67" y="756"/>
                    <a:pt x="112" y="868"/>
                    <a:pt x="189" y="957"/>
                  </a:cubicBezTo>
                  <a:cubicBezTo>
                    <a:pt x="256" y="1034"/>
                    <a:pt x="345" y="1112"/>
                    <a:pt x="445" y="1167"/>
                  </a:cubicBezTo>
                  <a:lnTo>
                    <a:pt x="478" y="1112"/>
                  </a:lnTo>
                  <a:cubicBezTo>
                    <a:pt x="379" y="1056"/>
                    <a:pt x="290" y="1001"/>
                    <a:pt x="223" y="923"/>
                  </a:cubicBezTo>
                  <a:cubicBezTo>
                    <a:pt x="156" y="845"/>
                    <a:pt x="100" y="745"/>
                    <a:pt x="78" y="645"/>
                  </a:cubicBezTo>
                  <a:cubicBezTo>
                    <a:pt x="23" y="433"/>
                    <a:pt x="56" y="211"/>
                    <a:pt x="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42" name="Google Shape;14742;p20"/>
            <p:cNvSpPr/>
            <p:nvPr/>
          </p:nvSpPr>
          <p:spPr>
            <a:xfrm>
              <a:off x="1030309" y="2309336"/>
              <a:ext cx="21770" cy="38446"/>
            </a:xfrm>
            <a:custGeom>
              <a:avLst/>
              <a:gdLst/>
              <a:ahLst/>
              <a:cxnLst/>
              <a:rect l="l" t="t" r="r" b="b"/>
              <a:pathLst>
                <a:path w="624" h="1102" extrusionOk="0">
                  <a:moveTo>
                    <a:pt x="11" y="1"/>
                  </a:moveTo>
                  <a:cubicBezTo>
                    <a:pt x="0" y="112"/>
                    <a:pt x="22" y="212"/>
                    <a:pt x="55" y="312"/>
                  </a:cubicBezTo>
                  <a:cubicBezTo>
                    <a:pt x="67" y="357"/>
                    <a:pt x="89" y="412"/>
                    <a:pt x="122" y="456"/>
                  </a:cubicBezTo>
                  <a:cubicBezTo>
                    <a:pt x="144" y="501"/>
                    <a:pt x="178" y="545"/>
                    <a:pt x="211" y="579"/>
                  </a:cubicBezTo>
                  <a:cubicBezTo>
                    <a:pt x="267" y="668"/>
                    <a:pt x="334" y="745"/>
                    <a:pt x="389" y="834"/>
                  </a:cubicBezTo>
                  <a:cubicBezTo>
                    <a:pt x="445" y="923"/>
                    <a:pt x="500" y="1012"/>
                    <a:pt x="545" y="1101"/>
                  </a:cubicBezTo>
                  <a:lnTo>
                    <a:pt x="623" y="1057"/>
                  </a:lnTo>
                  <a:cubicBezTo>
                    <a:pt x="567" y="968"/>
                    <a:pt x="512" y="879"/>
                    <a:pt x="445" y="790"/>
                  </a:cubicBezTo>
                  <a:cubicBezTo>
                    <a:pt x="389" y="712"/>
                    <a:pt x="312" y="634"/>
                    <a:pt x="245" y="557"/>
                  </a:cubicBezTo>
                  <a:cubicBezTo>
                    <a:pt x="211" y="512"/>
                    <a:pt x="178" y="478"/>
                    <a:pt x="144" y="434"/>
                  </a:cubicBezTo>
                  <a:lnTo>
                    <a:pt x="78" y="300"/>
                  </a:lnTo>
                  <a:cubicBezTo>
                    <a:pt x="33" y="212"/>
                    <a:pt x="11" y="112"/>
                    <a:pt x="1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43" name="Google Shape;14743;p20"/>
            <p:cNvSpPr/>
            <p:nvPr/>
          </p:nvSpPr>
          <p:spPr>
            <a:xfrm>
              <a:off x="1059022" y="2282542"/>
              <a:ext cx="17095" cy="23724"/>
            </a:xfrm>
            <a:custGeom>
              <a:avLst/>
              <a:gdLst/>
              <a:ahLst/>
              <a:cxnLst/>
              <a:rect l="l" t="t" r="r" b="b"/>
              <a:pathLst>
                <a:path w="490" h="680" extrusionOk="0">
                  <a:moveTo>
                    <a:pt x="467" y="1"/>
                  </a:moveTo>
                  <a:lnTo>
                    <a:pt x="467" y="1"/>
                  </a:lnTo>
                  <a:cubicBezTo>
                    <a:pt x="490" y="68"/>
                    <a:pt x="445" y="134"/>
                    <a:pt x="411" y="190"/>
                  </a:cubicBezTo>
                  <a:lnTo>
                    <a:pt x="300" y="368"/>
                  </a:lnTo>
                  <a:cubicBezTo>
                    <a:pt x="256" y="423"/>
                    <a:pt x="223" y="490"/>
                    <a:pt x="178" y="535"/>
                  </a:cubicBezTo>
                  <a:cubicBezTo>
                    <a:pt x="144" y="557"/>
                    <a:pt x="122" y="568"/>
                    <a:pt x="89" y="591"/>
                  </a:cubicBezTo>
                  <a:cubicBezTo>
                    <a:pt x="67" y="601"/>
                    <a:pt x="22" y="624"/>
                    <a:pt x="0" y="668"/>
                  </a:cubicBezTo>
                  <a:lnTo>
                    <a:pt x="45" y="680"/>
                  </a:lnTo>
                  <a:cubicBezTo>
                    <a:pt x="67" y="635"/>
                    <a:pt x="156" y="613"/>
                    <a:pt x="200" y="557"/>
                  </a:cubicBezTo>
                  <a:cubicBezTo>
                    <a:pt x="245" y="502"/>
                    <a:pt x="278" y="446"/>
                    <a:pt x="312" y="379"/>
                  </a:cubicBezTo>
                  <a:lnTo>
                    <a:pt x="423" y="201"/>
                  </a:lnTo>
                  <a:cubicBezTo>
                    <a:pt x="456" y="134"/>
                    <a:pt x="490" y="68"/>
                    <a:pt x="46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44" name="Google Shape;14744;p20"/>
            <p:cNvSpPr/>
            <p:nvPr/>
          </p:nvSpPr>
          <p:spPr>
            <a:xfrm>
              <a:off x="1051242" y="2300789"/>
              <a:ext cx="35341" cy="43505"/>
            </a:xfrm>
            <a:custGeom>
              <a:avLst/>
              <a:gdLst/>
              <a:ahLst/>
              <a:cxnLst/>
              <a:rect l="l" t="t" r="r" b="b"/>
              <a:pathLst>
                <a:path w="1013" h="1247" extrusionOk="0">
                  <a:moveTo>
                    <a:pt x="1012" y="1"/>
                  </a:moveTo>
                  <a:lnTo>
                    <a:pt x="612" y="701"/>
                  </a:lnTo>
                  <a:cubicBezTo>
                    <a:pt x="568" y="757"/>
                    <a:pt x="545" y="824"/>
                    <a:pt x="501" y="879"/>
                  </a:cubicBezTo>
                  <a:cubicBezTo>
                    <a:pt x="468" y="924"/>
                    <a:pt x="423" y="968"/>
                    <a:pt x="367" y="990"/>
                  </a:cubicBezTo>
                  <a:lnTo>
                    <a:pt x="1" y="1158"/>
                  </a:lnTo>
                  <a:lnTo>
                    <a:pt x="34" y="1247"/>
                  </a:lnTo>
                  <a:lnTo>
                    <a:pt x="401" y="1057"/>
                  </a:lnTo>
                  <a:cubicBezTo>
                    <a:pt x="456" y="1024"/>
                    <a:pt x="523" y="968"/>
                    <a:pt x="557" y="901"/>
                  </a:cubicBezTo>
                  <a:cubicBezTo>
                    <a:pt x="590" y="846"/>
                    <a:pt x="612" y="790"/>
                    <a:pt x="646" y="723"/>
                  </a:cubicBezTo>
                  <a:lnTo>
                    <a:pt x="1012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45" name="Google Shape;14745;p20"/>
            <p:cNvSpPr/>
            <p:nvPr/>
          </p:nvSpPr>
          <p:spPr>
            <a:xfrm>
              <a:off x="1041159" y="2364809"/>
              <a:ext cx="112931" cy="80695"/>
            </a:xfrm>
            <a:custGeom>
              <a:avLst/>
              <a:gdLst/>
              <a:ahLst/>
              <a:cxnLst/>
              <a:rect l="l" t="t" r="r" b="b"/>
              <a:pathLst>
                <a:path w="3237" h="2313" extrusionOk="0">
                  <a:moveTo>
                    <a:pt x="2654" y="1"/>
                  </a:moveTo>
                  <a:cubicBezTo>
                    <a:pt x="2450" y="1"/>
                    <a:pt x="1099" y="714"/>
                    <a:pt x="790" y="946"/>
                  </a:cubicBezTo>
                  <a:cubicBezTo>
                    <a:pt x="478" y="1169"/>
                    <a:pt x="211" y="1402"/>
                    <a:pt x="156" y="1569"/>
                  </a:cubicBezTo>
                  <a:cubicBezTo>
                    <a:pt x="156" y="1569"/>
                    <a:pt x="1" y="1758"/>
                    <a:pt x="223" y="1992"/>
                  </a:cubicBezTo>
                  <a:cubicBezTo>
                    <a:pt x="392" y="2178"/>
                    <a:pt x="786" y="2312"/>
                    <a:pt x="1170" y="2312"/>
                  </a:cubicBezTo>
                  <a:cubicBezTo>
                    <a:pt x="1291" y="2312"/>
                    <a:pt x="1412" y="2299"/>
                    <a:pt x="1524" y="2270"/>
                  </a:cubicBezTo>
                  <a:cubicBezTo>
                    <a:pt x="1980" y="2148"/>
                    <a:pt x="2581" y="2192"/>
                    <a:pt x="2836" y="1725"/>
                  </a:cubicBezTo>
                  <a:cubicBezTo>
                    <a:pt x="3103" y="1269"/>
                    <a:pt x="3237" y="969"/>
                    <a:pt x="3125" y="546"/>
                  </a:cubicBezTo>
                  <a:cubicBezTo>
                    <a:pt x="3014" y="134"/>
                    <a:pt x="2848" y="12"/>
                    <a:pt x="2658" y="1"/>
                  </a:cubicBezTo>
                  <a:cubicBezTo>
                    <a:pt x="2657" y="1"/>
                    <a:pt x="2656" y="1"/>
                    <a:pt x="265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46" name="Google Shape;14746;p20"/>
            <p:cNvSpPr/>
            <p:nvPr/>
          </p:nvSpPr>
          <p:spPr>
            <a:xfrm>
              <a:off x="1071442" y="2364809"/>
              <a:ext cx="79543" cy="39004"/>
            </a:xfrm>
            <a:custGeom>
              <a:avLst/>
              <a:gdLst/>
              <a:ahLst/>
              <a:cxnLst/>
              <a:rect l="l" t="t" r="r" b="b"/>
              <a:pathLst>
                <a:path w="2280" h="1118" extrusionOk="0">
                  <a:moveTo>
                    <a:pt x="1786" y="1"/>
                  </a:moveTo>
                  <a:cubicBezTo>
                    <a:pt x="1592" y="1"/>
                    <a:pt x="408" y="626"/>
                    <a:pt x="0" y="890"/>
                  </a:cubicBezTo>
                  <a:cubicBezTo>
                    <a:pt x="33" y="913"/>
                    <a:pt x="67" y="935"/>
                    <a:pt x="111" y="957"/>
                  </a:cubicBezTo>
                  <a:cubicBezTo>
                    <a:pt x="302" y="1062"/>
                    <a:pt x="516" y="1118"/>
                    <a:pt x="734" y="1118"/>
                  </a:cubicBezTo>
                  <a:cubicBezTo>
                    <a:pt x="771" y="1118"/>
                    <a:pt x="808" y="1116"/>
                    <a:pt x="845" y="1113"/>
                  </a:cubicBezTo>
                  <a:cubicBezTo>
                    <a:pt x="1101" y="1091"/>
                    <a:pt x="1345" y="979"/>
                    <a:pt x="1579" y="868"/>
                  </a:cubicBezTo>
                  <a:cubicBezTo>
                    <a:pt x="1701" y="813"/>
                    <a:pt x="1813" y="757"/>
                    <a:pt x="1946" y="712"/>
                  </a:cubicBezTo>
                  <a:cubicBezTo>
                    <a:pt x="2057" y="668"/>
                    <a:pt x="2168" y="646"/>
                    <a:pt x="2280" y="624"/>
                  </a:cubicBezTo>
                  <a:cubicBezTo>
                    <a:pt x="2269" y="601"/>
                    <a:pt x="2269" y="579"/>
                    <a:pt x="2257" y="546"/>
                  </a:cubicBezTo>
                  <a:cubicBezTo>
                    <a:pt x="2146" y="134"/>
                    <a:pt x="1980" y="12"/>
                    <a:pt x="1790" y="1"/>
                  </a:cubicBezTo>
                  <a:cubicBezTo>
                    <a:pt x="1789" y="1"/>
                    <a:pt x="1787" y="1"/>
                    <a:pt x="178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47" name="Google Shape;14747;p20"/>
            <p:cNvSpPr/>
            <p:nvPr/>
          </p:nvSpPr>
          <p:spPr>
            <a:xfrm>
              <a:off x="1048521" y="2417211"/>
              <a:ext cx="39597" cy="19049"/>
            </a:xfrm>
            <a:custGeom>
              <a:avLst/>
              <a:gdLst/>
              <a:ahLst/>
              <a:cxnLst/>
              <a:rect l="l" t="t" r="r" b="b"/>
              <a:pathLst>
                <a:path w="1135" h="546" extrusionOk="0">
                  <a:moveTo>
                    <a:pt x="34" y="1"/>
                  </a:moveTo>
                  <a:lnTo>
                    <a:pt x="34" y="1"/>
                  </a:lnTo>
                  <a:cubicBezTo>
                    <a:pt x="0" y="67"/>
                    <a:pt x="23" y="122"/>
                    <a:pt x="45" y="179"/>
                  </a:cubicBezTo>
                  <a:cubicBezTo>
                    <a:pt x="79" y="234"/>
                    <a:pt x="123" y="278"/>
                    <a:pt x="168" y="312"/>
                  </a:cubicBezTo>
                  <a:cubicBezTo>
                    <a:pt x="267" y="389"/>
                    <a:pt x="390" y="412"/>
                    <a:pt x="501" y="423"/>
                  </a:cubicBezTo>
                  <a:cubicBezTo>
                    <a:pt x="613" y="434"/>
                    <a:pt x="724" y="434"/>
                    <a:pt x="835" y="445"/>
                  </a:cubicBezTo>
                  <a:cubicBezTo>
                    <a:pt x="890" y="456"/>
                    <a:pt x="946" y="456"/>
                    <a:pt x="1001" y="478"/>
                  </a:cubicBezTo>
                  <a:cubicBezTo>
                    <a:pt x="1035" y="490"/>
                    <a:pt x="1058" y="490"/>
                    <a:pt x="1080" y="512"/>
                  </a:cubicBezTo>
                  <a:cubicBezTo>
                    <a:pt x="1090" y="512"/>
                    <a:pt x="1113" y="523"/>
                    <a:pt x="1124" y="523"/>
                  </a:cubicBezTo>
                  <a:cubicBezTo>
                    <a:pt x="1113" y="512"/>
                    <a:pt x="1102" y="512"/>
                    <a:pt x="1090" y="501"/>
                  </a:cubicBezTo>
                  <a:cubicBezTo>
                    <a:pt x="1058" y="490"/>
                    <a:pt x="1035" y="478"/>
                    <a:pt x="1013" y="468"/>
                  </a:cubicBezTo>
                  <a:cubicBezTo>
                    <a:pt x="957" y="445"/>
                    <a:pt x="902" y="434"/>
                    <a:pt x="846" y="423"/>
                  </a:cubicBezTo>
                  <a:cubicBezTo>
                    <a:pt x="735" y="401"/>
                    <a:pt x="623" y="401"/>
                    <a:pt x="512" y="379"/>
                  </a:cubicBezTo>
                  <a:cubicBezTo>
                    <a:pt x="401" y="357"/>
                    <a:pt x="290" y="323"/>
                    <a:pt x="212" y="256"/>
                  </a:cubicBezTo>
                  <a:cubicBezTo>
                    <a:pt x="178" y="223"/>
                    <a:pt x="145" y="189"/>
                    <a:pt x="123" y="145"/>
                  </a:cubicBezTo>
                  <a:cubicBezTo>
                    <a:pt x="101" y="100"/>
                    <a:pt x="101" y="45"/>
                    <a:pt x="123" y="11"/>
                  </a:cubicBezTo>
                  <a:lnTo>
                    <a:pt x="34" y="1"/>
                  </a:lnTo>
                  <a:close/>
                  <a:moveTo>
                    <a:pt x="1124" y="523"/>
                  </a:moveTo>
                  <a:cubicBezTo>
                    <a:pt x="1124" y="534"/>
                    <a:pt x="1135" y="534"/>
                    <a:pt x="1135" y="545"/>
                  </a:cubicBezTo>
                  <a:cubicBezTo>
                    <a:pt x="1135" y="534"/>
                    <a:pt x="1124" y="523"/>
                    <a:pt x="1124" y="523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48" name="Google Shape;14748;p20"/>
            <p:cNvSpPr/>
            <p:nvPr/>
          </p:nvSpPr>
          <p:spPr>
            <a:xfrm>
              <a:off x="1058220" y="2393173"/>
              <a:ext cx="30701" cy="22119"/>
            </a:xfrm>
            <a:custGeom>
              <a:avLst/>
              <a:gdLst/>
              <a:ahLst/>
              <a:cxnLst/>
              <a:rect l="l" t="t" r="r" b="b"/>
              <a:pathLst>
                <a:path w="880" h="634" extrusionOk="0">
                  <a:moveTo>
                    <a:pt x="879" y="0"/>
                  </a:moveTo>
                  <a:lnTo>
                    <a:pt x="657" y="111"/>
                  </a:lnTo>
                  <a:cubicBezTo>
                    <a:pt x="579" y="156"/>
                    <a:pt x="513" y="189"/>
                    <a:pt x="434" y="233"/>
                  </a:cubicBezTo>
                  <a:cubicBezTo>
                    <a:pt x="357" y="267"/>
                    <a:pt x="290" y="334"/>
                    <a:pt x="234" y="389"/>
                  </a:cubicBezTo>
                  <a:lnTo>
                    <a:pt x="1" y="623"/>
                  </a:lnTo>
                  <a:lnTo>
                    <a:pt x="134" y="634"/>
                  </a:lnTo>
                  <a:lnTo>
                    <a:pt x="290" y="445"/>
                  </a:lnTo>
                  <a:cubicBezTo>
                    <a:pt x="345" y="378"/>
                    <a:pt x="390" y="311"/>
                    <a:pt x="457" y="278"/>
                  </a:cubicBezTo>
                  <a:cubicBezTo>
                    <a:pt x="523" y="222"/>
                    <a:pt x="602" y="178"/>
                    <a:pt x="668" y="133"/>
                  </a:cubicBezTo>
                  <a:lnTo>
                    <a:pt x="87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49" name="Google Shape;14749;p20"/>
            <p:cNvSpPr/>
            <p:nvPr/>
          </p:nvSpPr>
          <p:spPr>
            <a:xfrm>
              <a:off x="1069489" y="2412152"/>
              <a:ext cx="41167" cy="22154"/>
            </a:xfrm>
            <a:custGeom>
              <a:avLst/>
              <a:gdLst/>
              <a:ahLst/>
              <a:cxnLst/>
              <a:rect l="l" t="t" r="r" b="b"/>
              <a:pathLst>
                <a:path w="1180" h="635" extrusionOk="0">
                  <a:moveTo>
                    <a:pt x="89" y="1"/>
                  </a:moveTo>
                  <a:lnTo>
                    <a:pt x="0" y="45"/>
                  </a:lnTo>
                  <a:cubicBezTo>
                    <a:pt x="67" y="156"/>
                    <a:pt x="167" y="223"/>
                    <a:pt x="267" y="279"/>
                  </a:cubicBezTo>
                  <a:cubicBezTo>
                    <a:pt x="356" y="334"/>
                    <a:pt x="457" y="379"/>
                    <a:pt x="556" y="423"/>
                  </a:cubicBezTo>
                  <a:cubicBezTo>
                    <a:pt x="756" y="502"/>
                    <a:pt x="968" y="568"/>
                    <a:pt x="1179" y="635"/>
                  </a:cubicBezTo>
                  <a:cubicBezTo>
                    <a:pt x="979" y="557"/>
                    <a:pt x="768" y="479"/>
                    <a:pt x="578" y="379"/>
                  </a:cubicBezTo>
                  <a:cubicBezTo>
                    <a:pt x="479" y="334"/>
                    <a:pt x="390" y="279"/>
                    <a:pt x="301" y="212"/>
                  </a:cubicBezTo>
                  <a:cubicBezTo>
                    <a:pt x="212" y="156"/>
                    <a:pt x="134" y="90"/>
                    <a:pt x="8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50" name="Google Shape;14750;p20"/>
            <p:cNvSpPr/>
            <p:nvPr/>
          </p:nvSpPr>
          <p:spPr>
            <a:xfrm>
              <a:off x="1084979" y="2379567"/>
              <a:ext cx="30736" cy="31852"/>
            </a:xfrm>
            <a:custGeom>
              <a:avLst/>
              <a:gdLst/>
              <a:ahLst/>
              <a:cxnLst/>
              <a:rect l="l" t="t" r="r" b="b"/>
              <a:pathLst>
                <a:path w="881" h="913" extrusionOk="0">
                  <a:moveTo>
                    <a:pt x="880" y="0"/>
                  </a:moveTo>
                  <a:lnTo>
                    <a:pt x="880" y="0"/>
                  </a:lnTo>
                  <a:cubicBezTo>
                    <a:pt x="846" y="101"/>
                    <a:pt x="769" y="178"/>
                    <a:pt x="691" y="245"/>
                  </a:cubicBezTo>
                  <a:cubicBezTo>
                    <a:pt x="613" y="312"/>
                    <a:pt x="524" y="378"/>
                    <a:pt x="435" y="435"/>
                  </a:cubicBezTo>
                  <a:cubicBezTo>
                    <a:pt x="357" y="501"/>
                    <a:pt x="268" y="579"/>
                    <a:pt x="201" y="657"/>
                  </a:cubicBezTo>
                  <a:cubicBezTo>
                    <a:pt x="168" y="690"/>
                    <a:pt x="124" y="734"/>
                    <a:pt x="101" y="779"/>
                  </a:cubicBezTo>
                  <a:cubicBezTo>
                    <a:pt x="79" y="801"/>
                    <a:pt x="68" y="823"/>
                    <a:pt x="45" y="846"/>
                  </a:cubicBezTo>
                  <a:lnTo>
                    <a:pt x="35" y="868"/>
                  </a:lnTo>
                  <a:cubicBezTo>
                    <a:pt x="35" y="868"/>
                    <a:pt x="1" y="902"/>
                    <a:pt x="1" y="912"/>
                  </a:cubicBezTo>
                  <a:lnTo>
                    <a:pt x="79" y="912"/>
                  </a:lnTo>
                  <a:lnTo>
                    <a:pt x="101" y="879"/>
                  </a:lnTo>
                  <a:cubicBezTo>
                    <a:pt x="112" y="857"/>
                    <a:pt x="124" y="835"/>
                    <a:pt x="146" y="813"/>
                  </a:cubicBezTo>
                  <a:cubicBezTo>
                    <a:pt x="168" y="768"/>
                    <a:pt x="201" y="724"/>
                    <a:pt x="235" y="690"/>
                  </a:cubicBezTo>
                  <a:cubicBezTo>
                    <a:pt x="302" y="601"/>
                    <a:pt x="379" y="534"/>
                    <a:pt x="457" y="467"/>
                  </a:cubicBezTo>
                  <a:cubicBezTo>
                    <a:pt x="535" y="401"/>
                    <a:pt x="624" y="334"/>
                    <a:pt x="702" y="257"/>
                  </a:cubicBezTo>
                  <a:cubicBezTo>
                    <a:pt x="779" y="190"/>
                    <a:pt x="846" y="101"/>
                    <a:pt x="88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51" name="Google Shape;14751;p20"/>
            <p:cNvSpPr/>
            <p:nvPr/>
          </p:nvSpPr>
          <p:spPr>
            <a:xfrm>
              <a:off x="1102842" y="2411001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52" name="Google Shape;14752;p20"/>
            <p:cNvSpPr/>
            <p:nvPr/>
          </p:nvSpPr>
          <p:spPr>
            <a:xfrm>
              <a:off x="1102074" y="2410617"/>
              <a:ext cx="26828" cy="13606"/>
            </a:xfrm>
            <a:custGeom>
              <a:avLst/>
              <a:gdLst/>
              <a:ahLst/>
              <a:cxnLst/>
              <a:rect l="l" t="t" r="r" b="b"/>
              <a:pathLst>
                <a:path w="769" h="390" extrusionOk="0">
                  <a:moveTo>
                    <a:pt x="67" y="0"/>
                  </a:moveTo>
                  <a:lnTo>
                    <a:pt x="23" y="12"/>
                  </a:lnTo>
                  <a:lnTo>
                    <a:pt x="0" y="22"/>
                  </a:lnTo>
                  <a:cubicBezTo>
                    <a:pt x="45" y="78"/>
                    <a:pt x="134" y="123"/>
                    <a:pt x="201" y="156"/>
                  </a:cubicBezTo>
                  <a:lnTo>
                    <a:pt x="390" y="234"/>
                  </a:lnTo>
                  <a:lnTo>
                    <a:pt x="579" y="323"/>
                  </a:lnTo>
                  <a:cubicBezTo>
                    <a:pt x="635" y="345"/>
                    <a:pt x="701" y="390"/>
                    <a:pt x="768" y="390"/>
                  </a:cubicBezTo>
                  <a:cubicBezTo>
                    <a:pt x="701" y="378"/>
                    <a:pt x="645" y="345"/>
                    <a:pt x="579" y="311"/>
                  </a:cubicBezTo>
                  <a:lnTo>
                    <a:pt x="401" y="212"/>
                  </a:lnTo>
                  <a:lnTo>
                    <a:pt x="212" y="123"/>
                  </a:lnTo>
                  <a:cubicBezTo>
                    <a:pt x="156" y="89"/>
                    <a:pt x="112" y="56"/>
                    <a:pt x="67" y="22"/>
                  </a:cubicBezTo>
                  <a:lnTo>
                    <a:pt x="67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53" name="Google Shape;14753;p20"/>
            <p:cNvSpPr/>
            <p:nvPr/>
          </p:nvSpPr>
          <p:spPr>
            <a:xfrm>
              <a:off x="1194808" y="2226860"/>
              <a:ext cx="83870" cy="86242"/>
            </a:xfrm>
            <a:custGeom>
              <a:avLst/>
              <a:gdLst/>
              <a:ahLst/>
              <a:cxnLst/>
              <a:rect l="l" t="t" r="r" b="b"/>
              <a:pathLst>
                <a:path w="2404" h="2472" extrusionOk="0">
                  <a:moveTo>
                    <a:pt x="1546" y="1"/>
                  </a:moveTo>
                  <a:cubicBezTo>
                    <a:pt x="1081" y="1"/>
                    <a:pt x="822" y="483"/>
                    <a:pt x="624" y="818"/>
                  </a:cubicBezTo>
                  <a:cubicBezTo>
                    <a:pt x="412" y="1163"/>
                    <a:pt x="112" y="1453"/>
                    <a:pt x="1" y="1675"/>
                  </a:cubicBezTo>
                  <a:lnTo>
                    <a:pt x="212" y="1631"/>
                  </a:lnTo>
                  <a:cubicBezTo>
                    <a:pt x="212" y="1631"/>
                    <a:pt x="256" y="1641"/>
                    <a:pt x="312" y="1708"/>
                  </a:cubicBezTo>
                  <a:cubicBezTo>
                    <a:pt x="357" y="1775"/>
                    <a:pt x="246" y="1797"/>
                    <a:pt x="568" y="2231"/>
                  </a:cubicBezTo>
                  <a:cubicBezTo>
                    <a:pt x="697" y="2405"/>
                    <a:pt x="888" y="2472"/>
                    <a:pt x="1092" y="2472"/>
                  </a:cubicBezTo>
                  <a:cubicBezTo>
                    <a:pt x="1396" y="2472"/>
                    <a:pt x="1730" y="2324"/>
                    <a:pt x="1936" y="2164"/>
                  </a:cubicBezTo>
                  <a:cubicBezTo>
                    <a:pt x="2292" y="1897"/>
                    <a:pt x="2403" y="1419"/>
                    <a:pt x="2381" y="863"/>
                  </a:cubicBezTo>
                  <a:cubicBezTo>
                    <a:pt x="2359" y="318"/>
                    <a:pt x="2147" y="62"/>
                    <a:pt x="1635" y="7"/>
                  </a:cubicBezTo>
                  <a:cubicBezTo>
                    <a:pt x="1605" y="3"/>
                    <a:pt x="1575" y="1"/>
                    <a:pt x="154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54" name="Google Shape;14754;p20"/>
            <p:cNvSpPr/>
            <p:nvPr/>
          </p:nvSpPr>
          <p:spPr>
            <a:xfrm>
              <a:off x="1210333" y="2226860"/>
              <a:ext cx="66007" cy="41202"/>
            </a:xfrm>
            <a:custGeom>
              <a:avLst/>
              <a:gdLst/>
              <a:ahLst/>
              <a:cxnLst/>
              <a:rect l="l" t="t" r="r" b="b"/>
              <a:pathLst>
                <a:path w="1892" h="1181" extrusionOk="0">
                  <a:moveTo>
                    <a:pt x="1101" y="1"/>
                  </a:moveTo>
                  <a:cubicBezTo>
                    <a:pt x="636" y="1"/>
                    <a:pt x="377" y="483"/>
                    <a:pt x="179" y="818"/>
                  </a:cubicBezTo>
                  <a:cubicBezTo>
                    <a:pt x="123" y="907"/>
                    <a:pt x="68" y="985"/>
                    <a:pt x="1" y="1074"/>
                  </a:cubicBezTo>
                  <a:cubicBezTo>
                    <a:pt x="123" y="1141"/>
                    <a:pt x="301" y="1163"/>
                    <a:pt x="412" y="1174"/>
                  </a:cubicBezTo>
                  <a:cubicBezTo>
                    <a:pt x="461" y="1179"/>
                    <a:pt x="511" y="1181"/>
                    <a:pt x="562" y="1181"/>
                  </a:cubicBezTo>
                  <a:cubicBezTo>
                    <a:pt x="763" y="1181"/>
                    <a:pt x="971" y="1146"/>
                    <a:pt x="1158" y="1074"/>
                  </a:cubicBezTo>
                  <a:cubicBezTo>
                    <a:pt x="1435" y="974"/>
                    <a:pt x="1702" y="774"/>
                    <a:pt x="1892" y="541"/>
                  </a:cubicBezTo>
                  <a:cubicBezTo>
                    <a:pt x="1803" y="207"/>
                    <a:pt x="1580" y="40"/>
                    <a:pt x="1190" y="7"/>
                  </a:cubicBezTo>
                  <a:cubicBezTo>
                    <a:pt x="1160" y="3"/>
                    <a:pt x="1130" y="1"/>
                    <a:pt x="110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55" name="Google Shape;14755;p20"/>
            <p:cNvSpPr/>
            <p:nvPr/>
          </p:nvSpPr>
          <p:spPr>
            <a:xfrm>
              <a:off x="1213438" y="2282961"/>
              <a:ext cx="31852" cy="16606"/>
            </a:xfrm>
            <a:custGeom>
              <a:avLst/>
              <a:gdLst/>
              <a:ahLst/>
              <a:cxnLst/>
              <a:rect l="l" t="t" r="r" b="b"/>
              <a:pathLst>
                <a:path w="913" h="476" extrusionOk="0">
                  <a:moveTo>
                    <a:pt x="90" y="0"/>
                  </a:moveTo>
                  <a:lnTo>
                    <a:pt x="1" y="23"/>
                  </a:lnTo>
                  <a:cubicBezTo>
                    <a:pt x="34" y="122"/>
                    <a:pt x="112" y="189"/>
                    <a:pt x="189" y="233"/>
                  </a:cubicBezTo>
                  <a:cubicBezTo>
                    <a:pt x="256" y="278"/>
                    <a:pt x="334" y="322"/>
                    <a:pt x="423" y="356"/>
                  </a:cubicBezTo>
                  <a:cubicBezTo>
                    <a:pt x="501" y="389"/>
                    <a:pt x="579" y="411"/>
                    <a:pt x="668" y="434"/>
                  </a:cubicBezTo>
                  <a:cubicBezTo>
                    <a:pt x="713" y="445"/>
                    <a:pt x="746" y="445"/>
                    <a:pt x="790" y="456"/>
                  </a:cubicBezTo>
                  <a:lnTo>
                    <a:pt x="857" y="467"/>
                  </a:lnTo>
                  <a:lnTo>
                    <a:pt x="790" y="445"/>
                  </a:lnTo>
                  <a:cubicBezTo>
                    <a:pt x="757" y="434"/>
                    <a:pt x="713" y="423"/>
                    <a:pt x="668" y="411"/>
                  </a:cubicBezTo>
                  <a:lnTo>
                    <a:pt x="434" y="312"/>
                  </a:lnTo>
                  <a:cubicBezTo>
                    <a:pt x="367" y="267"/>
                    <a:pt x="290" y="223"/>
                    <a:pt x="223" y="178"/>
                  </a:cubicBezTo>
                  <a:cubicBezTo>
                    <a:pt x="167" y="122"/>
                    <a:pt x="100" y="67"/>
                    <a:pt x="90" y="0"/>
                  </a:cubicBezTo>
                  <a:close/>
                  <a:moveTo>
                    <a:pt x="913" y="467"/>
                  </a:moveTo>
                  <a:lnTo>
                    <a:pt x="913" y="467"/>
                  </a:lnTo>
                  <a:cubicBezTo>
                    <a:pt x="913" y="469"/>
                    <a:pt x="912" y="471"/>
                    <a:pt x="911" y="472"/>
                  </a:cubicBezTo>
                  <a:lnTo>
                    <a:pt x="911" y="472"/>
                  </a:lnTo>
                  <a:cubicBezTo>
                    <a:pt x="912" y="471"/>
                    <a:pt x="913" y="470"/>
                    <a:pt x="913" y="467"/>
                  </a:cubicBezTo>
                  <a:close/>
                  <a:moveTo>
                    <a:pt x="891" y="467"/>
                  </a:moveTo>
                  <a:cubicBezTo>
                    <a:pt x="891" y="473"/>
                    <a:pt x="896" y="475"/>
                    <a:pt x="902" y="475"/>
                  </a:cubicBezTo>
                  <a:cubicBezTo>
                    <a:pt x="906" y="475"/>
                    <a:pt x="909" y="474"/>
                    <a:pt x="911" y="472"/>
                  </a:cubicBezTo>
                  <a:lnTo>
                    <a:pt x="911" y="472"/>
                  </a:lnTo>
                  <a:cubicBezTo>
                    <a:pt x="911" y="472"/>
                    <a:pt x="910" y="472"/>
                    <a:pt x="909" y="472"/>
                  </a:cubicBezTo>
                  <a:cubicBezTo>
                    <a:pt x="905" y="472"/>
                    <a:pt x="898" y="467"/>
                    <a:pt x="891" y="467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56" name="Google Shape;14756;p20"/>
            <p:cNvSpPr/>
            <p:nvPr/>
          </p:nvSpPr>
          <p:spPr>
            <a:xfrm>
              <a:off x="1231685" y="2274797"/>
              <a:ext cx="34155" cy="4082"/>
            </a:xfrm>
            <a:custGeom>
              <a:avLst/>
              <a:gdLst/>
              <a:ahLst/>
              <a:cxnLst/>
              <a:rect l="l" t="t" r="r" b="b"/>
              <a:pathLst>
                <a:path w="979" h="117" extrusionOk="0">
                  <a:moveTo>
                    <a:pt x="78" y="0"/>
                  </a:moveTo>
                  <a:lnTo>
                    <a:pt x="0" y="89"/>
                  </a:lnTo>
                  <a:cubicBezTo>
                    <a:pt x="57" y="106"/>
                    <a:pt x="144" y="116"/>
                    <a:pt x="217" y="116"/>
                  </a:cubicBezTo>
                  <a:cubicBezTo>
                    <a:pt x="243" y="116"/>
                    <a:pt x="268" y="115"/>
                    <a:pt x="289" y="112"/>
                  </a:cubicBezTo>
                  <a:lnTo>
                    <a:pt x="412" y="89"/>
                  </a:lnTo>
                  <a:lnTo>
                    <a:pt x="523" y="89"/>
                  </a:lnTo>
                  <a:cubicBezTo>
                    <a:pt x="667" y="79"/>
                    <a:pt x="823" y="79"/>
                    <a:pt x="979" y="79"/>
                  </a:cubicBezTo>
                  <a:cubicBezTo>
                    <a:pt x="823" y="67"/>
                    <a:pt x="679" y="45"/>
                    <a:pt x="523" y="34"/>
                  </a:cubicBezTo>
                  <a:lnTo>
                    <a:pt x="289" y="34"/>
                  </a:lnTo>
                  <a:cubicBezTo>
                    <a:pt x="270" y="37"/>
                    <a:pt x="252" y="38"/>
                    <a:pt x="234" y="38"/>
                  </a:cubicBezTo>
                  <a:cubicBezTo>
                    <a:pt x="179" y="38"/>
                    <a:pt x="129" y="26"/>
                    <a:pt x="7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57" name="Google Shape;14757;p20"/>
            <p:cNvSpPr/>
            <p:nvPr/>
          </p:nvSpPr>
          <p:spPr>
            <a:xfrm>
              <a:off x="1218462" y="2239874"/>
              <a:ext cx="19851" cy="41935"/>
            </a:xfrm>
            <a:custGeom>
              <a:avLst/>
              <a:gdLst/>
              <a:ahLst/>
              <a:cxnLst/>
              <a:rect l="l" t="t" r="r" b="b"/>
              <a:pathLst>
                <a:path w="569" h="1202" extrusionOk="0">
                  <a:moveTo>
                    <a:pt x="569" y="0"/>
                  </a:moveTo>
                  <a:cubicBezTo>
                    <a:pt x="490" y="79"/>
                    <a:pt x="413" y="156"/>
                    <a:pt x="346" y="245"/>
                  </a:cubicBezTo>
                  <a:cubicBezTo>
                    <a:pt x="290" y="346"/>
                    <a:pt x="246" y="457"/>
                    <a:pt x="213" y="556"/>
                  </a:cubicBezTo>
                  <a:lnTo>
                    <a:pt x="1" y="1202"/>
                  </a:lnTo>
                  <a:lnTo>
                    <a:pt x="102" y="1191"/>
                  </a:lnTo>
                  <a:lnTo>
                    <a:pt x="257" y="579"/>
                  </a:lnTo>
                  <a:cubicBezTo>
                    <a:pt x="290" y="467"/>
                    <a:pt x="312" y="356"/>
                    <a:pt x="368" y="267"/>
                  </a:cubicBezTo>
                  <a:cubicBezTo>
                    <a:pt x="424" y="168"/>
                    <a:pt x="490" y="79"/>
                    <a:pt x="56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58" name="Google Shape;14758;p20"/>
            <p:cNvSpPr/>
            <p:nvPr/>
          </p:nvSpPr>
          <p:spPr>
            <a:xfrm>
              <a:off x="1243721" y="2241060"/>
              <a:ext cx="10501" cy="29096"/>
            </a:xfrm>
            <a:custGeom>
              <a:avLst/>
              <a:gdLst/>
              <a:ahLst/>
              <a:cxnLst/>
              <a:rect l="l" t="t" r="r" b="b"/>
              <a:pathLst>
                <a:path w="301" h="834" extrusionOk="0">
                  <a:moveTo>
                    <a:pt x="300" y="0"/>
                  </a:moveTo>
                  <a:cubicBezTo>
                    <a:pt x="256" y="55"/>
                    <a:pt x="223" y="122"/>
                    <a:pt x="189" y="189"/>
                  </a:cubicBezTo>
                  <a:cubicBezTo>
                    <a:pt x="156" y="255"/>
                    <a:pt x="134" y="322"/>
                    <a:pt x="100" y="389"/>
                  </a:cubicBezTo>
                  <a:lnTo>
                    <a:pt x="23" y="601"/>
                  </a:lnTo>
                  <a:cubicBezTo>
                    <a:pt x="11" y="634"/>
                    <a:pt x="0" y="678"/>
                    <a:pt x="0" y="723"/>
                  </a:cubicBezTo>
                  <a:cubicBezTo>
                    <a:pt x="0" y="756"/>
                    <a:pt x="23" y="801"/>
                    <a:pt x="33" y="834"/>
                  </a:cubicBezTo>
                  <a:lnTo>
                    <a:pt x="89" y="812"/>
                  </a:lnTo>
                  <a:lnTo>
                    <a:pt x="56" y="712"/>
                  </a:lnTo>
                  <a:cubicBezTo>
                    <a:pt x="56" y="678"/>
                    <a:pt x="56" y="645"/>
                    <a:pt x="67" y="611"/>
                  </a:cubicBezTo>
                  <a:lnTo>
                    <a:pt x="134" y="401"/>
                  </a:lnTo>
                  <a:cubicBezTo>
                    <a:pt x="178" y="267"/>
                    <a:pt x="211" y="122"/>
                    <a:pt x="30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59" name="Google Shape;14759;p20"/>
            <p:cNvSpPr/>
            <p:nvPr/>
          </p:nvSpPr>
          <p:spPr>
            <a:xfrm>
              <a:off x="1267760" y="2092959"/>
              <a:ext cx="96290" cy="109512"/>
            </a:xfrm>
            <a:custGeom>
              <a:avLst/>
              <a:gdLst/>
              <a:ahLst/>
              <a:cxnLst/>
              <a:rect l="l" t="t" r="r" b="b"/>
              <a:pathLst>
                <a:path w="2760" h="3139" extrusionOk="0">
                  <a:moveTo>
                    <a:pt x="2337" y="0"/>
                  </a:moveTo>
                  <a:cubicBezTo>
                    <a:pt x="2035" y="0"/>
                    <a:pt x="1469" y="151"/>
                    <a:pt x="1247" y="375"/>
                  </a:cubicBezTo>
                  <a:cubicBezTo>
                    <a:pt x="957" y="652"/>
                    <a:pt x="634" y="1131"/>
                    <a:pt x="456" y="1420"/>
                  </a:cubicBezTo>
                  <a:cubicBezTo>
                    <a:pt x="279" y="1720"/>
                    <a:pt x="12" y="1976"/>
                    <a:pt x="12" y="2221"/>
                  </a:cubicBezTo>
                  <a:cubicBezTo>
                    <a:pt x="1" y="2454"/>
                    <a:pt x="12" y="2510"/>
                    <a:pt x="12" y="2510"/>
                  </a:cubicBezTo>
                  <a:cubicBezTo>
                    <a:pt x="12" y="2510"/>
                    <a:pt x="68" y="2832"/>
                    <a:pt x="535" y="3044"/>
                  </a:cubicBezTo>
                  <a:cubicBezTo>
                    <a:pt x="679" y="3106"/>
                    <a:pt x="828" y="3139"/>
                    <a:pt x="978" y="3139"/>
                  </a:cubicBezTo>
                  <a:cubicBezTo>
                    <a:pt x="1314" y="3139"/>
                    <a:pt x="1651" y="2972"/>
                    <a:pt x="1936" y="2587"/>
                  </a:cubicBezTo>
                  <a:cubicBezTo>
                    <a:pt x="2347" y="2043"/>
                    <a:pt x="2759" y="1164"/>
                    <a:pt x="2725" y="786"/>
                  </a:cubicBezTo>
                  <a:cubicBezTo>
                    <a:pt x="2692" y="397"/>
                    <a:pt x="2681" y="130"/>
                    <a:pt x="2503" y="29"/>
                  </a:cubicBezTo>
                  <a:cubicBezTo>
                    <a:pt x="2470" y="10"/>
                    <a:pt x="2411" y="0"/>
                    <a:pt x="233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60" name="Google Shape;14760;p20"/>
            <p:cNvSpPr/>
            <p:nvPr/>
          </p:nvSpPr>
          <p:spPr>
            <a:xfrm>
              <a:off x="1278645" y="2092959"/>
              <a:ext cx="83451" cy="57495"/>
            </a:xfrm>
            <a:custGeom>
              <a:avLst/>
              <a:gdLst/>
              <a:ahLst/>
              <a:cxnLst/>
              <a:rect l="l" t="t" r="r" b="b"/>
              <a:pathLst>
                <a:path w="2392" h="1648" extrusionOk="0">
                  <a:moveTo>
                    <a:pt x="2025" y="0"/>
                  </a:moveTo>
                  <a:cubicBezTo>
                    <a:pt x="1723" y="0"/>
                    <a:pt x="1157" y="151"/>
                    <a:pt x="935" y="375"/>
                  </a:cubicBezTo>
                  <a:cubicBezTo>
                    <a:pt x="645" y="652"/>
                    <a:pt x="322" y="1131"/>
                    <a:pt x="144" y="1420"/>
                  </a:cubicBezTo>
                  <a:cubicBezTo>
                    <a:pt x="100" y="1498"/>
                    <a:pt x="45" y="1564"/>
                    <a:pt x="0" y="1643"/>
                  </a:cubicBezTo>
                  <a:cubicBezTo>
                    <a:pt x="30" y="1646"/>
                    <a:pt x="61" y="1647"/>
                    <a:pt x="91" y="1647"/>
                  </a:cubicBezTo>
                  <a:cubicBezTo>
                    <a:pt x="492" y="1647"/>
                    <a:pt x="882" y="1382"/>
                    <a:pt x="1224" y="1175"/>
                  </a:cubicBezTo>
                  <a:cubicBezTo>
                    <a:pt x="1468" y="1020"/>
                    <a:pt x="1735" y="897"/>
                    <a:pt x="2002" y="763"/>
                  </a:cubicBezTo>
                  <a:cubicBezTo>
                    <a:pt x="2136" y="708"/>
                    <a:pt x="2258" y="642"/>
                    <a:pt x="2380" y="553"/>
                  </a:cubicBezTo>
                  <a:lnTo>
                    <a:pt x="2391" y="553"/>
                  </a:lnTo>
                  <a:cubicBezTo>
                    <a:pt x="2369" y="296"/>
                    <a:pt x="2324" y="108"/>
                    <a:pt x="2191" y="29"/>
                  </a:cubicBezTo>
                  <a:cubicBezTo>
                    <a:pt x="2158" y="10"/>
                    <a:pt x="2099" y="0"/>
                    <a:pt x="202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61" name="Google Shape;14761;p20"/>
            <p:cNvSpPr/>
            <p:nvPr/>
          </p:nvSpPr>
          <p:spPr>
            <a:xfrm>
              <a:off x="1279029" y="2115706"/>
              <a:ext cx="30282" cy="55890"/>
            </a:xfrm>
            <a:custGeom>
              <a:avLst/>
              <a:gdLst/>
              <a:ahLst/>
              <a:cxnLst/>
              <a:rect l="l" t="t" r="r" b="b"/>
              <a:pathLst>
                <a:path w="868" h="1602" extrusionOk="0">
                  <a:moveTo>
                    <a:pt x="868" y="0"/>
                  </a:moveTo>
                  <a:cubicBezTo>
                    <a:pt x="679" y="245"/>
                    <a:pt x="512" y="490"/>
                    <a:pt x="345" y="746"/>
                  </a:cubicBezTo>
                  <a:cubicBezTo>
                    <a:pt x="267" y="879"/>
                    <a:pt x="190" y="1001"/>
                    <a:pt x="123" y="1135"/>
                  </a:cubicBezTo>
                  <a:cubicBezTo>
                    <a:pt x="78" y="1213"/>
                    <a:pt x="56" y="1290"/>
                    <a:pt x="45" y="1369"/>
                  </a:cubicBezTo>
                  <a:cubicBezTo>
                    <a:pt x="34" y="1435"/>
                    <a:pt x="34" y="1513"/>
                    <a:pt x="0" y="1580"/>
                  </a:cubicBezTo>
                  <a:lnTo>
                    <a:pt x="56" y="1602"/>
                  </a:lnTo>
                  <a:cubicBezTo>
                    <a:pt x="89" y="1524"/>
                    <a:pt x="101" y="1446"/>
                    <a:pt x="101" y="1369"/>
                  </a:cubicBezTo>
                  <a:cubicBezTo>
                    <a:pt x="111" y="1302"/>
                    <a:pt x="133" y="1224"/>
                    <a:pt x="167" y="1157"/>
                  </a:cubicBezTo>
                  <a:cubicBezTo>
                    <a:pt x="222" y="1023"/>
                    <a:pt x="301" y="890"/>
                    <a:pt x="378" y="768"/>
                  </a:cubicBezTo>
                  <a:cubicBezTo>
                    <a:pt x="523" y="501"/>
                    <a:pt x="690" y="245"/>
                    <a:pt x="8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62" name="Google Shape;14762;p20"/>
            <p:cNvSpPr/>
            <p:nvPr/>
          </p:nvSpPr>
          <p:spPr>
            <a:xfrm>
              <a:off x="1281750" y="2168876"/>
              <a:ext cx="41167" cy="16746"/>
            </a:xfrm>
            <a:custGeom>
              <a:avLst/>
              <a:gdLst/>
              <a:ahLst/>
              <a:cxnLst/>
              <a:rect l="l" t="t" r="r" b="b"/>
              <a:pathLst>
                <a:path w="1180" h="480" extrusionOk="0">
                  <a:moveTo>
                    <a:pt x="67" y="0"/>
                  </a:moveTo>
                  <a:lnTo>
                    <a:pt x="0" y="67"/>
                  </a:lnTo>
                  <a:cubicBezTo>
                    <a:pt x="78" y="145"/>
                    <a:pt x="189" y="189"/>
                    <a:pt x="290" y="223"/>
                  </a:cubicBezTo>
                  <a:lnTo>
                    <a:pt x="589" y="290"/>
                  </a:lnTo>
                  <a:cubicBezTo>
                    <a:pt x="690" y="312"/>
                    <a:pt x="790" y="345"/>
                    <a:pt x="879" y="389"/>
                  </a:cubicBezTo>
                  <a:cubicBezTo>
                    <a:pt x="961" y="420"/>
                    <a:pt x="1052" y="480"/>
                    <a:pt x="1153" y="480"/>
                  </a:cubicBezTo>
                  <a:cubicBezTo>
                    <a:pt x="1162" y="480"/>
                    <a:pt x="1171" y="479"/>
                    <a:pt x="1179" y="478"/>
                  </a:cubicBezTo>
                  <a:cubicBezTo>
                    <a:pt x="1068" y="478"/>
                    <a:pt x="979" y="411"/>
                    <a:pt x="890" y="367"/>
                  </a:cubicBezTo>
                  <a:cubicBezTo>
                    <a:pt x="801" y="322"/>
                    <a:pt x="701" y="278"/>
                    <a:pt x="601" y="245"/>
                  </a:cubicBezTo>
                  <a:cubicBezTo>
                    <a:pt x="512" y="211"/>
                    <a:pt x="411" y="189"/>
                    <a:pt x="312" y="156"/>
                  </a:cubicBezTo>
                  <a:cubicBezTo>
                    <a:pt x="223" y="122"/>
                    <a:pt x="134" y="67"/>
                    <a:pt x="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63" name="Google Shape;14763;p20"/>
            <p:cNvSpPr/>
            <p:nvPr/>
          </p:nvSpPr>
          <p:spPr>
            <a:xfrm>
              <a:off x="1299962" y="2153281"/>
              <a:ext cx="36911" cy="6001"/>
            </a:xfrm>
            <a:custGeom>
              <a:avLst/>
              <a:gdLst/>
              <a:ahLst/>
              <a:cxnLst/>
              <a:rect l="l" t="t" r="r" b="b"/>
              <a:pathLst>
                <a:path w="1058" h="172" extrusionOk="0">
                  <a:moveTo>
                    <a:pt x="712" y="0"/>
                  </a:moveTo>
                  <a:cubicBezTo>
                    <a:pt x="660" y="0"/>
                    <a:pt x="608" y="7"/>
                    <a:pt x="557" y="13"/>
                  </a:cubicBezTo>
                  <a:cubicBezTo>
                    <a:pt x="403" y="44"/>
                    <a:pt x="249" y="103"/>
                    <a:pt x="104" y="103"/>
                  </a:cubicBezTo>
                  <a:cubicBezTo>
                    <a:pt x="92" y="103"/>
                    <a:pt x="80" y="103"/>
                    <a:pt x="67" y="102"/>
                  </a:cubicBezTo>
                  <a:lnTo>
                    <a:pt x="1" y="169"/>
                  </a:lnTo>
                  <a:cubicBezTo>
                    <a:pt x="13" y="171"/>
                    <a:pt x="27" y="171"/>
                    <a:pt x="41" y="171"/>
                  </a:cubicBezTo>
                  <a:cubicBezTo>
                    <a:pt x="129" y="171"/>
                    <a:pt x="247" y="144"/>
                    <a:pt x="324" y="124"/>
                  </a:cubicBezTo>
                  <a:cubicBezTo>
                    <a:pt x="401" y="102"/>
                    <a:pt x="490" y="69"/>
                    <a:pt x="568" y="47"/>
                  </a:cubicBezTo>
                  <a:cubicBezTo>
                    <a:pt x="625" y="31"/>
                    <a:pt x="688" y="20"/>
                    <a:pt x="752" y="20"/>
                  </a:cubicBezTo>
                  <a:cubicBezTo>
                    <a:pt x="776" y="20"/>
                    <a:pt x="800" y="22"/>
                    <a:pt x="824" y="25"/>
                  </a:cubicBezTo>
                  <a:cubicBezTo>
                    <a:pt x="857" y="35"/>
                    <a:pt x="902" y="47"/>
                    <a:pt x="946" y="69"/>
                  </a:cubicBezTo>
                  <a:cubicBezTo>
                    <a:pt x="957" y="80"/>
                    <a:pt x="979" y="91"/>
                    <a:pt x="991" y="102"/>
                  </a:cubicBezTo>
                  <a:cubicBezTo>
                    <a:pt x="1004" y="109"/>
                    <a:pt x="1016" y="115"/>
                    <a:pt x="1029" y="115"/>
                  </a:cubicBezTo>
                  <a:cubicBezTo>
                    <a:pt x="1039" y="115"/>
                    <a:pt x="1048" y="112"/>
                    <a:pt x="1058" y="102"/>
                  </a:cubicBezTo>
                  <a:lnTo>
                    <a:pt x="1058" y="102"/>
                  </a:lnTo>
                  <a:cubicBezTo>
                    <a:pt x="1051" y="106"/>
                    <a:pt x="1045" y="107"/>
                    <a:pt x="1038" y="107"/>
                  </a:cubicBezTo>
                  <a:cubicBezTo>
                    <a:pt x="1023" y="107"/>
                    <a:pt x="1010" y="99"/>
                    <a:pt x="1002" y="91"/>
                  </a:cubicBezTo>
                  <a:cubicBezTo>
                    <a:pt x="979" y="80"/>
                    <a:pt x="969" y="69"/>
                    <a:pt x="946" y="58"/>
                  </a:cubicBezTo>
                  <a:cubicBezTo>
                    <a:pt x="913" y="35"/>
                    <a:pt x="868" y="25"/>
                    <a:pt x="824" y="13"/>
                  </a:cubicBezTo>
                  <a:cubicBezTo>
                    <a:pt x="786" y="4"/>
                    <a:pt x="749" y="0"/>
                    <a:pt x="7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64" name="Google Shape;14764;p20"/>
            <p:cNvSpPr/>
            <p:nvPr/>
          </p:nvSpPr>
          <p:spPr>
            <a:xfrm>
              <a:off x="1293368" y="2108728"/>
              <a:ext cx="31887" cy="52017"/>
            </a:xfrm>
            <a:custGeom>
              <a:avLst/>
              <a:gdLst/>
              <a:ahLst/>
              <a:cxnLst/>
              <a:rect l="l" t="t" r="r" b="b"/>
              <a:pathLst>
                <a:path w="914" h="1491" extrusionOk="0">
                  <a:moveTo>
                    <a:pt x="913" y="0"/>
                  </a:moveTo>
                  <a:lnTo>
                    <a:pt x="913" y="0"/>
                  </a:lnTo>
                  <a:cubicBezTo>
                    <a:pt x="735" y="212"/>
                    <a:pt x="635" y="479"/>
                    <a:pt x="501" y="712"/>
                  </a:cubicBezTo>
                  <a:cubicBezTo>
                    <a:pt x="379" y="957"/>
                    <a:pt x="157" y="1268"/>
                    <a:pt x="1" y="1490"/>
                  </a:cubicBezTo>
                  <a:lnTo>
                    <a:pt x="145" y="1457"/>
                  </a:lnTo>
                  <a:cubicBezTo>
                    <a:pt x="290" y="1223"/>
                    <a:pt x="434" y="990"/>
                    <a:pt x="546" y="734"/>
                  </a:cubicBezTo>
                  <a:cubicBezTo>
                    <a:pt x="657" y="489"/>
                    <a:pt x="746" y="222"/>
                    <a:pt x="91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65" name="Google Shape;14765;p20"/>
            <p:cNvSpPr/>
            <p:nvPr/>
          </p:nvSpPr>
          <p:spPr>
            <a:xfrm>
              <a:off x="1316673" y="2108345"/>
              <a:ext cx="19432" cy="38062"/>
            </a:xfrm>
            <a:custGeom>
              <a:avLst/>
              <a:gdLst/>
              <a:ahLst/>
              <a:cxnLst/>
              <a:rect l="l" t="t" r="r" b="b"/>
              <a:pathLst>
                <a:path w="557" h="1091" extrusionOk="0">
                  <a:moveTo>
                    <a:pt x="556" y="0"/>
                  </a:moveTo>
                  <a:lnTo>
                    <a:pt x="233" y="512"/>
                  </a:lnTo>
                  <a:lnTo>
                    <a:pt x="144" y="645"/>
                  </a:lnTo>
                  <a:cubicBezTo>
                    <a:pt x="122" y="690"/>
                    <a:pt x="89" y="723"/>
                    <a:pt x="67" y="779"/>
                  </a:cubicBezTo>
                  <a:cubicBezTo>
                    <a:pt x="55" y="834"/>
                    <a:pt x="55" y="890"/>
                    <a:pt x="55" y="935"/>
                  </a:cubicBezTo>
                  <a:cubicBezTo>
                    <a:pt x="45" y="990"/>
                    <a:pt x="33" y="1034"/>
                    <a:pt x="0" y="1057"/>
                  </a:cubicBezTo>
                  <a:lnTo>
                    <a:pt x="33" y="1090"/>
                  </a:lnTo>
                  <a:cubicBezTo>
                    <a:pt x="78" y="1057"/>
                    <a:pt x="89" y="990"/>
                    <a:pt x="100" y="945"/>
                  </a:cubicBezTo>
                  <a:cubicBezTo>
                    <a:pt x="100" y="890"/>
                    <a:pt x="89" y="834"/>
                    <a:pt x="112" y="790"/>
                  </a:cubicBezTo>
                  <a:cubicBezTo>
                    <a:pt x="122" y="745"/>
                    <a:pt x="156" y="701"/>
                    <a:pt x="178" y="656"/>
                  </a:cubicBezTo>
                  <a:lnTo>
                    <a:pt x="256" y="52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66" name="Google Shape;14766;p20"/>
            <p:cNvSpPr/>
            <p:nvPr/>
          </p:nvSpPr>
          <p:spPr>
            <a:xfrm>
              <a:off x="1102458" y="2138453"/>
              <a:ext cx="91231" cy="133375"/>
            </a:xfrm>
            <a:custGeom>
              <a:avLst/>
              <a:gdLst/>
              <a:ahLst/>
              <a:cxnLst/>
              <a:rect l="l" t="t" r="r" b="b"/>
              <a:pathLst>
                <a:path w="2615" h="3823" extrusionOk="0">
                  <a:moveTo>
                    <a:pt x="1264" y="0"/>
                  </a:moveTo>
                  <a:cubicBezTo>
                    <a:pt x="1249" y="0"/>
                    <a:pt x="1236" y="2"/>
                    <a:pt x="1224" y="5"/>
                  </a:cubicBezTo>
                  <a:cubicBezTo>
                    <a:pt x="1091" y="38"/>
                    <a:pt x="891" y="316"/>
                    <a:pt x="668" y="661"/>
                  </a:cubicBezTo>
                  <a:cubicBezTo>
                    <a:pt x="446" y="994"/>
                    <a:pt x="446" y="1372"/>
                    <a:pt x="367" y="1629"/>
                  </a:cubicBezTo>
                  <a:cubicBezTo>
                    <a:pt x="301" y="1873"/>
                    <a:pt x="1" y="2551"/>
                    <a:pt x="56" y="3097"/>
                  </a:cubicBezTo>
                  <a:cubicBezTo>
                    <a:pt x="105" y="3576"/>
                    <a:pt x="515" y="3823"/>
                    <a:pt x="795" y="3823"/>
                  </a:cubicBezTo>
                  <a:cubicBezTo>
                    <a:pt x="833" y="3823"/>
                    <a:pt x="869" y="3818"/>
                    <a:pt x="901" y="3809"/>
                  </a:cubicBezTo>
                  <a:cubicBezTo>
                    <a:pt x="901" y="3809"/>
                    <a:pt x="957" y="3797"/>
                    <a:pt x="1124" y="3686"/>
                  </a:cubicBezTo>
                  <a:cubicBezTo>
                    <a:pt x="1291" y="3586"/>
                    <a:pt x="1257" y="3419"/>
                    <a:pt x="1402" y="3230"/>
                  </a:cubicBezTo>
                  <a:cubicBezTo>
                    <a:pt x="1546" y="3030"/>
                    <a:pt x="1669" y="3208"/>
                    <a:pt x="2125" y="2741"/>
                  </a:cubicBezTo>
                  <a:cubicBezTo>
                    <a:pt x="2570" y="2274"/>
                    <a:pt x="2614" y="1128"/>
                    <a:pt x="2547" y="895"/>
                  </a:cubicBezTo>
                  <a:cubicBezTo>
                    <a:pt x="2481" y="650"/>
                    <a:pt x="2014" y="405"/>
                    <a:pt x="1847" y="272"/>
                  </a:cubicBezTo>
                  <a:cubicBezTo>
                    <a:pt x="1696" y="140"/>
                    <a:pt x="1407" y="0"/>
                    <a:pt x="126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67" name="Google Shape;14767;p20"/>
            <p:cNvSpPr/>
            <p:nvPr/>
          </p:nvSpPr>
          <p:spPr>
            <a:xfrm>
              <a:off x="1102458" y="2138418"/>
              <a:ext cx="62135" cy="108081"/>
            </a:xfrm>
            <a:custGeom>
              <a:avLst/>
              <a:gdLst/>
              <a:ahLst/>
              <a:cxnLst/>
              <a:rect l="l" t="t" r="r" b="b"/>
              <a:pathLst>
                <a:path w="1781" h="3098" extrusionOk="0">
                  <a:moveTo>
                    <a:pt x="1269" y="0"/>
                  </a:moveTo>
                  <a:cubicBezTo>
                    <a:pt x="1252" y="0"/>
                    <a:pt x="1237" y="2"/>
                    <a:pt x="1224" y="6"/>
                  </a:cubicBezTo>
                  <a:cubicBezTo>
                    <a:pt x="1091" y="39"/>
                    <a:pt x="891" y="317"/>
                    <a:pt x="668" y="662"/>
                  </a:cubicBezTo>
                  <a:cubicBezTo>
                    <a:pt x="446" y="995"/>
                    <a:pt x="446" y="1373"/>
                    <a:pt x="367" y="1630"/>
                  </a:cubicBezTo>
                  <a:cubicBezTo>
                    <a:pt x="301" y="1874"/>
                    <a:pt x="1" y="2552"/>
                    <a:pt x="56" y="3098"/>
                  </a:cubicBezTo>
                  <a:cubicBezTo>
                    <a:pt x="179" y="3076"/>
                    <a:pt x="301" y="3020"/>
                    <a:pt x="401" y="2942"/>
                  </a:cubicBezTo>
                  <a:cubicBezTo>
                    <a:pt x="657" y="2720"/>
                    <a:pt x="768" y="2374"/>
                    <a:pt x="835" y="2063"/>
                  </a:cubicBezTo>
                  <a:cubicBezTo>
                    <a:pt x="879" y="1885"/>
                    <a:pt x="913" y="1707"/>
                    <a:pt x="968" y="1541"/>
                  </a:cubicBezTo>
                  <a:cubicBezTo>
                    <a:pt x="1024" y="1363"/>
                    <a:pt x="1102" y="1207"/>
                    <a:pt x="1213" y="1062"/>
                  </a:cubicBezTo>
                  <a:cubicBezTo>
                    <a:pt x="1413" y="784"/>
                    <a:pt x="1658" y="540"/>
                    <a:pt x="1780" y="217"/>
                  </a:cubicBezTo>
                  <a:cubicBezTo>
                    <a:pt x="1632" y="109"/>
                    <a:pt x="1398" y="0"/>
                    <a:pt x="1269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68" name="Google Shape;14768;p20"/>
            <p:cNvSpPr/>
            <p:nvPr/>
          </p:nvSpPr>
          <p:spPr>
            <a:xfrm>
              <a:off x="1141638" y="2156037"/>
              <a:ext cx="18665" cy="49715"/>
            </a:xfrm>
            <a:custGeom>
              <a:avLst/>
              <a:gdLst/>
              <a:ahLst/>
              <a:cxnLst/>
              <a:rect l="l" t="t" r="r" b="b"/>
              <a:pathLst>
                <a:path w="535" h="1425" extrusionOk="0">
                  <a:moveTo>
                    <a:pt x="512" y="1"/>
                  </a:moveTo>
                  <a:cubicBezTo>
                    <a:pt x="524" y="257"/>
                    <a:pt x="490" y="513"/>
                    <a:pt x="413" y="747"/>
                  </a:cubicBezTo>
                  <a:cubicBezTo>
                    <a:pt x="334" y="980"/>
                    <a:pt x="190" y="1202"/>
                    <a:pt x="1" y="1358"/>
                  </a:cubicBezTo>
                  <a:lnTo>
                    <a:pt x="23" y="1425"/>
                  </a:lnTo>
                  <a:cubicBezTo>
                    <a:pt x="213" y="1258"/>
                    <a:pt x="368" y="1002"/>
                    <a:pt x="446" y="757"/>
                  </a:cubicBezTo>
                  <a:cubicBezTo>
                    <a:pt x="512" y="513"/>
                    <a:pt x="535" y="257"/>
                    <a:pt x="5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69" name="Google Shape;14769;p20"/>
            <p:cNvSpPr/>
            <p:nvPr/>
          </p:nvSpPr>
          <p:spPr>
            <a:xfrm>
              <a:off x="1121856" y="2181296"/>
              <a:ext cx="18281" cy="42319"/>
            </a:xfrm>
            <a:custGeom>
              <a:avLst/>
              <a:gdLst/>
              <a:ahLst/>
              <a:cxnLst/>
              <a:rect l="l" t="t" r="r" b="b"/>
              <a:pathLst>
                <a:path w="524" h="1213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423"/>
                    <a:pt x="290" y="823"/>
                    <a:pt x="479" y="1212"/>
                  </a:cubicBezTo>
                  <a:lnTo>
                    <a:pt x="523" y="1090"/>
                  </a:lnTo>
                  <a:cubicBezTo>
                    <a:pt x="301" y="723"/>
                    <a:pt x="157" y="411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70" name="Google Shape;14770;p20"/>
            <p:cNvSpPr/>
            <p:nvPr/>
          </p:nvSpPr>
          <p:spPr>
            <a:xfrm>
              <a:off x="1114495" y="2223965"/>
              <a:ext cx="22921" cy="33004"/>
            </a:xfrm>
            <a:custGeom>
              <a:avLst/>
              <a:gdLst/>
              <a:ahLst/>
              <a:cxnLst/>
              <a:rect l="l" t="t" r="r" b="b"/>
              <a:pathLst>
                <a:path w="657" h="946" extrusionOk="0">
                  <a:moveTo>
                    <a:pt x="0" y="1"/>
                  </a:moveTo>
                  <a:lnTo>
                    <a:pt x="267" y="490"/>
                  </a:lnTo>
                  <a:cubicBezTo>
                    <a:pt x="312" y="568"/>
                    <a:pt x="356" y="657"/>
                    <a:pt x="412" y="735"/>
                  </a:cubicBezTo>
                  <a:cubicBezTo>
                    <a:pt x="434" y="768"/>
                    <a:pt x="467" y="812"/>
                    <a:pt x="501" y="846"/>
                  </a:cubicBezTo>
                  <a:lnTo>
                    <a:pt x="601" y="946"/>
                  </a:lnTo>
                  <a:lnTo>
                    <a:pt x="657" y="868"/>
                  </a:lnTo>
                  <a:lnTo>
                    <a:pt x="556" y="790"/>
                  </a:lnTo>
                  <a:cubicBezTo>
                    <a:pt x="523" y="757"/>
                    <a:pt x="490" y="723"/>
                    <a:pt x="467" y="690"/>
                  </a:cubicBezTo>
                  <a:cubicBezTo>
                    <a:pt x="412" y="624"/>
                    <a:pt x="356" y="545"/>
                    <a:pt x="312" y="46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71" name="Google Shape;14771;p20"/>
            <p:cNvSpPr/>
            <p:nvPr/>
          </p:nvSpPr>
          <p:spPr>
            <a:xfrm>
              <a:off x="1136614" y="2178575"/>
              <a:ext cx="42319" cy="73752"/>
            </a:xfrm>
            <a:custGeom>
              <a:avLst/>
              <a:gdLst/>
              <a:ahLst/>
              <a:cxnLst/>
              <a:rect l="l" t="t" r="r" b="b"/>
              <a:pathLst>
                <a:path w="1213" h="2114" extrusionOk="0">
                  <a:moveTo>
                    <a:pt x="1202" y="0"/>
                  </a:moveTo>
                  <a:cubicBezTo>
                    <a:pt x="1157" y="222"/>
                    <a:pt x="1113" y="445"/>
                    <a:pt x="1157" y="667"/>
                  </a:cubicBezTo>
                  <a:cubicBezTo>
                    <a:pt x="1168" y="779"/>
                    <a:pt x="1190" y="890"/>
                    <a:pt x="1157" y="1001"/>
                  </a:cubicBezTo>
                  <a:cubicBezTo>
                    <a:pt x="1135" y="1102"/>
                    <a:pt x="1079" y="1201"/>
                    <a:pt x="1024" y="1302"/>
                  </a:cubicBezTo>
                  <a:cubicBezTo>
                    <a:pt x="901" y="1480"/>
                    <a:pt x="768" y="1668"/>
                    <a:pt x="612" y="1824"/>
                  </a:cubicBezTo>
                  <a:cubicBezTo>
                    <a:pt x="545" y="1891"/>
                    <a:pt x="423" y="1880"/>
                    <a:pt x="312" y="1913"/>
                  </a:cubicBezTo>
                  <a:cubicBezTo>
                    <a:pt x="201" y="1947"/>
                    <a:pt x="90" y="1991"/>
                    <a:pt x="1" y="2058"/>
                  </a:cubicBezTo>
                  <a:lnTo>
                    <a:pt x="45" y="2113"/>
                  </a:lnTo>
                  <a:cubicBezTo>
                    <a:pt x="123" y="2046"/>
                    <a:pt x="223" y="2002"/>
                    <a:pt x="323" y="1969"/>
                  </a:cubicBezTo>
                  <a:lnTo>
                    <a:pt x="490" y="1935"/>
                  </a:lnTo>
                  <a:cubicBezTo>
                    <a:pt x="545" y="1925"/>
                    <a:pt x="601" y="1902"/>
                    <a:pt x="646" y="1858"/>
                  </a:cubicBezTo>
                  <a:cubicBezTo>
                    <a:pt x="812" y="1691"/>
                    <a:pt x="935" y="1513"/>
                    <a:pt x="1046" y="1312"/>
                  </a:cubicBezTo>
                  <a:cubicBezTo>
                    <a:pt x="1101" y="1213"/>
                    <a:pt x="1157" y="1112"/>
                    <a:pt x="1180" y="1001"/>
                  </a:cubicBezTo>
                  <a:cubicBezTo>
                    <a:pt x="1213" y="890"/>
                    <a:pt x="1190" y="779"/>
                    <a:pt x="1168" y="667"/>
                  </a:cubicBezTo>
                  <a:cubicBezTo>
                    <a:pt x="1124" y="445"/>
                    <a:pt x="1168" y="222"/>
                    <a:pt x="120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72" name="Google Shape;14772;p20"/>
            <p:cNvSpPr/>
            <p:nvPr/>
          </p:nvSpPr>
          <p:spPr>
            <a:xfrm>
              <a:off x="1136998" y="2196821"/>
              <a:ext cx="25259" cy="40749"/>
            </a:xfrm>
            <a:custGeom>
              <a:avLst/>
              <a:gdLst/>
              <a:ahLst/>
              <a:cxnLst/>
              <a:rect l="l" t="t" r="r" b="b"/>
              <a:pathLst>
                <a:path w="724" h="1168" extrusionOk="0">
                  <a:moveTo>
                    <a:pt x="724" y="0"/>
                  </a:moveTo>
                  <a:lnTo>
                    <a:pt x="724" y="0"/>
                  </a:lnTo>
                  <a:cubicBezTo>
                    <a:pt x="679" y="100"/>
                    <a:pt x="635" y="211"/>
                    <a:pt x="590" y="312"/>
                  </a:cubicBezTo>
                  <a:cubicBezTo>
                    <a:pt x="556" y="423"/>
                    <a:pt x="512" y="522"/>
                    <a:pt x="445" y="623"/>
                  </a:cubicBezTo>
                  <a:cubicBezTo>
                    <a:pt x="323" y="812"/>
                    <a:pt x="168" y="967"/>
                    <a:pt x="0" y="1135"/>
                  </a:cubicBezTo>
                  <a:lnTo>
                    <a:pt x="34" y="1168"/>
                  </a:lnTo>
                  <a:cubicBezTo>
                    <a:pt x="190" y="1001"/>
                    <a:pt x="356" y="834"/>
                    <a:pt x="467" y="634"/>
                  </a:cubicBezTo>
                  <a:cubicBezTo>
                    <a:pt x="524" y="534"/>
                    <a:pt x="568" y="423"/>
                    <a:pt x="601" y="322"/>
                  </a:cubicBezTo>
                  <a:cubicBezTo>
                    <a:pt x="645" y="211"/>
                    <a:pt x="679" y="100"/>
                    <a:pt x="72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73" name="Google Shape;14773;p20"/>
            <p:cNvSpPr/>
            <p:nvPr/>
          </p:nvSpPr>
          <p:spPr>
            <a:xfrm>
              <a:off x="817245" y="1972141"/>
              <a:ext cx="571981" cy="651908"/>
            </a:xfrm>
            <a:custGeom>
              <a:avLst/>
              <a:gdLst/>
              <a:ahLst/>
              <a:cxnLst/>
              <a:rect l="l" t="t" r="r" b="b"/>
              <a:pathLst>
                <a:path w="16395" h="18686" extrusionOk="0">
                  <a:moveTo>
                    <a:pt x="16340" y="0"/>
                  </a:moveTo>
                  <a:lnTo>
                    <a:pt x="13559" y="4182"/>
                  </a:lnTo>
                  <a:cubicBezTo>
                    <a:pt x="13325" y="4505"/>
                    <a:pt x="13103" y="4816"/>
                    <a:pt x="12869" y="5138"/>
                  </a:cubicBezTo>
                  <a:cubicBezTo>
                    <a:pt x="12892" y="4671"/>
                    <a:pt x="12858" y="4216"/>
                    <a:pt x="12791" y="3771"/>
                  </a:cubicBezTo>
                  <a:cubicBezTo>
                    <a:pt x="12714" y="3248"/>
                    <a:pt x="12591" y="2725"/>
                    <a:pt x="12469" y="2214"/>
                  </a:cubicBezTo>
                  <a:lnTo>
                    <a:pt x="12425" y="2224"/>
                  </a:lnTo>
                  <a:cubicBezTo>
                    <a:pt x="12536" y="2736"/>
                    <a:pt x="12647" y="3259"/>
                    <a:pt x="12702" y="3782"/>
                  </a:cubicBezTo>
                  <a:cubicBezTo>
                    <a:pt x="12769" y="4293"/>
                    <a:pt x="12791" y="4816"/>
                    <a:pt x="12736" y="5328"/>
                  </a:cubicBezTo>
                  <a:cubicBezTo>
                    <a:pt x="12024" y="6295"/>
                    <a:pt x="11290" y="7252"/>
                    <a:pt x="10534" y="8175"/>
                  </a:cubicBezTo>
                  <a:cubicBezTo>
                    <a:pt x="10011" y="8820"/>
                    <a:pt x="9477" y="9443"/>
                    <a:pt x="8888" y="10010"/>
                  </a:cubicBezTo>
                  <a:cubicBezTo>
                    <a:pt x="8943" y="9765"/>
                    <a:pt x="8977" y="9532"/>
                    <a:pt x="9021" y="9298"/>
                  </a:cubicBezTo>
                  <a:cubicBezTo>
                    <a:pt x="9076" y="8954"/>
                    <a:pt x="9132" y="8609"/>
                    <a:pt x="9177" y="8253"/>
                  </a:cubicBezTo>
                  <a:cubicBezTo>
                    <a:pt x="9221" y="7897"/>
                    <a:pt x="9210" y="7541"/>
                    <a:pt x="9254" y="7197"/>
                  </a:cubicBezTo>
                  <a:cubicBezTo>
                    <a:pt x="9299" y="6851"/>
                    <a:pt x="9388" y="6507"/>
                    <a:pt x="9388" y="6151"/>
                  </a:cubicBezTo>
                  <a:lnTo>
                    <a:pt x="9343" y="6151"/>
                  </a:lnTo>
                  <a:cubicBezTo>
                    <a:pt x="9333" y="6495"/>
                    <a:pt x="9244" y="6841"/>
                    <a:pt x="9188" y="7185"/>
                  </a:cubicBezTo>
                  <a:cubicBezTo>
                    <a:pt x="9132" y="7541"/>
                    <a:pt x="9132" y="7897"/>
                    <a:pt x="9076" y="8242"/>
                  </a:cubicBezTo>
                  <a:cubicBezTo>
                    <a:pt x="9021" y="8586"/>
                    <a:pt x="8954" y="8932"/>
                    <a:pt x="8888" y="9276"/>
                  </a:cubicBezTo>
                  <a:cubicBezTo>
                    <a:pt x="8832" y="9599"/>
                    <a:pt x="8776" y="9921"/>
                    <a:pt x="8654" y="10210"/>
                  </a:cubicBezTo>
                  <a:cubicBezTo>
                    <a:pt x="8421" y="10433"/>
                    <a:pt x="8176" y="10644"/>
                    <a:pt x="7931" y="10855"/>
                  </a:cubicBezTo>
                  <a:cubicBezTo>
                    <a:pt x="7608" y="11122"/>
                    <a:pt x="7286" y="11389"/>
                    <a:pt x="6952" y="11634"/>
                  </a:cubicBezTo>
                  <a:cubicBezTo>
                    <a:pt x="6774" y="11767"/>
                    <a:pt x="6607" y="11901"/>
                    <a:pt x="6429" y="12034"/>
                  </a:cubicBezTo>
                  <a:cubicBezTo>
                    <a:pt x="6441" y="11967"/>
                    <a:pt x="6441" y="11901"/>
                    <a:pt x="6452" y="11846"/>
                  </a:cubicBezTo>
                  <a:cubicBezTo>
                    <a:pt x="6474" y="11712"/>
                    <a:pt x="6508" y="11589"/>
                    <a:pt x="6540" y="11467"/>
                  </a:cubicBezTo>
                  <a:cubicBezTo>
                    <a:pt x="6619" y="11211"/>
                    <a:pt x="6686" y="10956"/>
                    <a:pt x="6741" y="10700"/>
                  </a:cubicBezTo>
                  <a:cubicBezTo>
                    <a:pt x="6874" y="10188"/>
                    <a:pt x="6975" y="9676"/>
                    <a:pt x="7074" y="9165"/>
                  </a:cubicBezTo>
                  <a:lnTo>
                    <a:pt x="7019" y="9154"/>
                  </a:lnTo>
                  <a:cubicBezTo>
                    <a:pt x="6908" y="9666"/>
                    <a:pt x="6807" y="10177"/>
                    <a:pt x="6674" y="10689"/>
                  </a:cubicBezTo>
                  <a:cubicBezTo>
                    <a:pt x="6607" y="10944"/>
                    <a:pt x="6540" y="11189"/>
                    <a:pt x="6463" y="11445"/>
                  </a:cubicBezTo>
                  <a:cubicBezTo>
                    <a:pt x="6419" y="11567"/>
                    <a:pt x="6385" y="11701"/>
                    <a:pt x="6363" y="11834"/>
                  </a:cubicBezTo>
                  <a:cubicBezTo>
                    <a:pt x="6340" y="11935"/>
                    <a:pt x="6340" y="12046"/>
                    <a:pt x="6307" y="12123"/>
                  </a:cubicBezTo>
                  <a:cubicBezTo>
                    <a:pt x="5851" y="12457"/>
                    <a:pt x="5384" y="12780"/>
                    <a:pt x="4906" y="13080"/>
                  </a:cubicBezTo>
                  <a:cubicBezTo>
                    <a:pt x="4861" y="13102"/>
                    <a:pt x="4817" y="13124"/>
                    <a:pt x="4773" y="13158"/>
                  </a:cubicBezTo>
                  <a:cubicBezTo>
                    <a:pt x="4728" y="13180"/>
                    <a:pt x="4684" y="13202"/>
                    <a:pt x="4639" y="13213"/>
                  </a:cubicBezTo>
                  <a:cubicBezTo>
                    <a:pt x="4550" y="13247"/>
                    <a:pt x="4450" y="13280"/>
                    <a:pt x="4350" y="13314"/>
                  </a:cubicBezTo>
                  <a:cubicBezTo>
                    <a:pt x="4160" y="13369"/>
                    <a:pt x="3949" y="13403"/>
                    <a:pt x="3749" y="13447"/>
                  </a:cubicBezTo>
                  <a:cubicBezTo>
                    <a:pt x="3337" y="13525"/>
                    <a:pt x="2926" y="13581"/>
                    <a:pt x="2514" y="13625"/>
                  </a:cubicBezTo>
                  <a:lnTo>
                    <a:pt x="2504" y="13625"/>
                  </a:lnTo>
                  <a:lnTo>
                    <a:pt x="2481" y="13636"/>
                  </a:lnTo>
                  <a:cubicBezTo>
                    <a:pt x="2392" y="13670"/>
                    <a:pt x="2292" y="13703"/>
                    <a:pt x="2192" y="13736"/>
                  </a:cubicBezTo>
                  <a:lnTo>
                    <a:pt x="2136" y="13747"/>
                  </a:lnTo>
                  <a:lnTo>
                    <a:pt x="2114" y="13825"/>
                  </a:lnTo>
                  <a:cubicBezTo>
                    <a:pt x="1992" y="14236"/>
                    <a:pt x="1847" y="14648"/>
                    <a:pt x="1713" y="15049"/>
                  </a:cubicBezTo>
                  <a:cubicBezTo>
                    <a:pt x="1580" y="15460"/>
                    <a:pt x="1447" y="15872"/>
                    <a:pt x="1302" y="16272"/>
                  </a:cubicBezTo>
                  <a:cubicBezTo>
                    <a:pt x="1157" y="16673"/>
                    <a:pt x="979" y="17061"/>
                    <a:pt x="769" y="17417"/>
                  </a:cubicBezTo>
                  <a:cubicBezTo>
                    <a:pt x="657" y="17595"/>
                    <a:pt x="546" y="17773"/>
                    <a:pt x="413" y="17929"/>
                  </a:cubicBezTo>
                  <a:cubicBezTo>
                    <a:pt x="357" y="18007"/>
                    <a:pt x="290" y="18085"/>
                    <a:pt x="212" y="18163"/>
                  </a:cubicBezTo>
                  <a:cubicBezTo>
                    <a:pt x="179" y="18196"/>
                    <a:pt x="146" y="18240"/>
                    <a:pt x="112" y="18274"/>
                  </a:cubicBezTo>
                  <a:cubicBezTo>
                    <a:pt x="79" y="18307"/>
                    <a:pt x="34" y="18341"/>
                    <a:pt x="1" y="18363"/>
                  </a:cubicBezTo>
                  <a:lnTo>
                    <a:pt x="212" y="18685"/>
                  </a:lnTo>
                  <a:cubicBezTo>
                    <a:pt x="268" y="18641"/>
                    <a:pt x="334" y="18586"/>
                    <a:pt x="379" y="18541"/>
                  </a:cubicBezTo>
                  <a:cubicBezTo>
                    <a:pt x="413" y="18507"/>
                    <a:pt x="457" y="18463"/>
                    <a:pt x="490" y="18418"/>
                  </a:cubicBezTo>
                  <a:cubicBezTo>
                    <a:pt x="568" y="18341"/>
                    <a:pt x="646" y="18252"/>
                    <a:pt x="712" y="18163"/>
                  </a:cubicBezTo>
                  <a:cubicBezTo>
                    <a:pt x="846" y="17985"/>
                    <a:pt x="969" y="17796"/>
                    <a:pt x="1080" y="17595"/>
                  </a:cubicBezTo>
                  <a:cubicBezTo>
                    <a:pt x="1302" y="17206"/>
                    <a:pt x="1480" y="16806"/>
                    <a:pt x="1614" y="16383"/>
                  </a:cubicBezTo>
                  <a:lnTo>
                    <a:pt x="2014" y="15148"/>
                  </a:lnTo>
                  <a:cubicBezTo>
                    <a:pt x="2125" y="14760"/>
                    <a:pt x="2247" y="14359"/>
                    <a:pt x="2359" y="13969"/>
                  </a:cubicBezTo>
                  <a:cubicBezTo>
                    <a:pt x="2437" y="13937"/>
                    <a:pt x="2504" y="13914"/>
                    <a:pt x="2570" y="13880"/>
                  </a:cubicBezTo>
                  <a:cubicBezTo>
                    <a:pt x="2981" y="13814"/>
                    <a:pt x="3382" y="13736"/>
                    <a:pt x="3782" y="13636"/>
                  </a:cubicBezTo>
                  <a:cubicBezTo>
                    <a:pt x="3994" y="13591"/>
                    <a:pt x="4194" y="13536"/>
                    <a:pt x="4405" y="13480"/>
                  </a:cubicBezTo>
                  <a:lnTo>
                    <a:pt x="4706" y="13380"/>
                  </a:lnTo>
                  <a:cubicBezTo>
                    <a:pt x="4739" y="13358"/>
                    <a:pt x="4773" y="13347"/>
                    <a:pt x="4805" y="13324"/>
                  </a:cubicBezTo>
                  <a:cubicBezTo>
                    <a:pt x="5117" y="13324"/>
                    <a:pt x="5428" y="13225"/>
                    <a:pt x="5717" y="13124"/>
                  </a:cubicBezTo>
                  <a:cubicBezTo>
                    <a:pt x="6018" y="13013"/>
                    <a:pt x="6318" y="12902"/>
                    <a:pt x="6629" y="12813"/>
                  </a:cubicBezTo>
                  <a:cubicBezTo>
                    <a:pt x="6941" y="12724"/>
                    <a:pt x="7264" y="12657"/>
                    <a:pt x="7586" y="12624"/>
                  </a:cubicBezTo>
                  <a:cubicBezTo>
                    <a:pt x="7736" y="12608"/>
                    <a:pt x="7887" y="12600"/>
                    <a:pt x="8037" y="12600"/>
                  </a:cubicBezTo>
                  <a:cubicBezTo>
                    <a:pt x="8209" y="12600"/>
                    <a:pt x="8381" y="12611"/>
                    <a:pt x="8554" y="12635"/>
                  </a:cubicBezTo>
                  <a:lnTo>
                    <a:pt x="8554" y="12602"/>
                  </a:lnTo>
                  <a:cubicBezTo>
                    <a:pt x="8358" y="12575"/>
                    <a:pt x="8163" y="12560"/>
                    <a:pt x="7965" y="12560"/>
                  </a:cubicBezTo>
                  <a:cubicBezTo>
                    <a:pt x="7836" y="12560"/>
                    <a:pt x="7707" y="12566"/>
                    <a:pt x="7575" y="12580"/>
                  </a:cubicBezTo>
                  <a:cubicBezTo>
                    <a:pt x="7252" y="12602"/>
                    <a:pt x="6930" y="12669"/>
                    <a:pt x="6619" y="12746"/>
                  </a:cubicBezTo>
                  <a:cubicBezTo>
                    <a:pt x="6307" y="12835"/>
                    <a:pt x="5996" y="12946"/>
                    <a:pt x="5685" y="13047"/>
                  </a:cubicBezTo>
                  <a:cubicBezTo>
                    <a:pt x="5466" y="13123"/>
                    <a:pt x="5237" y="13200"/>
                    <a:pt x="4997" y="13223"/>
                  </a:cubicBezTo>
                  <a:lnTo>
                    <a:pt x="4997" y="13223"/>
                  </a:lnTo>
                  <a:cubicBezTo>
                    <a:pt x="5352" y="13001"/>
                    <a:pt x="5707" y="12768"/>
                    <a:pt x="6040" y="12524"/>
                  </a:cubicBezTo>
                  <a:cubicBezTo>
                    <a:pt x="6385" y="12290"/>
                    <a:pt x="6730" y="12046"/>
                    <a:pt x="7064" y="11790"/>
                  </a:cubicBezTo>
                  <a:cubicBezTo>
                    <a:pt x="7742" y="11289"/>
                    <a:pt x="8398" y="10766"/>
                    <a:pt x="9010" y="10188"/>
                  </a:cubicBezTo>
                  <a:cubicBezTo>
                    <a:pt x="9399" y="9810"/>
                    <a:pt x="9755" y="9421"/>
                    <a:pt x="10100" y="9009"/>
                  </a:cubicBezTo>
                  <a:lnTo>
                    <a:pt x="10601" y="9009"/>
                  </a:lnTo>
                  <a:cubicBezTo>
                    <a:pt x="10823" y="9009"/>
                    <a:pt x="11045" y="9009"/>
                    <a:pt x="11268" y="8987"/>
                  </a:cubicBezTo>
                  <a:cubicBezTo>
                    <a:pt x="11490" y="8954"/>
                    <a:pt x="11701" y="8865"/>
                    <a:pt x="11891" y="8764"/>
                  </a:cubicBezTo>
                  <a:cubicBezTo>
                    <a:pt x="12091" y="8665"/>
                    <a:pt x="12280" y="8553"/>
                    <a:pt x="12491" y="8487"/>
                  </a:cubicBezTo>
                  <a:lnTo>
                    <a:pt x="12480" y="8453"/>
                  </a:lnTo>
                  <a:cubicBezTo>
                    <a:pt x="12269" y="8509"/>
                    <a:pt x="12069" y="8620"/>
                    <a:pt x="11868" y="8720"/>
                  </a:cubicBezTo>
                  <a:cubicBezTo>
                    <a:pt x="11679" y="8820"/>
                    <a:pt x="11479" y="8898"/>
                    <a:pt x="11256" y="8920"/>
                  </a:cubicBezTo>
                  <a:cubicBezTo>
                    <a:pt x="11149" y="8931"/>
                    <a:pt x="11038" y="8934"/>
                    <a:pt x="10926" y="8934"/>
                  </a:cubicBezTo>
                  <a:cubicBezTo>
                    <a:pt x="10818" y="8934"/>
                    <a:pt x="10709" y="8932"/>
                    <a:pt x="10601" y="8932"/>
                  </a:cubicBezTo>
                  <a:lnTo>
                    <a:pt x="10178" y="8920"/>
                  </a:lnTo>
                  <a:cubicBezTo>
                    <a:pt x="10344" y="8709"/>
                    <a:pt x="10512" y="8509"/>
                    <a:pt x="10678" y="8297"/>
                  </a:cubicBezTo>
                  <a:cubicBezTo>
                    <a:pt x="11078" y="7797"/>
                    <a:pt x="11468" y="7296"/>
                    <a:pt x="11857" y="6785"/>
                  </a:cubicBezTo>
                  <a:lnTo>
                    <a:pt x="12502" y="6373"/>
                  </a:lnTo>
                  <a:cubicBezTo>
                    <a:pt x="12736" y="6228"/>
                    <a:pt x="12925" y="6040"/>
                    <a:pt x="13136" y="5873"/>
                  </a:cubicBezTo>
                  <a:cubicBezTo>
                    <a:pt x="13547" y="5539"/>
                    <a:pt x="14037" y="5294"/>
                    <a:pt x="14449" y="4938"/>
                  </a:cubicBezTo>
                  <a:lnTo>
                    <a:pt x="14404" y="4883"/>
                  </a:lnTo>
                  <a:cubicBezTo>
                    <a:pt x="13992" y="5227"/>
                    <a:pt x="13503" y="5461"/>
                    <a:pt x="13070" y="5795"/>
                  </a:cubicBezTo>
                  <a:cubicBezTo>
                    <a:pt x="12858" y="5961"/>
                    <a:pt x="12658" y="6139"/>
                    <a:pt x="12435" y="6273"/>
                  </a:cubicBezTo>
                  <a:lnTo>
                    <a:pt x="12069" y="6495"/>
                  </a:lnTo>
                  <a:cubicBezTo>
                    <a:pt x="12613" y="5761"/>
                    <a:pt x="13147" y="5017"/>
                    <a:pt x="13670" y="4260"/>
                  </a:cubicBezTo>
                  <a:cubicBezTo>
                    <a:pt x="14593" y="2859"/>
                    <a:pt x="15483" y="1446"/>
                    <a:pt x="16395" y="44"/>
                  </a:cubicBezTo>
                  <a:lnTo>
                    <a:pt x="16340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74" name="Google Shape;14774;p20"/>
            <p:cNvSpPr/>
            <p:nvPr/>
          </p:nvSpPr>
          <p:spPr>
            <a:xfrm>
              <a:off x="349287" y="1612756"/>
              <a:ext cx="102883" cy="137841"/>
            </a:xfrm>
            <a:custGeom>
              <a:avLst/>
              <a:gdLst/>
              <a:ahLst/>
              <a:cxnLst/>
              <a:rect l="l" t="t" r="r" b="b"/>
              <a:pathLst>
                <a:path w="2949" h="3951" extrusionOk="0">
                  <a:moveTo>
                    <a:pt x="1420" y="1"/>
                  </a:moveTo>
                  <a:cubicBezTo>
                    <a:pt x="1374" y="1"/>
                    <a:pt x="1324" y="8"/>
                    <a:pt x="1268" y="24"/>
                  </a:cubicBezTo>
                  <a:cubicBezTo>
                    <a:pt x="946" y="102"/>
                    <a:pt x="445" y="392"/>
                    <a:pt x="279" y="1148"/>
                  </a:cubicBezTo>
                  <a:cubicBezTo>
                    <a:pt x="112" y="1893"/>
                    <a:pt x="0" y="2204"/>
                    <a:pt x="368" y="2927"/>
                  </a:cubicBezTo>
                  <a:cubicBezTo>
                    <a:pt x="724" y="3650"/>
                    <a:pt x="879" y="3662"/>
                    <a:pt x="1113" y="3795"/>
                  </a:cubicBezTo>
                  <a:cubicBezTo>
                    <a:pt x="1335" y="3928"/>
                    <a:pt x="1646" y="3951"/>
                    <a:pt x="1646" y="3951"/>
                  </a:cubicBezTo>
                  <a:cubicBezTo>
                    <a:pt x="1646" y="3951"/>
                    <a:pt x="2325" y="3862"/>
                    <a:pt x="2526" y="3472"/>
                  </a:cubicBezTo>
                  <a:cubicBezTo>
                    <a:pt x="2726" y="3094"/>
                    <a:pt x="2948" y="2760"/>
                    <a:pt x="2736" y="2004"/>
                  </a:cubicBezTo>
                  <a:cubicBezTo>
                    <a:pt x="2526" y="1259"/>
                    <a:pt x="2036" y="636"/>
                    <a:pt x="1880" y="369"/>
                  </a:cubicBezTo>
                  <a:cubicBezTo>
                    <a:pt x="1752" y="159"/>
                    <a:pt x="1632" y="1"/>
                    <a:pt x="142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75" name="Google Shape;14775;p20"/>
            <p:cNvSpPr/>
            <p:nvPr/>
          </p:nvSpPr>
          <p:spPr>
            <a:xfrm>
              <a:off x="381105" y="1612756"/>
              <a:ext cx="71066" cy="132398"/>
            </a:xfrm>
            <a:custGeom>
              <a:avLst/>
              <a:gdLst/>
              <a:ahLst/>
              <a:cxnLst/>
              <a:rect l="l" t="t" r="r" b="b"/>
              <a:pathLst>
                <a:path w="2037" h="3795" extrusionOk="0">
                  <a:moveTo>
                    <a:pt x="508" y="1"/>
                  </a:moveTo>
                  <a:cubicBezTo>
                    <a:pt x="462" y="1"/>
                    <a:pt x="412" y="8"/>
                    <a:pt x="356" y="24"/>
                  </a:cubicBezTo>
                  <a:lnTo>
                    <a:pt x="334" y="24"/>
                  </a:lnTo>
                  <a:cubicBezTo>
                    <a:pt x="156" y="325"/>
                    <a:pt x="56" y="681"/>
                    <a:pt x="23" y="1025"/>
                  </a:cubicBezTo>
                  <a:cubicBezTo>
                    <a:pt x="0" y="1248"/>
                    <a:pt x="12" y="1470"/>
                    <a:pt x="67" y="1682"/>
                  </a:cubicBezTo>
                  <a:cubicBezTo>
                    <a:pt x="123" y="1915"/>
                    <a:pt x="257" y="2104"/>
                    <a:pt x="346" y="2327"/>
                  </a:cubicBezTo>
                  <a:cubicBezTo>
                    <a:pt x="512" y="2738"/>
                    <a:pt x="356" y="3272"/>
                    <a:pt x="701" y="3595"/>
                  </a:cubicBezTo>
                  <a:cubicBezTo>
                    <a:pt x="857" y="3739"/>
                    <a:pt x="1046" y="3773"/>
                    <a:pt x="1235" y="3795"/>
                  </a:cubicBezTo>
                  <a:cubicBezTo>
                    <a:pt x="1391" y="3728"/>
                    <a:pt x="1535" y="3628"/>
                    <a:pt x="1614" y="3472"/>
                  </a:cubicBezTo>
                  <a:cubicBezTo>
                    <a:pt x="1814" y="3094"/>
                    <a:pt x="2036" y="2760"/>
                    <a:pt x="1824" y="2004"/>
                  </a:cubicBezTo>
                  <a:cubicBezTo>
                    <a:pt x="1614" y="1259"/>
                    <a:pt x="1124" y="636"/>
                    <a:pt x="968" y="369"/>
                  </a:cubicBezTo>
                  <a:cubicBezTo>
                    <a:pt x="840" y="159"/>
                    <a:pt x="720" y="1"/>
                    <a:pt x="50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76" name="Google Shape;14776;p20"/>
            <p:cNvSpPr/>
            <p:nvPr/>
          </p:nvSpPr>
          <p:spPr>
            <a:xfrm>
              <a:off x="404027" y="1700500"/>
              <a:ext cx="27945" cy="40400"/>
            </a:xfrm>
            <a:custGeom>
              <a:avLst/>
              <a:gdLst/>
              <a:ahLst/>
              <a:cxnLst/>
              <a:rect l="l" t="t" r="r" b="b"/>
              <a:pathLst>
                <a:path w="801" h="1158" extrusionOk="0">
                  <a:moveTo>
                    <a:pt x="801" y="0"/>
                  </a:moveTo>
                  <a:lnTo>
                    <a:pt x="801" y="0"/>
                  </a:lnTo>
                  <a:cubicBezTo>
                    <a:pt x="745" y="223"/>
                    <a:pt x="690" y="457"/>
                    <a:pt x="545" y="635"/>
                  </a:cubicBezTo>
                  <a:cubicBezTo>
                    <a:pt x="400" y="813"/>
                    <a:pt x="200" y="935"/>
                    <a:pt x="0" y="1068"/>
                  </a:cubicBezTo>
                  <a:lnTo>
                    <a:pt x="67" y="1157"/>
                  </a:lnTo>
                  <a:cubicBezTo>
                    <a:pt x="245" y="1013"/>
                    <a:pt x="445" y="868"/>
                    <a:pt x="589" y="668"/>
                  </a:cubicBezTo>
                  <a:cubicBezTo>
                    <a:pt x="656" y="568"/>
                    <a:pt x="700" y="457"/>
                    <a:pt x="734" y="346"/>
                  </a:cubicBezTo>
                  <a:cubicBezTo>
                    <a:pt x="767" y="223"/>
                    <a:pt x="779" y="112"/>
                    <a:pt x="80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77" name="Google Shape;14777;p20"/>
            <p:cNvSpPr/>
            <p:nvPr/>
          </p:nvSpPr>
          <p:spPr>
            <a:xfrm>
              <a:off x="400119" y="1654726"/>
              <a:ext cx="22154" cy="60948"/>
            </a:xfrm>
            <a:custGeom>
              <a:avLst/>
              <a:gdLst/>
              <a:ahLst/>
              <a:cxnLst/>
              <a:rect l="l" t="t" r="r" b="b"/>
              <a:pathLst>
                <a:path w="635" h="1747" extrusionOk="0">
                  <a:moveTo>
                    <a:pt x="634" y="0"/>
                  </a:moveTo>
                  <a:cubicBezTo>
                    <a:pt x="568" y="612"/>
                    <a:pt x="379" y="1135"/>
                    <a:pt x="1" y="1613"/>
                  </a:cubicBezTo>
                  <a:lnTo>
                    <a:pt x="56" y="1747"/>
                  </a:lnTo>
                  <a:cubicBezTo>
                    <a:pt x="412" y="1235"/>
                    <a:pt x="612" y="623"/>
                    <a:pt x="6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78" name="Google Shape;14778;p20"/>
            <p:cNvSpPr/>
            <p:nvPr/>
          </p:nvSpPr>
          <p:spPr>
            <a:xfrm>
              <a:off x="395060" y="1651621"/>
              <a:ext cx="15978" cy="28364"/>
            </a:xfrm>
            <a:custGeom>
              <a:avLst/>
              <a:gdLst/>
              <a:ahLst/>
              <a:cxnLst/>
              <a:rect l="l" t="t" r="r" b="b"/>
              <a:pathLst>
                <a:path w="458" h="813" extrusionOk="0">
                  <a:moveTo>
                    <a:pt x="457" y="0"/>
                  </a:moveTo>
                  <a:lnTo>
                    <a:pt x="457" y="0"/>
                  </a:lnTo>
                  <a:cubicBezTo>
                    <a:pt x="390" y="134"/>
                    <a:pt x="290" y="245"/>
                    <a:pt x="213" y="356"/>
                  </a:cubicBezTo>
                  <a:cubicBezTo>
                    <a:pt x="168" y="412"/>
                    <a:pt x="124" y="467"/>
                    <a:pt x="79" y="534"/>
                  </a:cubicBezTo>
                  <a:cubicBezTo>
                    <a:pt x="45" y="590"/>
                    <a:pt x="1" y="568"/>
                    <a:pt x="12" y="679"/>
                  </a:cubicBezTo>
                  <a:lnTo>
                    <a:pt x="79" y="812"/>
                  </a:lnTo>
                  <a:cubicBezTo>
                    <a:pt x="67" y="768"/>
                    <a:pt x="112" y="634"/>
                    <a:pt x="146" y="568"/>
                  </a:cubicBezTo>
                  <a:cubicBezTo>
                    <a:pt x="179" y="512"/>
                    <a:pt x="213" y="445"/>
                    <a:pt x="245" y="390"/>
                  </a:cubicBezTo>
                  <a:cubicBezTo>
                    <a:pt x="324" y="256"/>
                    <a:pt x="401" y="134"/>
                    <a:pt x="4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79" name="Google Shape;14779;p20"/>
            <p:cNvSpPr/>
            <p:nvPr/>
          </p:nvSpPr>
          <p:spPr>
            <a:xfrm>
              <a:off x="369452" y="1681486"/>
              <a:ext cx="35376" cy="53203"/>
            </a:xfrm>
            <a:custGeom>
              <a:avLst/>
              <a:gdLst/>
              <a:ahLst/>
              <a:cxnLst/>
              <a:rect l="l" t="t" r="r" b="b"/>
              <a:pathLst>
                <a:path w="1014" h="1525" extrusionOk="0">
                  <a:moveTo>
                    <a:pt x="1" y="1"/>
                  </a:moveTo>
                  <a:cubicBezTo>
                    <a:pt x="1" y="312"/>
                    <a:pt x="101" y="624"/>
                    <a:pt x="279" y="879"/>
                  </a:cubicBezTo>
                  <a:cubicBezTo>
                    <a:pt x="446" y="1146"/>
                    <a:pt x="702" y="1346"/>
                    <a:pt x="957" y="1524"/>
                  </a:cubicBezTo>
                  <a:lnTo>
                    <a:pt x="1013" y="1447"/>
                  </a:lnTo>
                  <a:cubicBezTo>
                    <a:pt x="757" y="1280"/>
                    <a:pt x="502" y="1102"/>
                    <a:pt x="312" y="857"/>
                  </a:cubicBezTo>
                  <a:cubicBezTo>
                    <a:pt x="134" y="612"/>
                    <a:pt x="23" y="312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80" name="Google Shape;14780;p20"/>
            <p:cNvSpPr/>
            <p:nvPr/>
          </p:nvSpPr>
          <p:spPr>
            <a:xfrm>
              <a:off x="372174" y="1636096"/>
              <a:ext cx="27980" cy="65623"/>
            </a:xfrm>
            <a:custGeom>
              <a:avLst/>
              <a:gdLst/>
              <a:ahLst/>
              <a:cxnLst/>
              <a:rect l="l" t="t" r="r" b="b"/>
              <a:pathLst>
                <a:path w="802" h="1881" extrusionOk="0">
                  <a:moveTo>
                    <a:pt x="1" y="0"/>
                  </a:moveTo>
                  <a:lnTo>
                    <a:pt x="1" y="0"/>
                  </a:lnTo>
                  <a:cubicBezTo>
                    <a:pt x="78" y="312"/>
                    <a:pt x="157" y="623"/>
                    <a:pt x="256" y="934"/>
                  </a:cubicBezTo>
                  <a:cubicBezTo>
                    <a:pt x="301" y="1090"/>
                    <a:pt x="357" y="1246"/>
                    <a:pt x="412" y="1402"/>
                  </a:cubicBezTo>
                  <a:cubicBezTo>
                    <a:pt x="434" y="1468"/>
                    <a:pt x="457" y="1547"/>
                    <a:pt x="490" y="1624"/>
                  </a:cubicBezTo>
                  <a:cubicBezTo>
                    <a:pt x="513" y="1669"/>
                    <a:pt x="535" y="1713"/>
                    <a:pt x="568" y="1747"/>
                  </a:cubicBezTo>
                  <a:cubicBezTo>
                    <a:pt x="602" y="1780"/>
                    <a:pt x="746" y="1869"/>
                    <a:pt x="802" y="1880"/>
                  </a:cubicBezTo>
                  <a:lnTo>
                    <a:pt x="757" y="1713"/>
                  </a:lnTo>
                  <a:cubicBezTo>
                    <a:pt x="713" y="1702"/>
                    <a:pt x="624" y="1646"/>
                    <a:pt x="590" y="1580"/>
                  </a:cubicBezTo>
                  <a:cubicBezTo>
                    <a:pt x="557" y="1513"/>
                    <a:pt x="523" y="1435"/>
                    <a:pt x="501" y="1369"/>
                  </a:cubicBezTo>
                  <a:cubicBezTo>
                    <a:pt x="434" y="1213"/>
                    <a:pt x="379" y="1068"/>
                    <a:pt x="312" y="912"/>
                  </a:cubicBezTo>
                  <a:cubicBezTo>
                    <a:pt x="201" y="612"/>
                    <a:pt x="101" y="312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81" name="Google Shape;14781;p20"/>
            <p:cNvSpPr/>
            <p:nvPr/>
          </p:nvSpPr>
          <p:spPr>
            <a:xfrm>
              <a:off x="384978" y="1638399"/>
              <a:ext cx="9350" cy="24107"/>
            </a:xfrm>
            <a:custGeom>
              <a:avLst/>
              <a:gdLst/>
              <a:ahLst/>
              <a:cxnLst/>
              <a:rect l="l" t="t" r="r" b="b"/>
              <a:pathLst>
                <a:path w="268" h="691" extrusionOk="0">
                  <a:moveTo>
                    <a:pt x="1" y="1"/>
                  </a:moveTo>
                  <a:cubicBezTo>
                    <a:pt x="1" y="124"/>
                    <a:pt x="23" y="246"/>
                    <a:pt x="45" y="357"/>
                  </a:cubicBezTo>
                  <a:cubicBezTo>
                    <a:pt x="67" y="424"/>
                    <a:pt x="79" y="480"/>
                    <a:pt x="101" y="535"/>
                  </a:cubicBezTo>
                  <a:cubicBezTo>
                    <a:pt x="112" y="569"/>
                    <a:pt x="123" y="602"/>
                    <a:pt x="156" y="624"/>
                  </a:cubicBezTo>
                  <a:cubicBezTo>
                    <a:pt x="179" y="658"/>
                    <a:pt x="212" y="680"/>
                    <a:pt x="257" y="690"/>
                  </a:cubicBezTo>
                  <a:lnTo>
                    <a:pt x="268" y="591"/>
                  </a:lnTo>
                  <a:cubicBezTo>
                    <a:pt x="235" y="591"/>
                    <a:pt x="201" y="546"/>
                    <a:pt x="168" y="502"/>
                  </a:cubicBezTo>
                  <a:cubicBezTo>
                    <a:pt x="146" y="457"/>
                    <a:pt x="123" y="401"/>
                    <a:pt x="101" y="346"/>
                  </a:cubicBezTo>
                  <a:cubicBezTo>
                    <a:pt x="57" y="235"/>
                    <a:pt x="23" y="124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82" name="Google Shape;14782;p20"/>
            <p:cNvSpPr/>
            <p:nvPr/>
          </p:nvSpPr>
          <p:spPr>
            <a:xfrm>
              <a:off x="439718" y="1747809"/>
              <a:ext cx="85405" cy="118024"/>
            </a:xfrm>
            <a:custGeom>
              <a:avLst/>
              <a:gdLst/>
              <a:ahLst/>
              <a:cxnLst/>
              <a:rect l="l" t="t" r="r" b="b"/>
              <a:pathLst>
                <a:path w="2448" h="3383" extrusionOk="0">
                  <a:moveTo>
                    <a:pt x="1466" y="1"/>
                  </a:moveTo>
                  <a:cubicBezTo>
                    <a:pt x="1157" y="1"/>
                    <a:pt x="409" y="733"/>
                    <a:pt x="245" y="1303"/>
                  </a:cubicBezTo>
                  <a:cubicBezTo>
                    <a:pt x="78" y="1881"/>
                    <a:pt x="0" y="2159"/>
                    <a:pt x="111" y="2549"/>
                  </a:cubicBezTo>
                  <a:cubicBezTo>
                    <a:pt x="233" y="2938"/>
                    <a:pt x="322" y="3027"/>
                    <a:pt x="322" y="3027"/>
                  </a:cubicBezTo>
                  <a:cubicBezTo>
                    <a:pt x="449" y="3190"/>
                    <a:pt x="724" y="3382"/>
                    <a:pt x="1056" y="3382"/>
                  </a:cubicBezTo>
                  <a:cubicBezTo>
                    <a:pt x="1131" y="3382"/>
                    <a:pt x="1210" y="3372"/>
                    <a:pt x="1290" y="3350"/>
                  </a:cubicBezTo>
                  <a:cubicBezTo>
                    <a:pt x="1735" y="3227"/>
                    <a:pt x="2291" y="2527"/>
                    <a:pt x="2369" y="2070"/>
                  </a:cubicBezTo>
                  <a:cubicBezTo>
                    <a:pt x="2447" y="1615"/>
                    <a:pt x="2413" y="1136"/>
                    <a:pt x="2247" y="802"/>
                  </a:cubicBezTo>
                  <a:cubicBezTo>
                    <a:pt x="2080" y="469"/>
                    <a:pt x="1768" y="24"/>
                    <a:pt x="1479" y="1"/>
                  </a:cubicBezTo>
                  <a:cubicBezTo>
                    <a:pt x="1475" y="1"/>
                    <a:pt x="1470" y="1"/>
                    <a:pt x="146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83" name="Google Shape;14783;p20"/>
            <p:cNvSpPr/>
            <p:nvPr/>
          </p:nvSpPr>
          <p:spPr>
            <a:xfrm>
              <a:off x="462988" y="1777045"/>
              <a:ext cx="57460" cy="88754"/>
            </a:xfrm>
            <a:custGeom>
              <a:avLst/>
              <a:gdLst/>
              <a:ahLst/>
              <a:cxnLst/>
              <a:rect l="l" t="t" r="r" b="b"/>
              <a:pathLst>
                <a:path w="1647" h="2544" extrusionOk="0">
                  <a:moveTo>
                    <a:pt x="828" y="0"/>
                  </a:moveTo>
                  <a:cubicBezTo>
                    <a:pt x="735" y="0"/>
                    <a:pt x="641" y="23"/>
                    <a:pt x="557" y="75"/>
                  </a:cubicBezTo>
                  <a:cubicBezTo>
                    <a:pt x="389" y="187"/>
                    <a:pt x="300" y="387"/>
                    <a:pt x="234" y="565"/>
                  </a:cubicBezTo>
                  <a:cubicBezTo>
                    <a:pt x="167" y="799"/>
                    <a:pt x="112" y="1032"/>
                    <a:pt x="78" y="1266"/>
                  </a:cubicBezTo>
                  <a:cubicBezTo>
                    <a:pt x="11" y="1666"/>
                    <a:pt x="1" y="2077"/>
                    <a:pt x="78" y="2489"/>
                  </a:cubicBezTo>
                  <a:cubicBezTo>
                    <a:pt x="171" y="2522"/>
                    <a:pt x="276" y="2543"/>
                    <a:pt x="388" y="2543"/>
                  </a:cubicBezTo>
                  <a:cubicBezTo>
                    <a:pt x="464" y="2543"/>
                    <a:pt x="543" y="2534"/>
                    <a:pt x="623" y="2512"/>
                  </a:cubicBezTo>
                  <a:cubicBezTo>
                    <a:pt x="1002" y="2411"/>
                    <a:pt x="1469" y="1877"/>
                    <a:pt x="1647" y="1444"/>
                  </a:cubicBezTo>
                  <a:cubicBezTo>
                    <a:pt x="1635" y="1399"/>
                    <a:pt x="1635" y="1343"/>
                    <a:pt x="1635" y="1299"/>
                  </a:cubicBezTo>
                  <a:cubicBezTo>
                    <a:pt x="1624" y="1054"/>
                    <a:pt x="1602" y="799"/>
                    <a:pt x="1513" y="576"/>
                  </a:cubicBezTo>
                  <a:cubicBezTo>
                    <a:pt x="1446" y="365"/>
                    <a:pt x="1324" y="187"/>
                    <a:pt x="1123" y="75"/>
                  </a:cubicBezTo>
                  <a:cubicBezTo>
                    <a:pt x="1036" y="28"/>
                    <a:pt x="932" y="0"/>
                    <a:pt x="82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84" name="Google Shape;14784;p20"/>
            <p:cNvSpPr/>
            <p:nvPr/>
          </p:nvSpPr>
          <p:spPr>
            <a:xfrm>
              <a:off x="452905" y="1844065"/>
              <a:ext cx="40400" cy="6245"/>
            </a:xfrm>
            <a:custGeom>
              <a:avLst/>
              <a:gdLst/>
              <a:ahLst/>
              <a:cxnLst/>
              <a:rect l="l" t="t" r="r" b="b"/>
              <a:pathLst>
                <a:path w="1158" h="179" extrusionOk="0">
                  <a:moveTo>
                    <a:pt x="1157" y="1"/>
                  </a:moveTo>
                  <a:lnTo>
                    <a:pt x="1157" y="1"/>
                  </a:lnTo>
                  <a:cubicBezTo>
                    <a:pt x="1033" y="67"/>
                    <a:pt x="897" y="84"/>
                    <a:pt x="762" y="84"/>
                  </a:cubicBezTo>
                  <a:cubicBezTo>
                    <a:pt x="716" y="84"/>
                    <a:pt x="669" y="82"/>
                    <a:pt x="623" y="79"/>
                  </a:cubicBezTo>
                  <a:cubicBezTo>
                    <a:pt x="471" y="79"/>
                    <a:pt x="311" y="54"/>
                    <a:pt x="150" y="54"/>
                  </a:cubicBezTo>
                  <a:cubicBezTo>
                    <a:pt x="122" y="54"/>
                    <a:pt x="95" y="55"/>
                    <a:pt x="67" y="57"/>
                  </a:cubicBezTo>
                  <a:lnTo>
                    <a:pt x="0" y="179"/>
                  </a:lnTo>
                  <a:cubicBezTo>
                    <a:pt x="178" y="146"/>
                    <a:pt x="434" y="146"/>
                    <a:pt x="623" y="134"/>
                  </a:cubicBezTo>
                  <a:cubicBezTo>
                    <a:pt x="801" y="134"/>
                    <a:pt x="1001" y="101"/>
                    <a:pt x="11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85" name="Google Shape;14785;p20"/>
            <p:cNvSpPr/>
            <p:nvPr/>
          </p:nvSpPr>
          <p:spPr>
            <a:xfrm>
              <a:off x="464558" y="1815771"/>
              <a:ext cx="43086" cy="17479"/>
            </a:xfrm>
            <a:custGeom>
              <a:avLst/>
              <a:gdLst/>
              <a:ahLst/>
              <a:cxnLst/>
              <a:rect l="l" t="t" r="r" b="b"/>
              <a:pathLst>
                <a:path w="1235" h="501" extrusionOk="0">
                  <a:moveTo>
                    <a:pt x="1234" y="0"/>
                  </a:moveTo>
                  <a:lnTo>
                    <a:pt x="1234" y="0"/>
                  </a:lnTo>
                  <a:cubicBezTo>
                    <a:pt x="1078" y="156"/>
                    <a:pt x="878" y="267"/>
                    <a:pt x="667" y="322"/>
                  </a:cubicBezTo>
                  <a:cubicBezTo>
                    <a:pt x="445" y="367"/>
                    <a:pt x="223" y="367"/>
                    <a:pt x="0" y="434"/>
                  </a:cubicBezTo>
                  <a:lnTo>
                    <a:pt x="22" y="500"/>
                  </a:lnTo>
                  <a:cubicBezTo>
                    <a:pt x="223" y="423"/>
                    <a:pt x="456" y="423"/>
                    <a:pt x="667" y="356"/>
                  </a:cubicBezTo>
                  <a:cubicBezTo>
                    <a:pt x="890" y="289"/>
                    <a:pt x="1090" y="167"/>
                    <a:pt x="12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86" name="Google Shape;14786;p20"/>
            <p:cNvSpPr/>
            <p:nvPr/>
          </p:nvSpPr>
          <p:spPr>
            <a:xfrm>
              <a:off x="485875" y="1788593"/>
              <a:ext cx="21386" cy="15141"/>
            </a:xfrm>
            <a:custGeom>
              <a:avLst/>
              <a:gdLst/>
              <a:ahLst/>
              <a:cxnLst/>
              <a:rect l="l" t="t" r="r" b="b"/>
              <a:pathLst>
                <a:path w="613" h="434" extrusionOk="0">
                  <a:moveTo>
                    <a:pt x="612" y="1"/>
                  </a:moveTo>
                  <a:cubicBezTo>
                    <a:pt x="412" y="134"/>
                    <a:pt x="267" y="234"/>
                    <a:pt x="45" y="323"/>
                  </a:cubicBezTo>
                  <a:lnTo>
                    <a:pt x="0" y="434"/>
                  </a:lnTo>
                  <a:cubicBezTo>
                    <a:pt x="212" y="312"/>
                    <a:pt x="435" y="156"/>
                    <a:pt x="6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87" name="Google Shape;14787;p20"/>
            <p:cNvSpPr/>
            <p:nvPr/>
          </p:nvSpPr>
          <p:spPr>
            <a:xfrm>
              <a:off x="464558" y="1767660"/>
              <a:ext cx="17862" cy="59379"/>
            </a:xfrm>
            <a:custGeom>
              <a:avLst/>
              <a:gdLst/>
              <a:ahLst/>
              <a:cxnLst/>
              <a:rect l="l" t="t" r="r" b="b"/>
              <a:pathLst>
                <a:path w="512" h="1702" extrusionOk="0">
                  <a:moveTo>
                    <a:pt x="512" y="0"/>
                  </a:moveTo>
                  <a:lnTo>
                    <a:pt x="512" y="0"/>
                  </a:lnTo>
                  <a:cubicBezTo>
                    <a:pt x="411" y="100"/>
                    <a:pt x="322" y="211"/>
                    <a:pt x="245" y="344"/>
                  </a:cubicBezTo>
                  <a:cubicBezTo>
                    <a:pt x="166" y="467"/>
                    <a:pt x="111" y="601"/>
                    <a:pt x="77" y="734"/>
                  </a:cubicBezTo>
                  <a:cubicBezTo>
                    <a:pt x="0" y="1023"/>
                    <a:pt x="11" y="1412"/>
                    <a:pt x="100" y="1701"/>
                  </a:cubicBezTo>
                  <a:lnTo>
                    <a:pt x="200" y="1579"/>
                  </a:lnTo>
                  <a:cubicBezTo>
                    <a:pt x="89" y="1323"/>
                    <a:pt x="67" y="1023"/>
                    <a:pt x="122" y="756"/>
                  </a:cubicBezTo>
                  <a:cubicBezTo>
                    <a:pt x="156" y="611"/>
                    <a:pt x="200" y="478"/>
                    <a:pt x="267" y="356"/>
                  </a:cubicBezTo>
                  <a:cubicBezTo>
                    <a:pt x="334" y="222"/>
                    <a:pt x="423" y="111"/>
                    <a:pt x="5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88" name="Google Shape;14788;p20"/>
            <p:cNvSpPr/>
            <p:nvPr/>
          </p:nvSpPr>
          <p:spPr>
            <a:xfrm>
              <a:off x="476944" y="1782383"/>
              <a:ext cx="7815" cy="31852"/>
            </a:xfrm>
            <a:custGeom>
              <a:avLst/>
              <a:gdLst/>
              <a:ahLst/>
              <a:cxnLst/>
              <a:rect l="l" t="t" r="r" b="b"/>
              <a:pathLst>
                <a:path w="224" h="913" extrusionOk="0">
                  <a:moveTo>
                    <a:pt x="223" y="1"/>
                  </a:moveTo>
                  <a:lnTo>
                    <a:pt x="223" y="1"/>
                  </a:lnTo>
                  <a:cubicBezTo>
                    <a:pt x="145" y="134"/>
                    <a:pt x="90" y="268"/>
                    <a:pt x="56" y="412"/>
                  </a:cubicBezTo>
                  <a:cubicBezTo>
                    <a:pt x="34" y="490"/>
                    <a:pt x="23" y="557"/>
                    <a:pt x="12" y="634"/>
                  </a:cubicBezTo>
                  <a:cubicBezTo>
                    <a:pt x="12" y="713"/>
                    <a:pt x="12" y="834"/>
                    <a:pt x="1" y="913"/>
                  </a:cubicBezTo>
                  <a:lnTo>
                    <a:pt x="101" y="824"/>
                  </a:lnTo>
                  <a:cubicBezTo>
                    <a:pt x="101" y="745"/>
                    <a:pt x="90" y="713"/>
                    <a:pt x="90" y="646"/>
                  </a:cubicBezTo>
                  <a:cubicBezTo>
                    <a:pt x="90" y="567"/>
                    <a:pt x="101" y="501"/>
                    <a:pt x="112" y="423"/>
                  </a:cubicBezTo>
                  <a:cubicBezTo>
                    <a:pt x="123" y="278"/>
                    <a:pt x="167" y="145"/>
                    <a:pt x="2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89" name="Google Shape;14789;p20"/>
            <p:cNvSpPr/>
            <p:nvPr/>
          </p:nvSpPr>
          <p:spPr>
            <a:xfrm>
              <a:off x="446277" y="1803351"/>
              <a:ext cx="7815" cy="47377"/>
            </a:xfrm>
            <a:custGeom>
              <a:avLst/>
              <a:gdLst/>
              <a:ahLst/>
              <a:cxnLst/>
              <a:rect l="l" t="t" r="r" b="b"/>
              <a:pathLst>
                <a:path w="224" h="1358" extrusionOk="0">
                  <a:moveTo>
                    <a:pt x="190" y="0"/>
                  </a:moveTo>
                  <a:cubicBezTo>
                    <a:pt x="146" y="112"/>
                    <a:pt x="112" y="223"/>
                    <a:pt x="90" y="334"/>
                  </a:cubicBezTo>
                  <a:cubicBezTo>
                    <a:pt x="57" y="445"/>
                    <a:pt x="35" y="567"/>
                    <a:pt x="12" y="678"/>
                  </a:cubicBezTo>
                  <a:cubicBezTo>
                    <a:pt x="1" y="801"/>
                    <a:pt x="1" y="923"/>
                    <a:pt x="45" y="1034"/>
                  </a:cubicBezTo>
                  <a:cubicBezTo>
                    <a:pt x="90" y="1145"/>
                    <a:pt x="134" y="1246"/>
                    <a:pt x="179" y="1357"/>
                  </a:cubicBezTo>
                  <a:lnTo>
                    <a:pt x="223" y="1335"/>
                  </a:lnTo>
                  <a:cubicBezTo>
                    <a:pt x="179" y="1234"/>
                    <a:pt x="124" y="1123"/>
                    <a:pt x="90" y="1024"/>
                  </a:cubicBezTo>
                  <a:cubicBezTo>
                    <a:pt x="35" y="912"/>
                    <a:pt x="35" y="801"/>
                    <a:pt x="45" y="678"/>
                  </a:cubicBezTo>
                  <a:cubicBezTo>
                    <a:pt x="57" y="567"/>
                    <a:pt x="79" y="456"/>
                    <a:pt x="101" y="334"/>
                  </a:cubicBezTo>
                  <a:cubicBezTo>
                    <a:pt x="124" y="223"/>
                    <a:pt x="157" y="112"/>
                    <a:pt x="1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90" name="Google Shape;14790;p20"/>
            <p:cNvSpPr/>
            <p:nvPr/>
          </p:nvSpPr>
          <p:spPr>
            <a:xfrm>
              <a:off x="528544" y="2085737"/>
              <a:ext cx="78846" cy="112896"/>
            </a:xfrm>
            <a:custGeom>
              <a:avLst/>
              <a:gdLst/>
              <a:ahLst/>
              <a:cxnLst/>
              <a:rect l="l" t="t" r="r" b="b"/>
              <a:pathLst>
                <a:path w="2260" h="3236" extrusionOk="0">
                  <a:moveTo>
                    <a:pt x="845" y="1"/>
                  </a:moveTo>
                  <a:cubicBezTo>
                    <a:pt x="517" y="1"/>
                    <a:pt x="261" y="172"/>
                    <a:pt x="168" y="437"/>
                  </a:cubicBezTo>
                  <a:cubicBezTo>
                    <a:pt x="45" y="815"/>
                    <a:pt x="124" y="1349"/>
                    <a:pt x="90" y="1694"/>
                  </a:cubicBezTo>
                  <a:cubicBezTo>
                    <a:pt x="45" y="2038"/>
                    <a:pt x="1" y="2216"/>
                    <a:pt x="223" y="2606"/>
                  </a:cubicBezTo>
                  <a:cubicBezTo>
                    <a:pt x="468" y="3006"/>
                    <a:pt x="657" y="3128"/>
                    <a:pt x="657" y="3128"/>
                  </a:cubicBezTo>
                  <a:cubicBezTo>
                    <a:pt x="777" y="3200"/>
                    <a:pt x="943" y="3235"/>
                    <a:pt x="1118" y="3235"/>
                  </a:cubicBezTo>
                  <a:cubicBezTo>
                    <a:pt x="1348" y="3235"/>
                    <a:pt x="1593" y="3175"/>
                    <a:pt x="1770" y="3061"/>
                  </a:cubicBezTo>
                  <a:cubicBezTo>
                    <a:pt x="2092" y="2861"/>
                    <a:pt x="2259" y="2228"/>
                    <a:pt x="2148" y="1616"/>
                  </a:cubicBezTo>
                  <a:cubicBezTo>
                    <a:pt x="2037" y="993"/>
                    <a:pt x="1836" y="337"/>
                    <a:pt x="1303" y="103"/>
                  </a:cubicBezTo>
                  <a:cubicBezTo>
                    <a:pt x="1142" y="33"/>
                    <a:pt x="987" y="1"/>
                    <a:pt x="8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91" name="Google Shape;14791;p20"/>
            <p:cNvSpPr/>
            <p:nvPr/>
          </p:nvSpPr>
          <p:spPr>
            <a:xfrm>
              <a:off x="566572" y="2086993"/>
              <a:ext cx="40016" cy="96255"/>
            </a:xfrm>
            <a:custGeom>
              <a:avLst/>
              <a:gdLst/>
              <a:ahLst/>
              <a:cxnLst/>
              <a:rect l="l" t="t" r="r" b="b"/>
              <a:pathLst>
                <a:path w="1147" h="2759" extrusionOk="0">
                  <a:moveTo>
                    <a:pt x="1" y="0"/>
                  </a:moveTo>
                  <a:cubicBezTo>
                    <a:pt x="1" y="123"/>
                    <a:pt x="23" y="234"/>
                    <a:pt x="45" y="356"/>
                  </a:cubicBezTo>
                  <a:cubicBezTo>
                    <a:pt x="67" y="512"/>
                    <a:pt x="79" y="679"/>
                    <a:pt x="101" y="835"/>
                  </a:cubicBezTo>
                  <a:cubicBezTo>
                    <a:pt x="134" y="1135"/>
                    <a:pt x="179" y="1446"/>
                    <a:pt x="257" y="1747"/>
                  </a:cubicBezTo>
                  <a:cubicBezTo>
                    <a:pt x="334" y="2024"/>
                    <a:pt x="446" y="2314"/>
                    <a:pt x="624" y="2548"/>
                  </a:cubicBezTo>
                  <a:cubicBezTo>
                    <a:pt x="690" y="2647"/>
                    <a:pt x="802" y="2726"/>
                    <a:pt x="913" y="2758"/>
                  </a:cubicBezTo>
                  <a:cubicBezTo>
                    <a:pt x="1068" y="2469"/>
                    <a:pt x="1147" y="2014"/>
                    <a:pt x="1058" y="1580"/>
                  </a:cubicBezTo>
                  <a:cubicBezTo>
                    <a:pt x="947" y="957"/>
                    <a:pt x="746" y="301"/>
                    <a:pt x="213" y="67"/>
                  </a:cubicBezTo>
                  <a:cubicBezTo>
                    <a:pt x="146" y="45"/>
                    <a:pt x="67" y="12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92" name="Google Shape;14792;p20"/>
            <p:cNvSpPr/>
            <p:nvPr/>
          </p:nvSpPr>
          <p:spPr>
            <a:xfrm>
              <a:off x="558827" y="2121114"/>
              <a:ext cx="31085" cy="34608"/>
            </a:xfrm>
            <a:custGeom>
              <a:avLst/>
              <a:gdLst/>
              <a:ahLst/>
              <a:cxnLst/>
              <a:rect l="l" t="t" r="r" b="b"/>
              <a:pathLst>
                <a:path w="891" h="992" extrusionOk="0">
                  <a:moveTo>
                    <a:pt x="890" y="1"/>
                  </a:moveTo>
                  <a:lnTo>
                    <a:pt x="890" y="1"/>
                  </a:lnTo>
                  <a:cubicBezTo>
                    <a:pt x="835" y="223"/>
                    <a:pt x="768" y="468"/>
                    <a:pt x="612" y="646"/>
                  </a:cubicBezTo>
                  <a:cubicBezTo>
                    <a:pt x="534" y="735"/>
                    <a:pt x="445" y="802"/>
                    <a:pt x="334" y="846"/>
                  </a:cubicBezTo>
                  <a:cubicBezTo>
                    <a:pt x="234" y="891"/>
                    <a:pt x="123" y="913"/>
                    <a:pt x="0" y="913"/>
                  </a:cubicBezTo>
                  <a:lnTo>
                    <a:pt x="12" y="991"/>
                  </a:lnTo>
                  <a:cubicBezTo>
                    <a:pt x="134" y="980"/>
                    <a:pt x="245" y="947"/>
                    <a:pt x="356" y="902"/>
                  </a:cubicBezTo>
                  <a:cubicBezTo>
                    <a:pt x="479" y="846"/>
                    <a:pt x="568" y="769"/>
                    <a:pt x="645" y="668"/>
                  </a:cubicBezTo>
                  <a:cubicBezTo>
                    <a:pt x="790" y="468"/>
                    <a:pt x="846" y="235"/>
                    <a:pt x="8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93" name="Google Shape;14793;p20"/>
            <p:cNvSpPr/>
            <p:nvPr/>
          </p:nvSpPr>
          <p:spPr>
            <a:xfrm>
              <a:off x="552617" y="2154502"/>
              <a:ext cx="38446" cy="29166"/>
            </a:xfrm>
            <a:custGeom>
              <a:avLst/>
              <a:gdLst/>
              <a:ahLst/>
              <a:cxnLst/>
              <a:rect l="l" t="t" r="r" b="b"/>
              <a:pathLst>
                <a:path w="1102" h="836" extrusionOk="0">
                  <a:moveTo>
                    <a:pt x="1102" y="1"/>
                  </a:moveTo>
                  <a:cubicBezTo>
                    <a:pt x="1057" y="101"/>
                    <a:pt x="979" y="190"/>
                    <a:pt x="902" y="267"/>
                  </a:cubicBezTo>
                  <a:lnTo>
                    <a:pt x="768" y="368"/>
                  </a:lnTo>
                  <a:cubicBezTo>
                    <a:pt x="712" y="390"/>
                    <a:pt x="657" y="412"/>
                    <a:pt x="613" y="435"/>
                  </a:cubicBezTo>
                  <a:cubicBezTo>
                    <a:pt x="512" y="479"/>
                    <a:pt x="401" y="524"/>
                    <a:pt x="301" y="579"/>
                  </a:cubicBezTo>
                  <a:cubicBezTo>
                    <a:pt x="201" y="635"/>
                    <a:pt x="101" y="690"/>
                    <a:pt x="0" y="757"/>
                  </a:cubicBezTo>
                  <a:lnTo>
                    <a:pt x="67" y="835"/>
                  </a:lnTo>
                  <a:cubicBezTo>
                    <a:pt x="145" y="768"/>
                    <a:pt x="245" y="702"/>
                    <a:pt x="334" y="646"/>
                  </a:cubicBezTo>
                  <a:lnTo>
                    <a:pt x="635" y="479"/>
                  </a:lnTo>
                  <a:cubicBezTo>
                    <a:pt x="679" y="457"/>
                    <a:pt x="734" y="435"/>
                    <a:pt x="779" y="401"/>
                  </a:cubicBezTo>
                  <a:cubicBezTo>
                    <a:pt x="835" y="368"/>
                    <a:pt x="879" y="323"/>
                    <a:pt x="912" y="279"/>
                  </a:cubicBezTo>
                  <a:cubicBezTo>
                    <a:pt x="1001" y="201"/>
                    <a:pt x="1057" y="101"/>
                    <a:pt x="110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94" name="Google Shape;14794;p20"/>
            <p:cNvSpPr/>
            <p:nvPr/>
          </p:nvSpPr>
          <p:spPr>
            <a:xfrm>
              <a:off x="557257" y="2106775"/>
              <a:ext cx="7431" cy="30701"/>
            </a:xfrm>
            <a:custGeom>
              <a:avLst/>
              <a:gdLst/>
              <a:ahLst/>
              <a:cxnLst/>
              <a:rect l="l" t="t" r="r" b="b"/>
              <a:pathLst>
                <a:path w="213" h="880" extrusionOk="0">
                  <a:moveTo>
                    <a:pt x="57" y="1"/>
                  </a:moveTo>
                  <a:lnTo>
                    <a:pt x="57" y="1"/>
                  </a:lnTo>
                  <a:cubicBezTo>
                    <a:pt x="1" y="56"/>
                    <a:pt x="1" y="145"/>
                    <a:pt x="12" y="223"/>
                  </a:cubicBezTo>
                  <a:lnTo>
                    <a:pt x="35" y="456"/>
                  </a:lnTo>
                  <a:cubicBezTo>
                    <a:pt x="35" y="523"/>
                    <a:pt x="45" y="601"/>
                    <a:pt x="68" y="679"/>
                  </a:cubicBezTo>
                  <a:cubicBezTo>
                    <a:pt x="90" y="768"/>
                    <a:pt x="168" y="824"/>
                    <a:pt x="157" y="879"/>
                  </a:cubicBezTo>
                  <a:lnTo>
                    <a:pt x="213" y="879"/>
                  </a:lnTo>
                  <a:cubicBezTo>
                    <a:pt x="213" y="835"/>
                    <a:pt x="179" y="790"/>
                    <a:pt x="157" y="768"/>
                  </a:cubicBezTo>
                  <a:cubicBezTo>
                    <a:pt x="134" y="735"/>
                    <a:pt x="112" y="701"/>
                    <a:pt x="101" y="668"/>
                  </a:cubicBezTo>
                  <a:cubicBezTo>
                    <a:pt x="79" y="601"/>
                    <a:pt x="68" y="523"/>
                    <a:pt x="57" y="446"/>
                  </a:cubicBezTo>
                  <a:lnTo>
                    <a:pt x="23" y="223"/>
                  </a:lnTo>
                  <a:cubicBezTo>
                    <a:pt x="12" y="145"/>
                    <a:pt x="1" y="68"/>
                    <a:pt x="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95" name="Google Shape;14795;p20"/>
            <p:cNvSpPr/>
            <p:nvPr/>
          </p:nvSpPr>
          <p:spPr>
            <a:xfrm>
              <a:off x="539429" y="2119997"/>
              <a:ext cx="16711" cy="58576"/>
            </a:xfrm>
            <a:custGeom>
              <a:avLst/>
              <a:gdLst/>
              <a:ahLst/>
              <a:cxnLst/>
              <a:rect l="l" t="t" r="r" b="b"/>
              <a:pathLst>
                <a:path w="479" h="1679" extrusionOk="0">
                  <a:moveTo>
                    <a:pt x="0" y="0"/>
                  </a:moveTo>
                  <a:lnTo>
                    <a:pt x="34" y="878"/>
                  </a:lnTo>
                  <a:lnTo>
                    <a:pt x="34" y="1112"/>
                  </a:lnTo>
                  <a:cubicBezTo>
                    <a:pt x="45" y="1190"/>
                    <a:pt x="78" y="1268"/>
                    <a:pt x="123" y="1323"/>
                  </a:cubicBezTo>
                  <a:lnTo>
                    <a:pt x="390" y="1679"/>
                  </a:lnTo>
                  <a:lnTo>
                    <a:pt x="479" y="1612"/>
                  </a:lnTo>
                  <a:lnTo>
                    <a:pt x="190" y="1279"/>
                  </a:lnTo>
                  <a:cubicBezTo>
                    <a:pt x="145" y="1223"/>
                    <a:pt x="111" y="1167"/>
                    <a:pt x="101" y="1101"/>
                  </a:cubicBezTo>
                  <a:cubicBezTo>
                    <a:pt x="89" y="1034"/>
                    <a:pt x="89" y="957"/>
                    <a:pt x="78" y="87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96" name="Google Shape;14796;p20"/>
            <p:cNvSpPr/>
            <p:nvPr/>
          </p:nvSpPr>
          <p:spPr>
            <a:xfrm>
              <a:off x="426879" y="2160154"/>
              <a:ext cx="99394" cy="111500"/>
            </a:xfrm>
            <a:custGeom>
              <a:avLst/>
              <a:gdLst/>
              <a:ahLst/>
              <a:cxnLst/>
              <a:rect l="l" t="t" r="r" b="b"/>
              <a:pathLst>
                <a:path w="2849" h="3196" extrusionOk="0">
                  <a:moveTo>
                    <a:pt x="880" y="0"/>
                  </a:moveTo>
                  <a:cubicBezTo>
                    <a:pt x="722" y="0"/>
                    <a:pt x="536" y="89"/>
                    <a:pt x="312" y="362"/>
                  </a:cubicBezTo>
                  <a:cubicBezTo>
                    <a:pt x="1" y="718"/>
                    <a:pt x="1" y="1073"/>
                    <a:pt x="45" y="1652"/>
                  </a:cubicBezTo>
                  <a:cubicBezTo>
                    <a:pt x="90" y="2241"/>
                    <a:pt x="702" y="2475"/>
                    <a:pt x="1102" y="2819"/>
                  </a:cubicBezTo>
                  <a:cubicBezTo>
                    <a:pt x="1396" y="3064"/>
                    <a:pt x="1839" y="3195"/>
                    <a:pt x="2186" y="3195"/>
                  </a:cubicBezTo>
                  <a:cubicBezTo>
                    <a:pt x="2312" y="3195"/>
                    <a:pt x="2425" y="3178"/>
                    <a:pt x="2514" y="3142"/>
                  </a:cubicBezTo>
                  <a:cubicBezTo>
                    <a:pt x="2848" y="3009"/>
                    <a:pt x="2781" y="2752"/>
                    <a:pt x="2781" y="2752"/>
                  </a:cubicBezTo>
                  <a:cubicBezTo>
                    <a:pt x="2804" y="2564"/>
                    <a:pt x="2648" y="2208"/>
                    <a:pt x="2448" y="1840"/>
                  </a:cubicBezTo>
                  <a:cubicBezTo>
                    <a:pt x="2237" y="1462"/>
                    <a:pt x="1236" y="105"/>
                    <a:pt x="1036" y="28"/>
                  </a:cubicBezTo>
                  <a:cubicBezTo>
                    <a:pt x="987" y="11"/>
                    <a:pt x="935" y="0"/>
                    <a:pt x="88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97" name="Google Shape;14797;p20"/>
            <p:cNvSpPr/>
            <p:nvPr/>
          </p:nvSpPr>
          <p:spPr>
            <a:xfrm>
              <a:off x="435845" y="2160154"/>
              <a:ext cx="74520" cy="61576"/>
            </a:xfrm>
            <a:custGeom>
              <a:avLst/>
              <a:gdLst/>
              <a:ahLst/>
              <a:cxnLst/>
              <a:rect l="l" t="t" r="r" b="b"/>
              <a:pathLst>
                <a:path w="2136" h="1765" extrusionOk="0">
                  <a:moveTo>
                    <a:pt x="623" y="0"/>
                  </a:moveTo>
                  <a:cubicBezTo>
                    <a:pt x="465" y="0"/>
                    <a:pt x="279" y="89"/>
                    <a:pt x="55" y="362"/>
                  </a:cubicBezTo>
                  <a:cubicBezTo>
                    <a:pt x="33" y="372"/>
                    <a:pt x="22" y="395"/>
                    <a:pt x="0" y="417"/>
                  </a:cubicBezTo>
                  <a:cubicBezTo>
                    <a:pt x="111" y="495"/>
                    <a:pt x="200" y="572"/>
                    <a:pt x="289" y="661"/>
                  </a:cubicBezTo>
                  <a:cubicBezTo>
                    <a:pt x="400" y="762"/>
                    <a:pt x="489" y="884"/>
                    <a:pt x="578" y="995"/>
                  </a:cubicBezTo>
                  <a:cubicBezTo>
                    <a:pt x="767" y="1218"/>
                    <a:pt x="957" y="1429"/>
                    <a:pt x="1201" y="1573"/>
                  </a:cubicBezTo>
                  <a:cubicBezTo>
                    <a:pt x="1429" y="1698"/>
                    <a:pt x="1685" y="1764"/>
                    <a:pt x="1944" y="1764"/>
                  </a:cubicBezTo>
                  <a:cubicBezTo>
                    <a:pt x="1963" y="1764"/>
                    <a:pt x="1983" y="1764"/>
                    <a:pt x="2002" y="1763"/>
                  </a:cubicBezTo>
                  <a:cubicBezTo>
                    <a:pt x="2046" y="1763"/>
                    <a:pt x="2091" y="1751"/>
                    <a:pt x="2135" y="1751"/>
                  </a:cubicBezTo>
                  <a:cubicBezTo>
                    <a:pt x="1857" y="1284"/>
                    <a:pt x="957" y="105"/>
                    <a:pt x="779" y="28"/>
                  </a:cubicBezTo>
                  <a:cubicBezTo>
                    <a:pt x="730" y="11"/>
                    <a:pt x="678" y="0"/>
                    <a:pt x="6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98" name="Google Shape;14798;p20"/>
            <p:cNvSpPr/>
            <p:nvPr/>
          </p:nvSpPr>
          <p:spPr>
            <a:xfrm>
              <a:off x="474990" y="2251492"/>
              <a:ext cx="47028" cy="9838"/>
            </a:xfrm>
            <a:custGeom>
              <a:avLst/>
              <a:gdLst/>
              <a:ahLst/>
              <a:cxnLst/>
              <a:rect l="l" t="t" r="r" b="b"/>
              <a:pathLst>
                <a:path w="1348" h="282" extrusionOk="0">
                  <a:moveTo>
                    <a:pt x="23" y="35"/>
                  </a:moveTo>
                  <a:cubicBezTo>
                    <a:pt x="12" y="35"/>
                    <a:pt x="12" y="45"/>
                    <a:pt x="1" y="45"/>
                  </a:cubicBezTo>
                  <a:cubicBezTo>
                    <a:pt x="1" y="54"/>
                    <a:pt x="7" y="61"/>
                    <a:pt x="14" y="61"/>
                  </a:cubicBezTo>
                  <a:cubicBezTo>
                    <a:pt x="14" y="61"/>
                    <a:pt x="14" y="61"/>
                    <a:pt x="14" y="61"/>
                  </a:cubicBezTo>
                  <a:lnTo>
                    <a:pt x="14" y="61"/>
                  </a:lnTo>
                  <a:cubicBezTo>
                    <a:pt x="8" y="61"/>
                    <a:pt x="4" y="54"/>
                    <a:pt x="12" y="45"/>
                  </a:cubicBezTo>
                  <a:lnTo>
                    <a:pt x="23" y="45"/>
                  </a:lnTo>
                  <a:cubicBezTo>
                    <a:pt x="45" y="45"/>
                    <a:pt x="57" y="35"/>
                    <a:pt x="68" y="35"/>
                  </a:cubicBezTo>
                  <a:close/>
                  <a:moveTo>
                    <a:pt x="23" y="57"/>
                  </a:moveTo>
                  <a:cubicBezTo>
                    <a:pt x="20" y="60"/>
                    <a:pt x="17" y="61"/>
                    <a:pt x="14" y="61"/>
                  </a:cubicBezTo>
                  <a:lnTo>
                    <a:pt x="14" y="61"/>
                  </a:lnTo>
                  <a:cubicBezTo>
                    <a:pt x="14" y="61"/>
                    <a:pt x="14" y="61"/>
                    <a:pt x="14" y="61"/>
                  </a:cubicBezTo>
                  <a:cubicBezTo>
                    <a:pt x="17" y="61"/>
                    <a:pt x="20" y="60"/>
                    <a:pt x="23" y="57"/>
                  </a:cubicBezTo>
                  <a:close/>
                  <a:moveTo>
                    <a:pt x="1247" y="1"/>
                  </a:moveTo>
                  <a:lnTo>
                    <a:pt x="1247" y="1"/>
                  </a:lnTo>
                  <a:cubicBezTo>
                    <a:pt x="1258" y="45"/>
                    <a:pt x="1236" y="90"/>
                    <a:pt x="1191" y="124"/>
                  </a:cubicBezTo>
                  <a:cubicBezTo>
                    <a:pt x="1158" y="157"/>
                    <a:pt x="1102" y="179"/>
                    <a:pt x="1046" y="201"/>
                  </a:cubicBezTo>
                  <a:cubicBezTo>
                    <a:pt x="1007" y="209"/>
                    <a:pt x="966" y="213"/>
                    <a:pt x="924" y="213"/>
                  </a:cubicBezTo>
                  <a:cubicBezTo>
                    <a:pt x="850" y="213"/>
                    <a:pt x="774" y="201"/>
                    <a:pt x="702" y="179"/>
                  </a:cubicBezTo>
                  <a:cubicBezTo>
                    <a:pt x="579" y="146"/>
                    <a:pt x="468" y="102"/>
                    <a:pt x="346" y="68"/>
                  </a:cubicBezTo>
                  <a:cubicBezTo>
                    <a:pt x="290" y="57"/>
                    <a:pt x="223" y="35"/>
                    <a:pt x="168" y="35"/>
                  </a:cubicBezTo>
                  <a:lnTo>
                    <a:pt x="68" y="35"/>
                  </a:lnTo>
                  <a:cubicBezTo>
                    <a:pt x="101" y="35"/>
                    <a:pt x="134" y="45"/>
                    <a:pt x="168" y="45"/>
                  </a:cubicBezTo>
                  <a:cubicBezTo>
                    <a:pt x="223" y="57"/>
                    <a:pt x="279" y="68"/>
                    <a:pt x="335" y="90"/>
                  </a:cubicBezTo>
                  <a:cubicBezTo>
                    <a:pt x="457" y="134"/>
                    <a:pt x="569" y="191"/>
                    <a:pt x="680" y="223"/>
                  </a:cubicBezTo>
                  <a:cubicBezTo>
                    <a:pt x="767" y="255"/>
                    <a:pt x="860" y="282"/>
                    <a:pt x="955" y="282"/>
                  </a:cubicBezTo>
                  <a:cubicBezTo>
                    <a:pt x="993" y="282"/>
                    <a:pt x="1031" y="278"/>
                    <a:pt x="1069" y="268"/>
                  </a:cubicBezTo>
                  <a:cubicBezTo>
                    <a:pt x="1125" y="257"/>
                    <a:pt x="1191" y="235"/>
                    <a:pt x="1247" y="191"/>
                  </a:cubicBezTo>
                  <a:cubicBezTo>
                    <a:pt x="1303" y="146"/>
                    <a:pt x="1347" y="112"/>
                    <a:pt x="1347" y="35"/>
                  </a:cubicBezTo>
                  <a:lnTo>
                    <a:pt x="124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99" name="Google Shape;14799;p20"/>
            <p:cNvSpPr/>
            <p:nvPr/>
          </p:nvSpPr>
          <p:spPr>
            <a:xfrm>
              <a:off x="494423" y="2210393"/>
              <a:ext cx="20200" cy="35725"/>
            </a:xfrm>
            <a:custGeom>
              <a:avLst/>
              <a:gdLst/>
              <a:ahLst/>
              <a:cxnLst/>
              <a:rect l="l" t="t" r="r" b="b"/>
              <a:pathLst>
                <a:path w="579" h="1024" extrusionOk="0">
                  <a:moveTo>
                    <a:pt x="0" y="0"/>
                  </a:moveTo>
                  <a:lnTo>
                    <a:pt x="145" y="234"/>
                  </a:lnTo>
                  <a:cubicBezTo>
                    <a:pt x="190" y="311"/>
                    <a:pt x="245" y="390"/>
                    <a:pt x="289" y="467"/>
                  </a:cubicBezTo>
                  <a:cubicBezTo>
                    <a:pt x="334" y="534"/>
                    <a:pt x="356" y="623"/>
                    <a:pt x="378" y="712"/>
                  </a:cubicBezTo>
                  <a:lnTo>
                    <a:pt x="434" y="968"/>
                  </a:lnTo>
                  <a:lnTo>
                    <a:pt x="578" y="1023"/>
                  </a:lnTo>
                  <a:lnTo>
                    <a:pt x="578" y="1023"/>
                  </a:lnTo>
                  <a:lnTo>
                    <a:pt x="456" y="690"/>
                  </a:lnTo>
                  <a:cubicBezTo>
                    <a:pt x="423" y="601"/>
                    <a:pt x="390" y="512"/>
                    <a:pt x="334" y="434"/>
                  </a:cubicBezTo>
                  <a:cubicBezTo>
                    <a:pt x="279" y="356"/>
                    <a:pt x="222" y="289"/>
                    <a:pt x="167" y="21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00" name="Google Shape;14800;p20"/>
            <p:cNvSpPr/>
            <p:nvPr/>
          </p:nvSpPr>
          <p:spPr>
            <a:xfrm>
              <a:off x="453673" y="2236769"/>
              <a:ext cx="50064" cy="7012"/>
            </a:xfrm>
            <a:custGeom>
              <a:avLst/>
              <a:gdLst/>
              <a:ahLst/>
              <a:cxnLst/>
              <a:rect l="l" t="t" r="r" b="b"/>
              <a:pathLst>
                <a:path w="1435" h="201" extrusionOk="0">
                  <a:moveTo>
                    <a:pt x="1380" y="0"/>
                  </a:moveTo>
                  <a:cubicBezTo>
                    <a:pt x="1291" y="67"/>
                    <a:pt x="1180" y="101"/>
                    <a:pt x="1068" y="112"/>
                  </a:cubicBezTo>
                  <a:cubicBezTo>
                    <a:pt x="946" y="134"/>
                    <a:pt x="834" y="145"/>
                    <a:pt x="712" y="145"/>
                  </a:cubicBezTo>
                  <a:cubicBezTo>
                    <a:pt x="671" y="147"/>
                    <a:pt x="629" y="148"/>
                    <a:pt x="587" y="148"/>
                  </a:cubicBezTo>
                  <a:cubicBezTo>
                    <a:pt x="392" y="148"/>
                    <a:pt x="192" y="130"/>
                    <a:pt x="1" y="112"/>
                  </a:cubicBezTo>
                  <a:lnTo>
                    <a:pt x="1" y="112"/>
                  </a:lnTo>
                  <a:cubicBezTo>
                    <a:pt x="234" y="156"/>
                    <a:pt x="478" y="190"/>
                    <a:pt x="712" y="201"/>
                  </a:cubicBezTo>
                  <a:cubicBezTo>
                    <a:pt x="834" y="201"/>
                    <a:pt x="957" y="201"/>
                    <a:pt x="1079" y="190"/>
                  </a:cubicBezTo>
                  <a:cubicBezTo>
                    <a:pt x="1190" y="178"/>
                    <a:pt x="1324" y="156"/>
                    <a:pt x="1435" y="89"/>
                  </a:cubicBezTo>
                  <a:lnTo>
                    <a:pt x="138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01" name="Google Shape;14801;p20"/>
            <p:cNvSpPr/>
            <p:nvPr/>
          </p:nvSpPr>
          <p:spPr>
            <a:xfrm>
              <a:off x="473455" y="2184401"/>
              <a:ext cx="16746" cy="45807"/>
            </a:xfrm>
            <a:custGeom>
              <a:avLst/>
              <a:gdLst/>
              <a:ahLst/>
              <a:cxnLst/>
              <a:rect l="l" t="t" r="r" b="b"/>
              <a:pathLst>
                <a:path w="480" h="1313" extrusionOk="0">
                  <a:moveTo>
                    <a:pt x="23" y="0"/>
                  </a:moveTo>
                  <a:cubicBezTo>
                    <a:pt x="0" y="112"/>
                    <a:pt x="34" y="233"/>
                    <a:pt x="79" y="345"/>
                  </a:cubicBezTo>
                  <a:cubicBezTo>
                    <a:pt x="112" y="445"/>
                    <a:pt x="178" y="545"/>
                    <a:pt x="223" y="656"/>
                  </a:cubicBezTo>
                  <a:cubicBezTo>
                    <a:pt x="267" y="757"/>
                    <a:pt x="312" y="868"/>
                    <a:pt x="334" y="979"/>
                  </a:cubicBezTo>
                  <a:cubicBezTo>
                    <a:pt x="356" y="1034"/>
                    <a:pt x="368" y="1090"/>
                    <a:pt x="368" y="1145"/>
                  </a:cubicBezTo>
                  <a:cubicBezTo>
                    <a:pt x="379" y="1168"/>
                    <a:pt x="379" y="1201"/>
                    <a:pt x="390" y="1234"/>
                  </a:cubicBezTo>
                  <a:lnTo>
                    <a:pt x="390" y="1268"/>
                  </a:lnTo>
                  <a:cubicBezTo>
                    <a:pt x="390" y="1279"/>
                    <a:pt x="468" y="1313"/>
                    <a:pt x="468" y="1313"/>
                  </a:cubicBezTo>
                  <a:cubicBezTo>
                    <a:pt x="479" y="1301"/>
                    <a:pt x="457" y="1257"/>
                    <a:pt x="457" y="1246"/>
                  </a:cubicBezTo>
                  <a:lnTo>
                    <a:pt x="457" y="1224"/>
                  </a:lnTo>
                  <a:cubicBezTo>
                    <a:pt x="445" y="1190"/>
                    <a:pt x="445" y="1157"/>
                    <a:pt x="435" y="1135"/>
                  </a:cubicBezTo>
                  <a:cubicBezTo>
                    <a:pt x="423" y="1079"/>
                    <a:pt x="412" y="1024"/>
                    <a:pt x="390" y="967"/>
                  </a:cubicBezTo>
                  <a:cubicBezTo>
                    <a:pt x="356" y="846"/>
                    <a:pt x="312" y="745"/>
                    <a:pt x="257" y="634"/>
                  </a:cubicBezTo>
                  <a:cubicBezTo>
                    <a:pt x="201" y="534"/>
                    <a:pt x="134" y="434"/>
                    <a:pt x="89" y="334"/>
                  </a:cubicBezTo>
                  <a:cubicBezTo>
                    <a:pt x="45" y="233"/>
                    <a:pt x="12" y="112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02" name="Google Shape;14802;p20"/>
            <p:cNvSpPr/>
            <p:nvPr/>
          </p:nvSpPr>
          <p:spPr>
            <a:xfrm>
              <a:off x="472303" y="2221243"/>
              <a:ext cx="35" cy="45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2"/>
                  </a:moveTo>
                  <a:lnTo>
                    <a:pt x="1" y="1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03" name="Google Shape;14803;p20"/>
            <p:cNvSpPr/>
            <p:nvPr/>
          </p:nvSpPr>
          <p:spPr>
            <a:xfrm>
              <a:off x="440067" y="2220476"/>
              <a:ext cx="32655" cy="3140"/>
            </a:xfrm>
            <a:custGeom>
              <a:avLst/>
              <a:gdLst/>
              <a:ahLst/>
              <a:cxnLst/>
              <a:rect l="l" t="t" r="r" b="b"/>
              <a:pathLst>
                <a:path w="936" h="90" extrusionOk="0">
                  <a:moveTo>
                    <a:pt x="880" y="0"/>
                  </a:moveTo>
                  <a:lnTo>
                    <a:pt x="880" y="22"/>
                  </a:lnTo>
                  <a:cubicBezTo>
                    <a:pt x="813" y="34"/>
                    <a:pt x="747" y="45"/>
                    <a:pt x="680" y="45"/>
                  </a:cubicBezTo>
                  <a:lnTo>
                    <a:pt x="457" y="56"/>
                  </a:lnTo>
                  <a:lnTo>
                    <a:pt x="223" y="67"/>
                  </a:lnTo>
                  <a:cubicBezTo>
                    <a:pt x="189" y="67"/>
                    <a:pt x="153" y="70"/>
                    <a:pt x="114" y="70"/>
                  </a:cubicBezTo>
                  <a:cubicBezTo>
                    <a:pt x="77" y="70"/>
                    <a:pt x="39" y="67"/>
                    <a:pt x="1" y="56"/>
                  </a:cubicBezTo>
                  <a:lnTo>
                    <a:pt x="1" y="56"/>
                  </a:lnTo>
                  <a:cubicBezTo>
                    <a:pt x="48" y="76"/>
                    <a:pt x="96" y="80"/>
                    <a:pt x="140" y="80"/>
                  </a:cubicBezTo>
                  <a:cubicBezTo>
                    <a:pt x="169" y="80"/>
                    <a:pt x="197" y="79"/>
                    <a:pt x="223" y="79"/>
                  </a:cubicBezTo>
                  <a:lnTo>
                    <a:pt x="457" y="79"/>
                  </a:lnTo>
                  <a:lnTo>
                    <a:pt x="680" y="89"/>
                  </a:lnTo>
                  <a:cubicBezTo>
                    <a:pt x="757" y="89"/>
                    <a:pt x="858" y="79"/>
                    <a:pt x="935" y="56"/>
                  </a:cubicBezTo>
                  <a:lnTo>
                    <a:pt x="925" y="34"/>
                  </a:lnTo>
                  <a:lnTo>
                    <a:pt x="88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04" name="Google Shape;14804;p20"/>
            <p:cNvSpPr/>
            <p:nvPr/>
          </p:nvSpPr>
          <p:spPr>
            <a:xfrm>
              <a:off x="356683" y="1967117"/>
              <a:ext cx="82648" cy="99604"/>
            </a:xfrm>
            <a:custGeom>
              <a:avLst/>
              <a:gdLst/>
              <a:ahLst/>
              <a:cxnLst/>
              <a:rect l="l" t="t" r="r" b="b"/>
              <a:pathLst>
                <a:path w="2369" h="2855" extrusionOk="0">
                  <a:moveTo>
                    <a:pt x="1145" y="0"/>
                  </a:moveTo>
                  <a:cubicBezTo>
                    <a:pt x="830" y="0"/>
                    <a:pt x="603" y="189"/>
                    <a:pt x="400" y="578"/>
                  </a:cubicBezTo>
                  <a:cubicBezTo>
                    <a:pt x="122" y="1112"/>
                    <a:pt x="0" y="1646"/>
                    <a:pt x="223" y="2079"/>
                  </a:cubicBezTo>
                  <a:cubicBezTo>
                    <a:pt x="403" y="2423"/>
                    <a:pt x="827" y="2855"/>
                    <a:pt x="1260" y="2855"/>
                  </a:cubicBezTo>
                  <a:cubicBezTo>
                    <a:pt x="1360" y="2855"/>
                    <a:pt x="1460" y="2832"/>
                    <a:pt x="1557" y="2780"/>
                  </a:cubicBezTo>
                  <a:cubicBezTo>
                    <a:pt x="2079" y="2502"/>
                    <a:pt x="1968" y="2424"/>
                    <a:pt x="2057" y="2391"/>
                  </a:cubicBezTo>
                  <a:cubicBezTo>
                    <a:pt x="2136" y="2346"/>
                    <a:pt x="2191" y="2346"/>
                    <a:pt x="2191" y="2346"/>
                  </a:cubicBezTo>
                  <a:lnTo>
                    <a:pt x="2369" y="2491"/>
                  </a:lnTo>
                  <a:cubicBezTo>
                    <a:pt x="2369" y="2213"/>
                    <a:pt x="2202" y="1790"/>
                    <a:pt x="2158" y="1345"/>
                  </a:cubicBezTo>
                  <a:cubicBezTo>
                    <a:pt x="2102" y="900"/>
                    <a:pt x="2069" y="255"/>
                    <a:pt x="1535" y="77"/>
                  </a:cubicBezTo>
                  <a:cubicBezTo>
                    <a:pt x="1391" y="26"/>
                    <a:pt x="1262" y="0"/>
                    <a:pt x="11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05" name="Google Shape;14805;p20"/>
            <p:cNvSpPr/>
            <p:nvPr/>
          </p:nvSpPr>
          <p:spPr>
            <a:xfrm>
              <a:off x="377232" y="1967117"/>
              <a:ext cx="56657" cy="58646"/>
            </a:xfrm>
            <a:custGeom>
              <a:avLst/>
              <a:gdLst/>
              <a:ahLst/>
              <a:cxnLst/>
              <a:rect l="l" t="t" r="r" b="b"/>
              <a:pathLst>
                <a:path w="1624" h="1681" extrusionOk="0">
                  <a:moveTo>
                    <a:pt x="554" y="1"/>
                  </a:moveTo>
                  <a:cubicBezTo>
                    <a:pt x="337" y="1"/>
                    <a:pt x="159" y="90"/>
                    <a:pt x="0" y="277"/>
                  </a:cubicBezTo>
                  <a:cubicBezTo>
                    <a:pt x="78" y="600"/>
                    <a:pt x="245" y="912"/>
                    <a:pt x="479" y="1145"/>
                  </a:cubicBezTo>
                  <a:cubicBezTo>
                    <a:pt x="667" y="1345"/>
                    <a:pt x="912" y="1501"/>
                    <a:pt x="1179" y="1590"/>
                  </a:cubicBezTo>
                  <a:cubicBezTo>
                    <a:pt x="1280" y="1630"/>
                    <a:pt x="1437" y="1680"/>
                    <a:pt x="1581" y="1680"/>
                  </a:cubicBezTo>
                  <a:cubicBezTo>
                    <a:pt x="1596" y="1680"/>
                    <a:pt x="1610" y="1680"/>
                    <a:pt x="1624" y="1679"/>
                  </a:cubicBezTo>
                  <a:cubicBezTo>
                    <a:pt x="1602" y="1579"/>
                    <a:pt x="1579" y="1456"/>
                    <a:pt x="1569" y="1345"/>
                  </a:cubicBezTo>
                  <a:cubicBezTo>
                    <a:pt x="1513" y="900"/>
                    <a:pt x="1480" y="255"/>
                    <a:pt x="946" y="77"/>
                  </a:cubicBezTo>
                  <a:cubicBezTo>
                    <a:pt x="801" y="27"/>
                    <a:pt x="672" y="1"/>
                    <a:pt x="55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06" name="Google Shape;14806;p20"/>
            <p:cNvSpPr/>
            <p:nvPr/>
          </p:nvSpPr>
          <p:spPr>
            <a:xfrm>
              <a:off x="383059" y="2041603"/>
              <a:ext cx="38830" cy="7012"/>
            </a:xfrm>
            <a:custGeom>
              <a:avLst/>
              <a:gdLst/>
              <a:ahLst/>
              <a:cxnLst/>
              <a:rect l="l" t="t" r="r" b="b"/>
              <a:pathLst>
                <a:path w="1113" h="201" extrusionOk="0">
                  <a:moveTo>
                    <a:pt x="1034" y="0"/>
                  </a:moveTo>
                  <a:cubicBezTo>
                    <a:pt x="990" y="55"/>
                    <a:pt x="901" y="89"/>
                    <a:pt x="812" y="112"/>
                  </a:cubicBezTo>
                  <a:cubicBezTo>
                    <a:pt x="723" y="134"/>
                    <a:pt x="634" y="144"/>
                    <a:pt x="545" y="144"/>
                  </a:cubicBezTo>
                  <a:cubicBezTo>
                    <a:pt x="445" y="144"/>
                    <a:pt x="356" y="144"/>
                    <a:pt x="267" y="134"/>
                  </a:cubicBezTo>
                  <a:cubicBezTo>
                    <a:pt x="223" y="134"/>
                    <a:pt x="167" y="122"/>
                    <a:pt x="122" y="112"/>
                  </a:cubicBezTo>
                  <a:lnTo>
                    <a:pt x="56" y="100"/>
                  </a:lnTo>
                  <a:lnTo>
                    <a:pt x="23" y="89"/>
                  </a:lnTo>
                  <a:cubicBezTo>
                    <a:pt x="11" y="89"/>
                    <a:pt x="1" y="89"/>
                    <a:pt x="0" y="78"/>
                  </a:cubicBezTo>
                  <a:lnTo>
                    <a:pt x="0" y="78"/>
                  </a:lnTo>
                  <a:cubicBezTo>
                    <a:pt x="1" y="89"/>
                    <a:pt x="11" y="90"/>
                    <a:pt x="23" y="100"/>
                  </a:cubicBezTo>
                  <a:lnTo>
                    <a:pt x="56" y="112"/>
                  </a:lnTo>
                  <a:lnTo>
                    <a:pt x="122" y="122"/>
                  </a:lnTo>
                  <a:cubicBezTo>
                    <a:pt x="167" y="144"/>
                    <a:pt x="211" y="156"/>
                    <a:pt x="256" y="156"/>
                  </a:cubicBezTo>
                  <a:cubicBezTo>
                    <a:pt x="356" y="178"/>
                    <a:pt x="445" y="189"/>
                    <a:pt x="545" y="201"/>
                  </a:cubicBezTo>
                  <a:cubicBezTo>
                    <a:pt x="634" y="201"/>
                    <a:pt x="734" y="201"/>
                    <a:pt x="834" y="189"/>
                  </a:cubicBezTo>
                  <a:cubicBezTo>
                    <a:pt x="923" y="167"/>
                    <a:pt x="1024" y="144"/>
                    <a:pt x="1113" y="67"/>
                  </a:cubicBezTo>
                  <a:lnTo>
                    <a:pt x="1034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07" name="Google Shape;14807;p20"/>
            <p:cNvSpPr/>
            <p:nvPr/>
          </p:nvSpPr>
          <p:spPr>
            <a:xfrm>
              <a:off x="372557" y="2013239"/>
              <a:ext cx="34190" cy="16362"/>
            </a:xfrm>
            <a:custGeom>
              <a:avLst/>
              <a:gdLst/>
              <a:ahLst/>
              <a:cxnLst/>
              <a:rect l="l" t="t" r="r" b="b"/>
              <a:pathLst>
                <a:path w="980" h="469" extrusionOk="0">
                  <a:moveTo>
                    <a:pt x="1" y="1"/>
                  </a:moveTo>
                  <a:lnTo>
                    <a:pt x="1" y="1"/>
                  </a:lnTo>
                  <a:cubicBezTo>
                    <a:pt x="156" y="79"/>
                    <a:pt x="312" y="146"/>
                    <a:pt x="457" y="223"/>
                  </a:cubicBezTo>
                  <a:lnTo>
                    <a:pt x="568" y="279"/>
                  </a:lnTo>
                  <a:lnTo>
                    <a:pt x="668" y="346"/>
                  </a:lnTo>
                  <a:cubicBezTo>
                    <a:pt x="735" y="401"/>
                    <a:pt x="890" y="457"/>
                    <a:pt x="979" y="468"/>
                  </a:cubicBezTo>
                  <a:lnTo>
                    <a:pt x="935" y="346"/>
                  </a:lnTo>
                  <a:cubicBezTo>
                    <a:pt x="858" y="346"/>
                    <a:pt x="779" y="324"/>
                    <a:pt x="712" y="279"/>
                  </a:cubicBezTo>
                  <a:lnTo>
                    <a:pt x="601" y="223"/>
                  </a:lnTo>
                  <a:lnTo>
                    <a:pt x="479" y="179"/>
                  </a:lnTo>
                  <a:cubicBezTo>
                    <a:pt x="324" y="112"/>
                    <a:pt x="168" y="57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08" name="Google Shape;14808;p20"/>
            <p:cNvSpPr/>
            <p:nvPr/>
          </p:nvSpPr>
          <p:spPr>
            <a:xfrm>
              <a:off x="414110" y="1988817"/>
              <a:ext cx="7780" cy="50482"/>
            </a:xfrm>
            <a:custGeom>
              <a:avLst/>
              <a:gdLst/>
              <a:ahLst/>
              <a:cxnLst/>
              <a:rect l="l" t="t" r="r" b="b"/>
              <a:pathLst>
                <a:path w="223" h="1447" extrusionOk="0">
                  <a:moveTo>
                    <a:pt x="100" y="1"/>
                  </a:moveTo>
                  <a:lnTo>
                    <a:pt x="100" y="1"/>
                  </a:lnTo>
                  <a:cubicBezTo>
                    <a:pt x="134" y="112"/>
                    <a:pt x="167" y="234"/>
                    <a:pt x="178" y="357"/>
                  </a:cubicBezTo>
                  <a:cubicBezTo>
                    <a:pt x="189" y="468"/>
                    <a:pt x="167" y="590"/>
                    <a:pt x="134" y="713"/>
                  </a:cubicBezTo>
                  <a:lnTo>
                    <a:pt x="0" y="1391"/>
                  </a:lnTo>
                  <a:lnTo>
                    <a:pt x="100" y="1447"/>
                  </a:lnTo>
                  <a:lnTo>
                    <a:pt x="189" y="723"/>
                  </a:lnTo>
                  <a:cubicBezTo>
                    <a:pt x="200" y="601"/>
                    <a:pt x="223" y="468"/>
                    <a:pt x="200" y="345"/>
                  </a:cubicBezTo>
                  <a:cubicBezTo>
                    <a:pt x="189" y="223"/>
                    <a:pt x="144" y="112"/>
                    <a:pt x="10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09" name="Google Shape;14809;p20"/>
            <p:cNvSpPr/>
            <p:nvPr/>
          </p:nvSpPr>
          <p:spPr>
            <a:xfrm>
              <a:off x="395479" y="1982607"/>
              <a:ext cx="7012" cy="33004"/>
            </a:xfrm>
            <a:custGeom>
              <a:avLst/>
              <a:gdLst/>
              <a:ahLst/>
              <a:cxnLst/>
              <a:rect l="l" t="t" r="r" b="b"/>
              <a:pathLst>
                <a:path w="201" h="946" extrusionOk="0">
                  <a:moveTo>
                    <a:pt x="167" y="1"/>
                  </a:moveTo>
                  <a:cubicBezTo>
                    <a:pt x="201" y="156"/>
                    <a:pt x="156" y="312"/>
                    <a:pt x="144" y="479"/>
                  </a:cubicBezTo>
                  <a:lnTo>
                    <a:pt x="112" y="713"/>
                  </a:lnTo>
                  <a:cubicBezTo>
                    <a:pt x="100" y="757"/>
                    <a:pt x="89" y="790"/>
                    <a:pt x="78" y="812"/>
                  </a:cubicBezTo>
                  <a:cubicBezTo>
                    <a:pt x="55" y="846"/>
                    <a:pt x="23" y="868"/>
                    <a:pt x="0" y="901"/>
                  </a:cubicBezTo>
                  <a:lnTo>
                    <a:pt x="45" y="946"/>
                  </a:lnTo>
                  <a:cubicBezTo>
                    <a:pt x="78" y="923"/>
                    <a:pt x="100" y="891"/>
                    <a:pt x="134" y="846"/>
                  </a:cubicBezTo>
                  <a:cubicBezTo>
                    <a:pt x="156" y="812"/>
                    <a:pt x="156" y="757"/>
                    <a:pt x="167" y="723"/>
                  </a:cubicBezTo>
                  <a:lnTo>
                    <a:pt x="178" y="479"/>
                  </a:lnTo>
                  <a:cubicBezTo>
                    <a:pt x="178" y="401"/>
                    <a:pt x="189" y="323"/>
                    <a:pt x="189" y="234"/>
                  </a:cubicBezTo>
                  <a:cubicBezTo>
                    <a:pt x="189" y="156"/>
                    <a:pt x="189" y="78"/>
                    <a:pt x="16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10" name="Google Shape;14810;p20"/>
            <p:cNvSpPr/>
            <p:nvPr/>
          </p:nvSpPr>
          <p:spPr>
            <a:xfrm>
              <a:off x="342309" y="1789709"/>
              <a:ext cx="81916" cy="136305"/>
            </a:xfrm>
            <a:custGeom>
              <a:avLst/>
              <a:gdLst/>
              <a:ahLst/>
              <a:cxnLst/>
              <a:rect l="l" t="t" r="r" b="b"/>
              <a:pathLst>
                <a:path w="2348" h="3907" extrusionOk="0">
                  <a:moveTo>
                    <a:pt x="792" y="1"/>
                  </a:moveTo>
                  <a:cubicBezTo>
                    <a:pt x="787" y="1"/>
                    <a:pt x="783" y="1"/>
                    <a:pt x="779" y="2"/>
                  </a:cubicBezTo>
                  <a:cubicBezTo>
                    <a:pt x="568" y="13"/>
                    <a:pt x="423" y="280"/>
                    <a:pt x="212" y="647"/>
                  </a:cubicBezTo>
                  <a:cubicBezTo>
                    <a:pt x="0" y="1003"/>
                    <a:pt x="12" y="2060"/>
                    <a:pt x="156" y="2804"/>
                  </a:cubicBezTo>
                  <a:cubicBezTo>
                    <a:pt x="312" y="3550"/>
                    <a:pt x="779" y="3884"/>
                    <a:pt x="1335" y="3906"/>
                  </a:cubicBezTo>
                  <a:cubicBezTo>
                    <a:pt x="1345" y="3906"/>
                    <a:pt x="1355" y="3906"/>
                    <a:pt x="1365" y="3906"/>
                  </a:cubicBezTo>
                  <a:cubicBezTo>
                    <a:pt x="1899" y="3906"/>
                    <a:pt x="2103" y="3627"/>
                    <a:pt x="2103" y="3627"/>
                  </a:cubicBezTo>
                  <a:cubicBezTo>
                    <a:pt x="2103" y="3627"/>
                    <a:pt x="2136" y="3572"/>
                    <a:pt x="2247" y="3328"/>
                  </a:cubicBezTo>
                  <a:cubicBezTo>
                    <a:pt x="2347" y="3094"/>
                    <a:pt x="2214" y="2705"/>
                    <a:pt x="2169" y="2337"/>
                  </a:cubicBezTo>
                  <a:cubicBezTo>
                    <a:pt x="2125" y="1959"/>
                    <a:pt x="2024" y="1336"/>
                    <a:pt x="1880" y="925"/>
                  </a:cubicBezTo>
                  <a:cubicBezTo>
                    <a:pt x="1728" y="533"/>
                    <a:pt x="1019" y="1"/>
                    <a:pt x="79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11" name="Google Shape;14811;p20"/>
            <p:cNvSpPr/>
            <p:nvPr/>
          </p:nvSpPr>
          <p:spPr>
            <a:xfrm>
              <a:off x="354346" y="1789709"/>
              <a:ext cx="65205" cy="91266"/>
            </a:xfrm>
            <a:custGeom>
              <a:avLst/>
              <a:gdLst/>
              <a:ahLst/>
              <a:cxnLst/>
              <a:rect l="l" t="t" r="r" b="b"/>
              <a:pathLst>
                <a:path w="1869" h="2616" extrusionOk="0">
                  <a:moveTo>
                    <a:pt x="447" y="1"/>
                  </a:moveTo>
                  <a:cubicBezTo>
                    <a:pt x="442" y="1"/>
                    <a:pt x="438" y="1"/>
                    <a:pt x="434" y="2"/>
                  </a:cubicBezTo>
                  <a:cubicBezTo>
                    <a:pt x="267" y="13"/>
                    <a:pt x="145" y="180"/>
                    <a:pt x="0" y="424"/>
                  </a:cubicBezTo>
                  <a:lnTo>
                    <a:pt x="0" y="436"/>
                  </a:lnTo>
                  <a:cubicBezTo>
                    <a:pt x="89" y="569"/>
                    <a:pt x="189" y="703"/>
                    <a:pt x="290" y="825"/>
                  </a:cubicBezTo>
                  <a:cubicBezTo>
                    <a:pt x="490" y="1069"/>
                    <a:pt x="701" y="1314"/>
                    <a:pt x="868" y="1592"/>
                  </a:cubicBezTo>
                  <a:cubicBezTo>
                    <a:pt x="1123" y="1981"/>
                    <a:pt x="1412" y="2460"/>
                    <a:pt x="1869" y="2616"/>
                  </a:cubicBezTo>
                  <a:cubicBezTo>
                    <a:pt x="1847" y="2527"/>
                    <a:pt x="1835" y="2426"/>
                    <a:pt x="1824" y="2337"/>
                  </a:cubicBezTo>
                  <a:cubicBezTo>
                    <a:pt x="1780" y="1959"/>
                    <a:pt x="1679" y="1336"/>
                    <a:pt x="1535" y="925"/>
                  </a:cubicBezTo>
                  <a:cubicBezTo>
                    <a:pt x="1383" y="533"/>
                    <a:pt x="674" y="1"/>
                    <a:pt x="44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12" name="Google Shape;14812;p20"/>
            <p:cNvSpPr/>
            <p:nvPr/>
          </p:nvSpPr>
          <p:spPr>
            <a:xfrm>
              <a:off x="404794" y="1832831"/>
              <a:ext cx="7780" cy="68345"/>
            </a:xfrm>
            <a:custGeom>
              <a:avLst/>
              <a:gdLst/>
              <a:ahLst/>
              <a:cxnLst/>
              <a:rect l="l" t="t" r="r" b="b"/>
              <a:pathLst>
                <a:path w="223" h="1959" extrusionOk="0">
                  <a:moveTo>
                    <a:pt x="0" y="1"/>
                  </a:moveTo>
                  <a:cubicBezTo>
                    <a:pt x="67" y="323"/>
                    <a:pt x="111" y="646"/>
                    <a:pt x="134" y="979"/>
                  </a:cubicBezTo>
                  <a:cubicBezTo>
                    <a:pt x="156" y="1146"/>
                    <a:pt x="167" y="1313"/>
                    <a:pt x="167" y="1469"/>
                  </a:cubicBezTo>
                  <a:cubicBezTo>
                    <a:pt x="167" y="1558"/>
                    <a:pt x="156" y="1635"/>
                    <a:pt x="122" y="1702"/>
                  </a:cubicBezTo>
                  <a:cubicBezTo>
                    <a:pt x="100" y="1780"/>
                    <a:pt x="67" y="1869"/>
                    <a:pt x="55" y="1958"/>
                  </a:cubicBezTo>
                  <a:lnTo>
                    <a:pt x="134" y="1958"/>
                  </a:lnTo>
                  <a:cubicBezTo>
                    <a:pt x="134" y="1880"/>
                    <a:pt x="156" y="1802"/>
                    <a:pt x="189" y="1724"/>
                  </a:cubicBezTo>
                  <a:cubicBezTo>
                    <a:pt x="211" y="1647"/>
                    <a:pt x="223" y="1558"/>
                    <a:pt x="223" y="1469"/>
                  </a:cubicBezTo>
                  <a:cubicBezTo>
                    <a:pt x="211" y="1301"/>
                    <a:pt x="189" y="1146"/>
                    <a:pt x="178" y="979"/>
                  </a:cubicBezTo>
                  <a:cubicBezTo>
                    <a:pt x="134" y="646"/>
                    <a:pt x="78" y="323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13" name="Google Shape;14813;p20"/>
            <p:cNvSpPr/>
            <p:nvPr/>
          </p:nvSpPr>
          <p:spPr>
            <a:xfrm>
              <a:off x="359370" y="1895282"/>
              <a:ext cx="46993" cy="6210"/>
            </a:xfrm>
            <a:custGeom>
              <a:avLst/>
              <a:gdLst/>
              <a:ahLst/>
              <a:cxnLst/>
              <a:rect l="l" t="t" r="r" b="b"/>
              <a:pathLst>
                <a:path w="1347" h="178" extrusionOk="0">
                  <a:moveTo>
                    <a:pt x="1" y="1"/>
                  </a:moveTo>
                  <a:lnTo>
                    <a:pt x="1" y="1"/>
                  </a:lnTo>
                  <a:cubicBezTo>
                    <a:pt x="68" y="51"/>
                    <a:pt x="161" y="57"/>
                    <a:pt x="246" y="57"/>
                  </a:cubicBezTo>
                  <a:cubicBezTo>
                    <a:pt x="273" y="57"/>
                    <a:pt x="299" y="57"/>
                    <a:pt x="323" y="57"/>
                  </a:cubicBezTo>
                  <a:cubicBezTo>
                    <a:pt x="445" y="57"/>
                    <a:pt x="557" y="79"/>
                    <a:pt x="657" y="90"/>
                  </a:cubicBezTo>
                  <a:cubicBezTo>
                    <a:pt x="768" y="124"/>
                    <a:pt x="880" y="146"/>
                    <a:pt x="991" y="168"/>
                  </a:cubicBezTo>
                  <a:cubicBezTo>
                    <a:pt x="1041" y="173"/>
                    <a:pt x="1095" y="178"/>
                    <a:pt x="1150" y="178"/>
                  </a:cubicBezTo>
                  <a:cubicBezTo>
                    <a:pt x="1217" y="178"/>
                    <a:pt x="1285" y="170"/>
                    <a:pt x="1347" y="146"/>
                  </a:cubicBezTo>
                  <a:lnTo>
                    <a:pt x="1313" y="45"/>
                  </a:lnTo>
                  <a:cubicBezTo>
                    <a:pt x="1245" y="79"/>
                    <a:pt x="1164" y="94"/>
                    <a:pt x="1081" y="94"/>
                  </a:cubicBezTo>
                  <a:cubicBezTo>
                    <a:pt x="1054" y="94"/>
                    <a:pt x="1028" y="93"/>
                    <a:pt x="1002" y="90"/>
                  </a:cubicBezTo>
                  <a:cubicBezTo>
                    <a:pt x="890" y="79"/>
                    <a:pt x="779" y="57"/>
                    <a:pt x="668" y="45"/>
                  </a:cubicBezTo>
                  <a:cubicBezTo>
                    <a:pt x="589" y="38"/>
                    <a:pt x="511" y="30"/>
                    <a:pt x="429" y="30"/>
                  </a:cubicBezTo>
                  <a:cubicBezTo>
                    <a:pt x="395" y="30"/>
                    <a:pt x="359" y="31"/>
                    <a:pt x="323" y="35"/>
                  </a:cubicBezTo>
                  <a:cubicBezTo>
                    <a:pt x="274" y="35"/>
                    <a:pt x="225" y="39"/>
                    <a:pt x="177" y="39"/>
                  </a:cubicBezTo>
                  <a:cubicBezTo>
                    <a:pt x="116" y="39"/>
                    <a:pt x="57" y="32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14" name="Google Shape;14814;p20"/>
            <p:cNvSpPr/>
            <p:nvPr/>
          </p:nvSpPr>
          <p:spPr>
            <a:xfrm>
              <a:off x="358602" y="1860393"/>
              <a:ext cx="35341" cy="19816"/>
            </a:xfrm>
            <a:custGeom>
              <a:avLst/>
              <a:gdLst/>
              <a:ahLst/>
              <a:cxnLst/>
              <a:rect l="l" t="t" r="r" b="b"/>
              <a:pathLst>
                <a:path w="1013" h="568" extrusionOk="0">
                  <a:moveTo>
                    <a:pt x="1" y="1"/>
                  </a:moveTo>
                  <a:cubicBezTo>
                    <a:pt x="3" y="8"/>
                    <a:pt x="6" y="13"/>
                    <a:pt x="10" y="17"/>
                  </a:cubicBezTo>
                  <a:lnTo>
                    <a:pt x="10" y="17"/>
                  </a:lnTo>
                  <a:cubicBezTo>
                    <a:pt x="6" y="13"/>
                    <a:pt x="3" y="7"/>
                    <a:pt x="1" y="1"/>
                  </a:cubicBezTo>
                  <a:close/>
                  <a:moveTo>
                    <a:pt x="134" y="11"/>
                  </a:moveTo>
                  <a:cubicBezTo>
                    <a:pt x="111" y="11"/>
                    <a:pt x="89" y="22"/>
                    <a:pt x="56" y="22"/>
                  </a:cubicBezTo>
                  <a:cubicBezTo>
                    <a:pt x="52" y="26"/>
                    <a:pt x="45" y="29"/>
                    <a:pt x="37" y="29"/>
                  </a:cubicBezTo>
                  <a:cubicBezTo>
                    <a:pt x="28" y="29"/>
                    <a:pt x="18" y="26"/>
                    <a:pt x="10" y="17"/>
                  </a:cubicBezTo>
                  <a:lnTo>
                    <a:pt x="10" y="17"/>
                  </a:lnTo>
                  <a:cubicBezTo>
                    <a:pt x="25" y="34"/>
                    <a:pt x="50" y="34"/>
                    <a:pt x="67" y="34"/>
                  </a:cubicBezTo>
                  <a:cubicBezTo>
                    <a:pt x="89" y="34"/>
                    <a:pt x="111" y="22"/>
                    <a:pt x="134" y="22"/>
                  </a:cubicBezTo>
                  <a:cubicBezTo>
                    <a:pt x="178" y="22"/>
                    <a:pt x="223" y="22"/>
                    <a:pt x="267" y="44"/>
                  </a:cubicBezTo>
                  <a:cubicBezTo>
                    <a:pt x="356" y="67"/>
                    <a:pt x="434" y="123"/>
                    <a:pt x="512" y="178"/>
                  </a:cubicBezTo>
                  <a:cubicBezTo>
                    <a:pt x="579" y="234"/>
                    <a:pt x="645" y="311"/>
                    <a:pt x="712" y="367"/>
                  </a:cubicBezTo>
                  <a:cubicBezTo>
                    <a:pt x="790" y="434"/>
                    <a:pt x="924" y="523"/>
                    <a:pt x="1013" y="567"/>
                  </a:cubicBezTo>
                  <a:lnTo>
                    <a:pt x="991" y="467"/>
                  </a:lnTo>
                  <a:cubicBezTo>
                    <a:pt x="813" y="412"/>
                    <a:pt x="679" y="267"/>
                    <a:pt x="534" y="156"/>
                  </a:cubicBezTo>
                  <a:cubicBezTo>
                    <a:pt x="457" y="100"/>
                    <a:pt x="368" y="44"/>
                    <a:pt x="279" y="22"/>
                  </a:cubicBezTo>
                  <a:cubicBezTo>
                    <a:pt x="223" y="11"/>
                    <a:pt x="178" y="11"/>
                    <a:pt x="134" y="1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15" name="Google Shape;14815;p20"/>
            <p:cNvSpPr/>
            <p:nvPr/>
          </p:nvSpPr>
          <p:spPr>
            <a:xfrm>
              <a:off x="392758" y="1818457"/>
              <a:ext cx="7012" cy="66391"/>
            </a:xfrm>
            <a:custGeom>
              <a:avLst/>
              <a:gdLst/>
              <a:ahLst/>
              <a:cxnLst/>
              <a:rect l="l" t="t" r="r" b="b"/>
              <a:pathLst>
                <a:path w="201" h="1903" extrusionOk="0">
                  <a:moveTo>
                    <a:pt x="0" y="1"/>
                  </a:moveTo>
                  <a:cubicBezTo>
                    <a:pt x="45" y="290"/>
                    <a:pt x="22" y="591"/>
                    <a:pt x="12" y="890"/>
                  </a:cubicBezTo>
                  <a:cubicBezTo>
                    <a:pt x="12" y="1202"/>
                    <a:pt x="45" y="1503"/>
                    <a:pt x="67" y="1802"/>
                  </a:cubicBezTo>
                  <a:lnTo>
                    <a:pt x="200" y="1903"/>
                  </a:lnTo>
                  <a:cubicBezTo>
                    <a:pt x="156" y="1602"/>
                    <a:pt x="78" y="1191"/>
                    <a:pt x="67" y="890"/>
                  </a:cubicBezTo>
                  <a:cubicBezTo>
                    <a:pt x="56" y="601"/>
                    <a:pt x="67" y="290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16" name="Google Shape;14816;p20"/>
            <p:cNvSpPr/>
            <p:nvPr/>
          </p:nvSpPr>
          <p:spPr>
            <a:xfrm>
              <a:off x="381105" y="1812666"/>
              <a:ext cx="5094" cy="46575"/>
            </a:xfrm>
            <a:custGeom>
              <a:avLst/>
              <a:gdLst/>
              <a:ahLst/>
              <a:cxnLst/>
              <a:rect l="l" t="t" r="r" b="b"/>
              <a:pathLst>
                <a:path w="146" h="1335" extrusionOk="0">
                  <a:moveTo>
                    <a:pt x="23" y="0"/>
                  </a:moveTo>
                  <a:lnTo>
                    <a:pt x="79" y="668"/>
                  </a:lnTo>
                  <a:lnTo>
                    <a:pt x="89" y="834"/>
                  </a:lnTo>
                  <a:cubicBezTo>
                    <a:pt x="101" y="890"/>
                    <a:pt x="112" y="945"/>
                    <a:pt x="101" y="1001"/>
                  </a:cubicBezTo>
                  <a:cubicBezTo>
                    <a:pt x="89" y="1046"/>
                    <a:pt x="67" y="1101"/>
                    <a:pt x="45" y="1157"/>
                  </a:cubicBezTo>
                  <a:cubicBezTo>
                    <a:pt x="23" y="1201"/>
                    <a:pt x="0" y="1268"/>
                    <a:pt x="34" y="1335"/>
                  </a:cubicBezTo>
                  <a:lnTo>
                    <a:pt x="79" y="1313"/>
                  </a:lnTo>
                  <a:cubicBezTo>
                    <a:pt x="56" y="1268"/>
                    <a:pt x="67" y="1212"/>
                    <a:pt x="89" y="1168"/>
                  </a:cubicBezTo>
                  <a:cubicBezTo>
                    <a:pt x="101" y="1123"/>
                    <a:pt x="134" y="1068"/>
                    <a:pt x="134" y="1001"/>
                  </a:cubicBezTo>
                  <a:cubicBezTo>
                    <a:pt x="145" y="945"/>
                    <a:pt x="134" y="890"/>
                    <a:pt x="123" y="834"/>
                  </a:cubicBezTo>
                  <a:lnTo>
                    <a:pt x="101" y="6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17" name="Google Shape;14817;p20"/>
            <p:cNvSpPr/>
            <p:nvPr/>
          </p:nvSpPr>
          <p:spPr>
            <a:xfrm>
              <a:off x="473839" y="1929158"/>
              <a:ext cx="93952" cy="143737"/>
            </a:xfrm>
            <a:custGeom>
              <a:avLst/>
              <a:gdLst/>
              <a:ahLst/>
              <a:cxnLst/>
              <a:rect l="l" t="t" r="r" b="b"/>
              <a:pathLst>
                <a:path w="2693" h="4120" extrusionOk="0">
                  <a:moveTo>
                    <a:pt x="2030" y="0"/>
                  </a:moveTo>
                  <a:cubicBezTo>
                    <a:pt x="1894" y="0"/>
                    <a:pt x="1750" y="16"/>
                    <a:pt x="1647" y="42"/>
                  </a:cubicBezTo>
                  <a:cubicBezTo>
                    <a:pt x="1413" y="109"/>
                    <a:pt x="835" y="131"/>
                    <a:pt x="657" y="342"/>
                  </a:cubicBezTo>
                  <a:cubicBezTo>
                    <a:pt x="490" y="542"/>
                    <a:pt x="1" y="1699"/>
                    <a:pt x="223" y="2366"/>
                  </a:cubicBezTo>
                  <a:cubicBezTo>
                    <a:pt x="446" y="3045"/>
                    <a:pt x="657" y="2923"/>
                    <a:pt x="713" y="3190"/>
                  </a:cubicBezTo>
                  <a:cubicBezTo>
                    <a:pt x="768" y="3446"/>
                    <a:pt x="646" y="3590"/>
                    <a:pt x="768" y="3768"/>
                  </a:cubicBezTo>
                  <a:cubicBezTo>
                    <a:pt x="891" y="3957"/>
                    <a:pt x="935" y="3990"/>
                    <a:pt x="935" y="3990"/>
                  </a:cubicBezTo>
                  <a:cubicBezTo>
                    <a:pt x="1020" y="4071"/>
                    <a:pt x="1168" y="4120"/>
                    <a:pt x="1334" y="4120"/>
                  </a:cubicBezTo>
                  <a:cubicBezTo>
                    <a:pt x="1601" y="4120"/>
                    <a:pt x="1918" y="3994"/>
                    <a:pt x="2103" y="3679"/>
                  </a:cubicBezTo>
                  <a:cubicBezTo>
                    <a:pt x="2414" y="3167"/>
                    <a:pt x="2426" y="2356"/>
                    <a:pt x="2481" y="2077"/>
                  </a:cubicBezTo>
                  <a:cubicBezTo>
                    <a:pt x="2525" y="1800"/>
                    <a:pt x="2693" y="1422"/>
                    <a:pt x="2626" y="977"/>
                  </a:cubicBezTo>
                  <a:cubicBezTo>
                    <a:pt x="2559" y="542"/>
                    <a:pt x="2503" y="164"/>
                    <a:pt x="2392" y="75"/>
                  </a:cubicBezTo>
                  <a:cubicBezTo>
                    <a:pt x="2332" y="22"/>
                    <a:pt x="2186" y="0"/>
                    <a:pt x="203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18" name="Google Shape;14818;p20"/>
            <p:cNvSpPr/>
            <p:nvPr/>
          </p:nvSpPr>
          <p:spPr>
            <a:xfrm>
              <a:off x="532416" y="1929193"/>
              <a:ext cx="35376" cy="128735"/>
            </a:xfrm>
            <a:custGeom>
              <a:avLst/>
              <a:gdLst/>
              <a:ahLst/>
              <a:cxnLst/>
              <a:rect l="l" t="t" r="r" b="b"/>
              <a:pathLst>
                <a:path w="1014" h="3690" extrusionOk="0">
                  <a:moveTo>
                    <a:pt x="366" y="1"/>
                  </a:moveTo>
                  <a:cubicBezTo>
                    <a:pt x="260" y="1"/>
                    <a:pt x="149" y="11"/>
                    <a:pt x="57" y="30"/>
                  </a:cubicBezTo>
                  <a:cubicBezTo>
                    <a:pt x="35" y="397"/>
                    <a:pt x="157" y="753"/>
                    <a:pt x="223" y="1120"/>
                  </a:cubicBezTo>
                  <a:cubicBezTo>
                    <a:pt x="268" y="1320"/>
                    <a:pt x="268" y="1520"/>
                    <a:pt x="246" y="1720"/>
                  </a:cubicBezTo>
                  <a:cubicBezTo>
                    <a:pt x="223" y="1910"/>
                    <a:pt x="179" y="2099"/>
                    <a:pt x="134" y="2288"/>
                  </a:cubicBezTo>
                  <a:cubicBezTo>
                    <a:pt x="57" y="2644"/>
                    <a:pt x="1" y="3033"/>
                    <a:pt x="168" y="3366"/>
                  </a:cubicBezTo>
                  <a:cubicBezTo>
                    <a:pt x="223" y="3489"/>
                    <a:pt x="312" y="3600"/>
                    <a:pt x="424" y="3689"/>
                  </a:cubicBezTo>
                  <a:lnTo>
                    <a:pt x="424" y="3678"/>
                  </a:lnTo>
                  <a:cubicBezTo>
                    <a:pt x="735" y="3166"/>
                    <a:pt x="747" y="2355"/>
                    <a:pt x="802" y="2076"/>
                  </a:cubicBezTo>
                  <a:cubicBezTo>
                    <a:pt x="846" y="1799"/>
                    <a:pt x="1014" y="1421"/>
                    <a:pt x="947" y="976"/>
                  </a:cubicBezTo>
                  <a:cubicBezTo>
                    <a:pt x="880" y="541"/>
                    <a:pt x="824" y="163"/>
                    <a:pt x="713" y="74"/>
                  </a:cubicBezTo>
                  <a:cubicBezTo>
                    <a:pt x="654" y="22"/>
                    <a:pt x="516" y="1"/>
                    <a:pt x="36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19" name="Google Shape;14819;p20"/>
            <p:cNvSpPr/>
            <p:nvPr/>
          </p:nvSpPr>
          <p:spPr>
            <a:xfrm>
              <a:off x="523520" y="1942625"/>
              <a:ext cx="11269" cy="57111"/>
            </a:xfrm>
            <a:custGeom>
              <a:avLst/>
              <a:gdLst/>
              <a:ahLst/>
              <a:cxnLst/>
              <a:rect l="l" t="t" r="r" b="b"/>
              <a:pathLst>
                <a:path w="323" h="1637" extrusionOk="0">
                  <a:moveTo>
                    <a:pt x="323" y="1"/>
                  </a:moveTo>
                  <a:lnTo>
                    <a:pt x="323" y="1"/>
                  </a:lnTo>
                  <a:cubicBezTo>
                    <a:pt x="189" y="235"/>
                    <a:pt x="78" y="502"/>
                    <a:pt x="34" y="779"/>
                  </a:cubicBezTo>
                  <a:cubicBezTo>
                    <a:pt x="1" y="1046"/>
                    <a:pt x="34" y="1380"/>
                    <a:pt x="145" y="1636"/>
                  </a:cubicBezTo>
                  <a:lnTo>
                    <a:pt x="201" y="1569"/>
                  </a:lnTo>
                  <a:cubicBezTo>
                    <a:pt x="78" y="1335"/>
                    <a:pt x="45" y="1058"/>
                    <a:pt x="78" y="779"/>
                  </a:cubicBezTo>
                  <a:cubicBezTo>
                    <a:pt x="100" y="512"/>
                    <a:pt x="201" y="245"/>
                    <a:pt x="3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20" name="Google Shape;14820;p20"/>
            <p:cNvSpPr/>
            <p:nvPr/>
          </p:nvSpPr>
          <p:spPr>
            <a:xfrm>
              <a:off x="523903" y="1984945"/>
              <a:ext cx="36143" cy="34190"/>
            </a:xfrm>
            <a:custGeom>
              <a:avLst/>
              <a:gdLst/>
              <a:ahLst/>
              <a:cxnLst/>
              <a:rect l="l" t="t" r="r" b="b"/>
              <a:pathLst>
                <a:path w="1036" h="980" extrusionOk="0">
                  <a:moveTo>
                    <a:pt x="1035" y="0"/>
                  </a:moveTo>
                  <a:cubicBezTo>
                    <a:pt x="701" y="334"/>
                    <a:pt x="412" y="579"/>
                    <a:pt x="23" y="834"/>
                  </a:cubicBezTo>
                  <a:lnTo>
                    <a:pt x="0" y="979"/>
                  </a:lnTo>
                  <a:cubicBezTo>
                    <a:pt x="378" y="678"/>
                    <a:pt x="724" y="356"/>
                    <a:pt x="103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21" name="Google Shape;14821;p20"/>
            <p:cNvSpPr/>
            <p:nvPr/>
          </p:nvSpPr>
          <p:spPr>
            <a:xfrm>
              <a:off x="510716" y="2030718"/>
              <a:ext cx="36911" cy="22921"/>
            </a:xfrm>
            <a:custGeom>
              <a:avLst/>
              <a:gdLst/>
              <a:ahLst/>
              <a:cxnLst/>
              <a:rect l="l" t="t" r="r" b="b"/>
              <a:pathLst>
                <a:path w="1058" h="657" extrusionOk="0">
                  <a:moveTo>
                    <a:pt x="1057" y="1"/>
                  </a:moveTo>
                  <a:lnTo>
                    <a:pt x="546" y="312"/>
                  </a:lnTo>
                  <a:cubicBezTo>
                    <a:pt x="457" y="367"/>
                    <a:pt x="368" y="424"/>
                    <a:pt x="279" y="468"/>
                  </a:cubicBezTo>
                  <a:cubicBezTo>
                    <a:pt x="234" y="490"/>
                    <a:pt x="190" y="501"/>
                    <a:pt x="145" y="523"/>
                  </a:cubicBezTo>
                  <a:lnTo>
                    <a:pt x="0" y="545"/>
                  </a:lnTo>
                  <a:lnTo>
                    <a:pt x="22" y="657"/>
                  </a:lnTo>
                  <a:cubicBezTo>
                    <a:pt x="78" y="634"/>
                    <a:pt x="123" y="624"/>
                    <a:pt x="178" y="601"/>
                  </a:cubicBezTo>
                  <a:lnTo>
                    <a:pt x="312" y="535"/>
                  </a:lnTo>
                  <a:cubicBezTo>
                    <a:pt x="401" y="479"/>
                    <a:pt x="490" y="424"/>
                    <a:pt x="568" y="357"/>
                  </a:cubicBezTo>
                  <a:lnTo>
                    <a:pt x="105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22" name="Google Shape;14822;p20"/>
            <p:cNvSpPr/>
            <p:nvPr/>
          </p:nvSpPr>
          <p:spPr>
            <a:xfrm>
              <a:off x="488980" y="1956232"/>
              <a:ext cx="24491" cy="91615"/>
            </a:xfrm>
            <a:custGeom>
              <a:avLst/>
              <a:gdLst/>
              <a:ahLst/>
              <a:cxnLst/>
              <a:rect l="l" t="t" r="r" b="b"/>
              <a:pathLst>
                <a:path w="702" h="2626" extrusionOk="0">
                  <a:moveTo>
                    <a:pt x="467" y="0"/>
                  </a:moveTo>
                  <a:cubicBezTo>
                    <a:pt x="401" y="234"/>
                    <a:pt x="334" y="468"/>
                    <a:pt x="190" y="668"/>
                  </a:cubicBezTo>
                  <a:cubicBezTo>
                    <a:pt x="123" y="767"/>
                    <a:pt x="45" y="868"/>
                    <a:pt x="23" y="990"/>
                  </a:cubicBezTo>
                  <a:cubicBezTo>
                    <a:pt x="0" y="1113"/>
                    <a:pt x="0" y="1235"/>
                    <a:pt x="12" y="1357"/>
                  </a:cubicBezTo>
                  <a:cubicBezTo>
                    <a:pt x="34" y="1602"/>
                    <a:pt x="67" y="1847"/>
                    <a:pt x="156" y="2091"/>
                  </a:cubicBezTo>
                  <a:cubicBezTo>
                    <a:pt x="178" y="2147"/>
                    <a:pt x="223" y="2203"/>
                    <a:pt x="279" y="2236"/>
                  </a:cubicBezTo>
                  <a:cubicBezTo>
                    <a:pt x="323" y="2280"/>
                    <a:pt x="378" y="2302"/>
                    <a:pt x="423" y="2347"/>
                  </a:cubicBezTo>
                  <a:cubicBezTo>
                    <a:pt x="512" y="2425"/>
                    <a:pt x="579" y="2525"/>
                    <a:pt x="635" y="2625"/>
                  </a:cubicBezTo>
                  <a:lnTo>
                    <a:pt x="701" y="2591"/>
                  </a:lnTo>
                  <a:cubicBezTo>
                    <a:pt x="635" y="2480"/>
                    <a:pt x="556" y="2381"/>
                    <a:pt x="467" y="2302"/>
                  </a:cubicBezTo>
                  <a:cubicBezTo>
                    <a:pt x="368" y="2213"/>
                    <a:pt x="245" y="2169"/>
                    <a:pt x="201" y="2069"/>
                  </a:cubicBezTo>
                  <a:cubicBezTo>
                    <a:pt x="123" y="1847"/>
                    <a:pt x="79" y="1602"/>
                    <a:pt x="45" y="1357"/>
                  </a:cubicBezTo>
                  <a:cubicBezTo>
                    <a:pt x="34" y="1235"/>
                    <a:pt x="23" y="1113"/>
                    <a:pt x="45" y="1001"/>
                  </a:cubicBezTo>
                  <a:cubicBezTo>
                    <a:pt x="67" y="879"/>
                    <a:pt x="134" y="779"/>
                    <a:pt x="201" y="678"/>
                  </a:cubicBezTo>
                  <a:cubicBezTo>
                    <a:pt x="346" y="468"/>
                    <a:pt x="412" y="234"/>
                    <a:pt x="4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23" name="Google Shape;14823;p20"/>
            <p:cNvSpPr/>
            <p:nvPr/>
          </p:nvSpPr>
          <p:spPr>
            <a:xfrm>
              <a:off x="511099" y="1981456"/>
              <a:ext cx="8582" cy="51250"/>
            </a:xfrm>
            <a:custGeom>
              <a:avLst/>
              <a:gdLst/>
              <a:ahLst/>
              <a:cxnLst/>
              <a:rect l="l" t="t" r="r" b="b"/>
              <a:pathLst>
                <a:path w="246" h="1469" extrusionOk="0">
                  <a:moveTo>
                    <a:pt x="45" y="0"/>
                  </a:moveTo>
                  <a:lnTo>
                    <a:pt x="45" y="0"/>
                  </a:lnTo>
                  <a:cubicBezTo>
                    <a:pt x="56" y="123"/>
                    <a:pt x="34" y="245"/>
                    <a:pt x="23" y="378"/>
                  </a:cubicBezTo>
                  <a:cubicBezTo>
                    <a:pt x="11" y="501"/>
                    <a:pt x="1" y="623"/>
                    <a:pt x="11" y="746"/>
                  </a:cubicBezTo>
                  <a:cubicBezTo>
                    <a:pt x="34" y="1001"/>
                    <a:pt x="112" y="1235"/>
                    <a:pt x="189" y="1468"/>
                  </a:cubicBezTo>
                  <a:lnTo>
                    <a:pt x="245" y="1457"/>
                  </a:lnTo>
                  <a:cubicBezTo>
                    <a:pt x="156" y="1223"/>
                    <a:pt x="67" y="990"/>
                    <a:pt x="45" y="746"/>
                  </a:cubicBezTo>
                  <a:cubicBezTo>
                    <a:pt x="23" y="623"/>
                    <a:pt x="23" y="501"/>
                    <a:pt x="34" y="378"/>
                  </a:cubicBezTo>
                  <a:cubicBezTo>
                    <a:pt x="45" y="256"/>
                    <a:pt x="56" y="123"/>
                    <a:pt x="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24" name="Google Shape;14824;p20"/>
            <p:cNvSpPr/>
            <p:nvPr/>
          </p:nvSpPr>
          <p:spPr>
            <a:xfrm>
              <a:off x="379954" y="1654343"/>
              <a:ext cx="282519" cy="907598"/>
            </a:xfrm>
            <a:custGeom>
              <a:avLst/>
              <a:gdLst/>
              <a:ahLst/>
              <a:cxnLst/>
              <a:rect l="l" t="t" r="r" b="b"/>
              <a:pathLst>
                <a:path w="8098" h="26015" extrusionOk="0">
                  <a:moveTo>
                    <a:pt x="345" y="0"/>
                  </a:moveTo>
                  <a:cubicBezTo>
                    <a:pt x="589" y="1824"/>
                    <a:pt x="823" y="3637"/>
                    <a:pt x="1079" y="5461"/>
                  </a:cubicBezTo>
                  <a:cubicBezTo>
                    <a:pt x="1246" y="6440"/>
                    <a:pt x="1424" y="7430"/>
                    <a:pt x="1624" y="8409"/>
                  </a:cubicBezTo>
                  <a:lnTo>
                    <a:pt x="1368" y="8031"/>
                  </a:lnTo>
                  <a:cubicBezTo>
                    <a:pt x="1202" y="7786"/>
                    <a:pt x="1101" y="7519"/>
                    <a:pt x="968" y="7252"/>
                  </a:cubicBezTo>
                  <a:cubicBezTo>
                    <a:pt x="690" y="6718"/>
                    <a:pt x="312" y="6262"/>
                    <a:pt x="67" y="5739"/>
                  </a:cubicBezTo>
                  <a:lnTo>
                    <a:pt x="0" y="5772"/>
                  </a:lnTo>
                  <a:cubicBezTo>
                    <a:pt x="234" y="6306"/>
                    <a:pt x="612" y="6785"/>
                    <a:pt x="856" y="7307"/>
                  </a:cubicBezTo>
                  <a:cubicBezTo>
                    <a:pt x="990" y="7563"/>
                    <a:pt x="1090" y="7841"/>
                    <a:pt x="1257" y="8097"/>
                  </a:cubicBezTo>
                  <a:lnTo>
                    <a:pt x="1702" y="8798"/>
                  </a:lnTo>
                  <a:cubicBezTo>
                    <a:pt x="1847" y="9487"/>
                    <a:pt x="2002" y="10166"/>
                    <a:pt x="2158" y="10856"/>
                  </a:cubicBezTo>
                  <a:cubicBezTo>
                    <a:pt x="2236" y="11133"/>
                    <a:pt x="2302" y="11422"/>
                    <a:pt x="2381" y="11701"/>
                  </a:cubicBezTo>
                  <a:lnTo>
                    <a:pt x="1946" y="11511"/>
                  </a:lnTo>
                  <a:cubicBezTo>
                    <a:pt x="1724" y="11412"/>
                    <a:pt x="1501" y="11323"/>
                    <a:pt x="1301" y="11200"/>
                  </a:cubicBezTo>
                  <a:cubicBezTo>
                    <a:pt x="1101" y="11078"/>
                    <a:pt x="935" y="10900"/>
                    <a:pt x="790" y="10711"/>
                  </a:cubicBezTo>
                  <a:cubicBezTo>
                    <a:pt x="634" y="10533"/>
                    <a:pt x="490" y="10332"/>
                    <a:pt x="312" y="10166"/>
                  </a:cubicBezTo>
                  <a:lnTo>
                    <a:pt x="290" y="10199"/>
                  </a:lnTo>
                  <a:cubicBezTo>
                    <a:pt x="468" y="10355"/>
                    <a:pt x="601" y="10555"/>
                    <a:pt x="745" y="10744"/>
                  </a:cubicBezTo>
                  <a:cubicBezTo>
                    <a:pt x="890" y="10945"/>
                    <a:pt x="1057" y="11133"/>
                    <a:pt x="1268" y="11256"/>
                  </a:cubicBezTo>
                  <a:cubicBezTo>
                    <a:pt x="1469" y="11389"/>
                    <a:pt x="1691" y="11489"/>
                    <a:pt x="1913" y="11590"/>
                  </a:cubicBezTo>
                  <a:lnTo>
                    <a:pt x="2413" y="11823"/>
                  </a:lnTo>
                  <a:cubicBezTo>
                    <a:pt x="2559" y="12390"/>
                    <a:pt x="2725" y="12947"/>
                    <a:pt x="2947" y="13503"/>
                  </a:cubicBezTo>
                  <a:cubicBezTo>
                    <a:pt x="3281" y="14359"/>
                    <a:pt x="3681" y="15182"/>
                    <a:pt x="4116" y="15994"/>
                  </a:cubicBezTo>
                  <a:cubicBezTo>
                    <a:pt x="4338" y="16405"/>
                    <a:pt x="4561" y="16806"/>
                    <a:pt x="4794" y="17195"/>
                  </a:cubicBezTo>
                  <a:cubicBezTo>
                    <a:pt x="5016" y="17596"/>
                    <a:pt x="5250" y="17996"/>
                    <a:pt x="5505" y="18374"/>
                  </a:cubicBezTo>
                  <a:cubicBezTo>
                    <a:pt x="5505" y="18376"/>
                    <a:pt x="5506" y="18377"/>
                    <a:pt x="5506" y="18378"/>
                  </a:cubicBezTo>
                  <a:lnTo>
                    <a:pt x="5506" y="18378"/>
                  </a:lnTo>
                  <a:cubicBezTo>
                    <a:pt x="5288" y="18246"/>
                    <a:pt x="5091" y="18070"/>
                    <a:pt x="4905" y="17885"/>
                  </a:cubicBezTo>
                  <a:cubicBezTo>
                    <a:pt x="4649" y="17640"/>
                    <a:pt x="4393" y="17384"/>
                    <a:pt x="4116" y="17151"/>
                  </a:cubicBezTo>
                  <a:cubicBezTo>
                    <a:pt x="3849" y="16928"/>
                    <a:pt x="3560" y="16717"/>
                    <a:pt x="3248" y="16539"/>
                  </a:cubicBezTo>
                  <a:cubicBezTo>
                    <a:pt x="2937" y="16361"/>
                    <a:pt x="2614" y="16205"/>
                    <a:pt x="2269" y="16105"/>
                  </a:cubicBezTo>
                  <a:lnTo>
                    <a:pt x="2258" y="16138"/>
                  </a:lnTo>
                  <a:cubicBezTo>
                    <a:pt x="2591" y="16249"/>
                    <a:pt x="2914" y="16394"/>
                    <a:pt x="3214" y="16583"/>
                  </a:cubicBezTo>
                  <a:cubicBezTo>
                    <a:pt x="3526" y="16761"/>
                    <a:pt x="3804" y="16973"/>
                    <a:pt x="4071" y="17206"/>
                  </a:cubicBezTo>
                  <a:cubicBezTo>
                    <a:pt x="4349" y="17440"/>
                    <a:pt x="4593" y="17695"/>
                    <a:pt x="4838" y="17952"/>
                  </a:cubicBezTo>
                  <a:cubicBezTo>
                    <a:pt x="5072" y="18185"/>
                    <a:pt x="5339" y="18419"/>
                    <a:pt x="5650" y="18574"/>
                  </a:cubicBezTo>
                  <a:cubicBezTo>
                    <a:pt x="5673" y="18607"/>
                    <a:pt x="5695" y="18641"/>
                    <a:pt x="5728" y="18663"/>
                  </a:cubicBezTo>
                  <a:cubicBezTo>
                    <a:pt x="5806" y="18752"/>
                    <a:pt x="5884" y="18830"/>
                    <a:pt x="5973" y="18908"/>
                  </a:cubicBezTo>
                  <a:cubicBezTo>
                    <a:pt x="6151" y="19064"/>
                    <a:pt x="6328" y="19208"/>
                    <a:pt x="6506" y="19353"/>
                  </a:cubicBezTo>
                  <a:cubicBezTo>
                    <a:pt x="6862" y="19642"/>
                    <a:pt x="7230" y="19898"/>
                    <a:pt x="7608" y="20164"/>
                  </a:cubicBezTo>
                  <a:cubicBezTo>
                    <a:pt x="7663" y="20221"/>
                    <a:pt x="7719" y="20287"/>
                    <a:pt x="7774" y="20342"/>
                  </a:cubicBezTo>
                  <a:cubicBezTo>
                    <a:pt x="7697" y="20787"/>
                    <a:pt x="7630" y="21232"/>
                    <a:pt x="7574" y="21677"/>
                  </a:cubicBezTo>
                  <a:cubicBezTo>
                    <a:pt x="7507" y="22144"/>
                    <a:pt x="7441" y="22611"/>
                    <a:pt x="7386" y="23090"/>
                  </a:cubicBezTo>
                  <a:cubicBezTo>
                    <a:pt x="7329" y="23568"/>
                    <a:pt x="7319" y="24057"/>
                    <a:pt x="7352" y="24536"/>
                  </a:cubicBezTo>
                  <a:cubicBezTo>
                    <a:pt x="7374" y="24781"/>
                    <a:pt x="7408" y="25025"/>
                    <a:pt x="7452" y="25270"/>
                  </a:cubicBezTo>
                  <a:cubicBezTo>
                    <a:pt x="7485" y="25392"/>
                    <a:pt x="7507" y="25515"/>
                    <a:pt x="7552" y="25626"/>
                  </a:cubicBezTo>
                  <a:cubicBezTo>
                    <a:pt x="7563" y="25693"/>
                    <a:pt x="7586" y="25748"/>
                    <a:pt x="7608" y="25804"/>
                  </a:cubicBezTo>
                  <a:cubicBezTo>
                    <a:pt x="7630" y="25871"/>
                    <a:pt x="7675" y="25948"/>
                    <a:pt x="7708" y="26015"/>
                  </a:cubicBezTo>
                  <a:lnTo>
                    <a:pt x="8064" y="25792"/>
                  </a:lnTo>
                  <a:cubicBezTo>
                    <a:pt x="8041" y="25759"/>
                    <a:pt x="8019" y="25703"/>
                    <a:pt x="7997" y="25659"/>
                  </a:cubicBezTo>
                  <a:cubicBezTo>
                    <a:pt x="7975" y="25604"/>
                    <a:pt x="7964" y="25559"/>
                    <a:pt x="7942" y="25503"/>
                  </a:cubicBezTo>
                  <a:cubicBezTo>
                    <a:pt x="7908" y="25403"/>
                    <a:pt x="7875" y="25292"/>
                    <a:pt x="7853" y="25181"/>
                  </a:cubicBezTo>
                  <a:cubicBezTo>
                    <a:pt x="7797" y="24959"/>
                    <a:pt x="7764" y="24736"/>
                    <a:pt x="7741" y="24502"/>
                  </a:cubicBezTo>
                  <a:cubicBezTo>
                    <a:pt x="7697" y="24047"/>
                    <a:pt x="7708" y="23590"/>
                    <a:pt x="7752" y="23123"/>
                  </a:cubicBezTo>
                  <a:cubicBezTo>
                    <a:pt x="7797" y="22656"/>
                    <a:pt x="7853" y="22189"/>
                    <a:pt x="7908" y="21722"/>
                  </a:cubicBezTo>
                  <a:cubicBezTo>
                    <a:pt x="7964" y="21254"/>
                    <a:pt x="8019" y="20787"/>
                    <a:pt x="8086" y="20320"/>
                  </a:cubicBezTo>
                  <a:lnTo>
                    <a:pt x="8097" y="20231"/>
                  </a:lnTo>
                  <a:lnTo>
                    <a:pt x="8041" y="20187"/>
                  </a:lnTo>
                  <a:lnTo>
                    <a:pt x="7808" y="19954"/>
                  </a:lnTo>
                  <a:lnTo>
                    <a:pt x="7786" y="19942"/>
                  </a:lnTo>
                  <a:lnTo>
                    <a:pt x="7774" y="19942"/>
                  </a:lnTo>
                  <a:cubicBezTo>
                    <a:pt x="7396" y="19697"/>
                    <a:pt x="7007" y="19453"/>
                    <a:pt x="6640" y="19186"/>
                  </a:cubicBezTo>
                  <a:cubicBezTo>
                    <a:pt x="6462" y="19052"/>
                    <a:pt x="6273" y="18919"/>
                    <a:pt x="6106" y="18763"/>
                  </a:cubicBezTo>
                  <a:cubicBezTo>
                    <a:pt x="6017" y="18696"/>
                    <a:pt x="5940" y="18619"/>
                    <a:pt x="5861" y="18541"/>
                  </a:cubicBezTo>
                  <a:cubicBezTo>
                    <a:pt x="5828" y="18496"/>
                    <a:pt x="5795" y="18463"/>
                    <a:pt x="5762" y="18419"/>
                  </a:cubicBezTo>
                  <a:cubicBezTo>
                    <a:pt x="5728" y="18374"/>
                    <a:pt x="5695" y="18330"/>
                    <a:pt x="5661" y="18274"/>
                  </a:cubicBezTo>
                  <a:cubicBezTo>
                    <a:pt x="5327" y="17762"/>
                    <a:pt x="5016" y="17228"/>
                    <a:pt x="4716" y="16684"/>
                  </a:cubicBezTo>
                  <a:cubicBezTo>
                    <a:pt x="4716" y="16583"/>
                    <a:pt x="4771" y="16472"/>
                    <a:pt x="4805" y="16361"/>
                  </a:cubicBezTo>
                  <a:cubicBezTo>
                    <a:pt x="4838" y="16217"/>
                    <a:pt x="4860" y="16071"/>
                    <a:pt x="4883" y="15927"/>
                  </a:cubicBezTo>
                  <a:cubicBezTo>
                    <a:pt x="4927" y="15649"/>
                    <a:pt x="4972" y="15371"/>
                    <a:pt x="5028" y="15082"/>
                  </a:cubicBezTo>
                  <a:cubicBezTo>
                    <a:pt x="5127" y="14514"/>
                    <a:pt x="5261" y="13958"/>
                    <a:pt x="5394" y="13402"/>
                  </a:cubicBezTo>
                  <a:lnTo>
                    <a:pt x="5339" y="13391"/>
                  </a:lnTo>
                  <a:cubicBezTo>
                    <a:pt x="5194" y="13948"/>
                    <a:pt x="5061" y="14504"/>
                    <a:pt x="4949" y="15070"/>
                  </a:cubicBezTo>
                  <a:cubicBezTo>
                    <a:pt x="4883" y="15349"/>
                    <a:pt x="4838" y="15638"/>
                    <a:pt x="4794" y="15916"/>
                  </a:cubicBezTo>
                  <a:cubicBezTo>
                    <a:pt x="4771" y="16061"/>
                    <a:pt x="4738" y="16194"/>
                    <a:pt x="4705" y="16338"/>
                  </a:cubicBezTo>
                  <a:cubicBezTo>
                    <a:pt x="4682" y="16405"/>
                    <a:pt x="4660" y="16461"/>
                    <a:pt x="4638" y="16539"/>
                  </a:cubicBezTo>
                  <a:cubicBezTo>
                    <a:pt x="4527" y="16328"/>
                    <a:pt x="4415" y="16116"/>
                    <a:pt x="4304" y="15894"/>
                  </a:cubicBezTo>
                  <a:cubicBezTo>
                    <a:pt x="4093" y="15493"/>
                    <a:pt x="3893" y="15082"/>
                    <a:pt x="3704" y="14670"/>
                  </a:cubicBezTo>
                  <a:cubicBezTo>
                    <a:pt x="3548" y="14348"/>
                    <a:pt x="3414" y="14025"/>
                    <a:pt x="3281" y="13691"/>
                  </a:cubicBezTo>
                  <a:cubicBezTo>
                    <a:pt x="3293" y="13347"/>
                    <a:pt x="3392" y="13002"/>
                    <a:pt x="3481" y="12657"/>
                  </a:cubicBezTo>
                  <a:cubicBezTo>
                    <a:pt x="3582" y="12279"/>
                    <a:pt x="3671" y="11901"/>
                    <a:pt x="3782" y="11534"/>
                  </a:cubicBezTo>
                  <a:cubicBezTo>
                    <a:pt x="3893" y="11167"/>
                    <a:pt x="4060" y="10822"/>
                    <a:pt x="4160" y="10444"/>
                  </a:cubicBezTo>
                  <a:cubicBezTo>
                    <a:pt x="4271" y="10077"/>
                    <a:pt x="4338" y="9687"/>
                    <a:pt x="4494" y="9343"/>
                  </a:cubicBezTo>
                  <a:lnTo>
                    <a:pt x="4449" y="9321"/>
                  </a:lnTo>
                  <a:cubicBezTo>
                    <a:pt x="4282" y="9677"/>
                    <a:pt x="4205" y="10055"/>
                    <a:pt x="4082" y="10421"/>
                  </a:cubicBezTo>
                  <a:cubicBezTo>
                    <a:pt x="3971" y="10789"/>
                    <a:pt x="3804" y="11133"/>
                    <a:pt x="3681" y="11501"/>
                  </a:cubicBezTo>
                  <a:cubicBezTo>
                    <a:pt x="3560" y="11879"/>
                    <a:pt x="3459" y="12245"/>
                    <a:pt x="3348" y="12613"/>
                  </a:cubicBezTo>
                  <a:cubicBezTo>
                    <a:pt x="3281" y="12868"/>
                    <a:pt x="3204" y="13113"/>
                    <a:pt x="3148" y="13380"/>
                  </a:cubicBezTo>
                  <a:cubicBezTo>
                    <a:pt x="2814" y="12546"/>
                    <a:pt x="2591" y="11679"/>
                    <a:pt x="2369" y="10800"/>
                  </a:cubicBezTo>
                  <a:cubicBezTo>
                    <a:pt x="2047" y="9521"/>
                    <a:pt x="1768" y="8241"/>
                    <a:pt x="1513" y="6941"/>
                  </a:cubicBezTo>
                  <a:cubicBezTo>
                    <a:pt x="1691" y="6407"/>
                    <a:pt x="1958" y="5906"/>
                    <a:pt x="2258" y="5428"/>
                  </a:cubicBezTo>
                  <a:cubicBezTo>
                    <a:pt x="2569" y="4939"/>
                    <a:pt x="2914" y="4482"/>
                    <a:pt x="3259" y="4015"/>
                  </a:cubicBezTo>
                  <a:lnTo>
                    <a:pt x="3226" y="3993"/>
                  </a:lnTo>
                  <a:cubicBezTo>
                    <a:pt x="2870" y="4438"/>
                    <a:pt x="2502" y="4894"/>
                    <a:pt x="2180" y="5372"/>
                  </a:cubicBezTo>
                  <a:cubicBezTo>
                    <a:pt x="1902" y="5795"/>
                    <a:pt x="1657" y="6229"/>
                    <a:pt x="1469" y="6696"/>
                  </a:cubicBezTo>
                  <a:cubicBezTo>
                    <a:pt x="1390" y="6273"/>
                    <a:pt x="1301" y="5851"/>
                    <a:pt x="1235" y="5428"/>
                  </a:cubicBezTo>
                  <a:lnTo>
                    <a:pt x="423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25" name="Google Shape;14825;p20"/>
            <p:cNvSpPr/>
            <p:nvPr/>
          </p:nvSpPr>
          <p:spPr>
            <a:xfrm>
              <a:off x="2429160" y="2078341"/>
              <a:ext cx="456329" cy="609345"/>
            </a:xfrm>
            <a:custGeom>
              <a:avLst/>
              <a:gdLst/>
              <a:ahLst/>
              <a:cxnLst/>
              <a:rect l="l" t="t" r="r" b="b"/>
              <a:pathLst>
                <a:path w="13080" h="17466" extrusionOk="0">
                  <a:moveTo>
                    <a:pt x="12878" y="1"/>
                  </a:moveTo>
                  <a:cubicBezTo>
                    <a:pt x="12862" y="1"/>
                    <a:pt x="12845" y="12"/>
                    <a:pt x="12835" y="37"/>
                  </a:cubicBezTo>
                  <a:cubicBezTo>
                    <a:pt x="12746" y="304"/>
                    <a:pt x="12524" y="794"/>
                    <a:pt x="12090" y="994"/>
                  </a:cubicBezTo>
                  <a:cubicBezTo>
                    <a:pt x="11856" y="1093"/>
                    <a:pt x="10655" y="1528"/>
                    <a:pt x="9933" y="2117"/>
                  </a:cubicBezTo>
                  <a:cubicBezTo>
                    <a:pt x="9199" y="2717"/>
                    <a:pt x="7953" y="3596"/>
                    <a:pt x="6907" y="3930"/>
                  </a:cubicBezTo>
                  <a:cubicBezTo>
                    <a:pt x="5862" y="4264"/>
                    <a:pt x="3615" y="5164"/>
                    <a:pt x="2736" y="6543"/>
                  </a:cubicBezTo>
                  <a:cubicBezTo>
                    <a:pt x="1858" y="7912"/>
                    <a:pt x="1302" y="8045"/>
                    <a:pt x="1102" y="9291"/>
                  </a:cubicBezTo>
                  <a:cubicBezTo>
                    <a:pt x="890" y="10537"/>
                    <a:pt x="1013" y="10448"/>
                    <a:pt x="701" y="11548"/>
                  </a:cubicBezTo>
                  <a:cubicBezTo>
                    <a:pt x="378" y="12638"/>
                    <a:pt x="134" y="13328"/>
                    <a:pt x="67" y="13728"/>
                  </a:cubicBezTo>
                  <a:cubicBezTo>
                    <a:pt x="0" y="14129"/>
                    <a:pt x="12" y="14630"/>
                    <a:pt x="12" y="14630"/>
                  </a:cubicBezTo>
                  <a:lnTo>
                    <a:pt x="390" y="17465"/>
                  </a:lnTo>
                  <a:cubicBezTo>
                    <a:pt x="390" y="17465"/>
                    <a:pt x="1035" y="17165"/>
                    <a:pt x="1302" y="16131"/>
                  </a:cubicBezTo>
                  <a:cubicBezTo>
                    <a:pt x="1569" y="15085"/>
                    <a:pt x="1547" y="14996"/>
                    <a:pt x="2069" y="14340"/>
                  </a:cubicBezTo>
                  <a:cubicBezTo>
                    <a:pt x="2580" y="13684"/>
                    <a:pt x="4060" y="12939"/>
                    <a:pt x="5617" y="11871"/>
                  </a:cubicBezTo>
                  <a:cubicBezTo>
                    <a:pt x="7174" y="10792"/>
                    <a:pt x="9054" y="9502"/>
                    <a:pt x="10088" y="8189"/>
                  </a:cubicBezTo>
                  <a:cubicBezTo>
                    <a:pt x="11122" y="6866"/>
                    <a:pt x="11656" y="6165"/>
                    <a:pt x="12323" y="4608"/>
                  </a:cubicBezTo>
                  <a:cubicBezTo>
                    <a:pt x="12991" y="3063"/>
                    <a:pt x="13080" y="2206"/>
                    <a:pt x="13025" y="1261"/>
                  </a:cubicBezTo>
                  <a:cubicBezTo>
                    <a:pt x="12991" y="682"/>
                    <a:pt x="12946" y="270"/>
                    <a:pt x="12924" y="48"/>
                  </a:cubicBezTo>
                  <a:cubicBezTo>
                    <a:pt x="12918" y="18"/>
                    <a:pt x="12899" y="1"/>
                    <a:pt x="1287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26" name="Google Shape;14826;p20"/>
            <p:cNvSpPr/>
            <p:nvPr/>
          </p:nvSpPr>
          <p:spPr>
            <a:xfrm>
              <a:off x="2441581" y="2448262"/>
              <a:ext cx="246027" cy="233990"/>
            </a:xfrm>
            <a:custGeom>
              <a:avLst/>
              <a:gdLst/>
              <a:ahLst/>
              <a:cxnLst/>
              <a:rect l="l" t="t" r="r" b="b"/>
              <a:pathLst>
                <a:path w="7052" h="6707" extrusionOk="0">
                  <a:moveTo>
                    <a:pt x="7051" y="0"/>
                  </a:moveTo>
                  <a:cubicBezTo>
                    <a:pt x="6584" y="156"/>
                    <a:pt x="6107" y="233"/>
                    <a:pt x="5617" y="278"/>
                  </a:cubicBezTo>
                  <a:cubicBezTo>
                    <a:pt x="5350" y="312"/>
                    <a:pt x="5094" y="334"/>
                    <a:pt x="4827" y="356"/>
                  </a:cubicBezTo>
                  <a:cubicBezTo>
                    <a:pt x="4572" y="389"/>
                    <a:pt x="4338" y="445"/>
                    <a:pt x="4115" y="601"/>
                  </a:cubicBezTo>
                  <a:cubicBezTo>
                    <a:pt x="3904" y="745"/>
                    <a:pt x="3715" y="935"/>
                    <a:pt x="3526" y="1113"/>
                  </a:cubicBezTo>
                  <a:cubicBezTo>
                    <a:pt x="3337" y="1291"/>
                    <a:pt x="3159" y="1469"/>
                    <a:pt x="2970" y="1657"/>
                  </a:cubicBezTo>
                  <a:cubicBezTo>
                    <a:pt x="2603" y="2047"/>
                    <a:pt x="2247" y="2447"/>
                    <a:pt x="1902" y="2870"/>
                  </a:cubicBezTo>
                  <a:cubicBezTo>
                    <a:pt x="1569" y="3270"/>
                    <a:pt x="1246" y="3681"/>
                    <a:pt x="1035" y="4205"/>
                  </a:cubicBezTo>
                  <a:cubicBezTo>
                    <a:pt x="823" y="4738"/>
                    <a:pt x="667" y="5317"/>
                    <a:pt x="456" y="5851"/>
                  </a:cubicBezTo>
                  <a:cubicBezTo>
                    <a:pt x="345" y="6128"/>
                    <a:pt x="200" y="6407"/>
                    <a:pt x="0" y="6607"/>
                  </a:cubicBezTo>
                  <a:lnTo>
                    <a:pt x="12" y="6707"/>
                  </a:lnTo>
                  <a:cubicBezTo>
                    <a:pt x="289" y="6451"/>
                    <a:pt x="467" y="6051"/>
                    <a:pt x="601" y="5673"/>
                  </a:cubicBezTo>
                  <a:cubicBezTo>
                    <a:pt x="701" y="5394"/>
                    <a:pt x="790" y="5105"/>
                    <a:pt x="890" y="4827"/>
                  </a:cubicBezTo>
                  <a:cubicBezTo>
                    <a:pt x="990" y="4549"/>
                    <a:pt x="1068" y="4271"/>
                    <a:pt x="1201" y="4027"/>
                  </a:cubicBezTo>
                  <a:cubicBezTo>
                    <a:pt x="1446" y="3526"/>
                    <a:pt x="1813" y="3115"/>
                    <a:pt x="2147" y="2703"/>
                  </a:cubicBezTo>
                  <a:cubicBezTo>
                    <a:pt x="2503" y="2292"/>
                    <a:pt x="2881" y="1891"/>
                    <a:pt x="3259" y="1513"/>
                  </a:cubicBezTo>
                  <a:cubicBezTo>
                    <a:pt x="3448" y="1323"/>
                    <a:pt x="3648" y="1135"/>
                    <a:pt x="3848" y="957"/>
                  </a:cubicBezTo>
                  <a:cubicBezTo>
                    <a:pt x="4048" y="779"/>
                    <a:pt x="4249" y="612"/>
                    <a:pt x="4505" y="534"/>
                  </a:cubicBezTo>
                  <a:cubicBezTo>
                    <a:pt x="4760" y="468"/>
                    <a:pt x="5027" y="456"/>
                    <a:pt x="5294" y="434"/>
                  </a:cubicBezTo>
                  <a:cubicBezTo>
                    <a:pt x="5550" y="411"/>
                    <a:pt x="5817" y="379"/>
                    <a:pt x="6084" y="345"/>
                  </a:cubicBezTo>
                  <a:cubicBezTo>
                    <a:pt x="6317" y="300"/>
                    <a:pt x="6562" y="256"/>
                    <a:pt x="6796" y="189"/>
                  </a:cubicBezTo>
                  <a:cubicBezTo>
                    <a:pt x="6885" y="122"/>
                    <a:pt x="6962" y="67"/>
                    <a:pt x="705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27" name="Google Shape;14827;p20"/>
            <p:cNvSpPr/>
            <p:nvPr/>
          </p:nvSpPr>
          <p:spPr>
            <a:xfrm>
              <a:off x="2434987" y="2079980"/>
              <a:ext cx="445478" cy="463760"/>
            </a:xfrm>
            <a:custGeom>
              <a:avLst/>
              <a:gdLst/>
              <a:ahLst/>
              <a:cxnLst/>
              <a:rect l="l" t="t" r="r" b="b"/>
              <a:pathLst>
                <a:path w="12769" h="13293" extrusionOk="0">
                  <a:moveTo>
                    <a:pt x="12746" y="1"/>
                  </a:moveTo>
                  <a:cubicBezTo>
                    <a:pt x="12735" y="57"/>
                    <a:pt x="12724" y="124"/>
                    <a:pt x="12702" y="179"/>
                  </a:cubicBezTo>
                  <a:cubicBezTo>
                    <a:pt x="12201" y="1781"/>
                    <a:pt x="10733" y="2359"/>
                    <a:pt x="9499" y="2927"/>
                  </a:cubicBezTo>
                  <a:cubicBezTo>
                    <a:pt x="8041" y="3616"/>
                    <a:pt x="6640" y="4450"/>
                    <a:pt x="5261" y="5317"/>
                  </a:cubicBezTo>
                  <a:cubicBezTo>
                    <a:pt x="4593" y="5729"/>
                    <a:pt x="3893" y="6118"/>
                    <a:pt x="3303" y="6674"/>
                  </a:cubicBezTo>
                  <a:cubicBezTo>
                    <a:pt x="3026" y="6941"/>
                    <a:pt x="2759" y="7230"/>
                    <a:pt x="2514" y="7542"/>
                  </a:cubicBezTo>
                  <a:cubicBezTo>
                    <a:pt x="2269" y="7865"/>
                    <a:pt x="2013" y="8187"/>
                    <a:pt x="1780" y="8510"/>
                  </a:cubicBezTo>
                  <a:cubicBezTo>
                    <a:pt x="1557" y="8821"/>
                    <a:pt x="1390" y="9143"/>
                    <a:pt x="1279" y="9533"/>
                  </a:cubicBezTo>
                  <a:cubicBezTo>
                    <a:pt x="1179" y="9889"/>
                    <a:pt x="1123" y="10267"/>
                    <a:pt x="1068" y="10634"/>
                  </a:cubicBezTo>
                  <a:cubicBezTo>
                    <a:pt x="1001" y="11012"/>
                    <a:pt x="935" y="11379"/>
                    <a:pt x="801" y="11724"/>
                  </a:cubicBezTo>
                  <a:cubicBezTo>
                    <a:pt x="690" y="12013"/>
                    <a:pt x="545" y="12291"/>
                    <a:pt x="389" y="12547"/>
                  </a:cubicBezTo>
                  <a:cubicBezTo>
                    <a:pt x="290" y="12714"/>
                    <a:pt x="178" y="12870"/>
                    <a:pt x="67" y="13025"/>
                  </a:cubicBezTo>
                  <a:cubicBezTo>
                    <a:pt x="45" y="13125"/>
                    <a:pt x="23" y="13203"/>
                    <a:pt x="0" y="13292"/>
                  </a:cubicBezTo>
                  <a:cubicBezTo>
                    <a:pt x="256" y="12925"/>
                    <a:pt x="500" y="12547"/>
                    <a:pt x="712" y="12136"/>
                  </a:cubicBezTo>
                  <a:cubicBezTo>
                    <a:pt x="846" y="11847"/>
                    <a:pt x="957" y="11546"/>
                    <a:pt x="1024" y="11224"/>
                  </a:cubicBezTo>
                  <a:cubicBezTo>
                    <a:pt x="1113" y="10846"/>
                    <a:pt x="1157" y="10445"/>
                    <a:pt x="1224" y="10067"/>
                  </a:cubicBezTo>
                  <a:cubicBezTo>
                    <a:pt x="1291" y="9667"/>
                    <a:pt x="1402" y="9277"/>
                    <a:pt x="1580" y="8943"/>
                  </a:cubicBezTo>
                  <a:cubicBezTo>
                    <a:pt x="1780" y="8587"/>
                    <a:pt x="2035" y="8287"/>
                    <a:pt x="2269" y="7976"/>
                  </a:cubicBezTo>
                  <a:cubicBezTo>
                    <a:pt x="2781" y="7319"/>
                    <a:pt x="3325" y="6730"/>
                    <a:pt x="3971" y="6274"/>
                  </a:cubicBezTo>
                  <a:cubicBezTo>
                    <a:pt x="4627" y="5807"/>
                    <a:pt x="5327" y="5406"/>
                    <a:pt x="6006" y="4984"/>
                  </a:cubicBezTo>
                  <a:cubicBezTo>
                    <a:pt x="6696" y="4561"/>
                    <a:pt x="7396" y="4150"/>
                    <a:pt x="8097" y="3760"/>
                  </a:cubicBezTo>
                  <a:cubicBezTo>
                    <a:pt x="8787" y="3382"/>
                    <a:pt x="9499" y="3048"/>
                    <a:pt x="10211" y="2704"/>
                  </a:cubicBezTo>
                  <a:cubicBezTo>
                    <a:pt x="10856" y="2403"/>
                    <a:pt x="11501" y="2047"/>
                    <a:pt x="12012" y="1491"/>
                  </a:cubicBezTo>
                  <a:cubicBezTo>
                    <a:pt x="12346" y="1125"/>
                    <a:pt x="12635" y="658"/>
                    <a:pt x="12769" y="134"/>
                  </a:cubicBezTo>
                  <a:cubicBezTo>
                    <a:pt x="12757" y="79"/>
                    <a:pt x="12757" y="35"/>
                    <a:pt x="127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28" name="Google Shape;14828;p20"/>
            <p:cNvSpPr/>
            <p:nvPr/>
          </p:nvSpPr>
          <p:spPr>
            <a:xfrm>
              <a:off x="2438092" y="2326013"/>
              <a:ext cx="372145" cy="329861"/>
            </a:xfrm>
            <a:custGeom>
              <a:avLst/>
              <a:gdLst/>
              <a:ahLst/>
              <a:cxnLst/>
              <a:rect l="l" t="t" r="r" b="b"/>
              <a:pathLst>
                <a:path w="10667" h="9455" extrusionOk="0">
                  <a:moveTo>
                    <a:pt x="10666" y="0"/>
                  </a:moveTo>
                  <a:lnTo>
                    <a:pt x="10666" y="0"/>
                  </a:lnTo>
                  <a:cubicBezTo>
                    <a:pt x="10510" y="112"/>
                    <a:pt x="10366" y="212"/>
                    <a:pt x="10221" y="334"/>
                  </a:cubicBezTo>
                  <a:cubicBezTo>
                    <a:pt x="9721" y="746"/>
                    <a:pt x="9265" y="1202"/>
                    <a:pt x="8720" y="1547"/>
                  </a:cubicBezTo>
                  <a:cubicBezTo>
                    <a:pt x="8186" y="1881"/>
                    <a:pt x="7619" y="2136"/>
                    <a:pt x="7040" y="2348"/>
                  </a:cubicBezTo>
                  <a:cubicBezTo>
                    <a:pt x="6462" y="2570"/>
                    <a:pt x="5873" y="2736"/>
                    <a:pt x="5283" y="2926"/>
                  </a:cubicBezTo>
                  <a:cubicBezTo>
                    <a:pt x="5005" y="3015"/>
                    <a:pt x="4727" y="3104"/>
                    <a:pt x="4460" y="3215"/>
                  </a:cubicBezTo>
                  <a:cubicBezTo>
                    <a:pt x="4193" y="3337"/>
                    <a:pt x="3960" y="3515"/>
                    <a:pt x="3770" y="3760"/>
                  </a:cubicBezTo>
                  <a:cubicBezTo>
                    <a:pt x="3570" y="4016"/>
                    <a:pt x="3404" y="4294"/>
                    <a:pt x="3192" y="4550"/>
                  </a:cubicBezTo>
                  <a:cubicBezTo>
                    <a:pt x="2992" y="4805"/>
                    <a:pt x="2769" y="5050"/>
                    <a:pt x="2547" y="5284"/>
                  </a:cubicBezTo>
                  <a:cubicBezTo>
                    <a:pt x="2091" y="5773"/>
                    <a:pt x="1646" y="6273"/>
                    <a:pt x="1246" y="6819"/>
                  </a:cubicBezTo>
                  <a:cubicBezTo>
                    <a:pt x="1046" y="7074"/>
                    <a:pt x="846" y="7341"/>
                    <a:pt x="668" y="7630"/>
                  </a:cubicBezTo>
                  <a:cubicBezTo>
                    <a:pt x="500" y="7897"/>
                    <a:pt x="367" y="8186"/>
                    <a:pt x="278" y="8509"/>
                  </a:cubicBezTo>
                  <a:cubicBezTo>
                    <a:pt x="201" y="8787"/>
                    <a:pt x="122" y="9088"/>
                    <a:pt x="0" y="9343"/>
                  </a:cubicBezTo>
                  <a:lnTo>
                    <a:pt x="11" y="9454"/>
                  </a:lnTo>
                  <a:cubicBezTo>
                    <a:pt x="201" y="9121"/>
                    <a:pt x="278" y="8687"/>
                    <a:pt x="401" y="8320"/>
                  </a:cubicBezTo>
                  <a:cubicBezTo>
                    <a:pt x="523" y="7998"/>
                    <a:pt x="701" y="7709"/>
                    <a:pt x="890" y="7430"/>
                  </a:cubicBezTo>
                  <a:cubicBezTo>
                    <a:pt x="1090" y="7163"/>
                    <a:pt x="1291" y="6896"/>
                    <a:pt x="1501" y="6629"/>
                  </a:cubicBezTo>
                  <a:cubicBezTo>
                    <a:pt x="1924" y="6095"/>
                    <a:pt x="2391" y="5618"/>
                    <a:pt x="2836" y="5117"/>
                  </a:cubicBezTo>
                  <a:cubicBezTo>
                    <a:pt x="3059" y="4872"/>
                    <a:pt x="3281" y="4627"/>
                    <a:pt x="3470" y="4350"/>
                  </a:cubicBezTo>
                  <a:cubicBezTo>
                    <a:pt x="3659" y="4083"/>
                    <a:pt x="3837" y="3794"/>
                    <a:pt x="4082" y="3582"/>
                  </a:cubicBezTo>
                  <a:cubicBezTo>
                    <a:pt x="4316" y="3382"/>
                    <a:pt x="4605" y="3282"/>
                    <a:pt x="4894" y="3181"/>
                  </a:cubicBezTo>
                  <a:cubicBezTo>
                    <a:pt x="5183" y="3082"/>
                    <a:pt x="5483" y="2981"/>
                    <a:pt x="5784" y="2882"/>
                  </a:cubicBezTo>
                  <a:cubicBezTo>
                    <a:pt x="6362" y="2692"/>
                    <a:pt x="6951" y="2492"/>
                    <a:pt x="7519" y="2259"/>
                  </a:cubicBezTo>
                  <a:cubicBezTo>
                    <a:pt x="8075" y="2025"/>
                    <a:pt x="8631" y="1736"/>
                    <a:pt x="9131" y="1369"/>
                  </a:cubicBezTo>
                  <a:cubicBezTo>
                    <a:pt x="9610" y="1024"/>
                    <a:pt x="10021" y="590"/>
                    <a:pt x="10488" y="234"/>
                  </a:cubicBezTo>
                  <a:cubicBezTo>
                    <a:pt x="10544" y="156"/>
                    <a:pt x="10611" y="79"/>
                    <a:pt x="1066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29" name="Google Shape;14829;p20"/>
            <p:cNvSpPr/>
            <p:nvPr/>
          </p:nvSpPr>
          <p:spPr>
            <a:xfrm>
              <a:off x="2429544" y="2112217"/>
              <a:ext cx="453642" cy="468365"/>
            </a:xfrm>
            <a:custGeom>
              <a:avLst/>
              <a:gdLst/>
              <a:ahLst/>
              <a:cxnLst/>
              <a:rect l="l" t="t" r="r" b="b"/>
              <a:pathLst>
                <a:path w="13003" h="13425" extrusionOk="0">
                  <a:moveTo>
                    <a:pt x="12991" y="1"/>
                  </a:moveTo>
                  <a:cubicBezTo>
                    <a:pt x="12446" y="1113"/>
                    <a:pt x="11434" y="1791"/>
                    <a:pt x="10488" y="2358"/>
                  </a:cubicBezTo>
                  <a:cubicBezTo>
                    <a:pt x="9343" y="3048"/>
                    <a:pt x="8164" y="3682"/>
                    <a:pt x="7018" y="4371"/>
                  </a:cubicBezTo>
                  <a:cubicBezTo>
                    <a:pt x="5873" y="5061"/>
                    <a:pt x="4761" y="5817"/>
                    <a:pt x="3793" y="6796"/>
                  </a:cubicBezTo>
                  <a:cubicBezTo>
                    <a:pt x="3304" y="7285"/>
                    <a:pt x="2814" y="7808"/>
                    <a:pt x="2480" y="8442"/>
                  </a:cubicBezTo>
                  <a:cubicBezTo>
                    <a:pt x="2303" y="8776"/>
                    <a:pt x="2181" y="9154"/>
                    <a:pt x="2036" y="9521"/>
                  </a:cubicBezTo>
                  <a:cubicBezTo>
                    <a:pt x="1891" y="9888"/>
                    <a:pt x="1702" y="10233"/>
                    <a:pt x="1502" y="10567"/>
                  </a:cubicBezTo>
                  <a:cubicBezTo>
                    <a:pt x="1302" y="10900"/>
                    <a:pt x="1091" y="11222"/>
                    <a:pt x="890" y="11556"/>
                  </a:cubicBezTo>
                  <a:cubicBezTo>
                    <a:pt x="701" y="11879"/>
                    <a:pt x="512" y="12201"/>
                    <a:pt x="334" y="12546"/>
                  </a:cubicBezTo>
                  <a:cubicBezTo>
                    <a:pt x="223" y="12757"/>
                    <a:pt x="123" y="12969"/>
                    <a:pt x="11" y="13180"/>
                  </a:cubicBezTo>
                  <a:cubicBezTo>
                    <a:pt x="11" y="13269"/>
                    <a:pt x="1" y="13358"/>
                    <a:pt x="1" y="13425"/>
                  </a:cubicBezTo>
                  <a:cubicBezTo>
                    <a:pt x="212" y="12969"/>
                    <a:pt x="446" y="12524"/>
                    <a:pt x="690" y="12101"/>
                  </a:cubicBezTo>
                  <a:cubicBezTo>
                    <a:pt x="1068" y="11434"/>
                    <a:pt x="1513" y="10811"/>
                    <a:pt x="1858" y="10122"/>
                  </a:cubicBezTo>
                  <a:cubicBezTo>
                    <a:pt x="2036" y="9788"/>
                    <a:pt x="2158" y="9421"/>
                    <a:pt x="2303" y="9065"/>
                  </a:cubicBezTo>
                  <a:cubicBezTo>
                    <a:pt x="2458" y="8698"/>
                    <a:pt x="2636" y="8353"/>
                    <a:pt x="2859" y="8041"/>
                  </a:cubicBezTo>
                  <a:cubicBezTo>
                    <a:pt x="3271" y="7452"/>
                    <a:pt x="3771" y="6941"/>
                    <a:pt x="4282" y="6484"/>
                  </a:cubicBezTo>
                  <a:cubicBezTo>
                    <a:pt x="5295" y="5562"/>
                    <a:pt x="6429" y="4828"/>
                    <a:pt x="7586" y="4149"/>
                  </a:cubicBezTo>
                  <a:cubicBezTo>
                    <a:pt x="8720" y="3481"/>
                    <a:pt x="9888" y="2881"/>
                    <a:pt x="10989" y="2158"/>
                  </a:cubicBezTo>
                  <a:cubicBezTo>
                    <a:pt x="11768" y="1647"/>
                    <a:pt x="12546" y="1012"/>
                    <a:pt x="13002" y="100"/>
                  </a:cubicBezTo>
                  <a:cubicBezTo>
                    <a:pt x="13002" y="67"/>
                    <a:pt x="12991" y="33"/>
                    <a:pt x="1299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30" name="Google Shape;14830;p20"/>
            <p:cNvSpPr/>
            <p:nvPr/>
          </p:nvSpPr>
          <p:spPr>
            <a:xfrm>
              <a:off x="2431463" y="2142500"/>
              <a:ext cx="452491" cy="473423"/>
            </a:xfrm>
            <a:custGeom>
              <a:avLst/>
              <a:gdLst/>
              <a:ahLst/>
              <a:cxnLst/>
              <a:rect l="l" t="t" r="r" b="b"/>
              <a:pathLst>
                <a:path w="12970" h="13570" extrusionOk="0">
                  <a:moveTo>
                    <a:pt x="12969" y="0"/>
                  </a:moveTo>
                  <a:lnTo>
                    <a:pt x="12858" y="111"/>
                  </a:lnTo>
                  <a:cubicBezTo>
                    <a:pt x="12380" y="545"/>
                    <a:pt x="11846" y="901"/>
                    <a:pt x="11345" y="1290"/>
                  </a:cubicBezTo>
                  <a:cubicBezTo>
                    <a:pt x="10756" y="1724"/>
                    <a:pt x="10211" y="2247"/>
                    <a:pt x="9588" y="2613"/>
                  </a:cubicBezTo>
                  <a:cubicBezTo>
                    <a:pt x="8977" y="2981"/>
                    <a:pt x="8310" y="3258"/>
                    <a:pt x="7687" y="3604"/>
                  </a:cubicBezTo>
                  <a:cubicBezTo>
                    <a:pt x="6474" y="4259"/>
                    <a:pt x="5329" y="5082"/>
                    <a:pt x="4383" y="6184"/>
                  </a:cubicBezTo>
                  <a:cubicBezTo>
                    <a:pt x="3894" y="6762"/>
                    <a:pt x="3449" y="7396"/>
                    <a:pt x="3015" y="8030"/>
                  </a:cubicBezTo>
                  <a:cubicBezTo>
                    <a:pt x="2593" y="8642"/>
                    <a:pt x="2181" y="9254"/>
                    <a:pt x="1792" y="9887"/>
                  </a:cubicBezTo>
                  <a:cubicBezTo>
                    <a:pt x="1558" y="10255"/>
                    <a:pt x="1336" y="10621"/>
                    <a:pt x="1113" y="11011"/>
                  </a:cubicBezTo>
                  <a:cubicBezTo>
                    <a:pt x="891" y="11345"/>
                    <a:pt x="702" y="11711"/>
                    <a:pt x="535" y="12101"/>
                  </a:cubicBezTo>
                  <a:cubicBezTo>
                    <a:pt x="346" y="12479"/>
                    <a:pt x="168" y="12868"/>
                    <a:pt x="1" y="13258"/>
                  </a:cubicBezTo>
                  <a:lnTo>
                    <a:pt x="23" y="13380"/>
                  </a:lnTo>
                  <a:cubicBezTo>
                    <a:pt x="45" y="13324"/>
                    <a:pt x="79" y="13268"/>
                    <a:pt x="101" y="13213"/>
                  </a:cubicBezTo>
                  <a:lnTo>
                    <a:pt x="101" y="13213"/>
                  </a:lnTo>
                  <a:cubicBezTo>
                    <a:pt x="79" y="13280"/>
                    <a:pt x="57" y="13357"/>
                    <a:pt x="23" y="13424"/>
                  </a:cubicBezTo>
                  <a:lnTo>
                    <a:pt x="45" y="13569"/>
                  </a:lnTo>
                  <a:cubicBezTo>
                    <a:pt x="190" y="13135"/>
                    <a:pt x="346" y="12712"/>
                    <a:pt x="524" y="12301"/>
                  </a:cubicBezTo>
                  <a:cubicBezTo>
                    <a:pt x="735" y="11879"/>
                    <a:pt x="957" y="11478"/>
                    <a:pt x="1180" y="11078"/>
                  </a:cubicBezTo>
                  <a:cubicBezTo>
                    <a:pt x="1414" y="10722"/>
                    <a:pt x="1681" y="10410"/>
                    <a:pt x="1981" y="10121"/>
                  </a:cubicBezTo>
                  <a:cubicBezTo>
                    <a:pt x="2225" y="9877"/>
                    <a:pt x="2492" y="9643"/>
                    <a:pt x="2737" y="9387"/>
                  </a:cubicBezTo>
                  <a:cubicBezTo>
                    <a:pt x="2982" y="9143"/>
                    <a:pt x="3216" y="8876"/>
                    <a:pt x="3426" y="8597"/>
                  </a:cubicBezTo>
                  <a:cubicBezTo>
                    <a:pt x="3871" y="8019"/>
                    <a:pt x="4294" y="7407"/>
                    <a:pt x="4806" y="6907"/>
                  </a:cubicBezTo>
                  <a:cubicBezTo>
                    <a:pt x="5295" y="6429"/>
                    <a:pt x="5829" y="6017"/>
                    <a:pt x="6407" y="5683"/>
                  </a:cubicBezTo>
                  <a:cubicBezTo>
                    <a:pt x="7008" y="5349"/>
                    <a:pt x="7642" y="5105"/>
                    <a:pt x="8243" y="4760"/>
                  </a:cubicBezTo>
                  <a:cubicBezTo>
                    <a:pt x="8543" y="4582"/>
                    <a:pt x="8821" y="4382"/>
                    <a:pt x="9077" y="4148"/>
                  </a:cubicBezTo>
                  <a:cubicBezTo>
                    <a:pt x="9343" y="3915"/>
                    <a:pt x="9600" y="3659"/>
                    <a:pt x="9867" y="3426"/>
                  </a:cubicBezTo>
                  <a:cubicBezTo>
                    <a:pt x="10389" y="2981"/>
                    <a:pt x="11001" y="2680"/>
                    <a:pt x="11557" y="2269"/>
                  </a:cubicBezTo>
                  <a:cubicBezTo>
                    <a:pt x="11824" y="2079"/>
                    <a:pt x="12080" y="1857"/>
                    <a:pt x="12302" y="1602"/>
                  </a:cubicBezTo>
                  <a:cubicBezTo>
                    <a:pt x="12514" y="1368"/>
                    <a:pt x="12702" y="1101"/>
                    <a:pt x="12880" y="845"/>
                  </a:cubicBezTo>
                  <a:cubicBezTo>
                    <a:pt x="12892" y="779"/>
                    <a:pt x="12903" y="723"/>
                    <a:pt x="12914" y="667"/>
                  </a:cubicBezTo>
                  <a:lnTo>
                    <a:pt x="12914" y="667"/>
                  </a:lnTo>
                  <a:cubicBezTo>
                    <a:pt x="12791" y="845"/>
                    <a:pt x="12658" y="1034"/>
                    <a:pt x="12524" y="1201"/>
                  </a:cubicBezTo>
                  <a:cubicBezTo>
                    <a:pt x="12302" y="1490"/>
                    <a:pt x="12069" y="1757"/>
                    <a:pt x="11790" y="1980"/>
                  </a:cubicBezTo>
                  <a:cubicBezTo>
                    <a:pt x="11535" y="2202"/>
                    <a:pt x="11246" y="2380"/>
                    <a:pt x="10957" y="2558"/>
                  </a:cubicBezTo>
                  <a:cubicBezTo>
                    <a:pt x="10678" y="2747"/>
                    <a:pt x="10389" y="2914"/>
                    <a:pt x="10111" y="3114"/>
                  </a:cubicBezTo>
                  <a:cubicBezTo>
                    <a:pt x="9833" y="3325"/>
                    <a:pt x="9577" y="3570"/>
                    <a:pt x="9321" y="3815"/>
                  </a:cubicBezTo>
                  <a:cubicBezTo>
                    <a:pt x="9066" y="4059"/>
                    <a:pt x="8799" y="4293"/>
                    <a:pt x="8510" y="4482"/>
                  </a:cubicBezTo>
                  <a:cubicBezTo>
                    <a:pt x="8221" y="4671"/>
                    <a:pt x="7920" y="4827"/>
                    <a:pt x="7620" y="4971"/>
                  </a:cubicBezTo>
                  <a:cubicBezTo>
                    <a:pt x="7008" y="5272"/>
                    <a:pt x="6397" y="5539"/>
                    <a:pt x="5840" y="5928"/>
                  </a:cubicBezTo>
                  <a:cubicBezTo>
                    <a:pt x="5284" y="6295"/>
                    <a:pt x="4783" y="6751"/>
                    <a:pt x="4328" y="7274"/>
                  </a:cubicBezTo>
                  <a:cubicBezTo>
                    <a:pt x="3861" y="7819"/>
                    <a:pt x="3460" y="8453"/>
                    <a:pt x="2982" y="8987"/>
                  </a:cubicBezTo>
                  <a:cubicBezTo>
                    <a:pt x="2537" y="9487"/>
                    <a:pt x="2025" y="9887"/>
                    <a:pt x="1580" y="10388"/>
                  </a:cubicBezTo>
                  <a:cubicBezTo>
                    <a:pt x="1792" y="10055"/>
                    <a:pt x="2003" y="9721"/>
                    <a:pt x="2215" y="9398"/>
                  </a:cubicBezTo>
                  <a:cubicBezTo>
                    <a:pt x="2637" y="8753"/>
                    <a:pt x="3071" y="8130"/>
                    <a:pt x="3505" y="7507"/>
                  </a:cubicBezTo>
                  <a:cubicBezTo>
                    <a:pt x="3960" y="6862"/>
                    <a:pt x="4439" y="6239"/>
                    <a:pt x="4984" y="5705"/>
                  </a:cubicBezTo>
                  <a:cubicBezTo>
                    <a:pt x="6018" y="4671"/>
                    <a:pt x="7242" y="3937"/>
                    <a:pt x="8498" y="3315"/>
                  </a:cubicBezTo>
                  <a:cubicBezTo>
                    <a:pt x="8832" y="3159"/>
                    <a:pt x="9166" y="3003"/>
                    <a:pt x="9499" y="2814"/>
                  </a:cubicBezTo>
                  <a:cubicBezTo>
                    <a:pt x="9822" y="2636"/>
                    <a:pt x="10134" y="2413"/>
                    <a:pt x="10433" y="2168"/>
                  </a:cubicBezTo>
                  <a:cubicBezTo>
                    <a:pt x="10723" y="1935"/>
                    <a:pt x="11012" y="1691"/>
                    <a:pt x="11313" y="1468"/>
                  </a:cubicBezTo>
                  <a:cubicBezTo>
                    <a:pt x="11568" y="1268"/>
                    <a:pt x="11835" y="1078"/>
                    <a:pt x="12091" y="878"/>
                  </a:cubicBezTo>
                  <a:cubicBezTo>
                    <a:pt x="12391" y="656"/>
                    <a:pt x="12692" y="423"/>
                    <a:pt x="12959" y="166"/>
                  </a:cubicBezTo>
                  <a:cubicBezTo>
                    <a:pt x="12969" y="111"/>
                    <a:pt x="12969" y="55"/>
                    <a:pt x="1296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31" name="Google Shape;14831;p20"/>
            <p:cNvSpPr/>
            <p:nvPr/>
          </p:nvSpPr>
          <p:spPr>
            <a:xfrm>
              <a:off x="2434568" y="2251492"/>
              <a:ext cx="419104" cy="377971"/>
            </a:xfrm>
            <a:custGeom>
              <a:avLst/>
              <a:gdLst/>
              <a:ahLst/>
              <a:cxnLst/>
              <a:rect l="l" t="t" r="r" b="b"/>
              <a:pathLst>
                <a:path w="12013" h="10834" extrusionOk="0">
                  <a:moveTo>
                    <a:pt x="12013" y="1"/>
                  </a:moveTo>
                  <a:lnTo>
                    <a:pt x="12013" y="1"/>
                  </a:lnTo>
                  <a:cubicBezTo>
                    <a:pt x="11424" y="546"/>
                    <a:pt x="10801" y="1036"/>
                    <a:pt x="10166" y="1514"/>
                  </a:cubicBezTo>
                  <a:cubicBezTo>
                    <a:pt x="9666" y="1892"/>
                    <a:pt x="9165" y="2281"/>
                    <a:pt x="8621" y="2559"/>
                  </a:cubicBezTo>
                  <a:cubicBezTo>
                    <a:pt x="8053" y="2848"/>
                    <a:pt x="7453" y="3026"/>
                    <a:pt x="6897" y="3327"/>
                  </a:cubicBezTo>
                  <a:cubicBezTo>
                    <a:pt x="6340" y="3616"/>
                    <a:pt x="5818" y="3983"/>
                    <a:pt x="5307" y="4339"/>
                  </a:cubicBezTo>
                  <a:cubicBezTo>
                    <a:pt x="4795" y="4695"/>
                    <a:pt x="4283" y="5073"/>
                    <a:pt x="3805" y="5485"/>
                  </a:cubicBezTo>
                  <a:cubicBezTo>
                    <a:pt x="2893" y="6263"/>
                    <a:pt x="2114" y="7208"/>
                    <a:pt x="1424" y="8265"/>
                  </a:cubicBezTo>
                  <a:cubicBezTo>
                    <a:pt x="913" y="9054"/>
                    <a:pt x="446" y="9877"/>
                    <a:pt x="1" y="10723"/>
                  </a:cubicBezTo>
                  <a:lnTo>
                    <a:pt x="12" y="10834"/>
                  </a:lnTo>
                  <a:cubicBezTo>
                    <a:pt x="557" y="9845"/>
                    <a:pt x="1113" y="8854"/>
                    <a:pt x="1747" y="7942"/>
                  </a:cubicBezTo>
                  <a:cubicBezTo>
                    <a:pt x="2092" y="7442"/>
                    <a:pt x="2470" y="6963"/>
                    <a:pt x="2882" y="6519"/>
                  </a:cubicBezTo>
                  <a:cubicBezTo>
                    <a:pt x="3305" y="6051"/>
                    <a:pt x="3772" y="5629"/>
                    <a:pt x="4261" y="5240"/>
                  </a:cubicBezTo>
                  <a:cubicBezTo>
                    <a:pt x="4750" y="4850"/>
                    <a:pt x="5262" y="4484"/>
                    <a:pt x="5784" y="4138"/>
                  </a:cubicBezTo>
                  <a:cubicBezTo>
                    <a:pt x="6308" y="3783"/>
                    <a:pt x="6841" y="3449"/>
                    <a:pt x="7420" y="3193"/>
                  </a:cubicBezTo>
                  <a:cubicBezTo>
                    <a:pt x="7998" y="2949"/>
                    <a:pt x="8576" y="2737"/>
                    <a:pt x="9121" y="2393"/>
                  </a:cubicBezTo>
                  <a:cubicBezTo>
                    <a:pt x="9633" y="2059"/>
                    <a:pt x="10111" y="1681"/>
                    <a:pt x="10601" y="1313"/>
                  </a:cubicBezTo>
                  <a:cubicBezTo>
                    <a:pt x="11046" y="969"/>
                    <a:pt x="11479" y="624"/>
                    <a:pt x="11902" y="246"/>
                  </a:cubicBezTo>
                  <a:cubicBezTo>
                    <a:pt x="11935" y="168"/>
                    <a:pt x="11980" y="79"/>
                    <a:pt x="1201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32" name="Google Shape;14832;p20"/>
            <p:cNvSpPr/>
            <p:nvPr/>
          </p:nvSpPr>
          <p:spPr>
            <a:xfrm>
              <a:off x="2430312" y="2147908"/>
              <a:ext cx="351212" cy="446281"/>
            </a:xfrm>
            <a:custGeom>
              <a:avLst/>
              <a:gdLst/>
              <a:ahLst/>
              <a:cxnLst/>
              <a:rect l="l" t="t" r="r" b="b"/>
              <a:pathLst>
                <a:path w="10067" h="12792" extrusionOk="0">
                  <a:moveTo>
                    <a:pt x="10066" y="1"/>
                  </a:moveTo>
                  <a:lnTo>
                    <a:pt x="10066" y="1"/>
                  </a:lnTo>
                  <a:cubicBezTo>
                    <a:pt x="9999" y="45"/>
                    <a:pt x="9944" y="78"/>
                    <a:pt x="9900" y="123"/>
                  </a:cubicBezTo>
                  <a:cubicBezTo>
                    <a:pt x="9166" y="723"/>
                    <a:pt x="7920" y="1602"/>
                    <a:pt x="6874" y="1936"/>
                  </a:cubicBezTo>
                  <a:cubicBezTo>
                    <a:pt x="5829" y="2270"/>
                    <a:pt x="3582" y="3170"/>
                    <a:pt x="2703" y="4549"/>
                  </a:cubicBezTo>
                  <a:cubicBezTo>
                    <a:pt x="1825" y="5918"/>
                    <a:pt x="1269" y="6051"/>
                    <a:pt x="1069" y="7297"/>
                  </a:cubicBezTo>
                  <a:cubicBezTo>
                    <a:pt x="857" y="8543"/>
                    <a:pt x="980" y="8454"/>
                    <a:pt x="668" y="9554"/>
                  </a:cubicBezTo>
                  <a:cubicBezTo>
                    <a:pt x="345" y="10644"/>
                    <a:pt x="101" y="11334"/>
                    <a:pt x="34" y="11734"/>
                  </a:cubicBezTo>
                  <a:cubicBezTo>
                    <a:pt x="23" y="11835"/>
                    <a:pt x="12" y="11946"/>
                    <a:pt x="1" y="12046"/>
                  </a:cubicBezTo>
                  <a:lnTo>
                    <a:pt x="145" y="12791"/>
                  </a:lnTo>
                  <a:cubicBezTo>
                    <a:pt x="145" y="12791"/>
                    <a:pt x="1613" y="12068"/>
                    <a:pt x="2136" y="10644"/>
                  </a:cubicBezTo>
                  <a:cubicBezTo>
                    <a:pt x="2648" y="9221"/>
                    <a:pt x="2292" y="9421"/>
                    <a:pt x="2692" y="7987"/>
                  </a:cubicBezTo>
                  <a:cubicBezTo>
                    <a:pt x="3093" y="6541"/>
                    <a:pt x="3415" y="5439"/>
                    <a:pt x="4394" y="4828"/>
                  </a:cubicBezTo>
                  <a:cubicBezTo>
                    <a:pt x="5372" y="4205"/>
                    <a:pt x="5617" y="3827"/>
                    <a:pt x="6830" y="3148"/>
                  </a:cubicBezTo>
                  <a:cubicBezTo>
                    <a:pt x="8031" y="2470"/>
                    <a:pt x="8976" y="2814"/>
                    <a:pt x="9532" y="1580"/>
                  </a:cubicBezTo>
                  <a:cubicBezTo>
                    <a:pt x="9811" y="980"/>
                    <a:pt x="9966" y="412"/>
                    <a:pt x="1006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33" name="Google Shape;14833;p20"/>
            <p:cNvSpPr/>
            <p:nvPr/>
          </p:nvSpPr>
          <p:spPr>
            <a:xfrm>
              <a:off x="2434987" y="2179342"/>
              <a:ext cx="337606" cy="364400"/>
            </a:xfrm>
            <a:custGeom>
              <a:avLst/>
              <a:gdLst/>
              <a:ahLst/>
              <a:cxnLst/>
              <a:rect l="l" t="t" r="r" b="b"/>
              <a:pathLst>
                <a:path w="9677" h="10445" extrusionOk="0">
                  <a:moveTo>
                    <a:pt x="9677" y="0"/>
                  </a:moveTo>
                  <a:lnTo>
                    <a:pt x="9677" y="0"/>
                  </a:lnTo>
                  <a:cubicBezTo>
                    <a:pt x="9610" y="34"/>
                    <a:pt x="9554" y="56"/>
                    <a:pt x="9499" y="79"/>
                  </a:cubicBezTo>
                  <a:cubicBezTo>
                    <a:pt x="8041" y="768"/>
                    <a:pt x="6640" y="1602"/>
                    <a:pt x="5261" y="2469"/>
                  </a:cubicBezTo>
                  <a:cubicBezTo>
                    <a:pt x="4593" y="2881"/>
                    <a:pt x="3893" y="3270"/>
                    <a:pt x="3303" y="3826"/>
                  </a:cubicBezTo>
                  <a:cubicBezTo>
                    <a:pt x="3026" y="4093"/>
                    <a:pt x="2759" y="4382"/>
                    <a:pt x="2514" y="4694"/>
                  </a:cubicBezTo>
                  <a:cubicBezTo>
                    <a:pt x="2269" y="5017"/>
                    <a:pt x="2013" y="5339"/>
                    <a:pt x="1780" y="5662"/>
                  </a:cubicBezTo>
                  <a:cubicBezTo>
                    <a:pt x="1557" y="5973"/>
                    <a:pt x="1390" y="6295"/>
                    <a:pt x="1279" y="6685"/>
                  </a:cubicBezTo>
                  <a:cubicBezTo>
                    <a:pt x="1179" y="7041"/>
                    <a:pt x="1123" y="7419"/>
                    <a:pt x="1068" y="7786"/>
                  </a:cubicBezTo>
                  <a:cubicBezTo>
                    <a:pt x="1001" y="8164"/>
                    <a:pt x="935" y="8531"/>
                    <a:pt x="801" y="8876"/>
                  </a:cubicBezTo>
                  <a:cubicBezTo>
                    <a:pt x="690" y="9165"/>
                    <a:pt x="545" y="9443"/>
                    <a:pt x="389" y="9699"/>
                  </a:cubicBezTo>
                  <a:cubicBezTo>
                    <a:pt x="290" y="9866"/>
                    <a:pt x="178" y="10022"/>
                    <a:pt x="67" y="10177"/>
                  </a:cubicBezTo>
                  <a:lnTo>
                    <a:pt x="33" y="10311"/>
                  </a:lnTo>
                  <a:lnTo>
                    <a:pt x="0" y="10444"/>
                  </a:lnTo>
                  <a:cubicBezTo>
                    <a:pt x="256" y="10077"/>
                    <a:pt x="500" y="9699"/>
                    <a:pt x="712" y="9288"/>
                  </a:cubicBezTo>
                  <a:cubicBezTo>
                    <a:pt x="846" y="8999"/>
                    <a:pt x="957" y="8698"/>
                    <a:pt x="1024" y="8376"/>
                  </a:cubicBezTo>
                  <a:cubicBezTo>
                    <a:pt x="1113" y="7998"/>
                    <a:pt x="1157" y="7597"/>
                    <a:pt x="1224" y="7219"/>
                  </a:cubicBezTo>
                  <a:cubicBezTo>
                    <a:pt x="1291" y="6819"/>
                    <a:pt x="1402" y="6429"/>
                    <a:pt x="1580" y="6095"/>
                  </a:cubicBezTo>
                  <a:cubicBezTo>
                    <a:pt x="1780" y="5739"/>
                    <a:pt x="2035" y="5439"/>
                    <a:pt x="2269" y="5128"/>
                  </a:cubicBezTo>
                  <a:cubicBezTo>
                    <a:pt x="2781" y="4471"/>
                    <a:pt x="3325" y="3882"/>
                    <a:pt x="3971" y="3426"/>
                  </a:cubicBezTo>
                  <a:cubicBezTo>
                    <a:pt x="4627" y="2959"/>
                    <a:pt x="5327" y="2558"/>
                    <a:pt x="6006" y="2136"/>
                  </a:cubicBezTo>
                  <a:cubicBezTo>
                    <a:pt x="6696" y="1713"/>
                    <a:pt x="7396" y="1302"/>
                    <a:pt x="8097" y="912"/>
                  </a:cubicBezTo>
                  <a:cubicBezTo>
                    <a:pt x="8597" y="635"/>
                    <a:pt x="9109" y="390"/>
                    <a:pt x="9621" y="145"/>
                  </a:cubicBezTo>
                  <a:cubicBezTo>
                    <a:pt x="9643" y="89"/>
                    <a:pt x="9654" y="45"/>
                    <a:pt x="967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34" name="Google Shape;14834;p20"/>
            <p:cNvSpPr/>
            <p:nvPr/>
          </p:nvSpPr>
          <p:spPr>
            <a:xfrm>
              <a:off x="2461746" y="2504118"/>
              <a:ext cx="48145" cy="72601"/>
            </a:xfrm>
            <a:custGeom>
              <a:avLst/>
              <a:gdLst/>
              <a:ahLst/>
              <a:cxnLst/>
              <a:rect l="l" t="t" r="r" b="b"/>
              <a:pathLst>
                <a:path w="1380" h="2081" extrusionOk="0">
                  <a:moveTo>
                    <a:pt x="1380" y="1"/>
                  </a:moveTo>
                  <a:cubicBezTo>
                    <a:pt x="1124" y="323"/>
                    <a:pt x="879" y="668"/>
                    <a:pt x="645" y="1024"/>
                  </a:cubicBezTo>
                  <a:cubicBezTo>
                    <a:pt x="423" y="1369"/>
                    <a:pt x="212" y="1724"/>
                    <a:pt x="0" y="2080"/>
                  </a:cubicBezTo>
                  <a:cubicBezTo>
                    <a:pt x="56" y="2036"/>
                    <a:pt x="123" y="1981"/>
                    <a:pt x="178" y="1925"/>
                  </a:cubicBezTo>
                  <a:cubicBezTo>
                    <a:pt x="435" y="1502"/>
                    <a:pt x="690" y="1102"/>
                    <a:pt x="968" y="701"/>
                  </a:cubicBezTo>
                  <a:cubicBezTo>
                    <a:pt x="1068" y="557"/>
                    <a:pt x="1179" y="401"/>
                    <a:pt x="1291" y="256"/>
                  </a:cubicBezTo>
                  <a:cubicBezTo>
                    <a:pt x="1324" y="157"/>
                    <a:pt x="1357" y="78"/>
                    <a:pt x="138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35" name="Google Shape;14835;p20"/>
            <p:cNvSpPr/>
            <p:nvPr/>
          </p:nvSpPr>
          <p:spPr>
            <a:xfrm>
              <a:off x="2436522" y="2449029"/>
              <a:ext cx="82300" cy="144748"/>
            </a:xfrm>
            <a:custGeom>
              <a:avLst/>
              <a:gdLst/>
              <a:ahLst/>
              <a:cxnLst/>
              <a:rect l="l" t="t" r="r" b="b"/>
              <a:pathLst>
                <a:path w="2359" h="4149" extrusionOk="0">
                  <a:moveTo>
                    <a:pt x="2359" y="1"/>
                  </a:moveTo>
                  <a:lnTo>
                    <a:pt x="2359" y="1"/>
                  </a:lnTo>
                  <a:cubicBezTo>
                    <a:pt x="2114" y="357"/>
                    <a:pt x="1880" y="723"/>
                    <a:pt x="1647" y="1101"/>
                  </a:cubicBezTo>
                  <a:cubicBezTo>
                    <a:pt x="1413" y="1469"/>
                    <a:pt x="1191" y="1835"/>
                    <a:pt x="968" y="2225"/>
                  </a:cubicBezTo>
                  <a:cubicBezTo>
                    <a:pt x="746" y="2559"/>
                    <a:pt x="557" y="2925"/>
                    <a:pt x="390" y="3315"/>
                  </a:cubicBezTo>
                  <a:cubicBezTo>
                    <a:pt x="246" y="3582"/>
                    <a:pt x="123" y="3860"/>
                    <a:pt x="1" y="4149"/>
                  </a:cubicBezTo>
                  <a:cubicBezTo>
                    <a:pt x="34" y="4127"/>
                    <a:pt x="90" y="4094"/>
                    <a:pt x="167" y="4049"/>
                  </a:cubicBezTo>
                  <a:cubicBezTo>
                    <a:pt x="234" y="3871"/>
                    <a:pt x="301" y="3693"/>
                    <a:pt x="379" y="3515"/>
                  </a:cubicBezTo>
                  <a:cubicBezTo>
                    <a:pt x="590" y="3093"/>
                    <a:pt x="812" y="2692"/>
                    <a:pt x="1035" y="2292"/>
                  </a:cubicBezTo>
                  <a:cubicBezTo>
                    <a:pt x="1269" y="1936"/>
                    <a:pt x="1536" y="1624"/>
                    <a:pt x="1836" y="1335"/>
                  </a:cubicBezTo>
                  <a:cubicBezTo>
                    <a:pt x="1969" y="1202"/>
                    <a:pt x="2114" y="1068"/>
                    <a:pt x="2248" y="935"/>
                  </a:cubicBezTo>
                  <a:cubicBezTo>
                    <a:pt x="2258" y="879"/>
                    <a:pt x="2258" y="834"/>
                    <a:pt x="2270" y="779"/>
                  </a:cubicBezTo>
                  <a:lnTo>
                    <a:pt x="2270" y="779"/>
                  </a:lnTo>
                  <a:cubicBezTo>
                    <a:pt x="1991" y="1046"/>
                    <a:pt x="1702" y="1313"/>
                    <a:pt x="1435" y="1602"/>
                  </a:cubicBezTo>
                  <a:cubicBezTo>
                    <a:pt x="1647" y="1269"/>
                    <a:pt x="1858" y="935"/>
                    <a:pt x="2070" y="612"/>
                  </a:cubicBezTo>
                  <a:cubicBezTo>
                    <a:pt x="2147" y="490"/>
                    <a:pt x="2236" y="367"/>
                    <a:pt x="2325" y="234"/>
                  </a:cubicBezTo>
                  <a:cubicBezTo>
                    <a:pt x="2337" y="167"/>
                    <a:pt x="2347" y="90"/>
                    <a:pt x="235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36" name="Google Shape;14836;p20"/>
            <p:cNvSpPr/>
            <p:nvPr/>
          </p:nvSpPr>
          <p:spPr>
            <a:xfrm>
              <a:off x="2717060" y="2219324"/>
              <a:ext cx="35725" cy="20584"/>
            </a:xfrm>
            <a:custGeom>
              <a:avLst/>
              <a:gdLst/>
              <a:ahLst/>
              <a:cxnLst/>
              <a:rect l="l" t="t" r="r" b="b"/>
              <a:pathLst>
                <a:path w="1024" h="590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680" y="200"/>
                    <a:pt x="346" y="389"/>
                    <a:pt x="1" y="589"/>
                  </a:cubicBezTo>
                  <a:cubicBezTo>
                    <a:pt x="401" y="467"/>
                    <a:pt x="746" y="334"/>
                    <a:pt x="102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37" name="Google Shape;14837;p20"/>
            <p:cNvSpPr/>
            <p:nvPr/>
          </p:nvSpPr>
          <p:spPr>
            <a:xfrm>
              <a:off x="2430696" y="2369868"/>
              <a:ext cx="111431" cy="206080"/>
            </a:xfrm>
            <a:custGeom>
              <a:avLst/>
              <a:gdLst/>
              <a:ahLst/>
              <a:cxnLst/>
              <a:rect l="l" t="t" r="r" b="b"/>
              <a:pathLst>
                <a:path w="3194" h="5907" extrusionOk="0">
                  <a:moveTo>
                    <a:pt x="3193" y="1"/>
                  </a:moveTo>
                  <a:lnTo>
                    <a:pt x="3193" y="1"/>
                  </a:lnTo>
                  <a:cubicBezTo>
                    <a:pt x="2915" y="323"/>
                    <a:pt x="2648" y="668"/>
                    <a:pt x="2447" y="1057"/>
                  </a:cubicBezTo>
                  <a:cubicBezTo>
                    <a:pt x="2270" y="1391"/>
                    <a:pt x="2148" y="1769"/>
                    <a:pt x="2003" y="2136"/>
                  </a:cubicBezTo>
                  <a:cubicBezTo>
                    <a:pt x="1858" y="2503"/>
                    <a:pt x="1669" y="2848"/>
                    <a:pt x="1469" y="3182"/>
                  </a:cubicBezTo>
                  <a:cubicBezTo>
                    <a:pt x="1269" y="3515"/>
                    <a:pt x="1058" y="3837"/>
                    <a:pt x="857" y="4171"/>
                  </a:cubicBezTo>
                  <a:cubicBezTo>
                    <a:pt x="668" y="4494"/>
                    <a:pt x="479" y="4816"/>
                    <a:pt x="301" y="5161"/>
                  </a:cubicBezTo>
                  <a:cubicBezTo>
                    <a:pt x="201" y="5350"/>
                    <a:pt x="101" y="5550"/>
                    <a:pt x="1" y="5750"/>
                  </a:cubicBezTo>
                  <a:lnTo>
                    <a:pt x="34" y="5906"/>
                  </a:lnTo>
                  <a:cubicBezTo>
                    <a:pt x="235" y="5506"/>
                    <a:pt x="435" y="5105"/>
                    <a:pt x="657" y="4716"/>
                  </a:cubicBezTo>
                  <a:cubicBezTo>
                    <a:pt x="1035" y="4049"/>
                    <a:pt x="1480" y="3426"/>
                    <a:pt x="1825" y="2737"/>
                  </a:cubicBezTo>
                  <a:cubicBezTo>
                    <a:pt x="2003" y="2403"/>
                    <a:pt x="2125" y="2036"/>
                    <a:pt x="2270" y="1680"/>
                  </a:cubicBezTo>
                  <a:cubicBezTo>
                    <a:pt x="2425" y="1313"/>
                    <a:pt x="2603" y="968"/>
                    <a:pt x="2826" y="656"/>
                  </a:cubicBezTo>
                  <a:cubicBezTo>
                    <a:pt x="2904" y="545"/>
                    <a:pt x="2993" y="434"/>
                    <a:pt x="3070" y="323"/>
                  </a:cubicBezTo>
                  <a:cubicBezTo>
                    <a:pt x="3115" y="212"/>
                    <a:pt x="3159" y="112"/>
                    <a:pt x="3193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38" name="Google Shape;14838;p20"/>
            <p:cNvSpPr/>
            <p:nvPr/>
          </p:nvSpPr>
          <p:spPr>
            <a:xfrm>
              <a:off x="2374839" y="2052454"/>
              <a:ext cx="92766" cy="544071"/>
            </a:xfrm>
            <a:custGeom>
              <a:avLst/>
              <a:gdLst/>
              <a:ahLst/>
              <a:cxnLst/>
              <a:rect l="l" t="t" r="r" b="b"/>
              <a:pathLst>
                <a:path w="2659" h="15595" extrusionOk="0">
                  <a:moveTo>
                    <a:pt x="245" y="1"/>
                  </a:moveTo>
                  <a:lnTo>
                    <a:pt x="0" y="189"/>
                  </a:lnTo>
                  <a:cubicBezTo>
                    <a:pt x="89" y="312"/>
                    <a:pt x="178" y="456"/>
                    <a:pt x="256" y="590"/>
                  </a:cubicBezTo>
                  <a:lnTo>
                    <a:pt x="489" y="1024"/>
                  </a:lnTo>
                  <a:cubicBezTo>
                    <a:pt x="634" y="1313"/>
                    <a:pt x="768" y="1613"/>
                    <a:pt x="890" y="1914"/>
                  </a:cubicBezTo>
                  <a:cubicBezTo>
                    <a:pt x="1146" y="2525"/>
                    <a:pt x="1357" y="3137"/>
                    <a:pt x="1546" y="3771"/>
                  </a:cubicBezTo>
                  <a:cubicBezTo>
                    <a:pt x="1635" y="4082"/>
                    <a:pt x="1724" y="4405"/>
                    <a:pt x="1802" y="4717"/>
                  </a:cubicBezTo>
                  <a:cubicBezTo>
                    <a:pt x="1869" y="5039"/>
                    <a:pt x="1947" y="5350"/>
                    <a:pt x="1980" y="5673"/>
                  </a:cubicBezTo>
                  <a:cubicBezTo>
                    <a:pt x="2002" y="5839"/>
                    <a:pt x="2036" y="5995"/>
                    <a:pt x="2046" y="6162"/>
                  </a:cubicBezTo>
                  <a:lnTo>
                    <a:pt x="2091" y="6652"/>
                  </a:lnTo>
                  <a:cubicBezTo>
                    <a:pt x="2091" y="6729"/>
                    <a:pt x="2103" y="6818"/>
                    <a:pt x="2103" y="6896"/>
                  </a:cubicBezTo>
                  <a:lnTo>
                    <a:pt x="2113" y="7141"/>
                  </a:lnTo>
                  <a:lnTo>
                    <a:pt x="2147" y="7631"/>
                  </a:lnTo>
                  <a:cubicBezTo>
                    <a:pt x="2192" y="8943"/>
                    <a:pt x="2158" y="10266"/>
                    <a:pt x="2091" y="11590"/>
                  </a:cubicBezTo>
                  <a:cubicBezTo>
                    <a:pt x="2024" y="12902"/>
                    <a:pt x="1925" y="14226"/>
                    <a:pt x="1791" y="15527"/>
                  </a:cubicBezTo>
                  <a:lnTo>
                    <a:pt x="2380" y="15594"/>
                  </a:lnTo>
                  <a:cubicBezTo>
                    <a:pt x="2491" y="14259"/>
                    <a:pt x="2570" y="12935"/>
                    <a:pt x="2603" y="11601"/>
                  </a:cubicBezTo>
                  <a:cubicBezTo>
                    <a:pt x="2647" y="10278"/>
                    <a:pt x="2659" y="8943"/>
                    <a:pt x="2592" y="7619"/>
                  </a:cubicBezTo>
                  <a:lnTo>
                    <a:pt x="2558" y="7119"/>
                  </a:lnTo>
                  <a:lnTo>
                    <a:pt x="2536" y="6863"/>
                  </a:lnTo>
                  <a:cubicBezTo>
                    <a:pt x="2536" y="6785"/>
                    <a:pt x="2525" y="6696"/>
                    <a:pt x="2514" y="6618"/>
                  </a:cubicBezTo>
                  <a:lnTo>
                    <a:pt x="2458" y="6118"/>
                  </a:lnTo>
                  <a:cubicBezTo>
                    <a:pt x="2447" y="5951"/>
                    <a:pt x="2414" y="5784"/>
                    <a:pt x="2392" y="5617"/>
                  </a:cubicBezTo>
                  <a:cubicBezTo>
                    <a:pt x="2347" y="5283"/>
                    <a:pt x="2258" y="4950"/>
                    <a:pt x="2192" y="4616"/>
                  </a:cubicBezTo>
                  <a:cubicBezTo>
                    <a:pt x="2103" y="4294"/>
                    <a:pt x="2002" y="3982"/>
                    <a:pt x="1902" y="3659"/>
                  </a:cubicBezTo>
                  <a:cubicBezTo>
                    <a:pt x="1702" y="3026"/>
                    <a:pt x="1468" y="2392"/>
                    <a:pt x="1201" y="1780"/>
                  </a:cubicBezTo>
                  <a:cubicBezTo>
                    <a:pt x="1068" y="1480"/>
                    <a:pt x="934" y="1168"/>
                    <a:pt x="779" y="879"/>
                  </a:cubicBezTo>
                  <a:cubicBezTo>
                    <a:pt x="612" y="579"/>
                    <a:pt x="456" y="290"/>
                    <a:pt x="24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39" name="Google Shape;14839;p20"/>
            <p:cNvSpPr/>
            <p:nvPr/>
          </p:nvSpPr>
          <p:spPr>
            <a:xfrm>
              <a:off x="2259184" y="2066025"/>
              <a:ext cx="209988" cy="558026"/>
            </a:xfrm>
            <a:custGeom>
              <a:avLst/>
              <a:gdLst/>
              <a:ahLst/>
              <a:cxnLst/>
              <a:rect l="l" t="t" r="r" b="b"/>
              <a:pathLst>
                <a:path w="6019" h="15995" extrusionOk="0">
                  <a:moveTo>
                    <a:pt x="435" y="1"/>
                  </a:moveTo>
                  <a:cubicBezTo>
                    <a:pt x="357" y="134"/>
                    <a:pt x="12" y="757"/>
                    <a:pt x="12" y="1591"/>
                  </a:cubicBezTo>
                  <a:cubicBezTo>
                    <a:pt x="1" y="2514"/>
                    <a:pt x="257" y="3493"/>
                    <a:pt x="401" y="4795"/>
                  </a:cubicBezTo>
                  <a:cubicBezTo>
                    <a:pt x="546" y="6107"/>
                    <a:pt x="735" y="6229"/>
                    <a:pt x="1157" y="7230"/>
                  </a:cubicBezTo>
                  <a:cubicBezTo>
                    <a:pt x="1580" y="8231"/>
                    <a:pt x="2726" y="9810"/>
                    <a:pt x="3238" y="11134"/>
                  </a:cubicBezTo>
                  <a:cubicBezTo>
                    <a:pt x="3749" y="12447"/>
                    <a:pt x="4427" y="14170"/>
                    <a:pt x="4661" y="14827"/>
                  </a:cubicBezTo>
                  <a:cubicBezTo>
                    <a:pt x="4894" y="15483"/>
                    <a:pt x="4950" y="15939"/>
                    <a:pt x="4950" y="15939"/>
                  </a:cubicBezTo>
                  <a:lnTo>
                    <a:pt x="5217" y="15994"/>
                  </a:lnTo>
                  <a:cubicBezTo>
                    <a:pt x="5217" y="15994"/>
                    <a:pt x="6018" y="15371"/>
                    <a:pt x="5873" y="13792"/>
                  </a:cubicBezTo>
                  <a:cubicBezTo>
                    <a:pt x="5729" y="12213"/>
                    <a:pt x="5084" y="10600"/>
                    <a:pt x="4894" y="9533"/>
                  </a:cubicBezTo>
                  <a:cubicBezTo>
                    <a:pt x="4706" y="8465"/>
                    <a:pt x="4472" y="7475"/>
                    <a:pt x="4083" y="6674"/>
                  </a:cubicBezTo>
                  <a:cubicBezTo>
                    <a:pt x="3705" y="5885"/>
                    <a:pt x="2447" y="3771"/>
                    <a:pt x="1802" y="2659"/>
                  </a:cubicBezTo>
                  <a:cubicBezTo>
                    <a:pt x="1169" y="1535"/>
                    <a:pt x="690" y="1002"/>
                    <a:pt x="591" y="601"/>
                  </a:cubicBezTo>
                  <a:cubicBezTo>
                    <a:pt x="512" y="279"/>
                    <a:pt x="479" y="79"/>
                    <a:pt x="457" y="12"/>
                  </a:cubicBezTo>
                  <a:cubicBezTo>
                    <a:pt x="457" y="1"/>
                    <a:pt x="445" y="1"/>
                    <a:pt x="43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40" name="Google Shape;14840;p20"/>
            <p:cNvSpPr/>
            <p:nvPr/>
          </p:nvSpPr>
          <p:spPr>
            <a:xfrm>
              <a:off x="2273942" y="2239490"/>
              <a:ext cx="144783" cy="327524"/>
            </a:xfrm>
            <a:custGeom>
              <a:avLst/>
              <a:gdLst/>
              <a:ahLst/>
              <a:cxnLst/>
              <a:rect l="l" t="t" r="r" b="b"/>
              <a:pathLst>
                <a:path w="4150" h="9388" extrusionOk="0">
                  <a:moveTo>
                    <a:pt x="0" y="1"/>
                  </a:moveTo>
                  <a:lnTo>
                    <a:pt x="0" y="1"/>
                  </a:lnTo>
                  <a:cubicBezTo>
                    <a:pt x="134" y="1146"/>
                    <a:pt x="334" y="1301"/>
                    <a:pt x="734" y="2258"/>
                  </a:cubicBezTo>
                  <a:cubicBezTo>
                    <a:pt x="1157" y="3259"/>
                    <a:pt x="2303" y="4838"/>
                    <a:pt x="2815" y="6162"/>
                  </a:cubicBezTo>
                  <a:cubicBezTo>
                    <a:pt x="3226" y="7230"/>
                    <a:pt x="3760" y="8575"/>
                    <a:pt x="4071" y="9388"/>
                  </a:cubicBezTo>
                  <a:cubicBezTo>
                    <a:pt x="4138" y="8898"/>
                    <a:pt x="4149" y="8187"/>
                    <a:pt x="3971" y="7285"/>
                  </a:cubicBezTo>
                  <a:cubicBezTo>
                    <a:pt x="3604" y="5473"/>
                    <a:pt x="3470" y="5962"/>
                    <a:pt x="3171" y="4538"/>
                  </a:cubicBezTo>
                  <a:cubicBezTo>
                    <a:pt x="2859" y="3115"/>
                    <a:pt x="2770" y="3626"/>
                    <a:pt x="2081" y="2492"/>
                  </a:cubicBezTo>
                  <a:cubicBezTo>
                    <a:pt x="1391" y="1368"/>
                    <a:pt x="1268" y="1568"/>
                    <a:pt x="757" y="913"/>
                  </a:cubicBezTo>
                  <a:cubicBezTo>
                    <a:pt x="534" y="634"/>
                    <a:pt x="245" y="290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41" name="Google Shape;14841;p20"/>
            <p:cNvSpPr/>
            <p:nvPr/>
          </p:nvSpPr>
          <p:spPr>
            <a:xfrm>
              <a:off x="2389178" y="2274797"/>
              <a:ext cx="62518" cy="347340"/>
            </a:xfrm>
            <a:custGeom>
              <a:avLst/>
              <a:gdLst/>
              <a:ahLst/>
              <a:cxnLst/>
              <a:rect l="l" t="t" r="r" b="b"/>
              <a:pathLst>
                <a:path w="1792" h="9956" extrusionOk="0">
                  <a:moveTo>
                    <a:pt x="1" y="0"/>
                  </a:moveTo>
                  <a:cubicBezTo>
                    <a:pt x="34" y="134"/>
                    <a:pt x="68" y="267"/>
                    <a:pt x="112" y="401"/>
                  </a:cubicBezTo>
                  <a:cubicBezTo>
                    <a:pt x="190" y="623"/>
                    <a:pt x="279" y="846"/>
                    <a:pt x="345" y="1080"/>
                  </a:cubicBezTo>
                  <a:cubicBezTo>
                    <a:pt x="412" y="1313"/>
                    <a:pt x="446" y="1557"/>
                    <a:pt x="468" y="1791"/>
                  </a:cubicBezTo>
                  <a:cubicBezTo>
                    <a:pt x="513" y="2281"/>
                    <a:pt x="557" y="2770"/>
                    <a:pt x="634" y="3248"/>
                  </a:cubicBezTo>
                  <a:cubicBezTo>
                    <a:pt x="723" y="3727"/>
                    <a:pt x="857" y="4182"/>
                    <a:pt x="1002" y="4639"/>
                  </a:cubicBezTo>
                  <a:cubicBezTo>
                    <a:pt x="1146" y="5084"/>
                    <a:pt x="1302" y="5539"/>
                    <a:pt x="1413" y="6006"/>
                  </a:cubicBezTo>
                  <a:cubicBezTo>
                    <a:pt x="1536" y="6473"/>
                    <a:pt x="1625" y="6952"/>
                    <a:pt x="1680" y="7430"/>
                  </a:cubicBezTo>
                  <a:cubicBezTo>
                    <a:pt x="1769" y="8275"/>
                    <a:pt x="1724" y="9187"/>
                    <a:pt x="1213" y="9888"/>
                  </a:cubicBezTo>
                  <a:cubicBezTo>
                    <a:pt x="1224" y="9933"/>
                    <a:pt x="1224" y="9955"/>
                    <a:pt x="1224" y="9955"/>
                  </a:cubicBezTo>
                  <a:lnTo>
                    <a:pt x="1235" y="9955"/>
                  </a:lnTo>
                  <a:cubicBezTo>
                    <a:pt x="1658" y="9399"/>
                    <a:pt x="1791" y="8653"/>
                    <a:pt x="1769" y="7953"/>
                  </a:cubicBezTo>
                  <a:cubicBezTo>
                    <a:pt x="1758" y="7474"/>
                    <a:pt x="1692" y="6997"/>
                    <a:pt x="1603" y="6529"/>
                  </a:cubicBezTo>
                  <a:cubicBezTo>
                    <a:pt x="1502" y="6051"/>
                    <a:pt x="1380" y="5584"/>
                    <a:pt x="1224" y="5128"/>
                  </a:cubicBezTo>
                  <a:cubicBezTo>
                    <a:pt x="1079" y="4661"/>
                    <a:pt x="913" y="4204"/>
                    <a:pt x="802" y="3727"/>
                  </a:cubicBezTo>
                  <a:cubicBezTo>
                    <a:pt x="679" y="3248"/>
                    <a:pt x="624" y="2748"/>
                    <a:pt x="568" y="2259"/>
                  </a:cubicBezTo>
                  <a:cubicBezTo>
                    <a:pt x="523" y="1780"/>
                    <a:pt x="490" y="1302"/>
                    <a:pt x="335" y="835"/>
                  </a:cubicBezTo>
                  <a:lnTo>
                    <a:pt x="134" y="267"/>
                  </a:lnTo>
                  <a:cubicBezTo>
                    <a:pt x="90" y="178"/>
                    <a:pt x="45" y="101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42" name="Google Shape;14842;p20"/>
            <p:cNvSpPr/>
            <p:nvPr/>
          </p:nvSpPr>
          <p:spPr>
            <a:xfrm>
              <a:off x="2379898" y="2258888"/>
              <a:ext cx="59379" cy="351178"/>
            </a:xfrm>
            <a:custGeom>
              <a:avLst/>
              <a:gdLst/>
              <a:ahLst/>
              <a:cxnLst/>
              <a:rect l="l" t="t" r="r" b="b"/>
              <a:pathLst>
                <a:path w="1702" h="10066" extrusionOk="0">
                  <a:moveTo>
                    <a:pt x="0" y="1"/>
                  </a:moveTo>
                  <a:lnTo>
                    <a:pt x="0" y="1"/>
                  </a:lnTo>
                  <a:cubicBezTo>
                    <a:pt x="178" y="646"/>
                    <a:pt x="356" y="1279"/>
                    <a:pt x="467" y="1936"/>
                  </a:cubicBezTo>
                  <a:cubicBezTo>
                    <a:pt x="601" y="2670"/>
                    <a:pt x="656" y="3415"/>
                    <a:pt x="823" y="4138"/>
                  </a:cubicBezTo>
                  <a:cubicBezTo>
                    <a:pt x="989" y="4872"/>
                    <a:pt x="1190" y="5595"/>
                    <a:pt x="1379" y="6318"/>
                  </a:cubicBezTo>
                  <a:cubicBezTo>
                    <a:pt x="1434" y="6496"/>
                    <a:pt x="1479" y="6674"/>
                    <a:pt x="1523" y="6852"/>
                  </a:cubicBezTo>
                  <a:cubicBezTo>
                    <a:pt x="1568" y="7041"/>
                    <a:pt x="1612" y="7230"/>
                    <a:pt x="1612" y="7430"/>
                  </a:cubicBezTo>
                  <a:cubicBezTo>
                    <a:pt x="1612" y="7597"/>
                    <a:pt x="1590" y="7775"/>
                    <a:pt x="1579" y="7942"/>
                  </a:cubicBezTo>
                  <a:cubicBezTo>
                    <a:pt x="1557" y="8120"/>
                    <a:pt x="1557" y="8298"/>
                    <a:pt x="1579" y="8476"/>
                  </a:cubicBezTo>
                  <a:cubicBezTo>
                    <a:pt x="1612" y="8820"/>
                    <a:pt x="1668" y="9176"/>
                    <a:pt x="1590" y="9521"/>
                  </a:cubicBezTo>
                  <a:cubicBezTo>
                    <a:pt x="1557" y="9688"/>
                    <a:pt x="1490" y="9843"/>
                    <a:pt x="1412" y="9988"/>
                  </a:cubicBezTo>
                  <a:cubicBezTo>
                    <a:pt x="1412" y="10011"/>
                    <a:pt x="1424" y="10033"/>
                    <a:pt x="1424" y="10066"/>
                  </a:cubicBezTo>
                  <a:cubicBezTo>
                    <a:pt x="1479" y="9977"/>
                    <a:pt x="1523" y="9888"/>
                    <a:pt x="1557" y="9799"/>
                  </a:cubicBezTo>
                  <a:cubicBezTo>
                    <a:pt x="1679" y="9499"/>
                    <a:pt x="1701" y="9176"/>
                    <a:pt x="1668" y="8854"/>
                  </a:cubicBezTo>
                  <a:cubicBezTo>
                    <a:pt x="1657" y="8676"/>
                    <a:pt x="1624" y="8498"/>
                    <a:pt x="1612" y="8309"/>
                  </a:cubicBezTo>
                  <a:cubicBezTo>
                    <a:pt x="1602" y="8131"/>
                    <a:pt x="1624" y="7953"/>
                    <a:pt x="1646" y="7764"/>
                  </a:cubicBezTo>
                  <a:cubicBezTo>
                    <a:pt x="1657" y="7586"/>
                    <a:pt x="1668" y="7408"/>
                    <a:pt x="1646" y="7230"/>
                  </a:cubicBezTo>
                  <a:cubicBezTo>
                    <a:pt x="1624" y="7052"/>
                    <a:pt x="1579" y="6874"/>
                    <a:pt x="1535" y="6696"/>
                  </a:cubicBezTo>
                  <a:cubicBezTo>
                    <a:pt x="1335" y="5962"/>
                    <a:pt x="1134" y="5217"/>
                    <a:pt x="957" y="4483"/>
                  </a:cubicBezTo>
                  <a:cubicBezTo>
                    <a:pt x="856" y="4104"/>
                    <a:pt x="779" y="3726"/>
                    <a:pt x="723" y="3348"/>
                  </a:cubicBezTo>
                  <a:cubicBezTo>
                    <a:pt x="667" y="2970"/>
                    <a:pt x="623" y="2592"/>
                    <a:pt x="567" y="2214"/>
                  </a:cubicBezTo>
                  <a:cubicBezTo>
                    <a:pt x="467" y="1513"/>
                    <a:pt x="289" y="824"/>
                    <a:pt x="89" y="145"/>
                  </a:cubicBezTo>
                  <a:cubicBezTo>
                    <a:pt x="55" y="100"/>
                    <a:pt x="33" y="56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43" name="Google Shape;14843;p20"/>
            <p:cNvSpPr/>
            <p:nvPr/>
          </p:nvSpPr>
          <p:spPr>
            <a:xfrm>
              <a:off x="2416740" y="2339619"/>
              <a:ext cx="43121" cy="267762"/>
            </a:xfrm>
            <a:custGeom>
              <a:avLst/>
              <a:gdLst/>
              <a:ahLst/>
              <a:cxnLst/>
              <a:rect l="l" t="t" r="r" b="b"/>
              <a:pathLst>
                <a:path w="1236" h="7675" extrusionOk="0">
                  <a:moveTo>
                    <a:pt x="0" y="0"/>
                  </a:moveTo>
                  <a:cubicBezTo>
                    <a:pt x="0" y="490"/>
                    <a:pt x="34" y="967"/>
                    <a:pt x="111" y="1457"/>
                  </a:cubicBezTo>
                  <a:cubicBezTo>
                    <a:pt x="223" y="2180"/>
                    <a:pt x="378" y="2903"/>
                    <a:pt x="590" y="3604"/>
                  </a:cubicBezTo>
                  <a:cubicBezTo>
                    <a:pt x="801" y="4304"/>
                    <a:pt x="1090" y="4994"/>
                    <a:pt x="1135" y="5728"/>
                  </a:cubicBezTo>
                  <a:cubicBezTo>
                    <a:pt x="1157" y="6106"/>
                    <a:pt x="1112" y="6473"/>
                    <a:pt x="1102" y="6851"/>
                  </a:cubicBezTo>
                  <a:cubicBezTo>
                    <a:pt x="1079" y="7118"/>
                    <a:pt x="1079" y="7396"/>
                    <a:pt x="1068" y="7674"/>
                  </a:cubicBezTo>
                  <a:lnTo>
                    <a:pt x="1135" y="7541"/>
                  </a:lnTo>
                  <a:cubicBezTo>
                    <a:pt x="1135" y="7408"/>
                    <a:pt x="1146" y="7274"/>
                    <a:pt x="1146" y="7151"/>
                  </a:cubicBezTo>
                  <a:cubicBezTo>
                    <a:pt x="1168" y="6773"/>
                    <a:pt x="1201" y="6395"/>
                    <a:pt x="1213" y="6028"/>
                  </a:cubicBezTo>
                  <a:cubicBezTo>
                    <a:pt x="1235" y="5283"/>
                    <a:pt x="991" y="4593"/>
                    <a:pt x="757" y="3904"/>
                  </a:cubicBezTo>
                  <a:cubicBezTo>
                    <a:pt x="534" y="3192"/>
                    <a:pt x="356" y="2469"/>
                    <a:pt x="223" y="1735"/>
                  </a:cubicBezTo>
                  <a:cubicBezTo>
                    <a:pt x="145" y="1246"/>
                    <a:pt x="89" y="756"/>
                    <a:pt x="67" y="256"/>
                  </a:cubicBezTo>
                  <a:cubicBezTo>
                    <a:pt x="45" y="167"/>
                    <a:pt x="22" y="78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44" name="Google Shape;14844;p20"/>
            <p:cNvSpPr/>
            <p:nvPr/>
          </p:nvSpPr>
          <p:spPr>
            <a:xfrm>
              <a:off x="2354255" y="2213882"/>
              <a:ext cx="69112" cy="371761"/>
            </a:xfrm>
            <a:custGeom>
              <a:avLst/>
              <a:gdLst/>
              <a:ahLst/>
              <a:cxnLst/>
              <a:rect l="l" t="t" r="r" b="b"/>
              <a:pathLst>
                <a:path w="1981" h="10656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78"/>
                    <a:pt x="12" y="156"/>
                    <a:pt x="34" y="223"/>
                  </a:cubicBezTo>
                  <a:cubicBezTo>
                    <a:pt x="90" y="668"/>
                    <a:pt x="190" y="1101"/>
                    <a:pt x="323" y="1535"/>
                  </a:cubicBezTo>
                  <a:cubicBezTo>
                    <a:pt x="457" y="1969"/>
                    <a:pt x="624" y="2391"/>
                    <a:pt x="735" y="2848"/>
                  </a:cubicBezTo>
                  <a:cubicBezTo>
                    <a:pt x="835" y="3303"/>
                    <a:pt x="891" y="3771"/>
                    <a:pt x="968" y="4238"/>
                  </a:cubicBezTo>
                  <a:cubicBezTo>
                    <a:pt x="1046" y="4705"/>
                    <a:pt x="1135" y="5161"/>
                    <a:pt x="1235" y="5617"/>
                  </a:cubicBezTo>
                  <a:cubicBezTo>
                    <a:pt x="1336" y="6073"/>
                    <a:pt x="1435" y="6518"/>
                    <a:pt x="1547" y="6974"/>
                  </a:cubicBezTo>
                  <a:cubicBezTo>
                    <a:pt x="1647" y="7419"/>
                    <a:pt x="1791" y="7875"/>
                    <a:pt x="1825" y="8342"/>
                  </a:cubicBezTo>
                  <a:cubicBezTo>
                    <a:pt x="1836" y="8565"/>
                    <a:pt x="1813" y="8787"/>
                    <a:pt x="1769" y="9010"/>
                  </a:cubicBezTo>
                  <a:cubicBezTo>
                    <a:pt x="1736" y="9232"/>
                    <a:pt x="1714" y="9432"/>
                    <a:pt x="1747" y="9655"/>
                  </a:cubicBezTo>
                  <a:cubicBezTo>
                    <a:pt x="1791" y="9944"/>
                    <a:pt x="1914" y="10244"/>
                    <a:pt x="1925" y="10533"/>
                  </a:cubicBezTo>
                  <a:cubicBezTo>
                    <a:pt x="1925" y="10555"/>
                    <a:pt x="1936" y="10567"/>
                    <a:pt x="1936" y="10589"/>
                  </a:cubicBezTo>
                  <a:lnTo>
                    <a:pt x="1969" y="10656"/>
                  </a:lnTo>
                  <a:cubicBezTo>
                    <a:pt x="1981" y="10500"/>
                    <a:pt x="1947" y="10333"/>
                    <a:pt x="1914" y="10177"/>
                  </a:cubicBezTo>
                  <a:cubicBezTo>
                    <a:pt x="1869" y="9954"/>
                    <a:pt x="1791" y="9721"/>
                    <a:pt x="1781" y="9487"/>
                  </a:cubicBezTo>
                  <a:cubicBezTo>
                    <a:pt x="1769" y="9265"/>
                    <a:pt x="1825" y="9042"/>
                    <a:pt x="1858" y="8809"/>
                  </a:cubicBezTo>
                  <a:cubicBezTo>
                    <a:pt x="1936" y="8375"/>
                    <a:pt x="1836" y="7942"/>
                    <a:pt x="1736" y="7508"/>
                  </a:cubicBezTo>
                  <a:cubicBezTo>
                    <a:pt x="1613" y="7040"/>
                    <a:pt x="1502" y="6585"/>
                    <a:pt x="1402" y="6118"/>
                  </a:cubicBezTo>
                  <a:cubicBezTo>
                    <a:pt x="1291" y="5651"/>
                    <a:pt x="1202" y="5184"/>
                    <a:pt x="1113" y="4716"/>
                  </a:cubicBezTo>
                  <a:cubicBezTo>
                    <a:pt x="1024" y="4249"/>
                    <a:pt x="957" y="3782"/>
                    <a:pt x="879" y="3315"/>
                  </a:cubicBezTo>
                  <a:cubicBezTo>
                    <a:pt x="846" y="3081"/>
                    <a:pt x="802" y="2859"/>
                    <a:pt x="735" y="2636"/>
                  </a:cubicBezTo>
                  <a:cubicBezTo>
                    <a:pt x="679" y="2414"/>
                    <a:pt x="602" y="2191"/>
                    <a:pt x="523" y="1969"/>
                  </a:cubicBezTo>
                  <a:cubicBezTo>
                    <a:pt x="368" y="1535"/>
                    <a:pt x="234" y="1091"/>
                    <a:pt x="145" y="646"/>
                  </a:cubicBezTo>
                  <a:cubicBezTo>
                    <a:pt x="112" y="456"/>
                    <a:pt x="78" y="278"/>
                    <a:pt x="56" y="90"/>
                  </a:cubicBezTo>
                  <a:cubicBezTo>
                    <a:pt x="34" y="56"/>
                    <a:pt x="12" y="3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45" name="Google Shape;14845;p20"/>
            <p:cNvSpPr/>
            <p:nvPr/>
          </p:nvSpPr>
          <p:spPr>
            <a:xfrm>
              <a:off x="2263057" y="2090098"/>
              <a:ext cx="115687" cy="381076"/>
            </a:xfrm>
            <a:custGeom>
              <a:avLst/>
              <a:gdLst/>
              <a:ahLst/>
              <a:cxnLst/>
              <a:rect l="l" t="t" r="r" b="b"/>
              <a:pathLst>
                <a:path w="3316" h="10923" extrusionOk="0">
                  <a:moveTo>
                    <a:pt x="35" y="0"/>
                  </a:moveTo>
                  <a:cubicBezTo>
                    <a:pt x="23" y="45"/>
                    <a:pt x="12" y="78"/>
                    <a:pt x="1" y="123"/>
                  </a:cubicBezTo>
                  <a:cubicBezTo>
                    <a:pt x="79" y="467"/>
                    <a:pt x="179" y="813"/>
                    <a:pt x="279" y="1146"/>
                  </a:cubicBezTo>
                  <a:cubicBezTo>
                    <a:pt x="413" y="1569"/>
                    <a:pt x="535" y="2002"/>
                    <a:pt x="624" y="2436"/>
                  </a:cubicBezTo>
                  <a:cubicBezTo>
                    <a:pt x="702" y="2859"/>
                    <a:pt x="757" y="3282"/>
                    <a:pt x="846" y="3704"/>
                  </a:cubicBezTo>
                  <a:cubicBezTo>
                    <a:pt x="924" y="4105"/>
                    <a:pt x="1024" y="4505"/>
                    <a:pt x="1202" y="4883"/>
                  </a:cubicBezTo>
                  <a:cubicBezTo>
                    <a:pt x="1380" y="5272"/>
                    <a:pt x="1636" y="5628"/>
                    <a:pt x="1792" y="6040"/>
                  </a:cubicBezTo>
                  <a:cubicBezTo>
                    <a:pt x="1948" y="6440"/>
                    <a:pt x="2025" y="6863"/>
                    <a:pt x="2103" y="7296"/>
                  </a:cubicBezTo>
                  <a:cubicBezTo>
                    <a:pt x="2181" y="7708"/>
                    <a:pt x="2270" y="8119"/>
                    <a:pt x="2415" y="8520"/>
                  </a:cubicBezTo>
                  <a:cubicBezTo>
                    <a:pt x="2626" y="9110"/>
                    <a:pt x="2915" y="9688"/>
                    <a:pt x="3071" y="10299"/>
                  </a:cubicBezTo>
                  <a:cubicBezTo>
                    <a:pt x="3093" y="10344"/>
                    <a:pt x="3104" y="10400"/>
                    <a:pt x="3127" y="10444"/>
                  </a:cubicBezTo>
                  <a:cubicBezTo>
                    <a:pt x="3182" y="10600"/>
                    <a:pt x="3248" y="10756"/>
                    <a:pt x="3315" y="10922"/>
                  </a:cubicBezTo>
                  <a:cubicBezTo>
                    <a:pt x="3305" y="10878"/>
                    <a:pt x="3293" y="10822"/>
                    <a:pt x="3282" y="10778"/>
                  </a:cubicBezTo>
                  <a:cubicBezTo>
                    <a:pt x="3171" y="10355"/>
                    <a:pt x="3048" y="9943"/>
                    <a:pt x="2926" y="9532"/>
                  </a:cubicBezTo>
                  <a:cubicBezTo>
                    <a:pt x="2682" y="8698"/>
                    <a:pt x="2425" y="7852"/>
                    <a:pt x="2225" y="7007"/>
                  </a:cubicBezTo>
                  <a:cubicBezTo>
                    <a:pt x="2114" y="6574"/>
                    <a:pt x="2037" y="6140"/>
                    <a:pt x="1936" y="5706"/>
                  </a:cubicBezTo>
                  <a:cubicBezTo>
                    <a:pt x="1847" y="5284"/>
                    <a:pt x="1714" y="4883"/>
                    <a:pt x="1569" y="4471"/>
                  </a:cubicBezTo>
                  <a:cubicBezTo>
                    <a:pt x="1414" y="4071"/>
                    <a:pt x="1280" y="3660"/>
                    <a:pt x="1214" y="3226"/>
                  </a:cubicBezTo>
                  <a:cubicBezTo>
                    <a:pt x="1147" y="2792"/>
                    <a:pt x="1113" y="2358"/>
                    <a:pt x="1113" y="1913"/>
                  </a:cubicBezTo>
                  <a:cubicBezTo>
                    <a:pt x="1113" y="1624"/>
                    <a:pt x="1113" y="1335"/>
                    <a:pt x="1125" y="1035"/>
                  </a:cubicBezTo>
                  <a:cubicBezTo>
                    <a:pt x="1102" y="1001"/>
                    <a:pt x="1080" y="968"/>
                    <a:pt x="1058" y="946"/>
                  </a:cubicBezTo>
                  <a:lnTo>
                    <a:pt x="1058" y="1658"/>
                  </a:lnTo>
                  <a:cubicBezTo>
                    <a:pt x="1058" y="2503"/>
                    <a:pt x="1125" y="3359"/>
                    <a:pt x="1392" y="4160"/>
                  </a:cubicBezTo>
                  <a:cubicBezTo>
                    <a:pt x="1525" y="4560"/>
                    <a:pt x="1681" y="4961"/>
                    <a:pt x="1792" y="5361"/>
                  </a:cubicBezTo>
                  <a:cubicBezTo>
                    <a:pt x="1914" y="5773"/>
                    <a:pt x="1992" y="6206"/>
                    <a:pt x="2081" y="6618"/>
                  </a:cubicBezTo>
                  <a:cubicBezTo>
                    <a:pt x="2281" y="7464"/>
                    <a:pt x="2514" y="8297"/>
                    <a:pt x="2759" y="9132"/>
                  </a:cubicBezTo>
                  <a:lnTo>
                    <a:pt x="2860" y="9466"/>
                  </a:lnTo>
                  <a:cubicBezTo>
                    <a:pt x="2781" y="9276"/>
                    <a:pt x="2704" y="9098"/>
                    <a:pt x="2626" y="8909"/>
                  </a:cubicBezTo>
                  <a:cubicBezTo>
                    <a:pt x="2459" y="8509"/>
                    <a:pt x="2326" y="8109"/>
                    <a:pt x="2237" y="7686"/>
                  </a:cubicBezTo>
                  <a:cubicBezTo>
                    <a:pt x="2148" y="7274"/>
                    <a:pt x="2092" y="6863"/>
                    <a:pt x="1992" y="6451"/>
                  </a:cubicBezTo>
                  <a:cubicBezTo>
                    <a:pt x="1936" y="6251"/>
                    <a:pt x="1869" y="6051"/>
                    <a:pt x="1780" y="5862"/>
                  </a:cubicBezTo>
                  <a:cubicBezTo>
                    <a:pt x="1703" y="5672"/>
                    <a:pt x="1592" y="5495"/>
                    <a:pt x="1491" y="5317"/>
                  </a:cubicBezTo>
                  <a:cubicBezTo>
                    <a:pt x="1269" y="4950"/>
                    <a:pt x="1102" y="4560"/>
                    <a:pt x="1002" y="4149"/>
                  </a:cubicBezTo>
                  <a:cubicBezTo>
                    <a:pt x="891" y="3737"/>
                    <a:pt x="824" y="3315"/>
                    <a:pt x="757" y="2892"/>
                  </a:cubicBezTo>
                  <a:cubicBezTo>
                    <a:pt x="690" y="2469"/>
                    <a:pt x="601" y="2047"/>
                    <a:pt x="490" y="1636"/>
                  </a:cubicBezTo>
                  <a:cubicBezTo>
                    <a:pt x="368" y="1213"/>
                    <a:pt x="223" y="801"/>
                    <a:pt x="124" y="378"/>
                  </a:cubicBezTo>
                  <a:cubicBezTo>
                    <a:pt x="90" y="256"/>
                    <a:pt x="57" y="123"/>
                    <a:pt x="3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46" name="Google Shape;14846;p20"/>
            <p:cNvSpPr/>
            <p:nvPr/>
          </p:nvSpPr>
          <p:spPr>
            <a:xfrm>
              <a:off x="2262289" y="2159561"/>
              <a:ext cx="82718" cy="240200"/>
            </a:xfrm>
            <a:custGeom>
              <a:avLst/>
              <a:gdLst/>
              <a:ahLst/>
              <a:cxnLst/>
              <a:rect l="l" t="t" r="r" b="b"/>
              <a:pathLst>
                <a:path w="2371" h="6885" extrusionOk="0">
                  <a:moveTo>
                    <a:pt x="1" y="0"/>
                  </a:moveTo>
                  <a:cubicBezTo>
                    <a:pt x="23" y="167"/>
                    <a:pt x="57" y="345"/>
                    <a:pt x="79" y="523"/>
                  </a:cubicBezTo>
                  <a:cubicBezTo>
                    <a:pt x="134" y="701"/>
                    <a:pt x="212" y="890"/>
                    <a:pt x="290" y="1057"/>
                  </a:cubicBezTo>
                  <a:cubicBezTo>
                    <a:pt x="435" y="1380"/>
                    <a:pt x="579" y="1691"/>
                    <a:pt x="646" y="2035"/>
                  </a:cubicBezTo>
                  <a:cubicBezTo>
                    <a:pt x="712" y="2369"/>
                    <a:pt x="735" y="2703"/>
                    <a:pt x="791" y="3048"/>
                  </a:cubicBezTo>
                  <a:cubicBezTo>
                    <a:pt x="846" y="3370"/>
                    <a:pt x="935" y="3681"/>
                    <a:pt x="1068" y="3982"/>
                  </a:cubicBezTo>
                  <a:cubicBezTo>
                    <a:pt x="1313" y="4571"/>
                    <a:pt x="1658" y="5117"/>
                    <a:pt x="1914" y="5706"/>
                  </a:cubicBezTo>
                  <a:cubicBezTo>
                    <a:pt x="2059" y="6029"/>
                    <a:pt x="2181" y="6362"/>
                    <a:pt x="2270" y="6707"/>
                  </a:cubicBezTo>
                  <a:cubicBezTo>
                    <a:pt x="2303" y="6763"/>
                    <a:pt x="2336" y="6829"/>
                    <a:pt x="2370" y="6885"/>
                  </a:cubicBezTo>
                  <a:cubicBezTo>
                    <a:pt x="2292" y="6563"/>
                    <a:pt x="2203" y="6251"/>
                    <a:pt x="2081" y="5940"/>
                  </a:cubicBezTo>
                  <a:cubicBezTo>
                    <a:pt x="1847" y="5339"/>
                    <a:pt x="1513" y="4794"/>
                    <a:pt x="1224" y="4215"/>
                  </a:cubicBezTo>
                  <a:cubicBezTo>
                    <a:pt x="1091" y="3926"/>
                    <a:pt x="969" y="3637"/>
                    <a:pt x="890" y="3315"/>
                  </a:cubicBezTo>
                  <a:cubicBezTo>
                    <a:pt x="813" y="2981"/>
                    <a:pt x="791" y="2636"/>
                    <a:pt x="735" y="2302"/>
                  </a:cubicBezTo>
                  <a:cubicBezTo>
                    <a:pt x="690" y="1958"/>
                    <a:pt x="613" y="1647"/>
                    <a:pt x="468" y="1335"/>
                  </a:cubicBezTo>
                  <a:cubicBezTo>
                    <a:pt x="334" y="1024"/>
                    <a:pt x="179" y="723"/>
                    <a:pt x="90" y="401"/>
                  </a:cubicBezTo>
                  <a:cubicBezTo>
                    <a:pt x="57" y="267"/>
                    <a:pt x="23" y="134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47" name="Google Shape;14847;p20"/>
            <p:cNvSpPr/>
            <p:nvPr/>
          </p:nvSpPr>
          <p:spPr>
            <a:xfrm>
              <a:off x="2259184" y="2111450"/>
              <a:ext cx="1221" cy="31434"/>
            </a:xfrm>
            <a:custGeom>
              <a:avLst/>
              <a:gdLst/>
              <a:ahLst/>
              <a:cxnLst/>
              <a:rect l="l" t="t" r="r" b="b"/>
              <a:pathLst>
                <a:path w="35" h="901" extrusionOk="0">
                  <a:moveTo>
                    <a:pt x="23" y="0"/>
                  </a:moveTo>
                  <a:lnTo>
                    <a:pt x="23" y="0"/>
                  </a:lnTo>
                  <a:cubicBezTo>
                    <a:pt x="12" y="89"/>
                    <a:pt x="12" y="189"/>
                    <a:pt x="12" y="289"/>
                  </a:cubicBezTo>
                  <a:cubicBezTo>
                    <a:pt x="1" y="490"/>
                    <a:pt x="12" y="690"/>
                    <a:pt x="34" y="901"/>
                  </a:cubicBezTo>
                  <a:cubicBezTo>
                    <a:pt x="34" y="812"/>
                    <a:pt x="23" y="734"/>
                    <a:pt x="23" y="656"/>
                  </a:cubicBezTo>
                  <a:cubicBezTo>
                    <a:pt x="12" y="434"/>
                    <a:pt x="23" y="223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48" name="Google Shape;14848;p20"/>
            <p:cNvSpPr/>
            <p:nvPr/>
          </p:nvSpPr>
          <p:spPr>
            <a:xfrm>
              <a:off x="2309249" y="2137442"/>
              <a:ext cx="88126" cy="381844"/>
            </a:xfrm>
            <a:custGeom>
              <a:avLst/>
              <a:gdLst/>
              <a:ahLst/>
              <a:cxnLst/>
              <a:rect l="l" t="t" r="r" b="b"/>
              <a:pathLst>
                <a:path w="2526" h="10945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479"/>
                    <a:pt x="90" y="957"/>
                    <a:pt x="179" y="1435"/>
                  </a:cubicBezTo>
                  <a:cubicBezTo>
                    <a:pt x="334" y="2258"/>
                    <a:pt x="535" y="3070"/>
                    <a:pt x="723" y="3893"/>
                  </a:cubicBezTo>
                  <a:cubicBezTo>
                    <a:pt x="924" y="4727"/>
                    <a:pt x="1113" y="5561"/>
                    <a:pt x="1313" y="6384"/>
                  </a:cubicBezTo>
                  <a:cubicBezTo>
                    <a:pt x="1513" y="7219"/>
                    <a:pt x="1724" y="8053"/>
                    <a:pt x="1958" y="8876"/>
                  </a:cubicBezTo>
                  <a:cubicBezTo>
                    <a:pt x="2125" y="9476"/>
                    <a:pt x="2314" y="10077"/>
                    <a:pt x="2436" y="10700"/>
                  </a:cubicBezTo>
                  <a:cubicBezTo>
                    <a:pt x="2470" y="10778"/>
                    <a:pt x="2503" y="10867"/>
                    <a:pt x="2525" y="10944"/>
                  </a:cubicBezTo>
                  <a:cubicBezTo>
                    <a:pt x="2436" y="10366"/>
                    <a:pt x="2270" y="9788"/>
                    <a:pt x="2114" y="9221"/>
                  </a:cubicBezTo>
                  <a:cubicBezTo>
                    <a:pt x="1869" y="8398"/>
                    <a:pt x="1658" y="7575"/>
                    <a:pt x="1457" y="6752"/>
                  </a:cubicBezTo>
                  <a:cubicBezTo>
                    <a:pt x="1246" y="5917"/>
                    <a:pt x="1057" y="5083"/>
                    <a:pt x="857" y="4249"/>
                  </a:cubicBezTo>
                  <a:cubicBezTo>
                    <a:pt x="668" y="3426"/>
                    <a:pt x="468" y="2614"/>
                    <a:pt x="290" y="1780"/>
                  </a:cubicBezTo>
                  <a:cubicBezTo>
                    <a:pt x="179" y="1223"/>
                    <a:pt x="90" y="667"/>
                    <a:pt x="68" y="10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49" name="Google Shape;14849;p20"/>
            <p:cNvSpPr/>
            <p:nvPr/>
          </p:nvSpPr>
          <p:spPr>
            <a:xfrm>
              <a:off x="2321285" y="2156839"/>
              <a:ext cx="86172" cy="386135"/>
            </a:xfrm>
            <a:custGeom>
              <a:avLst/>
              <a:gdLst/>
              <a:ahLst/>
              <a:cxnLst/>
              <a:rect l="l" t="t" r="r" b="b"/>
              <a:pathLst>
                <a:path w="2470" h="11068" extrusionOk="0">
                  <a:moveTo>
                    <a:pt x="0" y="0"/>
                  </a:moveTo>
                  <a:lnTo>
                    <a:pt x="0" y="0"/>
                  </a:lnTo>
                  <a:cubicBezTo>
                    <a:pt x="45" y="390"/>
                    <a:pt x="101" y="768"/>
                    <a:pt x="167" y="1157"/>
                  </a:cubicBezTo>
                  <a:cubicBezTo>
                    <a:pt x="334" y="2024"/>
                    <a:pt x="568" y="2870"/>
                    <a:pt x="868" y="3704"/>
                  </a:cubicBezTo>
                  <a:cubicBezTo>
                    <a:pt x="1013" y="4127"/>
                    <a:pt x="1157" y="4550"/>
                    <a:pt x="1257" y="4994"/>
                  </a:cubicBezTo>
                  <a:cubicBezTo>
                    <a:pt x="1346" y="5439"/>
                    <a:pt x="1402" y="5884"/>
                    <a:pt x="1446" y="6329"/>
                  </a:cubicBezTo>
                  <a:cubicBezTo>
                    <a:pt x="1502" y="6762"/>
                    <a:pt x="1557" y="7197"/>
                    <a:pt x="1668" y="7630"/>
                  </a:cubicBezTo>
                  <a:cubicBezTo>
                    <a:pt x="1780" y="8064"/>
                    <a:pt x="1947" y="8475"/>
                    <a:pt x="2091" y="8898"/>
                  </a:cubicBezTo>
                  <a:cubicBezTo>
                    <a:pt x="2314" y="9565"/>
                    <a:pt x="2425" y="10266"/>
                    <a:pt x="2414" y="10967"/>
                  </a:cubicBezTo>
                  <a:lnTo>
                    <a:pt x="2447" y="11067"/>
                  </a:lnTo>
                  <a:cubicBezTo>
                    <a:pt x="2469" y="10467"/>
                    <a:pt x="2414" y="9854"/>
                    <a:pt x="2258" y="9276"/>
                  </a:cubicBezTo>
                  <a:cubicBezTo>
                    <a:pt x="2147" y="8843"/>
                    <a:pt x="1969" y="8442"/>
                    <a:pt x="1824" y="8020"/>
                  </a:cubicBezTo>
                  <a:cubicBezTo>
                    <a:pt x="1680" y="7585"/>
                    <a:pt x="1591" y="7141"/>
                    <a:pt x="1535" y="6685"/>
                  </a:cubicBezTo>
                  <a:cubicBezTo>
                    <a:pt x="1480" y="6251"/>
                    <a:pt x="1446" y="5806"/>
                    <a:pt x="1379" y="5361"/>
                  </a:cubicBezTo>
                  <a:cubicBezTo>
                    <a:pt x="1313" y="4928"/>
                    <a:pt x="1191" y="4494"/>
                    <a:pt x="1046" y="4082"/>
                  </a:cubicBezTo>
                  <a:cubicBezTo>
                    <a:pt x="901" y="3660"/>
                    <a:pt x="746" y="3248"/>
                    <a:pt x="612" y="2825"/>
                  </a:cubicBezTo>
                  <a:cubicBezTo>
                    <a:pt x="490" y="2392"/>
                    <a:pt x="368" y="1947"/>
                    <a:pt x="279" y="1502"/>
                  </a:cubicBezTo>
                  <a:cubicBezTo>
                    <a:pt x="178" y="1035"/>
                    <a:pt x="101" y="556"/>
                    <a:pt x="34" y="78"/>
                  </a:cubicBezTo>
                  <a:cubicBezTo>
                    <a:pt x="34" y="67"/>
                    <a:pt x="34" y="56"/>
                    <a:pt x="22" y="56"/>
                  </a:cubicBezTo>
                  <a:cubicBezTo>
                    <a:pt x="12" y="34"/>
                    <a:pt x="12" y="2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50" name="Google Shape;14850;p20"/>
            <p:cNvSpPr/>
            <p:nvPr/>
          </p:nvSpPr>
          <p:spPr>
            <a:xfrm>
              <a:off x="2347277" y="2327967"/>
              <a:ext cx="50098" cy="191323"/>
            </a:xfrm>
            <a:custGeom>
              <a:avLst/>
              <a:gdLst/>
              <a:ahLst/>
              <a:cxnLst/>
              <a:rect l="l" t="t" r="r" b="b"/>
              <a:pathLst>
                <a:path w="1436" h="5484" extrusionOk="0">
                  <a:moveTo>
                    <a:pt x="1" y="0"/>
                  </a:moveTo>
                  <a:lnTo>
                    <a:pt x="1" y="0"/>
                  </a:lnTo>
                  <a:cubicBezTo>
                    <a:pt x="78" y="312"/>
                    <a:pt x="145" y="623"/>
                    <a:pt x="223" y="923"/>
                  </a:cubicBezTo>
                  <a:cubicBezTo>
                    <a:pt x="423" y="1758"/>
                    <a:pt x="634" y="2592"/>
                    <a:pt x="868" y="3415"/>
                  </a:cubicBezTo>
                  <a:cubicBezTo>
                    <a:pt x="1035" y="4015"/>
                    <a:pt x="1224" y="4616"/>
                    <a:pt x="1346" y="5239"/>
                  </a:cubicBezTo>
                  <a:cubicBezTo>
                    <a:pt x="1346" y="5250"/>
                    <a:pt x="1346" y="5261"/>
                    <a:pt x="1358" y="5272"/>
                  </a:cubicBezTo>
                  <a:cubicBezTo>
                    <a:pt x="1380" y="5317"/>
                    <a:pt x="1391" y="5372"/>
                    <a:pt x="1413" y="5417"/>
                  </a:cubicBezTo>
                  <a:cubicBezTo>
                    <a:pt x="1420" y="5431"/>
                    <a:pt x="1427" y="5445"/>
                    <a:pt x="1431" y="5459"/>
                  </a:cubicBezTo>
                  <a:lnTo>
                    <a:pt x="1431" y="5459"/>
                  </a:lnTo>
                  <a:cubicBezTo>
                    <a:pt x="1341" y="4889"/>
                    <a:pt x="1178" y="4319"/>
                    <a:pt x="1024" y="3760"/>
                  </a:cubicBezTo>
                  <a:cubicBezTo>
                    <a:pt x="779" y="2937"/>
                    <a:pt x="568" y="2114"/>
                    <a:pt x="367" y="1291"/>
                  </a:cubicBezTo>
                  <a:cubicBezTo>
                    <a:pt x="268" y="901"/>
                    <a:pt x="179" y="512"/>
                    <a:pt x="78" y="122"/>
                  </a:cubicBezTo>
                  <a:cubicBezTo>
                    <a:pt x="56" y="89"/>
                    <a:pt x="34" y="45"/>
                    <a:pt x="1" y="0"/>
                  </a:cubicBezTo>
                  <a:close/>
                  <a:moveTo>
                    <a:pt x="1431" y="5459"/>
                  </a:moveTo>
                  <a:cubicBezTo>
                    <a:pt x="1433" y="5467"/>
                    <a:pt x="1434" y="5475"/>
                    <a:pt x="1435" y="5483"/>
                  </a:cubicBezTo>
                  <a:cubicBezTo>
                    <a:pt x="1435" y="5475"/>
                    <a:pt x="1434" y="5467"/>
                    <a:pt x="1431" y="5459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51" name="Google Shape;14851;p20"/>
            <p:cNvSpPr/>
            <p:nvPr/>
          </p:nvSpPr>
          <p:spPr>
            <a:xfrm>
              <a:off x="2288316" y="2256585"/>
              <a:ext cx="56692" cy="143178"/>
            </a:xfrm>
            <a:custGeom>
              <a:avLst/>
              <a:gdLst/>
              <a:ahLst/>
              <a:cxnLst/>
              <a:rect l="l" t="t" r="r" b="b"/>
              <a:pathLst>
                <a:path w="1625" h="4104" extrusionOk="0">
                  <a:moveTo>
                    <a:pt x="0" y="0"/>
                  </a:moveTo>
                  <a:lnTo>
                    <a:pt x="0" y="0"/>
                  </a:lnTo>
                  <a:cubicBezTo>
                    <a:pt x="11" y="89"/>
                    <a:pt x="22" y="178"/>
                    <a:pt x="45" y="267"/>
                  </a:cubicBezTo>
                  <a:cubicBezTo>
                    <a:pt x="100" y="589"/>
                    <a:pt x="189" y="900"/>
                    <a:pt x="322" y="1201"/>
                  </a:cubicBezTo>
                  <a:cubicBezTo>
                    <a:pt x="567" y="1790"/>
                    <a:pt x="912" y="2336"/>
                    <a:pt x="1168" y="2925"/>
                  </a:cubicBezTo>
                  <a:cubicBezTo>
                    <a:pt x="1313" y="3248"/>
                    <a:pt x="1435" y="3581"/>
                    <a:pt x="1524" y="3926"/>
                  </a:cubicBezTo>
                  <a:cubicBezTo>
                    <a:pt x="1524" y="3937"/>
                    <a:pt x="1535" y="3960"/>
                    <a:pt x="1546" y="3970"/>
                  </a:cubicBezTo>
                  <a:cubicBezTo>
                    <a:pt x="1568" y="4015"/>
                    <a:pt x="1602" y="4059"/>
                    <a:pt x="1624" y="4104"/>
                  </a:cubicBezTo>
                  <a:cubicBezTo>
                    <a:pt x="1546" y="3782"/>
                    <a:pt x="1457" y="3470"/>
                    <a:pt x="1335" y="3159"/>
                  </a:cubicBezTo>
                  <a:cubicBezTo>
                    <a:pt x="1101" y="2558"/>
                    <a:pt x="767" y="2013"/>
                    <a:pt x="478" y="1434"/>
                  </a:cubicBezTo>
                  <a:cubicBezTo>
                    <a:pt x="345" y="1145"/>
                    <a:pt x="223" y="856"/>
                    <a:pt x="144" y="534"/>
                  </a:cubicBezTo>
                  <a:cubicBezTo>
                    <a:pt x="111" y="389"/>
                    <a:pt x="78" y="233"/>
                    <a:pt x="67" y="77"/>
                  </a:cubicBezTo>
                  <a:cubicBezTo>
                    <a:pt x="45" y="55"/>
                    <a:pt x="22" y="22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52" name="Google Shape;14852;p20"/>
            <p:cNvSpPr/>
            <p:nvPr/>
          </p:nvSpPr>
          <p:spPr>
            <a:xfrm>
              <a:off x="2323239" y="2294962"/>
              <a:ext cx="55506" cy="176217"/>
            </a:xfrm>
            <a:custGeom>
              <a:avLst/>
              <a:gdLst/>
              <a:ahLst/>
              <a:cxnLst/>
              <a:rect l="l" t="t" r="r" b="b"/>
              <a:pathLst>
                <a:path w="1591" h="5051" extrusionOk="0">
                  <a:moveTo>
                    <a:pt x="0" y="1"/>
                  </a:moveTo>
                  <a:cubicBezTo>
                    <a:pt x="22" y="57"/>
                    <a:pt x="55" y="112"/>
                    <a:pt x="67" y="168"/>
                  </a:cubicBezTo>
                  <a:cubicBezTo>
                    <a:pt x="223" y="568"/>
                    <a:pt x="300" y="991"/>
                    <a:pt x="378" y="1424"/>
                  </a:cubicBezTo>
                  <a:cubicBezTo>
                    <a:pt x="456" y="1836"/>
                    <a:pt x="545" y="2247"/>
                    <a:pt x="690" y="2648"/>
                  </a:cubicBezTo>
                  <a:cubicBezTo>
                    <a:pt x="901" y="3238"/>
                    <a:pt x="1190" y="3816"/>
                    <a:pt x="1346" y="4427"/>
                  </a:cubicBezTo>
                  <a:cubicBezTo>
                    <a:pt x="1357" y="4472"/>
                    <a:pt x="1379" y="4528"/>
                    <a:pt x="1402" y="4572"/>
                  </a:cubicBezTo>
                  <a:cubicBezTo>
                    <a:pt x="1435" y="4639"/>
                    <a:pt x="1457" y="4716"/>
                    <a:pt x="1491" y="4795"/>
                  </a:cubicBezTo>
                  <a:cubicBezTo>
                    <a:pt x="1501" y="4817"/>
                    <a:pt x="1501" y="4839"/>
                    <a:pt x="1513" y="4850"/>
                  </a:cubicBezTo>
                  <a:cubicBezTo>
                    <a:pt x="1535" y="4917"/>
                    <a:pt x="1557" y="4973"/>
                    <a:pt x="1580" y="5028"/>
                  </a:cubicBezTo>
                  <a:cubicBezTo>
                    <a:pt x="1580" y="5039"/>
                    <a:pt x="1590" y="5050"/>
                    <a:pt x="1590" y="5050"/>
                  </a:cubicBezTo>
                  <a:cubicBezTo>
                    <a:pt x="1580" y="5006"/>
                    <a:pt x="1568" y="4950"/>
                    <a:pt x="1557" y="4906"/>
                  </a:cubicBezTo>
                  <a:cubicBezTo>
                    <a:pt x="1446" y="4483"/>
                    <a:pt x="1323" y="4071"/>
                    <a:pt x="1201" y="3660"/>
                  </a:cubicBezTo>
                  <a:cubicBezTo>
                    <a:pt x="957" y="2826"/>
                    <a:pt x="700" y="1980"/>
                    <a:pt x="500" y="1135"/>
                  </a:cubicBezTo>
                  <a:cubicBezTo>
                    <a:pt x="434" y="890"/>
                    <a:pt x="389" y="646"/>
                    <a:pt x="334" y="401"/>
                  </a:cubicBezTo>
                  <a:cubicBezTo>
                    <a:pt x="312" y="357"/>
                    <a:pt x="289" y="324"/>
                    <a:pt x="256" y="301"/>
                  </a:cubicBezTo>
                  <a:lnTo>
                    <a:pt x="256" y="301"/>
                  </a:lnTo>
                  <a:cubicBezTo>
                    <a:pt x="289" y="446"/>
                    <a:pt x="322" y="601"/>
                    <a:pt x="356" y="746"/>
                  </a:cubicBezTo>
                  <a:cubicBezTo>
                    <a:pt x="556" y="1592"/>
                    <a:pt x="789" y="2425"/>
                    <a:pt x="1034" y="3260"/>
                  </a:cubicBezTo>
                  <a:lnTo>
                    <a:pt x="1135" y="3594"/>
                  </a:lnTo>
                  <a:cubicBezTo>
                    <a:pt x="1056" y="3404"/>
                    <a:pt x="979" y="3226"/>
                    <a:pt x="901" y="3037"/>
                  </a:cubicBezTo>
                  <a:cubicBezTo>
                    <a:pt x="734" y="2637"/>
                    <a:pt x="601" y="2237"/>
                    <a:pt x="512" y="1814"/>
                  </a:cubicBezTo>
                  <a:cubicBezTo>
                    <a:pt x="423" y="1402"/>
                    <a:pt x="367" y="991"/>
                    <a:pt x="267" y="579"/>
                  </a:cubicBezTo>
                  <a:cubicBezTo>
                    <a:pt x="223" y="423"/>
                    <a:pt x="178" y="268"/>
                    <a:pt x="111" y="123"/>
                  </a:cubicBezTo>
                  <a:cubicBezTo>
                    <a:pt x="78" y="79"/>
                    <a:pt x="33" y="34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53" name="Google Shape;14853;p20"/>
            <p:cNvSpPr/>
            <p:nvPr/>
          </p:nvSpPr>
          <p:spPr>
            <a:xfrm>
              <a:off x="2414019" y="2523551"/>
              <a:ext cx="3140" cy="34539"/>
            </a:xfrm>
            <a:custGeom>
              <a:avLst/>
              <a:gdLst/>
              <a:ahLst/>
              <a:cxnLst/>
              <a:rect l="l" t="t" r="r" b="b"/>
              <a:pathLst>
                <a:path w="90" h="990" extrusionOk="0">
                  <a:moveTo>
                    <a:pt x="78" y="0"/>
                  </a:moveTo>
                  <a:cubicBezTo>
                    <a:pt x="68" y="45"/>
                    <a:pt x="68" y="89"/>
                    <a:pt x="56" y="134"/>
                  </a:cubicBezTo>
                  <a:cubicBezTo>
                    <a:pt x="23" y="356"/>
                    <a:pt x="1" y="556"/>
                    <a:pt x="34" y="779"/>
                  </a:cubicBezTo>
                  <a:cubicBezTo>
                    <a:pt x="45" y="845"/>
                    <a:pt x="68" y="923"/>
                    <a:pt x="78" y="990"/>
                  </a:cubicBezTo>
                  <a:cubicBezTo>
                    <a:pt x="90" y="934"/>
                    <a:pt x="90" y="868"/>
                    <a:pt x="90" y="801"/>
                  </a:cubicBezTo>
                  <a:cubicBezTo>
                    <a:pt x="78" y="745"/>
                    <a:pt x="78" y="678"/>
                    <a:pt x="68" y="611"/>
                  </a:cubicBezTo>
                  <a:cubicBezTo>
                    <a:pt x="68" y="500"/>
                    <a:pt x="78" y="378"/>
                    <a:pt x="90" y="267"/>
                  </a:cubicBezTo>
                  <a:cubicBezTo>
                    <a:pt x="90" y="178"/>
                    <a:pt x="90" y="89"/>
                    <a:pt x="7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54" name="Google Shape;14854;p20"/>
            <p:cNvSpPr/>
            <p:nvPr/>
          </p:nvSpPr>
          <p:spPr>
            <a:xfrm>
              <a:off x="2369397" y="2356680"/>
              <a:ext cx="38062" cy="186299"/>
            </a:xfrm>
            <a:custGeom>
              <a:avLst/>
              <a:gdLst/>
              <a:ahLst/>
              <a:cxnLst/>
              <a:rect l="l" t="t" r="r" b="b"/>
              <a:pathLst>
                <a:path w="1091" h="5340" extrusionOk="0">
                  <a:moveTo>
                    <a:pt x="0" y="1"/>
                  </a:moveTo>
                  <a:lnTo>
                    <a:pt x="67" y="601"/>
                  </a:lnTo>
                  <a:cubicBezTo>
                    <a:pt x="123" y="1034"/>
                    <a:pt x="178" y="1469"/>
                    <a:pt x="289" y="1902"/>
                  </a:cubicBezTo>
                  <a:cubicBezTo>
                    <a:pt x="401" y="2336"/>
                    <a:pt x="568" y="2747"/>
                    <a:pt x="712" y="3170"/>
                  </a:cubicBezTo>
                  <a:cubicBezTo>
                    <a:pt x="935" y="3837"/>
                    <a:pt x="1046" y="4538"/>
                    <a:pt x="1035" y="5239"/>
                  </a:cubicBezTo>
                  <a:cubicBezTo>
                    <a:pt x="1035" y="5261"/>
                    <a:pt x="1046" y="5283"/>
                    <a:pt x="1057" y="5305"/>
                  </a:cubicBezTo>
                  <a:cubicBezTo>
                    <a:pt x="1057" y="5317"/>
                    <a:pt x="1068" y="5328"/>
                    <a:pt x="1068" y="5339"/>
                  </a:cubicBezTo>
                  <a:cubicBezTo>
                    <a:pt x="1090" y="4739"/>
                    <a:pt x="1035" y="4126"/>
                    <a:pt x="879" y="3548"/>
                  </a:cubicBezTo>
                  <a:cubicBezTo>
                    <a:pt x="768" y="3115"/>
                    <a:pt x="590" y="2714"/>
                    <a:pt x="445" y="2292"/>
                  </a:cubicBezTo>
                  <a:cubicBezTo>
                    <a:pt x="301" y="1857"/>
                    <a:pt x="212" y="1413"/>
                    <a:pt x="156" y="957"/>
                  </a:cubicBezTo>
                  <a:cubicBezTo>
                    <a:pt x="123" y="668"/>
                    <a:pt x="89" y="379"/>
                    <a:pt x="56" y="78"/>
                  </a:cubicBezTo>
                  <a:cubicBezTo>
                    <a:pt x="34" y="56"/>
                    <a:pt x="23" y="33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55" name="Google Shape;14855;p20"/>
            <p:cNvSpPr/>
            <p:nvPr/>
          </p:nvSpPr>
          <p:spPr>
            <a:xfrm>
              <a:off x="2365524" y="2058280"/>
              <a:ext cx="237479" cy="210790"/>
            </a:xfrm>
            <a:custGeom>
              <a:avLst/>
              <a:gdLst/>
              <a:ahLst/>
              <a:cxnLst/>
              <a:rect l="l" t="t" r="r" b="b"/>
              <a:pathLst>
                <a:path w="6807" h="6042" extrusionOk="0">
                  <a:moveTo>
                    <a:pt x="801" y="0"/>
                  </a:moveTo>
                  <a:lnTo>
                    <a:pt x="22" y="378"/>
                  </a:lnTo>
                  <a:cubicBezTo>
                    <a:pt x="22" y="378"/>
                    <a:pt x="0" y="924"/>
                    <a:pt x="267" y="1168"/>
                  </a:cubicBezTo>
                  <a:cubicBezTo>
                    <a:pt x="534" y="1424"/>
                    <a:pt x="790" y="1813"/>
                    <a:pt x="957" y="2214"/>
                  </a:cubicBezTo>
                  <a:cubicBezTo>
                    <a:pt x="1124" y="2614"/>
                    <a:pt x="1935" y="3915"/>
                    <a:pt x="2192" y="4360"/>
                  </a:cubicBezTo>
                  <a:cubicBezTo>
                    <a:pt x="2459" y="4794"/>
                    <a:pt x="3137" y="5061"/>
                    <a:pt x="3304" y="5239"/>
                  </a:cubicBezTo>
                  <a:cubicBezTo>
                    <a:pt x="3466" y="5413"/>
                    <a:pt x="3968" y="6041"/>
                    <a:pt x="4509" y="6041"/>
                  </a:cubicBezTo>
                  <a:cubicBezTo>
                    <a:pt x="4522" y="6041"/>
                    <a:pt x="4536" y="6041"/>
                    <a:pt x="4549" y="6040"/>
                  </a:cubicBezTo>
                  <a:cubicBezTo>
                    <a:pt x="5094" y="5995"/>
                    <a:pt x="5929" y="5528"/>
                    <a:pt x="6262" y="5061"/>
                  </a:cubicBezTo>
                  <a:cubicBezTo>
                    <a:pt x="6596" y="4582"/>
                    <a:pt x="6807" y="3815"/>
                    <a:pt x="6507" y="3292"/>
                  </a:cubicBezTo>
                  <a:cubicBezTo>
                    <a:pt x="6218" y="2781"/>
                    <a:pt x="5695" y="2314"/>
                    <a:pt x="5027" y="1969"/>
                  </a:cubicBezTo>
                  <a:cubicBezTo>
                    <a:pt x="4360" y="1624"/>
                    <a:pt x="2069" y="746"/>
                    <a:pt x="1502" y="423"/>
                  </a:cubicBezTo>
                  <a:cubicBezTo>
                    <a:pt x="946" y="101"/>
                    <a:pt x="801" y="0"/>
                    <a:pt x="801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56" name="Google Shape;14856;p20"/>
            <p:cNvSpPr/>
            <p:nvPr/>
          </p:nvSpPr>
          <p:spPr>
            <a:xfrm>
              <a:off x="2365908" y="2058280"/>
              <a:ext cx="230118" cy="122630"/>
            </a:xfrm>
            <a:custGeom>
              <a:avLst/>
              <a:gdLst/>
              <a:ahLst/>
              <a:cxnLst/>
              <a:rect l="l" t="t" r="r" b="b"/>
              <a:pathLst>
                <a:path w="6596" h="3515" extrusionOk="0">
                  <a:moveTo>
                    <a:pt x="790" y="0"/>
                  </a:moveTo>
                  <a:lnTo>
                    <a:pt x="11" y="378"/>
                  </a:lnTo>
                  <a:cubicBezTo>
                    <a:pt x="11" y="378"/>
                    <a:pt x="1" y="657"/>
                    <a:pt x="100" y="912"/>
                  </a:cubicBezTo>
                  <a:cubicBezTo>
                    <a:pt x="201" y="1068"/>
                    <a:pt x="367" y="1179"/>
                    <a:pt x="545" y="1257"/>
                  </a:cubicBezTo>
                  <a:cubicBezTo>
                    <a:pt x="735" y="1346"/>
                    <a:pt x="946" y="1402"/>
                    <a:pt x="1146" y="1502"/>
                  </a:cubicBezTo>
                  <a:cubicBezTo>
                    <a:pt x="1546" y="1691"/>
                    <a:pt x="1847" y="2036"/>
                    <a:pt x="2181" y="2336"/>
                  </a:cubicBezTo>
                  <a:cubicBezTo>
                    <a:pt x="2458" y="2580"/>
                    <a:pt x="2759" y="2792"/>
                    <a:pt x="3070" y="2981"/>
                  </a:cubicBezTo>
                  <a:cubicBezTo>
                    <a:pt x="3370" y="3159"/>
                    <a:pt x="3693" y="3304"/>
                    <a:pt x="4038" y="3371"/>
                  </a:cubicBezTo>
                  <a:cubicBezTo>
                    <a:pt x="4227" y="3404"/>
                    <a:pt x="4416" y="3415"/>
                    <a:pt x="4605" y="3415"/>
                  </a:cubicBezTo>
                  <a:cubicBezTo>
                    <a:pt x="4794" y="3415"/>
                    <a:pt x="4972" y="3415"/>
                    <a:pt x="5150" y="3371"/>
                  </a:cubicBezTo>
                  <a:cubicBezTo>
                    <a:pt x="5273" y="3337"/>
                    <a:pt x="5394" y="3282"/>
                    <a:pt x="5517" y="3259"/>
                  </a:cubicBezTo>
                  <a:cubicBezTo>
                    <a:pt x="5578" y="3249"/>
                    <a:pt x="5638" y="3244"/>
                    <a:pt x="5698" y="3244"/>
                  </a:cubicBezTo>
                  <a:cubicBezTo>
                    <a:pt x="5948" y="3244"/>
                    <a:pt x="6194" y="3330"/>
                    <a:pt x="6418" y="3437"/>
                  </a:cubicBezTo>
                  <a:cubicBezTo>
                    <a:pt x="6474" y="3470"/>
                    <a:pt x="6529" y="3492"/>
                    <a:pt x="6596" y="3515"/>
                  </a:cubicBezTo>
                  <a:cubicBezTo>
                    <a:pt x="6573" y="3437"/>
                    <a:pt x="6540" y="3371"/>
                    <a:pt x="6496" y="3292"/>
                  </a:cubicBezTo>
                  <a:cubicBezTo>
                    <a:pt x="6207" y="2781"/>
                    <a:pt x="5684" y="2314"/>
                    <a:pt x="5016" y="1969"/>
                  </a:cubicBezTo>
                  <a:cubicBezTo>
                    <a:pt x="4349" y="1624"/>
                    <a:pt x="2058" y="746"/>
                    <a:pt x="1491" y="423"/>
                  </a:cubicBezTo>
                  <a:cubicBezTo>
                    <a:pt x="935" y="101"/>
                    <a:pt x="790" y="0"/>
                    <a:pt x="79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57" name="Google Shape;14857;p20"/>
            <p:cNvSpPr/>
            <p:nvPr/>
          </p:nvSpPr>
          <p:spPr>
            <a:xfrm>
              <a:off x="2377560" y="2074573"/>
              <a:ext cx="85753" cy="100930"/>
            </a:xfrm>
            <a:custGeom>
              <a:avLst/>
              <a:gdLst/>
              <a:ahLst/>
              <a:cxnLst/>
              <a:rect l="l" t="t" r="r" b="b"/>
              <a:pathLst>
                <a:path w="2458" h="2893" extrusionOk="0">
                  <a:moveTo>
                    <a:pt x="0" y="0"/>
                  </a:moveTo>
                  <a:cubicBezTo>
                    <a:pt x="0" y="168"/>
                    <a:pt x="89" y="312"/>
                    <a:pt x="201" y="434"/>
                  </a:cubicBezTo>
                  <a:cubicBezTo>
                    <a:pt x="300" y="556"/>
                    <a:pt x="423" y="668"/>
                    <a:pt x="545" y="779"/>
                  </a:cubicBezTo>
                  <a:cubicBezTo>
                    <a:pt x="801" y="979"/>
                    <a:pt x="1068" y="1157"/>
                    <a:pt x="1313" y="1369"/>
                  </a:cubicBezTo>
                  <a:cubicBezTo>
                    <a:pt x="1435" y="1468"/>
                    <a:pt x="1546" y="1580"/>
                    <a:pt x="1646" y="1691"/>
                  </a:cubicBezTo>
                  <a:cubicBezTo>
                    <a:pt x="1746" y="1814"/>
                    <a:pt x="1824" y="1947"/>
                    <a:pt x="1913" y="2081"/>
                  </a:cubicBezTo>
                  <a:cubicBezTo>
                    <a:pt x="2069" y="2358"/>
                    <a:pt x="2213" y="2659"/>
                    <a:pt x="2436" y="2892"/>
                  </a:cubicBezTo>
                  <a:lnTo>
                    <a:pt x="2458" y="2881"/>
                  </a:lnTo>
                  <a:cubicBezTo>
                    <a:pt x="2291" y="2603"/>
                    <a:pt x="2191" y="2303"/>
                    <a:pt x="2035" y="2014"/>
                  </a:cubicBezTo>
                  <a:cubicBezTo>
                    <a:pt x="1968" y="1869"/>
                    <a:pt x="1869" y="1725"/>
                    <a:pt x="1758" y="1602"/>
                  </a:cubicBezTo>
                  <a:cubicBezTo>
                    <a:pt x="1646" y="1480"/>
                    <a:pt x="1524" y="1369"/>
                    <a:pt x="1390" y="1268"/>
                  </a:cubicBezTo>
                  <a:cubicBezTo>
                    <a:pt x="1135" y="1068"/>
                    <a:pt x="856" y="912"/>
                    <a:pt x="601" y="712"/>
                  </a:cubicBezTo>
                  <a:cubicBezTo>
                    <a:pt x="467" y="623"/>
                    <a:pt x="345" y="523"/>
                    <a:pt x="233" y="401"/>
                  </a:cubicBezTo>
                  <a:cubicBezTo>
                    <a:pt x="122" y="289"/>
                    <a:pt x="33" y="156"/>
                    <a:pt x="1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58" name="Google Shape;14858;p20"/>
            <p:cNvSpPr/>
            <p:nvPr/>
          </p:nvSpPr>
          <p:spPr>
            <a:xfrm>
              <a:off x="2391900" y="2078445"/>
              <a:ext cx="133898" cy="115652"/>
            </a:xfrm>
            <a:custGeom>
              <a:avLst/>
              <a:gdLst/>
              <a:ahLst/>
              <a:cxnLst/>
              <a:rect l="l" t="t" r="r" b="b"/>
              <a:pathLst>
                <a:path w="3838" h="3315" extrusionOk="0">
                  <a:moveTo>
                    <a:pt x="12" y="0"/>
                  </a:moveTo>
                  <a:lnTo>
                    <a:pt x="0" y="12"/>
                  </a:lnTo>
                  <a:cubicBezTo>
                    <a:pt x="290" y="334"/>
                    <a:pt x="645" y="579"/>
                    <a:pt x="991" y="813"/>
                  </a:cubicBezTo>
                  <a:cubicBezTo>
                    <a:pt x="1347" y="1058"/>
                    <a:pt x="1691" y="1291"/>
                    <a:pt x="2002" y="1580"/>
                  </a:cubicBezTo>
                  <a:cubicBezTo>
                    <a:pt x="2314" y="1858"/>
                    <a:pt x="2570" y="2180"/>
                    <a:pt x="2837" y="2514"/>
                  </a:cubicBezTo>
                  <a:cubicBezTo>
                    <a:pt x="2970" y="2670"/>
                    <a:pt x="3115" y="2837"/>
                    <a:pt x="3270" y="2981"/>
                  </a:cubicBezTo>
                  <a:cubicBezTo>
                    <a:pt x="3438" y="3137"/>
                    <a:pt x="3626" y="3248"/>
                    <a:pt x="3826" y="3315"/>
                  </a:cubicBezTo>
                  <a:lnTo>
                    <a:pt x="3838" y="3304"/>
                  </a:lnTo>
                  <a:cubicBezTo>
                    <a:pt x="3470" y="3082"/>
                    <a:pt x="3226" y="2737"/>
                    <a:pt x="2981" y="2403"/>
                  </a:cubicBezTo>
                  <a:cubicBezTo>
                    <a:pt x="2914" y="2314"/>
                    <a:pt x="2859" y="2225"/>
                    <a:pt x="2781" y="2148"/>
                  </a:cubicBezTo>
                  <a:cubicBezTo>
                    <a:pt x="2714" y="2059"/>
                    <a:pt x="2647" y="1980"/>
                    <a:pt x="2570" y="1903"/>
                  </a:cubicBezTo>
                  <a:cubicBezTo>
                    <a:pt x="2425" y="1747"/>
                    <a:pt x="2269" y="1602"/>
                    <a:pt x="2103" y="1469"/>
                  </a:cubicBezTo>
                  <a:cubicBezTo>
                    <a:pt x="1769" y="1191"/>
                    <a:pt x="1402" y="957"/>
                    <a:pt x="1046" y="746"/>
                  </a:cubicBezTo>
                  <a:cubicBezTo>
                    <a:pt x="679" y="524"/>
                    <a:pt x="323" y="301"/>
                    <a:pt x="1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59" name="Google Shape;14859;p20"/>
            <p:cNvSpPr/>
            <p:nvPr/>
          </p:nvSpPr>
          <p:spPr>
            <a:xfrm>
              <a:off x="2406657" y="2078062"/>
              <a:ext cx="142446" cy="94336"/>
            </a:xfrm>
            <a:custGeom>
              <a:avLst/>
              <a:gdLst/>
              <a:ahLst/>
              <a:cxnLst/>
              <a:rect l="l" t="t" r="r" b="b"/>
              <a:pathLst>
                <a:path w="4083" h="2704" extrusionOk="0">
                  <a:moveTo>
                    <a:pt x="0" y="1"/>
                  </a:moveTo>
                  <a:lnTo>
                    <a:pt x="0" y="11"/>
                  </a:lnTo>
                  <a:cubicBezTo>
                    <a:pt x="400" y="100"/>
                    <a:pt x="779" y="268"/>
                    <a:pt x="1134" y="468"/>
                  </a:cubicBezTo>
                  <a:cubicBezTo>
                    <a:pt x="1490" y="668"/>
                    <a:pt x="1836" y="901"/>
                    <a:pt x="2147" y="1158"/>
                  </a:cubicBezTo>
                  <a:cubicBezTo>
                    <a:pt x="2469" y="1424"/>
                    <a:pt x="2770" y="1702"/>
                    <a:pt x="3070" y="1981"/>
                  </a:cubicBezTo>
                  <a:cubicBezTo>
                    <a:pt x="3381" y="2247"/>
                    <a:pt x="3693" y="2537"/>
                    <a:pt x="4082" y="2703"/>
                  </a:cubicBezTo>
                  <a:lnTo>
                    <a:pt x="4082" y="2692"/>
                  </a:lnTo>
                  <a:cubicBezTo>
                    <a:pt x="3737" y="2470"/>
                    <a:pt x="3437" y="2181"/>
                    <a:pt x="3148" y="1902"/>
                  </a:cubicBezTo>
                  <a:cubicBezTo>
                    <a:pt x="2847" y="1613"/>
                    <a:pt x="2536" y="1346"/>
                    <a:pt x="2202" y="1091"/>
                  </a:cubicBezTo>
                  <a:cubicBezTo>
                    <a:pt x="1880" y="835"/>
                    <a:pt x="1535" y="612"/>
                    <a:pt x="1157" y="412"/>
                  </a:cubicBezTo>
                  <a:cubicBezTo>
                    <a:pt x="790" y="223"/>
                    <a:pt x="400" y="78"/>
                    <a:pt x="0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60" name="Google Shape;14860;p20"/>
            <p:cNvSpPr/>
            <p:nvPr/>
          </p:nvSpPr>
          <p:spPr>
            <a:xfrm>
              <a:off x="2389562" y="1995167"/>
              <a:ext cx="261203" cy="153331"/>
            </a:xfrm>
            <a:custGeom>
              <a:avLst/>
              <a:gdLst/>
              <a:ahLst/>
              <a:cxnLst/>
              <a:rect l="l" t="t" r="r" b="b"/>
              <a:pathLst>
                <a:path w="7487" h="4395" extrusionOk="0">
                  <a:moveTo>
                    <a:pt x="5568" y="1"/>
                  </a:moveTo>
                  <a:cubicBezTo>
                    <a:pt x="5014" y="1"/>
                    <a:pt x="4447" y="75"/>
                    <a:pt x="4127" y="141"/>
                  </a:cubicBezTo>
                  <a:cubicBezTo>
                    <a:pt x="3471" y="274"/>
                    <a:pt x="2581" y="919"/>
                    <a:pt x="1814" y="1386"/>
                  </a:cubicBezTo>
                  <a:cubicBezTo>
                    <a:pt x="1498" y="1579"/>
                    <a:pt x="1208" y="1635"/>
                    <a:pt x="977" y="1635"/>
                  </a:cubicBezTo>
                  <a:cubicBezTo>
                    <a:pt x="646" y="1635"/>
                    <a:pt x="435" y="1520"/>
                    <a:pt x="435" y="1520"/>
                  </a:cubicBezTo>
                  <a:lnTo>
                    <a:pt x="1" y="2009"/>
                  </a:lnTo>
                  <a:cubicBezTo>
                    <a:pt x="1" y="2009"/>
                    <a:pt x="279" y="2288"/>
                    <a:pt x="568" y="2444"/>
                  </a:cubicBezTo>
                  <a:cubicBezTo>
                    <a:pt x="868" y="2610"/>
                    <a:pt x="1558" y="3111"/>
                    <a:pt x="2081" y="3344"/>
                  </a:cubicBezTo>
                  <a:cubicBezTo>
                    <a:pt x="2615" y="3566"/>
                    <a:pt x="3271" y="3978"/>
                    <a:pt x="3860" y="4245"/>
                  </a:cubicBezTo>
                  <a:cubicBezTo>
                    <a:pt x="4114" y="4357"/>
                    <a:pt x="4335" y="4394"/>
                    <a:pt x="4542" y="4394"/>
                  </a:cubicBezTo>
                  <a:cubicBezTo>
                    <a:pt x="4808" y="4394"/>
                    <a:pt x="5050" y="4333"/>
                    <a:pt x="5306" y="4290"/>
                  </a:cubicBezTo>
                  <a:cubicBezTo>
                    <a:pt x="5751" y="4223"/>
                    <a:pt x="6419" y="4001"/>
                    <a:pt x="6774" y="3611"/>
                  </a:cubicBezTo>
                  <a:cubicBezTo>
                    <a:pt x="7141" y="3233"/>
                    <a:pt x="6886" y="2755"/>
                    <a:pt x="6841" y="2666"/>
                  </a:cubicBezTo>
                  <a:cubicBezTo>
                    <a:pt x="6785" y="2577"/>
                    <a:pt x="6841" y="2454"/>
                    <a:pt x="6841" y="2343"/>
                  </a:cubicBezTo>
                  <a:cubicBezTo>
                    <a:pt x="6841" y="2221"/>
                    <a:pt x="7153" y="1787"/>
                    <a:pt x="7319" y="1520"/>
                  </a:cubicBezTo>
                  <a:cubicBezTo>
                    <a:pt x="7486" y="1253"/>
                    <a:pt x="7464" y="808"/>
                    <a:pt x="6941" y="319"/>
                  </a:cubicBezTo>
                  <a:cubicBezTo>
                    <a:pt x="6683" y="78"/>
                    <a:pt x="6133" y="1"/>
                    <a:pt x="5568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61" name="Google Shape;14861;p20"/>
            <p:cNvSpPr/>
            <p:nvPr/>
          </p:nvSpPr>
          <p:spPr>
            <a:xfrm>
              <a:off x="2389562" y="2039650"/>
              <a:ext cx="134282" cy="55680"/>
            </a:xfrm>
            <a:custGeom>
              <a:avLst/>
              <a:gdLst/>
              <a:ahLst/>
              <a:cxnLst/>
              <a:rect l="l" t="t" r="r" b="b"/>
              <a:pathLst>
                <a:path w="3849" h="1596" extrusionOk="0">
                  <a:moveTo>
                    <a:pt x="1992" y="0"/>
                  </a:moveTo>
                  <a:cubicBezTo>
                    <a:pt x="1936" y="45"/>
                    <a:pt x="1869" y="79"/>
                    <a:pt x="1814" y="111"/>
                  </a:cubicBezTo>
                  <a:cubicBezTo>
                    <a:pt x="1498" y="304"/>
                    <a:pt x="1208" y="360"/>
                    <a:pt x="977" y="360"/>
                  </a:cubicBezTo>
                  <a:cubicBezTo>
                    <a:pt x="646" y="360"/>
                    <a:pt x="435" y="245"/>
                    <a:pt x="435" y="245"/>
                  </a:cubicBezTo>
                  <a:lnTo>
                    <a:pt x="1" y="734"/>
                  </a:lnTo>
                  <a:lnTo>
                    <a:pt x="12" y="746"/>
                  </a:lnTo>
                  <a:cubicBezTo>
                    <a:pt x="657" y="1213"/>
                    <a:pt x="1436" y="1502"/>
                    <a:pt x="2225" y="1557"/>
                  </a:cubicBezTo>
                  <a:cubicBezTo>
                    <a:pt x="2348" y="1569"/>
                    <a:pt x="2470" y="1580"/>
                    <a:pt x="2593" y="1580"/>
                  </a:cubicBezTo>
                  <a:cubicBezTo>
                    <a:pt x="2703" y="1588"/>
                    <a:pt x="2752" y="1596"/>
                    <a:pt x="2826" y="1596"/>
                  </a:cubicBezTo>
                  <a:cubicBezTo>
                    <a:pt x="2857" y="1596"/>
                    <a:pt x="2892" y="1594"/>
                    <a:pt x="2937" y="1591"/>
                  </a:cubicBezTo>
                  <a:cubicBezTo>
                    <a:pt x="3149" y="1580"/>
                    <a:pt x="3482" y="1535"/>
                    <a:pt x="3693" y="1468"/>
                  </a:cubicBezTo>
                  <a:cubicBezTo>
                    <a:pt x="3749" y="1458"/>
                    <a:pt x="3804" y="1435"/>
                    <a:pt x="3827" y="1379"/>
                  </a:cubicBezTo>
                  <a:cubicBezTo>
                    <a:pt x="3849" y="1335"/>
                    <a:pt x="3838" y="1290"/>
                    <a:pt x="3827" y="1246"/>
                  </a:cubicBezTo>
                  <a:cubicBezTo>
                    <a:pt x="3804" y="1124"/>
                    <a:pt x="3772" y="1001"/>
                    <a:pt x="3715" y="890"/>
                  </a:cubicBezTo>
                  <a:cubicBezTo>
                    <a:pt x="3693" y="846"/>
                    <a:pt x="3671" y="801"/>
                    <a:pt x="3638" y="768"/>
                  </a:cubicBezTo>
                  <a:cubicBezTo>
                    <a:pt x="3571" y="701"/>
                    <a:pt x="3460" y="690"/>
                    <a:pt x="3360" y="657"/>
                  </a:cubicBezTo>
                  <a:cubicBezTo>
                    <a:pt x="3115" y="579"/>
                    <a:pt x="2959" y="323"/>
                    <a:pt x="2726" y="212"/>
                  </a:cubicBezTo>
                  <a:cubicBezTo>
                    <a:pt x="2514" y="101"/>
                    <a:pt x="2259" y="111"/>
                    <a:pt x="2047" y="23"/>
                  </a:cubicBezTo>
                  <a:cubicBezTo>
                    <a:pt x="2025" y="23"/>
                    <a:pt x="2003" y="12"/>
                    <a:pt x="199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62" name="Google Shape;14862;p20"/>
            <p:cNvSpPr/>
            <p:nvPr/>
          </p:nvSpPr>
          <p:spPr>
            <a:xfrm>
              <a:off x="2391516" y="2033056"/>
              <a:ext cx="154831" cy="32410"/>
            </a:xfrm>
            <a:custGeom>
              <a:avLst/>
              <a:gdLst/>
              <a:ahLst/>
              <a:cxnLst/>
              <a:rect l="l" t="t" r="r" b="b"/>
              <a:pathLst>
                <a:path w="4438" h="929" extrusionOk="0">
                  <a:moveTo>
                    <a:pt x="4438" y="1"/>
                  </a:moveTo>
                  <a:cubicBezTo>
                    <a:pt x="4038" y="23"/>
                    <a:pt x="3659" y="123"/>
                    <a:pt x="3293" y="234"/>
                  </a:cubicBezTo>
                  <a:cubicBezTo>
                    <a:pt x="3103" y="300"/>
                    <a:pt x="2925" y="367"/>
                    <a:pt x="2737" y="434"/>
                  </a:cubicBezTo>
                  <a:cubicBezTo>
                    <a:pt x="2559" y="501"/>
                    <a:pt x="2369" y="590"/>
                    <a:pt x="2203" y="656"/>
                  </a:cubicBezTo>
                  <a:cubicBezTo>
                    <a:pt x="2114" y="690"/>
                    <a:pt x="2025" y="723"/>
                    <a:pt x="1936" y="745"/>
                  </a:cubicBezTo>
                  <a:cubicBezTo>
                    <a:pt x="1847" y="768"/>
                    <a:pt x="1746" y="779"/>
                    <a:pt x="1657" y="801"/>
                  </a:cubicBezTo>
                  <a:cubicBezTo>
                    <a:pt x="1469" y="824"/>
                    <a:pt x="1269" y="834"/>
                    <a:pt x="1079" y="834"/>
                  </a:cubicBezTo>
                  <a:lnTo>
                    <a:pt x="790" y="834"/>
                  </a:lnTo>
                  <a:cubicBezTo>
                    <a:pt x="701" y="824"/>
                    <a:pt x="601" y="824"/>
                    <a:pt x="512" y="801"/>
                  </a:cubicBezTo>
                  <a:cubicBezTo>
                    <a:pt x="323" y="757"/>
                    <a:pt x="167" y="646"/>
                    <a:pt x="11" y="534"/>
                  </a:cubicBezTo>
                  <a:lnTo>
                    <a:pt x="1" y="545"/>
                  </a:lnTo>
                  <a:cubicBezTo>
                    <a:pt x="145" y="668"/>
                    <a:pt x="301" y="790"/>
                    <a:pt x="501" y="846"/>
                  </a:cubicBezTo>
                  <a:cubicBezTo>
                    <a:pt x="590" y="879"/>
                    <a:pt x="690" y="890"/>
                    <a:pt x="790" y="901"/>
                  </a:cubicBezTo>
                  <a:cubicBezTo>
                    <a:pt x="879" y="913"/>
                    <a:pt x="979" y="923"/>
                    <a:pt x="1079" y="923"/>
                  </a:cubicBezTo>
                  <a:cubicBezTo>
                    <a:pt x="1138" y="927"/>
                    <a:pt x="1196" y="928"/>
                    <a:pt x="1254" y="928"/>
                  </a:cubicBezTo>
                  <a:cubicBezTo>
                    <a:pt x="1392" y="928"/>
                    <a:pt x="1528" y="920"/>
                    <a:pt x="1669" y="913"/>
                  </a:cubicBezTo>
                  <a:cubicBezTo>
                    <a:pt x="1769" y="901"/>
                    <a:pt x="1858" y="890"/>
                    <a:pt x="1969" y="868"/>
                  </a:cubicBezTo>
                  <a:cubicBezTo>
                    <a:pt x="2058" y="846"/>
                    <a:pt x="2158" y="812"/>
                    <a:pt x="2247" y="790"/>
                  </a:cubicBezTo>
                  <a:cubicBezTo>
                    <a:pt x="2436" y="723"/>
                    <a:pt x="2603" y="656"/>
                    <a:pt x="2792" y="601"/>
                  </a:cubicBezTo>
                  <a:cubicBezTo>
                    <a:pt x="2981" y="534"/>
                    <a:pt x="3159" y="468"/>
                    <a:pt x="3348" y="401"/>
                  </a:cubicBezTo>
                  <a:cubicBezTo>
                    <a:pt x="3704" y="268"/>
                    <a:pt x="4060" y="134"/>
                    <a:pt x="4438" y="23"/>
                  </a:cubicBezTo>
                  <a:lnTo>
                    <a:pt x="4438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63" name="Google Shape;14863;p20"/>
            <p:cNvSpPr/>
            <p:nvPr/>
          </p:nvSpPr>
          <p:spPr>
            <a:xfrm>
              <a:off x="2400447" y="2061001"/>
              <a:ext cx="161424" cy="27177"/>
            </a:xfrm>
            <a:custGeom>
              <a:avLst/>
              <a:gdLst/>
              <a:ahLst/>
              <a:cxnLst/>
              <a:rect l="l" t="t" r="r" b="b"/>
              <a:pathLst>
                <a:path w="4627" h="779" extrusionOk="0">
                  <a:moveTo>
                    <a:pt x="12" y="0"/>
                  </a:moveTo>
                  <a:lnTo>
                    <a:pt x="0" y="11"/>
                  </a:lnTo>
                  <a:cubicBezTo>
                    <a:pt x="301" y="290"/>
                    <a:pt x="667" y="490"/>
                    <a:pt x="1057" y="589"/>
                  </a:cubicBezTo>
                  <a:cubicBezTo>
                    <a:pt x="1257" y="646"/>
                    <a:pt x="1458" y="668"/>
                    <a:pt x="1668" y="668"/>
                  </a:cubicBezTo>
                  <a:cubicBezTo>
                    <a:pt x="1869" y="668"/>
                    <a:pt x="2069" y="634"/>
                    <a:pt x="2269" y="612"/>
                  </a:cubicBezTo>
                  <a:cubicBezTo>
                    <a:pt x="2479" y="582"/>
                    <a:pt x="2692" y="571"/>
                    <a:pt x="2904" y="571"/>
                  </a:cubicBezTo>
                  <a:cubicBezTo>
                    <a:pt x="3086" y="571"/>
                    <a:pt x="3268" y="579"/>
                    <a:pt x="3448" y="589"/>
                  </a:cubicBezTo>
                  <a:cubicBezTo>
                    <a:pt x="3838" y="623"/>
                    <a:pt x="4226" y="690"/>
                    <a:pt x="4616" y="779"/>
                  </a:cubicBezTo>
                  <a:lnTo>
                    <a:pt x="4627" y="767"/>
                  </a:lnTo>
                  <a:cubicBezTo>
                    <a:pt x="4260" y="579"/>
                    <a:pt x="3871" y="468"/>
                    <a:pt x="3460" y="423"/>
                  </a:cubicBezTo>
                  <a:cubicBezTo>
                    <a:pt x="3359" y="412"/>
                    <a:pt x="3259" y="401"/>
                    <a:pt x="3159" y="401"/>
                  </a:cubicBezTo>
                  <a:cubicBezTo>
                    <a:pt x="3126" y="397"/>
                    <a:pt x="3092" y="396"/>
                    <a:pt x="3058" y="396"/>
                  </a:cubicBezTo>
                  <a:cubicBezTo>
                    <a:pt x="2991" y="396"/>
                    <a:pt x="2921" y="401"/>
                    <a:pt x="2847" y="401"/>
                  </a:cubicBezTo>
                  <a:cubicBezTo>
                    <a:pt x="2647" y="412"/>
                    <a:pt x="2447" y="445"/>
                    <a:pt x="2247" y="478"/>
                  </a:cubicBezTo>
                  <a:cubicBezTo>
                    <a:pt x="2047" y="512"/>
                    <a:pt x="1858" y="545"/>
                    <a:pt x="1658" y="557"/>
                  </a:cubicBezTo>
                  <a:cubicBezTo>
                    <a:pt x="1468" y="557"/>
                    <a:pt x="1268" y="545"/>
                    <a:pt x="1079" y="512"/>
                  </a:cubicBezTo>
                  <a:cubicBezTo>
                    <a:pt x="690" y="434"/>
                    <a:pt x="323" y="256"/>
                    <a:pt x="1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64" name="Google Shape;14864;p20"/>
            <p:cNvSpPr/>
            <p:nvPr/>
          </p:nvSpPr>
          <p:spPr>
            <a:xfrm>
              <a:off x="2405855" y="2071468"/>
              <a:ext cx="137806" cy="53587"/>
            </a:xfrm>
            <a:custGeom>
              <a:avLst/>
              <a:gdLst/>
              <a:ahLst/>
              <a:cxnLst/>
              <a:rect l="l" t="t" r="r" b="b"/>
              <a:pathLst>
                <a:path w="3950" h="1536" extrusionOk="0">
                  <a:moveTo>
                    <a:pt x="12" y="0"/>
                  </a:moveTo>
                  <a:lnTo>
                    <a:pt x="1" y="12"/>
                  </a:lnTo>
                  <a:cubicBezTo>
                    <a:pt x="268" y="245"/>
                    <a:pt x="579" y="434"/>
                    <a:pt x="902" y="590"/>
                  </a:cubicBezTo>
                  <a:cubicBezTo>
                    <a:pt x="1224" y="734"/>
                    <a:pt x="1569" y="835"/>
                    <a:pt x="1914" y="935"/>
                  </a:cubicBezTo>
                  <a:cubicBezTo>
                    <a:pt x="2259" y="1035"/>
                    <a:pt x="2593" y="1124"/>
                    <a:pt x="2937" y="1213"/>
                  </a:cubicBezTo>
                  <a:cubicBezTo>
                    <a:pt x="3282" y="1302"/>
                    <a:pt x="3616" y="1402"/>
                    <a:pt x="3950" y="1535"/>
                  </a:cubicBezTo>
                  <a:lnTo>
                    <a:pt x="3950" y="1524"/>
                  </a:lnTo>
                  <a:cubicBezTo>
                    <a:pt x="3638" y="1347"/>
                    <a:pt x="3305" y="1235"/>
                    <a:pt x="2959" y="1124"/>
                  </a:cubicBezTo>
                  <a:cubicBezTo>
                    <a:pt x="2626" y="1024"/>
                    <a:pt x="2270" y="957"/>
                    <a:pt x="1925" y="868"/>
                  </a:cubicBezTo>
                  <a:cubicBezTo>
                    <a:pt x="1580" y="779"/>
                    <a:pt x="1246" y="679"/>
                    <a:pt x="913" y="546"/>
                  </a:cubicBezTo>
                  <a:cubicBezTo>
                    <a:pt x="591" y="412"/>
                    <a:pt x="279" y="234"/>
                    <a:pt x="1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65" name="Google Shape;14865;p20"/>
            <p:cNvSpPr/>
            <p:nvPr/>
          </p:nvSpPr>
          <p:spPr>
            <a:xfrm>
              <a:off x="2131143" y="2027962"/>
              <a:ext cx="223943" cy="154517"/>
            </a:xfrm>
            <a:custGeom>
              <a:avLst/>
              <a:gdLst/>
              <a:ahLst/>
              <a:cxnLst/>
              <a:rect l="l" t="t" r="r" b="b"/>
              <a:pathLst>
                <a:path w="6419" h="4429" extrusionOk="0">
                  <a:moveTo>
                    <a:pt x="3583" y="1"/>
                  </a:moveTo>
                  <a:cubicBezTo>
                    <a:pt x="3564" y="1"/>
                    <a:pt x="3545" y="1"/>
                    <a:pt x="3526" y="2"/>
                  </a:cubicBezTo>
                  <a:cubicBezTo>
                    <a:pt x="2670" y="24"/>
                    <a:pt x="1357" y="369"/>
                    <a:pt x="801" y="814"/>
                  </a:cubicBezTo>
                  <a:cubicBezTo>
                    <a:pt x="257" y="1270"/>
                    <a:pt x="79" y="1759"/>
                    <a:pt x="34" y="2126"/>
                  </a:cubicBezTo>
                  <a:cubicBezTo>
                    <a:pt x="0" y="2493"/>
                    <a:pt x="267" y="3016"/>
                    <a:pt x="512" y="3249"/>
                  </a:cubicBezTo>
                  <a:cubicBezTo>
                    <a:pt x="757" y="3494"/>
                    <a:pt x="1001" y="3805"/>
                    <a:pt x="1113" y="4028"/>
                  </a:cubicBezTo>
                  <a:cubicBezTo>
                    <a:pt x="1224" y="4240"/>
                    <a:pt x="1258" y="4428"/>
                    <a:pt x="1624" y="4428"/>
                  </a:cubicBezTo>
                  <a:cubicBezTo>
                    <a:pt x="1640" y="4429"/>
                    <a:pt x="1655" y="4429"/>
                    <a:pt x="1671" y="4429"/>
                  </a:cubicBezTo>
                  <a:cubicBezTo>
                    <a:pt x="2012" y="4429"/>
                    <a:pt x="2238" y="4305"/>
                    <a:pt x="2536" y="4028"/>
                  </a:cubicBezTo>
                  <a:cubicBezTo>
                    <a:pt x="2837" y="3739"/>
                    <a:pt x="3270" y="3027"/>
                    <a:pt x="3571" y="2838"/>
                  </a:cubicBezTo>
                  <a:cubicBezTo>
                    <a:pt x="3860" y="2660"/>
                    <a:pt x="4372" y="2438"/>
                    <a:pt x="5017" y="2037"/>
                  </a:cubicBezTo>
                  <a:cubicBezTo>
                    <a:pt x="5662" y="1648"/>
                    <a:pt x="6418" y="1259"/>
                    <a:pt x="6418" y="1259"/>
                  </a:cubicBezTo>
                  <a:lnTo>
                    <a:pt x="6329" y="580"/>
                  </a:lnTo>
                  <a:cubicBezTo>
                    <a:pt x="6329" y="580"/>
                    <a:pt x="6314" y="599"/>
                    <a:pt x="6228" y="599"/>
                  </a:cubicBezTo>
                  <a:cubicBezTo>
                    <a:pt x="6169" y="599"/>
                    <a:pt x="6075" y="590"/>
                    <a:pt x="5929" y="558"/>
                  </a:cubicBezTo>
                  <a:cubicBezTo>
                    <a:pt x="5581" y="482"/>
                    <a:pt x="4434" y="1"/>
                    <a:pt x="3583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66" name="Google Shape;14866;p20"/>
            <p:cNvSpPr/>
            <p:nvPr/>
          </p:nvSpPr>
          <p:spPr>
            <a:xfrm>
              <a:off x="2132679" y="2052070"/>
              <a:ext cx="222408" cy="130409"/>
            </a:xfrm>
            <a:custGeom>
              <a:avLst/>
              <a:gdLst/>
              <a:ahLst/>
              <a:cxnLst/>
              <a:rect l="l" t="t" r="r" b="b"/>
              <a:pathLst>
                <a:path w="6375" h="3738" extrusionOk="0">
                  <a:moveTo>
                    <a:pt x="6296" y="0"/>
                  </a:moveTo>
                  <a:cubicBezTo>
                    <a:pt x="6140" y="22"/>
                    <a:pt x="5985" y="89"/>
                    <a:pt x="5818" y="111"/>
                  </a:cubicBezTo>
                  <a:cubicBezTo>
                    <a:pt x="5651" y="134"/>
                    <a:pt x="5484" y="156"/>
                    <a:pt x="5317" y="212"/>
                  </a:cubicBezTo>
                  <a:cubicBezTo>
                    <a:pt x="4961" y="334"/>
                    <a:pt x="4672" y="601"/>
                    <a:pt x="4383" y="845"/>
                  </a:cubicBezTo>
                  <a:cubicBezTo>
                    <a:pt x="3871" y="1268"/>
                    <a:pt x="3337" y="1669"/>
                    <a:pt x="2804" y="2058"/>
                  </a:cubicBezTo>
                  <a:cubicBezTo>
                    <a:pt x="2748" y="2103"/>
                    <a:pt x="2682" y="2147"/>
                    <a:pt x="2615" y="2169"/>
                  </a:cubicBezTo>
                  <a:cubicBezTo>
                    <a:pt x="2558" y="2192"/>
                    <a:pt x="2500" y="2202"/>
                    <a:pt x="2442" y="2202"/>
                  </a:cubicBezTo>
                  <a:cubicBezTo>
                    <a:pt x="2270" y="2202"/>
                    <a:pt x="2094" y="2119"/>
                    <a:pt x="1936" y="2036"/>
                  </a:cubicBezTo>
                  <a:cubicBezTo>
                    <a:pt x="1625" y="1869"/>
                    <a:pt x="1313" y="1669"/>
                    <a:pt x="957" y="1658"/>
                  </a:cubicBezTo>
                  <a:cubicBezTo>
                    <a:pt x="858" y="1658"/>
                    <a:pt x="757" y="1669"/>
                    <a:pt x="657" y="1680"/>
                  </a:cubicBezTo>
                  <a:cubicBezTo>
                    <a:pt x="569" y="1687"/>
                    <a:pt x="477" y="1697"/>
                    <a:pt x="385" y="1697"/>
                  </a:cubicBezTo>
                  <a:cubicBezTo>
                    <a:pt x="327" y="1697"/>
                    <a:pt x="269" y="1693"/>
                    <a:pt x="213" y="1680"/>
                  </a:cubicBezTo>
                  <a:cubicBezTo>
                    <a:pt x="146" y="1658"/>
                    <a:pt x="68" y="1624"/>
                    <a:pt x="1" y="1602"/>
                  </a:cubicBezTo>
                  <a:lnTo>
                    <a:pt x="1" y="1602"/>
                  </a:lnTo>
                  <a:cubicBezTo>
                    <a:pt x="35" y="1947"/>
                    <a:pt x="257" y="2358"/>
                    <a:pt x="468" y="2558"/>
                  </a:cubicBezTo>
                  <a:cubicBezTo>
                    <a:pt x="713" y="2803"/>
                    <a:pt x="957" y="3114"/>
                    <a:pt x="1069" y="3337"/>
                  </a:cubicBezTo>
                  <a:cubicBezTo>
                    <a:pt x="1180" y="3549"/>
                    <a:pt x="1214" y="3737"/>
                    <a:pt x="1580" y="3737"/>
                  </a:cubicBezTo>
                  <a:cubicBezTo>
                    <a:pt x="1596" y="3738"/>
                    <a:pt x="1611" y="3738"/>
                    <a:pt x="1627" y="3738"/>
                  </a:cubicBezTo>
                  <a:cubicBezTo>
                    <a:pt x="1968" y="3738"/>
                    <a:pt x="2194" y="3614"/>
                    <a:pt x="2492" y="3337"/>
                  </a:cubicBezTo>
                  <a:cubicBezTo>
                    <a:pt x="2793" y="3048"/>
                    <a:pt x="3226" y="2336"/>
                    <a:pt x="3527" y="2147"/>
                  </a:cubicBezTo>
                  <a:cubicBezTo>
                    <a:pt x="3816" y="1969"/>
                    <a:pt x="4328" y="1747"/>
                    <a:pt x="4973" y="1346"/>
                  </a:cubicBezTo>
                  <a:cubicBezTo>
                    <a:pt x="5618" y="957"/>
                    <a:pt x="6374" y="568"/>
                    <a:pt x="6374" y="568"/>
                  </a:cubicBezTo>
                  <a:lnTo>
                    <a:pt x="6307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67" name="Google Shape;14867;p20"/>
            <p:cNvSpPr/>
            <p:nvPr/>
          </p:nvSpPr>
          <p:spPr>
            <a:xfrm>
              <a:off x="2304993" y="2046488"/>
              <a:ext cx="52785" cy="6768"/>
            </a:xfrm>
            <a:custGeom>
              <a:avLst/>
              <a:gdLst/>
              <a:ahLst/>
              <a:cxnLst/>
              <a:rect l="l" t="t" r="r" b="b"/>
              <a:pathLst>
                <a:path w="1513" h="194" extrusionOk="0">
                  <a:moveTo>
                    <a:pt x="296" y="1"/>
                  </a:moveTo>
                  <a:cubicBezTo>
                    <a:pt x="194" y="1"/>
                    <a:pt x="94" y="15"/>
                    <a:pt x="0" y="49"/>
                  </a:cubicBezTo>
                  <a:lnTo>
                    <a:pt x="0" y="61"/>
                  </a:lnTo>
                  <a:cubicBezTo>
                    <a:pt x="123" y="71"/>
                    <a:pt x="245" y="83"/>
                    <a:pt x="378" y="105"/>
                  </a:cubicBezTo>
                  <a:cubicBezTo>
                    <a:pt x="501" y="127"/>
                    <a:pt x="623" y="149"/>
                    <a:pt x="746" y="160"/>
                  </a:cubicBezTo>
                  <a:cubicBezTo>
                    <a:pt x="879" y="182"/>
                    <a:pt x="1001" y="194"/>
                    <a:pt x="1134" y="194"/>
                  </a:cubicBezTo>
                  <a:cubicBezTo>
                    <a:pt x="1268" y="182"/>
                    <a:pt x="1401" y="160"/>
                    <a:pt x="1513" y="116"/>
                  </a:cubicBezTo>
                  <a:lnTo>
                    <a:pt x="1513" y="105"/>
                  </a:lnTo>
                  <a:cubicBezTo>
                    <a:pt x="1422" y="130"/>
                    <a:pt x="1324" y="142"/>
                    <a:pt x="1229" y="142"/>
                  </a:cubicBezTo>
                  <a:cubicBezTo>
                    <a:pt x="1197" y="142"/>
                    <a:pt x="1165" y="141"/>
                    <a:pt x="1134" y="138"/>
                  </a:cubicBezTo>
                  <a:cubicBezTo>
                    <a:pt x="1013" y="127"/>
                    <a:pt x="890" y="105"/>
                    <a:pt x="768" y="83"/>
                  </a:cubicBezTo>
                  <a:cubicBezTo>
                    <a:pt x="645" y="49"/>
                    <a:pt x="512" y="16"/>
                    <a:pt x="390" y="4"/>
                  </a:cubicBezTo>
                  <a:cubicBezTo>
                    <a:pt x="359" y="2"/>
                    <a:pt x="327" y="1"/>
                    <a:pt x="29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68" name="Google Shape;14868;p20"/>
            <p:cNvSpPr/>
            <p:nvPr/>
          </p:nvSpPr>
          <p:spPr>
            <a:xfrm>
              <a:off x="2182360" y="2055454"/>
              <a:ext cx="177368" cy="19153"/>
            </a:xfrm>
            <a:custGeom>
              <a:avLst/>
              <a:gdLst/>
              <a:ahLst/>
              <a:cxnLst/>
              <a:rect l="l" t="t" r="r" b="b"/>
              <a:pathLst>
                <a:path w="5084" h="549" extrusionOk="0">
                  <a:moveTo>
                    <a:pt x="1800" y="0"/>
                  </a:moveTo>
                  <a:cubicBezTo>
                    <a:pt x="1602" y="0"/>
                    <a:pt x="1403" y="13"/>
                    <a:pt x="1202" y="48"/>
                  </a:cubicBezTo>
                  <a:cubicBezTo>
                    <a:pt x="779" y="115"/>
                    <a:pt x="346" y="271"/>
                    <a:pt x="0" y="538"/>
                  </a:cubicBezTo>
                  <a:lnTo>
                    <a:pt x="12" y="548"/>
                  </a:lnTo>
                  <a:cubicBezTo>
                    <a:pt x="401" y="370"/>
                    <a:pt x="813" y="271"/>
                    <a:pt x="1235" y="215"/>
                  </a:cubicBezTo>
                  <a:cubicBezTo>
                    <a:pt x="1550" y="181"/>
                    <a:pt x="1879" y="166"/>
                    <a:pt x="2205" y="166"/>
                  </a:cubicBezTo>
                  <a:cubicBezTo>
                    <a:pt x="2305" y="166"/>
                    <a:pt x="2404" y="168"/>
                    <a:pt x="2503" y="170"/>
                  </a:cubicBezTo>
                  <a:cubicBezTo>
                    <a:pt x="2937" y="192"/>
                    <a:pt x="3359" y="226"/>
                    <a:pt x="3794" y="237"/>
                  </a:cubicBezTo>
                  <a:cubicBezTo>
                    <a:pt x="3862" y="239"/>
                    <a:pt x="3931" y="240"/>
                    <a:pt x="4000" y="240"/>
                  </a:cubicBezTo>
                  <a:cubicBezTo>
                    <a:pt x="4364" y="240"/>
                    <a:pt x="4728" y="212"/>
                    <a:pt x="5084" y="137"/>
                  </a:cubicBezTo>
                  <a:lnTo>
                    <a:pt x="5084" y="115"/>
                  </a:lnTo>
                  <a:cubicBezTo>
                    <a:pt x="4837" y="154"/>
                    <a:pt x="4586" y="170"/>
                    <a:pt x="4336" y="170"/>
                  </a:cubicBezTo>
                  <a:cubicBezTo>
                    <a:pt x="4158" y="170"/>
                    <a:pt x="3980" y="162"/>
                    <a:pt x="3804" y="148"/>
                  </a:cubicBezTo>
                  <a:cubicBezTo>
                    <a:pt x="3371" y="126"/>
                    <a:pt x="2948" y="70"/>
                    <a:pt x="2514" y="37"/>
                  </a:cubicBezTo>
                  <a:cubicBezTo>
                    <a:pt x="2277" y="19"/>
                    <a:pt x="2039" y="0"/>
                    <a:pt x="180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69" name="Google Shape;14869;p20"/>
            <p:cNvSpPr/>
            <p:nvPr/>
          </p:nvSpPr>
          <p:spPr>
            <a:xfrm>
              <a:off x="2254928" y="2064490"/>
              <a:ext cx="104035" cy="27596"/>
            </a:xfrm>
            <a:custGeom>
              <a:avLst/>
              <a:gdLst/>
              <a:ahLst/>
              <a:cxnLst/>
              <a:rect l="l" t="t" r="r" b="b"/>
              <a:pathLst>
                <a:path w="2982" h="791" extrusionOk="0">
                  <a:moveTo>
                    <a:pt x="2981" y="0"/>
                  </a:moveTo>
                  <a:cubicBezTo>
                    <a:pt x="2759" y="145"/>
                    <a:pt x="2514" y="223"/>
                    <a:pt x="2258" y="267"/>
                  </a:cubicBezTo>
                  <a:cubicBezTo>
                    <a:pt x="2013" y="312"/>
                    <a:pt x="1746" y="323"/>
                    <a:pt x="1491" y="334"/>
                  </a:cubicBezTo>
                  <a:cubicBezTo>
                    <a:pt x="1235" y="345"/>
                    <a:pt x="968" y="345"/>
                    <a:pt x="713" y="412"/>
                  </a:cubicBezTo>
                  <a:cubicBezTo>
                    <a:pt x="446" y="479"/>
                    <a:pt x="189" y="590"/>
                    <a:pt x="1" y="779"/>
                  </a:cubicBezTo>
                  <a:lnTo>
                    <a:pt x="11" y="790"/>
                  </a:lnTo>
                  <a:cubicBezTo>
                    <a:pt x="245" y="667"/>
                    <a:pt x="490" y="590"/>
                    <a:pt x="735" y="546"/>
                  </a:cubicBezTo>
                  <a:cubicBezTo>
                    <a:pt x="990" y="501"/>
                    <a:pt x="1235" y="467"/>
                    <a:pt x="1502" y="445"/>
                  </a:cubicBezTo>
                  <a:cubicBezTo>
                    <a:pt x="1758" y="423"/>
                    <a:pt x="2025" y="400"/>
                    <a:pt x="2280" y="334"/>
                  </a:cubicBezTo>
                  <a:cubicBezTo>
                    <a:pt x="2525" y="267"/>
                    <a:pt x="2781" y="167"/>
                    <a:pt x="2981" y="12"/>
                  </a:cubicBezTo>
                  <a:lnTo>
                    <a:pt x="2981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70" name="Google Shape;14870;p20"/>
            <p:cNvSpPr/>
            <p:nvPr/>
          </p:nvSpPr>
          <p:spPr>
            <a:xfrm>
              <a:off x="2237449" y="2072654"/>
              <a:ext cx="111780" cy="36109"/>
            </a:xfrm>
            <a:custGeom>
              <a:avLst/>
              <a:gdLst/>
              <a:ahLst/>
              <a:cxnLst/>
              <a:rect l="l" t="t" r="r" b="b"/>
              <a:pathLst>
                <a:path w="3204" h="1035" extrusionOk="0">
                  <a:moveTo>
                    <a:pt x="3193" y="0"/>
                  </a:moveTo>
                  <a:cubicBezTo>
                    <a:pt x="2949" y="134"/>
                    <a:pt x="2682" y="200"/>
                    <a:pt x="2403" y="255"/>
                  </a:cubicBezTo>
                  <a:cubicBezTo>
                    <a:pt x="2126" y="312"/>
                    <a:pt x="1847" y="367"/>
                    <a:pt x="1580" y="433"/>
                  </a:cubicBezTo>
                  <a:cubicBezTo>
                    <a:pt x="1302" y="489"/>
                    <a:pt x="1024" y="567"/>
                    <a:pt x="769" y="667"/>
                  </a:cubicBezTo>
                  <a:cubicBezTo>
                    <a:pt x="502" y="767"/>
                    <a:pt x="245" y="878"/>
                    <a:pt x="1" y="1023"/>
                  </a:cubicBezTo>
                  <a:lnTo>
                    <a:pt x="1" y="1034"/>
                  </a:lnTo>
                  <a:cubicBezTo>
                    <a:pt x="268" y="945"/>
                    <a:pt x="535" y="845"/>
                    <a:pt x="802" y="767"/>
                  </a:cubicBezTo>
                  <a:cubicBezTo>
                    <a:pt x="1068" y="678"/>
                    <a:pt x="1325" y="589"/>
                    <a:pt x="1602" y="512"/>
                  </a:cubicBezTo>
                  <a:cubicBezTo>
                    <a:pt x="1869" y="433"/>
                    <a:pt x="2136" y="378"/>
                    <a:pt x="2415" y="312"/>
                  </a:cubicBezTo>
                  <a:cubicBezTo>
                    <a:pt x="2692" y="245"/>
                    <a:pt x="2959" y="156"/>
                    <a:pt x="3204" y="11"/>
                  </a:cubicBezTo>
                  <a:lnTo>
                    <a:pt x="3193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71" name="Google Shape;14871;p20"/>
            <p:cNvSpPr/>
            <p:nvPr/>
          </p:nvSpPr>
          <p:spPr>
            <a:xfrm>
              <a:off x="2206049" y="1822958"/>
              <a:ext cx="171891" cy="220594"/>
            </a:xfrm>
            <a:custGeom>
              <a:avLst/>
              <a:gdLst/>
              <a:ahLst/>
              <a:cxnLst/>
              <a:rect l="l" t="t" r="r" b="b"/>
              <a:pathLst>
                <a:path w="4927" h="6323" extrusionOk="0">
                  <a:moveTo>
                    <a:pt x="2548" y="1"/>
                  </a:moveTo>
                  <a:cubicBezTo>
                    <a:pt x="2373" y="1"/>
                    <a:pt x="2237" y="42"/>
                    <a:pt x="1968" y="61"/>
                  </a:cubicBezTo>
                  <a:cubicBezTo>
                    <a:pt x="1491" y="83"/>
                    <a:pt x="1157" y="417"/>
                    <a:pt x="812" y="850"/>
                  </a:cubicBezTo>
                  <a:cubicBezTo>
                    <a:pt x="456" y="1295"/>
                    <a:pt x="0" y="1841"/>
                    <a:pt x="178" y="2419"/>
                  </a:cubicBezTo>
                  <a:cubicBezTo>
                    <a:pt x="356" y="2997"/>
                    <a:pt x="701" y="3353"/>
                    <a:pt x="935" y="3586"/>
                  </a:cubicBezTo>
                  <a:cubicBezTo>
                    <a:pt x="1168" y="3820"/>
                    <a:pt x="1635" y="4332"/>
                    <a:pt x="1946" y="4521"/>
                  </a:cubicBezTo>
                  <a:cubicBezTo>
                    <a:pt x="2247" y="4721"/>
                    <a:pt x="3125" y="5388"/>
                    <a:pt x="3526" y="5700"/>
                  </a:cubicBezTo>
                  <a:cubicBezTo>
                    <a:pt x="3926" y="6023"/>
                    <a:pt x="4193" y="6322"/>
                    <a:pt x="4193" y="6322"/>
                  </a:cubicBezTo>
                  <a:lnTo>
                    <a:pt x="4927" y="5766"/>
                  </a:lnTo>
                  <a:cubicBezTo>
                    <a:pt x="4927" y="5766"/>
                    <a:pt x="4649" y="5566"/>
                    <a:pt x="4627" y="4599"/>
                  </a:cubicBezTo>
                  <a:cubicBezTo>
                    <a:pt x="4605" y="3642"/>
                    <a:pt x="4549" y="2230"/>
                    <a:pt x="4227" y="1507"/>
                  </a:cubicBezTo>
                  <a:cubicBezTo>
                    <a:pt x="3904" y="773"/>
                    <a:pt x="3637" y="261"/>
                    <a:pt x="3070" y="94"/>
                  </a:cubicBezTo>
                  <a:cubicBezTo>
                    <a:pt x="2828" y="23"/>
                    <a:pt x="2677" y="1"/>
                    <a:pt x="2548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72" name="Google Shape;14872;p20"/>
            <p:cNvSpPr/>
            <p:nvPr/>
          </p:nvSpPr>
          <p:spPr>
            <a:xfrm>
              <a:off x="2252590" y="1962023"/>
              <a:ext cx="122246" cy="81532"/>
            </a:xfrm>
            <a:custGeom>
              <a:avLst/>
              <a:gdLst/>
              <a:ahLst/>
              <a:cxnLst/>
              <a:rect l="l" t="t" r="r" b="b"/>
              <a:pathLst>
                <a:path w="3504" h="233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213"/>
                    <a:pt x="434" y="423"/>
                    <a:pt x="612" y="535"/>
                  </a:cubicBezTo>
                  <a:cubicBezTo>
                    <a:pt x="913" y="735"/>
                    <a:pt x="1791" y="1402"/>
                    <a:pt x="2192" y="1714"/>
                  </a:cubicBezTo>
                  <a:cubicBezTo>
                    <a:pt x="2592" y="2037"/>
                    <a:pt x="2859" y="2336"/>
                    <a:pt x="2859" y="2336"/>
                  </a:cubicBezTo>
                  <a:lnTo>
                    <a:pt x="3504" y="1847"/>
                  </a:lnTo>
                  <a:cubicBezTo>
                    <a:pt x="3415" y="1780"/>
                    <a:pt x="3326" y="1714"/>
                    <a:pt x="3259" y="1625"/>
                  </a:cubicBezTo>
                  <a:cubicBezTo>
                    <a:pt x="3193" y="1536"/>
                    <a:pt x="3160" y="1424"/>
                    <a:pt x="3093" y="1325"/>
                  </a:cubicBezTo>
                  <a:cubicBezTo>
                    <a:pt x="3015" y="1202"/>
                    <a:pt x="2903" y="1113"/>
                    <a:pt x="2782" y="1013"/>
                  </a:cubicBezTo>
                  <a:cubicBezTo>
                    <a:pt x="2725" y="969"/>
                    <a:pt x="2670" y="924"/>
                    <a:pt x="2604" y="891"/>
                  </a:cubicBezTo>
                  <a:cubicBezTo>
                    <a:pt x="2537" y="868"/>
                    <a:pt x="2470" y="858"/>
                    <a:pt x="2403" y="846"/>
                  </a:cubicBezTo>
                  <a:cubicBezTo>
                    <a:pt x="2125" y="802"/>
                    <a:pt x="1858" y="735"/>
                    <a:pt x="1613" y="601"/>
                  </a:cubicBezTo>
                  <a:cubicBezTo>
                    <a:pt x="1480" y="535"/>
                    <a:pt x="1358" y="457"/>
                    <a:pt x="1224" y="401"/>
                  </a:cubicBezTo>
                  <a:cubicBezTo>
                    <a:pt x="924" y="268"/>
                    <a:pt x="590" y="235"/>
                    <a:pt x="279" y="112"/>
                  </a:cubicBezTo>
                  <a:cubicBezTo>
                    <a:pt x="190" y="79"/>
                    <a:pt x="90" y="35"/>
                    <a:pt x="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73" name="Google Shape;14873;p20"/>
            <p:cNvSpPr/>
            <p:nvPr/>
          </p:nvSpPr>
          <p:spPr>
            <a:xfrm>
              <a:off x="2294526" y="1983375"/>
              <a:ext cx="59379" cy="53971"/>
            </a:xfrm>
            <a:custGeom>
              <a:avLst/>
              <a:gdLst/>
              <a:ahLst/>
              <a:cxnLst/>
              <a:rect l="l" t="t" r="r" b="b"/>
              <a:pathLst>
                <a:path w="1702" h="1547" extrusionOk="0">
                  <a:moveTo>
                    <a:pt x="11" y="1"/>
                  </a:moveTo>
                  <a:lnTo>
                    <a:pt x="0" y="12"/>
                  </a:lnTo>
                  <a:cubicBezTo>
                    <a:pt x="167" y="123"/>
                    <a:pt x="322" y="234"/>
                    <a:pt x="456" y="368"/>
                  </a:cubicBezTo>
                  <a:cubicBezTo>
                    <a:pt x="601" y="490"/>
                    <a:pt x="745" y="624"/>
                    <a:pt x="868" y="768"/>
                  </a:cubicBezTo>
                  <a:lnTo>
                    <a:pt x="1034" y="1002"/>
                  </a:lnTo>
                  <a:cubicBezTo>
                    <a:pt x="1090" y="1079"/>
                    <a:pt x="1145" y="1168"/>
                    <a:pt x="1212" y="1235"/>
                  </a:cubicBezTo>
                  <a:cubicBezTo>
                    <a:pt x="1346" y="1391"/>
                    <a:pt x="1523" y="1469"/>
                    <a:pt x="1701" y="1547"/>
                  </a:cubicBezTo>
                  <a:cubicBezTo>
                    <a:pt x="1535" y="1447"/>
                    <a:pt x="1357" y="1358"/>
                    <a:pt x="1246" y="1213"/>
                  </a:cubicBezTo>
                  <a:cubicBezTo>
                    <a:pt x="1179" y="1135"/>
                    <a:pt x="1135" y="1057"/>
                    <a:pt x="1090" y="968"/>
                  </a:cubicBezTo>
                  <a:cubicBezTo>
                    <a:pt x="1034" y="891"/>
                    <a:pt x="979" y="802"/>
                    <a:pt x="923" y="723"/>
                  </a:cubicBezTo>
                  <a:cubicBezTo>
                    <a:pt x="801" y="568"/>
                    <a:pt x="667" y="424"/>
                    <a:pt x="512" y="301"/>
                  </a:cubicBezTo>
                  <a:cubicBezTo>
                    <a:pt x="356" y="179"/>
                    <a:pt x="189" y="78"/>
                    <a:pt x="1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74" name="Google Shape;14874;p20"/>
            <p:cNvSpPr/>
            <p:nvPr/>
          </p:nvSpPr>
          <p:spPr>
            <a:xfrm>
              <a:off x="2323588" y="1890258"/>
              <a:ext cx="42737" cy="137003"/>
            </a:xfrm>
            <a:custGeom>
              <a:avLst/>
              <a:gdLst/>
              <a:ahLst/>
              <a:cxnLst/>
              <a:rect l="l" t="t" r="r" b="b"/>
              <a:pathLst>
                <a:path w="1225" h="3927" extrusionOk="0">
                  <a:moveTo>
                    <a:pt x="12" y="1"/>
                  </a:moveTo>
                  <a:lnTo>
                    <a:pt x="1" y="11"/>
                  </a:lnTo>
                  <a:cubicBezTo>
                    <a:pt x="246" y="268"/>
                    <a:pt x="346" y="601"/>
                    <a:pt x="468" y="923"/>
                  </a:cubicBezTo>
                  <a:cubicBezTo>
                    <a:pt x="579" y="1246"/>
                    <a:pt x="702" y="1568"/>
                    <a:pt x="779" y="1902"/>
                  </a:cubicBezTo>
                  <a:cubicBezTo>
                    <a:pt x="868" y="2236"/>
                    <a:pt x="924" y="2581"/>
                    <a:pt x="957" y="2925"/>
                  </a:cubicBezTo>
                  <a:cubicBezTo>
                    <a:pt x="980" y="3093"/>
                    <a:pt x="980" y="3271"/>
                    <a:pt x="1013" y="3449"/>
                  </a:cubicBezTo>
                  <a:cubicBezTo>
                    <a:pt x="1046" y="3615"/>
                    <a:pt x="1102" y="3793"/>
                    <a:pt x="1214" y="3926"/>
                  </a:cubicBezTo>
                  <a:lnTo>
                    <a:pt x="1224" y="3916"/>
                  </a:lnTo>
                  <a:cubicBezTo>
                    <a:pt x="1125" y="3782"/>
                    <a:pt x="1080" y="3604"/>
                    <a:pt x="1058" y="3437"/>
                  </a:cubicBezTo>
                  <a:cubicBezTo>
                    <a:pt x="1036" y="3271"/>
                    <a:pt x="1036" y="3093"/>
                    <a:pt x="1024" y="2925"/>
                  </a:cubicBezTo>
                  <a:cubicBezTo>
                    <a:pt x="1013" y="2569"/>
                    <a:pt x="969" y="2225"/>
                    <a:pt x="891" y="1880"/>
                  </a:cubicBezTo>
                  <a:cubicBezTo>
                    <a:pt x="824" y="1536"/>
                    <a:pt x="735" y="1190"/>
                    <a:pt x="601" y="868"/>
                  </a:cubicBezTo>
                  <a:cubicBezTo>
                    <a:pt x="524" y="712"/>
                    <a:pt x="457" y="545"/>
                    <a:pt x="368" y="401"/>
                  </a:cubicBezTo>
                  <a:cubicBezTo>
                    <a:pt x="324" y="323"/>
                    <a:pt x="268" y="245"/>
                    <a:pt x="213" y="179"/>
                  </a:cubicBezTo>
                  <a:cubicBezTo>
                    <a:pt x="146" y="112"/>
                    <a:pt x="79" y="56"/>
                    <a:pt x="1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75" name="Google Shape;14875;p20"/>
            <p:cNvSpPr/>
            <p:nvPr/>
          </p:nvSpPr>
          <p:spPr>
            <a:xfrm>
              <a:off x="2280919" y="1880175"/>
              <a:ext cx="79962" cy="149039"/>
            </a:xfrm>
            <a:custGeom>
              <a:avLst/>
              <a:gdLst/>
              <a:ahLst/>
              <a:cxnLst/>
              <a:rect l="l" t="t" r="r" b="b"/>
              <a:pathLst>
                <a:path w="2292" h="4272" extrusionOk="0">
                  <a:moveTo>
                    <a:pt x="12" y="0"/>
                  </a:moveTo>
                  <a:lnTo>
                    <a:pt x="0" y="11"/>
                  </a:lnTo>
                  <a:cubicBezTo>
                    <a:pt x="23" y="211"/>
                    <a:pt x="101" y="412"/>
                    <a:pt x="212" y="590"/>
                  </a:cubicBezTo>
                  <a:cubicBezTo>
                    <a:pt x="312" y="779"/>
                    <a:pt x="435" y="945"/>
                    <a:pt x="568" y="1101"/>
                  </a:cubicBezTo>
                  <a:cubicBezTo>
                    <a:pt x="823" y="1424"/>
                    <a:pt x="1113" y="1713"/>
                    <a:pt x="1291" y="2069"/>
                  </a:cubicBezTo>
                  <a:cubicBezTo>
                    <a:pt x="1469" y="2425"/>
                    <a:pt x="1547" y="2826"/>
                    <a:pt x="1658" y="3214"/>
                  </a:cubicBezTo>
                  <a:cubicBezTo>
                    <a:pt x="1725" y="3415"/>
                    <a:pt x="1792" y="3604"/>
                    <a:pt x="1891" y="3793"/>
                  </a:cubicBezTo>
                  <a:cubicBezTo>
                    <a:pt x="1992" y="3971"/>
                    <a:pt x="2125" y="4138"/>
                    <a:pt x="2281" y="4271"/>
                  </a:cubicBezTo>
                  <a:lnTo>
                    <a:pt x="2292" y="4260"/>
                  </a:lnTo>
                  <a:cubicBezTo>
                    <a:pt x="2136" y="4116"/>
                    <a:pt x="2025" y="3948"/>
                    <a:pt x="1936" y="3770"/>
                  </a:cubicBezTo>
                  <a:cubicBezTo>
                    <a:pt x="1858" y="3582"/>
                    <a:pt x="1792" y="3392"/>
                    <a:pt x="1747" y="3192"/>
                  </a:cubicBezTo>
                  <a:cubicBezTo>
                    <a:pt x="1647" y="2803"/>
                    <a:pt x="1580" y="2391"/>
                    <a:pt x="1413" y="2002"/>
                  </a:cubicBezTo>
                  <a:cubicBezTo>
                    <a:pt x="1235" y="1613"/>
                    <a:pt x="969" y="1291"/>
                    <a:pt x="690" y="990"/>
                  </a:cubicBezTo>
                  <a:cubicBezTo>
                    <a:pt x="423" y="690"/>
                    <a:pt x="168" y="389"/>
                    <a:pt x="1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76" name="Google Shape;14876;p20"/>
            <p:cNvSpPr/>
            <p:nvPr/>
          </p:nvSpPr>
          <p:spPr>
            <a:xfrm>
              <a:off x="2285211" y="1953126"/>
              <a:ext cx="74136" cy="80346"/>
            </a:xfrm>
            <a:custGeom>
              <a:avLst/>
              <a:gdLst/>
              <a:ahLst/>
              <a:cxnLst/>
              <a:rect l="l" t="t" r="r" b="b"/>
              <a:pathLst>
                <a:path w="2125" h="2303" extrusionOk="0">
                  <a:moveTo>
                    <a:pt x="0" y="0"/>
                  </a:moveTo>
                  <a:lnTo>
                    <a:pt x="0" y="11"/>
                  </a:lnTo>
                  <a:cubicBezTo>
                    <a:pt x="233" y="134"/>
                    <a:pt x="423" y="300"/>
                    <a:pt x="601" y="490"/>
                  </a:cubicBezTo>
                  <a:cubicBezTo>
                    <a:pt x="779" y="678"/>
                    <a:pt x="934" y="890"/>
                    <a:pt x="1090" y="1101"/>
                  </a:cubicBezTo>
                  <a:cubicBezTo>
                    <a:pt x="1234" y="1324"/>
                    <a:pt x="1379" y="1546"/>
                    <a:pt x="1546" y="1758"/>
                  </a:cubicBezTo>
                  <a:cubicBezTo>
                    <a:pt x="1713" y="1958"/>
                    <a:pt x="1902" y="2158"/>
                    <a:pt x="2124" y="2302"/>
                  </a:cubicBezTo>
                  <a:lnTo>
                    <a:pt x="2124" y="2292"/>
                  </a:lnTo>
                  <a:cubicBezTo>
                    <a:pt x="1913" y="2136"/>
                    <a:pt x="1746" y="1936"/>
                    <a:pt x="1590" y="1713"/>
                  </a:cubicBezTo>
                  <a:cubicBezTo>
                    <a:pt x="1446" y="1502"/>
                    <a:pt x="1313" y="1268"/>
                    <a:pt x="1168" y="1046"/>
                  </a:cubicBezTo>
                  <a:cubicBezTo>
                    <a:pt x="1034" y="824"/>
                    <a:pt x="890" y="589"/>
                    <a:pt x="690" y="401"/>
                  </a:cubicBezTo>
                  <a:cubicBezTo>
                    <a:pt x="500" y="211"/>
                    <a:pt x="267" y="56"/>
                    <a:pt x="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77" name="Google Shape;14877;p20"/>
            <p:cNvSpPr/>
            <p:nvPr/>
          </p:nvSpPr>
          <p:spPr>
            <a:xfrm>
              <a:off x="2372118" y="1838972"/>
              <a:ext cx="192091" cy="217000"/>
            </a:xfrm>
            <a:custGeom>
              <a:avLst/>
              <a:gdLst/>
              <a:ahLst/>
              <a:cxnLst/>
              <a:rect l="l" t="t" r="r" b="b"/>
              <a:pathLst>
                <a:path w="5506" h="6220" extrusionOk="0">
                  <a:moveTo>
                    <a:pt x="2717" y="1"/>
                  </a:moveTo>
                  <a:cubicBezTo>
                    <a:pt x="2484" y="1"/>
                    <a:pt x="2216" y="54"/>
                    <a:pt x="1947" y="225"/>
                  </a:cubicBezTo>
                  <a:cubicBezTo>
                    <a:pt x="1346" y="625"/>
                    <a:pt x="868" y="1548"/>
                    <a:pt x="612" y="2505"/>
                  </a:cubicBezTo>
                  <a:cubicBezTo>
                    <a:pt x="357" y="3461"/>
                    <a:pt x="456" y="4029"/>
                    <a:pt x="357" y="4462"/>
                  </a:cubicBezTo>
                  <a:cubicBezTo>
                    <a:pt x="245" y="4896"/>
                    <a:pt x="1" y="5441"/>
                    <a:pt x="1" y="5441"/>
                  </a:cubicBezTo>
                  <a:lnTo>
                    <a:pt x="1135" y="6219"/>
                  </a:lnTo>
                  <a:cubicBezTo>
                    <a:pt x="1135" y="6219"/>
                    <a:pt x="1257" y="5964"/>
                    <a:pt x="2058" y="5396"/>
                  </a:cubicBezTo>
                  <a:cubicBezTo>
                    <a:pt x="2870" y="4830"/>
                    <a:pt x="2903" y="4907"/>
                    <a:pt x="3248" y="4518"/>
                  </a:cubicBezTo>
                  <a:cubicBezTo>
                    <a:pt x="3604" y="4118"/>
                    <a:pt x="4294" y="3228"/>
                    <a:pt x="4627" y="2894"/>
                  </a:cubicBezTo>
                  <a:cubicBezTo>
                    <a:pt x="4961" y="2561"/>
                    <a:pt x="5506" y="1793"/>
                    <a:pt x="5305" y="1570"/>
                  </a:cubicBezTo>
                  <a:cubicBezTo>
                    <a:pt x="5095" y="1337"/>
                    <a:pt x="5028" y="1348"/>
                    <a:pt x="4905" y="1226"/>
                  </a:cubicBezTo>
                  <a:cubicBezTo>
                    <a:pt x="4783" y="1093"/>
                    <a:pt x="4761" y="1137"/>
                    <a:pt x="4616" y="1048"/>
                  </a:cubicBezTo>
                  <a:cubicBezTo>
                    <a:pt x="4472" y="947"/>
                    <a:pt x="4494" y="514"/>
                    <a:pt x="4116" y="347"/>
                  </a:cubicBezTo>
                  <a:cubicBezTo>
                    <a:pt x="3738" y="169"/>
                    <a:pt x="3560" y="191"/>
                    <a:pt x="3359" y="124"/>
                  </a:cubicBezTo>
                  <a:cubicBezTo>
                    <a:pt x="3253" y="87"/>
                    <a:pt x="3014" y="1"/>
                    <a:pt x="2717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78" name="Google Shape;14878;p20"/>
            <p:cNvSpPr/>
            <p:nvPr/>
          </p:nvSpPr>
          <p:spPr>
            <a:xfrm>
              <a:off x="2372118" y="2000784"/>
              <a:ext cx="85405" cy="55192"/>
            </a:xfrm>
            <a:custGeom>
              <a:avLst/>
              <a:gdLst/>
              <a:ahLst/>
              <a:cxnLst/>
              <a:rect l="l" t="t" r="r" b="b"/>
              <a:pathLst>
                <a:path w="2448" h="1582" extrusionOk="0">
                  <a:moveTo>
                    <a:pt x="337" y="1"/>
                  </a:moveTo>
                  <a:cubicBezTo>
                    <a:pt x="325" y="1"/>
                    <a:pt x="312" y="1"/>
                    <a:pt x="300" y="2"/>
                  </a:cubicBezTo>
                  <a:cubicBezTo>
                    <a:pt x="189" y="392"/>
                    <a:pt x="1" y="803"/>
                    <a:pt x="1" y="803"/>
                  </a:cubicBezTo>
                  <a:lnTo>
                    <a:pt x="1135" y="1581"/>
                  </a:lnTo>
                  <a:cubicBezTo>
                    <a:pt x="1135" y="1581"/>
                    <a:pt x="1257" y="1326"/>
                    <a:pt x="2058" y="758"/>
                  </a:cubicBezTo>
                  <a:cubicBezTo>
                    <a:pt x="2213" y="647"/>
                    <a:pt x="2336" y="570"/>
                    <a:pt x="2447" y="503"/>
                  </a:cubicBezTo>
                  <a:cubicBezTo>
                    <a:pt x="2403" y="414"/>
                    <a:pt x="2292" y="358"/>
                    <a:pt x="2191" y="325"/>
                  </a:cubicBezTo>
                  <a:cubicBezTo>
                    <a:pt x="1746" y="192"/>
                    <a:pt x="1257" y="236"/>
                    <a:pt x="812" y="113"/>
                  </a:cubicBezTo>
                  <a:cubicBezTo>
                    <a:pt x="658" y="62"/>
                    <a:pt x="493" y="1"/>
                    <a:pt x="337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79" name="Google Shape;14879;p20"/>
            <p:cNvSpPr/>
            <p:nvPr/>
          </p:nvSpPr>
          <p:spPr>
            <a:xfrm>
              <a:off x="2375990" y="1908469"/>
              <a:ext cx="53587" cy="127723"/>
            </a:xfrm>
            <a:custGeom>
              <a:avLst/>
              <a:gdLst/>
              <a:ahLst/>
              <a:cxnLst/>
              <a:rect l="l" t="t" r="r" b="b"/>
              <a:pathLst>
                <a:path w="1536" h="3661" extrusionOk="0">
                  <a:moveTo>
                    <a:pt x="1524" y="1"/>
                  </a:moveTo>
                  <a:cubicBezTo>
                    <a:pt x="1302" y="246"/>
                    <a:pt x="1135" y="546"/>
                    <a:pt x="1002" y="858"/>
                  </a:cubicBezTo>
                  <a:cubicBezTo>
                    <a:pt x="868" y="1158"/>
                    <a:pt x="790" y="1481"/>
                    <a:pt x="701" y="1803"/>
                  </a:cubicBezTo>
                  <a:cubicBezTo>
                    <a:pt x="612" y="2126"/>
                    <a:pt x="523" y="2448"/>
                    <a:pt x="412" y="2759"/>
                  </a:cubicBezTo>
                  <a:cubicBezTo>
                    <a:pt x="312" y="3071"/>
                    <a:pt x="179" y="3371"/>
                    <a:pt x="1" y="3661"/>
                  </a:cubicBezTo>
                  <a:lnTo>
                    <a:pt x="11" y="3661"/>
                  </a:lnTo>
                  <a:cubicBezTo>
                    <a:pt x="201" y="3382"/>
                    <a:pt x="345" y="3082"/>
                    <a:pt x="468" y="2771"/>
                  </a:cubicBezTo>
                  <a:cubicBezTo>
                    <a:pt x="590" y="2459"/>
                    <a:pt x="690" y="2148"/>
                    <a:pt x="790" y="1825"/>
                  </a:cubicBezTo>
                  <a:cubicBezTo>
                    <a:pt x="891" y="1514"/>
                    <a:pt x="990" y="1202"/>
                    <a:pt x="1113" y="891"/>
                  </a:cubicBezTo>
                  <a:cubicBezTo>
                    <a:pt x="1224" y="591"/>
                    <a:pt x="1358" y="290"/>
                    <a:pt x="153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80" name="Google Shape;14880;p20"/>
            <p:cNvSpPr/>
            <p:nvPr/>
          </p:nvSpPr>
          <p:spPr>
            <a:xfrm>
              <a:off x="2380247" y="1911993"/>
              <a:ext cx="94720" cy="136619"/>
            </a:xfrm>
            <a:custGeom>
              <a:avLst/>
              <a:gdLst/>
              <a:ahLst/>
              <a:cxnLst/>
              <a:rect l="l" t="t" r="r" b="b"/>
              <a:pathLst>
                <a:path w="2715" h="3916" extrusionOk="0">
                  <a:moveTo>
                    <a:pt x="2704" y="1"/>
                  </a:moveTo>
                  <a:cubicBezTo>
                    <a:pt x="2437" y="300"/>
                    <a:pt x="2103" y="512"/>
                    <a:pt x="1803" y="790"/>
                  </a:cubicBezTo>
                  <a:cubicBezTo>
                    <a:pt x="1503" y="1068"/>
                    <a:pt x="1280" y="1413"/>
                    <a:pt x="1080" y="1768"/>
                  </a:cubicBezTo>
                  <a:cubicBezTo>
                    <a:pt x="890" y="2114"/>
                    <a:pt x="713" y="2480"/>
                    <a:pt x="535" y="2836"/>
                  </a:cubicBezTo>
                  <a:lnTo>
                    <a:pt x="1" y="3904"/>
                  </a:lnTo>
                  <a:lnTo>
                    <a:pt x="23" y="3916"/>
                  </a:lnTo>
                  <a:lnTo>
                    <a:pt x="601" y="2870"/>
                  </a:lnTo>
                  <a:cubicBezTo>
                    <a:pt x="802" y="2525"/>
                    <a:pt x="991" y="2169"/>
                    <a:pt x="1191" y="1825"/>
                  </a:cubicBezTo>
                  <a:cubicBezTo>
                    <a:pt x="1402" y="1491"/>
                    <a:pt x="1636" y="1179"/>
                    <a:pt x="1914" y="901"/>
                  </a:cubicBezTo>
                  <a:cubicBezTo>
                    <a:pt x="2047" y="767"/>
                    <a:pt x="2203" y="634"/>
                    <a:pt x="2348" y="490"/>
                  </a:cubicBezTo>
                  <a:cubicBezTo>
                    <a:pt x="2415" y="412"/>
                    <a:pt x="2481" y="345"/>
                    <a:pt x="2548" y="267"/>
                  </a:cubicBezTo>
                  <a:cubicBezTo>
                    <a:pt x="2615" y="189"/>
                    <a:pt x="2670" y="100"/>
                    <a:pt x="2715" y="11"/>
                  </a:cubicBezTo>
                  <a:lnTo>
                    <a:pt x="270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81" name="Google Shape;14881;p20"/>
            <p:cNvSpPr/>
            <p:nvPr/>
          </p:nvSpPr>
          <p:spPr>
            <a:xfrm>
              <a:off x="2387225" y="1931007"/>
              <a:ext cx="116873" cy="117187"/>
            </a:xfrm>
            <a:custGeom>
              <a:avLst/>
              <a:gdLst/>
              <a:ahLst/>
              <a:cxnLst/>
              <a:rect l="l" t="t" r="r" b="b"/>
              <a:pathLst>
                <a:path w="3350" h="3359" extrusionOk="0">
                  <a:moveTo>
                    <a:pt x="3338" y="0"/>
                  </a:moveTo>
                  <a:cubicBezTo>
                    <a:pt x="2993" y="178"/>
                    <a:pt x="2648" y="400"/>
                    <a:pt x="2337" y="657"/>
                  </a:cubicBezTo>
                  <a:cubicBezTo>
                    <a:pt x="2025" y="901"/>
                    <a:pt x="1736" y="1191"/>
                    <a:pt x="1481" y="1502"/>
                  </a:cubicBezTo>
                  <a:cubicBezTo>
                    <a:pt x="1347" y="1646"/>
                    <a:pt x="1224" y="1813"/>
                    <a:pt x="1113" y="1980"/>
                  </a:cubicBezTo>
                  <a:lnTo>
                    <a:pt x="947" y="2224"/>
                  </a:lnTo>
                  <a:cubicBezTo>
                    <a:pt x="891" y="2313"/>
                    <a:pt x="836" y="2392"/>
                    <a:pt x="779" y="2469"/>
                  </a:cubicBezTo>
                  <a:cubicBezTo>
                    <a:pt x="569" y="2803"/>
                    <a:pt x="335" y="3114"/>
                    <a:pt x="1" y="3348"/>
                  </a:cubicBezTo>
                  <a:lnTo>
                    <a:pt x="12" y="3359"/>
                  </a:lnTo>
                  <a:cubicBezTo>
                    <a:pt x="201" y="3292"/>
                    <a:pt x="368" y="3170"/>
                    <a:pt x="524" y="3037"/>
                  </a:cubicBezTo>
                  <a:cubicBezTo>
                    <a:pt x="680" y="2892"/>
                    <a:pt x="802" y="2736"/>
                    <a:pt x="924" y="2570"/>
                  </a:cubicBezTo>
                  <a:cubicBezTo>
                    <a:pt x="1158" y="2247"/>
                    <a:pt x="1347" y="1891"/>
                    <a:pt x="1592" y="1579"/>
                  </a:cubicBezTo>
                  <a:cubicBezTo>
                    <a:pt x="1825" y="1268"/>
                    <a:pt x="2103" y="979"/>
                    <a:pt x="2393" y="723"/>
                  </a:cubicBezTo>
                  <a:cubicBezTo>
                    <a:pt x="2692" y="457"/>
                    <a:pt x="3015" y="222"/>
                    <a:pt x="3349" y="12"/>
                  </a:cubicBezTo>
                  <a:lnTo>
                    <a:pt x="3338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82" name="Google Shape;14882;p20"/>
            <p:cNvSpPr/>
            <p:nvPr/>
          </p:nvSpPr>
          <p:spPr>
            <a:xfrm>
              <a:off x="2395388" y="1963977"/>
              <a:ext cx="104418" cy="91231"/>
            </a:xfrm>
            <a:custGeom>
              <a:avLst/>
              <a:gdLst/>
              <a:ahLst/>
              <a:cxnLst/>
              <a:rect l="l" t="t" r="r" b="b"/>
              <a:pathLst>
                <a:path w="2993" h="2615" extrusionOk="0">
                  <a:moveTo>
                    <a:pt x="2982" y="1"/>
                  </a:moveTo>
                  <a:cubicBezTo>
                    <a:pt x="2759" y="256"/>
                    <a:pt x="2537" y="501"/>
                    <a:pt x="2292" y="723"/>
                  </a:cubicBezTo>
                  <a:cubicBezTo>
                    <a:pt x="2058" y="957"/>
                    <a:pt x="1813" y="1180"/>
                    <a:pt x="1546" y="1380"/>
                  </a:cubicBezTo>
                  <a:cubicBezTo>
                    <a:pt x="1425" y="1480"/>
                    <a:pt x="1280" y="1580"/>
                    <a:pt x="1146" y="1669"/>
                  </a:cubicBezTo>
                  <a:cubicBezTo>
                    <a:pt x="1002" y="1758"/>
                    <a:pt x="857" y="1847"/>
                    <a:pt x="723" y="1925"/>
                  </a:cubicBezTo>
                  <a:cubicBezTo>
                    <a:pt x="579" y="2014"/>
                    <a:pt x="434" y="2114"/>
                    <a:pt x="312" y="2225"/>
                  </a:cubicBezTo>
                  <a:cubicBezTo>
                    <a:pt x="179" y="2337"/>
                    <a:pt x="68" y="2458"/>
                    <a:pt x="1" y="2614"/>
                  </a:cubicBezTo>
                  <a:lnTo>
                    <a:pt x="12" y="2614"/>
                  </a:lnTo>
                  <a:cubicBezTo>
                    <a:pt x="90" y="2470"/>
                    <a:pt x="201" y="2347"/>
                    <a:pt x="335" y="2248"/>
                  </a:cubicBezTo>
                  <a:cubicBezTo>
                    <a:pt x="456" y="2147"/>
                    <a:pt x="602" y="2058"/>
                    <a:pt x="746" y="1981"/>
                  </a:cubicBezTo>
                  <a:cubicBezTo>
                    <a:pt x="891" y="1892"/>
                    <a:pt x="1035" y="1813"/>
                    <a:pt x="1180" y="1736"/>
                  </a:cubicBezTo>
                  <a:cubicBezTo>
                    <a:pt x="1324" y="1647"/>
                    <a:pt x="1469" y="1558"/>
                    <a:pt x="1603" y="1457"/>
                  </a:cubicBezTo>
                  <a:cubicBezTo>
                    <a:pt x="1880" y="1257"/>
                    <a:pt x="2147" y="1046"/>
                    <a:pt x="2381" y="812"/>
                  </a:cubicBezTo>
                  <a:cubicBezTo>
                    <a:pt x="2604" y="568"/>
                    <a:pt x="2814" y="301"/>
                    <a:pt x="2992" y="12"/>
                  </a:cubicBezTo>
                  <a:lnTo>
                    <a:pt x="2982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83" name="Google Shape;14883;p20"/>
            <p:cNvSpPr/>
            <p:nvPr/>
          </p:nvSpPr>
          <p:spPr>
            <a:xfrm>
              <a:off x="2238251" y="2069130"/>
              <a:ext cx="168053" cy="227850"/>
            </a:xfrm>
            <a:custGeom>
              <a:avLst/>
              <a:gdLst/>
              <a:ahLst/>
              <a:cxnLst/>
              <a:rect l="l" t="t" r="r" b="b"/>
              <a:pathLst>
                <a:path w="4817" h="6531" extrusionOk="0">
                  <a:moveTo>
                    <a:pt x="3193" y="1"/>
                  </a:moveTo>
                  <a:cubicBezTo>
                    <a:pt x="3193" y="1"/>
                    <a:pt x="2837" y="524"/>
                    <a:pt x="2336" y="1013"/>
                  </a:cubicBezTo>
                  <a:cubicBezTo>
                    <a:pt x="1846" y="1491"/>
                    <a:pt x="934" y="2392"/>
                    <a:pt x="667" y="2848"/>
                  </a:cubicBezTo>
                  <a:cubicBezTo>
                    <a:pt x="390" y="3315"/>
                    <a:pt x="34" y="4249"/>
                    <a:pt x="12" y="4672"/>
                  </a:cubicBezTo>
                  <a:cubicBezTo>
                    <a:pt x="0" y="5095"/>
                    <a:pt x="178" y="5206"/>
                    <a:pt x="434" y="5473"/>
                  </a:cubicBezTo>
                  <a:cubicBezTo>
                    <a:pt x="701" y="5751"/>
                    <a:pt x="957" y="5885"/>
                    <a:pt x="1312" y="5984"/>
                  </a:cubicBezTo>
                  <a:cubicBezTo>
                    <a:pt x="1658" y="6085"/>
                    <a:pt x="3047" y="6196"/>
                    <a:pt x="3403" y="6362"/>
                  </a:cubicBezTo>
                  <a:cubicBezTo>
                    <a:pt x="3647" y="6473"/>
                    <a:pt x="3929" y="6530"/>
                    <a:pt x="4149" y="6530"/>
                  </a:cubicBezTo>
                  <a:cubicBezTo>
                    <a:pt x="4262" y="6530"/>
                    <a:pt x="4359" y="6515"/>
                    <a:pt x="4427" y="6485"/>
                  </a:cubicBezTo>
                  <a:cubicBezTo>
                    <a:pt x="4638" y="6396"/>
                    <a:pt x="4816" y="6296"/>
                    <a:pt x="4760" y="6051"/>
                  </a:cubicBezTo>
                  <a:cubicBezTo>
                    <a:pt x="4705" y="5806"/>
                    <a:pt x="4649" y="4583"/>
                    <a:pt x="4371" y="4194"/>
                  </a:cubicBezTo>
                  <a:cubicBezTo>
                    <a:pt x="4093" y="3794"/>
                    <a:pt x="3982" y="3181"/>
                    <a:pt x="4004" y="2926"/>
                  </a:cubicBezTo>
                  <a:cubicBezTo>
                    <a:pt x="4026" y="2670"/>
                    <a:pt x="3982" y="2181"/>
                    <a:pt x="4071" y="1614"/>
                  </a:cubicBezTo>
                  <a:cubicBezTo>
                    <a:pt x="4149" y="1058"/>
                    <a:pt x="4082" y="312"/>
                    <a:pt x="4082" y="312"/>
                  </a:cubicBezTo>
                  <a:lnTo>
                    <a:pt x="3193" y="1"/>
                  </a:ln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84" name="Google Shape;14884;p20"/>
            <p:cNvSpPr/>
            <p:nvPr/>
          </p:nvSpPr>
          <p:spPr>
            <a:xfrm>
              <a:off x="2340300" y="2071468"/>
              <a:ext cx="66007" cy="225478"/>
            </a:xfrm>
            <a:custGeom>
              <a:avLst/>
              <a:gdLst/>
              <a:ahLst/>
              <a:cxnLst/>
              <a:rect l="l" t="t" r="r" b="b"/>
              <a:pathLst>
                <a:path w="1892" h="6463" extrusionOk="0">
                  <a:moveTo>
                    <a:pt x="478" y="0"/>
                  </a:moveTo>
                  <a:cubicBezTo>
                    <a:pt x="468" y="89"/>
                    <a:pt x="468" y="168"/>
                    <a:pt x="468" y="257"/>
                  </a:cubicBezTo>
                  <a:cubicBezTo>
                    <a:pt x="445" y="712"/>
                    <a:pt x="323" y="1146"/>
                    <a:pt x="211" y="1580"/>
                  </a:cubicBezTo>
                  <a:cubicBezTo>
                    <a:pt x="112" y="1969"/>
                    <a:pt x="1" y="2348"/>
                    <a:pt x="1" y="2748"/>
                  </a:cubicBezTo>
                  <a:cubicBezTo>
                    <a:pt x="1" y="2959"/>
                    <a:pt x="34" y="3171"/>
                    <a:pt x="56" y="3371"/>
                  </a:cubicBezTo>
                  <a:cubicBezTo>
                    <a:pt x="78" y="3571"/>
                    <a:pt x="90" y="3771"/>
                    <a:pt x="145" y="3949"/>
                  </a:cubicBezTo>
                  <a:cubicBezTo>
                    <a:pt x="201" y="4093"/>
                    <a:pt x="278" y="4227"/>
                    <a:pt x="379" y="4338"/>
                  </a:cubicBezTo>
                  <a:cubicBezTo>
                    <a:pt x="434" y="4416"/>
                    <a:pt x="523" y="4461"/>
                    <a:pt x="590" y="4527"/>
                  </a:cubicBezTo>
                  <a:cubicBezTo>
                    <a:pt x="701" y="4661"/>
                    <a:pt x="812" y="4817"/>
                    <a:pt x="923" y="4939"/>
                  </a:cubicBezTo>
                  <a:cubicBezTo>
                    <a:pt x="1034" y="5072"/>
                    <a:pt x="1057" y="5239"/>
                    <a:pt x="1113" y="5395"/>
                  </a:cubicBezTo>
                  <a:cubicBezTo>
                    <a:pt x="1168" y="5528"/>
                    <a:pt x="1101" y="5640"/>
                    <a:pt x="1068" y="5773"/>
                  </a:cubicBezTo>
                  <a:cubicBezTo>
                    <a:pt x="1024" y="5973"/>
                    <a:pt x="979" y="6140"/>
                    <a:pt x="1091" y="6329"/>
                  </a:cubicBezTo>
                  <a:cubicBezTo>
                    <a:pt x="1123" y="6384"/>
                    <a:pt x="1157" y="6418"/>
                    <a:pt x="1202" y="6463"/>
                  </a:cubicBezTo>
                  <a:cubicBezTo>
                    <a:pt x="1324" y="6463"/>
                    <a:pt x="1424" y="6451"/>
                    <a:pt x="1502" y="6418"/>
                  </a:cubicBezTo>
                  <a:cubicBezTo>
                    <a:pt x="1713" y="6329"/>
                    <a:pt x="1891" y="6229"/>
                    <a:pt x="1835" y="5984"/>
                  </a:cubicBezTo>
                  <a:cubicBezTo>
                    <a:pt x="1780" y="5739"/>
                    <a:pt x="1724" y="4516"/>
                    <a:pt x="1446" y="4127"/>
                  </a:cubicBezTo>
                  <a:cubicBezTo>
                    <a:pt x="1168" y="3727"/>
                    <a:pt x="1057" y="3114"/>
                    <a:pt x="1079" y="2859"/>
                  </a:cubicBezTo>
                  <a:cubicBezTo>
                    <a:pt x="1101" y="2603"/>
                    <a:pt x="1057" y="2114"/>
                    <a:pt x="1146" y="1547"/>
                  </a:cubicBezTo>
                  <a:cubicBezTo>
                    <a:pt x="1224" y="991"/>
                    <a:pt x="1157" y="245"/>
                    <a:pt x="1157" y="245"/>
                  </a:cubicBezTo>
                  <a:lnTo>
                    <a:pt x="478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85" name="Google Shape;14885;p20"/>
            <p:cNvSpPr/>
            <p:nvPr/>
          </p:nvSpPr>
          <p:spPr>
            <a:xfrm>
              <a:off x="2304993" y="2064490"/>
              <a:ext cx="55506" cy="82683"/>
            </a:xfrm>
            <a:custGeom>
              <a:avLst/>
              <a:gdLst/>
              <a:ahLst/>
              <a:cxnLst/>
              <a:rect l="l" t="t" r="r" b="b"/>
              <a:pathLst>
                <a:path w="1591" h="2370" extrusionOk="0">
                  <a:moveTo>
                    <a:pt x="1579" y="0"/>
                  </a:moveTo>
                  <a:cubicBezTo>
                    <a:pt x="1480" y="223"/>
                    <a:pt x="1335" y="412"/>
                    <a:pt x="1179" y="590"/>
                  </a:cubicBezTo>
                  <a:cubicBezTo>
                    <a:pt x="1023" y="779"/>
                    <a:pt x="857" y="946"/>
                    <a:pt x="690" y="1112"/>
                  </a:cubicBezTo>
                  <a:cubicBezTo>
                    <a:pt x="523" y="1290"/>
                    <a:pt x="356" y="1468"/>
                    <a:pt x="222" y="1680"/>
                  </a:cubicBezTo>
                  <a:cubicBezTo>
                    <a:pt x="101" y="1891"/>
                    <a:pt x="12" y="2125"/>
                    <a:pt x="0" y="2370"/>
                  </a:cubicBezTo>
                  <a:lnTo>
                    <a:pt x="12" y="2370"/>
                  </a:lnTo>
                  <a:cubicBezTo>
                    <a:pt x="78" y="2147"/>
                    <a:pt x="190" y="1935"/>
                    <a:pt x="323" y="1735"/>
                  </a:cubicBezTo>
                  <a:cubicBezTo>
                    <a:pt x="456" y="1547"/>
                    <a:pt x="601" y="1357"/>
                    <a:pt x="756" y="1179"/>
                  </a:cubicBezTo>
                  <a:cubicBezTo>
                    <a:pt x="912" y="1001"/>
                    <a:pt x="1079" y="823"/>
                    <a:pt x="1223" y="623"/>
                  </a:cubicBezTo>
                  <a:cubicBezTo>
                    <a:pt x="1368" y="434"/>
                    <a:pt x="1502" y="234"/>
                    <a:pt x="159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86" name="Google Shape;14886;p20"/>
            <p:cNvSpPr/>
            <p:nvPr/>
          </p:nvSpPr>
          <p:spPr>
            <a:xfrm>
              <a:off x="2299934" y="2066793"/>
              <a:ext cx="68728" cy="133166"/>
            </a:xfrm>
            <a:custGeom>
              <a:avLst/>
              <a:gdLst/>
              <a:ahLst/>
              <a:cxnLst/>
              <a:rect l="l" t="t" r="r" b="b"/>
              <a:pathLst>
                <a:path w="1970" h="3817" extrusionOk="0">
                  <a:moveTo>
                    <a:pt x="1947" y="1"/>
                  </a:moveTo>
                  <a:cubicBezTo>
                    <a:pt x="1825" y="334"/>
                    <a:pt x="1635" y="646"/>
                    <a:pt x="1425" y="935"/>
                  </a:cubicBezTo>
                  <a:cubicBezTo>
                    <a:pt x="1224" y="1224"/>
                    <a:pt x="990" y="1503"/>
                    <a:pt x="779" y="1803"/>
                  </a:cubicBezTo>
                  <a:cubicBezTo>
                    <a:pt x="668" y="1948"/>
                    <a:pt x="568" y="2092"/>
                    <a:pt x="468" y="2248"/>
                  </a:cubicBezTo>
                  <a:cubicBezTo>
                    <a:pt x="367" y="2403"/>
                    <a:pt x="290" y="2570"/>
                    <a:pt x="223" y="2737"/>
                  </a:cubicBezTo>
                  <a:cubicBezTo>
                    <a:pt x="90" y="3082"/>
                    <a:pt x="1" y="3449"/>
                    <a:pt x="1" y="3816"/>
                  </a:cubicBezTo>
                  <a:lnTo>
                    <a:pt x="12" y="3816"/>
                  </a:lnTo>
                  <a:cubicBezTo>
                    <a:pt x="112" y="3471"/>
                    <a:pt x="234" y="3127"/>
                    <a:pt x="379" y="2815"/>
                  </a:cubicBezTo>
                  <a:cubicBezTo>
                    <a:pt x="523" y="2492"/>
                    <a:pt x="690" y="2181"/>
                    <a:pt x="891" y="1881"/>
                  </a:cubicBezTo>
                  <a:cubicBezTo>
                    <a:pt x="1091" y="1580"/>
                    <a:pt x="1302" y="1291"/>
                    <a:pt x="1502" y="980"/>
                  </a:cubicBezTo>
                  <a:cubicBezTo>
                    <a:pt x="1691" y="680"/>
                    <a:pt x="1869" y="357"/>
                    <a:pt x="1969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87" name="Google Shape;14887;p20"/>
            <p:cNvSpPr/>
            <p:nvPr/>
          </p:nvSpPr>
          <p:spPr>
            <a:xfrm>
              <a:off x="2348429" y="2063688"/>
              <a:ext cx="27596" cy="134317"/>
            </a:xfrm>
            <a:custGeom>
              <a:avLst/>
              <a:gdLst/>
              <a:ahLst/>
              <a:cxnLst/>
              <a:rect l="l" t="t" r="r" b="b"/>
              <a:pathLst>
                <a:path w="791" h="3850" extrusionOk="0">
                  <a:moveTo>
                    <a:pt x="757" y="1"/>
                  </a:moveTo>
                  <a:lnTo>
                    <a:pt x="757" y="1"/>
                  </a:lnTo>
                  <a:cubicBezTo>
                    <a:pt x="769" y="335"/>
                    <a:pt x="690" y="657"/>
                    <a:pt x="579" y="969"/>
                  </a:cubicBezTo>
                  <a:cubicBezTo>
                    <a:pt x="468" y="1280"/>
                    <a:pt x="334" y="1570"/>
                    <a:pt x="223" y="1881"/>
                  </a:cubicBezTo>
                  <a:cubicBezTo>
                    <a:pt x="112" y="2192"/>
                    <a:pt x="45" y="2526"/>
                    <a:pt x="23" y="2860"/>
                  </a:cubicBezTo>
                  <a:cubicBezTo>
                    <a:pt x="1" y="3182"/>
                    <a:pt x="12" y="3515"/>
                    <a:pt x="45" y="3849"/>
                  </a:cubicBezTo>
                  <a:lnTo>
                    <a:pt x="57" y="3849"/>
                  </a:lnTo>
                  <a:cubicBezTo>
                    <a:pt x="79" y="3515"/>
                    <a:pt x="79" y="3182"/>
                    <a:pt x="112" y="2860"/>
                  </a:cubicBezTo>
                  <a:cubicBezTo>
                    <a:pt x="146" y="2537"/>
                    <a:pt x="190" y="2215"/>
                    <a:pt x="290" y="1903"/>
                  </a:cubicBezTo>
                  <a:cubicBezTo>
                    <a:pt x="390" y="1592"/>
                    <a:pt x="524" y="1291"/>
                    <a:pt x="624" y="980"/>
                  </a:cubicBezTo>
                  <a:cubicBezTo>
                    <a:pt x="724" y="668"/>
                    <a:pt x="791" y="335"/>
                    <a:pt x="757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88" name="Google Shape;14888;p20"/>
            <p:cNvSpPr/>
            <p:nvPr/>
          </p:nvSpPr>
          <p:spPr>
            <a:xfrm>
              <a:off x="2365908" y="2062920"/>
              <a:ext cx="17479" cy="130828"/>
            </a:xfrm>
            <a:custGeom>
              <a:avLst/>
              <a:gdLst/>
              <a:ahLst/>
              <a:cxnLst/>
              <a:rect l="l" t="t" r="r" b="b"/>
              <a:pathLst>
                <a:path w="501" h="3750" extrusionOk="0">
                  <a:moveTo>
                    <a:pt x="456" y="1"/>
                  </a:moveTo>
                  <a:cubicBezTo>
                    <a:pt x="478" y="312"/>
                    <a:pt x="423" y="623"/>
                    <a:pt x="357" y="935"/>
                  </a:cubicBezTo>
                  <a:cubicBezTo>
                    <a:pt x="278" y="1236"/>
                    <a:pt x="189" y="1535"/>
                    <a:pt x="123" y="1847"/>
                  </a:cubicBezTo>
                  <a:cubicBezTo>
                    <a:pt x="56" y="2158"/>
                    <a:pt x="11" y="2481"/>
                    <a:pt x="11" y="2793"/>
                  </a:cubicBezTo>
                  <a:cubicBezTo>
                    <a:pt x="1" y="3115"/>
                    <a:pt x="34" y="3438"/>
                    <a:pt x="90" y="3749"/>
                  </a:cubicBezTo>
                  <a:lnTo>
                    <a:pt x="100" y="3738"/>
                  </a:lnTo>
                  <a:cubicBezTo>
                    <a:pt x="100" y="3426"/>
                    <a:pt x="100" y="3115"/>
                    <a:pt x="123" y="2803"/>
                  </a:cubicBezTo>
                  <a:cubicBezTo>
                    <a:pt x="134" y="2492"/>
                    <a:pt x="156" y="2181"/>
                    <a:pt x="212" y="1869"/>
                  </a:cubicBezTo>
                  <a:cubicBezTo>
                    <a:pt x="268" y="1558"/>
                    <a:pt x="345" y="1258"/>
                    <a:pt x="401" y="946"/>
                  </a:cubicBezTo>
                  <a:cubicBezTo>
                    <a:pt x="468" y="635"/>
                    <a:pt x="501" y="312"/>
                    <a:pt x="46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89" name="Google Shape;14889;p20"/>
            <p:cNvSpPr/>
            <p:nvPr/>
          </p:nvSpPr>
          <p:spPr>
            <a:xfrm>
              <a:off x="2338346" y="2013902"/>
              <a:ext cx="83486" cy="82195"/>
            </a:xfrm>
            <a:custGeom>
              <a:avLst/>
              <a:gdLst/>
              <a:ahLst/>
              <a:cxnLst/>
              <a:rect l="l" t="t" r="r" b="b"/>
              <a:pathLst>
                <a:path w="2393" h="2356" extrusionOk="0">
                  <a:moveTo>
                    <a:pt x="1133" y="0"/>
                  </a:moveTo>
                  <a:cubicBezTo>
                    <a:pt x="1101" y="0"/>
                    <a:pt x="1071" y="10"/>
                    <a:pt x="1046" y="26"/>
                  </a:cubicBezTo>
                  <a:cubicBezTo>
                    <a:pt x="1035" y="26"/>
                    <a:pt x="1013" y="26"/>
                    <a:pt x="991" y="38"/>
                  </a:cubicBezTo>
                  <a:cubicBezTo>
                    <a:pt x="946" y="49"/>
                    <a:pt x="924" y="83"/>
                    <a:pt x="880" y="115"/>
                  </a:cubicBezTo>
                  <a:cubicBezTo>
                    <a:pt x="861" y="125"/>
                    <a:pt x="840" y="127"/>
                    <a:pt x="819" y="127"/>
                  </a:cubicBezTo>
                  <a:cubicBezTo>
                    <a:pt x="798" y="127"/>
                    <a:pt x="776" y="125"/>
                    <a:pt x="756" y="125"/>
                  </a:cubicBezTo>
                  <a:cubicBezTo>
                    <a:pt x="723" y="125"/>
                    <a:pt x="692" y="131"/>
                    <a:pt x="668" y="160"/>
                  </a:cubicBezTo>
                  <a:cubicBezTo>
                    <a:pt x="646" y="194"/>
                    <a:pt x="657" y="238"/>
                    <a:pt x="646" y="271"/>
                  </a:cubicBezTo>
                  <a:cubicBezTo>
                    <a:pt x="646" y="293"/>
                    <a:pt x="646" y="305"/>
                    <a:pt x="635" y="305"/>
                  </a:cubicBezTo>
                  <a:cubicBezTo>
                    <a:pt x="613" y="305"/>
                    <a:pt x="590" y="293"/>
                    <a:pt x="568" y="283"/>
                  </a:cubicBezTo>
                  <a:cubicBezTo>
                    <a:pt x="534" y="283"/>
                    <a:pt x="501" y="293"/>
                    <a:pt x="479" y="327"/>
                  </a:cubicBezTo>
                  <a:cubicBezTo>
                    <a:pt x="457" y="372"/>
                    <a:pt x="423" y="372"/>
                    <a:pt x="379" y="382"/>
                  </a:cubicBezTo>
                  <a:cubicBezTo>
                    <a:pt x="346" y="382"/>
                    <a:pt x="301" y="405"/>
                    <a:pt x="290" y="438"/>
                  </a:cubicBezTo>
                  <a:cubicBezTo>
                    <a:pt x="257" y="483"/>
                    <a:pt x="267" y="527"/>
                    <a:pt x="245" y="583"/>
                  </a:cubicBezTo>
                  <a:cubicBezTo>
                    <a:pt x="223" y="627"/>
                    <a:pt x="178" y="672"/>
                    <a:pt x="156" y="716"/>
                  </a:cubicBezTo>
                  <a:cubicBezTo>
                    <a:pt x="123" y="783"/>
                    <a:pt x="101" y="839"/>
                    <a:pt x="79" y="894"/>
                  </a:cubicBezTo>
                  <a:cubicBezTo>
                    <a:pt x="45" y="1005"/>
                    <a:pt x="1" y="1106"/>
                    <a:pt x="12" y="1217"/>
                  </a:cubicBezTo>
                  <a:cubicBezTo>
                    <a:pt x="12" y="1261"/>
                    <a:pt x="23" y="1317"/>
                    <a:pt x="23" y="1361"/>
                  </a:cubicBezTo>
                  <a:cubicBezTo>
                    <a:pt x="23" y="1406"/>
                    <a:pt x="34" y="1450"/>
                    <a:pt x="45" y="1495"/>
                  </a:cubicBezTo>
                  <a:cubicBezTo>
                    <a:pt x="57" y="1539"/>
                    <a:pt x="34" y="1573"/>
                    <a:pt x="34" y="1617"/>
                  </a:cubicBezTo>
                  <a:cubicBezTo>
                    <a:pt x="45" y="1662"/>
                    <a:pt x="79" y="1695"/>
                    <a:pt x="112" y="1717"/>
                  </a:cubicBezTo>
                  <a:cubicBezTo>
                    <a:pt x="146" y="1739"/>
                    <a:pt x="190" y="1739"/>
                    <a:pt x="190" y="1795"/>
                  </a:cubicBezTo>
                  <a:cubicBezTo>
                    <a:pt x="201" y="1840"/>
                    <a:pt x="201" y="1884"/>
                    <a:pt x="235" y="1929"/>
                  </a:cubicBezTo>
                  <a:cubicBezTo>
                    <a:pt x="279" y="2006"/>
                    <a:pt x="356" y="2051"/>
                    <a:pt x="445" y="2062"/>
                  </a:cubicBezTo>
                  <a:cubicBezTo>
                    <a:pt x="501" y="2062"/>
                    <a:pt x="524" y="2117"/>
                    <a:pt x="568" y="2151"/>
                  </a:cubicBezTo>
                  <a:cubicBezTo>
                    <a:pt x="601" y="2184"/>
                    <a:pt x="657" y="2218"/>
                    <a:pt x="702" y="2240"/>
                  </a:cubicBezTo>
                  <a:cubicBezTo>
                    <a:pt x="813" y="2285"/>
                    <a:pt x="924" y="2307"/>
                    <a:pt x="1035" y="2318"/>
                  </a:cubicBezTo>
                  <a:cubicBezTo>
                    <a:pt x="1102" y="2329"/>
                    <a:pt x="1157" y="2329"/>
                    <a:pt x="1213" y="2340"/>
                  </a:cubicBezTo>
                  <a:cubicBezTo>
                    <a:pt x="1252" y="2348"/>
                    <a:pt x="1292" y="2356"/>
                    <a:pt x="1331" y="2356"/>
                  </a:cubicBezTo>
                  <a:cubicBezTo>
                    <a:pt x="1348" y="2356"/>
                    <a:pt x="1364" y="2355"/>
                    <a:pt x="1380" y="2351"/>
                  </a:cubicBezTo>
                  <a:cubicBezTo>
                    <a:pt x="1424" y="2340"/>
                    <a:pt x="1469" y="2307"/>
                    <a:pt x="1513" y="2295"/>
                  </a:cubicBezTo>
                  <a:cubicBezTo>
                    <a:pt x="1547" y="2290"/>
                    <a:pt x="1577" y="2290"/>
                    <a:pt x="1606" y="2290"/>
                  </a:cubicBezTo>
                  <a:cubicBezTo>
                    <a:pt x="1636" y="2290"/>
                    <a:pt x="1664" y="2290"/>
                    <a:pt x="1691" y="2285"/>
                  </a:cubicBezTo>
                  <a:cubicBezTo>
                    <a:pt x="1736" y="2273"/>
                    <a:pt x="1769" y="2251"/>
                    <a:pt x="1802" y="2229"/>
                  </a:cubicBezTo>
                  <a:lnTo>
                    <a:pt x="1836" y="2162"/>
                  </a:lnTo>
                  <a:cubicBezTo>
                    <a:pt x="1847" y="2129"/>
                    <a:pt x="1847" y="2129"/>
                    <a:pt x="1881" y="2129"/>
                  </a:cubicBezTo>
                  <a:cubicBezTo>
                    <a:pt x="1892" y="2131"/>
                    <a:pt x="1903" y="2132"/>
                    <a:pt x="1913" y="2132"/>
                  </a:cubicBezTo>
                  <a:cubicBezTo>
                    <a:pt x="2009" y="2132"/>
                    <a:pt x="2039" y="2042"/>
                    <a:pt x="2069" y="1962"/>
                  </a:cubicBezTo>
                  <a:cubicBezTo>
                    <a:pt x="2103" y="1850"/>
                    <a:pt x="2214" y="1795"/>
                    <a:pt x="2259" y="1695"/>
                  </a:cubicBezTo>
                  <a:cubicBezTo>
                    <a:pt x="2259" y="1673"/>
                    <a:pt x="2269" y="1640"/>
                    <a:pt x="2269" y="1617"/>
                  </a:cubicBezTo>
                  <a:cubicBezTo>
                    <a:pt x="2259" y="1595"/>
                    <a:pt x="2247" y="1573"/>
                    <a:pt x="2259" y="1539"/>
                  </a:cubicBezTo>
                  <a:cubicBezTo>
                    <a:pt x="2269" y="1495"/>
                    <a:pt x="2336" y="1462"/>
                    <a:pt x="2358" y="1406"/>
                  </a:cubicBezTo>
                  <a:cubicBezTo>
                    <a:pt x="2392" y="1339"/>
                    <a:pt x="2358" y="1261"/>
                    <a:pt x="2314" y="1195"/>
                  </a:cubicBezTo>
                  <a:cubicBezTo>
                    <a:pt x="2303" y="1183"/>
                    <a:pt x="2292" y="1161"/>
                    <a:pt x="2303" y="1150"/>
                  </a:cubicBezTo>
                  <a:cubicBezTo>
                    <a:pt x="2314" y="1116"/>
                    <a:pt x="2325" y="1072"/>
                    <a:pt x="2314" y="1039"/>
                  </a:cubicBezTo>
                  <a:cubicBezTo>
                    <a:pt x="2303" y="1005"/>
                    <a:pt x="2292" y="983"/>
                    <a:pt x="2269" y="961"/>
                  </a:cubicBezTo>
                  <a:cubicBezTo>
                    <a:pt x="2259" y="950"/>
                    <a:pt x="2214" y="916"/>
                    <a:pt x="2203" y="906"/>
                  </a:cubicBezTo>
                  <a:cubicBezTo>
                    <a:pt x="2203" y="894"/>
                    <a:pt x="2225" y="872"/>
                    <a:pt x="2225" y="861"/>
                  </a:cubicBezTo>
                  <a:cubicBezTo>
                    <a:pt x="2225" y="849"/>
                    <a:pt x="2237" y="839"/>
                    <a:pt x="2237" y="817"/>
                  </a:cubicBezTo>
                  <a:cubicBezTo>
                    <a:pt x="2237" y="783"/>
                    <a:pt x="2225" y="750"/>
                    <a:pt x="2214" y="728"/>
                  </a:cubicBezTo>
                  <a:cubicBezTo>
                    <a:pt x="2203" y="705"/>
                    <a:pt x="2180" y="672"/>
                    <a:pt x="2158" y="661"/>
                  </a:cubicBezTo>
                  <a:cubicBezTo>
                    <a:pt x="2148" y="649"/>
                    <a:pt x="2047" y="594"/>
                    <a:pt x="2081" y="583"/>
                  </a:cubicBezTo>
                  <a:cubicBezTo>
                    <a:pt x="2103" y="572"/>
                    <a:pt x="2103" y="560"/>
                    <a:pt x="2091" y="538"/>
                  </a:cubicBezTo>
                  <a:cubicBezTo>
                    <a:pt x="2081" y="505"/>
                    <a:pt x="2047" y="483"/>
                    <a:pt x="2014" y="461"/>
                  </a:cubicBezTo>
                  <a:cubicBezTo>
                    <a:pt x="1992" y="461"/>
                    <a:pt x="1970" y="461"/>
                    <a:pt x="1947" y="449"/>
                  </a:cubicBezTo>
                  <a:cubicBezTo>
                    <a:pt x="1925" y="427"/>
                    <a:pt x="1925" y="394"/>
                    <a:pt x="1903" y="372"/>
                  </a:cubicBezTo>
                  <a:cubicBezTo>
                    <a:pt x="1881" y="327"/>
                    <a:pt x="1836" y="305"/>
                    <a:pt x="1792" y="305"/>
                  </a:cubicBezTo>
                  <a:cubicBezTo>
                    <a:pt x="1747" y="293"/>
                    <a:pt x="1713" y="293"/>
                    <a:pt x="1669" y="283"/>
                  </a:cubicBezTo>
                  <a:cubicBezTo>
                    <a:pt x="1658" y="271"/>
                    <a:pt x="1647" y="249"/>
                    <a:pt x="1647" y="227"/>
                  </a:cubicBezTo>
                  <a:cubicBezTo>
                    <a:pt x="1647" y="194"/>
                    <a:pt x="1614" y="149"/>
                    <a:pt x="1591" y="138"/>
                  </a:cubicBezTo>
                  <a:cubicBezTo>
                    <a:pt x="1568" y="126"/>
                    <a:pt x="1546" y="121"/>
                    <a:pt x="1526" y="121"/>
                  </a:cubicBezTo>
                  <a:cubicBezTo>
                    <a:pt x="1487" y="121"/>
                    <a:pt x="1453" y="138"/>
                    <a:pt x="1424" y="160"/>
                  </a:cubicBezTo>
                  <a:cubicBezTo>
                    <a:pt x="1424" y="127"/>
                    <a:pt x="1391" y="105"/>
                    <a:pt x="1369" y="105"/>
                  </a:cubicBezTo>
                  <a:cubicBezTo>
                    <a:pt x="1325" y="105"/>
                    <a:pt x="1291" y="60"/>
                    <a:pt x="1258" y="38"/>
                  </a:cubicBezTo>
                  <a:cubicBezTo>
                    <a:pt x="1236" y="16"/>
                    <a:pt x="1202" y="4"/>
                    <a:pt x="1169" y="4"/>
                  </a:cubicBezTo>
                  <a:cubicBezTo>
                    <a:pt x="1157" y="1"/>
                    <a:pt x="1145" y="0"/>
                    <a:pt x="1133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90" name="Google Shape;14890;p20"/>
            <p:cNvSpPr/>
            <p:nvPr/>
          </p:nvSpPr>
          <p:spPr>
            <a:xfrm>
              <a:off x="2338346" y="2039266"/>
              <a:ext cx="76090" cy="56832"/>
            </a:xfrm>
            <a:custGeom>
              <a:avLst/>
              <a:gdLst/>
              <a:ahLst/>
              <a:cxnLst/>
              <a:rect l="l" t="t" r="r" b="b"/>
              <a:pathLst>
                <a:path w="2181" h="1629" extrusionOk="0">
                  <a:moveTo>
                    <a:pt x="156" y="1"/>
                  </a:moveTo>
                  <a:lnTo>
                    <a:pt x="156" y="1"/>
                  </a:lnTo>
                  <a:cubicBezTo>
                    <a:pt x="123" y="56"/>
                    <a:pt x="101" y="112"/>
                    <a:pt x="79" y="167"/>
                  </a:cubicBezTo>
                  <a:cubicBezTo>
                    <a:pt x="45" y="278"/>
                    <a:pt x="1" y="379"/>
                    <a:pt x="12" y="490"/>
                  </a:cubicBezTo>
                  <a:cubicBezTo>
                    <a:pt x="12" y="534"/>
                    <a:pt x="23" y="590"/>
                    <a:pt x="23" y="634"/>
                  </a:cubicBezTo>
                  <a:cubicBezTo>
                    <a:pt x="23" y="679"/>
                    <a:pt x="34" y="723"/>
                    <a:pt x="45" y="768"/>
                  </a:cubicBezTo>
                  <a:cubicBezTo>
                    <a:pt x="57" y="812"/>
                    <a:pt x="34" y="846"/>
                    <a:pt x="34" y="890"/>
                  </a:cubicBezTo>
                  <a:cubicBezTo>
                    <a:pt x="45" y="935"/>
                    <a:pt x="79" y="968"/>
                    <a:pt x="112" y="990"/>
                  </a:cubicBezTo>
                  <a:cubicBezTo>
                    <a:pt x="146" y="1012"/>
                    <a:pt x="190" y="1012"/>
                    <a:pt x="190" y="1068"/>
                  </a:cubicBezTo>
                  <a:cubicBezTo>
                    <a:pt x="201" y="1113"/>
                    <a:pt x="201" y="1157"/>
                    <a:pt x="235" y="1202"/>
                  </a:cubicBezTo>
                  <a:cubicBezTo>
                    <a:pt x="279" y="1279"/>
                    <a:pt x="356" y="1324"/>
                    <a:pt x="445" y="1335"/>
                  </a:cubicBezTo>
                  <a:cubicBezTo>
                    <a:pt x="501" y="1335"/>
                    <a:pt x="524" y="1390"/>
                    <a:pt x="568" y="1424"/>
                  </a:cubicBezTo>
                  <a:cubicBezTo>
                    <a:pt x="601" y="1457"/>
                    <a:pt x="657" y="1491"/>
                    <a:pt x="702" y="1513"/>
                  </a:cubicBezTo>
                  <a:cubicBezTo>
                    <a:pt x="813" y="1558"/>
                    <a:pt x="924" y="1580"/>
                    <a:pt x="1035" y="1591"/>
                  </a:cubicBezTo>
                  <a:cubicBezTo>
                    <a:pt x="1102" y="1602"/>
                    <a:pt x="1157" y="1602"/>
                    <a:pt x="1213" y="1613"/>
                  </a:cubicBezTo>
                  <a:cubicBezTo>
                    <a:pt x="1252" y="1621"/>
                    <a:pt x="1292" y="1629"/>
                    <a:pt x="1331" y="1629"/>
                  </a:cubicBezTo>
                  <a:cubicBezTo>
                    <a:pt x="1348" y="1629"/>
                    <a:pt x="1364" y="1628"/>
                    <a:pt x="1380" y="1624"/>
                  </a:cubicBezTo>
                  <a:cubicBezTo>
                    <a:pt x="1424" y="1613"/>
                    <a:pt x="1469" y="1580"/>
                    <a:pt x="1513" y="1568"/>
                  </a:cubicBezTo>
                  <a:cubicBezTo>
                    <a:pt x="1547" y="1563"/>
                    <a:pt x="1577" y="1563"/>
                    <a:pt x="1606" y="1563"/>
                  </a:cubicBezTo>
                  <a:cubicBezTo>
                    <a:pt x="1636" y="1563"/>
                    <a:pt x="1664" y="1563"/>
                    <a:pt x="1691" y="1558"/>
                  </a:cubicBezTo>
                  <a:cubicBezTo>
                    <a:pt x="1736" y="1546"/>
                    <a:pt x="1769" y="1524"/>
                    <a:pt x="1802" y="1502"/>
                  </a:cubicBezTo>
                  <a:lnTo>
                    <a:pt x="1836" y="1435"/>
                  </a:lnTo>
                  <a:cubicBezTo>
                    <a:pt x="1847" y="1402"/>
                    <a:pt x="1847" y="1402"/>
                    <a:pt x="1881" y="1402"/>
                  </a:cubicBezTo>
                  <a:cubicBezTo>
                    <a:pt x="1892" y="1404"/>
                    <a:pt x="1903" y="1405"/>
                    <a:pt x="1913" y="1405"/>
                  </a:cubicBezTo>
                  <a:cubicBezTo>
                    <a:pt x="2009" y="1405"/>
                    <a:pt x="2039" y="1315"/>
                    <a:pt x="2069" y="1235"/>
                  </a:cubicBezTo>
                  <a:cubicBezTo>
                    <a:pt x="2081" y="1168"/>
                    <a:pt x="2136" y="1123"/>
                    <a:pt x="2180" y="1068"/>
                  </a:cubicBezTo>
                  <a:cubicBezTo>
                    <a:pt x="2170" y="1068"/>
                    <a:pt x="2158" y="1068"/>
                    <a:pt x="2136" y="1079"/>
                  </a:cubicBezTo>
                  <a:cubicBezTo>
                    <a:pt x="2081" y="1091"/>
                    <a:pt x="2059" y="1135"/>
                    <a:pt x="2014" y="1146"/>
                  </a:cubicBezTo>
                  <a:cubicBezTo>
                    <a:pt x="1980" y="1146"/>
                    <a:pt x="1970" y="1135"/>
                    <a:pt x="1947" y="1123"/>
                  </a:cubicBezTo>
                  <a:cubicBezTo>
                    <a:pt x="1932" y="1120"/>
                    <a:pt x="1917" y="1118"/>
                    <a:pt x="1902" y="1118"/>
                  </a:cubicBezTo>
                  <a:cubicBezTo>
                    <a:pt x="1832" y="1118"/>
                    <a:pt x="1772" y="1159"/>
                    <a:pt x="1736" y="1224"/>
                  </a:cubicBezTo>
                  <a:cubicBezTo>
                    <a:pt x="1725" y="1202"/>
                    <a:pt x="1703" y="1180"/>
                    <a:pt x="1680" y="1168"/>
                  </a:cubicBezTo>
                  <a:cubicBezTo>
                    <a:pt x="1674" y="1167"/>
                    <a:pt x="1669" y="1166"/>
                    <a:pt x="1663" y="1166"/>
                  </a:cubicBezTo>
                  <a:cubicBezTo>
                    <a:pt x="1623" y="1166"/>
                    <a:pt x="1595" y="1192"/>
                    <a:pt x="1562" y="1192"/>
                  </a:cubicBezTo>
                  <a:cubicBezTo>
                    <a:pt x="1557" y="1192"/>
                    <a:pt x="1552" y="1192"/>
                    <a:pt x="1547" y="1190"/>
                  </a:cubicBezTo>
                  <a:cubicBezTo>
                    <a:pt x="1525" y="1190"/>
                    <a:pt x="1513" y="1157"/>
                    <a:pt x="1491" y="1146"/>
                  </a:cubicBezTo>
                  <a:cubicBezTo>
                    <a:pt x="1482" y="1143"/>
                    <a:pt x="1474" y="1142"/>
                    <a:pt x="1466" y="1142"/>
                  </a:cubicBezTo>
                  <a:cubicBezTo>
                    <a:pt x="1445" y="1142"/>
                    <a:pt x="1427" y="1152"/>
                    <a:pt x="1402" y="1168"/>
                  </a:cubicBezTo>
                  <a:cubicBezTo>
                    <a:pt x="1375" y="1194"/>
                    <a:pt x="1353" y="1217"/>
                    <a:pt x="1328" y="1217"/>
                  </a:cubicBezTo>
                  <a:cubicBezTo>
                    <a:pt x="1310" y="1217"/>
                    <a:pt x="1291" y="1207"/>
                    <a:pt x="1268" y="1180"/>
                  </a:cubicBezTo>
                  <a:cubicBezTo>
                    <a:pt x="1268" y="1180"/>
                    <a:pt x="1280" y="1168"/>
                    <a:pt x="1268" y="1157"/>
                  </a:cubicBezTo>
                  <a:cubicBezTo>
                    <a:pt x="1268" y="1146"/>
                    <a:pt x="1246" y="1146"/>
                    <a:pt x="1236" y="1135"/>
                  </a:cubicBezTo>
                  <a:cubicBezTo>
                    <a:pt x="1213" y="1123"/>
                    <a:pt x="1191" y="1113"/>
                    <a:pt x="1169" y="1091"/>
                  </a:cubicBezTo>
                  <a:cubicBezTo>
                    <a:pt x="1215" y="1025"/>
                    <a:pt x="1106" y="999"/>
                    <a:pt x="1043" y="999"/>
                  </a:cubicBezTo>
                  <a:cubicBezTo>
                    <a:pt x="1031" y="999"/>
                    <a:pt x="1020" y="1000"/>
                    <a:pt x="1013" y="1002"/>
                  </a:cubicBezTo>
                  <a:cubicBezTo>
                    <a:pt x="979" y="1012"/>
                    <a:pt x="924" y="1057"/>
                    <a:pt x="902" y="1057"/>
                  </a:cubicBezTo>
                  <a:cubicBezTo>
                    <a:pt x="880" y="1046"/>
                    <a:pt x="868" y="1035"/>
                    <a:pt x="880" y="1012"/>
                  </a:cubicBezTo>
                  <a:cubicBezTo>
                    <a:pt x="857" y="979"/>
                    <a:pt x="824" y="979"/>
                    <a:pt x="779" y="957"/>
                  </a:cubicBezTo>
                  <a:cubicBezTo>
                    <a:pt x="746" y="946"/>
                    <a:pt x="735" y="923"/>
                    <a:pt x="712" y="890"/>
                  </a:cubicBezTo>
                  <a:cubicBezTo>
                    <a:pt x="691" y="872"/>
                    <a:pt x="676" y="866"/>
                    <a:pt x="663" y="866"/>
                  </a:cubicBezTo>
                  <a:cubicBezTo>
                    <a:pt x="629" y="866"/>
                    <a:pt x="614" y="913"/>
                    <a:pt x="557" y="913"/>
                  </a:cubicBezTo>
                  <a:cubicBezTo>
                    <a:pt x="534" y="913"/>
                    <a:pt x="501" y="913"/>
                    <a:pt x="490" y="879"/>
                  </a:cubicBezTo>
                  <a:cubicBezTo>
                    <a:pt x="468" y="857"/>
                    <a:pt x="490" y="846"/>
                    <a:pt x="490" y="824"/>
                  </a:cubicBezTo>
                  <a:cubicBezTo>
                    <a:pt x="479" y="779"/>
                    <a:pt x="457" y="779"/>
                    <a:pt x="435" y="745"/>
                  </a:cubicBezTo>
                  <a:cubicBezTo>
                    <a:pt x="412" y="712"/>
                    <a:pt x="412" y="656"/>
                    <a:pt x="390" y="623"/>
                  </a:cubicBezTo>
                  <a:cubicBezTo>
                    <a:pt x="368" y="590"/>
                    <a:pt x="324" y="601"/>
                    <a:pt x="290" y="579"/>
                  </a:cubicBezTo>
                  <a:cubicBezTo>
                    <a:pt x="267" y="545"/>
                    <a:pt x="235" y="490"/>
                    <a:pt x="212" y="468"/>
                  </a:cubicBezTo>
                  <a:cubicBezTo>
                    <a:pt x="190" y="423"/>
                    <a:pt x="178" y="356"/>
                    <a:pt x="178" y="300"/>
                  </a:cubicBezTo>
                  <a:cubicBezTo>
                    <a:pt x="168" y="245"/>
                    <a:pt x="156" y="189"/>
                    <a:pt x="156" y="134"/>
                  </a:cubicBezTo>
                  <a:cubicBezTo>
                    <a:pt x="146" y="90"/>
                    <a:pt x="156" y="45"/>
                    <a:pt x="15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91" name="Google Shape;14891;p20"/>
            <p:cNvSpPr/>
            <p:nvPr/>
          </p:nvSpPr>
          <p:spPr>
            <a:xfrm>
              <a:off x="2359314" y="2034416"/>
              <a:ext cx="43470" cy="31469"/>
            </a:xfrm>
            <a:custGeom>
              <a:avLst/>
              <a:gdLst/>
              <a:ahLst/>
              <a:cxnLst/>
              <a:rect l="l" t="t" r="r" b="b"/>
              <a:pathLst>
                <a:path w="1246" h="902" extrusionOk="0">
                  <a:moveTo>
                    <a:pt x="826" y="0"/>
                  </a:moveTo>
                  <a:cubicBezTo>
                    <a:pt x="781" y="0"/>
                    <a:pt x="737" y="35"/>
                    <a:pt x="701" y="61"/>
                  </a:cubicBezTo>
                  <a:cubicBezTo>
                    <a:pt x="666" y="41"/>
                    <a:pt x="614" y="28"/>
                    <a:pt x="564" y="28"/>
                  </a:cubicBezTo>
                  <a:cubicBezTo>
                    <a:pt x="504" y="28"/>
                    <a:pt x="447" y="47"/>
                    <a:pt x="423" y="95"/>
                  </a:cubicBezTo>
                  <a:cubicBezTo>
                    <a:pt x="402" y="83"/>
                    <a:pt x="379" y="78"/>
                    <a:pt x="355" y="78"/>
                  </a:cubicBezTo>
                  <a:cubicBezTo>
                    <a:pt x="314" y="78"/>
                    <a:pt x="273" y="92"/>
                    <a:pt x="245" y="106"/>
                  </a:cubicBezTo>
                  <a:cubicBezTo>
                    <a:pt x="190" y="140"/>
                    <a:pt x="200" y="162"/>
                    <a:pt x="200" y="217"/>
                  </a:cubicBezTo>
                  <a:cubicBezTo>
                    <a:pt x="212" y="284"/>
                    <a:pt x="178" y="284"/>
                    <a:pt x="123" y="318"/>
                  </a:cubicBezTo>
                  <a:cubicBezTo>
                    <a:pt x="67" y="350"/>
                    <a:pt x="0" y="451"/>
                    <a:pt x="22" y="518"/>
                  </a:cubicBezTo>
                  <a:cubicBezTo>
                    <a:pt x="22" y="540"/>
                    <a:pt x="67" y="584"/>
                    <a:pt x="78" y="607"/>
                  </a:cubicBezTo>
                  <a:cubicBezTo>
                    <a:pt x="123" y="651"/>
                    <a:pt x="156" y="640"/>
                    <a:pt x="212" y="651"/>
                  </a:cubicBezTo>
                  <a:cubicBezTo>
                    <a:pt x="234" y="662"/>
                    <a:pt x="256" y="684"/>
                    <a:pt x="279" y="696"/>
                  </a:cubicBezTo>
                  <a:cubicBezTo>
                    <a:pt x="297" y="696"/>
                    <a:pt x="336" y="681"/>
                    <a:pt x="357" y="681"/>
                  </a:cubicBezTo>
                  <a:cubicBezTo>
                    <a:pt x="361" y="681"/>
                    <a:pt x="365" y="682"/>
                    <a:pt x="368" y="684"/>
                  </a:cubicBezTo>
                  <a:cubicBezTo>
                    <a:pt x="390" y="706"/>
                    <a:pt x="368" y="718"/>
                    <a:pt x="378" y="740"/>
                  </a:cubicBezTo>
                  <a:cubicBezTo>
                    <a:pt x="378" y="773"/>
                    <a:pt x="401" y="795"/>
                    <a:pt x="434" y="829"/>
                  </a:cubicBezTo>
                  <a:cubicBezTo>
                    <a:pt x="457" y="840"/>
                    <a:pt x="489" y="862"/>
                    <a:pt x="512" y="874"/>
                  </a:cubicBezTo>
                  <a:cubicBezTo>
                    <a:pt x="542" y="886"/>
                    <a:pt x="559" y="895"/>
                    <a:pt x="576" y="895"/>
                  </a:cubicBezTo>
                  <a:cubicBezTo>
                    <a:pt x="590" y="895"/>
                    <a:pt x="603" y="889"/>
                    <a:pt x="623" y="874"/>
                  </a:cubicBezTo>
                  <a:cubicBezTo>
                    <a:pt x="657" y="862"/>
                    <a:pt x="679" y="829"/>
                    <a:pt x="712" y="829"/>
                  </a:cubicBezTo>
                  <a:cubicBezTo>
                    <a:pt x="746" y="840"/>
                    <a:pt x="790" y="884"/>
                    <a:pt x="835" y="896"/>
                  </a:cubicBezTo>
                  <a:cubicBezTo>
                    <a:pt x="854" y="899"/>
                    <a:pt x="872" y="901"/>
                    <a:pt x="889" y="901"/>
                  </a:cubicBezTo>
                  <a:cubicBezTo>
                    <a:pt x="932" y="901"/>
                    <a:pt x="969" y="888"/>
                    <a:pt x="1001" y="840"/>
                  </a:cubicBezTo>
                  <a:cubicBezTo>
                    <a:pt x="1035" y="807"/>
                    <a:pt x="1035" y="751"/>
                    <a:pt x="1023" y="706"/>
                  </a:cubicBezTo>
                  <a:cubicBezTo>
                    <a:pt x="1112" y="696"/>
                    <a:pt x="1224" y="684"/>
                    <a:pt x="1235" y="584"/>
                  </a:cubicBezTo>
                  <a:cubicBezTo>
                    <a:pt x="1246" y="540"/>
                    <a:pt x="1235" y="506"/>
                    <a:pt x="1213" y="473"/>
                  </a:cubicBezTo>
                  <a:cubicBezTo>
                    <a:pt x="1201" y="462"/>
                    <a:pt x="1157" y="451"/>
                    <a:pt x="1146" y="429"/>
                  </a:cubicBezTo>
                  <a:cubicBezTo>
                    <a:pt x="1135" y="384"/>
                    <a:pt x="1191" y="384"/>
                    <a:pt x="1201" y="350"/>
                  </a:cubicBezTo>
                  <a:cubicBezTo>
                    <a:pt x="1201" y="324"/>
                    <a:pt x="1153" y="256"/>
                    <a:pt x="1116" y="256"/>
                  </a:cubicBezTo>
                  <a:cubicBezTo>
                    <a:pt x="1106" y="256"/>
                    <a:pt x="1097" y="261"/>
                    <a:pt x="1090" y="273"/>
                  </a:cubicBezTo>
                  <a:cubicBezTo>
                    <a:pt x="1068" y="251"/>
                    <a:pt x="1046" y="239"/>
                    <a:pt x="1013" y="239"/>
                  </a:cubicBezTo>
                  <a:cubicBezTo>
                    <a:pt x="1013" y="206"/>
                    <a:pt x="1013" y="128"/>
                    <a:pt x="968" y="95"/>
                  </a:cubicBezTo>
                  <a:cubicBezTo>
                    <a:pt x="959" y="111"/>
                    <a:pt x="952" y="116"/>
                    <a:pt x="947" y="116"/>
                  </a:cubicBezTo>
                  <a:cubicBezTo>
                    <a:pt x="934" y="116"/>
                    <a:pt x="931" y="77"/>
                    <a:pt x="924" y="61"/>
                  </a:cubicBezTo>
                  <a:cubicBezTo>
                    <a:pt x="912" y="39"/>
                    <a:pt x="879" y="17"/>
                    <a:pt x="857" y="6"/>
                  </a:cubicBezTo>
                  <a:cubicBezTo>
                    <a:pt x="846" y="2"/>
                    <a:pt x="836" y="0"/>
                    <a:pt x="82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92" name="Google Shape;14892;p20"/>
            <p:cNvSpPr/>
            <p:nvPr/>
          </p:nvSpPr>
          <p:spPr>
            <a:xfrm>
              <a:off x="685716" y="1776173"/>
              <a:ext cx="117606" cy="524638"/>
            </a:xfrm>
            <a:custGeom>
              <a:avLst/>
              <a:gdLst/>
              <a:ahLst/>
              <a:cxnLst/>
              <a:rect l="l" t="t" r="r" b="b"/>
              <a:pathLst>
                <a:path w="3371" h="15038" extrusionOk="0">
                  <a:moveTo>
                    <a:pt x="357" y="1"/>
                  </a:moveTo>
                  <a:cubicBezTo>
                    <a:pt x="234" y="1235"/>
                    <a:pt x="145" y="2481"/>
                    <a:pt x="78" y="3716"/>
                  </a:cubicBezTo>
                  <a:cubicBezTo>
                    <a:pt x="45" y="4338"/>
                    <a:pt x="23" y="4961"/>
                    <a:pt x="11" y="5584"/>
                  </a:cubicBezTo>
                  <a:cubicBezTo>
                    <a:pt x="1" y="6195"/>
                    <a:pt x="1" y="6830"/>
                    <a:pt x="34" y="7453"/>
                  </a:cubicBezTo>
                  <a:cubicBezTo>
                    <a:pt x="67" y="8075"/>
                    <a:pt x="134" y="8698"/>
                    <a:pt x="234" y="9310"/>
                  </a:cubicBezTo>
                  <a:cubicBezTo>
                    <a:pt x="334" y="9932"/>
                    <a:pt x="468" y="10545"/>
                    <a:pt x="624" y="11145"/>
                  </a:cubicBezTo>
                  <a:lnTo>
                    <a:pt x="846" y="12046"/>
                  </a:lnTo>
                  <a:cubicBezTo>
                    <a:pt x="923" y="12346"/>
                    <a:pt x="990" y="12646"/>
                    <a:pt x="1046" y="12947"/>
                  </a:cubicBezTo>
                  <a:cubicBezTo>
                    <a:pt x="1168" y="13548"/>
                    <a:pt x="1313" y="14437"/>
                    <a:pt x="1391" y="15038"/>
                  </a:cubicBezTo>
                  <a:lnTo>
                    <a:pt x="1769" y="14715"/>
                  </a:lnTo>
                  <a:cubicBezTo>
                    <a:pt x="1680" y="14092"/>
                    <a:pt x="1568" y="13481"/>
                    <a:pt x="1435" y="12869"/>
                  </a:cubicBezTo>
                  <a:cubicBezTo>
                    <a:pt x="1380" y="12557"/>
                    <a:pt x="1302" y="12257"/>
                    <a:pt x="1224" y="11957"/>
                  </a:cubicBezTo>
                  <a:lnTo>
                    <a:pt x="979" y="11056"/>
                  </a:lnTo>
                  <a:cubicBezTo>
                    <a:pt x="846" y="10533"/>
                    <a:pt x="723" y="10021"/>
                    <a:pt x="624" y="9499"/>
                  </a:cubicBezTo>
                  <a:cubicBezTo>
                    <a:pt x="601" y="9154"/>
                    <a:pt x="601" y="8810"/>
                    <a:pt x="601" y="8454"/>
                  </a:cubicBezTo>
                  <a:cubicBezTo>
                    <a:pt x="601" y="8042"/>
                    <a:pt x="624" y="7631"/>
                    <a:pt x="656" y="7219"/>
                  </a:cubicBezTo>
                  <a:cubicBezTo>
                    <a:pt x="723" y="6385"/>
                    <a:pt x="846" y="5562"/>
                    <a:pt x="1012" y="4749"/>
                  </a:cubicBezTo>
                  <a:cubicBezTo>
                    <a:pt x="1180" y="3938"/>
                    <a:pt x="1435" y="3148"/>
                    <a:pt x="1825" y="2425"/>
                  </a:cubicBezTo>
                  <a:cubicBezTo>
                    <a:pt x="2013" y="2058"/>
                    <a:pt x="2236" y="1702"/>
                    <a:pt x="2492" y="1380"/>
                  </a:cubicBezTo>
                  <a:cubicBezTo>
                    <a:pt x="2747" y="1068"/>
                    <a:pt x="3037" y="757"/>
                    <a:pt x="3370" y="523"/>
                  </a:cubicBezTo>
                  <a:lnTo>
                    <a:pt x="3293" y="401"/>
                  </a:lnTo>
                  <a:cubicBezTo>
                    <a:pt x="2937" y="657"/>
                    <a:pt x="2636" y="957"/>
                    <a:pt x="2369" y="1279"/>
                  </a:cubicBezTo>
                  <a:cubicBezTo>
                    <a:pt x="2102" y="1613"/>
                    <a:pt x="1869" y="1958"/>
                    <a:pt x="1657" y="2336"/>
                  </a:cubicBezTo>
                  <a:cubicBezTo>
                    <a:pt x="1257" y="3070"/>
                    <a:pt x="979" y="3882"/>
                    <a:pt x="801" y="4705"/>
                  </a:cubicBezTo>
                  <a:cubicBezTo>
                    <a:pt x="612" y="5528"/>
                    <a:pt x="478" y="6351"/>
                    <a:pt x="401" y="7196"/>
                  </a:cubicBezTo>
                  <a:cubicBezTo>
                    <a:pt x="390" y="7330"/>
                    <a:pt x="379" y="7463"/>
                    <a:pt x="367" y="7608"/>
                  </a:cubicBezTo>
                  <a:cubicBezTo>
                    <a:pt x="357" y="7542"/>
                    <a:pt x="357" y="7486"/>
                    <a:pt x="345" y="7430"/>
                  </a:cubicBezTo>
                  <a:cubicBezTo>
                    <a:pt x="312" y="6818"/>
                    <a:pt x="301" y="6207"/>
                    <a:pt x="301" y="5584"/>
                  </a:cubicBezTo>
                  <a:cubicBezTo>
                    <a:pt x="301" y="4961"/>
                    <a:pt x="323" y="4349"/>
                    <a:pt x="345" y="3726"/>
                  </a:cubicBezTo>
                  <a:cubicBezTo>
                    <a:pt x="390" y="2492"/>
                    <a:pt x="468" y="1257"/>
                    <a:pt x="557" y="23"/>
                  </a:cubicBezTo>
                  <a:lnTo>
                    <a:pt x="357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93" name="Google Shape;14893;p20"/>
            <p:cNvSpPr/>
            <p:nvPr/>
          </p:nvSpPr>
          <p:spPr>
            <a:xfrm>
              <a:off x="655049" y="1623815"/>
              <a:ext cx="36527" cy="101767"/>
            </a:xfrm>
            <a:custGeom>
              <a:avLst/>
              <a:gdLst/>
              <a:ahLst/>
              <a:cxnLst/>
              <a:rect l="l" t="t" r="r" b="b"/>
              <a:pathLst>
                <a:path w="1047" h="2917" extrusionOk="0">
                  <a:moveTo>
                    <a:pt x="90" y="0"/>
                  </a:moveTo>
                  <a:cubicBezTo>
                    <a:pt x="77" y="0"/>
                    <a:pt x="63" y="6"/>
                    <a:pt x="57" y="19"/>
                  </a:cubicBezTo>
                  <a:cubicBezTo>
                    <a:pt x="1" y="241"/>
                    <a:pt x="12" y="463"/>
                    <a:pt x="79" y="686"/>
                  </a:cubicBezTo>
                  <a:cubicBezTo>
                    <a:pt x="112" y="797"/>
                    <a:pt x="156" y="920"/>
                    <a:pt x="168" y="1042"/>
                  </a:cubicBezTo>
                  <a:cubicBezTo>
                    <a:pt x="179" y="1153"/>
                    <a:pt x="168" y="1276"/>
                    <a:pt x="156" y="1387"/>
                  </a:cubicBezTo>
                  <a:cubicBezTo>
                    <a:pt x="134" y="1632"/>
                    <a:pt x="112" y="1865"/>
                    <a:pt x="123" y="2109"/>
                  </a:cubicBezTo>
                  <a:cubicBezTo>
                    <a:pt x="134" y="2344"/>
                    <a:pt x="168" y="2588"/>
                    <a:pt x="235" y="2811"/>
                  </a:cubicBezTo>
                  <a:cubicBezTo>
                    <a:pt x="235" y="2821"/>
                    <a:pt x="245" y="2821"/>
                    <a:pt x="245" y="2833"/>
                  </a:cubicBezTo>
                  <a:cubicBezTo>
                    <a:pt x="245" y="2887"/>
                    <a:pt x="302" y="2916"/>
                    <a:pt x="362" y="2916"/>
                  </a:cubicBezTo>
                  <a:cubicBezTo>
                    <a:pt x="401" y="2916"/>
                    <a:pt x="441" y="2904"/>
                    <a:pt x="468" y="2877"/>
                  </a:cubicBezTo>
                  <a:cubicBezTo>
                    <a:pt x="512" y="2833"/>
                    <a:pt x="534" y="2755"/>
                    <a:pt x="557" y="2688"/>
                  </a:cubicBezTo>
                  <a:cubicBezTo>
                    <a:pt x="591" y="2588"/>
                    <a:pt x="613" y="2499"/>
                    <a:pt x="646" y="2399"/>
                  </a:cubicBezTo>
                  <a:cubicBezTo>
                    <a:pt x="768" y="2010"/>
                    <a:pt x="902" y="1632"/>
                    <a:pt x="1013" y="1242"/>
                  </a:cubicBezTo>
                  <a:lnTo>
                    <a:pt x="1013" y="1220"/>
                  </a:lnTo>
                  <a:cubicBezTo>
                    <a:pt x="1035" y="1165"/>
                    <a:pt x="1046" y="1098"/>
                    <a:pt x="1035" y="1031"/>
                  </a:cubicBezTo>
                  <a:cubicBezTo>
                    <a:pt x="1013" y="953"/>
                    <a:pt x="969" y="908"/>
                    <a:pt x="902" y="875"/>
                  </a:cubicBezTo>
                  <a:cubicBezTo>
                    <a:pt x="835" y="831"/>
                    <a:pt x="857" y="742"/>
                    <a:pt x="857" y="664"/>
                  </a:cubicBezTo>
                  <a:cubicBezTo>
                    <a:pt x="846" y="586"/>
                    <a:pt x="824" y="519"/>
                    <a:pt x="768" y="463"/>
                  </a:cubicBezTo>
                  <a:cubicBezTo>
                    <a:pt x="712" y="408"/>
                    <a:pt x="657" y="386"/>
                    <a:pt x="579" y="386"/>
                  </a:cubicBezTo>
                  <a:cubicBezTo>
                    <a:pt x="563" y="394"/>
                    <a:pt x="537" y="401"/>
                    <a:pt x="511" y="401"/>
                  </a:cubicBezTo>
                  <a:cubicBezTo>
                    <a:pt x="500" y="401"/>
                    <a:pt x="489" y="400"/>
                    <a:pt x="479" y="397"/>
                  </a:cubicBezTo>
                  <a:cubicBezTo>
                    <a:pt x="457" y="374"/>
                    <a:pt x="445" y="330"/>
                    <a:pt x="435" y="297"/>
                  </a:cubicBezTo>
                  <a:cubicBezTo>
                    <a:pt x="357" y="174"/>
                    <a:pt x="245" y="75"/>
                    <a:pt x="112" y="8"/>
                  </a:cubicBezTo>
                  <a:cubicBezTo>
                    <a:pt x="107" y="3"/>
                    <a:pt x="99" y="0"/>
                    <a:pt x="90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94" name="Google Shape;14894;p20"/>
            <p:cNvSpPr/>
            <p:nvPr/>
          </p:nvSpPr>
          <p:spPr>
            <a:xfrm>
              <a:off x="663213" y="1643074"/>
              <a:ext cx="12455" cy="58995"/>
            </a:xfrm>
            <a:custGeom>
              <a:avLst/>
              <a:gdLst/>
              <a:ahLst/>
              <a:cxnLst/>
              <a:rect l="l" t="t" r="r" b="b"/>
              <a:pathLst>
                <a:path w="357" h="1691" extrusionOk="0">
                  <a:moveTo>
                    <a:pt x="67" y="0"/>
                  </a:moveTo>
                  <a:cubicBezTo>
                    <a:pt x="23" y="145"/>
                    <a:pt x="1" y="290"/>
                    <a:pt x="34" y="445"/>
                  </a:cubicBezTo>
                  <a:cubicBezTo>
                    <a:pt x="56" y="590"/>
                    <a:pt x="134" y="724"/>
                    <a:pt x="167" y="857"/>
                  </a:cubicBezTo>
                  <a:cubicBezTo>
                    <a:pt x="223" y="991"/>
                    <a:pt x="245" y="1124"/>
                    <a:pt x="278" y="1268"/>
                  </a:cubicBezTo>
                  <a:lnTo>
                    <a:pt x="345" y="1691"/>
                  </a:lnTo>
                  <a:cubicBezTo>
                    <a:pt x="357" y="1547"/>
                    <a:pt x="345" y="1402"/>
                    <a:pt x="334" y="1258"/>
                  </a:cubicBezTo>
                  <a:cubicBezTo>
                    <a:pt x="323" y="1113"/>
                    <a:pt x="290" y="968"/>
                    <a:pt x="245" y="823"/>
                  </a:cubicBezTo>
                  <a:cubicBezTo>
                    <a:pt x="201" y="690"/>
                    <a:pt x="123" y="556"/>
                    <a:pt x="90" y="423"/>
                  </a:cubicBezTo>
                  <a:cubicBezTo>
                    <a:pt x="45" y="290"/>
                    <a:pt x="56" y="145"/>
                    <a:pt x="6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95" name="Google Shape;14895;p20"/>
            <p:cNvSpPr/>
            <p:nvPr/>
          </p:nvSpPr>
          <p:spPr>
            <a:xfrm>
              <a:off x="672109" y="1645411"/>
              <a:ext cx="13641" cy="54738"/>
            </a:xfrm>
            <a:custGeom>
              <a:avLst/>
              <a:gdLst/>
              <a:ahLst/>
              <a:cxnLst/>
              <a:rect l="l" t="t" r="r" b="b"/>
              <a:pathLst>
                <a:path w="391" h="1569" extrusionOk="0">
                  <a:moveTo>
                    <a:pt x="35" y="0"/>
                  </a:moveTo>
                  <a:lnTo>
                    <a:pt x="35" y="0"/>
                  </a:lnTo>
                  <a:cubicBezTo>
                    <a:pt x="1" y="56"/>
                    <a:pt x="1" y="134"/>
                    <a:pt x="13" y="212"/>
                  </a:cubicBezTo>
                  <a:cubicBezTo>
                    <a:pt x="35" y="279"/>
                    <a:pt x="68" y="345"/>
                    <a:pt x="102" y="401"/>
                  </a:cubicBezTo>
                  <a:cubicBezTo>
                    <a:pt x="168" y="523"/>
                    <a:pt x="246" y="635"/>
                    <a:pt x="268" y="756"/>
                  </a:cubicBezTo>
                  <a:cubicBezTo>
                    <a:pt x="290" y="879"/>
                    <a:pt x="290" y="1013"/>
                    <a:pt x="290" y="1157"/>
                  </a:cubicBezTo>
                  <a:cubicBezTo>
                    <a:pt x="279" y="1290"/>
                    <a:pt x="290" y="1435"/>
                    <a:pt x="335" y="1569"/>
                  </a:cubicBezTo>
                  <a:cubicBezTo>
                    <a:pt x="324" y="1424"/>
                    <a:pt x="346" y="1290"/>
                    <a:pt x="357" y="1157"/>
                  </a:cubicBezTo>
                  <a:cubicBezTo>
                    <a:pt x="379" y="1023"/>
                    <a:pt x="391" y="879"/>
                    <a:pt x="357" y="734"/>
                  </a:cubicBezTo>
                  <a:cubicBezTo>
                    <a:pt x="346" y="667"/>
                    <a:pt x="324" y="590"/>
                    <a:pt x="279" y="534"/>
                  </a:cubicBezTo>
                  <a:cubicBezTo>
                    <a:pt x="246" y="467"/>
                    <a:pt x="201" y="412"/>
                    <a:pt x="168" y="368"/>
                  </a:cubicBezTo>
                  <a:cubicBezTo>
                    <a:pt x="124" y="312"/>
                    <a:pt x="90" y="256"/>
                    <a:pt x="68" y="190"/>
                  </a:cubicBezTo>
                  <a:cubicBezTo>
                    <a:pt x="35" y="134"/>
                    <a:pt x="23" y="67"/>
                    <a:pt x="35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96" name="Google Shape;14896;p20"/>
            <p:cNvSpPr/>
            <p:nvPr/>
          </p:nvSpPr>
          <p:spPr>
            <a:xfrm>
              <a:off x="664364" y="1582438"/>
              <a:ext cx="86172" cy="201929"/>
            </a:xfrm>
            <a:custGeom>
              <a:avLst/>
              <a:gdLst/>
              <a:ahLst/>
              <a:cxnLst/>
              <a:rect l="l" t="t" r="r" b="b"/>
              <a:pathLst>
                <a:path w="2470" h="5788" extrusionOk="0">
                  <a:moveTo>
                    <a:pt x="1685" y="1"/>
                  </a:moveTo>
                  <a:cubicBezTo>
                    <a:pt x="1607" y="1"/>
                    <a:pt x="1555" y="57"/>
                    <a:pt x="1502" y="126"/>
                  </a:cubicBezTo>
                  <a:cubicBezTo>
                    <a:pt x="1436" y="226"/>
                    <a:pt x="1357" y="326"/>
                    <a:pt x="1302" y="438"/>
                  </a:cubicBezTo>
                  <a:cubicBezTo>
                    <a:pt x="1169" y="638"/>
                    <a:pt x="1046" y="860"/>
                    <a:pt x="946" y="1071"/>
                  </a:cubicBezTo>
                  <a:cubicBezTo>
                    <a:pt x="835" y="1305"/>
                    <a:pt x="757" y="1538"/>
                    <a:pt x="657" y="1761"/>
                  </a:cubicBezTo>
                  <a:cubicBezTo>
                    <a:pt x="546" y="1983"/>
                    <a:pt x="390" y="2173"/>
                    <a:pt x="290" y="2395"/>
                  </a:cubicBezTo>
                  <a:cubicBezTo>
                    <a:pt x="190" y="2617"/>
                    <a:pt x="134" y="2851"/>
                    <a:pt x="101" y="3085"/>
                  </a:cubicBezTo>
                  <a:cubicBezTo>
                    <a:pt x="67" y="3318"/>
                    <a:pt x="34" y="3562"/>
                    <a:pt x="23" y="3807"/>
                  </a:cubicBezTo>
                  <a:cubicBezTo>
                    <a:pt x="1" y="4052"/>
                    <a:pt x="1" y="4296"/>
                    <a:pt x="34" y="4531"/>
                  </a:cubicBezTo>
                  <a:cubicBezTo>
                    <a:pt x="101" y="4964"/>
                    <a:pt x="324" y="5354"/>
                    <a:pt x="690" y="5598"/>
                  </a:cubicBezTo>
                  <a:lnTo>
                    <a:pt x="702" y="5598"/>
                  </a:lnTo>
                  <a:cubicBezTo>
                    <a:pt x="757" y="5732"/>
                    <a:pt x="924" y="5776"/>
                    <a:pt x="1058" y="5776"/>
                  </a:cubicBezTo>
                  <a:cubicBezTo>
                    <a:pt x="1124" y="5784"/>
                    <a:pt x="1191" y="5787"/>
                    <a:pt x="1259" y="5787"/>
                  </a:cubicBezTo>
                  <a:cubicBezTo>
                    <a:pt x="1396" y="5787"/>
                    <a:pt x="1535" y="5772"/>
                    <a:pt x="1669" y="5742"/>
                  </a:cubicBezTo>
                  <a:cubicBezTo>
                    <a:pt x="1858" y="5698"/>
                    <a:pt x="2036" y="5609"/>
                    <a:pt x="2158" y="5453"/>
                  </a:cubicBezTo>
                  <a:cubicBezTo>
                    <a:pt x="2292" y="5297"/>
                    <a:pt x="2348" y="5087"/>
                    <a:pt x="2381" y="4886"/>
                  </a:cubicBezTo>
                  <a:cubicBezTo>
                    <a:pt x="2414" y="4652"/>
                    <a:pt x="2437" y="4408"/>
                    <a:pt x="2459" y="4175"/>
                  </a:cubicBezTo>
                  <a:cubicBezTo>
                    <a:pt x="2470" y="3930"/>
                    <a:pt x="2470" y="3674"/>
                    <a:pt x="2425" y="3441"/>
                  </a:cubicBezTo>
                  <a:cubicBezTo>
                    <a:pt x="2403" y="3318"/>
                    <a:pt x="2370" y="3196"/>
                    <a:pt x="2336" y="3085"/>
                  </a:cubicBezTo>
                  <a:cubicBezTo>
                    <a:pt x="2292" y="2973"/>
                    <a:pt x="2237" y="2862"/>
                    <a:pt x="2214" y="2751"/>
                  </a:cubicBezTo>
                  <a:cubicBezTo>
                    <a:pt x="2180" y="2617"/>
                    <a:pt x="2192" y="2484"/>
                    <a:pt x="2203" y="2351"/>
                  </a:cubicBezTo>
                  <a:lnTo>
                    <a:pt x="2237" y="1983"/>
                  </a:lnTo>
                  <a:cubicBezTo>
                    <a:pt x="2237" y="1716"/>
                    <a:pt x="2214" y="1483"/>
                    <a:pt x="2136" y="1238"/>
                  </a:cubicBezTo>
                  <a:cubicBezTo>
                    <a:pt x="2091" y="1116"/>
                    <a:pt x="2059" y="1004"/>
                    <a:pt x="2036" y="882"/>
                  </a:cubicBezTo>
                  <a:cubicBezTo>
                    <a:pt x="2003" y="749"/>
                    <a:pt x="2014" y="615"/>
                    <a:pt x="2014" y="482"/>
                  </a:cubicBezTo>
                  <a:cubicBezTo>
                    <a:pt x="2014" y="304"/>
                    <a:pt x="1947" y="82"/>
                    <a:pt x="1758" y="15"/>
                  </a:cubicBezTo>
                  <a:cubicBezTo>
                    <a:pt x="1731" y="5"/>
                    <a:pt x="1707" y="1"/>
                    <a:pt x="168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97" name="Google Shape;14897;p20"/>
            <p:cNvSpPr/>
            <p:nvPr/>
          </p:nvSpPr>
          <p:spPr>
            <a:xfrm>
              <a:off x="673296" y="1598766"/>
              <a:ext cx="77241" cy="185602"/>
            </a:xfrm>
            <a:custGeom>
              <a:avLst/>
              <a:gdLst/>
              <a:ahLst/>
              <a:cxnLst/>
              <a:rect l="l" t="t" r="r" b="b"/>
              <a:pathLst>
                <a:path w="2214" h="5320" extrusionOk="0">
                  <a:moveTo>
                    <a:pt x="1716" y="1"/>
                  </a:moveTo>
                  <a:cubicBezTo>
                    <a:pt x="1583" y="1"/>
                    <a:pt x="1447" y="46"/>
                    <a:pt x="1346" y="136"/>
                  </a:cubicBezTo>
                  <a:cubicBezTo>
                    <a:pt x="1257" y="214"/>
                    <a:pt x="1224" y="336"/>
                    <a:pt x="1146" y="425"/>
                  </a:cubicBezTo>
                  <a:cubicBezTo>
                    <a:pt x="1079" y="514"/>
                    <a:pt x="968" y="570"/>
                    <a:pt x="901" y="659"/>
                  </a:cubicBezTo>
                  <a:cubicBezTo>
                    <a:pt x="746" y="848"/>
                    <a:pt x="879" y="1082"/>
                    <a:pt x="857" y="1304"/>
                  </a:cubicBezTo>
                  <a:cubicBezTo>
                    <a:pt x="834" y="1515"/>
                    <a:pt x="601" y="1626"/>
                    <a:pt x="490" y="1794"/>
                  </a:cubicBezTo>
                  <a:cubicBezTo>
                    <a:pt x="423" y="1893"/>
                    <a:pt x="401" y="2004"/>
                    <a:pt x="401" y="2116"/>
                  </a:cubicBezTo>
                  <a:cubicBezTo>
                    <a:pt x="390" y="2238"/>
                    <a:pt x="401" y="2372"/>
                    <a:pt x="357" y="2494"/>
                  </a:cubicBezTo>
                  <a:cubicBezTo>
                    <a:pt x="334" y="2550"/>
                    <a:pt x="290" y="2605"/>
                    <a:pt x="268" y="2661"/>
                  </a:cubicBezTo>
                  <a:cubicBezTo>
                    <a:pt x="245" y="2728"/>
                    <a:pt x="245" y="2795"/>
                    <a:pt x="245" y="2861"/>
                  </a:cubicBezTo>
                  <a:cubicBezTo>
                    <a:pt x="245" y="2928"/>
                    <a:pt x="245" y="2995"/>
                    <a:pt x="223" y="3050"/>
                  </a:cubicBezTo>
                  <a:cubicBezTo>
                    <a:pt x="201" y="3117"/>
                    <a:pt x="167" y="3161"/>
                    <a:pt x="134" y="3217"/>
                  </a:cubicBezTo>
                  <a:cubicBezTo>
                    <a:pt x="78" y="3317"/>
                    <a:pt x="23" y="3417"/>
                    <a:pt x="11" y="3539"/>
                  </a:cubicBezTo>
                  <a:cubicBezTo>
                    <a:pt x="1" y="3684"/>
                    <a:pt x="45" y="3828"/>
                    <a:pt x="56" y="3962"/>
                  </a:cubicBezTo>
                  <a:cubicBezTo>
                    <a:pt x="68" y="4107"/>
                    <a:pt x="78" y="4263"/>
                    <a:pt x="68" y="4407"/>
                  </a:cubicBezTo>
                  <a:cubicBezTo>
                    <a:pt x="56" y="4507"/>
                    <a:pt x="45" y="4619"/>
                    <a:pt x="34" y="4730"/>
                  </a:cubicBezTo>
                  <a:cubicBezTo>
                    <a:pt x="134" y="4886"/>
                    <a:pt x="268" y="5019"/>
                    <a:pt x="434" y="5130"/>
                  </a:cubicBezTo>
                  <a:lnTo>
                    <a:pt x="446" y="5130"/>
                  </a:lnTo>
                  <a:cubicBezTo>
                    <a:pt x="501" y="5264"/>
                    <a:pt x="668" y="5308"/>
                    <a:pt x="802" y="5308"/>
                  </a:cubicBezTo>
                  <a:cubicBezTo>
                    <a:pt x="868" y="5316"/>
                    <a:pt x="935" y="5319"/>
                    <a:pt x="1003" y="5319"/>
                  </a:cubicBezTo>
                  <a:cubicBezTo>
                    <a:pt x="1140" y="5319"/>
                    <a:pt x="1279" y="5304"/>
                    <a:pt x="1413" y="5274"/>
                  </a:cubicBezTo>
                  <a:cubicBezTo>
                    <a:pt x="1602" y="5230"/>
                    <a:pt x="1780" y="5141"/>
                    <a:pt x="1902" y="4985"/>
                  </a:cubicBezTo>
                  <a:cubicBezTo>
                    <a:pt x="2036" y="4829"/>
                    <a:pt x="2092" y="4619"/>
                    <a:pt x="2125" y="4418"/>
                  </a:cubicBezTo>
                  <a:cubicBezTo>
                    <a:pt x="2158" y="4184"/>
                    <a:pt x="2181" y="3940"/>
                    <a:pt x="2203" y="3707"/>
                  </a:cubicBezTo>
                  <a:cubicBezTo>
                    <a:pt x="2214" y="3462"/>
                    <a:pt x="2214" y="3206"/>
                    <a:pt x="2169" y="2973"/>
                  </a:cubicBezTo>
                  <a:cubicBezTo>
                    <a:pt x="2147" y="2850"/>
                    <a:pt x="2114" y="2728"/>
                    <a:pt x="2080" y="2617"/>
                  </a:cubicBezTo>
                  <a:cubicBezTo>
                    <a:pt x="2036" y="2505"/>
                    <a:pt x="1981" y="2394"/>
                    <a:pt x="1958" y="2283"/>
                  </a:cubicBezTo>
                  <a:cubicBezTo>
                    <a:pt x="1924" y="2149"/>
                    <a:pt x="1936" y="2016"/>
                    <a:pt x="1947" y="1883"/>
                  </a:cubicBezTo>
                  <a:lnTo>
                    <a:pt x="1981" y="1515"/>
                  </a:lnTo>
                  <a:cubicBezTo>
                    <a:pt x="1981" y="1248"/>
                    <a:pt x="1958" y="1015"/>
                    <a:pt x="1880" y="770"/>
                  </a:cubicBezTo>
                  <a:cubicBezTo>
                    <a:pt x="1835" y="648"/>
                    <a:pt x="1803" y="536"/>
                    <a:pt x="1780" y="414"/>
                  </a:cubicBezTo>
                  <a:cubicBezTo>
                    <a:pt x="1747" y="281"/>
                    <a:pt x="1758" y="147"/>
                    <a:pt x="1758" y="14"/>
                  </a:cubicBezTo>
                  <a:lnTo>
                    <a:pt x="1758" y="2"/>
                  </a:lnTo>
                  <a:cubicBezTo>
                    <a:pt x="1744" y="1"/>
                    <a:pt x="1730" y="1"/>
                    <a:pt x="171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98" name="Google Shape;14898;p20"/>
            <p:cNvSpPr/>
            <p:nvPr/>
          </p:nvSpPr>
          <p:spPr>
            <a:xfrm>
              <a:off x="681076" y="1597649"/>
              <a:ext cx="73334" cy="189718"/>
            </a:xfrm>
            <a:custGeom>
              <a:avLst/>
              <a:gdLst/>
              <a:ahLst/>
              <a:cxnLst/>
              <a:rect l="l" t="t" r="r" b="b"/>
              <a:pathLst>
                <a:path w="2102" h="5438" extrusionOk="0">
                  <a:moveTo>
                    <a:pt x="1568" y="0"/>
                  </a:moveTo>
                  <a:cubicBezTo>
                    <a:pt x="1561" y="0"/>
                    <a:pt x="1554" y="1"/>
                    <a:pt x="1546" y="2"/>
                  </a:cubicBezTo>
                  <a:cubicBezTo>
                    <a:pt x="1457" y="2"/>
                    <a:pt x="1357" y="12"/>
                    <a:pt x="1290" y="57"/>
                  </a:cubicBezTo>
                  <a:cubicBezTo>
                    <a:pt x="1246" y="91"/>
                    <a:pt x="1224" y="113"/>
                    <a:pt x="1201" y="146"/>
                  </a:cubicBezTo>
                  <a:cubicBezTo>
                    <a:pt x="1168" y="190"/>
                    <a:pt x="1112" y="179"/>
                    <a:pt x="1079" y="212"/>
                  </a:cubicBezTo>
                  <a:cubicBezTo>
                    <a:pt x="1001" y="257"/>
                    <a:pt x="990" y="402"/>
                    <a:pt x="967" y="479"/>
                  </a:cubicBezTo>
                  <a:cubicBezTo>
                    <a:pt x="934" y="602"/>
                    <a:pt x="912" y="713"/>
                    <a:pt x="878" y="835"/>
                  </a:cubicBezTo>
                  <a:cubicBezTo>
                    <a:pt x="856" y="946"/>
                    <a:pt x="846" y="1058"/>
                    <a:pt x="868" y="1169"/>
                  </a:cubicBezTo>
                  <a:cubicBezTo>
                    <a:pt x="901" y="1269"/>
                    <a:pt x="945" y="1358"/>
                    <a:pt x="967" y="1458"/>
                  </a:cubicBezTo>
                  <a:cubicBezTo>
                    <a:pt x="1001" y="1559"/>
                    <a:pt x="990" y="1658"/>
                    <a:pt x="923" y="1737"/>
                  </a:cubicBezTo>
                  <a:cubicBezTo>
                    <a:pt x="868" y="1792"/>
                    <a:pt x="789" y="1836"/>
                    <a:pt x="712" y="1881"/>
                  </a:cubicBezTo>
                  <a:cubicBezTo>
                    <a:pt x="645" y="1925"/>
                    <a:pt x="567" y="1970"/>
                    <a:pt x="523" y="2048"/>
                  </a:cubicBezTo>
                  <a:cubicBezTo>
                    <a:pt x="467" y="2125"/>
                    <a:pt x="434" y="2214"/>
                    <a:pt x="423" y="2303"/>
                  </a:cubicBezTo>
                  <a:cubicBezTo>
                    <a:pt x="389" y="2526"/>
                    <a:pt x="445" y="2748"/>
                    <a:pt x="378" y="2960"/>
                  </a:cubicBezTo>
                  <a:cubicBezTo>
                    <a:pt x="356" y="3071"/>
                    <a:pt x="289" y="3160"/>
                    <a:pt x="233" y="3260"/>
                  </a:cubicBezTo>
                  <a:cubicBezTo>
                    <a:pt x="189" y="3349"/>
                    <a:pt x="167" y="3438"/>
                    <a:pt x="167" y="3538"/>
                  </a:cubicBezTo>
                  <a:cubicBezTo>
                    <a:pt x="156" y="3739"/>
                    <a:pt x="211" y="3939"/>
                    <a:pt x="178" y="4139"/>
                  </a:cubicBezTo>
                  <a:cubicBezTo>
                    <a:pt x="156" y="4239"/>
                    <a:pt x="89" y="4317"/>
                    <a:pt x="45" y="4406"/>
                  </a:cubicBezTo>
                  <a:cubicBezTo>
                    <a:pt x="0" y="4506"/>
                    <a:pt x="11" y="4606"/>
                    <a:pt x="33" y="4717"/>
                  </a:cubicBezTo>
                  <a:cubicBezTo>
                    <a:pt x="67" y="4884"/>
                    <a:pt x="111" y="5073"/>
                    <a:pt x="223" y="5207"/>
                  </a:cubicBezTo>
                  <a:cubicBezTo>
                    <a:pt x="267" y="5284"/>
                    <a:pt x="334" y="5329"/>
                    <a:pt x="411" y="5373"/>
                  </a:cubicBezTo>
                  <a:lnTo>
                    <a:pt x="456" y="5373"/>
                  </a:lnTo>
                  <a:cubicBezTo>
                    <a:pt x="552" y="5418"/>
                    <a:pt x="652" y="5438"/>
                    <a:pt x="752" y="5438"/>
                  </a:cubicBezTo>
                  <a:cubicBezTo>
                    <a:pt x="1002" y="5438"/>
                    <a:pt x="1252" y="5314"/>
                    <a:pt x="1435" y="5140"/>
                  </a:cubicBezTo>
                  <a:cubicBezTo>
                    <a:pt x="1590" y="4995"/>
                    <a:pt x="1735" y="4817"/>
                    <a:pt x="1824" y="4617"/>
                  </a:cubicBezTo>
                  <a:cubicBezTo>
                    <a:pt x="1924" y="4406"/>
                    <a:pt x="1980" y="4172"/>
                    <a:pt x="2024" y="3949"/>
                  </a:cubicBezTo>
                  <a:cubicBezTo>
                    <a:pt x="2069" y="3727"/>
                    <a:pt x="2102" y="3505"/>
                    <a:pt x="2069" y="3282"/>
                  </a:cubicBezTo>
                  <a:cubicBezTo>
                    <a:pt x="2057" y="3171"/>
                    <a:pt x="2035" y="3060"/>
                    <a:pt x="1991" y="2960"/>
                  </a:cubicBezTo>
                  <a:lnTo>
                    <a:pt x="1857" y="2659"/>
                  </a:lnTo>
                  <a:cubicBezTo>
                    <a:pt x="1780" y="2437"/>
                    <a:pt x="1790" y="2192"/>
                    <a:pt x="1802" y="1970"/>
                  </a:cubicBezTo>
                  <a:cubicBezTo>
                    <a:pt x="1813" y="1725"/>
                    <a:pt x="1813" y="1480"/>
                    <a:pt x="1790" y="1236"/>
                  </a:cubicBezTo>
                  <a:cubicBezTo>
                    <a:pt x="1768" y="991"/>
                    <a:pt x="1758" y="746"/>
                    <a:pt x="1735" y="502"/>
                  </a:cubicBezTo>
                  <a:cubicBezTo>
                    <a:pt x="1724" y="380"/>
                    <a:pt x="1724" y="257"/>
                    <a:pt x="1701" y="135"/>
                  </a:cubicBezTo>
                  <a:cubicBezTo>
                    <a:pt x="1692" y="54"/>
                    <a:pt x="1644" y="0"/>
                    <a:pt x="1568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99" name="Google Shape;14899;p20"/>
            <p:cNvSpPr/>
            <p:nvPr/>
          </p:nvSpPr>
          <p:spPr>
            <a:xfrm>
              <a:off x="695031" y="1669868"/>
              <a:ext cx="18665" cy="102848"/>
            </a:xfrm>
            <a:custGeom>
              <a:avLst/>
              <a:gdLst/>
              <a:ahLst/>
              <a:cxnLst/>
              <a:rect l="l" t="t" r="r" b="b"/>
              <a:pathLst>
                <a:path w="535" h="2948" extrusionOk="0">
                  <a:moveTo>
                    <a:pt x="534" y="0"/>
                  </a:moveTo>
                  <a:lnTo>
                    <a:pt x="534" y="0"/>
                  </a:lnTo>
                  <a:cubicBezTo>
                    <a:pt x="456" y="100"/>
                    <a:pt x="379" y="211"/>
                    <a:pt x="345" y="345"/>
                  </a:cubicBezTo>
                  <a:cubicBezTo>
                    <a:pt x="323" y="478"/>
                    <a:pt x="345" y="601"/>
                    <a:pt x="357" y="734"/>
                  </a:cubicBezTo>
                  <a:cubicBezTo>
                    <a:pt x="357" y="856"/>
                    <a:pt x="357" y="979"/>
                    <a:pt x="334" y="1101"/>
                  </a:cubicBezTo>
                  <a:cubicBezTo>
                    <a:pt x="300" y="1224"/>
                    <a:pt x="245" y="1335"/>
                    <a:pt x="189" y="1446"/>
                  </a:cubicBezTo>
                  <a:cubicBezTo>
                    <a:pt x="78" y="1691"/>
                    <a:pt x="11" y="1946"/>
                    <a:pt x="11" y="2213"/>
                  </a:cubicBezTo>
                  <a:cubicBezTo>
                    <a:pt x="1" y="2336"/>
                    <a:pt x="11" y="2469"/>
                    <a:pt x="34" y="2603"/>
                  </a:cubicBezTo>
                  <a:cubicBezTo>
                    <a:pt x="45" y="2670"/>
                    <a:pt x="56" y="2725"/>
                    <a:pt x="78" y="2791"/>
                  </a:cubicBezTo>
                  <a:cubicBezTo>
                    <a:pt x="90" y="2848"/>
                    <a:pt x="123" y="2914"/>
                    <a:pt x="179" y="2947"/>
                  </a:cubicBezTo>
                  <a:cubicBezTo>
                    <a:pt x="134" y="2914"/>
                    <a:pt x="112" y="2848"/>
                    <a:pt x="100" y="2781"/>
                  </a:cubicBezTo>
                  <a:cubicBezTo>
                    <a:pt x="90" y="2725"/>
                    <a:pt x="78" y="2658"/>
                    <a:pt x="78" y="2591"/>
                  </a:cubicBezTo>
                  <a:cubicBezTo>
                    <a:pt x="67" y="2469"/>
                    <a:pt x="67" y="2336"/>
                    <a:pt x="78" y="2213"/>
                  </a:cubicBezTo>
                  <a:cubicBezTo>
                    <a:pt x="112" y="1968"/>
                    <a:pt x="179" y="1724"/>
                    <a:pt x="278" y="1491"/>
                  </a:cubicBezTo>
                  <a:cubicBezTo>
                    <a:pt x="334" y="1379"/>
                    <a:pt x="389" y="1257"/>
                    <a:pt x="423" y="1123"/>
                  </a:cubicBezTo>
                  <a:cubicBezTo>
                    <a:pt x="446" y="990"/>
                    <a:pt x="446" y="856"/>
                    <a:pt x="423" y="723"/>
                  </a:cubicBezTo>
                  <a:cubicBezTo>
                    <a:pt x="412" y="589"/>
                    <a:pt x="379" y="467"/>
                    <a:pt x="389" y="345"/>
                  </a:cubicBezTo>
                  <a:cubicBezTo>
                    <a:pt x="401" y="223"/>
                    <a:pt x="478" y="111"/>
                    <a:pt x="534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00" name="Google Shape;14900;p20"/>
            <p:cNvSpPr/>
            <p:nvPr/>
          </p:nvSpPr>
          <p:spPr>
            <a:xfrm>
              <a:off x="704346" y="1646563"/>
              <a:ext cx="19432" cy="125351"/>
            </a:xfrm>
            <a:custGeom>
              <a:avLst/>
              <a:gdLst/>
              <a:ahLst/>
              <a:cxnLst/>
              <a:rect l="l" t="t" r="r" b="b"/>
              <a:pathLst>
                <a:path w="557" h="3593" extrusionOk="0">
                  <a:moveTo>
                    <a:pt x="557" y="1"/>
                  </a:moveTo>
                  <a:cubicBezTo>
                    <a:pt x="456" y="290"/>
                    <a:pt x="468" y="612"/>
                    <a:pt x="456" y="913"/>
                  </a:cubicBezTo>
                  <a:cubicBezTo>
                    <a:pt x="456" y="1069"/>
                    <a:pt x="468" y="1224"/>
                    <a:pt x="456" y="1369"/>
                  </a:cubicBezTo>
                  <a:cubicBezTo>
                    <a:pt x="445" y="1524"/>
                    <a:pt x="423" y="1669"/>
                    <a:pt x="389" y="1813"/>
                  </a:cubicBezTo>
                  <a:cubicBezTo>
                    <a:pt x="356" y="1958"/>
                    <a:pt x="290" y="2092"/>
                    <a:pt x="223" y="2225"/>
                  </a:cubicBezTo>
                  <a:cubicBezTo>
                    <a:pt x="145" y="2370"/>
                    <a:pt x="78" y="2515"/>
                    <a:pt x="56" y="2670"/>
                  </a:cubicBezTo>
                  <a:cubicBezTo>
                    <a:pt x="1" y="2982"/>
                    <a:pt x="33" y="3293"/>
                    <a:pt x="78" y="3593"/>
                  </a:cubicBezTo>
                  <a:lnTo>
                    <a:pt x="90" y="3593"/>
                  </a:lnTo>
                  <a:lnTo>
                    <a:pt x="90" y="3548"/>
                  </a:lnTo>
                  <a:cubicBezTo>
                    <a:pt x="78" y="3259"/>
                    <a:pt x="67" y="2959"/>
                    <a:pt x="134" y="2693"/>
                  </a:cubicBezTo>
                  <a:cubicBezTo>
                    <a:pt x="145" y="2614"/>
                    <a:pt x="167" y="2547"/>
                    <a:pt x="201" y="2481"/>
                  </a:cubicBezTo>
                  <a:cubicBezTo>
                    <a:pt x="234" y="2403"/>
                    <a:pt x="267" y="2337"/>
                    <a:pt x="300" y="2270"/>
                  </a:cubicBezTo>
                  <a:cubicBezTo>
                    <a:pt x="379" y="2147"/>
                    <a:pt x="445" y="1991"/>
                    <a:pt x="490" y="1836"/>
                  </a:cubicBezTo>
                  <a:cubicBezTo>
                    <a:pt x="523" y="1680"/>
                    <a:pt x="545" y="1536"/>
                    <a:pt x="545" y="1380"/>
                  </a:cubicBezTo>
                  <a:cubicBezTo>
                    <a:pt x="545" y="1224"/>
                    <a:pt x="545" y="1069"/>
                    <a:pt x="534" y="913"/>
                  </a:cubicBezTo>
                  <a:cubicBezTo>
                    <a:pt x="523" y="757"/>
                    <a:pt x="523" y="612"/>
                    <a:pt x="523" y="456"/>
                  </a:cubicBezTo>
                  <a:cubicBezTo>
                    <a:pt x="523" y="301"/>
                    <a:pt x="523" y="145"/>
                    <a:pt x="557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01" name="Google Shape;14901;p20"/>
            <p:cNvSpPr/>
            <p:nvPr/>
          </p:nvSpPr>
          <p:spPr>
            <a:xfrm>
              <a:off x="721791" y="1617082"/>
              <a:ext cx="19083" cy="134666"/>
            </a:xfrm>
            <a:custGeom>
              <a:avLst/>
              <a:gdLst/>
              <a:ahLst/>
              <a:cxnLst/>
              <a:rect l="l" t="t" r="r" b="b"/>
              <a:pathLst>
                <a:path w="547" h="3860" extrusionOk="0">
                  <a:moveTo>
                    <a:pt x="223" y="1"/>
                  </a:moveTo>
                  <a:cubicBezTo>
                    <a:pt x="201" y="167"/>
                    <a:pt x="201" y="334"/>
                    <a:pt x="212" y="501"/>
                  </a:cubicBezTo>
                  <a:cubicBezTo>
                    <a:pt x="223" y="668"/>
                    <a:pt x="245" y="834"/>
                    <a:pt x="279" y="990"/>
                  </a:cubicBezTo>
                  <a:cubicBezTo>
                    <a:pt x="312" y="1157"/>
                    <a:pt x="346" y="1313"/>
                    <a:pt x="379" y="1479"/>
                  </a:cubicBezTo>
                  <a:cubicBezTo>
                    <a:pt x="423" y="1635"/>
                    <a:pt x="457" y="1802"/>
                    <a:pt x="435" y="1947"/>
                  </a:cubicBezTo>
                  <a:cubicBezTo>
                    <a:pt x="435" y="2114"/>
                    <a:pt x="357" y="2247"/>
                    <a:pt x="279" y="2403"/>
                  </a:cubicBezTo>
                  <a:cubicBezTo>
                    <a:pt x="212" y="2559"/>
                    <a:pt x="179" y="2725"/>
                    <a:pt x="156" y="2892"/>
                  </a:cubicBezTo>
                  <a:cubicBezTo>
                    <a:pt x="134" y="3059"/>
                    <a:pt x="123" y="3215"/>
                    <a:pt x="101" y="3382"/>
                  </a:cubicBezTo>
                  <a:cubicBezTo>
                    <a:pt x="90" y="3548"/>
                    <a:pt x="57" y="3704"/>
                    <a:pt x="1" y="3860"/>
                  </a:cubicBezTo>
                  <a:cubicBezTo>
                    <a:pt x="79" y="3715"/>
                    <a:pt x="112" y="3548"/>
                    <a:pt x="146" y="3392"/>
                  </a:cubicBezTo>
                  <a:cubicBezTo>
                    <a:pt x="179" y="3226"/>
                    <a:pt x="201" y="3059"/>
                    <a:pt x="223" y="2903"/>
                  </a:cubicBezTo>
                  <a:cubicBezTo>
                    <a:pt x="257" y="2737"/>
                    <a:pt x="290" y="2581"/>
                    <a:pt x="368" y="2436"/>
                  </a:cubicBezTo>
                  <a:cubicBezTo>
                    <a:pt x="401" y="2369"/>
                    <a:pt x="435" y="2292"/>
                    <a:pt x="468" y="2214"/>
                  </a:cubicBezTo>
                  <a:cubicBezTo>
                    <a:pt x="502" y="2136"/>
                    <a:pt x="534" y="2047"/>
                    <a:pt x="534" y="1958"/>
                  </a:cubicBezTo>
                  <a:cubicBezTo>
                    <a:pt x="546" y="1791"/>
                    <a:pt x="512" y="1613"/>
                    <a:pt x="479" y="1457"/>
                  </a:cubicBezTo>
                  <a:cubicBezTo>
                    <a:pt x="435" y="1291"/>
                    <a:pt x="390" y="1135"/>
                    <a:pt x="357" y="979"/>
                  </a:cubicBezTo>
                  <a:cubicBezTo>
                    <a:pt x="312" y="812"/>
                    <a:pt x="279" y="656"/>
                    <a:pt x="257" y="490"/>
                  </a:cubicBezTo>
                  <a:cubicBezTo>
                    <a:pt x="235" y="334"/>
                    <a:pt x="223" y="167"/>
                    <a:pt x="22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02" name="Google Shape;14902;p20"/>
            <p:cNvSpPr/>
            <p:nvPr/>
          </p:nvSpPr>
          <p:spPr>
            <a:xfrm>
              <a:off x="733827" y="1616314"/>
              <a:ext cx="7047" cy="51634"/>
            </a:xfrm>
            <a:custGeom>
              <a:avLst/>
              <a:gdLst/>
              <a:ahLst/>
              <a:cxnLst/>
              <a:rect l="l" t="t" r="r" b="b"/>
              <a:pathLst>
                <a:path w="202" h="1480" extrusionOk="0">
                  <a:moveTo>
                    <a:pt x="78" y="0"/>
                  </a:moveTo>
                  <a:cubicBezTo>
                    <a:pt x="90" y="67"/>
                    <a:pt x="68" y="122"/>
                    <a:pt x="45" y="178"/>
                  </a:cubicBezTo>
                  <a:cubicBezTo>
                    <a:pt x="23" y="234"/>
                    <a:pt x="1" y="300"/>
                    <a:pt x="1" y="379"/>
                  </a:cubicBezTo>
                  <a:cubicBezTo>
                    <a:pt x="12" y="500"/>
                    <a:pt x="23" y="623"/>
                    <a:pt x="45" y="745"/>
                  </a:cubicBezTo>
                  <a:cubicBezTo>
                    <a:pt x="78" y="990"/>
                    <a:pt x="123" y="1235"/>
                    <a:pt x="201" y="1479"/>
                  </a:cubicBezTo>
                  <a:cubicBezTo>
                    <a:pt x="201" y="1224"/>
                    <a:pt x="179" y="979"/>
                    <a:pt x="145" y="734"/>
                  </a:cubicBezTo>
                  <a:lnTo>
                    <a:pt x="112" y="545"/>
                  </a:lnTo>
                  <a:cubicBezTo>
                    <a:pt x="100" y="490"/>
                    <a:pt x="90" y="423"/>
                    <a:pt x="78" y="367"/>
                  </a:cubicBezTo>
                  <a:cubicBezTo>
                    <a:pt x="68" y="312"/>
                    <a:pt x="78" y="256"/>
                    <a:pt x="90" y="189"/>
                  </a:cubicBezTo>
                  <a:cubicBezTo>
                    <a:pt x="100" y="134"/>
                    <a:pt x="112" y="56"/>
                    <a:pt x="78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03" name="Google Shape;14903;p20"/>
            <p:cNvSpPr/>
            <p:nvPr/>
          </p:nvSpPr>
          <p:spPr>
            <a:xfrm>
              <a:off x="643815" y="1662088"/>
              <a:ext cx="52401" cy="121653"/>
            </a:xfrm>
            <a:custGeom>
              <a:avLst/>
              <a:gdLst/>
              <a:ahLst/>
              <a:cxnLst/>
              <a:rect l="l" t="t" r="r" b="b"/>
              <a:pathLst>
                <a:path w="1502" h="3487" extrusionOk="0">
                  <a:moveTo>
                    <a:pt x="451" y="0"/>
                  </a:moveTo>
                  <a:cubicBezTo>
                    <a:pt x="449" y="0"/>
                    <a:pt x="447" y="0"/>
                    <a:pt x="445" y="1"/>
                  </a:cubicBezTo>
                  <a:cubicBezTo>
                    <a:pt x="379" y="11"/>
                    <a:pt x="412" y="100"/>
                    <a:pt x="312" y="479"/>
                  </a:cubicBezTo>
                  <a:cubicBezTo>
                    <a:pt x="211" y="868"/>
                    <a:pt x="134" y="968"/>
                    <a:pt x="122" y="1457"/>
                  </a:cubicBezTo>
                  <a:cubicBezTo>
                    <a:pt x="112" y="1947"/>
                    <a:pt x="0" y="2159"/>
                    <a:pt x="201" y="2325"/>
                  </a:cubicBezTo>
                  <a:cubicBezTo>
                    <a:pt x="412" y="2492"/>
                    <a:pt x="379" y="2514"/>
                    <a:pt x="478" y="2703"/>
                  </a:cubicBezTo>
                  <a:cubicBezTo>
                    <a:pt x="590" y="2893"/>
                    <a:pt x="523" y="3037"/>
                    <a:pt x="767" y="3137"/>
                  </a:cubicBezTo>
                  <a:cubicBezTo>
                    <a:pt x="1001" y="3237"/>
                    <a:pt x="1090" y="3192"/>
                    <a:pt x="1212" y="3304"/>
                  </a:cubicBezTo>
                  <a:cubicBezTo>
                    <a:pt x="1294" y="3378"/>
                    <a:pt x="1352" y="3487"/>
                    <a:pt x="1421" y="3487"/>
                  </a:cubicBezTo>
                  <a:cubicBezTo>
                    <a:pt x="1446" y="3487"/>
                    <a:pt x="1472" y="3473"/>
                    <a:pt x="1502" y="3437"/>
                  </a:cubicBezTo>
                  <a:cubicBezTo>
                    <a:pt x="1502" y="3437"/>
                    <a:pt x="1235" y="2703"/>
                    <a:pt x="1046" y="2470"/>
                  </a:cubicBezTo>
                  <a:cubicBezTo>
                    <a:pt x="868" y="2225"/>
                    <a:pt x="868" y="1691"/>
                    <a:pt x="812" y="1213"/>
                  </a:cubicBezTo>
                  <a:cubicBezTo>
                    <a:pt x="757" y="746"/>
                    <a:pt x="701" y="790"/>
                    <a:pt x="623" y="468"/>
                  </a:cubicBezTo>
                  <a:cubicBezTo>
                    <a:pt x="559" y="147"/>
                    <a:pt x="505" y="0"/>
                    <a:pt x="45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04" name="Google Shape;14904;p20"/>
            <p:cNvSpPr/>
            <p:nvPr/>
          </p:nvSpPr>
          <p:spPr>
            <a:xfrm>
              <a:off x="655468" y="1662088"/>
              <a:ext cx="40749" cy="121653"/>
            </a:xfrm>
            <a:custGeom>
              <a:avLst/>
              <a:gdLst/>
              <a:ahLst/>
              <a:cxnLst/>
              <a:rect l="l" t="t" r="r" b="b"/>
              <a:pathLst>
                <a:path w="1168" h="3487" extrusionOk="0">
                  <a:moveTo>
                    <a:pt x="117" y="0"/>
                  </a:moveTo>
                  <a:cubicBezTo>
                    <a:pt x="115" y="0"/>
                    <a:pt x="113" y="0"/>
                    <a:pt x="111" y="1"/>
                  </a:cubicBezTo>
                  <a:cubicBezTo>
                    <a:pt x="89" y="1"/>
                    <a:pt x="78" y="11"/>
                    <a:pt x="67" y="34"/>
                  </a:cubicBezTo>
                  <a:cubicBezTo>
                    <a:pt x="78" y="45"/>
                    <a:pt x="78" y="45"/>
                    <a:pt x="89" y="45"/>
                  </a:cubicBezTo>
                  <a:cubicBezTo>
                    <a:pt x="0" y="390"/>
                    <a:pt x="167" y="713"/>
                    <a:pt x="223" y="1046"/>
                  </a:cubicBezTo>
                  <a:cubicBezTo>
                    <a:pt x="245" y="1247"/>
                    <a:pt x="211" y="1447"/>
                    <a:pt x="189" y="1647"/>
                  </a:cubicBezTo>
                  <a:cubicBezTo>
                    <a:pt x="167" y="1825"/>
                    <a:pt x="167" y="1991"/>
                    <a:pt x="200" y="2169"/>
                  </a:cubicBezTo>
                  <a:cubicBezTo>
                    <a:pt x="267" y="2525"/>
                    <a:pt x="433" y="2837"/>
                    <a:pt x="667" y="3103"/>
                  </a:cubicBezTo>
                  <a:cubicBezTo>
                    <a:pt x="712" y="3148"/>
                    <a:pt x="756" y="3192"/>
                    <a:pt x="789" y="3248"/>
                  </a:cubicBezTo>
                  <a:cubicBezTo>
                    <a:pt x="823" y="3259"/>
                    <a:pt x="845" y="3281"/>
                    <a:pt x="878" y="3304"/>
                  </a:cubicBezTo>
                  <a:cubicBezTo>
                    <a:pt x="960" y="3378"/>
                    <a:pt x="1018" y="3487"/>
                    <a:pt x="1087" y="3487"/>
                  </a:cubicBezTo>
                  <a:cubicBezTo>
                    <a:pt x="1112" y="3487"/>
                    <a:pt x="1138" y="3473"/>
                    <a:pt x="1168" y="3437"/>
                  </a:cubicBezTo>
                  <a:cubicBezTo>
                    <a:pt x="1168" y="3437"/>
                    <a:pt x="901" y="2703"/>
                    <a:pt x="712" y="2470"/>
                  </a:cubicBezTo>
                  <a:cubicBezTo>
                    <a:pt x="534" y="2225"/>
                    <a:pt x="534" y="1691"/>
                    <a:pt x="478" y="1213"/>
                  </a:cubicBezTo>
                  <a:cubicBezTo>
                    <a:pt x="423" y="746"/>
                    <a:pt x="367" y="790"/>
                    <a:pt x="289" y="468"/>
                  </a:cubicBezTo>
                  <a:cubicBezTo>
                    <a:pt x="225" y="147"/>
                    <a:pt x="171" y="0"/>
                    <a:pt x="11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05" name="Google Shape;14905;p20"/>
            <p:cNvSpPr/>
            <p:nvPr/>
          </p:nvSpPr>
          <p:spPr>
            <a:xfrm>
              <a:off x="646501" y="1730783"/>
              <a:ext cx="12455" cy="22537"/>
            </a:xfrm>
            <a:custGeom>
              <a:avLst/>
              <a:gdLst/>
              <a:ahLst/>
              <a:cxnLst/>
              <a:rect l="l" t="t" r="r" b="b"/>
              <a:pathLst>
                <a:path w="357" h="646" extrusionOk="0">
                  <a:moveTo>
                    <a:pt x="12" y="0"/>
                  </a:moveTo>
                  <a:cubicBezTo>
                    <a:pt x="1" y="44"/>
                    <a:pt x="1" y="78"/>
                    <a:pt x="12" y="111"/>
                  </a:cubicBezTo>
                  <a:cubicBezTo>
                    <a:pt x="68" y="200"/>
                    <a:pt x="112" y="289"/>
                    <a:pt x="157" y="378"/>
                  </a:cubicBezTo>
                  <a:lnTo>
                    <a:pt x="168" y="390"/>
                  </a:lnTo>
                  <a:cubicBezTo>
                    <a:pt x="302" y="501"/>
                    <a:pt x="302" y="534"/>
                    <a:pt x="357" y="645"/>
                  </a:cubicBezTo>
                  <a:cubicBezTo>
                    <a:pt x="312" y="545"/>
                    <a:pt x="257" y="445"/>
                    <a:pt x="201" y="334"/>
                  </a:cubicBezTo>
                  <a:cubicBezTo>
                    <a:pt x="146" y="222"/>
                    <a:pt x="79" y="111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06" name="Google Shape;14906;p20"/>
            <p:cNvSpPr/>
            <p:nvPr/>
          </p:nvSpPr>
          <p:spPr>
            <a:xfrm>
              <a:off x="648071" y="1712536"/>
              <a:ext cx="27596" cy="60565"/>
            </a:xfrm>
            <a:custGeom>
              <a:avLst/>
              <a:gdLst/>
              <a:ahLst/>
              <a:cxnLst/>
              <a:rect l="l" t="t" r="r" b="b"/>
              <a:pathLst>
                <a:path w="791" h="1736" extrusionOk="0">
                  <a:moveTo>
                    <a:pt x="0" y="1"/>
                  </a:moveTo>
                  <a:lnTo>
                    <a:pt x="0" y="11"/>
                  </a:lnTo>
                  <a:lnTo>
                    <a:pt x="0" y="112"/>
                  </a:lnTo>
                  <a:cubicBezTo>
                    <a:pt x="0" y="123"/>
                    <a:pt x="12" y="134"/>
                    <a:pt x="12" y="145"/>
                  </a:cubicBezTo>
                  <a:cubicBezTo>
                    <a:pt x="67" y="223"/>
                    <a:pt x="123" y="301"/>
                    <a:pt x="168" y="390"/>
                  </a:cubicBezTo>
                  <a:cubicBezTo>
                    <a:pt x="223" y="490"/>
                    <a:pt x="245" y="579"/>
                    <a:pt x="257" y="690"/>
                  </a:cubicBezTo>
                  <a:cubicBezTo>
                    <a:pt x="257" y="779"/>
                    <a:pt x="279" y="868"/>
                    <a:pt x="312" y="957"/>
                  </a:cubicBezTo>
                  <a:lnTo>
                    <a:pt x="445" y="1224"/>
                  </a:lnTo>
                  <a:cubicBezTo>
                    <a:pt x="546" y="1380"/>
                    <a:pt x="668" y="1524"/>
                    <a:pt x="712" y="1714"/>
                  </a:cubicBezTo>
                  <a:cubicBezTo>
                    <a:pt x="746" y="1724"/>
                    <a:pt x="768" y="1736"/>
                    <a:pt x="791" y="1736"/>
                  </a:cubicBezTo>
                  <a:cubicBezTo>
                    <a:pt x="746" y="1558"/>
                    <a:pt x="657" y="1424"/>
                    <a:pt x="557" y="1269"/>
                  </a:cubicBezTo>
                  <a:cubicBezTo>
                    <a:pt x="445" y="1091"/>
                    <a:pt x="334" y="913"/>
                    <a:pt x="323" y="701"/>
                  </a:cubicBezTo>
                  <a:cubicBezTo>
                    <a:pt x="312" y="612"/>
                    <a:pt x="301" y="523"/>
                    <a:pt x="267" y="434"/>
                  </a:cubicBezTo>
                  <a:cubicBezTo>
                    <a:pt x="223" y="357"/>
                    <a:pt x="178" y="290"/>
                    <a:pt x="134" y="212"/>
                  </a:cubicBezTo>
                  <a:cubicBezTo>
                    <a:pt x="79" y="145"/>
                    <a:pt x="45" y="78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07" name="Google Shape;14907;p20"/>
            <p:cNvSpPr/>
            <p:nvPr/>
          </p:nvSpPr>
          <p:spPr>
            <a:xfrm>
              <a:off x="656619" y="1667914"/>
              <a:ext cx="35725" cy="115652"/>
            </a:xfrm>
            <a:custGeom>
              <a:avLst/>
              <a:gdLst/>
              <a:ahLst/>
              <a:cxnLst/>
              <a:rect l="l" t="t" r="r" b="b"/>
              <a:pathLst>
                <a:path w="1024" h="3315" extrusionOk="0">
                  <a:moveTo>
                    <a:pt x="12" y="0"/>
                  </a:moveTo>
                  <a:cubicBezTo>
                    <a:pt x="12" y="22"/>
                    <a:pt x="12" y="45"/>
                    <a:pt x="0" y="67"/>
                  </a:cubicBezTo>
                  <a:cubicBezTo>
                    <a:pt x="111" y="223"/>
                    <a:pt x="190" y="390"/>
                    <a:pt x="234" y="579"/>
                  </a:cubicBezTo>
                  <a:cubicBezTo>
                    <a:pt x="301" y="845"/>
                    <a:pt x="267" y="1124"/>
                    <a:pt x="323" y="1402"/>
                  </a:cubicBezTo>
                  <a:cubicBezTo>
                    <a:pt x="356" y="1535"/>
                    <a:pt x="400" y="1658"/>
                    <a:pt x="423" y="1791"/>
                  </a:cubicBezTo>
                  <a:cubicBezTo>
                    <a:pt x="445" y="1925"/>
                    <a:pt x="434" y="2058"/>
                    <a:pt x="457" y="2192"/>
                  </a:cubicBezTo>
                  <a:cubicBezTo>
                    <a:pt x="489" y="2314"/>
                    <a:pt x="568" y="2414"/>
                    <a:pt x="612" y="2525"/>
                  </a:cubicBezTo>
                  <a:cubicBezTo>
                    <a:pt x="634" y="2592"/>
                    <a:pt x="634" y="2647"/>
                    <a:pt x="657" y="2714"/>
                  </a:cubicBezTo>
                  <a:cubicBezTo>
                    <a:pt x="667" y="2770"/>
                    <a:pt x="701" y="2815"/>
                    <a:pt x="734" y="2859"/>
                  </a:cubicBezTo>
                  <a:cubicBezTo>
                    <a:pt x="779" y="2914"/>
                    <a:pt x="823" y="2970"/>
                    <a:pt x="857" y="3037"/>
                  </a:cubicBezTo>
                  <a:cubicBezTo>
                    <a:pt x="879" y="3092"/>
                    <a:pt x="890" y="3148"/>
                    <a:pt x="912" y="3203"/>
                  </a:cubicBezTo>
                  <a:cubicBezTo>
                    <a:pt x="946" y="3259"/>
                    <a:pt x="990" y="3292"/>
                    <a:pt x="1023" y="3315"/>
                  </a:cubicBezTo>
                  <a:lnTo>
                    <a:pt x="1023" y="3304"/>
                  </a:lnTo>
                  <a:cubicBezTo>
                    <a:pt x="979" y="3181"/>
                    <a:pt x="946" y="3059"/>
                    <a:pt x="890" y="2948"/>
                  </a:cubicBezTo>
                  <a:cubicBezTo>
                    <a:pt x="857" y="2892"/>
                    <a:pt x="812" y="2847"/>
                    <a:pt x="779" y="2803"/>
                  </a:cubicBezTo>
                  <a:cubicBezTo>
                    <a:pt x="734" y="2748"/>
                    <a:pt x="723" y="2681"/>
                    <a:pt x="712" y="2614"/>
                  </a:cubicBezTo>
                  <a:cubicBezTo>
                    <a:pt x="690" y="2481"/>
                    <a:pt x="601" y="2392"/>
                    <a:pt x="556" y="2269"/>
                  </a:cubicBezTo>
                  <a:cubicBezTo>
                    <a:pt x="501" y="2147"/>
                    <a:pt x="523" y="2002"/>
                    <a:pt x="501" y="1869"/>
                  </a:cubicBezTo>
                  <a:cubicBezTo>
                    <a:pt x="479" y="1735"/>
                    <a:pt x="434" y="1602"/>
                    <a:pt x="400" y="1480"/>
                  </a:cubicBezTo>
                  <a:cubicBezTo>
                    <a:pt x="368" y="1324"/>
                    <a:pt x="345" y="1179"/>
                    <a:pt x="345" y="1023"/>
                  </a:cubicBezTo>
                  <a:cubicBezTo>
                    <a:pt x="334" y="890"/>
                    <a:pt x="334" y="757"/>
                    <a:pt x="301" y="623"/>
                  </a:cubicBezTo>
                  <a:cubicBezTo>
                    <a:pt x="245" y="401"/>
                    <a:pt x="156" y="190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08" name="Google Shape;14908;p20"/>
            <p:cNvSpPr/>
            <p:nvPr/>
          </p:nvSpPr>
          <p:spPr>
            <a:xfrm>
              <a:off x="662445" y="1760647"/>
              <a:ext cx="3524" cy="7815"/>
            </a:xfrm>
            <a:custGeom>
              <a:avLst/>
              <a:gdLst/>
              <a:ahLst/>
              <a:cxnLst/>
              <a:rect l="l" t="t" r="r" b="b"/>
              <a:pathLst>
                <a:path w="101" h="224" extrusionOk="0">
                  <a:moveTo>
                    <a:pt x="0" y="1"/>
                  </a:moveTo>
                  <a:cubicBezTo>
                    <a:pt x="33" y="90"/>
                    <a:pt x="45" y="157"/>
                    <a:pt x="100" y="223"/>
                  </a:cubicBezTo>
                  <a:cubicBezTo>
                    <a:pt x="67" y="145"/>
                    <a:pt x="33" y="78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09" name="Google Shape;14909;p20"/>
            <p:cNvSpPr/>
            <p:nvPr/>
          </p:nvSpPr>
          <p:spPr>
            <a:xfrm>
              <a:off x="652712" y="1683823"/>
              <a:ext cx="28747" cy="90847"/>
            </a:xfrm>
            <a:custGeom>
              <a:avLst/>
              <a:gdLst/>
              <a:ahLst/>
              <a:cxnLst/>
              <a:rect l="l" t="t" r="r" b="b"/>
              <a:pathLst>
                <a:path w="824" h="2604" extrusionOk="0">
                  <a:moveTo>
                    <a:pt x="23" y="1"/>
                  </a:moveTo>
                  <a:cubicBezTo>
                    <a:pt x="12" y="23"/>
                    <a:pt x="1" y="56"/>
                    <a:pt x="1" y="78"/>
                  </a:cubicBezTo>
                  <a:cubicBezTo>
                    <a:pt x="45" y="189"/>
                    <a:pt x="79" y="312"/>
                    <a:pt x="101" y="446"/>
                  </a:cubicBezTo>
                  <a:cubicBezTo>
                    <a:pt x="146" y="634"/>
                    <a:pt x="168" y="857"/>
                    <a:pt x="235" y="1046"/>
                  </a:cubicBezTo>
                  <a:cubicBezTo>
                    <a:pt x="279" y="1146"/>
                    <a:pt x="368" y="1202"/>
                    <a:pt x="391" y="1302"/>
                  </a:cubicBezTo>
                  <a:cubicBezTo>
                    <a:pt x="424" y="1413"/>
                    <a:pt x="424" y="1513"/>
                    <a:pt x="435" y="1625"/>
                  </a:cubicBezTo>
                  <a:cubicBezTo>
                    <a:pt x="457" y="1847"/>
                    <a:pt x="535" y="2058"/>
                    <a:pt x="613" y="2270"/>
                  </a:cubicBezTo>
                  <a:cubicBezTo>
                    <a:pt x="658" y="2381"/>
                    <a:pt x="702" y="2480"/>
                    <a:pt x="735" y="2581"/>
                  </a:cubicBezTo>
                  <a:cubicBezTo>
                    <a:pt x="769" y="2592"/>
                    <a:pt x="791" y="2592"/>
                    <a:pt x="824" y="2603"/>
                  </a:cubicBezTo>
                  <a:cubicBezTo>
                    <a:pt x="779" y="2503"/>
                    <a:pt x="746" y="2414"/>
                    <a:pt x="702" y="2314"/>
                  </a:cubicBezTo>
                  <a:cubicBezTo>
                    <a:pt x="613" y="2092"/>
                    <a:pt x="524" y="1869"/>
                    <a:pt x="490" y="1635"/>
                  </a:cubicBezTo>
                  <a:cubicBezTo>
                    <a:pt x="480" y="1536"/>
                    <a:pt x="490" y="1435"/>
                    <a:pt x="468" y="1346"/>
                  </a:cubicBezTo>
                  <a:cubicBezTo>
                    <a:pt x="457" y="1302"/>
                    <a:pt x="446" y="1257"/>
                    <a:pt x="424" y="1224"/>
                  </a:cubicBezTo>
                  <a:cubicBezTo>
                    <a:pt x="401" y="1180"/>
                    <a:pt x="357" y="1135"/>
                    <a:pt x="324" y="1091"/>
                  </a:cubicBezTo>
                  <a:cubicBezTo>
                    <a:pt x="268" y="1002"/>
                    <a:pt x="257" y="879"/>
                    <a:pt x="235" y="779"/>
                  </a:cubicBezTo>
                  <a:cubicBezTo>
                    <a:pt x="213" y="679"/>
                    <a:pt x="190" y="579"/>
                    <a:pt x="179" y="478"/>
                  </a:cubicBezTo>
                  <a:cubicBezTo>
                    <a:pt x="134" y="312"/>
                    <a:pt x="90" y="145"/>
                    <a:pt x="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10" name="Google Shape;14910;p20"/>
            <p:cNvSpPr/>
            <p:nvPr/>
          </p:nvSpPr>
          <p:spPr>
            <a:xfrm>
              <a:off x="657770" y="1669100"/>
              <a:ext cx="34574" cy="114466"/>
            </a:xfrm>
            <a:custGeom>
              <a:avLst/>
              <a:gdLst/>
              <a:ahLst/>
              <a:cxnLst/>
              <a:rect l="l" t="t" r="r" b="b"/>
              <a:pathLst>
                <a:path w="991" h="3281" extrusionOk="0">
                  <a:moveTo>
                    <a:pt x="1" y="0"/>
                  </a:moveTo>
                  <a:lnTo>
                    <a:pt x="1" y="89"/>
                  </a:lnTo>
                  <a:cubicBezTo>
                    <a:pt x="90" y="222"/>
                    <a:pt x="157" y="378"/>
                    <a:pt x="201" y="545"/>
                  </a:cubicBezTo>
                  <a:cubicBezTo>
                    <a:pt x="268" y="811"/>
                    <a:pt x="234" y="1090"/>
                    <a:pt x="290" y="1368"/>
                  </a:cubicBezTo>
                  <a:cubicBezTo>
                    <a:pt x="323" y="1501"/>
                    <a:pt x="367" y="1624"/>
                    <a:pt x="390" y="1757"/>
                  </a:cubicBezTo>
                  <a:cubicBezTo>
                    <a:pt x="412" y="1891"/>
                    <a:pt x="401" y="2024"/>
                    <a:pt x="424" y="2158"/>
                  </a:cubicBezTo>
                  <a:cubicBezTo>
                    <a:pt x="456" y="2280"/>
                    <a:pt x="535" y="2380"/>
                    <a:pt x="579" y="2491"/>
                  </a:cubicBezTo>
                  <a:cubicBezTo>
                    <a:pt x="601" y="2558"/>
                    <a:pt x="601" y="2613"/>
                    <a:pt x="624" y="2680"/>
                  </a:cubicBezTo>
                  <a:cubicBezTo>
                    <a:pt x="634" y="2736"/>
                    <a:pt x="668" y="2781"/>
                    <a:pt x="701" y="2825"/>
                  </a:cubicBezTo>
                  <a:cubicBezTo>
                    <a:pt x="746" y="2880"/>
                    <a:pt x="790" y="2936"/>
                    <a:pt x="824" y="3003"/>
                  </a:cubicBezTo>
                  <a:cubicBezTo>
                    <a:pt x="846" y="3058"/>
                    <a:pt x="857" y="3114"/>
                    <a:pt x="879" y="3169"/>
                  </a:cubicBezTo>
                  <a:cubicBezTo>
                    <a:pt x="891" y="3181"/>
                    <a:pt x="901" y="3192"/>
                    <a:pt x="901" y="3203"/>
                  </a:cubicBezTo>
                  <a:lnTo>
                    <a:pt x="913" y="3214"/>
                  </a:lnTo>
                  <a:lnTo>
                    <a:pt x="935" y="3236"/>
                  </a:lnTo>
                  <a:lnTo>
                    <a:pt x="957" y="3258"/>
                  </a:lnTo>
                  <a:lnTo>
                    <a:pt x="968" y="3258"/>
                  </a:lnTo>
                  <a:cubicBezTo>
                    <a:pt x="968" y="3270"/>
                    <a:pt x="980" y="3270"/>
                    <a:pt x="990" y="3281"/>
                  </a:cubicBezTo>
                  <a:lnTo>
                    <a:pt x="990" y="3270"/>
                  </a:lnTo>
                  <a:cubicBezTo>
                    <a:pt x="946" y="3147"/>
                    <a:pt x="913" y="3025"/>
                    <a:pt x="857" y="2914"/>
                  </a:cubicBezTo>
                  <a:cubicBezTo>
                    <a:pt x="824" y="2858"/>
                    <a:pt x="779" y="2813"/>
                    <a:pt x="746" y="2769"/>
                  </a:cubicBezTo>
                  <a:cubicBezTo>
                    <a:pt x="701" y="2714"/>
                    <a:pt x="690" y="2647"/>
                    <a:pt x="679" y="2580"/>
                  </a:cubicBezTo>
                  <a:cubicBezTo>
                    <a:pt x="657" y="2447"/>
                    <a:pt x="568" y="2358"/>
                    <a:pt x="523" y="2235"/>
                  </a:cubicBezTo>
                  <a:cubicBezTo>
                    <a:pt x="468" y="2113"/>
                    <a:pt x="490" y="1968"/>
                    <a:pt x="468" y="1835"/>
                  </a:cubicBezTo>
                  <a:cubicBezTo>
                    <a:pt x="446" y="1701"/>
                    <a:pt x="401" y="1568"/>
                    <a:pt x="367" y="1446"/>
                  </a:cubicBezTo>
                  <a:cubicBezTo>
                    <a:pt x="335" y="1290"/>
                    <a:pt x="312" y="1145"/>
                    <a:pt x="312" y="989"/>
                  </a:cubicBezTo>
                  <a:cubicBezTo>
                    <a:pt x="301" y="856"/>
                    <a:pt x="301" y="723"/>
                    <a:pt x="268" y="589"/>
                  </a:cubicBezTo>
                  <a:cubicBezTo>
                    <a:pt x="223" y="378"/>
                    <a:pt x="123" y="178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11" name="Google Shape;14911;p20"/>
            <p:cNvSpPr/>
            <p:nvPr/>
          </p:nvSpPr>
          <p:spPr>
            <a:xfrm>
              <a:off x="661678" y="1717211"/>
              <a:ext cx="18630" cy="54355"/>
            </a:xfrm>
            <a:custGeom>
              <a:avLst/>
              <a:gdLst/>
              <a:ahLst/>
              <a:cxnLst/>
              <a:rect l="l" t="t" r="r" b="b"/>
              <a:pathLst>
                <a:path w="534" h="1558" extrusionOk="0">
                  <a:moveTo>
                    <a:pt x="11" y="0"/>
                  </a:moveTo>
                  <a:lnTo>
                    <a:pt x="11" y="67"/>
                  </a:lnTo>
                  <a:cubicBezTo>
                    <a:pt x="0" y="89"/>
                    <a:pt x="0" y="111"/>
                    <a:pt x="0" y="134"/>
                  </a:cubicBezTo>
                  <a:cubicBezTo>
                    <a:pt x="45" y="200"/>
                    <a:pt x="111" y="267"/>
                    <a:pt x="134" y="345"/>
                  </a:cubicBezTo>
                  <a:cubicBezTo>
                    <a:pt x="167" y="456"/>
                    <a:pt x="167" y="556"/>
                    <a:pt x="178" y="668"/>
                  </a:cubicBezTo>
                  <a:cubicBezTo>
                    <a:pt x="200" y="890"/>
                    <a:pt x="278" y="1101"/>
                    <a:pt x="356" y="1313"/>
                  </a:cubicBezTo>
                  <a:cubicBezTo>
                    <a:pt x="367" y="1346"/>
                    <a:pt x="378" y="1379"/>
                    <a:pt x="389" y="1402"/>
                  </a:cubicBezTo>
                  <a:cubicBezTo>
                    <a:pt x="423" y="1446"/>
                    <a:pt x="456" y="1479"/>
                    <a:pt x="489" y="1523"/>
                  </a:cubicBezTo>
                  <a:cubicBezTo>
                    <a:pt x="500" y="1535"/>
                    <a:pt x="512" y="1546"/>
                    <a:pt x="534" y="1557"/>
                  </a:cubicBezTo>
                  <a:cubicBezTo>
                    <a:pt x="500" y="1491"/>
                    <a:pt x="478" y="1424"/>
                    <a:pt x="445" y="1357"/>
                  </a:cubicBezTo>
                  <a:cubicBezTo>
                    <a:pt x="356" y="1135"/>
                    <a:pt x="267" y="912"/>
                    <a:pt x="233" y="678"/>
                  </a:cubicBezTo>
                  <a:cubicBezTo>
                    <a:pt x="223" y="579"/>
                    <a:pt x="233" y="478"/>
                    <a:pt x="211" y="389"/>
                  </a:cubicBezTo>
                  <a:cubicBezTo>
                    <a:pt x="200" y="345"/>
                    <a:pt x="189" y="300"/>
                    <a:pt x="167" y="267"/>
                  </a:cubicBezTo>
                  <a:cubicBezTo>
                    <a:pt x="144" y="223"/>
                    <a:pt x="100" y="178"/>
                    <a:pt x="67" y="134"/>
                  </a:cubicBezTo>
                  <a:cubicBezTo>
                    <a:pt x="45" y="100"/>
                    <a:pt x="33" y="45"/>
                    <a:pt x="1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12" name="Google Shape;14912;p20"/>
            <p:cNvSpPr/>
            <p:nvPr/>
          </p:nvSpPr>
          <p:spPr>
            <a:xfrm>
              <a:off x="686100" y="1620536"/>
              <a:ext cx="72217" cy="171053"/>
            </a:xfrm>
            <a:custGeom>
              <a:avLst/>
              <a:gdLst/>
              <a:ahLst/>
              <a:cxnLst/>
              <a:rect l="l" t="t" r="r" b="b"/>
              <a:pathLst>
                <a:path w="2070" h="4903" extrusionOk="0">
                  <a:moveTo>
                    <a:pt x="1729" y="1"/>
                  </a:moveTo>
                  <a:cubicBezTo>
                    <a:pt x="1727" y="1"/>
                    <a:pt x="1726" y="1"/>
                    <a:pt x="1725" y="1"/>
                  </a:cubicBezTo>
                  <a:cubicBezTo>
                    <a:pt x="1669" y="13"/>
                    <a:pt x="1680" y="35"/>
                    <a:pt x="1614" y="191"/>
                  </a:cubicBezTo>
                  <a:cubicBezTo>
                    <a:pt x="1557" y="335"/>
                    <a:pt x="1402" y="413"/>
                    <a:pt x="1268" y="780"/>
                  </a:cubicBezTo>
                  <a:cubicBezTo>
                    <a:pt x="1135" y="1158"/>
                    <a:pt x="1268" y="1703"/>
                    <a:pt x="1113" y="2070"/>
                  </a:cubicBezTo>
                  <a:cubicBezTo>
                    <a:pt x="968" y="2426"/>
                    <a:pt x="879" y="2582"/>
                    <a:pt x="534" y="3238"/>
                  </a:cubicBezTo>
                  <a:cubicBezTo>
                    <a:pt x="190" y="3906"/>
                    <a:pt x="0" y="4739"/>
                    <a:pt x="279" y="4773"/>
                  </a:cubicBezTo>
                  <a:cubicBezTo>
                    <a:pt x="467" y="4806"/>
                    <a:pt x="645" y="4862"/>
                    <a:pt x="924" y="4895"/>
                  </a:cubicBezTo>
                  <a:cubicBezTo>
                    <a:pt x="967" y="4900"/>
                    <a:pt x="1003" y="4903"/>
                    <a:pt x="1035" y="4903"/>
                  </a:cubicBezTo>
                  <a:cubicBezTo>
                    <a:pt x="1221" y="4903"/>
                    <a:pt x="1269" y="4818"/>
                    <a:pt x="1591" y="4628"/>
                  </a:cubicBezTo>
                  <a:cubicBezTo>
                    <a:pt x="1969" y="4395"/>
                    <a:pt x="1925" y="4039"/>
                    <a:pt x="1913" y="3738"/>
                  </a:cubicBezTo>
                  <a:cubicBezTo>
                    <a:pt x="1913" y="3427"/>
                    <a:pt x="2047" y="3439"/>
                    <a:pt x="2058" y="2960"/>
                  </a:cubicBezTo>
                  <a:cubicBezTo>
                    <a:pt x="2069" y="2482"/>
                    <a:pt x="1869" y="2193"/>
                    <a:pt x="1780" y="1981"/>
                  </a:cubicBezTo>
                  <a:cubicBezTo>
                    <a:pt x="1703" y="1759"/>
                    <a:pt x="1802" y="1081"/>
                    <a:pt x="1814" y="669"/>
                  </a:cubicBezTo>
                  <a:cubicBezTo>
                    <a:pt x="1824" y="265"/>
                    <a:pt x="1793" y="1"/>
                    <a:pt x="172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13" name="Google Shape;14913;p20"/>
            <p:cNvSpPr/>
            <p:nvPr/>
          </p:nvSpPr>
          <p:spPr>
            <a:xfrm>
              <a:off x="720639" y="1651621"/>
              <a:ext cx="37678" cy="139829"/>
            </a:xfrm>
            <a:custGeom>
              <a:avLst/>
              <a:gdLst/>
              <a:ahLst/>
              <a:cxnLst/>
              <a:rect l="l" t="t" r="r" b="b"/>
              <a:pathLst>
                <a:path w="1080" h="4008" extrusionOk="0">
                  <a:moveTo>
                    <a:pt x="812" y="0"/>
                  </a:moveTo>
                  <a:lnTo>
                    <a:pt x="812" y="0"/>
                  </a:lnTo>
                  <a:cubicBezTo>
                    <a:pt x="757" y="56"/>
                    <a:pt x="713" y="123"/>
                    <a:pt x="668" y="190"/>
                  </a:cubicBezTo>
                  <a:cubicBezTo>
                    <a:pt x="579" y="345"/>
                    <a:pt x="535" y="523"/>
                    <a:pt x="523" y="701"/>
                  </a:cubicBezTo>
                  <a:cubicBezTo>
                    <a:pt x="501" y="912"/>
                    <a:pt x="545" y="1102"/>
                    <a:pt x="567" y="1302"/>
                  </a:cubicBezTo>
                  <a:cubicBezTo>
                    <a:pt x="590" y="1413"/>
                    <a:pt x="579" y="1502"/>
                    <a:pt x="535" y="1591"/>
                  </a:cubicBezTo>
                  <a:cubicBezTo>
                    <a:pt x="490" y="1680"/>
                    <a:pt x="456" y="1769"/>
                    <a:pt x="446" y="1869"/>
                  </a:cubicBezTo>
                  <a:cubicBezTo>
                    <a:pt x="434" y="1969"/>
                    <a:pt x="446" y="2069"/>
                    <a:pt x="446" y="2169"/>
                  </a:cubicBezTo>
                  <a:cubicBezTo>
                    <a:pt x="456" y="2269"/>
                    <a:pt x="446" y="2370"/>
                    <a:pt x="423" y="2469"/>
                  </a:cubicBezTo>
                  <a:cubicBezTo>
                    <a:pt x="401" y="2558"/>
                    <a:pt x="379" y="2647"/>
                    <a:pt x="367" y="2748"/>
                  </a:cubicBezTo>
                  <a:cubicBezTo>
                    <a:pt x="357" y="2837"/>
                    <a:pt x="357" y="2914"/>
                    <a:pt x="379" y="3003"/>
                  </a:cubicBezTo>
                  <a:cubicBezTo>
                    <a:pt x="390" y="3048"/>
                    <a:pt x="401" y="3104"/>
                    <a:pt x="379" y="3137"/>
                  </a:cubicBezTo>
                  <a:cubicBezTo>
                    <a:pt x="357" y="3181"/>
                    <a:pt x="301" y="3193"/>
                    <a:pt x="268" y="3226"/>
                  </a:cubicBezTo>
                  <a:cubicBezTo>
                    <a:pt x="201" y="3270"/>
                    <a:pt x="156" y="3326"/>
                    <a:pt x="112" y="3393"/>
                  </a:cubicBezTo>
                  <a:cubicBezTo>
                    <a:pt x="23" y="3548"/>
                    <a:pt x="1" y="3737"/>
                    <a:pt x="1" y="3915"/>
                  </a:cubicBezTo>
                  <a:lnTo>
                    <a:pt x="1" y="4004"/>
                  </a:lnTo>
                  <a:cubicBezTo>
                    <a:pt x="25" y="4007"/>
                    <a:pt x="47" y="4008"/>
                    <a:pt x="68" y="4008"/>
                  </a:cubicBezTo>
                  <a:cubicBezTo>
                    <a:pt x="234" y="4008"/>
                    <a:pt x="294" y="3926"/>
                    <a:pt x="601" y="3737"/>
                  </a:cubicBezTo>
                  <a:cubicBezTo>
                    <a:pt x="979" y="3504"/>
                    <a:pt x="935" y="3148"/>
                    <a:pt x="923" y="2847"/>
                  </a:cubicBezTo>
                  <a:cubicBezTo>
                    <a:pt x="923" y="2536"/>
                    <a:pt x="1057" y="2548"/>
                    <a:pt x="1068" y="2069"/>
                  </a:cubicBezTo>
                  <a:cubicBezTo>
                    <a:pt x="1079" y="1591"/>
                    <a:pt x="879" y="1302"/>
                    <a:pt x="790" y="1090"/>
                  </a:cubicBezTo>
                  <a:cubicBezTo>
                    <a:pt x="723" y="901"/>
                    <a:pt x="790" y="400"/>
                    <a:pt x="8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14" name="Google Shape;14914;p20"/>
            <p:cNvSpPr/>
            <p:nvPr/>
          </p:nvSpPr>
          <p:spPr>
            <a:xfrm>
              <a:off x="713662" y="1708245"/>
              <a:ext cx="44272" cy="82718"/>
            </a:xfrm>
            <a:custGeom>
              <a:avLst/>
              <a:gdLst/>
              <a:ahLst/>
              <a:cxnLst/>
              <a:rect l="l" t="t" r="r" b="b"/>
              <a:pathLst>
                <a:path w="1269" h="2371" extrusionOk="0">
                  <a:moveTo>
                    <a:pt x="1212" y="1"/>
                  </a:moveTo>
                  <a:cubicBezTo>
                    <a:pt x="1202" y="302"/>
                    <a:pt x="1157" y="591"/>
                    <a:pt x="1034" y="868"/>
                  </a:cubicBezTo>
                  <a:cubicBezTo>
                    <a:pt x="945" y="1058"/>
                    <a:pt x="824" y="1236"/>
                    <a:pt x="678" y="1392"/>
                  </a:cubicBezTo>
                  <a:cubicBezTo>
                    <a:pt x="601" y="1481"/>
                    <a:pt x="512" y="1547"/>
                    <a:pt x="434" y="1625"/>
                  </a:cubicBezTo>
                  <a:cubicBezTo>
                    <a:pt x="356" y="1681"/>
                    <a:pt x="267" y="1736"/>
                    <a:pt x="201" y="1814"/>
                  </a:cubicBezTo>
                  <a:cubicBezTo>
                    <a:pt x="134" y="1925"/>
                    <a:pt x="122" y="2059"/>
                    <a:pt x="78" y="2170"/>
                  </a:cubicBezTo>
                  <a:cubicBezTo>
                    <a:pt x="56" y="2237"/>
                    <a:pt x="33" y="2292"/>
                    <a:pt x="0" y="2359"/>
                  </a:cubicBezTo>
                  <a:cubicBezTo>
                    <a:pt x="23" y="2359"/>
                    <a:pt x="56" y="2370"/>
                    <a:pt x="78" y="2370"/>
                  </a:cubicBezTo>
                  <a:cubicBezTo>
                    <a:pt x="89" y="2337"/>
                    <a:pt x="112" y="2304"/>
                    <a:pt x="122" y="2270"/>
                  </a:cubicBezTo>
                  <a:cubicBezTo>
                    <a:pt x="178" y="2159"/>
                    <a:pt x="189" y="2037"/>
                    <a:pt x="234" y="1925"/>
                  </a:cubicBezTo>
                  <a:cubicBezTo>
                    <a:pt x="278" y="1814"/>
                    <a:pt x="379" y="1748"/>
                    <a:pt x="468" y="1681"/>
                  </a:cubicBezTo>
                  <a:cubicBezTo>
                    <a:pt x="557" y="1614"/>
                    <a:pt x="634" y="1536"/>
                    <a:pt x="701" y="1458"/>
                  </a:cubicBezTo>
                  <a:cubicBezTo>
                    <a:pt x="1012" y="1147"/>
                    <a:pt x="1212" y="757"/>
                    <a:pt x="1268" y="312"/>
                  </a:cubicBezTo>
                  <a:cubicBezTo>
                    <a:pt x="1257" y="201"/>
                    <a:pt x="1246" y="90"/>
                    <a:pt x="12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15" name="Google Shape;14915;p20"/>
            <p:cNvSpPr/>
            <p:nvPr/>
          </p:nvSpPr>
          <p:spPr>
            <a:xfrm>
              <a:off x="739270" y="1760647"/>
              <a:ext cx="13990" cy="22537"/>
            </a:xfrm>
            <a:custGeom>
              <a:avLst/>
              <a:gdLst/>
              <a:ahLst/>
              <a:cxnLst/>
              <a:rect l="l" t="t" r="r" b="b"/>
              <a:pathLst>
                <a:path w="401" h="646" extrusionOk="0">
                  <a:moveTo>
                    <a:pt x="401" y="1"/>
                  </a:moveTo>
                  <a:lnTo>
                    <a:pt x="401" y="1"/>
                  </a:lnTo>
                  <a:cubicBezTo>
                    <a:pt x="312" y="145"/>
                    <a:pt x="234" y="278"/>
                    <a:pt x="145" y="412"/>
                  </a:cubicBezTo>
                  <a:cubicBezTo>
                    <a:pt x="100" y="479"/>
                    <a:pt x="45" y="568"/>
                    <a:pt x="1" y="646"/>
                  </a:cubicBezTo>
                  <a:lnTo>
                    <a:pt x="67" y="612"/>
                  </a:lnTo>
                  <a:cubicBezTo>
                    <a:pt x="90" y="590"/>
                    <a:pt x="112" y="579"/>
                    <a:pt x="134" y="557"/>
                  </a:cubicBezTo>
                  <a:cubicBezTo>
                    <a:pt x="179" y="501"/>
                    <a:pt x="211" y="446"/>
                    <a:pt x="256" y="390"/>
                  </a:cubicBezTo>
                  <a:cubicBezTo>
                    <a:pt x="290" y="323"/>
                    <a:pt x="334" y="268"/>
                    <a:pt x="367" y="201"/>
                  </a:cubicBezTo>
                  <a:cubicBezTo>
                    <a:pt x="389" y="134"/>
                    <a:pt x="389" y="68"/>
                    <a:pt x="4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16" name="Google Shape;14916;p20"/>
            <p:cNvSpPr/>
            <p:nvPr/>
          </p:nvSpPr>
          <p:spPr>
            <a:xfrm>
              <a:off x="694264" y="1662890"/>
              <a:ext cx="38446" cy="124199"/>
            </a:xfrm>
            <a:custGeom>
              <a:avLst/>
              <a:gdLst/>
              <a:ahLst/>
              <a:cxnLst/>
              <a:rect l="l" t="t" r="r" b="b"/>
              <a:pathLst>
                <a:path w="1102" h="3560" extrusionOk="0">
                  <a:moveTo>
                    <a:pt x="968" y="0"/>
                  </a:moveTo>
                  <a:lnTo>
                    <a:pt x="968" y="166"/>
                  </a:lnTo>
                  <a:cubicBezTo>
                    <a:pt x="990" y="211"/>
                    <a:pt x="1001" y="267"/>
                    <a:pt x="1012" y="311"/>
                  </a:cubicBezTo>
                  <a:cubicBezTo>
                    <a:pt x="1046" y="489"/>
                    <a:pt x="1024" y="678"/>
                    <a:pt x="1012" y="856"/>
                  </a:cubicBezTo>
                  <a:cubicBezTo>
                    <a:pt x="1001" y="1034"/>
                    <a:pt x="1001" y="1224"/>
                    <a:pt x="990" y="1401"/>
                  </a:cubicBezTo>
                  <a:cubicBezTo>
                    <a:pt x="979" y="1490"/>
                    <a:pt x="979" y="1579"/>
                    <a:pt x="945" y="1657"/>
                  </a:cubicBezTo>
                  <a:cubicBezTo>
                    <a:pt x="912" y="1746"/>
                    <a:pt x="868" y="1824"/>
                    <a:pt x="812" y="1902"/>
                  </a:cubicBezTo>
                  <a:cubicBezTo>
                    <a:pt x="634" y="2180"/>
                    <a:pt x="445" y="2469"/>
                    <a:pt x="278" y="2769"/>
                  </a:cubicBezTo>
                  <a:cubicBezTo>
                    <a:pt x="145" y="3003"/>
                    <a:pt x="23" y="3270"/>
                    <a:pt x="0" y="3548"/>
                  </a:cubicBezTo>
                  <a:cubicBezTo>
                    <a:pt x="11" y="3559"/>
                    <a:pt x="33" y="3559"/>
                    <a:pt x="45" y="3559"/>
                  </a:cubicBezTo>
                  <a:lnTo>
                    <a:pt x="56" y="3559"/>
                  </a:lnTo>
                  <a:cubicBezTo>
                    <a:pt x="78" y="3314"/>
                    <a:pt x="189" y="3058"/>
                    <a:pt x="300" y="2836"/>
                  </a:cubicBezTo>
                  <a:cubicBezTo>
                    <a:pt x="468" y="2524"/>
                    <a:pt x="645" y="2225"/>
                    <a:pt x="846" y="1935"/>
                  </a:cubicBezTo>
                  <a:cubicBezTo>
                    <a:pt x="945" y="1802"/>
                    <a:pt x="1024" y="1679"/>
                    <a:pt x="1046" y="1513"/>
                  </a:cubicBezTo>
                  <a:cubicBezTo>
                    <a:pt x="1068" y="1345"/>
                    <a:pt x="1068" y="1167"/>
                    <a:pt x="1079" y="1001"/>
                  </a:cubicBezTo>
                  <a:cubicBezTo>
                    <a:pt x="1090" y="823"/>
                    <a:pt x="1101" y="645"/>
                    <a:pt x="1101" y="467"/>
                  </a:cubicBezTo>
                  <a:cubicBezTo>
                    <a:pt x="1101" y="300"/>
                    <a:pt x="1034" y="166"/>
                    <a:pt x="979" y="11"/>
                  </a:cubicBezTo>
                  <a:cubicBezTo>
                    <a:pt x="968" y="11"/>
                    <a:pt x="968" y="0"/>
                    <a:pt x="9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17" name="Google Shape;14917;p20"/>
            <p:cNvSpPr/>
            <p:nvPr/>
          </p:nvSpPr>
          <p:spPr>
            <a:xfrm>
              <a:off x="724512" y="1745925"/>
              <a:ext cx="28747" cy="45424"/>
            </a:xfrm>
            <a:custGeom>
              <a:avLst/>
              <a:gdLst/>
              <a:ahLst/>
              <a:cxnLst/>
              <a:rect l="l" t="t" r="r" b="b"/>
              <a:pathLst>
                <a:path w="824" h="1302" extrusionOk="0">
                  <a:moveTo>
                    <a:pt x="824" y="0"/>
                  </a:moveTo>
                  <a:lnTo>
                    <a:pt x="824" y="0"/>
                  </a:lnTo>
                  <a:cubicBezTo>
                    <a:pt x="802" y="67"/>
                    <a:pt x="779" y="134"/>
                    <a:pt x="746" y="189"/>
                  </a:cubicBezTo>
                  <a:cubicBezTo>
                    <a:pt x="668" y="367"/>
                    <a:pt x="579" y="523"/>
                    <a:pt x="434" y="656"/>
                  </a:cubicBezTo>
                  <a:cubicBezTo>
                    <a:pt x="301" y="779"/>
                    <a:pt x="179" y="901"/>
                    <a:pt x="90" y="1068"/>
                  </a:cubicBezTo>
                  <a:cubicBezTo>
                    <a:pt x="45" y="1145"/>
                    <a:pt x="23" y="1224"/>
                    <a:pt x="1" y="1301"/>
                  </a:cubicBezTo>
                  <a:cubicBezTo>
                    <a:pt x="34" y="1301"/>
                    <a:pt x="68" y="1290"/>
                    <a:pt x="101" y="1279"/>
                  </a:cubicBezTo>
                  <a:cubicBezTo>
                    <a:pt x="123" y="1201"/>
                    <a:pt x="157" y="1135"/>
                    <a:pt x="190" y="1068"/>
                  </a:cubicBezTo>
                  <a:cubicBezTo>
                    <a:pt x="290" y="901"/>
                    <a:pt x="412" y="789"/>
                    <a:pt x="545" y="656"/>
                  </a:cubicBezTo>
                  <a:cubicBezTo>
                    <a:pt x="668" y="534"/>
                    <a:pt x="746" y="389"/>
                    <a:pt x="824" y="245"/>
                  </a:cubicBezTo>
                  <a:cubicBezTo>
                    <a:pt x="824" y="211"/>
                    <a:pt x="812" y="178"/>
                    <a:pt x="812" y="144"/>
                  </a:cubicBezTo>
                  <a:cubicBezTo>
                    <a:pt x="812" y="89"/>
                    <a:pt x="824" y="45"/>
                    <a:pt x="82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18" name="Google Shape;14918;p20"/>
            <p:cNvSpPr/>
            <p:nvPr/>
          </p:nvSpPr>
          <p:spPr>
            <a:xfrm>
              <a:off x="708219" y="1620571"/>
              <a:ext cx="40400" cy="169623"/>
            </a:xfrm>
            <a:custGeom>
              <a:avLst/>
              <a:gdLst/>
              <a:ahLst/>
              <a:cxnLst/>
              <a:rect l="l" t="t" r="r" b="b"/>
              <a:pathLst>
                <a:path w="1158" h="4862" extrusionOk="0">
                  <a:moveTo>
                    <a:pt x="1091" y="0"/>
                  </a:moveTo>
                  <a:cubicBezTo>
                    <a:pt x="1069" y="0"/>
                    <a:pt x="1046" y="12"/>
                    <a:pt x="1035" y="34"/>
                  </a:cubicBezTo>
                  <a:cubicBezTo>
                    <a:pt x="980" y="334"/>
                    <a:pt x="968" y="645"/>
                    <a:pt x="980" y="946"/>
                  </a:cubicBezTo>
                  <a:cubicBezTo>
                    <a:pt x="1002" y="1124"/>
                    <a:pt x="1024" y="1313"/>
                    <a:pt x="1046" y="1491"/>
                  </a:cubicBezTo>
                  <a:cubicBezTo>
                    <a:pt x="1091" y="1691"/>
                    <a:pt x="1113" y="1880"/>
                    <a:pt x="1079" y="2091"/>
                  </a:cubicBezTo>
                  <a:cubicBezTo>
                    <a:pt x="1057" y="2180"/>
                    <a:pt x="1046" y="2269"/>
                    <a:pt x="1035" y="2370"/>
                  </a:cubicBezTo>
                  <a:cubicBezTo>
                    <a:pt x="1024" y="2469"/>
                    <a:pt x="1024" y="2570"/>
                    <a:pt x="1024" y="2659"/>
                  </a:cubicBezTo>
                  <a:cubicBezTo>
                    <a:pt x="1012" y="2859"/>
                    <a:pt x="957" y="3037"/>
                    <a:pt x="901" y="3215"/>
                  </a:cubicBezTo>
                  <a:cubicBezTo>
                    <a:pt x="846" y="3393"/>
                    <a:pt x="779" y="3582"/>
                    <a:pt x="657" y="3715"/>
                  </a:cubicBezTo>
                  <a:cubicBezTo>
                    <a:pt x="545" y="3838"/>
                    <a:pt x="423" y="3927"/>
                    <a:pt x="312" y="4049"/>
                  </a:cubicBezTo>
                  <a:cubicBezTo>
                    <a:pt x="189" y="4194"/>
                    <a:pt x="123" y="4360"/>
                    <a:pt x="90" y="4538"/>
                  </a:cubicBezTo>
                  <a:cubicBezTo>
                    <a:pt x="68" y="4649"/>
                    <a:pt x="45" y="4750"/>
                    <a:pt x="1" y="4850"/>
                  </a:cubicBezTo>
                  <a:cubicBezTo>
                    <a:pt x="23" y="4850"/>
                    <a:pt x="45" y="4850"/>
                    <a:pt x="78" y="4861"/>
                  </a:cubicBezTo>
                  <a:cubicBezTo>
                    <a:pt x="100" y="4805"/>
                    <a:pt x="123" y="4750"/>
                    <a:pt x="134" y="4683"/>
                  </a:cubicBezTo>
                  <a:cubicBezTo>
                    <a:pt x="179" y="4505"/>
                    <a:pt x="201" y="4338"/>
                    <a:pt x="301" y="4172"/>
                  </a:cubicBezTo>
                  <a:cubicBezTo>
                    <a:pt x="401" y="4038"/>
                    <a:pt x="523" y="3927"/>
                    <a:pt x="646" y="3816"/>
                  </a:cubicBezTo>
                  <a:cubicBezTo>
                    <a:pt x="768" y="3682"/>
                    <a:pt x="846" y="3549"/>
                    <a:pt x="901" y="3381"/>
                  </a:cubicBezTo>
                  <a:cubicBezTo>
                    <a:pt x="968" y="3203"/>
                    <a:pt x="1035" y="3037"/>
                    <a:pt x="1069" y="2848"/>
                  </a:cubicBezTo>
                  <a:cubicBezTo>
                    <a:pt x="1113" y="2659"/>
                    <a:pt x="1091" y="2469"/>
                    <a:pt x="1113" y="2269"/>
                  </a:cubicBezTo>
                  <a:cubicBezTo>
                    <a:pt x="1124" y="2180"/>
                    <a:pt x="1146" y="2091"/>
                    <a:pt x="1157" y="2002"/>
                  </a:cubicBezTo>
                  <a:cubicBezTo>
                    <a:pt x="1157" y="1992"/>
                    <a:pt x="1146" y="1980"/>
                    <a:pt x="1146" y="1980"/>
                  </a:cubicBezTo>
                  <a:cubicBezTo>
                    <a:pt x="1113" y="1880"/>
                    <a:pt x="1113" y="1702"/>
                    <a:pt x="1124" y="1491"/>
                  </a:cubicBezTo>
                  <a:cubicBezTo>
                    <a:pt x="1113" y="1357"/>
                    <a:pt x="1091" y="1235"/>
                    <a:pt x="1079" y="1113"/>
                  </a:cubicBezTo>
                  <a:cubicBezTo>
                    <a:pt x="1046" y="746"/>
                    <a:pt x="1046" y="368"/>
                    <a:pt x="110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19" name="Google Shape;14919;p20"/>
            <p:cNvSpPr/>
            <p:nvPr/>
          </p:nvSpPr>
          <p:spPr>
            <a:xfrm>
              <a:off x="698136" y="1633759"/>
              <a:ext cx="43854" cy="154098"/>
            </a:xfrm>
            <a:custGeom>
              <a:avLst/>
              <a:gdLst/>
              <a:ahLst/>
              <a:cxnLst/>
              <a:rect l="l" t="t" r="r" b="b"/>
              <a:pathLst>
                <a:path w="1257" h="4417" extrusionOk="0">
                  <a:moveTo>
                    <a:pt x="1146" y="0"/>
                  </a:moveTo>
                  <a:cubicBezTo>
                    <a:pt x="1101" y="45"/>
                    <a:pt x="1068" y="101"/>
                    <a:pt x="1024" y="178"/>
                  </a:cubicBezTo>
                  <a:cubicBezTo>
                    <a:pt x="1002" y="312"/>
                    <a:pt x="979" y="445"/>
                    <a:pt x="990" y="579"/>
                  </a:cubicBezTo>
                  <a:cubicBezTo>
                    <a:pt x="1012" y="757"/>
                    <a:pt x="1057" y="924"/>
                    <a:pt x="1101" y="1102"/>
                  </a:cubicBezTo>
                  <a:cubicBezTo>
                    <a:pt x="1146" y="1280"/>
                    <a:pt x="1180" y="1458"/>
                    <a:pt x="1180" y="1647"/>
                  </a:cubicBezTo>
                  <a:cubicBezTo>
                    <a:pt x="1180" y="1992"/>
                    <a:pt x="1101" y="2336"/>
                    <a:pt x="968" y="2659"/>
                  </a:cubicBezTo>
                  <a:cubicBezTo>
                    <a:pt x="834" y="2993"/>
                    <a:pt x="634" y="3282"/>
                    <a:pt x="423" y="3571"/>
                  </a:cubicBezTo>
                  <a:cubicBezTo>
                    <a:pt x="234" y="3826"/>
                    <a:pt x="56" y="4105"/>
                    <a:pt x="1" y="4405"/>
                  </a:cubicBezTo>
                  <a:cubicBezTo>
                    <a:pt x="23" y="4416"/>
                    <a:pt x="34" y="4416"/>
                    <a:pt x="56" y="4416"/>
                  </a:cubicBezTo>
                  <a:cubicBezTo>
                    <a:pt x="112" y="4127"/>
                    <a:pt x="278" y="3860"/>
                    <a:pt x="456" y="3626"/>
                  </a:cubicBezTo>
                  <a:cubicBezTo>
                    <a:pt x="656" y="3337"/>
                    <a:pt x="857" y="3060"/>
                    <a:pt x="1012" y="2726"/>
                  </a:cubicBezTo>
                  <a:cubicBezTo>
                    <a:pt x="1146" y="2425"/>
                    <a:pt x="1246" y="2091"/>
                    <a:pt x="1257" y="1747"/>
                  </a:cubicBezTo>
                  <a:cubicBezTo>
                    <a:pt x="1257" y="1580"/>
                    <a:pt x="1246" y="1424"/>
                    <a:pt x="1212" y="1258"/>
                  </a:cubicBezTo>
                  <a:cubicBezTo>
                    <a:pt x="1180" y="1080"/>
                    <a:pt x="1123" y="902"/>
                    <a:pt x="1091" y="712"/>
                  </a:cubicBezTo>
                  <a:cubicBezTo>
                    <a:pt x="1057" y="501"/>
                    <a:pt x="1068" y="301"/>
                    <a:pt x="1123" y="89"/>
                  </a:cubicBezTo>
                  <a:cubicBezTo>
                    <a:pt x="1123" y="67"/>
                    <a:pt x="1135" y="34"/>
                    <a:pt x="11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20" name="Google Shape;14920;p20"/>
            <p:cNvSpPr/>
            <p:nvPr/>
          </p:nvSpPr>
          <p:spPr>
            <a:xfrm>
              <a:off x="689972" y="1709431"/>
              <a:ext cx="27980" cy="74903"/>
            </a:xfrm>
            <a:custGeom>
              <a:avLst/>
              <a:gdLst/>
              <a:ahLst/>
              <a:cxnLst/>
              <a:rect l="l" t="t" r="r" b="b"/>
              <a:pathLst>
                <a:path w="802" h="2147" extrusionOk="0">
                  <a:moveTo>
                    <a:pt x="779" y="1"/>
                  </a:moveTo>
                  <a:cubicBezTo>
                    <a:pt x="768" y="34"/>
                    <a:pt x="757" y="67"/>
                    <a:pt x="735" y="100"/>
                  </a:cubicBezTo>
                  <a:cubicBezTo>
                    <a:pt x="735" y="156"/>
                    <a:pt x="735" y="212"/>
                    <a:pt x="712" y="268"/>
                  </a:cubicBezTo>
                  <a:cubicBezTo>
                    <a:pt x="690" y="367"/>
                    <a:pt x="635" y="446"/>
                    <a:pt x="591" y="535"/>
                  </a:cubicBezTo>
                  <a:cubicBezTo>
                    <a:pt x="479" y="723"/>
                    <a:pt x="457" y="957"/>
                    <a:pt x="324" y="1135"/>
                  </a:cubicBezTo>
                  <a:cubicBezTo>
                    <a:pt x="268" y="1202"/>
                    <a:pt x="201" y="1279"/>
                    <a:pt x="156" y="1346"/>
                  </a:cubicBezTo>
                  <a:cubicBezTo>
                    <a:pt x="45" y="1702"/>
                    <a:pt x="1" y="2013"/>
                    <a:pt x="79" y="2147"/>
                  </a:cubicBezTo>
                  <a:cubicBezTo>
                    <a:pt x="67" y="1991"/>
                    <a:pt x="57" y="1835"/>
                    <a:pt x="79" y="1680"/>
                  </a:cubicBezTo>
                  <a:cubicBezTo>
                    <a:pt x="101" y="1558"/>
                    <a:pt x="146" y="1457"/>
                    <a:pt x="212" y="1368"/>
                  </a:cubicBezTo>
                  <a:cubicBezTo>
                    <a:pt x="268" y="1291"/>
                    <a:pt x="334" y="1224"/>
                    <a:pt x="390" y="1135"/>
                  </a:cubicBezTo>
                  <a:cubicBezTo>
                    <a:pt x="512" y="968"/>
                    <a:pt x="546" y="757"/>
                    <a:pt x="635" y="568"/>
                  </a:cubicBezTo>
                  <a:cubicBezTo>
                    <a:pt x="690" y="479"/>
                    <a:pt x="746" y="401"/>
                    <a:pt x="768" y="301"/>
                  </a:cubicBezTo>
                  <a:cubicBezTo>
                    <a:pt x="801" y="201"/>
                    <a:pt x="801" y="112"/>
                    <a:pt x="791" y="11"/>
                  </a:cubicBezTo>
                  <a:cubicBezTo>
                    <a:pt x="779" y="11"/>
                    <a:pt x="779" y="1"/>
                    <a:pt x="7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21" name="Google Shape;14921;p20"/>
            <p:cNvSpPr/>
            <p:nvPr/>
          </p:nvSpPr>
          <p:spPr>
            <a:xfrm>
              <a:off x="724512" y="1745925"/>
              <a:ext cx="28747" cy="45424"/>
            </a:xfrm>
            <a:custGeom>
              <a:avLst/>
              <a:gdLst/>
              <a:ahLst/>
              <a:cxnLst/>
              <a:rect l="l" t="t" r="r" b="b"/>
              <a:pathLst>
                <a:path w="824" h="1302" extrusionOk="0">
                  <a:moveTo>
                    <a:pt x="824" y="0"/>
                  </a:moveTo>
                  <a:cubicBezTo>
                    <a:pt x="802" y="67"/>
                    <a:pt x="779" y="134"/>
                    <a:pt x="746" y="189"/>
                  </a:cubicBezTo>
                  <a:cubicBezTo>
                    <a:pt x="668" y="367"/>
                    <a:pt x="579" y="523"/>
                    <a:pt x="434" y="656"/>
                  </a:cubicBezTo>
                  <a:cubicBezTo>
                    <a:pt x="301" y="779"/>
                    <a:pt x="179" y="901"/>
                    <a:pt x="90" y="1068"/>
                  </a:cubicBezTo>
                  <a:cubicBezTo>
                    <a:pt x="45" y="1145"/>
                    <a:pt x="23" y="1224"/>
                    <a:pt x="1" y="1301"/>
                  </a:cubicBezTo>
                  <a:cubicBezTo>
                    <a:pt x="12" y="1301"/>
                    <a:pt x="34" y="1301"/>
                    <a:pt x="45" y="1290"/>
                  </a:cubicBezTo>
                  <a:lnTo>
                    <a:pt x="56" y="1290"/>
                  </a:lnTo>
                  <a:cubicBezTo>
                    <a:pt x="68" y="1290"/>
                    <a:pt x="78" y="1279"/>
                    <a:pt x="90" y="1279"/>
                  </a:cubicBezTo>
                  <a:lnTo>
                    <a:pt x="101" y="1279"/>
                  </a:lnTo>
                  <a:cubicBezTo>
                    <a:pt x="123" y="1201"/>
                    <a:pt x="157" y="1135"/>
                    <a:pt x="190" y="1068"/>
                  </a:cubicBezTo>
                  <a:cubicBezTo>
                    <a:pt x="290" y="901"/>
                    <a:pt x="412" y="789"/>
                    <a:pt x="545" y="656"/>
                  </a:cubicBezTo>
                  <a:cubicBezTo>
                    <a:pt x="668" y="534"/>
                    <a:pt x="746" y="389"/>
                    <a:pt x="824" y="245"/>
                  </a:cubicBezTo>
                  <a:cubicBezTo>
                    <a:pt x="824" y="211"/>
                    <a:pt x="812" y="178"/>
                    <a:pt x="812" y="144"/>
                  </a:cubicBezTo>
                  <a:cubicBezTo>
                    <a:pt x="812" y="111"/>
                    <a:pt x="812" y="89"/>
                    <a:pt x="824" y="67"/>
                  </a:cubicBezTo>
                  <a:lnTo>
                    <a:pt x="824" y="55"/>
                  </a:lnTo>
                  <a:lnTo>
                    <a:pt x="824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22" name="Google Shape;14922;p20"/>
            <p:cNvSpPr/>
            <p:nvPr/>
          </p:nvSpPr>
          <p:spPr>
            <a:xfrm>
              <a:off x="736165" y="1671787"/>
              <a:ext cx="5826" cy="50482"/>
            </a:xfrm>
            <a:custGeom>
              <a:avLst/>
              <a:gdLst/>
              <a:ahLst/>
              <a:cxnLst/>
              <a:rect l="l" t="t" r="r" b="b"/>
              <a:pathLst>
                <a:path w="167" h="1447" extrusionOk="0">
                  <a:moveTo>
                    <a:pt x="90" y="0"/>
                  </a:moveTo>
                  <a:cubicBezTo>
                    <a:pt x="78" y="45"/>
                    <a:pt x="78" y="79"/>
                    <a:pt x="78" y="123"/>
                  </a:cubicBezTo>
                  <a:cubicBezTo>
                    <a:pt x="56" y="334"/>
                    <a:pt x="100" y="524"/>
                    <a:pt x="122" y="724"/>
                  </a:cubicBezTo>
                  <a:cubicBezTo>
                    <a:pt x="145" y="835"/>
                    <a:pt x="134" y="924"/>
                    <a:pt x="90" y="1013"/>
                  </a:cubicBezTo>
                  <a:cubicBezTo>
                    <a:pt x="45" y="1102"/>
                    <a:pt x="11" y="1191"/>
                    <a:pt x="1" y="1291"/>
                  </a:cubicBezTo>
                  <a:lnTo>
                    <a:pt x="1" y="1446"/>
                  </a:lnTo>
                  <a:cubicBezTo>
                    <a:pt x="90" y="1191"/>
                    <a:pt x="156" y="924"/>
                    <a:pt x="167" y="657"/>
                  </a:cubicBezTo>
                  <a:cubicBezTo>
                    <a:pt x="167" y="490"/>
                    <a:pt x="156" y="334"/>
                    <a:pt x="122" y="168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23" name="Google Shape;14923;p20"/>
            <p:cNvSpPr/>
            <p:nvPr/>
          </p:nvSpPr>
          <p:spPr>
            <a:xfrm>
              <a:off x="739270" y="1760647"/>
              <a:ext cx="13990" cy="22537"/>
            </a:xfrm>
            <a:custGeom>
              <a:avLst/>
              <a:gdLst/>
              <a:ahLst/>
              <a:cxnLst/>
              <a:rect l="l" t="t" r="r" b="b"/>
              <a:pathLst>
                <a:path w="401" h="646" extrusionOk="0">
                  <a:moveTo>
                    <a:pt x="401" y="1"/>
                  </a:moveTo>
                  <a:cubicBezTo>
                    <a:pt x="312" y="145"/>
                    <a:pt x="234" y="278"/>
                    <a:pt x="145" y="412"/>
                  </a:cubicBezTo>
                  <a:cubicBezTo>
                    <a:pt x="100" y="479"/>
                    <a:pt x="45" y="568"/>
                    <a:pt x="1" y="646"/>
                  </a:cubicBezTo>
                  <a:lnTo>
                    <a:pt x="67" y="612"/>
                  </a:lnTo>
                  <a:cubicBezTo>
                    <a:pt x="90" y="590"/>
                    <a:pt x="112" y="579"/>
                    <a:pt x="134" y="557"/>
                  </a:cubicBezTo>
                  <a:cubicBezTo>
                    <a:pt x="179" y="501"/>
                    <a:pt x="211" y="446"/>
                    <a:pt x="256" y="390"/>
                  </a:cubicBezTo>
                  <a:cubicBezTo>
                    <a:pt x="290" y="323"/>
                    <a:pt x="334" y="268"/>
                    <a:pt x="367" y="201"/>
                  </a:cubicBezTo>
                  <a:cubicBezTo>
                    <a:pt x="379" y="167"/>
                    <a:pt x="379" y="145"/>
                    <a:pt x="389" y="112"/>
                  </a:cubicBezTo>
                  <a:lnTo>
                    <a:pt x="389" y="101"/>
                  </a:lnTo>
                  <a:cubicBezTo>
                    <a:pt x="389" y="68"/>
                    <a:pt x="389" y="34"/>
                    <a:pt x="40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24" name="Google Shape;14924;p20"/>
            <p:cNvSpPr/>
            <p:nvPr/>
          </p:nvSpPr>
          <p:spPr>
            <a:xfrm>
              <a:off x="733060" y="1655878"/>
              <a:ext cx="15560" cy="94720"/>
            </a:xfrm>
            <a:custGeom>
              <a:avLst/>
              <a:gdLst/>
              <a:ahLst/>
              <a:cxnLst/>
              <a:rect l="l" t="t" r="r" b="b"/>
              <a:pathLst>
                <a:path w="446" h="2715" extrusionOk="0">
                  <a:moveTo>
                    <a:pt x="357" y="1"/>
                  </a:moveTo>
                  <a:cubicBezTo>
                    <a:pt x="345" y="23"/>
                    <a:pt x="323" y="45"/>
                    <a:pt x="312" y="68"/>
                  </a:cubicBezTo>
                  <a:cubicBezTo>
                    <a:pt x="312" y="78"/>
                    <a:pt x="300" y="101"/>
                    <a:pt x="290" y="123"/>
                  </a:cubicBezTo>
                  <a:cubicBezTo>
                    <a:pt x="300" y="234"/>
                    <a:pt x="323" y="357"/>
                    <a:pt x="334" y="479"/>
                  </a:cubicBezTo>
                  <a:cubicBezTo>
                    <a:pt x="379" y="679"/>
                    <a:pt x="401" y="868"/>
                    <a:pt x="367" y="1079"/>
                  </a:cubicBezTo>
                  <a:cubicBezTo>
                    <a:pt x="345" y="1168"/>
                    <a:pt x="334" y="1257"/>
                    <a:pt x="323" y="1358"/>
                  </a:cubicBezTo>
                  <a:cubicBezTo>
                    <a:pt x="312" y="1457"/>
                    <a:pt x="312" y="1558"/>
                    <a:pt x="312" y="1647"/>
                  </a:cubicBezTo>
                  <a:cubicBezTo>
                    <a:pt x="300" y="1847"/>
                    <a:pt x="245" y="2025"/>
                    <a:pt x="189" y="2203"/>
                  </a:cubicBezTo>
                  <a:cubicBezTo>
                    <a:pt x="145" y="2347"/>
                    <a:pt x="90" y="2503"/>
                    <a:pt x="11" y="2626"/>
                  </a:cubicBezTo>
                  <a:cubicBezTo>
                    <a:pt x="1" y="2659"/>
                    <a:pt x="1" y="2692"/>
                    <a:pt x="1" y="2715"/>
                  </a:cubicBezTo>
                  <a:cubicBezTo>
                    <a:pt x="90" y="2614"/>
                    <a:pt x="145" y="2503"/>
                    <a:pt x="189" y="2369"/>
                  </a:cubicBezTo>
                  <a:cubicBezTo>
                    <a:pt x="256" y="2191"/>
                    <a:pt x="323" y="2025"/>
                    <a:pt x="357" y="1836"/>
                  </a:cubicBezTo>
                  <a:cubicBezTo>
                    <a:pt x="401" y="1647"/>
                    <a:pt x="379" y="1457"/>
                    <a:pt x="401" y="1257"/>
                  </a:cubicBezTo>
                  <a:cubicBezTo>
                    <a:pt x="412" y="1168"/>
                    <a:pt x="434" y="1079"/>
                    <a:pt x="445" y="990"/>
                  </a:cubicBezTo>
                  <a:cubicBezTo>
                    <a:pt x="445" y="980"/>
                    <a:pt x="434" y="968"/>
                    <a:pt x="434" y="968"/>
                  </a:cubicBezTo>
                  <a:cubicBezTo>
                    <a:pt x="434" y="957"/>
                    <a:pt x="434" y="946"/>
                    <a:pt x="423" y="924"/>
                  </a:cubicBezTo>
                  <a:lnTo>
                    <a:pt x="423" y="913"/>
                  </a:lnTo>
                  <a:cubicBezTo>
                    <a:pt x="423" y="901"/>
                    <a:pt x="423" y="891"/>
                    <a:pt x="412" y="879"/>
                  </a:cubicBezTo>
                  <a:lnTo>
                    <a:pt x="412" y="857"/>
                  </a:lnTo>
                  <a:lnTo>
                    <a:pt x="412" y="824"/>
                  </a:lnTo>
                  <a:lnTo>
                    <a:pt x="412" y="802"/>
                  </a:lnTo>
                  <a:lnTo>
                    <a:pt x="412" y="768"/>
                  </a:lnTo>
                  <a:lnTo>
                    <a:pt x="412" y="746"/>
                  </a:lnTo>
                  <a:cubicBezTo>
                    <a:pt x="412" y="735"/>
                    <a:pt x="401" y="713"/>
                    <a:pt x="401" y="701"/>
                  </a:cubicBezTo>
                  <a:lnTo>
                    <a:pt x="401" y="679"/>
                  </a:lnTo>
                  <a:cubicBezTo>
                    <a:pt x="401" y="668"/>
                    <a:pt x="412" y="646"/>
                    <a:pt x="412" y="634"/>
                  </a:cubicBezTo>
                  <a:lnTo>
                    <a:pt x="412" y="612"/>
                  </a:lnTo>
                  <a:lnTo>
                    <a:pt x="412" y="557"/>
                  </a:lnTo>
                  <a:lnTo>
                    <a:pt x="412" y="545"/>
                  </a:lnTo>
                  <a:lnTo>
                    <a:pt x="412" y="479"/>
                  </a:lnTo>
                  <a:cubicBezTo>
                    <a:pt x="401" y="345"/>
                    <a:pt x="379" y="223"/>
                    <a:pt x="367" y="101"/>
                  </a:cubicBezTo>
                  <a:cubicBezTo>
                    <a:pt x="357" y="68"/>
                    <a:pt x="357" y="34"/>
                    <a:pt x="35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25" name="Google Shape;14925;p20"/>
            <p:cNvSpPr/>
            <p:nvPr/>
          </p:nvSpPr>
          <p:spPr>
            <a:xfrm>
              <a:off x="723361" y="1708245"/>
              <a:ext cx="34574" cy="64088"/>
            </a:xfrm>
            <a:custGeom>
              <a:avLst/>
              <a:gdLst/>
              <a:ahLst/>
              <a:cxnLst/>
              <a:rect l="l" t="t" r="r" b="b"/>
              <a:pathLst>
                <a:path w="991" h="1837" extrusionOk="0">
                  <a:moveTo>
                    <a:pt x="934" y="1"/>
                  </a:moveTo>
                  <a:cubicBezTo>
                    <a:pt x="924" y="302"/>
                    <a:pt x="879" y="591"/>
                    <a:pt x="756" y="868"/>
                  </a:cubicBezTo>
                  <a:cubicBezTo>
                    <a:pt x="667" y="1058"/>
                    <a:pt x="546" y="1236"/>
                    <a:pt x="400" y="1392"/>
                  </a:cubicBezTo>
                  <a:lnTo>
                    <a:pt x="312" y="1481"/>
                  </a:lnTo>
                  <a:cubicBezTo>
                    <a:pt x="312" y="1491"/>
                    <a:pt x="312" y="1503"/>
                    <a:pt x="301" y="1514"/>
                  </a:cubicBezTo>
                  <a:cubicBezTo>
                    <a:pt x="279" y="1558"/>
                    <a:pt x="223" y="1570"/>
                    <a:pt x="190" y="1603"/>
                  </a:cubicBezTo>
                  <a:cubicBezTo>
                    <a:pt x="123" y="1647"/>
                    <a:pt x="78" y="1703"/>
                    <a:pt x="34" y="1770"/>
                  </a:cubicBezTo>
                  <a:lnTo>
                    <a:pt x="0" y="1837"/>
                  </a:lnTo>
                  <a:cubicBezTo>
                    <a:pt x="56" y="1780"/>
                    <a:pt x="123" y="1725"/>
                    <a:pt x="190" y="1681"/>
                  </a:cubicBezTo>
                  <a:cubicBezTo>
                    <a:pt x="279" y="1614"/>
                    <a:pt x="356" y="1536"/>
                    <a:pt x="423" y="1458"/>
                  </a:cubicBezTo>
                  <a:cubicBezTo>
                    <a:pt x="734" y="1147"/>
                    <a:pt x="934" y="757"/>
                    <a:pt x="990" y="312"/>
                  </a:cubicBezTo>
                  <a:cubicBezTo>
                    <a:pt x="979" y="201"/>
                    <a:pt x="968" y="90"/>
                    <a:pt x="93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26" name="Google Shape;14926;p20"/>
            <p:cNvSpPr/>
            <p:nvPr/>
          </p:nvSpPr>
          <p:spPr>
            <a:xfrm>
              <a:off x="789300" y="1691952"/>
              <a:ext cx="136271" cy="114222"/>
            </a:xfrm>
            <a:custGeom>
              <a:avLst/>
              <a:gdLst/>
              <a:ahLst/>
              <a:cxnLst/>
              <a:rect l="l" t="t" r="r" b="b"/>
              <a:pathLst>
                <a:path w="3906" h="3274" extrusionOk="0">
                  <a:moveTo>
                    <a:pt x="3193" y="1"/>
                  </a:moveTo>
                  <a:cubicBezTo>
                    <a:pt x="3015" y="1"/>
                    <a:pt x="2837" y="45"/>
                    <a:pt x="2670" y="90"/>
                  </a:cubicBezTo>
                  <a:cubicBezTo>
                    <a:pt x="2292" y="201"/>
                    <a:pt x="1936" y="346"/>
                    <a:pt x="1570" y="479"/>
                  </a:cubicBezTo>
                  <a:cubicBezTo>
                    <a:pt x="1247" y="613"/>
                    <a:pt x="924" y="735"/>
                    <a:pt x="668" y="980"/>
                  </a:cubicBezTo>
                  <a:cubicBezTo>
                    <a:pt x="112" y="1525"/>
                    <a:pt x="1" y="2392"/>
                    <a:pt x="302" y="3082"/>
                  </a:cubicBezTo>
                  <a:cubicBezTo>
                    <a:pt x="302" y="3093"/>
                    <a:pt x="312" y="3093"/>
                    <a:pt x="312" y="3093"/>
                  </a:cubicBezTo>
                  <a:cubicBezTo>
                    <a:pt x="357" y="3226"/>
                    <a:pt x="524" y="3271"/>
                    <a:pt x="658" y="3271"/>
                  </a:cubicBezTo>
                  <a:cubicBezTo>
                    <a:pt x="689" y="3273"/>
                    <a:pt x="720" y="3274"/>
                    <a:pt x="752" y="3274"/>
                  </a:cubicBezTo>
                  <a:cubicBezTo>
                    <a:pt x="898" y="3274"/>
                    <a:pt x="1045" y="3252"/>
                    <a:pt x="1191" y="3216"/>
                  </a:cubicBezTo>
                  <a:cubicBezTo>
                    <a:pt x="1525" y="3115"/>
                    <a:pt x="1780" y="2848"/>
                    <a:pt x="2025" y="2615"/>
                  </a:cubicBezTo>
                  <a:cubicBezTo>
                    <a:pt x="2292" y="2370"/>
                    <a:pt x="2537" y="2114"/>
                    <a:pt x="2737" y="1803"/>
                  </a:cubicBezTo>
                  <a:cubicBezTo>
                    <a:pt x="2926" y="1513"/>
                    <a:pt x="3082" y="1191"/>
                    <a:pt x="3327" y="935"/>
                  </a:cubicBezTo>
                  <a:cubicBezTo>
                    <a:pt x="3515" y="746"/>
                    <a:pt x="3905" y="423"/>
                    <a:pt x="3638" y="146"/>
                  </a:cubicBezTo>
                  <a:cubicBezTo>
                    <a:pt x="3515" y="23"/>
                    <a:pt x="3349" y="1"/>
                    <a:pt x="319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27" name="Google Shape;14927;p20"/>
            <p:cNvSpPr/>
            <p:nvPr/>
          </p:nvSpPr>
          <p:spPr>
            <a:xfrm>
              <a:off x="789300" y="1691952"/>
              <a:ext cx="127723" cy="110663"/>
            </a:xfrm>
            <a:custGeom>
              <a:avLst/>
              <a:gdLst/>
              <a:ahLst/>
              <a:cxnLst/>
              <a:rect l="l" t="t" r="r" b="b"/>
              <a:pathLst>
                <a:path w="3661" h="3172" extrusionOk="0">
                  <a:moveTo>
                    <a:pt x="3193" y="1"/>
                  </a:moveTo>
                  <a:cubicBezTo>
                    <a:pt x="3015" y="1"/>
                    <a:pt x="2837" y="45"/>
                    <a:pt x="2670" y="90"/>
                  </a:cubicBezTo>
                  <a:cubicBezTo>
                    <a:pt x="2292" y="201"/>
                    <a:pt x="1936" y="346"/>
                    <a:pt x="1570" y="479"/>
                  </a:cubicBezTo>
                  <a:cubicBezTo>
                    <a:pt x="1247" y="613"/>
                    <a:pt x="924" y="735"/>
                    <a:pt x="668" y="980"/>
                  </a:cubicBezTo>
                  <a:cubicBezTo>
                    <a:pt x="112" y="1525"/>
                    <a:pt x="1" y="2392"/>
                    <a:pt x="302" y="3082"/>
                  </a:cubicBezTo>
                  <a:cubicBezTo>
                    <a:pt x="302" y="3093"/>
                    <a:pt x="312" y="3093"/>
                    <a:pt x="312" y="3093"/>
                  </a:cubicBezTo>
                  <a:cubicBezTo>
                    <a:pt x="324" y="3127"/>
                    <a:pt x="346" y="3149"/>
                    <a:pt x="368" y="3171"/>
                  </a:cubicBezTo>
                  <a:cubicBezTo>
                    <a:pt x="381" y="3172"/>
                    <a:pt x="393" y="3172"/>
                    <a:pt x="406" y="3172"/>
                  </a:cubicBezTo>
                  <a:cubicBezTo>
                    <a:pt x="650" y="3172"/>
                    <a:pt x="902" y="3074"/>
                    <a:pt x="1113" y="2926"/>
                  </a:cubicBezTo>
                  <a:cubicBezTo>
                    <a:pt x="1402" y="2726"/>
                    <a:pt x="1625" y="2415"/>
                    <a:pt x="1958" y="2270"/>
                  </a:cubicBezTo>
                  <a:cubicBezTo>
                    <a:pt x="2037" y="2247"/>
                    <a:pt x="2114" y="2215"/>
                    <a:pt x="2192" y="2170"/>
                  </a:cubicBezTo>
                  <a:cubicBezTo>
                    <a:pt x="2259" y="2126"/>
                    <a:pt x="2314" y="2059"/>
                    <a:pt x="2359" y="1981"/>
                  </a:cubicBezTo>
                  <a:cubicBezTo>
                    <a:pt x="2448" y="1836"/>
                    <a:pt x="2526" y="1681"/>
                    <a:pt x="2603" y="1525"/>
                  </a:cubicBezTo>
                  <a:cubicBezTo>
                    <a:pt x="2670" y="1369"/>
                    <a:pt x="2759" y="1224"/>
                    <a:pt x="2860" y="1091"/>
                  </a:cubicBezTo>
                  <a:cubicBezTo>
                    <a:pt x="2982" y="947"/>
                    <a:pt x="3137" y="858"/>
                    <a:pt x="3249" y="724"/>
                  </a:cubicBezTo>
                  <a:cubicBezTo>
                    <a:pt x="3327" y="646"/>
                    <a:pt x="3371" y="557"/>
                    <a:pt x="3426" y="468"/>
                  </a:cubicBezTo>
                  <a:cubicBezTo>
                    <a:pt x="3483" y="379"/>
                    <a:pt x="3549" y="302"/>
                    <a:pt x="3627" y="223"/>
                  </a:cubicBezTo>
                  <a:cubicBezTo>
                    <a:pt x="3638" y="213"/>
                    <a:pt x="3649" y="190"/>
                    <a:pt x="3660" y="179"/>
                  </a:cubicBezTo>
                  <a:cubicBezTo>
                    <a:pt x="3649" y="168"/>
                    <a:pt x="3649" y="156"/>
                    <a:pt x="3638" y="146"/>
                  </a:cubicBezTo>
                  <a:cubicBezTo>
                    <a:pt x="3515" y="23"/>
                    <a:pt x="3349" y="1"/>
                    <a:pt x="319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28" name="Google Shape;14928;p20"/>
            <p:cNvSpPr/>
            <p:nvPr/>
          </p:nvSpPr>
          <p:spPr>
            <a:xfrm>
              <a:off x="791253" y="1687242"/>
              <a:ext cx="128456" cy="111152"/>
            </a:xfrm>
            <a:custGeom>
              <a:avLst/>
              <a:gdLst/>
              <a:ahLst/>
              <a:cxnLst/>
              <a:rect l="l" t="t" r="r" b="b"/>
              <a:pathLst>
                <a:path w="3682" h="3186" extrusionOk="0">
                  <a:moveTo>
                    <a:pt x="2818" y="1"/>
                  </a:moveTo>
                  <a:cubicBezTo>
                    <a:pt x="2779" y="1"/>
                    <a:pt x="2741" y="4"/>
                    <a:pt x="2703" y="14"/>
                  </a:cubicBezTo>
                  <a:cubicBezTo>
                    <a:pt x="2626" y="36"/>
                    <a:pt x="2547" y="69"/>
                    <a:pt x="2470" y="91"/>
                  </a:cubicBezTo>
                  <a:cubicBezTo>
                    <a:pt x="2381" y="136"/>
                    <a:pt x="2281" y="170"/>
                    <a:pt x="2181" y="214"/>
                  </a:cubicBezTo>
                  <a:cubicBezTo>
                    <a:pt x="1991" y="291"/>
                    <a:pt x="1803" y="358"/>
                    <a:pt x="1613" y="437"/>
                  </a:cubicBezTo>
                  <a:cubicBezTo>
                    <a:pt x="1425" y="514"/>
                    <a:pt x="1235" y="592"/>
                    <a:pt x="1057" y="659"/>
                  </a:cubicBezTo>
                  <a:cubicBezTo>
                    <a:pt x="901" y="726"/>
                    <a:pt x="746" y="803"/>
                    <a:pt x="624" y="914"/>
                  </a:cubicBezTo>
                  <a:cubicBezTo>
                    <a:pt x="368" y="1148"/>
                    <a:pt x="201" y="1460"/>
                    <a:pt x="112" y="1793"/>
                  </a:cubicBezTo>
                  <a:cubicBezTo>
                    <a:pt x="1" y="2227"/>
                    <a:pt x="23" y="2672"/>
                    <a:pt x="45" y="3106"/>
                  </a:cubicBezTo>
                  <a:cubicBezTo>
                    <a:pt x="45" y="3140"/>
                    <a:pt x="85" y="3154"/>
                    <a:pt x="118" y="3154"/>
                  </a:cubicBezTo>
                  <a:cubicBezTo>
                    <a:pt x="128" y="3154"/>
                    <a:pt x="137" y="3153"/>
                    <a:pt x="145" y="3150"/>
                  </a:cubicBezTo>
                  <a:cubicBezTo>
                    <a:pt x="212" y="3174"/>
                    <a:pt x="282" y="3186"/>
                    <a:pt x="351" y="3186"/>
                  </a:cubicBezTo>
                  <a:cubicBezTo>
                    <a:pt x="441" y="3186"/>
                    <a:pt x="530" y="3166"/>
                    <a:pt x="612" y="3128"/>
                  </a:cubicBezTo>
                  <a:cubicBezTo>
                    <a:pt x="779" y="3050"/>
                    <a:pt x="924" y="2916"/>
                    <a:pt x="1069" y="2805"/>
                  </a:cubicBezTo>
                  <a:lnTo>
                    <a:pt x="1536" y="2439"/>
                  </a:lnTo>
                  <a:cubicBezTo>
                    <a:pt x="1669" y="2338"/>
                    <a:pt x="1791" y="2238"/>
                    <a:pt x="1892" y="2105"/>
                  </a:cubicBezTo>
                  <a:cubicBezTo>
                    <a:pt x="1981" y="1971"/>
                    <a:pt x="2025" y="1826"/>
                    <a:pt x="2080" y="1671"/>
                  </a:cubicBezTo>
                  <a:cubicBezTo>
                    <a:pt x="2103" y="1593"/>
                    <a:pt x="2136" y="1504"/>
                    <a:pt x="2181" y="1438"/>
                  </a:cubicBezTo>
                  <a:cubicBezTo>
                    <a:pt x="2236" y="1371"/>
                    <a:pt x="2303" y="1315"/>
                    <a:pt x="2369" y="1260"/>
                  </a:cubicBezTo>
                  <a:cubicBezTo>
                    <a:pt x="2426" y="1204"/>
                    <a:pt x="2481" y="1159"/>
                    <a:pt x="2537" y="1104"/>
                  </a:cubicBezTo>
                  <a:cubicBezTo>
                    <a:pt x="2592" y="1037"/>
                    <a:pt x="2626" y="970"/>
                    <a:pt x="2681" y="914"/>
                  </a:cubicBezTo>
                  <a:cubicBezTo>
                    <a:pt x="2737" y="848"/>
                    <a:pt x="2804" y="825"/>
                    <a:pt x="2870" y="781"/>
                  </a:cubicBezTo>
                  <a:cubicBezTo>
                    <a:pt x="2948" y="748"/>
                    <a:pt x="2982" y="692"/>
                    <a:pt x="3015" y="614"/>
                  </a:cubicBezTo>
                  <a:cubicBezTo>
                    <a:pt x="3048" y="558"/>
                    <a:pt x="3081" y="503"/>
                    <a:pt x="3137" y="459"/>
                  </a:cubicBezTo>
                  <a:cubicBezTo>
                    <a:pt x="3193" y="414"/>
                    <a:pt x="3271" y="380"/>
                    <a:pt x="3338" y="358"/>
                  </a:cubicBezTo>
                  <a:cubicBezTo>
                    <a:pt x="3404" y="336"/>
                    <a:pt x="3471" y="314"/>
                    <a:pt x="3526" y="281"/>
                  </a:cubicBezTo>
                  <a:cubicBezTo>
                    <a:pt x="3582" y="259"/>
                    <a:pt x="3660" y="225"/>
                    <a:pt x="3671" y="158"/>
                  </a:cubicBezTo>
                  <a:cubicBezTo>
                    <a:pt x="3682" y="91"/>
                    <a:pt x="3627" y="69"/>
                    <a:pt x="3571" y="58"/>
                  </a:cubicBezTo>
                  <a:cubicBezTo>
                    <a:pt x="3471" y="47"/>
                    <a:pt x="3370" y="47"/>
                    <a:pt x="3271" y="36"/>
                  </a:cubicBezTo>
                  <a:cubicBezTo>
                    <a:pt x="3170" y="25"/>
                    <a:pt x="3071" y="25"/>
                    <a:pt x="2982" y="14"/>
                  </a:cubicBezTo>
                  <a:cubicBezTo>
                    <a:pt x="2924" y="7"/>
                    <a:pt x="2870" y="1"/>
                    <a:pt x="2818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29" name="Google Shape;14929;p20"/>
            <p:cNvSpPr/>
            <p:nvPr/>
          </p:nvSpPr>
          <p:spPr>
            <a:xfrm>
              <a:off x="795161" y="1698162"/>
              <a:ext cx="84602" cy="92382"/>
            </a:xfrm>
            <a:custGeom>
              <a:avLst/>
              <a:gdLst/>
              <a:ahLst/>
              <a:cxnLst/>
              <a:rect l="l" t="t" r="r" b="b"/>
              <a:pathLst>
                <a:path w="2425" h="2648" extrusionOk="0">
                  <a:moveTo>
                    <a:pt x="2425" y="1"/>
                  </a:moveTo>
                  <a:lnTo>
                    <a:pt x="2425" y="1"/>
                  </a:lnTo>
                  <a:cubicBezTo>
                    <a:pt x="2302" y="101"/>
                    <a:pt x="2169" y="179"/>
                    <a:pt x="2047" y="257"/>
                  </a:cubicBezTo>
                  <a:cubicBezTo>
                    <a:pt x="1913" y="346"/>
                    <a:pt x="1780" y="413"/>
                    <a:pt x="1646" y="490"/>
                  </a:cubicBezTo>
                  <a:cubicBezTo>
                    <a:pt x="1379" y="635"/>
                    <a:pt x="1112" y="802"/>
                    <a:pt x="878" y="1024"/>
                  </a:cubicBezTo>
                  <a:cubicBezTo>
                    <a:pt x="656" y="1246"/>
                    <a:pt x="478" y="1503"/>
                    <a:pt x="334" y="1780"/>
                  </a:cubicBezTo>
                  <a:cubicBezTo>
                    <a:pt x="267" y="1914"/>
                    <a:pt x="200" y="2059"/>
                    <a:pt x="134" y="2203"/>
                  </a:cubicBezTo>
                  <a:lnTo>
                    <a:pt x="55" y="2415"/>
                  </a:lnTo>
                  <a:cubicBezTo>
                    <a:pt x="22" y="2481"/>
                    <a:pt x="0" y="2570"/>
                    <a:pt x="22" y="2648"/>
                  </a:cubicBezTo>
                  <a:cubicBezTo>
                    <a:pt x="11" y="2570"/>
                    <a:pt x="45" y="2492"/>
                    <a:pt x="78" y="2425"/>
                  </a:cubicBezTo>
                  <a:lnTo>
                    <a:pt x="178" y="2225"/>
                  </a:lnTo>
                  <a:cubicBezTo>
                    <a:pt x="256" y="2081"/>
                    <a:pt x="322" y="1948"/>
                    <a:pt x="401" y="1814"/>
                  </a:cubicBezTo>
                  <a:cubicBezTo>
                    <a:pt x="556" y="1558"/>
                    <a:pt x="734" y="1313"/>
                    <a:pt x="957" y="1102"/>
                  </a:cubicBezTo>
                  <a:cubicBezTo>
                    <a:pt x="1168" y="880"/>
                    <a:pt x="1424" y="724"/>
                    <a:pt x="1679" y="557"/>
                  </a:cubicBezTo>
                  <a:cubicBezTo>
                    <a:pt x="1813" y="468"/>
                    <a:pt x="1946" y="390"/>
                    <a:pt x="2069" y="301"/>
                  </a:cubicBezTo>
                  <a:cubicBezTo>
                    <a:pt x="2191" y="213"/>
                    <a:pt x="2314" y="112"/>
                    <a:pt x="242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30" name="Google Shape;14930;p20"/>
            <p:cNvSpPr/>
            <p:nvPr/>
          </p:nvSpPr>
          <p:spPr>
            <a:xfrm>
              <a:off x="801720" y="1724957"/>
              <a:ext cx="60983" cy="68693"/>
            </a:xfrm>
            <a:custGeom>
              <a:avLst/>
              <a:gdLst/>
              <a:ahLst/>
              <a:cxnLst/>
              <a:rect l="l" t="t" r="r" b="b"/>
              <a:pathLst>
                <a:path w="1748" h="1969" extrusionOk="0">
                  <a:moveTo>
                    <a:pt x="1747" y="1"/>
                  </a:moveTo>
                  <a:lnTo>
                    <a:pt x="1747" y="1"/>
                  </a:lnTo>
                  <a:cubicBezTo>
                    <a:pt x="1647" y="67"/>
                    <a:pt x="1558" y="134"/>
                    <a:pt x="1469" y="201"/>
                  </a:cubicBezTo>
                  <a:lnTo>
                    <a:pt x="1214" y="401"/>
                  </a:lnTo>
                  <a:cubicBezTo>
                    <a:pt x="1036" y="545"/>
                    <a:pt x="858" y="679"/>
                    <a:pt x="690" y="834"/>
                  </a:cubicBezTo>
                  <a:cubicBezTo>
                    <a:pt x="524" y="979"/>
                    <a:pt x="368" y="1146"/>
                    <a:pt x="245" y="1346"/>
                  </a:cubicBezTo>
                  <a:cubicBezTo>
                    <a:pt x="134" y="1535"/>
                    <a:pt x="57" y="1758"/>
                    <a:pt x="1" y="1969"/>
                  </a:cubicBezTo>
                  <a:cubicBezTo>
                    <a:pt x="90" y="1769"/>
                    <a:pt x="190" y="1558"/>
                    <a:pt x="312" y="1380"/>
                  </a:cubicBezTo>
                  <a:cubicBezTo>
                    <a:pt x="435" y="1202"/>
                    <a:pt x="591" y="1046"/>
                    <a:pt x="757" y="901"/>
                  </a:cubicBezTo>
                  <a:lnTo>
                    <a:pt x="1258" y="468"/>
                  </a:lnTo>
                  <a:lnTo>
                    <a:pt x="1503" y="234"/>
                  </a:lnTo>
                  <a:cubicBezTo>
                    <a:pt x="1580" y="156"/>
                    <a:pt x="1669" y="78"/>
                    <a:pt x="1747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31" name="Google Shape;14931;p20"/>
            <p:cNvSpPr/>
            <p:nvPr/>
          </p:nvSpPr>
          <p:spPr>
            <a:xfrm>
              <a:off x="808698" y="1744738"/>
              <a:ext cx="45842" cy="48912"/>
            </a:xfrm>
            <a:custGeom>
              <a:avLst/>
              <a:gdLst/>
              <a:ahLst/>
              <a:cxnLst/>
              <a:rect l="l" t="t" r="r" b="b"/>
              <a:pathLst>
                <a:path w="1314" h="1402" extrusionOk="0">
                  <a:moveTo>
                    <a:pt x="1313" y="0"/>
                  </a:moveTo>
                  <a:lnTo>
                    <a:pt x="1313" y="0"/>
                  </a:lnTo>
                  <a:cubicBezTo>
                    <a:pt x="1224" y="134"/>
                    <a:pt x="1125" y="267"/>
                    <a:pt x="1036" y="412"/>
                  </a:cubicBezTo>
                  <a:cubicBezTo>
                    <a:pt x="947" y="557"/>
                    <a:pt x="868" y="690"/>
                    <a:pt x="757" y="801"/>
                  </a:cubicBezTo>
                  <a:cubicBezTo>
                    <a:pt x="646" y="912"/>
                    <a:pt x="502" y="968"/>
                    <a:pt x="346" y="1057"/>
                  </a:cubicBezTo>
                  <a:cubicBezTo>
                    <a:pt x="201" y="1135"/>
                    <a:pt x="57" y="1246"/>
                    <a:pt x="1" y="1402"/>
                  </a:cubicBezTo>
                  <a:cubicBezTo>
                    <a:pt x="90" y="1258"/>
                    <a:pt x="235" y="1191"/>
                    <a:pt x="379" y="1124"/>
                  </a:cubicBezTo>
                  <a:cubicBezTo>
                    <a:pt x="535" y="1057"/>
                    <a:pt x="691" y="1001"/>
                    <a:pt x="824" y="868"/>
                  </a:cubicBezTo>
                  <a:cubicBezTo>
                    <a:pt x="957" y="746"/>
                    <a:pt x="1036" y="601"/>
                    <a:pt x="1103" y="445"/>
                  </a:cubicBezTo>
                  <a:cubicBezTo>
                    <a:pt x="1180" y="301"/>
                    <a:pt x="1258" y="156"/>
                    <a:pt x="131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32" name="Google Shape;14932;p20"/>
            <p:cNvSpPr/>
            <p:nvPr/>
          </p:nvSpPr>
          <p:spPr>
            <a:xfrm>
              <a:off x="792405" y="1698930"/>
              <a:ext cx="72217" cy="75322"/>
            </a:xfrm>
            <a:custGeom>
              <a:avLst/>
              <a:gdLst/>
              <a:ahLst/>
              <a:cxnLst/>
              <a:rect l="l" t="t" r="r" b="b"/>
              <a:pathLst>
                <a:path w="2070" h="2159" extrusionOk="0">
                  <a:moveTo>
                    <a:pt x="2070" y="1"/>
                  </a:moveTo>
                  <a:lnTo>
                    <a:pt x="2070" y="1"/>
                  </a:lnTo>
                  <a:cubicBezTo>
                    <a:pt x="1958" y="68"/>
                    <a:pt x="1847" y="146"/>
                    <a:pt x="1758" y="235"/>
                  </a:cubicBezTo>
                  <a:cubicBezTo>
                    <a:pt x="1669" y="324"/>
                    <a:pt x="1580" y="424"/>
                    <a:pt x="1491" y="502"/>
                  </a:cubicBezTo>
                  <a:cubicBezTo>
                    <a:pt x="1303" y="668"/>
                    <a:pt x="1046" y="747"/>
                    <a:pt x="824" y="891"/>
                  </a:cubicBezTo>
                  <a:cubicBezTo>
                    <a:pt x="713" y="969"/>
                    <a:pt x="624" y="1058"/>
                    <a:pt x="524" y="1147"/>
                  </a:cubicBezTo>
                  <a:cubicBezTo>
                    <a:pt x="435" y="1236"/>
                    <a:pt x="346" y="1325"/>
                    <a:pt x="268" y="1425"/>
                  </a:cubicBezTo>
                  <a:cubicBezTo>
                    <a:pt x="179" y="1536"/>
                    <a:pt x="112" y="1647"/>
                    <a:pt x="79" y="1770"/>
                  </a:cubicBezTo>
                  <a:cubicBezTo>
                    <a:pt x="45" y="1903"/>
                    <a:pt x="23" y="2025"/>
                    <a:pt x="1" y="2159"/>
                  </a:cubicBezTo>
                  <a:cubicBezTo>
                    <a:pt x="45" y="2037"/>
                    <a:pt x="68" y="1903"/>
                    <a:pt x="112" y="1792"/>
                  </a:cubicBezTo>
                  <a:cubicBezTo>
                    <a:pt x="157" y="1669"/>
                    <a:pt x="223" y="1558"/>
                    <a:pt x="312" y="1469"/>
                  </a:cubicBezTo>
                  <a:cubicBezTo>
                    <a:pt x="391" y="1369"/>
                    <a:pt x="490" y="1280"/>
                    <a:pt x="579" y="1192"/>
                  </a:cubicBezTo>
                  <a:cubicBezTo>
                    <a:pt x="668" y="1103"/>
                    <a:pt x="769" y="1024"/>
                    <a:pt x="868" y="957"/>
                  </a:cubicBezTo>
                  <a:cubicBezTo>
                    <a:pt x="1080" y="813"/>
                    <a:pt x="1335" y="735"/>
                    <a:pt x="1525" y="546"/>
                  </a:cubicBezTo>
                  <a:cubicBezTo>
                    <a:pt x="1625" y="457"/>
                    <a:pt x="1703" y="357"/>
                    <a:pt x="1780" y="268"/>
                  </a:cubicBezTo>
                  <a:cubicBezTo>
                    <a:pt x="1869" y="168"/>
                    <a:pt x="1970" y="79"/>
                    <a:pt x="2070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33" name="Google Shape;14933;p20"/>
            <p:cNvSpPr/>
            <p:nvPr/>
          </p:nvSpPr>
          <p:spPr>
            <a:xfrm>
              <a:off x="802522" y="1747460"/>
              <a:ext cx="40016" cy="49296"/>
            </a:xfrm>
            <a:custGeom>
              <a:avLst/>
              <a:gdLst/>
              <a:ahLst/>
              <a:cxnLst/>
              <a:rect l="l" t="t" r="r" b="b"/>
              <a:pathLst>
                <a:path w="1147" h="1413" extrusionOk="0">
                  <a:moveTo>
                    <a:pt x="1146" y="1"/>
                  </a:moveTo>
                  <a:lnTo>
                    <a:pt x="1146" y="1"/>
                  </a:lnTo>
                  <a:cubicBezTo>
                    <a:pt x="1057" y="134"/>
                    <a:pt x="979" y="268"/>
                    <a:pt x="868" y="367"/>
                  </a:cubicBezTo>
                  <a:cubicBezTo>
                    <a:pt x="768" y="479"/>
                    <a:pt x="634" y="545"/>
                    <a:pt x="489" y="624"/>
                  </a:cubicBezTo>
                  <a:cubicBezTo>
                    <a:pt x="356" y="713"/>
                    <a:pt x="256" y="846"/>
                    <a:pt x="178" y="979"/>
                  </a:cubicBezTo>
                  <a:cubicBezTo>
                    <a:pt x="101" y="1124"/>
                    <a:pt x="45" y="1269"/>
                    <a:pt x="0" y="1413"/>
                  </a:cubicBezTo>
                  <a:cubicBezTo>
                    <a:pt x="78" y="1279"/>
                    <a:pt x="145" y="1146"/>
                    <a:pt x="222" y="1012"/>
                  </a:cubicBezTo>
                  <a:cubicBezTo>
                    <a:pt x="311" y="890"/>
                    <a:pt x="412" y="779"/>
                    <a:pt x="534" y="690"/>
                  </a:cubicBezTo>
                  <a:cubicBezTo>
                    <a:pt x="601" y="656"/>
                    <a:pt x="667" y="612"/>
                    <a:pt x="734" y="567"/>
                  </a:cubicBezTo>
                  <a:cubicBezTo>
                    <a:pt x="801" y="523"/>
                    <a:pt x="868" y="468"/>
                    <a:pt x="912" y="412"/>
                  </a:cubicBezTo>
                  <a:cubicBezTo>
                    <a:pt x="1023" y="290"/>
                    <a:pt x="1090" y="145"/>
                    <a:pt x="114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34" name="Google Shape;14934;p20"/>
            <p:cNvSpPr/>
            <p:nvPr/>
          </p:nvSpPr>
          <p:spPr>
            <a:xfrm>
              <a:off x="788148" y="1746343"/>
              <a:ext cx="130409" cy="67891"/>
            </a:xfrm>
            <a:custGeom>
              <a:avLst/>
              <a:gdLst/>
              <a:ahLst/>
              <a:cxnLst/>
              <a:rect l="l" t="t" r="r" b="b"/>
              <a:pathLst>
                <a:path w="3738" h="1946" extrusionOk="0">
                  <a:moveTo>
                    <a:pt x="3292" y="1"/>
                  </a:moveTo>
                  <a:cubicBezTo>
                    <a:pt x="3247" y="1"/>
                    <a:pt x="3169" y="7"/>
                    <a:pt x="3026" y="21"/>
                  </a:cubicBezTo>
                  <a:cubicBezTo>
                    <a:pt x="2592" y="55"/>
                    <a:pt x="2392" y="122"/>
                    <a:pt x="2058" y="344"/>
                  </a:cubicBezTo>
                  <a:cubicBezTo>
                    <a:pt x="1736" y="577"/>
                    <a:pt x="1669" y="833"/>
                    <a:pt x="1302" y="1089"/>
                  </a:cubicBezTo>
                  <a:cubicBezTo>
                    <a:pt x="988" y="1318"/>
                    <a:pt x="918" y="1383"/>
                    <a:pt x="814" y="1383"/>
                  </a:cubicBezTo>
                  <a:cubicBezTo>
                    <a:pt x="796" y="1383"/>
                    <a:pt x="778" y="1381"/>
                    <a:pt x="757" y="1378"/>
                  </a:cubicBezTo>
                  <a:cubicBezTo>
                    <a:pt x="638" y="1360"/>
                    <a:pt x="557" y="1222"/>
                    <a:pt x="421" y="1222"/>
                  </a:cubicBezTo>
                  <a:cubicBezTo>
                    <a:pt x="392" y="1222"/>
                    <a:pt x="359" y="1229"/>
                    <a:pt x="323" y="1245"/>
                  </a:cubicBezTo>
                  <a:cubicBezTo>
                    <a:pt x="123" y="1334"/>
                    <a:pt x="1" y="1479"/>
                    <a:pt x="34" y="1600"/>
                  </a:cubicBezTo>
                  <a:cubicBezTo>
                    <a:pt x="45" y="1701"/>
                    <a:pt x="345" y="1723"/>
                    <a:pt x="579" y="1812"/>
                  </a:cubicBezTo>
                  <a:cubicBezTo>
                    <a:pt x="759" y="1872"/>
                    <a:pt x="945" y="1945"/>
                    <a:pt x="1113" y="1945"/>
                  </a:cubicBezTo>
                  <a:cubicBezTo>
                    <a:pt x="1163" y="1945"/>
                    <a:pt x="1211" y="1939"/>
                    <a:pt x="1257" y="1923"/>
                  </a:cubicBezTo>
                  <a:cubicBezTo>
                    <a:pt x="1457" y="1857"/>
                    <a:pt x="1847" y="1778"/>
                    <a:pt x="2225" y="1390"/>
                  </a:cubicBezTo>
                  <a:cubicBezTo>
                    <a:pt x="2592" y="1011"/>
                    <a:pt x="2636" y="733"/>
                    <a:pt x="3071" y="455"/>
                  </a:cubicBezTo>
                  <a:cubicBezTo>
                    <a:pt x="3504" y="177"/>
                    <a:pt x="3738" y="244"/>
                    <a:pt x="3726" y="144"/>
                  </a:cubicBezTo>
                  <a:cubicBezTo>
                    <a:pt x="3726" y="55"/>
                    <a:pt x="3605" y="122"/>
                    <a:pt x="3449" y="66"/>
                  </a:cubicBezTo>
                  <a:cubicBezTo>
                    <a:pt x="3335" y="28"/>
                    <a:pt x="3386" y="1"/>
                    <a:pt x="329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35" name="Google Shape;14935;p20"/>
            <p:cNvSpPr/>
            <p:nvPr/>
          </p:nvSpPr>
          <p:spPr>
            <a:xfrm>
              <a:off x="788148" y="1747076"/>
              <a:ext cx="102499" cy="65623"/>
            </a:xfrm>
            <a:custGeom>
              <a:avLst/>
              <a:gdLst/>
              <a:ahLst/>
              <a:cxnLst/>
              <a:rect l="l" t="t" r="r" b="b"/>
              <a:pathLst>
                <a:path w="2938" h="1881" extrusionOk="0">
                  <a:moveTo>
                    <a:pt x="2937" y="0"/>
                  </a:moveTo>
                  <a:lnTo>
                    <a:pt x="2937" y="0"/>
                  </a:lnTo>
                  <a:cubicBezTo>
                    <a:pt x="2559" y="45"/>
                    <a:pt x="2370" y="111"/>
                    <a:pt x="2058" y="323"/>
                  </a:cubicBezTo>
                  <a:cubicBezTo>
                    <a:pt x="1736" y="556"/>
                    <a:pt x="1669" y="812"/>
                    <a:pt x="1302" y="1068"/>
                  </a:cubicBezTo>
                  <a:cubicBezTo>
                    <a:pt x="988" y="1297"/>
                    <a:pt x="918" y="1362"/>
                    <a:pt x="814" y="1362"/>
                  </a:cubicBezTo>
                  <a:cubicBezTo>
                    <a:pt x="796" y="1362"/>
                    <a:pt x="778" y="1360"/>
                    <a:pt x="757" y="1357"/>
                  </a:cubicBezTo>
                  <a:cubicBezTo>
                    <a:pt x="638" y="1339"/>
                    <a:pt x="557" y="1201"/>
                    <a:pt x="421" y="1201"/>
                  </a:cubicBezTo>
                  <a:cubicBezTo>
                    <a:pt x="392" y="1201"/>
                    <a:pt x="359" y="1208"/>
                    <a:pt x="323" y="1224"/>
                  </a:cubicBezTo>
                  <a:cubicBezTo>
                    <a:pt x="123" y="1313"/>
                    <a:pt x="1" y="1458"/>
                    <a:pt x="34" y="1579"/>
                  </a:cubicBezTo>
                  <a:cubicBezTo>
                    <a:pt x="45" y="1680"/>
                    <a:pt x="345" y="1702"/>
                    <a:pt x="579" y="1791"/>
                  </a:cubicBezTo>
                  <a:cubicBezTo>
                    <a:pt x="679" y="1824"/>
                    <a:pt x="768" y="1858"/>
                    <a:pt x="868" y="1880"/>
                  </a:cubicBezTo>
                  <a:cubicBezTo>
                    <a:pt x="1013" y="1802"/>
                    <a:pt x="1158" y="1702"/>
                    <a:pt x="1269" y="1579"/>
                  </a:cubicBezTo>
                  <a:cubicBezTo>
                    <a:pt x="1380" y="1480"/>
                    <a:pt x="1480" y="1357"/>
                    <a:pt x="1625" y="1268"/>
                  </a:cubicBezTo>
                  <a:cubicBezTo>
                    <a:pt x="1747" y="1191"/>
                    <a:pt x="1902" y="1157"/>
                    <a:pt x="2036" y="1079"/>
                  </a:cubicBezTo>
                  <a:cubicBezTo>
                    <a:pt x="2292" y="924"/>
                    <a:pt x="2458" y="645"/>
                    <a:pt x="2636" y="412"/>
                  </a:cubicBezTo>
                  <a:cubicBezTo>
                    <a:pt x="2737" y="279"/>
                    <a:pt x="2837" y="145"/>
                    <a:pt x="293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36" name="Google Shape;14936;p20"/>
            <p:cNvSpPr/>
            <p:nvPr/>
          </p:nvSpPr>
          <p:spPr>
            <a:xfrm>
              <a:off x="795719" y="1747460"/>
              <a:ext cx="91824" cy="54564"/>
            </a:xfrm>
            <a:custGeom>
              <a:avLst/>
              <a:gdLst/>
              <a:ahLst/>
              <a:cxnLst/>
              <a:rect l="l" t="t" r="r" b="b"/>
              <a:pathLst>
                <a:path w="2632" h="1564" extrusionOk="0">
                  <a:moveTo>
                    <a:pt x="2631" y="1"/>
                  </a:moveTo>
                  <a:cubicBezTo>
                    <a:pt x="2553" y="11"/>
                    <a:pt x="2486" y="23"/>
                    <a:pt x="2431" y="34"/>
                  </a:cubicBezTo>
                  <a:cubicBezTo>
                    <a:pt x="2397" y="56"/>
                    <a:pt x="2375" y="67"/>
                    <a:pt x="2342" y="78"/>
                  </a:cubicBezTo>
                  <a:cubicBezTo>
                    <a:pt x="2253" y="134"/>
                    <a:pt x="2164" y="189"/>
                    <a:pt x="2086" y="268"/>
                  </a:cubicBezTo>
                  <a:cubicBezTo>
                    <a:pt x="2008" y="345"/>
                    <a:pt x="1952" y="446"/>
                    <a:pt x="1886" y="535"/>
                  </a:cubicBezTo>
                  <a:cubicBezTo>
                    <a:pt x="1741" y="713"/>
                    <a:pt x="1530" y="846"/>
                    <a:pt x="1374" y="1012"/>
                  </a:cubicBezTo>
                  <a:cubicBezTo>
                    <a:pt x="1208" y="1190"/>
                    <a:pt x="1052" y="1368"/>
                    <a:pt x="818" y="1469"/>
                  </a:cubicBezTo>
                  <a:cubicBezTo>
                    <a:pt x="722" y="1506"/>
                    <a:pt x="622" y="1525"/>
                    <a:pt x="522" y="1525"/>
                  </a:cubicBezTo>
                  <a:cubicBezTo>
                    <a:pt x="355" y="1525"/>
                    <a:pt x="190" y="1473"/>
                    <a:pt x="51" y="1368"/>
                  </a:cubicBezTo>
                  <a:cubicBezTo>
                    <a:pt x="48" y="1365"/>
                    <a:pt x="42" y="1364"/>
                    <a:pt x="37" y="1364"/>
                  </a:cubicBezTo>
                  <a:cubicBezTo>
                    <a:pt x="20" y="1364"/>
                    <a:pt x="1" y="1374"/>
                    <a:pt x="17" y="1391"/>
                  </a:cubicBezTo>
                  <a:cubicBezTo>
                    <a:pt x="165" y="1511"/>
                    <a:pt x="336" y="1564"/>
                    <a:pt x="509" y="1564"/>
                  </a:cubicBezTo>
                  <a:cubicBezTo>
                    <a:pt x="765" y="1564"/>
                    <a:pt x="1026" y="1448"/>
                    <a:pt x="1218" y="1269"/>
                  </a:cubicBezTo>
                  <a:cubicBezTo>
                    <a:pt x="1307" y="1180"/>
                    <a:pt x="1386" y="1079"/>
                    <a:pt x="1475" y="990"/>
                  </a:cubicBezTo>
                  <a:cubicBezTo>
                    <a:pt x="1563" y="901"/>
                    <a:pt x="1663" y="824"/>
                    <a:pt x="1764" y="745"/>
                  </a:cubicBezTo>
                  <a:cubicBezTo>
                    <a:pt x="1853" y="668"/>
                    <a:pt x="1930" y="579"/>
                    <a:pt x="1997" y="490"/>
                  </a:cubicBezTo>
                  <a:cubicBezTo>
                    <a:pt x="2075" y="379"/>
                    <a:pt x="2142" y="278"/>
                    <a:pt x="2241" y="212"/>
                  </a:cubicBezTo>
                  <a:cubicBezTo>
                    <a:pt x="2364" y="123"/>
                    <a:pt x="2498" y="67"/>
                    <a:pt x="263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37" name="Google Shape;14937;p20"/>
            <p:cNvSpPr/>
            <p:nvPr/>
          </p:nvSpPr>
          <p:spPr>
            <a:xfrm>
              <a:off x="824642" y="1749379"/>
              <a:ext cx="90428" cy="64856"/>
            </a:xfrm>
            <a:custGeom>
              <a:avLst/>
              <a:gdLst/>
              <a:ahLst/>
              <a:cxnLst/>
              <a:rect l="l" t="t" r="r" b="b"/>
              <a:pathLst>
                <a:path w="2592" h="1859" extrusionOk="0">
                  <a:moveTo>
                    <a:pt x="2492" y="1"/>
                  </a:moveTo>
                  <a:cubicBezTo>
                    <a:pt x="2292" y="90"/>
                    <a:pt x="2102" y="201"/>
                    <a:pt x="1913" y="312"/>
                  </a:cubicBezTo>
                  <a:cubicBezTo>
                    <a:pt x="1791" y="391"/>
                    <a:pt x="1679" y="457"/>
                    <a:pt x="1558" y="535"/>
                  </a:cubicBezTo>
                  <a:cubicBezTo>
                    <a:pt x="1446" y="601"/>
                    <a:pt x="1346" y="668"/>
                    <a:pt x="1246" y="757"/>
                  </a:cubicBezTo>
                  <a:cubicBezTo>
                    <a:pt x="1157" y="846"/>
                    <a:pt x="1079" y="957"/>
                    <a:pt x="1012" y="1069"/>
                  </a:cubicBezTo>
                  <a:cubicBezTo>
                    <a:pt x="945" y="1180"/>
                    <a:pt x="868" y="1269"/>
                    <a:pt x="779" y="1358"/>
                  </a:cubicBezTo>
                  <a:cubicBezTo>
                    <a:pt x="612" y="1536"/>
                    <a:pt x="401" y="1681"/>
                    <a:pt x="178" y="1792"/>
                  </a:cubicBezTo>
                  <a:cubicBezTo>
                    <a:pt x="122" y="1814"/>
                    <a:pt x="67" y="1836"/>
                    <a:pt x="0" y="1859"/>
                  </a:cubicBezTo>
                  <a:cubicBezTo>
                    <a:pt x="67" y="1859"/>
                    <a:pt x="134" y="1859"/>
                    <a:pt x="201" y="1836"/>
                  </a:cubicBezTo>
                  <a:cubicBezTo>
                    <a:pt x="401" y="1747"/>
                    <a:pt x="589" y="1625"/>
                    <a:pt x="745" y="1481"/>
                  </a:cubicBezTo>
                  <a:cubicBezTo>
                    <a:pt x="834" y="1402"/>
                    <a:pt x="912" y="1325"/>
                    <a:pt x="979" y="1236"/>
                  </a:cubicBezTo>
                  <a:cubicBezTo>
                    <a:pt x="1057" y="1125"/>
                    <a:pt x="1123" y="1013"/>
                    <a:pt x="1202" y="913"/>
                  </a:cubicBezTo>
                  <a:cubicBezTo>
                    <a:pt x="1368" y="690"/>
                    <a:pt x="1624" y="569"/>
                    <a:pt x="1847" y="424"/>
                  </a:cubicBezTo>
                  <a:cubicBezTo>
                    <a:pt x="2091" y="279"/>
                    <a:pt x="2336" y="124"/>
                    <a:pt x="259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38" name="Google Shape;14938;p20"/>
            <p:cNvSpPr/>
            <p:nvPr/>
          </p:nvSpPr>
          <p:spPr>
            <a:xfrm>
              <a:off x="823072" y="1778894"/>
              <a:ext cx="17130" cy="12839"/>
            </a:xfrm>
            <a:custGeom>
              <a:avLst/>
              <a:gdLst/>
              <a:ahLst/>
              <a:cxnLst/>
              <a:rect l="l" t="t" r="r" b="b"/>
              <a:pathLst>
                <a:path w="491" h="368" extrusionOk="0">
                  <a:moveTo>
                    <a:pt x="490" y="0"/>
                  </a:moveTo>
                  <a:lnTo>
                    <a:pt x="490" y="0"/>
                  </a:lnTo>
                  <a:cubicBezTo>
                    <a:pt x="434" y="45"/>
                    <a:pt x="379" y="101"/>
                    <a:pt x="301" y="156"/>
                  </a:cubicBezTo>
                  <a:cubicBezTo>
                    <a:pt x="157" y="256"/>
                    <a:pt x="68" y="323"/>
                    <a:pt x="1" y="368"/>
                  </a:cubicBezTo>
                  <a:cubicBezTo>
                    <a:pt x="101" y="345"/>
                    <a:pt x="190" y="289"/>
                    <a:pt x="268" y="234"/>
                  </a:cubicBezTo>
                  <a:cubicBezTo>
                    <a:pt x="345" y="178"/>
                    <a:pt x="401" y="111"/>
                    <a:pt x="468" y="34"/>
                  </a:cubicBezTo>
                  <a:cubicBezTo>
                    <a:pt x="479" y="22"/>
                    <a:pt x="490" y="12"/>
                    <a:pt x="4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39" name="Google Shape;14939;p20"/>
            <p:cNvSpPr/>
            <p:nvPr/>
          </p:nvSpPr>
          <p:spPr>
            <a:xfrm>
              <a:off x="788951" y="1746273"/>
              <a:ext cx="115652" cy="64333"/>
            </a:xfrm>
            <a:custGeom>
              <a:avLst/>
              <a:gdLst/>
              <a:ahLst/>
              <a:cxnLst/>
              <a:rect l="l" t="t" r="r" b="b"/>
              <a:pathLst>
                <a:path w="3315" h="1844" extrusionOk="0">
                  <a:moveTo>
                    <a:pt x="3192" y="1"/>
                  </a:moveTo>
                  <a:cubicBezTo>
                    <a:pt x="3048" y="68"/>
                    <a:pt x="2903" y="124"/>
                    <a:pt x="2758" y="168"/>
                  </a:cubicBezTo>
                  <a:cubicBezTo>
                    <a:pt x="2636" y="201"/>
                    <a:pt x="2536" y="257"/>
                    <a:pt x="2447" y="357"/>
                  </a:cubicBezTo>
                  <a:cubicBezTo>
                    <a:pt x="2358" y="457"/>
                    <a:pt x="2291" y="569"/>
                    <a:pt x="2191" y="668"/>
                  </a:cubicBezTo>
                  <a:cubicBezTo>
                    <a:pt x="1991" y="891"/>
                    <a:pt x="1780" y="1113"/>
                    <a:pt x="1568" y="1325"/>
                  </a:cubicBezTo>
                  <a:cubicBezTo>
                    <a:pt x="1468" y="1436"/>
                    <a:pt x="1357" y="1536"/>
                    <a:pt x="1257" y="1636"/>
                  </a:cubicBezTo>
                  <a:cubicBezTo>
                    <a:pt x="1212" y="1681"/>
                    <a:pt x="1157" y="1736"/>
                    <a:pt x="1101" y="1770"/>
                  </a:cubicBezTo>
                  <a:cubicBezTo>
                    <a:pt x="1050" y="1799"/>
                    <a:pt x="993" y="1809"/>
                    <a:pt x="935" y="1809"/>
                  </a:cubicBezTo>
                  <a:cubicBezTo>
                    <a:pt x="906" y="1809"/>
                    <a:pt x="876" y="1807"/>
                    <a:pt x="845" y="1803"/>
                  </a:cubicBezTo>
                  <a:cubicBezTo>
                    <a:pt x="678" y="1780"/>
                    <a:pt x="500" y="1748"/>
                    <a:pt x="345" y="1691"/>
                  </a:cubicBezTo>
                  <a:cubicBezTo>
                    <a:pt x="233" y="1659"/>
                    <a:pt x="122" y="1592"/>
                    <a:pt x="0" y="1558"/>
                  </a:cubicBezTo>
                  <a:lnTo>
                    <a:pt x="0" y="1558"/>
                  </a:lnTo>
                  <a:cubicBezTo>
                    <a:pt x="0" y="1570"/>
                    <a:pt x="0" y="1580"/>
                    <a:pt x="11" y="1592"/>
                  </a:cubicBezTo>
                  <a:cubicBezTo>
                    <a:pt x="111" y="1636"/>
                    <a:pt x="200" y="1681"/>
                    <a:pt x="312" y="1714"/>
                  </a:cubicBezTo>
                  <a:cubicBezTo>
                    <a:pt x="445" y="1770"/>
                    <a:pt x="601" y="1792"/>
                    <a:pt x="745" y="1825"/>
                  </a:cubicBezTo>
                  <a:cubicBezTo>
                    <a:pt x="802" y="1835"/>
                    <a:pt x="859" y="1843"/>
                    <a:pt x="916" y="1843"/>
                  </a:cubicBezTo>
                  <a:cubicBezTo>
                    <a:pt x="981" y="1843"/>
                    <a:pt x="1047" y="1833"/>
                    <a:pt x="1112" y="1803"/>
                  </a:cubicBezTo>
                  <a:cubicBezTo>
                    <a:pt x="1224" y="1736"/>
                    <a:pt x="1323" y="1636"/>
                    <a:pt x="1424" y="1547"/>
                  </a:cubicBezTo>
                  <a:cubicBezTo>
                    <a:pt x="1646" y="1336"/>
                    <a:pt x="1857" y="1102"/>
                    <a:pt x="2069" y="880"/>
                  </a:cubicBezTo>
                  <a:cubicBezTo>
                    <a:pt x="2180" y="769"/>
                    <a:pt x="2291" y="658"/>
                    <a:pt x="2380" y="535"/>
                  </a:cubicBezTo>
                  <a:cubicBezTo>
                    <a:pt x="2469" y="424"/>
                    <a:pt x="2547" y="302"/>
                    <a:pt x="2680" y="246"/>
                  </a:cubicBezTo>
                  <a:cubicBezTo>
                    <a:pt x="2836" y="179"/>
                    <a:pt x="3003" y="134"/>
                    <a:pt x="3147" y="79"/>
                  </a:cubicBezTo>
                  <a:lnTo>
                    <a:pt x="3315" y="12"/>
                  </a:lnTo>
                  <a:cubicBezTo>
                    <a:pt x="3303" y="1"/>
                    <a:pt x="3270" y="1"/>
                    <a:pt x="319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40" name="Google Shape;14940;p20"/>
            <p:cNvSpPr/>
            <p:nvPr/>
          </p:nvSpPr>
          <p:spPr>
            <a:xfrm>
              <a:off x="847912" y="1750565"/>
              <a:ext cx="26794" cy="19816"/>
            </a:xfrm>
            <a:custGeom>
              <a:avLst/>
              <a:gdLst/>
              <a:ahLst/>
              <a:cxnLst/>
              <a:rect l="l" t="t" r="r" b="b"/>
              <a:pathLst>
                <a:path w="768" h="568" extrusionOk="0">
                  <a:moveTo>
                    <a:pt x="768" y="1"/>
                  </a:moveTo>
                  <a:lnTo>
                    <a:pt x="768" y="1"/>
                  </a:lnTo>
                  <a:cubicBezTo>
                    <a:pt x="713" y="23"/>
                    <a:pt x="646" y="45"/>
                    <a:pt x="590" y="78"/>
                  </a:cubicBezTo>
                  <a:cubicBezTo>
                    <a:pt x="557" y="100"/>
                    <a:pt x="535" y="123"/>
                    <a:pt x="501" y="145"/>
                  </a:cubicBezTo>
                  <a:cubicBezTo>
                    <a:pt x="390" y="245"/>
                    <a:pt x="256" y="323"/>
                    <a:pt x="134" y="412"/>
                  </a:cubicBezTo>
                  <a:cubicBezTo>
                    <a:pt x="90" y="456"/>
                    <a:pt x="45" y="512"/>
                    <a:pt x="1" y="567"/>
                  </a:cubicBezTo>
                  <a:cubicBezTo>
                    <a:pt x="78" y="501"/>
                    <a:pt x="167" y="456"/>
                    <a:pt x="245" y="401"/>
                  </a:cubicBezTo>
                  <a:cubicBezTo>
                    <a:pt x="345" y="334"/>
                    <a:pt x="434" y="268"/>
                    <a:pt x="523" y="201"/>
                  </a:cubicBezTo>
                  <a:cubicBezTo>
                    <a:pt x="612" y="134"/>
                    <a:pt x="690" y="67"/>
                    <a:pt x="76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41" name="Google Shape;14941;p20"/>
            <p:cNvSpPr/>
            <p:nvPr/>
          </p:nvSpPr>
          <p:spPr>
            <a:xfrm>
              <a:off x="788951" y="1800595"/>
              <a:ext cx="35306" cy="9908"/>
            </a:xfrm>
            <a:custGeom>
              <a:avLst/>
              <a:gdLst/>
              <a:ahLst/>
              <a:cxnLst/>
              <a:rect l="l" t="t" r="r" b="b"/>
              <a:pathLst>
                <a:path w="1012" h="284" extrusionOk="0">
                  <a:moveTo>
                    <a:pt x="0" y="1"/>
                  </a:moveTo>
                  <a:cubicBezTo>
                    <a:pt x="0" y="13"/>
                    <a:pt x="0" y="23"/>
                    <a:pt x="11" y="35"/>
                  </a:cubicBezTo>
                  <a:cubicBezTo>
                    <a:pt x="111" y="79"/>
                    <a:pt x="200" y="124"/>
                    <a:pt x="312" y="157"/>
                  </a:cubicBezTo>
                  <a:cubicBezTo>
                    <a:pt x="445" y="213"/>
                    <a:pt x="601" y="235"/>
                    <a:pt x="745" y="268"/>
                  </a:cubicBezTo>
                  <a:cubicBezTo>
                    <a:pt x="792" y="276"/>
                    <a:pt x="845" y="284"/>
                    <a:pt x="896" y="284"/>
                  </a:cubicBezTo>
                  <a:cubicBezTo>
                    <a:pt x="917" y="284"/>
                    <a:pt x="937" y="283"/>
                    <a:pt x="957" y="279"/>
                  </a:cubicBezTo>
                  <a:cubicBezTo>
                    <a:pt x="979" y="268"/>
                    <a:pt x="990" y="257"/>
                    <a:pt x="1012" y="246"/>
                  </a:cubicBezTo>
                  <a:lnTo>
                    <a:pt x="1012" y="246"/>
                  </a:lnTo>
                  <a:cubicBezTo>
                    <a:pt x="984" y="251"/>
                    <a:pt x="956" y="254"/>
                    <a:pt x="929" y="254"/>
                  </a:cubicBezTo>
                  <a:cubicBezTo>
                    <a:pt x="901" y="254"/>
                    <a:pt x="873" y="251"/>
                    <a:pt x="845" y="246"/>
                  </a:cubicBezTo>
                  <a:cubicBezTo>
                    <a:pt x="678" y="223"/>
                    <a:pt x="500" y="191"/>
                    <a:pt x="345" y="134"/>
                  </a:cubicBezTo>
                  <a:cubicBezTo>
                    <a:pt x="233" y="102"/>
                    <a:pt x="122" y="35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42" name="Google Shape;14942;p20"/>
            <p:cNvSpPr/>
            <p:nvPr/>
          </p:nvSpPr>
          <p:spPr>
            <a:xfrm>
              <a:off x="847912" y="1750565"/>
              <a:ext cx="26794" cy="19816"/>
            </a:xfrm>
            <a:custGeom>
              <a:avLst/>
              <a:gdLst/>
              <a:ahLst/>
              <a:cxnLst/>
              <a:rect l="l" t="t" r="r" b="b"/>
              <a:pathLst>
                <a:path w="768" h="568" extrusionOk="0">
                  <a:moveTo>
                    <a:pt x="768" y="1"/>
                  </a:moveTo>
                  <a:cubicBezTo>
                    <a:pt x="745" y="1"/>
                    <a:pt x="735" y="11"/>
                    <a:pt x="713" y="23"/>
                  </a:cubicBezTo>
                  <a:cubicBezTo>
                    <a:pt x="701" y="23"/>
                    <a:pt x="690" y="34"/>
                    <a:pt x="668" y="34"/>
                  </a:cubicBezTo>
                  <a:cubicBezTo>
                    <a:pt x="657" y="45"/>
                    <a:pt x="634" y="56"/>
                    <a:pt x="624" y="67"/>
                  </a:cubicBezTo>
                  <a:cubicBezTo>
                    <a:pt x="612" y="67"/>
                    <a:pt x="601" y="78"/>
                    <a:pt x="590" y="78"/>
                  </a:cubicBezTo>
                  <a:cubicBezTo>
                    <a:pt x="557" y="100"/>
                    <a:pt x="535" y="123"/>
                    <a:pt x="501" y="145"/>
                  </a:cubicBezTo>
                  <a:cubicBezTo>
                    <a:pt x="390" y="245"/>
                    <a:pt x="256" y="323"/>
                    <a:pt x="134" y="412"/>
                  </a:cubicBezTo>
                  <a:cubicBezTo>
                    <a:pt x="90" y="456"/>
                    <a:pt x="45" y="512"/>
                    <a:pt x="1" y="567"/>
                  </a:cubicBezTo>
                  <a:cubicBezTo>
                    <a:pt x="78" y="501"/>
                    <a:pt x="167" y="456"/>
                    <a:pt x="245" y="401"/>
                  </a:cubicBezTo>
                  <a:cubicBezTo>
                    <a:pt x="345" y="334"/>
                    <a:pt x="434" y="268"/>
                    <a:pt x="523" y="201"/>
                  </a:cubicBezTo>
                  <a:cubicBezTo>
                    <a:pt x="612" y="134"/>
                    <a:pt x="690" y="67"/>
                    <a:pt x="76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43" name="Google Shape;14943;p20"/>
            <p:cNvSpPr/>
            <p:nvPr/>
          </p:nvSpPr>
          <p:spPr>
            <a:xfrm>
              <a:off x="795719" y="1747460"/>
              <a:ext cx="91405" cy="54564"/>
            </a:xfrm>
            <a:custGeom>
              <a:avLst/>
              <a:gdLst/>
              <a:ahLst/>
              <a:cxnLst/>
              <a:rect l="l" t="t" r="r" b="b"/>
              <a:pathLst>
                <a:path w="2620" h="1564" extrusionOk="0">
                  <a:moveTo>
                    <a:pt x="2620" y="1"/>
                  </a:moveTo>
                  <a:lnTo>
                    <a:pt x="2620" y="1"/>
                  </a:lnTo>
                  <a:cubicBezTo>
                    <a:pt x="2613" y="4"/>
                    <a:pt x="2606" y="8"/>
                    <a:pt x="2600" y="11"/>
                  </a:cubicBezTo>
                  <a:lnTo>
                    <a:pt x="2609" y="11"/>
                  </a:lnTo>
                  <a:lnTo>
                    <a:pt x="2620" y="1"/>
                  </a:lnTo>
                  <a:close/>
                  <a:moveTo>
                    <a:pt x="2553" y="11"/>
                  </a:moveTo>
                  <a:cubicBezTo>
                    <a:pt x="2542" y="23"/>
                    <a:pt x="2520" y="23"/>
                    <a:pt x="2498" y="23"/>
                  </a:cubicBezTo>
                  <a:cubicBezTo>
                    <a:pt x="2476" y="34"/>
                    <a:pt x="2464" y="34"/>
                    <a:pt x="2453" y="34"/>
                  </a:cubicBezTo>
                  <a:cubicBezTo>
                    <a:pt x="2442" y="34"/>
                    <a:pt x="2431" y="34"/>
                    <a:pt x="2431" y="45"/>
                  </a:cubicBezTo>
                  <a:cubicBezTo>
                    <a:pt x="2397" y="56"/>
                    <a:pt x="2375" y="67"/>
                    <a:pt x="2342" y="78"/>
                  </a:cubicBezTo>
                  <a:cubicBezTo>
                    <a:pt x="2253" y="134"/>
                    <a:pt x="2164" y="189"/>
                    <a:pt x="2086" y="268"/>
                  </a:cubicBezTo>
                  <a:cubicBezTo>
                    <a:pt x="2008" y="345"/>
                    <a:pt x="1952" y="446"/>
                    <a:pt x="1886" y="535"/>
                  </a:cubicBezTo>
                  <a:cubicBezTo>
                    <a:pt x="1741" y="713"/>
                    <a:pt x="1530" y="846"/>
                    <a:pt x="1374" y="1012"/>
                  </a:cubicBezTo>
                  <a:cubicBezTo>
                    <a:pt x="1208" y="1190"/>
                    <a:pt x="1052" y="1368"/>
                    <a:pt x="818" y="1469"/>
                  </a:cubicBezTo>
                  <a:cubicBezTo>
                    <a:pt x="722" y="1506"/>
                    <a:pt x="622" y="1525"/>
                    <a:pt x="522" y="1525"/>
                  </a:cubicBezTo>
                  <a:cubicBezTo>
                    <a:pt x="355" y="1525"/>
                    <a:pt x="190" y="1473"/>
                    <a:pt x="51" y="1368"/>
                  </a:cubicBezTo>
                  <a:cubicBezTo>
                    <a:pt x="48" y="1365"/>
                    <a:pt x="42" y="1364"/>
                    <a:pt x="37" y="1364"/>
                  </a:cubicBezTo>
                  <a:cubicBezTo>
                    <a:pt x="20" y="1364"/>
                    <a:pt x="1" y="1374"/>
                    <a:pt x="17" y="1391"/>
                  </a:cubicBezTo>
                  <a:cubicBezTo>
                    <a:pt x="165" y="1511"/>
                    <a:pt x="336" y="1564"/>
                    <a:pt x="509" y="1564"/>
                  </a:cubicBezTo>
                  <a:cubicBezTo>
                    <a:pt x="765" y="1564"/>
                    <a:pt x="1026" y="1448"/>
                    <a:pt x="1218" y="1269"/>
                  </a:cubicBezTo>
                  <a:cubicBezTo>
                    <a:pt x="1307" y="1180"/>
                    <a:pt x="1386" y="1079"/>
                    <a:pt x="1475" y="990"/>
                  </a:cubicBezTo>
                  <a:cubicBezTo>
                    <a:pt x="1563" y="901"/>
                    <a:pt x="1663" y="824"/>
                    <a:pt x="1764" y="745"/>
                  </a:cubicBezTo>
                  <a:cubicBezTo>
                    <a:pt x="1853" y="668"/>
                    <a:pt x="1930" y="579"/>
                    <a:pt x="1997" y="490"/>
                  </a:cubicBezTo>
                  <a:cubicBezTo>
                    <a:pt x="2075" y="379"/>
                    <a:pt x="2142" y="278"/>
                    <a:pt x="2241" y="212"/>
                  </a:cubicBezTo>
                  <a:cubicBezTo>
                    <a:pt x="2358" y="127"/>
                    <a:pt x="2483" y="73"/>
                    <a:pt x="2600" y="1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44" name="Google Shape;14944;p20"/>
            <p:cNvSpPr/>
            <p:nvPr/>
          </p:nvSpPr>
          <p:spPr>
            <a:xfrm>
              <a:off x="844807" y="1750949"/>
              <a:ext cx="43086" cy="40400"/>
            </a:xfrm>
            <a:custGeom>
              <a:avLst/>
              <a:gdLst/>
              <a:ahLst/>
              <a:cxnLst/>
              <a:rect l="l" t="t" r="r" b="b"/>
              <a:pathLst>
                <a:path w="1235" h="1158" extrusionOk="0">
                  <a:moveTo>
                    <a:pt x="1235" y="0"/>
                  </a:moveTo>
                  <a:lnTo>
                    <a:pt x="1235" y="0"/>
                  </a:lnTo>
                  <a:cubicBezTo>
                    <a:pt x="1202" y="12"/>
                    <a:pt x="1180" y="23"/>
                    <a:pt x="1157" y="34"/>
                  </a:cubicBezTo>
                  <a:cubicBezTo>
                    <a:pt x="1035" y="67"/>
                    <a:pt x="935" y="123"/>
                    <a:pt x="846" y="223"/>
                  </a:cubicBezTo>
                  <a:cubicBezTo>
                    <a:pt x="757" y="323"/>
                    <a:pt x="690" y="435"/>
                    <a:pt x="590" y="534"/>
                  </a:cubicBezTo>
                  <a:cubicBezTo>
                    <a:pt x="401" y="746"/>
                    <a:pt x="201" y="957"/>
                    <a:pt x="1" y="1157"/>
                  </a:cubicBezTo>
                  <a:cubicBezTo>
                    <a:pt x="45" y="1135"/>
                    <a:pt x="90" y="1113"/>
                    <a:pt x="145" y="1090"/>
                  </a:cubicBezTo>
                  <a:cubicBezTo>
                    <a:pt x="256" y="979"/>
                    <a:pt x="357" y="857"/>
                    <a:pt x="468" y="746"/>
                  </a:cubicBezTo>
                  <a:cubicBezTo>
                    <a:pt x="579" y="635"/>
                    <a:pt x="690" y="524"/>
                    <a:pt x="779" y="401"/>
                  </a:cubicBezTo>
                  <a:cubicBezTo>
                    <a:pt x="868" y="290"/>
                    <a:pt x="946" y="168"/>
                    <a:pt x="1079" y="112"/>
                  </a:cubicBezTo>
                  <a:cubicBezTo>
                    <a:pt x="1113" y="89"/>
                    <a:pt x="1146" y="79"/>
                    <a:pt x="1180" y="67"/>
                  </a:cubicBezTo>
                  <a:cubicBezTo>
                    <a:pt x="1202" y="45"/>
                    <a:pt x="1213" y="23"/>
                    <a:pt x="123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45" name="Google Shape;14945;p20"/>
            <p:cNvSpPr/>
            <p:nvPr/>
          </p:nvSpPr>
          <p:spPr>
            <a:xfrm>
              <a:off x="823072" y="1778894"/>
              <a:ext cx="17130" cy="12839"/>
            </a:xfrm>
            <a:custGeom>
              <a:avLst/>
              <a:gdLst/>
              <a:ahLst/>
              <a:cxnLst/>
              <a:rect l="l" t="t" r="r" b="b"/>
              <a:pathLst>
                <a:path w="491" h="368" extrusionOk="0">
                  <a:moveTo>
                    <a:pt x="490" y="0"/>
                  </a:moveTo>
                  <a:cubicBezTo>
                    <a:pt x="468" y="22"/>
                    <a:pt x="446" y="45"/>
                    <a:pt x="412" y="67"/>
                  </a:cubicBezTo>
                  <a:cubicBezTo>
                    <a:pt x="412" y="78"/>
                    <a:pt x="401" y="78"/>
                    <a:pt x="401" y="78"/>
                  </a:cubicBezTo>
                  <a:cubicBezTo>
                    <a:pt x="368" y="111"/>
                    <a:pt x="335" y="134"/>
                    <a:pt x="301" y="156"/>
                  </a:cubicBezTo>
                  <a:cubicBezTo>
                    <a:pt x="268" y="178"/>
                    <a:pt x="246" y="200"/>
                    <a:pt x="212" y="223"/>
                  </a:cubicBezTo>
                  <a:cubicBezTo>
                    <a:pt x="201" y="223"/>
                    <a:pt x="190" y="234"/>
                    <a:pt x="190" y="234"/>
                  </a:cubicBezTo>
                  <a:lnTo>
                    <a:pt x="157" y="267"/>
                  </a:lnTo>
                  <a:lnTo>
                    <a:pt x="56" y="334"/>
                  </a:lnTo>
                  <a:cubicBezTo>
                    <a:pt x="34" y="345"/>
                    <a:pt x="12" y="356"/>
                    <a:pt x="1" y="368"/>
                  </a:cubicBezTo>
                  <a:cubicBezTo>
                    <a:pt x="101" y="345"/>
                    <a:pt x="190" y="289"/>
                    <a:pt x="268" y="234"/>
                  </a:cubicBezTo>
                  <a:cubicBezTo>
                    <a:pt x="345" y="178"/>
                    <a:pt x="401" y="111"/>
                    <a:pt x="468" y="34"/>
                  </a:cubicBezTo>
                  <a:cubicBezTo>
                    <a:pt x="479" y="22"/>
                    <a:pt x="490" y="12"/>
                    <a:pt x="49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46" name="Google Shape;14946;p20"/>
            <p:cNvSpPr/>
            <p:nvPr/>
          </p:nvSpPr>
          <p:spPr>
            <a:xfrm>
              <a:off x="863438" y="1772684"/>
              <a:ext cx="8164" cy="8966"/>
            </a:xfrm>
            <a:custGeom>
              <a:avLst/>
              <a:gdLst/>
              <a:ahLst/>
              <a:cxnLst/>
              <a:rect l="l" t="t" r="r" b="b"/>
              <a:pathLst>
                <a:path w="234" h="257" extrusionOk="0">
                  <a:moveTo>
                    <a:pt x="234" y="0"/>
                  </a:moveTo>
                  <a:cubicBezTo>
                    <a:pt x="201" y="34"/>
                    <a:pt x="167" y="56"/>
                    <a:pt x="134" y="89"/>
                  </a:cubicBezTo>
                  <a:cubicBezTo>
                    <a:pt x="90" y="134"/>
                    <a:pt x="45" y="190"/>
                    <a:pt x="1" y="256"/>
                  </a:cubicBezTo>
                  <a:cubicBezTo>
                    <a:pt x="90" y="178"/>
                    <a:pt x="167" y="89"/>
                    <a:pt x="23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47" name="Google Shape;14947;p20"/>
            <p:cNvSpPr/>
            <p:nvPr/>
          </p:nvSpPr>
          <p:spPr>
            <a:xfrm>
              <a:off x="785846" y="1686649"/>
              <a:ext cx="74903" cy="115059"/>
            </a:xfrm>
            <a:custGeom>
              <a:avLst/>
              <a:gdLst/>
              <a:ahLst/>
              <a:cxnLst/>
              <a:rect l="l" t="t" r="r" b="b"/>
              <a:pathLst>
                <a:path w="2147" h="3298" extrusionOk="0">
                  <a:moveTo>
                    <a:pt x="2041" y="0"/>
                  </a:moveTo>
                  <a:cubicBezTo>
                    <a:pt x="2011" y="0"/>
                    <a:pt x="2034" y="66"/>
                    <a:pt x="1813" y="187"/>
                  </a:cubicBezTo>
                  <a:cubicBezTo>
                    <a:pt x="1546" y="331"/>
                    <a:pt x="1357" y="375"/>
                    <a:pt x="1001" y="642"/>
                  </a:cubicBezTo>
                  <a:cubicBezTo>
                    <a:pt x="645" y="898"/>
                    <a:pt x="500" y="976"/>
                    <a:pt x="312" y="1366"/>
                  </a:cubicBezTo>
                  <a:cubicBezTo>
                    <a:pt x="122" y="1754"/>
                    <a:pt x="0" y="2199"/>
                    <a:pt x="55" y="2567"/>
                  </a:cubicBezTo>
                  <a:cubicBezTo>
                    <a:pt x="111" y="2923"/>
                    <a:pt x="0" y="3078"/>
                    <a:pt x="33" y="3190"/>
                  </a:cubicBezTo>
                  <a:cubicBezTo>
                    <a:pt x="57" y="3269"/>
                    <a:pt x="106" y="3298"/>
                    <a:pt x="175" y="3298"/>
                  </a:cubicBezTo>
                  <a:cubicBezTo>
                    <a:pt x="269" y="3298"/>
                    <a:pt x="398" y="3245"/>
                    <a:pt x="545" y="3200"/>
                  </a:cubicBezTo>
                  <a:cubicBezTo>
                    <a:pt x="801" y="3123"/>
                    <a:pt x="1056" y="2933"/>
                    <a:pt x="1168" y="2644"/>
                  </a:cubicBezTo>
                  <a:cubicBezTo>
                    <a:pt x="1290" y="2344"/>
                    <a:pt x="1479" y="1655"/>
                    <a:pt x="1657" y="1221"/>
                  </a:cubicBezTo>
                  <a:cubicBezTo>
                    <a:pt x="1835" y="798"/>
                    <a:pt x="1924" y="676"/>
                    <a:pt x="2024" y="397"/>
                  </a:cubicBezTo>
                  <a:cubicBezTo>
                    <a:pt x="2113" y="131"/>
                    <a:pt x="2146" y="42"/>
                    <a:pt x="2069" y="9"/>
                  </a:cubicBezTo>
                  <a:cubicBezTo>
                    <a:pt x="2056" y="3"/>
                    <a:pt x="2047" y="0"/>
                    <a:pt x="204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48" name="Google Shape;14948;p20"/>
            <p:cNvSpPr/>
            <p:nvPr/>
          </p:nvSpPr>
          <p:spPr>
            <a:xfrm>
              <a:off x="785846" y="1719130"/>
              <a:ext cx="22537" cy="76090"/>
            </a:xfrm>
            <a:custGeom>
              <a:avLst/>
              <a:gdLst/>
              <a:ahLst/>
              <a:cxnLst/>
              <a:rect l="l" t="t" r="r" b="b"/>
              <a:pathLst>
                <a:path w="646" h="2181" extrusionOk="0">
                  <a:moveTo>
                    <a:pt x="623" y="0"/>
                  </a:moveTo>
                  <a:cubicBezTo>
                    <a:pt x="500" y="112"/>
                    <a:pt x="411" y="223"/>
                    <a:pt x="312" y="435"/>
                  </a:cubicBezTo>
                  <a:cubicBezTo>
                    <a:pt x="122" y="823"/>
                    <a:pt x="0" y="1268"/>
                    <a:pt x="55" y="1636"/>
                  </a:cubicBezTo>
                  <a:cubicBezTo>
                    <a:pt x="89" y="1913"/>
                    <a:pt x="45" y="2069"/>
                    <a:pt x="33" y="2180"/>
                  </a:cubicBezTo>
                  <a:cubicBezTo>
                    <a:pt x="55" y="2158"/>
                    <a:pt x="67" y="2136"/>
                    <a:pt x="89" y="2114"/>
                  </a:cubicBezTo>
                  <a:cubicBezTo>
                    <a:pt x="167" y="2036"/>
                    <a:pt x="256" y="1969"/>
                    <a:pt x="345" y="1891"/>
                  </a:cubicBezTo>
                  <a:cubicBezTo>
                    <a:pt x="490" y="1769"/>
                    <a:pt x="534" y="1580"/>
                    <a:pt x="523" y="1391"/>
                  </a:cubicBezTo>
                  <a:cubicBezTo>
                    <a:pt x="512" y="1157"/>
                    <a:pt x="445" y="935"/>
                    <a:pt x="500" y="701"/>
                  </a:cubicBezTo>
                  <a:cubicBezTo>
                    <a:pt x="556" y="479"/>
                    <a:pt x="645" y="267"/>
                    <a:pt x="623" y="45"/>
                  </a:cubicBezTo>
                  <a:lnTo>
                    <a:pt x="623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49" name="Google Shape;14949;p20"/>
            <p:cNvSpPr/>
            <p:nvPr/>
          </p:nvSpPr>
          <p:spPr>
            <a:xfrm>
              <a:off x="786997" y="1708664"/>
              <a:ext cx="34155" cy="86556"/>
            </a:xfrm>
            <a:custGeom>
              <a:avLst/>
              <a:gdLst/>
              <a:ahLst/>
              <a:cxnLst/>
              <a:rect l="l" t="t" r="r" b="b"/>
              <a:pathLst>
                <a:path w="979" h="2481" extrusionOk="0">
                  <a:moveTo>
                    <a:pt x="979" y="0"/>
                  </a:moveTo>
                  <a:lnTo>
                    <a:pt x="968" y="11"/>
                  </a:lnTo>
                  <a:cubicBezTo>
                    <a:pt x="934" y="33"/>
                    <a:pt x="912" y="56"/>
                    <a:pt x="890" y="67"/>
                  </a:cubicBezTo>
                  <a:cubicBezTo>
                    <a:pt x="857" y="201"/>
                    <a:pt x="835" y="334"/>
                    <a:pt x="823" y="468"/>
                  </a:cubicBezTo>
                  <a:cubicBezTo>
                    <a:pt x="779" y="723"/>
                    <a:pt x="756" y="979"/>
                    <a:pt x="712" y="1235"/>
                  </a:cubicBezTo>
                  <a:cubicBezTo>
                    <a:pt x="701" y="1357"/>
                    <a:pt x="679" y="1491"/>
                    <a:pt x="623" y="1613"/>
                  </a:cubicBezTo>
                  <a:cubicBezTo>
                    <a:pt x="578" y="1736"/>
                    <a:pt x="490" y="1825"/>
                    <a:pt x="401" y="1924"/>
                  </a:cubicBezTo>
                  <a:cubicBezTo>
                    <a:pt x="267" y="2069"/>
                    <a:pt x="145" y="2225"/>
                    <a:pt x="12" y="2381"/>
                  </a:cubicBezTo>
                  <a:cubicBezTo>
                    <a:pt x="12" y="2414"/>
                    <a:pt x="0" y="2447"/>
                    <a:pt x="0" y="2480"/>
                  </a:cubicBezTo>
                  <a:cubicBezTo>
                    <a:pt x="134" y="2325"/>
                    <a:pt x="256" y="2180"/>
                    <a:pt x="378" y="2025"/>
                  </a:cubicBezTo>
                  <a:cubicBezTo>
                    <a:pt x="457" y="1936"/>
                    <a:pt x="534" y="1835"/>
                    <a:pt x="601" y="1736"/>
                  </a:cubicBezTo>
                  <a:cubicBezTo>
                    <a:pt x="667" y="1635"/>
                    <a:pt x="701" y="1524"/>
                    <a:pt x="724" y="1413"/>
                  </a:cubicBezTo>
                  <a:cubicBezTo>
                    <a:pt x="779" y="1168"/>
                    <a:pt x="801" y="923"/>
                    <a:pt x="845" y="678"/>
                  </a:cubicBezTo>
                  <a:cubicBezTo>
                    <a:pt x="890" y="456"/>
                    <a:pt x="934" y="234"/>
                    <a:pt x="9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50" name="Google Shape;14950;p20"/>
            <p:cNvSpPr/>
            <p:nvPr/>
          </p:nvSpPr>
          <p:spPr>
            <a:xfrm>
              <a:off x="787381" y="1722235"/>
              <a:ext cx="18246" cy="55122"/>
            </a:xfrm>
            <a:custGeom>
              <a:avLst/>
              <a:gdLst/>
              <a:ahLst/>
              <a:cxnLst/>
              <a:rect l="l" t="t" r="r" b="b"/>
              <a:pathLst>
                <a:path w="523" h="1580" extrusionOk="0">
                  <a:moveTo>
                    <a:pt x="490" y="0"/>
                  </a:moveTo>
                  <a:cubicBezTo>
                    <a:pt x="479" y="12"/>
                    <a:pt x="456" y="34"/>
                    <a:pt x="446" y="56"/>
                  </a:cubicBezTo>
                  <a:lnTo>
                    <a:pt x="446" y="201"/>
                  </a:lnTo>
                  <a:cubicBezTo>
                    <a:pt x="456" y="378"/>
                    <a:pt x="434" y="568"/>
                    <a:pt x="323" y="724"/>
                  </a:cubicBezTo>
                  <a:cubicBezTo>
                    <a:pt x="278" y="790"/>
                    <a:pt x="212" y="857"/>
                    <a:pt x="167" y="924"/>
                  </a:cubicBezTo>
                  <a:cubicBezTo>
                    <a:pt x="123" y="991"/>
                    <a:pt x="100" y="1068"/>
                    <a:pt x="90" y="1157"/>
                  </a:cubicBezTo>
                  <a:cubicBezTo>
                    <a:pt x="78" y="1258"/>
                    <a:pt x="67" y="1357"/>
                    <a:pt x="23" y="1458"/>
                  </a:cubicBezTo>
                  <a:cubicBezTo>
                    <a:pt x="11" y="1468"/>
                    <a:pt x="11" y="1480"/>
                    <a:pt x="1" y="1491"/>
                  </a:cubicBezTo>
                  <a:cubicBezTo>
                    <a:pt x="1" y="1502"/>
                    <a:pt x="1" y="1524"/>
                    <a:pt x="11" y="1547"/>
                  </a:cubicBezTo>
                  <a:lnTo>
                    <a:pt x="11" y="1580"/>
                  </a:lnTo>
                  <a:cubicBezTo>
                    <a:pt x="67" y="1513"/>
                    <a:pt x="112" y="1424"/>
                    <a:pt x="123" y="1335"/>
                  </a:cubicBezTo>
                  <a:cubicBezTo>
                    <a:pt x="145" y="1246"/>
                    <a:pt x="145" y="1157"/>
                    <a:pt x="167" y="1068"/>
                  </a:cubicBezTo>
                  <a:cubicBezTo>
                    <a:pt x="201" y="979"/>
                    <a:pt x="245" y="902"/>
                    <a:pt x="312" y="835"/>
                  </a:cubicBezTo>
                  <a:cubicBezTo>
                    <a:pt x="423" y="701"/>
                    <a:pt x="490" y="568"/>
                    <a:pt x="501" y="401"/>
                  </a:cubicBezTo>
                  <a:cubicBezTo>
                    <a:pt x="523" y="267"/>
                    <a:pt x="501" y="134"/>
                    <a:pt x="4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51" name="Google Shape;14951;p20"/>
            <p:cNvSpPr/>
            <p:nvPr/>
          </p:nvSpPr>
          <p:spPr>
            <a:xfrm>
              <a:off x="789718" y="1694290"/>
              <a:ext cx="68693" cy="107523"/>
            </a:xfrm>
            <a:custGeom>
              <a:avLst/>
              <a:gdLst/>
              <a:ahLst/>
              <a:cxnLst/>
              <a:rect l="l" t="t" r="r" b="b"/>
              <a:pathLst>
                <a:path w="1969" h="3082" extrusionOk="0">
                  <a:moveTo>
                    <a:pt x="1969" y="1"/>
                  </a:moveTo>
                  <a:cubicBezTo>
                    <a:pt x="1946" y="23"/>
                    <a:pt x="1924" y="45"/>
                    <a:pt x="1902" y="57"/>
                  </a:cubicBezTo>
                  <a:cubicBezTo>
                    <a:pt x="1802" y="156"/>
                    <a:pt x="1691" y="245"/>
                    <a:pt x="1590" y="356"/>
                  </a:cubicBezTo>
                  <a:cubicBezTo>
                    <a:pt x="1491" y="457"/>
                    <a:pt x="1424" y="590"/>
                    <a:pt x="1357" y="724"/>
                  </a:cubicBezTo>
                  <a:cubicBezTo>
                    <a:pt x="1291" y="868"/>
                    <a:pt x="1235" y="1013"/>
                    <a:pt x="1202" y="1169"/>
                  </a:cubicBezTo>
                  <a:cubicBezTo>
                    <a:pt x="1157" y="1325"/>
                    <a:pt x="1157" y="1480"/>
                    <a:pt x="1090" y="1624"/>
                  </a:cubicBezTo>
                  <a:cubicBezTo>
                    <a:pt x="968" y="1925"/>
                    <a:pt x="801" y="2214"/>
                    <a:pt x="646" y="2492"/>
                  </a:cubicBezTo>
                  <a:cubicBezTo>
                    <a:pt x="567" y="2625"/>
                    <a:pt x="478" y="2781"/>
                    <a:pt x="356" y="2892"/>
                  </a:cubicBezTo>
                  <a:cubicBezTo>
                    <a:pt x="245" y="2971"/>
                    <a:pt x="122" y="3026"/>
                    <a:pt x="0" y="3070"/>
                  </a:cubicBezTo>
                  <a:cubicBezTo>
                    <a:pt x="20" y="3078"/>
                    <a:pt x="41" y="3082"/>
                    <a:pt x="64" y="3082"/>
                  </a:cubicBezTo>
                  <a:cubicBezTo>
                    <a:pt x="106" y="3082"/>
                    <a:pt x="154" y="3070"/>
                    <a:pt x="211" y="3048"/>
                  </a:cubicBezTo>
                  <a:cubicBezTo>
                    <a:pt x="256" y="3037"/>
                    <a:pt x="300" y="3015"/>
                    <a:pt x="334" y="2993"/>
                  </a:cubicBezTo>
                  <a:cubicBezTo>
                    <a:pt x="468" y="2926"/>
                    <a:pt x="557" y="2815"/>
                    <a:pt x="623" y="2692"/>
                  </a:cubicBezTo>
                  <a:cubicBezTo>
                    <a:pt x="801" y="2414"/>
                    <a:pt x="957" y="2125"/>
                    <a:pt x="1101" y="1836"/>
                  </a:cubicBezTo>
                  <a:cubicBezTo>
                    <a:pt x="1168" y="1703"/>
                    <a:pt x="1235" y="1558"/>
                    <a:pt x="1257" y="1402"/>
                  </a:cubicBezTo>
                  <a:cubicBezTo>
                    <a:pt x="1279" y="1313"/>
                    <a:pt x="1279" y="1236"/>
                    <a:pt x="1301" y="1157"/>
                  </a:cubicBezTo>
                  <a:cubicBezTo>
                    <a:pt x="1313" y="1068"/>
                    <a:pt x="1346" y="991"/>
                    <a:pt x="1380" y="902"/>
                  </a:cubicBezTo>
                  <a:cubicBezTo>
                    <a:pt x="1424" y="757"/>
                    <a:pt x="1491" y="613"/>
                    <a:pt x="1580" y="479"/>
                  </a:cubicBezTo>
                  <a:cubicBezTo>
                    <a:pt x="1669" y="356"/>
                    <a:pt x="1791" y="257"/>
                    <a:pt x="1902" y="156"/>
                  </a:cubicBezTo>
                  <a:lnTo>
                    <a:pt x="1936" y="123"/>
                  </a:lnTo>
                  <a:cubicBezTo>
                    <a:pt x="1946" y="79"/>
                    <a:pt x="1958" y="34"/>
                    <a:pt x="196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52" name="Google Shape;14952;p20"/>
            <p:cNvSpPr/>
            <p:nvPr/>
          </p:nvSpPr>
          <p:spPr>
            <a:xfrm>
              <a:off x="788148" y="1715258"/>
              <a:ext cx="24107" cy="72182"/>
            </a:xfrm>
            <a:custGeom>
              <a:avLst/>
              <a:gdLst/>
              <a:ahLst/>
              <a:cxnLst/>
              <a:rect l="l" t="t" r="r" b="b"/>
              <a:pathLst>
                <a:path w="691" h="206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668" y="12"/>
                    <a:pt x="657" y="34"/>
                    <a:pt x="634" y="45"/>
                  </a:cubicBezTo>
                  <a:cubicBezTo>
                    <a:pt x="602" y="200"/>
                    <a:pt x="579" y="356"/>
                    <a:pt x="557" y="512"/>
                  </a:cubicBezTo>
                  <a:cubicBezTo>
                    <a:pt x="523" y="746"/>
                    <a:pt x="490" y="979"/>
                    <a:pt x="434" y="1201"/>
                  </a:cubicBezTo>
                  <a:cubicBezTo>
                    <a:pt x="412" y="1324"/>
                    <a:pt x="390" y="1435"/>
                    <a:pt x="345" y="1535"/>
                  </a:cubicBezTo>
                  <a:cubicBezTo>
                    <a:pt x="301" y="1646"/>
                    <a:pt x="223" y="1724"/>
                    <a:pt x="145" y="1802"/>
                  </a:cubicBezTo>
                  <a:cubicBezTo>
                    <a:pt x="101" y="1858"/>
                    <a:pt x="45" y="1902"/>
                    <a:pt x="1" y="1958"/>
                  </a:cubicBezTo>
                  <a:lnTo>
                    <a:pt x="1" y="2069"/>
                  </a:lnTo>
                  <a:cubicBezTo>
                    <a:pt x="45" y="2002"/>
                    <a:pt x="112" y="1935"/>
                    <a:pt x="179" y="1869"/>
                  </a:cubicBezTo>
                  <a:cubicBezTo>
                    <a:pt x="246" y="1791"/>
                    <a:pt x="323" y="1724"/>
                    <a:pt x="379" y="1636"/>
                  </a:cubicBezTo>
                  <a:cubicBezTo>
                    <a:pt x="434" y="1535"/>
                    <a:pt x="457" y="1424"/>
                    <a:pt x="479" y="1313"/>
                  </a:cubicBezTo>
                  <a:cubicBezTo>
                    <a:pt x="590" y="879"/>
                    <a:pt x="612" y="434"/>
                    <a:pt x="69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53" name="Google Shape;14953;p20"/>
            <p:cNvSpPr/>
            <p:nvPr/>
          </p:nvSpPr>
          <p:spPr>
            <a:xfrm>
              <a:off x="786997" y="1689266"/>
              <a:ext cx="67542" cy="110593"/>
            </a:xfrm>
            <a:custGeom>
              <a:avLst/>
              <a:gdLst/>
              <a:ahLst/>
              <a:cxnLst/>
              <a:rect l="l" t="t" r="r" b="b"/>
              <a:pathLst>
                <a:path w="1936" h="3170" extrusionOk="0">
                  <a:moveTo>
                    <a:pt x="1935" y="0"/>
                  </a:moveTo>
                  <a:lnTo>
                    <a:pt x="1935" y="0"/>
                  </a:lnTo>
                  <a:cubicBezTo>
                    <a:pt x="1902" y="33"/>
                    <a:pt x="1858" y="67"/>
                    <a:pt x="1780" y="112"/>
                  </a:cubicBezTo>
                  <a:lnTo>
                    <a:pt x="1757" y="134"/>
                  </a:lnTo>
                  <a:lnTo>
                    <a:pt x="1490" y="500"/>
                  </a:lnTo>
                  <a:cubicBezTo>
                    <a:pt x="1324" y="757"/>
                    <a:pt x="1146" y="1012"/>
                    <a:pt x="1023" y="1291"/>
                  </a:cubicBezTo>
                  <a:cubicBezTo>
                    <a:pt x="968" y="1435"/>
                    <a:pt x="957" y="1580"/>
                    <a:pt x="934" y="1724"/>
                  </a:cubicBezTo>
                  <a:cubicBezTo>
                    <a:pt x="912" y="1869"/>
                    <a:pt x="879" y="2013"/>
                    <a:pt x="823" y="2147"/>
                  </a:cubicBezTo>
                  <a:cubicBezTo>
                    <a:pt x="701" y="2425"/>
                    <a:pt x="490" y="2636"/>
                    <a:pt x="267" y="2836"/>
                  </a:cubicBezTo>
                  <a:cubicBezTo>
                    <a:pt x="178" y="2914"/>
                    <a:pt x="89" y="3003"/>
                    <a:pt x="0" y="3092"/>
                  </a:cubicBezTo>
                  <a:lnTo>
                    <a:pt x="0" y="3115"/>
                  </a:lnTo>
                  <a:cubicBezTo>
                    <a:pt x="12" y="3137"/>
                    <a:pt x="22" y="3159"/>
                    <a:pt x="34" y="3170"/>
                  </a:cubicBezTo>
                  <a:cubicBezTo>
                    <a:pt x="111" y="3070"/>
                    <a:pt x="212" y="2970"/>
                    <a:pt x="323" y="2881"/>
                  </a:cubicBezTo>
                  <a:cubicBezTo>
                    <a:pt x="523" y="2692"/>
                    <a:pt x="712" y="2502"/>
                    <a:pt x="845" y="2258"/>
                  </a:cubicBezTo>
                  <a:cubicBezTo>
                    <a:pt x="912" y="2136"/>
                    <a:pt x="957" y="2002"/>
                    <a:pt x="979" y="1857"/>
                  </a:cubicBezTo>
                  <a:cubicBezTo>
                    <a:pt x="1013" y="1702"/>
                    <a:pt x="1013" y="1546"/>
                    <a:pt x="1068" y="1390"/>
                  </a:cubicBezTo>
                  <a:cubicBezTo>
                    <a:pt x="1112" y="1246"/>
                    <a:pt x="1191" y="1123"/>
                    <a:pt x="1257" y="990"/>
                  </a:cubicBezTo>
                  <a:cubicBezTo>
                    <a:pt x="1335" y="856"/>
                    <a:pt x="1424" y="723"/>
                    <a:pt x="1513" y="589"/>
                  </a:cubicBezTo>
                  <a:cubicBezTo>
                    <a:pt x="1602" y="445"/>
                    <a:pt x="1713" y="300"/>
                    <a:pt x="1813" y="156"/>
                  </a:cubicBezTo>
                  <a:cubicBezTo>
                    <a:pt x="1858" y="112"/>
                    <a:pt x="1891" y="56"/>
                    <a:pt x="193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54" name="Google Shape;14954;p20"/>
            <p:cNvSpPr/>
            <p:nvPr/>
          </p:nvSpPr>
          <p:spPr>
            <a:xfrm>
              <a:off x="787381" y="1722235"/>
              <a:ext cx="18246" cy="55122"/>
            </a:xfrm>
            <a:custGeom>
              <a:avLst/>
              <a:gdLst/>
              <a:ahLst/>
              <a:cxnLst/>
              <a:rect l="l" t="t" r="r" b="b"/>
              <a:pathLst>
                <a:path w="523" h="1580" extrusionOk="0">
                  <a:moveTo>
                    <a:pt x="490" y="0"/>
                  </a:moveTo>
                  <a:cubicBezTo>
                    <a:pt x="479" y="12"/>
                    <a:pt x="468" y="34"/>
                    <a:pt x="446" y="45"/>
                  </a:cubicBezTo>
                  <a:lnTo>
                    <a:pt x="446" y="56"/>
                  </a:lnTo>
                  <a:lnTo>
                    <a:pt x="446" y="201"/>
                  </a:lnTo>
                  <a:cubicBezTo>
                    <a:pt x="456" y="378"/>
                    <a:pt x="434" y="568"/>
                    <a:pt x="323" y="724"/>
                  </a:cubicBezTo>
                  <a:cubicBezTo>
                    <a:pt x="278" y="790"/>
                    <a:pt x="212" y="857"/>
                    <a:pt x="167" y="924"/>
                  </a:cubicBezTo>
                  <a:cubicBezTo>
                    <a:pt x="123" y="991"/>
                    <a:pt x="100" y="1068"/>
                    <a:pt x="90" y="1157"/>
                  </a:cubicBezTo>
                  <a:cubicBezTo>
                    <a:pt x="78" y="1258"/>
                    <a:pt x="67" y="1357"/>
                    <a:pt x="23" y="1458"/>
                  </a:cubicBezTo>
                  <a:cubicBezTo>
                    <a:pt x="11" y="1468"/>
                    <a:pt x="11" y="1480"/>
                    <a:pt x="1" y="1491"/>
                  </a:cubicBezTo>
                  <a:cubicBezTo>
                    <a:pt x="1" y="1502"/>
                    <a:pt x="1" y="1524"/>
                    <a:pt x="11" y="1547"/>
                  </a:cubicBezTo>
                  <a:lnTo>
                    <a:pt x="11" y="1580"/>
                  </a:lnTo>
                  <a:cubicBezTo>
                    <a:pt x="67" y="1513"/>
                    <a:pt x="112" y="1424"/>
                    <a:pt x="123" y="1335"/>
                  </a:cubicBezTo>
                  <a:cubicBezTo>
                    <a:pt x="145" y="1246"/>
                    <a:pt x="145" y="1157"/>
                    <a:pt x="167" y="1068"/>
                  </a:cubicBezTo>
                  <a:cubicBezTo>
                    <a:pt x="201" y="979"/>
                    <a:pt x="245" y="902"/>
                    <a:pt x="312" y="835"/>
                  </a:cubicBezTo>
                  <a:cubicBezTo>
                    <a:pt x="423" y="701"/>
                    <a:pt x="490" y="568"/>
                    <a:pt x="501" y="401"/>
                  </a:cubicBezTo>
                  <a:cubicBezTo>
                    <a:pt x="523" y="267"/>
                    <a:pt x="501" y="134"/>
                    <a:pt x="49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55" name="Google Shape;14955;p20"/>
            <p:cNvSpPr/>
            <p:nvPr/>
          </p:nvSpPr>
          <p:spPr>
            <a:xfrm>
              <a:off x="788148" y="1757926"/>
              <a:ext cx="15944" cy="29515"/>
            </a:xfrm>
            <a:custGeom>
              <a:avLst/>
              <a:gdLst/>
              <a:ahLst/>
              <a:cxnLst/>
              <a:rect l="l" t="t" r="r" b="b"/>
              <a:pathLst>
                <a:path w="457" h="846" extrusionOk="0">
                  <a:moveTo>
                    <a:pt x="434" y="1"/>
                  </a:moveTo>
                  <a:cubicBezTo>
                    <a:pt x="412" y="112"/>
                    <a:pt x="379" y="212"/>
                    <a:pt x="345" y="312"/>
                  </a:cubicBezTo>
                  <a:cubicBezTo>
                    <a:pt x="301" y="423"/>
                    <a:pt x="223" y="501"/>
                    <a:pt x="145" y="579"/>
                  </a:cubicBezTo>
                  <a:cubicBezTo>
                    <a:pt x="101" y="635"/>
                    <a:pt x="45" y="679"/>
                    <a:pt x="1" y="735"/>
                  </a:cubicBezTo>
                  <a:lnTo>
                    <a:pt x="1" y="846"/>
                  </a:lnTo>
                  <a:cubicBezTo>
                    <a:pt x="45" y="779"/>
                    <a:pt x="112" y="712"/>
                    <a:pt x="179" y="646"/>
                  </a:cubicBezTo>
                  <a:cubicBezTo>
                    <a:pt x="246" y="568"/>
                    <a:pt x="323" y="501"/>
                    <a:pt x="379" y="413"/>
                  </a:cubicBezTo>
                  <a:cubicBezTo>
                    <a:pt x="412" y="346"/>
                    <a:pt x="434" y="267"/>
                    <a:pt x="457" y="201"/>
                  </a:cubicBezTo>
                  <a:cubicBezTo>
                    <a:pt x="446" y="134"/>
                    <a:pt x="434" y="67"/>
                    <a:pt x="43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56" name="Google Shape;14956;p20"/>
            <p:cNvSpPr/>
            <p:nvPr/>
          </p:nvSpPr>
          <p:spPr>
            <a:xfrm>
              <a:off x="786997" y="1772300"/>
              <a:ext cx="17095" cy="22537"/>
            </a:xfrm>
            <a:custGeom>
              <a:avLst/>
              <a:gdLst/>
              <a:ahLst/>
              <a:cxnLst/>
              <a:rect l="l" t="t" r="r" b="b"/>
              <a:pathLst>
                <a:path w="490" h="646" extrusionOk="0">
                  <a:moveTo>
                    <a:pt x="490" y="1"/>
                  </a:moveTo>
                  <a:cubicBezTo>
                    <a:pt x="457" y="33"/>
                    <a:pt x="434" y="67"/>
                    <a:pt x="401" y="100"/>
                  </a:cubicBezTo>
                  <a:cubicBezTo>
                    <a:pt x="267" y="245"/>
                    <a:pt x="145" y="401"/>
                    <a:pt x="12" y="557"/>
                  </a:cubicBezTo>
                  <a:cubicBezTo>
                    <a:pt x="12" y="590"/>
                    <a:pt x="0" y="623"/>
                    <a:pt x="0" y="646"/>
                  </a:cubicBezTo>
                  <a:cubicBezTo>
                    <a:pt x="134" y="501"/>
                    <a:pt x="256" y="356"/>
                    <a:pt x="378" y="201"/>
                  </a:cubicBezTo>
                  <a:cubicBezTo>
                    <a:pt x="412" y="167"/>
                    <a:pt x="445" y="122"/>
                    <a:pt x="467" y="89"/>
                  </a:cubicBezTo>
                  <a:cubicBezTo>
                    <a:pt x="479" y="56"/>
                    <a:pt x="490" y="33"/>
                    <a:pt x="49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57" name="Google Shape;14957;p20"/>
            <p:cNvSpPr/>
            <p:nvPr/>
          </p:nvSpPr>
          <p:spPr>
            <a:xfrm>
              <a:off x="1859153" y="2101821"/>
              <a:ext cx="369005" cy="530744"/>
            </a:xfrm>
            <a:custGeom>
              <a:avLst/>
              <a:gdLst/>
              <a:ahLst/>
              <a:cxnLst/>
              <a:rect l="l" t="t" r="r" b="b"/>
              <a:pathLst>
                <a:path w="10577" h="15213" extrusionOk="0">
                  <a:moveTo>
                    <a:pt x="442" y="0"/>
                  </a:moveTo>
                  <a:cubicBezTo>
                    <a:pt x="429" y="0"/>
                    <a:pt x="416" y="6"/>
                    <a:pt x="411" y="20"/>
                  </a:cubicBezTo>
                  <a:cubicBezTo>
                    <a:pt x="356" y="154"/>
                    <a:pt x="278" y="410"/>
                    <a:pt x="178" y="766"/>
                  </a:cubicBezTo>
                  <a:cubicBezTo>
                    <a:pt x="22" y="1355"/>
                    <a:pt x="0" y="1933"/>
                    <a:pt x="433" y="3146"/>
                  </a:cubicBezTo>
                  <a:cubicBezTo>
                    <a:pt x="868" y="4358"/>
                    <a:pt x="1268" y="4981"/>
                    <a:pt x="2057" y="6160"/>
                  </a:cubicBezTo>
                  <a:cubicBezTo>
                    <a:pt x="2847" y="7338"/>
                    <a:pt x="4427" y="8762"/>
                    <a:pt x="5717" y="9953"/>
                  </a:cubicBezTo>
                  <a:cubicBezTo>
                    <a:pt x="7007" y="11132"/>
                    <a:pt x="8275" y="12077"/>
                    <a:pt x="8664" y="12666"/>
                  </a:cubicBezTo>
                  <a:cubicBezTo>
                    <a:pt x="9064" y="13255"/>
                    <a:pt x="9042" y="13312"/>
                    <a:pt x="9165" y="14056"/>
                  </a:cubicBezTo>
                  <a:cubicBezTo>
                    <a:pt x="9287" y="14813"/>
                    <a:pt x="9843" y="15213"/>
                    <a:pt x="9843" y="15213"/>
                  </a:cubicBezTo>
                  <a:lnTo>
                    <a:pt x="10510" y="13512"/>
                  </a:lnTo>
                  <a:cubicBezTo>
                    <a:pt x="10510" y="13512"/>
                    <a:pt x="10577" y="13189"/>
                    <a:pt x="10555" y="12911"/>
                  </a:cubicBezTo>
                  <a:cubicBezTo>
                    <a:pt x="10544" y="12633"/>
                    <a:pt x="10399" y="12110"/>
                    <a:pt x="10232" y="11310"/>
                  </a:cubicBezTo>
                  <a:cubicBezTo>
                    <a:pt x="10077" y="10497"/>
                    <a:pt x="10176" y="10598"/>
                    <a:pt x="10132" y="9730"/>
                  </a:cubicBezTo>
                  <a:cubicBezTo>
                    <a:pt x="10087" y="8863"/>
                    <a:pt x="9598" y="8606"/>
                    <a:pt x="8953" y="7439"/>
                  </a:cubicBezTo>
                  <a:cubicBezTo>
                    <a:pt x="8308" y="6271"/>
                    <a:pt x="6362" y="4970"/>
                    <a:pt x="5450" y="4424"/>
                  </a:cubicBezTo>
                  <a:cubicBezTo>
                    <a:pt x="4526" y="3880"/>
                    <a:pt x="3492" y="2912"/>
                    <a:pt x="2903" y="2301"/>
                  </a:cubicBezTo>
                  <a:cubicBezTo>
                    <a:pt x="2302" y="1688"/>
                    <a:pt x="1256" y="1033"/>
                    <a:pt x="1056" y="888"/>
                  </a:cubicBezTo>
                  <a:cubicBezTo>
                    <a:pt x="690" y="632"/>
                    <a:pt x="534" y="243"/>
                    <a:pt x="489" y="32"/>
                  </a:cubicBezTo>
                  <a:cubicBezTo>
                    <a:pt x="483" y="12"/>
                    <a:pt x="461" y="0"/>
                    <a:pt x="44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58" name="Google Shape;14958;p20"/>
            <p:cNvSpPr/>
            <p:nvPr/>
          </p:nvSpPr>
          <p:spPr>
            <a:xfrm>
              <a:off x="2006592" y="2400918"/>
              <a:ext cx="197917" cy="228548"/>
            </a:xfrm>
            <a:custGeom>
              <a:avLst/>
              <a:gdLst/>
              <a:ahLst/>
              <a:cxnLst/>
              <a:rect l="l" t="t" r="r" b="b"/>
              <a:pathLst>
                <a:path w="5673" h="6551" extrusionOk="0">
                  <a:moveTo>
                    <a:pt x="1" y="0"/>
                  </a:moveTo>
                  <a:lnTo>
                    <a:pt x="1" y="0"/>
                  </a:lnTo>
                  <a:cubicBezTo>
                    <a:pt x="78" y="67"/>
                    <a:pt x="145" y="122"/>
                    <a:pt x="211" y="189"/>
                  </a:cubicBezTo>
                  <a:cubicBezTo>
                    <a:pt x="423" y="312"/>
                    <a:pt x="634" y="423"/>
                    <a:pt x="846" y="523"/>
                  </a:cubicBezTo>
                  <a:cubicBezTo>
                    <a:pt x="1079" y="634"/>
                    <a:pt x="1324" y="735"/>
                    <a:pt x="1558" y="834"/>
                  </a:cubicBezTo>
                  <a:cubicBezTo>
                    <a:pt x="1791" y="935"/>
                    <a:pt x="2035" y="1024"/>
                    <a:pt x="2258" y="1146"/>
                  </a:cubicBezTo>
                  <a:cubicBezTo>
                    <a:pt x="2480" y="1279"/>
                    <a:pt x="2648" y="1446"/>
                    <a:pt x="2814" y="1635"/>
                  </a:cubicBezTo>
                  <a:cubicBezTo>
                    <a:pt x="2970" y="1802"/>
                    <a:pt x="3125" y="1991"/>
                    <a:pt x="3281" y="2169"/>
                  </a:cubicBezTo>
                  <a:cubicBezTo>
                    <a:pt x="3593" y="2536"/>
                    <a:pt x="3882" y="2914"/>
                    <a:pt x="4160" y="3293"/>
                  </a:cubicBezTo>
                  <a:cubicBezTo>
                    <a:pt x="4427" y="3659"/>
                    <a:pt x="4716" y="4037"/>
                    <a:pt x="4883" y="4438"/>
                  </a:cubicBezTo>
                  <a:cubicBezTo>
                    <a:pt x="4961" y="4638"/>
                    <a:pt x="5016" y="4850"/>
                    <a:pt x="5061" y="5050"/>
                  </a:cubicBezTo>
                  <a:cubicBezTo>
                    <a:pt x="5117" y="5272"/>
                    <a:pt x="5172" y="5483"/>
                    <a:pt x="5239" y="5695"/>
                  </a:cubicBezTo>
                  <a:cubicBezTo>
                    <a:pt x="5317" y="5984"/>
                    <a:pt x="5428" y="6296"/>
                    <a:pt x="5651" y="6551"/>
                  </a:cubicBezTo>
                  <a:lnTo>
                    <a:pt x="5673" y="6484"/>
                  </a:lnTo>
                  <a:cubicBezTo>
                    <a:pt x="5517" y="6296"/>
                    <a:pt x="5406" y="6062"/>
                    <a:pt x="5339" y="5851"/>
                  </a:cubicBezTo>
                  <a:cubicBezTo>
                    <a:pt x="5206" y="5439"/>
                    <a:pt x="5139" y="5028"/>
                    <a:pt x="5005" y="4616"/>
                  </a:cubicBezTo>
                  <a:cubicBezTo>
                    <a:pt x="4872" y="4215"/>
                    <a:pt x="4616" y="3837"/>
                    <a:pt x="4371" y="3471"/>
                  </a:cubicBezTo>
                  <a:cubicBezTo>
                    <a:pt x="4104" y="3092"/>
                    <a:pt x="3827" y="2725"/>
                    <a:pt x="3526" y="2358"/>
                  </a:cubicBezTo>
                  <a:cubicBezTo>
                    <a:pt x="3382" y="2180"/>
                    <a:pt x="3237" y="2002"/>
                    <a:pt x="3081" y="1825"/>
                  </a:cubicBezTo>
                  <a:cubicBezTo>
                    <a:pt x="2937" y="1647"/>
                    <a:pt x="2781" y="1469"/>
                    <a:pt x="2614" y="1313"/>
                  </a:cubicBezTo>
                  <a:cubicBezTo>
                    <a:pt x="2425" y="1146"/>
                    <a:pt x="2213" y="1024"/>
                    <a:pt x="1991" y="923"/>
                  </a:cubicBezTo>
                  <a:cubicBezTo>
                    <a:pt x="1746" y="824"/>
                    <a:pt x="1513" y="735"/>
                    <a:pt x="1279" y="634"/>
                  </a:cubicBezTo>
                  <a:cubicBezTo>
                    <a:pt x="846" y="445"/>
                    <a:pt x="412" y="2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59" name="Google Shape;14959;p20"/>
            <p:cNvSpPr/>
            <p:nvPr/>
          </p:nvSpPr>
          <p:spPr>
            <a:xfrm>
              <a:off x="1872341" y="2102518"/>
              <a:ext cx="353899" cy="439652"/>
            </a:xfrm>
            <a:custGeom>
              <a:avLst/>
              <a:gdLst/>
              <a:ahLst/>
              <a:cxnLst/>
              <a:rect l="l" t="t" r="r" b="b"/>
              <a:pathLst>
                <a:path w="10144" h="12602" extrusionOk="0">
                  <a:moveTo>
                    <a:pt x="33" y="0"/>
                  </a:moveTo>
                  <a:cubicBezTo>
                    <a:pt x="22" y="22"/>
                    <a:pt x="11" y="45"/>
                    <a:pt x="0" y="78"/>
                  </a:cubicBezTo>
                  <a:cubicBezTo>
                    <a:pt x="67" y="457"/>
                    <a:pt x="278" y="845"/>
                    <a:pt x="534" y="1191"/>
                  </a:cubicBezTo>
                  <a:cubicBezTo>
                    <a:pt x="935" y="1713"/>
                    <a:pt x="1491" y="2147"/>
                    <a:pt x="2035" y="2547"/>
                  </a:cubicBezTo>
                  <a:cubicBezTo>
                    <a:pt x="2647" y="2992"/>
                    <a:pt x="3259" y="3437"/>
                    <a:pt x="3849" y="3904"/>
                  </a:cubicBezTo>
                  <a:cubicBezTo>
                    <a:pt x="4438" y="4372"/>
                    <a:pt x="5027" y="4861"/>
                    <a:pt x="5606" y="5350"/>
                  </a:cubicBezTo>
                  <a:cubicBezTo>
                    <a:pt x="6184" y="5840"/>
                    <a:pt x="6773" y="6317"/>
                    <a:pt x="7319" y="6829"/>
                  </a:cubicBezTo>
                  <a:cubicBezTo>
                    <a:pt x="7852" y="7330"/>
                    <a:pt x="8286" y="7886"/>
                    <a:pt x="8676" y="8464"/>
                  </a:cubicBezTo>
                  <a:cubicBezTo>
                    <a:pt x="8853" y="8742"/>
                    <a:pt x="9054" y="9021"/>
                    <a:pt x="9187" y="9310"/>
                  </a:cubicBezTo>
                  <a:cubicBezTo>
                    <a:pt x="9321" y="9577"/>
                    <a:pt x="9376" y="9866"/>
                    <a:pt x="9387" y="10143"/>
                  </a:cubicBezTo>
                  <a:cubicBezTo>
                    <a:pt x="9410" y="10410"/>
                    <a:pt x="9410" y="10677"/>
                    <a:pt x="9443" y="10944"/>
                  </a:cubicBezTo>
                  <a:cubicBezTo>
                    <a:pt x="9465" y="11178"/>
                    <a:pt x="9532" y="11411"/>
                    <a:pt x="9620" y="11634"/>
                  </a:cubicBezTo>
                  <a:cubicBezTo>
                    <a:pt x="9766" y="11968"/>
                    <a:pt x="9954" y="12291"/>
                    <a:pt x="10144" y="12602"/>
                  </a:cubicBezTo>
                  <a:cubicBezTo>
                    <a:pt x="10132" y="12546"/>
                    <a:pt x="10121" y="12479"/>
                    <a:pt x="10099" y="12412"/>
                  </a:cubicBezTo>
                  <a:cubicBezTo>
                    <a:pt x="10021" y="12279"/>
                    <a:pt x="9943" y="12145"/>
                    <a:pt x="9877" y="12012"/>
                  </a:cubicBezTo>
                  <a:cubicBezTo>
                    <a:pt x="9754" y="11790"/>
                    <a:pt x="9654" y="11567"/>
                    <a:pt x="9588" y="11345"/>
                  </a:cubicBezTo>
                  <a:cubicBezTo>
                    <a:pt x="9499" y="11078"/>
                    <a:pt x="9476" y="10822"/>
                    <a:pt x="9465" y="10566"/>
                  </a:cubicBezTo>
                  <a:cubicBezTo>
                    <a:pt x="9454" y="10299"/>
                    <a:pt x="9454" y="10044"/>
                    <a:pt x="9398" y="9788"/>
                  </a:cubicBezTo>
                  <a:cubicBezTo>
                    <a:pt x="9343" y="9498"/>
                    <a:pt x="9220" y="9231"/>
                    <a:pt x="9064" y="8965"/>
                  </a:cubicBezTo>
                  <a:cubicBezTo>
                    <a:pt x="8876" y="8675"/>
                    <a:pt x="8686" y="8398"/>
                    <a:pt x="8498" y="8109"/>
                  </a:cubicBezTo>
                  <a:cubicBezTo>
                    <a:pt x="8308" y="7830"/>
                    <a:pt x="8108" y="7563"/>
                    <a:pt x="7885" y="7296"/>
                  </a:cubicBezTo>
                  <a:cubicBezTo>
                    <a:pt x="7408" y="6752"/>
                    <a:pt x="6818" y="6285"/>
                    <a:pt x="6251" y="5806"/>
                  </a:cubicBezTo>
                  <a:cubicBezTo>
                    <a:pt x="5094" y="4805"/>
                    <a:pt x="3915" y="3826"/>
                    <a:pt x="2658" y="2914"/>
                  </a:cubicBezTo>
                  <a:cubicBezTo>
                    <a:pt x="1602" y="2158"/>
                    <a:pt x="322" y="1324"/>
                    <a:pt x="55" y="134"/>
                  </a:cubicBezTo>
                  <a:cubicBezTo>
                    <a:pt x="45" y="89"/>
                    <a:pt x="45" y="45"/>
                    <a:pt x="3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60" name="Google Shape;14960;p20"/>
            <p:cNvSpPr/>
            <p:nvPr/>
          </p:nvSpPr>
          <p:spPr>
            <a:xfrm>
              <a:off x="1908800" y="2282961"/>
              <a:ext cx="302300" cy="330210"/>
            </a:xfrm>
            <a:custGeom>
              <a:avLst/>
              <a:gdLst/>
              <a:ahLst/>
              <a:cxnLst/>
              <a:rect l="l" t="t" r="r" b="b"/>
              <a:pathLst>
                <a:path w="8665" h="9465" extrusionOk="0">
                  <a:moveTo>
                    <a:pt x="1" y="0"/>
                  </a:moveTo>
                  <a:lnTo>
                    <a:pt x="1" y="0"/>
                  </a:lnTo>
                  <a:cubicBezTo>
                    <a:pt x="45" y="67"/>
                    <a:pt x="90" y="144"/>
                    <a:pt x="134" y="211"/>
                  </a:cubicBezTo>
                  <a:cubicBezTo>
                    <a:pt x="523" y="589"/>
                    <a:pt x="857" y="1001"/>
                    <a:pt x="1246" y="1368"/>
                  </a:cubicBezTo>
                  <a:cubicBezTo>
                    <a:pt x="1657" y="1768"/>
                    <a:pt x="2125" y="2124"/>
                    <a:pt x="2614" y="2458"/>
                  </a:cubicBezTo>
                  <a:cubicBezTo>
                    <a:pt x="3103" y="2792"/>
                    <a:pt x="3615" y="3103"/>
                    <a:pt x="4127" y="3414"/>
                  </a:cubicBezTo>
                  <a:cubicBezTo>
                    <a:pt x="4383" y="3570"/>
                    <a:pt x="4650" y="3726"/>
                    <a:pt x="4905" y="3882"/>
                  </a:cubicBezTo>
                  <a:cubicBezTo>
                    <a:pt x="5150" y="4037"/>
                    <a:pt x="5395" y="4193"/>
                    <a:pt x="5595" y="4405"/>
                  </a:cubicBezTo>
                  <a:cubicBezTo>
                    <a:pt x="5795" y="4616"/>
                    <a:pt x="5918" y="4860"/>
                    <a:pt x="6062" y="5094"/>
                  </a:cubicBezTo>
                  <a:cubicBezTo>
                    <a:pt x="6207" y="5327"/>
                    <a:pt x="6373" y="5550"/>
                    <a:pt x="6551" y="5784"/>
                  </a:cubicBezTo>
                  <a:cubicBezTo>
                    <a:pt x="6907" y="6239"/>
                    <a:pt x="7263" y="6707"/>
                    <a:pt x="7597" y="7185"/>
                  </a:cubicBezTo>
                  <a:cubicBezTo>
                    <a:pt x="7752" y="7418"/>
                    <a:pt x="7920" y="7652"/>
                    <a:pt x="8064" y="7897"/>
                  </a:cubicBezTo>
                  <a:cubicBezTo>
                    <a:pt x="8209" y="8130"/>
                    <a:pt x="8331" y="8375"/>
                    <a:pt x="8409" y="8620"/>
                  </a:cubicBezTo>
                  <a:cubicBezTo>
                    <a:pt x="8476" y="8887"/>
                    <a:pt x="8509" y="9198"/>
                    <a:pt x="8632" y="9465"/>
                  </a:cubicBezTo>
                  <a:lnTo>
                    <a:pt x="8664" y="9398"/>
                  </a:lnTo>
                  <a:cubicBezTo>
                    <a:pt x="8575" y="9198"/>
                    <a:pt x="8543" y="8987"/>
                    <a:pt x="8498" y="8775"/>
                  </a:cubicBezTo>
                  <a:cubicBezTo>
                    <a:pt x="8454" y="8542"/>
                    <a:pt x="8365" y="8320"/>
                    <a:pt x="8242" y="8086"/>
                  </a:cubicBezTo>
                  <a:cubicBezTo>
                    <a:pt x="8120" y="7853"/>
                    <a:pt x="7964" y="7619"/>
                    <a:pt x="7819" y="7385"/>
                  </a:cubicBezTo>
                  <a:cubicBezTo>
                    <a:pt x="7497" y="6907"/>
                    <a:pt x="7163" y="6440"/>
                    <a:pt x="6807" y="5984"/>
                  </a:cubicBezTo>
                  <a:cubicBezTo>
                    <a:pt x="6630" y="5762"/>
                    <a:pt x="6452" y="5539"/>
                    <a:pt x="6296" y="5305"/>
                  </a:cubicBezTo>
                  <a:cubicBezTo>
                    <a:pt x="6140" y="5072"/>
                    <a:pt x="6017" y="4838"/>
                    <a:pt x="5862" y="4616"/>
                  </a:cubicBezTo>
                  <a:cubicBezTo>
                    <a:pt x="5706" y="4393"/>
                    <a:pt x="5517" y="4205"/>
                    <a:pt x="5283" y="4049"/>
                  </a:cubicBezTo>
                  <a:cubicBezTo>
                    <a:pt x="5061" y="3882"/>
                    <a:pt x="4816" y="3737"/>
                    <a:pt x="4572" y="3592"/>
                  </a:cubicBezTo>
                  <a:cubicBezTo>
                    <a:pt x="4060" y="3292"/>
                    <a:pt x="3538" y="2992"/>
                    <a:pt x="3037" y="2670"/>
                  </a:cubicBezTo>
                  <a:cubicBezTo>
                    <a:pt x="2537" y="2336"/>
                    <a:pt x="2047" y="1991"/>
                    <a:pt x="1602" y="1613"/>
                  </a:cubicBezTo>
                  <a:cubicBezTo>
                    <a:pt x="1146" y="1224"/>
                    <a:pt x="779" y="779"/>
                    <a:pt x="367" y="356"/>
                  </a:cubicBezTo>
                  <a:cubicBezTo>
                    <a:pt x="256" y="233"/>
                    <a:pt x="134" y="122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61" name="Google Shape;14961;p20"/>
            <p:cNvSpPr/>
            <p:nvPr/>
          </p:nvSpPr>
          <p:spPr>
            <a:xfrm>
              <a:off x="1866480" y="2122300"/>
              <a:ext cx="360911" cy="445478"/>
            </a:xfrm>
            <a:custGeom>
              <a:avLst/>
              <a:gdLst/>
              <a:ahLst/>
              <a:cxnLst/>
              <a:rect l="l" t="t" r="r" b="b"/>
              <a:pathLst>
                <a:path w="10345" h="12769" extrusionOk="0">
                  <a:moveTo>
                    <a:pt x="13" y="1"/>
                  </a:moveTo>
                  <a:cubicBezTo>
                    <a:pt x="13" y="23"/>
                    <a:pt x="1" y="45"/>
                    <a:pt x="1" y="67"/>
                  </a:cubicBezTo>
                  <a:cubicBezTo>
                    <a:pt x="312" y="790"/>
                    <a:pt x="947" y="1447"/>
                    <a:pt x="1592" y="2025"/>
                  </a:cubicBezTo>
                  <a:cubicBezTo>
                    <a:pt x="2526" y="2848"/>
                    <a:pt x="3516" y="3604"/>
                    <a:pt x="4472" y="4394"/>
                  </a:cubicBezTo>
                  <a:cubicBezTo>
                    <a:pt x="5451" y="5194"/>
                    <a:pt x="6397" y="6029"/>
                    <a:pt x="7220" y="6941"/>
                  </a:cubicBezTo>
                  <a:cubicBezTo>
                    <a:pt x="7631" y="7408"/>
                    <a:pt x="8020" y="7886"/>
                    <a:pt x="8332" y="8398"/>
                  </a:cubicBezTo>
                  <a:cubicBezTo>
                    <a:pt x="8510" y="8664"/>
                    <a:pt x="8632" y="8943"/>
                    <a:pt x="8721" y="9232"/>
                  </a:cubicBezTo>
                  <a:cubicBezTo>
                    <a:pt x="8810" y="9510"/>
                    <a:pt x="8888" y="9788"/>
                    <a:pt x="9010" y="10055"/>
                  </a:cubicBezTo>
                  <a:cubicBezTo>
                    <a:pt x="9255" y="10611"/>
                    <a:pt x="9578" y="11145"/>
                    <a:pt x="9855" y="11701"/>
                  </a:cubicBezTo>
                  <a:cubicBezTo>
                    <a:pt x="10022" y="12057"/>
                    <a:pt x="10178" y="12413"/>
                    <a:pt x="10322" y="12769"/>
                  </a:cubicBezTo>
                  <a:cubicBezTo>
                    <a:pt x="10334" y="12725"/>
                    <a:pt x="10334" y="12668"/>
                    <a:pt x="10345" y="12613"/>
                  </a:cubicBezTo>
                  <a:cubicBezTo>
                    <a:pt x="10267" y="12435"/>
                    <a:pt x="10200" y="12268"/>
                    <a:pt x="10122" y="12090"/>
                  </a:cubicBezTo>
                  <a:cubicBezTo>
                    <a:pt x="10000" y="11823"/>
                    <a:pt x="9867" y="11556"/>
                    <a:pt x="9722" y="11279"/>
                  </a:cubicBezTo>
                  <a:cubicBezTo>
                    <a:pt x="9578" y="11000"/>
                    <a:pt x="9422" y="10733"/>
                    <a:pt x="9277" y="10456"/>
                  </a:cubicBezTo>
                  <a:cubicBezTo>
                    <a:pt x="9133" y="10177"/>
                    <a:pt x="9010" y="9899"/>
                    <a:pt x="8921" y="9610"/>
                  </a:cubicBezTo>
                  <a:cubicBezTo>
                    <a:pt x="8832" y="9332"/>
                    <a:pt x="8765" y="9054"/>
                    <a:pt x="8632" y="8776"/>
                  </a:cubicBezTo>
                  <a:cubicBezTo>
                    <a:pt x="8399" y="8264"/>
                    <a:pt x="8009" y="7764"/>
                    <a:pt x="7631" y="7297"/>
                  </a:cubicBezTo>
                  <a:cubicBezTo>
                    <a:pt x="6852" y="6363"/>
                    <a:pt x="5918" y="5517"/>
                    <a:pt x="4961" y="4705"/>
                  </a:cubicBezTo>
                  <a:cubicBezTo>
                    <a:pt x="3994" y="3904"/>
                    <a:pt x="2993" y="3126"/>
                    <a:pt x="2025" y="2314"/>
                  </a:cubicBezTo>
                  <a:cubicBezTo>
                    <a:pt x="1236" y="1647"/>
                    <a:pt x="391" y="891"/>
                    <a:pt x="1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62" name="Google Shape;14962;p20"/>
            <p:cNvSpPr/>
            <p:nvPr/>
          </p:nvSpPr>
          <p:spPr>
            <a:xfrm>
              <a:off x="1861840" y="2141314"/>
              <a:ext cx="360109" cy="448200"/>
            </a:xfrm>
            <a:custGeom>
              <a:avLst/>
              <a:gdLst/>
              <a:ahLst/>
              <a:cxnLst/>
              <a:rect l="l" t="t" r="r" b="b"/>
              <a:pathLst>
                <a:path w="10322" h="12847" extrusionOk="0">
                  <a:moveTo>
                    <a:pt x="23" y="0"/>
                  </a:moveTo>
                  <a:cubicBezTo>
                    <a:pt x="23" y="45"/>
                    <a:pt x="12" y="79"/>
                    <a:pt x="12" y="112"/>
                  </a:cubicBezTo>
                  <a:cubicBezTo>
                    <a:pt x="235" y="368"/>
                    <a:pt x="468" y="612"/>
                    <a:pt x="712" y="846"/>
                  </a:cubicBezTo>
                  <a:cubicBezTo>
                    <a:pt x="935" y="1057"/>
                    <a:pt x="1157" y="1258"/>
                    <a:pt x="1369" y="1468"/>
                  </a:cubicBezTo>
                  <a:cubicBezTo>
                    <a:pt x="1614" y="1713"/>
                    <a:pt x="1847" y="1969"/>
                    <a:pt x="2081" y="2202"/>
                  </a:cubicBezTo>
                  <a:cubicBezTo>
                    <a:pt x="2325" y="2459"/>
                    <a:pt x="2592" y="2703"/>
                    <a:pt x="2870" y="2926"/>
                  </a:cubicBezTo>
                  <a:cubicBezTo>
                    <a:pt x="3149" y="3137"/>
                    <a:pt x="3438" y="3349"/>
                    <a:pt x="3715" y="3559"/>
                  </a:cubicBezTo>
                  <a:cubicBezTo>
                    <a:pt x="4795" y="4360"/>
                    <a:pt x="5818" y="5228"/>
                    <a:pt x="6652" y="6218"/>
                  </a:cubicBezTo>
                  <a:cubicBezTo>
                    <a:pt x="7086" y="6730"/>
                    <a:pt x="7442" y="7286"/>
                    <a:pt x="7786" y="7842"/>
                  </a:cubicBezTo>
                  <a:cubicBezTo>
                    <a:pt x="8120" y="8386"/>
                    <a:pt x="8443" y="8920"/>
                    <a:pt x="8754" y="9476"/>
                  </a:cubicBezTo>
                  <a:cubicBezTo>
                    <a:pt x="8910" y="9755"/>
                    <a:pt x="9066" y="10032"/>
                    <a:pt x="9210" y="10311"/>
                  </a:cubicBezTo>
                  <a:cubicBezTo>
                    <a:pt x="8865" y="9844"/>
                    <a:pt x="8443" y="9421"/>
                    <a:pt x="8097" y="8965"/>
                  </a:cubicBezTo>
                  <a:cubicBezTo>
                    <a:pt x="7719" y="8465"/>
                    <a:pt x="7430" y="7931"/>
                    <a:pt x="7064" y="7430"/>
                  </a:cubicBezTo>
                  <a:cubicBezTo>
                    <a:pt x="6708" y="6952"/>
                    <a:pt x="6307" y="6496"/>
                    <a:pt x="5851" y="6085"/>
                  </a:cubicBezTo>
                  <a:cubicBezTo>
                    <a:pt x="5373" y="5662"/>
                    <a:pt x="4850" y="5284"/>
                    <a:pt x="4327" y="4906"/>
                  </a:cubicBezTo>
                  <a:cubicBezTo>
                    <a:pt x="4071" y="4716"/>
                    <a:pt x="3816" y="4516"/>
                    <a:pt x="3571" y="4305"/>
                  </a:cubicBezTo>
                  <a:cubicBezTo>
                    <a:pt x="3337" y="4093"/>
                    <a:pt x="3115" y="3860"/>
                    <a:pt x="2915" y="3615"/>
                  </a:cubicBezTo>
                  <a:cubicBezTo>
                    <a:pt x="2704" y="3381"/>
                    <a:pt x="2503" y="3137"/>
                    <a:pt x="2269" y="2914"/>
                  </a:cubicBezTo>
                  <a:cubicBezTo>
                    <a:pt x="2047" y="2703"/>
                    <a:pt x="1802" y="2492"/>
                    <a:pt x="1558" y="2291"/>
                  </a:cubicBezTo>
                  <a:cubicBezTo>
                    <a:pt x="1324" y="2081"/>
                    <a:pt x="1080" y="1880"/>
                    <a:pt x="868" y="1658"/>
                  </a:cubicBezTo>
                  <a:cubicBezTo>
                    <a:pt x="646" y="1424"/>
                    <a:pt x="457" y="1179"/>
                    <a:pt x="290" y="924"/>
                  </a:cubicBezTo>
                  <a:cubicBezTo>
                    <a:pt x="190" y="768"/>
                    <a:pt x="89" y="612"/>
                    <a:pt x="1" y="445"/>
                  </a:cubicBezTo>
                  <a:lnTo>
                    <a:pt x="1" y="568"/>
                  </a:lnTo>
                  <a:cubicBezTo>
                    <a:pt x="134" y="801"/>
                    <a:pt x="279" y="1024"/>
                    <a:pt x="445" y="1246"/>
                  </a:cubicBezTo>
                  <a:cubicBezTo>
                    <a:pt x="623" y="1480"/>
                    <a:pt x="835" y="1702"/>
                    <a:pt x="1058" y="1913"/>
                  </a:cubicBezTo>
                  <a:cubicBezTo>
                    <a:pt x="1513" y="2348"/>
                    <a:pt x="2025" y="2736"/>
                    <a:pt x="2459" y="3193"/>
                  </a:cubicBezTo>
                  <a:cubicBezTo>
                    <a:pt x="2681" y="3426"/>
                    <a:pt x="2882" y="3671"/>
                    <a:pt x="3092" y="3915"/>
                  </a:cubicBezTo>
                  <a:cubicBezTo>
                    <a:pt x="3304" y="4149"/>
                    <a:pt x="3537" y="4360"/>
                    <a:pt x="3794" y="4572"/>
                  </a:cubicBezTo>
                  <a:cubicBezTo>
                    <a:pt x="4294" y="4983"/>
                    <a:pt x="4839" y="5339"/>
                    <a:pt x="5351" y="5751"/>
                  </a:cubicBezTo>
                  <a:cubicBezTo>
                    <a:pt x="5840" y="6140"/>
                    <a:pt x="6285" y="6574"/>
                    <a:pt x="6674" y="7041"/>
                  </a:cubicBezTo>
                  <a:cubicBezTo>
                    <a:pt x="7086" y="7530"/>
                    <a:pt x="7397" y="8053"/>
                    <a:pt x="7731" y="8564"/>
                  </a:cubicBezTo>
                  <a:cubicBezTo>
                    <a:pt x="7897" y="8821"/>
                    <a:pt x="8075" y="9065"/>
                    <a:pt x="8275" y="9298"/>
                  </a:cubicBezTo>
                  <a:cubicBezTo>
                    <a:pt x="8476" y="9543"/>
                    <a:pt x="8687" y="9766"/>
                    <a:pt x="8888" y="10010"/>
                  </a:cubicBezTo>
                  <a:cubicBezTo>
                    <a:pt x="9121" y="10289"/>
                    <a:pt x="9321" y="10578"/>
                    <a:pt x="9499" y="10878"/>
                  </a:cubicBezTo>
                  <a:cubicBezTo>
                    <a:pt x="9666" y="11211"/>
                    <a:pt x="9822" y="11534"/>
                    <a:pt x="9955" y="11868"/>
                  </a:cubicBezTo>
                  <a:cubicBezTo>
                    <a:pt x="10077" y="12190"/>
                    <a:pt x="10166" y="12513"/>
                    <a:pt x="10255" y="12847"/>
                  </a:cubicBezTo>
                  <a:lnTo>
                    <a:pt x="10289" y="12758"/>
                  </a:lnTo>
                  <a:cubicBezTo>
                    <a:pt x="10267" y="12702"/>
                    <a:pt x="10255" y="12647"/>
                    <a:pt x="10244" y="12602"/>
                  </a:cubicBezTo>
                  <a:lnTo>
                    <a:pt x="10244" y="12602"/>
                  </a:lnTo>
                  <a:cubicBezTo>
                    <a:pt x="10255" y="12647"/>
                    <a:pt x="10277" y="12691"/>
                    <a:pt x="10289" y="12736"/>
                  </a:cubicBezTo>
                  <a:lnTo>
                    <a:pt x="10322" y="12657"/>
                  </a:lnTo>
                  <a:cubicBezTo>
                    <a:pt x="10222" y="12357"/>
                    <a:pt x="10111" y="12046"/>
                    <a:pt x="9978" y="11745"/>
                  </a:cubicBezTo>
                  <a:cubicBezTo>
                    <a:pt x="9866" y="11445"/>
                    <a:pt x="9733" y="11145"/>
                    <a:pt x="9577" y="10856"/>
                  </a:cubicBezTo>
                  <a:cubicBezTo>
                    <a:pt x="9421" y="10544"/>
                    <a:pt x="9254" y="10233"/>
                    <a:pt x="9088" y="9921"/>
                  </a:cubicBezTo>
                  <a:cubicBezTo>
                    <a:pt x="8799" y="9387"/>
                    <a:pt x="8487" y="8865"/>
                    <a:pt x="8176" y="8342"/>
                  </a:cubicBezTo>
                  <a:cubicBezTo>
                    <a:pt x="7853" y="7786"/>
                    <a:pt x="7519" y="7241"/>
                    <a:pt x="7141" y="6707"/>
                  </a:cubicBezTo>
                  <a:cubicBezTo>
                    <a:pt x="6407" y="5695"/>
                    <a:pt x="5450" y="4805"/>
                    <a:pt x="4427" y="4004"/>
                  </a:cubicBezTo>
                  <a:cubicBezTo>
                    <a:pt x="3893" y="3582"/>
                    <a:pt x="3326" y="3193"/>
                    <a:pt x="2803" y="2759"/>
                  </a:cubicBezTo>
                  <a:cubicBezTo>
                    <a:pt x="2269" y="2325"/>
                    <a:pt x="1836" y="1824"/>
                    <a:pt x="1357" y="1347"/>
                  </a:cubicBezTo>
                  <a:cubicBezTo>
                    <a:pt x="935" y="935"/>
                    <a:pt x="501" y="546"/>
                    <a:pt x="112" y="112"/>
                  </a:cubicBezTo>
                  <a:cubicBezTo>
                    <a:pt x="79" y="79"/>
                    <a:pt x="57" y="34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63" name="Google Shape;14963;p20"/>
            <p:cNvSpPr/>
            <p:nvPr/>
          </p:nvSpPr>
          <p:spPr>
            <a:xfrm>
              <a:off x="1877749" y="2221243"/>
              <a:ext cx="339560" cy="376401"/>
            </a:xfrm>
            <a:custGeom>
              <a:avLst/>
              <a:gdLst/>
              <a:ahLst/>
              <a:cxnLst/>
              <a:rect l="l" t="t" r="r" b="b"/>
              <a:pathLst>
                <a:path w="9733" h="10789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67"/>
                    <a:pt x="56" y="123"/>
                    <a:pt x="78" y="190"/>
                  </a:cubicBezTo>
                  <a:cubicBezTo>
                    <a:pt x="412" y="568"/>
                    <a:pt x="768" y="935"/>
                    <a:pt x="1135" y="1291"/>
                  </a:cubicBezTo>
                  <a:cubicBezTo>
                    <a:pt x="1536" y="1680"/>
                    <a:pt x="1936" y="2081"/>
                    <a:pt x="2370" y="2459"/>
                  </a:cubicBezTo>
                  <a:cubicBezTo>
                    <a:pt x="2814" y="2848"/>
                    <a:pt x="3326" y="3171"/>
                    <a:pt x="3827" y="3515"/>
                  </a:cubicBezTo>
                  <a:cubicBezTo>
                    <a:pt x="4316" y="3860"/>
                    <a:pt x="4772" y="4249"/>
                    <a:pt x="5206" y="4639"/>
                  </a:cubicBezTo>
                  <a:cubicBezTo>
                    <a:pt x="5639" y="5028"/>
                    <a:pt x="6062" y="5428"/>
                    <a:pt x="6462" y="5840"/>
                  </a:cubicBezTo>
                  <a:cubicBezTo>
                    <a:pt x="6863" y="6240"/>
                    <a:pt x="7241" y="6663"/>
                    <a:pt x="7586" y="7096"/>
                  </a:cubicBezTo>
                  <a:cubicBezTo>
                    <a:pt x="7898" y="7508"/>
                    <a:pt x="8187" y="7942"/>
                    <a:pt x="8454" y="8376"/>
                  </a:cubicBezTo>
                  <a:cubicBezTo>
                    <a:pt x="8932" y="9165"/>
                    <a:pt x="9321" y="9977"/>
                    <a:pt x="9699" y="10789"/>
                  </a:cubicBezTo>
                  <a:lnTo>
                    <a:pt x="9732" y="10722"/>
                  </a:lnTo>
                  <a:cubicBezTo>
                    <a:pt x="9410" y="10033"/>
                    <a:pt x="9087" y="9355"/>
                    <a:pt x="8709" y="8687"/>
                  </a:cubicBezTo>
                  <a:cubicBezTo>
                    <a:pt x="8198" y="7786"/>
                    <a:pt x="7597" y="6930"/>
                    <a:pt x="6852" y="6129"/>
                  </a:cubicBezTo>
                  <a:cubicBezTo>
                    <a:pt x="6462" y="5717"/>
                    <a:pt x="6051" y="5317"/>
                    <a:pt x="5617" y="4928"/>
                  </a:cubicBezTo>
                  <a:cubicBezTo>
                    <a:pt x="5195" y="4528"/>
                    <a:pt x="4750" y="4127"/>
                    <a:pt x="4283" y="3760"/>
                  </a:cubicBezTo>
                  <a:cubicBezTo>
                    <a:pt x="3805" y="3393"/>
                    <a:pt x="3282" y="3092"/>
                    <a:pt x="2804" y="2726"/>
                  </a:cubicBezTo>
                  <a:cubicBezTo>
                    <a:pt x="2337" y="2370"/>
                    <a:pt x="1925" y="1958"/>
                    <a:pt x="1514" y="1558"/>
                  </a:cubicBezTo>
                  <a:cubicBezTo>
                    <a:pt x="980" y="1046"/>
                    <a:pt x="468" y="534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64" name="Google Shape;14964;p20"/>
            <p:cNvSpPr/>
            <p:nvPr/>
          </p:nvSpPr>
          <p:spPr>
            <a:xfrm>
              <a:off x="1955376" y="2177424"/>
              <a:ext cx="272436" cy="397369"/>
            </a:xfrm>
            <a:custGeom>
              <a:avLst/>
              <a:gdLst/>
              <a:ahLst/>
              <a:cxnLst/>
              <a:rect l="l" t="t" r="r" b="b"/>
              <a:pathLst>
                <a:path w="7809" h="11390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300"/>
                    <a:pt x="122" y="712"/>
                    <a:pt x="300" y="1190"/>
                  </a:cubicBezTo>
                  <a:cubicBezTo>
                    <a:pt x="678" y="2158"/>
                    <a:pt x="1568" y="2235"/>
                    <a:pt x="2591" y="3058"/>
                  </a:cubicBezTo>
                  <a:cubicBezTo>
                    <a:pt x="3615" y="3881"/>
                    <a:pt x="3804" y="4204"/>
                    <a:pt x="4616" y="4916"/>
                  </a:cubicBezTo>
                  <a:cubicBezTo>
                    <a:pt x="5439" y="5616"/>
                    <a:pt x="5606" y="6429"/>
                    <a:pt x="5806" y="7485"/>
                  </a:cubicBezTo>
                  <a:cubicBezTo>
                    <a:pt x="6006" y="8542"/>
                    <a:pt x="5706" y="8297"/>
                    <a:pt x="6017" y="9376"/>
                  </a:cubicBezTo>
                  <a:cubicBezTo>
                    <a:pt x="6328" y="10455"/>
                    <a:pt x="7586" y="11389"/>
                    <a:pt x="7586" y="11389"/>
                  </a:cubicBezTo>
                  <a:lnTo>
                    <a:pt x="7797" y="10955"/>
                  </a:lnTo>
                  <a:cubicBezTo>
                    <a:pt x="7808" y="10888"/>
                    <a:pt x="7808" y="10811"/>
                    <a:pt x="7797" y="10744"/>
                  </a:cubicBezTo>
                  <a:cubicBezTo>
                    <a:pt x="7786" y="10466"/>
                    <a:pt x="7641" y="9943"/>
                    <a:pt x="7474" y="9143"/>
                  </a:cubicBezTo>
                  <a:cubicBezTo>
                    <a:pt x="7319" y="8330"/>
                    <a:pt x="7418" y="8431"/>
                    <a:pt x="7374" y="7563"/>
                  </a:cubicBezTo>
                  <a:cubicBezTo>
                    <a:pt x="7329" y="6696"/>
                    <a:pt x="6840" y="6439"/>
                    <a:pt x="6195" y="5272"/>
                  </a:cubicBezTo>
                  <a:cubicBezTo>
                    <a:pt x="5550" y="4104"/>
                    <a:pt x="3604" y="2803"/>
                    <a:pt x="2692" y="2257"/>
                  </a:cubicBezTo>
                  <a:cubicBezTo>
                    <a:pt x="1768" y="1713"/>
                    <a:pt x="734" y="745"/>
                    <a:pt x="145" y="134"/>
                  </a:cubicBezTo>
                  <a:cubicBezTo>
                    <a:pt x="100" y="89"/>
                    <a:pt x="56" y="45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65" name="Google Shape;14965;p20"/>
            <p:cNvSpPr/>
            <p:nvPr/>
          </p:nvSpPr>
          <p:spPr>
            <a:xfrm>
              <a:off x="1960016" y="2200694"/>
              <a:ext cx="266227" cy="341479"/>
            </a:xfrm>
            <a:custGeom>
              <a:avLst/>
              <a:gdLst/>
              <a:ahLst/>
              <a:cxnLst/>
              <a:rect l="l" t="t" r="r" b="b"/>
              <a:pathLst>
                <a:path w="7631" h="9788" extrusionOk="0">
                  <a:moveTo>
                    <a:pt x="1" y="0"/>
                  </a:moveTo>
                  <a:lnTo>
                    <a:pt x="34" y="100"/>
                  </a:lnTo>
                  <a:cubicBezTo>
                    <a:pt x="468" y="423"/>
                    <a:pt x="901" y="745"/>
                    <a:pt x="1336" y="1090"/>
                  </a:cubicBezTo>
                  <a:cubicBezTo>
                    <a:pt x="1925" y="1558"/>
                    <a:pt x="2514" y="2047"/>
                    <a:pt x="3093" y="2536"/>
                  </a:cubicBezTo>
                  <a:cubicBezTo>
                    <a:pt x="3671" y="3026"/>
                    <a:pt x="4260" y="3503"/>
                    <a:pt x="4806" y="4015"/>
                  </a:cubicBezTo>
                  <a:cubicBezTo>
                    <a:pt x="5339" y="4516"/>
                    <a:pt x="5773" y="5072"/>
                    <a:pt x="6163" y="5650"/>
                  </a:cubicBezTo>
                  <a:cubicBezTo>
                    <a:pt x="6340" y="5928"/>
                    <a:pt x="6541" y="6207"/>
                    <a:pt x="6674" y="6496"/>
                  </a:cubicBezTo>
                  <a:cubicBezTo>
                    <a:pt x="6808" y="6763"/>
                    <a:pt x="6863" y="7052"/>
                    <a:pt x="6874" y="7329"/>
                  </a:cubicBezTo>
                  <a:cubicBezTo>
                    <a:pt x="6897" y="7596"/>
                    <a:pt x="6897" y="7863"/>
                    <a:pt x="6930" y="8130"/>
                  </a:cubicBezTo>
                  <a:cubicBezTo>
                    <a:pt x="6952" y="8364"/>
                    <a:pt x="7019" y="8597"/>
                    <a:pt x="7107" y="8820"/>
                  </a:cubicBezTo>
                  <a:cubicBezTo>
                    <a:pt x="7253" y="9154"/>
                    <a:pt x="7441" y="9477"/>
                    <a:pt x="7631" y="9788"/>
                  </a:cubicBezTo>
                  <a:cubicBezTo>
                    <a:pt x="7619" y="9766"/>
                    <a:pt x="7619" y="9732"/>
                    <a:pt x="7608" y="9699"/>
                  </a:cubicBezTo>
                  <a:cubicBezTo>
                    <a:pt x="7608" y="9665"/>
                    <a:pt x="7597" y="9632"/>
                    <a:pt x="7586" y="9598"/>
                  </a:cubicBezTo>
                  <a:cubicBezTo>
                    <a:pt x="7508" y="9465"/>
                    <a:pt x="7430" y="9331"/>
                    <a:pt x="7364" y="9198"/>
                  </a:cubicBezTo>
                  <a:cubicBezTo>
                    <a:pt x="7241" y="8976"/>
                    <a:pt x="7141" y="8753"/>
                    <a:pt x="7075" y="8531"/>
                  </a:cubicBezTo>
                  <a:cubicBezTo>
                    <a:pt x="6986" y="8264"/>
                    <a:pt x="6963" y="8008"/>
                    <a:pt x="6952" y="7752"/>
                  </a:cubicBezTo>
                  <a:cubicBezTo>
                    <a:pt x="6941" y="7485"/>
                    <a:pt x="6941" y="7230"/>
                    <a:pt x="6885" y="6974"/>
                  </a:cubicBezTo>
                  <a:cubicBezTo>
                    <a:pt x="6830" y="6684"/>
                    <a:pt x="6707" y="6417"/>
                    <a:pt x="6551" y="6151"/>
                  </a:cubicBezTo>
                  <a:cubicBezTo>
                    <a:pt x="6363" y="5861"/>
                    <a:pt x="6173" y="5584"/>
                    <a:pt x="5985" y="5295"/>
                  </a:cubicBezTo>
                  <a:cubicBezTo>
                    <a:pt x="5795" y="5016"/>
                    <a:pt x="5595" y="4749"/>
                    <a:pt x="5372" y="4482"/>
                  </a:cubicBezTo>
                  <a:cubicBezTo>
                    <a:pt x="4895" y="3938"/>
                    <a:pt x="4305" y="3471"/>
                    <a:pt x="3738" y="2992"/>
                  </a:cubicBezTo>
                  <a:cubicBezTo>
                    <a:pt x="2581" y="1991"/>
                    <a:pt x="1402" y="1012"/>
                    <a:pt x="145" y="100"/>
                  </a:cubicBezTo>
                  <a:cubicBezTo>
                    <a:pt x="101" y="67"/>
                    <a:pt x="45" y="33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66" name="Google Shape;14966;p20"/>
            <p:cNvSpPr/>
            <p:nvPr/>
          </p:nvSpPr>
          <p:spPr>
            <a:xfrm>
              <a:off x="2162194" y="2492849"/>
              <a:ext cx="35725" cy="62135"/>
            </a:xfrm>
            <a:custGeom>
              <a:avLst/>
              <a:gdLst/>
              <a:ahLst/>
              <a:cxnLst/>
              <a:rect l="l" t="t" r="r" b="b"/>
              <a:pathLst>
                <a:path w="1024" h="1781" extrusionOk="0">
                  <a:moveTo>
                    <a:pt x="0" y="1"/>
                  </a:moveTo>
                  <a:cubicBezTo>
                    <a:pt x="12" y="68"/>
                    <a:pt x="34" y="124"/>
                    <a:pt x="45" y="191"/>
                  </a:cubicBezTo>
                  <a:cubicBezTo>
                    <a:pt x="134" y="324"/>
                    <a:pt x="223" y="457"/>
                    <a:pt x="301" y="591"/>
                  </a:cubicBezTo>
                  <a:cubicBezTo>
                    <a:pt x="501" y="935"/>
                    <a:pt x="690" y="1280"/>
                    <a:pt x="879" y="1625"/>
                  </a:cubicBezTo>
                  <a:cubicBezTo>
                    <a:pt x="924" y="1681"/>
                    <a:pt x="979" y="1736"/>
                    <a:pt x="1023" y="1781"/>
                  </a:cubicBezTo>
                  <a:cubicBezTo>
                    <a:pt x="879" y="1491"/>
                    <a:pt x="723" y="1191"/>
                    <a:pt x="556" y="902"/>
                  </a:cubicBezTo>
                  <a:cubicBezTo>
                    <a:pt x="378" y="602"/>
                    <a:pt x="200" y="302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67" name="Google Shape;14967;p20"/>
            <p:cNvSpPr/>
            <p:nvPr/>
          </p:nvSpPr>
          <p:spPr>
            <a:xfrm>
              <a:off x="2160240" y="2454856"/>
              <a:ext cx="58611" cy="119141"/>
            </a:xfrm>
            <a:custGeom>
              <a:avLst/>
              <a:gdLst/>
              <a:ahLst/>
              <a:cxnLst/>
              <a:rect l="l" t="t" r="r" b="b"/>
              <a:pathLst>
                <a:path w="1680" h="3415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56"/>
                    <a:pt x="12" y="111"/>
                    <a:pt x="12" y="167"/>
                  </a:cubicBezTo>
                  <a:cubicBezTo>
                    <a:pt x="78" y="267"/>
                    <a:pt x="134" y="378"/>
                    <a:pt x="201" y="489"/>
                  </a:cubicBezTo>
                  <a:cubicBezTo>
                    <a:pt x="357" y="768"/>
                    <a:pt x="513" y="1045"/>
                    <a:pt x="657" y="1324"/>
                  </a:cubicBezTo>
                  <a:cubicBezTo>
                    <a:pt x="456" y="1045"/>
                    <a:pt x="223" y="790"/>
                    <a:pt x="1" y="534"/>
                  </a:cubicBezTo>
                  <a:lnTo>
                    <a:pt x="1" y="634"/>
                  </a:lnTo>
                  <a:cubicBezTo>
                    <a:pt x="112" y="768"/>
                    <a:pt x="223" y="890"/>
                    <a:pt x="335" y="1023"/>
                  </a:cubicBezTo>
                  <a:cubicBezTo>
                    <a:pt x="568" y="1302"/>
                    <a:pt x="768" y="1591"/>
                    <a:pt x="946" y="1891"/>
                  </a:cubicBezTo>
                  <a:cubicBezTo>
                    <a:pt x="1113" y="2224"/>
                    <a:pt x="1269" y="2547"/>
                    <a:pt x="1402" y="2881"/>
                  </a:cubicBezTo>
                  <a:cubicBezTo>
                    <a:pt x="1457" y="3025"/>
                    <a:pt x="1502" y="3159"/>
                    <a:pt x="1546" y="3304"/>
                  </a:cubicBezTo>
                  <a:cubicBezTo>
                    <a:pt x="1602" y="3359"/>
                    <a:pt x="1647" y="3393"/>
                    <a:pt x="1680" y="3415"/>
                  </a:cubicBezTo>
                  <a:cubicBezTo>
                    <a:pt x="1602" y="3193"/>
                    <a:pt x="1514" y="2981"/>
                    <a:pt x="1425" y="2758"/>
                  </a:cubicBezTo>
                  <a:cubicBezTo>
                    <a:pt x="1313" y="2458"/>
                    <a:pt x="1180" y="2158"/>
                    <a:pt x="1024" y="1869"/>
                  </a:cubicBezTo>
                  <a:cubicBezTo>
                    <a:pt x="868" y="1557"/>
                    <a:pt x="701" y="1246"/>
                    <a:pt x="535" y="934"/>
                  </a:cubicBezTo>
                  <a:cubicBezTo>
                    <a:pt x="357" y="623"/>
                    <a:pt x="190" y="311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68" name="Google Shape;14968;p20"/>
            <p:cNvSpPr/>
            <p:nvPr/>
          </p:nvSpPr>
          <p:spPr>
            <a:xfrm>
              <a:off x="1973238" y="2232512"/>
              <a:ext cx="30282" cy="24875"/>
            </a:xfrm>
            <a:custGeom>
              <a:avLst/>
              <a:gdLst/>
              <a:ahLst/>
              <a:cxnLst/>
              <a:rect l="l" t="t" r="r" b="b"/>
              <a:pathLst>
                <a:path w="868" h="713" extrusionOk="0">
                  <a:moveTo>
                    <a:pt x="0" y="0"/>
                  </a:moveTo>
                  <a:lnTo>
                    <a:pt x="0" y="0"/>
                  </a:lnTo>
                  <a:cubicBezTo>
                    <a:pt x="222" y="312"/>
                    <a:pt x="522" y="500"/>
                    <a:pt x="868" y="712"/>
                  </a:cubicBezTo>
                  <a:cubicBezTo>
                    <a:pt x="578" y="468"/>
                    <a:pt x="289" y="234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69" name="Google Shape;14969;p20"/>
            <p:cNvSpPr/>
            <p:nvPr/>
          </p:nvSpPr>
          <p:spPr>
            <a:xfrm>
              <a:off x="2148204" y="2396627"/>
              <a:ext cx="78427" cy="167669"/>
            </a:xfrm>
            <a:custGeom>
              <a:avLst/>
              <a:gdLst/>
              <a:ahLst/>
              <a:cxnLst/>
              <a:rect l="l" t="t" r="r" b="b"/>
              <a:pathLst>
                <a:path w="2248" h="4806" extrusionOk="0">
                  <a:moveTo>
                    <a:pt x="1" y="1"/>
                  </a:moveTo>
                  <a:lnTo>
                    <a:pt x="1" y="1"/>
                  </a:lnTo>
                  <a:cubicBezTo>
                    <a:pt x="23" y="79"/>
                    <a:pt x="45" y="156"/>
                    <a:pt x="67" y="245"/>
                  </a:cubicBezTo>
                  <a:cubicBezTo>
                    <a:pt x="134" y="334"/>
                    <a:pt x="201" y="435"/>
                    <a:pt x="257" y="535"/>
                  </a:cubicBezTo>
                  <a:cubicBezTo>
                    <a:pt x="435" y="801"/>
                    <a:pt x="557" y="1080"/>
                    <a:pt x="646" y="1369"/>
                  </a:cubicBezTo>
                  <a:cubicBezTo>
                    <a:pt x="735" y="1647"/>
                    <a:pt x="813" y="1925"/>
                    <a:pt x="935" y="2192"/>
                  </a:cubicBezTo>
                  <a:cubicBezTo>
                    <a:pt x="1180" y="2748"/>
                    <a:pt x="1503" y="3282"/>
                    <a:pt x="1780" y="3838"/>
                  </a:cubicBezTo>
                  <a:cubicBezTo>
                    <a:pt x="1936" y="4150"/>
                    <a:pt x="2069" y="4483"/>
                    <a:pt x="2203" y="4805"/>
                  </a:cubicBezTo>
                  <a:lnTo>
                    <a:pt x="2247" y="4716"/>
                  </a:lnTo>
                  <a:cubicBezTo>
                    <a:pt x="2181" y="4550"/>
                    <a:pt x="2114" y="4394"/>
                    <a:pt x="2047" y="4227"/>
                  </a:cubicBezTo>
                  <a:cubicBezTo>
                    <a:pt x="1925" y="3960"/>
                    <a:pt x="1792" y="3693"/>
                    <a:pt x="1647" y="3416"/>
                  </a:cubicBezTo>
                  <a:cubicBezTo>
                    <a:pt x="1503" y="3137"/>
                    <a:pt x="1347" y="2870"/>
                    <a:pt x="1202" y="2593"/>
                  </a:cubicBezTo>
                  <a:cubicBezTo>
                    <a:pt x="1058" y="2314"/>
                    <a:pt x="935" y="2036"/>
                    <a:pt x="846" y="1747"/>
                  </a:cubicBezTo>
                  <a:cubicBezTo>
                    <a:pt x="757" y="1469"/>
                    <a:pt x="690" y="1191"/>
                    <a:pt x="557" y="913"/>
                  </a:cubicBezTo>
                  <a:cubicBezTo>
                    <a:pt x="413" y="601"/>
                    <a:pt x="212" y="290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70" name="Google Shape;14970;p20"/>
            <p:cNvSpPr/>
            <p:nvPr/>
          </p:nvSpPr>
          <p:spPr>
            <a:xfrm>
              <a:off x="2067123" y="1951940"/>
              <a:ext cx="176566" cy="625533"/>
            </a:xfrm>
            <a:custGeom>
              <a:avLst/>
              <a:gdLst/>
              <a:ahLst/>
              <a:cxnLst/>
              <a:rect l="l" t="t" r="r" b="b"/>
              <a:pathLst>
                <a:path w="5061" h="17930" extrusionOk="0">
                  <a:moveTo>
                    <a:pt x="189" y="1"/>
                  </a:moveTo>
                  <a:lnTo>
                    <a:pt x="1" y="179"/>
                  </a:lnTo>
                  <a:cubicBezTo>
                    <a:pt x="234" y="468"/>
                    <a:pt x="456" y="791"/>
                    <a:pt x="656" y="1113"/>
                  </a:cubicBezTo>
                  <a:cubicBezTo>
                    <a:pt x="868" y="1447"/>
                    <a:pt x="1046" y="1780"/>
                    <a:pt x="1235" y="2125"/>
                  </a:cubicBezTo>
                  <a:cubicBezTo>
                    <a:pt x="1591" y="2803"/>
                    <a:pt x="1902" y="3515"/>
                    <a:pt x="2191" y="4227"/>
                  </a:cubicBezTo>
                  <a:cubicBezTo>
                    <a:pt x="2747" y="5673"/>
                    <a:pt x="3182" y="7163"/>
                    <a:pt x="3504" y="8688"/>
                  </a:cubicBezTo>
                  <a:cubicBezTo>
                    <a:pt x="3837" y="10200"/>
                    <a:pt x="4094" y="11735"/>
                    <a:pt x="4282" y="13270"/>
                  </a:cubicBezTo>
                  <a:cubicBezTo>
                    <a:pt x="4371" y="14037"/>
                    <a:pt x="4438" y="14815"/>
                    <a:pt x="4472" y="15583"/>
                  </a:cubicBezTo>
                  <a:cubicBezTo>
                    <a:pt x="4494" y="15972"/>
                    <a:pt x="4505" y="16350"/>
                    <a:pt x="4505" y="16740"/>
                  </a:cubicBezTo>
                  <a:cubicBezTo>
                    <a:pt x="4505" y="16929"/>
                    <a:pt x="4505" y="17118"/>
                    <a:pt x="4494" y="17318"/>
                  </a:cubicBezTo>
                  <a:cubicBezTo>
                    <a:pt x="4494" y="17496"/>
                    <a:pt x="4482" y="17696"/>
                    <a:pt x="4472" y="17874"/>
                  </a:cubicBezTo>
                  <a:lnTo>
                    <a:pt x="5038" y="17930"/>
                  </a:lnTo>
                  <a:cubicBezTo>
                    <a:pt x="5061" y="17719"/>
                    <a:pt x="5061" y="17529"/>
                    <a:pt x="5061" y="17329"/>
                  </a:cubicBezTo>
                  <a:lnTo>
                    <a:pt x="5061" y="16728"/>
                  </a:lnTo>
                  <a:cubicBezTo>
                    <a:pt x="5050" y="16340"/>
                    <a:pt x="5028" y="15939"/>
                    <a:pt x="5006" y="15549"/>
                  </a:cubicBezTo>
                  <a:cubicBezTo>
                    <a:pt x="4961" y="14771"/>
                    <a:pt x="4872" y="13982"/>
                    <a:pt x="4772" y="13214"/>
                  </a:cubicBezTo>
                  <a:cubicBezTo>
                    <a:pt x="4561" y="11657"/>
                    <a:pt x="4271" y="10111"/>
                    <a:pt x="3916" y="8587"/>
                  </a:cubicBezTo>
                  <a:cubicBezTo>
                    <a:pt x="3560" y="7064"/>
                    <a:pt x="3093" y="5562"/>
                    <a:pt x="2503" y="4105"/>
                  </a:cubicBezTo>
                  <a:cubicBezTo>
                    <a:pt x="2203" y="3382"/>
                    <a:pt x="1880" y="2670"/>
                    <a:pt x="1502" y="1980"/>
                  </a:cubicBezTo>
                  <a:cubicBezTo>
                    <a:pt x="1301" y="1636"/>
                    <a:pt x="1113" y="1291"/>
                    <a:pt x="890" y="969"/>
                  </a:cubicBezTo>
                  <a:cubicBezTo>
                    <a:pt x="679" y="635"/>
                    <a:pt x="456" y="312"/>
                    <a:pt x="18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71" name="Google Shape;14971;p20"/>
            <p:cNvSpPr/>
            <p:nvPr/>
          </p:nvSpPr>
          <p:spPr>
            <a:xfrm>
              <a:off x="1972052" y="1855718"/>
              <a:ext cx="60565" cy="86312"/>
            </a:xfrm>
            <a:custGeom>
              <a:avLst/>
              <a:gdLst/>
              <a:ahLst/>
              <a:cxnLst/>
              <a:rect l="l" t="t" r="r" b="b"/>
              <a:pathLst>
                <a:path w="1736" h="2474" extrusionOk="0">
                  <a:moveTo>
                    <a:pt x="45" y="0"/>
                  </a:moveTo>
                  <a:cubicBezTo>
                    <a:pt x="34" y="0"/>
                    <a:pt x="0" y="23"/>
                    <a:pt x="12" y="34"/>
                  </a:cubicBezTo>
                  <a:cubicBezTo>
                    <a:pt x="67" y="257"/>
                    <a:pt x="178" y="457"/>
                    <a:pt x="334" y="613"/>
                  </a:cubicBezTo>
                  <a:cubicBezTo>
                    <a:pt x="423" y="701"/>
                    <a:pt x="512" y="790"/>
                    <a:pt x="579" y="890"/>
                  </a:cubicBezTo>
                  <a:cubicBezTo>
                    <a:pt x="645" y="991"/>
                    <a:pt x="701" y="1090"/>
                    <a:pt x="746" y="1202"/>
                  </a:cubicBezTo>
                  <a:cubicBezTo>
                    <a:pt x="835" y="1424"/>
                    <a:pt x="924" y="1646"/>
                    <a:pt x="1046" y="1858"/>
                  </a:cubicBezTo>
                  <a:cubicBezTo>
                    <a:pt x="1168" y="2058"/>
                    <a:pt x="1313" y="2247"/>
                    <a:pt x="1480" y="2425"/>
                  </a:cubicBezTo>
                  <a:cubicBezTo>
                    <a:pt x="1491" y="2425"/>
                    <a:pt x="1491" y="2425"/>
                    <a:pt x="1502" y="2437"/>
                  </a:cubicBezTo>
                  <a:cubicBezTo>
                    <a:pt x="1517" y="2462"/>
                    <a:pt x="1543" y="2473"/>
                    <a:pt x="1572" y="2473"/>
                  </a:cubicBezTo>
                  <a:cubicBezTo>
                    <a:pt x="1629" y="2473"/>
                    <a:pt x="1698" y="2429"/>
                    <a:pt x="1713" y="2370"/>
                  </a:cubicBezTo>
                  <a:cubicBezTo>
                    <a:pt x="1735" y="2303"/>
                    <a:pt x="1713" y="2225"/>
                    <a:pt x="1702" y="2158"/>
                  </a:cubicBezTo>
                  <a:cubicBezTo>
                    <a:pt x="1691" y="2058"/>
                    <a:pt x="1669" y="1958"/>
                    <a:pt x="1646" y="1858"/>
                  </a:cubicBezTo>
                  <a:cubicBezTo>
                    <a:pt x="1580" y="1468"/>
                    <a:pt x="1513" y="1068"/>
                    <a:pt x="1424" y="679"/>
                  </a:cubicBezTo>
                  <a:cubicBezTo>
                    <a:pt x="1424" y="668"/>
                    <a:pt x="1424" y="657"/>
                    <a:pt x="1413" y="657"/>
                  </a:cubicBezTo>
                  <a:cubicBezTo>
                    <a:pt x="1402" y="590"/>
                    <a:pt x="1391" y="524"/>
                    <a:pt x="1346" y="467"/>
                  </a:cubicBezTo>
                  <a:cubicBezTo>
                    <a:pt x="1290" y="412"/>
                    <a:pt x="1235" y="401"/>
                    <a:pt x="1157" y="401"/>
                  </a:cubicBezTo>
                  <a:cubicBezTo>
                    <a:pt x="1079" y="401"/>
                    <a:pt x="1057" y="301"/>
                    <a:pt x="1013" y="234"/>
                  </a:cubicBezTo>
                  <a:cubicBezTo>
                    <a:pt x="968" y="178"/>
                    <a:pt x="912" y="112"/>
                    <a:pt x="845" y="89"/>
                  </a:cubicBezTo>
                  <a:cubicBezTo>
                    <a:pt x="824" y="86"/>
                    <a:pt x="800" y="83"/>
                    <a:pt x="777" y="83"/>
                  </a:cubicBezTo>
                  <a:cubicBezTo>
                    <a:pt x="730" y="83"/>
                    <a:pt x="683" y="93"/>
                    <a:pt x="645" y="123"/>
                  </a:cubicBezTo>
                  <a:cubicBezTo>
                    <a:pt x="625" y="133"/>
                    <a:pt x="597" y="169"/>
                    <a:pt x="567" y="169"/>
                  </a:cubicBezTo>
                  <a:cubicBezTo>
                    <a:pt x="563" y="169"/>
                    <a:pt x="560" y="169"/>
                    <a:pt x="556" y="168"/>
                  </a:cubicBezTo>
                  <a:cubicBezTo>
                    <a:pt x="534" y="168"/>
                    <a:pt x="501" y="123"/>
                    <a:pt x="467" y="112"/>
                  </a:cubicBezTo>
                  <a:cubicBezTo>
                    <a:pt x="345" y="34"/>
                    <a:pt x="200" y="0"/>
                    <a:pt x="45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72" name="Google Shape;14972;p20"/>
            <p:cNvSpPr/>
            <p:nvPr/>
          </p:nvSpPr>
          <p:spPr>
            <a:xfrm>
              <a:off x="1988345" y="1869674"/>
              <a:ext cx="36911" cy="47377"/>
            </a:xfrm>
            <a:custGeom>
              <a:avLst/>
              <a:gdLst/>
              <a:ahLst/>
              <a:cxnLst/>
              <a:rect l="l" t="t" r="r" b="b"/>
              <a:pathLst>
                <a:path w="1058" h="1358" extrusionOk="0">
                  <a:moveTo>
                    <a:pt x="0" y="1"/>
                  </a:moveTo>
                  <a:lnTo>
                    <a:pt x="0" y="1"/>
                  </a:lnTo>
                  <a:cubicBezTo>
                    <a:pt x="34" y="146"/>
                    <a:pt x="79" y="290"/>
                    <a:pt x="178" y="401"/>
                  </a:cubicBezTo>
                  <a:cubicBezTo>
                    <a:pt x="279" y="524"/>
                    <a:pt x="401" y="601"/>
                    <a:pt x="501" y="702"/>
                  </a:cubicBezTo>
                  <a:cubicBezTo>
                    <a:pt x="601" y="791"/>
                    <a:pt x="701" y="902"/>
                    <a:pt x="790" y="1013"/>
                  </a:cubicBezTo>
                  <a:lnTo>
                    <a:pt x="1057" y="1358"/>
                  </a:lnTo>
                  <a:cubicBezTo>
                    <a:pt x="991" y="1236"/>
                    <a:pt x="912" y="1102"/>
                    <a:pt x="835" y="980"/>
                  </a:cubicBezTo>
                  <a:cubicBezTo>
                    <a:pt x="757" y="858"/>
                    <a:pt x="668" y="746"/>
                    <a:pt x="556" y="646"/>
                  </a:cubicBezTo>
                  <a:cubicBezTo>
                    <a:pt x="445" y="535"/>
                    <a:pt x="323" y="457"/>
                    <a:pt x="223" y="368"/>
                  </a:cubicBezTo>
                  <a:cubicBezTo>
                    <a:pt x="123" y="268"/>
                    <a:pt x="67" y="134"/>
                    <a:pt x="0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73" name="Google Shape;14973;p20"/>
            <p:cNvSpPr/>
            <p:nvPr/>
          </p:nvSpPr>
          <p:spPr>
            <a:xfrm>
              <a:off x="1996509" y="1867755"/>
              <a:ext cx="34957" cy="43505"/>
            </a:xfrm>
            <a:custGeom>
              <a:avLst/>
              <a:gdLst/>
              <a:ahLst/>
              <a:cxnLst/>
              <a:rect l="l" t="t" r="r" b="b"/>
              <a:pathLst>
                <a:path w="1002" h="1247" extrusionOk="0">
                  <a:moveTo>
                    <a:pt x="0" y="1"/>
                  </a:moveTo>
                  <a:cubicBezTo>
                    <a:pt x="0" y="67"/>
                    <a:pt x="33" y="145"/>
                    <a:pt x="78" y="201"/>
                  </a:cubicBezTo>
                  <a:cubicBezTo>
                    <a:pt x="134" y="256"/>
                    <a:pt x="189" y="290"/>
                    <a:pt x="245" y="334"/>
                  </a:cubicBezTo>
                  <a:cubicBezTo>
                    <a:pt x="367" y="401"/>
                    <a:pt x="478" y="456"/>
                    <a:pt x="556" y="567"/>
                  </a:cubicBezTo>
                  <a:cubicBezTo>
                    <a:pt x="645" y="656"/>
                    <a:pt x="701" y="779"/>
                    <a:pt x="767" y="901"/>
                  </a:cubicBezTo>
                  <a:cubicBezTo>
                    <a:pt x="823" y="1024"/>
                    <a:pt x="901" y="1146"/>
                    <a:pt x="1001" y="1246"/>
                  </a:cubicBezTo>
                  <a:cubicBezTo>
                    <a:pt x="935" y="1123"/>
                    <a:pt x="890" y="1002"/>
                    <a:pt x="834" y="868"/>
                  </a:cubicBezTo>
                  <a:cubicBezTo>
                    <a:pt x="790" y="745"/>
                    <a:pt x="734" y="612"/>
                    <a:pt x="634" y="501"/>
                  </a:cubicBezTo>
                  <a:cubicBezTo>
                    <a:pt x="589" y="445"/>
                    <a:pt x="534" y="389"/>
                    <a:pt x="467" y="356"/>
                  </a:cubicBezTo>
                  <a:cubicBezTo>
                    <a:pt x="411" y="323"/>
                    <a:pt x="345" y="290"/>
                    <a:pt x="290" y="268"/>
                  </a:cubicBezTo>
                  <a:cubicBezTo>
                    <a:pt x="223" y="234"/>
                    <a:pt x="167" y="201"/>
                    <a:pt x="112" y="167"/>
                  </a:cubicBezTo>
                  <a:cubicBezTo>
                    <a:pt x="67" y="122"/>
                    <a:pt x="23" y="67"/>
                    <a:pt x="0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74" name="Google Shape;14974;p20"/>
            <p:cNvSpPr/>
            <p:nvPr/>
          </p:nvSpPr>
          <p:spPr>
            <a:xfrm>
              <a:off x="2005406" y="1788035"/>
              <a:ext cx="111431" cy="191044"/>
            </a:xfrm>
            <a:custGeom>
              <a:avLst/>
              <a:gdLst/>
              <a:ahLst/>
              <a:cxnLst/>
              <a:rect l="l" t="t" r="r" b="b"/>
              <a:pathLst>
                <a:path w="3194" h="5476" extrusionOk="0">
                  <a:moveTo>
                    <a:pt x="274" y="1"/>
                  </a:moveTo>
                  <a:cubicBezTo>
                    <a:pt x="257" y="1"/>
                    <a:pt x="240" y="2"/>
                    <a:pt x="223" y="5"/>
                  </a:cubicBezTo>
                  <a:cubicBezTo>
                    <a:pt x="101" y="27"/>
                    <a:pt x="67" y="116"/>
                    <a:pt x="57" y="228"/>
                  </a:cubicBezTo>
                  <a:cubicBezTo>
                    <a:pt x="35" y="350"/>
                    <a:pt x="23" y="472"/>
                    <a:pt x="23" y="595"/>
                  </a:cubicBezTo>
                  <a:cubicBezTo>
                    <a:pt x="1" y="840"/>
                    <a:pt x="1" y="1073"/>
                    <a:pt x="12" y="1318"/>
                  </a:cubicBezTo>
                  <a:cubicBezTo>
                    <a:pt x="23" y="1574"/>
                    <a:pt x="67" y="1818"/>
                    <a:pt x="79" y="2063"/>
                  </a:cubicBezTo>
                  <a:cubicBezTo>
                    <a:pt x="90" y="2308"/>
                    <a:pt x="35" y="2553"/>
                    <a:pt x="57" y="2797"/>
                  </a:cubicBezTo>
                  <a:cubicBezTo>
                    <a:pt x="67" y="3030"/>
                    <a:pt x="134" y="3264"/>
                    <a:pt x="212" y="3487"/>
                  </a:cubicBezTo>
                  <a:cubicBezTo>
                    <a:pt x="290" y="3720"/>
                    <a:pt x="379" y="3942"/>
                    <a:pt x="479" y="4165"/>
                  </a:cubicBezTo>
                  <a:cubicBezTo>
                    <a:pt x="579" y="4387"/>
                    <a:pt x="690" y="4610"/>
                    <a:pt x="835" y="4799"/>
                  </a:cubicBezTo>
                  <a:cubicBezTo>
                    <a:pt x="1091" y="5144"/>
                    <a:pt x="1480" y="5388"/>
                    <a:pt x="1914" y="5433"/>
                  </a:cubicBezTo>
                  <a:lnTo>
                    <a:pt x="1925" y="5433"/>
                  </a:lnTo>
                  <a:cubicBezTo>
                    <a:pt x="1970" y="5464"/>
                    <a:pt x="2023" y="5476"/>
                    <a:pt x="2078" y="5476"/>
                  </a:cubicBezTo>
                  <a:cubicBezTo>
                    <a:pt x="2162" y="5476"/>
                    <a:pt x="2252" y="5449"/>
                    <a:pt x="2326" y="5422"/>
                  </a:cubicBezTo>
                  <a:cubicBezTo>
                    <a:pt x="2504" y="5344"/>
                    <a:pt x="2692" y="5233"/>
                    <a:pt x="2848" y="5099"/>
                  </a:cubicBezTo>
                  <a:cubicBezTo>
                    <a:pt x="2993" y="4966"/>
                    <a:pt x="3104" y="4810"/>
                    <a:pt x="3149" y="4610"/>
                  </a:cubicBezTo>
                  <a:cubicBezTo>
                    <a:pt x="3193" y="4409"/>
                    <a:pt x="3137" y="4199"/>
                    <a:pt x="3070" y="4009"/>
                  </a:cubicBezTo>
                  <a:cubicBezTo>
                    <a:pt x="2993" y="3776"/>
                    <a:pt x="2904" y="3554"/>
                    <a:pt x="2803" y="3342"/>
                  </a:cubicBezTo>
                  <a:cubicBezTo>
                    <a:pt x="2692" y="3119"/>
                    <a:pt x="2581" y="2897"/>
                    <a:pt x="2425" y="2708"/>
                  </a:cubicBezTo>
                  <a:cubicBezTo>
                    <a:pt x="2359" y="2608"/>
                    <a:pt x="2270" y="2519"/>
                    <a:pt x="2181" y="2441"/>
                  </a:cubicBezTo>
                  <a:cubicBezTo>
                    <a:pt x="2092" y="2363"/>
                    <a:pt x="1992" y="2296"/>
                    <a:pt x="1914" y="2197"/>
                  </a:cubicBezTo>
                  <a:cubicBezTo>
                    <a:pt x="1836" y="2096"/>
                    <a:pt x="1780" y="1974"/>
                    <a:pt x="1725" y="1851"/>
                  </a:cubicBezTo>
                  <a:cubicBezTo>
                    <a:pt x="1681" y="1740"/>
                    <a:pt x="1625" y="1629"/>
                    <a:pt x="1569" y="1507"/>
                  </a:cubicBezTo>
                  <a:cubicBezTo>
                    <a:pt x="1458" y="1285"/>
                    <a:pt x="1313" y="1084"/>
                    <a:pt x="1135" y="906"/>
                  </a:cubicBezTo>
                  <a:cubicBezTo>
                    <a:pt x="1046" y="817"/>
                    <a:pt x="957" y="739"/>
                    <a:pt x="880" y="639"/>
                  </a:cubicBezTo>
                  <a:cubicBezTo>
                    <a:pt x="791" y="539"/>
                    <a:pt x="735" y="417"/>
                    <a:pt x="668" y="294"/>
                  </a:cubicBezTo>
                  <a:cubicBezTo>
                    <a:pt x="587" y="152"/>
                    <a:pt x="450" y="1"/>
                    <a:pt x="274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75" name="Google Shape;14975;p20"/>
            <p:cNvSpPr/>
            <p:nvPr/>
          </p:nvSpPr>
          <p:spPr>
            <a:xfrm>
              <a:off x="2011232" y="1797908"/>
              <a:ext cx="105604" cy="181171"/>
            </a:xfrm>
            <a:custGeom>
              <a:avLst/>
              <a:gdLst/>
              <a:ahLst/>
              <a:cxnLst/>
              <a:rect l="l" t="t" r="r" b="b"/>
              <a:pathLst>
                <a:path w="3027" h="5193" extrusionOk="0">
                  <a:moveTo>
                    <a:pt x="501" y="1"/>
                  </a:moveTo>
                  <a:cubicBezTo>
                    <a:pt x="368" y="56"/>
                    <a:pt x="256" y="167"/>
                    <a:pt x="201" y="312"/>
                  </a:cubicBezTo>
                  <a:cubicBezTo>
                    <a:pt x="167" y="423"/>
                    <a:pt x="179" y="545"/>
                    <a:pt x="167" y="668"/>
                  </a:cubicBezTo>
                  <a:cubicBezTo>
                    <a:pt x="145" y="779"/>
                    <a:pt x="68" y="868"/>
                    <a:pt x="45" y="979"/>
                  </a:cubicBezTo>
                  <a:cubicBezTo>
                    <a:pt x="1" y="1224"/>
                    <a:pt x="234" y="1368"/>
                    <a:pt x="312" y="1568"/>
                  </a:cubicBezTo>
                  <a:cubicBezTo>
                    <a:pt x="390" y="1780"/>
                    <a:pt x="246" y="1980"/>
                    <a:pt x="223" y="2181"/>
                  </a:cubicBezTo>
                  <a:cubicBezTo>
                    <a:pt x="212" y="2292"/>
                    <a:pt x="246" y="2403"/>
                    <a:pt x="301" y="2503"/>
                  </a:cubicBezTo>
                  <a:cubicBezTo>
                    <a:pt x="345" y="2614"/>
                    <a:pt x="424" y="2737"/>
                    <a:pt x="434" y="2859"/>
                  </a:cubicBezTo>
                  <a:cubicBezTo>
                    <a:pt x="446" y="2925"/>
                    <a:pt x="434" y="2992"/>
                    <a:pt x="434" y="3048"/>
                  </a:cubicBezTo>
                  <a:cubicBezTo>
                    <a:pt x="446" y="3115"/>
                    <a:pt x="479" y="3182"/>
                    <a:pt x="513" y="3237"/>
                  </a:cubicBezTo>
                  <a:cubicBezTo>
                    <a:pt x="546" y="3293"/>
                    <a:pt x="579" y="3348"/>
                    <a:pt x="579" y="3415"/>
                  </a:cubicBezTo>
                  <a:cubicBezTo>
                    <a:pt x="590" y="3481"/>
                    <a:pt x="590" y="3537"/>
                    <a:pt x="579" y="3604"/>
                  </a:cubicBezTo>
                  <a:cubicBezTo>
                    <a:pt x="579" y="3715"/>
                    <a:pt x="579" y="3837"/>
                    <a:pt x="624" y="3949"/>
                  </a:cubicBezTo>
                  <a:cubicBezTo>
                    <a:pt x="691" y="4071"/>
                    <a:pt x="790" y="4183"/>
                    <a:pt x="869" y="4294"/>
                  </a:cubicBezTo>
                  <a:cubicBezTo>
                    <a:pt x="946" y="4416"/>
                    <a:pt x="1024" y="4549"/>
                    <a:pt x="1079" y="4683"/>
                  </a:cubicBezTo>
                  <a:cubicBezTo>
                    <a:pt x="1124" y="4783"/>
                    <a:pt x="1158" y="4883"/>
                    <a:pt x="1202" y="4983"/>
                  </a:cubicBezTo>
                  <a:cubicBezTo>
                    <a:pt x="1369" y="5072"/>
                    <a:pt x="1558" y="5127"/>
                    <a:pt x="1747" y="5150"/>
                  </a:cubicBezTo>
                  <a:lnTo>
                    <a:pt x="1758" y="5150"/>
                  </a:lnTo>
                  <a:cubicBezTo>
                    <a:pt x="1803" y="5181"/>
                    <a:pt x="1856" y="5193"/>
                    <a:pt x="1911" y="5193"/>
                  </a:cubicBezTo>
                  <a:cubicBezTo>
                    <a:pt x="1995" y="5193"/>
                    <a:pt x="2085" y="5166"/>
                    <a:pt x="2159" y="5139"/>
                  </a:cubicBezTo>
                  <a:cubicBezTo>
                    <a:pt x="2337" y="5061"/>
                    <a:pt x="2525" y="4950"/>
                    <a:pt x="2681" y="4816"/>
                  </a:cubicBezTo>
                  <a:cubicBezTo>
                    <a:pt x="2826" y="4683"/>
                    <a:pt x="2937" y="4527"/>
                    <a:pt x="2982" y="4327"/>
                  </a:cubicBezTo>
                  <a:cubicBezTo>
                    <a:pt x="3026" y="4126"/>
                    <a:pt x="2970" y="3916"/>
                    <a:pt x="2903" y="3726"/>
                  </a:cubicBezTo>
                  <a:cubicBezTo>
                    <a:pt x="2826" y="3493"/>
                    <a:pt x="2737" y="3271"/>
                    <a:pt x="2636" y="3059"/>
                  </a:cubicBezTo>
                  <a:cubicBezTo>
                    <a:pt x="2525" y="2836"/>
                    <a:pt x="2414" y="2614"/>
                    <a:pt x="2258" y="2425"/>
                  </a:cubicBezTo>
                  <a:cubicBezTo>
                    <a:pt x="2192" y="2325"/>
                    <a:pt x="2103" y="2236"/>
                    <a:pt x="2014" y="2158"/>
                  </a:cubicBezTo>
                  <a:cubicBezTo>
                    <a:pt x="1925" y="2080"/>
                    <a:pt x="1825" y="2013"/>
                    <a:pt x="1747" y="1914"/>
                  </a:cubicBezTo>
                  <a:cubicBezTo>
                    <a:pt x="1669" y="1813"/>
                    <a:pt x="1613" y="1691"/>
                    <a:pt x="1558" y="1568"/>
                  </a:cubicBezTo>
                  <a:cubicBezTo>
                    <a:pt x="1514" y="1457"/>
                    <a:pt x="1458" y="1346"/>
                    <a:pt x="1402" y="1224"/>
                  </a:cubicBezTo>
                  <a:cubicBezTo>
                    <a:pt x="1291" y="1002"/>
                    <a:pt x="1146" y="801"/>
                    <a:pt x="968" y="623"/>
                  </a:cubicBezTo>
                  <a:cubicBezTo>
                    <a:pt x="879" y="534"/>
                    <a:pt x="790" y="456"/>
                    <a:pt x="713" y="356"/>
                  </a:cubicBezTo>
                  <a:cubicBezTo>
                    <a:pt x="624" y="256"/>
                    <a:pt x="568" y="134"/>
                    <a:pt x="501" y="11"/>
                  </a:cubicBezTo>
                  <a:lnTo>
                    <a:pt x="501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76" name="Google Shape;14976;p20"/>
            <p:cNvSpPr/>
            <p:nvPr/>
          </p:nvSpPr>
          <p:spPr>
            <a:xfrm>
              <a:off x="2015907" y="1795675"/>
              <a:ext cx="97406" cy="185008"/>
            </a:xfrm>
            <a:custGeom>
              <a:avLst/>
              <a:gdLst/>
              <a:ahLst/>
              <a:cxnLst/>
              <a:rect l="l" t="t" r="r" b="b"/>
              <a:pathLst>
                <a:path w="2792" h="5303" extrusionOk="0">
                  <a:moveTo>
                    <a:pt x="443" y="0"/>
                  </a:moveTo>
                  <a:cubicBezTo>
                    <a:pt x="415" y="0"/>
                    <a:pt x="386" y="10"/>
                    <a:pt x="356" y="31"/>
                  </a:cubicBezTo>
                  <a:cubicBezTo>
                    <a:pt x="278" y="75"/>
                    <a:pt x="201" y="131"/>
                    <a:pt x="156" y="209"/>
                  </a:cubicBezTo>
                  <a:cubicBezTo>
                    <a:pt x="134" y="243"/>
                    <a:pt x="134" y="287"/>
                    <a:pt x="122" y="332"/>
                  </a:cubicBezTo>
                  <a:cubicBezTo>
                    <a:pt x="122" y="376"/>
                    <a:pt x="67" y="398"/>
                    <a:pt x="45" y="443"/>
                  </a:cubicBezTo>
                  <a:cubicBezTo>
                    <a:pt x="0" y="520"/>
                    <a:pt x="56" y="643"/>
                    <a:pt x="78" y="720"/>
                  </a:cubicBezTo>
                  <a:cubicBezTo>
                    <a:pt x="112" y="843"/>
                    <a:pt x="134" y="965"/>
                    <a:pt x="167" y="1088"/>
                  </a:cubicBezTo>
                  <a:cubicBezTo>
                    <a:pt x="201" y="1187"/>
                    <a:pt x="245" y="1299"/>
                    <a:pt x="312" y="1377"/>
                  </a:cubicBezTo>
                  <a:cubicBezTo>
                    <a:pt x="389" y="1454"/>
                    <a:pt x="468" y="1521"/>
                    <a:pt x="545" y="1588"/>
                  </a:cubicBezTo>
                  <a:cubicBezTo>
                    <a:pt x="612" y="1666"/>
                    <a:pt x="646" y="1755"/>
                    <a:pt x="623" y="1855"/>
                  </a:cubicBezTo>
                  <a:cubicBezTo>
                    <a:pt x="601" y="1933"/>
                    <a:pt x="557" y="2011"/>
                    <a:pt x="512" y="2077"/>
                  </a:cubicBezTo>
                  <a:cubicBezTo>
                    <a:pt x="468" y="2156"/>
                    <a:pt x="434" y="2233"/>
                    <a:pt x="423" y="2322"/>
                  </a:cubicBezTo>
                  <a:cubicBezTo>
                    <a:pt x="412" y="2411"/>
                    <a:pt x="423" y="2500"/>
                    <a:pt x="456" y="2589"/>
                  </a:cubicBezTo>
                  <a:cubicBezTo>
                    <a:pt x="523" y="2801"/>
                    <a:pt x="678" y="2979"/>
                    <a:pt x="735" y="3189"/>
                  </a:cubicBezTo>
                  <a:cubicBezTo>
                    <a:pt x="757" y="3301"/>
                    <a:pt x="735" y="3412"/>
                    <a:pt x="735" y="3523"/>
                  </a:cubicBezTo>
                  <a:cubicBezTo>
                    <a:pt x="745" y="3624"/>
                    <a:pt x="767" y="3713"/>
                    <a:pt x="812" y="3802"/>
                  </a:cubicBezTo>
                  <a:cubicBezTo>
                    <a:pt x="901" y="3980"/>
                    <a:pt x="1046" y="4135"/>
                    <a:pt x="1101" y="4324"/>
                  </a:cubicBezTo>
                  <a:cubicBezTo>
                    <a:pt x="1123" y="4424"/>
                    <a:pt x="1113" y="4524"/>
                    <a:pt x="1113" y="4625"/>
                  </a:cubicBezTo>
                  <a:cubicBezTo>
                    <a:pt x="1123" y="4736"/>
                    <a:pt x="1179" y="4825"/>
                    <a:pt x="1246" y="4902"/>
                  </a:cubicBezTo>
                  <a:cubicBezTo>
                    <a:pt x="1357" y="5036"/>
                    <a:pt x="1479" y="5181"/>
                    <a:pt x="1647" y="5248"/>
                  </a:cubicBezTo>
                  <a:cubicBezTo>
                    <a:pt x="1724" y="5292"/>
                    <a:pt x="1802" y="5303"/>
                    <a:pt x="1891" y="5303"/>
                  </a:cubicBezTo>
                  <a:cubicBezTo>
                    <a:pt x="1902" y="5303"/>
                    <a:pt x="1913" y="5292"/>
                    <a:pt x="1924" y="5280"/>
                  </a:cubicBezTo>
                  <a:cubicBezTo>
                    <a:pt x="2292" y="5270"/>
                    <a:pt x="2569" y="4958"/>
                    <a:pt x="2692" y="4613"/>
                  </a:cubicBezTo>
                  <a:cubicBezTo>
                    <a:pt x="2759" y="4413"/>
                    <a:pt x="2792" y="4190"/>
                    <a:pt x="2781" y="3968"/>
                  </a:cubicBezTo>
                  <a:cubicBezTo>
                    <a:pt x="2769" y="3746"/>
                    <a:pt x="2714" y="3512"/>
                    <a:pt x="2648" y="3290"/>
                  </a:cubicBezTo>
                  <a:cubicBezTo>
                    <a:pt x="2581" y="3078"/>
                    <a:pt x="2502" y="2867"/>
                    <a:pt x="2369" y="2678"/>
                  </a:cubicBezTo>
                  <a:cubicBezTo>
                    <a:pt x="2314" y="2589"/>
                    <a:pt x="2236" y="2500"/>
                    <a:pt x="2147" y="2433"/>
                  </a:cubicBezTo>
                  <a:cubicBezTo>
                    <a:pt x="2058" y="2356"/>
                    <a:pt x="1969" y="2300"/>
                    <a:pt x="1891" y="2222"/>
                  </a:cubicBezTo>
                  <a:cubicBezTo>
                    <a:pt x="1713" y="2067"/>
                    <a:pt x="1602" y="1855"/>
                    <a:pt x="1513" y="1644"/>
                  </a:cubicBezTo>
                  <a:cubicBezTo>
                    <a:pt x="1402" y="1421"/>
                    <a:pt x="1291" y="1210"/>
                    <a:pt x="1157" y="1010"/>
                  </a:cubicBezTo>
                  <a:cubicBezTo>
                    <a:pt x="1024" y="799"/>
                    <a:pt x="901" y="587"/>
                    <a:pt x="757" y="387"/>
                  </a:cubicBezTo>
                  <a:cubicBezTo>
                    <a:pt x="701" y="287"/>
                    <a:pt x="634" y="176"/>
                    <a:pt x="567" y="75"/>
                  </a:cubicBezTo>
                  <a:cubicBezTo>
                    <a:pt x="533" y="27"/>
                    <a:pt x="489" y="0"/>
                    <a:pt x="443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77" name="Google Shape;14977;p20"/>
            <p:cNvSpPr/>
            <p:nvPr/>
          </p:nvSpPr>
          <p:spPr>
            <a:xfrm>
              <a:off x="2041899" y="1870441"/>
              <a:ext cx="39214" cy="96673"/>
            </a:xfrm>
            <a:custGeom>
              <a:avLst/>
              <a:gdLst/>
              <a:ahLst/>
              <a:cxnLst/>
              <a:rect l="l" t="t" r="r" b="b"/>
              <a:pathLst>
                <a:path w="1124" h="2771" extrusionOk="0">
                  <a:moveTo>
                    <a:pt x="56" y="1"/>
                  </a:moveTo>
                  <a:cubicBezTo>
                    <a:pt x="34" y="124"/>
                    <a:pt x="0" y="257"/>
                    <a:pt x="45" y="391"/>
                  </a:cubicBezTo>
                  <a:cubicBezTo>
                    <a:pt x="89" y="524"/>
                    <a:pt x="167" y="624"/>
                    <a:pt x="234" y="735"/>
                  </a:cubicBezTo>
                  <a:cubicBezTo>
                    <a:pt x="301" y="836"/>
                    <a:pt x="356" y="947"/>
                    <a:pt x="390" y="1069"/>
                  </a:cubicBezTo>
                  <a:cubicBezTo>
                    <a:pt x="423" y="1192"/>
                    <a:pt x="423" y="1313"/>
                    <a:pt x="434" y="1436"/>
                  </a:cubicBezTo>
                  <a:cubicBezTo>
                    <a:pt x="445" y="1703"/>
                    <a:pt x="512" y="1970"/>
                    <a:pt x="623" y="2203"/>
                  </a:cubicBezTo>
                  <a:cubicBezTo>
                    <a:pt x="690" y="2314"/>
                    <a:pt x="757" y="2426"/>
                    <a:pt x="835" y="2526"/>
                  </a:cubicBezTo>
                  <a:cubicBezTo>
                    <a:pt x="868" y="2581"/>
                    <a:pt x="912" y="2626"/>
                    <a:pt x="957" y="2682"/>
                  </a:cubicBezTo>
                  <a:cubicBezTo>
                    <a:pt x="1001" y="2726"/>
                    <a:pt x="1068" y="2771"/>
                    <a:pt x="1124" y="2771"/>
                  </a:cubicBezTo>
                  <a:cubicBezTo>
                    <a:pt x="1068" y="2759"/>
                    <a:pt x="1023" y="2704"/>
                    <a:pt x="979" y="2660"/>
                  </a:cubicBezTo>
                  <a:cubicBezTo>
                    <a:pt x="946" y="2615"/>
                    <a:pt x="902" y="2559"/>
                    <a:pt x="868" y="2504"/>
                  </a:cubicBezTo>
                  <a:cubicBezTo>
                    <a:pt x="801" y="2393"/>
                    <a:pt x="746" y="2281"/>
                    <a:pt x="701" y="2170"/>
                  </a:cubicBezTo>
                  <a:cubicBezTo>
                    <a:pt x="601" y="1936"/>
                    <a:pt x="546" y="1692"/>
                    <a:pt x="534" y="1436"/>
                  </a:cubicBezTo>
                  <a:cubicBezTo>
                    <a:pt x="523" y="1303"/>
                    <a:pt x="512" y="1180"/>
                    <a:pt x="479" y="1046"/>
                  </a:cubicBezTo>
                  <a:cubicBezTo>
                    <a:pt x="445" y="913"/>
                    <a:pt x="378" y="791"/>
                    <a:pt x="301" y="691"/>
                  </a:cubicBezTo>
                  <a:cubicBezTo>
                    <a:pt x="223" y="579"/>
                    <a:pt x="134" y="490"/>
                    <a:pt x="89" y="379"/>
                  </a:cubicBezTo>
                  <a:cubicBezTo>
                    <a:pt x="45" y="257"/>
                    <a:pt x="45" y="134"/>
                    <a:pt x="5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78" name="Google Shape;14978;p20"/>
            <p:cNvSpPr/>
            <p:nvPr/>
          </p:nvSpPr>
          <p:spPr>
            <a:xfrm>
              <a:off x="2041515" y="1845252"/>
              <a:ext cx="45040" cy="118373"/>
            </a:xfrm>
            <a:custGeom>
              <a:avLst/>
              <a:gdLst/>
              <a:ahLst/>
              <a:cxnLst/>
              <a:rect l="l" t="t" r="r" b="b"/>
              <a:pathLst>
                <a:path w="1291" h="3393" extrusionOk="0">
                  <a:moveTo>
                    <a:pt x="1" y="0"/>
                  </a:moveTo>
                  <a:cubicBezTo>
                    <a:pt x="56" y="300"/>
                    <a:pt x="211" y="579"/>
                    <a:pt x="345" y="846"/>
                  </a:cubicBezTo>
                  <a:cubicBezTo>
                    <a:pt x="423" y="990"/>
                    <a:pt x="490" y="1123"/>
                    <a:pt x="557" y="1257"/>
                  </a:cubicBezTo>
                  <a:cubicBezTo>
                    <a:pt x="623" y="1390"/>
                    <a:pt x="679" y="1535"/>
                    <a:pt x="712" y="1680"/>
                  </a:cubicBezTo>
                  <a:cubicBezTo>
                    <a:pt x="757" y="1825"/>
                    <a:pt x="757" y="1969"/>
                    <a:pt x="757" y="2124"/>
                  </a:cubicBezTo>
                  <a:cubicBezTo>
                    <a:pt x="757" y="2280"/>
                    <a:pt x="768" y="2436"/>
                    <a:pt x="812" y="2592"/>
                  </a:cubicBezTo>
                  <a:cubicBezTo>
                    <a:pt x="913" y="2892"/>
                    <a:pt x="1090" y="3148"/>
                    <a:pt x="1279" y="3392"/>
                  </a:cubicBezTo>
                  <a:lnTo>
                    <a:pt x="1291" y="3392"/>
                  </a:lnTo>
                  <a:lnTo>
                    <a:pt x="1257" y="3337"/>
                  </a:lnTo>
                  <a:lnTo>
                    <a:pt x="1257" y="3348"/>
                  </a:lnTo>
                  <a:cubicBezTo>
                    <a:pt x="1113" y="3103"/>
                    <a:pt x="968" y="2848"/>
                    <a:pt x="890" y="2569"/>
                  </a:cubicBezTo>
                  <a:cubicBezTo>
                    <a:pt x="879" y="2492"/>
                    <a:pt x="856" y="2425"/>
                    <a:pt x="856" y="2347"/>
                  </a:cubicBezTo>
                  <a:cubicBezTo>
                    <a:pt x="846" y="2280"/>
                    <a:pt x="846" y="2203"/>
                    <a:pt x="846" y="2124"/>
                  </a:cubicBezTo>
                  <a:cubicBezTo>
                    <a:pt x="856" y="1969"/>
                    <a:pt x="846" y="1813"/>
                    <a:pt x="801" y="1657"/>
                  </a:cubicBezTo>
                  <a:cubicBezTo>
                    <a:pt x="768" y="1502"/>
                    <a:pt x="712" y="1357"/>
                    <a:pt x="646" y="1212"/>
                  </a:cubicBezTo>
                  <a:lnTo>
                    <a:pt x="412" y="812"/>
                  </a:lnTo>
                  <a:cubicBezTo>
                    <a:pt x="334" y="679"/>
                    <a:pt x="256" y="545"/>
                    <a:pt x="189" y="412"/>
                  </a:cubicBezTo>
                  <a:cubicBezTo>
                    <a:pt x="112" y="278"/>
                    <a:pt x="45" y="145"/>
                    <a:pt x="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79" name="Google Shape;14979;p20"/>
            <p:cNvSpPr/>
            <p:nvPr/>
          </p:nvSpPr>
          <p:spPr>
            <a:xfrm>
              <a:off x="2032584" y="1816539"/>
              <a:ext cx="56692" cy="122246"/>
            </a:xfrm>
            <a:custGeom>
              <a:avLst/>
              <a:gdLst/>
              <a:ahLst/>
              <a:cxnLst/>
              <a:rect l="l" t="t" r="r" b="b"/>
              <a:pathLst>
                <a:path w="1625" h="3504" extrusionOk="0">
                  <a:moveTo>
                    <a:pt x="0" y="0"/>
                  </a:moveTo>
                  <a:lnTo>
                    <a:pt x="0" y="0"/>
                  </a:lnTo>
                  <a:cubicBezTo>
                    <a:pt x="67" y="156"/>
                    <a:pt x="145" y="300"/>
                    <a:pt x="234" y="445"/>
                  </a:cubicBezTo>
                  <a:cubicBezTo>
                    <a:pt x="323" y="579"/>
                    <a:pt x="423" y="712"/>
                    <a:pt x="523" y="846"/>
                  </a:cubicBezTo>
                  <a:cubicBezTo>
                    <a:pt x="623" y="979"/>
                    <a:pt x="734" y="1101"/>
                    <a:pt x="846" y="1224"/>
                  </a:cubicBezTo>
                  <a:cubicBezTo>
                    <a:pt x="946" y="1346"/>
                    <a:pt x="1057" y="1479"/>
                    <a:pt x="1112" y="1613"/>
                  </a:cubicBezTo>
                  <a:cubicBezTo>
                    <a:pt x="1179" y="1758"/>
                    <a:pt x="1179" y="1913"/>
                    <a:pt x="1191" y="2091"/>
                  </a:cubicBezTo>
                  <a:cubicBezTo>
                    <a:pt x="1201" y="2258"/>
                    <a:pt x="1246" y="2425"/>
                    <a:pt x="1302" y="2581"/>
                  </a:cubicBezTo>
                  <a:cubicBezTo>
                    <a:pt x="1369" y="2737"/>
                    <a:pt x="1435" y="2881"/>
                    <a:pt x="1491" y="3036"/>
                  </a:cubicBezTo>
                  <a:cubicBezTo>
                    <a:pt x="1557" y="3192"/>
                    <a:pt x="1602" y="3348"/>
                    <a:pt x="1624" y="3503"/>
                  </a:cubicBezTo>
                  <a:cubicBezTo>
                    <a:pt x="1624" y="3348"/>
                    <a:pt x="1591" y="3181"/>
                    <a:pt x="1535" y="3026"/>
                  </a:cubicBezTo>
                  <a:cubicBezTo>
                    <a:pt x="1491" y="2858"/>
                    <a:pt x="1424" y="2714"/>
                    <a:pt x="1379" y="2559"/>
                  </a:cubicBezTo>
                  <a:cubicBezTo>
                    <a:pt x="1324" y="2391"/>
                    <a:pt x="1290" y="2236"/>
                    <a:pt x="1280" y="2080"/>
                  </a:cubicBezTo>
                  <a:cubicBezTo>
                    <a:pt x="1280" y="2002"/>
                    <a:pt x="1280" y="1913"/>
                    <a:pt x="1268" y="1835"/>
                  </a:cubicBezTo>
                  <a:cubicBezTo>
                    <a:pt x="1258" y="1746"/>
                    <a:pt x="1246" y="1657"/>
                    <a:pt x="1201" y="1580"/>
                  </a:cubicBezTo>
                  <a:cubicBezTo>
                    <a:pt x="1135" y="1413"/>
                    <a:pt x="1024" y="1291"/>
                    <a:pt x="912" y="1168"/>
                  </a:cubicBezTo>
                  <a:lnTo>
                    <a:pt x="579" y="801"/>
                  </a:lnTo>
                  <a:cubicBezTo>
                    <a:pt x="479" y="678"/>
                    <a:pt x="368" y="545"/>
                    <a:pt x="279" y="412"/>
                  </a:cubicBezTo>
                  <a:cubicBezTo>
                    <a:pt x="178" y="290"/>
                    <a:pt x="89" y="145"/>
                    <a:pt x="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80" name="Google Shape;14980;p20"/>
            <p:cNvSpPr/>
            <p:nvPr/>
          </p:nvSpPr>
          <p:spPr>
            <a:xfrm>
              <a:off x="2038794" y="1812666"/>
              <a:ext cx="27980" cy="43470"/>
            </a:xfrm>
            <a:custGeom>
              <a:avLst/>
              <a:gdLst/>
              <a:ahLst/>
              <a:cxnLst/>
              <a:rect l="l" t="t" r="r" b="b"/>
              <a:pathLst>
                <a:path w="802" h="1246" extrusionOk="0">
                  <a:moveTo>
                    <a:pt x="0" y="0"/>
                  </a:moveTo>
                  <a:lnTo>
                    <a:pt x="0" y="0"/>
                  </a:lnTo>
                  <a:cubicBezTo>
                    <a:pt x="34" y="45"/>
                    <a:pt x="45" y="111"/>
                    <a:pt x="45" y="167"/>
                  </a:cubicBezTo>
                  <a:cubicBezTo>
                    <a:pt x="56" y="233"/>
                    <a:pt x="67" y="300"/>
                    <a:pt x="101" y="356"/>
                  </a:cubicBezTo>
                  <a:cubicBezTo>
                    <a:pt x="167" y="478"/>
                    <a:pt x="245" y="567"/>
                    <a:pt x="312" y="668"/>
                  </a:cubicBezTo>
                  <a:cubicBezTo>
                    <a:pt x="467" y="868"/>
                    <a:pt x="623" y="1068"/>
                    <a:pt x="801" y="1246"/>
                  </a:cubicBezTo>
                  <a:cubicBezTo>
                    <a:pt x="679" y="1023"/>
                    <a:pt x="546" y="812"/>
                    <a:pt x="401" y="612"/>
                  </a:cubicBezTo>
                  <a:lnTo>
                    <a:pt x="279" y="467"/>
                  </a:lnTo>
                  <a:cubicBezTo>
                    <a:pt x="245" y="411"/>
                    <a:pt x="200" y="367"/>
                    <a:pt x="167" y="322"/>
                  </a:cubicBezTo>
                  <a:cubicBezTo>
                    <a:pt x="134" y="278"/>
                    <a:pt x="111" y="223"/>
                    <a:pt x="101" y="156"/>
                  </a:cubicBezTo>
                  <a:cubicBezTo>
                    <a:pt x="79" y="100"/>
                    <a:pt x="45" y="33"/>
                    <a:pt x="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81" name="Google Shape;14981;p20"/>
            <p:cNvSpPr/>
            <p:nvPr/>
          </p:nvSpPr>
          <p:spPr>
            <a:xfrm>
              <a:off x="1990299" y="1888862"/>
              <a:ext cx="90812" cy="91859"/>
            </a:xfrm>
            <a:custGeom>
              <a:avLst/>
              <a:gdLst/>
              <a:ahLst/>
              <a:cxnLst/>
              <a:rect l="l" t="t" r="r" b="b"/>
              <a:pathLst>
                <a:path w="2603" h="2633" extrusionOk="0">
                  <a:moveTo>
                    <a:pt x="68" y="1"/>
                  </a:moveTo>
                  <a:cubicBezTo>
                    <a:pt x="59" y="1"/>
                    <a:pt x="52" y="3"/>
                    <a:pt x="45" y="7"/>
                  </a:cubicBezTo>
                  <a:cubicBezTo>
                    <a:pt x="0" y="51"/>
                    <a:pt x="67" y="107"/>
                    <a:pt x="167" y="496"/>
                  </a:cubicBezTo>
                  <a:cubicBezTo>
                    <a:pt x="256" y="886"/>
                    <a:pt x="234" y="1008"/>
                    <a:pt x="456" y="1453"/>
                  </a:cubicBezTo>
                  <a:cubicBezTo>
                    <a:pt x="678" y="1887"/>
                    <a:pt x="678" y="2120"/>
                    <a:pt x="935" y="2176"/>
                  </a:cubicBezTo>
                  <a:cubicBezTo>
                    <a:pt x="1190" y="2231"/>
                    <a:pt x="1168" y="2254"/>
                    <a:pt x="1357" y="2376"/>
                  </a:cubicBezTo>
                  <a:cubicBezTo>
                    <a:pt x="1533" y="2490"/>
                    <a:pt x="1555" y="2623"/>
                    <a:pt x="1763" y="2623"/>
                  </a:cubicBezTo>
                  <a:cubicBezTo>
                    <a:pt x="1779" y="2623"/>
                    <a:pt x="1795" y="2623"/>
                    <a:pt x="1813" y="2621"/>
                  </a:cubicBezTo>
                  <a:cubicBezTo>
                    <a:pt x="2014" y="2604"/>
                    <a:pt x="2091" y="2552"/>
                    <a:pt x="2191" y="2552"/>
                  </a:cubicBezTo>
                  <a:cubicBezTo>
                    <a:pt x="2218" y="2552"/>
                    <a:pt x="2247" y="2555"/>
                    <a:pt x="2280" y="2565"/>
                  </a:cubicBezTo>
                  <a:cubicBezTo>
                    <a:pt x="2373" y="2585"/>
                    <a:pt x="2457" y="2633"/>
                    <a:pt x="2518" y="2633"/>
                  </a:cubicBezTo>
                  <a:cubicBezTo>
                    <a:pt x="2559" y="2633"/>
                    <a:pt x="2589" y="2611"/>
                    <a:pt x="2603" y="2543"/>
                  </a:cubicBezTo>
                  <a:cubicBezTo>
                    <a:pt x="2603" y="2543"/>
                    <a:pt x="2013" y="2020"/>
                    <a:pt x="1746" y="1898"/>
                  </a:cubicBezTo>
                  <a:cubicBezTo>
                    <a:pt x="1469" y="1776"/>
                    <a:pt x="1212" y="1309"/>
                    <a:pt x="945" y="908"/>
                  </a:cubicBezTo>
                  <a:cubicBezTo>
                    <a:pt x="678" y="518"/>
                    <a:pt x="645" y="597"/>
                    <a:pt x="434" y="330"/>
                  </a:cubicBezTo>
                  <a:cubicBezTo>
                    <a:pt x="239" y="105"/>
                    <a:pt x="129" y="1"/>
                    <a:pt x="6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82" name="Google Shape;14982;p20"/>
            <p:cNvSpPr/>
            <p:nvPr/>
          </p:nvSpPr>
          <p:spPr>
            <a:xfrm>
              <a:off x="1991450" y="1888862"/>
              <a:ext cx="89661" cy="91859"/>
            </a:xfrm>
            <a:custGeom>
              <a:avLst/>
              <a:gdLst/>
              <a:ahLst/>
              <a:cxnLst/>
              <a:rect l="l" t="t" r="r" b="b"/>
              <a:pathLst>
                <a:path w="2570" h="2633" extrusionOk="0">
                  <a:moveTo>
                    <a:pt x="35" y="1"/>
                  </a:moveTo>
                  <a:cubicBezTo>
                    <a:pt x="26" y="1"/>
                    <a:pt x="19" y="3"/>
                    <a:pt x="12" y="7"/>
                  </a:cubicBezTo>
                  <a:cubicBezTo>
                    <a:pt x="0" y="18"/>
                    <a:pt x="0" y="41"/>
                    <a:pt x="0" y="63"/>
                  </a:cubicBezTo>
                  <a:lnTo>
                    <a:pt x="23" y="63"/>
                  </a:lnTo>
                  <a:cubicBezTo>
                    <a:pt x="101" y="397"/>
                    <a:pt x="401" y="619"/>
                    <a:pt x="601" y="886"/>
                  </a:cubicBezTo>
                  <a:cubicBezTo>
                    <a:pt x="724" y="1052"/>
                    <a:pt x="790" y="1242"/>
                    <a:pt x="857" y="1430"/>
                  </a:cubicBezTo>
                  <a:cubicBezTo>
                    <a:pt x="924" y="1586"/>
                    <a:pt x="1013" y="1742"/>
                    <a:pt x="1124" y="1875"/>
                  </a:cubicBezTo>
                  <a:cubicBezTo>
                    <a:pt x="1335" y="2165"/>
                    <a:pt x="1636" y="2365"/>
                    <a:pt x="1969" y="2488"/>
                  </a:cubicBezTo>
                  <a:cubicBezTo>
                    <a:pt x="2036" y="2498"/>
                    <a:pt x="2091" y="2520"/>
                    <a:pt x="2147" y="2554"/>
                  </a:cubicBezTo>
                  <a:cubicBezTo>
                    <a:pt x="2180" y="2554"/>
                    <a:pt x="2214" y="2554"/>
                    <a:pt x="2247" y="2565"/>
                  </a:cubicBezTo>
                  <a:cubicBezTo>
                    <a:pt x="2340" y="2585"/>
                    <a:pt x="2424" y="2633"/>
                    <a:pt x="2485" y="2633"/>
                  </a:cubicBezTo>
                  <a:cubicBezTo>
                    <a:pt x="2526" y="2633"/>
                    <a:pt x="2556" y="2611"/>
                    <a:pt x="2570" y="2543"/>
                  </a:cubicBezTo>
                  <a:cubicBezTo>
                    <a:pt x="2570" y="2543"/>
                    <a:pt x="1980" y="2020"/>
                    <a:pt x="1713" y="1898"/>
                  </a:cubicBezTo>
                  <a:cubicBezTo>
                    <a:pt x="1436" y="1776"/>
                    <a:pt x="1179" y="1309"/>
                    <a:pt x="912" y="908"/>
                  </a:cubicBezTo>
                  <a:cubicBezTo>
                    <a:pt x="645" y="518"/>
                    <a:pt x="612" y="597"/>
                    <a:pt x="401" y="330"/>
                  </a:cubicBezTo>
                  <a:cubicBezTo>
                    <a:pt x="206" y="105"/>
                    <a:pt x="96" y="1"/>
                    <a:pt x="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83" name="Google Shape;14983;p20"/>
            <p:cNvSpPr/>
            <p:nvPr/>
          </p:nvSpPr>
          <p:spPr>
            <a:xfrm>
              <a:off x="2013186" y="1955813"/>
              <a:ext cx="21735" cy="14025"/>
            </a:xfrm>
            <a:custGeom>
              <a:avLst/>
              <a:gdLst/>
              <a:ahLst/>
              <a:cxnLst/>
              <a:rect l="l" t="t" r="r" b="b"/>
              <a:pathLst>
                <a:path w="623" h="402" extrusionOk="0">
                  <a:moveTo>
                    <a:pt x="0" y="1"/>
                  </a:moveTo>
                  <a:cubicBezTo>
                    <a:pt x="22" y="35"/>
                    <a:pt x="45" y="68"/>
                    <a:pt x="56" y="101"/>
                  </a:cubicBezTo>
                  <a:cubicBezTo>
                    <a:pt x="145" y="146"/>
                    <a:pt x="234" y="201"/>
                    <a:pt x="323" y="257"/>
                  </a:cubicBezTo>
                  <a:lnTo>
                    <a:pt x="323" y="268"/>
                  </a:lnTo>
                  <a:cubicBezTo>
                    <a:pt x="443" y="290"/>
                    <a:pt x="492" y="313"/>
                    <a:pt x="541" y="345"/>
                  </a:cubicBezTo>
                  <a:lnTo>
                    <a:pt x="541" y="345"/>
                  </a:lnTo>
                  <a:cubicBezTo>
                    <a:pt x="473" y="297"/>
                    <a:pt x="409" y="249"/>
                    <a:pt x="345" y="201"/>
                  </a:cubicBezTo>
                  <a:cubicBezTo>
                    <a:pt x="234" y="134"/>
                    <a:pt x="123" y="57"/>
                    <a:pt x="0" y="1"/>
                  </a:cubicBezTo>
                  <a:close/>
                  <a:moveTo>
                    <a:pt x="541" y="345"/>
                  </a:moveTo>
                  <a:cubicBezTo>
                    <a:pt x="568" y="364"/>
                    <a:pt x="595" y="383"/>
                    <a:pt x="623" y="401"/>
                  </a:cubicBezTo>
                  <a:cubicBezTo>
                    <a:pt x="590" y="379"/>
                    <a:pt x="566" y="361"/>
                    <a:pt x="541" y="345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84" name="Google Shape;14984;p20"/>
            <p:cNvSpPr/>
            <p:nvPr/>
          </p:nvSpPr>
          <p:spPr>
            <a:xfrm>
              <a:off x="2005824" y="1939171"/>
              <a:ext cx="52785" cy="40749"/>
            </a:xfrm>
            <a:custGeom>
              <a:avLst/>
              <a:gdLst/>
              <a:ahLst/>
              <a:cxnLst/>
              <a:rect l="l" t="t" r="r" b="b"/>
              <a:pathLst>
                <a:path w="1513" h="1168" extrusionOk="0">
                  <a:moveTo>
                    <a:pt x="0" y="0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1" y="0"/>
                    <a:pt x="9" y="0"/>
                    <a:pt x="0" y="0"/>
                  </a:cubicBezTo>
                  <a:close/>
                  <a:moveTo>
                    <a:pt x="11" y="6"/>
                  </a:moveTo>
                  <a:cubicBezTo>
                    <a:pt x="11" y="7"/>
                    <a:pt x="11" y="9"/>
                    <a:pt x="11" y="11"/>
                  </a:cubicBezTo>
                  <a:cubicBezTo>
                    <a:pt x="23" y="45"/>
                    <a:pt x="45" y="67"/>
                    <a:pt x="55" y="100"/>
                  </a:cubicBezTo>
                  <a:cubicBezTo>
                    <a:pt x="67" y="100"/>
                    <a:pt x="78" y="111"/>
                    <a:pt x="89" y="122"/>
                  </a:cubicBezTo>
                  <a:cubicBezTo>
                    <a:pt x="167" y="166"/>
                    <a:pt x="256" y="211"/>
                    <a:pt x="334" y="255"/>
                  </a:cubicBezTo>
                  <a:cubicBezTo>
                    <a:pt x="423" y="322"/>
                    <a:pt x="490" y="389"/>
                    <a:pt x="545" y="478"/>
                  </a:cubicBezTo>
                  <a:cubicBezTo>
                    <a:pt x="601" y="567"/>
                    <a:pt x="656" y="634"/>
                    <a:pt x="734" y="690"/>
                  </a:cubicBezTo>
                  <a:cubicBezTo>
                    <a:pt x="812" y="756"/>
                    <a:pt x="890" y="812"/>
                    <a:pt x="979" y="856"/>
                  </a:cubicBezTo>
                  <a:cubicBezTo>
                    <a:pt x="1135" y="957"/>
                    <a:pt x="1313" y="1034"/>
                    <a:pt x="1435" y="1167"/>
                  </a:cubicBezTo>
                  <a:cubicBezTo>
                    <a:pt x="1468" y="1167"/>
                    <a:pt x="1491" y="1157"/>
                    <a:pt x="1513" y="1157"/>
                  </a:cubicBezTo>
                  <a:cubicBezTo>
                    <a:pt x="1402" y="1023"/>
                    <a:pt x="1246" y="945"/>
                    <a:pt x="1090" y="856"/>
                  </a:cubicBezTo>
                  <a:cubicBezTo>
                    <a:pt x="912" y="745"/>
                    <a:pt x="734" y="645"/>
                    <a:pt x="612" y="467"/>
                  </a:cubicBezTo>
                  <a:cubicBezTo>
                    <a:pt x="567" y="389"/>
                    <a:pt x="512" y="311"/>
                    <a:pt x="445" y="255"/>
                  </a:cubicBezTo>
                  <a:cubicBezTo>
                    <a:pt x="378" y="211"/>
                    <a:pt x="300" y="166"/>
                    <a:pt x="223" y="122"/>
                  </a:cubicBezTo>
                  <a:cubicBezTo>
                    <a:pt x="148" y="91"/>
                    <a:pt x="84" y="49"/>
                    <a:pt x="11" y="6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85" name="Google Shape;14985;p20"/>
            <p:cNvSpPr/>
            <p:nvPr/>
          </p:nvSpPr>
          <p:spPr>
            <a:xfrm>
              <a:off x="1992985" y="1895700"/>
              <a:ext cx="85405" cy="84986"/>
            </a:xfrm>
            <a:custGeom>
              <a:avLst/>
              <a:gdLst/>
              <a:ahLst/>
              <a:cxnLst/>
              <a:rect l="l" t="t" r="r" b="b"/>
              <a:pathLst>
                <a:path w="2448" h="2436" extrusionOk="0">
                  <a:moveTo>
                    <a:pt x="1" y="0"/>
                  </a:moveTo>
                  <a:cubicBezTo>
                    <a:pt x="1" y="11"/>
                    <a:pt x="12" y="33"/>
                    <a:pt x="12" y="56"/>
                  </a:cubicBezTo>
                  <a:cubicBezTo>
                    <a:pt x="179" y="145"/>
                    <a:pt x="334" y="256"/>
                    <a:pt x="457" y="401"/>
                  </a:cubicBezTo>
                  <a:cubicBezTo>
                    <a:pt x="646" y="601"/>
                    <a:pt x="746" y="868"/>
                    <a:pt x="935" y="1079"/>
                  </a:cubicBezTo>
                  <a:cubicBezTo>
                    <a:pt x="1013" y="1179"/>
                    <a:pt x="1113" y="1279"/>
                    <a:pt x="1202" y="1380"/>
                  </a:cubicBezTo>
                  <a:cubicBezTo>
                    <a:pt x="1291" y="1479"/>
                    <a:pt x="1335" y="1613"/>
                    <a:pt x="1424" y="1713"/>
                  </a:cubicBezTo>
                  <a:cubicBezTo>
                    <a:pt x="1503" y="1813"/>
                    <a:pt x="1625" y="1857"/>
                    <a:pt x="1714" y="1936"/>
                  </a:cubicBezTo>
                  <a:cubicBezTo>
                    <a:pt x="1770" y="1980"/>
                    <a:pt x="1792" y="2035"/>
                    <a:pt x="1836" y="2080"/>
                  </a:cubicBezTo>
                  <a:cubicBezTo>
                    <a:pt x="1881" y="2124"/>
                    <a:pt x="1925" y="2147"/>
                    <a:pt x="1970" y="2169"/>
                  </a:cubicBezTo>
                  <a:cubicBezTo>
                    <a:pt x="2047" y="2203"/>
                    <a:pt x="2103" y="2235"/>
                    <a:pt x="2170" y="2280"/>
                  </a:cubicBezTo>
                  <a:cubicBezTo>
                    <a:pt x="2215" y="2314"/>
                    <a:pt x="2259" y="2358"/>
                    <a:pt x="2304" y="2403"/>
                  </a:cubicBezTo>
                  <a:cubicBezTo>
                    <a:pt x="2354" y="2423"/>
                    <a:pt x="2396" y="2434"/>
                    <a:pt x="2437" y="2435"/>
                  </a:cubicBezTo>
                  <a:lnTo>
                    <a:pt x="2437" y="2435"/>
                  </a:lnTo>
                  <a:cubicBezTo>
                    <a:pt x="2348" y="2336"/>
                    <a:pt x="2259" y="2247"/>
                    <a:pt x="2148" y="2180"/>
                  </a:cubicBezTo>
                  <a:cubicBezTo>
                    <a:pt x="2103" y="2147"/>
                    <a:pt x="2047" y="2124"/>
                    <a:pt x="1992" y="2102"/>
                  </a:cubicBezTo>
                  <a:cubicBezTo>
                    <a:pt x="1925" y="2069"/>
                    <a:pt x="1892" y="2025"/>
                    <a:pt x="1847" y="1969"/>
                  </a:cubicBezTo>
                  <a:cubicBezTo>
                    <a:pt x="1758" y="1869"/>
                    <a:pt x="1647" y="1824"/>
                    <a:pt x="1547" y="1735"/>
                  </a:cubicBezTo>
                  <a:cubicBezTo>
                    <a:pt x="1436" y="1657"/>
                    <a:pt x="1392" y="1513"/>
                    <a:pt x="1303" y="1412"/>
                  </a:cubicBezTo>
                  <a:cubicBezTo>
                    <a:pt x="1224" y="1301"/>
                    <a:pt x="1125" y="1212"/>
                    <a:pt x="1036" y="1113"/>
                  </a:cubicBezTo>
                  <a:cubicBezTo>
                    <a:pt x="935" y="1001"/>
                    <a:pt x="846" y="868"/>
                    <a:pt x="769" y="734"/>
                  </a:cubicBezTo>
                  <a:cubicBezTo>
                    <a:pt x="702" y="623"/>
                    <a:pt x="624" y="512"/>
                    <a:pt x="546" y="411"/>
                  </a:cubicBezTo>
                  <a:cubicBezTo>
                    <a:pt x="391" y="234"/>
                    <a:pt x="201" y="89"/>
                    <a:pt x="1" y="0"/>
                  </a:cubicBezTo>
                  <a:close/>
                  <a:moveTo>
                    <a:pt x="2437" y="2435"/>
                  </a:moveTo>
                  <a:lnTo>
                    <a:pt x="2437" y="2435"/>
                  </a:lnTo>
                  <a:cubicBezTo>
                    <a:pt x="2437" y="2436"/>
                    <a:pt x="2437" y="2436"/>
                    <a:pt x="2437" y="2436"/>
                  </a:cubicBezTo>
                  <a:lnTo>
                    <a:pt x="2448" y="2436"/>
                  </a:lnTo>
                  <a:cubicBezTo>
                    <a:pt x="2444" y="2436"/>
                    <a:pt x="2440" y="2436"/>
                    <a:pt x="2437" y="2435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86" name="Google Shape;14986;p20"/>
            <p:cNvSpPr/>
            <p:nvPr/>
          </p:nvSpPr>
          <p:spPr>
            <a:xfrm>
              <a:off x="2041096" y="1974862"/>
              <a:ext cx="7047" cy="5059"/>
            </a:xfrm>
            <a:custGeom>
              <a:avLst/>
              <a:gdLst/>
              <a:ahLst/>
              <a:cxnLst/>
              <a:rect l="l" t="t" r="r" b="b"/>
              <a:pathLst>
                <a:path w="202" h="145" extrusionOk="0">
                  <a:moveTo>
                    <a:pt x="1" y="0"/>
                  </a:moveTo>
                  <a:cubicBezTo>
                    <a:pt x="68" y="55"/>
                    <a:pt x="112" y="122"/>
                    <a:pt x="201" y="144"/>
                  </a:cubicBezTo>
                  <a:cubicBezTo>
                    <a:pt x="134" y="100"/>
                    <a:pt x="68" y="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87" name="Google Shape;14987;p20"/>
            <p:cNvSpPr/>
            <p:nvPr/>
          </p:nvSpPr>
          <p:spPr>
            <a:xfrm>
              <a:off x="1996893" y="1911226"/>
              <a:ext cx="67542" cy="67542"/>
            </a:xfrm>
            <a:custGeom>
              <a:avLst/>
              <a:gdLst/>
              <a:ahLst/>
              <a:cxnLst/>
              <a:rect l="l" t="t" r="r" b="b"/>
              <a:pathLst>
                <a:path w="1936" h="1936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23"/>
                    <a:pt x="12" y="55"/>
                    <a:pt x="22" y="78"/>
                  </a:cubicBezTo>
                  <a:cubicBezTo>
                    <a:pt x="123" y="156"/>
                    <a:pt x="212" y="245"/>
                    <a:pt x="289" y="345"/>
                  </a:cubicBezTo>
                  <a:cubicBezTo>
                    <a:pt x="423" y="500"/>
                    <a:pt x="534" y="690"/>
                    <a:pt x="690" y="823"/>
                  </a:cubicBezTo>
                  <a:cubicBezTo>
                    <a:pt x="768" y="890"/>
                    <a:pt x="879" y="901"/>
                    <a:pt x="957" y="979"/>
                  </a:cubicBezTo>
                  <a:cubicBezTo>
                    <a:pt x="1023" y="1046"/>
                    <a:pt x="1079" y="1145"/>
                    <a:pt x="1134" y="1234"/>
                  </a:cubicBezTo>
                  <a:cubicBezTo>
                    <a:pt x="1257" y="1424"/>
                    <a:pt x="1435" y="1580"/>
                    <a:pt x="1602" y="1724"/>
                  </a:cubicBezTo>
                  <a:cubicBezTo>
                    <a:pt x="1691" y="1790"/>
                    <a:pt x="1769" y="1869"/>
                    <a:pt x="1858" y="1936"/>
                  </a:cubicBezTo>
                  <a:cubicBezTo>
                    <a:pt x="1891" y="1936"/>
                    <a:pt x="1913" y="1924"/>
                    <a:pt x="1935" y="1913"/>
                  </a:cubicBezTo>
                  <a:lnTo>
                    <a:pt x="1702" y="1713"/>
                  </a:lnTo>
                  <a:cubicBezTo>
                    <a:pt x="1513" y="1568"/>
                    <a:pt x="1335" y="1412"/>
                    <a:pt x="1191" y="1224"/>
                  </a:cubicBezTo>
                  <a:cubicBezTo>
                    <a:pt x="1134" y="1135"/>
                    <a:pt x="1102" y="1046"/>
                    <a:pt x="1035" y="967"/>
                  </a:cubicBezTo>
                  <a:cubicBezTo>
                    <a:pt x="1013" y="945"/>
                    <a:pt x="979" y="912"/>
                    <a:pt x="946" y="890"/>
                  </a:cubicBezTo>
                  <a:cubicBezTo>
                    <a:pt x="901" y="856"/>
                    <a:pt x="845" y="846"/>
                    <a:pt x="790" y="812"/>
                  </a:cubicBezTo>
                  <a:cubicBezTo>
                    <a:pt x="701" y="767"/>
                    <a:pt x="623" y="668"/>
                    <a:pt x="556" y="589"/>
                  </a:cubicBezTo>
                  <a:cubicBezTo>
                    <a:pt x="501" y="512"/>
                    <a:pt x="434" y="423"/>
                    <a:pt x="367" y="345"/>
                  </a:cubicBezTo>
                  <a:cubicBezTo>
                    <a:pt x="256" y="223"/>
                    <a:pt x="145" y="89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88" name="Google Shape;14988;p20"/>
            <p:cNvSpPr/>
            <p:nvPr/>
          </p:nvSpPr>
          <p:spPr>
            <a:xfrm>
              <a:off x="1994172" y="1896084"/>
              <a:ext cx="83835" cy="84602"/>
            </a:xfrm>
            <a:custGeom>
              <a:avLst/>
              <a:gdLst/>
              <a:ahLst/>
              <a:cxnLst/>
              <a:rect l="l" t="t" r="r" b="b"/>
              <a:pathLst>
                <a:path w="2403" h="2425" extrusionOk="0">
                  <a:moveTo>
                    <a:pt x="1" y="0"/>
                  </a:moveTo>
                  <a:cubicBezTo>
                    <a:pt x="11" y="22"/>
                    <a:pt x="23" y="56"/>
                    <a:pt x="34" y="78"/>
                  </a:cubicBezTo>
                  <a:cubicBezTo>
                    <a:pt x="179" y="156"/>
                    <a:pt x="312" y="267"/>
                    <a:pt x="423" y="390"/>
                  </a:cubicBezTo>
                  <a:cubicBezTo>
                    <a:pt x="612" y="590"/>
                    <a:pt x="712" y="857"/>
                    <a:pt x="901" y="1068"/>
                  </a:cubicBezTo>
                  <a:cubicBezTo>
                    <a:pt x="979" y="1168"/>
                    <a:pt x="1079" y="1268"/>
                    <a:pt x="1168" y="1369"/>
                  </a:cubicBezTo>
                  <a:cubicBezTo>
                    <a:pt x="1257" y="1468"/>
                    <a:pt x="1301" y="1602"/>
                    <a:pt x="1390" y="1702"/>
                  </a:cubicBezTo>
                  <a:cubicBezTo>
                    <a:pt x="1469" y="1802"/>
                    <a:pt x="1591" y="1846"/>
                    <a:pt x="1680" y="1925"/>
                  </a:cubicBezTo>
                  <a:cubicBezTo>
                    <a:pt x="1736" y="1969"/>
                    <a:pt x="1758" y="2024"/>
                    <a:pt x="1802" y="2069"/>
                  </a:cubicBezTo>
                  <a:cubicBezTo>
                    <a:pt x="1847" y="2113"/>
                    <a:pt x="1891" y="2136"/>
                    <a:pt x="1936" y="2158"/>
                  </a:cubicBezTo>
                  <a:cubicBezTo>
                    <a:pt x="2013" y="2192"/>
                    <a:pt x="2069" y="2224"/>
                    <a:pt x="2136" y="2269"/>
                  </a:cubicBezTo>
                  <a:cubicBezTo>
                    <a:pt x="2181" y="2303"/>
                    <a:pt x="2225" y="2347"/>
                    <a:pt x="2270" y="2392"/>
                  </a:cubicBezTo>
                  <a:cubicBezTo>
                    <a:pt x="2280" y="2392"/>
                    <a:pt x="2292" y="2402"/>
                    <a:pt x="2302" y="2402"/>
                  </a:cubicBezTo>
                  <a:cubicBezTo>
                    <a:pt x="2314" y="2414"/>
                    <a:pt x="2336" y="2414"/>
                    <a:pt x="2336" y="2414"/>
                  </a:cubicBezTo>
                  <a:lnTo>
                    <a:pt x="2347" y="2414"/>
                  </a:lnTo>
                  <a:cubicBezTo>
                    <a:pt x="2359" y="2425"/>
                    <a:pt x="2369" y="2425"/>
                    <a:pt x="2381" y="2425"/>
                  </a:cubicBezTo>
                  <a:lnTo>
                    <a:pt x="2403" y="2425"/>
                  </a:lnTo>
                  <a:cubicBezTo>
                    <a:pt x="2314" y="2325"/>
                    <a:pt x="2225" y="2236"/>
                    <a:pt x="2114" y="2169"/>
                  </a:cubicBezTo>
                  <a:cubicBezTo>
                    <a:pt x="2069" y="2136"/>
                    <a:pt x="2013" y="2113"/>
                    <a:pt x="1958" y="2091"/>
                  </a:cubicBezTo>
                  <a:cubicBezTo>
                    <a:pt x="1891" y="2058"/>
                    <a:pt x="1858" y="2014"/>
                    <a:pt x="1813" y="1958"/>
                  </a:cubicBezTo>
                  <a:cubicBezTo>
                    <a:pt x="1724" y="1858"/>
                    <a:pt x="1613" y="1813"/>
                    <a:pt x="1513" y="1724"/>
                  </a:cubicBezTo>
                  <a:cubicBezTo>
                    <a:pt x="1402" y="1646"/>
                    <a:pt x="1358" y="1502"/>
                    <a:pt x="1269" y="1401"/>
                  </a:cubicBezTo>
                  <a:cubicBezTo>
                    <a:pt x="1190" y="1290"/>
                    <a:pt x="1091" y="1201"/>
                    <a:pt x="1002" y="1102"/>
                  </a:cubicBezTo>
                  <a:cubicBezTo>
                    <a:pt x="901" y="990"/>
                    <a:pt x="812" y="857"/>
                    <a:pt x="735" y="723"/>
                  </a:cubicBezTo>
                  <a:cubicBezTo>
                    <a:pt x="668" y="612"/>
                    <a:pt x="590" y="501"/>
                    <a:pt x="512" y="400"/>
                  </a:cubicBezTo>
                  <a:cubicBezTo>
                    <a:pt x="367" y="234"/>
                    <a:pt x="189" y="101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89" name="Google Shape;14989;p20"/>
            <p:cNvSpPr/>
            <p:nvPr/>
          </p:nvSpPr>
          <p:spPr>
            <a:xfrm>
              <a:off x="2020547" y="1936415"/>
              <a:ext cx="41551" cy="39632"/>
            </a:xfrm>
            <a:custGeom>
              <a:avLst/>
              <a:gdLst/>
              <a:ahLst/>
              <a:cxnLst/>
              <a:rect l="l" t="t" r="r" b="b"/>
              <a:pathLst>
                <a:path w="1191" h="1136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23"/>
                    <a:pt x="23" y="45"/>
                    <a:pt x="23" y="67"/>
                  </a:cubicBezTo>
                  <a:cubicBezTo>
                    <a:pt x="34" y="90"/>
                    <a:pt x="45" y="101"/>
                    <a:pt x="56" y="124"/>
                  </a:cubicBezTo>
                  <a:cubicBezTo>
                    <a:pt x="123" y="168"/>
                    <a:pt x="212" y="190"/>
                    <a:pt x="279" y="257"/>
                  </a:cubicBezTo>
                  <a:cubicBezTo>
                    <a:pt x="345" y="324"/>
                    <a:pt x="401" y="423"/>
                    <a:pt x="456" y="512"/>
                  </a:cubicBezTo>
                  <a:cubicBezTo>
                    <a:pt x="579" y="702"/>
                    <a:pt x="757" y="858"/>
                    <a:pt x="924" y="1002"/>
                  </a:cubicBezTo>
                  <a:cubicBezTo>
                    <a:pt x="946" y="1024"/>
                    <a:pt x="968" y="1046"/>
                    <a:pt x="1002" y="1068"/>
                  </a:cubicBezTo>
                  <a:cubicBezTo>
                    <a:pt x="1046" y="1080"/>
                    <a:pt x="1091" y="1102"/>
                    <a:pt x="1135" y="1125"/>
                  </a:cubicBezTo>
                  <a:cubicBezTo>
                    <a:pt x="1158" y="1125"/>
                    <a:pt x="1168" y="1135"/>
                    <a:pt x="1191" y="1135"/>
                  </a:cubicBezTo>
                  <a:cubicBezTo>
                    <a:pt x="1135" y="1091"/>
                    <a:pt x="1079" y="1046"/>
                    <a:pt x="1024" y="991"/>
                  </a:cubicBezTo>
                  <a:cubicBezTo>
                    <a:pt x="835" y="846"/>
                    <a:pt x="657" y="690"/>
                    <a:pt x="513" y="502"/>
                  </a:cubicBezTo>
                  <a:cubicBezTo>
                    <a:pt x="456" y="413"/>
                    <a:pt x="424" y="324"/>
                    <a:pt x="357" y="245"/>
                  </a:cubicBezTo>
                  <a:cubicBezTo>
                    <a:pt x="335" y="223"/>
                    <a:pt x="301" y="190"/>
                    <a:pt x="268" y="168"/>
                  </a:cubicBezTo>
                  <a:cubicBezTo>
                    <a:pt x="223" y="134"/>
                    <a:pt x="167" y="124"/>
                    <a:pt x="112" y="90"/>
                  </a:cubicBezTo>
                  <a:cubicBezTo>
                    <a:pt x="68" y="67"/>
                    <a:pt x="34" y="35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90" name="Google Shape;14990;p20"/>
            <p:cNvSpPr/>
            <p:nvPr/>
          </p:nvSpPr>
          <p:spPr>
            <a:xfrm>
              <a:off x="2045771" y="1811375"/>
              <a:ext cx="83067" cy="171158"/>
            </a:xfrm>
            <a:custGeom>
              <a:avLst/>
              <a:gdLst/>
              <a:ahLst/>
              <a:cxnLst/>
              <a:rect l="l" t="t" r="r" b="b"/>
              <a:pathLst>
                <a:path w="2381" h="4906" extrusionOk="0">
                  <a:moveTo>
                    <a:pt x="112" y="0"/>
                  </a:moveTo>
                  <a:cubicBezTo>
                    <a:pt x="108" y="0"/>
                    <a:pt x="104" y="1"/>
                    <a:pt x="101" y="3"/>
                  </a:cubicBezTo>
                  <a:cubicBezTo>
                    <a:pt x="45" y="37"/>
                    <a:pt x="67" y="59"/>
                    <a:pt x="89" y="226"/>
                  </a:cubicBezTo>
                  <a:cubicBezTo>
                    <a:pt x="112" y="382"/>
                    <a:pt x="0" y="515"/>
                    <a:pt x="67" y="915"/>
                  </a:cubicBezTo>
                  <a:cubicBezTo>
                    <a:pt x="123" y="1305"/>
                    <a:pt x="490" y="1728"/>
                    <a:pt x="534" y="2117"/>
                  </a:cubicBezTo>
                  <a:cubicBezTo>
                    <a:pt x="579" y="2506"/>
                    <a:pt x="568" y="2684"/>
                    <a:pt x="579" y="3429"/>
                  </a:cubicBezTo>
                  <a:cubicBezTo>
                    <a:pt x="590" y="4133"/>
                    <a:pt x="788" y="4906"/>
                    <a:pt x="1035" y="4906"/>
                  </a:cubicBezTo>
                  <a:cubicBezTo>
                    <a:pt x="1050" y="4906"/>
                    <a:pt x="1065" y="4903"/>
                    <a:pt x="1080" y="4897"/>
                  </a:cubicBezTo>
                  <a:cubicBezTo>
                    <a:pt x="1246" y="4830"/>
                    <a:pt x="1436" y="4798"/>
                    <a:pt x="1703" y="4697"/>
                  </a:cubicBezTo>
                  <a:cubicBezTo>
                    <a:pt x="1969" y="4597"/>
                    <a:pt x="1936" y="4531"/>
                    <a:pt x="2158" y="4152"/>
                  </a:cubicBezTo>
                  <a:cubicBezTo>
                    <a:pt x="2381" y="3763"/>
                    <a:pt x="2170" y="3474"/>
                    <a:pt x="2025" y="3207"/>
                  </a:cubicBezTo>
                  <a:cubicBezTo>
                    <a:pt x="1881" y="2940"/>
                    <a:pt x="2002" y="2895"/>
                    <a:pt x="1792" y="2462"/>
                  </a:cubicBezTo>
                  <a:cubicBezTo>
                    <a:pt x="1569" y="2028"/>
                    <a:pt x="1258" y="1884"/>
                    <a:pt x="1080" y="1728"/>
                  </a:cubicBezTo>
                  <a:cubicBezTo>
                    <a:pt x="912" y="1572"/>
                    <a:pt x="679" y="927"/>
                    <a:pt x="490" y="549"/>
                  </a:cubicBezTo>
                  <a:cubicBezTo>
                    <a:pt x="314" y="206"/>
                    <a:pt x="167" y="0"/>
                    <a:pt x="11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91" name="Google Shape;14991;p20"/>
            <p:cNvSpPr/>
            <p:nvPr/>
          </p:nvSpPr>
          <p:spPr>
            <a:xfrm>
              <a:off x="2064786" y="1837506"/>
              <a:ext cx="64053" cy="136968"/>
            </a:xfrm>
            <a:custGeom>
              <a:avLst/>
              <a:gdLst/>
              <a:ahLst/>
              <a:cxnLst/>
              <a:rect l="l" t="t" r="r" b="b"/>
              <a:pathLst>
                <a:path w="1836" h="3926" extrusionOk="0">
                  <a:moveTo>
                    <a:pt x="45" y="0"/>
                  </a:moveTo>
                  <a:cubicBezTo>
                    <a:pt x="12" y="77"/>
                    <a:pt x="12" y="166"/>
                    <a:pt x="1" y="233"/>
                  </a:cubicBezTo>
                  <a:cubicBezTo>
                    <a:pt x="1" y="423"/>
                    <a:pt x="34" y="601"/>
                    <a:pt x="112" y="767"/>
                  </a:cubicBezTo>
                  <a:cubicBezTo>
                    <a:pt x="189" y="957"/>
                    <a:pt x="323" y="1101"/>
                    <a:pt x="446" y="1268"/>
                  </a:cubicBezTo>
                  <a:cubicBezTo>
                    <a:pt x="501" y="1357"/>
                    <a:pt x="545" y="1446"/>
                    <a:pt x="545" y="1546"/>
                  </a:cubicBezTo>
                  <a:cubicBezTo>
                    <a:pt x="557" y="1646"/>
                    <a:pt x="557" y="1735"/>
                    <a:pt x="601" y="1824"/>
                  </a:cubicBezTo>
                  <a:cubicBezTo>
                    <a:pt x="634" y="1913"/>
                    <a:pt x="690" y="2002"/>
                    <a:pt x="746" y="2091"/>
                  </a:cubicBezTo>
                  <a:cubicBezTo>
                    <a:pt x="790" y="2180"/>
                    <a:pt x="835" y="2269"/>
                    <a:pt x="857" y="2369"/>
                  </a:cubicBezTo>
                  <a:cubicBezTo>
                    <a:pt x="879" y="2458"/>
                    <a:pt x="901" y="2547"/>
                    <a:pt x="935" y="2636"/>
                  </a:cubicBezTo>
                  <a:cubicBezTo>
                    <a:pt x="968" y="2725"/>
                    <a:pt x="1013" y="2791"/>
                    <a:pt x="1079" y="2858"/>
                  </a:cubicBezTo>
                  <a:cubicBezTo>
                    <a:pt x="1101" y="2892"/>
                    <a:pt x="1146" y="2936"/>
                    <a:pt x="1135" y="2981"/>
                  </a:cubicBezTo>
                  <a:cubicBezTo>
                    <a:pt x="1135" y="3025"/>
                    <a:pt x="1101" y="3070"/>
                    <a:pt x="1079" y="3103"/>
                  </a:cubicBezTo>
                  <a:cubicBezTo>
                    <a:pt x="1046" y="3181"/>
                    <a:pt x="1024" y="3258"/>
                    <a:pt x="1024" y="3337"/>
                  </a:cubicBezTo>
                  <a:cubicBezTo>
                    <a:pt x="1013" y="3515"/>
                    <a:pt x="1091" y="3681"/>
                    <a:pt x="1168" y="3837"/>
                  </a:cubicBezTo>
                  <a:cubicBezTo>
                    <a:pt x="1180" y="3871"/>
                    <a:pt x="1190" y="3893"/>
                    <a:pt x="1213" y="3926"/>
                  </a:cubicBezTo>
                  <a:cubicBezTo>
                    <a:pt x="1413" y="3826"/>
                    <a:pt x="1402" y="3748"/>
                    <a:pt x="1613" y="3403"/>
                  </a:cubicBezTo>
                  <a:cubicBezTo>
                    <a:pt x="1836" y="3014"/>
                    <a:pt x="1625" y="2725"/>
                    <a:pt x="1480" y="2458"/>
                  </a:cubicBezTo>
                  <a:cubicBezTo>
                    <a:pt x="1336" y="2191"/>
                    <a:pt x="1457" y="2146"/>
                    <a:pt x="1247" y="1713"/>
                  </a:cubicBezTo>
                  <a:cubicBezTo>
                    <a:pt x="1024" y="1279"/>
                    <a:pt x="713" y="1135"/>
                    <a:pt x="535" y="979"/>
                  </a:cubicBezTo>
                  <a:cubicBezTo>
                    <a:pt x="390" y="845"/>
                    <a:pt x="201" y="367"/>
                    <a:pt x="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92" name="Google Shape;14992;p20"/>
            <p:cNvSpPr/>
            <p:nvPr/>
          </p:nvSpPr>
          <p:spPr>
            <a:xfrm>
              <a:off x="2097406" y="1884431"/>
              <a:ext cx="14374" cy="92382"/>
            </a:xfrm>
            <a:custGeom>
              <a:avLst/>
              <a:gdLst/>
              <a:ahLst/>
              <a:cxnLst/>
              <a:rect l="l" t="t" r="r" b="b"/>
              <a:pathLst>
                <a:path w="412" h="2648" extrusionOk="0">
                  <a:moveTo>
                    <a:pt x="55" y="0"/>
                  </a:moveTo>
                  <a:lnTo>
                    <a:pt x="55" y="0"/>
                  </a:lnTo>
                  <a:cubicBezTo>
                    <a:pt x="178" y="267"/>
                    <a:pt x="278" y="546"/>
                    <a:pt x="300" y="846"/>
                  </a:cubicBezTo>
                  <a:cubicBezTo>
                    <a:pt x="312" y="1057"/>
                    <a:pt x="289" y="1280"/>
                    <a:pt x="233" y="1480"/>
                  </a:cubicBezTo>
                  <a:cubicBezTo>
                    <a:pt x="200" y="1591"/>
                    <a:pt x="166" y="1691"/>
                    <a:pt x="122" y="1802"/>
                  </a:cubicBezTo>
                  <a:cubicBezTo>
                    <a:pt x="78" y="1891"/>
                    <a:pt x="22" y="1980"/>
                    <a:pt x="11" y="2081"/>
                  </a:cubicBezTo>
                  <a:cubicBezTo>
                    <a:pt x="0" y="2203"/>
                    <a:pt x="55" y="2325"/>
                    <a:pt x="78" y="2447"/>
                  </a:cubicBezTo>
                  <a:cubicBezTo>
                    <a:pt x="89" y="2514"/>
                    <a:pt x="89" y="2581"/>
                    <a:pt x="89" y="2647"/>
                  </a:cubicBezTo>
                  <a:cubicBezTo>
                    <a:pt x="111" y="2647"/>
                    <a:pt x="134" y="2637"/>
                    <a:pt x="166" y="2625"/>
                  </a:cubicBezTo>
                  <a:cubicBezTo>
                    <a:pt x="166" y="2581"/>
                    <a:pt x="166" y="2548"/>
                    <a:pt x="156" y="2514"/>
                  </a:cubicBezTo>
                  <a:cubicBezTo>
                    <a:pt x="144" y="2392"/>
                    <a:pt x="100" y="2281"/>
                    <a:pt x="89" y="2158"/>
                  </a:cubicBezTo>
                  <a:cubicBezTo>
                    <a:pt x="78" y="2036"/>
                    <a:pt x="134" y="1936"/>
                    <a:pt x="178" y="1824"/>
                  </a:cubicBezTo>
                  <a:cubicBezTo>
                    <a:pt x="223" y="1735"/>
                    <a:pt x="255" y="1624"/>
                    <a:pt x="289" y="1525"/>
                  </a:cubicBezTo>
                  <a:cubicBezTo>
                    <a:pt x="411" y="1102"/>
                    <a:pt x="411" y="668"/>
                    <a:pt x="245" y="245"/>
                  </a:cubicBezTo>
                  <a:cubicBezTo>
                    <a:pt x="178" y="156"/>
                    <a:pt x="122" y="67"/>
                    <a:pt x="5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93" name="Google Shape;14993;p20"/>
            <p:cNvSpPr/>
            <p:nvPr/>
          </p:nvSpPr>
          <p:spPr>
            <a:xfrm>
              <a:off x="2119491" y="1932159"/>
              <a:ext cx="4326" cy="26026"/>
            </a:xfrm>
            <a:custGeom>
              <a:avLst/>
              <a:gdLst/>
              <a:ahLst/>
              <a:cxnLst/>
              <a:rect l="l" t="t" r="r" b="b"/>
              <a:pathLst>
                <a:path w="124" h="746" extrusionOk="0">
                  <a:moveTo>
                    <a:pt x="57" y="1"/>
                  </a:moveTo>
                  <a:cubicBezTo>
                    <a:pt x="45" y="157"/>
                    <a:pt x="34" y="312"/>
                    <a:pt x="23" y="479"/>
                  </a:cubicBezTo>
                  <a:cubicBezTo>
                    <a:pt x="23" y="557"/>
                    <a:pt x="1" y="657"/>
                    <a:pt x="12" y="746"/>
                  </a:cubicBezTo>
                  <a:cubicBezTo>
                    <a:pt x="23" y="735"/>
                    <a:pt x="34" y="713"/>
                    <a:pt x="45" y="690"/>
                  </a:cubicBezTo>
                  <a:cubicBezTo>
                    <a:pt x="57" y="657"/>
                    <a:pt x="67" y="634"/>
                    <a:pt x="79" y="612"/>
                  </a:cubicBezTo>
                  <a:cubicBezTo>
                    <a:pt x="90" y="545"/>
                    <a:pt x="101" y="468"/>
                    <a:pt x="101" y="401"/>
                  </a:cubicBezTo>
                  <a:cubicBezTo>
                    <a:pt x="112" y="335"/>
                    <a:pt x="112" y="256"/>
                    <a:pt x="123" y="189"/>
                  </a:cubicBezTo>
                  <a:cubicBezTo>
                    <a:pt x="101" y="123"/>
                    <a:pt x="79" y="56"/>
                    <a:pt x="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94" name="Google Shape;14994;p20"/>
            <p:cNvSpPr/>
            <p:nvPr/>
          </p:nvSpPr>
          <p:spPr>
            <a:xfrm>
              <a:off x="2053168" y="1857253"/>
              <a:ext cx="30666" cy="125386"/>
            </a:xfrm>
            <a:custGeom>
              <a:avLst/>
              <a:gdLst/>
              <a:ahLst/>
              <a:cxnLst/>
              <a:rect l="l" t="t" r="r" b="b"/>
              <a:pathLst>
                <a:path w="879" h="3594" extrusionOk="0">
                  <a:moveTo>
                    <a:pt x="0" y="1"/>
                  </a:moveTo>
                  <a:cubicBezTo>
                    <a:pt x="0" y="10"/>
                    <a:pt x="0" y="12"/>
                    <a:pt x="5" y="12"/>
                  </a:cubicBezTo>
                  <a:lnTo>
                    <a:pt x="5" y="12"/>
                  </a:lnTo>
                  <a:cubicBezTo>
                    <a:pt x="3" y="8"/>
                    <a:pt x="2" y="5"/>
                    <a:pt x="0" y="1"/>
                  </a:cubicBezTo>
                  <a:close/>
                  <a:moveTo>
                    <a:pt x="5" y="12"/>
                  </a:moveTo>
                  <a:lnTo>
                    <a:pt x="5" y="12"/>
                  </a:lnTo>
                  <a:cubicBezTo>
                    <a:pt x="25" y="63"/>
                    <a:pt x="46" y="105"/>
                    <a:pt x="67" y="157"/>
                  </a:cubicBezTo>
                  <a:cubicBezTo>
                    <a:pt x="111" y="190"/>
                    <a:pt x="156" y="223"/>
                    <a:pt x="189" y="268"/>
                  </a:cubicBezTo>
                  <a:cubicBezTo>
                    <a:pt x="300" y="401"/>
                    <a:pt x="367" y="579"/>
                    <a:pt x="445" y="746"/>
                  </a:cubicBezTo>
                  <a:cubicBezTo>
                    <a:pt x="522" y="913"/>
                    <a:pt x="601" y="1069"/>
                    <a:pt x="678" y="1236"/>
                  </a:cubicBezTo>
                  <a:cubicBezTo>
                    <a:pt x="712" y="1313"/>
                    <a:pt x="745" y="1392"/>
                    <a:pt x="756" y="1481"/>
                  </a:cubicBezTo>
                  <a:cubicBezTo>
                    <a:pt x="779" y="1570"/>
                    <a:pt x="767" y="1669"/>
                    <a:pt x="756" y="1758"/>
                  </a:cubicBezTo>
                  <a:cubicBezTo>
                    <a:pt x="723" y="2092"/>
                    <a:pt x="700" y="2437"/>
                    <a:pt x="690" y="2771"/>
                  </a:cubicBezTo>
                  <a:cubicBezTo>
                    <a:pt x="690" y="3048"/>
                    <a:pt x="700" y="3337"/>
                    <a:pt x="812" y="3594"/>
                  </a:cubicBezTo>
                  <a:cubicBezTo>
                    <a:pt x="834" y="3594"/>
                    <a:pt x="845" y="3594"/>
                    <a:pt x="868" y="3582"/>
                  </a:cubicBezTo>
                  <a:lnTo>
                    <a:pt x="878" y="3582"/>
                  </a:lnTo>
                  <a:cubicBezTo>
                    <a:pt x="767" y="3349"/>
                    <a:pt x="745" y="3082"/>
                    <a:pt x="745" y="2826"/>
                  </a:cubicBezTo>
                  <a:cubicBezTo>
                    <a:pt x="745" y="2470"/>
                    <a:pt x="756" y="2126"/>
                    <a:pt x="812" y="1770"/>
                  </a:cubicBezTo>
                  <a:cubicBezTo>
                    <a:pt x="823" y="1614"/>
                    <a:pt x="834" y="1469"/>
                    <a:pt x="779" y="1313"/>
                  </a:cubicBezTo>
                  <a:cubicBezTo>
                    <a:pt x="712" y="1147"/>
                    <a:pt x="634" y="1002"/>
                    <a:pt x="567" y="846"/>
                  </a:cubicBezTo>
                  <a:cubicBezTo>
                    <a:pt x="490" y="680"/>
                    <a:pt x="423" y="512"/>
                    <a:pt x="334" y="357"/>
                  </a:cubicBezTo>
                  <a:cubicBezTo>
                    <a:pt x="256" y="213"/>
                    <a:pt x="134" y="124"/>
                    <a:pt x="11" y="12"/>
                  </a:cubicBezTo>
                  <a:cubicBezTo>
                    <a:pt x="8" y="12"/>
                    <a:pt x="6" y="12"/>
                    <a:pt x="5" y="12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95" name="Google Shape;14995;p20"/>
            <p:cNvSpPr/>
            <p:nvPr/>
          </p:nvSpPr>
          <p:spPr>
            <a:xfrm>
              <a:off x="2109408" y="1918971"/>
              <a:ext cx="9350" cy="53587"/>
            </a:xfrm>
            <a:custGeom>
              <a:avLst/>
              <a:gdLst/>
              <a:ahLst/>
              <a:cxnLst/>
              <a:rect l="l" t="t" r="r" b="b"/>
              <a:pathLst>
                <a:path w="268" h="1536" extrusionOk="0">
                  <a:moveTo>
                    <a:pt x="145" y="1"/>
                  </a:moveTo>
                  <a:cubicBezTo>
                    <a:pt x="156" y="67"/>
                    <a:pt x="168" y="134"/>
                    <a:pt x="168" y="201"/>
                  </a:cubicBezTo>
                  <a:cubicBezTo>
                    <a:pt x="178" y="401"/>
                    <a:pt x="168" y="579"/>
                    <a:pt x="112" y="757"/>
                  </a:cubicBezTo>
                  <a:cubicBezTo>
                    <a:pt x="45" y="935"/>
                    <a:pt x="0" y="1101"/>
                    <a:pt x="0" y="1291"/>
                  </a:cubicBezTo>
                  <a:cubicBezTo>
                    <a:pt x="0" y="1368"/>
                    <a:pt x="12" y="1457"/>
                    <a:pt x="23" y="1536"/>
                  </a:cubicBezTo>
                  <a:cubicBezTo>
                    <a:pt x="57" y="1513"/>
                    <a:pt x="79" y="1491"/>
                    <a:pt x="101" y="1469"/>
                  </a:cubicBezTo>
                  <a:cubicBezTo>
                    <a:pt x="89" y="1391"/>
                    <a:pt x="89" y="1313"/>
                    <a:pt x="89" y="1246"/>
                  </a:cubicBezTo>
                  <a:cubicBezTo>
                    <a:pt x="101" y="1057"/>
                    <a:pt x="156" y="879"/>
                    <a:pt x="212" y="701"/>
                  </a:cubicBezTo>
                  <a:cubicBezTo>
                    <a:pt x="257" y="545"/>
                    <a:pt x="267" y="379"/>
                    <a:pt x="257" y="212"/>
                  </a:cubicBezTo>
                  <a:cubicBezTo>
                    <a:pt x="234" y="179"/>
                    <a:pt x="223" y="156"/>
                    <a:pt x="201" y="123"/>
                  </a:cubicBezTo>
                  <a:cubicBezTo>
                    <a:pt x="178" y="78"/>
                    <a:pt x="156" y="34"/>
                    <a:pt x="1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96" name="Google Shape;14996;p20"/>
            <p:cNvSpPr/>
            <p:nvPr/>
          </p:nvSpPr>
          <p:spPr>
            <a:xfrm>
              <a:off x="2048109" y="1811480"/>
              <a:ext cx="51633" cy="167286"/>
            </a:xfrm>
            <a:custGeom>
              <a:avLst/>
              <a:gdLst/>
              <a:ahLst/>
              <a:cxnLst/>
              <a:rect l="l" t="t" r="r" b="b"/>
              <a:pathLst>
                <a:path w="1480" h="4795" extrusionOk="0">
                  <a:moveTo>
                    <a:pt x="34" y="0"/>
                  </a:moveTo>
                  <a:cubicBezTo>
                    <a:pt x="12" y="23"/>
                    <a:pt x="0" y="34"/>
                    <a:pt x="0" y="67"/>
                  </a:cubicBezTo>
                  <a:cubicBezTo>
                    <a:pt x="89" y="356"/>
                    <a:pt x="223" y="635"/>
                    <a:pt x="378" y="890"/>
                  </a:cubicBezTo>
                  <a:cubicBezTo>
                    <a:pt x="479" y="1046"/>
                    <a:pt x="590" y="1191"/>
                    <a:pt x="701" y="1335"/>
                  </a:cubicBezTo>
                  <a:cubicBezTo>
                    <a:pt x="823" y="1502"/>
                    <a:pt x="934" y="1658"/>
                    <a:pt x="1001" y="1847"/>
                  </a:cubicBezTo>
                  <a:cubicBezTo>
                    <a:pt x="1035" y="1936"/>
                    <a:pt x="1057" y="2036"/>
                    <a:pt x="1090" y="2114"/>
                  </a:cubicBezTo>
                  <a:cubicBezTo>
                    <a:pt x="1135" y="2214"/>
                    <a:pt x="1179" y="2292"/>
                    <a:pt x="1224" y="2392"/>
                  </a:cubicBezTo>
                  <a:cubicBezTo>
                    <a:pt x="1302" y="2559"/>
                    <a:pt x="1346" y="2748"/>
                    <a:pt x="1379" y="2937"/>
                  </a:cubicBezTo>
                  <a:cubicBezTo>
                    <a:pt x="1413" y="3115"/>
                    <a:pt x="1446" y="3304"/>
                    <a:pt x="1402" y="3482"/>
                  </a:cubicBezTo>
                  <a:cubicBezTo>
                    <a:pt x="1357" y="3638"/>
                    <a:pt x="1290" y="3782"/>
                    <a:pt x="1257" y="3938"/>
                  </a:cubicBezTo>
                  <a:cubicBezTo>
                    <a:pt x="1213" y="4127"/>
                    <a:pt x="1224" y="4305"/>
                    <a:pt x="1280" y="4483"/>
                  </a:cubicBezTo>
                  <a:cubicBezTo>
                    <a:pt x="1313" y="4583"/>
                    <a:pt x="1346" y="4683"/>
                    <a:pt x="1357" y="4795"/>
                  </a:cubicBezTo>
                  <a:cubicBezTo>
                    <a:pt x="1379" y="4783"/>
                    <a:pt x="1402" y="4772"/>
                    <a:pt x="1424" y="4772"/>
                  </a:cubicBezTo>
                  <a:cubicBezTo>
                    <a:pt x="1424" y="4706"/>
                    <a:pt x="1413" y="4649"/>
                    <a:pt x="1391" y="4583"/>
                  </a:cubicBezTo>
                  <a:cubicBezTo>
                    <a:pt x="1346" y="4405"/>
                    <a:pt x="1290" y="4249"/>
                    <a:pt x="1302" y="4060"/>
                  </a:cubicBezTo>
                  <a:cubicBezTo>
                    <a:pt x="1324" y="3893"/>
                    <a:pt x="1391" y="3737"/>
                    <a:pt x="1435" y="3582"/>
                  </a:cubicBezTo>
                  <a:cubicBezTo>
                    <a:pt x="1480" y="3404"/>
                    <a:pt x="1480" y="3248"/>
                    <a:pt x="1458" y="3082"/>
                  </a:cubicBezTo>
                  <a:cubicBezTo>
                    <a:pt x="1435" y="2892"/>
                    <a:pt x="1413" y="2704"/>
                    <a:pt x="1357" y="2526"/>
                  </a:cubicBezTo>
                  <a:cubicBezTo>
                    <a:pt x="1302" y="2336"/>
                    <a:pt x="1191" y="2180"/>
                    <a:pt x="1124" y="2002"/>
                  </a:cubicBezTo>
                  <a:cubicBezTo>
                    <a:pt x="1090" y="1913"/>
                    <a:pt x="1068" y="1824"/>
                    <a:pt x="1035" y="1735"/>
                  </a:cubicBezTo>
                  <a:cubicBezTo>
                    <a:pt x="1023" y="1735"/>
                    <a:pt x="1023" y="1725"/>
                    <a:pt x="1013" y="1725"/>
                  </a:cubicBezTo>
                  <a:cubicBezTo>
                    <a:pt x="934" y="1658"/>
                    <a:pt x="845" y="1491"/>
                    <a:pt x="756" y="1302"/>
                  </a:cubicBezTo>
                  <a:cubicBezTo>
                    <a:pt x="690" y="1202"/>
                    <a:pt x="612" y="1102"/>
                    <a:pt x="546" y="991"/>
                  </a:cubicBezTo>
                  <a:cubicBezTo>
                    <a:pt x="334" y="679"/>
                    <a:pt x="167" y="346"/>
                    <a:pt x="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97" name="Google Shape;14997;p20"/>
            <p:cNvSpPr/>
            <p:nvPr/>
          </p:nvSpPr>
          <p:spPr>
            <a:xfrm>
              <a:off x="2047307" y="1827389"/>
              <a:ext cx="42353" cy="154063"/>
            </a:xfrm>
            <a:custGeom>
              <a:avLst/>
              <a:gdLst/>
              <a:ahLst/>
              <a:cxnLst/>
              <a:rect l="l" t="t" r="r" b="b"/>
              <a:pathLst>
                <a:path w="1214" h="4416" extrusionOk="0">
                  <a:moveTo>
                    <a:pt x="23" y="1"/>
                  </a:moveTo>
                  <a:cubicBezTo>
                    <a:pt x="12" y="56"/>
                    <a:pt x="1" y="123"/>
                    <a:pt x="1" y="201"/>
                  </a:cubicBezTo>
                  <a:cubicBezTo>
                    <a:pt x="45" y="335"/>
                    <a:pt x="90" y="456"/>
                    <a:pt x="168" y="568"/>
                  </a:cubicBezTo>
                  <a:cubicBezTo>
                    <a:pt x="257" y="723"/>
                    <a:pt x="391" y="846"/>
                    <a:pt x="502" y="980"/>
                  </a:cubicBezTo>
                  <a:cubicBezTo>
                    <a:pt x="624" y="1124"/>
                    <a:pt x="735" y="1269"/>
                    <a:pt x="824" y="1425"/>
                  </a:cubicBezTo>
                  <a:cubicBezTo>
                    <a:pt x="991" y="1736"/>
                    <a:pt x="1091" y="2070"/>
                    <a:pt x="1125" y="2414"/>
                  </a:cubicBezTo>
                  <a:cubicBezTo>
                    <a:pt x="1158" y="2781"/>
                    <a:pt x="1125" y="3126"/>
                    <a:pt x="1069" y="3482"/>
                  </a:cubicBezTo>
                  <a:cubicBezTo>
                    <a:pt x="1024" y="3793"/>
                    <a:pt x="991" y="4127"/>
                    <a:pt x="1102" y="4416"/>
                  </a:cubicBezTo>
                  <a:cubicBezTo>
                    <a:pt x="1113" y="4416"/>
                    <a:pt x="1125" y="4405"/>
                    <a:pt x="1147" y="4405"/>
                  </a:cubicBezTo>
                  <a:cubicBezTo>
                    <a:pt x="1058" y="4116"/>
                    <a:pt x="1080" y="3805"/>
                    <a:pt x="1125" y="3515"/>
                  </a:cubicBezTo>
                  <a:cubicBezTo>
                    <a:pt x="1169" y="3170"/>
                    <a:pt x="1214" y="2814"/>
                    <a:pt x="1191" y="2470"/>
                  </a:cubicBezTo>
                  <a:cubicBezTo>
                    <a:pt x="1169" y="2125"/>
                    <a:pt x="1102" y="1791"/>
                    <a:pt x="947" y="1480"/>
                  </a:cubicBezTo>
                  <a:cubicBezTo>
                    <a:pt x="880" y="1336"/>
                    <a:pt x="791" y="1191"/>
                    <a:pt x="680" y="1069"/>
                  </a:cubicBezTo>
                  <a:cubicBezTo>
                    <a:pt x="569" y="924"/>
                    <a:pt x="435" y="790"/>
                    <a:pt x="312" y="646"/>
                  </a:cubicBezTo>
                  <a:cubicBezTo>
                    <a:pt x="179" y="479"/>
                    <a:pt x="101" y="290"/>
                    <a:pt x="45" y="90"/>
                  </a:cubicBezTo>
                  <a:cubicBezTo>
                    <a:pt x="35" y="56"/>
                    <a:pt x="35" y="23"/>
                    <a:pt x="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98" name="Google Shape;14998;p20"/>
            <p:cNvSpPr/>
            <p:nvPr/>
          </p:nvSpPr>
          <p:spPr>
            <a:xfrm>
              <a:off x="2065588" y="1903829"/>
              <a:ext cx="13571" cy="77625"/>
            </a:xfrm>
            <a:custGeom>
              <a:avLst/>
              <a:gdLst/>
              <a:ahLst/>
              <a:cxnLst/>
              <a:rect l="l" t="t" r="r" b="b"/>
              <a:pathLst>
                <a:path w="389" h="2225" extrusionOk="0">
                  <a:moveTo>
                    <a:pt x="0" y="1"/>
                  </a:moveTo>
                  <a:lnTo>
                    <a:pt x="0" y="101"/>
                  </a:lnTo>
                  <a:cubicBezTo>
                    <a:pt x="33" y="156"/>
                    <a:pt x="55" y="201"/>
                    <a:pt x="67" y="267"/>
                  </a:cubicBezTo>
                  <a:cubicBezTo>
                    <a:pt x="89" y="356"/>
                    <a:pt x="78" y="468"/>
                    <a:pt x="78" y="568"/>
                  </a:cubicBezTo>
                  <a:cubicBezTo>
                    <a:pt x="78" y="779"/>
                    <a:pt x="156" y="991"/>
                    <a:pt x="122" y="1213"/>
                  </a:cubicBezTo>
                  <a:cubicBezTo>
                    <a:pt x="111" y="1302"/>
                    <a:pt x="89" y="1391"/>
                    <a:pt x="78" y="1480"/>
                  </a:cubicBezTo>
                  <a:cubicBezTo>
                    <a:pt x="144" y="1847"/>
                    <a:pt x="255" y="2136"/>
                    <a:pt x="389" y="2225"/>
                  </a:cubicBezTo>
                  <a:cubicBezTo>
                    <a:pt x="300" y="2091"/>
                    <a:pt x="223" y="1947"/>
                    <a:pt x="166" y="1802"/>
                  </a:cubicBezTo>
                  <a:cubicBezTo>
                    <a:pt x="134" y="1691"/>
                    <a:pt x="122" y="1591"/>
                    <a:pt x="134" y="1469"/>
                  </a:cubicBezTo>
                  <a:cubicBezTo>
                    <a:pt x="144" y="1380"/>
                    <a:pt x="178" y="1280"/>
                    <a:pt x="189" y="1191"/>
                  </a:cubicBezTo>
                  <a:cubicBezTo>
                    <a:pt x="211" y="979"/>
                    <a:pt x="144" y="779"/>
                    <a:pt x="144" y="568"/>
                  </a:cubicBezTo>
                  <a:cubicBezTo>
                    <a:pt x="134" y="468"/>
                    <a:pt x="144" y="368"/>
                    <a:pt x="134" y="267"/>
                  </a:cubicBezTo>
                  <a:cubicBezTo>
                    <a:pt x="111" y="168"/>
                    <a:pt x="67" y="79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99" name="Google Shape;14999;p20"/>
            <p:cNvSpPr/>
            <p:nvPr/>
          </p:nvSpPr>
          <p:spPr>
            <a:xfrm>
              <a:off x="2109408" y="1918971"/>
              <a:ext cx="9350" cy="53587"/>
            </a:xfrm>
            <a:custGeom>
              <a:avLst/>
              <a:gdLst/>
              <a:ahLst/>
              <a:cxnLst/>
              <a:rect l="l" t="t" r="r" b="b"/>
              <a:pathLst>
                <a:path w="268" h="1536" extrusionOk="0">
                  <a:moveTo>
                    <a:pt x="145" y="1"/>
                  </a:moveTo>
                  <a:lnTo>
                    <a:pt x="145" y="1"/>
                  </a:lnTo>
                  <a:cubicBezTo>
                    <a:pt x="156" y="67"/>
                    <a:pt x="168" y="134"/>
                    <a:pt x="168" y="201"/>
                  </a:cubicBezTo>
                  <a:cubicBezTo>
                    <a:pt x="178" y="401"/>
                    <a:pt x="168" y="579"/>
                    <a:pt x="112" y="757"/>
                  </a:cubicBezTo>
                  <a:cubicBezTo>
                    <a:pt x="45" y="935"/>
                    <a:pt x="0" y="1101"/>
                    <a:pt x="0" y="1291"/>
                  </a:cubicBezTo>
                  <a:cubicBezTo>
                    <a:pt x="0" y="1368"/>
                    <a:pt x="12" y="1457"/>
                    <a:pt x="23" y="1536"/>
                  </a:cubicBezTo>
                  <a:lnTo>
                    <a:pt x="34" y="1536"/>
                  </a:lnTo>
                  <a:cubicBezTo>
                    <a:pt x="45" y="1524"/>
                    <a:pt x="57" y="1513"/>
                    <a:pt x="67" y="1513"/>
                  </a:cubicBezTo>
                  <a:lnTo>
                    <a:pt x="67" y="1502"/>
                  </a:lnTo>
                  <a:lnTo>
                    <a:pt x="101" y="1469"/>
                  </a:lnTo>
                  <a:cubicBezTo>
                    <a:pt x="89" y="1391"/>
                    <a:pt x="89" y="1313"/>
                    <a:pt x="89" y="1246"/>
                  </a:cubicBezTo>
                  <a:cubicBezTo>
                    <a:pt x="101" y="1057"/>
                    <a:pt x="156" y="879"/>
                    <a:pt x="212" y="701"/>
                  </a:cubicBezTo>
                  <a:cubicBezTo>
                    <a:pt x="257" y="545"/>
                    <a:pt x="267" y="379"/>
                    <a:pt x="257" y="212"/>
                  </a:cubicBezTo>
                  <a:cubicBezTo>
                    <a:pt x="234" y="179"/>
                    <a:pt x="223" y="156"/>
                    <a:pt x="201" y="123"/>
                  </a:cubicBezTo>
                  <a:cubicBezTo>
                    <a:pt x="190" y="100"/>
                    <a:pt x="178" y="78"/>
                    <a:pt x="178" y="67"/>
                  </a:cubicBezTo>
                  <a:lnTo>
                    <a:pt x="168" y="56"/>
                  </a:lnTo>
                  <a:cubicBezTo>
                    <a:pt x="156" y="34"/>
                    <a:pt x="156" y="11"/>
                    <a:pt x="14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00" name="Google Shape;15000;p20"/>
            <p:cNvSpPr/>
            <p:nvPr/>
          </p:nvSpPr>
          <p:spPr>
            <a:xfrm>
              <a:off x="2067123" y="1860009"/>
              <a:ext cx="21002" cy="46191"/>
            </a:xfrm>
            <a:custGeom>
              <a:avLst/>
              <a:gdLst/>
              <a:ahLst/>
              <a:cxnLst/>
              <a:rect l="l" t="t" r="r" b="b"/>
              <a:pathLst>
                <a:path w="602" h="1324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45"/>
                    <a:pt x="34" y="78"/>
                    <a:pt x="45" y="122"/>
                  </a:cubicBezTo>
                  <a:cubicBezTo>
                    <a:pt x="122" y="312"/>
                    <a:pt x="256" y="456"/>
                    <a:pt x="379" y="623"/>
                  </a:cubicBezTo>
                  <a:cubicBezTo>
                    <a:pt x="434" y="712"/>
                    <a:pt x="478" y="801"/>
                    <a:pt x="478" y="901"/>
                  </a:cubicBezTo>
                  <a:cubicBezTo>
                    <a:pt x="490" y="1001"/>
                    <a:pt x="490" y="1090"/>
                    <a:pt x="534" y="1179"/>
                  </a:cubicBezTo>
                  <a:cubicBezTo>
                    <a:pt x="545" y="1224"/>
                    <a:pt x="579" y="1279"/>
                    <a:pt x="601" y="1323"/>
                  </a:cubicBezTo>
                  <a:cubicBezTo>
                    <a:pt x="567" y="1056"/>
                    <a:pt x="501" y="789"/>
                    <a:pt x="379" y="545"/>
                  </a:cubicBezTo>
                  <a:cubicBezTo>
                    <a:pt x="312" y="401"/>
                    <a:pt x="223" y="256"/>
                    <a:pt x="112" y="134"/>
                  </a:cubicBezTo>
                  <a:cubicBezTo>
                    <a:pt x="78" y="89"/>
                    <a:pt x="34" y="45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01" name="Google Shape;15001;p20"/>
            <p:cNvSpPr/>
            <p:nvPr/>
          </p:nvSpPr>
          <p:spPr>
            <a:xfrm>
              <a:off x="2119491" y="1932159"/>
              <a:ext cx="4326" cy="26026"/>
            </a:xfrm>
            <a:custGeom>
              <a:avLst/>
              <a:gdLst/>
              <a:ahLst/>
              <a:cxnLst/>
              <a:rect l="l" t="t" r="r" b="b"/>
              <a:pathLst>
                <a:path w="124" h="746" extrusionOk="0">
                  <a:moveTo>
                    <a:pt x="57" y="1"/>
                  </a:moveTo>
                  <a:cubicBezTo>
                    <a:pt x="45" y="157"/>
                    <a:pt x="34" y="312"/>
                    <a:pt x="23" y="479"/>
                  </a:cubicBezTo>
                  <a:cubicBezTo>
                    <a:pt x="23" y="557"/>
                    <a:pt x="1" y="657"/>
                    <a:pt x="12" y="746"/>
                  </a:cubicBezTo>
                  <a:cubicBezTo>
                    <a:pt x="23" y="735"/>
                    <a:pt x="34" y="713"/>
                    <a:pt x="45" y="690"/>
                  </a:cubicBezTo>
                  <a:cubicBezTo>
                    <a:pt x="57" y="657"/>
                    <a:pt x="67" y="634"/>
                    <a:pt x="79" y="612"/>
                  </a:cubicBezTo>
                  <a:cubicBezTo>
                    <a:pt x="90" y="545"/>
                    <a:pt x="101" y="468"/>
                    <a:pt x="101" y="401"/>
                  </a:cubicBezTo>
                  <a:cubicBezTo>
                    <a:pt x="112" y="335"/>
                    <a:pt x="112" y="256"/>
                    <a:pt x="123" y="189"/>
                  </a:cubicBezTo>
                  <a:lnTo>
                    <a:pt x="90" y="90"/>
                  </a:lnTo>
                  <a:cubicBezTo>
                    <a:pt x="79" y="56"/>
                    <a:pt x="67" y="34"/>
                    <a:pt x="5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02" name="Google Shape;15002;p20"/>
            <p:cNvSpPr/>
            <p:nvPr/>
          </p:nvSpPr>
          <p:spPr>
            <a:xfrm>
              <a:off x="2064786" y="1843298"/>
              <a:ext cx="34957" cy="89277"/>
            </a:xfrm>
            <a:custGeom>
              <a:avLst/>
              <a:gdLst/>
              <a:ahLst/>
              <a:cxnLst/>
              <a:rect l="l" t="t" r="r" b="b"/>
              <a:pathLst>
                <a:path w="1002" h="2559" extrusionOk="0">
                  <a:moveTo>
                    <a:pt x="12" y="0"/>
                  </a:moveTo>
                  <a:cubicBezTo>
                    <a:pt x="12" y="23"/>
                    <a:pt x="12" y="45"/>
                    <a:pt x="1" y="67"/>
                  </a:cubicBezTo>
                  <a:cubicBezTo>
                    <a:pt x="1" y="89"/>
                    <a:pt x="12" y="112"/>
                    <a:pt x="12" y="134"/>
                  </a:cubicBezTo>
                  <a:cubicBezTo>
                    <a:pt x="78" y="234"/>
                    <a:pt x="145" y="323"/>
                    <a:pt x="223" y="423"/>
                  </a:cubicBezTo>
                  <a:cubicBezTo>
                    <a:pt x="345" y="590"/>
                    <a:pt x="456" y="746"/>
                    <a:pt x="523" y="935"/>
                  </a:cubicBezTo>
                  <a:cubicBezTo>
                    <a:pt x="557" y="1024"/>
                    <a:pt x="579" y="1124"/>
                    <a:pt x="612" y="1202"/>
                  </a:cubicBezTo>
                  <a:cubicBezTo>
                    <a:pt x="657" y="1302"/>
                    <a:pt x="701" y="1380"/>
                    <a:pt x="746" y="1480"/>
                  </a:cubicBezTo>
                  <a:cubicBezTo>
                    <a:pt x="824" y="1647"/>
                    <a:pt x="868" y="1836"/>
                    <a:pt x="901" y="2025"/>
                  </a:cubicBezTo>
                  <a:cubicBezTo>
                    <a:pt x="924" y="2170"/>
                    <a:pt x="957" y="2325"/>
                    <a:pt x="935" y="2481"/>
                  </a:cubicBezTo>
                  <a:cubicBezTo>
                    <a:pt x="946" y="2503"/>
                    <a:pt x="968" y="2536"/>
                    <a:pt x="980" y="2559"/>
                  </a:cubicBezTo>
                  <a:cubicBezTo>
                    <a:pt x="1002" y="2425"/>
                    <a:pt x="1002" y="2303"/>
                    <a:pt x="980" y="2170"/>
                  </a:cubicBezTo>
                  <a:cubicBezTo>
                    <a:pt x="957" y="1980"/>
                    <a:pt x="935" y="1792"/>
                    <a:pt x="879" y="1614"/>
                  </a:cubicBezTo>
                  <a:cubicBezTo>
                    <a:pt x="824" y="1424"/>
                    <a:pt x="713" y="1268"/>
                    <a:pt x="646" y="1090"/>
                  </a:cubicBezTo>
                  <a:cubicBezTo>
                    <a:pt x="612" y="1001"/>
                    <a:pt x="590" y="912"/>
                    <a:pt x="557" y="823"/>
                  </a:cubicBezTo>
                  <a:cubicBezTo>
                    <a:pt x="545" y="823"/>
                    <a:pt x="545" y="813"/>
                    <a:pt x="535" y="813"/>
                  </a:cubicBezTo>
                  <a:cubicBezTo>
                    <a:pt x="523" y="801"/>
                    <a:pt x="512" y="791"/>
                    <a:pt x="512" y="779"/>
                  </a:cubicBezTo>
                  <a:cubicBezTo>
                    <a:pt x="501" y="779"/>
                    <a:pt x="501" y="768"/>
                    <a:pt x="501" y="768"/>
                  </a:cubicBezTo>
                  <a:lnTo>
                    <a:pt x="479" y="746"/>
                  </a:lnTo>
                  <a:cubicBezTo>
                    <a:pt x="479" y="735"/>
                    <a:pt x="468" y="735"/>
                    <a:pt x="468" y="724"/>
                  </a:cubicBezTo>
                  <a:cubicBezTo>
                    <a:pt x="456" y="724"/>
                    <a:pt x="456" y="712"/>
                    <a:pt x="446" y="702"/>
                  </a:cubicBezTo>
                  <a:cubicBezTo>
                    <a:pt x="446" y="690"/>
                    <a:pt x="446" y="690"/>
                    <a:pt x="434" y="679"/>
                  </a:cubicBezTo>
                  <a:cubicBezTo>
                    <a:pt x="434" y="668"/>
                    <a:pt x="423" y="657"/>
                    <a:pt x="412" y="646"/>
                  </a:cubicBezTo>
                  <a:cubicBezTo>
                    <a:pt x="412" y="646"/>
                    <a:pt x="412" y="635"/>
                    <a:pt x="401" y="635"/>
                  </a:cubicBezTo>
                  <a:cubicBezTo>
                    <a:pt x="401" y="613"/>
                    <a:pt x="390" y="601"/>
                    <a:pt x="390" y="590"/>
                  </a:cubicBezTo>
                  <a:cubicBezTo>
                    <a:pt x="379" y="590"/>
                    <a:pt x="379" y="579"/>
                    <a:pt x="379" y="568"/>
                  </a:cubicBezTo>
                  <a:cubicBezTo>
                    <a:pt x="367" y="557"/>
                    <a:pt x="357" y="546"/>
                    <a:pt x="357" y="534"/>
                  </a:cubicBezTo>
                  <a:cubicBezTo>
                    <a:pt x="345" y="524"/>
                    <a:pt x="345" y="512"/>
                    <a:pt x="345" y="512"/>
                  </a:cubicBezTo>
                  <a:cubicBezTo>
                    <a:pt x="335" y="501"/>
                    <a:pt x="323" y="479"/>
                    <a:pt x="323" y="468"/>
                  </a:cubicBezTo>
                  <a:cubicBezTo>
                    <a:pt x="312" y="457"/>
                    <a:pt x="312" y="457"/>
                    <a:pt x="312" y="445"/>
                  </a:cubicBezTo>
                  <a:cubicBezTo>
                    <a:pt x="301" y="423"/>
                    <a:pt x="290" y="412"/>
                    <a:pt x="290" y="390"/>
                  </a:cubicBezTo>
                  <a:lnTo>
                    <a:pt x="278" y="390"/>
                  </a:lnTo>
                  <a:cubicBezTo>
                    <a:pt x="212" y="290"/>
                    <a:pt x="134" y="190"/>
                    <a:pt x="68" y="79"/>
                  </a:cubicBezTo>
                  <a:cubicBezTo>
                    <a:pt x="45" y="56"/>
                    <a:pt x="34" y="23"/>
                    <a:pt x="1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03" name="Google Shape;15003;p20"/>
            <p:cNvSpPr/>
            <p:nvPr/>
          </p:nvSpPr>
          <p:spPr>
            <a:xfrm>
              <a:off x="2099325" y="1884431"/>
              <a:ext cx="12455" cy="71833"/>
            </a:xfrm>
            <a:custGeom>
              <a:avLst/>
              <a:gdLst/>
              <a:ahLst/>
              <a:cxnLst/>
              <a:rect l="l" t="t" r="r" b="b"/>
              <a:pathLst>
                <a:path w="357" h="2059" extrusionOk="0">
                  <a:moveTo>
                    <a:pt x="0" y="0"/>
                  </a:moveTo>
                  <a:lnTo>
                    <a:pt x="0" y="0"/>
                  </a:lnTo>
                  <a:cubicBezTo>
                    <a:pt x="123" y="267"/>
                    <a:pt x="223" y="546"/>
                    <a:pt x="245" y="846"/>
                  </a:cubicBezTo>
                  <a:cubicBezTo>
                    <a:pt x="257" y="1057"/>
                    <a:pt x="234" y="1280"/>
                    <a:pt x="178" y="1480"/>
                  </a:cubicBezTo>
                  <a:cubicBezTo>
                    <a:pt x="168" y="1525"/>
                    <a:pt x="156" y="1557"/>
                    <a:pt x="145" y="1591"/>
                  </a:cubicBezTo>
                  <a:lnTo>
                    <a:pt x="145" y="1636"/>
                  </a:lnTo>
                  <a:cubicBezTo>
                    <a:pt x="145" y="1680"/>
                    <a:pt x="111" y="1725"/>
                    <a:pt x="89" y="1758"/>
                  </a:cubicBezTo>
                  <a:cubicBezTo>
                    <a:pt x="56" y="1836"/>
                    <a:pt x="34" y="1913"/>
                    <a:pt x="34" y="1992"/>
                  </a:cubicBezTo>
                  <a:lnTo>
                    <a:pt x="34" y="2058"/>
                  </a:lnTo>
                  <a:cubicBezTo>
                    <a:pt x="56" y="1980"/>
                    <a:pt x="89" y="1903"/>
                    <a:pt x="123" y="1824"/>
                  </a:cubicBezTo>
                  <a:cubicBezTo>
                    <a:pt x="168" y="1735"/>
                    <a:pt x="200" y="1624"/>
                    <a:pt x="234" y="1525"/>
                  </a:cubicBezTo>
                  <a:cubicBezTo>
                    <a:pt x="356" y="1102"/>
                    <a:pt x="356" y="668"/>
                    <a:pt x="190" y="245"/>
                  </a:cubicBezTo>
                  <a:cubicBezTo>
                    <a:pt x="123" y="156"/>
                    <a:pt x="67" y="67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04" name="Google Shape;15004;p20"/>
            <p:cNvSpPr/>
            <p:nvPr/>
          </p:nvSpPr>
          <p:spPr>
            <a:xfrm>
              <a:off x="2323239" y="1733853"/>
              <a:ext cx="206046" cy="857988"/>
            </a:xfrm>
            <a:custGeom>
              <a:avLst/>
              <a:gdLst/>
              <a:ahLst/>
              <a:cxnLst/>
              <a:rect l="l" t="t" r="r" b="b"/>
              <a:pathLst>
                <a:path w="5906" h="24593" extrusionOk="0">
                  <a:moveTo>
                    <a:pt x="5739" y="1"/>
                  </a:moveTo>
                  <a:cubicBezTo>
                    <a:pt x="5305" y="335"/>
                    <a:pt x="4905" y="702"/>
                    <a:pt x="4504" y="1080"/>
                  </a:cubicBezTo>
                  <a:cubicBezTo>
                    <a:pt x="4115" y="1458"/>
                    <a:pt x="3737" y="1859"/>
                    <a:pt x="3392" y="2281"/>
                  </a:cubicBezTo>
                  <a:cubicBezTo>
                    <a:pt x="3048" y="2715"/>
                    <a:pt x="2725" y="3160"/>
                    <a:pt x="2447" y="3638"/>
                  </a:cubicBezTo>
                  <a:cubicBezTo>
                    <a:pt x="2391" y="3760"/>
                    <a:pt x="2324" y="3883"/>
                    <a:pt x="2258" y="4005"/>
                  </a:cubicBezTo>
                  <a:lnTo>
                    <a:pt x="2091" y="4395"/>
                  </a:lnTo>
                  <a:cubicBezTo>
                    <a:pt x="1991" y="4650"/>
                    <a:pt x="1902" y="4906"/>
                    <a:pt x="1813" y="5162"/>
                  </a:cubicBezTo>
                  <a:cubicBezTo>
                    <a:pt x="1468" y="6196"/>
                    <a:pt x="1201" y="7264"/>
                    <a:pt x="990" y="8332"/>
                  </a:cubicBezTo>
                  <a:cubicBezTo>
                    <a:pt x="767" y="9400"/>
                    <a:pt x="611" y="10478"/>
                    <a:pt x="467" y="11557"/>
                  </a:cubicBezTo>
                  <a:cubicBezTo>
                    <a:pt x="334" y="12636"/>
                    <a:pt x="233" y="13715"/>
                    <a:pt x="156" y="14805"/>
                  </a:cubicBezTo>
                  <a:cubicBezTo>
                    <a:pt x="78" y="15883"/>
                    <a:pt x="22" y="16973"/>
                    <a:pt x="0" y="18063"/>
                  </a:cubicBezTo>
                  <a:lnTo>
                    <a:pt x="0" y="18886"/>
                  </a:lnTo>
                  <a:lnTo>
                    <a:pt x="11" y="19699"/>
                  </a:lnTo>
                  <a:cubicBezTo>
                    <a:pt x="22" y="20243"/>
                    <a:pt x="45" y="20789"/>
                    <a:pt x="67" y="21333"/>
                  </a:cubicBezTo>
                  <a:cubicBezTo>
                    <a:pt x="111" y="22413"/>
                    <a:pt x="178" y="23503"/>
                    <a:pt x="267" y="24593"/>
                  </a:cubicBezTo>
                  <a:lnTo>
                    <a:pt x="789" y="24537"/>
                  </a:lnTo>
                  <a:cubicBezTo>
                    <a:pt x="690" y="23469"/>
                    <a:pt x="611" y="22390"/>
                    <a:pt x="556" y="21311"/>
                  </a:cubicBezTo>
                  <a:cubicBezTo>
                    <a:pt x="523" y="20767"/>
                    <a:pt x="500" y="20221"/>
                    <a:pt x="490" y="19687"/>
                  </a:cubicBezTo>
                  <a:lnTo>
                    <a:pt x="467" y="18876"/>
                  </a:lnTo>
                  <a:cubicBezTo>
                    <a:pt x="467" y="18609"/>
                    <a:pt x="456" y="18342"/>
                    <a:pt x="467" y="18063"/>
                  </a:cubicBezTo>
                  <a:cubicBezTo>
                    <a:pt x="467" y="16996"/>
                    <a:pt x="512" y="15906"/>
                    <a:pt x="579" y="14827"/>
                  </a:cubicBezTo>
                  <a:cubicBezTo>
                    <a:pt x="645" y="13748"/>
                    <a:pt x="734" y="12680"/>
                    <a:pt x="868" y="11602"/>
                  </a:cubicBezTo>
                  <a:cubicBezTo>
                    <a:pt x="990" y="10534"/>
                    <a:pt x="1135" y="9455"/>
                    <a:pt x="1346" y="8399"/>
                  </a:cubicBezTo>
                  <a:cubicBezTo>
                    <a:pt x="1546" y="7342"/>
                    <a:pt x="1790" y="6285"/>
                    <a:pt x="2113" y="5262"/>
                  </a:cubicBezTo>
                  <a:cubicBezTo>
                    <a:pt x="2202" y="5018"/>
                    <a:pt x="2291" y="4761"/>
                    <a:pt x="2380" y="4506"/>
                  </a:cubicBezTo>
                  <a:lnTo>
                    <a:pt x="2536" y="4138"/>
                  </a:lnTo>
                  <a:lnTo>
                    <a:pt x="2725" y="3794"/>
                  </a:lnTo>
                  <a:cubicBezTo>
                    <a:pt x="2981" y="3327"/>
                    <a:pt x="3292" y="2893"/>
                    <a:pt x="3626" y="2470"/>
                  </a:cubicBezTo>
                  <a:cubicBezTo>
                    <a:pt x="3960" y="2047"/>
                    <a:pt x="4326" y="1659"/>
                    <a:pt x="4704" y="1280"/>
                  </a:cubicBezTo>
                  <a:cubicBezTo>
                    <a:pt x="5083" y="902"/>
                    <a:pt x="5483" y="535"/>
                    <a:pt x="5906" y="201"/>
                  </a:cubicBezTo>
                  <a:lnTo>
                    <a:pt x="5739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05" name="Google Shape;15005;p20"/>
            <p:cNvSpPr/>
            <p:nvPr/>
          </p:nvSpPr>
          <p:spPr>
            <a:xfrm>
              <a:off x="2466805" y="1619245"/>
              <a:ext cx="157552" cy="165820"/>
            </a:xfrm>
            <a:custGeom>
              <a:avLst/>
              <a:gdLst/>
              <a:ahLst/>
              <a:cxnLst/>
              <a:rect l="l" t="t" r="r" b="b"/>
              <a:pathLst>
                <a:path w="4516" h="4753" extrusionOk="0">
                  <a:moveTo>
                    <a:pt x="3747" y="0"/>
                  </a:moveTo>
                  <a:cubicBezTo>
                    <a:pt x="3669" y="0"/>
                    <a:pt x="3590" y="11"/>
                    <a:pt x="3515" y="28"/>
                  </a:cubicBezTo>
                  <a:cubicBezTo>
                    <a:pt x="3293" y="72"/>
                    <a:pt x="3081" y="161"/>
                    <a:pt x="2881" y="272"/>
                  </a:cubicBezTo>
                  <a:cubicBezTo>
                    <a:pt x="2447" y="495"/>
                    <a:pt x="2013" y="762"/>
                    <a:pt x="1602" y="1017"/>
                  </a:cubicBezTo>
                  <a:cubicBezTo>
                    <a:pt x="1224" y="1251"/>
                    <a:pt x="834" y="1496"/>
                    <a:pt x="579" y="1862"/>
                  </a:cubicBezTo>
                  <a:cubicBezTo>
                    <a:pt x="0" y="2675"/>
                    <a:pt x="78" y="3787"/>
                    <a:pt x="612" y="4588"/>
                  </a:cubicBezTo>
                  <a:lnTo>
                    <a:pt x="623" y="4598"/>
                  </a:lnTo>
                  <a:cubicBezTo>
                    <a:pt x="699" y="4717"/>
                    <a:pt x="847" y="4752"/>
                    <a:pt x="982" y="4752"/>
                  </a:cubicBezTo>
                  <a:cubicBezTo>
                    <a:pt x="1023" y="4752"/>
                    <a:pt x="1064" y="4749"/>
                    <a:pt x="1101" y="4743"/>
                  </a:cubicBezTo>
                  <a:cubicBezTo>
                    <a:pt x="1335" y="4710"/>
                    <a:pt x="1558" y="4654"/>
                    <a:pt x="1758" y="4543"/>
                  </a:cubicBezTo>
                  <a:cubicBezTo>
                    <a:pt x="2169" y="4343"/>
                    <a:pt x="2413" y="3943"/>
                    <a:pt x="2680" y="3587"/>
                  </a:cubicBezTo>
                  <a:cubicBezTo>
                    <a:pt x="2947" y="3219"/>
                    <a:pt x="3204" y="2841"/>
                    <a:pt x="3370" y="2408"/>
                  </a:cubicBezTo>
                  <a:cubicBezTo>
                    <a:pt x="3548" y="1985"/>
                    <a:pt x="3659" y="1562"/>
                    <a:pt x="3915" y="1173"/>
                  </a:cubicBezTo>
                  <a:cubicBezTo>
                    <a:pt x="4116" y="895"/>
                    <a:pt x="4516" y="394"/>
                    <a:pt x="4116" y="105"/>
                  </a:cubicBezTo>
                  <a:cubicBezTo>
                    <a:pt x="4005" y="29"/>
                    <a:pt x="3876" y="0"/>
                    <a:pt x="3747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06" name="Google Shape;15006;p20"/>
            <p:cNvSpPr/>
            <p:nvPr/>
          </p:nvSpPr>
          <p:spPr>
            <a:xfrm>
              <a:off x="2466805" y="1619245"/>
              <a:ext cx="145167" cy="163553"/>
            </a:xfrm>
            <a:custGeom>
              <a:avLst/>
              <a:gdLst/>
              <a:ahLst/>
              <a:cxnLst/>
              <a:rect l="l" t="t" r="r" b="b"/>
              <a:pathLst>
                <a:path w="4161" h="4688" extrusionOk="0">
                  <a:moveTo>
                    <a:pt x="3747" y="0"/>
                  </a:moveTo>
                  <a:cubicBezTo>
                    <a:pt x="3669" y="0"/>
                    <a:pt x="3590" y="11"/>
                    <a:pt x="3515" y="28"/>
                  </a:cubicBezTo>
                  <a:cubicBezTo>
                    <a:pt x="3293" y="72"/>
                    <a:pt x="3081" y="161"/>
                    <a:pt x="2881" y="272"/>
                  </a:cubicBezTo>
                  <a:cubicBezTo>
                    <a:pt x="2447" y="495"/>
                    <a:pt x="2013" y="762"/>
                    <a:pt x="1602" y="1017"/>
                  </a:cubicBezTo>
                  <a:cubicBezTo>
                    <a:pt x="1224" y="1251"/>
                    <a:pt x="834" y="1496"/>
                    <a:pt x="579" y="1862"/>
                  </a:cubicBezTo>
                  <a:cubicBezTo>
                    <a:pt x="0" y="2675"/>
                    <a:pt x="78" y="3787"/>
                    <a:pt x="612" y="4588"/>
                  </a:cubicBezTo>
                  <a:lnTo>
                    <a:pt x="623" y="4598"/>
                  </a:lnTo>
                  <a:cubicBezTo>
                    <a:pt x="645" y="4643"/>
                    <a:pt x="678" y="4665"/>
                    <a:pt x="712" y="4687"/>
                  </a:cubicBezTo>
                  <a:cubicBezTo>
                    <a:pt x="1046" y="4643"/>
                    <a:pt x="1357" y="4454"/>
                    <a:pt x="1602" y="4210"/>
                  </a:cubicBezTo>
                  <a:cubicBezTo>
                    <a:pt x="1924" y="3887"/>
                    <a:pt x="2114" y="3431"/>
                    <a:pt x="2514" y="3186"/>
                  </a:cubicBezTo>
                  <a:cubicBezTo>
                    <a:pt x="2603" y="3120"/>
                    <a:pt x="2692" y="3075"/>
                    <a:pt x="2769" y="2997"/>
                  </a:cubicBezTo>
                  <a:cubicBezTo>
                    <a:pt x="2848" y="2919"/>
                    <a:pt x="2903" y="2819"/>
                    <a:pt x="2947" y="2719"/>
                  </a:cubicBezTo>
                  <a:cubicBezTo>
                    <a:pt x="3026" y="2519"/>
                    <a:pt x="3081" y="2307"/>
                    <a:pt x="3137" y="2085"/>
                  </a:cubicBezTo>
                  <a:cubicBezTo>
                    <a:pt x="3192" y="1874"/>
                    <a:pt x="3259" y="1662"/>
                    <a:pt x="3370" y="1474"/>
                  </a:cubicBezTo>
                  <a:cubicBezTo>
                    <a:pt x="3481" y="1273"/>
                    <a:pt x="3659" y="1118"/>
                    <a:pt x="3770" y="928"/>
                  </a:cubicBezTo>
                  <a:cubicBezTo>
                    <a:pt x="3837" y="806"/>
                    <a:pt x="3882" y="683"/>
                    <a:pt x="3926" y="561"/>
                  </a:cubicBezTo>
                  <a:cubicBezTo>
                    <a:pt x="3971" y="428"/>
                    <a:pt x="4049" y="327"/>
                    <a:pt x="4116" y="206"/>
                  </a:cubicBezTo>
                  <a:cubicBezTo>
                    <a:pt x="4126" y="183"/>
                    <a:pt x="4138" y="161"/>
                    <a:pt x="4160" y="139"/>
                  </a:cubicBezTo>
                  <a:cubicBezTo>
                    <a:pt x="4138" y="127"/>
                    <a:pt x="4126" y="117"/>
                    <a:pt x="4116" y="105"/>
                  </a:cubicBezTo>
                  <a:cubicBezTo>
                    <a:pt x="4005" y="29"/>
                    <a:pt x="3876" y="0"/>
                    <a:pt x="374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07" name="Google Shape;15007;p20"/>
            <p:cNvSpPr/>
            <p:nvPr/>
          </p:nvSpPr>
          <p:spPr>
            <a:xfrm>
              <a:off x="2469491" y="1613209"/>
              <a:ext cx="143632" cy="164634"/>
            </a:xfrm>
            <a:custGeom>
              <a:avLst/>
              <a:gdLst/>
              <a:ahLst/>
              <a:cxnLst/>
              <a:rect l="l" t="t" r="r" b="b"/>
              <a:pathLst>
                <a:path w="4117" h="4719" extrusionOk="0">
                  <a:moveTo>
                    <a:pt x="3983" y="0"/>
                  </a:moveTo>
                  <a:cubicBezTo>
                    <a:pt x="3849" y="11"/>
                    <a:pt x="3716" y="33"/>
                    <a:pt x="3582" y="45"/>
                  </a:cubicBezTo>
                  <a:cubicBezTo>
                    <a:pt x="3460" y="56"/>
                    <a:pt x="3337" y="67"/>
                    <a:pt x="3216" y="89"/>
                  </a:cubicBezTo>
                  <a:cubicBezTo>
                    <a:pt x="3104" y="100"/>
                    <a:pt x="2982" y="112"/>
                    <a:pt x="2870" y="156"/>
                  </a:cubicBezTo>
                  <a:cubicBezTo>
                    <a:pt x="2771" y="201"/>
                    <a:pt x="2692" y="256"/>
                    <a:pt x="2603" y="312"/>
                  </a:cubicBezTo>
                  <a:cubicBezTo>
                    <a:pt x="2492" y="379"/>
                    <a:pt x="2370" y="456"/>
                    <a:pt x="2259" y="523"/>
                  </a:cubicBezTo>
                  <a:cubicBezTo>
                    <a:pt x="2037" y="668"/>
                    <a:pt x="1814" y="801"/>
                    <a:pt x="1602" y="945"/>
                  </a:cubicBezTo>
                  <a:cubicBezTo>
                    <a:pt x="1380" y="1079"/>
                    <a:pt x="1169" y="1224"/>
                    <a:pt x="947" y="1357"/>
                  </a:cubicBezTo>
                  <a:cubicBezTo>
                    <a:pt x="769" y="1479"/>
                    <a:pt x="601" y="1613"/>
                    <a:pt x="468" y="1780"/>
                  </a:cubicBezTo>
                  <a:cubicBezTo>
                    <a:pt x="190" y="2124"/>
                    <a:pt x="57" y="2569"/>
                    <a:pt x="35" y="3003"/>
                  </a:cubicBezTo>
                  <a:cubicBezTo>
                    <a:pt x="1" y="3570"/>
                    <a:pt x="124" y="4126"/>
                    <a:pt x="257" y="4672"/>
                  </a:cubicBezTo>
                  <a:cubicBezTo>
                    <a:pt x="264" y="4705"/>
                    <a:pt x="299" y="4719"/>
                    <a:pt x="336" y="4719"/>
                  </a:cubicBezTo>
                  <a:cubicBezTo>
                    <a:pt x="360" y="4719"/>
                    <a:pt x="384" y="4713"/>
                    <a:pt x="401" y="4705"/>
                  </a:cubicBezTo>
                  <a:cubicBezTo>
                    <a:pt x="440" y="4711"/>
                    <a:pt x="479" y="4714"/>
                    <a:pt x="517" y="4714"/>
                  </a:cubicBezTo>
                  <a:cubicBezTo>
                    <a:pt x="678" y="4714"/>
                    <a:pt x="834" y="4659"/>
                    <a:pt x="969" y="4561"/>
                  </a:cubicBezTo>
                  <a:cubicBezTo>
                    <a:pt x="1169" y="4427"/>
                    <a:pt x="1313" y="4227"/>
                    <a:pt x="1469" y="4049"/>
                  </a:cubicBezTo>
                  <a:cubicBezTo>
                    <a:pt x="1636" y="3859"/>
                    <a:pt x="1814" y="3671"/>
                    <a:pt x="1981" y="3481"/>
                  </a:cubicBezTo>
                  <a:cubicBezTo>
                    <a:pt x="2114" y="3326"/>
                    <a:pt x="2247" y="3159"/>
                    <a:pt x="2336" y="2970"/>
                  </a:cubicBezTo>
                  <a:cubicBezTo>
                    <a:pt x="2425" y="2781"/>
                    <a:pt x="2448" y="2581"/>
                    <a:pt x="2481" y="2381"/>
                  </a:cubicBezTo>
                  <a:cubicBezTo>
                    <a:pt x="2492" y="2269"/>
                    <a:pt x="2504" y="2169"/>
                    <a:pt x="2548" y="2069"/>
                  </a:cubicBezTo>
                  <a:cubicBezTo>
                    <a:pt x="2593" y="1969"/>
                    <a:pt x="2670" y="1880"/>
                    <a:pt x="2737" y="1791"/>
                  </a:cubicBezTo>
                  <a:cubicBezTo>
                    <a:pt x="2804" y="1724"/>
                    <a:pt x="2860" y="1647"/>
                    <a:pt x="2915" y="1558"/>
                  </a:cubicBezTo>
                  <a:cubicBezTo>
                    <a:pt x="2971" y="1469"/>
                    <a:pt x="3004" y="1380"/>
                    <a:pt x="3060" y="1291"/>
                  </a:cubicBezTo>
                  <a:cubicBezTo>
                    <a:pt x="3115" y="1202"/>
                    <a:pt x="3182" y="1146"/>
                    <a:pt x="3271" y="1079"/>
                  </a:cubicBezTo>
                  <a:cubicBezTo>
                    <a:pt x="3349" y="1012"/>
                    <a:pt x="3382" y="935"/>
                    <a:pt x="3416" y="834"/>
                  </a:cubicBezTo>
                  <a:cubicBezTo>
                    <a:pt x="3438" y="745"/>
                    <a:pt x="3460" y="668"/>
                    <a:pt x="3527" y="601"/>
                  </a:cubicBezTo>
                  <a:cubicBezTo>
                    <a:pt x="3582" y="534"/>
                    <a:pt x="3671" y="478"/>
                    <a:pt x="3749" y="434"/>
                  </a:cubicBezTo>
                  <a:cubicBezTo>
                    <a:pt x="3827" y="389"/>
                    <a:pt x="3905" y="345"/>
                    <a:pt x="3972" y="290"/>
                  </a:cubicBezTo>
                  <a:cubicBezTo>
                    <a:pt x="4039" y="245"/>
                    <a:pt x="4116" y="189"/>
                    <a:pt x="4116" y="100"/>
                  </a:cubicBezTo>
                  <a:cubicBezTo>
                    <a:pt x="4116" y="23"/>
                    <a:pt x="4049" y="0"/>
                    <a:pt x="3983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08" name="Google Shape;15008;p20"/>
            <p:cNvSpPr/>
            <p:nvPr/>
          </p:nvSpPr>
          <p:spPr>
            <a:xfrm>
              <a:off x="2479574" y="1632991"/>
              <a:ext cx="85056" cy="135817"/>
            </a:xfrm>
            <a:custGeom>
              <a:avLst/>
              <a:gdLst/>
              <a:ahLst/>
              <a:cxnLst/>
              <a:rect l="l" t="t" r="r" b="b"/>
              <a:pathLst>
                <a:path w="2438" h="3893" extrusionOk="0">
                  <a:moveTo>
                    <a:pt x="2437" y="0"/>
                  </a:moveTo>
                  <a:lnTo>
                    <a:pt x="2437" y="0"/>
                  </a:lnTo>
                  <a:cubicBezTo>
                    <a:pt x="2304" y="145"/>
                    <a:pt x="2170" y="289"/>
                    <a:pt x="2025" y="423"/>
                  </a:cubicBezTo>
                  <a:cubicBezTo>
                    <a:pt x="1881" y="546"/>
                    <a:pt x="1725" y="679"/>
                    <a:pt x="1580" y="801"/>
                  </a:cubicBezTo>
                  <a:cubicBezTo>
                    <a:pt x="1269" y="1057"/>
                    <a:pt x="980" y="1324"/>
                    <a:pt x="747" y="1658"/>
                  </a:cubicBezTo>
                  <a:cubicBezTo>
                    <a:pt x="524" y="1992"/>
                    <a:pt x="357" y="2358"/>
                    <a:pt x="235" y="2736"/>
                  </a:cubicBezTo>
                  <a:cubicBezTo>
                    <a:pt x="179" y="2926"/>
                    <a:pt x="134" y="3114"/>
                    <a:pt x="90" y="3304"/>
                  </a:cubicBezTo>
                  <a:lnTo>
                    <a:pt x="23" y="3604"/>
                  </a:lnTo>
                  <a:cubicBezTo>
                    <a:pt x="13" y="3693"/>
                    <a:pt x="1" y="3804"/>
                    <a:pt x="57" y="3893"/>
                  </a:cubicBezTo>
                  <a:cubicBezTo>
                    <a:pt x="13" y="3793"/>
                    <a:pt x="35" y="3704"/>
                    <a:pt x="57" y="3604"/>
                  </a:cubicBezTo>
                  <a:lnTo>
                    <a:pt x="146" y="3326"/>
                  </a:lnTo>
                  <a:cubicBezTo>
                    <a:pt x="201" y="3137"/>
                    <a:pt x="257" y="2948"/>
                    <a:pt x="335" y="2770"/>
                  </a:cubicBezTo>
                  <a:cubicBezTo>
                    <a:pt x="468" y="2403"/>
                    <a:pt x="635" y="2047"/>
                    <a:pt x="846" y="1725"/>
                  </a:cubicBezTo>
                  <a:cubicBezTo>
                    <a:pt x="1069" y="1413"/>
                    <a:pt x="1358" y="1146"/>
                    <a:pt x="1636" y="879"/>
                  </a:cubicBezTo>
                  <a:cubicBezTo>
                    <a:pt x="1781" y="734"/>
                    <a:pt x="1926" y="601"/>
                    <a:pt x="2070" y="467"/>
                  </a:cubicBezTo>
                  <a:cubicBezTo>
                    <a:pt x="2203" y="323"/>
                    <a:pt x="2337" y="167"/>
                    <a:pt x="243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09" name="Google Shape;15009;p20"/>
            <p:cNvSpPr/>
            <p:nvPr/>
          </p:nvSpPr>
          <p:spPr>
            <a:xfrm>
              <a:off x="2489308" y="1670636"/>
              <a:ext cx="60146" cy="100930"/>
            </a:xfrm>
            <a:custGeom>
              <a:avLst/>
              <a:gdLst/>
              <a:ahLst/>
              <a:cxnLst/>
              <a:rect l="l" t="t" r="r" b="b"/>
              <a:pathLst>
                <a:path w="1724" h="2893" extrusionOk="0">
                  <a:moveTo>
                    <a:pt x="1724" y="1"/>
                  </a:moveTo>
                  <a:lnTo>
                    <a:pt x="1724" y="1"/>
                  </a:lnTo>
                  <a:cubicBezTo>
                    <a:pt x="1624" y="112"/>
                    <a:pt x="1524" y="211"/>
                    <a:pt x="1435" y="323"/>
                  </a:cubicBezTo>
                  <a:lnTo>
                    <a:pt x="1146" y="646"/>
                  </a:lnTo>
                  <a:cubicBezTo>
                    <a:pt x="957" y="856"/>
                    <a:pt x="779" y="1068"/>
                    <a:pt x="601" y="1301"/>
                  </a:cubicBezTo>
                  <a:cubicBezTo>
                    <a:pt x="423" y="1524"/>
                    <a:pt x="256" y="1768"/>
                    <a:pt x="156" y="2047"/>
                  </a:cubicBezTo>
                  <a:cubicBezTo>
                    <a:pt x="56" y="2325"/>
                    <a:pt x="11" y="2603"/>
                    <a:pt x="0" y="2892"/>
                  </a:cubicBezTo>
                  <a:cubicBezTo>
                    <a:pt x="67" y="2614"/>
                    <a:pt x="134" y="2336"/>
                    <a:pt x="245" y="2080"/>
                  </a:cubicBezTo>
                  <a:cubicBezTo>
                    <a:pt x="367" y="1825"/>
                    <a:pt x="523" y="1602"/>
                    <a:pt x="701" y="1380"/>
                  </a:cubicBezTo>
                  <a:cubicBezTo>
                    <a:pt x="868" y="1157"/>
                    <a:pt x="1057" y="935"/>
                    <a:pt x="1224" y="701"/>
                  </a:cubicBezTo>
                  <a:lnTo>
                    <a:pt x="1479" y="356"/>
                  </a:lnTo>
                  <a:cubicBezTo>
                    <a:pt x="1558" y="245"/>
                    <a:pt x="1647" y="122"/>
                    <a:pt x="1724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10" name="Google Shape;15010;p20"/>
            <p:cNvSpPr/>
            <p:nvPr/>
          </p:nvSpPr>
          <p:spPr>
            <a:xfrm>
              <a:off x="2497856" y="1697395"/>
              <a:ext cx="46575" cy="72601"/>
            </a:xfrm>
            <a:custGeom>
              <a:avLst/>
              <a:gdLst/>
              <a:ahLst/>
              <a:cxnLst/>
              <a:rect l="l" t="t" r="r" b="b"/>
              <a:pathLst>
                <a:path w="1335" h="2081" extrusionOk="0">
                  <a:moveTo>
                    <a:pt x="1335" y="0"/>
                  </a:moveTo>
                  <a:lnTo>
                    <a:pt x="1335" y="0"/>
                  </a:lnTo>
                  <a:cubicBezTo>
                    <a:pt x="1234" y="190"/>
                    <a:pt x="1157" y="390"/>
                    <a:pt x="1079" y="590"/>
                  </a:cubicBezTo>
                  <a:cubicBezTo>
                    <a:pt x="1001" y="779"/>
                    <a:pt x="934" y="979"/>
                    <a:pt x="812" y="1147"/>
                  </a:cubicBezTo>
                  <a:cubicBezTo>
                    <a:pt x="700" y="1302"/>
                    <a:pt x="522" y="1424"/>
                    <a:pt x="356" y="1558"/>
                  </a:cubicBezTo>
                  <a:cubicBezTo>
                    <a:pt x="200" y="1691"/>
                    <a:pt x="33" y="1869"/>
                    <a:pt x="0" y="2081"/>
                  </a:cubicBezTo>
                  <a:cubicBezTo>
                    <a:pt x="78" y="1881"/>
                    <a:pt x="256" y="1758"/>
                    <a:pt x="423" y="1636"/>
                  </a:cubicBezTo>
                  <a:cubicBezTo>
                    <a:pt x="589" y="1525"/>
                    <a:pt x="789" y="1402"/>
                    <a:pt x="923" y="1213"/>
                  </a:cubicBezTo>
                  <a:cubicBezTo>
                    <a:pt x="1046" y="1035"/>
                    <a:pt x="1112" y="824"/>
                    <a:pt x="1168" y="623"/>
                  </a:cubicBezTo>
                  <a:cubicBezTo>
                    <a:pt x="1234" y="412"/>
                    <a:pt x="1290" y="212"/>
                    <a:pt x="1335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11" name="Google Shape;15011;p20"/>
            <p:cNvSpPr/>
            <p:nvPr/>
          </p:nvSpPr>
          <p:spPr>
            <a:xfrm>
              <a:off x="2472597" y="1637631"/>
              <a:ext cx="73403" cy="111431"/>
            </a:xfrm>
            <a:custGeom>
              <a:avLst/>
              <a:gdLst/>
              <a:ahLst/>
              <a:cxnLst/>
              <a:rect l="l" t="t" r="r" b="b"/>
              <a:pathLst>
                <a:path w="2104" h="3194" extrusionOk="0">
                  <a:moveTo>
                    <a:pt x="2103" y="1"/>
                  </a:moveTo>
                  <a:lnTo>
                    <a:pt x="2103" y="1"/>
                  </a:lnTo>
                  <a:cubicBezTo>
                    <a:pt x="1970" y="112"/>
                    <a:pt x="1869" y="235"/>
                    <a:pt x="1770" y="368"/>
                  </a:cubicBezTo>
                  <a:cubicBezTo>
                    <a:pt x="1669" y="502"/>
                    <a:pt x="1592" y="646"/>
                    <a:pt x="1491" y="769"/>
                  </a:cubicBezTo>
                  <a:cubicBezTo>
                    <a:pt x="1291" y="1024"/>
                    <a:pt x="1002" y="1180"/>
                    <a:pt x="746" y="1414"/>
                  </a:cubicBezTo>
                  <a:cubicBezTo>
                    <a:pt x="624" y="1525"/>
                    <a:pt x="524" y="1669"/>
                    <a:pt x="435" y="1802"/>
                  </a:cubicBezTo>
                  <a:cubicBezTo>
                    <a:pt x="346" y="1936"/>
                    <a:pt x="245" y="2069"/>
                    <a:pt x="168" y="2225"/>
                  </a:cubicBezTo>
                  <a:cubicBezTo>
                    <a:pt x="90" y="2370"/>
                    <a:pt x="35" y="2537"/>
                    <a:pt x="23" y="2704"/>
                  </a:cubicBezTo>
                  <a:cubicBezTo>
                    <a:pt x="1" y="2870"/>
                    <a:pt x="12" y="3026"/>
                    <a:pt x="12" y="3193"/>
                  </a:cubicBezTo>
                  <a:cubicBezTo>
                    <a:pt x="35" y="3037"/>
                    <a:pt x="35" y="2870"/>
                    <a:pt x="68" y="2704"/>
                  </a:cubicBezTo>
                  <a:cubicBezTo>
                    <a:pt x="90" y="2548"/>
                    <a:pt x="157" y="2403"/>
                    <a:pt x="235" y="2259"/>
                  </a:cubicBezTo>
                  <a:cubicBezTo>
                    <a:pt x="324" y="2125"/>
                    <a:pt x="413" y="1992"/>
                    <a:pt x="512" y="1859"/>
                  </a:cubicBezTo>
                  <a:cubicBezTo>
                    <a:pt x="601" y="1725"/>
                    <a:pt x="702" y="1592"/>
                    <a:pt x="824" y="1480"/>
                  </a:cubicBezTo>
                  <a:cubicBezTo>
                    <a:pt x="1046" y="1258"/>
                    <a:pt x="1347" y="1102"/>
                    <a:pt x="1547" y="824"/>
                  </a:cubicBezTo>
                  <a:cubicBezTo>
                    <a:pt x="1647" y="680"/>
                    <a:pt x="1725" y="535"/>
                    <a:pt x="1803" y="401"/>
                  </a:cubicBezTo>
                  <a:cubicBezTo>
                    <a:pt x="1892" y="257"/>
                    <a:pt x="1992" y="123"/>
                    <a:pt x="210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12" name="Google Shape;15012;p20"/>
            <p:cNvSpPr/>
            <p:nvPr/>
          </p:nvSpPr>
          <p:spPr>
            <a:xfrm>
              <a:off x="2490843" y="1704024"/>
              <a:ext cx="38865" cy="71415"/>
            </a:xfrm>
            <a:custGeom>
              <a:avLst/>
              <a:gdLst/>
              <a:ahLst/>
              <a:cxnLst/>
              <a:rect l="l" t="t" r="r" b="b"/>
              <a:pathLst>
                <a:path w="1114" h="2047" extrusionOk="0">
                  <a:moveTo>
                    <a:pt x="1113" y="0"/>
                  </a:moveTo>
                  <a:lnTo>
                    <a:pt x="1113" y="0"/>
                  </a:lnTo>
                  <a:cubicBezTo>
                    <a:pt x="1035" y="178"/>
                    <a:pt x="957" y="367"/>
                    <a:pt x="846" y="522"/>
                  </a:cubicBezTo>
                  <a:cubicBezTo>
                    <a:pt x="746" y="690"/>
                    <a:pt x="590" y="801"/>
                    <a:pt x="446" y="934"/>
                  </a:cubicBezTo>
                  <a:cubicBezTo>
                    <a:pt x="290" y="1078"/>
                    <a:pt x="190" y="1268"/>
                    <a:pt x="123" y="1457"/>
                  </a:cubicBezTo>
                  <a:cubicBezTo>
                    <a:pt x="56" y="1657"/>
                    <a:pt x="23" y="1846"/>
                    <a:pt x="1" y="2046"/>
                  </a:cubicBezTo>
                  <a:cubicBezTo>
                    <a:pt x="68" y="1857"/>
                    <a:pt x="123" y="1668"/>
                    <a:pt x="190" y="1490"/>
                  </a:cubicBezTo>
                  <a:cubicBezTo>
                    <a:pt x="268" y="1312"/>
                    <a:pt x="368" y="1145"/>
                    <a:pt x="513" y="1012"/>
                  </a:cubicBezTo>
                  <a:cubicBezTo>
                    <a:pt x="579" y="945"/>
                    <a:pt x="657" y="878"/>
                    <a:pt x="735" y="811"/>
                  </a:cubicBezTo>
                  <a:cubicBezTo>
                    <a:pt x="802" y="734"/>
                    <a:pt x="869" y="656"/>
                    <a:pt x="913" y="567"/>
                  </a:cubicBezTo>
                  <a:cubicBezTo>
                    <a:pt x="1013" y="389"/>
                    <a:pt x="1079" y="189"/>
                    <a:pt x="111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13" name="Google Shape;15013;p20"/>
            <p:cNvSpPr/>
            <p:nvPr/>
          </p:nvSpPr>
          <p:spPr>
            <a:xfrm>
              <a:off x="2473399" y="1687870"/>
              <a:ext cx="153296" cy="104069"/>
            </a:xfrm>
            <a:custGeom>
              <a:avLst/>
              <a:gdLst/>
              <a:ahLst/>
              <a:cxnLst/>
              <a:rect l="l" t="t" r="r" b="b"/>
              <a:pathLst>
                <a:path w="4394" h="2983" extrusionOk="0">
                  <a:moveTo>
                    <a:pt x="3832" y="0"/>
                  </a:moveTo>
                  <a:cubicBezTo>
                    <a:pt x="3789" y="0"/>
                    <a:pt x="3700" y="21"/>
                    <a:pt x="3459" y="85"/>
                  </a:cubicBezTo>
                  <a:cubicBezTo>
                    <a:pt x="2914" y="241"/>
                    <a:pt x="2681" y="374"/>
                    <a:pt x="2325" y="741"/>
                  </a:cubicBezTo>
                  <a:cubicBezTo>
                    <a:pt x="1958" y="1097"/>
                    <a:pt x="1947" y="1430"/>
                    <a:pt x="1535" y="1853"/>
                  </a:cubicBezTo>
                  <a:cubicBezTo>
                    <a:pt x="1134" y="2265"/>
                    <a:pt x="1102" y="2342"/>
                    <a:pt x="924" y="2342"/>
                  </a:cubicBezTo>
                  <a:cubicBezTo>
                    <a:pt x="919" y="2342"/>
                    <a:pt x="915" y="2343"/>
                    <a:pt x="910" y="2343"/>
                  </a:cubicBezTo>
                  <a:cubicBezTo>
                    <a:pt x="774" y="2343"/>
                    <a:pt x="650" y="2217"/>
                    <a:pt x="506" y="2217"/>
                  </a:cubicBezTo>
                  <a:cubicBezTo>
                    <a:pt x="455" y="2217"/>
                    <a:pt x="402" y="2233"/>
                    <a:pt x="345" y="2275"/>
                  </a:cubicBezTo>
                  <a:cubicBezTo>
                    <a:pt x="111" y="2431"/>
                    <a:pt x="0" y="2643"/>
                    <a:pt x="56" y="2799"/>
                  </a:cubicBezTo>
                  <a:cubicBezTo>
                    <a:pt x="111" y="2910"/>
                    <a:pt x="489" y="2865"/>
                    <a:pt x="801" y="2921"/>
                  </a:cubicBezTo>
                  <a:cubicBezTo>
                    <a:pt x="981" y="2952"/>
                    <a:pt x="1162" y="2983"/>
                    <a:pt x="1326" y="2983"/>
                  </a:cubicBezTo>
                  <a:cubicBezTo>
                    <a:pt x="1456" y="2983"/>
                    <a:pt x="1577" y="2964"/>
                    <a:pt x="1680" y="2910"/>
                  </a:cubicBezTo>
                  <a:cubicBezTo>
                    <a:pt x="1925" y="2776"/>
                    <a:pt x="2392" y="2576"/>
                    <a:pt x="2770" y="2009"/>
                  </a:cubicBezTo>
                  <a:cubicBezTo>
                    <a:pt x="3148" y="1442"/>
                    <a:pt x="3136" y="1086"/>
                    <a:pt x="3615" y="629"/>
                  </a:cubicBezTo>
                  <a:cubicBezTo>
                    <a:pt x="4093" y="185"/>
                    <a:pt x="4394" y="207"/>
                    <a:pt x="4371" y="85"/>
                  </a:cubicBezTo>
                  <a:cubicBezTo>
                    <a:pt x="4364" y="46"/>
                    <a:pt x="4342" y="34"/>
                    <a:pt x="4307" y="34"/>
                  </a:cubicBezTo>
                  <a:cubicBezTo>
                    <a:pt x="4258" y="34"/>
                    <a:pt x="4182" y="58"/>
                    <a:pt x="4083" y="58"/>
                  </a:cubicBezTo>
                  <a:cubicBezTo>
                    <a:pt x="4055" y="58"/>
                    <a:pt x="4025" y="56"/>
                    <a:pt x="3993" y="51"/>
                  </a:cubicBezTo>
                  <a:cubicBezTo>
                    <a:pt x="3869" y="33"/>
                    <a:pt x="3887" y="0"/>
                    <a:pt x="383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14" name="Google Shape;15014;p20"/>
            <p:cNvSpPr/>
            <p:nvPr/>
          </p:nvSpPr>
          <p:spPr>
            <a:xfrm>
              <a:off x="2473399" y="1691952"/>
              <a:ext cx="116838" cy="99778"/>
            </a:xfrm>
            <a:custGeom>
              <a:avLst/>
              <a:gdLst/>
              <a:ahLst/>
              <a:cxnLst/>
              <a:rect l="l" t="t" r="r" b="b"/>
              <a:pathLst>
                <a:path w="3349" h="2860" extrusionOk="0">
                  <a:moveTo>
                    <a:pt x="3348" y="1"/>
                  </a:moveTo>
                  <a:lnTo>
                    <a:pt x="3348" y="1"/>
                  </a:lnTo>
                  <a:cubicBezTo>
                    <a:pt x="2881" y="146"/>
                    <a:pt x="2659" y="279"/>
                    <a:pt x="2325" y="624"/>
                  </a:cubicBezTo>
                  <a:cubicBezTo>
                    <a:pt x="1958" y="980"/>
                    <a:pt x="1947" y="1313"/>
                    <a:pt x="1535" y="1736"/>
                  </a:cubicBezTo>
                  <a:cubicBezTo>
                    <a:pt x="1134" y="2148"/>
                    <a:pt x="1102" y="2225"/>
                    <a:pt x="924" y="2225"/>
                  </a:cubicBezTo>
                  <a:cubicBezTo>
                    <a:pt x="919" y="2225"/>
                    <a:pt x="915" y="2226"/>
                    <a:pt x="910" y="2226"/>
                  </a:cubicBezTo>
                  <a:cubicBezTo>
                    <a:pt x="774" y="2226"/>
                    <a:pt x="650" y="2100"/>
                    <a:pt x="506" y="2100"/>
                  </a:cubicBezTo>
                  <a:cubicBezTo>
                    <a:pt x="455" y="2100"/>
                    <a:pt x="402" y="2116"/>
                    <a:pt x="345" y="2158"/>
                  </a:cubicBezTo>
                  <a:cubicBezTo>
                    <a:pt x="111" y="2314"/>
                    <a:pt x="0" y="2526"/>
                    <a:pt x="56" y="2682"/>
                  </a:cubicBezTo>
                  <a:cubicBezTo>
                    <a:pt x="111" y="2793"/>
                    <a:pt x="489" y="2748"/>
                    <a:pt x="801" y="2804"/>
                  </a:cubicBezTo>
                  <a:cubicBezTo>
                    <a:pt x="934" y="2826"/>
                    <a:pt x="1057" y="2848"/>
                    <a:pt x="1179" y="2860"/>
                  </a:cubicBezTo>
                  <a:cubicBezTo>
                    <a:pt x="1357" y="2726"/>
                    <a:pt x="1502" y="2559"/>
                    <a:pt x="1624" y="2392"/>
                  </a:cubicBezTo>
                  <a:cubicBezTo>
                    <a:pt x="1735" y="2225"/>
                    <a:pt x="1836" y="2047"/>
                    <a:pt x="1991" y="1914"/>
                  </a:cubicBezTo>
                  <a:cubicBezTo>
                    <a:pt x="2135" y="1780"/>
                    <a:pt x="2313" y="1703"/>
                    <a:pt x="2458" y="1569"/>
                  </a:cubicBezTo>
                  <a:cubicBezTo>
                    <a:pt x="2748" y="1313"/>
                    <a:pt x="2892" y="924"/>
                    <a:pt x="3070" y="591"/>
                  </a:cubicBezTo>
                  <a:cubicBezTo>
                    <a:pt x="3159" y="401"/>
                    <a:pt x="3259" y="201"/>
                    <a:pt x="334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15" name="Google Shape;15015;p20"/>
            <p:cNvSpPr/>
            <p:nvPr/>
          </p:nvSpPr>
          <p:spPr>
            <a:xfrm>
              <a:off x="2482191" y="1693522"/>
              <a:ext cx="103755" cy="86591"/>
            </a:xfrm>
            <a:custGeom>
              <a:avLst/>
              <a:gdLst/>
              <a:ahLst/>
              <a:cxnLst/>
              <a:rect l="l" t="t" r="r" b="b"/>
              <a:pathLst>
                <a:path w="2974" h="2482" extrusionOk="0">
                  <a:moveTo>
                    <a:pt x="2973" y="0"/>
                  </a:moveTo>
                  <a:cubicBezTo>
                    <a:pt x="2884" y="23"/>
                    <a:pt x="2807" y="56"/>
                    <a:pt x="2740" y="89"/>
                  </a:cubicBezTo>
                  <a:lnTo>
                    <a:pt x="2640" y="156"/>
                  </a:lnTo>
                  <a:cubicBezTo>
                    <a:pt x="2540" y="245"/>
                    <a:pt x="2429" y="334"/>
                    <a:pt x="2362" y="445"/>
                  </a:cubicBezTo>
                  <a:cubicBezTo>
                    <a:pt x="2284" y="568"/>
                    <a:pt x="2239" y="712"/>
                    <a:pt x="2173" y="835"/>
                  </a:cubicBezTo>
                  <a:cubicBezTo>
                    <a:pt x="2029" y="1102"/>
                    <a:pt x="1806" y="1302"/>
                    <a:pt x="1639" y="1557"/>
                  </a:cubicBezTo>
                  <a:cubicBezTo>
                    <a:pt x="1472" y="1824"/>
                    <a:pt x="1327" y="2091"/>
                    <a:pt x="1050" y="2259"/>
                  </a:cubicBezTo>
                  <a:cubicBezTo>
                    <a:pt x="878" y="2367"/>
                    <a:pt x="684" y="2424"/>
                    <a:pt x="489" y="2424"/>
                  </a:cubicBezTo>
                  <a:cubicBezTo>
                    <a:pt x="344" y="2424"/>
                    <a:pt x="198" y="2392"/>
                    <a:pt x="59" y="2325"/>
                  </a:cubicBezTo>
                  <a:cubicBezTo>
                    <a:pt x="54" y="2320"/>
                    <a:pt x="48" y="2318"/>
                    <a:pt x="41" y="2318"/>
                  </a:cubicBezTo>
                  <a:cubicBezTo>
                    <a:pt x="21" y="2318"/>
                    <a:pt x="1" y="2341"/>
                    <a:pt x="27" y="2358"/>
                  </a:cubicBezTo>
                  <a:cubicBezTo>
                    <a:pt x="178" y="2444"/>
                    <a:pt x="336" y="2481"/>
                    <a:pt x="492" y="2481"/>
                  </a:cubicBezTo>
                  <a:cubicBezTo>
                    <a:pt x="885" y="2481"/>
                    <a:pt x="1266" y="2240"/>
                    <a:pt x="1505" y="1913"/>
                  </a:cubicBezTo>
                  <a:cubicBezTo>
                    <a:pt x="1594" y="1791"/>
                    <a:pt x="1673" y="1646"/>
                    <a:pt x="1762" y="1513"/>
                  </a:cubicBezTo>
                  <a:cubicBezTo>
                    <a:pt x="1851" y="1379"/>
                    <a:pt x="1962" y="1258"/>
                    <a:pt x="2061" y="1135"/>
                  </a:cubicBezTo>
                  <a:cubicBezTo>
                    <a:pt x="2150" y="1013"/>
                    <a:pt x="2239" y="890"/>
                    <a:pt x="2306" y="757"/>
                  </a:cubicBezTo>
                  <a:cubicBezTo>
                    <a:pt x="2373" y="601"/>
                    <a:pt x="2429" y="467"/>
                    <a:pt x="2540" y="346"/>
                  </a:cubicBezTo>
                  <a:cubicBezTo>
                    <a:pt x="2674" y="212"/>
                    <a:pt x="2818" y="101"/>
                    <a:pt x="297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16" name="Google Shape;15016;p20"/>
            <p:cNvSpPr/>
            <p:nvPr/>
          </p:nvSpPr>
          <p:spPr>
            <a:xfrm>
              <a:off x="2523045" y="1689266"/>
              <a:ext cx="98592" cy="102465"/>
            </a:xfrm>
            <a:custGeom>
              <a:avLst/>
              <a:gdLst/>
              <a:ahLst/>
              <a:cxnLst/>
              <a:rect l="l" t="t" r="r" b="b"/>
              <a:pathLst>
                <a:path w="2826" h="2937" extrusionOk="0">
                  <a:moveTo>
                    <a:pt x="2826" y="0"/>
                  </a:moveTo>
                  <a:lnTo>
                    <a:pt x="2826" y="0"/>
                  </a:lnTo>
                  <a:cubicBezTo>
                    <a:pt x="2781" y="11"/>
                    <a:pt x="2737" y="11"/>
                    <a:pt x="2682" y="11"/>
                  </a:cubicBezTo>
                  <a:cubicBezTo>
                    <a:pt x="2459" y="178"/>
                    <a:pt x="2247" y="356"/>
                    <a:pt x="2047" y="545"/>
                  </a:cubicBezTo>
                  <a:cubicBezTo>
                    <a:pt x="1903" y="668"/>
                    <a:pt x="1770" y="790"/>
                    <a:pt x="1636" y="912"/>
                  </a:cubicBezTo>
                  <a:cubicBezTo>
                    <a:pt x="1525" y="1024"/>
                    <a:pt x="1402" y="1135"/>
                    <a:pt x="1302" y="1257"/>
                  </a:cubicBezTo>
                  <a:cubicBezTo>
                    <a:pt x="1202" y="1402"/>
                    <a:pt x="1147" y="1557"/>
                    <a:pt x="1080" y="1713"/>
                  </a:cubicBezTo>
                  <a:cubicBezTo>
                    <a:pt x="1024" y="1869"/>
                    <a:pt x="946" y="2002"/>
                    <a:pt x="858" y="2136"/>
                  </a:cubicBezTo>
                  <a:cubicBezTo>
                    <a:pt x="690" y="2403"/>
                    <a:pt x="468" y="2636"/>
                    <a:pt x="201" y="2814"/>
                  </a:cubicBezTo>
                  <a:cubicBezTo>
                    <a:pt x="134" y="2858"/>
                    <a:pt x="67" y="2903"/>
                    <a:pt x="1" y="2937"/>
                  </a:cubicBezTo>
                  <a:cubicBezTo>
                    <a:pt x="90" y="2925"/>
                    <a:pt x="168" y="2914"/>
                    <a:pt x="245" y="2870"/>
                  </a:cubicBezTo>
                  <a:cubicBezTo>
                    <a:pt x="468" y="2714"/>
                    <a:pt x="680" y="2525"/>
                    <a:pt x="846" y="2292"/>
                  </a:cubicBezTo>
                  <a:cubicBezTo>
                    <a:pt x="935" y="2180"/>
                    <a:pt x="1013" y="2058"/>
                    <a:pt x="1080" y="1924"/>
                  </a:cubicBezTo>
                  <a:cubicBezTo>
                    <a:pt x="1157" y="1780"/>
                    <a:pt x="1213" y="1613"/>
                    <a:pt x="1280" y="1469"/>
                  </a:cubicBezTo>
                  <a:cubicBezTo>
                    <a:pt x="1436" y="1157"/>
                    <a:pt x="1725" y="935"/>
                    <a:pt x="1980" y="701"/>
                  </a:cubicBezTo>
                  <a:cubicBezTo>
                    <a:pt x="2259" y="456"/>
                    <a:pt x="2526" y="211"/>
                    <a:pt x="282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17" name="Google Shape;15017;p20"/>
            <p:cNvSpPr/>
            <p:nvPr/>
          </p:nvSpPr>
          <p:spPr>
            <a:xfrm>
              <a:off x="2515684" y="1743587"/>
              <a:ext cx="18665" cy="20584"/>
            </a:xfrm>
            <a:custGeom>
              <a:avLst/>
              <a:gdLst/>
              <a:ahLst/>
              <a:cxnLst/>
              <a:rect l="l" t="t" r="r" b="b"/>
              <a:pathLst>
                <a:path w="535" h="590" extrusionOk="0">
                  <a:moveTo>
                    <a:pt x="535" y="0"/>
                  </a:moveTo>
                  <a:lnTo>
                    <a:pt x="535" y="0"/>
                  </a:lnTo>
                  <a:cubicBezTo>
                    <a:pt x="479" y="78"/>
                    <a:pt x="412" y="167"/>
                    <a:pt x="323" y="256"/>
                  </a:cubicBezTo>
                  <a:cubicBezTo>
                    <a:pt x="179" y="412"/>
                    <a:pt x="78" y="523"/>
                    <a:pt x="1" y="590"/>
                  </a:cubicBezTo>
                  <a:cubicBezTo>
                    <a:pt x="112" y="534"/>
                    <a:pt x="212" y="445"/>
                    <a:pt x="301" y="356"/>
                  </a:cubicBezTo>
                  <a:cubicBezTo>
                    <a:pt x="379" y="267"/>
                    <a:pt x="446" y="167"/>
                    <a:pt x="501" y="56"/>
                  </a:cubicBezTo>
                  <a:cubicBezTo>
                    <a:pt x="512" y="45"/>
                    <a:pt x="523" y="23"/>
                    <a:pt x="53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18" name="Google Shape;15018;p20"/>
            <p:cNvSpPr/>
            <p:nvPr/>
          </p:nvSpPr>
          <p:spPr>
            <a:xfrm>
              <a:off x="2474934" y="1687940"/>
              <a:ext cx="132747" cy="100685"/>
            </a:xfrm>
            <a:custGeom>
              <a:avLst/>
              <a:gdLst/>
              <a:ahLst/>
              <a:cxnLst/>
              <a:rect l="l" t="t" r="r" b="b"/>
              <a:pathLst>
                <a:path w="3805" h="2886" extrusionOk="0">
                  <a:moveTo>
                    <a:pt x="3781" y="0"/>
                  </a:moveTo>
                  <a:cubicBezTo>
                    <a:pt x="3755" y="0"/>
                    <a:pt x="3714" y="10"/>
                    <a:pt x="3649" y="27"/>
                  </a:cubicBezTo>
                  <a:cubicBezTo>
                    <a:pt x="3482" y="138"/>
                    <a:pt x="3315" y="239"/>
                    <a:pt x="3137" y="338"/>
                  </a:cubicBezTo>
                  <a:cubicBezTo>
                    <a:pt x="2993" y="417"/>
                    <a:pt x="2870" y="494"/>
                    <a:pt x="2793" y="639"/>
                  </a:cubicBezTo>
                  <a:cubicBezTo>
                    <a:pt x="2704" y="795"/>
                    <a:pt x="2637" y="950"/>
                    <a:pt x="2548" y="1106"/>
                  </a:cubicBezTo>
                  <a:lnTo>
                    <a:pt x="1914" y="2073"/>
                  </a:lnTo>
                  <a:cubicBezTo>
                    <a:pt x="1814" y="2229"/>
                    <a:pt x="1703" y="2385"/>
                    <a:pt x="1591" y="2540"/>
                  </a:cubicBezTo>
                  <a:cubicBezTo>
                    <a:pt x="1547" y="2607"/>
                    <a:pt x="1491" y="2674"/>
                    <a:pt x="1436" y="2741"/>
                  </a:cubicBezTo>
                  <a:cubicBezTo>
                    <a:pt x="1347" y="2819"/>
                    <a:pt x="1236" y="2841"/>
                    <a:pt x="1113" y="2852"/>
                  </a:cubicBezTo>
                  <a:cubicBezTo>
                    <a:pt x="1056" y="2855"/>
                    <a:pt x="998" y="2856"/>
                    <a:pt x="940" y="2856"/>
                  </a:cubicBezTo>
                  <a:cubicBezTo>
                    <a:pt x="783" y="2856"/>
                    <a:pt x="622" y="2846"/>
                    <a:pt x="468" y="2830"/>
                  </a:cubicBezTo>
                  <a:cubicBezTo>
                    <a:pt x="312" y="2807"/>
                    <a:pt x="156" y="2752"/>
                    <a:pt x="1" y="2741"/>
                  </a:cubicBezTo>
                  <a:lnTo>
                    <a:pt x="1" y="2741"/>
                  </a:lnTo>
                  <a:cubicBezTo>
                    <a:pt x="1" y="2752"/>
                    <a:pt x="12" y="2763"/>
                    <a:pt x="12" y="2785"/>
                  </a:cubicBezTo>
                  <a:cubicBezTo>
                    <a:pt x="146" y="2807"/>
                    <a:pt x="279" y="2841"/>
                    <a:pt x="423" y="2863"/>
                  </a:cubicBezTo>
                  <a:cubicBezTo>
                    <a:pt x="613" y="2886"/>
                    <a:pt x="801" y="2886"/>
                    <a:pt x="991" y="2886"/>
                  </a:cubicBezTo>
                  <a:cubicBezTo>
                    <a:pt x="1157" y="2886"/>
                    <a:pt x="1325" y="2886"/>
                    <a:pt x="1446" y="2774"/>
                  </a:cubicBezTo>
                  <a:cubicBezTo>
                    <a:pt x="1580" y="2674"/>
                    <a:pt x="1680" y="2518"/>
                    <a:pt x="1780" y="2385"/>
                  </a:cubicBezTo>
                  <a:cubicBezTo>
                    <a:pt x="2014" y="2063"/>
                    <a:pt x="2225" y="1729"/>
                    <a:pt x="2447" y="1395"/>
                  </a:cubicBezTo>
                  <a:cubicBezTo>
                    <a:pt x="2548" y="1228"/>
                    <a:pt x="2659" y="1062"/>
                    <a:pt x="2748" y="894"/>
                  </a:cubicBezTo>
                  <a:cubicBezTo>
                    <a:pt x="2837" y="728"/>
                    <a:pt x="2892" y="550"/>
                    <a:pt x="3060" y="449"/>
                  </a:cubicBezTo>
                  <a:cubicBezTo>
                    <a:pt x="3238" y="328"/>
                    <a:pt x="3438" y="239"/>
                    <a:pt x="3616" y="127"/>
                  </a:cubicBezTo>
                  <a:cubicBezTo>
                    <a:pt x="3671" y="83"/>
                    <a:pt x="3738" y="49"/>
                    <a:pt x="3804" y="5"/>
                  </a:cubicBezTo>
                  <a:cubicBezTo>
                    <a:pt x="3798" y="2"/>
                    <a:pt x="3791" y="0"/>
                    <a:pt x="378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19" name="Google Shape;15019;p20"/>
            <p:cNvSpPr/>
            <p:nvPr/>
          </p:nvSpPr>
          <p:spPr>
            <a:xfrm>
              <a:off x="2541676" y="1700116"/>
              <a:ext cx="29166" cy="31085"/>
            </a:xfrm>
            <a:custGeom>
              <a:avLst/>
              <a:gdLst/>
              <a:ahLst/>
              <a:cxnLst/>
              <a:rect l="l" t="t" r="r" b="b"/>
              <a:pathLst>
                <a:path w="836" h="891" extrusionOk="0">
                  <a:moveTo>
                    <a:pt x="835" y="1"/>
                  </a:moveTo>
                  <a:lnTo>
                    <a:pt x="835" y="1"/>
                  </a:lnTo>
                  <a:cubicBezTo>
                    <a:pt x="768" y="34"/>
                    <a:pt x="702" y="90"/>
                    <a:pt x="635" y="145"/>
                  </a:cubicBezTo>
                  <a:lnTo>
                    <a:pt x="534" y="245"/>
                  </a:lnTo>
                  <a:cubicBezTo>
                    <a:pt x="412" y="401"/>
                    <a:pt x="279" y="535"/>
                    <a:pt x="146" y="668"/>
                  </a:cubicBezTo>
                  <a:cubicBezTo>
                    <a:pt x="90" y="746"/>
                    <a:pt x="45" y="812"/>
                    <a:pt x="1" y="891"/>
                  </a:cubicBezTo>
                  <a:cubicBezTo>
                    <a:pt x="90" y="802"/>
                    <a:pt x="190" y="713"/>
                    <a:pt x="279" y="624"/>
                  </a:cubicBezTo>
                  <a:cubicBezTo>
                    <a:pt x="379" y="523"/>
                    <a:pt x="479" y="412"/>
                    <a:pt x="579" y="301"/>
                  </a:cubicBezTo>
                  <a:cubicBezTo>
                    <a:pt x="668" y="201"/>
                    <a:pt x="757" y="100"/>
                    <a:pt x="8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20" name="Google Shape;15020;p20"/>
            <p:cNvSpPr/>
            <p:nvPr/>
          </p:nvSpPr>
          <p:spPr>
            <a:xfrm>
              <a:off x="2474934" y="1783534"/>
              <a:ext cx="46610" cy="5094"/>
            </a:xfrm>
            <a:custGeom>
              <a:avLst/>
              <a:gdLst/>
              <a:ahLst/>
              <a:cxnLst/>
              <a:rect l="l" t="t" r="r" b="b"/>
              <a:pathLst>
                <a:path w="1336" h="146" extrusionOk="0">
                  <a:moveTo>
                    <a:pt x="1" y="1"/>
                  </a:moveTo>
                  <a:cubicBezTo>
                    <a:pt x="1" y="12"/>
                    <a:pt x="12" y="23"/>
                    <a:pt x="12" y="45"/>
                  </a:cubicBezTo>
                  <a:cubicBezTo>
                    <a:pt x="146" y="67"/>
                    <a:pt x="279" y="101"/>
                    <a:pt x="423" y="123"/>
                  </a:cubicBezTo>
                  <a:cubicBezTo>
                    <a:pt x="613" y="146"/>
                    <a:pt x="801" y="146"/>
                    <a:pt x="991" y="146"/>
                  </a:cubicBezTo>
                  <a:cubicBezTo>
                    <a:pt x="1080" y="146"/>
                    <a:pt x="1179" y="146"/>
                    <a:pt x="1268" y="123"/>
                  </a:cubicBezTo>
                  <a:lnTo>
                    <a:pt x="1335" y="57"/>
                  </a:lnTo>
                  <a:lnTo>
                    <a:pt x="1335" y="57"/>
                  </a:lnTo>
                  <a:cubicBezTo>
                    <a:pt x="1268" y="90"/>
                    <a:pt x="1191" y="101"/>
                    <a:pt x="1113" y="112"/>
                  </a:cubicBezTo>
                  <a:cubicBezTo>
                    <a:pt x="1056" y="115"/>
                    <a:pt x="998" y="116"/>
                    <a:pt x="940" y="116"/>
                  </a:cubicBezTo>
                  <a:cubicBezTo>
                    <a:pt x="783" y="116"/>
                    <a:pt x="622" y="106"/>
                    <a:pt x="468" y="90"/>
                  </a:cubicBezTo>
                  <a:cubicBezTo>
                    <a:pt x="312" y="67"/>
                    <a:pt x="156" y="12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21" name="Google Shape;15021;p20"/>
            <p:cNvSpPr/>
            <p:nvPr/>
          </p:nvSpPr>
          <p:spPr>
            <a:xfrm>
              <a:off x="2541676" y="1700116"/>
              <a:ext cx="29166" cy="31085"/>
            </a:xfrm>
            <a:custGeom>
              <a:avLst/>
              <a:gdLst/>
              <a:ahLst/>
              <a:cxnLst/>
              <a:rect l="l" t="t" r="r" b="b"/>
              <a:pathLst>
                <a:path w="836" h="891" extrusionOk="0">
                  <a:moveTo>
                    <a:pt x="835" y="1"/>
                  </a:moveTo>
                  <a:lnTo>
                    <a:pt x="835" y="1"/>
                  </a:lnTo>
                  <a:cubicBezTo>
                    <a:pt x="813" y="11"/>
                    <a:pt x="791" y="23"/>
                    <a:pt x="779" y="34"/>
                  </a:cubicBezTo>
                  <a:cubicBezTo>
                    <a:pt x="757" y="45"/>
                    <a:pt x="746" y="56"/>
                    <a:pt x="724" y="68"/>
                  </a:cubicBezTo>
                  <a:cubicBezTo>
                    <a:pt x="702" y="78"/>
                    <a:pt x="690" y="100"/>
                    <a:pt x="668" y="112"/>
                  </a:cubicBezTo>
                  <a:cubicBezTo>
                    <a:pt x="657" y="123"/>
                    <a:pt x="646" y="134"/>
                    <a:pt x="623" y="145"/>
                  </a:cubicBezTo>
                  <a:cubicBezTo>
                    <a:pt x="601" y="179"/>
                    <a:pt x="568" y="212"/>
                    <a:pt x="534" y="245"/>
                  </a:cubicBezTo>
                  <a:cubicBezTo>
                    <a:pt x="412" y="401"/>
                    <a:pt x="279" y="535"/>
                    <a:pt x="146" y="668"/>
                  </a:cubicBezTo>
                  <a:cubicBezTo>
                    <a:pt x="90" y="746"/>
                    <a:pt x="45" y="812"/>
                    <a:pt x="1" y="891"/>
                  </a:cubicBezTo>
                  <a:cubicBezTo>
                    <a:pt x="90" y="802"/>
                    <a:pt x="190" y="713"/>
                    <a:pt x="279" y="624"/>
                  </a:cubicBezTo>
                  <a:cubicBezTo>
                    <a:pt x="379" y="523"/>
                    <a:pt x="479" y="412"/>
                    <a:pt x="579" y="301"/>
                  </a:cubicBezTo>
                  <a:cubicBezTo>
                    <a:pt x="668" y="201"/>
                    <a:pt x="757" y="100"/>
                    <a:pt x="83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22" name="Google Shape;15022;p20"/>
            <p:cNvSpPr/>
            <p:nvPr/>
          </p:nvSpPr>
          <p:spPr>
            <a:xfrm>
              <a:off x="2482191" y="1693522"/>
              <a:ext cx="103755" cy="86591"/>
            </a:xfrm>
            <a:custGeom>
              <a:avLst/>
              <a:gdLst/>
              <a:ahLst/>
              <a:cxnLst/>
              <a:rect l="l" t="t" r="r" b="b"/>
              <a:pathLst>
                <a:path w="2974" h="2482" extrusionOk="0">
                  <a:moveTo>
                    <a:pt x="2951" y="0"/>
                  </a:moveTo>
                  <a:cubicBezTo>
                    <a:pt x="2941" y="12"/>
                    <a:pt x="2918" y="23"/>
                    <a:pt x="2896" y="23"/>
                  </a:cubicBezTo>
                  <a:cubicBezTo>
                    <a:pt x="2874" y="34"/>
                    <a:pt x="2840" y="45"/>
                    <a:pt x="2818" y="56"/>
                  </a:cubicBezTo>
                  <a:cubicBezTo>
                    <a:pt x="2796" y="67"/>
                    <a:pt x="2785" y="67"/>
                    <a:pt x="2763" y="79"/>
                  </a:cubicBezTo>
                  <a:cubicBezTo>
                    <a:pt x="2751" y="79"/>
                    <a:pt x="2740" y="89"/>
                    <a:pt x="2729" y="89"/>
                  </a:cubicBezTo>
                  <a:cubicBezTo>
                    <a:pt x="2707" y="111"/>
                    <a:pt x="2674" y="134"/>
                    <a:pt x="2640" y="156"/>
                  </a:cubicBezTo>
                  <a:cubicBezTo>
                    <a:pt x="2540" y="245"/>
                    <a:pt x="2429" y="334"/>
                    <a:pt x="2362" y="445"/>
                  </a:cubicBezTo>
                  <a:cubicBezTo>
                    <a:pt x="2284" y="568"/>
                    <a:pt x="2239" y="712"/>
                    <a:pt x="2173" y="835"/>
                  </a:cubicBezTo>
                  <a:cubicBezTo>
                    <a:pt x="2029" y="1102"/>
                    <a:pt x="1806" y="1302"/>
                    <a:pt x="1639" y="1557"/>
                  </a:cubicBezTo>
                  <a:cubicBezTo>
                    <a:pt x="1472" y="1824"/>
                    <a:pt x="1327" y="2091"/>
                    <a:pt x="1050" y="2259"/>
                  </a:cubicBezTo>
                  <a:cubicBezTo>
                    <a:pt x="878" y="2367"/>
                    <a:pt x="684" y="2424"/>
                    <a:pt x="489" y="2424"/>
                  </a:cubicBezTo>
                  <a:cubicBezTo>
                    <a:pt x="344" y="2424"/>
                    <a:pt x="198" y="2392"/>
                    <a:pt x="59" y="2325"/>
                  </a:cubicBezTo>
                  <a:cubicBezTo>
                    <a:pt x="54" y="2320"/>
                    <a:pt x="48" y="2318"/>
                    <a:pt x="41" y="2318"/>
                  </a:cubicBezTo>
                  <a:cubicBezTo>
                    <a:pt x="21" y="2318"/>
                    <a:pt x="1" y="2341"/>
                    <a:pt x="27" y="2358"/>
                  </a:cubicBezTo>
                  <a:cubicBezTo>
                    <a:pt x="178" y="2444"/>
                    <a:pt x="336" y="2481"/>
                    <a:pt x="492" y="2481"/>
                  </a:cubicBezTo>
                  <a:cubicBezTo>
                    <a:pt x="885" y="2481"/>
                    <a:pt x="1266" y="2240"/>
                    <a:pt x="1505" y="1913"/>
                  </a:cubicBezTo>
                  <a:cubicBezTo>
                    <a:pt x="1594" y="1791"/>
                    <a:pt x="1673" y="1646"/>
                    <a:pt x="1762" y="1513"/>
                  </a:cubicBezTo>
                  <a:cubicBezTo>
                    <a:pt x="1851" y="1379"/>
                    <a:pt x="1962" y="1258"/>
                    <a:pt x="2061" y="1135"/>
                  </a:cubicBezTo>
                  <a:cubicBezTo>
                    <a:pt x="2150" y="1013"/>
                    <a:pt x="2239" y="890"/>
                    <a:pt x="2306" y="757"/>
                  </a:cubicBezTo>
                  <a:cubicBezTo>
                    <a:pt x="2373" y="601"/>
                    <a:pt x="2429" y="467"/>
                    <a:pt x="2540" y="346"/>
                  </a:cubicBezTo>
                  <a:cubicBezTo>
                    <a:pt x="2674" y="212"/>
                    <a:pt x="2818" y="101"/>
                    <a:pt x="297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23" name="Google Shape;15023;p20"/>
            <p:cNvSpPr/>
            <p:nvPr/>
          </p:nvSpPr>
          <p:spPr>
            <a:xfrm>
              <a:off x="2542862" y="1697814"/>
              <a:ext cx="44621" cy="60565"/>
            </a:xfrm>
            <a:custGeom>
              <a:avLst/>
              <a:gdLst/>
              <a:ahLst/>
              <a:cxnLst/>
              <a:rect l="l" t="t" r="r" b="b"/>
              <a:pathLst>
                <a:path w="1279" h="1736" extrusionOk="0">
                  <a:moveTo>
                    <a:pt x="1279" y="0"/>
                  </a:moveTo>
                  <a:lnTo>
                    <a:pt x="1279" y="0"/>
                  </a:lnTo>
                  <a:cubicBezTo>
                    <a:pt x="1246" y="11"/>
                    <a:pt x="1224" y="33"/>
                    <a:pt x="1190" y="55"/>
                  </a:cubicBezTo>
                  <a:cubicBezTo>
                    <a:pt x="1046" y="134"/>
                    <a:pt x="923" y="211"/>
                    <a:pt x="846" y="356"/>
                  </a:cubicBezTo>
                  <a:cubicBezTo>
                    <a:pt x="757" y="512"/>
                    <a:pt x="690" y="667"/>
                    <a:pt x="601" y="823"/>
                  </a:cubicBezTo>
                  <a:cubicBezTo>
                    <a:pt x="401" y="1123"/>
                    <a:pt x="201" y="1434"/>
                    <a:pt x="0" y="1735"/>
                  </a:cubicBezTo>
                  <a:cubicBezTo>
                    <a:pt x="56" y="1691"/>
                    <a:pt x="100" y="1657"/>
                    <a:pt x="156" y="1624"/>
                  </a:cubicBezTo>
                  <a:cubicBezTo>
                    <a:pt x="278" y="1446"/>
                    <a:pt x="389" y="1279"/>
                    <a:pt x="500" y="1112"/>
                  </a:cubicBezTo>
                  <a:cubicBezTo>
                    <a:pt x="601" y="945"/>
                    <a:pt x="712" y="779"/>
                    <a:pt x="801" y="611"/>
                  </a:cubicBezTo>
                  <a:cubicBezTo>
                    <a:pt x="890" y="445"/>
                    <a:pt x="945" y="267"/>
                    <a:pt x="1113" y="166"/>
                  </a:cubicBezTo>
                  <a:cubicBezTo>
                    <a:pt x="1157" y="134"/>
                    <a:pt x="1190" y="111"/>
                    <a:pt x="1234" y="89"/>
                  </a:cubicBezTo>
                  <a:cubicBezTo>
                    <a:pt x="1246" y="55"/>
                    <a:pt x="1268" y="33"/>
                    <a:pt x="1279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24" name="Google Shape;15024;p20"/>
            <p:cNvSpPr/>
            <p:nvPr/>
          </p:nvSpPr>
          <p:spPr>
            <a:xfrm>
              <a:off x="2515684" y="1743587"/>
              <a:ext cx="18665" cy="20584"/>
            </a:xfrm>
            <a:custGeom>
              <a:avLst/>
              <a:gdLst/>
              <a:ahLst/>
              <a:cxnLst/>
              <a:rect l="l" t="t" r="r" b="b"/>
              <a:pathLst>
                <a:path w="535" h="590" extrusionOk="0">
                  <a:moveTo>
                    <a:pt x="535" y="0"/>
                  </a:moveTo>
                  <a:cubicBezTo>
                    <a:pt x="534" y="2"/>
                    <a:pt x="533" y="4"/>
                    <a:pt x="532" y="6"/>
                  </a:cubicBezTo>
                  <a:lnTo>
                    <a:pt x="532" y="6"/>
                  </a:lnTo>
                  <a:cubicBezTo>
                    <a:pt x="533" y="4"/>
                    <a:pt x="534" y="2"/>
                    <a:pt x="535" y="0"/>
                  </a:cubicBezTo>
                  <a:close/>
                  <a:moveTo>
                    <a:pt x="532" y="6"/>
                  </a:moveTo>
                  <a:cubicBezTo>
                    <a:pt x="509" y="48"/>
                    <a:pt x="477" y="80"/>
                    <a:pt x="446" y="122"/>
                  </a:cubicBezTo>
                  <a:lnTo>
                    <a:pt x="434" y="134"/>
                  </a:lnTo>
                  <a:cubicBezTo>
                    <a:pt x="401" y="167"/>
                    <a:pt x="367" y="211"/>
                    <a:pt x="323" y="256"/>
                  </a:cubicBezTo>
                  <a:cubicBezTo>
                    <a:pt x="290" y="290"/>
                    <a:pt x="256" y="323"/>
                    <a:pt x="234" y="356"/>
                  </a:cubicBezTo>
                  <a:cubicBezTo>
                    <a:pt x="223" y="356"/>
                    <a:pt x="212" y="367"/>
                    <a:pt x="201" y="379"/>
                  </a:cubicBezTo>
                  <a:cubicBezTo>
                    <a:pt x="189" y="389"/>
                    <a:pt x="179" y="412"/>
                    <a:pt x="167" y="423"/>
                  </a:cubicBezTo>
                  <a:lnTo>
                    <a:pt x="68" y="523"/>
                  </a:lnTo>
                  <a:lnTo>
                    <a:pt x="56" y="534"/>
                  </a:lnTo>
                  <a:cubicBezTo>
                    <a:pt x="34" y="556"/>
                    <a:pt x="24" y="578"/>
                    <a:pt x="2" y="589"/>
                  </a:cubicBezTo>
                  <a:lnTo>
                    <a:pt x="2" y="589"/>
                  </a:lnTo>
                  <a:cubicBezTo>
                    <a:pt x="113" y="534"/>
                    <a:pt x="212" y="445"/>
                    <a:pt x="301" y="356"/>
                  </a:cubicBezTo>
                  <a:cubicBezTo>
                    <a:pt x="379" y="267"/>
                    <a:pt x="446" y="167"/>
                    <a:pt x="501" y="56"/>
                  </a:cubicBezTo>
                  <a:cubicBezTo>
                    <a:pt x="511" y="46"/>
                    <a:pt x="521" y="27"/>
                    <a:pt x="532" y="6"/>
                  </a:cubicBezTo>
                  <a:close/>
                  <a:moveTo>
                    <a:pt x="2" y="589"/>
                  </a:moveTo>
                  <a:cubicBezTo>
                    <a:pt x="2" y="589"/>
                    <a:pt x="1" y="589"/>
                    <a:pt x="1" y="590"/>
                  </a:cubicBezTo>
                  <a:cubicBezTo>
                    <a:pt x="1" y="589"/>
                    <a:pt x="2" y="589"/>
                    <a:pt x="2" y="589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25" name="Google Shape;15025;p20"/>
            <p:cNvSpPr/>
            <p:nvPr/>
          </p:nvSpPr>
          <p:spPr>
            <a:xfrm>
              <a:off x="2563795" y="1728829"/>
              <a:ext cx="8582" cy="12839"/>
            </a:xfrm>
            <a:custGeom>
              <a:avLst/>
              <a:gdLst/>
              <a:ahLst/>
              <a:cxnLst/>
              <a:rect l="l" t="t" r="r" b="b"/>
              <a:pathLst>
                <a:path w="246" h="368" extrusionOk="0">
                  <a:moveTo>
                    <a:pt x="246" y="1"/>
                  </a:moveTo>
                  <a:lnTo>
                    <a:pt x="246" y="1"/>
                  </a:lnTo>
                  <a:cubicBezTo>
                    <a:pt x="201" y="45"/>
                    <a:pt x="167" y="78"/>
                    <a:pt x="134" y="123"/>
                  </a:cubicBezTo>
                  <a:cubicBezTo>
                    <a:pt x="90" y="201"/>
                    <a:pt x="45" y="278"/>
                    <a:pt x="1" y="367"/>
                  </a:cubicBezTo>
                  <a:cubicBezTo>
                    <a:pt x="90" y="256"/>
                    <a:pt x="167" y="134"/>
                    <a:pt x="24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26" name="Google Shape;15026;p20"/>
            <p:cNvSpPr/>
            <p:nvPr/>
          </p:nvSpPr>
          <p:spPr>
            <a:xfrm>
              <a:off x="2461746" y="1623920"/>
              <a:ext cx="76473" cy="160273"/>
            </a:xfrm>
            <a:custGeom>
              <a:avLst/>
              <a:gdLst/>
              <a:ahLst/>
              <a:cxnLst/>
              <a:rect l="l" t="t" r="r" b="b"/>
              <a:pathLst>
                <a:path w="2192" h="4594" extrusionOk="0">
                  <a:moveTo>
                    <a:pt x="2062" y="0"/>
                  </a:moveTo>
                  <a:cubicBezTo>
                    <a:pt x="2016" y="0"/>
                    <a:pt x="2074" y="70"/>
                    <a:pt x="1814" y="282"/>
                  </a:cubicBezTo>
                  <a:cubicBezTo>
                    <a:pt x="1513" y="527"/>
                    <a:pt x="1280" y="638"/>
                    <a:pt x="902" y="1050"/>
                  </a:cubicBezTo>
                  <a:cubicBezTo>
                    <a:pt x="524" y="1461"/>
                    <a:pt x="356" y="1584"/>
                    <a:pt x="201" y="2129"/>
                  </a:cubicBezTo>
                  <a:cubicBezTo>
                    <a:pt x="56" y="2663"/>
                    <a:pt x="0" y="3253"/>
                    <a:pt x="156" y="3697"/>
                  </a:cubicBezTo>
                  <a:cubicBezTo>
                    <a:pt x="312" y="4142"/>
                    <a:pt x="223" y="4353"/>
                    <a:pt x="290" y="4487"/>
                  </a:cubicBezTo>
                  <a:cubicBezTo>
                    <a:pt x="328" y="4564"/>
                    <a:pt x="381" y="4594"/>
                    <a:pt x="447" y="4594"/>
                  </a:cubicBezTo>
                  <a:cubicBezTo>
                    <a:pt x="570" y="4594"/>
                    <a:pt x="738" y="4485"/>
                    <a:pt x="935" y="4375"/>
                  </a:cubicBezTo>
                  <a:cubicBezTo>
                    <a:pt x="1246" y="4220"/>
                    <a:pt x="1513" y="3931"/>
                    <a:pt x="1591" y="3530"/>
                  </a:cubicBezTo>
                  <a:cubicBezTo>
                    <a:pt x="1669" y="3130"/>
                    <a:pt x="1735" y="2218"/>
                    <a:pt x="1858" y="1629"/>
                  </a:cubicBezTo>
                  <a:cubicBezTo>
                    <a:pt x="1980" y="1050"/>
                    <a:pt x="2081" y="872"/>
                    <a:pt x="2125" y="505"/>
                  </a:cubicBezTo>
                  <a:cubicBezTo>
                    <a:pt x="2180" y="138"/>
                    <a:pt x="2192" y="27"/>
                    <a:pt x="2091" y="5"/>
                  </a:cubicBezTo>
                  <a:cubicBezTo>
                    <a:pt x="2078" y="2"/>
                    <a:pt x="2069" y="0"/>
                    <a:pt x="206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27" name="Google Shape;15027;p20"/>
            <p:cNvSpPr/>
            <p:nvPr/>
          </p:nvSpPr>
          <p:spPr>
            <a:xfrm>
              <a:off x="2461746" y="1676427"/>
              <a:ext cx="26410" cy="100546"/>
            </a:xfrm>
            <a:custGeom>
              <a:avLst/>
              <a:gdLst/>
              <a:ahLst/>
              <a:cxnLst/>
              <a:rect l="l" t="t" r="r" b="b"/>
              <a:pathLst>
                <a:path w="757" h="2882" extrusionOk="0">
                  <a:moveTo>
                    <a:pt x="490" y="1"/>
                  </a:moveTo>
                  <a:cubicBezTo>
                    <a:pt x="368" y="157"/>
                    <a:pt x="290" y="335"/>
                    <a:pt x="201" y="624"/>
                  </a:cubicBezTo>
                  <a:cubicBezTo>
                    <a:pt x="56" y="1158"/>
                    <a:pt x="0" y="1748"/>
                    <a:pt x="156" y="2192"/>
                  </a:cubicBezTo>
                  <a:cubicBezTo>
                    <a:pt x="279" y="2537"/>
                    <a:pt x="257" y="2749"/>
                    <a:pt x="267" y="2882"/>
                  </a:cubicBezTo>
                  <a:cubicBezTo>
                    <a:pt x="279" y="2848"/>
                    <a:pt x="301" y="2826"/>
                    <a:pt x="323" y="2793"/>
                  </a:cubicBezTo>
                  <a:cubicBezTo>
                    <a:pt x="401" y="2670"/>
                    <a:pt x="501" y="2571"/>
                    <a:pt x="590" y="2448"/>
                  </a:cubicBezTo>
                  <a:cubicBezTo>
                    <a:pt x="734" y="2248"/>
                    <a:pt x="757" y="2003"/>
                    <a:pt x="702" y="1770"/>
                  </a:cubicBezTo>
                  <a:cubicBezTo>
                    <a:pt x="635" y="1481"/>
                    <a:pt x="490" y="1214"/>
                    <a:pt x="512" y="902"/>
                  </a:cubicBezTo>
                  <a:cubicBezTo>
                    <a:pt x="524" y="624"/>
                    <a:pt x="590" y="335"/>
                    <a:pt x="512" y="57"/>
                  </a:cubicBezTo>
                  <a:cubicBezTo>
                    <a:pt x="501" y="35"/>
                    <a:pt x="501" y="23"/>
                    <a:pt x="4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28" name="Google Shape;15028;p20"/>
            <p:cNvSpPr/>
            <p:nvPr/>
          </p:nvSpPr>
          <p:spPr>
            <a:xfrm>
              <a:off x="2470678" y="1660134"/>
              <a:ext cx="23689" cy="116838"/>
            </a:xfrm>
            <a:custGeom>
              <a:avLst/>
              <a:gdLst/>
              <a:ahLst/>
              <a:cxnLst/>
              <a:rect l="l" t="t" r="r" b="b"/>
              <a:pathLst>
                <a:path w="679" h="3349" extrusionOk="0">
                  <a:moveTo>
                    <a:pt x="656" y="1"/>
                  </a:moveTo>
                  <a:lnTo>
                    <a:pt x="646" y="12"/>
                  </a:lnTo>
                  <a:cubicBezTo>
                    <a:pt x="612" y="45"/>
                    <a:pt x="590" y="79"/>
                    <a:pt x="557" y="112"/>
                  </a:cubicBezTo>
                  <a:cubicBezTo>
                    <a:pt x="557" y="279"/>
                    <a:pt x="557" y="457"/>
                    <a:pt x="567" y="624"/>
                  </a:cubicBezTo>
                  <a:cubicBezTo>
                    <a:pt x="567" y="957"/>
                    <a:pt x="601" y="1280"/>
                    <a:pt x="612" y="1614"/>
                  </a:cubicBezTo>
                  <a:cubicBezTo>
                    <a:pt x="623" y="1780"/>
                    <a:pt x="634" y="1948"/>
                    <a:pt x="590" y="2114"/>
                  </a:cubicBezTo>
                  <a:cubicBezTo>
                    <a:pt x="557" y="2281"/>
                    <a:pt x="468" y="2415"/>
                    <a:pt x="389" y="2548"/>
                  </a:cubicBezTo>
                  <a:cubicBezTo>
                    <a:pt x="256" y="2771"/>
                    <a:pt x="123" y="2993"/>
                    <a:pt x="1" y="3216"/>
                  </a:cubicBezTo>
                  <a:cubicBezTo>
                    <a:pt x="1" y="3260"/>
                    <a:pt x="1" y="3304"/>
                    <a:pt x="11" y="3349"/>
                  </a:cubicBezTo>
                  <a:cubicBezTo>
                    <a:pt x="134" y="3127"/>
                    <a:pt x="256" y="2904"/>
                    <a:pt x="379" y="2692"/>
                  </a:cubicBezTo>
                  <a:cubicBezTo>
                    <a:pt x="456" y="2548"/>
                    <a:pt x="534" y="2415"/>
                    <a:pt x="590" y="2270"/>
                  </a:cubicBezTo>
                  <a:cubicBezTo>
                    <a:pt x="646" y="2136"/>
                    <a:pt x="668" y="1981"/>
                    <a:pt x="668" y="1836"/>
                  </a:cubicBezTo>
                  <a:cubicBezTo>
                    <a:pt x="679" y="1513"/>
                    <a:pt x="656" y="1202"/>
                    <a:pt x="656" y="880"/>
                  </a:cubicBezTo>
                  <a:lnTo>
                    <a:pt x="656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29" name="Google Shape;15029;p20"/>
            <p:cNvSpPr/>
            <p:nvPr/>
          </p:nvSpPr>
          <p:spPr>
            <a:xfrm>
              <a:off x="2466805" y="1681102"/>
              <a:ext cx="13606" cy="73368"/>
            </a:xfrm>
            <a:custGeom>
              <a:avLst/>
              <a:gdLst/>
              <a:ahLst/>
              <a:cxnLst/>
              <a:rect l="l" t="t" r="r" b="b"/>
              <a:pathLst>
                <a:path w="390" h="2103" extrusionOk="0">
                  <a:moveTo>
                    <a:pt x="256" y="0"/>
                  </a:moveTo>
                  <a:cubicBezTo>
                    <a:pt x="245" y="23"/>
                    <a:pt x="223" y="56"/>
                    <a:pt x="211" y="79"/>
                  </a:cubicBezTo>
                  <a:cubicBezTo>
                    <a:pt x="223" y="145"/>
                    <a:pt x="245" y="201"/>
                    <a:pt x="256" y="267"/>
                  </a:cubicBezTo>
                  <a:cubicBezTo>
                    <a:pt x="300" y="490"/>
                    <a:pt x="323" y="734"/>
                    <a:pt x="223" y="946"/>
                  </a:cubicBezTo>
                  <a:cubicBezTo>
                    <a:pt x="178" y="1046"/>
                    <a:pt x="112" y="1135"/>
                    <a:pt x="67" y="1235"/>
                  </a:cubicBezTo>
                  <a:cubicBezTo>
                    <a:pt x="33" y="1335"/>
                    <a:pt x="23" y="1436"/>
                    <a:pt x="33" y="1547"/>
                  </a:cubicBezTo>
                  <a:cubicBezTo>
                    <a:pt x="33" y="1680"/>
                    <a:pt x="45" y="1802"/>
                    <a:pt x="11" y="1936"/>
                  </a:cubicBezTo>
                  <a:cubicBezTo>
                    <a:pt x="11" y="1958"/>
                    <a:pt x="0" y="1969"/>
                    <a:pt x="0" y="1980"/>
                  </a:cubicBezTo>
                  <a:cubicBezTo>
                    <a:pt x="0" y="2002"/>
                    <a:pt x="11" y="2036"/>
                    <a:pt x="11" y="2058"/>
                  </a:cubicBezTo>
                  <a:cubicBezTo>
                    <a:pt x="23" y="2069"/>
                    <a:pt x="23" y="2081"/>
                    <a:pt x="33" y="2103"/>
                  </a:cubicBezTo>
                  <a:cubicBezTo>
                    <a:pt x="89" y="2002"/>
                    <a:pt x="112" y="1891"/>
                    <a:pt x="122" y="1769"/>
                  </a:cubicBezTo>
                  <a:cubicBezTo>
                    <a:pt x="122" y="1658"/>
                    <a:pt x="100" y="1535"/>
                    <a:pt x="112" y="1413"/>
                  </a:cubicBezTo>
                  <a:cubicBezTo>
                    <a:pt x="122" y="1291"/>
                    <a:pt x="167" y="1191"/>
                    <a:pt x="234" y="1090"/>
                  </a:cubicBezTo>
                  <a:cubicBezTo>
                    <a:pt x="334" y="902"/>
                    <a:pt x="389" y="712"/>
                    <a:pt x="367" y="501"/>
                  </a:cubicBezTo>
                  <a:cubicBezTo>
                    <a:pt x="356" y="323"/>
                    <a:pt x="312" y="156"/>
                    <a:pt x="2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30" name="Google Shape;15030;p20"/>
            <p:cNvSpPr/>
            <p:nvPr/>
          </p:nvSpPr>
          <p:spPr>
            <a:xfrm>
              <a:off x="2476120" y="1632991"/>
              <a:ext cx="60948" cy="151237"/>
            </a:xfrm>
            <a:custGeom>
              <a:avLst/>
              <a:gdLst/>
              <a:ahLst/>
              <a:cxnLst/>
              <a:rect l="l" t="t" r="r" b="b"/>
              <a:pathLst>
                <a:path w="1747" h="4335" extrusionOk="0">
                  <a:moveTo>
                    <a:pt x="1746" y="0"/>
                  </a:moveTo>
                  <a:lnTo>
                    <a:pt x="1679" y="101"/>
                  </a:lnTo>
                  <a:cubicBezTo>
                    <a:pt x="1568" y="245"/>
                    <a:pt x="1446" y="378"/>
                    <a:pt x="1357" y="534"/>
                  </a:cubicBezTo>
                  <a:cubicBezTo>
                    <a:pt x="1257" y="701"/>
                    <a:pt x="1190" y="879"/>
                    <a:pt x="1145" y="1057"/>
                  </a:cubicBezTo>
                  <a:cubicBezTo>
                    <a:pt x="1101" y="1257"/>
                    <a:pt x="1056" y="1458"/>
                    <a:pt x="1046" y="1658"/>
                  </a:cubicBezTo>
                  <a:cubicBezTo>
                    <a:pt x="1046" y="1858"/>
                    <a:pt x="1068" y="2058"/>
                    <a:pt x="1024" y="2258"/>
                  </a:cubicBezTo>
                  <a:cubicBezTo>
                    <a:pt x="945" y="2659"/>
                    <a:pt x="801" y="3059"/>
                    <a:pt x="668" y="3448"/>
                  </a:cubicBezTo>
                  <a:cubicBezTo>
                    <a:pt x="601" y="3648"/>
                    <a:pt x="534" y="3860"/>
                    <a:pt x="401" y="4026"/>
                  </a:cubicBezTo>
                  <a:cubicBezTo>
                    <a:pt x="290" y="4149"/>
                    <a:pt x="144" y="4238"/>
                    <a:pt x="0" y="4327"/>
                  </a:cubicBezTo>
                  <a:cubicBezTo>
                    <a:pt x="15" y="4332"/>
                    <a:pt x="30" y="4334"/>
                    <a:pt x="46" y="4334"/>
                  </a:cubicBezTo>
                  <a:cubicBezTo>
                    <a:pt x="105" y="4334"/>
                    <a:pt x="177" y="4304"/>
                    <a:pt x="256" y="4260"/>
                  </a:cubicBezTo>
                  <a:cubicBezTo>
                    <a:pt x="312" y="4227"/>
                    <a:pt x="356" y="4194"/>
                    <a:pt x="401" y="4160"/>
                  </a:cubicBezTo>
                  <a:cubicBezTo>
                    <a:pt x="545" y="4038"/>
                    <a:pt x="623" y="3882"/>
                    <a:pt x="690" y="3715"/>
                  </a:cubicBezTo>
                  <a:cubicBezTo>
                    <a:pt x="846" y="3326"/>
                    <a:pt x="979" y="2926"/>
                    <a:pt x="1090" y="2525"/>
                  </a:cubicBezTo>
                  <a:cubicBezTo>
                    <a:pt x="1145" y="2325"/>
                    <a:pt x="1190" y="2136"/>
                    <a:pt x="1190" y="1935"/>
                  </a:cubicBezTo>
                  <a:cubicBezTo>
                    <a:pt x="1179" y="1824"/>
                    <a:pt x="1168" y="1725"/>
                    <a:pt x="1179" y="1613"/>
                  </a:cubicBezTo>
                  <a:cubicBezTo>
                    <a:pt x="1179" y="1502"/>
                    <a:pt x="1190" y="1391"/>
                    <a:pt x="1212" y="1280"/>
                  </a:cubicBezTo>
                  <a:cubicBezTo>
                    <a:pt x="1246" y="1090"/>
                    <a:pt x="1279" y="890"/>
                    <a:pt x="1368" y="712"/>
                  </a:cubicBezTo>
                  <a:cubicBezTo>
                    <a:pt x="1457" y="523"/>
                    <a:pt x="1580" y="368"/>
                    <a:pt x="1702" y="212"/>
                  </a:cubicBezTo>
                  <a:cubicBezTo>
                    <a:pt x="1713" y="200"/>
                    <a:pt x="1713" y="190"/>
                    <a:pt x="1724" y="178"/>
                  </a:cubicBezTo>
                  <a:cubicBezTo>
                    <a:pt x="1735" y="111"/>
                    <a:pt x="1746" y="45"/>
                    <a:pt x="17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31" name="Google Shape;15031;p20"/>
            <p:cNvSpPr/>
            <p:nvPr/>
          </p:nvSpPr>
          <p:spPr>
            <a:xfrm>
              <a:off x="2469910" y="1670217"/>
              <a:ext cx="16711" cy="97057"/>
            </a:xfrm>
            <a:custGeom>
              <a:avLst/>
              <a:gdLst/>
              <a:ahLst/>
              <a:cxnLst/>
              <a:rect l="l" t="t" r="r" b="b"/>
              <a:pathLst>
                <a:path w="479" h="2782" extrusionOk="0">
                  <a:moveTo>
                    <a:pt x="401" y="1"/>
                  </a:moveTo>
                  <a:cubicBezTo>
                    <a:pt x="379" y="35"/>
                    <a:pt x="356" y="57"/>
                    <a:pt x="334" y="79"/>
                  </a:cubicBezTo>
                  <a:cubicBezTo>
                    <a:pt x="334" y="279"/>
                    <a:pt x="345" y="490"/>
                    <a:pt x="356" y="691"/>
                  </a:cubicBezTo>
                  <a:cubicBezTo>
                    <a:pt x="367" y="991"/>
                    <a:pt x="379" y="1291"/>
                    <a:pt x="367" y="1580"/>
                  </a:cubicBezTo>
                  <a:cubicBezTo>
                    <a:pt x="367" y="1736"/>
                    <a:pt x="356" y="1881"/>
                    <a:pt x="334" y="2025"/>
                  </a:cubicBezTo>
                  <a:cubicBezTo>
                    <a:pt x="300" y="2170"/>
                    <a:pt x="234" y="2281"/>
                    <a:pt x="145" y="2403"/>
                  </a:cubicBezTo>
                  <a:cubicBezTo>
                    <a:pt x="100" y="2482"/>
                    <a:pt x="45" y="2559"/>
                    <a:pt x="0" y="2637"/>
                  </a:cubicBezTo>
                  <a:cubicBezTo>
                    <a:pt x="11" y="2682"/>
                    <a:pt x="11" y="2737"/>
                    <a:pt x="23" y="2781"/>
                  </a:cubicBezTo>
                  <a:cubicBezTo>
                    <a:pt x="67" y="2670"/>
                    <a:pt x="122" y="2571"/>
                    <a:pt x="201" y="2470"/>
                  </a:cubicBezTo>
                  <a:cubicBezTo>
                    <a:pt x="267" y="2370"/>
                    <a:pt x="345" y="2259"/>
                    <a:pt x="389" y="2136"/>
                  </a:cubicBezTo>
                  <a:cubicBezTo>
                    <a:pt x="434" y="2003"/>
                    <a:pt x="445" y="1859"/>
                    <a:pt x="456" y="1714"/>
                  </a:cubicBezTo>
                  <a:cubicBezTo>
                    <a:pt x="478" y="1147"/>
                    <a:pt x="411" y="579"/>
                    <a:pt x="4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32" name="Google Shape;15032;p20"/>
            <p:cNvSpPr/>
            <p:nvPr/>
          </p:nvSpPr>
          <p:spPr>
            <a:xfrm>
              <a:off x="2471445" y="1627967"/>
              <a:ext cx="59413" cy="154831"/>
            </a:xfrm>
            <a:custGeom>
              <a:avLst/>
              <a:gdLst/>
              <a:ahLst/>
              <a:cxnLst/>
              <a:rect l="l" t="t" r="r" b="b"/>
              <a:pathLst>
                <a:path w="1703" h="4438" extrusionOk="0">
                  <a:moveTo>
                    <a:pt x="1702" y="0"/>
                  </a:moveTo>
                  <a:cubicBezTo>
                    <a:pt x="1669" y="45"/>
                    <a:pt x="1625" y="100"/>
                    <a:pt x="1536" y="166"/>
                  </a:cubicBezTo>
                  <a:cubicBezTo>
                    <a:pt x="1524" y="178"/>
                    <a:pt x="1524" y="189"/>
                    <a:pt x="1513" y="200"/>
                  </a:cubicBezTo>
                  <a:cubicBezTo>
                    <a:pt x="1425" y="378"/>
                    <a:pt x="1346" y="556"/>
                    <a:pt x="1269" y="734"/>
                  </a:cubicBezTo>
                  <a:cubicBezTo>
                    <a:pt x="1113" y="1090"/>
                    <a:pt x="957" y="1457"/>
                    <a:pt x="868" y="1835"/>
                  </a:cubicBezTo>
                  <a:cubicBezTo>
                    <a:pt x="824" y="2024"/>
                    <a:pt x="846" y="2213"/>
                    <a:pt x="857" y="2402"/>
                  </a:cubicBezTo>
                  <a:cubicBezTo>
                    <a:pt x="868" y="2591"/>
                    <a:pt x="857" y="2769"/>
                    <a:pt x="812" y="2959"/>
                  </a:cubicBezTo>
                  <a:cubicBezTo>
                    <a:pt x="723" y="3347"/>
                    <a:pt x="512" y="3648"/>
                    <a:pt x="278" y="3960"/>
                  </a:cubicBezTo>
                  <a:cubicBezTo>
                    <a:pt x="190" y="4081"/>
                    <a:pt x="90" y="4215"/>
                    <a:pt x="1" y="4348"/>
                  </a:cubicBezTo>
                  <a:cubicBezTo>
                    <a:pt x="12" y="4360"/>
                    <a:pt x="12" y="4360"/>
                    <a:pt x="12" y="4371"/>
                  </a:cubicBezTo>
                  <a:cubicBezTo>
                    <a:pt x="23" y="4404"/>
                    <a:pt x="45" y="4427"/>
                    <a:pt x="56" y="4437"/>
                  </a:cubicBezTo>
                  <a:cubicBezTo>
                    <a:pt x="145" y="4282"/>
                    <a:pt x="246" y="4138"/>
                    <a:pt x="357" y="4004"/>
                  </a:cubicBezTo>
                  <a:cubicBezTo>
                    <a:pt x="568" y="3715"/>
                    <a:pt x="768" y="3436"/>
                    <a:pt x="868" y="3092"/>
                  </a:cubicBezTo>
                  <a:cubicBezTo>
                    <a:pt x="913" y="2914"/>
                    <a:pt x="946" y="2736"/>
                    <a:pt x="946" y="2558"/>
                  </a:cubicBezTo>
                  <a:cubicBezTo>
                    <a:pt x="946" y="2358"/>
                    <a:pt x="913" y="2146"/>
                    <a:pt x="935" y="1946"/>
                  </a:cubicBezTo>
                  <a:cubicBezTo>
                    <a:pt x="968" y="1757"/>
                    <a:pt x="1035" y="1579"/>
                    <a:pt x="1091" y="1401"/>
                  </a:cubicBezTo>
                  <a:cubicBezTo>
                    <a:pt x="1158" y="1212"/>
                    <a:pt x="1235" y="1023"/>
                    <a:pt x="1313" y="834"/>
                  </a:cubicBezTo>
                  <a:cubicBezTo>
                    <a:pt x="1402" y="634"/>
                    <a:pt x="1491" y="423"/>
                    <a:pt x="1591" y="223"/>
                  </a:cubicBezTo>
                  <a:cubicBezTo>
                    <a:pt x="1635" y="144"/>
                    <a:pt x="1669" y="77"/>
                    <a:pt x="170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33" name="Google Shape;15033;p20"/>
            <p:cNvSpPr/>
            <p:nvPr/>
          </p:nvSpPr>
          <p:spPr>
            <a:xfrm>
              <a:off x="2466805" y="1681102"/>
              <a:ext cx="13606" cy="73368"/>
            </a:xfrm>
            <a:custGeom>
              <a:avLst/>
              <a:gdLst/>
              <a:ahLst/>
              <a:cxnLst/>
              <a:rect l="l" t="t" r="r" b="b"/>
              <a:pathLst>
                <a:path w="390" h="2103" extrusionOk="0">
                  <a:moveTo>
                    <a:pt x="256" y="0"/>
                  </a:moveTo>
                  <a:lnTo>
                    <a:pt x="223" y="67"/>
                  </a:lnTo>
                  <a:cubicBezTo>
                    <a:pt x="211" y="79"/>
                    <a:pt x="211" y="79"/>
                    <a:pt x="211" y="89"/>
                  </a:cubicBezTo>
                  <a:cubicBezTo>
                    <a:pt x="223" y="145"/>
                    <a:pt x="245" y="201"/>
                    <a:pt x="256" y="267"/>
                  </a:cubicBezTo>
                  <a:cubicBezTo>
                    <a:pt x="300" y="490"/>
                    <a:pt x="323" y="734"/>
                    <a:pt x="223" y="946"/>
                  </a:cubicBezTo>
                  <a:cubicBezTo>
                    <a:pt x="178" y="1046"/>
                    <a:pt x="112" y="1135"/>
                    <a:pt x="67" y="1235"/>
                  </a:cubicBezTo>
                  <a:cubicBezTo>
                    <a:pt x="33" y="1335"/>
                    <a:pt x="23" y="1436"/>
                    <a:pt x="33" y="1547"/>
                  </a:cubicBezTo>
                  <a:cubicBezTo>
                    <a:pt x="33" y="1680"/>
                    <a:pt x="45" y="1802"/>
                    <a:pt x="11" y="1936"/>
                  </a:cubicBezTo>
                  <a:cubicBezTo>
                    <a:pt x="11" y="1958"/>
                    <a:pt x="0" y="1969"/>
                    <a:pt x="0" y="1980"/>
                  </a:cubicBezTo>
                  <a:cubicBezTo>
                    <a:pt x="0" y="2002"/>
                    <a:pt x="11" y="2036"/>
                    <a:pt x="11" y="2058"/>
                  </a:cubicBezTo>
                  <a:cubicBezTo>
                    <a:pt x="23" y="2069"/>
                    <a:pt x="23" y="2081"/>
                    <a:pt x="33" y="2103"/>
                  </a:cubicBezTo>
                  <a:cubicBezTo>
                    <a:pt x="89" y="2002"/>
                    <a:pt x="112" y="1891"/>
                    <a:pt x="122" y="1769"/>
                  </a:cubicBezTo>
                  <a:cubicBezTo>
                    <a:pt x="122" y="1658"/>
                    <a:pt x="100" y="1535"/>
                    <a:pt x="112" y="1413"/>
                  </a:cubicBezTo>
                  <a:cubicBezTo>
                    <a:pt x="122" y="1291"/>
                    <a:pt x="167" y="1191"/>
                    <a:pt x="234" y="1090"/>
                  </a:cubicBezTo>
                  <a:cubicBezTo>
                    <a:pt x="334" y="902"/>
                    <a:pt x="389" y="712"/>
                    <a:pt x="367" y="501"/>
                  </a:cubicBezTo>
                  <a:cubicBezTo>
                    <a:pt x="356" y="323"/>
                    <a:pt x="312" y="156"/>
                    <a:pt x="256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34" name="Google Shape;15034;p20"/>
            <p:cNvSpPr/>
            <p:nvPr/>
          </p:nvSpPr>
          <p:spPr>
            <a:xfrm>
              <a:off x="2469910" y="1726527"/>
              <a:ext cx="15560" cy="40749"/>
            </a:xfrm>
            <a:custGeom>
              <a:avLst/>
              <a:gdLst/>
              <a:ahLst/>
              <a:cxnLst/>
              <a:rect l="l" t="t" r="r" b="b"/>
              <a:pathLst>
                <a:path w="446" h="1168" extrusionOk="0">
                  <a:moveTo>
                    <a:pt x="367" y="0"/>
                  </a:moveTo>
                  <a:cubicBezTo>
                    <a:pt x="367" y="134"/>
                    <a:pt x="356" y="278"/>
                    <a:pt x="334" y="411"/>
                  </a:cubicBezTo>
                  <a:cubicBezTo>
                    <a:pt x="300" y="556"/>
                    <a:pt x="234" y="667"/>
                    <a:pt x="145" y="789"/>
                  </a:cubicBezTo>
                  <a:cubicBezTo>
                    <a:pt x="100" y="868"/>
                    <a:pt x="45" y="945"/>
                    <a:pt x="0" y="1023"/>
                  </a:cubicBezTo>
                  <a:cubicBezTo>
                    <a:pt x="11" y="1068"/>
                    <a:pt x="11" y="1123"/>
                    <a:pt x="23" y="1167"/>
                  </a:cubicBezTo>
                  <a:cubicBezTo>
                    <a:pt x="67" y="1056"/>
                    <a:pt x="122" y="957"/>
                    <a:pt x="201" y="856"/>
                  </a:cubicBezTo>
                  <a:cubicBezTo>
                    <a:pt x="267" y="756"/>
                    <a:pt x="345" y="645"/>
                    <a:pt x="389" y="522"/>
                  </a:cubicBezTo>
                  <a:cubicBezTo>
                    <a:pt x="423" y="433"/>
                    <a:pt x="434" y="334"/>
                    <a:pt x="445" y="245"/>
                  </a:cubicBezTo>
                  <a:cubicBezTo>
                    <a:pt x="423" y="156"/>
                    <a:pt x="389" y="78"/>
                    <a:pt x="36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35" name="Google Shape;15035;p20"/>
            <p:cNvSpPr/>
            <p:nvPr/>
          </p:nvSpPr>
          <p:spPr>
            <a:xfrm>
              <a:off x="2470678" y="1744355"/>
              <a:ext cx="16327" cy="32236"/>
            </a:xfrm>
            <a:custGeom>
              <a:avLst/>
              <a:gdLst/>
              <a:ahLst/>
              <a:cxnLst/>
              <a:rect l="l" t="t" r="r" b="b"/>
              <a:pathLst>
                <a:path w="468" h="924" extrusionOk="0">
                  <a:moveTo>
                    <a:pt x="468" y="1"/>
                  </a:moveTo>
                  <a:cubicBezTo>
                    <a:pt x="446" y="45"/>
                    <a:pt x="412" y="90"/>
                    <a:pt x="389" y="134"/>
                  </a:cubicBezTo>
                  <a:cubicBezTo>
                    <a:pt x="256" y="357"/>
                    <a:pt x="123" y="579"/>
                    <a:pt x="1" y="802"/>
                  </a:cubicBezTo>
                  <a:cubicBezTo>
                    <a:pt x="1" y="846"/>
                    <a:pt x="11" y="890"/>
                    <a:pt x="11" y="923"/>
                  </a:cubicBezTo>
                  <a:cubicBezTo>
                    <a:pt x="134" y="713"/>
                    <a:pt x="256" y="490"/>
                    <a:pt x="379" y="278"/>
                  </a:cubicBezTo>
                  <a:cubicBezTo>
                    <a:pt x="412" y="223"/>
                    <a:pt x="446" y="167"/>
                    <a:pt x="468" y="112"/>
                  </a:cubicBezTo>
                  <a:lnTo>
                    <a:pt x="468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36" name="Google Shape;15036;p20"/>
            <p:cNvSpPr/>
            <p:nvPr/>
          </p:nvSpPr>
          <p:spPr>
            <a:xfrm>
              <a:off x="791637" y="2367077"/>
              <a:ext cx="561131" cy="243794"/>
            </a:xfrm>
            <a:custGeom>
              <a:avLst/>
              <a:gdLst/>
              <a:ahLst/>
              <a:cxnLst/>
              <a:rect l="l" t="t" r="r" b="b"/>
              <a:pathLst>
                <a:path w="16084" h="6988" extrusionOk="0">
                  <a:moveTo>
                    <a:pt x="8283" y="0"/>
                  </a:moveTo>
                  <a:cubicBezTo>
                    <a:pt x="8081" y="0"/>
                    <a:pt x="7881" y="15"/>
                    <a:pt x="7686" y="47"/>
                  </a:cubicBezTo>
                  <a:cubicBezTo>
                    <a:pt x="5651" y="381"/>
                    <a:pt x="1035" y="4307"/>
                    <a:pt x="1035" y="4307"/>
                  </a:cubicBezTo>
                  <a:lnTo>
                    <a:pt x="1" y="5086"/>
                  </a:lnTo>
                  <a:lnTo>
                    <a:pt x="791" y="6987"/>
                  </a:lnTo>
                  <a:cubicBezTo>
                    <a:pt x="791" y="6987"/>
                    <a:pt x="1325" y="6520"/>
                    <a:pt x="2181" y="6298"/>
                  </a:cubicBezTo>
                  <a:cubicBezTo>
                    <a:pt x="3048" y="6075"/>
                    <a:pt x="4716" y="6120"/>
                    <a:pt x="6241" y="5864"/>
                  </a:cubicBezTo>
                  <a:cubicBezTo>
                    <a:pt x="7764" y="5597"/>
                    <a:pt x="8376" y="5741"/>
                    <a:pt x="10756" y="4396"/>
                  </a:cubicBezTo>
                  <a:cubicBezTo>
                    <a:pt x="13136" y="3050"/>
                    <a:pt x="16083" y="2016"/>
                    <a:pt x="15883" y="1882"/>
                  </a:cubicBezTo>
                  <a:cubicBezTo>
                    <a:pt x="15683" y="1749"/>
                    <a:pt x="15005" y="1938"/>
                    <a:pt x="13626" y="1604"/>
                  </a:cubicBezTo>
                  <a:cubicBezTo>
                    <a:pt x="12379" y="1302"/>
                    <a:pt x="10195" y="0"/>
                    <a:pt x="828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37" name="Google Shape;15037;p20"/>
            <p:cNvSpPr/>
            <p:nvPr/>
          </p:nvSpPr>
          <p:spPr>
            <a:xfrm>
              <a:off x="812221" y="2539355"/>
              <a:ext cx="305021" cy="59099"/>
            </a:xfrm>
            <a:custGeom>
              <a:avLst/>
              <a:gdLst/>
              <a:ahLst/>
              <a:cxnLst/>
              <a:rect l="l" t="t" r="r" b="b"/>
              <a:pathLst>
                <a:path w="8743" h="1694" extrusionOk="0">
                  <a:moveTo>
                    <a:pt x="5025" y="0"/>
                  </a:moveTo>
                  <a:cubicBezTo>
                    <a:pt x="4098" y="0"/>
                    <a:pt x="3192" y="135"/>
                    <a:pt x="2314" y="415"/>
                  </a:cubicBezTo>
                  <a:cubicBezTo>
                    <a:pt x="1491" y="682"/>
                    <a:pt x="712" y="1070"/>
                    <a:pt x="1" y="1560"/>
                  </a:cubicBezTo>
                  <a:lnTo>
                    <a:pt x="56" y="1693"/>
                  </a:lnTo>
                  <a:cubicBezTo>
                    <a:pt x="679" y="1271"/>
                    <a:pt x="1368" y="926"/>
                    <a:pt x="2080" y="670"/>
                  </a:cubicBezTo>
                  <a:cubicBezTo>
                    <a:pt x="3003" y="348"/>
                    <a:pt x="3993" y="170"/>
                    <a:pt x="4972" y="170"/>
                  </a:cubicBezTo>
                  <a:cubicBezTo>
                    <a:pt x="5011" y="169"/>
                    <a:pt x="5050" y="169"/>
                    <a:pt x="5089" y="169"/>
                  </a:cubicBezTo>
                  <a:cubicBezTo>
                    <a:pt x="6071" y="169"/>
                    <a:pt x="7035" y="305"/>
                    <a:pt x="8008" y="348"/>
                  </a:cubicBezTo>
                  <a:cubicBezTo>
                    <a:pt x="8120" y="348"/>
                    <a:pt x="8231" y="359"/>
                    <a:pt x="8331" y="359"/>
                  </a:cubicBezTo>
                  <a:cubicBezTo>
                    <a:pt x="8464" y="303"/>
                    <a:pt x="8597" y="247"/>
                    <a:pt x="8743" y="192"/>
                  </a:cubicBezTo>
                  <a:lnTo>
                    <a:pt x="8264" y="192"/>
                  </a:lnTo>
                  <a:cubicBezTo>
                    <a:pt x="7252" y="170"/>
                    <a:pt x="6251" y="25"/>
                    <a:pt x="5239" y="3"/>
                  </a:cubicBezTo>
                  <a:cubicBezTo>
                    <a:pt x="5167" y="1"/>
                    <a:pt x="5096" y="0"/>
                    <a:pt x="502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38" name="Google Shape;15038;p20"/>
            <p:cNvSpPr/>
            <p:nvPr/>
          </p:nvSpPr>
          <p:spPr>
            <a:xfrm>
              <a:off x="794742" y="2371438"/>
              <a:ext cx="253807" cy="184311"/>
            </a:xfrm>
            <a:custGeom>
              <a:avLst/>
              <a:gdLst/>
              <a:ahLst/>
              <a:cxnLst/>
              <a:rect l="l" t="t" r="r" b="b"/>
              <a:pathLst>
                <a:path w="7275" h="5283" extrusionOk="0">
                  <a:moveTo>
                    <a:pt x="7274" y="0"/>
                  </a:moveTo>
                  <a:lnTo>
                    <a:pt x="7274" y="0"/>
                  </a:lnTo>
                  <a:cubicBezTo>
                    <a:pt x="6852" y="122"/>
                    <a:pt x="6362" y="356"/>
                    <a:pt x="5840" y="656"/>
                  </a:cubicBezTo>
                  <a:cubicBezTo>
                    <a:pt x="4394" y="1568"/>
                    <a:pt x="3137" y="2736"/>
                    <a:pt x="1814" y="3815"/>
                  </a:cubicBezTo>
                  <a:cubicBezTo>
                    <a:pt x="1414" y="4138"/>
                    <a:pt x="1002" y="4460"/>
                    <a:pt x="579" y="4760"/>
                  </a:cubicBezTo>
                  <a:cubicBezTo>
                    <a:pt x="390" y="4905"/>
                    <a:pt x="190" y="5038"/>
                    <a:pt x="1" y="5172"/>
                  </a:cubicBezTo>
                  <a:lnTo>
                    <a:pt x="45" y="5283"/>
                  </a:lnTo>
                  <a:cubicBezTo>
                    <a:pt x="201" y="5183"/>
                    <a:pt x="346" y="5083"/>
                    <a:pt x="502" y="4983"/>
                  </a:cubicBezTo>
                  <a:cubicBezTo>
                    <a:pt x="857" y="4727"/>
                    <a:pt x="1213" y="4460"/>
                    <a:pt x="1558" y="4182"/>
                  </a:cubicBezTo>
                  <a:cubicBezTo>
                    <a:pt x="2269" y="3614"/>
                    <a:pt x="2959" y="3014"/>
                    <a:pt x="3660" y="2435"/>
                  </a:cubicBezTo>
                  <a:cubicBezTo>
                    <a:pt x="4772" y="1513"/>
                    <a:pt x="5951" y="611"/>
                    <a:pt x="727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39" name="Google Shape;15039;p20"/>
            <p:cNvSpPr/>
            <p:nvPr/>
          </p:nvSpPr>
          <p:spPr>
            <a:xfrm>
              <a:off x="799034" y="2377997"/>
              <a:ext cx="358574" cy="188253"/>
            </a:xfrm>
            <a:custGeom>
              <a:avLst/>
              <a:gdLst/>
              <a:ahLst/>
              <a:cxnLst/>
              <a:rect l="l" t="t" r="r" b="b"/>
              <a:pathLst>
                <a:path w="10278" h="5396" extrusionOk="0">
                  <a:moveTo>
                    <a:pt x="9910" y="1"/>
                  </a:moveTo>
                  <a:cubicBezTo>
                    <a:pt x="9565" y="57"/>
                    <a:pt x="9232" y="112"/>
                    <a:pt x="8887" y="179"/>
                  </a:cubicBezTo>
                  <a:cubicBezTo>
                    <a:pt x="8409" y="290"/>
                    <a:pt x="7930" y="423"/>
                    <a:pt x="7452" y="591"/>
                  </a:cubicBezTo>
                  <a:cubicBezTo>
                    <a:pt x="5561" y="1246"/>
                    <a:pt x="3837" y="2314"/>
                    <a:pt x="2235" y="3505"/>
                  </a:cubicBezTo>
                  <a:cubicBezTo>
                    <a:pt x="1468" y="4061"/>
                    <a:pt x="723" y="4661"/>
                    <a:pt x="0" y="5262"/>
                  </a:cubicBezTo>
                  <a:lnTo>
                    <a:pt x="56" y="5396"/>
                  </a:lnTo>
                  <a:cubicBezTo>
                    <a:pt x="1524" y="4249"/>
                    <a:pt x="2981" y="3082"/>
                    <a:pt x="4605" y="2126"/>
                  </a:cubicBezTo>
                  <a:cubicBezTo>
                    <a:pt x="5461" y="1625"/>
                    <a:pt x="6362" y="1180"/>
                    <a:pt x="7296" y="835"/>
                  </a:cubicBezTo>
                  <a:cubicBezTo>
                    <a:pt x="7764" y="668"/>
                    <a:pt x="8241" y="512"/>
                    <a:pt x="8720" y="401"/>
                  </a:cubicBezTo>
                  <a:cubicBezTo>
                    <a:pt x="9198" y="290"/>
                    <a:pt x="9687" y="213"/>
                    <a:pt x="10166" y="134"/>
                  </a:cubicBezTo>
                  <a:cubicBezTo>
                    <a:pt x="10199" y="124"/>
                    <a:pt x="10233" y="124"/>
                    <a:pt x="10277" y="112"/>
                  </a:cubicBezTo>
                  <a:cubicBezTo>
                    <a:pt x="10154" y="79"/>
                    <a:pt x="10033" y="35"/>
                    <a:pt x="991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40" name="Google Shape;15040;p20"/>
            <p:cNvSpPr/>
            <p:nvPr/>
          </p:nvSpPr>
          <p:spPr>
            <a:xfrm>
              <a:off x="801720" y="2402453"/>
              <a:ext cx="541349" cy="180473"/>
            </a:xfrm>
            <a:custGeom>
              <a:avLst/>
              <a:gdLst/>
              <a:ahLst/>
              <a:cxnLst/>
              <a:rect l="l" t="t" r="r" b="b"/>
              <a:pathLst>
                <a:path w="15517" h="5173" extrusionOk="0">
                  <a:moveTo>
                    <a:pt x="11724" y="1"/>
                  </a:moveTo>
                  <a:cubicBezTo>
                    <a:pt x="11523" y="56"/>
                    <a:pt x="11323" y="101"/>
                    <a:pt x="11123" y="134"/>
                  </a:cubicBezTo>
                  <a:cubicBezTo>
                    <a:pt x="10077" y="335"/>
                    <a:pt x="9010" y="368"/>
                    <a:pt x="7954" y="490"/>
                  </a:cubicBezTo>
                  <a:cubicBezTo>
                    <a:pt x="7430" y="557"/>
                    <a:pt x="6908" y="646"/>
                    <a:pt x="6407" y="790"/>
                  </a:cubicBezTo>
                  <a:cubicBezTo>
                    <a:pt x="5907" y="935"/>
                    <a:pt x="5428" y="1135"/>
                    <a:pt x="4973" y="1369"/>
                  </a:cubicBezTo>
                  <a:cubicBezTo>
                    <a:pt x="4049" y="1858"/>
                    <a:pt x="3216" y="2492"/>
                    <a:pt x="2392" y="3126"/>
                  </a:cubicBezTo>
                  <a:cubicBezTo>
                    <a:pt x="1625" y="3716"/>
                    <a:pt x="846" y="4294"/>
                    <a:pt x="1" y="4772"/>
                  </a:cubicBezTo>
                  <a:lnTo>
                    <a:pt x="168" y="5172"/>
                  </a:lnTo>
                  <a:cubicBezTo>
                    <a:pt x="290" y="5095"/>
                    <a:pt x="423" y="5017"/>
                    <a:pt x="546" y="4950"/>
                  </a:cubicBezTo>
                  <a:cubicBezTo>
                    <a:pt x="1013" y="4695"/>
                    <a:pt x="1503" y="4461"/>
                    <a:pt x="2003" y="4250"/>
                  </a:cubicBezTo>
                  <a:cubicBezTo>
                    <a:pt x="2993" y="3838"/>
                    <a:pt x="4027" y="3538"/>
                    <a:pt x="5084" y="3348"/>
                  </a:cubicBezTo>
                  <a:cubicBezTo>
                    <a:pt x="6140" y="3160"/>
                    <a:pt x="7219" y="3115"/>
                    <a:pt x="8298" y="3081"/>
                  </a:cubicBezTo>
                  <a:cubicBezTo>
                    <a:pt x="9355" y="3048"/>
                    <a:pt x="10400" y="3015"/>
                    <a:pt x="11434" y="2870"/>
                  </a:cubicBezTo>
                  <a:cubicBezTo>
                    <a:pt x="11602" y="2782"/>
                    <a:pt x="11757" y="2703"/>
                    <a:pt x="11913" y="2626"/>
                  </a:cubicBezTo>
                  <a:lnTo>
                    <a:pt x="11913" y="2626"/>
                  </a:lnTo>
                  <a:cubicBezTo>
                    <a:pt x="11891" y="2636"/>
                    <a:pt x="11869" y="2636"/>
                    <a:pt x="11846" y="2648"/>
                  </a:cubicBezTo>
                  <a:cubicBezTo>
                    <a:pt x="10767" y="2826"/>
                    <a:pt x="9689" y="2870"/>
                    <a:pt x="8599" y="2903"/>
                  </a:cubicBezTo>
                  <a:cubicBezTo>
                    <a:pt x="7509" y="2937"/>
                    <a:pt x="6419" y="2959"/>
                    <a:pt x="5339" y="3126"/>
                  </a:cubicBezTo>
                  <a:cubicBezTo>
                    <a:pt x="4283" y="3293"/>
                    <a:pt x="3260" y="3571"/>
                    <a:pt x="2259" y="3960"/>
                  </a:cubicBezTo>
                  <a:cubicBezTo>
                    <a:pt x="1892" y="4105"/>
                    <a:pt x="1536" y="4260"/>
                    <a:pt x="1180" y="4428"/>
                  </a:cubicBezTo>
                  <a:cubicBezTo>
                    <a:pt x="1780" y="4038"/>
                    <a:pt x="2359" y="3605"/>
                    <a:pt x="2937" y="3193"/>
                  </a:cubicBezTo>
                  <a:cubicBezTo>
                    <a:pt x="4039" y="2426"/>
                    <a:pt x="5240" y="1692"/>
                    <a:pt x="6585" y="1502"/>
                  </a:cubicBezTo>
                  <a:cubicBezTo>
                    <a:pt x="6815" y="1472"/>
                    <a:pt x="7044" y="1459"/>
                    <a:pt x="7273" y="1459"/>
                  </a:cubicBezTo>
                  <a:cubicBezTo>
                    <a:pt x="8238" y="1459"/>
                    <a:pt x="9193" y="1685"/>
                    <a:pt x="10156" y="1803"/>
                  </a:cubicBezTo>
                  <a:cubicBezTo>
                    <a:pt x="10544" y="1854"/>
                    <a:pt x="10937" y="1890"/>
                    <a:pt x="11329" y="1890"/>
                  </a:cubicBezTo>
                  <a:cubicBezTo>
                    <a:pt x="11532" y="1890"/>
                    <a:pt x="11734" y="1881"/>
                    <a:pt x="11935" y="1858"/>
                  </a:cubicBezTo>
                  <a:cubicBezTo>
                    <a:pt x="12558" y="1791"/>
                    <a:pt x="13169" y="1647"/>
                    <a:pt x="13759" y="1458"/>
                  </a:cubicBezTo>
                  <a:cubicBezTo>
                    <a:pt x="14348" y="1269"/>
                    <a:pt x="14938" y="1046"/>
                    <a:pt x="15517" y="835"/>
                  </a:cubicBezTo>
                  <a:cubicBezTo>
                    <a:pt x="15438" y="812"/>
                    <a:pt x="15316" y="812"/>
                    <a:pt x="15161" y="812"/>
                  </a:cubicBezTo>
                  <a:cubicBezTo>
                    <a:pt x="14838" y="924"/>
                    <a:pt x="14516" y="1035"/>
                    <a:pt x="14193" y="1135"/>
                  </a:cubicBezTo>
                  <a:cubicBezTo>
                    <a:pt x="13581" y="1346"/>
                    <a:pt x="12969" y="1524"/>
                    <a:pt x="12336" y="1635"/>
                  </a:cubicBezTo>
                  <a:cubicBezTo>
                    <a:pt x="11985" y="1693"/>
                    <a:pt x="11635" y="1718"/>
                    <a:pt x="11283" y="1718"/>
                  </a:cubicBezTo>
                  <a:cubicBezTo>
                    <a:pt x="11020" y="1718"/>
                    <a:pt x="10756" y="1704"/>
                    <a:pt x="10489" y="1680"/>
                  </a:cubicBezTo>
                  <a:cubicBezTo>
                    <a:pt x="9419" y="1559"/>
                    <a:pt x="8358" y="1282"/>
                    <a:pt x="7281" y="1282"/>
                  </a:cubicBezTo>
                  <a:cubicBezTo>
                    <a:pt x="7172" y="1282"/>
                    <a:pt x="7062" y="1285"/>
                    <a:pt x="6953" y="1291"/>
                  </a:cubicBezTo>
                  <a:cubicBezTo>
                    <a:pt x="5606" y="1358"/>
                    <a:pt x="4394" y="1991"/>
                    <a:pt x="3293" y="2737"/>
                  </a:cubicBezTo>
                  <a:cubicBezTo>
                    <a:pt x="2771" y="3081"/>
                    <a:pt x="2270" y="3449"/>
                    <a:pt x="1770" y="3815"/>
                  </a:cubicBezTo>
                  <a:cubicBezTo>
                    <a:pt x="1892" y="3716"/>
                    <a:pt x="2025" y="3627"/>
                    <a:pt x="2148" y="3526"/>
                  </a:cubicBezTo>
                  <a:cubicBezTo>
                    <a:pt x="2993" y="2893"/>
                    <a:pt x="3816" y="2236"/>
                    <a:pt x="4728" y="1714"/>
                  </a:cubicBezTo>
                  <a:cubicBezTo>
                    <a:pt x="5184" y="1447"/>
                    <a:pt x="5651" y="1224"/>
                    <a:pt x="6140" y="1057"/>
                  </a:cubicBezTo>
                  <a:cubicBezTo>
                    <a:pt x="6652" y="879"/>
                    <a:pt x="7175" y="768"/>
                    <a:pt x="7709" y="701"/>
                  </a:cubicBezTo>
                  <a:cubicBezTo>
                    <a:pt x="8754" y="545"/>
                    <a:pt x="9822" y="523"/>
                    <a:pt x="10878" y="357"/>
                  </a:cubicBezTo>
                  <a:cubicBezTo>
                    <a:pt x="11246" y="290"/>
                    <a:pt x="11624" y="212"/>
                    <a:pt x="11980" y="101"/>
                  </a:cubicBezTo>
                  <a:cubicBezTo>
                    <a:pt x="11901" y="68"/>
                    <a:pt x="11813" y="34"/>
                    <a:pt x="1172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41" name="Google Shape;15041;p20"/>
            <p:cNvSpPr/>
            <p:nvPr/>
          </p:nvSpPr>
          <p:spPr>
            <a:xfrm>
              <a:off x="791637" y="2366937"/>
              <a:ext cx="345770" cy="243933"/>
            </a:xfrm>
            <a:custGeom>
              <a:avLst/>
              <a:gdLst/>
              <a:ahLst/>
              <a:cxnLst/>
              <a:rect l="l" t="t" r="r" b="b"/>
              <a:pathLst>
                <a:path w="9911" h="6992" extrusionOk="0">
                  <a:moveTo>
                    <a:pt x="8299" y="0"/>
                  </a:moveTo>
                  <a:cubicBezTo>
                    <a:pt x="8091" y="0"/>
                    <a:pt x="7886" y="16"/>
                    <a:pt x="7686" y="51"/>
                  </a:cubicBezTo>
                  <a:cubicBezTo>
                    <a:pt x="5651" y="385"/>
                    <a:pt x="1035" y="4311"/>
                    <a:pt x="1035" y="4311"/>
                  </a:cubicBezTo>
                  <a:lnTo>
                    <a:pt x="1" y="5090"/>
                  </a:lnTo>
                  <a:lnTo>
                    <a:pt x="791" y="6991"/>
                  </a:lnTo>
                  <a:cubicBezTo>
                    <a:pt x="791" y="6991"/>
                    <a:pt x="1325" y="6524"/>
                    <a:pt x="2181" y="6302"/>
                  </a:cubicBezTo>
                  <a:cubicBezTo>
                    <a:pt x="2915" y="6113"/>
                    <a:pt x="4249" y="6124"/>
                    <a:pt x="5573" y="5957"/>
                  </a:cubicBezTo>
                  <a:cubicBezTo>
                    <a:pt x="5584" y="5935"/>
                    <a:pt x="5584" y="5901"/>
                    <a:pt x="5584" y="5868"/>
                  </a:cubicBezTo>
                  <a:cubicBezTo>
                    <a:pt x="5595" y="5434"/>
                    <a:pt x="5539" y="4989"/>
                    <a:pt x="5651" y="4566"/>
                  </a:cubicBezTo>
                  <a:cubicBezTo>
                    <a:pt x="5717" y="4344"/>
                    <a:pt x="5840" y="4144"/>
                    <a:pt x="6007" y="4000"/>
                  </a:cubicBezTo>
                  <a:cubicBezTo>
                    <a:pt x="6218" y="3810"/>
                    <a:pt x="6474" y="3688"/>
                    <a:pt x="6685" y="3521"/>
                  </a:cubicBezTo>
                  <a:cubicBezTo>
                    <a:pt x="7074" y="3199"/>
                    <a:pt x="7286" y="2732"/>
                    <a:pt x="7508" y="2298"/>
                  </a:cubicBezTo>
                  <a:cubicBezTo>
                    <a:pt x="7620" y="2064"/>
                    <a:pt x="7742" y="1842"/>
                    <a:pt x="7897" y="1630"/>
                  </a:cubicBezTo>
                  <a:cubicBezTo>
                    <a:pt x="8065" y="1419"/>
                    <a:pt x="8253" y="1230"/>
                    <a:pt x="8465" y="1063"/>
                  </a:cubicBezTo>
                  <a:cubicBezTo>
                    <a:pt x="8898" y="708"/>
                    <a:pt x="9388" y="463"/>
                    <a:pt x="9911" y="251"/>
                  </a:cubicBezTo>
                  <a:cubicBezTo>
                    <a:pt x="9370" y="100"/>
                    <a:pt x="8823" y="0"/>
                    <a:pt x="829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42" name="Google Shape;15042;p20"/>
            <p:cNvSpPr/>
            <p:nvPr/>
          </p:nvSpPr>
          <p:spPr>
            <a:xfrm>
              <a:off x="812221" y="2539425"/>
              <a:ext cx="174647" cy="59030"/>
            </a:xfrm>
            <a:custGeom>
              <a:avLst/>
              <a:gdLst/>
              <a:ahLst/>
              <a:cxnLst/>
              <a:rect l="l" t="t" r="r" b="b"/>
              <a:pathLst>
                <a:path w="5006" h="1692" extrusionOk="0">
                  <a:moveTo>
                    <a:pt x="5005" y="1"/>
                  </a:moveTo>
                  <a:cubicBezTo>
                    <a:pt x="4093" y="1"/>
                    <a:pt x="3181" y="134"/>
                    <a:pt x="2314" y="413"/>
                  </a:cubicBezTo>
                  <a:cubicBezTo>
                    <a:pt x="1491" y="680"/>
                    <a:pt x="712" y="1068"/>
                    <a:pt x="1" y="1558"/>
                  </a:cubicBezTo>
                  <a:lnTo>
                    <a:pt x="56" y="1691"/>
                  </a:lnTo>
                  <a:cubicBezTo>
                    <a:pt x="679" y="1269"/>
                    <a:pt x="1368" y="924"/>
                    <a:pt x="2080" y="668"/>
                  </a:cubicBezTo>
                  <a:cubicBezTo>
                    <a:pt x="3003" y="346"/>
                    <a:pt x="3993" y="168"/>
                    <a:pt x="4972" y="168"/>
                  </a:cubicBezTo>
                  <a:lnTo>
                    <a:pt x="4994" y="168"/>
                  </a:lnTo>
                  <a:cubicBezTo>
                    <a:pt x="4994" y="112"/>
                    <a:pt x="4994" y="57"/>
                    <a:pt x="500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43" name="Google Shape;15043;p20"/>
            <p:cNvSpPr/>
            <p:nvPr/>
          </p:nvSpPr>
          <p:spPr>
            <a:xfrm>
              <a:off x="794742" y="2371438"/>
              <a:ext cx="253807" cy="184311"/>
            </a:xfrm>
            <a:custGeom>
              <a:avLst/>
              <a:gdLst/>
              <a:ahLst/>
              <a:cxnLst/>
              <a:rect l="l" t="t" r="r" b="b"/>
              <a:pathLst>
                <a:path w="7275" h="5283" extrusionOk="0">
                  <a:moveTo>
                    <a:pt x="7274" y="0"/>
                  </a:moveTo>
                  <a:lnTo>
                    <a:pt x="7274" y="0"/>
                  </a:lnTo>
                  <a:cubicBezTo>
                    <a:pt x="7219" y="11"/>
                    <a:pt x="7175" y="33"/>
                    <a:pt x="7119" y="45"/>
                  </a:cubicBezTo>
                  <a:cubicBezTo>
                    <a:pt x="7119" y="45"/>
                    <a:pt x="7108" y="45"/>
                    <a:pt x="7108" y="55"/>
                  </a:cubicBezTo>
                  <a:cubicBezTo>
                    <a:pt x="7008" y="89"/>
                    <a:pt x="6896" y="134"/>
                    <a:pt x="6785" y="178"/>
                  </a:cubicBezTo>
                  <a:cubicBezTo>
                    <a:pt x="6774" y="178"/>
                    <a:pt x="6774" y="178"/>
                    <a:pt x="6763" y="189"/>
                  </a:cubicBezTo>
                  <a:cubicBezTo>
                    <a:pt x="6652" y="233"/>
                    <a:pt x="6540" y="289"/>
                    <a:pt x="6429" y="345"/>
                  </a:cubicBezTo>
                  <a:cubicBezTo>
                    <a:pt x="6419" y="345"/>
                    <a:pt x="6407" y="345"/>
                    <a:pt x="6396" y="356"/>
                  </a:cubicBezTo>
                  <a:cubicBezTo>
                    <a:pt x="6285" y="411"/>
                    <a:pt x="6162" y="467"/>
                    <a:pt x="6051" y="534"/>
                  </a:cubicBezTo>
                  <a:cubicBezTo>
                    <a:pt x="6040" y="545"/>
                    <a:pt x="6029" y="545"/>
                    <a:pt x="6007" y="556"/>
                  </a:cubicBezTo>
                  <a:lnTo>
                    <a:pt x="5840" y="656"/>
                  </a:lnTo>
                  <a:cubicBezTo>
                    <a:pt x="4394" y="1568"/>
                    <a:pt x="3137" y="2736"/>
                    <a:pt x="1814" y="3815"/>
                  </a:cubicBezTo>
                  <a:cubicBezTo>
                    <a:pt x="1414" y="4138"/>
                    <a:pt x="1002" y="4460"/>
                    <a:pt x="579" y="4760"/>
                  </a:cubicBezTo>
                  <a:cubicBezTo>
                    <a:pt x="390" y="4905"/>
                    <a:pt x="190" y="5038"/>
                    <a:pt x="1" y="5172"/>
                  </a:cubicBezTo>
                  <a:lnTo>
                    <a:pt x="34" y="5272"/>
                  </a:lnTo>
                  <a:lnTo>
                    <a:pt x="45" y="5283"/>
                  </a:lnTo>
                  <a:cubicBezTo>
                    <a:pt x="201" y="5183"/>
                    <a:pt x="346" y="5083"/>
                    <a:pt x="502" y="4983"/>
                  </a:cubicBezTo>
                  <a:cubicBezTo>
                    <a:pt x="857" y="4727"/>
                    <a:pt x="1213" y="4460"/>
                    <a:pt x="1558" y="4182"/>
                  </a:cubicBezTo>
                  <a:cubicBezTo>
                    <a:pt x="2269" y="3614"/>
                    <a:pt x="2959" y="3014"/>
                    <a:pt x="3660" y="2435"/>
                  </a:cubicBezTo>
                  <a:cubicBezTo>
                    <a:pt x="4772" y="1513"/>
                    <a:pt x="5951" y="611"/>
                    <a:pt x="727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44" name="Google Shape;15044;p20"/>
            <p:cNvSpPr/>
            <p:nvPr/>
          </p:nvSpPr>
          <p:spPr>
            <a:xfrm>
              <a:off x="801720" y="2420700"/>
              <a:ext cx="268180" cy="162227"/>
            </a:xfrm>
            <a:custGeom>
              <a:avLst/>
              <a:gdLst/>
              <a:ahLst/>
              <a:cxnLst/>
              <a:rect l="l" t="t" r="r" b="b"/>
              <a:pathLst>
                <a:path w="7687" h="4650" extrusionOk="0">
                  <a:moveTo>
                    <a:pt x="7687" y="0"/>
                  </a:moveTo>
                  <a:lnTo>
                    <a:pt x="7687" y="0"/>
                  </a:lnTo>
                  <a:cubicBezTo>
                    <a:pt x="7252" y="67"/>
                    <a:pt x="6819" y="145"/>
                    <a:pt x="6407" y="267"/>
                  </a:cubicBezTo>
                  <a:cubicBezTo>
                    <a:pt x="5907" y="412"/>
                    <a:pt x="5428" y="612"/>
                    <a:pt x="4973" y="846"/>
                  </a:cubicBezTo>
                  <a:cubicBezTo>
                    <a:pt x="4049" y="1335"/>
                    <a:pt x="3216" y="1969"/>
                    <a:pt x="2392" y="2603"/>
                  </a:cubicBezTo>
                  <a:cubicBezTo>
                    <a:pt x="1625" y="3193"/>
                    <a:pt x="846" y="3771"/>
                    <a:pt x="1" y="4249"/>
                  </a:cubicBezTo>
                  <a:lnTo>
                    <a:pt x="168" y="4649"/>
                  </a:lnTo>
                  <a:cubicBezTo>
                    <a:pt x="290" y="4572"/>
                    <a:pt x="423" y="4494"/>
                    <a:pt x="546" y="4427"/>
                  </a:cubicBezTo>
                  <a:cubicBezTo>
                    <a:pt x="1013" y="4172"/>
                    <a:pt x="1503" y="3938"/>
                    <a:pt x="2003" y="3727"/>
                  </a:cubicBezTo>
                  <a:cubicBezTo>
                    <a:pt x="2993" y="3315"/>
                    <a:pt x="4027" y="3015"/>
                    <a:pt x="5084" y="2825"/>
                  </a:cubicBezTo>
                  <a:cubicBezTo>
                    <a:pt x="5206" y="2803"/>
                    <a:pt x="5339" y="2781"/>
                    <a:pt x="5473" y="2770"/>
                  </a:cubicBezTo>
                  <a:cubicBezTo>
                    <a:pt x="5507" y="2692"/>
                    <a:pt x="5551" y="2625"/>
                    <a:pt x="5606" y="2570"/>
                  </a:cubicBezTo>
                  <a:lnTo>
                    <a:pt x="5606" y="2570"/>
                  </a:lnTo>
                  <a:lnTo>
                    <a:pt x="5339" y="2603"/>
                  </a:lnTo>
                  <a:cubicBezTo>
                    <a:pt x="4283" y="2770"/>
                    <a:pt x="3260" y="3048"/>
                    <a:pt x="2259" y="3437"/>
                  </a:cubicBezTo>
                  <a:cubicBezTo>
                    <a:pt x="1892" y="3582"/>
                    <a:pt x="1536" y="3737"/>
                    <a:pt x="1180" y="3905"/>
                  </a:cubicBezTo>
                  <a:cubicBezTo>
                    <a:pt x="1780" y="3515"/>
                    <a:pt x="2359" y="3082"/>
                    <a:pt x="2937" y="2670"/>
                  </a:cubicBezTo>
                  <a:cubicBezTo>
                    <a:pt x="4039" y="1903"/>
                    <a:pt x="5240" y="1169"/>
                    <a:pt x="6585" y="979"/>
                  </a:cubicBezTo>
                  <a:cubicBezTo>
                    <a:pt x="6775" y="957"/>
                    <a:pt x="6953" y="946"/>
                    <a:pt x="7131" y="946"/>
                  </a:cubicBezTo>
                  <a:cubicBezTo>
                    <a:pt x="7153" y="879"/>
                    <a:pt x="7186" y="823"/>
                    <a:pt x="7219" y="757"/>
                  </a:cubicBezTo>
                  <a:cubicBezTo>
                    <a:pt x="7131" y="757"/>
                    <a:pt x="7042" y="768"/>
                    <a:pt x="6953" y="768"/>
                  </a:cubicBezTo>
                  <a:cubicBezTo>
                    <a:pt x="5606" y="835"/>
                    <a:pt x="4394" y="1468"/>
                    <a:pt x="3293" y="2214"/>
                  </a:cubicBezTo>
                  <a:cubicBezTo>
                    <a:pt x="2771" y="2558"/>
                    <a:pt x="2270" y="2926"/>
                    <a:pt x="1770" y="3292"/>
                  </a:cubicBezTo>
                  <a:cubicBezTo>
                    <a:pt x="1892" y="3193"/>
                    <a:pt x="2025" y="3104"/>
                    <a:pt x="2148" y="3003"/>
                  </a:cubicBezTo>
                  <a:cubicBezTo>
                    <a:pt x="2993" y="2370"/>
                    <a:pt x="3816" y="1713"/>
                    <a:pt x="4728" y="1191"/>
                  </a:cubicBezTo>
                  <a:cubicBezTo>
                    <a:pt x="5184" y="924"/>
                    <a:pt x="5651" y="701"/>
                    <a:pt x="6140" y="534"/>
                  </a:cubicBezTo>
                  <a:cubicBezTo>
                    <a:pt x="6597" y="378"/>
                    <a:pt x="7064" y="279"/>
                    <a:pt x="7542" y="200"/>
                  </a:cubicBezTo>
                  <a:cubicBezTo>
                    <a:pt x="7564" y="168"/>
                    <a:pt x="7586" y="123"/>
                    <a:pt x="7608" y="89"/>
                  </a:cubicBezTo>
                  <a:cubicBezTo>
                    <a:pt x="7631" y="67"/>
                    <a:pt x="7664" y="34"/>
                    <a:pt x="768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45" name="Google Shape;15045;p20"/>
            <p:cNvSpPr/>
            <p:nvPr/>
          </p:nvSpPr>
          <p:spPr>
            <a:xfrm>
              <a:off x="799034" y="2381520"/>
              <a:ext cx="325186" cy="184729"/>
            </a:xfrm>
            <a:custGeom>
              <a:avLst/>
              <a:gdLst/>
              <a:ahLst/>
              <a:cxnLst/>
              <a:rect l="l" t="t" r="r" b="b"/>
              <a:pathLst>
                <a:path w="9321" h="5295" extrusionOk="0">
                  <a:moveTo>
                    <a:pt x="9321" y="0"/>
                  </a:moveTo>
                  <a:lnTo>
                    <a:pt x="9321" y="0"/>
                  </a:lnTo>
                  <a:cubicBezTo>
                    <a:pt x="9176" y="23"/>
                    <a:pt x="9032" y="56"/>
                    <a:pt x="8887" y="78"/>
                  </a:cubicBezTo>
                  <a:cubicBezTo>
                    <a:pt x="8409" y="189"/>
                    <a:pt x="7930" y="322"/>
                    <a:pt x="7452" y="490"/>
                  </a:cubicBezTo>
                  <a:cubicBezTo>
                    <a:pt x="5561" y="1145"/>
                    <a:pt x="3837" y="2213"/>
                    <a:pt x="2235" y="3404"/>
                  </a:cubicBezTo>
                  <a:cubicBezTo>
                    <a:pt x="1468" y="3960"/>
                    <a:pt x="723" y="4560"/>
                    <a:pt x="0" y="5161"/>
                  </a:cubicBezTo>
                  <a:lnTo>
                    <a:pt x="56" y="5295"/>
                  </a:lnTo>
                  <a:cubicBezTo>
                    <a:pt x="1524" y="4148"/>
                    <a:pt x="2981" y="2981"/>
                    <a:pt x="4605" y="2025"/>
                  </a:cubicBezTo>
                  <a:cubicBezTo>
                    <a:pt x="5461" y="1524"/>
                    <a:pt x="6362" y="1079"/>
                    <a:pt x="7296" y="734"/>
                  </a:cubicBezTo>
                  <a:cubicBezTo>
                    <a:pt x="7764" y="567"/>
                    <a:pt x="8241" y="411"/>
                    <a:pt x="8720" y="300"/>
                  </a:cubicBezTo>
                  <a:cubicBezTo>
                    <a:pt x="8731" y="300"/>
                    <a:pt x="8742" y="300"/>
                    <a:pt x="8753" y="290"/>
                  </a:cubicBezTo>
                  <a:cubicBezTo>
                    <a:pt x="8943" y="189"/>
                    <a:pt x="9131" y="89"/>
                    <a:pt x="932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46" name="Google Shape;15046;p20"/>
            <p:cNvSpPr/>
            <p:nvPr/>
          </p:nvSpPr>
          <p:spPr>
            <a:xfrm>
              <a:off x="743945" y="1876302"/>
              <a:ext cx="375983" cy="684842"/>
            </a:xfrm>
            <a:custGeom>
              <a:avLst/>
              <a:gdLst/>
              <a:ahLst/>
              <a:cxnLst/>
              <a:rect l="l" t="t" r="r" b="b"/>
              <a:pathLst>
                <a:path w="10777" h="19630" extrusionOk="0">
                  <a:moveTo>
                    <a:pt x="10744" y="0"/>
                  </a:moveTo>
                  <a:cubicBezTo>
                    <a:pt x="10499" y="0"/>
                    <a:pt x="9420" y="33"/>
                    <a:pt x="8553" y="701"/>
                  </a:cubicBezTo>
                  <a:cubicBezTo>
                    <a:pt x="7574" y="1446"/>
                    <a:pt x="6884" y="2591"/>
                    <a:pt x="5727" y="3849"/>
                  </a:cubicBezTo>
                  <a:cubicBezTo>
                    <a:pt x="4560" y="5094"/>
                    <a:pt x="4671" y="5472"/>
                    <a:pt x="4182" y="6862"/>
                  </a:cubicBezTo>
                  <a:cubicBezTo>
                    <a:pt x="3681" y="8241"/>
                    <a:pt x="3503" y="11089"/>
                    <a:pt x="2791" y="12858"/>
                  </a:cubicBezTo>
                  <a:cubicBezTo>
                    <a:pt x="2079" y="14626"/>
                    <a:pt x="1167" y="16961"/>
                    <a:pt x="789" y="17806"/>
                  </a:cubicBezTo>
                  <a:cubicBezTo>
                    <a:pt x="411" y="18663"/>
                    <a:pt x="0" y="19108"/>
                    <a:pt x="0" y="19108"/>
                  </a:cubicBezTo>
                  <a:lnTo>
                    <a:pt x="278" y="19519"/>
                  </a:lnTo>
                  <a:cubicBezTo>
                    <a:pt x="278" y="19519"/>
                    <a:pt x="596" y="19630"/>
                    <a:pt x="1077" y="19630"/>
                  </a:cubicBezTo>
                  <a:cubicBezTo>
                    <a:pt x="1695" y="19630"/>
                    <a:pt x="2583" y="19446"/>
                    <a:pt x="3403" y="18607"/>
                  </a:cubicBezTo>
                  <a:cubicBezTo>
                    <a:pt x="4849" y="17128"/>
                    <a:pt x="5705" y="14937"/>
                    <a:pt x="6562" y="13814"/>
                  </a:cubicBezTo>
                  <a:cubicBezTo>
                    <a:pt x="7418" y="12690"/>
                    <a:pt x="8164" y="11567"/>
                    <a:pt x="8486" y="10399"/>
                  </a:cubicBezTo>
                  <a:cubicBezTo>
                    <a:pt x="8819" y="9220"/>
                    <a:pt x="9409" y="5794"/>
                    <a:pt x="9743" y="4015"/>
                  </a:cubicBezTo>
                  <a:cubicBezTo>
                    <a:pt x="10077" y="2235"/>
                    <a:pt x="10021" y="1145"/>
                    <a:pt x="10321" y="690"/>
                  </a:cubicBezTo>
                  <a:cubicBezTo>
                    <a:pt x="10554" y="322"/>
                    <a:pt x="10710" y="111"/>
                    <a:pt x="10766" y="33"/>
                  </a:cubicBezTo>
                  <a:cubicBezTo>
                    <a:pt x="10777" y="23"/>
                    <a:pt x="10755" y="0"/>
                    <a:pt x="1074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47" name="Google Shape;15047;p20"/>
            <p:cNvSpPr/>
            <p:nvPr/>
          </p:nvSpPr>
          <p:spPr>
            <a:xfrm>
              <a:off x="780787" y="2016344"/>
              <a:ext cx="172693" cy="459887"/>
            </a:xfrm>
            <a:custGeom>
              <a:avLst/>
              <a:gdLst/>
              <a:ahLst/>
              <a:cxnLst/>
              <a:rect l="l" t="t" r="r" b="b"/>
              <a:pathLst>
                <a:path w="4950" h="13182" extrusionOk="0">
                  <a:moveTo>
                    <a:pt x="4516" y="1"/>
                  </a:moveTo>
                  <a:cubicBezTo>
                    <a:pt x="3515" y="1125"/>
                    <a:pt x="3593" y="1525"/>
                    <a:pt x="3126" y="2848"/>
                  </a:cubicBezTo>
                  <a:cubicBezTo>
                    <a:pt x="2625" y="4227"/>
                    <a:pt x="2447" y="7075"/>
                    <a:pt x="1735" y="8844"/>
                  </a:cubicBezTo>
                  <a:cubicBezTo>
                    <a:pt x="1157" y="10289"/>
                    <a:pt x="445" y="12102"/>
                    <a:pt x="0" y="13181"/>
                  </a:cubicBezTo>
                  <a:cubicBezTo>
                    <a:pt x="590" y="12870"/>
                    <a:pt x="1346" y="12314"/>
                    <a:pt x="2047" y="11335"/>
                  </a:cubicBezTo>
                  <a:cubicBezTo>
                    <a:pt x="3460" y="9377"/>
                    <a:pt x="2781" y="9578"/>
                    <a:pt x="3871" y="8009"/>
                  </a:cubicBezTo>
                  <a:cubicBezTo>
                    <a:pt x="4950" y="6430"/>
                    <a:pt x="4305" y="6719"/>
                    <a:pt x="4594" y="4872"/>
                  </a:cubicBezTo>
                  <a:cubicBezTo>
                    <a:pt x="4883" y="3015"/>
                    <a:pt x="4505" y="3004"/>
                    <a:pt x="4538" y="1780"/>
                  </a:cubicBezTo>
                  <a:cubicBezTo>
                    <a:pt x="4550" y="1247"/>
                    <a:pt x="4538" y="579"/>
                    <a:pt x="451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48" name="Google Shape;15048;p20"/>
            <p:cNvSpPr/>
            <p:nvPr/>
          </p:nvSpPr>
          <p:spPr>
            <a:xfrm>
              <a:off x="743945" y="2201845"/>
              <a:ext cx="305021" cy="342107"/>
            </a:xfrm>
            <a:custGeom>
              <a:avLst/>
              <a:gdLst/>
              <a:ahLst/>
              <a:cxnLst/>
              <a:rect l="l" t="t" r="r" b="b"/>
              <a:pathLst>
                <a:path w="8743" h="9806" extrusionOk="0">
                  <a:moveTo>
                    <a:pt x="8742" y="0"/>
                  </a:moveTo>
                  <a:cubicBezTo>
                    <a:pt x="8653" y="168"/>
                    <a:pt x="8564" y="323"/>
                    <a:pt x="8486" y="490"/>
                  </a:cubicBezTo>
                  <a:cubicBezTo>
                    <a:pt x="8352" y="779"/>
                    <a:pt x="8230" y="1080"/>
                    <a:pt x="8075" y="1357"/>
                  </a:cubicBezTo>
                  <a:cubicBezTo>
                    <a:pt x="7919" y="1636"/>
                    <a:pt x="7707" y="1869"/>
                    <a:pt x="7485" y="2103"/>
                  </a:cubicBezTo>
                  <a:cubicBezTo>
                    <a:pt x="7040" y="2570"/>
                    <a:pt x="6595" y="3015"/>
                    <a:pt x="6195" y="3527"/>
                  </a:cubicBezTo>
                  <a:cubicBezTo>
                    <a:pt x="5816" y="4016"/>
                    <a:pt x="5505" y="4572"/>
                    <a:pt x="5227" y="5139"/>
                  </a:cubicBezTo>
                  <a:cubicBezTo>
                    <a:pt x="4949" y="5717"/>
                    <a:pt x="4671" y="6285"/>
                    <a:pt x="4338" y="6819"/>
                  </a:cubicBezTo>
                  <a:cubicBezTo>
                    <a:pt x="4004" y="7363"/>
                    <a:pt x="3626" y="7875"/>
                    <a:pt x="3192" y="8342"/>
                  </a:cubicBezTo>
                  <a:cubicBezTo>
                    <a:pt x="2506" y="9090"/>
                    <a:pt x="1592" y="9725"/>
                    <a:pt x="374" y="9725"/>
                  </a:cubicBezTo>
                  <a:cubicBezTo>
                    <a:pt x="270" y="9725"/>
                    <a:pt x="164" y="9720"/>
                    <a:pt x="55" y="9710"/>
                  </a:cubicBezTo>
                  <a:cubicBezTo>
                    <a:pt x="22" y="9755"/>
                    <a:pt x="0" y="9777"/>
                    <a:pt x="0" y="9777"/>
                  </a:cubicBezTo>
                  <a:lnTo>
                    <a:pt x="11" y="9777"/>
                  </a:lnTo>
                  <a:cubicBezTo>
                    <a:pt x="158" y="9796"/>
                    <a:pt x="302" y="9805"/>
                    <a:pt x="443" y="9805"/>
                  </a:cubicBezTo>
                  <a:cubicBezTo>
                    <a:pt x="1375" y="9805"/>
                    <a:pt x="2161" y="9411"/>
                    <a:pt x="2769" y="8898"/>
                  </a:cubicBezTo>
                  <a:cubicBezTo>
                    <a:pt x="3248" y="8487"/>
                    <a:pt x="3659" y="7998"/>
                    <a:pt x="4026" y="7497"/>
                  </a:cubicBezTo>
                  <a:cubicBezTo>
                    <a:pt x="4393" y="6985"/>
                    <a:pt x="4726" y="6429"/>
                    <a:pt x="5005" y="5851"/>
                  </a:cubicBezTo>
                  <a:cubicBezTo>
                    <a:pt x="5294" y="5272"/>
                    <a:pt x="5561" y="4672"/>
                    <a:pt x="5905" y="4127"/>
                  </a:cubicBezTo>
                  <a:cubicBezTo>
                    <a:pt x="6251" y="3571"/>
                    <a:pt x="6696" y="3092"/>
                    <a:pt x="7140" y="2614"/>
                  </a:cubicBezTo>
                  <a:cubicBezTo>
                    <a:pt x="7585" y="2170"/>
                    <a:pt x="8041" y="1735"/>
                    <a:pt x="8308" y="1146"/>
                  </a:cubicBezTo>
                  <a:cubicBezTo>
                    <a:pt x="8431" y="902"/>
                    <a:pt x="8530" y="657"/>
                    <a:pt x="8653" y="412"/>
                  </a:cubicBezTo>
                  <a:cubicBezTo>
                    <a:pt x="8675" y="279"/>
                    <a:pt x="8708" y="145"/>
                    <a:pt x="874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49" name="Google Shape;15049;p20"/>
            <p:cNvSpPr/>
            <p:nvPr/>
          </p:nvSpPr>
          <p:spPr>
            <a:xfrm>
              <a:off x="753609" y="2177005"/>
              <a:ext cx="300381" cy="353131"/>
            </a:xfrm>
            <a:custGeom>
              <a:avLst/>
              <a:gdLst/>
              <a:ahLst/>
              <a:cxnLst/>
              <a:rect l="l" t="t" r="r" b="b"/>
              <a:pathLst>
                <a:path w="8610" h="10122" extrusionOk="0">
                  <a:moveTo>
                    <a:pt x="8609" y="1"/>
                  </a:moveTo>
                  <a:lnTo>
                    <a:pt x="8609" y="1"/>
                  </a:lnTo>
                  <a:cubicBezTo>
                    <a:pt x="8154" y="746"/>
                    <a:pt x="7719" y="1513"/>
                    <a:pt x="7197" y="2203"/>
                  </a:cubicBezTo>
                  <a:cubicBezTo>
                    <a:pt x="6607" y="2981"/>
                    <a:pt x="5895" y="3660"/>
                    <a:pt x="5362" y="4472"/>
                  </a:cubicBezTo>
                  <a:cubicBezTo>
                    <a:pt x="4817" y="5295"/>
                    <a:pt x="4328" y="6162"/>
                    <a:pt x="3827" y="7007"/>
                  </a:cubicBezTo>
                  <a:cubicBezTo>
                    <a:pt x="3693" y="7219"/>
                    <a:pt x="3571" y="7430"/>
                    <a:pt x="3448" y="7642"/>
                  </a:cubicBezTo>
                  <a:cubicBezTo>
                    <a:pt x="3315" y="7853"/>
                    <a:pt x="3171" y="8065"/>
                    <a:pt x="2971" y="8220"/>
                  </a:cubicBezTo>
                  <a:cubicBezTo>
                    <a:pt x="2793" y="8364"/>
                    <a:pt x="2581" y="8476"/>
                    <a:pt x="2381" y="8598"/>
                  </a:cubicBezTo>
                  <a:cubicBezTo>
                    <a:pt x="2181" y="8720"/>
                    <a:pt x="2003" y="8865"/>
                    <a:pt x="1836" y="9032"/>
                  </a:cubicBezTo>
                  <a:cubicBezTo>
                    <a:pt x="1525" y="9355"/>
                    <a:pt x="1236" y="9721"/>
                    <a:pt x="779" y="9899"/>
                  </a:cubicBezTo>
                  <a:cubicBezTo>
                    <a:pt x="557" y="9988"/>
                    <a:pt x="312" y="10033"/>
                    <a:pt x="57" y="10033"/>
                  </a:cubicBezTo>
                  <a:cubicBezTo>
                    <a:pt x="34" y="10067"/>
                    <a:pt x="23" y="10089"/>
                    <a:pt x="1" y="10122"/>
                  </a:cubicBezTo>
                  <a:cubicBezTo>
                    <a:pt x="156" y="10122"/>
                    <a:pt x="312" y="10111"/>
                    <a:pt x="446" y="10077"/>
                  </a:cubicBezTo>
                  <a:cubicBezTo>
                    <a:pt x="913" y="10000"/>
                    <a:pt x="1258" y="9766"/>
                    <a:pt x="1558" y="9466"/>
                  </a:cubicBezTo>
                  <a:cubicBezTo>
                    <a:pt x="1725" y="9299"/>
                    <a:pt x="1881" y="9110"/>
                    <a:pt x="2059" y="8954"/>
                  </a:cubicBezTo>
                  <a:cubicBezTo>
                    <a:pt x="2237" y="8787"/>
                    <a:pt x="2447" y="8665"/>
                    <a:pt x="2659" y="8542"/>
                  </a:cubicBezTo>
                  <a:cubicBezTo>
                    <a:pt x="2870" y="8420"/>
                    <a:pt x="3060" y="8287"/>
                    <a:pt x="3226" y="8109"/>
                  </a:cubicBezTo>
                  <a:cubicBezTo>
                    <a:pt x="3382" y="7931"/>
                    <a:pt x="3505" y="7731"/>
                    <a:pt x="3626" y="7519"/>
                  </a:cubicBezTo>
                  <a:cubicBezTo>
                    <a:pt x="4138" y="6663"/>
                    <a:pt x="4650" y="5784"/>
                    <a:pt x="5184" y="4928"/>
                  </a:cubicBezTo>
                  <a:cubicBezTo>
                    <a:pt x="5450" y="4494"/>
                    <a:pt x="5740" y="4083"/>
                    <a:pt x="6063" y="3693"/>
                  </a:cubicBezTo>
                  <a:cubicBezTo>
                    <a:pt x="6385" y="3304"/>
                    <a:pt x="6718" y="2948"/>
                    <a:pt x="7041" y="2559"/>
                  </a:cubicBezTo>
                  <a:cubicBezTo>
                    <a:pt x="7630" y="1847"/>
                    <a:pt x="8120" y="1046"/>
                    <a:pt x="8565" y="212"/>
                  </a:cubicBezTo>
                  <a:cubicBezTo>
                    <a:pt x="8576" y="146"/>
                    <a:pt x="8587" y="67"/>
                    <a:pt x="860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50" name="Google Shape;15050;p20"/>
            <p:cNvSpPr/>
            <p:nvPr/>
          </p:nvSpPr>
          <p:spPr>
            <a:xfrm>
              <a:off x="787765" y="2292276"/>
              <a:ext cx="229734" cy="268913"/>
            </a:xfrm>
            <a:custGeom>
              <a:avLst/>
              <a:gdLst/>
              <a:ahLst/>
              <a:cxnLst/>
              <a:rect l="l" t="t" r="r" b="b"/>
              <a:pathLst>
                <a:path w="6585" h="7708" extrusionOk="0">
                  <a:moveTo>
                    <a:pt x="6585" y="0"/>
                  </a:moveTo>
                  <a:lnTo>
                    <a:pt x="6585" y="0"/>
                  </a:lnTo>
                  <a:cubicBezTo>
                    <a:pt x="6073" y="389"/>
                    <a:pt x="5618" y="846"/>
                    <a:pt x="5206" y="1346"/>
                  </a:cubicBezTo>
                  <a:cubicBezTo>
                    <a:pt x="4594" y="2080"/>
                    <a:pt x="4060" y="2880"/>
                    <a:pt x="3604" y="3748"/>
                  </a:cubicBezTo>
                  <a:cubicBezTo>
                    <a:pt x="3148" y="4593"/>
                    <a:pt x="2803" y="5550"/>
                    <a:pt x="2091" y="6217"/>
                  </a:cubicBezTo>
                  <a:cubicBezTo>
                    <a:pt x="1735" y="6551"/>
                    <a:pt x="1291" y="6785"/>
                    <a:pt x="879" y="7062"/>
                  </a:cubicBezTo>
                  <a:cubicBezTo>
                    <a:pt x="579" y="7274"/>
                    <a:pt x="290" y="7485"/>
                    <a:pt x="0" y="7707"/>
                  </a:cubicBezTo>
                  <a:cubicBezTo>
                    <a:pt x="67" y="7697"/>
                    <a:pt x="145" y="7697"/>
                    <a:pt x="212" y="7685"/>
                  </a:cubicBezTo>
                  <a:cubicBezTo>
                    <a:pt x="356" y="7586"/>
                    <a:pt x="501" y="7485"/>
                    <a:pt x="635" y="7385"/>
                  </a:cubicBezTo>
                  <a:cubicBezTo>
                    <a:pt x="1046" y="7107"/>
                    <a:pt x="1480" y="6852"/>
                    <a:pt x="1880" y="6551"/>
                  </a:cubicBezTo>
                  <a:cubicBezTo>
                    <a:pt x="2670" y="5972"/>
                    <a:pt x="3082" y="5083"/>
                    <a:pt x="3504" y="4215"/>
                  </a:cubicBezTo>
                  <a:cubicBezTo>
                    <a:pt x="3949" y="3325"/>
                    <a:pt x="4461" y="2492"/>
                    <a:pt x="5061" y="1724"/>
                  </a:cubicBezTo>
                  <a:cubicBezTo>
                    <a:pt x="5472" y="1212"/>
                    <a:pt x="5907" y="734"/>
                    <a:pt x="6407" y="312"/>
                  </a:cubicBezTo>
                  <a:cubicBezTo>
                    <a:pt x="6463" y="211"/>
                    <a:pt x="6518" y="100"/>
                    <a:pt x="658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51" name="Google Shape;15051;p20"/>
            <p:cNvSpPr/>
            <p:nvPr/>
          </p:nvSpPr>
          <p:spPr>
            <a:xfrm>
              <a:off x="769902" y="2104821"/>
              <a:ext cx="297660" cy="396217"/>
            </a:xfrm>
            <a:custGeom>
              <a:avLst/>
              <a:gdLst/>
              <a:ahLst/>
              <a:cxnLst/>
              <a:rect l="l" t="t" r="r" b="b"/>
              <a:pathLst>
                <a:path w="8532" h="11357" extrusionOk="0">
                  <a:moveTo>
                    <a:pt x="8532" y="1"/>
                  </a:moveTo>
                  <a:cubicBezTo>
                    <a:pt x="8465" y="79"/>
                    <a:pt x="8398" y="157"/>
                    <a:pt x="8332" y="223"/>
                  </a:cubicBezTo>
                  <a:cubicBezTo>
                    <a:pt x="7964" y="680"/>
                    <a:pt x="7631" y="1158"/>
                    <a:pt x="7353" y="1681"/>
                  </a:cubicBezTo>
                  <a:cubicBezTo>
                    <a:pt x="7064" y="2225"/>
                    <a:pt x="6852" y="2804"/>
                    <a:pt x="6518" y="3315"/>
                  </a:cubicBezTo>
                  <a:cubicBezTo>
                    <a:pt x="6185" y="3838"/>
                    <a:pt x="5762" y="4294"/>
                    <a:pt x="5384" y="4773"/>
                  </a:cubicBezTo>
                  <a:cubicBezTo>
                    <a:pt x="5006" y="5262"/>
                    <a:pt x="4639" y="5751"/>
                    <a:pt x="4294" y="6263"/>
                  </a:cubicBezTo>
                  <a:cubicBezTo>
                    <a:pt x="3950" y="6763"/>
                    <a:pt x="3616" y="7264"/>
                    <a:pt x="3282" y="7776"/>
                  </a:cubicBezTo>
                  <a:cubicBezTo>
                    <a:pt x="2949" y="8287"/>
                    <a:pt x="2659" y="8854"/>
                    <a:pt x="2225" y="9266"/>
                  </a:cubicBezTo>
                  <a:cubicBezTo>
                    <a:pt x="2003" y="9477"/>
                    <a:pt x="1736" y="9610"/>
                    <a:pt x="1458" y="9744"/>
                  </a:cubicBezTo>
                  <a:cubicBezTo>
                    <a:pt x="1191" y="9877"/>
                    <a:pt x="947" y="10022"/>
                    <a:pt x="769" y="10245"/>
                  </a:cubicBezTo>
                  <a:cubicBezTo>
                    <a:pt x="524" y="10545"/>
                    <a:pt x="357" y="10934"/>
                    <a:pt x="67" y="11201"/>
                  </a:cubicBezTo>
                  <a:cubicBezTo>
                    <a:pt x="67" y="11224"/>
                    <a:pt x="57" y="11234"/>
                    <a:pt x="45" y="11256"/>
                  </a:cubicBezTo>
                  <a:cubicBezTo>
                    <a:pt x="35" y="11290"/>
                    <a:pt x="12" y="11323"/>
                    <a:pt x="1" y="11357"/>
                  </a:cubicBezTo>
                  <a:cubicBezTo>
                    <a:pt x="179" y="11234"/>
                    <a:pt x="324" y="11068"/>
                    <a:pt x="435" y="10901"/>
                  </a:cubicBezTo>
                  <a:cubicBezTo>
                    <a:pt x="613" y="10645"/>
                    <a:pt x="757" y="10367"/>
                    <a:pt x="980" y="10156"/>
                  </a:cubicBezTo>
                  <a:cubicBezTo>
                    <a:pt x="1202" y="9956"/>
                    <a:pt x="1503" y="9844"/>
                    <a:pt x="1780" y="9711"/>
                  </a:cubicBezTo>
                  <a:cubicBezTo>
                    <a:pt x="2326" y="9444"/>
                    <a:pt x="2659" y="8965"/>
                    <a:pt x="2971" y="8476"/>
                  </a:cubicBezTo>
                  <a:cubicBezTo>
                    <a:pt x="3304" y="7942"/>
                    <a:pt x="3638" y="7408"/>
                    <a:pt x="3982" y="6886"/>
                  </a:cubicBezTo>
                  <a:cubicBezTo>
                    <a:pt x="4338" y="6363"/>
                    <a:pt x="4694" y="5851"/>
                    <a:pt x="5072" y="5351"/>
                  </a:cubicBezTo>
                  <a:cubicBezTo>
                    <a:pt x="5440" y="4850"/>
                    <a:pt x="5840" y="4383"/>
                    <a:pt x="6229" y="3905"/>
                  </a:cubicBezTo>
                  <a:cubicBezTo>
                    <a:pt x="6419" y="3660"/>
                    <a:pt x="6597" y="3416"/>
                    <a:pt x="6741" y="3149"/>
                  </a:cubicBezTo>
                  <a:cubicBezTo>
                    <a:pt x="6896" y="2882"/>
                    <a:pt x="7030" y="2603"/>
                    <a:pt x="7163" y="2314"/>
                  </a:cubicBezTo>
                  <a:cubicBezTo>
                    <a:pt x="7420" y="1758"/>
                    <a:pt x="7709" y="1214"/>
                    <a:pt x="8053" y="724"/>
                  </a:cubicBezTo>
                  <a:cubicBezTo>
                    <a:pt x="8198" y="524"/>
                    <a:pt x="8342" y="334"/>
                    <a:pt x="8510" y="146"/>
                  </a:cubicBezTo>
                  <a:cubicBezTo>
                    <a:pt x="8510" y="101"/>
                    <a:pt x="8520" y="45"/>
                    <a:pt x="853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52" name="Google Shape;15052;p20"/>
            <p:cNvSpPr/>
            <p:nvPr/>
          </p:nvSpPr>
          <p:spPr>
            <a:xfrm>
              <a:off x="832003" y="1881710"/>
              <a:ext cx="260784" cy="466062"/>
            </a:xfrm>
            <a:custGeom>
              <a:avLst/>
              <a:gdLst/>
              <a:ahLst/>
              <a:cxnLst/>
              <a:rect l="l" t="t" r="r" b="b"/>
              <a:pathLst>
                <a:path w="7475" h="13359" extrusionOk="0">
                  <a:moveTo>
                    <a:pt x="7130" y="1"/>
                  </a:moveTo>
                  <a:cubicBezTo>
                    <a:pt x="7074" y="23"/>
                    <a:pt x="7019" y="34"/>
                    <a:pt x="6963" y="56"/>
                  </a:cubicBezTo>
                  <a:cubicBezTo>
                    <a:pt x="6696" y="434"/>
                    <a:pt x="6473" y="846"/>
                    <a:pt x="6263" y="1269"/>
                  </a:cubicBezTo>
                  <a:cubicBezTo>
                    <a:pt x="5984" y="1791"/>
                    <a:pt x="5706" y="2314"/>
                    <a:pt x="5351" y="2782"/>
                  </a:cubicBezTo>
                  <a:cubicBezTo>
                    <a:pt x="5028" y="3237"/>
                    <a:pt x="4661" y="3660"/>
                    <a:pt x="4327" y="4116"/>
                  </a:cubicBezTo>
                  <a:cubicBezTo>
                    <a:pt x="4016" y="4550"/>
                    <a:pt x="3737" y="5017"/>
                    <a:pt x="3559" y="5562"/>
                  </a:cubicBezTo>
                  <a:cubicBezTo>
                    <a:pt x="3381" y="6129"/>
                    <a:pt x="3349" y="6763"/>
                    <a:pt x="3126" y="7308"/>
                  </a:cubicBezTo>
                  <a:cubicBezTo>
                    <a:pt x="2914" y="7853"/>
                    <a:pt x="2570" y="8298"/>
                    <a:pt x="2225" y="8754"/>
                  </a:cubicBezTo>
                  <a:cubicBezTo>
                    <a:pt x="1891" y="9199"/>
                    <a:pt x="1569" y="9655"/>
                    <a:pt x="1335" y="10177"/>
                  </a:cubicBezTo>
                  <a:cubicBezTo>
                    <a:pt x="1001" y="10934"/>
                    <a:pt x="779" y="11813"/>
                    <a:pt x="334" y="12513"/>
                  </a:cubicBezTo>
                  <a:cubicBezTo>
                    <a:pt x="312" y="12580"/>
                    <a:pt x="289" y="12646"/>
                    <a:pt x="267" y="12703"/>
                  </a:cubicBezTo>
                  <a:cubicBezTo>
                    <a:pt x="178" y="12913"/>
                    <a:pt x="89" y="13136"/>
                    <a:pt x="0" y="13358"/>
                  </a:cubicBezTo>
                  <a:cubicBezTo>
                    <a:pt x="45" y="13303"/>
                    <a:pt x="79" y="13247"/>
                    <a:pt x="112" y="13180"/>
                  </a:cubicBezTo>
                  <a:cubicBezTo>
                    <a:pt x="412" y="12703"/>
                    <a:pt x="679" y="12202"/>
                    <a:pt x="957" y="11702"/>
                  </a:cubicBezTo>
                  <a:cubicBezTo>
                    <a:pt x="1513" y="10678"/>
                    <a:pt x="2047" y="9655"/>
                    <a:pt x="2670" y="8676"/>
                  </a:cubicBezTo>
                  <a:cubicBezTo>
                    <a:pt x="2981" y="8187"/>
                    <a:pt x="3337" y="7720"/>
                    <a:pt x="3660" y="7241"/>
                  </a:cubicBezTo>
                  <a:cubicBezTo>
                    <a:pt x="3982" y="6763"/>
                    <a:pt x="4227" y="6262"/>
                    <a:pt x="4449" y="5728"/>
                  </a:cubicBezTo>
                  <a:cubicBezTo>
                    <a:pt x="4683" y="5184"/>
                    <a:pt x="4939" y="4683"/>
                    <a:pt x="5294" y="4227"/>
                  </a:cubicBezTo>
                  <a:cubicBezTo>
                    <a:pt x="5650" y="3783"/>
                    <a:pt x="6085" y="3393"/>
                    <a:pt x="6529" y="3026"/>
                  </a:cubicBezTo>
                  <a:cubicBezTo>
                    <a:pt x="6829" y="2792"/>
                    <a:pt x="7141" y="2559"/>
                    <a:pt x="7452" y="2337"/>
                  </a:cubicBezTo>
                  <a:cubicBezTo>
                    <a:pt x="7452" y="2270"/>
                    <a:pt x="7464" y="2214"/>
                    <a:pt x="7474" y="2159"/>
                  </a:cubicBezTo>
                  <a:lnTo>
                    <a:pt x="7474" y="2159"/>
                  </a:lnTo>
                  <a:cubicBezTo>
                    <a:pt x="7219" y="2347"/>
                    <a:pt x="6963" y="2537"/>
                    <a:pt x="6718" y="2737"/>
                  </a:cubicBezTo>
                  <a:cubicBezTo>
                    <a:pt x="5840" y="3427"/>
                    <a:pt x="5039" y="4205"/>
                    <a:pt x="4550" y="5239"/>
                  </a:cubicBezTo>
                  <a:cubicBezTo>
                    <a:pt x="4316" y="5751"/>
                    <a:pt x="4105" y="6274"/>
                    <a:pt x="3826" y="6763"/>
                  </a:cubicBezTo>
                  <a:cubicBezTo>
                    <a:pt x="3549" y="7253"/>
                    <a:pt x="3203" y="7708"/>
                    <a:pt x="2892" y="8175"/>
                  </a:cubicBezTo>
                  <a:cubicBezTo>
                    <a:pt x="2259" y="9132"/>
                    <a:pt x="1702" y="10133"/>
                    <a:pt x="1157" y="11134"/>
                  </a:cubicBezTo>
                  <a:cubicBezTo>
                    <a:pt x="1080" y="11279"/>
                    <a:pt x="1001" y="11412"/>
                    <a:pt x="935" y="11546"/>
                  </a:cubicBezTo>
                  <a:cubicBezTo>
                    <a:pt x="1035" y="11290"/>
                    <a:pt x="1124" y="11034"/>
                    <a:pt x="1213" y="10790"/>
                  </a:cubicBezTo>
                  <a:cubicBezTo>
                    <a:pt x="1413" y="10233"/>
                    <a:pt x="1658" y="9710"/>
                    <a:pt x="1992" y="9243"/>
                  </a:cubicBezTo>
                  <a:cubicBezTo>
                    <a:pt x="2303" y="8798"/>
                    <a:pt x="2659" y="8387"/>
                    <a:pt x="2937" y="7908"/>
                  </a:cubicBezTo>
                  <a:cubicBezTo>
                    <a:pt x="3082" y="7675"/>
                    <a:pt x="3203" y="7419"/>
                    <a:pt x="3292" y="7152"/>
                  </a:cubicBezTo>
                  <a:cubicBezTo>
                    <a:pt x="3381" y="6874"/>
                    <a:pt x="3437" y="6585"/>
                    <a:pt x="3482" y="6296"/>
                  </a:cubicBezTo>
                  <a:cubicBezTo>
                    <a:pt x="3593" y="5706"/>
                    <a:pt x="3771" y="5172"/>
                    <a:pt x="4071" y="4683"/>
                  </a:cubicBezTo>
                  <a:cubicBezTo>
                    <a:pt x="4360" y="4205"/>
                    <a:pt x="4716" y="3771"/>
                    <a:pt x="5061" y="3338"/>
                  </a:cubicBezTo>
                  <a:cubicBezTo>
                    <a:pt x="5417" y="2903"/>
                    <a:pt x="5739" y="2448"/>
                    <a:pt x="6018" y="1947"/>
                  </a:cubicBezTo>
                  <a:cubicBezTo>
                    <a:pt x="6307" y="1447"/>
                    <a:pt x="6552" y="913"/>
                    <a:pt x="6852" y="424"/>
                  </a:cubicBezTo>
                  <a:cubicBezTo>
                    <a:pt x="6941" y="279"/>
                    <a:pt x="7030" y="134"/>
                    <a:pt x="713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53" name="Google Shape;15053;p20"/>
            <p:cNvSpPr/>
            <p:nvPr/>
          </p:nvSpPr>
          <p:spPr>
            <a:xfrm>
              <a:off x="863054" y="1935647"/>
              <a:ext cx="143597" cy="307743"/>
            </a:xfrm>
            <a:custGeom>
              <a:avLst/>
              <a:gdLst/>
              <a:ahLst/>
              <a:cxnLst/>
              <a:rect l="l" t="t" r="r" b="b"/>
              <a:pathLst>
                <a:path w="4116" h="8821" extrusionOk="0">
                  <a:moveTo>
                    <a:pt x="4115" y="1"/>
                  </a:moveTo>
                  <a:lnTo>
                    <a:pt x="4115" y="1"/>
                  </a:lnTo>
                  <a:cubicBezTo>
                    <a:pt x="3971" y="168"/>
                    <a:pt x="3815" y="346"/>
                    <a:pt x="3670" y="534"/>
                  </a:cubicBezTo>
                  <a:cubicBezTo>
                    <a:pt x="3559" y="757"/>
                    <a:pt x="3460" y="1002"/>
                    <a:pt x="3381" y="1258"/>
                  </a:cubicBezTo>
                  <a:cubicBezTo>
                    <a:pt x="3237" y="1713"/>
                    <a:pt x="3092" y="2148"/>
                    <a:pt x="2825" y="2526"/>
                  </a:cubicBezTo>
                  <a:cubicBezTo>
                    <a:pt x="2558" y="2882"/>
                    <a:pt x="2236" y="3193"/>
                    <a:pt x="1958" y="3549"/>
                  </a:cubicBezTo>
                  <a:cubicBezTo>
                    <a:pt x="1691" y="3883"/>
                    <a:pt x="1502" y="4271"/>
                    <a:pt x="1346" y="4683"/>
                  </a:cubicBezTo>
                  <a:cubicBezTo>
                    <a:pt x="1057" y="5506"/>
                    <a:pt x="934" y="6418"/>
                    <a:pt x="657" y="7252"/>
                  </a:cubicBezTo>
                  <a:cubicBezTo>
                    <a:pt x="501" y="7709"/>
                    <a:pt x="289" y="8142"/>
                    <a:pt x="56" y="8542"/>
                  </a:cubicBezTo>
                  <a:cubicBezTo>
                    <a:pt x="34" y="8631"/>
                    <a:pt x="22" y="8732"/>
                    <a:pt x="0" y="8821"/>
                  </a:cubicBezTo>
                  <a:cubicBezTo>
                    <a:pt x="234" y="8465"/>
                    <a:pt x="445" y="8075"/>
                    <a:pt x="612" y="7664"/>
                  </a:cubicBezTo>
                  <a:cubicBezTo>
                    <a:pt x="934" y="6863"/>
                    <a:pt x="1068" y="5951"/>
                    <a:pt x="1302" y="5106"/>
                  </a:cubicBezTo>
                  <a:cubicBezTo>
                    <a:pt x="1424" y="4672"/>
                    <a:pt x="1579" y="4271"/>
                    <a:pt x="1802" y="3916"/>
                  </a:cubicBezTo>
                  <a:cubicBezTo>
                    <a:pt x="2047" y="3527"/>
                    <a:pt x="2380" y="3215"/>
                    <a:pt x="2669" y="2870"/>
                  </a:cubicBezTo>
                  <a:cubicBezTo>
                    <a:pt x="2959" y="2536"/>
                    <a:pt x="3181" y="2158"/>
                    <a:pt x="3326" y="1725"/>
                  </a:cubicBezTo>
                  <a:cubicBezTo>
                    <a:pt x="3470" y="1280"/>
                    <a:pt x="3581" y="835"/>
                    <a:pt x="3804" y="445"/>
                  </a:cubicBezTo>
                  <a:cubicBezTo>
                    <a:pt x="3893" y="290"/>
                    <a:pt x="4004" y="146"/>
                    <a:pt x="411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54" name="Google Shape;15054;p20"/>
            <p:cNvSpPr/>
            <p:nvPr/>
          </p:nvSpPr>
          <p:spPr>
            <a:xfrm>
              <a:off x="1021343" y="1893363"/>
              <a:ext cx="31852" cy="26026"/>
            </a:xfrm>
            <a:custGeom>
              <a:avLst/>
              <a:gdLst/>
              <a:ahLst/>
              <a:cxnLst/>
              <a:rect l="l" t="t" r="r" b="b"/>
              <a:pathLst>
                <a:path w="913" h="746" extrusionOk="0">
                  <a:moveTo>
                    <a:pt x="913" y="1"/>
                  </a:moveTo>
                  <a:lnTo>
                    <a:pt x="913" y="1"/>
                  </a:lnTo>
                  <a:cubicBezTo>
                    <a:pt x="813" y="67"/>
                    <a:pt x="702" y="134"/>
                    <a:pt x="602" y="212"/>
                  </a:cubicBezTo>
                  <a:cubicBezTo>
                    <a:pt x="391" y="367"/>
                    <a:pt x="190" y="545"/>
                    <a:pt x="1" y="745"/>
                  </a:cubicBezTo>
                  <a:cubicBezTo>
                    <a:pt x="79" y="668"/>
                    <a:pt x="157" y="601"/>
                    <a:pt x="235" y="523"/>
                  </a:cubicBezTo>
                  <a:cubicBezTo>
                    <a:pt x="457" y="345"/>
                    <a:pt x="680" y="167"/>
                    <a:pt x="91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55" name="Google Shape;15055;p20"/>
            <p:cNvSpPr/>
            <p:nvPr/>
          </p:nvSpPr>
          <p:spPr>
            <a:xfrm>
              <a:off x="806395" y="1981421"/>
              <a:ext cx="283286" cy="431175"/>
            </a:xfrm>
            <a:custGeom>
              <a:avLst/>
              <a:gdLst/>
              <a:ahLst/>
              <a:cxnLst/>
              <a:rect l="l" t="t" r="r" b="b"/>
              <a:pathLst>
                <a:path w="8120" h="12359" extrusionOk="0">
                  <a:moveTo>
                    <a:pt x="8119" y="1"/>
                  </a:moveTo>
                  <a:lnTo>
                    <a:pt x="8119" y="1"/>
                  </a:lnTo>
                  <a:cubicBezTo>
                    <a:pt x="7652" y="424"/>
                    <a:pt x="7230" y="913"/>
                    <a:pt x="6851" y="1414"/>
                  </a:cubicBezTo>
                  <a:cubicBezTo>
                    <a:pt x="6196" y="2292"/>
                    <a:pt x="5606" y="3226"/>
                    <a:pt x="5005" y="4161"/>
                  </a:cubicBezTo>
                  <a:cubicBezTo>
                    <a:pt x="4394" y="5106"/>
                    <a:pt x="3771" y="6041"/>
                    <a:pt x="3170" y="6997"/>
                  </a:cubicBezTo>
                  <a:cubicBezTo>
                    <a:pt x="2570" y="7942"/>
                    <a:pt x="1980" y="8910"/>
                    <a:pt x="1413" y="9889"/>
                  </a:cubicBezTo>
                  <a:cubicBezTo>
                    <a:pt x="1001" y="10612"/>
                    <a:pt x="612" y="11346"/>
                    <a:pt x="134" y="12013"/>
                  </a:cubicBezTo>
                  <a:cubicBezTo>
                    <a:pt x="89" y="12136"/>
                    <a:pt x="45" y="12247"/>
                    <a:pt x="0" y="12358"/>
                  </a:cubicBezTo>
                  <a:cubicBezTo>
                    <a:pt x="490" y="11758"/>
                    <a:pt x="868" y="11056"/>
                    <a:pt x="1257" y="10378"/>
                  </a:cubicBezTo>
                  <a:cubicBezTo>
                    <a:pt x="1802" y="9388"/>
                    <a:pt x="2370" y="8421"/>
                    <a:pt x="2970" y="7475"/>
                  </a:cubicBezTo>
                  <a:cubicBezTo>
                    <a:pt x="3571" y="6519"/>
                    <a:pt x="4182" y="5574"/>
                    <a:pt x="4805" y="4639"/>
                  </a:cubicBezTo>
                  <a:cubicBezTo>
                    <a:pt x="5406" y="3705"/>
                    <a:pt x="5996" y="2759"/>
                    <a:pt x="6641" y="1847"/>
                  </a:cubicBezTo>
                  <a:cubicBezTo>
                    <a:pt x="7063" y="1247"/>
                    <a:pt x="7541" y="668"/>
                    <a:pt x="8097" y="168"/>
                  </a:cubicBezTo>
                  <a:cubicBezTo>
                    <a:pt x="8097" y="112"/>
                    <a:pt x="8109" y="57"/>
                    <a:pt x="811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56" name="Google Shape;15056;p20"/>
            <p:cNvSpPr/>
            <p:nvPr/>
          </p:nvSpPr>
          <p:spPr>
            <a:xfrm>
              <a:off x="793591" y="2013658"/>
              <a:ext cx="290648" cy="430337"/>
            </a:xfrm>
            <a:custGeom>
              <a:avLst/>
              <a:gdLst/>
              <a:ahLst/>
              <a:cxnLst/>
              <a:rect l="l" t="t" r="r" b="b"/>
              <a:pathLst>
                <a:path w="8331" h="12335" extrusionOk="0">
                  <a:moveTo>
                    <a:pt x="8331" y="1"/>
                  </a:moveTo>
                  <a:lnTo>
                    <a:pt x="8331" y="1"/>
                  </a:lnTo>
                  <a:cubicBezTo>
                    <a:pt x="7997" y="367"/>
                    <a:pt x="7663" y="757"/>
                    <a:pt x="7364" y="1168"/>
                  </a:cubicBezTo>
                  <a:cubicBezTo>
                    <a:pt x="6674" y="2102"/>
                    <a:pt x="6096" y="3115"/>
                    <a:pt x="5606" y="4193"/>
                  </a:cubicBezTo>
                  <a:cubicBezTo>
                    <a:pt x="5350" y="4739"/>
                    <a:pt x="5105" y="5295"/>
                    <a:pt x="4772" y="5772"/>
                  </a:cubicBezTo>
                  <a:cubicBezTo>
                    <a:pt x="4438" y="6262"/>
                    <a:pt x="4027" y="6685"/>
                    <a:pt x="3637" y="7119"/>
                  </a:cubicBezTo>
                  <a:cubicBezTo>
                    <a:pt x="3248" y="7541"/>
                    <a:pt x="2859" y="7975"/>
                    <a:pt x="2559" y="8476"/>
                  </a:cubicBezTo>
                  <a:cubicBezTo>
                    <a:pt x="2258" y="8976"/>
                    <a:pt x="2058" y="9554"/>
                    <a:pt x="1802" y="10088"/>
                  </a:cubicBezTo>
                  <a:cubicBezTo>
                    <a:pt x="1390" y="10945"/>
                    <a:pt x="801" y="11657"/>
                    <a:pt x="56" y="12213"/>
                  </a:cubicBezTo>
                  <a:cubicBezTo>
                    <a:pt x="34" y="12257"/>
                    <a:pt x="23" y="12290"/>
                    <a:pt x="1" y="12335"/>
                  </a:cubicBezTo>
                  <a:cubicBezTo>
                    <a:pt x="656" y="11879"/>
                    <a:pt x="1213" y="11311"/>
                    <a:pt x="1613" y="10622"/>
                  </a:cubicBezTo>
                  <a:cubicBezTo>
                    <a:pt x="1914" y="10122"/>
                    <a:pt x="2125" y="9554"/>
                    <a:pt x="2369" y="9009"/>
                  </a:cubicBezTo>
                  <a:cubicBezTo>
                    <a:pt x="2636" y="8464"/>
                    <a:pt x="2981" y="7986"/>
                    <a:pt x="3370" y="7541"/>
                  </a:cubicBezTo>
                  <a:cubicBezTo>
                    <a:pt x="3760" y="7096"/>
                    <a:pt x="4183" y="6685"/>
                    <a:pt x="4549" y="6240"/>
                  </a:cubicBezTo>
                  <a:cubicBezTo>
                    <a:pt x="4917" y="5784"/>
                    <a:pt x="5206" y="5283"/>
                    <a:pt x="5451" y="4739"/>
                  </a:cubicBezTo>
                  <a:cubicBezTo>
                    <a:pt x="5695" y="4205"/>
                    <a:pt x="5928" y="3659"/>
                    <a:pt x="6207" y="3137"/>
                  </a:cubicBezTo>
                  <a:cubicBezTo>
                    <a:pt x="6484" y="2603"/>
                    <a:pt x="6796" y="2091"/>
                    <a:pt x="7130" y="1602"/>
                  </a:cubicBezTo>
                  <a:cubicBezTo>
                    <a:pt x="7497" y="1079"/>
                    <a:pt x="7886" y="579"/>
                    <a:pt x="8308" y="112"/>
                  </a:cubicBezTo>
                  <a:cubicBezTo>
                    <a:pt x="8320" y="100"/>
                    <a:pt x="8320" y="90"/>
                    <a:pt x="8320" y="78"/>
                  </a:cubicBezTo>
                  <a:cubicBezTo>
                    <a:pt x="8331" y="56"/>
                    <a:pt x="8331" y="23"/>
                    <a:pt x="833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57" name="Google Shape;15057;p20"/>
            <p:cNvSpPr/>
            <p:nvPr/>
          </p:nvSpPr>
          <p:spPr>
            <a:xfrm>
              <a:off x="806395" y="2188658"/>
              <a:ext cx="134282" cy="223943"/>
            </a:xfrm>
            <a:custGeom>
              <a:avLst/>
              <a:gdLst/>
              <a:ahLst/>
              <a:cxnLst/>
              <a:rect l="l" t="t" r="r" b="b"/>
              <a:pathLst>
                <a:path w="3849" h="6419" extrusionOk="0">
                  <a:moveTo>
                    <a:pt x="3849" y="0"/>
                  </a:moveTo>
                  <a:cubicBezTo>
                    <a:pt x="3626" y="345"/>
                    <a:pt x="3393" y="701"/>
                    <a:pt x="3170" y="1057"/>
                  </a:cubicBezTo>
                  <a:cubicBezTo>
                    <a:pt x="2570" y="2002"/>
                    <a:pt x="1980" y="2970"/>
                    <a:pt x="1413" y="3949"/>
                  </a:cubicBezTo>
                  <a:cubicBezTo>
                    <a:pt x="1001" y="4672"/>
                    <a:pt x="612" y="5406"/>
                    <a:pt x="134" y="6073"/>
                  </a:cubicBezTo>
                  <a:cubicBezTo>
                    <a:pt x="123" y="6095"/>
                    <a:pt x="123" y="6107"/>
                    <a:pt x="111" y="6117"/>
                  </a:cubicBezTo>
                  <a:cubicBezTo>
                    <a:pt x="89" y="6184"/>
                    <a:pt x="67" y="6251"/>
                    <a:pt x="34" y="6318"/>
                  </a:cubicBezTo>
                  <a:lnTo>
                    <a:pt x="0" y="6418"/>
                  </a:lnTo>
                  <a:cubicBezTo>
                    <a:pt x="490" y="5818"/>
                    <a:pt x="868" y="5116"/>
                    <a:pt x="1257" y="4438"/>
                  </a:cubicBezTo>
                  <a:cubicBezTo>
                    <a:pt x="1802" y="3448"/>
                    <a:pt x="2370" y="2481"/>
                    <a:pt x="2970" y="1535"/>
                  </a:cubicBezTo>
                  <a:cubicBezTo>
                    <a:pt x="3248" y="1090"/>
                    <a:pt x="3537" y="645"/>
                    <a:pt x="3826" y="200"/>
                  </a:cubicBezTo>
                  <a:cubicBezTo>
                    <a:pt x="3826" y="134"/>
                    <a:pt x="3838" y="67"/>
                    <a:pt x="3849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58" name="Google Shape;15058;p20"/>
            <p:cNvSpPr/>
            <p:nvPr/>
          </p:nvSpPr>
          <p:spPr>
            <a:xfrm>
              <a:off x="863054" y="2050151"/>
              <a:ext cx="76090" cy="193242"/>
            </a:xfrm>
            <a:custGeom>
              <a:avLst/>
              <a:gdLst/>
              <a:ahLst/>
              <a:cxnLst/>
              <a:rect l="l" t="t" r="r" b="b"/>
              <a:pathLst>
                <a:path w="2181" h="5539" extrusionOk="0">
                  <a:moveTo>
                    <a:pt x="2180" y="0"/>
                  </a:moveTo>
                  <a:cubicBezTo>
                    <a:pt x="2103" y="89"/>
                    <a:pt x="2036" y="178"/>
                    <a:pt x="1958" y="267"/>
                  </a:cubicBezTo>
                  <a:cubicBezTo>
                    <a:pt x="1691" y="601"/>
                    <a:pt x="1502" y="989"/>
                    <a:pt x="1346" y="1401"/>
                  </a:cubicBezTo>
                  <a:cubicBezTo>
                    <a:pt x="1057" y="2224"/>
                    <a:pt x="934" y="3136"/>
                    <a:pt x="657" y="3970"/>
                  </a:cubicBezTo>
                  <a:cubicBezTo>
                    <a:pt x="501" y="4427"/>
                    <a:pt x="289" y="4860"/>
                    <a:pt x="56" y="5260"/>
                  </a:cubicBezTo>
                  <a:cubicBezTo>
                    <a:pt x="45" y="5283"/>
                    <a:pt x="45" y="5305"/>
                    <a:pt x="45" y="5327"/>
                  </a:cubicBezTo>
                  <a:cubicBezTo>
                    <a:pt x="22" y="5405"/>
                    <a:pt x="12" y="5472"/>
                    <a:pt x="0" y="5539"/>
                  </a:cubicBezTo>
                  <a:cubicBezTo>
                    <a:pt x="234" y="5183"/>
                    <a:pt x="445" y="4793"/>
                    <a:pt x="612" y="4382"/>
                  </a:cubicBezTo>
                  <a:cubicBezTo>
                    <a:pt x="934" y="3581"/>
                    <a:pt x="1068" y="2669"/>
                    <a:pt x="1302" y="1824"/>
                  </a:cubicBezTo>
                  <a:cubicBezTo>
                    <a:pt x="1424" y="1390"/>
                    <a:pt x="1579" y="989"/>
                    <a:pt x="1802" y="634"/>
                  </a:cubicBezTo>
                  <a:cubicBezTo>
                    <a:pt x="1913" y="456"/>
                    <a:pt x="2047" y="289"/>
                    <a:pt x="2180" y="133"/>
                  </a:cubicBezTo>
                  <a:lnTo>
                    <a:pt x="2180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59" name="Google Shape;15059;p20"/>
            <p:cNvSpPr/>
            <p:nvPr/>
          </p:nvSpPr>
          <p:spPr>
            <a:xfrm>
              <a:off x="832003" y="2128894"/>
              <a:ext cx="112966" cy="218884"/>
            </a:xfrm>
            <a:custGeom>
              <a:avLst/>
              <a:gdLst/>
              <a:ahLst/>
              <a:cxnLst/>
              <a:rect l="l" t="t" r="r" b="b"/>
              <a:pathLst>
                <a:path w="3238" h="6274" extrusionOk="0">
                  <a:moveTo>
                    <a:pt x="3215" y="0"/>
                  </a:moveTo>
                  <a:cubicBezTo>
                    <a:pt x="3193" y="79"/>
                    <a:pt x="3159" y="156"/>
                    <a:pt x="3126" y="223"/>
                  </a:cubicBezTo>
                  <a:cubicBezTo>
                    <a:pt x="2914" y="768"/>
                    <a:pt x="2570" y="1213"/>
                    <a:pt x="2225" y="1669"/>
                  </a:cubicBezTo>
                  <a:cubicBezTo>
                    <a:pt x="1891" y="2114"/>
                    <a:pt x="1569" y="2570"/>
                    <a:pt x="1335" y="3092"/>
                  </a:cubicBezTo>
                  <a:cubicBezTo>
                    <a:pt x="1001" y="3849"/>
                    <a:pt x="779" y="4728"/>
                    <a:pt x="334" y="5428"/>
                  </a:cubicBezTo>
                  <a:cubicBezTo>
                    <a:pt x="312" y="5495"/>
                    <a:pt x="289" y="5561"/>
                    <a:pt x="267" y="5618"/>
                  </a:cubicBezTo>
                  <a:cubicBezTo>
                    <a:pt x="223" y="5717"/>
                    <a:pt x="178" y="5818"/>
                    <a:pt x="145" y="5929"/>
                  </a:cubicBezTo>
                  <a:cubicBezTo>
                    <a:pt x="134" y="5951"/>
                    <a:pt x="123" y="5973"/>
                    <a:pt x="112" y="6006"/>
                  </a:cubicBezTo>
                  <a:lnTo>
                    <a:pt x="12" y="6240"/>
                  </a:lnTo>
                  <a:cubicBezTo>
                    <a:pt x="12" y="6248"/>
                    <a:pt x="12" y="6256"/>
                    <a:pt x="8" y="6264"/>
                  </a:cubicBezTo>
                  <a:lnTo>
                    <a:pt x="8" y="6264"/>
                  </a:lnTo>
                  <a:cubicBezTo>
                    <a:pt x="48" y="6212"/>
                    <a:pt x="80" y="6158"/>
                    <a:pt x="112" y="6095"/>
                  </a:cubicBezTo>
                  <a:cubicBezTo>
                    <a:pt x="412" y="5618"/>
                    <a:pt x="679" y="5117"/>
                    <a:pt x="957" y="4617"/>
                  </a:cubicBezTo>
                  <a:cubicBezTo>
                    <a:pt x="1513" y="3593"/>
                    <a:pt x="2047" y="2570"/>
                    <a:pt x="2670" y="1591"/>
                  </a:cubicBezTo>
                  <a:cubicBezTo>
                    <a:pt x="2848" y="1313"/>
                    <a:pt x="3037" y="1046"/>
                    <a:pt x="3226" y="768"/>
                  </a:cubicBezTo>
                  <a:cubicBezTo>
                    <a:pt x="3226" y="712"/>
                    <a:pt x="3237" y="645"/>
                    <a:pt x="3237" y="590"/>
                  </a:cubicBezTo>
                  <a:lnTo>
                    <a:pt x="3237" y="590"/>
                  </a:lnTo>
                  <a:cubicBezTo>
                    <a:pt x="3115" y="757"/>
                    <a:pt x="3003" y="924"/>
                    <a:pt x="2892" y="1090"/>
                  </a:cubicBezTo>
                  <a:cubicBezTo>
                    <a:pt x="2259" y="2047"/>
                    <a:pt x="1702" y="3048"/>
                    <a:pt x="1157" y="4049"/>
                  </a:cubicBezTo>
                  <a:cubicBezTo>
                    <a:pt x="1080" y="4194"/>
                    <a:pt x="1001" y="4327"/>
                    <a:pt x="935" y="4461"/>
                  </a:cubicBezTo>
                  <a:cubicBezTo>
                    <a:pt x="1035" y="4205"/>
                    <a:pt x="1124" y="3949"/>
                    <a:pt x="1213" y="3705"/>
                  </a:cubicBezTo>
                  <a:cubicBezTo>
                    <a:pt x="1413" y="3148"/>
                    <a:pt x="1658" y="2625"/>
                    <a:pt x="1992" y="2158"/>
                  </a:cubicBezTo>
                  <a:cubicBezTo>
                    <a:pt x="2303" y="1713"/>
                    <a:pt x="2659" y="1302"/>
                    <a:pt x="2937" y="823"/>
                  </a:cubicBezTo>
                  <a:cubicBezTo>
                    <a:pt x="3048" y="645"/>
                    <a:pt x="3148" y="445"/>
                    <a:pt x="3226" y="245"/>
                  </a:cubicBezTo>
                  <a:cubicBezTo>
                    <a:pt x="3226" y="156"/>
                    <a:pt x="3226" y="79"/>
                    <a:pt x="3215" y="0"/>
                  </a:cubicBezTo>
                  <a:close/>
                  <a:moveTo>
                    <a:pt x="8" y="6264"/>
                  </a:moveTo>
                  <a:cubicBezTo>
                    <a:pt x="5" y="6267"/>
                    <a:pt x="3" y="6270"/>
                    <a:pt x="0" y="6273"/>
                  </a:cubicBezTo>
                  <a:cubicBezTo>
                    <a:pt x="4" y="6270"/>
                    <a:pt x="6" y="6267"/>
                    <a:pt x="8" y="6264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60" name="Google Shape;15060;p20"/>
            <p:cNvSpPr/>
            <p:nvPr/>
          </p:nvSpPr>
          <p:spPr>
            <a:xfrm>
              <a:off x="790870" y="2442052"/>
              <a:ext cx="35725" cy="28329"/>
            </a:xfrm>
            <a:custGeom>
              <a:avLst/>
              <a:gdLst/>
              <a:ahLst/>
              <a:cxnLst/>
              <a:rect l="l" t="t" r="r" b="b"/>
              <a:pathLst>
                <a:path w="1024" h="812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968" y="33"/>
                    <a:pt x="912" y="56"/>
                    <a:pt x="857" y="78"/>
                  </a:cubicBezTo>
                  <a:cubicBezTo>
                    <a:pt x="590" y="211"/>
                    <a:pt x="346" y="356"/>
                    <a:pt x="168" y="579"/>
                  </a:cubicBezTo>
                  <a:cubicBezTo>
                    <a:pt x="112" y="646"/>
                    <a:pt x="56" y="723"/>
                    <a:pt x="0" y="812"/>
                  </a:cubicBezTo>
                  <a:cubicBezTo>
                    <a:pt x="67" y="767"/>
                    <a:pt x="134" y="723"/>
                    <a:pt x="212" y="668"/>
                  </a:cubicBezTo>
                  <a:cubicBezTo>
                    <a:pt x="267" y="612"/>
                    <a:pt x="312" y="545"/>
                    <a:pt x="379" y="490"/>
                  </a:cubicBezTo>
                  <a:cubicBezTo>
                    <a:pt x="490" y="379"/>
                    <a:pt x="623" y="300"/>
                    <a:pt x="768" y="234"/>
                  </a:cubicBezTo>
                  <a:cubicBezTo>
                    <a:pt x="857" y="167"/>
                    <a:pt x="935" y="89"/>
                    <a:pt x="102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61" name="Google Shape;15061;p20"/>
            <p:cNvSpPr/>
            <p:nvPr/>
          </p:nvSpPr>
          <p:spPr>
            <a:xfrm>
              <a:off x="793591" y="2241827"/>
              <a:ext cx="145167" cy="202173"/>
            </a:xfrm>
            <a:custGeom>
              <a:avLst/>
              <a:gdLst/>
              <a:ahLst/>
              <a:cxnLst/>
              <a:rect l="l" t="t" r="r" b="b"/>
              <a:pathLst>
                <a:path w="4161" h="5795" extrusionOk="0">
                  <a:moveTo>
                    <a:pt x="4160" y="0"/>
                  </a:moveTo>
                  <a:cubicBezTo>
                    <a:pt x="3993" y="201"/>
                    <a:pt x="3815" y="389"/>
                    <a:pt x="3637" y="579"/>
                  </a:cubicBezTo>
                  <a:cubicBezTo>
                    <a:pt x="3248" y="1001"/>
                    <a:pt x="2859" y="1435"/>
                    <a:pt x="2559" y="1936"/>
                  </a:cubicBezTo>
                  <a:cubicBezTo>
                    <a:pt x="2258" y="2436"/>
                    <a:pt x="2058" y="3014"/>
                    <a:pt x="1802" y="3548"/>
                  </a:cubicBezTo>
                  <a:cubicBezTo>
                    <a:pt x="1390" y="4405"/>
                    <a:pt x="801" y="5117"/>
                    <a:pt x="56" y="5673"/>
                  </a:cubicBezTo>
                  <a:cubicBezTo>
                    <a:pt x="45" y="5695"/>
                    <a:pt x="34" y="5728"/>
                    <a:pt x="23" y="5750"/>
                  </a:cubicBezTo>
                  <a:cubicBezTo>
                    <a:pt x="11" y="5762"/>
                    <a:pt x="11" y="5784"/>
                    <a:pt x="1" y="5795"/>
                  </a:cubicBezTo>
                  <a:cubicBezTo>
                    <a:pt x="656" y="5339"/>
                    <a:pt x="1213" y="4771"/>
                    <a:pt x="1613" y="4082"/>
                  </a:cubicBezTo>
                  <a:cubicBezTo>
                    <a:pt x="1914" y="3582"/>
                    <a:pt x="2114" y="3014"/>
                    <a:pt x="2369" y="2469"/>
                  </a:cubicBezTo>
                  <a:cubicBezTo>
                    <a:pt x="2636" y="1924"/>
                    <a:pt x="2981" y="1446"/>
                    <a:pt x="3370" y="1001"/>
                  </a:cubicBezTo>
                  <a:cubicBezTo>
                    <a:pt x="3626" y="712"/>
                    <a:pt x="3904" y="434"/>
                    <a:pt x="4160" y="145"/>
                  </a:cubicBezTo>
                  <a:lnTo>
                    <a:pt x="4160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62" name="Google Shape;15062;p20"/>
            <p:cNvSpPr/>
            <p:nvPr/>
          </p:nvSpPr>
          <p:spPr>
            <a:xfrm>
              <a:off x="741607" y="2033056"/>
              <a:ext cx="159122" cy="555688"/>
            </a:xfrm>
            <a:custGeom>
              <a:avLst/>
              <a:gdLst/>
              <a:ahLst/>
              <a:cxnLst/>
              <a:rect l="l" t="t" r="r" b="b"/>
              <a:pathLst>
                <a:path w="4561" h="15928" extrusionOk="0">
                  <a:moveTo>
                    <a:pt x="4316" y="1"/>
                  </a:moveTo>
                  <a:cubicBezTo>
                    <a:pt x="3904" y="579"/>
                    <a:pt x="3548" y="1168"/>
                    <a:pt x="3192" y="1769"/>
                  </a:cubicBezTo>
                  <a:cubicBezTo>
                    <a:pt x="2848" y="2381"/>
                    <a:pt x="2525" y="2992"/>
                    <a:pt x="2213" y="3626"/>
                  </a:cubicBezTo>
                  <a:lnTo>
                    <a:pt x="1991" y="4094"/>
                  </a:lnTo>
                  <a:lnTo>
                    <a:pt x="1768" y="4571"/>
                  </a:lnTo>
                  <a:cubicBezTo>
                    <a:pt x="1691" y="4727"/>
                    <a:pt x="1624" y="4894"/>
                    <a:pt x="1557" y="5050"/>
                  </a:cubicBezTo>
                  <a:lnTo>
                    <a:pt x="1446" y="5295"/>
                  </a:lnTo>
                  <a:cubicBezTo>
                    <a:pt x="1412" y="5372"/>
                    <a:pt x="1390" y="5461"/>
                    <a:pt x="1357" y="5539"/>
                  </a:cubicBezTo>
                  <a:cubicBezTo>
                    <a:pt x="1290" y="5706"/>
                    <a:pt x="1234" y="5873"/>
                    <a:pt x="1168" y="6040"/>
                  </a:cubicBezTo>
                  <a:lnTo>
                    <a:pt x="1024" y="6551"/>
                  </a:lnTo>
                  <a:cubicBezTo>
                    <a:pt x="990" y="6640"/>
                    <a:pt x="967" y="6718"/>
                    <a:pt x="945" y="6807"/>
                  </a:cubicBezTo>
                  <a:lnTo>
                    <a:pt x="890" y="7063"/>
                  </a:lnTo>
                  <a:lnTo>
                    <a:pt x="767" y="7574"/>
                  </a:lnTo>
                  <a:cubicBezTo>
                    <a:pt x="478" y="8954"/>
                    <a:pt x="312" y="10344"/>
                    <a:pt x="189" y="11734"/>
                  </a:cubicBezTo>
                  <a:cubicBezTo>
                    <a:pt x="134" y="12435"/>
                    <a:pt x="89" y="13135"/>
                    <a:pt x="55" y="13825"/>
                  </a:cubicBezTo>
                  <a:cubicBezTo>
                    <a:pt x="23" y="14526"/>
                    <a:pt x="0" y="15226"/>
                    <a:pt x="0" y="15928"/>
                  </a:cubicBezTo>
                  <a:lnTo>
                    <a:pt x="779" y="15916"/>
                  </a:lnTo>
                  <a:cubicBezTo>
                    <a:pt x="767" y="15238"/>
                    <a:pt x="767" y="14537"/>
                    <a:pt x="779" y="13847"/>
                  </a:cubicBezTo>
                  <a:cubicBezTo>
                    <a:pt x="790" y="13158"/>
                    <a:pt x="812" y="12468"/>
                    <a:pt x="846" y="11779"/>
                  </a:cubicBezTo>
                  <a:cubicBezTo>
                    <a:pt x="923" y="10411"/>
                    <a:pt x="1056" y="9032"/>
                    <a:pt x="1290" y="7686"/>
                  </a:cubicBezTo>
                  <a:lnTo>
                    <a:pt x="1402" y="7186"/>
                  </a:lnTo>
                  <a:lnTo>
                    <a:pt x="1446" y="6929"/>
                  </a:lnTo>
                  <a:cubicBezTo>
                    <a:pt x="1468" y="6852"/>
                    <a:pt x="1491" y="6763"/>
                    <a:pt x="1513" y="6685"/>
                  </a:cubicBezTo>
                  <a:lnTo>
                    <a:pt x="1646" y="6195"/>
                  </a:lnTo>
                  <a:cubicBezTo>
                    <a:pt x="1702" y="6029"/>
                    <a:pt x="1758" y="5873"/>
                    <a:pt x="1802" y="5706"/>
                  </a:cubicBezTo>
                  <a:cubicBezTo>
                    <a:pt x="1835" y="5628"/>
                    <a:pt x="1857" y="5550"/>
                    <a:pt x="1891" y="5473"/>
                  </a:cubicBezTo>
                  <a:lnTo>
                    <a:pt x="1991" y="5228"/>
                  </a:lnTo>
                  <a:cubicBezTo>
                    <a:pt x="2057" y="5072"/>
                    <a:pt x="2113" y="4917"/>
                    <a:pt x="2180" y="4749"/>
                  </a:cubicBezTo>
                  <a:lnTo>
                    <a:pt x="2391" y="4282"/>
                  </a:lnTo>
                  <a:lnTo>
                    <a:pt x="2591" y="3804"/>
                  </a:lnTo>
                  <a:cubicBezTo>
                    <a:pt x="2880" y="3182"/>
                    <a:pt x="3192" y="2559"/>
                    <a:pt x="3515" y="1947"/>
                  </a:cubicBezTo>
                  <a:cubicBezTo>
                    <a:pt x="3837" y="1346"/>
                    <a:pt x="4182" y="745"/>
                    <a:pt x="4560" y="179"/>
                  </a:cubicBezTo>
                  <a:lnTo>
                    <a:pt x="4316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63" name="Google Shape;15063;p20"/>
            <p:cNvSpPr/>
            <p:nvPr/>
          </p:nvSpPr>
          <p:spPr>
            <a:xfrm>
              <a:off x="948810" y="1975246"/>
              <a:ext cx="132747" cy="105988"/>
            </a:xfrm>
            <a:custGeom>
              <a:avLst/>
              <a:gdLst/>
              <a:ahLst/>
              <a:cxnLst/>
              <a:rect l="l" t="t" r="r" b="b"/>
              <a:pathLst>
                <a:path w="3805" h="3038" extrusionOk="0">
                  <a:moveTo>
                    <a:pt x="2556" y="1"/>
                  </a:moveTo>
                  <a:cubicBezTo>
                    <a:pt x="2430" y="1"/>
                    <a:pt x="2280" y="55"/>
                    <a:pt x="2124" y="145"/>
                  </a:cubicBezTo>
                  <a:cubicBezTo>
                    <a:pt x="1914" y="267"/>
                    <a:pt x="1546" y="768"/>
                    <a:pt x="990" y="1090"/>
                  </a:cubicBezTo>
                  <a:cubicBezTo>
                    <a:pt x="675" y="1275"/>
                    <a:pt x="405" y="1317"/>
                    <a:pt x="227" y="1317"/>
                  </a:cubicBezTo>
                  <a:cubicBezTo>
                    <a:pt x="84" y="1317"/>
                    <a:pt x="1" y="1290"/>
                    <a:pt x="1" y="1290"/>
                  </a:cubicBezTo>
                  <a:lnTo>
                    <a:pt x="1" y="1290"/>
                  </a:lnTo>
                  <a:lnTo>
                    <a:pt x="245" y="2659"/>
                  </a:lnTo>
                  <a:cubicBezTo>
                    <a:pt x="245" y="2659"/>
                    <a:pt x="1368" y="2936"/>
                    <a:pt x="2347" y="3025"/>
                  </a:cubicBezTo>
                  <a:cubicBezTo>
                    <a:pt x="2428" y="3034"/>
                    <a:pt x="2504" y="3037"/>
                    <a:pt x="2577" y="3037"/>
                  </a:cubicBezTo>
                  <a:cubicBezTo>
                    <a:pt x="3379" y="3037"/>
                    <a:pt x="3719" y="2567"/>
                    <a:pt x="3760" y="2425"/>
                  </a:cubicBezTo>
                  <a:cubicBezTo>
                    <a:pt x="3804" y="2269"/>
                    <a:pt x="3649" y="2269"/>
                    <a:pt x="3570" y="2180"/>
                  </a:cubicBezTo>
                  <a:cubicBezTo>
                    <a:pt x="3504" y="2091"/>
                    <a:pt x="3570" y="1902"/>
                    <a:pt x="3504" y="1713"/>
                  </a:cubicBezTo>
                  <a:cubicBezTo>
                    <a:pt x="3426" y="1513"/>
                    <a:pt x="3170" y="1290"/>
                    <a:pt x="3137" y="1157"/>
                  </a:cubicBezTo>
                  <a:cubicBezTo>
                    <a:pt x="3115" y="1023"/>
                    <a:pt x="3181" y="912"/>
                    <a:pt x="3204" y="768"/>
                  </a:cubicBezTo>
                  <a:cubicBezTo>
                    <a:pt x="3226" y="623"/>
                    <a:pt x="3115" y="590"/>
                    <a:pt x="3070" y="390"/>
                  </a:cubicBezTo>
                  <a:cubicBezTo>
                    <a:pt x="3026" y="190"/>
                    <a:pt x="2826" y="78"/>
                    <a:pt x="2681" y="22"/>
                  </a:cubicBezTo>
                  <a:cubicBezTo>
                    <a:pt x="2643" y="8"/>
                    <a:pt x="2601" y="1"/>
                    <a:pt x="2556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64" name="Google Shape;15064;p20"/>
            <p:cNvSpPr/>
            <p:nvPr/>
          </p:nvSpPr>
          <p:spPr>
            <a:xfrm>
              <a:off x="948810" y="2014809"/>
              <a:ext cx="129991" cy="66426"/>
            </a:xfrm>
            <a:custGeom>
              <a:avLst/>
              <a:gdLst/>
              <a:ahLst/>
              <a:cxnLst/>
              <a:rect l="l" t="t" r="r" b="b"/>
              <a:pathLst>
                <a:path w="3726" h="1904" extrusionOk="0">
                  <a:moveTo>
                    <a:pt x="913" y="0"/>
                  </a:moveTo>
                  <a:lnTo>
                    <a:pt x="913" y="0"/>
                  </a:lnTo>
                  <a:cubicBezTo>
                    <a:pt x="629" y="148"/>
                    <a:pt x="389" y="183"/>
                    <a:pt x="227" y="183"/>
                  </a:cubicBezTo>
                  <a:cubicBezTo>
                    <a:pt x="84" y="183"/>
                    <a:pt x="1" y="156"/>
                    <a:pt x="1" y="156"/>
                  </a:cubicBezTo>
                  <a:lnTo>
                    <a:pt x="1" y="156"/>
                  </a:lnTo>
                  <a:lnTo>
                    <a:pt x="245" y="1525"/>
                  </a:lnTo>
                  <a:cubicBezTo>
                    <a:pt x="245" y="1525"/>
                    <a:pt x="1368" y="1802"/>
                    <a:pt x="2347" y="1891"/>
                  </a:cubicBezTo>
                  <a:cubicBezTo>
                    <a:pt x="2429" y="1900"/>
                    <a:pt x="2508" y="1904"/>
                    <a:pt x="2582" y="1904"/>
                  </a:cubicBezTo>
                  <a:cubicBezTo>
                    <a:pt x="3270" y="1904"/>
                    <a:pt x="3616" y="1559"/>
                    <a:pt x="3726" y="1369"/>
                  </a:cubicBezTo>
                  <a:cubicBezTo>
                    <a:pt x="3693" y="1369"/>
                    <a:pt x="3659" y="1380"/>
                    <a:pt x="3637" y="1380"/>
                  </a:cubicBezTo>
                  <a:cubicBezTo>
                    <a:pt x="3426" y="1413"/>
                    <a:pt x="3248" y="1535"/>
                    <a:pt x="3070" y="1636"/>
                  </a:cubicBezTo>
                  <a:cubicBezTo>
                    <a:pt x="2934" y="1704"/>
                    <a:pt x="2771" y="1766"/>
                    <a:pt x="2617" y="1766"/>
                  </a:cubicBezTo>
                  <a:cubicBezTo>
                    <a:pt x="2570" y="1766"/>
                    <a:pt x="2524" y="1760"/>
                    <a:pt x="2480" y="1747"/>
                  </a:cubicBezTo>
                  <a:cubicBezTo>
                    <a:pt x="2336" y="1703"/>
                    <a:pt x="2213" y="1591"/>
                    <a:pt x="2058" y="1569"/>
                  </a:cubicBezTo>
                  <a:cubicBezTo>
                    <a:pt x="2040" y="1567"/>
                    <a:pt x="2022" y="1566"/>
                    <a:pt x="2004" y="1566"/>
                  </a:cubicBezTo>
                  <a:cubicBezTo>
                    <a:pt x="1930" y="1566"/>
                    <a:pt x="1849" y="1582"/>
                    <a:pt x="1768" y="1591"/>
                  </a:cubicBezTo>
                  <a:cubicBezTo>
                    <a:pt x="1669" y="1591"/>
                    <a:pt x="1558" y="1580"/>
                    <a:pt x="1502" y="1502"/>
                  </a:cubicBezTo>
                  <a:cubicBezTo>
                    <a:pt x="1413" y="1402"/>
                    <a:pt x="1457" y="1235"/>
                    <a:pt x="1513" y="1113"/>
                  </a:cubicBezTo>
                  <a:cubicBezTo>
                    <a:pt x="1568" y="991"/>
                    <a:pt x="1513" y="912"/>
                    <a:pt x="1435" y="801"/>
                  </a:cubicBezTo>
                  <a:cubicBezTo>
                    <a:pt x="1380" y="724"/>
                    <a:pt x="1368" y="623"/>
                    <a:pt x="1268" y="613"/>
                  </a:cubicBezTo>
                  <a:cubicBezTo>
                    <a:pt x="1179" y="601"/>
                    <a:pt x="1068" y="601"/>
                    <a:pt x="990" y="546"/>
                  </a:cubicBezTo>
                  <a:cubicBezTo>
                    <a:pt x="901" y="490"/>
                    <a:pt x="856" y="368"/>
                    <a:pt x="856" y="257"/>
                  </a:cubicBezTo>
                  <a:cubicBezTo>
                    <a:pt x="856" y="168"/>
                    <a:pt x="879" y="89"/>
                    <a:pt x="913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65" name="Google Shape;15065;p20"/>
            <p:cNvSpPr/>
            <p:nvPr/>
          </p:nvSpPr>
          <p:spPr>
            <a:xfrm>
              <a:off x="978674" y="1996179"/>
              <a:ext cx="43505" cy="29166"/>
            </a:xfrm>
            <a:custGeom>
              <a:avLst/>
              <a:gdLst/>
              <a:ahLst/>
              <a:cxnLst/>
              <a:rect l="l" t="t" r="r" b="b"/>
              <a:pathLst>
                <a:path w="1247" h="836" extrusionOk="0">
                  <a:moveTo>
                    <a:pt x="1235" y="1"/>
                  </a:moveTo>
                  <a:cubicBezTo>
                    <a:pt x="1068" y="45"/>
                    <a:pt x="912" y="134"/>
                    <a:pt x="768" y="223"/>
                  </a:cubicBezTo>
                  <a:cubicBezTo>
                    <a:pt x="613" y="324"/>
                    <a:pt x="479" y="423"/>
                    <a:pt x="334" y="524"/>
                  </a:cubicBezTo>
                  <a:cubicBezTo>
                    <a:pt x="234" y="601"/>
                    <a:pt x="123" y="668"/>
                    <a:pt x="0" y="724"/>
                  </a:cubicBezTo>
                  <a:lnTo>
                    <a:pt x="0" y="791"/>
                  </a:lnTo>
                  <a:lnTo>
                    <a:pt x="0" y="835"/>
                  </a:lnTo>
                  <a:cubicBezTo>
                    <a:pt x="146" y="768"/>
                    <a:pt x="267" y="679"/>
                    <a:pt x="379" y="579"/>
                  </a:cubicBezTo>
                  <a:cubicBezTo>
                    <a:pt x="524" y="479"/>
                    <a:pt x="646" y="368"/>
                    <a:pt x="791" y="257"/>
                  </a:cubicBezTo>
                  <a:cubicBezTo>
                    <a:pt x="924" y="156"/>
                    <a:pt x="1080" y="67"/>
                    <a:pt x="1246" y="12"/>
                  </a:cubicBezTo>
                  <a:lnTo>
                    <a:pt x="1235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66" name="Google Shape;15066;p20"/>
            <p:cNvSpPr/>
            <p:nvPr/>
          </p:nvSpPr>
          <p:spPr>
            <a:xfrm>
              <a:off x="957706" y="2021403"/>
              <a:ext cx="21002" cy="7047"/>
            </a:xfrm>
            <a:custGeom>
              <a:avLst/>
              <a:gdLst/>
              <a:ahLst/>
              <a:cxnLst/>
              <a:rect l="l" t="t" r="r" b="b"/>
              <a:pathLst>
                <a:path w="602" h="202" extrusionOk="0">
                  <a:moveTo>
                    <a:pt x="601" y="1"/>
                  </a:moveTo>
                  <a:cubicBezTo>
                    <a:pt x="569" y="23"/>
                    <a:pt x="535" y="34"/>
                    <a:pt x="490" y="56"/>
                  </a:cubicBezTo>
                  <a:cubicBezTo>
                    <a:pt x="346" y="123"/>
                    <a:pt x="179" y="167"/>
                    <a:pt x="1" y="167"/>
                  </a:cubicBezTo>
                  <a:lnTo>
                    <a:pt x="1" y="179"/>
                  </a:lnTo>
                  <a:cubicBezTo>
                    <a:pt x="68" y="190"/>
                    <a:pt x="124" y="201"/>
                    <a:pt x="190" y="201"/>
                  </a:cubicBezTo>
                  <a:cubicBezTo>
                    <a:pt x="302" y="201"/>
                    <a:pt x="424" y="179"/>
                    <a:pt x="524" y="134"/>
                  </a:cubicBezTo>
                  <a:cubicBezTo>
                    <a:pt x="557" y="134"/>
                    <a:pt x="579" y="123"/>
                    <a:pt x="601" y="112"/>
                  </a:cubicBezTo>
                  <a:lnTo>
                    <a:pt x="601" y="68"/>
                  </a:lnTo>
                  <a:lnTo>
                    <a:pt x="601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67" name="Google Shape;15067;p20"/>
            <p:cNvSpPr/>
            <p:nvPr/>
          </p:nvSpPr>
          <p:spPr>
            <a:xfrm>
              <a:off x="979093" y="2005494"/>
              <a:ext cx="61332" cy="26061"/>
            </a:xfrm>
            <a:custGeom>
              <a:avLst/>
              <a:gdLst/>
              <a:ahLst/>
              <a:cxnLst/>
              <a:rect l="l" t="t" r="r" b="b"/>
              <a:pathLst>
                <a:path w="1758" h="747" extrusionOk="0">
                  <a:moveTo>
                    <a:pt x="1713" y="1"/>
                  </a:moveTo>
                  <a:cubicBezTo>
                    <a:pt x="1513" y="1"/>
                    <a:pt x="1312" y="57"/>
                    <a:pt x="1123" y="134"/>
                  </a:cubicBezTo>
                  <a:cubicBezTo>
                    <a:pt x="923" y="212"/>
                    <a:pt x="734" y="312"/>
                    <a:pt x="534" y="401"/>
                  </a:cubicBezTo>
                  <a:cubicBezTo>
                    <a:pt x="356" y="490"/>
                    <a:pt x="178" y="568"/>
                    <a:pt x="0" y="646"/>
                  </a:cubicBezTo>
                  <a:cubicBezTo>
                    <a:pt x="11" y="679"/>
                    <a:pt x="33" y="712"/>
                    <a:pt x="55" y="746"/>
                  </a:cubicBezTo>
                  <a:cubicBezTo>
                    <a:pt x="233" y="668"/>
                    <a:pt x="400" y="579"/>
                    <a:pt x="578" y="479"/>
                  </a:cubicBezTo>
                  <a:cubicBezTo>
                    <a:pt x="767" y="379"/>
                    <a:pt x="945" y="267"/>
                    <a:pt x="1145" y="178"/>
                  </a:cubicBezTo>
                  <a:cubicBezTo>
                    <a:pt x="1335" y="89"/>
                    <a:pt x="1535" y="23"/>
                    <a:pt x="1757" y="12"/>
                  </a:cubicBezTo>
                  <a:lnTo>
                    <a:pt x="1757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68" name="Google Shape;15068;p20"/>
            <p:cNvSpPr/>
            <p:nvPr/>
          </p:nvSpPr>
          <p:spPr>
            <a:xfrm>
              <a:off x="956555" y="2027997"/>
              <a:ext cx="24491" cy="8582"/>
            </a:xfrm>
            <a:custGeom>
              <a:avLst/>
              <a:gdLst/>
              <a:ahLst/>
              <a:cxnLst/>
              <a:rect l="l" t="t" r="r" b="b"/>
              <a:pathLst>
                <a:path w="702" h="246" extrusionOk="0">
                  <a:moveTo>
                    <a:pt x="646" y="1"/>
                  </a:moveTo>
                  <a:cubicBezTo>
                    <a:pt x="634" y="1"/>
                    <a:pt x="612" y="12"/>
                    <a:pt x="602" y="23"/>
                  </a:cubicBezTo>
                  <a:cubicBezTo>
                    <a:pt x="401" y="101"/>
                    <a:pt x="201" y="179"/>
                    <a:pt x="1" y="235"/>
                  </a:cubicBezTo>
                  <a:lnTo>
                    <a:pt x="1" y="245"/>
                  </a:lnTo>
                  <a:cubicBezTo>
                    <a:pt x="212" y="245"/>
                    <a:pt x="434" y="190"/>
                    <a:pt x="634" y="123"/>
                  </a:cubicBezTo>
                  <a:cubicBezTo>
                    <a:pt x="657" y="112"/>
                    <a:pt x="679" y="112"/>
                    <a:pt x="701" y="101"/>
                  </a:cubicBezTo>
                  <a:cubicBezTo>
                    <a:pt x="679" y="67"/>
                    <a:pt x="657" y="34"/>
                    <a:pt x="646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69" name="Google Shape;15069;p20"/>
            <p:cNvSpPr/>
            <p:nvPr/>
          </p:nvSpPr>
          <p:spPr>
            <a:xfrm>
              <a:off x="996153" y="2029567"/>
              <a:ext cx="38062" cy="10885"/>
            </a:xfrm>
            <a:custGeom>
              <a:avLst/>
              <a:gdLst/>
              <a:ahLst/>
              <a:cxnLst/>
              <a:rect l="l" t="t" r="r" b="b"/>
              <a:pathLst>
                <a:path w="1091" h="312" extrusionOk="0">
                  <a:moveTo>
                    <a:pt x="1090" y="0"/>
                  </a:moveTo>
                  <a:cubicBezTo>
                    <a:pt x="901" y="12"/>
                    <a:pt x="723" y="56"/>
                    <a:pt x="545" y="101"/>
                  </a:cubicBezTo>
                  <a:cubicBezTo>
                    <a:pt x="367" y="156"/>
                    <a:pt x="201" y="200"/>
                    <a:pt x="23" y="234"/>
                  </a:cubicBezTo>
                  <a:cubicBezTo>
                    <a:pt x="11" y="234"/>
                    <a:pt x="0" y="234"/>
                    <a:pt x="0" y="245"/>
                  </a:cubicBezTo>
                  <a:cubicBezTo>
                    <a:pt x="11" y="256"/>
                    <a:pt x="23" y="279"/>
                    <a:pt x="33" y="312"/>
                  </a:cubicBezTo>
                  <a:cubicBezTo>
                    <a:pt x="211" y="267"/>
                    <a:pt x="389" y="200"/>
                    <a:pt x="557" y="145"/>
                  </a:cubicBezTo>
                  <a:cubicBezTo>
                    <a:pt x="734" y="89"/>
                    <a:pt x="901" y="34"/>
                    <a:pt x="1090" y="12"/>
                  </a:cubicBezTo>
                  <a:lnTo>
                    <a:pt x="1090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70" name="Google Shape;15070;p20"/>
            <p:cNvSpPr/>
            <p:nvPr/>
          </p:nvSpPr>
          <p:spPr>
            <a:xfrm>
              <a:off x="958892" y="2038080"/>
              <a:ext cx="38446" cy="5477"/>
            </a:xfrm>
            <a:custGeom>
              <a:avLst/>
              <a:gdLst/>
              <a:ahLst/>
              <a:cxnLst/>
              <a:rect l="l" t="t" r="r" b="b"/>
              <a:pathLst>
                <a:path w="1102" h="157" extrusionOk="0">
                  <a:moveTo>
                    <a:pt x="1068" y="1"/>
                  </a:moveTo>
                  <a:cubicBezTo>
                    <a:pt x="890" y="23"/>
                    <a:pt x="723" y="45"/>
                    <a:pt x="545" y="57"/>
                  </a:cubicBezTo>
                  <a:cubicBezTo>
                    <a:pt x="367" y="79"/>
                    <a:pt x="189" y="90"/>
                    <a:pt x="1" y="101"/>
                  </a:cubicBezTo>
                  <a:cubicBezTo>
                    <a:pt x="156" y="134"/>
                    <a:pt x="312" y="156"/>
                    <a:pt x="468" y="156"/>
                  </a:cubicBezTo>
                  <a:cubicBezTo>
                    <a:pt x="490" y="156"/>
                    <a:pt x="523" y="146"/>
                    <a:pt x="557" y="146"/>
                  </a:cubicBezTo>
                  <a:cubicBezTo>
                    <a:pt x="735" y="146"/>
                    <a:pt x="923" y="112"/>
                    <a:pt x="1101" y="68"/>
                  </a:cubicBezTo>
                  <a:cubicBezTo>
                    <a:pt x="1091" y="35"/>
                    <a:pt x="1079" y="12"/>
                    <a:pt x="1068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71" name="Google Shape;15071;p20"/>
            <p:cNvSpPr/>
            <p:nvPr/>
          </p:nvSpPr>
          <p:spPr>
            <a:xfrm>
              <a:off x="999642" y="2049348"/>
              <a:ext cx="59413" cy="9734"/>
            </a:xfrm>
            <a:custGeom>
              <a:avLst/>
              <a:gdLst/>
              <a:ahLst/>
              <a:cxnLst/>
              <a:rect l="l" t="t" r="r" b="b"/>
              <a:pathLst>
                <a:path w="1703" h="279" extrusionOk="0">
                  <a:moveTo>
                    <a:pt x="1569" y="1"/>
                  </a:moveTo>
                  <a:cubicBezTo>
                    <a:pt x="1369" y="1"/>
                    <a:pt x="1168" y="34"/>
                    <a:pt x="979" y="78"/>
                  </a:cubicBezTo>
                  <a:cubicBezTo>
                    <a:pt x="756" y="134"/>
                    <a:pt x="546" y="167"/>
                    <a:pt x="323" y="167"/>
                  </a:cubicBezTo>
                  <a:lnTo>
                    <a:pt x="267" y="167"/>
                  </a:lnTo>
                  <a:cubicBezTo>
                    <a:pt x="190" y="167"/>
                    <a:pt x="123" y="156"/>
                    <a:pt x="45" y="156"/>
                  </a:cubicBezTo>
                  <a:cubicBezTo>
                    <a:pt x="22" y="189"/>
                    <a:pt x="12" y="234"/>
                    <a:pt x="0" y="278"/>
                  </a:cubicBezTo>
                  <a:lnTo>
                    <a:pt x="267" y="278"/>
                  </a:lnTo>
                  <a:cubicBezTo>
                    <a:pt x="390" y="268"/>
                    <a:pt x="523" y="256"/>
                    <a:pt x="634" y="234"/>
                  </a:cubicBezTo>
                  <a:cubicBezTo>
                    <a:pt x="756" y="212"/>
                    <a:pt x="879" y="179"/>
                    <a:pt x="990" y="145"/>
                  </a:cubicBezTo>
                  <a:cubicBezTo>
                    <a:pt x="1213" y="78"/>
                    <a:pt x="1435" y="11"/>
                    <a:pt x="1658" y="11"/>
                  </a:cubicBezTo>
                  <a:lnTo>
                    <a:pt x="1702" y="11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72" name="Google Shape;15072;p20"/>
            <p:cNvSpPr/>
            <p:nvPr/>
          </p:nvSpPr>
          <p:spPr>
            <a:xfrm>
              <a:off x="959276" y="2047813"/>
              <a:ext cx="41935" cy="11269"/>
            </a:xfrm>
            <a:custGeom>
              <a:avLst/>
              <a:gdLst/>
              <a:ahLst/>
              <a:cxnLst/>
              <a:rect l="l" t="t" r="r" b="b"/>
              <a:pathLst>
                <a:path w="1202" h="323" extrusionOk="0">
                  <a:moveTo>
                    <a:pt x="12" y="0"/>
                  </a:moveTo>
                  <a:lnTo>
                    <a:pt x="0" y="11"/>
                  </a:lnTo>
                  <a:cubicBezTo>
                    <a:pt x="223" y="122"/>
                    <a:pt x="457" y="200"/>
                    <a:pt x="690" y="256"/>
                  </a:cubicBezTo>
                  <a:cubicBezTo>
                    <a:pt x="846" y="289"/>
                    <a:pt x="1001" y="312"/>
                    <a:pt x="1157" y="322"/>
                  </a:cubicBezTo>
                  <a:cubicBezTo>
                    <a:pt x="1169" y="278"/>
                    <a:pt x="1179" y="233"/>
                    <a:pt x="1202" y="200"/>
                  </a:cubicBezTo>
                  <a:cubicBezTo>
                    <a:pt x="1035" y="178"/>
                    <a:pt x="879" y="144"/>
                    <a:pt x="724" y="122"/>
                  </a:cubicBezTo>
                  <a:cubicBezTo>
                    <a:pt x="490" y="89"/>
                    <a:pt x="245" y="33"/>
                    <a:pt x="1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73" name="Google Shape;15073;p20"/>
            <p:cNvSpPr/>
            <p:nvPr/>
          </p:nvSpPr>
          <p:spPr>
            <a:xfrm>
              <a:off x="920864" y="2050918"/>
              <a:ext cx="164948" cy="131037"/>
            </a:xfrm>
            <a:custGeom>
              <a:avLst/>
              <a:gdLst/>
              <a:ahLst/>
              <a:cxnLst/>
              <a:rect l="l" t="t" r="r" b="b"/>
              <a:pathLst>
                <a:path w="4728" h="3756" extrusionOk="0">
                  <a:moveTo>
                    <a:pt x="868" y="0"/>
                  </a:moveTo>
                  <a:lnTo>
                    <a:pt x="1" y="278"/>
                  </a:lnTo>
                  <a:cubicBezTo>
                    <a:pt x="1" y="278"/>
                    <a:pt x="446" y="2158"/>
                    <a:pt x="757" y="2836"/>
                  </a:cubicBezTo>
                  <a:cubicBezTo>
                    <a:pt x="1079" y="3503"/>
                    <a:pt x="1568" y="3582"/>
                    <a:pt x="1858" y="3681"/>
                  </a:cubicBezTo>
                  <a:cubicBezTo>
                    <a:pt x="2043" y="3741"/>
                    <a:pt x="2273" y="3756"/>
                    <a:pt x="2518" y="3756"/>
                  </a:cubicBezTo>
                  <a:cubicBezTo>
                    <a:pt x="2640" y="3756"/>
                    <a:pt x="2766" y="3752"/>
                    <a:pt x="2892" y="3748"/>
                  </a:cubicBezTo>
                  <a:cubicBezTo>
                    <a:pt x="3271" y="3737"/>
                    <a:pt x="3271" y="3503"/>
                    <a:pt x="3426" y="3359"/>
                  </a:cubicBezTo>
                  <a:cubicBezTo>
                    <a:pt x="3482" y="3303"/>
                    <a:pt x="3527" y="3287"/>
                    <a:pt x="3573" y="3287"/>
                  </a:cubicBezTo>
                  <a:cubicBezTo>
                    <a:pt x="3590" y="3287"/>
                    <a:pt x="3608" y="3289"/>
                    <a:pt x="3627" y="3292"/>
                  </a:cubicBezTo>
                  <a:cubicBezTo>
                    <a:pt x="3682" y="3292"/>
                    <a:pt x="3748" y="3292"/>
                    <a:pt x="3837" y="3214"/>
                  </a:cubicBezTo>
                  <a:cubicBezTo>
                    <a:pt x="4027" y="3070"/>
                    <a:pt x="3916" y="2814"/>
                    <a:pt x="3949" y="2703"/>
                  </a:cubicBezTo>
                  <a:cubicBezTo>
                    <a:pt x="3993" y="2603"/>
                    <a:pt x="4005" y="2591"/>
                    <a:pt x="4249" y="2492"/>
                  </a:cubicBezTo>
                  <a:cubicBezTo>
                    <a:pt x="4483" y="2380"/>
                    <a:pt x="4516" y="2146"/>
                    <a:pt x="4628" y="1958"/>
                  </a:cubicBezTo>
                  <a:cubicBezTo>
                    <a:pt x="4727" y="1758"/>
                    <a:pt x="4650" y="1613"/>
                    <a:pt x="4394" y="1524"/>
                  </a:cubicBezTo>
                  <a:cubicBezTo>
                    <a:pt x="4138" y="1424"/>
                    <a:pt x="4005" y="1457"/>
                    <a:pt x="3659" y="1424"/>
                  </a:cubicBezTo>
                  <a:cubicBezTo>
                    <a:pt x="3315" y="1379"/>
                    <a:pt x="2692" y="1179"/>
                    <a:pt x="2114" y="957"/>
                  </a:cubicBezTo>
                  <a:cubicBezTo>
                    <a:pt x="1546" y="745"/>
                    <a:pt x="868" y="0"/>
                    <a:pt x="868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74" name="Google Shape;15074;p20"/>
            <p:cNvSpPr/>
            <p:nvPr/>
          </p:nvSpPr>
          <p:spPr>
            <a:xfrm>
              <a:off x="920864" y="2050918"/>
              <a:ext cx="64821" cy="125735"/>
            </a:xfrm>
            <a:custGeom>
              <a:avLst/>
              <a:gdLst/>
              <a:ahLst/>
              <a:cxnLst/>
              <a:rect l="l" t="t" r="r" b="b"/>
              <a:pathLst>
                <a:path w="1858" h="3604" extrusionOk="0">
                  <a:moveTo>
                    <a:pt x="868" y="0"/>
                  </a:moveTo>
                  <a:lnTo>
                    <a:pt x="1" y="278"/>
                  </a:lnTo>
                  <a:cubicBezTo>
                    <a:pt x="1" y="278"/>
                    <a:pt x="446" y="2158"/>
                    <a:pt x="757" y="2836"/>
                  </a:cubicBezTo>
                  <a:cubicBezTo>
                    <a:pt x="1002" y="3337"/>
                    <a:pt x="1346" y="3515"/>
                    <a:pt x="1613" y="3604"/>
                  </a:cubicBezTo>
                  <a:cubicBezTo>
                    <a:pt x="1746" y="3481"/>
                    <a:pt x="1858" y="3325"/>
                    <a:pt x="1825" y="3147"/>
                  </a:cubicBezTo>
                  <a:cubicBezTo>
                    <a:pt x="1791" y="3025"/>
                    <a:pt x="1691" y="2914"/>
                    <a:pt x="1657" y="2791"/>
                  </a:cubicBezTo>
                  <a:cubicBezTo>
                    <a:pt x="1625" y="2647"/>
                    <a:pt x="1680" y="2492"/>
                    <a:pt x="1724" y="2347"/>
                  </a:cubicBezTo>
                  <a:cubicBezTo>
                    <a:pt x="1825" y="1991"/>
                    <a:pt x="1769" y="1590"/>
                    <a:pt x="1568" y="1268"/>
                  </a:cubicBezTo>
                  <a:cubicBezTo>
                    <a:pt x="1513" y="1190"/>
                    <a:pt x="1457" y="1112"/>
                    <a:pt x="1447" y="1012"/>
                  </a:cubicBezTo>
                  <a:cubicBezTo>
                    <a:pt x="1424" y="901"/>
                    <a:pt x="1469" y="801"/>
                    <a:pt x="1502" y="690"/>
                  </a:cubicBezTo>
                  <a:cubicBezTo>
                    <a:pt x="1513" y="656"/>
                    <a:pt x="1513" y="634"/>
                    <a:pt x="1524" y="601"/>
                  </a:cubicBezTo>
                  <a:cubicBezTo>
                    <a:pt x="1157" y="322"/>
                    <a:pt x="868" y="0"/>
                    <a:pt x="868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75" name="Google Shape;15075;p20"/>
            <p:cNvSpPr/>
            <p:nvPr/>
          </p:nvSpPr>
          <p:spPr>
            <a:xfrm>
              <a:off x="978674" y="2139744"/>
              <a:ext cx="802" cy="837"/>
            </a:xfrm>
            <a:custGeom>
              <a:avLst/>
              <a:gdLst/>
              <a:ahLst/>
              <a:cxnLst/>
              <a:rect l="l" t="t" r="r" b="b"/>
              <a:pathLst>
                <a:path w="23" h="24" extrusionOk="0">
                  <a:moveTo>
                    <a:pt x="12" y="1"/>
                  </a:moveTo>
                  <a:cubicBezTo>
                    <a:pt x="12" y="12"/>
                    <a:pt x="12" y="23"/>
                    <a:pt x="0" y="23"/>
                  </a:cubicBezTo>
                  <a:lnTo>
                    <a:pt x="12" y="23"/>
                  </a:lnTo>
                  <a:lnTo>
                    <a:pt x="23" y="12"/>
                  </a:lnTo>
                  <a:cubicBezTo>
                    <a:pt x="12" y="12"/>
                    <a:pt x="12" y="12"/>
                    <a:pt x="12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76" name="Google Shape;15076;p20"/>
            <p:cNvSpPr/>
            <p:nvPr/>
          </p:nvSpPr>
          <p:spPr>
            <a:xfrm>
              <a:off x="959660" y="2110682"/>
              <a:ext cx="19467" cy="29899"/>
            </a:xfrm>
            <a:custGeom>
              <a:avLst/>
              <a:gdLst/>
              <a:ahLst/>
              <a:cxnLst/>
              <a:rect l="l" t="t" r="r" b="b"/>
              <a:pathLst>
                <a:path w="558" h="857" extrusionOk="0">
                  <a:moveTo>
                    <a:pt x="56" y="0"/>
                  </a:moveTo>
                  <a:cubicBezTo>
                    <a:pt x="34" y="55"/>
                    <a:pt x="23" y="111"/>
                    <a:pt x="1" y="166"/>
                  </a:cubicBezTo>
                  <a:cubicBezTo>
                    <a:pt x="23" y="233"/>
                    <a:pt x="56" y="311"/>
                    <a:pt x="90" y="378"/>
                  </a:cubicBezTo>
                  <a:cubicBezTo>
                    <a:pt x="190" y="578"/>
                    <a:pt x="335" y="779"/>
                    <a:pt x="545" y="856"/>
                  </a:cubicBezTo>
                  <a:cubicBezTo>
                    <a:pt x="557" y="856"/>
                    <a:pt x="557" y="845"/>
                    <a:pt x="557" y="834"/>
                  </a:cubicBezTo>
                  <a:cubicBezTo>
                    <a:pt x="357" y="734"/>
                    <a:pt x="246" y="545"/>
                    <a:pt x="167" y="344"/>
                  </a:cubicBezTo>
                  <a:cubicBezTo>
                    <a:pt x="134" y="233"/>
                    <a:pt x="90" y="122"/>
                    <a:pt x="56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77" name="Google Shape;15077;p20"/>
            <p:cNvSpPr/>
            <p:nvPr/>
          </p:nvSpPr>
          <p:spPr>
            <a:xfrm>
              <a:off x="982547" y="2118009"/>
              <a:ext cx="22188" cy="20619"/>
            </a:xfrm>
            <a:custGeom>
              <a:avLst/>
              <a:gdLst/>
              <a:ahLst/>
              <a:cxnLst/>
              <a:rect l="l" t="t" r="r" b="b"/>
              <a:pathLst>
                <a:path w="636" h="591" extrusionOk="0">
                  <a:moveTo>
                    <a:pt x="1" y="1"/>
                  </a:moveTo>
                  <a:lnTo>
                    <a:pt x="1" y="90"/>
                  </a:lnTo>
                  <a:lnTo>
                    <a:pt x="45" y="134"/>
                  </a:lnTo>
                  <a:cubicBezTo>
                    <a:pt x="123" y="235"/>
                    <a:pt x="201" y="335"/>
                    <a:pt x="301" y="413"/>
                  </a:cubicBezTo>
                  <a:cubicBezTo>
                    <a:pt x="401" y="502"/>
                    <a:pt x="512" y="557"/>
                    <a:pt x="635" y="591"/>
                  </a:cubicBezTo>
                  <a:lnTo>
                    <a:pt x="635" y="579"/>
                  </a:lnTo>
                  <a:cubicBezTo>
                    <a:pt x="512" y="546"/>
                    <a:pt x="413" y="480"/>
                    <a:pt x="312" y="391"/>
                  </a:cubicBezTo>
                  <a:cubicBezTo>
                    <a:pt x="223" y="312"/>
                    <a:pt x="156" y="213"/>
                    <a:pt x="79" y="112"/>
                  </a:cubicBezTo>
                  <a:cubicBezTo>
                    <a:pt x="57" y="79"/>
                    <a:pt x="23" y="35"/>
                    <a:pt x="1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78" name="Google Shape;15078;p20"/>
            <p:cNvSpPr/>
            <p:nvPr/>
          </p:nvSpPr>
          <p:spPr>
            <a:xfrm>
              <a:off x="965102" y="2092401"/>
              <a:ext cx="17479" cy="28747"/>
            </a:xfrm>
            <a:custGeom>
              <a:avLst/>
              <a:gdLst/>
              <a:ahLst/>
              <a:cxnLst/>
              <a:rect l="l" t="t" r="r" b="b"/>
              <a:pathLst>
                <a:path w="501" h="824" extrusionOk="0">
                  <a:moveTo>
                    <a:pt x="23" y="1"/>
                  </a:moveTo>
                  <a:cubicBezTo>
                    <a:pt x="11" y="45"/>
                    <a:pt x="11" y="90"/>
                    <a:pt x="1" y="134"/>
                  </a:cubicBezTo>
                  <a:lnTo>
                    <a:pt x="100" y="268"/>
                  </a:lnTo>
                  <a:cubicBezTo>
                    <a:pt x="234" y="457"/>
                    <a:pt x="367" y="635"/>
                    <a:pt x="501" y="824"/>
                  </a:cubicBezTo>
                  <a:lnTo>
                    <a:pt x="501" y="735"/>
                  </a:lnTo>
                  <a:cubicBezTo>
                    <a:pt x="389" y="569"/>
                    <a:pt x="268" y="401"/>
                    <a:pt x="156" y="235"/>
                  </a:cubicBezTo>
                  <a:lnTo>
                    <a:pt x="23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79" name="Google Shape;15079;p20"/>
            <p:cNvSpPr/>
            <p:nvPr/>
          </p:nvSpPr>
          <p:spPr>
            <a:xfrm>
              <a:off x="940646" y="2052454"/>
              <a:ext cx="2756" cy="1605"/>
            </a:xfrm>
            <a:custGeom>
              <a:avLst/>
              <a:gdLst/>
              <a:ahLst/>
              <a:cxnLst/>
              <a:rect l="l" t="t" r="r" b="b"/>
              <a:pathLst>
                <a:path w="79" h="46" extrusionOk="0">
                  <a:moveTo>
                    <a:pt x="23" y="1"/>
                  </a:moveTo>
                  <a:cubicBezTo>
                    <a:pt x="12" y="1"/>
                    <a:pt x="12" y="11"/>
                    <a:pt x="1" y="23"/>
                  </a:cubicBezTo>
                  <a:cubicBezTo>
                    <a:pt x="12" y="34"/>
                    <a:pt x="23" y="34"/>
                    <a:pt x="23" y="45"/>
                  </a:cubicBezTo>
                  <a:lnTo>
                    <a:pt x="79" y="34"/>
                  </a:lnTo>
                  <a:cubicBezTo>
                    <a:pt x="57" y="23"/>
                    <a:pt x="34" y="11"/>
                    <a:pt x="23" y="1"/>
                  </a:cubicBezTo>
                  <a:close/>
                </a:path>
              </a:pathLst>
            </a:custGeom>
            <a:solidFill>
              <a:srgbClr val="B3B3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80" name="Google Shape;15080;p20"/>
            <p:cNvSpPr/>
            <p:nvPr/>
          </p:nvSpPr>
          <p:spPr>
            <a:xfrm>
              <a:off x="939494" y="2051267"/>
              <a:ext cx="1954" cy="1989"/>
            </a:xfrm>
            <a:custGeom>
              <a:avLst/>
              <a:gdLst/>
              <a:ahLst/>
              <a:cxnLst/>
              <a:rect l="l" t="t" r="r" b="b"/>
              <a:pathLst>
                <a:path w="56" h="57" extrusionOk="0">
                  <a:moveTo>
                    <a:pt x="11" y="1"/>
                  </a:moveTo>
                  <a:lnTo>
                    <a:pt x="1" y="12"/>
                  </a:lnTo>
                  <a:cubicBezTo>
                    <a:pt x="11" y="23"/>
                    <a:pt x="23" y="45"/>
                    <a:pt x="34" y="57"/>
                  </a:cubicBezTo>
                  <a:cubicBezTo>
                    <a:pt x="45" y="45"/>
                    <a:pt x="45" y="35"/>
                    <a:pt x="56" y="35"/>
                  </a:cubicBezTo>
                  <a:cubicBezTo>
                    <a:pt x="34" y="23"/>
                    <a:pt x="23" y="12"/>
                    <a:pt x="11" y="1"/>
                  </a:cubicBezTo>
                  <a:close/>
                </a:path>
              </a:pathLst>
            </a:custGeom>
            <a:solidFill>
              <a:srgbClr val="9A99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81" name="Google Shape;15081;p20"/>
            <p:cNvSpPr/>
            <p:nvPr/>
          </p:nvSpPr>
          <p:spPr>
            <a:xfrm>
              <a:off x="970929" y="2079632"/>
              <a:ext cx="43888" cy="31852"/>
            </a:xfrm>
            <a:custGeom>
              <a:avLst/>
              <a:gdLst/>
              <a:ahLst/>
              <a:cxnLst/>
              <a:rect l="l" t="t" r="r" b="b"/>
              <a:pathLst>
                <a:path w="1258" h="913" extrusionOk="0">
                  <a:moveTo>
                    <a:pt x="22" y="0"/>
                  </a:moveTo>
                  <a:cubicBezTo>
                    <a:pt x="12" y="55"/>
                    <a:pt x="0" y="100"/>
                    <a:pt x="0" y="144"/>
                  </a:cubicBezTo>
                  <a:cubicBezTo>
                    <a:pt x="22" y="167"/>
                    <a:pt x="45" y="178"/>
                    <a:pt x="67" y="200"/>
                  </a:cubicBezTo>
                  <a:cubicBezTo>
                    <a:pt x="245" y="356"/>
                    <a:pt x="434" y="490"/>
                    <a:pt x="634" y="612"/>
                  </a:cubicBezTo>
                  <a:cubicBezTo>
                    <a:pt x="835" y="734"/>
                    <a:pt x="1046" y="834"/>
                    <a:pt x="1257" y="912"/>
                  </a:cubicBezTo>
                  <a:lnTo>
                    <a:pt x="1257" y="901"/>
                  </a:lnTo>
                  <a:cubicBezTo>
                    <a:pt x="1057" y="801"/>
                    <a:pt x="857" y="690"/>
                    <a:pt x="667" y="556"/>
                  </a:cubicBezTo>
                  <a:cubicBezTo>
                    <a:pt x="479" y="423"/>
                    <a:pt x="301" y="278"/>
                    <a:pt x="133" y="122"/>
                  </a:cubicBezTo>
                  <a:cubicBezTo>
                    <a:pt x="101" y="78"/>
                    <a:pt x="67" y="45"/>
                    <a:pt x="22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82" name="Google Shape;15082;p20"/>
            <p:cNvSpPr/>
            <p:nvPr/>
          </p:nvSpPr>
          <p:spPr>
            <a:xfrm>
              <a:off x="941413" y="2053605"/>
              <a:ext cx="30317" cy="31085"/>
            </a:xfrm>
            <a:custGeom>
              <a:avLst/>
              <a:gdLst/>
              <a:ahLst/>
              <a:cxnLst/>
              <a:rect l="l" t="t" r="r" b="b"/>
              <a:pathLst>
                <a:path w="869" h="891" extrusionOk="0">
                  <a:moveTo>
                    <a:pt x="57" y="1"/>
                  </a:moveTo>
                  <a:lnTo>
                    <a:pt x="1" y="12"/>
                  </a:lnTo>
                  <a:lnTo>
                    <a:pt x="23" y="34"/>
                  </a:lnTo>
                  <a:lnTo>
                    <a:pt x="45" y="34"/>
                  </a:lnTo>
                  <a:cubicBezTo>
                    <a:pt x="79" y="45"/>
                    <a:pt x="124" y="57"/>
                    <a:pt x="156" y="67"/>
                  </a:cubicBezTo>
                  <a:lnTo>
                    <a:pt x="57" y="1"/>
                  </a:lnTo>
                  <a:close/>
                  <a:moveTo>
                    <a:pt x="357" y="235"/>
                  </a:moveTo>
                  <a:cubicBezTo>
                    <a:pt x="446" y="334"/>
                    <a:pt x="512" y="446"/>
                    <a:pt x="579" y="502"/>
                  </a:cubicBezTo>
                  <a:cubicBezTo>
                    <a:pt x="613" y="535"/>
                    <a:pt x="657" y="613"/>
                    <a:pt x="690" y="746"/>
                  </a:cubicBezTo>
                  <a:cubicBezTo>
                    <a:pt x="735" y="791"/>
                    <a:pt x="791" y="846"/>
                    <a:pt x="846" y="890"/>
                  </a:cubicBezTo>
                  <a:cubicBezTo>
                    <a:pt x="846" y="846"/>
                    <a:pt x="858" y="801"/>
                    <a:pt x="868" y="746"/>
                  </a:cubicBezTo>
                  <a:cubicBezTo>
                    <a:pt x="746" y="624"/>
                    <a:pt x="635" y="490"/>
                    <a:pt x="502" y="368"/>
                  </a:cubicBezTo>
                  <a:cubicBezTo>
                    <a:pt x="457" y="324"/>
                    <a:pt x="413" y="279"/>
                    <a:pt x="357" y="235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83" name="Google Shape;15083;p20"/>
            <p:cNvSpPr/>
            <p:nvPr/>
          </p:nvSpPr>
          <p:spPr>
            <a:xfrm>
              <a:off x="818432" y="2055559"/>
              <a:ext cx="133514" cy="126293"/>
            </a:xfrm>
            <a:custGeom>
              <a:avLst/>
              <a:gdLst/>
              <a:ahLst/>
              <a:cxnLst/>
              <a:rect l="l" t="t" r="r" b="b"/>
              <a:pathLst>
                <a:path w="3827" h="3620" extrusionOk="0">
                  <a:moveTo>
                    <a:pt x="2458" y="1"/>
                  </a:moveTo>
                  <a:cubicBezTo>
                    <a:pt x="2458" y="1"/>
                    <a:pt x="2203" y="379"/>
                    <a:pt x="1980" y="624"/>
                  </a:cubicBezTo>
                  <a:cubicBezTo>
                    <a:pt x="1758" y="868"/>
                    <a:pt x="1457" y="1180"/>
                    <a:pt x="1157" y="1291"/>
                  </a:cubicBezTo>
                  <a:cubicBezTo>
                    <a:pt x="846" y="1402"/>
                    <a:pt x="423" y="1402"/>
                    <a:pt x="211" y="1702"/>
                  </a:cubicBezTo>
                  <a:cubicBezTo>
                    <a:pt x="0" y="2003"/>
                    <a:pt x="89" y="2214"/>
                    <a:pt x="290" y="2258"/>
                  </a:cubicBezTo>
                  <a:cubicBezTo>
                    <a:pt x="501" y="2292"/>
                    <a:pt x="579" y="2336"/>
                    <a:pt x="735" y="2458"/>
                  </a:cubicBezTo>
                  <a:cubicBezTo>
                    <a:pt x="890" y="2581"/>
                    <a:pt x="1001" y="2692"/>
                    <a:pt x="990" y="2836"/>
                  </a:cubicBezTo>
                  <a:cubicBezTo>
                    <a:pt x="979" y="2981"/>
                    <a:pt x="923" y="3170"/>
                    <a:pt x="1224" y="3226"/>
                  </a:cubicBezTo>
                  <a:cubicBezTo>
                    <a:pt x="1368" y="3248"/>
                    <a:pt x="1446" y="3248"/>
                    <a:pt x="1513" y="3248"/>
                  </a:cubicBezTo>
                  <a:cubicBezTo>
                    <a:pt x="1539" y="3244"/>
                    <a:pt x="1562" y="3242"/>
                    <a:pt x="1582" y="3242"/>
                  </a:cubicBezTo>
                  <a:cubicBezTo>
                    <a:pt x="1622" y="3242"/>
                    <a:pt x="1654" y="3252"/>
                    <a:pt x="1691" y="3281"/>
                  </a:cubicBezTo>
                  <a:cubicBezTo>
                    <a:pt x="1791" y="3370"/>
                    <a:pt x="1813" y="3604"/>
                    <a:pt x="2025" y="3615"/>
                  </a:cubicBezTo>
                  <a:cubicBezTo>
                    <a:pt x="2066" y="3617"/>
                    <a:pt x="2110" y="3619"/>
                    <a:pt x="2156" y="3619"/>
                  </a:cubicBezTo>
                  <a:cubicBezTo>
                    <a:pt x="2342" y="3619"/>
                    <a:pt x="2560" y="3589"/>
                    <a:pt x="2792" y="3437"/>
                  </a:cubicBezTo>
                  <a:cubicBezTo>
                    <a:pt x="3081" y="3248"/>
                    <a:pt x="3392" y="3182"/>
                    <a:pt x="3604" y="2514"/>
                  </a:cubicBezTo>
                  <a:cubicBezTo>
                    <a:pt x="3826" y="1835"/>
                    <a:pt x="3570" y="446"/>
                    <a:pt x="3570" y="446"/>
                  </a:cubicBezTo>
                  <a:lnTo>
                    <a:pt x="2458" y="1"/>
                  </a:ln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84" name="Google Shape;15084;p20"/>
            <p:cNvSpPr/>
            <p:nvPr/>
          </p:nvSpPr>
          <p:spPr>
            <a:xfrm>
              <a:off x="836294" y="2055559"/>
              <a:ext cx="110593" cy="56867"/>
            </a:xfrm>
            <a:custGeom>
              <a:avLst/>
              <a:gdLst/>
              <a:ahLst/>
              <a:cxnLst/>
              <a:rect l="l" t="t" r="r" b="b"/>
              <a:pathLst>
                <a:path w="3170" h="1630" extrusionOk="0">
                  <a:moveTo>
                    <a:pt x="1946" y="1"/>
                  </a:moveTo>
                  <a:cubicBezTo>
                    <a:pt x="1946" y="1"/>
                    <a:pt x="1691" y="379"/>
                    <a:pt x="1468" y="624"/>
                  </a:cubicBezTo>
                  <a:cubicBezTo>
                    <a:pt x="1246" y="868"/>
                    <a:pt x="945" y="1180"/>
                    <a:pt x="645" y="1291"/>
                  </a:cubicBezTo>
                  <a:cubicBezTo>
                    <a:pt x="445" y="1358"/>
                    <a:pt x="200" y="1380"/>
                    <a:pt x="0" y="1469"/>
                  </a:cubicBezTo>
                  <a:cubicBezTo>
                    <a:pt x="33" y="1546"/>
                    <a:pt x="111" y="1602"/>
                    <a:pt x="189" y="1613"/>
                  </a:cubicBezTo>
                  <a:cubicBezTo>
                    <a:pt x="230" y="1624"/>
                    <a:pt x="272" y="1629"/>
                    <a:pt x="316" y="1629"/>
                  </a:cubicBezTo>
                  <a:cubicBezTo>
                    <a:pt x="401" y="1629"/>
                    <a:pt x="490" y="1610"/>
                    <a:pt x="578" y="1580"/>
                  </a:cubicBezTo>
                  <a:cubicBezTo>
                    <a:pt x="845" y="1502"/>
                    <a:pt x="1112" y="1391"/>
                    <a:pt x="1357" y="1269"/>
                  </a:cubicBezTo>
                  <a:cubicBezTo>
                    <a:pt x="1434" y="1224"/>
                    <a:pt x="1513" y="1180"/>
                    <a:pt x="1590" y="1180"/>
                  </a:cubicBezTo>
                  <a:cubicBezTo>
                    <a:pt x="1691" y="1180"/>
                    <a:pt x="1780" y="1246"/>
                    <a:pt x="1879" y="1257"/>
                  </a:cubicBezTo>
                  <a:cubicBezTo>
                    <a:pt x="1899" y="1260"/>
                    <a:pt x="1919" y="1262"/>
                    <a:pt x="1938" y="1262"/>
                  </a:cubicBezTo>
                  <a:cubicBezTo>
                    <a:pt x="1985" y="1262"/>
                    <a:pt x="2032" y="1254"/>
                    <a:pt x="2079" y="1246"/>
                  </a:cubicBezTo>
                  <a:cubicBezTo>
                    <a:pt x="2136" y="1235"/>
                    <a:pt x="2202" y="1224"/>
                    <a:pt x="2269" y="1224"/>
                  </a:cubicBezTo>
                  <a:cubicBezTo>
                    <a:pt x="2369" y="1235"/>
                    <a:pt x="2458" y="1291"/>
                    <a:pt x="2547" y="1324"/>
                  </a:cubicBezTo>
                  <a:cubicBezTo>
                    <a:pt x="2612" y="1346"/>
                    <a:pt x="2679" y="1354"/>
                    <a:pt x="2746" y="1354"/>
                  </a:cubicBezTo>
                  <a:cubicBezTo>
                    <a:pt x="2885" y="1354"/>
                    <a:pt x="3027" y="1317"/>
                    <a:pt x="3169" y="1279"/>
                  </a:cubicBezTo>
                  <a:cubicBezTo>
                    <a:pt x="3137" y="824"/>
                    <a:pt x="3058" y="446"/>
                    <a:pt x="3058" y="446"/>
                  </a:cubicBezTo>
                  <a:lnTo>
                    <a:pt x="1946" y="1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85" name="Google Shape;15085;p20"/>
            <p:cNvSpPr/>
            <p:nvPr/>
          </p:nvSpPr>
          <p:spPr>
            <a:xfrm>
              <a:off x="895640" y="1897619"/>
              <a:ext cx="107523" cy="125386"/>
            </a:xfrm>
            <a:custGeom>
              <a:avLst/>
              <a:gdLst/>
              <a:ahLst/>
              <a:cxnLst/>
              <a:rect l="l" t="t" r="r" b="b"/>
              <a:pathLst>
                <a:path w="3082" h="3594" extrusionOk="0">
                  <a:moveTo>
                    <a:pt x="1906" y="0"/>
                  </a:moveTo>
                  <a:cubicBezTo>
                    <a:pt x="1826" y="0"/>
                    <a:pt x="1732" y="7"/>
                    <a:pt x="1636" y="12"/>
                  </a:cubicBezTo>
                  <a:lnTo>
                    <a:pt x="1357" y="12"/>
                  </a:lnTo>
                  <a:cubicBezTo>
                    <a:pt x="1113" y="12"/>
                    <a:pt x="801" y="201"/>
                    <a:pt x="524" y="490"/>
                  </a:cubicBezTo>
                  <a:cubicBezTo>
                    <a:pt x="257" y="768"/>
                    <a:pt x="45" y="1068"/>
                    <a:pt x="23" y="1513"/>
                  </a:cubicBezTo>
                  <a:cubicBezTo>
                    <a:pt x="0" y="1970"/>
                    <a:pt x="390" y="3215"/>
                    <a:pt x="390" y="3215"/>
                  </a:cubicBezTo>
                  <a:lnTo>
                    <a:pt x="1502" y="3593"/>
                  </a:lnTo>
                  <a:cubicBezTo>
                    <a:pt x="1502" y="3593"/>
                    <a:pt x="2269" y="3504"/>
                    <a:pt x="2670" y="2993"/>
                  </a:cubicBezTo>
                  <a:cubicBezTo>
                    <a:pt x="3070" y="2481"/>
                    <a:pt x="3037" y="1881"/>
                    <a:pt x="3059" y="1614"/>
                  </a:cubicBezTo>
                  <a:cubicBezTo>
                    <a:pt x="3082" y="1357"/>
                    <a:pt x="3082" y="1380"/>
                    <a:pt x="2993" y="1280"/>
                  </a:cubicBezTo>
                  <a:cubicBezTo>
                    <a:pt x="2914" y="1191"/>
                    <a:pt x="2692" y="1058"/>
                    <a:pt x="2558" y="890"/>
                  </a:cubicBezTo>
                  <a:cubicBezTo>
                    <a:pt x="2425" y="735"/>
                    <a:pt x="2269" y="679"/>
                    <a:pt x="2236" y="546"/>
                  </a:cubicBezTo>
                  <a:cubicBezTo>
                    <a:pt x="2203" y="423"/>
                    <a:pt x="2192" y="156"/>
                    <a:pt x="2125" y="57"/>
                  </a:cubicBezTo>
                  <a:cubicBezTo>
                    <a:pt x="2093" y="12"/>
                    <a:pt x="2012" y="0"/>
                    <a:pt x="1906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86" name="Google Shape;15086;p20"/>
            <p:cNvSpPr/>
            <p:nvPr/>
          </p:nvSpPr>
          <p:spPr>
            <a:xfrm>
              <a:off x="898745" y="1967117"/>
              <a:ext cx="101313" cy="55890"/>
            </a:xfrm>
            <a:custGeom>
              <a:avLst/>
              <a:gdLst/>
              <a:ahLst/>
              <a:cxnLst/>
              <a:rect l="l" t="t" r="r" b="b"/>
              <a:pathLst>
                <a:path w="2904" h="1602" extrusionOk="0">
                  <a:moveTo>
                    <a:pt x="133" y="1"/>
                  </a:moveTo>
                  <a:cubicBezTo>
                    <a:pt x="83" y="1"/>
                    <a:pt x="38" y="17"/>
                    <a:pt x="0" y="44"/>
                  </a:cubicBezTo>
                  <a:cubicBezTo>
                    <a:pt x="101" y="578"/>
                    <a:pt x="301" y="1223"/>
                    <a:pt x="301" y="1223"/>
                  </a:cubicBezTo>
                  <a:lnTo>
                    <a:pt x="1413" y="1601"/>
                  </a:lnTo>
                  <a:cubicBezTo>
                    <a:pt x="1413" y="1601"/>
                    <a:pt x="2180" y="1512"/>
                    <a:pt x="2581" y="1001"/>
                  </a:cubicBezTo>
                  <a:cubicBezTo>
                    <a:pt x="2770" y="756"/>
                    <a:pt x="2859" y="500"/>
                    <a:pt x="2904" y="267"/>
                  </a:cubicBezTo>
                  <a:cubicBezTo>
                    <a:pt x="2845" y="241"/>
                    <a:pt x="2780" y="229"/>
                    <a:pt x="2713" y="229"/>
                  </a:cubicBezTo>
                  <a:cubicBezTo>
                    <a:pt x="2691" y="229"/>
                    <a:pt x="2669" y="230"/>
                    <a:pt x="2647" y="233"/>
                  </a:cubicBezTo>
                  <a:cubicBezTo>
                    <a:pt x="2589" y="245"/>
                    <a:pt x="2524" y="260"/>
                    <a:pt x="2464" y="260"/>
                  </a:cubicBezTo>
                  <a:cubicBezTo>
                    <a:pt x="2411" y="260"/>
                    <a:pt x="2362" y="248"/>
                    <a:pt x="2325" y="211"/>
                  </a:cubicBezTo>
                  <a:cubicBezTo>
                    <a:pt x="2291" y="188"/>
                    <a:pt x="2281" y="144"/>
                    <a:pt x="2247" y="122"/>
                  </a:cubicBezTo>
                  <a:cubicBezTo>
                    <a:pt x="2219" y="94"/>
                    <a:pt x="2183" y="83"/>
                    <a:pt x="2146" y="83"/>
                  </a:cubicBezTo>
                  <a:cubicBezTo>
                    <a:pt x="2108" y="83"/>
                    <a:pt x="2069" y="94"/>
                    <a:pt x="2036" y="111"/>
                  </a:cubicBezTo>
                  <a:cubicBezTo>
                    <a:pt x="1958" y="144"/>
                    <a:pt x="1913" y="200"/>
                    <a:pt x="1847" y="245"/>
                  </a:cubicBezTo>
                  <a:cubicBezTo>
                    <a:pt x="1713" y="334"/>
                    <a:pt x="1569" y="356"/>
                    <a:pt x="1413" y="389"/>
                  </a:cubicBezTo>
                  <a:cubicBezTo>
                    <a:pt x="1354" y="398"/>
                    <a:pt x="1288" y="407"/>
                    <a:pt x="1223" y="407"/>
                  </a:cubicBezTo>
                  <a:cubicBezTo>
                    <a:pt x="1129" y="407"/>
                    <a:pt x="1039" y="388"/>
                    <a:pt x="979" y="322"/>
                  </a:cubicBezTo>
                  <a:cubicBezTo>
                    <a:pt x="924" y="255"/>
                    <a:pt x="890" y="156"/>
                    <a:pt x="813" y="133"/>
                  </a:cubicBezTo>
                  <a:cubicBezTo>
                    <a:pt x="805" y="132"/>
                    <a:pt x="798" y="131"/>
                    <a:pt x="790" y="131"/>
                  </a:cubicBezTo>
                  <a:cubicBezTo>
                    <a:pt x="744" y="131"/>
                    <a:pt x="705" y="160"/>
                    <a:pt x="657" y="188"/>
                  </a:cubicBezTo>
                  <a:cubicBezTo>
                    <a:pt x="612" y="222"/>
                    <a:pt x="568" y="245"/>
                    <a:pt x="512" y="245"/>
                  </a:cubicBezTo>
                  <a:cubicBezTo>
                    <a:pt x="423" y="233"/>
                    <a:pt x="378" y="133"/>
                    <a:pt x="312" y="67"/>
                  </a:cubicBezTo>
                  <a:cubicBezTo>
                    <a:pt x="248" y="20"/>
                    <a:pt x="188" y="1"/>
                    <a:pt x="133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87" name="Google Shape;15087;p20"/>
            <p:cNvSpPr/>
            <p:nvPr/>
          </p:nvSpPr>
          <p:spPr>
            <a:xfrm>
              <a:off x="906490" y="1911226"/>
              <a:ext cx="35376" cy="58995"/>
            </a:xfrm>
            <a:custGeom>
              <a:avLst/>
              <a:gdLst/>
              <a:ahLst/>
              <a:cxnLst/>
              <a:rect l="l" t="t" r="r" b="b"/>
              <a:pathLst>
                <a:path w="1014" h="1691" extrusionOk="0">
                  <a:moveTo>
                    <a:pt x="1002" y="0"/>
                  </a:moveTo>
                  <a:cubicBezTo>
                    <a:pt x="735" y="122"/>
                    <a:pt x="512" y="334"/>
                    <a:pt x="346" y="579"/>
                  </a:cubicBezTo>
                  <a:cubicBezTo>
                    <a:pt x="179" y="823"/>
                    <a:pt x="79" y="1112"/>
                    <a:pt x="23" y="1412"/>
                  </a:cubicBezTo>
                  <a:cubicBezTo>
                    <a:pt x="12" y="1479"/>
                    <a:pt x="1" y="1546"/>
                    <a:pt x="1" y="1613"/>
                  </a:cubicBezTo>
                  <a:cubicBezTo>
                    <a:pt x="23" y="1624"/>
                    <a:pt x="57" y="1646"/>
                    <a:pt x="90" y="1669"/>
                  </a:cubicBezTo>
                  <a:lnTo>
                    <a:pt x="112" y="1691"/>
                  </a:lnTo>
                  <a:cubicBezTo>
                    <a:pt x="112" y="1602"/>
                    <a:pt x="112" y="1513"/>
                    <a:pt x="124" y="1424"/>
                  </a:cubicBezTo>
                  <a:cubicBezTo>
                    <a:pt x="156" y="1135"/>
                    <a:pt x="257" y="856"/>
                    <a:pt x="401" y="612"/>
                  </a:cubicBezTo>
                  <a:cubicBezTo>
                    <a:pt x="546" y="367"/>
                    <a:pt x="757" y="144"/>
                    <a:pt x="1013" y="11"/>
                  </a:cubicBezTo>
                  <a:lnTo>
                    <a:pt x="1002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88" name="Google Shape;15088;p20"/>
            <p:cNvSpPr/>
            <p:nvPr/>
          </p:nvSpPr>
          <p:spPr>
            <a:xfrm>
              <a:off x="905722" y="1967466"/>
              <a:ext cx="8199" cy="34957"/>
            </a:xfrm>
            <a:custGeom>
              <a:avLst/>
              <a:gdLst/>
              <a:ahLst/>
              <a:cxnLst/>
              <a:rect l="l" t="t" r="r" b="b"/>
              <a:pathLst>
                <a:path w="235" h="1002" extrusionOk="0">
                  <a:moveTo>
                    <a:pt x="23" y="1"/>
                  </a:moveTo>
                  <a:cubicBezTo>
                    <a:pt x="1" y="235"/>
                    <a:pt x="12" y="468"/>
                    <a:pt x="57" y="690"/>
                  </a:cubicBezTo>
                  <a:cubicBezTo>
                    <a:pt x="57" y="724"/>
                    <a:pt x="67" y="757"/>
                    <a:pt x="79" y="779"/>
                  </a:cubicBezTo>
                  <a:cubicBezTo>
                    <a:pt x="134" y="880"/>
                    <a:pt x="201" y="946"/>
                    <a:pt x="235" y="1002"/>
                  </a:cubicBezTo>
                  <a:cubicBezTo>
                    <a:pt x="212" y="890"/>
                    <a:pt x="190" y="779"/>
                    <a:pt x="178" y="668"/>
                  </a:cubicBezTo>
                  <a:cubicBezTo>
                    <a:pt x="146" y="468"/>
                    <a:pt x="123" y="267"/>
                    <a:pt x="134" y="79"/>
                  </a:cubicBezTo>
                  <a:lnTo>
                    <a:pt x="112" y="57"/>
                  </a:lnTo>
                  <a:cubicBezTo>
                    <a:pt x="79" y="34"/>
                    <a:pt x="45" y="12"/>
                    <a:pt x="23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89" name="Google Shape;15089;p20"/>
            <p:cNvSpPr/>
            <p:nvPr/>
          </p:nvSpPr>
          <p:spPr>
            <a:xfrm>
              <a:off x="913468" y="2011320"/>
              <a:ext cx="5094" cy="9350"/>
            </a:xfrm>
            <a:custGeom>
              <a:avLst/>
              <a:gdLst/>
              <a:ahLst/>
              <a:cxnLst/>
              <a:rect l="l" t="t" r="r" b="b"/>
              <a:pathLst>
                <a:path w="146" h="268" extrusionOk="0">
                  <a:moveTo>
                    <a:pt x="1" y="1"/>
                  </a:moveTo>
                  <a:lnTo>
                    <a:pt x="134" y="268"/>
                  </a:lnTo>
                  <a:lnTo>
                    <a:pt x="146" y="256"/>
                  </a:lnTo>
                  <a:cubicBezTo>
                    <a:pt x="124" y="179"/>
                    <a:pt x="101" y="112"/>
                    <a:pt x="79" y="3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90" name="Google Shape;15090;p20"/>
            <p:cNvSpPr/>
            <p:nvPr/>
          </p:nvSpPr>
          <p:spPr>
            <a:xfrm>
              <a:off x="912700" y="2005913"/>
              <a:ext cx="3559" cy="6594"/>
            </a:xfrm>
            <a:custGeom>
              <a:avLst/>
              <a:gdLst/>
              <a:ahLst/>
              <a:cxnLst/>
              <a:rect l="l" t="t" r="r" b="b"/>
              <a:pathLst>
                <a:path w="102" h="189" extrusionOk="0">
                  <a:moveTo>
                    <a:pt x="57" y="0"/>
                  </a:moveTo>
                  <a:lnTo>
                    <a:pt x="1" y="77"/>
                  </a:lnTo>
                  <a:cubicBezTo>
                    <a:pt x="12" y="111"/>
                    <a:pt x="23" y="134"/>
                    <a:pt x="23" y="156"/>
                  </a:cubicBezTo>
                  <a:lnTo>
                    <a:pt x="101" y="189"/>
                  </a:lnTo>
                  <a:cubicBezTo>
                    <a:pt x="90" y="122"/>
                    <a:pt x="79" y="67"/>
                    <a:pt x="57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91" name="Google Shape;15091;p20"/>
            <p:cNvSpPr/>
            <p:nvPr/>
          </p:nvSpPr>
          <p:spPr>
            <a:xfrm>
              <a:off x="923201" y="2014809"/>
              <a:ext cx="2372" cy="8582"/>
            </a:xfrm>
            <a:custGeom>
              <a:avLst/>
              <a:gdLst/>
              <a:ahLst/>
              <a:cxnLst/>
              <a:rect l="l" t="t" r="r" b="b"/>
              <a:pathLst>
                <a:path w="68" h="246" extrusionOk="0">
                  <a:moveTo>
                    <a:pt x="0" y="0"/>
                  </a:moveTo>
                  <a:cubicBezTo>
                    <a:pt x="11" y="79"/>
                    <a:pt x="33" y="156"/>
                    <a:pt x="56" y="245"/>
                  </a:cubicBezTo>
                  <a:lnTo>
                    <a:pt x="67" y="245"/>
                  </a:lnTo>
                  <a:cubicBezTo>
                    <a:pt x="67" y="168"/>
                    <a:pt x="56" y="89"/>
                    <a:pt x="56" y="1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92" name="Google Shape;15092;p20"/>
            <p:cNvSpPr/>
            <p:nvPr/>
          </p:nvSpPr>
          <p:spPr>
            <a:xfrm>
              <a:off x="916224" y="1935647"/>
              <a:ext cx="18246" cy="40016"/>
            </a:xfrm>
            <a:custGeom>
              <a:avLst/>
              <a:gdLst/>
              <a:ahLst/>
              <a:cxnLst/>
              <a:rect l="l" t="t" r="r" b="b"/>
              <a:pathLst>
                <a:path w="523" h="1147" extrusionOk="0">
                  <a:moveTo>
                    <a:pt x="523" y="1"/>
                  </a:moveTo>
                  <a:lnTo>
                    <a:pt x="523" y="1"/>
                  </a:lnTo>
                  <a:cubicBezTo>
                    <a:pt x="211" y="290"/>
                    <a:pt x="22" y="712"/>
                    <a:pt x="0" y="1147"/>
                  </a:cubicBezTo>
                  <a:lnTo>
                    <a:pt x="22" y="1147"/>
                  </a:lnTo>
                  <a:cubicBezTo>
                    <a:pt x="45" y="1147"/>
                    <a:pt x="55" y="1147"/>
                    <a:pt x="78" y="1135"/>
                  </a:cubicBezTo>
                  <a:cubicBezTo>
                    <a:pt x="78" y="724"/>
                    <a:pt x="245" y="312"/>
                    <a:pt x="523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93" name="Google Shape;15093;p20"/>
            <p:cNvSpPr/>
            <p:nvPr/>
          </p:nvSpPr>
          <p:spPr>
            <a:xfrm>
              <a:off x="916224" y="1975211"/>
              <a:ext cx="8931" cy="40016"/>
            </a:xfrm>
            <a:custGeom>
              <a:avLst/>
              <a:gdLst/>
              <a:ahLst/>
              <a:cxnLst/>
              <a:rect l="l" t="t" r="r" b="b"/>
              <a:pathLst>
                <a:path w="256" h="1147" extrusionOk="0">
                  <a:moveTo>
                    <a:pt x="78" y="1"/>
                  </a:moveTo>
                  <a:cubicBezTo>
                    <a:pt x="55" y="13"/>
                    <a:pt x="45" y="13"/>
                    <a:pt x="22" y="13"/>
                  </a:cubicBezTo>
                  <a:lnTo>
                    <a:pt x="0" y="13"/>
                  </a:lnTo>
                  <a:lnTo>
                    <a:pt x="0" y="68"/>
                  </a:lnTo>
                  <a:cubicBezTo>
                    <a:pt x="0" y="302"/>
                    <a:pt x="33" y="524"/>
                    <a:pt x="89" y="735"/>
                  </a:cubicBezTo>
                  <a:cubicBezTo>
                    <a:pt x="122" y="869"/>
                    <a:pt x="156" y="1002"/>
                    <a:pt x="200" y="1135"/>
                  </a:cubicBezTo>
                  <a:lnTo>
                    <a:pt x="256" y="1147"/>
                  </a:lnTo>
                  <a:cubicBezTo>
                    <a:pt x="233" y="1002"/>
                    <a:pt x="200" y="858"/>
                    <a:pt x="178" y="713"/>
                  </a:cubicBezTo>
                  <a:cubicBezTo>
                    <a:pt x="134" y="502"/>
                    <a:pt x="78" y="290"/>
                    <a:pt x="78" y="68"/>
                  </a:cubicBezTo>
                  <a:lnTo>
                    <a:pt x="78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94" name="Google Shape;15094;p20"/>
            <p:cNvSpPr/>
            <p:nvPr/>
          </p:nvSpPr>
          <p:spPr>
            <a:xfrm>
              <a:off x="928993" y="2016763"/>
              <a:ext cx="2791" cy="7780"/>
            </a:xfrm>
            <a:custGeom>
              <a:avLst/>
              <a:gdLst/>
              <a:ahLst/>
              <a:cxnLst/>
              <a:rect l="l" t="t" r="r" b="b"/>
              <a:pathLst>
                <a:path w="80" h="223" extrusionOk="0">
                  <a:moveTo>
                    <a:pt x="1" y="1"/>
                  </a:moveTo>
                  <a:cubicBezTo>
                    <a:pt x="12" y="67"/>
                    <a:pt x="23" y="145"/>
                    <a:pt x="12" y="223"/>
                  </a:cubicBezTo>
                  <a:lnTo>
                    <a:pt x="35" y="223"/>
                  </a:lnTo>
                  <a:cubicBezTo>
                    <a:pt x="57" y="156"/>
                    <a:pt x="68" y="89"/>
                    <a:pt x="79" y="2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95" name="Google Shape;15095;p20"/>
            <p:cNvSpPr/>
            <p:nvPr/>
          </p:nvSpPr>
          <p:spPr>
            <a:xfrm>
              <a:off x="930563" y="1934496"/>
              <a:ext cx="31469" cy="44272"/>
            </a:xfrm>
            <a:custGeom>
              <a:avLst/>
              <a:gdLst/>
              <a:ahLst/>
              <a:cxnLst/>
              <a:rect l="l" t="t" r="r" b="b"/>
              <a:pathLst>
                <a:path w="902" h="1269" extrusionOk="0">
                  <a:moveTo>
                    <a:pt x="890" y="1"/>
                  </a:moveTo>
                  <a:cubicBezTo>
                    <a:pt x="734" y="179"/>
                    <a:pt x="568" y="357"/>
                    <a:pt x="412" y="534"/>
                  </a:cubicBezTo>
                  <a:cubicBezTo>
                    <a:pt x="257" y="723"/>
                    <a:pt x="112" y="913"/>
                    <a:pt x="0" y="1146"/>
                  </a:cubicBezTo>
                  <a:lnTo>
                    <a:pt x="0" y="1157"/>
                  </a:lnTo>
                  <a:lnTo>
                    <a:pt x="67" y="1257"/>
                  </a:lnTo>
                  <a:cubicBezTo>
                    <a:pt x="79" y="1257"/>
                    <a:pt x="79" y="1257"/>
                    <a:pt x="79" y="1269"/>
                  </a:cubicBezTo>
                  <a:cubicBezTo>
                    <a:pt x="89" y="1235"/>
                    <a:pt x="101" y="1212"/>
                    <a:pt x="112" y="1190"/>
                  </a:cubicBezTo>
                  <a:cubicBezTo>
                    <a:pt x="201" y="968"/>
                    <a:pt x="334" y="768"/>
                    <a:pt x="467" y="579"/>
                  </a:cubicBezTo>
                  <a:cubicBezTo>
                    <a:pt x="612" y="389"/>
                    <a:pt x="757" y="201"/>
                    <a:pt x="902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96" name="Google Shape;15096;p20"/>
            <p:cNvSpPr/>
            <p:nvPr/>
          </p:nvSpPr>
          <p:spPr>
            <a:xfrm>
              <a:off x="924737" y="1974862"/>
              <a:ext cx="8582" cy="42702"/>
            </a:xfrm>
            <a:custGeom>
              <a:avLst/>
              <a:gdLst/>
              <a:ahLst/>
              <a:cxnLst/>
              <a:rect l="l" t="t" r="r" b="b"/>
              <a:pathLst>
                <a:path w="246" h="1224" extrusionOk="0">
                  <a:moveTo>
                    <a:pt x="167" y="0"/>
                  </a:moveTo>
                  <a:cubicBezTo>
                    <a:pt x="112" y="100"/>
                    <a:pt x="68" y="211"/>
                    <a:pt x="45" y="334"/>
                  </a:cubicBezTo>
                  <a:cubicBezTo>
                    <a:pt x="12" y="456"/>
                    <a:pt x="1" y="589"/>
                    <a:pt x="23" y="712"/>
                  </a:cubicBezTo>
                  <a:cubicBezTo>
                    <a:pt x="45" y="890"/>
                    <a:pt x="101" y="1046"/>
                    <a:pt x="123" y="1202"/>
                  </a:cubicBezTo>
                  <a:lnTo>
                    <a:pt x="201" y="1224"/>
                  </a:lnTo>
                  <a:lnTo>
                    <a:pt x="201" y="1056"/>
                  </a:lnTo>
                  <a:cubicBezTo>
                    <a:pt x="190" y="935"/>
                    <a:pt x="167" y="812"/>
                    <a:pt x="167" y="701"/>
                  </a:cubicBezTo>
                  <a:cubicBezTo>
                    <a:pt x="157" y="500"/>
                    <a:pt x="179" y="300"/>
                    <a:pt x="246" y="112"/>
                  </a:cubicBezTo>
                  <a:cubicBezTo>
                    <a:pt x="246" y="100"/>
                    <a:pt x="246" y="100"/>
                    <a:pt x="234" y="100"/>
                  </a:cubicBezTo>
                  <a:lnTo>
                    <a:pt x="167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97" name="Google Shape;15097;p20"/>
            <p:cNvSpPr/>
            <p:nvPr/>
          </p:nvSpPr>
          <p:spPr>
            <a:xfrm>
              <a:off x="934052" y="2019100"/>
              <a:ext cx="3524" cy="5442"/>
            </a:xfrm>
            <a:custGeom>
              <a:avLst/>
              <a:gdLst/>
              <a:ahLst/>
              <a:cxnLst/>
              <a:rect l="l" t="t" r="r" b="b"/>
              <a:pathLst>
                <a:path w="101" h="156" extrusionOk="0">
                  <a:moveTo>
                    <a:pt x="56" y="0"/>
                  </a:moveTo>
                  <a:cubicBezTo>
                    <a:pt x="45" y="45"/>
                    <a:pt x="23" y="100"/>
                    <a:pt x="1" y="144"/>
                  </a:cubicBezTo>
                  <a:lnTo>
                    <a:pt x="1" y="156"/>
                  </a:lnTo>
                  <a:cubicBezTo>
                    <a:pt x="45" y="111"/>
                    <a:pt x="78" y="67"/>
                    <a:pt x="101" y="11"/>
                  </a:cubicBezTo>
                  <a:lnTo>
                    <a:pt x="56" y="0"/>
                  </a:lnTo>
                  <a:close/>
                </a:path>
              </a:pathLst>
            </a:custGeom>
            <a:solidFill>
              <a:srgbClr val="9A99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98" name="Google Shape;15098;p20"/>
            <p:cNvSpPr/>
            <p:nvPr/>
          </p:nvSpPr>
          <p:spPr>
            <a:xfrm>
              <a:off x="949577" y="1960488"/>
              <a:ext cx="19816" cy="19851"/>
            </a:xfrm>
            <a:custGeom>
              <a:avLst/>
              <a:gdLst/>
              <a:ahLst/>
              <a:cxnLst/>
              <a:rect l="l" t="t" r="r" b="b"/>
              <a:pathLst>
                <a:path w="568" h="569" extrusionOk="0">
                  <a:moveTo>
                    <a:pt x="568" y="0"/>
                  </a:moveTo>
                  <a:cubicBezTo>
                    <a:pt x="423" y="101"/>
                    <a:pt x="290" y="223"/>
                    <a:pt x="167" y="356"/>
                  </a:cubicBezTo>
                  <a:cubicBezTo>
                    <a:pt x="112" y="423"/>
                    <a:pt x="45" y="501"/>
                    <a:pt x="1" y="568"/>
                  </a:cubicBezTo>
                  <a:cubicBezTo>
                    <a:pt x="23" y="568"/>
                    <a:pt x="56" y="556"/>
                    <a:pt x="78" y="556"/>
                  </a:cubicBezTo>
                  <a:cubicBezTo>
                    <a:pt x="212" y="346"/>
                    <a:pt x="379" y="168"/>
                    <a:pt x="568" y="12"/>
                  </a:cubicBezTo>
                  <a:lnTo>
                    <a:pt x="568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99" name="Google Shape;15099;p20"/>
            <p:cNvSpPr/>
            <p:nvPr/>
          </p:nvSpPr>
          <p:spPr>
            <a:xfrm>
              <a:off x="936006" y="1979886"/>
              <a:ext cx="16327" cy="39597"/>
            </a:xfrm>
            <a:custGeom>
              <a:avLst/>
              <a:gdLst/>
              <a:ahLst/>
              <a:cxnLst/>
              <a:rect l="l" t="t" r="r" b="b"/>
              <a:pathLst>
                <a:path w="468" h="1135" extrusionOk="0">
                  <a:moveTo>
                    <a:pt x="467" y="0"/>
                  </a:moveTo>
                  <a:cubicBezTo>
                    <a:pt x="445" y="0"/>
                    <a:pt x="412" y="12"/>
                    <a:pt x="390" y="12"/>
                  </a:cubicBezTo>
                  <a:cubicBezTo>
                    <a:pt x="334" y="89"/>
                    <a:pt x="289" y="168"/>
                    <a:pt x="245" y="245"/>
                  </a:cubicBezTo>
                  <a:cubicBezTo>
                    <a:pt x="156" y="412"/>
                    <a:pt x="101" y="590"/>
                    <a:pt x="78" y="768"/>
                  </a:cubicBezTo>
                  <a:cubicBezTo>
                    <a:pt x="56" y="890"/>
                    <a:pt x="34" y="1001"/>
                    <a:pt x="0" y="1124"/>
                  </a:cubicBezTo>
                  <a:lnTo>
                    <a:pt x="45" y="1135"/>
                  </a:lnTo>
                  <a:cubicBezTo>
                    <a:pt x="101" y="1024"/>
                    <a:pt x="134" y="902"/>
                    <a:pt x="167" y="779"/>
                  </a:cubicBezTo>
                  <a:cubicBezTo>
                    <a:pt x="200" y="613"/>
                    <a:pt x="234" y="445"/>
                    <a:pt x="311" y="279"/>
                  </a:cubicBezTo>
                  <a:cubicBezTo>
                    <a:pt x="356" y="178"/>
                    <a:pt x="412" y="89"/>
                    <a:pt x="467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00" name="Google Shape;15100;p20"/>
            <p:cNvSpPr/>
            <p:nvPr/>
          </p:nvSpPr>
          <p:spPr>
            <a:xfrm>
              <a:off x="938308" y="2019868"/>
              <a:ext cx="5094" cy="6629"/>
            </a:xfrm>
            <a:custGeom>
              <a:avLst/>
              <a:gdLst/>
              <a:ahLst/>
              <a:cxnLst/>
              <a:rect l="l" t="t" r="r" b="b"/>
              <a:pathLst>
                <a:path w="146" h="190" extrusionOk="0">
                  <a:moveTo>
                    <a:pt x="1" y="0"/>
                  </a:moveTo>
                  <a:lnTo>
                    <a:pt x="1" y="89"/>
                  </a:lnTo>
                  <a:lnTo>
                    <a:pt x="35" y="56"/>
                  </a:lnTo>
                  <a:lnTo>
                    <a:pt x="35" y="56"/>
                  </a:lnTo>
                  <a:cubicBezTo>
                    <a:pt x="23" y="78"/>
                    <a:pt x="12" y="100"/>
                    <a:pt x="12" y="122"/>
                  </a:cubicBezTo>
                  <a:lnTo>
                    <a:pt x="12" y="189"/>
                  </a:lnTo>
                  <a:lnTo>
                    <a:pt x="146" y="4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3B3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01" name="Google Shape;15101;p20"/>
            <p:cNvSpPr/>
            <p:nvPr/>
          </p:nvSpPr>
          <p:spPr>
            <a:xfrm>
              <a:off x="935203" y="2019868"/>
              <a:ext cx="3559" cy="7780"/>
            </a:xfrm>
            <a:custGeom>
              <a:avLst/>
              <a:gdLst/>
              <a:ahLst/>
              <a:cxnLst/>
              <a:rect l="l" t="t" r="r" b="b"/>
              <a:pathLst>
                <a:path w="102" h="223" extrusionOk="0">
                  <a:moveTo>
                    <a:pt x="90" y="0"/>
                  </a:moveTo>
                  <a:cubicBezTo>
                    <a:pt x="68" y="56"/>
                    <a:pt x="35" y="100"/>
                    <a:pt x="1" y="156"/>
                  </a:cubicBezTo>
                  <a:lnTo>
                    <a:pt x="1" y="167"/>
                  </a:lnTo>
                  <a:cubicBezTo>
                    <a:pt x="35" y="145"/>
                    <a:pt x="68" y="112"/>
                    <a:pt x="90" y="89"/>
                  </a:cubicBezTo>
                  <a:lnTo>
                    <a:pt x="90" y="0"/>
                  </a:lnTo>
                  <a:close/>
                  <a:moveTo>
                    <a:pt x="101" y="122"/>
                  </a:moveTo>
                  <a:cubicBezTo>
                    <a:pt x="79" y="156"/>
                    <a:pt x="68" y="178"/>
                    <a:pt x="57" y="211"/>
                  </a:cubicBezTo>
                  <a:lnTo>
                    <a:pt x="68" y="223"/>
                  </a:lnTo>
                  <a:lnTo>
                    <a:pt x="101" y="189"/>
                  </a:lnTo>
                  <a:lnTo>
                    <a:pt x="101" y="122"/>
                  </a:lnTo>
                  <a:close/>
                </a:path>
              </a:pathLst>
            </a:custGeom>
            <a:solidFill>
              <a:srgbClr val="9A99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02" name="Google Shape;15102;p20"/>
            <p:cNvSpPr/>
            <p:nvPr/>
          </p:nvSpPr>
          <p:spPr>
            <a:xfrm>
              <a:off x="981395" y="1968233"/>
              <a:ext cx="3140" cy="7815"/>
            </a:xfrm>
            <a:custGeom>
              <a:avLst/>
              <a:gdLst/>
              <a:ahLst/>
              <a:cxnLst/>
              <a:rect l="l" t="t" r="r" b="b"/>
              <a:pathLst>
                <a:path w="90" h="224" extrusionOk="0">
                  <a:moveTo>
                    <a:pt x="78" y="1"/>
                  </a:moveTo>
                  <a:cubicBezTo>
                    <a:pt x="68" y="79"/>
                    <a:pt x="34" y="146"/>
                    <a:pt x="1" y="213"/>
                  </a:cubicBezTo>
                  <a:cubicBezTo>
                    <a:pt x="11" y="223"/>
                    <a:pt x="23" y="223"/>
                    <a:pt x="34" y="223"/>
                  </a:cubicBezTo>
                  <a:cubicBezTo>
                    <a:pt x="68" y="156"/>
                    <a:pt x="90" y="79"/>
                    <a:pt x="90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03" name="Google Shape;15103;p20"/>
            <p:cNvSpPr/>
            <p:nvPr/>
          </p:nvSpPr>
          <p:spPr>
            <a:xfrm>
              <a:off x="938308" y="1975629"/>
              <a:ext cx="44272" cy="45807"/>
            </a:xfrm>
            <a:custGeom>
              <a:avLst/>
              <a:gdLst/>
              <a:ahLst/>
              <a:cxnLst/>
              <a:rect l="l" t="t" r="r" b="b"/>
              <a:pathLst>
                <a:path w="1269" h="1313" extrusionOk="0">
                  <a:moveTo>
                    <a:pt x="1236" y="1"/>
                  </a:moveTo>
                  <a:cubicBezTo>
                    <a:pt x="1191" y="100"/>
                    <a:pt x="1125" y="179"/>
                    <a:pt x="1058" y="256"/>
                  </a:cubicBezTo>
                  <a:cubicBezTo>
                    <a:pt x="947" y="401"/>
                    <a:pt x="802" y="512"/>
                    <a:pt x="668" y="634"/>
                  </a:cubicBezTo>
                  <a:cubicBezTo>
                    <a:pt x="524" y="745"/>
                    <a:pt x="368" y="857"/>
                    <a:pt x="257" y="1012"/>
                  </a:cubicBezTo>
                  <a:cubicBezTo>
                    <a:pt x="245" y="1024"/>
                    <a:pt x="223" y="1046"/>
                    <a:pt x="213" y="1068"/>
                  </a:cubicBezTo>
                  <a:cubicBezTo>
                    <a:pt x="245" y="990"/>
                    <a:pt x="268" y="913"/>
                    <a:pt x="279" y="846"/>
                  </a:cubicBezTo>
                  <a:cubicBezTo>
                    <a:pt x="312" y="723"/>
                    <a:pt x="334" y="612"/>
                    <a:pt x="390" y="523"/>
                  </a:cubicBezTo>
                  <a:cubicBezTo>
                    <a:pt x="446" y="423"/>
                    <a:pt x="524" y="334"/>
                    <a:pt x="635" y="300"/>
                  </a:cubicBezTo>
                  <a:lnTo>
                    <a:pt x="635" y="300"/>
                  </a:lnTo>
                  <a:cubicBezTo>
                    <a:pt x="512" y="312"/>
                    <a:pt x="413" y="401"/>
                    <a:pt x="346" y="501"/>
                  </a:cubicBezTo>
                  <a:cubicBezTo>
                    <a:pt x="279" y="601"/>
                    <a:pt x="245" y="712"/>
                    <a:pt x="213" y="824"/>
                  </a:cubicBezTo>
                  <a:cubicBezTo>
                    <a:pt x="179" y="935"/>
                    <a:pt x="124" y="1034"/>
                    <a:pt x="79" y="1135"/>
                  </a:cubicBezTo>
                  <a:cubicBezTo>
                    <a:pt x="57" y="1180"/>
                    <a:pt x="35" y="1224"/>
                    <a:pt x="1" y="1268"/>
                  </a:cubicBezTo>
                  <a:lnTo>
                    <a:pt x="146" y="1313"/>
                  </a:lnTo>
                  <a:lnTo>
                    <a:pt x="357" y="1101"/>
                  </a:lnTo>
                  <a:cubicBezTo>
                    <a:pt x="479" y="968"/>
                    <a:pt x="601" y="834"/>
                    <a:pt x="735" y="712"/>
                  </a:cubicBezTo>
                  <a:cubicBezTo>
                    <a:pt x="868" y="590"/>
                    <a:pt x="1002" y="456"/>
                    <a:pt x="1113" y="300"/>
                  </a:cubicBezTo>
                  <a:cubicBezTo>
                    <a:pt x="1180" y="211"/>
                    <a:pt x="1236" y="112"/>
                    <a:pt x="1269" y="11"/>
                  </a:cubicBezTo>
                  <a:cubicBezTo>
                    <a:pt x="1258" y="11"/>
                    <a:pt x="1246" y="11"/>
                    <a:pt x="1236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04" name="Google Shape;15104;p20"/>
            <p:cNvSpPr/>
            <p:nvPr/>
          </p:nvSpPr>
          <p:spPr>
            <a:xfrm>
              <a:off x="776112" y="1868069"/>
              <a:ext cx="139724" cy="165018"/>
            </a:xfrm>
            <a:custGeom>
              <a:avLst/>
              <a:gdLst/>
              <a:ahLst/>
              <a:cxnLst/>
              <a:rect l="l" t="t" r="r" b="b"/>
              <a:pathLst>
                <a:path w="4005" h="4730" extrusionOk="0">
                  <a:moveTo>
                    <a:pt x="1553" y="0"/>
                  </a:moveTo>
                  <a:cubicBezTo>
                    <a:pt x="1540" y="0"/>
                    <a:pt x="1527" y="1"/>
                    <a:pt x="1513" y="2"/>
                  </a:cubicBezTo>
                  <a:cubicBezTo>
                    <a:pt x="1313" y="25"/>
                    <a:pt x="1080" y="425"/>
                    <a:pt x="868" y="503"/>
                  </a:cubicBezTo>
                  <a:cubicBezTo>
                    <a:pt x="668" y="570"/>
                    <a:pt x="512" y="614"/>
                    <a:pt x="257" y="848"/>
                  </a:cubicBezTo>
                  <a:cubicBezTo>
                    <a:pt x="1" y="1070"/>
                    <a:pt x="1" y="1415"/>
                    <a:pt x="168" y="1849"/>
                  </a:cubicBezTo>
                  <a:cubicBezTo>
                    <a:pt x="334" y="2271"/>
                    <a:pt x="646" y="2894"/>
                    <a:pt x="1135" y="3450"/>
                  </a:cubicBezTo>
                  <a:cubicBezTo>
                    <a:pt x="1625" y="4006"/>
                    <a:pt x="2292" y="4362"/>
                    <a:pt x="2581" y="4463"/>
                  </a:cubicBezTo>
                  <a:lnTo>
                    <a:pt x="3382" y="4730"/>
                  </a:lnTo>
                  <a:lnTo>
                    <a:pt x="4005" y="3917"/>
                  </a:lnTo>
                  <a:cubicBezTo>
                    <a:pt x="4005" y="3917"/>
                    <a:pt x="3438" y="3239"/>
                    <a:pt x="3248" y="2649"/>
                  </a:cubicBezTo>
                  <a:cubicBezTo>
                    <a:pt x="3060" y="2049"/>
                    <a:pt x="2915" y="1871"/>
                    <a:pt x="2892" y="1559"/>
                  </a:cubicBezTo>
                  <a:cubicBezTo>
                    <a:pt x="2870" y="1248"/>
                    <a:pt x="2848" y="748"/>
                    <a:pt x="2737" y="637"/>
                  </a:cubicBezTo>
                  <a:cubicBezTo>
                    <a:pt x="2637" y="525"/>
                    <a:pt x="2181" y="459"/>
                    <a:pt x="1992" y="291"/>
                  </a:cubicBezTo>
                  <a:cubicBezTo>
                    <a:pt x="1815" y="146"/>
                    <a:pt x="1736" y="0"/>
                    <a:pt x="1553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05" name="Google Shape;15105;p20"/>
            <p:cNvSpPr/>
            <p:nvPr/>
          </p:nvSpPr>
          <p:spPr>
            <a:xfrm>
              <a:off x="789718" y="1949254"/>
              <a:ext cx="126118" cy="83835"/>
            </a:xfrm>
            <a:custGeom>
              <a:avLst/>
              <a:gdLst/>
              <a:ahLst/>
              <a:cxnLst/>
              <a:rect l="l" t="t" r="r" b="b"/>
              <a:pathLst>
                <a:path w="3615" h="2403" extrusionOk="0">
                  <a:moveTo>
                    <a:pt x="0" y="0"/>
                  </a:moveTo>
                  <a:cubicBezTo>
                    <a:pt x="178" y="356"/>
                    <a:pt x="423" y="745"/>
                    <a:pt x="745" y="1123"/>
                  </a:cubicBezTo>
                  <a:cubicBezTo>
                    <a:pt x="1235" y="1679"/>
                    <a:pt x="1902" y="2035"/>
                    <a:pt x="2191" y="2136"/>
                  </a:cubicBezTo>
                  <a:lnTo>
                    <a:pt x="2992" y="2403"/>
                  </a:lnTo>
                  <a:lnTo>
                    <a:pt x="3615" y="1590"/>
                  </a:lnTo>
                  <a:cubicBezTo>
                    <a:pt x="3615" y="1590"/>
                    <a:pt x="3348" y="1268"/>
                    <a:pt x="3125" y="890"/>
                  </a:cubicBezTo>
                  <a:cubicBezTo>
                    <a:pt x="3106" y="887"/>
                    <a:pt x="3087" y="886"/>
                    <a:pt x="3069" y="886"/>
                  </a:cubicBezTo>
                  <a:cubicBezTo>
                    <a:pt x="3015" y="886"/>
                    <a:pt x="2967" y="898"/>
                    <a:pt x="2925" y="923"/>
                  </a:cubicBezTo>
                  <a:cubicBezTo>
                    <a:pt x="2858" y="957"/>
                    <a:pt x="2792" y="1012"/>
                    <a:pt x="2725" y="1023"/>
                  </a:cubicBezTo>
                  <a:cubicBezTo>
                    <a:pt x="2718" y="1024"/>
                    <a:pt x="2711" y="1025"/>
                    <a:pt x="2704" y="1025"/>
                  </a:cubicBezTo>
                  <a:cubicBezTo>
                    <a:pt x="2612" y="1025"/>
                    <a:pt x="2530" y="963"/>
                    <a:pt x="2447" y="912"/>
                  </a:cubicBezTo>
                  <a:cubicBezTo>
                    <a:pt x="2344" y="856"/>
                    <a:pt x="2217" y="831"/>
                    <a:pt x="2100" y="831"/>
                  </a:cubicBezTo>
                  <a:cubicBezTo>
                    <a:pt x="2078" y="831"/>
                    <a:pt x="2056" y="832"/>
                    <a:pt x="2035" y="834"/>
                  </a:cubicBezTo>
                  <a:cubicBezTo>
                    <a:pt x="1958" y="846"/>
                    <a:pt x="1913" y="901"/>
                    <a:pt x="1880" y="957"/>
                  </a:cubicBezTo>
                  <a:lnTo>
                    <a:pt x="1857" y="979"/>
                  </a:lnTo>
                  <a:cubicBezTo>
                    <a:pt x="1834" y="982"/>
                    <a:pt x="1810" y="983"/>
                    <a:pt x="1786" y="983"/>
                  </a:cubicBezTo>
                  <a:cubicBezTo>
                    <a:pt x="1295" y="983"/>
                    <a:pt x="778" y="463"/>
                    <a:pt x="312" y="156"/>
                  </a:cubicBezTo>
                  <a:cubicBezTo>
                    <a:pt x="223" y="100"/>
                    <a:pt x="134" y="45"/>
                    <a:pt x="33" y="11"/>
                  </a:cubicBezTo>
                  <a:cubicBezTo>
                    <a:pt x="23" y="0"/>
                    <a:pt x="11" y="0"/>
                    <a:pt x="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06" name="Google Shape;15106;p20"/>
            <p:cNvSpPr/>
            <p:nvPr/>
          </p:nvSpPr>
          <p:spPr>
            <a:xfrm>
              <a:off x="823874" y="1922076"/>
              <a:ext cx="31852" cy="61332"/>
            </a:xfrm>
            <a:custGeom>
              <a:avLst/>
              <a:gdLst/>
              <a:ahLst/>
              <a:cxnLst/>
              <a:rect l="l" t="t" r="r" b="b"/>
              <a:pathLst>
                <a:path w="913" h="1758" extrusionOk="0">
                  <a:moveTo>
                    <a:pt x="11" y="1"/>
                  </a:moveTo>
                  <a:lnTo>
                    <a:pt x="0" y="11"/>
                  </a:lnTo>
                  <a:cubicBezTo>
                    <a:pt x="100" y="123"/>
                    <a:pt x="167" y="268"/>
                    <a:pt x="200" y="423"/>
                  </a:cubicBezTo>
                  <a:cubicBezTo>
                    <a:pt x="245" y="567"/>
                    <a:pt x="256" y="723"/>
                    <a:pt x="300" y="879"/>
                  </a:cubicBezTo>
                  <a:cubicBezTo>
                    <a:pt x="378" y="1190"/>
                    <a:pt x="545" y="1469"/>
                    <a:pt x="734" y="1724"/>
                  </a:cubicBezTo>
                  <a:cubicBezTo>
                    <a:pt x="745" y="1736"/>
                    <a:pt x="745" y="1746"/>
                    <a:pt x="756" y="1758"/>
                  </a:cubicBezTo>
                  <a:lnTo>
                    <a:pt x="878" y="1758"/>
                  </a:lnTo>
                  <a:lnTo>
                    <a:pt x="901" y="1736"/>
                  </a:lnTo>
                  <a:cubicBezTo>
                    <a:pt x="901" y="1736"/>
                    <a:pt x="901" y="1724"/>
                    <a:pt x="912" y="1714"/>
                  </a:cubicBezTo>
                  <a:cubicBezTo>
                    <a:pt x="890" y="1691"/>
                    <a:pt x="868" y="1657"/>
                    <a:pt x="845" y="1635"/>
                  </a:cubicBezTo>
                  <a:cubicBezTo>
                    <a:pt x="656" y="1402"/>
                    <a:pt x="478" y="1146"/>
                    <a:pt x="389" y="857"/>
                  </a:cubicBezTo>
                  <a:cubicBezTo>
                    <a:pt x="334" y="713"/>
                    <a:pt x="300" y="557"/>
                    <a:pt x="256" y="401"/>
                  </a:cubicBezTo>
                  <a:cubicBezTo>
                    <a:pt x="200" y="256"/>
                    <a:pt x="122" y="112"/>
                    <a:pt x="11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07" name="Google Shape;15107;p20"/>
            <p:cNvSpPr/>
            <p:nvPr/>
          </p:nvSpPr>
          <p:spPr>
            <a:xfrm>
              <a:off x="850250" y="1981840"/>
              <a:ext cx="48529" cy="43854"/>
            </a:xfrm>
            <a:custGeom>
              <a:avLst/>
              <a:gdLst/>
              <a:ahLst/>
              <a:cxnLst/>
              <a:rect l="l" t="t" r="r" b="b"/>
              <a:pathLst>
                <a:path w="1391" h="1257" extrusionOk="0">
                  <a:moveTo>
                    <a:pt x="156" y="1"/>
                  </a:moveTo>
                  <a:cubicBezTo>
                    <a:pt x="145" y="11"/>
                    <a:pt x="145" y="23"/>
                    <a:pt x="145" y="23"/>
                  </a:cubicBezTo>
                  <a:lnTo>
                    <a:pt x="122" y="45"/>
                  </a:lnTo>
                  <a:lnTo>
                    <a:pt x="0" y="45"/>
                  </a:lnTo>
                  <a:cubicBezTo>
                    <a:pt x="178" y="290"/>
                    <a:pt x="367" y="534"/>
                    <a:pt x="590" y="735"/>
                  </a:cubicBezTo>
                  <a:cubicBezTo>
                    <a:pt x="824" y="945"/>
                    <a:pt x="1090" y="1146"/>
                    <a:pt x="1380" y="1257"/>
                  </a:cubicBezTo>
                  <a:lnTo>
                    <a:pt x="1390" y="1246"/>
                  </a:lnTo>
                  <a:cubicBezTo>
                    <a:pt x="1146" y="1046"/>
                    <a:pt x="923" y="834"/>
                    <a:pt x="712" y="612"/>
                  </a:cubicBezTo>
                  <a:cubicBezTo>
                    <a:pt x="534" y="412"/>
                    <a:pt x="334" y="211"/>
                    <a:pt x="156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08" name="Google Shape;15108;p20"/>
            <p:cNvSpPr/>
            <p:nvPr/>
          </p:nvSpPr>
          <p:spPr>
            <a:xfrm>
              <a:off x="849482" y="1930205"/>
              <a:ext cx="27177" cy="52052"/>
            </a:xfrm>
            <a:custGeom>
              <a:avLst/>
              <a:gdLst/>
              <a:ahLst/>
              <a:cxnLst/>
              <a:rect l="l" t="t" r="r" b="b"/>
              <a:pathLst>
                <a:path w="779" h="1492" extrusionOk="0">
                  <a:moveTo>
                    <a:pt x="0" y="1"/>
                  </a:moveTo>
                  <a:cubicBezTo>
                    <a:pt x="78" y="235"/>
                    <a:pt x="156" y="468"/>
                    <a:pt x="245" y="702"/>
                  </a:cubicBezTo>
                  <a:cubicBezTo>
                    <a:pt x="334" y="935"/>
                    <a:pt x="434" y="1158"/>
                    <a:pt x="556" y="1369"/>
                  </a:cubicBezTo>
                  <a:cubicBezTo>
                    <a:pt x="567" y="1380"/>
                    <a:pt x="567" y="1392"/>
                    <a:pt x="567" y="1402"/>
                  </a:cubicBezTo>
                  <a:cubicBezTo>
                    <a:pt x="634" y="1414"/>
                    <a:pt x="678" y="1436"/>
                    <a:pt x="734" y="1458"/>
                  </a:cubicBezTo>
                  <a:cubicBezTo>
                    <a:pt x="745" y="1469"/>
                    <a:pt x="757" y="1481"/>
                    <a:pt x="779" y="1491"/>
                  </a:cubicBezTo>
                  <a:cubicBezTo>
                    <a:pt x="734" y="1436"/>
                    <a:pt x="690" y="1369"/>
                    <a:pt x="656" y="1313"/>
                  </a:cubicBezTo>
                  <a:cubicBezTo>
                    <a:pt x="523" y="1113"/>
                    <a:pt x="411" y="891"/>
                    <a:pt x="312" y="668"/>
                  </a:cubicBezTo>
                  <a:cubicBezTo>
                    <a:pt x="211" y="457"/>
                    <a:pt x="111" y="223"/>
                    <a:pt x="22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09" name="Google Shape;15109;p20"/>
            <p:cNvSpPr/>
            <p:nvPr/>
          </p:nvSpPr>
          <p:spPr>
            <a:xfrm>
              <a:off x="869264" y="1979118"/>
              <a:ext cx="36492" cy="34957"/>
            </a:xfrm>
            <a:custGeom>
              <a:avLst/>
              <a:gdLst/>
              <a:ahLst/>
              <a:cxnLst/>
              <a:rect l="l" t="t" r="r" b="b"/>
              <a:pathLst>
                <a:path w="1046" h="1002" extrusionOk="0">
                  <a:moveTo>
                    <a:pt x="0" y="0"/>
                  </a:moveTo>
                  <a:lnTo>
                    <a:pt x="0" y="0"/>
                  </a:lnTo>
                  <a:cubicBezTo>
                    <a:pt x="123" y="200"/>
                    <a:pt x="256" y="412"/>
                    <a:pt x="423" y="579"/>
                  </a:cubicBezTo>
                  <a:cubicBezTo>
                    <a:pt x="601" y="757"/>
                    <a:pt x="812" y="912"/>
                    <a:pt x="1046" y="1001"/>
                  </a:cubicBezTo>
                  <a:lnTo>
                    <a:pt x="1046" y="991"/>
                  </a:lnTo>
                  <a:cubicBezTo>
                    <a:pt x="857" y="835"/>
                    <a:pt x="690" y="668"/>
                    <a:pt x="523" y="479"/>
                  </a:cubicBezTo>
                  <a:cubicBezTo>
                    <a:pt x="423" y="356"/>
                    <a:pt x="311" y="223"/>
                    <a:pt x="212" y="89"/>
                  </a:cubicBezTo>
                  <a:cubicBezTo>
                    <a:pt x="190" y="79"/>
                    <a:pt x="178" y="67"/>
                    <a:pt x="167" y="56"/>
                  </a:cubicBezTo>
                  <a:cubicBezTo>
                    <a:pt x="111" y="34"/>
                    <a:pt x="67" y="12"/>
                    <a:pt x="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10" name="Google Shape;15110;p20"/>
            <p:cNvSpPr/>
            <p:nvPr/>
          </p:nvSpPr>
          <p:spPr>
            <a:xfrm>
              <a:off x="861484" y="1924797"/>
              <a:ext cx="29166" cy="59413"/>
            </a:xfrm>
            <a:custGeom>
              <a:avLst/>
              <a:gdLst/>
              <a:ahLst/>
              <a:cxnLst/>
              <a:rect l="l" t="t" r="r" b="b"/>
              <a:pathLst>
                <a:path w="836" h="1703" extrusionOk="0">
                  <a:moveTo>
                    <a:pt x="1" y="0"/>
                  </a:moveTo>
                  <a:cubicBezTo>
                    <a:pt x="101" y="212"/>
                    <a:pt x="168" y="434"/>
                    <a:pt x="245" y="657"/>
                  </a:cubicBezTo>
                  <a:cubicBezTo>
                    <a:pt x="312" y="868"/>
                    <a:pt x="401" y="1090"/>
                    <a:pt x="502" y="1302"/>
                  </a:cubicBezTo>
                  <a:cubicBezTo>
                    <a:pt x="568" y="1435"/>
                    <a:pt x="646" y="1569"/>
                    <a:pt x="735" y="1702"/>
                  </a:cubicBezTo>
                  <a:lnTo>
                    <a:pt x="835" y="1636"/>
                  </a:lnTo>
                  <a:cubicBezTo>
                    <a:pt x="746" y="1513"/>
                    <a:pt x="657" y="1391"/>
                    <a:pt x="591" y="1257"/>
                  </a:cubicBezTo>
                  <a:cubicBezTo>
                    <a:pt x="468" y="1057"/>
                    <a:pt x="379" y="845"/>
                    <a:pt x="301" y="635"/>
                  </a:cubicBezTo>
                  <a:cubicBezTo>
                    <a:pt x="212" y="423"/>
                    <a:pt x="123" y="200"/>
                    <a:pt x="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11" name="Google Shape;15111;p20"/>
            <p:cNvSpPr/>
            <p:nvPr/>
          </p:nvSpPr>
          <p:spPr>
            <a:xfrm>
              <a:off x="887092" y="1981840"/>
              <a:ext cx="23305" cy="25642"/>
            </a:xfrm>
            <a:custGeom>
              <a:avLst/>
              <a:gdLst/>
              <a:ahLst/>
              <a:cxnLst/>
              <a:rect l="l" t="t" r="r" b="b"/>
              <a:pathLst>
                <a:path w="668" h="735" extrusionOk="0">
                  <a:moveTo>
                    <a:pt x="101" y="1"/>
                  </a:moveTo>
                  <a:lnTo>
                    <a:pt x="1" y="67"/>
                  </a:lnTo>
                  <a:cubicBezTo>
                    <a:pt x="45" y="134"/>
                    <a:pt x="90" y="201"/>
                    <a:pt x="146" y="256"/>
                  </a:cubicBezTo>
                  <a:cubicBezTo>
                    <a:pt x="290" y="434"/>
                    <a:pt x="468" y="601"/>
                    <a:pt x="657" y="735"/>
                  </a:cubicBezTo>
                  <a:lnTo>
                    <a:pt x="668" y="723"/>
                  </a:lnTo>
                  <a:cubicBezTo>
                    <a:pt x="524" y="545"/>
                    <a:pt x="368" y="367"/>
                    <a:pt x="235" y="189"/>
                  </a:cubicBezTo>
                  <a:cubicBezTo>
                    <a:pt x="190" y="122"/>
                    <a:pt x="146" y="67"/>
                    <a:pt x="10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12" name="Google Shape;15112;p20"/>
            <p:cNvSpPr/>
            <p:nvPr/>
          </p:nvSpPr>
          <p:spPr>
            <a:xfrm>
              <a:off x="825409" y="1969036"/>
              <a:ext cx="5059" cy="7012"/>
            </a:xfrm>
            <a:custGeom>
              <a:avLst/>
              <a:gdLst/>
              <a:ahLst/>
              <a:cxnLst/>
              <a:rect l="l" t="t" r="r" b="b"/>
              <a:pathLst>
                <a:path w="145" h="201" extrusionOk="0">
                  <a:moveTo>
                    <a:pt x="1" y="0"/>
                  </a:moveTo>
                  <a:lnTo>
                    <a:pt x="1" y="67"/>
                  </a:lnTo>
                  <a:cubicBezTo>
                    <a:pt x="23" y="89"/>
                    <a:pt x="34" y="111"/>
                    <a:pt x="56" y="145"/>
                  </a:cubicBezTo>
                  <a:cubicBezTo>
                    <a:pt x="90" y="167"/>
                    <a:pt x="123" y="190"/>
                    <a:pt x="145" y="200"/>
                  </a:cubicBezTo>
                  <a:cubicBezTo>
                    <a:pt x="100" y="133"/>
                    <a:pt x="45" y="67"/>
                    <a:pt x="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13" name="Google Shape;15113;p20"/>
            <p:cNvSpPr/>
            <p:nvPr/>
          </p:nvSpPr>
          <p:spPr>
            <a:xfrm>
              <a:off x="827328" y="1974094"/>
              <a:ext cx="40016" cy="39179"/>
            </a:xfrm>
            <a:custGeom>
              <a:avLst/>
              <a:gdLst/>
              <a:ahLst/>
              <a:cxnLst/>
              <a:rect l="l" t="t" r="r" b="b"/>
              <a:pathLst>
                <a:path w="1147" h="1123" extrusionOk="0">
                  <a:moveTo>
                    <a:pt x="1" y="0"/>
                  </a:moveTo>
                  <a:lnTo>
                    <a:pt x="1" y="0"/>
                  </a:lnTo>
                  <a:cubicBezTo>
                    <a:pt x="57" y="77"/>
                    <a:pt x="101" y="166"/>
                    <a:pt x="157" y="245"/>
                  </a:cubicBezTo>
                  <a:cubicBezTo>
                    <a:pt x="302" y="445"/>
                    <a:pt x="457" y="645"/>
                    <a:pt x="624" y="823"/>
                  </a:cubicBezTo>
                  <a:lnTo>
                    <a:pt x="635" y="834"/>
                  </a:lnTo>
                  <a:cubicBezTo>
                    <a:pt x="802" y="945"/>
                    <a:pt x="980" y="1034"/>
                    <a:pt x="1147" y="1123"/>
                  </a:cubicBezTo>
                  <a:cubicBezTo>
                    <a:pt x="991" y="1012"/>
                    <a:pt x="835" y="890"/>
                    <a:pt x="690" y="756"/>
                  </a:cubicBezTo>
                  <a:cubicBezTo>
                    <a:pt x="512" y="589"/>
                    <a:pt x="357" y="400"/>
                    <a:pt x="213" y="211"/>
                  </a:cubicBezTo>
                  <a:cubicBezTo>
                    <a:pt x="168" y="156"/>
                    <a:pt x="134" y="111"/>
                    <a:pt x="90" y="55"/>
                  </a:cubicBezTo>
                  <a:cubicBezTo>
                    <a:pt x="68" y="45"/>
                    <a:pt x="35" y="22"/>
                    <a:pt x="1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14" name="Google Shape;15114;p20"/>
            <p:cNvSpPr/>
            <p:nvPr/>
          </p:nvSpPr>
          <p:spPr>
            <a:xfrm>
              <a:off x="755563" y="1956232"/>
              <a:ext cx="154482" cy="136166"/>
            </a:xfrm>
            <a:custGeom>
              <a:avLst/>
              <a:gdLst/>
              <a:ahLst/>
              <a:cxnLst/>
              <a:rect l="l" t="t" r="r" b="b"/>
              <a:pathLst>
                <a:path w="4428" h="3903" extrusionOk="0">
                  <a:moveTo>
                    <a:pt x="1" y="0"/>
                  </a:moveTo>
                  <a:lnTo>
                    <a:pt x="1157" y="3471"/>
                  </a:lnTo>
                  <a:cubicBezTo>
                    <a:pt x="1157" y="3471"/>
                    <a:pt x="1101" y="3760"/>
                    <a:pt x="1269" y="3849"/>
                  </a:cubicBezTo>
                  <a:cubicBezTo>
                    <a:pt x="1341" y="3889"/>
                    <a:pt x="1445" y="3903"/>
                    <a:pt x="1558" y="3903"/>
                  </a:cubicBezTo>
                  <a:cubicBezTo>
                    <a:pt x="1759" y="3903"/>
                    <a:pt x="1990" y="3859"/>
                    <a:pt x="2125" y="3837"/>
                  </a:cubicBezTo>
                  <a:cubicBezTo>
                    <a:pt x="2525" y="3770"/>
                    <a:pt x="2948" y="3637"/>
                    <a:pt x="3449" y="3459"/>
                  </a:cubicBezTo>
                  <a:cubicBezTo>
                    <a:pt x="3949" y="3270"/>
                    <a:pt x="4427" y="2970"/>
                    <a:pt x="4427" y="2970"/>
                  </a:cubicBezTo>
                  <a:lnTo>
                    <a:pt x="3960" y="2002"/>
                  </a:lnTo>
                  <a:cubicBezTo>
                    <a:pt x="3960" y="2002"/>
                    <a:pt x="2714" y="1469"/>
                    <a:pt x="2136" y="935"/>
                  </a:cubicBezTo>
                  <a:cubicBezTo>
                    <a:pt x="1558" y="401"/>
                    <a:pt x="1558" y="278"/>
                    <a:pt x="1091" y="156"/>
                  </a:cubicBezTo>
                  <a:cubicBezTo>
                    <a:pt x="624" y="2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15" name="Google Shape;15115;p20"/>
            <p:cNvSpPr/>
            <p:nvPr/>
          </p:nvSpPr>
          <p:spPr>
            <a:xfrm>
              <a:off x="830084" y="2024508"/>
              <a:ext cx="78776" cy="39318"/>
            </a:xfrm>
            <a:custGeom>
              <a:avLst/>
              <a:gdLst/>
              <a:ahLst/>
              <a:cxnLst/>
              <a:rect l="l" t="t" r="r" b="b"/>
              <a:pathLst>
                <a:path w="2258" h="1127" extrusionOk="0">
                  <a:moveTo>
                    <a:pt x="1735" y="1"/>
                  </a:moveTo>
                  <a:cubicBezTo>
                    <a:pt x="1568" y="78"/>
                    <a:pt x="1402" y="145"/>
                    <a:pt x="1224" y="190"/>
                  </a:cubicBezTo>
                  <a:cubicBezTo>
                    <a:pt x="1012" y="234"/>
                    <a:pt x="789" y="234"/>
                    <a:pt x="589" y="290"/>
                  </a:cubicBezTo>
                  <a:cubicBezTo>
                    <a:pt x="378" y="335"/>
                    <a:pt x="167" y="434"/>
                    <a:pt x="55" y="612"/>
                  </a:cubicBezTo>
                  <a:cubicBezTo>
                    <a:pt x="22" y="657"/>
                    <a:pt x="0" y="713"/>
                    <a:pt x="11" y="768"/>
                  </a:cubicBezTo>
                  <a:cubicBezTo>
                    <a:pt x="22" y="857"/>
                    <a:pt x="134" y="913"/>
                    <a:pt x="223" y="924"/>
                  </a:cubicBezTo>
                  <a:cubicBezTo>
                    <a:pt x="322" y="946"/>
                    <a:pt x="423" y="935"/>
                    <a:pt x="512" y="968"/>
                  </a:cubicBezTo>
                  <a:cubicBezTo>
                    <a:pt x="601" y="1002"/>
                    <a:pt x="667" y="1079"/>
                    <a:pt x="756" y="1113"/>
                  </a:cubicBezTo>
                  <a:cubicBezTo>
                    <a:pt x="794" y="1124"/>
                    <a:pt x="835" y="1127"/>
                    <a:pt x="876" y="1127"/>
                  </a:cubicBezTo>
                  <a:cubicBezTo>
                    <a:pt x="919" y="1127"/>
                    <a:pt x="961" y="1124"/>
                    <a:pt x="1001" y="1124"/>
                  </a:cubicBezTo>
                  <a:cubicBezTo>
                    <a:pt x="1190" y="1102"/>
                    <a:pt x="1368" y="1079"/>
                    <a:pt x="1546" y="1046"/>
                  </a:cubicBezTo>
                  <a:cubicBezTo>
                    <a:pt x="1724" y="1002"/>
                    <a:pt x="1891" y="946"/>
                    <a:pt x="2069" y="946"/>
                  </a:cubicBezTo>
                  <a:cubicBezTo>
                    <a:pt x="2102" y="941"/>
                    <a:pt x="2133" y="941"/>
                    <a:pt x="2163" y="941"/>
                  </a:cubicBezTo>
                  <a:cubicBezTo>
                    <a:pt x="2194" y="941"/>
                    <a:pt x="2224" y="941"/>
                    <a:pt x="2257" y="935"/>
                  </a:cubicBezTo>
                  <a:lnTo>
                    <a:pt x="1824" y="45"/>
                  </a:lnTo>
                  <a:cubicBezTo>
                    <a:pt x="1824" y="45"/>
                    <a:pt x="1790" y="23"/>
                    <a:pt x="1735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16" name="Google Shape;15116;p20"/>
            <p:cNvSpPr/>
            <p:nvPr/>
          </p:nvSpPr>
          <p:spPr>
            <a:xfrm>
              <a:off x="898361" y="2026462"/>
              <a:ext cx="5861" cy="1186"/>
            </a:xfrm>
            <a:custGeom>
              <a:avLst/>
              <a:gdLst/>
              <a:ahLst/>
              <a:cxnLst/>
              <a:rect l="l" t="t" r="r" b="b"/>
              <a:pathLst>
                <a:path w="168" h="34" extrusionOk="0">
                  <a:moveTo>
                    <a:pt x="23" y="0"/>
                  </a:moveTo>
                  <a:lnTo>
                    <a:pt x="1" y="34"/>
                  </a:lnTo>
                  <a:cubicBezTo>
                    <a:pt x="56" y="34"/>
                    <a:pt x="112" y="22"/>
                    <a:pt x="167" y="12"/>
                  </a:cubicBezTo>
                  <a:lnTo>
                    <a:pt x="167" y="0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17" name="Google Shape;15117;p20"/>
            <p:cNvSpPr/>
            <p:nvPr/>
          </p:nvSpPr>
          <p:spPr>
            <a:xfrm>
              <a:off x="893721" y="2026078"/>
              <a:ext cx="5442" cy="1954"/>
            </a:xfrm>
            <a:custGeom>
              <a:avLst/>
              <a:gdLst/>
              <a:ahLst/>
              <a:cxnLst/>
              <a:rect l="l" t="t" r="r" b="b"/>
              <a:pathLst>
                <a:path w="156" h="56" extrusionOk="0">
                  <a:moveTo>
                    <a:pt x="0" y="0"/>
                  </a:moveTo>
                  <a:lnTo>
                    <a:pt x="33" y="56"/>
                  </a:lnTo>
                  <a:cubicBezTo>
                    <a:pt x="67" y="45"/>
                    <a:pt x="100" y="45"/>
                    <a:pt x="134" y="45"/>
                  </a:cubicBezTo>
                  <a:lnTo>
                    <a:pt x="156" y="11"/>
                  </a:lnTo>
                  <a:cubicBezTo>
                    <a:pt x="111" y="11"/>
                    <a:pt x="55" y="11"/>
                    <a:pt x="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18" name="Google Shape;15118;p20"/>
            <p:cNvSpPr/>
            <p:nvPr/>
          </p:nvSpPr>
          <p:spPr>
            <a:xfrm>
              <a:off x="847912" y="2008215"/>
              <a:ext cx="40400" cy="19049"/>
            </a:xfrm>
            <a:custGeom>
              <a:avLst/>
              <a:gdLst/>
              <a:ahLst/>
              <a:cxnLst/>
              <a:rect l="l" t="t" r="r" b="b"/>
              <a:pathLst>
                <a:path w="1158" h="546" extrusionOk="0">
                  <a:moveTo>
                    <a:pt x="1" y="1"/>
                  </a:moveTo>
                  <a:lnTo>
                    <a:pt x="1" y="1"/>
                  </a:lnTo>
                  <a:cubicBezTo>
                    <a:pt x="11" y="34"/>
                    <a:pt x="11" y="68"/>
                    <a:pt x="11" y="100"/>
                  </a:cubicBezTo>
                  <a:cubicBezTo>
                    <a:pt x="212" y="256"/>
                    <a:pt x="446" y="401"/>
                    <a:pt x="690" y="468"/>
                  </a:cubicBezTo>
                  <a:cubicBezTo>
                    <a:pt x="802" y="501"/>
                    <a:pt x="923" y="535"/>
                    <a:pt x="1046" y="545"/>
                  </a:cubicBezTo>
                  <a:cubicBezTo>
                    <a:pt x="1079" y="535"/>
                    <a:pt x="1124" y="512"/>
                    <a:pt x="1157" y="501"/>
                  </a:cubicBezTo>
                  <a:cubicBezTo>
                    <a:pt x="1012" y="479"/>
                    <a:pt x="857" y="434"/>
                    <a:pt x="713" y="390"/>
                  </a:cubicBezTo>
                  <a:cubicBezTo>
                    <a:pt x="456" y="301"/>
                    <a:pt x="223" y="167"/>
                    <a:pt x="1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19" name="Google Shape;15119;p20"/>
            <p:cNvSpPr/>
            <p:nvPr/>
          </p:nvSpPr>
          <p:spPr>
            <a:xfrm>
              <a:off x="884406" y="2025659"/>
              <a:ext cx="10501" cy="2372"/>
            </a:xfrm>
            <a:custGeom>
              <a:avLst/>
              <a:gdLst/>
              <a:ahLst/>
              <a:cxnLst/>
              <a:rect l="l" t="t" r="r" b="b"/>
              <a:pathLst>
                <a:path w="301" h="68" extrusionOk="0">
                  <a:moveTo>
                    <a:pt x="111" y="1"/>
                  </a:moveTo>
                  <a:cubicBezTo>
                    <a:pt x="78" y="12"/>
                    <a:pt x="33" y="35"/>
                    <a:pt x="0" y="45"/>
                  </a:cubicBezTo>
                  <a:cubicBezTo>
                    <a:pt x="78" y="57"/>
                    <a:pt x="167" y="68"/>
                    <a:pt x="245" y="68"/>
                  </a:cubicBezTo>
                  <a:lnTo>
                    <a:pt x="300" y="68"/>
                  </a:lnTo>
                  <a:lnTo>
                    <a:pt x="267" y="12"/>
                  </a:lnTo>
                  <a:cubicBezTo>
                    <a:pt x="223" y="12"/>
                    <a:pt x="167" y="1"/>
                    <a:pt x="11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20" name="Google Shape;15120;p20"/>
            <p:cNvSpPr/>
            <p:nvPr/>
          </p:nvSpPr>
          <p:spPr>
            <a:xfrm>
              <a:off x="896407" y="2030334"/>
              <a:ext cx="12071" cy="3907"/>
            </a:xfrm>
            <a:custGeom>
              <a:avLst/>
              <a:gdLst/>
              <a:ahLst/>
              <a:cxnLst/>
              <a:rect l="l" t="t" r="r" b="b"/>
              <a:pathLst>
                <a:path w="346" h="112" extrusionOk="0">
                  <a:moveTo>
                    <a:pt x="346" y="0"/>
                  </a:moveTo>
                  <a:cubicBezTo>
                    <a:pt x="223" y="12"/>
                    <a:pt x="112" y="34"/>
                    <a:pt x="1" y="45"/>
                  </a:cubicBezTo>
                  <a:lnTo>
                    <a:pt x="45" y="112"/>
                  </a:lnTo>
                  <a:cubicBezTo>
                    <a:pt x="146" y="89"/>
                    <a:pt x="245" y="56"/>
                    <a:pt x="346" y="12"/>
                  </a:cubicBezTo>
                  <a:lnTo>
                    <a:pt x="346" y="0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21" name="Google Shape;15121;p20"/>
            <p:cNvSpPr/>
            <p:nvPr/>
          </p:nvSpPr>
          <p:spPr>
            <a:xfrm>
              <a:off x="846726" y="2021787"/>
              <a:ext cx="27212" cy="10536"/>
            </a:xfrm>
            <a:custGeom>
              <a:avLst/>
              <a:gdLst/>
              <a:ahLst/>
              <a:cxnLst/>
              <a:rect l="l" t="t" r="r" b="b"/>
              <a:pathLst>
                <a:path w="780" h="302" extrusionOk="0">
                  <a:moveTo>
                    <a:pt x="23" y="1"/>
                  </a:moveTo>
                  <a:cubicBezTo>
                    <a:pt x="13" y="23"/>
                    <a:pt x="1" y="57"/>
                    <a:pt x="1" y="79"/>
                  </a:cubicBezTo>
                  <a:cubicBezTo>
                    <a:pt x="79" y="123"/>
                    <a:pt x="168" y="156"/>
                    <a:pt x="257" y="201"/>
                  </a:cubicBezTo>
                  <a:cubicBezTo>
                    <a:pt x="346" y="235"/>
                    <a:pt x="424" y="268"/>
                    <a:pt x="513" y="301"/>
                  </a:cubicBezTo>
                  <a:lnTo>
                    <a:pt x="747" y="268"/>
                  </a:lnTo>
                  <a:cubicBezTo>
                    <a:pt x="757" y="268"/>
                    <a:pt x="769" y="257"/>
                    <a:pt x="779" y="257"/>
                  </a:cubicBezTo>
                  <a:cubicBezTo>
                    <a:pt x="613" y="223"/>
                    <a:pt x="457" y="179"/>
                    <a:pt x="302" y="112"/>
                  </a:cubicBezTo>
                  <a:cubicBezTo>
                    <a:pt x="201" y="79"/>
                    <a:pt x="112" y="34"/>
                    <a:pt x="23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22" name="Google Shape;15122;p20"/>
            <p:cNvSpPr/>
            <p:nvPr/>
          </p:nvSpPr>
          <p:spPr>
            <a:xfrm>
              <a:off x="864589" y="2030718"/>
              <a:ext cx="33422" cy="5477"/>
            </a:xfrm>
            <a:custGeom>
              <a:avLst/>
              <a:gdLst/>
              <a:ahLst/>
              <a:cxnLst/>
              <a:rect l="l" t="t" r="r" b="b"/>
              <a:pathLst>
                <a:path w="958" h="157" extrusionOk="0">
                  <a:moveTo>
                    <a:pt x="267" y="1"/>
                  </a:moveTo>
                  <a:cubicBezTo>
                    <a:pt x="257" y="1"/>
                    <a:pt x="245" y="12"/>
                    <a:pt x="235" y="12"/>
                  </a:cubicBezTo>
                  <a:lnTo>
                    <a:pt x="1" y="45"/>
                  </a:lnTo>
                  <a:cubicBezTo>
                    <a:pt x="156" y="101"/>
                    <a:pt x="324" y="145"/>
                    <a:pt x="502" y="157"/>
                  </a:cubicBezTo>
                  <a:lnTo>
                    <a:pt x="557" y="157"/>
                  </a:lnTo>
                  <a:cubicBezTo>
                    <a:pt x="690" y="157"/>
                    <a:pt x="824" y="134"/>
                    <a:pt x="957" y="101"/>
                  </a:cubicBezTo>
                  <a:lnTo>
                    <a:pt x="913" y="34"/>
                  </a:lnTo>
                  <a:cubicBezTo>
                    <a:pt x="835" y="45"/>
                    <a:pt x="757" y="45"/>
                    <a:pt x="679" y="45"/>
                  </a:cubicBezTo>
                  <a:cubicBezTo>
                    <a:pt x="623" y="45"/>
                    <a:pt x="568" y="45"/>
                    <a:pt x="502" y="34"/>
                  </a:cubicBezTo>
                  <a:cubicBezTo>
                    <a:pt x="423" y="34"/>
                    <a:pt x="346" y="12"/>
                    <a:pt x="267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23" name="Google Shape;15123;p20"/>
            <p:cNvSpPr/>
            <p:nvPr/>
          </p:nvSpPr>
          <p:spPr>
            <a:xfrm>
              <a:off x="900698" y="2040417"/>
              <a:ext cx="12804" cy="2372"/>
            </a:xfrm>
            <a:custGeom>
              <a:avLst/>
              <a:gdLst/>
              <a:ahLst/>
              <a:cxnLst/>
              <a:rect l="l" t="t" r="r" b="b"/>
              <a:pathLst>
                <a:path w="367" h="68" extrusionOk="0">
                  <a:moveTo>
                    <a:pt x="367" y="1"/>
                  </a:moveTo>
                  <a:cubicBezTo>
                    <a:pt x="245" y="1"/>
                    <a:pt x="122" y="1"/>
                    <a:pt x="0" y="12"/>
                  </a:cubicBezTo>
                  <a:lnTo>
                    <a:pt x="33" y="67"/>
                  </a:lnTo>
                  <a:cubicBezTo>
                    <a:pt x="145" y="57"/>
                    <a:pt x="256" y="34"/>
                    <a:pt x="367" y="1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24" name="Google Shape;15124;p20"/>
            <p:cNvSpPr/>
            <p:nvPr/>
          </p:nvSpPr>
          <p:spPr>
            <a:xfrm>
              <a:off x="842086" y="2040033"/>
              <a:ext cx="59797" cy="4710"/>
            </a:xfrm>
            <a:custGeom>
              <a:avLst/>
              <a:gdLst/>
              <a:ahLst/>
              <a:cxnLst/>
              <a:rect l="l" t="t" r="r" b="b"/>
              <a:pathLst>
                <a:path w="1714" h="135" extrusionOk="0">
                  <a:moveTo>
                    <a:pt x="0" y="1"/>
                  </a:moveTo>
                  <a:lnTo>
                    <a:pt x="0" y="23"/>
                  </a:lnTo>
                  <a:lnTo>
                    <a:pt x="0" y="34"/>
                  </a:lnTo>
                  <a:lnTo>
                    <a:pt x="0" y="45"/>
                  </a:lnTo>
                  <a:cubicBezTo>
                    <a:pt x="245" y="78"/>
                    <a:pt x="490" y="100"/>
                    <a:pt x="735" y="112"/>
                  </a:cubicBezTo>
                  <a:cubicBezTo>
                    <a:pt x="857" y="123"/>
                    <a:pt x="991" y="134"/>
                    <a:pt x="1124" y="134"/>
                  </a:cubicBezTo>
                  <a:cubicBezTo>
                    <a:pt x="1213" y="134"/>
                    <a:pt x="1302" y="123"/>
                    <a:pt x="1391" y="123"/>
                  </a:cubicBezTo>
                  <a:cubicBezTo>
                    <a:pt x="1502" y="112"/>
                    <a:pt x="1614" y="100"/>
                    <a:pt x="1713" y="78"/>
                  </a:cubicBezTo>
                  <a:lnTo>
                    <a:pt x="1680" y="23"/>
                  </a:lnTo>
                  <a:cubicBezTo>
                    <a:pt x="1591" y="23"/>
                    <a:pt x="1491" y="34"/>
                    <a:pt x="1391" y="34"/>
                  </a:cubicBezTo>
                  <a:cubicBezTo>
                    <a:pt x="1191" y="34"/>
                    <a:pt x="1001" y="45"/>
                    <a:pt x="801" y="45"/>
                  </a:cubicBezTo>
                  <a:lnTo>
                    <a:pt x="735" y="45"/>
                  </a:lnTo>
                  <a:cubicBezTo>
                    <a:pt x="490" y="45"/>
                    <a:pt x="245" y="23"/>
                    <a:pt x="0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25" name="Google Shape;15125;p20"/>
            <p:cNvSpPr/>
            <p:nvPr/>
          </p:nvSpPr>
          <p:spPr>
            <a:xfrm>
              <a:off x="903385" y="2044708"/>
              <a:ext cx="11687" cy="5442"/>
            </a:xfrm>
            <a:custGeom>
              <a:avLst/>
              <a:gdLst/>
              <a:ahLst/>
              <a:cxnLst/>
              <a:rect l="l" t="t" r="r" b="b"/>
              <a:pathLst>
                <a:path w="335" h="156" extrusionOk="0">
                  <a:moveTo>
                    <a:pt x="334" y="0"/>
                  </a:moveTo>
                  <a:cubicBezTo>
                    <a:pt x="223" y="11"/>
                    <a:pt x="112" y="33"/>
                    <a:pt x="1" y="45"/>
                  </a:cubicBezTo>
                  <a:lnTo>
                    <a:pt x="57" y="156"/>
                  </a:lnTo>
                  <a:cubicBezTo>
                    <a:pt x="156" y="112"/>
                    <a:pt x="245" y="67"/>
                    <a:pt x="334" y="11"/>
                  </a:cubicBezTo>
                  <a:lnTo>
                    <a:pt x="334" y="0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26" name="Google Shape;15126;p20"/>
            <p:cNvSpPr/>
            <p:nvPr/>
          </p:nvSpPr>
          <p:spPr>
            <a:xfrm>
              <a:off x="903385" y="2046243"/>
              <a:ext cx="1989" cy="3907"/>
            </a:xfrm>
            <a:custGeom>
              <a:avLst/>
              <a:gdLst/>
              <a:ahLst/>
              <a:cxnLst/>
              <a:rect l="l" t="t" r="r" b="b"/>
              <a:pathLst>
                <a:path w="57" h="112" extrusionOk="0">
                  <a:moveTo>
                    <a:pt x="1" y="1"/>
                  </a:moveTo>
                  <a:lnTo>
                    <a:pt x="1" y="1"/>
                  </a:lnTo>
                  <a:lnTo>
                    <a:pt x="57" y="112"/>
                  </a:lnTo>
                  <a:lnTo>
                    <a:pt x="57" y="112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27" name="Google Shape;15127;p20"/>
            <p:cNvSpPr/>
            <p:nvPr/>
          </p:nvSpPr>
          <p:spPr>
            <a:xfrm>
              <a:off x="878195" y="2046243"/>
              <a:ext cx="27177" cy="7012"/>
            </a:xfrm>
            <a:custGeom>
              <a:avLst/>
              <a:gdLst/>
              <a:ahLst/>
              <a:cxnLst/>
              <a:rect l="l" t="t" r="r" b="b"/>
              <a:pathLst>
                <a:path w="779" h="201" extrusionOk="0">
                  <a:moveTo>
                    <a:pt x="723" y="1"/>
                  </a:moveTo>
                  <a:cubicBezTo>
                    <a:pt x="668" y="23"/>
                    <a:pt x="601" y="34"/>
                    <a:pt x="534" y="45"/>
                  </a:cubicBezTo>
                  <a:cubicBezTo>
                    <a:pt x="356" y="68"/>
                    <a:pt x="189" y="123"/>
                    <a:pt x="11" y="156"/>
                  </a:cubicBezTo>
                  <a:lnTo>
                    <a:pt x="0" y="156"/>
                  </a:lnTo>
                  <a:cubicBezTo>
                    <a:pt x="134" y="167"/>
                    <a:pt x="256" y="179"/>
                    <a:pt x="401" y="189"/>
                  </a:cubicBezTo>
                  <a:cubicBezTo>
                    <a:pt x="434" y="189"/>
                    <a:pt x="456" y="201"/>
                    <a:pt x="490" y="201"/>
                  </a:cubicBezTo>
                  <a:cubicBezTo>
                    <a:pt x="512" y="201"/>
                    <a:pt x="545" y="189"/>
                    <a:pt x="567" y="179"/>
                  </a:cubicBezTo>
                  <a:cubicBezTo>
                    <a:pt x="634" y="156"/>
                    <a:pt x="712" y="134"/>
                    <a:pt x="779" y="112"/>
                  </a:cubicBezTo>
                  <a:lnTo>
                    <a:pt x="723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28" name="Google Shape;15128;p20"/>
            <p:cNvSpPr/>
            <p:nvPr/>
          </p:nvSpPr>
          <p:spPr>
            <a:xfrm>
              <a:off x="907257" y="2053605"/>
              <a:ext cx="4326" cy="1221"/>
            </a:xfrm>
            <a:custGeom>
              <a:avLst/>
              <a:gdLst/>
              <a:ahLst/>
              <a:cxnLst/>
              <a:rect l="l" t="t" r="r" b="b"/>
              <a:pathLst>
                <a:path w="124" h="35" extrusionOk="0">
                  <a:moveTo>
                    <a:pt x="102" y="1"/>
                  </a:moveTo>
                  <a:cubicBezTo>
                    <a:pt x="68" y="1"/>
                    <a:pt x="35" y="1"/>
                    <a:pt x="1" y="12"/>
                  </a:cubicBezTo>
                  <a:lnTo>
                    <a:pt x="1" y="23"/>
                  </a:lnTo>
                  <a:cubicBezTo>
                    <a:pt x="35" y="34"/>
                    <a:pt x="68" y="34"/>
                    <a:pt x="102" y="34"/>
                  </a:cubicBezTo>
                  <a:cubicBezTo>
                    <a:pt x="112" y="23"/>
                    <a:pt x="112" y="12"/>
                    <a:pt x="124" y="1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29" name="Google Shape;15129;p20"/>
            <p:cNvSpPr/>
            <p:nvPr/>
          </p:nvSpPr>
          <p:spPr>
            <a:xfrm>
              <a:off x="910781" y="2053605"/>
              <a:ext cx="802" cy="1221"/>
            </a:xfrm>
            <a:custGeom>
              <a:avLst/>
              <a:gdLst/>
              <a:ahLst/>
              <a:cxnLst/>
              <a:rect l="l" t="t" r="r" b="b"/>
              <a:pathLst>
                <a:path w="23" h="35" extrusionOk="0">
                  <a:moveTo>
                    <a:pt x="23" y="1"/>
                  </a:moveTo>
                  <a:cubicBezTo>
                    <a:pt x="11" y="12"/>
                    <a:pt x="11" y="23"/>
                    <a:pt x="1" y="34"/>
                  </a:cubicBezTo>
                  <a:lnTo>
                    <a:pt x="1" y="34"/>
                  </a:lnTo>
                  <a:cubicBezTo>
                    <a:pt x="11" y="23"/>
                    <a:pt x="11" y="12"/>
                    <a:pt x="23" y="1"/>
                  </a:cubicBezTo>
                  <a:close/>
                </a:path>
              </a:pathLst>
            </a:custGeom>
            <a:solidFill>
              <a:srgbClr val="B3B3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30" name="Google Shape;15130;p20"/>
            <p:cNvSpPr/>
            <p:nvPr/>
          </p:nvSpPr>
          <p:spPr>
            <a:xfrm>
              <a:off x="910781" y="2053605"/>
              <a:ext cx="5477" cy="1221"/>
            </a:xfrm>
            <a:custGeom>
              <a:avLst/>
              <a:gdLst/>
              <a:ahLst/>
              <a:cxnLst/>
              <a:rect l="l" t="t" r="r" b="b"/>
              <a:pathLst>
                <a:path w="157" h="35" extrusionOk="0">
                  <a:moveTo>
                    <a:pt x="23" y="1"/>
                  </a:moveTo>
                  <a:cubicBezTo>
                    <a:pt x="11" y="12"/>
                    <a:pt x="11" y="23"/>
                    <a:pt x="1" y="34"/>
                  </a:cubicBezTo>
                  <a:lnTo>
                    <a:pt x="78" y="34"/>
                  </a:lnTo>
                  <a:cubicBezTo>
                    <a:pt x="112" y="34"/>
                    <a:pt x="134" y="34"/>
                    <a:pt x="156" y="23"/>
                  </a:cubicBezTo>
                  <a:lnTo>
                    <a:pt x="156" y="12"/>
                  </a:lnTo>
                  <a:cubicBezTo>
                    <a:pt x="112" y="12"/>
                    <a:pt x="67" y="1"/>
                    <a:pt x="23" y="1"/>
                  </a:cubicBezTo>
                  <a:close/>
                </a:path>
              </a:pathLst>
            </a:custGeom>
            <a:solidFill>
              <a:srgbClr val="9A99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31" name="Google Shape;15131;p20"/>
            <p:cNvSpPr/>
            <p:nvPr/>
          </p:nvSpPr>
          <p:spPr>
            <a:xfrm>
              <a:off x="907257" y="2054024"/>
              <a:ext cx="35" cy="384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0"/>
                  </a:lnTo>
                  <a:lnTo>
                    <a:pt x="1" y="11"/>
                  </a:lnTo>
                  <a:lnTo>
                    <a:pt x="1" y="1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32" name="Google Shape;15132;p20"/>
            <p:cNvSpPr/>
            <p:nvPr/>
          </p:nvSpPr>
          <p:spPr>
            <a:xfrm>
              <a:off x="904187" y="2054024"/>
              <a:ext cx="3105" cy="384"/>
            </a:xfrm>
            <a:custGeom>
              <a:avLst/>
              <a:gdLst/>
              <a:ahLst/>
              <a:cxnLst/>
              <a:rect l="l" t="t" r="r" b="b"/>
              <a:pathLst>
                <a:path w="89" h="11" extrusionOk="0">
                  <a:moveTo>
                    <a:pt x="89" y="0"/>
                  </a:moveTo>
                  <a:cubicBezTo>
                    <a:pt x="56" y="0"/>
                    <a:pt x="34" y="0"/>
                    <a:pt x="0" y="11"/>
                  </a:cubicBezTo>
                  <a:lnTo>
                    <a:pt x="89" y="11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33" name="Google Shape;15133;p20"/>
            <p:cNvSpPr/>
            <p:nvPr/>
          </p:nvSpPr>
          <p:spPr>
            <a:xfrm>
              <a:off x="735781" y="1951068"/>
              <a:ext cx="83451" cy="140632"/>
            </a:xfrm>
            <a:custGeom>
              <a:avLst/>
              <a:gdLst/>
              <a:ahLst/>
              <a:cxnLst/>
              <a:rect l="l" t="t" r="r" b="b"/>
              <a:pathLst>
                <a:path w="2392" h="4031" extrusionOk="0">
                  <a:moveTo>
                    <a:pt x="787" y="1"/>
                  </a:moveTo>
                  <a:cubicBezTo>
                    <a:pt x="651" y="1"/>
                    <a:pt x="498" y="59"/>
                    <a:pt x="412" y="181"/>
                  </a:cubicBezTo>
                  <a:cubicBezTo>
                    <a:pt x="245" y="426"/>
                    <a:pt x="0" y="737"/>
                    <a:pt x="67" y="949"/>
                  </a:cubicBezTo>
                  <a:cubicBezTo>
                    <a:pt x="133" y="1172"/>
                    <a:pt x="311" y="1160"/>
                    <a:pt x="400" y="1372"/>
                  </a:cubicBezTo>
                  <a:cubicBezTo>
                    <a:pt x="489" y="1572"/>
                    <a:pt x="367" y="1750"/>
                    <a:pt x="390" y="2084"/>
                  </a:cubicBezTo>
                  <a:cubicBezTo>
                    <a:pt x="412" y="2428"/>
                    <a:pt x="890" y="3240"/>
                    <a:pt x="1035" y="3352"/>
                  </a:cubicBezTo>
                  <a:cubicBezTo>
                    <a:pt x="1191" y="3463"/>
                    <a:pt x="1646" y="3918"/>
                    <a:pt x="1836" y="3997"/>
                  </a:cubicBezTo>
                  <a:cubicBezTo>
                    <a:pt x="1887" y="4019"/>
                    <a:pt x="1950" y="4030"/>
                    <a:pt x="2015" y="4030"/>
                  </a:cubicBezTo>
                  <a:cubicBezTo>
                    <a:pt x="2175" y="4030"/>
                    <a:pt x="2345" y="3961"/>
                    <a:pt x="2369" y="3819"/>
                  </a:cubicBezTo>
                  <a:cubicBezTo>
                    <a:pt x="2392" y="3619"/>
                    <a:pt x="2291" y="3740"/>
                    <a:pt x="2236" y="3574"/>
                  </a:cubicBezTo>
                  <a:cubicBezTo>
                    <a:pt x="2169" y="3418"/>
                    <a:pt x="2058" y="3196"/>
                    <a:pt x="1947" y="2996"/>
                  </a:cubicBezTo>
                  <a:cubicBezTo>
                    <a:pt x="1836" y="2806"/>
                    <a:pt x="2069" y="2717"/>
                    <a:pt x="2058" y="2529"/>
                  </a:cubicBezTo>
                  <a:cubicBezTo>
                    <a:pt x="2046" y="2351"/>
                    <a:pt x="1724" y="2161"/>
                    <a:pt x="1635" y="1961"/>
                  </a:cubicBezTo>
                  <a:cubicBezTo>
                    <a:pt x="1546" y="1772"/>
                    <a:pt x="1635" y="1694"/>
                    <a:pt x="1635" y="1271"/>
                  </a:cubicBezTo>
                  <a:cubicBezTo>
                    <a:pt x="1635" y="838"/>
                    <a:pt x="1513" y="915"/>
                    <a:pt x="1302" y="693"/>
                  </a:cubicBezTo>
                  <a:cubicBezTo>
                    <a:pt x="1090" y="471"/>
                    <a:pt x="1134" y="270"/>
                    <a:pt x="1045" y="115"/>
                  </a:cubicBezTo>
                  <a:cubicBezTo>
                    <a:pt x="1001" y="40"/>
                    <a:pt x="899" y="1"/>
                    <a:pt x="787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34" name="Google Shape;15134;p20"/>
            <p:cNvSpPr/>
            <p:nvPr/>
          </p:nvSpPr>
          <p:spPr>
            <a:xfrm>
              <a:off x="742375" y="1976641"/>
              <a:ext cx="43505" cy="103372"/>
            </a:xfrm>
            <a:custGeom>
              <a:avLst/>
              <a:gdLst/>
              <a:ahLst/>
              <a:cxnLst/>
              <a:rect l="l" t="t" r="r" b="b"/>
              <a:pathLst>
                <a:path w="1247" h="2963" extrusionOk="0">
                  <a:moveTo>
                    <a:pt x="768" y="0"/>
                  </a:moveTo>
                  <a:cubicBezTo>
                    <a:pt x="748" y="0"/>
                    <a:pt x="725" y="8"/>
                    <a:pt x="701" y="16"/>
                  </a:cubicBezTo>
                  <a:cubicBezTo>
                    <a:pt x="579" y="71"/>
                    <a:pt x="468" y="127"/>
                    <a:pt x="345" y="182"/>
                  </a:cubicBezTo>
                  <a:cubicBezTo>
                    <a:pt x="234" y="238"/>
                    <a:pt x="112" y="305"/>
                    <a:pt x="11" y="394"/>
                  </a:cubicBezTo>
                  <a:cubicBezTo>
                    <a:pt x="11" y="394"/>
                    <a:pt x="1" y="394"/>
                    <a:pt x="1" y="405"/>
                  </a:cubicBezTo>
                  <a:cubicBezTo>
                    <a:pt x="78" y="472"/>
                    <a:pt x="156" y="516"/>
                    <a:pt x="211" y="639"/>
                  </a:cubicBezTo>
                  <a:cubicBezTo>
                    <a:pt x="300" y="839"/>
                    <a:pt x="178" y="1017"/>
                    <a:pt x="201" y="1351"/>
                  </a:cubicBezTo>
                  <a:cubicBezTo>
                    <a:pt x="223" y="1695"/>
                    <a:pt x="701" y="2507"/>
                    <a:pt x="846" y="2619"/>
                  </a:cubicBezTo>
                  <a:cubicBezTo>
                    <a:pt x="923" y="2674"/>
                    <a:pt x="1090" y="2819"/>
                    <a:pt x="1246" y="2963"/>
                  </a:cubicBezTo>
                  <a:cubicBezTo>
                    <a:pt x="1190" y="2752"/>
                    <a:pt x="1057" y="2552"/>
                    <a:pt x="923" y="2374"/>
                  </a:cubicBezTo>
                  <a:cubicBezTo>
                    <a:pt x="834" y="2251"/>
                    <a:pt x="745" y="2129"/>
                    <a:pt x="690" y="1996"/>
                  </a:cubicBezTo>
                  <a:cubicBezTo>
                    <a:pt x="634" y="1862"/>
                    <a:pt x="612" y="1717"/>
                    <a:pt x="634" y="1573"/>
                  </a:cubicBezTo>
                  <a:cubicBezTo>
                    <a:pt x="656" y="1484"/>
                    <a:pt x="701" y="1395"/>
                    <a:pt x="690" y="1306"/>
                  </a:cubicBezTo>
                  <a:cubicBezTo>
                    <a:pt x="679" y="1228"/>
                    <a:pt x="634" y="1151"/>
                    <a:pt x="623" y="1062"/>
                  </a:cubicBezTo>
                  <a:cubicBezTo>
                    <a:pt x="612" y="939"/>
                    <a:pt x="690" y="817"/>
                    <a:pt x="745" y="694"/>
                  </a:cubicBezTo>
                  <a:cubicBezTo>
                    <a:pt x="834" y="516"/>
                    <a:pt x="868" y="316"/>
                    <a:pt x="856" y="116"/>
                  </a:cubicBezTo>
                  <a:cubicBezTo>
                    <a:pt x="846" y="71"/>
                    <a:pt x="834" y="16"/>
                    <a:pt x="790" y="4"/>
                  </a:cubicBezTo>
                  <a:cubicBezTo>
                    <a:pt x="783" y="1"/>
                    <a:pt x="776" y="0"/>
                    <a:pt x="768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35" name="Google Shape;15135;p20"/>
            <p:cNvSpPr/>
            <p:nvPr/>
          </p:nvSpPr>
          <p:spPr>
            <a:xfrm>
              <a:off x="878963" y="1995202"/>
              <a:ext cx="93952" cy="88998"/>
            </a:xfrm>
            <a:custGeom>
              <a:avLst/>
              <a:gdLst/>
              <a:ahLst/>
              <a:cxnLst/>
              <a:rect l="l" t="t" r="r" b="b"/>
              <a:pathLst>
                <a:path w="2693" h="2551" extrusionOk="0">
                  <a:moveTo>
                    <a:pt x="1120" y="1"/>
                  </a:moveTo>
                  <a:cubicBezTo>
                    <a:pt x="917" y="1"/>
                    <a:pt x="722" y="42"/>
                    <a:pt x="601" y="140"/>
                  </a:cubicBezTo>
                  <a:cubicBezTo>
                    <a:pt x="478" y="251"/>
                    <a:pt x="389" y="374"/>
                    <a:pt x="345" y="473"/>
                  </a:cubicBezTo>
                  <a:cubicBezTo>
                    <a:pt x="330" y="503"/>
                    <a:pt x="295" y="523"/>
                    <a:pt x="257" y="523"/>
                  </a:cubicBezTo>
                  <a:cubicBezTo>
                    <a:pt x="239" y="523"/>
                    <a:pt x="219" y="518"/>
                    <a:pt x="201" y="507"/>
                  </a:cubicBezTo>
                  <a:cubicBezTo>
                    <a:pt x="189" y="496"/>
                    <a:pt x="167" y="485"/>
                    <a:pt x="145" y="485"/>
                  </a:cubicBezTo>
                  <a:cubicBezTo>
                    <a:pt x="90" y="496"/>
                    <a:pt x="134" y="574"/>
                    <a:pt x="78" y="629"/>
                  </a:cubicBezTo>
                  <a:cubicBezTo>
                    <a:pt x="23" y="685"/>
                    <a:pt x="11" y="696"/>
                    <a:pt x="11" y="763"/>
                  </a:cubicBezTo>
                  <a:cubicBezTo>
                    <a:pt x="1" y="829"/>
                    <a:pt x="33" y="874"/>
                    <a:pt x="67" y="941"/>
                  </a:cubicBezTo>
                  <a:cubicBezTo>
                    <a:pt x="90" y="1019"/>
                    <a:pt x="56" y="1052"/>
                    <a:pt x="67" y="1119"/>
                  </a:cubicBezTo>
                  <a:cubicBezTo>
                    <a:pt x="67" y="1185"/>
                    <a:pt x="201" y="1286"/>
                    <a:pt x="290" y="1319"/>
                  </a:cubicBezTo>
                  <a:cubicBezTo>
                    <a:pt x="379" y="1363"/>
                    <a:pt x="323" y="1486"/>
                    <a:pt x="345" y="1541"/>
                  </a:cubicBezTo>
                  <a:cubicBezTo>
                    <a:pt x="367" y="1597"/>
                    <a:pt x="501" y="1586"/>
                    <a:pt x="545" y="1608"/>
                  </a:cubicBezTo>
                  <a:cubicBezTo>
                    <a:pt x="579" y="1619"/>
                    <a:pt x="557" y="1797"/>
                    <a:pt x="590" y="1830"/>
                  </a:cubicBezTo>
                  <a:cubicBezTo>
                    <a:pt x="623" y="1864"/>
                    <a:pt x="623" y="1942"/>
                    <a:pt x="646" y="1986"/>
                  </a:cubicBezTo>
                  <a:cubicBezTo>
                    <a:pt x="668" y="2042"/>
                    <a:pt x="735" y="2008"/>
                    <a:pt x="801" y="2031"/>
                  </a:cubicBezTo>
                  <a:cubicBezTo>
                    <a:pt x="868" y="2053"/>
                    <a:pt x="834" y="2231"/>
                    <a:pt x="879" y="2309"/>
                  </a:cubicBezTo>
                  <a:cubicBezTo>
                    <a:pt x="899" y="2339"/>
                    <a:pt x="926" y="2347"/>
                    <a:pt x="959" y="2347"/>
                  </a:cubicBezTo>
                  <a:cubicBezTo>
                    <a:pt x="990" y="2347"/>
                    <a:pt x="1026" y="2340"/>
                    <a:pt x="1067" y="2340"/>
                  </a:cubicBezTo>
                  <a:cubicBezTo>
                    <a:pt x="1078" y="2340"/>
                    <a:pt x="1089" y="2341"/>
                    <a:pt x="1101" y="2342"/>
                  </a:cubicBezTo>
                  <a:cubicBezTo>
                    <a:pt x="1190" y="2364"/>
                    <a:pt x="1235" y="2520"/>
                    <a:pt x="1313" y="2542"/>
                  </a:cubicBezTo>
                  <a:cubicBezTo>
                    <a:pt x="1327" y="2548"/>
                    <a:pt x="1339" y="2551"/>
                    <a:pt x="1350" y="2551"/>
                  </a:cubicBezTo>
                  <a:cubicBezTo>
                    <a:pt x="1387" y="2551"/>
                    <a:pt x="1410" y="2523"/>
                    <a:pt x="1461" y="2523"/>
                  </a:cubicBezTo>
                  <a:cubicBezTo>
                    <a:pt x="1475" y="2523"/>
                    <a:pt x="1493" y="2525"/>
                    <a:pt x="1513" y="2532"/>
                  </a:cubicBezTo>
                  <a:cubicBezTo>
                    <a:pt x="1550" y="2542"/>
                    <a:pt x="1611" y="2546"/>
                    <a:pt x="1675" y="2546"/>
                  </a:cubicBezTo>
                  <a:cubicBezTo>
                    <a:pt x="1803" y="2546"/>
                    <a:pt x="1946" y="2532"/>
                    <a:pt x="1946" y="2532"/>
                  </a:cubicBezTo>
                  <a:cubicBezTo>
                    <a:pt x="1946" y="2532"/>
                    <a:pt x="2013" y="2509"/>
                    <a:pt x="2124" y="2475"/>
                  </a:cubicBezTo>
                  <a:cubicBezTo>
                    <a:pt x="2236" y="2443"/>
                    <a:pt x="2225" y="2309"/>
                    <a:pt x="2225" y="2309"/>
                  </a:cubicBezTo>
                  <a:cubicBezTo>
                    <a:pt x="2225" y="2309"/>
                    <a:pt x="2425" y="2253"/>
                    <a:pt x="2525" y="2097"/>
                  </a:cubicBezTo>
                  <a:cubicBezTo>
                    <a:pt x="2581" y="1998"/>
                    <a:pt x="2559" y="1919"/>
                    <a:pt x="2536" y="1864"/>
                  </a:cubicBezTo>
                  <a:cubicBezTo>
                    <a:pt x="2525" y="1830"/>
                    <a:pt x="2525" y="1786"/>
                    <a:pt x="2547" y="1741"/>
                  </a:cubicBezTo>
                  <a:cubicBezTo>
                    <a:pt x="2569" y="1697"/>
                    <a:pt x="2603" y="1619"/>
                    <a:pt x="2636" y="1508"/>
                  </a:cubicBezTo>
                  <a:cubicBezTo>
                    <a:pt x="2692" y="1308"/>
                    <a:pt x="2603" y="1041"/>
                    <a:pt x="2447" y="785"/>
                  </a:cubicBezTo>
                  <a:cubicBezTo>
                    <a:pt x="2292" y="518"/>
                    <a:pt x="1946" y="218"/>
                    <a:pt x="1647" y="95"/>
                  </a:cubicBezTo>
                  <a:cubicBezTo>
                    <a:pt x="1502" y="37"/>
                    <a:pt x="1308" y="1"/>
                    <a:pt x="1120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36" name="Google Shape;15136;p20"/>
            <p:cNvSpPr/>
            <p:nvPr/>
          </p:nvSpPr>
          <p:spPr>
            <a:xfrm>
              <a:off x="878963" y="2004343"/>
              <a:ext cx="90847" cy="79857"/>
            </a:xfrm>
            <a:custGeom>
              <a:avLst/>
              <a:gdLst/>
              <a:ahLst/>
              <a:cxnLst/>
              <a:rect l="l" t="t" r="r" b="b"/>
              <a:pathLst>
                <a:path w="2604" h="2289" extrusionOk="0">
                  <a:moveTo>
                    <a:pt x="490" y="1"/>
                  </a:moveTo>
                  <a:cubicBezTo>
                    <a:pt x="423" y="67"/>
                    <a:pt x="379" y="145"/>
                    <a:pt x="345" y="211"/>
                  </a:cubicBezTo>
                  <a:cubicBezTo>
                    <a:pt x="330" y="241"/>
                    <a:pt x="295" y="261"/>
                    <a:pt x="257" y="261"/>
                  </a:cubicBezTo>
                  <a:cubicBezTo>
                    <a:pt x="239" y="261"/>
                    <a:pt x="219" y="256"/>
                    <a:pt x="201" y="245"/>
                  </a:cubicBezTo>
                  <a:cubicBezTo>
                    <a:pt x="189" y="234"/>
                    <a:pt x="167" y="223"/>
                    <a:pt x="145" y="223"/>
                  </a:cubicBezTo>
                  <a:cubicBezTo>
                    <a:pt x="90" y="234"/>
                    <a:pt x="134" y="312"/>
                    <a:pt x="78" y="367"/>
                  </a:cubicBezTo>
                  <a:cubicBezTo>
                    <a:pt x="23" y="423"/>
                    <a:pt x="11" y="434"/>
                    <a:pt x="11" y="501"/>
                  </a:cubicBezTo>
                  <a:cubicBezTo>
                    <a:pt x="1" y="567"/>
                    <a:pt x="33" y="612"/>
                    <a:pt x="67" y="679"/>
                  </a:cubicBezTo>
                  <a:cubicBezTo>
                    <a:pt x="90" y="757"/>
                    <a:pt x="56" y="790"/>
                    <a:pt x="67" y="857"/>
                  </a:cubicBezTo>
                  <a:cubicBezTo>
                    <a:pt x="67" y="923"/>
                    <a:pt x="201" y="1024"/>
                    <a:pt x="290" y="1057"/>
                  </a:cubicBezTo>
                  <a:cubicBezTo>
                    <a:pt x="379" y="1101"/>
                    <a:pt x="323" y="1224"/>
                    <a:pt x="345" y="1279"/>
                  </a:cubicBezTo>
                  <a:cubicBezTo>
                    <a:pt x="367" y="1335"/>
                    <a:pt x="501" y="1324"/>
                    <a:pt x="545" y="1346"/>
                  </a:cubicBezTo>
                  <a:cubicBezTo>
                    <a:pt x="579" y="1357"/>
                    <a:pt x="557" y="1535"/>
                    <a:pt x="590" y="1568"/>
                  </a:cubicBezTo>
                  <a:cubicBezTo>
                    <a:pt x="623" y="1602"/>
                    <a:pt x="623" y="1680"/>
                    <a:pt x="646" y="1724"/>
                  </a:cubicBezTo>
                  <a:cubicBezTo>
                    <a:pt x="668" y="1780"/>
                    <a:pt x="735" y="1746"/>
                    <a:pt x="801" y="1769"/>
                  </a:cubicBezTo>
                  <a:cubicBezTo>
                    <a:pt x="868" y="1791"/>
                    <a:pt x="834" y="1969"/>
                    <a:pt x="879" y="2047"/>
                  </a:cubicBezTo>
                  <a:cubicBezTo>
                    <a:pt x="899" y="2077"/>
                    <a:pt x="926" y="2085"/>
                    <a:pt x="959" y="2085"/>
                  </a:cubicBezTo>
                  <a:cubicBezTo>
                    <a:pt x="990" y="2085"/>
                    <a:pt x="1026" y="2078"/>
                    <a:pt x="1067" y="2078"/>
                  </a:cubicBezTo>
                  <a:cubicBezTo>
                    <a:pt x="1078" y="2078"/>
                    <a:pt x="1089" y="2079"/>
                    <a:pt x="1101" y="2080"/>
                  </a:cubicBezTo>
                  <a:cubicBezTo>
                    <a:pt x="1190" y="2102"/>
                    <a:pt x="1235" y="2258"/>
                    <a:pt x="1313" y="2280"/>
                  </a:cubicBezTo>
                  <a:cubicBezTo>
                    <a:pt x="1327" y="2286"/>
                    <a:pt x="1339" y="2289"/>
                    <a:pt x="1350" y="2289"/>
                  </a:cubicBezTo>
                  <a:cubicBezTo>
                    <a:pt x="1387" y="2289"/>
                    <a:pt x="1410" y="2261"/>
                    <a:pt x="1461" y="2261"/>
                  </a:cubicBezTo>
                  <a:cubicBezTo>
                    <a:pt x="1475" y="2261"/>
                    <a:pt x="1493" y="2263"/>
                    <a:pt x="1513" y="2270"/>
                  </a:cubicBezTo>
                  <a:cubicBezTo>
                    <a:pt x="1550" y="2280"/>
                    <a:pt x="1611" y="2284"/>
                    <a:pt x="1675" y="2284"/>
                  </a:cubicBezTo>
                  <a:cubicBezTo>
                    <a:pt x="1803" y="2284"/>
                    <a:pt x="1946" y="2270"/>
                    <a:pt x="1946" y="2270"/>
                  </a:cubicBezTo>
                  <a:cubicBezTo>
                    <a:pt x="1946" y="2270"/>
                    <a:pt x="2013" y="2247"/>
                    <a:pt x="2124" y="2213"/>
                  </a:cubicBezTo>
                  <a:cubicBezTo>
                    <a:pt x="2236" y="2181"/>
                    <a:pt x="2225" y="2047"/>
                    <a:pt x="2225" y="2047"/>
                  </a:cubicBezTo>
                  <a:cubicBezTo>
                    <a:pt x="2225" y="2047"/>
                    <a:pt x="2425" y="1991"/>
                    <a:pt x="2525" y="1835"/>
                  </a:cubicBezTo>
                  <a:cubicBezTo>
                    <a:pt x="2581" y="1736"/>
                    <a:pt x="2559" y="1657"/>
                    <a:pt x="2536" y="1602"/>
                  </a:cubicBezTo>
                  <a:cubicBezTo>
                    <a:pt x="2525" y="1568"/>
                    <a:pt x="2525" y="1524"/>
                    <a:pt x="2547" y="1479"/>
                  </a:cubicBezTo>
                  <a:cubicBezTo>
                    <a:pt x="2559" y="1446"/>
                    <a:pt x="2581" y="1402"/>
                    <a:pt x="2603" y="1346"/>
                  </a:cubicBezTo>
                  <a:cubicBezTo>
                    <a:pt x="2559" y="1346"/>
                    <a:pt x="2514" y="1346"/>
                    <a:pt x="2480" y="1324"/>
                  </a:cubicBezTo>
                  <a:cubicBezTo>
                    <a:pt x="2447" y="1313"/>
                    <a:pt x="2425" y="1279"/>
                    <a:pt x="2381" y="1279"/>
                  </a:cubicBezTo>
                  <a:cubicBezTo>
                    <a:pt x="2336" y="1279"/>
                    <a:pt x="2302" y="1313"/>
                    <a:pt x="2258" y="1324"/>
                  </a:cubicBezTo>
                  <a:cubicBezTo>
                    <a:pt x="2236" y="1335"/>
                    <a:pt x="2213" y="1335"/>
                    <a:pt x="2191" y="1335"/>
                  </a:cubicBezTo>
                  <a:cubicBezTo>
                    <a:pt x="2169" y="1324"/>
                    <a:pt x="2147" y="1319"/>
                    <a:pt x="2126" y="1319"/>
                  </a:cubicBezTo>
                  <a:cubicBezTo>
                    <a:pt x="2105" y="1319"/>
                    <a:pt x="2086" y="1324"/>
                    <a:pt x="2069" y="1335"/>
                  </a:cubicBezTo>
                  <a:cubicBezTo>
                    <a:pt x="2035" y="1357"/>
                    <a:pt x="2003" y="1368"/>
                    <a:pt x="1969" y="1380"/>
                  </a:cubicBezTo>
                  <a:cubicBezTo>
                    <a:pt x="1945" y="1388"/>
                    <a:pt x="1922" y="1391"/>
                    <a:pt x="1899" y="1391"/>
                  </a:cubicBezTo>
                  <a:cubicBezTo>
                    <a:pt x="1856" y="1391"/>
                    <a:pt x="1816" y="1379"/>
                    <a:pt x="1780" y="1357"/>
                  </a:cubicBezTo>
                  <a:cubicBezTo>
                    <a:pt x="1746" y="1335"/>
                    <a:pt x="1724" y="1301"/>
                    <a:pt x="1691" y="1291"/>
                  </a:cubicBezTo>
                  <a:cubicBezTo>
                    <a:pt x="1684" y="1288"/>
                    <a:pt x="1676" y="1287"/>
                    <a:pt x="1668" y="1287"/>
                  </a:cubicBezTo>
                  <a:cubicBezTo>
                    <a:pt x="1646" y="1287"/>
                    <a:pt x="1621" y="1294"/>
                    <a:pt x="1596" y="1294"/>
                  </a:cubicBezTo>
                  <a:cubicBezTo>
                    <a:pt x="1587" y="1294"/>
                    <a:pt x="1577" y="1293"/>
                    <a:pt x="1568" y="1291"/>
                  </a:cubicBezTo>
                  <a:cubicBezTo>
                    <a:pt x="1479" y="1279"/>
                    <a:pt x="1446" y="1168"/>
                    <a:pt x="1380" y="1113"/>
                  </a:cubicBezTo>
                  <a:cubicBezTo>
                    <a:pt x="1335" y="1079"/>
                    <a:pt x="1268" y="1068"/>
                    <a:pt x="1212" y="1068"/>
                  </a:cubicBezTo>
                  <a:cubicBezTo>
                    <a:pt x="1168" y="1057"/>
                    <a:pt x="1101" y="1046"/>
                    <a:pt x="1068" y="1012"/>
                  </a:cubicBezTo>
                  <a:cubicBezTo>
                    <a:pt x="1024" y="979"/>
                    <a:pt x="1068" y="923"/>
                    <a:pt x="1057" y="868"/>
                  </a:cubicBezTo>
                  <a:cubicBezTo>
                    <a:pt x="1034" y="790"/>
                    <a:pt x="913" y="790"/>
                    <a:pt x="901" y="712"/>
                  </a:cubicBezTo>
                  <a:cubicBezTo>
                    <a:pt x="901" y="668"/>
                    <a:pt x="856" y="623"/>
                    <a:pt x="801" y="612"/>
                  </a:cubicBezTo>
                  <a:lnTo>
                    <a:pt x="612" y="567"/>
                  </a:lnTo>
                  <a:cubicBezTo>
                    <a:pt x="567" y="545"/>
                    <a:pt x="501" y="534"/>
                    <a:pt x="478" y="478"/>
                  </a:cubicBezTo>
                  <a:cubicBezTo>
                    <a:pt x="445" y="412"/>
                    <a:pt x="490" y="334"/>
                    <a:pt x="523" y="268"/>
                  </a:cubicBezTo>
                  <a:cubicBezTo>
                    <a:pt x="545" y="179"/>
                    <a:pt x="534" y="78"/>
                    <a:pt x="49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37" name="Google Shape;15137;p20"/>
            <p:cNvSpPr/>
            <p:nvPr/>
          </p:nvSpPr>
          <p:spPr>
            <a:xfrm>
              <a:off x="922015" y="2007343"/>
              <a:ext cx="12071" cy="16606"/>
            </a:xfrm>
            <a:custGeom>
              <a:avLst/>
              <a:gdLst/>
              <a:ahLst/>
              <a:cxnLst/>
              <a:rect l="l" t="t" r="r" b="b"/>
              <a:pathLst>
                <a:path w="346" h="476" extrusionOk="0">
                  <a:moveTo>
                    <a:pt x="225" y="0"/>
                  </a:moveTo>
                  <a:cubicBezTo>
                    <a:pt x="198" y="0"/>
                    <a:pt x="173" y="9"/>
                    <a:pt x="156" y="26"/>
                  </a:cubicBezTo>
                  <a:cubicBezTo>
                    <a:pt x="156" y="36"/>
                    <a:pt x="156" y="48"/>
                    <a:pt x="146" y="48"/>
                  </a:cubicBezTo>
                  <a:lnTo>
                    <a:pt x="146" y="70"/>
                  </a:lnTo>
                  <a:cubicBezTo>
                    <a:pt x="146" y="93"/>
                    <a:pt x="156" y="115"/>
                    <a:pt x="168" y="125"/>
                  </a:cubicBezTo>
                  <a:cubicBezTo>
                    <a:pt x="156" y="137"/>
                    <a:pt x="134" y="148"/>
                    <a:pt x="134" y="170"/>
                  </a:cubicBezTo>
                  <a:cubicBezTo>
                    <a:pt x="112" y="192"/>
                    <a:pt x="90" y="214"/>
                    <a:pt x="67" y="248"/>
                  </a:cubicBezTo>
                  <a:cubicBezTo>
                    <a:pt x="57" y="281"/>
                    <a:pt x="34" y="303"/>
                    <a:pt x="23" y="337"/>
                  </a:cubicBezTo>
                  <a:cubicBezTo>
                    <a:pt x="12" y="370"/>
                    <a:pt x="1" y="426"/>
                    <a:pt x="12" y="459"/>
                  </a:cubicBezTo>
                  <a:cubicBezTo>
                    <a:pt x="18" y="470"/>
                    <a:pt x="31" y="476"/>
                    <a:pt x="45" y="476"/>
                  </a:cubicBezTo>
                  <a:cubicBezTo>
                    <a:pt x="59" y="476"/>
                    <a:pt x="73" y="470"/>
                    <a:pt x="79" y="459"/>
                  </a:cubicBezTo>
                  <a:cubicBezTo>
                    <a:pt x="79" y="437"/>
                    <a:pt x="90" y="426"/>
                    <a:pt x="90" y="404"/>
                  </a:cubicBezTo>
                  <a:cubicBezTo>
                    <a:pt x="101" y="392"/>
                    <a:pt x="101" y="370"/>
                    <a:pt x="112" y="359"/>
                  </a:cubicBezTo>
                  <a:cubicBezTo>
                    <a:pt x="123" y="326"/>
                    <a:pt x="134" y="303"/>
                    <a:pt x="146" y="271"/>
                  </a:cubicBezTo>
                  <a:lnTo>
                    <a:pt x="212" y="204"/>
                  </a:lnTo>
                  <a:cubicBezTo>
                    <a:pt x="212" y="192"/>
                    <a:pt x="223" y="182"/>
                    <a:pt x="235" y="170"/>
                  </a:cubicBezTo>
                  <a:lnTo>
                    <a:pt x="235" y="182"/>
                  </a:lnTo>
                  <a:cubicBezTo>
                    <a:pt x="245" y="182"/>
                    <a:pt x="257" y="192"/>
                    <a:pt x="268" y="192"/>
                  </a:cubicBezTo>
                  <a:lnTo>
                    <a:pt x="290" y="192"/>
                  </a:lnTo>
                  <a:cubicBezTo>
                    <a:pt x="301" y="192"/>
                    <a:pt x="312" y="182"/>
                    <a:pt x="324" y="170"/>
                  </a:cubicBezTo>
                  <a:cubicBezTo>
                    <a:pt x="324" y="170"/>
                    <a:pt x="334" y="159"/>
                    <a:pt x="334" y="148"/>
                  </a:cubicBezTo>
                  <a:lnTo>
                    <a:pt x="334" y="125"/>
                  </a:lnTo>
                  <a:cubicBezTo>
                    <a:pt x="346" y="115"/>
                    <a:pt x="334" y="103"/>
                    <a:pt x="334" y="93"/>
                  </a:cubicBezTo>
                  <a:cubicBezTo>
                    <a:pt x="334" y="59"/>
                    <a:pt x="312" y="36"/>
                    <a:pt x="301" y="26"/>
                  </a:cubicBezTo>
                  <a:cubicBezTo>
                    <a:pt x="279" y="9"/>
                    <a:pt x="251" y="0"/>
                    <a:pt x="22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38" name="Google Shape;15138;p20"/>
            <p:cNvSpPr/>
            <p:nvPr/>
          </p:nvSpPr>
          <p:spPr>
            <a:xfrm>
              <a:off x="945286" y="2013658"/>
              <a:ext cx="20619" cy="10117"/>
            </a:xfrm>
            <a:custGeom>
              <a:avLst/>
              <a:gdLst/>
              <a:ahLst/>
              <a:cxnLst/>
              <a:rect l="l" t="t" r="r" b="b"/>
              <a:pathLst>
                <a:path w="591" h="290" extrusionOk="0">
                  <a:moveTo>
                    <a:pt x="457" y="1"/>
                  </a:moveTo>
                  <a:cubicBezTo>
                    <a:pt x="457" y="11"/>
                    <a:pt x="446" y="11"/>
                    <a:pt x="435" y="23"/>
                  </a:cubicBezTo>
                  <a:lnTo>
                    <a:pt x="435" y="33"/>
                  </a:lnTo>
                  <a:cubicBezTo>
                    <a:pt x="424" y="33"/>
                    <a:pt x="424" y="45"/>
                    <a:pt x="424" y="45"/>
                  </a:cubicBezTo>
                  <a:lnTo>
                    <a:pt x="424" y="56"/>
                  </a:lnTo>
                  <a:lnTo>
                    <a:pt x="424" y="67"/>
                  </a:lnTo>
                  <a:cubicBezTo>
                    <a:pt x="391" y="67"/>
                    <a:pt x="357" y="78"/>
                    <a:pt x="335" y="78"/>
                  </a:cubicBezTo>
                  <a:cubicBezTo>
                    <a:pt x="290" y="100"/>
                    <a:pt x="246" y="112"/>
                    <a:pt x="213" y="134"/>
                  </a:cubicBezTo>
                  <a:cubicBezTo>
                    <a:pt x="168" y="156"/>
                    <a:pt x="134" y="167"/>
                    <a:pt x="102" y="189"/>
                  </a:cubicBezTo>
                  <a:cubicBezTo>
                    <a:pt x="79" y="201"/>
                    <a:pt x="57" y="223"/>
                    <a:pt x="45" y="234"/>
                  </a:cubicBezTo>
                  <a:cubicBezTo>
                    <a:pt x="35" y="234"/>
                    <a:pt x="1" y="245"/>
                    <a:pt x="1" y="267"/>
                  </a:cubicBezTo>
                  <a:cubicBezTo>
                    <a:pt x="1" y="290"/>
                    <a:pt x="23" y="290"/>
                    <a:pt x="45" y="290"/>
                  </a:cubicBezTo>
                  <a:cubicBezTo>
                    <a:pt x="79" y="278"/>
                    <a:pt x="112" y="256"/>
                    <a:pt x="146" y="245"/>
                  </a:cubicBezTo>
                  <a:cubicBezTo>
                    <a:pt x="179" y="223"/>
                    <a:pt x="213" y="201"/>
                    <a:pt x="246" y="189"/>
                  </a:cubicBezTo>
                  <a:cubicBezTo>
                    <a:pt x="279" y="167"/>
                    <a:pt x="324" y="156"/>
                    <a:pt x="357" y="145"/>
                  </a:cubicBezTo>
                  <a:cubicBezTo>
                    <a:pt x="379" y="134"/>
                    <a:pt x="401" y="134"/>
                    <a:pt x="435" y="122"/>
                  </a:cubicBezTo>
                  <a:lnTo>
                    <a:pt x="435" y="134"/>
                  </a:lnTo>
                  <a:cubicBezTo>
                    <a:pt x="435" y="134"/>
                    <a:pt x="435" y="145"/>
                    <a:pt x="446" y="145"/>
                  </a:cubicBezTo>
                  <a:cubicBezTo>
                    <a:pt x="446" y="145"/>
                    <a:pt x="457" y="145"/>
                    <a:pt x="457" y="156"/>
                  </a:cubicBezTo>
                  <a:lnTo>
                    <a:pt x="546" y="156"/>
                  </a:lnTo>
                  <a:cubicBezTo>
                    <a:pt x="546" y="145"/>
                    <a:pt x="557" y="145"/>
                    <a:pt x="557" y="145"/>
                  </a:cubicBezTo>
                  <a:lnTo>
                    <a:pt x="569" y="145"/>
                  </a:lnTo>
                  <a:cubicBezTo>
                    <a:pt x="569" y="134"/>
                    <a:pt x="579" y="122"/>
                    <a:pt x="579" y="112"/>
                  </a:cubicBezTo>
                  <a:cubicBezTo>
                    <a:pt x="591" y="112"/>
                    <a:pt x="591" y="100"/>
                    <a:pt x="579" y="90"/>
                  </a:cubicBezTo>
                  <a:lnTo>
                    <a:pt x="579" y="67"/>
                  </a:lnTo>
                  <a:cubicBezTo>
                    <a:pt x="579" y="67"/>
                    <a:pt x="579" y="56"/>
                    <a:pt x="569" y="56"/>
                  </a:cubicBezTo>
                  <a:cubicBezTo>
                    <a:pt x="569" y="45"/>
                    <a:pt x="569" y="45"/>
                    <a:pt x="557" y="33"/>
                  </a:cubicBezTo>
                  <a:cubicBezTo>
                    <a:pt x="546" y="33"/>
                    <a:pt x="535" y="23"/>
                    <a:pt x="535" y="11"/>
                  </a:cubicBezTo>
                  <a:cubicBezTo>
                    <a:pt x="513" y="1"/>
                    <a:pt x="502" y="1"/>
                    <a:pt x="48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39" name="Google Shape;15139;p20"/>
            <p:cNvSpPr/>
            <p:nvPr/>
          </p:nvSpPr>
          <p:spPr>
            <a:xfrm>
              <a:off x="950728" y="2034974"/>
              <a:ext cx="28398" cy="6245"/>
            </a:xfrm>
            <a:custGeom>
              <a:avLst/>
              <a:gdLst/>
              <a:ahLst/>
              <a:cxnLst/>
              <a:rect l="l" t="t" r="r" b="b"/>
              <a:pathLst>
                <a:path w="814" h="179" extrusionOk="0">
                  <a:moveTo>
                    <a:pt x="690" y="1"/>
                  </a:moveTo>
                  <a:cubicBezTo>
                    <a:pt x="680" y="1"/>
                    <a:pt x="668" y="1"/>
                    <a:pt x="668" y="12"/>
                  </a:cubicBezTo>
                  <a:cubicBezTo>
                    <a:pt x="657" y="12"/>
                    <a:pt x="646" y="12"/>
                    <a:pt x="646" y="23"/>
                  </a:cubicBezTo>
                  <a:cubicBezTo>
                    <a:pt x="635" y="35"/>
                    <a:pt x="635" y="45"/>
                    <a:pt x="635" y="45"/>
                  </a:cubicBezTo>
                  <a:cubicBezTo>
                    <a:pt x="635" y="57"/>
                    <a:pt x="624" y="68"/>
                    <a:pt x="624" y="79"/>
                  </a:cubicBezTo>
                  <a:cubicBezTo>
                    <a:pt x="624" y="90"/>
                    <a:pt x="613" y="90"/>
                    <a:pt x="613" y="90"/>
                  </a:cubicBezTo>
                  <a:cubicBezTo>
                    <a:pt x="591" y="90"/>
                    <a:pt x="568" y="90"/>
                    <a:pt x="546" y="101"/>
                  </a:cubicBezTo>
                  <a:lnTo>
                    <a:pt x="390" y="101"/>
                  </a:lnTo>
                  <a:cubicBezTo>
                    <a:pt x="279" y="90"/>
                    <a:pt x="179" y="79"/>
                    <a:pt x="79" y="57"/>
                  </a:cubicBezTo>
                  <a:cubicBezTo>
                    <a:pt x="34" y="57"/>
                    <a:pt x="1" y="101"/>
                    <a:pt x="57" y="124"/>
                  </a:cubicBezTo>
                  <a:cubicBezTo>
                    <a:pt x="179" y="157"/>
                    <a:pt x="301" y="179"/>
                    <a:pt x="435" y="179"/>
                  </a:cubicBezTo>
                  <a:lnTo>
                    <a:pt x="624" y="179"/>
                  </a:lnTo>
                  <a:cubicBezTo>
                    <a:pt x="646" y="168"/>
                    <a:pt x="668" y="168"/>
                    <a:pt x="680" y="157"/>
                  </a:cubicBezTo>
                  <a:lnTo>
                    <a:pt x="702" y="157"/>
                  </a:lnTo>
                  <a:cubicBezTo>
                    <a:pt x="702" y="157"/>
                    <a:pt x="702" y="168"/>
                    <a:pt x="712" y="168"/>
                  </a:cubicBezTo>
                  <a:lnTo>
                    <a:pt x="757" y="168"/>
                  </a:lnTo>
                  <a:lnTo>
                    <a:pt x="769" y="157"/>
                  </a:lnTo>
                  <a:cubicBezTo>
                    <a:pt x="779" y="157"/>
                    <a:pt x="779" y="157"/>
                    <a:pt x="791" y="146"/>
                  </a:cubicBezTo>
                  <a:lnTo>
                    <a:pt x="813" y="124"/>
                  </a:lnTo>
                  <a:lnTo>
                    <a:pt x="813" y="101"/>
                  </a:lnTo>
                  <a:lnTo>
                    <a:pt x="813" y="68"/>
                  </a:lnTo>
                  <a:cubicBezTo>
                    <a:pt x="801" y="57"/>
                    <a:pt x="801" y="57"/>
                    <a:pt x="801" y="45"/>
                  </a:cubicBezTo>
                  <a:cubicBezTo>
                    <a:pt x="791" y="45"/>
                    <a:pt x="791" y="35"/>
                    <a:pt x="779" y="23"/>
                  </a:cubicBezTo>
                  <a:lnTo>
                    <a:pt x="769" y="23"/>
                  </a:lnTo>
                  <a:lnTo>
                    <a:pt x="746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40" name="Google Shape;15140;p20"/>
            <p:cNvSpPr/>
            <p:nvPr/>
          </p:nvSpPr>
          <p:spPr>
            <a:xfrm>
              <a:off x="934436" y="2026566"/>
              <a:ext cx="17095" cy="10955"/>
            </a:xfrm>
            <a:custGeom>
              <a:avLst/>
              <a:gdLst/>
              <a:ahLst/>
              <a:cxnLst/>
              <a:rect l="l" t="t" r="r" b="b"/>
              <a:pathLst>
                <a:path w="490" h="314" extrusionOk="0">
                  <a:moveTo>
                    <a:pt x="401" y="0"/>
                  </a:moveTo>
                  <a:cubicBezTo>
                    <a:pt x="384" y="0"/>
                    <a:pt x="368" y="3"/>
                    <a:pt x="356" y="9"/>
                  </a:cubicBezTo>
                  <a:cubicBezTo>
                    <a:pt x="346" y="19"/>
                    <a:pt x="346" y="19"/>
                    <a:pt x="346" y="31"/>
                  </a:cubicBezTo>
                  <a:cubicBezTo>
                    <a:pt x="334" y="42"/>
                    <a:pt x="334" y="42"/>
                    <a:pt x="334" y="53"/>
                  </a:cubicBezTo>
                  <a:cubicBezTo>
                    <a:pt x="279" y="64"/>
                    <a:pt x="212" y="98"/>
                    <a:pt x="168" y="131"/>
                  </a:cubicBezTo>
                  <a:cubicBezTo>
                    <a:pt x="112" y="164"/>
                    <a:pt x="57" y="209"/>
                    <a:pt x="12" y="253"/>
                  </a:cubicBezTo>
                  <a:cubicBezTo>
                    <a:pt x="1" y="276"/>
                    <a:pt x="12" y="298"/>
                    <a:pt x="34" y="309"/>
                  </a:cubicBezTo>
                  <a:cubicBezTo>
                    <a:pt x="41" y="312"/>
                    <a:pt x="47" y="313"/>
                    <a:pt x="54" y="313"/>
                  </a:cubicBezTo>
                  <a:cubicBezTo>
                    <a:pt x="70" y="313"/>
                    <a:pt x="85" y="305"/>
                    <a:pt x="101" y="298"/>
                  </a:cubicBezTo>
                  <a:cubicBezTo>
                    <a:pt x="134" y="253"/>
                    <a:pt x="190" y="209"/>
                    <a:pt x="235" y="187"/>
                  </a:cubicBezTo>
                  <a:cubicBezTo>
                    <a:pt x="245" y="175"/>
                    <a:pt x="257" y="175"/>
                    <a:pt x="267" y="164"/>
                  </a:cubicBezTo>
                  <a:cubicBezTo>
                    <a:pt x="279" y="153"/>
                    <a:pt x="290" y="153"/>
                    <a:pt x="312" y="142"/>
                  </a:cubicBezTo>
                  <a:cubicBezTo>
                    <a:pt x="312" y="142"/>
                    <a:pt x="324" y="131"/>
                    <a:pt x="334" y="131"/>
                  </a:cubicBezTo>
                  <a:lnTo>
                    <a:pt x="334" y="142"/>
                  </a:lnTo>
                  <a:cubicBezTo>
                    <a:pt x="356" y="163"/>
                    <a:pt x="382" y="171"/>
                    <a:pt x="406" y="171"/>
                  </a:cubicBezTo>
                  <a:cubicBezTo>
                    <a:pt x="420" y="171"/>
                    <a:pt x="433" y="168"/>
                    <a:pt x="445" y="164"/>
                  </a:cubicBezTo>
                  <a:cubicBezTo>
                    <a:pt x="457" y="153"/>
                    <a:pt x="479" y="142"/>
                    <a:pt x="479" y="131"/>
                  </a:cubicBezTo>
                  <a:cubicBezTo>
                    <a:pt x="490" y="131"/>
                    <a:pt x="490" y="120"/>
                    <a:pt x="490" y="108"/>
                  </a:cubicBezTo>
                  <a:lnTo>
                    <a:pt x="490" y="98"/>
                  </a:lnTo>
                  <a:lnTo>
                    <a:pt x="490" y="75"/>
                  </a:lnTo>
                  <a:cubicBezTo>
                    <a:pt x="490" y="64"/>
                    <a:pt x="479" y="53"/>
                    <a:pt x="479" y="42"/>
                  </a:cubicBezTo>
                  <a:cubicBezTo>
                    <a:pt x="468" y="42"/>
                    <a:pt x="468" y="31"/>
                    <a:pt x="468" y="31"/>
                  </a:cubicBezTo>
                  <a:lnTo>
                    <a:pt x="445" y="9"/>
                  </a:lnTo>
                  <a:cubicBezTo>
                    <a:pt x="434" y="3"/>
                    <a:pt x="418" y="0"/>
                    <a:pt x="40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41" name="Google Shape;15141;p20"/>
            <p:cNvSpPr/>
            <p:nvPr/>
          </p:nvSpPr>
          <p:spPr>
            <a:xfrm>
              <a:off x="911688" y="1986096"/>
              <a:ext cx="9978" cy="16013"/>
            </a:xfrm>
            <a:custGeom>
              <a:avLst/>
              <a:gdLst/>
              <a:ahLst/>
              <a:cxnLst/>
              <a:rect l="l" t="t" r="r" b="b"/>
              <a:pathLst>
                <a:path w="286" h="459" extrusionOk="0">
                  <a:moveTo>
                    <a:pt x="163" y="0"/>
                  </a:moveTo>
                  <a:cubicBezTo>
                    <a:pt x="152" y="12"/>
                    <a:pt x="141" y="12"/>
                    <a:pt x="130" y="23"/>
                  </a:cubicBezTo>
                  <a:cubicBezTo>
                    <a:pt x="130" y="23"/>
                    <a:pt x="119" y="34"/>
                    <a:pt x="119" y="45"/>
                  </a:cubicBezTo>
                  <a:cubicBezTo>
                    <a:pt x="108" y="56"/>
                    <a:pt x="108" y="67"/>
                    <a:pt x="119" y="79"/>
                  </a:cubicBezTo>
                  <a:lnTo>
                    <a:pt x="119" y="89"/>
                  </a:lnTo>
                  <a:cubicBezTo>
                    <a:pt x="130" y="89"/>
                    <a:pt x="130" y="101"/>
                    <a:pt x="130" y="101"/>
                  </a:cubicBezTo>
                  <a:cubicBezTo>
                    <a:pt x="141" y="101"/>
                    <a:pt x="141" y="101"/>
                    <a:pt x="141" y="112"/>
                  </a:cubicBezTo>
                  <a:cubicBezTo>
                    <a:pt x="119" y="145"/>
                    <a:pt x="86" y="190"/>
                    <a:pt x="74" y="245"/>
                  </a:cubicBezTo>
                  <a:cubicBezTo>
                    <a:pt x="41" y="301"/>
                    <a:pt x="30" y="356"/>
                    <a:pt x="7" y="412"/>
                  </a:cubicBezTo>
                  <a:cubicBezTo>
                    <a:pt x="1" y="440"/>
                    <a:pt x="32" y="459"/>
                    <a:pt x="63" y="459"/>
                  </a:cubicBezTo>
                  <a:cubicBezTo>
                    <a:pt x="81" y="459"/>
                    <a:pt x="100" y="452"/>
                    <a:pt x="108" y="435"/>
                  </a:cubicBezTo>
                  <a:cubicBezTo>
                    <a:pt x="119" y="379"/>
                    <a:pt x="141" y="323"/>
                    <a:pt x="163" y="267"/>
                  </a:cubicBezTo>
                  <a:cubicBezTo>
                    <a:pt x="185" y="223"/>
                    <a:pt x="197" y="168"/>
                    <a:pt x="208" y="123"/>
                  </a:cubicBezTo>
                  <a:lnTo>
                    <a:pt x="219" y="123"/>
                  </a:lnTo>
                  <a:cubicBezTo>
                    <a:pt x="230" y="123"/>
                    <a:pt x="241" y="112"/>
                    <a:pt x="252" y="112"/>
                  </a:cubicBezTo>
                  <a:cubicBezTo>
                    <a:pt x="252" y="112"/>
                    <a:pt x="264" y="112"/>
                    <a:pt x="264" y="101"/>
                  </a:cubicBezTo>
                  <a:cubicBezTo>
                    <a:pt x="274" y="101"/>
                    <a:pt x="274" y="101"/>
                    <a:pt x="274" y="89"/>
                  </a:cubicBezTo>
                  <a:cubicBezTo>
                    <a:pt x="286" y="89"/>
                    <a:pt x="286" y="79"/>
                    <a:pt x="286" y="67"/>
                  </a:cubicBezTo>
                  <a:cubicBezTo>
                    <a:pt x="286" y="56"/>
                    <a:pt x="286" y="56"/>
                    <a:pt x="274" y="45"/>
                  </a:cubicBezTo>
                  <a:cubicBezTo>
                    <a:pt x="274" y="34"/>
                    <a:pt x="264" y="34"/>
                    <a:pt x="264" y="34"/>
                  </a:cubicBezTo>
                  <a:cubicBezTo>
                    <a:pt x="252" y="23"/>
                    <a:pt x="241" y="12"/>
                    <a:pt x="230" y="12"/>
                  </a:cubicBezTo>
                  <a:cubicBezTo>
                    <a:pt x="208" y="0"/>
                    <a:pt x="185" y="0"/>
                    <a:pt x="16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42" name="Google Shape;15142;p20"/>
            <p:cNvSpPr/>
            <p:nvPr/>
          </p:nvSpPr>
          <p:spPr>
            <a:xfrm>
              <a:off x="911933" y="1986863"/>
              <a:ext cx="7431" cy="13397"/>
            </a:xfrm>
            <a:custGeom>
              <a:avLst/>
              <a:gdLst/>
              <a:ahLst/>
              <a:cxnLst/>
              <a:rect l="l" t="t" r="r" b="b"/>
              <a:pathLst>
                <a:path w="213" h="384" extrusionOk="0">
                  <a:moveTo>
                    <a:pt x="123" y="1"/>
                  </a:moveTo>
                  <a:cubicBezTo>
                    <a:pt x="123" y="1"/>
                    <a:pt x="112" y="1"/>
                    <a:pt x="112" y="12"/>
                  </a:cubicBezTo>
                  <a:lnTo>
                    <a:pt x="101" y="12"/>
                  </a:lnTo>
                  <a:lnTo>
                    <a:pt x="101" y="23"/>
                  </a:lnTo>
                  <a:lnTo>
                    <a:pt x="101" y="34"/>
                  </a:lnTo>
                  <a:cubicBezTo>
                    <a:pt x="89" y="34"/>
                    <a:pt x="89" y="34"/>
                    <a:pt x="89" y="45"/>
                  </a:cubicBezTo>
                  <a:cubicBezTo>
                    <a:pt x="89" y="45"/>
                    <a:pt x="89" y="57"/>
                    <a:pt x="101" y="57"/>
                  </a:cubicBezTo>
                  <a:lnTo>
                    <a:pt x="101" y="67"/>
                  </a:lnTo>
                  <a:lnTo>
                    <a:pt x="101" y="79"/>
                  </a:lnTo>
                  <a:cubicBezTo>
                    <a:pt x="112" y="79"/>
                    <a:pt x="112" y="79"/>
                    <a:pt x="112" y="90"/>
                  </a:cubicBezTo>
                  <a:lnTo>
                    <a:pt x="123" y="90"/>
                  </a:lnTo>
                  <a:cubicBezTo>
                    <a:pt x="101" y="134"/>
                    <a:pt x="79" y="168"/>
                    <a:pt x="57" y="212"/>
                  </a:cubicBezTo>
                  <a:cubicBezTo>
                    <a:pt x="45" y="235"/>
                    <a:pt x="34" y="257"/>
                    <a:pt x="23" y="290"/>
                  </a:cubicBezTo>
                  <a:cubicBezTo>
                    <a:pt x="23" y="312"/>
                    <a:pt x="0" y="334"/>
                    <a:pt x="12" y="357"/>
                  </a:cubicBezTo>
                  <a:cubicBezTo>
                    <a:pt x="12" y="375"/>
                    <a:pt x="26" y="384"/>
                    <a:pt x="40" y="384"/>
                  </a:cubicBezTo>
                  <a:cubicBezTo>
                    <a:pt x="51" y="384"/>
                    <a:pt x="62" y="378"/>
                    <a:pt x="67" y="368"/>
                  </a:cubicBezTo>
                  <a:cubicBezTo>
                    <a:pt x="79" y="357"/>
                    <a:pt x="89" y="324"/>
                    <a:pt x="101" y="301"/>
                  </a:cubicBezTo>
                  <a:cubicBezTo>
                    <a:pt x="112" y="279"/>
                    <a:pt x="112" y="257"/>
                    <a:pt x="123" y="235"/>
                  </a:cubicBezTo>
                  <a:cubicBezTo>
                    <a:pt x="134" y="190"/>
                    <a:pt x="156" y="146"/>
                    <a:pt x="168" y="101"/>
                  </a:cubicBezTo>
                  <a:lnTo>
                    <a:pt x="178" y="101"/>
                  </a:lnTo>
                  <a:lnTo>
                    <a:pt x="190" y="90"/>
                  </a:lnTo>
                  <a:lnTo>
                    <a:pt x="201" y="90"/>
                  </a:lnTo>
                  <a:cubicBezTo>
                    <a:pt x="201" y="90"/>
                    <a:pt x="201" y="79"/>
                    <a:pt x="212" y="79"/>
                  </a:cubicBezTo>
                  <a:lnTo>
                    <a:pt x="212" y="67"/>
                  </a:lnTo>
                  <a:lnTo>
                    <a:pt x="212" y="57"/>
                  </a:lnTo>
                  <a:lnTo>
                    <a:pt x="212" y="45"/>
                  </a:lnTo>
                  <a:lnTo>
                    <a:pt x="201" y="45"/>
                  </a:lnTo>
                  <a:cubicBezTo>
                    <a:pt x="201" y="34"/>
                    <a:pt x="201" y="34"/>
                    <a:pt x="190" y="34"/>
                  </a:cubicBezTo>
                  <a:lnTo>
                    <a:pt x="178" y="23"/>
                  </a:lnTo>
                  <a:lnTo>
                    <a:pt x="168" y="23"/>
                  </a:lnTo>
                  <a:cubicBezTo>
                    <a:pt x="168" y="12"/>
                    <a:pt x="168" y="12"/>
                    <a:pt x="156" y="12"/>
                  </a:cubicBezTo>
                  <a:cubicBezTo>
                    <a:pt x="156" y="1"/>
                    <a:pt x="145" y="1"/>
                    <a:pt x="14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43" name="Google Shape;15143;p20"/>
            <p:cNvSpPr/>
            <p:nvPr/>
          </p:nvSpPr>
          <p:spPr>
            <a:xfrm>
              <a:off x="921631" y="2007134"/>
              <a:ext cx="9350" cy="16013"/>
            </a:xfrm>
            <a:custGeom>
              <a:avLst/>
              <a:gdLst/>
              <a:ahLst/>
              <a:cxnLst/>
              <a:rect l="l" t="t" r="r" b="b"/>
              <a:pathLst>
                <a:path w="268" h="459" extrusionOk="0">
                  <a:moveTo>
                    <a:pt x="202" y="1"/>
                  </a:moveTo>
                  <a:cubicBezTo>
                    <a:pt x="192" y="1"/>
                    <a:pt x="184" y="4"/>
                    <a:pt x="179" y="10"/>
                  </a:cubicBezTo>
                  <a:cubicBezTo>
                    <a:pt x="145" y="20"/>
                    <a:pt x="134" y="54"/>
                    <a:pt x="134" y="87"/>
                  </a:cubicBezTo>
                  <a:cubicBezTo>
                    <a:pt x="134" y="99"/>
                    <a:pt x="145" y="121"/>
                    <a:pt x="145" y="131"/>
                  </a:cubicBezTo>
                  <a:cubicBezTo>
                    <a:pt x="78" y="220"/>
                    <a:pt x="23" y="321"/>
                    <a:pt x="12" y="432"/>
                  </a:cubicBezTo>
                  <a:cubicBezTo>
                    <a:pt x="1" y="443"/>
                    <a:pt x="23" y="454"/>
                    <a:pt x="34" y="454"/>
                  </a:cubicBezTo>
                  <a:cubicBezTo>
                    <a:pt x="40" y="458"/>
                    <a:pt x="47" y="459"/>
                    <a:pt x="53" y="459"/>
                  </a:cubicBezTo>
                  <a:cubicBezTo>
                    <a:pt x="67" y="459"/>
                    <a:pt x="78" y="451"/>
                    <a:pt x="78" y="443"/>
                  </a:cubicBezTo>
                  <a:cubicBezTo>
                    <a:pt x="112" y="343"/>
                    <a:pt x="145" y="243"/>
                    <a:pt x="201" y="165"/>
                  </a:cubicBezTo>
                  <a:cubicBezTo>
                    <a:pt x="212" y="165"/>
                    <a:pt x="234" y="165"/>
                    <a:pt x="246" y="154"/>
                  </a:cubicBezTo>
                  <a:cubicBezTo>
                    <a:pt x="246" y="154"/>
                    <a:pt x="256" y="154"/>
                    <a:pt x="256" y="143"/>
                  </a:cubicBezTo>
                  <a:cubicBezTo>
                    <a:pt x="256" y="143"/>
                    <a:pt x="268" y="143"/>
                    <a:pt x="268" y="131"/>
                  </a:cubicBezTo>
                  <a:cubicBezTo>
                    <a:pt x="256" y="121"/>
                    <a:pt x="256" y="109"/>
                    <a:pt x="246" y="109"/>
                  </a:cubicBezTo>
                  <a:cubicBezTo>
                    <a:pt x="246" y="99"/>
                    <a:pt x="246" y="99"/>
                    <a:pt x="234" y="99"/>
                  </a:cubicBezTo>
                  <a:lnTo>
                    <a:pt x="234" y="87"/>
                  </a:lnTo>
                  <a:lnTo>
                    <a:pt x="223" y="76"/>
                  </a:lnTo>
                  <a:lnTo>
                    <a:pt x="223" y="65"/>
                  </a:lnTo>
                  <a:lnTo>
                    <a:pt x="234" y="54"/>
                  </a:lnTo>
                  <a:lnTo>
                    <a:pt x="234" y="42"/>
                  </a:lnTo>
                  <a:lnTo>
                    <a:pt x="246" y="32"/>
                  </a:lnTo>
                  <a:cubicBezTo>
                    <a:pt x="246" y="20"/>
                    <a:pt x="246" y="10"/>
                    <a:pt x="234" y="10"/>
                  </a:cubicBezTo>
                  <a:cubicBezTo>
                    <a:pt x="223" y="4"/>
                    <a:pt x="212" y="1"/>
                    <a:pt x="20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44" name="Google Shape;15144;p20"/>
            <p:cNvSpPr/>
            <p:nvPr/>
          </p:nvSpPr>
          <p:spPr>
            <a:xfrm>
              <a:off x="943960" y="2013239"/>
              <a:ext cx="19642" cy="12001"/>
            </a:xfrm>
            <a:custGeom>
              <a:avLst/>
              <a:gdLst/>
              <a:ahLst/>
              <a:cxnLst/>
              <a:rect l="l" t="t" r="r" b="b"/>
              <a:pathLst>
                <a:path w="563" h="344" extrusionOk="0">
                  <a:moveTo>
                    <a:pt x="518" y="1"/>
                  </a:moveTo>
                  <a:cubicBezTo>
                    <a:pt x="506" y="1"/>
                    <a:pt x="495" y="1"/>
                    <a:pt x="495" y="13"/>
                  </a:cubicBezTo>
                  <a:cubicBezTo>
                    <a:pt x="473" y="23"/>
                    <a:pt x="462" y="45"/>
                    <a:pt x="451" y="57"/>
                  </a:cubicBezTo>
                  <a:cubicBezTo>
                    <a:pt x="373" y="90"/>
                    <a:pt x="295" y="112"/>
                    <a:pt x="217" y="146"/>
                  </a:cubicBezTo>
                  <a:cubicBezTo>
                    <a:pt x="184" y="168"/>
                    <a:pt x="140" y="190"/>
                    <a:pt x="106" y="223"/>
                  </a:cubicBezTo>
                  <a:cubicBezTo>
                    <a:pt x="73" y="246"/>
                    <a:pt x="39" y="268"/>
                    <a:pt x="17" y="312"/>
                  </a:cubicBezTo>
                  <a:cubicBezTo>
                    <a:pt x="1" y="328"/>
                    <a:pt x="19" y="344"/>
                    <a:pt x="38" y="344"/>
                  </a:cubicBezTo>
                  <a:cubicBezTo>
                    <a:pt x="46" y="344"/>
                    <a:pt x="55" y="341"/>
                    <a:pt x="61" y="335"/>
                  </a:cubicBezTo>
                  <a:cubicBezTo>
                    <a:pt x="95" y="312"/>
                    <a:pt x="117" y="279"/>
                    <a:pt x="150" y="257"/>
                  </a:cubicBezTo>
                  <a:cubicBezTo>
                    <a:pt x="184" y="223"/>
                    <a:pt x="217" y="201"/>
                    <a:pt x="251" y="190"/>
                  </a:cubicBezTo>
                  <a:cubicBezTo>
                    <a:pt x="317" y="157"/>
                    <a:pt x="373" y="134"/>
                    <a:pt x="429" y="112"/>
                  </a:cubicBezTo>
                  <a:cubicBezTo>
                    <a:pt x="429" y="124"/>
                    <a:pt x="429" y="124"/>
                    <a:pt x="439" y="134"/>
                  </a:cubicBezTo>
                  <a:cubicBezTo>
                    <a:pt x="451" y="157"/>
                    <a:pt x="462" y="168"/>
                    <a:pt x="495" y="168"/>
                  </a:cubicBezTo>
                  <a:lnTo>
                    <a:pt x="528" y="168"/>
                  </a:lnTo>
                  <a:cubicBezTo>
                    <a:pt x="540" y="168"/>
                    <a:pt x="551" y="157"/>
                    <a:pt x="551" y="146"/>
                  </a:cubicBezTo>
                  <a:cubicBezTo>
                    <a:pt x="562" y="134"/>
                    <a:pt x="551" y="124"/>
                    <a:pt x="551" y="112"/>
                  </a:cubicBezTo>
                  <a:cubicBezTo>
                    <a:pt x="540" y="112"/>
                    <a:pt x="540" y="102"/>
                    <a:pt x="528" y="102"/>
                  </a:cubicBezTo>
                  <a:lnTo>
                    <a:pt x="528" y="90"/>
                  </a:lnTo>
                  <a:cubicBezTo>
                    <a:pt x="540" y="68"/>
                    <a:pt x="540" y="57"/>
                    <a:pt x="551" y="45"/>
                  </a:cubicBezTo>
                  <a:lnTo>
                    <a:pt x="551" y="23"/>
                  </a:lnTo>
                  <a:cubicBezTo>
                    <a:pt x="551" y="13"/>
                    <a:pt x="540" y="13"/>
                    <a:pt x="540" y="13"/>
                  </a:cubicBezTo>
                  <a:cubicBezTo>
                    <a:pt x="52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45" name="Google Shape;15145;p20"/>
            <p:cNvSpPr/>
            <p:nvPr/>
          </p:nvSpPr>
          <p:spPr>
            <a:xfrm>
              <a:off x="934540" y="2026462"/>
              <a:ext cx="14304" cy="10850"/>
            </a:xfrm>
            <a:custGeom>
              <a:avLst/>
              <a:gdLst/>
              <a:ahLst/>
              <a:cxnLst/>
              <a:rect l="l" t="t" r="r" b="b"/>
              <a:pathLst>
                <a:path w="410" h="311" extrusionOk="0">
                  <a:moveTo>
                    <a:pt x="365" y="0"/>
                  </a:moveTo>
                  <a:cubicBezTo>
                    <a:pt x="365" y="0"/>
                    <a:pt x="353" y="12"/>
                    <a:pt x="343" y="12"/>
                  </a:cubicBezTo>
                  <a:cubicBezTo>
                    <a:pt x="331" y="22"/>
                    <a:pt x="321" y="34"/>
                    <a:pt x="321" y="45"/>
                  </a:cubicBezTo>
                  <a:cubicBezTo>
                    <a:pt x="254" y="67"/>
                    <a:pt x="198" y="101"/>
                    <a:pt x="153" y="134"/>
                  </a:cubicBezTo>
                  <a:cubicBezTo>
                    <a:pt x="98" y="178"/>
                    <a:pt x="42" y="223"/>
                    <a:pt x="9" y="279"/>
                  </a:cubicBezTo>
                  <a:cubicBezTo>
                    <a:pt x="1" y="294"/>
                    <a:pt x="21" y="310"/>
                    <a:pt x="37" y="310"/>
                  </a:cubicBezTo>
                  <a:cubicBezTo>
                    <a:pt x="44" y="310"/>
                    <a:pt x="50" y="307"/>
                    <a:pt x="54" y="301"/>
                  </a:cubicBezTo>
                  <a:cubicBezTo>
                    <a:pt x="98" y="256"/>
                    <a:pt x="143" y="212"/>
                    <a:pt x="198" y="178"/>
                  </a:cubicBezTo>
                  <a:cubicBezTo>
                    <a:pt x="232" y="145"/>
                    <a:pt x="276" y="123"/>
                    <a:pt x="309" y="101"/>
                  </a:cubicBezTo>
                  <a:lnTo>
                    <a:pt x="309" y="111"/>
                  </a:lnTo>
                  <a:cubicBezTo>
                    <a:pt x="321" y="134"/>
                    <a:pt x="331" y="145"/>
                    <a:pt x="353" y="145"/>
                  </a:cubicBezTo>
                  <a:cubicBezTo>
                    <a:pt x="357" y="148"/>
                    <a:pt x="361" y="150"/>
                    <a:pt x="366" y="150"/>
                  </a:cubicBezTo>
                  <a:cubicBezTo>
                    <a:pt x="377" y="150"/>
                    <a:pt x="390" y="142"/>
                    <a:pt x="398" y="134"/>
                  </a:cubicBezTo>
                  <a:cubicBezTo>
                    <a:pt x="410" y="123"/>
                    <a:pt x="410" y="111"/>
                    <a:pt x="410" y="101"/>
                  </a:cubicBezTo>
                  <a:cubicBezTo>
                    <a:pt x="398" y="89"/>
                    <a:pt x="398" y="89"/>
                    <a:pt x="398" y="78"/>
                  </a:cubicBezTo>
                  <a:lnTo>
                    <a:pt x="398" y="67"/>
                  </a:lnTo>
                  <a:lnTo>
                    <a:pt x="398" y="56"/>
                  </a:lnTo>
                  <a:lnTo>
                    <a:pt x="398" y="45"/>
                  </a:lnTo>
                  <a:cubicBezTo>
                    <a:pt x="410" y="45"/>
                    <a:pt x="410" y="34"/>
                    <a:pt x="410" y="22"/>
                  </a:cubicBezTo>
                  <a:lnTo>
                    <a:pt x="398" y="12"/>
                  </a:lnTo>
                  <a:cubicBezTo>
                    <a:pt x="387" y="12"/>
                    <a:pt x="376" y="0"/>
                    <a:pt x="36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46" name="Google Shape;15146;p20"/>
            <p:cNvSpPr/>
            <p:nvPr/>
          </p:nvSpPr>
          <p:spPr>
            <a:xfrm>
              <a:off x="951496" y="2036544"/>
              <a:ext cx="27212" cy="5652"/>
            </a:xfrm>
            <a:custGeom>
              <a:avLst/>
              <a:gdLst/>
              <a:ahLst/>
              <a:cxnLst/>
              <a:rect l="l" t="t" r="r" b="b"/>
              <a:pathLst>
                <a:path w="780" h="162" extrusionOk="0">
                  <a:moveTo>
                    <a:pt x="624" y="0"/>
                  </a:moveTo>
                  <a:cubicBezTo>
                    <a:pt x="613" y="0"/>
                    <a:pt x="602" y="12"/>
                    <a:pt x="591" y="23"/>
                  </a:cubicBezTo>
                  <a:lnTo>
                    <a:pt x="591" y="67"/>
                  </a:lnTo>
                  <a:cubicBezTo>
                    <a:pt x="591" y="79"/>
                    <a:pt x="602" y="79"/>
                    <a:pt x="602" y="79"/>
                  </a:cubicBezTo>
                  <a:cubicBezTo>
                    <a:pt x="569" y="79"/>
                    <a:pt x="535" y="89"/>
                    <a:pt x="502" y="89"/>
                  </a:cubicBezTo>
                  <a:lnTo>
                    <a:pt x="346" y="89"/>
                  </a:lnTo>
                  <a:cubicBezTo>
                    <a:pt x="246" y="89"/>
                    <a:pt x="134" y="79"/>
                    <a:pt x="35" y="56"/>
                  </a:cubicBezTo>
                  <a:cubicBezTo>
                    <a:pt x="12" y="56"/>
                    <a:pt x="1" y="79"/>
                    <a:pt x="23" y="89"/>
                  </a:cubicBezTo>
                  <a:cubicBezTo>
                    <a:pt x="79" y="101"/>
                    <a:pt x="134" y="123"/>
                    <a:pt x="179" y="134"/>
                  </a:cubicBezTo>
                  <a:cubicBezTo>
                    <a:pt x="235" y="145"/>
                    <a:pt x="290" y="145"/>
                    <a:pt x="346" y="156"/>
                  </a:cubicBezTo>
                  <a:cubicBezTo>
                    <a:pt x="383" y="156"/>
                    <a:pt x="415" y="161"/>
                    <a:pt x="449" y="161"/>
                  </a:cubicBezTo>
                  <a:cubicBezTo>
                    <a:pt x="466" y="161"/>
                    <a:pt x="483" y="160"/>
                    <a:pt x="502" y="156"/>
                  </a:cubicBezTo>
                  <a:cubicBezTo>
                    <a:pt x="557" y="156"/>
                    <a:pt x="602" y="145"/>
                    <a:pt x="646" y="123"/>
                  </a:cubicBezTo>
                  <a:cubicBezTo>
                    <a:pt x="658" y="123"/>
                    <a:pt x="668" y="134"/>
                    <a:pt x="680" y="134"/>
                  </a:cubicBezTo>
                  <a:cubicBezTo>
                    <a:pt x="690" y="134"/>
                    <a:pt x="702" y="134"/>
                    <a:pt x="713" y="145"/>
                  </a:cubicBezTo>
                  <a:cubicBezTo>
                    <a:pt x="724" y="145"/>
                    <a:pt x="735" y="145"/>
                    <a:pt x="747" y="134"/>
                  </a:cubicBezTo>
                  <a:cubicBezTo>
                    <a:pt x="757" y="134"/>
                    <a:pt x="769" y="123"/>
                    <a:pt x="769" y="112"/>
                  </a:cubicBezTo>
                  <a:cubicBezTo>
                    <a:pt x="779" y="101"/>
                    <a:pt x="769" y="89"/>
                    <a:pt x="769" y="89"/>
                  </a:cubicBezTo>
                  <a:cubicBezTo>
                    <a:pt x="747" y="67"/>
                    <a:pt x="724" y="67"/>
                    <a:pt x="690" y="56"/>
                  </a:cubicBezTo>
                  <a:lnTo>
                    <a:pt x="680" y="56"/>
                  </a:lnTo>
                  <a:cubicBezTo>
                    <a:pt x="680" y="45"/>
                    <a:pt x="668" y="45"/>
                    <a:pt x="668" y="34"/>
                  </a:cubicBezTo>
                  <a:lnTo>
                    <a:pt x="658" y="34"/>
                  </a:lnTo>
                  <a:lnTo>
                    <a:pt x="658" y="23"/>
                  </a:lnTo>
                  <a:cubicBezTo>
                    <a:pt x="646" y="12"/>
                    <a:pt x="635" y="0"/>
                    <a:pt x="62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47" name="Google Shape;15147;p20"/>
            <p:cNvSpPr/>
            <p:nvPr/>
          </p:nvSpPr>
          <p:spPr>
            <a:xfrm>
              <a:off x="910014" y="2019449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48" name="Google Shape;15148;p20"/>
            <p:cNvSpPr/>
            <p:nvPr/>
          </p:nvSpPr>
          <p:spPr>
            <a:xfrm>
              <a:off x="904187" y="2004447"/>
              <a:ext cx="7012" cy="18560"/>
            </a:xfrm>
            <a:custGeom>
              <a:avLst/>
              <a:gdLst/>
              <a:ahLst/>
              <a:cxnLst/>
              <a:rect l="l" t="t" r="r" b="b"/>
              <a:pathLst>
                <a:path w="201" h="532" extrusionOk="0">
                  <a:moveTo>
                    <a:pt x="139" y="0"/>
                  </a:moveTo>
                  <a:cubicBezTo>
                    <a:pt x="125" y="0"/>
                    <a:pt x="112" y="3"/>
                    <a:pt x="101" y="8"/>
                  </a:cubicBezTo>
                  <a:lnTo>
                    <a:pt x="34" y="75"/>
                  </a:lnTo>
                  <a:cubicBezTo>
                    <a:pt x="22" y="87"/>
                    <a:pt x="12" y="109"/>
                    <a:pt x="0" y="119"/>
                  </a:cubicBezTo>
                  <a:lnTo>
                    <a:pt x="0" y="153"/>
                  </a:lnTo>
                  <a:lnTo>
                    <a:pt x="0" y="176"/>
                  </a:lnTo>
                  <a:cubicBezTo>
                    <a:pt x="12" y="176"/>
                    <a:pt x="12" y="186"/>
                    <a:pt x="12" y="186"/>
                  </a:cubicBezTo>
                  <a:cubicBezTo>
                    <a:pt x="22" y="198"/>
                    <a:pt x="22" y="198"/>
                    <a:pt x="34" y="198"/>
                  </a:cubicBezTo>
                  <a:cubicBezTo>
                    <a:pt x="22" y="208"/>
                    <a:pt x="22" y="208"/>
                    <a:pt x="22" y="220"/>
                  </a:cubicBezTo>
                  <a:lnTo>
                    <a:pt x="22" y="231"/>
                  </a:lnTo>
                  <a:lnTo>
                    <a:pt x="34" y="231"/>
                  </a:lnTo>
                  <a:lnTo>
                    <a:pt x="34" y="242"/>
                  </a:lnTo>
                  <a:cubicBezTo>
                    <a:pt x="34" y="253"/>
                    <a:pt x="45" y="253"/>
                    <a:pt x="56" y="253"/>
                  </a:cubicBezTo>
                  <a:cubicBezTo>
                    <a:pt x="45" y="265"/>
                    <a:pt x="45" y="275"/>
                    <a:pt x="34" y="275"/>
                  </a:cubicBezTo>
                  <a:cubicBezTo>
                    <a:pt x="34" y="297"/>
                    <a:pt x="22" y="309"/>
                    <a:pt x="22" y="320"/>
                  </a:cubicBezTo>
                  <a:lnTo>
                    <a:pt x="22" y="342"/>
                  </a:lnTo>
                  <a:cubicBezTo>
                    <a:pt x="34" y="354"/>
                    <a:pt x="34" y="354"/>
                    <a:pt x="34" y="364"/>
                  </a:cubicBezTo>
                  <a:cubicBezTo>
                    <a:pt x="45" y="376"/>
                    <a:pt x="56" y="376"/>
                    <a:pt x="67" y="376"/>
                  </a:cubicBezTo>
                  <a:cubicBezTo>
                    <a:pt x="78" y="376"/>
                    <a:pt x="89" y="364"/>
                    <a:pt x="89" y="364"/>
                  </a:cubicBezTo>
                  <a:lnTo>
                    <a:pt x="89" y="376"/>
                  </a:lnTo>
                  <a:cubicBezTo>
                    <a:pt x="89" y="386"/>
                    <a:pt x="78" y="398"/>
                    <a:pt x="78" y="409"/>
                  </a:cubicBezTo>
                  <a:cubicBezTo>
                    <a:pt x="78" y="420"/>
                    <a:pt x="78" y="431"/>
                    <a:pt x="89" y="431"/>
                  </a:cubicBezTo>
                  <a:cubicBezTo>
                    <a:pt x="89" y="442"/>
                    <a:pt x="101" y="453"/>
                    <a:pt x="101" y="453"/>
                  </a:cubicBezTo>
                  <a:cubicBezTo>
                    <a:pt x="111" y="465"/>
                    <a:pt x="111" y="465"/>
                    <a:pt x="123" y="465"/>
                  </a:cubicBezTo>
                  <a:cubicBezTo>
                    <a:pt x="111" y="465"/>
                    <a:pt x="111" y="475"/>
                    <a:pt x="111" y="475"/>
                  </a:cubicBezTo>
                  <a:cubicBezTo>
                    <a:pt x="101" y="487"/>
                    <a:pt x="101" y="487"/>
                    <a:pt x="101" y="498"/>
                  </a:cubicBezTo>
                  <a:lnTo>
                    <a:pt x="101" y="509"/>
                  </a:lnTo>
                  <a:cubicBezTo>
                    <a:pt x="111" y="520"/>
                    <a:pt x="111" y="520"/>
                    <a:pt x="111" y="531"/>
                  </a:cubicBezTo>
                  <a:lnTo>
                    <a:pt x="178" y="531"/>
                  </a:lnTo>
                  <a:cubicBezTo>
                    <a:pt x="190" y="520"/>
                    <a:pt x="190" y="520"/>
                    <a:pt x="190" y="509"/>
                  </a:cubicBezTo>
                  <a:cubicBezTo>
                    <a:pt x="200" y="509"/>
                    <a:pt x="200" y="498"/>
                    <a:pt x="200" y="498"/>
                  </a:cubicBezTo>
                  <a:lnTo>
                    <a:pt x="200" y="475"/>
                  </a:lnTo>
                  <a:lnTo>
                    <a:pt x="200" y="465"/>
                  </a:lnTo>
                  <a:lnTo>
                    <a:pt x="200" y="453"/>
                  </a:lnTo>
                  <a:lnTo>
                    <a:pt x="190" y="442"/>
                  </a:lnTo>
                  <a:lnTo>
                    <a:pt x="178" y="442"/>
                  </a:lnTo>
                  <a:lnTo>
                    <a:pt x="167" y="431"/>
                  </a:lnTo>
                  <a:lnTo>
                    <a:pt x="167" y="398"/>
                  </a:lnTo>
                  <a:lnTo>
                    <a:pt x="167" y="376"/>
                  </a:lnTo>
                  <a:cubicBezTo>
                    <a:pt x="178" y="364"/>
                    <a:pt x="178" y="342"/>
                    <a:pt x="190" y="331"/>
                  </a:cubicBezTo>
                  <a:lnTo>
                    <a:pt x="190" y="309"/>
                  </a:lnTo>
                  <a:cubicBezTo>
                    <a:pt x="178" y="297"/>
                    <a:pt x="178" y="297"/>
                    <a:pt x="167" y="297"/>
                  </a:cubicBezTo>
                  <a:cubicBezTo>
                    <a:pt x="163" y="293"/>
                    <a:pt x="156" y="290"/>
                    <a:pt x="149" y="290"/>
                  </a:cubicBezTo>
                  <a:cubicBezTo>
                    <a:pt x="139" y="290"/>
                    <a:pt x="129" y="296"/>
                    <a:pt x="123" y="309"/>
                  </a:cubicBezTo>
                  <a:cubicBezTo>
                    <a:pt x="111" y="309"/>
                    <a:pt x="111" y="320"/>
                    <a:pt x="111" y="320"/>
                  </a:cubicBezTo>
                  <a:lnTo>
                    <a:pt x="111" y="320"/>
                  </a:lnTo>
                  <a:cubicBezTo>
                    <a:pt x="111" y="309"/>
                    <a:pt x="123" y="287"/>
                    <a:pt x="123" y="275"/>
                  </a:cubicBezTo>
                  <a:lnTo>
                    <a:pt x="133" y="265"/>
                  </a:lnTo>
                  <a:lnTo>
                    <a:pt x="145" y="253"/>
                  </a:lnTo>
                  <a:cubicBezTo>
                    <a:pt x="145" y="253"/>
                    <a:pt x="156" y="242"/>
                    <a:pt x="156" y="231"/>
                  </a:cubicBezTo>
                  <a:lnTo>
                    <a:pt x="145" y="220"/>
                  </a:lnTo>
                  <a:cubicBezTo>
                    <a:pt x="133" y="208"/>
                    <a:pt x="123" y="208"/>
                    <a:pt x="111" y="208"/>
                  </a:cubicBezTo>
                  <a:cubicBezTo>
                    <a:pt x="111" y="208"/>
                    <a:pt x="111" y="198"/>
                    <a:pt x="123" y="198"/>
                  </a:cubicBezTo>
                  <a:cubicBezTo>
                    <a:pt x="123" y="198"/>
                    <a:pt x="123" y="186"/>
                    <a:pt x="133" y="176"/>
                  </a:cubicBezTo>
                  <a:cubicBezTo>
                    <a:pt x="145" y="176"/>
                    <a:pt x="145" y="164"/>
                    <a:pt x="145" y="153"/>
                  </a:cubicBezTo>
                  <a:cubicBezTo>
                    <a:pt x="145" y="153"/>
                    <a:pt x="145" y="142"/>
                    <a:pt x="133" y="142"/>
                  </a:cubicBezTo>
                  <a:cubicBezTo>
                    <a:pt x="133" y="131"/>
                    <a:pt x="123" y="131"/>
                    <a:pt x="111" y="131"/>
                  </a:cubicBezTo>
                  <a:cubicBezTo>
                    <a:pt x="123" y="119"/>
                    <a:pt x="123" y="109"/>
                    <a:pt x="133" y="97"/>
                  </a:cubicBezTo>
                  <a:cubicBezTo>
                    <a:pt x="145" y="87"/>
                    <a:pt x="156" y="75"/>
                    <a:pt x="178" y="64"/>
                  </a:cubicBezTo>
                  <a:cubicBezTo>
                    <a:pt x="178" y="64"/>
                    <a:pt x="190" y="53"/>
                    <a:pt x="190" y="42"/>
                  </a:cubicBezTo>
                  <a:cubicBezTo>
                    <a:pt x="190" y="31"/>
                    <a:pt x="178" y="20"/>
                    <a:pt x="178" y="8"/>
                  </a:cubicBezTo>
                  <a:cubicBezTo>
                    <a:pt x="167" y="3"/>
                    <a:pt x="153" y="0"/>
                    <a:pt x="13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49" name="Google Shape;15149;p20"/>
            <p:cNvSpPr/>
            <p:nvPr/>
          </p:nvSpPr>
          <p:spPr>
            <a:xfrm>
              <a:off x="884754" y="2014809"/>
              <a:ext cx="14409" cy="26828"/>
            </a:xfrm>
            <a:custGeom>
              <a:avLst/>
              <a:gdLst/>
              <a:ahLst/>
              <a:cxnLst/>
              <a:rect l="l" t="t" r="r" b="b"/>
              <a:pathLst>
                <a:path w="413" h="769" extrusionOk="0">
                  <a:moveTo>
                    <a:pt x="146" y="0"/>
                  </a:moveTo>
                  <a:cubicBezTo>
                    <a:pt x="134" y="0"/>
                    <a:pt x="112" y="0"/>
                    <a:pt x="101" y="12"/>
                  </a:cubicBezTo>
                  <a:cubicBezTo>
                    <a:pt x="68" y="57"/>
                    <a:pt x="35" y="112"/>
                    <a:pt x="12" y="168"/>
                  </a:cubicBezTo>
                  <a:cubicBezTo>
                    <a:pt x="12" y="178"/>
                    <a:pt x="12" y="190"/>
                    <a:pt x="1" y="212"/>
                  </a:cubicBezTo>
                  <a:cubicBezTo>
                    <a:pt x="1" y="234"/>
                    <a:pt x="35" y="245"/>
                    <a:pt x="57" y="245"/>
                  </a:cubicBezTo>
                  <a:cubicBezTo>
                    <a:pt x="45" y="279"/>
                    <a:pt x="35" y="312"/>
                    <a:pt x="79" y="323"/>
                  </a:cubicBezTo>
                  <a:cubicBezTo>
                    <a:pt x="90" y="334"/>
                    <a:pt x="101" y="334"/>
                    <a:pt x="112" y="334"/>
                  </a:cubicBezTo>
                  <a:cubicBezTo>
                    <a:pt x="101" y="356"/>
                    <a:pt x="101" y="390"/>
                    <a:pt x="101" y="423"/>
                  </a:cubicBezTo>
                  <a:cubicBezTo>
                    <a:pt x="112" y="445"/>
                    <a:pt x="146" y="445"/>
                    <a:pt x="168" y="445"/>
                  </a:cubicBezTo>
                  <a:lnTo>
                    <a:pt x="168" y="490"/>
                  </a:lnTo>
                  <a:cubicBezTo>
                    <a:pt x="157" y="512"/>
                    <a:pt x="168" y="546"/>
                    <a:pt x="190" y="568"/>
                  </a:cubicBezTo>
                  <a:cubicBezTo>
                    <a:pt x="201" y="579"/>
                    <a:pt x="223" y="579"/>
                    <a:pt x="246" y="579"/>
                  </a:cubicBezTo>
                  <a:cubicBezTo>
                    <a:pt x="235" y="601"/>
                    <a:pt x="235" y="613"/>
                    <a:pt x="246" y="635"/>
                  </a:cubicBezTo>
                  <a:cubicBezTo>
                    <a:pt x="257" y="668"/>
                    <a:pt x="290" y="679"/>
                    <a:pt x="324" y="679"/>
                  </a:cubicBezTo>
                  <a:lnTo>
                    <a:pt x="324" y="702"/>
                  </a:lnTo>
                  <a:lnTo>
                    <a:pt x="324" y="724"/>
                  </a:lnTo>
                  <a:cubicBezTo>
                    <a:pt x="324" y="735"/>
                    <a:pt x="335" y="746"/>
                    <a:pt x="335" y="746"/>
                  </a:cubicBezTo>
                  <a:lnTo>
                    <a:pt x="335" y="757"/>
                  </a:lnTo>
                  <a:cubicBezTo>
                    <a:pt x="346" y="768"/>
                    <a:pt x="357" y="768"/>
                    <a:pt x="368" y="768"/>
                  </a:cubicBezTo>
                  <a:lnTo>
                    <a:pt x="391" y="768"/>
                  </a:lnTo>
                  <a:cubicBezTo>
                    <a:pt x="391" y="757"/>
                    <a:pt x="401" y="757"/>
                    <a:pt x="401" y="746"/>
                  </a:cubicBezTo>
                  <a:lnTo>
                    <a:pt x="401" y="724"/>
                  </a:lnTo>
                  <a:lnTo>
                    <a:pt x="401" y="702"/>
                  </a:lnTo>
                  <a:cubicBezTo>
                    <a:pt x="401" y="679"/>
                    <a:pt x="401" y="668"/>
                    <a:pt x="413" y="657"/>
                  </a:cubicBezTo>
                  <a:lnTo>
                    <a:pt x="413" y="646"/>
                  </a:lnTo>
                  <a:cubicBezTo>
                    <a:pt x="413" y="635"/>
                    <a:pt x="401" y="635"/>
                    <a:pt x="401" y="635"/>
                  </a:cubicBezTo>
                  <a:cubicBezTo>
                    <a:pt x="401" y="623"/>
                    <a:pt x="391" y="623"/>
                    <a:pt x="379" y="623"/>
                  </a:cubicBezTo>
                  <a:cubicBezTo>
                    <a:pt x="374" y="618"/>
                    <a:pt x="368" y="615"/>
                    <a:pt x="363" y="615"/>
                  </a:cubicBezTo>
                  <a:cubicBezTo>
                    <a:pt x="357" y="615"/>
                    <a:pt x="351" y="618"/>
                    <a:pt x="346" y="623"/>
                  </a:cubicBezTo>
                  <a:lnTo>
                    <a:pt x="335" y="613"/>
                  </a:lnTo>
                  <a:lnTo>
                    <a:pt x="335" y="557"/>
                  </a:lnTo>
                  <a:lnTo>
                    <a:pt x="335" y="445"/>
                  </a:lnTo>
                  <a:cubicBezTo>
                    <a:pt x="335" y="424"/>
                    <a:pt x="311" y="412"/>
                    <a:pt x="289" y="412"/>
                  </a:cubicBezTo>
                  <a:cubicBezTo>
                    <a:pt x="277" y="412"/>
                    <a:pt x="265" y="415"/>
                    <a:pt x="257" y="423"/>
                  </a:cubicBezTo>
                  <a:cubicBezTo>
                    <a:pt x="268" y="390"/>
                    <a:pt x="268" y="368"/>
                    <a:pt x="268" y="346"/>
                  </a:cubicBezTo>
                  <a:cubicBezTo>
                    <a:pt x="268" y="334"/>
                    <a:pt x="268" y="323"/>
                    <a:pt x="257" y="323"/>
                  </a:cubicBezTo>
                  <a:cubicBezTo>
                    <a:pt x="257" y="312"/>
                    <a:pt x="246" y="312"/>
                    <a:pt x="235" y="312"/>
                  </a:cubicBezTo>
                  <a:cubicBezTo>
                    <a:pt x="223" y="312"/>
                    <a:pt x="201" y="312"/>
                    <a:pt x="190" y="334"/>
                  </a:cubicBezTo>
                  <a:cubicBezTo>
                    <a:pt x="201" y="312"/>
                    <a:pt x="201" y="301"/>
                    <a:pt x="201" y="279"/>
                  </a:cubicBezTo>
                  <a:cubicBezTo>
                    <a:pt x="213" y="257"/>
                    <a:pt x="213" y="234"/>
                    <a:pt x="223" y="212"/>
                  </a:cubicBezTo>
                  <a:lnTo>
                    <a:pt x="223" y="156"/>
                  </a:lnTo>
                  <a:cubicBezTo>
                    <a:pt x="223" y="135"/>
                    <a:pt x="210" y="128"/>
                    <a:pt x="195" y="128"/>
                  </a:cubicBezTo>
                  <a:cubicBezTo>
                    <a:pt x="186" y="128"/>
                    <a:pt x="176" y="130"/>
                    <a:pt x="168" y="134"/>
                  </a:cubicBezTo>
                  <a:cubicBezTo>
                    <a:pt x="168" y="123"/>
                    <a:pt x="179" y="112"/>
                    <a:pt x="179" y="101"/>
                  </a:cubicBezTo>
                  <a:cubicBezTo>
                    <a:pt x="179" y="79"/>
                    <a:pt x="168" y="67"/>
                    <a:pt x="146" y="67"/>
                  </a:cubicBezTo>
                  <a:lnTo>
                    <a:pt x="146" y="57"/>
                  </a:lnTo>
                  <a:cubicBezTo>
                    <a:pt x="157" y="57"/>
                    <a:pt x="157" y="45"/>
                    <a:pt x="168" y="45"/>
                  </a:cubicBezTo>
                  <a:cubicBezTo>
                    <a:pt x="168" y="23"/>
                    <a:pt x="168" y="12"/>
                    <a:pt x="14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50" name="Google Shape;15150;p20"/>
            <p:cNvSpPr/>
            <p:nvPr/>
          </p:nvSpPr>
          <p:spPr>
            <a:xfrm>
              <a:off x="897977" y="2041185"/>
              <a:ext cx="3907" cy="2791"/>
            </a:xfrm>
            <a:custGeom>
              <a:avLst/>
              <a:gdLst/>
              <a:ahLst/>
              <a:cxnLst/>
              <a:rect l="l" t="t" r="r" b="b"/>
              <a:pathLst>
                <a:path w="112" h="80" extrusionOk="0">
                  <a:moveTo>
                    <a:pt x="34" y="1"/>
                  </a:moveTo>
                  <a:lnTo>
                    <a:pt x="22" y="12"/>
                  </a:lnTo>
                  <a:lnTo>
                    <a:pt x="12" y="12"/>
                  </a:lnTo>
                  <a:cubicBezTo>
                    <a:pt x="0" y="12"/>
                    <a:pt x="0" y="23"/>
                    <a:pt x="0" y="23"/>
                  </a:cubicBezTo>
                  <a:lnTo>
                    <a:pt x="0" y="35"/>
                  </a:lnTo>
                  <a:lnTo>
                    <a:pt x="0" y="45"/>
                  </a:lnTo>
                  <a:lnTo>
                    <a:pt x="0" y="57"/>
                  </a:lnTo>
                  <a:cubicBezTo>
                    <a:pt x="0" y="57"/>
                    <a:pt x="0" y="67"/>
                    <a:pt x="12" y="67"/>
                  </a:cubicBezTo>
                  <a:cubicBezTo>
                    <a:pt x="12" y="79"/>
                    <a:pt x="22" y="79"/>
                    <a:pt x="22" y="79"/>
                  </a:cubicBezTo>
                  <a:lnTo>
                    <a:pt x="89" y="79"/>
                  </a:lnTo>
                  <a:lnTo>
                    <a:pt x="89" y="67"/>
                  </a:lnTo>
                  <a:cubicBezTo>
                    <a:pt x="101" y="67"/>
                    <a:pt x="101" y="57"/>
                    <a:pt x="101" y="57"/>
                  </a:cubicBezTo>
                  <a:lnTo>
                    <a:pt x="111" y="57"/>
                  </a:lnTo>
                  <a:lnTo>
                    <a:pt x="111" y="45"/>
                  </a:lnTo>
                  <a:lnTo>
                    <a:pt x="111" y="35"/>
                  </a:lnTo>
                  <a:cubicBezTo>
                    <a:pt x="111" y="35"/>
                    <a:pt x="111" y="23"/>
                    <a:pt x="101" y="23"/>
                  </a:cubicBezTo>
                  <a:cubicBezTo>
                    <a:pt x="101" y="23"/>
                    <a:pt x="101" y="12"/>
                    <a:pt x="89" y="12"/>
                  </a:cubicBezTo>
                  <a:lnTo>
                    <a:pt x="56" y="12"/>
                  </a:lnTo>
                  <a:cubicBezTo>
                    <a:pt x="56" y="12"/>
                    <a:pt x="45" y="12"/>
                    <a:pt x="4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51" name="Google Shape;15151;p20"/>
            <p:cNvSpPr/>
            <p:nvPr/>
          </p:nvSpPr>
          <p:spPr>
            <a:xfrm>
              <a:off x="913468" y="2055175"/>
              <a:ext cx="42039" cy="15734"/>
            </a:xfrm>
            <a:custGeom>
              <a:avLst/>
              <a:gdLst/>
              <a:ahLst/>
              <a:cxnLst/>
              <a:rect l="l" t="t" r="r" b="b"/>
              <a:pathLst>
                <a:path w="1205" h="451" extrusionOk="0">
                  <a:moveTo>
                    <a:pt x="134" y="0"/>
                  </a:moveTo>
                  <a:cubicBezTo>
                    <a:pt x="124" y="0"/>
                    <a:pt x="112" y="0"/>
                    <a:pt x="101" y="12"/>
                  </a:cubicBezTo>
                  <a:cubicBezTo>
                    <a:pt x="79" y="34"/>
                    <a:pt x="45" y="45"/>
                    <a:pt x="23" y="56"/>
                  </a:cubicBezTo>
                  <a:cubicBezTo>
                    <a:pt x="1" y="78"/>
                    <a:pt x="13" y="101"/>
                    <a:pt x="35" y="101"/>
                  </a:cubicBezTo>
                  <a:cubicBezTo>
                    <a:pt x="35" y="111"/>
                    <a:pt x="23" y="111"/>
                    <a:pt x="23" y="123"/>
                  </a:cubicBezTo>
                  <a:cubicBezTo>
                    <a:pt x="13" y="134"/>
                    <a:pt x="13" y="156"/>
                    <a:pt x="35" y="167"/>
                  </a:cubicBezTo>
                  <a:cubicBezTo>
                    <a:pt x="44" y="172"/>
                    <a:pt x="55" y="174"/>
                    <a:pt x="65" y="174"/>
                  </a:cubicBezTo>
                  <a:cubicBezTo>
                    <a:pt x="80" y="174"/>
                    <a:pt x="95" y="169"/>
                    <a:pt x="101" y="156"/>
                  </a:cubicBezTo>
                  <a:cubicBezTo>
                    <a:pt x="101" y="156"/>
                    <a:pt x="112" y="156"/>
                    <a:pt x="112" y="145"/>
                  </a:cubicBezTo>
                  <a:cubicBezTo>
                    <a:pt x="124" y="145"/>
                    <a:pt x="124" y="156"/>
                    <a:pt x="134" y="156"/>
                  </a:cubicBezTo>
                  <a:cubicBezTo>
                    <a:pt x="124" y="156"/>
                    <a:pt x="124" y="167"/>
                    <a:pt x="124" y="167"/>
                  </a:cubicBezTo>
                  <a:cubicBezTo>
                    <a:pt x="112" y="200"/>
                    <a:pt x="124" y="234"/>
                    <a:pt x="157" y="245"/>
                  </a:cubicBezTo>
                  <a:cubicBezTo>
                    <a:pt x="190" y="245"/>
                    <a:pt x="213" y="234"/>
                    <a:pt x="235" y="212"/>
                  </a:cubicBezTo>
                  <a:cubicBezTo>
                    <a:pt x="235" y="234"/>
                    <a:pt x="235" y="245"/>
                    <a:pt x="246" y="256"/>
                  </a:cubicBezTo>
                  <a:cubicBezTo>
                    <a:pt x="252" y="274"/>
                    <a:pt x="268" y="283"/>
                    <a:pt x="283" y="283"/>
                  </a:cubicBezTo>
                  <a:cubicBezTo>
                    <a:pt x="296" y="283"/>
                    <a:pt x="308" y="277"/>
                    <a:pt x="312" y="267"/>
                  </a:cubicBezTo>
                  <a:cubicBezTo>
                    <a:pt x="324" y="267"/>
                    <a:pt x="324" y="256"/>
                    <a:pt x="324" y="256"/>
                  </a:cubicBezTo>
                  <a:lnTo>
                    <a:pt x="335" y="256"/>
                  </a:lnTo>
                  <a:cubicBezTo>
                    <a:pt x="335" y="245"/>
                    <a:pt x="346" y="245"/>
                    <a:pt x="346" y="245"/>
                  </a:cubicBezTo>
                  <a:lnTo>
                    <a:pt x="357" y="245"/>
                  </a:lnTo>
                  <a:cubicBezTo>
                    <a:pt x="357" y="256"/>
                    <a:pt x="357" y="256"/>
                    <a:pt x="368" y="256"/>
                  </a:cubicBezTo>
                  <a:lnTo>
                    <a:pt x="357" y="267"/>
                  </a:lnTo>
                  <a:lnTo>
                    <a:pt x="357" y="289"/>
                  </a:lnTo>
                  <a:cubicBezTo>
                    <a:pt x="357" y="289"/>
                    <a:pt x="357" y="301"/>
                    <a:pt x="368" y="301"/>
                  </a:cubicBezTo>
                  <a:cubicBezTo>
                    <a:pt x="368" y="312"/>
                    <a:pt x="379" y="312"/>
                    <a:pt x="391" y="312"/>
                  </a:cubicBezTo>
                  <a:cubicBezTo>
                    <a:pt x="401" y="312"/>
                    <a:pt x="413" y="312"/>
                    <a:pt x="424" y="301"/>
                  </a:cubicBezTo>
                  <a:lnTo>
                    <a:pt x="446" y="301"/>
                  </a:lnTo>
                  <a:cubicBezTo>
                    <a:pt x="446" y="334"/>
                    <a:pt x="468" y="345"/>
                    <a:pt x="490" y="345"/>
                  </a:cubicBezTo>
                  <a:lnTo>
                    <a:pt x="480" y="356"/>
                  </a:lnTo>
                  <a:lnTo>
                    <a:pt x="480" y="378"/>
                  </a:lnTo>
                  <a:lnTo>
                    <a:pt x="480" y="390"/>
                  </a:lnTo>
                  <a:cubicBezTo>
                    <a:pt x="468" y="390"/>
                    <a:pt x="457" y="401"/>
                    <a:pt x="457" y="412"/>
                  </a:cubicBezTo>
                  <a:cubicBezTo>
                    <a:pt x="457" y="434"/>
                    <a:pt x="468" y="445"/>
                    <a:pt x="480" y="445"/>
                  </a:cubicBezTo>
                  <a:cubicBezTo>
                    <a:pt x="502" y="445"/>
                    <a:pt x="519" y="450"/>
                    <a:pt x="538" y="450"/>
                  </a:cubicBezTo>
                  <a:cubicBezTo>
                    <a:pt x="547" y="450"/>
                    <a:pt x="557" y="449"/>
                    <a:pt x="569" y="445"/>
                  </a:cubicBezTo>
                  <a:lnTo>
                    <a:pt x="635" y="412"/>
                  </a:lnTo>
                  <a:cubicBezTo>
                    <a:pt x="646" y="401"/>
                    <a:pt x="658" y="390"/>
                    <a:pt x="658" y="378"/>
                  </a:cubicBezTo>
                  <a:cubicBezTo>
                    <a:pt x="658" y="368"/>
                    <a:pt x="646" y="356"/>
                    <a:pt x="635" y="356"/>
                  </a:cubicBezTo>
                  <a:lnTo>
                    <a:pt x="624" y="345"/>
                  </a:lnTo>
                  <a:cubicBezTo>
                    <a:pt x="635" y="334"/>
                    <a:pt x="635" y="323"/>
                    <a:pt x="646" y="312"/>
                  </a:cubicBezTo>
                  <a:lnTo>
                    <a:pt x="658" y="312"/>
                  </a:lnTo>
                  <a:cubicBezTo>
                    <a:pt x="668" y="323"/>
                    <a:pt x="680" y="334"/>
                    <a:pt x="691" y="334"/>
                  </a:cubicBezTo>
                  <a:cubicBezTo>
                    <a:pt x="697" y="337"/>
                    <a:pt x="704" y="339"/>
                    <a:pt x="710" y="339"/>
                  </a:cubicBezTo>
                  <a:cubicBezTo>
                    <a:pt x="725" y="339"/>
                    <a:pt x="738" y="331"/>
                    <a:pt x="747" y="323"/>
                  </a:cubicBezTo>
                  <a:cubicBezTo>
                    <a:pt x="754" y="339"/>
                    <a:pt x="768" y="350"/>
                    <a:pt x="784" y="350"/>
                  </a:cubicBezTo>
                  <a:cubicBezTo>
                    <a:pt x="790" y="350"/>
                    <a:pt x="796" y="348"/>
                    <a:pt x="802" y="345"/>
                  </a:cubicBezTo>
                  <a:cubicBezTo>
                    <a:pt x="836" y="334"/>
                    <a:pt x="868" y="323"/>
                    <a:pt x="891" y="289"/>
                  </a:cubicBezTo>
                  <a:cubicBezTo>
                    <a:pt x="925" y="289"/>
                    <a:pt x="935" y="267"/>
                    <a:pt x="957" y="245"/>
                  </a:cubicBezTo>
                  <a:cubicBezTo>
                    <a:pt x="971" y="258"/>
                    <a:pt x="992" y="263"/>
                    <a:pt x="1011" y="263"/>
                  </a:cubicBezTo>
                  <a:cubicBezTo>
                    <a:pt x="1025" y="263"/>
                    <a:pt x="1037" y="261"/>
                    <a:pt x="1046" y="256"/>
                  </a:cubicBezTo>
                  <a:cubicBezTo>
                    <a:pt x="1080" y="234"/>
                    <a:pt x="1102" y="212"/>
                    <a:pt x="1125" y="178"/>
                  </a:cubicBezTo>
                  <a:cubicBezTo>
                    <a:pt x="1147" y="156"/>
                    <a:pt x="1169" y="123"/>
                    <a:pt x="1180" y="101"/>
                  </a:cubicBezTo>
                  <a:cubicBezTo>
                    <a:pt x="1205" y="59"/>
                    <a:pt x="1168" y="36"/>
                    <a:pt x="1134" y="36"/>
                  </a:cubicBezTo>
                  <a:cubicBezTo>
                    <a:pt x="1122" y="36"/>
                    <a:pt x="1111" y="39"/>
                    <a:pt x="1102" y="45"/>
                  </a:cubicBezTo>
                  <a:cubicBezTo>
                    <a:pt x="1102" y="56"/>
                    <a:pt x="1102" y="56"/>
                    <a:pt x="1091" y="56"/>
                  </a:cubicBezTo>
                  <a:cubicBezTo>
                    <a:pt x="1080" y="50"/>
                    <a:pt x="1072" y="48"/>
                    <a:pt x="1063" y="48"/>
                  </a:cubicBezTo>
                  <a:cubicBezTo>
                    <a:pt x="1055" y="48"/>
                    <a:pt x="1047" y="50"/>
                    <a:pt x="1036" y="56"/>
                  </a:cubicBezTo>
                  <a:cubicBezTo>
                    <a:pt x="1024" y="67"/>
                    <a:pt x="1014" y="78"/>
                    <a:pt x="991" y="89"/>
                  </a:cubicBezTo>
                  <a:cubicBezTo>
                    <a:pt x="991" y="89"/>
                    <a:pt x="980" y="101"/>
                    <a:pt x="969" y="101"/>
                  </a:cubicBezTo>
                  <a:cubicBezTo>
                    <a:pt x="980" y="89"/>
                    <a:pt x="980" y="78"/>
                    <a:pt x="980" y="67"/>
                  </a:cubicBezTo>
                  <a:cubicBezTo>
                    <a:pt x="987" y="46"/>
                    <a:pt x="971" y="33"/>
                    <a:pt x="953" y="33"/>
                  </a:cubicBezTo>
                  <a:cubicBezTo>
                    <a:pt x="943" y="33"/>
                    <a:pt x="932" y="37"/>
                    <a:pt x="925" y="45"/>
                  </a:cubicBezTo>
                  <a:cubicBezTo>
                    <a:pt x="913" y="56"/>
                    <a:pt x="891" y="56"/>
                    <a:pt x="880" y="78"/>
                  </a:cubicBezTo>
                  <a:lnTo>
                    <a:pt x="836" y="123"/>
                  </a:lnTo>
                  <a:cubicBezTo>
                    <a:pt x="824" y="123"/>
                    <a:pt x="802" y="123"/>
                    <a:pt x="791" y="134"/>
                  </a:cubicBezTo>
                  <a:cubicBezTo>
                    <a:pt x="791" y="123"/>
                    <a:pt x="780" y="123"/>
                    <a:pt x="769" y="123"/>
                  </a:cubicBezTo>
                  <a:cubicBezTo>
                    <a:pt x="765" y="119"/>
                    <a:pt x="760" y="118"/>
                    <a:pt x="755" y="118"/>
                  </a:cubicBezTo>
                  <a:cubicBezTo>
                    <a:pt x="744" y="118"/>
                    <a:pt x="731" y="123"/>
                    <a:pt x="724" y="123"/>
                  </a:cubicBezTo>
                  <a:cubicBezTo>
                    <a:pt x="719" y="117"/>
                    <a:pt x="707" y="114"/>
                    <a:pt x="696" y="114"/>
                  </a:cubicBezTo>
                  <a:cubicBezTo>
                    <a:pt x="685" y="114"/>
                    <a:pt x="674" y="117"/>
                    <a:pt x="668" y="123"/>
                  </a:cubicBezTo>
                  <a:cubicBezTo>
                    <a:pt x="660" y="107"/>
                    <a:pt x="640" y="96"/>
                    <a:pt x="621" y="96"/>
                  </a:cubicBezTo>
                  <a:cubicBezTo>
                    <a:pt x="614" y="96"/>
                    <a:pt x="608" y="98"/>
                    <a:pt x="602" y="101"/>
                  </a:cubicBezTo>
                  <a:cubicBezTo>
                    <a:pt x="595" y="79"/>
                    <a:pt x="575" y="71"/>
                    <a:pt x="555" y="71"/>
                  </a:cubicBezTo>
                  <a:cubicBezTo>
                    <a:pt x="544" y="71"/>
                    <a:pt x="532" y="74"/>
                    <a:pt x="524" y="78"/>
                  </a:cubicBezTo>
                  <a:cubicBezTo>
                    <a:pt x="502" y="78"/>
                    <a:pt x="490" y="78"/>
                    <a:pt x="480" y="89"/>
                  </a:cubicBezTo>
                  <a:cubicBezTo>
                    <a:pt x="468" y="111"/>
                    <a:pt x="457" y="123"/>
                    <a:pt x="446" y="145"/>
                  </a:cubicBezTo>
                  <a:lnTo>
                    <a:pt x="435" y="145"/>
                  </a:lnTo>
                  <a:cubicBezTo>
                    <a:pt x="435" y="134"/>
                    <a:pt x="446" y="134"/>
                    <a:pt x="446" y="134"/>
                  </a:cubicBezTo>
                  <a:cubicBezTo>
                    <a:pt x="457" y="123"/>
                    <a:pt x="446" y="101"/>
                    <a:pt x="435" y="101"/>
                  </a:cubicBezTo>
                  <a:cubicBezTo>
                    <a:pt x="424" y="95"/>
                    <a:pt x="413" y="92"/>
                    <a:pt x="403" y="92"/>
                  </a:cubicBezTo>
                  <a:cubicBezTo>
                    <a:pt x="393" y="92"/>
                    <a:pt x="385" y="95"/>
                    <a:pt x="379" y="101"/>
                  </a:cubicBezTo>
                  <a:cubicBezTo>
                    <a:pt x="357" y="123"/>
                    <a:pt x="346" y="145"/>
                    <a:pt x="324" y="167"/>
                  </a:cubicBezTo>
                  <a:lnTo>
                    <a:pt x="312" y="167"/>
                  </a:lnTo>
                  <a:cubicBezTo>
                    <a:pt x="302" y="156"/>
                    <a:pt x="302" y="134"/>
                    <a:pt x="279" y="134"/>
                  </a:cubicBezTo>
                  <a:cubicBezTo>
                    <a:pt x="273" y="131"/>
                    <a:pt x="267" y="129"/>
                    <a:pt x="260" y="129"/>
                  </a:cubicBezTo>
                  <a:cubicBezTo>
                    <a:pt x="245" y="129"/>
                    <a:pt x="232" y="137"/>
                    <a:pt x="223" y="145"/>
                  </a:cubicBezTo>
                  <a:lnTo>
                    <a:pt x="213" y="145"/>
                  </a:lnTo>
                  <a:lnTo>
                    <a:pt x="213" y="111"/>
                  </a:lnTo>
                  <a:lnTo>
                    <a:pt x="179" y="78"/>
                  </a:lnTo>
                  <a:lnTo>
                    <a:pt x="168" y="78"/>
                  </a:lnTo>
                  <a:cubicBezTo>
                    <a:pt x="168" y="67"/>
                    <a:pt x="157" y="67"/>
                    <a:pt x="157" y="56"/>
                  </a:cubicBezTo>
                  <a:cubicBezTo>
                    <a:pt x="157" y="45"/>
                    <a:pt x="168" y="34"/>
                    <a:pt x="168" y="22"/>
                  </a:cubicBezTo>
                  <a:cubicBezTo>
                    <a:pt x="168" y="12"/>
                    <a:pt x="146" y="0"/>
                    <a:pt x="13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52" name="Google Shape;15152;p20"/>
            <p:cNvSpPr/>
            <p:nvPr/>
          </p:nvSpPr>
          <p:spPr>
            <a:xfrm>
              <a:off x="948042" y="2062920"/>
              <a:ext cx="12036" cy="7431"/>
            </a:xfrm>
            <a:custGeom>
              <a:avLst/>
              <a:gdLst/>
              <a:ahLst/>
              <a:cxnLst/>
              <a:rect l="l" t="t" r="r" b="b"/>
              <a:pathLst>
                <a:path w="345" h="213" extrusionOk="0">
                  <a:moveTo>
                    <a:pt x="167" y="1"/>
                  </a:moveTo>
                  <a:cubicBezTo>
                    <a:pt x="156" y="1"/>
                    <a:pt x="144" y="12"/>
                    <a:pt x="134" y="23"/>
                  </a:cubicBezTo>
                  <a:lnTo>
                    <a:pt x="134" y="45"/>
                  </a:lnTo>
                  <a:lnTo>
                    <a:pt x="122" y="45"/>
                  </a:lnTo>
                  <a:lnTo>
                    <a:pt x="122" y="57"/>
                  </a:lnTo>
                  <a:cubicBezTo>
                    <a:pt x="111" y="67"/>
                    <a:pt x="100" y="90"/>
                    <a:pt x="89" y="101"/>
                  </a:cubicBezTo>
                  <a:cubicBezTo>
                    <a:pt x="78" y="101"/>
                    <a:pt x="67" y="112"/>
                    <a:pt x="67" y="112"/>
                  </a:cubicBezTo>
                  <a:lnTo>
                    <a:pt x="67" y="123"/>
                  </a:lnTo>
                  <a:lnTo>
                    <a:pt x="55" y="123"/>
                  </a:lnTo>
                  <a:lnTo>
                    <a:pt x="55" y="134"/>
                  </a:lnTo>
                  <a:cubicBezTo>
                    <a:pt x="33" y="146"/>
                    <a:pt x="23" y="156"/>
                    <a:pt x="11" y="179"/>
                  </a:cubicBezTo>
                  <a:cubicBezTo>
                    <a:pt x="0" y="190"/>
                    <a:pt x="11" y="201"/>
                    <a:pt x="23" y="212"/>
                  </a:cubicBezTo>
                  <a:lnTo>
                    <a:pt x="67" y="212"/>
                  </a:lnTo>
                  <a:cubicBezTo>
                    <a:pt x="78" y="201"/>
                    <a:pt x="89" y="201"/>
                    <a:pt x="100" y="190"/>
                  </a:cubicBezTo>
                  <a:cubicBezTo>
                    <a:pt x="100" y="179"/>
                    <a:pt x="111" y="168"/>
                    <a:pt x="111" y="168"/>
                  </a:cubicBezTo>
                  <a:cubicBezTo>
                    <a:pt x="111" y="179"/>
                    <a:pt x="122" y="190"/>
                    <a:pt x="122" y="190"/>
                  </a:cubicBezTo>
                  <a:cubicBezTo>
                    <a:pt x="134" y="190"/>
                    <a:pt x="134" y="201"/>
                    <a:pt x="144" y="201"/>
                  </a:cubicBezTo>
                  <a:lnTo>
                    <a:pt x="178" y="201"/>
                  </a:lnTo>
                  <a:cubicBezTo>
                    <a:pt x="178" y="190"/>
                    <a:pt x="189" y="190"/>
                    <a:pt x="200" y="179"/>
                  </a:cubicBezTo>
                  <a:lnTo>
                    <a:pt x="211" y="168"/>
                  </a:lnTo>
                  <a:cubicBezTo>
                    <a:pt x="223" y="156"/>
                    <a:pt x="233" y="146"/>
                    <a:pt x="233" y="134"/>
                  </a:cubicBezTo>
                  <a:lnTo>
                    <a:pt x="245" y="134"/>
                  </a:lnTo>
                  <a:cubicBezTo>
                    <a:pt x="245" y="134"/>
                    <a:pt x="256" y="146"/>
                    <a:pt x="267" y="146"/>
                  </a:cubicBezTo>
                  <a:cubicBezTo>
                    <a:pt x="267" y="146"/>
                    <a:pt x="278" y="146"/>
                    <a:pt x="278" y="134"/>
                  </a:cubicBezTo>
                  <a:lnTo>
                    <a:pt x="300" y="134"/>
                  </a:lnTo>
                  <a:lnTo>
                    <a:pt x="312" y="123"/>
                  </a:lnTo>
                  <a:lnTo>
                    <a:pt x="322" y="123"/>
                  </a:lnTo>
                  <a:cubicBezTo>
                    <a:pt x="322" y="112"/>
                    <a:pt x="322" y="112"/>
                    <a:pt x="334" y="112"/>
                  </a:cubicBezTo>
                  <a:cubicBezTo>
                    <a:pt x="334" y="101"/>
                    <a:pt x="334" y="101"/>
                    <a:pt x="345" y="90"/>
                  </a:cubicBezTo>
                  <a:lnTo>
                    <a:pt x="345" y="79"/>
                  </a:lnTo>
                  <a:cubicBezTo>
                    <a:pt x="345" y="79"/>
                    <a:pt x="345" y="67"/>
                    <a:pt x="334" y="67"/>
                  </a:cubicBezTo>
                  <a:lnTo>
                    <a:pt x="334" y="57"/>
                  </a:lnTo>
                  <a:lnTo>
                    <a:pt x="312" y="57"/>
                  </a:lnTo>
                  <a:cubicBezTo>
                    <a:pt x="312" y="45"/>
                    <a:pt x="312" y="45"/>
                    <a:pt x="300" y="45"/>
                  </a:cubicBezTo>
                  <a:lnTo>
                    <a:pt x="289" y="45"/>
                  </a:lnTo>
                  <a:lnTo>
                    <a:pt x="278" y="57"/>
                  </a:lnTo>
                  <a:lnTo>
                    <a:pt x="267" y="57"/>
                  </a:lnTo>
                  <a:cubicBezTo>
                    <a:pt x="256" y="45"/>
                    <a:pt x="245" y="45"/>
                    <a:pt x="233" y="45"/>
                  </a:cubicBezTo>
                  <a:cubicBezTo>
                    <a:pt x="223" y="45"/>
                    <a:pt x="200" y="57"/>
                    <a:pt x="200" y="79"/>
                  </a:cubicBezTo>
                  <a:cubicBezTo>
                    <a:pt x="189" y="90"/>
                    <a:pt x="189" y="101"/>
                    <a:pt x="178" y="101"/>
                  </a:cubicBezTo>
                  <a:lnTo>
                    <a:pt x="156" y="123"/>
                  </a:lnTo>
                  <a:cubicBezTo>
                    <a:pt x="178" y="90"/>
                    <a:pt x="200" y="67"/>
                    <a:pt x="200" y="23"/>
                  </a:cubicBezTo>
                  <a:cubicBezTo>
                    <a:pt x="189" y="12"/>
                    <a:pt x="178" y="1"/>
                    <a:pt x="16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53" name="Google Shape;15153;p20"/>
            <p:cNvSpPr/>
            <p:nvPr/>
          </p:nvSpPr>
          <p:spPr>
            <a:xfrm>
              <a:off x="956939" y="2055524"/>
              <a:ext cx="8966" cy="6664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12" y="0"/>
                  </a:moveTo>
                  <a:cubicBezTo>
                    <a:pt x="103" y="0"/>
                    <a:pt x="94" y="4"/>
                    <a:pt x="90" y="12"/>
                  </a:cubicBezTo>
                  <a:cubicBezTo>
                    <a:pt x="79" y="35"/>
                    <a:pt x="57" y="57"/>
                    <a:pt x="45" y="79"/>
                  </a:cubicBezTo>
                  <a:lnTo>
                    <a:pt x="34" y="113"/>
                  </a:lnTo>
                  <a:cubicBezTo>
                    <a:pt x="23" y="113"/>
                    <a:pt x="23" y="124"/>
                    <a:pt x="23" y="124"/>
                  </a:cubicBezTo>
                  <a:cubicBezTo>
                    <a:pt x="12" y="135"/>
                    <a:pt x="12" y="146"/>
                    <a:pt x="12" y="146"/>
                  </a:cubicBezTo>
                  <a:cubicBezTo>
                    <a:pt x="1" y="180"/>
                    <a:pt x="34" y="190"/>
                    <a:pt x="57" y="190"/>
                  </a:cubicBezTo>
                  <a:cubicBezTo>
                    <a:pt x="79" y="180"/>
                    <a:pt x="101" y="168"/>
                    <a:pt x="101" y="146"/>
                  </a:cubicBezTo>
                  <a:lnTo>
                    <a:pt x="101" y="135"/>
                  </a:lnTo>
                  <a:lnTo>
                    <a:pt x="101" y="113"/>
                  </a:lnTo>
                  <a:lnTo>
                    <a:pt x="123" y="135"/>
                  </a:lnTo>
                  <a:lnTo>
                    <a:pt x="156" y="135"/>
                  </a:lnTo>
                  <a:cubicBezTo>
                    <a:pt x="156" y="124"/>
                    <a:pt x="156" y="124"/>
                    <a:pt x="168" y="124"/>
                  </a:cubicBezTo>
                  <a:lnTo>
                    <a:pt x="179" y="135"/>
                  </a:lnTo>
                  <a:lnTo>
                    <a:pt x="190" y="135"/>
                  </a:lnTo>
                  <a:cubicBezTo>
                    <a:pt x="190" y="146"/>
                    <a:pt x="190" y="146"/>
                    <a:pt x="201" y="146"/>
                  </a:cubicBezTo>
                  <a:lnTo>
                    <a:pt x="223" y="146"/>
                  </a:lnTo>
                  <a:lnTo>
                    <a:pt x="235" y="135"/>
                  </a:lnTo>
                  <a:lnTo>
                    <a:pt x="245" y="135"/>
                  </a:lnTo>
                  <a:lnTo>
                    <a:pt x="245" y="124"/>
                  </a:lnTo>
                  <a:lnTo>
                    <a:pt x="257" y="113"/>
                  </a:lnTo>
                  <a:cubicBezTo>
                    <a:pt x="257" y="101"/>
                    <a:pt x="245" y="101"/>
                    <a:pt x="245" y="91"/>
                  </a:cubicBezTo>
                  <a:cubicBezTo>
                    <a:pt x="235" y="79"/>
                    <a:pt x="235" y="79"/>
                    <a:pt x="223" y="79"/>
                  </a:cubicBezTo>
                  <a:lnTo>
                    <a:pt x="223" y="68"/>
                  </a:lnTo>
                  <a:lnTo>
                    <a:pt x="223" y="57"/>
                  </a:lnTo>
                  <a:lnTo>
                    <a:pt x="212" y="46"/>
                  </a:lnTo>
                  <a:lnTo>
                    <a:pt x="201" y="46"/>
                  </a:lnTo>
                  <a:cubicBezTo>
                    <a:pt x="201" y="46"/>
                    <a:pt x="201" y="35"/>
                    <a:pt x="190" y="35"/>
                  </a:cubicBezTo>
                  <a:cubicBezTo>
                    <a:pt x="179" y="35"/>
                    <a:pt x="179" y="24"/>
                    <a:pt x="168" y="24"/>
                  </a:cubicBezTo>
                  <a:lnTo>
                    <a:pt x="134" y="24"/>
                  </a:lnTo>
                  <a:cubicBezTo>
                    <a:pt x="141" y="10"/>
                    <a:pt x="127" y="0"/>
                    <a:pt x="11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54" name="Google Shape;15154;p20"/>
            <p:cNvSpPr/>
            <p:nvPr/>
          </p:nvSpPr>
          <p:spPr>
            <a:xfrm>
              <a:off x="910363" y="2051372"/>
              <a:ext cx="22572" cy="19991"/>
            </a:xfrm>
            <a:custGeom>
              <a:avLst/>
              <a:gdLst/>
              <a:ahLst/>
              <a:cxnLst/>
              <a:rect l="l" t="t" r="r" b="b"/>
              <a:pathLst>
                <a:path w="647" h="573" extrusionOk="0">
                  <a:moveTo>
                    <a:pt x="66" y="0"/>
                  </a:moveTo>
                  <a:cubicBezTo>
                    <a:pt x="50" y="0"/>
                    <a:pt x="33" y="6"/>
                    <a:pt x="23" y="20"/>
                  </a:cubicBezTo>
                  <a:cubicBezTo>
                    <a:pt x="23" y="42"/>
                    <a:pt x="13" y="65"/>
                    <a:pt x="13" y="87"/>
                  </a:cubicBezTo>
                  <a:cubicBezTo>
                    <a:pt x="1" y="109"/>
                    <a:pt x="1" y="131"/>
                    <a:pt x="1" y="154"/>
                  </a:cubicBezTo>
                  <a:cubicBezTo>
                    <a:pt x="1" y="165"/>
                    <a:pt x="1" y="187"/>
                    <a:pt x="13" y="198"/>
                  </a:cubicBezTo>
                  <a:cubicBezTo>
                    <a:pt x="23" y="210"/>
                    <a:pt x="45" y="220"/>
                    <a:pt x="68" y="220"/>
                  </a:cubicBezTo>
                  <a:cubicBezTo>
                    <a:pt x="68" y="232"/>
                    <a:pt x="90" y="243"/>
                    <a:pt x="112" y="254"/>
                  </a:cubicBezTo>
                  <a:cubicBezTo>
                    <a:pt x="124" y="254"/>
                    <a:pt x="134" y="254"/>
                    <a:pt x="146" y="243"/>
                  </a:cubicBezTo>
                  <a:cubicBezTo>
                    <a:pt x="146" y="265"/>
                    <a:pt x="146" y="287"/>
                    <a:pt x="157" y="299"/>
                  </a:cubicBezTo>
                  <a:cubicBezTo>
                    <a:pt x="168" y="310"/>
                    <a:pt x="182" y="315"/>
                    <a:pt x="194" y="315"/>
                  </a:cubicBezTo>
                  <a:cubicBezTo>
                    <a:pt x="207" y="315"/>
                    <a:pt x="218" y="310"/>
                    <a:pt x="223" y="299"/>
                  </a:cubicBezTo>
                  <a:lnTo>
                    <a:pt x="235" y="299"/>
                  </a:lnTo>
                  <a:lnTo>
                    <a:pt x="235" y="287"/>
                  </a:lnTo>
                  <a:lnTo>
                    <a:pt x="246" y="287"/>
                  </a:lnTo>
                  <a:lnTo>
                    <a:pt x="246" y="321"/>
                  </a:lnTo>
                  <a:cubicBezTo>
                    <a:pt x="246" y="343"/>
                    <a:pt x="235" y="365"/>
                    <a:pt x="246" y="376"/>
                  </a:cubicBezTo>
                  <a:lnTo>
                    <a:pt x="246" y="388"/>
                  </a:lnTo>
                  <a:lnTo>
                    <a:pt x="257" y="388"/>
                  </a:lnTo>
                  <a:cubicBezTo>
                    <a:pt x="268" y="398"/>
                    <a:pt x="268" y="398"/>
                    <a:pt x="279" y="398"/>
                  </a:cubicBezTo>
                  <a:lnTo>
                    <a:pt x="302" y="398"/>
                  </a:lnTo>
                  <a:cubicBezTo>
                    <a:pt x="312" y="388"/>
                    <a:pt x="312" y="388"/>
                    <a:pt x="312" y="376"/>
                  </a:cubicBezTo>
                  <a:cubicBezTo>
                    <a:pt x="324" y="376"/>
                    <a:pt x="324" y="365"/>
                    <a:pt x="324" y="365"/>
                  </a:cubicBezTo>
                  <a:lnTo>
                    <a:pt x="324" y="354"/>
                  </a:lnTo>
                  <a:cubicBezTo>
                    <a:pt x="324" y="376"/>
                    <a:pt x="335" y="398"/>
                    <a:pt x="346" y="432"/>
                  </a:cubicBezTo>
                  <a:lnTo>
                    <a:pt x="357" y="443"/>
                  </a:lnTo>
                  <a:lnTo>
                    <a:pt x="357" y="454"/>
                  </a:lnTo>
                  <a:cubicBezTo>
                    <a:pt x="368" y="465"/>
                    <a:pt x="368" y="477"/>
                    <a:pt x="379" y="487"/>
                  </a:cubicBezTo>
                  <a:cubicBezTo>
                    <a:pt x="388" y="504"/>
                    <a:pt x="402" y="514"/>
                    <a:pt x="417" y="514"/>
                  </a:cubicBezTo>
                  <a:cubicBezTo>
                    <a:pt x="423" y="514"/>
                    <a:pt x="429" y="513"/>
                    <a:pt x="435" y="510"/>
                  </a:cubicBezTo>
                  <a:cubicBezTo>
                    <a:pt x="446" y="510"/>
                    <a:pt x="457" y="499"/>
                    <a:pt x="468" y="487"/>
                  </a:cubicBezTo>
                  <a:cubicBezTo>
                    <a:pt x="468" y="499"/>
                    <a:pt x="468" y="499"/>
                    <a:pt x="480" y="510"/>
                  </a:cubicBezTo>
                  <a:cubicBezTo>
                    <a:pt x="490" y="521"/>
                    <a:pt x="502" y="521"/>
                    <a:pt x="524" y="521"/>
                  </a:cubicBezTo>
                  <a:cubicBezTo>
                    <a:pt x="524" y="532"/>
                    <a:pt x="535" y="554"/>
                    <a:pt x="557" y="554"/>
                  </a:cubicBezTo>
                  <a:cubicBezTo>
                    <a:pt x="564" y="567"/>
                    <a:pt x="578" y="573"/>
                    <a:pt x="591" y="573"/>
                  </a:cubicBezTo>
                  <a:cubicBezTo>
                    <a:pt x="600" y="573"/>
                    <a:pt x="608" y="570"/>
                    <a:pt x="613" y="566"/>
                  </a:cubicBezTo>
                  <a:cubicBezTo>
                    <a:pt x="635" y="554"/>
                    <a:pt x="646" y="532"/>
                    <a:pt x="624" y="510"/>
                  </a:cubicBezTo>
                  <a:lnTo>
                    <a:pt x="624" y="499"/>
                  </a:lnTo>
                  <a:lnTo>
                    <a:pt x="613" y="499"/>
                  </a:lnTo>
                  <a:cubicBezTo>
                    <a:pt x="613" y="487"/>
                    <a:pt x="613" y="477"/>
                    <a:pt x="602" y="465"/>
                  </a:cubicBezTo>
                  <a:cubicBezTo>
                    <a:pt x="602" y="443"/>
                    <a:pt x="591" y="421"/>
                    <a:pt x="579" y="410"/>
                  </a:cubicBezTo>
                  <a:cubicBezTo>
                    <a:pt x="557" y="398"/>
                    <a:pt x="546" y="388"/>
                    <a:pt x="524" y="388"/>
                  </a:cubicBezTo>
                  <a:lnTo>
                    <a:pt x="513" y="398"/>
                  </a:lnTo>
                  <a:cubicBezTo>
                    <a:pt x="513" y="388"/>
                    <a:pt x="513" y="388"/>
                    <a:pt x="502" y="376"/>
                  </a:cubicBezTo>
                  <a:cubicBezTo>
                    <a:pt x="502" y="365"/>
                    <a:pt x="490" y="354"/>
                    <a:pt x="490" y="343"/>
                  </a:cubicBezTo>
                  <a:cubicBezTo>
                    <a:pt x="479" y="337"/>
                    <a:pt x="465" y="334"/>
                    <a:pt x="453" y="334"/>
                  </a:cubicBezTo>
                  <a:cubicBezTo>
                    <a:pt x="441" y="334"/>
                    <a:pt x="429" y="337"/>
                    <a:pt x="424" y="343"/>
                  </a:cubicBezTo>
                  <a:lnTo>
                    <a:pt x="424" y="354"/>
                  </a:lnTo>
                  <a:cubicBezTo>
                    <a:pt x="424" y="332"/>
                    <a:pt x="401" y="332"/>
                    <a:pt x="391" y="332"/>
                  </a:cubicBezTo>
                  <a:cubicBezTo>
                    <a:pt x="379" y="309"/>
                    <a:pt x="368" y="287"/>
                    <a:pt x="368" y="265"/>
                  </a:cubicBezTo>
                  <a:cubicBezTo>
                    <a:pt x="368" y="254"/>
                    <a:pt x="357" y="243"/>
                    <a:pt x="335" y="243"/>
                  </a:cubicBezTo>
                  <a:cubicBezTo>
                    <a:pt x="324" y="243"/>
                    <a:pt x="302" y="254"/>
                    <a:pt x="302" y="265"/>
                  </a:cubicBezTo>
                  <a:cubicBezTo>
                    <a:pt x="312" y="287"/>
                    <a:pt x="312" y="309"/>
                    <a:pt x="324" y="343"/>
                  </a:cubicBezTo>
                  <a:lnTo>
                    <a:pt x="312" y="332"/>
                  </a:lnTo>
                  <a:lnTo>
                    <a:pt x="312" y="321"/>
                  </a:lnTo>
                  <a:cubicBezTo>
                    <a:pt x="312" y="309"/>
                    <a:pt x="312" y="299"/>
                    <a:pt x="302" y="276"/>
                  </a:cubicBezTo>
                  <a:cubicBezTo>
                    <a:pt x="302" y="276"/>
                    <a:pt x="302" y="265"/>
                    <a:pt x="290" y="265"/>
                  </a:cubicBezTo>
                  <a:cubicBezTo>
                    <a:pt x="290" y="254"/>
                    <a:pt x="279" y="254"/>
                    <a:pt x="268" y="254"/>
                  </a:cubicBezTo>
                  <a:cubicBezTo>
                    <a:pt x="268" y="254"/>
                    <a:pt x="257" y="254"/>
                    <a:pt x="246" y="265"/>
                  </a:cubicBezTo>
                  <a:cubicBezTo>
                    <a:pt x="246" y="254"/>
                    <a:pt x="246" y="243"/>
                    <a:pt x="235" y="243"/>
                  </a:cubicBezTo>
                  <a:lnTo>
                    <a:pt x="235" y="210"/>
                  </a:lnTo>
                  <a:cubicBezTo>
                    <a:pt x="223" y="187"/>
                    <a:pt x="223" y="165"/>
                    <a:pt x="213" y="143"/>
                  </a:cubicBezTo>
                  <a:cubicBezTo>
                    <a:pt x="213" y="130"/>
                    <a:pt x="205" y="124"/>
                    <a:pt x="196" y="124"/>
                  </a:cubicBezTo>
                  <a:cubicBezTo>
                    <a:pt x="190" y="124"/>
                    <a:pt x="184" y="127"/>
                    <a:pt x="179" y="131"/>
                  </a:cubicBezTo>
                  <a:cubicBezTo>
                    <a:pt x="168" y="131"/>
                    <a:pt x="157" y="143"/>
                    <a:pt x="157" y="143"/>
                  </a:cubicBezTo>
                  <a:lnTo>
                    <a:pt x="157" y="87"/>
                  </a:lnTo>
                  <a:cubicBezTo>
                    <a:pt x="157" y="65"/>
                    <a:pt x="134" y="65"/>
                    <a:pt x="124" y="65"/>
                  </a:cubicBezTo>
                  <a:cubicBezTo>
                    <a:pt x="124" y="61"/>
                    <a:pt x="121" y="60"/>
                    <a:pt x="118" y="60"/>
                  </a:cubicBezTo>
                  <a:cubicBezTo>
                    <a:pt x="111" y="60"/>
                    <a:pt x="102" y="65"/>
                    <a:pt x="102" y="65"/>
                  </a:cubicBezTo>
                  <a:lnTo>
                    <a:pt x="102" y="54"/>
                  </a:lnTo>
                  <a:lnTo>
                    <a:pt x="102" y="32"/>
                  </a:lnTo>
                  <a:cubicBezTo>
                    <a:pt x="108" y="12"/>
                    <a:pt x="88" y="0"/>
                    <a:pt x="6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55" name="Google Shape;15155;p20"/>
            <p:cNvSpPr/>
            <p:nvPr/>
          </p:nvSpPr>
          <p:spPr>
            <a:xfrm>
              <a:off x="936006" y="2059641"/>
              <a:ext cx="15699" cy="9943"/>
            </a:xfrm>
            <a:custGeom>
              <a:avLst/>
              <a:gdLst/>
              <a:ahLst/>
              <a:cxnLst/>
              <a:rect l="l" t="t" r="r" b="b"/>
              <a:pathLst>
                <a:path w="450" h="285" extrusionOk="0">
                  <a:moveTo>
                    <a:pt x="400" y="1"/>
                  </a:moveTo>
                  <a:cubicBezTo>
                    <a:pt x="387" y="1"/>
                    <a:pt x="375" y="6"/>
                    <a:pt x="368" y="17"/>
                  </a:cubicBezTo>
                  <a:cubicBezTo>
                    <a:pt x="356" y="39"/>
                    <a:pt x="334" y="50"/>
                    <a:pt x="323" y="72"/>
                  </a:cubicBezTo>
                  <a:cubicBezTo>
                    <a:pt x="323" y="72"/>
                    <a:pt x="311" y="84"/>
                    <a:pt x="311" y="95"/>
                  </a:cubicBezTo>
                  <a:cubicBezTo>
                    <a:pt x="301" y="106"/>
                    <a:pt x="311" y="117"/>
                    <a:pt x="311" y="117"/>
                  </a:cubicBezTo>
                  <a:cubicBezTo>
                    <a:pt x="311" y="128"/>
                    <a:pt x="311" y="128"/>
                    <a:pt x="301" y="128"/>
                  </a:cubicBezTo>
                  <a:cubicBezTo>
                    <a:pt x="301" y="117"/>
                    <a:pt x="289" y="117"/>
                    <a:pt x="289" y="106"/>
                  </a:cubicBezTo>
                  <a:cubicBezTo>
                    <a:pt x="285" y="101"/>
                    <a:pt x="276" y="99"/>
                    <a:pt x="268" y="99"/>
                  </a:cubicBezTo>
                  <a:cubicBezTo>
                    <a:pt x="256" y="99"/>
                    <a:pt x="245" y="104"/>
                    <a:pt x="245" y="117"/>
                  </a:cubicBezTo>
                  <a:cubicBezTo>
                    <a:pt x="234" y="117"/>
                    <a:pt x="234" y="117"/>
                    <a:pt x="234" y="128"/>
                  </a:cubicBezTo>
                  <a:cubicBezTo>
                    <a:pt x="222" y="106"/>
                    <a:pt x="212" y="84"/>
                    <a:pt x="190" y="84"/>
                  </a:cubicBezTo>
                  <a:cubicBezTo>
                    <a:pt x="178" y="84"/>
                    <a:pt x="156" y="84"/>
                    <a:pt x="145" y="106"/>
                  </a:cubicBezTo>
                  <a:cubicBezTo>
                    <a:pt x="145" y="117"/>
                    <a:pt x="134" y="128"/>
                    <a:pt x="134" y="139"/>
                  </a:cubicBezTo>
                  <a:lnTo>
                    <a:pt x="123" y="139"/>
                  </a:lnTo>
                  <a:cubicBezTo>
                    <a:pt x="123" y="128"/>
                    <a:pt x="112" y="122"/>
                    <a:pt x="99" y="122"/>
                  </a:cubicBezTo>
                  <a:cubicBezTo>
                    <a:pt x="87" y="122"/>
                    <a:pt x="73" y="128"/>
                    <a:pt x="67" y="139"/>
                  </a:cubicBezTo>
                  <a:lnTo>
                    <a:pt x="56" y="151"/>
                  </a:lnTo>
                  <a:lnTo>
                    <a:pt x="56" y="161"/>
                  </a:lnTo>
                  <a:lnTo>
                    <a:pt x="45" y="161"/>
                  </a:lnTo>
                  <a:lnTo>
                    <a:pt x="45" y="173"/>
                  </a:lnTo>
                  <a:cubicBezTo>
                    <a:pt x="34" y="184"/>
                    <a:pt x="22" y="184"/>
                    <a:pt x="12" y="195"/>
                  </a:cubicBezTo>
                  <a:cubicBezTo>
                    <a:pt x="12" y="217"/>
                    <a:pt x="0" y="228"/>
                    <a:pt x="0" y="250"/>
                  </a:cubicBezTo>
                  <a:cubicBezTo>
                    <a:pt x="7" y="272"/>
                    <a:pt x="29" y="284"/>
                    <a:pt x="51" y="284"/>
                  </a:cubicBezTo>
                  <a:cubicBezTo>
                    <a:pt x="64" y="284"/>
                    <a:pt x="77" y="280"/>
                    <a:pt x="89" y="273"/>
                  </a:cubicBezTo>
                  <a:cubicBezTo>
                    <a:pt x="101" y="273"/>
                    <a:pt x="101" y="262"/>
                    <a:pt x="101" y="250"/>
                  </a:cubicBezTo>
                  <a:cubicBezTo>
                    <a:pt x="123" y="250"/>
                    <a:pt x="156" y="240"/>
                    <a:pt x="167" y="228"/>
                  </a:cubicBezTo>
                  <a:cubicBezTo>
                    <a:pt x="167" y="217"/>
                    <a:pt x="167" y="217"/>
                    <a:pt x="178" y="217"/>
                  </a:cubicBezTo>
                  <a:cubicBezTo>
                    <a:pt x="178" y="228"/>
                    <a:pt x="190" y="228"/>
                    <a:pt x="200" y="228"/>
                  </a:cubicBezTo>
                  <a:cubicBezTo>
                    <a:pt x="222" y="228"/>
                    <a:pt x="234" y="228"/>
                    <a:pt x="245" y="217"/>
                  </a:cubicBezTo>
                  <a:cubicBezTo>
                    <a:pt x="251" y="230"/>
                    <a:pt x="265" y="236"/>
                    <a:pt x="280" y="236"/>
                  </a:cubicBezTo>
                  <a:cubicBezTo>
                    <a:pt x="291" y="236"/>
                    <a:pt x="302" y="233"/>
                    <a:pt x="311" y="228"/>
                  </a:cubicBezTo>
                  <a:cubicBezTo>
                    <a:pt x="323" y="228"/>
                    <a:pt x="334" y="206"/>
                    <a:pt x="345" y="195"/>
                  </a:cubicBezTo>
                  <a:cubicBezTo>
                    <a:pt x="356" y="184"/>
                    <a:pt x="368" y="161"/>
                    <a:pt x="378" y="139"/>
                  </a:cubicBezTo>
                  <a:cubicBezTo>
                    <a:pt x="378" y="139"/>
                    <a:pt x="378" y="128"/>
                    <a:pt x="390" y="128"/>
                  </a:cubicBezTo>
                  <a:cubicBezTo>
                    <a:pt x="400" y="95"/>
                    <a:pt x="423" y="72"/>
                    <a:pt x="434" y="50"/>
                  </a:cubicBezTo>
                  <a:cubicBezTo>
                    <a:pt x="449" y="21"/>
                    <a:pt x="425" y="1"/>
                    <a:pt x="40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56" name="Google Shape;15156;p20"/>
            <p:cNvSpPr/>
            <p:nvPr/>
          </p:nvSpPr>
          <p:spPr>
            <a:xfrm>
              <a:off x="951496" y="2058664"/>
              <a:ext cx="11304" cy="5756"/>
            </a:xfrm>
            <a:custGeom>
              <a:avLst/>
              <a:gdLst/>
              <a:ahLst/>
              <a:cxnLst/>
              <a:rect l="l" t="t" r="r" b="b"/>
              <a:pathLst>
                <a:path w="324" h="165" extrusionOk="0">
                  <a:moveTo>
                    <a:pt x="124" y="1"/>
                  </a:moveTo>
                  <a:cubicBezTo>
                    <a:pt x="101" y="1"/>
                    <a:pt x="90" y="1"/>
                    <a:pt x="79" y="11"/>
                  </a:cubicBezTo>
                  <a:cubicBezTo>
                    <a:pt x="79" y="23"/>
                    <a:pt x="79" y="23"/>
                    <a:pt x="68" y="34"/>
                  </a:cubicBezTo>
                  <a:cubicBezTo>
                    <a:pt x="68" y="45"/>
                    <a:pt x="57" y="67"/>
                    <a:pt x="45" y="78"/>
                  </a:cubicBezTo>
                  <a:lnTo>
                    <a:pt x="23" y="100"/>
                  </a:lnTo>
                  <a:lnTo>
                    <a:pt x="12" y="112"/>
                  </a:lnTo>
                  <a:lnTo>
                    <a:pt x="12" y="123"/>
                  </a:lnTo>
                  <a:lnTo>
                    <a:pt x="1" y="123"/>
                  </a:lnTo>
                  <a:lnTo>
                    <a:pt x="1" y="145"/>
                  </a:lnTo>
                  <a:cubicBezTo>
                    <a:pt x="12" y="156"/>
                    <a:pt x="12" y="156"/>
                    <a:pt x="23" y="156"/>
                  </a:cubicBezTo>
                  <a:cubicBezTo>
                    <a:pt x="29" y="162"/>
                    <a:pt x="37" y="164"/>
                    <a:pt x="47" y="164"/>
                  </a:cubicBezTo>
                  <a:cubicBezTo>
                    <a:pt x="57" y="164"/>
                    <a:pt x="68" y="162"/>
                    <a:pt x="79" y="156"/>
                  </a:cubicBezTo>
                  <a:cubicBezTo>
                    <a:pt x="79" y="156"/>
                    <a:pt x="79" y="145"/>
                    <a:pt x="90" y="145"/>
                  </a:cubicBezTo>
                  <a:lnTo>
                    <a:pt x="90" y="156"/>
                  </a:lnTo>
                  <a:lnTo>
                    <a:pt x="146" y="156"/>
                  </a:lnTo>
                  <a:lnTo>
                    <a:pt x="146" y="145"/>
                  </a:lnTo>
                  <a:cubicBezTo>
                    <a:pt x="157" y="145"/>
                    <a:pt x="157" y="145"/>
                    <a:pt x="157" y="134"/>
                  </a:cubicBezTo>
                  <a:lnTo>
                    <a:pt x="168" y="134"/>
                  </a:lnTo>
                  <a:lnTo>
                    <a:pt x="168" y="123"/>
                  </a:lnTo>
                  <a:cubicBezTo>
                    <a:pt x="179" y="123"/>
                    <a:pt x="179" y="112"/>
                    <a:pt x="179" y="112"/>
                  </a:cubicBezTo>
                  <a:cubicBezTo>
                    <a:pt x="190" y="123"/>
                    <a:pt x="213" y="123"/>
                    <a:pt x="235" y="123"/>
                  </a:cubicBezTo>
                  <a:cubicBezTo>
                    <a:pt x="246" y="123"/>
                    <a:pt x="246" y="112"/>
                    <a:pt x="246" y="112"/>
                  </a:cubicBezTo>
                  <a:lnTo>
                    <a:pt x="279" y="112"/>
                  </a:lnTo>
                  <a:cubicBezTo>
                    <a:pt x="290" y="112"/>
                    <a:pt x="302" y="112"/>
                    <a:pt x="312" y="100"/>
                  </a:cubicBezTo>
                  <a:cubicBezTo>
                    <a:pt x="312" y="100"/>
                    <a:pt x="312" y="90"/>
                    <a:pt x="324" y="90"/>
                  </a:cubicBezTo>
                  <a:lnTo>
                    <a:pt x="324" y="78"/>
                  </a:lnTo>
                  <a:lnTo>
                    <a:pt x="324" y="67"/>
                  </a:lnTo>
                  <a:cubicBezTo>
                    <a:pt x="312" y="67"/>
                    <a:pt x="312" y="67"/>
                    <a:pt x="312" y="56"/>
                  </a:cubicBezTo>
                  <a:lnTo>
                    <a:pt x="302" y="56"/>
                  </a:lnTo>
                  <a:lnTo>
                    <a:pt x="290" y="45"/>
                  </a:lnTo>
                  <a:lnTo>
                    <a:pt x="246" y="45"/>
                  </a:lnTo>
                  <a:cubicBezTo>
                    <a:pt x="235" y="45"/>
                    <a:pt x="235" y="34"/>
                    <a:pt x="223" y="34"/>
                  </a:cubicBezTo>
                  <a:lnTo>
                    <a:pt x="213" y="34"/>
                  </a:lnTo>
                  <a:cubicBezTo>
                    <a:pt x="190" y="34"/>
                    <a:pt x="179" y="34"/>
                    <a:pt x="168" y="45"/>
                  </a:cubicBezTo>
                  <a:lnTo>
                    <a:pt x="168" y="56"/>
                  </a:lnTo>
                  <a:cubicBezTo>
                    <a:pt x="168" y="56"/>
                    <a:pt x="168" y="45"/>
                    <a:pt x="157" y="45"/>
                  </a:cubicBezTo>
                  <a:lnTo>
                    <a:pt x="146" y="45"/>
                  </a:lnTo>
                  <a:lnTo>
                    <a:pt x="146" y="34"/>
                  </a:lnTo>
                  <a:cubicBezTo>
                    <a:pt x="146" y="11"/>
                    <a:pt x="134" y="1"/>
                    <a:pt x="124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57" name="Google Shape;15157;p20"/>
            <p:cNvSpPr/>
            <p:nvPr/>
          </p:nvSpPr>
          <p:spPr>
            <a:xfrm>
              <a:off x="1518049" y="2113369"/>
              <a:ext cx="256528" cy="592146"/>
            </a:xfrm>
            <a:custGeom>
              <a:avLst/>
              <a:gdLst/>
              <a:ahLst/>
              <a:cxnLst/>
              <a:rect l="l" t="t" r="r" b="b"/>
              <a:pathLst>
                <a:path w="7353" h="16973" extrusionOk="0">
                  <a:moveTo>
                    <a:pt x="6740" y="0"/>
                  </a:moveTo>
                  <a:lnTo>
                    <a:pt x="6463" y="67"/>
                  </a:lnTo>
                  <a:cubicBezTo>
                    <a:pt x="6796" y="1424"/>
                    <a:pt x="6952" y="2837"/>
                    <a:pt x="7007" y="4238"/>
                  </a:cubicBezTo>
                  <a:cubicBezTo>
                    <a:pt x="7052" y="5651"/>
                    <a:pt x="6997" y="7052"/>
                    <a:pt x="6774" y="8443"/>
                  </a:cubicBezTo>
                  <a:cubicBezTo>
                    <a:pt x="6752" y="8621"/>
                    <a:pt x="6707" y="8787"/>
                    <a:pt x="6674" y="8965"/>
                  </a:cubicBezTo>
                  <a:cubicBezTo>
                    <a:pt x="6641" y="9132"/>
                    <a:pt x="6607" y="9310"/>
                    <a:pt x="6574" y="9477"/>
                  </a:cubicBezTo>
                  <a:cubicBezTo>
                    <a:pt x="6574" y="9488"/>
                    <a:pt x="6574" y="9488"/>
                    <a:pt x="6562" y="9499"/>
                  </a:cubicBezTo>
                  <a:cubicBezTo>
                    <a:pt x="6240" y="8987"/>
                    <a:pt x="5884" y="8498"/>
                    <a:pt x="5517" y="8020"/>
                  </a:cubicBezTo>
                  <a:cubicBezTo>
                    <a:pt x="5027" y="7408"/>
                    <a:pt x="4527" y="6819"/>
                    <a:pt x="3960" y="6273"/>
                  </a:cubicBezTo>
                  <a:cubicBezTo>
                    <a:pt x="3393" y="5740"/>
                    <a:pt x="2770" y="5262"/>
                    <a:pt x="2125" y="4839"/>
                  </a:cubicBezTo>
                  <a:cubicBezTo>
                    <a:pt x="1468" y="4416"/>
                    <a:pt x="790" y="4038"/>
                    <a:pt x="79" y="3715"/>
                  </a:cubicBezTo>
                  <a:lnTo>
                    <a:pt x="0" y="3905"/>
                  </a:lnTo>
                  <a:cubicBezTo>
                    <a:pt x="679" y="4227"/>
                    <a:pt x="1347" y="4617"/>
                    <a:pt x="1980" y="5050"/>
                  </a:cubicBezTo>
                  <a:cubicBezTo>
                    <a:pt x="2614" y="5484"/>
                    <a:pt x="3215" y="5951"/>
                    <a:pt x="3749" y="6485"/>
                  </a:cubicBezTo>
                  <a:cubicBezTo>
                    <a:pt x="4293" y="7019"/>
                    <a:pt x="4783" y="7608"/>
                    <a:pt x="5250" y="8220"/>
                  </a:cubicBezTo>
                  <a:cubicBezTo>
                    <a:pt x="5684" y="8799"/>
                    <a:pt x="6095" y="9410"/>
                    <a:pt x="6451" y="10022"/>
                  </a:cubicBezTo>
                  <a:cubicBezTo>
                    <a:pt x="6418" y="10188"/>
                    <a:pt x="6384" y="10344"/>
                    <a:pt x="6340" y="10511"/>
                  </a:cubicBezTo>
                  <a:cubicBezTo>
                    <a:pt x="6184" y="11189"/>
                    <a:pt x="5996" y="11868"/>
                    <a:pt x="5795" y="12546"/>
                  </a:cubicBezTo>
                  <a:cubicBezTo>
                    <a:pt x="5395" y="13893"/>
                    <a:pt x="4939" y="15227"/>
                    <a:pt x="4416" y="16528"/>
                  </a:cubicBezTo>
                  <a:lnTo>
                    <a:pt x="4761" y="16973"/>
                  </a:lnTo>
                  <a:cubicBezTo>
                    <a:pt x="5039" y="16317"/>
                    <a:pt x="5383" y="15383"/>
                    <a:pt x="5617" y="14716"/>
                  </a:cubicBezTo>
                  <a:cubicBezTo>
                    <a:pt x="5840" y="14037"/>
                    <a:pt x="6062" y="13359"/>
                    <a:pt x="6251" y="12680"/>
                  </a:cubicBezTo>
                  <a:cubicBezTo>
                    <a:pt x="6440" y="11990"/>
                    <a:pt x="6629" y="11301"/>
                    <a:pt x="6774" y="10600"/>
                  </a:cubicBezTo>
                  <a:cubicBezTo>
                    <a:pt x="6930" y="9911"/>
                    <a:pt x="7041" y="9199"/>
                    <a:pt x="7130" y="8498"/>
                  </a:cubicBezTo>
                  <a:cubicBezTo>
                    <a:pt x="7175" y="8142"/>
                    <a:pt x="7219" y="7786"/>
                    <a:pt x="7241" y="7430"/>
                  </a:cubicBezTo>
                  <a:cubicBezTo>
                    <a:pt x="7286" y="7074"/>
                    <a:pt x="7296" y="6718"/>
                    <a:pt x="7319" y="6362"/>
                  </a:cubicBezTo>
                  <a:cubicBezTo>
                    <a:pt x="7341" y="5651"/>
                    <a:pt x="7352" y="4939"/>
                    <a:pt x="7308" y="4227"/>
                  </a:cubicBezTo>
                  <a:cubicBezTo>
                    <a:pt x="7274" y="3515"/>
                    <a:pt x="7219" y="2803"/>
                    <a:pt x="7118" y="2103"/>
                  </a:cubicBezTo>
                  <a:cubicBezTo>
                    <a:pt x="7029" y="1391"/>
                    <a:pt x="6908" y="702"/>
                    <a:pt x="674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58" name="Google Shape;15158;p20"/>
            <p:cNvSpPr/>
            <p:nvPr/>
          </p:nvSpPr>
          <p:spPr>
            <a:xfrm>
              <a:off x="1564241" y="1960034"/>
              <a:ext cx="188218" cy="170530"/>
            </a:xfrm>
            <a:custGeom>
              <a:avLst/>
              <a:gdLst/>
              <a:ahLst/>
              <a:cxnLst/>
              <a:rect l="l" t="t" r="r" b="b"/>
              <a:pathLst>
                <a:path w="5395" h="4888" extrusionOk="0">
                  <a:moveTo>
                    <a:pt x="2140" y="0"/>
                  </a:moveTo>
                  <a:cubicBezTo>
                    <a:pt x="1975" y="0"/>
                    <a:pt x="2047" y="40"/>
                    <a:pt x="1835" y="214"/>
                  </a:cubicBezTo>
                  <a:cubicBezTo>
                    <a:pt x="1580" y="425"/>
                    <a:pt x="1468" y="814"/>
                    <a:pt x="1402" y="1070"/>
                  </a:cubicBezTo>
                  <a:cubicBezTo>
                    <a:pt x="1359" y="1211"/>
                    <a:pt x="1282" y="1240"/>
                    <a:pt x="1177" y="1240"/>
                  </a:cubicBezTo>
                  <a:cubicBezTo>
                    <a:pt x="1102" y="1240"/>
                    <a:pt x="1012" y="1225"/>
                    <a:pt x="909" y="1225"/>
                  </a:cubicBezTo>
                  <a:cubicBezTo>
                    <a:pt x="896" y="1225"/>
                    <a:pt x="882" y="1225"/>
                    <a:pt x="868" y="1226"/>
                  </a:cubicBezTo>
                  <a:cubicBezTo>
                    <a:pt x="843" y="1227"/>
                    <a:pt x="819" y="1228"/>
                    <a:pt x="795" y="1228"/>
                  </a:cubicBezTo>
                  <a:cubicBezTo>
                    <a:pt x="696" y="1228"/>
                    <a:pt x="605" y="1220"/>
                    <a:pt x="518" y="1220"/>
                  </a:cubicBezTo>
                  <a:cubicBezTo>
                    <a:pt x="411" y="1220"/>
                    <a:pt x="311" y="1231"/>
                    <a:pt x="211" y="1281"/>
                  </a:cubicBezTo>
                  <a:cubicBezTo>
                    <a:pt x="0" y="1370"/>
                    <a:pt x="45" y="1604"/>
                    <a:pt x="55" y="1827"/>
                  </a:cubicBezTo>
                  <a:cubicBezTo>
                    <a:pt x="78" y="2060"/>
                    <a:pt x="0" y="2160"/>
                    <a:pt x="23" y="2627"/>
                  </a:cubicBezTo>
                  <a:cubicBezTo>
                    <a:pt x="45" y="3095"/>
                    <a:pt x="245" y="3261"/>
                    <a:pt x="656" y="3728"/>
                  </a:cubicBezTo>
                  <a:cubicBezTo>
                    <a:pt x="1064" y="4179"/>
                    <a:pt x="2319" y="4888"/>
                    <a:pt x="3216" y="4888"/>
                  </a:cubicBezTo>
                  <a:cubicBezTo>
                    <a:pt x="3250" y="4888"/>
                    <a:pt x="3282" y="4887"/>
                    <a:pt x="3315" y="4885"/>
                  </a:cubicBezTo>
                  <a:cubicBezTo>
                    <a:pt x="4215" y="4830"/>
                    <a:pt x="5016" y="4395"/>
                    <a:pt x="5016" y="4395"/>
                  </a:cubicBezTo>
                  <a:lnTo>
                    <a:pt x="5394" y="3572"/>
                  </a:lnTo>
                  <a:cubicBezTo>
                    <a:pt x="5394" y="3572"/>
                    <a:pt x="5038" y="3372"/>
                    <a:pt x="4415" y="2494"/>
                  </a:cubicBezTo>
                  <a:cubicBezTo>
                    <a:pt x="3792" y="1615"/>
                    <a:pt x="3437" y="937"/>
                    <a:pt x="3325" y="525"/>
                  </a:cubicBezTo>
                  <a:cubicBezTo>
                    <a:pt x="3214" y="114"/>
                    <a:pt x="2925" y="236"/>
                    <a:pt x="2680" y="169"/>
                  </a:cubicBezTo>
                  <a:cubicBezTo>
                    <a:pt x="2425" y="114"/>
                    <a:pt x="2525" y="13"/>
                    <a:pt x="2235" y="3"/>
                  </a:cubicBezTo>
                  <a:cubicBezTo>
                    <a:pt x="2197" y="1"/>
                    <a:pt x="2166" y="0"/>
                    <a:pt x="2140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59" name="Google Shape;15159;p20"/>
            <p:cNvSpPr/>
            <p:nvPr/>
          </p:nvSpPr>
          <p:spPr>
            <a:xfrm>
              <a:off x="1646857" y="1967466"/>
              <a:ext cx="105604" cy="158354"/>
            </a:xfrm>
            <a:custGeom>
              <a:avLst/>
              <a:gdLst/>
              <a:ahLst/>
              <a:cxnLst/>
              <a:rect l="l" t="t" r="r" b="b"/>
              <a:pathLst>
                <a:path w="3027" h="4539" extrusionOk="0">
                  <a:moveTo>
                    <a:pt x="668" y="1"/>
                  </a:moveTo>
                  <a:cubicBezTo>
                    <a:pt x="502" y="201"/>
                    <a:pt x="334" y="413"/>
                    <a:pt x="223" y="657"/>
                  </a:cubicBezTo>
                  <a:cubicBezTo>
                    <a:pt x="68" y="969"/>
                    <a:pt x="1" y="1325"/>
                    <a:pt x="124" y="1658"/>
                  </a:cubicBezTo>
                  <a:cubicBezTo>
                    <a:pt x="235" y="1992"/>
                    <a:pt x="535" y="2247"/>
                    <a:pt x="668" y="2570"/>
                  </a:cubicBezTo>
                  <a:cubicBezTo>
                    <a:pt x="779" y="2837"/>
                    <a:pt x="791" y="3126"/>
                    <a:pt x="846" y="3404"/>
                  </a:cubicBezTo>
                  <a:cubicBezTo>
                    <a:pt x="913" y="3682"/>
                    <a:pt x="1013" y="3960"/>
                    <a:pt x="1202" y="4182"/>
                  </a:cubicBezTo>
                  <a:cubicBezTo>
                    <a:pt x="1335" y="4338"/>
                    <a:pt x="1503" y="4472"/>
                    <a:pt x="1703" y="4538"/>
                  </a:cubicBezTo>
                  <a:cubicBezTo>
                    <a:pt x="2248" y="4394"/>
                    <a:pt x="2648" y="4182"/>
                    <a:pt x="2648" y="4182"/>
                  </a:cubicBezTo>
                  <a:lnTo>
                    <a:pt x="3026" y="3359"/>
                  </a:lnTo>
                  <a:cubicBezTo>
                    <a:pt x="3026" y="3359"/>
                    <a:pt x="2670" y="3159"/>
                    <a:pt x="2047" y="2281"/>
                  </a:cubicBezTo>
                  <a:cubicBezTo>
                    <a:pt x="1424" y="1402"/>
                    <a:pt x="1069" y="724"/>
                    <a:pt x="957" y="312"/>
                  </a:cubicBezTo>
                  <a:cubicBezTo>
                    <a:pt x="902" y="101"/>
                    <a:pt x="791" y="23"/>
                    <a:pt x="66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60" name="Google Shape;15160;p20"/>
            <p:cNvSpPr/>
            <p:nvPr/>
          </p:nvSpPr>
          <p:spPr>
            <a:xfrm>
              <a:off x="1623587" y="2083086"/>
              <a:ext cx="115652" cy="35376"/>
            </a:xfrm>
            <a:custGeom>
              <a:avLst/>
              <a:gdLst/>
              <a:ahLst/>
              <a:cxnLst/>
              <a:rect l="l" t="t" r="r" b="b"/>
              <a:pathLst>
                <a:path w="3315" h="1014" extrusionOk="0">
                  <a:moveTo>
                    <a:pt x="12" y="1"/>
                  </a:moveTo>
                  <a:lnTo>
                    <a:pt x="1" y="13"/>
                  </a:lnTo>
                  <a:cubicBezTo>
                    <a:pt x="190" y="257"/>
                    <a:pt x="457" y="435"/>
                    <a:pt x="712" y="579"/>
                  </a:cubicBezTo>
                  <a:cubicBezTo>
                    <a:pt x="846" y="658"/>
                    <a:pt x="979" y="724"/>
                    <a:pt x="1124" y="780"/>
                  </a:cubicBezTo>
                  <a:cubicBezTo>
                    <a:pt x="1258" y="836"/>
                    <a:pt x="1402" y="902"/>
                    <a:pt x="1547" y="947"/>
                  </a:cubicBezTo>
                  <a:cubicBezTo>
                    <a:pt x="1703" y="991"/>
                    <a:pt x="1858" y="1014"/>
                    <a:pt x="2025" y="1014"/>
                  </a:cubicBezTo>
                  <a:cubicBezTo>
                    <a:pt x="2180" y="1002"/>
                    <a:pt x="2325" y="969"/>
                    <a:pt x="2481" y="935"/>
                  </a:cubicBezTo>
                  <a:cubicBezTo>
                    <a:pt x="2770" y="836"/>
                    <a:pt x="3048" y="724"/>
                    <a:pt x="3315" y="579"/>
                  </a:cubicBezTo>
                  <a:lnTo>
                    <a:pt x="3304" y="557"/>
                  </a:lnTo>
                  <a:cubicBezTo>
                    <a:pt x="3026" y="668"/>
                    <a:pt x="2737" y="769"/>
                    <a:pt x="2447" y="824"/>
                  </a:cubicBezTo>
                  <a:cubicBezTo>
                    <a:pt x="2329" y="852"/>
                    <a:pt x="2211" y="872"/>
                    <a:pt x="2093" y="872"/>
                  </a:cubicBezTo>
                  <a:cubicBezTo>
                    <a:pt x="2067" y="872"/>
                    <a:pt x="2040" y="871"/>
                    <a:pt x="2014" y="868"/>
                  </a:cubicBezTo>
                  <a:cubicBezTo>
                    <a:pt x="1881" y="868"/>
                    <a:pt x="1736" y="836"/>
                    <a:pt x="1602" y="780"/>
                  </a:cubicBezTo>
                  <a:cubicBezTo>
                    <a:pt x="1469" y="735"/>
                    <a:pt x="1347" y="658"/>
                    <a:pt x="1213" y="591"/>
                  </a:cubicBezTo>
                  <a:lnTo>
                    <a:pt x="813" y="391"/>
                  </a:lnTo>
                  <a:cubicBezTo>
                    <a:pt x="546" y="268"/>
                    <a:pt x="279" y="146"/>
                    <a:pt x="1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61" name="Google Shape;15161;p20"/>
            <p:cNvSpPr/>
            <p:nvPr/>
          </p:nvSpPr>
          <p:spPr>
            <a:xfrm>
              <a:off x="1631332" y="2058280"/>
              <a:ext cx="101348" cy="44307"/>
            </a:xfrm>
            <a:custGeom>
              <a:avLst/>
              <a:gdLst/>
              <a:ahLst/>
              <a:cxnLst/>
              <a:rect l="l" t="t" r="r" b="b"/>
              <a:pathLst>
                <a:path w="2905" h="1270" extrusionOk="0">
                  <a:moveTo>
                    <a:pt x="13" y="0"/>
                  </a:moveTo>
                  <a:lnTo>
                    <a:pt x="1" y="12"/>
                  </a:lnTo>
                  <a:cubicBezTo>
                    <a:pt x="168" y="234"/>
                    <a:pt x="346" y="434"/>
                    <a:pt x="557" y="623"/>
                  </a:cubicBezTo>
                  <a:cubicBezTo>
                    <a:pt x="769" y="812"/>
                    <a:pt x="1002" y="968"/>
                    <a:pt x="1258" y="1090"/>
                  </a:cubicBezTo>
                  <a:cubicBezTo>
                    <a:pt x="1494" y="1204"/>
                    <a:pt x="1760" y="1269"/>
                    <a:pt x="2019" y="1269"/>
                  </a:cubicBezTo>
                  <a:cubicBezTo>
                    <a:pt x="2040" y="1269"/>
                    <a:pt x="2060" y="1269"/>
                    <a:pt x="2081" y="1268"/>
                  </a:cubicBezTo>
                  <a:cubicBezTo>
                    <a:pt x="2359" y="1257"/>
                    <a:pt x="2626" y="1224"/>
                    <a:pt x="2904" y="1201"/>
                  </a:cubicBezTo>
                  <a:lnTo>
                    <a:pt x="2904" y="1179"/>
                  </a:lnTo>
                  <a:cubicBezTo>
                    <a:pt x="2680" y="1188"/>
                    <a:pt x="2457" y="1205"/>
                    <a:pt x="2240" y="1205"/>
                  </a:cubicBezTo>
                  <a:cubicBezTo>
                    <a:pt x="2187" y="1205"/>
                    <a:pt x="2134" y="1204"/>
                    <a:pt x="2081" y="1201"/>
                  </a:cubicBezTo>
                  <a:cubicBezTo>
                    <a:pt x="1803" y="1201"/>
                    <a:pt x="1547" y="1124"/>
                    <a:pt x="1303" y="1001"/>
                  </a:cubicBezTo>
                  <a:cubicBezTo>
                    <a:pt x="1069" y="868"/>
                    <a:pt x="858" y="701"/>
                    <a:pt x="646" y="534"/>
                  </a:cubicBezTo>
                  <a:cubicBezTo>
                    <a:pt x="424" y="356"/>
                    <a:pt x="223" y="167"/>
                    <a:pt x="1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62" name="Google Shape;15162;p20"/>
            <p:cNvSpPr/>
            <p:nvPr/>
          </p:nvSpPr>
          <p:spPr>
            <a:xfrm>
              <a:off x="1654254" y="2054791"/>
              <a:ext cx="76473" cy="39597"/>
            </a:xfrm>
            <a:custGeom>
              <a:avLst/>
              <a:gdLst/>
              <a:ahLst/>
              <a:cxnLst/>
              <a:rect l="l" t="t" r="r" b="b"/>
              <a:pathLst>
                <a:path w="2192" h="1135" extrusionOk="0">
                  <a:moveTo>
                    <a:pt x="11" y="0"/>
                  </a:moveTo>
                  <a:lnTo>
                    <a:pt x="1" y="11"/>
                  </a:lnTo>
                  <a:cubicBezTo>
                    <a:pt x="156" y="156"/>
                    <a:pt x="290" y="312"/>
                    <a:pt x="423" y="478"/>
                  </a:cubicBezTo>
                  <a:cubicBezTo>
                    <a:pt x="567" y="634"/>
                    <a:pt x="735" y="779"/>
                    <a:pt x="935" y="879"/>
                  </a:cubicBezTo>
                  <a:cubicBezTo>
                    <a:pt x="1035" y="935"/>
                    <a:pt x="1135" y="979"/>
                    <a:pt x="1246" y="1001"/>
                  </a:cubicBezTo>
                  <a:cubicBezTo>
                    <a:pt x="1358" y="1012"/>
                    <a:pt x="1457" y="1024"/>
                    <a:pt x="1568" y="1024"/>
                  </a:cubicBezTo>
                  <a:cubicBezTo>
                    <a:pt x="1780" y="1034"/>
                    <a:pt x="1991" y="1034"/>
                    <a:pt x="2181" y="1135"/>
                  </a:cubicBezTo>
                  <a:lnTo>
                    <a:pt x="2191" y="1123"/>
                  </a:lnTo>
                  <a:cubicBezTo>
                    <a:pt x="2003" y="1001"/>
                    <a:pt x="1780" y="979"/>
                    <a:pt x="1568" y="957"/>
                  </a:cubicBezTo>
                  <a:cubicBezTo>
                    <a:pt x="1368" y="935"/>
                    <a:pt x="1157" y="890"/>
                    <a:pt x="990" y="779"/>
                  </a:cubicBezTo>
                  <a:cubicBezTo>
                    <a:pt x="824" y="668"/>
                    <a:pt x="690" y="512"/>
                    <a:pt x="534" y="367"/>
                  </a:cubicBezTo>
                  <a:cubicBezTo>
                    <a:pt x="379" y="223"/>
                    <a:pt x="211" y="78"/>
                    <a:pt x="1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63" name="Google Shape;15163;p20"/>
            <p:cNvSpPr/>
            <p:nvPr/>
          </p:nvSpPr>
          <p:spPr>
            <a:xfrm>
              <a:off x="1678327" y="2057896"/>
              <a:ext cx="50482" cy="30282"/>
            </a:xfrm>
            <a:custGeom>
              <a:avLst/>
              <a:gdLst/>
              <a:ahLst/>
              <a:cxnLst/>
              <a:rect l="l" t="t" r="r" b="b"/>
              <a:pathLst>
                <a:path w="1447" h="868" extrusionOk="0">
                  <a:moveTo>
                    <a:pt x="11" y="0"/>
                  </a:moveTo>
                  <a:lnTo>
                    <a:pt x="0" y="11"/>
                  </a:lnTo>
                  <a:cubicBezTo>
                    <a:pt x="78" y="134"/>
                    <a:pt x="189" y="234"/>
                    <a:pt x="300" y="323"/>
                  </a:cubicBezTo>
                  <a:cubicBezTo>
                    <a:pt x="411" y="412"/>
                    <a:pt x="534" y="478"/>
                    <a:pt x="656" y="545"/>
                  </a:cubicBezTo>
                  <a:cubicBezTo>
                    <a:pt x="912" y="678"/>
                    <a:pt x="1179" y="790"/>
                    <a:pt x="1446" y="868"/>
                  </a:cubicBezTo>
                  <a:lnTo>
                    <a:pt x="1446" y="856"/>
                  </a:lnTo>
                  <a:cubicBezTo>
                    <a:pt x="1190" y="745"/>
                    <a:pt x="945" y="612"/>
                    <a:pt x="712" y="456"/>
                  </a:cubicBezTo>
                  <a:cubicBezTo>
                    <a:pt x="601" y="379"/>
                    <a:pt x="490" y="290"/>
                    <a:pt x="367" y="211"/>
                  </a:cubicBezTo>
                  <a:cubicBezTo>
                    <a:pt x="256" y="145"/>
                    <a:pt x="134" y="67"/>
                    <a:pt x="1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64" name="Google Shape;15164;p20"/>
            <p:cNvSpPr/>
            <p:nvPr/>
          </p:nvSpPr>
          <p:spPr>
            <a:xfrm>
              <a:off x="1747371" y="1946149"/>
              <a:ext cx="172693" cy="160099"/>
            </a:xfrm>
            <a:custGeom>
              <a:avLst/>
              <a:gdLst/>
              <a:ahLst/>
              <a:cxnLst/>
              <a:rect l="l" t="t" r="r" b="b"/>
              <a:pathLst>
                <a:path w="4950" h="4589" extrusionOk="0">
                  <a:moveTo>
                    <a:pt x="2925" y="0"/>
                  </a:moveTo>
                  <a:cubicBezTo>
                    <a:pt x="2878" y="0"/>
                    <a:pt x="2823" y="4"/>
                    <a:pt x="2759" y="11"/>
                  </a:cubicBezTo>
                  <a:cubicBezTo>
                    <a:pt x="2347" y="55"/>
                    <a:pt x="2092" y="289"/>
                    <a:pt x="1669" y="312"/>
                  </a:cubicBezTo>
                  <a:cubicBezTo>
                    <a:pt x="1247" y="334"/>
                    <a:pt x="1091" y="300"/>
                    <a:pt x="802" y="745"/>
                  </a:cubicBezTo>
                  <a:cubicBezTo>
                    <a:pt x="513" y="1201"/>
                    <a:pt x="134" y="1424"/>
                    <a:pt x="167" y="2146"/>
                  </a:cubicBezTo>
                  <a:cubicBezTo>
                    <a:pt x="190" y="2858"/>
                    <a:pt x="446" y="3292"/>
                    <a:pt x="290" y="3637"/>
                  </a:cubicBezTo>
                  <a:cubicBezTo>
                    <a:pt x="145" y="3970"/>
                    <a:pt x="1" y="3982"/>
                    <a:pt x="1" y="3982"/>
                  </a:cubicBezTo>
                  <a:lnTo>
                    <a:pt x="301" y="4382"/>
                  </a:lnTo>
                  <a:cubicBezTo>
                    <a:pt x="301" y="4382"/>
                    <a:pt x="855" y="4589"/>
                    <a:pt x="1264" y="4589"/>
                  </a:cubicBezTo>
                  <a:cubicBezTo>
                    <a:pt x="1330" y="4589"/>
                    <a:pt x="1391" y="4583"/>
                    <a:pt x="1447" y="4571"/>
                  </a:cubicBezTo>
                  <a:cubicBezTo>
                    <a:pt x="1836" y="4471"/>
                    <a:pt x="2181" y="4193"/>
                    <a:pt x="2414" y="3826"/>
                  </a:cubicBezTo>
                  <a:cubicBezTo>
                    <a:pt x="2636" y="3470"/>
                    <a:pt x="2659" y="3370"/>
                    <a:pt x="3015" y="3370"/>
                  </a:cubicBezTo>
                  <a:cubicBezTo>
                    <a:pt x="3022" y="3370"/>
                    <a:pt x="3030" y="3369"/>
                    <a:pt x="3038" y="3369"/>
                  </a:cubicBezTo>
                  <a:cubicBezTo>
                    <a:pt x="3191" y="3369"/>
                    <a:pt x="3369" y="3410"/>
                    <a:pt x="3551" y="3410"/>
                  </a:cubicBezTo>
                  <a:cubicBezTo>
                    <a:pt x="3792" y="3410"/>
                    <a:pt x="4039" y="3338"/>
                    <a:pt x="4238" y="3003"/>
                  </a:cubicBezTo>
                  <a:cubicBezTo>
                    <a:pt x="4583" y="2413"/>
                    <a:pt x="4594" y="1758"/>
                    <a:pt x="4772" y="1402"/>
                  </a:cubicBezTo>
                  <a:cubicBezTo>
                    <a:pt x="4950" y="1046"/>
                    <a:pt x="4638" y="445"/>
                    <a:pt x="4450" y="312"/>
                  </a:cubicBezTo>
                  <a:cubicBezTo>
                    <a:pt x="4398" y="277"/>
                    <a:pt x="4343" y="267"/>
                    <a:pt x="4283" y="267"/>
                  </a:cubicBezTo>
                  <a:cubicBezTo>
                    <a:pt x="4179" y="267"/>
                    <a:pt x="4059" y="299"/>
                    <a:pt x="3915" y="299"/>
                  </a:cubicBezTo>
                  <a:cubicBezTo>
                    <a:pt x="3816" y="299"/>
                    <a:pt x="3706" y="284"/>
                    <a:pt x="3582" y="233"/>
                  </a:cubicBezTo>
                  <a:cubicBezTo>
                    <a:pt x="3236" y="94"/>
                    <a:pt x="3173" y="0"/>
                    <a:pt x="2925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65" name="Google Shape;15165;p20"/>
            <p:cNvSpPr/>
            <p:nvPr/>
          </p:nvSpPr>
          <p:spPr>
            <a:xfrm>
              <a:off x="1747371" y="1951556"/>
              <a:ext cx="102848" cy="154691"/>
            </a:xfrm>
            <a:custGeom>
              <a:avLst/>
              <a:gdLst/>
              <a:ahLst/>
              <a:cxnLst/>
              <a:rect l="l" t="t" r="r" b="b"/>
              <a:pathLst>
                <a:path w="2948" h="4434" extrusionOk="0">
                  <a:moveTo>
                    <a:pt x="2248" y="1"/>
                  </a:moveTo>
                  <a:cubicBezTo>
                    <a:pt x="2070" y="78"/>
                    <a:pt x="1892" y="145"/>
                    <a:pt x="1669" y="157"/>
                  </a:cubicBezTo>
                  <a:cubicBezTo>
                    <a:pt x="1247" y="179"/>
                    <a:pt x="1091" y="145"/>
                    <a:pt x="802" y="590"/>
                  </a:cubicBezTo>
                  <a:cubicBezTo>
                    <a:pt x="513" y="1046"/>
                    <a:pt x="134" y="1269"/>
                    <a:pt x="167" y="1991"/>
                  </a:cubicBezTo>
                  <a:cubicBezTo>
                    <a:pt x="190" y="2703"/>
                    <a:pt x="446" y="3137"/>
                    <a:pt x="290" y="3482"/>
                  </a:cubicBezTo>
                  <a:cubicBezTo>
                    <a:pt x="145" y="3815"/>
                    <a:pt x="1" y="3827"/>
                    <a:pt x="1" y="3827"/>
                  </a:cubicBezTo>
                  <a:lnTo>
                    <a:pt x="301" y="4227"/>
                  </a:lnTo>
                  <a:cubicBezTo>
                    <a:pt x="301" y="4227"/>
                    <a:pt x="855" y="4434"/>
                    <a:pt x="1264" y="4434"/>
                  </a:cubicBezTo>
                  <a:cubicBezTo>
                    <a:pt x="1330" y="4434"/>
                    <a:pt x="1391" y="4428"/>
                    <a:pt x="1447" y="4416"/>
                  </a:cubicBezTo>
                  <a:cubicBezTo>
                    <a:pt x="1791" y="4327"/>
                    <a:pt x="2092" y="4105"/>
                    <a:pt x="2314" y="3815"/>
                  </a:cubicBezTo>
                  <a:cubicBezTo>
                    <a:pt x="2347" y="3694"/>
                    <a:pt x="2359" y="3582"/>
                    <a:pt x="2369" y="3460"/>
                  </a:cubicBezTo>
                  <a:cubicBezTo>
                    <a:pt x="2392" y="3004"/>
                    <a:pt x="2258" y="2503"/>
                    <a:pt x="2481" y="2092"/>
                  </a:cubicBezTo>
                  <a:cubicBezTo>
                    <a:pt x="2581" y="1914"/>
                    <a:pt x="2748" y="1769"/>
                    <a:pt x="2814" y="1580"/>
                  </a:cubicBezTo>
                  <a:cubicBezTo>
                    <a:pt x="2948" y="1235"/>
                    <a:pt x="2770" y="857"/>
                    <a:pt x="2570" y="546"/>
                  </a:cubicBezTo>
                  <a:cubicBezTo>
                    <a:pt x="2448" y="368"/>
                    <a:pt x="2337" y="190"/>
                    <a:pt x="224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66" name="Google Shape;15166;p20"/>
            <p:cNvSpPr/>
            <p:nvPr/>
          </p:nvSpPr>
          <p:spPr>
            <a:xfrm>
              <a:off x="1770258" y="1982607"/>
              <a:ext cx="68345" cy="97057"/>
            </a:xfrm>
            <a:custGeom>
              <a:avLst/>
              <a:gdLst/>
              <a:ahLst/>
              <a:cxnLst/>
              <a:rect l="l" t="t" r="r" b="b"/>
              <a:pathLst>
                <a:path w="1959" h="2782" extrusionOk="0">
                  <a:moveTo>
                    <a:pt x="1948" y="1"/>
                  </a:moveTo>
                  <a:cubicBezTo>
                    <a:pt x="1836" y="112"/>
                    <a:pt x="1758" y="245"/>
                    <a:pt x="1703" y="379"/>
                  </a:cubicBezTo>
                  <a:cubicBezTo>
                    <a:pt x="1647" y="523"/>
                    <a:pt x="1614" y="668"/>
                    <a:pt x="1569" y="812"/>
                  </a:cubicBezTo>
                  <a:cubicBezTo>
                    <a:pt x="1536" y="957"/>
                    <a:pt x="1503" y="1091"/>
                    <a:pt x="1458" y="1224"/>
                  </a:cubicBezTo>
                  <a:cubicBezTo>
                    <a:pt x="1402" y="1358"/>
                    <a:pt x="1347" y="1480"/>
                    <a:pt x="1269" y="1602"/>
                  </a:cubicBezTo>
                  <a:cubicBezTo>
                    <a:pt x="1102" y="1847"/>
                    <a:pt x="902" y="2058"/>
                    <a:pt x="702" y="2270"/>
                  </a:cubicBezTo>
                  <a:cubicBezTo>
                    <a:pt x="490" y="2470"/>
                    <a:pt x="279" y="2681"/>
                    <a:pt x="1" y="2770"/>
                  </a:cubicBezTo>
                  <a:lnTo>
                    <a:pt x="1" y="2781"/>
                  </a:lnTo>
                  <a:cubicBezTo>
                    <a:pt x="290" y="2715"/>
                    <a:pt x="524" y="2514"/>
                    <a:pt x="746" y="2314"/>
                  </a:cubicBezTo>
                  <a:cubicBezTo>
                    <a:pt x="969" y="2125"/>
                    <a:pt x="1180" y="1914"/>
                    <a:pt x="1358" y="1669"/>
                  </a:cubicBezTo>
                  <a:cubicBezTo>
                    <a:pt x="1458" y="1546"/>
                    <a:pt x="1525" y="1424"/>
                    <a:pt x="1592" y="1279"/>
                  </a:cubicBezTo>
                  <a:cubicBezTo>
                    <a:pt x="1647" y="1135"/>
                    <a:pt x="1691" y="990"/>
                    <a:pt x="1713" y="846"/>
                  </a:cubicBezTo>
                  <a:cubicBezTo>
                    <a:pt x="1780" y="557"/>
                    <a:pt x="1814" y="268"/>
                    <a:pt x="1958" y="11"/>
                  </a:cubicBezTo>
                  <a:lnTo>
                    <a:pt x="1948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67" name="Google Shape;15167;p20"/>
            <p:cNvSpPr/>
            <p:nvPr/>
          </p:nvSpPr>
          <p:spPr>
            <a:xfrm>
              <a:off x="1771025" y="1989969"/>
              <a:ext cx="93952" cy="100197"/>
            </a:xfrm>
            <a:custGeom>
              <a:avLst/>
              <a:gdLst/>
              <a:ahLst/>
              <a:cxnLst/>
              <a:rect l="l" t="t" r="r" b="b"/>
              <a:pathLst>
                <a:path w="2693" h="2872" extrusionOk="0">
                  <a:moveTo>
                    <a:pt x="2692" y="1"/>
                  </a:moveTo>
                  <a:cubicBezTo>
                    <a:pt x="2381" y="156"/>
                    <a:pt x="2159" y="435"/>
                    <a:pt x="1970" y="724"/>
                  </a:cubicBezTo>
                  <a:cubicBezTo>
                    <a:pt x="1792" y="1002"/>
                    <a:pt x="1659" y="1313"/>
                    <a:pt x="1458" y="1580"/>
                  </a:cubicBezTo>
                  <a:cubicBezTo>
                    <a:pt x="1269" y="1858"/>
                    <a:pt x="1046" y="2103"/>
                    <a:pt x="813" y="2336"/>
                  </a:cubicBezTo>
                  <a:cubicBezTo>
                    <a:pt x="690" y="2459"/>
                    <a:pt x="569" y="2570"/>
                    <a:pt x="446" y="2682"/>
                  </a:cubicBezTo>
                  <a:cubicBezTo>
                    <a:pt x="379" y="2737"/>
                    <a:pt x="312" y="2793"/>
                    <a:pt x="235" y="2815"/>
                  </a:cubicBezTo>
                  <a:cubicBezTo>
                    <a:pt x="187" y="2839"/>
                    <a:pt x="127" y="2857"/>
                    <a:pt x="68" y="2857"/>
                  </a:cubicBezTo>
                  <a:cubicBezTo>
                    <a:pt x="46" y="2857"/>
                    <a:pt x="23" y="2854"/>
                    <a:pt x="1" y="2848"/>
                  </a:cubicBezTo>
                  <a:lnTo>
                    <a:pt x="1" y="2859"/>
                  </a:lnTo>
                  <a:cubicBezTo>
                    <a:pt x="31" y="2868"/>
                    <a:pt x="62" y="2871"/>
                    <a:pt x="93" y="2871"/>
                  </a:cubicBezTo>
                  <a:cubicBezTo>
                    <a:pt x="145" y="2871"/>
                    <a:pt x="197" y="2862"/>
                    <a:pt x="246" y="2848"/>
                  </a:cubicBezTo>
                  <a:cubicBezTo>
                    <a:pt x="335" y="2815"/>
                    <a:pt x="401" y="2759"/>
                    <a:pt x="468" y="2714"/>
                  </a:cubicBezTo>
                  <a:cubicBezTo>
                    <a:pt x="602" y="2603"/>
                    <a:pt x="724" y="2504"/>
                    <a:pt x="858" y="2392"/>
                  </a:cubicBezTo>
                  <a:cubicBezTo>
                    <a:pt x="1102" y="2158"/>
                    <a:pt x="1347" y="1914"/>
                    <a:pt x="1547" y="1647"/>
                  </a:cubicBezTo>
                  <a:cubicBezTo>
                    <a:pt x="1758" y="1369"/>
                    <a:pt x="1914" y="1080"/>
                    <a:pt x="2081" y="791"/>
                  </a:cubicBezTo>
                  <a:cubicBezTo>
                    <a:pt x="2248" y="502"/>
                    <a:pt x="2437" y="223"/>
                    <a:pt x="2692" y="12"/>
                  </a:cubicBezTo>
                  <a:lnTo>
                    <a:pt x="2692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68" name="Google Shape;15168;p20"/>
            <p:cNvSpPr/>
            <p:nvPr/>
          </p:nvSpPr>
          <p:spPr>
            <a:xfrm>
              <a:off x="1763699" y="2021403"/>
              <a:ext cx="109826" cy="76439"/>
            </a:xfrm>
            <a:custGeom>
              <a:avLst/>
              <a:gdLst/>
              <a:ahLst/>
              <a:cxnLst/>
              <a:rect l="l" t="t" r="r" b="b"/>
              <a:pathLst>
                <a:path w="3148" h="2191" extrusionOk="0">
                  <a:moveTo>
                    <a:pt x="3147" y="1"/>
                  </a:moveTo>
                  <a:cubicBezTo>
                    <a:pt x="3058" y="12"/>
                    <a:pt x="2981" y="34"/>
                    <a:pt x="2902" y="68"/>
                  </a:cubicBezTo>
                  <a:cubicBezTo>
                    <a:pt x="2814" y="101"/>
                    <a:pt x="2747" y="134"/>
                    <a:pt x="2669" y="179"/>
                  </a:cubicBezTo>
                  <a:cubicBezTo>
                    <a:pt x="2524" y="268"/>
                    <a:pt x="2402" y="390"/>
                    <a:pt x="2280" y="513"/>
                  </a:cubicBezTo>
                  <a:cubicBezTo>
                    <a:pt x="2047" y="757"/>
                    <a:pt x="1879" y="1057"/>
                    <a:pt x="1679" y="1324"/>
                  </a:cubicBezTo>
                  <a:cubicBezTo>
                    <a:pt x="1490" y="1580"/>
                    <a:pt x="1256" y="1825"/>
                    <a:pt x="957" y="1969"/>
                  </a:cubicBezTo>
                  <a:cubicBezTo>
                    <a:pt x="716" y="2099"/>
                    <a:pt x="444" y="2167"/>
                    <a:pt x="167" y="2167"/>
                  </a:cubicBezTo>
                  <a:cubicBezTo>
                    <a:pt x="111" y="2167"/>
                    <a:pt x="56" y="2164"/>
                    <a:pt x="0" y="2159"/>
                  </a:cubicBezTo>
                  <a:lnTo>
                    <a:pt x="0" y="2169"/>
                  </a:lnTo>
                  <a:cubicBezTo>
                    <a:pt x="86" y="2184"/>
                    <a:pt x="172" y="2191"/>
                    <a:pt x="259" y="2191"/>
                  </a:cubicBezTo>
                  <a:cubicBezTo>
                    <a:pt x="509" y="2191"/>
                    <a:pt x="758" y="2132"/>
                    <a:pt x="989" y="2025"/>
                  </a:cubicBezTo>
                  <a:cubicBezTo>
                    <a:pt x="1301" y="1892"/>
                    <a:pt x="1557" y="1647"/>
                    <a:pt x="1768" y="1380"/>
                  </a:cubicBezTo>
                  <a:cubicBezTo>
                    <a:pt x="1980" y="1124"/>
                    <a:pt x="2168" y="846"/>
                    <a:pt x="2380" y="602"/>
                  </a:cubicBezTo>
                  <a:cubicBezTo>
                    <a:pt x="2580" y="345"/>
                    <a:pt x="2836" y="123"/>
                    <a:pt x="3147" y="12"/>
                  </a:cubicBezTo>
                  <a:lnTo>
                    <a:pt x="3147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69" name="Google Shape;15169;p20"/>
            <p:cNvSpPr/>
            <p:nvPr/>
          </p:nvSpPr>
          <p:spPr>
            <a:xfrm>
              <a:off x="1654254" y="1906725"/>
              <a:ext cx="175414" cy="184939"/>
            </a:xfrm>
            <a:custGeom>
              <a:avLst/>
              <a:gdLst/>
              <a:ahLst/>
              <a:cxnLst/>
              <a:rect l="l" t="t" r="r" b="b"/>
              <a:pathLst>
                <a:path w="5028" h="5301" extrusionOk="0">
                  <a:moveTo>
                    <a:pt x="2375" y="1"/>
                  </a:moveTo>
                  <a:cubicBezTo>
                    <a:pt x="2260" y="1"/>
                    <a:pt x="2214" y="109"/>
                    <a:pt x="2047" y="296"/>
                  </a:cubicBezTo>
                  <a:cubicBezTo>
                    <a:pt x="1858" y="496"/>
                    <a:pt x="1858" y="418"/>
                    <a:pt x="1657" y="474"/>
                  </a:cubicBezTo>
                  <a:cubicBezTo>
                    <a:pt x="1469" y="530"/>
                    <a:pt x="1291" y="708"/>
                    <a:pt x="712" y="1653"/>
                  </a:cubicBezTo>
                  <a:cubicBezTo>
                    <a:pt x="122" y="2598"/>
                    <a:pt x="1" y="3276"/>
                    <a:pt x="812" y="4277"/>
                  </a:cubicBezTo>
                  <a:cubicBezTo>
                    <a:pt x="1635" y="5268"/>
                    <a:pt x="2569" y="5301"/>
                    <a:pt x="2569" y="5301"/>
                  </a:cubicBezTo>
                  <a:lnTo>
                    <a:pt x="3026" y="5189"/>
                  </a:lnTo>
                  <a:cubicBezTo>
                    <a:pt x="3026" y="5189"/>
                    <a:pt x="3303" y="5023"/>
                    <a:pt x="3504" y="4823"/>
                  </a:cubicBezTo>
                  <a:cubicBezTo>
                    <a:pt x="3693" y="4633"/>
                    <a:pt x="4149" y="4211"/>
                    <a:pt x="4594" y="3243"/>
                  </a:cubicBezTo>
                  <a:cubicBezTo>
                    <a:pt x="5028" y="2275"/>
                    <a:pt x="4716" y="1931"/>
                    <a:pt x="4638" y="1664"/>
                  </a:cubicBezTo>
                  <a:cubicBezTo>
                    <a:pt x="4562" y="1400"/>
                    <a:pt x="4018" y="963"/>
                    <a:pt x="3855" y="963"/>
                  </a:cubicBezTo>
                  <a:cubicBezTo>
                    <a:pt x="3853" y="963"/>
                    <a:pt x="3851" y="963"/>
                    <a:pt x="3849" y="963"/>
                  </a:cubicBezTo>
                  <a:cubicBezTo>
                    <a:pt x="3815" y="963"/>
                    <a:pt x="3781" y="964"/>
                    <a:pt x="3745" y="964"/>
                  </a:cubicBezTo>
                  <a:cubicBezTo>
                    <a:pt x="3631" y="964"/>
                    <a:pt x="3505" y="951"/>
                    <a:pt x="3326" y="841"/>
                  </a:cubicBezTo>
                  <a:cubicBezTo>
                    <a:pt x="3093" y="708"/>
                    <a:pt x="2569" y="29"/>
                    <a:pt x="2425" y="6"/>
                  </a:cubicBezTo>
                  <a:cubicBezTo>
                    <a:pt x="2407" y="3"/>
                    <a:pt x="2391" y="1"/>
                    <a:pt x="2375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70" name="Google Shape;15170;p20"/>
            <p:cNvSpPr/>
            <p:nvPr/>
          </p:nvSpPr>
          <p:spPr>
            <a:xfrm>
              <a:off x="1698492" y="1965547"/>
              <a:ext cx="50064" cy="124583"/>
            </a:xfrm>
            <a:custGeom>
              <a:avLst/>
              <a:gdLst/>
              <a:ahLst/>
              <a:cxnLst/>
              <a:rect l="l" t="t" r="r" b="b"/>
              <a:pathLst>
                <a:path w="1435" h="3571" extrusionOk="0">
                  <a:moveTo>
                    <a:pt x="367" y="0"/>
                  </a:moveTo>
                  <a:cubicBezTo>
                    <a:pt x="178" y="290"/>
                    <a:pt x="78" y="623"/>
                    <a:pt x="45" y="968"/>
                  </a:cubicBezTo>
                  <a:cubicBezTo>
                    <a:pt x="1" y="1313"/>
                    <a:pt x="67" y="1657"/>
                    <a:pt x="178" y="1980"/>
                  </a:cubicBezTo>
                  <a:cubicBezTo>
                    <a:pt x="300" y="2314"/>
                    <a:pt x="490" y="2603"/>
                    <a:pt x="701" y="2858"/>
                  </a:cubicBezTo>
                  <a:cubicBezTo>
                    <a:pt x="923" y="3115"/>
                    <a:pt x="1168" y="3348"/>
                    <a:pt x="1413" y="3570"/>
                  </a:cubicBezTo>
                  <a:lnTo>
                    <a:pt x="1435" y="3559"/>
                  </a:lnTo>
                  <a:cubicBezTo>
                    <a:pt x="1202" y="3315"/>
                    <a:pt x="979" y="3059"/>
                    <a:pt x="790" y="2792"/>
                  </a:cubicBezTo>
                  <a:cubicBezTo>
                    <a:pt x="590" y="2525"/>
                    <a:pt x="434" y="2247"/>
                    <a:pt x="345" y="1936"/>
                  </a:cubicBezTo>
                  <a:cubicBezTo>
                    <a:pt x="256" y="1624"/>
                    <a:pt x="245" y="1301"/>
                    <a:pt x="256" y="979"/>
                  </a:cubicBezTo>
                  <a:cubicBezTo>
                    <a:pt x="267" y="656"/>
                    <a:pt x="312" y="334"/>
                    <a:pt x="389" y="11"/>
                  </a:cubicBezTo>
                  <a:lnTo>
                    <a:pt x="367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71" name="Google Shape;15171;p20"/>
            <p:cNvSpPr/>
            <p:nvPr/>
          </p:nvSpPr>
          <p:spPr>
            <a:xfrm>
              <a:off x="1747755" y="1985328"/>
              <a:ext cx="17897" cy="97790"/>
            </a:xfrm>
            <a:custGeom>
              <a:avLst/>
              <a:gdLst/>
              <a:ahLst/>
              <a:cxnLst/>
              <a:rect l="l" t="t" r="r" b="b"/>
              <a:pathLst>
                <a:path w="513" h="2803" extrusionOk="0">
                  <a:moveTo>
                    <a:pt x="12" y="0"/>
                  </a:moveTo>
                  <a:lnTo>
                    <a:pt x="1" y="22"/>
                  </a:lnTo>
                  <a:cubicBezTo>
                    <a:pt x="156" y="212"/>
                    <a:pt x="212" y="434"/>
                    <a:pt x="245" y="657"/>
                  </a:cubicBezTo>
                  <a:cubicBezTo>
                    <a:pt x="268" y="890"/>
                    <a:pt x="301" y="1124"/>
                    <a:pt x="290" y="1357"/>
                  </a:cubicBezTo>
                  <a:cubicBezTo>
                    <a:pt x="268" y="1602"/>
                    <a:pt x="223" y="1836"/>
                    <a:pt x="146" y="2058"/>
                  </a:cubicBezTo>
                  <a:cubicBezTo>
                    <a:pt x="112" y="2180"/>
                    <a:pt x="79" y="2303"/>
                    <a:pt x="57" y="2425"/>
                  </a:cubicBezTo>
                  <a:cubicBezTo>
                    <a:pt x="45" y="2548"/>
                    <a:pt x="57" y="2681"/>
                    <a:pt x="112" y="2803"/>
                  </a:cubicBezTo>
                  <a:lnTo>
                    <a:pt x="123" y="2792"/>
                  </a:lnTo>
                  <a:cubicBezTo>
                    <a:pt x="90" y="2681"/>
                    <a:pt x="101" y="2558"/>
                    <a:pt x="123" y="2436"/>
                  </a:cubicBezTo>
                  <a:cubicBezTo>
                    <a:pt x="156" y="2325"/>
                    <a:pt x="201" y="2214"/>
                    <a:pt x="245" y="2103"/>
                  </a:cubicBezTo>
                  <a:cubicBezTo>
                    <a:pt x="346" y="1869"/>
                    <a:pt x="423" y="1624"/>
                    <a:pt x="457" y="1379"/>
                  </a:cubicBezTo>
                  <a:cubicBezTo>
                    <a:pt x="490" y="1135"/>
                    <a:pt x="512" y="868"/>
                    <a:pt x="457" y="623"/>
                  </a:cubicBezTo>
                  <a:cubicBezTo>
                    <a:pt x="423" y="490"/>
                    <a:pt x="379" y="368"/>
                    <a:pt x="301" y="256"/>
                  </a:cubicBezTo>
                  <a:cubicBezTo>
                    <a:pt x="235" y="145"/>
                    <a:pt x="134" y="45"/>
                    <a:pt x="1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72" name="Google Shape;15172;p20"/>
            <p:cNvSpPr/>
            <p:nvPr/>
          </p:nvSpPr>
          <p:spPr>
            <a:xfrm>
              <a:off x="1758256" y="1985712"/>
              <a:ext cx="35341" cy="92382"/>
            </a:xfrm>
            <a:custGeom>
              <a:avLst/>
              <a:gdLst/>
              <a:ahLst/>
              <a:cxnLst/>
              <a:rect l="l" t="t" r="r" b="b"/>
              <a:pathLst>
                <a:path w="1013" h="2648" extrusionOk="0">
                  <a:moveTo>
                    <a:pt x="879" y="1"/>
                  </a:moveTo>
                  <a:cubicBezTo>
                    <a:pt x="879" y="245"/>
                    <a:pt x="879" y="479"/>
                    <a:pt x="856" y="713"/>
                  </a:cubicBezTo>
                  <a:cubicBezTo>
                    <a:pt x="834" y="957"/>
                    <a:pt x="801" y="1190"/>
                    <a:pt x="734" y="1413"/>
                  </a:cubicBezTo>
                  <a:cubicBezTo>
                    <a:pt x="668" y="1647"/>
                    <a:pt x="567" y="1869"/>
                    <a:pt x="445" y="2069"/>
                  </a:cubicBezTo>
                  <a:cubicBezTo>
                    <a:pt x="322" y="2270"/>
                    <a:pt x="167" y="2470"/>
                    <a:pt x="0" y="2636"/>
                  </a:cubicBezTo>
                  <a:lnTo>
                    <a:pt x="11" y="2648"/>
                  </a:lnTo>
                  <a:cubicBezTo>
                    <a:pt x="201" y="2492"/>
                    <a:pt x="367" y="2314"/>
                    <a:pt x="512" y="2114"/>
                  </a:cubicBezTo>
                  <a:cubicBezTo>
                    <a:pt x="645" y="1902"/>
                    <a:pt x="767" y="1691"/>
                    <a:pt x="846" y="1457"/>
                  </a:cubicBezTo>
                  <a:cubicBezTo>
                    <a:pt x="935" y="1224"/>
                    <a:pt x="1001" y="979"/>
                    <a:pt x="1001" y="723"/>
                  </a:cubicBezTo>
                  <a:cubicBezTo>
                    <a:pt x="1012" y="479"/>
                    <a:pt x="979" y="223"/>
                    <a:pt x="890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73" name="Google Shape;15173;p20"/>
            <p:cNvSpPr/>
            <p:nvPr/>
          </p:nvSpPr>
          <p:spPr>
            <a:xfrm>
              <a:off x="1683734" y="2017530"/>
              <a:ext cx="53203" cy="67542"/>
            </a:xfrm>
            <a:custGeom>
              <a:avLst/>
              <a:gdLst/>
              <a:ahLst/>
              <a:cxnLst/>
              <a:rect l="l" t="t" r="r" b="b"/>
              <a:pathLst>
                <a:path w="1525" h="1936" extrusionOk="0">
                  <a:moveTo>
                    <a:pt x="1" y="1"/>
                  </a:moveTo>
                  <a:cubicBezTo>
                    <a:pt x="1" y="223"/>
                    <a:pt x="45" y="434"/>
                    <a:pt x="123" y="646"/>
                  </a:cubicBezTo>
                  <a:cubicBezTo>
                    <a:pt x="201" y="846"/>
                    <a:pt x="335" y="1024"/>
                    <a:pt x="468" y="1190"/>
                  </a:cubicBezTo>
                  <a:cubicBezTo>
                    <a:pt x="746" y="1536"/>
                    <a:pt x="1113" y="1791"/>
                    <a:pt x="1524" y="1936"/>
                  </a:cubicBezTo>
                  <a:lnTo>
                    <a:pt x="1524" y="1914"/>
                  </a:lnTo>
                  <a:cubicBezTo>
                    <a:pt x="1135" y="1746"/>
                    <a:pt x="802" y="1469"/>
                    <a:pt x="545" y="1135"/>
                  </a:cubicBezTo>
                  <a:cubicBezTo>
                    <a:pt x="424" y="968"/>
                    <a:pt x="335" y="779"/>
                    <a:pt x="246" y="590"/>
                  </a:cubicBezTo>
                  <a:cubicBezTo>
                    <a:pt x="157" y="401"/>
                    <a:pt x="78" y="201"/>
                    <a:pt x="1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74" name="Google Shape;15174;p20"/>
            <p:cNvSpPr/>
            <p:nvPr/>
          </p:nvSpPr>
          <p:spPr>
            <a:xfrm>
              <a:off x="1726438" y="2013239"/>
              <a:ext cx="19014" cy="68345"/>
            </a:xfrm>
            <a:custGeom>
              <a:avLst/>
              <a:gdLst/>
              <a:ahLst/>
              <a:cxnLst/>
              <a:rect l="l" t="t" r="r" b="b"/>
              <a:pathLst>
                <a:path w="545" h="1959" extrusionOk="0">
                  <a:moveTo>
                    <a:pt x="144" y="1"/>
                  </a:moveTo>
                  <a:cubicBezTo>
                    <a:pt x="67" y="168"/>
                    <a:pt x="33" y="335"/>
                    <a:pt x="11" y="513"/>
                  </a:cubicBezTo>
                  <a:cubicBezTo>
                    <a:pt x="0" y="691"/>
                    <a:pt x="33" y="868"/>
                    <a:pt x="78" y="1036"/>
                  </a:cubicBezTo>
                  <a:cubicBezTo>
                    <a:pt x="112" y="1202"/>
                    <a:pt x="178" y="1369"/>
                    <a:pt x="256" y="1525"/>
                  </a:cubicBezTo>
                  <a:cubicBezTo>
                    <a:pt x="334" y="1681"/>
                    <a:pt x="423" y="1825"/>
                    <a:pt x="534" y="1958"/>
                  </a:cubicBezTo>
                  <a:lnTo>
                    <a:pt x="545" y="1948"/>
                  </a:lnTo>
                  <a:cubicBezTo>
                    <a:pt x="356" y="1669"/>
                    <a:pt x="233" y="1347"/>
                    <a:pt x="178" y="1014"/>
                  </a:cubicBezTo>
                  <a:cubicBezTo>
                    <a:pt x="144" y="846"/>
                    <a:pt x="144" y="680"/>
                    <a:pt x="144" y="513"/>
                  </a:cubicBezTo>
                  <a:cubicBezTo>
                    <a:pt x="144" y="346"/>
                    <a:pt x="144" y="179"/>
                    <a:pt x="156" y="13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75" name="Google Shape;15175;p20"/>
            <p:cNvSpPr/>
            <p:nvPr/>
          </p:nvSpPr>
          <p:spPr>
            <a:xfrm>
              <a:off x="1719041" y="2090866"/>
              <a:ext cx="175414" cy="128560"/>
            </a:xfrm>
            <a:custGeom>
              <a:avLst/>
              <a:gdLst/>
              <a:ahLst/>
              <a:cxnLst/>
              <a:rect l="l" t="t" r="r" b="b"/>
              <a:pathLst>
                <a:path w="5028" h="3685" extrusionOk="0">
                  <a:moveTo>
                    <a:pt x="1614" y="0"/>
                  </a:moveTo>
                  <a:lnTo>
                    <a:pt x="668" y="445"/>
                  </a:lnTo>
                  <a:cubicBezTo>
                    <a:pt x="668" y="445"/>
                    <a:pt x="712" y="657"/>
                    <a:pt x="735" y="1001"/>
                  </a:cubicBezTo>
                  <a:cubicBezTo>
                    <a:pt x="757" y="1335"/>
                    <a:pt x="1" y="2603"/>
                    <a:pt x="23" y="2993"/>
                  </a:cubicBezTo>
                  <a:cubicBezTo>
                    <a:pt x="45" y="3393"/>
                    <a:pt x="445" y="3326"/>
                    <a:pt x="679" y="3393"/>
                  </a:cubicBezTo>
                  <a:cubicBezTo>
                    <a:pt x="902" y="3471"/>
                    <a:pt x="846" y="3559"/>
                    <a:pt x="1113" y="3660"/>
                  </a:cubicBezTo>
                  <a:cubicBezTo>
                    <a:pt x="1157" y="3677"/>
                    <a:pt x="1203" y="3684"/>
                    <a:pt x="1249" y="3684"/>
                  </a:cubicBezTo>
                  <a:cubicBezTo>
                    <a:pt x="1477" y="3684"/>
                    <a:pt x="1721" y="3502"/>
                    <a:pt x="1980" y="3382"/>
                  </a:cubicBezTo>
                  <a:cubicBezTo>
                    <a:pt x="2025" y="3361"/>
                    <a:pt x="2067" y="3352"/>
                    <a:pt x="2108" y="3352"/>
                  </a:cubicBezTo>
                  <a:cubicBezTo>
                    <a:pt x="2332" y="3352"/>
                    <a:pt x="2502" y="3620"/>
                    <a:pt x="2746" y="3620"/>
                  </a:cubicBezTo>
                  <a:cubicBezTo>
                    <a:pt x="2765" y="3620"/>
                    <a:pt x="2784" y="3619"/>
                    <a:pt x="2803" y="3616"/>
                  </a:cubicBezTo>
                  <a:cubicBezTo>
                    <a:pt x="3126" y="3559"/>
                    <a:pt x="3393" y="3181"/>
                    <a:pt x="3638" y="2825"/>
                  </a:cubicBezTo>
                  <a:cubicBezTo>
                    <a:pt x="3883" y="2470"/>
                    <a:pt x="4038" y="2570"/>
                    <a:pt x="4328" y="2292"/>
                  </a:cubicBezTo>
                  <a:cubicBezTo>
                    <a:pt x="4627" y="2025"/>
                    <a:pt x="4639" y="2036"/>
                    <a:pt x="4761" y="1735"/>
                  </a:cubicBezTo>
                  <a:cubicBezTo>
                    <a:pt x="4894" y="1424"/>
                    <a:pt x="5028" y="835"/>
                    <a:pt x="4995" y="668"/>
                  </a:cubicBezTo>
                  <a:cubicBezTo>
                    <a:pt x="4950" y="490"/>
                    <a:pt x="4850" y="479"/>
                    <a:pt x="4538" y="267"/>
                  </a:cubicBezTo>
                  <a:cubicBezTo>
                    <a:pt x="4378" y="155"/>
                    <a:pt x="4230" y="134"/>
                    <a:pt x="3983" y="134"/>
                  </a:cubicBezTo>
                  <a:cubicBezTo>
                    <a:pt x="3840" y="134"/>
                    <a:pt x="3663" y="141"/>
                    <a:pt x="3431" y="141"/>
                  </a:cubicBezTo>
                  <a:cubicBezTo>
                    <a:pt x="3315" y="141"/>
                    <a:pt x="3184" y="139"/>
                    <a:pt x="3037" y="134"/>
                  </a:cubicBezTo>
                  <a:cubicBezTo>
                    <a:pt x="2081" y="112"/>
                    <a:pt x="1614" y="0"/>
                    <a:pt x="161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76" name="Google Shape;15176;p20"/>
            <p:cNvSpPr/>
            <p:nvPr/>
          </p:nvSpPr>
          <p:spPr>
            <a:xfrm>
              <a:off x="1719041" y="2090866"/>
              <a:ext cx="111012" cy="128560"/>
            </a:xfrm>
            <a:custGeom>
              <a:avLst/>
              <a:gdLst/>
              <a:ahLst/>
              <a:cxnLst/>
              <a:rect l="l" t="t" r="r" b="b"/>
              <a:pathLst>
                <a:path w="3182" h="3685" extrusionOk="0">
                  <a:moveTo>
                    <a:pt x="1614" y="0"/>
                  </a:moveTo>
                  <a:lnTo>
                    <a:pt x="668" y="445"/>
                  </a:lnTo>
                  <a:cubicBezTo>
                    <a:pt x="668" y="445"/>
                    <a:pt x="712" y="657"/>
                    <a:pt x="735" y="1001"/>
                  </a:cubicBezTo>
                  <a:cubicBezTo>
                    <a:pt x="757" y="1335"/>
                    <a:pt x="1" y="2603"/>
                    <a:pt x="23" y="2993"/>
                  </a:cubicBezTo>
                  <a:cubicBezTo>
                    <a:pt x="45" y="3393"/>
                    <a:pt x="445" y="3326"/>
                    <a:pt x="679" y="3393"/>
                  </a:cubicBezTo>
                  <a:cubicBezTo>
                    <a:pt x="902" y="3471"/>
                    <a:pt x="846" y="3559"/>
                    <a:pt x="1113" y="3660"/>
                  </a:cubicBezTo>
                  <a:cubicBezTo>
                    <a:pt x="1157" y="3677"/>
                    <a:pt x="1203" y="3684"/>
                    <a:pt x="1249" y="3684"/>
                  </a:cubicBezTo>
                  <a:cubicBezTo>
                    <a:pt x="1477" y="3684"/>
                    <a:pt x="1721" y="3502"/>
                    <a:pt x="1980" y="3382"/>
                  </a:cubicBezTo>
                  <a:cubicBezTo>
                    <a:pt x="2014" y="3359"/>
                    <a:pt x="2036" y="3359"/>
                    <a:pt x="2069" y="3349"/>
                  </a:cubicBezTo>
                  <a:cubicBezTo>
                    <a:pt x="2114" y="2837"/>
                    <a:pt x="2047" y="2314"/>
                    <a:pt x="1792" y="1869"/>
                  </a:cubicBezTo>
                  <a:cubicBezTo>
                    <a:pt x="1703" y="1713"/>
                    <a:pt x="1580" y="1569"/>
                    <a:pt x="1558" y="1391"/>
                  </a:cubicBezTo>
                  <a:cubicBezTo>
                    <a:pt x="1525" y="1113"/>
                    <a:pt x="1758" y="868"/>
                    <a:pt x="2003" y="734"/>
                  </a:cubicBezTo>
                  <a:cubicBezTo>
                    <a:pt x="2259" y="601"/>
                    <a:pt x="2548" y="557"/>
                    <a:pt x="2793" y="435"/>
                  </a:cubicBezTo>
                  <a:cubicBezTo>
                    <a:pt x="2915" y="379"/>
                    <a:pt x="3082" y="279"/>
                    <a:pt x="3181" y="145"/>
                  </a:cubicBezTo>
                  <a:cubicBezTo>
                    <a:pt x="3137" y="145"/>
                    <a:pt x="3082" y="145"/>
                    <a:pt x="3037" y="134"/>
                  </a:cubicBezTo>
                  <a:cubicBezTo>
                    <a:pt x="2081" y="112"/>
                    <a:pt x="1614" y="0"/>
                    <a:pt x="1614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77" name="Google Shape;15177;p20"/>
            <p:cNvSpPr/>
            <p:nvPr/>
          </p:nvSpPr>
          <p:spPr>
            <a:xfrm>
              <a:off x="1749708" y="2099413"/>
              <a:ext cx="45424" cy="76473"/>
            </a:xfrm>
            <a:custGeom>
              <a:avLst/>
              <a:gdLst/>
              <a:ahLst/>
              <a:cxnLst/>
              <a:rect l="l" t="t" r="r" b="b"/>
              <a:pathLst>
                <a:path w="1302" h="2192" extrusionOk="0">
                  <a:moveTo>
                    <a:pt x="23" y="0"/>
                  </a:moveTo>
                  <a:lnTo>
                    <a:pt x="1" y="12"/>
                  </a:lnTo>
                  <a:cubicBezTo>
                    <a:pt x="100" y="200"/>
                    <a:pt x="134" y="423"/>
                    <a:pt x="156" y="634"/>
                  </a:cubicBezTo>
                  <a:cubicBezTo>
                    <a:pt x="189" y="857"/>
                    <a:pt x="245" y="1079"/>
                    <a:pt x="334" y="1280"/>
                  </a:cubicBezTo>
                  <a:cubicBezTo>
                    <a:pt x="379" y="1391"/>
                    <a:pt x="434" y="1490"/>
                    <a:pt x="490" y="1591"/>
                  </a:cubicBezTo>
                  <a:cubicBezTo>
                    <a:pt x="545" y="1691"/>
                    <a:pt x="623" y="1780"/>
                    <a:pt x="701" y="1858"/>
                  </a:cubicBezTo>
                  <a:cubicBezTo>
                    <a:pt x="868" y="2014"/>
                    <a:pt x="1068" y="2136"/>
                    <a:pt x="1291" y="2192"/>
                  </a:cubicBezTo>
                  <a:lnTo>
                    <a:pt x="1301" y="2180"/>
                  </a:lnTo>
                  <a:lnTo>
                    <a:pt x="1068" y="1947"/>
                  </a:lnTo>
                  <a:cubicBezTo>
                    <a:pt x="1002" y="1869"/>
                    <a:pt x="923" y="1791"/>
                    <a:pt x="857" y="1713"/>
                  </a:cubicBezTo>
                  <a:cubicBezTo>
                    <a:pt x="735" y="1547"/>
                    <a:pt x="590" y="1391"/>
                    <a:pt x="490" y="1213"/>
                  </a:cubicBezTo>
                  <a:cubicBezTo>
                    <a:pt x="379" y="1023"/>
                    <a:pt x="312" y="823"/>
                    <a:pt x="268" y="612"/>
                  </a:cubicBezTo>
                  <a:cubicBezTo>
                    <a:pt x="212" y="400"/>
                    <a:pt x="156" y="178"/>
                    <a:pt x="2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78" name="Google Shape;15178;p20"/>
            <p:cNvSpPr/>
            <p:nvPr/>
          </p:nvSpPr>
          <p:spPr>
            <a:xfrm>
              <a:off x="1753965" y="2093203"/>
              <a:ext cx="79613" cy="75706"/>
            </a:xfrm>
            <a:custGeom>
              <a:avLst/>
              <a:gdLst/>
              <a:ahLst/>
              <a:cxnLst/>
              <a:rect l="l" t="t" r="r" b="b"/>
              <a:pathLst>
                <a:path w="2282" h="2170" extrusionOk="0">
                  <a:moveTo>
                    <a:pt x="1" y="0"/>
                  </a:moveTo>
                  <a:lnTo>
                    <a:pt x="1" y="12"/>
                  </a:lnTo>
                  <a:cubicBezTo>
                    <a:pt x="201" y="178"/>
                    <a:pt x="390" y="356"/>
                    <a:pt x="568" y="556"/>
                  </a:cubicBezTo>
                  <a:cubicBezTo>
                    <a:pt x="735" y="756"/>
                    <a:pt x="902" y="957"/>
                    <a:pt x="1068" y="1168"/>
                  </a:cubicBezTo>
                  <a:cubicBezTo>
                    <a:pt x="1236" y="1369"/>
                    <a:pt x="1391" y="1579"/>
                    <a:pt x="1591" y="1757"/>
                  </a:cubicBezTo>
                  <a:cubicBezTo>
                    <a:pt x="1792" y="1947"/>
                    <a:pt x="2014" y="2113"/>
                    <a:pt x="2281" y="2169"/>
                  </a:cubicBezTo>
                  <a:lnTo>
                    <a:pt x="2281" y="2158"/>
                  </a:lnTo>
                  <a:cubicBezTo>
                    <a:pt x="2047" y="2036"/>
                    <a:pt x="1858" y="1858"/>
                    <a:pt x="1680" y="1668"/>
                  </a:cubicBezTo>
                  <a:lnTo>
                    <a:pt x="1147" y="1102"/>
                  </a:lnTo>
                  <a:cubicBezTo>
                    <a:pt x="969" y="901"/>
                    <a:pt x="801" y="701"/>
                    <a:pt x="613" y="512"/>
                  </a:cubicBezTo>
                  <a:cubicBezTo>
                    <a:pt x="423" y="323"/>
                    <a:pt x="223" y="145"/>
                    <a:pt x="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79" name="Google Shape;15179;p20"/>
            <p:cNvSpPr/>
            <p:nvPr/>
          </p:nvSpPr>
          <p:spPr>
            <a:xfrm>
              <a:off x="1757488" y="2090098"/>
              <a:ext cx="75287" cy="47901"/>
            </a:xfrm>
            <a:custGeom>
              <a:avLst/>
              <a:gdLst/>
              <a:ahLst/>
              <a:cxnLst/>
              <a:rect l="l" t="t" r="r" b="b"/>
              <a:pathLst>
                <a:path w="2158" h="1373" extrusionOk="0">
                  <a:moveTo>
                    <a:pt x="0" y="0"/>
                  </a:moveTo>
                  <a:lnTo>
                    <a:pt x="0" y="12"/>
                  </a:lnTo>
                  <a:cubicBezTo>
                    <a:pt x="322" y="301"/>
                    <a:pt x="645" y="579"/>
                    <a:pt x="979" y="845"/>
                  </a:cubicBezTo>
                  <a:cubicBezTo>
                    <a:pt x="1157" y="968"/>
                    <a:pt x="1323" y="1112"/>
                    <a:pt x="1513" y="1213"/>
                  </a:cubicBezTo>
                  <a:cubicBezTo>
                    <a:pt x="1690" y="1301"/>
                    <a:pt x="1884" y="1372"/>
                    <a:pt x="2080" y="1372"/>
                  </a:cubicBezTo>
                  <a:cubicBezTo>
                    <a:pt x="2106" y="1372"/>
                    <a:pt x="2132" y="1371"/>
                    <a:pt x="2158" y="1369"/>
                  </a:cubicBezTo>
                  <a:lnTo>
                    <a:pt x="2158" y="1357"/>
                  </a:lnTo>
                  <a:cubicBezTo>
                    <a:pt x="1946" y="1302"/>
                    <a:pt x="1757" y="1213"/>
                    <a:pt x="1579" y="1102"/>
                  </a:cubicBezTo>
                  <a:cubicBezTo>
                    <a:pt x="1401" y="990"/>
                    <a:pt x="1224" y="879"/>
                    <a:pt x="1046" y="756"/>
                  </a:cubicBezTo>
                  <a:cubicBezTo>
                    <a:pt x="868" y="635"/>
                    <a:pt x="690" y="512"/>
                    <a:pt x="522" y="3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80" name="Google Shape;15180;p20"/>
            <p:cNvSpPr/>
            <p:nvPr/>
          </p:nvSpPr>
          <p:spPr>
            <a:xfrm>
              <a:off x="1764047" y="2087761"/>
              <a:ext cx="64088" cy="22677"/>
            </a:xfrm>
            <a:custGeom>
              <a:avLst/>
              <a:gdLst/>
              <a:ahLst/>
              <a:cxnLst/>
              <a:rect l="l" t="t" r="r" b="b"/>
              <a:pathLst>
                <a:path w="1837" h="650" extrusionOk="0">
                  <a:moveTo>
                    <a:pt x="12" y="0"/>
                  </a:moveTo>
                  <a:lnTo>
                    <a:pt x="1" y="12"/>
                  </a:lnTo>
                  <a:cubicBezTo>
                    <a:pt x="124" y="123"/>
                    <a:pt x="257" y="223"/>
                    <a:pt x="401" y="312"/>
                  </a:cubicBezTo>
                  <a:cubicBezTo>
                    <a:pt x="535" y="401"/>
                    <a:pt x="690" y="468"/>
                    <a:pt x="846" y="524"/>
                  </a:cubicBezTo>
                  <a:cubicBezTo>
                    <a:pt x="1002" y="579"/>
                    <a:pt x="1169" y="635"/>
                    <a:pt x="1335" y="646"/>
                  </a:cubicBezTo>
                  <a:cubicBezTo>
                    <a:pt x="1373" y="648"/>
                    <a:pt x="1411" y="650"/>
                    <a:pt x="1449" y="650"/>
                  </a:cubicBezTo>
                  <a:cubicBezTo>
                    <a:pt x="1578" y="650"/>
                    <a:pt x="1707" y="633"/>
                    <a:pt x="1836" y="590"/>
                  </a:cubicBezTo>
                  <a:lnTo>
                    <a:pt x="1836" y="579"/>
                  </a:lnTo>
                  <a:cubicBezTo>
                    <a:pt x="1669" y="557"/>
                    <a:pt x="1503" y="546"/>
                    <a:pt x="1347" y="512"/>
                  </a:cubicBezTo>
                  <a:cubicBezTo>
                    <a:pt x="1191" y="490"/>
                    <a:pt x="1036" y="468"/>
                    <a:pt x="880" y="423"/>
                  </a:cubicBezTo>
                  <a:cubicBezTo>
                    <a:pt x="568" y="346"/>
                    <a:pt x="279" y="201"/>
                    <a:pt x="1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81" name="Google Shape;15181;p20"/>
            <p:cNvSpPr/>
            <p:nvPr/>
          </p:nvSpPr>
          <p:spPr>
            <a:xfrm>
              <a:off x="1567695" y="2101507"/>
              <a:ext cx="188637" cy="136201"/>
            </a:xfrm>
            <a:custGeom>
              <a:avLst/>
              <a:gdLst/>
              <a:ahLst/>
              <a:cxnLst/>
              <a:rect l="l" t="t" r="r" b="b"/>
              <a:pathLst>
                <a:path w="5407" h="3904" extrusionOk="0">
                  <a:moveTo>
                    <a:pt x="513" y="1"/>
                  </a:moveTo>
                  <a:cubicBezTo>
                    <a:pt x="496" y="1"/>
                    <a:pt x="477" y="3"/>
                    <a:pt x="457" y="7"/>
                  </a:cubicBezTo>
                  <a:cubicBezTo>
                    <a:pt x="246" y="41"/>
                    <a:pt x="379" y="196"/>
                    <a:pt x="223" y="518"/>
                  </a:cubicBezTo>
                  <a:cubicBezTo>
                    <a:pt x="68" y="830"/>
                    <a:pt x="1" y="963"/>
                    <a:pt x="213" y="1608"/>
                  </a:cubicBezTo>
                  <a:cubicBezTo>
                    <a:pt x="413" y="2253"/>
                    <a:pt x="513" y="2399"/>
                    <a:pt x="813" y="2599"/>
                  </a:cubicBezTo>
                  <a:cubicBezTo>
                    <a:pt x="1023" y="2731"/>
                    <a:pt x="1130" y="2776"/>
                    <a:pt x="1305" y="2776"/>
                  </a:cubicBezTo>
                  <a:cubicBezTo>
                    <a:pt x="1380" y="2776"/>
                    <a:pt x="1467" y="2768"/>
                    <a:pt x="1580" y="2754"/>
                  </a:cubicBezTo>
                  <a:cubicBezTo>
                    <a:pt x="1800" y="2728"/>
                    <a:pt x="1912" y="2670"/>
                    <a:pt x="2009" y="2670"/>
                  </a:cubicBezTo>
                  <a:cubicBezTo>
                    <a:pt x="2075" y="2670"/>
                    <a:pt x="2134" y="2696"/>
                    <a:pt x="2215" y="2777"/>
                  </a:cubicBezTo>
                  <a:cubicBezTo>
                    <a:pt x="2403" y="2977"/>
                    <a:pt x="2526" y="3377"/>
                    <a:pt x="2759" y="3600"/>
                  </a:cubicBezTo>
                  <a:cubicBezTo>
                    <a:pt x="2982" y="3822"/>
                    <a:pt x="2926" y="3788"/>
                    <a:pt x="3238" y="3844"/>
                  </a:cubicBezTo>
                  <a:cubicBezTo>
                    <a:pt x="3388" y="3870"/>
                    <a:pt x="3497" y="3903"/>
                    <a:pt x="3609" y="3903"/>
                  </a:cubicBezTo>
                  <a:cubicBezTo>
                    <a:pt x="3737" y="3903"/>
                    <a:pt x="3869" y="3859"/>
                    <a:pt x="4072" y="3711"/>
                  </a:cubicBezTo>
                  <a:cubicBezTo>
                    <a:pt x="4450" y="3444"/>
                    <a:pt x="4939" y="3177"/>
                    <a:pt x="5095" y="2743"/>
                  </a:cubicBezTo>
                  <a:cubicBezTo>
                    <a:pt x="5251" y="2310"/>
                    <a:pt x="5406" y="1786"/>
                    <a:pt x="5384" y="1242"/>
                  </a:cubicBezTo>
                  <a:cubicBezTo>
                    <a:pt x="5351" y="696"/>
                    <a:pt x="5218" y="107"/>
                    <a:pt x="5218" y="107"/>
                  </a:cubicBezTo>
                  <a:lnTo>
                    <a:pt x="4839" y="140"/>
                  </a:lnTo>
                  <a:cubicBezTo>
                    <a:pt x="4839" y="140"/>
                    <a:pt x="4183" y="808"/>
                    <a:pt x="3216" y="830"/>
                  </a:cubicBezTo>
                  <a:cubicBezTo>
                    <a:pt x="3121" y="832"/>
                    <a:pt x="3026" y="834"/>
                    <a:pt x="2931" y="834"/>
                  </a:cubicBezTo>
                  <a:cubicBezTo>
                    <a:pt x="2194" y="834"/>
                    <a:pt x="1488" y="750"/>
                    <a:pt x="1113" y="474"/>
                  </a:cubicBezTo>
                  <a:cubicBezTo>
                    <a:pt x="739" y="201"/>
                    <a:pt x="687" y="1"/>
                    <a:pt x="513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82" name="Google Shape;15182;p20"/>
            <p:cNvSpPr/>
            <p:nvPr/>
          </p:nvSpPr>
          <p:spPr>
            <a:xfrm>
              <a:off x="1696957" y="2105240"/>
              <a:ext cx="57041" cy="82369"/>
            </a:xfrm>
            <a:custGeom>
              <a:avLst/>
              <a:gdLst/>
              <a:ahLst/>
              <a:cxnLst/>
              <a:rect l="l" t="t" r="r" b="b"/>
              <a:pathLst>
                <a:path w="1635" h="2361" extrusionOk="0">
                  <a:moveTo>
                    <a:pt x="1513" y="0"/>
                  </a:moveTo>
                  <a:lnTo>
                    <a:pt x="1134" y="33"/>
                  </a:lnTo>
                  <a:cubicBezTo>
                    <a:pt x="1134" y="33"/>
                    <a:pt x="923" y="245"/>
                    <a:pt x="567" y="434"/>
                  </a:cubicBezTo>
                  <a:cubicBezTo>
                    <a:pt x="589" y="579"/>
                    <a:pt x="589" y="734"/>
                    <a:pt x="545" y="879"/>
                  </a:cubicBezTo>
                  <a:cubicBezTo>
                    <a:pt x="478" y="1090"/>
                    <a:pt x="311" y="1257"/>
                    <a:pt x="200" y="1446"/>
                  </a:cubicBezTo>
                  <a:cubicBezTo>
                    <a:pt x="89" y="1635"/>
                    <a:pt x="22" y="1847"/>
                    <a:pt x="0" y="2069"/>
                  </a:cubicBezTo>
                  <a:cubicBezTo>
                    <a:pt x="0" y="2180"/>
                    <a:pt x="33" y="2336"/>
                    <a:pt x="144" y="2358"/>
                  </a:cubicBezTo>
                  <a:cubicBezTo>
                    <a:pt x="153" y="2360"/>
                    <a:pt x="161" y="2360"/>
                    <a:pt x="169" y="2360"/>
                  </a:cubicBezTo>
                  <a:cubicBezTo>
                    <a:pt x="227" y="2360"/>
                    <a:pt x="283" y="2329"/>
                    <a:pt x="322" y="2280"/>
                  </a:cubicBezTo>
                  <a:cubicBezTo>
                    <a:pt x="367" y="2225"/>
                    <a:pt x="389" y="2169"/>
                    <a:pt x="411" y="2102"/>
                  </a:cubicBezTo>
                  <a:cubicBezTo>
                    <a:pt x="556" y="1802"/>
                    <a:pt x="779" y="1568"/>
                    <a:pt x="1012" y="1335"/>
                  </a:cubicBezTo>
                  <a:cubicBezTo>
                    <a:pt x="1212" y="1123"/>
                    <a:pt x="1424" y="901"/>
                    <a:pt x="1635" y="690"/>
                  </a:cubicBezTo>
                  <a:cubicBezTo>
                    <a:pt x="1590" y="312"/>
                    <a:pt x="1513" y="0"/>
                    <a:pt x="151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83" name="Google Shape;15183;p20"/>
            <p:cNvSpPr/>
            <p:nvPr/>
          </p:nvSpPr>
          <p:spPr>
            <a:xfrm>
              <a:off x="1731462" y="2099797"/>
              <a:ext cx="19432" cy="83451"/>
            </a:xfrm>
            <a:custGeom>
              <a:avLst/>
              <a:gdLst/>
              <a:ahLst/>
              <a:cxnLst/>
              <a:rect l="l" t="t" r="r" b="b"/>
              <a:pathLst>
                <a:path w="557" h="2392" extrusionOk="0">
                  <a:moveTo>
                    <a:pt x="401" y="1"/>
                  </a:moveTo>
                  <a:cubicBezTo>
                    <a:pt x="501" y="401"/>
                    <a:pt x="501" y="824"/>
                    <a:pt x="423" y="1224"/>
                  </a:cubicBezTo>
                  <a:cubicBezTo>
                    <a:pt x="379" y="1424"/>
                    <a:pt x="312" y="1624"/>
                    <a:pt x="245" y="1813"/>
                  </a:cubicBezTo>
                  <a:cubicBezTo>
                    <a:pt x="168" y="2003"/>
                    <a:pt x="89" y="2191"/>
                    <a:pt x="0" y="2381"/>
                  </a:cubicBezTo>
                  <a:lnTo>
                    <a:pt x="12" y="2391"/>
                  </a:lnTo>
                  <a:cubicBezTo>
                    <a:pt x="156" y="2236"/>
                    <a:pt x="267" y="2058"/>
                    <a:pt x="356" y="1858"/>
                  </a:cubicBezTo>
                  <a:cubicBezTo>
                    <a:pt x="445" y="1669"/>
                    <a:pt x="490" y="1457"/>
                    <a:pt x="524" y="1246"/>
                  </a:cubicBezTo>
                  <a:cubicBezTo>
                    <a:pt x="557" y="1035"/>
                    <a:pt x="557" y="824"/>
                    <a:pt x="546" y="612"/>
                  </a:cubicBezTo>
                  <a:cubicBezTo>
                    <a:pt x="524" y="401"/>
                    <a:pt x="479" y="201"/>
                    <a:pt x="41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84" name="Google Shape;15184;p20"/>
            <p:cNvSpPr/>
            <p:nvPr/>
          </p:nvSpPr>
          <p:spPr>
            <a:xfrm>
              <a:off x="1672465" y="2101716"/>
              <a:ext cx="69112" cy="89277"/>
            </a:xfrm>
            <a:custGeom>
              <a:avLst/>
              <a:gdLst/>
              <a:ahLst/>
              <a:cxnLst/>
              <a:rect l="l" t="t" r="r" b="b"/>
              <a:pathLst>
                <a:path w="1981" h="2559" extrusionOk="0">
                  <a:moveTo>
                    <a:pt x="1914" y="1"/>
                  </a:moveTo>
                  <a:cubicBezTo>
                    <a:pt x="1936" y="290"/>
                    <a:pt x="1903" y="579"/>
                    <a:pt x="1814" y="846"/>
                  </a:cubicBezTo>
                  <a:cubicBezTo>
                    <a:pt x="1725" y="1113"/>
                    <a:pt x="1580" y="1358"/>
                    <a:pt x="1392" y="1569"/>
                  </a:cubicBezTo>
                  <a:cubicBezTo>
                    <a:pt x="1202" y="1780"/>
                    <a:pt x="969" y="1936"/>
                    <a:pt x="735" y="2092"/>
                  </a:cubicBezTo>
                  <a:cubicBezTo>
                    <a:pt x="502" y="2259"/>
                    <a:pt x="246" y="2393"/>
                    <a:pt x="1" y="2548"/>
                  </a:cubicBezTo>
                  <a:lnTo>
                    <a:pt x="12" y="2559"/>
                  </a:lnTo>
                  <a:cubicBezTo>
                    <a:pt x="290" y="2482"/>
                    <a:pt x="557" y="2370"/>
                    <a:pt x="813" y="2225"/>
                  </a:cubicBezTo>
                  <a:cubicBezTo>
                    <a:pt x="1069" y="2081"/>
                    <a:pt x="1303" y="1881"/>
                    <a:pt x="1481" y="1647"/>
                  </a:cubicBezTo>
                  <a:cubicBezTo>
                    <a:pt x="1669" y="1414"/>
                    <a:pt x="1803" y="1147"/>
                    <a:pt x="1881" y="868"/>
                  </a:cubicBezTo>
                  <a:cubicBezTo>
                    <a:pt x="1958" y="579"/>
                    <a:pt x="1981" y="290"/>
                    <a:pt x="193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85" name="Google Shape;15185;p20"/>
            <p:cNvSpPr/>
            <p:nvPr/>
          </p:nvSpPr>
          <p:spPr>
            <a:xfrm>
              <a:off x="1682199" y="2109112"/>
              <a:ext cx="55122" cy="49715"/>
            </a:xfrm>
            <a:custGeom>
              <a:avLst/>
              <a:gdLst/>
              <a:ahLst/>
              <a:cxnLst/>
              <a:rect l="l" t="t" r="r" b="b"/>
              <a:pathLst>
                <a:path w="1580" h="1425" extrusionOk="0">
                  <a:moveTo>
                    <a:pt x="1535" y="1"/>
                  </a:moveTo>
                  <a:lnTo>
                    <a:pt x="1524" y="11"/>
                  </a:lnTo>
                  <a:cubicBezTo>
                    <a:pt x="1557" y="90"/>
                    <a:pt x="1546" y="189"/>
                    <a:pt x="1513" y="268"/>
                  </a:cubicBezTo>
                  <a:cubicBezTo>
                    <a:pt x="1479" y="356"/>
                    <a:pt x="1424" y="423"/>
                    <a:pt x="1357" y="490"/>
                  </a:cubicBezTo>
                  <a:cubicBezTo>
                    <a:pt x="1235" y="634"/>
                    <a:pt x="1101" y="745"/>
                    <a:pt x="957" y="857"/>
                  </a:cubicBezTo>
                  <a:cubicBezTo>
                    <a:pt x="801" y="957"/>
                    <a:pt x="634" y="1035"/>
                    <a:pt x="478" y="1135"/>
                  </a:cubicBezTo>
                  <a:cubicBezTo>
                    <a:pt x="322" y="1224"/>
                    <a:pt x="167" y="1313"/>
                    <a:pt x="0" y="1413"/>
                  </a:cubicBezTo>
                  <a:lnTo>
                    <a:pt x="11" y="1424"/>
                  </a:lnTo>
                  <a:cubicBezTo>
                    <a:pt x="189" y="1390"/>
                    <a:pt x="367" y="1324"/>
                    <a:pt x="545" y="1246"/>
                  </a:cubicBezTo>
                  <a:cubicBezTo>
                    <a:pt x="712" y="1168"/>
                    <a:pt x="868" y="1057"/>
                    <a:pt x="1012" y="935"/>
                  </a:cubicBezTo>
                  <a:cubicBezTo>
                    <a:pt x="1157" y="812"/>
                    <a:pt x="1301" y="679"/>
                    <a:pt x="1412" y="534"/>
                  </a:cubicBezTo>
                  <a:cubicBezTo>
                    <a:pt x="1469" y="456"/>
                    <a:pt x="1524" y="379"/>
                    <a:pt x="1546" y="290"/>
                  </a:cubicBezTo>
                  <a:cubicBezTo>
                    <a:pt x="1580" y="189"/>
                    <a:pt x="1580" y="90"/>
                    <a:pt x="153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86" name="Google Shape;15186;p20"/>
            <p:cNvSpPr/>
            <p:nvPr/>
          </p:nvSpPr>
          <p:spPr>
            <a:xfrm>
              <a:off x="1678327" y="2104472"/>
              <a:ext cx="57460" cy="39597"/>
            </a:xfrm>
            <a:custGeom>
              <a:avLst/>
              <a:gdLst/>
              <a:ahLst/>
              <a:cxnLst/>
              <a:rect l="l" t="t" r="r" b="b"/>
              <a:pathLst>
                <a:path w="1647" h="1135" extrusionOk="0">
                  <a:moveTo>
                    <a:pt x="1635" y="0"/>
                  </a:moveTo>
                  <a:cubicBezTo>
                    <a:pt x="1535" y="344"/>
                    <a:pt x="1290" y="634"/>
                    <a:pt x="990" y="779"/>
                  </a:cubicBezTo>
                  <a:cubicBezTo>
                    <a:pt x="823" y="856"/>
                    <a:pt x="668" y="878"/>
                    <a:pt x="490" y="901"/>
                  </a:cubicBezTo>
                  <a:cubicBezTo>
                    <a:pt x="401" y="912"/>
                    <a:pt x="312" y="923"/>
                    <a:pt x="223" y="957"/>
                  </a:cubicBezTo>
                  <a:cubicBezTo>
                    <a:pt x="134" y="990"/>
                    <a:pt x="45" y="1046"/>
                    <a:pt x="0" y="1123"/>
                  </a:cubicBezTo>
                  <a:lnTo>
                    <a:pt x="11" y="1135"/>
                  </a:lnTo>
                  <a:cubicBezTo>
                    <a:pt x="156" y="1023"/>
                    <a:pt x="322" y="1034"/>
                    <a:pt x="500" y="1023"/>
                  </a:cubicBezTo>
                  <a:cubicBezTo>
                    <a:pt x="678" y="1023"/>
                    <a:pt x="868" y="957"/>
                    <a:pt x="1034" y="868"/>
                  </a:cubicBezTo>
                  <a:cubicBezTo>
                    <a:pt x="1190" y="779"/>
                    <a:pt x="1335" y="656"/>
                    <a:pt x="1446" y="500"/>
                  </a:cubicBezTo>
                  <a:cubicBezTo>
                    <a:pt x="1546" y="356"/>
                    <a:pt x="1612" y="189"/>
                    <a:pt x="1646" y="11"/>
                  </a:cubicBezTo>
                  <a:lnTo>
                    <a:pt x="1635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87" name="Google Shape;15187;p20"/>
            <p:cNvSpPr/>
            <p:nvPr/>
          </p:nvSpPr>
          <p:spPr>
            <a:xfrm>
              <a:off x="1723333" y="2054233"/>
              <a:ext cx="57843" cy="59169"/>
            </a:xfrm>
            <a:custGeom>
              <a:avLst/>
              <a:gdLst/>
              <a:ahLst/>
              <a:cxnLst/>
              <a:rect l="l" t="t" r="r" b="b"/>
              <a:pathLst>
                <a:path w="1658" h="1696" extrusionOk="0">
                  <a:moveTo>
                    <a:pt x="1090" y="339"/>
                  </a:moveTo>
                  <a:lnTo>
                    <a:pt x="1090" y="339"/>
                  </a:lnTo>
                  <a:cubicBezTo>
                    <a:pt x="1135" y="428"/>
                    <a:pt x="1157" y="528"/>
                    <a:pt x="1168" y="639"/>
                  </a:cubicBezTo>
                  <a:lnTo>
                    <a:pt x="1157" y="650"/>
                  </a:lnTo>
                  <a:cubicBezTo>
                    <a:pt x="1157" y="595"/>
                    <a:pt x="1145" y="539"/>
                    <a:pt x="1123" y="494"/>
                  </a:cubicBezTo>
                  <a:cubicBezTo>
                    <a:pt x="1113" y="439"/>
                    <a:pt x="1101" y="383"/>
                    <a:pt x="1090" y="339"/>
                  </a:cubicBezTo>
                  <a:close/>
                  <a:moveTo>
                    <a:pt x="300" y="706"/>
                  </a:moveTo>
                  <a:lnTo>
                    <a:pt x="300" y="706"/>
                  </a:lnTo>
                  <a:cubicBezTo>
                    <a:pt x="278" y="783"/>
                    <a:pt x="267" y="862"/>
                    <a:pt x="256" y="939"/>
                  </a:cubicBezTo>
                  <a:cubicBezTo>
                    <a:pt x="256" y="951"/>
                    <a:pt x="245" y="961"/>
                    <a:pt x="245" y="984"/>
                  </a:cubicBezTo>
                  <a:lnTo>
                    <a:pt x="223" y="984"/>
                  </a:lnTo>
                  <a:cubicBezTo>
                    <a:pt x="223" y="973"/>
                    <a:pt x="223" y="961"/>
                    <a:pt x="233" y="951"/>
                  </a:cubicBezTo>
                  <a:cubicBezTo>
                    <a:pt x="245" y="862"/>
                    <a:pt x="267" y="783"/>
                    <a:pt x="300" y="706"/>
                  </a:cubicBezTo>
                  <a:close/>
                  <a:moveTo>
                    <a:pt x="1277" y="1"/>
                  </a:moveTo>
                  <a:cubicBezTo>
                    <a:pt x="1253" y="1"/>
                    <a:pt x="1232" y="13"/>
                    <a:pt x="1224" y="39"/>
                  </a:cubicBezTo>
                  <a:cubicBezTo>
                    <a:pt x="1212" y="83"/>
                    <a:pt x="1224" y="128"/>
                    <a:pt x="1246" y="172"/>
                  </a:cubicBezTo>
                  <a:cubicBezTo>
                    <a:pt x="1257" y="217"/>
                    <a:pt x="1268" y="250"/>
                    <a:pt x="1279" y="294"/>
                  </a:cubicBezTo>
                  <a:cubicBezTo>
                    <a:pt x="1291" y="383"/>
                    <a:pt x="1301" y="461"/>
                    <a:pt x="1313" y="550"/>
                  </a:cubicBezTo>
                  <a:lnTo>
                    <a:pt x="1313" y="606"/>
                  </a:lnTo>
                  <a:cubicBezTo>
                    <a:pt x="1301" y="628"/>
                    <a:pt x="1301" y="650"/>
                    <a:pt x="1301" y="672"/>
                  </a:cubicBezTo>
                  <a:cubicBezTo>
                    <a:pt x="1301" y="650"/>
                    <a:pt x="1291" y="628"/>
                    <a:pt x="1291" y="595"/>
                  </a:cubicBezTo>
                  <a:cubicBezTo>
                    <a:pt x="1268" y="450"/>
                    <a:pt x="1212" y="306"/>
                    <a:pt x="1123" y="194"/>
                  </a:cubicBezTo>
                  <a:cubicBezTo>
                    <a:pt x="1115" y="183"/>
                    <a:pt x="1103" y="178"/>
                    <a:pt x="1091" y="178"/>
                  </a:cubicBezTo>
                  <a:cubicBezTo>
                    <a:pt x="1057" y="178"/>
                    <a:pt x="1021" y="217"/>
                    <a:pt x="1046" y="250"/>
                  </a:cubicBezTo>
                  <a:cubicBezTo>
                    <a:pt x="1046" y="261"/>
                    <a:pt x="1057" y="272"/>
                    <a:pt x="1057" y="283"/>
                  </a:cubicBezTo>
                  <a:lnTo>
                    <a:pt x="1034" y="283"/>
                  </a:lnTo>
                  <a:cubicBezTo>
                    <a:pt x="1024" y="272"/>
                    <a:pt x="1024" y="261"/>
                    <a:pt x="1024" y="239"/>
                  </a:cubicBezTo>
                  <a:cubicBezTo>
                    <a:pt x="1014" y="222"/>
                    <a:pt x="998" y="216"/>
                    <a:pt x="982" y="216"/>
                  </a:cubicBezTo>
                  <a:cubicBezTo>
                    <a:pt x="942" y="216"/>
                    <a:pt x="897" y="255"/>
                    <a:pt x="912" y="294"/>
                  </a:cubicBezTo>
                  <a:cubicBezTo>
                    <a:pt x="945" y="383"/>
                    <a:pt x="968" y="461"/>
                    <a:pt x="979" y="550"/>
                  </a:cubicBezTo>
                  <a:lnTo>
                    <a:pt x="979" y="639"/>
                  </a:lnTo>
                  <a:cubicBezTo>
                    <a:pt x="968" y="595"/>
                    <a:pt x="968" y="550"/>
                    <a:pt x="957" y="506"/>
                  </a:cubicBezTo>
                  <a:cubicBezTo>
                    <a:pt x="945" y="405"/>
                    <a:pt x="912" y="306"/>
                    <a:pt x="868" y="217"/>
                  </a:cubicBezTo>
                  <a:cubicBezTo>
                    <a:pt x="861" y="204"/>
                    <a:pt x="850" y="198"/>
                    <a:pt x="838" y="198"/>
                  </a:cubicBezTo>
                  <a:cubicBezTo>
                    <a:pt x="807" y="198"/>
                    <a:pt x="771" y="230"/>
                    <a:pt x="779" y="261"/>
                  </a:cubicBezTo>
                  <a:cubicBezTo>
                    <a:pt x="801" y="328"/>
                    <a:pt x="823" y="395"/>
                    <a:pt x="834" y="461"/>
                  </a:cubicBezTo>
                  <a:cubicBezTo>
                    <a:pt x="823" y="428"/>
                    <a:pt x="801" y="405"/>
                    <a:pt x="790" y="383"/>
                  </a:cubicBezTo>
                  <a:cubicBezTo>
                    <a:pt x="767" y="361"/>
                    <a:pt x="757" y="339"/>
                    <a:pt x="734" y="316"/>
                  </a:cubicBezTo>
                  <a:cubicBezTo>
                    <a:pt x="723" y="306"/>
                    <a:pt x="701" y="283"/>
                    <a:pt x="678" y="272"/>
                  </a:cubicBezTo>
                  <a:cubicBezTo>
                    <a:pt x="656" y="272"/>
                    <a:pt x="634" y="283"/>
                    <a:pt x="634" y="306"/>
                  </a:cubicBezTo>
                  <a:lnTo>
                    <a:pt x="634" y="316"/>
                  </a:lnTo>
                  <a:cubicBezTo>
                    <a:pt x="631" y="315"/>
                    <a:pt x="628" y="314"/>
                    <a:pt x="624" y="314"/>
                  </a:cubicBezTo>
                  <a:cubicBezTo>
                    <a:pt x="603" y="314"/>
                    <a:pt x="579" y="342"/>
                    <a:pt x="579" y="361"/>
                  </a:cubicBezTo>
                  <a:cubicBezTo>
                    <a:pt x="612" y="439"/>
                    <a:pt x="634" y="506"/>
                    <a:pt x="656" y="583"/>
                  </a:cubicBezTo>
                  <a:cubicBezTo>
                    <a:pt x="656" y="606"/>
                    <a:pt x="668" y="628"/>
                    <a:pt x="668" y="650"/>
                  </a:cubicBezTo>
                  <a:cubicBezTo>
                    <a:pt x="668" y="650"/>
                    <a:pt x="656" y="650"/>
                    <a:pt x="656" y="662"/>
                  </a:cubicBezTo>
                  <a:cubicBezTo>
                    <a:pt x="645" y="617"/>
                    <a:pt x="634" y="583"/>
                    <a:pt x="623" y="539"/>
                  </a:cubicBezTo>
                  <a:cubicBezTo>
                    <a:pt x="601" y="472"/>
                    <a:pt x="567" y="405"/>
                    <a:pt x="534" y="339"/>
                  </a:cubicBezTo>
                  <a:cubicBezTo>
                    <a:pt x="529" y="328"/>
                    <a:pt x="520" y="325"/>
                    <a:pt x="512" y="325"/>
                  </a:cubicBezTo>
                  <a:cubicBezTo>
                    <a:pt x="504" y="325"/>
                    <a:pt x="495" y="328"/>
                    <a:pt x="490" y="328"/>
                  </a:cubicBezTo>
                  <a:cubicBezTo>
                    <a:pt x="478" y="339"/>
                    <a:pt x="456" y="361"/>
                    <a:pt x="467" y="383"/>
                  </a:cubicBezTo>
                  <a:cubicBezTo>
                    <a:pt x="467" y="395"/>
                    <a:pt x="478" y="417"/>
                    <a:pt x="490" y="439"/>
                  </a:cubicBezTo>
                  <a:cubicBezTo>
                    <a:pt x="456" y="439"/>
                    <a:pt x="411" y="461"/>
                    <a:pt x="411" y="494"/>
                  </a:cubicBezTo>
                  <a:lnTo>
                    <a:pt x="411" y="694"/>
                  </a:lnTo>
                  <a:cubicBezTo>
                    <a:pt x="389" y="706"/>
                    <a:pt x="379" y="717"/>
                    <a:pt x="367" y="728"/>
                  </a:cubicBezTo>
                  <a:lnTo>
                    <a:pt x="367" y="728"/>
                  </a:lnTo>
                  <a:cubicBezTo>
                    <a:pt x="367" y="678"/>
                    <a:pt x="368" y="636"/>
                    <a:pt x="378" y="595"/>
                  </a:cubicBezTo>
                  <a:cubicBezTo>
                    <a:pt x="378" y="579"/>
                    <a:pt x="372" y="568"/>
                    <a:pt x="360" y="568"/>
                  </a:cubicBezTo>
                  <a:cubicBezTo>
                    <a:pt x="356" y="568"/>
                    <a:pt x="351" y="569"/>
                    <a:pt x="345" y="573"/>
                  </a:cubicBezTo>
                  <a:cubicBezTo>
                    <a:pt x="345" y="561"/>
                    <a:pt x="356" y="561"/>
                    <a:pt x="356" y="550"/>
                  </a:cubicBezTo>
                  <a:cubicBezTo>
                    <a:pt x="367" y="528"/>
                    <a:pt x="367" y="517"/>
                    <a:pt x="378" y="494"/>
                  </a:cubicBezTo>
                  <a:cubicBezTo>
                    <a:pt x="389" y="472"/>
                    <a:pt x="401" y="439"/>
                    <a:pt x="423" y="428"/>
                  </a:cubicBezTo>
                  <a:cubicBezTo>
                    <a:pt x="453" y="407"/>
                    <a:pt x="456" y="359"/>
                    <a:pt x="422" y="359"/>
                  </a:cubicBezTo>
                  <a:cubicBezTo>
                    <a:pt x="419" y="359"/>
                    <a:pt x="415" y="360"/>
                    <a:pt x="411" y="361"/>
                  </a:cubicBezTo>
                  <a:cubicBezTo>
                    <a:pt x="356" y="372"/>
                    <a:pt x="334" y="417"/>
                    <a:pt x="312" y="461"/>
                  </a:cubicBezTo>
                  <a:cubicBezTo>
                    <a:pt x="278" y="517"/>
                    <a:pt x="256" y="561"/>
                    <a:pt x="233" y="617"/>
                  </a:cubicBezTo>
                  <a:cubicBezTo>
                    <a:pt x="189" y="717"/>
                    <a:pt x="156" y="828"/>
                    <a:pt x="134" y="928"/>
                  </a:cubicBezTo>
                  <a:cubicBezTo>
                    <a:pt x="78" y="1106"/>
                    <a:pt x="0" y="1418"/>
                    <a:pt x="201" y="1529"/>
                  </a:cubicBezTo>
                  <a:lnTo>
                    <a:pt x="245" y="1529"/>
                  </a:lnTo>
                  <a:cubicBezTo>
                    <a:pt x="256" y="1551"/>
                    <a:pt x="278" y="1574"/>
                    <a:pt x="300" y="1584"/>
                  </a:cubicBezTo>
                  <a:cubicBezTo>
                    <a:pt x="300" y="1607"/>
                    <a:pt x="312" y="1618"/>
                    <a:pt x="334" y="1618"/>
                  </a:cubicBezTo>
                  <a:lnTo>
                    <a:pt x="345" y="1629"/>
                  </a:lnTo>
                  <a:cubicBezTo>
                    <a:pt x="356" y="1640"/>
                    <a:pt x="367" y="1651"/>
                    <a:pt x="378" y="1651"/>
                  </a:cubicBezTo>
                  <a:cubicBezTo>
                    <a:pt x="389" y="1651"/>
                    <a:pt x="389" y="1663"/>
                    <a:pt x="389" y="1663"/>
                  </a:cubicBezTo>
                  <a:cubicBezTo>
                    <a:pt x="389" y="1673"/>
                    <a:pt x="401" y="1685"/>
                    <a:pt x="411" y="1685"/>
                  </a:cubicBezTo>
                  <a:cubicBezTo>
                    <a:pt x="423" y="1695"/>
                    <a:pt x="434" y="1695"/>
                    <a:pt x="445" y="1695"/>
                  </a:cubicBezTo>
                  <a:cubicBezTo>
                    <a:pt x="701" y="1695"/>
                    <a:pt x="968" y="1663"/>
                    <a:pt x="1179" y="1495"/>
                  </a:cubicBezTo>
                  <a:cubicBezTo>
                    <a:pt x="1190" y="1485"/>
                    <a:pt x="1212" y="1462"/>
                    <a:pt x="1212" y="1429"/>
                  </a:cubicBezTo>
                  <a:lnTo>
                    <a:pt x="1224" y="1429"/>
                  </a:lnTo>
                  <a:cubicBezTo>
                    <a:pt x="1257" y="1418"/>
                    <a:pt x="1268" y="1396"/>
                    <a:pt x="1279" y="1373"/>
                  </a:cubicBezTo>
                  <a:cubicBezTo>
                    <a:pt x="1335" y="1317"/>
                    <a:pt x="1390" y="1251"/>
                    <a:pt x="1435" y="1195"/>
                  </a:cubicBezTo>
                  <a:cubicBezTo>
                    <a:pt x="1479" y="1117"/>
                    <a:pt x="1524" y="1040"/>
                    <a:pt x="1557" y="951"/>
                  </a:cubicBezTo>
                  <a:cubicBezTo>
                    <a:pt x="1624" y="783"/>
                    <a:pt x="1657" y="606"/>
                    <a:pt x="1646" y="428"/>
                  </a:cubicBezTo>
                  <a:cubicBezTo>
                    <a:pt x="1646" y="412"/>
                    <a:pt x="1637" y="406"/>
                    <a:pt x="1625" y="406"/>
                  </a:cubicBezTo>
                  <a:cubicBezTo>
                    <a:pt x="1602" y="406"/>
                    <a:pt x="1568" y="428"/>
                    <a:pt x="1568" y="450"/>
                  </a:cubicBezTo>
                  <a:cubicBezTo>
                    <a:pt x="1568" y="606"/>
                    <a:pt x="1535" y="751"/>
                    <a:pt x="1479" y="895"/>
                  </a:cubicBezTo>
                  <a:cubicBezTo>
                    <a:pt x="1501" y="795"/>
                    <a:pt x="1513" y="694"/>
                    <a:pt x="1513" y="595"/>
                  </a:cubicBezTo>
                  <a:cubicBezTo>
                    <a:pt x="1513" y="569"/>
                    <a:pt x="1500" y="557"/>
                    <a:pt x="1485" y="557"/>
                  </a:cubicBezTo>
                  <a:cubicBezTo>
                    <a:pt x="1479" y="557"/>
                    <a:pt x="1474" y="558"/>
                    <a:pt x="1468" y="561"/>
                  </a:cubicBezTo>
                  <a:cubicBezTo>
                    <a:pt x="1457" y="561"/>
                    <a:pt x="1446" y="573"/>
                    <a:pt x="1435" y="573"/>
                  </a:cubicBezTo>
                  <a:lnTo>
                    <a:pt x="1435" y="550"/>
                  </a:lnTo>
                  <a:lnTo>
                    <a:pt x="1435" y="517"/>
                  </a:lnTo>
                  <a:cubicBezTo>
                    <a:pt x="1435" y="428"/>
                    <a:pt x="1424" y="339"/>
                    <a:pt x="1402" y="250"/>
                  </a:cubicBezTo>
                  <a:lnTo>
                    <a:pt x="1368" y="116"/>
                  </a:lnTo>
                  <a:cubicBezTo>
                    <a:pt x="1357" y="72"/>
                    <a:pt x="1346" y="27"/>
                    <a:pt x="1301" y="5"/>
                  </a:cubicBezTo>
                  <a:cubicBezTo>
                    <a:pt x="1293" y="2"/>
                    <a:pt x="1285" y="1"/>
                    <a:pt x="127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88" name="Google Shape;15188;p20"/>
            <p:cNvSpPr/>
            <p:nvPr/>
          </p:nvSpPr>
          <p:spPr>
            <a:xfrm>
              <a:off x="1732648" y="2069026"/>
              <a:ext cx="39214" cy="40121"/>
            </a:xfrm>
            <a:custGeom>
              <a:avLst/>
              <a:gdLst/>
              <a:ahLst/>
              <a:cxnLst/>
              <a:rect l="l" t="t" r="r" b="b"/>
              <a:pathLst>
                <a:path w="1124" h="1150" extrusionOk="0">
                  <a:moveTo>
                    <a:pt x="653" y="0"/>
                  </a:moveTo>
                  <a:cubicBezTo>
                    <a:pt x="633" y="0"/>
                    <a:pt x="611" y="1"/>
                    <a:pt x="589" y="4"/>
                  </a:cubicBezTo>
                  <a:cubicBezTo>
                    <a:pt x="256" y="37"/>
                    <a:pt x="45" y="315"/>
                    <a:pt x="33" y="560"/>
                  </a:cubicBezTo>
                  <a:cubicBezTo>
                    <a:pt x="0" y="916"/>
                    <a:pt x="233" y="1150"/>
                    <a:pt x="233" y="1150"/>
                  </a:cubicBezTo>
                  <a:lnTo>
                    <a:pt x="878" y="1038"/>
                  </a:lnTo>
                  <a:cubicBezTo>
                    <a:pt x="878" y="1038"/>
                    <a:pt x="1123" y="771"/>
                    <a:pt x="1101" y="448"/>
                  </a:cubicBezTo>
                  <a:cubicBezTo>
                    <a:pt x="1091" y="219"/>
                    <a:pt x="954" y="0"/>
                    <a:pt x="653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89" name="Google Shape;15189;p20"/>
            <p:cNvSpPr/>
            <p:nvPr/>
          </p:nvSpPr>
          <p:spPr>
            <a:xfrm>
              <a:off x="1722565" y="2067072"/>
              <a:ext cx="67124" cy="55750"/>
            </a:xfrm>
            <a:custGeom>
              <a:avLst/>
              <a:gdLst/>
              <a:ahLst/>
              <a:cxnLst/>
              <a:rect l="l" t="t" r="r" b="b"/>
              <a:pathLst>
                <a:path w="1924" h="1598" extrusionOk="0">
                  <a:moveTo>
                    <a:pt x="1239" y="0"/>
                  </a:moveTo>
                  <a:cubicBezTo>
                    <a:pt x="1204" y="0"/>
                    <a:pt x="1162" y="48"/>
                    <a:pt x="1179" y="82"/>
                  </a:cubicBezTo>
                  <a:cubicBezTo>
                    <a:pt x="1279" y="249"/>
                    <a:pt x="1301" y="449"/>
                    <a:pt x="1301" y="638"/>
                  </a:cubicBezTo>
                  <a:cubicBezTo>
                    <a:pt x="1301" y="705"/>
                    <a:pt x="1301" y="771"/>
                    <a:pt x="1290" y="838"/>
                  </a:cubicBezTo>
                  <a:lnTo>
                    <a:pt x="1268" y="838"/>
                  </a:lnTo>
                  <a:cubicBezTo>
                    <a:pt x="1246" y="660"/>
                    <a:pt x="1190" y="482"/>
                    <a:pt x="1101" y="326"/>
                  </a:cubicBezTo>
                  <a:cubicBezTo>
                    <a:pt x="1095" y="318"/>
                    <a:pt x="1087" y="315"/>
                    <a:pt x="1078" y="315"/>
                  </a:cubicBezTo>
                  <a:cubicBezTo>
                    <a:pt x="1051" y="315"/>
                    <a:pt x="1017" y="346"/>
                    <a:pt x="1034" y="371"/>
                  </a:cubicBezTo>
                  <a:cubicBezTo>
                    <a:pt x="1090" y="504"/>
                    <a:pt x="1123" y="638"/>
                    <a:pt x="1135" y="783"/>
                  </a:cubicBezTo>
                  <a:lnTo>
                    <a:pt x="1135" y="949"/>
                  </a:lnTo>
                  <a:cubicBezTo>
                    <a:pt x="1135" y="905"/>
                    <a:pt x="1123" y="860"/>
                    <a:pt x="1123" y="816"/>
                  </a:cubicBezTo>
                  <a:cubicBezTo>
                    <a:pt x="1090" y="616"/>
                    <a:pt x="1012" y="438"/>
                    <a:pt x="912" y="260"/>
                  </a:cubicBezTo>
                  <a:cubicBezTo>
                    <a:pt x="904" y="250"/>
                    <a:pt x="894" y="245"/>
                    <a:pt x="882" y="245"/>
                  </a:cubicBezTo>
                  <a:cubicBezTo>
                    <a:pt x="843" y="245"/>
                    <a:pt x="794" y="295"/>
                    <a:pt x="812" y="338"/>
                  </a:cubicBezTo>
                  <a:cubicBezTo>
                    <a:pt x="856" y="415"/>
                    <a:pt x="890" y="494"/>
                    <a:pt x="923" y="583"/>
                  </a:cubicBezTo>
                  <a:cubicBezTo>
                    <a:pt x="890" y="538"/>
                    <a:pt x="856" y="504"/>
                    <a:pt x="823" y="472"/>
                  </a:cubicBezTo>
                  <a:cubicBezTo>
                    <a:pt x="818" y="466"/>
                    <a:pt x="811" y="464"/>
                    <a:pt x="804" y="464"/>
                  </a:cubicBezTo>
                  <a:cubicBezTo>
                    <a:pt x="779" y="464"/>
                    <a:pt x="750" y="490"/>
                    <a:pt x="767" y="516"/>
                  </a:cubicBezTo>
                  <a:cubicBezTo>
                    <a:pt x="868" y="638"/>
                    <a:pt x="912" y="794"/>
                    <a:pt x="923" y="939"/>
                  </a:cubicBezTo>
                  <a:cubicBezTo>
                    <a:pt x="890" y="939"/>
                    <a:pt x="845" y="961"/>
                    <a:pt x="845" y="994"/>
                  </a:cubicBezTo>
                  <a:cubicBezTo>
                    <a:pt x="845" y="905"/>
                    <a:pt x="856" y="816"/>
                    <a:pt x="856" y="738"/>
                  </a:cubicBezTo>
                  <a:cubicBezTo>
                    <a:pt x="856" y="717"/>
                    <a:pt x="846" y="708"/>
                    <a:pt x="833" y="708"/>
                  </a:cubicBezTo>
                  <a:cubicBezTo>
                    <a:pt x="813" y="708"/>
                    <a:pt x="785" y="729"/>
                    <a:pt x="779" y="749"/>
                  </a:cubicBezTo>
                  <a:cubicBezTo>
                    <a:pt x="756" y="850"/>
                    <a:pt x="745" y="949"/>
                    <a:pt x="745" y="1061"/>
                  </a:cubicBezTo>
                  <a:lnTo>
                    <a:pt x="723" y="1061"/>
                  </a:lnTo>
                  <a:lnTo>
                    <a:pt x="723" y="1016"/>
                  </a:lnTo>
                  <a:cubicBezTo>
                    <a:pt x="712" y="894"/>
                    <a:pt x="734" y="771"/>
                    <a:pt x="745" y="638"/>
                  </a:cubicBezTo>
                  <a:cubicBezTo>
                    <a:pt x="750" y="614"/>
                    <a:pt x="736" y="604"/>
                    <a:pt x="717" y="604"/>
                  </a:cubicBezTo>
                  <a:cubicBezTo>
                    <a:pt x="693" y="604"/>
                    <a:pt x="662" y="619"/>
                    <a:pt x="656" y="638"/>
                  </a:cubicBezTo>
                  <a:cubicBezTo>
                    <a:pt x="589" y="761"/>
                    <a:pt x="578" y="916"/>
                    <a:pt x="589" y="1050"/>
                  </a:cubicBezTo>
                  <a:cubicBezTo>
                    <a:pt x="589" y="1061"/>
                    <a:pt x="601" y="1083"/>
                    <a:pt x="601" y="1094"/>
                  </a:cubicBezTo>
                  <a:cubicBezTo>
                    <a:pt x="578" y="1028"/>
                    <a:pt x="567" y="961"/>
                    <a:pt x="567" y="894"/>
                  </a:cubicBezTo>
                  <a:cubicBezTo>
                    <a:pt x="567" y="805"/>
                    <a:pt x="578" y="716"/>
                    <a:pt x="611" y="627"/>
                  </a:cubicBezTo>
                  <a:cubicBezTo>
                    <a:pt x="634" y="538"/>
                    <a:pt x="678" y="460"/>
                    <a:pt x="712" y="383"/>
                  </a:cubicBezTo>
                  <a:cubicBezTo>
                    <a:pt x="719" y="353"/>
                    <a:pt x="697" y="338"/>
                    <a:pt x="674" y="338"/>
                  </a:cubicBezTo>
                  <a:cubicBezTo>
                    <a:pt x="663" y="338"/>
                    <a:pt x="653" y="341"/>
                    <a:pt x="645" y="349"/>
                  </a:cubicBezTo>
                  <a:cubicBezTo>
                    <a:pt x="489" y="494"/>
                    <a:pt x="433" y="716"/>
                    <a:pt x="433" y="916"/>
                  </a:cubicBezTo>
                  <a:cubicBezTo>
                    <a:pt x="433" y="972"/>
                    <a:pt x="445" y="1038"/>
                    <a:pt x="456" y="1094"/>
                  </a:cubicBezTo>
                  <a:cubicBezTo>
                    <a:pt x="445" y="1094"/>
                    <a:pt x="445" y="1105"/>
                    <a:pt x="445" y="1105"/>
                  </a:cubicBezTo>
                  <a:cubicBezTo>
                    <a:pt x="423" y="1038"/>
                    <a:pt x="411" y="972"/>
                    <a:pt x="411" y="894"/>
                  </a:cubicBezTo>
                  <a:cubicBezTo>
                    <a:pt x="389" y="694"/>
                    <a:pt x="445" y="482"/>
                    <a:pt x="522" y="282"/>
                  </a:cubicBezTo>
                  <a:cubicBezTo>
                    <a:pt x="534" y="260"/>
                    <a:pt x="517" y="249"/>
                    <a:pt x="495" y="249"/>
                  </a:cubicBezTo>
                  <a:cubicBezTo>
                    <a:pt x="472" y="249"/>
                    <a:pt x="445" y="260"/>
                    <a:pt x="433" y="282"/>
                  </a:cubicBezTo>
                  <a:cubicBezTo>
                    <a:pt x="356" y="460"/>
                    <a:pt x="300" y="649"/>
                    <a:pt x="289" y="850"/>
                  </a:cubicBezTo>
                  <a:cubicBezTo>
                    <a:pt x="267" y="672"/>
                    <a:pt x="289" y="482"/>
                    <a:pt x="367" y="316"/>
                  </a:cubicBezTo>
                  <a:cubicBezTo>
                    <a:pt x="386" y="278"/>
                    <a:pt x="365" y="258"/>
                    <a:pt x="340" y="258"/>
                  </a:cubicBezTo>
                  <a:cubicBezTo>
                    <a:pt x="321" y="258"/>
                    <a:pt x="299" y="269"/>
                    <a:pt x="289" y="294"/>
                  </a:cubicBezTo>
                  <a:cubicBezTo>
                    <a:pt x="178" y="482"/>
                    <a:pt x="144" y="705"/>
                    <a:pt x="166" y="916"/>
                  </a:cubicBezTo>
                  <a:cubicBezTo>
                    <a:pt x="166" y="939"/>
                    <a:pt x="178" y="972"/>
                    <a:pt x="178" y="994"/>
                  </a:cubicBezTo>
                  <a:cubicBezTo>
                    <a:pt x="144" y="916"/>
                    <a:pt x="134" y="838"/>
                    <a:pt x="122" y="749"/>
                  </a:cubicBezTo>
                  <a:cubicBezTo>
                    <a:pt x="111" y="516"/>
                    <a:pt x="200" y="282"/>
                    <a:pt x="356" y="104"/>
                  </a:cubicBezTo>
                  <a:cubicBezTo>
                    <a:pt x="381" y="79"/>
                    <a:pt x="362" y="48"/>
                    <a:pt x="337" y="48"/>
                  </a:cubicBezTo>
                  <a:cubicBezTo>
                    <a:pt x="329" y="48"/>
                    <a:pt x="320" y="51"/>
                    <a:pt x="312" y="60"/>
                  </a:cubicBezTo>
                  <a:cubicBezTo>
                    <a:pt x="111" y="238"/>
                    <a:pt x="0" y="494"/>
                    <a:pt x="0" y="771"/>
                  </a:cubicBezTo>
                  <a:cubicBezTo>
                    <a:pt x="0" y="1028"/>
                    <a:pt x="122" y="1350"/>
                    <a:pt x="356" y="1483"/>
                  </a:cubicBezTo>
                  <a:cubicBezTo>
                    <a:pt x="363" y="1487"/>
                    <a:pt x="370" y="1488"/>
                    <a:pt x="375" y="1488"/>
                  </a:cubicBezTo>
                  <a:cubicBezTo>
                    <a:pt x="387" y="1488"/>
                    <a:pt x="396" y="1483"/>
                    <a:pt x="411" y="1483"/>
                  </a:cubicBezTo>
                  <a:cubicBezTo>
                    <a:pt x="445" y="1517"/>
                    <a:pt x="478" y="1539"/>
                    <a:pt x="522" y="1550"/>
                  </a:cubicBezTo>
                  <a:cubicBezTo>
                    <a:pt x="545" y="1561"/>
                    <a:pt x="567" y="1572"/>
                    <a:pt x="601" y="1584"/>
                  </a:cubicBezTo>
                  <a:cubicBezTo>
                    <a:pt x="623" y="1584"/>
                    <a:pt x="645" y="1561"/>
                    <a:pt x="656" y="1539"/>
                  </a:cubicBezTo>
                  <a:cubicBezTo>
                    <a:pt x="656" y="1539"/>
                    <a:pt x="667" y="1539"/>
                    <a:pt x="667" y="1528"/>
                  </a:cubicBezTo>
                  <a:cubicBezTo>
                    <a:pt x="678" y="1528"/>
                    <a:pt x="678" y="1539"/>
                    <a:pt x="678" y="1539"/>
                  </a:cubicBezTo>
                  <a:cubicBezTo>
                    <a:pt x="678" y="1539"/>
                    <a:pt x="690" y="1550"/>
                    <a:pt x="700" y="1550"/>
                  </a:cubicBezTo>
                  <a:lnTo>
                    <a:pt x="712" y="1550"/>
                  </a:lnTo>
                  <a:cubicBezTo>
                    <a:pt x="712" y="1561"/>
                    <a:pt x="723" y="1561"/>
                    <a:pt x="723" y="1572"/>
                  </a:cubicBezTo>
                  <a:cubicBezTo>
                    <a:pt x="734" y="1572"/>
                    <a:pt x="745" y="1584"/>
                    <a:pt x="745" y="1584"/>
                  </a:cubicBezTo>
                  <a:cubicBezTo>
                    <a:pt x="754" y="1588"/>
                    <a:pt x="765" y="1591"/>
                    <a:pt x="776" y="1591"/>
                  </a:cubicBezTo>
                  <a:cubicBezTo>
                    <a:pt x="793" y="1591"/>
                    <a:pt x="810" y="1585"/>
                    <a:pt x="823" y="1572"/>
                  </a:cubicBezTo>
                  <a:lnTo>
                    <a:pt x="834" y="1561"/>
                  </a:lnTo>
                  <a:cubicBezTo>
                    <a:pt x="834" y="1561"/>
                    <a:pt x="845" y="1572"/>
                    <a:pt x="845" y="1584"/>
                  </a:cubicBezTo>
                  <a:cubicBezTo>
                    <a:pt x="849" y="1593"/>
                    <a:pt x="856" y="1597"/>
                    <a:pt x="866" y="1597"/>
                  </a:cubicBezTo>
                  <a:cubicBezTo>
                    <a:pt x="888" y="1597"/>
                    <a:pt x="920" y="1574"/>
                    <a:pt x="912" y="1550"/>
                  </a:cubicBezTo>
                  <a:lnTo>
                    <a:pt x="912" y="1528"/>
                  </a:lnTo>
                  <a:cubicBezTo>
                    <a:pt x="923" y="1528"/>
                    <a:pt x="945" y="1517"/>
                    <a:pt x="957" y="1517"/>
                  </a:cubicBezTo>
                  <a:cubicBezTo>
                    <a:pt x="1034" y="1495"/>
                    <a:pt x="1112" y="1450"/>
                    <a:pt x="1167" y="1406"/>
                  </a:cubicBezTo>
                  <a:cubicBezTo>
                    <a:pt x="1167" y="1416"/>
                    <a:pt x="1167" y="1439"/>
                    <a:pt x="1190" y="1439"/>
                  </a:cubicBezTo>
                  <a:cubicBezTo>
                    <a:pt x="1194" y="1441"/>
                    <a:pt x="1199" y="1442"/>
                    <a:pt x="1203" y="1442"/>
                  </a:cubicBezTo>
                  <a:cubicBezTo>
                    <a:pt x="1224" y="1442"/>
                    <a:pt x="1248" y="1424"/>
                    <a:pt x="1256" y="1406"/>
                  </a:cubicBezTo>
                  <a:cubicBezTo>
                    <a:pt x="1256" y="1394"/>
                    <a:pt x="1268" y="1372"/>
                    <a:pt x="1279" y="1361"/>
                  </a:cubicBezTo>
                  <a:cubicBezTo>
                    <a:pt x="1285" y="1364"/>
                    <a:pt x="1291" y="1365"/>
                    <a:pt x="1296" y="1365"/>
                  </a:cubicBezTo>
                  <a:cubicBezTo>
                    <a:pt x="1313" y="1365"/>
                    <a:pt x="1329" y="1355"/>
                    <a:pt x="1345" y="1339"/>
                  </a:cubicBezTo>
                  <a:cubicBezTo>
                    <a:pt x="1368" y="1317"/>
                    <a:pt x="1390" y="1283"/>
                    <a:pt x="1412" y="1261"/>
                  </a:cubicBezTo>
                  <a:lnTo>
                    <a:pt x="1468" y="1261"/>
                  </a:lnTo>
                  <a:cubicBezTo>
                    <a:pt x="1523" y="1250"/>
                    <a:pt x="1557" y="1194"/>
                    <a:pt x="1590" y="1150"/>
                  </a:cubicBezTo>
                  <a:cubicBezTo>
                    <a:pt x="1657" y="1050"/>
                    <a:pt x="1713" y="949"/>
                    <a:pt x="1768" y="838"/>
                  </a:cubicBezTo>
                  <a:cubicBezTo>
                    <a:pt x="1857" y="649"/>
                    <a:pt x="1924" y="449"/>
                    <a:pt x="1891" y="238"/>
                  </a:cubicBezTo>
                  <a:cubicBezTo>
                    <a:pt x="1891" y="226"/>
                    <a:pt x="1883" y="221"/>
                    <a:pt x="1872" y="221"/>
                  </a:cubicBezTo>
                  <a:cubicBezTo>
                    <a:pt x="1853" y="221"/>
                    <a:pt x="1824" y="238"/>
                    <a:pt x="1824" y="260"/>
                  </a:cubicBezTo>
                  <a:cubicBezTo>
                    <a:pt x="1846" y="427"/>
                    <a:pt x="1813" y="583"/>
                    <a:pt x="1746" y="738"/>
                  </a:cubicBezTo>
                  <a:cubicBezTo>
                    <a:pt x="1740" y="738"/>
                    <a:pt x="1738" y="741"/>
                    <a:pt x="1736" y="744"/>
                  </a:cubicBezTo>
                  <a:lnTo>
                    <a:pt x="1736" y="744"/>
                  </a:lnTo>
                  <a:cubicBezTo>
                    <a:pt x="1779" y="567"/>
                    <a:pt x="1768" y="359"/>
                    <a:pt x="1735" y="182"/>
                  </a:cubicBezTo>
                  <a:cubicBezTo>
                    <a:pt x="1731" y="164"/>
                    <a:pt x="1717" y="156"/>
                    <a:pt x="1700" y="156"/>
                  </a:cubicBezTo>
                  <a:cubicBezTo>
                    <a:pt x="1664" y="156"/>
                    <a:pt x="1616" y="189"/>
                    <a:pt x="1624" y="227"/>
                  </a:cubicBezTo>
                  <a:cubicBezTo>
                    <a:pt x="1635" y="405"/>
                    <a:pt x="1657" y="571"/>
                    <a:pt x="1624" y="749"/>
                  </a:cubicBezTo>
                  <a:cubicBezTo>
                    <a:pt x="1612" y="771"/>
                    <a:pt x="1612" y="794"/>
                    <a:pt x="1602" y="816"/>
                  </a:cubicBezTo>
                  <a:cubicBezTo>
                    <a:pt x="1612" y="749"/>
                    <a:pt x="1612" y="672"/>
                    <a:pt x="1602" y="593"/>
                  </a:cubicBezTo>
                  <a:cubicBezTo>
                    <a:pt x="1635" y="405"/>
                    <a:pt x="1624" y="215"/>
                    <a:pt x="1568" y="37"/>
                  </a:cubicBezTo>
                  <a:cubicBezTo>
                    <a:pt x="1564" y="19"/>
                    <a:pt x="1553" y="12"/>
                    <a:pt x="1539" y="12"/>
                  </a:cubicBezTo>
                  <a:cubicBezTo>
                    <a:pt x="1510" y="12"/>
                    <a:pt x="1472" y="44"/>
                    <a:pt x="1479" y="82"/>
                  </a:cubicBezTo>
                  <a:cubicBezTo>
                    <a:pt x="1490" y="116"/>
                    <a:pt x="1490" y="149"/>
                    <a:pt x="1490" y="182"/>
                  </a:cubicBezTo>
                  <a:cubicBezTo>
                    <a:pt x="1490" y="171"/>
                    <a:pt x="1479" y="171"/>
                    <a:pt x="1468" y="171"/>
                  </a:cubicBezTo>
                  <a:lnTo>
                    <a:pt x="1468" y="160"/>
                  </a:lnTo>
                  <a:cubicBezTo>
                    <a:pt x="1461" y="145"/>
                    <a:pt x="1446" y="139"/>
                    <a:pt x="1430" y="139"/>
                  </a:cubicBezTo>
                  <a:cubicBezTo>
                    <a:pt x="1398" y="139"/>
                    <a:pt x="1361" y="163"/>
                    <a:pt x="1368" y="193"/>
                  </a:cubicBezTo>
                  <a:lnTo>
                    <a:pt x="1368" y="205"/>
                  </a:lnTo>
                  <a:cubicBezTo>
                    <a:pt x="1345" y="138"/>
                    <a:pt x="1313" y="71"/>
                    <a:pt x="1268" y="15"/>
                  </a:cubicBezTo>
                  <a:cubicBezTo>
                    <a:pt x="1260" y="5"/>
                    <a:pt x="1250" y="0"/>
                    <a:pt x="123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90" name="Google Shape;15190;p20"/>
            <p:cNvSpPr/>
            <p:nvPr/>
          </p:nvSpPr>
          <p:spPr>
            <a:xfrm>
              <a:off x="1730031" y="2084272"/>
              <a:ext cx="23200" cy="38376"/>
            </a:xfrm>
            <a:custGeom>
              <a:avLst/>
              <a:gdLst/>
              <a:ahLst/>
              <a:cxnLst/>
              <a:rect l="l" t="t" r="r" b="b"/>
              <a:pathLst>
                <a:path w="665" h="1100" extrusionOk="0">
                  <a:moveTo>
                    <a:pt x="186" y="1"/>
                  </a:moveTo>
                  <a:cubicBezTo>
                    <a:pt x="164" y="11"/>
                    <a:pt x="153" y="23"/>
                    <a:pt x="153" y="45"/>
                  </a:cubicBezTo>
                  <a:cubicBezTo>
                    <a:pt x="130" y="189"/>
                    <a:pt x="108" y="334"/>
                    <a:pt x="120" y="479"/>
                  </a:cubicBezTo>
                  <a:cubicBezTo>
                    <a:pt x="130" y="557"/>
                    <a:pt x="142" y="646"/>
                    <a:pt x="186" y="723"/>
                  </a:cubicBezTo>
                  <a:lnTo>
                    <a:pt x="175" y="713"/>
                  </a:lnTo>
                  <a:cubicBezTo>
                    <a:pt x="120" y="646"/>
                    <a:pt x="86" y="568"/>
                    <a:pt x="53" y="479"/>
                  </a:cubicBezTo>
                  <a:cubicBezTo>
                    <a:pt x="53" y="469"/>
                    <a:pt x="48" y="465"/>
                    <a:pt x="41" y="465"/>
                  </a:cubicBezTo>
                  <a:cubicBezTo>
                    <a:pt x="25" y="465"/>
                    <a:pt x="0" y="485"/>
                    <a:pt x="9" y="501"/>
                  </a:cubicBezTo>
                  <a:cubicBezTo>
                    <a:pt x="31" y="657"/>
                    <a:pt x="108" y="802"/>
                    <a:pt x="219" y="913"/>
                  </a:cubicBezTo>
                  <a:cubicBezTo>
                    <a:pt x="249" y="933"/>
                    <a:pt x="279" y="970"/>
                    <a:pt x="316" y="970"/>
                  </a:cubicBezTo>
                  <a:cubicBezTo>
                    <a:pt x="321" y="970"/>
                    <a:pt x="326" y="969"/>
                    <a:pt x="331" y="968"/>
                  </a:cubicBezTo>
                  <a:lnTo>
                    <a:pt x="342" y="957"/>
                  </a:lnTo>
                  <a:lnTo>
                    <a:pt x="442" y="1091"/>
                  </a:lnTo>
                  <a:cubicBezTo>
                    <a:pt x="448" y="1097"/>
                    <a:pt x="457" y="1100"/>
                    <a:pt x="466" y="1100"/>
                  </a:cubicBezTo>
                  <a:cubicBezTo>
                    <a:pt x="487" y="1100"/>
                    <a:pt x="512" y="1084"/>
                    <a:pt x="520" y="1068"/>
                  </a:cubicBezTo>
                  <a:lnTo>
                    <a:pt x="542" y="1068"/>
                  </a:lnTo>
                  <a:cubicBezTo>
                    <a:pt x="553" y="1068"/>
                    <a:pt x="553" y="1057"/>
                    <a:pt x="565" y="1057"/>
                  </a:cubicBezTo>
                  <a:cubicBezTo>
                    <a:pt x="576" y="1074"/>
                    <a:pt x="590" y="1082"/>
                    <a:pt x="605" y="1082"/>
                  </a:cubicBezTo>
                  <a:cubicBezTo>
                    <a:pt x="620" y="1082"/>
                    <a:pt x="637" y="1074"/>
                    <a:pt x="654" y="1057"/>
                  </a:cubicBezTo>
                  <a:cubicBezTo>
                    <a:pt x="664" y="1046"/>
                    <a:pt x="664" y="1035"/>
                    <a:pt x="654" y="1024"/>
                  </a:cubicBezTo>
                  <a:lnTo>
                    <a:pt x="654" y="1012"/>
                  </a:lnTo>
                  <a:lnTo>
                    <a:pt x="642" y="1002"/>
                  </a:lnTo>
                  <a:cubicBezTo>
                    <a:pt x="620" y="980"/>
                    <a:pt x="598" y="957"/>
                    <a:pt x="587" y="935"/>
                  </a:cubicBezTo>
                  <a:cubicBezTo>
                    <a:pt x="565" y="913"/>
                    <a:pt x="542" y="891"/>
                    <a:pt x="531" y="868"/>
                  </a:cubicBezTo>
                  <a:cubicBezTo>
                    <a:pt x="509" y="846"/>
                    <a:pt x="486" y="812"/>
                    <a:pt x="486" y="779"/>
                  </a:cubicBezTo>
                  <a:cubicBezTo>
                    <a:pt x="486" y="768"/>
                    <a:pt x="464" y="768"/>
                    <a:pt x="453" y="768"/>
                  </a:cubicBezTo>
                  <a:cubicBezTo>
                    <a:pt x="442" y="768"/>
                    <a:pt x="431" y="779"/>
                    <a:pt x="431" y="790"/>
                  </a:cubicBezTo>
                  <a:cubicBezTo>
                    <a:pt x="420" y="824"/>
                    <a:pt x="420" y="857"/>
                    <a:pt x="431" y="879"/>
                  </a:cubicBezTo>
                  <a:cubicBezTo>
                    <a:pt x="420" y="868"/>
                    <a:pt x="409" y="857"/>
                    <a:pt x="397" y="834"/>
                  </a:cubicBezTo>
                  <a:cubicBezTo>
                    <a:pt x="397" y="824"/>
                    <a:pt x="387" y="824"/>
                    <a:pt x="387" y="812"/>
                  </a:cubicBezTo>
                  <a:cubicBezTo>
                    <a:pt x="375" y="790"/>
                    <a:pt x="364" y="768"/>
                    <a:pt x="353" y="757"/>
                  </a:cubicBezTo>
                  <a:cubicBezTo>
                    <a:pt x="342" y="746"/>
                    <a:pt x="342" y="746"/>
                    <a:pt x="331" y="746"/>
                  </a:cubicBezTo>
                  <a:cubicBezTo>
                    <a:pt x="275" y="646"/>
                    <a:pt x="231" y="535"/>
                    <a:pt x="209" y="423"/>
                  </a:cubicBezTo>
                  <a:cubicBezTo>
                    <a:pt x="197" y="290"/>
                    <a:pt x="209" y="156"/>
                    <a:pt x="219" y="23"/>
                  </a:cubicBezTo>
                  <a:cubicBezTo>
                    <a:pt x="231" y="11"/>
                    <a:pt x="209" y="1"/>
                    <a:pt x="18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91" name="Google Shape;15191;p20"/>
            <p:cNvSpPr/>
            <p:nvPr/>
          </p:nvSpPr>
          <p:spPr>
            <a:xfrm>
              <a:off x="1760593" y="2101367"/>
              <a:ext cx="4675" cy="17479"/>
            </a:xfrm>
            <a:custGeom>
              <a:avLst/>
              <a:gdLst/>
              <a:ahLst/>
              <a:cxnLst/>
              <a:rect l="l" t="t" r="r" b="b"/>
              <a:pathLst>
                <a:path w="134" h="501" extrusionOk="0">
                  <a:moveTo>
                    <a:pt x="45" y="0"/>
                  </a:moveTo>
                  <a:cubicBezTo>
                    <a:pt x="22" y="11"/>
                    <a:pt x="11" y="22"/>
                    <a:pt x="11" y="45"/>
                  </a:cubicBezTo>
                  <a:cubicBezTo>
                    <a:pt x="11" y="122"/>
                    <a:pt x="22" y="189"/>
                    <a:pt x="33" y="267"/>
                  </a:cubicBezTo>
                  <a:lnTo>
                    <a:pt x="33" y="367"/>
                  </a:lnTo>
                  <a:cubicBezTo>
                    <a:pt x="33" y="401"/>
                    <a:pt x="33" y="423"/>
                    <a:pt x="11" y="445"/>
                  </a:cubicBezTo>
                  <a:cubicBezTo>
                    <a:pt x="0" y="467"/>
                    <a:pt x="11" y="490"/>
                    <a:pt x="22" y="500"/>
                  </a:cubicBezTo>
                  <a:cubicBezTo>
                    <a:pt x="45" y="500"/>
                    <a:pt x="67" y="490"/>
                    <a:pt x="77" y="478"/>
                  </a:cubicBezTo>
                  <a:cubicBezTo>
                    <a:pt x="134" y="411"/>
                    <a:pt x="134" y="322"/>
                    <a:pt x="134" y="245"/>
                  </a:cubicBezTo>
                  <a:cubicBezTo>
                    <a:pt x="134" y="200"/>
                    <a:pt x="134" y="167"/>
                    <a:pt x="122" y="122"/>
                  </a:cubicBezTo>
                  <a:cubicBezTo>
                    <a:pt x="122" y="78"/>
                    <a:pt x="100" y="45"/>
                    <a:pt x="77" y="11"/>
                  </a:cubicBezTo>
                  <a:cubicBezTo>
                    <a:pt x="77" y="0"/>
                    <a:pt x="55" y="0"/>
                    <a:pt x="4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92" name="Google Shape;15192;p20"/>
            <p:cNvSpPr/>
            <p:nvPr/>
          </p:nvSpPr>
          <p:spPr>
            <a:xfrm>
              <a:off x="1765024" y="2092401"/>
              <a:ext cx="7989" cy="24945"/>
            </a:xfrm>
            <a:custGeom>
              <a:avLst/>
              <a:gdLst/>
              <a:ahLst/>
              <a:cxnLst/>
              <a:rect l="l" t="t" r="r" b="b"/>
              <a:pathLst>
                <a:path w="229" h="715" extrusionOk="0">
                  <a:moveTo>
                    <a:pt x="173" y="1"/>
                  </a:moveTo>
                  <a:cubicBezTo>
                    <a:pt x="151" y="12"/>
                    <a:pt x="140" y="23"/>
                    <a:pt x="140" y="45"/>
                  </a:cubicBezTo>
                  <a:cubicBezTo>
                    <a:pt x="140" y="157"/>
                    <a:pt x="128" y="268"/>
                    <a:pt x="106" y="368"/>
                  </a:cubicBezTo>
                  <a:cubicBezTo>
                    <a:pt x="96" y="480"/>
                    <a:pt x="62" y="579"/>
                    <a:pt x="7" y="680"/>
                  </a:cubicBezTo>
                  <a:cubicBezTo>
                    <a:pt x="0" y="704"/>
                    <a:pt x="13" y="715"/>
                    <a:pt x="29" y="715"/>
                  </a:cubicBezTo>
                  <a:cubicBezTo>
                    <a:pt x="42" y="715"/>
                    <a:pt x="57" y="706"/>
                    <a:pt x="62" y="690"/>
                  </a:cubicBezTo>
                  <a:cubicBezTo>
                    <a:pt x="128" y="591"/>
                    <a:pt x="173" y="480"/>
                    <a:pt x="195" y="368"/>
                  </a:cubicBezTo>
                  <a:lnTo>
                    <a:pt x="229" y="201"/>
                  </a:lnTo>
                  <a:cubicBezTo>
                    <a:pt x="229" y="134"/>
                    <a:pt x="229" y="79"/>
                    <a:pt x="217" y="23"/>
                  </a:cubicBezTo>
                  <a:cubicBezTo>
                    <a:pt x="217" y="1"/>
                    <a:pt x="184" y="1"/>
                    <a:pt x="17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93" name="Google Shape;15193;p20"/>
            <p:cNvSpPr/>
            <p:nvPr/>
          </p:nvSpPr>
          <p:spPr>
            <a:xfrm>
              <a:off x="1773781" y="2071537"/>
              <a:ext cx="4675" cy="32445"/>
            </a:xfrm>
            <a:custGeom>
              <a:avLst/>
              <a:gdLst/>
              <a:ahLst/>
              <a:cxnLst/>
              <a:rect l="l" t="t" r="r" b="b"/>
              <a:pathLst>
                <a:path w="134" h="930" extrusionOk="0">
                  <a:moveTo>
                    <a:pt x="54" y="0"/>
                  </a:moveTo>
                  <a:cubicBezTo>
                    <a:pt x="44" y="0"/>
                    <a:pt x="33" y="13"/>
                    <a:pt x="33" y="21"/>
                  </a:cubicBezTo>
                  <a:cubicBezTo>
                    <a:pt x="67" y="166"/>
                    <a:pt x="78" y="321"/>
                    <a:pt x="67" y="465"/>
                  </a:cubicBezTo>
                  <a:cubicBezTo>
                    <a:pt x="67" y="544"/>
                    <a:pt x="67" y="610"/>
                    <a:pt x="45" y="688"/>
                  </a:cubicBezTo>
                  <a:cubicBezTo>
                    <a:pt x="33" y="755"/>
                    <a:pt x="11" y="833"/>
                    <a:pt x="0" y="900"/>
                  </a:cubicBezTo>
                  <a:cubicBezTo>
                    <a:pt x="0" y="922"/>
                    <a:pt x="14" y="930"/>
                    <a:pt x="29" y="930"/>
                  </a:cubicBezTo>
                  <a:cubicBezTo>
                    <a:pt x="44" y="930"/>
                    <a:pt x="61" y="922"/>
                    <a:pt x="67" y="910"/>
                  </a:cubicBezTo>
                  <a:cubicBezTo>
                    <a:pt x="122" y="766"/>
                    <a:pt x="134" y="610"/>
                    <a:pt x="134" y="455"/>
                  </a:cubicBezTo>
                  <a:cubicBezTo>
                    <a:pt x="134" y="310"/>
                    <a:pt x="111" y="154"/>
                    <a:pt x="67" y="10"/>
                  </a:cubicBezTo>
                  <a:cubicBezTo>
                    <a:pt x="63" y="3"/>
                    <a:pt x="59" y="0"/>
                    <a:pt x="5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94" name="Google Shape;15194;p20"/>
            <p:cNvSpPr/>
            <p:nvPr/>
          </p:nvSpPr>
          <p:spPr>
            <a:xfrm>
              <a:off x="1772211" y="2090098"/>
              <a:ext cx="10920" cy="22188"/>
            </a:xfrm>
            <a:custGeom>
              <a:avLst/>
              <a:gdLst/>
              <a:ahLst/>
              <a:cxnLst/>
              <a:rect l="l" t="t" r="r" b="b"/>
              <a:pathLst>
                <a:path w="313" h="636" extrusionOk="0">
                  <a:moveTo>
                    <a:pt x="256" y="0"/>
                  </a:moveTo>
                  <a:cubicBezTo>
                    <a:pt x="245" y="0"/>
                    <a:pt x="223" y="22"/>
                    <a:pt x="223" y="45"/>
                  </a:cubicBezTo>
                  <a:cubicBezTo>
                    <a:pt x="234" y="123"/>
                    <a:pt x="212" y="190"/>
                    <a:pt x="189" y="267"/>
                  </a:cubicBezTo>
                  <a:cubicBezTo>
                    <a:pt x="179" y="312"/>
                    <a:pt x="156" y="345"/>
                    <a:pt x="145" y="390"/>
                  </a:cubicBezTo>
                  <a:cubicBezTo>
                    <a:pt x="134" y="412"/>
                    <a:pt x="123" y="434"/>
                    <a:pt x="112" y="445"/>
                  </a:cubicBezTo>
                  <a:cubicBezTo>
                    <a:pt x="112" y="467"/>
                    <a:pt x="100" y="479"/>
                    <a:pt x="100" y="501"/>
                  </a:cubicBezTo>
                  <a:lnTo>
                    <a:pt x="90" y="512"/>
                  </a:lnTo>
                  <a:lnTo>
                    <a:pt x="78" y="512"/>
                  </a:lnTo>
                  <a:lnTo>
                    <a:pt x="78" y="523"/>
                  </a:lnTo>
                  <a:cubicBezTo>
                    <a:pt x="67" y="523"/>
                    <a:pt x="67" y="534"/>
                    <a:pt x="56" y="534"/>
                  </a:cubicBezTo>
                  <a:cubicBezTo>
                    <a:pt x="56" y="534"/>
                    <a:pt x="56" y="546"/>
                    <a:pt x="45" y="546"/>
                  </a:cubicBezTo>
                  <a:cubicBezTo>
                    <a:pt x="34" y="556"/>
                    <a:pt x="23" y="556"/>
                    <a:pt x="11" y="579"/>
                  </a:cubicBezTo>
                  <a:cubicBezTo>
                    <a:pt x="11" y="590"/>
                    <a:pt x="1" y="601"/>
                    <a:pt x="11" y="612"/>
                  </a:cubicBezTo>
                  <a:cubicBezTo>
                    <a:pt x="19" y="626"/>
                    <a:pt x="30" y="635"/>
                    <a:pt x="42" y="635"/>
                  </a:cubicBezTo>
                  <a:cubicBezTo>
                    <a:pt x="50" y="635"/>
                    <a:pt x="59" y="632"/>
                    <a:pt x="67" y="623"/>
                  </a:cubicBezTo>
                  <a:cubicBezTo>
                    <a:pt x="112" y="601"/>
                    <a:pt x="145" y="579"/>
                    <a:pt x="179" y="546"/>
                  </a:cubicBezTo>
                  <a:cubicBezTo>
                    <a:pt x="212" y="501"/>
                    <a:pt x="234" y="467"/>
                    <a:pt x="245" y="423"/>
                  </a:cubicBezTo>
                  <a:cubicBezTo>
                    <a:pt x="245" y="412"/>
                    <a:pt x="245" y="401"/>
                    <a:pt x="234" y="390"/>
                  </a:cubicBezTo>
                  <a:cubicBezTo>
                    <a:pt x="234" y="390"/>
                    <a:pt x="223" y="390"/>
                    <a:pt x="223" y="378"/>
                  </a:cubicBezTo>
                  <a:cubicBezTo>
                    <a:pt x="234" y="345"/>
                    <a:pt x="256" y="301"/>
                    <a:pt x="268" y="267"/>
                  </a:cubicBezTo>
                  <a:cubicBezTo>
                    <a:pt x="290" y="178"/>
                    <a:pt x="312" y="101"/>
                    <a:pt x="301" y="12"/>
                  </a:cubicBezTo>
                  <a:cubicBezTo>
                    <a:pt x="290" y="0"/>
                    <a:pt x="268" y="0"/>
                    <a:pt x="25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95" name="Google Shape;15195;p20"/>
            <p:cNvSpPr/>
            <p:nvPr/>
          </p:nvSpPr>
          <p:spPr>
            <a:xfrm>
              <a:off x="1752046" y="2119195"/>
              <a:ext cx="35" cy="419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1"/>
                    <a:pt x="0" y="11"/>
                    <a:pt x="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96" name="Google Shape;15196;p20"/>
            <p:cNvSpPr/>
            <p:nvPr/>
          </p:nvSpPr>
          <p:spPr>
            <a:xfrm>
              <a:off x="1752046" y="2119195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97" name="Google Shape;15197;p20"/>
            <p:cNvSpPr/>
            <p:nvPr/>
          </p:nvSpPr>
          <p:spPr>
            <a:xfrm>
              <a:off x="1752046" y="2106077"/>
              <a:ext cx="8164" cy="15490"/>
            </a:xfrm>
            <a:custGeom>
              <a:avLst/>
              <a:gdLst/>
              <a:ahLst/>
              <a:cxnLst/>
              <a:rect l="l" t="t" r="r" b="b"/>
              <a:pathLst>
                <a:path w="234" h="444" extrusionOk="0">
                  <a:moveTo>
                    <a:pt x="117" y="0"/>
                  </a:moveTo>
                  <a:cubicBezTo>
                    <a:pt x="101" y="0"/>
                    <a:pt x="81" y="16"/>
                    <a:pt x="89" y="32"/>
                  </a:cubicBezTo>
                  <a:cubicBezTo>
                    <a:pt x="112" y="88"/>
                    <a:pt x="134" y="143"/>
                    <a:pt x="134" y="199"/>
                  </a:cubicBezTo>
                  <a:cubicBezTo>
                    <a:pt x="145" y="221"/>
                    <a:pt x="145" y="254"/>
                    <a:pt x="145" y="276"/>
                  </a:cubicBezTo>
                  <a:lnTo>
                    <a:pt x="145" y="298"/>
                  </a:lnTo>
                  <a:lnTo>
                    <a:pt x="145" y="310"/>
                  </a:lnTo>
                  <a:lnTo>
                    <a:pt x="145" y="321"/>
                  </a:lnTo>
                  <a:lnTo>
                    <a:pt x="145" y="332"/>
                  </a:lnTo>
                  <a:cubicBezTo>
                    <a:pt x="134" y="310"/>
                    <a:pt x="122" y="288"/>
                    <a:pt x="100" y="266"/>
                  </a:cubicBezTo>
                  <a:cubicBezTo>
                    <a:pt x="95" y="260"/>
                    <a:pt x="86" y="257"/>
                    <a:pt x="78" y="257"/>
                  </a:cubicBezTo>
                  <a:cubicBezTo>
                    <a:pt x="70" y="257"/>
                    <a:pt x="61" y="260"/>
                    <a:pt x="56" y="266"/>
                  </a:cubicBezTo>
                  <a:cubicBezTo>
                    <a:pt x="45" y="276"/>
                    <a:pt x="45" y="276"/>
                    <a:pt x="45" y="288"/>
                  </a:cubicBezTo>
                  <a:cubicBezTo>
                    <a:pt x="33" y="298"/>
                    <a:pt x="33" y="310"/>
                    <a:pt x="45" y="310"/>
                  </a:cubicBezTo>
                  <a:lnTo>
                    <a:pt x="45" y="321"/>
                  </a:lnTo>
                  <a:cubicBezTo>
                    <a:pt x="42" y="318"/>
                    <a:pt x="38" y="316"/>
                    <a:pt x="35" y="316"/>
                  </a:cubicBezTo>
                  <a:cubicBezTo>
                    <a:pt x="27" y="316"/>
                    <a:pt x="19" y="324"/>
                    <a:pt x="11" y="332"/>
                  </a:cubicBezTo>
                  <a:lnTo>
                    <a:pt x="0" y="343"/>
                  </a:lnTo>
                  <a:lnTo>
                    <a:pt x="0" y="355"/>
                  </a:lnTo>
                  <a:lnTo>
                    <a:pt x="0" y="365"/>
                  </a:lnTo>
                  <a:lnTo>
                    <a:pt x="0" y="377"/>
                  </a:lnTo>
                  <a:cubicBezTo>
                    <a:pt x="0" y="387"/>
                    <a:pt x="0" y="387"/>
                    <a:pt x="11" y="399"/>
                  </a:cubicBezTo>
                  <a:lnTo>
                    <a:pt x="23" y="399"/>
                  </a:lnTo>
                  <a:cubicBezTo>
                    <a:pt x="33" y="399"/>
                    <a:pt x="33" y="410"/>
                    <a:pt x="33" y="410"/>
                  </a:cubicBezTo>
                  <a:cubicBezTo>
                    <a:pt x="33" y="410"/>
                    <a:pt x="45" y="421"/>
                    <a:pt x="56" y="421"/>
                  </a:cubicBezTo>
                  <a:cubicBezTo>
                    <a:pt x="56" y="432"/>
                    <a:pt x="67" y="432"/>
                    <a:pt x="67" y="432"/>
                  </a:cubicBezTo>
                  <a:cubicBezTo>
                    <a:pt x="78" y="432"/>
                    <a:pt x="78" y="432"/>
                    <a:pt x="78" y="421"/>
                  </a:cubicBezTo>
                  <a:cubicBezTo>
                    <a:pt x="78" y="432"/>
                    <a:pt x="89" y="432"/>
                    <a:pt x="89" y="443"/>
                  </a:cubicBezTo>
                  <a:lnTo>
                    <a:pt x="112" y="443"/>
                  </a:lnTo>
                  <a:cubicBezTo>
                    <a:pt x="122" y="443"/>
                    <a:pt x="134" y="432"/>
                    <a:pt x="145" y="432"/>
                  </a:cubicBezTo>
                  <a:cubicBezTo>
                    <a:pt x="156" y="421"/>
                    <a:pt x="167" y="399"/>
                    <a:pt x="167" y="377"/>
                  </a:cubicBezTo>
                  <a:lnTo>
                    <a:pt x="189" y="377"/>
                  </a:lnTo>
                  <a:cubicBezTo>
                    <a:pt x="211" y="365"/>
                    <a:pt x="234" y="343"/>
                    <a:pt x="234" y="321"/>
                  </a:cubicBezTo>
                  <a:lnTo>
                    <a:pt x="234" y="276"/>
                  </a:lnTo>
                  <a:cubicBezTo>
                    <a:pt x="234" y="243"/>
                    <a:pt x="223" y="209"/>
                    <a:pt x="211" y="177"/>
                  </a:cubicBezTo>
                  <a:cubicBezTo>
                    <a:pt x="189" y="121"/>
                    <a:pt x="167" y="65"/>
                    <a:pt x="134" y="9"/>
                  </a:cubicBezTo>
                  <a:cubicBezTo>
                    <a:pt x="130" y="3"/>
                    <a:pt x="124" y="0"/>
                    <a:pt x="11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98" name="Google Shape;15198;p20"/>
            <p:cNvSpPr/>
            <p:nvPr/>
          </p:nvSpPr>
          <p:spPr>
            <a:xfrm>
              <a:off x="1757070" y="2117241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99" name="Google Shape;15199;p20"/>
            <p:cNvSpPr/>
            <p:nvPr/>
          </p:nvSpPr>
          <p:spPr>
            <a:xfrm>
              <a:off x="1724100" y="2081585"/>
              <a:ext cx="8059" cy="29899"/>
            </a:xfrm>
            <a:custGeom>
              <a:avLst/>
              <a:gdLst/>
              <a:ahLst/>
              <a:cxnLst/>
              <a:rect l="l" t="t" r="r" b="b"/>
              <a:pathLst>
                <a:path w="231" h="857" extrusionOk="0">
                  <a:moveTo>
                    <a:pt x="64" y="1"/>
                  </a:moveTo>
                  <a:cubicBezTo>
                    <a:pt x="48" y="1"/>
                    <a:pt x="29" y="10"/>
                    <a:pt x="23" y="22"/>
                  </a:cubicBezTo>
                  <a:cubicBezTo>
                    <a:pt x="1" y="167"/>
                    <a:pt x="1" y="311"/>
                    <a:pt x="23" y="444"/>
                  </a:cubicBezTo>
                  <a:cubicBezTo>
                    <a:pt x="45" y="589"/>
                    <a:pt x="78" y="734"/>
                    <a:pt x="156" y="845"/>
                  </a:cubicBezTo>
                  <a:cubicBezTo>
                    <a:pt x="162" y="854"/>
                    <a:pt x="170" y="857"/>
                    <a:pt x="178" y="857"/>
                  </a:cubicBezTo>
                  <a:cubicBezTo>
                    <a:pt x="203" y="857"/>
                    <a:pt x="231" y="828"/>
                    <a:pt x="223" y="812"/>
                  </a:cubicBezTo>
                  <a:cubicBezTo>
                    <a:pt x="179" y="678"/>
                    <a:pt x="122" y="556"/>
                    <a:pt x="100" y="422"/>
                  </a:cubicBezTo>
                  <a:cubicBezTo>
                    <a:pt x="78" y="289"/>
                    <a:pt x="67" y="155"/>
                    <a:pt x="90" y="22"/>
                  </a:cubicBezTo>
                  <a:cubicBezTo>
                    <a:pt x="90" y="7"/>
                    <a:pt x="78" y="1"/>
                    <a:pt x="64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00" name="Google Shape;15200;p20"/>
            <p:cNvSpPr/>
            <p:nvPr/>
          </p:nvSpPr>
          <p:spPr>
            <a:xfrm>
              <a:off x="1765617" y="2072689"/>
              <a:ext cx="5442" cy="21316"/>
            </a:xfrm>
            <a:custGeom>
              <a:avLst/>
              <a:gdLst/>
              <a:ahLst/>
              <a:cxnLst/>
              <a:rect l="l" t="t" r="r" b="b"/>
              <a:pathLst>
                <a:path w="156" h="611" extrusionOk="0">
                  <a:moveTo>
                    <a:pt x="40" y="1"/>
                  </a:moveTo>
                  <a:cubicBezTo>
                    <a:pt x="22" y="1"/>
                    <a:pt x="0" y="16"/>
                    <a:pt x="0" y="32"/>
                  </a:cubicBezTo>
                  <a:cubicBezTo>
                    <a:pt x="56" y="222"/>
                    <a:pt x="67" y="399"/>
                    <a:pt x="45" y="588"/>
                  </a:cubicBezTo>
                  <a:cubicBezTo>
                    <a:pt x="34" y="600"/>
                    <a:pt x="56" y="610"/>
                    <a:pt x="67" y="610"/>
                  </a:cubicBezTo>
                  <a:cubicBezTo>
                    <a:pt x="89" y="610"/>
                    <a:pt x="101" y="600"/>
                    <a:pt x="101" y="577"/>
                  </a:cubicBezTo>
                  <a:cubicBezTo>
                    <a:pt x="156" y="388"/>
                    <a:pt x="134" y="188"/>
                    <a:pt x="56" y="10"/>
                  </a:cubicBezTo>
                  <a:cubicBezTo>
                    <a:pt x="53" y="3"/>
                    <a:pt x="47" y="1"/>
                    <a:pt x="4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01" name="Google Shape;15201;p20"/>
            <p:cNvSpPr/>
            <p:nvPr/>
          </p:nvSpPr>
          <p:spPr>
            <a:xfrm>
              <a:off x="1415338" y="2234745"/>
              <a:ext cx="36771" cy="27666"/>
            </a:xfrm>
            <a:custGeom>
              <a:avLst/>
              <a:gdLst/>
              <a:ahLst/>
              <a:cxnLst/>
              <a:rect l="l" t="t" r="r" b="b"/>
              <a:pathLst>
                <a:path w="1054" h="793" extrusionOk="0">
                  <a:moveTo>
                    <a:pt x="75" y="1"/>
                  </a:moveTo>
                  <a:cubicBezTo>
                    <a:pt x="47" y="1"/>
                    <a:pt x="0" y="30"/>
                    <a:pt x="20" y="58"/>
                  </a:cubicBezTo>
                  <a:cubicBezTo>
                    <a:pt x="53" y="147"/>
                    <a:pt x="131" y="214"/>
                    <a:pt x="208" y="259"/>
                  </a:cubicBezTo>
                  <a:cubicBezTo>
                    <a:pt x="220" y="270"/>
                    <a:pt x="230" y="270"/>
                    <a:pt x="242" y="281"/>
                  </a:cubicBezTo>
                  <a:cubicBezTo>
                    <a:pt x="186" y="281"/>
                    <a:pt x="119" y="359"/>
                    <a:pt x="175" y="392"/>
                  </a:cubicBezTo>
                  <a:cubicBezTo>
                    <a:pt x="253" y="436"/>
                    <a:pt x="342" y="481"/>
                    <a:pt x="420" y="525"/>
                  </a:cubicBezTo>
                  <a:cubicBezTo>
                    <a:pt x="420" y="537"/>
                    <a:pt x="408" y="537"/>
                    <a:pt x="408" y="548"/>
                  </a:cubicBezTo>
                  <a:cubicBezTo>
                    <a:pt x="398" y="614"/>
                    <a:pt x="442" y="637"/>
                    <a:pt x="487" y="659"/>
                  </a:cubicBezTo>
                  <a:cubicBezTo>
                    <a:pt x="531" y="693"/>
                    <a:pt x="576" y="715"/>
                    <a:pt x="631" y="726"/>
                  </a:cubicBezTo>
                  <a:cubicBezTo>
                    <a:pt x="720" y="770"/>
                    <a:pt x="831" y="782"/>
                    <a:pt x="932" y="792"/>
                  </a:cubicBezTo>
                  <a:cubicBezTo>
                    <a:pt x="987" y="792"/>
                    <a:pt x="1054" y="715"/>
                    <a:pt x="1009" y="671"/>
                  </a:cubicBezTo>
                  <a:cubicBezTo>
                    <a:pt x="1043" y="637"/>
                    <a:pt x="1054" y="592"/>
                    <a:pt x="998" y="570"/>
                  </a:cubicBezTo>
                  <a:cubicBezTo>
                    <a:pt x="920" y="537"/>
                    <a:pt x="853" y="515"/>
                    <a:pt x="764" y="503"/>
                  </a:cubicBezTo>
                  <a:cubicBezTo>
                    <a:pt x="675" y="481"/>
                    <a:pt x="586" y="448"/>
                    <a:pt x="509" y="404"/>
                  </a:cubicBezTo>
                  <a:lnTo>
                    <a:pt x="509" y="404"/>
                  </a:lnTo>
                  <a:cubicBezTo>
                    <a:pt x="576" y="436"/>
                    <a:pt x="653" y="459"/>
                    <a:pt x="731" y="470"/>
                  </a:cubicBezTo>
                  <a:cubicBezTo>
                    <a:pt x="748" y="473"/>
                    <a:pt x="766" y="474"/>
                    <a:pt x="786" y="474"/>
                  </a:cubicBezTo>
                  <a:cubicBezTo>
                    <a:pt x="858" y="474"/>
                    <a:pt x="943" y="456"/>
                    <a:pt x="987" y="404"/>
                  </a:cubicBezTo>
                  <a:cubicBezTo>
                    <a:pt x="1009" y="381"/>
                    <a:pt x="1021" y="337"/>
                    <a:pt x="976" y="325"/>
                  </a:cubicBezTo>
                  <a:cubicBezTo>
                    <a:pt x="966" y="322"/>
                    <a:pt x="957" y="321"/>
                    <a:pt x="947" y="321"/>
                  </a:cubicBezTo>
                  <a:cubicBezTo>
                    <a:pt x="923" y="321"/>
                    <a:pt x="900" y="329"/>
                    <a:pt x="876" y="337"/>
                  </a:cubicBezTo>
                  <a:cubicBezTo>
                    <a:pt x="831" y="337"/>
                    <a:pt x="798" y="337"/>
                    <a:pt x="764" y="325"/>
                  </a:cubicBezTo>
                  <a:cubicBezTo>
                    <a:pt x="687" y="325"/>
                    <a:pt x="609" y="292"/>
                    <a:pt x="542" y="270"/>
                  </a:cubicBezTo>
                  <a:cubicBezTo>
                    <a:pt x="464" y="248"/>
                    <a:pt x="386" y="214"/>
                    <a:pt x="309" y="170"/>
                  </a:cubicBezTo>
                  <a:cubicBezTo>
                    <a:pt x="264" y="147"/>
                    <a:pt x="230" y="125"/>
                    <a:pt x="198" y="92"/>
                  </a:cubicBezTo>
                  <a:cubicBezTo>
                    <a:pt x="153" y="70"/>
                    <a:pt x="119" y="36"/>
                    <a:pt x="86" y="3"/>
                  </a:cubicBezTo>
                  <a:cubicBezTo>
                    <a:pt x="83" y="2"/>
                    <a:pt x="79" y="1"/>
                    <a:pt x="7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02" name="Google Shape;15202;p20"/>
            <p:cNvSpPr/>
            <p:nvPr/>
          </p:nvSpPr>
          <p:spPr>
            <a:xfrm>
              <a:off x="1432293" y="2187053"/>
              <a:ext cx="49610" cy="21491"/>
            </a:xfrm>
            <a:custGeom>
              <a:avLst/>
              <a:gdLst/>
              <a:ahLst/>
              <a:cxnLst/>
              <a:rect l="l" t="t" r="r" b="b"/>
              <a:pathLst>
                <a:path w="1422" h="616" extrusionOk="0">
                  <a:moveTo>
                    <a:pt x="558" y="1"/>
                  </a:moveTo>
                  <a:cubicBezTo>
                    <a:pt x="519" y="1"/>
                    <a:pt x="493" y="59"/>
                    <a:pt x="523" y="68"/>
                  </a:cubicBezTo>
                  <a:cubicBezTo>
                    <a:pt x="590" y="102"/>
                    <a:pt x="656" y="124"/>
                    <a:pt x="723" y="157"/>
                  </a:cubicBezTo>
                  <a:cubicBezTo>
                    <a:pt x="723" y="157"/>
                    <a:pt x="735" y="157"/>
                    <a:pt x="735" y="169"/>
                  </a:cubicBezTo>
                  <a:cubicBezTo>
                    <a:pt x="723" y="157"/>
                    <a:pt x="713" y="157"/>
                    <a:pt x="690" y="157"/>
                  </a:cubicBezTo>
                  <a:cubicBezTo>
                    <a:pt x="684" y="154"/>
                    <a:pt x="677" y="153"/>
                    <a:pt x="671" y="153"/>
                  </a:cubicBezTo>
                  <a:cubicBezTo>
                    <a:pt x="656" y="153"/>
                    <a:pt x="642" y="161"/>
                    <a:pt x="634" y="169"/>
                  </a:cubicBezTo>
                  <a:cubicBezTo>
                    <a:pt x="579" y="157"/>
                    <a:pt x="523" y="147"/>
                    <a:pt x="479" y="135"/>
                  </a:cubicBezTo>
                  <a:cubicBezTo>
                    <a:pt x="473" y="133"/>
                    <a:pt x="467" y="132"/>
                    <a:pt x="461" y="132"/>
                  </a:cubicBezTo>
                  <a:cubicBezTo>
                    <a:pt x="434" y="132"/>
                    <a:pt x="410" y="151"/>
                    <a:pt x="401" y="169"/>
                  </a:cubicBezTo>
                  <a:cubicBezTo>
                    <a:pt x="390" y="179"/>
                    <a:pt x="381" y="217"/>
                    <a:pt x="396" y="232"/>
                  </a:cubicBezTo>
                  <a:lnTo>
                    <a:pt x="396" y="232"/>
                  </a:lnTo>
                  <a:cubicBezTo>
                    <a:pt x="303" y="212"/>
                    <a:pt x="218" y="201"/>
                    <a:pt x="123" y="180"/>
                  </a:cubicBezTo>
                  <a:cubicBezTo>
                    <a:pt x="67" y="180"/>
                    <a:pt x="1" y="291"/>
                    <a:pt x="78" y="302"/>
                  </a:cubicBezTo>
                  <a:cubicBezTo>
                    <a:pt x="234" y="325"/>
                    <a:pt x="390" y="358"/>
                    <a:pt x="535" y="424"/>
                  </a:cubicBezTo>
                  <a:cubicBezTo>
                    <a:pt x="612" y="447"/>
                    <a:pt x="679" y="480"/>
                    <a:pt x="745" y="513"/>
                  </a:cubicBezTo>
                  <a:cubicBezTo>
                    <a:pt x="824" y="547"/>
                    <a:pt x="890" y="592"/>
                    <a:pt x="979" y="614"/>
                  </a:cubicBezTo>
                  <a:cubicBezTo>
                    <a:pt x="982" y="615"/>
                    <a:pt x="986" y="615"/>
                    <a:pt x="989" y="615"/>
                  </a:cubicBezTo>
                  <a:cubicBezTo>
                    <a:pt x="1027" y="615"/>
                    <a:pt x="1098" y="566"/>
                    <a:pt x="1057" y="525"/>
                  </a:cubicBezTo>
                  <a:cubicBezTo>
                    <a:pt x="1035" y="503"/>
                    <a:pt x="1024" y="480"/>
                    <a:pt x="990" y="469"/>
                  </a:cubicBezTo>
                  <a:cubicBezTo>
                    <a:pt x="1002" y="458"/>
                    <a:pt x="1012" y="458"/>
                    <a:pt x="1012" y="458"/>
                  </a:cubicBezTo>
                  <a:lnTo>
                    <a:pt x="1024" y="458"/>
                  </a:lnTo>
                  <a:cubicBezTo>
                    <a:pt x="1036" y="467"/>
                    <a:pt x="1049" y="470"/>
                    <a:pt x="1061" y="470"/>
                  </a:cubicBezTo>
                  <a:cubicBezTo>
                    <a:pt x="1081" y="470"/>
                    <a:pt x="1099" y="460"/>
                    <a:pt x="1113" y="447"/>
                  </a:cubicBezTo>
                  <a:cubicBezTo>
                    <a:pt x="1124" y="424"/>
                    <a:pt x="1135" y="402"/>
                    <a:pt x="1135" y="380"/>
                  </a:cubicBezTo>
                  <a:cubicBezTo>
                    <a:pt x="1190" y="414"/>
                    <a:pt x="1246" y="447"/>
                    <a:pt x="1313" y="480"/>
                  </a:cubicBezTo>
                  <a:cubicBezTo>
                    <a:pt x="1316" y="481"/>
                    <a:pt x="1318" y="482"/>
                    <a:pt x="1321" y="482"/>
                  </a:cubicBezTo>
                  <a:cubicBezTo>
                    <a:pt x="1357" y="482"/>
                    <a:pt x="1422" y="421"/>
                    <a:pt x="1391" y="380"/>
                  </a:cubicBezTo>
                  <a:cubicBezTo>
                    <a:pt x="1291" y="280"/>
                    <a:pt x="1135" y="202"/>
                    <a:pt x="1002" y="147"/>
                  </a:cubicBezTo>
                  <a:cubicBezTo>
                    <a:pt x="868" y="80"/>
                    <a:pt x="723" y="24"/>
                    <a:pt x="568" y="2"/>
                  </a:cubicBezTo>
                  <a:cubicBezTo>
                    <a:pt x="564" y="1"/>
                    <a:pt x="561" y="1"/>
                    <a:pt x="55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03" name="Google Shape;15203;p20"/>
            <p:cNvSpPr/>
            <p:nvPr/>
          </p:nvSpPr>
          <p:spPr>
            <a:xfrm>
              <a:off x="1434875" y="2172260"/>
              <a:ext cx="45842" cy="23968"/>
            </a:xfrm>
            <a:custGeom>
              <a:avLst/>
              <a:gdLst/>
              <a:ahLst/>
              <a:cxnLst/>
              <a:rect l="l" t="t" r="r" b="b"/>
              <a:pathLst>
                <a:path w="1314" h="687" extrusionOk="0">
                  <a:moveTo>
                    <a:pt x="132" y="0"/>
                  </a:moveTo>
                  <a:cubicBezTo>
                    <a:pt x="69" y="0"/>
                    <a:pt x="1" y="104"/>
                    <a:pt x="82" y="114"/>
                  </a:cubicBezTo>
                  <a:cubicBezTo>
                    <a:pt x="283" y="170"/>
                    <a:pt x="494" y="237"/>
                    <a:pt x="683" y="326"/>
                  </a:cubicBezTo>
                  <a:cubicBezTo>
                    <a:pt x="772" y="371"/>
                    <a:pt x="861" y="426"/>
                    <a:pt x="938" y="482"/>
                  </a:cubicBezTo>
                  <a:cubicBezTo>
                    <a:pt x="1027" y="548"/>
                    <a:pt x="1094" y="626"/>
                    <a:pt x="1183" y="682"/>
                  </a:cubicBezTo>
                  <a:cubicBezTo>
                    <a:pt x="1190" y="685"/>
                    <a:pt x="1198" y="687"/>
                    <a:pt x="1206" y="687"/>
                  </a:cubicBezTo>
                  <a:cubicBezTo>
                    <a:pt x="1252" y="687"/>
                    <a:pt x="1313" y="640"/>
                    <a:pt x="1294" y="593"/>
                  </a:cubicBezTo>
                  <a:cubicBezTo>
                    <a:pt x="1250" y="492"/>
                    <a:pt x="1161" y="426"/>
                    <a:pt x="1072" y="371"/>
                  </a:cubicBezTo>
                  <a:cubicBezTo>
                    <a:pt x="983" y="304"/>
                    <a:pt x="894" y="248"/>
                    <a:pt x="794" y="203"/>
                  </a:cubicBezTo>
                  <a:cubicBezTo>
                    <a:pt x="582" y="114"/>
                    <a:pt x="360" y="48"/>
                    <a:pt x="149" y="3"/>
                  </a:cubicBezTo>
                  <a:cubicBezTo>
                    <a:pt x="144" y="1"/>
                    <a:pt x="138" y="0"/>
                    <a:pt x="13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04" name="Google Shape;15204;p20"/>
            <p:cNvSpPr/>
            <p:nvPr/>
          </p:nvSpPr>
          <p:spPr>
            <a:xfrm>
              <a:off x="1421548" y="2217336"/>
              <a:ext cx="41411" cy="17897"/>
            </a:xfrm>
            <a:custGeom>
              <a:avLst/>
              <a:gdLst/>
              <a:ahLst/>
              <a:cxnLst/>
              <a:rect l="l" t="t" r="r" b="b"/>
              <a:pathLst>
                <a:path w="1187" h="513" extrusionOk="0">
                  <a:moveTo>
                    <a:pt x="87" y="0"/>
                  </a:moveTo>
                  <a:cubicBezTo>
                    <a:pt x="45" y="0"/>
                    <a:pt x="1" y="59"/>
                    <a:pt x="42" y="80"/>
                  </a:cubicBezTo>
                  <a:cubicBezTo>
                    <a:pt x="52" y="102"/>
                    <a:pt x="75" y="112"/>
                    <a:pt x="97" y="124"/>
                  </a:cubicBezTo>
                  <a:cubicBezTo>
                    <a:pt x="97" y="135"/>
                    <a:pt x="109" y="135"/>
                    <a:pt x="109" y="135"/>
                  </a:cubicBezTo>
                  <a:cubicBezTo>
                    <a:pt x="141" y="157"/>
                    <a:pt x="164" y="169"/>
                    <a:pt x="186" y="191"/>
                  </a:cubicBezTo>
                  <a:cubicBezTo>
                    <a:pt x="175" y="201"/>
                    <a:pt x="186" y="224"/>
                    <a:pt x="208" y="246"/>
                  </a:cubicBezTo>
                  <a:cubicBezTo>
                    <a:pt x="408" y="379"/>
                    <a:pt x="653" y="491"/>
                    <a:pt x="909" y="513"/>
                  </a:cubicBezTo>
                  <a:cubicBezTo>
                    <a:pt x="932" y="513"/>
                    <a:pt x="942" y="502"/>
                    <a:pt x="964" y="491"/>
                  </a:cubicBezTo>
                  <a:lnTo>
                    <a:pt x="1065" y="491"/>
                  </a:lnTo>
                  <a:cubicBezTo>
                    <a:pt x="1110" y="491"/>
                    <a:pt x="1187" y="402"/>
                    <a:pt x="1110" y="369"/>
                  </a:cubicBezTo>
                  <a:cubicBezTo>
                    <a:pt x="976" y="324"/>
                    <a:pt x="831" y="313"/>
                    <a:pt x="698" y="280"/>
                  </a:cubicBezTo>
                  <a:cubicBezTo>
                    <a:pt x="653" y="268"/>
                    <a:pt x="598" y="246"/>
                    <a:pt x="542" y="235"/>
                  </a:cubicBezTo>
                  <a:cubicBezTo>
                    <a:pt x="531" y="224"/>
                    <a:pt x="520" y="224"/>
                    <a:pt x="509" y="213"/>
                  </a:cubicBezTo>
                  <a:cubicBezTo>
                    <a:pt x="442" y="179"/>
                    <a:pt x="364" y="146"/>
                    <a:pt x="297" y="112"/>
                  </a:cubicBezTo>
                  <a:cubicBezTo>
                    <a:pt x="230" y="68"/>
                    <a:pt x="164" y="35"/>
                    <a:pt x="97" y="1"/>
                  </a:cubicBezTo>
                  <a:cubicBezTo>
                    <a:pt x="94" y="0"/>
                    <a:pt x="90" y="0"/>
                    <a:pt x="8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05" name="Google Shape;15205;p20"/>
            <p:cNvSpPr/>
            <p:nvPr/>
          </p:nvSpPr>
          <p:spPr>
            <a:xfrm>
              <a:off x="1420850" y="2202439"/>
              <a:ext cx="44063" cy="25014"/>
            </a:xfrm>
            <a:custGeom>
              <a:avLst/>
              <a:gdLst/>
              <a:ahLst/>
              <a:cxnLst/>
              <a:rect l="l" t="t" r="r" b="b"/>
              <a:pathLst>
                <a:path w="1263" h="717" extrusionOk="0">
                  <a:moveTo>
                    <a:pt x="94" y="1"/>
                  </a:moveTo>
                  <a:cubicBezTo>
                    <a:pt x="51" y="1"/>
                    <a:pt x="0" y="46"/>
                    <a:pt x="28" y="84"/>
                  </a:cubicBezTo>
                  <a:cubicBezTo>
                    <a:pt x="72" y="161"/>
                    <a:pt x="161" y="217"/>
                    <a:pt x="240" y="262"/>
                  </a:cubicBezTo>
                  <a:cubicBezTo>
                    <a:pt x="317" y="317"/>
                    <a:pt x="406" y="361"/>
                    <a:pt x="495" y="395"/>
                  </a:cubicBezTo>
                  <a:cubicBezTo>
                    <a:pt x="651" y="462"/>
                    <a:pt x="829" y="507"/>
                    <a:pt x="996" y="562"/>
                  </a:cubicBezTo>
                  <a:cubicBezTo>
                    <a:pt x="929" y="551"/>
                    <a:pt x="873" y="529"/>
                    <a:pt x="807" y="507"/>
                  </a:cubicBezTo>
                  <a:cubicBezTo>
                    <a:pt x="651" y="462"/>
                    <a:pt x="495" y="406"/>
                    <a:pt x="339" y="351"/>
                  </a:cubicBezTo>
                  <a:cubicBezTo>
                    <a:pt x="334" y="349"/>
                    <a:pt x="328" y="348"/>
                    <a:pt x="323" y="348"/>
                  </a:cubicBezTo>
                  <a:cubicBezTo>
                    <a:pt x="270" y="348"/>
                    <a:pt x="214" y="432"/>
                    <a:pt x="284" y="462"/>
                  </a:cubicBezTo>
                  <a:cubicBezTo>
                    <a:pt x="440" y="529"/>
                    <a:pt x="596" y="596"/>
                    <a:pt x="751" y="651"/>
                  </a:cubicBezTo>
                  <a:cubicBezTo>
                    <a:pt x="818" y="673"/>
                    <a:pt x="885" y="695"/>
                    <a:pt x="962" y="707"/>
                  </a:cubicBezTo>
                  <a:cubicBezTo>
                    <a:pt x="997" y="712"/>
                    <a:pt x="1035" y="716"/>
                    <a:pt x="1072" y="716"/>
                  </a:cubicBezTo>
                  <a:cubicBezTo>
                    <a:pt x="1118" y="716"/>
                    <a:pt x="1164" y="709"/>
                    <a:pt x="1207" y="684"/>
                  </a:cubicBezTo>
                  <a:cubicBezTo>
                    <a:pt x="1229" y="662"/>
                    <a:pt x="1263" y="606"/>
                    <a:pt x="1218" y="584"/>
                  </a:cubicBezTo>
                  <a:cubicBezTo>
                    <a:pt x="1174" y="562"/>
                    <a:pt x="1118" y="573"/>
                    <a:pt x="1063" y="562"/>
                  </a:cubicBezTo>
                  <a:cubicBezTo>
                    <a:pt x="1118" y="551"/>
                    <a:pt x="1152" y="484"/>
                    <a:pt x="1096" y="462"/>
                  </a:cubicBezTo>
                  <a:cubicBezTo>
                    <a:pt x="918" y="406"/>
                    <a:pt x="751" y="351"/>
                    <a:pt x="584" y="284"/>
                  </a:cubicBezTo>
                  <a:cubicBezTo>
                    <a:pt x="507" y="240"/>
                    <a:pt x="418" y="206"/>
                    <a:pt x="351" y="161"/>
                  </a:cubicBezTo>
                  <a:cubicBezTo>
                    <a:pt x="273" y="106"/>
                    <a:pt x="195" y="50"/>
                    <a:pt x="117" y="6"/>
                  </a:cubicBezTo>
                  <a:cubicBezTo>
                    <a:pt x="110" y="2"/>
                    <a:pt x="102" y="1"/>
                    <a:pt x="94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06" name="Google Shape;15206;p20"/>
            <p:cNvSpPr/>
            <p:nvPr/>
          </p:nvSpPr>
          <p:spPr>
            <a:xfrm>
              <a:off x="1435782" y="2205962"/>
              <a:ext cx="12071" cy="6175"/>
            </a:xfrm>
            <a:custGeom>
              <a:avLst/>
              <a:gdLst/>
              <a:ahLst/>
              <a:cxnLst/>
              <a:rect l="l" t="t" r="r" b="b"/>
              <a:pathLst>
                <a:path w="346" h="177" extrusionOk="0">
                  <a:moveTo>
                    <a:pt x="107" y="0"/>
                  </a:moveTo>
                  <a:cubicBezTo>
                    <a:pt x="93" y="0"/>
                    <a:pt x="80" y="2"/>
                    <a:pt x="67" y="5"/>
                  </a:cubicBezTo>
                  <a:cubicBezTo>
                    <a:pt x="45" y="5"/>
                    <a:pt x="23" y="16"/>
                    <a:pt x="12" y="38"/>
                  </a:cubicBezTo>
                  <a:cubicBezTo>
                    <a:pt x="0" y="60"/>
                    <a:pt x="12" y="83"/>
                    <a:pt x="34" y="83"/>
                  </a:cubicBezTo>
                  <a:cubicBezTo>
                    <a:pt x="45" y="83"/>
                    <a:pt x="67" y="94"/>
                    <a:pt x="89" y="105"/>
                  </a:cubicBezTo>
                  <a:cubicBezTo>
                    <a:pt x="101" y="105"/>
                    <a:pt x="123" y="116"/>
                    <a:pt x="145" y="116"/>
                  </a:cubicBezTo>
                  <a:cubicBezTo>
                    <a:pt x="145" y="116"/>
                    <a:pt x="156" y="116"/>
                    <a:pt x="156" y="127"/>
                  </a:cubicBezTo>
                  <a:lnTo>
                    <a:pt x="178" y="127"/>
                  </a:lnTo>
                  <a:cubicBezTo>
                    <a:pt x="178" y="139"/>
                    <a:pt x="190" y="139"/>
                    <a:pt x="190" y="139"/>
                  </a:cubicBezTo>
                  <a:cubicBezTo>
                    <a:pt x="212" y="149"/>
                    <a:pt x="223" y="161"/>
                    <a:pt x="245" y="172"/>
                  </a:cubicBezTo>
                  <a:cubicBezTo>
                    <a:pt x="251" y="175"/>
                    <a:pt x="258" y="176"/>
                    <a:pt x="265" y="176"/>
                  </a:cubicBezTo>
                  <a:cubicBezTo>
                    <a:pt x="285" y="176"/>
                    <a:pt x="307" y="166"/>
                    <a:pt x="323" y="149"/>
                  </a:cubicBezTo>
                  <a:cubicBezTo>
                    <a:pt x="334" y="127"/>
                    <a:pt x="346" y="105"/>
                    <a:pt x="323" y="83"/>
                  </a:cubicBezTo>
                  <a:cubicBezTo>
                    <a:pt x="279" y="60"/>
                    <a:pt x="245" y="38"/>
                    <a:pt x="201" y="16"/>
                  </a:cubicBezTo>
                  <a:cubicBezTo>
                    <a:pt x="169" y="8"/>
                    <a:pt x="138" y="0"/>
                    <a:pt x="10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07" name="Google Shape;15207;p20"/>
            <p:cNvSpPr/>
            <p:nvPr/>
          </p:nvSpPr>
          <p:spPr>
            <a:xfrm>
              <a:off x="1420676" y="2186529"/>
              <a:ext cx="84986" cy="86730"/>
            </a:xfrm>
            <a:custGeom>
              <a:avLst/>
              <a:gdLst/>
              <a:ahLst/>
              <a:cxnLst/>
              <a:rect l="l" t="t" r="r" b="b"/>
              <a:pathLst>
                <a:path w="2436" h="2486" extrusionOk="0">
                  <a:moveTo>
                    <a:pt x="1930" y="1"/>
                  </a:moveTo>
                  <a:cubicBezTo>
                    <a:pt x="1582" y="1"/>
                    <a:pt x="1113" y="131"/>
                    <a:pt x="723" y="696"/>
                  </a:cubicBezTo>
                  <a:cubicBezTo>
                    <a:pt x="0" y="1741"/>
                    <a:pt x="1056" y="2486"/>
                    <a:pt x="1056" y="2486"/>
                  </a:cubicBezTo>
                  <a:lnTo>
                    <a:pt x="2113" y="1741"/>
                  </a:lnTo>
                  <a:lnTo>
                    <a:pt x="2380" y="1262"/>
                  </a:lnTo>
                  <a:lnTo>
                    <a:pt x="2435" y="95"/>
                  </a:lnTo>
                  <a:cubicBezTo>
                    <a:pt x="2435" y="95"/>
                    <a:pt x="2226" y="1"/>
                    <a:pt x="1930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08" name="Google Shape;15208;p20"/>
            <p:cNvSpPr/>
            <p:nvPr/>
          </p:nvSpPr>
          <p:spPr>
            <a:xfrm>
              <a:off x="1410767" y="2171179"/>
              <a:ext cx="85963" cy="96150"/>
            </a:xfrm>
            <a:custGeom>
              <a:avLst/>
              <a:gdLst/>
              <a:ahLst/>
              <a:cxnLst/>
              <a:rect l="l" t="t" r="r" b="b"/>
              <a:pathLst>
                <a:path w="2464" h="2756" extrusionOk="0">
                  <a:moveTo>
                    <a:pt x="1286" y="0"/>
                  </a:moveTo>
                  <a:cubicBezTo>
                    <a:pt x="1234" y="0"/>
                    <a:pt x="1188" y="80"/>
                    <a:pt x="1241" y="101"/>
                  </a:cubicBezTo>
                  <a:cubicBezTo>
                    <a:pt x="1419" y="157"/>
                    <a:pt x="1585" y="201"/>
                    <a:pt x="1741" y="279"/>
                  </a:cubicBezTo>
                  <a:cubicBezTo>
                    <a:pt x="1730" y="290"/>
                    <a:pt x="1718" y="323"/>
                    <a:pt x="1741" y="335"/>
                  </a:cubicBezTo>
                  <a:cubicBezTo>
                    <a:pt x="1774" y="345"/>
                    <a:pt x="1807" y="368"/>
                    <a:pt x="1841" y="390"/>
                  </a:cubicBezTo>
                  <a:cubicBezTo>
                    <a:pt x="1819" y="379"/>
                    <a:pt x="1797" y="379"/>
                    <a:pt x="1774" y="379"/>
                  </a:cubicBezTo>
                  <a:cubicBezTo>
                    <a:pt x="1752" y="379"/>
                    <a:pt x="1730" y="402"/>
                    <a:pt x="1730" y="412"/>
                  </a:cubicBezTo>
                  <a:cubicBezTo>
                    <a:pt x="1652" y="379"/>
                    <a:pt x="1563" y="345"/>
                    <a:pt x="1485" y="313"/>
                  </a:cubicBezTo>
                  <a:cubicBezTo>
                    <a:pt x="1419" y="290"/>
                    <a:pt x="1352" y="279"/>
                    <a:pt x="1296" y="268"/>
                  </a:cubicBezTo>
                  <a:cubicBezTo>
                    <a:pt x="1229" y="246"/>
                    <a:pt x="1162" y="212"/>
                    <a:pt x="1096" y="201"/>
                  </a:cubicBezTo>
                  <a:cubicBezTo>
                    <a:pt x="1063" y="201"/>
                    <a:pt x="984" y="246"/>
                    <a:pt x="1018" y="279"/>
                  </a:cubicBezTo>
                  <a:cubicBezTo>
                    <a:pt x="1096" y="357"/>
                    <a:pt x="1241" y="379"/>
                    <a:pt x="1352" y="402"/>
                  </a:cubicBezTo>
                  <a:cubicBezTo>
                    <a:pt x="1474" y="446"/>
                    <a:pt x="1596" y="491"/>
                    <a:pt x="1718" y="557"/>
                  </a:cubicBezTo>
                  <a:cubicBezTo>
                    <a:pt x="1841" y="624"/>
                    <a:pt x="1952" y="691"/>
                    <a:pt x="2052" y="780"/>
                  </a:cubicBezTo>
                  <a:cubicBezTo>
                    <a:pt x="2108" y="824"/>
                    <a:pt x="2163" y="869"/>
                    <a:pt x="2208" y="924"/>
                  </a:cubicBezTo>
                  <a:cubicBezTo>
                    <a:pt x="2219" y="946"/>
                    <a:pt x="2242" y="958"/>
                    <a:pt x="2252" y="980"/>
                  </a:cubicBezTo>
                  <a:lnTo>
                    <a:pt x="2252" y="1002"/>
                  </a:lnTo>
                  <a:cubicBezTo>
                    <a:pt x="2230" y="980"/>
                    <a:pt x="2219" y="958"/>
                    <a:pt x="2208" y="935"/>
                  </a:cubicBezTo>
                  <a:cubicBezTo>
                    <a:pt x="2199" y="927"/>
                    <a:pt x="2189" y="923"/>
                    <a:pt x="2178" y="923"/>
                  </a:cubicBezTo>
                  <a:cubicBezTo>
                    <a:pt x="2162" y="923"/>
                    <a:pt x="2144" y="932"/>
                    <a:pt x="2130" y="946"/>
                  </a:cubicBezTo>
                  <a:cubicBezTo>
                    <a:pt x="2108" y="913"/>
                    <a:pt x="2074" y="891"/>
                    <a:pt x="2041" y="869"/>
                  </a:cubicBezTo>
                  <a:cubicBezTo>
                    <a:pt x="2008" y="846"/>
                    <a:pt x="1975" y="835"/>
                    <a:pt x="1930" y="824"/>
                  </a:cubicBezTo>
                  <a:cubicBezTo>
                    <a:pt x="1927" y="821"/>
                    <a:pt x="1923" y="820"/>
                    <a:pt x="1919" y="820"/>
                  </a:cubicBezTo>
                  <a:cubicBezTo>
                    <a:pt x="1907" y="820"/>
                    <a:pt x="1893" y="830"/>
                    <a:pt x="1886" y="846"/>
                  </a:cubicBezTo>
                  <a:cubicBezTo>
                    <a:pt x="1874" y="857"/>
                    <a:pt x="1863" y="879"/>
                    <a:pt x="1874" y="891"/>
                  </a:cubicBezTo>
                  <a:cubicBezTo>
                    <a:pt x="1908" y="913"/>
                    <a:pt x="1930" y="946"/>
                    <a:pt x="1952" y="968"/>
                  </a:cubicBezTo>
                  <a:cubicBezTo>
                    <a:pt x="1985" y="991"/>
                    <a:pt x="2008" y="1013"/>
                    <a:pt x="2030" y="1035"/>
                  </a:cubicBezTo>
                  <a:cubicBezTo>
                    <a:pt x="2064" y="1069"/>
                    <a:pt x="2086" y="1102"/>
                    <a:pt x="2119" y="1136"/>
                  </a:cubicBezTo>
                  <a:lnTo>
                    <a:pt x="2086" y="1169"/>
                  </a:lnTo>
                  <a:cubicBezTo>
                    <a:pt x="2052" y="1136"/>
                    <a:pt x="2019" y="1102"/>
                    <a:pt x="1975" y="1069"/>
                  </a:cubicBezTo>
                  <a:cubicBezTo>
                    <a:pt x="1896" y="1013"/>
                    <a:pt x="1797" y="958"/>
                    <a:pt x="1708" y="924"/>
                  </a:cubicBezTo>
                  <a:cubicBezTo>
                    <a:pt x="1703" y="921"/>
                    <a:pt x="1698" y="920"/>
                    <a:pt x="1692" y="920"/>
                  </a:cubicBezTo>
                  <a:cubicBezTo>
                    <a:pt x="1648" y="920"/>
                    <a:pt x="1591" y="993"/>
                    <a:pt x="1641" y="1013"/>
                  </a:cubicBezTo>
                  <a:cubicBezTo>
                    <a:pt x="1763" y="1080"/>
                    <a:pt x="1874" y="1158"/>
                    <a:pt x="1975" y="1247"/>
                  </a:cubicBezTo>
                  <a:cubicBezTo>
                    <a:pt x="1941" y="1235"/>
                    <a:pt x="1919" y="1213"/>
                    <a:pt x="1886" y="1202"/>
                  </a:cubicBezTo>
                  <a:cubicBezTo>
                    <a:pt x="1774" y="1146"/>
                    <a:pt x="1663" y="1091"/>
                    <a:pt x="1540" y="1047"/>
                  </a:cubicBezTo>
                  <a:cubicBezTo>
                    <a:pt x="1296" y="958"/>
                    <a:pt x="1051" y="891"/>
                    <a:pt x="796" y="857"/>
                  </a:cubicBezTo>
                  <a:cubicBezTo>
                    <a:pt x="751" y="857"/>
                    <a:pt x="695" y="924"/>
                    <a:pt x="751" y="935"/>
                  </a:cubicBezTo>
                  <a:cubicBezTo>
                    <a:pt x="996" y="980"/>
                    <a:pt x="1229" y="1047"/>
                    <a:pt x="1463" y="1146"/>
                  </a:cubicBezTo>
                  <a:cubicBezTo>
                    <a:pt x="1530" y="1169"/>
                    <a:pt x="1596" y="1202"/>
                    <a:pt x="1663" y="1235"/>
                  </a:cubicBezTo>
                  <a:cubicBezTo>
                    <a:pt x="1619" y="1225"/>
                    <a:pt x="1585" y="1213"/>
                    <a:pt x="1552" y="1202"/>
                  </a:cubicBezTo>
                  <a:cubicBezTo>
                    <a:pt x="1540" y="1191"/>
                    <a:pt x="1518" y="1191"/>
                    <a:pt x="1507" y="1191"/>
                  </a:cubicBezTo>
                  <a:cubicBezTo>
                    <a:pt x="1496" y="1180"/>
                    <a:pt x="1485" y="1180"/>
                    <a:pt x="1474" y="1169"/>
                  </a:cubicBezTo>
                  <a:cubicBezTo>
                    <a:pt x="1296" y="1091"/>
                    <a:pt x="1085" y="1080"/>
                    <a:pt x="895" y="1080"/>
                  </a:cubicBezTo>
                  <a:cubicBezTo>
                    <a:pt x="829" y="1091"/>
                    <a:pt x="773" y="1202"/>
                    <a:pt x="862" y="1202"/>
                  </a:cubicBezTo>
                  <a:cubicBezTo>
                    <a:pt x="1037" y="1213"/>
                    <a:pt x="1212" y="1246"/>
                    <a:pt x="1387" y="1299"/>
                  </a:cubicBezTo>
                  <a:lnTo>
                    <a:pt x="1387" y="1299"/>
                  </a:lnTo>
                  <a:cubicBezTo>
                    <a:pt x="1365" y="1293"/>
                    <a:pt x="1339" y="1286"/>
                    <a:pt x="1313" y="1286"/>
                  </a:cubicBezTo>
                  <a:cubicBezTo>
                    <a:pt x="1300" y="1286"/>
                    <a:pt x="1287" y="1288"/>
                    <a:pt x="1273" y="1291"/>
                  </a:cubicBezTo>
                  <a:cubicBezTo>
                    <a:pt x="1241" y="1302"/>
                    <a:pt x="1185" y="1369"/>
                    <a:pt x="1241" y="1391"/>
                  </a:cubicBezTo>
                  <a:cubicBezTo>
                    <a:pt x="1355" y="1423"/>
                    <a:pt x="1470" y="1464"/>
                    <a:pt x="1584" y="1514"/>
                  </a:cubicBezTo>
                  <a:lnTo>
                    <a:pt x="1584" y="1514"/>
                  </a:lnTo>
                  <a:cubicBezTo>
                    <a:pt x="1581" y="1514"/>
                    <a:pt x="1577" y="1514"/>
                    <a:pt x="1574" y="1514"/>
                  </a:cubicBezTo>
                  <a:cubicBezTo>
                    <a:pt x="1463" y="1480"/>
                    <a:pt x="1352" y="1458"/>
                    <a:pt x="1241" y="1435"/>
                  </a:cubicBezTo>
                  <a:cubicBezTo>
                    <a:pt x="1007" y="1391"/>
                    <a:pt x="784" y="1369"/>
                    <a:pt x="562" y="1291"/>
                  </a:cubicBezTo>
                  <a:cubicBezTo>
                    <a:pt x="559" y="1290"/>
                    <a:pt x="556" y="1290"/>
                    <a:pt x="552" y="1290"/>
                  </a:cubicBezTo>
                  <a:cubicBezTo>
                    <a:pt x="521" y="1290"/>
                    <a:pt x="488" y="1338"/>
                    <a:pt x="529" y="1358"/>
                  </a:cubicBezTo>
                  <a:cubicBezTo>
                    <a:pt x="740" y="1435"/>
                    <a:pt x="962" y="1480"/>
                    <a:pt x="1174" y="1536"/>
                  </a:cubicBezTo>
                  <a:cubicBezTo>
                    <a:pt x="1285" y="1558"/>
                    <a:pt x="1385" y="1580"/>
                    <a:pt x="1496" y="1613"/>
                  </a:cubicBezTo>
                  <a:cubicBezTo>
                    <a:pt x="1552" y="1625"/>
                    <a:pt x="1596" y="1647"/>
                    <a:pt x="1652" y="1669"/>
                  </a:cubicBezTo>
                  <a:cubicBezTo>
                    <a:pt x="1663" y="1680"/>
                    <a:pt x="1674" y="1680"/>
                    <a:pt x="1685" y="1692"/>
                  </a:cubicBezTo>
                  <a:lnTo>
                    <a:pt x="1696" y="1692"/>
                  </a:lnTo>
                  <a:lnTo>
                    <a:pt x="1708" y="1702"/>
                  </a:lnTo>
                  <a:lnTo>
                    <a:pt x="1708" y="1714"/>
                  </a:lnTo>
                  <a:cubicBezTo>
                    <a:pt x="1696" y="1702"/>
                    <a:pt x="1685" y="1702"/>
                    <a:pt x="1674" y="1702"/>
                  </a:cubicBezTo>
                  <a:cubicBezTo>
                    <a:pt x="1670" y="1700"/>
                    <a:pt x="1666" y="1700"/>
                    <a:pt x="1661" y="1700"/>
                  </a:cubicBezTo>
                  <a:cubicBezTo>
                    <a:pt x="1641" y="1700"/>
                    <a:pt x="1617" y="1718"/>
                    <a:pt x="1607" y="1736"/>
                  </a:cubicBezTo>
                  <a:cubicBezTo>
                    <a:pt x="1596" y="1758"/>
                    <a:pt x="1585" y="1791"/>
                    <a:pt x="1607" y="1803"/>
                  </a:cubicBezTo>
                  <a:lnTo>
                    <a:pt x="1607" y="1803"/>
                  </a:lnTo>
                  <a:cubicBezTo>
                    <a:pt x="1577" y="1803"/>
                    <a:pt x="1548" y="1802"/>
                    <a:pt x="1518" y="1791"/>
                  </a:cubicBezTo>
                  <a:cubicBezTo>
                    <a:pt x="1485" y="1791"/>
                    <a:pt x="1451" y="1803"/>
                    <a:pt x="1441" y="1825"/>
                  </a:cubicBezTo>
                  <a:cubicBezTo>
                    <a:pt x="1429" y="1858"/>
                    <a:pt x="1429" y="1892"/>
                    <a:pt x="1463" y="1892"/>
                  </a:cubicBezTo>
                  <a:cubicBezTo>
                    <a:pt x="1474" y="1903"/>
                    <a:pt x="1496" y="1903"/>
                    <a:pt x="1518" y="1914"/>
                  </a:cubicBezTo>
                  <a:cubicBezTo>
                    <a:pt x="1451" y="1903"/>
                    <a:pt x="1385" y="1892"/>
                    <a:pt x="1318" y="1870"/>
                  </a:cubicBezTo>
                  <a:cubicBezTo>
                    <a:pt x="1096" y="1825"/>
                    <a:pt x="873" y="1758"/>
                    <a:pt x="651" y="1702"/>
                  </a:cubicBezTo>
                  <a:cubicBezTo>
                    <a:pt x="649" y="1701"/>
                    <a:pt x="647" y="1701"/>
                    <a:pt x="644" y="1701"/>
                  </a:cubicBezTo>
                  <a:cubicBezTo>
                    <a:pt x="621" y="1701"/>
                    <a:pt x="587" y="1748"/>
                    <a:pt x="618" y="1758"/>
                  </a:cubicBezTo>
                  <a:cubicBezTo>
                    <a:pt x="862" y="1847"/>
                    <a:pt x="1096" y="1925"/>
                    <a:pt x="1340" y="1992"/>
                  </a:cubicBezTo>
                  <a:lnTo>
                    <a:pt x="1374" y="1992"/>
                  </a:lnTo>
                  <a:cubicBezTo>
                    <a:pt x="1362" y="2003"/>
                    <a:pt x="1352" y="2014"/>
                    <a:pt x="1352" y="2025"/>
                  </a:cubicBezTo>
                  <a:cubicBezTo>
                    <a:pt x="1307" y="2014"/>
                    <a:pt x="1251" y="2014"/>
                    <a:pt x="1196" y="2003"/>
                  </a:cubicBezTo>
                  <a:cubicBezTo>
                    <a:pt x="1185" y="2003"/>
                    <a:pt x="1162" y="2014"/>
                    <a:pt x="1152" y="2025"/>
                  </a:cubicBezTo>
                  <a:cubicBezTo>
                    <a:pt x="1140" y="2014"/>
                    <a:pt x="1118" y="2014"/>
                    <a:pt x="1096" y="2014"/>
                  </a:cubicBezTo>
                  <a:cubicBezTo>
                    <a:pt x="907" y="1959"/>
                    <a:pt x="717" y="1880"/>
                    <a:pt x="529" y="1803"/>
                  </a:cubicBezTo>
                  <a:cubicBezTo>
                    <a:pt x="525" y="1802"/>
                    <a:pt x="521" y="1801"/>
                    <a:pt x="517" y="1801"/>
                  </a:cubicBezTo>
                  <a:cubicBezTo>
                    <a:pt x="486" y="1801"/>
                    <a:pt x="454" y="1838"/>
                    <a:pt x="484" y="1858"/>
                  </a:cubicBezTo>
                  <a:cubicBezTo>
                    <a:pt x="673" y="1959"/>
                    <a:pt x="862" y="2036"/>
                    <a:pt x="1063" y="2103"/>
                  </a:cubicBezTo>
                  <a:cubicBezTo>
                    <a:pt x="1162" y="2137"/>
                    <a:pt x="1263" y="2170"/>
                    <a:pt x="1374" y="2192"/>
                  </a:cubicBezTo>
                  <a:cubicBezTo>
                    <a:pt x="1396" y="2203"/>
                    <a:pt x="1429" y="2214"/>
                    <a:pt x="1463" y="2214"/>
                  </a:cubicBezTo>
                  <a:cubicBezTo>
                    <a:pt x="1441" y="2214"/>
                    <a:pt x="1419" y="2214"/>
                    <a:pt x="1407" y="2226"/>
                  </a:cubicBezTo>
                  <a:cubicBezTo>
                    <a:pt x="1396" y="2226"/>
                    <a:pt x="1385" y="2236"/>
                    <a:pt x="1374" y="2248"/>
                  </a:cubicBezTo>
                  <a:cubicBezTo>
                    <a:pt x="1374" y="2248"/>
                    <a:pt x="1362" y="2248"/>
                    <a:pt x="1362" y="2258"/>
                  </a:cubicBezTo>
                  <a:cubicBezTo>
                    <a:pt x="1352" y="2248"/>
                    <a:pt x="1330" y="2248"/>
                    <a:pt x="1318" y="2248"/>
                  </a:cubicBezTo>
                  <a:cubicBezTo>
                    <a:pt x="1218" y="2226"/>
                    <a:pt x="1107" y="2192"/>
                    <a:pt x="1007" y="2159"/>
                  </a:cubicBezTo>
                  <a:lnTo>
                    <a:pt x="707" y="2058"/>
                  </a:lnTo>
                  <a:cubicBezTo>
                    <a:pt x="695" y="2058"/>
                    <a:pt x="673" y="2048"/>
                    <a:pt x="662" y="2048"/>
                  </a:cubicBezTo>
                  <a:cubicBezTo>
                    <a:pt x="573" y="2003"/>
                    <a:pt x="473" y="1947"/>
                    <a:pt x="373" y="1947"/>
                  </a:cubicBezTo>
                  <a:cubicBezTo>
                    <a:pt x="339" y="1947"/>
                    <a:pt x="317" y="1969"/>
                    <a:pt x="329" y="1992"/>
                  </a:cubicBezTo>
                  <a:cubicBezTo>
                    <a:pt x="395" y="2070"/>
                    <a:pt x="529" y="2114"/>
                    <a:pt x="618" y="2159"/>
                  </a:cubicBezTo>
                  <a:cubicBezTo>
                    <a:pt x="729" y="2203"/>
                    <a:pt x="840" y="2248"/>
                    <a:pt x="940" y="2281"/>
                  </a:cubicBezTo>
                  <a:cubicBezTo>
                    <a:pt x="1107" y="2337"/>
                    <a:pt x="1273" y="2381"/>
                    <a:pt x="1429" y="2426"/>
                  </a:cubicBezTo>
                  <a:cubicBezTo>
                    <a:pt x="1385" y="2436"/>
                    <a:pt x="1340" y="2436"/>
                    <a:pt x="1296" y="2436"/>
                  </a:cubicBezTo>
                  <a:cubicBezTo>
                    <a:pt x="1196" y="2426"/>
                    <a:pt x="1096" y="2414"/>
                    <a:pt x="1007" y="2392"/>
                  </a:cubicBezTo>
                  <a:cubicBezTo>
                    <a:pt x="796" y="2347"/>
                    <a:pt x="595" y="2270"/>
                    <a:pt x="384" y="2226"/>
                  </a:cubicBezTo>
                  <a:cubicBezTo>
                    <a:pt x="380" y="2225"/>
                    <a:pt x="377" y="2224"/>
                    <a:pt x="373" y="2224"/>
                  </a:cubicBezTo>
                  <a:cubicBezTo>
                    <a:pt x="333" y="2224"/>
                    <a:pt x="298" y="2282"/>
                    <a:pt x="339" y="2292"/>
                  </a:cubicBezTo>
                  <a:cubicBezTo>
                    <a:pt x="562" y="2347"/>
                    <a:pt x="762" y="2436"/>
                    <a:pt x="974" y="2493"/>
                  </a:cubicBezTo>
                  <a:cubicBezTo>
                    <a:pt x="1073" y="2525"/>
                    <a:pt x="1174" y="2537"/>
                    <a:pt x="1273" y="2548"/>
                  </a:cubicBezTo>
                  <a:lnTo>
                    <a:pt x="1396" y="2548"/>
                  </a:lnTo>
                  <a:cubicBezTo>
                    <a:pt x="1385" y="2548"/>
                    <a:pt x="1362" y="2559"/>
                    <a:pt x="1352" y="2570"/>
                  </a:cubicBezTo>
                  <a:cubicBezTo>
                    <a:pt x="1340" y="2581"/>
                    <a:pt x="1330" y="2592"/>
                    <a:pt x="1330" y="2614"/>
                  </a:cubicBezTo>
                  <a:cubicBezTo>
                    <a:pt x="1265" y="2629"/>
                    <a:pt x="1200" y="2635"/>
                    <a:pt x="1135" y="2635"/>
                  </a:cubicBezTo>
                  <a:cubicBezTo>
                    <a:pt x="1001" y="2635"/>
                    <a:pt x="868" y="2608"/>
                    <a:pt x="740" y="2570"/>
                  </a:cubicBezTo>
                  <a:cubicBezTo>
                    <a:pt x="484" y="2493"/>
                    <a:pt x="250" y="2370"/>
                    <a:pt x="84" y="2159"/>
                  </a:cubicBezTo>
                  <a:cubicBezTo>
                    <a:pt x="78" y="2151"/>
                    <a:pt x="70" y="2147"/>
                    <a:pt x="61" y="2147"/>
                  </a:cubicBezTo>
                  <a:cubicBezTo>
                    <a:pt x="34" y="2147"/>
                    <a:pt x="0" y="2180"/>
                    <a:pt x="17" y="2214"/>
                  </a:cubicBezTo>
                  <a:cubicBezTo>
                    <a:pt x="184" y="2448"/>
                    <a:pt x="440" y="2592"/>
                    <a:pt x="707" y="2681"/>
                  </a:cubicBezTo>
                  <a:cubicBezTo>
                    <a:pt x="832" y="2721"/>
                    <a:pt x="971" y="2755"/>
                    <a:pt x="1105" y="2755"/>
                  </a:cubicBezTo>
                  <a:cubicBezTo>
                    <a:pt x="1234" y="2755"/>
                    <a:pt x="1359" y="2724"/>
                    <a:pt x="1463" y="2637"/>
                  </a:cubicBezTo>
                  <a:cubicBezTo>
                    <a:pt x="1474" y="2626"/>
                    <a:pt x="1485" y="2614"/>
                    <a:pt x="1485" y="2604"/>
                  </a:cubicBezTo>
                  <a:cubicBezTo>
                    <a:pt x="1496" y="2592"/>
                    <a:pt x="1496" y="2581"/>
                    <a:pt x="1507" y="2570"/>
                  </a:cubicBezTo>
                  <a:lnTo>
                    <a:pt x="1518" y="2570"/>
                  </a:lnTo>
                  <a:cubicBezTo>
                    <a:pt x="1530" y="2570"/>
                    <a:pt x="1540" y="2559"/>
                    <a:pt x="1552" y="2548"/>
                  </a:cubicBezTo>
                  <a:cubicBezTo>
                    <a:pt x="1563" y="2537"/>
                    <a:pt x="1563" y="2515"/>
                    <a:pt x="1552" y="2503"/>
                  </a:cubicBezTo>
                  <a:cubicBezTo>
                    <a:pt x="1563" y="2503"/>
                    <a:pt x="1563" y="2493"/>
                    <a:pt x="1574" y="2493"/>
                  </a:cubicBezTo>
                  <a:cubicBezTo>
                    <a:pt x="1574" y="2493"/>
                    <a:pt x="1585" y="2481"/>
                    <a:pt x="1585" y="2459"/>
                  </a:cubicBezTo>
                  <a:cubicBezTo>
                    <a:pt x="1596" y="2470"/>
                    <a:pt x="1607" y="2470"/>
                    <a:pt x="1619" y="2470"/>
                  </a:cubicBezTo>
                  <a:cubicBezTo>
                    <a:pt x="1623" y="2472"/>
                    <a:pt x="1627" y="2473"/>
                    <a:pt x="1631" y="2473"/>
                  </a:cubicBezTo>
                  <a:cubicBezTo>
                    <a:pt x="1649" y="2473"/>
                    <a:pt x="1667" y="2457"/>
                    <a:pt x="1685" y="2448"/>
                  </a:cubicBezTo>
                  <a:cubicBezTo>
                    <a:pt x="1730" y="2414"/>
                    <a:pt x="1763" y="2359"/>
                    <a:pt x="1797" y="2303"/>
                  </a:cubicBezTo>
                  <a:lnTo>
                    <a:pt x="1807" y="2292"/>
                  </a:lnTo>
                  <a:cubicBezTo>
                    <a:pt x="1830" y="2281"/>
                    <a:pt x="1841" y="2258"/>
                    <a:pt x="1863" y="2236"/>
                  </a:cubicBezTo>
                  <a:cubicBezTo>
                    <a:pt x="1874" y="2226"/>
                    <a:pt x="1874" y="2192"/>
                    <a:pt x="1852" y="2181"/>
                  </a:cubicBezTo>
                  <a:cubicBezTo>
                    <a:pt x="1863" y="2170"/>
                    <a:pt x="1863" y="2159"/>
                    <a:pt x="1874" y="2147"/>
                  </a:cubicBezTo>
                  <a:lnTo>
                    <a:pt x="1874" y="2137"/>
                  </a:lnTo>
                  <a:lnTo>
                    <a:pt x="1886" y="2137"/>
                  </a:lnTo>
                  <a:cubicBezTo>
                    <a:pt x="1908" y="2137"/>
                    <a:pt x="1941" y="2114"/>
                    <a:pt x="1952" y="2092"/>
                  </a:cubicBezTo>
                  <a:lnTo>
                    <a:pt x="1952" y="2081"/>
                  </a:lnTo>
                  <a:cubicBezTo>
                    <a:pt x="1985" y="2081"/>
                    <a:pt x="2019" y="2070"/>
                    <a:pt x="2041" y="2048"/>
                  </a:cubicBezTo>
                  <a:cubicBezTo>
                    <a:pt x="2074" y="2025"/>
                    <a:pt x="2086" y="1992"/>
                    <a:pt x="2064" y="1959"/>
                  </a:cubicBezTo>
                  <a:cubicBezTo>
                    <a:pt x="2052" y="1936"/>
                    <a:pt x="2030" y="1925"/>
                    <a:pt x="2008" y="1914"/>
                  </a:cubicBezTo>
                  <a:cubicBezTo>
                    <a:pt x="2030" y="1880"/>
                    <a:pt x="2041" y="1847"/>
                    <a:pt x="2052" y="1814"/>
                  </a:cubicBezTo>
                  <a:cubicBezTo>
                    <a:pt x="2074" y="1814"/>
                    <a:pt x="2086" y="1814"/>
                    <a:pt x="2108" y="1803"/>
                  </a:cubicBezTo>
                  <a:cubicBezTo>
                    <a:pt x="2186" y="1725"/>
                    <a:pt x="2230" y="1636"/>
                    <a:pt x="2252" y="1524"/>
                  </a:cubicBezTo>
                  <a:cubicBezTo>
                    <a:pt x="2252" y="1492"/>
                    <a:pt x="2264" y="1458"/>
                    <a:pt x="2252" y="1413"/>
                  </a:cubicBezTo>
                  <a:cubicBezTo>
                    <a:pt x="2264" y="1413"/>
                    <a:pt x="2274" y="1403"/>
                    <a:pt x="2274" y="1403"/>
                  </a:cubicBezTo>
                  <a:cubicBezTo>
                    <a:pt x="2331" y="1336"/>
                    <a:pt x="2308" y="1269"/>
                    <a:pt x="2286" y="1202"/>
                  </a:cubicBezTo>
                  <a:cubicBezTo>
                    <a:pt x="2297" y="1191"/>
                    <a:pt x="2308" y="1169"/>
                    <a:pt x="2308" y="1158"/>
                  </a:cubicBezTo>
                  <a:cubicBezTo>
                    <a:pt x="2308" y="1158"/>
                    <a:pt x="2319" y="1146"/>
                    <a:pt x="2331" y="1146"/>
                  </a:cubicBezTo>
                  <a:cubicBezTo>
                    <a:pt x="2331" y="1136"/>
                    <a:pt x="2353" y="1124"/>
                    <a:pt x="2353" y="1113"/>
                  </a:cubicBezTo>
                  <a:lnTo>
                    <a:pt x="2353" y="1102"/>
                  </a:lnTo>
                  <a:lnTo>
                    <a:pt x="2363" y="1102"/>
                  </a:lnTo>
                  <a:cubicBezTo>
                    <a:pt x="2386" y="1091"/>
                    <a:pt x="2408" y="1069"/>
                    <a:pt x="2397" y="1047"/>
                  </a:cubicBezTo>
                  <a:cubicBezTo>
                    <a:pt x="2397" y="1002"/>
                    <a:pt x="2375" y="958"/>
                    <a:pt x="2353" y="924"/>
                  </a:cubicBezTo>
                  <a:lnTo>
                    <a:pt x="2386" y="891"/>
                  </a:lnTo>
                  <a:cubicBezTo>
                    <a:pt x="2386" y="857"/>
                    <a:pt x="2375" y="835"/>
                    <a:pt x="2353" y="813"/>
                  </a:cubicBezTo>
                  <a:cubicBezTo>
                    <a:pt x="2363" y="802"/>
                    <a:pt x="2375" y="780"/>
                    <a:pt x="2363" y="768"/>
                  </a:cubicBezTo>
                  <a:lnTo>
                    <a:pt x="2331" y="701"/>
                  </a:lnTo>
                  <a:lnTo>
                    <a:pt x="2331" y="701"/>
                  </a:lnTo>
                  <a:cubicBezTo>
                    <a:pt x="2338" y="706"/>
                    <a:pt x="2346" y="709"/>
                    <a:pt x="2353" y="709"/>
                  </a:cubicBezTo>
                  <a:cubicBezTo>
                    <a:pt x="2381" y="709"/>
                    <a:pt x="2408" y="681"/>
                    <a:pt x="2408" y="646"/>
                  </a:cubicBezTo>
                  <a:cubicBezTo>
                    <a:pt x="2397" y="624"/>
                    <a:pt x="2397" y="602"/>
                    <a:pt x="2386" y="590"/>
                  </a:cubicBezTo>
                  <a:lnTo>
                    <a:pt x="2397" y="590"/>
                  </a:lnTo>
                  <a:cubicBezTo>
                    <a:pt x="2408" y="590"/>
                    <a:pt x="2430" y="579"/>
                    <a:pt x="2430" y="579"/>
                  </a:cubicBezTo>
                  <a:cubicBezTo>
                    <a:pt x="2442" y="568"/>
                    <a:pt x="2452" y="557"/>
                    <a:pt x="2452" y="546"/>
                  </a:cubicBezTo>
                  <a:cubicBezTo>
                    <a:pt x="2464" y="535"/>
                    <a:pt x="2464" y="523"/>
                    <a:pt x="2452" y="513"/>
                  </a:cubicBezTo>
                  <a:cubicBezTo>
                    <a:pt x="2442" y="479"/>
                    <a:pt x="2420" y="457"/>
                    <a:pt x="2397" y="424"/>
                  </a:cubicBezTo>
                  <a:cubicBezTo>
                    <a:pt x="2375" y="402"/>
                    <a:pt x="2353" y="368"/>
                    <a:pt x="2331" y="345"/>
                  </a:cubicBezTo>
                  <a:cubicBezTo>
                    <a:pt x="2319" y="345"/>
                    <a:pt x="2319" y="335"/>
                    <a:pt x="2308" y="335"/>
                  </a:cubicBezTo>
                  <a:cubicBezTo>
                    <a:pt x="2297" y="335"/>
                    <a:pt x="2286" y="345"/>
                    <a:pt x="2274" y="345"/>
                  </a:cubicBezTo>
                  <a:cubicBezTo>
                    <a:pt x="2252" y="357"/>
                    <a:pt x="2242" y="390"/>
                    <a:pt x="2252" y="402"/>
                  </a:cubicBezTo>
                  <a:cubicBezTo>
                    <a:pt x="2274" y="434"/>
                    <a:pt x="2297" y="457"/>
                    <a:pt x="2319" y="491"/>
                  </a:cubicBezTo>
                  <a:cubicBezTo>
                    <a:pt x="2319" y="494"/>
                    <a:pt x="2319" y="497"/>
                    <a:pt x="2320" y="499"/>
                  </a:cubicBezTo>
                  <a:lnTo>
                    <a:pt x="2320" y="499"/>
                  </a:lnTo>
                  <a:cubicBezTo>
                    <a:pt x="2287" y="461"/>
                    <a:pt x="2248" y="432"/>
                    <a:pt x="2208" y="412"/>
                  </a:cubicBezTo>
                  <a:cubicBezTo>
                    <a:pt x="2130" y="335"/>
                    <a:pt x="2030" y="279"/>
                    <a:pt x="1930" y="234"/>
                  </a:cubicBezTo>
                  <a:cubicBezTo>
                    <a:pt x="1730" y="135"/>
                    <a:pt x="1507" y="68"/>
                    <a:pt x="1296" y="1"/>
                  </a:cubicBezTo>
                  <a:cubicBezTo>
                    <a:pt x="1292" y="0"/>
                    <a:pt x="1289" y="0"/>
                    <a:pt x="128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09" name="Google Shape;15209;p20"/>
            <p:cNvSpPr/>
            <p:nvPr/>
          </p:nvSpPr>
          <p:spPr>
            <a:xfrm>
              <a:off x="1458704" y="2183041"/>
              <a:ext cx="37434" cy="23270"/>
            </a:xfrm>
            <a:custGeom>
              <a:avLst/>
              <a:gdLst/>
              <a:ahLst/>
              <a:cxnLst/>
              <a:rect l="l" t="t" r="r" b="b"/>
              <a:pathLst>
                <a:path w="1073" h="667" extrusionOk="0">
                  <a:moveTo>
                    <a:pt x="489" y="255"/>
                  </a:moveTo>
                  <a:lnTo>
                    <a:pt x="489" y="255"/>
                  </a:lnTo>
                  <a:cubicBezTo>
                    <a:pt x="575" y="289"/>
                    <a:pt x="660" y="342"/>
                    <a:pt x="745" y="406"/>
                  </a:cubicBezTo>
                  <a:lnTo>
                    <a:pt x="812" y="473"/>
                  </a:lnTo>
                  <a:cubicBezTo>
                    <a:pt x="713" y="389"/>
                    <a:pt x="603" y="318"/>
                    <a:pt x="489" y="255"/>
                  </a:cubicBezTo>
                  <a:close/>
                  <a:moveTo>
                    <a:pt x="617" y="0"/>
                  </a:moveTo>
                  <a:cubicBezTo>
                    <a:pt x="585" y="0"/>
                    <a:pt x="548" y="44"/>
                    <a:pt x="567" y="72"/>
                  </a:cubicBezTo>
                  <a:cubicBezTo>
                    <a:pt x="623" y="139"/>
                    <a:pt x="667" y="206"/>
                    <a:pt x="723" y="284"/>
                  </a:cubicBezTo>
                  <a:cubicBezTo>
                    <a:pt x="656" y="239"/>
                    <a:pt x="578" y="206"/>
                    <a:pt x="512" y="183"/>
                  </a:cubicBezTo>
                  <a:cubicBezTo>
                    <a:pt x="509" y="183"/>
                    <a:pt x="506" y="182"/>
                    <a:pt x="503" y="182"/>
                  </a:cubicBezTo>
                  <a:cubicBezTo>
                    <a:pt x="475" y="182"/>
                    <a:pt x="445" y="219"/>
                    <a:pt x="467" y="242"/>
                  </a:cubicBezTo>
                  <a:lnTo>
                    <a:pt x="467" y="242"/>
                  </a:lnTo>
                  <a:cubicBezTo>
                    <a:pt x="331" y="168"/>
                    <a:pt x="190" y="103"/>
                    <a:pt x="55" y="39"/>
                  </a:cubicBezTo>
                  <a:cubicBezTo>
                    <a:pt x="33" y="39"/>
                    <a:pt x="0" y="62"/>
                    <a:pt x="22" y="72"/>
                  </a:cubicBezTo>
                  <a:cubicBezTo>
                    <a:pt x="334" y="228"/>
                    <a:pt x="634" y="395"/>
                    <a:pt x="900" y="628"/>
                  </a:cubicBezTo>
                  <a:cubicBezTo>
                    <a:pt x="906" y="634"/>
                    <a:pt x="912" y="637"/>
                    <a:pt x="917" y="637"/>
                  </a:cubicBezTo>
                  <a:cubicBezTo>
                    <a:pt x="923" y="637"/>
                    <a:pt x="929" y="634"/>
                    <a:pt x="934" y="628"/>
                  </a:cubicBezTo>
                  <a:cubicBezTo>
                    <a:pt x="934" y="640"/>
                    <a:pt x="945" y="640"/>
                    <a:pt x="945" y="651"/>
                  </a:cubicBezTo>
                  <a:cubicBezTo>
                    <a:pt x="956" y="662"/>
                    <a:pt x="971" y="667"/>
                    <a:pt x="985" y="667"/>
                  </a:cubicBezTo>
                  <a:cubicBezTo>
                    <a:pt x="1028" y="667"/>
                    <a:pt x="1073" y="626"/>
                    <a:pt x="1056" y="584"/>
                  </a:cubicBezTo>
                  <a:cubicBezTo>
                    <a:pt x="1056" y="584"/>
                    <a:pt x="1056" y="573"/>
                    <a:pt x="1046" y="573"/>
                  </a:cubicBezTo>
                  <a:cubicBezTo>
                    <a:pt x="1023" y="517"/>
                    <a:pt x="989" y="473"/>
                    <a:pt x="967" y="417"/>
                  </a:cubicBezTo>
                  <a:cubicBezTo>
                    <a:pt x="967" y="417"/>
                    <a:pt x="957" y="417"/>
                    <a:pt x="957" y="406"/>
                  </a:cubicBezTo>
                  <a:cubicBezTo>
                    <a:pt x="989" y="406"/>
                    <a:pt x="1046" y="361"/>
                    <a:pt x="1012" y="328"/>
                  </a:cubicBezTo>
                  <a:cubicBezTo>
                    <a:pt x="989" y="306"/>
                    <a:pt x="945" y="284"/>
                    <a:pt x="912" y="262"/>
                  </a:cubicBezTo>
                  <a:cubicBezTo>
                    <a:pt x="878" y="239"/>
                    <a:pt x="845" y="217"/>
                    <a:pt x="823" y="195"/>
                  </a:cubicBezTo>
                  <a:lnTo>
                    <a:pt x="812" y="183"/>
                  </a:lnTo>
                  <a:cubicBezTo>
                    <a:pt x="756" y="117"/>
                    <a:pt x="700" y="62"/>
                    <a:pt x="634" y="5"/>
                  </a:cubicBezTo>
                  <a:cubicBezTo>
                    <a:pt x="628" y="2"/>
                    <a:pt x="623" y="0"/>
                    <a:pt x="61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10" name="Google Shape;15210;p20"/>
            <p:cNvSpPr/>
            <p:nvPr/>
          </p:nvSpPr>
          <p:spPr>
            <a:xfrm>
              <a:off x="1486615" y="2184401"/>
              <a:ext cx="7047" cy="6524"/>
            </a:xfrm>
            <a:custGeom>
              <a:avLst/>
              <a:gdLst/>
              <a:ahLst/>
              <a:cxnLst/>
              <a:rect l="l" t="t" r="r" b="b"/>
              <a:pathLst>
                <a:path w="202" h="187" extrusionOk="0">
                  <a:moveTo>
                    <a:pt x="56" y="0"/>
                  </a:moveTo>
                  <a:cubicBezTo>
                    <a:pt x="56" y="0"/>
                    <a:pt x="45" y="11"/>
                    <a:pt x="34" y="11"/>
                  </a:cubicBezTo>
                  <a:cubicBezTo>
                    <a:pt x="23" y="23"/>
                    <a:pt x="1" y="45"/>
                    <a:pt x="23" y="67"/>
                  </a:cubicBezTo>
                  <a:cubicBezTo>
                    <a:pt x="34" y="78"/>
                    <a:pt x="45" y="100"/>
                    <a:pt x="68" y="122"/>
                  </a:cubicBezTo>
                  <a:cubicBezTo>
                    <a:pt x="78" y="134"/>
                    <a:pt x="90" y="156"/>
                    <a:pt x="112" y="178"/>
                  </a:cubicBezTo>
                  <a:cubicBezTo>
                    <a:pt x="117" y="184"/>
                    <a:pt x="129" y="186"/>
                    <a:pt x="140" y="186"/>
                  </a:cubicBezTo>
                  <a:cubicBezTo>
                    <a:pt x="151" y="186"/>
                    <a:pt x="162" y="184"/>
                    <a:pt x="167" y="178"/>
                  </a:cubicBezTo>
                  <a:cubicBezTo>
                    <a:pt x="179" y="167"/>
                    <a:pt x="201" y="134"/>
                    <a:pt x="189" y="122"/>
                  </a:cubicBezTo>
                  <a:cubicBezTo>
                    <a:pt x="167" y="100"/>
                    <a:pt x="157" y="78"/>
                    <a:pt x="134" y="67"/>
                  </a:cubicBezTo>
                  <a:cubicBezTo>
                    <a:pt x="123" y="45"/>
                    <a:pt x="100" y="33"/>
                    <a:pt x="90" y="11"/>
                  </a:cubicBezTo>
                  <a:cubicBezTo>
                    <a:pt x="78" y="0"/>
                    <a:pt x="68" y="0"/>
                    <a:pt x="5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11" name="Google Shape;15211;p20"/>
            <p:cNvSpPr/>
            <p:nvPr/>
          </p:nvSpPr>
          <p:spPr>
            <a:xfrm>
              <a:off x="1448586" y="2222778"/>
              <a:ext cx="32794" cy="15769"/>
            </a:xfrm>
            <a:custGeom>
              <a:avLst/>
              <a:gdLst/>
              <a:ahLst/>
              <a:cxnLst/>
              <a:rect l="l" t="t" r="r" b="b"/>
              <a:pathLst>
                <a:path w="940" h="452" extrusionOk="0">
                  <a:moveTo>
                    <a:pt x="68" y="1"/>
                  </a:moveTo>
                  <a:cubicBezTo>
                    <a:pt x="34" y="1"/>
                    <a:pt x="1" y="45"/>
                    <a:pt x="34" y="57"/>
                  </a:cubicBezTo>
                  <a:cubicBezTo>
                    <a:pt x="179" y="90"/>
                    <a:pt x="323" y="146"/>
                    <a:pt x="456" y="213"/>
                  </a:cubicBezTo>
                  <a:cubicBezTo>
                    <a:pt x="523" y="246"/>
                    <a:pt x="590" y="279"/>
                    <a:pt x="646" y="312"/>
                  </a:cubicBezTo>
                  <a:cubicBezTo>
                    <a:pt x="713" y="357"/>
                    <a:pt x="768" y="413"/>
                    <a:pt x="835" y="446"/>
                  </a:cubicBezTo>
                  <a:cubicBezTo>
                    <a:pt x="841" y="450"/>
                    <a:pt x="848" y="452"/>
                    <a:pt x="857" y="452"/>
                  </a:cubicBezTo>
                  <a:cubicBezTo>
                    <a:pt x="893" y="452"/>
                    <a:pt x="940" y="415"/>
                    <a:pt x="913" y="379"/>
                  </a:cubicBezTo>
                  <a:lnTo>
                    <a:pt x="913" y="368"/>
                  </a:lnTo>
                  <a:lnTo>
                    <a:pt x="913" y="357"/>
                  </a:lnTo>
                  <a:cubicBezTo>
                    <a:pt x="924" y="357"/>
                    <a:pt x="924" y="346"/>
                    <a:pt x="913" y="346"/>
                  </a:cubicBezTo>
                  <a:lnTo>
                    <a:pt x="913" y="335"/>
                  </a:lnTo>
                  <a:lnTo>
                    <a:pt x="901" y="335"/>
                  </a:lnTo>
                  <a:cubicBezTo>
                    <a:pt x="901" y="324"/>
                    <a:pt x="891" y="324"/>
                    <a:pt x="891" y="324"/>
                  </a:cubicBezTo>
                  <a:lnTo>
                    <a:pt x="868" y="324"/>
                  </a:lnTo>
                  <a:lnTo>
                    <a:pt x="868" y="335"/>
                  </a:lnTo>
                  <a:lnTo>
                    <a:pt x="857" y="335"/>
                  </a:lnTo>
                  <a:cubicBezTo>
                    <a:pt x="824" y="290"/>
                    <a:pt x="768" y="268"/>
                    <a:pt x="723" y="246"/>
                  </a:cubicBezTo>
                  <a:cubicBezTo>
                    <a:pt x="657" y="201"/>
                    <a:pt x="590" y="168"/>
                    <a:pt x="523" y="134"/>
                  </a:cubicBezTo>
                  <a:cubicBezTo>
                    <a:pt x="379" y="68"/>
                    <a:pt x="223" y="23"/>
                    <a:pt x="6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12" name="Google Shape;15212;p20"/>
            <p:cNvSpPr/>
            <p:nvPr/>
          </p:nvSpPr>
          <p:spPr>
            <a:xfrm>
              <a:off x="1459192" y="2205648"/>
              <a:ext cx="30945" cy="28922"/>
            </a:xfrm>
            <a:custGeom>
              <a:avLst/>
              <a:gdLst/>
              <a:ahLst/>
              <a:cxnLst/>
              <a:rect l="l" t="t" r="r" b="b"/>
              <a:pathLst>
                <a:path w="887" h="829" extrusionOk="0">
                  <a:moveTo>
                    <a:pt x="653" y="581"/>
                  </a:moveTo>
                  <a:cubicBezTo>
                    <a:pt x="653" y="581"/>
                    <a:pt x="653" y="592"/>
                    <a:pt x="642" y="592"/>
                  </a:cubicBezTo>
                  <a:lnTo>
                    <a:pt x="642" y="615"/>
                  </a:lnTo>
                  <a:cubicBezTo>
                    <a:pt x="631" y="625"/>
                    <a:pt x="609" y="648"/>
                    <a:pt x="620" y="659"/>
                  </a:cubicBezTo>
                  <a:cubicBezTo>
                    <a:pt x="609" y="659"/>
                    <a:pt x="597" y="648"/>
                    <a:pt x="587" y="648"/>
                  </a:cubicBezTo>
                  <a:cubicBezTo>
                    <a:pt x="564" y="637"/>
                    <a:pt x="553" y="625"/>
                    <a:pt x="531" y="615"/>
                  </a:cubicBezTo>
                  <a:lnTo>
                    <a:pt x="575" y="615"/>
                  </a:lnTo>
                  <a:cubicBezTo>
                    <a:pt x="575" y="603"/>
                    <a:pt x="575" y="603"/>
                    <a:pt x="587" y="603"/>
                  </a:cubicBezTo>
                  <a:lnTo>
                    <a:pt x="587" y="592"/>
                  </a:lnTo>
                  <a:lnTo>
                    <a:pt x="631" y="592"/>
                  </a:lnTo>
                  <a:cubicBezTo>
                    <a:pt x="642" y="592"/>
                    <a:pt x="642" y="592"/>
                    <a:pt x="653" y="581"/>
                  </a:cubicBezTo>
                  <a:close/>
                  <a:moveTo>
                    <a:pt x="762" y="0"/>
                  </a:moveTo>
                  <a:cubicBezTo>
                    <a:pt x="737" y="0"/>
                    <a:pt x="709" y="27"/>
                    <a:pt x="709" y="59"/>
                  </a:cubicBezTo>
                  <a:cubicBezTo>
                    <a:pt x="720" y="103"/>
                    <a:pt x="731" y="158"/>
                    <a:pt x="753" y="214"/>
                  </a:cubicBezTo>
                  <a:cubicBezTo>
                    <a:pt x="753" y="237"/>
                    <a:pt x="765" y="259"/>
                    <a:pt x="775" y="281"/>
                  </a:cubicBezTo>
                  <a:lnTo>
                    <a:pt x="775" y="303"/>
                  </a:lnTo>
                  <a:cubicBezTo>
                    <a:pt x="753" y="314"/>
                    <a:pt x="731" y="336"/>
                    <a:pt x="731" y="358"/>
                  </a:cubicBezTo>
                  <a:lnTo>
                    <a:pt x="731" y="348"/>
                  </a:lnTo>
                  <a:cubicBezTo>
                    <a:pt x="698" y="348"/>
                    <a:pt x="631" y="403"/>
                    <a:pt x="676" y="425"/>
                  </a:cubicBezTo>
                  <a:cubicBezTo>
                    <a:pt x="686" y="425"/>
                    <a:pt x="686" y="437"/>
                    <a:pt x="698" y="447"/>
                  </a:cubicBezTo>
                  <a:cubicBezTo>
                    <a:pt x="694" y="444"/>
                    <a:pt x="690" y="443"/>
                    <a:pt x="686" y="443"/>
                  </a:cubicBezTo>
                  <a:cubicBezTo>
                    <a:pt x="674" y="443"/>
                    <a:pt x="661" y="451"/>
                    <a:pt x="653" y="459"/>
                  </a:cubicBezTo>
                  <a:cubicBezTo>
                    <a:pt x="631" y="437"/>
                    <a:pt x="597" y="425"/>
                    <a:pt x="575" y="425"/>
                  </a:cubicBezTo>
                  <a:cubicBezTo>
                    <a:pt x="571" y="424"/>
                    <a:pt x="567" y="424"/>
                    <a:pt x="564" y="424"/>
                  </a:cubicBezTo>
                  <a:cubicBezTo>
                    <a:pt x="524" y="424"/>
                    <a:pt x="490" y="472"/>
                    <a:pt x="531" y="492"/>
                  </a:cubicBezTo>
                  <a:lnTo>
                    <a:pt x="597" y="526"/>
                  </a:lnTo>
                  <a:lnTo>
                    <a:pt x="542" y="526"/>
                  </a:lnTo>
                  <a:cubicBezTo>
                    <a:pt x="531" y="526"/>
                    <a:pt x="520" y="526"/>
                    <a:pt x="508" y="536"/>
                  </a:cubicBezTo>
                  <a:cubicBezTo>
                    <a:pt x="508" y="536"/>
                    <a:pt x="498" y="536"/>
                    <a:pt x="498" y="548"/>
                  </a:cubicBezTo>
                  <a:cubicBezTo>
                    <a:pt x="486" y="548"/>
                    <a:pt x="486" y="548"/>
                    <a:pt x="475" y="559"/>
                  </a:cubicBezTo>
                  <a:lnTo>
                    <a:pt x="464" y="570"/>
                  </a:lnTo>
                  <a:lnTo>
                    <a:pt x="464" y="581"/>
                  </a:lnTo>
                  <a:cubicBezTo>
                    <a:pt x="453" y="581"/>
                    <a:pt x="431" y="570"/>
                    <a:pt x="419" y="570"/>
                  </a:cubicBezTo>
                  <a:cubicBezTo>
                    <a:pt x="308" y="526"/>
                    <a:pt x="197" y="492"/>
                    <a:pt x="75" y="459"/>
                  </a:cubicBezTo>
                  <a:cubicBezTo>
                    <a:pt x="72" y="458"/>
                    <a:pt x="70" y="458"/>
                    <a:pt x="67" y="458"/>
                  </a:cubicBezTo>
                  <a:cubicBezTo>
                    <a:pt x="35" y="458"/>
                    <a:pt x="0" y="515"/>
                    <a:pt x="41" y="526"/>
                  </a:cubicBezTo>
                  <a:cubicBezTo>
                    <a:pt x="164" y="559"/>
                    <a:pt x="286" y="615"/>
                    <a:pt x="409" y="670"/>
                  </a:cubicBezTo>
                  <a:lnTo>
                    <a:pt x="575" y="770"/>
                  </a:lnTo>
                  <a:cubicBezTo>
                    <a:pt x="609" y="781"/>
                    <a:pt x="631" y="815"/>
                    <a:pt x="664" y="826"/>
                  </a:cubicBezTo>
                  <a:cubicBezTo>
                    <a:pt x="670" y="828"/>
                    <a:pt x="676" y="829"/>
                    <a:pt x="683" y="829"/>
                  </a:cubicBezTo>
                  <a:cubicBezTo>
                    <a:pt x="712" y="829"/>
                    <a:pt x="744" y="807"/>
                    <a:pt x="753" y="770"/>
                  </a:cubicBezTo>
                  <a:cubicBezTo>
                    <a:pt x="753" y="770"/>
                    <a:pt x="753" y="748"/>
                    <a:pt x="742" y="737"/>
                  </a:cubicBezTo>
                  <a:lnTo>
                    <a:pt x="753" y="737"/>
                  </a:lnTo>
                  <a:cubicBezTo>
                    <a:pt x="753" y="726"/>
                    <a:pt x="765" y="714"/>
                    <a:pt x="765" y="704"/>
                  </a:cubicBezTo>
                  <a:lnTo>
                    <a:pt x="753" y="692"/>
                  </a:lnTo>
                  <a:cubicBezTo>
                    <a:pt x="765" y="681"/>
                    <a:pt x="775" y="670"/>
                    <a:pt x="775" y="659"/>
                  </a:cubicBezTo>
                  <a:cubicBezTo>
                    <a:pt x="787" y="648"/>
                    <a:pt x="787" y="637"/>
                    <a:pt x="787" y="625"/>
                  </a:cubicBezTo>
                  <a:lnTo>
                    <a:pt x="820" y="592"/>
                  </a:lnTo>
                  <a:lnTo>
                    <a:pt x="820" y="570"/>
                  </a:lnTo>
                  <a:cubicBezTo>
                    <a:pt x="854" y="570"/>
                    <a:pt x="876" y="548"/>
                    <a:pt x="876" y="504"/>
                  </a:cubicBezTo>
                  <a:cubicBezTo>
                    <a:pt x="864" y="492"/>
                    <a:pt x="864" y="470"/>
                    <a:pt x="854" y="459"/>
                  </a:cubicBezTo>
                  <a:cubicBezTo>
                    <a:pt x="876" y="437"/>
                    <a:pt x="886" y="425"/>
                    <a:pt x="876" y="403"/>
                  </a:cubicBezTo>
                  <a:cubicBezTo>
                    <a:pt x="864" y="381"/>
                    <a:pt x="854" y="358"/>
                    <a:pt x="831" y="336"/>
                  </a:cubicBezTo>
                  <a:cubicBezTo>
                    <a:pt x="854" y="314"/>
                    <a:pt x="864" y="269"/>
                    <a:pt x="854" y="237"/>
                  </a:cubicBezTo>
                  <a:cubicBezTo>
                    <a:pt x="831" y="158"/>
                    <a:pt x="809" y="92"/>
                    <a:pt x="787" y="14"/>
                  </a:cubicBezTo>
                  <a:cubicBezTo>
                    <a:pt x="781" y="5"/>
                    <a:pt x="771" y="0"/>
                    <a:pt x="76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13" name="Google Shape;15213;p20"/>
            <p:cNvSpPr/>
            <p:nvPr/>
          </p:nvSpPr>
          <p:spPr>
            <a:xfrm>
              <a:off x="1437457" y="2241409"/>
              <a:ext cx="37574" cy="11687"/>
            </a:xfrm>
            <a:custGeom>
              <a:avLst/>
              <a:gdLst/>
              <a:ahLst/>
              <a:cxnLst/>
              <a:rect l="l" t="t" r="r" b="b"/>
              <a:pathLst>
                <a:path w="1077" h="335" extrusionOk="0">
                  <a:moveTo>
                    <a:pt x="1032" y="1"/>
                  </a:moveTo>
                  <a:lnTo>
                    <a:pt x="1032" y="12"/>
                  </a:lnTo>
                  <a:lnTo>
                    <a:pt x="987" y="12"/>
                  </a:lnTo>
                  <a:cubicBezTo>
                    <a:pt x="980" y="9"/>
                    <a:pt x="974" y="7"/>
                    <a:pt x="968" y="7"/>
                  </a:cubicBezTo>
                  <a:cubicBezTo>
                    <a:pt x="957" y="7"/>
                    <a:pt x="950" y="12"/>
                    <a:pt x="943" y="12"/>
                  </a:cubicBezTo>
                  <a:lnTo>
                    <a:pt x="931" y="23"/>
                  </a:lnTo>
                  <a:cubicBezTo>
                    <a:pt x="920" y="23"/>
                    <a:pt x="920" y="35"/>
                    <a:pt x="920" y="35"/>
                  </a:cubicBezTo>
                  <a:cubicBezTo>
                    <a:pt x="909" y="45"/>
                    <a:pt x="909" y="57"/>
                    <a:pt x="909" y="68"/>
                  </a:cubicBezTo>
                  <a:cubicBezTo>
                    <a:pt x="920" y="79"/>
                    <a:pt x="920" y="90"/>
                    <a:pt x="931" y="90"/>
                  </a:cubicBezTo>
                  <a:cubicBezTo>
                    <a:pt x="943" y="90"/>
                    <a:pt x="953" y="101"/>
                    <a:pt x="965" y="101"/>
                  </a:cubicBezTo>
                  <a:lnTo>
                    <a:pt x="976" y="90"/>
                  </a:lnTo>
                  <a:lnTo>
                    <a:pt x="976" y="90"/>
                  </a:lnTo>
                  <a:cubicBezTo>
                    <a:pt x="965" y="101"/>
                    <a:pt x="965" y="112"/>
                    <a:pt x="965" y="112"/>
                  </a:cubicBezTo>
                  <a:lnTo>
                    <a:pt x="898" y="112"/>
                  </a:lnTo>
                  <a:cubicBezTo>
                    <a:pt x="876" y="112"/>
                    <a:pt x="864" y="112"/>
                    <a:pt x="842" y="101"/>
                  </a:cubicBezTo>
                  <a:cubicBezTo>
                    <a:pt x="836" y="99"/>
                    <a:pt x="830" y="98"/>
                    <a:pt x="824" y="98"/>
                  </a:cubicBezTo>
                  <a:cubicBezTo>
                    <a:pt x="797" y="98"/>
                    <a:pt x="773" y="116"/>
                    <a:pt x="765" y="134"/>
                  </a:cubicBezTo>
                  <a:cubicBezTo>
                    <a:pt x="753" y="157"/>
                    <a:pt x="765" y="190"/>
                    <a:pt x="787" y="190"/>
                  </a:cubicBezTo>
                  <a:cubicBezTo>
                    <a:pt x="809" y="201"/>
                    <a:pt x="831" y="213"/>
                    <a:pt x="854" y="213"/>
                  </a:cubicBezTo>
                  <a:cubicBezTo>
                    <a:pt x="809" y="213"/>
                    <a:pt x="775" y="223"/>
                    <a:pt x="731" y="223"/>
                  </a:cubicBezTo>
                  <a:cubicBezTo>
                    <a:pt x="664" y="223"/>
                    <a:pt x="597" y="213"/>
                    <a:pt x="531" y="201"/>
                  </a:cubicBezTo>
                  <a:cubicBezTo>
                    <a:pt x="375" y="168"/>
                    <a:pt x="231" y="124"/>
                    <a:pt x="75" y="79"/>
                  </a:cubicBezTo>
                  <a:cubicBezTo>
                    <a:pt x="72" y="78"/>
                    <a:pt x="69" y="78"/>
                    <a:pt x="66" y="78"/>
                  </a:cubicBezTo>
                  <a:cubicBezTo>
                    <a:pt x="34" y="78"/>
                    <a:pt x="1" y="126"/>
                    <a:pt x="41" y="146"/>
                  </a:cubicBezTo>
                  <a:cubicBezTo>
                    <a:pt x="209" y="201"/>
                    <a:pt x="387" y="268"/>
                    <a:pt x="565" y="302"/>
                  </a:cubicBezTo>
                  <a:cubicBezTo>
                    <a:pt x="654" y="324"/>
                    <a:pt x="742" y="334"/>
                    <a:pt x="831" y="334"/>
                  </a:cubicBezTo>
                  <a:cubicBezTo>
                    <a:pt x="898" y="334"/>
                    <a:pt x="1020" y="324"/>
                    <a:pt x="1032" y="245"/>
                  </a:cubicBezTo>
                  <a:cubicBezTo>
                    <a:pt x="1054" y="223"/>
                    <a:pt x="1076" y="190"/>
                    <a:pt x="1065" y="168"/>
                  </a:cubicBezTo>
                  <a:cubicBezTo>
                    <a:pt x="1065" y="157"/>
                    <a:pt x="1065" y="157"/>
                    <a:pt x="1054" y="157"/>
                  </a:cubicBezTo>
                  <a:lnTo>
                    <a:pt x="1054" y="134"/>
                  </a:lnTo>
                  <a:cubicBezTo>
                    <a:pt x="1054" y="124"/>
                    <a:pt x="1042" y="101"/>
                    <a:pt x="1032" y="90"/>
                  </a:cubicBezTo>
                  <a:lnTo>
                    <a:pt x="1020" y="90"/>
                  </a:lnTo>
                  <a:cubicBezTo>
                    <a:pt x="1020" y="79"/>
                    <a:pt x="1032" y="79"/>
                    <a:pt x="1032" y="79"/>
                  </a:cubicBezTo>
                  <a:cubicBezTo>
                    <a:pt x="1042" y="79"/>
                    <a:pt x="1042" y="68"/>
                    <a:pt x="1054" y="68"/>
                  </a:cubicBezTo>
                  <a:lnTo>
                    <a:pt x="1076" y="45"/>
                  </a:lnTo>
                  <a:lnTo>
                    <a:pt x="1076" y="23"/>
                  </a:lnTo>
                  <a:cubicBezTo>
                    <a:pt x="1076" y="12"/>
                    <a:pt x="1065" y="12"/>
                    <a:pt x="1065" y="12"/>
                  </a:cubicBezTo>
                  <a:cubicBezTo>
                    <a:pt x="1054" y="1"/>
                    <a:pt x="1042" y="1"/>
                    <a:pt x="103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14" name="Google Shape;15214;p20"/>
            <p:cNvSpPr/>
            <p:nvPr/>
          </p:nvSpPr>
          <p:spPr>
            <a:xfrm>
              <a:off x="1472973" y="2237815"/>
              <a:ext cx="4710" cy="3175"/>
            </a:xfrm>
            <a:custGeom>
              <a:avLst/>
              <a:gdLst/>
              <a:ahLst/>
              <a:cxnLst/>
              <a:rect l="l" t="t" r="r" b="b"/>
              <a:pathLst>
                <a:path w="135" h="91" extrusionOk="0">
                  <a:moveTo>
                    <a:pt x="73" y="0"/>
                  </a:moveTo>
                  <a:cubicBezTo>
                    <a:pt x="62" y="0"/>
                    <a:pt x="49" y="4"/>
                    <a:pt x="36" y="15"/>
                  </a:cubicBezTo>
                  <a:cubicBezTo>
                    <a:pt x="0" y="42"/>
                    <a:pt x="22" y="91"/>
                    <a:pt x="61" y="91"/>
                  </a:cubicBezTo>
                  <a:cubicBezTo>
                    <a:pt x="70" y="91"/>
                    <a:pt x="80" y="88"/>
                    <a:pt x="91" y="82"/>
                  </a:cubicBezTo>
                  <a:cubicBezTo>
                    <a:pt x="134" y="47"/>
                    <a:pt x="111" y="0"/>
                    <a:pt x="7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15" name="Google Shape;15215;p20"/>
            <p:cNvSpPr/>
            <p:nvPr/>
          </p:nvSpPr>
          <p:spPr>
            <a:xfrm>
              <a:off x="1460623" y="2182831"/>
              <a:ext cx="79195" cy="91615"/>
            </a:xfrm>
            <a:custGeom>
              <a:avLst/>
              <a:gdLst/>
              <a:ahLst/>
              <a:cxnLst/>
              <a:rect l="l" t="t" r="r" b="b"/>
              <a:pathLst>
                <a:path w="2270" h="2626" extrusionOk="0">
                  <a:moveTo>
                    <a:pt x="1669" y="1"/>
                  </a:moveTo>
                  <a:lnTo>
                    <a:pt x="1246" y="334"/>
                  </a:lnTo>
                  <a:cubicBezTo>
                    <a:pt x="1246" y="334"/>
                    <a:pt x="957" y="824"/>
                    <a:pt x="835" y="1213"/>
                  </a:cubicBezTo>
                  <a:cubicBezTo>
                    <a:pt x="712" y="1613"/>
                    <a:pt x="679" y="1769"/>
                    <a:pt x="401" y="1947"/>
                  </a:cubicBezTo>
                  <a:cubicBezTo>
                    <a:pt x="134" y="2114"/>
                    <a:pt x="22" y="2325"/>
                    <a:pt x="12" y="2436"/>
                  </a:cubicBezTo>
                  <a:cubicBezTo>
                    <a:pt x="0" y="2547"/>
                    <a:pt x="101" y="2626"/>
                    <a:pt x="101" y="2626"/>
                  </a:cubicBezTo>
                  <a:cubicBezTo>
                    <a:pt x="101" y="2626"/>
                    <a:pt x="178" y="2481"/>
                    <a:pt x="623" y="2414"/>
                  </a:cubicBezTo>
                  <a:cubicBezTo>
                    <a:pt x="1068" y="2347"/>
                    <a:pt x="1191" y="2369"/>
                    <a:pt x="1424" y="2347"/>
                  </a:cubicBezTo>
                  <a:cubicBezTo>
                    <a:pt x="1669" y="2314"/>
                    <a:pt x="1769" y="2303"/>
                    <a:pt x="1891" y="2159"/>
                  </a:cubicBezTo>
                  <a:cubicBezTo>
                    <a:pt x="2024" y="2013"/>
                    <a:pt x="2047" y="1958"/>
                    <a:pt x="2136" y="1847"/>
                  </a:cubicBezTo>
                  <a:cubicBezTo>
                    <a:pt x="2236" y="1747"/>
                    <a:pt x="2269" y="1858"/>
                    <a:pt x="2258" y="1658"/>
                  </a:cubicBezTo>
                  <a:cubicBezTo>
                    <a:pt x="2247" y="1457"/>
                    <a:pt x="2091" y="1424"/>
                    <a:pt x="1935" y="1113"/>
                  </a:cubicBezTo>
                  <a:cubicBezTo>
                    <a:pt x="1780" y="802"/>
                    <a:pt x="1680" y="601"/>
                    <a:pt x="1725" y="490"/>
                  </a:cubicBezTo>
                  <a:cubicBezTo>
                    <a:pt x="1769" y="379"/>
                    <a:pt x="1958" y="312"/>
                    <a:pt x="1958" y="312"/>
                  </a:cubicBezTo>
                  <a:lnTo>
                    <a:pt x="1669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16" name="Google Shape;15216;p20"/>
            <p:cNvSpPr/>
            <p:nvPr/>
          </p:nvSpPr>
          <p:spPr>
            <a:xfrm>
              <a:off x="1460623" y="2182831"/>
              <a:ext cx="78811" cy="91615"/>
            </a:xfrm>
            <a:custGeom>
              <a:avLst/>
              <a:gdLst/>
              <a:ahLst/>
              <a:cxnLst/>
              <a:rect l="l" t="t" r="r" b="b"/>
              <a:pathLst>
                <a:path w="2259" h="2626" extrusionOk="0">
                  <a:moveTo>
                    <a:pt x="1669" y="1"/>
                  </a:moveTo>
                  <a:lnTo>
                    <a:pt x="1246" y="334"/>
                  </a:lnTo>
                  <a:cubicBezTo>
                    <a:pt x="1246" y="334"/>
                    <a:pt x="957" y="824"/>
                    <a:pt x="835" y="1213"/>
                  </a:cubicBezTo>
                  <a:cubicBezTo>
                    <a:pt x="712" y="1613"/>
                    <a:pt x="679" y="1769"/>
                    <a:pt x="401" y="1947"/>
                  </a:cubicBezTo>
                  <a:cubicBezTo>
                    <a:pt x="134" y="2114"/>
                    <a:pt x="22" y="2325"/>
                    <a:pt x="12" y="2436"/>
                  </a:cubicBezTo>
                  <a:cubicBezTo>
                    <a:pt x="0" y="2547"/>
                    <a:pt x="101" y="2626"/>
                    <a:pt x="101" y="2626"/>
                  </a:cubicBezTo>
                  <a:cubicBezTo>
                    <a:pt x="101" y="2626"/>
                    <a:pt x="178" y="2481"/>
                    <a:pt x="623" y="2414"/>
                  </a:cubicBezTo>
                  <a:lnTo>
                    <a:pt x="657" y="2414"/>
                  </a:lnTo>
                  <a:cubicBezTo>
                    <a:pt x="690" y="2381"/>
                    <a:pt x="712" y="2347"/>
                    <a:pt x="746" y="2314"/>
                  </a:cubicBezTo>
                  <a:cubicBezTo>
                    <a:pt x="924" y="2136"/>
                    <a:pt x="1146" y="2003"/>
                    <a:pt x="1391" y="1924"/>
                  </a:cubicBezTo>
                  <a:cubicBezTo>
                    <a:pt x="1591" y="1869"/>
                    <a:pt x="1814" y="1858"/>
                    <a:pt x="2024" y="1803"/>
                  </a:cubicBezTo>
                  <a:cubicBezTo>
                    <a:pt x="2103" y="1780"/>
                    <a:pt x="2180" y="1758"/>
                    <a:pt x="2258" y="1724"/>
                  </a:cubicBezTo>
                  <a:lnTo>
                    <a:pt x="2258" y="1658"/>
                  </a:lnTo>
                  <a:cubicBezTo>
                    <a:pt x="2247" y="1457"/>
                    <a:pt x="2091" y="1424"/>
                    <a:pt x="1935" y="1113"/>
                  </a:cubicBezTo>
                  <a:cubicBezTo>
                    <a:pt x="1780" y="802"/>
                    <a:pt x="1680" y="601"/>
                    <a:pt x="1725" y="490"/>
                  </a:cubicBezTo>
                  <a:cubicBezTo>
                    <a:pt x="1769" y="379"/>
                    <a:pt x="1958" y="312"/>
                    <a:pt x="1958" y="312"/>
                  </a:cubicBezTo>
                  <a:lnTo>
                    <a:pt x="1669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17" name="Google Shape;15217;p20"/>
            <p:cNvSpPr/>
            <p:nvPr/>
          </p:nvSpPr>
          <p:spPr>
            <a:xfrm>
              <a:off x="1504478" y="2161235"/>
              <a:ext cx="63670" cy="49575"/>
            </a:xfrm>
            <a:custGeom>
              <a:avLst/>
              <a:gdLst/>
              <a:ahLst/>
              <a:cxnLst/>
              <a:rect l="l" t="t" r="r" b="b"/>
              <a:pathLst>
                <a:path w="1825" h="1421" extrusionOk="0">
                  <a:moveTo>
                    <a:pt x="992" y="1"/>
                  </a:moveTo>
                  <a:cubicBezTo>
                    <a:pt x="981" y="1"/>
                    <a:pt x="970" y="3"/>
                    <a:pt x="957" y="8"/>
                  </a:cubicBezTo>
                  <a:cubicBezTo>
                    <a:pt x="801" y="52"/>
                    <a:pt x="623" y="286"/>
                    <a:pt x="401" y="430"/>
                  </a:cubicBezTo>
                  <a:cubicBezTo>
                    <a:pt x="178" y="575"/>
                    <a:pt x="0" y="630"/>
                    <a:pt x="0" y="887"/>
                  </a:cubicBezTo>
                  <a:lnTo>
                    <a:pt x="345" y="1421"/>
                  </a:lnTo>
                  <a:cubicBezTo>
                    <a:pt x="345" y="1421"/>
                    <a:pt x="300" y="1109"/>
                    <a:pt x="512" y="998"/>
                  </a:cubicBezTo>
                  <a:cubicBezTo>
                    <a:pt x="560" y="975"/>
                    <a:pt x="600" y="967"/>
                    <a:pt x="637" y="967"/>
                  </a:cubicBezTo>
                  <a:cubicBezTo>
                    <a:pt x="752" y="967"/>
                    <a:pt x="840" y="1047"/>
                    <a:pt x="1034" y="1047"/>
                  </a:cubicBezTo>
                  <a:cubicBezTo>
                    <a:pt x="1059" y="1047"/>
                    <a:pt x="1085" y="1045"/>
                    <a:pt x="1113" y="1042"/>
                  </a:cubicBezTo>
                  <a:cubicBezTo>
                    <a:pt x="1435" y="1020"/>
                    <a:pt x="1413" y="1031"/>
                    <a:pt x="1613" y="842"/>
                  </a:cubicBezTo>
                  <a:cubicBezTo>
                    <a:pt x="1824" y="642"/>
                    <a:pt x="1635" y="653"/>
                    <a:pt x="1679" y="464"/>
                  </a:cubicBezTo>
                  <a:cubicBezTo>
                    <a:pt x="1707" y="345"/>
                    <a:pt x="1709" y="323"/>
                    <a:pt x="1706" y="323"/>
                  </a:cubicBezTo>
                  <a:cubicBezTo>
                    <a:pt x="1705" y="323"/>
                    <a:pt x="1702" y="331"/>
                    <a:pt x="1702" y="331"/>
                  </a:cubicBezTo>
                  <a:cubicBezTo>
                    <a:pt x="1702" y="331"/>
                    <a:pt x="1647" y="364"/>
                    <a:pt x="1535" y="442"/>
                  </a:cubicBezTo>
                  <a:cubicBezTo>
                    <a:pt x="1435" y="519"/>
                    <a:pt x="1435" y="630"/>
                    <a:pt x="1380" y="630"/>
                  </a:cubicBezTo>
                  <a:cubicBezTo>
                    <a:pt x="1313" y="630"/>
                    <a:pt x="1313" y="598"/>
                    <a:pt x="1224" y="420"/>
                  </a:cubicBezTo>
                  <a:cubicBezTo>
                    <a:pt x="1143" y="247"/>
                    <a:pt x="1107" y="1"/>
                    <a:pt x="99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18" name="Google Shape;15218;p20"/>
            <p:cNvSpPr/>
            <p:nvPr/>
          </p:nvSpPr>
          <p:spPr>
            <a:xfrm>
              <a:off x="1445865" y="2244095"/>
              <a:ext cx="52820" cy="71624"/>
            </a:xfrm>
            <a:custGeom>
              <a:avLst/>
              <a:gdLst/>
              <a:ahLst/>
              <a:cxnLst/>
              <a:rect l="l" t="t" r="r" b="b"/>
              <a:pathLst>
                <a:path w="1514" h="2053" extrusionOk="0">
                  <a:moveTo>
                    <a:pt x="984" y="0"/>
                  </a:moveTo>
                  <a:cubicBezTo>
                    <a:pt x="879" y="0"/>
                    <a:pt x="684" y="178"/>
                    <a:pt x="579" y="336"/>
                  </a:cubicBezTo>
                  <a:cubicBezTo>
                    <a:pt x="468" y="491"/>
                    <a:pt x="179" y="458"/>
                    <a:pt x="90" y="702"/>
                  </a:cubicBezTo>
                  <a:cubicBezTo>
                    <a:pt x="1" y="947"/>
                    <a:pt x="134" y="936"/>
                    <a:pt x="356" y="1181"/>
                  </a:cubicBezTo>
                  <a:cubicBezTo>
                    <a:pt x="579" y="1426"/>
                    <a:pt x="445" y="1470"/>
                    <a:pt x="568" y="1670"/>
                  </a:cubicBezTo>
                  <a:cubicBezTo>
                    <a:pt x="671" y="1866"/>
                    <a:pt x="870" y="2052"/>
                    <a:pt x="1005" y="2052"/>
                  </a:cubicBezTo>
                  <a:cubicBezTo>
                    <a:pt x="1015" y="2052"/>
                    <a:pt x="1026" y="2051"/>
                    <a:pt x="1035" y="2049"/>
                  </a:cubicBezTo>
                  <a:cubicBezTo>
                    <a:pt x="1180" y="2026"/>
                    <a:pt x="1513" y="1893"/>
                    <a:pt x="1513" y="1893"/>
                  </a:cubicBezTo>
                  <a:cubicBezTo>
                    <a:pt x="1513" y="1893"/>
                    <a:pt x="1446" y="1848"/>
                    <a:pt x="1313" y="1837"/>
                  </a:cubicBezTo>
                  <a:cubicBezTo>
                    <a:pt x="1305" y="1837"/>
                    <a:pt x="1297" y="1837"/>
                    <a:pt x="1289" y="1837"/>
                  </a:cubicBezTo>
                  <a:cubicBezTo>
                    <a:pt x="1161" y="1837"/>
                    <a:pt x="1017" y="1827"/>
                    <a:pt x="913" y="1481"/>
                  </a:cubicBezTo>
                  <a:cubicBezTo>
                    <a:pt x="801" y="1114"/>
                    <a:pt x="768" y="1226"/>
                    <a:pt x="913" y="669"/>
                  </a:cubicBezTo>
                  <a:cubicBezTo>
                    <a:pt x="1046" y="124"/>
                    <a:pt x="1213" y="69"/>
                    <a:pt x="1002" y="2"/>
                  </a:cubicBezTo>
                  <a:cubicBezTo>
                    <a:pt x="996" y="1"/>
                    <a:pt x="990" y="0"/>
                    <a:pt x="98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19" name="Google Shape;15219;p20"/>
            <p:cNvSpPr/>
            <p:nvPr/>
          </p:nvSpPr>
          <p:spPr>
            <a:xfrm>
              <a:off x="1461390" y="2182936"/>
              <a:ext cx="92801" cy="64542"/>
            </a:xfrm>
            <a:custGeom>
              <a:avLst/>
              <a:gdLst/>
              <a:ahLst/>
              <a:cxnLst/>
              <a:rect l="l" t="t" r="r" b="b"/>
              <a:pathLst>
                <a:path w="2660" h="1850" extrusionOk="0">
                  <a:moveTo>
                    <a:pt x="1123" y="0"/>
                  </a:moveTo>
                  <a:cubicBezTo>
                    <a:pt x="1093" y="0"/>
                    <a:pt x="1060" y="7"/>
                    <a:pt x="1024" y="20"/>
                  </a:cubicBezTo>
                  <a:cubicBezTo>
                    <a:pt x="768" y="109"/>
                    <a:pt x="801" y="42"/>
                    <a:pt x="724" y="354"/>
                  </a:cubicBezTo>
                  <a:cubicBezTo>
                    <a:pt x="646" y="665"/>
                    <a:pt x="779" y="631"/>
                    <a:pt x="579" y="932"/>
                  </a:cubicBezTo>
                  <a:cubicBezTo>
                    <a:pt x="379" y="1221"/>
                    <a:pt x="279" y="1254"/>
                    <a:pt x="145" y="1410"/>
                  </a:cubicBezTo>
                  <a:cubicBezTo>
                    <a:pt x="0" y="1566"/>
                    <a:pt x="56" y="1488"/>
                    <a:pt x="56" y="1610"/>
                  </a:cubicBezTo>
                  <a:cubicBezTo>
                    <a:pt x="72" y="1807"/>
                    <a:pt x="405" y="1849"/>
                    <a:pt x="722" y="1849"/>
                  </a:cubicBezTo>
                  <a:cubicBezTo>
                    <a:pt x="872" y="1849"/>
                    <a:pt x="1017" y="1840"/>
                    <a:pt x="1124" y="1833"/>
                  </a:cubicBezTo>
                  <a:cubicBezTo>
                    <a:pt x="1469" y="1810"/>
                    <a:pt x="1814" y="1632"/>
                    <a:pt x="2170" y="1543"/>
                  </a:cubicBezTo>
                  <a:cubicBezTo>
                    <a:pt x="2363" y="1491"/>
                    <a:pt x="2489" y="1478"/>
                    <a:pt x="2564" y="1478"/>
                  </a:cubicBezTo>
                  <a:cubicBezTo>
                    <a:pt x="2632" y="1478"/>
                    <a:pt x="2659" y="1488"/>
                    <a:pt x="2659" y="1488"/>
                  </a:cubicBezTo>
                  <a:cubicBezTo>
                    <a:pt x="2659" y="1488"/>
                    <a:pt x="2370" y="1254"/>
                    <a:pt x="2158" y="1155"/>
                  </a:cubicBezTo>
                  <a:cubicBezTo>
                    <a:pt x="1947" y="1043"/>
                    <a:pt x="1780" y="888"/>
                    <a:pt x="1558" y="520"/>
                  </a:cubicBezTo>
                  <a:cubicBezTo>
                    <a:pt x="1378" y="208"/>
                    <a:pt x="1295" y="0"/>
                    <a:pt x="11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20" name="Google Shape;15220;p20"/>
            <p:cNvSpPr/>
            <p:nvPr/>
          </p:nvSpPr>
          <p:spPr>
            <a:xfrm>
              <a:off x="1281750" y="2245421"/>
              <a:ext cx="452072" cy="389903"/>
            </a:xfrm>
            <a:custGeom>
              <a:avLst/>
              <a:gdLst/>
              <a:ahLst/>
              <a:cxnLst/>
              <a:rect l="l" t="t" r="r" b="b"/>
              <a:pathLst>
                <a:path w="12958" h="11176" extrusionOk="0">
                  <a:moveTo>
                    <a:pt x="39" y="0"/>
                  </a:moveTo>
                  <a:cubicBezTo>
                    <a:pt x="21" y="0"/>
                    <a:pt x="0" y="15"/>
                    <a:pt x="0" y="42"/>
                  </a:cubicBezTo>
                  <a:cubicBezTo>
                    <a:pt x="11" y="197"/>
                    <a:pt x="33" y="486"/>
                    <a:pt x="78" y="909"/>
                  </a:cubicBezTo>
                  <a:cubicBezTo>
                    <a:pt x="156" y="1576"/>
                    <a:pt x="334" y="2177"/>
                    <a:pt x="1113" y="3222"/>
                  </a:cubicBezTo>
                  <a:cubicBezTo>
                    <a:pt x="1891" y="4257"/>
                    <a:pt x="2425" y="4702"/>
                    <a:pt x="3481" y="5536"/>
                  </a:cubicBezTo>
                  <a:cubicBezTo>
                    <a:pt x="4538" y="6370"/>
                    <a:pt x="6318" y="7105"/>
                    <a:pt x="7774" y="7716"/>
                  </a:cubicBezTo>
                  <a:cubicBezTo>
                    <a:pt x="9242" y="8328"/>
                    <a:pt x="10599" y="8706"/>
                    <a:pt x="11122" y="9129"/>
                  </a:cubicBezTo>
                  <a:cubicBezTo>
                    <a:pt x="11656" y="9540"/>
                    <a:pt x="11656" y="9607"/>
                    <a:pt x="12012" y="10318"/>
                  </a:cubicBezTo>
                  <a:cubicBezTo>
                    <a:pt x="12379" y="11030"/>
                    <a:pt x="12957" y="11175"/>
                    <a:pt x="12957" y="11175"/>
                  </a:cubicBezTo>
                  <a:lnTo>
                    <a:pt x="12913" y="9129"/>
                  </a:lnTo>
                  <a:cubicBezTo>
                    <a:pt x="12913" y="9129"/>
                    <a:pt x="12858" y="8773"/>
                    <a:pt x="12746" y="8494"/>
                  </a:cubicBezTo>
                  <a:cubicBezTo>
                    <a:pt x="12635" y="8217"/>
                    <a:pt x="12334" y="7750"/>
                    <a:pt x="11923" y="7004"/>
                  </a:cubicBezTo>
                  <a:cubicBezTo>
                    <a:pt x="11511" y="6259"/>
                    <a:pt x="11634" y="6304"/>
                    <a:pt x="11289" y="5447"/>
                  </a:cubicBezTo>
                  <a:cubicBezTo>
                    <a:pt x="10945" y="4579"/>
                    <a:pt x="10466" y="4546"/>
                    <a:pt x="9532" y="3657"/>
                  </a:cubicBezTo>
                  <a:cubicBezTo>
                    <a:pt x="8597" y="2755"/>
                    <a:pt x="6573" y="2333"/>
                    <a:pt x="5639" y="2199"/>
                  </a:cubicBezTo>
                  <a:cubicBezTo>
                    <a:pt x="4705" y="2066"/>
                    <a:pt x="3526" y="1566"/>
                    <a:pt x="2825" y="1210"/>
                  </a:cubicBezTo>
                  <a:cubicBezTo>
                    <a:pt x="2124" y="865"/>
                    <a:pt x="1046" y="676"/>
                    <a:pt x="834" y="620"/>
                  </a:cubicBezTo>
                  <a:cubicBezTo>
                    <a:pt x="445" y="531"/>
                    <a:pt x="189" y="197"/>
                    <a:pt x="67" y="19"/>
                  </a:cubicBezTo>
                  <a:cubicBezTo>
                    <a:pt x="62" y="6"/>
                    <a:pt x="51" y="0"/>
                    <a:pt x="39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21" name="Google Shape;15221;p20"/>
            <p:cNvSpPr/>
            <p:nvPr/>
          </p:nvSpPr>
          <p:spPr>
            <a:xfrm>
              <a:off x="1494395" y="2489395"/>
              <a:ext cx="239433" cy="142062"/>
            </a:xfrm>
            <a:custGeom>
              <a:avLst/>
              <a:gdLst/>
              <a:ahLst/>
              <a:cxnLst/>
              <a:rect l="l" t="t" r="r" b="b"/>
              <a:pathLst>
                <a:path w="6863" h="4072" extrusionOk="0">
                  <a:moveTo>
                    <a:pt x="0" y="0"/>
                  </a:moveTo>
                  <a:lnTo>
                    <a:pt x="0" y="0"/>
                  </a:lnTo>
                  <a:cubicBezTo>
                    <a:pt x="78" y="33"/>
                    <a:pt x="156" y="78"/>
                    <a:pt x="233" y="112"/>
                  </a:cubicBezTo>
                  <a:cubicBezTo>
                    <a:pt x="445" y="134"/>
                    <a:pt x="656" y="144"/>
                    <a:pt x="868" y="144"/>
                  </a:cubicBezTo>
                  <a:cubicBezTo>
                    <a:pt x="1090" y="144"/>
                    <a:pt x="1323" y="144"/>
                    <a:pt x="1546" y="134"/>
                  </a:cubicBezTo>
                  <a:cubicBezTo>
                    <a:pt x="1673" y="127"/>
                    <a:pt x="1805" y="121"/>
                    <a:pt x="1936" y="121"/>
                  </a:cubicBezTo>
                  <a:cubicBezTo>
                    <a:pt x="2033" y="121"/>
                    <a:pt x="2130" y="124"/>
                    <a:pt x="2225" y="134"/>
                  </a:cubicBezTo>
                  <a:cubicBezTo>
                    <a:pt x="2458" y="156"/>
                    <a:pt x="2647" y="256"/>
                    <a:pt x="2848" y="367"/>
                  </a:cubicBezTo>
                  <a:lnTo>
                    <a:pt x="3414" y="701"/>
                  </a:lnTo>
                  <a:cubicBezTo>
                    <a:pt x="3792" y="935"/>
                    <a:pt x="4160" y="1179"/>
                    <a:pt x="4516" y="1446"/>
                  </a:cubicBezTo>
                  <a:cubicBezTo>
                    <a:pt x="4860" y="1691"/>
                    <a:pt x="5228" y="1958"/>
                    <a:pt x="5505" y="2280"/>
                  </a:cubicBezTo>
                  <a:cubicBezTo>
                    <a:pt x="5650" y="2447"/>
                    <a:pt x="5762" y="2636"/>
                    <a:pt x="5873" y="2825"/>
                  </a:cubicBezTo>
                  <a:cubicBezTo>
                    <a:pt x="5995" y="3014"/>
                    <a:pt x="6106" y="3204"/>
                    <a:pt x="6229" y="3392"/>
                  </a:cubicBezTo>
                  <a:cubicBezTo>
                    <a:pt x="6395" y="3659"/>
                    <a:pt x="6595" y="3915"/>
                    <a:pt x="6862" y="4071"/>
                  </a:cubicBezTo>
                  <a:lnTo>
                    <a:pt x="6862" y="4004"/>
                  </a:lnTo>
                  <a:cubicBezTo>
                    <a:pt x="6662" y="3882"/>
                    <a:pt x="6506" y="3693"/>
                    <a:pt x="6373" y="3503"/>
                  </a:cubicBezTo>
                  <a:cubicBezTo>
                    <a:pt x="6117" y="3147"/>
                    <a:pt x="5917" y="2759"/>
                    <a:pt x="5673" y="2403"/>
                  </a:cubicBezTo>
                  <a:cubicBezTo>
                    <a:pt x="5428" y="2047"/>
                    <a:pt x="5083" y="1791"/>
                    <a:pt x="4749" y="1535"/>
                  </a:cubicBezTo>
                  <a:cubicBezTo>
                    <a:pt x="4405" y="1268"/>
                    <a:pt x="4049" y="1012"/>
                    <a:pt x="3681" y="779"/>
                  </a:cubicBezTo>
                  <a:cubicBezTo>
                    <a:pt x="3503" y="668"/>
                    <a:pt x="3325" y="556"/>
                    <a:pt x="3137" y="445"/>
                  </a:cubicBezTo>
                  <a:cubicBezTo>
                    <a:pt x="2947" y="334"/>
                    <a:pt x="2769" y="223"/>
                    <a:pt x="2569" y="134"/>
                  </a:cubicBezTo>
                  <a:cubicBezTo>
                    <a:pt x="2369" y="45"/>
                    <a:pt x="2146" y="33"/>
                    <a:pt x="1936" y="33"/>
                  </a:cubicBezTo>
                  <a:cubicBezTo>
                    <a:pt x="1702" y="45"/>
                    <a:pt x="1479" y="55"/>
                    <a:pt x="1246" y="55"/>
                  </a:cubicBezTo>
                  <a:cubicBezTo>
                    <a:pt x="1125" y="59"/>
                    <a:pt x="1003" y="61"/>
                    <a:pt x="880" y="61"/>
                  </a:cubicBezTo>
                  <a:cubicBezTo>
                    <a:pt x="587" y="61"/>
                    <a:pt x="291" y="47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22" name="Google Shape;15222;p20"/>
            <p:cNvSpPr/>
            <p:nvPr/>
          </p:nvSpPr>
          <p:spPr>
            <a:xfrm>
              <a:off x="1281750" y="2246468"/>
              <a:ext cx="440036" cy="286008"/>
            </a:xfrm>
            <a:custGeom>
              <a:avLst/>
              <a:gdLst/>
              <a:ahLst/>
              <a:cxnLst/>
              <a:rect l="l" t="t" r="r" b="b"/>
              <a:pathLst>
                <a:path w="12613" h="8198" extrusionOk="0">
                  <a:moveTo>
                    <a:pt x="0" y="1"/>
                  </a:moveTo>
                  <a:lnTo>
                    <a:pt x="0" y="12"/>
                  </a:lnTo>
                  <a:cubicBezTo>
                    <a:pt x="0" y="34"/>
                    <a:pt x="11" y="68"/>
                    <a:pt x="11" y="100"/>
                  </a:cubicBezTo>
                  <a:cubicBezTo>
                    <a:pt x="189" y="456"/>
                    <a:pt x="500" y="768"/>
                    <a:pt x="834" y="990"/>
                  </a:cubicBezTo>
                  <a:cubicBezTo>
                    <a:pt x="1346" y="1335"/>
                    <a:pt x="1936" y="1524"/>
                    <a:pt x="2525" y="1680"/>
                  </a:cubicBezTo>
                  <a:cubicBezTo>
                    <a:pt x="3170" y="1847"/>
                    <a:pt x="3826" y="2025"/>
                    <a:pt x="4460" y="2225"/>
                  </a:cubicBezTo>
                  <a:cubicBezTo>
                    <a:pt x="5117" y="2425"/>
                    <a:pt x="5762" y="2659"/>
                    <a:pt x="6407" y="2893"/>
                  </a:cubicBezTo>
                  <a:cubicBezTo>
                    <a:pt x="7040" y="3115"/>
                    <a:pt x="7685" y="3337"/>
                    <a:pt x="8308" y="3604"/>
                  </a:cubicBezTo>
                  <a:cubicBezTo>
                    <a:pt x="8920" y="3860"/>
                    <a:pt x="9465" y="4227"/>
                    <a:pt x="9976" y="4650"/>
                  </a:cubicBezTo>
                  <a:cubicBezTo>
                    <a:pt x="10221" y="4839"/>
                    <a:pt x="10477" y="5039"/>
                    <a:pt x="10688" y="5261"/>
                  </a:cubicBezTo>
                  <a:cubicBezTo>
                    <a:pt x="10900" y="5484"/>
                    <a:pt x="11034" y="5751"/>
                    <a:pt x="11145" y="6029"/>
                  </a:cubicBezTo>
                  <a:cubicBezTo>
                    <a:pt x="11256" y="6296"/>
                    <a:pt x="11345" y="6563"/>
                    <a:pt x="11467" y="6830"/>
                  </a:cubicBezTo>
                  <a:cubicBezTo>
                    <a:pt x="11567" y="7052"/>
                    <a:pt x="11701" y="7253"/>
                    <a:pt x="11857" y="7441"/>
                  </a:cubicBezTo>
                  <a:cubicBezTo>
                    <a:pt x="12090" y="7720"/>
                    <a:pt x="12346" y="7964"/>
                    <a:pt x="12613" y="8197"/>
                  </a:cubicBezTo>
                  <a:cubicBezTo>
                    <a:pt x="12591" y="8142"/>
                    <a:pt x="12557" y="8076"/>
                    <a:pt x="12512" y="8019"/>
                  </a:cubicBezTo>
                  <a:cubicBezTo>
                    <a:pt x="12401" y="7920"/>
                    <a:pt x="12290" y="7809"/>
                    <a:pt x="12190" y="7708"/>
                  </a:cubicBezTo>
                  <a:cubicBezTo>
                    <a:pt x="12012" y="7542"/>
                    <a:pt x="11857" y="7364"/>
                    <a:pt x="11723" y="7164"/>
                  </a:cubicBezTo>
                  <a:cubicBezTo>
                    <a:pt x="11567" y="6930"/>
                    <a:pt x="11456" y="6674"/>
                    <a:pt x="11356" y="6418"/>
                  </a:cubicBezTo>
                  <a:cubicBezTo>
                    <a:pt x="11256" y="6163"/>
                    <a:pt x="11155" y="5896"/>
                    <a:pt x="11034" y="5651"/>
                  </a:cubicBezTo>
                  <a:cubicBezTo>
                    <a:pt x="10888" y="5395"/>
                    <a:pt x="10700" y="5172"/>
                    <a:pt x="10466" y="4984"/>
                  </a:cubicBezTo>
                  <a:cubicBezTo>
                    <a:pt x="10221" y="4772"/>
                    <a:pt x="9966" y="4561"/>
                    <a:pt x="9710" y="4361"/>
                  </a:cubicBezTo>
                  <a:cubicBezTo>
                    <a:pt x="9465" y="4171"/>
                    <a:pt x="9209" y="3983"/>
                    <a:pt x="8931" y="3827"/>
                  </a:cubicBezTo>
                  <a:cubicBezTo>
                    <a:pt x="8353" y="3493"/>
                    <a:pt x="7708" y="3281"/>
                    <a:pt x="7085" y="3048"/>
                  </a:cubicBezTo>
                  <a:cubicBezTo>
                    <a:pt x="5795" y="2570"/>
                    <a:pt x="4494" y="2114"/>
                    <a:pt x="3159" y="1769"/>
                  </a:cubicBezTo>
                  <a:cubicBezTo>
                    <a:pt x="2035" y="1480"/>
                    <a:pt x="701" y="1224"/>
                    <a:pt x="67" y="123"/>
                  </a:cubicBezTo>
                  <a:cubicBezTo>
                    <a:pt x="45" y="90"/>
                    <a:pt x="23" y="45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23" name="Google Shape;15223;p20"/>
            <p:cNvSpPr/>
            <p:nvPr/>
          </p:nvSpPr>
          <p:spPr>
            <a:xfrm>
              <a:off x="1373681" y="2414490"/>
              <a:ext cx="359760" cy="197917"/>
            </a:xfrm>
            <a:custGeom>
              <a:avLst/>
              <a:gdLst/>
              <a:ahLst/>
              <a:cxnLst/>
              <a:rect l="l" t="t" r="r" b="b"/>
              <a:pathLst>
                <a:path w="10312" h="5673" extrusionOk="0">
                  <a:moveTo>
                    <a:pt x="1" y="0"/>
                  </a:moveTo>
                  <a:lnTo>
                    <a:pt x="1" y="0"/>
                  </a:lnTo>
                  <a:cubicBezTo>
                    <a:pt x="57" y="56"/>
                    <a:pt x="112" y="101"/>
                    <a:pt x="179" y="156"/>
                  </a:cubicBezTo>
                  <a:cubicBezTo>
                    <a:pt x="624" y="356"/>
                    <a:pt x="1036" y="623"/>
                    <a:pt x="1481" y="823"/>
                  </a:cubicBezTo>
                  <a:cubicBezTo>
                    <a:pt x="1958" y="1035"/>
                    <a:pt x="2470" y="1179"/>
                    <a:pt x="2971" y="1290"/>
                  </a:cubicBezTo>
                  <a:cubicBezTo>
                    <a:pt x="3493" y="1413"/>
                    <a:pt x="4016" y="1491"/>
                    <a:pt x="4539" y="1569"/>
                  </a:cubicBezTo>
                  <a:cubicBezTo>
                    <a:pt x="4806" y="1613"/>
                    <a:pt x="5073" y="1658"/>
                    <a:pt x="5329" y="1691"/>
                  </a:cubicBezTo>
                  <a:cubicBezTo>
                    <a:pt x="5584" y="1735"/>
                    <a:pt x="5851" y="1780"/>
                    <a:pt x="6074" y="1903"/>
                  </a:cubicBezTo>
                  <a:cubicBezTo>
                    <a:pt x="6318" y="2025"/>
                    <a:pt x="6496" y="2214"/>
                    <a:pt x="6696" y="2392"/>
                  </a:cubicBezTo>
                  <a:cubicBezTo>
                    <a:pt x="6897" y="2570"/>
                    <a:pt x="7108" y="2726"/>
                    <a:pt x="7331" y="2870"/>
                  </a:cubicBezTo>
                  <a:cubicBezTo>
                    <a:pt x="7786" y="3181"/>
                    <a:pt x="8243" y="3482"/>
                    <a:pt x="8676" y="3816"/>
                  </a:cubicBezTo>
                  <a:cubicBezTo>
                    <a:pt x="8888" y="3982"/>
                    <a:pt x="9099" y="4149"/>
                    <a:pt x="9299" y="4327"/>
                  </a:cubicBezTo>
                  <a:cubicBezTo>
                    <a:pt x="9499" y="4505"/>
                    <a:pt x="9689" y="4683"/>
                    <a:pt x="9833" y="4906"/>
                  </a:cubicBezTo>
                  <a:cubicBezTo>
                    <a:pt x="9989" y="5150"/>
                    <a:pt x="10111" y="5450"/>
                    <a:pt x="10312" y="5673"/>
                  </a:cubicBezTo>
                  <a:lnTo>
                    <a:pt x="10312" y="5595"/>
                  </a:lnTo>
                  <a:cubicBezTo>
                    <a:pt x="10166" y="5428"/>
                    <a:pt x="10067" y="5217"/>
                    <a:pt x="9966" y="5028"/>
                  </a:cubicBezTo>
                  <a:cubicBezTo>
                    <a:pt x="9844" y="4805"/>
                    <a:pt x="9699" y="4616"/>
                    <a:pt x="9521" y="4438"/>
                  </a:cubicBezTo>
                  <a:cubicBezTo>
                    <a:pt x="9333" y="4249"/>
                    <a:pt x="9121" y="4083"/>
                    <a:pt x="8921" y="3915"/>
                  </a:cubicBezTo>
                  <a:cubicBezTo>
                    <a:pt x="8498" y="3582"/>
                    <a:pt x="8065" y="3260"/>
                    <a:pt x="7608" y="2959"/>
                  </a:cubicBezTo>
                  <a:cubicBezTo>
                    <a:pt x="7386" y="2815"/>
                    <a:pt x="7164" y="2670"/>
                    <a:pt x="6953" y="2503"/>
                  </a:cubicBezTo>
                  <a:cubicBezTo>
                    <a:pt x="6752" y="2348"/>
                    <a:pt x="6574" y="2158"/>
                    <a:pt x="6363" y="2002"/>
                  </a:cubicBezTo>
                  <a:cubicBezTo>
                    <a:pt x="6174" y="1847"/>
                    <a:pt x="5952" y="1747"/>
                    <a:pt x="5707" y="1680"/>
                  </a:cubicBezTo>
                  <a:cubicBezTo>
                    <a:pt x="5462" y="1624"/>
                    <a:pt x="5206" y="1591"/>
                    <a:pt x="4961" y="1557"/>
                  </a:cubicBezTo>
                  <a:cubicBezTo>
                    <a:pt x="4439" y="1480"/>
                    <a:pt x="3916" y="1413"/>
                    <a:pt x="3394" y="1313"/>
                  </a:cubicBezTo>
                  <a:cubicBezTo>
                    <a:pt x="2870" y="1213"/>
                    <a:pt x="2359" y="1090"/>
                    <a:pt x="1859" y="902"/>
                  </a:cubicBezTo>
                  <a:cubicBezTo>
                    <a:pt x="1347" y="724"/>
                    <a:pt x="902" y="445"/>
                    <a:pt x="423" y="200"/>
                  </a:cubicBezTo>
                  <a:cubicBezTo>
                    <a:pt x="279" y="123"/>
                    <a:pt x="146" y="67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24" name="Google Shape;15224;p20"/>
            <p:cNvSpPr/>
            <p:nvPr/>
          </p:nvSpPr>
          <p:spPr>
            <a:xfrm>
              <a:off x="1283669" y="2269773"/>
              <a:ext cx="447432" cy="288310"/>
            </a:xfrm>
            <a:custGeom>
              <a:avLst/>
              <a:gdLst/>
              <a:ahLst/>
              <a:cxnLst/>
              <a:rect l="l" t="t" r="r" b="b"/>
              <a:pathLst>
                <a:path w="12825" h="8264" extrusionOk="0">
                  <a:moveTo>
                    <a:pt x="0" y="0"/>
                  </a:moveTo>
                  <a:lnTo>
                    <a:pt x="0" y="78"/>
                  </a:lnTo>
                  <a:cubicBezTo>
                    <a:pt x="512" y="678"/>
                    <a:pt x="1258" y="1056"/>
                    <a:pt x="1992" y="1335"/>
                  </a:cubicBezTo>
                  <a:cubicBezTo>
                    <a:pt x="3026" y="1746"/>
                    <a:pt x="4105" y="2057"/>
                    <a:pt x="5150" y="2413"/>
                  </a:cubicBezTo>
                  <a:cubicBezTo>
                    <a:pt x="6218" y="2781"/>
                    <a:pt x="7286" y="3203"/>
                    <a:pt x="8275" y="3748"/>
                  </a:cubicBezTo>
                  <a:cubicBezTo>
                    <a:pt x="8765" y="4037"/>
                    <a:pt x="9254" y="4348"/>
                    <a:pt x="9688" y="4716"/>
                  </a:cubicBezTo>
                  <a:cubicBezTo>
                    <a:pt x="9921" y="4916"/>
                    <a:pt x="10122" y="5149"/>
                    <a:pt x="10300" y="5394"/>
                  </a:cubicBezTo>
                  <a:cubicBezTo>
                    <a:pt x="10467" y="5639"/>
                    <a:pt x="10623" y="5883"/>
                    <a:pt x="10811" y="6106"/>
                  </a:cubicBezTo>
                  <a:cubicBezTo>
                    <a:pt x="11201" y="6562"/>
                    <a:pt x="11657" y="6951"/>
                    <a:pt x="12068" y="7385"/>
                  </a:cubicBezTo>
                  <a:cubicBezTo>
                    <a:pt x="12335" y="7674"/>
                    <a:pt x="12580" y="7964"/>
                    <a:pt x="12825" y="8264"/>
                  </a:cubicBezTo>
                  <a:cubicBezTo>
                    <a:pt x="12813" y="8219"/>
                    <a:pt x="12803" y="8152"/>
                    <a:pt x="12791" y="8097"/>
                  </a:cubicBezTo>
                  <a:cubicBezTo>
                    <a:pt x="12669" y="7952"/>
                    <a:pt x="12546" y="7808"/>
                    <a:pt x="12424" y="7674"/>
                  </a:cubicBezTo>
                  <a:cubicBezTo>
                    <a:pt x="12235" y="7452"/>
                    <a:pt x="12035" y="7230"/>
                    <a:pt x="11824" y="7029"/>
                  </a:cubicBezTo>
                  <a:cubicBezTo>
                    <a:pt x="11612" y="6807"/>
                    <a:pt x="11390" y="6595"/>
                    <a:pt x="11167" y="6384"/>
                  </a:cubicBezTo>
                  <a:cubicBezTo>
                    <a:pt x="10956" y="6173"/>
                    <a:pt x="10756" y="5939"/>
                    <a:pt x="10578" y="5695"/>
                  </a:cubicBezTo>
                  <a:cubicBezTo>
                    <a:pt x="10411" y="5450"/>
                    <a:pt x="10255" y="5194"/>
                    <a:pt x="10066" y="4971"/>
                  </a:cubicBezTo>
                  <a:cubicBezTo>
                    <a:pt x="9688" y="4549"/>
                    <a:pt x="9210" y="4227"/>
                    <a:pt x="8732" y="3926"/>
                  </a:cubicBezTo>
                  <a:cubicBezTo>
                    <a:pt x="7775" y="3337"/>
                    <a:pt x="6718" y="2892"/>
                    <a:pt x="5662" y="2524"/>
                  </a:cubicBezTo>
                  <a:cubicBezTo>
                    <a:pt x="4594" y="2146"/>
                    <a:pt x="3504" y="1813"/>
                    <a:pt x="2437" y="1434"/>
                  </a:cubicBezTo>
                  <a:cubicBezTo>
                    <a:pt x="1558" y="1123"/>
                    <a:pt x="613" y="734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25" name="Google Shape;15225;p20"/>
            <p:cNvSpPr/>
            <p:nvPr/>
          </p:nvSpPr>
          <p:spPr>
            <a:xfrm>
              <a:off x="1286774" y="2291508"/>
              <a:ext cx="445897" cy="291799"/>
            </a:xfrm>
            <a:custGeom>
              <a:avLst/>
              <a:gdLst/>
              <a:ahLst/>
              <a:cxnLst/>
              <a:rect l="l" t="t" r="r" b="b"/>
              <a:pathLst>
                <a:path w="12781" h="8364" extrusionOk="0">
                  <a:moveTo>
                    <a:pt x="0" y="0"/>
                  </a:moveTo>
                  <a:cubicBezTo>
                    <a:pt x="0" y="33"/>
                    <a:pt x="12" y="77"/>
                    <a:pt x="23" y="111"/>
                  </a:cubicBezTo>
                  <a:cubicBezTo>
                    <a:pt x="290" y="267"/>
                    <a:pt x="579" y="411"/>
                    <a:pt x="857" y="534"/>
                  </a:cubicBezTo>
                  <a:cubicBezTo>
                    <a:pt x="1102" y="645"/>
                    <a:pt x="1357" y="756"/>
                    <a:pt x="1602" y="878"/>
                  </a:cubicBezTo>
                  <a:cubicBezTo>
                    <a:pt x="1891" y="1012"/>
                    <a:pt x="2158" y="1157"/>
                    <a:pt x="2437" y="1290"/>
                  </a:cubicBezTo>
                  <a:cubicBezTo>
                    <a:pt x="2726" y="1434"/>
                    <a:pt x="3026" y="1557"/>
                    <a:pt x="3326" y="1657"/>
                  </a:cubicBezTo>
                  <a:cubicBezTo>
                    <a:pt x="3626" y="1757"/>
                    <a:pt x="3938" y="1835"/>
                    <a:pt x="4238" y="1913"/>
                  </a:cubicBezTo>
                  <a:cubicBezTo>
                    <a:pt x="5395" y="2235"/>
                    <a:pt x="6530" y="2636"/>
                    <a:pt x="7553" y="3270"/>
                  </a:cubicBezTo>
                  <a:cubicBezTo>
                    <a:pt x="8087" y="3592"/>
                    <a:pt x="8565" y="3992"/>
                    <a:pt x="9043" y="4404"/>
                  </a:cubicBezTo>
                  <a:cubicBezTo>
                    <a:pt x="9499" y="4805"/>
                    <a:pt x="9955" y="5205"/>
                    <a:pt x="10389" y="5616"/>
                  </a:cubicBezTo>
                  <a:cubicBezTo>
                    <a:pt x="10623" y="5828"/>
                    <a:pt x="10845" y="6050"/>
                    <a:pt x="11056" y="6261"/>
                  </a:cubicBezTo>
                  <a:cubicBezTo>
                    <a:pt x="10611" y="5950"/>
                    <a:pt x="10122" y="5717"/>
                    <a:pt x="9688" y="5405"/>
                  </a:cubicBezTo>
                  <a:cubicBezTo>
                    <a:pt x="9210" y="5072"/>
                    <a:pt x="8787" y="4660"/>
                    <a:pt x="8309" y="4315"/>
                  </a:cubicBezTo>
                  <a:cubicBezTo>
                    <a:pt x="7853" y="3992"/>
                    <a:pt x="7363" y="3715"/>
                    <a:pt x="6852" y="3503"/>
                  </a:cubicBezTo>
                  <a:cubicBezTo>
                    <a:pt x="6318" y="3292"/>
                    <a:pt x="5762" y="3159"/>
                    <a:pt x="5206" y="3003"/>
                  </a:cubicBezTo>
                  <a:cubicBezTo>
                    <a:pt x="4928" y="2936"/>
                    <a:pt x="4650" y="2847"/>
                    <a:pt x="4383" y="2747"/>
                  </a:cubicBezTo>
                  <a:cubicBezTo>
                    <a:pt x="4116" y="2636"/>
                    <a:pt x="3860" y="2491"/>
                    <a:pt x="3604" y="2346"/>
                  </a:cubicBezTo>
                  <a:cubicBezTo>
                    <a:pt x="3359" y="2202"/>
                    <a:pt x="3104" y="2057"/>
                    <a:pt x="2837" y="1935"/>
                  </a:cubicBezTo>
                  <a:cubicBezTo>
                    <a:pt x="2581" y="1812"/>
                    <a:pt x="2314" y="1724"/>
                    <a:pt x="2047" y="1624"/>
                  </a:cubicBezTo>
                  <a:cubicBezTo>
                    <a:pt x="1780" y="1523"/>
                    <a:pt x="1513" y="1424"/>
                    <a:pt x="1258" y="1290"/>
                  </a:cubicBezTo>
                  <a:cubicBezTo>
                    <a:pt x="1001" y="1157"/>
                    <a:pt x="757" y="989"/>
                    <a:pt x="534" y="811"/>
                  </a:cubicBezTo>
                  <a:cubicBezTo>
                    <a:pt x="390" y="700"/>
                    <a:pt x="267" y="589"/>
                    <a:pt x="134" y="467"/>
                  </a:cubicBezTo>
                  <a:lnTo>
                    <a:pt x="134" y="467"/>
                  </a:lnTo>
                  <a:cubicBezTo>
                    <a:pt x="146" y="500"/>
                    <a:pt x="168" y="545"/>
                    <a:pt x="178" y="589"/>
                  </a:cubicBezTo>
                  <a:cubicBezTo>
                    <a:pt x="368" y="756"/>
                    <a:pt x="568" y="923"/>
                    <a:pt x="768" y="1068"/>
                  </a:cubicBezTo>
                  <a:cubicBezTo>
                    <a:pt x="1001" y="1223"/>
                    <a:pt x="1246" y="1357"/>
                    <a:pt x="1502" y="1468"/>
                  </a:cubicBezTo>
                  <a:cubicBezTo>
                    <a:pt x="2025" y="1701"/>
                    <a:pt x="2581" y="1857"/>
                    <a:pt x="3092" y="2124"/>
                  </a:cubicBezTo>
                  <a:cubicBezTo>
                    <a:pt x="3349" y="2269"/>
                    <a:pt x="3593" y="2425"/>
                    <a:pt x="3849" y="2569"/>
                  </a:cubicBezTo>
                  <a:cubicBezTo>
                    <a:pt x="4105" y="2702"/>
                    <a:pt x="4372" y="2825"/>
                    <a:pt x="4650" y="2914"/>
                  </a:cubicBezTo>
                  <a:cubicBezTo>
                    <a:pt x="5206" y="3103"/>
                    <a:pt x="5773" y="3214"/>
                    <a:pt x="6329" y="3392"/>
                  </a:cubicBezTo>
                  <a:cubicBezTo>
                    <a:pt x="6863" y="3570"/>
                    <a:pt x="7375" y="3814"/>
                    <a:pt x="7853" y="4104"/>
                  </a:cubicBezTo>
                  <a:cubicBezTo>
                    <a:pt x="8354" y="4415"/>
                    <a:pt x="8799" y="4805"/>
                    <a:pt x="9254" y="5171"/>
                  </a:cubicBezTo>
                  <a:cubicBezTo>
                    <a:pt x="9477" y="5349"/>
                    <a:pt x="9699" y="5517"/>
                    <a:pt x="9944" y="5672"/>
                  </a:cubicBezTo>
                  <a:cubicBezTo>
                    <a:pt x="10188" y="5816"/>
                    <a:pt x="10445" y="5962"/>
                    <a:pt x="10689" y="6106"/>
                  </a:cubicBezTo>
                  <a:cubicBezTo>
                    <a:pt x="10978" y="6284"/>
                    <a:pt x="11245" y="6484"/>
                    <a:pt x="11490" y="6706"/>
                  </a:cubicBezTo>
                  <a:cubicBezTo>
                    <a:pt x="11735" y="6973"/>
                    <a:pt x="11979" y="7240"/>
                    <a:pt x="12213" y="7519"/>
                  </a:cubicBezTo>
                  <a:cubicBezTo>
                    <a:pt x="12413" y="7786"/>
                    <a:pt x="12602" y="8075"/>
                    <a:pt x="12780" y="8364"/>
                  </a:cubicBezTo>
                  <a:lnTo>
                    <a:pt x="12780" y="8263"/>
                  </a:lnTo>
                  <a:cubicBezTo>
                    <a:pt x="12758" y="8219"/>
                    <a:pt x="12724" y="8174"/>
                    <a:pt x="12691" y="8119"/>
                  </a:cubicBezTo>
                  <a:lnTo>
                    <a:pt x="12691" y="8119"/>
                  </a:lnTo>
                  <a:cubicBezTo>
                    <a:pt x="12724" y="8164"/>
                    <a:pt x="12758" y="8197"/>
                    <a:pt x="12780" y="8241"/>
                  </a:cubicBezTo>
                  <a:lnTo>
                    <a:pt x="12780" y="8141"/>
                  </a:lnTo>
                  <a:cubicBezTo>
                    <a:pt x="12591" y="7885"/>
                    <a:pt x="12391" y="7618"/>
                    <a:pt x="12180" y="7374"/>
                  </a:cubicBezTo>
                  <a:cubicBezTo>
                    <a:pt x="11990" y="7118"/>
                    <a:pt x="11779" y="6874"/>
                    <a:pt x="11545" y="6662"/>
                  </a:cubicBezTo>
                  <a:cubicBezTo>
                    <a:pt x="11301" y="6406"/>
                    <a:pt x="11067" y="6162"/>
                    <a:pt x="10823" y="5928"/>
                  </a:cubicBezTo>
                  <a:cubicBezTo>
                    <a:pt x="10400" y="5517"/>
                    <a:pt x="9966" y="5116"/>
                    <a:pt x="9533" y="4726"/>
                  </a:cubicBezTo>
                  <a:cubicBezTo>
                    <a:pt x="9076" y="4326"/>
                    <a:pt x="8621" y="3915"/>
                    <a:pt x="8120" y="3548"/>
                  </a:cubicBezTo>
                  <a:cubicBezTo>
                    <a:pt x="7175" y="2858"/>
                    <a:pt x="6085" y="2391"/>
                    <a:pt x="4973" y="2035"/>
                  </a:cubicBezTo>
                  <a:cubicBezTo>
                    <a:pt x="4394" y="1857"/>
                    <a:pt x="3794" y="1724"/>
                    <a:pt x="3215" y="1523"/>
                  </a:cubicBezTo>
                  <a:cubicBezTo>
                    <a:pt x="2637" y="1323"/>
                    <a:pt x="2114" y="1012"/>
                    <a:pt x="1558" y="756"/>
                  </a:cubicBezTo>
                  <a:cubicBezTo>
                    <a:pt x="1068" y="522"/>
                    <a:pt x="568" y="322"/>
                    <a:pt x="101" y="6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26" name="Google Shape;15226;p20"/>
            <p:cNvSpPr/>
            <p:nvPr/>
          </p:nvSpPr>
          <p:spPr>
            <a:xfrm>
              <a:off x="1326756" y="2365576"/>
              <a:ext cx="406265" cy="227850"/>
            </a:xfrm>
            <a:custGeom>
              <a:avLst/>
              <a:gdLst/>
              <a:ahLst/>
              <a:cxnLst/>
              <a:rect l="l" t="t" r="r" b="b"/>
              <a:pathLst>
                <a:path w="11645" h="6531" extrusionOk="0">
                  <a:moveTo>
                    <a:pt x="0" y="1"/>
                  </a:moveTo>
                  <a:lnTo>
                    <a:pt x="134" y="168"/>
                  </a:lnTo>
                  <a:cubicBezTo>
                    <a:pt x="534" y="401"/>
                    <a:pt x="957" y="602"/>
                    <a:pt x="1380" y="802"/>
                  </a:cubicBezTo>
                  <a:cubicBezTo>
                    <a:pt x="1835" y="1013"/>
                    <a:pt x="2302" y="1236"/>
                    <a:pt x="2781" y="1425"/>
                  </a:cubicBezTo>
                  <a:cubicBezTo>
                    <a:pt x="3281" y="1614"/>
                    <a:pt x="3804" y="1703"/>
                    <a:pt x="4327" y="1825"/>
                  </a:cubicBezTo>
                  <a:cubicBezTo>
                    <a:pt x="4850" y="1948"/>
                    <a:pt x="5361" y="2136"/>
                    <a:pt x="5851" y="2337"/>
                  </a:cubicBezTo>
                  <a:cubicBezTo>
                    <a:pt x="6340" y="2537"/>
                    <a:pt x="6818" y="2737"/>
                    <a:pt x="7297" y="2971"/>
                  </a:cubicBezTo>
                  <a:cubicBezTo>
                    <a:pt x="7752" y="3204"/>
                    <a:pt x="8209" y="3449"/>
                    <a:pt x="8631" y="3738"/>
                  </a:cubicBezTo>
                  <a:cubicBezTo>
                    <a:pt x="9042" y="4016"/>
                    <a:pt x="9421" y="4328"/>
                    <a:pt x="9788" y="4650"/>
                  </a:cubicBezTo>
                  <a:cubicBezTo>
                    <a:pt x="10455" y="5228"/>
                    <a:pt x="11056" y="5873"/>
                    <a:pt x="11645" y="6530"/>
                  </a:cubicBezTo>
                  <a:lnTo>
                    <a:pt x="11645" y="6452"/>
                  </a:lnTo>
                  <a:cubicBezTo>
                    <a:pt x="11145" y="5896"/>
                    <a:pt x="10644" y="5351"/>
                    <a:pt x="10099" y="4839"/>
                  </a:cubicBezTo>
                  <a:cubicBezTo>
                    <a:pt x="9376" y="4161"/>
                    <a:pt x="8587" y="3560"/>
                    <a:pt x="7708" y="3093"/>
                  </a:cubicBezTo>
                  <a:cubicBezTo>
                    <a:pt x="7241" y="2848"/>
                    <a:pt x="6773" y="2637"/>
                    <a:pt x="6284" y="2437"/>
                  </a:cubicBezTo>
                  <a:cubicBezTo>
                    <a:pt x="5795" y="2225"/>
                    <a:pt x="5305" y="2025"/>
                    <a:pt x="4794" y="1869"/>
                  </a:cubicBezTo>
                  <a:cubicBezTo>
                    <a:pt x="4282" y="1714"/>
                    <a:pt x="3738" y="1647"/>
                    <a:pt x="3226" y="1491"/>
                  </a:cubicBezTo>
                  <a:cubicBezTo>
                    <a:pt x="2725" y="1347"/>
                    <a:pt x="2247" y="1125"/>
                    <a:pt x="1768" y="902"/>
                  </a:cubicBezTo>
                  <a:cubicBezTo>
                    <a:pt x="1168" y="624"/>
                    <a:pt x="567" y="335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27" name="Google Shape;15227;p20"/>
            <p:cNvSpPr/>
            <p:nvPr/>
          </p:nvSpPr>
          <p:spPr>
            <a:xfrm>
              <a:off x="1374867" y="2285298"/>
              <a:ext cx="354283" cy="283287"/>
            </a:xfrm>
            <a:custGeom>
              <a:avLst/>
              <a:gdLst/>
              <a:ahLst/>
              <a:cxnLst/>
              <a:rect l="l" t="t" r="r" b="b"/>
              <a:pathLst>
                <a:path w="10155" h="8120" extrusionOk="0">
                  <a:moveTo>
                    <a:pt x="1" y="0"/>
                  </a:moveTo>
                  <a:cubicBezTo>
                    <a:pt x="123" y="278"/>
                    <a:pt x="334" y="667"/>
                    <a:pt x="656" y="1068"/>
                  </a:cubicBezTo>
                  <a:cubicBezTo>
                    <a:pt x="1291" y="1891"/>
                    <a:pt x="2047" y="1557"/>
                    <a:pt x="3170" y="1924"/>
                  </a:cubicBezTo>
                  <a:cubicBezTo>
                    <a:pt x="4282" y="2280"/>
                    <a:pt x="4549" y="2524"/>
                    <a:pt x="5461" y="2870"/>
                  </a:cubicBezTo>
                  <a:cubicBezTo>
                    <a:pt x="6373" y="3214"/>
                    <a:pt x="6785" y="3960"/>
                    <a:pt x="7319" y="4949"/>
                  </a:cubicBezTo>
                  <a:cubicBezTo>
                    <a:pt x="7853" y="5928"/>
                    <a:pt x="7530" y="5828"/>
                    <a:pt x="8153" y="6785"/>
                  </a:cubicBezTo>
                  <a:cubicBezTo>
                    <a:pt x="8776" y="7741"/>
                    <a:pt x="10122" y="8119"/>
                    <a:pt x="10122" y="8119"/>
                  </a:cubicBezTo>
                  <a:lnTo>
                    <a:pt x="10155" y="7563"/>
                  </a:lnTo>
                  <a:cubicBezTo>
                    <a:pt x="10132" y="7496"/>
                    <a:pt x="10110" y="7418"/>
                    <a:pt x="10077" y="7351"/>
                  </a:cubicBezTo>
                  <a:cubicBezTo>
                    <a:pt x="9966" y="7074"/>
                    <a:pt x="9665" y="6607"/>
                    <a:pt x="9254" y="5861"/>
                  </a:cubicBezTo>
                  <a:cubicBezTo>
                    <a:pt x="8842" y="5116"/>
                    <a:pt x="8965" y="5161"/>
                    <a:pt x="8620" y="4304"/>
                  </a:cubicBezTo>
                  <a:cubicBezTo>
                    <a:pt x="8276" y="3436"/>
                    <a:pt x="7797" y="3403"/>
                    <a:pt x="6863" y="2514"/>
                  </a:cubicBezTo>
                  <a:cubicBezTo>
                    <a:pt x="5928" y="1612"/>
                    <a:pt x="3904" y="1190"/>
                    <a:pt x="2970" y="1056"/>
                  </a:cubicBezTo>
                  <a:cubicBezTo>
                    <a:pt x="2036" y="923"/>
                    <a:pt x="857" y="423"/>
                    <a:pt x="156" y="67"/>
                  </a:cubicBezTo>
                  <a:cubicBezTo>
                    <a:pt x="100" y="45"/>
                    <a:pt x="56" y="22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28" name="Google Shape;15228;p20"/>
            <p:cNvSpPr/>
            <p:nvPr/>
          </p:nvSpPr>
          <p:spPr>
            <a:xfrm>
              <a:off x="1386520" y="2306615"/>
              <a:ext cx="335269" cy="225862"/>
            </a:xfrm>
            <a:custGeom>
              <a:avLst/>
              <a:gdLst/>
              <a:ahLst/>
              <a:cxnLst/>
              <a:rect l="l" t="t" r="r" b="b"/>
              <a:pathLst>
                <a:path w="9610" h="6474" extrusionOk="0">
                  <a:moveTo>
                    <a:pt x="0" y="0"/>
                  </a:moveTo>
                  <a:cubicBezTo>
                    <a:pt x="23" y="34"/>
                    <a:pt x="45" y="67"/>
                    <a:pt x="55" y="101"/>
                  </a:cubicBezTo>
                  <a:cubicBezTo>
                    <a:pt x="534" y="223"/>
                    <a:pt x="1001" y="356"/>
                    <a:pt x="1457" y="501"/>
                  </a:cubicBezTo>
                  <a:cubicBezTo>
                    <a:pt x="2114" y="701"/>
                    <a:pt x="2759" y="935"/>
                    <a:pt x="3404" y="1169"/>
                  </a:cubicBezTo>
                  <a:cubicBezTo>
                    <a:pt x="4037" y="1391"/>
                    <a:pt x="4682" y="1613"/>
                    <a:pt x="5305" y="1880"/>
                  </a:cubicBezTo>
                  <a:cubicBezTo>
                    <a:pt x="5917" y="2136"/>
                    <a:pt x="6462" y="2503"/>
                    <a:pt x="6973" y="2926"/>
                  </a:cubicBezTo>
                  <a:cubicBezTo>
                    <a:pt x="7218" y="3115"/>
                    <a:pt x="7474" y="3315"/>
                    <a:pt x="7685" y="3537"/>
                  </a:cubicBezTo>
                  <a:cubicBezTo>
                    <a:pt x="7897" y="3760"/>
                    <a:pt x="8031" y="4027"/>
                    <a:pt x="8142" y="4305"/>
                  </a:cubicBezTo>
                  <a:cubicBezTo>
                    <a:pt x="8253" y="4572"/>
                    <a:pt x="8342" y="4839"/>
                    <a:pt x="8464" y="5106"/>
                  </a:cubicBezTo>
                  <a:cubicBezTo>
                    <a:pt x="8564" y="5328"/>
                    <a:pt x="8698" y="5529"/>
                    <a:pt x="8854" y="5717"/>
                  </a:cubicBezTo>
                  <a:cubicBezTo>
                    <a:pt x="9087" y="5996"/>
                    <a:pt x="9343" y="6240"/>
                    <a:pt x="9610" y="6473"/>
                  </a:cubicBezTo>
                  <a:cubicBezTo>
                    <a:pt x="9598" y="6441"/>
                    <a:pt x="9588" y="6418"/>
                    <a:pt x="9565" y="6384"/>
                  </a:cubicBezTo>
                  <a:cubicBezTo>
                    <a:pt x="9554" y="6352"/>
                    <a:pt x="9532" y="6329"/>
                    <a:pt x="9509" y="6295"/>
                  </a:cubicBezTo>
                  <a:cubicBezTo>
                    <a:pt x="9398" y="6196"/>
                    <a:pt x="9287" y="6085"/>
                    <a:pt x="9187" y="5984"/>
                  </a:cubicBezTo>
                  <a:cubicBezTo>
                    <a:pt x="9009" y="5818"/>
                    <a:pt x="8854" y="5640"/>
                    <a:pt x="8720" y="5440"/>
                  </a:cubicBezTo>
                  <a:cubicBezTo>
                    <a:pt x="8564" y="5206"/>
                    <a:pt x="8453" y="4950"/>
                    <a:pt x="8353" y="4694"/>
                  </a:cubicBezTo>
                  <a:cubicBezTo>
                    <a:pt x="8253" y="4439"/>
                    <a:pt x="8152" y="4172"/>
                    <a:pt x="8031" y="3927"/>
                  </a:cubicBezTo>
                  <a:cubicBezTo>
                    <a:pt x="7885" y="3671"/>
                    <a:pt x="7697" y="3448"/>
                    <a:pt x="7463" y="3260"/>
                  </a:cubicBezTo>
                  <a:cubicBezTo>
                    <a:pt x="7218" y="3048"/>
                    <a:pt x="6963" y="2837"/>
                    <a:pt x="6707" y="2637"/>
                  </a:cubicBezTo>
                  <a:cubicBezTo>
                    <a:pt x="6462" y="2447"/>
                    <a:pt x="6206" y="2259"/>
                    <a:pt x="5928" y="2103"/>
                  </a:cubicBezTo>
                  <a:cubicBezTo>
                    <a:pt x="5350" y="1769"/>
                    <a:pt x="4705" y="1557"/>
                    <a:pt x="4082" y="1324"/>
                  </a:cubicBezTo>
                  <a:cubicBezTo>
                    <a:pt x="2792" y="846"/>
                    <a:pt x="1491" y="390"/>
                    <a:pt x="156" y="45"/>
                  </a:cubicBezTo>
                  <a:cubicBezTo>
                    <a:pt x="100" y="34"/>
                    <a:pt x="55" y="12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29" name="Google Shape;15229;p20"/>
            <p:cNvSpPr/>
            <p:nvPr/>
          </p:nvSpPr>
          <p:spPr>
            <a:xfrm>
              <a:off x="1652718" y="2511479"/>
              <a:ext cx="50447" cy="47028"/>
            </a:xfrm>
            <a:custGeom>
              <a:avLst/>
              <a:gdLst/>
              <a:ahLst/>
              <a:cxnLst/>
              <a:rect l="l" t="t" r="r" b="b"/>
              <a:pathLst>
                <a:path w="1446" h="1348" extrusionOk="0">
                  <a:moveTo>
                    <a:pt x="0" y="1"/>
                  </a:moveTo>
                  <a:lnTo>
                    <a:pt x="0" y="1"/>
                  </a:lnTo>
                  <a:cubicBezTo>
                    <a:pt x="33" y="57"/>
                    <a:pt x="67" y="112"/>
                    <a:pt x="111" y="179"/>
                  </a:cubicBezTo>
                  <a:cubicBezTo>
                    <a:pt x="223" y="268"/>
                    <a:pt x="334" y="368"/>
                    <a:pt x="445" y="468"/>
                  </a:cubicBezTo>
                  <a:cubicBezTo>
                    <a:pt x="734" y="724"/>
                    <a:pt x="1012" y="980"/>
                    <a:pt x="1279" y="1258"/>
                  </a:cubicBezTo>
                  <a:cubicBezTo>
                    <a:pt x="1335" y="1291"/>
                    <a:pt x="1390" y="1313"/>
                    <a:pt x="1446" y="1347"/>
                  </a:cubicBezTo>
                  <a:cubicBezTo>
                    <a:pt x="1224" y="1113"/>
                    <a:pt x="1001" y="880"/>
                    <a:pt x="756" y="657"/>
                  </a:cubicBezTo>
                  <a:cubicBezTo>
                    <a:pt x="512" y="435"/>
                    <a:pt x="267" y="213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30" name="Google Shape;15230;p20"/>
            <p:cNvSpPr/>
            <p:nvPr/>
          </p:nvSpPr>
          <p:spPr>
            <a:xfrm>
              <a:off x="1637961" y="2473451"/>
              <a:ext cx="88858" cy="94720"/>
            </a:xfrm>
            <a:custGeom>
              <a:avLst/>
              <a:gdLst/>
              <a:ahLst/>
              <a:cxnLst/>
              <a:rect l="l" t="t" r="r" b="b"/>
              <a:pathLst>
                <a:path w="2547" h="2715" extrusionOk="0">
                  <a:moveTo>
                    <a:pt x="0" y="1"/>
                  </a:moveTo>
                  <a:lnTo>
                    <a:pt x="67" y="168"/>
                  </a:lnTo>
                  <a:cubicBezTo>
                    <a:pt x="156" y="246"/>
                    <a:pt x="245" y="324"/>
                    <a:pt x="323" y="401"/>
                  </a:cubicBezTo>
                  <a:cubicBezTo>
                    <a:pt x="557" y="613"/>
                    <a:pt x="779" y="835"/>
                    <a:pt x="990" y="1046"/>
                  </a:cubicBezTo>
                  <a:cubicBezTo>
                    <a:pt x="735" y="868"/>
                    <a:pt x="456" y="702"/>
                    <a:pt x="178" y="546"/>
                  </a:cubicBezTo>
                  <a:lnTo>
                    <a:pt x="178" y="546"/>
                  </a:lnTo>
                  <a:cubicBezTo>
                    <a:pt x="189" y="579"/>
                    <a:pt x="201" y="613"/>
                    <a:pt x="211" y="658"/>
                  </a:cubicBezTo>
                  <a:cubicBezTo>
                    <a:pt x="356" y="735"/>
                    <a:pt x="490" y="813"/>
                    <a:pt x="623" y="891"/>
                  </a:cubicBezTo>
                  <a:cubicBezTo>
                    <a:pt x="912" y="1069"/>
                    <a:pt x="1179" y="1269"/>
                    <a:pt x="1424" y="1491"/>
                  </a:cubicBezTo>
                  <a:cubicBezTo>
                    <a:pt x="1669" y="1758"/>
                    <a:pt x="1913" y="2025"/>
                    <a:pt x="2147" y="2304"/>
                  </a:cubicBezTo>
                  <a:cubicBezTo>
                    <a:pt x="2236" y="2415"/>
                    <a:pt x="2314" y="2537"/>
                    <a:pt x="2403" y="2660"/>
                  </a:cubicBezTo>
                  <a:cubicBezTo>
                    <a:pt x="2470" y="2682"/>
                    <a:pt x="2525" y="2704"/>
                    <a:pt x="2547" y="2715"/>
                  </a:cubicBezTo>
                  <a:cubicBezTo>
                    <a:pt x="2414" y="2526"/>
                    <a:pt x="2269" y="2337"/>
                    <a:pt x="2114" y="2159"/>
                  </a:cubicBezTo>
                  <a:cubicBezTo>
                    <a:pt x="1924" y="1903"/>
                    <a:pt x="1713" y="1659"/>
                    <a:pt x="1479" y="1447"/>
                  </a:cubicBezTo>
                  <a:cubicBezTo>
                    <a:pt x="1235" y="1191"/>
                    <a:pt x="1001" y="947"/>
                    <a:pt x="757" y="713"/>
                  </a:cubicBezTo>
                  <a:cubicBezTo>
                    <a:pt x="501" y="468"/>
                    <a:pt x="256" y="235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31" name="Google Shape;15231;p20"/>
            <p:cNvSpPr/>
            <p:nvPr/>
          </p:nvSpPr>
          <p:spPr>
            <a:xfrm>
              <a:off x="1408255" y="2333409"/>
              <a:ext cx="33387" cy="10885"/>
            </a:xfrm>
            <a:custGeom>
              <a:avLst/>
              <a:gdLst/>
              <a:ahLst/>
              <a:cxnLst/>
              <a:rect l="l" t="t" r="r" b="b"/>
              <a:pathLst>
                <a:path w="957" h="312" extrusionOk="0">
                  <a:moveTo>
                    <a:pt x="0" y="0"/>
                  </a:moveTo>
                  <a:lnTo>
                    <a:pt x="0" y="0"/>
                  </a:lnTo>
                  <a:cubicBezTo>
                    <a:pt x="289" y="211"/>
                    <a:pt x="601" y="267"/>
                    <a:pt x="957" y="312"/>
                  </a:cubicBezTo>
                  <a:cubicBezTo>
                    <a:pt x="634" y="211"/>
                    <a:pt x="322" y="100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32" name="Google Shape;15232;p20"/>
            <p:cNvSpPr/>
            <p:nvPr/>
          </p:nvSpPr>
          <p:spPr>
            <a:xfrm>
              <a:off x="1607678" y="2419549"/>
              <a:ext cx="121129" cy="135433"/>
            </a:xfrm>
            <a:custGeom>
              <a:avLst/>
              <a:gdLst/>
              <a:ahLst/>
              <a:cxnLst/>
              <a:rect l="l" t="t" r="r" b="b"/>
              <a:pathLst>
                <a:path w="3472" h="3882" extrusionOk="0">
                  <a:moveTo>
                    <a:pt x="1" y="0"/>
                  </a:moveTo>
                  <a:cubicBezTo>
                    <a:pt x="45" y="67"/>
                    <a:pt x="101" y="144"/>
                    <a:pt x="145" y="223"/>
                  </a:cubicBezTo>
                  <a:cubicBezTo>
                    <a:pt x="234" y="290"/>
                    <a:pt x="312" y="356"/>
                    <a:pt x="401" y="423"/>
                  </a:cubicBezTo>
                  <a:cubicBezTo>
                    <a:pt x="634" y="623"/>
                    <a:pt x="835" y="856"/>
                    <a:pt x="1013" y="1101"/>
                  </a:cubicBezTo>
                  <a:cubicBezTo>
                    <a:pt x="1180" y="1346"/>
                    <a:pt x="1336" y="1590"/>
                    <a:pt x="1524" y="1813"/>
                  </a:cubicBezTo>
                  <a:cubicBezTo>
                    <a:pt x="1914" y="2269"/>
                    <a:pt x="2370" y="2658"/>
                    <a:pt x="2781" y="3092"/>
                  </a:cubicBezTo>
                  <a:cubicBezTo>
                    <a:pt x="3015" y="3348"/>
                    <a:pt x="3249" y="3615"/>
                    <a:pt x="3471" y="3882"/>
                  </a:cubicBezTo>
                  <a:lnTo>
                    <a:pt x="3471" y="3770"/>
                  </a:lnTo>
                  <a:cubicBezTo>
                    <a:pt x="3360" y="3637"/>
                    <a:pt x="3249" y="3503"/>
                    <a:pt x="3137" y="3381"/>
                  </a:cubicBezTo>
                  <a:cubicBezTo>
                    <a:pt x="2948" y="3159"/>
                    <a:pt x="2748" y="2937"/>
                    <a:pt x="2537" y="2736"/>
                  </a:cubicBezTo>
                  <a:cubicBezTo>
                    <a:pt x="2325" y="2514"/>
                    <a:pt x="2103" y="2302"/>
                    <a:pt x="1880" y="2091"/>
                  </a:cubicBezTo>
                  <a:cubicBezTo>
                    <a:pt x="1669" y="1880"/>
                    <a:pt x="1469" y="1646"/>
                    <a:pt x="1291" y="1402"/>
                  </a:cubicBezTo>
                  <a:cubicBezTo>
                    <a:pt x="1124" y="1157"/>
                    <a:pt x="968" y="901"/>
                    <a:pt x="779" y="678"/>
                  </a:cubicBezTo>
                  <a:cubicBezTo>
                    <a:pt x="545" y="423"/>
                    <a:pt x="279" y="201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33" name="Google Shape;15233;p20"/>
            <p:cNvSpPr/>
            <p:nvPr/>
          </p:nvSpPr>
          <p:spPr>
            <a:xfrm>
              <a:off x="449033" y="2399069"/>
              <a:ext cx="533186" cy="164111"/>
            </a:xfrm>
            <a:custGeom>
              <a:avLst/>
              <a:gdLst/>
              <a:ahLst/>
              <a:cxnLst/>
              <a:rect l="l" t="t" r="r" b="b"/>
              <a:pathLst>
                <a:path w="15283" h="4704" extrusionOk="0">
                  <a:moveTo>
                    <a:pt x="8630" y="1"/>
                  </a:moveTo>
                  <a:cubicBezTo>
                    <a:pt x="8166" y="1"/>
                    <a:pt x="7554" y="135"/>
                    <a:pt x="6140" y="398"/>
                  </a:cubicBezTo>
                  <a:cubicBezTo>
                    <a:pt x="3103" y="965"/>
                    <a:pt x="856" y="2879"/>
                    <a:pt x="856" y="2879"/>
                  </a:cubicBezTo>
                  <a:lnTo>
                    <a:pt x="0" y="3635"/>
                  </a:lnTo>
                  <a:lnTo>
                    <a:pt x="623" y="4179"/>
                  </a:lnTo>
                  <a:lnTo>
                    <a:pt x="2347" y="4424"/>
                  </a:lnTo>
                  <a:cubicBezTo>
                    <a:pt x="2347" y="4424"/>
                    <a:pt x="2691" y="4394"/>
                    <a:pt x="3229" y="4394"/>
                  </a:cubicBezTo>
                  <a:cubicBezTo>
                    <a:pt x="3871" y="4394"/>
                    <a:pt x="4790" y="4437"/>
                    <a:pt x="5728" y="4624"/>
                  </a:cubicBezTo>
                  <a:cubicBezTo>
                    <a:pt x="6009" y="4679"/>
                    <a:pt x="6265" y="4703"/>
                    <a:pt x="6507" y="4703"/>
                  </a:cubicBezTo>
                  <a:cubicBezTo>
                    <a:pt x="7748" y="4703"/>
                    <a:pt x="8617" y="4056"/>
                    <a:pt x="10599" y="3479"/>
                  </a:cubicBezTo>
                  <a:cubicBezTo>
                    <a:pt x="12957" y="2800"/>
                    <a:pt x="15282" y="1132"/>
                    <a:pt x="15282" y="1132"/>
                  </a:cubicBezTo>
                  <a:lnTo>
                    <a:pt x="15282" y="1132"/>
                  </a:lnTo>
                  <a:cubicBezTo>
                    <a:pt x="15282" y="1132"/>
                    <a:pt x="14726" y="1199"/>
                    <a:pt x="13591" y="1277"/>
                  </a:cubicBezTo>
                  <a:cubicBezTo>
                    <a:pt x="13417" y="1287"/>
                    <a:pt x="13278" y="1293"/>
                    <a:pt x="13160" y="1293"/>
                  </a:cubicBezTo>
                  <a:cubicBezTo>
                    <a:pt x="12504" y="1293"/>
                    <a:pt x="12472" y="1117"/>
                    <a:pt x="10655" y="543"/>
                  </a:cubicBezTo>
                  <a:cubicBezTo>
                    <a:pt x="9505" y="179"/>
                    <a:pt x="9166" y="1"/>
                    <a:pt x="863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34" name="Google Shape;15234;p20"/>
            <p:cNvSpPr/>
            <p:nvPr/>
          </p:nvSpPr>
          <p:spPr>
            <a:xfrm>
              <a:off x="486259" y="2414769"/>
              <a:ext cx="405916" cy="78916"/>
            </a:xfrm>
            <a:custGeom>
              <a:avLst/>
              <a:gdLst/>
              <a:ahLst/>
              <a:cxnLst/>
              <a:rect l="l" t="t" r="r" b="b"/>
              <a:pathLst>
                <a:path w="11635" h="2262" extrusionOk="0">
                  <a:moveTo>
                    <a:pt x="7099" y="0"/>
                  </a:moveTo>
                  <a:cubicBezTo>
                    <a:pt x="6753" y="0"/>
                    <a:pt x="6388" y="52"/>
                    <a:pt x="5995" y="160"/>
                  </a:cubicBezTo>
                  <a:cubicBezTo>
                    <a:pt x="5406" y="315"/>
                    <a:pt x="4794" y="571"/>
                    <a:pt x="4183" y="793"/>
                  </a:cubicBezTo>
                  <a:cubicBezTo>
                    <a:pt x="3037" y="1216"/>
                    <a:pt x="1925" y="1483"/>
                    <a:pt x="790" y="1839"/>
                  </a:cubicBezTo>
                  <a:cubicBezTo>
                    <a:pt x="668" y="1872"/>
                    <a:pt x="545" y="1905"/>
                    <a:pt x="434" y="1950"/>
                  </a:cubicBezTo>
                  <a:cubicBezTo>
                    <a:pt x="246" y="2073"/>
                    <a:pt x="101" y="2184"/>
                    <a:pt x="1" y="2261"/>
                  </a:cubicBezTo>
                  <a:cubicBezTo>
                    <a:pt x="123" y="2217"/>
                    <a:pt x="256" y="2172"/>
                    <a:pt x="379" y="2139"/>
                  </a:cubicBezTo>
                  <a:cubicBezTo>
                    <a:pt x="1502" y="1772"/>
                    <a:pt x="2614" y="1505"/>
                    <a:pt x="3738" y="1116"/>
                  </a:cubicBezTo>
                  <a:cubicBezTo>
                    <a:pt x="4349" y="904"/>
                    <a:pt x="4961" y="649"/>
                    <a:pt x="5562" y="449"/>
                  </a:cubicBezTo>
                  <a:cubicBezTo>
                    <a:pt x="6068" y="283"/>
                    <a:pt x="6551" y="178"/>
                    <a:pt x="6999" y="178"/>
                  </a:cubicBezTo>
                  <a:cubicBezTo>
                    <a:pt x="7092" y="178"/>
                    <a:pt x="7184" y="183"/>
                    <a:pt x="7275" y="192"/>
                  </a:cubicBezTo>
                  <a:cubicBezTo>
                    <a:pt x="7809" y="249"/>
                    <a:pt x="8276" y="427"/>
                    <a:pt x="8743" y="582"/>
                  </a:cubicBezTo>
                  <a:cubicBezTo>
                    <a:pt x="9198" y="726"/>
                    <a:pt x="9677" y="838"/>
                    <a:pt x="10199" y="871"/>
                  </a:cubicBezTo>
                  <a:cubicBezTo>
                    <a:pt x="10310" y="877"/>
                    <a:pt x="10422" y="880"/>
                    <a:pt x="10535" y="880"/>
                  </a:cubicBezTo>
                  <a:cubicBezTo>
                    <a:pt x="10889" y="880"/>
                    <a:pt x="11255" y="852"/>
                    <a:pt x="11635" y="793"/>
                  </a:cubicBezTo>
                  <a:cubicBezTo>
                    <a:pt x="11546" y="771"/>
                    <a:pt x="11445" y="749"/>
                    <a:pt x="11334" y="704"/>
                  </a:cubicBezTo>
                  <a:cubicBezTo>
                    <a:pt x="11079" y="726"/>
                    <a:pt x="10822" y="738"/>
                    <a:pt x="10567" y="738"/>
                  </a:cubicBezTo>
                  <a:cubicBezTo>
                    <a:pt x="10044" y="716"/>
                    <a:pt x="9554" y="637"/>
                    <a:pt x="9099" y="493"/>
                  </a:cubicBezTo>
                  <a:cubicBezTo>
                    <a:pt x="8620" y="338"/>
                    <a:pt x="8165" y="148"/>
                    <a:pt x="7664" y="48"/>
                  </a:cubicBezTo>
                  <a:cubicBezTo>
                    <a:pt x="7480" y="16"/>
                    <a:pt x="7293" y="0"/>
                    <a:pt x="709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35" name="Google Shape;15235;p20"/>
            <p:cNvSpPr/>
            <p:nvPr/>
          </p:nvSpPr>
          <p:spPr>
            <a:xfrm>
              <a:off x="490166" y="2438528"/>
              <a:ext cx="492053" cy="110663"/>
            </a:xfrm>
            <a:custGeom>
              <a:avLst/>
              <a:gdLst/>
              <a:ahLst/>
              <a:cxnLst/>
              <a:rect l="l" t="t" r="r" b="b"/>
              <a:pathLst>
                <a:path w="14104" h="3172" extrusionOk="0">
                  <a:moveTo>
                    <a:pt x="14103" y="1"/>
                  </a:moveTo>
                  <a:cubicBezTo>
                    <a:pt x="14103" y="1"/>
                    <a:pt x="14025" y="12"/>
                    <a:pt x="13881" y="35"/>
                  </a:cubicBezTo>
                  <a:cubicBezTo>
                    <a:pt x="12924" y="446"/>
                    <a:pt x="11978" y="747"/>
                    <a:pt x="11088" y="913"/>
                  </a:cubicBezTo>
                  <a:cubicBezTo>
                    <a:pt x="10532" y="1013"/>
                    <a:pt x="9998" y="1058"/>
                    <a:pt x="9487" y="1058"/>
                  </a:cubicBezTo>
                  <a:cubicBezTo>
                    <a:pt x="8909" y="1046"/>
                    <a:pt x="8375" y="969"/>
                    <a:pt x="7819" y="924"/>
                  </a:cubicBezTo>
                  <a:cubicBezTo>
                    <a:pt x="7536" y="895"/>
                    <a:pt x="7245" y="875"/>
                    <a:pt x="6944" y="875"/>
                  </a:cubicBezTo>
                  <a:cubicBezTo>
                    <a:pt x="6202" y="875"/>
                    <a:pt x="5403" y="1000"/>
                    <a:pt x="4549" y="1436"/>
                  </a:cubicBezTo>
                  <a:cubicBezTo>
                    <a:pt x="3982" y="1725"/>
                    <a:pt x="3392" y="2237"/>
                    <a:pt x="2814" y="2415"/>
                  </a:cubicBezTo>
                  <a:cubicBezTo>
                    <a:pt x="2269" y="2571"/>
                    <a:pt x="1802" y="2470"/>
                    <a:pt x="1268" y="2603"/>
                  </a:cubicBezTo>
                  <a:cubicBezTo>
                    <a:pt x="845" y="2704"/>
                    <a:pt x="423" y="2893"/>
                    <a:pt x="0" y="3137"/>
                  </a:cubicBezTo>
                  <a:lnTo>
                    <a:pt x="245" y="3171"/>
                  </a:lnTo>
                  <a:cubicBezTo>
                    <a:pt x="456" y="3060"/>
                    <a:pt x="667" y="2971"/>
                    <a:pt x="878" y="2893"/>
                  </a:cubicBezTo>
                  <a:cubicBezTo>
                    <a:pt x="1145" y="2804"/>
                    <a:pt x="1402" y="2759"/>
                    <a:pt x="1646" y="2737"/>
                  </a:cubicBezTo>
                  <a:cubicBezTo>
                    <a:pt x="1913" y="2715"/>
                    <a:pt x="2158" y="2726"/>
                    <a:pt x="2435" y="2682"/>
                  </a:cubicBezTo>
                  <a:cubicBezTo>
                    <a:pt x="2702" y="2648"/>
                    <a:pt x="2969" y="2548"/>
                    <a:pt x="3258" y="2393"/>
                  </a:cubicBezTo>
                  <a:cubicBezTo>
                    <a:pt x="3548" y="2225"/>
                    <a:pt x="3826" y="2025"/>
                    <a:pt x="4115" y="1847"/>
                  </a:cubicBezTo>
                  <a:cubicBezTo>
                    <a:pt x="5069" y="1253"/>
                    <a:pt x="5986" y="1089"/>
                    <a:pt x="6820" y="1089"/>
                  </a:cubicBezTo>
                  <a:cubicBezTo>
                    <a:pt x="7017" y="1089"/>
                    <a:pt x="7209" y="1098"/>
                    <a:pt x="7396" y="1113"/>
                  </a:cubicBezTo>
                  <a:cubicBezTo>
                    <a:pt x="7974" y="1147"/>
                    <a:pt x="8520" y="1236"/>
                    <a:pt x="9109" y="1247"/>
                  </a:cubicBezTo>
                  <a:cubicBezTo>
                    <a:pt x="9210" y="1251"/>
                    <a:pt x="9311" y="1253"/>
                    <a:pt x="9414" y="1253"/>
                  </a:cubicBezTo>
                  <a:cubicBezTo>
                    <a:pt x="9820" y="1253"/>
                    <a:pt x="10239" y="1218"/>
                    <a:pt x="10666" y="1147"/>
                  </a:cubicBezTo>
                  <a:cubicBezTo>
                    <a:pt x="11734" y="980"/>
                    <a:pt x="12857" y="624"/>
                    <a:pt x="13992" y="90"/>
                  </a:cubicBezTo>
                  <a:cubicBezTo>
                    <a:pt x="14059" y="35"/>
                    <a:pt x="14103" y="1"/>
                    <a:pt x="1410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36" name="Google Shape;15236;p20"/>
            <p:cNvSpPr/>
            <p:nvPr/>
          </p:nvSpPr>
          <p:spPr>
            <a:xfrm>
              <a:off x="450184" y="2443203"/>
              <a:ext cx="478482" cy="88126"/>
            </a:xfrm>
            <a:custGeom>
              <a:avLst/>
              <a:gdLst/>
              <a:ahLst/>
              <a:cxnLst/>
              <a:rect l="l" t="t" r="r" b="b"/>
              <a:pathLst>
                <a:path w="13715" h="2526" extrusionOk="0">
                  <a:moveTo>
                    <a:pt x="13714" y="0"/>
                  </a:moveTo>
                  <a:cubicBezTo>
                    <a:pt x="13670" y="0"/>
                    <a:pt x="13614" y="12"/>
                    <a:pt x="13558" y="12"/>
                  </a:cubicBezTo>
                  <a:cubicBezTo>
                    <a:pt x="13492" y="12"/>
                    <a:pt x="13436" y="12"/>
                    <a:pt x="13380" y="23"/>
                  </a:cubicBezTo>
                  <a:cubicBezTo>
                    <a:pt x="12590" y="257"/>
                    <a:pt x="11801" y="457"/>
                    <a:pt x="11067" y="512"/>
                  </a:cubicBezTo>
                  <a:cubicBezTo>
                    <a:pt x="10924" y="524"/>
                    <a:pt x="10783" y="529"/>
                    <a:pt x="10645" y="529"/>
                  </a:cubicBezTo>
                  <a:cubicBezTo>
                    <a:pt x="10260" y="529"/>
                    <a:pt x="9896" y="486"/>
                    <a:pt x="9543" y="412"/>
                  </a:cubicBezTo>
                  <a:cubicBezTo>
                    <a:pt x="9065" y="312"/>
                    <a:pt x="8609" y="156"/>
                    <a:pt x="8097" y="101"/>
                  </a:cubicBezTo>
                  <a:cubicBezTo>
                    <a:pt x="7953" y="83"/>
                    <a:pt x="7805" y="73"/>
                    <a:pt x="7653" y="73"/>
                  </a:cubicBezTo>
                  <a:cubicBezTo>
                    <a:pt x="7322" y="73"/>
                    <a:pt x="6972" y="120"/>
                    <a:pt x="6607" y="234"/>
                  </a:cubicBezTo>
                  <a:cubicBezTo>
                    <a:pt x="6028" y="423"/>
                    <a:pt x="5450" y="823"/>
                    <a:pt x="4861" y="1135"/>
                  </a:cubicBezTo>
                  <a:cubicBezTo>
                    <a:pt x="3749" y="1735"/>
                    <a:pt x="2692" y="1858"/>
                    <a:pt x="1658" y="2025"/>
                  </a:cubicBezTo>
                  <a:cubicBezTo>
                    <a:pt x="1124" y="2103"/>
                    <a:pt x="568" y="2214"/>
                    <a:pt x="0" y="2403"/>
                  </a:cubicBezTo>
                  <a:lnTo>
                    <a:pt x="145" y="2526"/>
                  </a:lnTo>
                  <a:cubicBezTo>
                    <a:pt x="534" y="2414"/>
                    <a:pt x="912" y="2325"/>
                    <a:pt x="1290" y="2269"/>
                  </a:cubicBezTo>
                  <a:cubicBezTo>
                    <a:pt x="2314" y="2091"/>
                    <a:pt x="3326" y="2002"/>
                    <a:pt x="4427" y="1513"/>
                  </a:cubicBezTo>
                  <a:cubicBezTo>
                    <a:pt x="5005" y="1246"/>
                    <a:pt x="5583" y="835"/>
                    <a:pt x="6173" y="568"/>
                  </a:cubicBezTo>
                  <a:cubicBezTo>
                    <a:pt x="6654" y="342"/>
                    <a:pt x="7126" y="263"/>
                    <a:pt x="7552" y="263"/>
                  </a:cubicBezTo>
                  <a:cubicBezTo>
                    <a:pt x="7608" y="263"/>
                    <a:pt x="7664" y="265"/>
                    <a:pt x="7719" y="267"/>
                  </a:cubicBezTo>
                  <a:cubicBezTo>
                    <a:pt x="8230" y="301"/>
                    <a:pt x="8687" y="423"/>
                    <a:pt x="9154" y="534"/>
                  </a:cubicBezTo>
                  <a:cubicBezTo>
                    <a:pt x="9567" y="633"/>
                    <a:pt x="9989" y="705"/>
                    <a:pt x="10451" y="705"/>
                  </a:cubicBezTo>
                  <a:cubicBezTo>
                    <a:pt x="10511" y="705"/>
                    <a:pt x="10571" y="704"/>
                    <a:pt x="10633" y="701"/>
                  </a:cubicBezTo>
                  <a:cubicBezTo>
                    <a:pt x="11601" y="657"/>
                    <a:pt x="12657" y="346"/>
                    <a:pt x="1371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37" name="Google Shape;15237;p20"/>
            <p:cNvSpPr/>
            <p:nvPr/>
          </p:nvSpPr>
          <p:spPr>
            <a:xfrm>
              <a:off x="534405" y="2454856"/>
              <a:ext cx="423325" cy="98592"/>
            </a:xfrm>
            <a:custGeom>
              <a:avLst/>
              <a:gdLst/>
              <a:ahLst/>
              <a:cxnLst/>
              <a:rect l="l" t="t" r="r" b="b"/>
              <a:pathLst>
                <a:path w="12134" h="2826" extrusionOk="0">
                  <a:moveTo>
                    <a:pt x="11167" y="479"/>
                  </a:moveTo>
                  <a:lnTo>
                    <a:pt x="11167" y="479"/>
                  </a:lnTo>
                  <a:cubicBezTo>
                    <a:pt x="10855" y="601"/>
                    <a:pt x="10532" y="723"/>
                    <a:pt x="10232" y="823"/>
                  </a:cubicBezTo>
                  <a:cubicBezTo>
                    <a:pt x="9098" y="1223"/>
                    <a:pt x="7941" y="1646"/>
                    <a:pt x="6840" y="1880"/>
                  </a:cubicBezTo>
                  <a:cubicBezTo>
                    <a:pt x="6273" y="2002"/>
                    <a:pt x="5728" y="2080"/>
                    <a:pt x="5183" y="2147"/>
                  </a:cubicBezTo>
                  <a:cubicBezTo>
                    <a:pt x="4627" y="2214"/>
                    <a:pt x="4071" y="2280"/>
                    <a:pt x="3525" y="2325"/>
                  </a:cubicBezTo>
                  <a:cubicBezTo>
                    <a:pt x="2880" y="2369"/>
                    <a:pt x="2247" y="2392"/>
                    <a:pt x="1590" y="2481"/>
                  </a:cubicBezTo>
                  <a:cubicBezTo>
                    <a:pt x="2536" y="2103"/>
                    <a:pt x="3492" y="1658"/>
                    <a:pt x="4371" y="1457"/>
                  </a:cubicBezTo>
                  <a:cubicBezTo>
                    <a:pt x="5372" y="1246"/>
                    <a:pt x="6261" y="1346"/>
                    <a:pt x="7196" y="1290"/>
                  </a:cubicBezTo>
                  <a:cubicBezTo>
                    <a:pt x="8097" y="1235"/>
                    <a:pt x="9031" y="1079"/>
                    <a:pt x="9998" y="835"/>
                  </a:cubicBezTo>
                  <a:cubicBezTo>
                    <a:pt x="10377" y="734"/>
                    <a:pt x="10766" y="612"/>
                    <a:pt x="11167" y="479"/>
                  </a:cubicBezTo>
                  <a:close/>
                  <a:moveTo>
                    <a:pt x="12134" y="0"/>
                  </a:moveTo>
                  <a:lnTo>
                    <a:pt x="12134" y="0"/>
                  </a:lnTo>
                  <a:cubicBezTo>
                    <a:pt x="12045" y="34"/>
                    <a:pt x="11945" y="78"/>
                    <a:pt x="11856" y="111"/>
                  </a:cubicBezTo>
                  <a:cubicBezTo>
                    <a:pt x="11367" y="289"/>
                    <a:pt x="10866" y="456"/>
                    <a:pt x="10377" y="590"/>
                  </a:cubicBezTo>
                  <a:cubicBezTo>
                    <a:pt x="9432" y="857"/>
                    <a:pt x="8486" y="1035"/>
                    <a:pt x="7596" y="1112"/>
                  </a:cubicBezTo>
                  <a:cubicBezTo>
                    <a:pt x="6662" y="1191"/>
                    <a:pt x="5794" y="1102"/>
                    <a:pt x="4827" y="1246"/>
                  </a:cubicBezTo>
                  <a:cubicBezTo>
                    <a:pt x="3871" y="1391"/>
                    <a:pt x="2836" y="1858"/>
                    <a:pt x="1824" y="2280"/>
                  </a:cubicBezTo>
                  <a:cubicBezTo>
                    <a:pt x="1579" y="2369"/>
                    <a:pt x="1335" y="2469"/>
                    <a:pt x="1090" y="2558"/>
                  </a:cubicBezTo>
                  <a:cubicBezTo>
                    <a:pt x="868" y="2592"/>
                    <a:pt x="634" y="2647"/>
                    <a:pt x="411" y="2703"/>
                  </a:cubicBezTo>
                  <a:cubicBezTo>
                    <a:pt x="278" y="2736"/>
                    <a:pt x="134" y="2781"/>
                    <a:pt x="0" y="2825"/>
                  </a:cubicBezTo>
                  <a:cubicBezTo>
                    <a:pt x="144" y="2814"/>
                    <a:pt x="423" y="2803"/>
                    <a:pt x="789" y="2792"/>
                  </a:cubicBezTo>
                  <a:cubicBezTo>
                    <a:pt x="1624" y="2636"/>
                    <a:pt x="2435" y="2580"/>
                    <a:pt x="3203" y="2525"/>
                  </a:cubicBezTo>
                  <a:cubicBezTo>
                    <a:pt x="3748" y="2491"/>
                    <a:pt x="4293" y="2436"/>
                    <a:pt x="4838" y="2369"/>
                  </a:cubicBezTo>
                  <a:cubicBezTo>
                    <a:pt x="5394" y="2291"/>
                    <a:pt x="5950" y="2224"/>
                    <a:pt x="6506" y="2113"/>
                  </a:cubicBezTo>
                  <a:cubicBezTo>
                    <a:pt x="7596" y="1902"/>
                    <a:pt x="8730" y="1490"/>
                    <a:pt x="9854" y="1090"/>
                  </a:cubicBezTo>
                  <a:cubicBezTo>
                    <a:pt x="10243" y="946"/>
                    <a:pt x="10655" y="801"/>
                    <a:pt x="11055" y="634"/>
                  </a:cubicBezTo>
                  <a:cubicBezTo>
                    <a:pt x="11478" y="412"/>
                    <a:pt x="11845" y="190"/>
                    <a:pt x="121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38" name="Google Shape;15238;p20"/>
            <p:cNvSpPr/>
            <p:nvPr/>
          </p:nvSpPr>
          <p:spPr>
            <a:xfrm>
              <a:off x="449033" y="2399069"/>
              <a:ext cx="450119" cy="159017"/>
            </a:xfrm>
            <a:custGeom>
              <a:avLst/>
              <a:gdLst/>
              <a:ahLst/>
              <a:cxnLst/>
              <a:rect l="l" t="t" r="r" b="b"/>
              <a:pathLst>
                <a:path w="12902" h="4558" extrusionOk="0">
                  <a:moveTo>
                    <a:pt x="8630" y="1"/>
                  </a:moveTo>
                  <a:cubicBezTo>
                    <a:pt x="8166" y="1"/>
                    <a:pt x="7554" y="135"/>
                    <a:pt x="6140" y="398"/>
                  </a:cubicBezTo>
                  <a:cubicBezTo>
                    <a:pt x="3103" y="965"/>
                    <a:pt x="856" y="2879"/>
                    <a:pt x="856" y="2879"/>
                  </a:cubicBezTo>
                  <a:lnTo>
                    <a:pt x="0" y="3635"/>
                  </a:lnTo>
                  <a:lnTo>
                    <a:pt x="623" y="4179"/>
                  </a:lnTo>
                  <a:lnTo>
                    <a:pt x="2347" y="4424"/>
                  </a:lnTo>
                  <a:cubicBezTo>
                    <a:pt x="2347" y="4424"/>
                    <a:pt x="2689" y="4395"/>
                    <a:pt x="3224" y="4395"/>
                  </a:cubicBezTo>
                  <a:cubicBezTo>
                    <a:pt x="3785" y="4395"/>
                    <a:pt x="4558" y="4427"/>
                    <a:pt x="5372" y="4558"/>
                  </a:cubicBezTo>
                  <a:cubicBezTo>
                    <a:pt x="5583" y="4446"/>
                    <a:pt x="5784" y="4324"/>
                    <a:pt x="5984" y="4191"/>
                  </a:cubicBezTo>
                  <a:cubicBezTo>
                    <a:pt x="6340" y="3957"/>
                    <a:pt x="6673" y="3668"/>
                    <a:pt x="7018" y="3390"/>
                  </a:cubicBezTo>
                  <a:cubicBezTo>
                    <a:pt x="7351" y="3123"/>
                    <a:pt x="7697" y="2867"/>
                    <a:pt x="8053" y="2711"/>
                  </a:cubicBezTo>
                  <a:cubicBezTo>
                    <a:pt x="8342" y="2578"/>
                    <a:pt x="8631" y="2500"/>
                    <a:pt x="8898" y="2467"/>
                  </a:cubicBezTo>
                  <a:cubicBezTo>
                    <a:pt x="9454" y="2389"/>
                    <a:pt x="9966" y="2434"/>
                    <a:pt x="10510" y="2367"/>
                  </a:cubicBezTo>
                  <a:cubicBezTo>
                    <a:pt x="10777" y="2333"/>
                    <a:pt x="11056" y="2266"/>
                    <a:pt x="11345" y="2155"/>
                  </a:cubicBezTo>
                  <a:cubicBezTo>
                    <a:pt x="11634" y="2044"/>
                    <a:pt x="11923" y="1888"/>
                    <a:pt x="12212" y="1710"/>
                  </a:cubicBezTo>
                  <a:cubicBezTo>
                    <a:pt x="12435" y="1577"/>
                    <a:pt x="12668" y="1421"/>
                    <a:pt x="12902" y="1277"/>
                  </a:cubicBezTo>
                  <a:cubicBezTo>
                    <a:pt x="12457" y="1232"/>
                    <a:pt x="12190" y="1032"/>
                    <a:pt x="10655" y="543"/>
                  </a:cubicBezTo>
                  <a:cubicBezTo>
                    <a:pt x="9505" y="179"/>
                    <a:pt x="9166" y="1"/>
                    <a:pt x="863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39" name="Google Shape;15239;p20"/>
            <p:cNvSpPr/>
            <p:nvPr/>
          </p:nvSpPr>
          <p:spPr>
            <a:xfrm>
              <a:off x="534405" y="2495954"/>
              <a:ext cx="190137" cy="57495"/>
            </a:xfrm>
            <a:custGeom>
              <a:avLst/>
              <a:gdLst/>
              <a:ahLst/>
              <a:cxnLst/>
              <a:rect l="l" t="t" r="r" b="b"/>
              <a:pathLst>
                <a:path w="5450" h="1648" extrusionOk="0">
                  <a:moveTo>
                    <a:pt x="5450" y="1"/>
                  </a:moveTo>
                  <a:lnTo>
                    <a:pt x="5450" y="1"/>
                  </a:lnTo>
                  <a:cubicBezTo>
                    <a:pt x="5250" y="13"/>
                    <a:pt x="5038" y="35"/>
                    <a:pt x="4827" y="68"/>
                  </a:cubicBezTo>
                  <a:cubicBezTo>
                    <a:pt x="3871" y="213"/>
                    <a:pt x="2836" y="680"/>
                    <a:pt x="1824" y="1102"/>
                  </a:cubicBezTo>
                  <a:cubicBezTo>
                    <a:pt x="1579" y="1191"/>
                    <a:pt x="1335" y="1291"/>
                    <a:pt x="1090" y="1380"/>
                  </a:cubicBezTo>
                  <a:cubicBezTo>
                    <a:pt x="868" y="1414"/>
                    <a:pt x="634" y="1469"/>
                    <a:pt x="411" y="1525"/>
                  </a:cubicBezTo>
                  <a:cubicBezTo>
                    <a:pt x="278" y="1558"/>
                    <a:pt x="134" y="1603"/>
                    <a:pt x="0" y="1647"/>
                  </a:cubicBezTo>
                  <a:cubicBezTo>
                    <a:pt x="11" y="1647"/>
                    <a:pt x="33" y="1647"/>
                    <a:pt x="45" y="1636"/>
                  </a:cubicBezTo>
                  <a:lnTo>
                    <a:pt x="222" y="1636"/>
                  </a:lnTo>
                  <a:cubicBezTo>
                    <a:pt x="245" y="1636"/>
                    <a:pt x="267" y="1625"/>
                    <a:pt x="300" y="1625"/>
                  </a:cubicBezTo>
                  <a:lnTo>
                    <a:pt x="667" y="1625"/>
                  </a:lnTo>
                  <a:cubicBezTo>
                    <a:pt x="700" y="1625"/>
                    <a:pt x="734" y="1614"/>
                    <a:pt x="767" y="1614"/>
                  </a:cubicBezTo>
                  <a:lnTo>
                    <a:pt x="789" y="1614"/>
                  </a:lnTo>
                  <a:cubicBezTo>
                    <a:pt x="1624" y="1458"/>
                    <a:pt x="2435" y="1402"/>
                    <a:pt x="3203" y="1347"/>
                  </a:cubicBezTo>
                  <a:cubicBezTo>
                    <a:pt x="3370" y="1336"/>
                    <a:pt x="3525" y="1325"/>
                    <a:pt x="3693" y="1313"/>
                  </a:cubicBezTo>
                  <a:cubicBezTo>
                    <a:pt x="3782" y="1247"/>
                    <a:pt x="3871" y="1180"/>
                    <a:pt x="3960" y="1102"/>
                  </a:cubicBezTo>
                  <a:lnTo>
                    <a:pt x="3960" y="1102"/>
                  </a:lnTo>
                  <a:cubicBezTo>
                    <a:pt x="3815" y="1125"/>
                    <a:pt x="3670" y="1135"/>
                    <a:pt x="3525" y="1147"/>
                  </a:cubicBezTo>
                  <a:cubicBezTo>
                    <a:pt x="2880" y="1191"/>
                    <a:pt x="2247" y="1214"/>
                    <a:pt x="1590" y="1303"/>
                  </a:cubicBezTo>
                  <a:cubicBezTo>
                    <a:pt x="2536" y="925"/>
                    <a:pt x="3492" y="480"/>
                    <a:pt x="4371" y="279"/>
                  </a:cubicBezTo>
                  <a:cubicBezTo>
                    <a:pt x="4649" y="223"/>
                    <a:pt x="4916" y="190"/>
                    <a:pt x="5183" y="168"/>
                  </a:cubicBezTo>
                  <a:lnTo>
                    <a:pt x="5450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40" name="Google Shape;15240;p20"/>
            <p:cNvSpPr/>
            <p:nvPr/>
          </p:nvSpPr>
          <p:spPr>
            <a:xfrm>
              <a:off x="490166" y="2469020"/>
              <a:ext cx="354666" cy="80171"/>
            </a:xfrm>
            <a:custGeom>
              <a:avLst/>
              <a:gdLst/>
              <a:ahLst/>
              <a:cxnLst/>
              <a:rect l="l" t="t" r="r" b="b"/>
              <a:pathLst>
                <a:path w="10166" h="2298" extrusionOk="0">
                  <a:moveTo>
                    <a:pt x="6944" y="1"/>
                  </a:moveTo>
                  <a:cubicBezTo>
                    <a:pt x="6202" y="1"/>
                    <a:pt x="5403" y="126"/>
                    <a:pt x="4549" y="562"/>
                  </a:cubicBezTo>
                  <a:cubicBezTo>
                    <a:pt x="3982" y="851"/>
                    <a:pt x="3392" y="1363"/>
                    <a:pt x="2814" y="1541"/>
                  </a:cubicBezTo>
                  <a:cubicBezTo>
                    <a:pt x="2269" y="1697"/>
                    <a:pt x="1802" y="1596"/>
                    <a:pt x="1268" y="1729"/>
                  </a:cubicBezTo>
                  <a:cubicBezTo>
                    <a:pt x="845" y="1830"/>
                    <a:pt x="423" y="2019"/>
                    <a:pt x="0" y="2263"/>
                  </a:cubicBezTo>
                  <a:lnTo>
                    <a:pt x="245" y="2297"/>
                  </a:lnTo>
                  <a:cubicBezTo>
                    <a:pt x="456" y="2186"/>
                    <a:pt x="667" y="2097"/>
                    <a:pt x="878" y="2019"/>
                  </a:cubicBezTo>
                  <a:cubicBezTo>
                    <a:pt x="1145" y="1930"/>
                    <a:pt x="1402" y="1885"/>
                    <a:pt x="1646" y="1863"/>
                  </a:cubicBezTo>
                  <a:cubicBezTo>
                    <a:pt x="1913" y="1841"/>
                    <a:pt x="2158" y="1852"/>
                    <a:pt x="2435" y="1808"/>
                  </a:cubicBezTo>
                  <a:cubicBezTo>
                    <a:pt x="2702" y="1774"/>
                    <a:pt x="2969" y="1674"/>
                    <a:pt x="3258" y="1519"/>
                  </a:cubicBezTo>
                  <a:cubicBezTo>
                    <a:pt x="3548" y="1351"/>
                    <a:pt x="3826" y="1151"/>
                    <a:pt x="4115" y="973"/>
                  </a:cubicBezTo>
                  <a:cubicBezTo>
                    <a:pt x="5069" y="379"/>
                    <a:pt x="5986" y="215"/>
                    <a:pt x="6820" y="215"/>
                  </a:cubicBezTo>
                  <a:cubicBezTo>
                    <a:pt x="7017" y="215"/>
                    <a:pt x="7209" y="224"/>
                    <a:pt x="7396" y="239"/>
                  </a:cubicBezTo>
                  <a:cubicBezTo>
                    <a:pt x="7974" y="273"/>
                    <a:pt x="8520" y="362"/>
                    <a:pt x="9109" y="373"/>
                  </a:cubicBezTo>
                  <a:lnTo>
                    <a:pt x="9175" y="373"/>
                  </a:lnTo>
                  <a:cubicBezTo>
                    <a:pt x="9232" y="373"/>
                    <a:pt x="9276" y="373"/>
                    <a:pt x="9331" y="362"/>
                  </a:cubicBezTo>
                  <a:cubicBezTo>
                    <a:pt x="9598" y="328"/>
                    <a:pt x="9877" y="261"/>
                    <a:pt x="10166" y="150"/>
                  </a:cubicBezTo>
                  <a:lnTo>
                    <a:pt x="10166" y="150"/>
                  </a:lnTo>
                  <a:cubicBezTo>
                    <a:pt x="9932" y="172"/>
                    <a:pt x="9709" y="184"/>
                    <a:pt x="9487" y="184"/>
                  </a:cubicBezTo>
                  <a:cubicBezTo>
                    <a:pt x="8909" y="172"/>
                    <a:pt x="8375" y="95"/>
                    <a:pt x="7819" y="50"/>
                  </a:cubicBezTo>
                  <a:cubicBezTo>
                    <a:pt x="7536" y="21"/>
                    <a:pt x="7245" y="1"/>
                    <a:pt x="694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41" name="Google Shape;15241;p20"/>
            <p:cNvSpPr/>
            <p:nvPr/>
          </p:nvSpPr>
          <p:spPr>
            <a:xfrm>
              <a:off x="486259" y="2414769"/>
              <a:ext cx="405916" cy="78916"/>
            </a:xfrm>
            <a:custGeom>
              <a:avLst/>
              <a:gdLst/>
              <a:ahLst/>
              <a:cxnLst/>
              <a:rect l="l" t="t" r="r" b="b"/>
              <a:pathLst>
                <a:path w="11635" h="2262" extrusionOk="0">
                  <a:moveTo>
                    <a:pt x="7099" y="0"/>
                  </a:moveTo>
                  <a:cubicBezTo>
                    <a:pt x="6753" y="0"/>
                    <a:pt x="6388" y="52"/>
                    <a:pt x="5995" y="160"/>
                  </a:cubicBezTo>
                  <a:cubicBezTo>
                    <a:pt x="5406" y="315"/>
                    <a:pt x="4794" y="571"/>
                    <a:pt x="4183" y="793"/>
                  </a:cubicBezTo>
                  <a:cubicBezTo>
                    <a:pt x="3037" y="1216"/>
                    <a:pt x="1925" y="1483"/>
                    <a:pt x="790" y="1839"/>
                  </a:cubicBezTo>
                  <a:cubicBezTo>
                    <a:pt x="668" y="1872"/>
                    <a:pt x="545" y="1905"/>
                    <a:pt x="434" y="1950"/>
                  </a:cubicBezTo>
                  <a:cubicBezTo>
                    <a:pt x="246" y="2073"/>
                    <a:pt x="101" y="2184"/>
                    <a:pt x="1" y="2261"/>
                  </a:cubicBezTo>
                  <a:cubicBezTo>
                    <a:pt x="123" y="2217"/>
                    <a:pt x="256" y="2172"/>
                    <a:pt x="379" y="2139"/>
                  </a:cubicBezTo>
                  <a:cubicBezTo>
                    <a:pt x="1502" y="1772"/>
                    <a:pt x="2614" y="1505"/>
                    <a:pt x="3738" y="1116"/>
                  </a:cubicBezTo>
                  <a:cubicBezTo>
                    <a:pt x="4349" y="904"/>
                    <a:pt x="4961" y="649"/>
                    <a:pt x="5562" y="449"/>
                  </a:cubicBezTo>
                  <a:cubicBezTo>
                    <a:pt x="6068" y="283"/>
                    <a:pt x="6551" y="178"/>
                    <a:pt x="6999" y="178"/>
                  </a:cubicBezTo>
                  <a:cubicBezTo>
                    <a:pt x="7092" y="178"/>
                    <a:pt x="7184" y="183"/>
                    <a:pt x="7275" y="192"/>
                  </a:cubicBezTo>
                  <a:cubicBezTo>
                    <a:pt x="7809" y="249"/>
                    <a:pt x="8276" y="427"/>
                    <a:pt x="8743" y="582"/>
                  </a:cubicBezTo>
                  <a:cubicBezTo>
                    <a:pt x="9198" y="726"/>
                    <a:pt x="9677" y="838"/>
                    <a:pt x="10199" y="871"/>
                  </a:cubicBezTo>
                  <a:cubicBezTo>
                    <a:pt x="10310" y="877"/>
                    <a:pt x="10422" y="880"/>
                    <a:pt x="10535" y="880"/>
                  </a:cubicBezTo>
                  <a:cubicBezTo>
                    <a:pt x="10889" y="880"/>
                    <a:pt x="11255" y="852"/>
                    <a:pt x="11635" y="793"/>
                  </a:cubicBezTo>
                  <a:cubicBezTo>
                    <a:pt x="11612" y="793"/>
                    <a:pt x="11590" y="782"/>
                    <a:pt x="11568" y="782"/>
                  </a:cubicBezTo>
                  <a:lnTo>
                    <a:pt x="11556" y="782"/>
                  </a:lnTo>
                  <a:cubicBezTo>
                    <a:pt x="11534" y="771"/>
                    <a:pt x="11512" y="760"/>
                    <a:pt x="11501" y="760"/>
                  </a:cubicBezTo>
                  <a:lnTo>
                    <a:pt x="11490" y="760"/>
                  </a:lnTo>
                  <a:cubicBezTo>
                    <a:pt x="11467" y="749"/>
                    <a:pt x="11445" y="738"/>
                    <a:pt x="11423" y="738"/>
                  </a:cubicBezTo>
                  <a:cubicBezTo>
                    <a:pt x="11412" y="738"/>
                    <a:pt x="11412" y="726"/>
                    <a:pt x="11412" y="726"/>
                  </a:cubicBezTo>
                  <a:cubicBezTo>
                    <a:pt x="11390" y="726"/>
                    <a:pt x="11368" y="716"/>
                    <a:pt x="11346" y="704"/>
                  </a:cubicBezTo>
                  <a:lnTo>
                    <a:pt x="11334" y="704"/>
                  </a:lnTo>
                  <a:cubicBezTo>
                    <a:pt x="11079" y="726"/>
                    <a:pt x="10822" y="738"/>
                    <a:pt x="10567" y="738"/>
                  </a:cubicBezTo>
                  <a:cubicBezTo>
                    <a:pt x="10044" y="716"/>
                    <a:pt x="9554" y="637"/>
                    <a:pt x="9099" y="493"/>
                  </a:cubicBezTo>
                  <a:cubicBezTo>
                    <a:pt x="8620" y="338"/>
                    <a:pt x="8165" y="148"/>
                    <a:pt x="7664" y="48"/>
                  </a:cubicBezTo>
                  <a:cubicBezTo>
                    <a:pt x="7480" y="16"/>
                    <a:pt x="7293" y="0"/>
                    <a:pt x="7099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42" name="Google Shape;15242;p20"/>
            <p:cNvSpPr/>
            <p:nvPr/>
          </p:nvSpPr>
          <p:spPr>
            <a:xfrm>
              <a:off x="450184" y="2445750"/>
              <a:ext cx="435012" cy="85579"/>
            </a:xfrm>
            <a:custGeom>
              <a:avLst/>
              <a:gdLst/>
              <a:ahLst/>
              <a:cxnLst/>
              <a:rect l="l" t="t" r="r" b="b"/>
              <a:pathLst>
                <a:path w="12469" h="2453" extrusionOk="0">
                  <a:moveTo>
                    <a:pt x="7653" y="0"/>
                  </a:moveTo>
                  <a:cubicBezTo>
                    <a:pt x="7322" y="0"/>
                    <a:pt x="6972" y="47"/>
                    <a:pt x="6607" y="161"/>
                  </a:cubicBezTo>
                  <a:cubicBezTo>
                    <a:pt x="6028" y="350"/>
                    <a:pt x="5450" y="750"/>
                    <a:pt x="4861" y="1062"/>
                  </a:cubicBezTo>
                  <a:cubicBezTo>
                    <a:pt x="3749" y="1662"/>
                    <a:pt x="2692" y="1785"/>
                    <a:pt x="1658" y="1952"/>
                  </a:cubicBezTo>
                  <a:cubicBezTo>
                    <a:pt x="1124" y="2030"/>
                    <a:pt x="568" y="2141"/>
                    <a:pt x="0" y="2330"/>
                  </a:cubicBezTo>
                  <a:lnTo>
                    <a:pt x="145" y="2453"/>
                  </a:lnTo>
                  <a:cubicBezTo>
                    <a:pt x="534" y="2341"/>
                    <a:pt x="912" y="2252"/>
                    <a:pt x="1290" y="2196"/>
                  </a:cubicBezTo>
                  <a:cubicBezTo>
                    <a:pt x="2314" y="2018"/>
                    <a:pt x="3326" y="1929"/>
                    <a:pt x="4427" y="1440"/>
                  </a:cubicBezTo>
                  <a:cubicBezTo>
                    <a:pt x="5005" y="1173"/>
                    <a:pt x="5583" y="762"/>
                    <a:pt x="6173" y="495"/>
                  </a:cubicBezTo>
                  <a:cubicBezTo>
                    <a:pt x="6654" y="269"/>
                    <a:pt x="7126" y="190"/>
                    <a:pt x="7552" y="190"/>
                  </a:cubicBezTo>
                  <a:cubicBezTo>
                    <a:pt x="7608" y="190"/>
                    <a:pt x="7664" y="192"/>
                    <a:pt x="7719" y="194"/>
                  </a:cubicBezTo>
                  <a:cubicBezTo>
                    <a:pt x="8230" y="228"/>
                    <a:pt x="8687" y="350"/>
                    <a:pt x="9154" y="461"/>
                  </a:cubicBezTo>
                  <a:cubicBezTo>
                    <a:pt x="9567" y="560"/>
                    <a:pt x="9989" y="632"/>
                    <a:pt x="10451" y="632"/>
                  </a:cubicBezTo>
                  <a:cubicBezTo>
                    <a:pt x="10511" y="632"/>
                    <a:pt x="10571" y="631"/>
                    <a:pt x="10633" y="628"/>
                  </a:cubicBezTo>
                  <a:cubicBezTo>
                    <a:pt x="11122" y="606"/>
                    <a:pt x="11634" y="506"/>
                    <a:pt x="12168" y="384"/>
                  </a:cubicBezTo>
                  <a:cubicBezTo>
                    <a:pt x="12168" y="384"/>
                    <a:pt x="12168" y="372"/>
                    <a:pt x="12179" y="372"/>
                  </a:cubicBezTo>
                  <a:cubicBezTo>
                    <a:pt x="12268" y="317"/>
                    <a:pt x="12368" y="261"/>
                    <a:pt x="12468" y="194"/>
                  </a:cubicBezTo>
                  <a:lnTo>
                    <a:pt x="12468" y="194"/>
                  </a:lnTo>
                  <a:cubicBezTo>
                    <a:pt x="11990" y="317"/>
                    <a:pt x="11512" y="406"/>
                    <a:pt x="11067" y="439"/>
                  </a:cubicBezTo>
                  <a:cubicBezTo>
                    <a:pt x="10924" y="451"/>
                    <a:pt x="10783" y="456"/>
                    <a:pt x="10645" y="456"/>
                  </a:cubicBezTo>
                  <a:cubicBezTo>
                    <a:pt x="10260" y="456"/>
                    <a:pt x="9896" y="413"/>
                    <a:pt x="9543" y="339"/>
                  </a:cubicBezTo>
                  <a:cubicBezTo>
                    <a:pt x="9065" y="239"/>
                    <a:pt x="8609" y="83"/>
                    <a:pt x="8097" y="28"/>
                  </a:cubicBezTo>
                  <a:cubicBezTo>
                    <a:pt x="7953" y="10"/>
                    <a:pt x="7805" y="0"/>
                    <a:pt x="765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43" name="Google Shape;15243;p20"/>
            <p:cNvSpPr/>
            <p:nvPr/>
          </p:nvSpPr>
          <p:spPr>
            <a:xfrm>
              <a:off x="402038" y="2276437"/>
              <a:ext cx="518079" cy="296788"/>
            </a:xfrm>
            <a:custGeom>
              <a:avLst/>
              <a:gdLst/>
              <a:ahLst/>
              <a:cxnLst/>
              <a:rect l="l" t="t" r="r" b="b"/>
              <a:pathLst>
                <a:path w="14850" h="8507" extrusionOk="0">
                  <a:moveTo>
                    <a:pt x="14805" y="0"/>
                  </a:moveTo>
                  <a:cubicBezTo>
                    <a:pt x="14797" y="0"/>
                    <a:pt x="14789" y="3"/>
                    <a:pt x="14783" y="9"/>
                  </a:cubicBezTo>
                  <a:cubicBezTo>
                    <a:pt x="14638" y="176"/>
                    <a:pt x="14326" y="443"/>
                    <a:pt x="13915" y="465"/>
                  </a:cubicBezTo>
                  <a:cubicBezTo>
                    <a:pt x="13703" y="476"/>
                    <a:pt x="12603" y="454"/>
                    <a:pt x="11846" y="665"/>
                  </a:cubicBezTo>
                  <a:cubicBezTo>
                    <a:pt x="11157" y="861"/>
                    <a:pt x="10029" y="1104"/>
                    <a:pt x="9116" y="1104"/>
                  </a:cubicBezTo>
                  <a:cubicBezTo>
                    <a:pt x="9042" y="1104"/>
                    <a:pt x="8969" y="1103"/>
                    <a:pt x="8899" y="1099"/>
                  </a:cubicBezTo>
                  <a:cubicBezTo>
                    <a:pt x="8729" y="1091"/>
                    <a:pt x="8521" y="1085"/>
                    <a:pt x="8288" y="1085"/>
                  </a:cubicBezTo>
                  <a:cubicBezTo>
                    <a:pt x="7241" y="1085"/>
                    <a:pt x="5689" y="1204"/>
                    <a:pt x="4806" y="1777"/>
                  </a:cubicBezTo>
                  <a:cubicBezTo>
                    <a:pt x="3716" y="2467"/>
                    <a:pt x="3238" y="2412"/>
                    <a:pt x="2737" y="3201"/>
                  </a:cubicBezTo>
                  <a:cubicBezTo>
                    <a:pt x="2237" y="3980"/>
                    <a:pt x="2359" y="3957"/>
                    <a:pt x="1814" y="4614"/>
                  </a:cubicBezTo>
                  <a:cubicBezTo>
                    <a:pt x="1269" y="5259"/>
                    <a:pt x="880" y="5670"/>
                    <a:pt x="724" y="5915"/>
                  </a:cubicBezTo>
                  <a:cubicBezTo>
                    <a:pt x="557" y="6171"/>
                    <a:pt x="435" y="6505"/>
                    <a:pt x="435" y="6505"/>
                  </a:cubicBezTo>
                  <a:lnTo>
                    <a:pt x="1" y="8507"/>
                  </a:lnTo>
                  <a:cubicBezTo>
                    <a:pt x="1" y="8507"/>
                    <a:pt x="602" y="8473"/>
                    <a:pt x="1091" y="7839"/>
                  </a:cubicBezTo>
                  <a:cubicBezTo>
                    <a:pt x="1580" y="7217"/>
                    <a:pt x="1592" y="7150"/>
                    <a:pt x="2192" y="6838"/>
                  </a:cubicBezTo>
                  <a:cubicBezTo>
                    <a:pt x="2793" y="6538"/>
                    <a:pt x="4194" y="6416"/>
                    <a:pt x="5752" y="6104"/>
                  </a:cubicBezTo>
                  <a:cubicBezTo>
                    <a:pt x="7297" y="5781"/>
                    <a:pt x="9188" y="5403"/>
                    <a:pt x="10378" y="4780"/>
                  </a:cubicBezTo>
                  <a:cubicBezTo>
                    <a:pt x="11580" y="4169"/>
                    <a:pt x="12191" y="3824"/>
                    <a:pt x="13147" y="2956"/>
                  </a:cubicBezTo>
                  <a:cubicBezTo>
                    <a:pt x="14104" y="2089"/>
                    <a:pt x="14405" y="1533"/>
                    <a:pt x="14605" y="888"/>
                  </a:cubicBezTo>
                  <a:cubicBezTo>
                    <a:pt x="14738" y="487"/>
                    <a:pt x="14805" y="198"/>
                    <a:pt x="14849" y="42"/>
                  </a:cubicBezTo>
                  <a:cubicBezTo>
                    <a:pt x="14849" y="19"/>
                    <a:pt x="14826" y="0"/>
                    <a:pt x="1480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44" name="Google Shape;15244;p20"/>
            <p:cNvSpPr/>
            <p:nvPr/>
          </p:nvSpPr>
          <p:spPr>
            <a:xfrm>
              <a:off x="402841" y="2462357"/>
              <a:ext cx="262319" cy="107384"/>
            </a:xfrm>
            <a:custGeom>
              <a:avLst/>
              <a:gdLst/>
              <a:ahLst/>
              <a:cxnLst/>
              <a:rect l="l" t="t" r="r" b="b"/>
              <a:pathLst>
                <a:path w="7519" h="3078" extrusionOk="0">
                  <a:moveTo>
                    <a:pt x="5210" y="1"/>
                  </a:moveTo>
                  <a:cubicBezTo>
                    <a:pt x="5130" y="1"/>
                    <a:pt x="5051" y="9"/>
                    <a:pt x="4972" y="30"/>
                  </a:cubicBezTo>
                  <a:cubicBezTo>
                    <a:pt x="4760" y="64"/>
                    <a:pt x="4550" y="152"/>
                    <a:pt x="4349" y="219"/>
                  </a:cubicBezTo>
                  <a:cubicBezTo>
                    <a:pt x="4149" y="286"/>
                    <a:pt x="3949" y="363"/>
                    <a:pt x="3749" y="442"/>
                  </a:cubicBezTo>
                  <a:cubicBezTo>
                    <a:pt x="3348" y="608"/>
                    <a:pt x="2948" y="786"/>
                    <a:pt x="2558" y="976"/>
                  </a:cubicBezTo>
                  <a:cubicBezTo>
                    <a:pt x="2180" y="1164"/>
                    <a:pt x="1802" y="1354"/>
                    <a:pt x="1491" y="1654"/>
                  </a:cubicBezTo>
                  <a:cubicBezTo>
                    <a:pt x="1179" y="1954"/>
                    <a:pt x="902" y="2299"/>
                    <a:pt x="590" y="2610"/>
                  </a:cubicBezTo>
                  <a:cubicBezTo>
                    <a:pt x="423" y="2766"/>
                    <a:pt x="234" y="2921"/>
                    <a:pt x="12" y="3000"/>
                  </a:cubicBezTo>
                  <a:lnTo>
                    <a:pt x="0" y="3077"/>
                  </a:lnTo>
                  <a:cubicBezTo>
                    <a:pt x="289" y="2966"/>
                    <a:pt x="534" y="2744"/>
                    <a:pt x="746" y="2533"/>
                  </a:cubicBezTo>
                  <a:lnTo>
                    <a:pt x="1213" y="2032"/>
                  </a:lnTo>
                  <a:cubicBezTo>
                    <a:pt x="1357" y="1876"/>
                    <a:pt x="1502" y="1710"/>
                    <a:pt x="1669" y="1576"/>
                  </a:cubicBezTo>
                  <a:cubicBezTo>
                    <a:pt x="2002" y="1298"/>
                    <a:pt x="2414" y="1120"/>
                    <a:pt x="2803" y="931"/>
                  </a:cubicBezTo>
                  <a:cubicBezTo>
                    <a:pt x="3203" y="742"/>
                    <a:pt x="3615" y="575"/>
                    <a:pt x="4026" y="419"/>
                  </a:cubicBezTo>
                  <a:cubicBezTo>
                    <a:pt x="4238" y="341"/>
                    <a:pt x="4438" y="264"/>
                    <a:pt x="4649" y="197"/>
                  </a:cubicBezTo>
                  <a:cubicBezTo>
                    <a:pt x="4842" y="136"/>
                    <a:pt x="5034" y="84"/>
                    <a:pt x="5244" y="84"/>
                  </a:cubicBezTo>
                  <a:cubicBezTo>
                    <a:pt x="5265" y="84"/>
                    <a:pt x="5285" y="85"/>
                    <a:pt x="5306" y="86"/>
                  </a:cubicBezTo>
                  <a:cubicBezTo>
                    <a:pt x="5528" y="108"/>
                    <a:pt x="5751" y="175"/>
                    <a:pt x="5973" y="219"/>
                  </a:cubicBezTo>
                  <a:cubicBezTo>
                    <a:pt x="6196" y="274"/>
                    <a:pt x="6418" y="319"/>
                    <a:pt x="6641" y="363"/>
                  </a:cubicBezTo>
                  <a:cubicBezTo>
                    <a:pt x="6851" y="397"/>
                    <a:pt x="7052" y="430"/>
                    <a:pt x="7263" y="442"/>
                  </a:cubicBezTo>
                  <a:cubicBezTo>
                    <a:pt x="7352" y="430"/>
                    <a:pt x="7430" y="408"/>
                    <a:pt x="7519" y="386"/>
                  </a:cubicBezTo>
                  <a:cubicBezTo>
                    <a:pt x="7096" y="363"/>
                    <a:pt x="6685" y="297"/>
                    <a:pt x="6273" y="208"/>
                  </a:cubicBezTo>
                  <a:cubicBezTo>
                    <a:pt x="6051" y="152"/>
                    <a:pt x="5840" y="96"/>
                    <a:pt x="5617" y="52"/>
                  </a:cubicBezTo>
                  <a:cubicBezTo>
                    <a:pt x="5478" y="24"/>
                    <a:pt x="5343" y="1"/>
                    <a:pt x="521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45" name="Google Shape;15245;p20"/>
            <p:cNvSpPr/>
            <p:nvPr/>
          </p:nvSpPr>
          <p:spPr>
            <a:xfrm>
              <a:off x="433508" y="2277902"/>
              <a:ext cx="486611" cy="196382"/>
            </a:xfrm>
            <a:custGeom>
              <a:avLst/>
              <a:gdLst/>
              <a:ahLst/>
              <a:cxnLst/>
              <a:rect l="l" t="t" r="r" b="b"/>
              <a:pathLst>
                <a:path w="13948" h="5629" extrusionOk="0">
                  <a:moveTo>
                    <a:pt x="13947" y="0"/>
                  </a:moveTo>
                  <a:lnTo>
                    <a:pt x="13947" y="0"/>
                  </a:lnTo>
                  <a:cubicBezTo>
                    <a:pt x="13914" y="34"/>
                    <a:pt x="13881" y="79"/>
                    <a:pt x="13858" y="112"/>
                  </a:cubicBezTo>
                  <a:cubicBezTo>
                    <a:pt x="13024" y="1057"/>
                    <a:pt x="11667" y="1057"/>
                    <a:pt x="10510" y="1135"/>
                  </a:cubicBezTo>
                  <a:cubicBezTo>
                    <a:pt x="9131" y="1213"/>
                    <a:pt x="7774" y="1413"/>
                    <a:pt x="6417" y="1636"/>
                  </a:cubicBezTo>
                  <a:cubicBezTo>
                    <a:pt x="5762" y="1747"/>
                    <a:pt x="5083" y="1824"/>
                    <a:pt x="4449" y="2047"/>
                  </a:cubicBezTo>
                  <a:cubicBezTo>
                    <a:pt x="4148" y="2147"/>
                    <a:pt x="3859" y="2281"/>
                    <a:pt x="3582" y="2425"/>
                  </a:cubicBezTo>
                  <a:cubicBezTo>
                    <a:pt x="3292" y="2581"/>
                    <a:pt x="3003" y="2726"/>
                    <a:pt x="2725" y="2881"/>
                  </a:cubicBezTo>
                  <a:cubicBezTo>
                    <a:pt x="2458" y="3037"/>
                    <a:pt x="2235" y="3215"/>
                    <a:pt x="2047" y="3437"/>
                  </a:cubicBezTo>
                  <a:cubicBezTo>
                    <a:pt x="1869" y="3660"/>
                    <a:pt x="1724" y="3893"/>
                    <a:pt x="1580" y="4127"/>
                  </a:cubicBezTo>
                  <a:cubicBezTo>
                    <a:pt x="1424" y="4360"/>
                    <a:pt x="1268" y="4594"/>
                    <a:pt x="1079" y="4794"/>
                  </a:cubicBezTo>
                  <a:cubicBezTo>
                    <a:pt x="901" y="4961"/>
                    <a:pt x="712" y="5106"/>
                    <a:pt x="512" y="5239"/>
                  </a:cubicBezTo>
                  <a:cubicBezTo>
                    <a:pt x="389" y="5317"/>
                    <a:pt x="256" y="5395"/>
                    <a:pt x="134" y="5472"/>
                  </a:cubicBezTo>
                  <a:cubicBezTo>
                    <a:pt x="78" y="5528"/>
                    <a:pt x="45" y="5584"/>
                    <a:pt x="0" y="5628"/>
                  </a:cubicBezTo>
                  <a:cubicBezTo>
                    <a:pt x="312" y="5450"/>
                    <a:pt x="612" y="5272"/>
                    <a:pt x="890" y="5039"/>
                  </a:cubicBezTo>
                  <a:cubicBezTo>
                    <a:pt x="1079" y="4883"/>
                    <a:pt x="1246" y="4705"/>
                    <a:pt x="1390" y="4505"/>
                  </a:cubicBezTo>
                  <a:cubicBezTo>
                    <a:pt x="1557" y="4283"/>
                    <a:pt x="1702" y="4027"/>
                    <a:pt x="1857" y="3782"/>
                  </a:cubicBezTo>
                  <a:cubicBezTo>
                    <a:pt x="2025" y="3537"/>
                    <a:pt x="2202" y="3304"/>
                    <a:pt x="2447" y="3126"/>
                  </a:cubicBezTo>
                  <a:cubicBezTo>
                    <a:pt x="2703" y="2937"/>
                    <a:pt x="2992" y="2803"/>
                    <a:pt x="3259" y="2647"/>
                  </a:cubicBezTo>
                  <a:cubicBezTo>
                    <a:pt x="3849" y="2348"/>
                    <a:pt x="4460" y="2091"/>
                    <a:pt x="5105" y="1947"/>
                  </a:cubicBezTo>
                  <a:cubicBezTo>
                    <a:pt x="5772" y="1802"/>
                    <a:pt x="6440" y="1713"/>
                    <a:pt x="7107" y="1613"/>
                  </a:cubicBezTo>
                  <a:cubicBezTo>
                    <a:pt x="7786" y="1502"/>
                    <a:pt x="8464" y="1402"/>
                    <a:pt x="9143" y="1324"/>
                  </a:cubicBezTo>
                  <a:cubicBezTo>
                    <a:pt x="9810" y="1246"/>
                    <a:pt x="10477" y="1213"/>
                    <a:pt x="11145" y="1169"/>
                  </a:cubicBezTo>
                  <a:cubicBezTo>
                    <a:pt x="11756" y="1124"/>
                    <a:pt x="12379" y="1057"/>
                    <a:pt x="12946" y="813"/>
                  </a:cubicBezTo>
                  <a:cubicBezTo>
                    <a:pt x="13313" y="657"/>
                    <a:pt x="13669" y="412"/>
                    <a:pt x="13925" y="89"/>
                  </a:cubicBezTo>
                  <a:cubicBezTo>
                    <a:pt x="13925" y="56"/>
                    <a:pt x="13936" y="34"/>
                    <a:pt x="1394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46" name="Google Shape;15246;p20"/>
            <p:cNvSpPr/>
            <p:nvPr/>
          </p:nvSpPr>
          <p:spPr>
            <a:xfrm>
              <a:off x="406713" y="2425340"/>
              <a:ext cx="391159" cy="125386"/>
            </a:xfrm>
            <a:custGeom>
              <a:avLst/>
              <a:gdLst/>
              <a:ahLst/>
              <a:cxnLst/>
              <a:rect l="l" t="t" r="r" b="b"/>
              <a:pathLst>
                <a:path w="11212" h="3594" extrusionOk="0">
                  <a:moveTo>
                    <a:pt x="11212" y="1"/>
                  </a:moveTo>
                  <a:cubicBezTo>
                    <a:pt x="11056" y="35"/>
                    <a:pt x="10912" y="67"/>
                    <a:pt x="10767" y="112"/>
                  </a:cubicBezTo>
                  <a:cubicBezTo>
                    <a:pt x="10244" y="257"/>
                    <a:pt x="9743" y="446"/>
                    <a:pt x="9210" y="535"/>
                  </a:cubicBezTo>
                  <a:cubicBezTo>
                    <a:pt x="8766" y="610"/>
                    <a:pt x="8314" y="638"/>
                    <a:pt x="7867" y="638"/>
                  </a:cubicBezTo>
                  <a:cubicBezTo>
                    <a:pt x="7788" y="638"/>
                    <a:pt x="7709" y="637"/>
                    <a:pt x="7630" y="635"/>
                  </a:cubicBezTo>
                  <a:cubicBezTo>
                    <a:pt x="7096" y="635"/>
                    <a:pt x="6562" y="601"/>
                    <a:pt x="6040" y="579"/>
                  </a:cubicBezTo>
                  <a:cubicBezTo>
                    <a:pt x="5841" y="570"/>
                    <a:pt x="5634" y="554"/>
                    <a:pt x="5432" y="554"/>
                  </a:cubicBezTo>
                  <a:cubicBezTo>
                    <a:pt x="5386" y="554"/>
                    <a:pt x="5340" y="555"/>
                    <a:pt x="5295" y="557"/>
                  </a:cubicBezTo>
                  <a:cubicBezTo>
                    <a:pt x="5039" y="568"/>
                    <a:pt x="4805" y="624"/>
                    <a:pt x="4583" y="746"/>
                  </a:cubicBezTo>
                  <a:cubicBezTo>
                    <a:pt x="4350" y="858"/>
                    <a:pt x="4138" y="1013"/>
                    <a:pt x="3905" y="1125"/>
                  </a:cubicBezTo>
                  <a:cubicBezTo>
                    <a:pt x="3660" y="1246"/>
                    <a:pt x="3415" y="1347"/>
                    <a:pt x="3171" y="1447"/>
                  </a:cubicBezTo>
                  <a:cubicBezTo>
                    <a:pt x="2670" y="1658"/>
                    <a:pt x="2180" y="1881"/>
                    <a:pt x="1703" y="2136"/>
                  </a:cubicBezTo>
                  <a:cubicBezTo>
                    <a:pt x="1469" y="2270"/>
                    <a:pt x="1235" y="2392"/>
                    <a:pt x="1024" y="2537"/>
                  </a:cubicBezTo>
                  <a:cubicBezTo>
                    <a:pt x="813" y="2670"/>
                    <a:pt x="635" y="2837"/>
                    <a:pt x="468" y="3026"/>
                  </a:cubicBezTo>
                  <a:cubicBezTo>
                    <a:pt x="323" y="3193"/>
                    <a:pt x="190" y="3382"/>
                    <a:pt x="23" y="3515"/>
                  </a:cubicBezTo>
                  <a:lnTo>
                    <a:pt x="0" y="3594"/>
                  </a:lnTo>
                  <a:cubicBezTo>
                    <a:pt x="245" y="3416"/>
                    <a:pt x="423" y="3149"/>
                    <a:pt x="623" y="2937"/>
                  </a:cubicBezTo>
                  <a:cubicBezTo>
                    <a:pt x="801" y="2748"/>
                    <a:pt x="1024" y="2603"/>
                    <a:pt x="1258" y="2470"/>
                  </a:cubicBezTo>
                  <a:cubicBezTo>
                    <a:pt x="1491" y="2336"/>
                    <a:pt x="1725" y="2203"/>
                    <a:pt x="1969" y="2081"/>
                  </a:cubicBezTo>
                  <a:cubicBezTo>
                    <a:pt x="2459" y="1836"/>
                    <a:pt x="2959" y="1625"/>
                    <a:pt x="3460" y="1414"/>
                  </a:cubicBezTo>
                  <a:cubicBezTo>
                    <a:pt x="3705" y="1313"/>
                    <a:pt x="3949" y="1202"/>
                    <a:pt x="4182" y="1068"/>
                  </a:cubicBezTo>
                  <a:cubicBezTo>
                    <a:pt x="4405" y="935"/>
                    <a:pt x="4627" y="779"/>
                    <a:pt x="4883" y="702"/>
                  </a:cubicBezTo>
                  <a:cubicBezTo>
                    <a:pt x="5058" y="654"/>
                    <a:pt x="5244" y="641"/>
                    <a:pt x="5430" y="641"/>
                  </a:cubicBezTo>
                  <a:cubicBezTo>
                    <a:pt x="5504" y="641"/>
                    <a:pt x="5578" y="643"/>
                    <a:pt x="5650" y="646"/>
                  </a:cubicBezTo>
                  <a:cubicBezTo>
                    <a:pt x="5917" y="646"/>
                    <a:pt x="6184" y="657"/>
                    <a:pt x="6451" y="668"/>
                  </a:cubicBezTo>
                  <a:cubicBezTo>
                    <a:pt x="6890" y="686"/>
                    <a:pt x="7322" y="705"/>
                    <a:pt x="7758" y="705"/>
                  </a:cubicBezTo>
                  <a:cubicBezTo>
                    <a:pt x="7852" y="705"/>
                    <a:pt x="7947" y="704"/>
                    <a:pt x="8042" y="702"/>
                  </a:cubicBezTo>
                  <a:cubicBezTo>
                    <a:pt x="8564" y="690"/>
                    <a:pt x="9088" y="635"/>
                    <a:pt x="9599" y="524"/>
                  </a:cubicBezTo>
                  <a:cubicBezTo>
                    <a:pt x="10077" y="413"/>
                    <a:pt x="10534" y="235"/>
                    <a:pt x="11011" y="112"/>
                  </a:cubicBezTo>
                  <a:cubicBezTo>
                    <a:pt x="11078" y="79"/>
                    <a:pt x="11145" y="35"/>
                    <a:pt x="112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47" name="Google Shape;15247;p20"/>
            <p:cNvSpPr/>
            <p:nvPr/>
          </p:nvSpPr>
          <p:spPr>
            <a:xfrm>
              <a:off x="419517" y="2300405"/>
              <a:ext cx="494391" cy="197533"/>
            </a:xfrm>
            <a:custGeom>
              <a:avLst/>
              <a:gdLst/>
              <a:ahLst/>
              <a:cxnLst/>
              <a:rect l="l" t="t" r="r" b="b"/>
              <a:pathLst>
                <a:path w="14171" h="5662" extrusionOk="0">
                  <a:moveTo>
                    <a:pt x="14171" y="0"/>
                  </a:moveTo>
                  <a:cubicBezTo>
                    <a:pt x="13425" y="601"/>
                    <a:pt x="12424" y="801"/>
                    <a:pt x="11501" y="935"/>
                  </a:cubicBezTo>
                  <a:cubicBezTo>
                    <a:pt x="10377" y="1113"/>
                    <a:pt x="9255" y="1224"/>
                    <a:pt x="8131" y="1391"/>
                  </a:cubicBezTo>
                  <a:cubicBezTo>
                    <a:pt x="7019" y="1557"/>
                    <a:pt x="5906" y="1791"/>
                    <a:pt x="4850" y="2192"/>
                  </a:cubicBezTo>
                  <a:cubicBezTo>
                    <a:pt x="4327" y="2392"/>
                    <a:pt x="3782" y="2615"/>
                    <a:pt x="3338" y="2959"/>
                  </a:cubicBezTo>
                  <a:cubicBezTo>
                    <a:pt x="3104" y="3137"/>
                    <a:pt x="2903" y="3359"/>
                    <a:pt x="2692" y="3559"/>
                  </a:cubicBezTo>
                  <a:cubicBezTo>
                    <a:pt x="2470" y="3771"/>
                    <a:pt x="2236" y="3960"/>
                    <a:pt x="1981" y="4138"/>
                  </a:cubicBezTo>
                  <a:cubicBezTo>
                    <a:pt x="1736" y="4305"/>
                    <a:pt x="1469" y="4461"/>
                    <a:pt x="1224" y="4639"/>
                  </a:cubicBezTo>
                  <a:cubicBezTo>
                    <a:pt x="980" y="4805"/>
                    <a:pt x="735" y="4972"/>
                    <a:pt x="501" y="5150"/>
                  </a:cubicBezTo>
                  <a:cubicBezTo>
                    <a:pt x="357" y="5272"/>
                    <a:pt x="212" y="5384"/>
                    <a:pt x="68" y="5506"/>
                  </a:cubicBezTo>
                  <a:cubicBezTo>
                    <a:pt x="45" y="5561"/>
                    <a:pt x="23" y="5618"/>
                    <a:pt x="1" y="5662"/>
                  </a:cubicBezTo>
                  <a:cubicBezTo>
                    <a:pt x="290" y="5417"/>
                    <a:pt x="601" y="5173"/>
                    <a:pt x="913" y="4950"/>
                  </a:cubicBezTo>
                  <a:cubicBezTo>
                    <a:pt x="1391" y="4594"/>
                    <a:pt x="1925" y="4294"/>
                    <a:pt x="2392" y="3927"/>
                  </a:cubicBezTo>
                  <a:cubicBezTo>
                    <a:pt x="2614" y="3749"/>
                    <a:pt x="2826" y="3537"/>
                    <a:pt x="3037" y="3326"/>
                  </a:cubicBezTo>
                  <a:cubicBezTo>
                    <a:pt x="3249" y="3115"/>
                    <a:pt x="3493" y="2937"/>
                    <a:pt x="3760" y="2781"/>
                  </a:cubicBezTo>
                  <a:cubicBezTo>
                    <a:pt x="4250" y="2503"/>
                    <a:pt x="4794" y="2281"/>
                    <a:pt x="5328" y="2103"/>
                  </a:cubicBezTo>
                  <a:cubicBezTo>
                    <a:pt x="6407" y="1747"/>
                    <a:pt x="7530" y="1547"/>
                    <a:pt x="8642" y="1391"/>
                  </a:cubicBezTo>
                  <a:cubicBezTo>
                    <a:pt x="9755" y="1235"/>
                    <a:pt x="10867" y="1135"/>
                    <a:pt x="11957" y="935"/>
                  </a:cubicBezTo>
                  <a:cubicBezTo>
                    <a:pt x="12725" y="790"/>
                    <a:pt x="13536" y="568"/>
                    <a:pt x="14148" y="67"/>
                  </a:cubicBezTo>
                  <a:cubicBezTo>
                    <a:pt x="14159" y="45"/>
                    <a:pt x="14159" y="23"/>
                    <a:pt x="1417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48" name="Google Shape;15248;p20"/>
            <p:cNvSpPr/>
            <p:nvPr/>
          </p:nvSpPr>
          <p:spPr>
            <a:xfrm>
              <a:off x="412923" y="2320989"/>
              <a:ext cx="493588" cy="201406"/>
            </a:xfrm>
            <a:custGeom>
              <a:avLst/>
              <a:gdLst/>
              <a:ahLst/>
              <a:cxnLst/>
              <a:rect l="l" t="t" r="r" b="b"/>
              <a:pathLst>
                <a:path w="14148" h="5773" extrusionOk="0">
                  <a:moveTo>
                    <a:pt x="14148" y="0"/>
                  </a:moveTo>
                  <a:lnTo>
                    <a:pt x="14148" y="0"/>
                  </a:lnTo>
                  <a:cubicBezTo>
                    <a:pt x="14115" y="23"/>
                    <a:pt x="14070" y="33"/>
                    <a:pt x="14037" y="45"/>
                  </a:cubicBezTo>
                  <a:cubicBezTo>
                    <a:pt x="13525" y="211"/>
                    <a:pt x="13003" y="312"/>
                    <a:pt x="12479" y="445"/>
                  </a:cubicBezTo>
                  <a:cubicBezTo>
                    <a:pt x="11890" y="589"/>
                    <a:pt x="11312" y="801"/>
                    <a:pt x="10700" y="890"/>
                  </a:cubicBezTo>
                  <a:cubicBezTo>
                    <a:pt x="10099" y="979"/>
                    <a:pt x="9488" y="990"/>
                    <a:pt x="8876" y="1056"/>
                  </a:cubicBezTo>
                  <a:cubicBezTo>
                    <a:pt x="7719" y="1179"/>
                    <a:pt x="6562" y="1435"/>
                    <a:pt x="5506" y="1936"/>
                  </a:cubicBezTo>
                  <a:cubicBezTo>
                    <a:pt x="4950" y="2191"/>
                    <a:pt x="4416" y="2514"/>
                    <a:pt x="3893" y="2825"/>
                  </a:cubicBezTo>
                  <a:cubicBezTo>
                    <a:pt x="3393" y="3125"/>
                    <a:pt x="2892" y="3437"/>
                    <a:pt x="2403" y="3748"/>
                  </a:cubicBezTo>
                  <a:cubicBezTo>
                    <a:pt x="2114" y="3938"/>
                    <a:pt x="1824" y="4138"/>
                    <a:pt x="1547" y="4338"/>
                  </a:cubicBezTo>
                  <a:cubicBezTo>
                    <a:pt x="1280" y="4504"/>
                    <a:pt x="1024" y="4705"/>
                    <a:pt x="790" y="4916"/>
                  </a:cubicBezTo>
                  <a:cubicBezTo>
                    <a:pt x="534" y="5117"/>
                    <a:pt x="290" y="5339"/>
                    <a:pt x="45" y="5561"/>
                  </a:cubicBezTo>
                  <a:lnTo>
                    <a:pt x="34" y="5650"/>
                  </a:lnTo>
                  <a:lnTo>
                    <a:pt x="34" y="5650"/>
                  </a:lnTo>
                  <a:lnTo>
                    <a:pt x="134" y="5550"/>
                  </a:lnTo>
                  <a:lnTo>
                    <a:pt x="134" y="5550"/>
                  </a:lnTo>
                  <a:cubicBezTo>
                    <a:pt x="101" y="5594"/>
                    <a:pt x="67" y="5639"/>
                    <a:pt x="23" y="5673"/>
                  </a:cubicBezTo>
                  <a:lnTo>
                    <a:pt x="0" y="5772"/>
                  </a:lnTo>
                  <a:cubicBezTo>
                    <a:pt x="234" y="5528"/>
                    <a:pt x="479" y="5283"/>
                    <a:pt x="734" y="5050"/>
                  </a:cubicBezTo>
                  <a:cubicBezTo>
                    <a:pt x="1013" y="4827"/>
                    <a:pt x="1302" y="4605"/>
                    <a:pt x="1591" y="4393"/>
                  </a:cubicBezTo>
                  <a:cubicBezTo>
                    <a:pt x="1869" y="4227"/>
                    <a:pt x="2170" y="4082"/>
                    <a:pt x="2492" y="3960"/>
                  </a:cubicBezTo>
                  <a:cubicBezTo>
                    <a:pt x="2759" y="3859"/>
                    <a:pt x="3037" y="3770"/>
                    <a:pt x="3304" y="3671"/>
                  </a:cubicBezTo>
                  <a:cubicBezTo>
                    <a:pt x="3571" y="3570"/>
                    <a:pt x="3826" y="3448"/>
                    <a:pt x="4083" y="3315"/>
                  </a:cubicBezTo>
                  <a:cubicBezTo>
                    <a:pt x="4605" y="3036"/>
                    <a:pt x="5106" y="2736"/>
                    <a:pt x="5650" y="2536"/>
                  </a:cubicBezTo>
                  <a:cubicBezTo>
                    <a:pt x="6184" y="2336"/>
                    <a:pt x="6730" y="2202"/>
                    <a:pt x="7286" y="2124"/>
                  </a:cubicBezTo>
                  <a:cubicBezTo>
                    <a:pt x="7864" y="2057"/>
                    <a:pt x="8453" y="2057"/>
                    <a:pt x="9032" y="1980"/>
                  </a:cubicBezTo>
                  <a:cubicBezTo>
                    <a:pt x="9321" y="1936"/>
                    <a:pt x="9599" y="1880"/>
                    <a:pt x="9877" y="1791"/>
                  </a:cubicBezTo>
                  <a:cubicBezTo>
                    <a:pt x="10155" y="1702"/>
                    <a:pt x="10422" y="1590"/>
                    <a:pt x="10711" y="1501"/>
                  </a:cubicBezTo>
                  <a:cubicBezTo>
                    <a:pt x="11256" y="1335"/>
                    <a:pt x="11834" y="1290"/>
                    <a:pt x="12402" y="1157"/>
                  </a:cubicBezTo>
                  <a:cubicBezTo>
                    <a:pt x="12669" y="1101"/>
                    <a:pt x="12936" y="1012"/>
                    <a:pt x="13191" y="901"/>
                  </a:cubicBezTo>
                  <a:cubicBezTo>
                    <a:pt x="13425" y="801"/>
                    <a:pt x="13648" y="678"/>
                    <a:pt x="13859" y="545"/>
                  </a:cubicBezTo>
                  <a:cubicBezTo>
                    <a:pt x="13881" y="512"/>
                    <a:pt x="13903" y="467"/>
                    <a:pt x="13925" y="434"/>
                  </a:cubicBezTo>
                  <a:lnTo>
                    <a:pt x="13925" y="434"/>
                  </a:lnTo>
                  <a:cubicBezTo>
                    <a:pt x="13781" y="523"/>
                    <a:pt x="13625" y="612"/>
                    <a:pt x="13470" y="701"/>
                  </a:cubicBezTo>
                  <a:cubicBezTo>
                    <a:pt x="13213" y="834"/>
                    <a:pt x="12947" y="945"/>
                    <a:pt x="12669" y="1034"/>
                  </a:cubicBezTo>
                  <a:cubicBezTo>
                    <a:pt x="12390" y="1113"/>
                    <a:pt x="12113" y="1157"/>
                    <a:pt x="11834" y="1201"/>
                  </a:cubicBezTo>
                  <a:cubicBezTo>
                    <a:pt x="11557" y="1246"/>
                    <a:pt x="11268" y="1290"/>
                    <a:pt x="10989" y="1357"/>
                  </a:cubicBezTo>
                  <a:cubicBezTo>
                    <a:pt x="10711" y="1424"/>
                    <a:pt x="10433" y="1524"/>
                    <a:pt x="10166" y="1624"/>
                  </a:cubicBezTo>
                  <a:cubicBezTo>
                    <a:pt x="9888" y="1713"/>
                    <a:pt x="9610" y="1802"/>
                    <a:pt x="9321" y="1857"/>
                  </a:cubicBezTo>
                  <a:cubicBezTo>
                    <a:pt x="9043" y="1913"/>
                    <a:pt x="8754" y="1936"/>
                    <a:pt x="8465" y="1958"/>
                  </a:cubicBezTo>
                  <a:cubicBezTo>
                    <a:pt x="7886" y="2002"/>
                    <a:pt x="7319" y="2025"/>
                    <a:pt x="6752" y="2136"/>
                  </a:cubicBezTo>
                  <a:cubicBezTo>
                    <a:pt x="6207" y="2247"/>
                    <a:pt x="5673" y="2425"/>
                    <a:pt x="5173" y="2658"/>
                  </a:cubicBezTo>
                  <a:cubicBezTo>
                    <a:pt x="4639" y="2892"/>
                    <a:pt x="4149" y="3214"/>
                    <a:pt x="3616" y="3459"/>
                  </a:cubicBezTo>
                  <a:cubicBezTo>
                    <a:pt x="3115" y="3681"/>
                    <a:pt x="2592" y="3815"/>
                    <a:pt x="2103" y="4037"/>
                  </a:cubicBezTo>
                  <a:lnTo>
                    <a:pt x="2870" y="3537"/>
                  </a:lnTo>
                  <a:cubicBezTo>
                    <a:pt x="3393" y="3214"/>
                    <a:pt x="3915" y="2903"/>
                    <a:pt x="4439" y="2603"/>
                  </a:cubicBezTo>
                  <a:cubicBezTo>
                    <a:pt x="4972" y="2291"/>
                    <a:pt x="5529" y="1991"/>
                    <a:pt x="6118" y="1768"/>
                  </a:cubicBezTo>
                  <a:cubicBezTo>
                    <a:pt x="7230" y="1346"/>
                    <a:pt x="8431" y="1168"/>
                    <a:pt x="9621" y="1079"/>
                  </a:cubicBezTo>
                  <a:cubicBezTo>
                    <a:pt x="9933" y="1056"/>
                    <a:pt x="10255" y="1034"/>
                    <a:pt x="10566" y="1001"/>
                  </a:cubicBezTo>
                  <a:cubicBezTo>
                    <a:pt x="10889" y="957"/>
                    <a:pt x="11201" y="890"/>
                    <a:pt x="11501" y="812"/>
                  </a:cubicBezTo>
                  <a:cubicBezTo>
                    <a:pt x="11812" y="723"/>
                    <a:pt x="12101" y="634"/>
                    <a:pt x="12413" y="556"/>
                  </a:cubicBezTo>
                  <a:cubicBezTo>
                    <a:pt x="12669" y="490"/>
                    <a:pt x="12936" y="434"/>
                    <a:pt x="13203" y="367"/>
                  </a:cubicBezTo>
                  <a:cubicBezTo>
                    <a:pt x="13514" y="289"/>
                    <a:pt x="13814" y="211"/>
                    <a:pt x="14103" y="112"/>
                  </a:cubicBezTo>
                  <a:cubicBezTo>
                    <a:pt x="14126" y="78"/>
                    <a:pt x="14137" y="33"/>
                    <a:pt x="1414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49" name="Google Shape;15249;p20"/>
            <p:cNvSpPr/>
            <p:nvPr/>
          </p:nvSpPr>
          <p:spPr>
            <a:xfrm>
              <a:off x="411004" y="2386544"/>
              <a:ext cx="441955" cy="145934"/>
            </a:xfrm>
            <a:custGeom>
              <a:avLst/>
              <a:gdLst/>
              <a:ahLst/>
              <a:cxnLst/>
              <a:rect l="l" t="t" r="r" b="b"/>
              <a:pathLst>
                <a:path w="12668" h="4183" extrusionOk="0">
                  <a:moveTo>
                    <a:pt x="12668" y="1"/>
                  </a:moveTo>
                  <a:cubicBezTo>
                    <a:pt x="12045" y="212"/>
                    <a:pt x="11412" y="379"/>
                    <a:pt x="10766" y="534"/>
                  </a:cubicBezTo>
                  <a:cubicBezTo>
                    <a:pt x="10255" y="657"/>
                    <a:pt x="9743" y="791"/>
                    <a:pt x="9220" y="835"/>
                  </a:cubicBezTo>
                  <a:cubicBezTo>
                    <a:pt x="8686" y="890"/>
                    <a:pt x="8152" y="857"/>
                    <a:pt x="7608" y="913"/>
                  </a:cubicBezTo>
                  <a:cubicBezTo>
                    <a:pt x="7085" y="969"/>
                    <a:pt x="6562" y="1068"/>
                    <a:pt x="6039" y="1179"/>
                  </a:cubicBezTo>
                  <a:cubicBezTo>
                    <a:pt x="5527" y="1291"/>
                    <a:pt x="5016" y="1402"/>
                    <a:pt x="4516" y="1558"/>
                  </a:cubicBezTo>
                  <a:cubicBezTo>
                    <a:pt x="3559" y="1847"/>
                    <a:pt x="2670" y="2281"/>
                    <a:pt x="1835" y="2815"/>
                  </a:cubicBezTo>
                  <a:cubicBezTo>
                    <a:pt x="1201" y="3215"/>
                    <a:pt x="601" y="3649"/>
                    <a:pt x="11" y="4093"/>
                  </a:cubicBezTo>
                  <a:lnTo>
                    <a:pt x="0" y="4182"/>
                  </a:lnTo>
                  <a:cubicBezTo>
                    <a:pt x="700" y="3649"/>
                    <a:pt x="1412" y="3126"/>
                    <a:pt x="2180" y="2681"/>
                  </a:cubicBezTo>
                  <a:cubicBezTo>
                    <a:pt x="2603" y="2437"/>
                    <a:pt x="3036" y="2203"/>
                    <a:pt x="3481" y="2014"/>
                  </a:cubicBezTo>
                  <a:cubicBezTo>
                    <a:pt x="3960" y="1814"/>
                    <a:pt x="4449" y="1647"/>
                    <a:pt x="4949" y="1513"/>
                  </a:cubicBezTo>
                  <a:cubicBezTo>
                    <a:pt x="5461" y="1380"/>
                    <a:pt x="5972" y="1268"/>
                    <a:pt x="6484" y="1169"/>
                  </a:cubicBezTo>
                  <a:cubicBezTo>
                    <a:pt x="7007" y="1068"/>
                    <a:pt x="7541" y="979"/>
                    <a:pt x="8075" y="957"/>
                  </a:cubicBezTo>
                  <a:cubicBezTo>
                    <a:pt x="8609" y="935"/>
                    <a:pt x="9143" y="946"/>
                    <a:pt x="9676" y="857"/>
                  </a:cubicBezTo>
                  <a:cubicBezTo>
                    <a:pt x="10177" y="768"/>
                    <a:pt x="10677" y="635"/>
                    <a:pt x="11178" y="512"/>
                  </a:cubicBezTo>
                  <a:cubicBezTo>
                    <a:pt x="11622" y="401"/>
                    <a:pt x="12079" y="279"/>
                    <a:pt x="12512" y="134"/>
                  </a:cubicBezTo>
                  <a:cubicBezTo>
                    <a:pt x="12568" y="89"/>
                    <a:pt x="12623" y="45"/>
                    <a:pt x="1266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50" name="Google Shape;15250;p20"/>
            <p:cNvSpPr/>
            <p:nvPr/>
          </p:nvSpPr>
          <p:spPr>
            <a:xfrm>
              <a:off x="420320" y="2298067"/>
              <a:ext cx="401241" cy="210755"/>
            </a:xfrm>
            <a:custGeom>
              <a:avLst/>
              <a:gdLst/>
              <a:ahLst/>
              <a:cxnLst/>
              <a:rect l="l" t="t" r="r" b="b"/>
              <a:pathLst>
                <a:path w="11501" h="6041" extrusionOk="0">
                  <a:moveTo>
                    <a:pt x="11500" y="1"/>
                  </a:moveTo>
                  <a:cubicBezTo>
                    <a:pt x="11434" y="12"/>
                    <a:pt x="11378" y="23"/>
                    <a:pt x="11322" y="45"/>
                  </a:cubicBezTo>
                  <a:cubicBezTo>
                    <a:pt x="10633" y="241"/>
                    <a:pt x="9505" y="484"/>
                    <a:pt x="8592" y="484"/>
                  </a:cubicBezTo>
                  <a:cubicBezTo>
                    <a:pt x="8518" y="484"/>
                    <a:pt x="8445" y="483"/>
                    <a:pt x="8375" y="479"/>
                  </a:cubicBezTo>
                  <a:cubicBezTo>
                    <a:pt x="8205" y="471"/>
                    <a:pt x="7997" y="465"/>
                    <a:pt x="7764" y="465"/>
                  </a:cubicBezTo>
                  <a:cubicBezTo>
                    <a:pt x="6717" y="465"/>
                    <a:pt x="5165" y="584"/>
                    <a:pt x="4282" y="1157"/>
                  </a:cubicBezTo>
                  <a:cubicBezTo>
                    <a:pt x="3192" y="1847"/>
                    <a:pt x="2714" y="1792"/>
                    <a:pt x="2213" y="2581"/>
                  </a:cubicBezTo>
                  <a:cubicBezTo>
                    <a:pt x="1713" y="3360"/>
                    <a:pt x="1835" y="3337"/>
                    <a:pt x="1290" y="3994"/>
                  </a:cubicBezTo>
                  <a:cubicBezTo>
                    <a:pt x="745" y="4639"/>
                    <a:pt x="356" y="5050"/>
                    <a:pt x="200" y="5295"/>
                  </a:cubicBezTo>
                  <a:cubicBezTo>
                    <a:pt x="156" y="5362"/>
                    <a:pt x="122" y="5428"/>
                    <a:pt x="89" y="5495"/>
                  </a:cubicBezTo>
                  <a:lnTo>
                    <a:pt x="0" y="6040"/>
                  </a:lnTo>
                  <a:cubicBezTo>
                    <a:pt x="0" y="6040"/>
                    <a:pt x="1402" y="5929"/>
                    <a:pt x="2202" y="5106"/>
                  </a:cubicBezTo>
                  <a:cubicBezTo>
                    <a:pt x="2992" y="4283"/>
                    <a:pt x="2647" y="4328"/>
                    <a:pt x="3359" y="3460"/>
                  </a:cubicBezTo>
                  <a:cubicBezTo>
                    <a:pt x="4071" y="2593"/>
                    <a:pt x="4615" y="1947"/>
                    <a:pt x="5583" y="1780"/>
                  </a:cubicBezTo>
                  <a:cubicBezTo>
                    <a:pt x="6551" y="1614"/>
                    <a:pt x="6851" y="1424"/>
                    <a:pt x="8019" y="1280"/>
                  </a:cubicBezTo>
                  <a:cubicBezTo>
                    <a:pt x="8193" y="1261"/>
                    <a:pt x="8355" y="1254"/>
                    <a:pt x="8507" y="1254"/>
                  </a:cubicBezTo>
                  <a:cubicBezTo>
                    <a:pt x="8716" y="1254"/>
                    <a:pt x="8907" y="1267"/>
                    <a:pt x="9086" y="1280"/>
                  </a:cubicBezTo>
                  <a:cubicBezTo>
                    <a:pt x="9261" y="1294"/>
                    <a:pt x="9425" y="1307"/>
                    <a:pt x="9584" y="1307"/>
                  </a:cubicBezTo>
                  <a:cubicBezTo>
                    <a:pt x="9951" y="1307"/>
                    <a:pt x="10286" y="1235"/>
                    <a:pt x="10644" y="924"/>
                  </a:cubicBezTo>
                  <a:cubicBezTo>
                    <a:pt x="11033" y="591"/>
                    <a:pt x="11311" y="257"/>
                    <a:pt x="1150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51" name="Google Shape;15251;p20"/>
            <p:cNvSpPr/>
            <p:nvPr/>
          </p:nvSpPr>
          <p:spPr>
            <a:xfrm>
              <a:off x="433508" y="2317116"/>
              <a:ext cx="372529" cy="157168"/>
            </a:xfrm>
            <a:custGeom>
              <a:avLst/>
              <a:gdLst/>
              <a:ahLst/>
              <a:cxnLst/>
              <a:rect l="l" t="t" r="r" b="b"/>
              <a:pathLst>
                <a:path w="10678" h="4505" extrusionOk="0">
                  <a:moveTo>
                    <a:pt x="10678" y="0"/>
                  </a:moveTo>
                  <a:cubicBezTo>
                    <a:pt x="10622" y="0"/>
                    <a:pt x="10566" y="0"/>
                    <a:pt x="10510" y="11"/>
                  </a:cubicBezTo>
                  <a:cubicBezTo>
                    <a:pt x="9131" y="89"/>
                    <a:pt x="7774" y="289"/>
                    <a:pt x="6417" y="512"/>
                  </a:cubicBezTo>
                  <a:cubicBezTo>
                    <a:pt x="5762" y="623"/>
                    <a:pt x="5083" y="700"/>
                    <a:pt x="4449" y="923"/>
                  </a:cubicBezTo>
                  <a:cubicBezTo>
                    <a:pt x="4148" y="1023"/>
                    <a:pt x="3859" y="1157"/>
                    <a:pt x="3582" y="1301"/>
                  </a:cubicBezTo>
                  <a:cubicBezTo>
                    <a:pt x="3292" y="1457"/>
                    <a:pt x="3003" y="1602"/>
                    <a:pt x="2725" y="1757"/>
                  </a:cubicBezTo>
                  <a:cubicBezTo>
                    <a:pt x="2458" y="1913"/>
                    <a:pt x="2235" y="2091"/>
                    <a:pt x="2047" y="2313"/>
                  </a:cubicBezTo>
                  <a:cubicBezTo>
                    <a:pt x="1869" y="2536"/>
                    <a:pt x="1724" y="2769"/>
                    <a:pt x="1580" y="3003"/>
                  </a:cubicBezTo>
                  <a:cubicBezTo>
                    <a:pt x="1424" y="3236"/>
                    <a:pt x="1268" y="3470"/>
                    <a:pt x="1079" y="3670"/>
                  </a:cubicBezTo>
                  <a:cubicBezTo>
                    <a:pt x="901" y="3837"/>
                    <a:pt x="712" y="3982"/>
                    <a:pt x="512" y="4115"/>
                  </a:cubicBezTo>
                  <a:cubicBezTo>
                    <a:pt x="389" y="4193"/>
                    <a:pt x="256" y="4271"/>
                    <a:pt x="134" y="4348"/>
                  </a:cubicBezTo>
                  <a:cubicBezTo>
                    <a:pt x="112" y="4382"/>
                    <a:pt x="89" y="4404"/>
                    <a:pt x="67" y="4437"/>
                  </a:cubicBezTo>
                  <a:lnTo>
                    <a:pt x="55" y="4437"/>
                  </a:lnTo>
                  <a:cubicBezTo>
                    <a:pt x="45" y="4460"/>
                    <a:pt x="23" y="4482"/>
                    <a:pt x="0" y="4504"/>
                  </a:cubicBezTo>
                  <a:cubicBezTo>
                    <a:pt x="312" y="4326"/>
                    <a:pt x="612" y="4148"/>
                    <a:pt x="890" y="3915"/>
                  </a:cubicBezTo>
                  <a:cubicBezTo>
                    <a:pt x="1079" y="3759"/>
                    <a:pt x="1246" y="3581"/>
                    <a:pt x="1390" y="3381"/>
                  </a:cubicBezTo>
                  <a:cubicBezTo>
                    <a:pt x="1557" y="3159"/>
                    <a:pt x="1702" y="2903"/>
                    <a:pt x="1857" y="2658"/>
                  </a:cubicBezTo>
                  <a:cubicBezTo>
                    <a:pt x="2025" y="2413"/>
                    <a:pt x="2202" y="2180"/>
                    <a:pt x="2447" y="2002"/>
                  </a:cubicBezTo>
                  <a:cubicBezTo>
                    <a:pt x="2703" y="1813"/>
                    <a:pt x="2992" y="1679"/>
                    <a:pt x="3259" y="1523"/>
                  </a:cubicBezTo>
                  <a:cubicBezTo>
                    <a:pt x="3849" y="1224"/>
                    <a:pt x="4460" y="967"/>
                    <a:pt x="5105" y="823"/>
                  </a:cubicBezTo>
                  <a:cubicBezTo>
                    <a:pt x="5772" y="678"/>
                    <a:pt x="6440" y="589"/>
                    <a:pt x="7107" y="489"/>
                  </a:cubicBezTo>
                  <a:cubicBezTo>
                    <a:pt x="7786" y="378"/>
                    <a:pt x="8464" y="278"/>
                    <a:pt x="9143" y="200"/>
                  </a:cubicBezTo>
                  <a:cubicBezTo>
                    <a:pt x="9621" y="144"/>
                    <a:pt x="10110" y="111"/>
                    <a:pt x="10589" y="77"/>
                  </a:cubicBezTo>
                  <a:cubicBezTo>
                    <a:pt x="10622" y="55"/>
                    <a:pt x="10644" y="22"/>
                    <a:pt x="1067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52" name="Google Shape;15252;p20"/>
            <p:cNvSpPr/>
            <p:nvPr/>
          </p:nvSpPr>
          <p:spPr>
            <a:xfrm>
              <a:off x="446695" y="2467241"/>
              <a:ext cx="58611" cy="36527"/>
            </a:xfrm>
            <a:custGeom>
              <a:avLst/>
              <a:gdLst/>
              <a:ahLst/>
              <a:cxnLst/>
              <a:rect l="l" t="t" r="r" b="b"/>
              <a:pathLst>
                <a:path w="1680" h="1047" extrusionOk="0">
                  <a:moveTo>
                    <a:pt x="1679" y="1"/>
                  </a:moveTo>
                  <a:cubicBezTo>
                    <a:pt x="1380" y="157"/>
                    <a:pt x="1090" y="324"/>
                    <a:pt x="812" y="502"/>
                  </a:cubicBezTo>
                  <a:cubicBezTo>
                    <a:pt x="534" y="680"/>
                    <a:pt x="267" y="858"/>
                    <a:pt x="0" y="1046"/>
                  </a:cubicBezTo>
                  <a:cubicBezTo>
                    <a:pt x="67" y="1024"/>
                    <a:pt x="122" y="1002"/>
                    <a:pt x="189" y="991"/>
                  </a:cubicBezTo>
                  <a:cubicBezTo>
                    <a:pt x="500" y="769"/>
                    <a:pt x="823" y="569"/>
                    <a:pt x="1157" y="368"/>
                  </a:cubicBezTo>
                  <a:cubicBezTo>
                    <a:pt x="1279" y="290"/>
                    <a:pt x="1413" y="223"/>
                    <a:pt x="1546" y="146"/>
                  </a:cubicBezTo>
                  <a:cubicBezTo>
                    <a:pt x="1590" y="101"/>
                    <a:pt x="1635" y="45"/>
                    <a:pt x="167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53" name="Google Shape;15253;p20"/>
            <p:cNvSpPr/>
            <p:nvPr/>
          </p:nvSpPr>
          <p:spPr>
            <a:xfrm>
              <a:off x="421471" y="2432318"/>
              <a:ext cx="105953" cy="76090"/>
            </a:xfrm>
            <a:custGeom>
              <a:avLst/>
              <a:gdLst/>
              <a:ahLst/>
              <a:cxnLst/>
              <a:rect l="l" t="t" r="r" b="b"/>
              <a:pathLst>
                <a:path w="3037" h="2181" extrusionOk="0">
                  <a:moveTo>
                    <a:pt x="3037" y="1"/>
                  </a:moveTo>
                  <a:lnTo>
                    <a:pt x="3037" y="1"/>
                  </a:lnTo>
                  <a:cubicBezTo>
                    <a:pt x="2736" y="190"/>
                    <a:pt x="2447" y="368"/>
                    <a:pt x="2158" y="557"/>
                  </a:cubicBezTo>
                  <a:cubicBezTo>
                    <a:pt x="1869" y="747"/>
                    <a:pt x="1579" y="947"/>
                    <a:pt x="1302" y="1147"/>
                  </a:cubicBezTo>
                  <a:cubicBezTo>
                    <a:pt x="1035" y="1313"/>
                    <a:pt x="779" y="1514"/>
                    <a:pt x="545" y="1725"/>
                  </a:cubicBezTo>
                  <a:cubicBezTo>
                    <a:pt x="356" y="1869"/>
                    <a:pt x="178" y="2025"/>
                    <a:pt x="0" y="2181"/>
                  </a:cubicBezTo>
                  <a:cubicBezTo>
                    <a:pt x="34" y="2181"/>
                    <a:pt x="89" y="2170"/>
                    <a:pt x="167" y="2170"/>
                  </a:cubicBezTo>
                  <a:cubicBezTo>
                    <a:pt x="267" y="2059"/>
                    <a:pt x="378" y="1958"/>
                    <a:pt x="489" y="1859"/>
                  </a:cubicBezTo>
                  <a:cubicBezTo>
                    <a:pt x="768" y="1636"/>
                    <a:pt x="1057" y="1414"/>
                    <a:pt x="1346" y="1202"/>
                  </a:cubicBezTo>
                  <a:cubicBezTo>
                    <a:pt x="1624" y="1036"/>
                    <a:pt x="1925" y="891"/>
                    <a:pt x="2247" y="769"/>
                  </a:cubicBezTo>
                  <a:cubicBezTo>
                    <a:pt x="2392" y="713"/>
                    <a:pt x="2547" y="658"/>
                    <a:pt x="2692" y="613"/>
                  </a:cubicBezTo>
                  <a:cubicBezTo>
                    <a:pt x="2714" y="579"/>
                    <a:pt x="2736" y="546"/>
                    <a:pt x="2748" y="513"/>
                  </a:cubicBezTo>
                  <a:lnTo>
                    <a:pt x="2748" y="513"/>
                  </a:lnTo>
                  <a:cubicBezTo>
                    <a:pt x="2447" y="613"/>
                    <a:pt x="2147" y="724"/>
                    <a:pt x="1858" y="846"/>
                  </a:cubicBezTo>
                  <a:lnTo>
                    <a:pt x="2625" y="346"/>
                  </a:lnTo>
                  <a:cubicBezTo>
                    <a:pt x="2736" y="279"/>
                    <a:pt x="2837" y="223"/>
                    <a:pt x="2936" y="157"/>
                  </a:cubicBezTo>
                  <a:cubicBezTo>
                    <a:pt x="2959" y="112"/>
                    <a:pt x="2992" y="57"/>
                    <a:pt x="303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54" name="Google Shape;15254;p20"/>
            <p:cNvSpPr/>
            <p:nvPr/>
          </p:nvSpPr>
          <p:spPr>
            <a:xfrm>
              <a:off x="744294" y="2338817"/>
              <a:ext cx="34957" cy="5059"/>
            </a:xfrm>
            <a:custGeom>
              <a:avLst/>
              <a:gdLst/>
              <a:ahLst/>
              <a:cxnLst/>
              <a:rect l="l" t="t" r="r" b="b"/>
              <a:pathLst>
                <a:path w="1002" h="145" extrusionOk="0">
                  <a:moveTo>
                    <a:pt x="1002" y="1"/>
                  </a:moveTo>
                  <a:lnTo>
                    <a:pt x="1" y="134"/>
                  </a:lnTo>
                  <a:cubicBezTo>
                    <a:pt x="101" y="140"/>
                    <a:pt x="198" y="145"/>
                    <a:pt x="292" y="145"/>
                  </a:cubicBezTo>
                  <a:cubicBezTo>
                    <a:pt x="540" y="145"/>
                    <a:pt x="768" y="114"/>
                    <a:pt x="100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55" name="Google Shape;15255;p20"/>
            <p:cNvSpPr/>
            <p:nvPr/>
          </p:nvSpPr>
          <p:spPr>
            <a:xfrm>
              <a:off x="422239" y="2385393"/>
              <a:ext cx="145132" cy="110244"/>
            </a:xfrm>
            <a:custGeom>
              <a:avLst/>
              <a:gdLst/>
              <a:ahLst/>
              <a:cxnLst/>
              <a:rect l="l" t="t" r="r" b="b"/>
              <a:pathLst>
                <a:path w="4160" h="3160" extrusionOk="0">
                  <a:moveTo>
                    <a:pt x="4160" y="1"/>
                  </a:moveTo>
                  <a:cubicBezTo>
                    <a:pt x="3838" y="145"/>
                    <a:pt x="3537" y="312"/>
                    <a:pt x="3260" y="523"/>
                  </a:cubicBezTo>
                  <a:cubicBezTo>
                    <a:pt x="3026" y="701"/>
                    <a:pt x="2825" y="923"/>
                    <a:pt x="2614" y="1123"/>
                  </a:cubicBezTo>
                  <a:cubicBezTo>
                    <a:pt x="2392" y="1335"/>
                    <a:pt x="2158" y="1524"/>
                    <a:pt x="1903" y="1702"/>
                  </a:cubicBezTo>
                  <a:cubicBezTo>
                    <a:pt x="1658" y="1869"/>
                    <a:pt x="1391" y="2025"/>
                    <a:pt x="1146" y="2203"/>
                  </a:cubicBezTo>
                  <a:cubicBezTo>
                    <a:pt x="902" y="2369"/>
                    <a:pt x="657" y="2536"/>
                    <a:pt x="423" y="2714"/>
                  </a:cubicBezTo>
                  <a:lnTo>
                    <a:pt x="23" y="3048"/>
                  </a:lnTo>
                  <a:lnTo>
                    <a:pt x="0" y="3159"/>
                  </a:lnTo>
                  <a:cubicBezTo>
                    <a:pt x="279" y="2937"/>
                    <a:pt x="546" y="2714"/>
                    <a:pt x="835" y="2514"/>
                  </a:cubicBezTo>
                  <a:cubicBezTo>
                    <a:pt x="1313" y="2158"/>
                    <a:pt x="1847" y="1858"/>
                    <a:pt x="2314" y="1491"/>
                  </a:cubicBezTo>
                  <a:cubicBezTo>
                    <a:pt x="2536" y="1313"/>
                    <a:pt x="2748" y="1101"/>
                    <a:pt x="2959" y="890"/>
                  </a:cubicBezTo>
                  <a:cubicBezTo>
                    <a:pt x="3171" y="679"/>
                    <a:pt x="3415" y="501"/>
                    <a:pt x="3682" y="345"/>
                  </a:cubicBezTo>
                  <a:cubicBezTo>
                    <a:pt x="3771" y="290"/>
                    <a:pt x="3871" y="234"/>
                    <a:pt x="3971" y="189"/>
                  </a:cubicBezTo>
                  <a:cubicBezTo>
                    <a:pt x="4027" y="122"/>
                    <a:pt x="4093" y="67"/>
                    <a:pt x="416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56" name="Google Shape;15256;p20"/>
            <p:cNvSpPr/>
            <p:nvPr/>
          </p:nvSpPr>
          <p:spPr>
            <a:xfrm>
              <a:off x="321725" y="1999284"/>
              <a:ext cx="165367" cy="546373"/>
            </a:xfrm>
            <a:custGeom>
              <a:avLst/>
              <a:gdLst/>
              <a:ahLst/>
              <a:cxnLst/>
              <a:rect l="l" t="t" r="r" b="b"/>
              <a:pathLst>
                <a:path w="4740" h="15661" extrusionOk="0">
                  <a:moveTo>
                    <a:pt x="2003" y="1"/>
                  </a:moveTo>
                  <a:cubicBezTo>
                    <a:pt x="2003" y="1"/>
                    <a:pt x="2003" y="579"/>
                    <a:pt x="1936" y="1792"/>
                  </a:cubicBezTo>
                  <a:cubicBezTo>
                    <a:pt x="1870" y="2993"/>
                    <a:pt x="1791" y="2670"/>
                    <a:pt x="891" y="5272"/>
                  </a:cubicBezTo>
                  <a:cubicBezTo>
                    <a:pt x="0" y="7875"/>
                    <a:pt x="45" y="7141"/>
                    <a:pt x="234" y="10233"/>
                  </a:cubicBezTo>
                  <a:cubicBezTo>
                    <a:pt x="424" y="13325"/>
                    <a:pt x="1981" y="15027"/>
                    <a:pt x="1981" y="15027"/>
                  </a:cubicBezTo>
                  <a:lnTo>
                    <a:pt x="2604" y="15661"/>
                  </a:lnTo>
                  <a:lnTo>
                    <a:pt x="3204" y="14771"/>
                  </a:lnTo>
                  <a:lnTo>
                    <a:pt x="3638" y="12803"/>
                  </a:lnTo>
                  <a:cubicBezTo>
                    <a:pt x="3638" y="12803"/>
                    <a:pt x="3694" y="11045"/>
                    <a:pt x="4216" y="9043"/>
                  </a:cubicBezTo>
                  <a:cubicBezTo>
                    <a:pt x="4739" y="7041"/>
                    <a:pt x="4072" y="6496"/>
                    <a:pt x="3694" y="4194"/>
                  </a:cubicBezTo>
                  <a:cubicBezTo>
                    <a:pt x="3326" y="1881"/>
                    <a:pt x="2003" y="1"/>
                    <a:pt x="2003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57" name="Google Shape;15257;p20"/>
            <p:cNvSpPr/>
            <p:nvPr/>
          </p:nvSpPr>
          <p:spPr>
            <a:xfrm>
              <a:off x="337634" y="2095924"/>
              <a:ext cx="48563" cy="421790"/>
            </a:xfrm>
            <a:custGeom>
              <a:avLst/>
              <a:gdLst/>
              <a:ahLst/>
              <a:cxnLst/>
              <a:rect l="l" t="t" r="r" b="b"/>
              <a:pathLst>
                <a:path w="1392" h="12090" extrusionOk="0">
                  <a:moveTo>
                    <a:pt x="1347" y="0"/>
                  </a:moveTo>
                  <a:lnTo>
                    <a:pt x="1347" y="0"/>
                  </a:lnTo>
                  <a:cubicBezTo>
                    <a:pt x="1325" y="112"/>
                    <a:pt x="1280" y="223"/>
                    <a:pt x="1236" y="356"/>
                  </a:cubicBezTo>
                  <a:cubicBezTo>
                    <a:pt x="1224" y="634"/>
                    <a:pt x="1202" y="912"/>
                    <a:pt x="1169" y="1179"/>
                  </a:cubicBezTo>
                  <a:cubicBezTo>
                    <a:pt x="1091" y="1758"/>
                    <a:pt x="957" y="2325"/>
                    <a:pt x="769" y="2881"/>
                  </a:cubicBezTo>
                  <a:cubicBezTo>
                    <a:pt x="568" y="3459"/>
                    <a:pt x="324" y="4027"/>
                    <a:pt x="179" y="4616"/>
                  </a:cubicBezTo>
                  <a:cubicBezTo>
                    <a:pt x="23" y="5194"/>
                    <a:pt x="1" y="5784"/>
                    <a:pt x="79" y="6373"/>
                  </a:cubicBezTo>
                  <a:cubicBezTo>
                    <a:pt x="168" y="6963"/>
                    <a:pt x="346" y="7530"/>
                    <a:pt x="479" y="8097"/>
                  </a:cubicBezTo>
                  <a:cubicBezTo>
                    <a:pt x="746" y="9187"/>
                    <a:pt x="880" y="10300"/>
                    <a:pt x="1080" y="11390"/>
                  </a:cubicBezTo>
                  <a:cubicBezTo>
                    <a:pt x="1102" y="11511"/>
                    <a:pt x="1124" y="11623"/>
                    <a:pt x="1147" y="11745"/>
                  </a:cubicBezTo>
                  <a:cubicBezTo>
                    <a:pt x="1246" y="11890"/>
                    <a:pt x="1325" y="12001"/>
                    <a:pt x="1391" y="12090"/>
                  </a:cubicBezTo>
                  <a:cubicBezTo>
                    <a:pt x="1369" y="11968"/>
                    <a:pt x="1347" y="11845"/>
                    <a:pt x="1313" y="11723"/>
                  </a:cubicBezTo>
                  <a:cubicBezTo>
                    <a:pt x="1102" y="10644"/>
                    <a:pt x="969" y="9543"/>
                    <a:pt x="735" y="8464"/>
                  </a:cubicBezTo>
                  <a:cubicBezTo>
                    <a:pt x="613" y="7886"/>
                    <a:pt x="435" y="7319"/>
                    <a:pt x="312" y="6740"/>
                  </a:cubicBezTo>
                  <a:cubicBezTo>
                    <a:pt x="190" y="6151"/>
                    <a:pt x="156" y="5562"/>
                    <a:pt x="268" y="4972"/>
                  </a:cubicBezTo>
                  <a:cubicBezTo>
                    <a:pt x="379" y="4371"/>
                    <a:pt x="613" y="3804"/>
                    <a:pt x="813" y="3226"/>
                  </a:cubicBezTo>
                  <a:cubicBezTo>
                    <a:pt x="1002" y="2670"/>
                    <a:pt x="1169" y="2114"/>
                    <a:pt x="1258" y="1535"/>
                  </a:cubicBezTo>
                  <a:cubicBezTo>
                    <a:pt x="1335" y="1024"/>
                    <a:pt x="1369" y="512"/>
                    <a:pt x="134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58" name="Google Shape;15258;p20"/>
            <p:cNvSpPr/>
            <p:nvPr/>
          </p:nvSpPr>
          <p:spPr>
            <a:xfrm>
              <a:off x="384978" y="1999284"/>
              <a:ext cx="55541" cy="492821"/>
            </a:xfrm>
            <a:custGeom>
              <a:avLst/>
              <a:gdLst/>
              <a:ahLst/>
              <a:cxnLst/>
              <a:rect l="l" t="t" r="r" b="b"/>
              <a:pathLst>
                <a:path w="1592" h="14126" extrusionOk="0">
                  <a:moveTo>
                    <a:pt x="190" y="1"/>
                  </a:moveTo>
                  <a:lnTo>
                    <a:pt x="190" y="235"/>
                  </a:lnTo>
                  <a:cubicBezTo>
                    <a:pt x="479" y="1113"/>
                    <a:pt x="646" y="2025"/>
                    <a:pt x="702" y="2937"/>
                  </a:cubicBezTo>
                  <a:cubicBezTo>
                    <a:pt x="735" y="3504"/>
                    <a:pt x="712" y="4061"/>
                    <a:pt x="657" y="4617"/>
                  </a:cubicBezTo>
                  <a:cubicBezTo>
                    <a:pt x="579" y="5250"/>
                    <a:pt x="445" y="5862"/>
                    <a:pt x="334" y="6485"/>
                  </a:cubicBezTo>
                  <a:cubicBezTo>
                    <a:pt x="134" y="7586"/>
                    <a:pt x="1" y="8776"/>
                    <a:pt x="445" y="9844"/>
                  </a:cubicBezTo>
                  <a:cubicBezTo>
                    <a:pt x="657" y="10356"/>
                    <a:pt x="1080" y="10789"/>
                    <a:pt x="1169" y="11345"/>
                  </a:cubicBezTo>
                  <a:cubicBezTo>
                    <a:pt x="1258" y="11879"/>
                    <a:pt x="1102" y="12424"/>
                    <a:pt x="1169" y="12969"/>
                  </a:cubicBezTo>
                  <a:cubicBezTo>
                    <a:pt x="1224" y="13369"/>
                    <a:pt x="1357" y="13759"/>
                    <a:pt x="1535" y="14126"/>
                  </a:cubicBezTo>
                  <a:lnTo>
                    <a:pt x="1591" y="13848"/>
                  </a:lnTo>
                  <a:cubicBezTo>
                    <a:pt x="1513" y="13659"/>
                    <a:pt x="1446" y="13470"/>
                    <a:pt x="1414" y="13270"/>
                  </a:cubicBezTo>
                  <a:cubicBezTo>
                    <a:pt x="1357" y="13014"/>
                    <a:pt x="1335" y="12747"/>
                    <a:pt x="1347" y="12491"/>
                  </a:cubicBezTo>
                  <a:cubicBezTo>
                    <a:pt x="1357" y="12213"/>
                    <a:pt x="1402" y="11935"/>
                    <a:pt x="1391" y="11657"/>
                  </a:cubicBezTo>
                  <a:cubicBezTo>
                    <a:pt x="1380" y="11390"/>
                    <a:pt x="1313" y="11123"/>
                    <a:pt x="1202" y="10878"/>
                  </a:cubicBezTo>
                  <a:cubicBezTo>
                    <a:pt x="1080" y="10623"/>
                    <a:pt x="924" y="10400"/>
                    <a:pt x="779" y="10156"/>
                  </a:cubicBezTo>
                  <a:cubicBezTo>
                    <a:pt x="223" y="9155"/>
                    <a:pt x="279" y="7964"/>
                    <a:pt x="468" y="6863"/>
                  </a:cubicBezTo>
                  <a:cubicBezTo>
                    <a:pt x="568" y="6229"/>
                    <a:pt x="712" y="5595"/>
                    <a:pt x="801" y="4961"/>
                  </a:cubicBezTo>
                  <a:cubicBezTo>
                    <a:pt x="868" y="4405"/>
                    <a:pt x="902" y="3849"/>
                    <a:pt x="880" y="3293"/>
                  </a:cubicBezTo>
                  <a:cubicBezTo>
                    <a:pt x="846" y="2203"/>
                    <a:pt x="635" y="1124"/>
                    <a:pt x="257" y="101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59" name="Google Shape;15259;p20"/>
            <p:cNvSpPr/>
            <p:nvPr/>
          </p:nvSpPr>
          <p:spPr>
            <a:xfrm>
              <a:off x="365196" y="2055942"/>
              <a:ext cx="53203" cy="487797"/>
            </a:xfrm>
            <a:custGeom>
              <a:avLst/>
              <a:gdLst/>
              <a:ahLst/>
              <a:cxnLst/>
              <a:rect l="l" t="t" r="r" b="b"/>
              <a:pathLst>
                <a:path w="1525" h="13982" extrusionOk="0">
                  <a:moveTo>
                    <a:pt x="701" y="0"/>
                  </a:moveTo>
                  <a:cubicBezTo>
                    <a:pt x="701" y="56"/>
                    <a:pt x="701" y="101"/>
                    <a:pt x="690" y="168"/>
                  </a:cubicBezTo>
                  <a:cubicBezTo>
                    <a:pt x="690" y="234"/>
                    <a:pt x="690" y="301"/>
                    <a:pt x="679" y="356"/>
                  </a:cubicBezTo>
                  <a:cubicBezTo>
                    <a:pt x="812" y="1124"/>
                    <a:pt x="913" y="1903"/>
                    <a:pt x="879" y="2681"/>
                  </a:cubicBezTo>
                  <a:cubicBezTo>
                    <a:pt x="868" y="3260"/>
                    <a:pt x="768" y="3816"/>
                    <a:pt x="612" y="4372"/>
                  </a:cubicBezTo>
                  <a:cubicBezTo>
                    <a:pt x="456" y="4939"/>
                    <a:pt x="256" y="5495"/>
                    <a:pt x="145" y="6073"/>
                  </a:cubicBezTo>
                  <a:cubicBezTo>
                    <a:pt x="45" y="6585"/>
                    <a:pt x="1" y="7119"/>
                    <a:pt x="100" y="7642"/>
                  </a:cubicBezTo>
                  <a:cubicBezTo>
                    <a:pt x="212" y="8198"/>
                    <a:pt x="523" y="8665"/>
                    <a:pt x="757" y="9187"/>
                  </a:cubicBezTo>
                  <a:cubicBezTo>
                    <a:pt x="1190" y="10178"/>
                    <a:pt x="1190" y="11278"/>
                    <a:pt x="1224" y="12335"/>
                  </a:cubicBezTo>
                  <a:cubicBezTo>
                    <a:pt x="1246" y="12880"/>
                    <a:pt x="1279" y="13436"/>
                    <a:pt x="1391" y="13981"/>
                  </a:cubicBezTo>
                  <a:lnTo>
                    <a:pt x="1524" y="13781"/>
                  </a:lnTo>
                  <a:cubicBezTo>
                    <a:pt x="1469" y="13403"/>
                    <a:pt x="1435" y="13013"/>
                    <a:pt x="1413" y="12635"/>
                  </a:cubicBezTo>
                  <a:cubicBezTo>
                    <a:pt x="1368" y="11590"/>
                    <a:pt x="1402" y="10522"/>
                    <a:pt x="1057" y="9521"/>
                  </a:cubicBezTo>
                  <a:cubicBezTo>
                    <a:pt x="879" y="8987"/>
                    <a:pt x="545" y="8520"/>
                    <a:pt x="367" y="7986"/>
                  </a:cubicBezTo>
                  <a:cubicBezTo>
                    <a:pt x="189" y="7486"/>
                    <a:pt x="189" y="6941"/>
                    <a:pt x="268" y="6407"/>
                  </a:cubicBezTo>
                  <a:cubicBezTo>
                    <a:pt x="345" y="5840"/>
                    <a:pt x="523" y="5295"/>
                    <a:pt x="679" y="4750"/>
                  </a:cubicBezTo>
                  <a:cubicBezTo>
                    <a:pt x="835" y="4205"/>
                    <a:pt x="968" y="3648"/>
                    <a:pt x="1012" y="3082"/>
                  </a:cubicBezTo>
                  <a:cubicBezTo>
                    <a:pt x="1079" y="2047"/>
                    <a:pt x="913" y="1013"/>
                    <a:pt x="70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60" name="Google Shape;15260;p20"/>
            <p:cNvSpPr/>
            <p:nvPr/>
          </p:nvSpPr>
          <p:spPr>
            <a:xfrm>
              <a:off x="404376" y="2019868"/>
              <a:ext cx="48947" cy="422209"/>
            </a:xfrm>
            <a:custGeom>
              <a:avLst/>
              <a:gdLst/>
              <a:ahLst/>
              <a:cxnLst/>
              <a:rect l="l" t="t" r="r" b="b"/>
              <a:pathLst>
                <a:path w="1403" h="12102" extrusionOk="0">
                  <a:moveTo>
                    <a:pt x="346" y="868"/>
                  </a:moveTo>
                  <a:lnTo>
                    <a:pt x="346" y="868"/>
                  </a:lnTo>
                  <a:cubicBezTo>
                    <a:pt x="423" y="1157"/>
                    <a:pt x="490" y="1457"/>
                    <a:pt x="568" y="1746"/>
                  </a:cubicBezTo>
                  <a:cubicBezTo>
                    <a:pt x="813" y="2826"/>
                    <a:pt x="1080" y="3915"/>
                    <a:pt x="1169" y="5028"/>
                  </a:cubicBezTo>
                  <a:cubicBezTo>
                    <a:pt x="1224" y="5594"/>
                    <a:pt x="1224" y="6162"/>
                    <a:pt x="1236" y="6729"/>
                  </a:cubicBezTo>
                  <a:cubicBezTo>
                    <a:pt x="1236" y="7307"/>
                    <a:pt x="1236" y="7886"/>
                    <a:pt x="1202" y="8464"/>
                  </a:cubicBezTo>
                  <a:cubicBezTo>
                    <a:pt x="1180" y="9143"/>
                    <a:pt x="1124" y="9821"/>
                    <a:pt x="1135" y="10500"/>
                  </a:cubicBezTo>
                  <a:cubicBezTo>
                    <a:pt x="890" y="9621"/>
                    <a:pt x="568" y="8753"/>
                    <a:pt x="490" y="7875"/>
                  </a:cubicBezTo>
                  <a:cubicBezTo>
                    <a:pt x="390" y="6862"/>
                    <a:pt x="591" y="5861"/>
                    <a:pt x="646" y="4860"/>
                  </a:cubicBezTo>
                  <a:cubicBezTo>
                    <a:pt x="702" y="3904"/>
                    <a:pt x="668" y="2947"/>
                    <a:pt x="535" y="2002"/>
                  </a:cubicBezTo>
                  <a:cubicBezTo>
                    <a:pt x="490" y="1624"/>
                    <a:pt x="423" y="1246"/>
                    <a:pt x="346" y="868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23" y="78"/>
                    <a:pt x="45" y="167"/>
                    <a:pt x="67" y="256"/>
                  </a:cubicBezTo>
                  <a:cubicBezTo>
                    <a:pt x="190" y="723"/>
                    <a:pt x="279" y="1190"/>
                    <a:pt x="357" y="1669"/>
                  </a:cubicBezTo>
                  <a:cubicBezTo>
                    <a:pt x="502" y="2603"/>
                    <a:pt x="557" y="3560"/>
                    <a:pt x="535" y="4505"/>
                  </a:cubicBezTo>
                  <a:cubicBezTo>
                    <a:pt x="502" y="5483"/>
                    <a:pt x="312" y="6474"/>
                    <a:pt x="334" y="7463"/>
                  </a:cubicBezTo>
                  <a:cubicBezTo>
                    <a:pt x="357" y="8453"/>
                    <a:pt x="690" y="9388"/>
                    <a:pt x="969" y="10333"/>
                  </a:cubicBezTo>
                  <a:cubicBezTo>
                    <a:pt x="1035" y="10555"/>
                    <a:pt x="1091" y="10789"/>
                    <a:pt x="1147" y="11022"/>
                  </a:cubicBezTo>
                  <a:cubicBezTo>
                    <a:pt x="1157" y="11245"/>
                    <a:pt x="1180" y="11479"/>
                    <a:pt x="1213" y="11701"/>
                  </a:cubicBezTo>
                  <a:cubicBezTo>
                    <a:pt x="1224" y="11834"/>
                    <a:pt x="1246" y="11968"/>
                    <a:pt x="1269" y="12101"/>
                  </a:cubicBezTo>
                  <a:cubicBezTo>
                    <a:pt x="1280" y="11956"/>
                    <a:pt x="1302" y="11657"/>
                    <a:pt x="1347" y="11256"/>
                  </a:cubicBezTo>
                  <a:cubicBezTo>
                    <a:pt x="1280" y="10411"/>
                    <a:pt x="1325" y="9543"/>
                    <a:pt x="1369" y="8731"/>
                  </a:cubicBezTo>
                  <a:cubicBezTo>
                    <a:pt x="1391" y="8153"/>
                    <a:pt x="1402" y="7586"/>
                    <a:pt x="1402" y="7007"/>
                  </a:cubicBezTo>
                  <a:cubicBezTo>
                    <a:pt x="1402" y="6440"/>
                    <a:pt x="1391" y="5861"/>
                    <a:pt x="1358" y="5295"/>
                  </a:cubicBezTo>
                  <a:cubicBezTo>
                    <a:pt x="1280" y="4205"/>
                    <a:pt x="1024" y="3125"/>
                    <a:pt x="769" y="2058"/>
                  </a:cubicBezTo>
                  <a:cubicBezTo>
                    <a:pt x="680" y="1679"/>
                    <a:pt x="579" y="1301"/>
                    <a:pt x="479" y="923"/>
                  </a:cubicBezTo>
                  <a:cubicBezTo>
                    <a:pt x="301" y="557"/>
                    <a:pt x="134" y="2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61" name="Google Shape;15261;p20"/>
            <p:cNvSpPr/>
            <p:nvPr/>
          </p:nvSpPr>
          <p:spPr>
            <a:xfrm>
              <a:off x="321725" y="2088144"/>
              <a:ext cx="143632" cy="457515"/>
            </a:xfrm>
            <a:custGeom>
              <a:avLst/>
              <a:gdLst/>
              <a:ahLst/>
              <a:cxnLst/>
              <a:rect l="l" t="t" r="r" b="b"/>
              <a:pathLst>
                <a:path w="4117" h="13114" extrusionOk="0">
                  <a:moveTo>
                    <a:pt x="1858" y="1"/>
                  </a:moveTo>
                  <a:cubicBezTo>
                    <a:pt x="1769" y="501"/>
                    <a:pt x="1547" y="857"/>
                    <a:pt x="891" y="2725"/>
                  </a:cubicBezTo>
                  <a:cubicBezTo>
                    <a:pt x="0" y="5328"/>
                    <a:pt x="45" y="4594"/>
                    <a:pt x="234" y="7686"/>
                  </a:cubicBezTo>
                  <a:cubicBezTo>
                    <a:pt x="424" y="10778"/>
                    <a:pt x="1981" y="12480"/>
                    <a:pt x="1981" y="12480"/>
                  </a:cubicBezTo>
                  <a:lnTo>
                    <a:pt x="2604" y="13114"/>
                  </a:lnTo>
                  <a:lnTo>
                    <a:pt x="3204" y="12224"/>
                  </a:lnTo>
                  <a:lnTo>
                    <a:pt x="3638" y="10256"/>
                  </a:lnTo>
                  <a:cubicBezTo>
                    <a:pt x="3638" y="10256"/>
                    <a:pt x="3682" y="8731"/>
                    <a:pt x="4116" y="6907"/>
                  </a:cubicBezTo>
                  <a:cubicBezTo>
                    <a:pt x="4038" y="6729"/>
                    <a:pt x="3949" y="6552"/>
                    <a:pt x="3838" y="6385"/>
                  </a:cubicBezTo>
                  <a:cubicBezTo>
                    <a:pt x="3649" y="6084"/>
                    <a:pt x="3415" y="5829"/>
                    <a:pt x="3193" y="5573"/>
                  </a:cubicBezTo>
                  <a:cubicBezTo>
                    <a:pt x="2970" y="5306"/>
                    <a:pt x="2770" y="5039"/>
                    <a:pt x="2659" y="4717"/>
                  </a:cubicBezTo>
                  <a:cubicBezTo>
                    <a:pt x="2570" y="4450"/>
                    <a:pt x="2537" y="4161"/>
                    <a:pt x="2525" y="3882"/>
                  </a:cubicBezTo>
                  <a:cubicBezTo>
                    <a:pt x="2525" y="3304"/>
                    <a:pt x="2626" y="2737"/>
                    <a:pt x="2626" y="2169"/>
                  </a:cubicBezTo>
                  <a:cubicBezTo>
                    <a:pt x="2626" y="1892"/>
                    <a:pt x="2592" y="1613"/>
                    <a:pt x="2525" y="1346"/>
                  </a:cubicBezTo>
                  <a:cubicBezTo>
                    <a:pt x="2448" y="1069"/>
                    <a:pt x="2325" y="824"/>
                    <a:pt x="2192" y="579"/>
                  </a:cubicBezTo>
                  <a:cubicBezTo>
                    <a:pt x="2092" y="379"/>
                    <a:pt x="1981" y="190"/>
                    <a:pt x="185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62" name="Google Shape;15262;p20"/>
            <p:cNvSpPr/>
            <p:nvPr/>
          </p:nvSpPr>
          <p:spPr>
            <a:xfrm>
              <a:off x="415645" y="2257353"/>
              <a:ext cx="37295" cy="184729"/>
            </a:xfrm>
            <a:custGeom>
              <a:avLst/>
              <a:gdLst/>
              <a:ahLst/>
              <a:cxnLst/>
              <a:rect l="l" t="t" r="r" b="b"/>
              <a:pathLst>
                <a:path w="1069" h="5295" extrusionOk="0">
                  <a:moveTo>
                    <a:pt x="23" y="0"/>
                  </a:moveTo>
                  <a:cubicBezTo>
                    <a:pt x="11" y="211"/>
                    <a:pt x="1" y="434"/>
                    <a:pt x="11" y="656"/>
                  </a:cubicBezTo>
                  <a:cubicBezTo>
                    <a:pt x="34" y="1646"/>
                    <a:pt x="367" y="2581"/>
                    <a:pt x="646" y="3526"/>
                  </a:cubicBezTo>
                  <a:cubicBezTo>
                    <a:pt x="712" y="3748"/>
                    <a:pt x="768" y="3982"/>
                    <a:pt x="824" y="4215"/>
                  </a:cubicBezTo>
                  <a:cubicBezTo>
                    <a:pt x="834" y="4438"/>
                    <a:pt x="857" y="4672"/>
                    <a:pt x="890" y="4894"/>
                  </a:cubicBezTo>
                  <a:cubicBezTo>
                    <a:pt x="901" y="5027"/>
                    <a:pt x="923" y="5161"/>
                    <a:pt x="946" y="5294"/>
                  </a:cubicBezTo>
                  <a:cubicBezTo>
                    <a:pt x="957" y="5283"/>
                    <a:pt x="957" y="5261"/>
                    <a:pt x="957" y="5238"/>
                  </a:cubicBezTo>
                  <a:lnTo>
                    <a:pt x="957" y="5216"/>
                  </a:lnTo>
                  <a:lnTo>
                    <a:pt x="957" y="5172"/>
                  </a:lnTo>
                  <a:lnTo>
                    <a:pt x="957" y="5149"/>
                  </a:lnTo>
                  <a:cubicBezTo>
                    <a:pt x="957" y="5127"/>
                    <a:pt x="968" y="5094"/>
                    <a:pt x="968" y="5072"/>
                  </a:cubicBezTo>
                  <a:lnTo>
                    <a:pt x="968" y="5060"/>
                  </a:lnTo>
                  <a:lnTo>
                    <a:pt x="968" y="4971"/>
                  </a:lnTo>
                  <a:lnTo>
                    <a:pt x="968" y="4949"/>
                  </a:lnTo>
                  <a:cubicBezTo>
                    <a:pt x="979" y="4927"/>
                    <a:pt x="979" y="4894"/>
                    <a:pt x="979" y="4872"/>
                  </a:cubicBezTo>
                  <a:lnTo>
                    <a:pt x="979" y="4850"/>
                  </a:lnTo>
                  <a:cubicBezTo>
                    <a:pt x="990" y="4805"/>
                    <a:pt x="990" y="4771"/>
                    <a:pt x="990" y="4727"/>
                  </a:cubicBezTo>
                  <a:cubicBezTo>
                    <a:pt x="990" y="4682"/>
                    <a:pt x="1002" y="4649"/>
                    <a:pt x="1002" y="4605"/>
                  </a:cubicBezTo>
                  <a:lnTo>
                    <a:pt x="1002" y="4571"/>
                  </a:lnTo>
                  <a:cubicBezTo>
                    <a:pt x="1012" y="4538"/>
                    <a:pt x="1012" y="4504"/>
                    <a:pt x="1012" y="4471"/>
                  </a:cubicBezTo>
                  <a:cubicBezTo>
                    <a:pt x="1012" y="4460"/>
                    <a:pt x="1024" y="4460"/>
                    <a:pt x="1024" y="4449"/>
                  </a:cubicBezTo>
                  <a:cubicBezTo>
                    <a:pt x="957" y="3604"/>
                    <a:pt x="1002" y="2736"/>
                    <a:pt x="1046" y="1924"/>
                  </a:cubicBezTo>
                  <a:cubicBezTo>
                    <a:pt x="1057" y="1746"/>
                    <a:pt x="1057" y="1580"/>
                    <a:pt x="1068" y="1412"/>
                  </a:cubicBezTo>
                  <a:cubicBezTo>
                    <a:pt x="1012" y="1335"/>
                    <a:pt x="957" y="1257"/>
                    <a:pt x="901" y="1190"/>
                  </a:cubicBezTo>
                  <a:cubicBezTo>
                    <a:pt x="890" y="1346"/>
                    <a:pt x="890" y="1501"/>
                    <a:pt x="879" y="1657"/>
                  </a:cubicBezTo>
                  <a:cubicBezTo>
                    <a:pt x="857" y="2336"/>
                    <a:pt x="801" y="3014"/>
                    <a:pt x="812" y="3693"/>
                  </a:cubicBezTo>
                  <a:cubicBezTo>
                    <a:pt x="567" y="2814"/>
                    <a:pt x="245" y="1946"/>
                    <a:pt x="167" y="1068"/>
                  </a:cubicBezTo>
                  <a:cubicBezTo>
                    <a:pt x="134" y="789"/>
                    <a:pt x="134" y="512"/>
                    <a:pt x="145" y="233"/>
                  </a:cubicBezTo>
                  <a:cubicBezTo>
                    <a:pt x="100" y="156"/>
                    <a:pt x="56" y="78"/>
                    <a:pt x="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63" name="Google Shape;15263;p20"/>
            <p:cNvSpPr/>
            <p:nvPr/>
          </p:nvSpPr>
          <p:spPr>
            <a:xfrm>
              <a:off x="384978" y="2134720"/>
              <a:ext cx="55541" cy="357388"/>
            </a:xfrm>
            <a:custGeom>
              <a:avLst/>
              <a:gdLst/>
              <a:ahLst/>
              <a:cxnLst/>
              <a:rect l="l" t="t" r="r" b="b"/>
              <a:pathLst>
                <a:path w="1592" h="10244" extrusionOk="0">
                  <a:moveTo>
                    <a:pt x="712" y="1"/>
                  </a:moveTo>
                  <a:cubicBezTo>
                    <a:pt x="702" y="256"/>
                    <a:pt x="679" y="501"/>
                    <a:pt x="657" y="735"/>
                  </a:cubicBezTo>
                  <a:cubicBezTo>
                    <a:pt x="579" y="1368"/>
                    <a:pt x="445" y="1980"/>
                    <a:pt x="334" y="2603"/>
                  </a:cubicBezTo>
                  <a:cubicBezTo>
                    <a:pt x="134" y="3704"/>
                    <a:pt x="1" y="4894"/>
                    <a:pt x="445" y="5962"/>
                  </a:cubicBezTo>
                  <a:cubicBezTo>
                    <a:pt x="657" y="6474"/>
                    <a:pt x="1080" y="6907"/>
                    <a:pt x="1169" y="7463"/>
                  </a:cubicBezTo>
                  <a:cubicBezTo>
                    <a:pt x="1258" y="7997"/>
                    <a:pt x="1102" y="8542"/>
                    <a:pt x="1169" y="9087"/>
                  </a:cubicBezTo>
                  <a:cubicBezTo>
                    <a:pt x="1224" y="9487"/>
                    <a:pt x="1357" y="9877"/>
                    <a:pt x="1535" y="10244"/>
                  </a:cubicBezTo>
                  <a:lnTo>
                    <a:pt x="1591" y="9966"/>
                  </a:lnTo>
                  <a:cubicBezTo>
                    <a:pt x="1513" y="9777"/>
                    <a:pt x="1446" y="9588"/>
                    <a:pt x="1414" y="9388"/>
                  </a:cubicBezTo>
                  <a:cubicBezTo>
                    <a:pt x="1357" y="9132"/>
                    <a:pt x="1335" y="8865"/>
                    <a:pt x="1347" y="8609"/>
                  </a:cubicBezTo>
                  <a:cubicBezTo>
                    <a:pt x="1357" y="8331"/>
                    <a:pt x="1402" y="8053"/>
                    <a:pt x="1391" y="7775"/>
                  </a:cubicBezTo>
                  <a:cubicBezTo>
                    <a:pt x="1380" y="7508"/>
                    <a:pt x="1313" y="7241"/>
                    <a:pt x="1202" y="6996"/>
                  </a:cubicBezTo>
                  <a:cubicBezTo>
                    <a:pt x="1080" y="6741"/>
                    <a:pt x="924" y="6518"/>
                    <a:pt x="779" y="6274"/>
                  </a:cubicBezTo>
                  <a:cubicBezTo>
                    <a:pt x="223" y="5273"/>
                    <a:pt x="279" y="4082"/>
                    <a:pt x="468" y="2981"/>
                  </a:cubicBezTo>
                  <a:cubicBezTo>
                    <a:pt x="568" y="2347"/>
                    <a:pt x="712" y="1713"/>
                    <a:pt x="801" y="1079"/>
                  </a:cubicBezTo>
                  <a:lnTo>
                    <a:pt x="801" y="1002"/>
                  </a:lnTo>
                  <a:cubicBezTo>
                    <a:pt x="813" y="946"/>
                    <a:pt x="813" y="890"/>
                    <a:pt x="813" y="834"/>
                  </a:cubicBezTo>
                  <a:cubicBezTo>
                    <a:pt x="813" y="557"/>
                    <a:pt x="779" y="278"/>
                    <a:pt x="712" y="11"/>
                  </a:cubicBezTo>
                  <a:lnTo>
                    <a:pt x="712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64" name="Google Shape;15264;p20"/>
            <p:cNvSpPr/>
            <p:nvPr/>
          </p:nvSpPr>
          <p:spPr>
            <a:xfrm>
              <a:off x="337634" y="2095924"/>
              <a:ext cx="48563" cy="421790"/>
            </a:xfrm>
            <a:custGeom>
              <a:avLst/>
              <a:gdLst/>
              <a:ahLst/>
              <a:cxnLst/>
              <a:rect l="l" t="t" r="r" b="b"/>
              <a:pathLst>
                <a:path w="1392" h="12090" extrusionOk="0">
                  <a:moveTo>
                    <a:pt x="1347" y="0"/>
                  </a:moveTo>
                  <a:cubicBezTo>
                    <a:pt x="1347" y="33"/>
                    <a:pt x="1335" y="56"/>
                    <a:pt x="1325" y="78"/>
                  </a:cubicBezTo>
                  <a:lnTo>
                    <a:pt x="1325" y="89"/>
                  </a:lnTo>
                  <a:cubicBezTo>
                    <a:pt x="1313" y="112"/>
                    <a:pt x="1313" y="134"/>
                    <a:pt x="1302" y="167"/>
                  </a:cubicBezTo>
                  <a:cubicBezTo>
                    <a:pt x="1302" y="167"/>
                    <a:pt x="1302" y="178"/>
                    <a:pt x="1291" y="178"/>
                  </a:cubicBezTo>
                  <a:cubicBezTo>
                    <a:pt x="1291" y="201"/>
                    <a:pt x="1280" y="234"/>
                    <a:pt x="1269" y="256"/>
                  </a:cubicBezTo>
                  <a:lnTo>
                    <a:pt x="1269" y="267"/>
                  </a:lnTo>
                  <a:cubicBezTo>
                    <a:pt x="1258" y="290"/>
                    <a:pt x="1246" y="323"/>
                    <a:pt x="1236" y="345"/>
                  </a:cubicBezTo>
                  <a:lnTo>
                    <a:pt x="1236" y="356"/>
                  </a:lnTo>
                  <a:cubicBezTo>
                    <a:pt x="1224" y="634"/>
                    <a:pt x="1202" y="912"/>
                    <a:pt x="1169" y="1179"/>
                  </a:cubicBezTo>
                  <a:cubicBezTo>
                    <a:pt x="1091" y="1758"/>
                    <a:pt x="957" y="2325"/>
                    <a:pt x="769" y="2881"/>
                  </a:cubicBezTo>
                  <a:cubicBezTo>
                    <a:pt x="568" y="3459"/>
                    <a:pt x="324" y="4027"/>
                    <a:pt x="179" y="4616"/>
                  </a:cubicBezTo>
                  <a:cubicBezTo>
                    <a:pt x="23" y="5194"/>
                    <a:pt x="1" y="5784"/>
                    <a:pt x="79" y="6373"/>
                  </a:cubicBezTo>
                  <a:cubicBezTo>
                    <a:pt x="168" y="6963"/>
                    <a:pt x="346" y="7530"/>
                    <a:pt x="479" y="8097"/>
                  </a:cubicBezTo>
                  <a:cubicBezTo>
                    <a:pt x="746" y="9187"/>
                    <a:pt x="880" y="10300"/>
                    <a:pt x="1080" y="11390"/>
                  </a:cubicBezTo>
                  <a:cubicBezTo>
                    <a:pt x="1102" y="11511"/>
                    <a:pt x="1124" y="11623"/>
                    <a:pt x="1147" y="11745"/>
                  </a:cubicBezTo>
                  <a:cubicBezTo>
                    <a:pt x="1246" y="11890"/>
                    <a:pt x="1325" y="12001"/>
                    <a:pt x="1391" y="12090"/>
                  </a:cubicBezTo>
                  <a:cubicBezTo>
                    <a:pt x="1369" y="11968"/>
                    <a:pt x="1347" y="11845"/>
                    <a:pt x="1313" y="11723"/>
                  </a:cubicBezTo>
                  <a:cubicBezTo>
                    <a:pt x="1102" y="10644"/>
                    <a:pt x="969" y="9543"/>
                    <a:pt x="735" y="8464"/>
                  </a:cubicBezTo>
                  <a:cubicBezTo>
                    <a:pt x="613" y="7886"/>
                    <a:pt x="435" y="7319"/>
                    <a:pt x="312" y="6740"/>
                  </a:cubicBezTo>
                  <a:cubicBezTo>
                    <a:pt x="190" y="6151"/>
                    <a:pt x="156" y="5562"/>
                    <a:pt x="268" y="4972"/>
                  </a:cubicBezTo>
                  <a:cubicBezTo>
                    <a:pt x="379" y="4371"/>
                    <a:pt x="613" y="3804"/>
                    <a:pt x="813" y="3226"/>
                  </a:cubicBezTo>
                  <a:cubicBezTo>
                    <a:pt x="1002" y="2670"/>
                    <a:pt x="1169" y="2114"/>
                    <a:pt x="1258" y="1535"/>
                  </a:cubicBezTo>
                  <a:cubicBezTo>
                    <a:pt x="1335" y="1024"/>
                    <a:pt x="1369" y="512"/>
                    <a:pt x="134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65" name="Google Shape;15265;p20"/>
            <p:cNvSpPr/>
            <p:nvPr/>
          </p:nvSpPr>
          <p:spPr>
            <a:xfrm>
              <a:off x="365196" y="2099797"/>
              <a:ext cx="53203" cy="443943"/>
            </a:xfrm>
            <a:custGeom>
              <a:avLst/>
              <a:gdLst/>
              <a:ahLst/>
              <a:cxnLst/>
              <a:rect l="l" t="t" r="r" b="b"/>
              <a:pathLst>
                <a:path w="1525" h="12725" extrusionOk="0">
                  <a:moveTo>
                    <a:pt x="812" y="1"/>
                  </a:moveTo>
                  <a:lnTo>
                    <a:pt x="812" y="1"/>
                  </a:lnTo>
                  <a:cubicBezTo>
                    <a:pt x="868" y="468"/>
                    <a:pt x="901" y="946"/>
                    <a:pt x="879" y="1424"/>
                  </a:cubicBezTo>
                  <a:cubicBezTo>
                    <a:pt x="868" y="2003"/>
                    <a:pt x="768" y="2559"/>
                    <a:pt x="612" y="3115"/>
                  </a:cubicBezTo>
                  <a:cubicBezTo>
                    <a:pt x="456" y="3682"/>
                    <a:pt x="256" y="4238"/>
                    <a:pt x="145" y="4816"/>
                  </a:cubicBezTo>
                  <a:cubicBezTo>
                    <a:pt x="45" y="5328"/>
                    <a:pt x="1" y="5862"/>
                    <a:pt x="100" y="6385"/>
                  </a:cubicBezTo>
                  <a:cubicBezTo>
                    <a:pt x="212" y="6941"/>
                    <a:pt x="523" y="7408"/>
                    <a:pt x="757" y="7930"/>
                  </a:cubicBezTo>
                  <a:cubicBezTo>
                    <a:pt x="1190" y="8921"/>
                    <a:pt x="1190" y="10021"/>
                    <a:pt x="1224" y="11078"/>
                  </a:cubicBezTo>
                  <a:cubicBezTo>
                    <a:pt x="1246" y="11623"/>
                    <a:pt x="1279" y="12179"/>
                    <a:pt x="1391" y="12724"/>
                  </a:cubicBezTo>
                  <a:lnTo>
                    <a:pt x="1524" y="12524"/>
                  </a:lnTo>
                  <a:cubicBezTo>
                    <a:pt x="1469" y="12146"/>
                    <a:pt x="1435" y="11756"/>
                    <a:pt x="1413" y="11378"/>
                  </a:cubicBezTo>
                  <a:cubicBezTo>
                    <a:pt x="1368" y="10333"/>
                    <a:pt x="1402" y="9265"/>
                    <a:pt x="1057" y="8264"/>
                  </a:cubicBezTo>
                  <a:cubicBezTo>
                    <a:pt x="879" y="7730"/>
                    <a:pt x="545" y="7263"/>
                    <a:pt x="367" y="6729"/>
                  </a:cubicBezTo>
                  <a:cubicBezTo>
                    <a:pt x="189" y="6229"/>
                    <a:pt x="189" y="5684"/>
                    <a:pt x="268" y="5150"/>
                  </a:cubicBezTo>
                  <a:cubicBezTo>
                    <a:pt x="345" y="4583"/>
                    <a:pt x="523" y="4038"/>
                    <a:pt x="679" y="3493"/>
                  </a:cubicBezTo>
                  <a:cubicBezTo>
                    <a:pt x="835" y="2948"/>
                    <a:pt x="968" y="2391"/>
                    <a:pt x="1012" y="1825"/>
                  </a:cubicBezTo>
                  <a:cubicBezTo>
                    <a:pt x="1046" y="1302"/>
                    <a:pt x="1012" y="779"/>
                    <a:pt x="957" y="256"/>
                  </a:cubicBezTo>
                  <a:cubicBezTo>
                    <a:pt x="957" y="245"/>
                    <a:pt x="957" y="245"/>
                    <a:pt x="946" y="245"/>
                  </a:cubicBezTo>
                  <a:cubicBezTo>
                    <a:pt x="913" y="156"/>
                    <a:pt x="857" y="78"/>
                    <a:pt x="8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66" name="Google Shape;15266;p20"/>
            <p:cNvSpPr/>
            <p:nvPr/>
          </p:nvSpPr>
          <p:spPr>
            <a:xfrm>
              <a:off x="373325" y="2189041"/>
              <a:ext cx="363632" cy="388437"/>
            </a:xfrm>
            <a:custGeom>
              <a:avLst/>
              <a:gdLst/>
              <a:ahLst/>
              <a:cxnLst/>
              <a:rect l="l" t="t" r="r" b="b"/>
              <a:pathLst>
                <a:path w="10423" h="11134" extrusionOk="0">
                  <a:moveTo>
                    <a:pt x="10289" y="1"/>
                  </a:moveTo>
                  <a:cubicBezTo>
                    <a:pt x="10245" y="1"/>
                    <a:pt x="10200" y="1"/>
                    <a:pt x="10156" y="11"/>
                  </a:cubicBezTo>
                  <a:cubicBezTo>
                    <a:pt x="10067" y="23"/>
                    <a:pt x="9989" y="34"/>
                    <a:pt x="9911" y="45"/>
                  </a:cubicBezTo>
                  <a:cubicBezTo>
                    <a:pt x="9822" y="67"/>
                    <a:pt x="9744" y="78"/>
                    <a:pt x="9667" y="100"/>
                  </a:cubicBezTo>
                  <a:lnTo>
                    <a:pt x="9422" y="156"/>
                  </a:lnTo>
                  <a:cubicBezTo>
                    <a:pt x="9099" y="256"/>
                    <a:pt x="8799" y="367"/>
                    <a:pt x="8488" y="501"/>
                  </a:cubicBezTo>
                  <a:cubicBezTo>
                    <a:pt x="7887" y="757"/>
                    <a:pt x="7309" y="1068"/>
                    <a:pt x="6763" y="1424"/>
                  </a:cubicBezTo>
                  <a:cubicBezTo>
                    <a:pt x="6619" y="1513"/>
                    <a:pt x="6486" y="1602"/>
                    <a:pt x="6352" y="1691"/>
                  </a:cubicBezTo>
                  <a:cubicBezTo>
                    <a:pt x="6219" y="1780"/>
                    <a:pt x="6085" y="1869"/>
                    <a:pt x="5952" y="1969"/>
                  </a:cubicBezTo>
                  <a:lnTo>
                    <a:pt x="5562" y="2258"/>
                  </a:lnTo>
                  <a:cubicBezTo>
                    <a:pt x="5429" y="2359"/>
                    <a:pt x="5295" y="2458"/>
                    <a:pt x="5162" y="2570"/>
                  </a:cubicBezTo>
                  <a:cubicBezTo>
                    <a:pt x="4662" y="3004"/>
                    <a:pt x="4205" y="3482"/>
                    <a:pt x="3794" y="3993"/>
                  </a:cubicBezTo>
                  <a:cubicBezTo>
                    <a:pt x="2971" y="5016"/>
                    <a:pt x="2270" y="6129"/>
                    <a:pt x="1659" y="7275"/>
                  </a:cubicBezTo>
                  <a:cubicBezTo>
                    <a:pt x="1347" y="7853"/>
                    <a:pt x="1046" y="8431"/>
                    <a:pt x="779" y="9020"/>
                  </a:cubicBezTo>
                  <a:cubicBezTo>
                    <a:pt x="502" y="9610"/>
                    <a:pt x="246" y="10211"/>
                    <a:pt x="1" y="10822"/>
                  </a:cubicBezTo>
                  <a:lnTo>
                    <a:pt x="846" y="11134"/>
                  </a:lnTo>
                  <a:cubicBezTo>
                    <a:pt x="1046" y="10545"/>
                    <a:pt x="1291" y="9944"/>
                    <a:pt x="1536" y="9354"/>
                  </a:cubicBezTo>
                  <a:cubicBezTo>
                    <a:pt x="1780" y="8776"/>
                    <a:pt x="2037" y="8197"/>
                    <a:pt x="2326" y="7619"/>
                  </a:cubicBezTo>
                  <a:cubicBezTo>
                    <a:pt x="2882" y="6485"/>
                    <a:pt x="3516" y="5384"/>
                    <a:pt x="4272" y="4371"/>
                  </a:cubicBezTo>
                  <a:cubicBezTo>
                    <a:pt x="4650" y="3860"/>
                    <a:pt x="5062" y="3393"/>
                    <a:pt x="5517" y="2959"/>
                  </a:cubicBezTo>
                  <a:cubicBezTo>
                    <a:pt x="5629" y="2859"/>
                    <a:pt x="5752" y="2759"/>
                    <a:pt x="5873" y="2659"/>
                  </a:cubicBezTo>
                  <a:lnTo>
                    <a:pt x="6241" y="2369"/>
                  </a:lnTo>
                  <a:cubicBezTo>
                    <a:pt x="6363" y="2270"/>
                    <a:pt x="6496" y="2169"/>
                    <a:pt x="6630" y="2080"/>
                  </a:cubicBezTo>
                  <a:cubicBezTo>
                    <a:pt x="6753" y="1991"/>
                    <a:pt x="6874" y="1892"/>
                    <a:pt x="7008" y="1803"/>
                  </a:cubicBezTo>
                  <a:cubicBezTo>
                    <a:pt x="7531" y="1447"/>
                    <a:pt x="8076" y="1113"/>
                    <a:pt x="8643" y="846"/>
                  </a:cubicBezTo>
                  <a:cubicBezTo>
                    <a:pt x="8932" y="713"/>
                    <a:pt x="9222" y="579"/>
                    <a:pt x="9521" y="490"/>
                  </a:cubicBezTo>
                  <a:lnTo>
                    <a:pt x="9744" y="423"/>
                  </a:lnTo>
                  <a:cubicBezTo>
                    <a:pt x="9822" y="401"/>
                    <a:pt x="9889" y="379"/>
                    <a:pt x="9966" y="367"/>
                  </a:cubicBezTo>
                  <a:cubicBezTo>
                    <a:pt x="10045" y="345"/>
                    <a:pt x="10122" y="334"/>
                    <a:pt x="10200" y="323"/>
                  </a:cubicBezTo>
                  <a:cubicBezTo>
                    <a:pt x="10233" y="312"/>
                    <a:pt x="10267" y="312"/>
                    <a:pt x="10312" y="312"/>
                  </a:cubicBezTo>
                  <a:cubicBezTo>
                    <a:pt x="10345" y="301"/>
                    <a:pt x="10378" y="301"/>
                    <a:pt x="10411" y="301"/>
                  </a:cubicBezTo>
                  <a:lnTo>
                    <a:pt x="10423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67" name="Google Shape;15267;p20"/>
            <p:cNvSpPr/>
            <p:nvPr/>
          </p:nvSpPr>
          <p:spPr>
            <a:xfrm>
              <a:off x="721791" y="2051023"/>
              <a:ext cx="261970" cy="219163"/>
            </a:xfrm>
            <a:custGeom>
              <a:avLst/>
              <a:gdLst/>
              <a:ahLst/>
              <a:cxnLst/>
              <a:rect l="l" t="t" r="r" b="b"/>
              <a:pathLst>
                <a:path w="7509" h="6282" extrusionOk="0">
                  <a:moveTo>
                    <a:pt x="4042" y="0"/>
                  </a:moveTo>
                  <a:cubicBezTo>
                    <a:pt x="3388" y="0"/>
                    <a:pt x="3082" y="108"/>
                    <a:pt x="3082" y="108"/>
                  </a:cubicBezTo>
                  <a:lnTo>
                    <a:pt x="1" y="2644"/>
                  </a:lnTo>
                  <a:lnTo>
                    <a:pt x="190" y="5358"/>
                  </a:lnTo>
                  <a:cubicBezTo>
                    <a:pt x="190" y="5358"/>
                    <a:pt x="857" y="6048"/>
                    <a:pt x="1669" y="6159"/>
                  </a:cubicBezTo>
                  <a:cubicBezTo>
                    <a:pt x="2000" y="6204"/>
                    <a:pt x="2121" y="6232"/>
                    <a:pt x="2216" y="6232"/>
                  </a:cubicBezTo>
                  <a:cubicBezTo>
                    <a:pt x="2358" y="6232"/>
                    <a:pt x="2444" y="6169"/>
                    <a:pt x="3082" y="6003"/>
                  </a:cubicBezTo>
                  <a:cubicBezTo>
                    <a:pt x="3293" y="5947"/>
                    <a:pt x="3475" y="5925"/>
                    <a:pt x="3637" y="5925"/>
                  </a:cubicBezTo>
                  <a:cubicBezTo>
                    <a:pt x="3959" y="5925"/>
                    <a:pt x="4202" y="6014"/>
                    <a:pt x="4439" y="6103"/>
                  </a:cubicBezTo>
                  <a:cubicBezTo>
                    <a:pt x="4670" y="6187"/>
                    <a:pt x="4902" y="6282"/>
                    <a:pt x="5200" y="6282"/>
                  </a:cubicBezTo>
                  <a:cubicBezTo>
                    <a:pt x="5216" y="6282"/>
                    <a:pt x="5233" y="6281"/>
                    <a:pt x="5250" y="6281"/>
                  </a:cubicBezTo>
                  <a:cubicBezTo>
                    <a:pt x="6040" y="6270"/>
                    <a:pt x="6096" y="6036"/>
                    <a:pt x="6374" y="5636"/>
                  </a:cubicBezTo>
                  <a:cubicBezTo>
                    <a:pt x="6641" y="5235"/>
                    <a:pt x="6708" y="5258"/>
                    <a:pt x="7108" y="4758"/>
                  </a:cubicBezTo>
                  <a:cubicBezTo>
                    <a:pt x="7509" y="4257"/>
                    <a:pt x="7375" y="4446"/>
                    <a:pt x="7319" y="4046"/>
                  </a:cubicBezTo>
                  <a:cubicBezTo>
                    <a:pt x="7274" y="3645"/>
                    <a:pt x="6841" y="3389"/>
                    <a:pt x="6708" y="3111"/>
                  </a:cubicBezTo>
                  <a:cubicBezTo>
                    <a:pt x="6574" y="2833"/>
                    <a:pt x="6540" y="2544"/>
                    <a:pt x="6807" y="1910"/>
                  </a:cubicBezTo>
                  <a:cubicBezTo>
                    <a:pt x="7119" y="1132"/>
                    <a:pt x="6985" y="665"/>
                    <a:pt x="6874" y="576"/>
                  </a:cubicBezTo>
                  <a:cubicBezTo>
                    <a:pt x="6752" y="475"/>
                    <a:pt x="6619" y="153"/>
                    <a:pt x="6340" y="108"/>
                  </a:cubicBezTo>
                  <a:cubicBezTo>
                    <a:pt x="6285" y="103"/>
                    <a:pt x="6243" y="100"/>
                    <a:pt x="6201" y="100"/>
                  </a:cubicBezTo>
                  <a:cubicBezTo>
                    <a:pt x="6160" y="100"/>
                    <a:pt x="6118" y="103"/>
                    <a:pt x="6063" y="108"/>
                  </a:cubicBezTo>
                  <a:cubicBezTo>
                    <a:pt x="6002" y="117"/>
                    <a:pt x="5925" y="124"/>
                    <a:pt x="5809" y="124"/>
                  </a:cubicBezTo>
                  <a:cubicBezTo>
                    <a:pt x="5626" y="124"/>
                    <a:pt x="5346" y="107"/>
                    <a:pt x="4884" y="52"/>
                  </a:cubicBezTo>
                  <a:cubicBezTo>
                    <a:pt x="4557" y="14"/>
                    <a:pt x="4277" y="0"/>
                    <a:pt x="4042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68" name="Google Shape;15268;p20"/>
            <p:cNvSpPr/>
            <p:nvPr/>
          </p:nvSpPr>
          <p:spPr>
            <a:xfrm>
              <a:off x="721791" y="2088528"/>
              <a:ext cx="243724" cy="168472"/>
            </a:xfrm>
            <a:custGeom>
              <a:avLst/>
              <a:gdLst/>
              <a:ahLst/>
              <a:cxnLst/>
              <a:rect l="l" t="t" r="r" b="b"/>
              <a:pathLst>
                <a:path w="6986" h="4829" extrusionOk="0">
                  <a:moveTo>
                    <a:pt x="1914" y="1"/>
                  </a:moveTo>
                  <a:lnTo>
                    <a:pt x="1" y="1569"/>
                  </a:lnTo>
                  <a:lnTo>
                    <a:pt x="156" y="3794"/>
                  </a:lnTo>
                  <a:cubicBezTo>
                    <a:pt x="179" y="3849"/>
                    <a:pt x="201" y="3905"/>
                    <a:pt x="223" y="3949"/>
                  </a:cubicBezTo>
                  <a:cubicBezTo>
                    <a:pt x="257" y="4027"/>
                    <a:pt x="279" y="4094"/>
                    <a:pt x="346" y="4150"/>
                  </a:cubicBezTo>
                  <a:cubicBezTo>
                    <a:pt x="404" y="4196"/>
                    <a:pt x="477" y="4212"/>
                    <a:pt x="554" y="4212"/>
                  </a:cubicBezTo>
                  <a:cubicBezTo>
                    <a:pt x="625" y="4212"/>
                    <a:pt x="699" y="4199"/>
                    <a:pt x="768" y="4183"/>
                  </a:cubicBezTo>
                  <a:cubicBezTo>
                    <a:pt x="944" y="4156"/>
                    <a:pt x="1122" y="4145"/>
                    <a:pt x="1300" y="4145"/>
                  </a:cubicBezTo>
                  <a:cubicBezTo>
                    <a:pt x="1562" y="4145"/>
                    <a:pt x="1827" y="4168"/>
                    <a:pt x="2092" y="4194"/>
                  </a:cubicBezTo>
                  <a:cubicBezTo>
                    <a:pt x="2659" y="4239"/>
                    <a:pt x="3226" y="4283"/>
                    <a:pt x="3782" y="4427"/>
                  </a:cubicBezTo>
                  <a:cubicBezTo>
                    <a:pt x="4205" y="4539"/>
                    <a:pt x="4627" y="4694"/>
                    <a:pt x="5062" y="4783"/>
                  </a:cubicBezTo>
                  <a:cubicBezTo>
                    <a:pt x="5215" y="4812"/>
                    <a:pt x="5372" y="4828"/>
                    <a:pt x="5527" y="4828"/>
                  </a:cubicBezTo>
                  <a:cubicBezTo>
                    <a:pt x="5799" y="4828"/>
                    <a:pt x="6066" y="4777"/>
                    <a:pt x="6307" y="4650"/>
                  </a:cubicBezTo>
                  <a:cubicBezTo>
                    <a:pt x="6330" y="4617"/>
                    <a:pt x="6352" y="4595"/>
                    <a:pt x="6374" y="4561"/>
                  </a:cubicBezTo>
                  <a:cubicBezTo>
                    <a:pt x="6463" y="4417"/>
                    <a:pt x="6530" y="4328"/>
                    <a:pt x="6596" y="4249"/>
                  </a:cubicBezTo>
                  <a:cubicBezTo>
                    <a:pt x="6607" y="4194"/>
                    <a:pt x="6607" y="4138"/>
                    <a:pt x="6629" y="4094"/>
                  </a:cubicBezTo>
                  <a:cubicBezTo>
                    <a:pt x="6696" y="3960"/>
                    <a:pt x="6919" y="3949"/>
                    <a:pt x="6975" y="3804"/>
                  </a:cubicBezTo>
                  <a:cubicBezTo>
                    <a:pt x="6985" y="3760"/>
                    <a:pt x="6975" y="3715"/>
                    <a:pt x="6963" y="3671"/>
                  </a:cubicBezTo>
                  <a:cubicBezTo>
                    <a:pt x="6886" y="3315"/>
                    <a:pt x="6596" y="3060"/>
                    <a:pt x="6429" y="2737"/>
                  </a:cubicBezTo>
                  <a:cubicBezTo>
                    <a:pt x="6229" y="2326"/>
                    <a:pt x="6241" y="1847"/>
                    <a:pt x="6018" y="1458"/>
                  </a:cubicBezTo>
                  <a:cubicBezTo>
                    <a:pt x="5907" y="1269"/>
                    <a:pt x="5751" y="1113"/>
                    <a:pt x="5584" y="979"/>
                  </a:cubicBezTo>
                  <a:cubicBezTo>
                    <a:pt x="5353" y="781"/>
                    <a:pt x="5083" y="611"/>
                    <a:pt x="4783" y="611"/>
                  </a:cubicBezTo>
                  <a:cubicBezTo>
                    <a:pt x="4765" y="611"/>
                    <a:pt x="4746" y="612"/>
                    <a:pt x="4728" y="613"/>
                  </a:cubicBezTo>
                  <a:cubicBezTo>
                    <a:pt x="4506" y="624"/>
                    <a:pt x="4305" y="746"/>
                    <a:pt x="4094" y="801"/>
                  </a:cubicBezTo>
                  <a:cubicBezTo>
                    <a:pt x="4009" y="821"/>
                    <a:pt x="3923" y="830"/>
                    <a:pt x="3837" y="830"/>
                  </a:cubicBezTo>
                  <a:cubicBezTo>
                    <a:pt x="3430" y="830"/>
                    <a:pt x="3021" y="627"/>
                    <a:pt x="2681" y="379"/>
                  </a:cubicBezTo>
                  <a:cubicBezTo>
                    <a:pt x="2504" y="245"/>
                    <a:pt x="2314" y="90"/>
                    <a:pt x="2103" y="23"/>
                  </a:cubicBezTo>
                  <a:cubicBezTo>
                    <a:pt x="2036" y="12"/>
                    <a:pt x="1970" y="1"/>
                    <a:pt x="1914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69" name="Google Shape;15269;p20"/>
            <p:cNvSpPr/>
            <p:nvPr/>
          </p:nvSpPr>
          <p:spPr>
            <a:xfrm>
              <a:off x="790311" y="2071293"/>
              <a:ext cx="121164" cy="49645"/>
            </a:xfrm>
            <a:custGeom>
              <a:avLst/>
              <a:gdLst/>
              <a:ahLst/>
              <a:cxnLst/>
              <a:rect l="l" t="t" r="r" b="b"/>
              <a:pathLst>
                <a:path w="3473" h="1423" extrusionOk="0">
                  <a:moveTo>
                    <a:pt x="3454" y="1"/>
                  </a:moveTo>
                  <a:cubicBezTo>
                    <a:pt x="3450" y="1"/>
                    <a:pt x="3445" y="2"/>
                    <a:pt x="3442" y="5"/>
                  </a:cubicBezTo>
                  <a:cubicBezTo>
                    <a:pt x="3242" y="173"/>
                    <a:pt x="3053" y="328"/>
                    <a:pt x="2786" y="383"/>
                  </a:cubicBezTo>
                  <a:cubicBezTo>
                    <a:pt x="2542" y="428"/>
                    <a:pt x="2297" y="439"/>
                    <a:pt x="2052" y="484"/>
                  </a:cubicBezTo>
                  <a:cubicBezTo>
                    <a:pt x="1585" y="573"/>
                    <a:pt x="1129" y="739"/>
                    <a:pt x="706" y="962"/>
                  </a:cubicBezTo>
                  <a:cubicBezTo>
                    <a:pt x="461" y="1085"/>
                    <a:pt x="239" y="1229"/>
                    <a:pt x="16" y="1396"/>
                  </a:cubicBezTo>
                  <a:cubicBezTo>
                    <a:pt x="0" y="1412"/>
                    <a:pt x="20" y="1422"/>
                    <a:pt x="36" y="1422"/>
                  </a:cubicBezTo>
                  <a:cubicBezTo>
                    <a:pt x="42" y="1422"/>
                    <a:pt x="47" y="1421"/>
                    <a:pt x="50" y="1418"/>
                  </a:cubicBezTo>
                  <a:cubicBezTo>
                    <a:pt x="451" y="1129"/>
                    <a:pt x="884" y="895"/>
                    <a:pt x="1351" y="729"/>
                  </a:cubicBezTo>
                  <a:cubicBezTo>
                    <a:pt x="1585" y="640"/>
                    <a:pt x="1818" y="573"/>
                    <a:pt x="2063" y="528"/>
                  </a:cubicBezTo>
                  <a:cubicBezTo>
                    <a:pt x="2308" y="484"/>
                    <a:pt x="2552" y="472"/>
                    <a:pt x="2797" y="417"/>
                  </a:cubicBezTo>
                  <a:cubicBezTo>
                    <a:pt x="3064" y="361"/>
                    <a:pt x="3264" y="205"/>
                    <a:pt x="3464" y="17"/>
                  </a:cubicBezTo>
                  <a:cubicBezTo>
                    <a:pt x="3472" y="9"/>
                    <a:pt x="3464" y="1"/>
                    <a:pt x="3454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70" name="Google Shape;15270;p20"/>
            <p:cNvSpPr/>
            <p:nvPr/>
          </p:nvSpPr>
          <p:spPr>
            <a:xfrm>
              <a:off x="779880" y="2097564"/>
              <a:ext cx="170111" cy="45598"/>
            </a:xfrm>
            <a:custGeom>
              <a:avLst/>
              <a:gdLst/>
              <a:ahLst/>
              <a:cxnLst/>
              <a:rect l="l" t="t" r="r" b="b"/>
              <a:pathLst>
                <a:path w="4876" h="1307" extrusionOk="0">
                  <a:moveTo>
                    <a:pt x="4436" y="1"/>
                  </a:moveTo>
                  <a:cubicBezTo>
                    <a:pt x="4223" y="1"/>
                    <a:pt x="4009" y="34"/>
                    <a:pt x="3808" y="75"/>
                  </a:cubicBezTo>
                  <a:cubicBezTo>
                    <a:pt x="3474" y="142"/>
                    <a:pt x="3152" y="243"/>
                    <a:pt x="2841" y="365"/>
                  </a:cubicBezTo>
                  <a:cubicBezTo>
                    <a:pt x="2518" y="476"/>
                    <a:pt x="2206" y="587"/>
                    <a:pt x="1872" y="676"/>
                  </a:cubicBezTo>
                  <a:cubicBezTo>
                    <a:pt x="1573" y="754"/>
                    <a:pt x="1261" y="809"/>
                    <a:pt x="960" y="888"/>
                  </a:cubicBezTo>
                  <a:cubicBezTo>
                    <a:pt x="627" y="965"/>
                    <a:pt x="315" y="1088"/>
                    <a:pt x="26" y="1266"/>
                  </a:cubicBezTo>
                  <a:cubicBezTo>
                    <a:pt x="1" y="1283"/>
                    <a:pt x="27" y="1306"/>
                    <a:pt x="51" y="1306"/>
                  </a:cubicBezTo>
                  <a:cubicBezTo>
                    <a:pt x="58" y="1306"/>
                    <a:pt x="65" y="1304"/>
                    <a:pt x="71" y="1299"/>
                  </a:cubicBezTo>
                  <a:cubicBezTo>
                    <a:pt x="605" y="987"/>
                    <a:pt x="1217" y="910"/>
                    <a:pt x="1806" y="776"/>
                  </a:cubicBezTo>
                  <a:cubicBezTo>
                    <a:pt x="2440" y="631"/>
                    <a:pt x="3041" y="342"/>
                    <a:pt x="3674" y="187"/>
                  </a:cubicBezTo>
                  <a:cubicBezTo>
                    <a:pt x="3919" y="127"/>
                    <a:pt x="4164" y="98"/>
                    <a:pt x="4415" y="98"/>
                  </a:cubicBezTo>
                  <a:cubicBezTo>
                    <a:pt x="4541" y="98"/>
                    <a:pt x="4668" y="105"/>
                    <a:pt x="4798" y="120"/>
                  </a:cubicBezTo>
                  <a:cubicBezTo>
                    <a:pt x="4843" y="120"/>
                    <a:pt x="4875" y="65"/>
                    <a:pt x="4820" y="42"/>
                  </a:cubicBezTo>
                  <a:cubicBezTo>
                    <a:pt x="4694" y="13"/>
                    <a:pt x="4565" y="1"/>
                    <a:pt x="4436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71" name="Google Shape;15271;p20"/>
            <p:cNvSpPr/>
            <p:nvPr/>
          </p:nvSpPr>
          <p:spPr>
            <a:xfrm>
              <a:off x="807930" y="2122614"/>
              <a:ext cx="106616" cy="19502"/>
            </a:xfrm>
            <a:custGeom>
              <a:avLst/>
              <a:gdLst/>
              <a:ahLst/>
              <a:cxnLst/>
              <a:rect l="l" t="t" r="r" b="b"/>
              <a:pathLst>
                <a:path w="3056" h="559" extrusionOk="0">
                  <a:moveTo>
                    <a:pt x="3003" y="0"/>
                  </a:moveTo>
                  <a:cubicBezTo>
                    <a:pt x="2999" y="0"/>
                    <a:pt x="2996" y="1"/>
                    <a:pt x="2993" y="2"/>
                  </a:cubicBezTo>
                  <a:cubicBezTo>
                    <a:pt x="2648" y="192"/>
                    <a:pt x="2270" y="225"/>
                    <a:pt x="1891" y="247"/>
                  </a:cubicBezTo>
                  <a:cubicBezTo>
                    <a:pt x="1491" y="259"/>
                    <a:pt x="1091" y="269"/>
                    <a:pt x="690" y="358"/>
                  </a:cubicBezTo>
                  <a:cubicBezTo>
                    <a:pt x="468" y="403"/>
                    <a:pt x="245" y="459"/>
                    <a:pt x="23" y="536"/>
                  </a:cubicBezTo>
                  <a:cubicBezTo>
                    <a:pt x="1" y="536"/>
                    <a:pt x="23" y="559"/>
                    <a:pt x="35" y="559"/>
                  </a:cubicBezTo>
                  <a:cubicBezTo>
                    <a:pt x="457" y="425"/>
                    <a:pt x="880" y="336"/>
                    <a:pt x="1313" y="314"/>
                  </a:cubicBezTo>
                  <a:cubicBezTo>
                    <a:pt x="1691" y="281"/>
                    <a:pt x="2081" y="303"/>
                    <a:pt x="2459" y="247"/>
                  </a:cubicBezTo>
                  <a:cubicBezTo>
                    <a:pt x="2659" y="214"/>
                    <a:pt x="2860" y="147"/>
                    <a:pt x="3026" y="47"/>
                  </a:cubicBezTo>
                  <a:cubicBezTo>
                    <a:pt x="3055" y="28"/>
                    <a:pt x="3026" y="0"/>
                    <a:pt x="3003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72" name="Google Shape;15272;p20"/>
            <p:cNvSpPr/>
            <p:nvPr/>
          </p:nvSpPr>
          <p:spPr>
            <a:xfrm>
              <a:off x="817385" y="2136848"/>
              <a:ext cx="110977" cy="23235"/>
            </a:xfrm>
            <a:custGeom>
              <a:avLst/>
              <a:gdLst/>
              <a:ahLst/>
              <a:cxnLst/>
              <a:rect l="l" t="t" r="r" b="b"/>
              <a:pathLst>
                <a:path w="3181" h="666" extrusionOk="0">
                  <a:moveTo>
                    <a:pt x="3131" y="0"/>
                  </a:moveTo>
                  <a:cubicBezTo>
                    <a:pt x="3124" y="0"/>
                    <a:pt x="3117" y="2"/>
                    <a:pt x="3111" y="6"/>
                  </a:cubicBezTo>
                  <a:cubicBezTo>
                    <a:pt x="2710" y="195"/>
                    <a:pt x="2299" y="318"/>
                    <a:pt x="1855" y="362"/>
                  </a:cubicBezTo>
                  <a:cubicBezTo>
                    <a:pt x="1454" y="417"/>
                    <a:pt x="1031" y="373"/>
                    <a:pt x="619" y="429"/>
                  </a:cubicBezTo>
                  <a:cubicBezTo>
                    <a:pt x="409" y="451"/>
                    <a:pt x="208" y="518"/>
                    <a:pt x="19" y="629"/>
                  </a:cubicBezTo>
                  <a:cubicBezTo>
                    <a:pt x="1" y="647"/>
                    <a:pt x="27" y="665"/>
                    <a:pt x="49" y="665"/>
                  </a:cubicBezTo>
                  <a:cubicBezTo>
                    <a:pt x="54" y="665"/>
                    <a:pt x="59" y="664"/>
                    <a:pt x="63" y="662"/>
                  </a:cubicBezTo>
                  <a:cubicBezTo>
                    <a:pt x="386" y="451"/>
                    <a:pt x="787" y="451"/>
                    <a:pt x="1165" y="451"/>
                  </a:cubicBezTo>
                  <a:lnTo>
                    <a:pt x="1242" y="451"/>
                  </a:lnTo>
                  <a:cubicBezTo>
                    <a:pt x="1654" y="451"/>
                    <a:pt x="2077" y="417"/>
                    <a:pt x="2488" y="306"/>
                  </a:cubicBezTo>
                  <a:cubicBezTo>
                    <a:pt x="2710" y="251"/>
                    <a:pt x="2944" y="162"/>
                    <a:pt x="3145" y="51"/>
                  </a:cubicBezTo>
                  <a:cubicBezTo>
                    <a:pt x="3181" y="33"/>
                    <a:pt x="3158" y="0"/>
                    <a:pt x="3131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73" name="Google Shape;15273;p20"/>
            <p:cNvSpPr/>
            <p:nvPr/>
          </p:nvSpPr>
          <p:spPr>
            <a:xfrm>
              <a:off x="797080" y="2175051"/>
              <a:ext cx="161459" cy="44307"/>
            </a:xfrm>
            <a:custGeom>
              <a:avLst/>
              <a:gdLst/>
              <a:ahLst/>
              <a:cxnLst/>
              <a:rect l="l" t="t" r="r" b="b"/>
              <a:pathLst>
                <a:path w="4628" h="1270" extrusionOk="0">
                  <a:moveTo>
                    <a:pt x="1232" y="0"/>
                  </a:moveTo>
                  <a:cubicBezTo>
                    <a:pt x="1199" y="0"/>
                    <a:pt x="1167" y="1"/>
                    <a:pt x="1135" y="1"/>
                  </a:cubicBezTo>
                  <a:cubicBezTo>
                    <a:pt x="768" y="12"/>
                    <a:pt x="401" y="57"/>
                    <a:pt x="45" y="123"/>
                  </a:cubicBezTo>
                  <a:cubicBezTo>
                    <a:pt x="0" y="135"/>
                    <a:pt x="23" y="190"/>
                    <a:pt x="67" y="190"/>
                  </a:cubicBezTo>
                  <a:cubicBezTo>
                    <a:pt x="484" y="132"/>
                    <a:pt x="901" y="80"/>
                    <a:pt x="1318" y="80"/>
                  </a:cubicBezTo>
                  <a:cubicBezTo>
                    <a:pt x="1546" y="80"/>
                    <a:pt x="1774" y="96"/>
                    <a:pt x="2002" y="135"/>
                  </a:cubicBezTo>
                  <a:cubicBezTo>
                    <a:pt x="2314" y="190"/>
                    <a:pt x="2603" y="291"/>
                    <a:pt x="2892" y="424"/>
                  </a:cubicBezTo>
                  <a:cubicBezTo>
                    <a:pt x="3159" y="557"/>
                    <a:pt x="3415" y="713"/>
                    <a:pt x="3671" y="857"/>
                  </a:cubicBezTo>
                  <a:cubicBezTo>
                    <a:pt x="3960" y="1025"/>
                    <a:pt x="4249" y="1180"/>
                    <a:pt x="4572" y="1269"/>
                  </a:cubicBezTo>
                  <a:cubicBezTo>
                    <a:pt x="4594" y="1269"/>
                    <a:pt x="4627" y="1235"/>
                    <a:pt x="4594" y="1225"/>
                  </a:cubicBezTo>
                  <a:cubicBezTo>
                    <a:pt x="4016" y="1025"/>
                    <a:pt x="3526" y="646"/>
                    <a:pt x="2981" y="368"/>
                  </a:cubicBezTo>
                  <a:cubicBezTo>
                    <a:pt x="2432" y="104"/>
                    <a:pt x="1833" y="0"/>
                    <a:pt x="1232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74" name="Google Shape;15274;p20"/>
            <p:cNvSpPr/>
            <p:nvPr/>
          </p:nvSpPr>
          <p:spPr>
            <a:xfrm>
              <a:off x="811977" y="2162003"/>
              <a:ext cx="123920" cy="21316"/>
            </a:xfrm>
            <a:custGeom>
              <a:avLst/>
              <a:gdLst/>
              <a:ahLst/>
              <a:cxnLst/>
              <a:rect l="l" t="t" r="r" b="b"/>
              <a:pathLst>
                <a:path w="3552" h="611" extrusionOk="0">
                  <a:moveTo>
                    <a:pt x="1223" y="1"/>
                  </a:moveTo>
                  <a:cubicBezTo>
                    <a:pt x="1137" y="1"/>
                    <a:pt x="1050" y="4"/>
                    <a:pt x="964" y="8"/>
                  </a:cubicBezTo>
                  <a:lnTo>
                    <a:pt x="663" y="42"/>
                  </a:lnTo>
                  <a:cubicBezTo>
                    <a:pt x="452" y="42"/>
                    <a:pt x="241" y="64"/>
                    <a:pt x="40" y="108"/>
                  </a:cubicBezTo>
                  <a:cubicBezTo>
                    <a:pt x="1" y="118"/>
                    <a:pt x="14" y="155"/>
                    <a:pt x="49" y="155"/>
                  </a:cubicBezTo>
                  <a:cubicBezTo>
                    <a:pt x="54" y="155"/>
                    <a:pt x="58" y="154"/>
                    <a:pt x="63" y="153"/>
                  </a:cubicBezTo>
                  <a:cubicBezTo>
                    <a:pt x="275" y="122"/>
                    <a:pt x="491" y="105"/>
                    <a:pt x="708" y="105"/>
                  </a:cubicBezTo>
                  <a:cubicBezTo>
                    <a:pt x="958" y="105"/>
                    <a:pt x="1209" y="127"/>
                    <a:pt x="1453" y="175"/>
                  </a:cubicBezTo>
                  <a:cubicBezTo>
                    <a:pt x="1687" y="220"/>
                    <a:pt x="1909" y="286"/>
                    <a:pt x="2131" y="375"/>
                  </a:cubicBezTo>
                  <a:cubicBezTo>
                    <a:pt x="2343" y="442"/>
                    <a:pt x="2554" y="531"/>
                    <a:pt x="2788" y="576"/>
                  </a:cubicBezTo>
                  <a:cubicBezTo>
                    <a:pt x="2899" y="597"/>
                    <a:pt x="3015" y="610"/>
                    <a:pt x="3133" y="610"/>
                  </a:cubicBezTo>
                  <a:cubicBezTo>
                    <a:pt x="3263" y="610"/>
                    <a:pt x="3394" y="594"/>
                    <a:pt x="3522" y="553"/>
                  </a:cubicBezTo>
                  <a:cubicBezTo>
                    <a:pt x="3551" y="543"/>
                    <a:pt x="3537" y="507"/>
                    <a:pt x="3511" y="507"/>
                  </a:cubicBezTo>
                  <a:cubicBezTo>
                    <a:pt x="3507" y="507"/>
                    <a:pt x="3504" y="508"/>
                    <a:pt x="3500" y="509"/>
                  </a:cubicBezTo>
                  <a:cubicBezTo>
                    <a:pt x="3391" y="537"/>
                    <a:pt x="3283" y="549"/>
                    <a:pt x="3175" y="549"/>
                  </a:cubicBezTo>
                  <a:cubicBezTo>
                    <a:pt x="2818" y="549"/>
                    <a:pt x="2465" y="417"/>
                    <a:pt x="2131" y="297"/>
                  </a:cubicBezTo>
                  <a:cubicBezTo>
                    <a:pt x="1787" y="175"/>
                    <a:pt x="1420" y="86"/>
                    <a:pt x="1053" y="52"/>
                  </a:cubicBezTo>
                  <a:cubicBezTo>
                    <a:pt x="1105" y="49"/>
                    <a:pt x="1156" y="48"/>
                    <a:pt x="1208" y="48"/>
                  </a:cubicBezTo>
                  <a:cubicBezTo>
                    <a:pt x="1334" y="48"/>
                    <a:pt x="1461" y="56"/>
                    <a:pt x="1587" y="64"/>
                  </a:cubicBezTo>
                  <a:cubicBezTo>
                    <a:pt x="2010" y="108"/>
                    <a:pt x="2410" y="275"/>
                    <a:pt x="2833" y="319"/>
                  </a:cubicBezTo>
                  <a:cubicBezTo>
                    <a:pt x="2910" y="327"/>
                    <a:pt x="2990" y="333"/>
                    <a:pt x="3071" y="333"/>
                  </a:cubicBezTo>
                  <a:cubicBezTo>
                    <a:pt x="3212" y="333"/>
                    <a:pt x="3355" y="317"/>
                    <a:pt x="3488" y="275"/>
                  </a:cubicBezTo>
                  <a:cubicBezTo>
                    <a:pt x="3528" y="255"/>
                    <a:pt x="3506" y="218"/>
                    <a:pt x="3477" y="218"/>
                  </a:cubicBezTo>
                  <a:cubicBezTo>
                    <a:pt x="3474" y="218"/>
                    <a:pt x="3470" y="218"/>
                    <a:pt x="3466" y="220"/>
                  </a:cubicBezTo>
                  <a:cubicBezTo>
                    <a:pt x="3326" y="249"/>
                    <a:pt x="3186" y="264"/>
                    <a:pt x="3046" y="264"/>
                  </a:cubicBezTo>
                  <a:cubicBezTo>
                    <a:pt x="2974" y="264"/>
                    <a:pt x="2903" y="260"/>
                    <a:pt x="2833" y="253"/>
                  </a:cubicBezTo>
                  <a:cubicBezTo>
                    <a:pt x="2621" y="230"/>
                    <a:pt x="2421" y="186"/>
                    <a:pt x="2220" y="131"/>
                  </a:cubicBezTo>
                  <a:cubicBezTo>
                    <a:pt x="2020" y="86"/>
                    <a:pt x="1809" y="42"/>
                    <a:pt x="1598" y="19"/>
                  </a:cubicBezTo>
                  <a:cubicBezTo>
                    <a:pt x="1473" y="6"/>
                    <a:pt x="1348" y="1"/>
                    <a:pt x="1223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75" name="Google Shape;15275;p20"/>
            <p:cNvSpPr/>
            <p:nvPr/>
          </p:nvSpPr>
          <p:spPr>
            <a:xfrm>
              <a:off x="822095" y="2192879"/>
              <a:ext cx="110454" cy="29585"/>
            </a:xfrm>
            <a:custGeom>
              <a:avLst/>
              <a:gdLst/>
              <a:ahLst/>
              <a:cxnLst/>
              <a:rect l="l" t="t" r="r" b="b"/>
              <a:pathLst>
                <a:path w="3166" h="848" extrusionOk="0">
                  <a:moveTo>
                    <a:pt x="48" y="0"/>
                  </a:moveTo>
                  <a:cubicBezTo>
                    <a:pt x="13" y="0"/>
                    <a:pt x="0" y="36"/>
                    <a:pt x="40" y="46"/>
                  </a:cubicBezTo>
                  <a:cubicBezTo>
                    <a:pt x="474" y="113"/>
                    <a:pt x="919" y="102"/>
                    <a:pt x="1341" y="168"/>
                  </a:cubicBezTo>
                  <a:cubicBezTo>
                    <a:pt x="1552" y="202"/>
                    <a:pt x="1764" y="257"/>
                    <a:pt x="1953" y="346"/>
                  </a:cubicBezTo>
                  <a:cubicBezTo>
                    <a:pt x="2142" y="425"/>
                    <a:pt x="2309" y="536"/>
                    <a:pt x="2486" y="625"/>
                  </a:cubicBezTo>
                  <a:cubicBezTo>
                    <a:pt x="2676" y="724"/>
                    <a:pt x="2887" y="836"/>
                    <a:pt x="3099" y="847"/>
                  </a:cubicBezTo>
                  <a:cubicBezTo>
                    <a:pt x="3154" y="847"/>
                    <a:pt x="3165" y="781"/>
                    <a:pt x="3109" y="769"/>
                  </a:cubicBezTo>
                  <a:cubicBezTo>
                    <a:pt x="3020" y="747"/>
                    <a:pt x="2921" y="724"/>
                    <a:pt x="2832" y="692"/>
                  </a:cubicBezTo>
                  <a:cubicBezTo>
                    <a:pt x="2743" y="658"/>
                    <a:pt x="2654" y="613"/>
                    <a:pt x="2565" y="569"/>
                  </a:cubicBezTo>
                  <a:cubicBezTo>
                    <a:pt x="2387" y="480"/>
                    <a:pt x="2220" y="369"/>
                    <a:pt x="2042" y="291"/>
                  </a:cubicBezTo>
                  <a:cubicBezTo>
                    <a:pt x="1653" y="113"/>
                    <a:pt x="1230" y="69"/>
                    <a:pt x="807" y="46"/>
                  </a:cubicBezTo>
                  <a:cubicBezTo>
                    <a:pt x="551" y="35"/>
                    <a:pt x="307" y="35"/>
                    <a:pt x="62" y="2"/>
                  </a:cubicBezTo>
                  <a:cubicBezTo>
                    <a:pt x="57" y="1"/>
                    <a:pt x="52" y="0"/>
                    <a:pt x="48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76" name="Google Shape;15276;p20"/>
            <p:cNvSpPr/>
            <p:nvPr/>
          </p:nvSpPr>
          <p:spPr>
            <a:xfrm>
              <a:off x="784485" y="2070595"/>
              <a:ext cx="111745" cy="50343"/>
            </a:xfrm>
            <a:custGeom>
              <a:avLst/>
              <a:gdLst/>
              <a:ahLst/>
              <a:cxnLst/>
              <a:rect l="l" t="t" r="r" b="b"/>
              <a:pathLst>
                <a:path w="3203" h="1443" extrusionOk="0">
                  <a:moveTo>
                    <a:pt x="3162" y="0"/>
                  </a:moveTo>
                  <a:cubicBezTo>
                    <a:pt x="3159" y="0"/>
                    <a:pt x="3155" y="1"/>
                    <a:pt x="3153" y="3"/>
                  </a:cubicBezTo>
                  <a:cubicBezTo>
                    <a:pt x="2753" y="215"/>
                    <a:pt x="2319" y="292"/>
                    <a:pt x="1885" y="415"/>
                  </a:cubicBezTo>
                  <a:cubicBezTo>
                    <a:pt x="1441" y="526"/>
                    <a:pt x="1040" y="737"/>
                    <a:pt x="650" y="971"/>
                  </a:cubicBezTo>
                  <a:cubicBezTo>
                    <a:pt x="428" y="1105"/>
                    <a:pt x="217" y="1249"/>
                    <a:pt x="17" y="1416"/>
                  </a:cubicBezTo>
                  <a:cubicBezTo>
                    <a:pt x="1" y="1432"/>
                    <a:pt x="14" y="1442"/>
                    <a:pt x="31" y="1442"/>
                  </a:cubicBezTo>
                  <a:cubicBezTo>
                    <a:pt x="37" y="1442"/>
                    <a:pt x="44" y="1441"/>
                    <a:pt x="50" y="1438"/>
                  </a:cubicBezTo>
                  <a:cubicBezTo>
                    <a:pt x="395" y="1138"/>
                    <a:pt x="818" y="904"/>
                    <a:pt x="1240" y="693"/>
                  </a:cubicBezTo>
                  <a:cubicBezTo>
                    <a:pt x="1451" y="593"/>
                    <a:pt x="1663" y="515"/>
                    <a:pt x="1885" y="448"/>
                  </a:cubicBezTo>
                  <a:cubicBezTo>
                    <a:pt x="2096" y="393"/>
                    <a:pt x="2319" y="348"/>
                    <a:pt x="2519" y="292"/>
                  </a:cubicBezTo>
                  <a:cubicBezTo>
                    <a:pt x="2753" y="237"/>
                    <a:pt x="2975" y="159"/>
                    <a:pt x="3176" y="25"/>
                  </a:cubicBezTo>
                  <a:cubicBezTo>
                    <a:pt x="3202" y="17"/>
                    <a:pt x="3178" y="0"/>
                    <a:pt x="3162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77" name="Google Shape;15277;p20"/>
            <p:cNvSpPr/>
            <p:nvPr/>
          </p:nvSpPr>
          <p:spPr>
            <a:xfrm>
              <a:off x="859949" y="2079073"/>
              <a:ext cx="70438" cy="20374"/>
            </a:xfrm>
            <a:custGeom>
              <a:avLst/>
              <a:gdLst/>
              <a:ahLst/>
              <a:cxnLst/>
              <a:rect l="l" t="t" r="r" b="b"/>
              <a:pathLst>
                <a:path w="2019" h="584" extrusionOk="0">
                  <a:moveTo>
                    <a:pt x="1983" y="1"/>
                  </a:moveTo>
                  <a:cubicBezTo>
                    <a:pt x="1977" y="1"/>
                    <a:pt x="1972" y="2"/>
                    <a:pt x="1969" y="5"/>
                  </a:cubicBezTo>
                  <a:cubicBezTo>
                    <a:pt x="1379" y="361"/>
                    <a:pt x="667" y="328"/>
                    <a:pt x="34" y="550"/>
                  </a:cubicBezTo>
                  <a:cubicBezTo>
                    <a:pt x="0" y="561"/>
                    <a:pt x="34" y="583"/>
                    <a:pt x="56" y="583"/>
                  </a:cubicBezTo>
                  <a:cubicBezTo>
                    <a:pt x="690" y="361"/>
                    <a:pt x="1435" y="427"/>
                    <a:pt x="2002" y="27"/>
                  </a:cubicBezTo>
                  <a:cubicBezTo>
                    <a:pt x="2018" y="11"/>
                    <a:pt x="1999" y="1"/>
                    <a:pt x="1983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78" name="Google Shape;15278;p20"/>
            <p:cNvSpPr/>
            <p:nvPr/>
          </p:nvSpPr>
          <p:spPr>
            <a:xfrm>
              <a:off x="719104" y="2205334"/>
              <a:ext cx="259214" cy="177717"/>
            </a:xfrm>
            <a:custGeom>
              <a:avLst/>
              <a:gdLst/>
              <a:ahLst/>
              <a:cxnLst/>
              <a:rect l="l" t="t" r="r" b="b"/>
              <a:pathLst>
                <a:path w="7430" h="5094" extrusionOk="0">
                  <a:moveTo>
                    <a:pt x="2880" y="1"/>
                  </a:moveTo>
                  <a:lnTo>
                    <a:pt x="0" y="2537"/>
                  </a:lnTo>
                  <a:cubicBezTo>
                    <a:pt x="0" y="2537"/>
                    <a:pt x="267" y="3093"/>
                    <a:pt x="1157" y="3827"/>
                  </a:cubicBezTo>
                  <a:cubicBezTo>
                    <a:pt x="1677" y="4253"/>
                    <a:pt x="1844" y="4308"/>
                    <a:pt x="2019" y="4308"/>
                  </a:cubicBezTo>
                  <a:cubicBezTo>
                    <a:pt x="2049" y="4308"/>
                    <a:pt x="2080" y="4306"/>
                    <a:pt x="2113" y="4305"/>
                  </a:cubicBezTo>
                  <a:cubicBezTo>
                    <a:pt x="2146" y="4305"/>
                    <a:pt x="2179" y="4304"/>
                    <a:pt x="2217" y="4304"/>
                  </a:cubicBezTo>
                  <a:cubicBezTo>
                    <a:pt x="2295" y="4304"/>
                    <a:pt x="2389" y="4308"/>
                    <a:pt x="2524" y="4339"/>
                  </a:cubicBezTo>
                  <a:cubicBezTo>
                    <a:pt x="3147" y="4483"/>
                    <a:pt x="2870" y="4583"/>
                    <a:pt x="3348" y="4883"/>
                  </a:cubicBezTo>
                  <a:cubicBezTo>
                    <a:pt x="3590" y="5035"/>
                    <a:pt x="3772" y="5093"/>
                    <a:pt x="3974" y="5093"/>
                  </a:cubicBezTo>
                  <a:cubicBezTo>
                    <a:pt x="4171" y="5093"/>
                    <a:pt x="4386" y="5038"/>
                    <a:pt x="4694" y="4961"/>
                  </a:cubicBezTo>
                  <a:cubicBezTo>
                    <a:pt x="5305" y="4816"/>
                    <a:pt x="5194" y="4628"/>
                    <a:pt x="5205" y="4149"/>
                  </a:cubicBezTo>
                  <a:cubicBezTo>
                    <a:pt x="5228" y="3660"/>
                    <a:pt x="5461" y="3515"/>
                    <a:pt x="5962" y="3338"/>
                  </a:cubicBezTo>
                  <a:cubicBezTo>
                    <a:pt x="6462" y="3170"/>
                    <a:pt x="6996" y="3115"/>
                    <a:pt x="7218" y="2781"/>
                  </a:cubicBezTo>
                  <a:cubicBezTo>
                    <a:pt x="7430" y="2458"/>
                    <a:pt x="7252" y="1892"/>
                    <a:pt x="6896" y="1591"/>
                  </a:cubicBezTo>
                  <a:cubicBezTo>
                    <a:pt x="6807" y="1514"/>
                    <a:pt x="6684" y="1391"/>
                    <a:pt x="6540" y="1247"/>
                  </a:cubicBezTo>
                  <a:cubicBezTo>
                    <a:pt x="5883" y="557"/>
                    <a:pt x="4994" y="145"/>
                    <a:pt x="4037" y="78"/>
                  </a:cubicBezTo>
                  <a:lnTo>
                    <a:pt x="2880" y="1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79" name="Google Shape;15279;p20"/>
            <p:cNvSpPr/>
            <p:nvPr/>
          </p:nvSpPr>
          <p:spPr>
            <a:xfrm>
              <a:off x="764110" y="2234850"/>
              <a:ext cx="158354" cy="92766"/>
            </a:xfrm>
            <a:custGeom>
              <a:avLst/>
              <a:gdLst/>
              <a:ahLst/>
              <a:cxnLst/>
              <a:rect l="l" t="t" r="r" b="b"/>
              <a:pathLst>
                <a:path w="4539" h="2659" extrusionOk="0">
                  <a:moveTo>
                    <a:pt x="3214" y="0"/>
                  </a:moveTo>
                  <a:cubicBezTo>
                    <a:pt x="3036" y="0"/>
                    <a:pt x="2858" y="11"/>
                    <a:pt x="2680" y="33"/>
                  </a:cubicBezTo>
                  <a:cubicBezTo>
                    <a:pt x="2525" y="45"/>
                    <a:pt x="2369" y="67"/>
                    <a:pt x="2203" y="67"/>
                  </a:cubicBezTo>
                  <a:cubicBezTo>
                    <a:pt x="2058" y="67"/>
                    <a:pt x="1910" y="50"/>
                    <a:pt x="1762" y="50"/>
                  </a:cubicBezTo>
                  <a:cubicBezTo>
                    <a:pt x="1671" y="50"/>
                    <a:pt x="1580" y="56"/>
                    <a:pt x="1491" y="78"/>
                  </a:cubicBezTo>
                  <a:cubicBezTo>
                    <a:pt x="1313" y="122"/>
                    <a:pt x="1146" y="211"/>
                    <a:pt x="990" y="300"/>
                  </a:cubicBezTo>
                  <a:cubicBezTo>
                    <a:pt x="801" y="411"/>
                    <a:pt x="623" y="512"/>
                    <a:pt x="467" y="668"/>
                  </a:cubicBezTo>
                  <a:cubicBezTo>
                    <a:pt x="322" y="812"/>
                    <a:pt x="201" y="1012"/>
                    <a:pt x="189" y="1224"/>
                  </a:cubicBezTo>
                  <a:cubicBezTo>
                    <a:pt x="189" y="1301"/>
                    <a:pt x="201" y="1368"/>
                    <a:pt x="167" y="1446"/>
                  </a:cubicBezTo>
                  <a:cubicBezTo>
                    <a:pt x="134" y="1501"/>
                    <a:pt x="78" y="1546"/>
                    <a:pt x="45" y="1612"/>
                  </a:cubicBezTo>
                  <a:cubicBezTo>
                    <a:pt x="0" y="1724"/>
                    <a:pt x="67" y="1846"/>
                    <a:pt x="122" y="1958"/>
                  </a:cubicBezTo>
                  <a:cubicBezTo>
                    <a:pt x="245" y="2202"/>
                    <a:pt x="467" y="2403"/>
                    <a:pt x="734" y="2502"/>
                  </a:cubicBezTo>
                  <a:cubicBezTo>
                    <a:pt x="935" y="2569"/>
                    <a:pt x="1135" y="2569"/>
                    <a:pt x="1346" y="2581"/>
                  </a:cubicBezTo>
                  <a:cubicBezTo>
                    <a:pt x="1802" y="2603"/>
                    <a:pt x="2247" y="2636"/>
                    <a:pt x="2703" y="2658"/>
                  </a:cubicBezTo>
                  <a:cubicBezTo>
                    <a:pt x="2746" y="2658"/>
                    <a:pt x="2789" y="2659"/>
                    <a:pt x="2832" y="2659"/>
                  </a:cubicBezTo>
                  <a:cubicBezTo>
                    <a:pt x="2977" y="2659"/>
                    <a:pt x="3119" y="2652"/>
                    <a:pt x="3248" y="2591"/>
                  </a:cubicBezTo>
                  <a:cubicBezTo>
                    <a:pt x="3359" y="2536"/>
                    <a:pt x="3448" y="2447"/>
                    <a:pt x="3548" y="2380"/>
                  </a:cubicBezTo>
                  <a:cubicBezTo>
                    <a:pt x="3737" y="2291"/>
                    <a:pt x="3960" y="2291"/>
                    <a:pt x="4126" y="2180"/>
                  </a:cubicBezTo>
                  <a:cubicBezTo>
                    <a:pt x="4249" y="2091"/>
                    <a:pt x="4326" y="1958"/>
                    <a:pt x="4405" y="1835"/>
                  </a:cubicBezTo>
                  <a:cubicBezTo>
                    <a:pt x="4438" y="1768"/>
                    <a:pt x="4471" y="1713"/>
                    <a:pt x="4482" y="1646"/>
                  </a:cubicBezTo>
                  <a:cubicBezTo>
                    <a:pt x="4538" y="1346"/>
                    <a:pt x="4126" y="1101"/>
                    <a:pt x="4148" y="789"/>
                  </a:cubicBezTo>
                  <a:cubicBezTo>
                    <a:pt x="4160" y="723"/>
                    <a:pt x="4182" y="645"/>
                    <a:pt x="4182" y="579"/>
                  </a:cubicBezTo>
                  <a:cubicBezTo>
                    <a:pt x="4182" y="512"/>
                    <a:pt x="4148" y="456"/>
                    <a:pt x="4104" y="401"/>
                  </a:cubicBezTo>
                  <a:cubicBezTo>
                    <a:pt x="3915" y="122"/>
                    <a:pt x="3548" y="11"/>
                    <a:pt x="3214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80" name="Google Shape;15280;p20"/>
            <p:cNvSpPr/>
            <p:nvPr/>
          </p:nvSpPr>
          <p:spPr>
            <a:xfrm>
              <a:off x="752702" y="2228326"/>
              <a:ext cx="89242" cy="124199"/>
            </a:xfrm>
            <a:custGeom>
              <a:avLst/>
              <a:gdLst/>
              <a:ahLst/>
              <a:cxnLst/>
              <a:rect l="l" t="t" r="r" b="b"/>
              <a:pathLst>
                <a:path w="2558" h="3560" extrusionOk="0">
                  <a:moveTo>
                    <a:pt x="37" y="0"/>
                  </a:moveTo>
                  <a:cubicBezTo>
                    <a:pt x="18" y="0"/>
                    <a:pt x="0" y="16"/>
                    <a:pt x="16" y="31"/>
                  </a:cubicBezTo>
                  <a:cubicBezTo>
                    <a:pt x="483" y="398"/>
                    <a:pt x="961" y="776"/>
                    <a:pt x="1239" y="1299"/>
                  </a:cubicBezTo>
                  <a:cubicBezTo>
                    <a:pt x="1529" y="1811"/>
                    <a:pt x="1618" y="2400"/>
                    <a:pt x="1907" y="2912"/>
                  </a:cubicBezTo>
                  <a:cubicBezTo>
                    <a:pt x="2040" y="3179"/>
                    <a:pt x="2229" y="3413"/>
                    <a:pt x="2496" y="3557"/>
                  </a:cubicBezTo>
                  <a:cubicBezTo>
                    <a:pt x="2499" y="3558"/>
                    <a:pt x="2503" y="3559"/>
                    <a:pt x="2506" y="3559"/>
                  </a:cubicBezTo>
                  <a:cubicBezTo>
                    <a:pt x="2529" y="3559"/>
                    <a:pt x="2558" y="3533"/>
                    <a:pt x="2530" y="3524"/>
                  </a:cubicBezTo>
                  <a:cubicBezTo>
                    <a:pt x="2062" y="3179"/>
                    <a:pt x="1851" y="2656"/>
                    <a:pt x="1662" y="2133"/>
                  </a:cubicBezTo>
                  <a:cubicBezTo>
                    <a:pt x="1561" y="1844"/>
                    <a:pt x="1462" y="1566"/>
                    <a:pt x="1317" y="1299"/>
                  </a:cubicBezTo>
                  <a:cubicBezTo>
                    <a:pt x="1183" y="1043"/>
                    <a:pt x="1005" y="821"/>
                    <a:pt x="794" y="620"/>
                  </a:cubicBezTo>
                  <a:cubicBezTo>
                    <a:pt x="572" y="398"/>
                    <a:pt x="316" y="198"/>
                    <a:pt x="60" y="9"/>
                  </a:cubicBezTo>
                  <a:cubicBezTo>
                    <a:pt x="54" y="3"/>
                    <a:pt x="45" y="0"/>
                    <a:pt x="37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81" name="Google Shape;15281;p20"/>
            <p:cNvSpPr/>
            <p:nvPr/>
          </p:nvSpPr>
          <p:spPr>
            <a:xfrm>
              <a:off x="768122" y="2226197"/>
              <a:ext cx="98139" cy="137527"/>
            </a:xfrm>
            <a:custGeom>
              <a:avLst/>
              <a:gdLst/>
              <a:ahLst/>
              <a:cxnLst/>
              <a:rect l="l" t="t" r="r" b="b"/>
              <a:pathLst>
                <a:path w="2813" h="3942" extrusionOk="0">
                  <a:moveTo>
                    <a:pt x="38" y="0"/>
                  </a:moveTo>
                  <a:cubicBezTo>
                    <a:pt x="19" y="0"/>
                    <a:pt x="1" y="16"/>
                    <a:pt x="19" y="26"/>
                  </a:cubicBezTo>
                  <a:cubicBezTo>
                    <a:pt x="108" y="92"/>
                    <a:pt x="197" y="148"/>
                    <a:pt x="286" y="214"/>
                  </a:cubicBezTo>
                  <a:cubicBezTo>
                    <a:pt x="274" y="214"/>
                    <a:pt x="274" y="226"/>
                    <a:pt x="274" y="226"/>
                  </a:cubicBezTo>
                  <a:cubicBezTo>
                    <a:pt x="264" y="281"/>
                    <a:pt x="296" y="337"/>
                    <a:pt x="341" y="370"/>
                  </a:cubicBezTo>
                  <a:cubicBezTo>
                    <a:pt x="385" y="437"/>
                    <a:pt x="441" y="493"/>
                    <a:pt x="497" y="548"/>
                  </a:cubicBezTo>
                  <a:cubicBezTo>
                    <a:pt x="608" y="659"/>
                    <a:pt x="708" y="770"/>
                    <a:pt x="820" y="893"/>
                  </a:cubicBezTo>
                  <a:cubicBezTo>
                    <a:pt x="1031" y="1116"/>
                    <a:pt x="1242" y="1349"/>
                    <a:pt x="1409" y="1605"/>
                  </a:cubicBezTo>
                  <a:cubicBezTo>
                    <a:pt x="1732" y="2094"/>
                    <a:pt x="1932" y="2639"/>
                    <a:pt x="2187" y="3140"/>
                  </a:cubicBezTo>
                  <a:cubicBezTo>
                    <a:pt x="2332" y="3418"/>
                    <a:pt x="2499" y="3707"/>
                    <a:pt x="2721" y="3929"/>
                  </a:cubicBezTo>
                  <a:cubicBezTo>
                    <a:pt x="2726" y="3938"/>
                    <a:pt x="2735" y="3941"/>
                    <a:pt x="2744" y="3941"/>
                  </a:cubicBezTo>
                  <a:cubicBezTo>
                    <a:pt x="2759" y="3941"/>
                    <a:pt x="2773" y="3932"/>
                    <a:pt x="2766" y="3918"/>
                  </a:cubicBezTo>
                  <a:cubicBezTo>
                    <a:pt x="2599" y="3684"/>
                    <a:pt x="2443" y="3451"/>
                    <a:pt x="2310" y="3207"/>
                  </a:cubicBezTo>
                  <a:cubicBezTo>
                    <a:pt x="2177" y="2962"/>
                    <a:pt x="2065" y="2706"/>
                    <a:pt x="1943" y="2450"/>
                  </a:cubicBezTo>
                  <a:cubicBezTo>
                    <a:pt x="1821" y="2206"/>
                    <a:pt x="1698" y="1949"/>
                    <a:pt x="1554" y="1716"/>
                  </a:cubicBezTo>
                  <a:cubicBezTo>
                    <a:pt x="1398" y="1460"/>
                    <a:pt x="1208" y="1227"/>
                    <a:pt x="1008" y="1004"/>
                  </a:cubicBezTo>
                  <a:lnTo>
                    <a:pt x="642" y="637"/>
                  </a:lnTo>
                  <a:cubicBezTo>
                    <a:pt x="586" y="570"/>
                    <a:pt x="519" y="504"/>
                    <a:pt x="452" y="437"/>
                  </a:cubicBezTo>
                  <a:cubicBezTo>
                    <a:pt x="408" y="392"/>
                    <a:pt x="319" y="326"/>
                    <a:pt x="319" y="248"/>
                  </a:cubicBezTo>
                  <a:lnTo>
                    <a:pt x="319" y="248"/>
                  </a:lnTo>
                  <a:cubicBezTo>
                    <a:pt x="675" y="515"/>
                    <a:pt x="1031" y="793"/>
                    <a:pt x="1342" y="1126"/>
                  </a:cubicBezTo>
                  <a:cubicBezTo>
                    <a:pt x="1720" y="1549"/>
                    <a:pt x="1943" y="2050"/>
                    <a:pt x="2209" y="2539"/>
                  </a:cubicBezTo>
                  <a:cubicBezTo>
                    <a:pt x="2354" y="2806"/>
                    <a:pt x="2510" y="3073"/>
                    <a:pt x="2733" y="3296"/>
                  </a:cubicBezTo>
                  <a:cubicBezTo>
                    <a:pt x="2739" y="3302"/>
                    <a:pt x="2748" y="3305"/>
                    <a:pt x="2758" y="3305"/>
                  </a:cubicBezTo>
                  <a:cubicBezTo>
                    <a:pt x="2784" y="3305"/>
                    <a:pt x="2812" y="3286"/>
                    <a:pt x="2788" y="3262"/>
                  </a:cubicBezTo>
                  <a:cubicBezTo>
                    <a:pt x="2443" y="2829"/>
                    <a:pt x="2209" y="2339"/>
                    <a:pt x="1932" y="1850"/>
                  </a:cubicBezTo>
                  <a:cubicBezTo>
                    <a:pt x="1787" y="1605"/>
                    <a:pt x="1631" y="1371"/>
                    <a:pt x="1453" y="1160"/>
                  </a:cubicBezTo>
                  <a:cubicBezTo>
                    <a:pt x="1265" y="948"/>
                    <a:pt x="1053" y="760"/>
                    <a:pt x="830" y="582"/>
                  </a:cubicBezTo>
                  <a:cubicBezTo>
                    <a:pt x="575" y="370"/>
                    <a:pt x="319" y="192"/>
                    <a:pt x="52" y="3"/>
                  </a:cubicBezTo>
                  <a:cubicBezTo>
                    <a:pt x="47" y="1"/>
                    <a:pt x="43" y="0"/>
                    <a:pt x="38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82" name="Google Shape;15282;p20"/>
            <p:cNvSpPr/>
            <p:nvPr/>
          </p:nvSpPr>
          <p:spPr>
            <a:xfrm>
              <a:off x="795649" y="2231221"/>
              <a:ext cx="97929" cy="89486"/>
            </a:xfrm>
            <a:custGeom>
              <a:avLst/>
              <a:gdLst/>
              <a:ahLst/>
              <a:cxnLst/>
              <a:rect l="l" t="t" r="r" b="b"/>
              <a:pathLst>
                <a:path w="2807" h="2565" extrusionOk="0">
                  <a:moveTo>
                    <a:pt x="33" y="1"/>
                  </a:moveTo>
                  <a:cubicBezTo>
                    <a:pt x="20" y="1"/>
                    <a:pt x="1" y="17"/>
                    <a:pt x="19" y="26"/>
                  </a:cubicBezTo>
                  <a:cubicBezTo>
                    <a:pt x="442" y="271"/>
                    <a:pt x="831" y="582"/>
                    <a:pt x="1165" y="938"/>
                  </a:cubicBezTo>
                  <a:cubicBezTo>
                    <a:pt x="1509" y="1316"/>
                    <a:pt x="1776" y="1750"/>
                    <a:pt x="2132" y="2117"/>
                  </a:cubicBezTo>
                  <a:cubicBezTo>
                    <a:pt x="2310" y="2306"/>
                    <a:pt x="2510" y="2484"/>
                    <a:pt x="2755" y="2562"/>
                  </a:cubicBezTo>
                  <a:cubicBezTo>
                    <a:pt x="2759" y="2564"/>
                    <a:pt x="2764" y="2565"/>
                    <a:pt x="2768" y="2565"/>
                  </a:cubicBezTo>
                  <a:cubicBezTo>
                    <a:pt x="2788" y="2565"/>
                    <a:pt x="2807" y="2547"/>
                    <a:pt x="2789" y="2529"/>
                  </a:cubicBezTo>
                  <a:cubicBezTo>
                    <a:pt x="2577" y="2418"/>
                    <a:pt x="2389" y="2284"/>
                    <a:pt x="2221" y="2117"/>
                  </a:cubicBezTo>
                  <a:cubicBezTo>
                    <a:pt x="2043" y="1939"/>
                    <a:pt x="1888" y="1739"/>
                    <a:pt x="1732" y="1538"/>
                  </a:cubicBezTo>
                  <a:cubicBezTo>
                    <a:pt x="1565" y="1338"/>
                    <a:pt x="1410" y="1127"/>
                    <a:pt x="1232" y="938"/>
                  </a:cubicBezTo>
                  <a:cubicBezTo>
                    <a:pt x="1076" y="772"/>
                    <a:pt x="898" y="604"/>
                    <a:pt x="709" y="460"/>
                  </a:cubicBezTo>
                  <a:cubicBezTo>
                    <a:pt x="498" y="293"/>
                    <a:pt x="275" y="137"/>
                    <a:pt x="41" y="4"/>
                  </a:cubicBezTo>
                  <a:cubicBezTo>
                    <a:pt x="39" y="2"/>
                    <a:pt x="37" y="1"/>
                    <a:pt x="33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83" name="Google Shape;15283;p20"/>
            <p:cNvSpPr/>
            <p:nvPr/>
          </p:nvSpPr>
          <p:spPr>
            <a:xfrm>
              <a:off x="860228" y="2279437"/>
              <a:ext cx="48424" cy="35829"/>
            </a:xfrm>
            <a:custGeom>
              <a:avLst/>
              <a:gdLst/>
              <a:ahLst/>
              <a:cxnLst/>
              <a:rect l="l" t="t" r="r" b="b"/>
              <a:pathLst>
                <a:path w="1388" h="1027" extrusionOk="0">
                  <a:moveTo>
                    <a:pt x="39" y="1"/>
                  </a:moveTo>
                  <a:cubicBezTo>
                    <a:pt x="18" y="1"/>
                    <a:pt x="0" y="13"/>
                    <a:pt x="14" y="35"/>
                  </a:cubicBezTo>
                  <a:cubicBezTo>
                    <a:pt x="170" y="268"/>
                    <a:pt x="370" y="468"/>
                    <a:pt x="593" y="646"/>
                  </a:cubicBezTo>
                  <a:cubicBezTo>
                    <a:pt x="804" y="813"/>
                    <a:pt x="1060" y="969"/>
                    <a:pt x="1327" y="1024"/>
                  </a:cubicBezTo>
                  <a:cubicBezTo>
                    <a:pt x="1331" y="1026"/>
                    <a:pt x="1336" y="1026"/>
                    <a:pt x="1341" y="1026"/>
                  </a:cubicBezTo>
                  <a:cubicBezTo>
                    <a:pt x="1368" y="1026"/>
                    <a:pt x="1387" y="999"/>
                    <a:pt x="1349" y="980"/>
                  </a:cubicBezTo>
                  <a:cubicBezTo>
                    <a:pt x="1104" y="868"/>
                    <a:pt x="860" y="757"/>
                    <a:pt x="637" y="591"/>
                  </a:cubicBezTo>
                  <a:cubicBezTo>
                    <a:pt x="415" y="435"/>
                    <a:pt x="226" y="235"/>
                    <a:pt x="70" y="12"/>
                  </a:cubicBezTo>
                  <a:cubicBezTo>
                    <a:pt x="62" y="4"/>
                    <a:pt x="50" y="1"/>
                    <a:pt x="39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84" name="Google Shape;15284;p20"/>
            <p:cNvSpPr/>
            <p:nvPr/>
          </p:nvSpPr>
          <p:spPr>
            <a:xfrm>
              <a:off x="799627" y="2215277"/>
              <a:ext cx="143771" cy="89731"/>
            </a:xfrm>
            <a:custGeom>
              <a:avLst/>
              <a:gdLst/>
              <a:ahLst/>
              <a:cxnLst/>
              <a:rect l="l" t="t" r="r" b="b"/>
              <a:pathLst>
                <a:path w="4121" h="2572" extrusionOk="0">
                  <a:moveTo>
                    <a:pt x="45" y="1"/>
                  </a:moveTo>
                  <a:cubicBezTo>
                    <a:pt x="26" y="1"/>
                    <a:pt x="0" y="11"/>
                    <a:pt x="16" y="27"/>
                  </a:cubicBezTo>
                  <a:cubicBezTo>
                    <a:pt x="95" y="139"/>
                    <a:pt x="228" y="171"/>
                    <a:pt x="350" y="205"/>
                  </a:cubicBezTo>
                  <a:cubicBezTo>
                    <a:pt x="506" y="238"/>
                    <a:pt x="673" y="272"/>
                    <a:pt x="829" y="305"/>
                  </a:cubicBezTo>
                  <a:cubicBezTo>
                    <a:pt x="1151" y="383"/>
                    <a:pt x="1474" y="494"/>
                    <a:pt x="1763" y="672"/>
                  </a:cubicBezTo>
                  <a:cubicBezTo>
                    <a:pt x="2041" y="850"/>
                    <a:pt x="2263" y="1073"/>
                    <a:pt x="2508" y="1284"/>
                  </a:cubicBezTo>
                  <a:cubicBezTo>
                    <a:pt x="2630" y="1384"/>
                    <a:pt x="2752" y="1484"/>
                    <a:pt x="2886" y="1573"/>
                  </a:cubicBezTo>
                  <a:cubicBezTo>
                    <a:pt x="3031" y="1662"/>
                    <a:pt x="3187" y="1740"/>
                    <a:pt x="3331" y="1829"/>
                  </a:cubicBezTo>
                  <a:cubicBezTo>
                    <a:pt x="3486" y="1918"/>
                    <a:pt x="3631" y="2018"/>
                    <a:pt x="3753" y="2141"/>
                  </a:cubicBezTo>
                  <a:cubicBezTo>
                    <a:pt x="3809" y="2196"/>
                    <a:pt x="3865" y="2252"/>
                    <a:pt x="3909" y="2329"/>
                  </a:cubicBezTo>
                  <a:cubicBezTo>
                    <a:pt x="3954" y="2396"/>
                    <a:pt x="3987" y="2474"/>
                    <a:pt x="4032" y="2552"/>
                  </a:cubicBezTo>
                  <a:cubicBezTo>
                    <a:pt x="4041" y="2566"/>
                    <a:pt x="4058" y="2572"/>
                    <a:pt x="4075" y="2572"/>
                  </a:cubicBezTo>
                  <a:cubicBezTo>
                    <a:pt x="4098" y="2572"/>
                    <a:pt x="4121" y="2560"/>
                    <a:pt x="4121" y="2541"/>
                  </a:cubicBezTo>
                  <a:cubicBezTo>
                    <a:pt x="4109" y="2396"/>
                    <a:pt x="4020" y="2262"/>
                    <a:pt x="3931" y="2151"/>
                  </a:cubicBezTo>
                  <a:cubicBezTo>
                    <a:pt x="3832" y="2040"/>
                    <a:pt x="3720" y="1940"/>
                    <a:pt x="3598" y="1862"/>
                  </a:cubicBezTo>
                  <a:cubicBezTo>
                    <a:pt x="3308" y="1673"/>
                    <a:pt x="2997" y="1540"/>
                    <a:pt x="2730" y="1328"/>
                  </a:cubicBezTo>
                  <a:cubicBezTo>
                    <a:pt x="2475" y="1128"/>
                    <a:pt x="2252" y="895"/>
                    <a:pt x="1985" y="705"/>
                  </a:cubicBezTo>
                  <a:cubicBezTo>
                    <a:pt x="1718" y="517"/>
                    <a:pt x="1418" y="394"/>
                    <a:pt x="1106" y="305"/>
                  </a:cubicBezTo>
                  <a:cubicBezTo>
                    <a:pt x="928" y="250"/>
                    <a:pt x="740" y="205"/>
                    <a:pt x="550" y="171"/>
                  </a:cubicBezTo>
                  <a:cubicBezTo>
                    <a:pt x="384" y="139"/>
                    <a:pt x="184" y="139"/>
                    <a:pt x="61" y="5"/>
                  </a:cubicBezTo>
                  <a:cubicBezTo>
                    <a:pt x="58" y="2"/>
                    <a:pt x="52" y="1"/>
                    <a:pt x="45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85" name="Google Shape;15285;p20"/>
            <p:cNvSpPr/>
            <p:nvPr/>
          </p:nvSpPr>
          <p:spPr>
            <a:xfrm>
              <a:off x="830224" y="2212905"/>
              <a:ext cx="90394" cy="61960"/>
            </a:xfrm>
            <a:custGeom>
              <a:avLst/>
              <a:gdLst/>
              <a:ahLst/>
              <a:cxnLst/>
              <a:rect l="l" t="t" r="r" b="b"/>
              <a:pathLst>
                <a:path w="2591" h="1776" extrusionOk="0">
                  <a:moveTo>
                    <a:pt x="61" y="0"/>
                  </a:moveTo>
                  <a:cubicBezTo>
                    <a:pt x="27" y="0"/>
                    <a:pt x="0" y="37"/>
                    <a:pt x="18" y="73"/>
                  </a:cubicBezTo>
                  <a:cubicBezTo>
                    <a:pt x="41" y="106"/>
                    <a:pt x="85" y="118"/>
                    <a:pt x="118" y="140"/>
                  </a:cubicBezTo>
                  <a:cubicBezTo>
                    <a:pt x="163" y="162"/>
                    <a:pt x="219" y="184"/>
                    <a:pt x="274" y="217"/>
                  </a:cubicBezTo>
                  <a:cubicBezTo>
                    <a:pt x="474" y="306"/>
                    <a:pt x="674" y="384"/>
                    <a:pt x="886" y="473"/>
                  </a:cubicBezTo>
                  <a:cubicBezTo>
                    <a:pt x="1086" y="562"/>
                    <a:pt x="1286" y="662"/>
                    <a:pt x="1487" y="773"/>
                  </a:cubicBezTo>
                  <a:cubicBezTo>
                    <a:pt x="1675" y="896"/>
                    <a:pt x="1853" y="1040"/>
                    <a:pt x="2020" y="1208"/>
                  </a:cubicBezTo>
                  <a:cubicBezTo>
                    <a:pt x="2209" y="1385"/>
                    <a:pt x="2365" y="1586"/>
                    <a:pt x="2543" y="1764"/>
                  </a:cubicBezTo>
                  <a:cubicBezTo>
                    <a:pt x="2547" y="1772"/>
                    <a:pt x="2556" y="1776"/>
                    <a:pt x="2564" y="1776"/>
                  </a:cubicBezTo>
                  <a:cubicBezTo>
                    <a:pt x="2578" y="1776"/>
                    <a:pt x="2590" y="1766"/>
                    <a:pt x="2576" y="1752"/>
                  </a:cubicBezTo>
                  <a:cubicBezTo>
                    <a:pt x="2342" y="1441"/>
                    <a:pt x="2065" y="1141"/>
                    <a:pt x="1753" y="896"/>
                  </a:cubicBezTo>
                  <a:cubicBezTo>
                    <a:pt x="1430" y="651"/>
                    <a:pt x="1064" y="496"/>
                    <a:pt x="696" y="340"/>
                  </a:cubicBezTo>
                  <a:cubicBezTo>
                    <a:pt x="597" y="306"/>
                    <a:pt x="496" y="262"/>
                    <a:pt x="385" y="217"/>
                  </a:cubicBezTo>
                  <a:cubicBezTo>
                    <a:pt x="340" y="195"/>
                    <a:pt x="285" y="173"/>
                    <a:pt x="229" y="150"/>
                  </a:cubicBezTo>
                  <a:cubicBezTo>
                    <a:pt x="207" y="140"/>
                    <a:pt x="185" y="118"/>
                    <a:pt x="163" y="106"/>
                  </a:cubicBezTo>
                  <a:cubicBezTo>
                    <a:pt x="152" y="106"/>
                    <a:pt x="140" y="106"/>
                    <a:pt x="130" y="95"/>
                  </a:cubicBezTo>
                  <a:cubicBezTo>
                    <a:pt x="118" y="95"/>
                    <a:pt x="107" y="84"/>
                    <a:pt x="96" y="84"/>
                  </a:cubicBezTo>
                  <a:cubicBezTo>
                    <a:pt x="74" y="73"/>
                    <a:pt x="63" y="61"/>
                    <a:pt x="63" y="29"/>
                  </a:cubicBezTo>
                  <a:lnTo>
                    <a:pt x="63" y="29"/>
                  </a:lnTo>
                  <a:cubicBezTo>
                    <a:pt x="65" y="31"/>
                    <a:pt x="68" y="31"/>
                    <a:pt x="71" y="31"/>
                  </a:cubicBezTo>
                  <a:cubicBezTo>
                    <a:pt x="84" y="31"/>
                    <a:pt x="103" y="15"/>
                    <a:pt x="85" y="6"/>
                  </a:cubicBezTo>
                  <a:cubicBezTo>
                    <a:pt x="77" y="2"/>
                    <a:pt x="69" y="0"/>
                    <a:pt x="61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86" name="Google Shape;15286;p20"/>
            <p:cNvSpPr/>
            <p:nvPr/>
          </p:nvSpPr>
          <p:spPr>
            <a:xfrm>
              <a:off x="851157" y="2217266"/>
              <a:ext cx="97092" cy="58053"/>
            </a:xfrm>
            <a:custGeom>
              <a:avLst/>
              <a:gdLst/>
              <a:ahLst/>
              <a:cxnLst/>
              <a:rect l="l" t="t" r="r" b="b"/>
              <a:pathLst>
                <a:path w="2783" h="1664" extrusionOk="0">
                  <a:moveTo>
                    <a:pt x="23" y="0"/>
                  </a:moveTo>
                  <a:cubicBezTo>
                    <a:pt x="12" y="0"/>
                    <a:pt x="1" y="17"/>
                    <a:pt x="19" y="25"/>
                  </a:cubicBezTo>
                  <a:cubicBezTo>
                    <a:pt x="408" y="159"/>
                    <a:pt x="808" y="304"/>
                    <a:pt x="1164" y="526"/>
                  </a:cubicBezTo>
                  <a:cubicBezTo>
                    <a:pt x="1509" y="749"/>
                    <a:pt x="1787" y="1038"/>
                    <a:pt x="2121" y="1283"/>
                  </a:cubicBezTo>
                  <a:cubicBezTo>
                    <a:pt x="2221" y="1349"/>
                    <a:pt x="2310" y="1416"/>
                    <a:pt x="2410" y="1483"/>
                  </a:cubicBezTo>
                  <a:cubicBezTo>
                    <a:pt x="2510" y="1550"/>
                    <a:pt x="2610" y="1627"/>
                    <a:pt x="2721" y="1661"/>
                  </a:cubicBezTo>
                  <a:cubicBezTo>
                    <a:pt x="2725" y="1663"/>
                    <a:pt x="2730" y="1664"/>
                    <a:pt x="2735" y="1664"/>
                  </a:cubicBezTo>
                  <a:cubicBezTo>
                    <a:pt x="2757" y="1664"/>
                    <a:pt x="2782" y="1645"/>
                    <a:pt x="2755" y="1627"/>
                  </a:cubicBezTo>
                  <a:cubicBezTo>
                    <a:pt x="2688" y="1550"/>
                    <a:pt x="2577" y="1505"/>
                    <a:pt x="2488" y="1449"/>
                  </a:cubicBezTo>
                  <a:cubicBezTo>
                    <a:pt x="2399" y="1394"/>
                    <a:pt x="2310" y="1338"/>
                    <a:pt x="2232" y="1283"/>
                  </a:cubicBezTo>
                  <a:cubicBezTo>
                    <a:pt x="2054" y="1160"/>
                    <a:pt x="1898" y="1038"/>
                    <a:pt x="1732" y="905"/>
                  </a:cubicBezTo>
                  <a:cubicBezTo>
                    <a:pt x="1565" y="771"/>
                    <a:pt x="1409" y="638"/>
                    <a:pt x="1231" y="526"/>
                  </a:cubicBezTo>
                  <a:cubicBezTo>
                    <a:pt x="1064" y="415"/>
                    <a:pt x="887" y="326"/>
                    <a:pt x="697" y="248"/>
                  </a:cubicBezTo>
                  <a:cubicBezTo>
                    <a:pt x="486" y="159"/>
                    <a:pt x="252" y="82"/>
                    <a:pt x="30" y="3"/>
                  </a:cubicBezTo>
                  <a:cubicBezTo>
                    <a:pt x="28" y="1"/>
                    <a:pt x="25" y="0"/>
                    <a:pt x="23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87" name="Google Shape;15287;p20"/>
            <p:cNvSpPr/>
            <p:nvPr/>
          </p:nvSpPr>
          <p:spPr>
            <a:xfrm>
              <a:off x="939739" y="2259062"/>
              <a:ext cx="19851" cy="16083"/>
            </a:xfrm>
            <a:custGeom>
              <a:avLst/>
              <a:gdLst/>
              <a:ahLst/>
              <a:cxnLst/>
              <a:rect l="l" t="t" r="r" b="b"/>
              <a:pathLst>
                <a:path w="569" h="461" extrusionOk="0">
                  <a:moveTo>
                    <a:pt x="45" y="0"/>
                  </a:moveTo>
                  <a:cubicBezTo>
                    <a:pt x="24" y="0"/>
                    <a:pt x="0" y="31"/>
                    <a:pt x="27" y="40"/>
                  </a:cubicBezTo>
                  <a:cubicBezTo>
                    <a:pt x="216" y="151"/>
                    <a:pt x="360" y="296"/>
                    <a:pt x="505" y="451"/>
                  </a:cubicBezTo>
                  <a:cubicBezTo>
                    <a:pt x="512" y="458"/>
                    <a:pt x="520" y="461"/>
                    <a:pt x="529" y="461"/>
                  </a:cubicBezTo>
                  <a:cubicBezTo>
                    <a:pt x="549" y="461"/>
                    <a:pt x="569" y="445"/>
                    <a:pt x="560" y="429"/>
                  </a:cubicBezTo>
                  <a:cubicBezTo>
                    <a:pt x="438" y="251"/>
                    <a:pt x="249" y="107"/>
                    <a:pt x="60" y="6"/>
                  </a:cubicBezTo>
                  <a:cubicBezTo>
                    <a:pt x="56" y="2"/>
                    <a:pt x="51" y="0"/>
                    <a:pt x="45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88" name="Google Shape;15288;p20"/>
            <p:cNvSpPr/>
            <p:nvPr/>
          </p:nvSpPr>
          <p:spPr>
            <a:xfrm>
              <a:off x="611229" y="2194065"/>
              <a:ext cx="224676" cy="201440"/>
            </a:xfrm>
            <a:custGeom>
              <a:avLst/>
              <a:gdLst/>
              <a:ahLst/>
              <a:cxnLst/>
              <a:rect l="l" t="t" r="r" b="b"/>
              <a:pathLst>
                <a:path w="6440" h="5774" extrusionOk="0">
                  <a:moveTo>
                    <a:pt x="890" y="1"/>
                  </a:moveTo>
                  <a:cubicBezTo>
                    <a:pt x="890" y="1"/>
                    <a:pt x="33" y="457"/>
                    <a:pt x="11" y="1414"/>
                  </a:cubicBezTo>
                  <a:cubicBezTo>
                    <a:pt x="0" y="2370"/>
                    <a:pt x="100" y="3360"/>
                    <a:pt x="789" y="4027"/>
                  </a:cubicBezTo>
                  <a:cubicBezTo>
                    <a:pt x="1468" y="4706"/>
                    <a:pt x="1758" y="5006"/>
                    <a:pt x="2169" y="5307"/>
                  </a:cubicBezTo>
                  <a:cubicBezTo>
                    <a:pt x="2514" y="5551"/>
                    <a:pt x="2851" y="5723"/>
                    <a:pt x="3158" y="5723"/>
                  </a:cubicBezTo>
                  <a:cubicBezTo>
                    <a:pt x="3226" y="5723"/>
                    <a:pt x="3294" y="5714"/>
                    <a:pt x="3359" y="5695"/>
                  </a:cubicBezTo>
                  <a:cubicBezTo>
                    <a:pt x="3651" y="5611"/>
                    <a:pt x="4119" y="5270"/>
                    <a:pt x="4614" y="5270"/>
                  </a:cubicBezTo>
                  <a:cubicBezTo>
                    <a:pt x="4703" y="5270"/>
                    <a:pt x="4793" y="5281"/>
                    <a:pt x="4882" y="5307"/>
                  </a:cubicBezTo>
                  <a:cubicBezTo>
                    <a:pt x="5441" y="5461"/>
                    <a:pt x="5548" y="5722"/>
                    <a:pt x="5783" y="5722"/>
                  </a:cubicBezTo>
                  <a:cubicBezTo>
                    <a:pt x="5801" y="5722"/>
                    <a:pt x="5819" y="5721"/>
                    <a:pt x="5839" y="5718"/>
                  </a:cubicBezTo>
                  <a:cubicBezTo>
                    <a:pt x="6117" y="5673"/>
                    <a:pt x="6140" y="5774"/>
                    <a:pt x="6140" y="5362"/>
                  </a:cubicBezTo>
                  <a:cubicBezTo>
                    <a:pt x="6128" y="4939"/>
                    <a:pt x="6229" y="5017"/>
                    <a:pt x="6140" y="4605"/>
                  </a:cubicBezTo>
                  <a:cubicBezTo>
                    <a:pt x="6051" y="4183"/>
                    <a:pt x="5828" y="4161"/>
                    <a:pt x="5839" y="3927"/>
                  </a:cubicBezTo>
                  <a:cubicBezTo>
                    <a:pt x="5850" y="3683"/>
                    <a:pt x="6061" y="3772"/>
                    <a:pt x="6251" y="3438"/>
                  </a:cubicBezTo>
                  <a:cubicBezTo>
                    <a:pt x="6440" y="3104"/>
                    <a:pt x="6440" y="3015"/>
                    <a:pt x="6051" y="2581"/>
                  </a:cubicBezTo>
                  <a:cubicBezTo>
                    <a:pt x="5661" y="2148"/>
                    <a:pt x="4527" y="1847"/>
                    <a:pt x="4527" y="1847"/>
                  </a:cubicBezTo>
                  <a:lnTo>
                    <a:pt x="2291" y="401"/>
                  </a:lnTo>
                  <a:lnTo>
                    <a:pt x="890" y="1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89" name="Google Shape;15289;p20"/>
            <p:cNvSpPr/>
            <p:nvPr/>
          </p:nvSpPr>
          <p:spPr>
            <a:xfrm>
              <a:off x="625185" y="2194065"/>
              <a:ext cx="210721" cy="167495"/>
            </a:xfrm>
            <a:custGeom>
              <a:avLst/>
              <a:gdLst/>
              <a:ahLst/>
              <a:cxnLst/>
              <a:rect l="l" t="t" r="r" b="b"/>
              <a:pathLst>
                <a:path w="6040" h="4801" extrusionOk="0">
                  <a:moveTo>
                    <a:pt x="490" y="1"/>
                  </a:moveTo>
                  <a:cubicBezTo>
                    <a:pt x="490" y="1"/>
                    <a:pt x="245" y="134"/>
                    <a:pt x="11" y="401"/>
                  </a:cubicBezTo>
                  <a:cubicBezTo>
                    <a:pt x="1" y="502"/>
                    <a:pt x="1" y="601"/>
                    <a:pt x="11" y="713"/>
                  </a:cubicBezTo>
                  <a:cubicBezTo>
                    <a:pt x="56" y="991"/>
                    <a:pt x="189" y="1247"/>
                    <a:pt x="367" y="1458"/>
                  </a:cubicBezTo>
                  <a:cubicBezTo>
                    <a:pt x="468" y="1570"/>
                    <a:pt x="567" y="1669"/>
                    <a:pt x="634" y="1803"/>
                  </a:cubicBezTo>
                  <a:cubicBezTo>
                    <a:pt x="701" y="1925"/>
                    <a:pt x="735" y="2059"/>
                    <a:pt x="779" y="2192"/>
                  </a:cubicBezTo>
                  <a:cubicBezTo>
                    <a:pt x="957" y="2648"/>
                    <a:pt x="1324" y="3026"/>
                    <a:pt x="1780" y="3193"/>
                  </a:cubicBezTo>
                  <a:cubicBezTo>
                    <a:pt x="1980" y="3271"/>
                    <a:pt x="2203" y="3305"/>
                    <a:pt x="2381" y="3416"/>
                  </a:cubicBezTo>
                  <a:cubicBezTo>
                    <a:pt x="2725" y="3638"/>
                    <a:pt x="2892" y="4116"/>
                    <a:pt x="3293" y="4183"/>
                  </a:cubicBezTo>
                  <a:cubicBezTo>
                    <a:pt x="3344" y="4194"/>
                    <a:pt x="3397" y="4197"/>
                    <a:pt x="3453" y="4197"/>
                  </a:cubicBezTo>
                  <a:cubicBezTo>
                    <a:pt x="3506" y="4197"/>
                    <a:pt x="3560" y="4194"/>
                    <a:pt x="3615" y="4194"/>
                  </a:cubicBezTo>
                  <a:cubicBezTo>
                    <a:pt x="3693" y="4187"/>
                    <a:pt x="3772" y="4183"/>
                    <a:pt x="3851" y="4183"/>
                  </a:cubicBezTo>
                  <a:cubicBezTo>
                    <a:pt x="4121" y="4183"/>
                    <a:pt x="4394" y="4225"/>
                    <a:pt x="4660" y="4294"/>
                  </a:cubicBezTo>
                  <a:cubicBezTo>
                    <a:pt x="4683" y="4306"/>
                    <a:pt x="4716" y="4316"/>
                    <a:pt x="4739" y="4328"/>
                  </a:cubicBezTo>
                  <a:cubicBezTo>
                    <a:pt x="4761" y="4361"/>
                    <a:pt x="4772" y="4395"/>
                    <a:pt x="4794" y="4428"/>
                  </a:cubicBezTo>
                  <a:cubicBezTo>
                    <a:pt x="4850" y="4539"/>
                    <a:pt x="5016" y="4539"/>
                    <a:pt x="5105" y="4628"/>
                  </a:cubicBezTo>
                  <a:cubicBezTo>
                    <a:pt x="5150" y="4672"/>
                    <a:pt x="5172" y="4728"/>
                    <a:pt x="5206" y="4761"/>
                  </a:cubicBezTo>
                  <a:cubicBezTo>
                    <a:pt x="5231" y="4786"/>
                    <a:pt x="5266" y="4801"/>
                    <a:pt x="5299" y="4801"/>
                  </a:cubicBezTo>
                  <a:cubicBezTo>
                    <a:pt x="5324" y="4801"/>
                    <a:pt x="5347" y="4792"/>
                    <a:pt x="5362" y="4773"/>
                  </a:cubicBezTo>
                  <a:cubicBezTo>
                    <a:pt x="5328" y="4573"/>
                    <a:pt x="5350" y="4350"/>
                    <a:pt x="5428" y="4161"/>
                  </a:cubicBezTo>
                  <a:cubicBezTo>
                    <a:pt x="5439" y="4138"/>
                    <a:pt x="5461" y="4105"/>
                    <a:pt x="5473" y="4083"/>
                  </a:cubicBezTo>
                  <a:cubicBezTo>
                    <a:pt x="5450" y="4039"/>
                    <a:pt x="5439" y="3983"/>
                    <a:pt x="5439" y="3927"/>
                  </a:cubicBezTo>
                  <a:cubicBezTo>
                    <a:pt x="5450" y="3683"/>
                    <a:pt x="5661" y="3772"/>
                    <a:pt x="5851" y="3438"/>
                  </a:cubicBezTo>
                  <a:cubicBezTo>
                    <a:pt x="6040" y="3104"/>
                    <a:pt x="6040" y="3015"/>
                    <a:pt x="5651" y="2581"/>
                  </a:cubicBezTo>
                  <a:cubicBezTo>
                    <a:pt x="5261" y="2148"/>
                    <a:pt x="4127" y="1847"/>
                    <a:pt x="4127" y="1847"/>
                  </a:cubicBezTo>
                  <a:lnTo>
                    <a:pt x="1891" y="401"/>
                  </a:lnTo>
                  <a:lnTo>
                    <a:pt x="490" y="1"/>
                  </a:ln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90" name="Google Shape;15290;p20"/>
            <p:cNvSpPr/>
            <p:nvPr/>
          </p:nvSpPr>
          <p:spPr>
            <a:xfrm>
              <a:off x="636837" y="2188867"/>
              <a:ext cx="67752" cy="163378"/>
            </a:xfrm>
            <a:custGeom>
              <a:avLst/>
              <a:gdLst/>
              <a:ahLst/>
              <a:cxnLst/>
              <a:rect l="l" t="t" r="r" b="b"/>
              <a:pathLst>
                <a:path w="1942" h="4683" extrusionOk="0">
                  <a:moveTo>
                    <a:pt x="438" y="1"/>
                  </a:moveTo>
                  <a:cubicBezTo>
                    <a:pt x="423" y="1"/>
                    <a:pt x="408" y="6"/>
                    <a:pt x="401" y="16"/>
                  </a:cubicBezTo>
                  <a:cubicBezTo>
                    <a:pt x="45" y="639"/>
                    <a:pt x="0" y="1407"/>
                    <a:pt x="267" y="2063"/>
                  </a:cubicBezTo>
                  <a:cubicBezTo>
                    <a:pt x="500" y="2675"/>
                    <a:pt x="935" y="3175"/>
                    <a:pt x="1313" y="3698"/>
                  </a:cubicBezTo>
                  <a:cubicBezTo>
                    <a:pt x="1524" y="3998"/>
                    <a:pt x="1713" y="4321"/>
                    <a:pt x="1847" y="4655"/>
                  </a:cubicBezTo>
                  <a:cubicBezTo>
                    <a:pt x="1856" y="4674"/>
                    <a:pt x="1876" y="4683"/>
                    <a:pt x="1895" y="4683"/>
                  </a:cubicBezTo>
                  <a:cubicBezTo>
                    <a:pt x="1920" y="4683"/>
                    <a:pt x="1942" y="4668"/>
                    <a:pt x="1936" y="4643"/>
                  </a:cubicBezTo>
                  <a:cubicBezTo>
                    <a:pt x="1847" y="4343"/>
                    <a:pt x="1691" y="4065"/>
                    <a:pt x="1524" y="3798"/>
                  </a:cubicBezTo>
                  <a:cubicBezTo>
                    <a:pt x="1346" y="3531"/>
                    <a:pt x="1145" y="3276"/>
                    <a:pt x="957" y="3009"/>
                  </a:cubicBezTo>
                  <a:cubicBezTo>
                    <a:pt x="567" y="2475"/>
                    <a:pt x="223" y="1897"/>
                    <a:pt x="211" y="1218"/>
                  </a:cubicBezTo>
                  <a:cubicBezTo>
                    <a:pt x="200" y="817"/>
                    <a:pt x="300" y="406"/>
                    <a:pt x="490" y="50"/>
                  </a:cubicBezTo>
                  <a:cubicBezTo>
                    <a:pt x="505" y="20"/>
                    <a:pt x="470" y="1"/>
                    <a:pt x="438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91" name="Google Shape;15291;p20"/>
            <p:cNvSpPr/>
            <p:nvPr/>
          </p:nvSpPr>
          <p:spPr>
            <a:xfrm>
              <a:off x="652537" y="2223616"/>
              <a:ext cx="76264" cy="145934"/>
            </a:xfrm>
            <a:custGeom>
              <a:avLst/>
              <a:gdLst/>
              <a:ahLst/>
              <a:cxnLst/>
              <a:rect l="l" t="t" r="r" b="b"/>
              <a:pathLst>
                <a:path w="2186" h="4183" extrusionOk="0">
                  <a:moveTo>
                    <a:pt x="36" y="1"/>
                  </a:moveTo>
                  <a:cubicBezTo>
                    <a:pt x="17" y="1"/>
                    <a:pt x="0" y="9"/>
                    <a:pt x="6" y="21"/>
                  </a:cubicBezTo>
                  <a:cubicBezTo>
                    <a:pt x="184" y="1279"/>
                    <a:pt x="1041" y="2235"/>
                    <a:pt x="1674" y="3281"/>
                  </a:cubicBezTo>
                  <a:cubicBezTo>
                    <a:pt x="1752" y="3425"/>
                    <a:pt x="1841" y="3570"/>
                    <a:pt x="1919" y="3714"/>
                  </a:cubicBezTo>
                  <a:cubicBezTo>
                    <a:pt x="1953" y="3792"/>
                    <a:pt x="1997" y="3870"/>
                    <a:pt x="2030" y="3948"/>
                  </a:cubicBezTo>
                  <a:cubicBezTo>
                    <a:pt x="2064" y="4025"/>
                    <a:pt x="2097" y="4104"/>
                    <a:pt x="2141" y="4170"/>
                  </a:cubicBezTo>
                  <a:cubicBezTo>
                    <a:pt x="2141" y="4179"/>
                    <a:pt x="2148" y="4182"/>
                    <a:pt x="2156" y="4182"/>
                  </a:cubicBezTo>
                  <a:cubicBezTo>
                    <a:pt x="2169" y="4182"/>
                    <a:pt x="2186" y="4173"/>
                    <a:pt x="2186" y="4159"/>
                  </a:cubicBezTo>
                  <a:cubicBezTo>
                    <a:pt x="2164" y="4025"/>
                    <a:pt x="2086" y="3881"/>
                    <a:pt x="2030" y="3758"/>
                  </a:cubicBezTo>
                  <a:cubicBezTo>
                    <a:pt x="1975" y="3625"/>
                    <a:pt x="1908" y="3492"/>
                    <a:pt x="1841" y="3370"/>
                  </a:cubicBezTo>
                  <a:cubicBezTo>
                    <a:pt x="1696" y="3103"/>
                    <a:pt x="1541" y="2858"/>
                    <a:pt x="1374" y="2613"/>
                  </a:cubicBezTo>
                  <a:cubicBezTo>
                    <a:pt x="1041" y="2112"/>
                    <a:pt x="695" y="1623"/>
                    <a:pt x="429" y="1078"/>
                  </a:cubicBezTo>
                  <a:cubicBezTo>
                    <a:pt x="273" y="745"/>
                    <a:pt x="139" y="389"/>
                    <a:pt x="73" y="21"/>
                  </a:cubicBezTo>
                  <a:cubicBezTo>
                    <a:pt x="68" y="7"/>
                    <a:pt x="51" y="1"/>
                    <a:pt x="36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92" name="Google Shape;15292;p20"/>
            <p:cNvSpPr/>
            <p:nvPr/>
          </p:nvSpPr>
          <p:spPr>
            <a:xfrm>
              <a:off x="690984" y="2286903"/>
              <a:ext cx="32410" cy="52506"/>
            </a:xfrm>
            <a:custGeom>
              <a:avLst/>
              <a:gdLst/>
              <a:ahLst/>
              <a:cxnLst/>
              <a:rect l="l" t="t" r="r" b="b"/>
              <a:pathLst>
                <a:path w="929" h="1505" extrusionOk="0">
                  <a:moveTo>
                    <a:pt x="43" y="0"/>
                  </a:moveTo>
                  <a:cubicBezTo>
                    <a:pt x="24" y="0"/>
                    <a:pt x="0" y="16"/>
                    <a:pt x="16" y="31"/>
                  </a:cubicBezTo>
                  <a:cubicBezTo>
                    <a:pt x="161" y="288"/>
                    <a:pt x="305" y="532"/>
                    <a:pt x="461" y="777"/>
                  </a:cubicBezTo>
                  <a:cubicBezTo>
                    <a:pt x="528" y="899"/>
                    <a:pt x="606" y="1010"/>
                    <a:pt x="673" y="1133"/>
                  </a:cubicBezTo>
                  <a:cubicBezTo>
                    <a:pt x="717" y="1188"/>
                    <a:pt x="750" y="1255"/>
                    <a:pt x="784" y="1322"/>
                  </a:cubicBezTo>
                  <a:cubicBezTo>
                    <a:pt x="806" y="1378"/>
                    <a:pt x="828" y="1433"/>
                    <a:pt x="873" y="1489"/>
                  </a:cubicBezTo>
                  <a:cubicBezTo>
                    <a:pt x="878" y="1499"/>
                    <a:pt x="889" y="1504"/>
                    <a:pt x="901" y="1504"/>
                  </a:cubicBezTo>
                  <a:cubicBezTo>
                    <a:pt x="915" y="1504"/>
                    <a:pt x="928" y="1496"/>
                    <a:pt x="928" y="1477"/>
                  </a:cubicBezTo>
                  <a:cubicBezTo>
                    <a:pt x="928" y="1355"/>
                    <a:pt x="839" y="1233"/>
                    <a:pt x="772" y="1133"/>
                  </a:cubicBezTo>
                  <a:lnTo>
                    <a:pt x="539" y="766"/>
                  </a:lnTo>
                  <a:cubicBezTo>
                    <a:pt x="384" y="510"/>
                    <a:pt x="216" y="265"/>
                    <a:pt x="61" y="9"/>
                  </a:cubicBezTo>
                  <a:cubicBezTo>
                    <a:pt x="57" y="3"/>
                    <a:pt x="50" y="0"/>
                    <a:pt x="43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93" name="Google Shape;15293;p20"/>
            <p:cNvSpPr/>
            <p:nvPr/>
          </p:nvSpPr>
          <p:spPr>
            <a:xfrm>
              <a:off x="622463" y="2194903"/>
              <a:ext cx="28189" cy="118827"/>
            </a:xfrm>
            <a:custGeom>
              <a:avLst/>
              <a:gdLst/>
              <a:ahLst/>
              <a:cxnLst/>
              <a:rect l="l" t="t" r="r" b="b"/>
              <a:pathLst>
                <a:path w="808" h="3406" extrusionOk="0">
                  <a:moveTo>
                    <a:pt x="558" y="1"/>
                  </a:moveTo>
                  <a:cubicBezTo>
                    <a:pt x="541" y="1"/>
                    <a:pt x="523" y="7"/>
                    <a:pt x="512" y="21"/>
                  </a:cubicBezTo>
                  <a:cubicBezTo>
                    <a:pt x="257" y="422"/>
                    <a:pt x="34" y="878"/>
                    <a:pt x="23" y="1368"/>
                  </a:cubicBezTo>
                  <a:cubicBezTo>
                    <a:pt x="0" y="1823"/>
                    <a:pt x="201" y="2246"/>
                    <a:pt x="378" y="2646"/>
                  </a:cubicBezTo>
                  <a:cubicBezTo>
                    <a:pt x="490" y="2880"/>
                    <a:pt x="579" y="3125"/>
                    <a:pt x="668" y="3370"/>
                  </a:cubicBezTo>
                  <a:cubicBezTo>
                    <a:pt x="678" y="3394"/>
                    <a:pt x="708" y="3406"/>
                    <a:pt x="737" y="3406"/>
                  </a:cubicBezTo>
                  <a:cubicBezTo>
                    <a:pt x="773" y="3406"/>
                    <a:pt x="807" y="3389"/>
                    <a:pt x="801" y="3358"/>
                  </a:cubicBezTo>
                  <a:cubicBezTo>
                    <a:pt x="768" y="3136"/>
                    <a:pt x="679" y="2935"/>
                    <a:pt x="590" y="2735"/>
                  </a:cubicBezTo>
                  <a:cubicBezTo>
                    <a:pt x="501" y="2535"/>
                    <a:pt x="401" y="2335"/>
                    <a:pt x="323" y="2124"/>
                  </a:cubicBezTo>
                  <a:cubicBezTo>
                    <a:pt x="245" y="1924"/>
                    <a:pt x="178" y="1712"/>
                    <a:pt x="168" y="1490"/>
                  </a:cubicBezTo>
                  <a:cubicBezTo>
                    <a:pt x="156" y="1256"/>
                    <a:pt x="190" y="1022"/>
                    <a:pt x="267" y="800"/>
                  </a:cubicBezTo>
                  <a:cubicBezTo>
                    <a:pt x="346" y="545"/>
                    <a:pt x="467" y="300"/>
                    <a:pt x="612" y="66"/>
                  </a:cubicBezTo>
                  <a:cubicBezTo>
                    <a:pt x="635" y="28"/>
                    <a:pt x="596" y="1"/>
                    <a:pt x="558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94" name="Google Shape;15294;p20"/>
            <p:cNvSpPr/>
            <p:nvPr/>
          </p:nvSpPr>
          <p:spPr>
            <a:xfrm>
              <a:off x="687984" y="2247375"/>
              <a:ext cx="78846" cy="103162"/>
            </a:xfrm>
            <a:custGeom>
              <a:avLst/>
              <a:gdLst/>
              <a:ahLst/>
              <a:cxnLst/>
              <a:rect l="l" t="t" r="r" b="b"/>
              <a:pathLst>
                <a:path w="2260" h="2957" extrusionOk="0">
                  <a:moveTo>
                    <a:pt x="65" y="1"/>
                  </a:moveTo>
                  <a:cubicBezTo>
                    <a:pt x="33" y="1"/>
                    <a:pt x="1" y="27"/>
                    <a:pt x="35" y="52"/>
                  </a:cubicBezTo>
                  <a:cubicBezTo>
                    <a:pt x="413" y="364"/>
                    <a:pt x="769" y="697"/>
                    <a:pt x="1092" y="1065"/>
                  </a:cubicBezTo>
                  <a:cubicBezTo>
                    <a:pt x="1404" y="1409"/>
                    <a:pt x="1715" y="1777"/>
                    <a:pt x="1915" y="2210"/>
                  </a:cubicBezTo>
                  <a:cubicBezTo>
                    <a:pt x="1971" y="2321"/>
                    <a:pt x="2027" y="2432"/>
                    <a:pt x="2060" y="2555"/>
                  </a:cubicBezTo>
                  <a:cubicBezTo>
                    <a:pt x="2093" y="2677"/>
                    <a:pt x="2116" y="2811"/>
                    <a:pt x="2160" y="2933"/>
                  </a:cubicBezTo>
                  <a:cubicBezTo>
                    <a:pt x="2165" y="2949"/>
                    <a:pt x="2180" y="2957"/>
                    <a:pt x="2195" y="2957"/>
                  </a:cubicBezTo>
                  <a:cubicBezTo>
                    <a:pt x="2213" y="2957"/>
                    <a:pt x="2232" y="2946"/>
                    <a:pt x="2238" y="2922"/>
                  </a:cubicBezTo>
                  <a:cubicBezTo>
                    <a:pt x="2260" y="2699"/>
                    <a:pt x="2171" y="2466"/>
                    <a:pt x="2082" y="2266"/>
                  </a:cubicBezTo>
                  <a:cubicBezTo>
                    <a:pt x="1982" y="2044"/>
                    <a:pt x="1871" y="1843"/>
                    <a:pt x="1726" y="1654"/>
                  </a:cubicBezTo>
                  <a:cubicBezTo>
                    <a:pt x="1448" y="1265"/>
                    <a:pt x="1103" y="898"/>
                    <a:pt x="747" y="564"/>
                  </a:cubicBezTo>
                  <a:cubicBezTo>
                    <a:pt x="536" y="364"/>
                    <a:pt x="325" y="175"/>
                    <a:pt x="91" y="8"/>
                  </a:cubicBezTo>
                  <a:cubicBezTo>
                    <a:pt x="84" y="3"/>
                    <a:pt x="75" y="1"/>
                    <a:pt x="65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95" name="Google Shape;15295;p20"/>
            <p:cNvSpPr/>
            <p:nvPr/>
          </p:nvSpPr>
          <p:spPr>
            <a:xfrm>
              <a:off x="712092" y="2284531"/>
              <a:ext cx="46819" cy="73403"/>
            </a:xfrm>
            <a:custGeom>
              <a:avLst/>
              <a:gdLst/>
              <a:ahLst/>
              <a:cxnLst/>
              <a:rect l="l" t="t" r="r" b="b"/>
              <a:pathLst>
                <a:path w="1342" h="2104" extrusionOk="0">
                  <a:moveTo>
                    <a:pt x="66" y="1"/>
                  </a:moveTo>
                  <a:cubicBezTo>
                    <a:pt x="33" y="1"/>
                    <a:pt x="1" y="25"/>
                    <a:pt x="23" y="55"/>
                  </a:cubicBezTo>
                  <a:cubicBezTo>
                    <a:pt x="290" y="344"/>
                    <a:pt x="535" y="667"/>
                    <a:pt x="735" y="1001"/>
                  </a:cubicBezTo>
                  <a:cubicBezTo>
                    <a:pt x="935" y="1345"/>
                    <a:pt x="1091" y="1713"/>
                    <a:pt x="1247" y="2079"/>
                  </a:cubicBezTo>
                  <a:cubicBezTo>
                    <a:pt x="1252" y="2095"/>
                    <a:pt x="1274" y="2103"/>
                    <a:pt x="1295" y="2103"/>
                  </a:cubicBezTo>
                  <a:cubicBezTo>
                    <a:pt x="1319" y="2103"/>
                    <a:pt x="1341" y="2092"/>
                    <a:pt x="1336" y="2069"/>
                  </a:cubicBezTo>
                  <a:cubicBezTo>
                    <a:pt x="1224" y="1679"/>
                    <a:pt x="1046" y="1312"/>
                    <a:pt x="846" y="979"/>
                  </a:cubicBezTo>
                  <a:cubicBezTo>
                    <a:pt x="635" y="633"/>
                    <a:pt x="390" y="311"/>
                    <a:pt x="112" y="22"/>
                  </a:cubicBezTo>
                  <a:cubicBezTo>
                    <a:pt x="101" y="7"/>
                    <a:pt x="83" y="1"/>
                    <a:pt x="66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96" name="Google Shape;15296;p20"/>
            <p:cNvSpPr/>
            <p:nvPr/>
          </p:nvSpPr>
          <p:spPr>
            <a:xfrm>
              <a:off x="672912" y="2242107"/>
              <a:ext cx="32376" cy="57355"/>
            </a:xfrm>
            <a:custGeom>
              <a:avLst/>
              <a:gdLst/>
              <a:ahLst/>
              <a:cxnLst/>
              <a:rect l="l" t="t" r="r" b="b"/>
              <a:pathLst>
                <a:path w="928" h="1644" extrusionOk="0">
                  <a:moveTo>
                    <a:pt x="64" y="1"/>
                  </a:moveTo>
                  <a:cubicBezTo>
                    <a:pt x="48" y="1"/>
                    <a:pt x="28" y="9"/>
                    <a:pt x="22" y="25"/>
                  </a:cubicBezTo>
                  <a:cubicBezTo>
                    <a:pt x="0" y="159"/>
                    <a:pt x="67" y="270"/>
                    <a:pt x="134" y="381"/>
                  </a:cubicBezTo>
                  <a:cubicBezTo>
                    <a:pt x="200" y="526"/>
                    <a:pt x="289" y="670"/>
                    <a:pt x="368" y="804"/>
                  </a:cubicBezTo>
                  <a:cubicBezTo>
                    <a:pt x="512" y="1082"/>
                    <a:pt x="668" y="1360"/>
                    <a:pt x="835" y="1627"/>
                  </a:cubicBezTo>
                  <a:cubicBezTo>
                    <a:pt x="838" y="1638"/>
                    <a:pt x="851" y="1643"/>
                    <a:pt x="865" y="1643"/>
                  </a:cubicBezTo>
                  <a:cubicBezTo>
                    <a:pt x="893" y="1643"/>
                    <a:pt x="927" y="1624"/>
                    <a:pt x="912" y="1594"/>
                  </a:cubicBezTo>
                  <a:cubicBezTo>
                    <a:pt x="779" y="1338"/>
                    <a:pt x="623" y="1082"/>
                    <a:pt x="467" y="815"/>
                  </a:cubicBezTo>
                  <a:cubicBezTo>
                    <a:pt x="401" y="693"/>
                    <a:pt x="323" y="559"/>
                    <a:pt x="245" y="437"/>
                  </a:cubicBezTo>
                  <a:cubicBezTo>
                    <a:pt x="178" y="314"/>
                    <a:pt x="67" y="181"/>
                    <a:pt x="89" y="25"/>
                  </a:cubicBezTo>
                  <a:cubicBezTo>
                    <a:pt x="95" y="9"/>
                    <a:pt x="81" y="1"/>
                    <a:pt x="64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97" name="Google Shape;15297;p20"/>
            <p:cNvSpPr/>
            <p:nvPr/>
          </p:nvSpPr>
          <p:spPr>
            <a:xfrm>
              <a:off x="773181" y="2332398"/>
              <a:ext cx="16676" cy="30003"/>
            </a:xfrm>
            <a:custGeom>
              <a:avLst/>
              <a:gdLst/>
              <a:ahLst/>
              <a:cxnLst/>
              <a:rect l="l" t="t" r="r" b="b"/>
              <a:pathLst>
                <a:path w="478" h="860" extrusionOk="0">
                  <a:moveTo>
                    <a:pt x="467" y="828"/>
                  </a:moveTo>
                  <a:cubicBezTo>
                    <a:pt x="473" y="841"/>
                    <a:pt x="477" y="848"/>
                    <a:pt x="477" y="848"/>
                  </a:cubicBezTo>
                  <a:cubicBezTo>
                    <a:pt x="477" y="848"/>
                    <a:pt x="477" y="846"/>
                    <a:pt x="474" y="841"/>
                  </a:cubicBezTo>
                  <a:cubicBezTo>
                    <a:pt x="472" y="835"/>
                    <a:pt x="470" y="831"/>
                    <a:pt x="467" y="828"/>
                  </a:cubicBezTo>
                  <a:close/>
                  <a:moveTo>
                    <a:pt x="45" y="1"/>
                  </a:moveTo>
                  <a:cubicBezTo>
                    <a:pt x="22" y="1"/>
                    <a:pt x="1" y="15"/>
                    <a:pt x="7" y="40"/>
                  </a:cubicBezTo>
                  <a:cubicBezTo>
                    <a:pt x="129" y="307"/>
                    <a:pt x="240" y="585"/>
                    <a:pt x="385" y="852"/>
                  </a:cubicBezTo>
                  <a:cubicBezTo>
                    <a:pt x="389" y="857"/>
                    <a:pt x="393" y="859"/>
                    <a:pt x="397" y="859"/>
                  </a:cubicBezTo>
                  <a:cubicBezTo>
                    <a:pt x="414" y="859"/>
                    <a:pt x="438" y="824"/>
                    <a:pt x="457" y="824"/>
                  </a:cubicBezTo>
                  <a:cubicBezTo>
                    <a:pt x="460" y="824"/>
                    <a:pt x="464" y="825"/>
                    <a:pt x="467" y="828"/>
                  </a:cubicBezTo>
                  <a:lnTo>
                    <a:pt x="467" y="828"/>
                  </a:lnTo>
                  <a:cubicBezTo>
                    <a:pt x="419" y="731"/>
                    <a:pt x="214" y="296"/>
                    <a:pt x="85" y="29"/>
                  </a:cubicBezTo>
                  <a:cubicBezTo>
                    <a:pt x="80" y="10"/>
                    <a:pt x="62" y="1"/>
                    <a:pt x="45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98" name="Google Shape;15298;p20"/>
            <p:cNvSpPr/>
            <p:nvPr/>
          </p:nvSpPr>
          <p:spPr>
            <a:xfrm>
              <a:off x="741049" y="2278181"/>
              <a:ext cx="72985" cy="84288"/>
            </a:xfrm>
            <a:custGeom>
              <a:avLst/>
              <a:gdLst/>
              <a:ahLst/>
              <a:cxnLst/>
              <a:rect l="l" t="t" r="r" b="b"/>
              <a:pathLst>
                <a:path w="2092" h="2416" extrusionOk="0">
                  <a:moveTo>
                    <a:pt x="53" y="1"/>
                  </a:moveTo>
                  <a:cubicBezTo>
                    <a:pt x="25" y="1"/>
                    <a:pt x="0" y="21"/>
                    <a:pt x="27" y="48"/>
                  </a:cubicBezTo>
                  <a:cubicBezTo>
                    <a:pt x="694" y="504"/>
                    <a:pt x="1329" y="1049"/>
                    <a:pt x="1718" y="1772"/>
                  </a:cubicBezTo>
                  <a:cubicBezTo>
                    <a:pt x="1829" y="1972"/>
                    <a:pt x="1895" y="2172"/>
                    <a:pt x="1974" y="2384"/>
                  </a:cubicBezTo>
                  <a:cubicBezTo>
                    <a:pt x="1983" y="2406"/>
                    <a:pt x="2004" y="2416"/>
                    <a:pt x="2026" y="2416"/>
                  </a:cubicBezTo>
                  <a:cubicBezTo>
                    <a:pt x="2058" y="2416"/>
                    <a:pt x="2091" y="2395"/>
                    <a:pt x="2085" y="2362"/>
                  </a:cubicBezTo>
                  <a:cubicBezTo>
                    <a:pt x="1996" y="1984"/>
                    <a:pt x="1774" y="1616"/>
                    <a:pt x="1551" y="1305"/>
                  </a:cubicBezTo>
                  <a:cubicBezTo>
                    <a:pt x="1295" y="983"/>
                    <a:pt x="995" y="693"/>
                    <a:pt x="672" y="437"/>
                  </a:cubicBezTo>
                  <a:cubicBezTo>
                    <a:pt x="472" y="281"/>
                    <a:pt x="272" y="148"/>
                    <a:pt x="71" y="4"/>
                  </a:cubicBezTo>
                  <a:cubicBezTo>
                    <a:pt x="65" y="2"/>
                    <a:pt x="59" y="1"/>
                    <a:pt x="53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99" name="Google Shape;15299;p20"/>
            <p:cNvSpPr/>
            <p:nvPr/>
          </p:nvSpPr>
          <p:spPr>
            <a:xfrm>
              <a:off x="670574" y="1931147"/>
              <a:ext cx="179287" cy="227257"/>
            </a:xfrm>
            <a:custGeom>
              <a:avLst/>
              <a:gdLst/>
              <a:ahLst/>
              <a:cxnLst/>
              <a:rect l="l" t="t" r="r" b="b"/>
              <a:pathLst>
                <a:path w="5139" h="6514" extrusionOk="0">
                  <a:moveTo>
                    <a:pt x="3818" y="0"/>
                  </a:moveTo>
                  <a:cubicBezTo>
                    <a:pt x="3566" y="0"/>
                    <a:pt x="3150" y="221"/>
                    <a:pt x="2826" y="341"/>
                  </a:cubicBezTo>
                  <a:cubicBezTo>
                    <a:pt x="2437" y="485"/>
                    <a:pt x="1825" y="419"/>
                    <a:pt x="1691" y="597"/>
                  </a:cubicBezTo>
                  <a:cubicBezTo>
                    <a:pt x="1558" y="786"/>
                    <a:pt x="1058" y="1164"/>
                    <a:pt x="668" y="1664"/>
                  </a:cubicBezTo>
                  <a:cubicBezTo>
                    <a:pt x="290" y="2176"/>
                    <a:pt x="89" y="2855"/>
                    <a:pt x="89" y="3488"/>
                  </a:cubicBezTo>
                  <a:cubicBezTo>
                    <a:pt x="89" y="4134"/>
                    <a:pt x="0" y="5635"/>
                    <a:pt x="0" y="5635"/>
                  </a:cubicBezTo>
                  <a:lnTo>
                    <a:pt x="2548" y="6514"/>
                  </a:lnTo>
                  <a:cubicBezTo>
                    <a:pt x="2548" y="6514"/>
                    <a:pt x="2870" y="6091"/>
                    <a:pt x="3270" y="5557"/>
                  </a:cubicBezTo>
                  <a:cubicBezTo>
                    <a:pt x="3682" y="5023"/>
                    <a:pt x="4683" y="4845"/>
                    <a:pt x="4906" y="4345"/>
                  </a:cubicBezTo>
                  <a:cubicBezTo>
                    <a:pt x="5139" y="3844"/>
                    <a:pt x="5017" y="3666"/>
                    <a:pt x="4928" y="3211"/>
                  </a:cubicBezTo>
                  <a:cubicBezTo>
                    <a:pt x="4839" y="2754"/>
                    <a:pt x="5094" y="2866"/>
                    <a:pt x="5094" y="2343"/>
                  </a:cubicBezTo>
                  <a:cubicBezTo>
                    <a:pt x="5094" y="1820"/>
                    <a:pt x="4694" y="1687"/>
                    <a:pt x="4538" y="1464"/>
                  </a:cubicBezTo>
                  <a:cubicBezTo>
                    <a:pt x="4383" y="1242"/>
                    <a:pt x="4483" y="964"/>
                    <a:pt x="4372" y="586"/>
                  </a:cubicBezTo>
                  <a:cubicBezTo>
                    <a:pt x="4271" y="196"/>
                    <a:pt x="4160" y="141"/>
                    <a:pt x="3949" y="30"/>
                  </a:cubicBezTo>
                  <a:cubicBezTo>
                    <a:pt x="3914" y="9"/>
                    <a:pt x="3869" y="0"/>
                    <a:pt x="381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00" name="Google Shape;15300;p20"/>
            <p:cNvSpPr/>
            <p:nvPr/>
          </p:nvSpPr>
          <p:spPr>
            <a:xfrm>
              <a:off x="670574" y="1996597"/>
              <a:ext cx="179287" cy="161808"/>
            </a:xfrm>
            <a:custGeom>
              <a:avLst/>
              <a:gdLst/>
              <a:ahLst/>
              <a:cxnLst/>
              <a:rect l="l" t="t" r="r" b="b"/>
              <a:pathLst>
                <a:path w="5139" h="4638" extrusionOk="0">
                  <a:moveTo>
                    <a:pt x="3842" y="1"/>
                  </a:moveTo>
                  <a:cubicBezTo>
                    <a:pt x="3754" y="1"/>
                    <a:pt x="3667" y="12"/>
                    <a:pt x="3582" y="33"/>
                  </a:cubicBezTo>
                  <a:cubicBezTo>
                    <a:pt x="3359" y="78"/>
                    <a:pt x="3159" y="189"/>
                    <a:pt x="2959" y="300"/>
                  </a:cubicBezTo>
                  <a:cubicBezTo>
                    <a:pt x="2859" y="367"/>
                    <a:pt x="2759" y="423"/>
                    <a:pt x="2637" y="445"/>
                  </a:cubicBezTo>
                  <a:cubicBezTo>
                    <a:pt x="2570" y="445"/>
                    <a:pt x="2492" y="433"/>
                    <a:pt x="2414" y="433"/>
                  </a:cubicBezTo>
                  <a:cubicBezTo>
                    <a:pt x="2386" y="431"/>
                    <a:pt x="2357" y="430"/>
                    <a:pt x="2328" y="430"/>
                  </a:cubicBezTo>
                  <a:cubicBezTo>
                    <a:pt x="2099" y="430"/>
                    <a:pt x="1868" y="507"/>
                    <a:pt x="1680" y="645"/>
                  </a:cubicBezTo>
                  <a:cubicBezTo>
                    <a:pt x="1380" y="878"/>
                    <a:pt x="1213" y="1268"/>
                    <a:pt x="890" y="1479"/>
                  </a:cubicBezTo>
                  <a:cubicBezTo>
                    <a:pt x="712" y="1612"/>
                    <a:pt x="501" y="1679"/>
                    <a:pt x="290" y="1768"/>
                  </a:cubicBezTo>
                  <a:cubicBezTo>
                    <a:pt x="234" y="1802"/>
                    <a:pt x="156" y="1846"/>
                    <a:pt x="79" y="1891"/>
                  </a:cubicBezTo>
                  <a:cubicBezTo>
                    <a:pt x="67" y="2613"/>
                    <a:pt x="0" y="3759"/>
                    <a:pt x="0" y="3759"/>
                  </a:cubicBezTo>
                  <a:lnTo>
                    <a:pt x="2548" y="4638"/>
                  </a:lnTo>
                  <a:cubicBezTo>
                    <a:pt x="2548" y="4638"/>
                    <a:pt x="2870" y="4215"/>
                    <a:pt x="3270" y="3681"/>
                  </a:cubicBezTo>
                  <a:cubicBezTo>
                    <a:pt x="3682" y="3147"/>
                    <a:pt x="4683" y="2969"/>
                    <a:pt x="4906" y="2469"/>
                  </a:cubicBezTo>
                  <a:cubicBezTo>
                    <a:pt x="5139" y="1968"/>
                    <a:pt x="5017" y="1790"/>
                    <a:pt x="4928" y="1335"/>
                  </a:cubicBezTo>
                  <a:cubicBezTo>
                    <a:pt x="4839" y="901"/>
                    <a:pt x="5072" y="979"/>
                    <a:pt x="5094" y="545"/>
                  </a:cubicBezTo>
                  <a:cubicBezTo>
                    <a:pt x="4961" y="522"/>
                    <a:pt x="4827" y="500"/>
                    <a:pt x="4706" y="433"/>
                  </a:cubicBezTo>
                  <a:cubicBezTo>
                    <a:pt x="4538" y="344"/>
                    <a:pt x="4416" y="189"/>
                    <a:pt x="4249" y="100"/>
                  </a:cubicBezTo>
                  <a:cubicBezTo>
                    <a:pt x="4125" y="31"/>
                    <a:pt x="3984" y="1"/>
                    <a:pt x="3842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01" name="Google Shape;15301;p20"/>
            <p:cNvSpPr/>
            <p:nvPr/>
          </p:nvSpPr>
          <p:spPr>
            <a:xfrm>
              <a:off x="684530" y="1973641"/>
              <a:ext cx="38690" cy="147051"/>
            </a:xfrm>
            <a:custGeom>
              <a:avLst/>
              <a:gdLst/>
              <a:ahLst/>
              <a:cxnLst/>
              <a:rect l="l" t="t" r="r" b="b"/>
              <a:pathLst>
                <a:path w="1109" h="4215" extrusionOk="0">
                  <a:moveTo>
                    <a:pt x="1080" y="1"/>
                  </a:moveTo>
                  <a:cubicBezTo>
                    <a:pt x="1071" y="1"/>
                    <a:pt x="1062" y="4"/>
                    <a:pt x="1058" y="13"/>
                  </a:cubicBezTo>
                  <a:cubicBezTo>
                    <a:pt x="913" y="258"/>
                    <a:pt x="947" y="547"/>
                    <a:pt x="924" y="814"/>
                  </a:cubicBezTo>
                  <a:cubicBezTo>
                    <a:pt x="902" y="1125"/>
                    <a:pt x="769" y="1392"/>
                    <a:pt x="635" y="1659"/>
                  </a:cubicBezTo>
                  <a:cubicBezTo>
                    <a:pt x="368" y="2193"/>
                    <a:pt x="168" y="2804"/>
                    <a:pt x="190" y="3405"/>
                  </a:cubicBezTo>
                  <a:lnTo>
                    <a:pt x="190" y="3505"/>
                  </a:lnTo>
                  <a:cubicBezTo>
                    <a:pt x="124" y="3271"/>
                    <a:pt x="101" y="3027"/>
                    <a:pt x="90" y="2782"/>
                  </a:cubicBezTo>
                  <a:cubicBezTo>
                    <a:pt x="79" y="2393"/>
                    <a:pt x="134" y="1993"/>
                    <a:pt x="223" y="1615"/>
                  </a:cubicBezTo>
                  <a:cubicBezTo>
                    <a:pt x="257" y="1503"/>
                    <a:pt x="279" y="1392"/>
                    <a:pt x="312" y="1292"/>
                  </a:cubicBezTo>
                  <a:cubicBezTo>
                    <a:pt x="346" y="1180"/>
                    <a:pt x="391" y="1069"/>
                    <a:pt x="424" y="970"/>
                  </a:cubicBezTo>
                  <a:cubicBezTo>
                    <a:pt x="424" y="956"/>
                    <a:pt x="411" y="946"/>
                    <a:pt x="398" y="946"/>
                  </a:cubicBezTo>
                  <a:cubicBezTo>
                    <a:pt x="391" y="946"/>
                    <a:pt x="383" y="950"/>
                    <a:pt x="379" y="958"/>
                  </a:cubicBezTo>
                  <a:cubicBezTo>
                    <a:pt x="290" y="1136"/>
                    <a:pt x="235" y="1336"/>
                    <a:pt x="190" y="1536"/>
                  </a:cubicBezTo>
                  <a:cubicBezTo>
                    <a:pt x="134" y="1726"/>
                    <a:pt x="90" y="1926"/>
                    <a:pt x="57" y="2126"/>
                  </a:cubicBezTo>
                  <a:cubicBezTo>
                    <a:pt x="1" y="2527"/>
                    <a:pt x="1" y="2927"/>
                    <a:pt x="79" y="3316"/>
                  </a:cubicBezTo>
                  <a:cubicBezTo>
                    <a:pt x="112" y="3494"/>
                    <a:pt x="157" y="3683"/>
                    <a:pt x="257" y="3850"/>
                  </a:cubicBezTo>
                  <a:cubicBezTo>
                    <a:pt x="302" y="3983"/>
                    <a:pt x="368" y="4106"/>
                    <a:pt x="468" y="4206"/>
                  </a:cubicBezTo>
                  <a:cubicBezTo>
                    <a:pt x="474" y="4212"/>
                    <a:pt x="484" y="4215"/>
                    <a:pt x="494" y="4215"/>
                  </a:cubicBezTo>
                  <a:cubicBezTo>
                    <a:pt x="521" y="4215"/>
                    <a:pt x="551" y="4196"/>
                    <a:pt x="535" y="4173"/>
                  </a:cubicBezTo>
                  <a:cubicBezTo>
                    <a:pt x="468" y="4062"/>
                    <a:pt x="401" y="3950"/>
                    <a:pt x="368" y="3817"/>
                  </a:cubicBezTo>
                  <a:cubicBezTo>
                    <a:pt x="335" y="3694"/>
                    <a:pt x="312" y="3572"/>
                    <a:pt x="312" y="3439"/>
                  </a:cubicBezTo>
                  <a:cubicBezTo>
                    <a:pt x="302" y="3150"/>
                    <a:pt x="335" y="2860"/>
                    <a:pt x="401" y="2582"/>
                  </a:cubicBezTo>
                  <a:cubicBezTo>
                    <a:pt x="468" y="2293"/>
                    <a:pt x="579" y="2015"/>
                    <a:pt x="702" y="1737"/>
                  </a:cubicBezTo>
                  <a:cubicBezTo>
                    <a:pt x="824" y="1492"/>
                    <a:pt x="957" y="1237"/>
                    <a:pt x="991" y="947"/>
                  </a:cubicBezTo>
                  <a:cubicBezTo>
                    <a:pt x="1024" y="636"/>
                    <a:pt x="947" y="302"/>
                    <a:pt x="1102" y="24"/>
                  </a:cubicBezTo>
                  <a:cubicBezTo>
                    <a:pt x="1109" y="10"/>
                    <a:pt x="1095" y="1"/>
                    <a:pt x="1080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02" name="Google Shape;15302;p20"/>
            <p:cNvSpPr/>
            <p:nvPr/>
          </p:nvSpPr>
          <p:spPr>
            <a:xfrm>
              <a:off x="714429" y="1982816"/>
              <a:ext cx="26794" cy="124583"/>
            </a:xfrm>
            <a:custGeom>
              <a:avLst/>
              <a:gdLst/>
              <a:ahLst/>
              <a:cxnLst/>
              <a:rect l="l" t="t" r="r" b="b"/>
              <a:pathLst>
                <a:path w="768" h="3571" extrusionOk="0">
                  <a:moveTo>
                    <a:pt x="714" y="1"/>
                  </a:moveTo>
                  <a:cubicBezTo>
                    <a:pt x="700" y="1"/>
                    <a:pt x="686" y="6"/>
                    <a:pt x="679" y="17"/>
                  </a:cubicBezTo>
                  <a:cubicBezTo>
                    <a:pt x="390" y="351"/>
                    <a:pt x="189" y="762"/>
                    <a:pt x="100" y="1196"/>
                  </a:cubicBezTo>
                  <a:cubicBezTo>
                    <a:pt x="1" y="1685"/>
                    <a:pt x="45" y="2185"/>
                    <a:pt x="56" y="2675"/>
                  </a:cubicBezTo>
                  <a:cubicBezTo>
                    <a:pt x="56" y="2964"/>
                    <a:pt x="56" y="3265"/>
                    <a:pt x="45" y="3554"/>
                  </a:cubicBezTo>
                  <a:cubicBezTo>
                    <a:pt x="45" y="3565"/>
                    <a:pt x="59" y="3571"/>
                    <a:pt x="73" y="3571"/>
                  </a:cubicBezTo>
                  <a:cubicBezTo>
                    <a:pt x="87" y="3571"/>
                    <a:pt x="100" y="3565"/>
                    <a:pt x="100" y="3554"/>
                  </a:cubicBezTo>
                  <a:cubicBezTo>
                    <a:pt x="123" y="3298"/>
                    <a:pt x="145" y="3042"/>
                    <a:pt x="156" y="2798"/>
                  </a:cubicBezTo>
                  <a:cubicBezTo>
                    <a:pt x="156" y="2541"/>
                    <a:pt x="145" y="2286"/>
                    <a:pt x="134" y="2030"/>
                  </a:cubicBezTo>
                  <a:cubicBezTo>
                    <a:pt x="134" y="1574"/>
                    <a:pt x="189" y="1118"/>
                    <a:pt x="379" y="695"/>
                  </a:cubicBezTo>
                  <a:cubicBezTo>
                    <a:pt x="479" y="462"/>
                    <a:pt x="601" y="250"/>
                    <a:pt x="745" y="50"/>
                  </a:cubicBezTo>
                  <a:cubicBezTo>
                    <a:pt x="768" y="20"/>
                    <a:pt x="741" y="1"/>
                    <a:pt x="714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03" name="Google Shape;15303;p20"/>
            <p:cNvSpPr/>
            <p:nvPr/>
          </p:nvSpPr>
          <p:spPr>
            <a:xfrm>
              <a:off x="733443" y="2001831"/>
              <a:ext cx="27945" cy="84114"/>
            </a:xfrm>
            <a:custGeom>
              <a:avLst/>
              <a:gdLst/>
              <a:ahLst/>
              <a:cxnLst/>
              <a:rect l="l" t="t" r="r" b="b"/>
              <a:pathLst>
                <a:path w="801" h="2411" extrusionOk="0">
                  <a:moveTo>
                    <a:pt x="757" y="0"/>
                  </a:moveTo>
                  <a:cubicBezTo>
                    <a:pt x="744" y="0"/>
                    <a:pt x="731" y="5"/>
                    <a:pt x="724" y="17"/>
                  </a:cubicBezTo>
                  <a:cubicBezTo>
                    <a:pt x="289" y="517"/>
                    <a:pt x="45" y="1163"/>
                    <a:pt x="0" y="1818"/>
                  </a:cubicBezTo>
                  <a:cubicBezTo>
                    <a:pt x="0" y="2008"/>
                    <a:pt x="0" y="2196"/>
                    <a:pt x="34" y="2386"/>
                  </a:cubicBezTo>
                  <a:cubicBezTo>
                    <a:pt x="34" y="2402"/>
                    <a:pt x="51" y="2411"/>
                    <a:pt x="67" y="2411"/>
                  </a:cubicBezTo>
                  <a:cubicBezTo>
                    <a:pt x="84" y="2411"/>
                    <a:pt x="101" y="2402"/>
                    <a:pt x="101" y="2386"/>
                  </a:cubicBezTo>
                  <a:cubicBezTo>
                    <a:pt x="23" y="1551"/>
                    <a:pt x="267" y="706"/>
                    <a:pt x="779" y="39"/>
                  </a:cubicBezTo>
                  <a:cubicBezTo>
                    <a:pt x="801" y="17"/>
                    <a:pt x="780" y="0"/>
                    <a:pt x="757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04" name="Google Shape;15304;p20"/>
            <p:cNvSpPr/>
            <p:nvPr/>
          </p:nvSpPr>
          <p:spPr>
            <a:xfrm>
              <a:off x="743526" y="2001621"/>
              <a:ext cx="40714" cy="87882"/>
            </a:xfrm>
            <a:custGeom>
              <a:avLst/>
              <a:gdLst/>
              <a:ahLst/>
              <a:cxnLst/>
              <a:rect l="l" t="t" r="r" b="b"/>
              <a:pathLst>
                <a:path w="1167" h="2519" extrusionOk="0">
                  <a:moveTo>
                    <a:pt x="1074" y="0"/>
                  </a:moveTo>
                  <a:cubicBezTo>
                    <a:pt x="1060" y="0"/>
                    <a:pt x="1046" y="4"/>
                    <a:pt x="1035" y="12"/>
                  </a:cubicBezTo>
                  <a:cubicBezTo>
                    <a:pt x="468" y="457"/>
                    <a:pt x="112" y="1146"/>
                    <a:pt x="23" y="1858"/>
                  </a:cubicBezTo>
                  <a:cubicBezTo>
                    <a:pt x="0" y="2069"/>
                    <a:pt x="0" y="2269"/>
                    <a:pt x="34" y="2481"/>
                  </a:cubicBezTo>
                  <a:cubicBezTo>
                    <a:pt x="40" y="2504"/>
                    <a:pt x="70" y="2518"/>
                    <a:pt x="98" y="2518"/>
                  </a:cubicBezTo>
                  <a:cubicBezTo>
                    <a:pt x="123" y="2518"/>
                    <a:pt x="145" y="2507"/>
                    <a:pt x="145" y="2481"/>
                  </a:cubicBezTo>
                  <a:cubicBezTo>
                    <a:pt x="134" y="2125"/>
                    <a:pt x="168" y="1780"/>
                    <a:pt x="257" y="1446"/>
                  </a:cubicBezTo>
                  <a:cubicBezTo>
                    <a:pt x="356" y="1102"/>
                    <a:pt x="512" y="790"/>
                    <a:pt x="724" y="512"/>
                  </a:cubicBezTo>
                  <a:cubicBezTo>
                    <a:pt x="846" y="356"/>
                    <a:pt x="979" y="200"/>
                    <a:pt x="1124" y="79"/>
                  </a:cubicBezTo>
                  <a:cubicBezTo>
                    <a:pt x="1166" y="36"/>
                    <a:pt x="1119" y="0"/>
                    <a:pt x="1074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05" name="Google Shape;15305;p20"/>
            <p:cNvSpPr/>
            <p:nvPr/>
          </p:nvSpPr>
          <p:spPr>
            <a:xfrm>
              <a:off x="770669" y="1989375"/>
              <a:ext cx="33841" cy="82230"/>
            </a:xfrm>
            <a:custGeom>
              <a:avLst/>
              <a:gdLst/>
              <a:ahLst/>
              <a:cxnLst/>
              <a:rect l="l" t="t" r="r" b="b"/>
              <a:pathLst>
                <a:path w="970" h="2357" extrusionOk="0">
                  <a:moveTo>
                    <a:pt x="930" y="1"/>
                  </a:moveTo>
                  <a:cubicBezTo>
                    <a:pt x="921" y="1"/>
                    <a:pt x="913" y="7"/>
                    <a:pt x="913" y="18"/>
                  </a:cubicBezTo>
                  <a:cubicBezTo>
                    <a:pt x="935" y="474"/>
                    <a:pt x="579" y="818"/>
                    <a:pt x="346" y="1174"/>
                  </a:cubicBezTo>
                  <a:cubicBezTo>
                    <a:pt x="124" y="1520"/>
                    <a:pt x="1" y="1931"/>
                    <a:pt x="45" y="2331"/>
                  </a:cubicBezTo>
                  <a:cubicBezTo>
                    <a:pt x="45" y="2348"/>
                    <a:pt x="57" y="2356"/>
                    <a:pt x="68" y="2356"/>
                  </a:cubicBezTo>
                  <a:cubicBezTo>
                    <a:pt x="79" y="2356"/>
                    <a:pt x="90" y="2348"/>
                    <a:pt x="90" y="2331"/>
                  </a:cubicBezTo>
                  <a:cubicBezTo>
                    <a:pt x="90" y="2120"/>
                    <a:pt x="112" y="1908"/>
                    <a:pt x="168" y="1708"/>
                  </a:cubicBezTo>
                  <a:cubicBezTo>
                    <a:pt x="223" y="1497"/>
                    <a:pt x="324" y="1308"/>
                    <a:pt x="446" y="1119"/>
                  </a:cubicBezTo>
                  <a:cubicBezTo>
                    <a:pt x="668" y="786"/>
                    <a:pt x="969" y="452"/>
                    <a:pt x="947" y="18"/>
                  </a:cubicBezTo>
                  <a:cubicBezTo>
                    <a:pt x="947" y="7"/>
                    <a:pt x="938" y="1"/>
                    <a:pt x="930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06" name="Google Shape;15306;p20"/>
            <p:cNvSpPr/>
            <p:nvPr/>
          </p:nvSpPr>
          <p:spPr>
            <a:xfrm>
              <a:off x="807372" y="1963837"/>
              <a:ext cx="9141" cy="49156"/>
            </a:xfrm>
            <a:custGeom>
              <a:avLst/>
              <a:gdLst/>
              <a:ahLst/>
              <a:cxnLst/>
              <a:rect l="l" t="t" r="r" b="b"/>
              <a:pathLst>
                <a:path w="262" h="1409" extrusionOk="0">
                  <a:moveTo>
                    <a:pt x="119" y="0"/>
                  </a:moveTo>
                  <a:cubicBezTo>
                    <a:pt x="103" y="0"/>
                    <a:pt x="89" y="8"/>
                    <a:pt x="95" y="27"/>
                  </a:cubicBezTo>
                  <a:cubicBezTo>
                    <a:pt x="150" y="250"/>
                    <a:pt x="184" y="483"/>
                    <a:pt x="162" y="717"/>
                  </a:cubicBezTo>
                  <a:cubicBezTo>
                    <a:pt x="150" y="828"/>
                    <a:pt x="128" y="950"/>
                    <a:pt x="83" y="1061"/>
                  </a:cubicBezTo>
                  <a:cubicBezTo>
                    <a:pt x="51" y="1162"/>
                    <a:pt x="6" y="1273"/>
                    <a:pt x="6" y="1384"/>
                  </a:cubicBezTo>
                  <a:cubicBezTo>
                    <a:pt x="0" y="1400"/>
                    <a:pt x="17" y="1409"/>
                    <a:pt x="35" y="1409"/>
                  </a:cubicBezTo>
                  <a:cubicBezTo>
                    <a:pt x="53" y="1409"/>
                    <a:pt x="73" y="1400"/>
                    <a:pt x="73" y="1384"/>
                  </a:cubicBezTo>
                  <a:cubicBezTo>
                    <a:pt x="73" y="1261"/>
                    <a:pt x="150" y="1139"/>
                    <a:pt x="184" y="1028"/>
                  </a:cubicBezTo>
                  <a:cubicBezTo>
                    <a:pt x="206" y="917"/>
                    <a:pt x="228" y="806"/>
                    <a:pt x="239" y="694"/>
                  </a:cubicBezTo>
                  <a:cubicBezTo>
                    <a:pt x="261" y="460"/>
                    <a:pt x="228" y="227"/>
                    <a:pt x="150" y="16"/>
                  </a:cubicBezTo>
                  <a:cubicBezTo>
                    <a:pt x="145" y="6"/>
                    <a:pt x="132" y="0"/>
                    <a:pt x="119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07" name="Google Shape;15307;p20"/>
            <p:cNvSpPr/>
            <p:nvPr/>
          </p:nvSpPr>
          <p:spPr>
            <a:xfrm>
              <a:off x="797464" y="2010832"/>
              <a:ext cx="21002" cy="48842"/>
            </a:xfrm>
            <a:custGeom>
              <a:avLst/>
              <a:gdLst/>
              <a:ahLst/>
              <a:cxnLst/>
              <a:rect l="l" t="t" r="r" b="b"/>
              <a:pathLst>
                <a:path w="602" h="1400" extrusionOk="0">
                  <a:moveTo>
                    <a:pt x="568" y="1"/>
                  </a:moveTo>
                  <a:cubicBezTo>
                    <a:pt x="551" y="1"/>
                    <a:pt x="535" y="9"/>
                    <a:pt x="535" y="25"/>
                  </a:cubicBezTo>
                  <a:cubicBezTo>
                    <a:pt x="501" y="270"/>
                    <a:pt x="367" y="493"/>
                    <a:pt x="246" y="704"/>
                  </a:cubicBezTo>
                  <a:cubicBezTo>
                    <a:pt x="134" y="905"/>
                    <a:pt x="1" y="1138"/>
                    <a:pt x="34" y="1382"/>
                  </a:cubicBezTo>
                  <a:cubicBezTo>
                    <a:pt x="34" y="1393"/>
                    <a:pt x="45" y="1399"/>
                    <a:pt x="56" y="1399"/>
                  </a:cubicBezTo>
                  <a:cubicBezTo>
                    <a:pt x="67" y="1399"/>
                    <a:pt x="78" y="1393"/>
                    <a:pt x="78" y="1382"/>
                  </a:cubicBezTo>
                  <a:cubicBezTo>
                    <a:pt x="101" y="1260"/>
                    <a:pt x="134" y="1149"/>
                    <a:pt x="179" y="1038"/>
                  </a:cubicBezTo>
                  <a:cubicBezTo>
                    <a:pt x="223" y="915"/>
                    <a:pt x="278" y="816"/>
                    <a:pt x="335" y="704"/>
                  </a:cubicBezTo>
                  <a:cubicBezTo>
                    <a:pt x="456" y="482"/>
                    <a:pt x="568" y="270"/>
                    <a:pt x="601" y="25"/>
                  </a:cubicBezTo>
                  <a:cubicBezTo>
                    <a:pt x="601" y="9"/>
                    <a:pt x="585" y="1"/>
                    <a:pt x="568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08" name="Google Shape;15308;p20"/>
            <p:cNvSpPr/>
            <p:nvPr/>
          </p:nvSpPr>
          <p:spPr>
            <a:xfrm>
              <a:off x="699288" y="1997330"/>
              <a:ext cx="7640" cy="27805"/>
            </a:xfrm>
            <a:custGeom>
              <a:avLst/>
              <a:gdLst/>
              <a:ahLst/>
              <a:cxnLst/>
              <a:rect l="l" t="t" r="r" b="b"/>
              <a:pathLst>
                <a:path w="219" h="797" extrusionOk="0">
                  <a:moveTo>
                    <a:pt x="185" y="0"/>
                  </a:moveTo>
                  <a:cubicBezTo>
                    <a:pt x="176" y="0"/>
                    <a:pt x="168" y="4"/>
                    <a:pt x="168" y="12"/>
                  </a:cubicBezTo>
                  <a:lnTo>
                    <a:pt x="1" y="780"/>
                  </a:lnTo>
                  <a:cubicBezTo>
                    <a:pt x="1" y="791"/>
                    <a:pt x="12" y="797"/>
                    <a:pt x="23" y="797"/>
                  </a:cubicBezTo>
                  <a:cubicBezTo>
                    <a:pt x="34" y="797"/>
                    <a:pt x="45" y="791"/>
                    <a:pt x="45" y="780"/>
                  </a:cubicBezTo>
                  <a:cubicBezTo>
                    <a:pt x="101" y="535"/>
                    <a:pt x="156" y="279"/>
                    <a:pt x="212" y="24"/>
                  </a:cubicBezTo>
                  <a:cubicBezTo>
                    <a:pt x="219" y="10"/>
                    <a:pt x="200" y="0"/>
                    <a:pt x="185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09" name="Google Shape;15309;p20"/>
            <p:cNvSpPr/>
            <p:nvPr/>
          </p:nvSpPr>
          <p:spPr>
            <a:xfrm>
              <a:off x="803290" y="1991887"/>
              <a:ext cx="25259" cy="81637"/>
            </a:xfrm>
            <a:custGeom>
              <a:avLst/>
              <a:gdLst/>
              <a:ahLst/>
              <a:cxnLst/>
              <a:rect l="l" t="t" r="r" b="b"/>
              <a:pathLst>
                <a:path w="724" h="2340" extrusionOk="0">
                  <a:moveTo>
                    <a:pt x="656" y="0"/>
                  </a:moveTo>
                  <a:cubicBezTo>
                    <a:pt x="640" y="0"/>
                    <a:pt x="623" y="10"/>
                    <a:pt x="623" y="24"/>
                  </a:cubicBezTo>
                  <a:cubicBezTo>
                    <a:pt x="657" y="235"/>
                    <a:pt x="645" y="457"/>
                    <a:pt x="601" y="669"/>
                  </a:cubicBezTo>
                  <a:cubicBezTo>
                    <a:pt x="568" y="869"/>
                    <a:pt x="490" y="1058"/>
                    <a:pt x="412" y="1236"/>
                  </a:cubicBezTo>
                  <a:cubicBezTo>
                    <a:pt x="323" y="1414"/>
                    <a:pt x="234" y="1592"/>
                    <a:pt x="156" y="1770"/>
                  </a:cubicBezTo>
                  <a:cubicBezTo>
                    <a:pt x="89" y="1937"/>
                    <a:pt x="0" y="2126"/>
                    <a:pt x="0" y="2315"/>
                  </a:cubicBezTo>
                  <a:cubicBezTo>
                    <a:pt x="0" y="2332"/>
                    <a:pt x="14" y="2340"/>
                    <a:pt x="30" y="2340"/>
                  </a:cubicBezTo>
                  <a:cubicBezTo>
                    <a:pt x="45" y="2340"/>
                    <a:pt x="62" y="2332"/>
                    <a:pt x="67" y="2315"/>
                  </a:cubicBezTo>
                  <a:cubicBezTo>
                    <a:pt x="101" y="2226"/>
                    <a:pt x="123" y="2126"/>
                    <a:pt x="156" y="2037"/>
                  </a:cubicBezTo>
                  <a:cubicBezTo>
                    <a:pt x="190" y="1937"/>
                    <a:pt x="223" y="1848"/>
                    <a:pt x="267" y="1759"/>
                  </a:cubicBezTo>
                  <a:cubicBezTo>
                    <a:pt x="345" y="1581"/>
                    <a:pt x="434" y="1403"/>
                    <a:pt x="512" y="1225"/>
                  </a:cubicBezTo>
                  <a:cubicBezTo>
                    <a:pt x="590" y="1036"/>
                    <a:pt x="657" y="858"/>
                    <a:pt x="690" y="657"/>
                  </a:cubicBezTo>
                  <a:cubicBezTo>
                    <a:pt x="724" y="447"/>
                    <a:pt x="724" y="224"/>
                    <a:pt x="679" y="12"/>
                  </a:cubicBezTo>
                  <a:cubicBezTo>
                    <a:pt x="675" y="4"/>
                    <a:pt x="666" y="0"/>
                    <a:pt x="656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10" name="Google Shape;15310;p20"/>
            <p:cNvSpPr/>
            <p:nvPr/>
          </p:nvSpPr>
          <p:spPr>
            <a:xfrm>
              <a:off x="679122" y="2027404"/>
              <a:ext cx="237898" cy="238491"/>
            </a:xfrm>
            <a:custGeom>
              <a:avLst/>
              <a:gdLst/>
              <a:ahLst/>
              <a:cxnLst/>
              <a:rect l="l" t="t" r="r" b="b"/>
              <a:pathLst>
                <a:path w="6819" h="6836" extrusionOk="0">
                  <a:moveTo>
                    <a:pt x="3775" y="0"/>
                  </a:moveTo>
                  <a:cubicBezTo>
                    <a:pt x="3656" y="0"/>
                    <a:pt x="3510" y="32"/>
                    <a:pt x="3315" y="107"/>
                  </a:cubicBezTo>
                  <a:cubicBezTo>
                    <a:pt x="2669" y="351"/>
                    <a:pt x="2592" y="418"/>
                    <a:pt x="2225" y="897"/>
                  </a:cubicBezTo>
                  <a:cubicBezTo>
                    <a:pt x="1858" y="1386"/>
                    <a:pt x="890" y="2331"/>
                    <a:pt x="890" y="2331"/>
                  </a:cubicBezTo>
                  <a:lnTo>
                    <a:pt x="0" y="4367"/>
                  </a:lnTo>
                  <a:lnTo>
                    <a:pt x="1636" y="6313"/>
                  </a:lnTo>
                  <a:lnTo>
                    <a:pt x="3226" y="6836"/>
                  </a:lnTo>
                  <a:lnTo>
                    <a:pt x="4661" y="5724"/>
                  </a:lnTo>
                  <a:cubicBezTo>
                    <a:pt x="4661" y="5724"/>
                    <a:pt x="5484" y="5435"/>
                    <a:pt x="5784" y="5101"/>
                  </a:cubicBezTo>
                  <a:cubicBezTo>
                    <a:pt x="6084" y="4767"/>
                    <a:pt x="6362" y="4889"/>
                    <a:pt x="6552" y="4745"/>
                  </a:cubicBezTo>
                  <a:cubicBezTo>
                    <a:pt x="6752" y="4600"/>
                    <a:pt x="6818" y="4689"/>
                    <a:pt x="6785" y="4311"/>
                  </a:cubicBezTo>
                  <a:cubicBezTo>
                    <a:pt x="6740" y="3933"/>
                    <a:pt x="6584" y="3332"/>
                    <a:pt x="6285" y="3121"/>
                  </a:cubicBezTo>
                  <a:cubicBezTo>
                    <a:pt x="5984" y="2899"/>
                    <a:pt x="5795" y="2976"/>
                    <a:pt x="5606" y="2676"/>
                  </a:cubicBezTo>
                  <a:cubicBezTo>
                    <a:pt x="5417" y="2387"/>
                    <a:pt x="5383" y="2231"/>
                    <a:pt x="5495" y="1964"/>
                  </a:cubicBezTo>
                  <a:cubicBezTo>
                    <a:pt x="5606" y="1697"/>
                    <a:pt x="5929" y="1219"/>
                    <a:pt x="5729" y="941"/>
                  </a:cubicBezTo>
                  <a:cubicBezTo>
                    <a:pt x="5665" y="849"/>
                    <a:pt x="5614" y="824"/>
                    <a:pt x="5566" y="824"/>
                  </a:cubicBezTo>
                  <a:cubicBezTo>
                    <a:pt x="5539" y="824"/>
                    <a:pt x="5512" y="833"/>
                    <a:pt x="5484" y="841"/>
                  </a:cubicBezTo>
                  <a:cubicBezTo>
                    <a:pt x="5451" y="849"/>
                    <a:pt x="5417" y="857"/>
                    <a:pt x="5378" y="857"/>
                  </a:cubicBezTo>
                  <a:cubicBezTo>
                    <a:pt x="5311" y="857"/>
                    <a:pt x="5229" y="832"/>
                    <a:pt x="5116" y="741"/>
                  </a:cubicBezTo>
                  <a:cubicBezTo>
                    <a:pt x="4760" y="474"/>
                    <a:pt x="4760" y="719"/>
                    <a:pt x="4416" y="396"/>
                  </a:cubicBezTo>
                  <a:cubicBezTo>
                    <a:pt x="4175" y="171"/>
                    <a:pt x="4048" y="0"/>
                    <a:pt x="3775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11" name="Google Shape;15311;p20"/>
            <p:cNvSpPr/>
            <p:nvPr/>
          </p:nvSpPr>
          <p:spPr>
            <a:xfrm>
              <a:off x="679122" y="2053361"/>
              <a:ext cx="189788" cy="201685"/>
            </a:xfrm>
            <a:custGeom>
              <a:avLst/>
              <a:gdLst/>
              <a:ahLst/>
              <a:cxnLst/>
              <a:rect l="l" t="t" r="r" b="b"/>
              <a:pathLst>
                <a:path w="5440" h="5781" extrusionOk="0">
                  <a:moveTo>
                    <a:pt x="3018" y="1"/>
                  </a:moveTo>
                  <a:cubicBezTo>
                    <a:pt x="2997" y="1"/>
                    <a:pt x="2977" y="3"/>
                    <a:pt x="2959" y="8"/>
                  </a:cubicBezTo>
                  <a:cubicBezTo>
                    <a:pt x="2692" y="30"/>
                    <a:pt x="2447" y="86"/>
                    <a:pt x="2214" y="186"/>
                  </a:cubicBezTo>
                  <a:cubicBezTo>
                    <a:pt x="1824" y="675"/>
                    <a:pt x="890" y="1587"/>
                    <a:pt x="890" y="1587"/>
                  </a:cubicBezTo>
                  <a:lnTo>
                    <a:pt x="0" y="3623"/>
                  </a:lnTo>
                  <a:lnTo>
                    <a:pt x="1636" y="5569"/>
                  </a:lnTo>
                  <a:lnTo>
                    <a:pt x="2281" y="5781"/>
                  </a:lnTo>
                  <a:cubicBezTo>
                    <a:pt x="2614" y="5580"/>
                    <a:pt x="2992" y="5491"/>
                    <a:pt x="3371" y="5413"/>
                  </a:cubicBezTo>
                  <a:cubicBezTo>
                    <a:pt x="3737" y="5346"/>
                    <a:pt x="4105" y="5280"/>
                    <a:pt x="4449" y="5146"/>
                  </a:cubicBezTo>
                  <a:lnTo>
                    <a:pt x="4661" y="4980"/>
                  </a:lnTo>
                  <a:cubicBezTo>
                    <a:pt x="4661" y="4980"/>
                    <a:pt x="4772" y="4946"/>
                    <a:pt x="4916" y="4879"/>
                  </a:cubicBezTo>
                  <a:cubicBezTo>
                    <a:pt x="5228" y="4634"/>
                    <a:pt x="5439" y="4279"/>
                    <a:pt x="5417" y="3890"/>
                  </a:cubicBezTo>
                  <a:cubicBezTo>
                    <a:pt x="5406" y="3801"/>
                    <a:pt x="5383" y="3712"/>
                    <a:pt x="5317" y="3645"/>
                  </a:cubicBezTo>
                  <a:cubicBezTo>
                    <a:pt x="5284" y="3601"/>
                    <a:pt x="5239" y="3578"/>
                    <a:pt x="5217" y="3534"/>
                  </a:cubicBezTo>
                  <a:cubicBezTo>
                    <a:pt x="5205" y="3500"/>
                    <a:pt x="5195" y="3456"/>
                    <a:pt x="5195" y="3411"/>
                  </a:cubicBezTo>
                  <a:cubicBezTo>
                    <a:pt x="5195" y="3178"/>
                    <a:pt x="5195" y="2933"/>
                    <a:pt x="5183" y="2699"/>
                  </a:cubicBezTo>
                  <a:cubicBezTo>
                    <a:pt x="5183" y="2499"/>
                    <a:pt x="5161" y="2254"/>
                    <a:pt x="4983" y="2155"/>
                  </a:cubicBezTo>
                  <a:cubicBezTo>
                    <a:pt x="4894" y="2099"/>
                    <a:pt x="4760" y="2088"/>
                    <a:pt x="4694" y="1999"/>
                  </a:cubicBezTo>
                  <a:cubicBezTo>
                    <a:pt x="4649" y="1932"/>
                    <a:pt x="4649" y="1866"/>
                    <a:pt x="4649" y="1787"/>
                  </a:cubicBezTo>
                  <a:cubicBezTo>
                    <a:pt x="4661" y="1576"/>
                    <a:pt x="4728" y="1376"/>
                    <a:pt x="4728" y="1164"/>
                  </a:cubicBezTo>
                  <a:cubicBezTo>
                    <a:pt x="4717" y="693"/>
                    <a:pt x="4280" y="270"/>
                    <a:pt x="3811" y="270"/>
                  </a:cubicBezTo>
                  <a:cubicBezTo>
                    <a:pt x="3783" y="270"/>
                    <a:pt x="3755" y="271"/>
                    <a:pt x="3727" y="275"/>
                  </a:cubicBezTo>
                  <a:cubicBezTo>
                    <a:pt x="3643" y="280"/>
                    <a:pt x="3551" y="297"/>
                    <a:pt x="3466" y="297"/>
                  </a:cubicBezTo>
                  <a:cubicBezTo>
                    <a:pt x="3381" y="297"/>
                    <a:pt x="3303" y="280"/>
                    <a:pt x="3248" y="219"/>
                  </a:cubicBezTo>
                  <a:cubicBezTo>
                    <a:pt x="3193" y="153"/>
                    <a:pt x="3170" y="64"/>
                    <a:pt x="3104" y="19"/>
                  </a:cubicBezTo>
                  <a:cubicBezTo>
                    <a:pt x="3077" y="6"/>
                    <a:pt x="3047" y="1"/>
                    <a:pt x="301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12" name="Google Shape;15312;p20"/>
            <p:cNvSpPr/>
            <p:nvPr/>
          </p:nvSpPr>
          <p:spPr>
            <a:xfrm>
              <a:off x="759819" y="2080399"/>
              <a:ext cx="66391" cy="79195"/>
            </a:xfrm>
            <a:custGeom>
              <a:avLst/>
              <a:gdLst/>
              <a:ahLst/>
              <a:cxnLst/>
              <a:rect l="l" t="t" r="r" b="b"/>
              <a:pathLst>
                <a:path w="1903" h="2270" extrusionOk="0">
                  <a:moveTo>
                    <a:pt x="1836" y="1"/>
                  </a:moveTo>
                  <a:cubicBezTo>
                    <a:pt x="1836" y="1"/>
                    <a:pt x="1825" y="1"/>
                    <a:pt x="1825" y="11"/>
                  </a:cubicBezTo>
                  <a:cubicBezTo>
                    <a:pt x="1124" y="401"/>
                    <a:pt x="546" y="1046"/>
                    <a:pt x="201" y="1769"/>
                  </a:cubicBezTo>
                  <a:cubicBezTo>
                    <a:pt x="190" y="1791"/>
                    <a:pt x="179" y="1825"/>
                    <a:pt x="168" y="1847"/>
                  </a:cubicBezTo>
                  <a:cubicBezTo>
                    <a:pt x="190" y="1835"/>
                    <a:pt x="223" y="1825"/>
                    <a:pt x="257" y="1825"/>
                  </a:cubicBezTo>
                  <a:cubicBezTo>
                    <a:pt x="512" y="1301"/>
                    <a:pt x="880" y="824"/>
                    <a:pt x="1325" y="445"/>
                  </a:cubicBezTo>
                  <a:cubicBezTo>
                    <a:pt x="1491" y="300"/>
                    <a:pt x="1680" y="178"/>
                    <a:pt x="1869" y="56"/>
                  </a:cubicBezTo>
                  <a:cubicBezTo>
                    <a:pt x="1903" y="33"/>
                    <a:pt x="1869" y="1"/>
                    <a:pt x="1836" y="1"/>
                  </a:cubicBezTo>
                  <a:close/>
                  <a:moveTo>
                    <a:pt x="212" y="1914"/>
                  </a:moveTo>
                  <a:lnTo>
                    <a:pt x="212" y="1914"/>
                  </a:lnTo>
                  <a:cubicBezTo>
                    <a:pt x="179" y="1924"/>
                    <a:pt x="146" y="1936"/>
                    <a:pt x="112" y="1958"/>
                  </a:cubicBezTo>
                  <a:cubicBezTo>
                    <a:pt x="67" y="2058"/>
                    <a:pt x="34" y="2158"/>
                    <a:pt x="1" y="2269"/>
                  </a:cubicBezTo>
                  <a:cubicBezTo>
                    <a:pt x="12" y="2258"/>
                    <a:pt x="34" y="2258"/>
                    <a:pt x="45" y="2258"/>
                  </a:cubicBezTo>
                  <a:cubicBezTo>
                    <a:pt x="57" y="2247"/>
                    <a:pt x="67" y="2247"/>
                    <a:pt x="67" y="2247"/>
                  </a:cubicBezTo>
                  <a:cubicBezTo>
                    <a:pt x="112" y="2136"/>
                    <a:pt x="156" y="2025"/>
                    <a:pt x="212" y="1914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13" name="Google Shape;15313;p20"/>
            <p:cNvSpPr/>
            <p:nvPr/>
          </p:nvSpPr>
          <p:spPr>
            <a:xfrm>
              <a:off x="838981" y="2075759"/>
              <a:ext cx="6664" cy="5059"/>
            </a:xfrm>
            <a:custGeom>
              <a:avLst/>
              <a:gdLst/>
              <a:ahLst/>
              <a:cxnLst/>
              <a:rect l="l" t="t" r="r" b="b"/>
              <a:pathLst>
                <a:path w="191" h="145" extrusionOk="0">
                  <a:moveTo>
                    <a:pt x="101" y="0"/>
                  </a:moveTo>
                  <a:cubicBezTo>
                    <a:pt x="89" y="0"/>
                    <a:pt x="79" y="0"/>
                    <a:pt x="67" y="11"/>
                  </a:cubicBezTo>
                  <a:cubicBezTo>
                    <a:pt x="45" y="22"/>
                    <a:pt x="23" y="45"/>
                    <a:pt x="0" y="67"/>
                  </a:cubicBezTo>
                  <a:cubicBezTo>
                    <a:pt x="12" y="89"/>
                    <a:pt x="34" y="122"/>
                    <a:pt x="45" y="144"/>
                  </a:cubicBezTo>
                  <a:cubicBezTo>
                    <a:pt x="79" y="122"/>
                    <a:pt x="112" y="89"/>
                    <a:pt x="146" y="67"/>
                  </a:cubicBezTo>
                  <a:cubicBezTo>
                    <a:pt x="190" y="33"/>
                    <a:pt x="146" y="0"/>
                    <a:pt x="101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14" name="Google Shape;15314;p20"/>
            <p:cNvSpPr/>
            <p:nvPr/>
          </p:nvSpPr>
          <p:spPr>
            <a:xfrm>
              <a:off x="768367" y="2078062"/>
              <a:ext cx="72182" cy="79578"/>
            </a:xfrm>
            <a:custGeom>
              <a:avLst/>
              <a:gdLst/>
              <a:ahLst/>
              <a:cxnLst/>
              <a:rect l="l" t="t" r="r" b="b"/>
              <a:pathLst>
                <a:path w="2069" h="2281" extrusionOk="0">
                  <a:moveTo>
                    <a:pt x="2024" y="1"/>
                  </a:moveTo>
                  <a:cubicBezTo>
                    <a:pt x="1369" y="490"/>
                    <a:pt x="813" y="1101"/>
                    <a:pt x="334" y="1758"/>
                  </a:cubicBezTo>
                  <a:cubicBezTo>
                    <a:pt x="223" y="1925"/>
                    <a:pt x="111" y="2092"/>
                    <a:pt x="0" y="2270"/>
                  </a:cubicBezTo>
                  <a:cubicBezTo>
                    <a:pt x="12" y="2270"/>
                    <a:pt x="12" y="2280"/>
                    <a:pt x="23" y="2280"/>
                  </a:cubicBezTo>
                  <a:lnTo>
                    <a:pt x="79" y="2280"/>
                  </a:lnTo>
                  <a:cubicBezTo>
                    <a:pt x="89" y="2280"/>
                    <a:pt x="101" y="2270"/>
                    <a:pt x="101" y="2270"/>
                  </a:cubicBezTo>
                  <a:cubicBezTo>
                    <a:pt x="534" y="1613"/>
                    <a:pt x="1046" y="1002"/>
                    <a:pt x="1624" y="468"/>
                  </a:cubicBezTo>
                  <a:cubicBezTo>
                    <a:pt x="1769" y="334"/>
                    <a:pt x="1925" y="212"/>
                    <a:pt x="2069" y="78"/>
                  </a:cubicBezTo>
                  <a:cubicBezTo>
                    <a:pt x="2058" y="56"/>
                    <a:pt x="2036" y="23"/>
                    <a:pt x="2024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15" name="Google Shape;15315;p20"/>
            <p:cNvSpPr/>
            <p:nvPr/>
          </p:nvSpPr>
          <p:spPr>
            <a:xfrm>
              <a:off x="841318" y="2109496"/>
              <a:ext cx="9734" cy="5861"/>
            </a:xfrm>
            <a:custGeom>
              <a:avLst/>
              <a:gdLst/>
              <a:ahLst/>
              <a:cxnLst/>
              <a:rect l="l" t="t" r="r" b="b"/>
              <a:pathLst>
                <a:path w="279" h="168" extrusionOk="0">
                  <a:moveTo>
                    <a:pt x="190" y="0"/>
                  </a:moveTo>
                  <a:cubicBezTo>
                    <a:pt x="134" y="23"/>
                    <a:pt x="67" y="45"/>
                    <a:pt x="12" y="67"/>
                  </a:cubicBezTo>
                  <a:cubicBezTo>
                    <a:pt x="12" y="101"/>
                    <a:pt x="0" y="134"/>
                    <a:pt x="0" y="168"/>
                  </a:cubicBezTo>
                  <a:cubicBezTo>
                    <a:pt x="79" y="134"/>
                    <a:pt x="156" y="101"/>
                    <a:pt x="234" y="79"/>
                  </a:cubicBezTo>
                  <a:cubicBezTo>
                    <a:pt x="279" y="56"/>
                    <a:pt x="245" y="0"/>
                    <a:pt x="200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16" name="Google Shape;15316;p20"/>
            <p:cNvSpPr/>
            <p:nvPr/>
          </p:nvSpPr>
          <p:spPr>
            <a:xfrm>
              <a:off x="794742" y="2111799"/>
              <a:ext cx="46993" cy="57111"/>
            </a:xfrm>
            <a:custGeom>
              <a:avLst/>
              <a:gdLst/>
              <a:ahLst/>
              <a:cxnLst/>
              <a:rect l="l" t="t" r="r" b="b"/>
              <a:pathLst>
                <a:path w="1347" h="1637" extrusionOk="0">
                  <a:moveTo>
                    <a:pt x="1347" y="1"/>
                  </a:moveTo>
                  <a:lnTo>
                    <a:pt x="1347" y="1"/>
                  </a:lnTo>
                  <a:cubicBezTo>
                    <a:pt x="735" y="257"/>
                    <a:pt x="301" y="802"/>
                    <a:pt x="1" y="1392"/>
                  </a:cubicBezTo>
                  <a:lnTo>
                    <a:pt x="134" y="1458"/>
                  </a:lnTo>
                  <a:cubicBezTo>
                    <a:pt x="179" y="1358"/>
                    <a:pt x="223" y="1258"/>
                    <a:pt x="279" y="1158"/>
                  </a:cubicBezTo>
                  <a:cubicBezTo>
                    <a:pt x="479" y="836"/>
                    <a:pt x="712" y="535"/>
                    <a:pt x="1024" y="302"/>
                  </a:cubicBezTo>
                  <a:cubicBezTo>
                    <a:pt x="1124" y="223"/>
                    <a:pt x="1224" y="157"/>
                    <a:pt x="1335" y="102"/>
                  </a:cubicBezTo>
                  <a:cubicBezTo>
                    <a:pt x="1335" y="68"/>
                    <a:pt x="1347" y="35"/>
                    <a:pt x="1347" y="1"/>
                  </a:cubicBezTo>
                  <a:close/>
                  <a:moveTo>
                    <a:pt x="1102" y="546"/>
                  </a:moveTo>
                  <a:cubicBezTo>
                    <a:pt x="1091" y="546"/>
                    <a:pt x="1068" y="546"/>
                    <a:pt x="1058" y="569"/>
                  </a:cubicBezTo>
                  <a:cubicBezTo>
                    <a:pt x="890" y="802"/>
                    <a:pt x="712" y="1046"/>
                    <a:pt x="524" y="1269"/>
                  </a:cubicBezTo>
                  <a:cubicBezTo>
                    <a:pt x="445" y="1369"/>
                    <a:pt x="356" y="1458"/>
                    <a:pt x="279" y="1558"/>
                  </a:cubicBezTo>
                  <a:cubicBezTo>
                    <a:pt x="312" y="1580"/>
                    <a:pt x="334" y="1614"/>
                    <a:pt x="368" y="1636"/>
                  </a:cubicBezTo>
                  <a:cubicBezTo>
                    <a:pt x="457" y="1536"/>
                    <a:pt x="546" y="1436"/>
                    <a:pt x="623" y="1325"/>
                  </a:cubicBezTo>
                  <a:cubicBezTo>
                    <a:pt x="813" y="1091"/>
                    <a:pt x="991" y="858"/>
                    <a:pt x="1147" y="602"/>
                  </a:cubicBezTo>
                  <a:cubicBezTo>
                    <a:pt x="1169" y="569"/>
                    <a:pt x="1135" y="546"/>
                    <a:pt x="1102" y="546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17" name="Google Shape;15317;p20"/>
            <p:cNvSpPr/>
            <p:nvPr/>
          </p:nvSpPr>
          <p:spPr>
            <a:xfrm>
              <a:off x="785427" y="2125789"/>
              <a:ext cx="21386" cy="32620"/>
            </a:xfrm>
            <a:custGeom>
              <a:avLst/>
              <a:gdLst/>
              <a:ahLst/>
              <a:cxnLst/>
              <a:rect l="l" t="t" r="r" b="b"/>
              <a:pathLst>
                <a:path w="613" h="935" extrusionOk="0">
                  <a:moveTo>
                    <a:pt x="557" y="0"/>
                  </a:moveTo>
                  <a:cubicBezTo>
                    <a:pt x="546" y="0"/>
                    <a:pt x="535" y="0"/>
                    <a:pt x="524" y="12"/>
                  </a:cubicBezTo>
                  <a:cubicBezTo>
                    <a:pt x="279" y="257"/>
                    <a:pt x="101" y="579"/>
                    <a:pt x="1" y="924"/>
                  </a:cubicBezTo>
                  <a:cubicBezTo>
                    <a:pt x="23" y="924"/>
                    <a:pt x="45" y="935"/>
                    <a:pt x="67" y="935"/>
                  </a:cubicBezTo>
                  <a:cubicBezTo>
                    <a:pt x="179" y="601"/>
                    <a:pt x="357" y="301"/>
                    <a:pt x="591" y="34"/>
                  </a:cubicBezTo>
                  <a:cubicBezTo>
                    <a:pt x="613" y="12"/>
                    <a:pt x="591" y="0"/>
                    <a:pt x="557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18" name="Google Shape;15318;p20"/>
            <p:cNvSpPr/>
            <p:nvPr/>
          </p:nvSpPr>
          <p:spPr>
            <a:xfrm>
              <a:off x="751690" y="2065641"/>
              <a:ext cx="41551" cy="95487"/>
            </a:xfrm>
            <a:custGeom>
              <a:avLst/>
              <a:gdLst/>
              <a:ahLst/>
              <a:cxnLst/>
              <a:rect l="l" t="t" r="r" b="b"/>
              <a:pathLst>
                <a:path w="1191" h="2737" extrusionOk="0">
                  <a:moveTo>
                    <a:pt x="1135" y="1"/>
                  </a:moveTo>
                  <a:cubicBezTo>
                    <a:pt x="1113" y="1"/>
                    <a:pt x="1101" y="1"/>
                    <a:pt x="1090" y="12"/>
                  </a:cubicBezTo>
                  <a:cubicBezTo>
                    <a:pt x="912" y="345"/>
                    <a:pt x="846" y="735"/>
                    <a:pt x="678" y="1069"/>
                  </a:cubicBezTo>
                  <a:cubicBezTo>
                    <a:pt x="589" y="1247"/>
                    <a:pt x="468" y="1402"/>
                    <a:pt x="367" y="1569"/>
                  </a:cubicBezTo>
                  <a:cubicBezTo>
                    <a:pt x="267" y="1724"/>
                    <a:pt x="189" y="1902"/>
                    <a:pt x="134" y="2080"/>
                  </a:cubicBezTo>
                  <a:cubicBezTo>
                    <a:pt x="100" y="2214"/>
                    <a:pt x="67" y="2337"/>
                    <a:pt x="45" y="2470"/>
                  </a:cubicBezTo>
                  <a:cubicBezTo>
                    <a:pt x="56" y="2458"/>
                    <a:pt x="67" y="2448"/>
                    <a:pt x="78" y="2448"/>
                  </a:cubicBezTo>
                  <a:cubicBezTo>
                    <a:pt x="100" y="2436"/>
                    <a:pt x="112" y="2426"/>
                    <a:pt x="134" y="2414"/>
                  </a:cubicBezTo>
                  <a:cubicBezTo>
                    <a:pt x="201" y="2136"/>
                    <a:pt x="278" y="1869"/>
                    <a:pt x="434" y="1635"/>
                  </a:cubicBezTo>
                  <a:cubicBezTo>
                    <a:pt x="534" y="1469"/>
                    <a:pt x="656" y="1324"/>
                    <a:pt x="745" y="1158"/>
                  </a:cubicBezTo>
                  <a:cubicBezTo>
                    <a:pt x="834" y="990"/>
                    <a:pt x="901" y="824"/>
                    <a:pt x="957" y="646"/>
                  </a:cubicBezTo>
                  <a:cubicBezTo>
                    <a:pt x="1024" y="446"/>
                    <a:pt x="1090" y="234"/>
                    <a:pt x="1179" y="45"/>
                  </a:cubicBezTo>
                  <a:cubicBezTo>
                    <a:pt x="1190" y="12"/>
                    <a:pt x="1157" y="1"/>
                    <a:pt x="1135" y="1"/>
                  </a:cubicBezTo>
                  <a:close/>
                  <a:moveTo>
                    <a:pt x="100" y="2559"/>
                  </a:moveTo>
                  <a:lnTo>
                    <a:pt x="100" y="2559"/>
                  </a:lnTo>
                  <a:cubicBezTo>
                    <a:pt x="67" y="2581"/>
                    <a:pt x="45" y="2592"/>
                    <a:pt x="23" y="2614"/>
                  </a:cubicBezTo>
                  <a:cubicBezTo>
                    <a:pt x="23" y="2648"/>
                    <a:pt x="11" y="2681"/>
                    <a:pt x="11" y="2725"/>
                  </a:cubicBezTo>
                  <a:cubicBezTo>
                    <a:pt x="0" y="2737"/>
                    <a:pt x="23" y="2737"/>
                    <a:pt x="33" y="2737"/>
                  </a:cubicBezTo>
                  <a:cubicBezTo>
                    <a:pt x="45" y="2737"/>
                    <a:pt x="56" y="2737"/>
                    <a:pt x="56" y="2725"/>
                  </a:cubicBezTo>
                  <a:cubicBezTo>
                    <a:pt x="67" y="2670"/>
                    <a:pt x="78" y="2614"/>
                    <a:pt x="100" y="2559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19" name="Google Shape;15319;p20"/>
            <p:cNvSpPr/>
            <p:nvPr/>
          </p:nvSpPr>
          <p:spPr>
            <a:xfrm>
              <a:off x="860333" y="2157223"/>
              <a:ext cx="8966" cy="4291"/>
            </a:xfrm>
            <a:custGeom>
              <a:avLst/>
              <a:gdLst/>
              <a:ahLst/>
              <a:cxnLst/>
              <a:rect l="l" t="t" r="r" b="b"/>
              <a:pathLst>
                <a:path w="257" h="123" extrusionOk="0">
                  <a:moveTo>
                    <a:pt x="189" y="1"/>
                  </a:moveTo>
                  <a:cubicBezTo>
                    <a:pt x="123" y="23"/>
                    <a:pt x="56" y="34"/>
                    <a:pt x="1" y="56"/>
                  </a:cubicBezTo>
                  <a:lnTo>
                    <a:pt x="1" y="123"/>
                  </a:lnTo>
                  <a:cubicBezTo>
                    <a:pt x="67" y="100"/>
                    <a:pt x="145" y="78"/>
                    <a:pt x="212" y="56"/>
                  </a:cubicBezTo>
                  <a:cubicBezTo>
                    <a:pt x="256" y="34"/>
                    <a:pt x="223" y="1"/>
                    <a:pt x="201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20" name="Google Shape;15320;p20"/>
            <p:cNvSpPr/>
            <p:nvPr/>
          </p:nvSpPr>
          <p:spPr>
            <a:xfrm>
              <a:off x="814140" y="2159142"/>
              <a:ext cx="46226" cy="20235"/>
            </a:xfrm>
            <a:custGeom>
              <a:avLst/>
              <a:gdLst/>
              <a:ahLst/>
              <a:cxnLst/>
              <a:rect l="l" t="t" r="r" b="b"/>
              <a:pathLst>
                <a:path w="1325" h="580" extrusionOk="0">
                  <a:moveTo>
                    <a:pt x="1325" y="1"/>
                  </a:moveTo>
                  <a:cubicBezTo>
                    <a:pt x="1024" y="90"/>
                    <a:pt x="724" y="190"/>
                    <a:pt x="435" y="312"/>
                  </a:cubicBezTo>
                  <a:cubicBezTo>
                    <a:pt x="290" y="379"/>
                    <a:pt x="146" y="446"/>
                    <a:pt x="1" y="524"/>
                  </a:cubicBezTo>
                  <a:cubicBezTo>
                    <a:pt x="12" y="535"/>
                    <a:pt x="23" y="557"/>
                    <a:pt x="34" y="579"/>
                  </a:cubicBezTo>
                  <a:cubicBezTo>
                    <a:pt x="34" y="579"/>
                    <a:pt x="34" y="569"/>
                    <a:pt x="45" y="569"/>
                  </a:cubicBezTo>
                  <a:cubicBezTo>
                    <a:pt x="201" y="490"/>
                    <a:pt x="357" y="413"/>
                    <a:pt x="524" y="346"/>
                  </a:cubicBezTo>
                  <a:cubicBezTo>
                    <a:pt x="779" y="246"/>
                    <a:pt x="1058" y="157"/>
                    <a:pt x="1325" y="68"/>
                  </a:cubicBezTo>
                  <a:lnTo>
                    <a:pt x="1325" y="1"/>
                  </a:ln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21" name="Google Shape;15321;p20"/>
            <p:cNvSpPr/>
            <p:nvPr/>
          </p:nvSpPr>
          <p:spPr>
            <a:xfrm>
              <a:off x="865008" y="2176621"/>
              <a:ext cx="20584" cy="29131"/>
            </a:xfrm>
            <a:custGeom>
              <a:avLst/>
              <a:gdLst/>
              <a:ahLst/>
              <a:cxnLst/>
              <a:rect l="l" t="t" r="r" b="b"/>
              <a:pathLst>
                <a:path w="590" h="835" extrusionOk="0">
                  <a:moveTo>
                    <a:pt x="545" y="1"/>
                  </a:moveTo>
                  <a:cubicBezTo>
                    <a:pt x="534" y="1"/>
                    <a:pt x="512" y="12"/>
                    <a:pt x="512" y="12"/>
                  </a:cubicBezTo>
                  <a:cubicBezTo>
                    <a:pt x="401" y="145"/>
                    <a:pt x="322" y="301"/>
                    <a:pt x="223" y="434"/>
                  </a:cubicBezTo>
                  <a:cubicBezTo>
                    <a:pt x="178" y="490"/>
                    <a:pt x="122" y="557"/>
                    <a:pt x="67" y="612"/>
                  </a:cubicBezTo>
                  <a:cubicBezTo>
                    <a:pt x="55" y="690"/>
                    <a:pt x="33" y="757"/>
                    <a:pt x="0" y="835"/>
                  </a:cubicBezTo>
                  <a:cubicBezTo>
                    <a:pt x="100" y="746"/>
                    <a:pt x="189" y="646"/>
                    <a:pt x="267" y="545"/>
                  </a:cubicBezTo>
                  <a:cubicBezTo>
                    <a:pt x="322" y="468"/>
                    <a:pt x="389" y="390"/>
                    <a:pt x="445" y="301"/>
                  </a:cubicBezTo>
                  <a:cubicBezTo>
                    <a:pt x="490" y="223"/>
                    <a:pt x="545" y="134"/>
                    <a:pt x="578" y="34"/>
                  </a:cubicBezTo>
                  <a:cubicBezTo>
                    <a:pt x="589" y="12"/>
                    <a:pt x="567" y="1"/>
                    <a:pt x="545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22" name="Google Shape;15322;p20"/>
            <p:cNvSpPr/>
            <p:nvPr/>
          </p:nvSpPr>
          <p:spPr>
            <a:xfrm>
              <a:off x="816094" y="2197973"/>
              <a:ext cx="51250" cy="24072"/>
            </a:xfrm>
            <a:custGeom>
              <a:avLst/>
              <a:gdLst/>
              <a:ahLst/>
              <a:cxnLst/>
              <a:rect l="l" t="t" r="r" b="b"/>
              <a:pathLst>
                <a:path w="1469" h="690" extrusionOk="0">
                  <a:moveTo>
                    <a:pt x="1469" y="0"/>
                  </a:moveTo>
                  <a:lnTo>
                    <a:pt x="1469" y="0"/>
                  </a:lnTo>
                  <a:cubicBezTo>
                    <a:pt x="1413" y="67"/>
                    <a:pt x="1346" y="134"/>
                    <a:pt x="1279" y="200"/>
                  </a:cubicBezTo>
                  <a:cubicBezTo>
                    <a:pt x="1146" y="301"/>
                    <a:pt x="1002" y="401"/>
                    <a:pt x="857" y="457"/>
                  </a:cubicBezTo>
                  <a:cubicBezTo>
                    <a:pt x="668" y="534"/>
                    <a:pt x="479" y="568"/>
                    <a:pt x="278" y="590"/>
                  </a:cubicBezTo>
                  <a:lnTo>
                    <a:pt x="45" y="623"/>
                  </a:lnTo>
                  <a:cubicBezTo>
                    <a:pt x="34" y="645"/>
                    <a:pt x="23" y="667"/>
                    <a:pt x="1" y="690"/>
                  </a:cubicBezTo>
                  <a:lnTo>
                    <a:pt x="23" y="690"/>
                  </a:lnTo>
                  <a:cubicBezTo>
                    <a:pt x="45" y="679"/>
                    <a:pt x="56" y="667"/>
                    <a:pt x="67" y="657"/>
                  </a:cubicBezTo>
                  <a:cubicBezTo>
                    <a:pt x="78" y="645"/>
                    <a:pt x="90" y="645"/>
                    <a:pt x="112" y="645"/>
                  </a:cubicBezTo>
                  <a:cubicBezTo>
                    <a:pt x="145" y="645"/>
                    <a:pt x="179" y="657"/>
                    <a:pt x="179" y="679"/>
                  </a:cubicBezTo>
                  <a:cubicBezTo>
                    <a:pt x="401" y="667"/>
                    <a:pt x="624" y="635"/>
                    <a:pt x="824" y="568"/>
                  </a:cubicBezTo>
                  <a:cubicBezTo>
                    <a:pt x="1046" y="489"/>
                    <a:pt x="1235" y="368"/>
                    <a:pt x="1402" y="223"/>
                  </a:cubicBezTo>
                  <a:cubicBezTo>
                    <a:pt x="1435" y="145"/>
                    <a:pt x="1457" y="78"/>
                    <a:pt x="1469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23" name="Google Shape;15323;p20"/>
            <p:cNvSpPr/>
            <p:nvPr/>
          </p:nvSpPr>
          <p:spPr>
            <a:xfrm>
              <a:off x="866543" y="2175086"/>
              <a:ext cx="8931" cy="10885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211" y="0"/>
                  </a:moveTo>
                  <a:cubicBezTo>
                    <a:pt x="201" y="0"/>
                    <a:pt x="189" y="11"/>
                    <a:pt x="189" y="11"/>
                  </a:cubicBezTo>
                  <a:cubicBezTo>
                    <a:pt x="134" y="89"/>
                    <a:pt x="67" y="167"/>
                    <a:pt x="1" y="233"/>
                  </a:cubicBezTo>
                  <a:cubicBezTo>
                    <a:pt x="11" y="256"/>
                    <a:pt x="23" y="290"/>
                    <a:pt x="23" y="312"/>
                  </a:cubicBezTo>
                  <a:cubicBezTo>
                    <a:pt x="100" y="223"/>
                    <a:pt x="179" y="134"/>
                    <a:pt x="234" y="33"/>
                  </a:cubicBezTo>
                  <a:cubicBezTo>
                    <a:pt x="256" y="23"/>
                    <a:pt x="234" y="0"/>
                    <a:pt x="211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24" name="Google Shape;15324;p20"/>
            <p:cNvSpPr/>
            <p:nvPr/>
          </p:nvSpPr>
          <p:spPr>
            <a:xfrm>
              <a:off x="821920" y="2183215"/>
              <a:ext cx="45424" cy="27596"/>
            </a:xfrm>
            <a:custGeom>
              <a:avLst/>
              <a:gdLst/>
              <a:ahLst/>
              <a:cxnLst/>
              <a:rect l="l" t="t" r="r" b="b"/>
              <a:pathLst>
                <a:path w="1302" h="791" extrusionOk="0">
                  <a:moveTo>
                    <a:pt x="1280" y="0"/>
                  </a:moveTo>
                  <a:cubicBezTo>
                    <a:pt x="1102" y="201"/>
                    <a:pt x="890" y="379"/>
                    <a:pt x="657" y="501"/>
                  </a:cubicBezTo>
                  <a:cubicBezTo>
                    <a:pt x="501" y="590"/>
                    <a:pt x="323" y="657"/>
                    <a:pt x="156" y="712"/>
                  </a:cubicBezTo>
                  <a:cubicBezTo>
                    <a:pt x="101" y="724"/>
                    <a:pt x="56" y="735"/>
                    <a:pt x="12" y="746"/>
                  </a:cubicBezTo>
                  <a:cubicBezTo>
                    <a:pt x="12" y="757"/>
                    <a:pt x="0" y="779"/>
                    <a:pt x="0" y="791"/>
                  </a:cubicBezTo>
                  <a:cubicBezTo>
                    <a:pt x="45" y="779"/>
                    <a:pt x="89" y="768"/>
                    <a:pt x="134" y="768"/>
                  </a:cubicBezTo>
                  <a:cubicBezTo>
                    <a:pt x="312" y="712"/>
                    <a:pt x="501" y="646"/>
                    <a:pt x="667" y="557"/>
                  </a:cubicBezTo>
                  <a:cubicBezTo>
                    <a:pt x="901" y="435"/>
                    <a:pt x="1124" y="279"/>
                    <a:pt x="1302" y="79"/>
                  </a:cubicBezTo>
                  <a:cubicBezTo>
                    <a:pt x="1302" y="57"/>
                    <a:pt x="1290" y="23"/>
                    <a:pt x="1280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25" name="Google Shape;15325;p20"/>
            <p:cNvSpPr/>
            <p:nvPr/>
          </p:nvSpPr>
          <p:spPr>
            <a:xfrm>
              <a:off x="861903" y="2167690"/>
              <a:ext cx="11269" cy="12071"/>
            </a:xfrm>
            <a:custGeom>
              <a:avLst/>
              <a:gdLst/>
              <a:ahLst/>
              <a:cxnLst/>
              <a:rect l="l" t="t" r="r" b="b"/>
              <a:pathLst>
                <a:path w="323" h="346" extrusionOk="0">
                  <a:moveTo>
                    <a:pt x="267" y="1"/>
                  </a:moveTo>
                  <a:cubicBezTo>
                    <a:pt x="256" y="1"/>
                    <a:pt x="245" y="12"/>
                    <a:pt x="233" y="23"/>
                  </a:cubicBezTo>
                  <a:cubicBezTo>
                    <a:pt x="167" y="123"/>
                    <a:pt x="89" y="212"/>
                    <a:pt x="0" y="279"/>
                  </a:cubicBezTo>
                  <a:cubicBezTo>
                    <a:pt x="11" y="301"/>
                    <a:pt x="33" y="324"/>
                    <a:pt x="55" y="346"/>
                  </a:cubicBezTo>
                  <a:cubicBezTo>
                    <a:pt x="156" y="257"/>
                    <a:pt x="245" y="168"/>
                    <a:pt x="312" y="57"/>
                  </a:cubicBezTo>
                  <a:cubicBezTo>
                    <a:pt x="322" y="23"/>
                    <a:pt x="300" y="1"/>
                    <a:pt x="267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26" name="Google Shape;15326;p20"/>
            <p:cNvSpPr/>
            <p:nvPr/>
          </p:nvSpPr>
          <p:spPr>
            <a:xfrm>
              <a:off x="822688" y="2177424"/>
              <a:ext cx="41167" cy="23305"/>
            </a:xfrm>
            <a:custGeom>
              <a:avLst/>
              <a:gdLst/>
              <a:ahLst/>
              <a:cxnLst/>
              <a:rect l="l" t="t" r="r" b="b"/>
              <a:pathLst>
                <a:path w="1180" h="668" extrusionOk="0">
                  <a:moveTo>
                    <a:pt x="1124" y="0"/>
                  </a:moveTo>
                  <a:cubicBezTo>
                    <a:pt x="968" y="134"/>
                    <a:pt x="790" y="233"/>
                    <a:pt x="623" y="322"/>
                  </a:cubicBezTo>
                  <a:cubicBezTo>
                    <a:pt x="467" y="400"/>
                    <a:pt x="312" y="467"/>
                    <a:pt x="156" y="522"/>
                  </a:cubicBezTo>
                  <a:cubicBezTo>
                    <a:pt x="101" y="545"/>
                    <a:pt x="56" y="567"/>
                    <a:pt x="0" y="578"/>
                  </a:cubicBezTo>
                  <a:cubicBezTo>
                    <a:pt x="0" y="611"/>
                    <a:pt x="12" y="634"/>
                    <a:pt x="12" y="667"/>
                  </a:cubicBezTo>
                  <a:cubicBezTo>
                    <a:pt x="56" y="656"/>
                    <a:pt x="89" y="634"/>
                    <a:pt x="134" y="623"/>
                  </a:cubicBezTo>
                  <a:cubicBezTo>
                    <a:pt x="312" y="556"/>
                    <a:pt x="479" y="478"/>
                    <a:pt x="645" y="400"/>
                  </a:cubicBezTo>
                  <a:cubicBezTo>
                    <a:pt x="835" y="300"/>
                    <a:pt x="1024" y="200"/>
                    <a:pt x="1179" y="67"/>
                  </a:cubicBezTo>
                  <a:cubicBezTo>
                    <a:pt x="1157" y="45"/>
                    <a:pt x="1135" y="22"/>
                    <a:pt x="1124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27" name="Google Shape;15327;p20"/>
            <p:cNvSpPr/>
            <p:nvPr/>
          </p:nvSpPr>
          <p:spPr>
            <a:xfrm>
              <a:off x="819967" y="2177005"/>
              <a:ext cx="29550" cy="15176"/>
            </a:xfrm>
            <a:custGeom>
              <a:avLst/>
              <a:gdLst/>
              <a:ahLst/>
              <a:cxnLst/>
              <a:rect l="l" t="t" r="r" b="b"/>
              <a:pathLst>
                <a:path w="847" h="435" extrusionOk="0">
                  <a:moveTo>
                    <a:pt x="790" y="1"/>
                  </a:moveTo>
                  <a:cubicBezTo>
                    <a:pt x="780" y="1"/>
                    <a:pt x="768" y="12"/>
                    <a:pt x="768" y="12"/>
                  </a:cubicBezTo>
                  <a:cubicBezTo>
                    <a:pt x="535" y="178"/>
                    <a:pt x="268" y="267"/>
                    <a:pt x="1" y="346"/>
                  </a:cubicBezTo>
                  <a:cubicBezTo>
                    <a:pt x="12" y="368"/>
                    <a:pt x="23" y="401"/>
                    <a:pt x="34" y="435"/>
                  </a:cubicBezTo>
                  <a:cubicBezTo>
                    <a:pt x="312" y="346"/>
                    <a:pt x="590" y="245"/>
                    <a:pt x="812" y="57"/>
                  </a:cubicBezTo>
                  <a:cubicBezTo>
                    <a:pt x="846" y="23"/>
                    <a:pt x="812" y="1"/>
                    <a:pt x="790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28" name="Google Shape;15328;p20"/>
            <p:cNvSpPr/>
            <p:nvPr/>
          </p:nvSpPr>
          <p:spPr>
            <a:xfrm>
              <a:off x="721791" y="2210777"/>
              <a:ext cx="218500" cy="114710"/>
            </a:xfrm>
            <a:custGeom>
              <a:avLst/>
              <a:gdLst/>
              <a:ahLst/>
              <a:cxnLst/>
              <a:rect l="l" t="t" r="r" b="b"/>
              <a:pathLst>
                <a:path w="6263" h="3288" extrusionOk="0">
                  <a:moveTo>
                    <a:pt x="1558" y="1"/>
                  </a:moveTo>
                  <a:lnTo>
                    <a:pt x="1" y="1758"/>
                  </a:lnTo>
                  <a:cubicBezTo>
                    <a:pt x="1" y="1758"/>
                    <a:pt x="423" y="2592"/>
                    <a:pt x="890" y="2870"/>
                  </a:cubicBezTo>
                  <a:cubicBezTo>
                    <a:pt x="1250" y="3076"/>
                    <a:pt x="1750" y="3288"/>
                    <a:pt x="2138" y="3288"/>
                  </a:cubicBezTo>
                  <a:cubicBezTo>
                    <a:pt x="2253" y="3288"/>
                    <a:pt x="2358" y="3269"/>
                    <a:pt x="2447" y="3226"/>
                  </a:cubicBezTo>
                  <a:cubicBezTo>
                    <a:pt x="2826" y="3037"/>
                    <a:pt x="2815" y="2970"/>
                    <a:pt x="3359" y="2559"/>
                  </a:cubicBezTo>
                  <a:cubicBezTo>
                    <a:pt x="3905" y="2147"/>
                    <a:pt x="3771" y="2124"/>
                    <a:pt x="4538" y="2092"/>
                  </a:cubicBezTo>
                  <a:cubicBezTo>
                    <a:pt x="4642" y="2083"/>
                    <a:pt x="4735" y="2079"/>
                    <a:pt x="4819" y="2079"/>
                  </a:cubicBezTo>
                  <a:cubicBezTo>
                    <a:pt x="4953" y="2079"/>
                    <a:pt x="5066" y="2089"/>
                    <a:pt x="5161" y="2102"/>
                  </a:cubicBezTo>
                  <a:cubicBezTo>
                    <a:pt x="5268" y="2110"/>
                    <a:pt x="5354" y="2118"/>
                    <a:pt x="5431" y="2118"/>
                  </a:cubicBezTo>
                  <a:cubicBezTo>
                    <a:pt x="5571" y="2118"/>
                    <a:pt x="5677" y="2092"/>
                    <a:pt x="5806" y="1991"/>
                  </a:cubicBezTo>
                  <a:cubicBezTo>
                    <a:pt x="6107" y="1769"/>
                    <a:pt x="6263" y="1802"/>
                    <a:pt x="6096" y="1457"/>
                  </a:cubicBezTo>
                  <a:cubicBezTo>
                    <a:pt x="5929" y="1101"/>
                    <a:pt x="6152" y="890"/>
                    <a:pt x="5784" y="656"/>
                  </a:cubicBezTo>
                  <a:cubicBezTo>
                    <a:pt x="5428" y="412"/>
                    <a:pt x="5084" y="557"/>
                    <a:pt x="4439" y="389"/>
                  </a:cubicBezTo>
                  <a:cubicBezTo>
                    <a:pt x="4146" y="307"/>
                    <a:pt x="3884" y="275"/>
                    <a:pt x="3652" y="275"/>
                  </a:cubicBezTo>
                  <a:cubicBezTo>
                    <a:pt x="3381" y="275"/>
                    <a:pt x="3151" y="319"/>
                    <a:pt x="2959" y="379"/>
                  </a:cubicBezTo>
                  <a:cubicBezTo>
                    <a:pt x="2764" y="442"/>
                    <a:pt x="2561" y="498"/>
                    <a:pt x="2385" y="498"/>
                  </a:cubicBezTo>
                  <a:cubicBezTo>
                    <a:pt x="2252" y="498"/>
                    <a:pt x="2134" y="465"/>
                    <a:pt x="2047" y="379"/>
                  </a:cubicBezTo>
                  <a:cubicBezTo>
                    <a:pt x="1847" y="179"/>
                    <a:pt x="1558" y="1"/>
                    <a:pt x="1558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29" name="Google Shape;15329;p20"/>
            <p:cNvSpPr/>
            <p:nvPr/>
          </p:nvSpPr>
          <p:spPr>
            <a:xfrm>
              <a:off x="721791" y="2210777"/>
              <a:ext cx="192509" cy="72601"/>
            </a:xfrm>
            <a:custGeom>
              <a:avLst/>
              <a:gdLst/>
              <a:ahLst/>
              <a:cxnLst/>
              <a:rect l="l" t="t" r="r" b="b"/>
              <a:pathLst>
                <a:path w="5518" h="2081" extrusionOk="0">
                  <a:moveTo>
                    <a:pt x="1558" y="1"/>
                  </a:moveTo>
                  <a:lnTo>
                    <a:pt x="1" y="1758"/>
                  </a:lnTo>
                  <a:cubicBezTo>
                    <a:pt x="1" y="1758"/>
                    <a:pt x="45" y="1847"/>
                    <a:pt x="123" y="1980"/>
                  </a:cubicBezTo>
                  <a:cubicBezTo>
                    <a:pt x="261" y="2040"/>
                    <a:pt x="412" y="2080"/>
                    <a:pt x="555" y="2080"/>
                  </a:cubicBezTo>
                  <a:cubicBezTo>
                    <a:pt x="597" y="2080"/>
                    <a:pt x="639" y="2077"/>
                    <a:pt x="680" y="2069"/>
                  </a:cubicBezTo>
                  <a:cubicBezTo>
                    <a:pt x="1113" y="1991"/>
                    <a:pt x="1424" y="1558"/>
                    <a:pt x="1858" y="1513"/>
                  </a:cubicBezTo>
                  <a:cubicBezTo>
                    <a:pt x="1888" y="1509"/>
                    <a:pt x="1916" y="1508"/>
                    <a:pt x="1944" y="1508"/>
                  </a:cubicBezTo>
                  <a:cubicBezTo>
                    <a:pt x="1999" y="1508"/>
                    <a:pt x="2051" y="1513"/>
                    <a:pt x="2103" y="1513"/>
                  </a:cubicBezTo>
                  <a:cubicBezTo>
                    <a:pt x="2170" y="1524"/>
                    <a:pt x="2237" y="1524"/>
                    <a:pt x="2314" y="1524"/>
                  </a:cubicBezTo>
                  <a:cubicBezTo>
                    <a:pt x="2648" y="1502"/>
                    <a:pt x="2937" y="1269"/>
                    <a:pt x="3260" y="1157"/>
                  </a:cubicBezTo>
                  <a:cubicBezTo>
                    <a:pt x="3682" y="1012"/>
                    <a:pt x="4160" y="1079"/>
                    <a:pt x="4595" y="946"/>
                  </a:cubicBezTo>
                  <a:cubicBezTo>
                    <a:pt x="4917" y="857"/>
                    <a:pt x="5206" y="646"/>
                    <a:pt x="5517" y="534"/>
                  </a:cubicBezTo>
                  <a:cubicBezTo>
                    <a:pt x="5240" y="468"/>
                    <a:pt x="4917" y="512"/>
                    <a:pt x="4439" y="389"/>
                  </a:cubicBezTo>
                  <a:cubicBezTo>
                    <a:pt x="4146" y="307"/>
                    <a:pt x="3884" y="275"/>
                    <a:pt x="3652" y="275"/>
                  </a:cubicBezTo>
                  <a:cubicBezTo>
                    <a:pt x="3381" y="275"/>
                    <a:pt x="3151" y="319"/>
                    <a:pt x="2959" y="379"/>
                  </a:cubicBezTo>
                  <a:cubicBezTo>
                    <a:pt x="2764" y="442"/>
                    <a:pt x="2561" y="498"/>
                    <a:pt x="2385" y="498"/>
                  </a:cubicBezTo>
                  <a:cubicBezTo>
                    <a:pt x="2252" y="498"/>
                    <a:pt x="2134" y="465"/>
                    <a:pt x="2047" y="379"/>
                  </a:cubicBezTo>
                  <a:cubicBezTo>
                    <a:pt x="1847" y="179"/>
                    <a:pt x="1558" y="1"/>
                    <a:pt x="155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30" name="Google Shape;15330;p20"/>
            <p:cNvSpPr/>
            <p:nvPr/>
          </p:nvSpPr>
          <p:spPr>
            <a:xfrm>
              <a:off x="861484" y="2246851"/>
              <a:ext cx="6245" cy="2372"/>
            </a:xfrm>
            <a:custGeom>
              <a:avLst/>
              <a:gdLst/>
              <a:ahLst/>
              <a:cxnLst/>
              <a:rect l="l" t="t" r="r" b="b"/>
              <a:pathLst>
                <a:path w="179" h="68" extrusionOk="0">
                  <a:moveTo>
                    <a:pt x="123" y="1"/>
                  </a:moveTo>
                  <a:cubicBezTo>
                    <a:pt x="79" y="1"/>
                    <a:pt x="45" y="1"/>
                    <a:pt x="1" y="12"/>
                  </a:cubicBezTo>
                  <a:cubicBezTo>
                    <a:pt x="34" y="23"/>
                    <a:pt x="57" y="45"/>
                    <a:pt x="90" y="57"/>
                  </a:cubicBezTo>
                  <a:cubicBezTo>
                    <a:pt x="101" y="67"/>
                    <a:pt x="101" y="67"/>
                    <a:pt x="112" y="67"/>
                  </a:cubicBezTo>
                  <a:cubicBezTo>
                    <a:pt x="146" y="67"/>
                    <a:pt x="179" y="45"/>
                    <a:pt x="146" y="12"/>
                  </a:cubicBezTo>
                  <a:cubicBezTo>
                    <a:pt x="134" y="12"/>
                    <a:pt x="134" y="1"/>
                    <a:pt x="123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31" name="Google Shape;15331;p20"/>
            <p:cNvSpPr/>
            <p:nvPr/>
          </p:nvSpPr>
          <p:spPr>
            <a:xfrm>
              <a:off x="805244" y="2232512"/>
              <a:ext cx="60565" cy="14792"/>
            </a:xfrm>
            <a:custGeom>
              <a:avLst/>
              <a:gdLst/>
              <a:ahLst/>
              <a:cxnLst/>
              <a:rect l="l" t="t" r="r" b="b"/>
              <a:pathLst>
                <a:path w="1736" h="424" extrusionOk="0">
                  <a:moveTo>
                    <a:pt x="545" y="0"/>
                  </a:moveTo>
                  <a:cubicBezTo>
                    <a:pt x="434" y="11"/>
                    <a:pt x="322" y="33"/>
                    <a:pt x="211" y="56"/>
                  </a:cubicBezTo>
                  <a:cubicBezTo>
                    <a:pt x="178" y="56"/>
                    <a:pt x="144" y="67"/>
                    <a:pt x="100" y="67"/>
                  </a:cubicBezTo>
                  <a:lnTo>
                    <a:pt x="0" y="134"/>
                  </a:lnTo>
                  <a:cubicBezTo>
                    <a:pt x="112" y="134"/>
                    <a:pt x="223" y="122"/>
                    <a:pt x="334" y="100"/>
                  </a:cubicBezTo>
                  <a:cubicBezTo>
                    <a:pt x="434" y="78"/>
                    <a:pt x="534" y="67"/>
                    <a:pt x="634" y="67"/>
                  </a:cubicBezTo>
                  <a:lnTo>
                    <a:pt x="678" y="67"/>
                  </a:lnTo>
                  <a:cubicBezTo>
                    <a:pt x="790" y="67"/>
                    <a:pt x="912" y="100"/>
                    <a:pt x="1012" y="145"/>
                  </a:cubicBezTo>
                  <a:cubicBezTo>
                    <a:pt x="1224" y="211"/>
                    <a:pt x="1424" y="312"/>
                    <a:pt x="1613" y="423"/>
                  </a:cubicBezTo>
                  <a:cubicBezTo>
                    <a:pt x="1657" y="412"/>
                    <a:pt x="1691" y="412"/>
                    <a:pt x="1735" y="412"/>
                  </a:cubicBezTo>
                  <a:cubicBezTo>
                    <a:pt x="1568" y="290"/>
                    <a:pt x="1379" y="201"/>
                    <a:pt x="1179" y="122"/>
                  </a:cubicBezTo>
                  <a:cubicBezTo>
                    <a:pt x="1001" y="56"/>
                    <a:pt x="812" y="0"/>
                    <a:pt x="623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32" name="Google Shape;15332;p20"/>
            <p:cNvSpPr/>
            <p:nvPr/>
          </p:nvSpPr>
          <p:spPr>
            <a:xfrm>
              <a:off x="835876" y="2249573"/>
              <a:ext cx="27980" cy="12455"/>
            </a:xfrm>
            <a:custGeom>
              <a:avLst/>
              <a:gdLst/>
              <a:ahLst/>
              <a:cxnLst/>
              <a:rect l="l" t="t" r="r" b="b"/>
              <a:pathLst>
                <a:path w="802" h="357" extrusionOk="0">
                  <a:moveTo>
                    <a:pt x="156" y="1"/>
                  </a:moveTo>
                  <a:cubicBezTo>
                    <a:pt x="101" y="11"/>
                    <a:pt x="57" y="23"/>
                    <a:pt x="1" y="45"/>
                  </a:cubicBezTo>
                  <a:cubicBezTo>
                    <a:pt x="45" y="56"/>
                    <a:pt x="79" y="78"/>
                    <a:pt x="123" y="100"/>
                  </a:cubicBezTo>
                  <a:cubicBezTo>
                    <a:pt x="312" y="201"/>
                    <a:pt x="501" y="345"/>
                    <a:pt x="735" y="357"/>
                  </a:cubicBezTo>
                  <a:cubicBezTo>
                    <a:pt x="768" y="357"/>
                    <a:pt x="801" y="312"/>
                    <a:pt x="757" y="301"/>
                  </a:cubicBezTo>
                  <a:cubicBezTo>
                    <a:pt x="568" y="223"/>
                    <a:pt x="401" y="134"/>
                    <a:pt x="223" y="34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33" name="Google Shape;15333;p20"/>
            <p:cNvSpPr/>
            <p:nvPr/>
          </p:nvSpPr>
          <p:spPr>
            <a:xfrm>
              <a:off x="789300" y="2241827"/>
              <a:ext cx="52052" cy="9350"/>
            </a:xfrm>
            <a:custGeom>
              <a:avLst/>
              <a:gdLst/>
              <a:ahLst/>
              <a:cxnLst/>
              <a:rect l="l" t="t" r="r" b="b"/>
              <a:pathLst>
                <a:path w="1492" h="268" extrusionOk="0">
                  <a:moveTo>
                    <a:pt x="157" y="0"/>
                  </a:moveTo>
                  <a:cubicBezTo>
                    <a:pt x="101" y="23"/>
                    <a:pt x="57" y="33"/>
                    <a:pt x="1" y="45"/>
                  </a:cubicBezTo>
                  <a:cubicBezTo>
                    <a:pt x="45" y="56"/>
                    <a:pt x="101" y="67"/>
                    <a:pt x="146" y="67"/>
                  </a:cubicBezTo>
                  <a:cubicBezTo>
                    <a:pt x="546" y="122"/>
                    <a:pt x="969" y="100"/>
                    <a:pt x="1336" y="267"/>
                  </a:cubicBezTo>
                  <a:cubicBezTo>
                    <a:pt x="1392" y="245"/>
                    <a:pt x="1436" y="233"/>
                    <a:pt x="1491" y="223"/>
                  </a:cubicBezTo>
                  <a:cubicBezTo>
                    <a:pt x="1325" y="145"/>
                    <a:pt x="1158" y="89"/>
                    <a:pt x="969" y="67"/>
                  </a:cubicBezTo>
                  <a:cubicBezTo>
                    <a:pt x="746" y="33"/>
                    <a:pt x="512" y="33"/>
                    <a:pt x="290" y="11"/>
                  </a:cubicBezTo>
                  <a:cubicBezTo>
                    <a:pt x="246" y="11"/>
                    <a:pt x="201" y="11"/>
                    <a:pt x="157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34" name="Google Shape;15334;p20"/>
            <p:cNvSpPr/>
            <p:nvPr/>
          </p:nvSpPr>
          <p:spPr>
            <a:xfrm>
              <a:off x="752841" y="2281007"/>
              <a:ext cx="32236" cy="27177"/>
            </a:xfrm>
            <a:custGeom>
              <a:avLst/>
              <a:gdLst/>
              <a:ahLst/>
              <a:cxnLst/>
              <a:rect l="l" t="t" r="r" b="b"/>
              <a:pathLst>
                <a:path w="924" h="779" extrusionOk="0">
                  <a:moveTo>
                    <a:pt x="89" y="0"/>
                  </a:moveTo>
                  <a:cubicBezTo>
                    <a:pt x="67" y="12"/>
                    <a:pt x="34" y="34"/>
                    <a:pt x="0" y="45"/>
                  </a:cubicBezTo>
                  <a:cubicBezTo>
                    <a:pt x="178" y="156"/>
                    <a:pt x="346" y="279"/>
                    <a:pt x="512" y="412"/>
                  </a:cubicBezTo>
                  <a:cubicBezTo>
                    <a:pt x="635" y="512"/>
                    <a:pt x="746" y="635"/>
                    <a:pt x="846" y="768"/>
                  </a:cubicBezTo>
                  <a:cubicBezTo>
                    <a:pt x="857" y="779"/>
                    <a:pt x="868" y="779"/>
                    <a:pt x="879" y="779"/>
                  </a:cubicBezTo>
                  <a:cubicBezTo>
                    <a:pt x="902" y="779"/>
                    <a:pt x="924" y="768"/>
                    <a:pt x="912" y="746"/>
                  </a:cubicBezTo>
                  <a:cubicBezTo>
                    <a:pt x="790" y="490"/>
                    <a:pt x="556" y="312"/>
                    <a:pt x="323" y="156"/>
                  </a:cubicBezTo>
                  <a:cubicBezTo>
                    <a:pt x="245" y="101"/>
                    <a:pt x="168" y="56"/>
                    <a:pt x="89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35" name="Google Shape;15335;p20"/>
            <p:cNvSpPr/>
            <p:nvPr/>
          </p:nvSpPr>
          <p:spPr>
            <a:xfrm>
              <a:off x="766797" y="2274413"/>
              <a:ext cx="44691" cy="34190"/>
            </a:xfrm>
            <a:custGeom>
              <a:avLst/>
              <a:gdLst/>
              <a:ahLst/>
              <a:cxnLst/>
              <a:rect l="l" t="t" r="r" b="b"/>
              <a:pathLst>
                <a:path w="1281" h="980" extrusionOk="0">
                  <a:moveTo>
                    <a:pt x="68" y="1"/>
                  </a:moveTo>
                  <a:cubicBezTo>
                    <a:pt x="45" y="23"/>
                    <a:pt x="23" y="34"/>
                    <a:pt x="1" y="45"/>
                  </a:cubicBezTo>
                  <a:cubicBezTo>
                    <a:pt x="257" y="179"/>
                    <a:pt x="502" y="323"/>
                    <a:pt x="724" y="501"/>
                  </a:cubicBezTo>
                  <a:cubicBezTo>
                    <a:pt x="902" y="646"/>
                    <a:pt x="1058" y="812"/>
                    <a:pt x="1214" y="968"/>
                  </a:cubicBezTo>
                  <a:cubicBezTo>
                    <a:pt x="1224" y="979"/>
                    <a:pt x="1224" y="979"/>
                    <a:pt x="1236" y="979"/>
                  </a:cubicBezTo>
                  <a:cubicBezTo>
                    <a:pt x="1258" y="979"/>
                    <a:pt x="1280" y="968"/>
                    <a:pt x="1269" y="946"/>
                  </a:cubicBezTo>
                  <a:cubicBezTo>
                    <a:pt x="1046" y="646"/>
                    <a:pt x="735" y="401"/>
                    <a:pt x="423" y="201"/>
                  </a:cubicBezTo>
                  <a:cubicBezTo>
                    <a:pt x="312" y="123"/>
                    <a:pt x="190" y="56"/>
                    <a:pt x="68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36" name="Google Shape;15336;p20"/>
            <p:cNvSpPr/>
            <p:nvPr/>
          </p:nvSpPr>
          <p:spPr>
            <a:xfrm>
              <a:off x="785427" y="2263563"/>
              <a:ext cx="26828" cy="25642"/>
            </a:xfrm>
            <a:custGeom>
              <a:avLst/>
              <a:gdLst/>
              <a:ahLst/>
              <a:cxnLst/>
              <a:rect l="l" t="t" r="r" b="b"/>
              <a:pathLst>
                <a:path w="769" h="735" extrusionOk="0">
                  <a:moveTo>
                    <a:pt x="1" y="0"/>
                  </a:moveTo>
                  <a:cubicBezTo>
                    <a:pt x="123" y="89"/>
                    <a:pt x="245" y="189"/>
                    <a:pt x="357" y="300"/>
                  </a:cubicBezTo>
                  <a:cubicBezTo>
                    <a:pt x="479" y="434"/>
                    <a:pt x="579" y="579"/>
                    <a:pt x="690" y="723"/>
                  </a:cubicBezTo>
                  <a:cubicBezTo>
                    <a:pt x="690" y="723"/>
                    <a:pt x="702" y="734"/>
                    <a:pt x="712" y="734"/>
                  </a:cubicBezTo>
                  <a:cubicBezTo>
                    <a:pt x="735" y="734"/>
                    <a:pt x="769" y="723"/>
                    <a:pt x="757" y="700"/>
                  </a:cubicBezTo>
                  <a:cubicBezTo>
                    <a:pt x="680" y="534"/>
                    <a:pt x="546" y="389"/>
                    <a:pt x="423" y="267"/>
                  </a:cubicBezTo>
                  <a:cubicBezTo>
                    <a:pt x="324" y="167"/>
                    <a:pt x="212" y="78"/>
                    <a:pt x="90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37" name="Google Shape;15337;p20"/>
            <p:cNvSpPr/>
            <p:nvPr/>
          </p:nvSpPr>
          <p:spPr>
            <a:xfrm>
              <a:off x="782741" y="2260807"/>
              <a:ext cx="5826" cy="2791"/>
            </a:xfrm>
            <a:custGeom>
              <a:avLst/>
              <a:gdLst/>
              <a:ahLst/>
              <a:cxnLst/>
              <a:rect l="l" t="t" r="r" b="b"/>
              <a:pathLst>
                <a:path w="167" h="80" extrusionOk="0">
                  <a:moveTo>
                    <a:pt x="33" y="1"/>
                  </a:moveTo>
                  <a:cubicBezTo>
                    <a:pt x="33" y="1"/>
                    <a:pt x="22" y="1"/>
                    <a:pt x="11" y="12"/>
                  </a:cubicBezTo>
                  <a:cubicBezTo>
                    <a:pt x="0" y="12"/>
                    <a:pt x="0" y="35"/>
                    <a:pt x="11" y="45"/>
                  </a:cubicBezTo>
                  <a:lnTo>
                    <a:pt x="78" y="79"/>
                  </a:lnTo>
                  <a:lnTo>
                    <a:pt x="167" y="79"/>
                  </a:lnTo>
                  <a:cubicBezTo>
                    <a:pt x="134" y="57"/>
                    <a:pt x="100" y="23"/>
                    <a:pt x="67" y="12"/>
                  </a:cubicBezTo>
                  <a:cubicBezTo>
                    <a:pt x="55" y="1"/>
                    <a:pt x="45" y="1"/>
                    <a:pt x="33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38" name="Google Shape;15338;p20"/>
            <p:cNvSpPr/>
            <p:nvPr/>
          </p:nvSpPr>
          <p:spPr>
            <a:xfrm>
              <a:off x="793975" y="2257353"/>
              <a:ext cx="48912" cy="27980"/>
            </a:xfrm>
            <a:custGeom>
              <a:avLst/>
              <a:gdLst/>
              <a:ahLst/>
              <a:cxnLst/>
              <a:rect l="l" t="t" r="r" b="b"/>
              <a:pathLst>
                <a:path w="1402" h="802" extrusionOk="0">
                  <a:moveTo>
                    <a:pt x="790" y="0"/>
                  </a:moveTo>
                  <a:lnTo>
                    <a:pt x="657" y="67"/>
                  </a:lnTo>
                  <a:cubicBezTo>
                    <a:pt x="746" y="100"/>
                    <a:pt x="823" y="144"/>
                    <a:pt x="890" y="200"/>
                  </a:cubicBezTo>
                  <a:cubicBezTo>
                    <a:pt x="1035" y="312"/>
                    <a:pt x="1124" y="478"/>
                    <a:pt x="1324" y="500"/>
                  </a:cubicBezTo>
                  <a:cubicBezTo>
                    <a:pt x="1369" y="500"/>
                    <a:pt x="1402" y="445"/>
                    <a:pt x="1347" y="423"/>
                  </a:cubicBezTo>
                  <a:cubicBezTo>
                    <a:pt x="1202" y="345"/>
                    <a:pt x="1124" y="223"/>
                    <a:pt x="1001" y="122"/>
                  </a:cubicBezTo>
                  <a:cubicBezTo>
                    <a:pt x="935" y="78"/>
                    <a:pt x="868" y="33"/>
                    <a:pt x="790" y="0"/>
                  </a:cubicBezTo>
                  <a:close/>
                  <a:moveTo>
                    <a:pt x="0" y="178"/>
                  </a:moveTo>
                  <a:cubicBezTo>
                    <a:pt x="178" y="322"/>
                    <a:pt x="346" y="490"/>
                    <a:pt x="512" y="645"/>
                  </a:cubicBezTo>
                  <a:cubicBezTo>
                    <a:pt x="512" y="656"/>
                    <a:pt x="524" y="656"/>
                    <a:pt x="534" y="656"/>
                  </a:cubicBezTo>
                  <a:cubicBezTo>
                    <a:pt x="556" y="656"/>
                    <a:pt x="601" y="634"/>
                    <a:pt x="579" y="612"/>
                  </a:cubicBezTo>
                  <a:cubicBezTo>
                    <a:pt x="435" y="467"/>
                    <a:pt x="290" y="322"/>
                    <a:pt x="145" y="189"/>
                  </a:cubicBezTo>
                  <a:cubicBezTo>
                    <a:pt x="101" y="189"/>
                    <a:pt x="67" y="178"/>
                    <a:pt x="34" y="178"/>
                  </a:cubicBezTo>
                  <a:close/>
                  <a:moveTo>
                    <a:pt x="401" y="156"/>
                  </a:moveTo>
                  <a:cubicBezTo>
                    <a:pt x="368" y="167"/>
                    <a:pt x="334" y="178"/>
                    <a:pt x="290" y="178"/>
                  </a:cubicBezTo>
                  <a:cubicBezTo>
                    <a:pt x="323" y="200"/>
                    <a:pt x="346" y="223"/>
                    <a:pt x="368" y="233"/>
                  </a:cubicBezTo>
                  <a:cubicBezTo>
                    <a:pt x="556" y="401"/>
                    <a:pt x="701" y="612"/>
                    <a:pt x="879" y="789"/>
                  </a:cubicBezTo>
                  <a:cubicBezTo>
                    <a:pt x="890" y="789"/>
                    <a:pt x="902" y="801"/>
                    <a:pt x="924" y="801"/>
                  </a:cubicBezTo>
                  <a:cubicBezTo>
                    <a:pt x="946" y="801"/>
                    <a:pt x="968" y="779"/>
                    <a:pt x="957" y="757"/>
                  </a:cubicBezTo>
                  <a:cubicBezTo>
                    <a:pt x="823" y="567"/>
                    <a:pt x="668" y="401"/>
                    <a:pt x="501" y="245"/>
                  </a:cubicBezTo>
                  <a:cubicBezTo>
                    <a:pt x="467" y="211"/>
                    <a:pt x="435" y="189"/>
                    <a:pt x="401" y="156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39" name="Google Shape;15339;p20"/>
            <p:cNvSpPr/>
            <p:nvPr/>
          </p:nvSpPr>
          <p:spPr>
            <a:xfrm>
              <a:off x="784660" y="2247270"/>
              <a:ext cx="36911" cy="16676"/>
            </a:xfrm>
            <a:custGeom>
              <a:avLst/>
              <a:gdLst/>
              <a:ahLst/>
              <a:cxnLst/>
              <a:rect l="l" t="t" r="r" b="b"/>
              <a:pathLst>
                <a:path w="1058" h="478" extrusionOk="0">
                  <a:moveTo>
                    <a:pt x="123" y="0"/>
                  </a:moveTo>
                  <a:cubicBezTo>
                    <a:pt x="123" y="33"/>
                    <a:pt x="112" y="67"/>
                    <a:pt x="101" y="100"/>
                  </a:cubicBezTo>
                  <a:cubicBezTo>
                    <a:pt x="112" y="100"/>
                    <a:pt x="123" y="111"/>
                    <a:pt x="145" y="111"/>
                  </a:cubicBezTo>
                  <a:cubicBezTo>
                    <a:pt x="134" y="111"/>
                    <a:pt x="134" y="122"/>
                    <a:pt x="123" y="122"/>
                  </a:cubicBezTo>
                  <a:cubicBezTo>
                    <a:pt x="101" y="156"/>
                    <a:pt x="134" y="189"/>
                    <a:pt x="168" y="200"/>
                  </a:cubicBezTo>
                  <a:cubicBezTo>
                    <a:pt x="212" y="245"/>
                    <a:pt x="267" y="278"/>
                    <a:pt x="323" y="312"/>
                  </a:cubicBezTo>
                  <a:cubicBezTo>
                    <a:pt x="401" y="356"/>
                    <a:pt x="490" y="411"/>
                    <a:pt x="557" y="467"/>
                  </a:cubicBezTo>
                  <a:cubicBezTo>
                    <a:pt x="601" y="467"/>
                    <a:pt x="635" y="456"/>
                    <a:pt x="668" y="445"/>
                  </a:cubicBezTo>
                  <a:cubicBezTo>
                    <a:pt x="623" y="411"/>
                    <a:pt x="568" y="367"/>
                    <a:pt x="501" y="334"/>
                  </a:cubicBezTo>
                  <a:cubicBezTo>
                    <a:pt x="479" y="312"/>
                    <a:pt x="212" y="178"/>
                    <a:pt x="190" y="144"/>
                  </a:cubicBezTo>
                  <a:lnTo>
                    <a:pt x="190" y="122"/>
                  </a:lnTo>
                  <a:cubicBezTo>
                    <a:pt x="334" y="178"/>
                    <a:pt x="490" y="223"/>
                    <a:pt x="635" y="267"/>
                  </a:cubicBezTo>
                  <a:cubicBezTo>
                    <a:pt x="734" y="300"/>
                    <a:pt x="823" y="322"/>
                    <a:pt x="924" y="356"/>
                  </a:cubicBezTo>
                  <a:lnTo>
                    <a:pt x="1057" y="289"/>
                  </a:lnTo>
                  <a:lnTo>
                    <a:pt x="757" y="189"/>
                  </a:lnTo>
                  <a:cubicBezTo>
                    <a:pt x="546" y="134"/>
                    <a:pt x="334" y="67"/>
                    <a:pt x="123" y="0"/>
                  </a:cubicBezTo>
                  <a:close/>
                  <a:moveTo>
                    <a:pt x="45" y="200"/>
                  </a:moveTo>
                  <a:cubicBezTo>
                    <a:pt x="34" y="223"/>
                    <a:pt x="23" y="245"/>
                    <a:pt x="0" y="267"/>
                  </a:cubicBezTo>
                  <a:cubicBezTo>
                    <a:pt x="101" y="322"/>
                    <a:pt x="190" y="400"/>
                    <a:pt x="267" y="467"/>
                  </a:cubicBezTo>
                  <a:lnTo>
                    <a:pt x="301" y="467"/>
                  </a:lnTo>
                  <a:cubicBezTo>
                    <a:pt x="334" y="467"/>
                    <a:pt x="368" y="478"/>
                    <a:pt x="412" y="478"/>
                  </a:cubicBezTo>
                  <a:cubicBezTo>
                    <a:pt x="290" y="378"/>
                    <a:pt x="168" y="278"/>
                    <a:pt x="45" y="20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40" name="Google Shape;15340;p20"/>
            <p:cNvSpPr/>
            <p:nvPr/>
          </p:nvSpPr>
          <p:spPr>
            <a:xfrm>
              <a:off x="784660" y="2140930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41" name="Google Shape;15341;p20"/>
            <p:cNvSpPr/>
            <p:nvPr/>
          </p:nvSpPr>
          <p:spPr>
            <a:xfrm>
              <a:off x="784276" y="2140930"/>
              <a:ext cx="419" cy="3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1" y="1"/>
                  </a:lnTo>
                  <a:cubicBezTo>
                    <a:pt x="1" y="1"/>
                    <a:pt x="1" y="1"/>
                    <a:pt x="1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42" name="Google Shape;15342;p20"/>
            <p:cNvSpPr/>
            <p:nvPr/>
          </p:nvSpPr>
          <p:spPr>
            <a:xfrm>
              <a:off x="735397" y="2140756"/>
              <a:ext cx="109442" cy="93499"/>
            </a:xfrm>
            <a:custGeom>
              <a:avLst/>
              <a:gdLst/>
              <a:ahLst/>
              <a:cxnLst/>
              <a:rect l="l" t="t" r="r" b="b"/>
              <a:pathLst>
                <a:path w="3137" h="2680" extrusionOk="0">
                  <a:moveTo>
                    <a:pt x="1202" y="0"/>
                  </a:moveTo>
                  <a:cubicBezTo>
                    <a:pt x="1188" y="0"/>
                    <a:pt x="1175" y="6"/>
                    <a:pt x="1168" y="6"/>
                  </a:cubicBezTo>
                  <a:cubicBezTo>
                    <a:pt x="1157" y="16"/>
                    <a:pt x="1135" y="28"/>
                    <a:pt x="1135" y="39"/>
                  </a:cubicBezTo>
                  <a:cubicBezTo>
                    <a:pt x="1123" y="72"/>
                    <a:pt x="1157" y="95"/>
                    <a:pt x="1179" y="105"/>
                  </a:cubicBezTo>
                  <a:cubicBezTo>
                    <a:pt x="1001" y="150"/>
                    <a:pt x="812" y="228"/>
                    <a:pt x="645" y="328"/>
                  </a:cubicBezTo>
                  <a:cubicBezTo>
                    <a:pt x="545" y="384"/>
                    <a:pt x="445" y="450"/>
                    <a:pt x="356" y="517"/>
                  </a:cubicBezTo>
                  <a:cubicBezTo>
                    <a:pt x="312" y="550"/>
                    <a:pt x="267" y="595"/>
                    <a:pt x="233" y="639"/>
                  </a:cubicBezTo>
                  <a:cubicBezTo>
                    <a:pt x="178" y="684"/>
                    <a:pt x="134" y="740"/>
                    <a:pt x="89" y="795"/>
                  </a:cubicBezTo>
                  <a:cubicBezTo>
                    <a:pt x="78" y="829"/>
                    <a:pt x="89" y="851"/>
                    <a:pt x="112" y="862"/>
                  </a:cubicBezTo>
                  <a:cubicBezTo>
                    <a:pt x="89" y="895"/>
                    <a:pt x="55" y="940"/>
                    <a:pt x="33" y="973"/>
                  </a:cubicBezTo>
                  <a:cubicBezTo>
                    <a:pt x="1" y="1022"/>
                    <a:pt x="58" y="1053"/>
                    <a:pt x="108" y="1053"/>
                  </a:cubicBezTo>
                  <a:cubicBezTo>
                    <a:pt x="127" y="1053"/>
                    <a:pt x="144" y="1049"/>
                    <a:pt x="156" y="1040"/>
                  </a:cubicBezTo>
                  <a:cubicBezTo>
                    <a:pt x="290" y="918"/>
                    <a:pt x="423" y="795"/>
                    <a:pt x="579" y="695"/>
                  </a:cubicBezTo>
                  <a:cubicBezTo>
                    <a:pt x="595" y="712"/>
                    <a:pt x="623" y="722"/>
                    <a:pt x="650" y="722"/>
                  </a:cubicBezTo>
                  <a:cubicBezTo>
                    <a:pt x="660" y="722"/>
                    <a:pt x="670" y="720"/>
                    <a:pt x="678" y="717"/>
                  </a:cubicBezTo>
                  <a:cubicBezTo>
                    <a:pt x="745" y="684"/>
                    <a:pt x="812" y="651"/>
                    <a:pt x="890" y="617"/>
                  </a:cubicBezTo>
                  <a:cubicBezTo>
                    <a:pt x="890" y="652"/>
                    <a:pt x="931" y="680"/>
                    <a:pt x="970" y="680"/>
                  </a:cubicBezTo>
                  <a:cubicBezTo>
                    <a:pt x="981" y="680"/>
                    <a:pt x="992" y="678"/>
                    <a:pt x="1001" y="673"/>
                  </a:cubicBezTo>
                  <a:cubicBezTo>
                    <a:pt x="1123" y="617"/>
                    <a:pt x="1246" y="562"/>
                    <a:pt x="1368" y="517"/>
                  </a:cubicBezTo>
                  <a:lnTo>
                    <a:pt x="1368" y="528"/>
                  </a:lnTo>
                  <a:cubicBezTo>
                    <a:pt x="1357" y="528"/>
                    <a:pt x="1335" y="539"/>
                    <a:pt x="1313" y="550"/>
                  </a:cubicBezTo>
                  <a:cubicBezTo>
                    <a:pt x="1290" y="562"/>
                    <a:pt x="1268" y="572"/>
                    <a:pt x="1257" y="584"/>
                  </a:cubicBezTo>
                  <a:cubicBezTo>
                    <a:pt x="1246" y="606"/>
                    <a:pt x="1246" y="628"/>
                    <a:pt x="1268" y="651"/>
                  </a:cubicBezTo>
                  <a:cubicBezTo>
                    <a:pt x="1276" y="658"/>
                    <a:pt x="1289" y="666"/>
                    <a:pt x="1300" y="666"/>
                  </a:cubicBezTo>
                  <a:cubicBezTo>
                    <a:pt x="1305" y="666"/>
                    <a:pt x="1309" y="665"/>
                    <a:pt x="1313" y="661"/>
                  </a:cubicBezTo>
                  <a:cubicBezTo>
                    <a:pt x="1335" y="661"/>
                    <a:pt x="1357" y="661"/>
                    <a:pt x="1357" y="639"/>
                  </a:cubicBezTo>
                  <a:lnTo>
                    <a:pt x="1357" y="651"/>
                  </a:lnTo>
                  <a:cubicBezTo>
                    <a:pt x="1357" y="639"/>
                    <a:pt x="1368" y="639"/>
                    <a:pt x="1368" y="639"/>
                  </a:cubicBezTo>
                  <a:cubicBezTo>
                    <a:pt x="1357" y="639"/>
                    <a:pt x="1368" y="639"/>
                    <a:pt x="1368" y="628"/>
                  </a:cubicBezTo>
                  <a:lnTo>
                    <a:pt x="1379" y="628"/>
                  </a:lnTo>
                  <a:cubicBezTo>
                    <a:pt x="1390" y="639"/>
                    <a:pt x="1412" y="639"/>
                    <a:pt x="1435" y="639"/>
                  </a:cubicBezTo>
                  <a:cubicBezTo>
                    <a:pt x="1446" y="639"/>
                    <a:pt x="1457" y="651"/>
                    <a:pt x="1479" y="651"/>
                  </a:cubicBezTo>
                  <a:cubicBezTo>
                    <a:pt x="1468" y="661"/>
                    <a:pt x="1468" y="673"/>
                    <a:pt x="1468" y="684"/>
                  </a:cubicBezTo>
                  <a:cubicBezTo>
                    <a:pt x="1468" y="719"/>
                    <a:pt x="1507" y="736"/>
                    <a:pt x="1542" y="736"/>
                  </a:cubicBezTo>
                  <a:cubicBezTo>
                    <a:pt x="1563" y="736"/>
                    <a:pt x="1582" y="730"/>
                    <a:pt x="1590" y="717"/>
                  </a:cubicBezTo>
                  <a:cubicBezTo>
                    <a:pt x="1602" y="706"/>
                    <a:pt x="1602" y="695"/>
                    <a:pt x="1613" y="695"/>
                  </a:cubicBezTo>
                  <a:lnTo>
                    <a:pt x="1669" y="695"/>
                  </a:lnTo>
                  <a:cubicBezTo>
                    <a:pt x="1646" y="706"/>
                    <a:pt x="1635" y="717"/>
                    <a:pt x="1624" y="728"/>
                  </a:cubicBezTo>
                  <a:cubicBezTo>
                    <a:pt x="1613" y="740"/>
                    <a:pt x="1613" y="762"/>
                    <a:pt x="1624" y="773"/>
                  </a:cubicBezTo>
                  <a:cubicBezTo>
                    <a:pt x="1635" y="784"/>
                    <a:pt x="1646" y="784"/>
                    <a:pt x="1646" y="784"/>
                  </a:cubicBezTo>
                  <a:cubicBezTo>
                    <a:pt x="1635" y="806"/>
                    <a:pt x="1635" y="817"/>
                    <a:pt x="1646" y="839"/>
                  </a:cubicBezTo>
                  <a:cubicBezTo>
                    <a:pt x="1663" y="856"/>
                    <a:pt x="1685" y="866"/>
                    <a:pt x="1704" y="866"/>
                  </a:cubicBezTo>
                  <a:cubicBezTo>
                    <a:pt x="1711" y="866"/>
                    <a:pt x="1718" y="865"/>
                    <a:pt x="1724" y="862"/>
                  </a:cubicBezTo>
                  <a:cubicBezTo>
                    <a:pt x="1765" y="862"/>
                    <a:pt x="1806" y="843"/>
                    <a:pt x="1846" y="831"/>
                  </a:cubicBezTo>
                  <a:lnTo>
                    <a:pt x="1846" y="831"/>
                  </a:lnTo>
                  <a:cubicBezTo>
                    <a:pt x="1845" y="841"/>
                    <a:pt x="1834" y="852"/>
                    <a:pt x="1824" y="862"/>
                  </a:cubicBezTo>
                  <a:cubicBezTo>
                    <a:pt x="1824" y="884"/>
                    <a:pt x="1835" y="906"/>
                    <a:pt x="1869" y="918"/>
                  </a:cubicBezTo>
                  <a:lnTo>
                    <a:pt x="1847" y="918"/>
                  </a:lnTo>
                  <a:cubicBezTo>
                    <a:pt x="1802" y="940"/>
                    <a:pt x="1746" y="940"/>
                    <a:pt x="1702" y="973"/>
                  </a:cubicBezTo>
                  <a:cubicBezTo>
                    <a:pt x="1657" y="995"/>
                    <a:pt x="1691" y="1051"/>
                    <a:pt x="1724" y="1051"/>
                  </a:cubicBezTo>
                  <a:cubicBezTo>
                    <a:pt x="1740" y="1054"/>
                    <a:pt x="1757" y="1055"/>
                    <a:pt x="1775" y="1055"/>
                  </a:cubicBezTo>
                  <a:cubicBezTo>
                    <a:pt x="1818" y="1055"/>
                    <a:pt x="1863" y="1048"/>
                    <a:pt x="1902" y="1040"/>
                  </a:cubicBezTo>
                  <a:cubicBezTo>
                    <a:pt x="1902" y="1059"/>
                    <a:pt x="1935" y="1086"/>
                    <a:pt x="1972" y="1086"/>
                  </a:cubicBezTo>
                  <a:cubicBezTo>
                    <a:pt x="1978" y="1086"/>
                    <a:pt x="1985" y="1086"/>
                    <a:pt x="1991" y="1084"/>
                  </a:cubicBezTo>
                  <a:cubicBezTo>
                    <a:pt x="2002" y="1084"/>
                    <a:pt x="2025" y="1073"/>
                    <a:pt x="2047" y="1073"/>
                  </a:cubicBezTo>
                  <a:cubicBezTo>
                    <a:pt x="2047" y="1096"/>
                    <a:pt x="2057" y="1106"/>
                    <a:pt x="2080" y="1118"/>
                  </a:cubicBezTo>
                  <a:cubicBezTo>
                    <a:pt x="2002" y="1151"/>
                    <a:pt x="1924" y="1173"/>
                    <a:pt x="1857" y="1207"/>
                  </a:cubicBezTo>
                  <a:cubicBezTo>
                    <a:pt x="1774" y="1248"/>
                    <a:pt x="1837" y="1319"/>
                    <a:pt x="1901" y="1319"/>
                  </a:cubicBezTo>
                  <a:cubicBezTo>
                    <a:pt x="1905" y="1319"/>
                    <a:pt x="1909" y="1319"/>
                    <a:pt x="1913" y="1318"/>
                  </a:cubicBezTo>
                  <a:cubicBezTo>
                    <a:pt x="1969" y="1306"/>
                    <a:pt x="2025" y="1284"/>
                    <a:pt x="2080" y="1262"/>
                  </a:cubicBezTo>
                  <a:cubicBezTo>
                    <a:pt x="2080" y="1274"/>
                    <a:pt x="2080" y="1284"/>
                    <a:pt x="2091" y="1296"/>
                  </a:cubicBezTo>
                  <a:lnTo>
                    <a:pt x="2102" y="1306"/>
                  </a:lnTo>
                  <a:lnTo>
                    <a:pt x="2080" y="1329"/>
                  </a:lnTo>
                  <a:lnTo>
                    <a:pt x="2069" y="1329"/>
                  </a:lnTo>
                  <a:cubicBezTo>
                    <a:pt x="2057" y="1340"/>
                    <a:pt x="2057" y="1351"/>
                    <a:pt x="2057" y="1363"/>
                  </a:cubicBezTo>
                  <a:cubicBezTo>
                    <a:pt x="2035" y="1385"/>
                    <a:pt x="2047" y="1407"/>
                    <a:pt x="2057" y="1418"/>
                  </a:cubicBezTo>
                  <a:cubicBezTo>
                    <a:pt x="2080" y="1429"/>
                    <a:pt x="2091" y="1429"/>
                    <a:pt x="2114" y="1440"/>
                  </a:cubicBezTo>
                  <a:cubicBezTo>
                    <a:pt x="2069" y="1462"/>
                    <a:pt x="2025" y="1496"/>
                    <a:pt x="1991" y="1529"/>
                  </a:cubicBezTo>
                  <a:cubicBezTo>
                    <a:pt x="1958" y="1573"/>
                    <a:pt x="2013" y="1607"/>
                    <a:pt x="2047" y="1607"/>
                  </a:cubicBezTo>
                  <a:lnTo>
                    <a:pt x="2069" y="1607"/>
                  </a:lnTo>
                  <a:lnTo>
                    <a:pt x="2069" y="1629"/>
                  </a:lnTo>
                  <a:cubicBezTo>
                    <a:pt x="2069" y="1640"/>
                    <a:pt x="2080" y="1652"/>
                    <a:pt x="2091" y="1652"/>
                  </a:cubicBezTo>
                  <a:lnTo>
                    <a:pt x="2025" y="1685"/>
                  </a:lnTo>
                  <a:cubicBezTo>
                    <a:pt x="1991" y="1696"/>
                    <a:pt x="1980" y="1729"/>
                    <a:pt x="1991" y="1751"/>
                  </a:cubicBezTo>
                  <a:cubicBezTo>
                    <a:pt x="1969" y="1785"/>
                    <a:pt x="1991" y="1818"/>
                    <a:pt x="2025" y="1840"/>
                  </a:cubicBezTo>
                  <a:cubicBezTo>
                    <a:pt x="2035" y="1840"/>
                    <a:pt x="2035" y="1852"/>
                    <a:pt x="2035" y="1863"/>
                  </a:cubicBezTo>
                  <a:lnTo>
                    <a:pt x="2047" y="1863"/>
                  </a:lnTo>
                  <a:cubicBezTo>
                    <a:pt x="2013" y="1885"/>
                    <a:pt x="1980" y="1907"/>
                    <a:pt x="1958" y="1952"/>
                  </a:cubicBezTo>
                  <a:cubicBezTo>
                    <a:pt x="1931" y="1986"/>
                    <a:pt x="1974" y="2015"/>
                    <a:pt x="2009" y="2015"/>
                  </a:cubicBezTo>
                  <a:cubicBezTo>
                    <a:pt x="2019" y="2015"/>
                    <a:pt x="2028" y="2012"/>
                    <a:pt x="2035" y="2008"/>
                  </a:cubicBezTo>
                  <a:cubicBezTo>
                    <a:pt x="2057" y="2008"/>
                    <a:pt x="2057" y="1996"/>
                    <a:pt x="2069" y="1996"/>
                  </a:cubicBezTo>
                  <a:lnTo>
                    <a:pt x="2080" y="1996"/>
                  </a:lnTo>
                  <a:cubicBezTo>
                    <a:pt x="2091" y="2008"/>
                    <a:pt x="2114" y="2008"/>
                    <a:pt x="2124" y="2008"/>
                  </a:cubicBezTo>
                  <a:cubicBezTo>
                    <a:pt x="2114" y="2018"/>
                    <a:pt x="2102" y="2018"/>
                    <a:pt x="2091" y="2030"/>
                  </a:cubicBezTo>
                  <a:cubicBezTo>
                    <a:pt x="2057" y="2041"/>
                    <a:pt x="2035" y="2085"/>
                    <a:pt x="2057" y="2119"/>
                  </a:cubicBezTo>
                  <a:cubicBezTo>
                    <a:pt x="2069" y="2129"/>
                    <a:pt x="2091" y="2141"/>
                    <a:pt x="2102" y="2141"/>
                  </a:cubicBezTo>
                  <a:lnTo>
                    <a:pt x="2091" y="2152"/>
                  </a:lnTo>
                  <a:cubicBezTo>
                    <a:pt x="2080" y="2163"/>
                    <a:pt x="2069" y="2174"/>
                    <a:pt x="2069" y="2186"/>
                  </a:cubicBezTo>
                  <a:cubicBezTo>
                    <a:pt x="2069" y="2208"/>
                    <a:pt x="2080" y="2218"/>
                    <a:pt x="2091" y="2230"/>
                  </a:cubicBezTo>
                  <a:cubicBezTo>
                    <a:pt x="2080" y="2241"/>
                    <a:pt x="2080" y="2252"/>
                    <a:pt x="2091" y="2263"/>
                  </a:cubicBezTo>
                  <a:lnTo>
                    <a:pt x="2114" y="2285"/>
                  </a:lnTo>
                  <a:cubicBezTo>
                    <a:pt x="2102" y="2297"/>
                    <a:pt x="2091" y="2307"/>
                    <a:pt x="2080" y="2307"/>
                  </a:cubicBezTo>
                  <a:lnTo>
                    <a:pt x="2035" y="2352"/>
                  </a:lnTo>
                  <a:cubicBezTo>
                    <a:pt x="2025" y="2352"/>
                    <a:pt x="2013" y="2364"/>
                    <a:pt x="2002" y="2364"/>
                  </a:cubicBezTo>
                  <a:lnTo>
                    <a:pt x="1991" y="2374"/>
                  </a:lnTo>
                  <a:lnTo>
                    <a:pt x="1980" y="2374"/>
                  </a:lnTo>
                  <a:cubicBezTo>
                    <a:pt x="1958" y="2386"/>
                    <a:pt x="1946" y="2396"/>
                    <a:pt x="1924" y="2408"/>
                  </a:cubicBezTo>
                  <a:cubicBezTo>
                    <a:pt x="1902" y="2419"/>
                    <a:pt x="1869" y="2430"/>
                    <a:pt x="1857" y="2463"/>
                  </a:cubicBezTo>
                  <a:cubicBezTo>
                    <a:pt x="1835" y="2475"/>
                    <a:pt x="1813" y="2485"/>
                    <a:pt x="1802" y="2508"/>
                  </a:cubicBezTo>
                  <a:cubicBezTo>
                    <a:pt x="1791" y="2541"/>
                    <a:pt x="1802" y="2552"/>
                    <a:pt x="1835" y="2564"/>
                  </a:cubicBezTo>
                  <a:cubicBezTo>
                    <a:pt x="1802" y="2569"/>
                    <a:pt x="1768" y="2572"/>
                    <a:pt x="1735" y="2572"/>
                  </a:cubicBezTo>
                  <a:cubicBezTo>
                    <a:pt x="1702" y="2572"/>
                    <a:pt x="1668" y="2569"/>
                    <a:pt x="1635" y="2564"/>
                  </a:cubicBezTo>
                  <a:cubicBezTo>
                    <a:pt x="1613" y="2564"/>
                    <a:pt x="1580" y="2574"/>
                    <a:pt x="1580" y="2608"/>
                  </a:cubicBezTo>
                  <a:cubicBezTo>
                    <a:pt x="1568" y="2630"/>
                    <a:pt x="1580" y="2653"/>
                    <a:pt x="1602" y="2653"/>
                  </a:cubicBezTo>
                  <a:cubicBezTo>
                    <a:pt x="1656" y="2671"/>
                    <a:pt x="1714" y="2679"/>
                    <a:pt x="1772" y="2679"/>
                  </a:cubicBezTo>
                  <a:cubicBezTo>
                    <a:pt x="1928" y="2679"/>
                    <a:pt x="2089" y="2619"/>
                    <a:pt x="2203" y="2530"/>
                  </a:cubicBezTo>
                  <a:cubicBezTo>
                    <a:pt x="2213" y="2519"/>
                    <a:pt x="2225" y="2508"/>
                    <a:pt x="2225" y="2497"/>
                  </a:cubicBezTo>
                  <a:cubicBezTo>
                    <a:pt x="2547" y="2396"/>
                    <a:pt x="2848" y="2208"/>
                    <a:pt x="3036" y="1929"/>
                  </a:cubicBezTo>
                  <a:cubicBezTo>
                    <a:pt x="3073" y="1878"/>
                    <a:pt x="3023" y="1846"/>
                    <a:pt x="2972" y="1846"/>
                  </a:cubicBezTo>
                  <a:cubicBezTo>
                    <a:pt x="2945" y="1846"/>
                    <a:pt x="2918" y="1855"/>
                    <a:pt x="2903" y="1874"/>
                  </a:cubicBezTo>
                  <a:cubicBezTo>
                    <a:pt x="2792" y="2008"/>
                    <a:pt x="2658" y="2119"/>
                    <a:pt x="2514" y="2218"/>
                  </a:cubicBezTo>
                  <a:cubicBezTo>
                    <a:pt x="2514" y="2208"/>
                    <a:pt x="2514" y="2196"/>
                    <a:pt x="2502" y="2186"/>
                  </a:cubicBezTo>
                  <a:cubicBezTo>
                    <a:pt x="2492" y="2174"/>
                    <a:pt x="2480" y="2174"/>
                    <a:pt x="2469" y="2174"/>
                  </a:cubicBezTo>
                  <a:cubicBezTo>
                    <a:pt x="2492" y="2152"/>
                    <a:pt x="2525" y="2141"/>
                    <a:pt x="2558" y="2119"/>
                  </a:cubicBezTo>
                  <a:cubicBezTo>
                    <a:pt x="2680" y="2052"/>
                    <a:pt x="2792" y="1974"/>
                    <a:pt x="2881" y="1874"/>
                  </a:cubicBezTo>
                  <a:cubicBezTo>
                    <a:pt x="2892" y="1852"/>
                    <a:pt x="2881" y="1818"/>
                    <a:pt x="2858" y="1807"/>
                  </a:cubicBezTo>
                  <a:cubicBezTo>
                    <a:pt x="2847" y="1802"/>
                    <a:pt x="2836" y="1799"/>
                    <a:pt x="2825" y="1799"/>
                  </a:cubicBezTo>
                  <a:cubicBezTo>
                    <a:pt x="2814" y="1799"/>
                    <a:pt x="2803" y="1802"/>
                    <a:pt x="2792" y="1807"/>
                  </a:cubicBezTo>
                  <a:lnTo>
                    <a:pt x="2759" y="1774"/>
                  </a:lnTo>
                  <a:cubicBezTo>
                    <a:pt x="2759" y="1774"/>
                    <a:pt x="2769" y="1774"/>
                    <a:pt x="2781" y="1763"/>
                  </a:cubicBezTo>
                  <a:cubicBezTo>
                    <a:pt x="2803" y="1741"/>
                    <a:pt x="2803" y="1707"/>
                    <a:pt x="2781" y="1696"/>
                  </a:cubicBezTo>
                  <a:cubicBezTo>
                    <a:pt x="2764" y="1685"/>
                    <a:pt x="2747" y="1679"/>
                    <a:pt x="2732" y="1679"/>
                  </a:cubicBezTo>
                  <a:cubicBezTo>
                    <a:pt x="2717" y="1679"/>
                    <a:pt x="2703" y="1685"/>
                    <a:pt x="2692" y="1696"/>
                  </a:cubicBezTo>
                  <a:cubicBezTo>
                    <a:pt x="2615" y="1744"/>
                    <a:pt x="2529" y="1784"/>
                    <a:pt x="2449" y="1830"/>
                  </a:cubicBezTo>
                  <a:lnTo>
                    <a:pt x="2449" y="1830"/>
                  </a:lnTo>
                  <a:cubicBezTo>
                    <a:pt x="2493" y="1804"/>
                    <a:pt x="2537" y="1776"/>
                    <a:pt x="2581" y="1741"/>
                  </a:cubicBezTo>
                  <a:cubicBezTo>
                    <a:pt x="2714" y="1652"/>
                    <a:pt x="2848" y="1551"/>
                    <a:pt x="2981" y="1451"/>
                  </a:cubicBezTo>
                  <a:cubicBezTo>
                    <a:pt x="3003" y="1440"/>
                    <a:pt x="3003" y="1407"/>
                    <a:pt x="2981" y="1395"/>
                  </a:cubicBezTo>
                  <a:cubicBezTo>
                    <a:pt x="2970" y="1384"/>
                    <a:pt x="2953" y="1379"/>
                    <a:pt x="2937" y="1379"/>
                  </a:cubicBezTo>
                  <a:cubicBezTo>
                    <a:pt x="2920" y="1379"/>
                    <a:pt x="2903" y="1384"/>
                    <a:pt x="2892" y="1395"/>
                  </a:cubicBezTo>
                  <a:lnTo>
                    <a:pt x="2492" y="1662"/>
                  </a:lnTo>
                  <a:cubicBezTo>
                    <a:pt x="2480" y="1662"/>
                    <a:pt x="2480" y="1674"/>
                    <a:pt x="2469" y="1674"/>
                  </a:cubicBezTo>
                  <a:cubicBezTo>
                    <a:pt x="2480" y="1662"/>
                    <a:pt x="2480" y="1652"/>
                    <a:pt x="2469" y="1652"/>
                  </a:cubicBezTo>
                  <a:cubicBezTo>
                    <a:pt x="2469" y="1640"/>
                    <a:pt x="2469" y="1640"/>
                    <a:pt x="2458" y="1640"/>
                  </a:cubicBezTo>
                  <a:cubicBezTo>
                    <a:pt x="2502" y="1618"/>
                    <a:pt x="2547" y="1585"/>
                    <a:pt x="2581" y="1563"/>
                  </a:cubicBezTo>
                  <a:cubicBezTo>
                    <a:pt x="2736" y="1462"/>
                    <a:pt x="2881" y="1351"/>
                    <a:pt x="3003" y="1217"/>
                  </a:cubicBezTo>
                  <a:cubicBezTo>
                    <a:pt x="3026" y="1195"/>
                    <a:pt x="3003" y="1162"/>
                    <a:pt x="2981" y="1151"/>
                  </a:cubicBezTo>
                  <a:lnTo>
                    <a:pt x="2959" y="1151"/>
                  </a:lnTo>
                  <a:cubicBezTo>
                    <a:pt x="2981" y="1118"/>
                    <a:pt x="3003" y="1084"/>
                    <a:pt x="3026" y="1040"/>
                  </a:cubicBezTo>
                  <a:cubicBezTo>
                    <a:pt x="3036" y="1051"/>
                    <a:pt x="3048" y="1051"/>
                    <a:pt x="3058" y="1051"/>
                  </a:cubicBezTo>
                  <a:lnTo>
                    <a:pt x="3081" y="1051"/>
                  </a:lnTo>
                  <a:lnTo>
                    <a:pt x="3092" y="1040"/>
                  </a:lnTo>
                  <a:lnTo>
                    <a:pt x="3103" y="1040"/>
                  </a:lnTo>
                  <a:cubicBezTo>
                    <a:pt x="3103" y="1040"/>
                    <a:pt x="3115" y="1040"/>
                    <a:pt x="3115" y="1029"/>
                  </a:cubicBezTo>
                  <a:cubicBezTo>
                    <a:pt x="3125" y="1029"/>
                    <a:pt x="3137" y="1017"/>
                    <a:pt x="3137" y="1007"/>
                  </a:cubicBezTo>
                  <a:lnTo>
                    <a:pt x="3137" y="973"/>
                  </a:lnTo>
                  <a:lnTo>
                    <a:pt x="3125" y="973"/>
                  </a:lnTo>
                  <a:cubicBezTo>
                    <a:pt x="3125" y="962"/>
                    <a:pt x="3125" y="962"/>
                    <a:pt x="3115" y="951"/>
                  </a:cubicBezTo>
                  <a:cubicBezTo>
                    <a:pt x="3115" y="951"/>
                    <a:pt x="3115" y="940"/>
                    <a:pt x="3103" y="940"/>
                  </a:cubicBezTo>
                  <a:lnTo>
                    <a:pt x="3092" y="928"/>
                  </a:lnTo>
                  <a:lnTo>
                    <a:pt x="3048" y="928"/>
                  </a:lnTo>
                  <a:cubicBezTo>
                    <a:pt x="3033" y="918"/>
                    <a:pt x="3013" y="913"/>
                    <a:pt x="2994" y="913"/>
                  </a:cubicBezTo>
                  <a:cubicBezTo>
                    <a:pt x="2971" y="913"/>
                    <a:pt x="2949" y="921"/>
                    <a:pt x="2937" y="940"/>
                  </a:cubicBezTo>
                  <a:cubicBezTo>
                    <a:pt x="2803" y="1173"/>
                    <a:pt x="2591" y="1340"/>
                    <a:pt x="2358" y="1474"/>
                  </a:cubicBezTo>
                  <a:cubicBezTo>
                    <a:pt x="2358" y="1474"/>
                    <a:pt x="2358" y="1462"/>
                    <a:pt x="2347" y="1462"/>
                  </a:cubicBezTo>
                  <a:lnTo>
                    <a:pt x="2336" y="1462"/>
                  </a:lnTo>
                  <a:cubicBezTo>
                    <a:pt x="2413" y="1418"/>
                    <a:pt x="2492" y="1373"/>
                    <a:pt x="2558" y="1318"/>
                  </a:cubicBezTo>
                  <a:cubicBezTo>
                    <a:pt x="2614" y="1274"/>
                    <a:pt x="2670" y="1229"/>
                    <a:pt x="2714" y="1185"/>
                  </a:cubicBezTo>
                  <a:cubicBezTo>
                    <a:pt x="2759" y="1140"/>
                    <a:pt x="2803" y="1084"/>
                    <a:pt x="2825" y="1029"/>
                  </a:cubicBezTo>
                  <a:cubicBezTo>
                    <a:pt x="2833" y="999"/>
                    <a:pt x="2805" y="984"/>
                    <a:pt x="2779" y="984"/>
                  </a:cubicBezTo>
                  <a:cubicBezTo>
                    <a:pt x="2767" y="984"/>
                    <a:pt x="2754" y="988"/>
                    <a:pt x="2747" y="995"/>
                  </a:cubicBezTo>
                  <a:cubicBezTo>
                    <a:pt x="2736" y="995"/>
                    <a:pt x="2725" y="1007"/>
                    <a:pt x="2714" y="1017"/>
                  </a:cubicBezTo>
                  <a:cubicBezTo>
                    <a:pt x="2707" y="996"/>
                    <a:pt x="2675" y="979"/>
                    <a:pt x="2646" y="979"/>
                  </a:cubicBezTo>
                  <a:cubicBezTo>
                    <a:pt x="2630" y="979"/>
                    <a:pt x="2614" y="984"/>
                    <a:pt x="2603" y="995"/>
                  </a:cubicBezTo>
                  <a:cubicBezTo>
                    <a:pt x="2569" y="1029"/>
                    <a:pt x="2525" y="1062"/>
                    <a:pt x="2480" y="1096"/>
                  </a:cubicBezTo>
                  <a:cubicBezTo>
                    <a:pt x="2480" y="1084"/>
                    <a:pt x="2480" y="1073"/>
                    <a:pt x="2469" y="1073"/>
                  </a:cubicBezTo>
                  <a:cubicBezTo>
                    <a:pt x="2458" y="1062"/>
                    <a:pt x="2447" y="1062"/>
                    <a:pt x="2436" y="1062"/>
                  </a:cubicBezTo>
                  <a:lnTo>
                    <a:pt x="2469" y="1029"/>
                  </a:lnTo>
                  <a:cubicBezTo>
                    <a:pt x="2547" y="973"/>
                    <a:pt x="2625" y="906"/>
                    <a:pt x="2703" y="839"/>
                  </a:cubicBezTo>
                  <a:cubicBezTo>
                    <a:pt x="2725" y="806"/>
                    <a:pt x="2747" y="784"/>
                    <a:pt x="2769" y="750"/>
                  </a:cubicBezTo>
                  <a:lnTo>
                    <a:pt x="2870" y="684"/>
                  </a:lnTo>
                  <a:cubicBezTo>
                    <a:pt x="2892" y="673"/>
                    <a:pt x="2892" y="639"/>
                    <a:pt x="2870" y="617"/>
                  </a:cubicBezTo>
                  <a:lnTo>
                    <a:pt x="2870" y="595"/>
                  </a:lnTo>
                  <a:cubicBezTo>
                    <a:pt x="2864" y="567"/>
                    <a:pt x="2836" y="553"/>
                    <a:pt x="2810" y="553"/>
                  </a:cubicBezTo>
                  <a:cubicBezTo>
                    <a:pt x="2784" y="553"/>
                    <a:pt x="2759" y="567"/>
                    <a:pt x="2759" y="595"/>
                  </a:cubicBezTo>
                  <a:cubicBezTo>
                    <a:pt x="2759" y="617"/>
                    <a:pt x="2747" y="628"/>
                    <a:pt x="2725" y="651"/>
                  </a:cubicBezTo>
                  <a:cubicBezTo>
                    <a:pt x="2603" y="728"/>
                    <a:pt x="2480" y="784"/>
                    <a:pt x="2358" y="839"/>
                  </a:cubicBezTo>
                  <a:cubicBezTo>
                    <a:pt x="2558" y="728"/>
                    <a:pt x="2725" y="584"/>
                    <a:pt x="2870" y="417"/>
                  </a:cubicBezTo>
                  <a:cubicBezTo>
                    <a:pt x="2905" y="382"/>
                    <a:pt x="2865" y="354"/>
                    <a:pt x="2824" y="354"/>
                  </a:cubicBezTo>
                  <a:cubicBezTo>
                    <a:pt x="2813" y="354"/>
                    <a:pt x="2801" y="357"/>
                    <a:pt x="2792" y="362"/>
                  </a:cubicBezTo>
                  <a:lnTo>
                    <a:pt x="2792" y="350"/>
                  </a:lnTo>
                  <a:lnTo>
                    <a:pt x="2781" y="350"/>
                  </a:lnTo>
                  <a:lnTo>
                    <a:pt x="2781" y="339"/>
                  </a:lnTo>
                  <a:lnTo>
                    <a:pt x="2769" y="328"/>
                  </a:lnTo>
                  <a:lnTo>
                    <a:pt x="2759" y="328"/>
                  </a:lnTo>
                  <a:cubicBezTo>
                    <a:pt x="2759" y="317"/>
                    <a:pt x="2759" y="317"/>
                    <a:pt x="2747" y="317"/>
                  </a:cubicBezTo>
                  <a:cubicBezTo>
                    <a:pt x="2736" y="305"/>
                    <a:pt x="2714" y="305"/>
                    <a:pt x="2703" y="305"/>
                  </a:cubicBezTo>
                  <a:lnTo>
                    <a:pt x="2680" y="305"/>
                  </a:lnTo>
                  <a:cubicBezTo>
                    <a:pt x="2670" y="317"/>
                    <a:pt x="2658" y="317"/>
                    <a:pt x="2647" y="317"/>
                  </a:cubicBezTo>
                  <a:cubicBezTo>
                    <a:pt x="2647" y="328"/>
                    <a:pt x="2636" y="339"/>
                    <a:pt x="2636" y="350"/>
                  </a:cubicBezTo>
                  <a:lnTo>
                    <a:pt x="2636" y="362"/>
                  </a:lnTo>
                  <a:cubicBezTo>
                    <a:pt x="2636" y="362"/>
                    <a:pt x="2636" y="362"/>
                    <a:pt x="2636" y="362"/>
                  </a:cubicBezTo>
                  <a:lnTo>
                    <a:pt x="2636" y="362"/>
                  </a:lnTo>
                  <a:cubicBezTo>
                    <a:pt x="2636" y="362"/>
                    <a:pt x="2625" y="362"/>
                    <a:pt x="2625" y="372"/>
                  </a:cubicBezTo>
                  <a:lnTo>
                    <a:pt x="2636" y="362"/>
                  </a:lnTo>
                  <a:lnTo>
                    <a:pt x="2636" y="362"/>
                  </a:lnTo>
                  <a:cubicBezTo>
                    <a:pt x="2625" y="372"/>
                    <a:pt x="2625" y="372"/>
                    <a:pt x="2625" y="384"/>
                  </a:cubicBezTo>
                  <a:lnTo>
                    <a:pt x="2625" y="406"/>
                  </a:lnTo>
                  <a:cubicBezTo>
                    <a:pt x="2625" y="406"/>
                    <a:pt x="2636" y="406"/>
                    <a:pt x="2636" y="417"/>
                  </a:cubicBezTo>
                  <a:lnTo>
                    <a:pt x="2647" y="428"/>
                  </a:lnTo>
                  <a:cubicBezTo>
                    <a:pt x="2658" y="428"/>
                    <a:pt x="2658" y="439"/>
                    <a:pt x="2670" y="439"/>
                  </a:cubicBezTo>
                  <a:lnTo>
                    <a:pt x="2703" y="439"/>
                  </a:lnTo>
                  <a:cubicBezTo>
                    <a:pt x="2647" y="495"/>
                    <a:pt x="2591" y="539"/>
                    <a:pt x="2536" y="584"/>
                  </a:cubicBezTo>
                  <a:lnTo>
                    <a:pt x="2514" y="562"/>
                  </a:lnTo>
                  <a:cubicBezTo>
                    <a:pt x="2505" y="557"/>
                    <a:pt x="2495" y="554"/>
                    <a:pt x="2486" y="554"/>
                  </a:cubicBezTo>
                  <a:cubicBezTo>
                    <a:pt x="2473" y="554"/>
                    <a:pt x="2460" y="559"/>
                    <a:pt x="2447" y="572"/>
                  </a:cubicBezTo>
                  <a:cubicBezTo>
                    <a:pt x="2403" y="595"/>
                    <a:pt x="2347" y="639"/>
                    <a:pt x="2291" y="661"/>
                  </a:cubicBezTo>
                  <a:cubicBezTo>
                    <a:pt x="2280" y="673"/>
                    <a:pt x="2269" y="673"/>
                    <a:pt x="2258" y="684"/>
                  </a:cubicBezTo>
                  <a:cubicBezTo>
                    <a:pt x="2250" y="676"/>
                    <a:pt x="2237" y="668"/>
                    <a:pt x="2222" y="668"/>
                  </a:cubicBezTo>
                  <a:cubicBezTo>
                    <a:pt x="2216" y="668"/>
                    <a:pt x="2209" y="670"/>
                    <a:pt x="2203" y="673"/>
                  </a:cubicBezTo>
                  <a:cubicBezTo>
                    <a:pt x="2180" y="673"/>
                    <a:pt x="2158" y="684"/>
                    <a:pt x="2146" y="684"/>
                  </a:cubicBezTo>
                  <a:cubicBezTo>
                    <a:pt x="2158" y="684"/>
                    <a:pt x="2158" y="673"/>
                    <a:pt x="2169" y="673"/>
                  </a:cubicBezTo>
                  <a:cubicBezTo>
                    <a:pt x="2314" y="595"/>
                    <a:pt x="2436" y="495"/>
                    <a:pt x="2547" y="372"/>
                  </a:cubicBezTo>
                  <a:cubicBezTo>
                    <a:pt x="2558" y="350"/>
                    <a:pt x="2547" y="328"/>
                    <a:pt x="2525" y="317"/>
                  </a:cubicBezTo>
                  <a:cubicBezTo>
                    <a:pt x="2512" y="308"/>
                    <a:pt x="2499" y="305"/>
                    <a:pt x="2487" y="305"/>
                  </a:cubicBezTo>
                  <a:cubicBezTo>
                    <a:pt x="2467" y="305"/>
                    <a:pt x="2449" y="314"/>
                    <a:pt x="2436" y="328"/>
                  </a:cubicBezTo>
                  <a:cubicBezTo>
                    <a:pt x="2336" y="428"/>
                    <a:pt x="2213" y="517"/>
                    <a:pt x="2091" y="584"/>
                  </a:cubicBezTo>
                  <a:cubicBezTo>
                    <a:pt x="2091" y="556"/>
                    <a:pt x="2069" y="536"/>
                    <a:pt x="2036" y="536"/>
                  </a:cubicBezTo>
                  <a:cubicBezTo>
                    <a:pt x="2029" y="536"/>
                    <a:pt x="2021" y="537"/>
                    <a:pt x="2013" y="539"/>
                  </a:cubicBezTo>
                  <a:cubicBezTo>
                    <a:pt x="1991" y="539"/>
                    <a:pt x="1969" y="550"/>
                    <a:pt x="1946" y="550"/>
                  </a:cubicBezTo>
                  <a:cubicBezTo>
                    <a:pt x="1931" y="543"/>
                    <a:pt x="1915" y="535"/>
                    <a:pt x="1899" y="535"/>
                  </a:cubicBezTo>
                  <a:cubicBezTo>
                    <a:pt x="1893" y="535"/>
                    <a:pt x="1886" y="536"/>
                    <a:pt x="1880" y="539"/>
                  </a:cubicBezTo>
                  <a:lnTo>
                    <a:pt x="1869" y="539"/>
                  </a:lnTo>
                  <a:cubicBezTo>
                    <a:pt x="1847" y="550"/>
                    <a:pt x="1824" y="562"/>
                    <a:pt x="1802" y="562"/>
                  </a:cubicBezTo>
                  <a:cubicBezTo>
                    <a:pt x="1802" y="562"/>
                    <a:pt x="1813" y="562"/>
                    <a:pt x="1813" y="550"/>
                  </a:cubicBezTo>
                  <a:cubicBezTo>
                    <a:pt x="1824" y="550"/>
                    <a:pt x="1824" y="539"/>
                    <a:pt x="1824" y="539"/>
                  </a:cubicBezTo>
                  <a:cubicBezTo>
                    <a:pt x="1847" y="528"/>
                    <a:pt x="1857" y="528"/>
                    <a:pt x="1880" y="528"/>
                  </a:cubicBezTo>
                  <a:cubicBezTo>
                    <a:pt x="1946" y="506"/>
                    <a:pt x="2025" y="483"/>
                    <a:pt x="2091" y="473"/>
                  </a:cubicBezTo>
                  <a:cubicBezTo>
                    <a:pt x="2169" y="461"/>
                    <a:pt x="2247" y="450"/>
                    <a:pt x="2302" y="406"/>
                  </a:cubicBezTo>
                  <a:cubicBezTo>
                    <a:pt x="2347" y="384"/>
                    <a:pt x="2314" y="350"/>
                    <a:pt x="2280" y="339"/>
                  </a:cubicBezTo>
                  <a:cubicBezTo>
                    <a:pt x="2267" y="337"/>
                    <a:pt x="2254" y="336"/>
                    <a:pt x="2241" y="336"/>
                  </a:cubicBezTo>
                  <a:cubicBezTo>
                    <a:pt x="2187" y="336"/>
                    <a:pt x="2131" y="352"/>
                    <a:pt x="2069" y="362"/>
                  </a:cubicBezTo>
                  <a:cubicBezTo>
                    <a:pt x="2102" y="350"/>
                    <a:pt x="2136" y="328"/>
                    <a:pt x="2169" y="317"/>
                  </a:cubicBezTo>
                  <a:cubicBezTo>
                    <a:pt x="2203" y="305"/>
                    <a:pt x="2213" y="273"/>
                    <a:pt x="2203" y="250"/>
                  </a:cubicBezTo>
                  <a:cubicBezTo>
                    <a:pt x="2213" y="250"/>
                    <a:pt x="2225" y="250"/>
                    <a:pt x="2225" y="239"/>
                  </a:cubicBezTo>
                  <a:lnTo>
                    <a:pt x="2247" y="239"/>
                  </a:lnTo>
                  <a:cubicBezTo>
                    <a:pt x="2247" y="228"/>
                    <a:pt x="2258" y="228"/>
                    <a:pt x="2258" y="216"/>
                  </a:cubicBezTo>
                  <a:lnTo>
                    <a:pt x="2269" y="206"/>
                  </a:lnTo>
                  <a:cubicBezTo>
                    <a:pt x="2269" y="194"/>
                    <a:pt x="2269" y="194"/>
                    <a:pt x="2258" y="184"/>
                  </a:cubicBezTo>
                  <a:cubicBezTo>
                    <a:pt x="2258" y="172"/>
                    <a:pt x="2247" y="150"/>
                    <a:pt x="2225" y="150"/>
                  </a:cubicBezTo>
                  <a:cubicBezTo>
                    <a:pt x="2213" y="139"/>
                    <a:pt x="2191" y="139"/>
                    <a:pt x="2169" y="128"/>
                  </a:cubicBezTo>
                  <a:cubicBezTo>
                    <a:pt x="2146" y="128"/>
                    <a:pt x="2136" y="117"/>
                    <a:pt x="2114" y="117"/>
                  </a:cubicBezTo>
                  <a:lnTo>
                    <a:pt x="2080" y="117"/>
                  </a:lnTo>
                  <a:cubicBezTo>
                    <a:pt x="2080" y="117"/>
                    <a:pt x="2069" y="117"/>
                    <a:pt x="2057" y="128"/>
                  </a:cubicBezTo>
                  <a:cubicBezTo>
                    <a:pt x="2047" y="128"/>
                    <a:pt x="2047" y="128"/>
                    <a:pt x="2035" y="139"/>
                  </a:cubicBezTo>
                  <a:cubicBezTo>
                    <a:pt x="2035" y="139"/>
                    <a:pt x="2025" y="150"/>
                    <a:pt x="2025" y="161"/>
                  </a:cubicBezTo>
                  <a:cubicBezTo>
                    <a:pt x="2025" y="172"/>
                    <a:pt x="2025" y="184"/>
                    <a:pt x="2035" y="194"/>
                  </a:cubicBezTo>
                  <a:cubicBezTo>
                    <a:pt x="2047" y="216"/>
                    <a:pt x="2057" y="216"/>
                    <a:pt x="2080" y="228"/>
                  </a:cubicBezTo>
                  <a:lnTo>
                    <a:pt x="2091" y="228"/>
                  </a:lnTo>
                  <a:cubicBezTo>
                    <a:pt x="2013" y="261"/>
                    <a:pt x="1936" y="305"/>
                    <a:pt x="1857" y="339"/>
                  </a:cubicBezTo>
                  <a:cubicBezTo>
                    <a:pt x="1813" y="339"/>
                    <a:pt x="1758" y="350"/>
                    <a:pt x="1702" y="362"/>
                  </a:cubicBezTo>
                  <a:lnTo>
                    <a:pt x="1802" y="328"/>
                  </a:lnTo>
                  <a:cubicBezTo>
                    <a:pt x="1847" y="317"/>
                    <a:pt x="1857" y="283"/>
                    <a:pt x="1847" y="250"/>
                  </a:cubicBezTo>
                  <a:lnTo>
                    <a:pt x="1847" y="239"/>
                  </a:lnTo>
                  <a:lnTo>
                    <a:pt x="1847" y="228"/>
                  </a:lnTo>
                  <a:cubicBezTo>
                    <a:pt x="1847" y="216"/>
                    <a:pt x="1835" y="216"/>
                    <a:pt x="1835" y="206"/>
                  </a:cubicBezTo>
                  <a:lnTo>
                    <a:pt x="1824" y="194"/>
                  </a:lnTo>
                  <a:cubicBezTo>
                    <a:pt x="1813" y="194"/>
                    <a:pt x="1802" y="184"/>
                    <a:pt x="1791" y="184"/>
                  </a:cubicBezTo>
                  <a:lnTo>
                    <a:pt x="1691" y="184"/>
                  </a:lnTo>
                  <a:cubicBezTo>
                    <a:pt x="1679" y="194"/>
                    <a:pt x="1679" y="194"/>
                    <a:pt x="1669" y="194"/>
                  </a:cubicBezTo>
                  <a:cubicBezTo>
                    <a:pt x="1669" y="206"/>
                    <a:pt x="1657" y="206"/>
                    <a:pt x="1657" y="216"/>
                  </a:cubicBezTo>
                  <a:cubicBezTo>
                    <a:pt x="1646" y="194"/>
                    <a:pt x="1624" y="172"/>
                    <a:pt x="1590" y="172"/>
                  </a:cubicBezTo>
                  <a:lnTo>
                    <a:pt x="1568" y="172"/>
                  </a:lnTo>
                  <a:cubicBezTo>
                    <a:pt x="1479" y="184"/>
                    <a:pt x="1390" y="206"/>
                    <a:pt x="1290" y="228"/>
                  </a:cubicBezTo>
                  <a:cubicBezTo>
                    <a:pt x="1285" y="222"/>
                    <a:pt x="1282" y="219"/>
                    <a:pt x="1279" y="219"/>
                  </a:cubicBezTo>
                  <a:cubicBezTo>
                    <a:pt x="1276" y="219"/>
                    <a:pt x="1274" y="222"/>
                    <a:pt x="1268" y="228"/>
                  </a:cubicBezTo>
                  <a:cubicBezTo>
                    <a:pt x="1202" y="239"/>
                    <a:pt x="1145" y="250"/>
                    <a:pt x="1090" y="273"/>
                  </a:cubicBezTo>
                  <a:lnTo>
                    <a:pt x="990" y="305"/>
                  </a:lnTo>
                  <a:cubicBezTo>
                    <a:pt x="1079" y="261"/>
                    <a:pt x="1168" y="228"/>
                    <a:pt x="1268" y="194"/>
                  </a:cubicBezTo>
                  <a:cubicBezTo>
                    <a:pt x="1279" y="184"/>
                    <a:pt x="1279" y="172"/>
                    <a:pt x="1279" y="172"/>
                  </a:cubicBezTo>
                  <a:cubicBezTo>
                    <a:pt x="1301" y="161"/>
                    <a:pt x="1313" y="161"/>
                    <a:pt x="1335" y="150"/>
                  </a:cubicBezTo>
                  <a:cubicBezTo>
                    <a:pt x="1357" y="150"/>
                    <a:pt x="1368" y="128"/>
                    <a:pt x="1368" y="117"/>
                  </a:cubicBezTo>
                  <a:cubicBezTo>
                    <a:pt x="1368" y="105"/>
                    <a:pt x="1379" y="105"/>
                    <a:pt x="1379" y="105"/>
                  </a:cubicBezTo>
                  <a:cubicBezTo>
                    <a:pt x="1402" y="105"/>
                    <a:pt x="1424" y="95"/>
                    <a:pt x="1446" y="83"/>
                  </a:cubicBezTo>
                  <a:cubicBezTo>
                    <a:pt x="1468" y="72"/>
                    <a:pt x="1468" y="50"/>
                    <a:pt x="1468" y="39"/>
                  </a:cubicBezTo>
                  <a:cubicBezTo>
                    <a:pt x="1457" y="16"/>
                    <a:pt x="1435" y="6"/>
                    <a:pt x="1412" y="6"/>
                  </a:cubicBezTo>
                  <a:lnTo>
                    <a:pt x="1224" y="6"/>
                  </a:lnTo>
                  <a:cubicBezTo>
                    <a:pt x="1216" y="2"/>
                    <a:pt x="1209" y="0"/>
                    <a:pt x="120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43" name="Google Shape;15343;p20"/>
            <p:cNvSpPr/>
            <p:nvPr/>
          </p:nvSpPr>
          <p:spPr>
            <a:xfrm>
              <a:off x="840167" y="2192914"/>
              <a:ext cx="5059" cy="3942"/>
            </a:xfrm>
            <a:custGeom>
              <a:avLst/>
              <a:gdLst/>
              <a:ahLst/>
              <a:cxnLst/>
              <a:rect l="l" t="t" r="r" b="b"/>
              <a:pathLst>
                <a:path w="145" h="113" extrusionOk="0">
                  <a:moveTo>
                    <a:pt x="78" y="1"/>
                  </a:moveTo>
                  <a:cubicBezTo>
                    <a:pt x="67" y="1"/>
                    <a:pt x="55" y="1"/>
                    <a:pt x="45" y="12"/>
                  </a:cubicBezTo>
                  <a:lnTo>
                    <a:pt x="33" y="12"/>
                  </a:lnTo>
                  <a:lnTo>
                    <a:pt x="11" y="34"/>
                  </a:lnTo>
                  <a:cubicBezTo>
                    <a:pt x="11" y="45"/>
                    <a:pt x="11" y="45"/>
                    <a:pt x="0" y="56"/>
                  </a:cubicBezTo>
                  <a:lnTo>
                    <a:pt x="0" y="68"/>
                  </a:lnTo>
                  <a:cubicBezTo>
                    <a:pt x="0" y="78"/>
                    <a:pt x="11" y="90"/>
                    <a:pt x="11" y="90"/>
                  </a:cubicBezTo>
                  <a:cubicBezTo>
                    <a:pt x="23" y="101"/>
                    <a:pt x="23" y="101"/>
                    <a:pt x="33" y="101"/>
                  </a:cubicBezTo>
                  <a:cubicBezTo>
                    <a:pt x="33" y="112"/>
                    <a:pt x="45" y="112"/>
                    <a:pt x="55" y="112"/>
                  </a:cubicBezTo>
                  <a:lnTo>
                    <a:pt x="100" y="112"/>
                  </a:lnTo>
                  <a:cubicBezTo>
                    <a:pt x="112" y="112"/>
                    <a:pt x="112" y="101"/>
                    <a:pt x="122" y="101"/>
                  </a:cubicBezTo>
                  <a:cubicBezTo>
                    <a:pt x="122" y="101"/>
                    <a:pt x="134" y="90"/>
                    <a:pt x="134" y="78"/>
                  </a:cubicBezTo>
                  <a:lnTo>
                    <a:pt x="144" y="68"/>
                  </a:lnTo>
                  <a:lnTo>
                    <a:pt x="144" y="45"/>
                  </a:lnTo>
                  <a:cubicBezTo>
                    <a:pt x="144" y="34"/>
                    <a:pt x="144" y="34"/>
                    <a:pt x="134" y="23"/>
                  </a:cubicBezTo>
                  <a:lnTo>
                    <a:pt x="122" y="12"/>
                  </a:lnTo>
                  <a:cubicBezTo>
                    <a:pt x="112" y="12"/>
                    <a:pt x="100" y="1"/>
                    <a:pt x="10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44" name="Google Shape;15344;p20"/>
            <p:cNvSpPr/>
            <p:nvPr/>
          </p:nvSpPr>
          <p:spPr>
            <a:xfrm>
              <a:off x="770565" y="2145117"/>
              <a:ext cx="29515" cy="13467"/>
            </a:xfrm>
            <a:custGeom>
              <a:avLst/>
              <a:gdLst/>
              <a:ahLst/>
              <a:cxnLst/>
              <a:rect l="l" t="t" r="r" b="b"/>
              <a:pathLst>
                <a:path w="846" h="386" extrusionOk="0">
                  <a:moveTo>
                    <a:pt x="782" y="1"/>
                  </a:moveTo>
                  <a:cubicBezTo>
                    <a:pt x="779" y="1"/>
                    <a:pt x="775" y="1"/>
                    <a:pt x="772" y="3"/>
                  </a:cubicBezTo>
                  <a:cubicBezTo>
                    <a:pt x="705" y="14"/>
                    <a:pt x="649" y="36"/>
                    <a:pt x="594" y="59"/>
                  </a:cubicBezTo>
                  <a:cubicBezTo>
                    <a:pt x="538" y="91"/>
                    <a:pt x="483" y="114"/>
                    <a:pt x="427" y="136"/>
                  </a:cubicBezTo>
                  <a:cubicBezTo>
                    <a:pt x="371" y="158"/>
                    <a:pt x="305" y="180"/>
                    <a:pt x="249" y="192"/>
                  </a:cubicBezTo>
                  <a:cubicBezTo>
                    <a:pt x="226" y="203"/>
                    <a:pt x="194" y="214"/>
                    <a:pt x="171" y="225"/>
                  </a:cubicBezTo>
                  <a:cubicBezTo>
                    <a:pt x="149" y="225"/>
                    <a:pt x="137" y="237"/>
                    <a:pt x="127" y="237"/>
                  </a:cubicBezTo>
                  <a:lnTo>
                    <a:pt x="115" y="237"/>
                  </a:lnTo>
                  <a:cubicBezTo>
                    <a:pt x="109" y="235"/>
                    <a:pt x="103" y="234"/>
                    <a:pt x="96" y="234"/>
                  </a:cubicBezTo>
                  <a:cubicBezTo>
                    <a:pt x="52" y="234"/>
                    <a:pt x="1" y="265"/>
                    <a:pt x="48" y="303"/>
                  </a:cubicBezTo>
                  <a:cubicBezTo>
                    <a:pt x="67" y="322"/>
                    <a:pt x="92" y="329"/>
                    <a:pt x="119" y="329"/>
                  </a:cubicBezTo>
                  <a:cubicBezTo>
                    <a:pt x="155" y="329"/>
                    <a:pt x="195" y="316"/>
                    <a:pt x="226" y="303"/>
                  </a:cubicBezTo>
                  <a:cubicBezTo>
                    <a:pt x="238" y="303"/>
                    <a:pt x="249" y="303"/>
                    <a:pt x="260" y="292"/>
                  </a:cubicBezTo>
                  <a:cubicBezTo>
                    <a:pt x="260" y="303"/>
                    <a:pt x="260" y="314"/>
                    <a:pt x="271" y="325"/>
                  </a:cubicBezTo>
                  <a:cubicBezTo>
                    <a:pt x="271" y="336"/>
                    <a:pt x="271" y="336"/>
                    <a:pt x="282" y="336"/>
                  </a:cubicBezTo>
                  <a:cubicBezTo>
                    <a:pt x="271" y="348"/>
                    <a:pt x="271" y="348"/>
                    <a:pt x="282" y="358"/>
                  </a:cubicBezTo>
                  <a:cubicBezTo>
                    <a:pt x="290" y="375"/>
                    <a:pt x="310" y="385"/>
                    <a:pt x="329" y="385"/>
                  </a:cubicBezTo>
                  <a:cubicBezTo>
                    <a:pt x="336" y="385"/>
                    <a:pt x="343" y="384"/>
                    <a:pt x="349" y="381"/>
                  </a:cubicBezTo>
                  <a:cubicBezTo>
                    <a:pt x="371" y="381"/>
                    <a:pt x="404" y="370"/>
                    <a:pt x="427" y="358"/>
                  </a:cubicBezTo>
                  <a:cubicBezTo>
                    <a:pt x="449" y="370"/>
                    <a:pt x="460" y="381"/>
                    <a:pt x="471" y="381"/>
                  </a:cubicBezTo>
                  <a:cubicBezTo>
                    <a:pt x="549" y="381"/>
                    <a:pt x="616" y="358"/>
                    <a:pt x="683" y="314"/>
                  </a:cubicBezTo>
                  <a:cubicBezTo>
                    <a:pt x="694" y="303"/>
                    <a:pt x="694" y="281"/>
                    <a:pt x="683" y="269"/>
                  </a:cubicBezTo>
                  <a:cubicBezTo>
                    <a:pt x="705" y="259"/>
                    <a:pt x="705" y="237"/>
                    <a:pt x="694" y="214"/>
                  </a:cubicBezTo>
                  <a:lnTo>
                    <a:pt x="683" y="214"/>
                  </a:lnTo>
                  <a:cubicBezTo>
                    <a:pt x="705" y="203"/>
                    <a:pt x="705" y="180"/>
                    <a:pt x="705" y="170"/>
                  </a:cubicBezTo>
                  <a:cubicBezTo>
                    <a:pt x="694" y="158"/>
                    <a:pt x="694" y="148"/>
                    <a:pt x="683" y="148"/>
                  </a:cubicBezTo>
                  <a:cubicBezTo>
                    <a:pt x="727" y="125"/>
                    <a:pt x="772" y="103"/>
                    <a:pt x="816" y="69"/>
                  </a:cubicBezTo>
                  <a:cubicBezTo>
                    <a:pt x="846" y="40"/>
                    <a:pt x="813" y="1"/>
                    <a:pt x="782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45" name="Google Shape;15345;p20"/>
            <p:cNvSpPr/>
            <p:nvPr/>
          </p:nvSpPr>
          <p:spPr>
            <a:xfrm>
              <a:off x="791637" y="2157607"/>
              <a:ext cx="9769" cy="5617"/>
            </a:xfrm>
            <a:custGeom>
              <a:avLst/>
              <a:gdLst/>
              <a:ahLst/>
              <a:cxnLst/>
              <a:rect l="l" t="t" r="r" b="b"/>
              <a:pathLst>
                <a:path w="280" h="161" extrusionOk="0">
                  <a:moveTo>
                    <a:pt x="212" y="0"/>
                  </a:moveTo>
                  <a:cubicBezTo>
                    <a:pt x="190" y="0"/>
                    <a:pt x="179" y="12"/>
                    <a:pt x="156" y="12"/>
                  </a:cubicBezTo>
                  <a:cubicBezTo>
                    <a:pt x="146" y="23"/>
                    <a:pt x="134" y="23"/>
                    <a:pt x="112" y="34"/>
                  </a:cubicBezTo>
                  <a:cubicBezTo>
                    <a:pt x="90" y="45"/>
                    <a:pt x="57" y="56"/>
                    <a:pt x="34" y="67"/>
                  </a:cubicBezTo>
                  <a:cubicBezTo>
                    <a:pt x="23" y="79"/>
                    <a:pt x="12" y="89"/>
                    <a:pt x="12" y="101"/>
                  </a:cubicBezTo>
                  <a:cubicBezTo>
                    <a:pt x="1" y="112"/>
                    <a:pt x="1" y="123"/>
                    <a:pt x="12" y="134"/>
                  </a:cubicBezTo>
                  <a:cubicBezTo>
                    <a:pt x="28" y="150"/>
                    <a:pt x="50" y="161"/>
                    <a:pt x="74" y="161"/>
                  </a:cubicBezTo>
                  <a:cubicBezTo>
                    <a:pt x="83" y="161"/>
                    <a:pt x="92" y="159"/>
                    <a:pt x="101" y="156"/>
                  </a:cubicBezTo>
                  <a:lnTo>
                    <a:pt x="179" y="112"/>
                  </a:lnTo>
                  <a:cubicBezTo>
                    <a:pt x="190" y="101"/>
                    <a:pt x="212" y="101"/>
                    <a:pt x="223" y="89"/>
                  </a:cubicBezTo>
                  <a:cubicBezTo>
                    <a:pt x="235" y="79"/>
                    <a:pt x="245" y="67"/>
                    <a:pt x="257" y="67"/>
                  </a:cubicBezTo>
                  <a:cubicBezTo>
                    <a:pt x="268" y="56"/>
                    <a:pt x="279" y="34"/>
                    <a:pt x="268" y="23"/>
                  </a:cubicBezTo>
                  <a:cubicBezTo>
                    <a:pt x="257" y="0"/>
                    <a:pt x="235" y="0"/>
                    <a:pt x="212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46" name="Google Shape;15346;p20"/>
            <p:cNvSpPr/>
            <p:nvPr/>
          </p:nvSpPr>
          <p:spPr>
            <a:xfrm>
              <a:off x="733443" y="2148606"/>
              <a:ext cx="38062" cy="28503"/>
            </a:xfrm>
            <a:custGeom>
              <a:avLst/>
              <a:gdLst/>
              <a:ahLst/>
              <a:cxnLst/>
              <a:rect l="l" t="t" r="r" b="b"/>
              <a:pathLst>
                <a:path w="1091" h="817" extrusionOk="0">
                  <a:moveTo>
                    <a:pt x="1041" y="0"/>
                  </a:moveTo>
                  <a:cubicBezTo>
                    <a:pt x="1030" y="0"/>
                    <a:pt x="1018" y="3"/>
                    <a:pt x="1013" y="3"/>
                  </a:cubicBezTo>
                  <a:cubicBezTo>
                    <a:pt x="968" y="14"/>
                    <a:pt x="935" y="36"/>
                    <a:pt x="902" y="48"/>
                  </a:cubicBezTo>
                  <a:cubicBezTo>
                    <a:pt x="896" y="42"/>
                    <a:pt x="887" y="39"/>
                    <a:pt x="879" y="39"/>
                  </a:cubicBezTo>
                  <a:cubicBezTo>
                    <a:pt x="871" y="39"/>
                    <a:pt x="862" y="42"/>
                    <a:pt x="857" y="48"/>
                  </a:cubicBezTo>
                  <a:cubicBezTo>
                    <a:pt x="768" y="103"/>
                    <a:pt x="679" y="147"/>
                    <a:pt x="590" y="203"/>
                  </a:cubicBezTo>
                  <a:cubicBezTo>
                    <a:pt x="568" y="214"/>
                    <a:pt x="556" y="225"/>
                    <a:pt x="534" y="236"/>
                  </a:cubicBezTo>
                  <a:cubicBezTo>
                    <a:pt x="467" y="248"/>
                    <a:pt x="412" y="281"/>
                    <a:pt x="368" y="325"/>
                  </a:cubicBezTo>
                  <a:lnTo>
                    <a:pt x="200" y="459"/>
                  </a:lnTo>
                  <a:cubicBezTo>
                    <a:pt x="156" y="515"/>
                    <a:pt x="111" y="559"/>
                    <a:pt x="67" y="614"/>
                  </a:cubicBezTo>
                  <a:cubicBezTo>
                    <a:pt x="45" y="637"/>
                    <a:pt x="23" y="670"/>
                    <a:pt x="12" y="693"/>
                  </a:cubicBezTo>
                  <a:cubicBezTo>
                    <a:pt x="0" y="737"/>
                    <a:pt x="12" y="770"/>
                    <a:pt x="23" y="792"/>
                  </a:cubicBezTo>
                  <a:cubicBezTo>
                    <a:pt x="33" y="808"/>
                    <a:pt x="58" y="816"/>
                    <a:pt x="80" y="816"/>
                  </a:cubicBezTo>
                  <a:cubicBezTo>
                    <a:pt x="106" y="816"/>
                    <a:pt x="129" y="805"/>
                    <a:pt x="123" y="782"/>
                  </a:cubicBezTo>
                  <a:cubicBezTo>
                    <a:pt x="111" y="726"/>
                    <a:pt x="145" y="681"/>
                    <a:pt x="178" y="637"/>
                  </a:cubicBezTo>
                  <a:cubicBezTo>
                    <a:pt x="212" y="592"/>
                    <a:pt x="257" y="548"/>
                    <a:pt x="301" y="503"/>
                  </a:cubicBezTo>
                  <a:cubicBezTo>
                    <a:pt x="323" y="470"/>
                    <a:pt x="346" y="448"/>
                    <a:pt x="378" y="426"/>
                  </a:cubicBezTo>
                  <a:cubicBezTo>
                    <a:pt x="384" y="431"/>
                    <a:pt x="390" y="434"/>
                    <a:pt x="397" y="434"/>
                  </a:cubicBezTo>
                  <a:cubicBezTo>
                    <a:pt x="404" y="434"/>
                    <a:pt x="412" y="431"/>
                    <a:pt x="423" y="426"/>
                  </a:cubicBezTo>
                  <a:lnTo>
                    <a:pt x="434" y="426"/>
                  </a:lnTo>
                  <a:cubicBezTo>
                    <a:pt x="423" y="459"/>
                    <a:pt x="434" y="470"/>
                    <a:pt x="457" y="481"/>
                  </a:cubicBezTo>
                  <a:cubicBezTo>
                    <a:pt x="412" y="515"/>
                    <a:pt x="368" y="548"/>
                    <a:pt x="334" y="592"/>
                  </a:cubicBezTo>
                  <a:cubicBezTo>
                    <a:pt x="309" y="642"/>
                    <a:pt x="359" y="667"/>
                    <a:pt x="404" y="667"/>
                  </a:cubicBezTo>
                  <a:cubicBezTo>
                    <a:pt x="419" y="667"/>
                    <a:pt x="434" y="664"/>
                    <a:pt x="445" y="659"/>
                  </a:cubicBezTo>
                  <a:cubicBezTo>
                    <a:pt x="490" y="626"/>
                    <a:pt x="523" y="581"/>
                    <a:pt x="568" y="548"/>
                  </a:cubicBezTo>
                  <a:cubicBezTo>
                    <a:pt x="612" y="515"/>
                    <a:pt x="657" y="492"/>
                    <a:pt x="701" y="459"/>
                  </a:cubicBezTo>
                  <a:cubicBezTo>
                    <a:pt x="801" y="403"/>
                    <a:pt x="890" y="347"/>
                    <a:pt x="979" y="281"/>
                  </a:cubicBezTo>
                  <a:cubicBezTo>
                    <a:pt x="1001" y="258"/>
                    <a:pt x="1001" y="236"/>
                    <a:pt x="979" y="214"/>
                  </a:cubicBezTo>
                  <a:cubicBezTo>
                    <a:pt x="979" y="203"/>
                    <a:pt x="979" y="203"/>
                    <a:pt x="968" y="203"/>
                  </a:cubicBezTo>
                  <a:cubicBezTo>
                    <a:pt x="991" y="192"/>
                    <a:pt x="1001" y="169"/>
                    <a:pt x="979" y="147"/>
                  </a:cubicBezTo>
                  <a:cubicBezTo>
                    <a:pt x="968" y="125"/>
                    <a:pt x="957" y="125"/>
                    <a:pt x="935" y="114"/>
                  </a:cubicBezTo>
                  <a:cubicBezTo>
                    <a:pt x="968" y="103"/>
                    <a:pt x="1013" y="80"/>
                    <a:pt x="1057" y="70"/>
                  </a:cubicBezTo>
                  <a:cubicBezTo>
                    <a:pt x="1080" y="58"/>
                    <a:pt x="1090" y="36"/>
                    <a:pt x="1068" y="14"/>
                  </a:cubicBezTo>
                  <a:cubicBezTo>
                    <a:pt x="1063" y="3"/>
                    <a:pt x="1052" y="0"/>
                    <a:pt x="1041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47" name="Google Shape;15347;p20"/>
            <p:cNvSpPr/>
            <p:nvPr/>
          </p:nvSpPr>
          <p:spPr>
            <a:xfrm>
              <a:off x="776531" y="2140163"/>
              <a:ext cx="10501" cy="3907"/>
            </a:xfrm>
            <a:custGeom>
              <a:avLst/>
              <a:gdLst/>
              <a:ahLst/>
              <a:cxnLst/>
              <a:rect l="l" t="t" r="r" b="b"/>
              <a:pathLst>
                <a:path w="301" h="112" extrusionOk="0">
                  <a:moveTo>
                    <a:pt x="156" y="0"/>
                  </a:moveTo>
                  <a:cubicBezTo>
                    <a:pt x="122" y="11"/>
                    <a:pt x="100" y="11"/>
                    <a:pt x="67" y="11"/>
                  </a:cubicBezTo>
                  <a:cubicBezTo>
                    <a:pt x="55" y="11"/>
                    <a:pt x="33" y="11"/>
                    <a:pt x="23" y="23"/>
                  </a:cubicBezTo>
                  <a:cubicBezTo>
                    <a:pt x="11" y="33"/>
                    <a:pt x="0" y="45"/>
                    <a:pt x="0" y="56"/>
                  </a:cubicBezTo>
                  <a:cubicBezTo>
                    <a:pt x="11" y="89"/>
                    <a:pt x="45" y="112"/>
                    <a:pt x="67" y="112"/>
                  </a:cubicBezTo>
                  <a:lnTo>
                    <a:pt x="156" y="112"/>
                  </a:lnTo>
                  <a:cubicBezTo>
                    <a:pt x="167" y="112"/>
                    <a:pt x="178" y="100"/>
                    <a:pt x="200" y="100"/>
                  </a:cubicBezTo>
                  <a:lnTo>
                    <a:pt x="256" y="100"/>
                  </a:lnTo>
                  <a:cubicBezTo>
                    <a:pt x="256" y="89"/>
                    <a:pt x="256" y="89"/>
                    <a:pt x="267" y="89"/>
                  </a:cubicBezTo>
                  <a:cubicBezTo>
                    <a:pt x="267" y="89"/>
                    <a:pt x="278" y="78"/>
                    <a:pt x="289" y="78"/>
                  </a:cubicBezTo>
                  <a:cubicBezTo>
                    <a:pt x="289" y="67"/>
                    <a:pt x="300" y="56"/>
                    <a:pt x="289" y="45"/>
                  </a:cubicBezTo>
                  <a:cubicBezTo>
                    <a:pt x="289" y="23"/>
                    <a:pt x="267" y="11"/>
                    <a:pt x="245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48" name="Google Shape;15348;p20"/>
            <p:cNvSpPr/>
            <p:nvPr/>
          </p:nvSpPr>
          <p:spPr>
            <a:xfrm>
              <a:off x="807163" y="2146373"/>
              <a:ext cx="8582" cy="4291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34" y="0"/>
                  </a:moveTo>
                  <a:cubicBezTo>
                    <a:pt x="23" y="11"/>
                    <a:pt x="0" y="23"/>
                    <a:pt x="0" y="33"/>
                  </a:cubicBezTo>
                  <a:cubicBezTo>
                    <a:pt x="0" y="55"/>
                    <a:pt x="0" y="67"/>
                    <a:pt x="12" y="78"/>
                  </a:cubicBezTo>
                  <a:cubicBezTo>
                    <a:pt x="23" y="89"/>
                    <a:pt x="34" y="100"/>
                    <a:pt x="57" y="100"/>
                  </a:cubicBezTo>
                  <a:cubicBezTo>
                    <a:pt x="67" y="112"/>
                    <a:pt x="89" y="112"/>
                    <a:pt x="112" y="112"/>
                  </a:cubicBezTo>
                  <a:cubicBezTo>
                    <a:pt x="123" y="122"/>
                    <a:pt x="146" y="122"/>
                    <a:pt x="156" y="122"/>
                  </a:cubicBezTo>
                  <a:lnTo>
                    <a:pt x="190" y="122"/>
                  </a:lnTo>
                  <a:cubicBezTo>
                    <a:pt x="201" y="122"/>
                    <a:pt x="212" y="122"/>
                    <a:pt x="223" y="112"/>
                  </a:cubicBezTo>
                  <a:cubicBezTo>
                    <a:pt x="234" y="112"/>
                    <a:pt x="245" y="100"/>
                    <a:pt x="245" y="89"/>
                  </a:cubicBezTo>
                  <a:lnTo>
                    <a:pt x="245" y="67"/>
                  </a:lnTo>
                  <a:cubicBezTo>
                    <a:pt x="245" y="55"/>
                    <a:pt x="234" y="45"/>
                    <a:pt x="223" y="33"/>
                  </a:cubicBezTo>
                  <a:cubicBezTo>
                    <a:pt x="212" y="33"/>
                    <a:pt x="201" y="33"/>
                    <a:pt x="190" y="23"/>
                  </a:cubicBezTo>
                  <a:cubicBezTo>
                    <a:pt x="178" y="23"/>
                    <a:pt x="168" y="11"/>
                    <a:pt x="146" y="11"/>
                  </a:cubicBezTo>
                  <a:cubicBezTo>
                    <a:pt x="134" y="11"/>
                    <a:pt x="112" y="0"/>
                    <a:pt x="89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49" name="Google Shape;15349;p20"/>
            <p:cNvSpPr/>
            <p:nvPr/>
          </p:nvSpPr>
          <p:spPr>
            <a:xfrm>
              <a:off x="837446" y="2193437"/>
              <a:ext cx="8966" cy="4954"/>
            </a:xfrm>
            <a:custGeom>
              <a:avLst/>
              <a:gdLst/>
              <a:ahLst/>
              <a:cxnLst/>
              <a:rect l="l" t="t" r="r" b="b"/>
              <a:pathLst>
                <a:path w="257" h="142" extrusionOk="0">
                  <a:moveTo>
                    <a:pt x="188" y="1"/>
                  </a:moveTo>
                  <a:cubicBezTo>
                    <a:pt x="176" y="1"/>
                    <a:pt x="165" y="3"/>
                    <a:pt x="156" y="8"/>
                  </a:cubicBezTo>
                  <a:cubicBezTo>
                    <a:pt x="145" y="8"/>
                    <a:pt x="145" y="8"/>
                    <a:pt x="133" y="19"/>
                  </a:cubicBezTo>
                  <a:cubicBezTo>
                    <a:pt x="111" y="19"/>
                    <a:pt x="101" y="30"/>
                    <a:pt x="89" y="30"/>
                  </a:cubicBezTo>
                  <a:cubicBezTo>
                    <a:pt x="78" y="41"/>
                    <a:pt x="56" y="41"/>
                    <a:pt x="44" y="41"/>
                  </a:cubicBezTo>
                  <a:cubicBezTo>
                    <a:pt x="34" y="53"/>
                    <a:pt x="22" y="53"/>
                    <a:pt x="12" y="63"/>
                  </a:cubicBezTo>
                  <a:cubicBezTo>
                    <a:pt x="0" y="75"/>
                    <a:pt x="0" y="86"/>
                    <a:pt x="0" y="97"/>
                  </a:cubicBezTo>
                  <a:cubicBezTo>
                    <a:pt x="0" y="97"/>
                    <a:pt x="0" y="108"/>
                    <a:pt x="12" y="119"/>
                  </a:cubicBezTo>
                  <a:cubicBezTo>
                    <a:pt x="12" y="130"/>
                    <a:pt x="34" y="142"/>
                    <a:pt x="44" y="142"/>
                  </a:cubicBezTo>
                  <a:lnTo>
                    <a:pt x="145" y="142"/>
                  </a:lnTo>
                  <a:cubicBezTo>
                    <a:pt x="167" y="142"/>
                    <a:pt x="200" y="130"/>
                    <a:pt x="222" y="119"/>
                  </a:cubicBezTo>
                  <a:lnTo>
                    <a:pt x="256" y="86"/>
                  </a:lnTo>
                  <a:cubicBezTo>
                    <a:pt x="256" y="75"/>
                    <a:pt x="256" y="63"/>
                    <a:pt x="245" y="53"/>
                  </a:cubicBezTo>
                  <a:lnTo>
                    <a:pt x="245" y="41"/>
                  </a:lnTo>
                  <a:cubicBezTo>
                    <a:pt x="245" y="30"/>
                    <a:pt x="245" y="30"/>
                    <a:pt x="234" y="19"/>
                  </a:cubicBezTo>
                  <a:cubicBezTo>
                    <a:pt x="221" y="6"/>
                    <a:pt x="204" y="1"/>
                    <a:pt x="188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50" name="Google Shape;15350;p20"/>
            <p:cNvSpPr/>
            <p:nvPr/>
          </p:nvSpPr>
          <p:spPr>
            <a:xfrm>
              <a:off x="829282" y="2197589"/>
              <a:ext cx="8199" cy="8582"/>
            </a:xfrm>
            <a:custGeom>
              <a:avLst/>
              <a:gdLst/>
              <a:ahLst/>
              <a:cxnLst/>
              <a:rect l="l" t="t" r="r" b="b"/>
              <a:pathLst>
                <a:path w="235" h="246" extrusionOk="0">
                  <a:moveTo>
                    <a:pt x="101" y="0"/>
                  </a:moveTo>
                  <a:lnTo>
                    <a:pt x="101" y="11"/>
                  </a:lnTo>
                  <a:lnTo>
                    <a:pt x="56" y="11"/>
                  </a:lnTo>
                  <a:cubicBezTo>
                    <a:pt x="45" y="23"/>
                    <a:pt x="34" y="23"/>
                    <a:pt x="34" y="23"/>
                  </a:cubicBezTo>
                  <a:cubicBezTo>
                    <a:pt x="23" y="33"/>
                    <a:pt x="12" y="33"/>
                    <a:pt x="12" y="45"/>
                  </a:cubicBezTo>
                  <a:lnTo>
                    <a:pt x="1" y="56"/>
                  </a:lnTo>
                  <a:lnTo>
                    <a:pt x="1" y="78"/>
                  </a:lnTo>
                  <a:cubicBezTo>
                    <a:pt x="1" y="78"/>
                    <a:pt x="1" y="89"/>
                    <a:pt x="12" y="89"/>
                  </a:cubicBezTo>
                  <a:cubicBezTo>
                    <a:pt x="12" y="100"/>
                    <a:pt x="12" y="100"/>
                    <a:pt x="23" y="112"/>
                  </a:cubicBezTo>
                  <a:lnTo>
                    <a:pt x="34" y="112"/>
                  </a:lnTo>
                  <a:cubicBezTo>
                    <a:pt x="45" y="122"/>
                    <a:pt x="56" y="122"/>
                    <a:pt x="68" y="122"/>
                  </a:cubicBezTo>
                  <a:cubicBezTo>
                    <a:pt x="45" y="122"/>
                    <a:pt x="23" y="134"/>
                    <a:pt x="12" y="167"/>
                  </a:cubicBezTo>
                  <a:cubicBezTo>
                    <a:pt x="12" y="167"/>
                    <a:pt x="1" y="189"/>
                    <a:pt x="12" y="201"/>
                  </a:cubicBezTo>
                  <a:lnTo>
                    <a:pt x="45" y="234"/>
                  </a:lnTo>
                  <a:cubicBezTo>
                    <a:pt x="68" y="245"/>
                    <a:pt x="78" y="245"/>
                    <a:pt x="101" y="245"/>
                  </a:cubicBezTo>
                  <a:cubicBezTo>
                    <a:pt x="123" y="245"/>
                    <a:pt x="145" y="245"/>
                    <a:pt x="167" y="234"/>
                  </a:cubicBezTo>
                  <a:cubicBezTo>
                    <a:pt x="179" y="223"/>
                    <a:pt x="201" y="223"/>
                    <a:pt x="212" y="211"/>
                  </a:cubicBezTo>
                  <a:cubicBezTo>
                    <a:pt x="212" y="201"/>
                    <a:pt x="212" y="201"/>
                    <a:pt x="223" y="201"/>
                  </a:cubicBezTo>
                  <a:lnTo>
                    <a:pt x="223" y="178"/>
                  </a:lnTo>
                  <a:cubicBezTo>
                    <a:pt x="234" y="178"/>
                    <a:pt x="234" y="167"/>
                    <a:pt x="223" y="167"/>
                  </a:cubicBezTo>
                  <a:lnTo>
                    <a:pt x="223" y="145"/>
                  </a:lnTo>
                  <a:cubicBezTo>
                    <a:pt x="212" y="134"/>
                    <a:pt x="190" y="122"/>
                    <a:pt x="179" y="122"/>
                  </a:cubicBezTo>
                  <a:cubicBezTo>
                    <a:pt x="167" y="112"/>
                    <a:pt x="157" y="112"/>
                    <a:pt x="157" y="112"/>
                  </a:cubicBezTo>
                  <a:cubicBezTo>
                    <a:pt x="145" y="112"/>
                    <a:pt x="134" y="112"/>
                    <a:pt x="123" y="122"/>
                  </a:cubicBezTo>
                  <a:lnTo>
                    <a:pt x="90" y="122"/>
                  </a:lnTo>
                  <a:cubicBezTo>
                    <a:pt x="101" y="122"/>
                    <a:pt x="123" y="112"/>
                    <a:pt x="134" y="112"/>
                  </a:cubicBezTo>
                  <a:cubicBezTo>
                    <a:pt x="145" y="112"/>
                    <a:pt x="157" y="100"/>
                    <a:pt x="167" y="100"/>
                  </a:cubicBezTo>
                  <a:cubicBezTo>
                    <a:pt x="190" y="89"/>
                    <a:pt x="190" y="89"/>
                    <a:pt x="201" y="78"/>
                  </a:cubicBezTo>
                  <a:cubicBezTo>
                    <a:pt x="201" y="67"/>
                    <a:pt x="212" y="67"/>
                    <a:pt x="212" y="67"/>
                  </a:cubicBezTo>
                  <a:lnTo>
                    <a:pt x="212" y="56"/>
                  </a:lnTo>
                  <a:lnTo>
                    <a:pt x="223" y="45"/>
                  </a:lnTo>
                  <a:cubicBezTo>
                    <a:pt x="223" y="33"/>
                    <a:pt x="212" y="33"/>
                    <a:pt x="212" y="33"/>
                  </a:cubicBezTo>
                  <a:cubicBezTo>
                    <a:pt x="212" y="23"/>
                    <a:pt x="212" y="23"/>
                    <a:pt x="201" y="11"/>
                  </a:cubicBezTo>
                  <a:lnTo>
                    <a:pt x="190" y="11"/>
                  </a:lnTo>
                  <a:cubicBezTo>
                    <a:pt x="190" y="0"/>
                    <a:pt x="190" y="0"/>
                    <a:pt x="179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51" name="Google Shape;15351;p20"/>
            <p:cNvSpPr/>
            <p:nvPr/>
          </p:nvSpPr>
          <p:spPr>
            <a:xfrm>
              <a:off x="835876" y="2187506"/>
              <a:ext cx="6664" cy="3907"/>
            </a:xfrm>
            <a:custGeom>
              <a:avLst/>
              <a:gdLst/>
              <a:ahLst/>
              <a:cxnLst/>
              <a:rect l="l" t="t" r="r" b="b"/>
              <a:pathLst>
                <a:path w="191" h="112" extrusionOk="0">
                  <a:moveTo>
                    <a:pt x="123" y="0"/>
                  </a:moveTo>
                  <a:cubicBezTo>
                    <a:pt x="112" y="0"/>
                    <a:pt x="112" y="0"/>
                    <a:pt x="101" y="11"/>
                  </a:cubicBezTo>
                  <a:lnTo>
                    <a:pt x="67" y="11"/>
                  </a:lnTo>
                  <a:cubicBezTo>
                    <a:pt x="57" y="11"/>
                    <a:pt x="45" y="11"/>
                    <a:pt x="45" y="23"/>
                  </a:cubicBezTo>
                  <a:cubicBezTo>
                    <a:pt x="34" y="23"/>
                    <a:pt x="23" y="23"/>
                    <a:pt x="23" y="33"/>
                  </a:cubicBezTo>
                  <a:cubicBezTo>
                    <a:pt x="12" y="33"/>
                    <a:pt x="12" y="33"/>
                    <a:pt x="1" y="45"/>
                  </a:cubicBezTo>
                  <a:lnTo>
                    <a:pt x="1" y="67"/>
                  </a:lnTo>
                  <a:lnTo>
                    <a:pt x="1" y="78"/>
                  </a:lnTo>
                  <a:cubicBezTo>
                    <a:pt x="1" y="89"/>
                    <a:pt x="12" y="89"/>
                    <a:pt x="23" y="100"/>
                  </a:cubicBezTo>
                  <a:lnTo>
                    <a:pt x="34" y="111"/>
                  </a:lnTo>
                  <a:lnTo>
                    <a:pt x="67" y="111"/>
                  </a:lnTo>
                  <a:cubicBezTo>
                    <a:pt x="89" y="111"/>
                    <a:pt x="112" y="111"/>
                    <a:pt x="134" y="100"/>
                  </a:cubicBezTo>
                  <a:lnTo>
                    <a:pt x="156" y="100"/>
                  </a:lnTo>
                  <a:lnTo>
                    <a:pt x="168" y="89"/>
                  </a:lnTo>
                  <a:lnTo>
                    <a:pt x="178" y="78"/>
                  </a:lnTo>
                  <a:cubicBezTo>
                    <a:pt x="190" y="67"/>
                    <a:pt x="190" y="67"/>
                    <a:pt x="190" y="55"/>
                  </a:cubicBezTo>
                  <a:lnTo>
                    <a:pt x="190" y="45"/>
                  </a:lnTo>
                  <a:lnTo>
                    <a:pt x="178" y="33"/>
                  </a:lnTo>
                  <a:cubicBezTo>
                    <a:pt x="178" y="23"/>
                    <a:pt x="168" y="23"/>
                    <a:pt x="168" y="23"/>
                  </a:cubicBezTo>
                  <a:cubicBezTo>
                    <a:pt x="156" y="11"/>
                    <a:pt x="156" y="11"/>
                    <a:pt x="146" y="11"/>
                  </a:cubicBezTo>
                  <a:cubicBezTo>
                    <a:pt x="134" y="11"/>
                    <a:pt x="134" y="0"/>
                    <a:pt x="123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52" name="Google Shape;15352;p20"/>
            <p:cNvSpPr/>
            <p:nvPr/>
          </p:nvSpPr>
          <p:spPr>
            <a:xfrm>
              <a:off x="805593" y="2172888"/>
              <a:ext cx="27631" cy="18909"/>
            </a:xfrm>
            <a:custGeom>
              <a:avLst/>
              <a:gdLst/>
              <a:ahLst/>
              <a:cxnLst/>
              <a:rect l="l" t="t" r="r" b="b"/>
              <a:pathLst>
                <a:path w="792" h="542" extrusionOk="0">
                  <a:moveTo>
                    <a:pt x="716" y="0"/>
                  </a:moveTo>
                  <a:cubicBezTo>
                    <a:pt x="701" y="0"/>
                    <a:pt x="686" y="6"/>
                    <a:pt x="680" y="19"/>
                  </a:cubicBezTo>
                  <a:cubicBezTo>
                    <a:pt x="624" y="74"/>
                    <a:pt x="569" y="130"/>
                    <a:pt x="513" y="175"/>
                  </a:cubicBezTo>
                  <a:cubicBezTo>
                    <a:pt x="513" y="163"/>
                    <a:pt x="502" y="141"/>
                    <a:pt x="490" y="141"/>
                  </a:cubicBezTo>
                  <a:cubicBezTo>
                    <a:pt x="477" y="135"/>
                    <a:pt x="461" y="128"/>
                    <a:pt x="445" y="128"/>
                  </a:cubicBezTo>
                  <a:cubicBezTo>
                    <a:pt x="433" y="128"/>
                    <a:pt x="422" y="131"/>
                    <a:pt x="413" y="141"/>
                  </a:cubicBezTo>
                  <a:cubicBezTo>
                    <a:pt x="379" y="175"/>
                    <a:pt x="335" y="207"/>
                    <a:pt x="290" y="241"/>
                  </a:cubicBezTo>
                  <a:lnTo>
                    <a:pt x="268" y="241"/>
                  </a:lnTo>
                  <a:cubicBezTo>
                    <a:pt x="246" y="252"/>
                    <a:pt x="213" y="252"/>
                    <a:pt x="191" y="264"/>
                  </a:cubicBezTo>
                  <a:lnTo>
                    <a:pt x="157" y="274"/>
                  </a:lnTo>
                  <a:lnTo>
                    <a:pt x="134" y="274"/>
                  </a:lnTo>
                  <a:cubicBezTo>
                    <a:pt x="124" y="286"/>
                    <a:pt x="112" y="286"/>
                    <a:pt x="102" y="286"/>
                  </a:cubicBezTo>
                  <a:cubicBezTo>
                    <a:pt x="102" y="296"/>
                    <a:pt x="102" y="296"/>
                    <a:pt x="90" y="308"/>
                  </a:cubicBezTo>
                  <a:cubicBezTo>
                    <a:pt x="79" y="319"/>
                    <a:pt x="79" y="330"/>
                    <a:pt x="90" y="341"/>
                  </a:cubicBezTo>
                  <a:lnTo>
                    <a:pt x="102" y="353"/>
                  </a:lnTo>
                  <a:cubicBezTo>
                    <a:pt x="79" y="353"/>
                    <a:pt x="68" y="363"/>
                    <a:pt x="57" y="375"/>
                  </a:cubicBezTo>
                  <a:cubicBezTo>
                    <a:pt x="45" y="397"/>
                    <a:pt x="35" y="408"/>
                    <a:pt x="45" y="430"/>
                  </a:cubicBezTo>
                  <a:cubicBezTo>
                    <a:pt x="35" y="442"/>
                    <a:pt x="23" y="442"/>
                    <a:pt x="13" y="452"/>
                  </a:cubicBezTo>
                  <a:cubicBezTo>
                    <a:pt x="1" y="486"/>
                    <a:pt x="13" y="508"/>
                    <a:pt x="45" y="519"/>
                  </a:cubicBezTo>
                  <a:cubicBezTo>
                    <a:pt x="79" y="519"/>
                    <a:pt x="102" y="519"/>
                    <a:pt x="134" y="508"/>
                  </a:cubicBezTo>
                  <a:cubicBezTo>
                    <a:pt x="146" y="530"/>
                    <a:pt x="168" y="530"/>
                    <a:pt x="191" y="541"/>
                  </a:cubicBezTo>
                  <a:cubicBezTo>
                    <a:pt x="235" y="541"/>
                    <a:pt x="279" y="519"/>
                    <a:pt x="324" y="508"/>
                  </a:cubicBezTo>
                  <a:cubicBezTo>
                    <a:pt x="357" y="497"/>
                    <a:pt x="391" y="474"/>
                    <a:pt x="424" y="464"/>
                  </a:cubicBezTo>
                  <a:cubicBezTo>
                    <a:pt x="490" y="419"/>
                    <a:pt x="546" y="375"/>
                    <a:pt x="602" y="330"/>
                  </a:cubicBezTo>
                  <a:cubicBezTo>
                    <a:pt x="624" y="308"/>
                    <a:pt x="624" y="286"/>
                    <a:pt x="602" y="274"/>
                  </a:cubicBezTo>
                  <a:cubicBezTo>
                    <a:pt x="591" y="264"/>
                    <a:pt x="579" y="264"/>
                    <a:pt x="557" y="264"/>
                  </a:cubicBezTo>
                  <a:cubicBezTo>
                    <a:pt x="635" y="197"/>
                    <a:pt x="702" y="130"/>
                    <a:pt x="769" y="63"/>
                  </a:cubicBezTo>
                  <a:cubicBezTo>
                    <a:pt x="791" y="41"/>
                    <a:pt x="769" y="19"/>
                    <a:pt x="747" y="7"/>
                  </a:cubicBezTo>
                  <a:cubicBezTo>
                    <a:pt x="738" y="3"/>
                    <a:pt x="726" y="0"/>
                    <a:pt x="716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53" name="Google Shape;15353;p20"/>
            <p:cNvSpPr/>
            <p:nvPr/>
          </p:nvSpPr>
          <p:spPr>
            <a:xfrm>
              <a:off x="790870" y="2166922"/>
              <a:ext cx="32236" cy="19851"/>
            </a:xfrm>
            <a:custGeom>
              <a:avLst/>
              <a:gdLst/>
              <a:ahLst/>
              <a:cxnLst/>
              <a:rect l="l" t="t" r="r" b="b"/>
              <a:pathLst>
                <a:path w="924" h="569" extrusionOk="0">
                  <a:moveTo>
                    <a:pt x="401" y="0"/>
                  </a:moveTo>
                  <a:cubicBezTo>
                    <a:pt x="356" y="12"/>
                    <a:pt x="301" y="23"/>
                    <a:pt x="257" y="45"/>
                  </a:cubicBezTo>
                  <a:cubicBezTo>
                    <a:pt x="201" y="56"/>
                    <a:pt x="145" y="67"/>
                    <a:pt x="101" y="101"/>
                  </a:cubicBezTo>
                  <a:cubicBezTo>
                    <a:pt x="56" y="134"/>
                    <a:pt x="101" y="178"/>
                    <a:pt x="134" y="178"/>
                  </a:cubicBezTo>
                  <a:cubicBezTo>
                    <a:pt x="178" y="168"/>
                    <a:pt x="212" y="156"/>
                    <a:pt x="245" y="145"/>
                  </a:cubicBezTo>
                  <a:cubicBezTo>
                    <a:pt x="257" y="156"/>
                    <a:pt x="267" y="168"/>
                    <a:pt x="279" y="168"/>
                  </a:cubicBezTo>
                  <a:cubicBezTo>
                    <a:pt x="279" y="178"/>
                    <a:pt x="279" y="190"/>
                    <a:pt x="290" y="201"/>
                  </a:cubicBezTo>
                  <a:cubicBezTo>
                    <a:pt x="298" y="217"/>
                    <a:pt x="318" y="227"/>
                    <a:pt x="337" y="227"/>
                  </a:cubicBezTo>
                  <a:cubicBezTo>
                    <a:pt x="343" y="227"/>
                    <a:pt x="350" y="226"/>
                    <a:pt x="356" y="223"/>
                  </a:cubicBezTo>
                  <a:lnTo>
                    <a:pt x="379" y="223"/>
                  </a:lnTo>
                  <a:cubicBezTo>
                    <a:pt x="368" y="234"/>
                    <a:pt x="368" y="257"/>
                    <a:pt x="379" y="267"/>
                  </a:cubicBezTo>
                  <a:cubicBezTo>
                    <a:pt x="368" y="279"/>
                    <a:pt x="346" y="290"/>
                    <a:pt x="346" y="301"/>
                  </a:cubicBezTo>
                  <a:lnTo>
                    <a:pt x="346" y="312"/>
                  </a:lnTo>
                  <a:cubicBezTo>
                    <a:pt x="323" y="312"/>
                    <a:pt x="312" y="323"/>
                    <a:pt x="290" y="323"/>
                  </a:cubicBezTo>
                  <a:cubicBezTo>
                    <a:pt x="279" y="334"/>
                    <a:pt x="267" y="334"/>
                    <a:pt x="257" y="346"/>
                  </a:cubicBezTo>
                  <a:lnTo>
                    <a:pt x="234" y="368"/>
                  </a:lnTo>
                  <a:cubicBezTo>
                    <a:pt x="223" y="378"/>
                    <a:pt x="223" y="401"/>
                    <a:pt x="234" y="412"/>
                  </a:cubicBezTo>
                  <a:cubicBezTo>
                    <a:pt x="212" y="423"/>
                    <a:pt x="201" y="435"/>
                    <a:pt x="178" y="435"/>
                  </a:cubicBezTo>
                  <a:cubicBezTo>
                    <a:pt x="134" y="457"/>
                    <a:pt x="79" y="457"/>
                    <a:pt x="45" y="490"/>
                  </a:cubicBezTo>
                  <a:cubicBezTo>
                    <a:pt x="0" y="524"/>
                    <a:pt x="45" y="556"/>
                    <a:pt x="79" y="568"/>
                  </a:cubicBezTo>
                  <a:cubicBezTo>
                    <a:pt x="134" y="568"/>
                    <a:pt x="190" y="534"/>
                    <a:pt x="234" y="524"/>
                  </a:cubicBezTo>
                  <a:cubicBezTo>
                    <a:pt x="279" y="501"/>
                    <a:pt x="323" y="479"/>
                    <a:pt x="368" y="467"/>
                  </a:cubicBezTo>
                  <a:cubicBezTo>
                    <a:pt x="467" y="423"/>
                    <a:pt x="546" y="378"/>
                    <a:pt x="635" y="323"/>
                  </a:cubicBezTo>
                  <a:cubicBezTo>
                    <a:pt x="668" y="312"/>
                    <a:pt x="668" y="290"/>
                    <a:pt x="645" y="279"/>
                  </a:cubicBezTo>
                  <a:lnTo>
                    <a:pt x="657" y="267"/>
                  </a:lnTo>
                  <a:cubicBezTo>
                    <a:pt x="746" y="223"/>
                    <a:pt x="835" y="168"/>
                    <a:pt x="902" y="112"/>
                  </a:cubicBezTo>
                  <a:cubicBezTo>
                    <a:pt x="924" y="89"/>
                    <a:pt x="924" y="67"/>
                    <a:pt x="902" y="56"/>
                  </a:cubicBezTo>
                  <a:cubicBezTo>
                    <a:pt x="891" y="45"/>
                    <a:pt x="877" y="40"/>
                    <a:pt x="863" y="40"/>
                  </a:cubicBezTo>
                  <a:cubicBezTo>
                    <a:pt x="849" y="40"/>
                    <a:pt x="835" y="45"/>
                    <a:pt x="823" y="56"/>
                  </a:cubicBezTo>
                  <a:cubicBezTo>
                    <a:pt x="768" y="89"/>
                    <a:pt x="712" y="134"/>
                    <a:pt x="645" y="168"/>
                  </a:cubicBezTo>
                  <a:lnTo>
                    <a:pt x="668" y="145"/>
                  </a:lnTo>
                  <a:cubicBezTo>
                    <a:pt x="690" y="134"/>
                    <a:pt x="690" y="101"/>
                    <a:pt x="679" y="79"/>
                  </a:cubicBezTo>
                  <a:cubicBezTo>
                    <a:pt x="663" y="70"/>
                    <a:pt x="642" y="63"/>
                    <a:pt x="619" y="63"/>
                  </a:cubicBezTo>
                  <a:cubicBezTo>
                    <a:pt x="609" y="63"/>
                    <a:pt x="600" y="64"/>
                    <a:pt x="590" y="67"/>
                  </a:cubicBezTo>
                  <a:cubicBezTo>
                    <a:pt x="579" y="67"/>
                    <a:pt x="556" y="79"/>
                    <a:pt x="534" y="79"/>
                  </a:cubicBezTo>
                  <a:cubicBezTo>
                    <a:pt x="524" y="67"/>
                    <a:pt x="512" y="67"/>
                    <a:pt x="490" y="67"/>
                  </a:cubicBezTo>
                  <a:lnTo>
                    <a:pt x="457" y="67"/>
                  </a:lnTo>
                  <a:lnTo>
                    <a:pt x="457" y="56"/>
                  </a:lnTo>
                  <a:cubicBezTo>
                    <a:pt x="467" y="45"/>
                    <a:pt x="479" y="34"/>
                    <a:pt x="467" y="23"/>
                  </a:cubicBezTo>
                  <a:cubicBezTo>
                    <a:pt x="457" y="0"/>
                    <a:pt x="423" y="0"/>
                    <a:pt x="401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54" name="Google Shape;15354;p20"/>
            <p:cNvSpPr/>
            <p:nvPr/>
          </p:nvSpPr>
          <p:spPr>
            <a:xfrm>
              <a:off x="788148" y="2160468"/>
              <a:ext cx="19049" cy="10676"/>
            </a:xfrm>
            <a:custGeom>
              <a:avLst/>
              <a:gdLst/>
              <a:ahLst/>
              <a:cxnLst/>
              <a:rect l="l" t="t" r="r" b="b"/>
              <a:pathLst>
                <a:path w="546" h="306" extrusionOk="0">
                  <a:moveTo>
                    <a:pt x="480" y="0"/>
                  </a:moveTo>
                  <a:cubicBezTo>
                    <a:pt x="468" y="0"/>
                    <a:pt x="455" y="3"/>
                    <a:pt x="446" y="7"/>
                  </a:cubicBezTo>
                  <a:cubicBezTo>
                    <a:pt x="368" y="41"/>
                    <a:pt x="290" y="63"/>
                    <a:pt x="223" y="108"/>
                  </a:cubicBezTo>
                  <a:cubicBezTo>
                    <a:pt x="190" y="130"/>
                    <a:pt x="145" y="141"/>
                    <a:pt x="112" y="163"/>
                  </a:cubicBezTo>
                  <a:cubicBezTo>
                    <a:pt x="101" y="175"/>
                    <a:pt x="78" y="185"/>
                    <a:pt x="68" y="197"/>
                  </a:cubicBezTo>
                  <a:cubicBezTo>
                    <a:pt x="45" y="208"/>
                    <a:pt x="34" y="230"/>
                    <a:pt x="12" y="241"/>
                  </a:cubicBezTo>
                  <a:cubicBezTo>
                    <a:pt x="1" y="252"/>
                    <a:pt x="12" y="286"/>
                    <a:pt x="23" y="297"/>
                  </a:cubicBezTo>
                  <a:cubicBezTo>
                    <a:pt x="34" y="302"/>
                    <a:pt x="45" y="305"/>
                    <a:pt x="57" y="305"/>
                  </a:cubicBezTo>
                  <a:cubicBezTo>
                    <a:pt x="68" y="305"/>
                    <a:pt x="79" y="302"/>
                    <a:pt x="90" y="297"/>
                  </a:cubicBezTo>
                  <a:cubicBezTo>
                    <a:pt x="167" y="264"/>
                    <a:pt x="223" y="219"/>
                    <a:pt x="301" y="185"/>
                  </a:cubicBezTo>
                  <a:lnTo>
                    <a:pt x="501" y="86"/>
                  </a:lnTo>
                  <a:cubicBezTo>
                    <a:pt x="535" y="74"/>
                    <a:pt x="545" y="41"/>
                    <a:pt x="523" y="19"/>
                  </a:cubicBezTo>
                  <a:cubicBezTo>
                    <a:pt x="517" y="6"/>
                    <a:pt x="499" y="0"/>
                    <a:pt x="480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55" name="Google Shape;15355;p20"/>
            <p:cNvSpPr/>
            <p:nvPr/>
          </p:nvSpPr>
          <p:spPr>
            <a:xfrm>
              <a:off x="814908" y="2197415"/>
              <a:ext cx="14409" cy="6803"/>
            </a:xfrm>
            <a:custGeom>
              <a:avLst/>
              <a:gdLst/>
              <a:ahLst/>
              <a:cxnLst/>
              <a:rect l="l" t="t" r="r" b="b"/>
              <a:pathLst>
                <a:path w="413" h="195" extrusionOk="0">
                  <a:moveTo>
                    <a:pt x="245" y="1"/>
                  </a:moveTo>
                  <a:cubicBezTo>
                    <a:pt x="237" y="1"/>
                    <a:pt x="229" y="2"/>
                    <a:pt x="223" y="5"/>
                  </a:cubicBezTo>
                  <a:cubicBezTo>
                    <a:pt x="179" y="16"/>
                    <a:pt x="146" y="38"/>
                    <a:pt x="112" y="50"/>
                  </a:cubicBezTo>
                  <a:cubicBezTo>
                    <a:pt x="90" y="61"/>
                    <a:pt x="68" y="72"/>
                    <a:pt x="57" y="83"/>
                  </a:cubicBezTo>
                  <a:cubicBezTo>
                    <a:pt x="35" y="105"/>
                    <a:pt x="1" y="117"/>
                    <a:pt x="1" y="150"/>
                  </a:cubicBezTo>
                  <a:cubicBezTo>
                    <a:pt x="1" y="161"/>
                    <a:pt x="12" y="172"/>
                    <a:pt x="23" y="183"/>
                  </a:cubicBezTo>
                  <a:cubicBezTo>
                    <a:pt x="35" y="194"/>
                    <a:pt x="45" y="194"/>
                    <a:pt x="57" y="194"/>
                  </a:cubicBezTo>
                  <a:cubicBezTo>
                    <a:pt x="90" y="194"/>
                    <a:pt x="124" y="172"/>
                    <a:pt x="146" y="161"/>
                  </a:cubicBezTo>
                  <a:lnTo>
                    <a:pt x="157" y="150"/>
                  </a:lnTo>
                  <a:cubicBezTo>
                    <a:pt x="168" y="150"/>
                    <a:pt x="179" y="139"/>
                    <a:pt x="179" y="139"/>
                  </a:cubicBezTo>
                  <a:cubicBezTo>
                    <a:pt x="190" y="127"/>
                    <a:pt x="213" y="127"/>
                    <a:pt x="223" y="117"/>
                  </a:cubicBezTo>
                  <a:lnTo>
                    <a:pt x="223" y="127"/>
                  </a:lnTo>
                  <a:lnTo>
                    <a:pt x="223" y="139"/>
                  </a:lnTo>
                  <a:lnTo>
                    <a:pt x="223" y="150"/>
                  </a:lnTo>
                  <a:cubicBezTo>
                    <a:pt x="223" y="150"/>
                    <a:pt x="223" y="161"/>
                    <a:pt x="235" y="161"/>
                  </a:cubicBezTo>
                  <a:lnTo>
                    <a:pt x="246" y="172"/>
                  </a:lnTo>
                  <a:lnTo>
                    <a:pt x="279" y="172"/>
                  </a:lnTo>
                  <a:cubicBezTo>
                    <a:pt x="290" y="172"/>
                    <a:pt x="290" y="172"/>
                    <a:pt x="302" y="161"/>
                  </a:cubicBezTo>
                  <a:lnTo>
                    <a:pt x="312" y="161"/>
                  </a:lnTo>
                  <a:cubicBezTo>
                    <a:pt x="312" y="172"/>
                    <a:pt x="335" y="194"/>
                    <a:pt x="357" y="194"/>
                  </a:cubicBezTo>
                  <a:cubicBezTo>
                    <a:pt x="413" y="194"/>
                    <a:pt x="413" y="117"/>
                    <a:pt x="357" y="117"/>
                  </a:cubicBezTo>
                  <a:lnTo>
                    <a:pt x="346" y="127"/>
                  </a:lnTo>
                  <a:lnTo>
                    <a:pt x="346" y="117"/>
                  </a:lnTo>
                  <a:cubicBezTo>
                    <a:pt x="357" y="117"/>
                    <a:pt x="357" y="105"/>
                    <a:pt x="357" y="105"/>
                  </a:cubicBezTo>
                  <a:lnTo>
                    <a:pt x="357" y="83"/>
                  </a:lnTo>
                  <a:lnTo>
                    <a:pt x="346" y="72"/>
                  </a:lnTo>
                  <a:cubicBezTo>
                    <a:pt x="346" y="61"/>
                    <a:pt x="335" y="61"/>
                    <a:pt x="324" y="61"/>
                  </a:cubicBezTo>
                  <a:lnTo>
                    <a:pt x="312" y="61"/>
                  </a:lnTo>
                  <a:cubicBezTo>
                    <a:pt x="312" y="50"/>
                    <a:pt x="312" y="38"/>
                    <a:pt x="302" y="28"/>
                  </a:cubicBezTo>
                  <a:cubicBezTo>
                    <a:pt x="293" y="11"/>
                    <a:pt x="267" y="1"/>
                    <a:pt x="245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56" name="Google Shape;15356;p20"/>
            <p:cNvSpPr/>
            <p:nvPr/>
          </p:nvSpPr>
          <p:spPr>
            <a:xfrm>
              <a:off x="732292" y="2157433"/>
              <a:ext cx="96255" cy="85963"/>
            </a:xfrm>
            <a:custGeom>
              <a:avLst/>
              <a:gdLst/>
              <a:ahLst/>
              <a:cxnLst/>
              <a:rect l="l" t="t" r="r" b="b"/>
              <a:pathLst>
                <a:path w="2759" h="2464" extrusionOk="0">
                  <a:moveTo>
                    <a:pt x="1258" y="0"/>
                  </a:moveTo>
                  <a:cubicBezTo>
                    <a:pt x="1211" y="0"/>
                    <a:pt x="1163" y="2"/>
                    <a:pt x="1113" y="5"/>
                  </a:cubicBezTo>
                  <a:cubicBezTo>
                    <a:pt x="423" y="50"/>
                    <a:pt x="0" y="517"/>
                    <a:pt x="0" y="1162"/>
                  </a:cubicBezTo>
                  <a:cubicBezTo>
                    <a:pt x="0" y="1819"/>
                    <a:pt x="601" y="2464"/>
                    <a:pt x="1301" y="2464"/>
                  </a:cubicBezTo>
                  <a:cubicBezTo>
                    <a:pt x="2002" y="2464"/>
                    <a:pt x="2759" y="1718"/>
                    <a:pt x="2581" y="1095"/>
                  </a:cubicBezTo>
                  <a:cubicBezTo>
                    <a:pt x="2372" y="386"/>
                    <a:pt x="1968" y="0"/>
                    <a:pt x="1258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57" name="Google Shape;15357;p20"/>
            <p:cNvSpPr/>
            <p:nvPr/>
          </p:nvSpPr>
          <p:spPr>
            <a:xfrm>
              <a:off x="723361" y="2143652"/>
              <a:ext cx="99708" cy="103232"/>
            </a:xfrm>
            <a:custGeom>
              <a:avLst/>
              <a:gdLst/>
              <a:ahLst/>
              <a:cxnLst/>
              <a:rect l="l" t="t" r="r" b="b"/>
              <a:pathLst>
                <a:path w="2858" h="2959" extrusionOk="0">
                  <a:moveTo>
                    <a:pt x="489" y="1724"/>
                  </a:moveTo>
                  <a:lnTo>
                    <a:pt x="467" y="1747"/>
                  </a:lnTo>
                  <a:cubicBezTo>
                    <a:pt x="467" y="1735"/>
                    <a:pt x="479" y="1735"/>
                    <a:pt x="489" y="1724"/>
                  </a:cubicBezTo>
                  <a:close/>
                  <a:moveTo>
                    <a:pt x="2192" y="2313"/>
                  </a:moveTo>
                  <a:cubicBezTo>
                    <a:pt x="2080" y="2458"/>
                    <a:pt x="1947" y="2580"/>
                    <a:pt x="1780" y="2669"/>
                  </a:cubicBezTo>
                  <a:cubicBezTo>
                    <a:pt x="1646" y="2748"/>
                    <a:pt x="1490" y="2803"/>
                    <a:pt x="1346" y="2837"/>
                  </a:cubicBezTo>
                  <a:lnTo>
                    <a:pt x="1313" y="2837"/>
                  </a:lnTo>
                  <a:cubicBezTo>
                    <a:pt x="1346" y="2825"/>
                    <a:pt x="1369" y="2814"/>
                    <a:pt x="1391" y="2803"/>
                  </a:cubicBezTo>
                  <a:cubicBezTo>
                    <a:pt x="1513" y="2758"/>
                    <a:pt x="1635" y="2703"/>
                    <a:pt x="1747" y="2636"/>
                  </a:cubicBezTo>
                  <a:cubicBezTo>
                    <a:pt x="1902" y="2547"/>
                    <a:pt x="2058" y="2436"/>
                    <a:pt x="2192" y="2313"/>
                  </a:cubicBezTo>
                  <a:close/>
                  <a:moveTo>
                    <a:pt x="1357" y="0"/>
                  </a:moveTo>
                  <a:cubicBezTo>
                    <a:pt x="1191" y="12"/>
                    <a:pt x="1023" y="111"/>
                    <a:pt x="890" y="212"/>
                  </a:cubicBezTo>
                  <a:cubicBezTo>
                    <a:pt x="756" y="301"/>
                    <a:pt x="635" y="423"/>
                    <a:pt x="512" y="534"/>
                  </a:cubicBezTo>
                  <a:cubicBezTo>
                    <a:pt x="400" y="667"/>
                    <a:pt x="289" y="801"/>
                    <a:pt x="200" y="934"/>
                  </a:cubicBezTo>
                  <a:cubicBezTo>
                    <a:pt x="156" y="1013"/>
                    <a:pt x="111" y="1079"/>
                    <a:pt x="78" y="1157"/>
                  </a:cubicBezTo>
                  <a:cubicBezTo>
                    <a:pt x="45" y="1223"/>
                    <a:pt x="0" y="1312"/>
                    <a:pt x="45" y="1391"/>
                  </a:cubicBezTo>
                  <a:cubicBezTo>
                    <a:pt x="56" y="1391"/>
                    <a:pt x="56" y="1391"/>
                    <a:pt x="56" y="1401"/>
                  </a:cubicBezTo>
                  <a:lnTo>
                    <a:pt x="56" y="1413"/>
                  </a:lnTo>
                  <a:cubicBezTo>
                    <a:pt x="45" y="1435"/>
                    <a:pt x="45" y="1446"/>
                    <a:pt x="34" y="1468"/>
                  </a:cubicBezTo>
                  <a:cubicBezTo>
                    <a:pt x="22" y="1490"/>
                    <a:pt x="34" y="1513"/>
                    <a:pt x="56" y="1513"/>
                  </a:cubicBezTo>
                  <a:cubicBezTo>
                    <a:pt x="56" y="1591"/>
                    <a:pt x="67" y="1658"/>
                    <a:pt x="89" y="1724"/>
                  </a:cubicBezTo>
                  <a:cubicBezTo>
                    <a:pt x="67" y="1747"/>
                    <a:pt x="45" y="1780"/>
                    <a:pt x="67" y="1813"/>
                  </a:cubicBezTo>
                  <a:cubicBezTo>
                    <a:pt x="74" y="1834"/>
                    <a:pt x="90" y="1842"/>
                    <a:pt x="107" y="1842"/>
                  </a:cubicBezTo>
                  <a:cubicBezTo>
                    <a:pt x="116" y="1842"/>
                    <a:pt x="125" y="1839"/>
                    <a:pt x="134" y="1836"/>
                  </a:cubicBezTo>
                  <a:lnTo>
                    <a:pt x="145" y="1836"/>
                  </a:lnTo>
                  <a:cubicBezTo>
                    <a:pt x="145" y="1836"/>
                    <a:pt x="156" y="1836"/>
                    <a:pt x="156" y="1846"/>
                  </a:cubicBezTo>
                  <a:cubicBezTo>
                    <a:pt x="156" y="1846"/>
                    <a:pt x="167" y="1858"/>
                    <a:pt x="178" y="1858"/>
                  </a:cubicBezTo>
                  <a:lnTo>
                    <a:pt x="156" y="1880"/>
                  </a:lnTo>
                  <a:cubicBezTo>
                    <a:pt x="156" y="1902"/>
                    <a:pt x="156" y="1925"/>
                    <a:pt x="178" y="1935"/>
                  </a:cubicBezTo>
                  <a:cubicBezTo>
                    <a:pt x="167" y="1947"/>
                    <a:pt x="167" y="1958"/>
                    <a:pt x="156" y="1958"/>
                  </a:cubicBezTo>
                  <a:cubicBezTo>
                    <a:pt x="145" y="1980"/>
                    <a:pt x="123" y="2002"/>
                    <a:pt x="123" y="2024"/>
                  </a:cubicBezTo>
                  <a:cubicBezTo>
                    <a:pt x="123" y="2046"/>
                    <a:pt x="145" y="2058"/>
                    <a:pt x="156" y="2069"/>
                  </a:cubicBezTo>
                  <a:cubicBezTo>
                    <a:pt x="145" y="2091"/>
                    <a:pt x="134" y="2113"/>
                    <a:pt x="134" y="2135"/>
                  </a:cubicBezTo>
                  <a:cubicBezTo>
                    <a:pt x="134" y="2165"/>
                    <a:pt x="159" y="2180"/>
                    <a:pt x="182" y="2180"/>
                  </a:cubicBezTo>
                  <a:cubicBezTo>
                    <a:pt x="193" y="2180"/>
                    <a:pt x="205" y="2177"/>
                    <a:pt x="212" y="2169"/>
                  </a:cubicBezTo>
                  <a:cubicBezTo>
                    <a:pt x="223" y="2169"/>
                    <a:pt x="223" y="2169"/>
                    <a:pt x="234" y="2158"/>
                  </a:cubicBezTo>
                  <a:lnTo>
                    <a:pt x="234" y="2169"/>
                  </a:lnTo>
                  <a:cubicBezTo>
                    <a:pt x="200" y="2180"/>
                    <a:pt x="167" y="2202"/>
                    <a:pt x="134" y="2224"/>
                  </a:cubicBezTo>
                  <a:cubicBezTo>
                    <a:pt x="76" y="2263"/>
                    <a:pt x="134" y="2318"/>
                    <a:pt x="180" y="2318"/>
                  </a:cubicBezTo>
                  <a:cubicBezTo>
                    <a:pt x="187" y="2318"/>
                    <a:pt x="194" y="2316"/>
                    <a:pt x="200" y="2313"/>
                  </a:cubicBezTo>
                  <a:cubicBezTo>
                    <a:pt x="234" y="2313"/>
                    <a:pt x="256" y="2303"/>
                    <a:pt x="279" y="2291"/>
                  </a:cubicBezTo>
                  <a:cubicBezTo>
                    <a:pt x="297" y="2309"/>
                    <a:pt x="322" y="2328"/>
                    <a:pt x="350" y="2328"/>
                  </a:cubicBezTo>
                  <a:cubicBezTo>
                    <a:pt x="356" y="2328"/>
                    <a:pt x="362" y="2327"/>
                    <a:pt x="368" y="2325"/>
                  </a:cubicBezTo>
                  <a:cubicBezTo>
                    <a:pt x="368" y="2325"/>
                    <a:pt x="378" y="2313"/>
                    <a:pt x="390" y="2313"/>
                  </a:cubicBezTo>
                  <a:cubicBezTo>
                    <a:pt x="400" y="2313"/>
                    <a:pt x="400" y="2313"/>
                    <a:pt x="412" y="2303"/>
                  </a:cubicBezTo>
                  <a:cubicBezTo>
                    <a:pt x="412" y="2313"/>
                    <a:pt x="423" y="2313"/>
                    <a:pt x="423" y="2313"/>
                  </a:cubicBezTo>
                  <a:cubicBezTo>
                    <a:pt x="434" y="2319"/>
                    <a:pt x="445" y="2322"/>
                    <a:pt x="456" y="2322"/>
                  </a:cubicBezTo>
                  <a:cubicBezTo>
                    <a:pt x="459" y="2322"/>
                    <a:pt x="463" y="2322"/>
                    <a:pt x="466" y="2321"/>
                  </a:cubicBezTo>
                  <a:lnTo>
                    <a:pt x="466" y="2321"/>
                  </a:lnTo>
                  <a:cubicBezTo>
                    <a:pt x="424" y="2344"/>
                    <a:pt x="432" y="2402"/>
                    <a:pt x="489" y="2402"/>
                  </a:cubicBezTo>
                  <a:lnTo>
                    <a:pt x="489" y="2436"/>
                  </a:lnTo>
                  <a:cubicBezTo>
                    <a:pt x="501" y="2436"/>
                    <a:pt x="501" y="2436"/>
                    <a:pt x="512" y="2447"/>
                  </a:cubicBezTo>
                  <a:lnTo>
                    <a:pt x="467" y="2447"/>
                  </a:lnTo>
                  <a:cubicBezTo>
                    <a:pt x="423" y="2458"/>
                    <a:pt x="412" y="2491"/>
                    <a:pt x="457" y="2514"/>
                  </a:cubicBezTo>
                  <a:lnTo>
                    <a:pt x="501" y="2514"/>
                  </a:lnTo>
                  <a:cubicBezTo>
                    <a:pt x="489" y="2547"/>
                    <a:pt x="501" y="2580"/>
                    <a:pt x="546" y="2592"/>
                  </a:cubicBezTo>
                  <a:cubicBezTo>
                    <a:pt x="612" y="2603"/>
                    <a:pt x="679" y="2603"/>
                    <a:pt x="746" y="2603"/>
                  </a:cubicBezTo>
                  <a:cubicBezTo>
                    <a:pt x="746" y="2637"/>
                    <a:pt x="791" y="2651"/>
                    <a:pt x="827" y="2651"/>
                  </a:cubicBezTo>
                  <a:cubicBezTo>
                    <a:pt x="838" y="2651"/>
                    <a:pt x="849" y="2650"/>
                    <a:pt x="857" y="2647"/>
                  </a:cubicBezTo>
                  <a:cubicBezTo>
                    <a:pt x="879" y="2636"/>
                    <a:pt x="890" y="2625"/>
                    <a:pt x="912" y="2625"/>
                  </a:cubicBezTo>
                  <a:lnTo>
                    <a:pt x="845" y="2659"/>
                  </a:lnTo>
                  <a:cubicBezTo>
                    <a:pt x="823" y="2669"/>
                    <a:pt x="801" y="2681"/>
                    <a:pt x="768" y="2692"/>
                  </a:cubicBezTo>
                  <a:cubicBezTo>
                    <a:pt x="734" y="2714"/>
                    <a:pt x="734" y="2725"/>
                    <a:pt x="734" y="2748"/>
                  </a:cubicBezTo>
                  <a:cubicBezTo>
                    <a:pt x="712" y="2758"/>
                    <a:pt x="701" y="2781"/>
                    <a:pt x="712" y="2814"/>
                  </a:cubicBezTo>
                  <a:cubicBezTo>
                    <a:pt x="729" y="2881"/>
                    <a:pt x="782" y="2903"/>
                    <a:pt x="846" y="2903"/>
                  </a:cubicBezTo>
                  <a:cubicBezTo>
                    <a:pt x="910" y="2903"/>
                    <a:pt x="985" y="2881"/>
                    <a:pt x="1046" y="2859"/>
                  </a:cubicBezTo>
                  <a:cubicBezTo>
                    <a:pt x="1079" y="2870"/>
                    <a:pt x="1102" y="2881"/>
                    <a:pt x="1135" y="2881"/>
                  </a:cubicBezTo>
                  <a:cubicBezTo>
                    <a:pt x="1135" y="2881"/>
                    <a:pt x="1146" y="2892"/>
                    <a:pt x="1157" y="2892"/>
                  </a:cubicBezTo>
                  <a:lnTo>
                    <a:pt x="1168" y="2903"/>
                  </a:lnTo>
                  <a:cubicBezTo>
                    <a:pt x="1157" y="2903"/>
                    <a:pt x="1157" y="2914"/>
                    <a:pt x="1157" y="2926"/>
                  </a:cubicBezTo>
                  <a:cubicBezTo>
                    <a:pt x="1168" y="2959"/>
                    <a:pt x="1201" y="2959"/>
                    <a:pt x="1235" y="2959"/>
                  </a:cubicBezTo>
                  <a:cubicBezTo>
                    <a:pt x="1268" y="2959"/>
                    <a:pt x="1302" y="2948"/>
                    <a:pt x="1335" y="2936"/>
                  </a:cubicBezTo>
                  <a:cubicBezTo>
                    <a:pt x="1355" y="2939"/>
                    <a:pt x="1374" y="2940"/>
                    <a:pt x="1394" y="2940"/>
                  </a:cubicBezTo>
                  <a:cubicBezTo>
                    <a:pt x="1474" y="2940"/>
                    <a:pt x="1550" y="2923"/>
                    <a:pt x="1613" y="2914"/>
                  </a:cubicBezTo>
                  <a:cubicBezTo>
                    <a:pt x="1769" y="2903"/>
                    <a:pt x="1925" y="2859"/>
                    <a:pt x="2069" y="2803"/>
                  </a:cubicBezTo>
                  <a:cubicBezTo>
                    <a:pt x="2358" y="2692"/>
                    <a:pt x="2647" y="2514"/>
                    <a:pt x="2825" y="2269"/>
                  </a:cubicBezTo>
                  <a:cubicBezTo>
                    <a:pt x="2857" y="2229"/>
                    <a:pt x="2808" y="2200"/>
                    <a:pt x="2766" y="2200"/>
                  </a:cubicBezTo>
                  <a:cubicBezTo>
                    <a:pt x="2750" y="2200"/>
                    <a:pt x="2735" y="2204"/>
                    <a:pt x="2725" y="2214"/>
                  </a:cubicBezTo>
                  <a:cubicBezTo>
                    <a:pt x="2580" y="2336"/>
                    <a:pt x="2436" y="2458"/>
                    <a:pt x="2281" y="2558"/>
                  </a:cubicBezTo>
                  <a:cubicBezTo>
                    <a:pt x="2291" y="2547"/>
                    <a:pt x="2303" y="2536"/>
                    <a:pt x="2303" y="2525"/>
                  </a:cubicBezTo>
                  <a:cubicBezTo>
                    <a:pt x="2414" y="2436"/>
                    <a:pt x="2503" y="2336"/>
                    <a:pt x="2592" y="2224"/>
                  </a:cubicBezTo>
                  <a:cubicBezTo>
                    <a:pt x="2636" y="2180"/>
                    <a:pt x="2681" y="2125"/>
                    <a:pt x="2714" y="2069"/>
                  </a:cubicBezTo>
                  <a:cubicBezTo>
                    <a:pt x="2758" y="2014"/>
                    <a:pt x="2803" y="1958"/>
                    <a:pt x="2825" y="1880"/>
                  </a:cubicBezTo>
                  <a:cubicBezTo>
                    <a:pt x="2840" y="1850"/>
                    <a:pt x="2805" y="1831"/>
                    <a:pt x="2771" y="1831"/>
                  </a:cubicBezTo>
                  <a:cubicBezTo>
                    <a:pt x="2753" y="1831"/>
                    <a:pt x="2736" y="1835"/>
                    <a:pt x="2725" y="1846"/>
                  </a:cubicBezTo>
                  <a:cubicBezTo>
                    <a:pt x="2636" y="1925"/>
                    <a:pt x="2570" y="2036"/>
                    <a:pt x="2491" y="2135"/>
                  </a:cubicBezTo>
                  <a:cubicBezTo>
                    <a:pt x="2440" y="2209"/>
                    <a:pt x="2367" y="2282"/>
                    <a:pt x="2303" y="2346"/>
                  </a:cubicBezTo>
                  <a:lnTo>
                    <a:pt x="2303" y="2346"/>
                  </a:lnTo>
                  <a:cubicBezTo>
                    <a:pt x="2319" y="2303"/>
                    <a:pt x="2276" y="2287"/>
                    <a:pt x="2235" y="2287"/>
                  </a:cubicBezTo>
                  <a:cubicBezTo>
                    <a:pt x="2224" y="2287"/>
                    <a:pt x="2212" y="2289"/>
                    <a:pt x="2202" y="2291"/>
                  </a:cubicBezTo>
                  <a:cubicBezTo>
                    <a:pt x="2258" y="2258"/>
                    <a:pt x="2291" y="2202"/>
                    <a:pt x="2336" y="2158"/>
                  </a:cubicBezTo>
                  <a:cubicBezTo>
                    <a:pt x="2368" y="2118"/>
                    <a:pt x="2319" y="2089"/>
                    <a:pt x="2276" y="2089"/>
                  </a:cubicBezTo>
                  <a:cubicBezTo>
                    <a:pt x="2260" y="2089"/>
                    <a:pt x="2245" y="2093"/>
                    <a:pt x="2236" y="2103"/>
                  </a:cubicBezTo>
                  <a:cubicBezTo>
                    <a:pt x="2069" y="2247"/>
                    <a:pt x="1902" y="2402"/>
                    <a:pt x="1713" y="2514"/>
                  </a:cubicBezTo>
                  <a:cubicBezTo>
                    <a:pt x="1668" y="2547"/>
                    <a:pt x="1624" y="2570"/>
                    <a:pt x="1579" y="2603"/>
                  </a:cubicBezTo>
                  <a:cubicBezTo>
                    <a:pt x="1591" y="2592"/>
                    <a:pt x="1579" y="2580"/>
                    <a:pt x="1579" y="2570"/>
                  </a:cubicBezTo>
                  <a:cubicBezTo>
                    <a:pt x="1591" y="2558"/>
                    <a:pt x="1602" y="2558"/>
                    <a:pt x="1602" y="2547"/>
                  </a:cubicBezTo>
                  <a:cubicBezTo>
                    <a:pt x="1902" y="2347"/>
                    <a:pt x="2158" y="2091"/>
                    <a:pt x="2347" y="1791"/>
                  </a:cubicBezTo>
                  <a:cubicBezTo>
                    <a:pt x="2377" y="1753"/>
                    <a:pt x="2336" y="1726"/>
                    <a:pt x="2296" y="1726"/>
                  </a:cubicBezTo>
                  <a:cubicBezTo>
                    <a:pt x="2277" y="1726"/>
                    <a:pt x="2258" y="1732"/>
                    <a:pt x="2247" y="1747"/>
                  </a:cubicBezTo>
                  <a:cubicBezTo>
                    <a:pt x="2169" y="1858"/>
                    <a:pt x="2080" y="1958"/>
                    <a:pt x="1980" y="2058"/>
                  </a:cubicBezTo>
                  <a:cubicBezTo>
                    <a:pt x="2024" y="2002"/>
                    <a:pt x="2069" y="1935"/>
                    <a:pt x="2113" y="1880"/>
                  </a:cubicBezTo>
                  <a:cubicBezTo>
                    <a:pt x="2147" y="1824"/>
                    <a:pt x="2091" y="1802"/>
                    <a:pt x="2047" y="1802"/>
                  </a:cubicBezTo>
                  <a:cubicBezTo>
                    <a:pt x="2069" y="1757"/>
                    <a:pt x="2103" y="1713"/>
                    <a:pt x="2125" y="1668"/>
                  </a:cubicBezTo>
                  <a:cubicBezTo>
                    <a:pt x="2140" y="1639"/>
                    <a:pt x="2100" y="1619"/>
                    <a:pt x="2066" y="1619"/>
                  </a:cubicBezTo>
                  <a:cubicBezTo>
                    <a:pt x="2048" y="1619"/>
                    <a:pt x="2032" y="1624"/>
                    <a:pt x="2024" y="1635"/>
                  </a:cubicBezTo>
                  <a:cubicBezTo>
                    <a:pt x="1902" y="1846"/>
                    <a:pt x="1757" y="2024"/>
                    <a:pt x="1579" y="2180"/>
                  </a:cubicBezTo>
                  <a:cubicBezTo>
                    <a:pt x="1547" y="2192"/>
                    <a:pt x="1502" y="2214"/>
                    <a:pt x="1458" y="2236"/>
                  </a:cubicBezTo>
                  <a:cubicBezTo>
                    <a:pt x="1468" y="2202"/>
                    <a:pt x="1446" y="2169"/>
                    <a:pt x="1401" y="2158"/>
                  </a:cubicBezTo>
                  <a:lnTo>
                    <a:pt x="1424" y="2158"/>
                  </a:lnTo>
                  <a:cubicBezTo>
                    <a:pt x="1446" y="2135"/>
                    <a:pt x="1446" y="2103"/>
                    <a:pt x="1424" y="2091"/>
                  </a:cubicBezTo>
                  <a:cubicBezTo>
                    <a:pt x="1413" y="2080"/>
                    <a:pt x="1401" y="2069"/>
                    <a:pt x="1391" y="2069"/>
                  </a:cubicBezTo>
                  <a:cubicBezTo>
                    <a:pt x="1468" y="2024"/>
                    <a:pt x="1535" y="1980"/>
                    <a:pt x="1613" y="1925"/>
                  </a:cubicBezTo>
                  <a:cubicBezTo>
                    <a:pt x="1724" y="1846"/>
                    <a:pt x="1836" y="1757"/>
                    <a:pt x="1925" y="1658"/>
                  </a:cubicBezTo>
                  <a:cubicBezTo>
                    <a:pt x="1949" y="1616"/>
                    <a:pt x="1906" y="1593"/>
                    <a:pt x="1869" y="1593"/>
                  </a:cubicBezTo>
                  <a:cubicBezTo>
                    <a:pt x="1856" y="1593"/>
                    <a:pt x="1844" y="1596"/>
                    <a:pt x="1836" y="1602"/>
                  </a:cubicBezTo>
                  <a:lnTo>
                    <a:pt x="1535" y="1836"/>
                  </a:lnTo>
                  <a:cubicBezTo>
                    <a:pt x="1435" y="1913"/>
                    <a:pt x="1324" y="1980"/>
                    <a:pt x="1213" y="2046"/>
                  </a:cubicBezTo>
                  <a:lnTo>
                    <a:pt x="1079" y="2113"/>
                  </a:lnTo>
                  <a:lnTo>
                    <a:pt x="1057" y="2113"/>
                  </a:lnTo>
                  <a:lnTo>
                    <a:pt x="1068" y="2103"/>
                  </a:lnTo>
                  <a:cubicBezTo>
                    <a:pt x="1102" y="2091"/>
                    <a:pt x="1124" y="2058"/>
                    <a:pt x="1102" y="2036"/>
                  </a:cubicBezTo>
                  <a:cubicBezTo>
                    <a:pt x="1079" y="2014"/>
                    <a:pt x="1057" y="2002"/>
                    <a:pt x="1035" y="2002"/>
                  </a:cubicBezTo>
                  <a:cubicBezTo>
                    <a:pt x="1057" y="1991"/>
                    <a:pt x="1079" y="1980"/>
                    <a:pt x="1090" y="1969"/>
                  </a:cubicBezTo>
                  <a:lnTo>
                    <a:pt x="1112" y="1947"/>
                  </a:lnTo>
                  <a:cubicBezTo>
                    <a:pt x="1235" y="1858"/>
                    <a:pt x="1369" y="1769"/>
                    <a:pt x="1490" y="1658"/>
                  </a:cubicBezTo>
                  <a:cubicBezTo>
                    <a:pt x="1524" y="1624"/>
                    <a:pt x="1481" y="1590"/>
                    <a:pt x="1444" y="1590"/>
                  </a:cubicBezTo>
                  <a:cubicBezTo>
                    <a:pt x="1432" y="1590"/>
                    <a:pt x="1421" y="1594"/>
                    <a:pt x="1413" y="1602"/>
                  </a:cubicBezTo>
                  <a:cubicBezTo>
                    <a:pt x="1290" y="1702"/>
                    <a:pt x="1168" y="1780"/>
                    <a:pt x="1046" y="1869"/>
                  </a:cubicBezTo>
                  <a:cubicBezTo>
                    <a:pt x="1031" y="1866"/>
                    <a:pt x="1017" y="1864"/>
                    <a:pt x="1004" y="1864"/>
                  </a:cubicBezTo>
                  <a:cubicBezTo>
                    <a:pt x="967" y="1864"/>
                    <a:pt x="934" y="1874"/>
                    <a:pt x="901" y="1891"/>
                  </a:cubicBezTo>
                  <a:cubicBezTo>
                    <a:pt x="979" y="1824"/>
                    <a:pt x="1046" y="1757"/>
                    <a:pt x="1112" y="1668"/>
                  </a:cubicBezTo>
                  <a:lnTo>
                    <a:pt x="1112" y="1658"/>
                  </a:lnTo>
                  <a:cubicBezTo>
                    <a:pt x="1179" y="1613"/>
                    <a:pt x="1246" y="1579"/>
                    <a:pt x="1313" y="1546"/>
                  </a:cubicBezTo>
                  <a:cubicBezTo>
                    <a:pt x="1369" y="1513"/>
                    <a:pt x="1424" y="1490"/>
                    <a:pt x="1480" y="1468"/>
                  </a:cubicBezTo>
                  <a:cubicBezTo>
                    <a:pt x="1524" y="1446"/>
                    <a:pt x="1591" y="1424"/>
                    <a:pt x="1635" y="1379"/>
                  </a:cubicBezTo>
                  <a:cubicBezTo>
                    <a:pt x="1658" y="1346"/>
                    <a:pt x="1613" y="1312"/>
                    <a:pt x="1579" y="1312"/>
                  </a:cubicBezTo>
                  <a:cubicBezTo>
                    <a:pt x="1524" y="1312"/>
                    <a:pt x="1468" y="1346"/>
                    <a:pt x="1413" y="1368"/>
                  </a:cubicBezTo>
                  <a:cubicBezTo>
                    <a:pt x="1346" y="1391"/>
                    <a:pt x="1290" y="1424"/>
                    <a:pt x="1235" y="1446"/>
                  </a:cubicBezTo>
                  <a:cubicBezTo>
                    <a:pt x="1124" y="1502"/>
                    <a:pt x="1013" y="1569"/>
                    <a:pt x="901" y="1635"/>
                  </a:cubicBezTo>
                  <a:cubicBezTo>
                    <a:pt x="790" y="1702"/>
                    <a:pt x="690" y="1769"/>
                    <a:pt x="590" y="1846"/>
                  </a:cubicBezTo>
                  <a:cubicBezTo>
                    <a:pt x="578" y="1858"/>
                    <a:pt x="556" y="1869"/>
                    <a:pt x="534" y="1891"/>
                  </a:cubicBezTo>
                  <a:cubicBezTo>
                    <a:pt x="534" y="1880"/>
                    <a:pt x="534" y="1869"/>
                    <a:pt x="523" y="1869"/>
                  </a:cubicBezTo>
                  <a:lnTo>
                    <a:pt x="512" y="1869"/>
                  </a:lnTo>
                  <a:cubicBezTo>
                    <a:pt x="546" y="1846"/>
                    <a:pt x="568" y="1824"/>
                    <a:pt x="590" y="1802"/>
                  </a:cubicBezTo>
                  <a:cubicBezTo>
                    <a:pt x="723" y="1691"/>
                    <a:pt x="879" y="1602"/>
                    <a:pt x="1046" y="1546"/>
                  </a:cubicBezTo>
                  <a:cubicBezTo>
                    <a:pt x="1068" y="1535"/>
                    <a:pt x="1079" y="1502"/>
                    <a:pt x="1057" y="1480"/>
                  </a:cubicBezTo>
                  <a:cubicBezTo>
                    <a:pt x="1050" y="1467"/>
                    <a:pt x="1032" y="1461"/>
                    <a:pt x="1014" y="1461"/>
                  </a:cubicBezTo>
                  <a:cubicBezTo>
                    <a:pt x="1001" y="1461"/>
                    <a:pt x="988" y="1464"/>
                    <a:pt x="979" y="1468"/>
                  </a:cubicBezTo>
                  <a:cubicBezTo>
                    <a:pt x="801" y="1524"/>
                    <a:pt x="635" y="1613"/>
                    <a:pt x="489" y="1724"/>
                  </a:cubicBezTo>
                  <a:cubicBezTo>
                    <a:pt x="501" y="1702"/>
                    <a:pt x="489" y="1691"/>
                    <a:pt x="479" y="1680"/>
                  </a:cubicBezTo>
                  <a:cubicBezTo>
                    <a:pt x="546" y="1613"/>
                    <a:pt x="601" y="1557"/>
                    <a:pt x="679" y="1502"/>
                  </a:cubicBezTo>
                  <a:cubicBezTo>
                    <a:pt x="879" y="1413"/>
                    <a:pt x="1090" y="1368"/>
                    <a:pt x="1280" y="1268"/>
                  </a:cubicBezTo>
                  <a:cubicBezTo>
                    <a:pt x="1346" y="1223"/>
                    <a:pt x="1290" y="1168"/>
                    <a:pt x="1224" y="1168"/>
                  </a:cubicBezTo>
                  <a:cubicBezTo>
                    <a:pt x="1035" y="1201"/>
                    <a:pt x="857" y="1268"/>
                    <a:pt x="701" y="1368"/>
                  </a:cubicBezTo>
                  <a:cubicBezTo>
                    <a:pt x="701" y="1350"/>
                    <a:pt x="678" y="1332"/>
                    <a:pt x="658" y="1332"/>
                  </a:cubicBezTo>
                  <a:cubicBezTo>
                    <a:pt x="653" y="1332"/>
                    <a:pt x="649" y="1333"/>
                    <a:pt x="645" y="1335"/>
                  </a:cubicBezTo>
                  <a:cubicBezTo>
                    <a:pt x="523" y="1368"/>
                    <a:pt x="423" y="1413"/>
                    <a:pt x="323" y="1480"/>
                  </a:cubicBezTo>
                  <a:cubicBezTo>
                    <a:pt x="390" y="1424"/>
                    <a:pt x="457" y="1368"/>
                    <a:pt x="534" y="1324"/>
                  </a:cubicBezTo>
                  <a:cubicBezTo>
                    <a:pt x="546" y="1312"/>
                    <a:pt x="546" y="1302"/>
                    <a:pt x="546" y="1302"/>
                  </a:cubicBezTo>
                  <a:cubicBezTo>
                    <a:pt x="723" y="1191"/>
                    <a:pt x="912" y="1102"/>
                    <a:pt x="1102" y="1013"/>
                  </a:cubicBezTo>
                  <a:cubicBezTo>
                    <a:pt x="1162" y="992"/>
                    <a:pt x="1122" y="944"/>
                    <a:pt x="1080" y="944"/>
                  </a:cubicBezTo>
                  <a:cubicBezTo>
                    <a:pt x="1076" y="944"/>
                    <a:pt x="1072" y="945"/>
                    <a:pt x="1068" y="946"/>
                  </a:cubicBezTo>
                  <a:cubicBezTo>
                    <a:pt x="901" y="990"/>
                    <a:pt x="746" y="1057"/>
                    <a:pt x="601" y="1134"/>
                  </a:cubicBezTo>
                  <a:cubicBezTo>
                    <a:pt x="701" y="1057"/>
                    <a:pt x="801" y="990"/>
                    <a:pt x="890" y="912"/>
                  </a:cubicBezTo>
                  <a:cubicBezTo>
                    <a:pt x="942" y="877"/>
                    <a:pt x="892" y="835"/>
                    <a:pt x="846" y="835"/>
                  </a:cubicBezTo>
                  <a:cubicBezTo>
                    <a:pt x="834" y="835"/>
                    <a:pt x="822" y="838"/>
                    <a:pt x="812" y="845"/>
                  </a:cubicBezTo>
                  <a:cubicBezTo>
                    <a:pt x="657" y="946"/>
                    <a:pt x="512" y="1045"/>
                    <a:pt x="368" y="1157"/>
                  </a:cubicBezTo>
                  <a:cubicBezTo>
                    <a:pt x="345" y="1168"/>
                    <a:pt x="323" y="1179"/>
                    <a:pt x="312" y="1191"/>
                  </a:cubicBezTo>
                  <a:cubicBezTo>
                    <a:pt x="568" y="879"/>
                    <a:pt x="979" y="712"/>
                    <a:pt x="1313" y="467"/>
                  </a:cubicBezTo>
                  <a:cubicBezTo>
                    <a:pt x="1335" y="456"/>
                    <a:pt x="1335" y="423"/>
                    <a:pt x="1313" y="400"/>
                  </a:cubicBezTo>
                  <a:cubicBezTo>
                    <a:pt x="1300" y="387"/>
                    <a:pt x="1283" y="382"/>
                    <a:pt x="1265" y="382"/>
                  </a:cubicBezTo>
                  <a:cubicBezTo>
                    <a:pt x="1252" y="382"/>
                    <a:pt x="1238" y="385"/>
                    <a:pt x="1224" y="390"/>
                  </a:cubicBezTo>
                  <a:cubicBezTo>
                    <a:pt x="1079" y="445"/>
                    <a:pt x="934" y="501"/>
                    <a:pt x="801" y="578"/>
                  </a:cubicBezTo>
                  <a:cubicBezTo>
                    <a:pt x="723" y="612"/>
                    <a:pt x="645" y="657"/>
                    <a:pt x="578" y="690"/>
                  </a:cubicBezTo>
                  <a:cubicBezTo>
                    <a:pt x="556" y="712"/>
                    <a:pt x="534" y="723"/>
                    <a:pt x="512" y="734"/>
                  </a:cubicBezTo>
                  <a:cubicBezTo>
                    <a:pt x="546" y="690"/>
                    <a:pt x="578" y="645"/>
                    <a:pt x="623" y="601"/>
                  </a:cubicBezTo>
                  <a:cubicBezTo>
                    <a:pt x="723" y="479"/>
                    <a:pt x="835" y="378"/>
                    <a:pt x="957" y="279"/>
                  </a:cubicBezTo>
                  <a:cubicBezTo>
                    <a:pt x="1023" y="234"/>
                    <a:pt x="1079" y="190"/>
                    <a:pt x="1146" y="145"/>
                  </a:cubicBezTo>
                  <a:cubicBezTo>
                    <a:pt x="1224" y="111"/>
                    <a:pt x="1302" y="89"/>
                    <a:pt x="1369" y="56"/>
                  </a:cubicBezTo>
                  <a:cubicBezTo>
                    <a:pt x="1401" y="45"/>
                    <a:pt x="1379" y="0"/>
                    <a:pt x="135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58" name="Google Shape;15358;p20"/>
            <p:cNvSpPr/>
            <p:nvPr/>
          </p:nvSpPr>
          <p:spPr>
            <a:xfrm>
              <a:off x="745061" y="2173132"/>
              <a:ext cx="1989" cy="1570"/>
            </a:xfrm>
            <a:custGeom>
              <a:avLst/>
              <a:gdLst/>
              <a:ahLst/>
              <a:cxnLst/>
              <a:rect l="l" t="t" r="r" b="b"/>
              <a:pathLst>
                <a:path w="57" h="45" extrusionOk="0">
                  <a:moveTo>
                    <a:pt x="57" y="0"/>
                  </a:moveTo>
                  <a:cubicBezTo>
                    <a:pt x="35" y="12"/>
                    <a:pt x="13" y="34"/>
                    <a:pt x="1" y="45"/>
                  </a:cubicBezTo>
                  <a:cubicBezTo>
                    <a:pt x="23" y="34"/>
                    <a:pt x="35" y="23"/>
                    <a:pt x="5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59" name="Google Shape;15359;p20"/>
            <p:cNvSpPr/>
            <p:nvPr/>
          </p:nvSpPr>
          <p:spPr>
            <a:xfrm>
              <a:off x="721791" y="2166294"/>
              <a:ext cx="31678" cy="27910"/>
            </a:xfrm>
            <a:custGeom>
              <a:avLst/>
              <a:gdLst/>
              <a:ahLst/>
              <a:cxnLst/>
              <a:rect l="l" t="t" r="r" b="b"/>
              <a:pathLst>
                <a:path w="908" h="800" extrusionOk="0">
                  <a:moveTo>
                    <a:pt x="864" y="0"/>
                  </a:moveTo>
                  <a:cubicBezTo>
                    <a:pt x="858" y="0"/>
                    <a:pt x="851" y="2"/>
                    <a:pt x="846" y="8"/>
                  </a:cubicBezTo>
                  <a:cubicBezTo>
                    <a:pt x="668" y="119"/>
                    <a:pt x="502" y="241"/>
                    <a:pt x="346" y="374"/>
                  </a:cubicBezTo>
                  <a:cubicBezTo>
                    <a:pt x="268" y="441"/>
                    <a:pt x="190" y="497"/>
                    <a:pt x="112" y="564"/>
                  </a:cubicBezTo>
                  <a:cubicBezTo>
                    <a:pt x="57" y="631"/>
                    <a:pt x="1" y="686"/>
                    <a:pt x="1" y="775"/>
                  </a:cubicBezTo>
                  <a:cubicBezTo>
                    <a:pt x="1" y="792"/>
                    <a:pt x="15" y="800"/>
                    <a:pt x="30" y="800"/>
                  </a:cubicBezTo>
                  <a:cubicBezTo>
                    <a:pt x="45" y="800"/>
                    <a:pt x="62" y="792"/>
                    <a:pt x="67" y="775"/>
                  </a:cubicBezTo>
                  <a:cubicBezTo>
                    <a:pt x="90" y="708"/>
                    <a:pt x="146" y="641"/>
                    <a:pt x="201" y="586"/>
                  </a:cubicBezTo>
                  <a:cubicBezTo>
                    <a:pt x="279" y="519"/>
                    <a:pt x="357" y="463"/>
                    <a:pt x="423" y="396"/>
                  </a:cubicBezTo>
                  <a:cubicBezTo>
                    <a:pt x="579" y="275"/>
                    <a:pt x="724" y="152"/>
                    <a:pt x="890" y="41"/>
                  </a:cubicBezTo>
                  <a:cubicBezTo>
                    <a:pt x="907" y="24"/>
                    <a:pt x="885" y="0"/>
                    <a:pt x="86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60" name="Google Shape;15360;p20"/>
            <p:cNvSpPr/>
            <p:nvPr/>
          </p:nvSpPr>
          <p:spPr>
            <a:xfrm>
              <a:off x="722558" y="2181017"/>
              <a:ext cx="40400" cy="34678"/>
            </a:xfrm>
            <a:custGeom>
              <a:avLst/>
              <a:gdLst/>
              <a:ahLst/>
              <a:cxnLst/>
              <a:rect l="l" t="t" r="r" b="b"/>
              <a:pathLst>
                <a:path w="1158" h="994" extrusionOk="0">
                  <a:moveTo>
                    <a:pt x="502" y="1"/>
                  </a:moveTo>
                  <a:cubicBezTo>
                    <a:pt x="495" y="1"/>
                    <a:pt x="487" y="3"/>
                    <a:pt x="480" y="8"/>
                  </a:cubicBezTo>
                  <a:cubicBezTo>
                    <a:pt x="290" y="97"/>
                    <a:pt x="124" y="253"/>
                    <a:pt x="12" y="442"/>
                  </a:cubicBezTo>
                  <a:cubicBezTo>
                    <a:pt x="1" y="464"/>
                    <a:pt x="12" y="486"/>
                    <a:pt x="35" y="486"/>
                  </a:cubicBezTo>
                  <a:lnTo>
                    <a:pt x="35" y="498"/>
                  </a:lnTo>
                  <a:cubicBezTo>
                    <a:pt x="15" y="526"/>
                    <a:pt x="37" y="555"/>
                    <a:pt x="65" y="555"/>
                  </a:cubicBezTo>
                  <a:cubicBezTo>
                    <a:pt x="70" y="555"/>
                    <a:pt x="75" y="554"/>
                    <a:pt x="79" y="553"/>
                  </a:cubicBezTo>
                  <a:cubicBezTo>
                    <a:pt x="101" y="553"/>
                    <a:pt x="134" y="542"/>
                    <a:pt x="157" y="542"/>
                  </a:cubicBezTo>
                  <a:cubicBezTo>
                    <a:pt x="134" y="553"/>
                    <a:pt x="124" y="575"/>
                    <a:pt x="112" y="609"/>
                  </a:cubicBezTo>
                  <a:cubicBezTo>
                    <a:pt x="101" y="631"/>
                    <a:pt x="124" y="653"/>
                    <a:pt x="146" y="653"/>
                  </a:cubicBezTo>
                  <a:cubicBezTo>
                    <a:pt x="146" y="653"/>
                    <a:pt x="146" y="664"/>
                    <a:pt x="134" y="664"/>
                  </a:cubicBezTo>
                  <a:cubicBezTo>
                    <a:pt x="124" y="686"/>
                    <a:pt x="157" y="709"/>
                    <a:pt x="179" y="709"/>
                  </a:cubicBezTo>
                  <a:cubicBezTo>
                    <a:pt x="179" y="720"/>
                    <a:pt x="168" y="720"/>
                    <a:pt x="168" y="720"/>
                  </a:cubicBezTo>
                  <a:cubicBezTo>
                    <a:pt x="157" y="731"/>
                    <a:pt x="146" y="753"/>
                    <a:pt x="157" y="765"/>
                  </a:cubicBezTo>
                  <a:cubicBezTo>
                    <a:pt x="179" y="787"/>
                    <a:pt x="201" y="798"/>
                    <a:pt x="235" y="798"/>
                  </a:cubicBezTo>
                  <a:cubicBezTo>
                    <a:pt x="257" y="798"/>
                    <a:pt x="279" y="765"/>
                    <a:pt x="268" y="753"/>
                  </a:cubicBezTo>
                  <a:cubicBezTo>
                    <a:pt x="290" y="731"/>
                    <a:pt x="312" y="720"/>
                    <a:pt x="335" y="698"/>
                  </a:cubicBezTo>
                  <a:lnTo>
                    <a:pt x="335" y="698"/>
                  </a:lnTo>
                  <a:cubicBezTo>
                    <a:pt x="324" y="720"/>
                    <a:pt x="312" y="753"/>
                    <a:pt x="302" y="775"/>
                  </a:cubicBezTo>
                  <a:cubicBezTo>
                    <a:pt x="302" y="809"/>
                    <a:pt x="324" y="820"/>
                    <a:pt x="357" y="820"/>
                  </a:cubicBezTo>
                  <a:cubicBezTo>
                    <a:pt x="302" y="854"/>
                    <a:pt x="257" y="887"/>
                    <a:pt x="223" y="931"/>
                  </a:cubicBezTo>
                  <a:cubicBezTo>
                    <a:pt x="201" y="943"/>
                    <a:pt x="213" y="965"/>
                    <a:pt x="235" y="975"/>
                  </a:cubicBezTo>
                  <a:cubicBezTo>
                    <a:pt x="241" y="989"/>
                    <a:pt x="256" y="994"/>
                    <a:pt x="271" y="994"/>
                  </a:cubicBezTo>
                  <a:cubicBezTo>
                    <a:pt x="281" y="994"/>
                    <a:pt x="292" y="991"/>
                    <a:pt x="302" y="987"/>
                  </a:cubicBezTo>
                  <a:cubicBezTo>
                    <a:pt x="413" y="931"/>
                    <a:pt x="502" y="842"/>
                    <a:pt x="613" y="775"/>
                  </a:cubicBezTo>
                  <a:cubicBezTo>
                    <a:pt x="713" y="709"/>
                    <a:pt x="813" y="642"/>
                    <a:pt x="924" y="587"/>
                  </a:cubicBezTo>
                  <a:cubicBezTo>
                    <a:pt x="969" y="559"/>
                    <a:pt x="934" y="511"/>
                    <a:pt x="896" y="511"/>
                  </a:cubicBezTo>
                  <a:cubicBezTo>
                    <a:pt x="886" y="511"/>
                    <a:pt x="877" y="513"/>
                    <a:pt x="868" y="520"/>
                  </a:cubicBezTo>
                  <a:cubicBezTo>
                    <a:pt x="746" y="575"/>
                    <a:pt x="635" y="642"/>
                    <a:pt x="535" y="709"/>
                  </a:cubicBezTo>
                  <a:cubicBezTo>
                    <a:pt x="490" y="731"/>
                    <a:pt x="446" y="765"/>
                    <a:pt x="401" y="787"/>
                  </a:cubicBezTo>
                  <a:cubicBezTo>
                    <a:pt x="480" y="664"/>
                    <a:pt x="557" y="564"/>
                    <a:pt x="680" y="475"/>
                  </a:cubicBezTo>
                  <a:cubicBezTo>
                    <a:pt x="813" y="375"/>
                    <a:pt x="969" y="320"/>
                    <a:pt x="1125" y="253"/>
                  </a:cubicBezTo>
                  <a:cubicBezTo>
                    <a:pt x="1147" y="241"/>
                    <a:pt x="1158" y="219"/>
                    <a:pt x="1147" y="209"/>
                  </a:cubicBezTo>
                  <a:cubicBezTo>
                    <a:pt x="1140" y="195"/>
                    <a:pt x="1126" y="190"/>
                    <a:pt x="1111" y="190"/>
                  </a:cubicBezTo>
                  <a:cubicBezTo>
                    <a:pt x="1100" y="190"/>
                    <a:pt x="1089" y="193"/>
                    <a:pt x="1080" y="197"/>
                  </a:cubicBezTo>
                  <a:cubicBezTo>
                    <a:pt x="913" y="253"/>
                    <a:pt x="746" y="320"/>
                    <a:pt x="591" y="419"/>
                  </a:cubicBezTo>
                  <a:cubicBezTo>
                    <a:pt x="535" y="464"/>
                    <a:pt x="490" y="508"/>
                    <a:pt x="435" y="553"/>
                  </a:cubicBezTo>
                  <a:cubicBezTo>
                    <a:pt x="426" y="548"/>
                    <a:pt x="417" y="546"/>
                    <a:pt x="408" y="546"/>
                  </a:cubicBezTo>
                  <a:cubicBezTo>
                    <a:pt x="395" y="546"/>
                    <a:pt x="381" y="551"/>
                    <a:pt x="368" y="564"/>
                  </a:cubicBezTo>
                  <a:cubicBezTo>
                    <a:pt x="357" y="564"/>
                    <a:pt x="346" y="575"/>
                    <a:pt x="324" y="587"/>
                  </a:cubicBezTo>
                  <a:cubicBezTo>
                    <a:pt x="324" y="568"/>
                    <a:pt x="309" y="550"/>
                    <a:pt x="285" y="550"/>
                  </a:cubicBezTo>
                  <a:cubicBezTo>
                    <a:pt x="279" y="550"/>
                    <a:pt x="274" y="551"/>
                    <a:pt x="268" y="553"/>
                  </a:cubicBezTo>
                  <a:lnTo>
                    <a:pt x="246" y="553"/>
                  </a:lnTo>
                  <a:cubicBezTo>
                    <a:pt x="302" y="498"/>
                    <a:pt x="368" y="453"/>
                    <a:pt x="401" y="375"/>
                  </a:cubicBezTo>
                  <a:cubicBezTo>
                    <a:pt x="413" y="353"/>
                    <a:pt x="379" y="342"/>
                    <a:pt x="357" y="342"/>
                  </a:cubicBezTo>
                  <a:cubicBezTo>
                    <a:pt x="312" y="353"/>
                    <a:pt x="279" y="375"/>
                    <a:pt x="235" y="397"/>
                  </a:cubicBezTo>
                  <a:cubicBezTo>
                    <a:pt x="246" y="386"/>
                    <a:pt x="268" y="375"/>
                    <a:pt x="279" y="364"/>
                  </a:cubicBezTo>
                  <a:lnTo>
                    <a:pt x="457" y="186"/>
                  </a:lnTo>
                  <a:cubicBezTo>
                    <a:pt x="483" y="160"/>
                    <a:pt x="442" y="135"/>
                    <a:pt x="407" y="135"/>
                  </a:cubicBezTo>
                  <a:cubicBezTo>
                    <a:pt x="397" y="135"/>
                    <a:pt x="387" y="137"/>
                    <a:pt x="379" y="142"/>
                  </a:cubicBezTo>
                  <a:cubicBezTo>
                    <a:pt x="335" y="186"/>
                    <a:pt x="290" y="219"/>
                    <a:pt x="246" y="264"/>
                  </a:cubicBezTo>
                  <a:cubicBezTo>
                    <a:pt x="324" y="175"/>
                    <a:pt x="413" y="97"/>
                    <a:pt x="512" y="41"/>
                  </a:cubicBezTo>
                  <a:cubicBezTo>
                    <a:pt x="538" y="24"/>
                    <a:pt x="525" y="1"/>
                    <a:pt x="50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61" name="Google Shape;15361;p20"/>
            <p:cNvSpPr/>
            <p:nvPr/>
          </p:nvSpPr>
          <p:spPr>
            <a:xfrm>
              <a:off x="755179" y="2205299"/>
              <a:ext cx="38516" cy="30352"/>
            </a:xfrm>
            <a:custGeom>
              <a:avLst/>
              <a:gdLst/>
              <a:ahLst/>
              <a:cxnLst/>
              <a:rect l="l" t="t" r="r" b="b"/>
              <a:pathLst>
                <a:path w="1104" h="870" extrusionOk="0">
                  <a:moveTo>
                    <a:pt x="1068" y="1"/>
                  </a:moveTo>
                  <a:cubicBezTo>
                    <a:pt x="1056" y="1"/>
                    <a:pt x="1043" y="4"/>
                    <a:pt x="1035" y="13"/>
                  </a:cubicBezTo>
                  <a:cubicBezTo>
                    <a:pt x="901" y="158"/>
                    <a:pt x="768" y="291"/>
                    <a:pt x="623" y="435"/>
                  </a:cubicBezTo>
                  <a:cubicBezTo>
                    <a:pt x="568" y="502"/>
                    <a:pt x="501" y="569"/>
                    <a:pt x="445" y="625"/>
                  </a:cubicBezTo>
                  <a:lnTo>
                    <a:pt x="345" y="691"/>
                  </a:lnTo>
                  <a:cubicBezTo>
                    <a:pt x="323" y="702"/>
                    <a:pt x="301" y="702"/>
                    <a:pt x="289" y="714"/>
                  </a:cubicBezTo>
                  <a:lnTo>
                    <a:pt x="256" y="714"/>
                  </a:lnTo>
                  <a:cubicBezTo>
                    <a:pt x="250" y="707"/>
                    <a:pt x="236" y="701"/>
                    <a:pt x="223" y="701"/>
                  </a:cubicBezTo>
                  <a:cubicBezTo>
                    <a:pt x="214" y="701"/>
                    <a:pt x="205" y="704"/>
                    <a:pt x="200" y="714"/>
                  </a:cubicBezTo>
                  <a:cubicBezTo>
                    <a:pt x="190" y="724"/>
                    <a:pt x="190" y="736"/>
                    <a:pt x="190" y="736"/>
                  </a:cubicBezTo>
                  <a:cubicBezTo>
                    <a:pt x="178" y="736"/>
                    <a:pt x="167" y="736"/>
                    <a:pt x="167" y="747"/>
                  </a:cubicBezTo>
                  <a:cubicBezTo>
                    <a:pt x="145" y="747"/>
                    <a:pt x="123" y="758"/>
                    <a:pt x="89" y="769"/>
                  </a:cubicBezTo>
                  <a:cubicBezTo>
                    <a:pt x="78" y="780"/>
                    <a:pt x="67" y="780"/>
                    <a:pt x="56" y="791"/>
                  </a:cubicBezTo>
                  <a:cubicBezTo>
                    <a:pt x="45" y="791"/>
                    <a:pt x="45" y="791"/>
                    <a:pt x="34" y="803"/>
                  </a:cubicBezTo>
                  <a:cubicBezTo>
                    <a:pt x="22" y="803"/>
                    <a:pt x="22" y="803"/>
                    <a:pt x="22" y="813"/>
                  </a:cubicBezTo>
                  <a:cubicBezTo>
                    <a:pt x="0" y="825"/>
                    <a:pt x="0" y="836"/>
                    <a:pt x="12" y="847"/>
                  </a:cubicBezTo>
                  <a:cubicBezTo>
                    <a:pt x="22" y="869"/>
                    <a:pt x="45" y="869"/>
                    <a:pt x="67" y="869"/>
                  </a:cubicBezTo>
                  <a:lnTo>
                    <a:pt x="78" y="869"/>
                  </a:lnTo>
                  <a:cubicBezTo>
                    <a:pt x="89" y="858"/>
                    <a:pt x="101" y="858"/>
                    <a:pt x="111" y="858"/>
                  </a:cubicBezTo>
                  <a:cubicBezTo>
                    <a:pt x="123" y="847"/>
                    <a:pt x="134" y="847"/>
                    <a:pt x="145" y="836"/>
                  </a:cubicBezTo>
                  <a:cubicBezTo>
                    <a:pt x="167" y="825"/>
                    <a:pt x="190" y="813"/>
                    <a:pt x="223" y="813"/>
                  </a:cubicBezTo>
                  <a:cubicBezTo>
                    <a:pt x="223" y="803"/>
                    <a:pt x="234" y="803"/>
                    <a:pt x="234" y="791"/>
                  </a:cubicBezTo>
                  <a:lnTo>
                    <a:pt x="245" y="791"/>
                  </a:lnTo>
                  <a:cubicBezTo>
                    <a:pt x="257" y="794"/>
                    <a:pt x="269" y="796"/>
                    <a:pt x="281" y="796"/>
                  </a:cubicBezTo>
                  <a:cubicBezTo>
                    <a:pt x="313" y="796"/>
                    <a:pt x="346" y="785"/>
                    <a:pt x="378" y="769"/>
                  </a:cubicBezTo>
                  <a:cubicBezTo>
                    <a:pt x="467" y="724"/>
                    <a:pt x="534" y="658"/>
                    <a:pt x="601" y="580"/>
                  </a:cubicBezTo>
                  <a:cubicBezTo>
                    <a:pt x="768" y="402"/>
                    <a:pt x="924" y="213"/>
                    <a:pt x="1090" y="24"/>
                  </a:cubicBezTo>
                  <a:cubicBezTo>
                    <a:pt x="1104" y="10"/>
                    <a:pt x="1088" y="1"/>
                    <a:pt x="106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62" name="Google Shape;15362;p20"/>
            <p:cNvSpPr/>
            <p:nvPr/>
          </p:nvSpPr>
          <p:spPr>
            <a:xfrm>
              <a:off x="770669" y="2233454"/>
              <a:ext cx="36562" cy="14199"/>
            </a:xfrm>
            <a:custGeom>
              <a:avLst/>
              <a:gdLst/>
              <a:ahLst/>
              <a:cxnLst/>
              <a:rect l="l" t="t" r="r" b="b"/>
              <a:pathLst>
                <a:path w="1048" h="407" extrusionOk="0">
                  <a:moveTo>
                    <a:pt x="963" y="0"/>
                  </a:moveTo>
                  <a:cubicBezTo>
                    <a:pt x="953" y="0"/>
                    <a:pt x="944" y="2"/>
                    <a:pt x="935" y="6"/>
                  </a:cubicBezTo>
                  <a:lnTo>
                    <a:pt x="902" y="6"/>
                  </a:lnTo>
                  <a:cubicBezTo>
                    <a:pt x="902" y="6"/>
                    <a:pt x="891" y="6"/>
                    <a:pt x="891" y="18"/>
                  </a:cubicBezTo>
                  <a:lnTo>
                    <a:pt x="880" y="18"/>
                  </a:lnTo>
                  <a:lnTo>
                    <a:pt x="869" y="29"/>
                  </a:lnTo>
                  <a:lnTo>
                    <a:pt x="858" y="40"/>
                  </a:lnTo>
                  <a:cubicBezTo>
                    <a:pt x="858" y="51"/>
                    <a:pt x="846" y="51"/>
                    <a:pt x="846" y="51"/>
                  </a:cubicBezTo>
                  <a:lnTo>
                    <a:pt x="846" y="62"/>
                  </a:lnTo>
                  <a:cubicBezTo>
                    <a:pt x="602" y="207"/>
                    <a:pt x="335" y="307"/>
                    <a:pt x="57" y="329"/>
                  </a:cubicBezTo>
                  <a:cubicBezTo>
                    <a:pt x="1" y="340"/>
                    <a:pt x="1" y="407"/>
                    <a:pt x="57" y="407"/>
                  </a:cubicBezTo>
                  <a:cubicBezTo>
                    <a:pt x="401" y="385"/>
                    <a:pt x="735" y="273"/>
                    <a:pt x="1002" y="62"/>
                  </a:cubicBezTo>
                  <a:cubicBezTo>
                    <a:pt x="1048" y="35"/>
                    <a:pt x="1004" y="0"/>
                    <a:pt x="96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63" name="Google Shape;15363;p20"/>
            <p:cNvSpPr/>
            <p:nvPr/>
          </p:nvSpPr>
          <p:spPr>
            <a:xfrm>
              <a:off x="764494" y="2154607"/>
              <a:ext cx="13606" cy="4221"/>
            </a:xfrm>
            <a:custGeom>
              <a:avLst/>
              <a:gdLst/>
              <a:ahLst/>
              <a:cxnLst/>
              <a:rect l="l" t="t" r="r" b="b"/>
              <a:pathLst>
                <a:path w="390" h="121" extrusionOk="0">
                  <a:moveTo>
                    <a:pt x="56" y="0"/>
                  </a:moveTo>
                  <a:cubicBezTo>
                    <a:pt x="47" y="0"/>
                    <a:pt x="39" y="3"/>
                    <a:pt x="34" y="9"/>
                  </a:cubicBezTo>
                  <a:cubicBezTo>
                    <a:pt x="22" y="9"/>
                    <a:pt x="12" y="20"/>
                    <a:pt x="0" y="42"/>
                  </a:cubicBezTo>
                  <a:cubicBezTo>
                    <a:pt x="0" y="64"/>
                    <a:pt x="22" y="86"/>
                    <a:pt x="45" y="98"/>
                  </a:cubicBezTo>
                  <a:cubicBezTo>
                    <a:pt x="101" y="109"/>
                    <a:pt x="145" y="109"/>
                    <a:pt x="200" y="120"/>
                  </a:cubicBezTo>
                  <a:cubicBezTo>
                    <a:pt x="245" y="120"/>
                    <a:pt x="311" y="120"/>
                    <a:pt x="356" y="98"/>
                  </a:cubicBezTo>
                  <a:cubicBezTo>
                    <a:pt x="368" y="98"/>
                    <a:pt x="390" y="76"/>
                    <a:pt x="378" y="53"/>
                  </a:cubicBezTo>
                  <a:cubicBezTo>
                    <a:pt x="378" y="42"/>
                    <a:pt x="356" y="20"/>
                    <a:pt x="345" y="20"/>
                  </a:cubicBezTo>
                  <a:cubicBezTo>
                    <a:pt x="327" y="16"/>
                    <a:pt x="309" y="15"/>
                    <a:pt x="293" y="15"/>
                  </a:cubicBezTo>
                  <a:cubicBezTo>
                    <a:pt x="260" y="15"/>
                    <a:pt x="230" y="20"/>
                    <a:pt x="200" y="20"/>
                  </a:cubicBezTo>
                  <a:cubicBezTo>
                    <a:pt x="178" y="20"/>
                    <a:pt x="156" y="9"/>
                    <a:pt x="134" y="9"/>
                  </a:cubicBezTo>
                  <a:lnTo>
                    <a:pt x="78" y="9"/>
                  </a:lnTo>
                  <a:cubicBezTo>
                    <a:pt x="73" y="3"/>
                    <a:pt x="64" y="0"/>
                    <a:pt x="5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64" name="Google Shape;15364;p20"/>
            <p:cNvSpPr/>
            <p:nvPr/>
          </p:nvSpPr>
          <p:spPr>
            <a:xfrm>
              <a:off x="763692" y="2143268"/>
              <a:ext cx="7431" cy="5059"/>
            </a:xfrm>
            <a:custGeom>
              <a:avLst/>
              <a:gdLst/>
              <a:ahLst/>
              <a:cxnLst/>
              <a:rect l="l" t="t" r="r" b="b"/>
              <a:pathLst>
                <a:path w="213" h="145" extrusionOk="0">
                  <a:moveTo>
                    <a:pt x="90" y="0"/>
                  </a:moveTo>
                  <a:cubicBezTo>
                    <a:pt x="79" y="0"/>
                    <a:pt x="68" y="0"/>
                    <a:pt x="57" y="11"/>
                  </a:cubicBezTo>
                  <a:cubicBezTo>
                    <a:pt x="45" y="11"/>
                    <a:pt x="35" y="23"/>
                    <a:pt x="35" y="23"/>
                  </a:cubicBezTo>
                  <a:cubicBezTo>
                    <a:pt x="23" y="23"/>
                    <a:pt x="23" y="33"/>
                    <a:pt x="23" y="33"/>
                  </a:cubicBezTo>
                  <a:cubicBezTo>
                    <a:pt x="12" y="33"/>
                    <a:pt x="12" y="45"/>
                    <a:pt x="12" y="45"/>
                  </a:cubicBezTo>
                  <a:cubicBezTo>
                    <a:pt x="12" y="45"/>
                    <a:pt x="1" y="56"/>
                    <a:pt x="1" y="67"/>
                  </a:cubicBezTo>
                  <a:lnTo>
                    <a:pt x="1" y="78"/>
                  </a:lnTo>
                  <a:lnTo>
                    <a:pt x="1" y="89"/>
                  </a:lnTo>
                  <a:cubicBezTo>
                    <a:pt x="1" y="100"/>
                    <a:pt x="1" y="100"/>
                    <a:pt x="12" y="100"/>
                  </a:cubicBezTo>
                  <a:lnTo>
                    <a:pt x="12" y="112"/>
                  </a:lnTo>
                  <a:lnTo>
                    <a:pt x="12" y="122"/>
                  </a:lnTo>
                  <a:lnTo>
                    <a:pt x="23" y="122"/>
                  </a:lnTo>
                  <a:lnTo>
                    <a:pt x="23" y="134"/>
                  </a:lnTo>
                  <a:lnTo>
                    <a:pt x="45" y="134"/>
                  </a:lnTo>
                  <a:lnTo>
                    <a:pt x="45" y="144"/>
                  </a:lnTo>
                  <a:lnTo>
                    <a:pt x="168" y="144"/>
                  </a:lnTo>
                  <a:lnTo>
                    <a:pt x="190" y="122"/>
                  </a:lnTo>
                  <a:lnTo>
                    <a:pt x="201" y="112"/>
                  </a:lnTo>
                  <a:lnTo>
                    <a:pt x="201" y="100"/>
                  </a:lnTo>
                  <a:cubicBezTo>
                    <a:pt x="213" y="89"/>
                    <a:pt x="213" y="78"/>
                    <a:pt x="213" y="78"/>
                  </a:cubicBezTo>
                  <a:cubicBezTo>
                    <a:pt x="213" y="67"/>
                    <a:pt x="201" y="45"/>
                    <a:pt x="201" y="33"/>
                  </a:cubicBezTo>
                  <a:cubicBezTo>
                    <a:pt x="190" y="33"/>
                    <a:pt x="190" y="23"/>
                    <a:pt x="190" y="23"/>
                  </a:cubicBezTo>
                  <a:cubicBezTo>
                    <a:pt x="190" y="23"/>
                    <a:pt x="179" y="23"/>
                    <a:pt x="179" y="11"/>
                  </a:cubicBezTo>
                  <a:lnTo>
                    <a:pt x="157" y="11"/>
                  </a:lnTo>
                  <a:cubicBezTo>
                    <a:pt x="157" y="0"/>
                    <a:pt x="146" y="0"/>
                    <a:pt x="13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65" name="Google Shape;15365;p20"/>
            <p:cNvSpPr/>
            <p:nvPr/>
          </p:nvSpPr>
          <p:spPr>
            <a:xfrm>
              <a:off x="759435" y="2175470"/>
              <a:ext cx="6245" cy="4675"/>
            </a:xfrm>
            <a:custGeom>
              <a:avLst/>
              <a:gdLst/>
              <a:ahLst/>
              <a:cxnLst/>
              <a:rect l="l" t="t" r="r" b="b"/>
              <a:pathLst>
                <a:path w="179" h="134" extrusionOk="0">
                  <a:moveTo>
                    <a:pt x="68" y="0"/>
                  </a:moveTo>
                  <a:cubicBezTo>
                    <a:pt x="68" y="0"/>
                    <a:pt x="56" y="0"/>
                    <a:pt x="56" y="12"/>
                  </a:cubicBezTo>
                  <a:lnTo>
                    <a:pt x="45" y="12"/>
                  </a:lnTo>
                  <a:cubicBezTo>
                    <a:pt x="45" y="12"/>
                    <a:pt x="34" y="12"/>
                    <a:pt x="34" y="22"/>
                  </a:cubicBezTo>
                  <a:lnTo>
                    <a:pt x="23" y="22"/>
                  </a:lnTo>
                  <a:lnTo>
                    <a:pt x="23" y="34"/>
                  </a:lnTo>
                  <a:lnTo>
                    <a:pt x="12" y="45"/>
                  </a:lnTo>
                  <a:lnTo>
                    <a:pt x="12" y="56"/>
                  </a:lnTo>
                  <a:lnTo>
                    <a:pt x="1" y="67"/>
                  </a:lnTo>
                  <a:lnTo>
                    <a:pt x="1" y="89"/>
                  </a:lnTo>
                  <a:lnTo>
                    <a:pt x="12" y="89"/>
                  </a:lnTo>
                  <a:lnTo>
                    <a:pt x="12" y="101"/>
                  </a:lnTo>
                  <a:cubicBezTo>
                    <a:pt x="23" y="111"/>
                    <a:pt x="23" y="111"/>
                    <a:pt x="23" y="123"/>
                  </a:cubicBezTo>
                  <a:lnTo>
                    <a:pt x="34" y="123"/>
                  </a:lnTo>
                  <a:cubicBezTo>
                    <a:pt x="34" y="123"/>
                    <a:pt x="45" y="123"/>
                    <a:pt x="45" y="133"/>
                  </a:cubicBezTo>
                  <a:lnTo>
                    <a:pt x="134" y="133"/>
                  </a:lnTo>
                  <a:lnTo>
                    <a:pt x="145" y="123"/>
                  </a:lnTo>
                  <a:lnTo>
                    <a:pt x="157" y="123"/>
                  </a:lnTo>
                  <a:cubicBezTo>
                    <a:pt x="157" y="111"/>
                    <a:pt x="157" y="111"/>
                    <a:pt x="167" y="111"/>
                  </a:cubicBezTo>
                  <a:lnTo>
                    <a:pt x="167" y="101"/>
                  </a:lnTo>
                  <a:cubicBezTo>
                    <a:pt x="167" y="101"/>
                    <a:pt x="167" y="89"/>
                    <a:pt x="179" y="89"/>
                  </a:cubicBezTo>
                  <a:lnTo>
                    <a:pt x="179" y="78"/>
                  </a:lnTo>
                  <a:lnTo>
                    <a:pt x="179" y="67"/>
                  </a:lnTo>
                  <a:lnTo>
                    <a:pt x="179" y="45"/>
                  </a:lnTo>
                  <a:cubicBezTo>
                    <a:pt x="179" y="45"/>
                    <a:pt x="167" y="45"/>
                    <a:pt x="167" y="34"/>
                  </a:cubicBezTo>
                  <a:lnTo>
                    <a:pt x="157" y="22"/>
                  </a:lnTo>
                  <a:lnTo>
                    <a:pt x="145" y="12"/>
                  </a:lnTo>
                  <a:lnTo>
                    <a:pt x="134" y="12"/>
                  </a:lnTo>
                  <a:cubicBezTo>
                    <a:pt x="134" y="0"/>
                    <a:pt x="123" y="0"/>
                    <a:pt x="11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66" name="Google Shape;15366;p20"/>
            <p:cNvSpPr/>
            <p:nvPr/>
          </p:nvSpPr>
          <p:spPr>
            <a:xfrm>
              <a:off x="766797" y="2179726"/>
              <a:ext cx="7815" cy="4082"/>
            </a:xfrm>
            <a:custGeom>
              <a:avLst/>
              <a:gdLst/>
              <a:ahLst/>
              <a:cxnLst/>
              <a:rect l="l" t="t" r="r" b="b"/>
              <a:pathLst>
                <a:path w="224" h="117" extrusionOk="0">
                  <a:moveTo>
                    <a:pt x="156" y="1"/>
                  </a:moveTo>
                  <a:cubicBezTo>
                    <a:pt x="134" y="1"/>
                    <a:pt x="112" y="1"/>
                    <a:pt x="90" y="11"/>
                  </a:cubicBezTo>
                  <a:cubicBezTo>
                    <a:pt x="79" y="11"/>
                    <a:pt x="68" y="11"/>
                    <a:pt x="57" y="23"/>
                  </a:cubicBezTo>
                  <a:cubicBezTo>
                    <a:pt x="45" y="23"/>
                    <a:pt x="35" y="23"/>
                    <a:pt x="23" y="34"/>
                  </a:cubicBezTo>
                  <a:cubicBezTo>
                    <a:pt x="23" y="45"/>
                    <a:pt x="23" y="45"/>
                    <a:pt x="12" y="45"/>
                  </a:cubicBezTo>
                  <a:lnTo>
                    <a:pt x="12" y="68"/>
                  </a:lnTo>
                  <a:cubicBezTo>
                    <a:pt x="1" y="68"/>
                    <a:pt x="1" y="68"/>
                    <a:pt x="12" y="78"/>
                  </a:cubicBezTo>
                  <a:lnTo>
                    <a:pt x="12" y="90"/>
                  </a:lnTo>
                  <a:cubicBezTo>
                    <a:pt x="29" y="106"/>
                    <a:pt x="45" y="116"/>
                    <a:pt x="66" y="116"/>
                  </a:cubicBezTo>
                  <a:cubicBezTo>
                    <a:pt x="73" y="116"/>
                    <a:pt x="81" y="115"/>
                    <a:pt x="90" y="112"/>
                  </a:cubicBezTo>
                  <a:cubicBezTo>
                    <a:pt x="101" y="112"/>
                    <a:pt x="112" y="112"/>
                    <a:pt x="124" y="100"/>
                  </a:cubicBezTo>
                  <a:cubicBezTo>
                    <a:pt x="146" y="100"/>
                    <a:pt x="156" y="100"/>
                    <a:pt x="168" y="90"/>
                  </a:cubicBezTo>
                  <a:lnTo>
                    <a:pt x="168" y="100"/>
                  </a:lnTo>
                  <a:cubicBezTo>
                    <a:pt x="179" y="90"/>
                    <a:pt x="190" y="90"/>
                    <a:pt x="201" y="78"/>
                  </a:cubicBezTo>
                  <a:cubicBezTo>
                    <a:pt x="213" y="78"/>
                    <a:pt x="223" y="56"/>
                    <a:pt x="223" y="45"/>
                  </a:cubicBezTo>
                  <a:cubicBezTo>
                    <a:pt x="223" y="34"/>
                    <a:pt x="213" y="23"/>
                    <a:pt x="201" y="11"/>
                  </a:cubicBezTo>
                  <a:cubicBezTo>
                    <a:pt x="190" y="1"/>
                    <a:pt x="179" y="1"/>
                    <a:pt x="15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67" name="Google Shape;15367;p20"/>
            <p:cNvSpPr/>
            <p:nvPr/>
          </p:nvSpPr>
          <p:spPr>
            <a:xfrm>
              <a:off x="773774" y="2172365"/>
              <a:ext cx="6245" cy="5442"/>
            </a:xfrm>
            <a:custGeom>
              <a:avLst/>
              <a:gdLst/>
              <a:ahLst/>
              <a:cxnLst/>
              <a:rect l="l" t="t" r="r" b="b"/>
              <a:pathLst>
                <a:path w="179" h="156" extrusionOk="0">
                  <a:moveTo>
                    <a:pt x="79" y="0"/>
                  </a:moveTo>
                  <a:cubicBezTo>
                    <a:pt x="68" y="0"/>
                    <a:pt x="57" y="12"/>
                    <a:pt x="45" y="22"/>
                  </a:cubicBezTo>
                  <a:cubicBezTo>
                    <a:pt x="35" y="22"/>
                    <a:pt x="23" y="34"/>
                    <a:pt x="13" y="45"/>
                  </a:cubicBezTo>
                  <a:lnTo>
                    <a:pt x="13" y="56"/>
                  </a:lnTo>
                  <a:lnTo>
                    <a:pt x="13" y="67"/>
                  </a:lnTo>
                  <a:lnTo>
                    <a:pt x="13" y="78"/>
                  </a:lnTo>
                  <a:lnTo>
                    <a:pt x="13" y="89"/>
                  </a:lnTo>
                  <a:lnTo>
                    <a:pt x="13" y="101"/>
                  </a:lnTo>
                  <a:cubicBezTo>
                    <a:pt x="1" y="101"/>
                    <a:pt x="1" y="111"/>
                    <a:pt x="13" y="123"/>
                  </a:cubicBezTo>
                  <a:lnTo>
                    <a:pt x="13" y="134"/>
                  </a:lnTo>
                  <a:cubicBezTo>
                    <a:pt x="23" y="134"/>
                    <a:pt x="23" y="145"/>
                    <a:pt x="35" y="145"/>
                  </a:cubicBezTo>
                  <a:cubicBezTo>
                    <a:pt x="45" y="156"/>
                    <a:pt x="45" y="156"/>
                    <a:pt x="57" y="156"/>
                  </a:cubicBezTo>
                  <a:lnTo>
                    <a:pt x="102" y="156"/>
                  </a:lnTo>
                  <a:cubicBezTo>
                    <a:pt x="112" y="156"/>
                    <a:pt x="124" y="156"/>
                    <a:pt x="134" y="145"/>
                  </a:cubicBezTo>
                  <a:lnTo>
                    <a:pt x="146" y="134"/>
                  </a:lnTo>
                  <a:cubicBezTo>
                    <a:pt x="146" y="123"/>
                    <a:pt x="157" y="111"/>
                    <a:pt x="157" y="111"/>
                  </a:cubicBezTo>
                  <a:lnTo>
                    <a:pt x="157" y="101"/>
                  </a:lnTo>
                  <a:cubicBezTo>
                    <a:pt x="168" y="101"/>
                    <a:pt x="168" y="89"/>
                    <a:pt x="179" y="89"/>
                  </a:cubicBezTo>
                  <a:lnTo>
                    <a:pt x="179" y="67"/>
                  </a:lnTo>
                  <a:lnTo>
                    <a:pt x="179" y="56"/>
                  </a:lnTo>
                  <a:cubicBezTo>
                    <a:pt x="179" y="45"/>
                    <a:pt x="179" y="34"/>
                    <a:pt x="168" y="22"/>
                  </a:cubicBezTo>
                  <a:lnTo>
                    <a:pt x="157" y="12"/>
                  </a:lnTo>
                  <a:cubicBezTo>
                    <a:pt x="146" y="0"/>
                    <a:pt x="134" y="0"/>
                    <a:pt x="12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68" name="Google Shape;15368;p20"/>
            <p:cNvSpPr/>
            <p:nvPr/>
          </p:nvSpPr>
          <p:spPr>
            <a:xfrm>
              <a:off x="779984" y="2174319"/>
              <a:ext cx="35" cy="802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2"/>
                  </a:moveTo>
                  <a:lnTo>
                    <a:pt x="1" y="0"/>
                  </a:lnTo>
                  <a:lnTo>
                    <a:pt x="1" y="1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69" name="Google Shape;15369;p20"/>
            <p:cNvSpPr/>
            <p:nvPr/>
          </p:nvSpPr>
          <p:spPr>
            <a:xfrm>
              <a:off x="764494" y="2183843"/>
              <a:ext cx="12839" cy="4849"/>
            </a:xfrm>
            <a:custGeom>
              <a:avLst/>
              <a:gdLst/>
              <a:ahLst/>
              <a:cxnLst/>
              <a:rect l="l" t="t" r="r" b="b"/>
              <a:pathLst>
                <a:path w="368" h="139" extrusionOk="0">
                  <a:moveTo>
                    <a:pt x="74" y="0"/>
                  </a:moveTo>
                  <a:cubicBezTo>
                    <a:pt x="54" y="0"/>
                    <a:pt x="38" y="8"/>
                    <a:pt x="22" y="16"/>
                  </a:cubicBezTo>
                  <a:cubicBezTo>
                    <a:pt x="12" y="39"/>
                    <a:pt x="0" y="61"/>
                    <a:pt x="22" y="83"/>
                  </a:cubicBezTo>
                  <a:cubicBezTo>
                    <a:pt x="22" y="94"/>
                    <a:pt x="34" y="94"/>
                    <a:pt x="45" y="105"/>
                  </a:cubicBezTo>
                  <a:cubicBezTo>
                    <a:pt x="56" y="116"/>
                    <a:pt x="78" y="128"/>
                    <a:pt x="101" y="128"/>
                  </a:cubicBezTo>
                  <a:lnTo>
                    <a:pt x="111" y="128"/>
                  </a:lnTo>
                  <a:cubicBezTo>
                    <a:pt x="122" y="133"/>
                    <a:pt x="131" y="136"/>
                    <a:pt x="139" y="136"/>
                  </a:cubicBezTo>
                  <a:cubicBezTo>
                    <a:pt x="148" y="136"/>
                    <a:pt x="156" y="133"/>
                    <a:pt x="167" y="128"/>
                  </a:cubicBezTo>
                  <a:cubicBezTo>
                    <a:pt x="178" y="128"/>
                    <a:pt x="190" y="138"/>
                    <a:pt x="200" y="138"/>
                  </a:cubicBezTo>
                  <a:cubicBezTo>
                    <a:pt x="234" y="138"/>
                    <a:pt x="267" y="128"/>
                    <a:pt x="301" y="128"/>
                  </a:cubicBezTo>
                  <a:cubicBezTo>
                    <a:pt x="323" y="128"/>
                    <a:pt x="356" y="116"/>
                    <a:pt x="368" y="83"/>
                  </a:cubicBezTo>
                  <a:cubicBezTo>
                    <a:pt x="368" y="61"/>
                    <a:pt x="345" y="39"/>
                    <a:pt x="323" y="39"/>
                  </a:cubicBezTo>
                  <a:cubicBezTo>
                    <a:pt x="279" y="27"/>
                    <a:pt x="245" y="16"/>
                    <a:pt x="212" y="16"/>
                  </a:cubicBezTo>
                  <a:cubicBezTo>
                    <a:pt x="167" y="16"/>
                    <a:pt x="134" y="5"/>
                    <a:pt x="101" y="5"/>
                  </a:cubicBezTo>
                  <a:cubicBezTo>
                    <a:pt x="91" y="2"/>
                    <a:pt x="82" y="0"/>
                    <a:pt x="7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70" name="Google Shape;15370;p20"/>
            <p:cNvSpPr/>
            <p:nvPr/>
          </p:nvSpPr>
          <p:spPr>
            <a:xfrm>
              <a:off x="776112" y="2190193"/>
              <a:ext cx="7431" cy="4710"/>
            </a:xfrm>
            <a:custGeom>
              <a:avLst/>
              <a:gdLst/>
              <a:ahLst/>
              <a:cxnLst/>
              <a:rect l="l" t="t" r="r" b="b"/>
              <a:pathLst>
                <a:path w="213" h="135" extrusionOk="0">
                  <a:moveTo>
                    <a:pt x="57" y="1"/>
                  </a:moveTo>
                  <a:cubicBezTo>
                    <a:pt x="57" y="12"/>
                    <a:pt x="45" y="12"/>
                    <a:pt x="45" y="12"/>
                  </a:cubicBezTo>
                  <a:cubicBezTo>
                    <a:pt x="35" y="12"/>
                    <a:pt x="23" y="23"/>
                    <a:pt x="12" y="34"/>
                  </a:cubicBezTo>
                  <a:cubicBezTo>
                    <a:pt x="12" y="34"/>
                    <a:pt x="1" y="57"/>
                    <a:pt x="1" y="67"/>
                  </a:cubicBezTo>
                  <a:lnTo>
                    <a:pt x="1" y="79"/>
                  </a:lnTo>
                  <a:cubicBezTo>
                    <a:pt x="12" y="90"/>
                    <a:pt x="12" y="101"/>
                    <a:pt x="23" y="101"/>
                  </a:cubicBezTo>
                  <a:cubicBezTo>
                    <a:pt x="35" y="112"/>
                    <a:pt x="35" y="112"/>
                    <a:pt x="45" y="112"/>
                  </a:cubicBezTo>
                  <a:cubicBezTo>
                    <a:pt x="57" y="123"/>
                    <a:pt x="57" y="123"/>
                    <a:pt x="67" y="123"/>
                  </a:cubicBezTo>
                  <a:cubicBezTo>
                    <a:pt x="79" y="123"/>
                    <a:pt x="79" y="123"/>
                    <a:pt x="90" y="112"/>
                  </a:cubicBezTo>
                  <a:lnTo>
                    <a:pt x="90" y="123"/>
                  </a:lnTo>
                  <a:cubicBezTo>
                    <a:pt x="112" y="134"/>
                    <a:pt x="123" y="134"/>
                    <a:pt x="146" y="134"/>
                  </a:cubicBezTo>
                  <a:lnTo>
                    <a:pt x="156" y="134"/>
                  </a:lnTo>
                  <a:cubicBezTo>
                    <a:pt x="168" y="134"/>
                    <a:pt x="179" y="134"/>
                    <a:pt x="190" y="123"/>
                  </a:cubicBezTo>
                  <a:cubicBezTo>
                    <a:pt x="201" y="123"/>
                    <a:pt x="212" y="112"/>
                    <a:pt x="212" y="90"/>
                  </a:cubicBezTo>
                  <a:lnTo>
                    <a:pt x="212" y="79"/>
                  </a:lnTo>
                  <a:lnTo>
                    <a:pt x="201" y="67"/>
                  </a:lnTo>
                  <a:cubicBezTo>
                    <a:pt x="201" y="67"/>
                    <a:pt x="201" y="57"/>
                    <a:pt x="190" y="57"/>
                  </a:cubicBezTo>
                  <a:lnTo>
                    <a:pt x="168" y="45"/>
                  </a:lnTo>
                  <a:cubicBezTo>
                    <a:pt x="156" y="34"/>
                    <a:pt x="146" y="23"/>
                    <a:pt x="123" y="12"/>
                  </a:cubicBezTo>
                  <a:cubicBezTo>
                    <a:pt x="101" y="1"/>
                    <a:pt x="79" y="1"/>
                    <a:pt x="6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71" name="Google Shape;15371;p20"/>
            <p:cNvSpPr/>
            <p:nvPr/>
          </p:nvSpPr>
          <p:spPr>
            <a:xfrm>
              <a:off x="791253" y="2196821"/>
              <a:ext cx="10152" cy="5059"/>
            </a:xfrm>
            <a:custGeom>
              <a:avLst/>
              <a:gdLst/>
              <a:ahLst/>
              <a:cxnLst/>
              <a:rect l="l" t="t" r="r" b="b"/>
              <a:pathLst>
                <a:path w="291" h="145" extrusionOk="0">
                  <a:moveTo>
                    <a:pt x="78" y="0"/>
                  </a:moveTo>
                  <a:cubicBezTo>
                    <a:pt x="56" y="0"/>
                    <a:pt x="34" y="0"/>
                    <a:pt x="23" y="11"/>
                  </a:cubicBezTo>
                  <a:cubicBezTo>
                    <a:pt x="12" y="22"/>
                    <a:pt x="1" y="33"/>
                    <a:pt x="1" y="55"/>
                  </a:cubicBezTo>
                  <a:cubicBezTo>
                    <a:pt x="1" y="67"/>
                    <a:pt x="12" y="78"/>
                    <a:pt x="23" y="89"/>
                  </a:cubicBezTo>
                  <a:cubicBezTo>
                    <a:pt x="56" y="111"/>
                    <a:pt x="90" y="122"/>
                    <a:pt x="123" y="134"/>
                  </a:cubicBezTo>
                  <a:cubicBezTo>
                    <a:pt x="145" y="144"/>
                    <a:pt x="167" y="144"/>
                    <a:pt x="179" y="144"/>
                  </a:cubicBezTo>
                  <a:lnTo>
                    <a:pt x="212" y="144"/>
                  </a:lnTo>
                  <a:cubicBezTo>
                    <a:pt x="223" y="134"/>
                    <a:pt x="223" y="134"/>
                    <a:pt x="234" y="134"/>
                  </a:cubicBezTo>
                  <a:cubicBezTo>
                    <a:pt x="246" y="134"/>
                    <a:pt x="246" y="134"/>
                    <a:pt x="256" y="122"/>
                  </a:cubicBezTo>
                  <a:cubicBezTo>
                    <a:pt x="268" y="122"/>
                    <a:pt x="268" y="111"/>
                    <a:pt x="279" y="100"/>
                  </a:cubicBezTo>
                  <a:cubicBezTo>
                    <a:pt x="290" y="89"/>
                    <a:pt x="290" y="78"/>
                    <a:pt x="279" y="67"/>
                  </a:cubicBezTo>
                  <a:cubicBezTo>
                    <a:pt x="268" y="45"/>
                    <a:pt x="246" y="33"/>
                    <a:pt x="223" y="33"/>
                  </a:cubicBezTo>
                  <a:lnTo>
                    <a:pt x="179" y="33"/>
                  </a:lnTo>
                  <a:cubicBezTo>
                    <a:pt x="167" y="33"/>
                    <a:pt x="157" y="22"/>
                    <a:pt x="157" y="22"/>
                  </a:cubicBezTo>
                  <a:cubicBezTo>
                    <a:pt x="145" y="22"/>
                    <a:pt x="134" y="22"/>
                    <a:pt x="134" y="11"/>
                  </a:cubicBezTo>
                  <a:lnTo>
                    <a:pt x="123" y="11"/>
                  </a:lnTo>
                  <a:cubicBezTo>
                    <a:pt x="112" y="0"/>
                    <a:pt x="90" y="0"/>
                    <a:pt x="7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72" name="Google Shape;15372;p20"/>
            <p:cNvSpPr/>
            <p:nvPr/>
          </p:nvSpPr>
          <p:spPr>
            <a:xfrm>
              <a:off x="800185" y="2202229"/>
              <a:ext cx="7431" cy="4466"/>
            </a:xfrm>
            <a:custGeom>
              <a:avLst/>
              <a:gdLst/>
              <a:ahLst/>
              <a:cxnLst/>
              <a:rect l="l" t="t" r="r" b="b"/>
              <a:pathLst>
                <a:path w="213" h="128" extrusionOk="0">
                  <a:moveTo>
                    <a:pt x="123" y="1"/>
                  </a:moveTo>
                  <a:cubicBezTo>
                    <a:pt x="101" y="1"/>
                    <a:pt x="79" y="12"/>
                    <a:pt x="67" y="34"/>
                  </a:cubicBezTo>
                  <a:lnTo>
                    <a:pt x="67" y="45"/>
                  </a:lnTo>
                  <a:lnTo>
                    <a:pt x="45" y="45"/>
                  </a:lnTo>
                  <a:cubicBezTo>
                    <a:pt x="34" y="45"/>
                    <a:pt x="23" y="56"/>
                    <a:pt x="12" y="56"/>
                  </a:cubicBezTo>
                  <a:cubicBezTo>
                    <a:pt x="12" y="68"/>
                    <a:pt x="0" y="78"/>
                    <a:pt x="12" y="90"/>
                  </a:cubicBezTo>
                  <a:cubicBezTo>
                    <a:pt x="12" y="101"/>
                    <a:pt x="23" y="112"/>
                    <a:pt x="34" y="112"/>
                  </a:cubicBezTo>
                  <a:cubicBezTo>
                    <a:pt x="51" y="122"/>
                    <a:pt x="71" y="127"/>
                    <a:pt x="92" y="127"/>
                  </a:cubicBezTo>
                  <a:cubicBezTo>
                    <a:pt x="139" y="127"/>
                    <a:pt x="189" y="102"/>
                    <a:pt x="212" y="56"/>
                  </a:cubicBezTo>
                  <a:cubicBezTo>
                    <a:pt x="212" y="45"/>
                    <a:pt x="212" y="34"/>
                    <a:pt x="200" y="23"/>
                  </a:cubicBezTo>
                  <a:cubicBezTo>
                    <a:pt x="190" y="12"/>
                    <a:pt x="178" y="1"/>
                    <a:pt x="16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73" name="Google Shape;15373;p20"/>
            <p:cNvSpPr/>
            <p:nvPr/>
          </p:nvSpPr>
          <p:spPr>
            <a:xfrm>
              <a:off x="803290" y="2194310"/>
              <a:ext cx="5094" cy="4082"/>
            </a:xfrm>
            <a:custGeom>
              <a:avLst/>
              <a:gdLst/>
              <a:ahLst/>
              <a:cxnLst/>
              <a:rect l="l" t="t" r="r" b="b"/>
              <a:pathLst>
                <a:path w="146" h="117" extrusionOk="0">
                  <a:moveTo>
                    <a:pt x="67" y="0"/>
                  </a:moveTo>
                  <a:cubicBezTo>
                    <a:pt x="64" y="0"/>
                    <a:pt x="60" y="2"/>
                    <a:pt x="56" y="5"/>
                  </a:cubicBezTo>
                  <a:lnTo>
                    <a:pt x="34" y="5"/>
                  </a:lnTo>
                  <a:lnTo>
                    <a:pt x="23" y="16"/>
                  </a:lnTo>
                  <a:cubicBezTo>
                    <a:pt x="12" y="16"/>
                    <a:pt x="12" y="28"/>
                    <a:pt x="12" y="38"/>
                  </a:cubicBezTo>
                  <a:cubicBezTo>
                    <a:pt x="12" y="38"/>
                    <a:pt x="0" y="38"/>
                    <a:pt x="0" y="50"/>
                  </a:cubicBezTo>
                  <a:cubicBezTo>
                    <a:pt x="0" y="50"/>
                    <a:pt x="12" y="61"/>
                    <a:pt x="12" y="72"/>
                  </a:cubicBezTo>
                  <a:lnTo>
                    <a:pt x="23" y="72"/>
                  </a:lnTo>
                  <a:lnTo>
                    <a:pt x="23" y="83"/>
                  </a:lnTo>
                  <a:lnTo>
                    <a:pt x="34" y="83"/>
                  </a:lnTo>
                  <a:lnTo>
                    <a:pt x="34" y="94"/>
                  </a:lnTo>
                  <a:lnTo>
                    <a:pt x="45" y="94"/>
                  </a:lnTo>
                  <a:cubicBezTo>
                    <a:pt x="45" y="94"/>
                    <a:pt x="56" y="105"/>
                    <a:pt x="67" y="105"/>
                  </a:cubicBezTo>
                  <a:lnTo>
                    <a:pt x="79" y="105"/>
                  </a:lnTo>
                  <a:cubicBezTo>
                    <a:pt x="79" y="117"/>
                    <a:pt x="89" y="117"/>
                    <a:pt x="89" y="117"/>
                  </a:cubicBezTo>
                  <a:cubicBezTo>
                    <a:pt x="101" y="117"/>
                    <a:pt x="101" y="117"/>
                    <a:pt x="101" y="105"/>
                  </a:cubicBezTo>
                  <a:lnTo>
                    <a:pt x="123" y="105"/>
                  </a:lnTo>
                  <a:lnTo>
                    <a:pt x="134" y="94"/>
                  </a:lnTo>
                  <a:cubicBezTo>
                    <a:pt x="134" y="94"/>
                    <a:pt x="145" y="94"/>
                    <a:pt x="145" y="83"/>
                  </a:cubicBezTo>
                  <a:lnTo>
                    <a:pt x="145" y="72"/>
                  </a:lnTo>
                  <a:lnTo>
                    <a:pt x="145" y="61"/>
                  </a:lnTo>
                  <a:cubicBezTo>
                    <a:pt x="145" y="50"/>
                    <a:pt x="134" y="50"/>
                    <a:pt x="134" y="38"/>
                  </a:cubicBezTo>
                  <a:cubicBezTo>
                    <a:pt x="123" y="38"/>
                    <a:pt x="123" y="28"/>
                    <a:pt x="123" y="28"/>
                  </a:cubicBezTo>
                  <a:lnTo>
                    <a:pt x="101" y="5"/>
                  </a:lnTo>
                  <a:lnTo>
                    <a:pt x="79" y="5"/>
                  </a:lnTo>
                  <a:cubicBezTo>
                    <a:pt x="79" y="5"/>
                    <a:pt x="73" y="0"/>
                    <a:pt x="6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74" name="Google Shape;15374;p20"/>
            <p:cNvSpPr/>
            <p:nvPr/>
          </p:nvSpPr>
          <p:spPr>
            <a:xfrm>
              <a:off x="817664" y="2205055"/>
              <a:ext cx="7780" cy="5756"/>
            </a:xfrm>
            <a:custGeom>
              <a:avLst/>
              <a:gdLst/>
              <a:ahLst/>
              <a:cxnLst/>
              <a:rect l="l" t="t" r="r" b="b"/>
              <a:pathLst>
                <a:path w="223" h="165" extrusionOk="0">
                  <a:moveTo>
                    <a:pt x="89" y="0"/>
                  </a:moveTo>
                  <a:cubicBezTo>
                    <a:pt x="81" y="0"/>
                    <a:pt x="72" y="3"/>
                    <a:pt x="67" y="9"/>
                  </a:cubicBezTo>
                  <a:lnTo>
                    <a:pt x="55" y="9"/>
                  </a:lnTo>
                  <a:cubicBezTo>
                    <a:pt x="33" y="9"/>
                    <a:pt x="22" y="20"/>
                    <a:pt x="11" y="31"/>
                  </a:cubicBezTo>
                  <a:cubicBezTo>
                    <a:pt x="0" y="42"/>
                    <a:pt x="0" y="53"/>
                    <a:pt x="0" y="64"/>
                  </a:cubicBezTo>
                  <a:lnTo>
                    <a:pt x="11" y="76"/>
                  </a:lnTo>
                  <a:cubicBezTo>
                    <a:pt x="11" y="86"/>
                    <a:pt x="11" y="86"/>
                    <a:pt x="22" y="98"/>
                  </a:cubicBezTo>
                  <a:cubicBezTo>
                    <a:pt x="22" y="109"/>
                    <a:pt x="33" y="120"/>
                    <a:pt x="45" y="120"/>
                  </a:cubicBezTo>
                  <a:cubicBezTo>
                    <a:pt x="45" y="131"/>
                    <a:pt x="55" y="131"/>
                    <a:pt x="55" y="131"/>
                  </a:cubicBezTo>
                  <a:cubicBezTo>
                    <a:pt x="78" y="153"/>
                    <a:pt x="100" y="165"/>
                    <a:pt x="134" y="165"/>
                  </a:cubicBezTo>
                  <a:cubicBezTo>
                    <a:pt x="156" y="165"/>
                    <a:pt x="178" y="165"/>
                    <a:pt x="200" y="153"/>
                  </a:cubicBezTo>
                  <a:cubicBezTo>
                    <a:pt x="211" y="142"/>
                    <a:pt x="211" y="142"/>
                    <a:pt x="211" y="131"/>
                  </a:cubicBezTo>
                  <a:cubicBezTo>
                    <a:pt x="223" y="120"/>
                    <a:pt x="223" y="109"/>
                    <a:pt x="211" y="109"/>
                  </a:cubicBezTo>
                  <a:lnTo>
                    <a:pt x="211" y="86"/>
                  </a:lnTo>
                  <a:cubicBezTo>
                    <a:pt x="200" y="76"/>
                    <a:pt x="200" y="64"/>
                    <a:pt x="189" y="64"/>
                  </a:cubicBezTo>
                  <a:cubicBezTo>
                    <a:pt x="178" y="42"/>
                    <a:pt x="167" y="31"/>
                    <a:pt x="144" y="20"/>
                  </a:cubicBezTo>
                  <a:cubicBezTo>
                    <a:pt x="134" y="20"/>
                    <a:pt x="134" y="9"/>
                    <a:pt x="122" y="9"/>
                  </a:cubicBezTo>
                  <a:lnTo>
                    <a:pt x="111" y="9"/>
                  </a:lnTo>
                  <a:cubicBezTo>
                    <a:pt x="106" y="3"/>
                    <a:pt x="97" y="0"/>
                    <a:pt x="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75" name="Google Shape;15375;p20"/>
            <p:cNvSpPr/>
            <p:nvPr/>
          </p:nvSpPr>
          <p:spPr>
            <a:xfrm>
              <a:off x="816478" y="2219324"/>
              <a:ext cx="5094" cy="4675"/>
            </a:xfrm>
            <a:custGeom>
              <a:avLst/>
              <a:gdLst/>
              <a:ahLst/>
              <a:cxnLst/>
              <a:rect l="l" t="t" r="r" b="b"/>
              <a:pathLst>
                <a:path w="146" h="134" extrusionOk="0">
                  <a:moveTo>
                    <a:pt x="56" y="0"/>
                  </a:moveTo>
                  <a:cubicBezTo>
                    <a:pt x="45" y="0"/>
                    <a:pt x="34" y="11"/>
                    <a:pt x="34" y="11"/>
                  </a:cubicBezTo>
                  <a:cubicBezTo>
                    <a:pt x="23" y="11"/>
                    <a:pt x="12" y="23"/>
                    <a:pt x="0" y="33"/>
                  </a:cubicBezTo>
                  <a:lnTo>
                    <a:pt x="0" y="45"/>
                  </a:lnTo>
                  <a:cubicBezTo>
                    <a:pt x="0" y="55"/>
                    <a:pt x="0" y="67"/>
                    <a:pt x="12" y="67"/>
                  </a:cubicBezTo>
                  <a:cubicBezTo>
                    <a:pt x="12" y="78"/>
                    <a:pt x="23" y="89"/>
                    <a:pt x="23" y="89"/>
                  </a:cubicBezTo>
                  <a:lnTo>
                    <a:pt x="34" y="100"/>
                  </a:lnTo>
                  <a:cubicBezTo>
                    <a:pt x="34" y="112"/>
                    <a:pt x="45" y="112"/>
                    <a:pt x="45" y="122"/>
                  </a:cubicBezTo>
                  <a:cubicBezTo>
                    <a:pt x="56" y="122"/>
                    <a:pt x="67" y="134"/>
                    <a:pt x="79" y="134"/>
                  </a:cubicBezTo>
                  <a:lnTo>
                    <a:pt x="123" y="134"/>
                  </a:lnTo>
                  <a:cubicBezTo>
                    <a:pt x="123" y="122"/>
                    <a:pt x="123" y="122"/>
                    <a:pt x="134" y="122"/>
                  </a:cubicBezTo>
                  <a:cubicBezTo>
                    <a:pt x="134" y="122"/>
                    <a:pt x="145" y="112"/>
                    <a:pt x="145" y="100"/>
                  </a:cubicBezTo>
                  <a:lnTo>
                    <a:pt x="145" y="78"/>
                  </a:lnTo>
                  <a:cubicBezTo>
                    <a:pt x="145" y="67"/>
                    <a:pt x="134" y="67"/>
                    <a:pt x="134" y="67"/>
                  </a:cubicBezTo>
                  <a:cubicBezTo>
                    <a:pt x="134" y="55"/>
                    <a:pt x="134" y="55"/>
                    <a:pt x="123" y="45"/>
                  </a:cubicBezTo>
                  <a:cubicBezTo>
                    <a:pt x="123" y="45"/>
                    <a:pt x="123" y="33"/>
                    <a:pt x="112" y="23"/>
                  </a:cubicBezTo>
                  <a:lnTo>
                    <a:pt x="101" y="11"/>
                  </a:lnTo>
                  <a:cubicBezTo>
                    <a:pt x="89" y="11"/>
                    <a:pt x="89" y="11"/>
                    <a:pt x="7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76" name="Google Shape;15376;p20"/>
            <p:cNvSpPr/>
            <p:nvPr/>
          </p:nvSpPr>
          <p:spPr>
            <a:xfrm>
              <a:off x="757481" y="2216429"/>
              <a:ext cx="49715" cy="30631"/>
            </a:xfrm>
            <a:custGeom>
              <a:avLst/>
              <a:gdLst/>
              <a:ahLst/>
              <a:cxnLst/>
              <a:rect l="l" t="t" r="r" b="b"/>
              <a:pathLst>
                <a:path w="1425" h="878" extrusionOk="0">
                  <a:moveTo>
                    <a:pt x="870" y="0"/>
                  </a:moveTo>
                  <a:cubicBezTo>
                    <a:pt x="857" y="0"/>
                    <a:pt x="843" y="5"/>
                    <a:pt x="835" y="17"/>
                  </a:cubicBezTo>
                  <a:cubicBezTo>
                    <a:pt x="624" y="227"/>
                    <a:pt x="423" y="450"/>
                    <a:pt x="168" y="606"/>
                  </a:cubicBezTo>
                  <a:lnTo>
                    <a:pt x="134" y="606"/>
                  </a:lnTo>
                  <a:cubicBezTo>
                    <a:pt x="101" y="617"/>
                    <a:pt x="68" y="650"/>
                    <a:pt x="68" y="684"/>
                  </a:cubicBezTo>
                  <a:cubicBezTo>
                    <a:pt x="68" y="718"/>
                    <a:pt x="100" y="732"/>
                    <a:pt x="131" y="732"/>
                  </a:cubicBezTo>
                  <a:cubicBezTo>
                    <a:pt x="140" y="732"/>
                    <a:pt x="149" y="731"/>
                    <a:pt x="157" y="728"/>
                  </a:cubicBezTo>
                  <a:lnTo>
                    <a:pt x="157" y="728"/>
                  </a:lnTo>
                  <a:lnTo>
                    <a:pt x="57" y="795"/>
                  </a:lnTo>
                  <a:cubicBezTo>
                    <a:pt x="1" y="833"/>
                    <a:pt x="63" y="878"/>
                    <a:pt x="110" y="878"/>
                  </a:cubicBezTo>
                  <a:cubicBezTo>
                    <a:pt x="119" y="878"/>
                    <a:pt x="127" y="876"/>
                    <a:pt x="134" y="873"/>
                  </a:cubicBezTo>
                  <a:cubicBezTo>
                    <a:pt x="190" y="850"/>
                    <a:pt x="257" y="817"/>
                    <a:pt x="312" y="795"/>
                  </a:cubicBezTo>
                  <a:lnTo>
                    <a:pt x="357" y="795"/>
                  </a:lnTo>
                  <a:cubicBezTo>
                    <a:pt x="401" y="784"/>
                    <a:pt x="457" y="773"/>
                    <a:pt x="502" y="751"/>
                  </a:cubicBezTo>
                  <a:lnTo>
                    <a:pt x="535" y="751"/>
                  </a:lnTo>
                  <a:cubicBezTo>
                    <a:pt x="813" y="672"/>
                    <a:pt x="1080" y="517"/>
                    <a:pt x="1280" y="316"/>
                  </a:cubicBezTo>
                  <a:cubicBezTo>
                    <a:pt x="1291" y="316"/>
                    <a:pt x="1291" y="306"/>
                    <a:pt x="1291" y="306"/>
                  </a:cubicBezTo>
                  <a:lnTo>
                    <a:pt x="1380" y="306"/>
                  </a:lnTo>
                  <a:cubicBezTo>
                    <a:pt x="1392" y="294"/>
                    <a:pt x="1402" y="294"/>
                    <a:pt x="1402" y="283"/>
                  </a:cubicBezTo>
                  <a:lnTo>
                    <a:pt x="1414" y="272"/>
                  </a:lnTo>
                  <a:cubicBezTo>
                    <a:pt x="1424" y="272"/>
                    <a:pt x="1424" y="261"/>
                    <a:pt x="1424" y="250"/>
                  </a:cubicBezTo>
                  <a:lnTo>
                    <a:pt x="1424" y="239"/>
                  </a:lnTo>
                  <a:cubicBezTo>
                    <a:pt x="1424" y="227"/>
                    <a:pt x="1424" y="217"/>
                    <a:pt x="1414" y="217"/>
                  </a:cubicBezTo>
                  <a:lnTo>
                    <a:pt x="1402" y="205"/>
                  </a:lnTo>
                  <a:cubicBezTo>
                    <a:pt x="1392" y="195"/>
                    <a:pt x="1380" y="195"/>
                    <a:pt x="1369" y="183"/>
                  </a:cubicBezTo>
                  <a:lnTo>
                    <a:pt x="1336" y="183"/>
                  </a:lnTo>
                  <a:cubicBezTo>
                    <a:pt x="1325" y="172"/>
                    <a:pt x="1313" y="161"/>
                    <a:pt x="1303" y="161"/>
                  </a:cubicBezTo>
                  <a:lnTo>
                    <a:pt x="1291" y="161"/>
                  </a:lnTo>
                  <a:cubicBezTo>
                    <a:pt x="1269" y="150"/>
                    <a:pt x="1258" y="150"/>
                    <a:pt x="1247" y="150"/>
                  </a:cubicBezTo>
                  <a:cubicBezTo>
                    <a:pt x="1236" y="150"/>
                    <a:pt x="1236" y="150"/>
                    <a:pt x="1224" y="161"/>
                  </a:cubicBezTo>
                  <a:cubicBezTo>
                    <a:pt x="1214" y="161"/>
                    <a:pt x="1202" y="161"/>
                    <a:pt x="1202" y="172"/>
                  </a:cubicBezTo>
                  <a:cubicBezTo>
                    <a:pt x="1191" y="172"/>
                    <a:pt x="1180" y="183"/>
                    <a:pt x="1180" y="195"/>
                  </a:cubicBezTo>
                  <a:lnTo>
                    <a:pt x="1169" y="195"/>
                  </a:lnTo>
                  <a:cubicBezTo>
                    <a:pt x="1158" y="217"/>
                    <a:pt x="1147" y="227"/>
                    <a:pt x="1158" y="239"/>
                  </a:cubicBezTo>
                  <a:cubicBezTo>
                    <a:pt x="1158" y="261"/>
                    <a:pt x="1180" y="272"/>
                    <a:pt x="1191" y="272"/>
                  </a:cubicBezTo>
                  <a:cubicBezTo>
                    <a:pt x="1191" y="283"/>
                    <a:pt x="1202" y="283"/>
                    <a:pt x="1202" y="283"/>
                  </a:cubicBezTo>
                  <a:cubicBezTo>
                    <a:pt x="1091" y="361"/>
                    <a:pt x="980" y="439"/>
                    <a:pt x="858" y="494"/>
                  </a:cubicBezTo>
                  <a:cubicBezTo>
                    <a:pt x="824" y="517"/>
                    <a:pt x="791" y="539"/>
                    <a:pt x="757" y="550"/>
                  </a:cubicBezTo>
                  <a:cubicBezTo>
                    <a:pt x="774" y="524"/>
                    <a:pt x="738" y="499"/>
                    <a:pt x="706" y="499"/>
                  </a:cubicBezTo>
                  <a:cubicBezTo>
                    <a:pt x="696" y="499"/>
                    <a:pt x="687" y="501"/>
                    <a:pt x="680" y="506"/>
                  </a:cubicBezTo>
                  <a:cubicBezTo>
                    <a:pt x="624" y="517"/>
                    <a:pt x="579" y="539"/>
                    <a:pt x="535" y="561"/>
                  </a:cubicBezTo>
                  <a:cubicBezTo>
                    <a:pt x="635" y="484"/>
                    <a:pt x="724" y="395"/>
                    <a:pt x="824" y="306"/>
                  </a:cubicBezTo>
                  <a:cubicBezTo>
                    <a:pt x="848" y="281"/>
                    <a:pt x="820" y="263"/>
                    <a:pt x="795" y="263"/>
                  </a:cubicBezTo>
                  <a:cubicBezTo>
                    <a:pt x="785" y="263"/>
                    <a:pt x="775" y="266"/>
                    <a:pt x="769" y="272"/>
                  </a:cubicBezTo>
                  <a:cubicBezTo>
                    <a:pt x="680" y="339"/>
                    <a:pt x="591" y="405"/>
                    <a:pt x="502" y="484"/>
                  </a:cubicBezTo>
                  <a:cubicBezTo>
                    <a:pt x="646" y="350"/>
                    <a:pt x="779" y="195"/>
                    <a:pt x="902" y="49"/>
                  </a:cubicBezTo>
                  <a:cubicBezTo>
                    <a:pt x="924" y="20"/>
                    <a:pt x="897" y="0"/>
                    <a:pt x="87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77" name="Google Shape;15377;p20"/>
            <p:cNvSpPr/>
            <p:nvPr/>
          </p:nvSpPr>
          <p:spPr>
            <a:xfrm>
              <a:off x="495958" y="1971338"/>
              <a:ext cx="200254" cy="251923"/>
            </a:xfrm>
            <a:custGeom>
              <a:avLst/>
              <a:gdLst/>
              <a:ahLst/>
              <a:cxnLst/>
              <a:rect l="l" t="t" r="r" b="b"/>
              <a:pathLst>
                <a:path w="5740" h="7221" extrusionOk="0">
                  <a:moveTo>
                    <a:pt x="2370" y="1"/>
                  </a:moveTo>
                  <a:cubicBezTo>
                    <a:pt x="1925" y="1"/>
                    <a:pt x="1580" y="913"/>
                    <a:pt x="1313" y="1369"/>
                  </a:cubicBezTo>
                  <a:cubicBezTo>
                    <a:pt x="1046" y="1814"/>
                    <a:pt x="468" y="2114"/>
                    <a:pt x="235" y="2437"/>
                  </a:cubicBezTo>
                  <a:cubicBezTo>
                    <a:pt x="1" y="2748"/>
                    <a:pt x="101" y="2971"/>
                    <a:pt x="79" y="3304"/>
                  </a:cubicBezTo>
                  <a:cubicBezTo>
                    <a:pt x="67" y="3638"/>
                    <a:pt x="67" y="4261"/>
                    <a:pt x="168" y="4595"/>
                  </a:cubicBezTo>
                  <a:cubicBezTo>
                    <a:pt x="267" y="4928"/>
                    <a:pt x="1002" y="6073"/>
                    <a:pt x="1480" y="6508"/>
                  </a:cubicBezTo>
                  <a:cubicBezTo>
                    <a:pt x="1970" y="6941"/>
                    <a:pt x="2603" y="7208"/>
                    <a:pt x="2981" y="7220"/>
                  </a:cubicBezTo>
                  <a:cubicBezTo>
                    <a:pt x="2998" y="7220"/>
                    <a:pt x="3016" y="7220"/>
                    <a:pt x="3035" y="7220"/>
                  </a:cubicBezTo>
                  <a:cubicBezTo>
                    <a:pt x="3478" y="7220"/>
                    <a:pt x="4672" y="7108"/>
                    <a:pt x="4672" y="7108"/>
                  </a:cubicBezTo>
                  <a:lnTo>
                    <a:pt x="5740" y="5072"/>
                  </a:lnTo>
                  <a:cubicBezTo>
                    <a:pt x="5740" y="5072"/>
                    <a:pt x="5673" y="4672"/>
                    <a:pt x="5250" y="3871"/>
                  </a:cubicBezTo>
                  <a:cubicBezTo>
                    <a:pt x="4828" y="3070"/>
                    <a:pt x="4772" y="3238"/>
                    <a:pt x="4372" y="2504"/>
                  </a:cubicBezTo>
                  <a:cubicBezTo>
                    <a:pt x="3972" y="1780"/>
                    <a:pt x="3938" y="1280"/>
                    <a:pt x="3671" y="769"/>
                  </a:cubicBezTo>
                  <a:cubicBezTo>
                    <a:pt x="3404" y="257"/>
                    <a:pt x="2815" y="12"/>
                    <a:pt x="237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78" name="Google Shape;15378;p20"/>
            <p:cNvSpPr/>
            <p:nvPr/>
          </p:nvSpPr>
          <p:spPr>
            <a:xfrm>
              <a:off x="542918" y="2073317"/>
              <a:ext cx="153296" cy="144469"/>
            </a:xfrm>
            <a:custGeom>
              <a:avLst/>
              <a:gdLst/>
              <a:ahLst/>
              <a:cxnLst/>
              <a:rect l="l" t="t" r="r" b="b"/>
              <a:pathLst>
                <a:path w="4394" h="4141" extrusionOk="0">
                  <a:moveTo>
                    <a:pt x="993" y="0"/>
                  </a:moveTo>
                  <a:cubicBezTo>
                    <a:pt x="829" y="0"/>
                    <a:pt x="665" y="56"/>
                    <a:pt x="545" y="170"/>
                  </a:cubicBezTo>
                  <a:cubicBezTo>
                    <a:pt x="456" y="248"/>
                    <a:pt x="401" y="359"/>
                    <a:pt x="345" y="470"/>
                  </a:cubicBezTo>
                  <a:cubicBezTo>
                    <a:pt x="134" y="904"/>
                    <a:pt x="1" y="1438"/>
                    <a:pt x="201" y="1883"/>
                  </a:cubicBezTo>
                  <a:cubicBezTo>
                    <a:pt x="278" y="2072"/>
                    <a:pt x="412" y="2238"/>
                    <a:pt x="434" y="2428"/>
                  </a:cubicBezTo>
                  <a:cubicBezTo>
                    <a:pt x="446" y="2528"/>
                    <a:pt x="434" y="2628"/>
                    <a:pt x="446" y="2728"/>
                  </a:cubicBezTo>
                  <a:cubicBezTo>
                    <a:pt x="468" y="2817"/>
                    <a:pt x="501" y="2895"/>
                    <a:pt x="545" y="2962"/>
                  </a:cubicBezTo>
                  <a:cubicBezTo>
                    <a:pt x="679" y="3195"/>
                    <a:pt x="857" y="3395"/>
                    <a:pt x="1068" y="3551"/>
                  </a:cubicBezTo>
                  <a:cubicBezTo>
                    <a:pt x="1257" y="3684"/>
                    <a:pt x="1457" y="3785"/>
                    <a:pt x="1680" y="3862"/>
                  </a:cubicBezTo>
                  <a:cubicBezTo>
                    <a:pt x="2069" y="3996"/>
                    <a:pt x="2458" y="4018"/>
                    <a:pt x="2859" y="4074"/>
                  </a:cubicBezTo>
                  <a:cubicBezTo>
                    <a:pt x="3004" y="4085"/>
                    <a:pt x="3137" y="4141"/>
                    <a:pt x="3281" y="4141"/>
                  </a:cubicBezTo>
                  <a:cubicBezTo>
                    <a:pt x="3304" y="4141"/>
                    <a:pt x="3337" y="4129"/>
                    <a:pt x="3360" y="4129"/>
                  </a:cubicBezTo>
                  <a:lnTo>
                    <a:pt x="4394" y="2149"/>
                  </a:lnTo>
                  <a:cubicBezTo>
                    <a:pt x="4394" y="2149"/>
                    <a:pt x="4327" y="1749"/>
                    <a:pt x="3904" y="948"/>
                  </a:cubicBezTo>
                  <a:cubicBezTo>
                    <a:pt x="3793" y="748"/>
                    <a:pt x="3716" y="615"/>
                    <a:pt x="3649" y="503"/>
                  </a:cubicBezTo>
                  <a:cubicBezTo>
                    <a:pt x="3503" y="469"/>
                    <a:pt x="3354" y="435"/>
                    <a:pt x="3208" y="435"/>
                  </a:cubicBezTo>
                  <a:cubicBezTo>
                    <a:pt x="3119" y="435"/>
                    <a:pt x="3032" y="447"/>
                    <a:pt x="2948" y="481"/>
                  </a:cubicBezTo>
                  <a:cubicBezTo>
                    <a:pt x="2793" y="543"/>
                    <a:pt x="2647" y="673"/>
                    <a:pt x="2485" y="673"/>
                  </a:cubicBezTo>
                  <a:cubicBezTo>
                    <a:pt x="2472" y="673"/>
                    <a:pt x="2460" y="672"/>
                    <a:pt x="2448" y="671"/>
                  </a:cubicBezTo>
                  <a:cubicBezTo>
                    <a:pt x="2236" y="637"/>
                    <a:pt x="2125" y="404"/>
                    <a:pt x="1924" y="348"/>
                  </a:cubicBezTo>
                  <a:cubicBezTo>
                    <a:pt x="1835" y="325"/>
                    <a:pt x="1736" y="337"/>
                    <a:pt x="1647" y="315"/>
                  </a:cubicBezTo>
                  <a:cubicBezTo>
                    <a:pt x="1558" y="281"/>
                    <a:pt x="1502" y="204"/>
                    <a:pt x="1424" y="147"/>
                  </a:cubicBezTo>
                  <a:cubicBezTo>
                    <a:pt x="1305" y="50"/>
                    <a:pt x="1149" y="0"/>
                    <a:pt x="993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79" name="Google Shape;15379;p20"/>
            <p:cNvSpPr/>
            <p:nvPr/>
          </p:nvSpPr>
          <p:spPr>
            <a:xfrm>
              <a:off x="520903" y="2130289"/>
              <a:ext cx="133794" cy="80451"/>
            </a:xfrm>
            <a:custGeom>
              <a:avLst/>
              <a:gdLst/>
              <a:ahLst/>
              <a:cxnLst/>
              <a:rect l="l" t="t" r="r" b="b"/>
              <a:pathLst>
                <a:path w="3835" h="2306" extrusionOk="0">
                  <a:moveTo>
                    <a:pt x="39" y="1"/>
                  </a:moveTo>
                  <a:cubicBezTo>
                    <a:pt x="22" y="1"/>
                    <a:pt x="0" y="11"/>
                    <a:pt x="9" y="27"/>
                  </a:cubicBezTo>
                  <a:cubicBezTo>
                    <a:pt x="632" y="1050"/>
                    <a:pt x="1544" y="1940"/>
                    <a:pt x="2733" y="2219"/>
                  </a:cubicBezTo>
                  <a:cubicBezTo>
                    <a:pt x="2901" y="2263"/>
                    <a:pt x="3067" y="2285"/>
                    <a:pt x="3234" y="2296"/>
                  </a:cubicBezTo>
                  <a:cubicBezTo>
                    <a:pt x="3307" y="2301"/>
                    <a:pt x="3381" y="2305"/>
                    <a:pt x="3456" y="2305"/>
                  </a:cubicBezTo>
                  <a:cubicBezTo>
                    <a:pt x="3563" y="2305"/>
                    <a:pt x="3669" y="2296"/>
                    <a:pt x="3768" y="2263"/>
                  </a:cubicBezTo>
                  <a:cubicBezTo>
                    <a:pt x="3835" y="2229"/>
                    <a:pt x="3779" y="2163"/>
                    <a:pt x="3724" y="2163"/>
                  </a:cubicBezTo>
                  <a:lnTo>
                    <a:pt x="3556" y="2163"/>
                  </a:lnTo>
                  <a:cubicBezTo>
                    <a:pt x="2622" y="1907"/>
                    <a:pt x="1755" y="1418"/>
                    <a:pt x="1077" y="717"/>
                  </a:cubicBezTo>
                  <a:cubicBezTo>
                    <a:pt x="876" y="516"/>
                    <a:pt x="687" y="294"/>
                    <a:pt x="521" y="61"/>
                  </a:cubicBezTo>
                  <a:cubicBezTo>
                    <a:pt x="516" y="53"/>
                    <a:pt x="508" y="49"/>
                    <a:pt x="500" y="49"/>
                  </a:cubicBezTo>
                  <a:cubicBezTo>
                    <a:pt x="484" y="49"/>
                    <a:pt x="469" y="61"/>
                    <a:pt x="476" y="83"/>
                  </a:cubicBezTo>
                  <a:cubicBezTo>
                    <a:pt x="1021" y="939"/>
                    <a:pt x="1877" y="1606"/>
                    <a:pt x="2822" y="1996"/>
                  </a:cubicBezTo>
                  <a:cubicBezTo>
                    <a:pt x="2990" y="2063"/>
                    <a:pt x="3156" y="2118"/>
                    <a:pt x="3334" y="2174"/>
                  </a:cubicBezTo>
                  <a:lnTo>
                    <a:pt x="3279" y="2174"/>
                  </a:lnTo>
                  <a:cubicBezTo>
                    <a:pt x="3134" y="2163"/>
                    <a:pt x="3000" y="2152"/>
                    <a:pt x="2856" y="2130"/>
                  </a:cubicBezTo>
                  <a:cubicBezTo>
                    <a:pt x="2567" y="2085"/>
                    <a:pt x="2278" y="1996"/>
                    <a:pt x="2011" y="1863"/>
                  </a:cubicBezTo>
                  <a:cubicBezTo>
                    <a:pt x="1477" y="1606"/>
                    <a:pt x="1021" y="1228"/>
                    <a:pt x="642" y="795"/>
                  </a:cubicBezTo>
                  <a:cubicBezTo>
                    <a:pt x="432" y="550"/>
                    <a:pt x="231" y="283"/>
                    <a:pt x="53" y="5"/>
                  </a:cubicBezTo>
                  <a:cubicBezTo>
                    <a:pt x="50" y="2"/>
                    <a:pt x="45" y="1"/>
                    <a:pt x="39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80" name="Google Shape;15380;p20"/>
            <p:cNvSpPr/>
            <p:nvPr/>
          </p:nvSpPr>
          <p:spPr>
            <a:xfrm>
              <a:off x="565909" y="2090552"/>
              <a:ext cx="82021" cy="96255"/>
            </a:xfrm>
            <a:custGeom>
              <a:avLst/>
              <a:gdLst/>
              <a:ahLst/>
              <a:cxnLst/>
              <a:rect l="l" t="t" r="r" b="b"/>
              <a:pathLst>
                <a:path w="2351" h="2759" extrusionOk="0">
                  <a:moveTo>
                    <a:pt x="41" y="0"/>
                  </a:moveTo>
                  <a:cubicBezTo>
                    <a:pt x="21" y="0"/>
                    <a:pt x="1" y="16"/>
                    <a:pt x="9" y="32"/>
                  </a:cubicBezTo>
                  <a:cubicBezTo>
                    <a:pt x="521" y="832"/>
                    <a:pt x="877" y="1778"/>
                    <a:pt x="1633" y="2390"/>
                  </a:cubicBezTo>
                  <a:cubicBezTo>
                    <a:pt x="1822" y="2545"/>
                    <a:pt x="2033" y="2679"/>
                    <a:pt x="2266" y="2757"/>
                  </a:cubicBezTo>
                  <a:cubicBezTo>
                    <a:pt x="2270" y="2758"/>
                    <a:pt x="2274" y="2759"/>
                    <a:pt x="2278" y="2759"/>
                  </a:cubicBezTo>
                  <a:cubicBezTo>
                    <a:pt x="2311" y="2759"/>
                    <a:pt x="2351" y="2722"/>
                    <a:pt x="2311" y="2713"/>
                  </a:cubicBezTo>
                  <a:cubicBezTo>
                    <a:pt x="1443" y="2345"/>
                    <a:pt x="966" y="1500"/>
                    <a:pt x="521" y="721"/>
                  </a:cubicBezTo>
                  <a:cubicBezTo>
                    <a:pt x="376" y="477"/>
                    <a:pt x="232" y="243"/>
                    <a:pt x="64" y="9"/>
                  </a:cubicBezTo>
                  <a:cubicBezTo>
                    <a:pt x="58" y="3"/>
                    <a:pt x="49" y="0"/>
                    <a:pt x="41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81" name="Google Shape;15381;p20"/>
            <p:cNvSpPr/>
            <p:nvPr/>
          </p:nvSpPr>
          <p:spPr>
            <a:xfrm>
              <a:off x="587017" y="2068746"/>
              <a:ext cx="75845" cy="99743"/>
            </a:xfrm>
            <a:custGeom>
              <a:avLst/>
              <a:gdLst/>
              <a:ahLst/>
              <a:cxnLst/>
              <a:rect l="l" t="t" r="r" b="b"/>
              <a:pathLst>
                <a:path w="2174" h="2859" extrusionOk="0">
                  <a:moveTo>
                    <a:pt x="45" y="0"/>
                  </a:moveTo>
                  <a:cubicBezTo>
                    <a:pt x="24" y="0"/>
                    <a:pt x="1" y="12"/>
                    <a:pt x="15" y="34"/>
                  </a:cubicBezTo>
                  <a:cubicBezTo>
                    <a:pt x="249" y="501"/>
                    <a:pt x="494" y="980"/>
                    <a:pt x="727" y="1447"/>
                  </a:cubicBezTo>
                  <a:cubicBezTo>
                    <a:pt x="838" y="1669"/>
                    <a:pt x="950" y="1902"/>
                    <a:pt x="1072" y="2114"/>
                  </a:cubicBezTo>
                  <a:cubicBezTo>
                    <a:pt x="1184" y="2314"/>
                    <a:pt x="1306" y="2492"/>
                    <a:pt x="1483" y="2636"/>
                  </a:cubicBezTo>
                  <a:cubicBezTo>
                    <a:pt x="1634" y="2759"/>
                    <a:pt x="1826" y="2858"/>
                    <a:pt x="2022" y="2858"/>
                  </a:cubicBezTo>
                  <a:cubicBezTo>
                    <a:pt x="2058" y="2858"/>
                    <a:pt x="2093" y="2855"/>
                    <a:pt x="2129" y="2848"/>
                  </a:cubicBezTo>
                  <a:cubicBezTo>
                    <a:pt x="2173" y="2848"/>
                    <a:pt x="2162" y="2804"/>
                    <a:pt x="2118" y="2792"/>
                  </a:cubicBezTo>
                  <a:cubicBezTo>
                    <a:pt x="1906" y="2781"/>
                    <a:pt x="1717" y="2703"/>
                    <a:pt x="1550" y="2570"/>
                  </a:cubicBezTo>
                  <a:cubicBezTo>
                    <a:pt x="1384" y="2436"/>
                    <a:pt x="1261" y="2258"/>
                    <a:pt x="1161" y="2070"/>
                  </a:cubicBezTo>
                  <a:cubicBezTo>
                    <a:pt x="917" y="1647"/>
                    <a:pt x="694" y="1202"/>
                    <a:pt x="472" y="768"/>
                  </a:cubicBezTo>
                  <a:cubicBezTo>
                    <a:pt x="338" y="523"/>
                    <a:pt x="205" y="268"/>
                    <a:pt x="71" y="12"/>
                  </a:cubicBezTo>
                  <a:cubicBezTo>
                    <a:pt x="67" y="4"/>
                    <a:pt x="56" y="0"/>
                    <a:pt x="45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82" name="Google Shape;15382;p20"/>
            <p:cNvSpPr/>
            <p:nvPr/>
          </p:nvSpPr>
          <p:spPr>
            <a:xfrm>
              <a:off x="543860" y="2096064"/>
              <a:ext cx="114745" cy="98801"/>
            </a:xfrm>
            <a:custGeom>
              <a:avLst/>
              <a:gdLst/>
              <a:ahLst/>
              <a:cxnLst/>
              <a:rect l="l" t="t" r="r" b="b"/>
              <a:pathLst>
                <a:path w="3289" h="2832" extrusionOk="0">
                  <a:moveTo>
                    <a:pt x="25" y="0"/>
                  </a:moveTo>
                  <a:cubicBezTo>
                    <a:pt x="13" y="0"/>
                    <a:pt x="0" y="6"/>
                    <a:pt x="7" y="19"/>
                  </a:cubicBezTo>
                  <a:cubicBezTo>
                    <a:pt x="7" y="52"/>
                    <a:pt x="185" y="308"/>
                    <a:pt x="241" y="408"/>
                  </a:cubicBezTo>
                  <a:lnTo>
                    <a:pt x="508" y="775"/>
                  </a:lnTo>
                  <a:cubicBezTo>
                    <a:pt x="686" y="1020"/>
                    <a:pt x="874" y="1264"/>
                    <a:pt x="1074" y="1487"/>
                  </a:cubicBezTo>
                  <a:cubicBezTo>
                    <a:pt x="1275" y="1720"/>
                    <a:pt x="1486" y="1942"/>
                    <a:pt x="1697" y="2165"/>
                  </a:cubicBezTo>
                  <a:cubicBezTo>
                    <a:pt x="1897" y="2365"/>
                    <a:pt x="2109" y="2565"/>
                    <a:pt x="2365" y="2699"/>
                  </a:cubicBezTo>
                  <a:cubicBezTo>
                    <a:pt x="2519" y="2776"/>
                    <a:pt x="2708" y="2831"/>
                    <a:pt x="2891" y="2831"/>
                  </a:cubicBezTo>
                  <a:cubicBezTo>
                    <a:pt x="3024" y="2831"/>
                    <a:pt x="3154" y="2802"/>
                    <a:pt x="3266" y="2732"/>
                  </a:cubicBezTo>
                  <a:cubicBezTo>
                    <a:pt x="3288" y="2721"/>
                    <a:pt x="3288" y="2688"/>
                    <a:pt x="3266" y="2676"/>
                  </a:cubicBezTo>
                  <a:cubicBezTo>
                    <a:pt x="3259" y="2664"/>
                    <a:pt x="3245" y="2658"/>
                    <a:pt x="3228" y="2658"/>
                  </a:cubicBezTo>
                  <a:cubicBezTo>
                    <a:pt x="3216" y="2658"/>
                    <a:pt x="3202" y="2661"/>
                    <a:pt x="3188" y="2666"/>
                  </a:cubicBezTo>
                  <a:cubicBezTo>
                    <a:pt x="3081" y="2705"/>
                    <a:pt x="2974" y="2735"/>
                    <a:pt x="2853" y="2735"/>
                  </a:cubicBezTo>
                  <a:cubicBezTo>
                    <a:pt x="2835" y="2735"/>
                    <a:pt x="2817" y="2734"/>
                    <a:pt x="2799" y="2732"/>
                  </a:cubicBezTo>
                  <a:cubicBezTo>
                    <a:pt x="2665" y="2721"/>
                    <a:pt x="2532" y="2676"/>
                    <a:pt x="2409" y="2610"/>
                  </a:cubicBezTo>
                  <a:cubicBezTo>
                    <a:pt x="2164" y="2488"/>
                    <a:pt x="1953" y="2288"/>
                    <a:pt x="1753" y="2087"/>
                  </a:cubicBezTo>
                  <a:cubicBezTo>
                    <a:pt x="1341" y="1687"/>
                    <a:pt x="963" y="1253"/>
                    <a:pt x="619" y="797"/>
                  </a:cubicBezTo>
                  <a:cubicBezTo>
                    <a:pt x="518" y="674"/>
                    <a:pt x="429" y="541"/>
                    <a:pt x="330" y="419"/>
                  </a:cubicBezTo>
                  <a:cubicBezTo>
                    <a:pt x="241" y="286"/>
                    <a:pt x="152" y="141"/>
                    <a:pt x="40" y="7"/>
                  </a:cubicBezTo>
                  <a:cubicBezTo>
                    <a:pt x="40" y="3"/>
                    <a:pt x="33" y="0"/>
                    <a:pt x="25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83" name="Google Shape;15383;p20"/>
            <p:cNvSpPr/>
            <p:nvPr/>
          </p:nvSpPr>
          <p:spPr>
            <a:xfrm>
              <a:off x="610985" y="2084830"/>
              <a:ext cx="35899" cy="62972"/>
            </a:xfrm>
            <a:custGeom>
              <a:avLst/>
              <a:gdLst/>
              <a:ahLst/>
              <a:cxnLst/>
              <a:rect l="l" t="t" r="r" b="b"/>
              <a:pathLst>
                <a:path w="1029" h="1805" extrusionOk="0">
                  <a:moveTo>
                    <a:pt x="53" y="1"/>
                  </a:moveTo>
                  <a:cubicBezTo>
                    <a:pt x="26" y="1"/>
                    <a:pt x="1" y="15"/>
                    <a:pt x="7" y="40"/>
                  </a:cubicBezTo>
                  <a:cubicBezTo>
                    <a:pt x="107" y="385"/>
                    <a:pt x="240" y="707"/>
                    <a:pt x="396" y="1030"/>
                  </a:cubicBezTo>
                  <a:cubicBezTo>
                    <a:pt x="463" y="1174"/>
                    <a:pt x="541" y="1330"/>
                    <a:pt x="630" y="1475"/>
                  </a:cubicBezTo>
                  <a:cubicBezTo>
                    <a:pt x="707" y="1597"/>
                    <a:pt x="796" y="1720"/>
                    <a:pt x="919" y="1797"/>
                  </a:cubicBezTo>
                  <a:cubicBezTo>
                    <a:pt x="929" y="1802"/>
                    <a:pt x="941" y="1804"/>
                    <a:pt x="953" y="1804"/>
                  </a:cubicBezTo>
                  <a:cubicBezTo>
                    <a:pt x="992" y="1804"/>
                    <a:pt x="1029" y="1779"/>
                    <a:pt x="986" y="1753"/>
                  </a:cubicBezTo>
                  <a:cubicBezTo>
                    <a:pt x="863" y="1664"/>
                    <a:pt x="786" y="1542"/>
                    <a:pt x="707" y="1419"/>
                  </a:cubicBezTo>
                  <a:cubicBezTo>
                    <a:pt x="630" y="1275"/>
                    <a:pt x="552" y="1119"/>
                    <a:pt x="474" y="964"/>
                  </a:cubicBezTo>
                  <a:cubicBezTo>
                    <a:pt x="341" y="663"/>
                    <a:pt x="218" y="341"/>
                    <a:pt x="107" y="29"/>
                  </a:cubicBezTo>
                  <a:cubicBezTo>
                    <a:pt x="97" y="10"/>
                    <a:pt x="74" y="1"/>
                    <a:pt x="53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84" name="Google Shape;15384;p20"/>
            <p:cNvSpPr/>
            <p:nvPr/>
          </p:nvSpPr>
          <p:spPr>
            <a:xfrm>
              <a:off x="607601" y="2055524"/>
              <a:ext cx="26375" cy="43574"/>
            </a:xfrm>
            <a:custGeom>
              <a:avLst/>
              <a:gdLst/>
              <a:ahLst/>
              <a:cxnLst/>
              <a:rect l="l" t="t" r="r" b="b"/>
              <a:pathLst>
                <a:path w="756" h="1249" extrusionOk="0">
                  <a:moveTo>
                    <a:pt x="37" y="1"/>
                  </a:moveTo>
                  <a:cubicBezTo>
                    <a:pt x="19" y="1"/>
                    <a:pt x="1" y="13"/>
                    <a:pt x="15" y="35"/>
                  </a:cubicBezTo>
                  <a:cubicBezTo>
                    <a:pt x="293" y="402"/>
                    <a:pt x="515" y="803"/>
                    <a:pt x="693" y="1236"/>
                  </a:cubicBezTo>
                  <a:cubicBezTo>
                    <a:pt x="698" y="1244"/>
                    <a:pt x="709" y="1248"/>
                    <a:pt x="720" y="1248"/>
                  </a:cubicBezTo>
                  <a:cubicBezTo>
                    <a:pt x="738" y="1248"/>
                    <a:pt x="756" y="1239"/>
                    <a:pt x="749" y="1225"/>
                  </a:cubicBezTo>
                  <a:cubicBezTo>
                    <a:pt x="604" y="780"/>
                    <a:pt x="360" y="368"/>
                    <a:pt x="60" y="12"/>
                  </a:cubicBezTo>
                  <a:cubicBezTo>
                    <a:pt x="56" y="5"/>
                    <a:pt x="46" y="1"/>
                    <a:pt x="37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85" name="Google Shape;15385;p20"/>
            <p:cNvSpPr/>
            <p:nvPr/>
          </p:nvSpPr>
          <p:spPr>
            <a:xfrm>
              <a:off x="625289" y="2054477"/>
              <a:ext cx="55401" cy="88719"/>
            </a:xfrm>
            <a:custGeom>
              <a:avLst/>
              <a:gdLst/>
              <a:ahLst/>
              <a:cxnLst/>
              <a:rect l="l" t="t" r="r" b="b"/>
              <a:pathLst>
                <a:path w="1588" h="2543" extrusionOk="0">
                  <a:moveTo>
                    <a:pt x="46" y="0"/>
                  </a:moveTo>
                  <a:cubicBezTo>
                    <a:pt x="26" y="0"/>
                    <a:pt x="1" y="16"/>
                    <a:pt x="8" y="32"/>
                  </a:cubicBezTo>
                  <a:cubicBezTo>
                    <a:pt x="220" y="410"/>
                    <a:pt x="386" y="821"/>
                    <a:pt x="520" y="1233"/>
                  </a:cubicBezTo>
                  <a:cubicBezTo>
                    <a:pt x="643" y="1611"/>
                    <a:pt x="709" y="2034"/>
                    <a:pt x="1009" y="2323"/>
                  </a:cubicBezTo>
                  <a:cubicBezTo>
                    <a:pt x="1125" y="2428"/>
                    <a:pt x="1299" y="2543"/>
                    <a:pt x="1466" y="2543"/>
                  </a:cubicBezTo>
                  <a:cubicBezTo>
                    <a:pt x="1492" y="2543"/>
                    <a:pt x="1518" y="2540"/>
                    <a:pt x="1543" y="2534"/>
                  </a:cubicBezTo>
                  <a:cubicBezTo>
                    <a:pt x="1588" y="2523"/>
                    <a:pt x="1588" y="2467"/>
                    <a:pt x="1543" y="2456"/>
                  </a:cubicBezTo>
                  <a:cubicBezTo>
                    <a:pt x="1466" y="2445"/>
                    <a:pt x="1387" y="2434"/>
                    <a:pt x="1310" y="2400"/>
                  </a:cubicBezTo>
                  <a:cubicBezTo>
                    <a:pt x="1232" y="2367"/>
                    <a:pt x="1154" y="2311"/>
                    <a:pt x="1098" y="2256"/>
                  </a:cubicBezTo>
                  <a:cubicBezTo>
                    <a:pt x="954" y="2123"/>
                    <a:pt x="865" y="1945"/>
                    <a:pt x="798" y="1767"/>
                  </a:cubicBezTo>
                  <a:cubicBezTo>
                    <a:pt x="732" y="1589"/>
                    <a:pt x="676" y="1389"/>
                    <a:pt x="609" y="1199"/>
                  </a:cubicBezTo>
                  <a:cubicBezTo>
                    <a:pt x="542" y="1010"/>
                    <a:pt x="465" y="821"/>
                    <a:pt x="386" y="632"/>
                  </a:cubicBezTo>
                  <a:cubicBezTo>
                    <a:pt x="287" y="421"/>
                    <a:pt x="176" y="210"/>
                    <a:pt x="64" y="9"/>
                  </a:cubicBezTo>
                  <a:cubicBezTo>
                    <a:pt x="61" y="3"/>
                    <a:pt x="54" y="0"/>
                    <a:pt x="46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86" name="Google Shape;15386;p20"/>
            <p:cNvSpPr/>
            <p:nvPr/>
          </p:nvSpPr>
          <p:spPr>
            <a:xfrm>
              <a:off x="649781" y="2094564"/>
              <a:ext cx="22119" cy="32271"/>
            </a:xfrm>
            <a:custGeom>
              <a:avLst/>
              <a:gdLst/>
              <a:ahLst/>
              <a:cxnLst/>
              <a:rect l="l" t="t" r="r" b="b"/>
              <a:pathLst>
                <a:path w="634" h="925" extrusionOk="0">
                  <a:moveTo>
                    <a:pt x="62" y="1"/>
                  </a:moveTo>
                  <a:cubicBezTo>
                    <a:pt x="32" y="1"/>
                    <a:pt x="1" y="18"/>
                    <a:pt x="7" y="50"/>
                  </a:cubicBezTo>
                  <a:cubicBezTo>
                    <a:pt x="96" y="373"/>
                    <a:pt x="274" y="695"/>
                    <a:pt x="530" y="918"/>
                  </a:cubicBezTo>
                  <a:cubicBezTo>
                    <a:pt x="537" y="923"/>
                    <a:pt x="547" y="925"/>
                    <a:pt x="558" y="925"/>
                  </a:cubicBezTo>
                  <a:cubicBezTo>
                    <a:pt x="593" y="925"/>
                    <a:pt x="633" y="899"/>
                    <a:pt x="608" y="873"/>
                  </a:cubicBezTo>
                  <a:cubicBezTo>
                    <a:pt x="497" y="751"/>
                    <a:pt x="396" y="628"/>
                    <a:pt x="307" y="484"/>
                  </a:cubicBezTo>
                  <a:cubicBezTo>
                    <a:pt x="218" y="339"/>
                    <a:pt x="152" y="195"/>
                    <a:pt x="107" y="28"/>
                  </a:cubicBezTo>
                  <a:cubicBezTo>
                    <a:pt x="103" y="9"/>
                    <a:pt x="83" y="1"/>
                    <a:pt x="62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87" name="Google Shape;15387;p20"/>
            <p:cNvSpPr/>
            <p:nvPr/>
          </p:nvSpPr>
          <p:spPr>
            <a:xfrm>
              <a:off x="612276" y="2142779"/>
              <a:ext cx="42284" cy="37051"/>
            </a:xfrm>
            <a:custGeom>
              <a:avLst/>
              <a:gdLst/>
              <a:ahLst/>
              <a:cxnLst/>
              <a:rect l="l" t="t" r="r" b="b"/>
              <a:pathLst>
                <a:path w="1212" h="1062" extrusionOk="0">
                  <a:moveTo>
                    <a:pt x="66" y="1"/>
                  </a:moveTo>
                  <a:cubicBezTo>
                    <a:pt x="34" y="1"/>
                    <a:pt x="1" y="20"/>
                    <a:pt x="15" y="47"/>
                  </a:cubicBezTo>
                  <a:cubicBezTo>
                    <a:pt x="203" y="514"/>
                    <a:pt x="626" y="937"/>
                    <a:pt x="1127" y="1060"/>
                  </a:cubicBezTo>
                  <a:cubicBezTo>
                    <a:pt x="1131" y="1061"/>
                    <a:pt x="1135" y="1061"/>
                    <a:pt x="1138" y="1061"/>
                  </a:cubicBezTo>
                  <a:cubicBezTo>
                    <a:pt x="1178" y="1061"/>
                    <a:pt x="1211" y="1012"/>
                    <a:pt x="1160" y="982"/>
                  </a:cubicBezTo>
                  <a:cubicBezTo>
                    <a:pt x="937" y="893"/>
                    <a:pt x="727" y="781"/>
                    <a:pt x="537" y="615"/>
                  </a:cubicBezTo>
                  <a:cubicBezTo>
                    <a:pt x="359" y="459"/>
                    <a:pt x="215" y="259"/>
                    <a:pt x="114" y="25"/>
                  </a:cubicBezTo>
                  <a:cubicBezTo>
                    <a:pt x="106" y="8"/>
                    <a:pt x="86" y="1"/>
                    <a:pt x="66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88" name="Google Shape;15388;p20"/>
            <p:cNvSpPr/>
            <p:nvPr/>
          </p:nvSpPr>
          <p:spPr>
            <a:xfrm>
              <a:off x="623231" y="2041254"/>
              <a:ext cx="171542" cy="247352"/>
            </a:xfrm>
            <a:custGeom>
              <a:avLst/>
              <a:gdLst/>
              <a:ahLst/>
              <a:cxnLst/>
              <a:rect l="l" t="t" r="r" b="b"/>
              <a:pathLst>
                <a:path w="4917" h="7090" extrusionOk="0">
                  <a:moveTo>
                    <a:pt x="3243" y="0"/>
                  </a:moveTo>
                  <a:cubicBezTo>
                    <a:pt x="3194" y="0"/>
                    <a:pt x="3133" y="13"/>
                    <a:pt x="3048" y="33"/>
                  </a:cubicBezTo>
                  <a:cubicBezTo>
                    <a:pt x="2759" y="99"/>
                    <a:pt x="2637" y="666"/>
                    <a:pt x="2470" y="911"/>
                  </a:cubicBezTo>
                  <a:cubicBezTo>
                    <a:pt x="2303" y="1145"/>
                    <a:pt x="2292" y="1145"/>
                    <a:pt x="1769" y="1434"/>
                  </a:cubicBezTo>
                  <a:cubicBezTo>
                    <a:pt x="1246" y="1723"/>
                    <a:pt x="1102" y="1845"/>
                    <a:pt x="546" y="2702"/>
                  </a:cubicBezTo>
                  <a:cubicBezTo>
                    <a:pt x="1" y="3569"/>
                    <a:pt x="146" y="4348"/>
                    <a:pt x="946" y="5616"/>
                  </a:cubicBezTo>
                  <a:cubicBezTo>
                    <a:pt x="1046" y="5760"/>
                    <a:pt x="935" y="5716"/>
                    <a:pt x="1224" y="5916"/>
                  </a:cubicBezTo>
                  <a:cubicBezTo>
                    <a:pt x="1513" y="6105"/>
                    <a:pt x="2092" y="6472"/>
                    <a:pt x="2481" y="6828"/>
                  </a:cubicBezTo>
                  <a:cubicBezTo>
                    <a:pt x="2689" y="7013"/>
                    <a:pt x="2870" y="7089"/>
                    <a:pt x="3069" y="7089"/>
                  </a:cubicBezTo>
                  <a:cubicBezTo>
                    <a:pt x="3253" y="7089"/>
                    <a:pt x="3453" y="7024"/>
                    <a:pt x="3705" y="6917"/>
                  </a:cubicBezTo>
                  <a:cubicBezTo>
                    <a:pt x="4227" y="6706"/>
                    <a:pt x="4239" y="6684"/>
                    <a:pt x="4583" y="6239"/>
                  </a:cubicBezTo>
                  <a:cubicBezTo>
                    <a:pt x="4917" y="5782"/>
                    <a:pt x="4672" y="5849"/>
                    <a:pt x="4583" y="5449"/>
                  </a:cubicBezTo>
                  <a:cubicBezTo>
                    <a:pt x="4505" y="5060"/>
                    <a:pt x="4316" y="5349"/>
                    <a:pt x="3905" y="4937"/>
                  </a:cubicBezTo>
                  <a:cubicBezTo>
                    <a:pt x="3493" y="4526"/>
                    <a:pt x="3771" y="4704"/>
                    <a:pt x="3471" y="4069"/>
                  </a:cubicBezTo>
                  <a:cubicBezTo>
                    <a:pt x="3171" y="3447"/>
                    <a:pt x="3560" y="2824"/>
                    <a:pt x="3638" y="2290"/>
                  </a:cubicBezTo>
                  <a:cubicBezTo>
                    <a:pt x="3715" y="1768"/>
                    <a:pt x="3849" y="1400"/>
                    <a:pt x="3883" y="945"/>
                  </a:cubicBezTo>
                  <a:cubicBezTo>
                    <a:pt x="3916" y="500"/>
                    <a:pt x="3760" y="633"/>
                    <a:pt x="3549" y="310"/>
                  </a:cubicBezTo>
                  <a:cubicBezTo>
                    <a:pt x="3408" y="75"/>
                    <a:pt x="3360" y="0"/>
                    <a:pt x="3243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89" name="Google Shape;15389;p20"/>
            <p:cNvSpPr/>
            <p:nvPr/>
          </p:nvSpPr>
          <p:spPr>
            <a:xfrm>
              <a:off x="623231" y="2068363"/>
              <a:ext cx="116838" cy="220070"/>
            </a:xfrm>
            <a:custGeom>
              <a:avLst/>
              <a:gdLst/>
              <a:ahLst/>
              <a:cxnLst/>
              <a:rect l="l" t="t" r="r" b="b"/>
              <a:pathLst>
                <a:path w="3349" h="6308" extrusionOk="0">
                  <a:moveTo>
                    <a:pt x="2548" y="0"/>
                  </a:moveTo>
                  <a:cubicBezTo>
                    <a:pt x="2526" y="45"/>
                    <a:pt x="2492" y="89"/>
                    <a:pt x="2470" y="134"/>
                  </a:cubicBezTo>
                  <a:cubicBezTo>
                    <a:pt x="2303" y="368"/>
                    <a:pt x="2292" y="368"/>
                    <a:pt x="1769" y="657"/>
                  </a:cubicBezTo>
                  <a:cubicBezTo>
                    <a:pt x="1246" y="946"/>
                    <a:pt x="1102" y="1068"/>
                    <a:pt x="546" y="1925"/>
                  </a:cubicBezTo>
                  <a:cubicBezTo>
                    <a:pt x="1" y="2792"/>
                    <a:pt x="146" y="3571"/>
                    <a:pt x="946" y="4839"/>
                  </a:cubicBezTo>
                  <a:cubicBezTo>
                    <a:pt x="1046" y="4983"/>
                    <a:pt x="935" y="4939"/>
                    <a:pt x="1224" y="5139"/>
                  </a:cubicBezTo>
                  <a:cubicBezTo>
                    <a:pt x="1513" y="5328"/>
                    <a:pt x="2092" y="5695"/>
                    <a:pt x="2481" y="6051"/>
                  </a:cubicBezTo>
                  <a:cubicBezTo>
                    <a:pt x="2659" y="6206"/>
                    <a:pt x="2815" y="6285"/>
                    <a:pt x="2981" y="6307"/>
                  </a:cubicBezTo>
                  <a:cubicBezTo>
                    <a:pt x="3070" y="6240"/>
                    <a:pt x="3149" y="6151"/>
                    <a:pt x="3215" y="6062"/>
                  </a:cubicBezTo>
                  <a:cubicBezTo>
                    <a:pt x="3282" y="5984"/>
                    <a:pt x="3349" y="5862"/>
                    <a:pt x="3293" y="5773"/>
                  </a:cubicBezTo>
                  <a:cubicBezTo>
                    <a:pt x="3270" y="5739"/>
                    <a:pt x="3238" y="5717"/>
                    <a:pt x="3204" y="5695"/>
                  </a:cubicBezTo>
                  <a:cubicBezTo>
                    <a:pt x="2815" y="5417"/>
                    <a:pt x="2615" y="4950"/>
                    <a:pt x="2281" y="4627"/>
                  </a:cubicBezTo>
                  <a:cubicBezTo>
                    <a:pt x="2214" y="4560"/>
                    <a:pt x="2148" y="4505"/>
                    <a:pt x="2103" y="4427"/>
                  </a:cubicBezTo>
                  <a:cubicBezTo>
                    <a:pt x="2047" y="4360"/>
                    <a:pt x="2025" y="4271"/>
                    <a:pt x="2003" y="4182"/>
                  </a:cubicBezTo>
                  <a:cubicBezTo>
                    <a:pt x="1947" y="3994"/>
                    <a:pt x="1891" y="3804"/>
                    <a:pt x="1847" y="3604"/>
                  </a:cubicBezTo>
                  <a:cubicBezTo>
                    <a:pt x="1814" y="3493"/>
                    <a:pt x="1780" y="3371"/>
                    <a:pt x="1780" y="3248"/>
                  </a:cubicBezTo>
                  <a:cubicBezTo>
                    <a:pt x="1780" y="3126"/>
                    <a:pt x="1802" y="3003"/>
                    <a:pt x="1847" y="2881"/>
                  </a:cubicBezTo>
                  <a:cubicBezTo>
                    <a:pt x="1914" y="2681"/>
                    <a:pt x="2014" y="2492"/>
                    <a:pt x="2125" y="2314"/>
                  </a:cubicBezTo>
                  <a:cubicBezTo>
                    <a:pt x="2214" y="2192"/>
                    <a:pt x="2303" y="2081"/>
                    <a:pt x="2358" y="1947"/>
                  </a:cubicBezTo>
                  <a:cubicBezTo>
                    <a:pt x="2492" y="1602"/>
                    <a:pt x="2348" y="1213"/>
                    <a:pt x="2459" y="857"/>
                  </a:cubicBezTo>
                  <a:cubicBezTo>
                    <a:pt x="2514" y="701"/>
                    <a:pt x="2615" y="556"/>
                    <a:pt x="2648" y="390"/>
                  </a:cubicBezTo>
                  <a:cubicBezTo>
                    <a:pt x="2681" y="267"/>
                    <a:pt x="2670" y="89"/>
                    <a:pt x="2559" y="12"/>
                  </a:cubicBezTo>
                  <a:cubicBezTo>
                    <a:pt x="2559" y="0"/>
                    <a:pt x="2548" y="0"/>
                    <a:pt x="25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90" name="Google Shape;15390;p20"/>
            <p:cNvSpPr/>
            <p:nvPr/>
          </p:nvSpPr>
          <p:spPr>
            <a:xfrm>
              <a:off x="709021" y="2062153"/>
              <a:ext cx="25991" cy="36143"/>
            </a:xfrm>
            <a:custGeom>
              <a:avLst/>
              <a:gdLst/>
              <a:ahLst/>
              <a:cxnLst/>
              <a:rect l="l" t="t" r="r" b="b"/>
              <a:pathLst>
                <a:path w="745" h="1036" extrusionOk="0">
                  <a:moveTo>
                    <a:pt x="712" y="0"/>
                  </a:moveTo>
                  <a:cubicBezTo>
                    <a:pt x="534" y="45"/>
                    <a:pt x="400" y="201"/>
                    <a:pt x="289" y="346"/>
                  </a:cubicBezTo>
                  <a:cubicBezTo>
                    <a:pt x="267" y="379"/>
                    <a:pt x="233" y="423"/>
                    <a:pt x="211" y="457"/>
                  </a:cubicBezTo>
                  <a:cubicBezTo>
                    <a:pt x="211" y="501"/>
                    <a:pt x="200" y="534"/>
                    <a:pt x="189" y="568"/>
                  </a:cubicBezTo>
                  <a:cubicBezTo>
                    <a:pt x="189" y="577"/>
                    <a:pt x="189" y="592"/>
                    <a:pt x="183" y="604"/>
                  </a:cubicBezTo>
                  <a:lnTo>
                    <a:pt x="183" y="604"/>
                  </a:lnTo>
                  <a:cubicBezTo>
                    <a:pt x="204" y="572"/>
                    <a:pt x="225" y="532"/>
                    <a:pt x="255" y="501"/>
                  </a:cubicBezTo>
                  <a:cubicBezTo>
                    <a:pt x="311" y="412"/>
                    <a:pt x="367" y="323"/>
                    <a:pt x="433" y="245"/>
                  </a:cubicBezTo>
                  <a:cubicBezTo>
                    <a:pt x="512" y="156"/>
                    <a:pt x="601" y="67"/>
                    <a:pt x="723" y="34"/>
                  </a:cubicBezTo>
                  <a:cubicBezTo>
                    <a:pt x="745" y="23"/>
                    <a:pt x="734" y="0"/>
                    <a:pt x="712" y="0"/>
                  </a:cubicBezTo>
                  <a:close/>
                  <a:moveTo>
                    <a:pt x="183" y="604"/>
                  </a:moveTo>
                  <a:cubicBezTo>
                    <a:pt x="182" y="607"/>
                    <a:pt x="180" y="610"/>
                    <a:pt x="178" y="613"/>
                  </a:cubicBezTo>
                  <a:cubicBezTo>
                    <a:pt x="180" y="610"/>
                    <a:pt x="182" y="607"/>
                    <a:pt x="183" y="604"/>
                  </a:cubicBezTo>
                  <a:close/>
                  <a:moveTo>
                    <a:pt x="22" y="968"/>
                  </a:moveTo>
                  <a:cubicBezTo>
                    <a:pt x="11" y="991"/>
                    <a:pt x="11" y="1013"/>
                    <a:pt x="0" y="1035"/>
                  </a:cubicBezTo>
                  <a:cubicBezTo>
                    <a:pt x="11" y="1035"/>
                    <a:pt x="22" y="1024"/>
                    <a:pt x="33" y="1013"/>
                  </a:cubicBezTo>
                  <a:cubicBezTo>
                    <a:pt x="45" y="991"/>
                    <a:pt x="45" y="979"/>
                    <a:pt x="22" y="968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91" name="Google Shape;15391;p20"/>
            <p:cNvSpPr/>
            <p:nvPr/>
          </p:nvSpPr>
          <p:spPr>
            <a:xfrm>
              <a:off x="656235" y="2237152"/>
              <a:ext cx="419" cy="419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0" y="1"/>
                  </a:moveTo>
                  <a:cubicBezTo>
                    <a:pt x="0" y="1"/>
                    <a:pt x="0" y="12"/>
                    <a:pt x="11" y="12"/>
                  </a:cubicBezTo>
                  <a:cubicBezTo>
                    <a:pt x="0" y="1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92" name="Google Shape;15392;p20"/>
            <p:cNvSpPr/>
            <p:nvPr/>
          </p:nvSpPr>
          <p:spPr>
            <a:xfrm>
              <a:off x="656619" y="2237536"/>
              <a:ext cx="35" cy="45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"/>
                  </a:moveTo>
                  <a:lnTo>
                    <a:pt x="0" y="12"/>
                  </a:ln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93" name="Google Shape;15393;p20"/>
            <p:cNvSpPr/>
            <p:nvPr/>
          </p:nvSpPr>
          <p:spPr>
            <a:xfrm>
              <a:off x="657003" y="2237955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94" name="Google Shape;15394;p20"/>
            <p:cNvSpPr/>
            <p:nvPr/>
          </p:nvSpPr>
          <p:spPr>
            <a:xfrm>
              <a:off x="646920" y="2078062"/>
              <a:ext cx="69461" cy="165716"/>
            </a:xfrm>
            <a:custGeom>
              <a:avLst/>
              <a:gdLst/>
              <a:ahLst/>
              <a:cxnLst/>
              <a:rect l="l" t="t" r="r" b="b"/>
              <a:pathLst>
                <a:path w="1991" h="4750" extrusionOk="0">
                  <a:moveTo>
                    <a:pt x="367" y="2581"/>
                  </a:moveTo>
                  <a:cubicBezTo>
                    <a:pt x="234" y="2925"/>
                    <a:pt x="156" y="3293"/>
                    <a:pt x="134" y="3660"/>
                  </a:cubicBezTo>
                  <a:cubicBezTo>
                    <a:pt x="122" y="3459"/>
                    <a:pt x="134" y="3259"/>
                    <a:pt x="189" y="3048"/>
                  </a:cubicBezTo>
                  <a:cubicBezTo>
                    <a:pt x="234" y="2893"/>
                    <a:pt x="290" y="2737"/>
                    <a:pt x="367" y="2581"/>
                  </a:cubicBezTo>
                  <a:close/>
                  <a:moveTo>
                    <a:pt x="1991" y="1"/>
                  </a:moveTo>
                  <a:cubicBezTo>
                    <a:pt x="1902" y="123"/>
                    <a:pt x="1825" y="256"/>
                    <a:pt x="1758" y="390"/>
                  </a:cubicBezTo>
                  <a:cubicBezTo>
                    <a:pt x="1713" y="456"/>
                    <a:pt x="1669" y="523"/>
                    <a:pt x="1635" y="590"/>
                  </a:cubicBezTo>
                  <a:cubicBezTo>
                    <a:pt x="1424" y="768"/>
                    <a:pt x="1257" y="1002"/>
                    <a:pt x="1101" y="1224"/>
                  </a:cubicBezTo>
                  <a:cubicBezTo>
                    <a:pt x="912" y="1480"/>
                    <a:pt x="735" y="1758"/>
                    <a:pt x="557" y="2025"/>
                  </a:cubicBezTo>
                  <a:cubicBezTo>
                    <a:pt x="389" y="2303"/>
                    <a:pt x="223" y="2592"/>
                    <a:pt x="122" y="2915"/>
                  </a:cubicBezTo>
                  <a:cubicBezTo>
                    <a:pt x="23" y="3226"/>
                    <a:pt x="0" y="3548"/>
                    <a:pt x="67" y="3871"/>
                  </a:cubicBezTo>
                  <a:cubicBezTo>
                    <a:pt x="100" y="4072"/>
                    <a:pt x="167" y="4272"/>
                    <a:pt x="223" y="4472"/>
                  </a:cubicBezTo>
                  <a:lnTo>
                    <a:pt x="223" y="4494"/>
                  </a:lnTo>
                  <a:cubicBezTo>
                    <a:pt x="245" y="4516"/>
                    <a:pt x="256" y="4539"/>
                    <a:pt x="267" y="4561"/>
                  </a:cubicBezTo>
                  <a:cubicBezTo>
                    <a:pt x="267" y="4561"/>
                    <a:pt x="267" y="4572"/>
                    <a:pt x="278" y="4572"/>
                  </a:cubicBezTo>
                  <a:lnTo>
                    <a:pt x="278" y="4583"/>
                  </a:lnTo>
                  <a:lnTo>
                    <a:pt x="290" y="4583"/>
                  </a:lnTo>
                  <a:cubicBezTo>
                    <a:pt x="334" y="4672"/>
                    <a:pt x="300" y="4683"/>
                    <a:pt x="401" y="4750"/>
                  </a:cubicBezTo>
                  <a:cubicBezTo>
                    <a:pt x="367" y="4616"/>
                    <a:pt x="323" y="4472"/>
                    <a:pt x="290" y="4338"/>
                  </a:cubicBezTo>
                  <a:cubicBezTo>
                    <a:pt x="256" y="4193"/>
                    <a:pt x="234" y="4060"/>
                    <a:pt x="234" y="3916"/>
                  </a:cubicBezTo>
                  <a:cubicBezTo>
                    <a:pt x="211" y="3504"/>
                    <a:pt x="278" y="3093"/>
                    <a:pt x="412" y="2715"/>
                  </a:cubicBezTo>
                  <a:cubicBezTo>
                    <a:pt x="545" y="2314"/>
                    <a:pt x="735" y="1936"/>
                    <a:pt x="979" y="1580"/>
                  </a:cubicBezTo>
                  <a:cubicBezTo>
                    <a:pt x="1101" y="1402"/>
                    <a:pt x="1246" y="1246"/>
                    <a:pt x="1380" y="1079"/>
                  </a:cubicBezTo>
                  <a:cubicBezTo>
                    <a:pt x="1479" y="968"/>
                    <a:pt x="1558" y="857"/>
                    <a:pt x="1635" y="735"/>
                  </a:cubicBezTo>
                  <a:cubicBezTo>
                    <a:pt x="1679" y="679"/>
                    <a:pt x="1736" y="634"/>
                    <a:pt x="1780" y="579"/>
                  </a:cubicBezTo>
                  <a:cubicBezTo>
                    <a:pt x="1791" y="557"/>
                    <a:pt x="1791" y="535"/>
                    <a:pt x="1802" y="512"/>
                  </a:cubicBezTo>
                  <a:cubicBezTo>
                    <a:pt x="1791" y="512"/>
                    <a:pt x="1780" y="501"/>
                    <a:pt x="1768" y="501"/>
                  </a:cubicBezTo>
                  <a:cubicBezTo>
                    <a:pt x="1835" y="390"/>
                    <a:pt x="1891" y="268"/>
                    <a:pt x="1958" y="157"/>
                  </a:cubicBezTo>
                  <a:cubicBezTo>
                    <a:pt x="1969" y="145"/>
                    <a:pt x="1969" y="123"/>
                    <a:pt x="1969" y="112"/>
                  </a:cubicBezTo>
                  <a:cubicBezTo>
                    <a:pt x="1980" y="78"/>
                    <a:pt x="1991" y="45"/>
                    <a:pt x="1991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95" name="Google Shape;15395;p20"/>
            <p:cNvSpPr/>
            <p:nvPr/>
          </p:nvSpPr>
          <p:spPr>
            <a:xfrm>
              <a:off x="702009" y="2203381"/>
              <a:ext cx="36876" cy="43923"/>
            </a:xfrm>
            <a:custGeom>
              <a:avLst/>
              <a:gdLst/>
              <a:ahLst/>
              <a:cxnLst/>
              <a:rect l="l" t="t" r="r" b="b"/>
              <a:pathLst>
                <a:path w="1057" h="1259" extrusionOk="0">
                  <a:moveTo>
                    <a:pt x="246" y="223"/>
                  </a:moveTo>
                  <a:cubicBezTo>
                    <a:pt x="223" y="223"/>
                    <a:pt x="201" y="235"/>
                    <a:pt x="189" y="257"/>
                  </a:cubicBezTo>
                  <a:cubicBezTo>
                    <a:pt x="157" y="423"/>
                    <a:pt x="78" y="579"/>
                    <a:pt x="1" y="746"/>
                  </a:cubicBezTo>
                  <a:cubicBezTo>
                    <a:pt x="11" y="746"/>
                    <a:pt x="11" y="746"/>
                    <a:pt x="23" y="757"/>
                  </a:cubicBezTo>
                  <a:lnTo>
                    <a:pt x="100" y="835"/>
                  </a:lnTo>
                  <a:cubicBezTo>
                    <a:pt x="189" y="657"/>
                    <a:pt x="268" y="468"/>
                    <a:pt x="312" y="279"/>
                  </a:cubicBezTo>
                  <a:cubicBezTo>
                    <a:pt x="323" y="246"/>
                    <a:pt x="278" y="223"/>
                    <a:pt x="246" y="223"/>
                  </a:cubicBezTo>
                  <a:close/>
                  <a:moveTo>
                    <a:pt x="590" y="1"/>
                  </a:moveTo>
                  <a:cubicBezTo>
                    <a:pt x="579" y="1"/>
                    <a:pt x="557" y="1"/>
                    <a:pt x="557" y="23"/>
                  </a:cubicBezTo>
                  <a:cubicBezTo>
                    <a:pt x="557" y="368"/>
                    <a:pt x="434" y="713"/>
                    <a:pt x="223" y="980"/>
                  </a:cubicBezTo>
                  <a:cubicBezTo>
                    <a:pt x="246" y="1002"/>
                    <a:pt x="268" y="1036"/>
                    <a:pt x="278" y="1058"/>
                  </a:cubicBezTo>
                  <a:cubicBezTo>
                    <a:pt x="523" y="769"/>
                    <a:pt x="646" y="401"/>
                    <a:pt x="634" y="23"/>
                  </a:cubicBezTo>
                  <a:cubicBezTo>
                    <a:pt x="634" y="1"/>
                    <a:pt x="612" y="1"/>
                    <a:pt x="590" y="1"/>
                  </a:cubicBezTo>
                  <a:close/>
                  <a:moveTo>
                    <a:pt x="924" y="79"/>
                  </a:moveTo>
                  <a:cubicBezTo>
                    <a:pt x="913" y="79"/>
                    <a:pt x="891" y="90"/>
                    <a:pt x="901" y="101"/>
                  </a:cubicBezTo>
                  <a:cubicBezTo>
                    <a:pt x="980" y="535"/>
                    <a:pt x="668" y="902"/>
                    <a:pt x="379" y="1180"/>
                  </a:cubicBezTo>
                  <a:cubicBezTo>
                    <a:pt x="390" y="1214"/>
                    <a:pt x="412" y="1236"/>
                    <a:pt x="434" y="1258"/>
                  </a:cubicBezTo>
                  <a:cubicBezTo>
                    <a:pt x="446" y="1247"/>
                    <a:pt x="468" y="1224"/>
                    <a:pt x="490" y="1214"/>
                  </a:cubicBezTo>
                  <a:cubicBezTo>
                    <a:pt x="779" y="913"/>
                    <a:pt x="1057" y="535"/>
                    <a:pt x="957" y="90"/>
                  </a:cubicBezTo>
                  <a:cubicBezTo>
                    <a:pt x="957" y="79"/>
                    <a:pt x="935" y="79"/>
                    <a:pt x="924" y="79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96" name="Google Shape;15396;p20"/>
            <p:cNvSpPr/>
            <p:nvPr/>
          </p:nvSpPr>
          <p:spPr>
            <a:xfrm>
              <a:off x="686484" y="2261225"/>
              <a:ext cx="7047" cy="5059"/>
            </a:xfrm>
            <a:custGeom>
              <a:avLst/>
              <a:gdLst/>
              <a:ahLst/>
              <a:cxnLst/>
              <a:rect l="l" t="t" r="r" b="b"/>
              <a:pathLst>
                <a:path w="202" h="145" extrusionOk="0">
                  <a:moveTo>
                    <a:pt x="1" y="0"/>
                  </a:moveTo>
                  <a:lnTo>
                    <a:pt x="1" y="0"/>
                  </a:lnTo>
                  <a:cubicBezTo>
                    <a:pt x="68" y="45"/>
                    <a:pt x="134" y="100"/>
                    <a:pt x="201" y="145"/>
                  </a:cubicBezTo>
                  <a:lnTo>
                    <a:pt x="201" y="145"/>
                  </a:lnTo>
                  <a:cubicBezTo>
                    <a:pt x="134" y="100"/>
                    <a:pt x="68" y="45"/>
                    <a:pt x="1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97" name="Google Shape;15397;p20"/>
            <p:cNvSpPr/>
            <p:nvPr/>
          </p:nvSpPr>
          <p:spPr>
            <a:xfrm>
              <a:off x="686484" y="2229407"/>
              <a:ext cx="30701" cy="36876"/>
            </a:xfrm>
            <a:custGeom>
              <a:avLst/>
              <a:gdLst/>
              <a:ahLst/>
              <a:cxnLst/>
              <a:rect l="l" t="t" r="r" b="b"/>
              <a:pathLst>
                <a:path w="880" h="1057" extrusionOk="0">
                  <a:moveTo>
                    <a:pt x="446" y="0"/>
                  </a:moveTo>
                  <a:cubicBezTo>
                    <a:pt x="379" y="145"/>
                    <a:pt x="290" y="300"/>
                    <a:pt x="212" y="445"/>
                  </a:cubicBezTo>
                  <a:cubicBezTo>
                    <a:pt x="123" y="601"/>
                    <a:pt x="56" y="757"/>
                    <a:pt x="1" y="912"/>
                  </a:cubicBezTo>
                  <a:cubicBezTo>
                    <a:pt x="68" y="957"/>
                    <a:pt x="134" y="1012"/>
                    <a:pt x="201" y="1057"/>
                  </a:cubicBezTo>
                  <a:cubicBezTo>
                    <a:pt x="290" y="1001"/>
                    <a:pt x="368" y="945"/>
                    <a:pt x="446" y="890"/>
                  </a:cubicBezTo>
                  <a:cubicBezTo>
                    <a:pt x="602" y="767"/>
                    <a:pt x="746" y="646"/>
                    <a:pt x="879" y="512"/>
                  </a:cubicBezTo>
                  <a:cubicBezTo>
                    <a:pt x="857" y="490"/>
                    <a:pt x="835" y="468"/>
                    <a:pt x="824" y="434"/>
                  </a:cubicBezTo>
                  <a:lnTo>
                    <a:pt x="812" y="445"/>
                  </a:lnTo>
                  <a:cubicBezTo>
                    <a:pt x="668" y="589"/>
                    <a:pt x="513" y="712"/>
                    <a:pt x="345" y="834"/>
                  </a:cubicBezTo>
                  <a:lnTo>
                    <a:pt x="145" y="968"/>
                  </a:lnTo>
                  <a:cubicBezTo>
                    <a:pt x="179" y="901"/>
                    <a:pt x="212" y="846"/>
                    <a:pt x="256" y="801"/>
                  </a:cubicBezTo>
                  <a:cubicBezTo>
                    <a:pt x="390" y="634"/>
                    <a:pt x="557" y="512"/>
                    <a:pt x="701" y="345"/>
                  </a:cubicBezTo>
                  <a:cubicBezTo>
                    <a:pt x="713" y="334"/>
                    <a:pt x="723" y="323"/>
                    <a:pt x="723" y="312"/>
                  </a:cubicBezTo>
                  <a:cubicBezTo>
                    <a:pt x="713" y="290"/>
                    <a:pt x="691" y="256"/>
                    <a:pt x="668" y="234"/>
                  </a:cubicBezTo>
                  <a:cubicBezTo>
                    <a:pt x="624" y="278"/>
                    <a:pt x="579" y="334"/>
                    <a:pt x="535" y="379"/>
                  </a:cubicBezTo>
                  <a:cubicBezTo>
                    <a:pt x="456" y="456"/>
                    <a:pt x="357" y="534"/>
                    <a:pt x="279" y="623"/>
                  </a:cubicBezTo>
                  <a:cubicBezTo>
                    <a:pt x="312" y="545"/>
                    <a:pt x="345" y="468"/>
                    <a:pt x="390" y="401"/>
                  </a:cubicBezTo>
                  <a:cubicBezTo>
                    <a:pt x="434" y="290"/>
                    <a:pt x="490" y="189"/>
                    <a:pt x="545" y="89"/>
                  </a:cubicBezTo>
                  <a:lnTo>
                    <a:pt x="468" y="11"/>
                  </a:lnTo>
                  <a:cubicBezTo>
                    <a:pt x="456" y="0"/>
                    <a:pt x="456" y="0"/>
                    <a:pt x="446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98" name="Google Shape;15398;p20"/>
            <p:cNvSpPr/>
            <p:nvPr/>
          </p:nvSpPr>
          <p:spPr>
            <a:xfrm>
              <a:off x="725314" y="2232512"/>
              <a:ext cx="41516" cy="38446"/>
            </a:xfrm>
            <a:custGeom>
              <a:avLst/>
              <a:gdLst/>
              <a:ahLst/>
              <a:cxnLst/>
              <a:rect l="l" t="t" r="r" b="b"/>
              <a:pathLst>
                <a:path w="1190" h="1102" extrusionOk="0">
                  <a:moveTo>
                    <a:pt x="723" y="0"/>
                  </a:moveTo>
                  <a:cubicBezTo>
                    <a:pt x="712" y="0"/>
                    <a:pt x="700" y="0"/>
                    <a:pt x="700" y="11"/>
                  </a:cubicBezTo>
                  <a:cubicBezTo>
                    <a:pt x="667" y="189"/>
                    <a:pt x="545" y="334"/>
                    <a:pt x="411" y="456"/>
                  </a:cubicBezTo>
                  <a:cubicBezTo>
                    <a:pt x="278" y="557"/>
                    <a:pt x="144" y="656"/>
                    <a:pt x="0" y="735"/>
                  </a:cubicBezTo>
                  <a:lnTo>
                    <a:pt x="45" y="779"/>
                  </a:lnTo>
                  <a:cubicBezTo>
                    <a:pt x="211" y="678"/>
                    <a:pt x="367" y="567"/>
                    <a:pt x="512" y="434"/>
                  </a:cubicBezTo>
                  <a:cubicBezTo>
                    <a:pt x="623" y="323"/>
                    <a:pt x="723" y="178"/>
                    <a:pt x="734" y="11"/>
                  </a:cubicBezTo>
                  <a:cubicBezTo>
                    <a:pt x="745" y="0"/>
                    <a:pt x="734" y="0"/>
                    <a:pt x="723" y="0"/>
                  </a:cubicBezTo>
                  <a:close/>
                  <a:moveTo>
                    <a:pt x="1101" y="412"/>
                  </a:moveTo>
                  <a:cubicBezTo>
                    <a:pt x="1090" y="412"/>
                    <a:pt x="1079" y="412"/>
                    <a:pt x="1068" y="423"/>
                  </a:cubicBezTo>
                  <a:cubicBezTo>
                    <a:pt x="878" y="545"/>
                    <a:pt x="700" y="701"/>
                    <a:pt x="522" y="834"/>
                  </a:cubicBezTo>
                  <a:cubicBezTo>
                    <a:pt x="456" y="890"/>
                    <a:pt x="389" y="957"/>
                    <a:pt x="312" y="1012"/>
                  </a:cubicBezTo>
                  <a:cubicBezTo>
                    <a:pt x="334" y="1034"/>
                    <a:pt x="356" y="1046"/>
                    <a:pt x="367" y="1068"/>
                  </a:cubicBezTo>
                  <a:cubicBezTo>
                    <a:pt x="378" y="1079"/>
                    <a:pt x="378" y="1090"/>
                    <a:pt x="378" y="1101"/>
                  </a:cubicBezTo>
                  <a:cubicBezTo>
                    <a:pt x="456" y="1046"/>
                    <a:pt x="534" y="979"/>
                    <a:pt x="601" y="923"/>
                  </a:cubicBezTo>
                  <a:cubicBezTo>
                    <a:pt x="789" y="779"/>
                    <a:pt x="979" y="646"/>
                    <a:pt x="1145" y="478"/>
                  </a:cubicBezTo>
                  <a:cubicBezTo>
                    <a:pt x="1190" y="445"/>
                    <a:pt x="1145" y="412"/>
                    <a:pt x="1101" y="412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99" name="Google Shape;15399;p20"/>
            <p:cNvSpPr/>
            <p:nvPr/>
          </p:nvSpPr>
          <p:spPr>
            <a:xfrm>
              <a:off x="697787" y="2269389"/>
              <a:ext cx="5059" cy="3873"/>
            </a:xfrm>
            <a:custGeom>
              <a:avLst/>
              <a:gdLst/>
              <a:ahLst/>
              <a:cxnLst/>
              <a:rect l="l" t="t" r="r" b="b"/>
              <a:pathLst>
                <a:path w="145" h="111" extrusionOk="0">
                  <a:moveTo>
                    <a:pt x="0" y="1"/>
                  </a:moveTo>
                  <a:cubicBezTo>
                    <a:pt x="44" y="45"/>
                    <a:pt x="100" y="78"/>
                    <a:pt x="132" y="111"/>
                  </a:cubicBezTo>
                  <a:lnTo>
                    <a:pt x="144" y="111"/>
                  </a:lnTo>
                  <a:cubicBezTo>
                    <a:pt x="100" y="78"/>
                    <a:pt x="44" y="45"/>
                    <a:pt x="0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00" name="Google Shape;15400;p20"/>
            <p:cNvSpPr/>
            <p:nvPr/>
          </p:nvSpPr>
          <p:spPr>
            <a:xfrm>
              <a:off x="697752" y="2258120"/>
              <a:ext cx="40783" cy="17897"/>
            </a:xfrm>
            <a:custGeom>
              <a:avLst/>
              <a:gdLst/>
              <a:ahLst/>
              <a:cxnLst/>
              <a:rect l="l" t="t" r="r" b="b"/>
              <a:pathLst>
                <a:path w="1169" h="513" extrusionOk="0">
                  <a:moveTo>
                    <a:pt x="790" y="1"/>
                  </a:moveTo>
                  <a:cubicBezTo>
                    <a:pt x="779" y="11"/>
                    <a:pt x="768" y="11"/>
                    <a:pt x="756" y="23"/>
                  </a:cubicBezTo>
                  <a:cubicBezTo>
                    <a:pt x="523" y="156"/>
                    <a:pt x="267" y="256"/>
                    <a:pt x="0" y="323"/>
                  </a:cubicBezTo>
                  <a:cubicBezTo>
                    <a:pt x="45" y="367"/>
                    <a:pt x="101" y="401"/>
                    <a:pt x="145" y="434"/>
                  </a:cubicBezTo>
                  <a:cubicBezTo>
                    <a:pt x="178" y="423"/>
                    <a:pt x="212" y="423"/>
                    <a:pt x="245" y="423"/>
                  </a:cubicBezTo>
                  <a:lnTo>
                    <a:pt x="279" y="423"/>
                  </a:lnTo>
                  <a:cubicBezTo>
                    <a:pt x="368" y="423"/>
                    <a:pt x="445" y="445"/>
                    <a:pt x="534" y="468"/>
                  </a:cubicBezTo>
                  <a:cubicBezTo>
                    <a:pt x="623" y="490"/>
                    <a:pt x="712" y="512"/>
                    <a:pt x="801" y="512"/>
                  </a:cubicBezTo>
                  <a:cubicBezTo>
                    <a:pt x="823" y="512"/>
                    <a:pt x="845" y="512"/>
                    <a:pt x="868" y="501"/>
                  </a:cubicBezTo>
                  <a:cubicBezTo>
                    <a:pt x="979" y="490"/>
                    <a:pt x="1079" y="434"/>
                    <a:pt x="1168" y="367"/>
                  </a:cubicBezTo>
                  <a:cubicBezTo>
                    <a:pt x="1168" y="356"/>
                    <a:pt x="1168" y="345"/>
                    <a:pt x="1157" y="334"/>
                  </a:cubicBezTo>
                  <a:cubicBezTo>
                    <a:pt x="1146" y="312"/>
                    <a:pt x="1124" y="300"/>
                    <a:pt x="1102" y="278"/>
                  </a:cubicBezTo>
                  <a:cubicBezTo>
                    <a:pt x="1013" y="345"/>
                    <a:pt x="912" y="401"/>
                    <a:pt x="801" y="412"/>
                  </a:cubicBezTo>
                  <a:lnTo>
                    <a:pt x="790" y="412"/>
                  </a:lnTo>
                  <a:cubicBezTo>
                    <a:pt x="690" y="412"/>
                    <a:pt x="601" y="379"/>
                    <a:pt x="512" y="356"/>
                  </a:cubicBezTo>
                  <a:cubicBezTo>
                    <a:pt x="434" y="334"/>
                    <a:pt x="356" y="323"/>
                    <a:pt x="279" y="323"/>
                  </a:cubicBezTo>
                  <a:lnTo>
                    <a:pt x="267" y="323"/>
                  </a:lnTo>
                  <a:cubicBezTo>
                    <a:pt x="467" y="245"/>
                    <a:pt x="657" y="156"/>
                    <a:pt x="835" y="45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01" name="Google Shape;15401;p20"/>
            <p:cNvSpPr/>
            <p:nvPr/>
          </p:nvSpPr>
          <p:spPr>
            <a:xfrm>
              <a:off x="659724" y="2117660"/>
              <a:ext cx="41167" cy="131177"/>
            </a:xfrm>
            <a:custGeom>
              <a:avLst/>
              <a:gdLst/>
              <a:ahLst/>
              <a:cxnLst/>
              <a:rect l="l" t="t" r="r" b="b"/>
              <a:pathLst>
                <a:path w="1180" h="3760" extrusionOk="0">
                  <a:moveTo>
                    <a:pt x="1112" y="0"/>
                  </a:moveTo>
                  <a:cubicBezTo>
                    <a:pt x="657" y="423"/>
                    <a:pt x="400" y="1024"/>
                    <a:pt x="234" y="1602"/>
                  </a:cubicBezTo>
                  <a:cubicBezTo>
                    <a:pt x="56" y="2213"/>
                    <a:pt x="0" y="2848"/>
                    <a:pt x="56" y="3481"/>
                  </a:cubicBezTo>
                  <a:cubicBezTo>
                    <a:pt x="67" y="3537"/>
                    <a:pt x="78" y="3592"/>
                    <a:pt x="78" y="3659"/>
                  </a:cubicBezTo>
                  <a:cubicBezTo>
                    <a:pt x="111" y="3671"/>
                    <a:pt x="134" y="3693"/>
                    <a:pt x="178" y="3726"/>
                  </a:cubicBezTo>
                  <a:lnTo>
                    <a:pt x="245" y="3760"/>
                  </a:lnTo>
                  <a:cubicBezTo>
                    <a:pt x="234" y="3704"/>
                    <a:pt x="223" y="3637"/>
                    <a:pt x="212" y="3582"/>
                  </a:cubicBezTo>
                  <a:cubicBezTo>
                    <a:pt x="178" y="3281"/>
                    <a:pt x="167" y="2969"/>
                    <a:pt x="178" y="2670"/>
                  </a:cubicBezTo>
                  <a:cubicBezTo>
                    <a:pt x="212" y="2047"/>
                    <a:pt x="356" y="1446"/>
                    <a:pt x="601" y="878"/>
                  </a:cubicBezTo>
                  <a:cubicBezTo>
                    <a:pt x="746" y="567"/>
                    <a:pt x="912" y="278"/>
                    <a:pt x="1157" y="33"/>
                  </a:cubicBezTo>
                  <a:cubicBezTo>
                    <a:pt x="1179" y="23"/>
                    <a:pt x="1146" y="0"/>
                    <a:pt x="1124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02" name="Google Shape;15402;p20"/>
            <p:cNvSpPr/>
            <p:nvPr/>
          </p:nvSpPr>
          <p:spPr>
            <a:xfrm>
              <a:off x="636070" y="2089714"/>
              <a:ext cx="64437" cy="117606"/>
            </a:xfrm>
            <a:custGeom>
              <a:avLst/>
              <a:gdLst/>
              <a:ahLst/>
              <a:cxnLst/>
              <a:rect l="l" t="t" r="r" b="b"/>
              <a:pathLst>
                <a:path w="1847" h="3371" extrusionOk="0">
                  <a:moveTo>
                    <a:pt x="1790" y="0"/>
                  </a:moveTo>
                  <a:cubicBezTo>
                    <a:pt x="1780" y="0"/>
                    <a:pt x="1768" y="0"/>
                    <a:pt x="1768" y="11"/>
                  </a:cubicBezTo>
                  <a:cubicBezTo>
                    <a:pt x="1301" y="423"/>
                    <a:pt x="845" y="868"/>
                    <a:pt x="534" y="1424"/>
                  </a:cubicBezTo>
                  <a:cubicBezTo>
                    <a:pt x="245" y="1936"/>
                    <a:pt x="89" y="2514"/>
                    <a:pt x="0" y="3103"/>
                  </a:cubicBezTo>
                  <a:cubicBezTo>
                    <a:pt x="33" y="3192"/>
                    <a:pt x="67" y="3281"/>
                    <a:pt x="111" y="3370"/>
                  </a:cubicBezTo>
                  <a:cubicBezTo>
                    <a:pt x="111" y="3326"/>
                    <a:pt x="111" y="3281"/>
                    <a:pt x="122" y="3237"/>
                  </a:cubicBezTo>
                  <a:cubicBezTo>
                    <a:pt x="156" y="2937"/>
                    <a:pt x="200" y="2648"/>
                    <a:pt x="289" y="2358"/>
                  </a:cubicBezTo>
                  <a:cubicBezTo>
                    <a:pt x="367" y="2080"/>
                    <a:pt x="467" y="1802"/>
                    <a:pt x="601" y="1546"/>
                  </a:cubicBezTo>
                  <a:cubicBezTo>
                    <a:pt x="734" y="1279"/>
                    <a:pt x="912" y="1024"/>
                    <a:pt x="1112" y="801"/>
                  </a:cubicBezTo>
                  <a:cubicBezTo>
                    <a:pt x="1335" y="534"/>
                    <a:pt x="1579" y="290"/>
                    <a:pt x="1824" y="45"/>
                  </a:cubicBezTo>
                  <a:cubicBezTo>
                    <a:pt x="1846" y="23"/>
                    <a:pt x="1813" y="0"/>
                    <a:pt x="1790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03" name="Google Shape;15403;p20"/>
            <p:cNvSpPr/>
            <p:nvPr/>
          </p:nvSpPr>
          <p:spPr>
            <a:xfrm>
              <a:off x="672109" y="2251492"/>
              <a:ext cx="4710" cy="3140"/>
            </a:xfrm>
            <a:custGeom>
              <a:avLst/>
              <a:gdLst/>
              <a:ahLst/>
              <a:cxnLst/>
              <a:rect l="l" t="t" r="r" b="b"/>
              <a:pathLst>
                <a:path w="135" h="90" extrusionOk="0">
                  <a:moveTo>
                    <a:pt x="1" y="1"/>
                  </a:moveTo>
                  <a:cubicBezTo>
                    <a:pt x="45" y="35"/>
                    <a:pt x="90" y="57"/>
                    <a:pt x="134" y="90"/>
                  </a:cubicBezTo>
                  <a:lnTo>
                    <a:pt x="134" y="90"/>
                  </a:lnTo>
                  <a:cubicBezTo>
                    <a:pt x="90" y="57"/>
                    <a:pt x="45" y="35"/>
                    <a:pt x="1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04" name="Google Shape;15404;p20"/>
            <p:cNvSpPr/>
            <p:nvPr/>
          </p:nvSpPr>
          <p:spPr>
            <a:xfrm>
              <a:off x="676785" y="2254597"/>
              <a:ext cx="802" cy="454"/>
            </a:xfrm>
            <a:custGeom>
              <a:avLst/>
              <a:gdLst/>
              <a:ahLst/>
              <a:cxnLst/>
              <a:rect l="l" t="t" r="r" b="b"/>
              <a:pathLst>
                <a:path w="23" h="13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3"/>
                    <a:pt x="12" y="13"/>
                    <a:pt x="23" y="13"/>
                  </a:cubicBezTo>
                  <a:lnTo>
                    <a:pt x="23" y="13"/>
                  </a:lnTo>
                  <a:cubicBezTo>
                    <a:pt x="12" y="13"/>
                    <a:pt x="12" y="13"/>
                    <a:pt x="0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05" name="Google Shape;15405;p20"/>
            <p:cNvSpPr/>
            <p:nvPr/>
          </p:nvSpPr>
          <p:spPr>
            <a:xfrm>
              <a:off x="685332" y="2154502"/>
              <a:ext cx="13990" cy="35341"/>
            </a:xfrm>
            <a:custGeom>
              <a:avLst/>
              <a:gdLst/>
              <a:ahLst/>
              <a:cxnLst/>
              <a:rect l="l" t="t" r="r" b="b"/>
              <a:pathLst>
                <a:path w="401" h="1013" extrusionOk="0">
                  <a:moveTo>
                    <a:pt x="323" y="0"/>
                  </a:moveTo>
                  <a:cubicBezTo>
                    <a:pt x="301" y="0"/>
                    <a:pt x="289" y="12"/>
                    <a:pt x="289" y="34"/>
                  </a:cubicBezTo>
                  <a:cubicBezTo>
                    <a:pt x="301" y="257"/>
                    <a:pt x="178" y="468"/>
                    <a:pt x="67" y="657"/>
                  </a:cubicBezTo>
                  <a:lnTo>
                    <a:pt x="0" y="791"/>
                  </a:lnTo>
                  <a:cubicBezTo>
                    <a:pt x="0" y="857"/>
                    <a:pt x="12" y="935"/>
                    <a:pt x="34" y="1013"/>
                  </a:cubicBezTo>
                  <a:cubicBezTo>
                    <a:pt x="78" y="902"/>
                    <a:pt x="123" y="801"/>
                    <a:pt x="178" y="702"/>
                  </a:cubicBezTo>
                  <a:cubicBezTo>
                    <a:pt x="289" y="490"/>
                    <a:pt x="401" y="267"/>
                    <a:pt x="356" y="34"/>
                  </a:cubicBezTo>
                  <a:cubicBezTo>
                    <a:pt x="356" y="12"/>
                    <a:pt x="334" y="0"/>
                    <a:pt x="323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06" name="Google Shape;15406;p20"/>
            <p:cNvSpPr/>
            <p:nvPr/>
          </p:nvSpPr>
          <p:spPr>
            <a:xfrm>
              <a:off x="671342" y="2182064"/>
              <a:ext cx="15176" cy="72985"/>
            </a:xfrm>
            <a:custGeom>
              <a:avLst/>
              <a:gdLst/>
              <a:ahLst/>
              <a:cxnLst/>
              <a:rect l="l" t="t" r="r" b="b"/>
              <a:pathLst>
                <a:path w="435" h="2092" extrusionOk="0">
                  <a:moveTo>
                    <a:pt x="401" y="1"/>
                  </a:moveTo>
                  <a:cubicBezTo>
                    <a:pt x="324" y="145"/>
                    <a:pt x="245" y="300"/>
                    <a:pt x="190" y="468"/>
                  </a:cubicBezTo>
                  <a:cubicBezTo>
                    <a:pt x="57" y="890"/>
                    <a:pt x="1" y="1357"/>
                    <a:pt x="1" y="1802"/>
                  </a:cubicBezTo>
                  <a:lnTo>
                    <a:pt x="1" y="1980"/>
                  </a:lnTo>
                  <a:cubicBezTo>
                    <a:pt x="12" y="1980"/>
                    <a:pt x="12" y="1991"/>
                    <a:pt x="23" y="1991"/>
                  </a:cubicBezTo>
                  <a:cubicBezTo>
                    <a:pt x="67" y="2025"/>
                    <a:pt x="124" y="2058"/>
                    <a:pt x="179" y="2092"/>
                  </a:cubicBezTo>
                  <a:cubicBezTo>
                    <a:pt x="134" y="1791"/>
                    <a:pt x="156" y="1469"/>
                    <a:pt x="190" y="1168"/>
                  </a:cubicBezTo>
                  <a:cubicBezTo>
                    <a:pt x="235" y="846"/>
                    <a:pt x="312" y="523"/>
                    <a:pt x="435" y="223"/>
                  </a:cubicBezTo>
                  <a:cubicBezTo>
                    <a:pt x="413" y="145"/>
                    <a:pt x="401" y="67"/>
                    <a:pt x="401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07" name="Google Shape;15407;p20"/>
            <p:cNvSpPr/>
            <p:nvPr/>
          </p:nvSpPr>
          <p:spPr>
            <a:xfrm>
              <a:off x="682227" y="2258120"/>
              <a:ext cx="802" cy="802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1"/>
                    <a:pt x="12" y="11"/>
                    <a:pt x="22" y="23"/>
                  </a:cubicBezTo>
                  <a:lnTo>
                    <a:pt x="22" y="23"/>
                  </a:lnTo>
                  <a:cubicBezTo>
                    <a:pt x="12" y="11"/>
                    <a:pt x="0" y="11"/>
                    <a:pt x="0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08" name="Google Shape;15408;p20"/>
            <p:cNvSpPr/>
            <p:nvPr/>
          </p:nvSpPr>
          <p:spPr>
            <a:xfrm>
              <a:off x="679890" y="2256585"/>
              <a:ext cx="2372" cy="1570"/>
            </a:xfrm>
            <a:custGeom>
              <a:avLst/>
              <a:gdLst/>
              <a:ahLst/>
              <a:cxnLst/>
              <a:rect l="l" t="t" r="r" b="b"/>
              <a:pathLst>
                <a:path w="68" h="45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"/>
                    <a:pt x="45" y="33"/>
                    <a:pt x="67" y="45"/>
                  </a:cubicBezTo>
                  <a:lnTo>
                    <a:pt x="67" y="45"/>
                  </a:lnTo>
                  <a:cubicBezTo>
                    <a:pt x="45" y="33"/>
                    <a:pt x="23" y="11"/>
                    <a:pt x="0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09" name="Google Shape;15409;p20"/>
            <p:cNvSpPr/>
            <p:nvPr/>
          </p:nvSpPr>
          <p:spPr>
            <a:xfrm>
              <a:off x="696182" y="2205718"/>
              <a:ext cx="11687" cy="20200"/>
            </a:xfrm>
            <a:custGeom>
              <a:avLst/>
              <a:gdLst/>
              <a:ahLst/>
              <a:cxnLst/>
              <a:rect l="l" t="t" r="r" b="b"/>
              <a:pathLst>
                <a:path w="335" h="579" extrusionOk="0">
                  <a:moveTo>
                    <a:pt x="279" y="1"/>
                  </a:moveTo>
                  <a:cubicBezTo>
                    <a:pt x="257" y="1"/>
                    <a:pt x="235" y="12"/>
                    <a:pt x="223" y="23"/>
                  </a:cubicBezTo>
                  <a:cubicBezTo>
                    <a:pt x="156" y="179"/>
                    <a:pt x="79" y="334"/>
                    <a:pt x="1" y="479"/>
                  </a:cubicBezTo>
                  <a:cubicBezTo>
                    <a:pt x="1" y="490"/>
                    <a:pt x="1" y="490"/>
                    <a:pt x="12" y="490"/>
                  </a:cubicBezTo>
                  <a:cubicBezTo>
                    <a:pt x="23" y="524"/>
                    <a:pt x="45" y="557"/>
                    <a:pt x="67" y="579"/>
                  </a:cubicBezTo>
                  <a:cubicBezTo>
                    <a:pt x="168" y="413"/>
                    <a:pt x="267" y="235"/>
                    <a:pt x="324" y="45"/>
                  </a:cubicBezTo>
                  <a:cubicBezTo>
                    <a:pt x="334" y="12"/>
                    <a:pt x="301" y="1"/>
                    <a:pt x="279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10" name="Google Shape;15410;p20"/>
            <p:cNvSpPr/>
            <p:nvPr/>
          </p:nvSpPr>
          <p:spPr>
            <a:xfrm>
              <a:off x="679890" y="2222430"/>
              <a:ext cx="18665" cy="36492"/>
            </a:xfrm>
            <a:custGeom>
              <a:avLst/>
              <a:gdLst/>
              <a:ahLst/>
              <a:cxnLst/>
              <a:rect l="l" t="t" r="r" b="b"/>
              <a:pathLst>
                <a:path w="535" h="1046" extrusionOk="0">
                  <a:moveTo>
                    <a:pt x="468" y="0"/>
                  </a:moveTo>
                  <a:cubicBezTo>
                    <a:pt x="390" y="144"/>
                    <a:pt x="301" y="278"/>
                    <a:pt x="223" y="423"/>
                  </a:cubicBezTo>
                  <a:cubicBezTo>
                    <a:pt x="145" y="567"/>
                    <a:pt x="79" y="712"/>
                    <a:pt x="34" y="878"/>
                  </a:cubicBezTo>
                  <a:lnTo>
                    <a:pt x="0" y="979"/>
                  </a:lnTo>
                  <a:cubicBezTo>
                    <a:pt x="34" y="1001"/>
                    <a:pt x="56" y="1024"/>
                    <a:pt x="89" y="1046"/>
                  </a:cubicBezTo>
                  <a:cubicBezTo>
                    <a:pt x="112" y="979"/>
                    <a:pt x="123" y="923"/>
                    <a:pt x="145" y="868"/>
                  </a:cubicBezTo>
                  <a:cubicBezTo>
                    <a:pt x="201" y="712"/>
                    <a:pt x="267" y="567"/>
                    <a:pt x="346" y="423"/>
                  </a:cubicBezTo>
                  <a:cubicBezTo>
                    <a:pt x="412" y="312"/>
                    <a:pt x="479" y="211"/>
                    <a:pt x="534" y="100"/>
                  </a:cubicBezTo>
                  <a:cubicBezTo>
                    <a:pt x="512" y="78"/>
                    <a:pt x="490" y="45"/>
                    <a:pt x="479" y="11"/>
                  </a:cubicBezTo>
                  <a:cubicBezTo>
                    <a:pt x="468" y="11"/>
                    <a:pt x="468" y="11"/>
                    <a:pt x="468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11" name="Google Shape;15411;p20"/>
            <p:cNvSpPr/>
            <p:nvPr/>
          </p:nvSpPr>
          <p:spPr>
            <a:xfrm>
              <a:off x="692694" y="2275564"/>
              <a:ext cx="19049" cy="5477"/>
            </a:xfrm>
            <a:custGeom>
              <a:avLst/>
              <a:gdLst/>
              <a:ahLst/>
              <a:cxnLst/>
              <a:rect l="l" t="t" r="r" b="b"/>
              <a:pathLst>
                <a:path w="546" h="157" extrusionOk="0">
                  <a:moveTo>
                    <a:pt x="34" y="1"/>
                  </a:moveTo>
                  <a:cubicBezTo>
                    <a:pt x="23" y="1"/>
                    <a:pt x="1" y="12"/>
                    <a:pt x="1" y="12"/>
                  </a:cubicBezTo>
                  <a:cubicBezTo>
                    <a:pt x="12" y="45"/>
                    <a:pt x="23" y="67"/>
                    <a:pt x="45" y="101"/>
                  </a:cubicBezTo>
                  <a:cubicBezTo>
                    <a:pt x="179" y="146"/>
                    <a:pt x="323" y="156"/>
                    <a:pt x="456" y="156"/>
                  </a:cubicBezTo>
                  <a:lnTo>
                    <a:pt x="545" y="156"/>
                  </a:lnTo>
                  <a:cubicBezTo>
                    <a:pt x="535" y="146"/>
                    <a:pt x="513" y="134"/>
                    <a:pt x="501" y="123"/>
                  </a:cubicBezTo>
                  <a:lnTo>
                    <a:pt x="501" y="112"/>
                  </a:lnTo>
                  <a:lnTo>
                    <a:pt x="490" y="112"/>
                  </a:lnTo>
                  <a:cubicBezTo>
                    <a:pt x="479" y="90"/>
                    <a:pt x="456" y="79"/>
                    <a:pt x="434" y="57"/>
                  </a:cubicBezTo>
                  <a:cubicBezTo>
                    <a:pt x="301" y="45"/>
                    <a:pt x="167" y="23"/>
                    <a:pt x="34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12" name="Google Shape;15412;p20"/>
            <p:cNvSpPr/>
            <p:nvPr/>
          </p:nvSpPr>
          <p:spPr>
            <a:xfrm>
              <a:off x="690740" y="2275983"/>
              <a:ext cx="3559" cy="3140"/>
            </a:xfrm>
            <a:custGeom>
              <a:avLst/>
              <a:gdLst/>
              <a:ahLst/>
              <a:cxnLst/>
              <a:rect l="l" t="t" r="r" b="b"/>
              <a:pathLst>
                <a:path w="102" h="90" extrusionOk="0">
                  <a:moveTo>
                    <a:pt x="57" y="0"/>
                  </a:moveTo>
                  <a:cubicBezTo>
                    <a:pt x="23" y="22"/>
                    <a:pt x="1" y="55"/>
                    <a:pt x="45" y="67"/>
                  </a:cubicBezTo>
                  <a:cubicBezTo>
                    <a:pt x="68" y="78"/>
                    <a:pt x="79" y="78"/>
                    <a:pt x="101" y="89"/>
                  </a:cubicBezTo>
                  <a:cubicBezTo>
                    <a:pt x="79" y="55"/>
                    <a:pt x="68" y="33"/>
                    <a:pt x="57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13" name="Google Shape;15413;p20"/>
            <p:cNvSpPr/>
            <p:nvPr/>
          </p:nvSpPr>
          <p:spPr>
            <a:xfrm>
              <a:off x="737735" y="2254597"/>
              <a:ext cx="32969" cy="22188"/>
            </a:xfrm>
            <a:custGeom>
              <a:avLst/>
              <a:gdLst/>
              <a:ahLst/>
              <a:cxnLst/>
              <a:rect l="l" t="t" r="r" b="b"/>
              <a:pathLst>
                <a:path w="945" h="636" extrusionOk="0">
                  <a:moveTo>
                    <a:pt x="890" y="1"/>
                  </a:moveTo>
                  <a:cubicBezTo>
                    <a:pt x="878" y="1"/>
                    <a:pt x="868" y="13"/>
                    <a:pt x="856" y="13"/>
                  </a:cubicBezTo>
                  <a:cubicBezTo>
                    <a:pt x="623" y="246"/>
                    <a:pt x="344" y="424"/>
                    <a:pt x="33" y="535"/>
                  </a:cubicBezTo>
                  <a:cubicBezTo>
                    <a:pt x="33" y="569"/>
                    <a:pt x="11" y="602"/>
                    <a:pt x="0" y="635"/>
                  </a:cubicBezTo>
                  <a:cubicBezTo>
                    <a:pt x="178" y="579"/>
                    <a:pt x="356" y="490"/>
                    <a:pt x="522" y="391"/>
                  </a:cubicBezTo>
                  <a:cubicBezTo>
                    <a:pt x="667" y="290"/>
                    <a:pt x="801" y="179"/>
                    <a:pt x="923" y="45"/>
                  </a:cubicBezTo>
                  <a:cubicBezTo>
                    <a:pt x="945" y="23"/>
                    <a:pt x="923" y="1"/>
                    <a:pt x="890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14" name="Google Shape;15414;p20"/>
            <p:cNvSpPr/>
            <p:nvPr/>
          </p:nvSpPr>
          <p:spPr>
            <a:xfrm>
              <a:off x="707835" y="2273227"/>
              <a:ext cx="31050" cy="7815"/>
            </a:xfrm>
            <a:custGeom>
              <a:avLst/>
              <a:gdLst/>
              <a:ahLst/>
              <a:cxnLst/>
              <a:rect l="l" t="t" r="r" b="b"/>
              <a:pathLst>
                <a:path w="890" h="224" extrusionOk="0">
                  <a:moveTo>
                    <a:pt x="890" y="1"/>
                  </a:moveTo>
                  <a:lnTo>
                    <a:pt x="890" y="1"/>
                  </a:lnTo>
                  <a:cubicBezTo>
                    <a:pt x="835" y="23"/>
                    <a:pt x="779" y="35"/>
                    <a:pt x="724" y="57"/>
                  </a:cubicBezTo>
                  <a:cubicBezTo>
                    <a:pt x="546" y="101"/>
                    <a:pt x="356" y="134"/>
                    <a:pt x="167" y="134"/>
                  </a:cubicBezTo>
                  <a:lnTo>
                    <a:pt x="156" y="134"/>
                  </a:lnTo>
                  <a:cubicBezTo>
                    <a:pt x="101" y="134"/>
                    <a:pt x="45" y="134"/>
                    <a:pt x="0" y="124"/>
                  </a:cubicBezTo>
                  <a:lnTo>
                    <a:pt x="0" y="124"/>
                  </a:lnTo>
                  <a:cubicBezTo>
                    <a:pt x="22" y="146"/>
                    <a:pt x="45" y="157"/>
                    <a:pt x="56" y="179"/>
                  </a:cubicBezTo>
                  <a:lnTo>
                    <a:pt x="67" y="179"/>
                  </a:lnTo>
                  <a:lnTo>
                    <a:pt x="67" y="190"/>
                  </a:lnTo>
                  <a:cubicBezTo>
                    <a:pt x="79" y="201"/>
                    <a:pt x="101" y="213"/>
                    <a:pt x="111" y="223"/>
                  </a:cubicBezTo>
                  <a:cubicBezTo>
                    <a:pt x="245" y="223"/>
                    <a:pt x="378" y="213"/>
                    <a:pt x="501" y="190"/>
                  </a:cubicBezTo>
                  <a:cubicBezTo>
                    <a:pt x="623" y="168"/>
                    <a:pt x="734" y="146"/>
                    <a:pt x="857" y="101"/>
                  </a:cubicBezTo>
                  <a:cubicBezTo>
                    <a:pt x="868" y="68"/>
                    <a:pt x="890" y="35"/>
                    <a:pt x="890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15" name="Google Shape;15415;p20"/>
            <p:cNvSpPr/>
            <p:nvPr/>
          </p:nvSpPr>
          <p:spPr>
            <a:xfrm>
              <a:off x="1260782" y="2412920"/>
              <a:ext cx="47761" cy="234409"/>
            </a:xfrm>
            <a:custGeom>
              <a:avLst/>
              <a:gdLst/>
              <a:ahLst/>
              <a:cxnLst/>
              <a:rect l="l" t="t" r="r" b="b"/>
              <a:pathLst>
                <a:path w="1369" h="6719" extrusionOk="0">
                  <a:moveTo>
                    <a:pt x="278" y="1"/>
                  </a:moveTo>
                  <a:lnTo>
                    <a:pt x="1" y="112"/>
                  </a:lnTo>
                  <a:cubicBezTo>
                    <a:pt x="167" y="635"/>
                    <a:pt x="312" y="1180"/>
                    <a:pt x="434" y="1725"/>
                  </a:cubicBezTo>
                  <a:cubicBezTo>
                    <a:pt x="557" y="2270"/>
                    <a:pt x="646" y="2815"/>
                    <a:pt x="701" y="3360"/>
                  </a:cubicBezTo>
                  <a:cubicBezTo>
                    <a:pt x="713" y="3505"/>
                    <a:pt x="723" y="3638"/>
                    <a:pt x="735" y="3772"/>
                  </a:cubicBezTo>
                  <a:lnTo>
                    <a:pt x="735" y="4183"/>
                  </a:lnTo>
                  <a:lnTo>
                    <a:pt x="723" y="5028"/>
                  </a:lnTo>
                  <a:lnTo>
                    <a:pt x="713" y="6719"/>
                  </a:lnTo>
                  <a:lnTo>
                    <a:pt x="1368" y="6708"/>
                  </a:lnTo>
                  <a:lnTo>
                    <a:pt x="1302" y="5017"/>
                  </a:lnTo>
                  <a:lnTo>
                    <a:pt x="1269" y="4172"/>
                  </a:lnTo>
                  <a:lnTo>
                    <a:pt x="1235" y="3738"/>
                  </a:lnTo>
                  <a:cubicBezTo>
                    <a:pt x="1213" y="3594"/>
                    <a:pt x="1202" y="3449"/>
                    <a:pt x="1180" y="3305"/>
                  </a:cubicBezTo>
                  <a:cubicBezTo>
                    <a:pt x="1091" y="2737"/>
                    <a:pt x="968" y="2181"/>
                    <a:pt x="812" y="1625"/>
                  </a:cubicBezTo>
                  <a:cubicBezTo>
                    <a:pt x="656" y="1080"/>
                    <a:pt x="490" y="535"/>
                    <a:pt x="2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16" name="Google Shape;15416;p20"/>
            <p:cNvSpPr/>
            <p:nvPr/>
          </p:nvSpPr>
          <p:spPr>
            <a:xfrm>
              <a:off x="991478" y="2341259"/>
              <a:ext cx="226664" cy="140492"/>
            </a:xfrm>
            <a:custGeom>
              <a:avLst/>
              <a:gdLst/>
              <a:ahLst/>
              <a:cxnLst/>
              <a:rect l="l" t="t" r="r" b="b"/>
              <a:pathLst>
                <a:path w="6497" h="4027" extrusionOk="0">
                  <a:moveTo>
                    <a:pt x="1346" y="1"/>
                  </a:moveTo>
                  <a:cubicBezTo>
                    <a:pt x="1264" y="1"/>
                    <a:pt x="1160" y="18"/>
                    <a:pt x="1002" y="53"/>
                  </a:cubicBezTo>
                  <a:cubicBezTo>
                    <a:pt x="457" y="176"/>
                    <a:pt x="412" y="342"/>
                    <a:pt x="212" y="376"/>
                  </a:cubicBezTo>
                  <a:cubicBezTo>
                    <a:pt x="1" y="420"/>
                    <a:pt x="145" y="665"/>
                    <a:pt x="424" y="987"/>
                  </a:cubicBezTo>
                  <a:cubicBezTo>
                    <a:pt x="701" y="1310"/>
                    <a:pt x="701" y="1444"/>
                    <a:pt x="780" y="1755"/>
                  </a:cubicBezTo>
                  <a:cubicBezTo>
                    <a:pt x="857" y="2066"/>
                    <a:pt x="646" y="2500"/>
                    <a:pt x="1013" y="2856"/>
                  </a:cubicBezTo>
                  <a:cubicBezTo>
                    <a:pt x="1380" y="3212"/>
                    <a:pt x="1502" y="3357"/>
                    <a:pt x="1580" y="3612"/>
                  </a:cubicBezTo>
                  <a:cubicBezTo>
                    <a:pt x="1651" y="3823"/>
                    <a:pt x="2151" y="4027"/>
                    <a:pt x="2681" y="4027"/>
                  </a:cubicBezTo>
                  <a:cubicBezTo>
                    <a:pt x="2822" y="4027"/>
                    <a:pt x="2965" y="4012"/>
                    <a:pt x="3104" y="3979"/>
                  </a:cubicBezTo>
                  <a:cubicBezTo>
                    <a:pt x="3660" y="3854"/>
                    <a:pt x="4092" y="3432"/>
                    <a:pt x="4707" y="3432"/>
                  </a:cubicBezTo>
                  <a:cubicBezTo>
                    <a:pt x="4805" y="3432"/>
                    <a:pt x="4908" y="3443"/>
                    <a:pt x="5017" y="3468"/>
                  </a:cubicBezTo>
                  <a:cubicBezTo>
                    <a:pt x="5223" y="3514"/>
                    <a:pt x="5421" y="3531"/>
                    <a:pt x="5602" y="3531"/>
                  </a:cubicBezTo>
                  <a:cubicBezTo>
                    <a:pt x="6122" y="3531"/>
                    <a:pt x="6496" y="3389"/>
                    <a:pt x="6496" y="3389"/>
                  </a:cubicBezTo>
                  <a:lnTo>
                    <a:pt x="5384" y="1721"/>
                  </a:lnTo>
                  <a:cubicBezTo>
                    <a:pt x="5384" y="1721"/>
                    <a:pt x="3960" y="910"/>
                    <a:pt x="3204" y="576"/>
                  </a:cubicBezTo>
                  <a:cubicBezTo>
                    <a:pt x="2436" y="253"/>
                    <a:pt x="2525" y="520"/>
                    <a:pt x="1991" y="275"/>
                  </a:cubicBezTo>
                  <a:cubicBezTo>
                    <a:pt x="1612" y="101"/>
                    <a:pt x="1547" y="1"/>
                    <a:pt x="1346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17" name="Google Shape;15417;p20"/>
            <p:cNvSpPr/>
            <p:nvPr/>
          </p:nvSpPr>
          <p:spPr>
            <a:xfrm>
              <a:off x="1019808" y="2341120"/>
              <a:ext cx="198335" cy="128491"/>
            </a:xfrm>
            <a:custGeom>
              <a:avLst/>
              <a:gdLst/>
              <a:ahLst/>
              <a:cxnLst/>
              <a:rect l="l" t="t" r="r" b="b"/>
              <a:pathLst>
                <a:path w="5685" h="3683" extrusionOk="0">
                  <a:moveTo>
                    <a:pt x="525" y="1"/>
                  </a:moveTo>
                  <a:cubicBezTo>
                    <a:pt x="514" y="1"/>
                    <a:pt x="502" y="1"/>
                    <a:pt x="490" y="2"/>
                  </a:cubicBezTo>
                  <a:cubicBezTo>
                    <a:pt x="423" y="135"/>
                    <a:pt x="412" y="302"/>
                    <a:pt x="445" y="457"/>
                  </a:cubicBezTo>
                  <a:cubicBezTo>
                    <a:pt x="479" y="613"/>
                    <a:pt x="524" y="758"/>
                    <a:pt x="524" y="914"/>
                  </a:cubicBezTo>
                  <a:cubicBezTo>
                    <a:pt x="524" y="1414"/>
                    <a:pt x="0" y="1870"/>
                    <a:pt x="145" y="2348"/>
                  </a:cubicBezTo>
                  <a:cubicBezTo>
                    <a:pt x="245" y="2659"/>
                    <a:pt x="590" y="2827"/>
                    <a:pt x="902" y="2904"/>
                  </a:cubicBezTo>
                  <a:cubicBezTo>
                    <a:pt x="1213" y="2993"/>
                    <a:pt x="1558" y="3060"/>
                    <a:pt x="1780" y="3304"/>
                  </a:cubicBezTo>
                  <a:cubicBezTo>
                    <a:pt x="1847" y="3361"/>
                    <a:pt x="1891" y="3438"/>
                    <a:pt x="1969" y="3482"/>
                  </a:cubicBezTo>
                  <a:cubicBezTo>
                    <a:pt x="2058" y="3549"/>
                    <a:pt x="2180" y="3561"/>
                    <a:pt x="2303" y="3571"/>
                  </a:cubicBezTo>
                  <a:cubicBezTo>
                    <a:pt x="2548" y="3594"/>
                    <a:pt x="2781" y="3638"/>
                    <a:pt x="3026" y="3683"/>
                  </a:cubicBezTo>
                  <a:cubicBezTo>
                    <a:pt x="3292" y="3554"/>
                    <a:pt x="3571" y="3439"/>
                    <a:pt x="3899" y="3439"/>
                  </a:cubicBezTo>
                  <a:cubicBezTo>
                    <a:pt x="3996" y="3439"/>
                    <a:pt x="4098" y="3449"/>
                    <a:pt x="4205" y="3472"/>
                  </a:cubicBezTo>
                  <a:cubicBezTo>
                    <a:pt x="4411" y="3518"/>
                    <a:pt x="4609" y="3535"/>
                    <a:pt x="4790" y="3535"/>
                  </a:cubicBezTo>
                  <a:cubicBezTo>
                    <a:pt x="5310" y="3535"/>
                    <a:pt x="5684" y="3393"/>
                    <a:pt x="5684" y="3393"/>
                  </a:cubicBezTo>
                  <a:lnTo>
                    <a:pt x="4572" y="1725"/>
                  </a:lnTo>
                  <a:cubicBezTo>
                    <a:pt x="4572" y="1725"/>
                    <a:pt x="3148" y="914"/>
                    <a:pt x="2392" y="580"/>
                  </a:cubicBezTo>
                  <a:cubicBezTo>
                    <a:pt x="1624" y="257"/>
                    <a:pt x="1713" y="524"/>
                    <a:pt x="1179" y="279"/>
                  </a:cubicBezTo>
                  <a:cubicBezTo>
                    <a:pt x="790" y="100"/>
                    <a:pt x="729" y="1"/>
                    <a:pt x="52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18" name="Google Shape;15418;p20"/>
            <p:cNvSpPr/>
            <p:nvPr/>
          </p:nvSpPr>
          <p:spPr>
            <a:xfrm>
              <a:off x="1021517" y="2372345"/>
              <a:ext cx="95976" cy="14688"/>
            </a:xfrm>
            <a:custGeom>
              <a:avLst/>
              <a:gdLst/>
              <a:ahLst/>
              <a:cxnLst/>
              <a:rect l="l" t="t" r="r" b="b"/>
              <a:pathLst>
                <a:path w="2751" h="421" extrusionOk="0">
                  <a:moveTo>
                    <a:pt x="611" y="1"/>
                  </a:moveTo>
                  <a:cubicBezTo>
                    <a:pt x="421" y="1"/>
                    <a:pt x="233" y="20"/>
                    <a:pt x="52" y="74"/>
                  </a:cubicBezTo>
                  <a:cubicBezTo>
                    <a:pt x="0" y="94"/>
                    <a:pt x="44" y="153"/>
                    <a:pt x="95" y="153"/>
                  </a:cubicBezTo>
                  <a:cubicBezTo>
                    <a:pt x="99" y="153"/>
                    <a:pt x="103" y="153"/>
                    <a:pt x="107" y="152"/>
                  </a:cubicBezTo>
                  <a:cubicBezTo>
                    <a:pt x="273" y="112"/>
                    <a:pt x="442" y="97"/>
                    <a:pt x="612" y="97"/>
                  </a:cubicBezTo>
                  <a:cubicBezTo>
                    <a:pt x="864" y="97"/>
                    <a:pt x="1118" y="130"/>
                    <a:pt x="1364" y="163"/>
                  </a:cubicBezTo>
                  <a:cubicBezTo>
                    <a:pt x="1587" y="197"/>
                    <a:pt x="1809" y="241"/>
                    <a:pt x="2032" y="286"/>
                  </a:cubicBezTo>
                  <a:cubicBezTo>
                    <a:pt x="2131" y="308"/>
                    <a:pt x="2243" y="330"/>
                    <a:pt x="2343" y="352"/>
                  </a:cubicBezTo>
                  <a:cubicBezTo>
                    <a:pt x="2465" y="375"/>
                    <a:pt x="2576" y="408"/>
                    <a:pt x="2687" y="419"/>
                  </a:cubicBezTo>
                  <a:cubicBezTo>
                    <a:pt x="2692" y="420"/>
                    <a:pt x="2695" y="420"/>
                    <a:pt x="2699" y="420"/>
                  </a:cubicBezTo>
                  <a:cubicBezTo>
                    <a:pt x="2745" y="420"/>
                    <a:pt x="2750" y="361"/>
                    <a:pt x="2699" y="341"/>
                  </a:cubicBezTo>
                  <a:cubicBezTo>
                    <a:pt x="2598" y="296"/>
                    <a:pt x="2487" y="286"/>
                    <a:pt x="2376" y="252"/>
                  </a:cubicBezTo>
                  <a:cubicBezTo>
                    <a:pt x="2254" y="230"/>
                    <a:pt x="2143" y="207"/>
                    <a:pt x="2032" y="185"/>
                  </a:cubicBezTo>
                  <a:cubicBezTo>
                    <a:pt x="1798" y="141"/>
                    <a:pt x="1565" y="96"/>
                    <a:pt x="1331" y="63"/>
                  </a:cubicBezTo>
                  <a:cubicBezTo>
                    <a:pt x="1094" y="32"/>
                    <a:pt x="851" y="1"/>
                    <a:pt x="61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19" name="Google Shape;15419;p20"/>
            <p:cNvSpPr/>
            <p:nvPr/>
          </p:nvSpPr>
          <p:spPr>
            <a:xfrm>
              <a:off x="1051033" y="2406431"/>
              <a:ext cx="78218" cy="8861"/>
            </a:xfrm>
            <a:custGeom>
              <a:avLst/>
              <a:gdLst/>
              <a:ahLst/>
              <a:cxnLst/>
              <a:rect l="l" t="t" r="r" b="b"/>
              <a:pathLst>
                <a:path w="2242" h="254" extrusionOk="0">
                  <a:moveTo>
                    <a:pt x="293" y="0"/>
                  </a:moveTo>
                  <a:cubicBezTo>
                    <a:pt x="191" y="0"/>
                    <a:pt x="90" y="18"/>
                    <a:pt x="17" y="98"/>
                  </a:cubicBezTo>
                  <a:cubicBezTo>
                    <a:pt x="1" y="123"/>
                    <a:pt x="34" y="154"/>
                    <a:pt x="66" y="154"/>
                  </a:cubicBezTo>
                  <a:cubicBezTo>
                    <a:pt x="77" y="154"/>
                    <a:pt x="87" y="151"/>
                    <a:pt x="96" y="142"/>
                  </a:cubicBezTo>
                  <a:cubicBezTo>
                    <a:pt x="151" y="87"/>
                    <a:pt x="240" y="87"/>
                    <a:pt x="318" y="87"/>
                  </a:cubicBezTo>
                  <a:cubicBezTo>
                    <a:pt x="418" y="87"/>
                    <a:pt x="518" y="98"/>
                    <a:pt x="607" y="120"/>
                  </a:cubicBezTo>
                  <a:cubicBezTo>
                    <a:pt x="808" y="142"/>
                    <a:pt x="996" y="187"/>
                    <a:pt x="1196" y="221"/>
                  </a:cubicBezTo>
                  <a:cubicBezTo>
                    <a:pt x="1364" y="243"/>
                    <a:pt x="1542" y="254"/>
                    <a:pt x="1708" y="254"/>
                  </a:cubicBezTo>
                  <a:cubicBezTo>
                    <a:pt x="1864" y="243"/>
                    <a:pt x="2075" y="231"/>
                    <a:pt x="2209" y="132"/>
                  </a:cubicBezTo>
                  <a:cubicBezTo>
                    <a:pt x="2242" y="109"/>
                    <a:pt x="2197" y="65"/>
                    <a:pt x="2164" y="65"/>
                  </a:cubicBezTo>
                  <a:cubicBezTo>
                    <a:pt x="2075" y="76"/>
                    <a:pt x="1987" y="109"/>
                    <a:pt x="1898" y="120"/>
                  </a:cubicBezTo>
                  <a:cubicBezTo>
                    <a:pt x="1809" y="132"/>
                    <a:pt x="1720" y="142"/>
                    <a:pt x="1619" y="142"/>
                  </a:cubicBezTo>
                  <a:cubicBezTo>
                    <a:pt x="1593" y="144"/>
                    <a:pt x="1566" y="145"/>
                    <a:pt x="1540" y="145"/>
                  </a:cubicBezTo>
                  <a:cubicBezTo>
                    <a:pt x="1377" y="145"/>
                    <a:pt x="1215" y="117"/>
                    <a:pt x="1052" y="98"/>
                  </a:cubicBezTo>
                  <a:cubicBezTo>
                    <a:pt x="852" y="65"/>
                    <a:pt x="652" y="31"/>
                    <a:pt x="452" y="9"/>
                  </a:cubicBezTo>
                  <a:cubicBezTo>
                    <a:pt x="401" y="5"/>
                    <a:pt x="347" y="0"/>
                    <a:pt x="29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20" name="Google Shape;15420;p20"/>
            <p:cNvSpPr/>
            <p:nvPr/>
          </p:nvSpPr>
          <p:spPr>
            <a:xfrm>
              <a:off x="1052044" y="2386823"/>
              <a:ext cx="83835" cy="17618"/>
            </a:xfrm>
            <a:custGeom>
              <a:avLst/>
              <a:gdLst/>
              <a:ahLst/>
              <a:cxnLst/>
              <a:rect l="l" t="t" r="r" b="b"/>
              <a:pathLst>
                <a:path w="2403" h="505" extrusionOk="0">
                  <a:moveTo>
                    <a:pt x="197" y="1"/>
                  </a:moveTo>
                  <a:cubicBezTo>
                    <a:pt x="157" y="1"/>
                    <a:pt x="117" y="2"/>
                    <a:pt x="77" y="4"/>
                  </a:cubicBezTo>
                  <a:cubicBezTo>
                    <a:pt x="0" y="4"/>
                    <a:pt x="33" y="93"/>
                    <a:pt x="89" y="104"/>
                  </a:cubicBezTo>
                  <a:cubicBezTo>
                    <a:pt x="467" y="126"/>
                    <a:pt x="845" y="204"/>
                    <a:pt x="1212" y="304"/>
                  </a:cubicBezTo>
                  <a:cubicBezTo>
                    <a:pt x="1579" y="393"/>
                    <a:pt x="1946" y="504"/>
                    <a:pt x="2324" y="504"/>
                  </a:cubicBezTo>
                  <a:cubicBezTo>
                    <a:pt x="2402" y="504"/>
                    <a:pt x="2369" y="415"/>
                    <a:pt x="2313" y="404"/>
                  </a:cubicBezTo>
                  <a:cubicBezTo>
                    <a:pt x="1935" y="338"/>
                    <a:pt x="1568" y="249"/>
                    <a:pt x="1190" y="160"/>
                  </a:cubicBezTo>
                  <a:cubicBezTo>
                    <a:pt x="862" y="80"/>
                    <a:pt x="533" y="1"/>
                    <a:pt x="197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21" name="Google Shape;15421;p20"/>
            <p:cNvSpPr/>
            <p:nvPr/>
          </p:nvSpPr>
          <p:spPr>
            <a:xfrm>
              <a:off x="1042764" y="2358180"/>
              <a:ext cx="63460" cy="17583"/>
            </a:xfrm>
            <a:custGeom>
              <a:avLst/>
              <a:gdLst/>
              <a:ahLst/>
              <a:cxnLst/>
              <a:rect l="l" t="t" r="r" b="b"/>
              <a:pathLst>
                <a:path w="1819" h="504" extrusionOk="0">
                  <a:moveTo>
                    <a:pt x="42" y="1"/>
                  </a:moveTo>
                  <a:cubicBezTo>
                    <a:pt x="1" y="1"/>
                    <a:pt x="13" y="58"/>
                    <a:pt x="54" y="69"/>
                  </a:cubicBezTo>
                  <a:cubicBezTo>
                    <a:pt x="633" y="158"/>
                    <a:pt x="1211" y="313"/>
                    <a:pt x="1767" y="502"/>
                  </a:cubicBezTo>
                  <a:cubicBezTo>
                    <a:pt x="1771" y="503"/>
                    <a:pt x="1775" y="504"/>
                    <a:pt x="1778" y="504"/>
                  </a:cubicBezTo>
                  <a:cubicBezTo>
                    <a:pt x="1805" y="504"/>
                    <a:pt x="1818" y="468"/>
                    <a:pt x="1779" y="458"/>
                  </a:cubicBezTo>
                  <a:cubicBezTo>
                    <a:pt x="1223" y="235"/>
                    <a:pt x="644" y="91"/>
                    <a:pt x="54" y="2"/>
                  </a:cubicBezTo>
                  <a:cubicBezTo>
                    <a:pt x="50" y="1"/>
                    <a:pt x="46" y="1"/>
                    <a:pt x="4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22" name="Google Shape;15422;p20"/>
            <p:cNvSpPr/>
            <p:nvPr/>
          </p:nvSpPr>
          <p:spPr>
            <a:xfrm>
              <a:off x="1042485" y="2415502"/>
              <a:ext cx="34399" cy="5268"/>
            </a:xfrm>
            <a:custGeom>
              <a:avLst/>
              <a:gdLst/>
              <a:ahLst/>
              <a:cxnLst/>
              <a:rect l="l" t="t" r="r" b="b"/>
              <a:pathLst>
                <a:path w="986" h="151" extrusionOk="0">
                  <a:moveTo>
                    <a:pt x="602" y="1"/>
                  </a:moveTo>
                  <a:cubicBezTo>
                    <a:pt x="563" y="1"/>
                    <a:pt x="524" y="2"/>
                    <a:pt x="485" y="5"/>
                  </a:cubicBezTo>
                  <a:cubicBezTo>
                    <a:pt x="341" y="5"/>
                    <a:pt x="196" y="16"/>
                    <a:pt x="62" y="60"/>
                  </a:cubicBezTo>
                  <a:cubicBezTo>
                    <a:pt x="0" y="81"/>
                    <a:pt x="54" y="150"/>
                    <a:pt x="107" y="150"/>
                  </a:cubicBezTo>
                  <a:cubicBezTo>
                    <a:pt x="111" y="150"/>
                    <a:pt x="114" y="150"/>
                    <a:pt x="118" y="149"/>
                  </a:cubicBezTo>
                  <a:cubicBezTo>
                    <a:pt x="240" y="105"/>
                    <a:pt x="374" y="94"/>
                    <a:pt x="507" y="94"/>
                  </a:cubicBezTo>
                  <a:cubicBezTo>
                    <a:pt x="574" y="88"/>
                    <a:pt x="643" y="85"/>
                    <a:pt x="713" y="85"/>
                  </a:cubicBezTo>
                  <a:cubicBezTo>
                    <a:pt x="783" y="85"/>
                    <a:pt x="852" y="88"/>
                    <a:pt x="919" y="94"/>
                  </a:cubicBezTo>
                  <a:cubicBezTo>
                    <a:pt x="986" y="94"/>
                    <a:pt x="974" y="27"/>
                    <a:pt x="919" y="27"/>
                  </a:cubicBezTo>
                  <a:cubicBezTo>
                    <a:pt x="813" y="11"/>
                    <a:pt x="708" y="1"/>
                    <a:pt x="60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23" name="Google Shape;15423;p20"/>
            <p:cNvSpPr/>
            <p:nvPr/>
          </p:nvSpPr>
          <p:spPr>
            <a:xfrm>
              <a:off x="1066523" y="2421014"/>
              <a:ext cx="75811" cy="7605"/>
            </a:xfrm>
            <a:custGeom>
              <a:avLst/>
              <a:gdLst/>
              <a:ahLst/>
              <a:cxnLst/>
              <a:rect l="l" t="t" r="r" b="b"/>
              <a:pathLst>
                <a:path w="2173" h="218" extrusionOk="0">
                  <a:moveTo>
                    <a:pt x="2107" y="1"/>
                  </a:moveTo>
                  <a:cubicBezTo>
                    <a:pt x="2104" y="1"/>
                    <a:pt x="2101" y="2"/>
                    <a:pt x="2099" y="3"/>
                  </a:cubicBezTo>
                  <a:cubicBezTo>
                    <a:pt x="1813" y="101"/>
                    <a:pt x="1529" y="138"/>
                    <a:pt x="1237" y="138"/>
                  </a:cubicBezTo>
                  <a:cubicBezTo>
                    <a:pt x="1198" y="138"/>
                    <a:pt x="1159" y="138"/>
                    <a:pt x="1120" y="136"/>
                  </a:cubicBezTo>
                  <a:cubicBezTo>
                    <a:pt x="854" y="120"/>
                    <a:pt x="589" y="91"/>
                    <a:pt x="324" y="91"/>
                  </a:cubicBezTo>
                  <a:cubicBezTo>
                    <a:pt x="233" y="91"/>
                    <a:pt x="143" y="94"/>
                    <a:pt x="52" y="102"/>
                  </a:cubicBezTo>
                  <a:cubicBezTo>
                    <a:pt x="1" y="113"/>
                    <a:pt x="25" y="171"/>
                    <a:pt x="64" y="171"/>
                  </a:cubicBezTo>
                  <a:cubicBezTo>
                    <a:pt x="67" y="171"/>
                    <a:pt x="71" y="170"/>
                    <a:pt x="74" y="169"/>
                  </a:cubicBezTo>
                  <a:cubicBezTo>
                    <a:pt x="134" y="166"/>
                    <a:pt x="194" y="164"/>
                    <a:pt x="254" y="164"/>
                  </a:cubicBezTo>
                  <a:cubicBezTo>
                    <a:pt x="561" y="164"/>
                    <a:pt x="868" y="205"/>
                    <a:pt x="1175" y="214"/>
                  </a:cubicBezTo>
                  <a:cubicBezTo>
                    <a:pt x="1242" y="216"/>
                    <a:pt x="1311" y="218"/>
                    <a:pt x="1380" y="218"/>
                  </a:cubicBezTo>
                  <a:cubicBezTo>
                    <a:pt x="1643" y="218"/>
                    <a:pt x="1914" y="190"/>
                    <a:pt x="2143" y="58"/>
                  </a:cubicBezTo>
                  <a:cubicBezTo>
                    <a:pt x="2172" y="38"/>
                    <a:pt x="2132" y="1"/>
                    <a:pt x="2107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24" name="Google Shape;15424;p20"/>
            <p:cNvSpPr/>
            <p:nvPr/>
          </p:nvSpPr>
          <p:spPr>
            <a:xfrm>
              <a:off x="1010109" y="2429806"/>
              <a:ext cx="284438" cy="161913"/>
            </a:xfrm>
            <a:custGeom>
              <a:avLst/>
              <a:gdLst/>
              <a:ahLst/>
              <a:cxnLst/>
              <a:rect l="l" t="t" r="r" b="b"/>
              <a:pathLst>
                <a:path w="8153" h="4641" extrusionOk="0">
                  <a:moveTo>
                    <a:pt x="3370" y="0"/>
                  </a:moveTo>
                  <a:cubicBezTo>
                    <a:pt x="3188" y="0"/>
                    <a:pt x="3035" y="77"/>
                    <a:pt x="2636" y="162"/>
                  </a:cubicBezTo>
                  <a:cubicBezTo>
                    <a:pt x="1947" y="295"/>
                    <a:pt x="1391" y="117"/>
                    <a:pt x="891" y="496"/>
                  </a:cubicBezTo>
                  <a:cubicBezTo>
                    <a:pt x="379" y="885"/>
                    <a:pt x="1" y="908"/>
                    <a:pt x="34" y="1263"/>
                  </a:cubicBezTo>
                  <a:cubicBezTo>
                    <a:pt x="56" y="1619"/>
                    <a:pt x="123" y="1919"/>
                    <a:pt x="713" y="2164"/>
                  </a:cubicBezTo>
                  <a:cubicBezTo>
                    <a:pt x="1302" y="2420"/>
                    <a:pt x="2191" y="2487"/>
                    <a:pt x="2614" y="2987"/>
                  </a:cubicBezTo>
                  <a:cubicBezTo>
                    <a:pt x="3026" y="3499"/>
                    <a:pt x="2826" y="4177"/>
                    <a:pt x="3182" y="4378"/>
                  </a:cubicBezTo>
                  <a:cubicBezTo>
                    <a:pt x="3360" y="4475"/>
                    <a:pt x="3480" y="4499"/>
                    <a:pt x="3619" y="4499"/>
                  </a:cubicBezTo>
                  <a:cubicBezTo>
                    <a:pt x="3753" y="4499"/>
                    <a:pt x="3904" y="4477"/>
                    <a:pt x="4140" y="4477"/>
                  </a:cubicBezTo>
                  <a:cubicBezTo>
                    <a:pt x="4165" y="4477"/>
                    <a:pt x="4190" y="4477"/>
                    <a:pt x="4216" y="4477"/>
                  </a:cubicBezTo>
                  <a:cubicBezTo>
                    <a:pt x="4556" y="4485"/>
                    <a:pt x="4743" y="4641"/>
                    <a:pt x="5017" y="4641"/>
                  </a:cubicBezTo>
                  <a:cubicBezTo>
                    <a:pt x="5174" y="4641"/>
                    <a:pt x="5359" y="4590"/>
                    <a:pt x="5617" y="4433"/>
                  </a:cubicBezTo>
                  <a:cubicBezTo>
                    <a:pt x="6340" y="3999"/>
                    <a:pt x="6229" y="4188"/>
                    <a:pt x="6830" y="3888"/>
                  </a:cubicBezTo>
                  <a:cubicBezTo>
                    <a:pt x="7430" y="3588"/>
                    <a:pt x="7619" y="4055"/>
                    <a:pt x="7886" y="3054"/>
                  </a:cubicBezTo>
                  <a:cubicBezTo>
                    <a:pt x="8153" y="2053"/>
                    <a:pt x="8042" y="1319"/>
                    <a:pt x="8042" y="1319"/>
                  </a:cubicBezTo>
                  <a:lnTo>
                    <a:pt x="6251" y="552"/>
                  </a:lnTo>
                  <a:cubicBezTo>
                    <a:pt x="6251" y="552"/>
                    <a:pt x="4516" y="384"/>
                    <a:pt x="3894" y="140"/>
                  </a:cubicBezTo>
                  <a:cubicBezTo>
                    <a:pt x="3640" y="38"/>
                    <a:pt x="3498" y="0"/>
                    <a:pt x="3370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25" name="Google Shape;15425;p20"/>
            <p:cNvSpPr/>
            <p:nvPr/>
          </p:nvSpPr>
          <p:spPr>
            <a:xfrm>
              <a:off x="1111773" y="2429806"/>
              <a:ext cx="182008" cy="106721"/>
            </a:xfrm>
            <a:custGeom>
              <a:avLst/>
              <a:gdLst/>
              <a:ahLst/>
              <a:cxnLst/>
              <a:rect l="l" t="t" r="r" b="b"/>
              <a:pathLst>
                <a:path w="5217" h="3059" extrusionOk="0">
                  <a:moveTo>
                    <a:pt x="459" y="1"/>
                  </a:moveTo>
                  <a:cubicBezTo>
                    <a:pt x="331" y="1"/>
                    <a:pt x="217" y="40"/>
                    <a:pt x="23" y="95"/>
                  </a:cubicBezTo>
                  <a:cubicBezTo>
                    <a:pt x="1" y="173"/>
                    <a:pt x="23" y="251"/>
                    <a:pt x="90" y="273"/>
                  </a:cubicBezTo>
                  <a:cubicBezTo>
                    <a:pt x="189" y="429"/>
                    <a:pt x="367" y="507"/>
                    <a:pt x="523" y="585"/>
                  </a:cubicBezTo>
                  <a:cubicBezTo>
                    <a:pt x="746" y="685"/>
                    <a:pt x="946" y="807"/>
                    <a:pt x="1146" y="940"/>
                  </a:cubicBezTo>
                  <a:cubicBezTo>
                    <a:pt x="1380" y="1118"/>
                    <a:pt x="1625" y="1352"/>
                    <a:pt x="1613" y="1652"/>
                  </a:cubicBezTo>
                  <a:cubicBezTo>
                    <a:pt x="1602" y="1763"/>
                    <a:pt x="1558" y="1875"/>
                    <a:pt x="1546" y="1986"/>
                  </a:cubicBezTo>
                  <a:cubicBezTo>
                    <a:pt x="1536" y="2253"/>
                    <a:pt x="1747" y="2487"/>
                    <a:pt x="1991" y="2609"/>
                  </a:cubicBezTo>
                  <a:cubicBezTo>
                    <a:pt x="2225" y="2732"/>
                    <a:pt x="2503" y="2764"/>
                    <a:pt x="2759" y="2843"/>
                  </a:cubicBezTo>
                  <a:cubicBezTo>
                    <a:pt x="3014" y="2910"/>
                    <a:pt x="3259" y="3031"/>
                    <a:pt x="3526" y="3054"/>
                  </a:cubicBezTo>
                  <a:cubicBezTo>
                    <a:pt x="3561" y="3057"/>
                    <a:pt x="3596" y="3058"/>
                    <a:pt x="3631" y="3058"/>
                  </a:cubicBezTo>
                  <a:cubicBezTo>
                    <a:pt x="4105" y="3058"/>
                    <a:pt x="4562" y="2794"/>
                    <a:pt x="5039" y="2732"/>
                  </a:cubicBezTo>
                  <a:lnTo>
                    <a:pt x="5050" y="2732"/>
                  </a:lnTo>
                  <a:cubicBezTo>
                    <a:pt x="5217" y="1897"/>
                    <a:pt x="5128" y="1319"/>
                    <a:pt x="5128" y="1319"/>
                  </a:cubicBezTo>
                  <a:lnTo>
                    <a:pt x="3337" y="552"/>
                  </a:lnTo>
                  <a:cubicBezTo>
                    <a:pt x="3337" y="552"/>
                    <a:pt x="1602" y="384"/>
                    <a:pt x="980" y="140"/>
                  </a:cubicBezTo>
                  <a:cubicBezTo>
                    <a:pt x="729" y="40"/>
                    <a:pt x="587" y="1"/>
                    <a:pt x="459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26" name="Google Shape;15426;p20"/>
            <p:cNvSpPr/>
            <p:nvPr/>
          </p:nvSpPr>
          <p:spPr>
            <a:xfrm>
              <a:off x="1105703" y="2471672"/>
              <a:ext cx="82160" cy="25991"/>
            </a:xfrm>
            <a:custGeom>
              <a:avLst/>
              <a:gdLst/>
              <a:ahLst/>
              <a:cxnLst/>
              <a:rect l="l" t="t" r="r" b="b"/>
              <a:pathLst>
                <a:path w="2355" h="745" extrusionOk="0">
                  <a:moveTo>
                    <a:pt x="2147" y="0"/>
                  </a:moveTo>
                  <a:cubicBezTo>
                    <a:pt x="2086" y="0"/>
                    <a:pt x="2022" y="7"/>
                    <a:pt x="1965" y="7"/>
                  </a:cubicBezTo>
                  <a:cubicBezTo>
                    <a:pt x="1865" y="7"/>
                    <a:pt x="1754" y="19"/>
                    <a:pt x="1643" y="30"/>
                  </a:cubicBezTo>
                  <a:cubicBezTo>
                    <a:pt x="1431" y="41"/>
                    <a:pt x="1220" y="74"/>
                    <a:pt x="1020" y="141"/>
                  </a:cubicBezTo>
                  <a:cubicBezTo>
                    <a:pt x="831" y="185"/>
                    <a:pt x="653" y="264"/>
                    <a:pt x="486" y="353"/>
                  </a:cubicBezTo>
                  <a:cubicBezTo>
                    <a:pt x="397" y="408"/>
                    <a:pt x="319" y="452"/>
                    <a:pt x="230" y="519"/>
                  </a:cubicBezTo>
                  <a:cubicBezTo>
                    <a:pt x="163" y="563"/>
                    <a:pt x="64" y="630"/>
                    <a:pt x="19" y="697"/>
                  </a:cubicBezTo>
                  <a:cubicBezTo>
                    <a:pt x="1" y="725"/>
                    <a:pt x="27" y="745"/>
                    <a:pt x="50" y="745"/>
                  </a:cubicBezTo>
                  <a:cubicBezTo>
                    <a:pt x="55" y="745"/>
                    <a:pt x="60" y="744"/>
                    <a:pt x="64" y="741"/>
                  </a:cubicBezTo>
                  <a:cubicBezTo>
                    <a:pt x="153" y="697"/>
                    <a:pt x="230" y="630"/>
                    <a:pt x="308" y="575"/>
                  </a:cubicBezTo>
                  <a:cubicBezTo>
                    <a:pt x="386" y="531"/>
                    <a:pt x="464" y="475"/>
                    <a:pt x="553" y="442"/>
                  </a:cubicBezTo>
                  <a:cubicBezTo>
                    <a:pt x="719" y="341"/>
                    <a:pt x="897" y="274"/>
                    <a:pt x="1087" y="230"/>
                  </a:cubicBezTo>
                  <a:cubicBezTo>
                    <a:pt x="1287" y="175"/>
                    <a:pt x="1498" y="141"/>
                    <a:pt x="1698" y="130"/>
                  </a:cubicBezTo>
                  <a:cubicBezTo>
                    <a:pt x="1799" y="130"/>
                    <a:pt x="1898" y="119"/>
                    <a:pt x="1999" y="119"/>
                  </a:cubicBezTo>
                  <a:lnTo>
                    <a:pt x="2165" y="119"/>
                  </a:lnTo>
                  <a:cubicBezTo>
                    <a:pt x="2194" y="119"/>
                    <a:pt x="2219" y="122"/>
                    <a:pt x="2243" y="122"/>
                  </a:cubicBezTo>
                  <a:cubicBezTo>
                    <a:pt x="2267" y="122"/>
                    <a:pt x="2288" y="119"/>
                    <a:pt x="2310" y="108"/>
                  </a:cubicBezTo>
                  <a:cubicBezTo>
                    <a:pt x="2355" y="86"/>
                    <a:pt x="2310" y="30"/>
                    <a:pt x="2276" y="19"/>
                  </a:cubicBezTo>
                  <a:cubicBezTo>
                    <a:pt x="2238" y="4"/>
                    <a:pt x="2193" y="0"/>
                    <a:pt x="214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27" name="Google Shape;15427;p20"/>
            <p:cNvSpPr/>
            <p:nvPr/>
          </p:nvSpPr>
          <p:spPr>
            <a:xfrm>
              <a:off x="1161210" y="2466787"/>
              <a:ext cx="47621" cy="37434"/>
            </a:xfrm>
            <a:custGeom>
              <a:avLst/>
              <a:gdLst/>
              <a:ahLst/>
              <a:cxnLst/>
              <a:rect l="l" t="t" r="r" b="b"/>
              <a:pathLst>
                <a:path w="1365" h="1073" extrusionOk="0">
                  <a:moveTo>
                    <a:pt x="1290" y="0"/>
                  </a:moveTo>
                  <a:cubicBezTo>
                    <a:pt x="1280" y="0"/>
                    <a:pt x="1270" y="4"/>
                    <a:pt x="1264" y="14"/>
                  </a:cubicBezTo>
                  <a:cubicBezTo>
                    <a:pt x="1231" y="58"/>
                    <a:pt x="1209" y="114"/>
                    <a:pt x="1175" y="170"/>
                  </a:cubicBezTo>
                  <a:cubicBezTo>
                    <a:pt x="1142" y="226"/>
                    <a:pt x="1108" y="292"/>
                    <a:pt x="1064" y="337"/>
                  </a:cubicBezTo>
                  <a:cubicBezTo>
                    <a:pt x="975" y="448"/>
                    <a:pt x="863" y="526"/>
                    <a:pt x="752" y="615"/>
                  </a:cubicBezTo>
                  <a:cubicBezTo>
                    <a:pt x="530" y="770"/>
                    <a:pt x="297" y="893"/>
                    <a:pt x="52" y="1004"/>
                  </a:cubicBezTo>
                  <a:cubicBezTo>
                    <a:pt x="1" y="1025"/>
                    <a:pt x="43" y="1072"/>
                    <a:pt x="85" y="1072"/>
                  </a:cubicBezTo>
                  <a:cubicBezTo>
                    <a:pt x="89" y="1072"/>
                    <a:pt x="93" y="1072"/>
                    <a:pt x="96" y="1071"/>
                  </a:cubicBezTo>
                  <a:cubicBezTo>
                    <a:pt x="363" y="982"/>
                    <a:pt x="619" y="849"/>
                    <a:pt x="863" y="681"/>
                  </a:cubicBezTo>
                  <a:cubicBezTo>
                    <a:pt x="975" y="604"/>
                    <a:pt x="1086" y="515"/>
                    <a:pt x="1175" y="414"/>
                  </a:cubicBezTo>
                  <a:cubicBezTo>
                    <a:pt x="1264" y="325"/>
                    <a:pt x="1364" y="181"/>
                    <a:pt x="1353" y="48"/>
                  </a:cubicBezTo>
                  <a:cubicBezTo>
                    <a:pt x="1345" y="24"/>
                    <a:pt x="1315" y="0"/>
                    <a:pt x="129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28" name="Google Shape;15428;p20"/>
            <p:cNvSpPr/>
            <p:nvPr/>
          </p:nvSpPr>
          <p:spPr>
            <a:xfrm>
              <a:off x="1180015" y="2470904"/>
              <a:ext cx="45493" cy="43574"/>
            </a:xfrm>
            <a:custGeom>
              <a:avLst/>
              <a:gdLst/>
              <a:ahLst/>
              <a:cxnLst/>
              <a:rect l="l" t="t" r="r" b="b"/>
              <a:pathLst>
                <a:path w="1304" h="1249" extrusionOk="0">
                  <a:moveTo>
                    <a:pt x="1229" y="0"/>
                  </a:moveTo>
                  <a:cubicBezTo>
                    <a:pt x="1211" y="0"/>
                    <a:pt x="1196" y="9"/>
                    <a:pt x="1192" y="29"/>
                  </a:cubicBezTo>
                  <a:cubicBezTo>
                    <a:pt x="1115" y="319"/>
                    <a:pt x="892" y="508"/>
                    <a:pt x="636" y="664"/>
                  </a:cubicBezTo>
                  <a:cubicBezTo>
                    <a:pt x="413" y="808"/>
                    <a:pt x="158" y="941"/>
                    <a:pt x="25" y="1175"/>
                  </a:cubicBezTo>
                  <a:cubicBezTo>
                    <a:pt x="0" y="1215"/>
                    <a:pt x="39" y="1249"/>
                    <a:pt x="75" y="1249"/>
                  </a:cubicBezTo>
                  <a:cubicBezTo>
                    <a:pt x="90" y="1249"/>
                    <a:pt x="104" y="1243"/>
                    <a:pt x="114" y="1231"/>
                  </a:cubicBezTo>
                  <a:cubicBezTo>
                    <a:pt x="269" y="986"/>
                    <a:pt x="547" y="864"/>
                    <a:pt x="792" y="708"/>
                  </a:cubicBezTo>
                  <a:cubicBezTo>
                    <a:pt x="1014" y="575"/>
                    <a:pt x="1303" y="352"/>
                    <a:pt x="1292" y="52"/>
                  </a:cubicBezTo>
                  <a:cubicBezTo>
                    <a:pt x="1292" y="24"/>
                    <a:pt x="1258" y="0"/>
                    <a:pt x="122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29" name="Google Shape;15429;p20"/>
            <p:cNvSpPr/>
            <p:nvPr/>
          </p:nvSpPr>
          <p:spPr>
            <a:xfrm>
              <a:off x="1196936" y="2464590"/>
              <a:ext cx="37085" cy="49331"/>
            </a:xfrm>
            <a:custGeom>
              <a:avLst/>
              <a:gdLst/>
              <a:ahLst/>
              <a:cxnLst/>
              <a:rect l="l" t="t" r="r" b="b"/>
              <a:pathLst>
                <a:path w="1063" h="1414" extrusionOk="0">
                  <a:moveTo>
                    <a:pt x="989" y="0"/>
                  </a:moveTo>
                  <a:cubicBezTo>
                    <a:pt x="977" y="0"/>
                    <a:pt x="967" y="6"/>
                    <a:pt x="963" y="22"/>
                  </a:cubicBezTo>
                  <a:cubicBezTo>
                    <a:pt x="919" y="155"/>
                    <a:pt x="885" y="289"/>
                    <a:pt x="840" y="422"/>
                  </a:cubicBezTo>
                  <a:cubicBezTo>
                    <a:pt x="796" y="544"/>
                    <a:pt x="729" y="678"/>
                    <a:pt x="652" y="789"/>
                  </a:cubicBezTo>
                  <a:cubicBezTo>
                    <a:pt x="496" y="1023"/>
                    <a:pt x="284" y="1211"/>
                    <a:pt x="40" y="1345"/>
                  </a:cubicBezTo>
                  <a:cubicBezTo>
                    <a:pt x="0" y="1375"/>
                    <a:pt x="48" y="1413"/>
                    <a:pt x="91" y="1413"/>
                  </a:cubicBezTo>
                  <a:cubicBezTo>
                    <a:pt x="96" y="1413"/>
                    <a:pt x="101" y="1413"/>
                    <a:pt x="106" y="1412"/>
                  </a:cubicBezTo>
                  <a:cubicBezTo>
                    <a:pt x="373" y="1278"/>
                    <a:pt x="596" y="1089"/>
                    <a:pt x="763" y="845"/>
                  </a:cubicBezTo>
                  <a:cubicBezTo>
                    <a:pt x="919" y="622"/>
                    <a:pt x="1063" y="322"/>
                    <a:pt x="1041" y="44"/>
                  </a:cubicBezTo>
                  <a:cubicBezTo>
                    <a:pt x="1041" y="22"/>
                    <a:pt x="1012" y="0"/>
                    <a:pt x="98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30" name="Google Shape;15430;p20"/>
            <p:cNvSpPr/>
            <p:nvPr/>
          </p:nvSpPr>
          <p:spPr>
            <a:xfrm>
              <a:off x="1214799" y="2462392"/>
              <a:ext cx="54564" cy="80102"/>
            </a:xfrm>
            <a:custGeom>
              <a:avLst/>
              <a:gdLst/>
              <a:ahLst/>
              <a:cxnLst/>
              <a:rect l="l" t="t" r="r" b="b"/>
              <a:pathLst>
                <a:path w="1564" h="2296" extrusionOk="0">
                  <a:moveTo>
                    <a:pt x="1451" y="1"/>
                  </a:moveTo>
                  <a:cubicBezTo>
                    <a:pt x="1443" y="1"/>
                    <a:pt x="1436" y="2"/>
                    <a:pt x="1430" y="6"/>
                  </a:cubicBezTo>
                  <a:cubicBezTo>
                    <a:pt x="1363" y="40"/>
                    <a:pt x="1418" y="162"/>
                    <a:pt x="1430" y="218"/>
                  </a:cubicBezTo>
                  <a:cubicBezTo>
                    <a:pt x="1474" y="418"/>
                    <a:pt x="1463" y="629"/>
                    <a:pt x="1374" y="807"/>
                  </a:cubicBezTo>
                  <a:cubicBezTo>
                    <a:pt x="1274" y="985"/>
                    <a:pt x="1096" y="1130"/>
                    <a:pt x="951" y="1264"/>
                  </a:cubicBezTo>
                  <a:cubicBezTo>
                    <a:pt x="785" y="1408"/>
                    <a:pt x="629" y="1553"/>
                    <a:pt x="473" y="1709"/>
                  </a:cubicBezTo>
                  <a:cubicBezTo>
                    <a:pt x="395" y="1798"/>
                    <a:pt x="306" y="1875"/>
                    <a:pt x="229" y="1964"/>
                  </a:cubicBezTo>
                  <a:cubicBezTo>
                    <a:pt x="150" y="2053"/>
                    <a:pt x="61" y="2142"/>
                    <a:pt x="17" y="2253"/>
                  </a:cubicBezTo>
                  <a:cubicBezTo>
                    <a:pt x="1" y="2278"/>
                    <a:pt x="37" y="2296"/>
                    <a:pt x="67" y="2296"/>
                  </a:cubicBezTo>
                  <a:cubicBezTo>
                    <a:pt x="79" y="2296"/>
                    <a:pt x="89" y="2293"/>
                    <a:pt x="95" y="2287"/>
                  </a:cubicBezTo>
                  <a:cubicBezTo>
                    <a:pt x="184" y="2209"/>
                    <a:pt x="273" y="2097"/>
                    <a:pt x="351" y="2008"/>
                  </a:cubicBezTo>
                  <a:cubicBezTo>
                    <a:pt x="429" y="1919"/>
                    <a:pt x="518" y="1830"/>
                    <a:pt x="607" y="1742"/>
                  </a:cubicBezTo>
                  <a:cubicBezTo>
                    <a:pt x="773" y="1575"/>
                    <a:pt x="951" y="1408"/>
                    <a:pt x="1129" y="1241"/>
                  </a:cubicBezTo>
                  <a:cubicBezTo>
                    <a:pt x="1296" y="1096"/>
                    <a:pt x="1474" y="930"/>
                    <a:pt x="1530" y="708"/>
                  </a:cubicBezTo>
                  <a:cubicBezTo>
                    <a:pt x="1563" y="607"/>
                    <a:pt x="1563" y="496"/>
                    <a:pt x="1563" y="396"/>
                  </a:cubicBezTo>
                  <a:cubicBezTo>
                    <a:pt x="1552" y="362"/>
                    <a:pt x="1530" y="140"/>
                    <a:pt x="1497" y="85"/>
                  </a:cubicBezTo>
                  <a:cubicBezTo>
                    <a:pt x="1497" y="85"/>
                    <a:pt x="1507" y="85"/>
                    <a:pt x="1507" y="73"/>
                  </a:cubicBezTo>
                  <a:cubicBezTo>
                    <a:pt x="1526" y="37"/>
                    <a:pt x="1484" y="1"/>
                    <a:pt x="145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31" name="Google Shape;15431;p20"/>
            <p:cNvSpPr/>
            <p:nvPr/>
          </p:nvSpPr>
          <p:spPr>
            <a:xfrm>
              <a:off x="1209287" y="2477428"/>
              <a:ext cx="67438" cy="89766"/>
            </a:xfrm>
            <a:custGeom>
              <a:avLst/>
              <a:gdLst/>
              <a:ahLst/>
              <a:cxnLst/>
              <a:rect l="l" t="t" r="r" b="b"/>
              <a:pathLst>
                <a:path w="1933" h="2573" extrusionOk="0">
                  <a:moveTo>
                    <a:pt x="1891" y="0"/>
                  </a:moveTo>
                  <a:cubicBezTo>
                    <a:pt x="1877" y="0"/>
                    <a:pt x="1866" y="7"/>
                    <a:pt x="1866" y="20"/>
                  </a:cubicBezTo>
                  <a:cubicBezTo>
                    <a:pt x="1799" y="443"/>
                    <a:pt x="1588" y="833"/>
                    <a:pt x="1309" y="1155"/>
                  </a:cubicBezTo>
                  <a:cubicBezTo>
                    <a:pt x="1043" y="1466"/>
                    <a:pt x="698" y="1700"/>
                    <a:pt x="397" y="1989"/>
                  </a:cubicBezTo>
                  <a:cubicBezTo>
                    <a:pt x="242" y="2145"/>
                    <a:pt x="86" y="2323"/>
                    <a:pt x="9" y="2523"/>
                  </a:cubicBezTo>
                  <a:cubicBezTo>
                    <a:pt x="1" y="2553"/>
                    <a:pt x="28" y="2573"/>
                    <a:pt x="53" y="2573"/>
                  </a:cubicBezTo>
                  <a:cubicBezTo>
                    <a:pt x="66" y="2573"/>
                    <a:pt x="79" y="2568"/>
                    <a:pt x="86" y="2556"/>
                  </a:cubicBezTo>
                  <a:cubicBezTo>
                    <a:pt x="187" y="2378"/>
                    <a:pt x="308" y="2212"/>
                    <a:pt x="464" y="2067"/>
                  </a:cubicBezTo>
                  <a:cubicBezTo>
                    <a:pt x="609" y="1923"/>
                    <a:pt x="765" y="1789"/>
                    <a:pt x="921" y="1656"/>
                  </a:cubicBezTo>
                  <a:cubicBezTo>
                    <a:pt x="1243" y="1389"/>
                    <a:pt x="1532" y="1066"/>
                    <a:pt x="1721" y="699"/>
                  </a:cubicBezTo>
                  <a:cubicBezTo>
                    <a:pt x="1833" y="487"/>
                    <a:pt x="1899" y="265"/>
                    <a:pt x="1932" y="32"/>
                  </a:cubicBezTo>
                  <a:cubicBezTo>
                    <a:pt x="1932" y="12"/>
                    <a:pt x="1910" y="0"/>
                    <a:pt x="189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32" name="Google Shape;15432;p20"/>
            <p:cNvSpPr/>
            <p:nvPr/>
          </p:nvSpPr>
          <p:spPr>
            <a:xfrm>
              <a:off x="1219265" y="2513922"/>
              <a:ext cx="7012" cy="4605"/>
            </a:xfrm>
            <a:custGeom>
              <a:avLst/>
              <a:gdLst/>
              <a:ahLst/>
              <a:cxnLst/>
              <a:rect l="l" t="t" r="r" b="b"/>
              <a:pathLst>
                <a:path w="201" h="132" extrusionOk="0">
                  <a:moveTo>
                    <a:pt x="167" y="0"/>
                  </a:moveTo>
                  <a:cubicBezTo>
                    <a:pt x="159" y="0"/>
                    <a:pt x="151" y="3"/>
                    <a:pt x="145" y="9"/>
                  </a:cubicBezTo>
                  <a:cubicBezTo>
                    <a:pt x="111" y="31"/>
                    <a:pt x="79" y="42"/>
                    <a:pt x="45" y="64"/>
                  </a:cubicBezTo>
                  <a:lnTo>
                    <a:pt x="34" y="64"/>
                  </a:lnTo>
                  <a:cubicBezTo>
                    <a:pt x="22" y="64"/>
                    <a:pt x="22" y="64"/>
                    <a:pt x="12" y="76"/>
                  </a:cubicBezTo>
                  <a:cubicBezTo>
                    <a:pt x="0" y="76"/>
                    <a:pt x="0" y="87"/>
                    <a:pt x="0" y="98"/>
                  </a:cubicBezTo>
                  <a:cubicBezTo>
                    <a:pt x="0" y="98"/>
                    <a:pt x="0" y="109"/>
                    <a:pt x="12" y="120"/>
                  </a:cubicBezTo>
                  <a:cubicBezTo>
                    <a:pt x="22" y="131"/>
                    <a:pt x="45" y="131"/>
                    <a:pt x="67" y="131"/>
                  </a:cubicBezTo>
                  <a:cubicBezTo>
                    <a:pt x="67" y="131"/>
                    <a:pt x="79" y="131"/>
                    <a:pt x="89" y="120"/>
                  </a:cubicBezTo>
                  <a:lnTo>
                    <a:pt x="101" y="120"/>
                  </a:lnTo>
                  <a:cubicBezTo>
                    <a:pt x="111" y="109"/>
                    <a:pt x="123" y="109"/>
                    <a:pt x="134" y="98"/>
                  </a:cubicBezTo>
                  <a:cubicBezTo>
                    <a:pt x="156" y="87"/>
                    <a:pt x="178" y="76"/>
                    <a:pt x="190" y="54"/>
                  </a:cubicBezTo>
                  <a:cubicBezTo>
                    <a:pt x="200" y="54"/>
                    <a:pt x="200" y="42"/>
                    <a:pt x="200" y="42"/>
                  </a:cubicBezTo>
                  <a:cubicBezTo>
                    <a:pt x="200" y="31"/>
                    <a:pt x="200" y="20"/>
                    <a:pt x="190" y="9"/>
                  </a:cubicBezTo>
                  <a:cubicBezTo>
                    <a:pt x="184" y="3"/>
                    <a:pt x="175" y="0"/>
                    <a:pt x="16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33" name="Google Shape;15433;p20"/>
            <p:cNvSpPr/>
            <p:nvPr/>
          </p:nvSpPr>
          <p:spPr>
            <a:xfrm>
              <a:off x="1066593" y="2432736"/>
              <a:ext cx="89835" cy="29585"/>
            </a:xfrm>
            <a:custGeom>
              <a:avLst/>
              <a:gdLst/>
              <a:ahLst/>
              <a:cxnLst/>
              <a:rect l="l" t="t" r="r" b="b"/>
              <a:pathLst>
                <a:path w="2575" h="848" extrusionOk="0">
                  <a:moveTo>
                    <a:pt x="2519" y="0"/>
                  </a:moveTo>
                  <a:cubicBezTo>
                    <a:pt x="2275" y="11"/>
                    <a:pt x="2030" y="33"/>
                    <a:pt x="1785" y="67"/>
                  </a:cubicBezTo>
                  <a:cubicBezTo>
                    <a:pt x="1551" y="89"/>
                    <a:pt x="1306" y="122"/>
                    <a:pt x="1073" y="189"/>
                  </a:cubicBezTo>
                  <a:cubicBezTo>
                    <a:pt x="684" y="290"/>
                    <a:pt x="261" y="456"/>
                    <a:pt x="16" y="790"/>
                  </a:cubicBezTo>
                  <a:cubicBezTo>
                    <a:pt x="0" y="822"/>
                    <a:pt x="30" y="848"/>
                    <a:pt x="61" y="848"/>
                  </a:cubicBezTo>
                  <a:cubicBezTo>
                    <a:pt x="73" y="848"/>
                    <a:pt x="85" y="844"/>
                    <a:pt x="95" y="834"/>
                  </a:cubicBezTo>
                  <a:cubicBezTo>
                    <a:pt x="362" y="512"/>
                    <a:pt x="740" y="345"/>
                    <a:pt x="1140" y="245"/>
                  </a:cubicBezTo>
                  <a:cubicBezTo>
                    <a:pt x="1373" y="189"/>
                    <a:pt x="1596" y="156"/>
                    <a:pt x="1830" y="122"/>
                  </a:cubicBezTo>
                  <a:cubicBezTo>
                    <a:pt x="2063" y="100"/>
                    <a:pt x="2297" y="89"/>
                    <a:pt x="2530" y="56"/>
                  </a:cubicBezTo>
                  <a:cubicBezTo>
                    <a:pt x="2574" y="56"/>
                    <a:pt x="2552" y="0"/>
                    <a:pt x="251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34" name="Google Shape;15434;p20"/>
            <p:cNvSpPr/>
            <p:nvPr/>
          </p:nvSpPr>
          <p:spPr>
            <a:xfrm>
              <a:off x="1062302" y="2442575"/>
              <a:ext cx="146388" cy="32341"/>
            </a:xfrm>
            <a:custGeom>
              <a:avLst/>
              <a:gdLst/>
              <a:ahLst/>
              <a:cxnLst/>
              <a:rect l="l" t="t" r="r" b="b"/>
              <a:pathLst>
                <a:path w="4196" h="927" extrusionOk="0">
                  <a:moveTo>
                    <a:pt x="2718" y="1"/>
                  </a:moveTo>
                  <a:cubicBezTo>
                    <a:pt x="2611" y="1"/>
                    <a:pt x="2504" y="3"/>
                    <a:pt x="2398" y="8"/>
                  </a:cubicBezTo>
                  <a:cubicBezTo>
                    <a:pt x="1841" y="18"/>
                    <a:pt x="1252" y="97"/>
                    <a:pt x="751" y="352"/>
                  </a:cubicBezTo>
                  <a:cubicBezTo>
                    <a:pt x="485" y="485"/>
                    <a:pt x="240" y="663"/>
                    <a:pt x="17" y="875"/>
                  </a:cubicBezTo>
                  <a:cubicBezTo>
                    <a:pt x="0" y="901"/>
                    <a:pt x="36" y="927"/>
                    <a:pt x="69" y="927"/>
                  </a:cubicBezTo>
                  <a:cubicBezTo>
                    <a:pt x="78" y="927"/>
                    <a:pt x="87" y="925"/>
                    <a:pt x="95" y="920"/>
                  </a:cubicBezTo>
                  <a:cubicBezTo>
                    <a:pt x="295" y="742"/>
                    <a:pt x="507" y="586"/>
                    <a:pt x="740" y="453"/>
                  </a:cubicBezTo>
                  <a:cubicBezTo>
                    <a:pt x="985" y="330"/>
                    <a:pt x="1241" y="241"/>
                    <a:pt x="1508" y="186"/>
                  </a:cubicBezTo>
                  <a:cubicBezTo>
                    <a:pt x="1855" y="121"/>
                    <a:pt x="2212" y="94"/>
                    <a:pt x="2569" y="94"/>
                  </a:cubicBezTo>
                  <a:cubicBezTo>
                    <a:pt x="2772" y="94"/>
                    <a:pt x="2975" y="103"/>
                    <a:pt x="3176" y="119"/>
                  </a:cubicBezTo>
                  <a:cubicBezTo>
                    <a:pt x="3488" y="152"/>
                    <a:pt x="3799" y="219"/>
                    <a:pt x="4110" y="263"/>
                  </a:cubicBezTo>
                  <a:cubicBezTo>
                    <a:pt x="4114" y="264"/>
                    <a:pt x="4118" y="264"/>
                    <a:pt x="4122" y="264"/>
                  </a:cubicBezTo>
                  <a:cubicBezTo>
                    <a:pt x="4179" y="264"/>
                    <a:pt x="4195" y="185"/>
                    <a:pt x="4133" y="174"/>
                  </a:cubicBezTo>
                  <a:cubicBezTo>
                    <a:pt x="3854" y="85"/>
                    <a:pt x="3554" y="52"/>
                    <a:pt x="3265" y="30"/>
                  </a:cubicBezTo>
                  <a:cubicBezTo>
                    <a:pt x="3083" y="9"/>
                    <a:pt x="2900" y="1"/>
                    <a:pt x="271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35" name="Google Shape;15435;p20"/>
            <p:cNvSpPr/>
            <p:nvPr/>
          </p:nvSpPr>
          <p:spPr>
            <a:xfrm>
              <a:off x="1084840" y="2451088"/>
              <a:ext cx="130200" cy="26131"/>
            </a:xfrm>
            <a:custGeom>
              <a:avLst/>
              <a:gdLst/>
              <a:ahLst/>
              <a:cxnLst/>
              <a:rect l="l" t="t" r="r" b="b"/>
              <a:pathLst>
                <a:path w="3732" h="749" extrusionOk="0">
                  <a:moveTo>
                    <a:pt x="3586" y="1"/>
                  </a:moveTo>
                  <a:cubicBezTo>
                    <a:pt x="3561" y="1"/>
                    <a:pt x="3535" y="6"/>
                    <a:pt x="3509" y="19"/>
                  </a:cubicBezTo>
                  <a:cubicBezTo>
                    <a:pt x="3475" y="31"/>
                    <a:pt x="3464" y="64"/>
                    <a:pt x="3475" y="86"/>
                  </a:cubicBezTo>
                  <a:cubicBezTo>
                    <a:pt x="3019" y="164"/>
                    <a:pt x="2541" y="219"/>
                    <a:pt x="2074" y="241"/>
                  </a:cubicBezTo>
                  <a:cubicBezTo>
                    <a:pt x="1596" y="275"/>
                    <a:pt x="1095" y="241"/>
                    <a:pt x="628" y="364"/>
                  </a:cubicBezTo>
                  <a:cubicBezTo>
                    <a:pt x="405" y="419"/>
                    <a:pt x="194" y="520"/>
                    <a:pt x="27" y="698"/>
                  </a:cubicBezTo>
                  <a:cubicBezTo>
                    <a:pt x="1" y="716"/>
                    <a:pt x="39" y="748"/>
                    <a:pt x="72" y="748"/>
                  </a:cubicBezTo>
                  <a:cubicBezTo>
                    <a:pt x="80" y="748"/>
                    <a:pt x="88" y="747"/>
                    <a:pt x="94" y="742"/>
                  </a:cubicBezTo>
                  <a:cubicBezTo>
                    <a:pt x="461" y="419"/>
                    <a:pt x="973" y="387"/>
                    <a:pt x="1429" y="375"/>
                  </a:cubicBezTo>
                  <a:cubicBezTo>
                    <a:pt x="1952" y="375"/>
                    <a:pt x="2463" y="342"/>
                    <a:pt x="2975" y="286"/>
                  </a:cubicBezTo>
                  <a:cubicBezTo>
                    <a:pt x="3119" y="264"/>
                    <a:pt x="3264" y="253"/>
                    <a:pt x="3408" y="231"/>
                  </a:cubicBezTo>
                  <a:lnTo>
                    <a:pt x="3609" y="197"/>
                  </a:lnTo>
                  <a:cubicBezTo>
                    <a:pt x="3675" y="197"/>
                    <a:pt x="3731" y="175"/>
                    <a:pt x="3731" y="97"/>
                  </a:cubicBezTo>
                  <a:cubicBezTo>
                    <a:pt x="3720" y="41"/>
                    <a:pt x="3687" y="19"/>
                    <a:pt x="3642" y="8"/>
                  </a:cubicBezTo>
                  <a:cubicBezTo>
                    <a:pt x="3624" y="4"/>
                    <a:pt x="3605" y="1"/>
                    <a:pt x="358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36" name="Google Shape;15436;p20"/>
            <p:cNvSpPr/>
            <p:nvPr/>
          </p:nvSpPr>
          <p:spPr>
            <a:xfrm>
              <a:off x="1290646" y="2318338"/>
              <a:ext cx="199487" cy="138503"/>
            </a:xfrm>
            <a:custGeom>
              <a:avLst/>
              <a:gdLst/>
              <a:ahLst/>
              <a:cxnLst/>
              <a:rect l="l" t="t" r="r" b="b"/>
              <a:pathLst>
                <a:path w="5718" h="3970" extrusionOk="0">
                  <a:moveTo>
                    <a:pt x="3564" y="0"/>
                  </a:moveTo>
                  <a:cubicBezTo>
                    <a:pt x="3430" y="0"/>
                    <a:pt x="3297" y="39"/>
                    <a:pt x="3115" y="154"/>
                  </a:cubicBezTo>
                  <a:cubicBezTo>
                    <a:pt x="2726" y="388"/>
                    <a:pt x="2926" y="588"/>
                    <a:pt x="2125" y="977"/>
                  </a:cubicBezTo>
                  <a:cubicBezTo>
                    <a:pt x="1313" y="1366"/>
                    <a:pt x="1135" y="1132"/>
                    <a:pt x="624" y="1700"/>
                  </a:cubicBezTo>
                  <a:cubicBezTo>
                    <a:pt x="123" y="2256"/>
                    <a:pt x="1" y="2512"/>
                    <a:pt x="1" y="2512"/>
                  </a:cubicBezTo>
                  <a:lnTo>
                    <a:pt x="735" y="3969"/>
                  </a:lnTo>
                  <a:lnTo>
                    <a:pt x="5273" y="3569"/>
                  </a:lnTo>
                  <a:cubicBezTo>
                    <a:pt x="5273" y="3569"/>
                    <a:pt x="5473" y="3079"/>
                    <a:pt x="5517" y="2746"/>
                  </a:cubicBezTo>
                  <a:cubicBezTo>
                    <a:pt x="5573" y="2400"/>
                    <a:pt x="5717" y="2400"/>
                    <a:pt x="5551" y="2190"/>
                  </a:cubicBezTo>
                  <a:cubicBezTo>
                    <a:pt x="5384" y="1989"/>
                    <a:pt x="5062" y="1856"/>
                    <a:pt x="5117" y="1433"/>
                  </a:cubicBezTo>
                  <a:cubicBezTo>
                    <a:pt x="5173" y="1021"/>
                    <a:pt x="5317" y="532"/>
                    <a:pt x="5072" y="343"/>
                  </a:cubicBezTo>
                  <a:cubicBezTo>
                    <a:pt x="4828" y="143"/>
                    <a:pt x="4528" y="188"/>
                    <a:pt x="4094" y="99"/>
                  </a:cubicBezTo>
                  <a:cubicBezTo>
                    <a:pt x="3868" y="51"/>
                    <a:pt x="3716" y="0"/>
                    <a:pt x="356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37" name="Google Shape;15437;p20"/>
            <p:cNvSpPr/>
            <p:nvPr/>
          </p:nvSpPr>
          <p:spPr>
            <a:xfrm>
              <a:off x="1291065" y="2318338"/>
              <a:ext cx="175414" cy="138503"/>
            </a:xfrm>
            <a:custGeom>
              <a:avLst/>
              <a:gdLst/>
              <a:ahLst/>
              <a:cxnLst/>
              <a:rect l="l" t="t" r="r" b="b"/>
              <a:pathLst>
                <a:path w="5028" h="3970" extrusionOk="0">
                  <a:moveTo>
                    <a:pt x="3552" y="0"/>
                  </a:moveTo>
                  <a:cubicBezTo>
                    <a:pt x="3418" y="0"/>
                    <a:pt x="3285" y="39"/>
                    <a:pt x="3103" y="154"/>
                  </a:cubicBezTo>
                  <a:cubicBezTo>
                    <a:pt x="2714" y="388"/>
                    <a:pt x="2914" y="588"/>
                    <a:pt x="2113" y="977"/>
                  </a:cubicBezTo>
                  <a:cubicBezTo>
                    <a:pt x="1301" y="1366"/>
                    <a:pt x="1123" y="1132"/>
                    <a:pt x="612" y="1700"/>
                  </a:cubicBezTo>
                  <a:cubicBezTo>
                    <a:pt x="378" y="1967"/>
                    <a:pt x="223" y="2167"/>
                    <a:pt x="122" y="2301"/>
                  </a:cubicBezTo>
                  <a:lnTo>
                    <a:pt x="89" y="2400"/>
                  </a:lnTo>
                  <a:cubicBezTo>
                    <a:pt x="67" y="2445"/>
                    <a:pt x="33" y="2501"/>
                    <a:pt x="0" y="2545"/>
                  </a:cubicBezTo>
                  <a:lnTo>
                    <a:pt x="723" y="3969"/>
                  </a:lnTo>
                  <a:lnTo>
                    <a:pt x="3938" y="3680"/>
                  </a:lnTo>
                  <a:cubicBezTo>
                    <a:pt x="3948" y="3658"/>
                    <a:pt x="3970" y="3635"/>
                    <a:pt x="3993" y="3613"/>
                  </a:cubicBezTo>
                  <a:cubicBezTo>
                    <a:pt x="4115" y="3535"/>
                    <a:pt x="4293" y="3513"/>
                    <a:pt x="4415" y="3435"/>
                  </a:cubicBezTo>
                  <a:cubicBezTo>
                    <a:pt x="4560" y="3346"/>
                    <a:pt x="4682" y="3246"/>
                    <a:pt x="4805" y="3134"/>
                  </a:cubicBezTo>
                  <a:cubicBezTo>
                    <a:pt x="4894" y="3057"/>
                    <a:pt x="4971" y="2956"/>
                    <a:pt x="5005" y="2845"/>
                  </a:cubicBezTo>
                  <a:cubicBezTo>
                    <a:pt x="5027" y="2756"/>
                    <a:pt x="5016" y="2667"/>
                    <a:pt x="5005" y="2578"/>
                  </a:cubicBezTo>
                  <a:cubicBezTo>
                    <a:pt x="4961" y="2222"/>
                    <a:pt x="4905" y="1867"/>
                    <a:pt x="4827" y="1511"/>
                  </a:cubicBezTo>
                  <a:cubicBezTo>
                    <a:pt x="4816" y="1478"/>
                    <a:pt x="4805" y="1433"/>
                    <a:pt x="4783" y="1411"/>
                  </a:cubicBezTo>
                  <a:cubicBezTo>
                    <a:pt x="4749" y="1377"/>
                    <a:pt x="4694" y="1377"/>
                    <a:pt x="4649" y="1366"/>
                  </a:cubicBezTo>
                  <a:cubicBezTo>
                    <a:pt x="4504" y="1333"/>
                    <a:pt x="4438" y="1166"/>
                    <a:pt x="4449" y="1021"/>
                  </a:cubicBezTo>
                  <a:cubicBezTo>
                    <a:pt x="4460" y="877"/>
                    <a:pt x="4538" y="754"/>
                    <a:pt x="4605" y="621"/>
                  </a:cubicBezTo>
                  <a:cubicBezTo>
                    <a:pt x="4672" y="499"/>
                    <a:pt x="4727" y="354"/>
                    <a:pt x="4694" y="210"/>
                  </a:cubicBezTo>
                  <a:lnTo>
                    <a:pt x="4694" y="188"/>
                  </a:lnTo>
                  <a:cubicBezTo>
                    <a:pt x="4516" y="154"/>
                    <a:pt x="4326" y="143"/>
                    <a:pt x="4082" y="99"/>
                  </a:cubicBezTo>
                  <a:cubicBezTo>
                    <a:pt x="3856" y="51"/>
                    <a:pt x="3704" y="0"/>
                    <a:pt x="355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38" name="Google Shape;15438;p20"/>
            <p:cNvSpPr/>
            <p:nvPr/>
          </p:nvSpPr>
          <p:spPr>
            <a:xfrm>
              <a:off x="1387392" y="2331839"/>
              <a:ext cx="48354" cy="42807"/>
            </a:xfrm>
            <a:custGeom>
              <a:avLst/>
              <a:gdLst/>
              <a:ahLst/>
              <a:cxnLst/>
              <a:rect l="l" t="t" r="r" b="b"/>
              <a:pathLst>
                <a:path w="1386" h="1227" extrusionOk="0">
                  <a:moveTo>
                    <a:pt x="1222" y="0"/>
                  </a:moveTo>
                  <a:cubicBezTo>
                    <a:pt x="1112" y="0"/>
                    <a:pt x="1004" y="41"/>
                    <a:pt x="910" y="100"/>
                  </a:cubicBezTo>
                  <a:cubicBezTo>
                    <a:pt x="765" y="167"/>
                    <a:pt x="643" y="268"/>
                    <a:pt x="520" y="379"/>
                  </a:cubicBezTo>
                  <a:cubicBezTo>
                    <a:pt x="409" y="479"/>
                    <a:pt x="297" y="601"/>
                    <a:pt x="208" y="735"/>
                  </a:cubicBezTo>
                  <a:cubicBezTo>
                    <a:pt x="119" y="868"/>
                    <a:pt x="42" y="1012"/>
                    <a:pt x="8" y="1180"/>
                  </a:cubicBezTo>
                  <a:cubicBezTo>
                    <a:pt x="1" y="1203"/>
                    <a:pt x="32" y="1227"/>
                    <a:pt x="59" y="1227"/>
                  </a:cubicBezTo>
                  <a:cubicBezTo>
                    <a:pt x="70" y="1227"/>
                    <a:pt x="80" y="1223"/>
                    <a:pt x="87" y="1213"/>
                  </a:cubicBezTo>
                  <a:cubicBezTo>
                    <a:pt x="164" y="1091"/>
                    <a:pt x="220" y="957"/>
                    <a:pt x="297" y="834"/>
                  </a:cubicBezTo>
                  <a:cubicBezTo>
                    <a:pt x="376" y="713"/>
                    <a:pt x="465" y="601"/>
                    <a:pt x="576" y="490"/>
                  </a:cubicBezTo>
                  <a:cubicBezTo>
                    <a:pt x="676" y="390"/>
                    <a:pt x="787" y="301"/>
                    <a:pt x="910" y="223"/>
                  </a:cubicBezTo>
                  <a:cubicBezTo>
                    <a:pt x="1012" y="158"/>
                    <a:pt x="1130" y="93"/>
                    <a:pt x="1251" y="93"/>
                  </a:cubicBezTo>
                  <a:cubicBezTo>
                    <a:pt x="1274" y="93"/>
                    <a:pt x="1297" y="95"/>
                    <a:pt x="1321" y="100"/>
                  </a:cubicBezTo>
                  <a:cubicBezTo>
                    <a:pt x="1325" y="101"/>
                    <a:pt x="1328" y="101"/>
                    <a:pt x="1332" y="101"/>
                  </a:cubicBezTo>
                  <a:cubicBezTo>
                    <a:pt x="1386" y="101"/>
                    <a:pt x="1373" y="22"/>
                    <a:pt x="1321" y="11"/>
                  </a:cubicBezTo>
                  <a:cubicBezTo>
                    <a:pt x="1288" y="4"/>
                    <a:pt x="1255" y="0"/>
                    <a:pt x="122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39" name="Google Shape;15439;p20"/>
            <p:cNvSpPr/>
            <p:nvPr/>
          </p:nvSpPr>
          <p:spPr>
            <a:xfrm>
              <a:off x="1373541" y="2346144"/>
              <a:ext cx="56343" cy="50587"/>
            </a:xfrm>
            <a:custGeom>
              <a:avLst/>
              <a:gdLst/>
              <a:ahLst/>
              <a:cxnLst/>
              <a:rect l="l" t="t" r="r" b="b"/>
              <a:pathLst>
                <a:path w="1615" h="1450" extrusionOk="0">
                  <a:moveTo>
                    <a:pt x="1549" y="0"/>
                  </a:moveTo>
                  <a:cubicBezTo>
                    <a:pt x="1546" y="0"/>
                    <a:pt x="1543" y="1"/>
                    <a:pt x="1540" y="2"/>
                  </a:cubicBezTo>
                  <a:cubicBezTo>
                    <a:pt x="1396" y="24"/>
                    <a:pt x="1273" y="180"/>
                    <a:pt x="1184" y="291"/>
                  </a:cubicBezTo>
                  <a:cubicBezTo>
                    <a:pt x="1062" y="436"/>
                    <a:pt x="961" y="592"/>
                    <a:pt x="850" y="736"/>
                  </a:cubicBezTo>
                  <a:cubicBezTo>
                    <a:pt x="739" y="869"/>
                    <a:pt x="617" y="992"/>
                    <a:pt x="484" y="1103"/>
                  </a:cubicBezTo>
                  <a:cubicBezTo>
                    <a:pt x="350" y="1215"/>
                    <a:pt x="194" y="1281"/>
                    <a:pt x="49" y="1381"/>
                  </a:cubicBezTo>
                  <a:cubicBezTo>
                    <a:pt x="0" y="1411"/>
                    <a:pt x="56" y="1450"/>
                    <a:pt x="93" y="1450"/>
                  </a:cubicBezTo>
                  <a:cubicBezTo>
                    <a:pt x="97" y="1450"/>
                    <a:pt x="102" y="1449"/>
                    <a:pt x="105" y="1448"/>
                  </a:cubicBezTo>
                  <a:cubicBezTo>
                    <a:pt x="261" y="1403"/>
                    <a:pt x="405" y="1304"/>
                    <a:pt x="528" y="1215"/>
                  </a:cubicBezTo>
                  <a:cubicBezTo>
                    <a:pt x="661" y="1103"/>
                    <a:pt x="783" y="992"/>
                    <a:pt x="884" y="859"/>
                  </a:cubicBezTo>
                  <a:cubicBezTo>
                    <a:pt x="995" y="714"/>
                    <a:pt x="1095" y="569"/>
                    <a:pt x="1206" y="424"/>
                  </a:cubicBezTo>
                  <a:cubicBezTo>
                    <a:pt x="1262" y="347"/>
                    <a:pt x="1317" y="280"/>
                    <a:pt x="1373" y="214"/>
                  </a:cubicBezTo>
                  <a:cubicBezTo>
                    <a:pt x="1428" y="147"/>
                    <a:pt x="1485" y="69"/>
                    <a:pt x="1574" y="58"/>
                  </a:cubicBezTo>
                  <a:cubicBezTo>
                    <a:pt x="1614" y="47"/>
                    <a:pt x="1581" y="0"/>
                    <a:pt x="154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40" name="Google Shape;15440;p20"/>
            <p:cNvSpPr/>
            <p:nvPr/>
          </p:nvSpPr>
          <p:spPr>
            <a:xfrm>
              <a:off x="1385194" y="2345830"/>
              <a:ext cx="67682" cy="54111"/>
            </a:xfrm>
            <a:custGeom>
              <a:avLst/>
              <a:gdLst/>
              <a:ahLst/>
              <a:cxnLst/>
              <a:rect l="l" t="t" r="r" b="b"/>
              <a:pathLst>
                <a:path w="1940" h="1551" extrusionOk="0">
                  <a:moveTo>
                    <a:pt x="1862" y="0"/>
                  </a:moveTo>
                  <a:cubicBezTo>
                    <a:pt x="1473" y="45"/>
                    <a:pt x="1173" y="312"/>
                    <a:pt x="928" y="601"/>
                  </a:cubicBezTo>
                  <a:cubicBezTo>
                    <a:pt x="661" y="912"/>
                    <a:pt x="416" y="1279"/>
                    <a:pt x="38" y="1479"/>
                  </a:cubicBezTo>
                  <a:cubicBezTo>
                    <a:pt x="1" y="1507"/>
                    <a:pt x="50" y="1551"/>
                    <a:pt x="86" y="1551"/>
                  </a:cubicBezTo>
                  <a:cubicBezTo>
                    <a:pt x="93" y="1551"/>
                    <a:pt x="100" y="1549"/>
                    <a:pt x="105" y="1546"/>
                  </a:cubicBezTo>
                  <a:cubicBezTo>
                    <a:pt x="805" y="1190"/>
                    <a:pt x="1072" y="223"/>
                    <a:pt x="1895" y="55"/>
                  </a:cubicBezTo>
                  <a:cubicBezTo>
                    <a:pt x="1940" y="55"/>
                    <a:pt x="1895" y="0"/>
                    <a:pt x="186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41" name="Google Shape;15441;p20"/>
            <p:cNvSpPr/>
            <p:nvPr/>
          </p:nvSpPr>
          <p:spPr>
            <a:xfrm>
              <a:off x="1403476" y="2388010"/>
              <a:ext cx="41900" cy="26340"/>
            </a:xfrm>
            <a:custGeom>
              <a:avLst/>
              <a:gdLst/>
              <a:ahLst/>
              <a:cxnLst/>
              <a:rect l="l" t="t" r="r" b="b"/>
              <a:pathLst>
                <a:path w="1201" h="755" extrusionOk="0">
                  <a:moveTo>
                    <a:pt x="1137" y="1"/>
                  </a:moveTo>
                  <a:cubicBezTo>
                    <a:pt x="1133" y="1"/>
                    <a:pt x="1130" y="2"/>
                    <a:pt x="1127" y="3"/>
                  </a:cubicBezTo>
                  <a:cubicBezTo>
                    <a:pt x="760" y="225"/>
                    <a:pt x="393" y="459"/>
                    <a:pt x="37" y="693"/>
                  </a:cubicBezTo>
                  <a:cubicBezTo>
                    <a:pt x="0" y="720"/>
                    <a:pt x="38" y="755"/>
                    <a:pt x="71" y="755"/>
                  </a:cubicBezTo>
                  <a:cubicBezTo>
                    <a:pt x="79" y="755"/>
                    <a:pt x="86" y="753"/>
                    <a:pt x="93" y="749"/>
                  </a:cubicBezTo>
                  <a:cubicBezTo>
                    <a:pt x="459" y="526"/>
                    <a:pt x="815" y="292"/>
                    <a:pt x="1171" y="47"/>
                  </a:cubicBezTo>
                  <a:cubicBezTo>
                    <a:pt x="1200" y="28"/>
                    <a:pt x="1162" y="1"/>
                    <a:pt x="1137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42" name="Google Shape;15442;p20"/>
            <p:cNvSpPr/>
            <p:nvPr/>
          </p:nvSpPr>
          <p:spPr>
            <a:xfrm>
              <a:off x="1420676" y="2400325"/>
              <a:ext cx="38830" cy="12071"/>
            </a:xfrm>
            <a:custGeom>
              <a:avLst/>
              <a:gdLst/>
              <a:ahLst/>
              <a:cxnLst/>
              <a:rect l="l" t="t" r="r" b="b"/>
              <a:pathLst>
                <a:path w="1113" h="346" extrusionOk="0">
                  <a:moveTo>
                    <a:pt x="793" y="0"/>
                  </a:moveTo>
                  <a:cubicBezTo>
                    <a:pt x="684" y="0"/>
                    <a:pt x="574" y="15"/>
                    <a:pt x="467" y="40"/>
                  </a:cubicBezTo>
                  <a:cubicBezTo>
                    <a:pt x="300" y="73"/>
                    <a:pt x="144" y="151"/>
                    <a:pt x="22" y="273"/>
                  </a:cubicBezTo>
                  <a:cubicBezTo>
                    <a:pt x="0" y="295"/>
                    <a:pt x="22" y="317"/>
                    <a:pt x="33" y="329"/>
                  </a:cubicBezTo>
                  <a:cubicBezTo>
                    <a:pt x="44" y="340"/>
                    <a:pt x="58" y="346"/>
                    <a:pt x="72" y="346"/>
                  </a:cubicBezTo>
                  <a:cubicBezTo>
                    <a:pt x="86" y="346"/>
                    <a:pt x="100" y="340"/>
                    <a:pt x="111" y="329"/>
                  </a:cubicBezTo>
                  <a:cubicBezTo>
                    <a:pt x="233" y="228"/>
                    <a:pt x="389" y="162"/>
                    <a:pt x="534" y="129"/>
                  </a:cubicBezTo>
                  <a:cubicBezTo>
                    <a:pt x="623" y="112"/>
                    <a:pt x="709" y="109"/>
                    <a:pt x="795" y="109"/>
                  </a:cubicBezTo>
                  <a:cubicBezTo>
                    <a:pt x="840" y="109"/>
                    <a:pt x="885" y="110"/>
                    <a:pt x="930" y="110"/>
                  </a:cubicBezTo>
                  <a:cubicBezTo>
                    <a:pt x="971" y="110"/>
                    <a:pt x="1014" y="109"/>
                    <a:pt x="1056" y="106"/>
                  </a:cubicBezTo>
                  <a:cubicBezTo>
                    <a:pt x="1112" y="95"/>
                    <a:pt x="1090" y="40"/>
                    <a:pt x="1046" y="28"/>
                  </a:cubicBezTo>
                  <a:cubicBezTo>
                    <a:pt x="963" y="9"/>
                    <a:pt x="878" y="0"/>
                    <a:pt x="79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43" name="Google Shape;15443;p20"/>
            <p:cNvSpPr/>
            <p:nvPr/>
          </p:nvSpPr>
          <p:spPr>
            <a:xfrm>
              <a:off x="1428316" y="2411594"/>
              <a:ext cx="31957" cy="5059"/>
            </a:xfrm>
            <a:custGeom>
              <a:avLst/>
              <a:gdLst/>
              <a:ahLst/>
              <a:cxnLst/>
              <a:rect l="l" t="t" r="r" b="b"/>
              <a:pathLst>
                <a:path w="916" h="145" extrusionOk="0">
                  <a:moveTo>
                    <a:pt x="259" y="1"/>
                  </a:moveTo>
                  <a:cubicBezTo>
                    <a:pt x="233" y="1"/>
                    <a:pt x="207" y="2"/>
                    <a:pt x="181" y="6"/>
                  </a:cubicBezTo>
                  <a:cubicBezTo>
                    <a:pt x="125" y="6"/>
                    <a:pt x="59" y="17"/>
                    <a:pt x="26" y="73"/>
                  </a:cubicBezTo>
                  <a:cubicBezTo>
                    <a:pt x="1" y="106"/>
                    <a:pt x="43" y="144"/>
                    <a:pt x="80" y="144"/>
                  </a:cubicBezTo>
                  <a:cubicBezTo>
                    <a:pt x="93" y="144"/>
                    <a:pt x="106" y="139"/>
                    <a:pt x="115" y="128"/>
                  </a:cubicBezTo>
                  <a:cubicBezTo>
                    <a:pt x="136" y="99"/>
                    <a:pt x="168" y="94"/>
                    <a:pt x="200" y="94"/>
                  </a:cubicBezTo>
                  <a:cubicBezTo>
                    <a:pt x="216" y="94"/>
                    <a:pt x="233" y="95"/>
                    <a:pt x="248" y="95"/>
                  </a:cubicBezTo>
                  <a:lnTo>
                    <a:pt x="459" y="95"/>
                  </a:lnTo>
                  <a:cubicBezTo>
                    <a:pt x="604" y="106"/>
                    <a:pt x="738" y="128"/>
                    <a:pt x="882" y="139"/>
                  </a:cubicBezTo>
                  <a:cubicBezTo>
                    <a:pt x="916" y="139"/>
                    <a:pt x="904" y="95"/>
                    <a:pt x="882" y="83"/>
                  </a:cubicBezTo>
                  <a:cubicBezTo>
                    <a:pt x="726" y="28"/>
                    <a:pt x="560" y="17"/>
                    <a:pt x="404" y="6"/>
                  </a:cubicBezTo>
                  <a:cubicBezTo>
                    <a:pt x="359" y="6"/>
                    <a:pt x="310" y="1"/>
                    <a:pt x="259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44" name="Google Shape;15444;p20"/>
            <p:cNvSpPr/>
            <p:nvPr/>
          </p:nvSpPr>
          <p:spPr>
            <a:xfrm>
              <a:off x="1289879" y="2419967"/>
              <a:ext cx="247980" cy="168576"/>
            </a:xfrm>
            <a:custGeom>
              <a:avLst/>
              <a:gdLst/>
              <a:ahLst/>
              <a:cxnLst/>
              <a:rect l="l" t="t" r="r" b="b"/>
              <a:pathLst>
                <a:path w="7108" h="4832" extrusionOk="0">
                  <a:moveTo>
                    <a:pt x="4431" y="1"/>
                  </a:moveTo>
                  <a:cubicBezTo>
                    <a:pt x="4091" y="1"/>
                    <a:pt x="3895" y="131"/>
                    <a:pt x="3226" y="244"/>
                  </a:cubicBezTo>
                  <a:cubicBezTo>
                    <a:pt x="3068" y="270"/>
                    <a:pt x="2919" y="281"/>
                    <a:pt x="2779" y="281"/>
                  </a:cubicBezTo>
                  <a:cubicBezTo>
                    <a:pt x="2102" y="281"/>
                    <a:pt x="1658" y="21"/>
                    <a:pt x="1658" y="21"/>
                  </a:cubicBezTo>
                  <a:lnTo>
                    <a:pt x="546" y="1089"/>
                  </a:lnTo>
                  <a:cubicBezTo>
                    <a:pt x="546" y="1089"/>
                    <a:pt x="245" y="1779"/>
                    <a:pt x="156" y="2124"/>
                  </a:cubicBezTo>
                  <a:cubicBezTo>
                    <a:pt x="57" y="2468"/>
                    <a:pt x="0" y="2713"/>
                    <a:pt x="468" y="3481"/>
                  </a:cubicBezTo>
                  <a:cubicBezTo>
                    <a:pt x="946" y="4237"/>
                    <a:pt x="1135" y="4304"/>
                    <a:pt x="1992" y="4615"/>
                  </a:cubicBezTo>
                  <a:cubicBezTo>
                    <a:pt x="2432" y="4781"/>
                    <a:pt x="2663" y="4832"/>
                    <a:pt x="2875" y="4832"/>
                  </a:cubicBezTo>
                  <a:cubicBezTo>
                    <a:pt x="3075" y="4832"/>
                    <a:pt x="3258" y="4786"/>
                    <a:pt x="3582" y="4749"/>
                  </a:cubicBezTo>
                  <a:cubicBezTo>
                    <a:pt x="4249" y="4670"/>
                    <a:pt x="4327" y="4081"/>
                    <a:pt x="4461" y="3803"/>
                  </a:cubicBezTo>
                  <a:cubicBezTo>
                    <a:pt x="4594" y="3514"/>
                    <a:pt x="4995" y="3236"/>
                    <a:pt x="5495" y="2969"/>
                  </a:cubicBezTo>
                  <a:cubicBezTo>
                    <a:pt x="5687" y="2868"/>
                    <a:pt x="5908" y="2840"/>
                    <a:pt x="6115" y="2840"/>
                  </a:cubicBezTo>
                  <a:cubicBezTo>
                    <a:pt x="6380" y="2840"/>
                    <a:pt x="6625" y="2886"/>
                    <a:pt x="6761" y="2886"/>
                  </a:cubicBezTo>
                  <a:cubicBezTo>
                    <a:pt x="6788" y="2886"/>
                    <a:pt x="6811" y="2885"/>
                    <a:pt x="6829" y="2880"/>
                  </a:cubicBezTo>
                  <a:cubicBezTo>
                    <a:pt x="6997" y="2824"/>
                    <a:pt x="6997" y="2791"/>
                    <a:pt x="7052" y="2435"/>
                  </a:cubicBezTo>
                  <a:cubicBezTo>
                    <a:pt x="7108" y="2079"/>
                    <a:pt x="6974" y="1601"/>
                    <a:pt x="6696" y="1078"/>
                  </a:cubicBezTo>
                  <a:cubicBezTo>
                    <a:pt x="6418" y="567"/>
                    <a:pt x="5662" y="233"/>
                    <a:pt x="4916" y="66"/>
                  </a:cubicBezTo>
                  <a:cubicBezTo>
                    <a:pt x="4711" y="20"/>
                    <a:pt x="4560" y="1"/>
                    <a:pt x="4431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45" name="Google Shape;15445;p20"/>
            <p:cNvSpPr/>
            <p:nvPr/>
          </p:nvSpPr>
          <p:spPr>
            <a:xfrm>
              <a:off x="1293751" y="2420700"/>
              <a:ext cx="136619" cy="79578"/>
            </a:xfrm>
            <a:custGeom>
              <a:avLst/>
              <a:gdLst/>
              <a:ahLst/>
              <a:cxnLst/>
              <a:rect l="l" t="t" r="r" b="b"/>
              <a:pathLst>
                <a:path w="3916" h="2281" extrusionOk="0">
                  <a:moveTo>
                    <a:pt x="1547" y="0"/>
                  </a:moveTo>
                  <a:lnTo>
                    <a:pt x="435" y="1068"/>
                  </a:lnTo>
                  <a:cubicBezTo>
                    <a:pt x="435" y="1068"/>
                    <a:pt x="134" y="1758"/>
                    <a:pt x="45" y="2103"/>
                  </a:cubicBezTo>
                  <a:cubicBezTo>
                    <a:pt x="23" y="2147"/>
                    <a:pt x="12" y="2192"/>
                    <a:pt x="1" y="2236"/>
                  </a:cubicBezTo>
                  <a:cubicBezTo>
                    <a:pt x="133" y="2267"/>
                    <a:pt x="272" y="2281"/>
                    <a:pt x="415" y="2281"/>
                  </a:cubicBezTo>
                  <a:cubicBezTo>
                    <a:pt x="526" y="2281"/>
                    <a:pt x="641" y="2273"/>
                    <a:pt x="757" y="2259"/>
                  </a:cubicBezTo>
                  <a:cubicBezTo>
                    <a:pt x="1035" y="2214"/>
                    <a:pt x="1313" y="2103"/>
                    <a:pt x="1525" y="1903"/>
                  </a:cubicBezTo>
                  <a:cubicBezTo>
                    <a:pt x="1758" y="1669"/>
                    <a:pt x="1903" y="1313"/>
                    <a:pt x="2214" y="1235"/>
                  </a:cubicBezTo>
                  <a:cubicBezTo>
                    <a:pt x="2271" y="1222"/>
                    <a:pt x="2328" y="1217"/>
                    <a:pt x="2385" y="1217"/>
                  </a:cubicBezTo>
                  <a:cubicBezTo>
                    <a:pt x="2473" y="1217"/>
                    <a:pt x="2560" y="1228"/>
                    <a:pt x="2648" y="1235"/>
                  </a:cubicBezTo>
                  <a:cubicBezTo>
                    <a:pt x="2948" y="1235"/>
                    <a:pt x="3260" y="1135"/>
                    <a:pt x="3493" y="946"/>
                  </a:cubicBezTo>
                  <a:cubicBezTo>
                    <a:pt x="3715" y="757"/>
                    <a:pt x="3871" y="467"/>
                    <a:pt x="3905" y="168"/>
                  </a:cubicBezTo>
                  <a:cubicBezTo>
                    <a:pt x="3905" y="123"/>
                    <a:pt x="3916" y="79"/>
                    <a:pt x="3916" y="34"/>
                  </a:cubicBezTo>
                  <a:lnTo>
                    <a:pt x="3916" y="34"/>
                  </a:lnTo>
                  <a:cubicBezTo>
                    <a:pt x="3727" y="89"/>
                    <a:pt x="3505" y="156"/>
                    <a:pt x="3115" y="223"/>
                  </a:cubicBezTo>
                  <a:cubicBezTo>
                    <a:pt x="2957" y="249"/>
                    <a:pt x="2808" y="260"/>
                    <a:pt x="2668" y="260"/>
                  </a:cubicBezTo>
                  <a:cubicBezTo>
                    <a:pt x="1991" y="260"/>
                    <a:pt x="1547" y="0"/>
                    <a:pt x="154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46" name="Google Shape;15446;p20"/>
            <p:cNvSpPr/>
            <p:nvPr/>
          </p:nvSpPr>
          <p:spPr>
            <a:xfrm>
              <a:off x="1306939" y="2457437"/>
              <a:ext cx="30945" cy="66286"/>
            </a:xfrm>
            <a:custGeom>
              <a:avLst/>
              <a:gdLst/>
              <a:ahLst/>
              <a:cxnLst/>
              <a:rect l="l" t="t" r="r" b="b"/>
              <a:pathLst>
                <a:path w="887" h="1900" extrusionOk="0">
                  <a:moveTo>
                    <a:pt x="32" y="1"/>
                  </a:moveTo>
                  <a:cubicBezTo>
                    <a:pt x="18" y="1"/>
                    <a:pt x="6" y="8"/>
                    <a:pt x="1" y="27"/>
                  </a:cubicBezTo>
                  <a:cubicBezTo>
                    <a:pt x="1" y="104"/>
                    <a:pt x="23" y="193"/>
                    <a:pt x="35" y="271"/>
                  </a:cubicBezTo>
                  <a:cubicBezTo>
                    <a:pt x="57" y="360"/>
                    <a:pt x="79" y="438"/>
                    <a:pt x="101" y="527"/>
                  </a:cubicBezTo>
                  <a:cubicBezTo>
                    <a:pt x="146" y="694"/>
                    <a:pt x="213" y="850"/>
                    <a:pt x="279" y="1005"/>
                  </a:cubicBezTo>
                  <a:cubicBezTo>
                    <a:pt x="423" y="1327"/>
                    <a:pt x="601" y="1617"/>
                    <a:pt x="813" y="1884"/>
                  </a:cubicBezTo>
                  <a:cubicBezTo>
                    <a:pt x="823" y="1894"/>
                    <a:pt x="842" y="1899"/>
                    <a:pt x="857" y="1899"/>
                  </a:cubicBezTo>
                  <a:cubicBezTo>
                    <a:pt x="875" y="1899"/>
                    <a:pt x="887" y="1891"/>
                    <a:pt x="868" y="1873"/>
                  </a:cubicBezTo>
                  <a:cubicBezTo>
                    <a:pt x="668" y="1606"/>
                    <a:pt x="502" y="1305"/>
                    <a:pt x="368" y="994"/>
                  </a:cubicBezTo>
                  <a:cubicBezTo>
                    <a:pt x="302" y="838"/>
                    <a:pt x="246" y="682"/>
                    <a:pt x="201" y="516"/>
                  </a:cubicBezTo>
                  <a:lnTo>
                    <a:pt x="134" y="282"/>
                  </a:lnTo>
                  <a:cubicBezTo>
                    <a:pt x="124" y="205"/>
                    <a:pt x="112" y="116"/>
                    <a:pt x="79" y="27"/>
                  </a:cubicBezTo>
                  <a:cubicBezTo>
                    <a:pt x="72" y="14"/>
                    <a:pt x="51" y="1"/>
                    <a:pt x="3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47" name="Google Shape;15447;p20"/>
            <p:cNvSpPr/>
            <p:nvPr/>
          </p:nvSpPr>
          <p:spPr>
            <a:xfrm>
              <a:off x="1297275" y="2442366"/>
              <a:ext cx="69496" cy="84567"/>
            </a:xfrm>
            <a:custGeom>
              <a:avLst/>
              <a:gdLst/>
              <a:ahLst/>
              <a:cxnLst/>
              <a:rect l="l" t="t" r="r" b="b"/>
              <a:pathLst>
                <a:path w="1992" h="2424" extrusionOk="0">
                  <a:moveTo>
                    <a:pt x="84" y="0"/>
                  </a:moveTo>
                  <a:cubicBezTo>
                    <a:pt x="45" y="0"/>
                    <a:pt x="1" y="29"/>
                    <a:pt x="33" y="69"/>
                  </a:cubicBezTo>
                  <a:cubicBezTo>
                    <a:pt x="111" y="169"/>
                    <a:pt x="211" y="258"/>
                    <a:pt x="300" y="347"/>
                  </a:cubicBezTo>
                  <a:lnTo>
                    <a:pt x="601" y="614"/>
                  </a:lnTo>
                  <a:cubicBezTo>
                    <a:pt x="789" y="781"/>
                    <a:pt x="990" y="936"/>
                    <a:pt x="1190" y="1092"/>
                  </a:cubicBezTo>
                  <a:cubicBezTo>
                    <a:pt x="1379" y="1248"/>
                    <a:pt x="1524" y="1426"/>
                    <a:pt x="1624" y="1660"/>
                  </a:cubicBezTo>
                  <a:cubicBezTo>
                    <a:pt x="1724" y="1893"/>
                    <a:pt x="1802" y="2138"/>
                    <a:pt x="1869" y="2382"/>
                  </a:cubicBezTo>
                  <a:cubicBezTo>
                    <a:pt x="1879" y="2409"/>
                    <a:pt x="1910" y="2423"/>
                    <a:pt x="1937" y="2423"/>
                  </a:cubicBezTo>
                  <a:cubicBezTo>
                    <a:pt x="1967" y="2423"/>
                    <a:pt x="1992" y="2406"/>
                    <a:pt x="1980" y="2372"/>
                  </a:cubicBezTo>
                  <a:cubicBezTo>
                    <a:pt x="1935" y="2171"/>
                    <a:pt x="1879" y="1982"/>
                    <a:pt x="1813" y="1793"/>
                  </a:cubicBezTo>
                  <a:cubicBezTo>
                    <a:pt x="1746" y="1604"/>
                    <a:pt x="1669" y="1426"/>
                    <a:pt x="1546" y="1282"/>
                  </a:cubicBezTo>
                  <a:cubicBezTo>
                    <a:pt x="1435" y="1137"/>
                    <a:pt x="1290" y="1015"/>
                    <a:pt x="1145" y="903"/>
                  </a:cubicBezTo>
                  <a:cubicBezTo>
                    <a:pt x="979" y="770"/>
                    <a:pt x="823" y="637"/>
                    <a:pt x="668" y="503"/>
                  </a:cubicBezTo>
                  <a:cubicBezTo>
                    <a:pt x="490" y="336"/>
                    <a:pt x="322" y="147"/>
                    <a:pt x="122" y="14"/>
                  </a:cubicBezTo>
                  <a:cubicBezTo>
                    <a:pt x="113" y="4"/>
                    <a:pt x="99" y="0"/>
                    <a:pt x="84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48" name="Google Shape;15448;p20"/>
            <p:cNvSpPr/>
            <p:nvPr/>
          </p:nvSpPr>
          <p:spPr>
            <a:xfrm>
              <a:off x="1318208" y="2436888"/>
              <a:ext cx="58227" cy="84149"/>
            </a:xfrm>
            <a:custGeom>
              <a:avLst/>
              <a:gdLst/>
              <a:ahLst/>
              <a:cxnLst/>
              <a:rect l="l" t="t" r="r" b="b"/>
              <a:pathLst>
                <a:path w="1669" h="2412" extrusionOk="0">
                  <a:moveTo>
                    <a:pt x="33" y="1"/>
                  </a:moveTo>
                  <a:cubicBezTo>
                    <a:pt x="15" y="1"/>
                    <a:pt x="1" y="8"/>
                    <a:pt x="1" y="26"/>
                  </a:cubicBezTo>
                  <a:cubicBezTo>
                    <a:pt x="11" y="193"/>
                    <a:pt x="145" y="315"/>
                    <a:pt x="256" y="415"/>
                  </a:cubicBezTo>
                  <a:cubicBezTo>
                    <a:pt x="401" y="549"/>
                    <a:pt x="557" y="671"/>
                    <a:pt x="690" y="804"/>
                  </a:cubicBezTo>
                  <a:cubicBezTo>
                    <a:pt x="968" y="1083"/>
                    <a:pt x="1180" y="1416"/>
                    <a:pt x="1335" y="1772"/>
                  </a:cubicBezTo>
                  <a:cubicBezTo>
                    <a:pt x="1424" y="1972"/>
                    <a:pt x="1502" y="2183"/>
                    <a:pt x="1580" y="2384"/>
                  </a:cubicBezTo>
                  <a:cubicBezTo>
                    <a:pt x="1585" y="2400"/>
                    <a:pt x="1610" y="2412"/>
                    <a:pt x="1631" y="2412"/>
                  </a:cubicBezTo>
                  <a:cubicBezTo>
                    <a:pt x="1652" y="2412"/>
                    <a:pt x="1669" y="2400"/>
                    <a:pt x="1658" y="2373"/>
                  </a:cubicBezTo>
                  <a:cubicBezTo>
                    <a:pt x="1546" y="2028"/>
                    <a:pt x="1424" y="1672"/>
                    <a:pt x="1235" y="1350"/>
                  </a:cubicBezTo>
                  <a:cubicBezTo>
                    <a:pt x="1046" y="1016"/>
                    <a:pt x="779" y="737"/>
                    <a:pt x="490" y="493"/>
                  </a:cubicBezTo>
                  <a:cubicBezTo>
                    <a:pt x="334" y="349"/>
                    <a:pt x="179" y="226"/>
                    <a:pt x="100" y="37"/>
                  </a:cubicBezTo>
                  <a:cubicBezTo>
                    <a:pt x="94" y="17"/>
                    <a:pt x="59" y="1"/>
                    <a:pt x="3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49" name="Google Shape;15449;p20"/>
            <p:cNvSpPr/>
            <p:nvPr/>
          </p:nvSpPr>
          <p:spPr>
            <a:xfrm>
              <a:off x="1319778" y="2418537"/>
              <a:ext cx="104453" cy="106372"/>
            </a:xfrm>
            <a:custGeom>
              <a:avLst/>
              <a:gdLst/>
              <a:ahLst/>
              <a:cxnLst/>
              <a:rect l="l" t="t" r="r" b="b"/>
              <a:pathLst>
                <a:path w="2994" h="3049" extrusionOk="0">
                  <a:moveTo>
                    <a:pt x="221" y="1"/>
                  </a:moveTo>
                  <a:cubicBezTo>
                    <a:pt x="203" y="1"/>
                    <a:pt x="186" y="9"/>
                    <a:pt x="178" y="29"/>
                  </a:cubicBezTo>
                  <a:cubicBezTo>
                    <a:pt x="89" y="163"/>
                    <a:pt x="211" y="274"/>
                    <a:pt x="345" y="351"/>
                  </a:cubicBezTo>
                  <a:cubicBezTo>
                    <a:pt x="287" y="330"/>
                    <a:pt x="228" y="313"/>
                    <a:pt x="167" y="313"/>
                  </a:cubicBezTo>
                  <a:cubicBezTo>
                    <a:pt x="135" y="313"/>
                    <a:pt x="102" y="318"/>
                    <a:pt x="67" y="329"/>
                  </a:cubicBezTo>
                  <a:cubicBezTo>
                    <a:pt x="0" y="341"/>
                    <a:pt x="45" y="418"/>
                    <a:pt x="100" y="418"/>
                  </a:cubicBezTo>
                  <a:cubicBezTo>
                    <a:pt x="211" y="430"/>
                    <a:pt x="312" y="463"/>
                    <a:pt x="401" y="519"/>
                  </a:cubicBezTo>
                  <a:cubicBezTo>
                    <a:pt x="478" y="563"/>
                    <a:pt x="545" y="618"/>
                    <a:pt x="612" y="663"/>
                  </a:cubicBezTo>
                  <a:cubicBezTo>
                    <a:pt x="534" y="618"/>
                    <a:pt x="456" y="585"/>
                    <a:pt x="378" y="552"/>
                  </a:cubicBezTo>
                  <a:cubicBezTo>
                    <a:pt x="371" y="548"/>
                    <a:pt x="364" y="547"/>
                    <a:pt x="358" y="547"/>
                  </a:cubicBezTo>
                  <a:cubicBezTo>
                    <a:pt x="325" y="547"/>
                    <a:pt x="307" y="589"/>
                    <a:pt x="345" y="608"/>
                  </a:cubicBezTo>
                  <a:cubicBezTo>
                    <a:pt x="579" y="752"/>
                    <a:pt x="812" y="885"/>
                    <a:pt x="1001" y="1097"/>
                  </a:cubicBezTo>
                  <a:cubicBezTo>
                    <a:pt x="1168" y="1286"/>
                    <a:pt x="1290" y="1508"/>
                    <a:pt x="1335" y="1742"/>
                  </a:cubicBezTo>
                  <a:cubicBezTo>
                    <a:pt x="1341" y="1766"/>
                    <a:pt x="1365" y="1780"/>
                    <a:pt x="1387" y="1780"/>
                  </a:cubicBezTo>
                  <a:cubicBezTo>
                    <a:pt x="1406" y="1780"/>
                    <a:pt x="1424" y="1768"/>
                    <a:pt x="1424" y="1742"/>
                  </a:cubicBezTo>
                  <a:cubicBezTo>
                    <a:pt x="1368" y="1431"/>
                    <a:pt x="1190" y="1152"/>
                    <a:pt x="957" y="930"/>
                  </a:cubicBezTo>
                  <a:lnTo>
                    <a:pt x="957" y="930"/>
                  </a:lnTo>
                  <a:cubicBezTo>
                    <a:pt x="1068" y="997"/>
                    <a:pt x="1168" y="1075"/>
                    <a:pt x="1279" y="1164"/>
                  </a:cubicBezTo>
                  <a:cubicBezTo>
                    <a:pt x="1635" y="1453"/>
                    <a:pt x="1879" y="1853"/>
                    <a:pt x="2080" y="2264"/>
                  </a:cubicBezTo>
                  <a:cubicBezTo>
                    <a:pt x="2202" y="2509"/>
                    <a:pt x="2291" y="2765"/>
                    <a:pt x="2380" y="3021"/>
                  </a:cubicBezTo>
                  <a:cubicBezTo>
                    <a:pt x="2386" y="3038"/>
                    <a:pt x="2408" y="3049"/>
                    <a:pt x="2427" y="3049"/>
                  </a:cubicBezTo>
                  <a:cubicBezTo>
                    <a:pt x="2447" y="3049"/>
                    <a:pt x="2464" y="3038"/>
                    <a:pt x="2458" y="3010"/>
                  </a:cubicBezTo>
                  <a:cubicBezTo>
                    <a:pt x="2358" y="2531"/>
                    <a:pt x="2146" y="2064"/>
                    <a:pt x="1869" y="1664"/>
                  </a:cubicBezTo>
                  <a:cubicBezTo>
                    <a:pt x="1735" y="1464"/>
                    <a:pt x="1580" y="1275"/>
                    <a:pt x="1390" y="1119"/>
                  </a:cubicBezTo>
                  <a:cubicBezTo>
                    <a:pt x="1190" y="952"/>
                    <a:pt x="967" y="808"/>
                    <a:pt x="767" y="641"/>
                  </a:cubicBezTo>
                  <a:cubicBezTo>
                    <a:pt x="678" y="574"/>
                    <a:pt x="589" y="496"/>
                    <a:pt x="490" y="430"/>
                  </a:cubicBezTo>
                  <a:lnTo>
                    <a:pt x="490" y="430"/>
                  </a:lnTo>
                  <a:lnTo>
                    <a:pt x="556" y="463"/>
                  </a:lnTo>
                  <a:cubicBezTo>
                    <a:pt x="790" y="585"/>
                    <a:pt x="1024" y="719"/>
                    <a:pt x="1268" y="830"/>
                  </a:cubicBezTo>
                  <a:cubicBezTo>
                    <a:pt x="1501" y="952"/>
                    <a:pt x="1746" y="1041"/>
                    <a:pt x="1980" y="1164"/>
                  </a:cubicBezTo>
                  <a:cubicBezTo>
                    <a:pt x="2202" y="1275"/>
                    <a:pt x="2369" y="1431"/>
                    <a:pt x="2514" y="1619"/>
                  </a:cubicBezTo>
                  <a:cubicBezTo>
                    <a:pt x="2658" y="1831"/>
                    <a:pt x="2781" y="2064"/>
                    <a:pt x="2892" y="2298"/>
                  </a:cubicBezTo>
                  <a:cubicBezTo>
                    <a:pt x="2897" y="2313"/>
                    <a:pt x="2918" y="2321"/>
                    <a:pt x="2940" y="2321"/>
                  </a:cubicBezTo>
                  <a:cubicBezTo>
                    <a:pt x="2967" y="2321"/>
                    <a:pt x="2994" y="2307"/>
                    <a:pt x="2981" y="2276"/>
                  </a:cubicBezTo>
                  <a:cubicBezTo>
                    <a:pt x="2814" y="1886"/>
                    <a:pt x="2614" y="1497"/>
                    <a:pt x="2280" y="1231"/>
                  </a:cubicBezTo>
                  <a:cubicBezTo>
                    <a:pt x="2080" y="1075"/>
                    <a:pt x="1835" y="997"/>
                    <a:pt x="1613" y="897"/>
                  </a:cubicBezTo>
                  <a:cubicBezTo>
                    <a:pt x="1379" y="786"/>
                    <a:pt x="1145" y="652"/>
                    <a:pt x="923" y="529"/>
                  </a:cubicBezTo>
                  <a:cubicBezTo>
                    <a:pt x="790" y="463"/>
                    <a:pt x="668" y="396"/>
                    <a:pt x="545" y="329"/>
                  </a:cubicBezTo>
                  <a:cubicBezTo>
                    <a:pt x="445" y="274"/>
                    <a:pt x="256" y="207"/>
                    <a:pt x="278" y="62"/>
                  </a:cubicBezTo>
                  <a:cubicBezTo>
                    <a:pt x="285" y="27"/>
                    <a:pt x="252" y="1"/>
                    <a:pt x="22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50" name="Google Shape;15450;p20"/>
            <p:cNvSpPr/>
            <p:nvPr/>
          </p:nvSpPr>
          <p:spPr>
            <a:xfrm>
              <a:off x="1354283" y="2430434"/>
              <a:ext cx="116001" cy="31189"/>
            </a:xfrm>
            <a:custGeom>
              <a:avLst/>
              <a:gdLst/>
              <a:ahLst/>
              <a:cxnLst/>
              <a:rect l="l" t="t" r="r" b="b"/>
              <a:pathLst>
                <a:path w="3325" h="894" extrusionOk="0">
                  <a:moveTo>
                    <a:pt x="309" y="1"/>
                  </a:moveTo>
                  <a:cubicBezTo>
                    <a:pt x="262" y="1"/>
                    <a:pt x="214" y="4"/>
                    <a:pt x="168" y="10"/>
                  </a:cubicBezTo>
                  <a:cubicBezTo>
                    <a:pt x="146" y="22"/>
                    <a:pt x="146" y="33"/>
                    <a:pt x="146" y="33"/>
                  </a:cubicBezTo>
                  <a:lnTo>
                    <a:pt x="45" y="66"/>
                  </a:lnTo>
                  <a:cubicBezTo>
                    <a:pt x="1" y="89"/>
                    <a:pt x="57" y="133"/>
                    <a:pt x="90" y="133"/>
                  </a:cubicBezTo>
                  <a:cubicBezTo>
                    <a:pt x="223" y="133"/>
                    <a:pt x="346" y="144"/>
                    <a:pt x="479" y="200"/>
                  </a:cubicBezTo>
                  <a:cubicBezTo>
                    <a:pt x="613" y="267"/>
                    <a:pt x="746" y="344"/>
                    <a:pt x="890" y="411"/>
                  </a:cubicBezTo>
                  <a:cubicBezTo>
                    <a:pt x="1157" y="522"/>
                    <a:pt x="1458" y="623"/>
                    <a:pt x="1625" y="878"/>
                  </a:cubicBezTo>
                  <a:cubicBezTo>
                    <a:pt x="1635" y="888"/>
                    <a:pt x="1652" y="894"/>
                    <a:pt x="1665" y="894"/>
                  </a:cubicBezTo>
                  <a:cubicBezTo>
                    <a:pt x="1681" y="894"/>
                    <a:pt x="1693" y="885"/>
                    <a:pt x="1681" y="867"/>
                  </a:cubicBezTo>
                  <a:cubicBezTo>
                    <a:pt x="1513" y="578"/>
                    <a:pt x="1202" y="467"/>
                    <a:pt x="924" y="333"/>
                  </a:cubicBezTo>
                  <a:cubicBezTo>
                    <a:pt x="769" y="267"/>
                    <a:pt x="635" y="178"/>
                    <a:pt x="490" y="111"/>
                  </a:cubicBezTo>
                  <a:cubicBezTo>
                    <a:pt x="512" y="111"/>
                    <a:pt x="535" y="122"/>
                    <a:pt x="557" y="122"/>
                  </a:cubicBezTo>
                  <a:cubicBezTo>
                    <a:pt x="680" y="144"/>
                    <a:pt x="791" y="166"/>
                    <a:pt x="902" y="211"/>
                  </a:cubicBezTo>
                  <a:cubicBezTo>
                    <a:pt x="1147" y="277"/>
                    <a:pt x="1380" y="356"/>
                    <a:pt x="1625" y="433"/>
                  </a:cubicBezTo>
                  <a:cubicBezTo>
                    <a:pt x="2103" y="589"/>
                    <a:pt x="2593" y="756"/>
                    <a:pt x="3082" y="878"/>
                  </a:cubicBezTo>
                  <a:cubicBezTo>
                    <a:pt x="3088" y="881"/>
                    <a:pt x="3094" y="882"/>
                    <a:pt x="3099" y="882"/>
                  </a:cubicBezTo>
                  <a:cubicBezTo>
                    <a:pt x="3128" y="882"/>
                    <a:pt x="3131" y="832"/>
                    <a:pt x="3093" y="823"/>
                  </a:cubicBezTo>
                  <a:cubicBezTo>
                    <a:pt x="2593" y="633"/>
                    <a:pt x="2081" y="489"/>
                    <a:pt x="1580" y="322"/>
                  </a:cubicBezTo>
                  <a:cubicBezTo>
                    <a:pt x="1414" y="277"/>
                    <a:pt x="1258" y="222"/>
                    <a:pt x="1091" y="166"/>
                  </a:cubicBezTo>
                  <a:lnTo>
                    <a:pt x="1091" y="166"/>
                  </a:lnTo>
                  <a:cubicBezTo>
                    <a:pt x="1246" y="188"/>
                    <a:pt x="1414" y="188"/>
                    <a:pt x="1569" y="200"/>
                  </a:cubicBezTo>
                  <a:cubicBezTo>
                    <a:pt x="1758" y="222"/>
                    <a:pt x="1948" y="244"/>
                    <a:pt x="2136" y="289"/>
                  </a:cubicBezTo>
                  <a:cubicBezTo>
                    <a:pt x="2326" y="333"/>
                    <a:pt x="2514" y="389"/>
                    <a:pt x="2692" y="455"/>
                  </a:cubicBezTo>
                  <a:cubicBezTo>
                    <a:pt x="2870" y="522"/>
                    <a:pt x="3060" y="600"/>
                    <a:pt x="3248" y="633"/>
                  </a:cubicBezTo>
                  <a:cubicBezTo>
                    <a:pt x="3254" y="634"/>
                    <a:pt x="3259" y="634"/>
                    <a:pt x="3263" y="634"/>
                  </a:cubicBezTo>
                  <a:cubicBezTo>
                    <a:pt x="3325" y="634"/>
                    <a:pt x="3311" y="566"/>
                    <a:pt x="3260" y="556"/>
                  </a:cubicBezTo>
                  <a:cubicBezTo>
                    <a:pt x="3060" y="511"/>
                    <a:pt x="2860" y="433"/>
                    <a:pt x="2670" y="366"/>
                  </a:cubicBezTo>
                  <a:cubicBezTo>
                    <a:pt x="2492" y="300"/>
                    <a:pt x="2314" y="255"/>
                    <a:pt x="2126" y="211"/>
                  </a:cubicBezTo>
                  <a:cubicBezTo>
                    <a:pt x="1936" y="178"/>
                    <a:pt x="1747" y="144"/>
                    <a:pt x="1558" y="122"/>
                  </a:cubicBezTo>
                  <a:cubicBezTo>
                    <a:pt x="1394" y="102"/>
                    <a:pt x="1222" y="75"/>
                    <a:pt x="1056" y="75"/>
                  </a:cubicBezTo>
                  <a:cubicBezTo>
                    <a:pt x="1030" y="75"/>
                    <a:pt x="1005" y="76"/>
                    <a:pt x="979" y="77"/>
                  </a:cubicBezTo>
                  <a:cubicBezTo>
                    <a:pt x="947" y="77"/>
                    <a:pt x="947" y="111"/>
                    <a:pt x="957" y="133"/>
                  </a:cubicBezTo>
                  <a:cubicBezTo>
                    <a:pt x="924" y="122"/>
                    <a:pt x="880" y="99"/>
                    <a:pt x="846" y="89"/>
                  </a:cubicBezTo>
                  <a:cubicBezTo>
                    <a:pt x="679" y="44"/>
                    <a:pt x="491" y="1"/>
                    <a:pt x="309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51" name="Google Shape;15451;p20"/>
            <p:cNvSpPr/>
            <p:nvPr/>
          </p:nvSpPr>
          <p:spPr>
            <a:xfrm>
              <a:off x="1407453" y="2429213"/>
              <a:ext cx="72985" cy="5931"/>
            </a:xfrm>
            <a:custGeom>
              <a:avLst/>
              <a:gdLst/>
              <a:ahLst/>
              <a:cxnLst/>
              <a:rect l="l" t="t" r="r" b="b"/>
              <a:pathLst>
                <a:path w="2092" h="170" extrusionOk="0">
                  <a:moveTo>
                    <a:pt x="45" y="1"/>
                  </a:moveTo>
                  <a:cubicBezTo>
                    <a:pt x="1" y="1"/>
                    <a:pt x="12" y="45"/>
                    <a:pt x="45" y="45"/>
                  </a:cubicBezTo>
                  <a:cubicBezTo>
                    <a:pt x="246" y="87"/>
                    <a:pt x="455" y="99"/>
                    <a:pt x="666" y="99"/>
                  </a:cubicBezTo>
                  <a:cubicBezTo>
                    <a:pt x="793" y="99"/>
                    <a:pt x="920" y="94"/>
                    <a:pt x="1046" y="90"/>
                  </a:cubicBezTo>
                  <a:cubicBezTo>
                    <a:pt x="1117" y="88"/>
                    <a:pt x="1187" y="86"/>
                    <a:pt x="1257" y="86"/>
                  </a:cubicBezTo>
                  <a:cubicBezTo>
                    <a:pt x="1527" y="86"/>
                    <a:pt x="1793" y="106"/>
                    <a:pt x="2058" y="168"/>
                  </a:cubicBezTo>
                  <a:cubicBezTo>
                    <a:pt x="2062" y="169"/>
                    <a:pt x="2065" y="170"/>
                    <a:pt x="2068" y="170"/>
                  </a:cubicBezTo>
                  <a:cubicBezTo>
                    <a:pt x="2092" y="170"/>
                    <a:pt x="2090" y="133"/>
                    <a:pt x="2070" y="124"/>
                  </a:cubicBezTo>
                  <a:cubicBezTo>
                    <a:pt x="1828" y="49"/>
                    <a:pt x="1581" y="30"/>
                    <a:pt x="1333" y="30"/>
                  </a:cubicBezTo>
                  <a:cubicBezTo>
                    <a:pt x="1248" y="30"/>
                    <a:pt x="1164" y="32"/>
                    <a:pt x="1079" y="35"/>
                  </a:cubicBezTo>
                  <a:cubicBezTo>
                    <a:pt x="927" y="35"/>
                    <a:pt x="774" y="39"/>
                    <a:pt x="622" y="39"/>
                  </a:cubicBezTo>
                  <a:cubicBezTo>
                    <a:pt x="430" y="39"/>
                    <a:pt x="237" y="32"/>
                    <a:pt x="4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52" name="Google Shape;15452;p20"/>
            <p:cNvSpPr/>
            <p:nvPr/>
          </p:nvSpPr>
          <p:spPr>
            <a:xfrm>
              <a:off x="1072977" y="2247584"/>
              <a:ext cx="294939" cy="196103"/>
            </a:xfrm>
            <a:custGeom>
              <a:avLst/>
              <a:gdLst/>
              <a:ahLst/>
              <a:cxnLst/>
              <a:rect l="l" t="t" r="r" b="b"/>
              <a:pathLst>
                <a:path w="8454" h="5621" extrusionOk="0">
                  <a:moveTo>
                    <a:pt x="2289" y="1"/>
                  </a:moveTo>
                  <a:cubicBezTo>
                    <a:pt x="2161" y="1"/>
                    <a:pt x="2068" y="18"/>
                    <a:pt x="1825" y="36"/>
                  </a:cubicBezTo>
                  <a:cubicBezTo>
                    <a:pt x="1346" y="58"/>
                    <a:pt x="946" y="191"/>
                    <a:pt x="735" y="847"/>
                  </a:cubicBezTo>
                  <a:cubicBezTo>
                    <a:pt x="512" y="1514"/>
                    <a:pt x="1" y="1481"/>
                    <a:pt x="123" y="2004"/>
                  </a:cubicBezTo>
                  <a:cubicBezTo>
                    <a:pt x="245" y="2527"/>
                    <a:pt x="512" y="3350"/>
                    <a:pt x="1269" y="3817"/>
                  </a:cubicBezTo>
                  <a:cubicBezTo>
                    <a:pt x="2036" y="4284"/>
                    <a:pt x="2759" y="4484"/>
                    <a:pt x="3192" y="4984"/>
                  </a:cubicBezTo>
                  <a:cubicBezTo>
                    <a:pt x="3615" y="5485"/>
                    <a:pt x="4094" y="5597"/>
                    <a:pt x="4705" y="5619"/>
                  </a:cubicBezTo>
                  <a:cubicBezTo>
                    <a:pt x="4725" y="5620"/>
                    <a:pt x="4747" y="5621"/>
                    <a:pt x="4769" y="5621"/>
                  </a:cubicBezTo>
                  <a:cubicBezTo>
                    <a:pt x="5395" y="5621"/>
                    <a:pt x="6506" y="5176"/>
                    <a:pt x="6785" y="4918"/>
                  </a:cubicBezTo>
                  <a:cubicBezTo>
                    <a:pt x="6785" y="4918"/>
                    <a:pt x="7452" y="4384"/>
                    <a:pt x="7953" y="3417"/>
                  </a:cubicBezTo>
                  <a:cubicBezTo>
                    <a:pt x="8453" y="2449"/>
                    <a:pt x="8264" y="1314"/>
                    <a:pt x="7997" y="1003"/>
                  </a:cubicBezTo>
                  <a:cubicBezTo>
                    <a:pt x="7742" y="703"/>
                    <a:pt x="7040" y="558"/>
                    <a:pt x="6741" y="358"/>
                  </a:cubicBezTo>
                  <a:cubicBezTo>
                    <a:pt x="6575" y="254"/>
                    <a:pt x="6501" y="204"/>
                    <a:pt x="6419" y="204"/>
                  </a:cubicBezTo>
                  <a:cubicBezTo>
                    <a:pt x="6352" y="204"/>
                    <a:pt x="6281" y="237"/>
                    <a:pt x="6151" y="303"/>
                  </a:cubicBezTo>
                  <a:cubicBezTo>
                    <a:pt x="5893" y="431"/>
                    <a:pt x="5520" y="844"/>
                    <a:pt x="5095" y="844"/>
                  </a:cubicBezTo>
                  <a:cubicBezTo>
                    <a:pt x="5043" y="844"/>
                    <a:pt x="4991" y="838"/>
                    <a:pt x="4939" y="825"/>
                  </a:cubicBezTo>
                  <a:cubicBezTo>
                    <a:pt x="4449" y="691"/>
                    <a:pt x="3548" y="147"/>
                    <a:pt x="2881" y="58"/>
                  </a:cubicBezTo>
                  <a:cubicBezTo>
                    <a:pt x="2556" y="15"/>
                    <a:pt x="2407" y="1"/>
                    <a:pt x="2289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53" name="Google Shape;15453;p20"/>
            <p:cNvSpPr/>
            <p:nvPr/>
          </p:nvSpPr>
          <p:spPr>
            <a:xfrm>
              <a:off x="1073745" y="2277134"/>
              <a:ext cx="294171" cy="166553"/>
            </a:xfrm>
            <a:custGeom>
              <a:avLst/>
              <a:gdLst/>
              <a:ahLst/>
              <a:cxnLst/>
              <a:rect l="l" t="t" r="r" b="b"/>
              <a:pathLst>
                <a:path w="8432" h="4774" extrusionOk="0">
                  <a:moveTo>
                    <a:pt x="7786" y="0"/>
                  </a:moveTo>
                  <a:cubicBezTo>
                    <a:pt x="7542" y="45"/>
                    <a:pt x="7308" y="167"/>
                    <a:pt x="7130" y="345"/>
                  </a:cubicBezTo>
                  <a:cubicBezTo>
                    <a:pt x="6986" y="501"/>
                    <a:pt x="6885" y="690"/>
                    <a:pt x="6741" y="857"/>
                  </a:cubicBezTo>
                  <a:cubicBezTo>
                    <a:pt x="6607" y="1023"/>
                    <a:pt x="6429" y="1168"/>
                    <a:pt x="6218" y="1191"/>
                  </a:cubicBezTo>
                  <a:cubicBezTo>
                    <a:pt x="6062" y="1191"/>
                    <a:pt x="5918" y="1135"/>
                    <a:pt x="5784" y="1090"/>
                  </a:cubicBezTo>
                  <a:cubicBezTo>
                    <a:pt x="5555" y="1011"/>
                    <a:pt x="5309" y="938"/>
                    <a:pt x="5066" y="938"/>
                  </a:cubicBezTo>
                  <a:cubicBezTo>
                    <a:pt x="4967" y="938"/>
                    <a:pt x="4868" y="950"/>
                    <a:pt x="4772" y="979"/>
                  </a:cubicBezTo>
                  <a:cubicBezTo>
                    <a:pt x="4554" y="1038"/>
                    <a:pt x="4336" y="1186"/>
                    <a:pt x="4110" y="1186"/>
                  </a:cubicBezTo>
                  <a:cubicBezTo>
                    <a:pt x="4083" y="1186"/>
                    <a:pt x="4055" y="1184"/>
                    <a:pt x="4027" y="1179"/>
                  </a:cubicBezTo>
                  <a:cubicBezTo>
                    <a:pt x="3827" y="1146"/>
                    <a:pt x="3671" y="979"/>
                    <a:pt x="3504" y="835"/>
                  </a:cubicBezTo>
                  <a:cubicBezTo>
                    <a:pt x="2995" y="369"/>
                    <a:pt x="2305" y="127"/>
                    <a:pt x="1615" y="127"/>
                  </a:cubicBezTo>
                  <a:cubicBezTo>
                    <a:pt x="1250" y="127"/>
                    <a:pt x="884" y="195"/>
                    <a:pt x="545" y="334"/>
                  </a:cubicBezTo>
                  <a:cubicBezTo>
                    <a:pt x="312" y="679"/>
                    <a:pt x="1" y="746"/>
                    <a:pt x="101" y="1157"/>
                  </a:cubicBezTo>
                  <a:cubicBezTo>
                    <a:pt x="223" y="1680"/>
                    <a:pt x="490" y="2503"/>
                    <a:pt x="1247" y="2970"/>
                  </a:cubicBezTo>
                  <a:cubicBezTo>
                    <a:pt x="2014" y="3437"/>
                    <a:pt x="2737" y="3637"/>
                    <a:pt x="3170" y="4137"/>
                  </a:cubicBezTo>
                  <a:cubicBezTo>
                    <a:pt x="3593" y="4638"/>
                    <a:pt x="4072" y="4750"/>
                    <a:pt x="4683" y="4772"/>
                  </a:cubicBezTo>
                  <a:cubicBezTo>
                    <a:pt x="4703" y="4773"/>
                    <a:pt x="4725" y="4774"/>
                    <a:pt x="4747" y="4774"/>
                  </a:cubicBezTo>
                  <a:cubicBezTo>
                    <a:pt x="5373" y="4774"/>
                    <a:pt x="6484" y="4329"/>
                    <a:pt x="6763" y="4071"/>
                  </a:cubicBezTo>
                  <a:cubicBezTo>
                    <a:pt x="6763" y="4071"/>
                    <a:pt x="7430" y="3537"/>
                    <a:pt x="7931" y="2570"/>
                  </a:cubicBezTo>
                  <a:cubicBezTo>
                    <a:pt x="8431" y="1602"/>
                    <a:pt x="8242" y="467"/>
                    <a:pt x="7975" y="156"/>
                  </a:cubicBezTo>
                  <a:cubicBezTo>
                    <a:pt x="7931" y="101"/>
                    <a:pt x="7864" y="45"/>
                    <a:pt x="7786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54" name="Google Shape;15454;p20"/>
            <p:cNvSpPr/>
            <p:nvPr/>
          </p:nvSpPr>
          <p:spPr>
            <a:xfrm>
              <a:off x="1115855" y="2306336"/>
              <a:ext cx="66182" cy="117955"/>
            </a:xfrm>
            <a:custGeom>
              <a:avLst/>
              <a:gdLst/>
              <a:ahLst/>
              <a:cxnLst/>
              <a:rect l="l" t="t" r="r" b="b"/>
              <a:pathLst>
                <a:path w="1897" h="3381" extrusionOk="0">
                  <a:moveTo>
                    <a:pt x="29" y="0"/>
                  </a:moveTo>
                  <a:cubicBezTo>
                    <a:pt x="14" y="0"/>
                    <a:pt x="0" y="8"/>
                    <a:pt x="6" y="31"/>
                  </a:cubicBezTo>
                  <a:cubicBezTo>
                    <a:pt x="117" y="498"/>
                    <a:pt x="273" y="965"/>
                    <a:pt x="507" y="1387"/>
                  </a:cubicBezTo>
                  <a:cubicBezTo>
                    <a:pt x="629" y="1610"/>
                    <a:pt x="774" y="1822"/>
                    <a:pt x="929" y="2022"/>
                  </a:cubicBezTo>
                  <a:cubicBezTo>
                    <a:pt x="1096" y="2222"/>
                    <a:pt x="1274" y="2411"/>
                    <a:pt x="1429" y="2611"/>
                  </a:cubicBezTo>
                  <a:cubicBezTo>
                    <a:pt x="1597" y="2823"/>
                    <a:pt x="1785" y="3056"/>
                    <a:pt x="1819" y="3334"/>
                  </a:cubicBezTo>
                  <a:cubicBezTo>
                    <a:pt x="1819" y="3362"/>
                    <a:pt x="1849" y="3381"/>
                    <a:pt x="1871" y="3381"/>
                  </a:cubicBezTo>
                  <a:cubicBezTo>
                    <a:pt x="1885" y="3381"/>
                    <a:pt x="1896" y="3374"/>
                    <a:pt x="1896" y="3357"/>
                  </a:cubicBezTo>
                  <a:cubicBezTo>
                    <a:pt x="1886" y="3123"/>
                    <a:pt x="1763" y="2922"/>
                    <a:pt x="1641" y="2734"/>
                  </a:cubicBezTo>
                  <a:cubicBezTo>
                    <a:pt x="1485" y="2522"/>
                    <a:pt x="1318" y="2333"/>
                    <a:pt x="1152" y="2133"/>
                  </a:cubicBezTo>
                  <a:cubicBezTo>
                    <a:pt x="974" y="1933"/>
                    <a:pt x="818" y="1733"/>
                    <a:pt x="685" y="1510"/>
                  </a:cubicBezTo>
                  <a:cubicBezTo>
                    <a:pt x="562" y="1288"/>
                    <a:pt x="451" y="1065"/>
                    <a:pt x="351" y="831"/>
                  </a:cubicBezTo>
                  <a:cubicBezTo>
                    <a:pt x="250" y="564"/>
                    <a:pt x="161" y="298"/>
                    <a:pt x="62" y="20"/>
                  </a:cubicBezTo>
                  <a:cubicBezTo>
                    <a:pt x="62" y="9"/>
                    <a:pt x="45" y="0"/>
                    <a:pt x="2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55" name="Google Shape;15455;p20"/>
            <p:cNvSpPr/>
            <p:nvPr/>
          </p:nvSpPr>
          <p:spPr>
            <a:xfrm>
              <a:off x="1139719" y="2306929"/>
              <a:ext cx="49087" cy="109023"/>
            </a:xfrm>
            <a:custGeom>
              <a:avLst/>
              <a:gdLst/>
              <a:ahLst/>
              <a:cxnLst/>
              <a:rect l="l" t="t" r="r" b="b"/>
              <a:pathLst>
                <a:path w="1407" h="3125" extrusionOk="0">
                  <a:moveTo>
                    <a:pt x="27" y="1"/>
                  </a:moveTo>
                  <a:cubicBezTo>
                    <a:pt x="12" y="1"/>
                    <a:pt x="1" y="8"/>
                    <a:pt x="1" y="25"/>
                  </a:cubicBezTo>
                  <a:cubicBezTo>
                    <a:pt x="11" y="448"/>
                    <a:pt x="112" y="859"/>
                    <a:pt x="290" y="1237"/>
                  </a:cubicBezTo>
                  <a:cubicBezTo>
                    <a:pt x="478" y="1649"/>
                    <a:pt x="768" y="2005"/>
                    <a:pt x="990" y="2394"/>
                  </a:cubicBezTo>
                  <a:cubicBezTo>
                    <a:pt x="1124" y="2616"/>
                    <a:pt x="1235" y="2850"/>
                    <a:pt x="1324" y="3095"/>
                  </a:cubicBezTo>
                  <a:cubicBezTo>
                    <a:pt x="1336" y="3113"/>
                    <a:pt x="1360" y="3124"/>
                    <a:pt x="1379" y="3124"/>
                  </a:cubicBezTo>
                  <a:cubicBezTo>
                    <a:pt x="1395" y="3124"/>
                    <a:pt x="1407" y="3115"/>
                    <a:pt x="1402" y="3095"/>
                  </a:cubicBezTo>
                  <a:cubicBezTo>
                    <a:pt x="1335" y="2883"/>
                    <a:pt x="1246" y="2683"/>
                    <a:pt x="1146" y="2483"/>
                  </a:cubicBezTo>
                  <a:cubicBezTo>
                    <a:pt x="1046" y="2294"/>
                    <a:pt x="923" y="2105"/>
                    <a:pt x="801" y="1916"/>
                  </a:cubicBezTo>
                  <a:cubicBezTo>
                    <a:pt x="557" y="1548"/>
                    <a:pt x="334" y="1182"/>
                    <a:pt x="211" y="759"/>
                  </a:cubicBezTo>
                  <a:cubicBezTo>
                    <a:pt x="145" y="525"/>
                    <a:pt x="100" y="281"/>
                    <a:pt x="90" y="47"/>
                  </a:cubicBezTo>
                  <a:cubicBezTo>
                    <a:pt x="82" y="20"/>
                    <a:pt x="50" y="1"/>
                    <a:pt x="27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56" name="Google Shape;15456;p20"/>
            <p:cNvSpPr/>
            <p:nvPr/>
          </p:nvSpPr>
          <p:spPr>
            <a:xfrm>
              <a:off x="1142405" y="2269982"/>
              <a:ext cx="17897" cy="58471"/>
            </a:xfrm>
            <a:custGeom>
              <a:avLst/>
              <a:gdLst/>
              <a:ahLst/>
              <a:cxnLst/>
              <a:rect l="l" t="t" r="r" b="b"/>
              <a:pathLst>
                <a:path w="513" h="1676" extrusionOk="0">
                  <a:moveTo>
                    <a:pt x="32" y="1"/>
                  </a:moveTo>
                  <a:cubicBezTo>
                    <a:pt x="15" y="1"/>
                    <a:pt x="0" y="9"/>
                    <a:pt x="13" y="27"/>
                  </a:cubicBezTo>
                  <a:cubicBezTo>
                    <a:pt x="335" y="506"/>
                    <a:pt x="369" y="1084"/>
                    <a:pt x="435" y="1640"/>
                  </a:cubicBezTo>
                  <a:cubicBezTo>
                    <a:pt x="435" y="1660"/>
                    <a:pt x="463" y="1676"/>
                    <a:pt x="485" y="1676"/>
                  </a:cubicBezTo>
                  <a:cubicBezTo>
                    <a:pt x="500" y="1676"/>
                    <a:pt x="513" y="1669"/>
                    <a:pt x="513" y="1651"/>
                  </a:cubicBezTo>
                  <a:cubicBezTo>
                    <a:pt x="480" y="1084"/>
                    <a:pt x="401" y="484"/>
                    <a:pt x="68" y="16"/>
                  </a:cubicBezTo>
                  <a:cubicBezTo>
                    <a:pt x="63" y="6"/>
                    <a:pt x="47" y="1"/>
                    <a:pt x="3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57" name="Google Shape;15457;p20"/>
            <p:cNvSpPr/>
            <p:nvPr/>
          </p:nvSpPr>
          <p:spPr>
            <a:xfrm>
              <a:off x="1095934" y="2302463"/>
              <a:ext cx="57355" cy="92905"/>
            </a:xfrm>
            <a:custGeom>
              <a:avLst/>
              <a:gdLst/>
              <a:ahLst/>
              <a:cxnLst/>
              <a:rect l="l" t="t" r="r" b="b"/>
              <a:pathLst>
                <a:path w="1644" h="2663" extrusionOk="0">
                  <a:moveTo>
                    <a:pt x="46" y="0"/>
                  </a:moveTo>
                  <a:cubicBezTo>
                    <a:pt x="21" y="0"/>
                    <a:pt x="1" y="15"/>
                    <a:pt x="21" y="42"/>
                  </a:cubicBezTo>
                  <a:cubicBezTo>
                    <a:pt x="143" y="208"/>
                    <a:pt x="199" y="420"/>
                    <a:pt x="265" y="620"/>
                  </a:cubicBezTo>
                  <a:cubicBezTo>
                    <a:pt x="321" y="809"/>
                    <a:pt x="388" y="998"/>
                    <a:pt x="465" y="1187"/>
                  </a:cubicBezTo>
                  <a:cubicBezTo>
                    <a:pt x="611" y="1555"/>
                    <a:pt x="799" y="1899"/>
                    <a:pt x="1044" y="2210"/>
                  </a:cubicBezTo>
                  <a:cubicBezTo>
                    <a:pt x="1189" y="2378"/>
                    <a:pt x="1355" y="2533"/>
                    <a:pt x="1545" y="2655"/>
                  </a:cubicBezTo>
                  <a:cubicBezTo>
                    <a:pt x="1552" y="2660"/>
                    <a:pt x="1562" y="2662"/>
                    <a:pt x="1571" y="2662"/>
                  </a:cubicBezTo>
                  <a:cubicBezTo>
                    <a:pt x="1606" y="2662"/>
                    <a:pt x="1644" y="2635"/>
                    <a:pt x="1600" y="2600"/>
                  </a:cubicBezTo>
                  <a:cubicBezTo>
                    <a:pt x="1300" y="2355"/>
                    <a:pt x="1044" y="2066"/>
                    <a:pt x="844" y="1732"/>
                  </a:cubicBezTo>
                  <a:cubicBezTo>
                    <a:pt x="633" y="1387"/>
                    <a:pt x="499" y="1021"/>
                    <a:pt x="377" y="643"/>
                  </a:cubicBezTo>
                  <a:cubicBezTo>
                    <a:pt x="299" y="420"/>
                    <a:pt x="232" y="208"/>
                    <a:pt x="87" y="20"/>
                  </a:cubicBezTo>
                  <a:cubicBezTo>
                    <a:pt x="79" y="6"/>
                    <a:pt x="61" y="0"/>
                    <a:pt x="46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58" name="Google Shape;15458;p20"/>
            <p:cNvSpPr/>
            <p:nvPr/>
          </p:nvSpPr>
          <p:spPr>
            <a:xfrm>
              <a:off x="1266224" y="2283379"/>
              <a:ext cx="13606" cy="117676"/>
            </a:xfrm>
            <a:custGeom>
              <a:avLst/>
              <a:gdLst/>
              <a:ahLst/>
              <a:cxnLst/>
              <a:rect l="l" t="t" r="r" b="b"/>
              <a:pathLst>
                <a:path w="390" h="3373" extrusionOk="0">
                  <a:moveTo>
                    <a:pt x="208" y="0"/>
                  </a:moveTo>
                  <a:cubicBezTo>
                    <a:pt x="194" y="0"/>
                    <a:pt x="182" y="6"/>
                    <a:pt x="178" y="21"/>
                  </a:cubicBezTo>
                  <a:cubicBezTo>
                    <a:pt x="112" y="244"/>
                    <a:pt x="67" y="478"/>
                    <a:pt x="56" y="700"/>
                  </a:cubicBezTo>
                  <a:cubicBezTo>
                    <a:pt x="33" y="923"/>
                    <a:pt x="67" y="1133"/>
                    <a:pt x="100" y="1345"/>
                  </a:cubicBezTo>
                  <a:cubicBezTo>
                    <a:pt x="178" y="1756"/>
                    <a:pt x="290" y="2168"/>
                    <a:pt x="178" y="2579"/>
                  </a:cubicBezTo>
                  <a:cubicBezTo>
                    <a:pt x="145" y="2713"/>
                    <a:pt x="100" y="2824"/>
                    <a:pt x="67" y="2947"/>
                  </a:cubicBezTo>
                  <a:cubicBezTo>
                    <a:pt x="33" y="3080"/>
                    <a:pt x="0" y="3202"/>
                    <a:pt x="33" y="3336"/>
                  </a:cubicBezTo>
                  <a:cubicBezTo>
                    <a:pt x="40" y="3356"/>
                    <a:pt x="71" y="3372"/>
                    <a:pt x="97" y="3372"/>
                  </a:cubicBezTo>
                  <a:cubicBezTo>
                    <a:pt x="114" y="3372"/>
                    <a:pt x="129" y="3365"/>
                    <a:pt x="134" y="3347"/>
                  </a:cubicBezTo>
                  <a:cubicBezTo>
                    <a:pt x="167" y="3236"/>
                    <a:pt x="189" y="3125"/>
                    <a:pt x="211" y="3024"/>
                  </a:cubicBezTo>
                  <a:cubicBezTo>
                    <a:pt x="245" y="2902"/>
                    <a:pt x="290" y="2802"/>
                    <a:pt x="323" y="2691"/>
                  </a:cubicBezTo>
                  <a:cubicBezTo>
                    <a:pt x="379" y="2490"/>
                    <a:pt x="389" y="2290"/>
                    <a:pt x="367" y="2079"/>
                  </a:cubicBezTo>
                  <a:cubicBezTo>
                    <a:pt x="334" y="1667"/>
                    <a:pt x="189" y="1278"/>
                    <a:pt x="167" y="867"/>
                  </a:cubicBezTo>
                  <a:cubicBezTo>
                    <a:pt x="156" y="589"/>
                    <a:pt x="201" y="322"/>
                    <a:pt x="267" y="55"/>
                  </a:cubicBezTo>
                  <a:cubicBezTo>
                    <a:pt x="275" y="25"/>
                    <a:pt x="237" y="0"/>
                    <a:pt x="208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59" name="Google Shape;15459;p20"/>
            <p:cNvSpPr/>
            <p:nvPr/>
          </p:nvSpPr>
          <p:spPr>
            <a:xfrm>
              <a:off x="1280180" y="2270924"/>
              <a:ext cx="9106" cy="34818"/>
            </a:xfrm>
            <a:custGeom>
              <a:avLst/>
              <a:gdLst/>
              <a:ahLst/>
              <a:cxnLst/>
              <a:rect l="l" t="t" r="r" b="b"/>
              <a:pathLst>
                <a:path w="261" h="998" extrusionOk="0">
                  <a:moveTo>
                    <a:pt x="207" y="1"/>
                  </a:moveTo>
                  <a:cubicBezTo>
                    <a:pt x="194" y="1"/>
                    <a:pt x="182" y="7"/>
                    <a:pt x="179" y="22"/>
                  </a:cubicBezTo>
                  <a:cubicBezTo>
                    <a:pt x="45" y="312"/>
                    <a:pt x="1" y="645"/>
                    <a:pt x="45" y="968"/>
                  </a:cubicBezTo>
                  <a:cubicBezTo>
                    <a:pt x="51" y="986"/>
                    <a:pt x="79" y="997"/>
                    <a:pt x="103" y="997"/>
                  </a:cubicBezTo>
                  <a:cubicBezTo>
                    <a:pt x="123" y="997"/>
                    <a:pt x="139" y="989"/>
                    <a:pt x="134" y="968"/>
                  </a:cubicBezTo>
                  <a:cubicBezTo>
                    <a:pt x="100" y="657"/>
                    <a:pt x="134" y="345"/>
                    <a:pt x="246" y="45"/>
                  </a:cubicBezTo>
                  <a:cubicBezTo>
                    <a:pt x="260" y="23"/>
                    <a:pt x="231" y="1"/>
                    <a:pt x="207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60" name="Google Shape;15460;p20"/>
            <p:cNvSpPr/>
            <p:nvPr/>
          </p:nvSpPr>
          <p:spPr>
            <a:xfrm>
              <a:off x="1295845" y="2276541"/>
              <a:ext cx="12315" cy="123816"/>
            </a:xfrm>
            <a:custGeom>
              <a:avLst/>
              <a:gdLst/>
              <a:ahLst/>
              <a:cxnLst/>
              <a:rect l="l" t="t" r="r" b="b"/>
              <a:pathLst>
                <a:path w="353" h="3549" extrusionOk="0">
                  <a:moveTo>
                    <a:pt x="253" y="1"/>
                  </a:moveTo>
                  <a:cubicBezTo>
                    <a:pt x="243" y="1"/>
                    <a:pt x="234" y="6"/>
                    <a:pt x="230" y="17"/>
                  </a:cubicBezTo>
                  <a:cubicBezTo>
                    <a:pt x="108" y="451"/>
                    <a:pt x="119" y="929"/>
                    <a:pt x="119" y="1374"/>
                  </a:cubicBezTo>
                  <a:cubicBezTo>
                    <a:pt x="130" y="1830"/>
                    <a:pt x="141" y="2286"/>
                    <a:pt x="119" y="2742"/>
                  </a:cubicBezTo>
                  <a:cubicBezTo>
                    <a:pt x="96" y="2998"/>
                    <a:pt x="63" y="3254"/>
                    <a:pt x="7" y="3509"/>
                  </a:cubicBezTo>
                  <a:cubicBezTo>
                    <a:pt x="0" y="3531"/>
                    <a:pt x="21" y="3548"/>
                    <a:pt x="40" y="3548"/>
                  </a:cubicBezTo>
                  <a:cubicBezTo>
                    <a:pt x="50" y="3548"/>
                    <a:pt x="59" y="3543"/>
                    <a:pt x="63" y="3532"/>
                  </a:cubicBezTo>
                  <a:cubicBezTo>
                    <a:pt x="353" y="2676"/>
                    <a:pt x="230" y="1741"/>
                    <a:pt x="230" y="862"/>
                  </a:cubicBezTo>
                  <a:cubicBezTo>
                    <a:pt x="230" y="585"/>
                    <a:pt x="230" y="306"/>
                    <a:pt x="286" y="39"/>
                  </a:cubicBezTo>
                  <a:cubicBezTo>
                    <a:pt x="293" y="18"/>
                    <a:pt x="272" y="1"/>
                    <a:pt x="25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61" name="Google Shape;15461;p20"/>
            <p:cNvSpPr/>
            <p:nvPr/>
          </p:nvSpPr>
          <p:spPr>
            <a:xfrm>
              <a:off x="1303485" y="2288299"/>
              <a:ext cx="11652" cy="99534"/>
            </a:xfrm>
            <a:custGeom>
              <a:avLst/>
              <a:gdLst/>
              <a:ahLst/>
              <a:cxnLst/>
              <a:rect l="l" t="t" r="r" b="b"/>
              <a:pathLst>
                <a:path w="334" h="2853" extrusionOk="0">
                  <a:moveTo>
                    <a:pt x="167" y="0"/>
                  </a:moveTo>
                  <a:cubicBezTo>
                    <a:pt x="157" y="0"/>
                    <a:pt x="148" y="4"/>
                    <a:pt x="144" y="14"/>
                  </a:cubicBezTo>
                  <a:cubicBezTo>
                    <a:pt x="0" y="459"/>
                    <a:pt x="67" y="937"/>
                    <a:pt x="122" y="1393"/>
                  </a:cubicBezTo>
                  <a:cubicBezTo>
                    <a:pt x="189" y="1849"/>
                    <a:pt x="245" y="2361"/>
                    <a:pt x="67" y="2806"/>
                  </a:cubicBezTo>
                  <a:cubicBezTo>
                    <a:pt x="59" y="2829"/>
                    <a:pt x="90" y="2853"/>
                    <a:pt x="116" y="2853"/>
                  </a:cubicBezTo>
                  <a:cubicBezTo>
                    <a:pt x="127" y="2853"/>
                    <a:pt x="138" y="2849"/>
                    <a:pt x="144" y="2839"/>
                  </a:cubicBezTo>
                  <a:cubicBezTo>
                    <a:pt x="334" y="2394"/>
                    <a:pt x="300" y="1916"/>
                    <a:pt x="245" y="1449"/>
                  </a:cubicBezTo>
                  <a:cubicBezTo>
                    <a:pt x="189" y="982"/>
                    <a:pt x="122" y="515"/>
                    <a:pt x="223" y="48"/>
                  </a:cubicBezTo>
                  <a:cubicBezTo>
                    <a:pt x="230" y="24"/>
                    <a:pt x="194" y="0"/>
                    <a:pt x="16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62" name="Google Shape;15462;p20"/>
            <p:cNvSpPr/>
            <p:nvPr/>
          </p:nvSpPr>
          <p:spPr>
            <a:xfrm>
              <a:off x="1315487" y="2283240"/>
              <a:ext cx="9768" cy="33457"/>
            </a:xfrm>
            <a:custGeom>
              <a:avLst/>
              <a:gdLst/>
              <a:ahLst/>
              <a:cxnLst/>
              <a:rect l="l" t="t" r="r" b="b"/>
              <a:pathLst>
                <a:path w="280" h="959" extrusionOk="0">
                  <a:moveTo>
                    <a:pt x="218" y="1"/>
                  </a:moveTo>
                  <a:cubicBezTo>
                    <a:pt x="207" y="1"/>
                    <a:pt x="197" y="5"/>
                    <a:pt x="190" y="15"/>
                  </a:cubicBezTo>
                  <a:cubicBezTo>
                    <a:pt x="101" y="314"/>
                    <a:pt x="45" y="604"/>
                    <a:pt x="1" y="904"/>
                  </a:cubicBezTo>
                  <a:cubicBezTo>
                    <a:pt x="1" y="937"/>
                    <a:pt x="32" y="958"/>
                    <a:pt x="60" y="958"/>
                  </a:cubicBezTo>
                  <a:cubicBezTo>
                    <a:pt x="79" y="958"/>
                    <a:pt x="96" y="949"/>
                    <a:pt x="101" y="927"/>
                  </a:cubicBezTo>
                  <a:cubicBezTo>
                    <a:pt x="146" y="626"/>
                    <a:pt x="212" y="337"/>
                    <a:pt x="279" y="47"/>
                  </a:cubicBezTo>
                  <a:cubicBezTo>
                    <a:pt x="279" y="24"/>
                    <a:pt x="246" y="1"/>
                    <a:pt x="21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63" name="Google Shape;15463;p20"/>
            <p:cNvSpPr/>
            <p:nvPr/>
          </p:nvSpPr>
          <p:spPr>
            <a:xfrm>
              <a:off x="1164420" y="2278286"/>
              <a:ext cx="45075" cy="117641"/>
            </a:xfrm>
            <a:custGeom>
              <a:avLst/>
              <a:gdLst/>
              <a:ahLst/>
              <a:cxnLst/>
              <a:rect l="l" t="t" r="r" b="b"/>
              <a:pathLst>
                <a:path w="1292" h="3372" extrusionOk="0">
                  <a:moveTo>
                    <a:pt x="40" y="0"/>
                  </a:moveTo>
                  <a:cubicBezTo>
                    <a:pt x="19" y="0"/>
                    <a:pt x="1" y="12"/>
                    <a:pt x="15" y="34"/>
                  </a:cubicBezTo>
                  <a:cubicBezTo>
                    <a:pt x="327" y="423"/>
                    <a:pt x="338" y="935"/>
                    <a:pt x="338" y="1402"/>
                  </a:cubicBezTo>
                  <a:cubicBezTo>
                    <a:pt x="338" y="1892"/>
                    <a:pt x="349" y="2403"/>
                    <a:pt x="627" y="2826"/>
                  </a:cubicBezTo>
                  <a:cubicBezTo>
                    <a:pt x="771" y="3048"/>
                    <a:pt x="961" y="3237"/>
                    <a:pt x="1194" y="3360"/>
                  </a:cubicBezTo>
                  <a:cubicBezTo>
                    <a:pt x="1208" y="3368"/>
                    <a:pt x="1221" y="3371"/>
                    <a:pt x="1233" y="3371"/>
                  </a:cubicBezTo>
                  <a:cubicBezTo>
                    <a:pt x="1270" y="3371"/>
                    <a:pt x="1292" y="3337"/>
                    <a:pt x="1250" y="3304"/>
                  </a:cubicBezTo>
                  <a:cubicBezTo>
                    <a:pt x="850" y="3026"/>
                    <a:pt x="583" y="2626"/>
                    <a:pt x="504" y="2147"/>
                  </a:cubicBezTo>
                  <a:cubicBezTo>
                    <a:pt x="416" y="1658"/>
                    <a:pt x="482" y="1168"/>
                    <a:pt x="383" y="690"/>
                  </a:cubicBezTo>
                  <a:cubicBezTo>
                    <a:pt x="327" y="446"/>
                    <a:pt x="227" y="201"/>
                    <a:pt x="71" y="12"/>
                  </a:cubicBezTo>
                  <a:cubicBezTo>
                    <a:pt x="63" y="4"/>
                    <a:pt x="51" y="0"/>
                    <a:pt x="4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64" name="Google Shape;15464;p20"/>
            <p:cNvSpPr/>
            <p:nvPr/>
          </p:nvSpPr>
          <p:spPr>
            <a:xfrm>
              <a:off x="1187621" y="2317954"/>
              <a:ext cx="49017" cy="88475"/>
            </a:xfrm>
            <a:custGeom>
              <a:avLst/>
              <a:gdLst/>
              <a:ahLst/>
              <a:cxnLst/>
              <a:rect l="l" t="t" r="r" b="b"/>
              <a:pathLst>
                <a:path w="1405" h="2536" extrusionOk="0">
                  <a:moveTo>
                    <a:pt x="48" y="1"/>
                  </a:moveTo>
                  <a:cubicBezTo>
                    <a:pt x="23" y="1"/>
                    <a:pt x="1" y="15"/>
                    <a:pt x="7" y="43"/>
                  </a:cubicBezTo>
                  <a:cubicBezTo>
                    <a:pt x="185" y="799"/>
                    <a:pt x="173" y="1677"/>
                    <a:pt x="796" y="2245"/>
                  </a:cubicBezTo>
                  <a:cubicBezTo>
                    <a:pt x="941" y="2378"/>
                    <a:pt x="1130" y="2490"/>
                    <a:pt x="1330" y="2534"/>
                  </a:cubicBezTo>
                  <a:cubicBezTo>
                    <a:pt x="1334" y="2535"/>
                    <a:pt x="1338" y="2535"/>
                    <a:pt x="1342" y="2535"/>
                  </a:cubicBezTo>
                  <a:cubicBezTo>
                    <a:pt x="1398" y="2535"/>
                    <a:pt x="1405" y="2466"/>
                    <a:pt x="1352" y="2445"/>
                  </a:cubicBezTo>
                  <a:cubicBezTo>
                    <a:pt x="1008" y="2322"/>
                    <a:pt x="752" y="2078"/>
                    <a:pt x="585" y="1766"/>
                  </a:cubicBezTo>
                  <a:cubicBezTo>
                    <a:pt x="396" y="1433"/>
                    <a:pt x="318" y="1054"/>
                    <a:pt x="240" y="688"/>
                  </a:cubicBezTo>
                  <a:cubicBezTo>
                    <a:pt x="207" y="465"/>
                    <a:pt x="162" y="254"/>
                    <a:pt x="106" y="43"/>
                  </a:cubicBezTo>
                  <a:cubicBezTo>
                    <a:pt x="101" y="15"/>
                    <a:pt x="73" y="1"/>
                    <a:pt x="4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65" name="Google Shape;15465;p20"/>
            <p:cNvSpPr/>
            <p:nvPr/>
          </p:nvSpPr>
          <p:spPr>
            <a:xfrm>
              <a:off x="1190307" y="2284252"/>
              <a:ext cx="18525" cy="64019"/>
            </a:xfrm>
            <a:custGeom>
              <a:avLst/>
              <a:gdLst/>
              <a:ahLst/>
              <a:cxnLst/>
              <a:rect l="l" t="t" r="r" b="b"/>
              <a:pathLst>
                <a:path w="531" h="1835" extrusionOk="0">
                  <a:moveTo>
                    <a:pt x="20" y="0"/>
                  </a:moveTo>
                  <a:cubicBezTo>
                    <a:pt x="9" y="0"/>
                    <a:pt x="1" y="6"/>
                    <a:pt x="7" y="18"/>
                  </a:cubicBezTo>
                  <a:cubicBezTo>
                    <a:pt x="185" y="252"/>
                    <a:pt x="296" y="542"/>
                    <a:pt x="352" y="831"/>
                  </a:cubicBezTo>
                  <a:cubicBezTo>
                    <a:pt x="419" y="1142"/>
                    <a:pt x="430" y="1464"/>
                    <a:pt x="452" y="1798"/>
                  </a:cubicBezTo>
                  <a:cubicBezTo>
                    <a:pt x="452" y="1818"/>
                    <a:pt x="480" y="1834"/>
                    <a:pt x="503" y="1834"/>
                  </a:cubicBezTo>
                  <a:cubicBezTo>
                    <a:pt x="518" y="1834"/>
                    <a:pt x="530" y="1827"/>
                    <a:pt x="530" y="1810"/>
                  </a:cubicBezTo>
                  <a:cubicBezTo>
                    <a:pt x="530" y="1187"/>
                    <a:pt x="430" y="508"/>
                    <a:pt x="41" y="8"/>
                  </a:cubicBezTo>
                  <a:cubicBezTo>
                    <a:pt x="36" y="3"/>
                    <a:pt x="28" y="0"/>
                    <a:pt x="2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66" name="Google Shape;15466;p20"/>
            <p:cNvSpPr/>
            <p:nvPr/>
          </p:nvSpPr>
          <p:spPr>
            <a:xfrm>
              <a:off x="1209496" y="2281251"/>
              <a:ext cx="30282" cy="119594"/>
            </a:xfrm>
            <a:custGeom>
              <a:avLst/>
              <a:gdLst/>
              <a:ahLst/>
              <a:cxnLst/>
              <a:rect l="l" t="t" r="r" b="b"/>
              <a:pathLst>
                <a:path w="868" h="3428" extrusionOk="0">
                  <a:moveTo>
                    <a:pt x="27" y="0"/>
                  </a:moveTo>
                  <a:cubicBezTo>
                    <a:pt x="13" y="0"/>
                    <a:pt x="1" y="8"/>
                    <a:pt x="13" y="27"/>
                  </a:cubicBezTo>
                  <a:cubicBezTo>
                    <a:pt x="458" y="850"/>
                    <a:pt x="270" y="1840"/>
                    <a:pt x="480" y="2719"/>
                  </a:cubicBezTo>
                  <a:cubicBezTo>
                    <a:pt x="547" y="2963"/>
                    <a:pt x="636" y="3196"/>
                    <a:pt x="781" y="3408"/>
                  </a:cubicBezTo>
                  <a:cubicBezTo>
                    <a:pt x="790" y="3421"/>
                    <a:pt x="807" y="3427"/>
                    <a:pt x="823" y="3427"/>
                  </a:cubicBezTo>
                  <a:cubicBezTo>
                    <a:pt x="847" y="3427"/>
                    <a:pt x="868" y="3413"/>
                    <a:pt x="848" y="3386"/>
                  </a:cubicBezTo>
                  <a:cubicBezTo>
                    <a:pt x="391" y="2574"/>
                    <a:pt x="536" y="1606"/>
                    <a:pt x="336" y="727"/>
                  </a:cubicBezTo>
                  <a:cubicBezTo>
                    <a:pt x="280" y="472"/>
                    <a:pt x="191" y="238"/>
                    <a:pt x="58" y="16"/>
                  </a:cubicBezTo>
                  <a:cubicBezTo>
                    <a:pt x="53" y="6"/>
                    <a:pt x="39" y="0"/>
                    <a:pt x="2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67" name="Google Shape;15467;p20"/>
            <p:cNvSpPr/>
            <p:nvPr/>
          </p:nvSpPr>
          <p:spPr>
            <a:xfrm>
              <a:off x="1226452" y="2292834"/>
              <a:ext cx="20793" cy="101313"/>
            </a:xfrm>
            <a:custGeom>
              <a:avLst/>
              <a:gdLst/>
              <a:ahLst/>
              <a:cxnLst/>
              <a:rect l="l" t="t" r="r" b="b"/>
              <a:pathLst>
                <a:path w="596" h="2904" extrusionOk="0">
                  <a:moveTo>
                    <a:pt x="36" y="1"/>
                  </a:moveTo>
                  <a:cubicBezTo>
                    <a:pt x="17" y="1"/>
                    <a:pt x="0" y="12"/>
                    <a:pt x="6" y="39"/>
                  </a:cubicBezTo>
                  <a:cubicBezTo>
                    <a:pt x="162" y="763"/>
                    <a:pt x="184" y="1519"/>
                    <a:pt x="340" y="2253"/>
                  </a:cubicBezTo>
                  <a:cubicBezTo>
                    <a:pt x="384" y="2464"/>
                    <a:pt x="439" y="2676"/>
                    <a:pt x="506" y="2876"/>
                  </a:cubicBezTo>
                  <a:cubicBezTo>
                    <a:pt x="517" y="2892"/>
                    <a:pt x="542" y="2904"/>
                    <a:pt x="562" y="2904"/>
                  </a:cubicBezTo>
                  <a:cubicBezTo>
                    <a:pt x="581" y="2904"/>
                    <a:pt x="595" y="2892"/>
                    <a:pt x="584" y="2864"/>
                  </a:cubicBezTo>
                  <a:cubicBezTo>
                    <a:pt x="362" y="2153"/>
                    <a:pt x="340" y="1396"/>
                    <a:pt x="228" y="662"/>
                  </a:cubicBezTo>
                  <a:cubicBezTo>
                    <a:pt x="195" y="451"/>
                    <a:pt x="150" y="240"/>
                    <a:pt x="83" y="29"/>
                  </a:cubicBezTo>
                  <a:cubicBezTo>
                    <a:pt x="78" y="12"/>
                    <a:pt x="56" y="1"/>
                    <a:pt x="3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68" name="Google Shape;15468;p20"/>
            <p:cNvSpPr/>
            <p:nvPr/>
          </p:nvSpPr>
          <p:spPr>
            <a:xfrm>
              <a:off x="1238104" y="2296288"/>
              <a:ext cx="7187" cy="34504"/>
            </a:xfrm>
            <a:custGeom>
              <a:avLst/>
              <a:gdLst/>
              <a:ahLst/>
              <a:cxnLst/>
              <a:rect l="l" t="t" r="r" b="b"/>
              <a:pathLst>
                <a:path w="206" h="989" extrusionOk="0">
                  <a:moveTo>
                    <a:pt x="32" y="0"/>
                  </a:moveTo>
                  <a:cubicBezTo>
                    <a:pt x="14" y="0"/>
                    <a:pt x="0" y="9"/>
                    <a:pt x="6" y="29"/>
                  </a:cubicBezTo>
                  <a:cubicBezTo>
                    <a:pt x="61" y="330"/>
                    <a:pt x="83" y="642"/>
                    <a:pt x="105" y="953"/>
                  </a:cubicBezTo>
                  <a:cubicBezTo>
                    <a:pt x="105" y="973"/>
                    <a:pt x="137" y="989"/>
                    <a:pt x="163" y="989"/>
                  </a:cubicBezTo>
                  <a:cubicBezTo>
                    <a:pt x="180" y="989"/>
                    <a:pt x="194" y="981"/>
                    <a:pt x="194" y="964"/>
                  </a:cubicBezTo>
                  <a:cubicBezTo>
                    <a:pt x="206" y="652"/>
                    <a:pt x="161" y="330"/>
                    <a:pt x="83" y="29"/>
                  </a:cubicBezTo>
                  <a:cubicBezTo>
                    <a:pt x="77" y="12"/>
                    <a:pt x="52" y="0"/>
                    <a:pt x="3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69" name="Google Shape;15469;p20"/>
            <p:cNvSpPr/>
            <p:nvPr/>
          </p:nvSpPr>
          <p:spPr>
            <a:xfrm>
              <a:off x="1218462" y="2361320"/>
              <a:ext cx="79997" cy="66007"/>
            </a:xfrm>
            <a:custGeom>
              <a:avLst/>
              <a:gdLst/>
              <a:ahLst/>
              <a:cxnLst/>
              <a:rect l="l" t="t" r="r" b="b"/>
              <a:pathLst>
                <a:path w="2293" h="1892" extrusionOk="0">
                  <a:moveTo>
                    <a:pt x="665" y="0"/>
                  </a:moveTo>
                  <a:cubicBezTo>
                    <a:pt x="654" y="0"/>
                    <a:pt x="643" y="4"/>
                    <a:pt x="635" y="12"/>
                  </a:cubicBezTo>
                  <a:cubicBezTo>
                    <a:pt x="524" y="157"/>
                    <a:pt x="457" y="335"/>
                    <a:pt x="468" y="513"/>
                  </a:cubicBezTo>
                  <a:cubicBezTo>
                    <a:pt x="457" y="535"/>
                    <a:pt x="446" y="546"/>
                    <a:pt x="435" y="568"/>
                  </a:cubicBezTo>
                  <a:cubicBezTo>
                    <a:pt x="423" y="564"/>
                    <a:pt x="411" y="562"/>
                    <a:pt x="400" y="562"/>
                  </a:cubicBezTo>
                  <a:cubicBezTo>
                    <a:pt x="348" y="562"/>
                    <a:pt x="304" y="598"/>
                    <a:pt x="268" y="635"/>
                  </a:cubicBezTo>
                  <a:cubicBezTo>
                    <a:pt x="213" y="691"/>
                    <a:pt x="168" y="757"/>
                    <a:pt x="124" y="824"/>
                  </a:cubicBezTo>
                  <a:cubicBezTo>
                    <a:pt x="45" y="958"/>
                    <a:pt x="1" y="1113"/>
                    <a:pt x="13" y="1269"/>
                  </a:cubicBezTo>
                  <a:cubicBezTo>
                    <a:pt x="35" y="1547"/>
                    <a:pt x="235" y="1813"/>
                    <a:pt x="524" y="1847"/>
                  </a:cubicBezTo>
                  <a:cubicBezTo>
                    <a:pt x="528" y="1851"/>
                    <a:pt x="533" y="1852"/>
                    <a:pt x="538" y="1852"/>
                  </a:cubicBezTo>
                  <a:cubicBezTo>
                    <a:pt x="548" y="1852"/>
                    <a:pt x="561" y="1847"/>
                    <a:pt x="569" y="1847"/>
                  </a:cubicBezTo>
                  <a:cubicBezTo>
                    <a:pt x="579" y="1836"/>
                    <a:pt x="579" y="1836"/>
                    <a:pt x="591" y="1836"/>
                  </a:cubicBezTo>
                  <a:cubicBezTo>
                    <a:pt x="635" y="1858"/>
                    <a:pt x="691" y="1880"/>
                    <a:pt x="747" y="1892"/>
                  </a:cubicBezTo>
                  <a:cubicBezTo>
                    <a:pt x="791" y="1892"/>
                    <a:pt x="802" y="1858"/>
                    <a:pt x="791" y="1836"/>
                  </a:cubicBezTo>
                  <a:cubicBezTo>
                    <a:pt x="813" y="1836"/>
                    <a:pt x="824" y="1813"/>
                    <a:pt x="824" y="1803"/>
                  </a:cubicBezTo>
                  <a:cubicBezTo>
                    <a:pt x="824" y="1803"/>
                    <a:pt x="836" y="1803"/>
                    <a:pt x="836" y="1813"/>
                  </a:cubicBezTo>
                  <a:cubicBezTo>
                    <a:pt x="843" y="1816"/>
                    <a:pt x="852" y="1818"/>
                    <a:pt x="862" y="1818"/>
                  </a:cubicBezTo>
                  <a:cubicBezTo>
                    <a:pt x="895" y="1818"/>
                    <a:pt x="933" y="1801"/>
                    <a:pt x="925" y="1758"/>
                  </a:cubicBezTo>
                  <a:lnTo>
                    <a:pt x="925" y="1758"/>
                  </a:lnTo>
                  <a:cubicBezTo>
                    <a:pt x="943" y="1770"/>
                    <a:pt x="964" y="1779"/>
                    <a:pt x="983" y="1779"/>
                  </a:cubicBezTo>
                  <a:cubicBezTo>
                    <a:pt x="999" y="1779"/>
                    <a:pt x="1014" y="1773"/>
                    <a:pt x="1024" y="1758"/>
                  </a:cubicBezTo>
                  <a:cubicBezTo>
                    <a:pt x="1046" y="1724"/>
                    <a:pt x="1069" y="1680"/>
                    <a:pt x="1080" y="1647"/>
                  </a:cubicBezTo>
                  <a:cubicBezTo>
                    <a:pt x="1091" y="1658"/>
                    <a:pt x="1103" y="1680"/>
                    <a:pt x="1113" y="1702"/>
                  </a:cubicBezTo>
                  <a:cubicBezTo>
                    <a:pt x="1121" y="1732"/>
                    <a:pt x="1163" y="1757"/>
                    <a:pt x="1200" y="1757"/>
                  </a:cubicBezTo>
                  <a:cubicBezTo>
                    <a:pt x="1219" y="1757"/>
                    <a:pt x="1236" y="1751"/>
                    <a:pt x="1247" y="1736"/>
                  </a:cubicBezTo>
                  <a:cubicBezTo>
                    <a:pt x="1269" y="1736"/>
                    <a:pt x="1291" y="1736"/>
                    <a:pt x="1313" y="1702"/>
                  </a:cubicBezTo>
                  <a:cubicBezTo>
                    <a:pt x="1331" y="1726"/>
                    <a:pt x="1358" y="1740"/>
                    <a:pt x="1383" y="1740"/>
                  </a:cubicBezTo>
                  <a:cubicBezTo>
                    <a:pt x="1405" y="1740"/>
                    <a:pt x="1426" y="1729"/>
                    <a:pt x="1436" y="1702"/>
                  </a:cubicBezTo>
                  <a:lnTo>
                    <a:pt x="1469" y="1636"/>
                  </a:lnTo>
                  <a:cubicBezTo>
                    <a:pt x="1474" y="1640"/>
                    <a:pt x="1481" y="1643"/>
                    <a:pt x="1488" y="1643"/>
                  </a:cubicBezTo>
                  <a:cubicBezTo>
                    <a:pt x="1499" y="1643"/>
                    <a:pt x="1512" y="1638"/>
                    <a:pt x="1525" y="1625"/>
                  </a:cubicBezTo>
                  <a:cubicBezTo>
                    <a:pt x="1538" y="1633"/>
                    <a:pt x="1552" y="1637"/>
                    <a:pt x="1565" y="1637"/>
                  </a:cubicBezTo>
                  <a:cubicBezTo>
                    <a:pt x="1587" y="1637"/>
                    <a:pt x="1607" y="1627"/>
                    <a:pt x="1614" y="1613"/>
                  </a:cubicBezTo>
                  <a:cubicBezTo>
                    <a:pt x="1625" y="1603"/>
                    <a:pt x="1625" y="1591"/>
                    <a:pt x="1625" y="1591"/>
                  </a:cubicBezTo>
                  <a:cubicBezTo>
                    <a:pt x="1643" y="1609"/>
                    <a:pt x="1673" y="1621"/>
                    <a:pt x="1700" y="1621"/>
                  </a:cubicBezTo>
                  <a:cubicBezTo>
                    <a:pt x="1722" y="1621"/>
                    <a:pt x="1742" y="1612"/>
                    <a:pt x="1748" y="1591"/>
                  </a:cubicBezTo>
                  <a:cubicBezTo>
                    <a:pt x="1758" y="1580"/>
                    <a:pt x="1758" y="1569"/>
                    <a:pt x="1770" y="1547"/>
                  </a:cubicBezTo>
                  <a:cubicBezTo>
                    <a:pt x="1781" y="1552"/>
                    <a:pt x="1792" y="1555"/>
                    <a:pt x="1802" y="1555"/>
                  </a:cubicBezTo>
                  <a:cubicBezTo>
                    <a:pt x="1811" y="1555"/>
                    <a:pt x="1820" y="1552"/>
                    <a:pt x="1825" y="1547"/>
                  </a:cubicBezTo>
                  <a:cubicBezTo>
                    <a:pt x="1837" y="1558"/>
                    <a:pt x="1837" y="1558"/>
                    <a:pt x="1837" y="1569"/>
                  </a:cubicBezTo>
                  <a:cubicBezTo>
                    <a:pt x="1850" y="1595"/>
                    <a:pt x="1890" y="1618"/>
                    <a:pt x="1926" y="1618"/>
                  </a:cubicBezTo>
                  <a:cubicBezTo>
                    <a:pt x="1950" y="1618"/>
                    <a:pt x="1972" y="1607"/>
                    <a:pt x="1981" y="1580"/>
                  </a:cubicBezTo>
                  <a:cubicBezTo>
                    <a:pt x="1981" y="1569"/>
                    <a:pt x="1981" y="1558"/>
                    <a:pt x="1992" y="1547"/>
                  </a:cubicBezTo>
                  <a:cubicBezTo>
                    <a:pt x="1992" y="1536"/>
                    <a:pt x="2003" y="1536"/>
                    <a:pt x="2003" y="1524"/>
                  </a:cubicBezTo>
                  <a:cubicBezTo>
                    <a:pt x="2015" y="1524"/>
                    <a:pt x="2015" y="1524"/>
                    <a:pt x="2025" y="1514"/>
                  </a:cubicBezTo>
                  <a:cubicBezTo>
                    <a:pt x="2025" y="1536"/>
                    <a:pt x="2025" y="1547"/>
                    <a:pt x="2037" y="1558"/>
                  </a:cubicBezTo>
                  <a:cubicBezTo>
                    <a:pt x="2037" y="1569"/>
                    <a:pt x="2047" y="1569"/>
                    <a:pt x="2047" y="1569"/>
                  </a:cubicBezTo>
                  <a:cubicBezTo>
                    <a:pt x="2059" y="1580"/>
                    <a:pt x="2070" y="1580"/>
                    <a:pt x="2081" y="1580"/>
                  </a:cubicBezTo>
                  <a:cubicBezTo>
                    <a:pt x="2086" y="1581"/>
                    <a:pt x="2090" y="1582"/>
                    <a:pt x="2094" y="1582"/>
                  </a:cubicBezTo>
                  <a:cubicBezTo>
                    <a:pt x="2128" y="1582"/>
                    <a:pt x="2138" y="1542"/>
                    <a:pt x="2148" y="1502"/>
                  </a:cubicBezTo>
                  <a:cubicBezTo>
                    <a:pt x="2170" y="1469"/>
                    <a:pt x="2170" y="1425"/>
                    <a:pt x="2181" y="1380"/>
                  </a:cubicBezTo>
                  <a:cubicBezTo>
                    <a:pt x="2195" y="1389"/>
                    <a:pt x="2213" y="1395"/>
                    <a:pt x="2228" y="1395"/>
                  </a:cubicBezTo>
                  <a:cubicBezTo>
                    <a:pt x="2251" y="1395"/>
                    <a:pt x="2270" y="1384"/>
                    <a:pt x="2270" y="1358"/>
                  </a:cubicBezTo>
                  <a:cubicBezTo>
                    <a:pt x="2292" y="1235"/>
                    <a:pt x="2270" y="1102"/>
                    <a:pt x="2248" y="990"/>
                  </a:cubicBezTo>
                  <a:cubicBezTo>
                    <a:pt x="2225" y="869"/>
                    <a:pt x="2215" y="735"/>
                    <a:pt x="2159" y="624"/>
                  </a:cubicBezTo>
                  <a:cubicBezTo>
                    <a:pt x="2070" y="390"/>
                    <a:pt x="1837" y="323"/>
                    <a:pt x="1614" y="268"/>
                  </a:cubicBezTo>
                  <a:cubicBezTo>
                    <a:pt x="1603" y="268"/>
                    <a:pt x="1592" y="268"/>
                    <a:pt x="1580" y="279"/>
                  </a:cubicBezTo>
                  <a:cubicBezTo>
                    <a:pt x="1570" y="268"/>
                    <a:pt x="1570" y="268"/>
                    <a:pt x="1558" y="268"/>
                  </a:cubicBezTo>
                  <a:cubicBezTo>
                    <a:pt x="1491" y="246"/>
                    <a:pt x="1414" y="234"/>
                    <a:pt x="1336" y="223"/>
                  </a:cubicBezTo>
                  <a:cubicBezTo>
                    <a:pt x="1302" y="218"/>
                    <a:pt x="1261" y="212"/>
                    <a:pt x="1219" y="212"/>
                  </a:cubicBezTo>
                  <a:cubicBezTo>
                    <a:pt x="1177" y="212"/>
                    <a:pt x="1136" y="218"/>
                    <a:pt x="1103" y="234"/>
                  </a:cubicBezTo>
                  <a:cubicBezTo>
                    <a:pt x="1080" y="246"/>
                    <a:pt x="1091" y="279"/>
                    <a:pt x="1103" y="301"/>
                  </a:cubicBezTo>
                  <a:cubicBezTo>
                    <a:pt x="1080" y="301"/>
                    <a:pt x="1069" y="323"/>
                    <a:pt x="1058" y="335"/>
                  </a:cubicBezTo>
                  <a:cubicBezTo>
                    <a:pt x="1046" y="312"/>
                    <a:pt x="1036" y="279"/>
                    <a:pt x="1036" y="256"/>
                  </a:cubicBezTo>
                  <a:cubicBezTo>
                    <a:pt x="1024" y="223"/>
                    <a:pt x="991" y="212"/>
                    <a:pt x="957" y="212"/>
                  </a:cubicBezTo>
                  <a:cubicBezTo>
                    <a:pt x="935" y="212"/>
                    <a:pt x="913" y="234"/>
                    <a:pt x="925" y="256"/>
                  </a:cubicBezTo>
                  <a:cubicBezTo>
                    <a:pt x="925" y="323"/>
                    <a:pt x="947" y="379"/>
                    <a:pt x="957" y="434"/>
                  </a:cubicBezTo>
                  <a:lnTo>
                    <a:pt x="957" y="457"/>
                  </a:lnTo>
                  <a:cubicBezTo>
                    <a:pt x="957" y="468"/>
                    <a:pt x="947" y="490"/>
                    <a:pt x="947" y="501"/>
                  </a:cubicBezTo>
                  <a:lnTo>
                    <a:pt x="947" y="513"/>
                  </a:lnTo>
                  <a:lnTo>
                    <a:pt x="947" y="523"/>
                  </a:lnTo>
                  <a:lnTo>
                    <a:pt x="913" y="390"/>
                  </a:lnTo>
                  <a:cubicBezTo>
                    <a:pt x="902" y="345"/>
                    <a:pt x="902" y="290"/>
                    <a:pt x="891" y="246"/>
                  </a:cubicBezTo>
                  <a:lnTo>
                    <a:pt x="891" y="223"/>
                  </a:lnTo>
                  <a:cubicBezTo>
                    <a:pt x="885" y="199"/>
                    <a:pt x="849" y="181"/>
                    <a:pt x="817" y="181"/>
                  </a:cubicBezTo>
                  <a:cubicBezTo>
                    <a:pt x="792" y="181"/>
                    <a:pt x="769" y="193"/>
                    <a:pt x="769" y="223"/>
                  </a:cubicBezTo>
                  <a:cubicBezTo>
                    <a:pt x="769" y="268"/>
                    <a:pt x="780" y="323"/>
                    <a:pt x="780" y="379"/>
                  </a:cubicBezTo>
                  <a:cubicBezTo>
                    <a:pt x="757" y="368"/>
                    <a:pt x="735" y="368"/>
                    <a:pt x="713" y="368"/>
                  </a:cubicBezTo>
                  <a:cubicBezTo>
                    <a:pt x="713" y="340"/>
                    <a:pt x="682" y="316"/>
                    <a:pt x="657" y="316"/>
                  </a:cubicBezTo>
                  <a:cubicBezTo>
                    <a:pt x="642" y="316"/>
                    <a:pt x="628" y="325"/>
                    <a:pt x="624" y="345"/>
                  </a:cubicBezTo>
                  <a:cubicBezTo>
                    <a:pt x="613" y="357"/>
                    <a:pt x="613" y="379"/>
                    <a:pt x="602" y="390"/>
                  </a:cubicBezTo>
                  <a:lnTo>
                    <a:pt x="579" y="390"/>
                  </a:lnTo>
                  <a:cubicBezTo>
                    <a:pt x="602" y="279"/>
                    <a:pt x="646" y="167"/>
                    <a:pt x="713" y="68"/>
                  </a:cubicBezTo>
                  <a:cubicBezTo>
                    <a:pt x="738" y="34"/>
                    <a:pt x="700" y="0"/>
                    <a:pt x="66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70" name="Google Shape;15470;p20"/>
            <p:cNvSpPr/>
            <p:nvPr/>
          </p:nvSpPr>
          <p:spPr>
            <a:xfrm>
              <a:off x="1264655" y="2360413"/>
              <a:ext cx="17130" cy="16537"/>
            </a:xfrm>
            <a:custGeom>
              <a:avLst/>
              <a:gdLst/>
              <a:ahLst/>
              <a:cxnLst/>
              <a:rect l="l" t="t" r="r" b="b"/>
              <a:pathLst>
                <a:path w="491" h="474" extrusionOk="0">
                  <a:moveTo>
                    <a:pt x="61" y="0"/>
                  </a:moveTo>
                  <a:cubicBezTo>
                    <a:pt x="52" y="0"/>
                    <a:pt x="43" y="2"/>
                    <a:pt x="34" y="5"/>
                  </a:cubicBezTo>
                  <a:cubicBezTo>
                    <a:pt x="12" y="15"/>
                    <a:pt x="1" y="38"/>
                    <a:pt x="12" y="60"/>
                  </a:cubicBezTo>
                  <a:cubicBezTo>
                    <a:pt x="12" y="74"/>
                    <a:pt x="29" y="83"/>
                    <a:pt x="45" y="83"/>
                  </a:cubicBezTo>
                  <a:cubicBezTo>
                    <a:pt x="54" y="83"/>
                    <a:pt x="63" y="80"/>
                    <a:pt x="68" y="71"/>
                  </a:cubicBezTo>
                  <a:cubicBezTo>
                    <a:pt x="68" y="60"/>
                    <a:pt x="68" y="60"/>
                    <a:pt x="78" y="60"/>
                  </a:cubicBezTo>
                  <a:cubicBezTo>
                    <a:pt x="90" y="71"/>
                    <a:pt x="90" y="82"/>
                    <a:pt x="101" y="82"/>
                  </a:cubicBezTo>
                  <a:cubicBezTo>
                    <a:pt x="123" y="94"/>
                    <a:pt x="134" y="116"/>
                    <a:pt x="157" y="127"/>
                  </a:cubicBezTo>
                  <a:cubicBezTo>
                    <a:pt x="190" y="160"/>
                    <a:pt x="223" y="183"/>
                    <a:pt x="246" y="216"/>
                  </a:cubicBezTo>
                  <a:cubicBezTo>
                    <a:pt x="312" y="294"/>
                    <a:pt x="357" y="371"/>
                    <a:pt x="390" y="450"/>
                  </a:cubicBezTo>
                  <a:cubicBezTo>
                    <a:pt x="400" y="465"/>
                    <a:pt x="425" y="473"/>
                    <a:pt x="446" y="473"/>
                  </a:cubicBezTo>
                  <a:cubicBezTo>
                    <a:pt x="471" y="473"/>
                    <a:pt x="491" y="462"/>
                    <a:pt x="479" y="438"/>
                  </a:cubicBezTo>
                  <a:cubicBezTo>
                    <a:pt x="434" y="316"/>
                    <a:pt x="368" y="216"/>
                    <a:pt x="279" y="138"/>
                  </a:cubicBezTo>
                  <a:cubicBezTo>
                    <a:pt x="234" y="94"/>
                    <a:pt x="190" y="49"/>
                    <a:pt x="134" y="27"/>
                  </a:cubicBezTo>
                  <a:cubicBezTo>
                    <a:pt x="110" y="11"/>
                    <a:pt x="85" y="0"/>
                    <a:pt x="61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71" name="Google Shape;15471;p20"/>
            <p:cNvSpPr/>
            <p:nvPr/>
          </p:nvSpPr>
          <p:spPr>
            <a:xfrm>
              <a:off x="1217346" y="2362018"/>
              <a:ext cx="79543" cy="66565"/>
            </a:xfrm>
            <a:custGeom>
              <a:avLst/>
              <a:gdLst/>
              <a:ahLst/>
              <a:cxnLst/>
              <a:rect l="l" t="t" r="r" b="b"/>
              <a:pathLst>
                <a:path w="2280" h="1908" extrusionOk="0">
                  <a:moveTo>
                    <a:pt x="912" y="681"/>
                  </a:moveTo>
                  <a:lnTo>
                    <a:pt x="912" y="681"/>
                  </a:lnTo>
                  <a:cubicBezTo>
                    <a:pt x="945" y="782"/>
                    <a:pt x="979" y="871"/>
                    <a:pt x="1012" y="970"/>
                  </a:cubicBezTo>
                  <a:cubicBezTo>
                    <a:pt x="1034" y="1026"/>
                    <a:pt x="1056" y="1093"/>
                    <a:pt x="1078" y="1148"/>
                  </a:cubicBezTo>
                  <a:cubicBezTo>
                    <a:pt x="1090" y="1182"/>
                    <a:pt x="1101" y="1215"/>
                    <a:pt x="1112" y="1237"/>
                  </a:cubicBezTo>
                  <a:cubicBezTo>
                    <a:pt x="1123" y="1271"/>
                    <a:pt x="1135" y="1293"/>
                    <a:pt x="1145" y="1304"/>
                  </a:cubicBezTo>
                  <a:cubicBezTo>
                    <a:pt x="1132" y="1296"/>
                    <a:pt x="1116" y="1290"/>
                    <a:pt x="1101" y="1290"/>
                  </a:cubicBezTo>
                  <a:cubicBezTo>
                    <a:pt x="1077" y="1290"/>
                    <a:pt x="1056" y="1304"/>
                    <a:pt x="1056" y="1338"/>
                  </a:cubicBezTo>
                  <a:cubicBezTo>
                    <a:pt x="1056" y="1360"/>
                    <a:pt x="1056" y="1405"/>
                    <a:pt x="1068" y="1438"/>
                  </a:cubicBezTo>
                  <a:cubicBezTo>
                    <a:pt x="1023" y="1371"/>
                    <a:pt x="989" y="1304"/>
                    <a:pt x="967" y="1237"/>
                  </a:cubicBezTo>
                  <a:cubicBezTo>
                    <a:pt x="945" y="1148"/>
                    <a:pt x="923" y="1049"/>
                    <a:pt x="912" y="960"/>
                  </a:cubicBezTo>
                  <a:cubicBezTo>
                    <a:pt x="912" y="871"/>
                    <a:pt x="923" y="770"/>
                    <a:pt x="912" y="681"/>
                  </a:cubicBezTo>
                  <a:close/>
                  <a:moveTo>
                    <a:pt x="1179" y="1338"/>
                  </a:moveTo>
                  <a:cubicBezTo>
                    <a:pt x="1186" y="1338"/>
                    <a:pt x="1198" y="1343"/>
                    <a:pt x="1209" y="1343"/>
                  </a:cubicBezTo>
                  <a:cubicBezTo>
                    <a:pt x="1215" y="1343"/>
                    <a:pt x="1220" y="1341"/>
                    <a:pt x="1223" y="1338"/>
                  </a:cubicBezTo>
                  <a:lnTo>
                    <a:pt x="1223" y="1338"/>
                  </a:lnTo>
                  <a:cubicBezTo>
                    <a:pt x="1223" y="1382"/>
                    <a:pt x="1212" y="1438"/>
                    <a:pt x="1201" y="1482"/>
                  </a:cubicBezTo>
                  <a:lnTo>
                    <a:pt x="1201" y="1471"/>
                  </a:lnTo>
                  <a:cubicBezTo>
                    <a:pt x="1201" y="1427"/>
                    <a:pt x="1190" y="1382"/>
                    <a:pt x="1179" y="1338"/>
                  </a:cubicBezTo>
                  <a:close/>
                  <a:moveTo>
                    <a:pt x="245" y="637"/>
                  </a:moveTo>
                  <a:cubicBezTo>
                    <a:pt x="222" y="726"/>
                    <a:pt x="233" y="826"/>
                    <a:pt x="255" y="926"/>
                  </a:cubicBezTo>
                  <a:cubicBezTo>
                    <a:pt x="245" y="1037"/>
                    <a:pt x="267" y="1148"/>
                    <a:pt x="300" y="1249"/>
                  </a:cubicBezTo>
                  <a:cubicBezTo>
                    <a:pt x="300" y="1260"/>
                    <a:pt x="300" y="1271"/>
                    <a:pt x="311" y="1282"/>
                  </a:cubicBezTo>
                  <a:cubicBezTo>
                    <a:pt x="297" y="1271"/>
                    <a:pt x="279" y="1266"/>
                    <a:pt x="261" y="1266"/>
                  </a:cubicBezTo>
                  <a:cubicBezTo>
                    <a:pt x="223" y="1266"/>
                    <a:pt x="189" y="1289"/>
                    <a:pt x="211" y="1326"/>
                  </a:cubicBezTo>
                  <a:cubicBezTo>
                    <a:pt x="245" y="1382"/>
                    <a:pt x="267" y="1427"/>
                    <a:pt x="311" y="1471"/>
                  </a:cubicBezTo>
                  <a:cubicBezTo>
                    <a:pt x="300" y="1494"/>
                    <a:pt x="300" y="1504"/>
                    <a:pt x="322" y="1527"/>
                  </a:cubicBezTo>
                  <a:lnTo>
                    <a:pt x="356" y="1560"/>
                  </a:lnTo>
                  <a:cubicBezTo>
                    <a:pt x="344" y="1571"/>
                    <a:pt x="344" y="1583"/>
                    <a:pt x="356" y="1593"/>
                  </a:cubicBezTo>
                  <a:cubicBezTo>
                    <a:pt x="341" y="1593"/>
                    <a:pt x="331" y="1589"/>
                    <a:pt x="319" y="1589"/>
                  </a:cubicBezTo>
                  <a:cubicBezTo>
                    <a:pt x="314" y="1589"/>
                    <a:pt x="307" y="1590"/>
                    <a:pt x="300" y="1593"/>
                  </a:cubicBezTo>
                  <a:cubicBezTo>
                    <a:pt x="211" y="1471"/>
                    <a:pt x="166" y="1316"/>
                    <a:pt x="156" y="1171"/>
                  </a:cubicBezTo>
                  <a:cubicBezTo>
                    <a:pt x="134" y="993"/>
                    <a:pt x="122" y="782"/>
                    <a:pt x="245" y="637"/>
                  </a:cubicBezTo>
                  <a:close/>
                  <a:moveTo>
                    <a:pt x="1828" y="1"/>
                  </a:moveTo>
                  <a:cubicBezTo>
                    <a:pt x="1795" y="1"/>
                    <a:pt x="1770" y="27"/>
                    <a:pt x="1802" y="58"/>
                  </a:cubicBezTo>
                  <a:cubicBezTo>
                    <a:pt x="1869" y="125"/>
                    <a:pt x="1913" y="214"/>
                    <a:pt x="1958" y="315"/>
                  </a:cubicBezTo>
                  <a:cubicBezTo>
                    <a:pt x="1990" y="404"/>
                    <a:pt x="2013" y="493"/>
                    <a:pt x="2035" y="592"/>
                  </a:cubicBezTo>
                  <a:cubicBezTo>
                    <a:pt x="2069" y="748"/>
                    <a:pt x="2069" y="904"/>
                    <a:pt x="2069" y="1059"/>
                  </a:cubicBezTo>
                  <a:cubicBezTo>
                    <a:pt x="2058" y="1054"/>
                    <a:pt x="2047" y="1051"/>
                    <a:pt x="2037" y="1051"/>
                  </a:cubicBezTo>
                  <a:cubicBezTo>
                    <a:pt x="2027" y="1051"/>
                    <a:pt x="2018" y="1054"/>
                    <a:pt x="2013" y="1059"/>
                  </a:cubicBezTo>
                  <a:lnTo>
                    <a:pt x="2013" y="1071"/>
                  </a:lnTo>
                  <a:cubicBezTo>
                    <a:pt x="2013" y="982"/>
                    <a:pt x="2002" y="893"/>
                    <a:pt x="1968" y="804"/>
                  </a:cubicBezTo>
                  <a:cubicBezTo>
                    <a:pt x="1946" y="715"/>
                    <a:pt x="1891" y="592"/>
                    <a:pt x="1813" y="503"/>
                  </a:cubicBezTo>
                  <a:cubicBezTo>
                    <a:pt x="1713" y="337"/>
                    <a:pt x="1557" y="214"/>
                    <a:pt x="1379" y="125"/>
                  </a:cubicBezTo>
                  <a:cubicBezTo>
                    <a:pt x="1368" y="125"/>
                    <a:pt x="1335" y="125"/>
                    <a:pt x="1323" y="147"/>
                  </a:cubicBezTo>
                  <a:cubicBezTo>
                    <a:pt x="1312" y="170"/>
                    <a:pt x="1323" y="192"/>
                    <a:pt x="1345" y="203"/>
                  </a:cubicBezTo>
                  <a:cubicBezTo>
                    <a:pt x="1424" y="236"/>
                    <a:pt x="1490" y="292"/>
                    <a:pt x="1557" y="348"/>
                  </a:cubicBezTo>
                  <a:cubicBezTo>
                    <a:pt x="1579" y="359"/>
                    <a:pt x="1590" y="381"/>
                    <a:pt x="1602" y="392"/>
                  </a:cubicBezTo>
                  <a:lnTo>
                    <a:pt x="1590" y="392"/>
                  </a:lnTo>
                  <a:cubicBezTo>
                    <a:pt x="1546" y="404"/>
                    <a:pt x="1568" y="448"/>
                    <a:pt x="1602" y="448"/>
                  </a:cubicBezTo>
                  <a:cubicBezTo>
                    <a:pt x="1624" y="448"/>
                    <a:pt x="1646" y="459"/>
                    <a:pt x="1668" y="459"/>
                  </a:cubicBezTo>
                  <a:cubicBezTo>
                    <a:pt x="1691" y="493"/>
                    <a:pt x="1713" y="515"/>
                    <a:pt x="1735" y="548"/>
                  </a:cubicBezTo>
                  <a:cubicBezTo>
                    <a:pt x="1746" y="559"/>
                    <a:pt x="1757" y="559"/>
                    <a:pt x="1768" y="570"/>
                  </a:cubicBezTo>
                  <a:cubicBezTo>
                    <a:pt x="1780" y="582"/>
                    <a:pt x="1780" y="604"/>
                    <a:pt x="1790" y="615"/>
                  </a:cubicBezTo>
                  <a:cubicBezTo>
                    <a:pt x="1824" y="693"/>
                    <a:pt x="1857" y="770"/>
                    <a:pt x="1869" y="859"/>
                  </a:cubicBezTo>
                  <a:cubicBezTo>
                    <a:pt x="1879" y="904"/>
                    <a:pt x="1879" y="938"/>
                    <a:pt x="1879" y="982"/>
                  </a:cubicBezTo>
                  <a:cubicBezTo>
                    <a:pt x="1835" y="826"/>
                    <a:pt x="1757" y="681"/>
                    <a:pt x="1679" y="537"/>
                  </a:cubicBezTo>
                  <a:cubicBezTo>
                    <a:pt x="1670" y="519"/>
                    <a:pt x="1649" y="510"/>
                    <a:pt x="1628" y="510"/>
                  </a:cubicBezTo>
                  <a:cubicBezTo>
                    <a:pt x="1598" y="510"/>
                    <a:pt x="1570" y="530"/>
                    <a:pt x="1590" y="570"/>
                  </a:cubicBezTo>
                  <a:lnTo>
                    <a:pt x="1624" y="637"/>
                  </a:lnTo>
                  <a:cubicBezTo>
                    <a:pt x="1579" y="570"/>
                    <a:pt x="1513" y="503"/>
                    <a:pt x="1434" y="493"/>
                  </a:cubicBezTo>
                  <a:cubicBezTo>
                    <a:pt x="1424" y="493"/>
                    <a:pt x="1424" y="493"/>
                    <a:pt x="1412" y="503"/>
                  </a:cubicBezTo>
                  <a:lnTo>
                    <a:pt x="1412" y="481"/>
                  </a:lnTo>
                  <a:cubicBezTo>
                    <a:pt x="1357" y="392"/>
                    <a:pt x="1301" y="303"/>
                    <a:pt x="1234" y="214"/>
                  </a:cubicBezTo>
                  <a:cubicBezTo>
                    <a:pt x="1230" y="210"/>
                    <a:pt x="1218" y="207"/>
                    <a:pt x="1205" y="207"/>
                  </a:cubicBezTo>
                  <a:cubicBezTo>
                    <a:pt x="1187" y="207"/>
                    <a:pt x="1167" y="213"/>
                    <a:pt x="1167" y="226"/>
                  </a:cubicBezTo>
                  <a:cubicBezTo>
                    <a:pt x="1167" y="248"/>
                    <a:pt x="1179" y="270"/>
                    <a:pt x="1167" y="292"/>
                  </a:cubicBezTo>
                  <a:cubicBezTo>
                    <a:pt x="1167" y="315"/>
                    <a:pt x="1201" y="325"/>
                    <a:pt x="1223" y="325"/>
                  </a:cubicBezTo>
                  <a:cubicBezTo>
                    <a:pt x="1256" y="381"/>
                    <a:pt x="1290" y="437"/>
                    <a:pt x="1323" y="503"/>
                  </a:cubicBezTo>
                  <a:cubicBezTo>
                    <a:pt x="1368" y="592"/>
                    <a:pt x="1412" y="693"/>
                    <a:pt x="1457" y="782"/>
                  </a:cubicBezTo>
                  <a:cubicBezTo>
                    <a:pt x="1462" y="792"/>
                    <a:pt x="1478" y="797"/>
                    <a:pt x="1493" y="797"/>
                  </a:cubicBezTo>
                  <a:cubicBezTo>
                    <a:pt x="1512" y="797"/>
                    <a:pt x="1530" y="789"/>
                    <a:pt x="1523" y="770"/>
                  </a:cubicBezTo>
                  <a:cubicBezTo>
                    <a:pt x="1513" y="715"/>
                    <a:pt x="1501" y="659"/>
                    <a:pt x="1479" y="615"/>
                  </a:cubicBezTo>
                  <a:lnTo>
                    <a:pt x="1479" y="615"/>
                  </a:lnTo>
                  <a:cubicBezTo>
                    <a:pt x="1490" y="637"/>
                    <a:pt x="1501" y="659"/>
                    <a:pt x="1513" y="671"/>
                  </a:cubicBezTo>
                  <a:cubicBezTo>
                    <a:pt x="1535" y="704"/>
                    <a:pt x="1568" y="748"/>
                    <a:pt x="1590" y="782"/>
                  </a:cubicBezTo>
                  <a:lnTo>
                    <a:pt x="1691" y="1015"/>
                  </a:lnTo>
                  <a:cubicBezTo>
                    <a:pt x="1713" y="1115"/>
                    <a:pt x="1724" y="1227"/>
                    <a:pt x="1713" y="1338"/>
                  </a:cubicBezTo>
                  <a:cubicBezTo>
                    <a:pt x="1701" y="1338"/>
                    <a:pt x="1679" y="1338"/>
                    <a:pt x="1668" y="1349"/>
                  </a:cubicBezTo>
                  <a:lnTo>
                    <a:pt x="1668" y="1316"/>
                  </a:lnTo>
                  <a:cubicBezTo>
                    <a:pt x="1668" y="1304"/>
                    <a:pt x="1657" y="1293"/>
                    <a:pt x="1646" y="1293"/>
                  </a:cubicBezTo>
                  <a:cubicBezTo>
                    <a:pt x="1646" y="1282"/>
                    <a:pt x="1646" y="1282"/>
                    <a:pt x="1635" y="1271"/>
                  </a:cubicBezTo>
                  <a:cubicBezTo>
                    <a:pt x="1624" y="1260"/>
                    <a:pt x="1612" y="1260"/>
                    <a:pt x="1602" y="1249"/>
                  </a:cubicBezTo>
                  <a:cubicBezTo>
                    <a:pt x="1579" y="1249"/>
                    <a:pt x="1568" y="1249"/>
                    <a:pt x="1557" y="1260"/>
                  </a:cubicBezTo>
                  <a:cubicBezTo>
                    <a:pt x="1546" y="1260"/>
                    <a:pt x="1535" y="1271"/>
                    <a:pt x="1546" y="1282"/>
                  </a:cubicBezTo>
                  <a:lnTo>
                    <a:pt x="1546" y="1326"/>
                  </a:lnTo>
                  <a:cubicBezTo>
                    <a:pt x="1535" y="1293"/>
                    <a:pt x="1523" y="1271"/>
                    <a:pt x="1513" y="1249"/>
                  </a:cubicBezTo>
                  <a:cubicBezTo>
                    <a:pt x="1501" y="1237"/>
                    <a:pt x="1490" y="1227"/>
                    <a:pt x="1468" y="1227"/>
                  </a:cubicBezTo>
                  <a:cubicBezTo>
                    <a:pt x="1457" y="1227"/>
                    <a:pt x="1446" y="1237"/>
                    <a:pt x="1446" y="1249"/>
                  </a:cubicBezTo>
                  <a:cubicBezTo>
                    <a:pt x="1446" y="1293"/>
                    <a:pt x="1446" y="1326"/>
                    <a:pt x="1434" y="1360"/>
                  </a:cubicBezTo>
                  <a:cubicBezTo>
                    <a:pt x="1424" y="1304"/>
                    <a:pt x="1412" y="1249"/>
                    <a:pt x="1390" y="1193"/>
                  </a:cubicBezTo>
                  <a:lnTo>
                    <a:pt x="1412" y="1193"/>
                  </a:lnTo>
                  <a:cubicBezTo>
                    <a:pt x="1434" y="1193"/>
                    <a:pt x="1468" y="1182"/>
                    <a:pt x="1468" y="1160"/>
                  </a:cubicBezTo>
                  <a:cubicBezTo>
                    <a:pt x="1446" y="893"/>
                    <a:pt x="1335" y="637"/>
                    <a:pt x="1157" y="437"/>
                  </a:cubicBezTo>
                  <a:cubicBezTo>
                    <a:pt x="1147" y="427"/>
                    <a:pt x="1134" y="423"/>
                    <a:pt x="1121" y="423"/>
                  </a:cubicBezTo>
                  <a:cubicBezTo>
                    <a:pt x="1089" y="423"/>
                    <a:pt x="1058" y="449"/>
                    <a:pt x="1090" y="481"/>
                  </a:cubicBezTo>
                  <a:cubicBezTo>
                    <a:pt x="1246" y="659"/>
                    <a:pt x="1335" y="893"/>
                    <a:pt x="1345" y="1138"/>
                  </a:cubicBezTo>
                  <a:lnTo>
                    <a:pt x="1357" y="1148"/>
                  </a:lnTo>
                  <a:cubicBezTo>
                    <a:pt x="1350" y="1145"/>
                    <a:pt x="1343" y="1144"/>
                    <a:pt x="1338" y="1144"/>
                  </a:cubicBezTo>
                  <a:cubicBezTo>
                    <a:pt x="1327" y="1144"/>
                    <a:pt x="1320" y="1148"/>
                    <a:pt x="1312" y="1148"/>
                  </a:cubicBezTo>
                  <a:cubicBezTo>
                    <a:pt x="1301" y="1104"/>
                    <a:pt x="1290" y="1049"/>
                    <a:pt x="1268" y="993"/>
                  </a:cubicBezTo>
                  <a:cubicBezTo>
                    <a:pt x="1256" y="970"/>
                    <a:pt x="1234" y="960"/>
                    <a:pt x="1201" y="960"/>
                  </a:cubicBezTo>
                  <a:cubicBezTo>
                    <a:pt x="1190" y="960"/>
                    <a:pt x="1167" y="982"/>
                    <a:pt x="1167" y="1004"/>
                  </a:cubicBezTo>
                  <a:cubicBezTo>
                    <a:pt x="1190" y="1059"/>
                    <a:pt x="1212" y="1126"/>
                    <a:pt x="1212" y="1193"/>
                  </a:cubicBezTo>
                  <a:cubicBezTo>
                    <a:pt x="1212" y="1171"/>
                    <a:pt x="1201" y="1160"/>
                    <a:pt x="1190" y="1138"/>
                  </a:cubicBezTo>
                  <a:cubicBezTo>
                    <a:pt x="1167" y="1082"/>
                    <a:pt x="1145" y="1015"/>
                    <a:pt x="1123" y="960"/>
                  </a:cubicBezTo>
                  <a:cubicBezTo>
                    <a:pt x="1068" y="837"/>
                    <a:pt x="1023" y="715"/>
                    <a:pt x="967" y="592"/>
                  </a:cubicBezTo>
                  <a:cubicBezTo>
                    <a:pt x="957" y="570"/>
                    <a:pt x="934" y="559"/>
                    <a:pt x="912" y="559"/>
                  </a:cubicBezTo>
                  <a:cubicBezTo>
                    <a:pt x="900" y="559"/>
                    <a:pt x="878" y="570"/>
                    <a:pt x="890" y="592"/>
                  </a:cubicBezTo>
                  <a:cubicBezTo>
                    <a:pt x="890" y="615"/>
                    <a:pt x="890" y="626"/>
                    <a:pt x="900" y="637"/>
                  </a:cubicBezTo>
                  <a:cubicBezTo>
                    <a:pt x="887" y="623"/>
                    <a:pt x="865" y="614"/>
                    <a:pt x="847" y="614"/>
                  </a:cubicBezTo>
                  <a:cubicBezTo>
                    <a:pt x="836" y="614"/>
                    <a:pt x="827" y="618"/>
                    <a:pt x="823" y="626"/>
                  </a:cubicBezTo>
                  <a:cubicBezTo>
                    <a:pt x="779" y="704"/>
                    <a:pt x="767" y="804"/>
                    <a:pt x="767" y="893"/>
                  </a:cubicBezTo>
                  <a:cubicBezTo>
                    <a:pt x="767" y="993"/>
                    <a:pt x="789" y="1082"/>
                    <a:pt x="812" y="1171"/>
                  </a:cubicBezTo>
                  <a:cubicBezTo>
                    <a:pt x="823" y="1215"/>
                    <a:pt x="834" y="1249"/>
                    <a:pt x="845" y="1282"/>
                  </a:cubicBezTo>
                  <a:cubicBezTo>
                    <a:pt x="812" y="1204"/>
                    <a:pt x="779" y="1126"/>
                    <a:pt x="756" y="1049"/>
                  </a:cubicBezTo>
                  <a:cubicBezTo>
                    <a:pt x="750" y="1025"/>
                    <a:pt x="720" y="1011"/>
                    <a:pt x="695" y="1011"/>
                  </a:cubicBezTo>
                  <a:cubicBezTo>
                    <a:pt x="674" y="1011"/>
                    <a:pt x="657" y="1022"/>
                    <a:pt x="667" y="1049"/>
                  </a:cubicBezTo>
                  <a:cubicBezTo>
                    <a:pt x="690" y="1193"/>
                    <a:pt x="745" y="1316"/>
                    <a:pt x="801" y="1438"/>
                  </a:cubicBezTo>
                  <a:cubicBezTo>
                    <a:pt x="789" y="1449"/>
                    <a:pt x="779" y="1449"/>
                    <a:pt x="767" y="1460"/>
                  </a:cubicBezTo>
                  <a:cubicBezTo>
                    <a:pt x="756" y="1449"/>
                    <a:pt x="745" y="1449"/>
                    <a:pt x="734" y="1438"/>
                  </a:cubicBezTo>
                  <a:cubicBezTo>
                    <a:pt x="690" y="1382"/>
                    <a:pt x="656" y="1304"/>
                    <a:pt x="634" y="1237"/>
                  </a:cubicBezTo>
                  <a:cubicBezTo>
                    <a:pt x="634" y="1215"/>
                    <a:pt x="601" y="1193"/>
                    <a:pt x="578" y="1193"/>
                  </a:cubicBezTo>
                  <a:cubicBezTo>
                    <a:pt x="578" y="1193"/>
                    <a:pt x="556" y="1204"/>
                    <a:pt x="545" y="1204"/>
                  </a:cubicBezTo>
                  <a:cubicBezTo>
                    <a:pt x="534" y="1104"/>
                    <a:pt x="534" y="1015"/>
                    <a:pt x="522" y="915"/>
                  </a:cubicBezTo>
                  <a:cubicBezTo>
                    <a:pt x="522" y="876"/>
                    <a:pt x="480" y="848"/>
                    <a:pt x="442" y="848"/>
                  </a:cubicBezTo>
                  <a:cubicBezTo>
                    <a:pt x="417" y="848"/>
                    <a:pt x="394" y="861"/>
                    <a:pt x="389" y="893"/>
                  </a:cubicBezTo>
                  <a:lnTo>
                    <a:pt x="389" y="982"/>
                  </a:lnTo>
                  <a:cubicBezTo>
                    <a:pt x="344" y="770"/>
                    <a:pt x="367" y="548"/>
                    <a:pt x="467" y="359"/>
                  </a:cubicBezTo>
                  <a:cubicBezTo>
                    <a:pt x="489" y="325"/>
                    <a:pt x="456" y="292"/>
                    <a:pt x="433" y="292"/>
                  </a:cubicBezTo>
                  <a:cubicBezTo>
                    <a:pt x="421" y="288"/>
                    <a:pt x="409" y="285"/>
                    <a:pt x="398" y="285"/>
                  </a:cubicBezTo>
                  <a:cubicBezTo>
                    <a:pt x="379" y="285"/>
                    <a:pt x="363" y="293"/>
                    <a:pt x="356" y="315"/>
                  </a:cubicBezTo>
                  <a:cubicBezTo>
                    <a:pt x="311" y="381"/>
                    <a:pt x="278" y="470"/>
                    <a:pt x="255" y="559"/>
                  </a:cubicBezTo>
                  <a:cubicBezTo>
                    <a:pt x="242" y="546"/>
                    <a:pt x="219" y="536"/>
                    <a:pt x="196" y="536"/>
                  </a:cubicBezTo>
                  <a:cubicBezTo>
                    <a:pt x="182" y="536"/>
                    <a:pt x="168" y="539"/>
                    <a:pt x="156" y="548"/>
                  </a:cubicBezTo>
                  <a:cubicBezTo>
                    <a:pt x="0" y="704"/>
                    <a:pt x="0" y="960"/>
                    <a:pt x="22" y="1160"/>
                  </a:cubicBezTo>
                  <a:cubicBezTo>
                    <a:pt x="45" y="1360"/>
                    <a:pt x="100" y="1571"/>
                    <a:pt x="255" y="1694"/>
                  </a:cubicBezTo>
                  <a:cubicBezTo>
                    <a:pt x="269" y="1707"/>
                    <a:pt x="287" y="1717"/>
                    <a:pt x="304" y="1717"/>
                  </a:cubicBezTo>
                  <a:cubicBezTo>
                    <a:pt x="315" y="1717"/>
                    <a:pt x="325" y="1713"/>
                    <a:pt x="334" y="1704"/>
                  </a:cubicBezTo>
                  <a:cubicBezTo>
                    <a:pt x="378" y="1738"/>
                    <a:pt x="423" y="1761"/>
                    <a:pt x="456" y="1783"/>
                  </a:cubicBezTo>
                  <a:cubicBezTo>
                    <a:pt x="522" y="1816"/>
                    <a:pt x="589" y="1850"/>
                    <a:pt x="656" y="1872"/>
                  </a:cubicBezTo>
                  <a:cubicBezTo>
                    <a:pt x="664" y="1876"/>
                    <a:pt x="675" y="1878"/>
                    <a:pt x="686" y="1878"/>
                  </a:cubicBezTo>
                  <a:cubicBezTo>
                    <a:pt x="706" y="1878"/>
                    <a:pt x="727" y="1871"/>
                    <a:pt x="734" y="1850"/>
                  </a:cubicBezTo>
                  <a:cubicBezTo>
                    <a:pt x="745" y="1827"/>
                    <a:pt x="734" y="1805"/>
                    <a:pt x="723" y="1793"/>
                  </a:cubicBezTo>
                  <a:lnTo>
                    <a:pt x="756" y="1793"/>
                  </a:lnTo>
                  <a:cubicBezTo>
                    <a:pt x="767" y="1816"/>
                    <a:pt x="779" y="1827"/>
                    <a:pt x="801" y="1838"/>
                  </a:cubicBezTo>
                  <a:cubicBezTo>
                    <a:pt x="812" y="1838"/>
                    <a:pt x="812" y="1850"/>
                    <a:pt x="823" y="1850"/>
                  </a:cubicBezTo>
                  <a:cubicBezTo>
                    <a:pt x="842" y="1878"/>
                    <a:pt x="878" y="1907"/>
                    <a:pt x="916" y="1907"/>
                  </a:cubicBezTo>
                  <a:cubicBezTo>
                    <a:pt x="922" y="1907"/>
                    <a:pt x="928" y="1906"/>
                    <a:pt x="934" y="1905"/>
                  </a:cubicBezTo>
                  <a:cubicBezTo>
                    <a:pt x="1078" y="1872"/>
                    <a:pt x="1223" y="1827"/>
                    <a:pt x="1357" y="1771"/>
                  </a:cubicBezTo>
                  <a:cubicBezTo>
                    <a:pt x="1362" y="1777"/>
                    <a:pt x="1368" y="1780"/>
                    <a:pt x="1373" y="1780"/>
                  </a:cubicBezTo>
                  <a:cubicBezTo>
                    <a:pt x="1379" y="1780"/>
                    <a:pt x="1385" y="1777"/>
                    <a:pt x="1390" y="1771"/>
                  </a:cubicBezTo>
                  <a:cubicBezTo>
                    <a:pt x="1535" y="1727"/>
                    <a:pt x="1679" y="1682"/>
                    <a:pt x="1813" y="1627"/>
                  </a:cubicBezTo>
                  <a:cubicBezTo>
                    <a:pt x="1935" y="1583"/>
                    <a:pt x="2057" y="1549"/>
                    <a:pt x="2180" y="1504"/>
                  </a:cubicBezTo>
                  <a:cubicBezTo>
                    <a:pt x="2198" y="1514"/>
                    <a:pt x="2219" y="1519"/>
                    <a:pt x="2236" y="1519"/>
                  </a:cubicBezTo>
                  <a:cubicBezTo>
                    <a:pt x="2261" y="1519"/>
                    <a:pt x="2280" y="1508"/>
                    <a:pt x="2280" y="1482"/>
                  </a:cubicBezTo>
                  <a:lnTo>
                    <a:pt x="2280" y="1282"/>
                  </a:lnTo>
                  <a:lnTo>
                    <a:pt x="2280" y="1182"/>
                  </a:lnTo>
                  <a:cubicBezTo>
                    <a:pt x="2280" y="1148"/>
                    <a:pt x="2269" y="1115"/>
                    <a:pt x="2235" y="1104"/>
                  </a:cubicBezTo>
                  <a:cubicBezTo>
                    <a:pt x="2235" y="1071"/>
                    <a:pt x="2235" y="1037"/>
                    <a:pt x="2224" y="1004"/>
                  </a:cubicBezTo>
                  <a:cubicBezTo>
                    <a:pt x="2224" y="982"/>
                    <a:pt x="2202" y="970"/>
                    <a:pt x="2180" y="970"/>
                  </a:cubicBezTo>
                  <a:cubicBezTo>
                    <a:pt x="2180" y="837"/>
                    <a:pt x="2168" y="704"/>
                    <a:pt x="2146" y="582"/>
                  </a:cubicBezTo>
                  <a:cubicBezTo>
                    <a:pt x="2113" y="481"/>
                    <a:pt x="2091" y="381"/>
                    <a:pt x="2047" y="281"/>
                  </a:cubicBezTo>
                  <a:cubicBezTo>
                    <a:pt x="2002" y="181"/>
                    <a:pt x="1946" y="92"/>
                    <a:pt x="1869" y="14"/>
                  </a:cubicBezTo>
                  <a:cubicBezTo>
                    <a:pt x="1856" y="5"/>
                    <a:pt x="1842" y="1"/>
                    <a:pt x="1828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72" name="Google Shape;15472;p20"/>
            <p:cNvSpPr/>
            <p:nvPr/>
          </p:nvSpPr>
          <p:spPr>
            <a:xfrm>
              <a:off x="1259840" y="2364495"/>
              <a:ext cx="20200" cy="27177"/>
            </a:xfrm>
            <a:custGeom>
              <a:avLst/>
              <a:gdLst/>
              <a:ahLst/>
              <a:cxnLst/>
              <a:rect l="l" t="t" r="r" b="b"/>
              <a:pathLst>
                <a:path w="579" h="779" extrusionOk="0">
                  <a:moveTo>
                    <a:pt x="39" y="1"/>
                  </a:moveTo>
                  <a:cubicBezTo>
                    <a:pt x="19" y="1"/>
                    <a:pt x="0" y="19"/>
                    <a:pt x="16" y="43"/>
                  </a:cubicBezTo>
                  <a:cubicBezTo>
                    <a:pt x="216" y="254"/>
                    <a:pt x="372" y="499"/>
                    <a:pt x="495" y="755"/>
                  </a:cubicBezTo>
                  <a:cubicBezTo>
                    <a:pt x="500" y="771"/>
                    <a:pt x="519" y="779"/>
                    <a:pt x="537" y="779"/>
                  </a:cubicBezTo>
                  <a:cubicBezTo>
                    <a:pt x="559" y="779"/>
                    <a:pt x="578" y="768"/>
                    <a:pt x="572" y="744"/>
                  </a:cubicBezTo>
                  <a:cubicBezTo>
                    <a:pt x="461" y="466"/>
                    <a:pt x="272" y="221"/>
                    <a:pt x="61" y="10"/>
                  </a:cubicBezTo>
                  <a:cubicBezTo>
                    <a:pt x="54" y="3"/>
                    <a:pt x="47" y="1"/>
                    <a:pt x="39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73" name="Google Shape;15473;p20"/>
            <p:cNvSpPr/>
            <p:nvPr/>
          </p:nvSpPr>
          <p:spPr>
            <a:xfrm>
              <a:off x="1267376" y="2365646"/>
              <a:ext cx="17304" cy="22921"/>
            </a:xfrm>
            <a:custGeom>
              <a:avLst/>
              <a:gdLst/>
              <a:ahLst/>
              <a:cxnLst/>
              <a:rect l="l" t="t" r="r" b="b"/>
              <a:pathLst>
                <a:path w="496" h="657" extrusionOk="0">
                  <a:moveTo>
                    <a:pt x="54" y="0"/>
                  </a:moveTo>
                  <a:cubicBezTo>
                    <a:pt x="23" y="0"/>
                    <a:pt x="1" y="25"/>
                    <a:pt x="23" y="55"/>
                  </a:cubicBezTo>
                  <a:cubicBezTo>
                    <a:pt x="101" y="144"/>
                    <a:pt x="178" y="233"/>
                    <a:pt x="234" y="333"/>
                  </a:cubicBezTo>
                  <a:cubicBezTo>
                    <a:pt x="290" y="422"/>
                    <a:pt x="346" y="533"/>
                    <a:pt x="401" y="633"/>
                  </a:cubicBezTo>
                  <a:cubicBezTo>
                    <a:pt x="406" y="649"/>
                    <a:pt x="428" y="657"/>
                    <a:pt x="449" y="657"/>
                  </a:cubicBezTo>
                  <a:cubicBezTo>
                    <a:pt x="473" y="657"/>
                    <a:pt x="496" y="646"/>
                    <a:pt x="490" y="622"/>
                  </a:cubicBezTo>
                  <a:cubicBezTo>
                    <a:pt x="457" y="500"/>
                    <a:pt x="390" y="399"/>
                    <a:pt x="323" y="300"/>
                  </a:cubicBezTo>
                  <a:cubicBezTo>
                    <a:pt x="257" y="199"/>
                    <a:pt x="178" y="99"/>
                    <a:pt x="101" y="21"/>
                  </a:cubicBezTo>
                  <a:cubicBezTo>
                    <a:pt x="86" y="6"/>
                    <a:pt x="69" y="0"/>
                    <a:pt x="5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74" name="Google Shape;15474;p20"/>
            <p:cNvSpPr/>
            <p:nvPr/>
          </p:nvSpPr>
          <p:spPr>
            <a:xfrm>
              <a:off x="1271772" y="2354970"/>
              <a:ext cx="16223" cy="27177"/>
            </a:xfrm>
            <a:custGeom>
              <a:avLst/>
              <a:gdLst/>
              <a:ahLst/>
              <a:cxnLst/>
              <a:rect l="l" t="t" r="r" b="b"/>
              <a:pathLst>
                <a:path w="465" h="779" extrusionOk="0">
                  <a:moveTo>
                    <a:pt x="38" y="0"/>
                  </a:moveTo>
                  <a:cubicBezTo>
                    <a:pt x="22" y="0"/>
                    <a:pt x="0" y="11"/>
                    <a:pt x="8" y="27"/>
                  </a:cubicBezTo>
                  <a:cubicBezTo>
                    <a:pt x="30" y="50"/>
                    <a:pt x="42" y="60"/>
                    <a:pt x="52" y="82"/>
                  </a:cubicBezTo>
                  <a:cubicBezTo>
                    <a:pt x="52" y="94"/>
                    <a:pt x="42" y="105"/>
                    <a:pt x="52" y="105"/>
                  </a:cubicBezTo>
                  <a:cubicBezTo>
                    <a:pt x="108" y="205"/>
                    <a:pt x="164" y="305"/>
                    <a:pt x="220" y="394"/>
                  </a:cubicBezTo>
                  <a:cubicBezTo>
                    <a:pt x="230" y="405"/>
                    <a:pt x="253" y="416"/>
                    <a:pt x="264" y="416"/>
                  </a:cubicBezTo>
                  <a:cubicBezTo>
                    <a:pt x="309" y="517"/>
                    <a:pt x="341" y="628"/>
                    <a:pt x="341" y="739"/>
                  </a:cubicBezTo>
                  <a:cubicBezTo>
                    <a:pt x="341" y="764"/>
                    <a:pt x="366" y="778"/>
                    <a:pt x="389" y="778"/>
                  </a:cubicBezTo>
                  <a:cubicBezTo>
                    <a:pt x="408" y="778"/>
                    <a:pt x="426" y="769"/>
                    <a:pt x="430" y="750"/>
                  </a:cubicBezTo>
                  <a:cubicBezTo>
                    <a:pt x="464" y="461"/>
                    <a:pt x="230" y="205"/>
                    <a:pt x="52" y="5"/>
                  </a:cubicBezTo>
                  <a:cubicBezTo>
                    <a:pt x="49" y="2"/>
                    <a:pt x="44" y="0"/>
                    <a:pt x="3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75" name="Google Shape;15475;p20"/>
            <p:cNvSpPr/>
            <p:nvPr/>
          </p:nvSpPr>
          <p:spPr>
            <a:xfrm>
              <a:off x="1233639" y="2388917"/>
              <a:ext cx="8547" cy="18874"/>
            </a:xfrm>
            <a:custGeom>
              <a:avLst/>
              <a:gdLst/>
              <a:ahLst/>
              <a:cxnLst/>
              <a:rect l="l" t="t" r="r" b="b"/>
              <a:pathLst>
                <a:path w="245" h="541" extrusionOk="0">
                  <a:moveTo>
                    <a:pt x="55" y="1"/>
                  </a:moveTo>
                  <a:cubicBezTo>
                    <a:pt x="35" y="1"/>
                    <a:pt x="16" y="10"/>
                    <a:pt x="11" y="33"/>
                  </a:cubicBezTo>
                  <a:cubicBezTo>
                    <a:pt x="0" y="122"/>
                    <a:pt x="0" y="211"/>
                    <a:pt x="22" y="288"/>
                  </a:cubicBezTo>
                  <a:cubicBezTo>
                    <a:pt x="33" y="333"/>
                    <a:pt x="55" y="377"/>
                    <a:pt x="78" y="411"/>
                  </a:cubicBezTo>
                  <a:cubicBezTo>
                    <a:pt x="89" y="456"/>
                    <a:pt x="122" y="489"/>
                    <a:pt x="156" y="522"/>
                  </a:cubicBezTo>
                  <a:cubicBezTo>
                    <a:pt x="162" y="535"/>
                    <a:pt x="176" y="541"/>
                    <a:pt x="191" y="541"/>
                  </a:cubicBezTo>
                  <a:cubicBezTo>
                    <a:pt x="202" y="541"/>
                    <a:pt x="213" y="538"/>
                    <a:pt x="223" y="533"/>
                  </a:cubicBezTo>
                  <a:cubicBezTo>
                    <a:pt x="233" y="533"/>
                    <a:pt x="245" y="511"/>
                    <a:pt x="233" y="489"/>
                  </a:cubicBezTo>
                  <a:cubicBezTo>
                    <a:pt x="156" y="355"/>
                    <a:pt x="100" y="211"/>
                    <a:pt x="111" y="55"/>
                  </a:cubicBezTo>
                  <a:cubicBezTo>
                    <a:pt x="118" y="22"/>
                    <a:pt x="85" y="1"/>
                    <a:pt x="5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76" name="Google Shape;15476;p20"/>
            <p:cNvSpPr/>
            <p:nvPr/>
          </p:nvSpPr>
          <p:spPr>
            <a:xfrm>
              <a:off x="1249513" y="2395476"/>
              <a:ext cx="7012" cy="12455"/>
            </a:xfrm>
            <a:custGeom>
              <a:avLst/>
              <a:gdLst/>
              <a:ahLst/>
              <a:cxnLst/>
              <a:rect l="l" t="t" r="r" b="b"/>
              <a:pathLst>
                <a:path w="201" h="357" extrusionOk="0">
                  <a:moveTo>
                    <a:pt x="67" y="1"/>
                  </a:moveTo>
                  <a:cubicBezTo>
                    <a:pt x="45" y="1"/>
                    <a:pt x="35" y="1"/>
                    <a:pt x="23" y="11"/>
                  </a:cubicBezTo>
                  <a:cubicBezTo>
                    <a:pt x="12" y="23"/>
                    <a:pt x="1" y="34"/>
                    <a:pt x="1" y="45"/>
                  </a:cubicBezTo>
                  <a:cubicBezTo>
                    <a:pt x="12" y="90"/>
                    <a:pt x="12" y="145"/>
                    <a:pt x="35" y="189"/>
                  </a:cubicBezTo>
                  <a:cubicBezTo>
                    <a:pt x="35" y="212"/>
                    <a:pt x="45" y="234"/>
                    <a:pt x="57" y="256"/>
                  </a:cubicBezTo>
                  <a:cubicBezTo>
                    <a:pt x="67" y="278"/>
                    <a:pt x="79" y="301"/>
                    <a:pt x="101" y="323"/>
                  </a:cubicBezTo>
                  <a:cubicBezTo>
                    <a:pt x="112" y="345"/>
                    <a:pt x="134" y="357"/>
                    <a:pt x="156" y="357"/>
                  </a:cubicBezTo>
                  <a:cubicBezTo>
                    <a:pt x="179" y="357"/>
                    <a:pt x="201" y="334"/>
                    <a:pt x="190" y="312"/>
                  </a:cubicBezTo>
                  <a:cubicBezTo>
                    <a:pt x="179" y="290"/>
                    <a:pt x="179" y="268"/>
                    <a:pt x="168" y="256"/>
                  </a:cubicBezTo>
                  <a:cubicBezTo>
                    <a:pt x="168" y="234"/>
                    <a:pt x="156" y="212"/>
                    <a:pt x="156" y="189"/>
                  </a:cubicBezTo>
                  <a:cubicBezTo>
                    <a:pt x="146" y="167"/>
                    <a:pt x="134" y="145"/>
                    <a:pt x="134" y="123"/>
                  </a:cubicBezTo>
                  <a:cubicBezTo>
                    <a:pt x="134" y="112"/>
                    <a:pt x="134" y="100"/>
                    <a:pt x="124" y="90"/>
                  </a:cubicBezTo>
                  <a:lnTo>
                    <a:pt x="124" y="78"/>
                  </a:lnTo>
                  <a:lnTo>
                    <a:pt x="124" y="67"/>
                  </a:lnTo>
                  <a:cubicBezTo>
                    <a:pt x="124" y="45"/>
                    <a:pt x="112" y="34"/>
                    <a:pt x="112" y="23"/>
                  </a:cubicBezTo>
                  <a:cubicBezTo>
                    <a:pt x="101" y="11"/>
                    <a:pt x="79" y="11"/>
                    <a:pt x="6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77" name="Google Shape;15477;p20"/>
            <p:cNvSpPr/>
            <p:nvPr/>
          </p:nvSpPr>
          <p:spPr>
            <a:xfrm>
              <a:off x="1259247" y="2412920"/>
              <a:ext cx="4291" cy="3140"/>
            </a:xfrm>
            <a:custGeom>
              <a:avLst/>
              <a:gdLst/>
              <a:ahLst/>
              <a:cxnLst/>
              <a:rect l="l" t="t" r="r" b="b"/>
              <a:pathLst>
                <a:path w="123" h="90" extrusionOk="0">
                  <a:moveTo>
                    <a:pt x="22" y="1"/>
                  </a:moveTo>
                  <a:lnTo>
                    <a:pt x="11" y="12"/>
                  </a:lnTo>
                  <a:lnTo>
                    <a:pt x="0" y="23"/>
                  </a:lnTo>
                  <a:lnTo>
                    <a:pt x="0" y="35"/>
                  </a:lnTo>
                  <a:lnTo>
                    <a:pt x="0" y="45"/>
                  </a:lnTo>
                  <a:cubicBezTo>
                    <a:pt x="11" y="45"/>
                    <a:pt x="11" y="57"/>
                    <a:pt x="11" y="57"/>
                  </a:cubicBezTo>
                  <a:cubicBezTo>
                    <a:pt x="11" y="57"/>
                    <a:pt x="11" y="68"/>
                    <a:pt x="22" y="68"/>
                  </a:cubicBezTo>
                  <a:cubicBezTo>
                    <a:pt x="22" y="68"/>
                    <a:pt x="22" y="79"/>
                    <a:pt x="33" y="79"/>
                  </a:cubicBezTo>
                  <a:cubicBezTo>
                    <a:pt x="33" y="79"/>
                    <a:pt x="45" y="90"/>
                    <a:pt x="55" y="90"/>
                  </a:cubicBezTo>
                  <a:lnTo>
                    <a:pt x="100" y="90"/>
                  </a:lnTo>
                  <a:cubicBezTo>
                    <a:pt x="100" y="79"/>
                    <a:pt x="100" y="79"/>
                    <a:pt x="111" y="79"/>
                  </a:cubicBezTo>
                  <a:cubicBezTo>
                    <a:pt x="111" y="79"/>
                    <a:pt x="111" y="68"/>
                    <a:pt x="122" y="68"/>
                  </a:cubicBezTo>
                  <a:lnTo>
                    <a:pt x="122" y="57"/>
                  </a:lnTo>
                  <a:cubicBezTo>
                    <a:pt x="122" y="45"/>
                    <a:pt x="122" y="45"/>
                    <a:pt x="111" y="35"/>
                  </a:cubicBezTo>
                  <a:cubicBezTo>
                    <a:pt x="111" y="23"/>
                    <a:pt x="100" y="23"/>
                    <a:pt x="100" y="23"/>
                  </a:cubicBezTo>
                  <a:cubicBezTo>
                    <a:pt x="100" y="12"/>
                    <a:pt x="89" y="12"/>
                    <a:pt x="89" y="12"/>
                  </a:cubicBezTo>
                  <a:cubicBezTo>
                    <a:pt x="78" y="1"/>
                    <a:pt x="78" y="1"/>
                    <a:pt x="6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78" name="Google Shape;15478;p20"/>
            <p:cNvSpPr/>
            <p:nvPr/>
          </p:nvSpPr>
          <p:spPr>
            <a:xfrm>
              <a:off x="1263119" y="2408280"/>
              <a:ext cx="5477" cy="6629"/>
            </a:xfrm>
            <a:custGeom>
              <a:avLst/>
              <a:gdLst/>
              <a:ahLst/>
              <a:cxnLst/>
              <a:rect l="l" t="t" r="r" b="b"/>
              <a:pathLst>
                <a:path w="157" h="190" extrusionOk="0">
                  <a:moveTo>
                    <a:pt x="56" y="0"/>
                  </a:moveTo>
                  <a:cubicBezTo>
                    <a:pt x="45" y="12"/>
                    <a:pt x="45" y="23"/>
                    <a:pt x="45" y="34"/>
                  </a:cubicBezTo>
                  <a:cubicBezTo>
                    <a:pt x="45" y="56"/>
                    <a:pt x="45" y="79"/>
                    <a:pt x="56" y="89"/>
                  </a:cubicBezTo>
                  <a:lnTo>
                    <a:pt x="33" y="89"/>
                  </a:lnTo>
                  <a:lnTo>
                    <a:pt x="23" y="101"/>
                  </a:lnTo>
                  <a:cubicBezTo>
                    <a:pt x="11" y="101"/>
                    <a:pt x="11" y="101"/>
                    <a:pt x="0" y="112"/>
                  </a:cubicBezTo>
                  <a:lnTo>
                    <a:pt x="0" y="134"/>
                  </a:lnTo>
                  <a:lnTo>
                    <a:pt x="0" y="145"/>
                  </a:lnTo>
                  <a:cubicBezTo>
                    <a:pt x="0" y="145"/>
                    <a:pt x="0" y="156"/>
                    <a:pt x="11" y="156"/>
                  </a:cubicBezTo>
                  <a:cubicBezTo>
                    <a:pt x="11" y="168"/>
                    <a:pt x="11" y="168"/>
                    <a:pt x="23" y="168"/>
                  </a:cubicBezTo>
                  <a:cubicBezTo>
                    <a:pt x="23" y="178"/>
                    <a:pt x="33" y="178"/>
                    <a:pt x="33" y="178"/>
                  </a:cubicBezTo>
                  <a:cubicBezTo>
                    <a:pt x="45" y="178"/>
                    <a:pt x="45" y="190"/>
                    <a:pt x="45" y="190"/>
                  </a:cubicBezTo>
                  <a:lnTo>
                    <a:pt x="89" y="190"/>
                  </a:lnTo>
                  <a:cubicBezTo>
                    <a:pt x="100" y="190"/>
                    <a:pt x="100" y="190"/>
                    <a:pt x="112" y="178"/>
                  </a:cubicBezTo>
                  <a:lnTo>
                    <a:pt x="122" y="168"/>
                  </a:lnTo>
                  <a:lnTo>
                    <a:pt x="134" y="168"/>
                  </a:lnTo>
                  <a:cubicBezTo>
                    <a:pt x="145" y="168"/>
                    <a:pt x="145" y="168"/>
                    <a:pt x="145" y="156"/>
                  </a:cubicBezTo>
                  <a:cubicBezTo>
                    <a:pt x="156" y="156"/>
                    <a:pt x="156" y="145"/>
                    <a:pt x="156" y="134"/>
                  </a:cubicBezTo>
                  <a:cubicBezTo>
                    <a:pt x="145" y="123"/>
                    <a:pt x="145" y="112"/>
                    <a:pt x="145" y="101"/>
                  </a:cubicBezTo>
                  <a:lnTo>
                    <a:pt x="145" y="89"/>
                  </a:lnTo>
                  <a:lnTo>
                    <a:pt x="145" y="79"/>
                  </a:lnTo>
                  <a:cubicBezTo>
                    <a:pt x="134" y="67"/>
                    <a:pt x="134" y="56"/>
                    <a:pt x="134" y="45"/>
                  </a:cubicBezTo>
                  <a:cubicBezTo>
                    <a:pt x="145" y="34"/>
                    <a:pt x="134" y="23"/>
                    <a:pt x="122" y="23"/>
                  </a:cubicBezTo>
                  <a:cubicBezTo>
                    <a:pt x="122" y="12"/>
                    <a:pt x="100" y="0"/>
                    <a:pt x="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79" name="Google Shape;15479;p20"/>
            <p:cNvSpPr/>
            <p:nvPr/>
          </p:nvSpPr>
          <p:spPr>
            <a:xfrm>
              <a:off x="1269888" y="2395266"/>
              <a:ext cx="6838" cy="19851"/>
            </a:xfrm>
            <a:custGeom>
              <a:avLst/>
              <a:gdLst/>
              <a:ahLst/>
              <a:cxnLst/>
              <a:rect l="l" t="t" r="r" b="b"/>
              <a:pathLst>
                <a:path w="196" h="569" extrusionOk="0">
                  <a:moveTo>
                    <a:pt x="42" y="1"/>
                  </a:moveTo>
                  <a:cubicBezTo>
                    <a:pt x="20" y="1"/>
                    <a:pt x="1" y="12"/>
                    <a:pt x="7" y="40"/>
                  </a:cubicBezTo>
                  <a:cubicBezTo>
                    <a:pt x="29" y="118"/>
                    <a:pt x="51" y="195"/>
                    <a:pt x="62" y="284"/>
                  </a:cubicBezTo>
                  <a:cubicBezTo>
                    <a:pt x="73" y="363"/>
                    <a:pt x="84" y="452"/>
                    <a:pt x="106" y="529"/>
                  </a:cubicBezTo>
                  <a:cubicBezTo>
                    <a:pt x="106" y="554"/>
                    <a:pt x="135" y="569"/>
                    <a:pt x="159" y="569"/>
                  </a:cubicBezTo>
                  <a:cubicBezTo>
                    <a:pt x="178" y="569"/>
                    <a:pt x="195" y="560"/>
                    <a:pt x="195" y="541"/>
                  </a:cubicBezTo>
                  <a:cubicBezTo>
                    <a:pt x="195" y="452"/>
                    <a:pt x="173" y="363"/>
                    <a:pt x="162" y="284"/>
                  </a:cubicBezTo>
                  <a:cubicBezTo>
                    <a:pt x="140" y="195"/>
                    <a:pt x="118" y="118"/>
                    <a:pt x="96" y="29"/>
                  </a:cubicBezTo>
                  <a:cubicBezTo>
                    <a:pt x="90" y="12"/>
                    <a:pt x="65" y="1"/>
                    <a:pt x="4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80" name="Google Shape;15480;p20"/>
            <p:cNvSpPr/>
            <p:nvPr/>
          </p:nvSpPr>
          <p:spPr>
            <a:xfrm>
              <a:off x="1128869" y="2381102"/>
              <a:ext cx="116803" cy="94336"/>
            </a:xfrm>
            <a:custGeom>
              <a:avLst/>
              <a:gdLst/>
              <a:ahLst/>
              <a:cxnLst/>
              <a:rect l="l" t="t" r="r" b="b"/>
              <a:pathLst>
                <a:path w="3348" h="2704" extrusionOk="0">
                  <a:moveTo>
                    <a:pt x="89" y="1"/>
                  </a:moveTo>
                  <a:cubicBezTo>
                    <a:pt x="89" y="1"/>
                    <a:pt x="0" y="502"/>
                    <a:pt x="223" y="991"/>
                  </a:cubicBezTo>
                  <a:cubicBezTo>
                    <a:pt x="445" y="1480"/>
                    <a:pt x="500" y="1480"/>
                    <a:pt x="1379" y="2014"/>
                  </a:cubicBezTo>
                  <a:cubicBezTo>
                    <a:pt x="2247" y="2548"/>
                    <a:pt x="3325" y="2704"/>
                    <a:pt x="3325" y="2704"/>
                  </a:cubicBezTo>
                  <a:lnTo>
                    <a:pt x="3348" y="1970"/>
                  </a:lnTo>
                  <a:cubicBezTo>
                    <a:pt x="3348" y="1970"/>
                    <a:pt x="3125" y="1747"/>
                    <a:pt x="2903" y="1625"/>
                  </a:cubicBezTo>
                  <a:cubicBezTo>
                    <a:pt x="2680" y="1513"/>
                    <a:pt x="2702" y="1458"/>
                    <a:pt x="2113" y="1224"/>
                  </a:cubicBezTo>
                  <a:cubicBezTo>
                    <a:pt x="1523" y="1002"/>
                    <a:pt x="1724" y="846"/>
                    <a:pt x="1157" y="502"/>
                  </a:cubicBezTo>
                  <a:cubicBezTo>
                    <a:pt x="589" y="146"/>
                    <a:pt x="89" y="1"/>
                    <a:pt x="89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81" name="Google Shape;15481;p20"/>
            <p:cNvSpPr/>
            <p:nvPr/>
          </p:nvSpPr>
          <p:spPr>
            <a:xfrm>
              <a:off x="1299194" y="2257143"/>
              <a:ext cx="147469" cy="202382"/>
            </a:xfrm>
            <a:custGeom>
              <a:avLst/>
              <a:gdLst/>
              <a:ahLst/>
              <a:cxnLst/>
              <a:rect l="l" t="t" r="r" b="b"/>
              <a:pathLst>
                <a:path w="4227" h="5801" extrusionOk="0">
                  <a:moveTo>
                    <a:pt x="2399" y="0"/>
                  </a:moveTo>
                  <a:cubicBezTo>
                    <a:pt x="2175" y="0"/>
                    <a:pt x="1877" y="201"/>
                    <a:pt x="1513" y="729"/>
                  </a:cubicBezTo>
                  <a:cubicBezTo>
                    <a:pt x="1080" y="1385"/>
                    <a:pt x="1057" y="2575"/>
                    <a:pt x="823" y="3376"/>
                  </a:cubicBezTo>
                  <a:cubicBezTo>
                    <a:pt x="579" y="4188"/>
                    <a:pt x="0" y="4888"/>
                    <a:pt x="0" y="4888"/>
                  </a:cubicBezTo>
                  <a:lnTo>
                    <a:pt x="712" y="5800"/>
                  </a:lnTo>
                  <a:cubicBezTo>
                    <a:pt x="712" y="5800"/>
                    <a:pt x="1171" y="5477"/>
                    <a:pt x="1787" y="5477"/>
                  </a:cubicBezTo>
                  <a:cubicBezTo>
                    <a:pt x="1806" y="5477"/>
                    <a:pt x="1826" y="5478"/>
                    <a:pt x="1847" y="5478"/>
                  </a:cubicBezTo>
                  <a:cubicBezTo>
                    <a:pt x="2150" y="5489"/>
                    <a:pt x="2260" y="5509"/>
                    <a:pt x="2364" y="5509"/>
                  </a:cubicBezTo>
                  <a:cubicBezTo>
                    <a:pt x="2482" y="5509"/>
                    <a:pt x="2594" y="5484"/>
                    <a:pt x="2970" y="5389"/>
                  </a:cubicBezTo>
                  <a:cubicBezTo>
                    <a:pt x="3682" y="5211"/>
                    <a:pt x="4093" y="4666"/>
                    <a:pt x="4160" y="4166"/>
                  </a:cubicBezTo>
                  <a:cubicBezTo>
                    <a:pt x="4227" y="3654"/>
                    <a:pt x="3905" y="3532"/>
                    <a:pt x="3582" y="3220"/>
                  </a:cubicBezTo>
                  <a:cubicBezTo>
                    <a:pt x="3248" y="2920"/>
                    <a:pt x="2948" y="2409"/>
                    <a:pt x="2815" y="2086"/>
                  </a:cubicBezTo>
                  <a:cubicBezTo>
                    <a:pt x="2681" y="1764"/>
                    <a:pt x="2848" y="1474"/>
                    <a:pt x="2959" y="1141"/>
                  </a:cubicBezTo>
                  <a:cubicBezTo>
                    <a:pt x="3070" y="807"/>
                    <a:pt x="3092" y="684"/>
                    <a:pt x="2959" y="551"/>
                  </a:cubicBezTo>
                  <a:cubicBezTo>
                    <a:pt x="2837" y="417"/>
                    <a:pt x="2759" y="128"/>
                    <a:pt x="2536" y="29"/>
                  </a:cubicBezTo>
                  <a:cubicBezTo>
                    <a:pt x="2494" y="10"/>
                    <a:pt x="2448" y="0"/>
                    <a:pt x="2399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82" name="Google Shape;15482;p20"/>
            <p:cNvSpPr/>
            <p:nvPr/>
          </p:nvSpPr>
          <p:spPr>
            <a:xfrm>
              <a:off x="1299194" y="2308813"/>
              <a:ext cx="86591" cy="150714"/>
            </a:xfrm>
            <a:custGeom>
              <a:avLst/>
              <a:gdLst/>
              <a:ahLst/>
              <a:cxnLst/>
              <a:rect l="l" t="t" r="r" b="b"/>
              <a:pathLst>
                <a:path w="2482" h="4320" extrusionOk="0">
                  <a:moveTo>
                    <a:pt x="1609" y="1"/>
                  </a:moveTo>
                  <a:cubicBezTo>
                    <a:pt x="1525" y="1"/>
                    <a:pt x="1437" y="33"/>
                    <a:pt x="1369" y="82"/>
                  </a:cubicBezTo>
                  <a:cubicBezTo>
                    <a:pt x="1280" y="149"/>
                    <a:pt x="1213" y="271"/>
                    <a:pt x="1124" y="349"/>
                  </a:cubicBezTo>
                  <a:cubicBezTo>
                    <a:pt x="1024" y="883"/>
                    <a:pt x="957" y="1450"/>
                    <a:pt x="823" y="1895"/>
                  </a:cubicBezTo>
                  <a:cubicBezTo>
                    <a:pt x="579" y="2707"/>
                    <a:pt x="0" y="3407"/>
                    <a:pt x="0" y="3407"/>
                  </a:cubicBezTo>
                  <a:lnTo>
                    <a:pt x="712" y="4319"/>
                  </a:lnTo>
                  <a:cubicBezTo>
                    <a:pt x="712" y="4319"/>
                    <a:pt x="1171" y="3996"/>
                    <a:pt x="1787" y="3996"/>
                  </a:cubicBezTo>
                  <a:cubicBezTo>
                    <a:pt x="1806" y="3996"/>
                    <a:pt x="1826" y="3997"/>
                    <a:pt x="1847" y="3997"/>
                  </a:cubicBezTo>
                  <a:cubicBezTo>
                    <a:pt x="2025" y="3997"/>
                    <a:pt x="2136" y="4008"/>
                    <a:pt x="2214" y="4020"/>
                  </a:cubicBezTo>
                  <a:cubicBezTo>
                    <a:pt x="2325" y="3842"/>
                    <a:pt x="2358" y="3619"/>
                    <a:pt x="2392" y="3407"/>
                  </a:cubicBezTo>
                  <a:cubicBezTo>
                    <a:pt x="2459" y="2918"/>
                    <a:pt x="2481" y="2418"/>
                    <a:pt x="2481" y="1917"/>
                  </a:cubicBezTo>
                  <a:cubicBezTo>
                    <a:pt x="2481" y="1706"/>
                    <a:pt x="2459" y="1450"/>
                    <a:pt x="2269" y="1339"/>
                  </a:cubicBezTo>
                  <a:cubicBezTo>
                    <a:pt x="2192" y="1284"/>
                    <a:pt x="2081" y="1261"/>
                    <a:pt x="2002" y="1205"/>
                  </a:cubicBezTo>
                  <a:cubicBezTo>
                    <a:pt x="1869" y="1106"/>
                    <a:pt x="1836" y="928"/>
                    <a:pt x="1847" y="772"/>
                  </a:cubicBezTo>
                  <a:cubicBezTo>
                    <a:pt x="1847" y="605"/>
                    <a:pt x="1891" y="449"/>
                    <a:pt x="1880" y="283"/>
                  </a:cubicBezTo>
                  <a:cubicBezTo>
                    <a:pt x="1869" y="204"/>
                    <a:pt x="1847" y="127"/>
                    <a:pt x="1791" y="71"/>
                  </a:cubicBezTo>
                  <a:cubicBezTo>
                    <a:pt x="1742" y="21"/>
                    <a:pt x="1677" y="1"/>
                    <a:pt x="1609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83" name="Google Shape;15483;p20"/>
            <p:cNvSpPr/>
            <p:nvPr/>
          </p:nvSpPr>
          <p:spPr>
            <a:xfrm>
              <a:off x="1302788" y="2279542"/>
              <a:ext cx="72008" cy="141120"/>
            </a:xfrm>
            <a:custGeom>
              <a:avLst/>
              <a:gdLst/>
              <a:ahLst/>
              <a:cxnLst/>
              <a:rect l="l" t="t" r="r" b="b"/>
              <a:pathLst>
                <a:path w="2064" h="4045" extrusionOk="0">
                  <a:moveTo>
                    <a:pt x="2022" y="0"/>
                  </a:moveTo>
                  <a:cubicBezTo>
                    <a:pt x="2014" y="0"/>
                    <a:pt x="2006" y="3"/>
                    <a:pt x="2000" y="9"/>
                  </a:cubicBezTo>
                  <a:cubicBezTo>
                    <a:pt x="1677" y="499"/>
                    <a:pt x="1477" y="1043"/>
                    <a:pt x="1266" y="1577"/>
                  </a:cubicBezTo>
                  <a:cubicBezTo>
                    <a:pt x="1066" y="2133"/>
                    <a:pt x="843" y="2667"/>
                    <a:pt x="542" y="3179"/>
                  </a:cubicBezTo>
                  <a:cubicBezTo>
                    <a:pt x="465" y="3324"/>
                    <a:pt x="376" y="3468"/>
                    <a:pt x="276" y="3613"/>
                  </a:cubicBezTo>
                  <a:cubicBezTo>
                    <a:pt x="187" y="3746"/>
                    <a:pt x="87" y="3868"/>
                    <a:pt x="9" y="4002"/>
                  </a:cubicBezTo>
                  <a:cubicBezTo>
                    <a:pt x="1" y="4026"/>
                    <a:pt x="27" y="4045"/>
                    <a:pt x="51" y="4045"/>
                  </a:cubicBezTo>
                  <a:cubicBezTo>
                    <a:pt x="60" y="4045"/>
                    <a:pt x="69" y="4042"/>
                    <a:pt x="75" y="4036"/>
                  </a:cubicBezTo>
                  <a:cubicBezTo>
                    <a:pt x="176" y="3935"/>
                    <a:pt x="253" y="3802"/>
                    <a:pt x="342" y="3680"/>
                  </a:cubicBezTo>
                  <a:cubicBezTo>
                    <a:pt x="421" y="3568"/>
                    <a:pt x="498" y="3446"/>
                    <a:pt x="565" y="3324"/>
                  </a:cubicBezTo>
                  <a:cubicBezTo>
                    <a:pt x="710" y="3079"/>
                    <a:pt x="843" y="2823"/>
                    <a:pt x="965" y="2567"/>
                  </a:cubicBezTo>
                  <a:cubicBezTo>
                    <a:pt x="1221" y="2034"/>
                    <a:pt x="1388" y="1477"/>
                    <a:pt x="1610" y="944"/>
                  </a:cubicBezTo>
                  <a:cubicBezTo>
                    <a:pt x="1733" y="632"/>
                    <a:pt x="1877" y="321"/>
                    <a:pt x="2055" y="42"/>
                  </a:cubicBezTo>
                  <a:cubicBezTo>
                    <a:pt x="2063" y="19"/>
                    <a:pt x="2043" y="0"/>
                    <a:pt x="202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84" name="Google Shape;15484;p20"/>
            <p:cNvSpPr/>
            <p:nvPr/>
          </p:nvSpPr>
          <p:spPr>
            <a:xfrm>
              <a:off x="1311126" y="2311011"/>
              <a:ext cx="66984" cy="105674"/>
            </a:xfrm>
            <a:custGeom>
              <a:avLst/>
              <a:gdLst/>
              <a:ahLst/>
              <a:cxnLst/>
              <a:rect l="l" t="t" r="r" b="b"/>
              <a:pathLst>
                <a:path w="1920" h="3029" extrusionOk="0">
                  <a:moveTo>
                    <a:pt x="1844" y="1"/>
                  </a:moveTo>
                  <a:cubicBezTo>
                    <a:pt x="1833" y="1"/>
                    <a:pt x="1824" y="3"/>
                    <a:pt x="1816" y="8"/>
                  </a:cubicBezTo>
                  <a:cubicBezTo>
                    <a:pt x="1171" y="653"/>
                    <a:pt x="960" y="1576"/>
                    <a:pt x="515" y="2355"/>
                  </a:cubicBezTo>
                  <a:cubicBezTo>
                    <a:pt x="392" y="2577"/>
                    <a:pt x="237" y="2800"/>
                    <a:pt x="37" y="2966"/>
                  </a:cubicBezTo>
                  <a:cubicBezTo>
                    <a:pt x="0" y="2994"/>
                    <a:pt x="38" y="3028"/>
                    <a:pt x="65" y="3028"/>
                  </a:cubicBezTo>
                  <a:cubicBezTo>
                    <a:pt x="71" y="3028"/>
                    <a:pt x="77" y="3027"/>
                    <a:pt x="81" y="3022"/>
                  </a:cubicBezTo>
                  <a:cubicBezTo>
                    <a:pt x="437" y="2744"/>
                    <a:pt x="659" y="2321"/>
                    <a:pt x="849" y="1932"/>
                  </a:cubicBezTo>
                  <a:cubicBezTo>
                    <a:pt x="1038" y="1510"/>
                    <a:pt x="1205" y="1076"/>
                    <a:pt x="1438" y="687"/>
                  </a:cubicBezTo>
                  <a:cubicBezTo>
                    <a:pt x="1561" y="453"/>
                    <a:pt x="1716" y="242"/>
                    <a:pt x="1894" y="52"/>
                  </a:cubicBezTo>
                  <a:cubicBezTo>
                    <a:pt x="1920" y="27"/>
                    <a:pt x="1879" y="1"/>
                    <a:pt x="1844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85" name="Google Shape;15485;p20"/>
            <p:cNvSpPr/>
            <p:nvPr/>
          </p:nvSpPr>
          <p:spPr>
            <a:xfrm>
              <a:off x="1329442" y="2342829"/>
              <a:ext cx="46749" cy="65868"/>
            </a:xfrm>
            <a:custGeom>
              <a:avLst/>
              <a:gdLst/>
              <a:ahLst/>
              <a:cxnLst/>
              <a:rect l="l" t="t" r="r" b="b"/>
              <a:pathLst>
                <a:path w="1340" h="1888" extrusionOk="0">
                  <a:moveTo>
                    <a:pt x="1273" y="1"/>
                  </a:moveTo>
                  <a:cubicBezTo>
                    <a:pt x="1263" y="1"/>
                    <a:pt x="1254" y="3"/>
                    <a:pt x="1247" y="8"/>
                  </a:cubicBezTo>
                  <a:cubicBezTo>
                    <a:pt x="980" y="264"/>
                    <a:pt x="769" y="575"/>
                    <a:pt x="579" y="898"/>
                  </a:cubicBezTo>
                  <a:cubicBezTo>
                    <a:pt x="480" y="1065"/>
                    <a:pt x="391" y="1221"/>
                    <a:pt x="312" y="1387"/>
                  </a:cubicBezTo>
                  <a:cubicBezTo>
                    <a:pt x="268" y="1476"/>
                    <a:pt x="223" y="1554"/>
                    <a:pt x="190" y="1632"/>
                  </a:cubicBezTo>
                  <a:cubicBezTo>
                    <a:pt x="157" y="1698"/>
                    <a:pt x="124" y="1821"/>
                    <a:pt x="45" y="1832"/>
                  </a:cubicBezTo>
                  <a:cubicBezTo>
                    <a:pt x="1" y="1843"/>
                    <a:pt x="45" y="1888"/>
                    <a:pt x="68" y="1888"/>
                  </a:cubicBezTo>
                  <a:cubicBezTo>
                    <a:pt x="134" y="1888"/>
                    <a:pt x="179" y="1843"/>
                    <a:pt x="213" y="1787"/>
                  </a:cubicBezTo>
                  <a:cubicBezTo>
                    <a:pt x="257" y="1710"/>
                    <a:pt x="302" y="1632"/>
                    <a:pt x="335" y="1554"/>
                  </a:cubicBezTo>
                  <a:cubicBezTo>
                    <a:pt x="435" y="1376"/>
                    <a:pt x="524" y="1198"/>
                    <a:pt x="624" y="1031"/>
                  </a:cubicBezTo>
                  <a:cubicBezTo>
                    <a:pt x="824" y="675"/>
                    <a:pt x="1046" y="353"/>
                    <a:pt x="1313" y="52"/>
                  </a:cubicBezTo>
                  <a:cubicBezTo>
                    <a:pt x="1340" y="27"/>
                    <a:pt x="1305" y="1"/>
                    <a:pt x="127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86" name="Google Shape;15486;p20"/>
            <p:cNvSpPr/>
            <p:nvPr/>
          </p:nvSpPr>
          <p:spPr>
            <a:xfrm>
              <a:off x="1315278" y="2370217"/>
              <a:ext cx="79648" cy="63739"/>
            </a:xfrm>
            <a:custGeom>
              <a:avLst/>
              <a:gdLst/>
              <a:ahLst/>
              <a:cxnLst/>
              <a:rect l="l" t="t" r="r" b="b"/>
              <a:pathLst>
                <a:path w="2283" h="1827" extrusionOk="0">
                  <a:moveTo>
                    <a:pt x="2198" y="0"/>
                  </a:moveTo>
                  <a:cubicBezTo>
                    <a:pt x="2194" y="0"/>
                    <a:pt x="2190" y="0"/>
                    <a:pt x="2186" y="1"/>
                  </a:cubicBezTo>
                  <a:cubicBezTo>
                    <a:pt x="1842" y="90"/>
                    <a:pt x="1531" y="280"/>
                    <a:pt x="1274" y="513"/>
                  </a:cubicBezTo>
                  <a:cubicBezTo>
                    <a:pt x="985" y="769"/>
                    <a:pt x="797" y="1103"/>
                    <a:pt x="552" y="1392"/>
                  </a:cubicBezTo>
                  <a:cubicBezTo>
                    <a:pt x="429" y="1548"/>
                    <a:pt x="263" y="1726"/>
                    <a:pt x="63" y="1759"/>
                  </a:cubicBezTo>
                  <a:cubicBezTo>
                    <a:pt x="0" y="1759"/>
                    <a:pt x="25" y="1827"/>
                    <a:pt x="74" y="1827"/>
                  </a:cubicBezTo>
                  <a:cubicBezTo>
                    <a:pt x="77" y="1827"/>
                    <a:pt x="81" y="1826"/>
                    <a:pt x="85" y="1825"/>
                  </a:cubicBezTo>
                  <a:cubicBezTo>
                    <a:pt x="174" y="1815"/>
                    <a:pt x="263" y="1792"/>
                    <a:pt x="340" y="1736"/>
                  </a:cubicBezTo>
                  <a:cubicBezTo>
                    <a:pt x="663" y="1714"/>
                    <a:pt x="985" y="1548"/>
                    <a:pt x="1252" y="1358"/>
                  </a:cubicBezTo>
                  <a:cubicBezTo>
                    <a:pt x="1408" y="1247"/>
                    <a:pt x="1564" y="1125"/>
                    <a:pt x="1709" y="1002"/>
                  </a:cubicBezTo>
                  <a:cubicBezTo>
                    <a:pt x="1853" y="891"/>
                    <a:pt x="1998" y="747"/>
                    <a:pt x="2176" y="691"/>
                  </a:cubicBezTo>
                  <a:cubicBezTo>
                    <a:pt x="2205" y="681"/>
                    <a:pt x="2182" y="645"/>
                    <a:pt x="2153" y="645"/>
                  </a:cubicBezTo>
                  <a:cubicBezTo>
                    <a:pt x="2149" y="645"/>
                    <a:pt x="2146" y="645"/>
                    <a:pt x="2142" y="646"/>
                  </a:cubicBezTo>
                  <a:cubicBezTo>
                    <a:pt x="1976" y="691"/>
                    <a:pt x="1842" y="814"/>
                    <a:pt x="1709" y="913"/>
                  </a:cubicBezTo>
                  <a:cubicBezTo>
                    <a:pt x="1553" y="1036"/>
                    <a:pt x="1397" y="1147"/>
                    <a:pt x="1242" y="1259"/>
                  </a:cubicBezTo>
                  <a:cubicBezTo>
                    <a:pt x="1096" y="1358"/>
                    <a:pt x="952" y="1459"/>
                    <a:pt x="785" y="1526"/>
                  </a:cubicBezTo>
                  <a:cubicBezTo>
                    <a:pt x="685" y="1570"/>
                    <a:pt x="585" y="1615"/>
                    <a:pt x="474" y="1637"/>
                  </a:cubicBezTo>
                  <a:cubicBezTo>
                    <a:pt x="641" y="1503"/>
                    <a:pt x="774" y="1303"/>
                    <a:pt x="886" y="1147"/>
                  </a:cubicBezTo>
                  <a:cubicBezTo>
                    <a:pt x="1108" y="836"/>
                    <a:pt x="1353" y="557"/>
                    <a:pt x="1675" y="347"/>
                  </a:cubicBezTo>
                  <a:cubicBezTo>
                    <a:pt x="1842" y="235"/>
                    <a:pt x="2031" y="146"/>
                    <a:pt x="2231" y="68"/>
                  </a:cubicBezTo>
                  <a:cubicBezTo>
                    <a:pt x="2282" y="48"/>
                    <a:pt x="2240" y="0"/>
                    <a:pt x="2198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87" name="Google Shape;15487;p20"/>
            <p:cNvSpPr/>
            <p:nvPr/>
          </p:nvSpPr>
          <p:spPr>
            <a:xfrm>
              <a:off x="1375844" y="2377229"/>
              <a:ext cx="32794" cy="16432"/>
            </a:xfrm>
            <a:custGeom>
              <a:avLst/>
              <a:gdLst/>
              <a:ahLst/>
              <a:cxnLst/>
              <a:rect l="l" t="t" r="r" b="b"/>
              <a:pathLst>
                <a:path w="940" h="471" extrusionOk="0">
                  <a:moveTo>
                    <a:pt x="895" y="1"/>
                  </a:moveTo>
                  <a:cubicBezTo>
                    <a:pt x="573" y="45"/>
                    <a:pt x="250" y="190"/>
                    <a:pt x="28" y="423"/>
                  </a:cubicBezTo>
                  <a:cubicBezTo>
                    <a:pt x="1" y="451"/>
                    <a:pt x="33" y="471"/>
                    <a:pt x="58" y="471"/>
                  </a:cubicBezTo>
                  <a:cubicBezTo>
                    <a:pt x="63" y="471"/>
                    <a:pt x="68" y="470"/>
                    <a:pt x="72" y="468"/>
                  </a:cubicBezTo>
                  <a:cubicBezTo>
                    <a:pt x="317" y="245"/>
                    <a:pt x="595" y="90"/>
                    <a:pt x="907" y="45"/>
                  </a:cubicBezTo>
                  <a:cubicBezTo>
                    <a:pt x="940" y="34"/>
                    <a:pt x="918" y="1"/>
                    <a:pt x="89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88" name="Google Shape;15488;p20"/>
            <p:cNvSpPr/>
            <p:nvPr/>
          </p:nvSpPr>
          <p:spPr>
            <a:xfrm>
              <a:off x="1337222" y="2399313"/>
              <a:ext cx="68554" cy="37923"/>
            </a:xfrm>
            <a:custGeom>
              <a:avLst/>
              <a:gdLst/>
              <a:ahLst/>
              <a:cxnLst/>
              <a:rect l="l" t="t" r="r" b="b"/>
              <a:pathLst>
                <a:path w="1965" h="1087" extrusionOk="0">
                  <a:moveTo>
                    <a:pt x="1903" y="0"/>
                  </a:moveTo>
                  <a:cubicBezTo>
                    <a:pt x="1899" y="0"/>
                    <a:pt x="1895" y="1"/>
                    <a:pt x="1891" y="2"/>
                  </a:cubicBezTo>
                  <a:cubicBezTo>
                    <a:pt x="1547" y="69"/>
                    <a:pt x="1258" y="269"/>
                    <a:pt x="979" y="480"/>
                  </a:cubicBezTo>
                  <a:cubicBezTo>
                    <a:pt x="846" y="580"/>
                    <a:pt x="701" y="692"/>
                    <a:pt x="556" y="791"/>
                  </a:cubicBezTo>
                  <a:cubicBezTo>
                    <a:pt x="490" y="847"/>
                    <a:pt x="412" y="892"/>
                    <a:pt x="346" y="936"/>
                  </a:cubicBezTo>
                  <a:cubicBezTo>
                    <a:pt x="270" y="983"/>
                    <a:pt x="187" y="1030"/>
                    <a:pt x="95" y="1030"/>
                  </a:cubicBezTo>
                  <a:cubicBezTo>
                    <a:pt x="79" y="1030"/>
                    <a:pt x="62" y="1029"/>
                    <a:pt x="45" y="1025"/>
                  </a:cubicBezTo>
                  <a:cubicBezTo>
                    <a:pt x="41" y="1024"/>
                    <a:pt x="37" y="1024"/>
                    <a:pt x="34" y="1024"/>
                  </a:cubicBezTo>
                  <a:cubicBezTo>
                    <a:pt x="1" y="1024"/>
                    <a:pt x="4" y="1071"/>
                    <a:pt x="45" y="1080"/>
                  </a:cubicBezTo>
                  <a:cubicBezTo>
                    <a:pt x="67" y="1085"/>
                    <a:pt x="89" y="1087"/>
                    <a:pt x="111" y="1087"/>
                  </a:cubicBezTo>
                  <a:cubicBezTo>
                    <a:pt x="264" y="1087"/>
                    <a:pt x="408" y="992"/>
                    <a:pt x="534" y="914"/>
                  </a:cubicBezTo>
                  <a:cubicBezTo>
                    <a:pt x="690" y="813"/>
                    <a:pt x="835" y="692"/>
                    <a:pt x="979" y="580"/>
                  </a:cubicBezTo>
                  <a:cubicBezTo>
                    <a:pt x="1268" y="369"/>
                    <a:pt x="1569" y="146"/>
                    <a:pt x="1925" y="46"/>
                  </a:cubicBezTo>
                  <a:cubicBezTo>
                    <a:pt x="1964" y="36"/>
                    <a:pt x="1934" y="0"/>
                    <a:pt x="190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89" name="Google Shape;15489;p20"/>
            <p:cNvSpPr/>
            <p:nvPr/>
          </p:nvSpPr>
          <p:spPr>
            <a:xfrm>
              <a:off x="1340886" y="2413513"/>
              <a:ext cx="65902" cy="31957"/>
            </a:xfrm>
            <a:custGeom>
              <a:avLst/>
              <a:gdLst/>
              <a:ahLst/>
              <a:cxnLst/>
              <a:rect l="l" t="t" r="r" b="b"/>
              <a:pathLst>
                <a:path w="1889" h="916" extrusionOk="0">
                  <a:moveTo>
                    <a:pt x="1798" y="1"/>
                  </a:moveTo>
                  <a:cubicBezTo>
                    <a:pt x="1790" y="1"/>
                    <a:pt x="1782" y="3"/>
                    <a:pt x="1775" y="6"/>
                  </a:cubicBezTo>
                  <a:cubicBezTo>
                    <a:pt x="1497" y="162"/>
                    <a:pt x="1230" y="329"/>
                    <a:pt x="952" y="473"/>
                  </a:cubicBezTo>
                  <a:cubicBezTo>
                    <a:pt x="819" y="551"/>
                    <a:pt x="674" y="618"/>
                    <a:pt x="540" y="685"/>
                  </a:cubicBezTo>
                  <a:cubicBezTo>
                    <a:pt x="463" y="718"/>
                    <a:pt x="396" y="752"/>
                    <a:pt x="318" y="785"/>
                  </a:cubicBezTo>
                  <a:cubicBezTo>
                    <a:pt x="281" y="800"/>
                    <a:pt x="207" y="846"/>
                    <a:pt x="150" y="846"/>
                  </a:cubicBezTo>
                  <a:cubicBezTo>
                    <a:pt x="123" y="846"/>
                    <a:pt x="99" y="835"/>
                    <a:pt x="85" y="807"/>
                  </a:cubicBezTo>
                  <a:cubicBezTo>
                    <a:pt x="80" y="793"/>
                    <a:pt x="64" y="787"/>
                    <a:pt x="47" y="787"/>
                  </a:cubicBezTo>
                  <a:cubicBezTo>
                    <a:pt x="24" y="787"/>
                    <a:pt x="0" y="799"/>
                    <a:pt x="7" y="818"/>
                  </a:cubicBezTo>
                  <a:cubicBezTo>
                    <a:pt x="44" y="892"/>
                    <a:pt x="100" y="916"/>
                    <a:pt x="163" y="916"/>
                  </a:cubicBezTo>
                  <a:cubicBezTo>
                    <a:pt x="233" y="916"/>
                    <a:pt x="309" y="886"/>
                    <a:pt x="374" y="863"/>
                  </a:cubicBezTo>
                  <a:cubicBezTo>
                    <a:pt x="540" y="785"/>
                    <a:pt x="708" y="718"/>
                    <a:pt x="863" y="629"/>
                  </a:cubicBezTo>
                  <a:cubicBezTo>
                    <a:pt x="1208" y="473"/>
                    <a:pt x="1541" y="285"/>
                    <a:pt x="1842" y="73"/>
                  </a:cubicBezTo>
                  <a:cubicBezTo>
                    <a:pt x="1889" y="45"/>
                    <a:pt x="1841" y="1"/>
                    <a:pt x="179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90" name="Google Shape;15490;p20"/>
            <p:cNvSpPr/>
            <p:nvPr/>
          </p:nvSpPr>
          <p:spPr>
            <a:xfrm>
              <a:off x="1348980" y="2343283"/>
              <a:ext cx="45877" cy="47901"/>
            </a:xfrm>
            <a:custGeom>
              <a:avLst/>
              <a:gdLst/>
              <a:ahLst/>
              <a:cxnLst/>
              <a:rect l="l" t="t" r="r" b="b"/>
              <a:pathLst>
                <a:path w="1315" h="1373" extrusionOk="0">
                  <a:moveTo>
                    <a:pt x="1258" y="0"/>
                  </a:moveTo>
                  <a:cubicBezTo>
                    <a:pt x="1252" y="0"/>
                    <a:pt x="1247" y="2"/>
                    <a:pt x="1243" y="6"/>
                  </a:cubicBezTo>
                  <a:cubicBezTo>
                    <a:pt x="743" y="340"/>
                    <a:pt x="276" y="785"/>
                    <a:pt x="9" y="1329"/>
                  </a:cubicBezTo>
                  <a:cubicBezTo>
                    <a:pt x="0" y="1354"/>
                    <a:pt x="27" y="1372"/>
                    <a:pt x="51" y="1372"/>
                  </a:cubicBezTo>
                  <a:cubicBezTo>
                    <a:pt x="60" y="1372"/>
                    <a:pt x="69" y="1369"/>
                    <a:pt x="75" y="1363"/>
                  </a:cubicBezTo>
                  <a:cubicBezTo>
                    <a:pt x="242" y="1119"/>
                    <a:pt x="409" y="874"/>
                    <a:pt x="609" y="651"/>
                  </a:cubicBezTo>
                  <a:cubicBezTo>
                    <a:pt x="809" y="429"/>
                    <a:pt x="1042" y="229"/>
                    <a:pt x="1287" y="51"/>
                  </a:cubicBezTo>
                  <a:cubicBezTo>
                    <a:pt x="1315" y="33"/>
                    <a:pt x="1283" y="0"/>
                    <a:pt x="1258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91" name="Google Shape;15491;p20"/>
            <p:cNvSpPr/>
            <p:nvPr/>
          </p:nvSpPr>
          <p:spPr>
            <a:xfrm>
              <a:off x="1061709" y="2325734"/>
              <a:ext cx="182043" cy="156122"/>
            </a:xfrm>
            <a:custGeom>
              <a:avLst/>
              <a:gdLst/>
              <a:ahLst/>
              <a:cxnLst/>
              <a:rect l="l" t="t" r="r" b="b"/>
              <a:pathLst>
                <a:path w="5218" h="4475" extrusionOk="0">
                  <a:moveTo>
                    <a:pt x="342" y="1"/>
                  </a:moveTo>
                  <a:cubicBezTo>
                    <a:pt x="307" y="1"/>
                    <a:pt x="274" y="3"/>
                    <a:pt x="245" y="8"/>
                  </a:cubicBezTo>
                  <a:cubicBezTo>
                    <a:pt x="1" y="53"/>
                    <a:pt x="146" y="75"/>
                    <a:pt x="235" y="409"/>
                  </a:cubicBezTo>
                  <a:cubicBezTo>
                    <a:pt x="334" y="743"/>
                    <a:pt x="134" y="687"/>
                    <a:pt x="134" y="1098"/>
                  </a:cubicBezTo>
                  <a:cubicBezTo>
                    <a:pt x="134" y="1510"/>
                    <a:pt x="635" y="2366"/>
                    <a:pt x="1369" y="2989"/>
                  </a:cubicBezTo>
                  <a:cubicBezTo>
                    <a:pt x="2092" y="3601"/>
                    <a:pt x="2136" y="3535"/>
                    <a:pt x="2748" y="4046"/>
                  </a:cubicBezTo>
                  <a:cubicBezTo>
                    <a:pt x="3202" y="4426"/>
                    <a:pt x="4182" y="4475"/>
                    <a:pt x="4658" y="4475"/>
                  </a:cubicBezTo>
                  <a:cubicBezTo>
                    <a:pt x="4824" y="4475"/>
                    <a:pt x="4928" y="4469"/>
                    <a:pt x="4928" y="4469"/>
                  </a:cubicBezTo>
                  <a:lnTo>
                    <a:pt x="5217" y="3468"/>
                  </a:lnTo>
                  <a:cubicBezTo>
                    <a:pt x="5217" y="3468"/>
                    <a:pt x="4961" y="3268"/>
                    <a:pt x="4627" y="3189"/>
                  </a:cubicBezTo>
                  <a:cubicBezTo>
                    <a:pt x="4305" y="3123"/>
                    <a:pt x="4183" y="3234"/>
                    <a:pt x="3527" y="2922"/>
                  </a:cubicBezTo>
                  <a:cubicBezTo>
                    <a:pt x="2859" y="2623"/>
                    <a:pt x="3137" y="2422"/>
                    <a:pt x="2892" y="1921"/>
                  </a:cubicBezTo>
                  <a:cubicBezTo>
                    <a:pt x="2637" y="1421"/>
                    <a:pt x="2447" y="1477"/>
                    <a:pt x="2003" y="1254"/>
                  </a:cubicBezTo>
                  <a:cubicBezTo>
                    <a:pt x="1547" y="1032"/>
                    <a:pt x="1525" y="776"/>
                    <a:pt x="1269" y="443"/>
                  </a:cubicBezTo>
                  <a:cubicBezTo>
                    <a:pt x="1043" y="148"/>
                    <a:pt x="609" y="1"/>
                    <a:pt x="342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92" name="Google Shape;15492;p20"/>
            <p:cNvSpPr/>
            <p:nvPr/>
          </p:nvSpPr>
          <p:spPr>
            <a:xfrm>
              <a:off x="1101063" y="2364948"/>
              <a:ext cx="33632" cy="84498"/>
            </a:xfrm>
            <a:custGeom>
              <a:avLst/>
              <a:gdLst/>
              <a:ahLst/>
              <a:cxnLst/>
              <a:rect l="l" t="t" r="r" b="b"/>
              <a:pathLst>
                <a:path w="964" h="2422" extrusionOk="0">
                  <a:moveTo>
                    <a:pt x="20" y="1"/>
                  </a:moveTo>
                  <a:cubicBezTo>
                    <a:pt x="9" y="1"/>
                    <a:pt x="1" y="6"/>
                    <a:pt x="7" y="19"/>
                  </a:cubicBezTo>
                  <a:cubicBezTo>
                    <a:pt x="263" y="397"/>
                    <a:pt x="441" y="809"/>
                    <a:pt x="541" y="1242"/>
                  </a:cubicBezTo>
                  <a:cubicBezTo>
                    <a:pt x="630" y="1598"/>
                    <a:pt x="686" y="1976"/>
                    <a:pt x="819" y="2322"/>
                  </a:cubicBezTo>
                  <a:cubicBezTo>
                    <a:pt x="875" y="2355"/>
                    <a:pt x="919" y="2388"/>
                    <a:pt x="964" y="2421"/>
                  </a:cubicBezTo>
                  <a:cubicBezTo>
                    <a:pt x="886" y="2266"/>
                    <a:pt x="830" y="2088"/>
                    <a:pt x="786" y="1910"/>
                  </a:cubicBezTo>
                  <a:cubicBezTo>
                    <a:pt x="674" y="1476"/>
                    <a:pt x="585" y="1042"/>
                    <a:pt x="407" y="631"/>
                  </a:cubicBezTo>
                  <a:cubicBezTo>
                    <a:pt x="308" y="419"/>
                    <a:pt x="185" y="208"/>
                    <a:pt x="41" y="8"/>
                  </a:cubicBezTo>
                  <a:cubicBezTo>
                    <a:pt x="36" y="3"/>
                    <a:pt x="27" y="1"/>
                    <a:pt x="20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93" name="Google Shape;15493;p20"/>
            <p:cNvSpPr/>
            <p:nvPr/>
          </p:nvSpPr>
          <p:spPr>
            <a:xfrm>
              <a:off x="1080513" y="2343736"/>
              <a:ext cx="40609" cy="95627"/>
            </a:xfrm>
            <a:custGeom>
              <a:avLst/>
              <a:gdLst/>
              <a:ahLst/>
              <a:cxnLst/>
              <a:rect l="l" t="t" r="r" b="b"/>
              <a:pathLst>
                <a:path w="1164" h="2741" extrusionOk="0">
                  <a:moveTo>
                    <a:pt x="30" y="0"/>
                  </a:moveTo>
                  <a:cubicBezTo>
                    <a:pt x="15" y="0"/>
                    <a:pt x="1" y="8"/>
                    <a:pt x="7" y="26"/>
                  </a:cubicBezTo>
                  <a:cubicBezTo>
                    <a:pt x="374" y="849"/>
                    <a:pt x="519" y="1795"/>
                    <a:pt x="964" y="2584"/>
                  </a:cubicBezTo>
                  <a:cubicBezTo>
                    <a:pt x="1041" y="2640"/>
                    <a:pt x="1108" y="2696"/>
                    <a:pt x="1164" y="2740"/>
                  </a:cubicBezTo>
                  <a:cubicBezTo>
                    <a:pt x="1097" y="2640"/>
                    <a:pt x="1030" y="2529"/>
                    <a:pt x="964" y="2406"/>
                  </a:cubicBezTo>
                  <a:cubicBezTo>
                    <a:pt x="719" y="1929"/>
                    <a:pt x="563" y="1395"/>
                    <a:pt x="396" y="883"/>
                  </a:cubicBezTo>
                  <a:cubicBezTo>
                    <a:pt x="296" y="582"/>
                    <a:pt x="185" y="293"/>
                    <a:pt x="62" y="16"/>
                  </a:cubicBezTo>
                  <a:cubicBezTo>
                    <a:pt x="57" y="6"/>
                    <a:pt x="43" y="0"/>
                    <a:pt x="3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94" name="Google Shape;15494;p20"/>
            <p:cNvSpPr/>
            <p:nvPr/>
          </p:nvSpPr>
          <p:spPr>
            <a:xfrm>
              <a:off x="1079188" y="2378869"/>
              <a:ext cx="13222" cy="34085"/>
            </a:xfrm>
            <a:custGeom>
              <a:avLst/>
              <a:gdLst/>
              <a:ahLst/>
              <a:cxnLst/>
              <a:rect l="l" t="t" r="r" b="b"/>
              <a:pathLst>
                <a:path w="379" h="977" extrusionOk="0">
                  <a:moveTo>
                    <a:pt x="30" y="0"/>
                  </a:moveTo>
                  <a:cubicBezTo>
                    <a:pt x="14" y="0"/>
                    <a:pt x="1" y="7"/>
                    <a:pt x="1" y="20"/>
                  </a:cubicBezTo>
                  <a:cubicBezTo>
                    <a:pt x="33" y="265"/>
                    <a:pt x="90" y="499"/>
                    <a:pt x="179" y="732"/>
                  </a:cubicBezTo>
                  <a:cubicBezTo>
                    <a:pt x="234" y="810"/>
                    <a:pt x="300" y="899"/>
                    <a:pt x="379" y="977"/>
                  </a:cubicBezTo>
                  <a:lnTo>
                    <a:pt x="312" y="810"/>
                  </a:lnTo>
                  <a:cubicBezTo>
                    <a:pt x="211" y="554"/>
                    <a:pt x="145" y="299"/>
                    <a:pt x="78" y="32"/>
                  </a:cubicBezTo>
                  <a:cubicBezTo>
                    <a:pt x="78" y="12"/>
                    <a:pt x="52" y="0"/>
                    <a:pt x="3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95" name="Google Shape;15495;p20"/>
            <p:cNvSpPr/>
            <p:nvPr/>
          </p:nvSpPr>
          <p:spPr>
            <a:xfrm>
              <a:off x="1132776" y="2388393"/>
              <a:ext cx="26828" cy="61856"/>
            </a:xfrm>
            <a:custGeom>
              <a:avLst/>
              <a:gdLst/>
              <a:ahLst/>
              <a:cxnLst/>
              <a:rect l="l" t="t" r="r" b="b"/>
              <a:pathLst>
                <a:path w="769" h="1773" extrusionOk="0">
                  <a:moveTo>
                    <a:pt x="54" y="1"/>
                  </a:moveTo>
                  <a:cubicBezTo>
                    <a:pt x="25" y="1"/>
                    <a:pt x="1" y="24"/>
                    <a:pt x="32" y="48"/>
                  </a:cubicBezTo>
                  <a:cubicBezTo>
                    <a:pt x="499" y="493"/>
                    <a:pt x="388" y="1205"/>
                    <a:pt x="667" y="1749"/>
                  </a:cubicBezTo>
                  <a:cubicBezTo>
                    <a:pt x="671" y="1764"/>
                    <a:pt x="693" y="1772"/>
                    <a:pt x="715" y="1772"/>
                  </a:cubicBezTo>
                  <a:cubicBezTo>
                    <a:pt x="742" y="1772"/>
                    <a:pt x="768" y="1759"/>
                    <a:pt x="756" y="1727"/>
                  </a:cubicBezTo>
                  <a:cubicBezTo>
                    <a:pt x="711" y="1571"/>
                    <a:pt x="655" y="1416"/>
                    <a:pt x="622" y="1260"/>
                  </a:cubicBezTo>
                  <a:cubicBezTo>
                    <a:pt x="588" y="1094"/>
                    <a:pt x="556" y="938"/>
                    <a:pt x="511" y="782"/>
                  </a:cubicBezTo>
                  <a:cubicBezTo>
                    <a:pt x="433" y="493"/>
                    <a:pt x="311" y="214"/>
                    <a:pt x="88" y="14"/>
                  </a:cubicBezTo>
                  <a:cubicBezTo>
                    <a:pt x="79" y="5"/>
                    <a:pt x="66" y="1"/>
                    <a:pt x="54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96" name="Google Shape;15496;p20"/>
            <p:cNvSpPr/>
            <p:nvPr/>
          </p:nvSpPr>
          <p:spPr>
            <a:xfrm>
              <a:off x="1161838" y="2431480"/>
              <a:ext cx="16711" cy="45528"/>
            </a:xfrm>
            <a:custGeom>
              <a:avLst/>
              <a:gdLst/>
              <a:ahLst/>
              <a:cxnLst/>
              <a:rect l="l" t="t" r="r" b="b"/>
              <a:pathLst>
                <a:path w="479" h="1305" extrusionOk="0">
                  <a:moveTo>
                    <a:pt x="33" y="1"/>
                  </a:moveTo>
                  <a:cubicBezTo>
                    <a:pt x="15" y="1"/>
                    <a:pt x="0" y="8"/>
                    <a:pt x="0" y="25"/>
                  </a:cubicBezTo>
                  <a:cubicBezTo>
                    <a:pt x="0" y="437"/>
                    <a:pt x="78" y="892"/>
                    <a:pt x="312" y="1248"/>
                  </a:cubicBezTo>
                  <a:cubicBezTo>
                    <a:pt x="368" y="1260"/>
                    <a:pt x="423" y="1282"/>
                    <a:pt x="479" y="1304"/>
                  </a:cubicBezTo>
                  <a:cubicBezTo>
                    <a:pt x="390" y="1171"/>
                    <a:pt x="301" y="1037"/>
                    <a:pt x="245" y="882"/>
                  </a:cubicBezTo>
                  <a:cubicBezTo>
                    <a:pt x="145" y="615"/>
                    <a:pt x="101" y="336"/>
                    <a:pt x="101" y="47"/>
                  </a:cubicBezTo>
                  <a:cubicBezTo>
                    <a:pt x="101" y="20"/>
                    <a:pt x="62" y="1"/>
                    <a:pt x="3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97" name="Google Shape;15497;p20"/>
            <p:cNvSpPr/>
            <p:nvPr/>
          </p:nvSpPr>
          <p:spPr>
            <a:xfrm>
              <a:off x="1134486" y="2409047"/>
              <a:ext cx="30875" cy="62902"/>
            </a:xfrm>
            <a:custGeom>
              <a:avLst/>
              <a:gdLst/>
              <a:ahLst/>
              <a:cxnLst/>
              <a:rect l="l" t="t" r="r" b="b"/>
              <a:pathLst>
                <a:path w="885" h="1803" extrusionOk="0">
                  <a:moveTo>
                    <a:pt x="18" y="1"/>
                  </a:moveTo>
                  <a:cubicBezTo>
                    <a:pt x="9" y="1"/>
                    <a:pt x="0" y="6"/>
                    <a:pt x="6" y="23"/>
                  </a:cubicBezTo>
                  <a:cubicBezTo>
                    <a:pt x="217" y="546"/>
                    <a:pt x="339" y="1191"/>
                    <a:pt x="684" y="1669"/>
                  </a:cubicBezTo>
                  <a:cubicBezTo>
                    <a:pt x="740" y="1713"/>
                    <a:pt x="806" y="1758"/>
                    <a:pt x="885" y="1802"/>
                  </a:cubicBezTo>
                  <a:cubicBezTo>
                    <a:pt x="450" y="1302"/>
                    <a:pt x="317" y="623"/>
                    <a:pt x="39" y="12"/>
                  </a:cubicBezTo>
                  <a:cubicBezTo>
                    <a:pt x="39" y="6"/>
                    <a:pt x="28" y="1"/>
                    <a:pt x="1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98" name="Google Shape;15498;p20"/>
            <p:cNvSpPr/>
            <p:nvPr/>
          </p:nvSpPr>
          <p:spPr>
            <a:xfrm>
              <a:off x="1170002" y="2367739"/>
              <a:ext cx="194812" cy="134212"/>
            </a:xfrm>
            <a:custGeom>
              <a:avLst/>
              <a:gdLst/>
              <a:ahLst/>
              <a:cxnLst/>
              <a:rect l="l" t="t" r="r" b="b"/>
              <a:pathLst>
                <a:path w="5584" h="3847" extrusionOk="0">
                  <a:moveTo>
                    <a:pt x="4774" y="1"/>
                  </a:moveTo>
                  <a:cubicBezTo>
                    <a:pt x="4431" y="1"/>
                    <a:pt x="4016" y="73"/>
                    <a:pt x="3770" y="273"/>
                  </a:cubicBezTo>
                  <a:cubicBezTo>
                    <a:pt x="3414" y="562"/>
                    <a:pt x="2880" y="1307"/>
                    <a:pt x="2558" y="1318"/>
                  </a:cubicBezTo>
                  <a:cubicBezTo>
                    <a:pt x="2552" y="1318"/>
                    <a:pt x="2545" y="1318"/>
                    <a:pt x="2538" y="1318"/>
                  </a:cubicBezTo>
                  <a:cubicBezTo>
                    <a:pt x="2226" y="1318"/>
                    <a:pt x="1738" y="1063"/>
                    <a:pt x="1357" y="1063"/>
                  </a:cubicBezTo>
                  <a:cubicBezTo>
                    <a:pt x="967" y="1063"/>
                    <a:pt x="745" y="951"/>
                    <a:pt x="601" y="873"/>
                  </a:cubicBezTo>
                  <a:cubicBezTo>
                    <a:pt x="539" y="832"/>
                    <a:pt x="484" y="808"/>
                    <a:pt x="438" y="808"/>
                  </a:cubicBezTo>
                  <a:cubicBezTo>
                    <a:pt x="384" y="808"/>
                    <a:pt x="341" y="840"/>
                    <a:pt x="312" y="918"/>
                  </a:cubicBezTo>
                  <a:cubicBezTo>
                    <a:pt x="256" y="1063"/>
                    <a:pt x="256" y="1241"/>
                    <a:pt x="134" y="1552"/>
                  </a:cubicBezTo>
                  <a:cubicBezTo>
                    <a:pt x="0" y="1874"/>
                    <a:pt x="0" y="1963"/>
                    <a:pt x="200" y="2397"/>
                  </a:cubicBezTo>
                  <a:cubicBezTo>
                    <a:pt x="389" y="2831"/>
                    <a:pt x="411" y="3243"/>
                    <a:pt x="801" y="3354"/>
                  </a:cubicBezTo>
                  <a:cubicBezTo>
                    <a:pt x="1201" y="3454"/>
                    <a:pt x="2124" y="3554"/>
                    <a:pt x="2458" y="3732"/>
                  </a:cubicBezTo>
                  <a:cubicBezTo>
                    <a:pt x="2607" y="3814"/>
                    <a:pt x="2784" y="3846"/>
                    <a:pt x="2949" y="3846"/>
                  </a:cubicBezTo>
                  <a:cubicBezTo>
                    <a:pt x="3142" y="3846"/>
                    <a:pt x="3318" y="3803"/>
                    <a:pt x="3414" y="3743"/>
                  </a:cubicBezTo>
                  <a:cubicBezTo>
                    <a:pt x="3960" y="3365"/>
                    <a:pt x="4227" y="3631"/>
                    <a:pt x="4704" y="2986"/>
                  </a:cubicBezTo>
                  <a:cubicBezTo>
                    <a:pt x="5172" y="2331"/>
                    <a:pt x="5461" y="1919"/>
                    <a:pt x="5517" y="1474"/>
                  </a:cubicBezTo>
                  <a:cubicBezTo>
                    <a:pt x="5583" y="1029"/>
                    <a:pt x="5349" y="606"/>
                    <a:pt x="5349" y="339"/>
                  </a:cubicBezTo>
                  <a:cubicBezTo>
                    <a:pt x="5349" y="62"/>
                    <a:pt x="5505" y="106"/>
                    <a:pt x="5172" y="39"/>
                  </a:cubicBezTo>
                  <a:cubicBezTo>
                    <a:pt x="5068" y="15"/>
                    <a:pt x="4928" y="1"/>
                    <a:pt x="4774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99" name="Google Shape;15499;p20"/>
            <p:cNvSpPr/>
            <p:nvPr/>
          </p:nvSpPr>
          <p:spPr>
            <a:xfrm>
              <a:off x="1204123" y="2406675"/>
              <a:ext cx="159122" cy="95278"/>
            </a:xfrm>
            <a:custGeom>
              <a:avLst/>
              <a:gdLst/>
              <a:ahLst/>
              <a:cxnLst/>
              <a:rect l="l" t="t" r="r" b="b"/>
              <a:pathLst>
                <a:path w="4561" h="2731" extrusionOk="0">
                  <a:moveTo>
                    <a:pt x="4183" y="0"/>
                  </a:moveTo>
                  <a:cubicBezTo>
                    <a:pt x="4111" y="0"/>
                    <a:pt x="4041" y="8"/>
                    <a:pt x="3971" y="24"/>
                  </a:cubicBezTo>
                  <a:cubicBezTo>
                    <a:pt x="3701" y="79"/>
                    <a:pt x="3441" y="269"/>
                    <a:pt x="3162" y="269"/>
                  </a:cubicBezTo>
                  <a:cubicBezTo>
                    <a:pt x="3154" y="269"/>
                    <a:pt x="3145" y="269"/>
                    <a:pt x="3137" y="269"/>
                  </a:cubicBezTo>
                  <a:cubicBezTo>
                    <a:pt x="3075" y="269"/>
                    <a:pt x="3014" y="255"/>
                    <a:pt x="2957" y="255"/>
                  </a:cubicBezTo>
                  <a:cubicBezTo>
                    <a:pt x="2943" y="255"/>
                    <a:pt x="2929" y="256"/>
                    <a:pt x="2915" y="258"/>
                  </a:cubicBezTo>
                  <a:cubicBezTo>
                    <a:pt x="2848" y="269"/>
                    <a:pt x="2781" y="291"/>
                    <a:pt x="2715" y="325"/>
                  </a:cubicBezTo>
                  <a:cubicBezTo>
                    <a:pt x="2570" y="402"/>
                    <a:pt x="2426" y="513"/>
                    <a:pt x="2325" y="659"/>
                  </a:cubicBezTo>
                  <a:cubicBezTo>
                    <a:pt x="2248" y="758"/>
                    <a:pt x="2192" y="869"/>
                    <a:pt x="2092" y="936"/>
                  </a:cubicBezTo>
                  <a:cubicBezTo>
                    <a:pt x="1986" y="1019"/>
                    <a:pt x="1860" y="1037"/>
                    <a:pt x="1726" y="1037"/>
                  </a:cubicBezTo>
                  <a:cubicBezTo>
                    <a:pt x="1620" y="1037"/>
                    <a:pt x="1509" y="1025"/>
                    <a:pt x="1400" y="1025"/>
                  </a:cubicBezTo>
                  <a:cubicBezTo>
                    <a:pt x="1313" y="1025"/>
                    <a:pt x="1227" y="1033"/>
                    <a:pt x="1146" y="1059"/>
                  </a:cubicBezTo>
                  <a:cubicBezTo>
                    <a:pt x="1002" y="1114"/>
                    <a:pt x="879" y="1215"/>
                    <a:pt x="768" y="1326"/>
                  </a:cubicBezTo>
                  <a:cubicBezTo>
                    <a:pt x="700" y="1385"/>
                    <a:pt x="623" y="1452"/>
                    <a:pt x="529" y="1452"/>
                  </a:cubicBezTo>
                  <a:cubicBezTo>
                    <a:pt x="517" y="1452"/>
                    <a:pt x="504" y="1450"/>
                    <a:pt x="490" y="1448"/>
                  </a:cubicBezTo>
                  <a:cubicBezTo>
                    <a:pt x="424" y="1437"/>
                    <a:pt x="379" y="1381"/>
                    <a:pt x="312" y="1359"/>
                  </a:cubicBezTo>
                  <a:cubicBezTo>
                    <a:pt x="297" y="1355"/>
                    <a:pt x="281" y="1353"/>
                    <a:pt x="265" y="1353"/>
                  </a:cubicBezTo>
                  <a:cubicBezTo>
                    <a:pt x="187" y="1353"/>
                    <a:pt x="104" y="1396"/>
                    <a:pt x="68" y="1470"/>
                  </a:cubicBezTo>
                  <a:cubicBezTo>
                    <a:pt x="12" y="1548"/>
                    <a:pt x="1" y="1648"/>
                    <a:pt x="1" y="1748"/>
                  </a:cubicBezTo>
                  <a:cubicBezTo>
                    <a:pt x="12" y="1959"/>
                    <a:pt x="90" y="2160"/>
                    <a:pt x="234" y="2315"/>
                  </a:cubicBezTo>
                  <a:cubicBezTo>
                    <a:pt x="668" y="2394"/>
                    <a:pt x="1235" y="2483"/>
                    <a:pt x="1480" y="2616"/>
                  </a:cubicBezTo>
                  <a:cubicBezTo>
                    <a:pt x="1629" y="2698"/>
                    <a:pt x="1806" y="2730"/>
                    <a:pt x="1971" y="2730"/>
                  </a:cubicBezTo>
                  <a:cubicBezTo>
                    <a:pt x="2164" y="2730"/>
                    <a:pt x="2340" y="2687"/>
                    <a:pt x="2436" y="2627"/>
                  </a:cubicBezTo>
                  <a:cubicBezTo>
                    <a:pt x="2982" y="2249"/>
                    <a:pt x="3249" y="2515"/>
                    <a:pt x="3726" y="1870"/>
                  </a:cubicBezTo>
                  <a:cubicBezTo>
                    <a:pt x="4194" y="1215"/>
                    <a:pt x="4483" y="803"/>
                    <a:pt x="4539" y="358"/>
                  </a:cubicBezTo>
                  <a:cubicBezTo>
                    <a:pt x="4561" y="258"/>
                    <a:pt x="4561" y="147"/>
                    <a:pt x="4549" y="58"/>
                  </a:cubicBezTo>
                  <a:cubicBezTo>
                    <a:pt x="4430" y="22"/>
                    <a:pt x="4306" y="0"/>
                    <a:pt x="418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00" name="Google Shape;15500;p20"/>
            <p:cNvSpPr/>
            <p:nvPr/>
          </p:nvSpPr>
          <p:spPr>
            <a:xfrm>
              <a:off x="1206461" y="2425026"/>
              <a:ext cx="29899" cy="67089"/>
            </a:xfrm>
            <a:custGeom>
              <a:avLst/>
              <a:gdLst/>
              <a:ahLst/>
              <a:cxnLst/>
              <a:rect l="l" t="t" r="r" b="b"/>
              <a:pathLst>
                <a:path w="857" h="1923" extrusionOk="0">
                  <a:moveTo>
                    <a:pt x="21" y="0"/>
                  </a:moveTo>
                  <a:cubicBezTo>
                    <a:pt x="10" y="0"/>
                    <a:pt x="1" y="6"/>
                    <a:pt x="1" y="21"/>
                  </a:cubicBezTo>
                  <a:cubicBezTo>
                    <a:pt x="11" y="432"/>
                    <a:pt x="34" y="867"/>
                    <a:pt x="223" y="1245"/>
                  </a:cubicBezTo>
                  <a:cubicBezTo>
                    <a:pt x="345" y="1489"/>
                    <a:pt x="557" y="1678"/>
                    <a:pt x="712" y="1890"/>
                  </a:cubicBezTo>
                  <a:cubicBezTo>
                    <a:pt x="757" y="1900"/>
                    <a:pt x="812" y="1912"/>
                    <a:pt x="857" y="1923"/>
                  </a:cubicBezTo>
                  <a:cubicBezTo>
                    <a:pt x="701" y="1690"/>
                    <a:pt x="468" y="1500"/>
                    <a:pt x="334" y="1278"/>
                  </a:cubicBezTo>
                  <a:cubicBezTo>
                    <a:pt x="112" y="899"/>
                    <a:pt x="78" y="455"/>
                    <a:pt x="56" y="21"/>
                  </a:cubicBezTo>
                  <a:cubicBezTo>
                    <a:pt x="50" y="9"/>
                    <a:pt x="34" y="0"/>
                    <a:pt x="2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01" name="Google Shape;15501;p20"/>
            <p:cNvSpPr/>
            <p:nvPr/>
          </p:nvSpPr>
          <p:spPr>
            <a:xfrm>
              <a:off x="1192087" y="2434586"/>
              <a:ext cx="27596" cy="54424"/>
            </a:xfrm>
            <a:custGeom>
              <a:avLst/>
              <a:gdLst/>
              <a:ahLst/>
              <a:cxnLst/>
              <a:rect l="l" t="t" r="r" b="b"/>
              <a:pathLst>
                <a:path w="791" h="1560" extrusionOk="0">
                  <a:moveTo>
                    <a:pt x="79" y="1"/>
                  </a:moveTo>
                  <a:cubicBezTo>
                    <a:pt x="64" y="1"/>
                    <a:pt x="50" y="8"/>
                    <a:pt x="45" y="25"/>
                  </a:cubicBezTo>
                  <a:cubicBezTo>
                    <a:pt x="1" y="403"/>
                    <a:pt x="134" y="771"/>
                    <a:pt x="324" y="1093"/>
                  </a:cubicBezTo>
                  <a:cubicBezTo>
                    <a:pt x="413" y="1248"/>
                    <a:pt x="524" y="1393"/>
                    <a:pt x="635" y="1527"/>
                  </a:cubicBezTo>
                  <a:cubicBezTo>
                    <a:pt x="690" y="1538"/>
                    <a:pt x="746" y="1549"/>
                    <a:pt x="791" y="1560"/>
                  </a:cubicBezTo>
                  <a:cubicBezTo>
                    <a:pt x="680" y="1416"/>
                    <a:pt x="557" y="1271"/>
                    <a:pt x="457" y="1115"/>
                  </a:cubicBezTo>
                  <a:cubicBezTo>
                    <a:pt x="257" y="793"/>
                    <a:pt x="134" y="425"/>
                    <a:pt x="134" y="47"/>
                  </a:cubicBezTo>
                  <a:cubicBezTo>
                    <a:pt x="134" y="20"/>
                    <a:pt x="105" y="1"/>
                    <a:pt x="79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02" name="Google Shape;15502;p20"/>
            <p:cNvSpPr/>
            <p:nvPr/>
          </p:nvSpPr>
          <p:spPr>
            <a:xfrm>
              <a:off x="1296089" y="2387416"/>
              <a:ext cx="46993" cy="106651"/>
            </a:xfrm>
            <a:custGeom>
              <a:avLst/>
              <a:gdLst/>
              <a:ahLst/>
              <a:cxnLst/>
              <a:rect l="l" t="t" r="r" b="b"/>
              <a:pathLst>
                <a:path w="1347" h="3057" extrusionOk="0">
                  <a:moveTo>
                    <a:pt x="1305" y="0"/>
                  </a:moveTo>
                  <a:cubicBezTo>
                    <a:pt x="1292" y="0"/>
                    <a:pt x="1280" y="6"/>
                    <a:pt x="1280" y="20"/>
                  </a:cubicBezTo>
                  <a:cubicBezTo>
                    <a:pt x="1258" y="554"/>
                    <a:pt x="1246" y="1099"/>
                    <a:pt x="1102" y="1611"/>
                  </a:cubicBezTo>
                  <a:cubicBezTo>
                    <a:pt x="1024" y="1856"/>
                    <a:pt x="924" y="2089"/>
                    <a:pt x="768" y="2300"/>
                  </a:cubicBezTo>
                  <a:cubicBezTo>
                    <a:pt x="623" y="2489"/>
                    <a:pt x="445" y="2645"/>
                    <a:pt x="279" y="2812"/>
                  </a:cubicBezTo>
                  <a:cubicBezTo>
                    <a:pt x="269" y="2821"/>
                    <a:pt x="250" y="2832"/>
                    <a:pt x="239" y="2849"/>
                  </a:cubicBezTo>
                  <a:lnTo>
                    <a:pt x="239" y="2849"/>
                  </a:lnTo>
                  <a:cubicBezTo>
                    <a:pt x="503" y="2384"/>
                    <a:pt x="646" y="1841"/>
                    <a:pt x="668" y="1310"/>
                  </a:cubicBezTo>
                  <a:cubicBezTo>
                    <a:pt x="668" y="1304"/>
                    <a:pt x="657" y="1297"/>
                    <a:pt x="647" y="1297"/>
                  </a:cubicBezTo>
                  <a:cubicBezTo>
                    <a:pt x="641" y="1297"/>
                    <a:pt x="635" y="1301"/>
                    <a:pt x="635" y="1310"/>
                  </a:cubicBezTo>
                  <a:cubicBezTo>
                    <a:pt x="601" y="1666"/>
                    <a:pt x="524" y="2011"/>
                    <a:pt x="390" y="2345"/>
                  </a:cubicBezTo>
                  <a:cubicBezTo>
                    <a:pt x="290" y="2600"/>
                    <a:pt x="156" y="2834"/>
                    <a:pt x="0" y="3057"/>
                  </a:cubicBezTo>
                  <a:cubicBezTo>
                    <a:pt x="101" y="3012"/>
                    <a:pt x="201" y="2978"/>
                    <a:pt x="290" y="2956"/>
                  </a:cubicBezTo>
                  <a:cubicBezTo>
                    <a:pt x="301" y="2934"/>
                    <a:pt x="323" y="2923"/>
                    <a:pt x="334" y="2912"/>
                  </a:cubicBezTo>
                  <a:cubicBezTo>
                    <a:pt x="501" y="2745"/>
                    <a:pt x="679" y="2578"/>
                    <a:pt x="835" y="2389"/>
                  </a:cubicBezTo>
                  <a:cubicBezTo>
                    <a:pt x="1157" y="1977"/>
                    <a:pt x="1268" y="1455"/>
                    <a:pt x="1313" y="944"/>
                  </a:cubicBezTo>
                  <a:cubicBezTo>
                    <a:pt x="1335" y="643"/>
                    <a:pt x="1335" y="331"/>
                    <a:pt x="1347" y="32"/>
                  </a:cubicBezTo>
                  <a:cubicBezTo>
                    <a:pt x="1347" y="12"/>
                    <a:pt x="1324" y="0"/>
                    <a:pt x="1305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03" name="Google Shape;15503;p20"/>
            <p:cNvSpPr/>
            <p:nvPr/>
          </p:nvSpPr>
          <p:spPr>
            <a:xfrm>
              <a:off x="1230534" y="2419723"/>
              <a:ext cx="28329" cy="79369"/>
            </a:xfrm>
            <a:custGeom>
              <a:avLst/>
              <a:gdLst/>
              <a:ahLst/>
              <a:cxnLst/>
              <a:rect l="l" t="t" r="r" b="b"/>
              <a:pathLst>
                <a:path w="812" h="2275" extrusionOk="0">
                  <a:moveTo>
                    <a:pt x="104" y="1"/>
                  </a:moveTo>
                  <a:cubicBezTo>
                    <a:pt x="92" y="1"/>
                    <a:pt x="82" y="6"/>
                    <a:pt x="78" y="18"/>
                  </a:cubicBezTo>
                  <a:cubicBezTo>
                    <a:pt x="0" y="228"/>
                    <a:pt x="67" y="473"/>
                    <a:pt x="144" y="673"/>
                  </a:cubicBezTo>
                  <a:cubicBezTo>
                    <a:pt x="223" y="885"/>
                    <a:pt x="334" y="1074"/>
                    <a:pt x="423" y="1274"/>
                  </a:cubicBezTo>
                  <a:cubicBezTo>
                    <a:pt x="579" y="1575"/>
                    <a:pt x="700" y="1897"/>
                    <a:pt x="690" y="2220"/>
                  </a:cubicBezTo>
                  <a:cubicBezTo>
                    <a:pt x="700" y="2230"/>
                    <a:pt x="712" y="2230"/>
                    <a:pt x="723" y="2242"/>
                  </a:cubicBezTo>
                  <a:lnTo>
                    <a:pt x="789" y="2275"/>
                  </a:lnTo>
                  <a:cubicBezTo>
                    <a:pt x="812" y="1964"/>
                    <a:pt x="700" y="1641"/>
                    <a:pt x="567" y="1374"/>
                  </a:cubicBezTo>
                  <a:cubicBezTo>
                    <a:pt x="467" y="1163"/>
                    <a:pt x="345" y="963"/>
                    <a:pt x="256" y="752"/>
                  </a:cubicBezTo>
                  <a:cubicBezTo>
                    <a:pt x="167" y="540"/>
                    <a:pt x="55" y="273"/>
                    <a:pt x="144" y="40"/>
                  </a:cubicBezTo>
                  <a:cubicBezTo>
                    <a:pt x="152" y="18"/>
                    <a:pt x="126" y="1"/>
                    <a:pt x="104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04" name="Google Shape;15504;p20"/>
            <p:cNvSpPr/>
            <p:nvPr/>
          </p:nvSpPr>
          <p:spPr>
            <a:xfrm>
              <a:off x="1225091" y="2460263"/>
              <a:ext cx="17897" cy="33422"/>
            </a:xfrm>
            <a:custGeom>
              <a:avLst/>
              <a:gdLst/>
              <a:ahLst/>
              <a:cxnLst/>
              <a:rect l="l" t="t" r="r" b="b"/>
              <a:pathLst>
                <a:path w="513" h="958" extrusionOk="0">
                  <a:moveTo>
                    <a:pt x="23" y="1"/>
                  </a:moveTo>
                  <a:cubicBezTo>
                    <a:pt x="11" y="12"/>
                    <a:pt x="0" y="35"/>
                    <a:pt x="11" y="45"/>
                  </a:cubicBezTo>
                  <a:cubicBezTo>
                    <a:pt x="134" y="212"/>
                    <a:pt x="234" y="401"/>
                    <a:pt x="312" y="591"/>
                  </a:cubicBezTo>
                  <a:lnTo>
                    <a:pt x="412" y="924"/>
                  </a:lnTo>
                  <a:lnTo>
                    <a:pt x="512" y="957"/>
                  </a:lnTo>
                  <a:cubicBezTo>
                    <a:pt x="456" y="613"/>
                    <a:pt x="290" y="290"/>
                    <a:pt x="78" y="23"/>
                  </a:cubicBezTo>
                  <a:cubicBezTo>
                    <a:pt x="67" y="12"/>
                    <a:pt x="45" y="1"/>
                    <a:pt x="2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05" name="Google Shape;15505;p20"/>
            <p:cNvSpPr/>
            <p:nvPr/>
          </p:nvSpPr>
          <p:spPr>
            <a:xfrm>
              <a:off x="1268911" y="2417909"/>
              <a:ext cx="5477" cy="24805"/>
            </a:xfrm>
            <a:custGeom>
              <a:avLst/>
              <a:gdLst/>
              <a:ahLst/>
              <a:cxnLst/>
              <a:rect l="l" t="t" r="r" b="b"/>
              <a:pathLst>
                <a:path w="157" h="711" extrusionOk="0">
                  <a:moveTo>
                    <a:pt x="86" y="1"/>
                  </a:moveTo>
                  <a:cubicBezTo>
                    <a:pt x="70" y="1"/>
                    <a:pt x="57" y="8"/>
                    <a:pt x="57" y="25"/>
                  </a:cubicBezTo>
                  <a:cubicBezTo>
                    <a:pt x="23" y="236"/>
                    <a:pt x="1" y="470"/>
                    <a:pt x="68" y="681"/>
                  </a:cubicBezTo>
                  <a:cubicBezTo>
                    <a:pt x="74" y="699"/>
                    <a:pt x="99" y="710"/>
                    <a:pt x="121" y="710"/>
                  </a:cubicBezTo>
                  <a:cubicBezTo>
                    <a:pt x="140" y="710"/>
                    <a:pt x="157" y="702"/>
                    <a:pt x="157" y="681"/>
                  </a:cubicBezTo>
                  <a:cubicBezTo>
                    <a:pt x="146" y="581"/>
                    <a:pt x="134" y="470"/>
                    <a:pt x="124" y="369"/>
                  </a:cubicBezTo>
                  <a:cubicBezTo>
                    <a:pt x="124" y="258"/>
                    <a:pt x="124" y="147"/>
                    <a:pt x="146" y="47"/>
                  </a:cubicBezTo>
                  <a:cubicBezTo>
                    <a:pt x="146" y="20"/>
                    <a:pt x="112" y="1"/>
                    <a:pt x="8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06" name="Google Shape;15506;p20"/>
            <p:cNvSpPr/>
            <p:nvPr/>
          </p:nvSpPr>
          <p:spPr>
            <a:xfrm>
              <a:off x="1350166" y="2406814"/>
              <a:ext cx="4570" cy="18002"/>
            </a:xfrm>
            <a:custGeom>
              <a:avLst/>
              <a:gdLst/>
              <a:ahLst/>
              <a:cxnLst/>
              <a:rect l="l" t="t" r="r" b="b"/>
              <a:pathLst>
                <a:path w="131" h="516" extrusionOk="0">
                  <a:moveTo>
                    <a:pt x="89" y="0"/>
                  </a:moveTo>
                  <a:cubicBezTo>
                    <a:pt x="75" y="0"/>
                    <a:pt x="64" y="6"/>
                    <a:pt x="64" y="20"/>
                  </a:cubicBezTo>
                  <a:cubicBezTo>
                    <a:pt x="52" y="176"/>
                    <a:pt x="30" y="332"/>
                    <a:pt x="8" y="487"/>
                  </a:cubicBezTo>
                  <a:cubicBezTo>
                    <a:pt x="1" y="501"/>
                    <a:pt x="20" y="515"/>
                    <a:pt x="39" y="515"/>
                  </a:cubicBezTo>
                  <a:cubicBezTo>
                    <a:pt x="49" y="515"/>
                    <a:pt x="59" y="511"/>
                    <a:pt x="64" y="499"/>
                  </a:cubicBezTo>
                  <a:cubicBezTo>
                    <a:pt x="96" y="354"/>
                    <a:pt x="119" y="187"/>
                    <a:pt x="130" y="32"/>
                  </a:cubicBezTo>
                  <a:cubicBezTo>
                    <a:pt x="130" y="12"/>
                    <a:pt x="108" y="0"/>
                    <a:pt x="8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07" name="Google Shape;15507;p20"/>
            <p:cNvSpPr/>
            <p:nvPr/>
          </p:nvSpPr>
          <p:spPr>
            <a:xfrm>
              <a:off x="1256142" y="2428341"/>
              <a:ext cx="9699" cy="72706"/>
            </a:xfrm>
            <a:custGeom>
              <a:avLst/>
              <a:gdLst/>
              <a:ahLst/>
              <a:cxnLst/>
              <a:rect l="l" t="t" r="r" b="b"/>
              <a:pathLst>
                <a:path w="278" h="2084" extrusionOk="0">
                  <a:moveTo>
                    <a:pt x="58" y="1"/>
                  </a:moveTo>
                  <a:cubicBezTo>
                    <a:pt x="46" y="1"/>
                    <a:pt x="37" y="5"/>
                    <a:pt x="33" y="15"/>
                  </a:cubicBezTo>
                  <a:cubicBezTo>
                    <a:pt x="0" y="204"/>
                    <a:pt x="23" y="393"/>
                    <a:pt x="33" y="582"/>
                  </a:cubicBezTo>
                  <a:cubicBezTo>
                    <a:pt x="55" y="760"/>
                    <a:pt x="78" y="950"/>
                    <a:pt x="100" y="1127"/>
                  </a:cubicBezTo>
                  <a:cubicBezTo>
                    <a:pt x="134" y="1439"/>
                    <a:pt x="156" y="1750"/>
                    <a:pt x="122" y="2050"/>
                  </a:cubicBezTo>
                  <a:cubicBezTo>
                    <a:pt x="167" y="2062"/>
                    <a:pt x="200" y="2072"/>
                    <a:pt x="245" y="2084"/>
                  </a:cubicBezTo>
                  <a:cubicBezTo>
                    <a:pt x="278" y="1783"/>
                    <a:pt x="267" y="1483"/>
                    <a:pt x="233" y="1183"/>
                  </a:cubicBezTo>
                  <a:lnTo>
                    <a:pt x="167" y="616"/>
                  </a:lnTo>
                  <a:cubicBezTo>
                    <a:pt x="144" y="426"/>
                    <a:pt x="144" y="238"/>
                    <a:pt x="122" y="38"/>
                  </a:cubicBezTo>
                  <a:cubicBezTo>
                    <a:pt x="122" y="22"/>
                    <a:pt x="85" y="1"/>
                    <a:pt x="5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08" name="Google Shape;15508;p20"/>
            <p:cNvSpPr/>
            <p:nvPr/>
          </p:nvSpPr>
          <p:spPr>
            <a:xfrm>
              <a:off x="1321837" y="2385219"/>
              <a:ext cx="9210" cy="59204"/>
            </a:xfrm>
            <a:custGeom>
              <a:avLst/>
              <a:gdLst/>
              <a:ahLst/>
              <a:cxnLst/>
              <a:rect l="l" t="t" r="r" b="b"/>
              <a:pathLst>
                <a:path w="264" h="1697" extrusionOk="0">
                  <a:moveTo>
                    <a:pt x="103" y="1"/>
                  </a:moveTo>
                  <a:cubicBezTo>
                    <a:pt x="90" y="1"/>
                    <a:pt x="80" y="9"/>
                    <a:pt x="85" y="28"/>
                  </a:cubicBezTo>
                  <a:cubicBezTo>
                    <a:pt x="197" y="572"/>
                    <a:pt x="152" y="1128"/>
                    <a:pt x="8" y="1662"/>
                  </a:cubicBezTo>
                  <a:cubicBezTo>
                    <a:pt x="1" y="1684"/>
                    <a:pt x="16" y="1696"/>
                    <a:pt x="32" y="1696"/>
                  </a:cubicBezTo>
                  <a:cubicBezTo>
                    <a:pt x="40" y="1696"/>
                    <a:pt x="48" y="1693"/>
                    <a:pt x="53" y="1685"/>
                  </a:cubicBezTo>
                  <a:cubicBezTo>
                    <a:pt x="253" y="1162"/>
                    <a:pt x="263" y="562"/>
                    <a:pt x="130" y="16"/>
                  </a:cubicBezTo>
                  <a:cubicBezTo>
                    <a:pt x="125" y="6"/>
                    <a:pt x="114" y="1"/>
                    <a:pt x="10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09" name="Google Shape;15509;p20"/>
            <p:cNvSpPr/>
            <p:nvPr/>
          </p:nvSpPr>
          <p:spPr>
            <a:xfrm>
              <a:off x="1279796" y="2409082"/>
              <a:ext cx="32620" cy="92347"/>
            </a:xfrm>
            <a:custGeom>
              <a:avLst/>
              <a:gdLst/>
              <a:ahLst/>
              <a:cxnLst/>
              <a:rect l="l" t="t" r="r" b="b"/>
              <a:pathLst>
                <a:path w="935" h="2647" extrusionOk="0">
                  <a:moveTo>
                    <a:pt x="847" y="0"/>
                  </a:moveTo>
                  <a:cubicBezTo>
                    <a:pt x="828" y="0"/>
                    <a:pt x="813" y="10"/>
                    <a:pt x="813" y="33"/>
                  </a:cubicBezTo>
                  <a:cubicBezTo>
                    <a:pt x="779" y="523"/>
                    <a:pt x="690" y="990"/>
                    <a:pt x="523" y="1457"/>
                  </a:cubicBezTo>
                  <a:cubicBezTo>
                    <a:pt x="378" y="1857"/>
                    <a:pt x="190" y="2258"/>
                    <a:pt x="0" y="2647"/>
                  </a:cubicBezTo>
                  <a:cubicBezTo>
                    <a:pt x="56" y="2636"/>
                    <a:pt x="101" y="2624"/>
                    <a:pt x="145" y="2614"/>
                  </a:cubicBezTo>
                  <a:cubicBezTo>
                    <a:pt x="334" y="2246"/>
                    <a:pt x="512" y="1868"/>
                    <a:pt x="645" y="1479"/>
                  </a:cubicBezTo>
                  <a:cubicBezTo>
                    <a:pt x="813" y="1023"/>
                    <a:pt x="935" y="533"/>
                    <a:pt x="902" y="44"/>
                  </a:cubicBezTo>
                  <a:cubicBezTo>
                    <a:pt x="902" y="18"/>
                    <a:pt x="872" y="0"/>
                    <a:pt x="84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10" name="Google Shape;15510;p20"/>
            <p:cNvSpPr/>
            <p:nvPr/>
          </p:nvSpPr>
          <p:spPr>
            <a:xfrm>
              <a:off x="1272818" y="2427643"/>
              <a:ext cx="19049" cy="74206"/>
            </a:xfrm>
            <a:custGeom>
              <a:avLst/>
              <a:gdLst/>
              <a:ahLst/>
              <a:cxnLst/>
              <a:rect l="l" t="t" r="r" b="b"/>
              <a:pathLst>
                <a:path w="546" h="2127" extrusionOk="0">
                  <a:moveTo>
                    <a:pt x="508" y="1"/>
                  </a:moveTo>
                  <a:cubicBezTo>
                    <a:pt x="498" y="1"/>
                    <a:pt x="489" y="4"/>
                    <a:pt x="489" y="13"/>
                  </a:cubicBezTo>
                  <a:cubicBezTo>
                    <a:pt x="479" y="402"/>
                    <a:pt x="423" y="792"/>
                    <a:pt x="334" y="1170"/>
                  </a:cubicBezTo>
                  <a:cubicBezTo>
                    <a:pt x="245" y="1492"/>
                    <a:pt x="134" y="1815"/>
                    <a:pt x="0" y="2126"/>
                  </a:cubicBezTo>
                  <a:lnTo>
                    <a:pt x="123" y="2126"/>
                  </a:lnTo>
                  <a:cubicBezTo>
                    <a:pt x="256" y="1825"/>
                    <a:pt x="345" y="1492"/>
                    <a:pt x="423" y="1170"/>
                  </a:cubicBezTo>
                  <a:cubicBezTo>
                    <a:pt x="501" y="792"/>
                    <a:pt x="546" y="413"/>
                    <a:pt x="546" y="24"/>
                  </a:cubicBezTo>
                  <a:cubicBezTo>
                    <a:pt x="546" y="10"/>
                    <a:pt x="524" y="1"/>
                    <a:pt x="50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11" name="Google Shape;15511;p20"/>
            <p:cNvSpPr/>
            <p:nvPr/>
          </p:nvSpPr>
          <p:spPr>
            <a:xfrm>
              <a:off x="1570800" y="2145605"/>
              <a:ext cx="298044" cy="410556"/>
            </a:xfrm>
            <a:custGeom>
              <a:avLst/>
              <a:gdLst/>
              <a:ahLst/>
              <a:cxnLst/>
              <a:rect l="l" t="t" r="r" b="b"/>
              <a:pathLst>
                <a:path w="8543" h="11768" extrusionOk="0">
                  <a:moveTo>
                    <a:pt x="1" y="0"/>
                  </a:moveTo>
                  <a:cubicBezTo>
                    <a:pt x="1" y="0"/>
                    <a:pt x="290" y="445"/>
                    <a:pt x="868" y="1412"/>
                  </a:cubicBezTo>
                  <a:cubicBezTo>
                    <a:pt x="1436" y="2369"/>
                    <a:pt x="1214" y="2168"/>
                    <a:pt x="1859" y="4638"/>
                  </a:cubicBezTo>
                  <a:cubicBezTo>
                    <a:pt x="2514" y="7107"/>
                    <a:pt x="2170" y="6518"/>
                    <a:pt x="3916" y="8809"/>
                  </a:cubicBezTo>
                  <a:cubicBezTo>
                    <a:pt x="5651" y="11088"/>
                    <a:pt x="7742" y="11589"/>
                    <a:pt x="7742" y="11589"/>
                  </a:cubicBezTo>
                  <a:lnTo>
                    <a:pt x="8543" y="11767"/>
                  </a:lnTo>
                  <a:lnTo>
                    <a:pt x="8543" y="10766"/>
                  </a:lnTo>
                  <a:lnTo>
                    <a:pt x="7865" y="9020"/>
                  </a:lnTo>
                  <a:cubicBezTo>
                    <a:pt x="7865" y="9020"/>
                    <a:pt x="6997" y="7652"/>
                    <a:pt x="6374" y="5828"/>
                  </a:cubicBezTo>
                  <a:cubicBezTo>
                    <a:pt x="5740" y="4015"/>
                    <a:pt x="4951" y="3937"/>
                    <a:pt x="3471" y="2358"/>
                  </a:cubicBezTo>
                  <a:cubicBezTo>
                    <a:pt x="1981" y="767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12" name="Google Shape;15512;p20"/>
            <p:cNvSpPr/>
            <p:nvPr/>
          </p:nvSpPr>
          <p:spPr>
            <a:xfrm>
              <a:off x="1615458" y="2223581"/>
              <a:ext cx="218884" cy="324419"/>
            </a:xfrm>
            <a:custGeom>
              <a:avLst/>
              <a:gdLst/>
              <a:ahLst/>
              <a:cxnLst/>
              <a:rect l="l" t="t" r="r" b="b"/>
              <a:pathLst>
                <a:path w="6274" h="9299" extrusionOk="0">
                  <a:moveTo>
                    <a:pt x="0" y="0"/>
                  </a:moveTo>
                  <a:cubicBezTo>
                    <a:pt x="23" y="101"/>
                    <a:pt x="56" y="212"/>
                    <a:pt x="89" y="334"/>
                  </a:cubicBezTo>
                  <a:cubicBezTo>
                    <a:pt x="223" y="556"/>
                    <a:pt x="345" y="779"/>
                    <a:pt x="468" y="1013"/>
                  </a:cubicBezTo>
                  <a:cubicBezTo>
                    <a:pt x="701" y="1491"/>
                    <a:pt x="890" y="2002"/>
                    <a:pt x="1034" y="2525"/>
                  </a:cubicBezTo>
                  <a:cubicBezTo>
                    <a:pt x="1179" y="3070"/>
                    <a:pt x="1279" y="3626"/>
                    <a:pt x="1469" y="4171"/>
                  </a:cubicBezTo>
                  <a:cubicBezTo>
                    <a:pt x="1657" y="4694"/>
                    <a:pt x="1936" y="5161"/>
                    <a:pt x="2314" y="5573"/>
                  </a:cubicBezTo>
                  <a:cubicBezTo>
                    <a:pt x="2680" y="5973"/>
                    <a:pt x="3103" y="6329"/>
                    <a:pt x="3503" y="6696"/>
                  </a:cubicBezTo>
                  <a:cubicBezTo>
                    <a:pt x="4271" y="7397"/>
                    <a:pt x="4949" y="8186"/>
                    <a:pt x="5673" y="8932"/>
                  </a:cubicBezTo>
                  <a:cubicBezTo>
                    <a:pt x="5750" y="9009"/>
                    <a:pt x="5817" y="9087"/>
                    <a:pt x="5895" y="9165"/>
                  </a:cubicBezTo>
                  <a:cubicBezTo>
                    <a:pt x="6051" y="9221"/>
                    <a:pt x="6173" y="9265"/>
                    <a:pt x="6273" y="9298"/>
                  </a:cubicBezTo>
                  <a:cubicBezTo>
                    <a:pt x="6184" y="9221"/>
                    <a:pt x="6106" y="9143"/>
                    <a:pt x="6029" y="9054"/>
                  </a:cubicBezTo>
                  <a:cubicBezTo>
                    <a:pt x="5295" y="8331"/>
                    <a:pt x="4627" y="7553"/>
                    <a:pt x="3893" y="6841"/>
                  </a:cubicBezTo>
                  <a:cubicBezTo>
                    <a:pt x="3493" y="6463"/>
                    <a:pt x="3070" y="6117"/>
                    <a:pt x="2680" y="5739"/>
                  </a:cubicBezTo>
                  <a:cubicBezTo>
                    <a:pt x="2280" y="5339"/>
                    <a:pt x="1946" y="4906"/>
                    <a:pt x="1724" y="4394"/>
                  </a:cubicBezTo>
                  <a:cubicBezTo>
                    <a:pt x="1501" y="3871"/>
                    <a:pt x="1380" y="3315"/>
                    <a:pt x="1246" y="2770"/>
                  </a:cubicBezTo>
                  <a:cubicBezTo>
                    <a:pt x="1113" y="2236"/>
                    <a:pt x="945" y="1725"/>
                    <a:pt x="712" y="1235"/>
                  </a:cubicBezTo>
                  <a:cubicBezTo>
                    <a:pt x="512" y="801"/>
                    <a:pt x="267" y="39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13" name="Google Shape;15513;p20"/>
            <p:cNvSpPr/>
            <p:nvPr/>
          </p:nvSpPr>
          <p:spPr>
            <a:xfrm>
              <a:off x="1570800" y="2145605"/>
              <a:ext cx="290683" cy="355818"/>
            </a:xfrm>
            <a:custGeom>
              <a:avLst/>
              <a:gdLst/>
              <a:ahLst/>
              <a:cxnLst/>
              <a:rect l="l" t="t" r="r" b="b"/>
              <a:pathLst>
                <a:path w="8332" h="10199" extrusionOk="0">
                  <a:moveTo>
                    <a:pt x="1" y="0"/>
                  </a:moveTo>
                  <a:cubicBezTo>
                    <a:pt x="1" y="0"/>
                    <a:pt x="35" y="67"/>
                    <a:pt x="112" y="189"/>
                  </a:cubicBezTo>
                  <a:cubicBezTo>
                    <a:pt x="791" y="712"/>
                    <a:pt x="1392" y="1323"/>
                    <a:pt x="1903" y="2002"/>
                  </a:cubicBezTo>
                  <a:cubicBezTo>
                    <a:pt x="2215" y="2413"/>
                    <a:pt x="2504" y="2858"/>
                    <a:pt x="2737" y="3325"/>
                  </a:cubicBezTo>
                  <a:cubicBezTo>
                    <a:pt x="3004" y="3848"/>
                    <a:pt x="3216" y="4393"/>
                    <a:pt x="3449" y="4927"/>
                  </a:cubicBezTo>
                  <a:cubicBezTo>
                    <a:pt x="3861" y="5883"/>
                    <a:pt x="4383" y="6862"/>
                    <a:pt x="5273" y="7452"/>
                  </a:cubicBezTo>
                  <a:cubicBezTo>
                    <a:pt x="5695" y="7741"/>
                    <a:pt x="6252" y="7863"/>
                    <a:pt x="6607" y="8241"/>
                  </a:cubicBezTo>
                  <a:cubicBezTo>
                    <a:pt x="6963" y="8609"/>
                    <a:pt x="7119" y="9109"/>
                    <a:pt x="7453" y="9487"/>
                  </a:cubicBezTo>
                  <a:cubicBezTo>
                    <a:pt x="7697" y="9776"/>
                    <a:pt x="7998" y="10010"/>
                    <a:pt x="8332" y="10199"/>
                  </a:cubicBezTo>
                  <a:lnTo>
                    <a:pt x="8231" y="9954"/>
                  </a:lnTo>
                  <a:cubicBezTo>
                    <a:pt x="8076" y="9854"/>
                    <a:pt x="7920" y="9732"/>
                    <a:pt x="7786" y="9598"/>
                  </a:cubicBezTo>
                  <a:cubicBezTo>
                    <a:pt x="7608" y="9432"/>
                    <a:pt x="7464" y="9242"/>
                    <a:pt x="7342" y="9031"/>
                  </a:cubicBezTo>
                  <a:cubicBezTo>
                    <a:pt x="7208" y="8809"/>
                    <a:pt x="7086" y="8575"/>
                    <a:pt x="6941" y="8364"/>
                  </a:cubicBezTo>
                  <a:cubicBezTo>
                    <a:pt x="6797" y="8164"/>
                    <a:pt x="6607" y="7996"/>
                    <a:pt x="6397" y="7863"/>
                  </a:cubicBezTo>
                  <a:cubicBezTo>
                    <a:pt x="6163" y="7730"/>
                    <a:pt x="5929" y="7641"/>
                    <a:pt x="5695" y="7519"/>
                  </a:cubicBezTo>
                  <a:cubicBezTo>
                    <a:pt x="4750" y="7040"/>
                    <a:pt x="4172" y="6083"/>
                    <a:pt x="3750" y="5149"/>
                  </a:cubicBezTo>
                  <a:cubicBezTo>
                    <a:pt x="3505" y="4605"/>
                    <a:pt x="3293" y="4049"/>
                    <a:pt x="3026" y="3503"/>
                  </a:cubicBezTo>
                  <a:cubicBezTo>
                    <a:pt x="2793" y="3048"/>
                    <a:pt x="2526" y="2603"/>
                    <a:pt x="2225" y="2180"/>
                  </a:cubicBezTo>
                  <a:cubicBezTo>
                    <a:pt x="1636" y="1357"/>
                    <a:pt x="913" y="634"/>
                    <a:pt x="90" y="45"/>
                  </a:cubicBezTo>
                  <a:cubicBezTo>
                    <a:pt x="35" y="1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14" name="Google Shape;15514;p20"/>
            <p:cNvSpPr/>
            <p:nvPr/>
          </p:nvSpPr>
          <p:spPr>
            <a:xfrm>
              <a:off x="1598397" y="2190193"/>
              <a:ext cx="270448" cy="363632"/>
            </a:xfrm>
            <a:custGeom>
              <a:avLst/>
              <a:gdLst/>
              <a:ahLst/>
              <a:cxnLst/>
              <a:rect l="l" t="t" r="r" b="b"/>
              <a:pathLst>
                <a:path w="7752" h="10423" extrusionOk="0">
                  <a:moveTo>
                    <a:pt x="0" y="1"/>
                  </a:moveTo>
                  <a:lnTo>
                    <a:pt x="0" y="1"/>
                  </a:lnTo>
                  <a:cubicBezTo>
                    <a:pt x="22" y="45"/>
                    <a:pt x="55" y="90"/>
                    <a:pt x="77" y="134"/>
                  </a:cubicBezTo>
                  <a:cubicBezTo>
                    <a:pt x="111" y="190"/>
                    <a:pt x="144" y="235"/>
                    <a:pt x="166" y="290"/>
                  </a:cubicBezTo>
                  <a:cubicBezTo>
                    <a:pt x="667" y="813"/>
                    <a:pt x="1145" y="1358"/>
                    <a:pt x="1523" y="1980"/>
                  </a:cubicBezTo>
                  <a:cubicBezTo>
                    <a:pt x="1812" y="2425"/>
                    <a:pt x="2024" y="2915"/>
                    <a:pt x="2191" y="3426"/>
                  </a:cubicBezTo>
                  <a:cubicBezTo>
                    <a:pt x="2358" y="3938"/>
                    <a:pt x="2502" y="4472"/>
                    <a:pt x="2702" y="4973"/>
                  </a:cubicBezTo>
                  <a:cubicBezTo>
                    <a:pt x="2892" y="5428"/>
                    <a:pt x="3136" y="5863"/>
                    <a:pt x="3481" y="6207"/>
                  </a:cubicBezTo>
                  <a:cubicBezTo>
                    <a:pt x="3859" y="6574"/>
                    <a:pt x="4348" y="6775"/>
                    <a:pt x="4783" y="7052"/>
                  </a:cubicBezTo>
                  <a:cubicBezTo>
                    <a:pt x="5628" y="7598"/>
                    <a:pt x="6195" y="8443"/>
                    <a:pt x="6773" y="9244"/>
                  </a:cubicBezTo>
                  <a:cubicBezTo>
                    <a:pt x="7074" y="9655"/>
                    <a:pt x="7385" y="10067"/>
                    <a:pt x="7752" y="10423"/>
                  </a:cubicBezTo>
                  <a:lnTo>
                    <a:pt x="7752" y="10200"/>
                  </a:lnTo>
                  <a:cubicBezTo>
                    <a:pt x="7507" y="9944"/>
                    <a:pt x="7285" y="9655"/>
                    <a:pt x="7074" y="9377"/>
                  </a:cubicBezTo>
                  <a:cubicBezTo>
                    <a:pt x="6495" y="8599"/>
                    <a:pt x="5972" y="7753"/>
                    <a:pt x="5194" y="7153"/>
                  </a:cubicBezTo>
                  <a:cubicBezTo>
                    <a:pt x="4771" y="6841"/>
                    <a:pt x="4282" y="6652"/>
                    <a:pt x="3871" y="6330"/>
                  </a:cubicBezTo>
                  <a:cubicBezTo>
                    <a:pt x="3470" y="6040"/>
                    <a:pt x="3181" y="5618"/>
                    <a:pt x="2969" y="5173"/>
                  </a:cubicBezTo>
                  <a:cubicBezTo>
                    <a:pt x="2747" y="4694"/>
                    <a:pt x="2591" y="4183"/>
                    <a:pt x="2435" y="3683"/>
                  </a:cubicBezTo>
                  <a:cubicBezTo>
                    <a:pt x="2280" y="3171"/>
                    <a:pt x="2091" y="2682"/>
                    <a:pt x="1824" y="2225"/>
                  </a:cubicBezTo>
                  <a:cubicBezTo>
                    <a:pt x="1345" y="1380"/>
                    <a:pt x="678" y="680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15" name="Google Shape;15515;p20"/>
            <p:cNvSpPr/>
            <p:nvPr/>
          </p:nvSpPr>
          <p:spPr>
            <a:xfrm>
              <a:off x="1591001" y="2154921"/>
              <a:ext cx="252237" cy="302684"/>
            </a:xfrm>
            <a:custGeom>
              <a:avLst/>
              <a:gdLst/>
              <a:ahLst/>
              <a:cxnLst/>
              <a:rect l="l" t="t" r="r" b="b"/>
              <a:pathLst>
                <a:path w="7230" h="8676" extrusionOk="0">
                  <a:moveTo>
                    <a:pt x="712" y="489"/>
                  </a:moveTo>
                  <a:lnTo>
                    <a:pt x="712" y="489"/>
                  </a:lnTo>
                  <a:cubicBezTo>
                    <a:pt x="924" y="678"/>
                    <a:pt x="1135" y="868"/>
                    <a:pt x="1335" y="1056"/>
                  </a:cubicBezTo>
                  <a:cubicBezTo>
                    <a:pt x="2091" y="1757"/>
                    <a:pt x="2859" y="2469"/>
                    <a:pt x="3504" y="3270"/>
                  </a:cubicBezTo>
                  <a:cubicBezTo>
                    <a:pt x="3838" y="3681"/>
                    <a:pt x="4127" y="4115"/>
                    <a:pt x="4427" y="4549"/>
                  </a:cubicBezTo>
                  <a:cubicBezTo>
                    <a:pt x="4728" y="4993"/>
                    <a:pt x="5027" y="5438"/>
                    <a:pt x="5306" y="5895"/>
                  </a:cubicBezTo>
                  <a:cubicBezTo>
                    <a:pt x="5628" y="6439"/>
                    <a:pt x="5951" y="6985"/>
                    <a:pt x="6295" y="7507"/>
                  </a:cubicBezTo>
                  <a:cubicBezTo>
                    <a:pt x="5662" y="6962"/>
                    <a:pt x="4961" y="6451"/>
                    <a:pt x="4438" y="5816"/>
                  </a:cubicBezTo>
                  <a:cubicBezTo>
                    <a:pt x="3849" y="5094"/>
                    <a:pt x="3493" y="4215"/>
                    <a:pt x="3015" y="3414"/>
                  </a:cubicBezTo>
                  <a:cubicBezTo>
                    <a:pt x="2570" y="2647"/>
                    <a:pt x="2036" y="1924"/>
                    <a:pt x="1458" y="1268"/>
                  </a:cubicBezTo>
                  <a:cubicBezTo>
                    <a:pt x="1213" y="1001"/>
                    <a:pt x="968" y="734"/>
                    <a:pt x="712" y="489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ubicBezTo>
                    <a:pt x="56" y="55"/>
                    <a:pt x="123" y="100"/>
                    <a:pt x="190" y="156"/>
                  </a:cubicBezTo>
                  <a:cubicBezTo>
                    <a:pt x="523" y="456"/>
                    <a:pt x="835" y="779"/>
                    <a:pt x="1146" y="1101"/>
                  </a:cubicBezTo>
                  <a:cubicBezTo>
                    <a:pt x="1735" y="1746"/>
                    <a:pt x="2269" y="2447"/>
                    <a:pt x="2736" y="3192"/>
                  </a:cubicBezTo>
                  <a:cubicBezTo>
                    <a:pt x="3226" y="3970"/>
                    <a:pt x="3582" y="4827"/>
                    <a:pt x="4115" y="5572"/>
                  </a:cubicBezTo>
                  <a:cubicBezTo>
                    <a:pt x="4639" y="6328"/>
                    <a:pt x="5383" y="6874"/>
                    <a:pt x="6085" y="7463"/>
                  </a:cubicBezTo>
                  <a:cubicBezTo>
                    <a:pt x="6251" y="7608"/>
                    <a:pt x="6418" y="7752"/>
                    <a:pt x="6574" y="7907"/>
                  </a:cubicBezTo>
                  <a:cubicBezTo>
                    <a:pt x="6707" y="8075"/>
                    <a:pt x="6841" y="8241"/>
                    <a:pt x="6974" y="8397"/>
                  </a:cubicBezTo>
                  <a:cubicBezTo>
                    <a:pt x="7063" y="8486"/>
                    <a:pt x="7152" y="8586"/>
                    <a:pt x="7230" y="8675"/>
                  </a:cubicBezTo>
                  <a:cubicBezTo>
                    <a:pt x="7163" y="8553"/>
                    <a:pt x="7019" y="8308"/>
                    <a:pt x="6851" y="7986"/>
                  </a:cubicBezTo>
                  <a:cubicBezTo>
                    <a:pt x="6362" y="7363"/>
                    <a:pt x="5951" y="6673"/>
                    <a:pt x="5561" y="6017"/>
                  </a:cubicBezTo>
                  <a:cubicBezTo>
                    <a:pt x="5294" y="5561"/>
                    <a:pt x="5005" y="5116"/>
                    <a:pt x="4705" y="4682"/>
                  </a:cubicBezTo>
                  <a:cubicBezTo>
                    <a:pt x="4405" y="4237"/>
                    <a:pt x="4105" y="3804"/>
                    <a:pt x="3782" y="3381"/>
                  </a:cubicBezTo>
                  <a:cubicBezTo>
                    <a:pt x="3159" y="2580"/>
                    <a:pt x="2403" y="1879"/>
                    <a:pt x="1658" y="1190"/>
                  </a:cubicBezTo>
                  <a:cubicBezTo>
                    <a:pt x="1391" y="945"/>
                    <a:pt x="1124" y="700"/>
                    <a:pt x="846" y="467"/>
                  </a:cubicBezTo>
                  <a:cubicBezTo>
                    <a:pt x="523" y="267"/>
                    <a:pt x="234" y="111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16" name="Google Shape;15516;p20"/>
            <p:cNvSpPr/>
            <p:nvPr/>
          </p:nvSpPr>
          <p:spPr>
            <a:xfrm>
              <a:off x="1612736" y="2216568"/>
              <a:ext cx="256109" cy="339595"/>
            </a:xfrm>
            <a:custGeom>
              <a:avLst/>
              <a:gdLst/>
              <a:ahLst/>
              <a:cxnLst/>
              <a:rect l="l" t="t" r="r" b="b"/>
              <a:pathLst>
                <a:path w="7341" h="9734" extrusionOk="0">
                  <a:moveTo>
                    <a:pt x="0" y="1"/>
                  </a:moveTo>
                  <a:cubicBezTo>
                    <a:pt x="178" y="435"/>
                    <a:pt x="200" y="824"/>
                    <a:pt x="657" y="2604"/>
                  </a:cubicBezTo>
                  <a:cubicBezTo>
                    <a:pt x="1312" y="5073"/>
                    <a:pt x="968" y="4484"/>
                    <a:pt x="2714" y="6775"/>
                  </a:cubicBezTo>
                  <a:cubicBezTo>
                    <a:pt x="4449" y="9054"/>
                    <a:pt x="6540" y="9555"/>
                    <a:pt x="6540" y="9555"/>
                  </a:cubicBezTo>
                  <a:lnTo>
                    <a:pt x="7341" y="9733"/>
                  </a:lnTo>
                  <a:lnTo>
                    <a:pt x="7341" y="8732"/>
                  </a:lnTo>
                  <a:lnTo>
                    <a:pt x="6663" y="6986"/>
                  </a:lnTo>
                  <a:cubicBezTo>
                    <a:pt x="6663" y="6986"/>
                    <a:pt x="5917" y="5796"/>
                    <a:pt x="5306" y="4161"/>
                  </a:cubicBezTo>
                  <a:cubicBezTo>
                    <a:pt x="5150" y="4061"/>
                    <a:pt x="4983" y="3972"/>
                    <a:pt x="4816" y="3905"/>
                  </a:cubicBezTo>
                  <a:cubicBezTo>
                    <a:pt x="4527" y="3772"/>
                    <a:pt x="4216" y="3694"/>
                    <a:pt x="3904" y="3605"/>
                  </a:cubicBezTo>
                  <a:cubicBezTo>
                    <a:pt x="3604" y="3516"/>
                    <a:pt x="3304" y="3416"/>
                    <a:pt x="3048" y="3226"/>
                  </a:cubicBezTo>
                  <a:cubicBezTo>
                    <a:pt x="2837" y="3060"/>
                    <a:pt x="2669" y="2860"/>
                    <a:pt x="2514" y="2648"/>
                  </a:cubicBezTo>
                  <a:cubicBezTo>
                    <a:pt x="2214" y="2215"/>
                    <a:pt x="2002" y="1725"/>
                    <a:pt x="1702" y="1280"/>
                  </a:cubicBezTo>
                  <a:cubicBezTo>
                    <a:pt x="1557" y="1069"/>
                    <a:pt x="1401" y="869"/>
                    <a:pt x="1201" y="702"/>
                  </a:cubicBezTo>
                  <a:cubicBezTo>
                    <a:pt x="1001" y="524"/>
                    <a:pt x="779" y="391"/>
                    <a:pt x="556" y="268"/>
                  </a:cubicBezTo>
                  <a:cubicBezTo>
                    <a:pt x="368" y="179"/>
                    <a:pt x="190" y="90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17" name="Google Shape;15517;p20"/>
            <p:cNvSpPr/>
            <p:nvPr/>
          </p:nvSpPr>
          <p:spPr>
            <a:xfrm>
              <a:off x="1722914" y="2331456"/>
              <a:ext cx="120327" cy="126153"/>
            </a:xfrm>
            <a:custGeom>
              <a:avLst/>
              <a:gdLst/>
              <a:ahLst/>
              <a:cxnLst/>
              <a:rect l="l" t="t" r="r" b="b"/>
              <a:pathLst>
                <a:path w="3449" h="3616" extrusionOk="0">
                  <a:moveTo>
                    <a:pt x="1" y="0"/>
                  </a:moveTo>
                  <a:cubicBezTo>
                    <a:pt x="101" y="178"/>
                    <a:pt x="213" y="356"/>
                    <a:pt x="334" y="512"/>
                  </a:cubicBezTo>
                  <a:cubicBezTo>
                    <a:pt x="858" y="1268"/>
                    <a:pt x="1602" y="1814"/>
                    <a:pt x="2304" y="2403"/>
                  </a:cubicBezTo>
                  <a:cubicBezTo>
                    <a:pt x="2470" y="2548"/>
                    <a:pt x="2637" y="2692"/>
                    <a:pt x="2793" y="2847"/>
                  </a:cubicBezTo>
                  <a:cubicBezTo>
                    <a:pt x="2926" y="3015"/>
                    <a:pt x="3060" y="3181"/>
                    <a:pt x="3193" y="3337"/>
                  </a:cubicBezTo>
                  <a:cubicBezTo>
                    <a:pt x="3282" y="3426"/>
                    <a:pt x="3371" y="3526"/>
                    <a:pt x="3449" y="3615"/>
                  </a:cubicBezTo>
                  <a:cubicBezTo>
                    <a:pt x="3449" y="3593"/>
                    <a:pt x="3438" y="3581"/>
                    <a:pt x="3426" y="3571"/>
                  </a:cubicBezTo>
                  <a:cubicBezTo>
                    <a:pt x="3426" y="3559"/>
                    <a:pt x="3426" y="3559"/>
                    <a:pt x="3416" y="3549"/>
                  </a:cubicBezTo>
                  <a:cubicBezTo>
                    <a:pt x="3416" y="3537"/>
                    <a:pt x="3404" y="3526"/>
                    <a:pt x="3393" y="3515"/>
                  </a:cubicBezTo>
                  <a:cubicBezTo>
                    <a:pt x="3393" y="3504"/>
                    <a:pt x="3393" y="3504"/>
                    <a:pt x="3382" y="3493"/>
                  </a:cubicBezTo>
                  <a:lnTo>
                    <a:pt x="3349" y="3426"/>
                  </a:lnTo>
                  <a:lnTo>
                    <a:pt x="3337" y="3426"/>
                  </a:lnTo>
                  <a:lnTo>
                    <a:pt x="3305" y="3359"/>
                  </a:lnTo>
                  <a:cubicBezTo>
                    <a:pt x="3305" y="3348"/>
                    <a:pt x="3293" y="3337"/>
                    <a:pt x="3293" y="3337"/>
                  </a:cubicBezTo>
                  <a:lnTo>
                    <a:pt x="3260" y="3270"/>
                  </a:lnTo>
                  <a:cubicBezTo>
                    <a:pt x="3248" y="3259"/>
                    <a:pt x="3248" y="3259"/>
                    <a:pt x="3248" y="3248"/>
                  </a:cubicBezTo>
                  <a:cubicBezTo>
                    <a:pt x="3226" y="3215"/>
                    <a:pt x="3216" y="3181"/>
                    <a:pt x="3193" y="3148"/>
                  </a:cubicBezTo>
                  <a:cubicBezTo>
                    <a:pt x="3171" y="3114"/>
                    <a:pt x="3159" y="3081"/>
                    <a:pt x="3137" y="3059"/>
                  </a:cubicBezTo>
                  <a:cubicBezTo>
                    <a:pt x="3137" y="3048"/>
                    <a:pt x="3127" y="3037"/>
                    <a:pt x="3127" y="3025"/>
                  </a:cubicBezTo>
                  <a:cubicBezTo>
                    <a:pt x="3104" y="3003"/>
                    <a:pt x="3093" y="2970"/>
                    <a:pt x="3082" y="2948"/>
                  </a:cubicBezTo>
                  <a:cubicBezTo>
                    <a:pt x="3082" y="2936"/>
                    <a:pt x="3070" y="2926"/>
                    <a:pt x="3070" y="2926"/>
                  </a:cubicBezTo>
                  <a:cubicBezTo>
                    <a:pt x="2581" y="2303"/>
                    <a:pt x="2170" y="1613"/>
                    <a:pt x="1780" y="957"/>
                  </a:cubicBezTo>
                  <a:cubicBezTo>
                    <a:pt x="1703" y="823"/>
                    <a:pt x="1614" y="690"/>
                    <a:pt x="1536" y="556"/>
                  </a:cubicBezTo>
                  <a:cubicBezTo>
                    <a:pt x="1458" y="523"/>
                    <a:pt x="1380" y="501"/>
                    <a:pt x="1291" y="467"/>
                  </a:cubicBezTo>
                  <a:lnTo>
                    <a:pt x="1291" y="467"/>
                  </a:lnTo>
                  <a:lnTo>
                    <a:pt x="1525" y="835"/>
                  </a:lnTo>
                  <a:cubicBezTo>
                    <a:pt x="1847" y="1379"/>
                    <a:pt x="2170" y="1925"/>
                    <a:pt x="2514" y="2447"/>
                  </a:cubicBezTo>
                  <a:cubicBezTo>
                    <a:pt x="1881" y="1902"/>
                    <a:pt x="1180" y="1391"/>
                    <a:pt x="657" y="756"/>
                  </a:cubicBezTo>
                  <a:cubicBezTo>
                    <a:pt x="502" y="556"/>
                    <a:pt x="357" y="345"/>
                    <a:pt x="213" y="123"/>
                  </a:cubicBezTo>
                  <a:cubicBezTo>
                    <a:pt x="146" y="89"/>
                    <a:pt x="68" y="45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18" name="Google Shape;15518;p20"/>
            <p:cNvSpPr/>
            <p:nvPr/>
          </p:nvSpPr>
          <p:spPr>
            <a:xfrm>
              <a:off x="1654637" y="2240641"/>
              <a:ext cx="206848" cy="260784"/>
            </a:xfrm>
            <a:custGeom>
              <a:avLst/>
              <a:gdLst/>
              <a:ahLst/>
              <a:cxnLst/>
              <a:rect l="l" t="t" r="r" b="b"/>
              <a:pathLst>
                <a:path w="5929" h="7475" extrusionOk="0">
                  <a:moveTo>
                    <a:pt x="0" y="1"/>
                  </a:moveTo>
                  <a:lnTo>
                    <a:pt x="0" y="12"/>
                  </a:lnTo>
                  <a:cubicBezTo>
                    <a:pt x="5" y="16"/>
                    <a:pt x="10" y="20"/>
                    <a:pt x="15" y="24"/>
                  </a:cubicBezTo>
                  <a:lnTo>
                    <a:pt x="15" y="24"/>
                  </a:lnTo>
                  <a:cubicBezTo>
                    <a:pt x="10" y="16"/>
                    <a:pt x="5" y="8"/>
                    <a:pt x="0" y="1"/>
                  </a:cubicBezTo>
                  <a:close/>
                  <a:moveTo>
                    <a:pt x="15" y="24"/>
                  </a:moveTo>
                  <a:cubicBezTo>
                    <a:pt x="132" y="217"/>
                    <a:pt x="238" y="409"/>
                    <a:pt x="334" y="601"/>
                  </a:cubicBezTo>
                  <a:cubicBezTo>
                    <a:pt x="601" y="1124"/>
                    <a:pt x="813" y="1669"/>
                    <a:pt x="1046" y="2203"/>
                  </a:cubicBezTo>
                  <a:cubicBezTo>
                    <a:pt x="1458" y="3159"/>
                    <a:pt x="1980" y="4138"/>
                    <a:pt x="2870" y="4728"/>
                  </a:cubicBezTo>
                  <a:cubicBezTo>
                    <a:pt x="3292" y="5017"/>
                    <a:pt x="3849" y="5139"/>
                    <a:pt x="4204" y="5517"/>
                  </a:cubicBezTo>
                  <a:cubicBezTo>
                    <a:pt x="4560" y="5885"/>
                    <a:pt x="4716" y="6385"/>
                    <a:pt x="5050" y="6763"/>
                  </a:cubicBezTo>
                  <a:cubicBezTo>
                    <a:pt x="5294" y="7052"/>
                    <a:pt x="5595" y="7286"/>
                    <a:pt x="5929" y="7475"/>
                  </a:cubicBezTo>
                  <a:lnTo>
                    <a:pt x="5828" y="7230"/>
                  </a:lnTo>
                  <a:cubicBezTo>
                    <a:pt x="5673" y="7130"/>
                    <a:pt x="5517" y="7008"/>
                    <a:pt x="5383" y="6874"/>
                  </a:cubicBezTo>
                  <a:cubicBezTo>
                    <a:pt x="5205" y="6708"/>
                    <a:pt x="5061" y="6518"/>
                    <a:pt x="4939" y="6307"/>
                  </a:cubicBezTo>
                  <a:cubicBezTo>
                    <a:pt x="4805" y="6085"/>
                    <a:pt x="4683" y="5851"/>
                    <a:pt x="4538" y="5640"/>
                  </a:cubicBezTo>
                  <a:cubicBezTo>
                    <a:pt x="4394" y="5440"/>
                    <a:pt x="4204" y="5272"/>
                    <a:pt x="3994" y="5139"/>
                  </a:cubicBezTo>
                  <a:cubicBezTo>
                    <a:pt x="3760" y="5006"/>
                    <a:pt x="3526" y="4917"/>
                    <a:pt x="3292" y="4795"/>
                  </a:cubicBezTo>
                  <a:cubicBezTo>
                    <a:pt x="2347" y="4316"/>
                    <a:pt x="1769" y="3359"/>
                    <a:pt x="1347" y="2425"/>
                  </a:cubicBezTo>
                  <a:cubicBezTo>
                    <a:pt x="1102" y="1881"/>
                    <a:pt x="890" y="1325"/>
                    <a:pt x="623" y="779"/>
                  </a:cubicBezTo>
                  <a:cubicBezTo>
                    <a:pt x="612" y="768"/>
                    <a:pt x="601" y="746"/>
                    <a:pt x="590" y="724"/>
                  </a:cubicBezTo>
                  <a:cubicBezTo>
                    <a:pt x="556" y="679"/>
                    <a:pt x="534" y="635"/>
                    <a:pt x="501" y="590"/>
                  </a:cubicBezTo>
                  <a:cubicBezTo>
                    <a:pt x="360" y="384"/>
                    <a:pt x="208" y="188"/>
                    <a:pt x="15" y="24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19" name="Google Shape;15519;p20"/>
            <p:cNvSpPr/>
            <p:nvPr/>
          </p:nvSpPr>
          <p:spPr>
            <a:xfrm>
              <a:off x="1615458" y="2223581"/>
              <a:ext cx="218884" cy="324419"/>
            </a:xfrm>
            <a:custGeom>
              <a:avLst/>
              <a:gdLst/>
              <a:ahLst/>
              <a:cxnLst/>
              <a:rect l="l" t="t" r="r" b="b"/>
              <a:pathLst>
                <a:path w="6274" h="9299" extrusionOk="0">
                  <a:moveTo>
                    <a:pt x="0" y="0"/>
                  </a:moveTo>
                  <a:cubicBezTo>
                    <a:pt x="0" y="22"/>
                    <a:pt x="11" y="56"/>
                    <a:pt x="23" y="78"/>
                  </a:cubicBezTo>
                  <a:cubicBezTo>
                    <a:pt x="23" y="111"/>
                    <a:pt x="33" y="134"/>
                    <a:pt x="45" y="156"/>
                  </a:cubicBezTo>
                  <a:lnTo>
                    <a:pt x="45" y="167"/>
                  </a:lnTo>
                  <a:cubicBezTo>
                    <a:pt x="45" y="190"/>
                    <a:pt x="56" y="212"/>
                    <a:pt x="67" y="245"/>
                  </a:cubicBezTo>
                  <a:lnTo>
                    <a:pt x="67" y="256"/>
                  </a:lnTo>
                  <a:cubicBezTo>
                    <a:pt x="67" y="279"/>
                    <a:pt x="78" y="301"/>
                    <a:pt x="78" y="323"/>
                  </a:cubicBezTo>
                  <a:lnTo>
                    <a:pt x="89" y="334"/>
                  </a:lnTo>
                  <a:cubicBezTo>
                    <a:pt x="223" y="556"/>
                    <a:pt x="345" y="779"/>
                    <a:pt x="468" y="1013"/>
                  </a:cubicBezTo>
                  <a:cubicBezTo>
                    <a:pt x="701" y="1491"/>
                    <a:pt x="890" y="2002"/>
                    <a:pt x="1034" y="2525"/>
                  </a:cubicBezTo>
                  <a:cubicBezTo>
                    <a:pt x="1179" y="3070"/>
                    <a:pt x="1279" y="3626"/>
                    <a:pt x="1469" y="4171"/>
                  </a:cubicBezTo>
                  <a:cubicBezTo>
                    <a:pt x="1657" y="4694"/>
                    <a:pt x="1936" y="5161"/>
                    <a:pt x="2314" y="5573"/>
                  </a:cubicBezTo>
                  <a:cubicBezTo>
                    <a:pt x="2680" y="5973"/>
                    <a:pt x="3103" y="6329"/>
                    <a:pt x="3503" y="6696"/>
                  </a:cubicBezTo>
                  <a:cubicBezTo>
                    <a:pt x="4271" y="7397"/>
                    <a:pt x="4949" y="8186"/>
                    <a:pt x="5673" y="8932"/>
                  </a:cubicBezTo>
                  <a:cubicBezTo>
                    <a:pt x="5750" y="9009"/>
                    <a:pt x="5817" y="9087"/>
                    <a:pt x="5895" y="9165"/>
                  </a:cubicBezTo>
                  <a:cubicBezTo>
                    <a:pt x="6051" y="9221"/>
                    <a:pt x="6173" y="9265"/>
                    <a:pt x="6273" y="9298"/>
                  </a:cubicBezTo>
                  <a:cubicBezTo>
                    <a:pt x="6184" y="9221"/>
                    <a:pt x="6106" y="9143"/>
                    <a:pt x="6029" y="9054"/>
                  </a:cubicBezTo>
                  <a:cubicBezTo>
                    <a:pt x="5295" y="8331"/>
                    <a:pt x="4627" y="7553"/>
                    <a:pt x="3893" y="6841"/>
                  </a:cubicBezTo>
                  <a:cubicBezTo>
                    <a:pt x="3493" y="6463"/>
                    <a:pt x="3070" y="6117"/>
                    <a:pt x="2680" y="5739"/>
                  </a:cubicBezTo>
                  <a:cubicBezTo>
                    <a:pt x="2280" y="5339"/>
                    <a:pt x="1946" y="4906"/>
                    <a:pt x="1724" y="4394"/>
                  </a:cubicBezTo>
                  <a:cubicBezTo>
                    <a:pt x="1501" y="3871"/>
                    <a:pt x="1380" y="3315"/>
                    <a:pt x="1246" y="2770"/>
                  </a:cubicBezTo>
                  <a:cubicBezTo>
                    <a:pt x="1113" y="2236"/>
                    <a:pt x="945" y="1725"/>
                    <a:pt x="712" y="1235"/>
                  </a:cubicBezTo>
                  <a:cubicBezTo>
                    <a:pt x="512" y="801"/>
                    <a:pt x="267" y="390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20" name="Google Shape;15520;p20"/>
            <p:cNvSpPr/>
            <p:nvPr/>
          </p:nvSpPr>
          <p:spPr>
            <a:xfrm>
              <a:off x="1624005" y="2222011"/>
              <a:ext cx="244840" cy="331815"/>
            </a:xfrm>
            <a:custGeom>
              <a:avLst/>
              <a:gdLst/>
              <a:ahLst/>
              <a:cxnLst/>
              <a:rect l="l" t="t" r="r" b="b"/>
              <a:pathLst>
                <a:path w="7018" h="9511" extrusionOk="0">
                  <a:moveTo>
                    <a:pt x="0" y="1"/>
                  </a:moveTo>
                  <a:lnTo>
                    <a:pt x="0" y="1"/>
                  </a:lnTo>
                  <a:cubicBezTo>
                    <a:pt x="289" y="334"/>
                    <a:pt x="556" y="690"/>
                    <a:pt x="789" y="1068"/>
                  </a:cubicBezTo>
                  <a:cubicBezTo>
                    <a:pt x="1078" y="1513"/>
                    <a:pt x="1290" y="2003"/>
                    <a:pt x="1457" y="2514"/>
                  </a:cubicBezTo>
                  <a:cubicBezTo>
                    <a:pt x="1624" y="3026"/>
                    <a:pt x="1768" y="3560"/>
                    <a:pt x="1968" y="4061"/>
                  </a:cubicBezTo>
                  <a:cubicBezTo>
                    <a:pt x="2158" y="4516"/>
                    <a:pt x="2402" y="4951"/>
                    <a:pt x="2747" y="5295"/>
                  </a:cubicBezTo>
                  <a:cubicBezTo>
                    <a:pt x="3125" y="5662"/>
                    <a:pt x="3614" y="5863"/>
                    <a:pt x="4049" y="6140"/>
                  </a:cubicBezTo>
                  <a:cubicBezTo>
                    <a:pt x="4894" y="6686"/>
                    <a:pt x="5461" y="7531"/>
                    <a:pt x="6039" y="8332"/>
                  </a:cubicBezTo>
                  <a:cubicBezTo>
                    <a:pt x="6340" y="8743"/>
                    <a:pt x="6651" y="9155"/>
                    <a:pt x="7018" y="9511"/>
                  </a:cubicBezTo>
                  <a:lnTo>
                    <a:pt x="7018" y="9288"/>
                  </a:lnTo>
                  <a:cubicBezTo>
                    <a:pt x="6773" y="9032"/>
                    <a:pt x="6551" y="8743"/>
                    <a:pt x="6340" y="8465"/>
                  </a:cubicBezTo>
                  <a:cubicBezTo>
                    <a:pt x="5761" y="7687"/>
                    <a:pt x="5238" y="6841"/>
                    <a:pt x="4460" y="6241"/>
                  </a:cubicBezTo>
                  <a:cubicBezTo>
                    <a:pt x="4037" y="5929"/>
                    <a:pt x="3548" y="5740"/>
                    <a:pt x="3137" y="5418"/>
                  </a:cubicBezTo>
                  <a:cubicBezTo>
                    <a:pt x="2736" y="5128"/>
                    <a:pt x="2447" y="4706"/>
                    <a:pt x="2235" y="4261"/>
                  </a:cubicBezTo>
                  <a:cubicBezTo>
                    <a:pt x="2013" y="3782"/>
                    <a:pt x="1857" y="3271"/>
                    <a:pt x="1701" y="2771"/>
                  </a:cubicBezTo>
                  <a:cubicBezTo>
                    <a:pt x="1546" y="2259"/>
                    <a:pt x="1357" y="1770"/>
                    <a:pt x="1090" y="1313"/>
                  </a:cubicBezTo>
                  <a:cubicBezTo>
                    <a:pt x="845" y="880"/>
                    <a:pt x="556" y="490"/>
                    <a:pt x="245" y="123"/>
                  </a:cubicBezTo>
                  <a:cubicBezTo>
                    <a:pt x="233" y="123"/>
                    <a:pt x="233" y="123"/>
                    <a:pt x="233" y="112"/>
                  </a:cubicBezTo>
                  <a:cubicBezTo>
                    <a:pt x="156" y="79"/>
                    <a:pt x="77" y="35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21" name="Google Shape;15521;p20"/>
            <p:cNvSpPr/>
            <p:nvPr/>
          </p:nvSpPr>
          <p:spPr>
            <a:xfrm>
              <a:off x="1630215" y="2247026"/>
              <a:ext cx="227013" cy="247108"/>
            </a:xfrm>
            <a:custGeom>
              <a:avLst/>
              <a:gdLst/>
              <a:ahLst/>
              <a:cxnLst/>
              <a:rect l="l" t="t" r="r" b="b"/>
              <a:pathLst>
                <a:path w="6507" h="7083" extrusionOk="0">
                  <a:moveTo>
                    <a:pt x="3514" y="1"/>
                  </a:moveTo>
                  <a:cubicBezTo>
                    <a:pt x="3439" y="1"/>
                    <a:pt x="3363" y="14"/>
                    <a:pt x="3292" y="29"/>
                  </a:cubicBezTo>
                  <a:cubicBezTo>
                    <a:pt x="3225" y="40"/>
                    <a:pt x="3159" y="52"/>
                    <a:pt x="3103" y="52"/>
                  </a:cubicBezTo>
                  <a:cubicBezTo>
                    <a:pt x="3099" y="51"/>
                    <a:pt x="3096" y="51"/>
                    <a:pt x="3092" y="51"/>
                  </a:cubicBezTo>
                  <a:cubicBezTo>
                    <a:pt x="2949" y="51"/>
                    <a:pt x="2562" y="269"/>
                    <a:pt x="2291" y="941"/>
                  </a:cubicBezTo>
                  <a:cubicBezTo>
                    <a:pt x="2057" y="1497"/>
                    <a:pt x="1857" y="1664"/>
                    <a:pt x="1579" y="1764"/>
                  </a:cubicBezTo>
                  <a:cubicBezTo>
                    <a:pt x="1312" y="1864"/>
                    <a:pt x="845" y="1764"/>
                    <a:pt x="556" y="1987"/>
                  </a:cubicBezTo>
                  <a:cubicBezTo>
                    <a:pt x="267" y="2220"/>
                    <a:pt x="289" y="2009"/>
                    <a:pt x="245" y="2576"/>
                  </a:cubicBezTo>
                  <a:cubicBezTo>
                    <a:pt x="189" y="3132"/>
                    <a:pt x="255" y="3154"/>
                    <a:pt x="189" y="3566"/>
                  </a:cubicBezTo>
                  <a:cubicBezTo>
                    <a:pt x="111" y="3989"/>
                    <a:pt x="0" y="4167"/>
                    <a:pt x="534" y="4645"/>
                  </a:cubicBezTo>
                  <a:cubicBezTo>
                    <a:pt x="1068" y="5134"/>
                    <a:pt x="1657" y="4945"/>
                    <a:pt x="2213" y="5757"/>
                  </a:cubicBezTo>
                  <a:cubicBezTo>
                    <a:pt x="2769" y="6580"/>
                    <a:pt x="2447" y="6280"/>
                    <a:pt x="3080" y="6703"/>
                  </a:cubicBezTo>
                  <a:cubicBezTo>
                    <a:pt x="3604" y="7052"/>
                    <a:pt x="4318" y="7082"/>
                    <a:pt x="4550" y="7082"/>
                  </a:cubicBezTo>
                  <a:cubicBezTo>
                    <a:pt x="4599" y="7082"/>
                    <a:pt x="4627" y="7081"/>
                    <a:pt x="4627" y="7081"/>
                  </a:cubicBezTo>
                  <a:lnTo>
                    <a:pt x="6506" y="5457"/>
                  </a:lnTo>
                  <a:lnTo>
                    <a:pt x="6017" y="2009"/>
                  </a:lnTo>
                  <a:cubicBezTo>
                    <a:pt x="6017" y="2009"/>
                    <a:pt x="5761" y="1542"/>
                    <a:pt x="4815" y="897"/>
                  </a:cubicBezTo>
                  <a:cubicBezTo>
                    <a:pt x="3859" y="262"/>
                    <a:pt x="3992" y="207"/>
                    <a:pt x="3770" y="74"/>
                  </a:cubicBezTo>
                  <a:cubicBezTo>
                    <a:pt x="3692" y="19"/>
                    <a:pt x="3604" y="1"/>
                    <a:pt x="3514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22" name="Google Shape;15522;p20"/>
            <p:cNvSpPr/>
            <p:nvPr/>
          </p:nvSpPr>
          <p:spPr>
            <a:xfrm>
              <a:off x="1636007" y="2308011"/>
              <a:ext cx="221222" cy="179845"/>
            </a:xfrm>
            <a:custGeom>
              <a:avLst/>
              <a:gdLst/>
              <a:ahLst/>
              <a:cxnLst/>
              <a:rect l="l" t="t" r="r" b="b"/>
              <a:pathLst>
                <a:path w="6341" h="5155" extrusionOk="0">
                  <a:moveTo>
                    <a:pt x="2728" y="1"/>
                  </a:moveTo>
                  <a:cubicBezTo>
                    <a:pt x="2572" y="1"/>
                    <a:pt x="2415" y="15"/>
                    <a:pt x="2269" y="49"/>
                  </a:cubicBezTo>
                  <a:cubicBezTo>
                    <a:pt x="1858" y="172"/>
                    <a:pt x="1547" y="484"/>
                    <a:pt x="1157" y="617"/>
                  </a:cubicBezTo>
                  <a:cubicBezTo>
                    <a:pt x="835" y="728"/>
                    <a:pt x="457" y="717"/>
                    <a:pt x="178" y="895"/>
                  </a:cubicBezTo>
                  <a:cubicBezTo>
                    <a:pt x="145" y="917"/>
                    <a:pt x="112" y="951"/>
                    <a:pt x="89" y="984"/>
                  </a:cubicBezTo>
                  <a:cubicBezTo>
                    <a:pt x="34" y="1106"/>
                    <a:pt x="178" y="1240"/>
                    <a:pt x="145" y="1373"/>
                  </a:cubicBezTo>
                  <a:cubicBezTo>
                    <a:pt x="123" y="1418"/>
                    <a:pt x="89" y="1451"/>
                    <a:pt x="56" y="1485"/>
                  </a:cubicBezTo>
                  <a:cubicBezTo>
                    <a:pt x="56" y="1573"/>
                    <a:pt x="45" y="1673"/>
                    <a:pt x="23" y="1818"/>
                  </a:cubicBezTo>
                  <a:cubicBezTo>
                    <a:pt x="12" y="1851"/>
                    <a:pt x="12" y="1885"/>
                    <a:pt x="0" y="1918"/>
                  </a:cubicBezTo>
                  <a:cubicBezTo>
                    <a:pt x="134" y="2263"/>
                    <a:pt x="435" y="2541"/>
                    <a:pt x="779" y="2741"/>
                  </a:cubicBezTo>
                  <a:cubicBezTo>
                    <a:pt x="1135" y="2953"/>
                    <a:pt x="1525" y="3097"/>
                    <a:pt x="1891" y="3286"/>
                  </a:cubicBezTo>
                  <a:cubicBezTo>
                    <a:pt x="2358" y="3519"/>
                    <a:pt x="2781" y="3831"/>
                    <a:pt x="3204" y="4142"/>
                  </a:cubicBezTo>
                  <a:cubicBezTo>
                    <a:pt x="3537" y="4376"/>
                    <a:pt x="3860" y="4621"/>
                    <a:pt x="4127" y="4921"/>
                  </a:cubicBezTo>
                  <a:cubicBezTo>
                    <a:pt x="4205" y="5021"/>
                    <a:pt x="4305" y="5143"/>
                    <a:pt x="4439" y="5155"/>
                  </a:cubicBezTo>
                  <a:cubicBezTo>
                    <a:pt x="4516" y="5155"/>
                    <a:pt x="4583" y="5133"/>
                    <a:pt x="4649" y="5099"/>
                  </a:cubicBezTo>
                  <a:cubicBezTo>
                    <a:pt x="4706" y="5077"/>
                    <a:pt x="4750" y="5066"/>
                    <a:pt x="4795" y="5044"/>
                  </a:cubicBezTo>
                  <a:lnTo>
                    <a:pt x="6340" y="3709"/>
                  </a:lnTo>
                  <a:lnTo>
                    <a:pt x="6040" y="1573"/>
                  </a:lnTo>
                  <a:cubicBezTo>
                    <a:pt x="5996" y="1540"/>
                    <a:pt x="5940" y="1507"/>
                    <a:pt x="5884" y="1485"/>
                  </a:cubicBezTo>
                  <a:cubicBezTo>
                    <a:pt x="5695" y="1384"/>
                    <a:pt x="5473" y="1373"/>
                    <a:pt x="5262" y="1351"/>
                  </a:cubicBezTo>
                  <a:cubicBezTo>
                    <a:pt x="4783" y="1307"/>
                    <a:pt x="4283" y="1151"/>
                    <a:pt x="4016" y="783"/>
                  </a:cubicBezTo>
                  <a:cubicBezTo>
                    <a:pt x="3893" y="617"/>
                    <a:pt x="3838" y="427"/>
                    <a:pt x="3693" y="283"/>
                  </a:cubicBezTo>
                  <a:cubicBezTo>
                    <a:pt x="3493" y="83"/>
                    <a:pt x="3171" y="27"/>
                    <a:pt x="2870" y="5"/>
                  </a:cubicBezTo>
                  <a:cubicBezTo>
                    <a:pt x="2823" y="2"/>
                    <a:pt x="2776" y="1"/>
                    <a:pt x="2728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23" name="Google Shape;15523;p20"/>
            <p:cNvSpPr/>
            <p:nvPr/>
          </p:nvSpPr>
          <p:spPr>
            <a:xfrm>
              <a:off x="1772595" y="2278670"/>
              <a:ext cx="15560" cy="32620"/>
            </a:xfrm>
            <a:custGeom>
              <a:avLst/>
              <a:gdLst/>
              <a:ahLst/>
              <a:cxnLst/>
              <a:rect l="l" t="t" r="r" b="b"/>
              <a:pathLst>
                <a:path w="446" h="935" extrusionOk="0">
                  <a:moveTo>
                    <a:pt x="12" y="1"/>
                  </a:moveTo>
                  <a:cubicBezTo>
                    <a:pt x="0" y="1"/>
                    <a:pt x="0" y="12"/>
                    <a:pt x="0" y="12"/>
                  </a:cubicBezTo>
                  <a:cubicBezTo>
                    <a:pt x="23" y="257"/>
                    <a:pt x="56" y="479"/>
                    <a:pt x="201" y="679"/>
                  </a:cubicBezTo>
                  <a:cubicBezTo>
                    <a:pt x="279" y="768"/>
                    <a:pt x="346" y="846"/>
                    <a:pt x="423" y="935"/>
                  </a:cubicBezTo>
                  <a:cubicBezTo>
                    <a:pt x="435" y="924"/>
                    <a:pt x="435" y="902"/>
                    <a:pt x="445" y="890"/>
                  </a:cubicBezTo>
                  <a:cubicBezTo>
                    <a:pt x="368" y="813"/>
                    <a:pt x="301" y="735"/>
                    <a:pt x="234" y="646"/>
                  </a:cubicBezTo>
                  <a:cubicBezTo>
                    <a:pt x="89" y="457"/>
                    <a:pt x="56" y="245"/>
                    <a:pt x="34" y="23"/>
                  </a:cubicBezTo>
                  <a:cubicBezTo>
                    <a:pt x="34" y="12"/>
                    <a:pt x="23" y="1"/>
                    <a:pt x="12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24" name="Google Shape;15524;p20"/>
            <p:cNvSpPr/>
            <p:nvPr/>
          </p:nvSpPr>
          <p:spPr>
            <a:xfrm>
              <a:off x="1727589" y="2274413"/>
              <a:ext cx="46575" cy="55925"/>
            </a:xfrm>
            <a:custGeom>
              <a:avLst/>
              <a:gdLst/>
              <a:ahLst/>
              <a:cxnLst/>
              <a:rect l="l" t="t" r="r" b="b"/>
              <a:pathLst>
                <a:path w="1335" h="1603" extrusionOk="0">
                  <a:moveTo>
                    <a:pt x="34" y="1"/>
                  </a:moveTo>
                  <a:cubicBezTo>
                    <a:pt x="0" y="1"/>
                    <a:pt x="0" y="45"/>
                    <a:pt x="34" y="67"/>
                  </a:cubicBezTo>
                  <a:cubicBezTo>
                    <a:pt x="323" y="268"/>
                    <a:pt x="556" y="501"/>
                    <a:pt x="757" y="790"/>
                  </a:cubicBezTo>
                  <a:cubicBezTo>
                    <a:pt x="857" y="923"/>
                    <a:pt x="946" y="1068"/>
                    <a:pt x="1023" y="1213"/>
                  </a:cubicBezTo>
                  <a:cubicBezTo>
                    <a:pt x="1046" y="1224"/>
                    <a:pt x="1057" y="1235"/>
                    <a:pt x="1068" y="1246"/>
                  </a:cubicBezTo>
                  <a:cubicBezTo>
                    <a:pt x="1169" y="1346"/>
                    <a:pt x="1235" y="1479"/>
                    <a:pt x="1302" y="1602"/>
                  </a:cubicBezTo>
                  <a:cubicBezTo>
                    <a:pt x="1313" y="1602"/>
                    <a:pt x="1324" y="1591"/>
                    <a:pt x="1335" y="1591"/>
                  </a:cubicBezTo>
                  <a:cubicBezTo>
                    <a:pt x="1302" y="1524"/>
                    <a:pt x="1257" y="1457"/>
                    <a:pt x="1224" y="1390"/>
                  </a:cubicBezTo>
                  <a:cubicBezTo>
                    <a:pt x="1080" y="1124"/>
                    <a:pt x="924" y="868"/>
                    <a:pt x="746" y="623"/>
                  </a:cubicBezTo>
                  <a:cubicBezTo>
                    <a:pt x="556" y="389"/>
                    <a:pt x="334" y="156"/>
                    <a:pt x="56" y="11"/>
                  </a:cubicBezTo>
                  <a:cubicBezTo>
                    <a:pt x="45" y="1"/>
                    <a:pt x="45" y="1"/>
                    <a:pt x="34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25" name="Google Shape;15525;p20"/>
            <p:cNvSpPr/>
            <p:nvPr/>
          </p:nvSpPr>
          <p:spPr>
            <a:xfrm>
              <a:off x="1763280" y="2316698"/>
              <a:ext cx="9734" cy="13990"/>
            </a:xfrm>
            <a:custGeom>
              <a:avLst/>
              <a:gdLst/>
              <a:ahLst/>
              <a:cxnLst/>
              <a:rect l="l" t="t" r="r" b="b"/>
              <a:pathLst>
                <a:path w="279" h="401" extrusionOk="0">
                  <a:moveTo>
                    <a:pt x="0" y="1"/>
                  </a:moveTo>
                  <a:lnTo>
                    <a:pt x="0" y="1"/>
                  </a:lnTo>
                  <a:cubicBezTo>
                    <a:pt x="89" y="134"/>
                    <a:pt x="156" y="267"/>
                    <a:pt x="234" y="401"/>
                  </a:cubicBezTo>
                  <a:cubicBezTo>
                    <a:pt x="257" y="401"/>
                    <a:pt x="267" y="390"/>
                    <a:pt x="279" y="390"/>
                  </a:cubicBezTo>
                  <a:cubicBezTo>
                    <a:pt x="212" y="267"/>
                    <a:pt x="146" y="134"/>
                    <a:pt x="45" y="34"/>
                  </a:cubicBezTo>
                  <a:cubicBezTo>
                    <a:pt x="34" y="23"/>
                    <a:pt x="23" y="12"/>
                    <a:pt x="0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26" name="Google Shape;15526;p20"/>
            <p:cNvSpPr/>
            <p:nvPr/>
          </p:nvSpPr>
          <p:spPr>
            <a:xfrm>
              <a:off x="1736904" y="2310488"/>
              <a:ext cx="15176" cy="20619"/>
            </a:xfrm>
            <a:custGeom>
              <a:avLst/>
              <a:gdLst/>
              <a:ahLst/>
              <a:cxnLst/>
              <a:rect l="l" t="t" r="r" b="b"/>
              <a:pathLst>
                <a:path w="435" h="591" extrusionOk="0">
                  <a:moveTo>
                    <a:pt x="22" y="1"/>
                  </a:moveTo>
                  <a:cubicBezTo>
                    <a:pt x="12" y="1"/>
                    <a:pt x="0" y="1"/>
                    <a:pt x="12" y="12"/>
                  </a:cubicBezTo>
                  <a:cubicBezTo>
                    <a:pt x="56" y="190"/>
                    <a:pt x="156" y="346"/>
                    <a:pt x="279" y="490"/>
                  </a:cubicBezTo>
                  <a:cubicBezTo>
                    <a:pt x="301" y="512"/>
                    <a:pt x="323" y="534"/>
                    <a:pt x="334" y="557"/>
                  </a:cubicBezTo>
                  <a:lnTo>
                    <a:pt x="434" y="590"/>
                  </a:lnTo>
                  <a:cubicBezTo>
                    <a:pt x="279" y="423"/>
                    <a:pt x="145" y="235"/>
                    <a:pt x="56" y="12"/>
                  </a:cubicBezTo>
                  <a:cubicBezTo>
                    <a:pt x="56" y="1"/>
                    <a:pt x="34" y="1"/>
                    <a:pt x="2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27" name="Google Shape;15527;p20"/>
            <p:cNvSpPr/>
            <p:nvPr/>
          </p:nvSpPr>
          <p:spPr>
            <a:xfrm>
              <a:off x="1718274" y="2311255"/>
              <a:ext cx="10885" cy="18281"/>
            </a:xfrm>
            <a:custGeom>
              <a:avLst/>
              <a:gdLst/>
              <a:ahLst/>
              <a:cxnLst/>
              <a:rect l="l" t="t" r="r" b="b"/>
              <a:pathLst>
                <a:path w="312" h="524" extrusionOk="0">
                  <a:moveTo>
                    <a:pt x="34" y="1"/>
                  </a:moveTo>
                  <a:cubicBezTo>
                    <a:pt x="12" y="1"/>
                    <a:pt x="0" y="1"/>
                    <a:pt x="12" y="23"/>
                  </a:cubicBezTo>
                  <a:cubicBezTo>
                    <a:pt x="67" y="201"/>
                    <a:pt x="156" y="368"/>
                    <a:pt x="257" y="524"/>
                  </a:cubicBezTo>
                  <a:cubicBezTo>
                    <a:pt x="279" y="524"/>
                    <a:pt x="301" y="512"/>
                    <a:pt x="312" y="512"/>
                  </a:cubicBezTo>
                  <a:cubicBezTo>
                    <a:pt x="223" y="357"/>
                    <a:pt x="134" y="190"/>
                    <a:pt x="67" y="23"/>
                  </a:cubicBezTo>
                  <a:cubicBezTo>
                    <a:pt x="56" y="1"/>
                    <a:pt x="45" y="1"/>
                    <a:pt x="34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28" name="Google Shape;15528;p20"/>
            <p:cNvSpPr/>
            <p:nvPr/>
          </p:nvSpPr>
          <p:spPr>
            <a:xfrm>
              <a:off x="1645706" y="2344643"/>
              <a:ext cx="51633" cy="15560"/>
            </a:xfrm>
            <a:custGeom>
              <a:avLst/>
              <a:gdLst/>
              <a:ahLst/>
              <a:cxnLst/>
              <a:rect l="l" t="t" r="r" b="b"/>
              <a:pathLst>
                <a:path w="1480" h="446" extrusionOk="0">
                  <a:moveTo>
                    <a:pt x="23" y="0"/>
                  </a:moveTo>
                  <a:cubicBezTo>
                    <a:pt x="1" y="0"/>
                    <a:pt x="1" y="34"/>
                    <a:pt x="23" y="45"/>
                  </a:cubicBezTo>
                  <a:cubicBezTo>
                    <a:pt x="290" y="178"/>
                    <a:pt x="590" y="257"/>
                    <a:pt x="901" y="323"/>
                  </a:cubicBezTo>
                  <a:cubicBezTo>
                    <a:pt x="1091" y="356"/>
                    <a:pt x="1291" y="401"/>
                    <a:pt x="1480" y="445"/>
                  </a:cubicBezTo>
                  <a:cubicBezTo>
                    <a:pt x="1480" y="423"/>
                    <a:pt x="1469" y="412"/>
                    <a:pt x="1469" y="390"/>
                  </a:cubicBezTo>
                  <a:cubicBezTo>
                    <a:pt x="1469" y="378"/>
                    <a:pt x="1457" y="368"/>
                    <a:pt x="1457" y="356"/>
                  </a:cubicBezTo>
                  <a:cubicBezTo>
                    <a:pt x="980" y="245"/>
                    <a:pt x="490" y="190"/>
                    <a:pt x="34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29" name="Google Shape;15529;p20"/>
            <p:cNvSpPr/>
            <p:nvPr/>
          </p:nvSpPr>
          <p:spPr>
            <a:xfrm>
              <a:off x="1685304" y="2327967"/>
              <a:ext cx="20967" cy="19049"/>
            </a:xfrm>
            <a:custGeom>
              <a:avLst/>
              <a:gdLst/>
              <a:ahLst/>
              <a:cxnLst/>
              <a:rect l="l" t="t" r="r" b="b"/>
              <a:pathLst>
                <a:path w="601" h="546" extrusionOk="0">
                  <a:moveTo>
                    <a:pt x="233" y="0"/>
                  </a:moveTo>
                  <a:cubicBezTo>
                    <a:pt x="223" y="0"/>
                    <a:pt x="201" y="11"/>
                    <a:pt x="211" y="33"/>
                  </a:cubicBezTo>
                  <a:cubicBezTo>
                    <a:pt x="300" y="178"/>
                    <a:pt x="411" y="290"/>
                    <a:pt x="545" y="389"/>
                  </a:cubicBezTo>
                  <a:cubicBezTo>
                    <a:pt x="567" y="379"/>
                    <a:pt x="579" y="367"/>
                    <a:pt x="601" y="356"/>
                  </a:cubicBezTo>
                  <a:cubicBezTo>
                    <a:pt x="468" y="256"/>
                    <a:pt x="367" y="145"/>
                    <a:pt x="267" y="23"/>
                  </a:cubicBezTo>
                  <a:cubicBezTo>
                    <a:pt x="267" y="11"/>
                    <a:pt x="245" y="0"/>
                    <a:pt x="233" y="0"/>
                  </a:cubicBezTo>
                  <a:close/>
                  <a:moveTo>
                    <a:pt x="33" y="167"/>
                  </a:moveTo>
                  <a:cubicBezTo>
                    <a:pt x="11" y="167"/>
                    <a:pt x="0" y="178"/>
                    <a:pt x="11" y="201"/>
                  </a:cubicBezTo>
                  <a:cubicBezTo>
                    <a:pt x="100" y="334"/>
                    <a:pt x="223" y="445"/>
                    <a:pt x="356" y="545"/>
                  </a:cubicBezTo>
                  <a:cubicBezTo>
                    <a:pt x="367" y="534"/>
                    <a:pt x="379" y="523"/>
                    <a:pt x="401" y="512"/>
                  </a:cubicBezTo>
                  <a:cubicBezTo>
                    <a:pt x="267" y="423"/>
                    <a:pt x="145" y="312"/>
                    <a:pt x="56" y="178"/>
                  </a:cubicBezTo>
                  <a:cubicBezTo>
                    <a:pt x="45" y="167"/>
                    <a:pt x="33" y="167"/>
                    <a:pt x="33" y="167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30" name="Google Shape;15530;p20"/>
            <p:cNvSpPr/>
            <p:nvPr/>
          </p:nvSpPr>
          <p:spPr>
            <a:xfrm>
              <a:off x="1661231" y="2361704"/>
              <a:ext cx="46191" cy="17130"/>
            </a:xfrm>
            <a:custGeom>
              <a:avLst/>
              <a:gdLst/>
              <a:ahLst/>
              <a:cxnLst/>
              <a:rect l="l" t="t" r="r" b="b"/>
              <a:pathLst>
                <a:path w="1324" h="491" extrusionOk="0">
                  <a:moveTo>
                    <a:pt x="45" y="1"/>
                  </a:moveTo>
                  <a:cubicBezTo>
                    <a:pt x="23" y="1"/>
                    <a:pt x="1" y="34"/>
                    <a:pt x="34" y="57"/>
                  </a:cubicBezTo>
                  <a:cubicBezTo>
                    <a:pt x="189" y="179"/>
                    <a:pt x="401" y="245"/>
                    <a:pt x="601" y="290"/>
                  </a:cubicBezTo>
                  <a:cubicBezTo>
                    <a:pt x="779" y="334"/>
                    <a:pt x="968" y="368"/>
                    <a:pt x="1146" y="423"/>
                  </a:cubicBezTo>
                  <a:cubicBezTo>
                    <a:pt x="1202" y="446"/>
                    <a:pt x="1269" y="457"/>
                    <a:pt x="1324" y="490"/>
                  </a:cubicBezTo>
                  <a:cubicBezTo>
                    <a:pt x="1324" y="457"/>
                    <a:pt x="1313" y="423"/>
                    <a:pt x="1313" y="401"/>
                  </a:cubicBezTo>
                  <a:cubicBezTo>
                    <a:pt x="1246" y="379"/>
                    <a:pt x="1190" y="357"/>
                    <a:pt x="1124" y="334"/>
                  </a:cubicBezTo>
                  <a:cubicBezTo>
                    <a:pt x="946" y="279"/>
                    <a:pt x="757" y="245"/>
                    <a:pt x="579" y="201"/>
                  </a:cubicBezTo>
                  <a:cubicBezTo>
                    <a:pt x="490" y="179"/>
                    <a:pt x="401" y="156"/>
                    <a:pt x="323" y="123"/>
                  </a:cubicBezTo>
                  <a:cubicBezTo>
                    <a:pt x="234" y="90"/>
                    <a:pt x="157" y="45"/>
                    <a:pt x="78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31" name="Google Shape;15531;p20"/>
            <p:cNvSpPr/>
            <p:nvPr/>
          </p:nvSpPr>
          <p:spPr>
            <a:xfrm>
              <a:off x="1783445" y="2287985"/>
              <a:ext cx="7815" cy="15176"/>
            </a:xfrm>
            <a:custGeom>
              <a:avLst/>
              <a:gdLst/>
              <a:ahLst/>
              <a:cxnLst/>
              <a:rect l="l" t="t" r="r" b="b"/>
              <a:pathLst>
                <a:path w="224" h="435" extrusionOk="0">
                  <a:moveTo>
                    <a:pt x="23" y="0"/>
                  </a:moveTo>
                  <a:cubicBezTo>
                    <a:pt x="12" y="0"/>
                    <a:pt x="1" y="0"/>
                    <a:pt x="12" y="12"/>
                  </a:cubicBezTo>
                  <a:cubicBezTo>
                    <a:pt x="45" y="168"/>
                    <a:pt x="124" y="301"/>
                    <a:pt x="201" y="435"/>
                  </a:cubicBezTo>
                  <a:cubicBezTo>
                    <a:pt x="213" y="423"/>
                    <a:pt x="213" y="401"/>
                    <a:pt x="223" y="390"/>
                  </a:cubicBezTo>
                  <a:cubicBezTo>
                    <a:pt x="157" y="267"/>
                    <a:pt x="90" y="145"/>
                    <a:pt x="45" y="12"/>
                  </a:cubicBezTo>
                  <a:cubicBezTo>
                    <a:pt x="45" y="0"/>
                    <a:pt x="35" y="0"/>
                    <a:pt x="23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32" name="Google Shape;15532;p20"/>
            <p:cNvSpPr/>
            <p:nvPr/>
          </p:nvSpPr>
          <p:spPr>
            <a:xfrm>
              <a:off x="1754732" y="2272878"/>
              <a:ext cx="30317" cy="46575"/>
            </a:xfrm>
            <a:custGeom>
              <a:avLst/>
              <a:gdLst/>
              <a:ahLst/>
              <a:cxnLst/>
              <a:rect l="l" t="t" r="r" b="b"/>
              <a:pathLst>
                <a:path w="869" h="1335" extrusionOk="0">
                  <a:moveTo>
                    <a:pt x="12" y="0"/>
                  </a:moveTo>
                  <a:cubicBezTo>
                    <a:pt x="1" y="0"/>
                    <a:pt x="1" y="0"/>
                    <a:pt x="1" y="11"/>
                  </a:cubicBezTo>
                  <a:cubicBezTo>
                    <a:pt x="112" y="534"/>
                    <a:pt x="546" y="901"/>
                    <a:pt x="858" y="1335"/>
                  </a:cubicBezTo>
                  <a:cubicBezTo>
                    <a:pt x="858" y="1323"/>
                    <a:pt x="868" y="1313"/>
                    <a:pt x="868" y="1313"/>
                  </a:cubicBezTo>
                  <a:lnTo>
                    <a:pt x="868" y="1290"/>
                  </a:lnTo>
                  <a:cubicBezTo>
                    <a:pt x="579" y="878"/>
                    <a:pt x="179" y="512"/>
                    <a:pt x="35" y="22"/>
                  </a:cubicBezTo>
                  <a:cubicBezTo>
                    <a:pt x="35" y="11"/>
                    <a:pt x="23" y="0"/>
                    <a:pt x="12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33" name="Google Shape;15533;p20"/>
            <p:cNvSpPr/>
            <p:nvPr/>
          </p:nvSpPr>
          <p:spPr>
            <a:xfrm>
              <a:off x="1580534" y="2370077"/>
              <a:ext cx="181206" cy="170251"/>
            </a:xfrm>
            <a:custGeom>
              <a:avLst/>
              <a:gdLst/>
              <a:ahLst/>
              <a:cxnLst/>
              <a:rect l="l" t="t" r="r" b="b"/>
              <a:pathLst>
                <a:path w="5194" h="4880" extrusionOk="0">
                  <a:moveTo>
                    <a:pt x="1709" y="1"/>
                  </a:moveTo>
                  <a:cubicBezTo>
                    <a:pt x="1647" y="1"/>
                    <a:pt x="1585" y="2"/>
                    <a:pt x="1524" y="5"/>
                  </a:cubicBezTo>
                  <a:cubicBezTo>
                    <a:pt x="1390" y="14"/>
                    <a:pt x="1261" y="21"/>
                    <a:pt x="1162" y="21"/>
                  </a:cubicBezTo>
                  <a:cubicBezTo>
                    <a:pt x="1121" y="21"/>
                    <a:pt x="1086" y="20"/>
                    <a:pt x="1057" y="17"/>
                  </a:cubicBezTo>
                  <a:cubicBezTo>
                    <a:pt x="1046" y="17"/>
                    <a:pt x="1036" y="17"/>
                    <a:pt x="1026" y="17"/>
                  </a:cubicBezTo>
                  <a:cubicBezTo>
                    <a:pt x="590" y="17"/>
                    <a:pt x="121" y="258"/>
                    <a:pt x="67" y="584"/>
                  </a:cubicBezTo>
                  <a:cubicBezTo>
                    <a:pt x="0" y="929"/>
                    <a:pt x="334" y="1285"/>
                    <a:pt x="567" y="1685"/>
                  </a:cubicBezTo>
                  <a:cubicBezTo>
                    <a:pt x="801" y="2096"/>
                    <a:pt x="868" y="2330"/>
                    <a:pt x="567" y="2652"/>
                  </a:cubicBezTo>
                  <a:cubicBezTo>
                    <a:pt x="267" y="2975"/>
                    <a:pt x="67" y="3020"/>
                    <a:pt x="401" y="3487"/>
                  </a:cubicBezTo>
                  <a:cubicBezTo>
                    <a:pt x="723" y="3943"/>
                    <a:pt x="856" y="4143"/>
                    <a:pt x="1380" y="4232"/>
                  </a:cubicBezTo>
                  <a:cubicBezTo>
                    <a:pt x="1480" y="4249"/>
                    <a:pt x="1555" y="4254"/>
                    <a:pt x="1616" y="4254"/>
                  </a:cubicBezTo>
                  <a:cubicBezTo>
                    <a:pt x="1677" y="4254"/>
                    <a:pt x="1724" y="4249"/>
                    <a:pt x="1768" y="4243"/>
                  </a:cubicBezTo>
                  <a:cubicBezTo>
                    <a:pt x="1813" y="4236"/>
                    <a:pt x="1851" y="4229"/>
                    <a:pt x="1894" y="4229"/>
                  </a:cubicBezTo>
                  <a:cubicBezTo>
                    <a:pt x="1980" y="4229"/>
                    <a:pt x="2084" y="4258"/>
                    <a:pt x="2292" y="4377"/>
                  </a:cubicBezTo>
                  <a:cubicBezTo>
                    <a:pt x="2814" y="4654"/>
                    <a:pt x="2480" y="4799"/>
                    <a:pt x="3570" y="4866"/>
                  </a:cubicBezTo>
                  <a:cubicBezTo>
                    <a:pt x="3726" y="4876"/>
                    <a:pt x="3870" y="4880"/>
                    <a:pt x="4003" y="4880"/>
                  </a:cubicBezTo>
                  <a:cubicBezTo>
                    <a:pt x="4802" y="4880"/>
                    <a:pt x="5194" y="4733"/>
                    <a:pt x="5194" y="4733"/>
                  </a:cubicBezTo>
                  <a:lnTo>
                    <a:pt x="4850" y="1396"/>
                  </a:lnTo>
                  <a:lnTo>
                    <a:pt x="3993" y="762"/>
                  </a:lnTo>
                  <a:cubicBezTo>
                    <a:pt x="3351" y="276"/>
                    <a:pt x="2536" y="1"/>
                    <a:pt x="1709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34" name="Google Shape;15534;p20"/>
            <p:cNvSpPr/>
            <p:nvPr/>
          </p:nvSpPr>
          <p:spPr>
            <a:xfrm>
              <a:off x="1619330" y="2393522"/>
              <a:ext cx="123816" cy="120118"/>
            </a:xfrm>
            <a:custGeom>
              <a:avLst/>
              <a:gdLst/>
              <a:ahLst/>
              <a:cxnLst/>
              <a:rect l="l" t="t" r="r" b="b"/>
              <a:pathLst>
                <a:path w="3549" h="3443" extrusionOk="0">
                  <a:moveTo>
                    <a:pt x="1339" y="0"/>
                  </a:moveTo>
                  <a:cubicBezTo>
                    <a:pt x="1294" y="0"/>
                    <a:pt x="1248" y="4"/>
                    <a:pt x="1202" y="12"/>
                  </a:cubicBezTo>
                  <a:cubicBezTo>
                    <a:pt x="1135" y="23"/>
                    <a:pt x="1079" y="45"/>
                    <a:pt x="1035" y="90"/>
                  </a:cubicBezTo>
                  <a:cubicBezTo>
                    <a:pt x="979" y="134"/>
                    <a:pt x="957" y="190"/>
                    <a:pt x="913" y="245"/>
                  </a:cubicBezTo>
                  <a:cubicBezTo>
                    <a:pt x="723" y="457"/>
                    <a:pt x="290" y="357"/>
                    <a:pt x="134" y="591"/>
                  </a:cubicBezTo>
                  <a:cubicBezTo>
                    <a:pt x="100" y="635"/>
                    <a:pt x="90" y="702"/>
                    <a:pt x="67" y="757"/>
                  </a:cubicBezTo>
                  <a:cubicBezTo>
                    <a:pt x="34" y="880"/>
                    <a:pt x="1" y="1013"/>
                    <a:pt x="34" y="1147"/>
                  </a:cubicBezTo>
                  <a:cubicBezTo>
                    <a:pt x="78" y="1313"/>
                    <a:pt x="234" y="1447"/>
                    <a:pt x="300" y="1614"/>
                  </a:cubicBezTo>
                  <a:cubicBezTo>
                    <a:pt x="334" y="1714"/>
                    <a:pt x="345" y="1825"/>
                    <a:pt x="379" y="1925"/>
                  </a:cubicBezTo>
                  <a:cubicBezTo>
                    <a:pt x="434" y="2081"/>
                    <a:pt x="579" y="2181"/>
                    <a:pt x="712" y="2292"/>
                  </a:cubicBezTo>
                  <a:cubicBezTo>
                    <a:pt x="1035" y="2548"/>
                    <a:pt x="1368" y="2803"/>
                    <a:pt x="1702" y="3060"/>
                  </a:cubicBezTo>
                  <a:cubicBezTo>
                    <a:pt x="1847" y="3171"/>
                    <a:pt x="1991" y="3293"/>
                    <a:pt x="2169" y="3360"/>
                  </a:cubicBezTo>
                  <a:cubicBezTo>
                    <a:pt x="2302" y="3414"/>
                    <a:pt x="2448" y="3442"/>
                    <a:pt x="2593" y="3442"/>
                  </a:cubicBezTo>
                  <a:cubicBezTo>
                    <a:pt x="2715" y="3442"/>
                    <a:pt x="2836" y="3422"/>
                    <a:pt x="2948" y="3382"/>
                  </a:cubicBezTo>
                  <a:cubicBezTo>
                    <a:pt x="3048" y="3349"/>
                    <a:pt x="3170" y="3315"/>
                    <a:pt x="3214" y="3204"/>
                  </a:cubicBezTo>
                  <a:cubicBezTo>
                    <a:pt x="3237" y="3149"/>
                    <a:pt x="3226" y="3093"/>
                    <a:pt x="3248" y="3038"/>
                  </a:cubicBezTo>
                  <a:cubicBezTo>
                    <a:pt x="3271" y="2971"/>
                    <a:pt x="3315" y="2926"/>
                    <a:pt x="3370" y="2882"/>
                  </a:cubicBezTo>
                  <a:cubicBezTo>
                    <a:pt x="3493" y="2737"/>
                    <a:pt x="3548" y="2548"/>
                    <a:pt x="3537" y="2359"/>
                  </a:cubicBezTo>
                  <a:cubicBezTo>
                    <a:pt x="3526" y="2170"/>
                    <a:pt x="3471" y="1992"/>
                    <a:pt x="3415" y="1814"/>
                  </a:cubicBezTo>
                  <a:cubicBezTo>
                    <a:pt x="3359" y="1658"/>
                    <a:pt x="3303" y="1513"/>
                    <a:pt x="3214" y="1380"/>
                  </a:cubicBezTo>
                  <a:cubicBezTo>
                    <a:pt x="3081" y="1202"/>
                    <a:pt x="2892" y="1080"/>
                    <a:pt x="2725" y="935"/>
                  </a:cubicBezTo>
                  <a:cubicBezTo>
                    <a:pt x="2492" y="735"/>
                    <a:pt x="2302" y="490"/>
                    <a:pt x="2069" y="301"/>
                  </a:cubicBezTo>
                  <a:cubicBezTo>
                    <a:pt x="1861" y="131"/>
                    <a:pt x="1603" y="0"/>
                    <a:pt x="1339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35" name="Google Shape;15535;p20"/>
            <p:cNvSpPr/>
            <p:nvPr/>
          </p:nvSpPr>
          <p:spPr>
            <a:xfrm>
              <a:off x="1639880" y="2495187"/>
              <a:ext cx="33806" cy="6245"/>
            </a:xfrm>
            <a:custGeom>
              <a:avLst/>
              <a:gdLst/>
              <a:ahLst/>
              <a:cxnLst/>
              <a:rect l="l" t="t" r="r" b="b"/>
              <a:pathLst>
                <a:path w="969" h="179" extrusionOk="0">
                  <a:moveTo>
                    <a:pt x="913" y="1"/>
                  </a:moveTo>
                  <a:cubicBezTo>
                    <a:pt x="690" y="67"/>
                    <a:pt x="468" y="124"/>
                    <a:pt x="235" y="124"/>
                  </a:cubicBezTo>
                  <a:cubicBezTo>
                    <a:pt x="168" y="124"/>
                    <a:pt x="101" y="112"/>
                    <a:pt x="34" y="112"/>
                  </a:cubicBezTo>
                  <a:lnTo>
                    <a:pt x="23" y="112"/>
                  </a:lnTo>
                  <a:cubicBezTo>
                    <a:pt x="1" y="112"/>
                    <a:pt x="12" y="146"/>
                    <a:pt x="34" y="156"/>
                  </a:cubicBezTo>
                  <a:cubicBezTo>
                    <a:pt x="123" y="179"/>
                    <a:pt x="223" y="179"/>
                    <a:pt x="312" y="179"/>
                  </a:cubicBezTo>
                  <a:cubicBezTo>
                    <a:pt x="502" y="179"/>
                    <a:pt x="680" y="146"/>
                    <a:pt x="857" y="101"/>
                  </a:cubicBezTo>
                  <a:cubicBezTo>
                    <a:pt x="890" y="90"/>
                    <a:pt x="935" y="67"/>
                    <a:pt x="969" y="57"/>
                  </a:cubicBezTo>
                  <a:lnTo>
                    <a:pt x="969" y="45"/>
                  </a:lnTo>
                  <a:cubicBezTo>
                    <a:pt x="957" y="23"/>
                    <a:pt x="935" y="12"/>
                    <a:pt x="913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36" name="Google Shape;15536;p20"/>
            <p:cNvSpPr/>
            <p:nvPr/>
          </p:nvSpPr>
          <p:spPr>
            <a:xfrm>
              <a:off x="1671698" y="2494419"/>
              <a:ext cx="1989" cy="2372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45" y="0"/>
                  </a:moveTo>
                  <a:cubicBezTo>
                    <a:pt x="34" y="12"/>
                    <a:pt x="23" y="12"/>
                    <a:pt x="1" y="23"/>
                  </a:cubicBezTo>
                  <a:cubicBezTo>
                    <a:pt x="23" y="34"/>
                    <a:pt x="45" y="45"/>
                    <a:pt x="57" y="67"/>
                  </a:cubicBezTo>
                  <a:cubicBezTo>
                    <a:pt x="57" y="45"/>
                    <a:pt x="57" y="23"/>
                    <a:pt x="45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37" name="Google Shape;15537;p20"/>
            <p:cNvSpPr/>
            <p:nvPr/>
          </p:nvSpPr>
          <p:spPr>
            <a:xfrm>
              <a:off x="1629797" y="2474637"/>
              <a:ext cx="18665" cy="4710"/>
            </a:xfrm>
            <a:custGeom>
              <a:avLst/>
              <a:gdLst/>
              <a:ahLst/>
              <a:cxnLst/>
              <a:rect l="l" t="t" r="r" b="b"/>
              <a:pathLst>
                <a:path w="535" h="135" extrusionOk="0">
                  <a:moveTo>
                    <a:pt x="457" y="1"/>
                  </a:moveTo>
                  <a:cubicBezTo>
                    <a:pt x="323" y="34"/>
                    <a:pt x="178" y="56"/>
                    <a:pt x="34" y="78"/>
                  </a:cubicBezTo>
                  <a:cubicBezTo>
                    <a:pt x="0" y="78"/>
                    <a:pt x="34" y="134"/>
                    <a:pt x="57" y="134"/>
                  </a:cubicBezTo>
                  <a:lnTo>
                    <a:pt x="67" y="134"/>
                  </a:lnTo>
                  <a:cubicBezTo>
                    <a:pt x="223" y="123"/>
                    <a:pt x="379" y="100"/>
                    <a:pt x="534" y="67"/>
                  </a:cubicBezTo>
                  <a:cubicBezTo>
                    <a:pt x="512" y="45"/>
                    <a:pt x="479" y="23"/>
                    <a:pt x="457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38" name="Google Shape;15538;p20"/>
            <p:cNvSpPr/>
            <p:nvPr/>
          </p:nvSpPr>
          <p:spPr>
            <a:xfrm>
              <a:off x="1645706" y="2466473"/>
              <a:ext cx="29899" cy="10536"/>
            </a:xfrm>
            <a:custGeom>
              <a:avLst/>
              <a:gdLst/>
              <a:ahLst/>
              <a:cxnLst/>
              <a:rect l="l" t="t" r="r" b="b"/>
              <a:pathLst>
                <a:path w="857" h="302" extrusionOk="0">
                  <a:moveTo>
                    <a:pt x="846" y="1"/>
                  </a:moveTo>
                  <a:cubicBezTo>
                    <a:pt x="568" y="79"/>
                    <a:pt x="290" y="168"/>
                    <a:pt x="1" y="235"/>
                  </a:cubicBezTo>
                  <a:cubicBezTo>
                    <a:pt x="23" y="257"/>
                    <a:pt x="56" y="279"/>
                    <a:pt x="78" y="301"/>
                  </a:cubicBezTo>
                  <a:cubicBezTo>
                    <a:pt x="201" y="268"/>
                    <a:pt x="323" y="235"/>
                    <a:pt x="446" y="190"/>
                  </a:cubicBezTo>
                  <a:cubicBezTo>
                    <a:pt x="590" y="156"/>
                    <a:pt x="723" y="112"/>
                    <a:pt x="857" y="67"/>
                  </a:cubicBezTo>
                  <a:cubicBezTo>
                    <a:pt x="857" y="57"/>
                    <a:pt x="846" y="45"/>
                    <a:pt x="846" y="34"/>
                  </a:cubicBezTo>
                  <a:lnTo>
                    <a:pt x="846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39" name="Google Shape;15539;p20"/>
            <p:cNvSpPr/>
            <p:nvPr/>
          </p:nvSpPr>
          <p:spPr>
            <a:xfrm>
              <a:off x="1616225" y="2482417"/>
              <a:ext cx="41551" cy="11269"/>
            </a:xfrm>
            <a:custGeom>
              <a:avLst/>
              <a:gdLst/>
              <a:ahLst/>
              <a:cxnLst/>
              <a:rect l="l" t="t" r="r" b="b"/>
              <a:pathLst>
                <a:path w="1191" h="323" extrusionOk="0">
                  <a:moveTo>
                    <a:pt x="1124" y="0"/>
                  </a:moveTo>
                  <a:cubicBezTo>
                    <a:pt x="1012" y="33"/>
                    <a:pt x="913" y="67"/>
                    <a:pt x="801" y="100"/>
                  </a:cubicBezTo>
                  <a:cubicBezTo>
                    <a:pt x="545" y="189"/>
                    <a:pt x="290" y="233"/>
                    <a:pt x="34" y="289"/>
                  </a:cubicBezTo>
                  <a:cubicBezTo>
                    <a:pt x="1" y="289"/>
                    <a:pt x="23" y="322"/>
                    <a:pt x="45" y="322"/>
                  </a:cubicBezTo>
                  <a:cubicBezTo>
                    <a:pt x="345" y="312"/>
                    <a:pt x="646" y="223"/>
                    <a:pt x="923" y="134"/>
                  </a:cubicBezTo>
                  <a:cubicBezTo>
                    <a:pt x="1012" y="111"/>
                    <a:pt x="1101" y="78"/>
                    <a:pt x="1190" y="45"/>
                  </a:cubicBezTo>
                  <a:cubicBezTo>
                    <a:pt x="1168" y="22"/>
                    <a:pt x="1146" y="11"/>
                    <a:pt x="1124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40" name="Google Shape;15540;p20"/>
            <p:cNvSpPr/>
            <p:nvPr/>
          </p:nvSpPr>
          <p:spPr>
            <a:xfrm>
              <a:off x="1655405" y="2475021"/>
              <a:ext cx="20200" cy="8966"/>
            </a:xfrm>
            <a:custGeom>
              <a:avLst/>
              <a:gdLst/>
              <a:ahLst/>
              <a:cxnLst/>
              <a:rect l="l" t="t" r="r" b="b"/>
              <a:pathLst>
                <a:path w="579" h="257" extrusionOk="0">
                  <a:moveTo>
                    <a:pt x="579" y="0"/>
                  </a:moveTo>
                  <a:lnTo>
                    <a:pt x="579" y="0"/>
                  </a:lnTo>
                  <a:cubicBezTo>
                    <a:pt x="524" y="12"/>
                    <a:pt x="468" y="34"/>
                    <a:pt x="412" y="56"/>
                  </a:cubicBezTo>
                  <a:cubicBezTo>
                    <a:pt x="279" y="101"/>
                    <a:pt x="134" y="156"/>
                    <a:pt x="1" y="212"/>
                  </a:cubicBezTo>
                  <a:cubicBezTo>
                    <a:pt x="23" y="223"/>
                    <a:pt x="45" y="234"/>
                    <a:pt x="67" y="257"/>
                  </a:cubicBezTo>
                  <a:cubicBezTo>
                    <a:pt x="223" y="201"/>
                    <a:pt x="379" y="134"/>
                    <a:pt x="546" y="79"/>
                  </a:cubicBezTo>
                  <a:cubicBezTo>
                    <a:pt x="557" y="45"/>
                    <a:pt x="568" y="23"/>
                    <a:pt x="579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41" name="Google Shape;15541;p20"/>
            <p:cNvSpPr/>
            <p:nvPr/>
          </p:nvSpPr>
          <p:spPr>
            <a:xfrm>
              <a:off x="1624354" y="2447843"/>
              <a:ext cx="5896" cy="3140"/>
            </a:xfrm>
            <a:custGeom>
              <a:avLst/>
              <a:gdLst/>
              <a:ahLst/>
              <a:cxnLst/>
              <a:rect l="l" t="t" r="r" b="b"/>
              <a:pathLst>
                <a:path w="169" h="90" extrusionOk="0">
                  <a:moveTo>
                    <a:pt x="23" y="1"/>
                  </a:moveTo>
                  <a:cubicBezTo>
                    <a:pt x="1" y="1"/>
                    <a:pt x="23" y="35"/>
                    <a:pt x="35" y="45"/>
                  </a:cubicBezTo>
                  <a:cubicBezTo>
                    <a:pt x="79" y="57"/>
                    <a:pt x="124" y="79"/>
                    <a:pt x="168" y="90"/>
                  </a:cubicBezTo>
                  <a:cubicBezTo>
                    <a:pt x="168" y="79"/>
                    <a:pt x="156" y="68"/>
                    <a:pt x="156" y="57"/>
                  </a:cubicBezTo>
                  <a:cubicBezTo>
                    <a:pt x="156" y="45"/>
                    <a:pt x="146" y="35"/>
                    <a:pt x="146" y="23"/>
                  </a:cubicBezTo>
                  <a:cubicBezTo>
                    <a:pt x="101" y="23"/>
                    <a:pt x="67" y="12"/>
                    <a:pt x="35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42" name="Google Shape;15542;p20"/>
            <p:cNvSpPr/>
            <p:nvPr/>
          </p:nvSpPr>
          <p:spPr>
            <a:xfrm>
              <a:off x="1629413" y="2448262"/>
              <a:ext cx="42737" cy="4291"/>
            </a:xfrm>
            <a:custGeom>
              <a:avLst/>
              <a:gdLst/>
              <a:ahLst/>
              <a:cxnLst/>
              <a:rect l="l" t="t" r="r" b="b"/>
              <a:pathLst>
                <a:path w="1225" h="123" extrusionOk="0">
                  <a:moveTo>
                    <a:pt x="1202" y="0"/>
                  </a:moveTo>
                  <a:cubicBezTo>
                    <a:pt x="980" y="33"/>
                    <a:pt x="768" y="56"/>
                    <a:pt x="545" y="67"/>
                  </a:cubicBezTo>
                  <a:lnTo>
                    <a:pt x="512" y="67"/>
                  </a:lnTo>
                  <a:cubicBezTo>
                    <a:pt x="334" y="67"/>
                    <a:pt x="167" y="45"/>
                    <a:pt x="1" y="11"/>
                  </a:cubicBezTo>
                  <a:lnTo>
                    <a:pt x="1" y="11"/>
                  </a:lnTo>
                  <a:cubicBezTo>
                    <a:pt x="1" y="23"/>
                    <a:pt x="11" y="33"/>
                    <a:pt x="11" y="45"/>
                  </a:cubicBezTo>
                  <a:cubicBezTo>
                    <a:pt x="11" y="56"/>
                    <a:pt x="23" y="67"/>
                    <a:pt x="23" y="78"/>
                  </a:cubicBezTo>
                  <a:cubicBezTo>
                    <a:pt x="167" y="112"/>
                    <a:pt x="312" y="122"/>
                    <a:pt x="468" y="122"/>
                  </a:cubicBezTo>
                  <a:lnTo>
                    <a:pt x="601" y="122"/>
                  </a:lnTo>
                  <a:cubicBezTo>
                    <a:pt x="812" y="112"/>
                    <a:pt x="1012" y="78"/>
                    <a:pt x="1224" y="56"/>
                  </a:cubicBezTo>
                  <a:cubicBezTo>
                    <a:pt x="1213" y="33"/>
                    <a:pt x="1213" y="11"/>
                    <a:pt x="120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43" name="Google Shape;15543;p20"/>
            <p:cNvSpPr/>
            <p:nvPr/>
          </p:nvSpPr>
          <p:spPr>
            <a:xfrm>
              <a:off x="1617795" y="2435423"/>
              <a:ext cx="5442" cy="3559"/>
            </a:xfrm>
            <a:custGeom>
              <a:avLst/>
              <a:gdLst/>
              <a:ahLst/>
              <a:cxnLst/>
              <a:rect l="l" t="t" r="r" b="b"/>
              <a:pathLst>
                <a:path w="156" h="102" extrusionOk="0">
                  <a:moveTo>
                    <a:pt x="33" y="1"/>
                  </a:moveTo>
                  <a:cubicBezTo>
                    <a:pt x="0" y="1"/>
                    <a:pt x="11" y="35"/>
                    <a:pt x="33" y="45"/>
                  </a:cubicBezTo>
                  <a:cubicBezTo>
                    <a:pt x="67" y="68"/>
                    <a:pt x="111" y="90"/>
                    <a:pt x="156" y="101"/>
                  </a:cubicBezTo>
                  <a:cubicBezTo>
                    <a:pt x="144" y="79"/>
                    <a:pt x="122" y="57"/>
                    <a:pt x="111" y="23"/>
                  </a:cubicBezTo>
                  <a:cubicBezTo>
                    <a:pt x="89" y="23"/>
                    <a:pt x="67" y="12"/>
                    <a:pt x="45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44" name="Google Shape;15544;p20"/>
            <p:cNvSpPr/>
            <p:nvPr/>
          </p:nvSpPr>
          <p:spPr>
            <a:xfrm>
              <a:off x="1621668" y="2436225"/>
              <a:ext cx="46191" cy="8199"/>
            </a:xfrm>
            <a:custGeom>
              <a:avLst/>
              <a:gdLst/>
              <a:ahLst/>
              <a:cxnLst/>
              <a:rect l="l" t="t" r="r" b="b"/>
              <a:pathLst>
                <a:path w="1324" h="235" extrusionOk="0">
                  <a:moveTo>
                    <a:pt x="0" y="0"/>
                  </a:moveTo>
                  <a:cubicBezTo>
                    <a:pt x="11" y="34"/>
                    <a:pt x="33" y="56"/>
                    <a:pt x="45" y="78"/>
                  </a:cubicBezTo>
                  <a:cubicBezTo>
                    <a:pt x="245" y="156"/>
                    <a:pt x="467" y="200"/>
                    <a:pt x="678" y="223"/>
                  </a:cubicBezTo>
                  <a:cubicBezTo>
                    <a:pt x="757" y="223"/>
                    <a:pt x="834" y="234"/>
                    <a:pt x="912" y="234"/>
                  </a:cubicBezTo>
                  <a:cubicBezTo>
                    <a:pt x="1046" y="234"/>
                    <a:pt x="1190" y="223"/>
                    <a:pt x="1323" y="200"/>
                  </a:cubicBezTo>
                  <a:cubicBezTo>
                    <a:pt x="1313" y="178"/>
                    <a:pt x="1301" y="167"/>
                    <a:pt x="1279" y="156"/>
                  </a:cubicBezTo>
                  <a:cubicBezTo>
                    <a:pt x="1179" y="167"/>
                    <a:pt x="1068" y="167"/>
                    <a:pt x="957" y="167"/>
                  </a:cubicBezTo>
                  <a:cubicBezTo>
                    <a:pt x="868" y="167"/>
                    <a:pt x="767" y="167"/>
                    <a:pt x="668" y="156"/>
                  </a:cubicBezTo>
                  <a:cubicBezTo>
                    <a:pt x="445" y="134"/>
                    <a:pt x="223" y="67"/>
                    <a:pt x="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45" name="Google Shape;15545;p20"/>
            <p:cNvSpPr/>
            <p:nvPr/>
          </p:nvSpPr>
          <p:spPr>
            <a:xfrm>
              <a:off x="1600316" y="2402837"/>
              <a:ext cx="29515" cy="7012"/>
            </a:xfrm>
            <a:custGeom>
              <a:avLst/>
              <a:gdLst/>
              <a:ahLst/>
              <a:cxnLst/>
              <a:rect l="l" t="t" r="r" b="b"/>
              <a:pathLst>
                <a:path w="846" h="201" extrusionOk="0">
                  <a:moveTo>
                    <a:pt x="534" y="1"/>
                  </a:moveTo>
                  <a:cubicBezTo>
                    <a:pt x="490" y="1"/>
                    <a:pt x="434" y="1"/>
                    <a:pt x="390" y="12"/>
                  </a:cubicBezTo>
                  <a:cubicBezTo>
                    <a:pt x="267" y="23"/>
                    <a:pt x="111" y="57"/>
                    <a:pt x="22" y="146"/>
                  </a:cubicBezTo>
                  <a:cubicBezTo>
                    <a:pt x="0" y="168"/>
                    <a:pt x="34" y="201"/>
                    <a:pt x="56" y="201"/>
                  </a:cubicBezTo>
                  <a:lnTo>
                    <a:pt x="67" y="201"/>
                  </a:lnTo>
                  <a:cubicBezTo>
                    <a:pt x="145" y="179"/>
                    <a:pt x="223" y="146"/>
                    <a:pt x="301" y="134"/>
                  </a:cubicBezTo>
                  <a:cubicBezTo>
                    <a:pt x="368" y="112"/>
                    <a:pt x="445" y="112"/>
                    <a:pt x="523" y="101"/>
                  </a:cubicBezTo>
                  <a:lnTo>
                    <a:pt x="568" y="101"/>
                  </a:lnTo>
                  <a:cubicBezTo>
                    <a:pt x="657" y="101"/>
                    <a:pt x="756" y="112"/>
                    <a:pt x="845" y="134"/>
                  </a:cubicBezTo>
                  <a:cubicBezTo>
                    <a:pt x="835" y="101"/>
                    <a:pt x="835" y="67"/>
                    <a:pt x="823" y="45"/>
                  </a:cubicBezTo>
                  <a:lnTo>
                    <a:pt x="823" y="23"/>
                  </a:lnTo>
                  <a:lnTo>
                    <a:pt x="813" y="23"/>
                  </a:lnTo>
                  <a:cubicBezTo>
                    <a:pt x="724" y="12"/>
                    <a:pt x="635" y="1"/>
                    <a:pt x="534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46" name="Google Shape;15546;p20"/>
            <p:cNvSpPr/>
            <p:nvPr/>
          </p:nvSpPr>
          <p:spPr>
            <a:xfrm>
              <a:off x="1616225" y="2386161"/>
              <a:ext cx="97406" cy="19432"/>
            </a:xfrm>
            <a:custGeom>
              <a:avLst/>
              <a:gdLst/>
              <a:ahLst/>
              <a:cxnLst/>
              <a:rect l="l" t="t" r="r" b="b"/>
              <a:pathLst>
                <a:path w="2792" h="557" extrusionOk="0">
                  <a:moveTo>
                    <a:pt x="34" y="1"/>
                  </a:moveTo>
                  <a:cubicBezTo>
                    <a:pt x="1" y="12"/>
                    <a:pt x="11" y="45"/>
                    <a:pt x="34" y="45"/>
                  </a:cubicBezTo>
                  <a:cubicBezTo>
                    <a:pt x="123" y="90"/>
                    <a:pt x="223" y="100"/>
                    <a:pt x="312" y="112"/>
                  </a:cubicBezTo>
                  <a:cubicBezTo>
                    <a:pt x="323" y="100"/>
                    <a:pt x="345" y="78"/>
                    <a:pt x="367" y="68"/>
                  </a:cubicBezTo>
                  <a:cubicBezTo>
                    <a:pt x="357" y="56"/>
                    <a:pt x="345" y="56"/>
                    <a:pt x="323" y="56"/>
                  </a:cubicBezTo>
                  <a:cubicBezTo>
                    <a:pt x="234" y="34"/>
                    <a:pt x="134" y="1"/>
                    <a:pt x="34" y="1"/>
                  </a:cubicBezTo>
                  <a:close/>
                  <a:moveTo>
                    <a:pt x="2625" y="456"/>
                  </a:moveTo>
                  <a:cubicBezTo>
                    <a:pt x="2670" y="490"/>
                    <a:pt x="2703" y="512"/>
                    <a:pt x="2747" y="535"/>
                  </a:cubicBezTo>
                  <a:cubicBezTo>
                    <a:pt x="2759" y="545"/>
                    <a:pt x="2781" y="545"/>
                    <a:pt x="2792" y="557"/>
                  </a:cubicBezTo>
                  <a:cubicBezTo>
                    <a:pt x="2792" y="545"/>
                    <a:pt x="2781" y="535"/>
                    <a:pt x="2781" y="523"/>
                  </a:cubicBezTo>
                  <a:cubicBezTo>
                    <a:pt x="2725" y="501"/>
                    <a:pt x="2681" y="479"/>
                    <a:pt x="2625" y="456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47" name="Google Shape;15547;p20"/>
            <p:cNvSpPr/>
            <p:nvPr/>
          </p:nvSpPr>
          <p:spPr>
            <a:xfrm>
              <a:off x="1608061" y="2378415"/>
              <a:ext cx="23724" cy="3524"/>
            </a:xfrm>
            <a:custGeom>
              <a:avLst/>
              <a:gdLst/>
              <a:ahLst/>
              <a:cxnLst/>
              <a:rect l="l" t="t" r="r" b="b"/>
              <a:pathLst>
                <a:path w="680" h="101" extrusionOk="0">
                  <a:moveTo>
                    <a:pt x="257" y="0"/>
                  </a:moveTo>
                  <a:cubicBezTo>
                    <a:pt x="179" y="0"/>
                    <a:pt x="112" y="11"/>
                    <a:pt x="34" y="23"/>
                  </a:cubicBezTo>
                  <a:cubicBezTo>
                    <a:pt x="1" y="33"/>
                    <a:pt x="23" y="67"/>
                    <a:pt x="45" y="67"/>
                  </a:cubicBezTo>
                  <a:lnTo>
                    <a:pt x="279" y="67"/>
                  </a:lnTo>
                  <a:cubicBezTo>
                    <a:pt x="401" y="67"/>
                    <a:pt x="524" y="67"/>
                    <a:pt x="646" y="100"/>
                  </a:cubicBezTo>
                  <a:cubicBezTo>
                    <a:pt x="680" y="100"/>
                    <a:pt x="680" y="56"/>
                    <a:pt x="646" y="56"/>
                  </a:cubicBezTo>
                  <a:cubicBezTo>
                    <a:pt x="524" y="23"/>
                    <a:pt x="390" y="0"/>
                    <a:pt x="257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48" name="Google Shape;15548;p20"/>
            <p:cNvSpPr/>
            <p:nvPr/>
          </p:nvSpPr>
          <p:spPr>
            <a:xfrm>
              <a:off x="1622819" y="2467171"/>
              <a:ext cx="266610" cy="142620"/>
            </a:xfrm>
            <a:custGeom>
              <a:avLst/>
              <a:gdLst/>
              <a:ahLst/>
              <a:cxnLst/>
              <a:rect l="l" t="t" r="r" b="b"/>
              <a:pathLst>
                <a:path w="7642" h="4088" extrusionOk="0">
                  <a:moveTo>
                    <a:pt x="2198" y="0"/>
                  </a:moveTo>
                  <a:cubicBezTo>
                    <a:pt x="2173" y="0"/>
                    <a:pt x="2149" y="1"/>
                    <a:pt x="2125" y="3"/>
                  </a:cubicBezTo>
                  <a:cubicBezTo>
                    <a:pt x="1580" y="47"/>
                    <a:pt x="1524" y="103"/>
                    <a:pt x="1435" y="437"/>
                  </a:cubicBezTo>
                  <a:cubicBezTo>
                    <a:pt x="1357" y="759"/>
                    <a:pt x="1557" y="838"/>
                    <a:pt x="1402" y="993"/>
                  </a:cubicBezTo>
                  <a:cubicBezTo>
                    <a:pt x="1258" y="1149"/>
                    <a:pt x="1090" y="1038"/>
                    <a:pt x="768" y="1249"/>
                  </a:cubicBezTo>
                  <a:cubicBezTo>
                    <a:pt x="434" y="1460"/>
                    <a:pt x="556" y="1460"/>
                    <a:pt x="279" y="1727"/>
                  </a:cubicBezTo>
                  <a:cubicBezTo>
                    <a:pt x="0" y="1983"/>
                    <a:pt x="89" y="1938"/>
                    <a:pt x="245" y="2128"/>
                  </a:cubicBezTo>
                  <a:cubicBezTo>
                    <a:pt x="412" y="2328"/>
                    <a:pt x="657" y="2194"/>
                    <a:pt x="1169" y="2439"/>
                  </a:cubicBezTo>
                  <a:cubicBezTo>
                    <a:pt x="1691" y="2684"/>
                    <a:pt x="1802" y="3317"/>
                    <a:pt x="1980" y="3596"/>
                  </a:cubicBezTo>
                  <a:cubicBezTo>
                    <a:pt x="2158" y="3863"/>
                    <a:pt x="2558" y="3996"/>
                    <a:pt x="3048" y="4051"/>
                  </a:cubicBezTo>
                  <a:cubicBezTo>
                    <a:pt x="3287" y="4079"/>
                    <a:pt x="3504" y="4088"/>
                    <a:pt x="3775" y="4088"/>
                  </a:cubicBezTo>
                  <a:cubicBezTo>
                    <a:pt x="4046" y="4088"/>
                    <a:pt x="4371" y="4079"/>
                    <a:pt x="4827" y="4074"/>
                  </a:cubicBezTo>
                  <a:cubicBezTo>
                    <a:pt x="5729" y="4051"/>
                    <a:pt x="6440" y="3473"/>
                    <a:pt x="7041" y="2862"/>
                  </a:cubicBezTo>
                  <a:cubicBezTo>
                    <a:pt x="7642" y="2239"/>
                    <a:pt x="7352" y="1438"/>
                    <a:pt x="7352" y="1438"/>
                  </a:cubicBezTo>
                  <a:lnTo>
                    <a:pt x="6129" y="860"/>
                  </a:lnTo>
                  <a:lnTo>
                    <a:pt x="3660" y="448"/>
                  </a:lnTo>
                  <a:cubicBezTo>
                    <a:pt x="3660" y="448"/>
                    <a:pt x="2754" y="0"/>
                    <a:pt x="2198" y="0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49" name="Google Shape;15549;p20"/>
            <p:cNvSpPr/>
            <p:nvPr/>
          </p:nvSpPr>
          <p:spPr>
            <a:xfrm>
              <a:off x="1654637" y="2467171"/>
              <a:ext cx="227397" cy="98173"/>
            </a:xfrm>
            <a:custGeom>
              <a:avLst/>
              <a:gdLst/>
              <a:ahLst/>
              <a:cxnLst/>
              <a:rect l="l" t="t" r="r" b="b"/>
              <a:pathLst>
                <a:path w="6518" h="2814" extrusionOk="0">
                  <a:moveTo>
                    <a:pt x="1286" y="0"/>
                  </a:moveTo>
                  <a:cubicBezTo>
                    <a:pt x="1261" y="0"/>
                    <a:pt x="1237" y="1"/>
                    <a:pt x="1213" y="3"/>
                  </a:cubicBezTo>
                  <a:cubicBezTo>
                    <a:pt x="668" y="47"/>
                    <a:pt x="612" y="103"/>
                    <a:pt x="523" y="437"/>
                  </a:cubicBezTo>
                  <a:cubicBezTo>
                    <a:pt x="445" y="759"/>
                    <a:pt x="645" y="838"/>
                    <a:pt x="490" y="993"/>
                  </a:cubicBezTo>
                  <a:cubicBezTo>
                    <a:pt x="457" y="1026"/>
                    <a:pt x="412" y="1048"/>
                    <a:pt x="368" y="1071"/>
                  </a:cubicBezTo>
                  <a:cubicBezTo>
                    <a:pt x="368" y="1093"/>
                    <a:pt x="356" y="1115"/>
                    <a:pt x="346" y="1149"/>
                  </a:cubicBezTo>
                  <a:cubicBezTo>
                    <a:pt x="279" y="1305"/>
                    <a:pt x="156" y="1471"/>
                    <a:pt x="0" y="1572"/>
                  </a:cubicBezTo>
                  <a:cubicBezTo>
                    <a:pt x="0" y="1627"/>
                    <a:pt x="56" y="1661"/>
                    <a:pt x="111" y="1661"/>
                  </a:cubicBezTo>
                  <a:cubicBezTo>
                    <a:pt x="168" y="1661"/>
                    <a:pt x="212" y="1638"/>
                    <a:pt x="267" y="1638"/>
                  </a:cubicBezTo>
                  <a:cubicBezTo>
                    <a:pt x="323" y="1638"/>
                    <a:pt x="368" y="1649"/>
                    <a:pt x="423" y="1671"/>
                  </a:cubicBezTo>
                  <a:cubicBezTo>
                    <a:pt x="470" y="1687"/>
                    <a:pt x="512" y="1703"/>
                    <a:pt x="556" y="1703"/>
                  </a:cubicBezTo>
                  <a:cubicBezTo>
                    <a:pt x="574" y="1703"/>
                    <a:pt x="593" y="1700"/>
                    <a:pt x="612" y="1693"/>
                  </a:cubicBezTo>
                  <a:cubicBezTo>
                    <a:pt x="645" y="1693"/>
                    <a:pt x="679" y="1671"/>
                    <a:pt x="712" y="1671"/>
                  </a:cubicBezTo>
                  <a:cubicBezTo>
                    <a:pt x="746" y="1671"/>
                    <a:pt x="768" y="1683"/>
                    <a:pt x="790" y="1693"/>
                  </a:cubicBezTo>
                  <a:cubicBezTo>
                    <a:pt x="1090" y="1839"/>
                    <a:pt x="1357" y="2016"/>
                    <a:pt x="1580" y="2250"/>
                  </a:cubicBezTo>
                  <a:cubicBezTo>
                    <a:pt x="1658" y="2316"/>
                    <a:pt x="1725" y="2383"/>
                    <a:pt x="1802" y="2439"/>
                  </a:cubicBezTo>
                  <a:cubicBezTo>
                    <a:pt x="1914" y="2501"/>
                    <a:pt x="2033" y="2522"/>
                    <a:pt x="2157" y="2522"/>
                  </a:cubicBezTo>
                  <a:cubicBezTo>
                    <a:pt x="2255" y="2522"/>
                    <a:pt x="2356" y="2509"/>
                    <a:pt x="2459" y="2494"/>
                  </a:cubicBezTo>
                  <a:cubicBezTo>
                    <a:pt x="2566" y="2487"/>
                    <a:pt x="2678" y="2474"/>
                    <a:pt x="2785" y="2474"/>
                  </a:cubicBezTo>
                  <a:cubicBezTo>
                    <a:pt x="2834" y="2474"/>
                    <a:pt x="2881" y="2477"/>
                    <a:pt x="2926" y="2484"/>
                  </a:cubicBezTo>
                  <a:cubicBezTo>
                    <a:pt x="3126" y="2517"/>
                    <a:pt x="3304" y="2628"/>
                    <a:pt x="3482" y="2706"/>
                  </a:cubicBezTo>
                  <a:cubicBezTo>
                    <a:pt x="3681" y="2778"/>
                    <a:pt x="3894" y="2814"/>
                    <a:pt x="4107" y="2814"/>
                  </a:cubicBezTo>
                  <a:cubicBezTo>
                    <a:pt x="4356" y="2814"/>
                    <a:pt x="4605" y="2764"/>
                    <a:pt x="4827" y="2662"/>
                  </a:cubicBezTo>
                  <a:cubicBezTo>
                    <a:pt x="4939" y="2606"/>
                    <a:pt x="5050" y="2539"/>
                    <a:pt x="5183" y="2494"/>
                  </a:cubicBezTo>
                  <a:cubicBezTo>
                    <a:pt x="5306" y="2461"/>
                    <a:pt x="5439" y="2450"/>
                    <a:pt x="5573" y="2439"/>
                  </a:cubicBezTo>
                  <a:cubicBezTo>
                    <a:pt x="5840" y="2405"/>
                    <a:pt x="6107" y="2328"/>
                    <a:pt x="6307" y="2172"/>
                  </a:cubicBezTo>
                  <a:cubicBezTo>
                    <a:pt x="6384" y="2116"/>
                    <a:pt x="6451" y="2049"/>
                    <a:pt x="6507" y="1972"/>
                  </a:cubicBezTo>
                  <a:cubicBezTo>
                    <a:pt x="6518" y="1671"/>
                    <a:pt x="6440" y="1438"/>
                    <a:pt x="6440" y="1438"/>
                  </a:cubicBezTo>
                  <a:lnTo>
                    <a:pt x="5217" y="860"/>
                  </a:lnTo>
                  <a:lnTo>
                    <a:pt x="2748" y="448"/>
                  </a:lnTo>
                  <a:cubicBezTo>
                    <a:pt x="2748" y="448"/>
                    <a:pt x="1842" y="0"/>
                    <a:pt x="1286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50" name="Google Shape;15550;p20"/>
            <p:cNvSpPr/>
            <p:nvPr/>
          </p:nvSpPr>
          <p:spPr>
            <a:xfrm>
              <a:off x="1734183" y="2553031"/>
              <a:ext cx="108675" cy="29515"/>
            </a:xfrm>
            <a:custGeom>
              <a:avLst/>
              <a:gdLst/>
              <a:ahLst/>
              <a:cxnLst/>
              <a:rect l="l" t="t" r="r" b="b"/>
              <a:pathLst>
                <a:path w="3115" h="846" extrusionOk="0">
                  <a:moveTo>
                    <a:pt x="3115" y="0"/>
                  </a:moveTo>
                  <a:cubicBezTo>
                    <a:pt x="3048" y="0"/>
                    <a:pt x="2970" y="11"/>
                    <a:pt x="2903" y="33"/>
                  </a:cubicBezTo>
                  <a:cubicBezTo>
                    <a:pt x="2770" y="78"/>
                    <a:pt x="2659" y="145"/>
                    <a:pt x="2547" y="201"/>
                  </a:cubicBezTo>
                  <a:cubicBezTo>
                    <a:pt x="2325" y="300"/>
                    <a:pt x="2069" y="356"/>
                    <a:pt x="1825" y="356"/>
                  </a:cubicBezTo>
                  <a:cubicBezTo>
                    <a:pt x="1769" y="356"/>
                    <a:pt x="1702" y="345"/>
                    <a:pt x="1647" y="345"/>
                  </a:cubicBezTo>
                  <a:cubicBezTo>
                    <a:pt x="1391" y="389"/>
                    <a:pt x="1124" y="434"/>
                    <a:pt x="868" y="490"/>
                  </a:cubicBezTo>
                  <a:cubicBezTo>
                    <a:pt x="579" y="556"/>
                    <a:pt x="290" y="634"/>
                    <a:pt x="34" y="779"/>
                  </a:cubicBezTo>
                  <a:cubicBezTo>
                    <a:pt x="1" y="801"/>
                    <a:pt x="34" y="846"/>
                    <a:pt x="67" y="846"/>
                  </a:cubicBezTo>
                  <a:cubicBezTo>
                    <a:pt x="78" y="846"/>
                    <a:pt x="78" y="846"/>
                    <a:pt x="78" y="834"/>
                  </a:cubicBezTo>
                  <a:cubicBezTo>
                    <a:pt x="401" y="712"/>
                    <a:pt x="735" y="612"/>
                    <a:pt x="1068" y="545"/>
                  </a:cubicBezTo>
                  <a:cubicBezTo>
                    <a:pt x="1669" y="434"/>
                    <a:pt x="2292" y="379"/>
                    <a:pt x="2848" y="134"/>
                  </a:cubicBezTo>
                  <a:cubicBezTo>
                    <a:pt x="2937" y="100"/>
                    <a:pt x="3026" y="45"/>
                    <a:pt x="3115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51" name="Google Shape;15551;p20"/>
            <p:cNvSpPr/>
            <p:nvPr/>
          </p:nvSpPr>
          <p:spPr>
            <a:xfrm>
              <a:off x="1791609" y="2532866"/>
              <a:ext cx="71450" cy="32620"/>
            </a:xfrm>
            <a:custGeom>
              <a:avLst/>
              <a:gdLst/>
              <a:ahLst/>
              <a:cxnLst/>
              <a:rect l="l" t="t" r="r" b="b"/>
              <a:pathLst>
                <a:path w="2048" h="935" extrusionOk="0">
                  <a:moveTo>
                    <a:pt x="1969" y="0"/>
                  </a:moveTo>
                  <a:cubicBezTo>
                    <a:pt x="1914" y="67"/>
                    <a:pt x="1847" y="144"/>
                    <a:pt x="1780" y="200"/>
                  </a:cubicBezTo>
                  <a:cubicBezTo>
                    <a:pt x="1336" y="623"/>
                    <a:pt x="723" y="789"/>
                    <a:pt x="112" y="900"/>
                  </a:cubicBezTo>
                  <a:cubicBezTo>
                    <a:pt x="78" y="912"/>
                    <a:pt x="34" y="912"/>
                    <a:pt x="1" y="923"/>
                  </a:cubicBezTo>
                  <a:cubicBezTo>
                    <a:pt x="56" y="923"/>
                    <a:pt x="123" y="934"/>
                    <a:pt x="179" y="934"/>
                  </a:cubicBezTo>
                  <a:cubicBezTo>
                    <a:pt x="423" y="934"/>
                    <a:pt x="679" y="878"/>
                    <a:pt x="901" y="779"/>
                  </a:cubicBezTo>
                  <a:cubicBezTo>
                    <a:pt x="1013" y="723"/>
                    <a:pt x="1124" y="656"/>
                    <a:pt x="1257" y="611"/>
                  </a:cubicBezTo>
                  <a:cubicBezTo>
                    <a:pt x="1324" y="589"/>
                    <a:pt x="1402" y="578"/>
                    <a:pt x="1469" y="578"/>
                  </a:cubicBezTo>
                  <a:cubicBezTo>
                    <a:pt x="1691" y="445"/>
                    <a:pt x="1892" y="267"/>
                    <a:pt x="2047" y="77"/>
                  </a:cubicBezTo>
                  <a:cubicBezTo>
                    <a:pt x="2025" y="44"/>
                    <a:pt x="2003" y="22"/>
                    <a:pt x="1969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52" name="Google Shape;15552;p20"/>
            <p:cNvSpPr/>
            <p:nvPr/>
          </p:nvSpPr>
          <p:spPr>
            <a:xfrm>
              <a:off x="1706237" y="2558055"/>
              <a:ext cx="67577" cy="20200"/>
            </a:xfrm>
            <a:custGeom>
              <a:avLst/>
              <a:gdLst/>
              <a:ahLst/>
              <a:cxnLst/>
              <a:rect l="l" t="t" r="r" b="b"/>
              <a:pathLst>
                <a:path w="1937" h="579" extrusionOk="0">
                  <a:moveTo>
                    <a:pt x="1791" y="1"/>
                  </a:moveTo>
                  <a:cubicBezTo>
                    <a:pt x="1714" y="12"/>
                    <a:pt x="1647" y="34"/>
                    <a:pt x="1580" y="45"/>
                  </a:cubicBezTo>
                  <a:cubicBezTo>
                    <a:pt x="1302" y="101"/>
                    <a:pt x="1035" y="168"/>
                    <a:pt x="768" y="245"/>
                  </a:cubicBezTo>
                  <a:cubicBezTo>
                    <a:pt x="646" y="279"/>
                    <a:pt x="513" y="323"/>
                    <a:pt x="390" y="379"/>
                  </a:cubicBezTo>
                  <a:cubicBezTo>
                    <a:pt x="268" y="423"/>
                    <a:pt x="123" y="468"/>
                    <a:pt x="23" y="546"/>
                  </a:cubicBezTo>
                  <a:cubicBezTo>
                    <a:pt x="1" y="557"/>
                    <a:pt x="23" y="579"/>
                    <a:pt x="45" y="579"/>
                  </a:cubicBezTo>
                  <a:cubicBezTo>
                    <a:pt x="123" y="568"/>
                    <a:pt x="190" y="534"/>
                    <a:pt x="256" y="501"/>
                  </a:cubicBezTo>
                  <a:cubicBezTo>
                    <a:pt x="335" y="479"/>
                    <a:pt x="412" y="445"/>
                    <a:pt x="490" y="423"/>
                  </a:cubicBezTo>
                  <a:cubicBezTo>
                    <a:pt x="634" y="379"/>
                    <a:pt x="790" y="334"/>
                    <a:pt x="946" y="290"/>
                  </a:cubicBezTo>
                  <a:cubicBezTo>
                    <a:pt x="1269" y="201"/>
                    <a:pt x="1603" y="134"/>
                    <a:pt x="1936" y="67"/>
                  </a:cubicBezTo>
                  <a:cubicBezTo>
                    <a:pt x="1880" y="45"/>
                    <a:pt x="1836" y="23"/>
                    <a:pt x="1791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53" name="Google Shape;15553;p20"/>
            <p:cNvSpPr/>
            <p:nvPr/>
          </p:nvSpPr>
          <p:spPr>
            <a:xfrm>
              <a:off x="1768722" y="2535552"/>
              <a:ext cx="76090" cy="24875"/>
            </a:xfrm>
            <a:custGeom>
              <a:avLst/>
              <a:gdLst/>
              <a:ahLst/>
              <a:cxnLst/>
              <a:rect l="l" t="t" r="r" b="b"/>
              <a:pathLst>
                <a:path w="2181" h="713" extrusionOk="0">
                  <a:moveTo>
                    <a:pt x="2180" y="0"/>
                  </a:moveTo>
                  <a:cubicBezTo>
                    <a:pt x="2147" y="12"/>
                    <a:pt x="2125" y="23"/>
                    <a:pt x="2091" y="23"/>
                  </a:cubicBezTo>
                  <a:cubicBezTo>
                    <a:pt x="2080" y="23"/>
                    <a:pt x="2080" y="23"/>
                    <a:pt x="2080" y="34"/>
                  </a:cubicBezTo>
                  <a:lnTo>
                    <a:pt x="2069" y="34"/>
                  </a:lnTo>
                  <a:cubicBezTo>
                    <a:pt x="1992" y="56"/>
                    <a:pt x="1992" y="79"/>
                    <a:pt x="1925" y="79"/>
                  </a:cubicBezTo>
                  <a:lnTo>
                    <a:pt x="1903" y="79"/>
                  </a:lnTo>
                  <a:cubicBezTo>
                    <a:pt x="1747" y="145"/>
                    <a:pt x="1591" y="212"/>
                    <a:pt x="1424" y="267"/>
                  </a:cubicBezTo>
                  <a:cubicBezTo>
                    <a:pt x="968" y="435"/>
                    <a:pt x="479" y="546"/>
                    <a:pt x="0" y="646"/>
                  </a:cubicBezTo>
                  <a:cubicBezTo>
                    <a:pt x="45" y="668"/>
                    <a:pt x="89" y="690"/>
                    <a:pt x="145" y="712"/>
                  </a:cubicBezTo>
                  <a:cubicBezTo>
                    <a:pt x="857" y="557"/>
                    <a:pt x="1569" y="379"/>
                    <a:pt x="218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54" name="Google Shape;15554;p20"/>
            <p:cNvSpPr/>
            <p:nvPr/>
          </p:nvSpPr>
          <p:spPr>
            <a:xfrm>
              <a:off x="1729543" y="2553799"/>
              <a:ext cx="29899" cy="8931"/>
            </a:xfrm>
            <a:custGeom>
              <a:avLst/>
              <a:gdLst/>
              <a:ahLst/>
              <a:cxnLst/>
              <a:rect l="l" t="t" r="r" b="b"/>
              <a:pathLst>
                <a:path w="857" h="256" extrusionOk="0">
                  <a:moveTo>
                    <a:pt x="690" y="1"/>
                  </a:moveTo>
                  <a:cubicBezTo>
                    <a:pt x="579" y="23"/>
                    <a:pt x="467" y="45"/>
                    <a:pt x="345" y="78"/>
                  </a:cubicBezTo>
                  <a:cubicBezTo>
                    <a:pt x="233" y="112"/>
                    <a:pt x="100" y="134"/>
                    <a:pt x="23" y="211"/>
                  </a:cubicBezTo>
                  <a:cubicBezTo>
                    <a:pt x="0" y="223"/>
                    <a:pt x="33" y="256"/>
                    <a:pt x="45" y="256"/>
                  </a:cubicBezTo>
                  <a:lnTo>
                    <a:pt x="55" y="256"/>
                  </a:lnTo>
                  <a:lnTo>
                    <a:pt x="223" y="189"/>
                  </a:lnTo>
                  <a:cubicBezTo>
                    <a:pt x="289" y="167"/>
                    <a:pt x="356" y="156"/>
                    <a:pt x="423" y="134"/>
                  </a:cubicBezTo>
                  <a:lnTo>
                    <a:pt x="790" y="34"/>
                  </a:lnTo>
                  <a:cubicBezTo>
                    <a:pt x="812" y="34"/>
                    <a:pt x="834" y="34"/>
                    <a:pt x="856" y="23"/>
                  </a:cubicBezTo>
                  <a:cubicBezTo>
                    <a:pt x="834" y="11"/>
                    <a:pt x="801" y="11"/>
                    <a:pt x="779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55" name="Google Shape;15555;p20"/>
            <p:cNvSpPr/>
            <p:nvPr/>
          </p:nvSpPr>
          <p:spPr>
            <a:xfrm>
              <a:off x="1753581" y="2546403"/>
              <a:ext cx="32236" cy="8199"/>
            </a:xfrm>
            <a:custGeom>
              <a:avLst/>
              <a:gdLst/>
              <a:ahLst/>
              <a:cxnLst/>
              <a:rect l="l" t="t" r="r" b="b"/>
              <a:pathLst>
                <a:path w="924" h="235" extrusionOk="0">
                  <a:moveTo>
                    <a:pt x="868" y="1"/>
                  </a:moveTo>
                  <a:cubicBezTo>
                    <a:pt x="601" y="68"/>
                    <a:pt x="323" y="134"/>
                    <a:pt x="56" y="190"/>
                  </a:cubicBezTo>
                  <a:cubicBezTo>
                    <a:pt x="34" y="201"/>
                    <a:pt x="23" y="201"/>
                    <a:pt x="1" y="213"/>
                  </a:cubicBezTo>
                  <a:lnTo>
                    <a:pt x="90" y="213"/>
                  </a:lnTo>
                  <a:cubicBezTo>
                    <a:pt x="112" y="223"/>
                    <a:pt x="145" y="223"/>
                    <a:pt x="167" y="235"/>
                  </a:cubicBezTo>
                  <a:cubicBezTo>
                    <a:pt x="412" y="168"/>
                    <a:pt x="657" y="112"/>
                    <a:pt x="891" y="45"/>
                  </a:cubicBezTo>
                  <a:cubicBezTo>
                    <a:pt x="924" y="35"/>
                    <a:pt x="901" y="1"/>
                    <a:pt x="87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56" name="Google Shape;15556;p20"/>
            <p:cNvSpPr/>
            <p:nvPr/>
          </p:nvSpPr>
          <p:spPr>
            <a:xfrm>
              <a:off x="1796284" y="2545635"/>
              <a:ext cx="74903" cy="45040"/>
            </a:xfrm>
            <a:custGeom>
              <a:avLst/>
              <a:gdLst/>
              <a:ahLst/>
              <a:cxnLst/>
              <a:rect l="l" t="t" r="r" b="b"/>
              <a:pathLst>
                <a:path w="2147" h="1291" extrusionOk="0">
                  <a:moveTo>
                    <a:pt x="2146" y="1"/>
                  </a:moveTo>
                  <a:lnTo>
                    <a:pt x="2146" y="1"/>
                  </a:lnTo>
                  <a:cubicBezTo>
                    <a:pt x="2080" y="34"/>
                    <a:pt x="2013" y="67"/>
                    <a:pt x="1946" y="90"/>
                  </a:cubicBezTo>
                  <a:cubicBezTo>
                    <a:pt x="1869" y="201"/>
                    <a:pt x="1780" y="301"/>
                    <a:pt x="1679" y="390"/>
                  </a:cubicBezTo>
                  <a:cubicBezTo>
                    <a:pt x="1535" y="524"/>
                    <a:pt x="1357" y="623"/>
                    <a:pt x="1168" y="702"/>
                  </a:cubicBezTo>
                  <a:cubicBezTo>
                    <a:pt x="979" y="791"/>
                    <a:pt x="779" y="857"/>
                    <a:pt x="589" y="935"/>
                  </a:cubicBezTo>
                  <a:cubicBezTo>
                    <a:pt x="401" y="1013"/>
                    <a:pt x="201" y="1080"/>
                    <a:pt x="45" y="1202"/>
                  </a:cubicBezTo>
                  <a:cubicBezTo>
                    <a:pt x="0" y="1236"/>
                    <a:pt x="55" y="1291"/>
                    <a:pt x="100" y="1291"/>
                  </a:cubicBezTo>
                  <a:lnTo>
                    <a:pt x="122" y="1291"/>
                  </a:lnTo>
                  <a:cubicBezTo>
                    <a:pt x="345" y="1191"/>
                    <a:pt x="556" y="1091"/>
                    <a:pt x="790" y="1002"/>
                  </a:cubicBezTo>
                  <a:cubicBezTo>
                    <a:pt x="1179" y="857"/>
                    <a:pt x="1580" y="702"/>
                    <a:pt x="1857" y="401"/>
                  </a:cubicBezTo>
                  <a:cubicBezTo>
                    <a:pt x="1980" y="279"/>
                    <a:pt x="2069" y="146"/>
                    <a:pt x="2146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57" name="Google Shape;15557;p20"/>
            <p:cNvSpPr/>
            <p:nvPr/>
          </p:nvSpPr>
          <p:spPr>
            <a:xfrm>
              <a:off x="1864177" y="2540995"/>
              <a:ext cx="7431" cy="7780"/>
            </a:xfrm>
            <a:custGeom>
              <a:avLst/>
              <a:gdLst/>
              <a:ahLst/>
              <a:cxnLst/>
              <a:rect l="l" t="t" r="r" b="b"/>
              <a:pathLst>
                <a:path w="213" h="223" extrusionOk="0">
                  <a:moveTo>
                    <a:pt x="123" y="0"/>
                  </a:moveTo>
                  <a:cubicBezTo>
                    <a:pt x="123" y="12"/>
                    <a:pt x="111" y="22"/>
                    <a:pt x="111" y="34"/>
                  </a:cubicBezTo>
                  <a:cubicBezTo>
                    <a:pt x="79" y="101"/>
                    <a:pt x="34" y="156"/>
                    <a:pt x="0" y="223"/>
                  </a:cubicBezTo>
                  <a:cubicBezTo>
                    <a:pt x="67" y="200"/>
                    <a:pt x="134" y="167"/>
                    <a:pt x="200" y="134"/>
                  </a:cubicBezTo>
                  <a:cubicBezTo>
                    <a:pt x="200" y="123"/>
                    <a:pt x="212" y="101"/>
                    <a:pt x="212" y="89"/>
                  </a:cubicBezTo>
                  <a:cubicBezTo>
                    <a:pt x="190" y="56"/>
                    <a:pt x="156" y="34"/>
                    <a:pt x="123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58" name="Google Shape;15558;p20"/>
            <p:cNvSpPr/>
            <p:nvPr/>
          </p:nvSpPr>
          <p:spPr>
            <a:xfrm>
              <a:off x="1693050" y="2537087"/>
              <a:ext cx="10501" cy="7431"/>
            </a:xfrm>
            <a:custGeom>
              <a:avLst/>
              <a:gdLst/>
              <a:ahLst/>
              <a:cxnLst/>
              <a:rect l="l" t="t" r="r" b="b"/>
              <a:pathLst>
                <a:path w="301" h="213" extrusionOk="0">
                  <a:moveTo>
                    <a:pt x="201" y="1"/>
                  </a:moveTo>
                  <a:cubicBezTo>
                    <a:pt x="134" y="45"/>
                    <a:pt x="68" y="101"/>
                    <a:pt x="23" y="157"/>
                  </a:cubicBezTo>
                  <a:cubicBezTo>
                    <a:pt x="1" y="179"/>
                    <a:pt x="34" y="213"/>
                    <a:pt x="56" y="213"/>
                  </a:cubicBezTo>
                  <a:lnTo>
                    <a:pt x="68" y="213"/>
                  </a:lnTo>
                  <a:lnTo>
                    <a:pt x="301" y="79"/>
                  </a:lnTo>
                  <a:cubicBezTo>
                    <a:pt x="268" y="45"/>
                    <a:pt x="234" y="23"/>
                    <a:pt x="201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59" name="Google Shape;15559;p20"/>
            <p:cNvSpPr/>
            <p:nvPr/>
          </p:nvSpPr>
          <p:spPr>
            <a:xfrm>
              <a:off x="1700062" y="2524318"/>
              <a:ext cx="57809" cy="15560"/>
            </a:xfrm>
            <a:custGeom>
              <a:avLst/>
              <a:gdLst/>
              <a:ahLst/>
              <a:cxnLst/>
              <a:rect l="l" t="t" r="r" b="b"/>
              <a:pathLst>
                <a:path w="1657" h="446" extrusionOk="0">
                  <a:moveTo>
                    <a:pt x="1624" y="0"/>
                  </a:moveTo>
                  <a:cubicBezTo>
                    <a:pt x="1434" y="33"/>
                    <a:pt x="1234" y="67"/>
                    <a:pt x="1045" y="67"/>
                  </a:cubicBezTo>
                  <a:cubicBezTo>
                    <a:pt x="979" y="67"/>
                    <a:pt x="900" y="55"/>
                    <a:pt x="834" y="45"/>
                  </a:cubicBezTo>
                  <a:cubicBezTo>
                    <a:pt x="678" y="89"/>
                    <a:pt x="512" y="134"/>
                    <a:pt x="356" y="189"/>
                  </a:cubicBezTo>
                  <a:cubicBezTo>
                    <a:pt x="233" y="245"/>
                    <a:pt x="111" y="289"/>
                    <a:pt x="0" y="367"/>
                  </a:cubicBezTo>
                  <a:cubicBezTo>
                    <a:pt x="33" y="389"/>
                    <a:pt x="67" y="411"/>
                    <a:pt x="100" y="445"/>
                  </a:cubicBezTo>
                  <a:cubicBezTo>
                    <a:pt x="122" y="423"/>
                    <a:pt x="144" y="411"/>
                    <a:pt x="178" y="389"/>
                  </a:cubicBezTo>
                  <a:cubicBezTo>
                    <a:pt x="278" y="345"/>
                    <a:pt x="389" y="289"/>
                    <a:pt x="500" y="256"/>
                  </a:cubicBezTo>
                  <a:cubicBezTo>
                    <a:pt x="868" y="122"/>
                    <a:pt x="1256" y="67"/>
                    <a:pt x="1657" y="23"/>
                  </a:cubicBezTo>
                  <a:cubicBezTo>
                    <a:pt x="1646" y="23"/>
                    <a:pt x="1635" y="11"/>
                    <a:pt x="1624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60" name="Google Shape;15560;p20"/>
            <p:cNvSpPr/>
            <p:nvPr/>
          </p:nvSpPr>
          <p:spPr>
            <a:xfrm>
              <a:off x="1693050" y="2544484"/>
              <a:ext cx="18665" cy="9350"/>
            </a:xfrm>
            <a:custGeom>
              <a:avLst/>
              <a:gdLst/>
              <a:ahLst/>
              <a:cxnLst/>
              <a:rect l="l" t="t" r="r" b="b"/>
              <a:pathLst>
                <a:path w="535" h="268" extrusionOk="0">
                  <a:moveTo>
                    <a:pt x="456" y="1"/>
                  </a:moveTo>
                  <a:cubicBezTo>
                    <a:pt x="312" y="56"/>
                    <a:pt x="167" y="123"/>
                    <a:pt x="34" y="201"/>
                  </a:cubicBezTo>
                  <a:cubicBezTo>
                    <a:pt x="1" y="223"/>
                    <a:pt x="34" y="268"/>
                    <a:pt x="68" y="268"/>
                  </a:cubicBezTo>
                  <a:lnTo>
                    <a:pt x="78" y="268"/>
                  </a:lnTo>
                  <a:cubicBezTo>
                    <a:pt x="234" y="201"/>
                    <a:pt x="379" y="134"/>
                    <a:pt x="535" y="78"/>
                  </a:cubicBezTo>
                  <a:cubicBezTo>
                    <a:pt x="512" y="67"/>
                    <a:pt x="501" y="45"/>
                    <a:pt x="479" y="34"/>
                  </a:cubicBezTo>
                  <a:cubicBezTo>
                    <a:pt x="479" y="23"/>
                    <a:pt x="468" y="11"/>
                    <a:pt x="456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61" name="Google Shape;15561;p20"/>
            <p:cNvSpPr/>
            <p:nvPr/>
          </p:nvSpPr>
          <p:spPr>
            <a:xfrm>
              <a:off x="1708959" y="2531296"/>
              <a:ext cx="63670" cy="15944"/>
            </a:xfrm>
            <a:custGeom>
              <a:avLst/>
              <a:gdLst/>
              <a:ahLst/>
              <a:cxnLst/>
              <a:rect l="l" t="t" r="r" b="b"/>
              <a:pathLst>
                <a:path w="1825" h="457" extrusionOk="0">
                  <a:moveTo>
                    <a:pt x="1735" y="1"/>
                  </a:moveTo>
                  <a:cubicBezTo>
                    <a:pt x="1357" y="23"/>
                    <a:pt x="991" y="78"/>
                    <a:pt x="623" y="178"/>
                  </a:cubicBezTo>
                  <a:cubicBezTo>
                    <a:pt x="412" y="234"/>
                    <a:pt x="201" y="300"/>
                    <a:pt x="0" y="379"/>
                  </a:cubicBezTo>
                  <a:cubicBezTo>
                    <a:pt x="12" y="389"/>
                    <a:pt x="23" y="401"/>
                    <a:pt x="23" y="412"/>
                  </a:cubicBezTo>
                  <a:cubicBezTo>
                    <a:pt x="45" y="423"/>
                    <a:pt x="56" y="445"/>
                    <a:pt x="79" y="456"/>
                  </a:cubicBezTo>
                  <a:cubicBezTo>
                    <a:pt x="279" y="379"/>
                    <a:pt x="468" y="312"/>
                    <a:pt x="679" y="256"/>
                  </a:cubicBezTo>
                  <a:cubicBezTo>
                    <a:pt x="1035" y="167"/>
                    <a:pt x="1402" y="100"/>
                    <a:pt x="1780" y="78"/>
                  </a:cubicBezTo>
                  <a:cubicBezTo>
                    <a:pt x="1824" y="78"/>
                    <a:pt x="1791" y="1"/>
                    <a:pt x="1747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62" name="Google Shape;15562;p20"/>
            <p:cNvSpPr/>
            <p:nvPr/>
          </p:nvSpPr>
          <p:spPr>
            <a:xfrm>
              <a:off x="1767920" y="2534401"/>
              <a:ext cx="48180" cy="13990"/>
            </a:xfrm>
            <a:custGeom>
              <a:avLst/>
              <a:gdLst/>
              <a:ahLst/>
              <a:cxnLst/>
              <a:rect l="l" t="t" r="r" b="b"/>
              <a:pathLst>
                <a:path w="1381" h="401" extrusionOk="0">
                  <a:moveTo>
                    <a:pt x="1224" y="0"/>
                  </a:moveTo>
                  <a:cubicBezTo>
                    <a:pt x="1091" y="33"/>
                    <a:pt x="969" y="67"/>
                    <a:pt x="846" y="100"/>
                  </a:cubicBezTo>
                  <a:cubicBezTo>
                    <a:pt x="791" y="122"/>
                    <a:pt x="735" y="134"/>
                    <a:pt x="680" y="145"/>
                  </a:cubicBezTo>
                  <a:cubicBezTo>
                    <a:pt x="691" y="167"/>
                    <a:pt x="691" y="201"/>
                    <a:pt x="658" y="201"/>
                  </a:cubicBezTo>
                  <a:cubicBezTo>
                    <a:pt x="658" y="201"/>
                    <a:pt x="646" y="189"/>
                    <a:pt x="635" y="189"/>
                  </a:cubicBezTo>
                  <a:cubicBezTo>
                    <a:pt x="624" y="189"/>
                    <a:pt x="613" y="178"/>
                    <a:pt x="591" y="178"/>
                  </a:cubicBezTo>
                  <a:cubicBezTo>
                    <a:pt x="413" y="223"/>
                    <a:pt x="223" y="278"/>
                    <a:pt x="35" y="334"/>
                  </a:cubicBezTo>
                  <a:cubicBezTo>
                    <a:pt x="1" y="345"/>
                    <a:pt x="35" y="401"/>
                    <a:pt x="68" y="401"/>
                  </a:cubicBezTo>
                  <a:lnTo>
                    <a:pt x="79" y="401"/>
                  </a:lnTo>
                  <a:cubicBezTo>
                    <a:pt x="368" y="334"/>
                    <a:pt x="646" y="245"/>
                    <a:pt x="925" y="167"/>
                  </a:cubicBezTo>
                  <a:lnTo>
                    <a:pt x="1358" y="33"/>
                  </a:lnTo>
                  <a:cubicBezTo>
                    <a:pt x="1369" y="33"/>
                    <a:pt x="1380" y="33"/>
                    <a:pt x="1380" y="23"/>
                  </a:cubicBezTo>
                  <a:lnTo>
                    <a:pt x="1369" y="23"/>
                  </a:lnTo>
                  <a:cubicBezTo>
                    <a:pt x="1347" y="23"/>
                    <a:pt x="1313" y="11"/>
                    <a:pt x="1291" y="11"/>
                  </a:cubicBezTo>
                  <a:cubicBezTo>
                    <a:pt x="1269" y="11"/>
                    <a:pt x="1247" y="0"/>
                    <a:pt x="1224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63" name="Google Shape;15563;p20"/>
            <p:cNvSpPr/>
            <p:nvPr/>
          </p:nvSpPr>
          <p:spPr>
            <a:xfrm>
              <a:off x="1669360" y="2529342"/>
              <a:ext cx="21770" cy="9350"/>
            </a:xfrm>
            <a:custGeom>
              <a:avLst/>
              <a:gdLst/>
              <a:ahLst/>
              <a:cxnLst/>
              <a:rect l="l" t="t" r="r" b="b"/>
              <a:pathLst>
                <a:path w="624" h="268" extrusionOk="0">
                  <a:moveTo>
                    <a:pt x="12" y="190"/>
                  </a:moveTo>
                  <a:lnTo>
                    <a:pt x="12" y="197"/>
                  </a:lnTo>
                  <a:lnTo>
                    <a:pt x="12" y="197"/>
                  </a:lnTo>
                  <a:cubicBezTo>
                    <a:pt x="16" y="195"/>
                    <a:pt x="19" y="194"/>
                    <a:pt x="23" y="193"/>
                  </a:cubicBezTo>
                  <a:lnTo>
                    <a:pt x="23" y="193"/>
                  </a:lnTo>
                  <a:cubicBezTo>
                    <a:pt x="21" y="191"/>
                    <a:pt x="17" y="190"/>
                    <a:pt x="12" y="190"/>
                  </a:cubicBezTo>
                  <a:close/>
                  <a:moveTo>
                    <a:pt x="12" y="197"/>
                  </a:moveTo>
                  <a:cubicBezTo>
                    <a:pt x="5" y="199"/>
                    <a:pt x="1" y="201"/>
                    <a:pt x="1" y="201"/>
                  </a:cubicBezTo>
                  <a:lnTo>
                    <a:pt x="12" y="201"/>
                  </a:lnTo>
                  <a:lnTo>
                    <a:pt x="12" y="197"/>
                  </a:lnTo>
                  <a:close/>
                  <a:moveTo>
                    <a:pt x="546" y="0"/>
                  </a:moveTo>
                  <a:cubicBezTo>
                    <a:pt x="325" y="84"/>
                    <a:pt x="95" y="167"/>
                    <a:pt x="23" y="193"/>
                  </a:cubicBezTo>
                  <a:lnTo>
                    <a:pt x="23" y="193"/>
                  </a:lnTo>
                  <a:cubicBezTo>
                    <a:pt x="35" y="199"/>
                    <a:pt x="35" y="217"/>
                    <a:pt x="35" y="234"/>
                  </a:cubicBezTo>
                  <a:cubicBezTo>
                    <a:pt x="35" y="245"/>
                    <a:pt x="35" y="267"/>
                    <a:pt x="45" y="267"/>
                  </a:cubicBezTo>
                  <a:cubicBezTo>
                    <a:pt x="57" y="267"/>
                    <a:pt x="57" y="267"/>
                    <a:pt x="57" y="257"/>
                  </a:cubicBezTo>
                  <a:cubicBezTo>
                    <a:pt x="246" y="201"/>
                    <a:pt x="435" y="123"/>
                    <a:pt x="624" y="45"/>
                  </a:cubicBezTo>
                  <a:cubicBezTo>
                    <a:pt x="602" y="34"/>
                    <a:pt x="569" y="12"/>
                    <a:pt x="546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64" name="Google Shape;15564;p20"/>
            <p:cNvSpPr/>
            <p:nvPr/>
          </p:nvSpPr>
          <p:spPr>
            <a:xfrm>
              <a:off x="1688409" y="2526237"/>
              <a:ext cx="11269" cy="4675"/>
            </a:xfrm>
            <a:custGeom>
              <a:avLst/>
              <a:gdLst/>
              <a:ahLst/>
              <a:cxnLst/>
              <a:rect l="l" t="t" r="r" b="b"/>
              <a:pathLst>
                <a:path w="323" h="134" extrusionOk="0">
                  <a:moveTo>
                    <a:pt x="256" y="0"/>
                  </a:moveTo>
                  <a:cubicBezTo>
                    <a:pt x="178" y="23"/>
                    <a:pt x="89" y="57"/>
                    <a:pt x="0" y="89"/>
                  </a:cubicBezTo>
                  <a:cubicBezTo>
                    <a:pt x="23" y="101"/>
                    <a:pt x="56" y="123"/>
                    <a:pt x="78" y="134"/>
                  </a:cubicBezTo>
                  <a:cubicBezTo>
                    <a:pt x="156" y="112"/>
                    <a:pt x="223" y="79"/>
                    <a:pt x="290" y="57"/>
                  </a:cubicBezTo>
                  <a:cubicBezTo>
                    <a:pt x="322" y="45"/>
                    <a:pt x="290" y="0"/>
                    <a:pt x="256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65" name="Google Shape;15565;p20"/>
            <p:cNvSpPr/>
            <p:nvPr/>
          </p:nvSpPr>
          <p:spPr>
            <a:xfrm>
              <a:off x="1652300" y="2518108"/>
              <a:ext cx="7012" cy="6245"/>
            </a:xfrm>
            <a:custGeom>
              <a:avLst/>
              <a:gdLst/>
              <a:ahLst/>
              <a:cxnLst/>
              <a:rect l="l" t="t" r="r" b="b"/>
              <a:pathLst>
                <a:path w="201" h="179" extrusionOk="0">
                  <a:moveTo>
                    <a:pt x="201" y="0"/>
                  </a:moveTo>
                  <a:cubicBezTo>
                    <a:pt x="146" y="33"/>
                    <a:pt x="90" y="56"/>
                    <a:pt x="34" y="89"/>
                  </a:cubicBezTo>
                  <a:cubicBezTo>
                    <a:pt x="1" y="122"/>
                    <a:pt x="45" y="178"/>
                    <a:pt x="79" y="178"/>
                  </a:cubicBezTo>
                  <a:cubicBezTo>
                    <a:pt x="90" y="178"/>
                    <a:pt x="90" y="178"/>
                    <a:pt x="90" y="167"/>
                  </a:cubicBezTo>
                  <a:cubicBezTo>
                    <a:pt x="79" y="156"/>
                    <a:pt x="67" y="134"/>
                    <a:pt x="67" y="112"/>
                  </a:cubicBezTo>
                  <a:cubicBezTo>
                    <a:pt x="123" y="78"/>
                    <a:pt x="168" y="45"/>
                    <a:pt x="201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66" name="Google Shape;15566;p20"/>
            <p:cNvSpPr/>
            <p:nvPr/>
          </p:nvSpPr>
          <p:spPr>
            <a:xfrm>
              <a:off x="1654637" y="2509177"/>
              <a:ext cx="37260" cy="14757"/>
            </a:xfrm>
            <a:custGeom>
              <a:avLst/>
              <a:gdLst/>
              <a:ahLst/>
              <a:cxnLst/>
              <a:rect l="l" t="t" r="r" b="b"/>
              <a:pathLst>
                <a:path w="1068" h="423" extrusionOk="0">
                  <a:moveTo>
                    <a:pt x="968" y="0"/>
                  </a:moveTo>
                  <a:cubicBezTo>
                    <a:pt x="690" y="56"/>
                    <a:pt x="390" y="134"/>
                    <a:pt x="134" y="256"/>
                  </a:cubicBezTo>
                  <a:cubicBezTo>
                    <a:pt x="101" y="301"/>
                    <a:pt x="56" y="334"/>
                    <a:pt x="0" y="368"/>
                  </a:cubicBezTo>
                  <a:cubicBezTo>
                    <a:pt x="0" y="390"/>
                    <a:pt x="12" y="412"/>
                    <a:pt x="23" y="423"/>
                  </a:cubicBezTo>
                  <a:lnTo>
                    <a:pt x="34" y="423"/>
                  </a:lnTo>
                  <a:cubicBezTo>
                    <a:pt x="223" y="334"/>
                    <a:pt x="401" y="245"/>
                    <a:pt x="601" y="190"/>
                  </a:cubicBezTo>
                  <a:cubicBezTo>
                    <a:pt x="757" y="145"/>
                    <a:pt x="902" y="101"/>
                    <a:pt x="1068" y="78"/>
                  </a:cubicBezTo>
                  <a:cubicBezTo>
                    <a:pt x="1024" y="56"/>
                    <a:pt x="1001" y="34"/>
                    <a:pt x="968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67" name="Google Shape;15567;p20"/>
            <p:cNvSpPr/>
            <p:nvPr/>
          </p:nvSpPr>
          <p:spPr>
            <a:xfrm>
              <a:off x="1807902" y="2249991"/>
              <a:ext cx="170007" cy="207964"/>
            </a:xfrm>
            <a:custGeom>
              <a:avLst/>
              <a:gdLst/>
              <a:ahLst/>
              <a:cxnLst/>
              <a:rect l="l" t="t" r="r" b="b"/>
              <a:pathLst>
                <a:path w="4873" h="5961" extrusionOk="0">
                  <a:moveTo>
                    <a:pt x="3359" y="1"/>
                  </a:moveTo>
                  <a:cubicBezTo>
                    <a:pt x="3256" y="1"/>
                    <a:pt x="3144" y="36"/>
                    <a:pt x="2959" y="145"/>
                  </a:cubicBezTo>
                  <a:cubicBezTo>
                    <a:pt x="2636" y="322"/>
                    <a:pt x="2525" y="556"/>
                    <a:pt x="2270" y="600"/>
                  </a:cubicBezTo>
                  <a:cubicBezTo>
                    <a:pt x="2203" y="612"/>
                    <a:pt x="2114" y="612"/>
                    <a:pt x="2025" y="612"/>
                  </a:cubicBezTo>
                  <a:cubicBezTo>
                    <a:pt x="1987" y="610"/>
                    <a:pt x="1947" y="608"/>
                    <a:pt x="1906" y="608"/>
                  </a:cubicBezTo>
                  <a:cubicBezTo>
                    <a:pt x="1721" y="608"/>
                    <a:pt x="1516" y="643"/>
                    <a:pt x="1324" y="834"/>
                  </a:cubicBezTo>
                  <a:cubicBezTo>
                    <a:pt x="980" y="1168"/>
                    <a:pt x="1235" y="1245"/>
                    <a:pt x="879" y="1490"/>
                  </a:cubicBezTo>
                  <a:cubicBezTo>
                    <a:pt x="523" y="1724"/>
                    <a:pt x="323" y="1757"/>
                    <a:pt x="167" y="2213"/>
                  </a:cubicBezTo>
                  <a:cubicBezTo>
                    <a:pt x="1" y="2669"/>
                    <a:pt x="568" y="3381"/>
                    <a:pt x="501" y="3971"/>
                  </a:cubicBezTo>
                  <a:cubicBezTo>
                    <a:pt x="446" y="4549"/>
                    <a:pt x="390" y="5016"/>
                    <a:pt x="390" y="5016"/>
                  </a:cubicBezTo>
                  <a:lnTo>
                    <a:pt x="2715" y="5961"/>
                  </a:lnTo>
                  <a:cubicBezTo>
                    <a:pt x="2715" y="5961"/>
                    <a:pt x="3627" y="4960"/>
                    <a:pt x="4038" y="4549"/>
                  </a:cubicBezTo>
                  <a:cubicBezTo>
                    <a:pt x="4450" y="4149"/>
                    <a:pt x="4750" y="3592"/>
                    <a:pt x="4806" y="3047"/>
                  </a:cubicBezTo>
                  <a:cubicBezTo>
                    <a:pt x="4872" y="2491"/>
                    <a:pt x="4772" y="1946"/>
                    <a:pt x="4794" y="1746"/>
                  </a:cubicBezTo>
                  <a:cubicBezTo>
                    <a:pt x="4828" y="1557"/>
                    <a:pt x="4349" y="1234"/>
                    <a:pt x="4183" y="912"/>
                  </a:cubicBezTo>
                  <a:cubicBezTo>
                    <a:pt x="4005" y="589"/>
                    <a:pt x="3827" y="88"/>
                    <a:pt x="3605" y="44"/>
                  </a:cubicBezTo>
                  <a:cubicBezTo>
                    <a:pt x="3509" y="20"/>
                    <a:pt x="3437" y="1"/>
                    <a:pt x="3359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68" name="Google Shape;15568;p20"/>
            <p:cNvSpPr/>
            <p:nvPr/>
          </p:nvSpPr>
          <p:spPr>
            <a:xfrm>
              <a:off x="1807902" y="2280623"/>
              <a:ext cx="134666" cy="177333"/>
            </a:xfrm>
            <a:custGeom>
              <a:avLst/>
              <a:gdLst/>
              <a:ahLst/>
              <a:cxnLst/>
              <a:rect l="l" t="t" r="r" b="b"/>
              <a:pathLst>
                <a:path w="3860" h="5083" extrusionOk="0">
                  <a:moveTo>
                    <a:pt x="1280" y="1"/>
                  </a:moveTo>
                  <a:cubicBezTo>
                    <a:pt x="1002" y="300"/>
                    <a:pt x="1224" y="379"/>
                    <a:pt x="879" y="612"/>
                  </a:cubicBezTo>
                  <a:cubicBezTo>
                    <a:pt x="523" y="846"/>
                    <a:pt x="323" y="879"/>
                    <a:pt x="167" y="1335"/>
                  </a:cubicBezTo>
                  <a:cubicBezTo>
                    <a:pt x="1" y="1791"/>
                    <a:pt x="568" y="2503"/>
                    <a:pt x="501" y="3093"/>
                  </a:cubicBezTo>
                  <a:cubicBezTo>
                    <a:pt x="446" y="3671"/>
                    <a:pt x="390" y="4138"/>
                    <a:pt x="390" y="4138"/>
                  </a:cubicBezTo>
                  <a:lnTo>
                    <a:pt x="2715" y="5083"/>
                  </a:lnTo>
                  <a:cubicBezTo>
                    <a:pt x="2715" y="5083"/>
                    <a:pt x="3415" y="4316"/>
                    <a:pt x="3860" y="3849"/>
                  </a:cubicBezTo>
                  <a:cubicBezTo>
                    <a:pt x="3838" y="3771"/>
                    <a:pt x="3815" y="3704"/>
                    <a:pt x="3793" y="3649"/>
                  </a:cubicBezTo>
                  <a:cubicBezTo>
                    <a:pt x="3716" y="3471"/>
                    <a:pt x="3605" y="3293"/>
                    <a:pt x="3560" y="3103"/>
                  </a:cubicBezTo>
                  <a:cubicBezTo>
                    <a:pt x="3493" y="2781"/>
                    <a:pt x="3615" y="2436"/>
                    <a:pt x="3560" y="2114"/>
                  </a:cubicBezTo>
                  <a:cubicBezTo>
                    <a:pt x="3516" y="1880"/>
                    <a:pt x="3382" y="1669"/>
                    <a:pt x="3193" y="1524"/>
                  </a:cubicBezTo>
                  <a:cubicBezTo>
                    <a:pt x="3137" y="1491"/>
                    <a:pt x="3081" y="1457"/>
                    <a:pt x="3037" y="1402"/>
                  </a:cubicBezTo>
                  <a:cubicBezTo>
                    <a:pt x="2959" y="1324"/>
                    <a:pt x="2937" y="1224"/>
                    <a:pt x="2903" y="1123"/>
                  </a:cubicBezTo>
                  <a:cubicBezTo>
                    <a:pt x="2837" y="935"/>
                    <a:pt x="2770" y="745"/>
                    <a:pt x="2648" y="579"/>
                  </a:cubicBezTo>
                  <a:cubicBezTo>
                    <a:pt x="2525" y="423"/>
                    <a:pt x="2347" y="278"/>
                    <a:pt x="2147" y="234"/>
                  </a:cubicBezTo>
                  <a:cubicBezTo>
                    <a:pt x="1969" y="189"/>
                    <a:pt x="1791" y="201"/>
                    <a:pt x="1613" y="167"/>
                  </a:cubicBezTo>
                  <a:cubicBezTo>
                    <a:pt x="1491" y="134"/>
                    <a:pt x="1380" y="78"/>
                    <a:pt x="1280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69" name="Google Shape;15569;p20"/>
            <p:cNvSpPr/>
            <p:nvPr/>
          </p:nvSpPr>
          <p:spPr>
            <a:xfrm>
              <a:off x="1931686" y="2329118"/>
              <a:ext cx="35376" cy="74520"/>
            </a:xfrm>
            <a:custGeom>
              <a:avLst/>
              <a:gdLst/>
              <a:ahLst/>
              <a:cxnLst/>
              <a:rect l="l" t="t" r="r" b="b"/>
              <a:pathLst>
                <a:path w="1014" h="2136" extrusionOk="0">
                  <a:moveTo>
                    <a:pt x="969" y="0"/>
                  </a:moveTo>
                  <a:cubicBezTo>
                    <a:pt x="890" y="279"/>
                    <a:pt x="623" y="445"/>
                    <a:pt x="445" y="657"/>
                  </a:cubicBezTo>
                  <a:cubicBezTo>
                    <a:pt x="279" y="857"/>
                    <a:pt x="212" y="1102"/>
                    <a:pt x="123" y="1335"/>
                  </a:cubicBezTo>
                  <a:cubicBezTo>
                    <a:pt x="89" y="1446"/>
                    <a:pt x="45" y="1547"/>
                    <a:pt x="1" y="1658"/>
                  </a:cubicBezTo>
                  <a:cubicBezTo>
                    <a:pt x="12" y="1680"/>
                    <a:pt x="12" y="1691"/>
                    <a:pt x="12" y="1713"/>
                  </a:cubicBezTo>
                  <a:lnTo>
                    <a:pt x="45" y="1814"/>
                  </a:lnTo>
                  <a:cubicBezTo>
                    <a:pt x="112" y="1658"/>
                    <a:pt x="178" y="1491"/>
                    <a:pt x="235" y="1335"/>
                  </a:cubicBezTo>
                  <a:cubicBezTo>
                    <a:pt x="312" y="1080"/>
                    <a:pt x="390" y="823"/>
                    <a:pt x="579" y="613"/>
                  </a:cubicBezTo>
                  <a:cubicBezTo>
                    <a:pt x="735" y="435"/>
                    <a:pt x="946" y="267"/>
                    <a:pt x="1001" y="23"/>
                  </a:cubicBezTo>
                  <a:cubicBezTo>
                    <a:pt x="1013" y="12"/>
                    <a:pt x="991" y="0"/>
                    <a:pt x="979" y="0"/>
                  </a:cubicBezTo>
                  <a:close/>
                  <a:moveTo>
                    <a:pt x="835" y="1001"/>
                  </a:moveTo>
                  <a:cubicBezTo>
                    <a:pt x="835" y="1001"/>
                    <a:pt x="824" y="1001"/>
                    <a:pt x="824" y="1013"/>
                  </a:cubicBezTo>
                  <a:lnTo>
                    <a:pt x="690" y="1280"/>
                  </a:lnTo>
                  <a:cubicBezTo>
                    <a:pt x="646" y="1369"/>
                    <a:pt x="590" y="1458"/>
                    <a:pt x="546" y="1535"/>
                  </a:cubicBezTo>
                  <a:cubicBezTo>
                    <a:pt x="435" y="1725"/>
                    <a:pt x="301" y="1913"/>
                    <a:pt x="156" y="2081"/>
                  </a:cubicBezTo>
                  <a:cubicBezTo>
                    <a:pt x="168" y="2103"/>
                    <a:pt x="178" y="2114"/>
                    <a:pt x="190" y="2136"/>
                  </a:cubicBezTo>
                  <a:lnTo>
                    <a:pt x="323" y="1969"/>
                  </a:lnTo>
                  <a:cubicBezTo>
                    <a:pt x="435" y="1824"/>
                    <a:pt x="534" y="1669"/>
                    <a:pt x="623" y="1513"/>
                  </a:cubicBezTo>
                  <a:cubicBezTo>
                    <a:pt x="712" y="1357"/>
                    <a:pt x="801" y="1202"/>
                    <a:pt x="857" y="1024"/>
                  </a:cubicBezTo>
                  <a:cubicBezTo>
                    <a:pt x="857" y="1013"/>
                    <a:pt x="846" y="1001"/>
                    <a:pt x="835" y="100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70" name="Google Shape;15570;p20"/>
            <p:cNvSpPr/>
            <p:nvPr/>
          </p:nvSpPr>
          <p:spPr>
            <a:xfrm>
              <a:off x="1912672" y="2386963"/>
              <a:ext cx="25677" cy="37260"/>
            </a:xfrm>
            <a:custGeom>
              <a:avLst/>
              <a:gdLst/>
              <a:ahLst/>
              <a:cxnLst/>
              <a:rect l="l" t="t" r="r" b="b"/>
              <a:pathLst>
                <a:path w="736" h="1068" extrusionOk="0">
                  <a:moveTo>
                    <a:pt x="546" y="0"/>
                  </a:moveTo>
                  <a:cubicBezTo>
                    <a:pt x="490" y="134"/>
                    <a:pt x="424" y="267"/>
                    <a:pt x="345" y="389"/>
                  </a:cubicBezTo>
                  <a:cubicBezTo>
                    <a:pt x="246" y="556"/>
                    <a:pt x="134" y="712"/>
                    <a:pt x="1" y="845"/>
                  </a:cubicBezTo>
                  <a:cubicBezTo>
                    <a:pt x="12" y="878"/>
                    <a:pt x="23" y="923"/>
                    <a:pt x="45" y="967"/>
                  </a:cubicBezTo>
                  <a:cubicBezTo>
                    <a:pt x="268" y="723"/>
                    <a:pt x="446" y="445"/>
                    <a:pt x="590" y="156"/>
                  </a:cubicBezTo>
                  <a:lnTo>
                    <a:pt x="557" y="55"/>
                  </a:lnTo>
                  <a:cubicBezTo>
                    <a:pt x="557" y="33"/>
                    <a:pt x="557" y="22"/>
                    <a:pt x="546" y="0"/>
                  </a:cubicBezTo>
                  <a:close/>
                  <a:moveTo>
                    <a:pt x="701" y="423"/>
                  </a:moveTo>
                  <a:cubicBezTo>
                    <a:pt x="612" y="522"/>
                    <a:pt x="523" y="623"/>
                    <a:pt x="424" y="712"/>
                  </a:cubicBezTo>
                  <a:cubicBezTo>
                    <a:pt x="312" y="823"/>
                    <a:pt x="190" y="923"/>
                    <a:pt x="56" y="1001"/>
                  </a:cubicBezTo>
                  <a:cubicBezTo>
                    <a:pt x="68" y="1023"/>
                    <a:pt x="68" y="1046"/>
                    <a:pt x="78" y="1068"/>
                  </a:cubicBezTo>
                  <a:cubicBezTo>
                    <a:pt x="78" y="1068"/>
                    <a:pt x="90" y="1068"/>
                    <a:pt x="90" y="1056"/>
                  </a:cubicBezTo>
                  <a:cubicBezTo>
                    <a:pt x="335" y="890"/>
                    <a:pt x="546" y="700"/>
                    <a:pt x="735" y="478"/>
                  </a:cubicBezTo>
                  <a:cubicBezTo>
                    <a:pt x="723" y="456"/>
                    <a:pt x="713" y="445"/>
                    <a:pt x="701" y="423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71" name="Google Shape;15571;p20"/>
            <p:cNvSpPr/>
            <p:nvPr/>
          </p:nvSpPr>
          <p:spPr>
            <a:xfrm>
              <a:off x="1932105" y="2324443"/>
              <a:ext cx="17095" cy="45842"/>
            </a:xfrm>
            <a:custGeom>
              <a:avLst/>
              <a:gdLst/>
              <a:ahLst/>
              <a:cxnLst/>
              <a:rect l="l" t="t" r="r" b="b"/>
              <a:pathLst>
                <a:path w="490" h="1314" extrusionOk="0">
                  <a:moveTo>
                    <a:pt x="445" y="1"/>
                  </a:moveTo>
                  <a:cubicBezTo>
                    <a:pt x="433" y="1"/>
                    <a:pt x="423" y="1"/>
                    <a:pt x="423" y="23"/>
                  </a:cubicBezTo>
                  <a:cubicBezTo>
                    <a:pt x="389" y="235"/>
                    <a:pt x="344" y="446"/>
                    <a:pt x="255" y="658"/>
                  </a:cubicBezTo>
                  <a:cubicBezTo>
                    <a:pt x="200" y="824"/>
                    <a:pt x="111" y="969"/>
                    <a:pt x="11" y="1113"/>
                  </a:cubicBezTo>
                  <a:cubicBezTo>
                    <a:pt x="11" y="1180"/>
                    <a:pt x="11" y="1247"/>
                    <a:pt x="0" y="1313"/>
                  </a:cubicBezTo>
                  <a:cubicBezTo>
                    <a:pt x="45" y="1258"/>
                    <a:pt x="89" y="1202"/>
                    <a:pt x="122" y="1147"/>
                  </a:cubicBezTo>
                  <a:cubicBezTo>
                    <a:pt x="334" y="813"/>
                    <a:pt x="467" y="435"/>
                    <a:pt x="489" y="45"/>
                  </a:cubicBezTo>
                  <a:cubicBezTo>
                    <a:pt x="489" y="23"/>
                    <a:pt x="467" y="1"/>
                    <a:pt x="445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72" name="Google Shape;15572;p20"/>
            <p:cNvSpPr/>
            <p:nvPr/>
          </p:nvSpPr>
          <p:spPr>
            <a:xfrm>
              <a:off x="1915010" y="2363274"/>
              <a:ext cx="17479" cy="24840"/>
            </a:xfrm>
            <a:custGeom>
              <a:avLst/>
              <a:gdLst/>
              <a:ahLst/>
              <a:cxnLst/>
              <a:rect l="l" t="t" r="r" b="b"/>
              <a:pathLst>
                <a:path w="501" h="712" extrusionOk="0">
                  <a:moveTo>
                    <a:pt x="501" y="0"/>
                  </a:moveTo>
                  <a:cubicBezTo>
                    <a:pt x="379" y="190"/>
                    <a:pt x="234" y="356"/>
                    <a:pt x="67" y="512"/>
                  </a:cubicBezTo>
                  <a:cubicBezTo>
                    <a:pt x="56" y="579"/>
                    <a:pt x="34" y="645"/>
                    <a:pt x="1" y="712"/>
                  </a:cubicBezTo>
                  <a:cubicBezTo>
                    <a:pt x="179" y="546"/>
                    <a:pt x="345" y="378"/>
                    <a:pt x="490" y="200"/>
                  </a:cubicBezTo>
                  <a:cubicBezTo>
                    <a:pt x="501" y="134"/>
                    <a:pt x="501" y="67"/>
                    <a:pt x="501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73" name="Google Shape;15573;p20"/>
            <p:cNvSpPr/>
            <p:nvPr/>
          </p:nvSpPr>
          <p:spPr>
            <a:xfrm>
              <a:off x="1919266" y="2324443"/>
              <a:ext cx="3559" cy="11304"/>
            </a:xfrm>
            <a:custGeom>
              <a:avLst/>
              <a:gdLst/>
              <a:ahLst/>
              <a:cxnLst/>
              <a:rect l="l" t="t" r="r" b="b"/>
              <a:pathLst>
                <a:path w="102" h="324" extrusionOk="0">
                  <a:moveTo>
                    <a:pt x="57" y="1"/>
                  </a:moveTo>
                  <a:cubicBezTo>
                    <a:pt x="45" y="1"/>
                    <a:pt x="45" y="13"/>
                    <a:pt x="45" y="23"/>
                  </a:cubicBezTo>
                  <a:cubicBezTo>
                    <a:pt x="34" y="101"/>
                    <a:pt x="23" y="190"/>
                    <a:pt x="1" y="279"/>
                  </a:cubicBezTo>
                  <a:cubicBezTo>
                    <a:pt x="23" y="290"/>
                    <a:pt x="45" y="312"/>
                    <a:pt x="67" y="324"/>
                  </a:cubicBezTo>
                  <a:cubicBezTo>
                    <a:pt x="90" y="235"/>
                    <a:pt x="101" y="134"/>
                    <a:pt x="101" y="45"/>
                  </a:cubicBezTo>
                  <a:cubicBezTo>
                    <a:pt x="101" y="23"/>
                    <a:pt x="79" y="1"/>
                    <a:pt x="57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74" name="Google Shape;15574;p20"/>
            <p:cNvSpPr/>
            <p:nvPr/>
          </p:nvSpPr>
          <p:spPr>
            <a:xfrm>
              <a:off x="1908800" y="2334177"/>
              <a:ext cx="12839" cy="29131"/>
            </a:xfrm>
            <a:custGeom>
              <a:avLst/>
              <a:gdLst/>
              <a:ahLst/>
              <a:cxnLst/>
              <a:rect l="l" t="t" r="r" b="b"/>
              <a:pathLst>
                <a:path w="368" h="835" extrusionOk="0">
                  <a:moveTo>
                    <a:pt x="301" y="0"/>
                  </a:moveTo>
                  <a:cubicBezTo>
                    <a:pt x="245" y="278"/>
                    <a:pt x="145" y="557"/>
                    <a:pt x="1" y="812"/>
                  </a:cubicBezTo>
                  <a:cubicBezTo>
                    <a:pt x="34" y="812"/>
                    <a:pt x="67" y="812"/>
                    <a:pt x="90" y="834"/>
                  </a:cubicBezTo>
                  <a:cubicBezTo>
                    <a:pt x="223" y="589"/>
                    <a:pt x="323" y="323"/>
                    <a:pt x="367" y="45"/>
                  </a:cubicBezTo>
                  <a:cubicBezTo>
                    <a:pt x="345" y="33"/>
                    <a:pt x="323" y="11"/>
                    <a:pt x="301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75" name="Google Shape;15575;p20"/>
            <p:cNvSpPr/>
            <p:nvPr/>
          </p:nvSpPr>
          <p:spPr>
            <a:xfrm>
              <a:off x="1906078" y="2311255"/>
              <a:ext cx="3140" cy="9001"/>
            </a:xfrm>
            <a:custGeom>
              <a:avLst/>
              <a:gdLst/>
              <a:ahLst/>
              <a:cxnLst/>
              <a:rect l="l" t="t" r="r" b="b"/>
              <a:pathLst>
                <a:path w="90" h="258" extrusionOk="0">
                  <a:moveTo>
                    <a:pt x="0" y="1"/>
                  </a:moveTo>
                  <a:cubicBezTo>
                    <a:pt x="34" y="79"/>
                    <a:pt x="67" y="168"/>
                    <a:pt x="89" y="245"/>
                  </a:cubicBezTo>
                  <a:lnTo>
                    <a:pt x="89" y="245"/>
                  </a:lnTo>
                  <a:cubicBezTo>
                    <a:pt x="88" y="182"/>
                    <a:pt x="78" y="119"/>
                    <a:pt x="67" y="45"/>
                  </a:cubicBezTo>
                  <a:cubicBezTo>
                    <a:pt x="67" y="23"/>
                    <a:pt x="23" y="1"/>
                    <a:pt x="0" y="1"/>
                  </a:cubicBezTo>
                  <a:close/>
                  <a:moveTo>
                    <a:pt x="89" y="245"/>
                  </a:moveTo>
                  <a:cubicBezTo>
                    <a:pt x="89" y="249"/>
                    <a:pt x="89" y="253"/>
                    <a:pt x="89" y="257"/>
                  </a:cubicBezTo>
                  <a:lnTo>
                    <a:pt x="89" y="245"/>
                  </a:lnTo>
                  <a:cubicBezTo>
                    <a:pt x="89" y="245"/>
                    <a:pt x="89" y="245"/>
                    <a:pt x="89" y="245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76" name="Google Shape;15576;p20"/>
            <p:cNvSpPr/>
            <p:nvPr/>
          </p:nvSpPr>
          <p:spPr>
            <a:xfrm>
              <a:off x="1892507" y="2311255"/>
              <a:ext cx="17897" cy="54006"/>
            </a:xfrm>
            <a:custGeom>
              <a:avLst/>
              <a:gdLst/>
              <a:ahLst/>
              <a:cxnLst/>
              <a:rect l="l" t="t" r="r" b="b"/>
              <a:pathLst>
                <a:path w="513" h="1548" extrusionOk="0">
                  <a:moveTo>
                    <a:pt x="389" y="1"/>
                  </a:moveTo>
                  <a:cubicBezTo>
                    <a:pt x="367" y="1"/>
                    <a:pt x="357" y="12"/>
                    <a:pt x="357" y="45"/>
                  </a:cubicBezTo>
                  <a:cubicBezTo>
                    <a:pt x="367" y="213"/>
                    <a:pt x="367" y="391"/>
                    <a:pt x="345" y="557"/>
                  </a:cubicBezTo>
                  <a:cubicBezTo>
                    <a:pt x="312" y="858"/>
                    <a:pt x="211" y="1158"/>
                    <a:pt x="67" y="1424"/>
                  </a:cubicBezTo>
                  <a:cubicBezTo>
                    <a:pt x="45" y="1469"/>
                    <a:pt x="23" y="1503"/>
                    <a:pt x="1" y="1547"/>
                  </a:cubicBezTo>
                  <a:cubicBezTo>
                    <a:pt x="45" y="1547"/>
                    <a:pt x="100" y="1536"/>
                    <a:pt x="167" y="1525"/>
                  </a:cubicBezTo>
                  <a:cubicBezTo>
                    <a:pt x="389" y="1135"/>
                    <a:pt x="512" y="690"/>
                    <a:pt x="478" y="257"/>
                  </a:cubicBezTo>
                  <a:lnTo>
                    <a:pt x="478" y="245"/>
                  </a:lnTo>
                  <a:cubicBezTo>
                    <a:pt x="456" y="168"/>
                    <a:pt x="423" y="79"/>
                    <a:pt x="38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77" name="Google Shape;15577;p20"/>
            <p:cNvSpPr/>
            <p:nvPr/>
          </p:nvSpPr>
          <p:spPr>
            <a:xfrm>
              <a:off x="1895612" y="2291090"/>
              <a:ext cx="5059" cy="5477"/>
            </a:xfrm>
            <a:custGeom>
              <a:avLst/>
              <a:gdLst/>
              <a:ahLst/>
              <a:cxnLst/>
              <a:rect l="l" t="t" r="r" b="b"/>
              <a:pathLst>
                <a:path w="145" h="157" extrusionOk="0">
                  <a:moveTo>
                    <a:pt x="122" y="0"/>
                  </a:moveTo>
                  <a:cubicBezTo>
                    <a:pt x="67" y="34"/>
                    <a:pt x="34" y="79"/>
                    <a:pt x="1" y="134"/>
                  </a:cubicBezTo>
                  <a:lnTo>
                    <a:pt x="23" y="156"/>
                  </a:lnTo>
                  <a:cubicBezTo>
                    <a:pt x="56" y="101"/>
                    <a:pt x="90" y="56"/>
                    <a:pt x="134" y="12"/>
                  </a:cubicBezTo>
                  <a:cubicBezTo>
                    <a:pt x="145" y="12"/>
                    <a:pt x="134" y="0"/>
                    <a:pt x="122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78" name="Google Shape;15578;p20"/>
            <p:cNvSpPr/>
            <p:nvPr/>
          </p:nvSpPr>
          <p:spPr>
            <a:xfrm>
              <a:off x="1884761" y="2295730"/>
              <a:ext cx="11652" cy="41167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312" y="1"/>
                  </a:moveTo>
                  <a:cubicBezTo>
                    <a:pt x="122" y="246"/>
                    <a:pt x="111" y="579"/>
                    <a:pt x="55" y="868"/>
                  </a:cubicBezTo>
                  <a:cubicBezTo>
                    <a:pt x="45" y="947"/>
                    <a:pt x="33" y="1024"/>
                    <a:pt x="0" y="1102"/>
                  </a:cubicBezTo>
                  <a:cubicBezTo>
                    <a:pt x="22" y="1125"/>
                    <a:pt x="22" y="1147"/>
                    <a:pt x="33" y="1180"/>
                  </a:cubicBezTo>
                  <a:cubicBezTo>
                    <a:pt x="55" y="1102"/>
                    <a:pt x="78" y="1036"/>
                    <a:pt x="89" y="957"/>
                  </a:cubicBezTo>
                  <a:cubicBezTo>
                    <a:pt x="156" y="646"/>
                    <a:pt x="144" y="290"/>
                    <a:pt x="334" y="23"/>
                  </a:cubicBezTo>
                  <a:lnTo>
                    <a:pt x="3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79" name="Google Shape;15579;p20"/>
            <p:cNvSpPr/>
            <p:nvPr/>
          </p:nvSpPr>
          <p:spPr>
            <a:xfrm>
              <a:off x="1887064" y="2269354"/>
              <a:ext cx="24875" cy="21770"/>
            </a:xfrm>
            <a:custGeom>
              <a:avLst/>
              <a:gdLst/>
              <a:ahLst/>
              <a:cxnLst/>
              <a:rect l="l" t="t" r="r" b="b"/>
              <a:pathLst>
                <a:path w="713" h="624" extrusionOk="0">
                  <a:moveTo>
                    <a:pt x="657" y="1"/>
                  </a:moveTo>
                  <a:cubicBezTo>
                    <a:pt x="468" y="90"/>
                    <a:pt x="290" y="223"/>
                    <a:pt x="157" y="379"/>
                  </a:cubicBezTo>
                  <a:cubicBezTo>
                    <a:pt x="101" y="445"/>
                    <a:pt x="45" y="524"/>
                    <a:pt x="1" y="601"/>
                  </a:cubicBezTo>
                  <a:cubicBezTo>
                    <a:pt x="23" y="601"/>
                    <a:pt x="45" y="613"/>
                    <a:pt x="68" y="623"/>
                  </a:cubicBezTo>
                  <a:cubicBezTo>
                    <a:pt x="112" y="568"/>
                    <a:pt x="157" y="502"/>
                    <a:pt x="201" y="445"/>
                  </a:cubicBezTo>
                  <a:cubicBezTo>
                    <a:pt x="335" y="279"/>
                    <a:pt x="501" y="156"/>
                    <a:pt x="690" y="45"/>
                  </a:cubicBezTo>
                  <a:cubicBezTo>
                    <a:pt x="713" y="34"/>
                    <a:pt x="690" y="1"/>
                    <a:pt x="668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80" name="Google Shape;15580;p20"/>
            <p:cNvSpPr/>
            <p:nvPr/>
          </p:nvSpPr>
          <p:spPr>
            <a:xfrm>
              <a:off x="1880470" y="2290322"/>
              <a:ext cx="8966" cy="12839"/>
            </a:xfrm>
            <a:custGeom>
              <a:avLst/>
              <a:gdLst/>
              <a:ahLst/>
              <a:cxnLst/>
              <a:rect l="l" t="t" r="r" b="b"/>
              <a:pathLst>
                <a:path w="257" h="368" extrusionOk="0">
                  <a:moveTo>
                    <a:pt x="190" y="0"/>
                  </a:moveTo>
                  <a:cubicBezTo>
                    <a:pt x="190" y="12"/>
                    <a:pt x="178" y="22"/>
                    <a:pt x="178" y="34"/>
                  </a:cubicBezTo>
                  <a:cubicBezTo>
                    <a:pt x="123" y="123"/>
                    <a:pt x="101" y="234"/>
                    <a:pt x="23" y="323"/>
                  </a:cubicBezTo>
                  <a:cubicBezTo>
                    <a:pt x="0" y="334"/>
                    <a:pt x="34" y="368"/>
                    <a:pt x="56" y="368"/>
                  </a:cubicBezTo>
                  <a:cubicBezTo>
                    <a:pt x="56" y="368"/>
                    <a:pt x="67" y="368"/>
                    <a:pt x="67" y="356"/>
                  </a:cubicBezTo>
                  <a:cubicBezTo>
                    <a:pt x="145" y="289"/>
                    <a:pt x="168" y="190"/>
                    <a:pt x="212" y="101"/>
                  </a:cubicBezTo>
                  <a:cubicBezTo>
                    <a:pt x="234" y="78"/>
                    <a:pt x="245" y="56"/>
                    <a:pt x="257" y="22"/>
                  </a:cubicBezTo>
                  <a:cubicBezTo>
                    <a:pt x="234" y="12"/>
                    <a:pt x="212" y="0"/>
                    <a:pt x="19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81" name="Google Shape;15581;p20"/>
            <p:cNvSpPr/>
            <p:nvPr/>
          </p:nvSpPr>
          <p:spPr>
            <a:xfrm>
              <a:off x="1868817" y="2295730"/>
              <a:ext cx="8966" cy="15211"/>
            </a:xfrm>
            <a:custGeom>
              <a:avLst/>
              <a:gdLst/>
              <a:ahLst/>
              <a:cxnLst/>
              <a:rect l="l" t="t" r="r" b="b"/>
              <a:pathLst>
                <a:path w="257" h="436" extrusionOk="0">
                  <a:moveTo>
                    <a:pt x="212" y="1"/>
                  </a:moveTo>
                  <a:cubicBezTo>
                    <a:pt x="201" y="1"/>
                    <a:pt x="201" y="12"/>
                    <a:pt x="190" y="12"/>
                  </a:cubicBezTo>
                  <a:cubicBezTo>
                    <a:pt x="101" y="124"/>
                    <a:pt x="45" y="257"/>
                    <a:pt x="1" y="391"/>
                  </a:cubicBezTo>
                  <a:cubicBezTo>
                    <a:pt x="12" y="401"/>
                    <a:pt x="35" y="413"/>
                    <a:pt x="57" y="435"/>
                  </a:cubicBezTo>
                  <a:cubicBezTo>
                    <a:pt x="101" y="302"/>
                    <a:pt x="146" y="168"/>
                    <a:pt x="235" y="57"/>
                  </a:cubicBezTo>
                  <a:cubicBezTo>
                    <a:pt x="257" y="35"/>
                    <a:pt x="223" y="1"/>
                    <a:pt x="21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82" name="Google Shape;15582;p20"/>
            <p:cNvSpPr/>
            <p:nvPr/>
          </p:nvSpPr>
          <p:spPr>
            <a:xfrm>
              <a:off x="1947595" y="2353959"/>
              <a:ext cx="15176" cy="21386"/>
            </a:xfrm>
            <a:custGeom>
              <a:avLst/>
              <a:gdLst/>
              <a:ahLst/>
              <a:cxnLst/>
              <a:rect l="l" t="t" r="r" b="b"/>
              <a:pathLst>
                <a:path w="435" h="613" extrusionOk="0">
                  <a:moveTo>
                    <a:pt x="390" y="0"/>
                  </a:moveTo>
                  <a:cubicBezTo>
                    <a:pt x="268" y="200"/>
                    <a:pt x="134" y="390"/>
                    <a:pt x="12" y="590"/>
                  </a:cubicBezTo>
                  <a:cubicBezTo>
                    <a:pt x="1" y="601"/>
                    <a:pt x="23" y="612"/>
                    <a:pt x="34" y="612"/>
                  </a:cubicBezTo>
                  <a:lnTo>
                    <a:pt x="56" y="612"/>
                  </a:lnTo>
                  <a:cubicBezTo>
                    <a:pt x="179" y="412"/>
                    <a:pt x="301" y="223"/>
                    <a:pt x="424" y="22"/>
                  </a:cubicBezTo>
                  <a:cubicBezTo>
                    <a:pt x="434" y="12"/>
                    <a:pt x="424" y="0"/>
                    <a:pt x="401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83" name="Google Shape;15583;p20"/>
            <p:cNvSpPr/>
            <p:nvPr/>
          </p:nvSpPr>
          <p:spPr>
            <a:xfrm>
              <a:off x="1871922" y="2278670"/>
              <a:ext cx="11687" cy="8966"/>
            </a:xfrm>
            <a:custGeom>
              <a:avLst/>
              <a:gdLst/>
              <a:ahLst/>
              <a:cxnLst/>
              <a:rect l="l" t="t" r="r" b="b"/>
              <a:pathLst>
                <a:path w="335" h="257" extrusionOk="0">
                  <a:moveTo>
                    <a:pt x="290" y="1"/>
                  </a:moveTo>
                  <a:cubicBezTo>
                    <a:pt x="179" y="79"/>
                    <a:pt x="90" y="156"/>
                    <a:pt x="1" y="245"/>
                  </a:cubicBezTo>
                  <a:cubicBezTo>
                    <a:pt x="23" y="257"/>
                    <a:pt x="57" y="257"/>
                    <a:pt x="79" y="257"/>
                  </a:cubicBezTo>
                  <a:cubicBezTo>
                    <a:pt x="156" y="178"/>
                    <a:pt x="235" y="101"/>
                    <a:pt x="324" y="34"/>
                  </a:cubicBezTo>
                  <a:cubicBezTo>
                    <a:pt x="334" y="23"/>
                    <a:pt x="312" y="1"/>
                    <a:pt x="301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84" name="Google Shape;15584;p20"/>
            <p:cNvSpPr/>
            <p:nvPr/>
          </p:nvSpPr>
          <p:spPr>
            <a:xfrm>
              <a:off x="1859921" y="2287217"/>
              <a:ext cx="14757" cy="19432"/>
            </a:xfrm>
            <a:custGeom>
              <a:avLst/>
              <a:gdLst/>
              <a:ahLst/>
              <a:cxnLst/>
              <a:rect l="l" t="t" r="r" b="b"/>
              <a:pathLst>
                <a:path w="423" h="557" extrusionOk="0">
                  <a:moveTo>
                    <a:pt x="345" y="0"/>
                  </a:moveTo>
                  <a:cubicBezTo>
                    <a:pt x="290" y="56"/>
                    <a:pt x="245" y="111"/>
                    <a:pt x="211" y="167"/>
                  </a:cubicBezTo>
                  <a:cubicBezTo>
                    <a:pt x="122" y="279"/>
                    <a:pt x="56" y="412"/>
                    <a:pt x="0" y="546"/>
                  </a:cubicBezTo>
                  <a:cubicBezTo>
                    <a:pt x="33" y="546"/>
                    <a:pt x="56" y="556"/>
                    <a:pt x="89" y="556"/>
                  </a:cubicBezTo>
                  <a:cubicBezTo>
                    <a:pt x="134" y="445"/>
                    <a:pt x="189" y="323"/>
                    <a:pt x="256" y="223"/>
                  </a:cubicBezTo>
                  <a:cubicBezTo>
                    <a:pt x="312" y="145"/>
                    <a:pt x="367" y="79"/>
                    <a:pt x="423" y="12"/>
                  </a:cubicBezTo>
                  <a:cubicBezTo>
                    <a:pt x="401" y="12"/>
                    <a:pt x="367" y="12"/>
                    <a:pt x="345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85" name="Google Shape;15585;p20"/>
            <p:cNvSpPr/>
            <p:nvPr/>
          </p:nvSpPr>
          <p:spPr>
            <a:xfrm>
              <a:off x="1691514" y="2290462"/>
              <a:ext cx="197917" cy="204755"/>
            </a:xfrm>
            <a:custGeom>
              <a:avLst/>
              <a:gdLst/>
              <a:ahLst/>
              <a:cxnLst/>
              <a:rect l="l" t="t" r="r" b="b"/>
              <a:pathLst>
                <a:path w="5673" h="5869" extrusionOk="0">
                  <a:moveTo>
                    <a:pt x="3260" y="0"/>
                  </a:moveTo>
                  <a:cubicBezTo>
                    <a:pt x="3237" y="0"/>
                    <a:pt x="3212" y="2"/>
                    <a:pt x="3181" y="8"/>
                  </a:cubicBezTo>
                  <a:cubicBezTo>
                    <a:pt x="2858" y="74"/>
                    <a:pt x="2781" y="575"/>
                    <a:pt x="2680" y="809"/>
                  </a:cubicBezTo>
                  <a:cubicBezTo>
                    <a:pt x="2581" y="1042"/>
                    <a:pt x="2469" y="1120"/>
                    <a:pt x="2146" y="1197"/>
                  </a:cubicBezTo>
                  <a:cubicBezTo>
                    <a:pt x="2084" y="1212"/>
                    <a:pt x="2031" y="1218"/>
                    <a:pt x="1983" y="1218"/>
                  </a:cubicBezTo>
                  <a:cubicBezTo>
                    <a:pt x="1775" y="1218"/>
                    <a:pt x="1671" y="1102"/>
                    <a:pt x="1390" y="1075"/>
                  </a:cubicBezTo>
                  <a:cubicBezTo>
                    <a:pt x="1366" y="1072"/>
                    <a:pt x="1341" y="1071"/>
                    <a:pt x="1316" y="1071"/>
                  </a:cubicBezTo>
                  <a:cubicBezTo>
                    <a:pt x="977" y="1071"/>
                    <a:pt x="526" y="1335"/>
                    <a:pt x="278" y="1531"/>
                  </a:cubicBezTo>
                  <a:cubicBezTo>
                    <a:pt x="0" y="1754"/>
                    <a:pt x="112" y="1743"/>
                    <a:pt x="156" y="1943"/>
                  </a:cubicBezTo>
                  <a:cubicBezTo>
                    <a:pt x="201" y="2154"/>
                    <a:pt x="467" y="2243"/>
                    <a:pt x="456" y="2633"/>
                  </a:cubicBezTo>
                  <a:cubicBezTo>
                    <a:pt x="456" y="3033"/>
                    <a:pt x="823" y="3700"/>
                    <a:pt x="823" y="3700"/>
                  </a:cubicBezTo>
                  <a:lnTo>
                    <a:pt x="1101" y="5257"/>
                  </a:lnTo>
                  <a:lnTo>
                    <a:pt x="2536" y="5869"/>
                  </a:lnTo>
                  <a:lnTo>
                    <a:pt x="4916" y="5613"/>
                  </a:lnTo>
                  <a:lnTo>
                    <a:pt x="5617" y="3789"/>
                  </a:lnTo>
                  <a:cubicBezTo>
                    <a:pt x="5617" y="3789"/>
                    <a:pt x="5561" y="2599"/>
                    <a:pt x="5617" y="2076"/>
                  </a:cubicBezTo>
                  <a:cubicBezTo>
                    <a:pt x="5673" y="1543"/>
                    <a:pt x="5661" y="1464"/>
                    <a:pt x="5383" y="920"/>
                  </a:cubicBezTo>
                  <a:cubicBezTo>
                    <a:pt x="5162" y="505"/>
                    <a:pt x="4974" y="450"/>
                    <a:pt x="4697" y="450"/>
                  </a:cubicBezTo>
                  <a:cubicBezTo>
                    <a:pt x="4654" y="450"/>
                    <a:pt x="4608" y="451"/>
                    <a:pt x="4560" y="453"/>
                  </a:cubicBezTo>
                  <a:lnTo>
                    <a:pt x="4438" y="453"/>
                  </a:lnTo>
                  <a:cubicBezTo>
                    <a:pt x="3993" y="441"/>
                    <a:pt x="4148" y="297"/>
                    <a:pt x="3726" y="252"/>
                  </a:cubicBezTo>
                  <a:cubicBezTo>
                    <a:pt x="3343" y="222"/>
                    <a:pt x="3471" y="0"/>
                    <a:pt x="3260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86" name="Google Shape;15586;p20"/>
            <p:cNvSpPr/>
            <p:nvPr/>
          </p:nvSpPr>
          <p:spPr>
            <a:xfrm>
              <a:off x="1714785" y="2325315"/>
              <a:ext cx="172693" cy="169902"/>
            </a:xfrm>
            <a:custGeom>
              <a:avLst/>
              <a:gdLst/>
              <a:ahLst/>
              <a:cxnLst/>
              <a:rect l="l" t="t" r="r" b="b"/>
              <a:pathLst>
                <a:path w="4950" h="4870" extrusionOk="0">
                  <a:moveTo>
                    <a:pt x="3193" y="1"/>
                  </a:moveTo>
                  <a:cubicBezTo>
                    <a:pt x="2968" y="1"/>
                    <a:pt x="2742" y="76"/>
                    <a:pt x="2581" y="232"/>
                  </a:cubicBezTo>
                  <a:cubicBezTo>
                    <a:pt x="2436" y="366"/>
                    <a:pt x="2359" y="532"/>
                    <a:pt x="2225" y="677"/>
                  </a:cubicBezTo>
                  <a:cubicBezTo>
                    <a:pt x="2181" y="722"/>
                    <a:pt x="2136" y="766"/>
                    <a:pt x="2069" y="777"/>
                  </a:cubicBezTo>
                  <a:cubicBezTo>
                    <a:pt x="2056" y="779"/>
                    <a:pt x="2042" y="781"/>
                    <a:pt x="2029" y="781"/>
                  </a:cubicBezTo>
                  <a:cubicBezTo>
                    <a:pt x="1936" y="781"/>
                    <a:pt x="1855" y="719"/>
                    <a:pt x="1758" y="699"/>
                  </a:cubicBezTo>
                  <a:cubicBezTo>
                    <a:pt x="1739" y="696"/>
                    <a:pt x="1720" y="694"/>
                    <a:pt x="1702" y="694"/>
                  </a:cubicBezTo>
                  <a:cubicBezTo>
                    <a:pt x="1535" y="694"/>
                    <a:pt x="1389" y="823"/>
                    <a:pt x="1269" y="932"/>
                  </a:cubicBezTo>
                  <a:cubicBezTo>
                    <a:pt x="1113" y="1088"/>
                    <a:pt x="957" y="1233"/>
                    <a:pt x="801" y="1389"/>
                  </a:cubicBezTo>
                  <a:cubicBezTo>
                    <a:pt x="779" y="1411"/>
                    <a:pt x="745" y="1433"/>
                    <a:pt x="712" y="1444"/>
                  </a:cubicBezTo>
                  <a:cubicBezTo>
                    <a:pt x="679" y="1456"/>
                    <a:pt x="646" y="1456"/>
                    <a:pt x="623" y="1456"/>
                  </a:cubicBezTo>
                  <a:lnTo>
                    <a:pt x="567" y="1456"/>
                  </a:lnTo>
                  <a:cubicBezTo>
                    <a:pt x="478" y="1456"/>
                    <a:pt x="412" y="1511"/>
                    <a:pt x="345" y="1555"/>
                  </a:cubicBezTo>
                  <a:cubicBezTo>
                    <a:pt x="78" y="1789"/>
                    <a:pt x="1" y="2145"/>
                    <a:pt x="45" y="2479"/>
                  </a:cubicBezTo>
                  <a:lnTo>
                    <a:pt x="156" y="2701"/>
                  </a:lnTo>
                  <a:lnTo>
                    <a:pt x="201" y="2924"/>
                  </a:lnTo>
                  <a:cubicBezTo>
                    <a:pt x="345" y="3224"/>
                    <a:pt x="567" y="3480"/>
                    <a:pt x="768" y="3747"/>
                  </a:cubicBezTo>
                  <a:cubicBezTo>
                    <a:pt x="979" y="4014"/>
                    <a:pt x="1190" y="4303"/>
                    <a:pt x="1291" y="4625"/>
                  </a:cubicBezTo>
                  <a:lnTo>
                    <a:pt x="1869" y="4870"/>
                  </a:lnTo>
                  <a:lnTo>
                    <a:pt x="4249" y="4614"/>
                  </a:lnTo>
                  <a:lnTo>
                    <a:pt x="4950" y="2790"/>
                  </a:lnTo>
                  <a:cubicBezTo>
                    <a:pt x="4950" y="2790"/>
                    <a:pt x="4894" y="1644"/>
                    <a:pt x="4950" y="1100"/>
                  </a:cubicBezTo>
                  <a:cubicBezTo>
                    <a:pt x="4838" y="900"/>
                    <a:pt x="4716" y="710"/>
                    <a:pt x="4549" y="544"/>
                  </a:cubicBezTo>
                  <a:cubicBezTo>
                    <a:pt x="4516" y="510"/>
                    <a:pt x="4482" y="477"/>
                    <a:pt x="4427" y="465"/>
                  </a:cubicBezTo>
                  <a:cubicBezTo>
                    <a:pt x="4420" y="464"/>
                    <a:pt x="4413" y="464"/>
                    <a:pt x="4406" y="464"/>
                  </a:cubicBezTo>
                  <a:cubicBezTo>
                    <a:pt x="4344" y="464"/>
                    <a:pt x="4274" y="500"/>
                    <a:pt x="4205" y="510"/>
                  </a:cubicBezTo>
                  <a:cubicBezTo>
                    <a:pt x="4199" y="510"/>
                    <a:pt x="4194" y="510"/>
                    <a:pt x="4189" y="510"/>
                  </a:cubicBezTo>
                  <a:cubicBezTo>
                    <a:pt x="4042" y="510"/>
                    <a:pt x="3945" y="362"/>
                    <a:pt x="3837" y="254"/>
                  </a:cubicBezTo>
                  <a:cubicBezTo>
                    <a:pt x="3676" y="87"/>
                    <a:pt x="3435" y="1"/>
                    <a:pt x="3193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87" name="Google Shape;15587;p20"/>
            <p:cNvSpPr/>
            <p:nvPr/>
          </p:nvSpPr>
          <p:spPr>
            <a:xfrm>
              <a:off x="1819171" y="2336514"/>
              <a:ext cx="16327" cy="88858"/>
            </a:xfrm>
            <a:custGeom>
              <a:avLst/>
              <a:gdLst/>
              <a:ahLst/>
              <a:cxnLst/>
              <a:rect l="l" t="t" r="r" b="b"/>
              <a:pathLst>
                <a:path w="468" h="2547" extrusionOk="0">
                  <a:moveTo>
                    <a:pt x="200" y="0"/>
                  </a:moveTo>
                  <a:cubicBezTo>
                    <a:pt x="190" y="0"/>
                    <a:pt x="178" y="0"/>
                    <a:pt x="178" y="22"/>
                  </a:cubicBezTo>
                  <a:cubicBezTo>
                    <a:pt x="234" y="211"/>
                    <a:pt x="267" y="401"/>
                    <a:pt x="301" y="601"/>
                  </a:cubicBezTo>
                  <a:cubicBezTo>
                    <a:pt x="356" y="1101"/>
                    <a:pt x="311" y="1624"/>
                    <a:pt x="145" y="2113"/>
                  </a:cubicBezTo>
                  <a:cubicBezTo>
                    <a:pt x="167" y="2136"/>
                    <a:pt x="178" y="2158"/>
                    <a:pt x="200" y="2180"/>
                  </a:cubicBezTo>
                  <a:cubicBezTo>
                    <a:pt x="200" y="2158"/>
                    <a:pt x="212" y="2136"/>
                    <a:pt x="223" y="2102"/>
                  </a:cubicBezTo>
                  <a:cubicBezTo>
                    <a:pt x="445" y="1435"/>
                    <a:pt x="467" y="690"/>
                    <a:pt x="245" y="22"/>
                  </a:cubicBezTo>
                  <a:cubicBezTo>
                    <a:pt x="234" y="0"/>
                    <a:pt x="212" y="0"/>
                    <a:pt x="200" y="0"/>
                  </a:cubicBezTo>
                  <a:close/>
                  <a:moveTo>
                    <a:pt x="123" y="2191"/>
                  </a:moveTo>
                  <a:cubicBezTo>
                    <a:pt x="89" y="2291"/>
                    <a:pt x="45" y="2391"/>
                    <a:pt x="0" y="2480"/>
                  </a:cubicBezTo>
                  <a:cubicBezTo>
                    <a:pt x="12" y="2492"/>
                    <a:pt x="12" y="2502"/>
                    <a:pt x="12" y="2502"/>
                  </a:cubicBezTo>
                  <a:cubicBezTo>
                    <a:pt x="22" y="2524"/>
                    <a:pt x="34" y="2536"/>
                    <a:pt x="34" y="2547"/>
                  </a:cubicBezTo>
                  <a:cubicBezTo>
                    <a:pt x="78" y="2458"/>
                    <a:pt x="123" y="2369"/>
                    <a:pt x="156" y="2280"/>
                  </a:cubicBezTo>
                  <a:cubicBezTo>
                    <a:pt x="145" y="2247"/>
                    <a:pt x="134" y="2225"/>
                    <a:pt x="123" y="219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88" name="Google Shape;15588;p20"/>
            <p:cNvSpPr/>
            <p:nvPr/>
          </p:nvSpPr>
          <p:spPr>
            <a:xfrm>
              <a:off x="1814915" y="2321757"/>
              <a:ext cx="3907" cy="5477"/>
            </a:xfrm>
            <a:custGeom>
              <a:avLst/>
              <a:gdLst/>
              <a:ahLst/>
              <a:cxnLst/>
              <a:rect l="l" t="t" r="r" b="b"/>
              <a:pathLst>
                <a:path w="112" h="157" extrusionOk="0">
                  <a:moveTo>
                    <a:pt x="33" y="1"/>
                  </a:moveTo>
                  <a:cubicBezTo>
                    <a:pt x="11" y="1"/>
                    <a:pt x="0" y="11"/>
                    <a:pt x="0" y="45"/>
                  </a:cubicBezTo>
                  <a:cubicBezTo>
                    <a:pt x="11" y="78"/>
                    <a:pt x="11" y="112"/>
                    <a:pt x="22" y="156"/>
                  </a:cubicBezTo>
                  <a:cubicBezTo>
                    <a:pt x="45" y="145"/>
                    <a:pt x="78" y="134"/>
                    <a:pt x="111" y="122"/>
                  </a:cubicBezTo>
                  <a:cubicBezTo>
                    <a:pt x="100" y="100"/>
                    <a:pt x="100" y="78"/>
                    <a:pt x="89" y="45"/>
                  </a:cubicBezTo>
                  <a:cubicBezTo>
                    <a:pt x="89" y="23"/>
                    <a:pt x="55" y="1"/>
                    <a:pt x="33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89" name="Google Shape;15589;p20"/>
            <p:cNvSpPr/>
            <p:nvPr/>
          </p:nvSpPr>
          <p:spPr>
            <a:xfrm>
              <a:off x="1813345" y="2326013"/>
              <a:ext cx="9734" cy="92801"/>
            </a:xfrm>
            <a:custGeom>
              <a:avLst/>
              <a:gdLst/>
              <a:ahLst/>
              <a:cxnLst/>
              <a:rect l="l" t="t" r="r" b="b"/>
              <a:pathLst>
                <a:path w="279" h="2660" extrusionOk="0">
                  <a:moveTo>
                    <a:pt x="156" y="0"/>
                  </a:moveTo>
                  <a:cubicBezTo>
                    <a:pt x="123" y="12"/>
                    <a:pt x="90" y="23"/>
                    <a:pt x="67" y="34"/>
                  </a:cubicBezTo>
                  <a:cubicBezTo>
                    <a:pt x="90" y="201"/>
                    <a:pt x="100" y="368"/>
                    <a:pt x="123" y="534"/>
                  </a:cubicBezTo>
                  <a:cubicBezTo>
                    <a:pt x="179" y="1224"/>
                    <a:pt x="134" y="1925"/>
                    <a:pt x="1" y="2603"/>
                  </a:cubicBezTo>
                  <a:cubicBezTo>
                    <a:pt x="11" y="2603"/>
                    <a:pt x="11" y="2603"/>
                    <a:pt x="23" y="2615"/>
                  </a:cubicBezTo>
                  <a:lnTo>
                    <a:pt x="56" y="2648"/>
                  </a:lnTo>
                  <a:cubicBezTo>
                    <a:pt x="67" y="2648"/>
                    <a:pt x="67" y="2648"/>
                    <a:pt x="78" y="2659"/>
                  </a:cubicBezTo>
                  <a:lnTo>
                    <a:pt x="179" y="2125"/>
                  </a:lnTo>
                  <a:cubicBezTo>
                    <a:pt x="278" y="1424"/>
                    <a:pt x="278" y="702"/>
                    <a:pt x="156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90" name="Google Shape;15590;p20"/>
            <p:cNvSpPr/>
            <p:nvPr/>
          </p:nvSpPr>
          <p:spPr>
            <a:xfrm>
              <a:off x="1788888" y="2340387"/>
              <a:ext cx="5861" cy="8164"/>
            </a:xfrm>
            <a:custGeom>
              <a:avLst/>
              <a:gdLst/>
              <a:ahLst/>
              <a:cxnLst/>
              <a:rect l="l" t="t" r="r" b="b"/>
              <a:pathLst>
                <a:path w="168" h="234" extrusionOk="0">
                  <a:moveTo>
                    <a:pt x="45" y="0"/>
                  </a:moveTo>
                  <a:cubicBezTo>
                    <a:pt x="23" y="0"/>
                    <a:pt x="1" y="11"/>
                    <a:pt x="12" y="33"/>
                  </a:cubicBezTo>
                  <a:lnTo>
                    <a:pt x="112" y="234"/>
                  </a:lnTo>
                  <a:cubicBezTo>
                    <a:pt x="134" y="211"/>
                    <a:pt x="146" y="189"/>
                    <a:pt x="168" y="167"/>
                  </a:cubicBezTo>
                  <a:cubicBezTo>
                    <a:pt x="146" y="112"/>
                    <a:pt x="112" y="67"/>
                    <a:pt x="90" y="11"/>
                  </a:cubicBezTo>
                  <a:cubicBezTo>
                    <a:pt x="79" y="0"/>
                    <a:pt x="57" y="0"/>
                    <a:pt x="45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91" name="Google Shape;15591;p20"/>
            <p:cNvSpPr/>
            <p:nvPr/>
          </p:nvSpPr>
          <p:spPr>
            <a:xfrm>
              <a:off x="1781527" y="2346178"/>
              <a:ext cx="22154" cy="59030"/>
            </a:xfrm>
            <a:custGeom>
              <a:avLst/>
              <a:gdLst/>
              <a:ahLst/>
              <a:cxnLst/>
              <a:rect l="l" t="t" r="r" b="b"/>
              <a:pathLst>
                <a:path w="635" h="1692" extrusionOk="0">
                  <a:moveTo>
                    <a:pt x="156" y="468"/>
                  </a:moveTo>
                  <a:cubicBezTo>
                    <a:pt x="145" y="468"/>
                    <a:pt x="134" y="479"/>
                    <a:pt x="123" y="502"/>
                  </a:cubicBezTo>
                  <a:cubicBezTo>
                    <a:pt x="78" y="757"/>
                    <a:pt x="45" y="1013"/>
                    <a:pt x="23" y="1269"/>
                  </a:cubicBezTo>
                  <a:cubicBezTo>
                    <a:pt x="11" y="1392"/>
                    <a:pt x="1" y="1503"/>
                    <a:pt x="1" y="1625"/>
                  </a:cubicBezTo>
                  <a:lnTo>
                    <a:pt x="112" y="1625"/>
                  </a:lnTo>
                  <a:cubicBezTo>
                    <a:pt x="123" y="1513"/>
                    <a:pt x="123" y="1402"/>
                    <a:pt x="134" y="1303"/>
                  </a:cubicBezTo>
                  <a:cubicBezTo>
                    <a:pt x="145" y="1036"/>
                    <a:pt x="179" y="779"/>
                    <a:pt x="212" y="524"/>
                  </a:cubicBezTo>
                  <a:cubicBezTo>
                    <a:pt x="223" y="502"/>
                    <a:pt x="189" y="468"/>
                    <a:pt x="156" y="468"/>
                  </a:cubicBezTo>
                  <a:close/>
                  <a:moveTo>
                    <a:pt x="379" y="1"/>
                  </a:moveTo>
                  <a:cubicBezTo>
                    <a:pt x="357" y="23"/>
                    <a:pt x="345" y="45"/>
                    <a:pt x="323" y="68"/>
                  </a:cubicBezTo>
                  <a:cubicBezTo>
                    <a:pt x="357" y="168"/>
                    <a:pt x="389" y="279"/>
                    <a:pt x="412" y="379"/>
                  </a:cubicBezTo>
                  <a:cubicBezTo>
                    <a:pt x="478" y="713"/>
                    <a:pt x="446" y="1046"/>
                    <a:pt x="367" y="1369"/>
                  </a:cubicBezTo>
                  <a:cubicBezTo>
                    <a:pt x="345" y="1469"/>
                    <a:pt x="312" y="1558"/>
                    <a:pt x="278" y="1647"/>
                  </a:cubicBezTo>
                  <a:cubicBezTo>
                    <a:pt x="323" y="1658"/>
                    <a:pt x="367" y="1669"/>
                    <a:pt x="412" y="1691"/>
                  </a:cubicBezTo>
                  <a:cubicBezTo>
                    <a:pt x="590" y="1135"/>
                    <a:pt x="634" y="535"/>
                    <a:pt x="37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92" name="Google Shape;15592;p20"/>
            <p:cNvSpPr/>
            <p:nvPr/>
          </p:nvSpPr>
          <p:spPr>
            <a:xfrm>
              <a:off x="1801727" y="2376462"/>
              <a:ext cx="10466" cy="32620"/>
            </a:xfrm>
            <a:custGeom>
              <a:avLst/>
              <a:gdLst/>
              <a:ahLst/>
              <a:cxnLst/>
              <a:rect l="l" t="t" r="r" b="b"/>
              <a:pathLst>
                <a:path w="300" h="935" extrusionOk="0">
                  <a:moveTo>
                    <a:pt x="245" y="0"/>
                  </a:moveTo>
                  <a:cubicBezTo>
                    <a:pt x="233" y="0"/>
                    <a:pt x="222" y="0"/>
                    <a:pt x="222" y="12"/>
                  </a:cubicBezTo>
                  <a:cubicBezTo>
                    <a:pt x="222" y="323"/>
                    <a:pt x="144" y="623"/>
                    <a:pt x="0" y="902"/>
                  </a:cubicBezTo>
                  <a:lnTo>
                    <a:pt x="67" y="935"/>
                  </a:lnTo>
                  <a:cubicBezTo>
                    <a:pt x="211" y="657"/>
                    <a:pt x="300" y="346"/>
                    <a:pt x="289" y="34"/>
                  </a:cubicBezTo>
                  <a:cubicBezTo>
                    <a:pt x="289" y="12"/>
                    <a:pt x="255" y="0"/>
                    <a:pt x="245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93" name="Google Shape;15593;p20"/>
            <p:cNvSpPr/>
            <p:nvPr/>
          </p:nvSpPr>
          <p:spPr>
            <a:xfrm>
              <a:off x="1823428" y="2346178"/>
              <a:ext cx="36911" cy="84637"/>
            </a:xfrm>
            <a:custGeom>
              <a:avLst/>
              <a:gdLst/>
              <a:ahLst/>
              <a:cxnLst/>
              <a:rect l="l" t="t" r="r" b="b"/>
              <a:pathLst>
                <a:path w="1058" h="2426" extrusionOk="0">
                  <a:moveTo>
                    <a:pt x="1002" y="1"/>
                  </a:moveTo>
                  <a:cubicBezTo>
                    <a:pt x="990" y="1"/>
                    <a:pt x="980" y="1"/>
                    <a:pt x="980" y="12"/>
                  </a:cubicBezTo>
                  <a:cubicBezTo>
                    <a:pt x="913" y="190"/>
                    <a:pt x="812" y="357"/>
                    <a:pt x="735" y="535"/>
                  </a:cubicBezTo>
                  <a:cubicBezTo>
                    <a:pt x="657" y="680"/>
                    <a:pt x="590" y="824"/>
                    <a:pt x="557" y="980"/>
                  </a:cubicBezTo>
                  <a:cubicBezTo>
                    <a:pt x="512" y="1147"/>
                    <a:pt x="501" y="1313"/>
                    <a:pt x="468" y="1480"/>
                  </a:cubicBezTo>
                  <a:cubicBezTo>
                    <a:pt x="412" y="1714"/>
                    <a:pt x="301" y="1936"/>
                    <a:pt x="167" y="2148"/>
                  </a:cubicBezTo>
                  <a:cubicBezTo>
                    <a:pt x="179" y="2170"/>
                    <a:pt x="179" y="2181"/>
                    <a:pt x="179" y="2203"/>
                  </a:cubicBezTo>
                  <a:cubicBezTo>
                    <a:pt x="179" y="2215"/>
                    <a:pt x="189" y="2225"/>
                    <a:pt x="189" y="2237"/>
                  </a:cubicBezTo>
                  <a:cubicBezTo>
                    <a:pt x="256" y="2136"/>
                    <a:pt x="323" y="2037"/>
                    <a:pt x="379" y="1936"/>
                  </a:cubicBezTo>
                  <a:cubicBezTo>
                    <a:pt x="456" y="1792"/>
                    <a:pt x="512" y="1636"/>
                    <a:pt x="557" y="1469"/>
                  </a:cubicBezTo>
                  <a:cubicBezTo>
                    <a:pt x="590" y="1303"/>
                    <a:pt x="601" y="1135"/>
                    <a:pt x="657" y="969"/>
                  </a:cubicBezTo>
                  <a:cubicBezTo>
                    <a:pt x="757" y="646"/>
                    <a:pt x="968" y="368"/>
                    <a:pt x="1046" y="45"/>
                  </a:cubicBezTo>
                  <a:cubicBezTo>
                    <a:pt x="1057" y="23"/>
                    <a:pt x="1024" y="1"/>
                    <a:pt x="1002" y="1"/>
                  </a:cubicBezTo>
                  <a:close/>
                  <a:moveTo>
                    <a:pt x="101" y="2259"/>
                  </a:moveTo>
                  <a:cubicBezTo>
                    <a:pt x="68" y="2304"/>
                    <a:pt x="45" y="2348"/>
                    <a:pt x="12" y="2393"/>
                  </a:cubicBezTo>
                  <a:cubicBezTo>
                    <a:pt x="1" y="2403"/>
                    <a:pt x="23" y="2425"/>
                    <a:pt x="45" y="2425"/>
                  </a:cubicBezTo>
                  <a:lnTo>
                    <a:pt x="56" y="2425"/>
                  </a:lnTo>
                  <a:cubicBezTo>
                    <a:pt x="68" y="2393"/>
                    <a:pt x="90" y="2370"/>
                    <a:pt x="112" y="2348"/>
                  </a:cubicBezTo>
                  <a:cubicBezTo>
                    <a:pt x="101" y="2314"/>
                    <a:pt x="101" y="2292"/>
                    <a:pt x="101" y="2259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94" name="Google Shape;15594;p20"/>
            <p:cNvSpPr/>
            <p:nvPr/>
          </p:nvSpPr>
          <p:spPr>
            <a:xfrm>
              <a:off x="1745836" y="2359366"/>
              <a:ext cx="5826" cy="7431"/>
            </a:xfrm>
            <a:custGeom>
              <a:avLst/>
              <a:gdLst/>
              <a:ahLst/>
              <a:cxnLst/>
              <a:rect l="l" t="t" r="r" b="b"/>
              <a:pathLst>
                <a:path w="167" h="213" extrusionOk="0">
                  <a:moveTo>
                    <a:pt x="33" y="1"/>
                  </a:moveTo>
                  <a:cubicBezTo>
                    <a:pt x="23" y="1"/>
                    <a:pt x="0" y="13"/>
                    <a:pt x="11" y="35"/>
                  </a:cubicBezTo>
                  <a:cubicBezTo>
                    <a:pt x="45" y="90"/>
                    <a:pt x="78" y="146"/>
                    <a:pt x="122" y="213"/>
                  </a:cubicBezTo>
                  <a:cubicBezTo>
                    <a:pt x="134" y="190"/>
                    <a:pt x="145" y="179"/>
                    <a:pt x="167" y="168"/>
                  </a:cubicBezTo>
                  <a:cubicBezTo>
                    <a:pt x="134" y="112"/>
                    <a:pt x="100" y="68"/>
                    <a:pt x="67" y="23"/>
                  </a:cubicBezTo>
                  <a:cubicBezTo>
                    <a:pt x="56" y="13"/>
                    <a:pt x="45" y="1"/>
                    <a:pt x="33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95" name="Google Shape;15595;p20"/>
            <p:cNvSpPr/>
            <p:nvPr/>
          </p:nvSpPr>
          <p:spPr>
            <a:xfrm>
              <a:off x="1750092" y="2365228"/>
              <a:ext cx="21386" cy="39597"/>
            </a:xfrm>
            <a:custGeom>
              <a:avLst/>
              <a:gdLst/>
              <a:ahLst/>
              <a:cxnLst/>
              <a:rect l="l" t="t" r="r" b="b"/>
              <a:pathLst>
                <a:path w="613" h="1135" extrusionOk="0">
                  <a:moveTo>
                    <a:pt x="45" y="0"/>
                  </a:moveTo>
                  <a:cubicBezTo>
                    <a:pt x="23" y="11"/>
                    <a:pt x="12" y="22"/>
                    <a:pt x="0" y="45"/>
                  </a:cubicBezTo>
                  <a:cubicBezTo>
                    <a:pt x="123" y="256"/>
                    <a:pt x="257" y="467"/>
                    <a:pt x="368" y="700"/>
                  </a:cubicBezTo>
                  <a:cubicBezTo>
                    <a:pt x="435" y="834"/>
                    <a:pt x="501" y="979"/>
                    <a:pt x="556" y="1123"/>
                  </a:cubicBezTo>
                  <a:lnTo>
                    <a:pt x="556" y="1135"/>
                  </a:lnTo>
                  <a:cubicBezTo>
                    <a:pt x="579" y="1123"/>
                    <a:pt x="590" y="1123"/>
                    <a:pt x="612" y="1112"/>
                  </a:cubicBezTo>
                  <a:cubicBezTo>
                    <a:pt x="568" y="990"/>
                    <a:pt x="512" y="856"/>
                    <a:pt x="457" y="734"/>
                  </a:cubicBezTo>
                  <a:cubicBezTo>
                    <a:pt x="334" y="478"/>
                    <a:pt x="190" y="233"/>
                    <a:pt x="45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96" name="Google Shape;15596;p20"/>
            <p:cNvSpPr/>
            <p:nvPr/>
          </p:nvSpPr>
          <p:spPr>
            <a:xfrm>
              <a:off x="1717890" y="2361704"/>
              <a:ext cx="6629" cy="30317"/>
            </a:xfrm>
            <a:custGeom>
              <a:avLst/>
              <a:gdLst/>
              <a:ahLst/>
              <a:cxnLst/>
              <a:rect l="l" t="t" r="r" b="b"/>
              <a:pathLst>
                <a:path w="190" h="869" extrusionOk="0">
                  <a:moveTo>
                    <a:pt x="145" y="1"/>
                  </a:moveTo>
                  <a:cubicBezTo>
                    <a:pt x="134" y="1"/>
                    <a:pt x="123" y="12"/>
                    <a:pt x="123" y="12"/>
                  </a:cubicBezTo>
                  <a:cubicBezTo>
                    <a:pt x="78" y="90"/>
                    <a:pt x="67" y="190"/>
                    <a:pt x="45" y="268"/>
                  </a:cubicBezTo>
                  <a:cubicBezTo>
                    <a:pt x="34" y="357"/>
                    <a:pt x="11" y="446"/>
                    <a:pt x="11" y="535"/>
                  </a:cubicBezTo>
                  <a:cubicBezTo>
                    <a:pt x="1" y="646"/>
                    <a:pt x="1" y="757"/>
                    <a:pt x="11" y="868"/>
                  </a:cubicBezTo>
                  <a:cubicBezTo>
                    <a:pt x="34" y="801"/>
                    <a:pt x="67" y="746"/>
                    <a:pt x="100" y="690"/>
                  </a:cubicBezTo>
                  <a:cubicBezTo>
                    <a:pt x="100" y="624"/>
                    <a:pt x="112" y="546"/>
                    <a:pt x="112" y="479"/>
                  </a:cubicBezTo>
                  <a:cubicBezTo>
                    <a:pt x="134" y="334"/>
                    <a:pt x="179" y="190"/>
                    <a:pt x="179" y="45"/>
                  </a:cubicBezTo>
                  <a:cubicBezTo>
                    <a:pt x="189" y="23"/>
                    <a:pt x="156" y="1"/>
                    <a:pt x="145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97" name="Google Shape;15597;p20"/>
            <p:cNvSpPr/>
            <p:nvPr/>
          </p:nvSpPr>
          <p:spPr>
            <a:xfrm>
              <a:off x="1718274" y="2385777"/>
              <a:ext cx="23305" cy="45807"/>
            </a:xfrm>
            <a:custGeom>
              <a:avLst/>
              <a:gdLst/>
              <a:ahLst/>
              <a:cxnLst/>
              <a:rect l="l" t="t" r="r" b="b"/>
              <a:pathLst>
                <a:path w="668" h="1313" extrusionOk="0">
                  <a:moveTo>
                    <a:pt x="89" y="0"/>
                  </a:moveTo>
                  <a:cubicBezTo>
                    <a:pt x="56" y="56"/>
                    <a:pt x="23" y="111"/>
                    <a:pt x="0" y="178"/>
                  </a:cubicBezTo>
                  <a:cubicBezTo>
                    <a:pt x="23" y="368"/>
                    <a:pt x="67" y="568"/>
                    <a:pt x="178" y="734"/>
                  </a:cubicBezTo>
                  <a:cubicBezTo>
                    <a:pt x="267" y="912"/>
                    <a:pt x="401" y="1057"/>
                    <a:pt x="546" y="1201"/>
                  </a:cubicBezTo>
                  <a:cubicBezTo>
                    <a:pt x="546" y="1201"/>
                    <a:pt x="556" y="1191"/>
                    <a:pt x="568" y="1191"/>
                  </a:cubicBezTo>
                  <a:cubicBezTo>
                    <a:pt x="601" y="1191"/>
                    <a:pt x="635" y="1224"/>
                    <a:pt x="635" y="1246"/>
                  </a:cubicBezTo>
                  <a:cubicBezTo>
                    <a:pt x="635" y="1268"/>
                    <a:pt x="645" y="1280"/>
                    <a:pt x="645" y="1302"/>
                  </a:cubicBezTo>
                  <a:lnTo>
                    <a:pt x="657" y="1313"/>
                  </a:lnTo>
                  <a:cubicBezTo>
                    <a:pt x="668" y="1290"/>
                    <a:pt x="668" y="1268"/>
                    <a:pt x="668" y="1235"/>
                  </a:cubicBezTo>
                  <a:cubicBezTo>
                    <a:pt x="623" y="1191"/>
                    <a:pt x="579" y="1135"/>
                    <a:pt x="534" y="1080"/>
                  </a:cubicBezTo>
                  <a:cubicBezTo>
                    <a:pt x="412" y="957"/>
                    <a:pt x="301" y="813"/>
                    <a:pt x="223" y="657"/>
                  </a:cubicBezTo>
                  <a:cubicBezTo>
                    <a:pt x="156" y="523"/>
                    <a:pt x="123" y="378"/>
                    <a:pt x="101" y="234"/>
                  </a:cubicBezTo>
                  <a:cubicBezTo>
                    <a:pt x="89" y="156"/>
                    <a:pt x="89" y="79"/>
                    <a:pt x="89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98" name="Google Shape;15598;p20"/>
            <p:cNvSpPr/>
            <p:nvPr/>
          </p:nvSpPr>
          <p:spPr>
            <a:xfrm>
              <a:off x="1729124" y="2366763"/>
              <a:ext cx="3140" cy="11269"/>
            </a:xfrm>
            <a:custGeom>
              <a:avLst/>
              <a:gdLst/>
              <a:ahLst/>
              <a:cxnLst/>
              <a:rect l="l" t="t" r="r" b="b"/>
              <a:pathLst>
                <a:path w="90" h="323" extrusionOk="0">
                  <a:moveTo>
                    <a:pt x="45" y="1"/>
                  </a:moveTo>
                  <a:cubicBezTo>
                    <a:pt x="45" y="1"/>
                    <a:pt x="35" y="11"/>
                    <a:pt x="35" y="23"/>
                  </a:cubicBezTo>
                  <a:cubicBezTo>
                    <a:pt x="12" y="123"/>
                    <a:pt x="1" y="223"/>
                    <a:pt x="1" y="323"/>
                  </a:cubicBezTo>
                  <a:lnTo>
                    <a:pt x="67" y="290"/>
                  </a:lnTo>
                  <a:cubicBezTo>
                    <a:pt x="67" y="201"/>
                    <a:pt x="67" y="123"/>
                    <a:pt x="79" y="34"/>
                  </a:cubicBezTo>
                  <a:cubicBezTo>
                    <a:pt x="90" y="23"/>
                    <a:pt x="67" y="1"/>
                    <a:pt x="45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99" name="Google Shape;15599;p20"/>
            <p:cNvSpPr/>
            <p:nvPr/>
          </p:nvSpPr>
          <p:spPr>
            <a:xfrm>
              <a:off x="1729124" y="2376845"/>
              <a:ext cx="16327" cy="44272"/>
            </a:xfrm>
            <a:custGeom>
              <a:avLst/>
              <a:gdLst/>
              <a:ahLst/>
              <a:cxnLst/>
              <a:rect l="l" t="t" r="r" b="b"/>
              <a:pathLst>
                <a:path w="468" h="1269" extrusionOk="0">
                  <a:moveTo>
                    <a:pt x="67" y="1"/>
                  </a:moveTo>
                  <a:lnTo>
                    <a:pt x="1" y="34"/>
                  </a:lnTo>
                  <a:cubicBezTo>
                    <a:pt x="1" y="268"/>
                    <a:pt x="45" y="501"/>
                    <a:pt x="134" y="723"/>
                  </a:cubicBezTo>
                  <a:cubicBezTo>
                    <a:pt x="190" y="879"/>
                    <a:pt x="268" y="1024"/>
                    <a:pt x="368" y="1168"/>
                  </a:cubicBezTo>
                  <a:cubicBezTo>
                    <a:pt x="390" y="1202"/>
                    <a:pt x="413" y="1235"/>
                    <a:pt x="446" y="1269"/>
                  </a:cubicBezTo>
                  <a:cubicBezTo>
                    <a:pt x="446" y="1257"/>
                    <a:pt x="457" y="1247"/>
                    <a:pt x="468" y="1224"/>
                  </a:cubicBezTo>
                  <a:cubicBezTo>
                    <a:pt x="435" y="1191"/>
                    <a:pt x="413" y="1158"/>
                    <a:pt x="390" y="1124"/>
                  </a:cubicBezTo>
                  <a:cubicBezTo>
                    <a:pt x="301" y="990"/>
                    <a:pt x="235" y="846"/>
                    <a:pt x="179" y="690"/>
                  </a:cubicBezTo>
                  <a:cubicBezTo>
                    <a:pt x="101" y="468"/>
                    <a:pt x="67" y="234"/>
                    <a:pt x="67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00" name="Google Shape;15600;p20"/>
            <p:cNvSpPr/>
            <p:nvPr/>
          </p:nvSpPr>
          <p:spPr>
            <a:xfrm>
              <a:off x="1735334" y="2363658"/>
              <a:ext cx="3559" cy="12455"/>
            </a:xfrm>
            <a:custGeom>
              <a:avLst/>
              <a:gdLst/>
              <a:ahLst/>
              <a:cxnLst/>
              <a:rect l="l" t="t" r="r" b="b"/>
              <a:pathLst>
                <a:path w="102" h="357" extrusionOk="0">
                  <a:moveTo>
                    <a:pt x="57" y="1"/>
                  </a:moveTo>
                  <a:cubicBezTo>
                    <a:pt x="45" y="1"/>
                    <a:pt x="34" y="11"/>
                    <a:pt x="23" y="23"/>
                  </a:cubicBezTo>
                  <a:cubicBezTo>
                    <a:pt x="1" y="134"/>
                    <a:pt x="1" y="245"/>
                    <a:pt x="12" y="357"/>
                  </a:cubicBezTo>
                  <a:lnTo>
                    <a:pt x="90" y="357"/>
                  </a:lnTo>
                  <a:cubicBezTo>
                    <a:pt x="79" y="256"/>
                    <a:pt x="79" y="145"/>
                    <a:pt x="101" y="45"/>
                  </a:cubicBezTo>
                  <a:cubicBezTo>
                    <a:pt x="101" y="23"/>
                    <a:pt x="79" y="1"/>
                    <a:pt x="57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01" name="Google Shape;15601;p20"/>
            <p:cNvSpPr/>
            <p:nvPr/>
          </p:nvSpPr>
          <p:spPr>
            <a:xfrm>
              <a:off x="1735753" y="2376078"/>
              <a:ext cx="16711" cy="37678"/>
            </a:xfrm>
            <a:custGeom>
              <a:avLst/>
              <a:gdLst/>
              <a:ahLst/>
              <a:cxnLst/>
              <a:rect l="l" t="t" r="r" b="b"/>
              <a:pathLst>
                <a:path w="479" h="1080" extrusionOk="0">
                  <a:moveTo>
                    <a:pt x="0" y="1"/>
                  </a:moveTo>
                  <a:cubicBezTo>
                    <a:pt x="22" y="179"/>
                    <a:pt x="89" y="357"/>
                    <a:pt x="156" y="523"/>
                  </a:cubicBezTo>
                  <a:cubicBezTo>
                    <a:pt x="211" y="679"/>
                    <a:pt x="278" y="834"/>
                    <a:pt x="367" y="979"/>
                  </a:cubicBezTo>
                  <a:cubicBezTo>
                    <a:pt x="378" y="1012"/>
                    <a:pt x="401" y="1046"/>
                    <a:pt x="423" y="1079"/>
                  </a:cubicBezTo>
                  <a:cubicBezTo>
                    <a:pt x="445" y="1057"/>
                    <a:pt x="456" y="1046"/>
                    <a:pt x="478" y="1035"/>
                  </a:cubicBezTo>
                  <a:cubicBezTo>
                    <a:pt x="456" y="990"/>
                    <a:pt x="434" y="946"/>
                    <a:pt x="411" y="913"/>
                  </a:cubicBezTo>
                  <a:cubicBezTo>
                    <a:pt x="345" y="779"/>
                    <a:pt x="278" y="634"/>
                    <a:pt x="223" y="501"/>
                  </a:cubicBezTo>
                  <a:cubicBezTo>
                    <a:pt x="156" y="334"/>
                    <a:pt x="100" y="167"/>
                    <a:pt x="78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02" name="Google Shape;15602;p20"/>
            <p:cNvSpPr/>
            <p:nvPr/>
          </p:nvSpPr>
          <p:spPr>
            <a:xfrm>
              <a:off x="1746987" y="2383858"/>
              <a:ext cx="13222" cy="25642"/>
            </a:xfrm>
            <a:custGeom>
              <a:avLst/>
              <a:gdLst/>
              <a:ahLst/>
              <a:cxnLst/>
              <a:rect l="l" t="t" r="r" b="b"/>
              <a:pathLst>
                <a:path w="379" h="735" extrusionOk="0">
                  <a:moveTo>
                    <a:pt x="23" y="0"/>
                  </a:moveTo>
                  <a:cubicBezTo>
                    <a:pt x="0" y="0"/>
                    <a:pt x="0" y="11"/>
                    <a:pt x="0" y="22"/>
                  </a:cubicBezTo>
                  <a:cubicBezTo>
                    <a:pt x="23" y="289"/>
                    <a:pt x="156" y="512"/>
                    <a:pt x="290" y="734"/>
                  </a:cubicBezTo>
                  <a:cubicBezTo>
                    <a:pt x="323" y="723"/>
                    <a:pt x="346" y="712"/>
                    <a:pt x="379" y="700"/>
                  </a:cubicBezTo>
                  <a:cubicBezTo>
                    <a:pt x="245" y="489"/>
                    <a:pt x="112" y="267"/>
                    <a:pt x="56" y="33"/>
                  </a:cubicBezTo>
                  <a:cubicBezTo>
                    <a:pt x="56" y="11"/>
                    <a:pt x="34" y="0"/>
                    <a:pt x="23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03" name="Google Shape;15603;p20"/>
            <p:cNvSpPr/>
            <p:nvPr/>
          </p:nvSpPr>
          <p:spPr>
            <a:xfrm>
              <a:off x="1622435" y="2374264"/>
              <a:ext cx="153679" cy="152389"/>
            </a:xfrm>
            <a:custGeom>
              <a:avLst/>
              <a:gdLst/>
              <a:ahLst/>
              <a:cxnLst/>
              <a:rect l="l" t="t" r="r" b="b"/>
              <a:pathLst>
                <a:path w="4405" h="4368" extrusionOk="0">
                  <a:moveTo>
                    <a:pt x="967" y="1"/>
                  </a:moveTo>
                  <a:cubicBezTo>
                    <a:pt x="667" y="1"/>
                    <a:pt x="647" y="230"/>
                    <a:pt x="334" y="342"/>
                  </a:cubicBezTo>
                  <a:cubicBezTo>
                    <a:pt x="1" y="464"/>
                    <a:pt x="134" y="542"/>
                    <a:pt x="189" y="864"/>
                  </a:cubicBezTo>
                  <a:cubicBezTo>
                    <a:pt x="256" y="1187"/>
                    <a:pt x="501" y="1187"/>
                    <a:pt x="1002" y="1676"/>
                  </a:cubicBezTo>
                  <a:cubicBezTo>
                    <a:pt x="1513" y="2154"/>
                    <a:pt x="1402" y="2088"/>
                    <a:pt x="1513" y="2677"/>
                  </a:cubicBezTo>
                  <a:cubicBezTo>
                    <a:pt x="1635" y="3267"/>
                    <a:pt x="1580" y="3300"/>
                    <a:pt x="1713" y="3645"/>
                  </a:cubicBezTo>
                  <a:cubicBezTo>
                    <a:pt x="1858" y="3990"/>
                    <a:pt x="2514" y="4235"/>
                    <a:pt x="3014" y="4346"/>
                  </a:cubicBezTo>
                  <a:cubicBezTo>
                    <a:pt x="3090" y="4361"/>
                    <a:pt x="3174" y="4367"/>
                    <a:pt x="3262" y="4367"/>
                  </a:cubicBezTo>
                  <a:cubicBezTo>
                    <a:pt x="3750" y="4367"/>
                    <a:pt x="4349" y="4168"/>
                    <a:pt x="4349" y="4168"/>
                  </a:cubicBezTo>
                  <a:lnTo>
                    <a:pt x="4405" y="2121"/>
                  </a:lnTo>
                  <a:cubicBezTo>
                    <a:pt x="4405" y="2121"/>
                    <a:pt x="4138" y="2064"/>
                    <a:pt x="3887" y="2064"/>
                  </a:cubicBezTo>
                  <a:cubicBezTo>
                    <a:pt x="3866" y="2064"/>
                    <a:pt x="3846" y="2065"/>
                    <a:pt x="3827" y="2065"/>
                  </a:cubicBezTo>
                  <a:cubicBezTo>
                    <a:pt x="3821" y="2066"/>
                    <a:pt x="3816" y="2066"/>
                    <a:pt x="3811" y="2066"/>
                  </a:cubicBezTo>
                  <a:cubicBezTo>
                    <a:pt x="3552" y="2066"/>
                    <a:pt x="3367" y="1793"/>
                    <a:pt x="3192" y="1521"/>
                  </a:cubicBezTo>
                  <a:cubicBezTo>
                    <a:pt x="3026" y="1242"/>
                    <a:pt x="2714" y="920"/>
                    <a:pt x="2169" y="642"/>
                  </a:cubicBezTo>
                  <a:cubicBezTo>
                    <a:pt x="1624" y="375"/>
                    <a:pt x="1469" y="75"/>
                    <a:pt x="1068" y="8"/>
                  </a:cubicBezTo>
                  <a:cubicBezTo>
                    <a:pt x="1031" y="3"/>
                    <a:pt x="997" y="1"/>
                    <a:pt x="967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04" name="Google Shape;15604;p20"/>
            <p:cNvSpPr/>
            <p:nvPr/>
          </p:nvSpPr>
          <p:spPr>
            <a:xfrm>
              <a:off x="1669011" y="2377648"/>
              <a:ext cx="107105" cy="144364"/>
            </a:xfrm>
            <a:custGeom>
              <a:avLst/>
              <a:gdLst/>
              <a:ahLst/>
              <a:cxnLst/>
              <a:rect l="l" t="t" r="r" b="b"/>
              <a:pathLst>
                <a:path w="3070" h="4138" extrusionOk="0">
                  <a:moveTo>
                    <a:pt x="0" y="0"/>
                  </a:moveTo>
                  <a:lnTo>
                    <a:pt x="0" y="0"/>
                  </a:lnTo>
                  <a:cubicBezTo>
                    <a:pt x="144" y="256"/>
                    <a:pt x="211" y="567"/>
                    <a:pt x="367" y="823"/>
                  </a:cubicBezTo>
                  <a:cubicBezTo>
                    <a:pt x="579" y="1157"/>
                    <a:pt x="957" y="1402"/>
                    <a:pt x="1157" y="1746"/>
                  </a:cubicBezTo>
                  <a:cubicBezTo>
                    <a:pt x="1301" y="2013"/>
                    <a:pt x="1357" y="2324"/>
                    <a:pt x="1568" y="2547"/>
                  </a:cubicBezTo>
                  <a:cubicBezTo>
                    <a:pt x="1669" y="2636"/>
                    <a:pt x="1790" y="2702"/>
                    <a:pt x="1891" y="2803"/>
                  </a:cubicBezTo>
                  <a:cubicBezTo>
                    <a:pt x="2158" y="3092"/>
                    <a:pt x="2091" y="3559"/>
                    <a:pt x="2347" y="3859"/>
                  </a:cubicBezTo>
                  <a:cubicBezTo>
                    <a:pt x="2447" y="3993"/>
                    <a:pt x="2603" y="4082"/>
                    <a:pt x="2781" y="4138"/>
                  </a:cubicBezTo>
                  <a:cubicBezTo>
                    <a:pt x="2925" y="4104"/>
                    <a:pt x="3014" y="4071"/>
                    <a:pt x="3014" y="4071"/>
                  </a:cubicBezTo>
                  <a:lnTo>
                    <a:pt x="3070" y="2024"/>
                  </a:lnTo>
                  <a:cubicBezTo>
                    <a:pt x="3070" y="2024"/>
                    <a:pt x="2803" y="1967"/>
                    <a:pt x="2552" y="1967"/>
                  </a:cubicBezTo>
                  <a:cubicBezTo>
                    <a:pt x="2531" y="1967"/>
                    <a:pt x="2511" y="1968"/>
                    <a:pt x="2492" y="1968"/>
                  </a:cubicBezTo>
                  <a:cubicBezTo>
                    <a:pt x="2486" y="1969"/>
                    <a:pt x="2481" y="1969"/>
                    <a:pt x="2476" y="1969"/>
                  </a:cubicBezTo>
                  <a:cubicBezTo>
                    <a:pt x="2217" y="1969"/>
                    <a:pt x="2032" y="1696"/>
                    <a:pt x="1857" y="1424"/>
                  </a:cubicBezTo>
                  <a:cubicBezTo>
                    <a:pt x="1691" y="1145"/>
                    <a:pt x="1379" y="823"/>
                    <a:pt x="834" y="545"/>
                  </a:cubicBezTo>
                  <a:cubicBezTo>
                    <a:pt x="423" y="344"/>
                    <a:pt x="233" y="122"/>
                    <a:pt x="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05" name="Google Shape;15605;p20"/>
            <p:cNvSpPr/>
            <p:nvPr/>
          </p:nvSpPr>
          <p:spPr>
            <a:xfrm>
              <a:off x="1688409" y="2417595"/>
              <a:ext cx="5477" cy="2756"/>
            </a:xfrm>
            <a:custGeom>
              <a:avLst/>
              <a:gdLst/>
              <a:ahLst/>
              <a:cxnLst/>
              <a:rect l="l" t="t" r="r" b="b"/>
              <a:pathLst>
                <a:path w="157" h="79" extrusionOk="0">
                  <a:moveTo>
                    <a:pt x="45" y="0"/>
                  </a:moveTo>
                  <a:cubicBezTo>
                    <a:pt x="0" y="0"/>
                    <a:pt x="33" y="56"/>
                    <a:pt x="56" y="67"/>
                  </a:cubicBezTo>
                  <a:cubicBezTo>
                    <a:pt x="89" y="67"/>
                    <a:pt x="122" y="79"/>
                    <a:pt x="156" y="79"/>
                  </a:cubicBezTo>
                  <a:cubicBezTo>
                    <a:pt x="134" y="56"/>
                    <a:pt x="100" y="34"/>
                    <a:pt x="78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06" name="Google Shape;15606;p20"/>
            <p:cNvSpPr/>
            <p:nvPr/>
          </p:nvSpPr>
          <p:spPr>
            <a:xfrm>
              <a:off x="1691096" y="2417595"/>
              <a:ext cx="48145" cy="30282"/>
            </a:xfrm>
            <a:custGeom>
              <a:avLst/>
              <a:gdLst/>
              <a:ahLst/>
              <a:cxnLst/>
              <a:rect l="l" t="t" r="r" b="b"/>
              <a:pathLst>
                <a:path w="1380" h="868" extrusionOk="0">
                  <a:moveTo>
                    <a:pt x="1" y="0"/>
                  </a:moveTo>
                  <a:cubicBezTo>
                    <a:pt x="23" y="34"/>
                    <a:pt x="57" y="56"/>
                    <a:pt x="79" y="79"/>
                  </a:cubicBezTo>
                  <a:cubicBezTo>
                    <a:pt x="279" y="123"/>
                    <a:pt x="479" y="178"/>
                    <a:pt x="668" y="257"/>
                  </a:cubicBezTo>
                  <a:cubicBezTo>
                    <a:pt x="769" y="301"/>
                    <a:pt x="868" y="346"/>
                    <a:pt x="947" y="412"/>
                  </a:cubicBezTo>
                  <a:cubicBezTo>
                    <a:pt x="1036" y="479"/>
                    <a:pt x="1102" y="556"/>
                    <a:pt x="1169" y="635"/>
                  </a:cubicBezTo>
                  <a:cubicBezTo>
                    <a:pt x="1236" y="724"/>
                    <a:pt x="1302" y="790"/>
                    <a:pt x="1380" y="868"/>
                  </a:cubicBezTo>
                  <a:cubicBezTo>
                    <a:pt x="1369" y="823"/>
                    <a:pt x="1358" y="790"/>
                    <a:pt x="1347" y="757"/>
                  </a:cubicBezTo>
                  <a:cubicBezTo>
                    <a:pt x="1325" y="734"/>
                    <a:pt x="1302" y="712"/>
                    <a:pt x="1280" y="679"/>
                  </a:cubicBezTo>
                  <a:cubicBezTo>
                    <a:pt x="1214" y="612"/>
                    <a:pt x="1157" y="523"/>
                    <a:pt x="1080" y="445"/>
                  </a:cubicBezTo>
                  <a:cubicBezTo>
                    <a:pt x="947" y="312"/>
                    <a:pt x="757" y="223"/>
                    <a:pt x="568" y="156"/>
                  </a:cubicBezTo>
                  <a:cubicBezTo>
                    <a:pt x="379" y="89"/>
                    <a:pt x="190" y="34"/>
                    <a:pt x="1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07" name="Google Shape;15607;p20"/>
            <p:cNvSpPr/>
            <p:nvPr/>
          </p:nvSpPr>
          <p:spPr>
            <a:xfrm>
              <a:off x="1683351" y="2428096"/>
              <a:ext cx="25642" cy="10117"/>
            </a:xfrm>
            <a:custGeom>
              <a:avLst/>
              <a:gdLst/>
              <a:ahLst/>
              <a:cxnLst/>
              <a:rect l="l" t="t" r="r" b="b"/>
              <a:pathLst>
                <a:path w="735" h="290" extrusionOk="0">
                  <a:moveTo>
                    <a:pt x="34" y="0"/>
                  </a:moveTo>
                  <a:cubicBezTo>
                    <a:pt x="12" y="0"/>
                    <a:pt x="0" y="45"/>
                    <a:pt x="23" y="55"/>
                  </a:cubicBezTo>
                  <a:cubicBezTo>
                    <a:pt x="190" y="189"/>
                    <a:pt x="412" y="211"/>
                    <a:pt x="623" y="255"/>
                  </a:cubicBezTo>
                  <a:cubicBezTo>
                    <a:pt x="657" y="267"/>
                    <a:pt x="701" y="278"/>
                    <a:pt x="734" y="289"/>
                  </a:cubicBezTo>
                  <a:cubicBezTo>
                    <a:pt x="712" y="245"/>
                    <a:pt x="679" y="211"/>
                    <a:pt x="657" y="166"/>
                  </a:cubicBezTo>
                  <a:cubicBezTo>
                    <a:pt x="635" y="166"/>
                    <a:pt x="612" y="156"/>
                    <a:pt x="579" y="156"/>
                  </a:cubicBezTo>
                  <a:cubicBezTo>
                    <a:pt x="401" y="111"/>
                    <a:pt x="223" y="67"/>
                    <a:pt x="56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08" name="Google Shape;15608;p20"/>
            <p:cNvSpPr/>
            <p:nvPr/>
          </p:nvSpPr>
          <p:spPr>
            <a:xfrm>
              <a:off x="1706237" y="2433888"/>
              <a:ext cx="39632" cy="27177"/>
            </a:xfrm>
            <a:custGeom>
              <a:avLst/>
              <a:gdLst/>
              <a:ahLst/>
              <a:cxnLst/>
              <a:rect l="l" t="t" r="r" b="b"/>
              <a:pathLst>
                <a:path w="1136" h="779" extrusionOk="0">
                  <a:moveTo>
                    <a:pt x="1" y="0"/>
                  </a:moveTo>
                  <a:cubicBezTo>
                    <a:pt x="23" y="45"/>
                    <a:pt x="56" y="79"/>
                    <a:pt x="78" y="123"/>
                  </a:cubicBezTo>
                  <a:cubicBezTo>
                    <a:pt x="434" y="245"/>
                    <a:pt x="713" y="512"/>
                    <a:pt x="1024" y="712"/>
                  </a:cubicBezTo>
                  <a:cubicBezTo>
                    <a:pt x="1057" y="734"/>
                    <a:pt x="1102" y="757"/>
                    <a:pt x="1135" y="779"/>
                  </a:cubicBezTo>
                  <a:cubicBezTo>
                    <a:pt x="1113" y="746"/>
                    <a:pt x="1091" y="702"/>
                    <a:pt x="1069" y="668"/>
                  </a:cubicBezTo>
                  <a:cubicBezTo>
                    <a:pt x="1035" y="635"/>
                    <a:pt x="990" y="613"/>
                    <a:pt x="957" y="590"/>
                  </a:cubicBezTo>
                  <a:cubicBezTo>
                    <a:pt x="790" y="468"/>
                    <a:pt x="634" y="334"/>
                    <a:pt x="457" y="223"/>
                  </a:cubicBezTo>
                  <a:cubicBezTo>
                    <a:pt x="312" y="123"/>
                    <a:pt x="167" y="56"/>
                    <a:pt x="1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09" name="Google Shape;15609;p20"/>
            <p:cNvSpPr/>
            <p:nvPr/>
          </p:nvSpPr>
          <p:spPr>
            <a:xfrm>
              <a:off x="1707040" y="2502583"/>
              <a:ext cx="38830" cy="5059"/>
            </a:xfrm>
            <a:custGeom>
              <a:avLst/>
              <a:gdLst/>
              <a:ahLst/>
              <a:cxnLst/>
              <a:rect l="l" t="t" r="r" b="b"/>
              <a:pathLst>
                <a:path w="1113" h="145" extrusionOk="0">
                  <a:moveTo>
                    <a:pt x="423" y="0"/>
                  </a:moveTo>
                  <a:cubicBezTo>
                    <a:pt x="289" y="0"/>
                    <a:pt x="156" y="11"/>
                    <a:pt x="33" y="56"/>
                  </a:cubicBezTo>
                  <a:cubicBezTo>
                    <a:pt x="0" y="67"/>
                    <a:pt x="33" y="112"/>
                    <a:pt x="67" y="112"/>
                  </a:cubicBezTo>
                  <a:cubicBezTo>
                    <a:pt x="189" y="89"/>
                    <a:pt x="322" y="78"/>
                    <a:pt x="445" y="78"/>
                  </a:cubicBezTo>
                  <a:lnTo>
                    <a:pt x="534" y="78"/>
                  </a:lnTo>
                  <a:cubicBezTo>
                    <a:pt x="723" y="89"/>
                    <a:pt x="923" y="122"/>
                    <a:pt x="1112" y="145"/>
                  </a:cubicBezTo>
                  <a:cubicBezTo>
                    <a:pt x="1101" y="122"/>
                    <a:pt x="1090" y="89"/>
                    <a:pt x="1079" y="67"/>
                  </a:cubicBezTo>
                  <a:cubicBezTo>
                    <a:pt x="990" y="56"/>
                    <a:pt x="912" y="45"/>
                    <a:pt x="823" y="33"/>
                  </a:cubicBezTo>
                  <a:cubicBezTo>
                    <a:pt x="690" y="11"/>
                    <a:pt x="556" y="0"/>
                    <a:pt x="423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10" name="Google Shape;15610;p20"/>
            <p:cNvSpPr/>
            <p:nvPr/>
          </p:nvSpPr>
          <p:spPr>
            <a:xfrm>
              <a:off x="1688409" y="2487825"/>
              <a:ext cx="52017" cy="7396"/>
            </a:xfrm>
            <a:custGeom>
              <a:avLst/>
              <a:gdLst/>
              <a:ahLst/>
              <a:cxnLst/>
              <a:rect l="l" t="t" r="r" b="b"/>
              <a:pathLst>
                <a:path w="1491" h="212" extrusionOk="0">
                  <a:moveTo>
                    <a:pt x="478" y="1"/>
                  </a:moveTo>
                  <a:cubicBezTo>
                    <a:pt x="322" y="1"/>
                    <a:pt x="178" y="12"/>
                    <a:pt x="33" y="34"/>
                  </a:cubicBezTo>
                  <a:cubicBezTo>
                    <a:pt x="0" y="45"/>
                    <a:pt x="33" y="78"/>
                    <a:pt x="56" y="78"/>
                  </a:cubicBezTo>
                  <a:cubicBezTo>
                    <a:pt x="201" y="78"/>
                    <a:pt x="345" y="68"/>
                    <a:pt x="478" y="68"/>
                  </a:cubicBezTo>
                  <a:cubicBezTo>
                    <a:pt x="556" y="68"/>
                    <a:pt x="623" y="68"/>
                    <a:pt x="701" y="78"/>
                  </a:cubicBezTo>
                  <a:cubicBezTo>
                    <a:pt x="968" y="90"/>
                    <a:pt x="1234" y="145"/>
                    <a:pt x="1491" y="212"/>
                  </a:cubicBezTo>
                  <a:cubicBezTo>
                    <a:pt x="1479" y="189"/>
                    <a:pt x="1479" y="167"/>
                    <a:pt x="1479" y="145"/>
                  </a:cubicBezTo>
                  <a:cubicBezTo>
                    <a:pt x="1357" y="112"/>
                    <a:pt x="1234" y="78"/>
                    <a:pt x="1101" y="56"/>
                  </a:cubicBezTo>
                  <a:cubicBezTo>
                    <a:pt x="901" y="23"/>
                    <a:pt x="690" y="1"/>
                    <a:pt x="478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11" name="Google Shape;15611;p20"/>
            <p:cNvSpPr/>
            <p:nvPr/>
          </p:nvSpPr>
          <p:spPr>
            <a:xfrm>
              <a:off x="1700830" y="2473451"/>
              <a:ext cx="34957" cy="4710"/>
            </a:xfrm>
            <a:custGeom>
              <a:avLst/>
              <a:gdLst/>
              <a:ahLst/>
              <a:cxnLst/>
              <a:rect l="l" t="t" r="r" b="b"/>
              <a:pathLst>
                <a:path w="1002" h="135" extrusionOk="0">
                  <a:moveTo>
                    <a:pt x="534" y="1"/>
                  </a:moveTo>
                  <a:cubicBezTo>
                    <a:pt x="367" y="1"/>
                    <a:pt x="189" y="23"/>
                    <a:pt x="33" y="79"/>
                  </a:cubicBezTo>
                  <a:cubicBezTo>
                    <a:pt x="0" y="90"/>
                    <a:pt x="33" y="134"/>
                    <a:pt x="55" y="134"/>
                  </a:cubicBezTo>
                  <a:lnTo>
                    <a:pt x="67" y="134"/>
                  </a:lnTo>
                  <a:cubicBezTo>
                    <a:pt x="233" y="101"/>
                    <a:pt x="389" y="68"/>
                    <a:pt x="567" y="68"/>
                  </a:cubicBezTo>
                  <a:cubicBezTo>
                    <a:pt x="589" y="57"/>
                    <a:pt x="623" y="57"/>
                    <a:pt x="656" y="57"/>
                  </a:cubicBezTo>
                  <a:cubicBezTo>
                    <a:pt x="767" y="57"/>
                    <a:pt x="890" y="68"/>
                    <a:pt x="1001" y="90"/>
                  </a:cubicBezTo>
                  <a:cubicBezTo>
                    <a:pt x="990" y="79"/>
                    <a:pt x="979" y="68"/>
                    <a:pt x="979" y="57"/>
                  </a:cubicBezTo>
                  <a:cubicBezTo>
                    <a:pt x="967" y="45"/>
                    <a:pt x="945" y="35"/>
                    <a:pt x="935" y="23"/>
                  </a:cubicBezTo>
                  <a:cubicBezTo>
                    <a:pt x="823" y="1"/>
                    <a:pt x="712" y="1"/>
                    <a:pt x="601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12" name="Google Shape;15612;p20"/>
            <p:cNvSpPr/>
            <p:nvPr/>
          </p:nvSpPr>
          <p:spPr>
            <a:xfrm>
              <a:off x="1733415" y="2474254"/>
              <a:ext cx="5477" cy="2756"/>
            </a:xfrm>
            <a:custGeom>
              <a:avLst/>
              <a:gdLst/>
              <a:ahLst/>
              <a:cxnLst/>
              <a:rect l="l" t="t" r="r" b="b"/>
              <a:pathLst>
                <a:path w="157" h="79" extrusionOk="0">
                  <a:moveTo>
                    <a:pt x="1" y="0"/>
                  </a:moveTo>
                  <a:cubicBezTo>
                    <a:pt x="11" y="12"/>
                    <a:pt x="33" y="22"/>
                    <a:pt x="45" y="34"/>
                  </a:cubicBezTo>
                  <a:cubicBezTo>
                    <a:pt x="45" y="45"/>
                    <a:pt x="56" y="56"/>
                    <a:pt x="67" y="67"/>
                  </a:cubicBezTo>
                  <a:cubicBezTo>
                    <a:pt x="89" y="67"/>
                    <a:pt x="112" y="67"/>
                    <a:pt x="134" y="78"/>
                  </a:cubicBezTo>
                  <a:cubicBezTo>
                    <a:pt x="156" y="78"/>
                    <a:pt x="156" y="67"/>
                    <a:pt x="156" y="56"/>
                  </a:cubicBezTo>
                  <a:cubicBezTo>
                    <a:pt x="156" y="34"/>
                    <a:pt x="134" y="22"/>
                    <a:pt x="122" y="22"/>
                  </a:cubicBezTo>
                  <a:cubicBezTo>
                    <a:pt x="78" y="12"/>
                    <a:pt x="45" y="0"/>
                    <a:pt x="1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13" name="Google Shape;15613;p20"/>
            <p:cNvSpPr/>
            <p:nvPr/>
          </p:nvSpPr>
          <p:spPr>
            <a:xfrm>
              <a:off x="1689561" y="2448262"/>
              <a:ext cx="33038" cy="18246"/>
            </a:xfrm>
            <a:custGeom>
              <a:avLst/>
              <a:gdLst/>
              <a:ahLst/>
              <a:cxnLst/>
              <a:rect l="l" t="t" r="r" b="b"/>
              <a:pathLst>
                <a:path w="947" h="523" extrusionOk="0">
                  <a:moveTo>
                    <a:pt x="56" y="0"/>
                  </a:moveTo>
                  <a:cubicBezTo>
                    <a:pt x="12" y="0"/>
                    <a:pt x="0" y="56"/>
                    <a:pt x="34" y="78"/>
                  </a:cubicBezTo>
                  <a:cubicBezTo>
                    <a:pt x="111" y="134"/>
                    <a:pt x="200" y="145"/>
                    <a:pt x="289" y="145"/>
                  </a:cubicBezTo>
                  <a:cubicBezTo>
                    <a:pt x="323" y="145"/>
                    <a:pt x="346" y="145"/>
                    <a:pt x="378" y="134"/>
                  </a:cubicBezTo>
                  <a:lnTo>
                    <a:pt x="523" y="134"/>
                  </a:lnTo>
                  <a:cubicBezTo>
                    <a:pt x="612" y="145"/>
                    <a:pt x="690" y="167"/>
                    <a:pt x="779" y="201"/>
                  </a:cubicBezTo>
                  <a:cubicBezTo>
                    <a:pt x="757" y="156"/>
                    <a:pt x="734" y="122"/>
                    <a:pt x="724" y="78"/>
                  </a:cubicBezTo>
                  <a:cubicBezTo>
                    <a:pt x="645" y="56"/>
                    <a:pt x="579" y="33"/>
                    <a:pt x="501" y="23"/>
                  </a:cubicBezTo>
                  <a:lnTo>
                    <a:pt x="346" y="23"/>
                  </a:lnTo>
                  <a:cubicBezTo>
                    <a:pt x="312" y="23"/>
                    <a:pt x="279" y="33"/>
                    <a:pt x="257" y="33"/>
                  </a:cubicBezTo>
                  <a:cubicBezTo>
                    <a:pt x="190" y="33"/>
                    <a:pt x="134" y="23"/>
                    <a:pt x="67" y="11"/>
                  </a:cubicBezTo>
                  <a:cubicBezTo>
                    <a:pt x="67" y="0"/>
                    <a:pt x="56" y="0"/>
                    <a:pt x="56" y="0"/>
                  </a:cubicBezTo>
                  <a:close/>
                  <a:moveTo>
                    <a:pt x="712" y="401"/>
                  </a:moveTo>
                  <a:cubicBezTo>
                    <a:pt x="523" y="401"/>
                    <a:pt x="323" y="411"/>
                    <a:pt x="123" y="456"/>
                  </a:cubicBezTo>
                  <a:cubicBezTo>
                    <a:pt x="79" y="468"/>
                    <a:pt x="123" y="523"/>
                    <a:pt x="156" y="523"/>
                  </a:cubicBezTo>
                  <a:cubicBezTo>
                    <a:pt x="368" y="512"/>
                    <a:pt x="579" y="478"/>
                    <a:pt x="790" y="478"/>
                  </a:cubicBezTo>
                  <a:lnTo>
                    <a:pt x="946" y="478"/>
                  </a:lnTo>
                  <a:cubicBezTo>
                    <a:pt x="924" y="456"/>
                    <a:pt x="902" y="434"/>
                    <a:pt x="890" y="40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14" name="Google Shape;15614;p20"/>
            <p:cNvSpPr/>
            <p:nvPr/>
          </p:nvSpPr>
          <p:spPr>
            <a:xfrm>
              <a:off x="1714785" y="2450948"/>
              <a:ext cx="29131" cy="16746"/>
            </a:xfrm>
            <a:custGeom>
              <a:avLst/>
              <a:gdLst/>
              <a:ahLst/>
              <a:cxnLst/>
              <a:rect l="l" t="t" r="r" b="b"/>
              <a:pathLst>
                <a:path w="835" h="480" extrusionOk="0">
                  <a:moveTo>
                    <a:pt x="1" y="1"/>
                  </a:moveTo>
                  <a:lnTo>
                    <a:pt x="1" y="1"/>
                  </a:lnTo>
                  <a:cubicBezTo>
                    <a:pt x="11" y="45"/>
                    <a:pt x="34" y="79"/>
                    <a:pt x="56" y="124"/>
                  </a:cubicBezTo>
                  <a:cubicBezTo>
                    <a:pt x="134" y="156"/>
                    <a:pt x="223" y="201"/>
                    <a:pt x="301" y="235"/>
                  </a:cubicBezTo>
                  <a:cubicBezTo>
                    <a:pt x="434" y="290"/>
                    <a:pt x="567" y="357"/>
                    <a:pt x="701" y="413"/>
                  </a:cubicBezTo>
                  <a:cubicBezTo>
                    <a:pt x="701" y="413"/>
                    <a:pt x="690" y="413"/>
                    <a:pt x="690" y="423"/>
                  </a:cubicBezTo>
                  <a:cubicBezTo>
                    <a:pt x="634" y="423"/>
                    <a:pt x="389" y="357"/>
                    <a:pt x="357" y="357"/>
                  </a:cubicBezTo>
                  <a:cubicBezTo>
                    <a:pt x="290" y="334"/>
                    <a:pt x="234" y="334"/>
                    <a:pt x="167" y="324"/>
                  </a:cubicBezTo>
                  <a:lnTo>
                    <a:pt x="167" y="324"/>
                  </a:lnTo>
                  <a:cubicBezTo>
                    <a:pt x="179" y="357"/>
                    <a:pt x="201" y="379"/>
                    <a:pt x="223" y="401"/>
                  </a:cubicBezTo>
                  <a:cubicBezTo>
                    <a:pt x="312" y="413"/>
                    <a:pt x="401" y="423"/>
                    <a:pt x="490" y="446"/>
                  </a:cubicBezTo>
                  <a:cubicBezTo>
                    <a:pt x="557" y="457"/>
                    <a:pt x="612" y="468"/>
                    <a:pt x="668" y="479"/>
                  </a:cubicBezTo>
                  <a:lnTo>
                    <a:pt x="701" y="479"/>
                  </a:lnTo>
                  <a:cubicBezTo>
                    <a:pt x="723" y="479"/>
                    <a:pt x="745" y="468"/>
                    <a:pt x="745" y="446"/>
                  </a:cubicBezTo>
                  <a:lnTo>
                    <a:pt x="745" y="435"/>
                  </a:lnTo>
                  <a:cubicBezTo>
                    <a:pt x="757" y="435"/>
                    <a:pt x="768" y="446"/>
                    <a:pt x="790" y="446"/>
                  </a:cubicBezTo>
                  <a:cubicBezTo>
                    <a:pt x="801" y="413"/>
                    <a:pt x="812" y="391"/>
                    <a:pt x="834" y="368"/>
                  </a:cubicBezTo>
                  <a:cubicBezTo>
                    <a:pt x="646" y="279"/>
                    <a:pt x="456" y="201"/>
                    <a:pt x="268" y="112"/>
                  </a:cubicBezTo>
                  <a:cubicBezTo>
                    <a:pt x="179" y="79"/>
                    <a:pt x="90" y="35"/>
                    <a:pt x="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15" name="Google Shape;15615;p20"/>
            <p:cNvSpPr/>
            <p:nvPr/>
          </p:nvSpPr>
          <p:spPr>
            <a:xfrm>
              <a:off x="1704702" y="2468427"/>
              <a:ext cx="25224" cy="2756"/>
            </a:xfrm>
            <a:custGeom>
              <a:avLst/>
              <a:gdLst/>
              <a:ahLst/>
              <a:cxnLst/>
              <a:rect l="l" t="t" r="r" b="b"/>
              <a:pathLst>
                <a:path w="723" h="79" extrusionOk="0">
                  <a:moveTo>
                    <a:pt x="468" y="1"/>
                  </a:moveTo>
                  <a:cubicBezTo>
                    <a:pt x="323" y="1"/>
                    <a:pt x="189" y="1"/>
                    <a:pt x="45" y="11"/>
                  </a:cubicBezTo>
                  <a:cubicBezTo>
                    <a:pt x="0" y="23"/>
                    <a:pt x="33" y="78"/>
                    <a:pt x="67" y="78"/>
                  </a:cubicBezTo>
                  <a:lnTo>
                    <a:pt x="723" y="78"/>
                  </a:lnTo>
                  <a:cubicBezTo>
                    <a:pt x="690" y="56"/>
                    <a:pt x="646" y="23"/>
                    <a:pt x="623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16" name="Google Shape;15616;p20"/>
            <p:cNvSpPr/>
            <p:nvPr/>
          </p:nvSpPr>
          <p:spPr>
            <a:xfrm>
              <a:off x="1726438" y="2468427"/>
              <a:ext cx="14757" cy="3907"/>
            </a:xfrm>
            <a:custGeom>
              <a:avLst/>
              <a:gdLst/>
              <a:ahLst/>
              <a:cxnLst/>
              <a:rect l="l" t="t" r="r" b="b"/>
              <a:pathLst>
                <a:path w="423" h="112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23"/>
                    <a:pt x="67" y="56"/>
                    <a:pt x="100" y="78"/>
                  </a:cubicBezTo>
                  <a:cubicBezTo>
                    <a:pt x="201" y="78"/>
                    <a:pt x="312" y="90"/>
                    <a:pt x="411" y="112"/>
                  </a:cubicBezTo>
                  <a:cubicBezTo>
                    <a:pt x="411" y="90"/>
                    <a:pt x="423" y="67"/>
                    <a:pt x="423" y="45"/>
                  </a:cubicBezTo>
                  <a:cubicBezTo>
                    <a:pt x="278" y="23"/>
                    <a:pt x="134" y="11"/>
                    <a:pt x="0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17" name="Google Shape;15617;p20"/>
            <p:cNvSpPr/>
            <p:nvPr/>
          </p:nvSpPr>
          <p:spPr>
            <a:xfrm>
              <a:off x="1815264" y="2398581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18" name="Google Shape;15618;p20"/>
            <p:cNvSpPr/>
            <p:nvPr/>
          </p:nvSpPr>
          <p:spPr>
            <a:xfrm>
              <a:off x="1815264" y="2398581"/>
              <a:ext cx="419" cy="209"/>
            </a:xfrm>
            <a:custGeom>
              <a:avLst/>
              <a:gdLst/>
              <a:ahLst/>
              <a:cxnLst/>
              <a:rect l="l" t="t" r="r" b="b"/>
              <a:pathLst>
                <a:path w="12" h="6" extrusionOk="0">
                  <a:moveTo>
                    <a:pt x="1" y="1"/>
                  </a:moveTo>
                  <a:cubicBezTo>
                    <a:pt x="5" y="4"/>
                    <a:pt x="7" y="5"/>
                    <a:pt x="9" y="5"/>
                  </a:cubicBezTo>
                  <a:cubicBezTo>
                    <a:pt x="11" y="5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19" name="Google Shape;15619;p20"/>
            <p:cNvSpPr/>
            <p:nvPr/>
          </p:nvSpPr>
          <p:spPr>
            <a:xfrm>
              <a:off x="1731078" y="2376392"/>
              <a:ext cx="98592" cy="77346"/>
            </a:xfrm>
            <a:custGeom>
              <a:avLst/>
              <a:gdLst/>
              <a:ahLst/>
              <a:cxnLst/>
              <a:rect l="l" t="t" r="r" b="b"/>
              <a:pathLst>
                <a:path w="2826" h="2217" extrusionOk="0">
                  <a:moveTo>
                    <a:pt x="1169" y="0"/>
                  </a:moveTo>
                  <a:cubicBezTo>
                    <a:pt x="1156" y="0"/>
                    <a:pt x="1146" y="8"/>
                    <a:pt x="1146" y="25"/>
                  </a:cubicBezTo>
                  <a:cubicBezTo>
                    <a:pt x="1135" y="225"/>
                    <a:pt x="1157" y="414"/>
                    <a:pt x="1224" y="603"/>
                  </a:cubicBezTo>
                  <a:lnTo>
                    <a:pt x="1224" y="614"/>
                  </a:lnTo>
                  <a:cubicBezTo>
                    <a:pt x="1168" y="503"/>
                    <a:pt x="1135" y="380"/>
                    <a:pt x="1091" y="269"/>
                  </a:cubicBezTo>
                  <a:cubicBezTo>
                    <a:pt x="1091" y="247"/>
                    <a:pt x="1091" y="225"/>
                    <a:pt x="1101" y="214"/>
                  </a:cubicBezTo>
                  <a:cubicBezTo>
                    <a:pt x="1137" y="187"/>
                    <a:pt x="1094" y="138"/>
                    <a:pt x="1058" y="138"/>
                  </a:cubicBezTo>
                  <a:cubicBezTo>
                    <a:pt x="1049" y="138"/>
                    <a:pt x="1041" y="141"/>
                    <a:pt x="1035" y="147"/>
                  </a:cubicBezTo>
                  <a:cubicBezTo>
                    <a:pt x="1024" y="147"/>
                    <a:pt x="1024" y="158"/>
                    <a:pt x="1012" y="158"/>
                  </a:cubicBezTo>
                  <a:cubicBezTo>
                    <a:pt x="990" y="158"/>
                    <a:pt x="968" y="180"/>
                    <a:pt x="968" y="203"/>
                  </a:cubicBezTo>
                  <a:cubicBezTo>
                    <a:pt x="980" y="236"/>
                    <a:pt x="990" y="269"/>
                    <a:pt x="990" y="303"/>
                  </a:cubicBezTo>
                  <a:lnTo>
                    <a:pt x="990" y="403"/>
                  </a:lnTo>
                  <a:cubicBezTo>
                    <a:pt x="1002" y="492"/>
                    <a:pt x="1002" y="581"/>
                    <a:pt x="1024" y="659"/>
                  </a:cubicBezTo>
                  <a:cubicBezTo>
                    <a:pt x="1024" y="681"/>
                    <a:pt x="1035" y="692"/>
                    <a:pt x="1035" y="703"/>
                  </a:cubicBezTo>
                  <a:cubicBezTo>
                    <a:pt x="1024" y="692"/>
                    <a:pt x="1012" y="692"/>
                    <a:pt x="1002" y="681"/>
                  </a:cubicBezTo>
                  <a:cubicBezTo>
                    <a:pt x="990" y="681"/>
                    <a:pt x="980" y="692"/>
                    <a:pt x="980" y="692"/>
                  </a:cubicBezTo>
                  <a:cubicBezTo>
                    <a:pt x="968" y="647"/>
                    <a:pt x="968" y="603"/>
                    <a:pt x="957" y="558"/>
                  </a:cubicBezTo>
                  <a:cubicBezTo>
                    <a:pt x="957" y="522"/>
                    <a:pt x="919" y="500"/>
                    <a:pt x="887" y="500"/>
                  </a:cubicBezTo>
                  <a:cubicBezTo>
                    <a:pt x="881" y="500"/>
                    <a:pt x="874" y="501"/>
                    <a:pt x="868" y="503"/>
                  </a:cubicBezTo>
                  <a:cubicBezTo>
                    <a:pt x="868" y="492"/>
                    <a:pt x="868" y="481"/>
                    <a:pt x="857" y="469"/>
                  </a:cubicBezTo>
                  <a:cubicBezTo>
                    <a:pt x="857" y="454"/>
                    <a:pt x="830" y="428"/>
                    <a:pt x="807" y="428"/>
                  </a:cubicBezTo>
                  <a:cubicBezTo>
                    <a:pt x="796" y="428"/>
                    <a:pt x="786" y="433"/>
                    <a:pt x="779" y="447"/>
                  </a:cubicBezTo>
                  <a:cubicBezTo>
                    <a:pt x="757" y="492"/>
                    <a:pt x="757" y="558"/>
                    <a:pt x="757" y="614"/>
                  </a:cubicBezTo>
                  <a:cubicBezTo>
                    <a:pt x="757" y="670"/>
                    <a:pt x="768" y="726"/>
                    <a:pt x="779" y="781"/>
                  </a:cubicBezTo>
                  <a:cubicBezTo>
                    <a:pt x="789" y="855"/>
                    <a:pt x="810" y="929"/>
                    <a:pt x="831" y="1003"/>
                  </a:cubicBezTo>
                  <a:lnTo>
                    <a:pt x="812" y="1003"/>
                  </a:lnTo>
                  <a:cubicBezTo>
                    <a:pt x="746" y="781"/>
                    <a:pt x="701" y="558"/>
                    <a:pt x="768" y="325"/>
                  </a:cubicBezTo>
                  <a:cubicBezTo>
                    <a:pt x="768" y="292"/>
                    <a:pt x="735" y="259"/>
                    <a:pt x="701" y="247"/>
                  </a:cubicBezTo>
                  <a:cubicBezTo>
                    <a:pt x="690" y="247"/>
                    <a:pt x="679" y="236"/>
                    <a:pt x="679" y="236"/>
                  </a:cubicBezTo>
                  <a:cubicBezTo>
                    <a:pt x="668" y="236"/>
                    <a:pt x="668" y="225"/>
                    <a:pt x="657" y="225"/>
                  </a:cubicBezTo>
                  <a:lnTo>
                    <a:pt x="601" y="225"/>
                  </a:lnTo>
                  <a:lnTo>
                    <a:pt x="579" y="247"/>
                  </a:lnTo>
                  <a:lnTo>
                    <a:pt x="579" y="281"/>
                  </a:lnTo>
                  <a:lnTo>
                    <a:pt x="579" y="292"/>
                  </a:lnTo>
                  <a:lnTo>
                    <a:pt x="590" y="292"/>
                  </a:lnTo>
                  <a:lnTo>
                    <a:pt x="590" y="303"/>
                  </a:lnTo>
                  <a:cubicBezTo>
                    <a:pt x="601" y="314"/>
                    <a:pt x="601" y="314"/>
                    <a:pt x="601" y="325"/>
                  </a:cubicBezTo>
                  <a:cubicBezTo>
                    <a:pt x="612" y="325"/>
                    <a:pt x="624" y="336"/>
                    <a:pt x="634" y="336"/>
                  </a:cubicBezTo>
                  <a:cubicBezTo>
                    <a:pt x="624" y="370"/>
                    <a:pt x="612" y="403"/>
                    <a:pt x="612" y="447"/>
                  </a:cubicBezTo>
                  <a:cubicBezTo>
                    <a:pt x="601" y="437"/>
                    <a:pt x="601" y="437"/>
                    <a:pt x="590" y="437"/>
                  </a:cubicBezTo>
                  <a:cubicBezTo>
                    <a:pt x="584" y="433"/>
                    <a:pt x="577" y="432"/>
                    <a:pt x="570" y="432"/>
                  </a:cubicBezTo>
                  <a:cubicBezTo>
                    <a:pt x="552" y="432"/>
                    <a:pt x="535" y="443"/>
                    <a:pt x="535" y="459"/>
                  </a:cubicBezTo>
                  <a:cubicBezTo>
                    <a:pt x="535" y="614"/>
                    <a:pt x="557" y="781"/>
                    <a:pt x="601" y="937"/>
                  </a:cubicBezTo>
                  <a:cubicBezTo>
                    <a:pt x="612" y="970"/>
                    <a:pt x="624" y="1015"/>
                    <a:pt x="634" y="1048"/>
                  </a:cubicBezTo>
                  <a:lnTo>
                    <a:pt x="624" y="1048"/>
                  </a:lnTo>
                  <a:cubicBezTo>
                    <a:pt x="624" y="1059"/>
                    <a:pt x="612" y="1059"/>
                    <a:pt x="612" y="1070"/>
                  </a:cubicBezTo>
                  <a:cubicBezTo>
                    <a:pt x="612" y="1059"/>
                    <a:pt x="601" y="1059"/>
                    <a:pt x="601" y="1048"/>
                  </a:cubicBezTo>
                  <a:cubicBezTo>
                    <a:pt x="568" y="914"/>
                    <a:pt x="535" y="781"/>
                    <a:pt x="501" y="637"/>
                  </a:cubicBezTo>
                  <a:cubicBezTo>
                    <a:pt x="490" y="614"/>
                    <a:pt x="468" y="592"/>
                    <a:pt x="446" y="592"/>
                  </a:cubicBezTo>
                  <a:cubicBezTo>
                    <a:pt x="412" y="592"/>
                    <a:pt x="401" y="603"/>
                    <a:pt x="401" y="625"/>
                  </a:cubicBezTo>
                  <a:cubicBezTo>
                    <a:pt x="423" y="770"/>
                    <a:pt x="456" y="904"/>
                    <a:pt x="490" y="1048"/>
                  </a:cubicBezTo>
                  <a:cubicBezTo>
                    <a:pt x="499" y="1094"/>
                    <a:pt x="509" y="1140"/>
                    <a:pt x="524" y="1187"/>
                  </a:cubicBezTo>
                  <a:lnTo>
                    <a:pt x="524" y="1187"/>
                  </a:lnTo>
                  <a:cubicBezTo>
                    <a:pt x="496" y="1107"/>
                    <a:pt x="475" y="1028"/>
                    <a:pt x="446" y="948"/>
                  </a:cubicBezTo>
                  <a:cubicBezTo>
                    <a:pt x="434" y="926"/>
                    <a:pt x="412" y="904"/>
                    <a:pt x="379" y="892"/>
                  </a:cubicBezTo>
                  <a:cubicBezTo>
                    <a:pt x="357" y="892"/>
                    <a:pt x="334" y="914"/>
                    <a:pt x="334" y="937"/>
                  </a:cubicBezTo>
                  <a:cubicBezTo>
                    <a:pt x="345" y="948"/>
                    <a:pt x="345" y="959"/>
                    <a:pt x="345" y="970"/>
                  </a:cubicBezTo>
                  <a:cubicBezTo>
                    <a:pt x="340" y="965"/>
                    <a:pt x="332" y="962"/>
                    <a:pt x="323" y="962"/>
                  </a:cubicBezTo>
                  <a:cubicBezTo>
                    <a:pt x="315" y="962"/>
                    <a:pt x="306" y="965"/>
                    <a:pt x="301" y="970"/>
                  </a:cubicBezTo>
                  <a:cubicBezTo>
                    <a:pt x="290" y="948"/>
                    <a:pt x="278" y="926"/>
                    <a:pt x="256" y="926"/>
                  </a:cubicBezTo>
                  <a:cubicBezTo>
                    <a:pt x="251" y="923"/>
                    <a:pt x="244" y="922"/>
                    <a:pt x="238" y="922"/>
                  </a:cubicBezTo>
                  <a:cubicBezTo>
                    <a:pt x="219" y="922"/>
                    <a:pt x="201" y="934"/>
                    <a:pt x="201" y="959"/>
                  </a:cubicBezTo>
                  <a:cubicBezTo>
                    <a:pt x="189" y="1070"/>
                    <a:pt x="223" y="1193"/>
                    <a:pt x="256" y="1304"/>
                  </a:cubicBezTo>
                  <a:cubicBezTo>
                    <a:pt x="268" y="1326"/>
                    <a:pt x="278" y="1359"/>
                    <a:pt x="290" y="1393"/>
                  </a:cubicBezTo>
                  <a:cubicBezTo>
                    <a:pt x="278" y="1381"/>
                    <a:pt x="268" y="1371"/>
                    <a:pt x="256" y="1371"/>
                  </a:cubicBezTo>
                  <a:cubicBezTo>
                    <a:pt x="245" y="1371"/>
                    <a:pt x="234" y="1381"/>
                    <a:pt x="234" y="1381"/>
                  </a:cubicBezTo>
                  <a:cubicBezTo>
                    <a:pt x="189" y="1237"/>
                    <a:pt x="179" y="1092"/>
                    <a:pt x="189" y="937"/>
                  </a:cubicBezTo>
                  <a:cubicBezTo>
                    <a:pt x="189" y="899"/>
                    <a:pt x="134" y="857"/>
                    <a:pt x="94" y="857"/>
                  </a:cubicBezTo>
                  <a:cubicBezTo>
                    <a:pt x="75" y="857"/>
                    <a:pt x="60" y="867"/>
                    <a:pt x="56" y="892"/>
                  </a:cubicBezTo>
                  <a:cubicBezTo>
                    <a:pt x="1" y="1181"/>
                    <a:pt x="90" y="1493"/>
                    <a:pt x="245" y="1737"/>
                  </a:cubicBezTo>
                  <a:lnTo>
                    <a:pt x="245" y="1771"/>
                  </a:lnTo>
                  <a:cubicBezTo>
                    <a:pt x="268" y="1949"/>
                    <a:pt x="390" y="2138"/>
                    <a:pt x="568" y="2216"/>
                  </a:cubicBezTo>
                  <a:cubicBezTo>
                    <a:pt x="590" y="2216"/>
                    <a:pt x="624" y="2216"/>
                    <a:pt x="624" y="2194"/>
                  </a:cubicBezTo>
                  <a:cubicBezTo>
                    <a:pt x="634" y="2172"/>
                    <a:pt x="624" y="2149"/>
                    <a:pt x="612" y="2138"/>
                  </a:cubicBezTo>
                  <a:cubicBezTo>
                    <a:pt x="557" y="2093"/>
                    <a:pt x="512" y="2060"/>
                    <a:pt x="479" y="2016"/>
                  </a:cubicBezTo>
                  <a:lnTo>
                    <a:pt x="479" y="2016"/>
                  </a:lnTo>
                  <a:cubicBezTo>
                    <a:pt x="488" y="2020"/>
                    <a:pt x="497" y="2023"/>
                    <a:pt x="505" y="2023"/>
                  </a:cubicBezTo>
                  <a:cubicBezTo>
                    <a:pt x="517" y="2023"/>
                    <a:pt x="528" y="2017"/>
                    <a:pt x="535" y="2004"/>
                  </a:cubicBezTo>
                  <a:cubicBezTo>
                    <a:pt x="535" y="1982"/>
                    <a:pt x="535" y="1960"/>
                    <a:pt x="523" y="1938"/>
                  </a:cubicBezTo>
                  <a:cubicBezTo>
                    <a:pt x="535" y="1915"/>
                    <a:pt x="523" y="1882"/>
                    <a:pt x="512" y="1860"/>
                  </a:cubicBezTo>
                  <a:cubicBezTo>
                    <a:pt x="501" y="1849"/>
                    <a:pt x="501" y="1826"/>
                    <a:pt x="490" y="1804"/>
                  </a:cubicBezTo>
                  <a:lnTo>
                    <a:pt x="490" y="1793"/>
                  </a:lnTo>
                  <a:cubicBezTo>
                    <a:pt x="479" y="1782"/>
                    <a:pt x="479" y="1771"/>
                    <a:pt x="479" y="1760"/>
                  </a:cubicBezTo>
                  <a:cubicBezTo>
                    <a:pt x="479" y="1737"/>
                    <a:pt x="468" y="1727"/>
                    <a:pt x="468" y="1704"/>
                  </a:cubicBezTo>
                  <a:cubicBezTo>
                    <a:pt x="456" y="1693"/>
                    <a:pt x="456" y="1682"/>
                    <a:pt x="456" y="1671"/>
                  </a:cubicBezTo>
                  <a:lnTo>
                    <a:pt x="490" y="1671"/>
                  </a:lnTo>
                  <a:cubicBezTo>
                    <a:pt x="501" y="1671"/>
                    <a:pt x="512" y="1660"/>
                    <a:pt x="523" y="1648"/>
                  </a:cubicBezTo>
                  <a:cubicBezTo>
                    <a:pt x="535" y="1648"/>
                    <a:pt x="545" y="1648"/>
                    <a:pt x="557" y="1638"/>
                  </a:cubicBezTo>
                  <a:cubicBezTo>
                    <a:pt x="568" y="1626"/>
                    <a:pt x="568" y="1615"/>
                    <a:pt x="568" y="1604"/>
                  </a:cubicBezTo>
                  <a:lnTo>
                    <a:pt x="568" y="1593"/>
                  </a:lnTo>
                  <a:cubicBezTo>
                    <a:pt x="568" y="1593"/>
                    <a:pt x="557" y="1593"/>
                    <a:pt x="557" y="1582"/>
                  </a:cubicBezTo>
                  <a:lnTo>
                    <a:pt x="557" y="1582"/>
                  </a:lnTo>
                  <a:cubicBezTo>
                    <a:pt x="579" y="1593"/>
                    <a:pt x="590" y="1593"/>
                    <a:pt x="612" y="1593"/>
                  </a:cubicBezTo>
                  <a:cubicBezTo>
                    <a:pt x="646" y="1582"/>
                    <a:pt x="657" y="1549"/>
                    <a:pt x="646" y="1515"/>
                  </a:cubicBezTo>
                  <a:cubicBezTo>
                    <a:pt x="634" y="1515"/>
                    <a:pt x="634" y="1504"/>
                    <a:pt x="634" y="1493"/>
                  </a:cubicBezTo>
                  <a:lnTo>
                    <a:pt x="634" y="1493"/>
                  </a:lnTo>
                  <a:cubicBezTo>
                    <a:pt x="646" y="1504"/>
                    <a:pt x="657" y="1504"/>
                    <a:pt x="679" y="1504"/>
                  </a:cubicBezTo>
                  <a:cubicBezTo>
                    <a:pt x="679" y="1515"/>
                    <a:pt x="679" y="1527"/>
                    <a:pt x="690" y="1537"/>
                  </a:cubicBezTo>
                  <a:cubicBezTo>
                    <a:pt x="697" y="1563"/>
                    <a:pt x="726" y="1581"/>
                    <a:pt x="751" y="1581"/>
                  </a:cubicBezTo>
                  <a:cubicBezTo>
                    <a:pt x="769" y="1581"/>
                    <a:pt x="786" y="1572"/>
                    <a:pt x="790" y="1549"/>
                  </a:cubicBezTo>
                  <a:cubicBezTo>
                    <a:pt x="802" y="1515"/>
                    <a:pt x="790" y="1482"/>
                    <a:pt x="779" y="1448"/>
                  </a:cubicBezTo>
                  <a:lnTo>
                    <a:pt x="790" y="1448"/>
                  </a:lnTo>
                  <a:cubicBezTo>
                    <a:pt x="802" y="1448"/>
                    <a:pt x="802" y="1438"/>
                    <a:pt x="812" y="1438"/>
                  </a:cubicBezTo>
                  <a:cubicBezTo>
                    <a:pt x="821" y="1440"/>
                    <a:pt x="830" y="1442"/>
                    <a:pt x="838" y="1442"/>
                  </a:cubicBezTo>
                  <a:cubicBezTo>
                    <a:pt x="865" y="1442"/>
                    <a:pt x="891" y="1429"/>
                    <a:pt x="891" y="1404"/>
                  </a:cubicBezTo>
                  <a:cubicBezTo>
                    <a:pt x="913" y="1393"/>
                    <a:pt x="923" y="1371"/>
                    <a:pt x="913" y="1349"/>
                  </a:cubicBezTo>
                  <a:cubicBezTo>
                    <a:pt x="901" y="1326"/>
                    <a:pt x="901" y="1304"/>
                    <a:pt x="891" y="1282"/>
                  </a:cubicBezTo>
                  <a:lnTo>
                    <a:pt x="913" y="1282"/>
                  </a:lnTo>
                  <a:cubicBezTo>
                    <a:pt x="923" y="1282"/>
                    <a:pt x="923" y="1270"/>
                    <a:pt x="935" y="1270"/>
                  </a:cubicBezTo>
                  <a:lnTo>
                    <a:pt x="946" y="1282"/>
                  </a:lnTo>
                  <a:cubicBezTo>
                    <a:pt x="958" y="1288"/>
                    <a:pt x="983" y="1297"/>
                    <a:pt x="1004" y="1297"/>
                  </a:cubicBezTo>
                  <a:cubicBezTo>
                    <a:pt x="1021" y="1297"/>
                    <a:pt x="1035" y="1290"/>
                    <a:pt x="1035" y="1270"/>
                  </a:cubicBezTo>
                  <a:cubicBezTo>
                    <a:pt x="1035" y="1226"/>
                    <a:pt x="1024" y="1181"/>
                    <a:pt x="1012" y="1137"/>
                  </a:cubicBezTo>
                  <a:cubicBezTo>
                    <a:pt x="1024" y="1137"/>
                    <a:pt x="1035" y="1148"/>
                    <a:pt x="1057" y="1148"/>
                  </a:cubicBezTo>
                  <a:cubicBezTo>
                    <a:pt x="1061" y="1150"/>
                    <a:pt x="1065" y="1151"/>
                    <a:pt x="1069" y="1151"/>
                  </a:cubicBezTo>
                  <a:cubicBezTo>
                    <a:pt x="1086" y="1151"/>
                    <a:pt x="1101" y="1133"/>
                    <a:pt x="1101" y="1115"/>
                  </a:cubicBezTo>
                  <a:cubicBezTo>
                    <a:pt x="1101" y="1104"/>
                    <a:pt x="1113" y="1092"/>
                    <a:pt x="1101" y="1082"/>
                  </a:cubicBezTo>
                  <a:lnTo>
                    <a:pt x="1101" y="1059"/>
                  </a:lnTo>
                  <a:lnTo>
                    <a:pt x="1113" y="1059"/>
                  </a:lnTo>
                  <a:cubicBezTo>
                    <a:pt x="1135" y="1059"/>
                    <a:pt x="1146" y="1048"/>
                    <a:pt x="1146" y="1037"/>
                  </a:cubicBezTo>
                  <a:cubicBezTo>
                    <a:pt x="1168" y="1082"/>
                    <a:pt x="1202" y="1137"/>
                    <a:pt x="1224" y="1171"/>
                  </a:cubicBezTo>
                  <a:cubicBezTo>
                    <a:pt x="1243" y="1194"/>
                    <a:pt x="1273" y="1206"/>
                    <a:pt x="1298" y="1206"/>
                  </a:cubicBezTo>
                  <a:cubicBezTo>
                    <a:pt x="1330" y="1206"/>
                    <a:pt x="1354" y="1186"/>
                    <a:pt x="1335" y="1148"/>
                  </a:cubicBezTo>
                  <a:cubicBezTo>
                    <a:pt x="1302" y="1070"/>
                    <a:pt x="1269" y="1015"/>
                    <a:pt x="1235" y="948"/>
                  </a:cubicBezTo>
                  <a:cubicBezTo>
                    <a:pt x="1257" y="948"/>
                    <a:pt x="1279" y="948"/>
                    <a:pt x="1291" y="937"/>
                  </a:cubicBezTo>
                  <a:cubicBezTo>
                    <a:pt x="1302" y="948"/>
                    <a:pt x="1313" y="970"/>
                    <a:pt x="1324" y="981"/>
                  </a:cubicBezTo>
                  <a:cubicBezTo>
                    <a:pt x="1338" y="1002"/>
                    <a:pt x="1361" y="1010"/>
                    <a:pt x="1381" y="1010"/>
                  </a:cubicBezTo>
                  <a:cubicBezTo>
                    <a:pt x="1393" y="1010"/>
                    <a:pt x="1405" y="1008"/>
                    <a:pt x="1413" y="1003"/>
                  </a:cubicBezTo>
                  <a:cubicBezTo>
                    <a:pt x="1447" y="1048"/>
                    <a:pt x="1480" y="1092"/>
                    <a:pt x="1524" y="1115"/>
                  </a:cubicBezTo>
                  <a:cubicBezTo>
                    <a:pt x="1535" y="1122"/>
                    <a:pt x="1548" y="1126"/>
                    <a:pt x="1559" y="1126"/>
                  </a:cubicBezTo>
                  <a:cubicBezTo>
                    <a:pt x="1581" y="1126"/>
                    <a:pt x="1598" y="1111"/>
                    <a:pt x="1591" y="1082"/>
                  </a:cubicBezTo>
                  <a:cubicBezTo>
                    <a:pt x="1580" y="1037"/>
                    <a:pt x="1546" y="1003"/>
                    <a:pt x="1524" y="959"/>
                  </a:cubicBezTo>
                  <a:cubicBezTo>
                    <a:pt x="1524" y="959"/>
                    <a:pt x="1524" y="954"/>
                    <a:pt x="1521" y="951"/>
                  </a:cubicBezTo>
                  <a:lnTo>
                    <a:pt x="1521" y="951"/>
                  </a:lnTo>
                  <a:cubicBezTo>
                    <a:pt x="1528" y="954"/>
                    <a:pt x="1536" y="955"/>
                    <a:pt x="1544" y="955"/>
                  </a:cubicBezTo>
                  <a:cubicBezTo>
                    <a:pt x="1559" y="955"/>
                    <a:pt x="1573" y="950"/>
                    <a:pt x="1580" y="937"/>
                  </a:cubicBezTo>
                  <a:lnTo>
                    <a:pt x="1580" y="904"/>
                  </a:lnTo>
                  <a:lnTo>
                    <a:pt x="1580" y="892"/>
                  </a:lnTo>
                  <a:cubicBezTo>
                    <a:pt x="1602" y="926"/>
                    <a:pt x="1625" y="970"/>
                    <a:pt x="1647" y="993"/>
                  </a:cubicBezTo>
                  <a:cubicBezTo>
                    <a:pt x="1658" y="1015"/>
                    <a:pt x="1691" y="1026"/>
                    <a:pt x="1714" y="1026"/>
                  </a:cubicBezTo>
                  <a:cubicBezTo>
                    <a:pt x="1736" y="1026"/>
                    <a:pt x="1747" y="1015"/>
                    <a:pt x="1747" y="993"/>
                  </a:cubicBezTo>
                  <a:cubicBezTo>
                    <a:pt x="1758" y="993"/>
                    <a:pt x="1758" y="1003"/>
                    <a:pt x="1769" y="1003"/>
                  </a:cubicBezTo>
                  <a:cubicBezTo>
                    <a:pt x="1791" y="1003"/>
                    <a:pt x="1803" y="993"/>
                    <a:pt x="1803" y="970"/>
                  </a:cubicBezTo>
                  <a:lnTo>
                    <a:pt x="1803" y="926"/>
                  </a:lnTo>
                  <a:cubicBezTo>
                    <a:pt x="1803" y="937"/>
                    <a:pt x="1813" y="937"/>
                    <a:pt x="1813" y="948"/>
                  </a:cubicBezTo>
                  <a:cubicBezTo>
                    <a:pt x="1825" y="948"/>
                    <a:pt x="1835" y="959"/>
                    <a:pt x="1835" y="959"/>
                  </a:cubicBezTo>
                  <a:lnTo>
                    <a:pt x="1835" y="981"/>
                  </a:lnTo>
                  <a:cubicBezTo>
                    <a:pt x="1827" y="1007"/>
                    <a:pt x="1871" y="1052"/>
                    <a:pt x="1907" y="1052"/>
                  </a:cubicBezTo>
                  <a:cubicBezTo>
                    <a:pt x="1918" y="1052"/>
                    <a:pt x="1928" y="1048"/>
                    <a:pt x="1936" y="1037"/>
                  </a:cubicBezTo>
                  <a:cubicBezTo>
                    <a:pt x="1947" y="1026"/>
                    <a:pt x="1947" y="1015"/>
                    <a:pt x="1958" y="1003"/>
                  </a:cubicBezTo>
                  <a:cubicBezTo>
                    <a:pt x="1969" y="1015"/>
                    <a:pt x="1981" y="1026"/>
                    <a:pt x="1991" y="1026"/>
                  </a:cubicBezTo>
                  <a:cubicBezTo>
                    <a:pt x="2003" y="1037"/>
                    <a:pt x="2025" y="1048"/>
                    <a:pt x="2036" y="1048"/>
                  </a:cubicBezTo>
                  <a:lnTo>
                    <a:pt x="2036" y="1059"/>
                  </a:lnTo>
                  <a:cubicBezTo>
                    <a:pt x="2036" y="1070"/>
                    <a:pt x="2047" y="1070"/>
                    <a:pt x="2047" y="1070"/>
                  </a:cubicBezTo>
                  <a:cubicBezTo>
                    <a:pt x="2037" y="1070"/>
                    <a:pt x="2036" y="1070"/>
                    <a:pt x="2043" y="1077"/>
                  </a:cubicBezTo>
                  <a:lnTo>
                    <a:pt x="2043" y="1077"/>
                  </a:lnTo>
                  <a:cubicBezTo>
                    <a:pt x="2040" y="1089"/>
                    <a:pt x="2049" y="1106"/>
                    <a:pt x="2058" y="1115"/>
                  </a:cubicBezTo>
                  <a:cubicBezTo>
                    <a:pt x="2070" y="1126"/>
                    <a:pt x="2080" y="1137"/>
                    <a:pt x="2102" y="1137"/>
                  </a:cubicBezTo>
                  <a:cubicBezTo>
                    <a:pt x="2125" y="1137"/>
                    <a:pt x="2147" y="1115"/>
                    <a:pt x="2147" y="1104"/>
                  </a:cubicBezTo>
                  <a:cubicBezTo>
                    <a:pt x="2147" y="1082"/>
                    <a:pt x="2136" y="1059"/>
                    <a:pt x="2136" y="1048"/>
                  </a:cubicBezTo>
                  <a:cubicBezTo>
                    <a:pt x="2125" y="1026"/>
                    <a:pt x="2114" y="1015"/>
                    <a:pt x="2114" y="993"/>
                  </a:cubicBezTo>
                  <a:lnTo>
                    <a:pt x="2114" y="993"/>
                  </a:lnTo>
                  <a:cubicBezTo>
                    <a:pt x="2169" y="1092"/>
                    <a:pt x="2225" y="1204"/>
                    <a:pt x="2270" y="1304"/>
                  </a:cubicBezTo>
                  <a:cubicBezTo>
                    <a:pt x="2288" y="1331"/>
                    <a:pt x="2337" y="1351"/>
                    <a:pt x="2366" y="1351"/>
                  </a:cubicBezTo>
                  <a:cubicBezTo>
                    <a:pt x="2372" y="1351"/>
                    <a:pt x="2377" y="1350"/>
                    <a:pt x="2381" y="1349"/>
                  </a:cubicBezTo>
                  <a:cubicBezTo>
                    <a:pt x="2414" y="1404"/>
                    <a:pt x="2436" y="1470"/>
                    <a:pt x="2470" y="1527"/>
                  </a:cubicBezTo>
                  <a:cubicBezTo>
                    <a:pt x="2481" y="1549"/>
                    <a:pt x="2525" y="1571"/>
                    <a:pt x="2547" y="1571"/>
                  </a:cubicBezTo>
                  <a:cubicBezTo>
                    <a:pt x="2581" y="1727"/>
                    <a:pt x="2603" y="1893"/>
                    <a:pt x="2614" y="2049"/>
                  </a:cubicBezTo>
                  <a:cubicBezTo>
                    <a:pt x="2621" y="2077"/>
                    <a:pt x="2664" y="2105"/>
                    <a:pt x="2697" y="2105"/>
                  </a:cubicBezTo>
                  <a:cubicBezTo>
                    <a:pt x="2716" y="2105"/>
                    <a:pt x="2733" y="2096"/>
                    <a:pt x="2737" y="2071"/>
                  </a:cubicBezTo>
                  <a:cubicBezTo>
                    <a:pt x="2748" y="2038"/>
                    <a:pt x="2748" y="1994"/>
                    <a:pt x="2759" y="1960"/>
                  </a:cubicBezTo>
                  <a:cubicBezTo>
                    <a:pt x="2781" y="1960"/>
                    <a:pt x="2804" y="1960"/>
                    <a:pt x="2814" y="1927"/>
                  </a:cubicBezTo>
                  <a:cubicBezTo>
                    <a:pt x="2826" y="1871"/>
                    <a:pt x="2826" y="1804"/>
                    <a:pt x="2814" y="1749"/>
                  </a:cubicBezTo>
                  <a:cubicBezTo>
                    <a:pt x="2826" y="1693"/>
                    <a:pt x="2826" y="1638"/>
                    <a:pt x="2814" y="1593"/>
                  </a:cubicBezTo>
                  <a:cubicBezTo>
                    <a:pt x="2792" y="1493"/>
                    <a:pt x="2770" y="1393"/>
                    <a:pt x="2737" y="1304"/>
                  </a:cubicBezTo>
                  <a:cubicBezTo>
                    <a:pt x="2681" y="1137"/>
                    <a:pt x="2603" y="981"/>
                    <a:pt x="2514" y="837"/>
                  </a:cubicBezTo>
                  <a:lnTo>
                    <a:pt x="2514" y="837"/>
                  </a:lnTo>
                  <a:cubicBezTo>
                    <a:pt x="2524" y="841"/>
                    <a:pt x="2534" y="844"/>
                    <a:pt x="2545" y="844"/>
                  </a:cubicBezTo>
                  <a:cubicBezTo>
                    <a:pt x="2560" y="844"/>
                    <a:pt x="2574" y="839"/>
                    <a:pt x="2581" y="825"/>
                  </a:cubicBezTo>
                  <a:cubicBezTo>
                    <a:pt x="2592" y="815"/>
                    <a:pt x="2592" y="792"/>
                    <a:pt x="2581" y="781"/>
                  </a:cubicBezTo>
                  <a:cubicBezTo>
                    <a:pt x="2581" y="770"/>
                    <a:pt x="2570" y="759"/>
                    <a:pt x="2547" y="748"/>
                  </a:cubicBezTo>
                  <a:cubicBezTo>
                    <a:pt x="2547" y="748"/>
                    <a:pt x="2537" y="736"/>
                    <a:pt x="2525" y="736"/>
                  </a:cubicBezTo>
                  <a:cubicBezTo>
                    <a:pt x="2514" y="726"/>
                    <a:pt x="2492" y="714"/>
                    <a:pt x="2481" y="703"/>
                  </a:cubicBezTo>
                  <a:cubicBezTo>
                    <a:pt x="2481" y="692"/>
                    <a:pt x="2470" y="692"/>
                    <a:pt x="2470" y="681"/>
                  </a:cubicBezTo>
                  <a:cubicBezTo>
                    <a:pt x="2458" y="681"/>
                    <a:pt x="2458" y="670"/>
                    <a:pt x="2448" y="670"/>
                  </a:cubicBezTo>
                  <a:cubicBezTo>
                    <a:pt x="2448" y="659"/>
                    <a:pt x="2448" y="659"/>
                    <a:pt x="2436" y="659"/>
                  </a:cubicBezTo>
                  <a:cubicBezTo>
                    <a:pt x="2436" y="647"/>
                    <a:pt x="2425" y="647"/>
                    <a:pt x="2425" y="647"/>
                  </a:cubicBezTo>
                  <a:cubicBezTo>
                    <a:pt x="2425" y="647"/>
                    <a:pt x="2425" y="637"/>
                    <a:pt x="2414" y="637"/>
                  </a:cubicBezTo>
                  <a:cubicBezTo>
                    <a:pt x="2406" y="629"/>
                    <a:pt x="2393" y="621"/>
                    <a:pt x="2378" y="621"/>
                  </a:cubicBezTo>
                  <a:cubicBezTo>
                    <a:pt x="2372" y="621"/>
                    <a:pt x="2365" y="622"/>
                    <a:pt x="2359" y="625"/>
                  </a:cubicBezTo>
                  <a:cubicBezTo>
                    <a:pt x="2347" y="625"/>
                    <a:pt x="2336" y="647"/>
                    <a:pt x="2336" y="659"/>
                  </a:cubicBezTo>
                  <a:lnTo>
                    <a:pt x="2369" y="726"/>
                  </a:lnTo>
                  <a:lnTo>
                    <a:pt x="2381" y="726"/>
                  </a:lnTo>
                  <a:cubicBezTo>
                    <a:pt x="2369" y="736"/>
                    <a:pt x="2359" y="759"/>
                    <a:pt x="2381" y="781"/>
                  </a:cubicBezTo>
                  <a:cubicBezTo>
                    <a:pt x="2381" y="792"/>
                    <a:pt x="2392" y="803"/>
                    <a:pt x="2403" y="815"/>
                  </a:cubicBezTo>
                  <a:cubicBezTo>
                    <a:pt x="2392" y="825"/>
                    <a:pt x="2392" y="837"/>
                    <a:pt x="2403" y="848"/>
                  </a:cubicBezTo>
                  <a:cubicBezTo>
                    <a:pt x="2436" y="914"/>
                    <a:pt x="2481" y="993"/>
                    <a:pt x="2514" y="1070"/>
                  </a:cubicBezTo>
                  <a:cubicBezTo>
                    <a:pt x="2503" y="1048"/>
                    <a:pt x="2481" y="1026"/>
                    <a:pt x="2470" y="1003"/>
                  </a:cubicBezTo>
                  <a:cubicBezTo>
                    <a:pt x="2436" y="948"/>
                    <a:pt x="2403" y="904"/>
                    <a:pt x="2381" y="859"/>
                  </a:cubicBezTo>
                  <a:cubicBezTo>
                    <a:pt x="2369" y="859"/>
                    <a:pt x="2369" y="848"/>
                    <a:pt x="2359" y="848"/>
                  </a:cubicBezTo>
                  <a:cubicBezTo>
                    <a:pt x="2303" y="781"/>
                    <a:pt x="2258" y="714"/>
                    <a:pt x="2191" y="647"/>
                  </a:cubicBezTo>
                  <a:cubicBezTo>
                    <a:pt x="2191" y="647"/>
                    <a:pt x="2191" y="637"/>
                    <a:pt x="2181" y="637"/>
                  </a:cubicBezTo>
                  <a:cubicBezTo>
                    <a:pt x="2168" y="624"/>
                    <a:pt x="2154" y="618"/>
                    <a:pt x="2141" y="618"/>
                  </a:cubicBezTo>
                  <a:cubicBezTo>
                    <a:pt x="2132" y="618"/>
                    <a:pt x="2123" y="621"/>
                    <a:pt x="2114" y="625"/>
                  </a:cubicBezTo>
                  <a:lnTo>
                    <a:pt x="2114" y="603"/>
                  </a:lnTo>
                  <a:cubicBezTo>
                    <a:pt x="2114" y="603"/>
                    <a:pt x="2114" y="592"/>
                    <a:pt x="2102" y="592"/>
                  </a:cubicBezTo>
                  <a:cubicBezTo>
                    <a:pt x="2102" y="581"/>
                    <a:pt x="2092" y="570"/>
                    <a:pt x="2092" y="570"/>
                  </a:cubicBezTo>
                  <a:cubicBezTo>
                    <a:pt x="2080" y="558"/>
                    <a:pt x="2080" y="558"/>
                    <a:pt x="2070" y="558"/>
                  </a:cubicBezTo>
                  <a:lnTo>
                    <a:pt x="2058" y="548"/>
                  </a:lnTo>
                  <a:cubicBezTo>
                    <a:pt x="2058" y="536"/>
                    <a:pt x="2058" y="536"/>
                    <a:pt x="2047" y="536"/>
                  </a:cubicBezTo>
                  <a:cubicBezTo>
                    <a:pt x="2047" y="536"/>
                    <a:pt x="2047" y="526"/>
                    <a:pt x="2036" y="526"/>
                  </a:cubicBezTo>
                  <a:cubicBezTo>
                    <a:pt x="2025" y="526"/>
                    <a:pt x="2025" y="514"/>
                    <a:pt x="2013" y="514"/>
                  </a:cubicBezTo>
                  <a:lnTo>
                    <a:pt x="1981" y="514"/>
                  </a:lnTo>
                  <a:lnTo>
                    <a:pt x="1969" y="526"/>
                  </a:lnTo>
                  <a:cubicBezTo>
                    <a:pt x="1958" y="526"/>
                    <a:pt x="1958" y="536"/>
                    <a:pt x="1958" y="536"/>
                  </a:cubicBezTo>
                  <a:cubicBezTo>
                    <a:pt x="1936" y="548"/>
                    <a:pt x="1914" y="570"/>
                    <a:pt x="1936" y="614"/>
                  </a:cubicBezTo>
                  <a:cubicBezTo>
                    <a:pt x="1958" y="636"/>
                    <a:pt x="1969" y="658"/>
                    <a:pt x="1990" y="680"/>
                  </a:cubicBezTo>
                  <a:lnTo>
                    <a:pt x="1990" y="680"/>
                  </a:lnTo>
                  <a:lnTo>
                    <a:pt x="1892" y="581"/>
                  </a:lnTo>
                  <a:cubicBezTo>
                    <a:pt x="1869" y="514"/>
                    <a:pt x="1835" y="447"/>
                    <a:pt x="1803" y="370"/>
                  </a:cubicBezTo>
                  <a:lnTo>
                    <a:pt x="1803" y="370"/>
                  </a:lnTo>
                  <a:lnTo>
                    <a:pt x="1813" y="380"/>
                  </a:lnTo>
                  <a:cubicBezTo>
                    <a:pt x="1835" y="392"/>
                    <a:pt x="1847" y="392"/>
                    <a:pt x="1869" y="392"/>
                  </a:cubicBezTo>
                  <a:cubicBezTo>
                    <a:pt x="1880" y="392"/>
                    <a:pt x="1892" y="380"/>
                    <a:pt x="1902" y="370"/>
                  </a:cubicBezTo>
                  <a:lnTo>
                    <a:pt x="1902" y="348"/>
                  </a:lnTo>
                  <a:cubicBezTo>
                    <a:pt x="1902" y="336"/>
                    <a:pt x="1902" y="336"/>
                    <a:pt x="1892" y="325"/>
                  </a:cubicBezTo>
                  <a:cubicBezTo>
                    <a:pt x="1892" y="314"/>
                    <a:pt x="1892" y="314"/>
                    <a:pt x="1880" y="303"/>
                  </a:cubicBezTo>
                  <a:cubicBezTo>
                    <a:pt x="1880" y="303"/>
                    <a:pt x="1869" y="292"/>
                    <a:pt x="1858" y="292"/>
                  </a:cubicBezTo>
                  <a:cubicBezTo>
                    <a:pt x="1847" y="281"/>
                    <a:pt x="1835" y="281"/>
                    <a:pt x="1813" y="269"/>
                  </a:cubicBezTo>
                  <a:cubicBezTo>
                    <a:pt x="1803" y="259"/>
                    <a:pt x="1780" y="247"/>
                    <a:pt x="1758" y="236"/>
                  </a:cubicBezTo>
                  <a:cubicBezTo>
                    <a:pt x="1747" y="236"/>
                    <a:pt x="1724" y="236"/>
                    <a:pt x="1714" y="247"/>
                  </a:cubicBezTo>
                  <a:cubicBezTo>
                    <a:pt x="1714" y="247"/>
                    <a:pt x="1702" y="247"/>
                    <a:pt x="1702" y="259"/>
                  </a:cubicBezTo>
                  <a:cubicBezTo>
                    <a:pt x="1691" y="259"/>
                    <a:pt x="1691" y="259"/>
                    <a:pt x="1691" y="269"/>
                  </a:cubicBezTo>
                  <a:lnTo>
                    <a:pt x="1691" y="292"/>
                  </a:lnTo>
                  <a:lnTo>
                    <a:pt x="1702" y="303"/>
                  </a:lnTo>
                  <a:cubicBezTo>
                    <a:pt x="1702" y="314"/>
                    <a:pt x="1702" y="314"/>
                    <a:pt x="1714" y="325"/>
                  </a:cubicBezTo>
                  <a:cubicBezTo>
                    <a:pt x="1691" y="336"/>
                    <a:pt x="1680" y="358"/>
                    <a:pt x="1691" y="380"/>
                  </a:cubicBezTo>
                  <a:cubicBezTo>
                    <a:pt x="1702" y="414"/>
                    <a:pt x="1714" y="437"/>
                    <a:pt x="1736" y="469"/>
                  </a:cubicBezTo>
                  <a:cubicBezTo>
                    <a:pt x="1691" y="425"/>
                    <a:pt x="1658" y="370"/>
                    <a:pt x="1602" y="336"/>
                  </a:cubicBezTo>
                  <a:cubicBezTo>
                    <a:pt x="1590" y="328"/>
                    <a:pt x="1577" y="325"/>
                    <a:pt x="1566" y="325"/>
                  </a:cubicBezTo>
                  <a:cubicBezTo>
                    <a:pt x="1544" y="325"/>
                    <a:pt x="1528" y="337"/>
                    <a:pt x="1536" y="358"/>
                  </a:cubicBezTo>
                  <a:cubicBezTo>
                    <a:pt x="1558" y="425"/>
                    <a:pt x="1602" y="481"/>
                    <a:pt x="1647" y="526"/>
                  </a:cubicBezTo>
                  <a:cubicBezTo>
                    <a:pt x="1680" y="581"/>
                    <a:pt x="1724" y="637"/>
                    <a:pt x="1758" y="692"/>
                  </a:cubicBezTo>
                  <a:lnTo>
                    <a:pt x="1791" y="726"/>
                  </a:lnTo>
                  <a:cubicBezTo>
                    <a:pt x="1791" y="736"/>
                    <a:pt x="1780" y="736"/>
                    <a:pt x="1780" y="748"/>
                  </a:cubicBezTo>
                  <a:cubicBezTo>
                    <a:pt x="1780" y="748"/>
                    <a:pt x="1780" y="750"/>
                    <a:pt x="1781" y="752"/>
                  </a:cubicBezTo>
                  <a:lnTo>
                    <a:pt x="1781" y="752"/>
                  </a:lnTo>
                  <a:cubicBezTo>
                    <a:pt x="1768" y="740"/>
                    <a:pt x="1767" y="722"/>
                    <a:pt x="1758" y="703"/>
                  </a:cubicBezTo>
                  <a:cubicBezTo>
                    <a:pt x="1747" y="703"/>
                    <a:pt x="1747" y="703"/>
                    <a:pt x="1747" y="692"/>
                  </a:cubicBezTo>
                  <a:cubicBezTo>
                    <a:pt x="1736" y="681"/>
                    <a:pt x="1714" y="670"/>
                    <a:pt x="1691" y="670"/>
                  </a:cubicBezTo>
                  <a:cubicBezTo>
                    <a:pt x="1680" y="647"/>
                    <a:pt x="1669" y="637"/>
                    <a:pt x="1658" y="614"/>
                  </a:cubicBezTo>
                  <a:cubicBezTo>
                    <a:pt x="1645" y="596"/>
                    <a:pt x="1630" y="587"/>
                    <a:pt x="1615" y="587"/>
                  </a:cubicBezTo>
                  <a:cubicBezTo>
                    <a:pt x="1602" y="587"/>
                    <a:pt x="1590" y="593"/>
                    <a:pt x="1580" y="603"/>
                  </a:cubicBezTo>
                  <a:cubicBezTo>
                    <a:pt x="1536" y="481"/>
                    <a:pt x="1502" y="358"/>
                    <a:pt x="1502" y="236"/>
                  </a:cubicBezTo>
                  <a:cubicBezTo>
                    <a:pt x="1502" y="203"/>
                    <a:pt x="1480" y="180"/>
                    <a:pt x="1457" y="170"/>
                  </a:cubicBezTo>
                  <a:cubicBezTo>
                    <a:pt x="1435" y="170"/>
                    <a:pt x="1402" y="170"/>
                    <a:pt x="1391" y="203"/>
                  </a:cubicBezTo>
                  <a:cubicBezTo>
                    <a:pt x="1391" y="336"/>
                    <a:pt x="1413" y="481"/>
                    <a:pt x="1457" y="603"/>
                  </a:cubicBezTo>
                  <a:cubicBezTo>
                    <a:pt x="1469" y="614"/>
                    <a:pt x="1469" y="625"/>
                    <a:pt x="1469" y="637"/>
                  </a:cubicBezTo>
                  <a:cubicBezTo>
                    <a:pt x="1457" y="625"/>
                    <a:pt x="1457" y="603"/>
                    <a:pt x="1447" y="592"/>
                  </a:cubicBezTo>
                  <a:cubicBezTo>
                    <a:pt x="1435" y="570"/>
                    <a:pt x="1413" y="570"/>
                    <a:pt x="1391" y="558"/>
                  </a:cubicBezTo>
                  <a:cubicBezTo>
                    <a:pt x="1391" y="548"/>
                    <a:pt x="1391" y="536"/>
                    <a:pt x="1380" y="526"/>
                  </a:cubicBezTo>
                  <a:cubicBezTo>
                    <a:pt x="1368" y="481"/>
                    <a:pt x="1346" y="425"/>
                    <a:pt x="1335" y="380"/>
                  </a:cubicBezTo>
                  <a:cubicBezTo>
                    <a:pt x="1324" y="358"/>
                    <a:pt x="1313" y="336"/>
                    <a:pt x="1291" y="336"/>
                  </a:cubicBezTo>
                  <a:lnTo>
                    <a:pt x="1269" y="336"/>
                  </a:lnTo>
                  <a:cubicBezTo>
                    <a:pt x="1257" y="269"/>
                    <a:pt x="1246" y="214"/>
                    <a:pt x="1246" y="147"/>
                  </a:cubicBezTo>
                  <a:lnTo>
                    <a:pt x="1246" y="147"/>
                  </a:lnTo>
                  <a:cubicBezTo>
                    <a:pt x="1257" y="158"/>
                    <a:pt x="1269" y="158"/>
                    <a:pt x="1269" y="158"/>
                  </a:cubicBezTo>
                  <a:cubicBezTo>
                    <a:pt x="1279" y="170"/>
                    <a:pt x="1279" y="170"/>
                    <a:pt x="1291" y="170"/>
                  </a:cubicBezTo>
                  <a:lnTo>
                    <a:pt x="1324" y="170"/>
                  </a:lnTo>
                  <a:cubicBezTo>
                    <a:pt x="1335" y="158"/>
                    <a:pt x="1335" y="158"/>
                    <a:pt x="1335" y="147"/>
                  </a:cubicBezTo>
                  <a:cubicBezTo>
                    <a:pt x="1346" y="147"/>
                    <a:pt x="1346" y="147"/>
                    <a:pt x="1346" y="136"/>
                  </a:cubicBezTo>
                  <a:lnTo>
                    <a:pt x="1358" y="125"/>
                  </a:lnTo>
                  <a:lnTo>
                    <a:pt x="1358" y="103"/>
                  </a:lnTo>
                  <a:cubicBezTo>
                    <a:pt x="1358" y="91"/>
                    <a:pt x="1358" y="81"/>
                    <a:pt x="1346" y="81"/>
                  </a:cubicBezTo>
                  <a:cubicBezTo>
                    <a:pt x="1346" y="69"/>
                    <a:pt x="1335" y="58"/>
                    <a:pt x="1335" y="58"/>
                  </a:cubicBezTo>
                  <a:cubicBezTo>
                    <a:pt x="1324" y="47"/>
                    <a:pt x="1313" y="47"/>
                    <a:pt x="1302" y="36"/>
                  </a:cubicBezTo>
                  <a:lnTo>
                    <a:pt x="1235" y="36"/>
                  </a:lnTo>
                  <a:lnTo>
                    <a:pt x="1235" y="47"/>
                  </a:lnTo>
                  <a:cubicBezTo>
                    <a:pt x="1221" y="19"/>
                    <a:pt x="1190" y="0"/>
                    <a:pt x="116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20" name="Google Shape;15620;p20"/>
            <p:cNvSpPr/>
            <p:nvPr/>
          </p:nvSpPr>
          <p:spPr>
            <a:xfrm>
              <a:off x="1738439" y="2396278"/>
              <a:ext cx="4326" cy="4256"/>
            </a:xfrm>
            <a:custGeom>
              <a:avLst/>
              <a:gdLst/>
              <a:ahLst/>
              <a:cxnLst/>
              <a:rect l="l" t="t" r="r" b="b"/>
              <a:pathLst>
                <a:path w="124" h="122" extrusionOk="0">
                  <a:moveTo>
                    <a:pt x="34" y="0"/>
                  </a:moveTo>
                  <a:cubicBezTo>
                    <a:pt x="23" y="0"/>
                    <a:pt x="23" y="11"/>
                    <a:pt x="12" y="11"/>
                  </a:cubicBezTo>
                  <a:cubicBezTo>
                    <a:pt x="12" y="11"/>
                    <a:pt x="12" y="22"/>
                    <a:pt x="1" y="22"/>
                  </a:cubicBezTo>
                  <a:lnTo>
                    <a:pt x="1" y="33"/>
                  </a:lnTo>
                  <a:lnTo>
                    <a:pt x="1" y="67"/>
                  </a:lnTo>
                  <a:lnTo>
                    <a:pt x="1" y="77"/>
                  </a:lnTo>
                  <a:lnTo>
                    <a:pt x="23" y="100"/>
                  </a:lnTo>
                  <a:lnTo>
                    <a:pt x="34" y="111"/>
                  </a:lnTo>
                  <a:cubicBezTo>
                    <a:pt x="45" y="111"/>
                    <a:pt x="45" y="111"/>
                    <a:pt x="57" y="122"/>
                  </a:cubicBezTo>
                  <a:lnTo>
                    <a:pt x="79" y="122"/>
                  </a:lnTo>
                  <a:cubicBezTo>
                    <a:pt x="90" y="122"/>
                    <a:pt x="90" y="111"/>
                    <a:pt x="101" y="111"/>
                  </a:cubicBezTo>
                  <a:lnTo>
                    <a:pt x="112" y="100"/>
                  </a:lnTo>
                  <a:lnTo>
                    <a:pt x="112" y="89"/>
                  </a:lnTo>
                  <a:cubicBezTo>
                    <a:pt x="112" y="77"/>
                    <a:pt x="123" y="67"/>
                    <a:pt x="112" y="55"/>
                  </a:cubicBezTo>
                  <a:lnTo>
                    <a:pt x="112" y="44"/>
                  </a:lnTo>
                  <a:cubicBezTo>
                    <a:pt x="112" y="33"/>
                    <a:pt x="101" y="33"/>
                    <a:pt x="90" y="22"/>
                  </a:cubicBezTo>
                  <a:lnTo>
                    <a:pt x="79" y="11"/>
                  </a:lnTo>
                  <a:cubicBezTo>
                    <a:pt x="67" y="11"/>
                    <a:pt x="67" y="11"/>
                    <a:pt x="5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21" name="Google Shape;15621;p20"/>
            <p:cNvSpPr/>
            <p:nvPr/>
          </p:nvSpPr>
          <p:spPr>
            <a:xfrm>
              <a:off x="1798971" y="2393103"/>
              <a:ext cx="17514" cy="22607"/>
            </a:xfrm>
            <a:custGeom>
              <a:avLst/>
              <a:gdLst/>
              <a:ahLst/>
              <a:cxnLst/>
              <a:rect l="l" t="t" r="r" b="b"/>
              <a:pathLst>
                <a:path w="502" h="648" extrusionOk="0">
                  <a:moveTo>
                    <a:pt x="102" y="0"/>
                  </a:moveTo>
                  <a:cubicBezTo>
                    <a:pt x="83" y="0"/>
                    <a:pt x="67" y="11"/>
                    <a:pt x="67" y="35"/>
                  </a:cubicBezTo>
                  <a:cubicBezTo>
                    <a:pt x="67" y="79"/>
                    <a:pt x="90" y="124"/>
                    <a:pt x="112" y="158"/>
                  </a:cubicBezTo>
                  <a:cubicBezTo>
                    <a:pt x="101" y="158"/>
                    <a:pt x="90" y="158"/>
                    <a:pt x="79" y="168"/>
                  </a:cubicBezTo>
                  <a:cubicBezTo>
                    <a:pt x="67" y="168"/>
                    <a:pt x="57" y="180"/>
                    <a:pt x="57" y="202"/>
                  </a:cubicBezTo>
                  <a:cubicBezTo>
                    <a:pt x="35" y="202"/>
                    <a:pt x="23" y="224"/>
                    <a:pt x="23" y="235"/>
                  </a:cubicBezTo>
                  <a:cubicBezTo>
                    <a:pt x="12" y="235"/>
                    <a:pt x="1" y="257"/>
                    <a:pt x="1" y="269"/>
                  </a:cubicBezTo>
                  <a:cubicBezTo>
                    <a:pt x="12" y="336"/>
                    <a:pt x="45" y="391"/>
                    <a:pt x="101" y="435"/>
                  </a:cubicBezTo>
                  <a:cubicBezTo>
                    <a:pt x="112" y="447"/>
                    <a:pt x="124" y="447"/>
                    <a:pt x="134" y="447"/>
                  </a:cubicBezTo>
                  <a:lnTo>
                    <a:pt x="146" y="447"/>
                  </a:lnTo>
                  <a:cubicBezTo>
                    <a:pt x="156" y="469"/>
                    <a:pt x="168" y="491"/>
                    <a:pt x="190" y="514"/>
                  </a:cubicBezTo>
                  <a:cubicBezTo>
                    <a:pt x="199" y="522"/>
                    <a:pt x="215" y="539"/>
                    <a:pt x="233" y="539"/>
                  </a:cubicBezTo>
                  <a:cubicBezTo>
                    <a:pt x="237" y="539"/>
                    <a:pt x="241" y="538"/>
                    <a:pt x="245" y="536"/>
                  </a:cubicBezTo>
                  <a:cubicBezTo>
                    <a:pt x="257" y="536"/>
                    <a:pt x="257" y="524"/>
                    <a:pt x="268" y="524"/>
                  </a:cubicBezTo>
                  <a:lnTo>
                    <a:pt x="279" y="524"/>
                  </a:lnTo>
                  <a:cubicBezTo>
                    <a:pt x="290" y="524"/>
                    <a:pt x="290" y="514"/>
                    <a:pt x="301" y="502"/>
                  </a:cubicBezTo>
                  <a:cubicBezTo>
                    <a:pt x="301" y="514"/>
                    <a:pt x="312" y="524"/>
                    <a:pt x="312" y="536"/>
                  </a:cubicBezTo>
                  <a:cubicBezTo>
                    <a:pt x="346" y="580"/>
                    <a:pt x="379" y="647"/>
                    <a:pt x="446" y="647"/>
                  </a:cubicBezTo>
                  <a:cubicBezTo>
                    <a:pt x="502" y="647"/>
                    <a:pt x="479" y="580"/>
                    <a:pt x="435" y="558"/>
                  </a:cubicBezTo>
                  <a:lnTo>
                    <a:pt x="435" y="547"/>
                  </a:lnTo>
                  <a:cubicBezTo>
                    <a:pt x="423" y="536"/>
                    <a:pt x="423" y="524"/>
                    <a:pt x="413" y="514"/>
                  </a:cubicBezTo>
                  <a:cubicBezTo>
                    <a:pt x="401" y="491"/>
                    <a:pt x="390" y="469"/>
                    <a:pt x="368" y="447"/>
                  </a:cubicBezTo>
                  <a:cubicBezTo>
                    <a:pt x="346" y="402"/>
                    <a:pt x="324" y="358"/>
                    <a:pt x="290" y="313"/>
                  </a:cubicBezTo>
                  <a:cubicBezTo>
                    <a:pt x="268" y="257"/>
                    <a:pt x="245" y="213"/>
                    <a:pt x="223" y="168"/>
                  </a:cubicBezTo>
                  <a:cubicBezTo>
                    <a:pt x="201" y="113"/>
                    <a:pt x="179" y="69"/>
                    <a:pt x="146" y="24"/>
                  </a:cubicBezTo>
                  <a:cubicBezTo>
                    <a:pt x="135" y="9"/>
                    <a:pt x="118" y="0"/>
                    <a:pt x="102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22" name="Google Shape;15622;p20"/>
            <p:cNvSpPr/>
            <p:nvPr/>
          </p:nvSpPr>
          <p:spPr>
            <a:xfrm>
              <a:off x="1791993" y="2399732"/>
              <a:ext cx="5477" cy="8199"/>
            </a:xfrm>
            <a:custGeom>
              <a:avLst/>
              <a:gdLst/>
              <a:ahLst/>
              <a:cxnLst/>
              <a:rect l="l" t="t" r="r" b="b"/>
              <a:pathLst>
                <a:path w="157" h="235" extrusionOk="0">
                  <a:moveTo>
                    <a:pt x="23" y="1"/>
                  </a:moveTo>
                  <a:cubicBezTo>
                    <a:pt x="12" y="12"/>
                    <a:pt x="1" y="23"/>
                    <a:pt x="1" y="34"/>
                  </a:cubicBezTo>
                  <a:cubicBezTo>
                    <a:pt x="12" y="57"/>
                    <a:pt x="12" y="67"/>
                    <a:pt x="12" y="79"/>
                  </a:cubicBezTo>
                  <a:cubicBezTo>
                    <a:pt x="23" y="90"/>
                    <a:pt x="23" y="101"/>
                    <a:pt x="34" y="123"/>
                  </a:cubicBezTo>
                  <a:lnTo>
                    <a:pt x="57" y="190"/>
                  </a:lnTo>
                  <a:cubicBezTo>
                    <a:pt x="67" y="212"/>
                    <a:pt x="101" y="235"/>
                    <a:pt x="123" y="235"/>
                  </a:cubicBezTo>
                  <a:cubicBezTo>
                    <a:pt x="134" y="235"/>
                    <a:pt x="146" y="223"/>
                    <a:pt x="156" y="212"/>
                  </a:cubicBezTo>
                  <a:lnTo>
                    <a:pt x="156" y="179"/>
                  </a:lnTo>
                  <a:cubicBezTo>
                    <a:pt x="146" y="156"/>
                    <a:pt x="134" y="134"/>
                    <a:pt x="123" y="101"/>
                  </a:cubicBezTo>
                  <a:cubicBezTo>
                    <a:pt x="112" y="90"/>
                    <a:pt x="112" y="79"/>
                    <a:pt x="101" y="67"/>
                  </a:cubicBezTo>
                  <a:cubicBezTo>
                    <a:pt x="89" y="57"/>
                    <a:pt x="89" y="45"/>
                    <a:pt x="79" y="23"/>
                  </a:cubicBezTo>
                  <a:cubicBezTo>
                    <a:pt x="67" y="12"/>
                    <a:pt x="45" y="1"/>
                    <a:pt x="23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23" name="Google Shape;15623;p20"/>
            <p:cNvSpPr/>
            <p:nvPr/>
          </p:nvSpPr>
          <p:spPr>
            <a:xfrm>
              <a:off x="1815682" y="2412048"/>
              <a:ext cx="14792" cy="39353"/>
            </a:xfrm>
            <a:custGeom>
              <a:avLst/>
              <a:gdLst/>
              <a:ahLst/>
              <a:cxnLst/>
              <a:rect l="l" t="t" r="r" b="b"/>
              <a:pathLst>
                <a:path w="424" h="1128" extrusionOk="0">
                  <a:moveTo>
                    <a:pt x="123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89" y="4"/>
                    <a:pt x="78" y="26"/>
                    <a:pt x="89" y="48"/>
                  </a:cubicBezTo>
                  <a:cubicBezTo>
                    <a:pt x="112" y="82"/>
                    <a:pt x="122" y="115"/>
                    <a:pt x="145" y="149"/>
                  </a:cubicBezTo>
                  <a:cubicBezTo>
                    <a:pt x="122" y="137"/>
                    <a:pt x="112" y="137"/>
                    <a:pt x="89" y="137"/>
                  </a:cubicBezTo>
                  <a:cubicBezTo>
                    <a:pt x="67" y="149"/>
                    <a:pt x="56" y="159"/>
                    <a:pt x="56" y="182"/>
                  </a:cubicBezTo>
                  <a:lnTo>
                    <a:pt x="45" y="182"/>
                  </a:lnTo>
                  <a:cubicBezTo>
                    <a:pt x="11" y="182"/>
                    <a:pt x="0" y="204"/>
                    <a:pt x="0" y="226"/>
                  </a:cubicBezTo>
                  <a:cubicBezTo>
                    <a:pt x="23" y="327"/>
                    <a:pt x="45" y="416"/>
                    <a:pt x="78" y="505"/>
                  </a:cubicBezTo>
                  <a:lnTo>
                    <a:pt x="112" y="638"/>
                  </a:lnTo>
                  <a:cubicBezTo>
                    <a:pt x="122" y="693"/>
                    <a:pt x="122" y="738"/>
                    <a:pt x="134" y="782"/>
                  </a:cubicBezTo>
                  <a:cubicBezTo>
                    <a:pt x="141" y="810"/>
                    <a:pt x="179" y="838"/>
                    <a:pt x="209" y="838"/>
                  </a:cubicBezTo>
                  <a:cubicBezTo>
                    <a:pt x="226" y="838"/>
                    <a:pt x="241" y="829"/>
                    <a:pt x="245" y="804"/>
                  </a:cubicBezTo>
                  <a:cubicBezTo>
                    <a:pt x="256" y="760"/>
                    <a:pt x="245" y="715"/>
                    <a:pt x="234" y="671"/>
                  </a:cubicBezTo>
                  <a:cubicBezTo>
                    <a:pt x="256" y="671"/>
                    <a:pt x="278" y="671"/>
                    <a:pt x="290" y="649"/>
                  </a:cubicBezTo>
                  <a:lnTo>
                    <a:pt x="300" y="649"/>
                  </a:lnTo>
                  <a:cubicBezTo>
                    <a:pt x="300" y="671"/>
                    <a:pt x="312" y="671"/>
                    <a:pt x="334" y="682"/>
                  </a:cubicBezTo>
                  <a:lnTo>
                    <a:pt x="334" y="771"/>
                  </a:lnTo>
                  <a:cubicBezTo>
                    <a:pt x="334" y="827"/>
                    <a:pt x="334" y="883"/>
                    <a:pt x="323" y="927"/>
                  </a:cubicBezTo>
                  <a:cubicBezTo>
                    <a:pt x="323" y="972"/>
                    <a:pt x="312" y="1027"/>
                    <a:pt x="278" y="1049"/>
                  </a:cubicBezTo>
                  <a:cubicBezTo>
                    <a:pt x="245" y="1071"/>
                    <a:pt x="300" y="1127"/>
                    <a:pt x="323" y="1127"/>
                  </a:cubicBezTo>
                  <a:cubicBezTo>
                    <a:pt x="367" y="1116"/>
                    <a:pt x="389" y="1094"/>
                    <a:pt x="401" y="1071"/>
                  </a:cubicBezTo>
                  <a:cubicBezTo>
                    <a:pt x="411" y="1038"/>
                    <a:pt x="423" y="1016"/>
                    <a:pt x="423" y="982"/>
                  </a:cubicBezTo>
                  <a:lnTo>
                    <a:pt x="423" y="804"/>
                  </a:lnTo>
                  <a:cubicBezTo>
                    <a:pt x="423" y="738"/>
                    <a:pt x="411" y="682"/>
                    <a:pt x="401" y="616"/>
                  </a:cubicBezTo>
                  <a:cubicBezTo>
                    <a:pt x="389" y="560"/>
                    <a:pt x="379" y="505"/>
                    <a:pt x="345" y="460"/>
                  </a:cubicBezTo>
                  <a:cubicBezTo>
                    <a:pt x="334" y="438"/>
                    <a:pt x="334" y="426"/>
                    <a:pt x="323" y="404"/>
                  </a:cubicBezTo>
                  <a:cubicBezTo>
                    <a:pt x="300" y="327"/>
                    <a:pt x="267" y="238"/>
                    <a:pt x="245" y="149"/>
                  </a:cubicBezTo>
                  <a:cubicBezTo>
                    <a:pt x="234" y="137"/>
                    <a:pt x="223" y="126"/>
                    <a:pt x="211" y="126"/>
                  </a:cubicBezTo>
                  <a:cubicBezTo>
                    <a:pt x="201" y="93"/>
                    <a:pt x="178" y="60"/>
                    <a:pt x="167" y="37"/>
                  </a:cubicBezTo>
                  <a:cubicBezTo>
                    <a:pt x="158" y="19"/>
                    <a:pt x="141" y="1"/>
                    <a:pt x="123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24" name="Google Shape;15624;p20"/>
            <p:cNvSpPr/>
            <p:nvPr/>
          </p:nvSpPr>
          <p:spPr>
            <a:xfrm>
              <a:off x="1812961" y="2397499"/>
              <a:ext cx="7396" cy="7012"/>
            </a:xfrm>
            <a:custGeom>
              <a:avLst/>
              <a:gdLst/>
              <a:ahLst/>
              <a:cxnLst/>
              <a:rect l="l" t="t" r="r" b="b"/>
              <a:pathLst>
                <a:path w="212" h="201" extrusionOk="0">
                  <a:moveTo>
                    <a:pt x="44" y="1"/>
                  </a:moveTo>
                  <a:cubicBezTo>
                    <a:pt x="34" y="1"/>
                    <a:pt x="23" y="4"/>
                    <a:pt x="12" y="9"/>
                  </a:cubicBezTo>
                  <a:cubicBezTo>
                    <a:pt x="0" y="20"/>
                    <a:pt x="0" y="20"/>
                    <a:pt x="0" y="32"/>
                  </a:cubicBezTo>
                  <a:lnTo>
                    <a:pt x="0" y="54"/>
                  </a:lnTo>
                  <a:cubicBezTo>
                    <a:pt x="0" y="65"/>
                    <a:pt x="12" y="65"/>
                    <a:pt x="12" y="65"/>
                  </a:cubicBezTo>
                  <a:cubicBezTo>
                    <a:pt x="12" y="76"/>
                    <a:pt x="22" y="87"/>
                    <a:pt x="34" y="98"/>
                  </a:cubicBezTo>
                  <a:lnTo>
                    <a:pt x="45" y="109"/>
                  </a:lnTo>
                  <a:lnTo>
                    <a:pt x="67" y="131"/>
                  </a:lnTo>
                  <a:lnTo>
                    <a:pt x="123" y="187"/>
                  </a:lnTo>
                  <a:cubicBezTo>
                    <a:pt x="136" y="194"/>
                    <a:pt x="152" y="200"/>
                    <a:pt x="168" y="200"/>
                  </a:cubicBezTo>
                  <a:cubicBezTo>
                    <a:pt x="180" y="200"/>
                    <a:pt x="191" y="197"/>
                    <a:pt x="200" y="187"/>
                  </a:cubicBezTo>
                  <a:cubicBezTo>
                    <a:pt x="212" y="187"/>
                    <a:pt x="212" y="165"/>
                    <a:pt x="212" y="154"/>
                  </a:cubicBezTo>
                  <a:cubicBezTo>
                    <a:pt x="212" y="143"/>
                    <a:pt x="200" y="131"/>
                    <a:pt x="190" y="121"/>
                  </a:cubicBezTo>
                  <a:lnTo>
                    <a:pt x="134" y="65"/>
                  </a:lnTo>
                  <a:cubicBezTo>
                    <a:pt x="123" y="65"/>
                    <a:pt x="123" y="54"/>
                    <a:pt x="111" y="42"/>
                  </a:cubicBezTo>
                  <a:cubicBezTo>
                    <a:pt x="101" y="42"/>
                    <a:pt x="101" y="32"/>
                    <a:pt x="101" y="32"/>
                  </a:cubicBezTo>
                  <a:cubicBezTo>
                    <a:pt x="89" y="20"/>
                    <a:pt x="78" y="20"/>
                    <a:pt x="67" y="9"/>
                  </a:cubicBezTo>
                  <a:cubicBezTo>
                    <a:pt x="62" y="4"/>
                    <a:pt x="53" y="1"/>
                    <a:pt x="44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25" name="Google Shape;15625;p20"/>
            <p:cNvSpPr/>
            <p:nvPr/>
          </p:nvSpPr>
          <p:spPr>
            <a:xfrm>
              <a:off x="1788120" y="2384730"/>
              <a:ext cx="7431" cy="5512"/>
            </a:xfrm>
            <a:custGeom>
              <a:avLst/>
              <a:gdLst/>
              <a:ahLst/>
              <a:cxnLst/>
              <a:rect l="l" t="t" r="r" b="b"/>
              <a:pathLst>
                <a:path w="213" h="158" extrusionOk="0">
                  <a:moveTo>
                    <a:pt x="44" y="0"/>
                  </a:moveTo>
                  <a:cubicBezTo>
                    <a:pt x="37" y="0"/>
                    <a:pt x="28" y="3"/>
                    <a:pt x="23" y="8"/>
                  </a:cubicBezTo>
                  <a:lnTo>
                    <a:pt x="12" y="20"/>
                  </a:lnTo>
                  <a:cubicBezTo>
                    <a:pt x="0" y="30"/>
                    <a:pt x="0" y="42"/>
                    <a:pt x="12" y="53"/>
                  </a:cubicBezTo>
                  <a:cubicBezTo>
                    <a:pt x="12" y="64"/>
                    <a:pt x="23" y="75"/>
                    <a:pt x="23" y="75"/>
                  </a:cubicBezTo>
                  <a:cubicBezTo>
                    <a:pt x="34" y="86"/>
                    <a:pt x="45" y="86"/>
                    <a:pt x="45" y="97"/>
                  </a:cubicBezTo>
                  <a:cubicBezTo>
                    <a:pt x="56" y="109"/>
                    <a:pt x="67" y="109"/>
                    <a:pt x="89" y="119"/>
                  </a:cubicBezTo>
                  <a:cubicBezTo>
                    <a:pt x="101" y="131"/>
                    <a:pt x="112" y="141"/>
                    <a:pt x="134" y="153"/>
                  </a:cubicBezTo>
                  <a:cubicBezTo>
                    <a:pt x="141" y="153"/>
                    <a:pt x="154" y="158"/>
                    <a:pt x="165" y="158"/>
                  </a:cubicBezTo>
                  <a:cubicBezTo>
                    <a:pt x="170" y="158"/>
                    <a:pt x="175" y="157"/>
                    <a:pt x="178" y="153"/>
                  </a:cubicBezTo>
                  <a:cubicBezTo>
                    <a:pt x="190" y="153"/>
                    <a:pt x="200" y="141"/>
                    <a:pt x="212" y="131"/>
                  </a:cubicBezTo>
                  <a:lnTo>
                    <a:pt x="212" y="97"/>
                  </a:lnTo>
                  <a:cubicBezTo>
                    <a:pt x="200" y="75"/>
                    <a:pt x="190" y="64"/>
                    <a:pt x="178" y="64"/>
                  </a:cubicBezTo>
                  <a:cubicBezTo>
                    <a:pt x="156" y="53"/>
                    <a:pt x="145" y="42"/>
                    <a:pt x="123" y="30"/>
                  </a:cubicBezTo>
                  <a:cubicBezTo>
                    <a:pt x="112" y="20"/>
                    <a:pt x="101" y="20"/>
                    <a:pt x="89" y="8"/>
                  </a:cubicBezTo>
                  <a:lnTo>
                    <a:pt x="56" y="8"/>
                  </a:lnTo>
                  <a:cubicBezTo>
                    <a:pt x="56" y="3"/>
                    <a:pt x="51" y="0"/>
                    <a:pt x="44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26" name="Google Shape;15626;p20"/>
            <p:cNvSpPr/>
            <p:nvPr/>
          </p:nvSpPr>
          <p:spPr>
            <a:xfrm>
              <a:off x="1736904" y="2396278"/>
              <a:ext cx="6629" cy="7012"/>
            </a:xfrm>
            <a:custGeom>
              <a:avLst/>
              <a:gdLst/>
              <a:ahLst/>
              <a:cxnLst/>
              <a:rect l="l" t="t" r="r" b="b"/>
              <a:pathLst>
                <a:path w="190" h="201" extrusionOk="0">
                  <a:moveTo>
                    <a:pt x="34" y="0"/>
                  </a:moveTo>
                  <a:lnTo>
                    <a:pt x="34" y="11"/>
                  </a:lnTo>
                  <a:cubicBezTo>
                    <a:pt x="22" y="11"/>
                    <a:pt x="12" y="22"/>
                    <a:pt x="12" y="22"/>
                  </a:cubicBezTo>
                  <a:cubicBezTo>
                    <a:pt x="0" y="33"/>
                    <a:pt x="0" y="55"/>
                    <a:pt x="0" y="67"/>
                  </a:cubicBezTo>
                  <a:cubicBezTo>
                    <a:pt x="12" y="89"/>
                    <a:pt x="34" y="111"/>
                    <a:pt x="45" y="122"/>
                  </a:cubicBezTo>
                  <a:lnTo>
                    <a:pt x="78" y="156"/>
                  </a:lnTo>
                  <a:lnTo>
                    <a:pt x="111" y="189"/>
                  </a:lnTo>
                  <a:cubicBezTo>
                    <a:pt x="123" y="189"/>
                    <a:pt x="145" y="200"/>
                    <a:pt x="156" y="200"/>
                  </a:cubicBezTo>
                  <a:cubicBezTo>
                    <a:pt x="167" y="189"/>
                    <a:pt x="167" y="189"/>
                    <a:pt x="178" y="189"/>
                  </a:cubicBezTo>
                  <a:cubicBezTo>
                    <a:pt x="178" y="178"/>
                    <a:pt x="190" y="166"/>
                    <a:pt x="190" y="156"/>
                  </a:cubicBezTo>
                  <a:cubicBezTo>
                    <a:pt x="190" y="144"/>
                    <a:pt x="178" y="133"/>
                    <a:pt x="178" y="122"/>
                  </a:cubicBezTo>
                  <a:cubicBezTo>
                    <a:pt x="167" y="111"/>
                    <a:pt x="156" y="100"/>
                    <a:pt x="156" y="89"/>
                  </a:cubicBezTo>
                  <a:cubicBezTo>
                    <a:pt x="145" y="77"/>
                    <a:pt x="145" y="67"/>
                    <a:pt x="134" y="55"/>
                  </a:cubicBezTo>
                  <a:cubicBezTo>
                    <a:pt x="134" y="44"/>
                    <a:pt x="123" y="44"/>
                    <a:pt x="123" y="33"/>
                  </a:cubicBezTo>
                  <a:cubicBezTo>
                    <a:pt x="111" y="11"/>
                    <a:pt x="89" y="0"/>
                    <a:pt x="56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27" name="Google Shape;15627;p20"/>
            <p:cNvSpPr/>
            <p:nvPr/>
          </p:nvSpPr>
          <p:spPr>
            <a:xfrm>
              <a:off x="1738439" y="2404023"/>
              <a:ext cx="8582" cy="8478"/>
            </a:xfrm>
            <a:custGeom>
              <a:avLst/>
              <a:gdLst/>
              <a:ahLst/>
              <a:cxnLst/>
              <a:rect l="l" t="t" r="r" b="b"/>
              <a:pathLst>
                <a:path w="246" h="243" extrusionOk="0">
                  <a:moveTo>
                    <a:pt x="123" y="0"/>
                  </a:moveTo>
                  <a:cubicBezTo>
                    <a:pt x="123" y="0"/>
                    <a:pt x="112" y="0"/>
                    <a:pt x="112" y="11"/>
                  </a:cubicBezTo>
                  <a:lnTo>
                    <a:pt x="101" y="11"/>
                  </a:lnTo>
                  <a:lnTo>
                    <a:pt x="90" y="23"/>
                  </a:lnTo>
                  <a:lnTo>
                    <a:pt x="90" y="33"/>
                  </a:lnTo>
                  <a:lnTo>
                    <a:pt x="90" y="45"/>
                  </a:lnTo>
                  <a:lnTo>
                    <a:pt x="90" y="78"/>
                  </a:lnTo>
                  <a:cubicBezTo>
                    <a:pt x="101" y="89"/>
                    <a:pt x="101" y="100"/>
                    <a:pt x="112" y="112"/>
                  </a:cubicBezTo>
                  <a:cubicBezTo>
                    <a:pt x="120" y="119"/>
                    <a:pt x="122" y="127"/>
                    <a:pt x="126" y="134"/>
                  </a:cubicBezTo>
                  <a:lnTo>
                    <a:pt x="126" y="134"/>
                  </a:lnTo>
                  <a:cubicBezTo>
                    <a:pt x="126" y="134"/>
                    <a:pt x="125" y="134"/>
                    <a:pt x="123" y="134"/>
                  </a:cubicBezTo>
                  <a:lnTo>
                    <a:pt x="112" y="122"/>
                  </a:lnTo>
                  <a:lnTo>
                    <a:pt x="112" y="112"/>
                  </a:lnTo>
                  <a:lnTo>
                    <a:pt x="101" y="100"/>
                  </a:lnTo>
                  <a:cubicBezTo>
                    <a:pt x="90" y="100"/>
                    <a:pt x="90" y="89"/>
                    <a:pt x="79" y="89"/>
                  </a:cubicBezTo>
                  <a:cubicBezTo>
                    <a:pt x="67" y="78"/>
                    <a:pt x="45" y="78"/>
                    <a:pt x="34" y="78"/>
                  </a:cubicBezTo>
                  <a:cubicBezTo>
                    <a:pt x="23" y="78"/>
                    <a:pt x="12" y="78"/>
                    <a:pt x="12" y="89"/>
                  </a:cubicBezTo>
                  <a:lnTo>
                    <a:pt x="1" y="89"/>
                  </a:lnTo>
                  <a:lnTo>
                    <a:pt x="1" y="112"/>
                  </a:lnTo>
                  <a:lnTo>
                    <a:pt x="1" y="122"/>
                  </a:lnTo>
                  <a:cubicBezTo>
                    <a:pt x="1" y="145"/>
                    <a:pt x="1" y="156"/>
                    <a:pt x="12" y="167"/>
                  </a:cubicBezTo>
                  <a:cubicBezTo>
                    <a:pt x="23" y="189"/>
                    <a:pt x="34" y="201"/>
                    <a:pt x="45" y="211"/>
                  </a:cubicBezTo>
                  <a:cubicBezTo>
                    <a:pt x="67" y="223"/>
                    <a:pt x="79" y="234"/>
                    <a:pt x="90" y="234"/>
                  </a:cubicBezTo>
                  <a:cubicBezTo>
                    <a:pt x="95" y="239"/>
                    <a:pt x="104" y="242"/>
                    <a:pt x="114" y="242"/>
                  </a:cubicBezTo>
                  <a:cubicBezTo>
                    <a:pt x="123" y="242"/>
                    <a:pt x="135" y="239"/>
                    <a:pt x="146" y="234"/>
                  </a:cubicBezTo>
                  <a:lnTo>
                    <a:pt x="168" y="211"/>
                  </a:lnTo>
                  <a:cubicBezTo>
                    <a:pt x="168" y="189"/>
                    <a:pt x="168" y="178"/>
                    <a:pt x="156" y="156"/>
                  </a:cubicBezTo>
                  <a:lnTo>
                    <a:pt x="156" y="156"/>
                  </a:lnTo>
                  <a:cubicBezTo>
                    <a:pt x="156" y="156"/>
                    <a:pt x="168" y="167"/>
                    <a:pt x="179" y="167"/>
                  </a:cubicBezTo>
                  <a:lnTo>
                    <a:pt x="190" y="167"/>
                  </a:lnTo>
                  <a:cubicBezTo>
                    <a:pt x="196" y="173"/>
                    <a:pt x="198" y="176"/>
                    <a:pt x="201" y="176"/>
                  </a:cubicBezTo>
                  <a:cubicBezTo>
                    <a:pt x="204" y="176"/>
                    <a:pt x="207" y="173"/>
                    <a:pt x="212" y="167"/>
                  </a:cubicBezTo>
                  <a:lnTo>
                    <a:pt x="223" y="167"/>
                  </a:lnTo>
                  <a:cubicBezTo>
                    <a:pt x="235" y="156"/>
                    <a:pt x="235" y="156"/>
                    <a:pt x="235" y="145"/>
                  </a:cubicBezTo>
                  <a:lnTo>
                    <a:pt x="245" y="134"/>
                  </a:lnTo>
                  <a:cubicBezTo>
                    <a:pt x="245" y="134"/>
                    <a:pt x="245" y="122"/>
                    <a:pt x="235" y="122"/>
                  </a:cubicBezTo>
                  <a:cubicBezTo>
                    <a:pt x="235" y="112"/>
                    <a:pt x="235" y="100"/>
                    <a:pt x="223" y="100"/>
                  </a:cubicBezTo>
                  <a:cubicBezTo>
                    <a:pt x="223" y="89"/>
                    <a:pt x="212" y="78"/>
                    <a:pt x="201" y="67"/>
                  </a:cubicBezTo>
                  <a:lnTo>
                    <a:pt x="201" y="56"/>
                  </a:lnTo>
                  <a:cubicBezTo>
                    <a:pt x="190" y="45"/>
                    <a:pt x="190" y="45"/>
                    <a:pt x="190" y="33"/>
                  </a:cubicBezTo>
                  <a:lnTo>
                    <a:pt x="179" y="33"/>
                  </a:lnTo>
                  <a:cubicBezTo>
                    <a:pt x="179" y="23"/>
                    <a:pt x="168" y="23"/>
                    <a:pt x="168" y="23"/>
                  </a:cubicBezTo>
                  <a:lnTo>
                    <a:pt x="156" y="11"/>
                  </a:lnTo>
                  <a:lnTo>
                    <a:pt x="134" y="11"/>
                  </a:lnTo>
                  <a:cubicBezTo>
                    <a:pt x="134" y="0"/>
                    <a:pt x="134" y="0"/>
                    <a:pt x="123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28" name="Google Shape;15628;p20"/>
            <p:cNvSpPr/>
            <p:nvPr/>
          </p:nvSpPr>
          <p:spPr>
            <a:xfrm>
              <a:off x="1743882" y="2394708"/>
              <a:ext cx="5094" cy="5059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23" y="1"/>
                  </a:moveTo>
                  <a:cubicBezTo>
                    <a:pt x="23" y="11"/>
                    <a:pt x="12" y="11"/>
                    <a:pt x="12" y="11"/>
                  </a:cubicBezTo>
                  <a:lnTo>
                    <a:pt x="0" y="23"/>
                  </a:lnTo>
                  <a:lnTo>
                    <a:pt x="0" y="33"/>
                  </a:lnTo>
                  <a:lnTo>
                    <a:pt x="0" y="56"/>
                  </a:lnTo>
                  <a:lnTo>
                    <a:pt x="12" y="67"/>
                  </a:lnTo>
                  <a:cubicBezTo>
                    <a:pt x="23" y="89"/>
                    <a:pt x="45" y="100"/>
                    <a:pt x="56" y="122"/>
                  </a:cubicBezTo>
                  <a:cubicBezTo>
                    <a:pt x="67" y="134"/>
                    <a:pt x="67" y="134"/>
                    <a:pt x="79" y="134"/>
                  </a:cubicBezTo>
                  <a:cubicBezTo>
                    <a:pt x="89" y="134"/>
                    <a:pt x="89" y="134"/>
                    <a:pt x="101" y="145"/>
                  </a:cubicBezTo>
                  <a:cubicBezTo>
                    <a:pt x="112" y="145"/>
                    <a:pt x="112" y="145"/>
                    <a:pt x="123" y="134"/>
                  </a:cubicBezTo>
                  <a:lnTo>
                    <a:pt x="134" y="134"/>
                  </a:lnTo>
                  <a:cubicBezTo>
                    <a:pt x="134" y="122"/>
                    <a:pt x="145" y="122"/>
                    <a:pt x="145" y="112"/>
                  </a:cubicBezTo>
                  <a:lnTo>
                    <a:pt x="145" y="89"/>
                  </a:lnTo>
                  <a:lnTo>
                    <a:pt x="134" y="78"/>
                  </a:lnTo>
                  <a:cubicBezTo>
                    <a:pt x="134" y="67"/>
                    <a:pt x="123" y="67"/>
                    <a:pt x="123" y="56"/>
                  </a:cubicBezTo>
                  <a:lnTo>
                    <a:pt x="123" y="67"/>
                  </a:lnTo>
                  <a:cubicBezTo>
                    <a:pt x="123" y="56"/>
                    <a:pt x="112" y="56"/>
                    <a:pt x="112" y="45"/>
                  </a:cubicBezTo>
                  <a:lnTo>
                    <a:pt x="101" y="33"/>
                  </a:lnTo>
                  <a:cubicBezTo>
                    <a:pt x="101" y="23"/>
                    <a:pt x="89" y="23"/>
                    <a:pt x="89" y="23"/>
                  </a:cubicBezTo>
                  <a:cubicBezTo>
                    <a:pt x="79" y="11"/>
                    <a:pt x="79" y="11"/>
                    <a:pt x="67" y="11"/>
                  </a:cubicBezTo>
                  <a:cubicBezTo>
                    <a:pt x="67" y="1"/>
                    <a:pt x="56" y="1"/>
                    <a:pt x="45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29" name="Google Shape;15629;p20"/>
            <p:cNvSpPr/>
            <p:nvPr/>
          </p:nvSpPr>
          <p:spPr>
            <a:xfrm>
              <a:off x="1758256" y="2390836"/>
              <a:ext cx="12804" cy="26445"/>
            </a:xfrm>
            <a:custGeom>
              <a:avLst/>
              <a:gdLst/>
              <a:ahLst/>
              <a:cxnLst/>
              <a:rect l="l" t="t" r="r" b="b"/>
              <a:pathLst>
                <a:path w="367" h="758" extrusionOk="0">
                  <a:moveTo>
                    <a:pt x="112" y="0"/>
                  </a:moveTo>
                  <a:cubicBezTo>
                    <a:pt x="89" y="0"/>
                    <a:pt x="67" y="0"/>
                    <a:pt x="67" y="23"/>
                  </a:cubicBezTo>
                  <a:cubicBezTo>
                    <a:pt x="56" y="112"/>
                    <a:pt x="67" y="200"/>
                    <a:pt x="78" y="278"/>
                  </a:cubicBezTo>
                  <a:cubicBezTo>
                    <a:pt x="67" y="267"/>
                    <a:pt x="56" y="267"/>
                    <a:pt x="45" y="267"/>
                  </a:cubicBezTo>
                  <a:cubicBezTo>
                    <a:pt x="38" y="265"/>
                    <a:pt x="33" y="264"/>
                    <a:pt x="28" y="264"/>
                  </a:cubicBezTo>
                  <a:cubicBezTo>
                    <a:pt x="7" y="264"/>
                    <a:pt x="0" y="282"/>
                    <a:pt x="0" y="300"/>
                  </a:cubicBezTo>
                  <a:cubicBezTo>
                    <a:pt x="11" y="367"/>
                    <a:pt x="23" y="434"/>
                    <a:pt x="45" y="490"/>
                  </a:cubicBezTo>
                  <a:cubicBezTo>
                    <a:pt x="56" y="523"/>
                    <a:pt x="67" y="556"/>
                    <a:pt x="89" y="579"/>
                  </a:cubicBezTo>
                  <a:cubicBezTo>
                    <a:pt x="100" y="612"/>
                    <a:pt x="122" y="656"/>
                    <a:pt x="156" y="678"/>
                  </a:cubicBezTo>
                  <a:cubicBezTo>
                    <a:pt x="164" y="687"/>
                    <a:pt x="177" y="694"/>
                    <a:pt x="192" y="694"/>
                  </a:cubicBezTo>
                  <a:cubicBezTo>
                    <a:pt x="198" y="694"/>
                    <a:pt x="205" y="693"/>
                    <a:pt x="211" y="690"/>
                  </a:cubicBezTo>
                  <a:cubicBezTo>
                    <a:pt x="223" y="712"/>
                    <a:pt x="245" y="734"/>
                    <a:pt x="267" y="745"/>
                  </a:cubicBezTo>
                  <a:cubicBezTo>
                    <a:pt x="276" y="754"/>
                    <a:pt x="286" y="757"/>
                    <a:pt x="295" y="757"/>
                  </a:cubicBezTo>
                  <a:cubicBezTo>
                    <a:pt x="310" y="757"/>
                    <a:pt x="322" y="748"/>
                    <a:pt x="322" y="734"/>
                  </a:cubicBezTo>
                  <a:cubicBezTo>
                    <a:pt x="334" y="723"/>
                    <a:pt x="334" y="712"/>
                    <a:pt x="322" y="701"/>
                  </a:cubicBezTo>
                  <a:cubicBezTo>
                    <a:pt x="345" y="690"/>
                    <a:pt x="356" y="678"/>
                    <a:pt x="345" y="656"/>
                  </a:cubicBezTo>
                  <a:lnTo>
                    <a:pt x="345" y="612"/>
                  </a:lnTo>
                  <a:cubicBezTo>
                    <a:pt x="367" y="612"/>
                    <a:pt x="367" y="601"/>
                    <a:pt x="367" y="589"/>
                  </a:cubicBezTo>
                  <a:lnTo>
                    <a:pt x="367" y="567"/>
                  </a:lnTo>
                  <a:cubicBezTo>
                    <a:pt x="367" y="556"/>
                    <a:pt x="367" y="556"/>
                    <a:pt x="356" y="545"/>
                  </a:cubicBezTo>
                  <a:cubicBezTo>
                    <a:pt x="356" y="545"/>
                    <a:pt x="356" y="534"/>
                    <a:pt x="345" y="534"/>
                  </a:cubicBezTo>
                  <a:lnTo>
                    <a:pt x="334" y="500"/>
                  </a:lnTo>
                  <a:cubicBezTo>
                    <a:pt x="322" y="478"/>
                    <a:pt x="300" y="467"/>
                    <a:pt x="290" y="445"/>
                  </a:cubicBezTo>
                  <a:cubicBezTo>
                    <a:pt x="290" y="434"/>
                    <a:pt x="278" y="434"/>
                    <a:pt x="278" y="434"/>
                  </a:cubicBezTo>
                  <a:cubicBezTo>
                    <a:pt x="267" y="378"/>
                    <a:pt x="256" y="334"/>
                    <a:pt x="256" y="289"/>
                  </a:cubicBezTo>
                  <a:cubicBezTo>
                    <a:pt x="256" y="267"/>
                    <a:pt x="233" y="256"/>
                    <a:pt x="211" y="245"/>
                  </a:cubicBezTo>
                  <a:cubicBezTo>
                    <a:pt x="201" y="245"/>
                    <a:pt x="178" y="245"/>
                    <a:pt x="167" y="256"/>
                  </a:cubicBezTo>
                  <a:cubicBezTo>
                    <a:pt x="156" y="189"/>
                    <a:pt x="156" y="122"/>
                    <a:pt x="156" y="55"/>
                  </a:cubicBezTo>
                  <a:cubicBezTo>
                    <a:pt x="156" y="33"/>
                    <a:pt x="134" y="11"/>
                    <a:pt x="112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30" name="Google Shape;15630;p20"/>
            <p:cNvSpPr/>
            <p:nvPr/>
          </p:nvSpPr>
          <p:spPr>
            <a:xfrm>
              <a:off x="1769909" y="2393836"/>
              <a:ext cx="20025" cy="28957"/>
            </a:xfrm>
            <a:custGeom>
              <a:avLst/>
              <a:gdLst/>
              <a:ahLst/>
              <a:cxnLst/>
              <a:rect l="l" t="t" r="r" b="b"/>
              <a:pathLst>
                <a:path w="574" h="830" extrusionOk="0">
                  <a:moveTo>
                    <a:pt x="32" y="0"/>
                  </a:moveTo>
                  <a:cubicBezTo>
                    <a:pt x="15" y="0"/>
                    <a:pt x="0" y="18"/>
                    <a:pt x="0" y="36"/>
                  </a:cubicBezTo>
                  <a:cubicBezTo>
                    <a:pt x="22" y="125"/>
                    <a:pt x="44" y="203"/>
                    <a:pt x="67" y="281"/>
                  </a:cubicBezTo>
                  <a:cubicBezTo>
                    <a:pt x="77" y="281"/>
                    <a:pt x="77" y="292"/>
                    <a:pt x="77" y="292"/>
                  </a:cubicBezTo>
                  <a:cubicBezTo>
                    <a:pt x="55" y="292"/>
                    <a:pt x="44" y="303"/>
                    <a:pt x="55" y="337"/>
                  </a:cubicBezTo>
                  <a:cubicBezTo>
                    <a:pt x="77" y="414"/>
                    <a:pt x="111" y="503"/>
                    <a:pt x="144" y="582"/>
                  </a:cubicBezTo>
                  <a:cubicBezTo>
                    <a:pt x="166" y="615"/>
                    <a:pt x="178" y="659"/>
                    <a:pt x="200" y="693"/>
                  </a:cubicBezTo>
                  <a:cubicBezTo>
                    <a:pt x="222" y="737"/>
                    <a:pt x="245" y="782"/>
                    <a:pt x="278" y="815"/>
                  </a:cubicBezTo>
                  <a:cubicBezTo>
                    <a:pt x="292" y="824"/>
                    <a:pt x="307" y="829"/>
                    <a:pt x="321" y="829"/>
                  </a:cubicBezTo>
                  <a:cubicBezTo>
                    <a:pt x="341" y="829"/>
                    <a:pt x="356" y="819"/>
                    <a:pt x="356" y="792"/>
                  </a:cubicBezTo>
                  <a:cubicBezTo>
                    <a:pt x="344" y="748"/>
                    <a:pt x="311" y="715"/>
                    <a:pt x="300" y="671"/>
                  </a:cubicBezTo>
                  <a:cubicBezTo>
                    <a:pt x="289" y="659"/>
                    <a:pt x="278" y="648"/>
                    <a:pt x="267" y="626"/>
                  </a:cubicBezTo>
                  <a:cubicBezTo>
                    <a:pt x="289" y="626"/>
                    <a:pt x="300" y="615"/>
                    <a:pt x="300" y="604"/>
                  </a:cubicBezTo>
                  <a:lnTo>
                    <a:pt x="300" y="570"/>
                  </a:lnTo>
                  <a:cubicBezTo>
                    <a:pt x="300" y="559"/>
                    <a:pt x="289" y="548"/>
                    <a:pt x="289" y="537"/>
                  </a:cubicBezTo>
                  <a:cubicBezTo>
                    <a:pt x="278" y="526"/>
                    <a:pt x="278" y="515"/>
                    <a:pt x="267" y="503"/>
                  </a:cubicBezTo>
                  <a:lnTo>
                    <a:pt x="267" y="493"/>
                  </a:lnTo>
                  <a:cubicBezTo>
                    <a:pt x="278" y="481"/>
                    <a:pt x="267" y="470"/>
                    <a:pt x="267" y="448"/>
                  </a:cubicBezTo>
                  <a:cubicBezTo>
                    <a:pt x="278" y="448"/>
                    <a:pt x="300" y="437"/>
                    <a:pt x="300" y="414"/>
                  </a:cubicBezTo>
                  <a:cubicBezTo>
                    <a:pt x="300" y="426"/>
                    <a:pt x="300" y="426"/>
                    <a:pt x="311" y="437"/>
                  </a:cubicBezTo>
                  <a:cubicBezTo>
                    <a:pt x="319" y="453"/>
                    <a:pt x="339" y="463"/>
                    <a:pt x="358" y="463"/>
                  </a:cubicBezTo>
                  <a:cubicBezTo>
                    <a:pt x="365" y="463"/>
                    <a:pt x="372" y="462"/>
                    <a:pt x="378" y="459"/>
                  </a:cubicBezTo>
                  <a:cubicBezTo>
                    <a:pt x="389" y="459"/>
                    <a:pt x="389" y="448"/>
                    <a:pt x="400" y="448"/>
                  </a:cubicBezTo>
                  <a:cubicBezTo>
                    <a:pt x="408" y="448"/>
                    <a:pt x="415" y="453"/>
                    <a:pt x="422" y="453"/>
                  </a:cubicBezTo>
                  <a:cubicBezTo>
                    <a:pt x="426" y="453"/>
                    <a:pt x="430" y="452"/>
                    <a:pt x="433" y="448"/>
                  </a:cubicBezTo>
                  <a:cubicBezTo>
                    <a:pt x="456" y="481"/>
                    <a:pt x="467" y="515"/>
                    <a:pt x="489" y="537"/>
                  </a:cubicBezTo>
                  <a:cubicBezTo>
                    <a:pt x="503" y="546"/>
                    <a:pt x="521" y="552"/>
                    <a:pt x="536" y="552"/>
                  </a:cubicBezTo>
                  <a:cubicBezTo>
                    <a:pt x="557" y="552"/>
                    <a:pt x="574" y="541"/>
                    <a:pt x="567" y="515"/>
                  </a:cubicBezTo>
                  <a:cubicBezTo>
                    <a:pt x="556" y="470"/>
                    <a:pt x="522" y="426"/>
                    <a:pt x="500" y="381"/>
                  </a:cubicBezTo>
                  <a:cubicBezTo>
                    <a:pt x="478" y="348"/>
                    <a:pt x="445" y="303"/>
                    <a:pt x="423" y="270"/>
                  </a:cubicBezTo>
                  <a:cubicBezTo>
                    <a:pt x="414" y="254"/>
                    <a:pt x="400" y="243"/>
                    <a:pt x="384" y="243"/>
                  </a:cubicBezTo>
                  <a:cubicBezTo>
                    <a:pt x="379" y="243"/>
                    <a:pt x="373" y="245"/>
                    <a:pt x="367" y="248"/>
                  </a:cubicBezTo>
                  <a:cubicBezTo>
                    <a:pt x="344" y="248"/>
                    <a:pt x="344" y="259"/>
                    <a:pt x="344" y="270"/>
                  </a:cubicBezTo>
                  <a:cubicBezTo>
                    <a:pt x="334" y="259"/>
                    <a:pt x="322" y="259"/>
                    <a:pt x="322" y="248"/>
                  </a:cubicBezTo>
                  <a:cubicBezTo>
                    <a:pt x="311" y="248"/>
                    <a:pt x="289" y="236"/>
                    <a:pt x="278" y="236"/>
                  </a:cubicBezTo>
                  <a:cubicBezTo>
                    <a:pt x="267" y="226"/>
                    <a:pt x="255" y="214"/>
                    <a:pt x="245" y="192"/>
                  </a:cubicBezTo>
                  <a:cubicBezTo>
                    <a:pt x="233" y="170"/>
                    <a:pt x="211" y="159"/>
                    <a:pt x="178" y="159"/>
                  </a:cubicBezTo>
                  <a:cubicBezTo>
                    <a:pt x="156" y="159"/>
                    <a:pt x="133" y="181"/>
                    <a:pt x="144" y="203"/>
                  </a:cubicBezTo>
                  <a:lnTo>
                    <a:pt x="144" y="226"/>
                  </a:lnTo>
                  <a:cubicBezTo>
                    <a:pt x="122" y="170"/>
                    <a:pt x="111" y="103"/>
                    <a:pt x="100" y="48"/>
                  </a:cubicBezTo>
                  <a:cubicBezTo>
                    <a:pt x="89" y="26"/>
                    <a:pt x="67" y="3"/>
                    <a:pt x="44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31" name="Google Shape;15631;p20"/>
            <p:cNvSpPr/>
            <p:nvPr/>
          </p:nvSpPr>
          <p:spPr>
            <a:xfrm>
              <a:off x="1785783" y="2398476"/>
              <a:ext cx="8966" cy="16432"/>
            </a:xfrm>
            <a:custGeom>
              <a:avLst/>
              <a:gdLst/>
              <a:ahLst/>
              <a:cxnLst/>
              <a:rect l="l" t="t" r="r" b="b"/>
              <a:pathLst>
                <a:path w="257" h="471" extrusionOk="0">
                  <a:moveTo>
                    <a:pt x="53" y="1"/>
                  </a:moveTo>
                  <a:cubicBezTo>
                    <a:pt x="47" y="1"/>
                    <a:pt x="41" y="2"/>
                    <a:pt x="34" y="4"/>
                  </a:cubicBezTo>
                  <a:cubicBezTo>
                    <a:pt x="12" y="4"/>
                    <a:pt x="1" y="37"/>
                    <a:pt x="12" y="59"/>
                  </a:cubicBezTo>
                  <a:cubicBezTo>
                    <a:pt x="45" y="115"/>
                    <a:pt x="67" y="182"/>
                    <a:pt x="90" y="248"/>
                  </a:cubicBezTo>
                  <a:cubicBezTo>
                    <a:pt x="112" y="304"/>
                    <a:pt x="134" y="370"/>
                    <a:pt x="156" y="437"/>
                  </a:cubicBezTo>
                  <a:cubicBezTo>
                    <a:pt x="168" y="459"/>
                    <a:pt x="190" y="471"/>
                    <a:pt x="212" y="471"/>
                  </a:cubicBezTo>
                  <a:cubicBezTo>
                    <a:pt x="235" y="471"/>
                    <a:pt x="257" y="459"/>
                    <a:pt x="257" y="449"/>
                  </a:cubicBezTo>
                  <a:cubicBezTo>
                    <a:pt x="245" y="426"/>
                    <a:pt x="245" y="404"/>
                    <a:pt x="245" y="393"/>
                  </a:cubicBezTo>
                  <a:cubicBezTo>
                    <a:pt x="245" y="370"/>
                    <a:pt x="235" y="360"/>
                    <a:pt x="235" y="337"/>
                  </a:cubicBezTo>
                  <a:cubicBezTo>
                    <a:pt x="223" y="304"/>
                    <a:pt x="212" y="271"/>
                    <a:pt x="190" y="237"/>
                  </a:cubicBezTo>
                  <a:cubicBezTo>
                    <a:pt x="168" y="170"/>
                    <a:pt x="146" y="103"/>
                    <a:pt x="112" y="37"/>
                  </a:cubicBezTo>
                  <a:cubicBezTo>
                    <a:pt x="103" y="19"/>
                    <a:pt x="79" y="1"/>
                    <a:pt x="53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32" name="Google Shape;15632;p20"/>
            <p:cNvSpPr/>
            <p:nvPr/>
          </p:nvSpPr>
          <p:spPr>
            <a:xfrm>
              <a:off x="1743882" y="2410617"/>
              <a:ext cx="11687" cy="9734"/>
            </a:xfrm>
            <a:custGeom>
              <a:avLst/>
              <a:gdLst/>
              <a:ahLst/>
              <a:cxnLst/>
              <a:rect l="l" t="t" r="r" b="b"/>
              <a:pathLst>
                <a:path w="335" h="279" extrusionOk="0">
                  <a:moveTo>
                    <a:pt x="178" y="0"/>
                  </a:moveTo>
                  <a:cubicBezTo>
                    <a:pt x="168" y="0"/>
                    <a:pt x="156" y="12"/>
                    <a:pt x="156" y="22"/>
                  </a:cubicBezTo>
                  <a:lnTo>
                    <a:pt x="145" y="12"/>
                  </a:lnTo>
                  <a:lnTo>
                    <a:pt x="112" y="12"/>
                  </a:lnTo>
                  <a:cubicBezTo>
                    <a:pt x="101" y="12"/>
                    <a:pt x="101" y="22"/>
                    <a:pt x="89" y="22"/>
                  </a:cubicBezTo>
                  <a:lnTo>
                    <a:pt x="89" y="34"/>
                  </a:lnTo>
                  <a:lnTo>
                    <a:pt x="89" y="45"/>
                  </a:lnTo>
                  <a:cubicBezTo>
                    <a:pt x="89" y="45"/>
                    <a:pt x="89" y="34"/>
                    <a:pt x="79" y="34"/>
                  </a:cubicBezTo>
                  <a:cubicBezTo>
                    <a:pt x="70" y="25"/>
                    <a:pt x="60" y="22"/>
                    <a:pt x="51" y="22"/>
                  </a:cubicBezTo>
                  <a:cubicBezTo>
                    <a:pt x="23" y="22"/>
                    <a:pt x="1" y="53"/>
                    <a:pt x="34" y="78"/>
                  </a:cubicBezTo>
                  <a:cubicBezTo>
                    <a:pt x="44" y="88"/>
                    <a:pt x="53" y="91"/>
                    <a:pt x="61" y="91"/>
                  </a:cubicBezTo>
                  <a:cubicBezTo>
                    <a:pt x="73" y="91"/>
                    <a:pt x="83" y="85"/>
                    <a:pt x="89" y="78"/>
                  </a:cubicBezTo>
                  <a:lnTo>
                    <a:pt x="89" y="89"/>
                  </a:lnTo>
                  <a:lnTo>
                    <a:pt x="89" y="101"/>
                  </a:lnTo>
                  <a:cubicBezTo>
                    <a:pt x="101" y="101"/>
                    <a:pt x="101" y="111"/>
                    <a:pt x="101" y="111"/>
                  </a:cubicBezTo>
                  <a:cubicBezTo>
                    <a:pt x="112" y="123"/>
                    <a:pt x="123" y="134"/>
                    <a:pt x="134" y="134"/>
                  </a:cubicBezTo>
                  <a:lnTo>
                    <a:pt x="156" y="134"/>
                  </a:lnTo>
                  <a:cubicBezTo>
                    <a:pt x="168" y="134"/>
                    <a:pt x="168" y="123"/>
                    <a:pt x="168" y="123"/>
                  </a:cubicBezTo>
                  <a:lnTo>
                    <a:pt x="178" y="123"/>
                  </a:lnTo>
                  <a:lnTo>
                    <a:pt x="178" y="111"/>
                  </a:lnTo>
                  <a:cubicBezTo>
                    <a:pt x="178" y="123"/>
                    <a:pt x="190" y="134"/>
                    <a:pt x="190" y="145"/>
                  </a:cubicBezTo>
                  <a:cubicBezTo>
                    <a:pt x="190" y="156"/>
                    <a:pt x="201" y="167"/>
                    <a:pt x="201" y="178"/>
                  </a:cubicBezTo>
                  <a:lnTo>
                    <a:pt x="201" y="190"/>
                  </a:lnTo>
                  <a:cubicBezTo>
                    <a:pt x="212" y="212"/>
                    <a:pt x="212" y="245"/>
                    <a:pt x="245" y="256"/>
                  </a:cubicBezTo>
                  <a:cubicBezTo>
                    <a:pt x="257" y="267"/>
                    <a:pt x="267" y="267"/>
                    <a:pt x="279" y="279"/>
                  </a:cubicBezTo>
                  <a:cubicBezTo>
                    <a:pt x="290" y="279"/>
                    <a:pt x="301" y="267"/>
                    <a:pt x="312" y="267"/>
                  </a:cubicBezTo>
                  <a:cubicBezTo>
                    <a:pt x="334" y="245"/>
                    <a:pt x="323" y="223"/>
                    <a:pt x="312" y="200"/>
                  </a:cubicBezTo>
                  <a:cubicBezTo>
                    <a:pt x="312" y="178"/>
                    <a:pt x="301" y="156"/>
                    <a:pt x="290" y="134"/>
                  </a:cubicBezTo>
                  <a:cubicBezTo>
                    <a:pt x="279" y="111"/>
                    <a:pt x="267" y="78"/>
                    <a:pt x="257" y="45"/>
                  </a:cubicBezTo>
                  <a:cubicBezTo>
                    <a:pt x="234" y="22"/>
                    <a:pt x="212" y="0"/>
                    <a:pt x="178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33" name="Google Shape;15633;p20"/>
            <p:cNvSpPr/>
            <p:nvPr/>
          </p:nvSpPr>
          <p:spPr>
            <a:xfrm>
              <a:off x="1735753" y="2402767"/>
              <a:ext cx="93917" cy="75148"/>
            </a:xfrm>
            <a:custGeom>
              <a:avLst/>
              <a:gdLst/>
              <a:ahLst/>
              <a:cxnLst/>
              <a:rect l="l" t="t" r="r" b="b"/>
              <a:pathLst>
                <a:path w="2692" h="2154" extrusionOk="0">
                  <a:moveTo>
                    <a:pt x="1340" y="0"/>
                  </a:moveTo>
                  <a:cubicBezTo>
                    <a:pt x="1084" y="0"/>
                    <a:pt x="816" y="83"/>
                    <a:pt x="534" y="237"/>
                  </a:cubicBezTo>
                  <a:cubicBezTo>
                    <a:pt x="0" y="526"/>
                    <a:pt x="45" y="1449"/>
                    <a:pt x="523" y="1871"/>
                  </a:cubicBezTo>
                  <a:cubicBezTo>
                    <a:pt x="751" y="2063"/>
                    <a:pt x="1052" y="2154"/>
                    <a:pt x="1351" y="2154"/>
                  </a:cubicBezTo>
                  <a:cubicBezTo>
                    <a:pt x="1693" y="2154"/>
                    <a:pt x="2032" y="2035"/>
                    <a:pt x="2258" y="1816"/>
                  </a:cubicBezTo>
                  <a:cubicBezTo>
                    <a:pt x="2680" y="1404"/>
                    <a:pt x="2692" y="859"/>
                    <a:pt x="2247" y="415"/>
                  </a:cubicBezTo>
                  <a:cubicBezTo>
                    <a:pt x="1963" y="130"/>
                    <a:pt x="1661" y="0"/>
                    <a:pt x="1340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34" name="Google Shape;15634;p20"/>
            <p:cNvSpPr/>
            <p:nvPr/>
          </p:nvSpPr>
          <p:spPr>
            <a:xfrm>
              <a:off x="1735753" y="2408524"/>
              <a:ext cx="95487" cy="76753"/>
            </a:xfrm>
            <a:custGeom>
              <a:avLst/>
              <a:gdLst/>
              <a:ahLst/>
              <a:cxnLst/>
              <a:rect l="l" t="t" r="r" b="b"/>
              <a:pathLst>
                <a:path w="2737" h="2200" extrusionOk="0">
                  <a:moveTo>
                    <a:pt x="445" y="984"/>
                  </a:moveTo>
                  <a:cubicBezTo>
                    <a:pt x="456" y="1139"/>
                    <a:pt x="490" y="1295"/>
                    <a:pt x="534" y="1451"/>
                  </a:cubicBezTo>
                  <a:cubicBezTo>
                    <a:pt x="579" y="1562"/>
                    <a:pt x="612" y="1673"/>
                    <a:pt x="668" y="1773"/>
                  </a:cubicBezTo>
                  <a:lnTo>
                    <a:pt x="689" y="1816"/>
                  </a:lnTo>
                  <a:lnTo>
                    <a:pt x="689" y="1816"/>
                  </a:lnTo>
                  <a:cubicBezTo>
                    <a:pt x="611" y="1705"/>
                    <a:pt x="534" y="1584"/>
                    <a:pt x="490" y="1451"/>
                  </a:cubicBezTo>
                  <a:cubicBezTo>
                    <a:pt x="434" y="1306"/>
                    <a:pt x="423" y="1139"/>
                    <a:pt x="445" y="984"/>
                  </a:cubicBezTo>
                  <a:close/>
                  <a:moveTo>
                    <a:pt x="690" y="1818"/>
                  </a:moveTo>
                  <a:lnTo>
                    <a:pt x="695" y="1829"/>
                  </a:lnTo>
                  <a:lnTo>
                    <a:pt x="695" y="1829"/>
                  </a:lnTo>
                  <a:cubicBezTo>
                    <a:pt x="693" y="1826"/>
                    <a:pt x="690" y="1823"/>
                    <a:pt x="690" y="1818"/>
                  </a:cubicBezTo>
                  <a:close/>
                  <a:moveTo>
                    <a:pt x="2493" y="0"/>
                  </a:moveTo>
                  <a:cubicBezTo>
                    <a:pt x="2472" y="0"/>
                    <a:pt x="2450" y="11"/>
                    <a:pt x="2458" y="27"/>
                  </a:cubicBezTo>
                  <a:cubicBezTo>
                    <a:pt x="2492" y="94"/>
                    <a:pt x="2525" y="149"/>
                    <a:pt x="2558" y="227"/>
                  </a:cubicBezTo>
                  <a:cubicBezTo>
                    <a:pt x="2581" y="283"/>
                    <a:pt x="2591" y="349"/>
                    <a:pt x="2603" y="416"/>
                  </a:cubicBezTo>
                  <a:cubicBezTo>
                    <a:pt x="2625" y="549"/>
                    <a:pt x="2636" y="683"/>
                    <a:pt x="2636" y="816"/>
                  </a:cubicBezTo>
                  <a:cubicBezTo>
                    <a:pt x="2625" y="872"/>
                    <a:pt x="2625" y="928"/>
                    <a:pt x="2625" y="984"/>
                  </a:cubicBezTo>
                  <a:cubicBezTo>
                    <a:pt x="2614" y="961"/>
                    <a:pt x="2603" y="928"/>
                    <a:pt x="2603" y="917"/>
                  </a:cubicBezTo>
                  <a:cubicBezTo>
                    <a:pt x="2581" y="839"/>
                    <a:pt x="2547" y="772"/>
                    <a:pt x="2514" y="705"/>
                  </a:cubicBezTo>
                  <a:cubicBezTo>
                    <a:pt x="2469" y="572"/>
                    <a:pt x="2413" y="450"/>
                    <a:pt x="2347" y="327"/>
                  </a:cubicBezTo>
                  <a:cubicBezTo>
                    <a:pt x="2324" y="305"/>
                    <a:pt x="2302" y="283"/>
                    <a:pt x="2280" y="283"/>
                  </a:cubicBezTo>
                  <a:cubicBezTo>
                    <a:pt x="2247" y="283"/>
                    <a:pt x="2235" y="305"/>
                    <a:pt x="2235" y="327"/>
                  </a:cubicBezTo>
                  <a:cubicBezTo>
                    <a:pt x="2314" y="683"/>
                    <a:pt x="2492" y="1028"/>
                    <a:pt x="2458" y="1384"/>
                  </a:cubicBezTo>
                  <a:cubicBezTo>
                    <a:pt x="2458" y="1372"/>
                    <a:pt x="2447" y="1350"/>
                    <a:pt x="2447" y="1328"/>
                  </a:cubicBezTo>
                  <a:cubicBezTo>
                    <a:pt x="2413" y="1184"/>
                    <a:pt x="2380" y="1028"/>
                    <a:pt x="2336" y="872"/>
                  </a:cubicBezTo>
                  <a:cubicBezTo>
                    <a:pt x="2329" y="841"/>
                    <a:pt x="2294" y="820"/>
                    <a:pt x="2267" y="820"/>
                  </a:cubicBezTo>
                  <a:cubicBezTo>
                    <a:pt x="2247" y="820"/>
                    <a:pt x="2231" y="832"/>
                    <a:pt x="2235" y="861"/>
                  </a:cubicBezTo>
                  <a:cubicBezTo>
                    <a:pt x="2258" y="961"/>
                    <a:pt x="2280" y="1073"/>
                    <a:pt x="2291" y="1184"/>
                  </a:cubicBezTo>
                  <a:cubicBezTo>
                    <a:pt x="2247" y="1039"/>
                    <a:pt x="2180" y="905"/>
                    <a:pt x="2102" y="783"/>
                  </a:cubicBezTo>
                  <a:cubicBezTo>
                    <a:pt x="2093" y="765"/>
                    <a:pt x="2074" y="756"/>
                    <a:pt x="2056" y="756"/>
                  </a:cubicBezTo>
                  <a:cubicBezTo>
                    <a:pt x="2032" y="756"/>
                    <a:pt x="2012" y="773"/>
                    <a:pt x="2024" y="806"/>
                  </a:cubicBezTo>
                  <a:cubicBezTo>
                    <a:pt x="2113" y="972"/>
                    <a:pt x="2180" y="1139"/>
                    <a:pt x="2235" y="1317"/>
                  </a:cubicBezTo>
                  <a:cubicBezTo>
                    <a:pt x="2225" y="1317"/>
                    <a:pt x="2225" y="1328"/>
                    <a:pt x="2225" y="1340"/>
                  </a:cubicBezTo>
                  <a:cubicBezTo>
                    <a:pt x="2247" y="1406"/>
                    <a:pt x="2258" y="1484"/>
                    <a:pt x="2258" y="1562"/>
                  </a:cubicBezTo>
                  <a:cubicBezTo>
                    <a:pt x="2235" y="1461"/>
                    <a:pt x="2202" y="1362"/>
                    <a:pt x="2146" y="1284"/>
                  </a:cubicBezTo>
                  <a:cubicBezTo>
                    <a:pt x="2140" y="1270"/>
                    <a:pt x="2121" y="1261"/>
                    <a:pt x="2104" y="1261"/>
                  </a:cubicBezTo>
                  <a:cubicBezTo>
                    <a:pt x="2093" y="1261"/>
                    <a:pt x="2084" y="1264"/>
                    <a:pt x="2080" y="1273"/>
                  </a:cubicBezTo>
                  <a:cubicBezTo>
                    <a:pt x="2035" y="1106"/>
                    <a:pt x="1958" y="961"/>
                    <a:pt x="1847" y="828"/>
                  </a:cubicBezTo>
                  <a:cubicBezTo>
                    <a:pt x="1829" y="810"/>
                    <a:pt x="1805" y="801"/>
                    <a:pt x="1785" y="801"/>
                  </a:cubicBezTo>
                  <a:cubicBezTo>
                    <a:pt x="1755" y="801"/>
                    <a:pt x="1733" y="821"/>
                    <a:pt x="1746" y="861"/>
                  </a:cubicBezTo>
                  <a:cubicBezTo>
                    <a:pt x="1813" y="1039"/>
                    <a:pt x="1924" y="1195"/>
                    <a:pt x="2002" y="1362"/>
                  </a:cubicBezTo>
                  <a:lnTo>
                    <a:pt x="2002" y="1372"/>
                  </a:lnTo>
                  <a:cubicBezTo>
                    <a:pt x="2024" y="1439"/>
                    <a:pt x="2035" y="1518"/>
                    <a:pt x="2035" y="1595"/>
                  </a:cubicBezTo>
                  <a:cubicBezTo>
                    <a:pt x="2013" y="1595"/>
                    <a:pt x="1991" y="1595"/>
                    <a:pt x="1991" y="1617"/>
                  </a:cubicBezTo>
                  <a:cubicBezTo>
                    <a:pt x="1958" y="1461"/>
                    <a:pt x="1902" y="1306"/>
                    <a:pt x="1824" y="1162"/>
                  </a:cubicBezTo>
                  <a:cubicBezTo>
                    <a:pt x="1815" y="1143"/>
                    <a:pt x="1791" y="1125"/>
                    <a:pt x="1770" y="1125"/>
                  </a:cubicBezTo>
                  <a:cubicBezTo>
                    <a:pt x="1766" y="1125"/>
                    <a:pt x="1762" y="1126"/>
                    <a:pt x="1758" y="1128"/>
                  </a:cubicBezTo>
                  <a:cubicBezTo>
                    <a:pt x="1735" y="1128"/>
                    <a:pt x="1724" y="1150"/>
                    <a:pt x="1735" y="1172"/>
                  </a:cubicBezTo>
                  <a:cubicBezTo>
                    <a:pt x="1802" y="1317"/>
                    <a:pt x="1847" y="1461"/>
                    <a:pt x="1879" y="1607"/>
                  </a:cubicBezTo>
                  <a:lnTo>
                    <a:pt x="1879" y="1695"/>
                  </a:lnTo>
                  <a:lnTo>
                    <a:pt x="1857" y="1695"/>
                  </a:lnTo>
                  <a:cubicBezTo>
                    <a:pt x="1847" y="1673"/>
                    <a:pt x="1847" y="1651"/>
                    <a:pt x="1847" y="1639"/>
                  </a:cubicBezTo>
                  <a:cubicBezTo>
                    <a:pt x="1824" y="1528"/>
                    <a:pt x="1802" y="1417"/>
                    <a:pt x="1768" y="1317"/>
                  </a:cubicBezTo>
                  <a:cubicBezTo>
                    <a:pt x="1735" y="1206"/>
                    <a:pt x="1701" y="1106"/>
                    <a:pt x="1657" y="1006"/>
                  </a:cubicBezTo>
                  <a:lnTo>
                    <a:pt x="1590" y="839"/>
                  </a:lnTo>
                  <a:cubicBezTo>
                    <a:pt x="1568" y="794"/>
                    <a:pt x="1546" y="739"/>
                    <a:pt x="1501" y="705"/>
                  </a:cubicBezTo>
                  <a:cubicBezTo>
                    <a:pt x="1490" y="700"/>
                    <a:pt x="1473" y="694"/>
                    <a:pt x="1458" y="694"/>
                  </a:cubicBezTo>
                  <a:cubicBezTo>
                    <a:pt x="1443" y="694"/>
                    <a:pt x="1429" y="700"/>
                    <a:pt x="1424" y="717"/>
                  </a:cubicBezTo>
                  <a:cubicBezTo>
                    <a:pt x="1424" y="772"/>
                    <a:pt x="1457" y="828"/>
                    <a:pt x="1479" y="872"/>
                  </a:cubicBezTo>
                  <a:cubicBezTo>
                    <a:pt x="1501" y="917"/>
                    <a:pt x="1524" y="961"/>
                    <a:pt x="1535" y="1006"/>
                  </a:cubicBezTo>
                  <a:cubicBezTo>
                    <a:pt x="1568" y="1073"/>
                    <a:pt x="1590" y="1139"/>
                    <a:pt x="1613" y="1206"/>
                  </a:cubicBezTo>
                  <a:cubicBezTo>
                    <a:pt x="1602" y="1206"/>
                    <a:pt x="1602" y="1206"/>
                    <a:pt x="1602" y="1217"/>
                  </a:cubicBezTo>
                  <a:cubicBezTo>
                    <a:pt x="1590" y="1306"/>
                    <a:pt x="1590" y="1395"/>
                    <a:pt x="1602" y="1484"/>
                  </a:cubicBezTo>
                  <a:cubicBezTo>
                    <a:pt x="1590" y="1439"/>
                    <a:pt x="1568" y="1406"/>
                    <a:pt x="1524" y="1384"/>
                  </a:cubicBezTo>
                  <a:cubicBezTo>
                    <a:pt x="1491" y="1251"/>
                    <a:pt x="1457" y="1128"/>
                    <a:pt x="1435" y="994"/>
                  </a:cubicBezTo>
                  <a:cubicBezTo>
                    <a:pt x="1435" y="969"/>
                    <a:pt x="1401" y="950"/>
                    <a:pt x="1375" y="950"/>
                  </a:cubicBezTo>
                  <a:cubicBezTo>
                    <a:pt x="1356" y="950"/>
                    <a:pt x="1341" y="960"/>
                    <a:pt x="1346" y="984"/>
                  </a:cubicBezTo>
                  <a:cubicBezTo>
                    <a:pt x="1357" y="1128"/>
                    <a:pt x="1390" y="1261"/>
                    <a:pt x="1424" y="1395"/>
                  </a:cubicBezTo>
                  <a:lnTo>
                    <a:pt x="1424" y="1417"/>
                  </a:lnTo>
                  <a:cubicBezTo>
                    <a:pt x="1424" y="1429"/>
                    <a:pt x="1435" y="1451"/>
                    <a:pt x="1435" y="1473"/>
                  </a:cubicBezTo>
                  <a:cubicBezTo>
                    <a:pt x="1424" y="1461"/>
                    <a:pt x="1402" y="1451"/>
                    <a:pt x="1379" y="1451"/>
                  </a:cubicBezTo>
                  <a:cubicBezTo>
                    <a:pt x="1346" y="1461"/>
                    <a:pt x="1335" y="1484"/>
                    <a:pt x="1346" y="1518"/>
                  </a:cubicBezTo>
                  <a:lnTo>
                    <a:pt x="1357" y="1528"/>
                  </a:lnTo>
                  <a:cubicBezTo>
                    <a:pt x="1346" y="1518"/>
                    <a:pt x="1335" y="1518"/>
                    <a:pt x="1335" y="1518"/>
                  </a:cubicBezTo>
                  <a:cubicBezTo>
                    <a:pt x="1313" y="1473"/>
                    <a:pt x="1301" y="1439"/>
                    <a:pt x="1290" y="1395"/>
                  </a:cubicBezTo>
                  <a:cubicBezTo>
                    <a:pt x="1246" y="1284"/>
                    <a:pt x="1224" y="1172"/>
                    <a:pt x="1201" y="1061"/>
                  </a:cubicBezTo>
                  <a:cubicBezTo>
                    <a:pt x="1179" y="961"/>
                    <a:pt x="1168" y="850"/>
                    <a:pt x="1145" y="739"/>
                  </a:cubicBezTo>
                  <a:cubicBezTo>
                    <a:pt x="1138" y="717"/>
                    <a:pt x="1103" y="695"/>
                    <a:pt x="1079" y="695"/>
                  </a:cubicBezTo>
                  <a:cubicBezTo>
                    <a:pt x="1066" y="695"/>
                    <a:pt x="1056" y="701"/>
                    <a:pt x="1056" y="717"/>
                  </a:cubicBezTo>
                  <a:cubicBezTo>
                    <a:pt x="1046" y="839"/>
                    <a:pt x="1068" y="961"/>
                    <a:pt x="1090" y="1083"/>
                  </a:cubicBezTo>
                  <a:cubicBezTo>
                    <a:pt x="1101" y="1150"/>
                    <a:pt x="1123" y="1228"/>
                    <a:pt x="1145" y="1306"/>
                  </a:cubicBezTo>
                  <a:cubicBezTo>
                    <a:pt x="1135" y="1295"/>
                    <a:pt x="1123" y="1295"/>
                    <a:pt x="1112" y="1295"/>
                  </a:cubicBezTo>
                  <a:cubicBezTo>
                    <a:pt x="1090" y="1295"/>
                    <a:pt x="1068" y="1317"/>
                    <a:pt x="1079" y="1340"/>
                  </a:cubicBezTo>
                  <a:lnTo>
                    <a:pt x="1079" y="1350"/>
                  </a:lnTo>
                  <a:cubicBezTo>
                    <a:pt x="1065" y="1346"/>
                    <a:pt x="1052" y="1343"/>
                    <a:pt x="1039" y="1343"/>
                  </a:cubicBezTo>
                  <a:cubicBezTo>
                    <a:pt x="1020" y="1343"/>
                    <a:pt x="1003" y="1349"/>
                    <a:pt x="990" y="1362"/>
                  </a:cubicBezTo>
                  <a:cubicBezTo>
                    <a:pt x="979" y="1328"/>
                    <a:pt x="967" y="1295"/>
                    <a:pt x="945" y="1261"/>
                  </a:cubicBezTo>
                  <a:cubicBezTo>
                    <a:pt x="935" y="1050"/>
                    <a:pt x="935" y="850"/>
                    <a:pt x="990" y="650"/>
                  </a:cubicBezTo>
                  <a:cubicBezTo>
                    <a:pt x="998" y="626"/>
                    <a:pt x="957" y="597"/>
                    <a:pt x="927" y="597"/>
                  </a:cubicBezTo>
                  <a:cubicBezTo>
                    <a:pt x="915" y="597"/>
                    <a:pt x="904" y="603"/>
                    <a:pt x="901" y="616"/>
                  </a:cubicBezTo>
                  <a:lnTo>
                    <a:pt x="868" y="750"/>
                  </a:lnTo>
                  <a:cubicBezTo>
                    <a:pt x="856" y="732"/>
                    <a:pt x="834" y="720"/>
                    <a:pt x="815" y="720"/>
                  </a:cubicBezTo>
                  <a:cubicBezTo>
                    <a:pt x="798" y="720"/>
                    <a:pt x="784" y="729"/>
                    <a:pt x="779" y="750"/>
                  </a:cubicBezTo>
                  <a:cubicBezTo>
                    <a:pt x="757" y="816"/>
                    <a:pt x="757" y="872"/>
                    <a:pt x="757" y="939"/>
                  </a:cubicBezTo>
                  <a:cubicBezTo>
                    <a:pt x="745" y="828"/>
                    <a:pt x="757" y="705"/>
                    <a:pt x="767" y="583"/>
                  </a:cubicBezTo>
                  <a:cubicBezTo>
                    <a:pt x="767" y="554"/>
                    <a:pt x="728" y="524"/>
                    <a:pt x="698" y="524"/>
                  </a:cubicBezTo>
                  <a:cubicBezTo>
                    <a:pt x="683" y="524"/>
                    <a:pt x="671" y="531"/>
                    <a:pt x="668" y="549"/>
                  </a:cubicBezTo>
                  <a:cubicBezTo>
                    <a:pt x="612" y="861"/>
                    <a:pt x="612" y="1172"/>
                    <a:pt x="690" y="1484"/>
                  </a:cubicBezTo>
                  <a:cubicBezTo>
                    <a:pt x="690" y="1495"/>
                    <a:pt x="701" y="1495"/>
                    <a:pt x="701" y="1506"/>
                  </a:cubicBezTo>
                  <a:cubicBezTo>
                    <a:pt x="690" y="1506"/>
                    <a:pt x="678" y="1518"/>
                    <a:pt x="678" y="1528"/>
                  </a:cubicBezTo>
                  <a:cubicBezTo>
                    <a:pt x="656" y="1484"/>
                    <a:pt x="645" y="1439"/>
                    <a:pt x="634" y="1395"/>
                  </a:cubicBezTo>
                  <a:cubicBezTo>
                    <a:pt x="579" y="1206"/>
                    <a:pt x="567" y="1006"/>
                    <a:pt x="545" y="816"/>
                  </a:cubicBezTo>
                  <a:cubicBezTo>
                    <a:pt x="545" y="789"/>
                    <a:pt x="506" y="765"/>
                    <a:pt x="477" y="765"/>
                  </a:cubicBezTo>
                  <a:cubicBezTo>
                    <a:pt x="459" y="765"/>
                    <a:pt x="445" y="774"/>
                    <a:pt x="445" y="794"/>
                  </a:cubicBezTo>
                  <a:cubicBezTo>
                    <a:pt x="434" y="850"/>
                    <a:pt x="434" y="905"/>
                    <a:pt x="445" y="961"/>
                  </a:cubicBezTo>
                  <a:cubicBezTo>
                    <a:pt x="431" y="939"/>
                    <a:pt x="397" y="918"/>
                    <a:pt x="372" y="918"/>
                  </a:cubicBezTo>
                  <a:cubicBezTo>
                    <a:pt x="359" y="918"/>
                    <a:pt x="349" y="924"/>
                    <a:pt x="345" y="939"/>
                  </a:cubicBezTo>
                  <a:lnTo>
                    <a:pt x="345" y="950"/>
                  </a:lnTo>
                  <a:cubicBezTo>
                    <a:pt x="334" y="861"/>
                    <a:pt x="345" y="772"/>
                    <a:pt x="345" y="683"/>
                  </a:cubicBezTo>
                  <a:cubicBezTo>
                    <a:pt x="356" y="583"/>
                    <a:pt x="378" y="472"/>
                    <a:pt x="378" y="361"/>
                  </a:cubicBezTo>
                  <a:cubicBezTo>
                    <a:pt x="370" y="337"/>
                    <a:pt x="335" y="308"/>
                    <a:pt x="307" y="308"/>
                  </a:cubicBezTo>
                  <a:cubicBezTo>
                    <a:pt x="295" y="308"/>
                    <a:pt x="285" y="314"/>
                    <a:pt x="278" y="327"/>
                  </a:cubicBezTo>
                  <a:cubicBezTo>
                    <a:pt x="245" y="383"/>
                    <a:pt x="245" y="450"/>
                    <a:pt x="233" y="517"/>
                  </a:cubicBezTo>
                  <a:cubicBezTo>
                    <a:pt x="223" y="572"/>
                    <a:pt x="223" y="628"/>
                    <a:pt x="223" y="683"/>
                  </a:cubicBezTo>
                  <a:cubicBezTo>
                    <a:pt x="211" y="806"/>
                    <a:pt x="211" y="928"/>
                    <a:pt x="223" y="1050"/>
                  </a:cubicBezTo>
                  <a:lnTo>
                    <a:pt x="223" y="1083"/>
                  </a:lnTo>
                  <a:cubicBezTo>
                    <a:pt x="178" y="928"/>
                    <a:pt x="156" y="761"/>
                    <a:pt x="134" y="594"/>
                  </a:cubicBezTo>
                  <a:cubicBezTo>
                    <a:pt x="134" y="566"/>
                    <a:pt x="94" y="543"/>
                    <a:pt x="65" y="543"/>
                  </a:cubicBezTo>
                  <a:cubicBezTo>
                    <a:pt x="47" y="543"/>
                    <a:pt x="33" y="551"/>
                    <a:pt x="33" y="572"/>
                  </a:cubicBezTo>
                  <a:cubicBezTo>
                    <a:pt x="0" y="839"/>
                    <a:pt x="78" y="1128"/>
                    <a:pt x="211" y="1362"/>
                  </a:cubicBezTo>
                  <a:cubicBezTo>
                    <a:pt x="267" y="1484"/>
                    <a:pt x="356" y="1607"/>
                    <a:pt x="445" y="1706"/>
                  </a:cubicBezTo>
                  <a:cubicBezTo>
                    <a:pt x="500" y="1773"/>
                    <a:pt x="556" y="1829"/>
                    <a:pt x="623" y="1884"/>
                  </a:cubicBezTo>
                  <a:cubicBezTo>
                    <a:pt x="645" y="1918"/>
                    <a:pt x="668" y="1940"/>
                    <a:pt x="690" y="1962"/>
                  </a:cubicBezTo>
                  <a:cubicBezTo>
                    <a:pt x="697" y="1978"/>
                    <a:pt x="716" y="1994"/>
                    <a:pt x="735" y="1994"/>
                  </a:cubicBezTo>
                  <a:cubicBezTo>
                    <a:pt x="743" y="1994"/>
                    <a:pt x="750" y="1991"/>
                    <a:pt x="757" y="1985"/>
                  </a:cubicBezTo>
                  <a:cubicBezTo>
                    <a:pt x="767" y="1985"/>
                    <a:pt x="767" y="1973"/>
                    <a:pt x="767" y="1962"/>
                  </a:cubicBezTo>
                  <a:cubicBezTo>
                    <a:pt x="779" y="1962"/>
                    <a:pt x="779" y="1973"/>
                    <a:pt x="779" y="1973"/>
                  </a:cubicBezTo>
                  <a:lnTo>
                    <a:pt x="801" y="1973"/>
                  </a:lnTo>
                  <a:cubicBezTo>
                    <a:pt x="823" y="1985"/>
                    <a:pt x="846" y="1995"/>
                    <a:pt x="878" y="2007"/>
                  </a:cubicBezTo>
                  <a:lnTo>
                    <a:pt x="890" y="2007"/>
                  </a:lnTo>
                  <a:cubicBezTo>
                    <a:pt x="927" y="2099"/>
                    <a:pt x="994" y="2199"/>
                    <a:pt x="1086" y="2199"/>
                  </a:cubicBezTo>
                  <a:cubicBezTo>
                    <a:pt x="1105" y="2199"/>
                    <a:pt x="1125" y="2194"/>
                    <a:pt x="1145" y="2185"/>
                  </a:cubicBezTo>
                  <a:cubicBezTo>
                    <a:pt x="1168" y="2163"/>
                    <a:pt x="1168" y="2140"/>
                    <a:pt x="1157" y="2129"/>
                  </a:cubicBezTo>
                  <a:cubicBezTo>
                    <a:pt x="1179" y="2118"/>
                    <a:pt x="1190" y="2096"/>
                    <a:pt x="1179" y="2074"/>
                  </a:cubicBezTo>
                  <a:cubicBezTo>
                    <a:pt x="1168" y="2051"/>
                    <a:pt x="1157" y="2018"/>
                    <a:pt x="1145" y="1995"/>
                  </a:cubicBezTo>
                  <a:cubicBezTo>
                    <a:pt x="1135" y="1973"/>
                    <a:pt x="1135" y="1962"/>
                    <a:pt x="1123" y="1940"/>
                  </a:cubicBezTo>
                  <a:lnTo>
                    <a:pt x="1123" y="1940"/>
                  </a:lnTo>
                  <a:cubicBezTo>
                    <a:pt x="1135" y="1951"/>
                    <a:pt x="1145" y="1973"/>
                    <a:pt x="1145" y="1985"/>
                  </a:cubicBezTo>
                  <a:cubicBezTo>
                    <a:pt x="1154" y="2010"/>
                    <a:pt x="1197" y="2036"/>
                    <a:pt x="1225" y="2036"/>
                  </a:cubicBezTo>
                  <a:cubicBezTo>
                    <a:pt x="1234" y="2036"/>
                    <a:pt x="1241" y="2034"/>
                    <a:pt x="1246" y="2029"/>
                  </a:cubicBezTo>
                  <a:cubicBezTo>
                    <a:pt x="1290" y="2074"/>
                    <a:pt x="1346" y="2107"/>
                    <a:pt x="1390" y="2140"/>
                  </a:cubicBezTo>
                  <a:cubicBezTo>
                    <a:pt x="1403" y="2147"/>
                    <a:pt x="1415" y="2150"/>
                    <a:pt x="1426" y="2150"/>
                  </a:cubicBezTo>
                  <a:cubicBezTo>
                    <a:pt x="1452" y="2150"/>
                    <a:pt x="1472" y="2134"/>
                    <a:pt x="1479" y="2118"/>
                  </a:cubicBezTo>
                  <a:cubicBezTo>
                    <a:pt x="1491" y="2129"/>
                    <a:pt x="1501" y="2129"/>
                    <a:pt x="1513" y="2140"/>
                  </a:cubicBezTo>
                  <a:cubicBezTo>
                    <a:pt x="1519" y="2145"/>
                    <a:pt x="1525" y="2146"/>
                    <a:pt x="1530" y="2146"/>
                  </a:cubicBezTo>
                  <a:cubicBezTo>
                    <a:pt x="1553" y="2146"/>
                    <a:pt x="1564" y="2114"/>
                    <a:pt x="1546" y="2096"/>
                  </a:cubicBezTo>
                  <a:lnTo>
                    <a:pt x="1521" y="2070"/>
                  </a:lnTo>
                  <a:lnTo>
                    <a:pt x="1521" y="2070"/>
                  </a:lnTo>
                  <a:cubicBezTo>
                    <a:pt x="1525" y="2074"/>
                    <a:pt x="1527" y="2074"/>
                    <a:pt x="1535" y="2074"/>
                  </a:cubicBezTo>
                  <a:cubicBezTo>
                    <a:pt x="1546" y="2062"/>
                    <a:pt x="1546" y="2062"/>
                    <a:pt x="1557" y="2062"/>
                  </a:cubicBezTo>
                  <a:cubicBezTo>
                    <a:pt x="1567" y="2069"/>
                    <a:pt x="1577" y="2072"/>
                    <a:pt x="1586" y="2072"/>
                  </a:cubicBezTo>
                  <a:cubicBezTo>
                    <a:pt x="1614" y="2072"/>
                    <a:pt x="1636" y="2046"/>
                    <a:pt x="1627" y="2018"/>
                  </a:cubicBezTo>
                  <a:lnTo>
                    <a:pt x="1627" y="2018"/>
                  </a:lnTo>
                  <a:cubicBezTo>
                    <a:pt x="1635" y="2027"/>
                    <a:pt x="1644" y="2033"/>
                    <a:pt x="1657" y="2040"/>
                  </a:cubicBezTo>
                  <a:lnTo>
                    <a:pt x="1669" y="2040"/>
                  </a:lnTo>
                  <a:cubicBezTo>
                    <a:pt x="1679" y="2040"/>
                    <a:pt x="1679" y="2051"/>
                    <a:pt x="1679" y="2051"/>
                  </a:cubicBezTo>
                  <a:lnTo>
                    <a:pt x="1679" y="2062"/>
                  </a:lnTo>
                  <a:cubicBezTo>
                    <a:pt x="1691" y="2062"/>
                    <a:pt x="1691" y="2074"/>
                    <a:pt x="1691" y="2074"/>
                  </a:cubicBezTo>
                  <a:cubicBezTo>
                    <a:pt x="1713" y="2096"/>
                    <a:pt x="1746" y="2107"/>
                    <a:pt x="1768" y="2107"/>
                  </a:cubicBezTo>
                  <a:lnTo>
                    <a:pt x="1802" y="2173"/>
                  </a:lnTo>
                  <a:cubicBezTo>
                    <a:pt x="1818" y="2189"/>
                    <a:pt x="1848" y="2200"/>
                    <a:pt x="1874" y="2200"/>
                  </a:cubicBezTo>
                  <a:cubicBezTo>
                    <a:pt x="1902" y="2200"/>
                    <a:pt x="1925" y="2186"/>
                    <a:pt x="1913" y="2151"/>
                  </a:cubicBezTo>
                  <a:cubicBezTo>
                    <a:pt x="1905" y="2127"/>
                    <a:pt x="1897" y="2102"/>
                    <a:pt x="1893" y="2077"/>
                  </a:cubicBezTo>
                  <a:lnTo>
                    <a:pt x="1893" y="2077"/>
                  </a:lnTo>
                  <a:cubicBezTo>
                    <a:pt x="1902" y="2092"/>
                    <a:pt x="1925" y="2105"/>
                    <a:pt x="1949" y="2105"/>
                  </a:cubicBezTo>
                  <a:cubicBezTo>
                    <a:pt x="1959" y="2105"/>
                    <a:pt x="1970" y="2102"/>
                    <a:pt x="1980" y="2096"/>
                  </a:cubicBezTo>
                  <a:cubicBezTo>
                    <a:pt x="1991" y="2084"/>
                    <a:pt x="2002" y="2062"/>
                    <a:pt x="2002" y="2040"/>
                  </a:cubicBezTo>
                  <a:cubicBezTo>
                    <a:pt x="2024" y="2040"/>
                    <a:pt x="2035" y="2040"/>
                    <a:pt x="2047" y="2029"/>
                  </a:cubicBezTo>
                  <a:cubicBezTo>
                    <a:pt x="2069" y="2018"/>
                    <a:pt x="2069" y="1995"/>
                    <a:pt x="2069" y="1973"/>
                  </a:cubicBezTo>
                  <a:lnTo>
                    <a:pt x="2069" y="1940"/>
                  </a:lnTo>
                  <a:cubicBezTo>
                    <a:pt x="2091" y="1940"/>
                    <a:pt x="2113" y="1940"/>
                    <a:pt x="2113" y="1918"/>
                  </a:cubicBezTo>
                  <a:cubicBezTo>
                    <a:pt x="2124" y="1906"/>
                    <a:pt x="2124" y="1896"/>
                    <a:pt x="2124" y="1896"/>
                  </a:cubicBezTo>
                  <a:lnTo>
                    <a:pt x="2158" y="1896"/>
                  </a:lnTo>
                  <a:lnTo>
                    <a:pt x="2169" y="1906"/>
                  </a:lnTo>
                  <a:cubicBezTo>
                    <a:pt x="2177" y="1923"/>
                    <a:pt x="2191" y="1933"/>
                    <a:pt x="2207" y="1933"/>
                  </a:cubicBezTo>
                  <a:cubicBezTo>
                    <a:pt x="2213" y="1933"/>
                    <a:pt x="2219" y="1932"/>
                    <a:pt x="2225" y="1929"/>
                  </a:cubicBezTo>
                  <a:cubicBezTo>
                    <a:pt x="2258" y="1918"/>
                    <a:pt x="2269" y="1884"/>
                    <a:pt x="2269" y="1862"/>
                  </a:cubicBezTo>
                  <a:cubicBezTo>
                    <a:pt x="2324" y="1829"/>
                    <a:pt x="2380" y="1784"/>
                    <a:pt x="2425" y="1740"/>
                  </a:cubicBezTo>
                  <a:cubicBezTo>
                    <a:pt x="2434" y="1744"/>
                    <a:pt x="2443" y="1747"/>
                    <a:pt x="2451" y="1747"/>
                  </a:cubicBezTo>
                  <a:cubicBezTo>
                    <a:pt x="2463" y="1747"/>
                    <a:pt x="2474" y="1742"/>
                    <a:pt x="2480" y="1728"/>
                  </a:cubicBezTo>
                  <a:cubicBezTo>
                    <a:pt x="2480" y="1718"/>
                    <a:pt x="2492" y="1695"/>
                    <a:pt x="2492" y="1684"/>
                  </a:cubicBezTo>
                  <a:lnTo>
                    <a:pt x="2502" y="1673"/>
                  </a:lnTo>
                  <a:lnTo>
                    <a:pt x="2514" y="1673"/>
                  </a:lnTo>
                  <a:cubicBezTo>
                    <a:pt x="2591" y="1651"/>
                    <a:pt x="2625" y="1573"/>
                    <a:pt x="2647" y="1506"/>
                  </a:cubicBezTo>
                  <a:cubicBezTo>
                    <a:pt x="2670" y="1439"/>
                    <a:pt x="2680" y="1362"/>
                    <a:pt x="2702" y="1295"/>
                  </a:cubicBezTo>
                  <a:cubicBezTo>
                    <a:pt x="2725" y="1139"/>
                    <a:pt x="2736" y="994"/>
                    <a:pt x="2736" y="850"/>
                  </a:cubicBezTo>
                  <a:cubicBezTo>
                    <a:pt x="2736" y="705"/>
                    <a:pt x="2725" y="549"/>
                    <a:pt x="2692" y="416"/>
                  </a:cubicBezTo>
                  <a:cubicBezTo>
                    <a:pt x="2670" y="272"/>
                    <a:pt x="2614" y="116"/>
                    <a:pt x="2514" y="5"/>
                  </a:cubicBezTo>
                  <a:cubicBezTo>
                    <a:pt x="2508" y="2"/>
                    <a:pt x="2500" y="0"/>
                    <a:pt x="249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35" name="Google Shape;15635;p20"/>
            <p:cNvSpPr/>
            <p:nvPr/>
          </p:nvSpPr>
          <p:spPr>
            <a:xfrm>
              <a:off x="1820322" y="2441633"/>
              <a:ext cx="837" cy="2268"/>
            </a:xfrm>
            <a:custGeom>
              <a:avLst/>
              <a:gdLst/>
              <a:ahLst/>
              <a:cxnLst/>
              <a:rect l="l" t="t" r="r" b="b"/>
              <a:pathLst>
                <a:path w="24" h="65" extrusionOk="0">
                  <a:moveTo>
                    <a:pt x="1" y="1"/>
                  </a:moveTo>
                  <a:cubicBezTo>
                    <a:pt x="12" y="23"/>
                    <a:pt x="12" y="45"/>
                    <a:pt x="12" y="57"/>
                  </a:cubicBezTo>
                  <a:cubicBezTo>
                    <a:pt x="12" y="62"/>
                    <a:pt x="14" y="65"/>
                    <a:pt x="17" y="65"/>
                  </a:cubicBezTo>
                  <a:cubicBezTo>
                    <a:pt x="20" y="65"/>
                    <a:pt x="23" y="62"/>
                    <a:pt x="23" y="57"/>
                  </a:cubicBezTo>
                  <a:cubicBezTo>
                    <a:pt x="12" y="45"/>
                    <a:pt x="12" y="23"/>
                    <a:pt x="1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36" name="Google Shape;15636;p20"/>
            <p:cNvSpPr/>
            <p:nvPr/>
          </p:nvSpPr>
          <p:spPr>
            <a:xfrm>
              <a:off x="1820148" y="2433923"/>
              <a:ext cx="6803" cy="35585"/>
            </a:xfrm>
            <a:custGeom>
              <a:avLst/>
              <a:gdLst/>
              <a:ahLst/>
              <a:cxnLst/>
              <a:rect l="l" t="t" r="r" b="b"/>
              <a:pathLst>
                <a:path w="195" h="1020" extrusionOk="0">
                  <a:moveTo>
                    <a:pt x="20" y="1"/>
                  </a:moveTo>
                  <a:cubicBezTo>
                    <a:pt x="9" y="1"/>
                    <a:pt x="1" y="7"/>
                    <a:pt x="6" y="22"/>
                  </a:cubicBezTo>
                  <a:cubicBezTo>
                    <a:pt x="39" y="189"/>
                    <a:pt x="61" y="355"/>
                    <a:pt x="83" y="523"/>
                  </a:cubicBezTo>
                  <a:cubicBezTo>
                    <a:pt x="95" y="612"/>
                    <a:pt x="106" y="689"/>
                    <a:pt x="117" y="778"/>
                  </a:cubicBezTo>
                  <a:cubicBezTo>
                    <a:pt x="117" y="845"/>
                    <a:pt x="117" y="923"/>
                    <a:pt x="83" y="978"/>
                  </a:cubicBezTo>
                  <a:cubicBezTo>
                    <a:pt x="75" y="995"/>
                    <a:pt x="100" y="1019"/>
                    <a:pt x="121" y="1019"/>
                  </a:cubicBezTo>
                  <a:cubicBezTo>
                    <a:pt x="128" y="1019"/>
                    <a:pt x="134" y="1017"/>
                    <a:pt x="139" y="1012"/>
                  </a:cubicBezTo>
                  <a:cubicBezTo>
                    <a:pt x="195" y="967"/>
                    <a:pt x="195" y="889"/>
                    <a:pt x="195" y="822"/>
                  </a:cubicBezTo>
                  <a:cubicBezTo>
                    <a:pt x="184" y="733"/>
                    <a:pt x="172" y="644"/>
                    <a:pt x="162" y="567"/>
                  </a:cubicBezTo>
                  <a:cubicBezTo>
                    <a:pt x="128" y="378"/>
                    <a:pt x="95" y="200"/>
                    <a:pt x="50" y="22"/>
                  </a:cubicBezTo>
                  <a:cubicBezTo>
                    <a:pt x="50" y="9"/>
                    <a:pt x="34" y="1"/>
                    <a:pt x="2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37" name="Google Shape;15637;p20"/>
            <p:cNvSpPr/>
            <p:nvPr/>
          </p:nvSpPr>
          <p:spPr>
            <a:xfrm>
              <a:off x="1796633" y="2441947"/>
              <a:ext cx="27212" cy="36213"/>
            </a:xfrm>
            <a:custGeom>
              <a:avLst/>
              <a:gdLst/>
              <a:ahLst/>
              <a:cxnLst/>
              <a:rect l="l" t="t" r="r" b="b"/>
              <a:pathLst>
                <a:path w="780" h="1038" extrusionOk="0">
                  <a:moveTo>
                    <a:pt x="115" y="0"/>
                  </a:moveTo>
                  <a:cubicBezTo>
                    <a:pt x="110" y="0"/>
                    <a:pt x="106" y="1"/>
                    <a:pt x="102" y="3"/>
                  </a:cubicBezTo>
                  <a:cubicBezTo>
                    <a:pt x="79" y="3"/>
                    <a:pt x="79" y="26"/>
                    <a:pt x="79" y="36"/>
                  </a:cubicBezTo>
                  <a:cubicBezTo>
                    <a:pt x="146" y="170"/>
                    <a:pt x="213" y="303"/>
                    <a:pt x="246" y="448"/>
                  </a:cubicBezTo>
                  <a:cubicBezTo>
                    <a:pt x="279" y="570"/>
                    <a:pt x="268" y="693"/>
                    <a:pt x="235" y="815"/>
                  </a:cubicBezTo>
                  <a:lnTo>
                    <a:pt x="201" y="681"/>
                  </a:lnTo>
                  <a:cubicBezTo>
                    <a:pt x="168" y="582"/>
                    <a:pt x="134" y="471"/>
                    <a:pt x="90" y="370"/>
                  </a:cubicBezTo>
                  <a:cubicBezTo>
                    <a:pt x="85" y="344"/>
                    <a:pt x="62" y="330"/>
                    <a:pt x="42" y="330"/>
                  </a:cubicBezTo>
                  <a:cubicBezTo>
                    <a:pt x="20" y="330"/>
                    <a:pt x="1" y="347"/>
                    <a:pt x="13" y="382"/>
                  </a:cubicBezTo>
                  <a:cubicBezTo>
                    <a:pt x="45" y="481"/>
                    <a:pt x="79" y="582"/>
                    <a:pt x="102" y="681"/>
                  </a:cubicBezTo>
                  <a:cubicBezTo>
                    <a:pt x="134" y="793"/>
                    <a:pt x="146" y="893"/>
                    <a:pt x="179" y="1004"/>
                  </a:cubicBezTo>
                  <a:cubicBezTo>
                    <a:pt x="191" y="1015"/>
                    <a:pt x="213" y="1037"/>
                    <a:pt x="235" y="1037"/>
                  </a:cubicBezTo>
                  <a:cubicBezTo>
                    <a:pt x="246" y="1037"/>
                    <a:pt x="268" y="1027"/>
                    <a:pt x="268" y="1004"/>
                  </a:cubicBezTo>
                  <a:cubicBezTo>
                    <a:pt x="268" y="960"/>
                    <a:pt x="257" y="915"/>
                    <a:pt x="246" y="859"/>
                  </a:cubicBezTo>
                  <a:lnTo>
                    <a:pt x="246" y="859"/>
                  </a:lnTo>
                  <a:cubicBezTo>
                    <a:pt x="257" y="871"/>
                    <a:pt x="271" y="876"/>
                    <a:pt x="283" y="876"/>
                  </a:cubicBezTo>
                  <a:cubicBezTo>
                    <a:pt x="296" y="876"/>
                    <a:pt x="307" y="871"/>
                    <a:pt x="312" y="859"/>
                  </a:cubicBezTo>
                  <a:lnTo>
                    <a:pt x="346" y="793"/>
                  </a:lnTo>
                  <a:cubicBezTo>
                    <a:pt x="346" y="815"/>
                    <a:pt x="346" y="849"/>
                    <a:pt x="357" y="871"/>
                  </a:cubicBezTo>
                  <a:cubicBezTo>
                    <a:pt x="335" y="871"/>
                    <a:pt x="335" y="904"/>
                    <a:pt x="346" y="926"/>
                  </a:cubicBezTo>
                  <a:cubicBezTo>
                    <a:pt x="368" y="938"/>
                    <a:pt x="391" y="948"/>
                    <a:pt x="424" y="948"/>
                  </a:cubicBezTo>
                  <a:cubicBezTo>
                    <a:pt x="435" y="938"/>
                    <a:pt x="446" y="926"/>
                    <a:pt x="446" y="915"/>
                  </a:cubicBezTo>
                  <a:cubicBezTo>
                    <a:pt x="446" y="904"/>
                    <a:pt x="446" y="904"/>
                    <a:pt x="435" y="893"/>
                  </a:cubicBezTo>
                  <a:lnTo>
                    <a:pt x="435" y="893"/>
                  </a:lnTo>
                  <a:cubicBezTo>
                    <a:pt x="446" y="904"/>
                    <a:pt x="460" y="910"/>
                    <a:pt x="473" y="910"/>
                  </a:cubicBezTo>
                  <a:cubicBezTo>
                    <a:pt x="485" y="910"/>
                    <a:pt x="496" y="904"/>
                    <a:pt x="502" y="893"/>
                  </a:cubicBezTo>
                  <a:lnTo>
                    <a:pt x="502" y="882"/>
                  </a:lnTo>
                  <a:cubicBezTo>
                    <a:pt x="511" y="886"/>
                    <a:pt x="521" y="889"/>
                    <a:pt x="529" y="889"/>
                  </a:cubicBezTo>
                  <a:cubicBezTo>
                    <a:pt x="541" y="889"/>
                    <a:pt x="551" y="884"/>
                    <a:pt x="557" y="871"/>
                  </a:cubicBezTo>
                  <a:cubicBezTo>
                    <a:pt x="569" y="849"/>
                    <a:pt x="569" y="826"/>
                    <a:pt x="569" y="804"/>
                  </a:cubicBezTo>
                  <a:cubicBezTo>
                    <a:pt x="579" y="815"/>
                    <a:pt x="591" y="837"/>
                    <a:pt x="613" y="859"/>
                  </a:cubicBezTo>
                  <a:cubicBezTo>
                    <a:pt x="623" y="869"/>
                    <a:pt x="635" y="875"/>
                    <a:pt x="647" y="875"/>
                  </a:cubicBezTo>
                  <a:cubicBezTo>
                    <a:pt x="661" y="875"/>
                    <a:pt x="674" y="867"/>
                    <a:pt x="680" y="849"/>
                  </a:cubicBezTo>
                  <a:lnTo>
                    <a:pt x="680" y="837"/>
                  </a:lnTo>
                  <a:cubicBezTo>
                    <a:pt x="689" y="842"/>
                    <a:pt x="699" y="845"/>
                    <a:pt x="706" y="845"/>
                  </a:cubicBezTo>
                  <a:cubicBezTo>
                    <a:pt x="717" y="845"/>
                    <a:pt x="724" y="839"/>
                    <a:pt x="724" y="826"/>
                  </a:cubicBezTo>
                  <a:cubicBezTo>
                    <a:pt x="780" y="637"/>
                    <a:pt x="757" y="448"/>
                    <a:pt x="691" y="270"/>
                  </a:cubicBezTo>
                  <a:cubicBezTo>
                    <a:pt x="685" y="253"/>
                    <a:pt x="671" y="245"/>
                    <a:pt x="660" y="245"/>
                  </a:cubicBezTo>
                  <a:cubicBezTo>
                    <a:pt x="649" y="245"/>
                    <a:pt x="641" y="253"/>
                    <a:pt x="646" y="270"/>
                  </a:cubicBezTo>
                  <a:cubicBezTo>
                    <a:pt x="680" y="370"/>
                    <a:pt x="691" y="471"/>
                    <a:pt x="680" y="570"/>
                  </a:cubicBezTo>
                  <a:cubicBezTo>
                    <a:pt x="680" y="515"/>
                    <a:pt x="668" y="471"/>
                    <a:pt x="668" y="414"/>
                  </a:cubicBezTo>
                  <a:cubicBezTo>
                    <a:pt x="662" y="395"/>
                    <a:pt x="635" y="379"/>
                    <a:pt x="615" y="379"/>
                  </a:cubicBezTo>
                  <a:cubicBezTo>
                    <a:pt x="602" y="379"/>
                    <a:pt x="591" y="386"/>
                    <a:pt x="591" y="404"/>
                  </a:cubicBezTo>
                  <a:cubicBezTo>
                    <a:pt x="591" y="471"/>
                    <a:pt x="591" y="548"/>
                    <a:pt x="602" y="615"/>
                  </a:cubicBezTo>
                  <a:lnTo>
                    <a:pt x="602" y="671"/>
                  </a:lnTo>
                  <a:cubicBezTo>
                    <a:pt x="591" y="626"/>
                    <a:pt x="579" y="592"/>
                    <a:pt x="557" y="560"/>
                  </a:cubicBezTo>
                  <a:cubicBezTo>
                    <a:pt x="550" y="546"/>
                    <a:pt x="535" y="536"/>
                    <a:pt x="521" y="536"/>
                  </a:cubicBezTo>
                  <a:cubicBezTo>
                    <a:pt x="513" y="536"/>
                    <a:pt x="506" y="540"/>
                    <a:pt x="502" y="548"/>
                  </a:cubicBezTo>
                  <a:cubicBezTo>
                    <a:pt x="480" y="614"/>
                    <a:pt x="490" y="691"/>
                    <a:pt x="490" y="757"/>
                  </a:cubicBezTo>
                  <a:lnTo>
                    <a:pt x="490" y="757"/>
                  </a:lnTo>
                  <a:cubicBezTo>
                    <a:pt x="490" y="748"/>
                    <a:pt x="490" y="747"/>
                    <a:pt x="480" y="737"/>
                  </a:cubicBezTo>
                  <a:cubicBezTo>
                    <a:pt x="471" y="729"/>
                    <a:pt x="453" y="722"/>
                    <a:pt x="438" y="722"/>
                  </a:cubicBezTo>
                  <a:cubicBezTo>
                    <a:pt x="432" y="722"/>
                    <a:pt x="427" y="723"/>
                    <a:pt x="424" y="726"/>
                  </a:cubicBezTo>
                  <a:cubicBezTo>
                    <a:pt x="413" y="715"/>
                    <a:pt x="413" y="704"/>
                    <a:pt x="413" y="681"/>
                  </a:cubicBezTo>
                  <a:cubicBezTo>
                    <a:pt x="401" y="671"/>
                    <a:pt x="379" y="649"/>
                    <a:pt x="368" y="649"/>
                  </a:cubicBezTo>
                  <a:cubicBezTo>
                    <a:pt x="357" y="582"/>
                    <a:pt x="357" y="526"/>
                    <a:pt x="335" y="471"/>
                  </a:cubicBezTo>
                  <a:cubicBezTo>
                    <a:pt x="302" y="315"/>
                    <a:pt x="223" y="170"/>
                    <a:pt x="157" y="26"/>
                  </a:cubicBezTo>
                  <a:cubicBezTo>
                    <a:pt x="148" y="16"/>
                    <a:pt x="132" y="0"/>
                    <a:pt x="11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38" name="Google Shape;15638;p20"/>
            <p:cNvSpPr/>
            <p:nvPr/>
          </p:nvSpPr>
          <p:spPr>
            <a:xfrm>
              <a:off x="1766385" y="2434760"/>
              <a:ext cx="9350" cy="41063"/>
            </a:xfrm>
            <a:custGeom>
              <a:avLst/>
              <a:gdLst/>
              <a:ahLst/>
              <a:cxnLst/>
              <a:rect l="l" t="t" r="r" b="b"/>
              <a:pathLst>
                <a:path w="268" h="1177" extrusionOk="0">
                  <a:moveTo>
                    <a:pt x="43" y="0"/>
                  </a:moveTo>
                  <a:cubicBezTo>
                    <a:pt x="38" y="0"/>
                    <a:pt x="34" y="3"/>
                    <a:pt x="34" y="9"/>
                  </a:cubicBezTo>
                  <a:cubicBezTo>
                    <a:pt x="23" y="232"/>
                    <a:pt x="12" y="443"/>
                    <a:pt x="0" y="654"/>
                  </a:cubicBezTo>
                  <a:cubicBezTo>
                    <a:pt x="0" y="743"/>
                    <a:pt x="0" y="832"/>
                    <a:pt x="34" y="910"/>
                  </a:cubicBezTo>
                  <a:cubicBezTo>
                    <a:pt x="57" y="943"/>
                    <a:pt x="79" y="988"/>
                    <a:pt x="123" y="1010"/>
                  </a:cubicBezTo>
                  <a:lnTo>
                    <a:pt x="123" y="1032"/>
                  </a:lnTo>
                  <a:cubicBezTo>
                    <a:pt x="134" y="1055"/>
                    <a:pt x="145" y="1065"/>
                    <a:pt x="156" y="1088"/>
                  </a:cubicBezTo>
                  <a:cubicBezTo>
                    <a:pt x="156" y="1099"/>
                    <a:pt x="168" y="1110"/>
                    <a:pt x="168" y="1121"/>
                  </a:cubicBezTo>
                  <a:cubicBezTo>
                    <a:pt x="178" y="1132"/>
                    <a:pt x="178" y="1144"/>
                    <a:pt x="178" y="1144"/>
                  </a:cubicBezTo>
                  <a:lnTo>
                    <a:pt x="190" y="1154"/>
                  </a:lnTo>
                  <a:cubicBezTo>
                    <a:pt x="201" y="1177"/>
                    <a:pt x="223" y="1177"/>
                    <a:pt x="245" y="1177"/>
                  </a:cubicBezTo>
                  <a:cubicBezTo>
                    <a:pt x="257" y="1177"/>
                    <a:pt x="267" y="1166"/>
                    <a:pt x="267" y="1144"/>
                  </a:cubicBezTo>
                  <a:cubicBezTo>
                    <a:pt x="257" y="1144"/>
                    <a:pt x="257" y="1144"/>
                    <a:pt x="257" y="1132"/>
                  </a:cubicBezTo>
                  <a:cubicBezTo>
                    <a:pt x="257" y="1121"/>
                    <a:pt x="257" y="1121"/>
                    <a:pt x="245" y="1110"/>
                  </a:cubicBezTo>
                  <a:cubicBezTo>
                    <a:pt x="245" y="1099"/>
                    <a:pt x="245" y="1088"/>
                    <a:pt x="234" y="1077"/>
                  </a:cubicBezTo>
                  <a:cubicBezTo>
                    <a:pt x="223" y="1055"/>
                    <a:pt x="212" y="1032"/>
                    <a:pt x="201" y="1021"/>
                  </a:cubicBezTo>
                  <a:cubicBezTo>
                    <a:pt x="201" y="1010"/>
                    <a:pt x="201" y="1010"/>
                    <a:pt x="190" y="999"/>
                  </a:cubicBezTo>
                  <a:cubicBezTo>
                    <a:pt x="201" y="999"/>
                    <a:pt x="201" y="988"/>
                    <a:pt x="201" y="988"/>
                  </a:cubicBezTo>
                  <a:cubicBezTo>
                    <a:pt x="201" y="966"/>
                    <a:pt x="178" y="943"/>
                    <a:pt x="156" y="943"/>
                  </a:cubicBezTo>
                  <a:lnTo>
                    <a:pt x="145" y="932"/>
                  </a:lnTo>
                  <a:lnTo>
                    <a:pt x="145" y="921"/>
                  </a:lnTo>
                  <a:cubicBezTo>
                    <a:pt x="134" y="910"/>
                    <a:pt x="123" y="899"/>
                    <a:pt x="112" y="877"/>
                  </a:cubicBezTo>
                  <a:cubicBezTo>
                    <a:pt x="101" y="843"/>
                    <a:pt x="101" y="810"/>
                    <a:pt x="89" y="776"/>
                  </a:cubicBezTo>
                  <a:cubicBezTo>
                    <a:pt x="79" y="699"/>
                    <a:pt x="89" y="620"/>
                    <a:pt x="79" y="554"/>
                  </a:cubicBezTo>
                  <a:lnTo>
                    <a:pt x="79" y="31"/>
                  </a:lnTo>
                  <a:cubicBezTo>
                    <a:pt x="79" y="16"/>
                    <a:pt x="57" y="0"/>
                    <a:pt x="4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39" name="Google Shape;15639;p20"/>
            <p:cNvSpPr/>
            <p:nvPr/>
          </p:nvSpPr>
          <p:spPr>
            <a:xfrm>
              <a:off x="1739451" y="2445157"/>
              <a:ext cx="17967" cy="28992"/>
            </a:xfrm>
            <a:custGeom>
              <a:avLst/>
              <a:gdLst/>
              <a:ahLst/>
              <a:cxnLst/>
              <a:rect l="l" t="t" r="r" b="b"/>
              <a:pathLst>
                <a:path w="515" h="831" extrusionOk="0">
                  <a:moveTo>
                    <a:pt x="28" y="1"/>
                  </a:moveTo>
                  <a:cubicBezTo>
                    <a:pt x="12" y="1"/>
                    <a:pt x="1" y="10"/>
                    <a:pt x="5" y="33"/>
                  </a:cubicBezTo>
                  <a:cubicBezTo>
                    <a:pt x="61" y="334"/>
                    <a:pt x="216" y="601"/>
                    <a:pt x="439" y="812"/>
                  </a:cubicBezTo>
                  <a:cubicBezTo>
                    <a:pt x="452" y="825"/>
                    <a:pt x="465" y="830"/>
                    <a:pt x="476" y="830"/>
                  </a:cubicBezTo>
                  <a:cubicBezTo>
                    <a:pt x="502" y="830"/>
                    <a:pt x="515" y="799"/>
                    <a:pt x="483" y="767"/>
                  </a:cubicBezTo>
                  <a:cubicBezTo>
                    <a:pt x="305" y="589"/>
                    <a:pt x="194" y="367"/>
                    <a:pt x="117" y="134"/>
                  </a:cubicBezTo>
                  <a:cubicBezTo>
                    <a:pt x="117" y="134"/>
                    <a:pt x="117" y="122"/>
                    <a:pt x="127" y="122"/>
                  </a:cubicBezTo>
                  <a:lnTo>
                    <a:pt x="127" y="112"/>
                  </a:lnTo>
                  <a:lnTo>
                    <a:pt x="127" y="100"/>
                  </a:lnTo>
                  <a:lnTo>
                    <a:pt x="127" y="89"/>
                  </a:lnTo>
                  <a:cubicBezTo>
                    <a:pt x="127" y="78"/>
                    <a:pt x="117" y="78"/>
                    <a:pt x="117" y="78"/>
                  </a:cubicBezTo>
                  <a:lnTo>
                    <a:pt x="117" y="56"/>
                  </a:lnTo>
                  <a:lnTo>
                    <a:pt x="105" y="56"/>
                  </a:lnTo>
                  <a:lnTo>
                    <a:pt x="105" y="45"/>
                  </a:lnTo>
                  <a:lnTo>
                    <a:pt x="94" y="45"/>
                  </a:lnTo>
                  <a:cubicBezTo>
                    <a:pt x="82" y="19"/>
                    <a:pt x="50" y="1"/>
                    <a:pt x="2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40" name="Google Shape;15640;p20"/>
            <p:cNvSpPr/>
            <p:nvPr/>
          </p:nvSpPr>
          <p:spPr>
            <a:xfrm>
              <a:off x="1809472" y="2412362"/>
              <a:ext cx="10117" cy="8373"/>
            </a:xfrm>
            <a:custGeom>
              <a:avLst/>
              <a:gdLst/>
              <a:ahLst/>
              <a:cxnLst/>
              <a:rect l="l" t="t" r="r" b="b"/>
              <a:pathLst>
                <a:path w="290" h="240" extrusionOk="0">
                  <a:moveTo>
                    <a:pt x="33" y="1"/>
                  </a:moveTo>
                  <a:cubicBezTo>
                    <a:pt x="26" y="1"/>
                    <a:pt x="19" y="2"/>
                    <a:pt x="11" y="6"/>
                  </a:cubicBezTo>
                  <a:cubicBezTo>
                    <a:pt x="0" y="17"/>
                    <a:pt x="0" y="39"/>
                    <a:pt x="0" y="51"/>
                  </a:cubicBezTo>
                  <a:cubicBezTo>
                    <a:pt x="23" y="95"/>
                    <a:pt x="67" y="128"/>
                    <a:pt x="100" y="162"/>
                  </a:cubicBezTo>
                  <a:cubicBezTo>
                    <a:pt x="145" y="184"/>
                    <a:pt x="178" y="206"/>
                    <a:pt x="223" y="229"/>
                  </a:cubicBezTo>
                  <a:cubicBezTo>
                    <a:pt x="234" y="234"/>
                    <a:pt x="248" y="239"/>
                    <a:pt x="260" y="239"/>
                  </a:cubicBezTo>
                  <a:cubicBezTo>
                    <a:pt x="273" y="239"/>
                    <a:pt x="284" y="234"/>
                    <a:pt x="290" y="217"/>
                  </a:cubicBezTo>
                  <a:lnTo>
                    <a:pt x="290" y="184"/>
                  </a:lnTo>
                  <a:lnTo>
                    <a:pt x="256" y="150"/>
                  </a:lnTo>
                  <a:cubicBezTo>
                    <a:pt x="245" y="150"/>
                    <a:pt x="234" y="140"/>
                    <a:pt x="223" y="140"/>
                  </a:cubicBezTo>
                  <a:cubicBezTo>
                    <a:pt x="223" y="140"/>
                    <a:pt x="223" y="128"/>
                    <a:pt x="211" y="128"/>
                  </a:cubicBezTo>
                  <a:cubicBezTo>
                    <a:pt x="201" y="117"/>
                    <a:pt x="178" y="106"/>
                    <a:pt x="167" y="95"/>
                  </a:cubicBezTo>
                  <a:cubicBezTo>
                    <a:pt x="134" y="61"/>
                    <a:pt x="100" y="28"/>
                    <a:pt x="67" y="6"/>
                  </a:cubicBezTo>
                  <a:cubicBezTo>
                    <a:pt x="59" y="6"/>
                    <a:pt x="47" y="1"/>
                    <a:pt x="3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41" name="Google Shape;15641;p20"/>
            <p:cNvSpPr/>
            <p:nvPr/>
          </p:nvSpPr>
          <p:spPr>
            <a:xfrm>
              <a:off x="1821125" y="2409047"/>
              <a:ext cx="5826" cy="5861"/>
            </a:xfrm>
            <a:custGeom>
              <a:avLst/>
              <a:gdLst/>
              <a:ahLst/>
              <a:cxnLst/>
              <a:rect l="l" t="t" r="r" b="b"/>
              <a:pathLst>
                <a:path w="167" h="168" extrusionOk="0">
                  <a:moveTo>
                    <a:pt x="67" y="1"/>
                  </a:moveTo>
                  <a:cubicBezTo>
                    <a:pt x="55" y="1"/>
                    <a:pt x="55" y="1"/>
                    <a:pt x="45" y="12"/>
                  </a:cubicBezTo>
                  <a:cubicBezTo>
                    <a:pt x="33" y="12"/>
                    <a:pt x="22" y="12"/>
                    <a:pt x="11" y="23"/>
                  </a:cubicBezTo>
                  <a:cubicBezTo>
                    <a:pt x="11" y="34"/>
                    <a:pt x="0" y="34"/>
                    <a:pt x="0" y="34"/>
                  </a:cubicBezTo>
                  <a:lnTo>
                    <a:pt x="0" y="45"/>
                  </a:lnTo>
                  <a:lnTo>
                    <a:pt x="0" y="57"/>
                  </a:lnTo>
                  <a:lnTo>
                    <a:pt x="0" y="67"/>
                  </a:lnTo>
                  <a:lnTo>
                    <a:pt x="0" y="90"/>
                  </a:lnTo>
                  <a:cubicBezTo>
                    <a:pt x="11" y="101"/>
                    <a:pt x="11" y="101"/>
                    <a:pt x="11" y="112"/>
                  </a:cubicBezTo>
                  <a:lnTo>
                    <a:pt x="22" y="123"/>
                  </a:lnTo>
                  <a:cubicBezTo>
                    <a:pt x="33" y="123"/>
                    <a:pt x="33" y="134"/>
                    <a:pt x="45" y="134"/>
                  </a:cubicBezTo>
                  <a:cubicBezTo>
                    <a:pt x="45" y="146"/>
                    <a:pt x="55" y="146"/>
                    <a:pt x="67" y="156"/>
                  </a:cubicBezTo>
                  <a:cubicBezTo>
                    <a:pt x="78" y="156"/>
                    <a:pt x="78" y="156"/>
                    <a:pt x="89" y="168"/>
                  </a:cubicBezTo>
                  <a:lnTo>
                    <a:pt x="122" y="168"/>
                  </a:lnTo>
                  <a:cubicBezTo>
                    <a:pt x="122" y="168"/>
                    <a:pt x="134" y="168"/>
                    <a:pt x="134" y="156"/>
                  </a:cubicBezTo>
                  <a:lnTo>
                    <a:pt x="144" y="156"/>
                  </a:lnTo>
                  <a:cubicBezTo>
                    <a:pt x="144" y="156"/>
                    <a:pt x="156" y="156"/>
                    <a:pt x="156" y="146"/>
                  </a:cubicBezTo>
                  <a:cubicBezTo>
                    <a:pt x="156" y="146"/>
                    <a:pt x="167" y="146"/>
                    <a:pt x="167" y="134"/>
                  </a:cubicBezTo>
                  <a:lnTo>
                    <a:pt x="167" y="123"/>
                  </a:lnTo>
                  <a:lnTo>
                    <a:pt x="167" y="112"/>
                  </a:lnTo>
                  <a:lnTo>
                    <a:pt x="167" y="101"/>
                  </a:lnTo>
                  <a:lnTo>
                    <a:pt x="167" y="79"/>
                  </a:lnTo>
                  <a:cubicBezTo>
                    <a:pt x="167" y="79"/>
                    <a:pt x="156" y="79"/>
                    <a:pt x="156" y="67"/>
                  </a:cubicBezTo>
                  <a:cubicBezTo>
                    <a:pt x="156" y="67"/>
                    <a:pt x="156" y="57"/>
                    <a:pt x="144" y="45"/>
                  </a:cubicBezTo>
                  <a:lnTo>
                    <a:pt x="134" y="34"/>
                  </a:lnTo>
                  <a:cubicBezTo>
                    <a:pt x="122" y="23"/>
                    <a:pt x="122" y="23"/>
                    <a:pt x="111" y="23"/>
                  </a:cubicBezTo>
                  <a:cubicBezTo>
                    <a:pt x="100" y="12"/>
                    <a:pt x="100" y="12"/>
                    <a:pt x="89" y="12"/>
                  </a:cubicBezTo>
                  <a:cubicBezTo>
                    <a:pt x="89" y="12"/>
                    <a:pt x="78" y="12"/>
                    <a:pt x="7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42" name="Google Shape;15642;p20"/>
            <p:cNvSpPr/>
            <p:nvPr/>
          </p:nvSpPr>
          <p:spPr>
            <a:xfrm>
              <a:off x="1804030" y="2432736"/>
              <a:ext cx="5059" cy="5059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56" y="0"/>
                  </a:moveTo>
                  <a:cubicBezTo>
                    <a:pt x="45" y="0"/>
                    <a:pt x="45" y="11"/>
                    <a:pt x="45" y="11"/>
                  </a:cubicBezTo>
                  <a:lnTo>
                    <a:pt x="34" y="11"/>
                  </a:lnTo>
                  <a:cubicBezTo>
                    <a:pt x="34" y="11"/>
                    <a:pt x="23" y="11"/>
                    <a:pt x="23" y="23"/>
                  </a:cubicBezTo>
                  <a:lnTo>
                    <a:pt x="11" y="23"/>
                  </a:lnTo>
                  <a:lnTo>
                    <a:pt x="11" y="33"/>
                  </a:lnTo>
                  <a:lnTo>
                    <a:pt x="1" y="45"/>
                  </a:lnTo>
                  <a:lnTo>
                    <a:pt x="1" y="56"/>
                  </a:lnTo>
                  <a:lnTo>
                    <a:pt x="1" y="67"/>
                  </a:lnTo>
                  <a:lnTo>
                    <a:pt x="1" y="78"/>
                  </a:lnTo>
                  <a:cubicBezTo>
                    <a:pt x="1" y="78"/>
                    <a:pt x="11" y="78"/>
                    <a:pt x="11" y="89"/>
                  </a:cubicBezTo>
                  <a:lnTo>
                    <a:pt x="11" y="100"/>
                  </a:lnTo>
                  <a:lnTo>
                    <a:pt x="23" y="100"/>
                  </a:lnTo>
                  <a:cubicBezTo>
                    <a:pt x="23" y="112"/>
                    <a:pt x="23" y="112"/>
                    <a:pt x="34" y="122"/>
                  </a:cubicBezTo>
                  <a:lnTo>
                    <a:pt x="45" y="122"/>
                  </a:lnTo>
                  <a:lnTo>
                    <a:pt x="45" y="134"/>
                  </a:lnTo>
                  <a:lnTo>
                    <a:pt x="67" y="134"/>
                  </a:lnTo>
                  <a:cubicBezTo>
                    <a:pt x="78" y="134"/>
                    <a:pt x="78" y="145"/>
                    <a:pt x="78" y="145"/>
                  </a:cubicBezTo>
                  <a:lnTo>
                    <a:pt x="112" y="145"/>
                  </a:lnTo>
                  <a:cubicBezTo>
                    <a:pt x="112" y="145"/>
                    <a:pt x="112" y="134"/>
                    <a:pt x="123" y="134"/>
                  </a:cubicBezTo>
                  <a:cubicBezTo>
                    <a:pt x="134" y="134"/>
                    <a:pt x="134" y="122"/>
                    <a:pt x="145" y="122"/>
                  </a:cubicBezTo>
                  <a:lnTo>
                    <a:pt x="145" y="112"/>
                  </a:lnTo>
                  <a:lnTo>
                    <a:pt x="145" y="100"/>
                  </a:lnTo>
                  <a:lnTo>
                    <a:pt x="145" y="89"/>
                  </a:lnTo>
                  <a:lnTo>
                    <a:pt x="145" y="78"/>
                  </a:lnTo>
                  <a:lnTo>
                    <a:pt x="145" y="67"/>
                  </a:lnTo>
                  <a:lnTo>
                    <a:pt x="145" y="56"/>
                  </a:lnTo>
                  <a:cubicBezTo>
                    <a:pt x="145" y="45"/>
                    <a:pt x="134" y="45"/>
                    <a:pt x="134" y="45"/>
                  </a:cubicBezTo>
                  <a:cubicBezTo>
                    <a:pt x="134" y="33"/>
                    <a:pt x="134" y="33"/>
                    <a:pt x="123" y="33"/>
                  </a:cubicBezTo>
                  <a:lnTo>
                    <a:pt x="123" y="23"/>
                  </a:lnTo>
                  <a:cubicBezTo>
                    <a:pt x="112" y="23"/>
                    <a:pt x="112" y="23"/>
                    <a:pt x="100" y="11"/>
                  </a:cubicBezTo>
                  <a:lnTo>
                    <a:pt x="90" y="11"/>
                  </a:lnTo>
                  <a:cubicBezTo>
                    <a:pt x="78" y="11"/>
                    <a:pt x="78" y="0"/>
                    <a:pt x="6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43" name="Google Shape;15643;p20"/>
            <p:cNvSpPr/>
            <p:nvPr/>
          </p:nvSpPr>
          <p:spPr>
            <a:xfrm>
              <a:off x="1795866" y="2430015"/>
              <a:ext cx="5477" cy="5861"/>
            </a:xfrm>
            <a:custGeom>
              <a:avLst/>
              <a:gdLst/>
              <a:ahLst/>
              <a:cxnLst/>
              <a:rect l="l" t="t" r="r" b="b"/>
              <a:pathLst>
                <a:path w="157" h="168" extrusionOk="0">
                  <a:moveTo>
                    <a:pt x="45" y="0"/>
                  </a:moveTo>
                  <a:cubicBezTo>
                    <a:pt x="35" y="0"/>
                    <a:pt x="23" y="0"/>
                    <a:pt x="12" y="12"/>
                  </a:cubicBezTo>
                  <a:cubicBezTo>
                    <a:pt x="1" y="22"/>
                    <a:pt x="1" y="34"/>
                    <a:pt x="1" y="45"/>
                  </a:cubicBezTo>
                  <a:cubicBezTo>
                    <a:pt x="1" y="56"/>
                    <a:pt x="12" y="67"/>
                    <a:pt x="23" y="78"/>
                  </a:cubicBezTo>
                  <a:cubicBezTo>
                    <a:pt x="23" y="78"/>
                    <a:pt x="35" y="89"/>
                    <a:pt x="35" y="101"/>
                  </a:cubicBezTo>
                  <a:cubicBezTo>
                    <a:pt x="45" y="111"/>
                    <a:pt x="57" y="123"/>
                    <a:pt x="57" y="134"/>
                  </a:cubicBezTo>
                  <a:cubicBezTo>
                    <a:pt x="67" y="156"/>
                    <a:pt x="101" y="167"/>
                    <a:pt x="124" y="167"/>
                  </a:cubicBezTo>
                  <a:cubicBezTo>
                    <a:pt x="134" y="167"/>
                    <a:pt x="134" y="167"/>
                    <a:pt x="146" y="156"/>
                  </a:cubicBezTo>
                  <a:lnTo>
                    <a:pt x="146" y="145"/>
                  </a:lnTo>
                  <a:cubicBezTo>
                    <a:pt x="156" y="145"/>
                    <a:pt x="156" y="145"/>
                    <a:pt x="156" y="134"/>
                  </a:cubicBezTo>
                  <a:lnTo>
                    <a:pt x="156" y="123"/>
                  </a:lnTo>
                  <a:cubicBezTo>
                    <a:pt x="156" y="111"/>
                    <a:pt x="146" y="101"/>
                    <a:pt x="146" y="89"/>
                  </a:cubicBezTo>
                  <a:cubicBezTo>
                    <a:pt x="134" y="78"/>
                    <a:pt x="134" y="67"/>
                    <a:pt x="124" y="56"/>
                  </a:cubicBezTo>
                  <a:lnTo>
                    <a:pt x="90" y="22"/>
                  </a:lnTo>
                  <a:cubicBezTo>
                    <a:pt x="79" y="12"/>
                    <a:pt x="57" y="0"/>
                    <a:pt x="4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44" name="Google Shape;15644;p20"/>
            <p:cNvSpPr/>
            <p:nvPr/>
          </p:nvSpPr>
          <p:spPr>
            <a:xfrm>
              <a:off x="1796284" y="2422061"/>
              <a:ext cx="5059" cy="5652"/>
            </a:xfrm>
            <a:custGeom>
              <a:avLst/>
              <a:gdLst/>
              <a:ahLst/>
              <a:cxnLst/>
              <a:rect l="l" t="t" r="r" b="b"/>
              <a:pathLst>
                <a:path w="145" h="162" extrusionOk="0">
                  <a:moveTo>
                    <a:pt x="53" y="1"/>
                  </a:moveTo>
                  <a:cubicBezTo>
                    <a:pt x="51" y="1"/>
                    <a:pt x="48" y="2"/>
                    <a:pt x="45" y="6"/>
                  </a:cubicBezTo>
                  <a:cubicBezTo>
                    <a:pt x="33" y="6"/>
                    <a:pt x="23" y="6"/>
                    <a:pt x="23" y="17"/>
                  </a:cubicBezTo>
                  <a:lnTo>
                    <a:pt x="11" y="17"/>
                  </a:lnTo>
                  <a:cubicBezTo>
                    <a:pt x="11" y="28"/>
                    <a:pt x="11" y="28"/>
                    <a:pt x="0" y="40"/>
                  </a:cubicBezTo>
                  <a:cubicBezTo>
                    <a:pt x="0" y="40"/>
                    <a:pt x="0" y="50"/>
                    <a:pt x="11" y="50"/>
                  </a:cubicBezTo>
                  <a:lnTo>
                    <a:pt x="0" y="62"/>
                  </a:lnTo>
                  <a:lnTo>
                    <a:pt x="0" y="84"/>
                  </a:lnTo>
                  <a:lnTo>
                    <a:pt x="0" y="106"/>
                  </a:lnTo>
                  <a:cubicBezTo>
                    <a:pt x="0" y="106"/>
                    <a:pt x="0" y="117"/>
                    <a:pt x="11" y="129"/>
                  </a:cubicBezTo>
                  <a:lnTo>
                    <a:pt x="23" y="139"/>
                  </a:lnTo>
                  <a:cubicBezTo>
                    <a:pt x="33" y="151"/>
                    <a:pt x="33" y="151"/>
                    <a:pt x="45" y="151"/>
                  </a:cubicBezTo>
                  <a:cubicBezTo>
                    <a:pt x="45" y="161"/>
                    <a:pt x="55" y="161"/>
                    <a:pt x="55" y="161"/>
                  </a:cubicBezTo>
                  <a:lnTo>
                    <a:pt x="100" y="161"/>
                  </a:lnTo>
                  <a:cubicBezTo>
                    <a:pt x="100" y="151"/>
                    <a:pt x="112" y="151"/>
                    <a:pt x="112" y="151"/>
                  </a:cubicBezTo>
                  <a:cubicBezTo>
                    <a:pt x="112" y="139"/>
                    <a:pt x="112" y="139"/>
                    <a:pt x="122" y="139"/>
                  </a:cubicBezTo>
                  <a:lnTo>
                    <a:pt x="122" y="129"/>
                  </a:lnTo>
                  <a:lnTo>
                    <a:pt x="134" y="117"/>
                  </a:lnTo>
                  <a:lnTo>
                    <a:pt x="134" y="106"/>
                  </a:lnTo>
                  <a:cubicBezTo>
                    <a:pt x="144" y="95"/>
                    <a:pt x="144" y="84"/>
                    <a:pt x="144" y="72"/>
                  </a:cubicBezTo>
                  <a:cubicBezTo>
                    <a:pt x="134" y="62"/>
                    <a:pt x="134" y="50"/>
                    <a:pt x="122" y="40"/>
                  </a:cubicBezTo>
                  <a:cubicBezTo>
                    <a:pt x="112" y="28"/>
                    <a:pt x="112" y="17"/>
                    <a:pt x="89" y="17"/>
                  </a:cubicBezTo>
                  <a:cubicBezTo>
                    <a:pt x="89" y="6"/>
                    <a:pt x="78" y="6"/>
                    <a:pt x="67" y="6"/>
                  </a:cubicBezTo>
                  <a:cubicBezTo>
                    <a:pt x="59" y="6"/>
                    <a:pt x="57" y="1"/>
                    <a:pt x="5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45" name="Google Shape;15645;p20"/>
            <p:cNvSpPr/>
            <p:nvPr/>
          </p:nvSpPr>
          <p:spPr>
            <a:xfrm>
              <a:off x="1796633" y="2422654"/>
              <a:ext cx="35" cy="384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46" name="Google Shape;15646;p20"/>
            <p:cNvSpPr/>
            <p:nvPr/>
          </p:nvSpPr>
          <p:spPr>
            <a:xfrm>
              <a:off x="1790074" y="2431690"/>
              <a:ext cx="10501" cy="7675"/>
            </a:xfrm>
            <a:custGeom>
              <a:avLst/>
              <a:gdLst/>
              <a:ahLst/>
              <a:cxnLst/>
              <a:rect l="l" t="t" r="r" b="b"/>
              <a:pathLst>
                <a:path w="301" h="220" extrusionOk="0">
                  <a:moveTo>
                    <a:pt x="58" y="1"/>
                  </a:moveTo>
                  <a:cubicBezTo>
                    <a:pt x="43" y="1"/>
                    <a:pt x="29" y="6"/>
                    <a:pt x="23" y="19"/>
                  </a:cubicBezTo>
                  <a:cubicBezTo>
                    <a:pt x="0" y="41"/>
                    <a:pt x="23" y="63"/>
                    <a:pt x="33" y="86"/>
                  </a:cubicBezTo>
                  <a:cubicBezTo>
                    <a:pt x="56" y="108"/>
                    <a:pt x="78" y="130"/>
                    <a:pt x="100" y="142"/>
                  </a:cubicBezTo>
                  <a:cubicBezTo>
                    <a:pt x="112" y="152"/>
                    <a:pt x="122" y="164"/>
                    <a:pt x="134" y="164"/>
                  </a:cubicBezTo>
                  <a:lnTo>
                    <a:pt x="167" y="197"/>
                  </a:lnTo>
                  <a:cubicBezTo>
                    <a:pt x="167" y="197"/>
                    <a:pt x="178" y="197"/>
                    <a:pt x="178" y="208"/>
                  </a:cubicBezTo>
                  <a:cubicBezTo>
                    <a:pt x="189" y="219"/>
                    <a:pt x="211" y="219"/>
                    <a:pt x="233" y="219"/>
                  </a:cubicBezTo>
                  <a:lnTo>
                    <a:pt x="267" y="219"/>
                  </a:lnTo>
                  <a:cubicBezTo>
                    <a:pt x="290" y="219"/>
                    <a:pt x="300" y="197"/>
                    <a:pt x="300" y="175"/>
                  </a:cubicBezTo>
                  <a:cubicBezTo>
                    <a:pt x="300" y="152"/>
                    <a:pt x="278" y="130"/>
                    <a:pt x="267" y="119"/>
                  </a:cubicBezTo>
                  <a:cubicBezTo>
                    <a:pt x="233" y="108"/>
                    <a:pt x="201" y="86"/>
                    <a:pt x="178" y="63"/>
                  </a:cubicBezTo>
                  <a:cubicBezTo>
                    <a:pt x="144" y="53"/>
                    <a:pt x="122" y="30"/>
                    <a:pt x="89" y="8"/>
                  </a:cubicBezTo>
                  <a:cubicBezTo>
                    <a:pt x="80" y="3"/>
                    <a:pt x="69" y="1"/>
                    <a:pt x="5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47" name="Google Shape;15647;p20"/>
            <p:cNvSpPr/>
            <p:nvPr/>
          </p:nvSpPr>
          <p:spPr>
            <a:xfrm>
              <a:off x="1781910" y="2432318"/>
              <a:ext cx="6629" cy="4710"/>
            </a:xfrm>
            <a:custGeom>
              <a:avLst/>
              <a:gdLst/>
              <a:ahLst/>
              <a:cxnLst/>
              <a:rect l="l" t="t" r="r" b="b"/>
              <a:pathLst>
                <a:path w="190" h="135" extrusionOk="0">
                  <a:moveTo>
                    <a:pt x="34" y="1"/>
                  </a:moveTo>
                  <a:cubicBezTo>
                    <a:pt x="34" y="1"/>
                    <a:pt x="23" y="1"/>
                    <a:pt x="23" y="12"/>
                  </a:cubicBezTo>
                  <a:lnTo>
                    <a:pt x="12" y="12"/>
                  </a:lnTo>
                  <a:cubicBezTo>
                    <a:pt x="0" y="23"/>
                    <a:pt x="0" y="35"/>
                    <a:pt x="0" y="45"/>
                  </a:cubicBezTo>
                  <a:cubicBezTo>
                    <a:pt x="0" y="57"/>
                    <a:pt x="12" y="68"/>
                    <a:pt x="23" y="79"/>
                  </a:cubicBezTo>
                  <a:lnTo>
                    <a:pt x="34" y="79"/>
                  </a:lnTo>
                  <a:cubicBezTo>
                    <a:pt x="45" y="90"/>
                    <a:pt x="56" y="101"/>
                    <a:pt x="79" y="101"/>
                  </a:cubicBezTo>
                  <a:lnTo>
                    <a:pt x="89" y="112"/>
                  </a:lnTo>
                  <a:cubicBezTo>
                    <a:pt x="101" y="124"/>
                    <a:pt x="101" y="124"/>
                    <a:pt x="112" y="124"/>
                  </a:cubicBezTo>
                  <a:cubicBezTo>
                    <a:pt x="123" y="134"/>
                    <a:pt x="123" y="134"/>
                    <a:pt x="134" y="134"/>
                  </a:cubicBezTo>
                  <a:cubicBezTo>
                    <a:pt x="145" y="134"/>
                    <a:pt x="156" y="134"/>
                    <a:pt x="168" y="124"/>
                  </a:cubicBezTo>
                  <a:lnTo>
                    <a:pt x="178" y="124"/>
                  </a:lnTo>
                  <a:cubicBezTo>
                    <a:pt x="178" y="112"/>
                    <a:pt x="190" y="101"/>
                    <a:pt x="190" y="90"/>
                  </a:cubicBezTo>
                  <a:cubicBezTo>
                    <a:pt x="190" y="79"/>
                    <a:pt x="190" y="68"/>
                    <a:pt x="178" y="57"/>
                  </a:cubicBezTo>
                  <a:lnTo>
                    <a:pt x="178" y="45"/>
                  </a:lnTo>
                  <a:lnTo>
                    <a:pt x="168" y="45"/>
                  </a:lnTo>
                  <a:cubicBezTo>
                    <a:pt x="156" y="35"/>
                    <a:pt x="145" y="23"/>
                    <a:pt x="123" y="12"/>
                  </a:cubicBezTo>
                  <a:cubicBezTo>
                    <a:pt x="112" y="12"/>
                    <a:pt x="89" y="1"/>
                    <a:pt x="79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48" name="Google Shape;15648;p20"/>
            <p:cNvSpPr/>
            <p:nvPr/>
          </p:nvSpPr>
          <p:spPr>
            <a:xfrm>
              <a:off x="1765617" y="2425968"/>
              <a:ext cx="8199" cy="5617"/>
            </a:xfrm>
            <a:custGeom>
              <a:avLst/>
              <a:gdLst/>
              <a:ahLst/>
              <a:cxnLst/>
              <a:rect l="l" t="t" r="r" b="b"/>
              <a:pathLst>
                <a:path w="235" h="161" extrusionOk="0">
                  <a:moveTo>
                    <a:pt x="42" y="1"/>
                  </a:moveTo>
                  <a:cubicBezTo>
                    <a:pt x="35" y="1"/>
                    <a:pt x="29" y="2"/>
                    <a:pt x="22" y="5"/>
                  </a:cubicBezTo>
                  <a:cubicBezTo>
                    <a:pt x="12" y="5"/>
                    <a:pt x="12" y="17"/>
                    <a:pt x="0" y="27"/>
                  </a:cubicBezTo>
                  <a:cubicBezTo>
                    <a:pt x="0" y="39"/>
                    <a:pt x="0" y="39"/>
                    <a:pt x="12" y="49"/>
                  </a:cubicBezTo>
                  <a:lnTo>
                    <a:pt x="12" y="72"/>
                  </a:lnTo>
                  <a:cubicBezTo>
                    <a:pt x="22" y="72"/>
                    <a:pt x="22" y="83"/>
                    <a:pt x="22" y="83"/>
                  </a:cubicBezTo>
                  <a:cubicBezTo>
                    <a:pt x="34" y="94"/>
                    <a:pt x="34" y="94"/>
                    <a:pt x="34" y="106"/>
                  </a:cubicBezTo>
                  <a:lnTo>
                    <a:pt x="45" y="106"/>
                  </a:lnTo>
                  <a:cubicBezTo>
                    <a:pt x="56" y="116"/>
                    <a:pt x="79" y="128"/>
                    <a:pt x="89" y="138"/>
                  </a:cubicBezTo>
                  <a:cubicBezTo>
                    <a:pt x="123" y="150"/>
                    <a:pt x="156" y="161"/>
                    <a:pt x="190" y="161"/>
                  </a:cubicBezTo>
                  <a:cubicBezTo>
                    <a:pt x="200" y="161"/>
                    <a:pt x="212" y="161"/>
                    <a:pt x="223" y="150"/>
                  </a:cubicBezTo>
                  <a:cubicBezTo>
                    <a:pt x="234" y="138"/>
                    <a:pt x="234" y="128"/>
                    <a:pt x="234" y="116"/>
                  </a:cubicBezTo>
                  <a:cubicBezTo>
                    <a:pt x="234" y="106"/>
                    <a:pt x="223" y="83"/>
                    <a:pt x="212" y="83"/>
                  </a:cubicBezTo>
                  <a:cubicBezTo>
                    <a:pt x="200" y="72"/>
                    <a:pt x="190" y="61"/>
                    <a:pt x="167" y="61"/>
                  </a:cubicBezTo>
                  <a:cubicBezTo>
                    <a:pt x="156" y="49"/>
                    <a:pt x="145" y="49"/>
                    <a:pt x="145" y="49"/>
                  </a:cubicBezTo>
                  <a:cubicBezTo>
                    <a:pt x="134" y="49"/>
                    <a:pt x="134" y="39"/>
                    <a:pt x="123" y="39"/>
                  </a:cubicBezTo>
                  <a:lnTo>
                    <a:pt x="111" y="39"/>
                  </a:lnTo>
                  <a:lnTo>
                    <a:pt x="89" y="17"/>
                  </a:lnTo>
                  <a:cubicBezTo>
                    <a:pt x="73" y="8"/>
                    <a:pt x="58" y="1"/>
                    <a:pt x="4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49" name="Google Shape;15649;p20"/>
            <p:cNvSpPr/>
            <p:nvPr/>
          </p:nvSpPr>
          <p:spPr>
            <a:xfrm>
              <a:off x="1757837" y="2424573"/>
              <a:ext cx="5477" cy="5861"/>
            </a:xfrm>
            <a:custGeom>
              <a:avLst/>
              <a:gdLst/>
              <a:ahLst/>
              <a:cxnLst/>
              <a:rect l="l" t="t" r="r" b="b"/>
              <a:pathLst>
                <a:path w="157" h="168" extrusionOk="0">
                  <a:moveTo>
                    <a:pt x="57" y="0"/>
                  </a:moveTo>
                  <a:cubicBezTo>
                    <a:pt x="45" y="0"/>
                    <a:pt x="35" y="12"/>
                    <a:pt x="35" y="23"/>
                  </a:cubicBezTo>
                  <a:cubicBezTo>
                    <a:pt x="1" y="79"/>
                    <a:pt x="45" y="146"/>
                    <a:pt x="112" y="168"/>
                  </a:cubicBezTo>
                  <a:lnTo>
                    <a:pt x="146" y="168"/>
                  </a:lnTo>
                  <a:cubicBezTo>
                    <a:pt x="156" y="156"/>
                    <a:pt x="156" y="146"/>
                    <a:pt x="156" y="146"/>
                  </a:cubicBezTo>
                  <a:cubicBezTo>
                    <a:pt x="156" y="134"/>
                    <a:pt x="156" y="123"/>
                    <a:pt x="146" y="112"/>
                  </a:cubicBezTo>
                  <a:cubicBezTo>
                    <a:pt x="146" y="101"/>
                    <a:pt x="134" y="101"/>
                    <a:pt x="134" y="89"/>
                  </a:cubicBezTo>
                  <a:cubicBezTo>
                    <a:pt x="146" y="67"/>
                    <a:pt x="134" y="45"/>
                    <a:pt x="124" y="34"/>
                  </a:cubicBezTo>
                  <a:cubicBezTo>
                    <a:pt x="112" y="23"/>
                    <a:pt x="112" y="12"/>
                    <a:pt x="101" y="12"/>
                  </a:cubicBezTo>
                  <a:cubicBezTo>
                    <a:pt x="79" y="0"/>
                    <a:pt x="68" y="0"/>
                    <a:pt x="5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50" name="Google Shape;15650;p20"/>
            <p:cNvSpPr/>
            <p:nvPr/>
          </p:nvSpPr>
          <p:spPr>
            <a:xfrm>
              <a:off x="1762512" y="2419549"/>
              <a:ext cx="4675" cy="3140"/>
            </a:xfrm>
            <a:custGeom>
              <a:avLst/>
              <a:gdLst/>
              <a:ahLst/>
              <a:cxnLst/>
              <a:rect l="l" t="t" r="r" b="b"/>
              <a:pathLst>
                <a:path w="134" h="90" extrusionOk="0">
                  <a:moveTo>
                    <a:pt x="45" y="0"/>
                  </a:moveTo>
                  <a:cubicBezTo>
                    <a:pt x="34" y="0"/>
                    <a:pt x="22" y="11"/>
                    <a:pt x="22" y="11"/>
                  </a:cubicBezTo>
                  <a:cubicBezTo>
                    <a:pt x="22" y="11"/>
                    <a:pt x="12" y="11"/>
                    <a:pt x="12" y="23"/>
                  </a:cubicBezTo>
                  <a:lnTo>
                    <a:pt x="0" y="33"/>
                  </a:lnTo>
                  <a:cubicBezTo>
                    <a:pt x="0" y="45"/>
                    <a:pt x="12" y="45"/>
                    <a:pt x="12" y="45"/>
                  </a:cubicBezTo>
                  <a:lnTo>
                    <a:pt x="12" y="67"/>
                  </a:lnTo>
                  <a:cubicBezTo>
                    <a:pt x="22" y="67"/>
                    <a:pt x="22" y="67"/>
                    <a:pt x="22" y="78"/>
                  </a:cubicBezTo>
                  <a:lnTo>
                    <a:pt x="34" y="78"/>
                  </a:lnTo>
                  <a:lnTo>
                    <a:pt x="45" y="89"/>
                  </a:lnTo>
                  <a:lnTo>
                    <a:pt x="111" y="89"/>
                  </a:lnTo>
                  <a:cubicBezTo>
                    <a:pt x="111" y="89"/>
                    <a:pt x="123" y="89"/>
                    <a:pt x="123" y="78"/>
                  </a:cubicBezTo>
                  <a:lnTo>
                    <a:pt x="134" y="78"/>
                  </a:lnTo>
                  <a:lnTo>
                    <a:pt x="134" y="55"/>
                  </a:lnTo>
                  <a:lnTo>
                    <a:pt x="134" y="45"/>
                  </a:lnTo>
                  <a:cubicBezTo>
                    <a:pt x="134" y="33"/>
                    <a:pt x="123" y="23"/>
                    <a:pt x="123" y="23"/>
                  </a:cubicBezTo>
                  <a:cubicBezTo>
                    <a:pt x="111" y="23"/>
                    <a:pt x="111" y="11"/>
                    <a:pt x="101" y="11"/>
                  </a:cubicBezTo>
                  <a:cubicBezTo>
                    <a:pt x="101" y="0"/>
                    <a:pt x="89" y="0"/>
                    <a:pt x="7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51" name="Google Shape;15651;p20"/>
            <p:cNvSpPr/>
            <p:nvPr/>
          </p:nvSpPr>
          <p:spPr>
            <a:xfrm>
              <a:off x="1743114" y="2417037"/>
              <a:ext cx="7396" cy="4640"/>
            </a:xfrm>
            <a:custGeom>
              <a:avLst/>
              <a:gdLst/>
              <a:ahLst/>
              <a:cxnLst/>
              <a:rect l="l" t="t" r="r" b="b"/>
              <a:pathLst>
                <a:path w="212" h="133" extrusionOk="0">
                  <a:moveTo>
                    <a:pt x="78" y="0"/>
                  </a:moveTo>
                  <a:cubicBezTo>
                    <a:pt x="71" y="0"/>
                    <a:pt x="64" y="2"/>
                    <a:pt x="56" y="6"/>
                  </a:cubicBezTo>
                  <a:lnTo>
                    <a:pt x="34" y="6"/>
                  </a:lnTo>
                  <a:cubicBezTo>
                    <a:pt x="22" y="6"/>
                    <a:pt x="22" y="16"/>
                    <a:pt x="22" y="16"/>
                  </a:cubicBezTo>
                  <a:cubicBezTo>
                    <a:pt x="12" y="16"/>
                    <a:pt x="0" y="28"/>
                    <a:pt x="0" y="39"/>
                  </a:cubicBezTo>
                  <a:lnTo>
                    <a:pt x="0" y="61"/>
                  </a:lnTo>
                  <a:cubicBezTo>
                    <a:pt x="0" y="83"/>
                    <a:pt x="22" y="95"/>
                    <a:pt x="34" y="105"/>
                  </a:cubicBezTo>
                  <a:cubicBezTo>
                    <a:pt x="56" y="117"/>
                    <a:pt x="89" y="127"/>
                    <a:pt x="111" y="127"/>
                  </a:cubicBezTo>
                  <a:lnTo>
                    <a:pt x="123" y="127"/>
                  </a:lnTo>
                  <a:cubicBezTo>
                    <a:pt x="130" y="127"/>
                    <a:pt x="138" y="133"/>
                    <a:pt x="145" y="133"/>
                  </a:cubicBezTo>
                  <a:cubicBezTo>
                    <a:pt x="149" y="133"/>
                    <a:pt x="152" y="131"/>
                    <a:pt x="156" y="127"/>
                  </a:cubicBezTo>
                  <a:lnTo>
                    <a:pt x="178" y="127"/>
                  </a:lnTo>
                  <a:cubicBezTo>
                    <a:pt x="178" y="117"/>
                    <a:pt x="178" y="117"/>
                    <a:pt x="190" y="117"/>
                  </a:cubicBezTo>
                  <a:cubicBezTo>
                    <a:pt x="200" y="117"/>
                    <a:pt x="200" y="105"/>
                    <a:pt x="200" y="95"/>
                  </a:cubicBezTo>
                  <a:cubicBezTo>
                    <a:pt x="212" y="83"/>
                    <a:pt x="200" y="61"/>
                    <a:pt x="190" y="50"/>
                  </a:cubicBezTo>
                  <a:lnTo>
                    <a:pt x="190" y="39"/>
                  </a:lnTo>
                  <a:cubicBezTo>
                    <a:pt x="178" y="39"/>
                    <a:pt x="167" y="28"/>
                    <a:pt x="156" y="16"/>
                  </a:cubicBezTo>
                  <a:cubicBezTo>
                    <a:pt x="145" y="16"/>
                    <a:pt x="145" y="16"/>
                    <a:pt x="134" y="6"/>
                  </a:cubicBezTo>
                  <a:lnTo>
                    <a:pt x="123" y="6"/>
                  </a:lnTo>
                  <a:cubicBezTo>
                    <a:pt x="108" y="6"/>
                    <a:pt x="93" y="0"/>
                    <a:pt x="7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52" name="Google Shape;15652;p20"/>
            <p:cNvSpPr/>
            <p:nvPr/>
          </p:nvSpPr>
          <p:spPr>
            <a:xfrm>
              <a:off x="1736904" y="2427678"/>
              <a:ext cx="5094" cy="3524"/>
            </a:xfrm>
            <a:custGeom>
              <a:avLst/>
              <a:gdLst/>
              <a:ahLst/>
              <a:cxnLst/>
              <a:rect l="l" t="t" r="r" b="b"/>
              <a:pathLst>
                <a:path w="146" h="101" extrusionOk="0">
                  <a:moveTo>
                    <a:pt x="78" y="0"/>
                  </a:moveTo>
                  <a:cubicBezTo>
                    <a:pt x="67" y="0"/>
                    <a:pt x="56" y="12"/>
                    <a:pt x="56" y="12"/>
                  </a:cubicBezTo>
                  <a:lnTo>
                    <a:pt x="34" y="12"/>
                  </a:lnTo>
                  <a:cubicBezTo>
                    <a:pt x="34" y="12"/>
                    <a:pt x="22" y="12"/>
                    <a:pt x="22" y="23"/>
                  </a:cubicBezTo>
                  <a:cubicBezTo>
                    <a:pt x="12" y="23"/>
                    <a:pt x="12" y="23"/>
                    <a:pt x="0" y="34"/>
                  </a:cubicBezTo>
                  <a:lnTo>
                    <a:pt x="0" y="57"/>
                  </a:lnTo>
                  <a:cubicBezTo>
                    <a:pt x="0" y="57"/>
                    <a:pt x="0" y="67"/>
                    <a:pt x="12" y="67"/>
                  </a:cubicBezTo>
                  <a:lnTo>
                    <a:pt x="12" y="79"/>
                  </a:lnTo>
                  <a:cubicBezTo>
                    <a:pt x="22" y="89"/>
                    <a:pt x="22" y="89"/>
                    <a:pt x="34" y="89"/>
                  </a:cubicBezTo>
                  <a:cubicBezTo>
                    <a:pt x="45" y="101"/>
                    <a:pt x="56" y="101"/>
                    <a:pt x="56" y="101"/>
                  </a:cubicBezTo>
                  <a:lnTo>
                    <a:pt x="89" y="101"/>
                  </a:lnTo>
                  <a:cubicBezTo>
                    <a:pt x="101" y="101"/>
                    <a:pt x="111" y="89"/>
                    <a:pt x="123" y="89"/>
                  </a:cubicBezTo>
                  <a:cubicBezTo>
                    <a:pt x="123" y="89"/>
                    <a:pt x="134" y="89"/>
                    <a:pt x="134" y="79"/>
                  </a:cubicBezTo>
                  <a:lnTo>
                    <a:pt x="145" y="79"/>
                  </a:lnTo>
                  <a:lnTo>
                    <a:pt x="145" y="45"/>
                  </a:lnTo>
                  <a:cubicBezTo>
                    <a:pt x="145" y="34"/>
                    <a:pt x="134" y="34"/>
                    <a:pt x="134" y="23"/>
                  </a:cubicBezTo>
                  <a:cubicBezTo>
                    <a:pt x="123" y="23"/>
                    <a:pt x="123" y="12"/>
                    <a:pt x="111" y="12"/>
                  </a:cubicBezTo>
                  <a:cubicBezTo>
                    <a:pt x="111" y="12"/>
                    <a:pt x="101" y="0"/>
                    <a:pt x="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53" name="Google Shape;15653;p20"/>
            <p:cNvSpPr/>
            <p:nvPr/>
          </p:nvSpPr>
          <p:spPr>
            <a:xfrm>
              <a:off x="1745068" y="2438179"/>
              <a:ext cx="24456" cy="42981"/>
            </a:xfrm>
            <a:custGeom>
              <a:avLst/>
              <a:gdLst/>
              <a:ahLst/>
              <a:cxnLst/>
              <a:rect l="l" t="t" r="r" b="b"/>
              <a:pathLst>
                <a:path w="701" h="1232" extrusionOk="0">
                  <a:moveTo>
                    <a:pt x="45" y="0"/>
                  </a:moveTo>
                  <a:cubicBezTo>
                    <a:pt x="33" y="0"/>
                    <a:pt x="22" y="0"/>
                    <a:pt x="22" y="11"/>
                  </a:cubicBezTo>
                  <a:cubicBezTo>
                    <a:pt x="11" y="11"/>
                    <a:pt x="11" y="11"/>
                    <a:pt x="11" y="22"/>
                  </a:cubicBezTo>
                  <a:cubicBezTo>
                    <a:pt x="0" y="22"/>
                    <a:pt x="0" y="33"/>
                    <a:pt x="0" y="45"/>
                  </a:cubicBezTo>
                  <a:lnTo>
                    <a:pt x="0" y="55"/>
                  </a:lnTo>
                  <a:cubicBezTo>
                    <a:pt x="0" y="67"/>
                    <a:pt x="11" y="67"/>
                    <a:pt x="11" y="78"/>
                  </a:cubicBezTo>
                  <a:cubicBezTo>
                    <a:pt x="11" y="89"/>
                    <a:pt x="22" y="89"/>
                    <a:pt x="33" y="100"/>
                  </a:cubicBezTo>
                  <a:lnTo>
                    <a:pt x="67" y="134"/>
                  </a:lnTo>
                  <a:lnTo>
                    <a:pt x="67" y="144"/>
                  </a:lnTo>
                  <a:cubicBezTo>
                    <a:pt x="78" y="401"/>
                    <a:pt x="167" y="656"/>
                    <a:pt x="300" y="868"/>
                  </a:cubicBezTo>
                  <a:lnTo>
                    <a:pt x="322" y="890"/>
                  </a:lnTo>
                  <a:cubicBezTo>
                    <a:pt x="345" y="934"/>
                    <a:pt x="367" y="967"/>
                    <a:pt x="401" y="1001"/>
                  </a:cubicBezTo>
                  <a:lnTo>
                    <a:pt x="434" y="1034"/>
                  </a:lnTo>
                  <a:cubicBezTo>
                    <a:pt x="456" y="1079"/>
                    <a:pt x="478" y="1135"/>
                    <a:pt x="500" y="1190"/>
                  </a:cubicBezTo>
                  <a:cubicBezTo>
                    <a:pt x="507" y="1214"/>
                    <a:pt x="543" y="1232"/>
                    <a:pt x="571" y="1232"/>
                  </a:cubicBezTo>
                  <a:cubicBezTo>
                    <a:pt x="594" y="1232"/>
                    <a:pt x="611" y="1220"/>
                    <a:pt x="601" y="1190"/>
                  </a:cubicBezTo>
                  <a:cubicBezTo>
                    <a:pt x="589" y="1157"/>
                    <a:pt x="589" y="1123"/>
                    <a:pt x="579" y="1090"/>
                  </a:cubicBezTo>
                  <a:lnTo>
                    <a:pt x="579" y="1090"/>
                  </a:lnTo>
                  <a:cubicBezTo>
                    <a:pt x="586" y="1106"/>
                    <a:pt x="616" y="1122"/>
                    <a:pt x="641" y="1122"/>
                  </a:cubicBezTo>
                  <a:cubicBezTo>
                    <a:pt x="652" y="1122"/>
                    <a:pt x="661" y="1119"/>
                    <a:pt x="668" y="1112"/>
                  </a:cubicBezTo>
                  <a:cubicBezTo>
                    <a:pt x="700" y="1079"/>
                    <a:pt x="690" y="1046"/>
                    <a:pt x="668" y="1012"/>
                  </a:cubicBezTo>
                  <a:lnTo>
                    <a:pt x="656" y="1001"/>
                  </a:lnTo>
                  <a:cubicBezTo>
                    <a:pt x="579" y="745"/>
                    <a:pt x="579" y="478"/>
                    <a:pt x="579" y="223"/>
                  </a:cubicBezTo>
                  <a:cubicBezTo>
                    <a:pt x="579" y="201"/>
                    <a:pt x="545" y="179"/>
                    <a:pt x="522" y="179"/>
                  </a:cubicBezTo>
                  <a:cubicBezTo>
                    <a:pt x="510" y="179"/>
                    <a:pt x="500" y="185"/>
                    <a:pt x="500" y="200"/>
                  </a:cubicBezTo>
                  <a:cubicBezTo>
                    <a:pt x="490" y="367"/>
                    <a:pt x="490" y="545"/>
                    <a:pt x="500" y="712"/>
                  </a:cubicBezTo>
                  <a:cubicBezTo>
                    <a:pt x="490" y="623"/>
                    <a:pt x="467" y="522"/>
                    <a:pt x="456" y="423"/>
                  </a:cubicBezTo>
                  <a:cubicBezTo>
                    <a:pt x="450" y="405"/>
                    <a:pt x="431" y="393"/>
                    <a:pt x="415" y="393"/>
                  </a:cubicBezTo>
                  <a:cubicBezTo>
                    <a:pt x="401" y="393"/>
                    <a:pt x="389" y="402"/>
                    <a:pt x="389" y="423"/>
                  </a:cubicBezTo>
                  <a:cubicBezTo>
                    <a:pt x="401" y="522"/>
                    <a:pt x="411" y="634"/>
                    <a:pt x="423" y="745"/>
                  </a:cubicBezTo>
                  <a:cubicBezTo>
                    <a:pt x="411" y="700"/>
                    <a:pt x="389" y="668"/>
                    <a:pt x="367" y="623"/>
                  </a:cubicBezTo>
                  <a:cubicBezTo>
                    <a:pt x="360" y="609"/>
                    <a:pt x="331" y="595"/>
                    <a:pt x="307" y="595"/>
                  </a:cubicBezTo>
                  <a:cubicBezTo>
                    <a:pt x="294" y="595"/>
                    <a:pt x="282" y="599"/>
                    <a:pt x="278" y="611"/>
                  </a:cubicBezTo>
                  <a:lnTo>
                    <a:pt x="245" y="512"/>
                  </a:lnTo>
                  <a:cubicBezTo>
                    <a:pt x="200" y="401"/>
                    <a:pt x="167" y="289"/>
                    <a:pt x="144" y="167"/>
                  </a:cubicBezTo>
                  <a:lnTo>
                    <a:pt x="144" y="167"/>
                  </a:lnTo>
                  <a:lnTo>
                    <a:pt x="156" y="178"/>
                  </a:lnTo>
                  <a:lnTo>
                    <a:pt x="200" y="178"/>
                  </a:lnTo>
                  <a:cubicBezTo>
                    <a:pt x="211" y="167"/>
                    <a:pt x="223" y="156"/>
                    <a:pt x="223" y="144"/>
                  </a:cubicBezTo>
                  <a:lnTo>
                    <a:pt x="223" y="134"/>
                  </a:lnTo>
                  <a:lnTo>
                    <a:pt x="223" y="100"/>
                  </a:lnTo>
                  <a:cubicBezTo>
                    <a:pt x="223" y="89"/>
                    <a:pt x="211" y="89"/>
                    <a:pt x="211" y="78"/>
                  </a:cubicBezTo>
                  <a:cubicBezTo>
                    <a:pt x="200" y="78"/>
                    <a:pt x="200" y="67"/>
                    <a:pt x="200" y="67"/>
                  </a:cubicBezTo>
                  <a:cubicBezTo>
                    <a:pt x="189" y="55"/>
                    <a:pt x="178" y="45"/>
                    <a:pt x="167" y="45"/>
                  </a:cubicBezTo>
                  <a:lnTo>
                    <a:pt x="156" y="33"/>
                  </a:lnTo>
                  <a:cubicBezTo>
                    <a:pt x="144" y="33"/>
                    <a:pt x="134" y="22"/>
                    <a:pt x="122" y="22"/>
                  </a:cubicBezTo>
                  <a:cubicBezTo>
                    <a:pt x="111" y="22"/>
                    <a:pt x="100" y="11"/>
                    <a:pt x="89" y="11"/>
                  </a:cubicBezTo>
                  <a:cubicBezTo>
                    <a:pt x="78" y="11"/>
                    <a:pt x="67" y="0"/>
                    <a:pt x="5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54" name="Google Shape;15654;p20"/>
            <p:cNvSpPr/>
            <p:nvPr/>
          </p:nvSpPr>
          <p:spPr>
            <a:xfrm>
              <a:off x="1851373" y="2401093"/>
              <a:ext cx="226245" cy="175624"/>
            </a:xfrm>
            <a:custGeom>
              <a:avLst/>
              <a:gdLst/>
              <a:ahLst/>
              <a:cxnLst/>
              <a:rect l="l" t="t" r="r" b="b"/>
              <a:pathLst>
                <a:path w="6485" h="5034" extrusionOk="0">
                  <a:moveTo>
                    <a:pt x="5180" y="1"/>
                  </a:moveTo>
                  <a:cubicBezTo>
                    <a:pt x="5048" y="1"/>
                    <a:pt x="4914" y="20"/>
                    <a:pt x="4783" y="62"/>
                  </a:cubicBezTo>
                  <a:cubicBezTo>
                    <a:pt x="4272" y="229"/>
                    <a:pt x="3926" y="529"/>
                    <a:pt x="3182" y="752"/>
                  </a:cubicBezTo>
                  <a:cubicBezTo>
                    <a:pt x="2436" y="985"/>
                    <a:pt x="2503" y="841"/>
                    <a:pt x="1691" y="1108"/>
                  </a:cubicBezTo>
                  <a:cubicBezTo>
                    <a:pt x="879" y="1363"/>
                    <a:pt x="579" y="1575"/>
                    <a:pt x="579" y="1575"/>
                  </a:cubicBezTo>
                  <a:lnTo>
                    <a:pt x="1" y="3510"/>
                  </a:lnTo>
                  <a:cubicBezTo>
                    <a:pt x="1" y="3510"/>
                    <a:pt x="824" y="4366"/>
                    <a:pt x="1091" y="4588"/>
                  </a:cubicBezTo>
                  <a:cubicBezTo>
                    <a:pt x="1368" y="4811"/>
                    <a:pt x="1980" y="5011"/>
                    <a:pt x="2592" y="5033"/>
                  </a:cubicBezTo>
                  <a:cubicBezTo>
                    <a:pt x="2603" y="5034"/>
                    <a:pt x="2615" y="5034"/>
                    <a:pt x="2627" y="5034"/>
                  </a:cubicBezTo>
                  <a:cubicBezTo>
                    <a:pt x="3250" y="5034"/>
                    <a:pt x="4455" y="4741"/>
                    <a:pt x="4739" y="4588"/>
                  </a:cubicBezTo>
                  <a:cubicBezTo>
                    <a:pt x="5028" y="4433"/>
                    <a:pt x="5428" y="4044"/>
                    <a:pt x="5628" y="3821"/>
                  </a:cubicBezTo>
                  <a:cubicBezTo>
                    <a:pt x="5829" y="3599"/>
                    <a:pt x="6040" y="3521"/>
                    <a:pt x="6084" y="3176"/>
                  </a:cubicBezTo>
                  <a:cubicBezTo>
                    <a:pt x="6129" y="2843"/>
                    <a:pt x="5918" y="2297"/>
                    <a:pt x="6017" y="1852"/>
                  </a:cubicBezTo>
                  <a:cubicBezTo>
                    <a:pt x="6129" y="1408"/>
                    <a:pt x="6484" y="618"/>
                    <a:pt x="6173" y="351"/>
                  </a:cubicBezTo>
                  <a:cubicBezTo>
                    <a:pt x="5941" y="161"/>
                    <a:pt x="5567" y="1"/>
                    <a:pt x="5180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55" name="Google Shape;15655;p20"/>
            <p:cNvSpPr/>
            <p:nvPr/>
          </p:nvSpPr>
          <p:spPr>
            <a:xfrm>
              <a:off x="1851757" y="2435074"/>
              <a:ext cx="157203" cy="121618"/>
            </a:xfrm>
            <a:custGeom>
              <a:avLst/>
              <a:gdLst/>
              <a:ahLst/>
              <a:cxnLst/>
              <a:rect l="l" t="t" r="r" b="b"/>
              <a:pathLst>
                <a:path w="4506" h="3486" extrusionOk="0">
                  <a:moveTo>
                    <a:pt x="2147" y="0"/>
                  </a:moveTo>
                  <a:cubicBezTo>
                    <a:pt x="2025" y="22"/>
                    <a:pt x="1880" y="67"/>
                    <a:pt x="1680" y="134"/>
                  </a:cubicBezTo>
                  <a:cubicBezTo>
                    <a:pt x="868" y="389"/>
                    <a:pt x="568" y="601"/>
                    <a:pt x="568" y="601"/>
                  </a:cubicBezTo>
                  <a:lnTo>
                    <a:pt x="0" y="2480"/>
                  </a:lnTo>
                  <a:cubicBezTo>
                    <a:pt x="23" y="2502"/>
                    <a:pt x="34" y="2514"/>
                    <a:pt x="56" y="2525"/>
                  </a:cubicBezTo>
                  <a:cubicBezTo>
                    <a:pt x="156" y="2613"/>
                    <a:pt x="279" y="2658"/>
                    <a:pt x="390" y="2736"/>
                  </a:cubicBezTo>
                  <a:cubicBezTo>
                    <a:pt x="690" y="2947"/>
                    <a:pt x="991" y="3159"/>
                    <a:pt x="1335" y="3303"/>
                  </a:cubicBezTo>
                  <a:cubicBezTo>
                    <a:pt x="1535" y="3392"/>
                    <a:pt x="1747" y="3448"/>
                    <a:pt x="1958" y="3470"/>
                  </a:cubicBezTo>
                  <a:cubicBezTo>
                    <a:pt x="2033" y="3480"/>
                    <a:pt x="2109" y="3485"/>
                    <a:pt x="2186" y="3485"/>
                  </a:cubicBezTo>
                  <a:cubicBezTo>
                    <a:pt x="2358" y="3485"/>
                    <a:pt x="2530" y="3460"/>
                    <a:pt x="2692" y="3414"/>
                  </a:cubicBezTo>
                  <a:cubicBezTo>
                    <a:pt x="2770" y="3392"/>
                    <a:pt x="2848" y="3370"/>
                    <a:pt x="2914" y="3325"/>
                  </a:cubicBezTo>
                  <a:cubicBezTo>
                    <a:pt x="2993" y="3270"/>
                    <a:pt x="3048" y="3192"/>
                    <a:pt x="3115" y="3137"/>
                  </a:cubicBezTo>
                  <a:cubicBezTo>
                    <a:pt x="3260" y="3025"/>
                    <a:pt x="3460" y="3003"/>
                    <a:pt x="3638" y="2936"/>
                  </a:cubicBezTo>
                  <a:cubicBezTo>
                    <a:pt x="4060" y="2769"/>
                    <a:pt x="4305" y="2347"/>
                    <a:pt x="4439" y="1935"/>
                  </a:cubicBezTo>
                  <a:cubicBezTo>
                    <a:pt x="4471" y="1835"/>
                    <a:pt x="4505" y="1735"/>
                    <a:pt x="4505" y="1624"/>
                  </a:cubicBezTo>
                  <a:cubicBezTo>
                    <a:pt x="4483" y="1346"/>
                    <a:pt x="4205" y="1112"/>
                    <a:pt x="3905" y="1090"/>
                  </a:cubicBezTo>
                  <a:cubicBezTo>
                    <a:pt x="3874" y="1090"/>
                    <a:pt x="3840" y="1092"/>
                    <a:pt x="3805" y="1092"/>
                  </a:cubicBezTo>
                  <a:cubicBezTo>
                    <a:pt x="3751" y="1092"/>
                    <a:pt x="3696" y="1088"/>
                    <a:pt x="3648" y="1068"/>
                  </a:cubicBezTo>
                  <a:cubicBezTo>
                    <a:pt x="3571" y="1034"/>
                    <a:pt x="3515" y="967"/>
                    <a:pt x="3438" y="923"/>
                  </a:cubicBezTo>
                  <a:cubicBezTo>
                    <a:pt x="3270" y="846"/>
                    <a:pt x="3026" y="923"/>
                    <a:pt x="2870" y="823"/>
                  </a:cubicBezTo>
                  <a:cubicBezTo>
                    <a:pt x="2726" y="723"/>
                    <a:pt x="2714" y="545"/>
                    <a:pt x="2647" y="401"/>
                  </a:cubicBezTo>
                  <a:cubicBezTo>
                    <a:pt x="2548" y="211"/>
                    <a:pt x="2348" y="100"/>
                    <a:pt x="2147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56" name="Google Shape;15656;p20"/>
            <p:cNvSpPr/>
            <p:nvPr/>
          </p:nvSpPr>
          <p:spPr>
            <a:xfrm>
              <a:off x="1938664" y="2539425"/>
              <a:ext cx="65623" cy="16746"/>
            </a:xfrm>
            <a:custGeom>
              <a:avLst/>
              <a:gdLst/>
              <a:ahLst/>
              <a:cxnLst/>
              <a:rect l="l" t="t" r="r" b="b"/>
              <a:pathLst>
                <a:path w="1881" h="480" extrusionOk="0">
                  <a:moveTo>
                    <a:pt x="1480" y="1"/>
                  </a:moveTo>
                  <a:cubicBezTo>
                    <a:pt x="1236" y="45"/>
                    <a:pt x="979" y="79"/>
                    <a:pt x="724" y="90"/>
                  </a:cubicBezTo>
                  <a:cubicBezTo>
                    <a:pt x="690" y="112"/>
                    <a:pt x="657" y="123"/>
                    <a:pt x="624" y="146"/>
                  </a:cubicBezTo>
                  <a:cubicBezTo>
                    <a:pt x="624" y="156"/>
                    <a:pt x="613" y="156"/>
                    <a:pt x="613" y="168"/>
                  </a:cubicBezTo>
                  <a:cubicBezTo>
                    <a:pt x="913" y="146"/>
                    <a:pt x="1213" y="112"/>
                    <a:pt x="1503" y="45"/>
                  </a:cubicBezTo>
                  <a:cubicBezTo>
                    <a:pt x="1525" y="34"/>
                    <a:pt x="1503" y="1"/>
                    <a:pt x="1480" y="1"/>
                  </a:cubicBezTo>
                  <a:close/>
                  <a:moveTo>
                    <a:pt x="1836" y="245"/>
                  </a:moveTo>
                  <a:cubicBezTo>
                    <a:pt x="1536" y="324"/>
                    <a:pt x="1236" y="368"/>
                    <a:pt x="924" y="401"/>
                  </a:cubicBezTo>
                  <a:cubicBezTo>
                    <a:pt x="769" y="413"/>
                    <a:pt x="601" y="423"/>
                    <a:pt x="446" y="423"/>
                  </a:cubicBezTo>
                  <a:cubicBezTo>
                    <a:pt x="368" y="423"/>
                    <a:pt x="301" y="423"/>
                    <a:pt x="235" y="413"/>
                  </a:cubicBezTo>
                  <a:cubicBezTo>
                    <a:pt x="223" y="423"/>
                    <a:pt x="212" y="423"/>
                    <a:pt x="201" y="423"/>
                  </a:cubicBezTo>
                  <a:cubicBezTo>
                    <a:pt x="134" y="446"/>
                    <a:pt x="67" y="457"/>
                    <a:pt x="1" y="468"/>
                  </a:cubicBezTo>
                  <a:cubicBezTo>
                    <a:pt x="123" y="479"/>
                    <a:pt x="257" y="479"/>
                    <a:pt x="379" y="479"/>
                  </a:cubicBezTo>
                  <a:cubicBezTo>
                    <a:pt x="880" y="479"/>
                    <a:pt x="1380" y="413"/>
                    <a:pt x="1859" y="290"/>
                  </a:cubicBezTo>
                  <a:cubicBezTo>
                    <a:pt x="1881" y="279"/>
                    <a:pt x="1859" y="245"/>
                    <a:pt x="1836" y="245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57" name="Google Shape;15657;p20"/>
            <p:cNvSpPr/>
            <p:nvPr/>
          </p:nvSpPr>
          <p:spPr>
            <a:xfrm>
              <a:off x="1869236" y="2525853"/>
              <a:ext cx="94720" cy="29899"/>
            </a:xfrm>
            <a:custGeom>
              <a:avLst/>
              <a:gdLst/>
              <a:ahLst/>
              <a:cxnLst/>
              <a:rect l="l" t="t" r="r" b="b"/>
              <a:pathLst>
                <a:path w="2715" h="857" extrusionOk="0">
                  <a:moveTo>
                    <a:pt x="189" y="1"/>
                  </a:moveTo>
                  <a:cubicBezTo>
                    <a:pt x="122" y="23"/>
                    <a:pt x="67" y="45"/>
                    <a:pt x="0" y="78"/>
                  </a:cubicBezTo>
                  <a:cubicBezTo>
                    <a:pt x="45" y="123"/>
                    <a:pt x="100" y="157"/>
                    <a:pt x="156" y="201"/>
                  </a:cubicBezTo>
                  <a:cubicBezTo>
                    <a:pt x="278" y="290"/>
                    <a:pt x="411" y="379"/>
                    <a:pt x="545" y="446"/>
                  </a:cubicBezTo>
                  <a:cubicBezTo>
                    <a:pt x="1001" y="690"/>
                    <a:pt x="1491" y="812"/>
                    <a:pt x="1991" y="857"/>
                  </a:cubicBezTo>
                  <a:cubicBezTo>
                    <a:pt x="2057" y="846"/>
                    <a:pt x="2124" y="835"/>
                    <a:pt x="2191" y="812"/>
                  </a:cubicBezTo>
                  <a:cubicBezTo>
                    <a:pt x="2202" y="812"/>
                    <a:pt x="2213" y="812"/>
                    <a:pt x="2225" y="802"/>
                  </a:cubicBezTo>
                  <a:cubicBezTo>
                    <a:pt x="1902" y="790"/>
                    <a:pt x="1590" y="746"/>
                    <a:pt x="1279" y="657"/>
                  </a:cubicBezTo>
                  <a:cubicBezTo>
                    <a:pt x="1012" y="579"/>
                    <a:pt x="757" y="468"/>
                    <a:pt x="523" y="323"/>
                  </a:cubicBezTo>
                  <a:cubicBezTo>
                    <a:pt x="411" y="256"/>
                    <a:pt x="300" y="179"/>
                    <a:pt x="200" y="90"/>
                  </a:cubicBezTo>
                  <a:lnTo>
                    <a:pt x="167" y="56"/>
                  </a:lnTo>
                  <a:lnTo>
                    <a:pt x="167" y="56"/>
                  </a:lnTo>
                  <a:cubicBezTo>
                    <a:pt x="322" y="134"/>
                    <a:pt x="478" y="201"/>
                    <a:pt x="634" y="256"/>
                  </a:cubicBezTo>
                  <a:cubicBezTo>
                    <a:pt x="1190" y="446"/>
                    <a:pt x="1791" y="557"/>
                    <a:pt x="2391" y="557"/>
                  </a:cubicBezTo>
                  <a:lnTo>
                    <a:pt x="2603" y="557"/>
                  </a:lnTo>
                  <a:cubicBezTo>
                    <a:pt x="2603" y="545"/>
                    <a:pt x="2614" y="545"/>
                    <a:pt x="2614" y="535"/>
                  </a:cubicBezTo>
                  <a:cubicBezTo>
                    <a:pt x="2647" y="512"/>
                    <a:pt x="2680" y="501"/>
                    <a:pt x="2714" y="479"/>
                  </a:cubicBezTo>
                  <a:lnTo>
                    <a:pt x="2670" y="479"/>
                  </a:lnTo>
                  <a:cubicBezTo>
                    <a:pt x="2591" y="490"/>
                    <a:pt x="2514" y="490"/>
                    <a:pt x="2447" y="490"/>
                  </a:cubicBezTo>
                  <a:cubicBezTo>
                    <a:pt x="1669" y="490"/>
                    <a:pt x="890" y="312"/>
                    <a:pt x="18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58" name="Google Shape;15658;p20"/>
            <p:cNvSpPr/>
            <p:nvPr/>
          </p:nvSpPr>
          <p:spPr>
            <a:xfrm>
              <a:off x="1895612" y="2495954"/>
              <a:ext cx="103267" cy="20235"/>
            </a:xfrm>
            <a:custGeom>
              <a:avLst/>
              <a:gdLst/>
              <a:ahLst/>
              <a:cxnLst/>
              <a:rect l="l" t="t" r="r" b="b"/>
              <a:pathLst>
                <a:path w="2960" h="580" extrusionOk="0">
                  <a:moveTo>
                    <a:pt x="2903" y="1"/>
                  </a:moveTo>
                  <a:cubicBezTo>
                    <a:pt x="2648" y="45"/>
                    <a:pt x="2391" y="112"/>
                    <a:pt x="2136" y="179"/>
                  </a:cubicBezTo>
                  <a:cubicBezTo>
                    <a:pt x="1580" y="335"/>
                    <a:pt x="990" y="502"/>
                    <a:pt x="412" y="502"/>
                  </a:cubicBezTo>
                  <a:cubicBezTo>
                    <a:pt x="300" y="502"/>
                    <a:pt x="189" y="502"/>
                    <a:pt x="78" y="480"/>
                  </a:cubicBezTo>
                  <a:cubicBezTo>
                    <a:pt x="56" y="502"/>
                    <a:pt x="23" y="524"/>
                    <a:pt x="1" y="546"/>
                  </a:cubicBezTo>
                  <a:cubicBezTo>
                    <a:pt x="90" y="557"/>
                    <a:pt x="189" y="569"/>
                    <a:pt x="278" y="579"/>
                  </a:cubicBezTo>
                  <a:lnTo>
                    <a:pt x="468" y="579"/>
                  </a:lnTo>
                  <a:cubicBezTo>
                    <a:pt x="1313" y="579"/>
                    <a:pt x="2114" y="235"/>
                    <a:pt x="2925" y="45"/>
                  </a:cubicBezTo>
                  <a:cubicBezTo>
                    <a:pt x="2959" y="35"/>
                    <a:pt x="2937" y="1"/>
                    <a:pt x="2903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59" name="Google Shape;15659;p20"/>
            <p:cNvSpPr/>
            <p:nvPr/>
          </p:nvSpPr>
          <p:spPr>
            <a:xfrm>
              <a:off x="1984473" y="2469195"/>
              <a:ext cx="13606" cy="4291"/>
            </a:xfrm>
            <a:custGeom>
              <a:avLst/>
              <a:gdLst/>
              <a:ahLst/>
              <a:cxnLst/>
              <a:rect l="l" t="t" r="r" b="b"/>
              <a:pathLst>
                <a:path w="390" h="123" extrusionOk="0">
                  <a:moveTo>
                    <a:pt x="334" y="1"/>
                  </a:moveTo>
                  <a:cubicBezTo>
                    <a:pt x="223" y="34"/>
                    <a:pt x="111" y="78"/>
                    <a:pt x="0" y="112"/>
                  </a:cubicBezTo>
                  <a:lnTo>
                    <a:pt x="101" y="112"/>
                  </a:lnTo>
                  <a:cubicBezTo>
                    <a:pt x="123" y="112"/>
                    <a:pt x="134" y="112"/>
                    <a:pt x="145" y="123"/>
                  </a:cubicBezTo>
                  <a:cubicBezTo>
                    <a:pt x="223" y="90"/>
                    <a:pt x="289" y="68"/>
                    <a:pt x="368" y="45"/>
                  </a:cubicBezTo>
                  <a:cubicBezTo>
                    <a:pt x="390" y="34"/>
                    <a:pt x="368" y="1"/>
                    <a:pt x="345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60" name="Google Shape;15660;p20"/>
            <p:cNvSpPr/>
            <p:nvPr/>
          </p:nvSpPr>
          <p:spPr>
            <a:xfrm>
              <a:off x="1910370" y="2473102"/>
              <a:ext cx="79195" cy="24840"/>
            </a:xfrm>
            <a:custGeom>
              <a:avLst/>
              <a:gdLst/>
              <a:ahLst/>
              <a:cxnLst/>
              <a:rect l="l" t="t" r="r" b="b"/>
              <a:pathLst>
                <a:path w="2270" h="712" extrusionOk="0">
                  <a:moveTo>
                    <a:pt x="2124" y="0"/>
                  </a:moveTo>
                  <a:cubicBezTo>
                    <a:pt x="1980" y="45"/>
                    <a:pt x="1835" y="89"/>
                    <a:pt x="1701" y="134"/>
                  </a:cubicBezTo>
                  <a:cubicBezTo>
                    <a:pt x="1257" y="278"/>
                    <a:pt x="823" y="423"/>
                    <a:pt x="389" y="556"/>
                  </a:cubicBezTo>
                  <a:cubicBezTo>
                    <a:pt x="278" y="579"/>
                    <a:pt x="167" y="611"/>
                    <a:pt x="55" y="623"/>
                  </a:cubicBezTo>
                  <a:cubicBezTo>
                    <a:pt x="33" y="656"/>
                    <a:pt x="22" y="690"/>
                    <a:pt x="0" y="712"/>
                  </a:cubicBezTo>
                  <a:cubicBezTo>
                    <a:pt x="144" y="700"/>
                    <a:pt x="278" y="668"/>
                    <a:pt x="411" y="634"/>
                  </a:cubicBezTo>
                  <a:cubicBezTo>
                    <a:pt x="634" y="567"/>
                    <a:pt x="856" y="490"/>
                    <a:pt x="1079" y="411"/>
                  </a:cubicBezTo>
                  <a:cubicBezTo>
                    <a:pt x="1479" y="278"/>
                    <a:pt x="1879" y="144"/>
                    <a:pt x="2269" y="11"/>
                  </a:cubicBezTo>
                  <a:cubicBezTo>
                    <a:pt x="2258" y="0"/>
                    <a:pt x="2247" y="0"/>
                    <a:pt x="2225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61" name="Google Shape;15661;p20"/>
            <p:cNvSpPr/>
            <p:nvPr/>
          </p:nvSpPr>
          <p:spPr>
            <a:xfrm>
              <a:off x="2000765" y="2512666"/>
              <a:ext cx="9734" cy="3524"/>
            </a:xfrm>
            <a:custGeom>
              <a:avLst/>
              <a:gdLst/>
              <a:ahLst/>
              <a:cxnLst/>
              <a:rect l="l" t="t" r="r" b="b"/>
              <a:pathLst>
                <a:path w="279" h="101" extrusionOk="0">
                  <a:moveTo>
                    <a:pt x="234" y="1"/>
                  </a:moveTo>
                  <a:lnTo>
                    <a:pt x="34" y="34"/>
                  </a:lnTo>
                  <a:lnTo>
                    <a:pt x="0" y="100"/>
                  </a:lnTo>
                  <a:cubicBezTo>
                    <a:pt x="123" y="78"/>
                    <a:pt x="245" y="45"/>
                    <a:pt x="267" y="34"/>
                  </a:cubicBezTo>
                  <a:cubicBezTo>
                    <a:pt x="279" y="23"/>
                    <a:pt x="256" y="1"/>
                    <a:pt x="245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62" name="Google Shape;15662;p20"/>
            <p:cNvSpPr/>
            <p:nvPr/>
          </p:nvSpPr>
          <p:spPr>
            <a:xfrm>
              <a:off x="1885110" y="2513817"/>
              <a:ext cx="116873" cy="12455"/>
            </a:xfrm>
            <a:custGeom>
              <a:avLst/>
              <a:gdLst/>
              <a:ahLst/>
              <a:cxnLst/>
              <a:rect l="l" t="t" r="r" b="b"/>
              <a:pathLst>
                <a:path w="3350" h="357" extrusionOk="0">
                  <a:moveTo>
                    <a:pt x="3349" y="1"/>
                  </a:moveTo>
                  <a:cubicBezTo>
                    <a:pt x="3271" y="23"/>
                    <a:pt x="3182" y="45"/>
                    <a:pt x="3093" y="57"/>
                  </a:cubicBezTo>
                  <a:cubicBezTo>
                    <a:pt x="2949" y="90"/>
                    <a:pt x="2804" y="112"/>
                    <a:pt x="2648" y="134"/>
                  </a:cubicBezTo>
                  <a:cubicBezTo>
                    <a:pt x="2114" y="212"/>
                    <a:pt x="1570" y="268"/>
                    <a:pt x="1036" y="279"/>
                  </a:cubicBezTo>
                  <a:lnTo>
                    <a:pt x="813" y="279"/>
                  </a:lnTo>
                  <a:cubicBezTo>
                    <a:pt x="613" y="279"/>
                    <a:pt x="423" y="268"/>
                    <a:pt x="246" y="223"/>
                  </a:cubicBezTo>
                  <a:cubicBezTo>
                    <a:pt x="190" y="212"/>
                    <a:pt x="146" y="190"/>
                    <a:pt x="90" y="168"/>
                  </a:cubicBezTo>
                  <a:cubicBezTo>
                    <a:pt x="57" y="190"/>
                    <a:pt x="35" y="201"/>
                    <a:pt x="1" y="223"/>
                  </a:cubicBezTo>
                  <a:cubicBezTo>
                    <a:pt x="68" y="257"/>
                    <a:pt x="146" y="279"/>
                    <a:pt x="213" y="301"/>
                  </a:cubicBezTo>
                  <a:cubicBezTo>
                    <a:pt x="401" y="346"/>
                    <a:pt x="601" y="356"/>
                    <a:pt x="802" y="356"/>
                  </a:cubicBezTo>
                  <a:lnTo>
                    <a:pt x="1024" y="356"/>
                  </a:lnTo>
                  <a:cubicBezTo>
                    <a:pt x="1313" y="346"/>
                    <a:pt x="1602" y="334"/>
                    <a:pt x="1892" y="301"/>
                  </a:cubicBezTo>
                  <a:cubicBezTo>
                    <a:pt x="2170" y="279"/>
                    <a:pt x="2459" y="235"/>
                    <a:pt x="2737" y="190"/>
                  </a:cubicBezTo>
                  <a:cubicBezTo>
                    <a:pt x="2882" y="168"/>
                    <a:pt x="3015" y="134"/>
                    <a:pt x="3160" y="101"/>
                  </a:cubicBezTo>
                  <a:cubicBezTo>
                    <a:pt x="3193" y="101"/>
                    <a:pt x="3260" y="90"/>
                    <a:pt x="3315" y="67"/>
                  </a:cubicBezTo>
                  <a:lnTo>
                    <a:pt x="3349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63" name="Google Shape;15663;p20"/>
            <p:cNvSpPr/>
            <p:nvPr/>
          </p:nvSpPr>
          <p:spPr>
            <a:xfrm>
              <a:off x="1965842" y="2464555"/>
              <a:ext cx="5094" cy="2372"/>
            </a:xfrm>
            <a:custGeom>
              <a:avLst/>
              <a:gdLst/>
              <a:ahLst/>
              <a:cxnLst/>
              <a:rect l="l" t="t" r="r" b="b"/>
              <a:pathLst>
                <a:path w="146" h="68" extrusionOk="0">
                  <a:moveTo>
                    <a:pt x="89" y="1"/>
                  </a:moveTo>
                  <a:cubicBezTo>
                    <a:pt x="79" y="1"/>
                    <a:pt x="79" y="1"/>
                    <a:pt x="67" y="11"/>
                  </a:cubicBezTo>
                  <a:lnTo>
                    <a:pt x="0" y="45"/>
                  </a:lnTo>
                  <a:cubicBezTo>
                    <a:pt x="45" y="45"/>
                    <a:pt x="89" y="56"/>
                    <a:pt x="134" y="67"/>
                  </a:cubicBezTo>
                  <a:cubicBezTo>
                    <a:pt x="145" y="45"/>
                    <a:pt x="111" y="1"/>
                    <a:pt x="89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64" name="Google Shape;15664;p20"/>
            <p:cNvSpPr/>
            <p:nvPr/>
          </p:nvSpPr>
          <p:spPr>
            <a:xfrm>
              <a:off x="1915010" y="2466090"/>
              <a:ext cx="55506" cy="21386"/>
            </a:xfrm>
            <a:custGeom>
              <a:avLst/>
              <a:gdLst/>
              <a:ahLst/>
              <a:cxnLst/>
              <a:rect l="l" t="t" r="r" b="b"/>
              <a:pathLst>
                <a:path w="1591" h="613" extrusionOk="0">
                  <a:moveTo>
                    <a:pt x="1457" y="1"/>
                  </a:moveTo>
                  <a:cubicBezTo>
                    <a:pt x="1202" y="123"/>
                    <a:pt x="935" y="234"/>
                    <a:pt x="656" y="335"/>
                  </a:cubicBezTo>
                  <a:cubicBezTo>
                    <a:pt x="512" y="390"/>
                    <a:pt x="367" y="446"/>
                    <a:pt x="212" y="490"/>
                  </a:cubicBezTo>
                  <a:cubicBezTo>
                    <a:pt x="156" y="501"/>
                    <a:pt x="90" y="523"/>
                    <a:pt x="23" y="535"/>
                  </a:cubicBezTo>
                  <a:cubicBezTo>
                    <a:pt x="23" y="557"/>
                    <a:pt x="11" y="579"/>
                    <a:pt x="1" y="612"/>
                  </a:cubicBezTo>
                  <a:cubicBezTo>
                    <a:pt x="78" y="602"/>
                    <a:pt x="156" y="590"/>
                    <a:pt x="234" y="568"/>
                  </a:cubicBezTo>
                  <a:cubicBezTo>
                    <a:pt x="379" y="535"/>
                    <a:pt x="535" y="479"/>
                    <a:pt x="679" y="424"/>
                  </a:cubicBezTo>
                  <a:cubicBezTo>
                    <a:pt x="990" y="312"/>
                    <a:pt x="1291" y="190"/>
                    <a:pt x="1580" y="34"/>
                  </a:cubicBezTo>
                  <a:cubicBezTo>
                    <a:pt x="1580" y="23"/>
                    <a:pt x="1580" y="23"/>
                    <a:pt x="1591" y="23"/>
                  </a:cubicBezTo>
                  <a:cubicBezTo>
                    <a:pt x="1546" y="12"/>
                    <a:pt x="1502" y="1"/>
                    <a:pt x="1457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65" name="Google Shape;15665;p20"/>
            <p:cNvSpPr/>
            <p:nvPr/>
          </p:nvSpPr>
          <p:spPr>
            <a:xfrm>
              <a:off x="1948747" y="2448646"/>
              <a:ext cx="43923" cy="13606"/>
            </a:xfrm>
            <a:custGeom>
              <a:avLst/>
              <a:gdLst/>
              <a:ahLst/>
              <a:cxnLst/>
              <a:rect l="l" t="t" r="r" b="b"/>
              <a:pathLst>
                <a:path w="1259" h="390" extrusionOk="0">
                  <a:moveTo>
                    <a:pt x="1202" y="0"/>
                  </a:moveTo>
                  <a:cubicBezTo>
                    <a:pt x="791" y="56"/>
                    <a:pt x="379" y="156"/>
                    <a:pt x="1" y="345"/>
                  </a:cubicBezTo>
                  <a:cubicBezTo>
                    <a:pt x="12" y="356"/>
                    <a:pt x="23" y="368"/>
                    <a:pt x="35" y="390"/>
                  </a:cubicBezTo>
                  <a:cubicBezTo>
                    <a:pt x="413" y="222"/>
                    <a:pt x="813" y="101"/>
                    <a:pt x="1224" y="45"/>
                  </a:cubicBezTo>
                  <a:cubicBezTo>
                    <a:pt x="1258" y="45"/>
                    <a:pt x="1236" y="0"/>
                    <a:pt x="1214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66" name="Google Shape;15666;p20"/>
            <p:cNvSpPr/>
            <p:nvPr/>
          </p:nvSpPr>
          <p:spPr>
            <a:xfrm>
              <a:off x="1946444" y="2460682"/>
              <a:ext cx="3524" cy="2372"/>
            </a:xfrm>
            <a:custGeom>
              <a:avLst/>
              <a:gdLst/>
              <a:ahLst/>
              <a:cxnLst/>
              <a:rect l="l" t="t" r="r" b="b"/>
              <a:pathLst>
                <a:path w="101" h="68" extrusionOk="0">
                  <a:moveTo>
                    <a:pt x="67" y="0"/>
                  </a:moveTo>
                  <a:cubicBezTo>
                    <a:pt x="56" y="0"/>
                    <a:pt x="34" y="11"/>
                    <a:pt x="22" y="23"/>
                  </a:cubicBezTo>
                  <a:cubicBezTo>
                    <a:pt x="0" y="33"/>
                    <a:pt x="22" y="67"/>
                    <a:pt x="45" y="67"/>
                  </a:cubicBezTo>
                  <a:lnTo>
                    <a:pt x="56" y="55"/>
                  </a:lnTo>
                  <a:cubicBezTo>
                    <a:pt x="67" y="55"/>
                    <a:pt x="89" y="45"/>
                    <a:pt x="101" y="45"/>
                  </a:cubicBezTo>
                  <a:cubicBezTo>
                    <a:pt x="89" y="23"/>
                    <a:pt x="78" y="11"/>
                    <a:pt x="67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67" name="Google Shape;15667;p20"/>
            <p:cNvSpPr/>
            <p:nvPr/>
          </p:nvSpPr>
          <p:spPr>
            <a:xfrm>
              <a:off x="1944490" y="2437377"/>
              <a:ext cx="36527" cy="15176"/>
            </a:xfrm>
            <a:custGeom>
              <a:avLst/>
              <a:gdLst/>
              <a:ahLst/>
              <a:cxnLst/>
              <a:rect l="l" t="t" r="r" b="b"/>
              <a:pathLst>
                <a:path w="1047" h="435" extrusionOk="0">
                  <a:moveTo>
                    <a:pt x="990" y="1"/>
                  </a:moveTo>
                  <a:cubicBezTo>
                    <a:pt x="790" y="56"/>
                    <a:pt x="579" y="123"/>
                    <a:pt x="379" y="201"/>
                  </a:cubicBezTo>
                  <a:cubicBezTo>
                    <a:pt x="246" y="256"/>
                    <a:pt x="123" y="301"/>
                    <a:pt x="1" y="368"/>
                  </a:cubicBezTo>
                  <a:lnTo>
                    <a:pt x="34" y="434"/>
                  </a:lnTo>
                  <a:cubicBezTo>
                    <a:pt x="345" y="279"/>
                    <a:pt x="679" y="157"/>
                    <a:pt x="1024" y="45"/>
                  </a:cubicBezTo>
                  <a:cubicBezTo>
                    <a:pt x="1046" y="34"/>
                    <a:pt x="1024" y="1"/>
                    <a:pt x="1002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68" name="Google Shape;15668;p20"/>
            <p:cNvSpPr/>
            <p:nvPr/>
          </p:nvSpPr>
          <p:spPr>
            <a:xfrm>
              <a:off x="1919685" y="2450181"/>
              <a:ext cx="25991" cy="15560"/>
            </a:xfrm>
            <a:custGeom>
              <a:avLst/>
              <a:gdLst/>
              <a:ahLst/>
              <a:cxnLst/>
              <a:rect l="l" t="t" r="r" b="b"/>
              <a:pathLst>
                <a:path w="745" h="446" extrusionOk="0">
                  <a:moveTo>
                    <a:pt x="712" y="1"/>
                  </a:moveTo>
                  <a:cubicBezTo>
                    <a:pt x="656" y="23"/>
                    <a:pt x="611" y="45"/>
                    <a:pt x="556" y="67"/>
                  </a:cubicBezTo>
                  <a:cubicBezTo>
                    <a:pt x="389" y="146"/>
                    <a:pt x="233" y="235"/>
                    <a:pt x="67" y="312"/>
                  </a:cubicBezTo>
                  <a:cubicBezTo>
                    <a:pt x="45" y="324"/>
                    <a:pt x="33" y="334"/>
                    <a:pt x="11" y="334"/>
                  </a:cubicBezTo>
                  <a:cubicBezTo>
                    <a:pt x="11" y="379"/>
                    <a:pt x="0" y="413"/>
                    <a:pt x="0" y="445"/>
                  </a:cubicBezTo>
                  <a:cubicBezTo>
                    <a:pt x="211" y="368"/>
                    <a:pt x="401" y="245"/>
                    <a:pt x="601" y="146"/>
                  </a:cubicBezTo>
                  <a:cubicBezTo>
                    <a:pt x="645" y="112"/>
                    <a:pt x="690" y="90"/>
                    <a:pt x="745" y="67"/>
                  </a:cubicBezTo>
                  <a:lnTo>
                    <a:pt x="7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69" name="Google Shape;15669;p20"/>
            <p:cNvSpPr/>
            <p:nvPr/>
          </p:nvSpPr>
          <p:spPr>
            <a:xfrm>
              <a:off x="1920836" y="2447843"/>
              <a:ext cx="17514" cy="9350"/>
            </a:xfrm>
            <a:custGeom>
              <a:avLst/>
              <a:gdLst/>
              <a:ahLst/>
              <a:cxnLst/>
              <a:rect l="l" t="t" r="r" b="b"/>
              <a:pathLst>
                <a:path w="502" h="268" extrusionOk="0">
                  <a:moveTo>
                    <a:pt x="400" y="1"/>
                  </a:moveTo>
                  <a:cubicBezTo>
                    <a:pt x="279" y="68"/>
                    <a:pt x="145" y="124"/>
                    <a:pt x="0" y="168"/>
                  </a:cubicBezTo>
                  <a:lnTo>
                    <a:pt x="0" y="268"/>
                  </a:lnTo>
                  <a:cubicBezTo>
                    <a:pt x="167" y="223"/>
                    <a:pt x="323" y="157"/>
                    <a:pt x="457" y="68"/>
                  </a:cubicBezTo>
                  <a:cubicBezTo>
                    <a:pt x="501" y="45"/>
                    <a:pt x="457" y="1"/>
                    <a:pt x="423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70" name="Google Shape;15670;p20"/>
            <p:cNvSpPr/>
            <p:nvPr/>
          </p:nvSpPr>
          <p:spPr>
            <a:xfrm>
              <a:off x="1902973" y="2500629"/>
              <a:ext cx="30282" cy="7780"/>
            </a:xfrm>
            <a:custGeom>
              <a:avLst/>
              <a:gdLst/>
              <a:ahLst/>
              <a:cxnLst/>
              <a:rect l="l" t="t" r="r" b="b"/>
              <a:pathLst>
                <a:path w="868" h="223" extrusionOk="0">
                  <a:moveTo>
                    <a:pt x="779" y="0"/>
                  </a:moveTo>
                  <a:cubicBezTo>
                    <a:pt x="779" y="0"/>
                    <a:pt x="768" y="0"/>
                    <a:pt x="768" y="12"/>
                  </a:cubicBezTo>
                  <a:cubicBezTo>
                    <a:pt x="568" y="89"/>
                    <a:pt x="346" y="123"/>
                    <a:pt x="134" y="123"/>
                  </a:cubicBezTo>
                  <a:lnTo>
                    <a:pt x="79" y="123"/>
                  </a:lnTo>
                  <a:cubicBezTo>
                    <a:pt x="57" y="156"/>
                    <a:pt x="34" y="190"/>
                    <a:pt x="0" y="212"/>
                  </a:cubicBezTo>
                  <a:cubicBezTo>
                    <a:pt x="45" y="223"/>
                    <a:pt x="79" y="223"/>
                    <a:pt x="112" y="223"/>
                  </a:cubicBezTo>
                  <a:cubicBezTo>
                    <a:pt x="356" y="223"/>
                    <a:pt x="613" y="168"/>
                    <a:pt x="824" y="79"/>
                  </a:cubicBezTo>
                  <a:cubicBezTo>
                    <a:pt x="868" y="67"/>
                    <a:pt x="824" y="0"/>
                    <a:pt x="779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71" name="Google Shape;15671;p20"/>
            <p:cNvSpPr/>
            <p:nvPr/>
          </p:nvSpPr>
          <p:spPr>
            <a:xfrm>
              <a:off x="1738439" y="2362367"/>
              <a:ext cx="184729" cy="175798"/>
            </a:xfrm>
            <a:custGeom>
              <a:avLst/>
              <a:gdLst/>
              <a:ahLst/>
              <a:cxnLst/>
              <a:rect l="l" t="t" r="r" b="b"/>
              <a:pathLst>
                <a:path w="5295" h="5039" extrusionOk="0">
                  <a:moveTo>
                    <a:pt x="4886" y="0"/>
                  </a:moveTo>
                  <a:cubicBezTo>
                    <a:pt x="4822" y="0"/>
                    <a:pt x="4735" y="24"/>
                    <a:pt x="4595" y="60"/>
                  </a:cubicBezTo>
                  <a:cubicBezTo>
                    <a:pt x="4472" y="82"/>
                    <a:pt x="4383" y="82"/>
                    <a:pt x="4316" y="82"/>
                  </a:cubicBezTo>
                  <a:cubicBezTo>
                    <a:pt x="4292" y="80"/>
                    <a:pt x="4271" y="78"/>
                    <a:pt x="4250" y="78"/>
                  </a:cubicBezTo>
                  <a:cubicBezTo>
                    <a:pt x="4164" y="78"/>
                    <a:pt x="4093" y="109"/>
                    <a:pt x="3949" y="271"/>
                  </a:cubicBezTo>
                  <a:cubicBezTo>
                    <a:pt x="3683" y="572"/>
                    <a:pt x="3538" y="894"/>
                    <a:pt x="3248" y="1272"/>
                  </a:cubicBezTo>
                  <a:cubicBezTo>
                    <a:pt x="2959" y="1650"/>
                    <a:pt x="2837" y="2284"/>
                    <a:pt x="2214" y="2507"/>
                  </a:cubicBezTo>
                  <a:cubicBezTo>
                    <a:pt x="1602" y="2718"/>
                    <a:pt x="1914" y="2784"/>
                    <a:pt x="1358" y="2796"/>
                  </a:cubicBezTo>
                  <a:cubicBezTo>
                    <a:pt x="1336" y="2797"/>
                    <a:pt x="1315" y="2798"/>
                    <a:pt x="1296" y="2798"/>
                  </a:cubicBezTo>
                  <a:cubicBezTo>
                    <a:pt x="1122" y="2798"/>
                    <a:pt x="1015" y="2758"/>
                    <a:pt x="935" y="2718"/>
                  </a:cubicBezTo>
                  <a:cubicBezTo>
                    <a:pt x="857" y="2685"/>
                    <a:pt x="805" y="2649"/>
                    <a:pt x="738" y="2649"/>
                  </a:cubicBezTo>
                  <a:cubicBezTo>
                    <a:pt x="691" y="2649"/>
                    <a:pt x="635" y="2667"/>
                    <a:pt x="557" y="2718"/>
                  </a:cubicBezTo>
                  <a:cubicBezTo>
                    <a:pt x="245" y="2918"/>
                    <a:pt x="112" y="2729"/>
                    <a:pt x="57" y="3219"/>
                  </a:cubicBezTo>
                  <a:cubicBezTo>
                    <a:pt x="1" y="3708"/>
                    <a:pt x="1" y="3730"/>
                    <a:pt x="223" y="4175"/>
                  </a:cubicBezTo>
                  <a:cubicBezTo>
                    <a:pt x="446" y="4631"/>
                    <a:pt x="613" y="4843"/>
                    <a:pt x="1124" y="4843"/>
                  </a:cubicBezTo>
                  <a:cubicBezTo>
                    <a:pt x="1624" y="4853"/>
                    <a:pt x="2259" y="4964"/>
                    <a:pt x="2581" y="5009"/>
                  </a:cubicBezTo>
                  <a:cubicBezTo>
                    <a:pt x="2702" y="5030"/>
                    <a:pt x="2763" y="5038"/>
                    <a:pt x="2801" y="5038"/>
                  </a:cubicBezTo>
                  <a:cubicBezTo>
                    <a:pt x="2865" y="5038"/>
                    <a:pt x="2862" y="5015"/>
                    <a:pt x="2959" y="4987"/>
                  </a:cubicBezTo>
                  <a:cubicBezTo>
                    <a:pt x="4328" y="4653"/>
                    <a:pt x="4939" y="4253"/>
                    <a:pt x="5117" y="3374"/>
                  </a:cubicBezTo>
                  <a:cubicBezTo>
                    <a:pt x="5295" y="2495"/>
                    <a:pt x="5273" y="2340"/>
                    <a:pt x="5095" y="1840"/>
                  </a:cubicBezTo>
                  <a:cubicBezTo>
                    <a:pt x="4917" y="1339"/>
                    <a:pt x="4906" y="1339"/>
                    <a:pt x="4950" y="1083"/>
                  </a:cubicBezTo>
                  <a:cubicBezTo>
                    <a:pt x="4995" y="827"/>
                    <a:pt x="5273" y="394"/>
                    <a:pt x="5117" y="182"/>
                  </a:cubicBezTo>
                  <a:cubicBezTo>
                    <a:pt x="5025" y="50"/>
                    <a:pt x="4979" y="0"/>
                    <a:pt x="4886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72" name="Google Shape;15672;p20"/>
            <p:cNvSpPr/>
            <p:nvPr/>
          </p:nvSpPr>
          <p:spPr>
            <a:xfrm>
              <a:off x="1759407" y="2395441"/>
              <a:ext cx="163762" cy="142725"/>
            </a:xfrm>
            <a:custGeom>
              <a:avLst/>
              <a:gdLst/>
              <a:ahLst/>
              <a:cxnLst/>
              <a:rect l="l" t="t" r="r" b="b"/>
              <a:pathLst>
                <a:path w="4694" h="4091" extrusionOk="0">
                  <a:moveTo>
                    <a:pt x="4351" y="1"/>
                  </a:moveTo>
                  <a:cubicBezTo>
                    <a:pt x="4225" y="1"/>
                    <a:pt x="4113" y="96"/>
                    <a:pt x="4060" y="190"/>
                  </a:cubicBezTo>
                  <a:cubicBezTo>
                    <a:pt x="3982" y="324"/>
                    <a:pt x="3960" y="469"/>
                    <a:pt x="3882" y="602"/>
                  </a:cubicBezTo>
                  <a:cubicBezTo>
                    <a:pt x="3737" y="892"/>
                    <a:pt x="3381" y="1058"/>
                    <a:pt x="3259" y="1359"/>
                  </a:cubicBezTo>
                  <a:cubicBezTo>
                    <a:pt x="3203" y="1481"/>
                    <a:pt x="3193" y="1603"/>
                    <a:pt x="3181" y="1725"/>
                  </a:cubicBezTo>
                  <a:cubicBezTo>
                    <a:pt x="3148" y="1915"/>
                    <a:pt x="3092" y="2093"/>
                    <a:pt x="3003" y="2259"/>
                  </a:cubicBezTo>
                  <a:cubicBezTo>
                    <a:pt x="2959" y="2360"/>
                    <a:pt x="2892" y="2459"/>
                    <a:pt x="2815" y="2538"/>
                  </a:cubicBezTo>
                  <a:cubicBezTo>
                    <a:pt x="2736" y="2615"/>
                    <a:pt x="2637" y="2671"/>
                    <a:pt x="2536" y="2726"/>
                  </a:cubicBezTo>
                  <a:cubicBezTo>
                    <a:pt x="2380" y="2815"/>
                    <a:pt x="2225" y="2904"/>
                    <a:pt x="2058" y="2993"/>
                  </a:cubicBezTo>
                  <a:cubicBezTo>
                    <a:pt x="1992" y="3038"/>
                    <a:pt x="1913" y="3082"/>
                    <a:pt x="1836" y="3094"/>
                  </a:cubicBezTo>
                  <a:cubicBezTo>
                    <a:pt x="1747" y="3116"/>
                    <a:pt x="1669" y="3116"/>
                    <a:pt x="1580" y="3116"/>
                  </a:cubicBezTo>
                  <a:cubicBezTo>
                    <a:pt x="1195" y="3116"/>
                    <a:pt x="820" y="3249"/>
                    <a:pt x="438" y="3249"/>
                  </a:cubicBezTo>
                  <a:cubicBezTo>
                    <a:pt x="377" y="3249"/>
                    <a:pt x="317" y="3245"/>
                    <a:pt x="257" y="3238"/>
                  </a:cubicBezTo>
                  <a:cubicBezTo>
                    <a:pt x="234" y="3238"/>
                    <a:pt x="207" y="3233"/>
                    <a:pt x="181" y="3233"/>
                  </a:cubicBezTo>
                  <a:cubicBezTo>
                    <a:pt x="169" y="3233"/>
                    <a:pt x="156" y="3234"/>
                    <a:pt x="145" y="3238"/>
                  </a:cubicBezTo>
                  <a:cubicBezTo>
                    <a:pt x="45" y="3260"/>
                    <a:pt x="12" y="3383"/>
                    <a:pt x="0" y="3472"/>
                  </a:cubicBezTo>
                  <a:cubicBezTo>
                    <a:pt x="0" y="3572"/>
                    <a:pt x="0" y="3672"/>
                    <a:pt x="12" y="3772"/>
                  </a:cubicBezTo>
                  <a:cubicBezTo>
                    <a:pt x="134" y="3850"/>
                    <a:pt x="301" y="3895"/>
                    <a:pt x="523" y="3895"/>
                  </a:cubicBezTo>
                  <a:cubicBezTo>
                    <a:pt x="1023" y="3905"/>
                    <a:pt x="1658" y="4016"/>
                    <a:pt x="1980" y="4061"/>
                  </a:cubicBezTo>
                  <a:cubicBezTo>
                    <a:pt x="2101" y="4082"/>
                    <a:pt x="2162" y="4090"/>
                    <a:pt x="2200" y="4090"/>
                  </a:cubicBezTo>
                  <a:cubicBezTo>
                    <a:pt x="2264" y="4090"/>
                    <a:pt x="2261" y="4067"/>
                    <a:pt x="2358" y="4039"/>
                  </a:cubicBezTo>
                  <a:cubicBezTo>
                    <a:pt x="3727" y="3705"/>
                    <a:pt x="4338" y="3305"/>
                    <a:pt x="4516" y="2426"/>
                  </a:cubicBezTo>
                  <a:cubicBezTo>
                    <a:pt x="4694" y="1547"/>
                    <a:pt x="4672" y="1392"/>
                    <a:pt x="4494" y="892"/>
                  </a:cubicBezTo>
                  <a:cubicBezTo>
                    <a:pt x="4316" y="391"/>
                    <a:pt x="4305" y="391"/>
                    <a:pt x="4349" y="135"/>
                  </a:cubicBezTo>
                  <a:lnTo>
                    <a:pt x="4382" y="2"/>
                  </a:lnTo>
                  <a:lnTo>
                    <a:pt x="4372" y="2"/>
                  </a:lnTo>
                  <a:cubicBezTo>
                    <a:pt x="4365" y="1"/>
                    <a:pt x="4358" y="1"/>
                    <a:pt x="4351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73" name="Google Shape;15673;p20"/>
            <p:cNvSpPr/>
            <p:nvPr/>
          </p:nvSpPr>
          <p:spPr>
            <a:xfrm>
              <a:off x="1894844" y="2378415"/>
              <a:ext cx="9699" cy="38062"/>
            </a:xfrm>
            <a:custGeom>
              <a:avLst/>
              <a:gdLst/>
              <a:ahLst/>
              <a:cxnLst/>
              <a:rect l="l" t="t" r="r" b="b"/>
              <a:pathLst>
                <a:path w="278" h="1091" extrusionOk="0">
                  <a:moveTo>
                    <a:pt x="167" y="0"/>
                  </a:moveTo>
                  <a:cubicBezTo>
                    <a:pt x="156" y="0"/>
                    <a:pt x="144" y="11"/>
                    <a:pt x="156" y="23"/>
                  </a:cubicBezTo>
                  <a:cubicBezTo>
                    <a:pt x="211" y="122"/>
                    <a:pt x="211" y="223"/>
                    <a:pt x="211" y="334"/>
                  </a:cubicBezTo>
                  <a:cubicBezTo>
                    <a:pt x="211" y="423"/>
                    <a:pt x="201" y="512"/>
                    <a:pt x="178" y="601"/>
                  </a:cubicBezTo>
                  <a:cubicBezTo>
                    <a:pt x="168" y="630"/>
                    <a:pt x="167" y="669"/>
                    <a:pt x="159" y="701"/>
                  </a:cubicBezTo>
                  <a:lnTo>
                    <a:pt x="159" y="701"/>
                  </a:lnTo>
                  <a:cubicBezTo>
                    <a:pt x="163" y="694"/>
                    <a:pt x="170" y="686"/>
                    <a:pt x="178" y="678"/>
                  </a:cubicBezTo>
                  <a:cubicBezTo>
                    <a:pt x="189" y="656"/>
                    <a:pt x="211" y="623"/>
                    <a:pt x="233" y="601"/>
                  </a:cubicBezTo>
                  <a:cubicBezTo>
                    <a:pt x="245" y="556"/>
                    <a:pt x="245" y="512"/>
                    <a:pt x="256" y="478"/>
                  </a:cubicBezTo>
                  <a:cubicBezTo>
                    <a:pt x="267" y="322"/>
                    <a:pt x="278" y="145"/>
                    <a:pt x="189" y="11"/>
                  </a:cubicBezTo>
                  <a:cubicBezTo>
                    <a:pt x="178" y="0"/>
                    <a:pt x="178" y="0"/>
                    <a:pt x="167" y="0"/>
                  </a:cubicBezTo>
                  <a:close/>
                  <a:moveTo>
                    <a:pt x="159" y="701"/>
                  </a:moveTo>
                  <a:cubicBezTo>
                    <a:pt x="157" y="705"/>
                    <a:pt x="156" y="708"/>
                    <a:pt x="156" y="712"/>
                  </a:cubicBezTo>
                  <a:cubicBezTo>
                    <a:pt x="157" y="709"/>
                    <a:pt x="158" y="705"/>
                    <a:pt x="159" y="701"/>
                  </a:cubicBezTo>
                  <a:close/>
                  <a:moveTo>
                    <a:pt x="23" y="1034"/>
                  </a:moveTo>
                  <a:cubicBezTo>
                    <a:pt x="11" y="1034"/>
                    <a:pt x="0" y="1046"/>
                    <a:pt x="0" y="1057"/>
                  </a:cubicBezTo>
                  <a:lnTo>
                    <a:pt x="0" y="1090"/>
                  </a:lnTo>
                  <a:cubicBezTo>
                    <a:pt x="11" y="1068"/>
                    <a:pt x="23" y="1057"/>
                    <a:pt x="33" y="1034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74" name="Google Shape;15674;p20"/>
            <p:cNvSpPr/>
            <p:nvPr/>
          </p:nvSpPr>
          <p:spPr>
            <a:xfrm>
              <a:off x="1841290" y="2536320"/>
              <a:ext cx="419" cy="454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1"/>
                  </a:moveTo>
                  <a:lnTo>
                    <a:pt x="0" y="12"/>
                  </a:lnTo>
                  <a:cubicBezTo>
                    <a:pt x="0" y="1"/>
                    <a:pt x="0" y="1"/>
                    <a:pt x="11" y="1"/>
                  </a:cubicBez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75" name="Google Shape;15675;p20"/>
            <p:cNvSpPr/>
            <p:nvPr/>
          </p:nvSpPr>
          <p:spPr>
            <a:xfrm>
              <a:off x="1841290" y="2536320"/>
              <a:ext cx="419" cy="454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1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"/>
                  </a:lnTo>
                  <a:close/>
                  <a:moveTo>
                    <a:pt x="11" y="1"/>
                  </a:moveTo>
                  <a:lnTo>
                    <a:pt x="11" y="1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76" name="Google Shape;15676;p20"/>
            <p:cNvSpPr/>
            <p:nvPr/>
          </p:nvSpPr>
          <p:spPr>
            <a:xfrm>
              <a:off x="1834313" y="2399348"/>
              <a:ext cx="68693" cy="138957"/>
            </a:xfrm>
            <a:custGeom>
              <a:avLst/>
              <a:gdLst/>
              <a:ahLst/>
              <a:cxnLst/>
              <a:rect l="l" t="t" r="r" b="b"/>
              <a:pathLst>
                <a:path w="1969" h="3983" extrusionOk="0">
                  <a:moveTo>
                    <a:pt x="1424" y="2614"/>
                  </a:moveTo>
                  <a:lnTo>
                    <a:pt x="1424" y="2614"/>
                  </a:lnTo>
                  <a:cubicBezTo>
                    <a:pt x="1379" y="2748"/>
                    <a:pt x="1323" y="2881"/>
                    <a:pt x="1246" y="3015"/>
                  </a:cubicBezTo>
                  <a:cubicBezTo>
                    <a:pt x="1145" y="3182"/>
                    <a:pt x="1024" y="3315"/>
                    <a:pt x="878" y="3437"/>
                  </a:cubicBezTo>
                  <a:cubicBezTo>
                    <a:pt x="1112" y="3193"/>
                    <a:pt x="1290" y="2903"/>
                    <a:pt x="1424" y="2614"/>
                  </a:cubicBezTo>
                  <a:close/>
                  <a:moveTo>
                    <a:pt x="1968" y="1"/>
                  </a:moveTo>
                  <a:lnTo>
                    <a:pt x="1968" y="1"/>
                  </a:lnTo>
                  <a:cubicBezTo>
                    <a:pt x="1946" y="23"/>
                    <a:pt x="1924" y="56"/>
                    <a:pt x="1913" y="78"/>
                  </a:cubicBezTo>
                  <a:cubicBezTo>
                    <a:pt x="1902" y="90"/>
                    <a:pt x="1891" y="101"/>
                    <a:pt x="1891" y="112"/>
                  </a:cubicBezTo>
                  <a:cubicBezTo>
                    <a:pt x="1857" y="234"/>
                    <a:pt x="1824" y="345"/>
                    <a:pt x="1802" y="457"/>
                  </a:cubicBezTo>
                  <a:cubicBezTo>
                    <a:pt x="1791" y="446"/>
                    <a:pt x="1780" y="434"/>
                    <a:pt x="1768" y="434"/>
                  </a:cubicBezTo>
                  <a:cubicBezTo>
                    <a:pt x="1758" y="457"/>
                    <a:pt x="1746" y="468"/>
                    <a:pt x="1735" y="490"/>
                  </a:cubicBezTo>
                  <a:cubicBezTo>
                    <a:pt x="1735" y="557"/>
                    <a:pt x="1746" y="612"/>
                    <a:pt x="1746" y="679"/>
                  </a:cubicBezTo>
                  <a:cubicBezTo>
                    <a:pt x="1713" y="802"/>
                    <a:pt x="1702" y="924"/>
                    <a:pt x="1691" y="1046"/>
                  </a:cubicBezTo>
                  <a:cubicBezTo>
                    <a:pt x="1679" y="1235"/>
                    <a:pt x="1679" y="1425"/>
                    <a:pt x="1646" y="1613"/>
                  </a:cubicBezTo>
                  <a:cubicBezTo>
                    <a:pt x="1590" y="1981"/>
                    <a:pt x="1479" y="2337"/>
                    <a:pt x="1313" y="2670"/>
                  </a:cubicBezTo>
                  <a:cubicBezTo>
                    <a:pt x="1145" y="2992"/>
                    <a:pt x="935" y="3293"/>
                    <a:pt x="656" y="3538"/>
                  </a:cubicBezTo>
                  <a:cubicBezTo>
                    <a:pt x="567" y="3627"/>
                    <a:pt x="456" y="3704"/>
                    <a:pt x="345" y="3771"/>
                  </a:cubicBezTo>
                  <a:cubicBezTo>
                    <a:pt x="233" y="3838"/>
                    <a:pt x="112" y="3904"/>
                    <a:pt x="0" y="3971"/>
                  </a:cubicBezTo>
                  <a:cubicBezTo>
                    <a:pt x="23" y="3983"/>
                    <a:pt x="33" y="3983"/>
                    <a:pt x="45" y="3983"/>
                  </a:cubicBezTo>
                  <a:cubicBezTo>
                    <a:pt x="112" y="3983"/>
                    <a:pt x="112" y="3960"/>
                    <a:pt x="200" y="3938"/>
                  </a:cubicBezTo>
                  <a:lnTo>
                    <a:pt x="200" y="3927"/>
                  </a:lnTo>
                  <a:lnTo>
                    <a:pt x="211" y="3927"/>
                  </a:lnTo>
                  <a:cubicBezTo>
                    <a:pt x="233" y="3927"/>
                    <a:pt x="267" y="3916"/>
                    <a:pt x="289" y="3916"/>
                  </a:cubicBezTo>
                  <a:cubicBezTo>
                    <a:pt x="289" y="3904"/>
                    <a:pt x="300" y="3904"/>
                    <a:pt x="312" y="3894"/>
                  </a:cubicBezTo>
                  <a:cubicBezTo>
                    <a:pt x="478" y="3805"/>
                    <a:pt x="645" y="3716"/>
                    <a:pt x="801" y="3615"/>
                  </a:cubicBezTo>
                  <a:cubicBezTo>
                    <a:pt x="1056" y="3449"/>
                    <a:pt x="1246" y="3226"/>
                    <a:pt x="1379" y="2959"/>
                  </a:cubicBezTo>
                  <a:cubicBezTo>
                    <a:pt x="1513" y="2703"/>
                    <a:pt x="1590" y="2426"/>
                    <a:pt x="1646" y="2147"/>
                  </a:cubicBezTo>
                  <a:cubicBezTo>
                    <a:pt x="1702" y="1870"/>
                    <a:pt x="1758" y="1591"/>
                    <a:pt x="1802" y="1302"/>
                  </a:cubicBezTo>
                  <a:cubicBezTo>
                    <a:pt x="1835" y="1069"/>
                    <a:pt x="1857" y="824"/>
                    <a:pt x="1835" y="590"/>
                  </a:cubicBezTo>
                  <a:cubicBezTo>
                    <a:pt x="1847" y="523"/>
                    <a:pt x="1869" y="457"/>
                    <a:pt x="1879" y="390"/>
                  </a:cubicBezTo>
                  <a:cubicBezTo>
                    <a:pt x="1913" y="256"/>
                    <a:pt x="1946" y="134"/>
                    <a:pt x="1968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77" name="Google Shape;15677;p20"/>
            <p:cNvSpPr/>
            <p:nvPr/>
          </p:nvSpPr>
          <p:spPr>
            <a:xfrm>
              <a:off x="1797436" y="2532866"/>
              <a:ext cx="7780" cy="802"/>
            </a:xfrm>
            <a:custGeom>
              <a:avLst/>
              <a:gdLst/>
              <a:ahLst/>
              <a:cxnLst/>
              <a:rect l="l" t="t" r="r" b="b"/>
              <a:pathLst>
                <a:path w="223" h="23" extrusionOk="0">
                  <a:moveTo>
                    <a:pt x="0" y="0"/>
                  </a:moveTo>
                  <a:lnTo>
                    <a:pt x="0" y="0"/>
                  </a:lnTo>
                  <a:cubicBezTo>
                    <a:pt x="79" y="11"/>
                    <a:pt x="156" y="11"/>
                    <a:pt x="223" y="22"/>
                  </a:cubicBezTo>
                  <a:lnTo>
                    <a:pt x="223" y="22"/>
                  </a:lnTo>
                  <a:cubicBezTo>
                    <a:pt x="156" y="11"/>
                    <a:pt x="79" y="11"/>
                    <a:pt x="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78" name="Google Shape;15678;p20"/>
            <p:cNvSpPr/>
            <p:nvPr/>
          </p:nvSpPr>
          <p:spPr>
            <a:xfrm>
              <a:off x="1792761" y="2469997"/>
              <a:ext cx="29550" cy="36876"/>
            </a:xfrm>
            <a:custGeom>
              <a:avLst/>
              <a:gdLst/>
              <a:ahLst/>
              <a:cxnLst/>
              <a:rect l="l" t="t" r="r" b="b"/>
              <a:pathLst>
                <a:path w="847" h="1057" extrusionOk="0">
                  <a:moveTo>
                    <a:pt x="769" y="478"/>
                  </a:moveTo>
                  <a:cubicBezTo>
                    <a:pt x="757" y="478"/>
                    <a:pt x="746" y="490"/>
                    <a:pt x="735" y="500"/>
                  </a:cubicBezTo>
                  <a:cubicBezTo>
                    <a:pt x="635" y="645"/>
                    <a:pt x="579" y="812"/>
                    <a:pt x="524" y="979"/>
                  </a:cubicBezTo>
                  <a:lnTo>
                    <a:pt x="646" y="979"/>
                  </a:lnTo>
                  <a:cubicBezTo>
                    <a:pt x="690" y="834"/>
                    <a:pt x="746" y="690"/>
                    <a:pt x="824" y="556"/>
                  </a:cubicBezTo>
                  <a:cubicBezTo>
                    <a:pt x="846" y="523"/>
                    <a:pt x="802" y="478"/>
                    <a:pt x="769" y="478"/>
                  </a:cubicBezTo>
                  <a:close/>
                  <a:moveTo>
                    <a:pt x="690" y="134"/>
                  </a:moveTo>
                  <a:lnTo>
                    <a:pt x="680" y="144"/>
                  </a:lnTo>
                  <a:cubicBezTo>
                    <a:pt x="423" y="378"/>
                    <a:pt x="268" y="690"/>
                    <a:pt x="245" y="1012"/>
                  </a:cubicBezTo>
                  <a:cubicBezTo>
                    <a:pt x="279" y="1012"/>
                    <a:pt x="312" y="1001"/>
                    <a:pt x="346" y="1001"/>
                  </a:cubicBezTo>
                  <a:cubicBezTo>
                    <a:pt x="368" y="700"/>
                    <a:pt x="502" y="411"/>
                    <a:pt x="724" y="189"/>
                  </a:cubicBezTo>
                  <a:cubicBezTo>
                    <a:pt x="746" y="167"/>
                    <a:pt x="713" y="134"/>
                    <a:pt x="690" y="134"/>
                  </a:cubicBezTo>
                  <a:close/>
                  <a:moveTo>
                    <a:pt x="413" y="0"/>
                  </a:moveTo>
                  <a:cubicBezTo>
                    <a:pt x="57" y="223"/>
                    <a:pt x="1" y="623"/>
                    <a:pt x="12" y="990"/>
                  </a:cubicBezTo>
                  <a:lnTo>
                    <a:pt x="12" y="1056"/>
                  </a:lnTo>
                  <a:cubicBezTo>
                    <a:pt x="45" y="1046"/>
                    <a:pt x="79" y="1046"/>
                    <a:pt x="101" y="1034"/>
                  </a:cubicBezTo>
                  <a:cubicBezTo>
                    <a:pt x="90" y="690"/>
                    <a:pt x="112" y="267"/>
                    <a:pt x="446" y="33"/>
                  </a:cubicBezTo>
                  <a:cubicBezTo>
                    <a:pt x="457" y="22"/>
                    <a:pt x="435" y="0"/>
                    <a:pt x="413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79" name="Google Shape;15679;p20"/>
            <p:cNvSpPr/>
            <p:nvPr/>
          </p:nvSpPr>
          <p:spPr>
            <a:xfrm>
              <a:off x="1793179" y="2504118"/>
              <a:ext cx="22119" cy="29550"/>
            </a:xfrm>
            <a:custGeom>
              <a:avLst/>
              <a:gdLst/>
              <a:ahLst/>
              <a:cxnLst/>
              <a:rect l="l" t="t" r="r" b="b"/>
              <a:pathLst>
                <a:path w="634" h="847" extrusionOk="0">
                  <a:moveTo>
                    <a:pt x="512" y="1"/>
                  </a:moveTo>
                  <a:cubicBezTo>
                    <a:pt x="478" y="101"/>
                    <a:pt x="445" y="190"/>
                    <a:pt x="423" y="290"/>
                  </a:cubicBezTo>
                  <a:cubicBezTo>
                    <a:pt x="401" y="357"/>
                    <a:pt x="378" y="434"/>
                    <a:pt x="345" y="501"/>
                  </a:cubicBezTo>
                  <a:cubicBezTo>
                    <a:pt x="345" y="390"/>
                    <a:pt x="334" y="290"/>
                    <a:pt x="334" y="190"/>
                  </a:cubicBezTo>
                  <a:cubicBezTo>
                    <a:pt x="322" y="134"/>
                    <a:pt x="322" y="78"/>
                    <a:pt x="334" y="23"/>
                  </a:cubicBezTo>
                  <a:cubicBezTo>
                    <a:pt x="300" y="23"/>
                    <a:pt x="267" y="34"/>
                    <a:pt x="233" y="34"/>
                  </a:cubicBezTo>
                  <a:lnTo>
                    <a:pt x="233" y="78"/>
                  </a:lnTo>
                  <a:cubicBezTo>
                    <a:pt x="223" y="256"/>
                    <a:pt x="267" y="446"/>
                    <a:pt x="256" y="624"/>
                  </a:cubicBezTo>
                  <a:cubicBezTo>
                    <a:pt x="245" y="679"/>
                    <a:pt x="233" y="746"/>
                    <a:pt x="211" y="802"/>
                  </a:cubicBezTo>
                  <a:cubicBezTo>
                    <a:pt x="201" y="735"/>
                    <a:pt x="178" y="668"/>
                    <a:pt x="167" y="602"/>
                  </a:cubicBezTo>
                  <a:cubicBezTo>
                    <a:pt x="134" y="424"/>
                    <a:pt x="100" y="246"/>
                    <a:pt x="89" y="68"/>
                  </a:cubicBezTo>
                  <a:lnTo>
                    <a:pt x="89" y="56"/>
                  </a:lnTo>
                  <a:cubicBezTo>
                    <a:pt x="67" y="68"/>
                    <a:pt x="33" y="68"/>
                    <a:pt x="0" y="78"/>
                  </a:cubicBezTo>
                  <a:cubicBezTo>
                    <a:pt x="11" y="246"/>
                    <a:pt x="33" y="401"/>
                    <a:pt x="67" y="568"/>
                  </a:cubicBezTo>
                  <a:cubicBezTo>
                    <a:pt x="78" y="657"/>
                    <a:pt x="100" y="735"/>
                    <a:pt x="122" y="824"/>
                  </a:cubicBezTo>
                  <a:cubicBezTo>
                    <a:pt x="201" y="835"/>
                    <a:pt x="278" y="835"/>
                    <a:pt x="345" y="846"/>
                  </a:cubicBezTo>
                  <a:cubicBezTo>
                    <a:pt x="423" y="713"/>
                    <a:pt x="467" y="568"/>
                    <a:pt x="512" y="434"/>
                  </a:cubicBezTo>
                  <a:cubicBezTo>
                    <a:pt x="556" y="290"/>
                    <a:pt x="589" y="145"/>
                    <a:pt x="634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80" name="Google Shape;15680;p20"/>
            <p:cNvSpPr/>
            <p:nvPr/>
          </p:nvSpPr>
          <p:spPr>
            <a:xfrm>
              <a:off x="1786550" y="2531680"/>
              <a:ext cx="5896" cy="419"/>
            </a:xfrm>
            <a:custGeom>
              <a:avLst/>
              <a:gdLst/>
              <a:ahLst/>
              <a:cxnLst/>
              <a:rect l="l" t="t" r="r" b="b"/>
              <a:pathLst>
                <a:path w="169" h="12" extrusionOk="0">
                  <a:moveTo>
                    <a:pt x="1" y="0"/>
                  </a:moveTo>
                  <a:lnTo>
                    <a:pt x="1" y="0"/>
                  </a:lnTo>
                  <a:cubicBezTo>
                    <a:pt x="57" y="12"/>
                    <a:pt x="112" y="12"/>
                    <a:pt x="168" y="12"/>
                  </a:cubicBezTo>
                  <a:lnTo>
                    <a:pt x="168" y="12"/>
                  </a:lnTo>
                  <a:cubicBezTo>
                    <a:pt x="112" y="12"/>
                    <a:pt x="57" y="12"/>
                    <a:pt x="1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81" name="Google Shape;15681;p20"/>
            <p:cNvSpPr/>
            <p:nvPr/>
          </p:nvSpPr>
          <p:spPr>
            <a:xfrm>
              <a:off x="1758640" y="2476975"/>
              <a:ext cx="21735" cy="31852"/>
            </a:xfrm>
            <a:custGeom>
              <a:avLst/>
              <a:gdLst/>
              <a:ahLst/>
              <a:cxnLst/>
              <a:rect l="l" t="t" r="r" b="b"/>
              <a:pathLst>
                <a:path w="623" h="913" extrusionOk="0">
                  <a:moveTo>
                    <a:pt x="34" y="23"/>
                  </a:moveTo>
                  <a:cubicBezTo>
                    <a:pt x="12" y="23"/>
                    <a:pt x="0" y="33"/>
                    <a:pt x="0" y="56"/>
                  </a:cubicBezTo>
                  <a:cubicBezTo>
                    <a:pt x="22" y="267"/>
                    <a:pt x="56" y="468"/>
                    <a:pt x="89" y="668"/>
                  </a:cubicBezTo>
                  <a:cubicBezTo>
                    <a:pt x="101" y="745"/>
                    <a:pt x="111" y="834"/>
                    <a:pt x="133" y="912"/>
                  </a:cubicBezTo>
                  <a:cubicBezTo>
                    <a:pt x="145" y="912"/>
                    <a:pt x="156" y="901"/>
                    <a:pt x="167" y="901"/>
                  </a:cubicBezTo>
                  <a:lnTo>
                    <a:pt x="234" y="901"/>
                  </a:lnTo>
                  <a:cubicBezTo>
                    <a:pt x="222" y="823"/>
                    <a:pt x="222" y="734"/>
                    <a:pt x="200" y="668"/>
                  </a:cubicBezTo>
                  <a:cubicBezTo>
                    <a:pt x="178" y="468"/>
                    <a:pt x="145" y="267"/>
                    <a:pt x="101" y="67"/>
                  </a:cubicBezTo>
                  <a:cubicBezTo>
                    <a:pt x="89" y="45"/>
                    <a:pt x="56" y="23"/>
                    <a:pt x="34" y="23"/>
                  </a:cubicBezTo>
                  <a:close/>
                  <a:moveTo>
                    <a:pt x="601" y="0"/>
                  </a:moveTo>
                  <a:cubicBezTo>
                    <a:pt x="590" y="0"/>
                    <a:pt x="590" y="0"/>
                    <a:pt x="590" y="11"/>
                  </a:cubicBezTo>
                  <a:cubicBezTo>
                    <a:pt x="489" y="122"/>
                    <a:pt x="467" y="267"/>
                    <a:pt x="479" y="411"/>
                  </a:cubicBezTo>
                  <a:cubicBezTo>
                    <a:pt x="489" y="579"/>
                    <a:pt x="523" y="745"/>
                    <a:pt x="568" y="912"/>
                  </a:cubicBezTo>
                  <a:lnTo>
                    <a:pt x="623" y="912"/>
                  </a:lnTo>
                  <a:cubicBezTo>
                    <a:pt x="578" y="767"/>
                    <a:pt x="556" y="623"/>
                    <a:pt x="534" y="490"/>
                  </a:cubicBezTo>
                  <a:cubicBezTo>
                    <a:pt x="512" y="334"/>
                    <a:pt x="523" y="167"/>
                    <a:pt x="623" y="33"/>
                  </a:cubicBezTo>
                  <a:cubicBezTo>
                    <a:pt x="623" y="23"/>
                    <a:pt x="612" y="0"/>
                    <a:pt x="60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82" name="Google Shape;15682;p20"/>
            <p:cNvSpPr/>
            <p:nvPr/>
          </p:nvSpPr>
          <p:spPr>
            <a:xfrm>
              <a:off x="1763280" y="2508374"/>
              <a:ext cx="29166" cy="23724"/>
            </a:xfrm>
            <a:custGeom>
              <a:avLst/>
              <a:gdLst/>
              <a:ahLst/>
              <a:cxnLst/>
              <a:rect l="l" t="t" r="r" b="b"/>
              <a:pathLst>
                <a:path w="836" h="680" extrusionOk="0">
                  <a:moveTo>
                    <a:pt x="34" y="1"/>
                  </a:moveTo>
                  <a:cubicBezTo>
                    <a:pt x="23" y="1"/>
                    <a:pt x="12" y="12"/>
                    <a:pt x="0" y="12"/>
                  </a:cubicBezTo>
                  <a:cubicBezTo>
                    <a:pt x="23" y="112"/>
                    <a:pt x="57" y="213"/>
                    <a:pt x="123" y="290"/>
                  </a:cubicBezTo>
                  <a:cubicBezTo>
                    <a:pt x="245" y="435"/>
                    <a:pt x="457" y="468"/>
                    <a:pt x="601" y="601"/>
                  </a:cubicBezTo>
                  <a:lnTo>
                    <a:pt x="668" y="668"/>
                  </a:lnTo>
                  <a:cubicBezTo>
                    <a:pt x="724" y="680"/>
                    <a:pt x="779" y="680"/>
                    <a:pt x="835" y="680"/>
                  </a:cubicBezTo>
                  <a:cubicBezTo>
                    <a:pt x="690" y="480"/>
                    <a:pt x="579" y="268"/>
                    <a:pt x="501" y="45"/>
                  </a:cubicBezTo>
                  <a:cubicBezTo>
                    <a:pt x="501" y="35"/>
                    <a:pt x="501" y="23"/>
                    <a:pt x="490" y="12"/>
                  </a:cubicBezTo>
                  <a:lnTo>
                    <a:pt x="435" y="12"/>
                  </a:lnTo>
                  <a:cubicBezTo>
                    <a:pt x="490" y="190"/>
                    <a:pt x="568" y="357"/>
                    <a:pt x="657" y="524"/>
                  </a:cubicBezTo>
                  <a:cubicBezTo>
                    <a:pt x="601" y="468"/>
                    <a:pt x="534" y="435"/>
                    <a:pt x="457" y="391"/>
                  </a:cubicBezTo>
                  <a:cubicBezTo>
                    <a:pt x="379" y="357"/>
                    <a:pt x="290" y="324"/>
                    <a:pt x="223" y="257"/>
                  </a:cubicBezTo>
                  <a:cubicBezTo>
                    <a:pt x="156" y="190"/>
                    <a:pt x="123" y="101"/>
                    <a:pt x="10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83" name="Google Shape;15683;p20"/>
            <p:cNvSpPr/>
            <p:nvPr/>
          </p:nvSpPr>
          <p:spPr>
            <a:xfrm>
              <a:off x="1828486" y="2537087"/>
              <a:ext cx="419" cy="3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2" y="1"/>
                  </a:moveTo>
                  <a:lnTo>
                    <a:pt x="12" y="1"/>
                  </a:lnTo>
                  <a:lnTo>
                    <a:pt x="12" y="1"/>
                  </a:lnTo>
                  <a:close/>
                  <a:moveTo>
                    <a:pt x="0" y="1"/>
                  </a:moveTo>
                  <a:lnTo>
                    <a:pt x="12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84" name="Google Shape;15684;p20"/>
            <p:cNvSpPr/>
            <p:nvPr/>
          </p:nvSpPr>
          <p:spPr>
            <a:xfrm>
              <a:off x="1828486" y="2537087"/>
              <a:ext cx="419" cy="3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1"/>
                  </a:moveTo>
                  <a:lnTo>
                    <a:pt x="0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85" name="Google Shape;15685;p20"/>
            <p:cNvSpPr/>
            <p:nvPr/>
          </p:nvSpPr>
          <p:spPr>
            <a:xfrm>
              <a:off x="1826149" y="2434272"/>
              <a:ext cx="65205" cy="103651"/>
            </a:xfrm>
            <a:custGeom>
              <a:avLst/>
              <a:gdLst/>
              <a:ahLst/>
              <a:cxnLst/>
              <a:rect l="l" t="t" r="r" b="b"/>
              <a:pathLst>
                <a:path w="1869" h="2971" extrusionOk="0">
                  <a:moveTo>
                    <a:pt x="1780" y="1"/>
                  </a:moveTo>
                  <a:cubicBezTo>
                    <a:pt x="1780" y="1"/>
                    <a:pt x="1769" y="12"/>
                    <a:pt x="1769" y="23"/>
                  </a:cubicBezTo>
                  <a:cubicBezTo>
                    <a:pt x="1780" y="312"/>
                    <a:pt x="1713" y="612"/>
                    <a:pt x="1602" y="891"/>
                  </a:cubicBezTo>
                  <a:cubicBezTo>
                    <a:pt x="1413" y="1391"/>
                    <a:pt x="1124" y="1870"/>
                    <a:pt x="746" y="2281"/>
                  </a:cubicBezTo>
                  <a:cubicBezTo>
                    <a:pt x="556" y="2481"/>
                    <a:pt x="356" y="2670"/>
                    <a:pt x="134" y="2848"/>
                  </a:cubicBezTo>
                  <a:cubicBezTo>
                    <a:pt x="89" y="2881"/>
                    <a:pt x="45" y="2903"/>
                    <a:pt x="0" y="2937"/>
                  </a:cubicBezTo>
                  <a:cubicBezTo>
                    <a:pt x="23" y="2948"/>
                    <a:pt x="45" y="2948"/>
                    <a:pt x="67" y="2948"/>
                  </a:cubicBezTo>
                  <a:lnTo>
                    <a:pt x="79" y="2948"/>
                  </a:lnTo>
                  <a:cubicBezTo>
                    <a:pt x="111" y="2959"/>
                    <a:pt x="145" y="2959"/>
                    <a:pt x="178" y="2970"/>
                  </a:cubicBezTo>
                  <a:cubicBezTo>
                    <a:pt x="223" y="2937"/>
                    <a:pt x="267" y="2903"/>
                    <a:pt x="301" y="2870"/>
                  </a:cubicBezTo>
                  <a:cubicBezTo>
                    <a:pt x="757" y="2503"/>
                    <a:pt x="1124" y="2058"/>
                    <a:pt x="1402" y="1569"/>
                  </a:cubicBezTo>
                  <a:cubicBezTo>
                    <a:pt x="1658" y="1102"/>
                    <a:pt x="1869" y="568"/>
                    <a:pt x="1824" y="34"/>
                  </a:cubicBezTo>
                  <a:cubicBezTo>
                    <a:pt x="1824" y="12"/>
                    <a:pt x="1802" y="1"/>
                    <a:pt x="1780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86" name="Google Shape;15686;p20"/>
            <p:cNvSpPr/>
            <p:nvPr/>
          </p:nvSpPr>
          <p:spPr>
            <a:xfrm>
              <a:off x="1872341" y="2416827"/>
              <a:ext cx="38411" cy="110210"/>
            </a:xfrm>
            <a:custGeom>
              <a:avLst/>
              <a:gdLst/>
              <a:ahLst/>
              <a:cxnLst/>
              <a:rect l="l" t="t" r="r" b="b"/>
              <a:pathLst>
                <a:path w="1101" h="3159" extrusionOk="0">
                  <a:moveTo>
                    <a:pt x="979" y="0"/>
                  </a:moveTo>
                  <a:cubicBezTo>
                    <a:pt x="967" y="0"/>
                    <a:pt x="967" y="12"/>
                    <a:pt x="967" y="22"/>
                  </a:cubicBezTo>
                  <a:cubicBezTo>
                    <a:pt x="967" y="323"/>
                    <a:pt x="990" y="623"/>
                    <a:pt x="967" y="924"/>
                  </a:cubicBezTo>
                  <a:cubicBezTo>
                    <a:pt x="957" y="1191"/>
                    <a:pt x="923" y="1457"/>
                    <a:pt x="846" y="1713"/>
                  </a:cubicBezTo>
                  <a:cubicBezTo>
                    <a:pt x="767" y="1958"/>
                    <a:pt x="668" y="2192"/>
                    <a:pt x="534" y="2414"/>
                  </a:cubicBezTo>
                  <a:cubicBezTo>
                    <a:pt x="401" y="2647"/>
                    <a:pt x="256" y="2859"/>
                    <a:pt x="78" y="3070"/>
                  </a:cubicBezTo>
                  <a:cubicBezTo>
                    <a:pt x="55" y="3104"/>
                    <a:pt x="33" y="3136"/>
                    <a:pt x="0" y="3159"/>
                  </a:cubicBezTo>
                  <a:cubicBezTo>
                    <a:pt x="89" y="3126"/>
                    <a:pt x="167" y="3092"/>
                    <a:pt x="245" y="3059"/>
                  </a:cubicBezTo>
                  <a:cubicBezTo>
                    <a:pt x="567" y="2636"/>
                    <a:pt x="834" y="2169"/>
                    <a:pt x="967" y="1668"/>
                  </a:cubicBezTo>
                  <a:cubicBezTo>
                    <a:pt x="1101" y="1134"/>
                    <a:pt x="1079" y="578"/>
                    <a:pt x="1034" y="34"/>
                  </a:cubicBezTo>
                  <a:cubicBezTo>
                    <a:pt x="1023" y="12"/>
                    <a:pt x="1001" y="0"/>
                    <a:pt x="979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87" name="Google Shape;15687;p20"/>
            <p:cNvSpPr/>
            <p:nvPr/>
          </p:nvSpPr>
          <p:spPr>
            <a:xfrm>
              <a:off x="1816066" y="2535169"/>
              <a:ext cx="6245" cy="1186"/>
            </a:xfrm>
            <a:custGeom>
              <a:avLst/>
              <a:gdLst/>
              <a:ahLst/>
              <a:cxnLst/>
              <a:rect l="l" t="t" r="r" b="b"/>
              <a:pathLst>
                <a:path w="179" h="34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11"/>
                    <a:pt x="123" y="23"/>
                    <a:pt x="178" y="34"/>
                  </a:cubicBezTo>
                  <a:lnTo>
                    <a:pt x="178" y="34"/>
                  </a:lnTo>
                  <a:cubicBezTo>
                    <a:pt x="123" y="23"/>
                    <a:pt x="67" y="11"/>
                    <a:pt x="0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88" name="Google Shape;15688;p20"/>
            <p:cNvSpPr/>
            <p:nvPr/>
          </p:nvSpPr>
          <p:spPr>
            <a:xfrm>
              <a:off x="1815682" y="2535169"/>
              <a:ext cx="419" cy="3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1"/>
                  </a:moveTo>
                  <a:lnTo>
                    <a:pt x="0" y="1"/>
                  </a:lnTo>
                  <a:lnTo>
                    <a:pt x="11" y="1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89" name="Google Shape;15689;p20"/>
            <p:cNvSpPr/>
            <p:nvPr/>
          </p:nvSpPr>
          <p:spPr>
            <a:xfrm>
              <a:off x="1851373" y="2459496"/>
              <a:ext cx="16711" cy="28747"/>
            </a:xfrm>
            <a:custGeom>
              <a:avLst/>
              <a:gdLst/>
              <a:ahLst/>
              <a:cxnLst/>
              <a:rect l="l" t="t" r="r" b="b"/>
              <a:pathLst>
                <a:path w="479" h="824" extrusionOk="0">
                  <a:moveTo>
                    <a:pt x="434" y="0"/>
                  </a:moveTo>
                  <a:cubicBezTo>
                    <a:pt x="423" y="0"/>
                    <a:pt x="423" y="0"/>
                    <a:pt x="412" y="12"/>
                  </a:cubicBezTo>
                  <a:cubicBezTo>
                    <a:pt x="234" y="134"/>
                    <a:pt x="167" y="346"/>
                    <a:pt x="112" y="534"/>
                  </a:cubicBezTo>
                  <a:cubicBezTo>
                    <a:pt x="78" y="635"/>
                    <a:pt x="45" y="735"/>
                    <a:pt x="1" y="824"/>
                  </a:cubicBezTo>
                  <a:cubicBezTo>
                    <a:pt x="67" y="791"/>
                    <a:pt x="123" y="746"/>
                    <a:pt x="179" y="702"/>
                  </a:cubicBezTo>
                  <a:lnTo>
                    <a:pt x="212" y="568"/>
                  </a:lnTo>
                  <a:cubicBezTo>
                    <a:pt x="256" y="390"/>
                    <a:pt x="301" y="190"/>
                    <a:pt x="468" y="45"/>
                  </a:cubicBezTo>
                  <a:cubicBezTo>
                    <a:pt x="478" y="34"/>
                    <a:pt x="456" y="0"/>
                    <a:pt x="434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90" name="Google Shape;15690;p20"/>
            <p:cNvSpPr/>
            <p:nvPr/>
          </p:nvSpPr>
          <p:spPr>
            <a:xfrm>
              <a:off x="1815682" y="2483953"/>
              <a:ext cx="41935" cy="52401"/>
            </a:xfrm>
            <a:custGeom>
              <a:avLst/>
              <a:gdLst/>
              <a:ahLst/>
              <a:cxnLst/>
              <a:rect l="l" t="t" r="r" b="b"/>
              <a:pathLst>
                <a:path w="1202" h="1502" extrusionOk="0">
                  <a:moveTo>
                    <a:pt x="1202" y="1"/>
                  </a:moveTo>
                  <a:lnTo>
                    <a:pt x="1202" y="1"/>
                  </a:lnTo>
                  <a:cubicBezTo>
                    <a:pt x="1146" y="45"/>
                    <a:pt x="1090" y="90"/>
                    <a:pt x="1024" y="123"/>
                  </a:cubicBezTo>
                  <a:cubicBezTo>
                    <a:pt x="912" y="389"/>
                    <a:pt x="767" y="634"/>
                    <a:pt x="579" y="868"/>
                  </a:cubicBezTo>
                  <a:cubicBezTo>
                    <a:pt x="411" y="1091"/>
                    <a:pt x="223" y="1301"/>
                    <a:pt x="0" y="1469"/>
                  </a:cubicBezTo>
                  <a:cubicBezTo>
                    <a:pt x="67" y="1479"/>
                    <a:pt x="134" y="1491"/>
                    <a:pt x="189" y="1502"/>
                  </a:cubicBezTo>
                  <a:cubicBezTo>
                    <a:pt x="234" y="1469"/>
                    <a:pt x="267" y="1424"/>
                    <a:pt x="312" y="1390"/>
                  </a:cubicBezTo>
                  <a:cubicBezTo>
                    <a:pt x="589" y="1113"/>
                    <a:pt x="856" y="779"/>
                    <a:pt x="1034" y="423"/>
                  </a:cubicBezTo>
                  <a:cubicBezTo>
                    <a:pt x="1101" y="290"/>
                    <a:pt x="1157" y="145"/>
                    <a:pt x="120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91" name="Google Shape;15691;p20"/>
            <p:cNvSpPr/>
            <p:nvPr/>
          </p:nvSpPr>
          <p:spPr>
            <a:xfrm>
              <a:off x="1809472" y="2534401"/>
              <a:ext cx="1186" cy="35"/>
            </a:xfrm>
            <a:custGeom>
              <a:avLst/>
              <a:gdLst/>
              <a:ahLst/>
              <a:cxnLst/>
              <a:rect l="l" t="t" r="r" b="b"/>
              <a:pathLst>
                <a:path w="34" h="1" extrusionOk="0">
                  <a:moveTo>
                    <a:pt x="0" y="0"/>
                  </a:moveTo>
                  <a:lnTo>
                    <a:pt x="0" y="0"/>
                  </a:lnTo>
                  <a:lnTo>
                    <a:pt x="33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92" name="Google Shape;15692;p20"/>
            <p:cNvSpPr/>
            <p:nvPr/>
          </p:nvSpPr>
          <p:spPr>
            <a:xfrm>
              <a:off x="1810623" y="2534401"/>
              <a:ext cx="2372" cy="419"/>
            </a:xfrm>
            <a:custGeom>
              <a:avLst/>
              <a:gdLst/>
              <a:ahLst/>
              <a:cxnLst/>
              <a:rect l="l" t="t" r="r" b="b"/>
              <a:pathLst>
                <a:path w="68" h="12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0"/>
                    <a:pt x="45" y="11"/>
                    <a:pt x="67" y="11"/>
                  </a:cubicBezTo>
                  <a:lnTo>
                    <a:pt x="67" y="11"/>
                  </a:lnTo>
                  <a:cubicBezTo>
                    <a:pt x="45" y="11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93" name="Google Shape;15693;p20"/>
            <p:cNvSpPr/>
            <p:nvPr/>
          </p:nvSpPr>
          <p:spPr>
            <a:xfrm>
              <a:off x="1819939" y="2486290"/>
              <a:ext cx="8966" cy="17862"/>
            </a:xfrm>
            <a:custGeom>
              <a:avLst/>
              <a:gdLst/>
              <a:ahLst/>
              <a:cxnLst/>
              <a:rect l="l" t="t" r="r" b="b"/>
              <a:pathLst>
                <a:path w="257" h="512" extrusionOk="0">
                  <a:moveTo>
                    <a:pt x="201" y="0"/>
                  </a:moveTo>
                  <a:cubicBezTo>
                    <a:pt x="190" y="0"/>
                    <a:pt x="178" y="11"/>
                    <a:pt x="168" y="23"/>
                  </a:cubicBezTo>
                  <a:cubicBezTo>
                    <a:pt x="89" y="178"/>
                    <a:pt x="34" y="334"/>
                    <a:pt x="0" y="512"/>
                  </a:cubicBezTo>
                  <a:cubicBezTo>
                    <a:pt x="34" y="500"/>
                    <a:pt x="67" y="500"/>
                    <a:pt x="101" y="490"/>
                  </a:cubicBezTo>
                  <a:lnTo>
                    <a:pt x="112" y="490"/>
                  </a:lnTo>
                  <a:cubicBezTo>
                    <a:pt x="145" y="345"/>
                    <a:pt x="190" y="201"/>
                    <a:pt x="245" y="67"/>
                  </a:cubicBezTo>
                  <a:cubicBezTo>
                    <a:pt x="257" y="33"/>
                    <a:pt x="223" y="0"/>
                    <a:pt x="20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94" name="Google Shape;15694;p20"/>
            <p:cNvSpPr/>
            <p:nvPr/>
          </p:nvSpPr>
          <p:spPr>
            <a:xfrm>
              <a:off x="1809472" y="2503350"/>
              <a:ext cx="14374" cy="31469"/>
            </a:xfrm>
            <a:custGeom>
              <a:avLst/>
              <a:gdLst/>
              <a:ahLst/>
              <a:cxnLst/>
              <a:rect l="l" t="t" r="r" b="b"/>
              <a:pathLst>
                <a:path w="412" h="902" extrusionOk="0">
                  <a:moveTo>
                    <a:pt x="401" y="1"/>
                  </a:moveTo>
                  <a:cubicBezTo>
                    <a:pt x="367" y="11"/>
                    <a:pt x="334" y="11"/>
                    <a:pt x="300" y="23"/>
                  </a:cubicBezTo>
                  <a:cubicBezTo>
                    <a:pt x="267" y="123"/>
                    <a:pt x="245" y="234"/>
                    <a:pt x="223" y="334"/>
                  </a:cubicBezTo>
                  <a:cubicBezTo>
                    <a:pt x="178" y="479"/>
                    <a:pt x="134" y="612"/>
                    <a:pt x="78" y="745"/>
                  </a:cubicBezTo>
                  <a:cubicBezTo>
                    <a:pt x="56" y="790"/>
                    <a:pt x="23" y="834"/>
                    <a:pt x="0" y="890"/>
                  </a:cubicBezTo>
                  <a:cubicBezTo>
                    <a:pt x="33" y="890"/>
                    <a:pt x="67" y="901"/>
                    <a:pt x="100" y="901"/>
                  </a:cubicBezTo>
                  <a:cubicBezTo>
                    <a:pt x="122" y="868"/>
                    <a:pt x="134" y="846"/>
                    <a:pt x="145" y="812"/>
                  </a:cubicBezTo>
                  <a:cubicBezTo>
                    <a:pt x="223" y="690"/>
                    <a:pt x="267" y="545"/>
                    <a:pt x="312" y="412"/>
                  </a:cubicBezTo>
                  <a:cubicBezTo>
                    <a:pt x="345" y="268"/>
                    <a:pt x="379" y="134"/>
                    <a:pt x="41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95" name="Google Shape;15695;p20"/>
            <p:cNvSpPr/>
            <p:nvPr/>
          </p:nvSpPr>
          <p:spPr>
            <a:xfrm>
              <a:off x="1775316" y="2531296"/>
              <a:ext cx="16327" cy="9350"/>
            </a:xfrm>
            <a:custGeom>
              <a:avLst/>
              <a:gdLst/>
              <a:ahLst/>
              <a:cxnLst/>
              <a:rect l="l" t="t" r="r" b="b"/>
              <a:pathLst>
                <a:path w="468" h="268" extrusionOk="0">
                  <a:moveTo>
                    <a:pt x="1" y="1"/>
                  </a:moveTo>
                  <a:cubicBezTo>
                    <a:pt x="11" y="23"/>
                    <a:pt x="34" y="33"/>
                    <a:pt x="56" y="56"/>
                  </a:cubicBezTo>
                  <a:cubicBezTo>
                    <a:pt x="156" y="134"/>
                    <a:pt x="268" y="211"/>
                    <a:pt x="379" y="267"/>
                  </a:cubicBezTo>
                  <a:cubicBezTo>
                    <a:pt x="412" y="256"/>
                    <a:pt x="446" y="245"/>
                    <a:pt x="468" y="234"/>
                  </a:cubicBezTo>
                  <a:cubicBezTo>
                    <a:pt x="468" y="223"/>
                    <a:pt x="456" y="211"/>
                    <a:pt x="446" y="211"/>
                  </a:cubicBezTo>
                  <a:cubicBezTo>
                    <a:pt x="345" y="134"/>
                    <a:pt x="245" y="78"/>
                    <a:pt x="145" y="11"/>
                  </a:cubicBezTo>
                  <a:cubicBezTo>
                    <a:pt x="112" y="1"/>
                    <a:pt x="90" y="1"/>
                    <a:pt x="67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96" name="Google Shape;15696;p20"/>
            <p:cNvSpPr/>
            <p:nvPr/>
          </p:nvSpPr>
          <p:spPr>
            <a:xfrm>
              <a:off x="1788504" y="2539425"/>
              <a:ext cx="3524" cy="1989"/>
            </a:xfrm>
            <a:custGeom>
              <a:avLst/>
              <a:gdLst/>
              <a:ahLst/>
              <a:cxnLst/>
              <a:rect l="l" t="t" r="r" b="b"/>
              <a:pathLst>
                <a:path w="101" h="57" extrusionOk="0">
                  <a:moveTo>
                    <a:pt x="90" y="1"/>
                  </a:moveTo>
                  <a:cubicBezTo>
                    <a:pt x="68" y="12"/>
                    <a:pt x="34" y="23"/>
                    <a:pt x="1" y="34"/>
                  </a:cubicBezTo>
                  <a:cubicBezTo>
                    <a:pt x="23" y="34"/>
                    <a:pt x="34" y="45"/>
                    <a:pt x="45" y="45"/>
                  </a:cubicBezTo>
                  <a:cubicBezTo>
                    <a:pt x="56" y="45"/>
                    <a:pt x="68" y="57"/>
                    <a:pt x="68" y="57"/>
                  </a:cubicBezTo>
                  <a:cubicBezTo>
                    <a:pt x="101" y="57"/>
                    <a:pt x="101" y="23"/>
                    <a:pt x="90" y="1"/>
                  </a:cubicBez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97" name="Google Shape;15697;p20"/>
            <p:cNvSpPr/>
            <p:nvPr/>
          </p:nvSpPr>
          <p:spPr>
            <a:xfrm>
              <a:off x="1750860" y="2480080"/>
              <a:ext cx="10885" cy="33004"/>
            </a:xfrm>
            <a:custGeom>
              <a:avLst/>
              <a:gdLst/>
              <a:ahLst/>
              <a:cxnLst/>
              <a:rect l="l" t="t" r="r" b="b"/>
              <a:pathLst>
                <a:path w="312" h="946" extrusionOk="0">
                  <a:moveTo>
                    <a:pt x="23" y="0"/>
                  </a:moveTo>
                  <a:cubicBezTo>
                    <a:pt x="12" y="0"/>
                    <a:pt x="1" y="11"/>
                    <a:pt x="1" y="23"/>
                  </a:cubicBezTo>
                  <a:cubicBezTo>
                    <a:pt x="1" y="178"/>
                    <a:pt x="23" y="334"/>
                    <a:pt x="67" y="478"/>
                  </a:cubicBezTo>
                  <a:cubicBezTo>
                    <a:pt x="112" y="645"/>
                    <a:pt x="179" y="801"/>
                    <a:pt x="268" y="945"/>
                  </a:cubicBezTo>
                  <a:cubicBezTo>
                    <a:pt x="279" y="923"/>
                    <a:pt x="290" y="890"/>
                    <a:pt x="312" y="868"/>
                  </a:cubicBezTo>
                  <a:cubicBezTo>
                    <a:pt x="168" y="612"/>
                    <a:pt x="79" y="334"/>
                    <a:pt x="79" y="45"/>
                  </a:cubicBezTo>
                  <a:cubicBezTo>
                    <a:pt x="79" y="23"/>
                    <a:pt x="45" y="0"/>
                    <a:pt x="23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98" name="Google Shape;15698;p20"/>
            <p:cNvSpPr/>
            <p:nvPr/>
          </p:nvSpPr>
          <p:spPr>
            <a:xfrm>
              <a:off x="1760175" y="2510328"/>
              <a:ext cx="20200" cy="21386"/>
            </a:xfrm>
            <a:custGeom>
              <a:avLst/>
              <a:gdLst/>
              <a:ahLst/>
              <a:cxnLst/>
              <a:rect l="l" t="t" r="r" b="b"/>
              <a:pathLst>
                <a:path w="579" h="613" extrusionOk="0">
                  <a:moveTo>
                    <a:pt x="45" y="1"/>
                  </a:moveTo>
                  <a:cubicBezTo>
                    <a:pt x="23" y="23"/>
                    <a:pt x="12" y="56"/>
                    <a:pt x="1" y="78"/>
                  </a:cubicBezTo>
                  <a:cubicBezTo>
                    <a:pt x="57" y="179"/>
                    <a:pt x="112" y="268"/>
                    <a:pt x="178" y="357"/>
                  </a:cubicBezTo>
                  <a:cubicBezTo>
                    <a:pt x="257" y="446"/>
                    <a:pt x="346" y="523"/>
                    <a:pt x="435" y="602"/>
                  </a:cubicBezTo>
                  <a:lnTo>
                    <a:pt x="501" y="602"/>
                  </a:lnTo>
                  <a:cubicBezTo>
                    <a:pt x="524" y="602"/>
                    <a:pt x="546" y="602"/>
                    <a:pt x="579" y="612"/>
                  </a:cubicBezTo>
                  <a:cubicBezTo>
                    <a:pt x="534" y="579"/>
                    <a:pt x="490" y="545"/>
                    <a:pt x="457" y="513"/>
                  </a:cubicBezTo>
                  <a:cubicBezTo>
                    <a:pt x="323" y="401"/>
                    <a:pt x="212" y="268"/>
                    <a:pt x="123" y="123"/>
                  </a:cubicBezTo>
                  <a:cubicBezTo>
                    <a:pt x="89" y="90"/>
                    <a:pt x="67" y="45"/>
                    <a:pt x="45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99" name="Google Shape;15699;p20"/>
            <p:cNvSpPr/>
            <p:nvPr/>
          </p:nvSpPr>
          <p:spPr>
            <a:xfrm>
              <a:off x="2135016" y="2094738"/>
              <a:ext cx="209569" cy="545606"/>
            </a:xfrm>
            <a:custGeom>
              <a:avLst/>
              <a:gdLst/>
              <a:ahLst/>
              <a:cxnLst/>
              <a:rect l="l" t="t" r="r" b="b"/>
              <a:pathLst>
                <a:path w="6007" h="15639" extrusionOk="0">
                  <a:moveTo>
                    <a:pt x="1" y="1"/>
                  </a:moveTo>
                  <a:cubicBezTo>
                    <a:pt x="1" y="1"/>
                    <a:pt x="190" y="591"/>
                    <a:pt x="512" y="1825"/>
                  </a:cubicBezTo>
                  <a:cubicBezTo>
                    <a:pt x="835" y="3070"/>
                    <a:pt x="657" y="2770"/>
                    <a:pt x="590" y="5695"/>
                  </a:cubicBezTo>
                  <a:cubicBezTo>
                    <a:pt x="524" y="8609"/>
                    <a:pt x="334" y="7864"/>
                    <a:pt x="1535" y="10923"/>
                  </a:cubicBezTo>
                  <a:cubicBezTo>
                    <a:pt x="2726" y="13982"/>
                    <a:pt x="4861" y="15194"/>
                    <a:pt x="4861" y="15194"/>
                  </a:cubicBezTo>
                  <a:lnTo>
                    <a:pt x="5695" y="15638"/>
                  </a:lnTo>
                  <a:lnTo>
                    <a:pt x="6006" y="14538"/>
                  </a:lnTo>
                  <a:lnTo>
                    <a:pt x="5806" y="12413"/>
                  </a:lnTo>
                  <a:cubicBezTo>
                    <a:pt x="5806" y="12413"/>
                    <a:pt x="5295" y="10623"/>
                    <a:pt x="5173" y="8421"/>
                  </a:cubicBezTo>
                  <a:cubicBezTo>
                    <a:pt x="5050" y="6229"/>
                    <a:pt x="4205" y="5895"/>
                    <a:pt x="3070" y="3693"/>
                  </a:cubicBezTo>
                  <a:cubicBezTo>
                    <a:pt x="1936" y="148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00" name="Google Shape;15700;p20"/>
            <p:cNvSpPr/>
            <p:nvPr/>
          </p:nvSpPr>
          <p:spPr>
            <a:xfrm>
              <a:off x="2159089" y="2194868"/>
              <a:ext cx="138922" cy="425697"/>
            </a:xfrm>
            <a:custGeom>
              <a:avLst/>
              <a:gdLst/>
              <a:ahLst/>
              <a:cxnLst/>
              <a:rect l="l" t="t" r="r" b="b"/>
              <a:pathLst>
                <a:path w="3982" h="12202" extrusionOk="0">
                  <a:moveTo>
                    <a:pt x="12" y="0"/>
                  </a:moveTo>
                  <a:cubicBezTo>
                    <a:pt x="12" y="111"/>
                    <a:pt x="12" y="245"/>
                    <a:pt x="0" y="390"/>
                  </a:cubicBezTo>
                  <a:cubicBezTo>
                    <a:pt x="89" y="679"/>
                    <a:pt x="156" y="957"/>
                    <a:pt x="212" y="1246"/>
                  </a:cubicBezTo>
                  <a:cubicBezTo>
                    <a:pt x="323" y="1858"/>
                    <a:pt x="368" y="2481"/>
                    <a:pt x="356" y="3092"/>
                  </a:cubicBezTo>
                  <a:cubicBezTo>
                    <a:pt x="334" y="3749"/>
                    <a:pt x="279" y="4394"/>
                    <a:pt x="323" y="5039"/>
                  </a:cubicBezTo>
                  <a:cubicBezTo>
                    <a:pt x="356" y="5684"/>
                    <a:pt x="523" y="6285"/>
                    <a:pt x="801" y="6851"/>
                  </a:cubicBezTo>
                  <a:cubicBezTo>
                    <a:pt x="1079" y="7419"/>
                    <a:pt x="1435" y="7931"/>
                    <a:pt x="1757" y="8465"/>
                  </a:cubicBezTo>
                  <a:cubicBezTo>
                    <a:pt x="2380" y="9476"/>
                    <a:pt x="2881" y="10556"/>
                    <a:pt x="3437" y="11601"/>
                  </a:cubicBezTo>
                  <a:cubicBezTo>
                    <a:pt x="3492" y="11712"/>
                    <a:pt x="3559" y="11823"/>
                    <a:pt x="3615" y="11935"/>
                  </a:cubicBezTo>
                  <a:cubicBezTo>
                    <a:pt x="3759" y="12057"/>
                    <a:pt x="3893" y="12146"/>
                    <a:pt x="3982" y="12202"/>
                  </a:cubicBezTo>
                  <a:cubicBezTo>
                    <a:pt x="3915" y="12090"/>
                    <a:pt x="3848" y="11979"/>
                    <a:pt x="3782" y="11856"/>
                  </a:cubicBezTo>
                  <a:cubicBezTo>
                    <a:pt x="3215" y="10833"/>
                    <a:pt x="2725" y="9765"/>
                    <a:pt x="2136" y="8754"/>
                  </a:cubicBezTo>
                  <a:cubicBezTo>
                    <a:pt x="1824" y="8208"/>
                    <a:pt x="1458" y="7697"/>
                    <a:pt x="1157" y="7152"/>
                  </a:cubicBezTo>
                  <a:cubicBezTo>
                    <a:pt x="835" y="6596"/>
                    <a:pt x="612" y="6006"/>
                    <a:pt x="534" y="5373"/>
                  </a:cubicBezTo>
                  <a:cubicBezTo>
                    <a:pt x="445" y="4728"/>
                    <a:pt x="489" y="4082"/>
                    <a:pt x="512" y="3426"/>
                  </a:cubicBezTo>
                  <a:cubicBezTo>
                    <a:pt x="534" y="2803"/>
                    <a:pt x="512" y="2192"/>
                    <a:pt x="412" y="1569"/>
                  </a:cubicBezTo>
                  <a:cubicBezTo>
                    <a:pt x="323" y="1035"/>
                    <a:pt x="190" y="512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01" name="Google Shape;15701;p20"/>
            <p:cNvSpPr/>
            <p:nvPr/>
          </p:nvSpPr>
          <p:spPr>
            <a:xfrm>
              <a:off x="2135016" y="2094738"/>
              <a:ext cx="207650" cy="483157"/>
            </a:xfrm>
            <a:custGeom>
              <a:avLst/>
              <a:gdLst/>
              <a:ahLst/>
              <a:cxnLst/>
              <a:rect l="l" t="t" r="r" b="b"/>
              <a:pathLst>
                <a:path w="5952" h="13849" extrusionOk="0">
                  <a:moveTo>
                    <a:pt x="1" y="1"/>
                  </a:moveTo>
                  <a:cubicBezTo>
                    <a:pt x="1" y="1"/>
                    <a:pt x="23" y="79"/>
                    <a:pt x="67" y="245"/>
                  </a:cubicBezTo>
                  <a:cubicBezTo>
                    <a:pt x="646" y="1024"/>
                    <a:pt x="1124" y="1891"/>
                    <a:pt x="1469" y="2803"/>
                  </a:cubicBezTo>
                  <a:cubicBezTo>
                    <a:pt x="1680" y="3360"/>
                    <a:pt x="1847" y="3938"/>
                    <a:pt x="1970" y="4528"/>
                  </a:cubicBezTo>
                  <a:cubicBezTo>
                    <a:pt x="2103" y="5184"/>
                    <a:pt x="2158" y="5851"/>
                    <a:pt x="2247" y="6508"/>
                  </a:cubicBezTo>
                  <a:cubicBezTo>
                    <a:pt x="2403" y="7686"/>
                    <a:pt x="2659" y="8932"/>
                    <a:pt x="3448" y="9866"/>
                  </a:cubicBezTo>
                  <a:cubicBezTo>
                    <a:pt x="3827" y="10311"/>
                    <a:pt x="4394" y="10623"/>
                    <a:pt x="4672" y="11157"/>
                  </a:cubicBezTo>
                  <a:cubicBezTo>
                    <a:pt x="4939" y="11668"/>
                    <a:pt x="4961" y="12269"/>
                    <a:pt x="5206" y="12791"/>
                  </a:cubicBezTo>
                  <a:cubicBezTo>
                    <a:pt x="5384" y="13192"/>
                    <a:pt x="5651" y="13537"/>
                    <a:pt x="5951" y="13848"/>
                  </a:cubicBezTo>
                  <a:lnTo>
                    <a:pt x="5918" y="13547"/>
                  </a:lnTo>
                  <a:cubicBezTo>
                    <a:pt x="5773" y="13381"/>
                    <a:pt x="5651" y="13214"/>
                    <a:pt x="5539" y="13025"/>
                  </a:cubicBezTo>
                  <a:cubicBezTo>
                    <a:pt x="5406" y="12780"/>
                    <a:pt x="5295" y="12524"/>
                    <a:pt x="5228" y="12257"/>
                  </a:cubicBezTo>
                  <a:cubicBezTo>
                    <a:pt x="5151" y="11968"/>
                    <a:pt x="5094" y="11679"/>
                    <a:pt x="4995" y="11401"/>
                  </a:cubicBezTo>
                  <a:cubicBezTo>
                    <a:pt x="4906" y="11123"/>
                    <a:pt x="4750" y="10878"/>
                    <a:pt x="4550" y="10678"/>
                  </a:cubicBezTo>
                  <a:cubicBezTo>
                    <a:pt x="4350" y="10455"/>
                    <a:pt x="4116" y="10278"/>
                    <a:pt x="3893" y="10077"/>
                  </a:cubicBezTo>
                  <a:cubicBezTo>
                    <a:pt x="3003" y="9244"/>
                    <a:pt x="2681" y="8020"/>
                    <a:pt x="2503" y="6852"/>
                  </a:cubicBezTo>
                  <a:cubicBezTo>
                    <a:pt x="2403" y="6174"/>
                    <a:pt x="2348" y="5495"/>
                    <a:pt x="2225" y="4817"/>
                  </a:cubicBezTo>
                  <a:cubicBezTo>
                    <a:pt x="2114" y="4239"/>
                    <a:pt x="1970" y="3660"/>
                    <a:pt x="1769" y="3104"/>
                  </a:cubicBezTo>
                  <a:cubicBezTo>
                    <a:pt x="1380" y="2014"/>
                    <a:pt x="813" y="991"/>
                    <a:pt x="89" y="79"/>
                  </a:cubicBezTo>
                  <a:cubicBezTo>
                    <a:pt x="34" y="23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02" name="Google Shape;15702;p20"/>
            <p:cNvSpPr/>
            <p:nvPr/>
          </p:nvSpPr>
          <p:spPr>
            <a:xfrm>
              <a:off x="2151309" y="2152583"/>
              <a:ext cx="185532" cy="485425"/>
            </a:xfrm>
            <a:custGeom>
              <a:avLst/>
              <a:gdLst/>
              <a:ahLst/>
              <a:cxnLst/>
              <a:rect l="l" t="t" r="r" b="b"/>
              <a:pathLst>
                <a:path w="5318" h="13914" extrusionOk="0">
                  <a:moveTo>
                    <a:pt x="1" y="0"/>
                  </a:moveTo>
                  <a:cubicBezTo>
                    <a:pt x="12" y="55"/>
                    <a:pt x="34" y="111"/>
                    <a:pt x="45" y="167"/>
                  </a:cubicBezTo>
                  <a:cubicBezTo>
                    <a:pt x="67" y="245"/>
                    <a:pt x="79" y="312"/>
                    <a:pt x="101" y="367"/>
                  </a:cubicBezTo>
                  <a:cubicBezTo>
                    <a:pt x="479" y="1101"/>
                    <a:pt x="835" y="1857"/>
                    <a:pt x="1058" y="2658"/>
                  </a:cubicBezTo>
                  <a:cubicBezTo>
                    <a:pt x="1224" y="3248"/>
                    <a:pt x="1302" y="3849"/>
                    <a:pt x="1335" y="4460"/>
                  </a:cubicBezTo>
                  <a:cubicBezTo>
                    <a:pt x="1358" y="5083"/>
                    <a:pt x="1335" y="5706"/>
                    <a:pt x="1414" y="6328"/>
                  </a:cubicBezTo>
                  <a:cubicBezTo>
                    <a:pt x="1469" y="6884"/>
                    <a:pt x="1602" y="7441"/>
                    <a:pt x="1881" y="7919"/>
                  </a:cubicBezTo>
                  <a:cubicBezTo>
                    <a:pt x="2170" y="8453"/>
                    <a:pt x="2648" y="8820"/>
                    <a:pt x="3037" y="9276"/>
                  </a:cubicBezTo>
                  <a:cubicBezTo>
                    <a:pt x="3804" y="10132"/>
                    <a:pt x="4160" y="11244"/>
                    <a:pt x="4538" y="12301"/>
                  </a:cubicBezTo>
                  <a:cubicBezTo>
                    <a:pt x="4739" y="12846"/>
                    <a:pt x="4961" y="13402"/>
                    <a:pt x="5250" y="13914"/>
                  </a:cubicBezTo>
                  <a:lnTo>
                    <a:pt x="5317" y="13669"/>
                  </a:lnTo>
                  <a:cubicBezTo>
                    <a:pt x="5128" y="13302"/>
                    <a:pt x="4973" y="12924"/>
                    <a:pt x="4828" y="12546"/>
                  </a:cubicBezTo>
                  <a:cubicBezTo>
                    <a:pt x="4439" y="11511"/>
                    <a:pt x="4127" y="10411"/>
                    <a:pt x="3460" y="9509"/>
                  </a:cubicBezTo>
                  <a:cubicBezTo>
                    <a:pt x="3104" y="9031"/>
                    <a:pt x="2615" y="8664"/>
                    <a:pt x="2259" y="8186"/>
                  </a:cubicBezTo>
                  <a:cubicBezTo>
                    <a:pt x="1914" y="7730"/>
                    <a:pt x="1736" y="7185"/>
                    <a:pt x="1647" y="6629"/>
                  </a:cubicBezTo>
                  <a:cubicBezTo>
                    <a:pt x="1547" y="6028"/>
                    <a:pt x="1536" y="5416"/>
                    <a:pt x="1525" y="4816"/>
                  </a:cubicBezTo>
                  <a:cubicBezTo>
                    <a:pt x="1503" y="4204"/>
                    <a:pt x="1458" y="3615"/>
                    <a:pt x="1313" y="3014"/>
                  </a:cubicBezTo>
                  <a:cubicBezTo>
                    <a:pt x="1046" y="1946"/>
                    <a:pt x="535" y="957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03" name="Google Shape;15703;p20"/>
            <p:cNvSpPr/>
            <p:nvPr/>
          </p:nvSpPr>
          <p:spPr>
            <a:xfrm>
              <a:off x="2154414" y="2111450"/>
              <a:ext cx="182427" cy="412475"/>
            </a:xfrm>
            <a:custGeom>
              <a:avLst/>
              <a:gdLst/>
              <a:ahLst/>
              <a:cxnLst/>
              <a:rect l="l" t="t" r="r" b="b"/>
              <a:pathLst>
                <a:path w="5229" h="11823" extrusionOk="0">
                  <a:moveTo>
                    <a:pt x="623" y="767"/>
                  </a:moveTo>
                  <a:cubicBezTo>
                    <a:pt x="801" y="1034"/>
                    <a:pt x="979" y="1313"/>
                    <a:pt x="1135" y="1590"/>
                  </a:cubicBezTo>
                  <a:cubicBezTo>
                    <a:pt x="1736" y="2591"/>
                    <a:pt x="2370" y="3615"/>
                    <a:pt x="2826" y="4694"/>
                  </a:cubicBezTo>
                  <a:cubicBezTo>
                    <a:pt x="3060" y="5261"/>
                    <a:pt x="3248" y="5828"/>
                    <a:pt x="3438" y="6407"/>
                  </a:cubicBezTo>
                  <a:cubicBezTo>
                    <a:pt x="3626" y="6985"/>
                    <a:pt x="3816" y="7574"/>
                    <a:pt x="3972" y="8164"/>
                  </a:cubicBezTo>
                  <a:cubicBezTo>
                    <a:pt x="4160" y="8854"/>
                    <a:pt x="4338" y="9565"/>
                    <a:pt x="4561" y="10255"/>
                  </a:cubicBezTo>
                  <a:cubicBezTo>
                    <a:pt x="4027" y="9443"/>
                    <a:pt x="3416" y="8664"/>
                    <a:pt x="3048" y="7797"/>
                  </a:cubicBezTo>
                  <a:cubicBezTo>
                    <a:pt x="2637" y="6818"/>
                    <a:pt x="2504" y="5739"/>
                    <a:pt x="2237" y="4705"/>
                  </a:cubicBezTo>
                  <a:cubicBezTo>
                    <a:pt x="1980" y="3726"/>
                    <a:pt x="1636" y="2769"/>
                    <a:pt x="1202" y="1847"/>
                  </a:cubicBezTo>
                  <a:cubicBezTo>
                    <a:pt x="1024" y="1479"/>
                    <a:pt x="835" y="1123"/>
                    <a:pt x="623" y="767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45" y="78"/>
                    <a:pt x="101" y="156"/>
                    <a:pt x="156" y="233"/>
                  </a:cubicBezTo>
                  <a:cubicBezTo>
                    <a:pt x="423" y="668"/>
                    <a:pt x="680" y="1113"/>
                    <a:pt x="902" y="1568"/>
                  </a:cubicBezTo>
                  <a:cubicBezTo>
                    <a:pt x="1358" y="2469"/>
                    <a:pt x="1725" y="3414"/>
                    <a:pt x="2003" y="4382"/>
                  </a:cubicBezTo>
                  <a:cubicBezTo>
                    <a:pt x="2292" y="5383"/>
                    <a:pt x="2415" y="6440"/>
                    <a:pt x="2759" y="7430"/>
                  </a:cubicBezTo>
                  <a:cubicBezTo>
                    <a:pt x="3115" y="8431"/>
                    <a:pt x="3749" y="9265"/>
                    <a:pt x="4338" y="10132"/>
                  </a:cubicBezTo>
                  <a:cubicBezTo>
                    <a:pt x="4472" y="10332"/>
                    <a:pt x="4617" y="10555"/>
                    <a:pt x="4750" y="10767"/>
                  </a:cubicBezTo>
                  <a:cubicBezTo>
                    <a:pt x="4828" y="11000"/>
                    <a:pt x="4928" y="11222"/>
                    <a:pt x="5028" y="11445"/>
                  </a:cubicBezTo>
                  <a:cubicBezTo>
                    <a:pt x="5084" y="11567"/>
                    <a:pt x="5151" y="11701"/>
                    <a:pt x="5228" y="11823"/>
                  </a:cubicBezTo>
                  <a:cubicBezTo>
                    <a:pt x="5184" y="11667"/>
                    <a:pt x="5106" y="11356"/>
                    <a:pt x="5017" y="10945"/>
                  </a:cubicBezTo>
                  <a:cubicBezTo>
                    <a:pt x="4683" y="10110"/>
                    <a:pt x="4449" y="9220"/>
                    <a:pt x="4216" y="8375"/>
                  </a:cubicBezTo>
                  <a:cubicBezTo>
                    <a:pt x="4061" y="7797"/>
                    <a:pt x="3893" y="7207"/>
                    <a:pt x="3693" y="6629"/>
                  </a:cubicBezTo>
                  <a:cubicBezTo>
                    <a:pt x="3505" y="6051"/>
                    <a:pt x="3315" y="5483"/>
                    <a:pt x="3093" y="4916"/>
                  </a:cubicBezTo>
                  <a:cubicBezTo>
                    <a:pt x="2659" y="3826"/>
                    <a:pt x="2047" y="2825"/>
                    <a:pt x="1447" y="1824"/>
                  </a:cubicBezTo>
                  <a:cubicBezTo>
                    <a:pt x="1236" y="1479"/>
                    <a:pt x="1013" y="1123"/>
                    <a:pt x="791" y="779"/>
                  </a:cubicBezTo>
                  <a:cubicBezTo>
                    <a:pt x="490" y="467"/>
                    <a:pt x="223" y="201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04" name="Google Shape;15704;p20"/>
            <p:cNvSpPr/>
            <p:nvPr/>
          </p:nvSpPr>
          <p:spPr>
            <a:xfrm>
              <a:off x="2146669" y="2185936"/>
              <a:ext cx="197917" cy="454410"/>
            </a:xfrm>
            <a:custGeom>
              <a:avLst/>
              <a:gdLst/>
              <a:ahLst/>
              <a:cxnLst/>
              <a:rect l="l" t="t" r="r" b="b"/>
              <a:pathLst>
                <a:path w="5673" h="13025" extrusionOk="0">
                  <a:moveTo>
                    <a:pt x="345" y="1"/>
                  </a:moveTo>
                  <a:cubicBezTo>
                    <a:pt x="412" y="545"/>
                    <a:pt x="301" y="980"/>
                    <a:pt x="256" y="3081"/>
                  </a:cubicBezTo>
                  <a:cubicBezTo>
                    <a:pt x="190" y="5995"/>
                    <a:pt x="0" y="5250"/>
                    <a:pt x="1201" y="8309"/>
                  </a:cubicBezTo>
                  <a:cubicBezTo>
                    <a:pt x="2392" y="11368"/>
                    <a:pt x="4527" y="12580"/>
                    <a:pt x="4527" y="12580"/>
                  </a:cubicBezTo>
                  <a:lnTo>
                    <a:pt x="5361" y="13024"/>
                  </a:lnTo>
                  <a:lnTo>
                    <a:pt x="5672" y="11924"/>
                  </a:lnTo>
                  <a:lnTo>
                    <a:pt x="5472" y="9799"/>
                  </a:lnTo>
                  <a:cubicBezTo>
                    <a:pt x="5472" y="9799"/>
                    <a:pt x="5027" y="8253"/>
                    <a:pt x="4872" y="6262"/>
                  </a:cubicBezTo>
                  <a:cubicBezTo>
                    <a:pt x="4728" y="6096"/>
                    <a:pt x="4583" y="5951"/>
                    <a:pt x="4416" y="5817"/>
                  </a:cubicBezTo>
                  <a:cubicBezTo>
                    <a:pt x="4138" y="5584"/>
                    <a:pt x="3816" y="5406"/>
                    <a:pt x="3504" y="5206"/>
                  </a:cubicBezTo>
                  <a:cubicBezTo>
                    <a:pt x="3203" y="5016"/>
                    <a:pt x="2904" y="4806"/>
                    <a:pt x="2692" y="4516"/>
                  </a:cubicBezTo>
                  <a:cubicBezTo>
                    <a:pt x="2503" y="4272"/>
                    <a:pt x="2380" y="3993"/>
                    <a:pt x="2281" y="3716"/>
                  </a:cubicBezTo>
                  <a:cubicBezTo>
                    <a:pt x="2091" y="3137"/>
                    <a:pt x="2002" y="2525"/>
                    <a:pt x="1824" y="1947"/>
                  </a:cubicBezTo>
                  <a:cubicBezTo>
                    <a:pt x="1725" y="1669"/>
                    <a:pt x="1613" y="1402"/>
                    <a:pt x="1446" y="1146"/>
                  </a:cubicBezTo>
                  <a:cubicBezTo>
                    <a:pt x="1290" y="901"/>
                    <a:pt x="1090" y="690"/>
                    <a:pt x="868" y="479"/>
                  </a:cubicBezTo>
                  <a:cubicBezTo>
                    <a:pt x="701" y="312"/>
                    <a:pt x="523" y="156"/>
                    <a:pt x="3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05" name="Google Shape;15705;p20"/>
            <p:cNvSpPr/>
            <p:nvPr/>
          </p:nvSpPr>
          <p:spPr>
            <a:xfrm>
              <a:off x="2243659" y="2347365"/>
              <a:ext cx="93185" cy="176566"/>
            </a:xfrm>
            <a:custGeom>
              <a:avLst/>
              <a:gdLst/>
              <a:ahLst/>
              <a:cxnLst/>
              <a:rect l="l" t="t" r="r" b="b"/>
              <a:pathLst>
                <a:path w="2671" h="5061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234"/>
                    <a:pt x="134" y="456"/>
                    <a:pt x="201" y="668"/>
                  </a:cubicBezTo>
                  <a:cubicBezTo>
                    <a:pt x="557" y="1669"/>
                    <a:pt x="1191" y="2503"/>
                    <a:pt x="1780" y="3370"/>
                  </a:cubicBezTo>
                  <a:cubicBezTo>
                    <a:pt x="1914" y="3570"/>
                    <a:pt x="2059" y="3793"/>
                    <a:pt x="2192" y="4005"/>
                  </a:cubicBezTo>
                  <a:cubicBezTo>
                    <a:pt x="2270" y="4238"/>
                    <a:pt x="2370" y="4460"/>
                    <a:pt x="2470" y="4683"/>
                  </a:cubicBezTo>
                  <a:cubicBezTo>
                    <a:pt x="2526" y="4805"/>
                    <a:pt x="2593" y="4939"/>
                    <a:pt x="2670" y="5061"/>
                  </a:cubicBezTo>
                  <a:cubicBezTo>
                    <a:pt x="2659" y="5039"/>
                    <a:pt x="2659" y="5028"/>
                    <a:pt x="2648" y="5006"/>
                  </a:cubicBezTo>
                  <a:lnTo>
                    <a:pt x="2648" y="4983"/>
                  </a:lnTo>
                  <a:cubicBezTo>
                    <a:pt x="2637" y="4961"/>
                    <a:pt x="2637" y="4950"/>
                    <a:pt x="2637" y="4927"/>
                  </a:cubicBezTo>
                  <a:cubicBezTo>
                    <a:pt x="2626" y="4927"/>
                    <a:pt x="2626" y="4917"/>
                    <a:pt x="2626" y="4905"/>
                  </a:cubicBezTo>
                  <a:cubicBezTo>
                    <a:pt x="2626" y="4883"/>
                    <a:pt x="2615" y="4850"/>
                    <a:pt x="2603" y="4828"/>
                  </a:cubicBezTo>
                  <a:lnTo>
                    <a:pt x="2603" y="4816"/>
                  </a:lnTo>
                  <a:cubicBezTo>
                    <a:pt x="2593" y="4794"/>
                    <a:pt x="2593" y="4761"/>
                    <a:pt x="2581" y="4727"/>
                  </a:cubicBezTo>
                  <a:lnTo>
                    <a:pt x="2581" y="4705"/>
                  </a:lnTo>
                  <a:cubicBezTo>
                    <a:pt x="2570" y="4672"/>
                    <a:pt x="2559" y="4650"/>
                    <a:pt x="2559" y="4616"/>
                  </a:cubicBezTo>
                  <a:cubicBezTo>
                    <a:pt x="2559" y="4605"/>
                    <a:pt x="2548" y="4605"/>
                    <a:pt x="2548" y="4594"/>
                  </a:cubicBezTo>
                  <a:cubicBezTo>
                    <a:pt x="2537" y="4561"/>
                    <a:pt x="2537" y="4516"/>
                    <a:pt x="2526" y="4472"/>
                  </a:cubicBezTo>
                  <a:cubicBezTo>
                    <a:pt x="2514" y="4427"/>
                    <a:pt x="2504" y="4393"/>
                    <a:pt x="2492" y="4349"/>
                  </a:cubicBezTo>
                  <a:lnTo>
                    <a:pt x="2492" y="4316"/>
                  </a:lnTo>
                  <a:cubicBezTo>
                    <a:pt x="2481" y="4282"/>
                    <a:pt x="2470" y="4238"/>
                    <a:pt x="2470" y="4205"/>
                  </a:cubicBezTo>
                  <a:cubicBezTo>
                    <a:pt x="2459" y="4193"/>
                    <a:pt x="2459" y="4193"/>
                    <a:pt x="2459" y="4183"/>
                  </a:cubicBezTo>
                  <a:cubicBezTo>
                    <a:pt x="2125" y="3348"/>
                    <a:pt x="1891" y="2458"/>
                    <a:pt x="1658" y="1613"/>
                  </a:cubicBezTo>
                  <a:cubicBezTo>
                    <a:pt x="1614" y="1446"/>
                    <a:pt x="1569" y="1269"/>
                    <a:pt x="1513" y="1091"/>
                  </a:cubicBezTo>
                  <a:lnTo>
                    <a:pt x="1280" y="923"/>
                  </a:lnTo>
                  <a:lnTo>
                    <a:pt x="1280" y="923"/>
                  </a:lnTo>
                  <a:cubicBezTo>
                    <a:pt x="1325" y="1079"/>
                    <a:pt x="1369" y="1246"/>
                    <a:pt x="1414" y="1402"/>
                  </a:cubicBezTo>
                  <a:cubicBezTo>
                    <a:pt x="1602" y="2092"/>
                    <a:pt x="1780" y="2803"/>
                    <a:pt x="2003" y="3493"/>
                  </a:cubicBezTo>
                  <a:cubicBezTo>
                    <a:pt x="1469" y="2681"/>
                    <a:pt x="858" y="1902"/>
                    <a:pt x="490" y="1035"/>
                  </a:cubicBezTo>
                  <a:cubicBezTo>
                    <a:pt x="379" y="768"/>
                    <a:pt x="279" y="490"/>
                    <a:pt x="201" y="201"/>
                  </a:cubicBezTo>
                  <a:cubicBezTo>
                    <a:pt x="134" y="145"/>
                    <a:pt x="67" y="78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06" name="Google Shape;15706;p20"/>
            <p:cNvSpPr/>
            <p:nvPr/>
          </p:nvSpPr>
          <p:spPr>
            <a:xfrm>
              <a:off x="2197117" y="2225883"/>
              <a:ext cx="145551" cy="352015"/>
            </a:xfrm>
            <a:custGeom>
              <a:avLst/>
              <a:gdLst/>
              <a:ahLst/>
              <a:cxnLst/>
              <a:rect l="l" t="t" r="r" b="b"/>
              <a:pathLst>
                <a:path w="4172" h="10090" extrusionOk="0">
                  <a:moveTo>
                    <a:pt x="0" y="1"/>
                  </a:moveTo>
                  <a:cubicBezTo>
                    <a:pt x="78" y="257"/>
                    <a:pt x="134" y="513"/>
                    <a:pt x="190" y="769"/>
                  </a:cubicBezTo>
                  <a:cubicBezTo>
                    <a:pt x="323" y="1425"/>
                    <a:pt x="378" y="2092"/>
                    <a:pt x="467" y="2749"/>
                  </a:cubicBezTo>
                  <a:cubicBezTo>
                    <a:pt x="623" y="3927"/>
                    <a:pt x="879" y="5173"/>
                    <a:pt x="1668" y="6107"/>
                  </a:cubicBezTo>
                  <a:cubicBezTo>
                    <a:pt x="2047" y="6552"/>
                    <a:pt x="2614" y="6864"/>
                    <a:pt x="2892" y="7398"/>
                  </a:cubicBezTo>
                  <a:cubicBezTo>
                    <a:pt x="3159" y="7909"/>
                    <a:pt x="3181" y="8510"/>
                    <a:pt x="3426" y="9032"/>
                  </a:cubicBezTo>
                  <a:cubicBezTo>
                    <a:pt x="3604" y="9433"/>
                    <a:pt x="3871" y="9778"/>
                    <a:pt x="4171" y="10089"/>
                  </a:cubicBezTo>
                  <a:lnTo>
                    <a:pt x="4138" y="9788"/>
                  </a:lnTo>
                  <a:cubicBezTo>
                    <a:pt x="3993" y="9622"/>
                    <a:pt x="3871" y="9455"/>
                    <a:pt x="3759" y="9266"/>
                  </a:cubicBezTo>
                  <a:cubicBezTo>
                    <a:pt x="3626" y="9021"/>
                    <a:pt x="3515" y="8765"/>
                    <a:pt x="3448" y="8498"/>
                  </a:cubicBezTo>
                  <a:cubicBezTo>
                    <a:pt x="3371" y="8209"/>
                    <a:pt x="3314" y="7920"/>
                    <a:pt x="3215" y="7642"/>
                  </a:cubicBezTo>
                  <a:cubicBezTo>
                    <a:pt x="3126" y="7364"/>
                    <a:pt x="2970" y="7119"/>
                    <a:pt x="2770" y="6919"/>
                  </a:cubicBezTo>
                  <a:cubicBezTo>
                    <a:pt x="2570" y="6696"/>
                    <a:pt x="2336" y="6519"/>
                    <a:pt x="2113" y="6318"/>
                  </a:cubicBezTo>
                  <a:cubicBezTo>
                    <a:pt x="1223" y="5485"/>
                    <a:pt x="901" y="4261"/>
                    <a:pt x="723" y="3093"/>
                  </a:cubicBezTo>
                  <a:cubicBezTo>
                    <a:pt x="623" y="2415"/>
                    <a:pt x="568" y="1736"/>
                    <a:pt x="445" y="1058"/>
                  </a:cubicBezTo>
                  <a:cubicBezTo>
                    <a:pt x="434" y="1036"/>
                    <a:pt x="434" y="1002"/>
                    <a:pt x="423" y="980"/>
                  </a:cubicBezTo>
                  <a:cubicBezTo>
                    <a:pt x="412" y="925"/>
                    <a:pt x="390" y="858"/>
                    <a:pt x="378" y="802"/>
                  </a:cubicBezTo>
                  <a:cubicBezTo>
                    <a:pt x="279" y="524"/>
                    <a:pt x="167" y="257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07" name="Google Shape;15707;p20"/>
            <p:cNvSpPr/>
            <p:nvPr/>
          </p:nvSpPr>
          <p:spPr>
            <a:xfrm>
              <a:off x="2159089" y="2194868"/>
              <a:ext cx="138922" cy="425697"/>
            </a:xfrm>
            <a:custGeom>
              <a:avLst/>
              <a:gdLst/>
              <a:ahLst/>
              <a:cxnLst/>
              <a:rect l="l" t="t" r="r" b="b"/>
              <a:pathLst>
                <a:path w="3982" h="12202" extrusionOk="0">
                  <a:moveTo>
                    <a:pt x="12" y="0"/>
                  </a:moveTo>
                  <a:lnTo>
                    <a:pt x="12" y="78"/>
                  </a:lnTo>
                  <a:lnTo>
                    <a:pt x="12" y="89"/>
                  </a:lnTo>
                  <a:lnTo>
                    <a:pt x="12" y="178"/>
                  </a:lnTo>
                  <a:lnTo>
                    <a:pt x="12" y="190"/>
                  </a:lnTo>
                  <a:lnTo>
                    <a:pt x="12" y="279"/>
                  </a:lnTo>
                  <a:lnTo>
                    <a:pt x="12" y="289"/>
                  </a:lnTo>
                  <a:cubicBezTo>
                    <a:pt x="12" y="323"/>
                    <a:pt x="0" y="356"/>
                    <a:pt x="0" y="378"/>
                  </a:cubicBezTo>
                  <a:lnTo>
                    <a:pt x="0" y="390"/>
                  </a:lnTo>
                  <a:cubicBezTo>
                    <a:pt x="89" y="679"/>
                    <a:pt x="156" y="957"/>
                    <a:pt x="212" y="1246"/>
                  </a:cubicBezTo>
                  <a:cubicBezTo>
                    <a:pt x="323" y="1858"/>
                    <a:pt x="368" y="2481"/>
                    <a:pt x="356" y="3092"/>
                  </a:cubicBezTo>
                  <a:cubicBezTo>
                    <a:pt x="334" y="3749"/>
                    <a:pt x="279" y="4394"/>
                    <a:pt x="323" y="5039"/>
                  </a:cubicBezTo>
                  <a:cubicBezTo>
                    <a:pt x="356" y="5684"/>
                    <a:pt x="523" y="6285"/>
                    <a:pt x="801" y="6851"/>
                  </a:cubicBezTo>
                  <a:cubicBezTo>
                    <a:pt x="1079" y="7419"/>
                    <a:pt x="1435" y="7931"/>
                    <a:pt x="1757" y="8465"/>
                  </a:cubicBezTo>
                  <a:cubicBezTo>
                    <a:pt x="2380" y="9476"/>
                    <a:pt x="2881" y="10556"/>
                    <a:pt x="3437" y="11601"/>
                  </a:cubicBezTo>
                  <a:cubicBezTo>
                    <a:pt x="3492" y="11712"/>
                    <a:pt x="3559" y="11823"/>
                    <a:pt x="3615" y="11935"/>
                  </a:cubicBezTo>
                  <a:cubicBezTo>
                    <a:pt x="3759" y="12046"/>
                    <a:pt x="3893" y="12146"/>
                    <a:pt x="3982" y="12202"/>
                  </a:cubicBezTo>
                  <a:cubicBezTo>
                    <a:pt x="3915" y="12090"/>
                    <a:pt x="3848" y="11979"/>
                    <a:pt x="3782" y="11856"/>
                  </a:cubicBezTo>
                  <a:cubicBezTo>
                    <a:pt x="3215" y="10833"/>
                    <a:pt x="2725" y="9765"/>
                    <a:pt x="2136" y="8754"/>
                  </a:cubicBezTo>
                  <a:cubicBezTo>
                    <a:pt x="1824" y="8208"/>
                    <a:pt x="1458" y="7697"/>
                    <a:pt x="1157" y="7152"/>
                  </a:cubicBezTo>
                  <a:cubicBezTo>
                    <a:pt x="835" y="6596"/>
                    <a:pt x="612" y="6006"/>
                    <a:pt x="534" y="5373"/>
                  </a:cubicBezTo>
                  <a:cubicBezTo>
                    <a:pt x="445" y="4728"/>
                    <a:pt x="489" y="4082"/>
                    <a:pt x="512" y="3426"/>
                  </a:cubicBezTo>
                  <a:cubicBezTo>
                    <a:pt x="534" y="2803"/>
                    <a:pt x="512" y="2192"/>
                    <a:pt x="412" y="1569"/>
                  </a:cubicBezTo>
                  <a:cubicBezTo>
                    <a:pt x="323" y="1035"/>
                    <a:pt x="190" y="512"/>
                    <a:pt x="1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08" name="Google Shape;15708;p20"/>
            <p:cNvSpPr/>
            <p:nvPr/>
          </p:nvSpPr>
          <p:spPr>
            <a:xfrm>
              <a:off x="2169556" y="2195635"/>
              <a:ext cx="167286" cy="442374"/>
            </a:xfrm>
            <a:custGeom>
              <a:avLst/>
              <a:gdLst/>
              <a:ahLst/>
              <a:cxnLst/>
              <a:rect l="l" t="t" r="r" b="b"/>
              <a:pathLst>
                <a:path w="4795" h="12680" extrusionOk="0">
                  <a:moveTo>
                    <a:pt x="1" y="0"/>
                  </a:moveTo>
                  <a:lnTo>
                    <a:pt x="1" y="0"/>
                  </a:lnTo>
                  <a:cubicBezTo>
                    <a:pt x="212" y="468"/>
                    <a:pt x="401" y="935"/>
                    <a:pt x="535" y="1424"/>
                  </a:cubicBezTo>
                  <a:cubicBezTo>
                    <a:pt x="701" y="2014"/>
                    <a:pt x="779" y="2615"/>
                    <a:pt x="812" y="3226"/>
                  </a:cubicBezTo>
                  <a:cubicBezTo>
                    <a:pt x="835" y="3849"/>
                    <a:pt x="812" y="4472"/>
                    <a:pt x="891" y="5094"/>
                  </a:cubicBezTo>
                  <a:cubicBezTo>
                    <a:pt x="946" y="5650"/>
                    <a:pt x="1079" y="6207"/>
                    <a:pt x="1358" y="6685"/>
                  </a:cubicBezTo>
                  <a:cubicBezTo>
                    <a:pt x="1647" y="7219"/>
                    <a:pt x="2125" y="7586"/>
                    <a:pt x="2514" y="8042"/>
                  </a:cubicBezTo>
                  <a:cubicBezTo>
                    <a:pt x="3281" y="8898"/>
                    <a:pt x="3637" y="10010"/>
                    <a:pt x="4015" y="11067"/>
                  </a:cubicBezTo>
                  <a:cubicBezTo>
                    <a:pt x="4216" y="11612"/>
                    <a:pt x="4438" y="12168"/>
                    <a:pt x="4727" y="12680"/>
                  </a:cubicBezTo>
                  <a:lnTo>
                    <a:pt x="4794" y="12435"/>
                  </a:lnTo>
                  <a:cubicBezTo>
                    <a:pt x="4605" y="12068"/>
                    <a:pt x="4450" y="11690"/>
                    <a:pt x="4305" y="11312"/>
                  </a:cubicBezTo>
                  <a:cubicBezTo>
                    <a:pt x="3916" y="10277"/>
                    <a:pt x="3604" y="9177"/>
                    <a:pt x="2937" y="8275"/>
                  </a:cubicBezTo>
                  <a:cubicBezTo>
                    <a:pt x="2581" y="7797"/>
                    <a:pt x="2092" y="7430"/>
                    <a:pt x="1736" y="6952"/>
                  </a:cubicBezTo>
                  <a:cubicBezTo>
                    <a:pt x="1391" y="6496"/>
                    <a:pt x="1213" y="5951"/>
                    <a:pt x="1124" y="5395"/>
                  </a:cubicBezTo>
                  <a:cubicBezTo>
                    <a:pt x="1024" y="4794"/>
                    <a:pt x="1013" y="4182"/>
                    <a:pt x="1002" y="3582"/>
                  </a:cubicBezTo>
                  <a:cubicBezTo>
                    <a:pt x="980" y="2970"/>
                    <a:pt x="935" y="2381"/>
                    <a:pt x="790" y="1780"/>
                  </a:cubicBezTo>
                  <a:cubicBezTo>
                    <a:pt x="657" y="1246"/>
                    <a:pt x="456" y="724"/>
                    <a:pt x="223" y="212"/>
                  </a:cubicBezTo>
                  <a:cubicBezTo>
                    <a:pt x="223" y="212"/>
                    <a:pt x="223" y="201"/>
                    <a:pt x="212" y="201"/>
                  </a:cubicBezTo>
                  <a:cubicBezTo>
                    <a:pt x="145" y="134"/>
                    <a:pt x="78" y="67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09" name="Google Shape;15709;p20"/>
            <p:cNvSpPr/>
            <p:nvPr/>
          </p:nvSpPr>
          <p:spPr>
            <a:xfrm>
              <a:off x="2238635" y="2245316"/>
              <a:ext cx="95487" cy="393880"/>
            </a:xfrm>
            <a:custGeom>
              <a:avLst/>
              <a:gdLst/>
              <a:ahLst/>
              <a:cxnLst/>
              <a:rect l="l" t="t" r="r" b="b"/>
              <a:pathLst>
                <a:path w="2737" h="11290" extrusionOk="0">
                  <a:moveTo>
                    <a:pt x="223" y="0"/>
                  </a:moveTo>
                  <a:lnTo>
                    <a:pt x="1" y="212"/>
                  </a:lnTo>
                  <a:cubicBezTo>
                    <a:pt x="167" y="378"/>
                    <a:pt x="323" y="568"/>
                    <a:pt x="468" y="768"/>
                  </a:cubicBezTo>
                  <a:cubicBezTo>
                    <a:pt x="612" y="957"/>
                    <a:pt x="745" y="1157"/>
                    <a:pt x="879" y="1357"/>
                  </a:cubicBezTo>
                  <a:cubicBezTo>
                    <a:pt x="1146" y="1757"/>
                    <a:pt x="1380" y="2180"/>
                    <a:pt x="1558" y="2614"/>
                  </a:cubicBezTo>
                  <a:cubicBezTo>
                    <a:pt x="1746" y="3059"/>
                    <a:pt x="1880" y="3504"/>
                    <a:pt x="1936" y="3971"/>
                  </a:cubicBezTo>
                  <a:cubicBezTo>
                    <a:pt x="2003" y="4438"/>
                    <a:pt x="2025" y="4928"/>
                    <a:pt x="2047" y="5405"/>
                  </a:cubicBezTo>
                  <a:cubicBezTo>
                    <a:pt x="2080" y="6384"/>
                    <a:pt x="2069" y="7363"/>
                    <a:pt x="2047" y="8331"/>
                  </a:cubicBezTo>
                  <a:cubicBezTo>
                    <a:pt x="2025" y="9310"/>
                    <a:pt x="1991" y="10288"/>
                    <a:pt x="1947" y="11267"/>
                  </a:cubicBezTo>
                  <a:lnTo>
                    <a:pt x="2725" y="11289"/>
                  </a:lnTo>
                  <a:cubicBezTo>
                    <a:pt x="2737" y="10299"/>
                    <a:pt x="2725" y="9320"/>
                    <a:pt x="2714" y="8331"/>
                  </a:cubicBezTo>
                  <a:cubicBezTo>
                    <a:pt x="2692" y="7352"/>
                    <a:pt x="2658" y="6362"/>
                    <a:pt x="2592" y="5383"/>
                  </a:cubicBezTo>
                  <a:cubicBezTo>
                    <a:pt x="2547" y="4883"/>
                    <a:pt x="2503" y="4394"/>
                    <a:pt x="2414" y="3893"/>
                  </a:cubicBezTo>
                  <a:cubicBezTo>
                    <a:pt x="2336" y="3393"/>
                    <a:pt x="2158" y="2892"/>
                    <a:pt x="1947" y="2447"/>
                  </a:cubicBezTo>
                  <a:cubicBezTo>
                    <a:pt x="1736" y="1991"/>
                    <a:pt x="1469" y="1557"/>
                    <a:pt x="1180" y="1146"/>
                  </a:cubicBezTo>
                  <a:cubicBezTo>
                    <a:pt x="1034" y="946"/>
                    <a:pt x="879" y="746"/>
                    <a:pt x="723" y="556"/>
                  </a:cubicBezTo>
                  <a:cubicBezTo>
                    <a:pt x="567" y="368"/>
                    <a:pt x="401" y="178"/>
                    <a:pt x="2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10" name="Google Shape;15710;p20"/>
            <p:cNvSpPr/>
            <p:nvPr/>
          </p:nvSpPr>
          <p:spPr>
            <a:xfrm>
              <a:off x="1974006" y="2268796"/>
              <a:ext cx="242538" cy="120676"/>
            </a:xfrm>
            <a:custGeom>
              <a:avLst/>
              <a:gdLst/>
              <a:ahLst/>
              <a:cxnLst/>
              <a:rect l="l" t="t" r="r" b="b"/>
              <a:pathLst>
                <a:path w="6952" h="3459" extrusionOk="0">
                  <a:moveTo>
                    <a:pt x="2772" y="0"/>
                  </a:moveTo>
                  <a:cubicBezTo>
                    <a:pt x="2513" y="0"/>
                    <a:pt x="2389" y="36"/>
                    <a:pt x="2280" y="73"/>
                  </a:cubicBezTo>
                  <a:cubicBezTo>
                    <a:pt x="2180" y="109"/>
                    <a:pt x="2095" y="145"/>
                    <a:pt x="1910" y="145"/>
                  </a:cubicBezTo>
                  <a:cubicBezTo>
                    <a:pt x="1868" y="145"/>
                    <a:pt x="1821" y="143"/>
                    <a:pt x="1768" y="139"/>
                  </a:cubicBezTo>
                  <a:cubicBezTo>
                    <a:pt x="1489" y="123"/>
                    <a:pt x="1358" y="86"/>
                    <a:pt x="1245" y="86"/>
                  </a:cubicBezTo>
                  <a:cubicBezTo>
                    <a:pt x="1125" y="86"/>
                    <a:pt x="1026" y="128"/>
                    <a:pt x="789" y="284"/>
                  </a:cubicBezTo>
                  <a:cubicBezTo>
                    <a:pt x="334" y="584"/>
                    <a:pt x="356" y="751"/>
                    <a:pt x="178" y="862"/>
                  </a:cubicBezTo>
                  <a:cubicBezTo>
                    <a:pt x="0" y="962"/>
                    <a:pt x="223" y="1140"/>
                    <a:pt x="589" y="1341"/>
                  </a:cubicBezTo>
                  <a:cubicBezTo>
                    <a:pt x="945" y="1541"/>
                    <a:pt x="1001" y="1652"/>
                    <a:pt x="1168" y="1907"/>
                  </a:cubicBezTo>
                  <a:cubicBezTo>
                    <a:pt x="1346" y="2164"/>
                    <a:pt x="1313" y="2641"/>
                    <a:pt x="1768" y="2831"/>
                  </a:cubicBezTo>
                  <a:cubicBezTo>
                    <a:pt x="2225" y="3031"/>
                    <a:pt x="2391" y="3120"/>
                    <a:pt x="2558" y="3331"/>
                  </a:cubicBezTo>
                  <a:cubicBezTo>
                    <a:pt x="2620" y="3415"/>
                    <a:pt x="2785" y="3459"/>
                    <a:pt x="2994" y="3459"/>
                  </a:cubicBezTo>
                  <a:cubicBezTo>
                    <a:pt x="3314" y="3459"/>
                    <a:pt x="3737" y="3357"/>
                    <a:pt x="4059" y="3142"/>
                  </a:cubicBezTo>
                  <a:cubicBezTo>
                    <a:pt x="4605" y="2775"/>
                    <a:pt x="4850" y="2119"/>
                    <a:pt x="5628" y="2008"/>
                  </a:cubicBezTo>
                  <a:cubicBezTo>
                    <a:pt x="6417" y="1885"/>
                    <a:pt x="6951" y="1418"/>
                    <a:pt x="6951" y="1418"/>
                  </a:cubicBezTo>
                  <a:lnTo>
                    <a:pt x="5361" y="284"/>
                  </a:lnTo>
                  <a:cubicBezTo>
                    <a:pt x="5361" y="284"/>
                    <a:pt x="3782" y="39"/>
                    <a:pt x="2969" y="6"/>
                  </a:cubicBezTo>
                  <a:cubicBezTo>
                    <a:pt x="2896" y="2"/>
                    <a:pt x="2831" y="0"/>
                    <a:pt x="2772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11" name="Google Shape;15711;p20"/>
            <p:cNvSpPr/>
            <p:nvPr/>
          </p:nvSpPr>
          <p:spPr>
            <a:xfrm>
              <a:off x="2009697" y="2268796"/>
              <a:ext cx="206848" cy="97859"/>
            </a:xfrm>
            <a:custGeom>
              <a:avLst/>
              <a:gdLst/>
              <a:ahLst/>
              <a:cxnLst/>
              <a:rect l="l" t="t" r="r" b="b"/>
              <a:pathLst>
                <a:path w="5929" h="2805" extrusionOk="0">
                  <a:moveTo>
                    <a:pt x="1749" y="0"/>
                  </a:moveTo>
                  <a:cubicBezTo>
                    <a:pt x="1490" y="0"/>
                    <a:pt x="1366" y="36"/>
                    <a:pt x="1257" y="73"/>
                  </a:cubicBezTo>
                  <a:cubicBezTo>
                    <a:pt x="1157" y="109"/>
                    <a:pt x="1072" y="145"/>
                    <a:pt x="887" y="145"/>
                  </a:cubicBezTo>
                  <a:cubicBezTo>
                    <a:pt x="845" y="145"/>
                    <a:pt x="798" y="143"/>
                    <a:pt x="745" y="139"/>
                  </a:cubicBezTo>
                  <a:cubicBezTo>
                    <a:pt x="473" y="125"/>
                    <a:pt x="341" y="89"/>
                    <a:pt x="228" y="89"/>
                  </a:cubicBezTo>
                  <a:cubicBezTo>
                    <a:pt x="161" y="89"/>
                    <a:pt x="101" y="102"/>
                    <a:pt x="23" y="139"/>
                  </a:cubicBezTo>
                  <a:cubicBezTo>
                    <a:pt x="0" y="273"/>
                    <a:pt x="56" y="429"/>
                    <a:pt x="134" y="562"/>
                  </a:cubicBezTo>
                  <a:cubicBezTo>
                    <a:pt x="223" y="684"/>
                    <a:pt x="312" y="807"/>
                    <a:pt x="367" y="951"/>
                  </a:cubicBezTo>
                  <a:cubicBezTo>
                    <a:pt x="534" y="1407"/>
                    <a:pt x="223" y="1996"/>
                    <a:pt x="523" y="2386"/>
                  </a:cubicBezTo>
                  <a:cubicBezTo>
                    <a:pt x="687" y="2595"/>
                    <a:pt x="955" y="2648"/>
                    <a:pt x="1225" y="2648"/>
                  </a:cubicBezTo>
                  <a:cubicBezTo>
                    <a:pt x="1284" y="2648"/>
                    <a:pt x="1344" y="2645"/>
                    <a:pt x="1402" y="2641"/>
                  </a:cubicBezTo>
                  <a:cubicBezTo>
                    <a:pt x="1563" y="2624"/>
                    <a:pt x="1733" y="2601"/>
                    <a:pt x="1898" y="2601"/>
                  </a:cubicBezTo>
                  <a:cubicBezTo>
                    <a:pt x="2052" y="2601"/>
                    <a:pt x="2202" y="2621"/>
                    <a:pt x="2336" y="2686"/>
                  </a:cubicBezTo>
                  <a:cubicBezTo>
                    <a:pt x="2414" y="2720"/>
                    <a:pt x="2492" y="2775"/>
                    <a:pt x="2569" y="2797"/>
                  </a:cubicBezTo>
                  <a:cubicBezTo>
                    <a:pt x="2595" y="2802"/>
                    <a:pt x="2620" y="2804"/>
                    <a:pt x="2645" y="2804"/>
                  </a:cubicBezTo>
                  <a:cubicBezTo>
                    <a:pt x="2731" y="2804"/>
                    <a:pt x="2817" y="2779"/>
                    <a:pt x="2903" y="2753"/>
                  </a:cubicBezTo>
                  <a:cubicBezTo>
                    <a:pt x="3137" y="2697"/>
                    <a:pt x="3370" y="2641"/>
                    <a:pt x="3604" y="2609"/>
                  </a:cubicBezTo>
                  <a:cubicBezTo>
                    <a:pt x="3859" y="2330"/>
                    <a:pt x="4138" y="2075"/>
                    <a:pt x="4605" y="2008"/>
                  </a:cubicBezTo>
                  <a:cubicBezTo>
                    <a:pt x="5394" y="1885"/>
                    <a:pt x="5928" y="1418"/>
                    <a:pt x="5928" y="1418"/>
                  </a:cubicBezTo>
                  <a:lnTo>
                    <a:pt x="4338" y="284"/>
                  </a:lnTo>
                  <a:cubicBezTo>
                    <a:pt x="4338" y="284"/>
                    <a:pt x="2759" y="39"/>
                    <a:pt x="1946" y="6"/>
                  </a:cubicBezTo>
                  <a:cubicBezTo>
                    <a:pt x="1873" y="2"/>
                    <a:pt x="1808" y="0"/>
                    <a:pt x="1749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12" name="Google Shape;15712;p20"/>
            <p:cNvSpPr/>
            <p:nvPr/>
          </p:nvSpPr>
          <p:spPr>
            <a:xfrm>
              <a:off x="2008546" y="2285298"/>
              <a:ext cx="91196" cy="25642"/>
            </a:xfrm>
            <a:custGeom>
              <a:avLst/>
              <a:gdLst/>
              <a:ahLst/>
              <a:cxnLst/>
              <a:rect l="l" t="t" r="r" b="b"/>
              <a:pathLst>
                <a:path w="2614" h="735" extrusionOk="0">
                  <a:moveTo>
                    <a:pt x="2547" y="0"/>
                  </a:moveTo>
                  <a:cubicBezTo>
                    <a:pt x="2436" y="0"/>
                    <a:pt x="2325" y="22"/>
                    <a:pt x="2213" y="33"/>
                  </a:cubicBezTo>
                  <a:cubicBezTo>
                    <a:pt x="2102" y="55"/>
                    <a:pt x="1991" y="67"/>
                    <a:pt x="1868" y="89"/>
                  </a:cubicBezTo>
                  <a:cubicBezTo>
                    <a:pt x="1646" y="122"/>
                    <a:pt x="1413" y="166"/>
                    <a:pt x="1190" y="222"/>
                  </a:cubicBezTo>
                  <a:cubicBezTo>
                    <a:pt x="790" y="311"/>
                    <a:pt x="367" y="423"/>
                    <a:pt x="33" y="678"/>
                  </a:cubicBezTo>
                  <a:cubicBezTo>
                    <a:pt x="0" y="703"/>
                    <a:pt x="35" y="735"/>
                    <a:pt x="73" y="735"/>
                  </a:cubicBezTo>
                  <a:cubicBezTo>
                    <a:pt x="86" y="735"/>
                    <a:pt x="100" y="731"/>
                    <a:pt x="111" y="723"/>
                  </a:cubicBezTo>
                  <a:cubicBezTo>
                    <a:pt x="445" y="489"/>
                    <a:pt x="857" y="389"/>
                    <a:pt x="1257" y="300"/>
                  </a:cubicBezTo>
                  <a:cubicBezTo>
                    <a:pt x="1468" y="255"/>
                    <a:pt x="1690" y="211"/>
                    <a:pt x="1902" y="178"/>
                  </a:cubicBezTo>
                  <a:cubicBezTo>
                    <a:pt x="2013" y="166"/>
                    <a:pt x="2113" y="144"/>
                    <a:pt x="2224" y="134"/>
                  </a:cubicBezTo>
                  <a:cubicBezTo>
                    <a:pt x="2335" y="122"/>
                    <a:pt x="2447" y="111"/>
                    <a:pt x="2558" y="77"/>
                  </a:cubicBezTo>
                  <a:cubicBezTo>
                    <a:pt x="2614" y="55"/>
                    <a:pt x="2592" y="0"/>
                    <a:pt x="2547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13" name="Google Shape;15713;p20"/>
            <p:cNvSpPr/>
            <p:nvPr/>
          </p:nvSpPr>
          <p:spPr>
            <a:xfrm>
              <a:off x="2047481" y="2303650"/>
              <a:ext cx="70717" cy="28503"/>
            </a:xfrm>
            <a:custGeom>
              <a:avLst/>
              <a:gdLst/>
              <a:ahLst/>
              <a:cxnLst/>
              <a:rect l="l" t="t" r="r" b="b"/>
              <a:pathLst>
                <a:path w="2027" h="817" extrusionOk="0">
                  <a:moveTo>
                    <a:pt x="1968" y="1"/>
                  </a:moveTo>
                  <a:cubicBezTo>
                    <a:pt x="1959" y="1"/>
                    <a:pt x="1950" y="3"/>
                    <a:pt x="1943" y="8"/>
                  </a:cubicBezTo>
                  <a:cubicBezTo>
                    <a:pt x="1864" y="52"/>
                    <a:pt x="1798" y="108"/>
                    <a:pt x="1720" y="152"/>
                  </a:cubicBezTo>
                  <a:cubicBezTo>
                    <a:pt x="1642" y="197"/>
                    <a:pt x="1565" y="230"/>
                    <a:pt x="1486" y="263"/>
                  </a:cubicBezTo>
                  <a:cubicBezTo>
                    <a:pt x="1308" y="330"/>
                    <a:pt x="1130" y="375"/>
                    <a:pt x="942" y="419"/>
                  </a:cubicBezTo>
                  <a:cubicBezTo>
                    <a:pt x="752" y="463"/>
                    <a:pt x="552" y="497"/>
                    <a:pt x="363" y="552"/>
                  </a:cubicBezTo>
                  <a:cubicBezTo>
                    <a:pt x="230" y="586"/>
                    <a:pt x="63" y="631"/>
                    <a:pt x="7" y="775"/>
                  </a:cubicBezTo>
                  <a:cubicBezTo>
                    <a:pt x="0" y="802"/>
                    <a:pt x="26" y="817"/>
                    <a:pt x="50" y="817"/>
                  </a:cubicBezTo>
                  <a:cubicBezTo>
                    <a:pt x="66" y="817"/>
                    <a:pt x="81" y="810"/>
                    <a:pt x="85" y="797"/>
                  </a:cubicBezTo>
                  <a:cubicBezTo>
                    <a:pt x="129" y="720"/>
                    <a:pt x="208" y="686"/>
                    <a:pt x="274" y="664"/>
                  </a:cubicBezTo>
                  <a:cubicBezTo>
                    <a:pt x="363" y="631"/>
                    <a:pt x="452" y="609"/>
                    <a:pt x="541" y="586"/>
                  </a:cubicBezTo>
                  <a:cubicBezTo>
                    <a:pt x="730" y="552"/>
                    <a:pt x="930" y="520"/>
                    <a:pt x="1120" y="475"/>
                  </a:cubicBezTo>
                  <a:cubicBezTo>
                    <a:pt x="1275" y="441"/>
                    <a:pt x="1442" y="397"/>
                    <a:pt x="1597" y="330"/>
                  </a:cubicBezTo>
                  <a:cubicBezTo>
                    <a:pt x="1743" y="275"/>
                    <a:pt x="1920" y="186"/>
                    <a:pt x="2009" y="52"/>
                  </a:cubicBezTo>
                  <a:cubicBezTo>
                    <a:pt x="2027" y="26"/>
                    <a:pt x="1997" y="1"/>
                    <a:pt x="1968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14" name="Google Shape;15714;p20"/>
            <p:cNvSpPr/>
            <p:nvPr/>
          </p:nvSpPr>
          <p:spPr>
            <a:xfrm>
              <a:off x="2040259" y="2294544"/>
              <a:ext cx="82160" cy="17304"/>
            </a:xfrm>
            <a:custGeom>
              <a:avLst/>
              <a:gdLst/>
              <a:ahLst/>
              <a:cxnLst/>
              <a:rect l="l" t="t" r="r" b="b"/>
              <a:pathLst>
                <a:path w="2355" h="496" extrusionOk="0">
                  <a:moveTo>
                    <a:pt x="2252" y="1"/>
                  </a:moveTo>
                  <a:cubicBezTo>
                    <a:pt x="2247" y="1"/>
                    <a:pt x="2243" y="1"/>
                    <a:pt x="2239" y="2"/>
                  </a:cubicBezTo>
                  <a:cubicBezTo>
                    <a:pt x="1871" y="69"/>
                    <a:pt x="1505" y="124"/>
                    <a:pt x="1137" y="168"/>
                  </a:cubicBezTo>
                  <a:cubicBezTo>
                    <a:pt x="771" y="213"/>
                    <a:pt x="403" y="257"/>
                    <a:pt x="59" y="413"/>
                  </a:cubicBezTo>
                  <a:cubicBezTo>
                    <a:pt x="0" y="433"/>
                    <a:pt x="44" y="495"/>
                    <a:pt x="93" y="495"/>
                  </a:cubicBezTo>
                  <a:cubicBezTo>
                    <a:pt x="100" y="495"/>
                    <a:pt x="107" y="494"/>
                    <a:pt x="114" y="491"/>
                  </a:cubicBezTo>
                  <a:cubicBezTo>
                    <a:pt x="470" y="380"/>
                    <a:pt x="837" y="324"/>
                    <a:pt x="1204" y="291"/>
                  </a:cubicBezTo>
                  <a:cubicBezTo>
                    <a:pt x="1560" y="247"/>
                    <a:pt x="1938" y="224"/>
                    <a:pt x="2283" y="91"/>
                  </a:cubicBezTo>
                  <a:cubicBezTo>
                    <a:pt x="2355" y="60"/>
                    <a:pt x="2303" y="1"/>
                    <a:pt x="2252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15" name="Google Shape;15715;p20"/>
            <p:cNvSpPr/>
            <p:nvPr/>
          </p:nvSpPr>
          <p:spPr>
            <a:xfrm>
              <a:off x="2021838" y="2279821"/>
              <a:ext cx="63181" cy="8652"/>
            </a:xfrm>
            <a:custGeom>
              <a:avLst/>
              <a:gdLst/>
              <a:ahLst/>
              <a:cxnLst/>
              <a:rect l="l" t="t" r="r" b="b"/>
              <a:pathLst>
                <a:path w="1811" h="248" extrusionOk="0">
                  <a:moveTo>
                    <a:pt x="1645" y="0"/>
                  </a:moveTo>
                  <a:cubicBezTo>
                    <a:pt x="1101" y="0"/>
                    <a:pt x="567" y="66"/>
                    <a:pt x="41" y="179"/>
                  </a:cubicBezTo>
                  <a:cubicBezTo>
                    <a:pt x="0" y="189"/>
                    <a:pt x="16" y="247"/>
                    <a:pt x="54" y="247"/>
                  </a:cubicBezTo>
                  <a:cubicBezTo>
                    <a:pt x="57" y="247"/>
                    <a:pt x="60" y="247"/>
                    <a:pt x="64" y="246"/>
                  </a:cubicBezTo>
                  <a:cubicBezTo>
                    <a:pt x="631" y="123"/>
                    <a:pt x="1198" y="68"/>
                    <a:pt x="1776" y="46"/>
                  </a:cubicBezTo>
                  <a:cubicBezTo>
                    <a:pt x="1810" y="46"/>
                    <a:pt x="1810" y="1"/>
                    <a:pt x="1776" y="1"/>
                  </a:cubicBezTo>
                  <a:cubicBezTo>
                    <a:pt x="1732" y="0"/>
                    <a:pt x="1688" y="0"/>
                    <a:pt x="1645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16" name="Google Shape;15716;p20"/>
            <p:cNvSpPr/>
            <p:nvPr/>
          </p:nvSpPr>
          <p:spPr>
            <a:xfrm>
              <a:off x="2042666" y="2328699"/>
              <a:ext cx="30910" cy="14060"/>
            </a:xfrm>
            <a:custGeom>
              <a:avLst/>
              <a:gdLst/>
              <a:ahLst/>
              <a:cxnLst/>
              <a:rect l="l" t="t" r="r" b="b"/>
              <a:pathLst>
                <a:path w="886" h="403" extrusionOk="0">
                  <a:moveTo>
                    <a:pt x="816" y="0"/>
                  </a:moveTo>
                  <a:cubicBezTo>
                    <a:pt x="811" y="0"/>
                    <a:pt x="806" y="1"/>
                    <a:pt x="801" y="2"/>
                  </a:cubicBezTo>
                  <a:cubicBezTo>
                    <a:pt x="668" y="35"/>
                    <a:pt x="534" y="79"/>
                    <a:pt x="401" y="135"/>
                  </a:cubicBezTo>
                  <a:cubicBezTo>
                    <a:pt x="267" y="190"/>
                    <a:pt x="145" y="246"/>
                    <a:pt x="34" y="335"/>
                  </a:cubicBezTo>
                  <a:cubicBezTo>
                    <a:pt x="1" y="369"/>
                    <a:pt x="43" y="402"/>
                    <a:pt x="80" y="402"/>
                  </a:cubicBezTo>
                  <a:cubicBezTo>
                    <a:pt x="92" y="402"/>
                    <a:pt x="104" y="399"/>
                    <a:pt x="112" y="391"/>
                  </a:cubicBezTo>
                  <a:cubicBezTo>
                    <a:pt x="212" y="302"/>
                    <a:pt x="334" y="257"/>
                    <a:pt x="457" y="202"/>
                  </a:cubicBezTo>
                  <a:cubicBezTo>
                    <a:pt x="579" y="157"/>
                    <a:pt x="702" y="101"/>
                    <a:pt x="835" y="68"/>
                  </a:cubicBezTo>
                  <a:cubicBezTo>
                    <a:pt x="885" y="48"/>
                    <a:pt x="863" y="0"/>
                    <a:pt x="816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17" name="Google Shape;15717;p20"/>
            <p:cNvSpPr/>
            <p:nvPr/>
          </p:nvSpPr>
          <p:spPr>
            <a:xfrm>
              <a:off x="2066600" y="2310348"/>
              <a:ext cx="67786" cy="30247"/>
            </a:xfrm>
            <a:custGeom>
              <a:avLst/>
              <a:gdLst/>
              <a:ahLst/>
              <a:cxnLst/>
              <a:rect l="l" t="t" r="r" b="b"/>
              <a:pathLst>
                <a:path w="1943" h="867" extrusionOk="0">
                  <a:moveTo>
                    <a:pt x="1884" y="1"/>
                  </a:moveTo>
                  <a:cubicBezTo>
                    <a:pt x="1876" y="1"/>
                    <a:pt x="1867" y="2"/>
                    <a:pt x="1862" y="5"/>
                  </a:cubicBezTo>
                  <a:cubicBezTo>
                    <a:pt x="1606" y="216"/>
                    <a:pt x="1328" y="360"/>
                    <a:pt x="1017" y="461"/>
                  </a:cubicBezTo>
                  <a:cubicBezTo>
                    <a:pt x="694" y="572"/>
                    <a:pt x="349" y="650"/>
                    <a:pt x="38" y="805"/>
                  </a:cubicBezTo>
                  <a:cubicBezTo>
                    <a:pt x="0" y="824"/>
                    <a:pt x="33" y="867"/>
                    <a:pt x="65" y="867"/>
                  </a:cubicBezTo>
                  <a:cubicBezTo>
                    <a:pt x="71" y="867"/>
                    <a:pt x="77" y="865"/>
                    <a:pt x="82" y="861"/>
                  </a:cubicBezTo>
                  <a:cubicBezTo>
                    <a:pt x="404" y="706"/>
                    <a:pt x="760" y="627"/>
                    <a:pt x="1106" y="516"/>
                  </a:cubicBezTo>
                  <a:cubicBezTo>
                    <a:pt x="1395" y="417"/>
                    <a:pt x="1717" y="294"/>
                    <a:pt x="1917" y="38"/>
                  </a:cubicBezTo>
                  <a:cubicBezTo>
                    <a:pt x="1942" y="13"/>
                    <a:pt x="1911" y="1"/>
                    <a:pt x="1884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18" name="Google Shape;15718;p20"/>
            <p:cNvSpPr/>
            <p:nvPr/>
          </p:nvSpPr>
          <p:spPr>
            <a:xfrm>
              <a:off x="2027560" y="2305045"/>
              <a:ext cx="280530" cy="159541"/>
            </a:xfrm>
            <a:custGeom>
              <a:avLst/>
              <a:gdLst/>
              <a:ahLst/>
              <a:cxnLst/>
              <a:rect l="l" t="t" r="r" b="b"/>
              <a:pathLst>
                <a:path w="8041" h="4573" extrusionOk="0">
                  <a:moveTo>
                    <a:pt x="5572" y="1"/>
                  </a:moveTo>
                  <a:cubicBezTo>
                    <a:pt x="5572" y="1"/>
                    <a:pt x="3967" y="446"/>
                    <a:pt x="3317" y="446"/>
                  </a:cubicBezTo>
                  <a:cubicBezTo>
                    <a:pt x="3308" y="446"/>
                    <a:pt x="3300" y="446"/>
                    <a:pt x="3292" y="446"/>
                  </a:cubicBezTo>
                  <a:cubicBezTo>
                    <a:pt x="3265" y="445"/>
                    <a:pt x="3238" y="445"/>
                    <a:pt x="3213" y="445"/>
                  </a:cubicBezTo>
                  <a:cubicBezTo>
                    <a:pt x="2652" y="445"/>
                    <a:pt x="2689" y="562"/>
                    <a:pt x="2136" y="902"/>
                  </a:cubicBezTo>
                  <a:cubicBezTo>
                    <a:pt x="1568" y="1269"/>
                    <a:pt x="990" y="1291"/>
                    <a:pt x="667" y="1825"/>
                  </a:cubicBezTo>
                  <a:cubicBezTo>
                    <a:pt x="334" y="2348"/>
                    <a:pt x="0" y="2504"/>
                    <a:pt x="156" y="2815"/>
                  </a:cubicBezTo>
                  <a:cubicBezTo>
                    <a:pt x="300" y="3127"/>
                    <a:pt x="467" y="3371"/>
                    <a:pt x="1090" y="3404"/>
                  </a:cubicBezTo>
                  <a:cubicBezTo>
                    <a:pt x="1290" y="3404"/>
                    <a:pt x="1513" y="3382"/>
                    <a:pt x="1746" y="3360"/>
                  </a:cubicBezTo>
                  <a:cubicBezTo>
                    <a:pt x="1936" y="3347"/>
                    <a:pt x="2129" y="3332"/>
                    <a:pt x="2317" y="3332"/>
                  </a:cubicBezTo>
                  <a:cubicBezTo>
                    <a:pt x="2603" y="3332"/>
                    <a:pt x="2875" y="3366"/>
                    <a:pt x="3103" y="3493"/>
                  </a:cubicBezTo>
                  <a:cubicBezTo>
                    <a:pt x="3648" y="3805"/>
                    <a:pt x="3703" y="4494"/>
                    <a:pt x="4104" y="4561"/>
                  </a:cubicBezTo>
                  <a:cubicBezTo>
                    <a:pt x="4160" y="4569"/>
                    <a:pt x="4210" y="4573"/>
                    <a:pt x="4256" y="4573"/>
                  </a:cubicBezTo>
                  <a:cubicBezTo>
                    <a:pt x="4534" y="4573"/>
                    <a:pt x="4652" y="4436"/>
                    <a:pt x="5072" y="4283"/>
                  </a:cubicBezTo>
                  <a:cubicBezTo>
                    <a:pt x="5572" y="4116"/>
                    <a:pt x="5839" y="4405"/>
                    <a:pt x="6340" y="3760"/>
                  </a:cubicBezTo>
                  <a:cubicBezTo>
                    <a:pt x="6840" y="3115"/>
                    <a:pt x="6807" y="3327"/>
                    <a:pt x="7252" y="2848"/>
                  </a:cubicBezTo>
                  <a:cubicBezTo>
                    <a:pt x="7697" y="2370"/>
                    <a:pt x="8041" y="2737"/>
                    <a:pt x="7930" y="1725"/>
                  </a:cubicBezTo>
                  <a:cubicBezTo>
                    <a:pt x="7830" y="724"/>
                    <a:pt x="7474" y="90"/>
                    <a:pt x="7474" y="90"/>
                  </a:cubicBezTo>
                  <a:lnTo>
                    <a:pt x="5572" y="1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19" name="Google Shape;15719;p20"/>
            <p:cNvSpPr/>
            <p:nvPr/>
          </p:nvSpPr>
          <p:spPr>
            <a:xfrm>
              <a:off x="2110943" y="2305045"/>
              <a:ext cx="191742" cy="82265"/>
            </a:xfrm>
            <a:custGeom>
              <a:avLst/>
              <a:gdLst/>
              <a:ahLst/>
              <a:cxnLst/>
              <a:rect l="l" t="t" r="r" b="b"/>
              <a:pathLst>
                <a:path w="5496" h="2358" extrusionOk="0">
                  <a:moveTo>
                    <a:pt x="3182" y="1"/>
                  </a:moveTo>
                  <a:cubicBezTo>
                    <a:pt x="3182" y="1"/>
                    <a:pt x="1577" y="446"/>
                    <a:pt x="927" y="446"/>
                  </a:cubicBezTo>
                  <a:cubicBezTo>
                    <a:pt x="918" y="446"/>
                    <a:pt x="910" y="446"/>
                    <a:pt x="902" y="446"/>
                  </a:cubicBezTo>
                  <a:cubicBezTo>
                    <a:pt x="368" y="446"/>
                    <a:pt x="324" y="512"/>
                    <a:pt x="1" y="735"/>
                  </a:cubicBezTo>
                  <a:cubicBezTo>
                    <a:pt x="23" y="824"/>
                    <a:pt x="57" y="891"/>
                    <a:pt x="124" y="891"/>
                  </a:cubicBezTo>
                  <a:cubicBezTo>
                    <a:pt x="268" y="991"/>
                    <a:pt x="457" y="991"/>
                    <a:pt x="635" y="1013"/>
                  </a:cubicBezTo>
                  <a:cubicBezTo>
                    <a:pt x="868" y="1036"/>
                    <a:pt x="1102" y="1069"/>
                    <a:pt x="1325" y="1125"/>
                  </a:cubicBezTo>
                  <a:cubicBezTo>
                    <a:pt x="1603" y="1202"/>
                    <a:pt x="1903" y="1336"/>
                    <a:pt x="1992" y="1614"/>
                  </a:cubicBezTo>
                  <a:cubicBezTo>
                    <a:pt x="2025" y="1714"/>
                    <a:pt x="2014" y="1825"/>
                    <a:pt x="2047" y="1936"/>
                  </a:cubicBezTo>
                  <a:cubicBezTo>
                    <a:pt x="2126" y="2181"/>
                    <a:pt x="2403" y="2326"/>
                    <a:pt x="2670" y="2348"/>
                  </a:cubicBezTo>
                  <a:cubicBezTo>
                    <a:pt x="2719" y="2354"/>
                    <a:pt x="2769" y="2357"/>
                    <a:pt x="2819" y="2357"/>
                  </a:cubicBezTo>
                  <a:cubicBezTo>
                    <a:pt x="3028" y="2357"/>
                    <a:pt x="3242" y="2310"/>
                    <a:pt x="3449" y="2292"/>
                  </a:cubicBezTo>
                  <a:cubicBezTo>
                    <a:pt x="3705" y="2270"/>
                    <a:pt x="3972" y="2292"/>
                    <a:pt x="4217" y="2225"/>
                  </a:cubicBezTo>
                  <a:cubicBezTo>
                    <a:pt x="4706" y="2092"/>
                    <a:pt x="5040" y="1647"/>
                    <a:pt x="5495" y="1402"/>
                  </a:cubicBezTo>
                  <a:cubicBezTo>
                    <a:pt x="5362" y="591"/>
                    <a:pt x="5084" y="90"/>
                    <a:pt x="5084" y="90"/>
                  </a:cubicBezTo>
                  <a:lnTo>
                    <a:pt x="3182" y="1"/>
                  </a:ln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20" name="Google Shape;15720;p20"/>
            <p:cNvSpPr/>
            <p:nvPr/>
          </p:nvSpPr>
          <p:spPr>
            <a:xfrm>
              <a:off x="2127027" y="2341155"/>
              <a:ext cx="67019" cy="50482"/>
            </a:xfrm>
            <a:custGeom>
              <a:avLst/>
              <a:gdLst/>
              <a:ahLst/>
              <a:cxnLst/>
              <a:rect l="l" t="t" r="r" b="b"/>
              <a:pathLst>
                <a:path w="1921" h="1447" extrusionOk="0">
                  <a:moveTo>
                    <a:pt x="1831" y="1"/>
                  </a:moveTo>
                  <a:cubicBezTo>
                    <a:pt x="1742" y="1"/>
                    <a:pt x="1631" y="67"/>
                    <a:pt x="1542" y="100"/>
                  </a:cubicBezTo>
                  <a:cubicBezTo>
                    <a:pt x="1442" y="145"/>
                    <a:pt x="1353" y="189"/>
                    <a:pt x="1253" y="234"/>
                  </a:cubicBezTo>
                  <a:cubicBezTo>
                    <a:pt x="1075" y="323"/>
                    <a:pt x="886" y="423"/>
                    <a:pt x="719" y="557"/>
                  </a:cubicBezTo>
                  <a:cubicBezTo>
                    <a:pt x="575" y="668"/>
                    <a:pt x="430" y="801"/>
                    <a:pt x="308" y="946"/>
                  </a:cubicBezTo>
                  <a:cubicBezTo>
                    <a:pt x="252" y="1012"/>
                    <a:pt x="197" y="1091"/>
                    <a:pt x="141" y="1168"/>
                  </a:cubicBezTo>
                  <a:cubicBezTo>
                    <a:pt x="85" y="1246"/>
                    <a:pt x="29" y="1335"/>
                    <a:pt x="7" y="1413"/>
                  </a:cubicBezTo>
                  <a:cubicBezTo>
                    <a:pt x="0" y="1434"/>
                    <a:pt x="21" y="1447"/>
                    <a:pt x="39" y="1447"/>
                  </a:cubicBezTo>
                  <a:cubicBezTo>
                    <a:pt x="49" y="1447"/>
                    <a:pt x="59" y="1443"/>
                    <a:pt x="63" y="1435"/>
                  </a:cubicBezTo>
                  <a:cubicBezTo>
                    <a:pt x="130" y="1368"/>
                    <a:pt x="174" y="1279"/>
                    <a:pt x="230" y="1202"/>
                  </a:cubicBezTo>
                  <a:cubicBezTo>
                    <a:pt x="286" y="1124"/>
                    <a:pt x="341" y="1057"/>
                    <a:pt x="397" y="990"/>
                  </a:cubicBezTo>
                  <a:cubicBezTo>
                    <a:pt x="519" y="846"/>
                    <a:pt x="664" y="723"/>
                    <a:pt x="819" y="612"/>
                  </a:cubicBezTo>
                  <a:cubicBezTo>
                    <a:pt x="986" y="490"/>
                    <a:pt x="1164" y="389"/>
                    <a:pt x="1342" y="312"/>
                  </a:cubicBezTo>
                  <a:cubicBezTo>
                    <a:pt x="1431" y="268"/>
                    <a:pt x="1520" y="234"/>
                    <a:pt x="1620" y="201"/>
                  </a:cubicBezTo>
                  <a:cubicBezTo>
                    <a:pt x="1665" y="179"/>
                    <a:pt x="1709" y="156"/>
                    <a:pt x="1764" y="145"/>
                  </a:cubicBezTo>
                  <a:cubicBezTo>
                    <a:pt x="1809" y="123"/>
                    <a:pt x="1853" y="112"/>
                    <a:pt x="1887" y="78"/>
                  </a:cubicBezTo>
                  <a:cubicBezTo>
                    <a:pt x="1920" y="45"/>
                    <a:pt x="1865" y="11"/>
                    <a:pt x="1831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21" name="Google Shape;15721;p20"/>
            <p:cNvSpPr/>
            <p:nvPr/>
          </p:nvSpPr>
          <p:spPr>
            <a:xfrm>
              <a:off x="2179638" y="2328874"/>
              <a:ext cx="33004" cy="49191"/>
            </a:xfrm>
            <a:custGeom>
              <a:avLst/>
              <a:gdLst/>
              <a:ahLst/>
              <a:cxnLst/>
              <a:rect l="l" t="t" r="r" b="b"/>
              <a:pathLst>
                <a:path w="946" h="1410" extrusionOk="0">
                  <a:moveTo>
                    <a:pt x="838" y="0"/>
                  </a:moveTo>
                  <a:cubicBezTo>
                    <a:pt x="821" y="0"/>
                    <a:pt x="807" y="9"/>
                    <a:pt x="802" y="30"/>
                  </a:cubicBezTo>
                  <a:cubicBezTo>
                    <a:pt x="780" y="86"/>
                    <a:pt x="780" y="141"/>
                    <a:pt x="780" y="197"/>
                  </a:cubicBezTo>
                  <a:cubicBezTo>
                    <a:pt x="768" y="264"/>
                    <a:pt x="746" y="330"/>
                    <a:pt x="724" y="397"/>
                  </a:cubicBezTo>
                  <a:cubicBezTo>
                    <a:pt x="679" y="519"/>
                    <a:pt x="612" y="642"/>
                    <a:pt x="535" y="753"/>
                  </a:cubicBezTo>
                  <a:cubicBezTo>
                    <a:pt x="390" y="964"/>
                    <a:pt x="223" y="1164"/>
                    <a:pt x="34" y="1354"/>
                  </a:cubicBezTo>
                  <a:cubicBezTo>
                    <a:pt x="0" y="1378"/>
                    <a:pt x="36" y="1410"/>
                    <a:pt x="70" y="1410"/>
                  </a:cubicBezTo>
                  <a:cubicBezTo>
                    <a:pt x="82" y="1410"/>
                    <a:pt x="92" y="1406"/>
                    <a:pt x="101" y="1398"/>
                  </a:cubicBezTo>
                  <a:cubicBezTo>
                    <a:pt x="312" y="1220"/>
                    <a:pt x="501" y="1008"/>
                    <a:pt x="657" y="775"/>
                  </a:cubicBezTo>
                  <a:cubicBezTo>
                    <a:pt x="735" y="664"/>
                    <a:pt x="812" y="553"/>
                    <a:pt x="857" y="430"/>
                  </a:cubicBezTo>
                  <a:cubicBezTo>
                    <a:pt x="901" y="308"/>
                    <a:pt x="946" y="141"/>
                    <a:pt x="891" y="30"/>
                  </a:cubicBezTo>
                  <a:cubicBezTo>
                    <a:pt x="879" y="12"/>
                    <a:pt x="857" y="0"/>
                    <a:pt x="838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22" name="Google Shape;15722;p20"/>
            <p:cNvSpPr/>
            <p:nvPr/>
          </p:nvSpPr>
          <p:spPr>
            <a:xfrm>
              <a:off x="2200362" y="2327129"/>
              <a:ext cx="30910" cy="53831"/>
            </a:xfrm>
            <a:custGeom>
              <a:avLst/>
              <a:gdLst/>
              <a:ahLst/>
              <a:cxnLst/>
              <a:rect l="l" t="t" r="r" b="b"/>
              <a:pathLst>
                <a:path w="886" h="1543" extrusionOk="0">
                  <a:moveTo>
                    <a:pt x="726" y="0"/>
                  </a:moveTo>
                  <a:cubicBezTo>
                    <a:pt x="700" y="0"/>
                    <a:pt x="675" y="11"/>
                    <a:pt x="675" y="35"/>
                  </a:cubicBezTo>
                  <a:cubicBezTo>
                    <a:pt x="708" y="336"/>
                    <a:pt x="564" y="581"/>
                    <a:pt x="386" y="814"/>
                  </a:cubicBezTo>
                  <a:cubicBezTo>
                    <a:pt x="230" y="1014"/>
                    <a:pt x="52" y="1226"/>
                    <a:pt x="8" y="1493"/>
                  </a:cubicBezTo>
                  <a:cubicBezTo>
                    <a:pt x="1" y="1525"/>
                    <a:pt x="32" y="1542"/>
                    <a:pt x="62" y="1542"/>
                  </a:cubicBezTo>
                  <a:cubicBezTo>
                    <a:pt x="83" y="1542"/>
                    <a:pt x="103" y="1533"/>
                    <a:pt x="107" y="1515"/>
                  </a:cubicBezTo>
                  <a:cubicBezTo>
                    <a:pt x="163" y="1226"/>
                    <a:pt x="374" y="1025"/>
                    <a:pt x="541" y="803"/>
                  </a:cubicBezTo>
                  <a:cubicBezTo>
                    <a:pt x="708" y="591"/>
                    <a:pt x="886" y="291"/>
                    <a:pt x="775" y="24"/>
                  </a:cubicBezTo>
                  <a:cubicBezTo>
                    <a:pt x="770" y="9"/>
                    <a:pt x="748" y="0"/>
                    <a:pt x="726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23" name="Google Shape;15723;p20"/>
            <p:cNvSpPr/>
            <p:nvPr/>
          </p:nvSpPr>
          <p:spPr>
            <a:xfrm>
              <a:off x="2215748" y="2318198"/>
              <a:ext cx="20967" cy="56134"/>
            </a:xfrm>
            <a:custGeom>
              <a:avLst/>
              <a:gdLst/>
              <a:ahLst/>
              <a:cxnLst/>
              <a:rect l="l" t="t" r="r" b="b"/>
              <a:pathLst>
                <a:path w="601" h="1609" extrusionOk="0">
                  <a:moveTo>
                    <a:pt x="441" y="1"/>
                  </a:moveTo>
                  <a:cubicBezTo>
                    <a:pt x="420" y="1"/>
                    <a:pt x="400" y="12"/>
                    <a:pt x="400" y="36"/>
                  </a:cubicBezTo>
                  <a:cubicBezTo>
                    <a:pt x="400" y="169"/>
                    <a:pt x="434" y="303"/>
                    <a:pt x="434" y="436"/>
                  </a:cubicBezTo>
                  <a:cubicBezTo>
                    <a:pt x="434" y="570"/>
                    <a:pt x="412" y="714"/>
                    <a:pt x="378" y="847"/>
                  </a:cubicBezTo>
                  <a:cubicBezTo>
                    <a:pt x="323" y="1104"/>
                    <a:pt x="200" y="1359"/>
                    <a:pt x="22" y="1559"/>
                  </a:cubicBezTo>
                  <a:cubicBezTo>
                    <a:pt x="0" y="1589"/>
                    <a:pt x="27" y="1609"/>
                    <a:pt x="58" y="1609"/>
                  </a:cubicBezTo>
                  <a:cubicBezTo>
                    <a:pt x="73" y="1609"/>
                    <a:pt x="89" y="1604"/>
                    <a:pt x="100" y="1593"/>
                  </a:cubicBezTo>
                  <a:cubicBezTo>
                    <a:pt x="301" y="1393"/>
                    <a:pt x="434" y="1136"/>
                    <a:pt x="512" y="859"/>
                  </a:cubicBezTo>
                  <a:cubicBezTo>
                    <a:pt x="578" y="603"/>
                    <a:pt x="601" y="269"/>
                    <a:pt x="489" y="24"/>
                  </a:cubicBezTo>
                  <a:cubicBezTo>
                    <a:pt x="479" y="9"/>
                    <a:pt x="459" y="1"/>
                    <a:pt x="441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24" name="Google Shape;15724;p20"/>
            <p:cNvSpPr/>
            <p:nvPr/>
          </p:nvSpPr>
          <p:spPr>
            <a:xfrm>
              <a:off x="2242124" y="2304522"/>
              <a:ext cx="30282" cy="90114"/>
            </a:xfrm>
            <a:custGeom>
              <a:avLst/>
              <a:gdLst/>
              <a:ahLst/>
              <a:cxnLst/>
              <a:rect l="l" t="t" r="r" b="b"/>
              <a:pathLst>
                <a:path w="868" h="2583" extrusionOk="0">
                  <a:moveTo>
                    <a:pt x="547" y="0"/>
                  </a:moveTo>
                  <a:cubicBezTo>
                    <a:pt x="533" y="0"/>
                    <a:pt x="519" y="5"/>
                    <a:pt x="512" y="16"/>
                  </a:cubicBezTo>
                  <a:cubicBezTo>
                    <a:pt x="457" y="72"/>
                    <a:pt x="556" y="172"/>
                    <a:pt x="590" y="205"/>
                  </a:cubicBezTo>
                  <a:cubicBezTo>
                    <a:pt x="690" y="372"/>
                    <a:pt x="757" y="572"/>
                    <a:pt x="734" y="772"/>
                  </a:cubicBezTo>
                  <a:cubicBezTo>
                    <a:pt x="701" y="972"/>
                    <a:pt x="601" y="1150"/>
                    <a:pt x="512" y="1328"/>
                  </a:cubicBezTo>
                  <a:cubicBezTo>
                    <a:pt x="412" y="1518"/>
                    <a:pt x="323" y="1706"/>
                    <a:pt x="234" y="1896"/>
                  </a:cubicBezTo>
                  <a:cubicBezTo>
                    <a:pt x="178" y="2007"/>
                    <a:pt x="134" y="2107"/>
                    <a:pt x="89" y="2218"/>
                  </a:cubicBezTo>
                  <a:cubicBezTo>
                    <a:pt x="56" y="2329"/>
                    <a:pt x="12" y="2440"/>
                    <a:pt x="0" y="2552"/>
                  </a:cubicBezTo>
                  <a:cubicBezTo>
                    <a:pt x="0" y="2574"/>
                    <a:pt x="17" y="2583"/>
                    <a:pt x="35" y="2583"/>
                  </a:cubicBezTo>
                  <a:cubicBezTo>
                    <a:pt x="53" y="2583"/>
                    <a:pt x="73" y="2574"/>
                    <a:pt x="79" y="2563"/>
                  </a:cubicBezTo>
                  <a:cubicBezTo>
                    <a:pt x="145" y="2452"/>
                    <a:pt x="178" y="2329"/>
                    <a:pt x="223" y="2207"/>
                  </a:cubicBezTo>
                  <a:cubicBezTo>
                    <a:pt x="267" y="2107"/>
                    <a:pt x="312" y="1996"/>
                    <a:pt x="356" y="1884"/>
                  </a:cubicBezTo>
                  <a:cubicBezTo>
                    <a:pt x="457" y="1673"/>
                    <a:pt x="568" y="1462"/>
                    <a:pt x="668" y="1251"/>
                  </a:cubicBezTo>
                  <a:cubicBezTo>
                    <a:pt x="768" y="1051"/>
                    <a:pt x="868" y="839"/>
                    <a:pt x="846" y="616"/>
                  </a:cubicBezTo>
                  <a:cubicBezTo>
                    <a:pt x="835" y="517"/>
                    <a:pt x="813" y="416"/>
                    <a:pt x="768" y="327"/>
                  </a:cubicBezTo>
                  <a:cubicBezTo>
                    <a:pt x="746" y="294"/>
                    <a:pt x="657" y="105"/>
                    <a:pt x="601" y="72"/>
                  </a:cubicBezTo>
                  <a:lnTo>
                    <a:pt x="601" y="50"/>
                  </a:lnTo>
                  <a:cubicBezTo>
                    <a:pt x="609" y="20"/>
                    <a:pt x="576" y="0"/>
                    <a:pt x="547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25" name="Google Shape;15725;p20"/>
            <p:cNvSpPr/>
            <p:nvPr/>
          </p:nvSpPr>
          <p:spPr>
            <a:xfrm>
              <a:off x="2245612" y="2314849"/>
              <a:ext cx="33004" cy="104209"/>
            </a:xfrm>
            <a:custGeom>
              <a:avLst/>
              <a:gdLst/>
              <a:ahLst/>
              <a:cxnLst/>
              <a:rect l="l" t="t" r="r" b="b"/>
              <a:pathLst>
                <a:path w="946" h="2987" extrusionOk="0">
                  <a:moveTo>
                    <a:pt x="846" y="0"/>
                  </a:moveTo>
                  <a:cubicBezTo>
                    <a:pt x="826" y="0"/>
                    <a:pt x="806" y="12"/>
                    <a:pt x="812" y="31"/>
                  </a:cubicBezTo>
                  <a:cubicBezTo>
                    <a:pt x="901" y="443"/>
                    <a:pt x="846" y="866"/>
                    <a:pt x="701" y="1255"/>
                  </a:cubicBezTo>
                  <a:cubicBezTo>
                    <a:pt x="568" y="1633"/>
                    <a:pt x="345" y="1967"/>
                    <a:pt x="167" y="2334"/>
                  </a:cubicBezTo>
                  <a:cubicBezTo>
                    <a:pt x="78" y="2523"/>
                    <a:pt x="1" y="2734"/>
                    <a:pt x="1" y="2957"/>
                  </a:cubicBezTo>
                  <a:cubicBezTo>
                    <a:pt x="1" y="2977"/>
                    <a:pt x="15" y="2986"/>
                    <a:pt x="32" y="2986"/>
                  </a:cubicBezTo>
                  <a:cubicBezTo>
                    <a:pt x="51" y="2986"/>
                    <a:pt x="72" y="2975"/>
                    <a:pt x="78" y="2957"/>
                  </a:cubicBezTo>
                  <a:cubicBezTo>
                    <a:pt x="100" y="2757"/>
                    <a:pt x="156" y="2567"/>
                    <a:pt x="245" y="2378"/>
                  </a:cubicBezTo>
                  <a:cubicBezTo>
                    <a:pt x="323" y="2201"/>
                    <a:pt x="434" y="2023"/>
                    <a:pt x="523" y="1845"/>
                  </a:cubicBezTo>
                  <a:cubicBezTo>
                    <a:pt x="723" y="1489"/>
                    <a:pt x="879" y="1099"/>
                    <a:pt x="923" y="699"/>
                  </a:cubicBezTo>
                  <a:cubicBezTo>
                    <a:pt x="946" y="465"/>
                    <a:pt x="935" y="243"/>
                    <a:pt x="879" y="21"/>
                  </a:cubicBezTo>
                  <a:cubicBezTo>
                    <a:pt x="875" y="6"/>
                    <a:pt x="860" y="0"/>
                    <a:pt x="846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26" name="Google Shape;15726;p20"/>
            <p:cNvSpPr/>
            <p:nvPr/>
          </p:nvSpPr>
          <p:spPr>
            <a:xfrm>
              <a:off x="2237449" y="2365576"/>
              <a:ext cx="5896" cy="5791"/>
            </a:xfrm>
            <a:custGeom>
              <a:avLst/>
              <a:gdLst/>
              <a:ahLst/>
              <a:cxnLst/>
              <a:rect l="l" t="t" r="r" b="b"/>
              <a:pathLst>
                <a:path w="169" h="166" extrusionOk="0">
                  <a:moveTo>
                    <a:pt x="146" y="1"/>
                  </a:moveTo>
                  <a:cubicBezTo>
                    <a:pt x="134" y="1"/>
                    <a:pt x="112" y="1"/>
                    <a:pt x="101" y="12"/>
                  </a:cubicBezTo>
                  <a:cubicBezTo>
                    <a:pt x="79" y="45"/>
                    <a:pt x="57" y="68"/>
                    <a:pt x="23" y="101"/>
                  </a:cubicBezTo>
                  <a:lnTo>
                    <a:pt x="1" y="124"/>
                  </a:lnTo>
                  <a:lnTo>
                    <a:pt x="1" y="146"/>
                  </a:lnTo>
                  <a:lnTo>
                    <a:pt x="12" y="157"/>
                  </a:lnTo>
                  <a:cubicBezTo>
                    <a:pt x="23" y="162"/>
                    <a:pt x="35" y="165"/>
                    <a:pt x="44" y="165"/>
                  </a:cubicBezTo>
                  <a:cubicBezTo>
                    <a:pt x="54" y="165"/>
                    <a:pt x="62" y="162"/>
                    <a:pt x="67" y="157"/>
                  </a:cubicBezTo>
                  <a:cubicBezTo>
                    <a:pt x="79" y="157"/>
                    <a:pt x="79" y="146"/>
                    <a:pt x="90" y="146"/>
                  </a:cubicBezTo>
                  <a:cubicBezTo>
                    <a:pt x="90" y="134"/>
                    <a:pt x="101" y="134"/>
                    <a:pt x="101" y="124"/>
                  </a:cubicBezTo>
                  <a:cubicBezTo>
                    <a:pt x="112" y="124"/>
                    <a:pt x="112" y="112"/>
                    <a:pt x="124" y="101"/>
                  </a:cubicBezTo>
                  <a:cubicBezTo>
                    <a:pt x="134" y="79"/>
                    <a:pt x="156" y="68"/>
                    <a:pt x="168" y="45"/>
                  </a:cubicBezTo>
                  <a:lnTo>
                    <a:pt x="168" y="23"/>
                  </a:lnTo>
                  <a:cubicBezTo>
                    <a:pt x="168" y="12"/>
                    <a:pt x="156" y="1"/>
                    <a:pt x="146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27" name="Google Shape;15727;p20"/>
            <p:cNvSpPr/>
            <p:nvPr/>
          </p:nvSpPr>
          <p:spPr>
            <a:xfrm>
              <a:off x="2078915" y="2316244"/>
              <a:ext cx="72601" cy="56657"/>
            </a:xfrm>
            <a:custGeom>
              <a:avLst/>
              <a:gdLst/>
              <a:ahLst/>
              <a:cxnLst/>
              <a:rect l="l" t="t" r="r" b="b"/>
              <a:pathLst>
                <a:path w="2081" h="1624" extrusionOk="0">
                  <a:moveTo>
                    <a:pt x="2031" y="0"/>
                  </a:moveTo>
                  <a:cubicBezTo>
                    <a:pt x="2027" y="0"/>
                    <a:pt x="2024" y="1"/>
                    <a:pt x="2020" y="3"/>
                  </a:cubicBezTo>
                  <a:cubicBezTo>
                    <a:pt x="1798" y="92"/>
                    <a:pt x="1576" y="191"/>
                    <a:pt x="1364" y="303"/>
                  </a:cubicBezTo>
                  <a:cubicBezTo>
                    <a:pt x="1164" y="414"/>
                    <a:pt x="953" y="525"/>
                    <a:pt x="763" y="659"/>
                  </a:cubicBezTo>
                  <a:cubicBezTo>
                    <a:pt x="441" y="893"/>
                    <a:pt x="118" y="1192"/>
                    <a:pt x="7" y="1582"/>
                  </a:cubicBezTo>
                  <a:cubicBezTo>
                    <a:pt x="0" y="1609"/>
                    <a:pt x="26" y="1624"/>
                    <a:pt x="53" y="1624"/>
                  </a:cubicBezTo>
                  <a:cubicBezTo>
                    <a:pt x="70" y="1624"/>
                    <a:pt x="87" y="1617"/>
                    <a:pt x="96" y="1604"/>
                  </a:cubicBezTo>
                  <a:cubicBezTo>
                    <a:pt x="229" y="1215"/>
                    <a:pt x="519" y="926"/>
                    <a:pt x="852" y="703"/>
                  </a:cubicBezTo>
                  <a:cubicBezTo>
                    <a:pt x="1030" y="570"/>
                    <a:pt x="1230" y="458"/>
                    <a:pt x="1431" y="347"/>
                  </a:cubicBezTo>
                  <a:cubicBezTo>
                    <a:pt x="1631" y="236"/>
                    <a:pt x="1843" y="147"/>
                    <a:pt x="2043" y="36"/>
                  </a:cubicBezTo>
                  <a:cubicBezTo>
                    <a:pt x="2081" y="27"/>
                    <a:pt x="2054" y="0"/>
                    <a:pt x="2031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28" name="Google Shape;15728;p20"/>
            <p:cNvSpPr/>
            <p:nvPr/>
          </p:nvSpPr>
          <p:spPr>
            <a:xfrm>
              <a:off x="2079474" y="2312407"/>
              <a:ext cx="125281" cy="73334"/>
            </a:xfrm>
            <a:custGeom>
              <a:avLst/>
              <a:gdLst/>
              <a:ahLst/>
              <a:cxnLst/>
              <a:rect l="l" t="t" r="r" b="b"/>
              <a:pathLst>
                <a:path w="3591" h="2102" extrusionOk="0">
                  <a:moveTo>
                    <a:pt x="3527" y="1"/>
                  </a:moveTo>
                  <a:cubicBezTo>
                    <a:pt x="3524" y="1"/>
                    <a:pt x="3520" y="1"/>
                    <a:pt x="3517" y="2"/>
                  </a:cubicBezTo>
                  <a:cubicBezTo>
                    <a:pt x="3228" y="24"/>
                    <a:pt x="2949" y="91"/>
                    <a:pt x="2672" y="168"/>
                  </a:cubicBezTo>
                  <a:cubicBezTo>
                    <a:pt x="2405" y="246"/>
                    <a:pt x="2138" y="335"/>
                    <a:pt x="1871" y="446"/>
                  </a:cubicBezTo>
                  <a:cubicBezTo>
                    <a:pt x="1370" y="657"/>
                    <a:pt x="858" y="924"/>
                    <a:pt x="492" y="1336"/>
                  </a:cubicBezTo>
                  <a:cubicBezTo>
                    <a:pt x="292" y="1547"/>
                    <a:pt x="136" y="1803"/>
                    <a:pt x="13" y="2070"/>
                  </a:cubicBezTo>
                  <a:cubicBezTo>
                    <a:pt x="0" y="2089"/>
                    <a:pt x="21" y="2101"/>
                    <a:pt x="45" y="2101"/>
                  </a:cubicBezTo>
                  <a:cubicBezTo>
                    <a:pt x="63" y="2101"/>
                    <a:pt x="82" y="2095"/>
                    <a:pt x="91" y="2081"/>
                  </a:cubicBezTo>
                  <a:cubicBezTo>
                    <a:pt x="213" y="1859"/>
                    <a:pt x="358" y="1636"/>
                    <a:pt x="525" y="1436"/>
                  </a:cubicBezTo>
                  <a:cubicBezTo>
                    <a:pt x="692" y="1236"/>
                    <a:pt x="903" y="1069"/>
                    <a:pt x="1125" y="924"/>
                  </a:cubicBezTo>
                  <a:cubicBezTo>
                    <a:pt x="1582" y="647"/>
                    <a:pt x="2104" y="435"/>
                    <a:pt x="2627" y="291"/>
                  </a:cubicBezTo>
                  <a:cubicBezTo>
                    <a:pt x="2916" y="202"/>
                    <a:pt x="3228" y="157"/>
                    <a:pt x="3528" y="91"/>
                  </a:cubicBezTo>
                  <a:cubicBezTo>
                    <a:pt x="3590" y="80"/>
                    <a:pt x="3575" y="1"/>
                    <a:pt x="3527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29" name="Google Shape;15729;p20"/>
            <p:cNvSpPr/>
            <p:nvPr/>
          </p:nvSpPr>
          <p:spPr>
            <a:xfrm>
              <a:off x="2100825" y="2313209"/>
              <a:ext cx="111814" cy="66705"/>
            </a:xfrm>
            <a:custGeom>
              <a:avLst/>
              <a:gdLst/>
              <a:ahLst/>
              <a:cxnLst/>
              <a:rect l="l" t="t" r="r" b="b"/>
              <a:pathLst>
                <a:path w="3205" h="1912" extrusionOk="0">
                  <a:moveTo>
                    <a:pt x="3071" y="1"/>
                  </a:moveTo>
                  <a:cubicBezTo>
                    <a:pt x="3027" y="12"/>
                    <a:pt x="2983" y="23"/>
                    <a:pt x="2950" y="56"/>
                  </a:cubicBezTo>
                  <a:cubicBezTo>
                    <a:pt x="2927" y="78"/>
                    <a:pt x="2927" y="101"/>
                    <a:pt x="2950" y="123"/>
                  </a:cubicBezTo>
                  <a:cubicBezTo>
                    <a:pt x="2549" y="357"/>
                    <a:pt x="2137" y="568"/>
                    <a:pt x="1726" y="757"/>
                  </a:cubicBezTo>
                  <a:cubicBezTo>
                    <a:pt x="1303" y="957"/>
                    <a:pt x="836" y="1091"/>
                    <a:pt x="447" y="1358"/>
                  </a:cubicBezTo>
                  <a:cubicBezTo>
                    <a:pt x="258" y="1491"/>
                    <a:pt x="113" y="1658"/>
                    <a:pt x="13" y="1880"/>
                  </a:cubicBezTo>
                  <a:cubicBezTo>
                    <a:pt x="0" y="1900"/>
                    <a:pt x="21" y="1912"/>
                    <a:pt x="45" y="1912"/>
                  </a:cubicBezTo>
                  <a:cubicBezTo>
                    <a:pt x="62" y="1912"/>
                    <a:pt x="81" y="1905"/>
                    <a:pt x="91" y="1892"/>
                  </a:cubicBezTo>
                  <a:cubicBezTo>
                    <a:pt x="313" y="1480"/>
                    <a:pt x="770" y="1269"/>
                    <a:pt x="1181" y="1102"/>
                  </a:cubicBezTo>
                  <a:cubicBezTo>
                    <a:pt x="1648" y="913"/>
                    <a:pt x="2104" y="713"/>
                    <a:pt x="2560" y="479"/>
                  </a:cubicBezTo>
                  <a:cubicBezTo>
                    <a:pt x="2683" y="423"/>
                    <a:pt x="2805" y="357"/>
                    <a:pt x="2927" y="278"/>
                  </a:cubicBezTo>
                  <a:cubicBezTo>
                    <a:pt x="2994" y="246"/>
                    <a:pt x="3049" y="223"/>
                    <a:pt x="3105" y="189"/>
                  </a:cubicBezTo>
                  <a:cubicBezTo>
                    <a:pt x="3160" y="157"/>
                    <a:pt x="3205" y="112"/>
                    <a:pt x="3183" y="45"/>
                  </a:cubicBezTo>
                  <a:cubicBezTo>
                    <a:pt x="3160" y="12"/>
                    <a:pt x="3116" y="1"/>
                    <a:pt x="3071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30" name="Google Shape;15730;p20"/>
            <p:cNvSpPr/>
            <p:nvPr/>
          </p:nvSpPr>
          <p:spPr>
            <a:xfrm>
              <a:off x="2263859" y="2113124"/>
              <a:ext cx="180822" cy="168681"/>
            </a:xfrm>
            <a:custGeom>
              <a:avLst/>
              <a:gdLst/>
              <a:ahLst/>
              <a:cxnLst/>
              <a:rect l="l" t="t" r="r" b="b"/>
              <a:pathLst>
                <a:path w="5183" h="4835" extrusionOk="0">
                  <a:moveTo>
                    <a:pt x="3670" y="0"/>
                  </a:moveTo>
                  <a:cubicBezTo>
                    <a:pt x="3453" y="0"/>
                    <a:pt x="3227" y="93"/>
                    <a:pt x="2903" y="153"/>
                  </a:cubicBezTo>
                  <a:cubicBezTo>
                    <a:pt x="2481" y="219"/>
                    <a:pt x="2291" y="185"/>
                    <a:pt x="2024" y="531"/>
                  </a:cubicBezTo>
                  <a:cubicBezTo>
                    <a:pt x="1757" y="887"/>
                    <a:pt x="2002" y="998"/>
                    <a:pt x="1401" y="1631"/>
                  </a:cubicBezTo>
                  <a:cubicBezTo>
                    <a:pt x="812" y="2266"/>
                    <a:pt x="556" y="2121"/>
                    <a:pt x="289" y="2810"/>
                  </a:cubicBezTo>
                  <a:cubicBezTo>
                    <a:pt x="34" y="3489"/>
                    <a:pt x="0" y="3767"/>
                    <a:pt x="0" y="3767"/>
                  </a:cubicBezTo>
                  <a:lnTo>
                    <a:pt x="1179" y="4835"/>
                  </a:lnTo>
                  <a:lnTo>
                    <a:pt x="5172" y="2899"/>
                  </a:lnTo>
                  <a:cubicBezTo>
                    <a:pt x="5172" y="2899"/>
                    <a:pt x="5183" y="2399"/>
                    <a:pt x="5116" y="2066"/>
                  </a:cubicBezTo>
                  <a:cubicBezTo>
                    <a:pt x="5039" y="1743"/>
                    <a:pt x="5172" y="1676"/>
                    <a:pt x="4950" y="1554"/>
                  </a:cubicBezTo>
                  <a:cubicBezTo>
                    <a:pt x="4727" y="1420"/>
                    <a:pt x="4394" y="1409"/>
                    <a:pt x="4293" y="1020"/>
                  </a:cubicBezTo>
                  <a:cubicBezTo>
                    <a:pt x="4204" y="620"/>
                    <a:pt x="4171" y="130"/>
                    <a:pt x="3871" y="30"/>
                  </a:cubicBezTo>
                  <a:cubicBezTo>
                    <a:pt x="3803" y="9"/>
                    <a:pt x="3737" y="0"/>
                    <a:pt x="367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31" name="Google Shape;15731;p20"/>
            <p:cNvSpPr/>
            <p:nvPr/>
          </p:nvSpPr>
          <p:spPr>
            <a:xfrm>
              <a:off x="2265010" y="2113787"/>
              <a:ext cx="163029" cy="168018"/>
            </a:xfrm>
            <a:custGeom>
              <a:avLst/>
              <a:gdLst/>
              <a:ahLst/>
              <a:cxnLst/>
              <a:rect l="l" t="t" r="r" b="b"/>
              <a:pathLst>
                <a:path w="4673" h="4816" extrusionOk="0">
                  <a:moveTo>
                    <a:pt x="3449" y="0"/>
                  </a:moveTo>
                  <a:cubicBezTo>
                    <a:pt x="3281" y="33"/>
                    <a:pt x="3104" y="89"/>
                    <a:pt x="2870" y="134"/>
                  </a:cubicBezTo>
                  <a:cubicBezTo>
                    <a:pt x="2448" y="200"/>
                    <a:pt x="2258" y="166"/>
                    <a:pt x="1991" y="512"/>
                  </a:cubicBezTo>
                  <a:cubicBezTo>
                    <a:pt x="1724" y="868"/>
                    <a:pt x="1969" y="979"/>
                    <a:pt x="1368" y="1612"/>
                  </a:cubicBezTo>
                  <a:cubicBezTo>
                    <a:pt x="779" y="2247"/>
                    <a:pt x="523" y="2102"/>
                    <a:pt x="256" y="2791"/>
                  </a:cubicBezTo>
                  <a:cubicBezTo>
                    <a:pt x="134" y="3114"/>
                    <a:pt x="56" y="3347"/>
                    <a:pt x="23" y="3503"/>
                  </a:cubicBezTo>
                  <a:lnTo>
                    <a:pt x="23" y="3614"/>
                  </a:lnTo>
                  <a:cubicBezTo>
                    <a:pt x="23" y="3670"/>
                    <a:pt x="12" y="3726"/>
                    <a:pt x="1" y="3770"/>
                  </a:cubicBezTo>
                  <a:lnTo>
                    <a:pt x="1146" y="4816"/>
                  </a:lnTo>
                  <a:lnTo>
                    <a:pt x="3983" y="3448"/>
                  </a:lnTo>
                  <a:cubicBezTo>
                    <a:pt x="3983" y="3426"/>
                    <a:pt x="3993" y="3392"/>
                    <a:pt x="4005" y="3370"/>
                  </a:cubicBezTo>
                  <a:cubicBezTo>
                    <a:pt x="4082" y="3248"/>
                    <a:pt x="4238" y="3169"/>
                    <a:pt x="4327" y="3058"/>
                  </a:cubicBezTo>
                  <a:cubicBezTo>
                    <a:pt x="4427" y="2925"/>
                    <a:pt x="4505" y="2791"/>
                    <a:pt x="4572" y="2647"/>
                  </a:cubicBezTo>
                  <a:cubicBezTo>
                    <a:pt x="4628" y="2547"/>
                    <a:pt x="4672" y="2425"/>
                    <a:pt x="4661" y="2313"/>
                  </a:cubicBezTo>
                  <a:cubicBezTo>
                    <a:pt x="4650" y="2224"/>
                    <a:pt x="4605" y="2146"/>
                    <a:pt x="4572" y="2069"/>
                  </a:cubicBezTo>
                  <a:cubicBezTo>
                    <a:pt x="4405" y="1757"/>
                    <a:pt x="4227" y="1457"/>
                    <a:pt x="4038" y="1157"/>
                  </a:cubicBezTo>
                  <a:cubicBezTo>
                    <a:pt x="4016" y="1135"/>
                    <a:pt x="3993" y="1101"/>
                    <a:pt x="3960" y="1090"/>
                  </a:cubicBezTo>
                  <a:cubicBezTo>
                    <a:pt x="3946" y="1083"/>
                    <a:pt x="3929" y="1080"/>
                    <a:pt x="3913" y="1080"/>
                  </a:cubicBezTo>
                  <a:cubicBezTo>
                    <a:pt x="3880" y="1080"/>
                    <a:pt x="3845" y="1090"/>
                    <a:pt x="3815" y="1090"/>
                  </a:cubicBezTo>
                  <a:cubicBezTo>
                    <a:pt x="3805" y="1092"/>
                    <a:pt x="3796" y="1092"/>
                    <a:pt x="3786" y="1092"/>
                  </a:cubicBezTo>
                  <a:cubicBezTo>
                    <a:pt x="3664" y="1092"/>
                    <a:pt x="3557" y="969"/>
                    <a:pt x="3515" y="845"/>
                  </a:cubicBezTo>
                  <a:cubicBezTo>
                    <a:pt x="3482" y="712"/>
                    <a:pt x="3504" y="567"/>
                    <a:pt x="3526" y="423"/>
                  </a:cubicBezTo>
                  <a:cubicBezTo>
                    <a:pt x="3538" y="289"/>
                    <a:pt x="3538" y="134"/>
                    <a:pt x="3459" y="22"/>
                  </a:cubicBezTo>
                  <a:cubicBezTo>
                    <a:pt x="3459" y="11"/>
                    <a:pt x="3459" y="11"/>
                    <a:pt x="3449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32" name="Google Shape;15732;p20"/>
            <p:cNvSpPr/>
            <p:nvPr/>
          </p:nvSpPr>
          <p:spPr>
            <a:xfrm>
              <a:off x="2339916" y="2127743"/>
              <a:ext cx="32236" cy="54215"/>
            </a:xfrm>
            <a:custGeom>
              <a:avLst/>
              <a:gdLst/>
              <a:ahLst/>
              <a:cxnLst/>
              <a:rect l="l" t="t" r="r" b="b"/>
              <a:pathLst>
                <a:path w="924" h="1554" extrusionOk="0">
                  <a:moveTo>
                    <a:pt x="823" y="0"/>
                  </a:moveTo>
                  <a:cubicBezTo>
                    <a:pt x="679" y="23"/>
                    <a:pt x="568" y="122"/>
                    <a:pt x="467" y="223"/>
                  </a:cubicBezTo>
                  <a:cubicBezTo>
                    <a:pt x="378" y="345"/>
                    <a:pt x="289" y="478"/>
                    <a:pt x="222" y="612"/>
                  </a:cubicBezTo>
                  <a:cubicBezTo>
                    <a:pt x="156" y="757"/>
                    <a:pt x="101" y="901"/>
                    <a:pt x="67" y="1046"/>
                  </a:cubicBezTo>
                  <a:cubicBezTo>
                    <a:pt x="22" y="1202"/>
                    <a:pt x="0" y="1368"/>
                    <a:pt x="22" y="1524"/>
                  </a:cubicBezTo>
                  <a:cubicBezTo>
                    <a:pt x="28" y="1542"/>
                    <a:pt x="50" y="1553"/>
                    <a:pt x="71" y="1553"/>
                  </a:cubicBezTo>
                  <a:cubicBezTo>
                    <a:pt x="89" y="1553"/>
                    <a:pt x="106" y="1544"/>
                    <a:pt x="111" y="1524"/>
                  </a:cubicBezTo>
                  <a:cubicBezTo>
                    <a:pt x="133" y="1390"/>
                    <a:pt x="145" y="1246"/>
                    <a:pt x="178" y="1113"/>
                  </a:cubicBezTo>
                  <a:cubicBezTo>
                    <a:pt x="200" y="968"/>
                    <a:pt x="245" y="834"/>
                    <a:pt x="311" y="701"/>
                  </a:cubicBezTo>
                  <a:cubicBezTo>
                    <a:pt x="367" y="567"/>
                    <a:pt x="434" y="445"/>
                    <a:pt x="523" y="334"/>
                  </a:cubicBezTo>
                  <a:cubicBezTo>
                    <a:pt x="601" y="223"/>
                    <a:pt x="701" y="112"/>
                    <a:pt x="857" y="89"/>
                  </a:cubicBezTo>
                  <a:cubicBezTo>
                    <a:pt x="924" y="78"/>
                    <a:pt x="879" y="0"/>
                    <a:pt x="823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33" name="Google Shape;15733;p20"/>
            <p:cNvSpPr/>
            <p:nvPr/>
          </p:nvSpPr>
          <p:spPr>
            <a:xfrm>
              <a:off x="2335939" y="2142396"/>
              <a:ext cx="34888" cy="64053"/>
            </a:xfrm>
            <a:custGeom>
              <a:avLst/>
              <a:gdLst/>
              <a:ahLst/>
              <a:cxnLst/>
              <a:rect l="l" t="t" r="r" b="b"/>
              <a:pathLst>
                <a:path w="1000" h="1836" extrusionOk="0">
                  <a:moveTo>
                    <a:pt x="930" y="1"/>
                  </a:moveTo>
                  <a:cubicBezTo>
                    <a:pt x="925" y="1"/>
                    <a:pt x="920" y="1"/>
                    <a:pt x="915" y="3"/>
                  </a:cubicBezTo>
                  <a:cubicBezTo>
                    <a:pt x="781" y="81"/>
                    <a:pt x="737" y="270"/>
                    <a:pt x="692" y="403"/>
                  </a:cubicBezTo>
                  <a:cubicBezTo>
                    <a:pt x="637" y="570"/>
                    <a:pt x="593" y="748"/>
                    <a:pt x="537" y="915"/>
                  </a:cubicBezTo>
                  <a:cubicBezTo>
                    <a:pt x="481" y="1081"/>
                    <a:pt x="415" y="1237"/>
                    <a:pt x="326" y="1382"/>
                  </a:cubicBezTo>
                  <a:cubicBezTo>
                    <a:pt x="247" y="1526"/>
                    <a:pt x="126" y="1649"/>
                    <a:pt x="25" y="1783"/>
                  </a:cubicBezTo>
                  <a:cubicBezTo>
                    <a:pt x="1" y="1815"/>
                    <a:pt x="42" y="1836"/>
                    <a:pt x="75" y="1836"/>
                  </a:cubicBezTo>
                  <a:cubicBezTo>
                    <a:pt x="87" y="1836"/>
                    <a:pt x="97" y="1833"/>
                    <a:pt x="103" y="1827"/>
                  </a:cubicBezTo>
                  <a:cubicBezTo>
                    <a:pt x="237" y="1727"/>
                    <a:pt x="326" y="1593"/>
                    <a:pt x="403" y="1460"/>
                  </a:cubicBezTo>
                  <a:cubicBezTo>
                    <a:pt x="492" y="1326"/>
                    <a:pt x="559" y="1170"/>
                    <a:pt x="615" y="1015"/>
                  </a:cubicBezTo>
                  <a:cubicBezTo>
                    <a:pt x="670" y="848"/>
                    <a:pt x="704" y="681"/>
                    <a:pt x="748" y="503"/>
                  </a:cubicBezTo>
                  <a:cubicBezTo>
                    <a:pt x="771" y="426"/>
                    <a:pt x="804" y="337"/>
                    <a:pt x="826" y="258"/>
                  </a:cubicBezTo>
                  <a:cubicBezTo>
                    <a:pt x="860" y="181"/>
                    <a:pt x="893" y="92"/>
                    <a:pt x="971" y="48"/>
                  </a:cubicBezTo>
                  <a:cubicBezTo>
                    <a:pt x="999" y="28"/>
                    <a:pt x="962" y="1"/>
                    <a:pt x="930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34" name="Google Shape;15734;p20"/>
            <p:cNvSpPr/>
            <p:nvPr/>
          </p:nvSpPr>
          <p:spPr>
            <a:xfrm>
              <a:off x="2347591" y="2134267"/>
              <a:ext cx="43819" cy="71031"/>
            </a:xfrm>
            <a:custGeom>
              <a:avLst/>
              <a:gdLst/>
              <a:ahLst/>
              <a:cxnLst/>
              <a:rect l="l" t="t" r="r" b="b"/>
              <a:pathLst>
                <a:path w="1256" h="2036" extrusionOk="0">
                  <a:moveTo>
                    <a:pt x="1192" y="0"/>
                  </a:moveTo>
                  <a:cubicBezTo>
                    <a:pt x="1188" y="0"/>
                    <a:pt x="1184" y="1"/>
                    <a:pt x="1181" y="2"/>
                  </a:cubicBezTo>
                  <a:cubicBezTo>
                    <a:pt x="837" y="180"/>
                    <a:pt x="659" y="525"/>
                    <a:pt x="526" y="870"/>
                  </a:cubicBezTo>
                  <a:cubicBezTo>
                    <a:pt x="392" y="1259"/>
                    <a:pt x="303" y="1670"/>
                    <a:pt x="25" y="1993"/>
                  </a:cubicBezTo>
                  <a:cubicBezTo>
                    <a:pt x="1" y="2017"/>
                    <a:pt x="41" y="2035"/>
                    <a:pt x="73" y="2035"/>
                  </a:cubicBezTo>
                  <a:cubicBezTo>
                    <a:pt x="85" y="2035"/>
                    <a:pt x="97" y="2033"/>
                    <a:pt x="103" y="2026"/>
                  </a:cubicBezTo>
                  <a:cubicBezTo>
                    <a:pt x="625" y="1460"/>
                    <a:pt x="526" y="481"/>
                    <a:pt x="1226" y="47"/>
                  </a:cubicBezTo>
                  <a:cubicBezTo>
                    <a:pt x="1255" y="27"/>
                    <a:pt x="1217" y="0"/>
                    <a:pt x="1192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35" name="Google Shape;15735;p20"/>
            <p:cNvSpPr/>
            <p:nvPr/>
          </p:nvSpPr>
          <p:spPr>
            <a:xfrm>
              <a:off x="2369327" y="2175156"/>
              <a:ext cx="29759" cy="37120"/>
            </a:xfrm>
            <a:custGeom>
              <a:avLst/>
              <a:gdLst/>
              <a:ahLst/>
              <a:cxnLst/>
              <a:rect l="l" t="t" r="r" b="b"/>
              <a:pathLst>
                <a:path w="853" h="1064" extrusionOk="0">
                  <a:moveTo>
                    <a:pt x="800" y="0"/>
                  </a:moveTo>
                  <a:cubicBezTo>
                    <a:pt x="792" y="0"/>
                    <a:pt x="784" y="3"/>
                    <a:pt x="781" y="9"/>
                  </a:cubicBezTo>
                  <a:cubicBezTo>
                    <a:pt x="514" y="343"/>
                    <a:pt x="269" y="688"/>
                    <a:pt x="25" y="1022"/>
                  </a:cubicBezTo>
                  <a:cubicBezTo>
                    <a:pt x="1" y="1045"/>
                    <a:pt x="34" y="1063"/>
                    <a:pt x="63" y="1063"/>
                  </a:cubicBezTo>
                  <a:cubicBezTo>
                    <a:pt x="75" y="1063"/>
                    <a:pt x="85" y="1061"/>
                    <a:pt x="91" y="1055"/>
                  </a:cubicBezTo>
                  <a:cubicBezTo>
                    <a:pt x="348" y="721"/>
                    <a:pt x="603" y="387"/>
                    <a:pt x="837" y="43"/>
                  </a:cubicBezTo>
                  <a:cubicBezTo>
                    <a:pt x="853" y="18"/>
                    <a:pt x="823" y="0"/>
                    <a:pt x="800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36" name="Google Shape;15736;p20"/>
            <p:cNvSpPr/>
            <p:nvPr/>
          </p:nvSpPr>
          <p:spPr>
            <a:xfrm>
              <a:off x="2384119" y="2182448"/>
              <a:ext cx="33038" cy="22154"/>
            </a:xfrm>
            <a:custGeom>
              <a:avLst/>
              <a:gdLst/>
              <a:ahLst/>
              <a:cxnLst/>
              <a:rect l="l" t="t" r="r" b="b"/>
              <a:pathLst>
                <a:path w="947" h="635" extrusionOk="0">
                  <a:moveTo>
                    <a:pt x="858" y="0"/>
                  </a:moveTo>
                  <a:cubicBezTo>
                    <a:pt x="668" y="34"/>
                    <a:pt x="490" y="111"/>
                    <a:pt x="335" y="212"/>
                  </a:cubicBezTo>
                  <a:cubicBezTo>
                    <a:pt x="201" y="312"/>
                    <a:pt x="79" y="434"/>
                    <a:pt x="13" y="579"/>
                  </a:cubicBezTo>
                  <a:cubicBezTo>
                    <a:pt x="1" y="601"/>
                    <a:pt x="23" y="623"/>
                    <a:pt x="45" y="635"/>
                  </a:cubicBezTo>
                  <a:cubicBezTo>
                    <a:pt x="68" y="635"/>
                    <a:pt x="101" y="623"/>
                    <a:pt x="112" y="601"/>
                  </a:cubicBezTo>
                  <a:cubicBezTo>
                    <a:pt x="190" y="467"/>
                    <a:pt x="302" y="356"/>
                    <a:pt x="435" y="279"/>
                  </a:cubicBezTo>
                  <a:cubicBezTo>
                    <a:pt x="579" y="190"/>
                    <a:pt x="735" y="145"/>
                    <a:pt x="891" y="67"/>
                  </a:cubicBezTo>
                  <a:cubicBezTo>
                    <a:pt x="947" y="45"/>
                    <a:pt x="902" y="0"/>
                    <a:pt x="858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37" name="Google Shape;15737;p20"/>
            <p:cNvSpPr/>
            <p:nvPr/>
          </p:nvSpPr>
          <p:spPr>
            <a:xfrm>
              <a:off x="2392842" y="2193716"/>
              <a:ext cx="29340" cy="12001"/>
            </a:xfrm>
            <a:custGeom>
              <a:avLst/>
              <a:gdLst/>
              <a:ahLst/>
              <a:cxnLst/>
              <a:rect l="l" t="t" r="r" b="b"/>
              <a:pathLst>
                <a:path w="841" h="344" extrusionOk="0">
                  <a:moveTo>
                    <a:pt x="786" y="0"/>
                  </a:moveTo>
                  <a:cubicBezTo>
                    <a:pt x="630" y="11"/>
                    <a:pt x="474" y="55"/>
                    <a:pt x="329" y="100"/>
                  </a:cubicBezTo>
                  <a:cubicBezTo>
                    <a:pt x="263" y="122"/>
                    <a:pt x="196" y="144"/>
                    <a:pt x="129" y="178"/>
                  </a:cubicBezTo>
                  <a:cubicBezTo>
                    <a:pt x="74" y="200"/>
                    <a:pt x="18" y="233"/>
                    <a:pt x="7" y="289"/>
                  </a:cubicBezTo>
                  <a:cubicBezTo>
                    <a:pt x="0" y="322"/>
                    <a:pt x="33" y="344"/>
                    <a:pt x="63" y="344"/>
                  </a:cubicBezTo>
                  <a:cubicBezTo>
                    <a:pt x="84" y="344"/>
                    <a:pt x="103" y="334"/>
                    <a:pt x="107" y="312"/>
                  </a:cubicBezTo>
                  <a:cubicBezTo>
                    <a:pt x="118" y="267"/>
                    <a:pt x="174" y="245"/>
                    <a:pt x="218" y="233"/>
                  </a:cubicBezTo>
                  <a:lnTo>
                    <a:pt x="418" y="167"/>
                  </a:lnTo>
                  <a:cubicBezTo>
                    <a:pt x="541" y="134"/>
                    <a:pt x="675" y="100"/>
                    <a:pt x="808" y="55"/>
                  </a:cubicBezTo>
                  <a:cubicBezTo>
                    <a:pt x="841" y="45"/>
                    <a:pt x="819" y="0"/>
                    <a:pt x="786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38" name="Google Shape;15738;p20"/>
            <p:cNvSpPr/>
            <p:nvPr/>
          </p:nvSpPr>
          <p:spPr>
            <a:xfrm>
              <a:off x="2297212" y="2198601"/>
              <a:ext cx="227432" cy="181869"/>
            </a:xfrm>
            <a:custGeom>
              <a:avLst/>
              <a:gdLst/>
              <a:ahLst/>
              <a:cxnLst/>
              <a:rect l="l" t="t" r="r" b="b"/>
              <a:pathLst>
                <a:path w="6519" h="5213" extrusionOk="0">
                  <a:moveTo>
                    <a:pt x="4343" y="1"/>
                  </a:moveTo>
                  <a:cubicBezTo>
                    <a:pt x="4121" y="1"/>
                    <a:pt x="3893" y="19"/>
                    <a:pt x="3671" y="49"/>
                  </a:cubicBezTo>
                  <a:cubicBezTo>
                    <a:pt x="2926" y="160"/>
                    <a:pt x="2981" y="327"/>
                    <a:pt x="2192" y="794"/>
                  </a:cubicBezTo>
                  <a:cubicBezTo>
                    <a:pt x="1682" y="1101"/>
                    <a:pt x="1191" y="1153"/>
                    <a:pt x="913" y="1153"/>
                  </a:cubicBezTo>
                  <a:cubicBezTo>
                    <a:pt x="767" y="1153"/>
                    <a:pt x="679" y="1139"/>
                    <a:pt x="679" y="1139"/>
                  </a:cubicBezTo>
                  <a:lnTo>
                    <a:pt x="34" y="2496"/>
                  </a:lnTo>
                  <a:cubicBezTo>
                    <a:pt x="34" y="2496"/>
                    <a:pt x="1" y="3219"/>
                    <a:pt x="34" y="3575"/>
                  </a:cubicBezTo>
                  <a:cubicBezTo>
                    <a:pt x="79" y="3919"/>
                    <a:pt x="101" y="4164"/>
                    <a:pt x="801" y="4698"/>
                  </a:cubicBezTo>
                  <a:cubicBezTo>
                    <a:pt x="1402" y="5153"/>
                    <a:pt x="1631" y="5212"/>
                    <a:pt x="2267" y="5212"/>
                  </a:cubicBezTo>
                  <a:cubicBezTo>
                    <a:pt x="2362" y="5212"/>
                    <a:pt x="2466" y="5211"/>
                    <a:pt x="2581" y="5210"/>
                  </a:cubicBezTo>
                  <a:cubicBezTo>
                    <a:pt x="3471" y="5199"/>
                    <a:pt x="3493" y="5076"/>
                    <a:pt x="4071" y="4776"/>
                  </a:cubicBezTo>
                  <a:cubicBezTo>
                    <a:pt x="4661" y="4475"/>
                    <a:pt x="4516" y="3909"/>
                    <a:pt x="4538" y="3608"/>
                  </a:cubicBezTo>
                  <a:cubicBezTo>
                    <a:pt x="4572" y="3308"/>
                    <a:pt x="4839" y="2908"/>
                    <a:pt x="5195" y="2496"/>
                  </a:cubicBezTo>
                  <a:cubicBezTo>
                    <a:pt x="5562" y="2085"/>
                    <a:pt x="6241" y="2051"/>
                    <a:pt x="6385" y="1951"/>
                  </a:cubicBezTo>
                  <a:cubicBezTo>
                    <a:pt x="6518" y="1840"/>
                    <a:pt x="6507" y="1806"/>
                    <a:pt x="6441" y="1462"/>
                  </a:cubicBezTo>
                  <a:cubicBezTo>
                    <a:pt x="6362" y="1128"/>
                    <a:pt x="6073" y="728"/>
                    <a:pt x="5640" y="360"/>
                  </a:cubicBezTo>
                  <a:cubicBezTo>
                    <a:pt x="5337" y="96"/>
                    <a:pt x="4856" y="1"/>
                    <a:pt x="434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39" name="Google Shape;15739;p20"/>
            <p:cNvSpPr/>
            <p:nvPr/>
          </p:nvSpPr>
          <p:spPr>
            <a:xfrm>
              <a:off x="2297212" y="2210777"/>
              <a:ext cx="103651" cy="116803"/>
            </a:xfrm>
            <a:custGeom>
              <a:avLst/>
              <a:gdLst/>
              <a:ahLst/>
              <a:cxnLst/>
              <a:rect l="l" t="t" r="r" b="b"/>
              <a:pathLst>
                <a:path w="2971" h="3348" extrusionOk="0">
                  <a:moveTo>
                    <a:pt x="2859" y="1"/>
                  </a:moveTo>
                  <a:cubicBezTo>
                    <a:pt x="2704" y="112"/>
                    <a:pt x="2526" y="256"/>
                    <a:pt x="2192" y="445"/>
                  </a:cubicBezTo>
                  <a:cubicBezTo>
                    <a:pt x="1682" y="752"/>
                    <a:pt x="1191" y="804"/>
                    <a:pt x="913" y="804"/>
                  </a:cubicBezTo>
                  <a:cubicBezTo>
                    <a:pt x="767" y="804"/>
                    <a:pt x="679" y="790"/>
                    <a:pt x="679" y="790"/>
                  </a:cubicBezTo>
                  <a:lnTo>
                    <a:pt x="34" y="2147"/>
                  </a:lnTo>
                  <a:cubicBezTo>
                    <a:pt x="34" y="2147"/>
                    <a:pt x="1" y="2870"/>
                    <a:pt x="34" y="3226"/>
                  </a:cubicBezTo>
                  <a:cubicBezTo>
                    <a:pt x="45" y="3271"/>
                    <a:pt x="45" y="3315"/>
                    <a:pt x="57" y="3348"/>
                  </a:cubicBezTo>
                  <a:cubicBezTo>
                    <a:pt x="279" y="3337"/>
                    <a:pt x="512" y="3237"/>
                    <a:pt x="746" y="3115"/>
                  </a:cubicBezTo>
                  <a:cubicBezTo>
                    <a:pt x="991" y="2981"/>
                    <a:pt x="1202" y="2781"/>
                    <a:pt x="1325" y="2525"/>
                  </a:cubicBezTo>
                  <a:cubicBezTo>
                    <a:pt x="1446" y="2236"/>
                    <a:pt x="1458" y="1858"/>
                    <a:pt x="1725" y="1680"/>
                  </a:cubicBezTo>
                  <a:cubicBezTo>
                    <a:pt x="1836" y="1591"/>
                    <a:pt x="1980" y="1568"/>
                    <a:pt x="2114" y="1524"/>
                  </a:cubicBezTo>
                  <a:cubicBezTo>
                    <a:pt x="2392" y="1424"/>
                    <a:pt x="2637" y="1235"/>
                    <a:pt x="2781" y="979"/>
                  </a:cubicBezTo>
                  <a:cubicBezTo>
                    <a:pt x="2926" y="723"/>
                    <a:pt x="2971" y="412"/>
                    <a:pt x="2892" y="122"/>
                  </a:cubicBezTo>
                  <a:cubicBezTo>
                    <a:pt x="2882" y="90"/>
                    <a:pt x="2870" y="45"/>
                    <a:pt x="2859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40" name="Google Shape;15740;p20"/>
            <p:cNvSpPr/>
            <p:nvPr/>
          </p:nvSpPr>
          <p:spPr>
            <a:xfrm>
              <a:off x="2296968" y="2285263"/>
              <a:ext cx="50866" cy="50761"/>
            </a:xfrm>
            <a:custGeom>
              <a:avLst/>
              <a:gdLst/>
              <a:ahLst/>
              <a:cxnLst/>
              <a:rect l="l" t="t" r="r" b="b"/>
              <a:pathLst>
                <a:path w="1458" h="1455" extrusionOk="0">
                  <a:moveTo>
                    <a:pt x="43" y="0"/>
                  </a:moveTo>
                  <a:cubicBezTo>
                    <a:pt x="21" y="0"/>
                    <a:pt x="1" y="13"/>
                    <a:pt x="8" y="34"/>
                  </a:cubicBezTo>
                  <a:cubicBezTo>
                    <a:pt x="30" y="112"/>
                    <a:pt x="74" y="179"/>
                    <a:pt x="119" y="246"/>
                  </a:cubicBezTo>
                  <a:cubicBezTo>
                    <a:pt x="163" y="323"/>
                    <a:pt x="208" y="390"/>
                    <a:pt x="264" y="457"/>
                  </a:cubicBezTo>
                  <a:cubicBezTo>
                    <a:pt x="363" y="590"/>
                    <a:pt x="475" y="713"/>
                    <a:pt x="597" y="835"/>
                  </a:cubicBezTo>
                  <a:cubicBezTo>
                    <a:pt x="831" y="1079"/>
                    <a:pt x="1098" y="1280"/>
                    <a:pt x="1387" y="1447"/>
                  </a:cubicBezTo>
                  <a:cubicBezTo>
                    <a:pt x="1392" y="1452"/>
                    <a:pt x="1399" y="1454"/>
                    <a:pt x="1406" y="1454"/>
                  </a:cubicBezTo>
                  <a:cubicBezTo>
                    <a:pt x="1430" y="1454"/>
                    <a:pt x="1457" y="1430"/>
                    <a:pt x="1431" y="1413"/>
                  </a:cubicBezTo>
                  <a:cubicBezTo>
                    <a:pt x="1154" y="1247"/>
                    <a:pt x="897" y="1035"/>
                    <a:pt x="664" y="790"/>
                  </a:cubicBezTo>
                  <a:cubicBezTo>
                    <a:pt x="553" y="679"/>
                    <a:pt x="452" y="546"/>
                    <a:pt x="353" y="424"/>
                  </a:cubicBezTo>
                  <a:lnTo>
                    <a:pt x="219" y="223"/>
                  </a:lnTo>
                  <a:cubicBezTo>
                    <a:pt x="175" y="157"/>
                    <a:pt x="130" y="78"/>
                    <a:pt x="74" y="12"/>
                  </a:cubicBezTo>
                  <a:cubicBezTo>
                    <a:pt x="66" y="4"/>
                    <a:pt x="55" y="0"/>
                    <a:pt x="43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41" name="Google Shape;15741;p20"/>
            <p:cNvSpPr/>
            <p:nvPr/>
          </p:nvSpPr>
          <p:spPr>
            <a:xfrm>
              <a:off x="2282629" y="2273960"/>
              <a:ext cx="92626" cy="55122"/>
            </a:xfrm>
            <a:custGeom>
              <a:avLst/>
              <a:gdLst/>
              <a:ahLst/>
              <a:cxnLst/>
              <a:rect l="l" t="t" r="r" b="b"/>
              <a:pathLst>
                <a:path w="2655" h="1580" extrusionOk="0">
                  <a:moveTo>
                    <a:pt x="107" y="1"/>
                  </a:moveTo>
                  <a:cubicBezTo>
                    <a:pt x="62" y="1"/>
                    <a:pt x="1" y="50"/>
                    <a:pt x="52" y="91"/>
                  </a:cubicBezTo>
                  <a:cubicBezTo>
                    <a:pt x="163" y="158"/>
                    <a:pt x="274" y="202"/>
                    <a:pt x="396" y="247"/>
                  </a:cubicBezTo>
                  <a:cubicBezTo>
                    <a:pt x="519" y="303"/>
                    <a:pt x="630" y="347"/>
                    <a:pt x="752" y="392"/>
                  </a:cubicBezTo>
                  <a:cubicBezTo>
                    <a:pt x="986" y="481"/>
                    <a:pt x="1219" y="547"/>
                    <a:pt x="1453" y="625"/>
                  </a:cubicBezTo>
                  <a:cubicBezTo>
                    <a:pt x="1687" y="703"/>
                    <a:pt x="1887" y="814"/>
                    <a:pt x="2054" y="992"/>
                  </a:cubicBezTo>
                  <a:cubicBezTo>
                    <a:pt x="2220" y="1170"/>
                    <a:pt x="2376" y="1371"/>
                    <a:pt x="2532" y="1559"/>
                  </a:cubicBezTo>
                  <a:cubicBezTo>
                    <a:pt x="2543" y="1574"/>
                    <a:pt x="2561" y="1580"/>
                    <a:pt x="2579" y="1580"/>
                  </a:cubicBezTo>
                  <a:cubicBezTo>
                    <a:pt x="2616" y="1580"/>
                    <a:pt x="2655" y="1553"/>
                    <a:pt x="2632" y="1515"/>
                  </a:cubicBezTo>
                  <a:cubicBezTo>
                    <a:pt x="2510" y="1359"/>
                    <a:pt x="2398" y="1193"/>
                    <a:pt x="2265" y="1048"/>
                  </a:cubicBezTo>
                  <a:cubicBezTo>
                    <a:pt x="2143" y="903"/>
                    <a:pt x="2020" y="770"/>
                    <a:pt x="1854" y="669"/>
                  </a:cubicBezTo>
                  <a:cubicBezTo>
                    <a:pt x="1698" y="580"/>
                    <a:pt x="1520" y="525"/>
                    <a:pt x="1353" y="469"/>
                  </a:cubicBezTo>
                  <a:cubicBezTo>
                    <a:pt x="1164" y="402"/>
                    <a:pt x="964" y="336"/>
                    <a:pt x="786" y="269"/>
                  </a:cubicBezTo>
                  <a:cubicBezTo>
                    <a:pt x="564" y="180"/>
                    <a:pt x="341" y="69"/>
                    <a:pt x="119" y="2"/>
                  </a:cubicBezTo>
                  <a:cubicBezTo>
                    <a:pt x="115" y="1"/>
                    <a:pt x="111" y="1"/>
                    <a:pt x="107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42" name="Google Shape;15742;p20"/>
            <p:cNvSpPr/>
            <p:nvPr/>
          </p:nvSpPr>
          <p:spPr>
            <a:xfrm>
              <a:off x="2299864" y="2262481"/>
              <a:ext cx="82160" cy="57669"/>
            </a:xfrm>
            <a:custGeom>
              <a:avLst/>
              <a:gdLst/>
              <a:ahLst/>
              <a:cxnLst/>
              <a:rect l="l" t="t" r="r" b="b"/>
              <a:pathLst>
                <a:path w="2355" h="1653" extrusionOk="0">
                  <a:moveTo>
                    <a:pt x="56" y="0"/>
                  </a:moveTo>
                  <a:cubicBezTo>
                    <a:pt x="27" y="0"/>
                    <a:pt x="0" y="15"/>
                    <a:pt x="14" y="42"/>
                  </a:cubicBezTo>
                  <a:cubicBezTo>
                    <a:pt x="80" y="187"/>
                    <a:pt x="236" y="254"/>
                    <a:pt x="381" y="309"/>
                  </a:cubicBezTo>
                  <a:cubicBezTo>
                    <a:pt x="559" y="376"/>
                    <a:pt x="737" y="442"/>
                    <a:pt x="903" y="521"/>
                  </a:cubicBezTo>
                  <a:cubicBezTo>
                    <a:pt x="1259" y="676"/>
                    <a:pt x="1560" y="899"/>
                    <a:pt x="1827" y="1176"/>
                  </a:cubicBezTo>
                  <a:cubicBezTo>
                    <a:pt x="1983" y="1321"/>
                    <a:pt x="2116" y="1488"/>
                    <a:pt x="2260" y="1643"/>
                  </a:cubicBezTo>
                  <a:cubicBezTo>
                    <a:pt x="2266" y="1650"/>
                    <a:pt x="2277" y="1652"/>
                    <a:pt x="2289" y="1652"/>
                  </a:cubicBezTo>
                  <a:cubicBezTo>
                    <a:pt x="2318" y="1652"/>
                    <a:pt x="2355" y="1634"/>
                    <a:pt x="2339" y="1611"/>
                  </a:cubicBezTo>
                  <a:cubicBezTo>
                    <a:pt x="2116" y="1321"/>
                    <a:pt x="1871" y="1054"/>
                    <a:pt x="1593" y="820"/>
                  </a:cubicBezTo>
                  <a:cubicBezTo>
                    <a:pt x="1304" y="576"/>
                    <a:pt x="959" y="432"/>
                    <a:pt x="614" y="298"/>
                  </a:cubicBezTo>
                  <a:cubicBezTo>
                    <a:pt x="426" y="220"/>
                    <a:pt x="248" y="165"/>
                    <a:pt x="103" y="20"/>
                  </a:cubicBezTo>
                  <a:cubicBezTo>
                    <a:pt x="94" y="7"/>
                    <a:pt x="75" y="0"/>
                    <a:pt x="56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43" name="Google Shape;15743;p20"/>
            <p:cNvSpPr/>
            <p:nvPr/>
          </p:nvSpPr>
          <p:spPr>
            <a:xfrm>
              <a:off x="2298922" y="2243083"/>
              <a:ext cx="119350" cy="70543"/>
            </a:xfrm>
            <a:custGeom>
              <a:avLst/>
              <a:gdLst/>
              <a:ahLst/>
              <a:cxnLst/>
              <a:rect l="l" t="t" r="r" b="b"/>
              <a:pathLst>
                <a:path w="3421" h="2022" extrusionOk="0">
                  <a:moveTo>
                    <a:pt x="107" y="0"/>
                  </a:moveTo>
                  <a:cubicBezTo>
                    <a:pt x="82" y="0"/>
                    <a:pt x="57" y="14"/>
                    <a:pt x="52" y="42"/>
                  </a:cubicBezTo>
                  <a:cubicBezTo>
                    <a:pt x="30" y="197"/>
                    <a:pt x="174" y="254"/>
                    <a:pt x="319" y="286"/>
                  </a:cubicBezTo>
                  <a:cubicBezTo>
                    <a:pt x="230" y="286"/>
                    <a:pt x="141" y="298"/>
                    <a:pt x="52" y="353"/>
                  </a:cubicBezTo>
                  <a:cubicBezTo>
                    <a:pt x="1" y="384"/>
                    <a:pt x="62" y="433"/>
                    <a:pt x="107" y="433"/>
                  </a:cubicBezTo>
                  <a:cubicBezTo>
                    <a:pt x="111" y="433"/>
                    <a:pt x="115" y="432"/>
                    <a:pt x="119" y="432"/>
                  </a:cubicBezTo>
                  <a:cubicBezTo>
                    <a:pt x="200" y="415"/>
                    <a:pt x="269" y="405"/>
                    <a:pt x="344" y="405"/>
                  </a:cubicBezTo>
                  <a:cubicBezTo>
                    <a:pt x="372" y="405"/>
                    <a:pt x="400" y="406"/>
                    <a:pt x="430" y="409"/>
                  </a:cubicBezTo>
                  <a:lnTo>
                    <a:pt x="663" y="476"/>
                  </a:lnTo>
                  <a:cubicBezTo>
                    <a:pt x="586" y="464"/>
                    <a:pt x="508" y="454"/>
                    <a:pt x="419" y="454"/>
                  </a:cubicBezTo>
                  <a:cubicBezTo>
                    <a:pt x="374" y="454"/>
                    <a:pt x="364" y="509"/>
                    <a:pt x="408" y="520"/>
                  </a:cubicBezTo>
                  <a:cubicBezTo>
                    <a:pt x="675" y="565"/>
                    <a:pt x="930" y="609"/>
                    <a:pt x="1187" y="731"/>
                  </a:cubicBezTo>
                  <a:cubicBezTo>
                    <a:pt x="1397" y="843"/>
                    <a:pt x="1575" y="998"/>
                    <a:pt x="1709" y="1210"/>
                  </a:cubicBezTo>
                  <a:cubicBezTo>
                    <a:pt x="1716" y="1221"/>
                    <a:pt x="1730" y="1226"/>
                    <a:pt x="1744" y="1226"/>
                  </a:cubicBezTo>
                  <a:cubicBezTo>
                    <a:pt x="1772" y="1226"/>
                    <a:pt x="1802" y="1206"/>
                    <a:pt x="1787" y="1176"/>
                  </a:cubicBezTo>
                  <a:cubicBezTo>
                    <a:pt x="1631" y="909"/>
                    <a:pt x="1365" y="709"/>
                    <a:pt x="1075" y="598"/>
                  </a:cubicBezTo>
                  <a:lnTo>
                    <a:pt x="1075" y="598"/>
                  </a:lnTo>
                  <a:cubicBezTo>
                    <a:pt x="1197" y="620"/>
                    <a:pt x="1331" y="654"/>
                    <a:pt x="1454" y="698"/>
                  </a:cubicBezTo>
                  <a:cubicBezTo>
                    <a:pt x="1876" y="843"/>
                    <a:pt x="2243" y="1121"/>
                    <a:pt x="2566" y="1432"/>
                  </a:cubicBezTo>
                  <a:cubicBezTo>
                    <a:pt x="2754" y="1610"/>
                    <a:pt x="2932" y="1799"/>
                    <a:pt x="3100" y="2011"/>
                  </a:cubicBezTo>
                  <a:cubicBezTo>
                    <a:pt x="3107" y="2018"/>
                    <a:pt x="3120" y="2022"/>
                    <a:pt x="3134" y="2022"/>
                  </a:cubicBezTo>
                  <a:cubicBezTo>
                    <a:pt x="3162" y="2022"/>
                    <a:pt x="3192" y="2007"/>
                    <a:pt x="3177" y="1977"/>
                  </a:cubicBezTo>
                  <a:cubicBezTo>
                    <a:pt x="2910" y="1577"/>
                    <a:pt x="2554" y="1221"/>
                    <a:pt x="2165" y="943"/>
                  </a:cubicBezTo>
                  <a:cubicBezTo>
                    <a:pt x="1976" y="810"/>
                    <a:pt x="1765" y="698"/>
                    <a:pt x="1542" y="620"/>
                  </a:cubicBezTo>
                  <a:cubicBezTo>
                    <a:pt x="1298" y="531"/>
                    <a:pt x="1053" y="487"/>
                    <a:pt x="808" y="398"/>
                  </a:cubicBezTo>
                  <a:cubicBezTo>
                    <a:pt x="713" y="377"/>
                    <a:pt x="609" y="336"/>
                    <a:pt x="495" y="304"/>
                  </a:cubicBezTo>
                  <a:lnTo>
                    <a:pt x="495" y="304"/>
                  </a:lnTo>
                  <a:cubicBezTo>
                    <a:pt x="517" y="309"/>
                    <a:pt x="535" y="309"/>
                    <a:pt x="552" y="309"/>
                  </a:cubicBezTo>
                  <a:cubicBezTo>
                    <a:pt x="808" y="343"/>
                    <a:pt x="1064" y="375"/>
                    <a:pt x="1320" y="398"/>
                  </a:cubicBezTo>
                  <a:cubicBezTo>
                    <a:pt x="1575" y="432"/>
                    <a:pt x="1842" y="420"/>
                    <a:pt x="2099" y="454"/>
                  </a:cubicBezTo>
                  <a:cubicBezTo>
                    <a:pt x="2332" y="476"/>
                    <a:pt x="2543" y="565"/>
                    <a:pt x="2732" y="687"/>
                  </a:cubicBezTo>
                  <a:cubicBezTo>
                    <a:pt x="2944" y="832"/>
                    <a:pt x="3133" y="998"/>
                    <a:pt x="3310" y="1166"/>
                  </a:cubicBezTo>
                  <a:cubicBezTo>
                    <a:pt x="3320" y="1175"/>
                    <a:pt x="3334" y="1179"/>
                    <a:pt x="3348" y="1179"/>
                  </a:cubicBezTo>
                  <a:cubicBezTo>
                    <a:pt x="3384" y="1179"/>
                    <a:pt x="3421" y="1153"/>
                    <a:pt x="3389" y="1121"/>
                  </a:cubicBezTo>
                  <a:cubicBezTo>
                    <a:pt x="3100" y="832"/>
                    <a:pt x="2788" y="543"/>
                    <a:pt x="2388" y="409"/>
                  </a:cubicBezTo>
                  <a:cubicBezTo>
                    <a:pt x="2154" y="343"/>
                    <a:pt x="1909" y="353"/>
                    <a:pt x="1664" y="331"/>
                  </a:cubicBezTo>
                  <a:cubicBezTo>
                    <a:pt x="1409" y="320"/>
                    <a:pt x="1153" y="286"/>
                    <a:pt x="908" y="242"/>
                  </a:cubicBezTo>
                  <a:cubicBezTo>
                    <a:pt x="764" y="231"/>
                    <a:pt x="630" y="209"/>
                    <a:pt x="485" y="187"/>
                  </a:cubicBezTo>
                  <a:cubicBezTo>
                    <a:pt x="386" y="175"/>
                    <a:pt x="186" y="175"/>
                    <a:pt x="163" y="42"/>
                  </a:cubicBezTo>
                  <a:cubicBezTo>
                    <a:pt x="158" y="14"/>
                    <a:pt x="132" y="0"/>
                    <a:pt x="107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44" name="Google Shape;15744;p20"/>
            <p:cNvSpPr/>
            <p:nvPr/>
          </p:nvSpPr>
          <p:spPr>
            <a:xfrm>
              <a:off x="2331577" y="2223162"/>
              <a:ext cx="112163" cy="30038"/>
            </a:xfrm>
            <a:custGeom>
              <a:avLst/>
              <a:gdLst/>
              <a:ahLst/>
              <a:cxnLst/>
              <a:rect l="l" t="t" r="r" b="b"/>
              <a:pathLst>
                <a:path w="3215" h="861" extrusionOk="0">
                  <a:moveTo>
                    <a:pt x="3133" y="0"/>
                  </a:moveTo>
                  <a:cubicBezTo>
                    <a:pt x="3129" y="0"/>
                    <a:pt x="3124" y="1"/>
                    <a:pt x="3120" y="2"/>
                  </a:cubicBezTo>
                  <a:cubicBezTo>
                    <a:pt x="2931" y="24"/>
                    <a:pt x="2730" y="24"/>
                    <a:pt x="2530" y="24"/>
                  </a:cubicBezTo>
                  <a:cubicBezTo>
                    <a:pt x="2342" y="34"/>
                    <a:pt x="2164" y="46"/>
                    <a:pt x="1974" y="79"/>
                  </a:cubicBezTo>
                  <a:cubicBezTo>
                    <a:pt x="1796" y="113"/>
                    <a:pt x="1607" y="146"/>
                    <a:pt x="1430" y="190"/>
                  </a:cubicBezTo>
                  <a:cubicBezTo>
                    <a:pt x="1252" y="235"/>
                    <a:pt x="1062" y="268"/>
                    <a:pt x="896" y="346"/>
                  </a:cubicBezTo>
                  <a:cubicBezTo>
                    <a:pt x="862" y="368"/>
                    <a:pt x="862" y="390"/>
                    <a:pt x="884" y="402"/>
                  </a:cubicBezTo>
                  <a:cubicBezTo>
                    <a:pt x="851" y="402"/>
                    <a:pt x="807" y="413"/>
                    <a:pt x="773" y="413"/>
                  </a:cubicBezTo>
                  <a:cubicBezTo>
                    <a:pt x="550" y="435"/>
                    <a:pt x="317" y="457"/>
                    <a:pt x="128" y="580"/>
                  </a:cubicBezTo>
                  <a:cubicBezTo>
                    <a:pt x="117" y="580"/>
                    <a:pt x="106" y="591"/>
                    <a:pt x="117" y="602"/>
                  </a:cubicBezTo>
                  <a:cubicBezTo>
                    <a:pt x="83" y="624"/>
                    <a:pt x="50" y="635"/>
                    <a:pt x="28" y="669"/>
                  </a:cubicBezTo>
                  <a:cubicBezTo>
                    <a:pt x="0" y="696"/>
                    <a:pt x="49" y="716"/>
                    <a:pt x="79" y="716"/>
                  </a:cubicBezTo>
                  <a:cubicBezTo>
                    <a:pt x="86" y="716"/>
                    <a:pt x="91" y="715"/>
                    <a:pt x="95" y="713"/>
                  </a:cubicBezTo>
                  <a:cubicBezTo>
                    <a:pt x="217" y="657"/>
                    <a:pt x="328" y="635"/>
                    <a:pt x="473" y="635"/>
                  </a:cubicBezTo>
                  <a:cubicBezTo>
                    <a:pt x="617" y="647"/>
                    <a:pt x="773" y="680"/>
                    <a:pt x="918" y="680"/>
                  </a:cubicBezTo>
                  <a:cubicBezTo>
                    <a:pt x="1207" y="691"/>
                    <a:pt x="1519" y="680"/>
                    <a:pt x="1752" y="857"/>
                  </a:cubicBezTo>
                  <a:cubicBezTo>
                    <a:pt x="1756" y="860"/>
                    <a:pt x="1761" y="861"/>
                    <a:pt x="1767" y="861"/>
                  </a:cubicBezTo>
                  <a:cubicBezTo>
                    <a:pt x="1792" y="861"/>
                    <a:pt x="1824" y="843"/>
                    <a:pt x="1796" y="825"/>
                  </a:cubicBezTo>
                  <a:cubicBezTo>
                    <a:pt x="1551" y="624"/>
                    <a:pt x="1218" y="624"/>
                    <a:pt x="918" y="602"/>
                  </a:cubicBezTo>
                  <a:cubicBezTo>
                    <a:pt x="762" y="591"/>
                    <a:pt x="606" y="558"/>
                    <a:pt x="451" y="558"/>
                  </a:cubicBezTo>
                  <a:cubicBezTo>
                    <a:pt x="473" y="546"/>
                    <a:pt x="495" y="546"/>
                    <a:pt x="518" y="535"/>
                  </a:cubicBezTo>
                  <a:cubicBezTo>
                    <a:pt x="629" y="513"/>
                    <a:pt x="751" y="502"/>
                    <a:pt x="862" y="491"/>
                  </a:cubicBezTo>
                  <a:lnTo>
                    <a:pt x="1596" y="457"/>
                  </a:lnTo>
                  <a:cubicBezTo>
                    <a:pt x="2085" y="424"/>
                    <a:pt x="2586" y="413"/>
                    <a:pt x="3076" y="357"/>
                  </a:cubicBezTo>
                  <a:cubicBezTo>
                    <a:pt x="3131" y="357"/>
                    <a:pt x="3109" y="301"/>
                    <a:pt x="3064" y="301"/>
                  </a:cubicBezTo>
                  <a:cubicBezTo>
                    <a:pt x="2552" y="301"/>
                    <a:pt x="2030" y="335"/>
                    <a:pt x="1519" y="368"/>
                  </a:cubicBezTo>
                  <a:cubicBezTo>
                    <a:pt x="1351" y="380"/>
                    <a:pt x="1185" y="390"/>
                    <a:pt x="1018" y="390"/>
                  </a:cubicBezTo>
                  <a:cubicBezTo>
                    <a:pt x="1173" y="357"/>
                    <a:pt x="1318" y="301"/>
                    <a:pt x="1474" y="257"/>
                  </a:cubicBezTo>
                  <a:cubicBezTo>
                    <a:pt x="1652" y="212"/>
                    <a:pt x="1830" y="168"/>
                    <a:pt x="2019" y="146"/>
                  </a:cubicBezTo>
                  <a:cubicBezTo>
                    <a:pt x="2197" y="113"/>
                    <a:pt x="2386" y="101"/>
                    <a:pt x="2575" y="101"/>
                  </a:cubicBezTo>
                  <a:cubicBezTo>
                    <a:pt x="2775" y="101"/>
                    <a:pt x="2964" y="101"/>
                    <a:pt x="3153" y="68"/>
                  </a:cubicBezTo>
                  <a:cubicBezTo>
                    <a:pt x="3214" y="58"/>
                    <a:pt x="3182" y="0"/>
                    <a:pt x="3133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45" name="Google Shape;15745;p20"/>
            <p:cNvSpPr/>
            <p:nvPr/>
          </p:nvSpPr>
          <p:spPr>
            <a:xfrm>
              <a:off x="2378712" y="2204183"/>
              <a:ext cx="68310" cy="22154"/>
            </a:xfrm>
            <a:custGeom>
              <a:avLst/>
              <a:gdLst/>
              <a:ahLst/>
              <a:cxnLst/>
              <a:rect l="l" t="t" r="r" b="b"/>
              <a:pathLst>
                <a:path w="1958" h="635" extrusionOk="0">
                  <a:moveTo>
                    <a:pt x="1925" y="0"/>
                  </a:moveTo>
                  <a:cubicBezTo>
                    <a:pt x="1591" y="22"/>
                    <a:pt x="1290" y="134"/>
                    <a:pt x="991" y="256"/>
                  </a:cubicBezTo>
                  <a:cubicBezTo>
                    <a:pt x="679" y="390"/>
                    <a:pt x="368" y="523"/>
                    <a:pt x="34" y="590"/>
                  </a:cubicBezTo>
                  <a:cubicBezTo>
                    <a:pt x="0" y="601"/>
                    <a:pt x="12" y="634"/>
                    <a:pt x="45" y="634"/>
                  </a:cubicBezTo>
                  <a:cubicBezTo>
                    <a:pt x="368" y="578"/>
                    <a:pt x="679" y="445"/>
                    <a:pt x="979" y="323"/>
                  </a:cubicBezTo>
                  <a:cubicBezTo>
                    <a:pt x="1280" y="200"/>
                    <a:pt x="1591" y="89"/>
                    <a:pt x="1925" y="45"/>
                  </a:cubicBezTo>
                  <a:cubicBezTo>
                    <a:pt x="1958" y="45"/>
                    <a:pt x="1947" y="0"/>
                    <a:pt x="1925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46" name="Google Shape;15746;p20"/>
            <p:cNvSpPr/>
            <p:nvPr/>
          </p:nvSpPr>
          <p:spPr>
            <a:xfrm>
              <a:off x="2028711" y="2104158"/>
              <a:ext cx="280565" cy="198754"/>
            </a:xfrm>
            <a:custGeom>
              <a:avLst/>
              <a:gdLst/>
              <a:ahLst/>
              <a:cxnLst/>
              <a:rect l="l" t="t" r="r" b="b"/>
              <a:pathLst>
                <a:path w="8042" h="5697" extrusionOk="0">
                  <a:moveTo>
                    <a:pt x="5490" y="0"/>
                  </a:moveTo>
                  <a:cubicBezTo>
                    <a:pt x="5381" y="0"/>
                    <a:pt x="5328" y="50"/>
                    <a:pt x="5195" y="198"/>
                  </a:cubicBezTo>
                  <a:cubicBezTo>
                    <a:pt x="4983" y="432"/>
                    <a:pt x="4760" y="1021"/>
                    <a:pt x="4271" y="1088"/>
                  </a:cubicBezTo>
                  <a:cubicBezTo>
                    <a:pt x="4209" y="1094"/>
                    <a:pt x="4137" y="1097"/>
                    <a:pt x="4058" y="1097"/>
                  </a:cubicBezTo>
                  <a:cubicBezTo>
                    <a:pt x="3882" y="1097"/>
                    <a:pt x="3670" y="1084"/>
                    <a:pt x="3448" y="1077"/>
                  </a:cubicBezTo>
                  <a:cubicBezTo>
                    <a:pt x="3235" y="1061"/>
                    <a:pt x="3010" y="1047"/>
                    <a:pt x="2793" y="1047"/>
                  </a:cubicBezTo>
                  <a:cubicBezTo>
                    <a:pt x="2555" y="1047"/>
                    <a:pt x="2327" y="1063"/>
                    <a:pt x="2135" y="1110"/>
                  </a:cubicBezTo>
                  <a:cubicBezTo>
                    <a:pt x="1490" y="1255"/>
                    <a:pt x="1579" y="1255"/>
                    <a:pt x="1157" y="1443"/>
                  </a:cubicBezTo>
                  <a:cubicBezTo>
                    <a:pt x="734" y="1633"/>
                    <a:pt x="412" y="1888"/>
                    <a:pt x="445" y="2567"/>
                  </a:cubicBezTo>
                  <a:cubicBezTo>
                    <a:pt x="479" y="3245"/>
                    <a:pt x="0" y="3401"/>
                    <a:pt x="289" y="3835"/>
                  </a:cubicBezTo>
                  <a:cubicBezTo>
                    <a:pt x="590" y="4268"/>
                    <a:pt x="1112" y="4925"/>
                    <a:pt x="1969" y="5081"/>
                  </a:cubicBezTo>
                  <a:cubicBezTo>
                    <a:pt x="2825" y="5247"/>
                    <a:pt x="3559" y="5180"/>
                    <a:pt x="4115" y="5481"/>
                  </a:cubicBezTo>
                  <a:cubicBezTo>
                    <a:pt x="4396" y="5635"/>
                    <a:pt x="4652" y="5697"/>
                    <a:pt x="4907" y="5697"/>
                  </a:cubicBezTo>
                  <a:cubicBezTo>
                    <a:pt x="5169" y="5697"/>
                    <a:pt x="5430" y="5632"/>
                    <a:pt x="5717" y="5536"/>
                  </a:cubicBezTo>
                  <a:cubicBezTo>
                    <a:pt x="6285" y="5358"/>
                    <a:pt x="7197" y="4525"/>
                    <a:pt x="7374" y="4169"/>
                  </a:cubicBezTo>
                  <a:cubicBezTo>
                    <a:pt x="7374" y="4169"/>
                    <a:pt x="7797" y="3457"/>
                    <a:pt x="7919" y="2412"/>
                  </a:cubicBezTo>
                  <a:cubicBezTo>
                    <a:pt x="8042" y="1354"/>
                    <a:pt x="7463" y="387"/>
                    <a:pt x="7130" y="198"/>
                  </a:cubicBezTo>
                  <a:cubicBezTo>
                    <a:pt x="6785" y="9"/>
                    <a:pt x="6095" y="109"/>
                    <a:pt x="5761" y="42"/>
                  </a:cubicBezTo>
                  <a:cubicBezTo>
                    <a:pt x="5635" y="17"/>
                    <a:pt x="5553" y="0"/>
                    <a:pt x="5490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47" name="Google Shape;15747;p20"/>
            <p:cNvSpPr/>
            <p:nvPr/>
          </p:nvSpPr>
          <p:spPr>
            <a:xfrm>
              <a:off x="2030665" y="2108345"/>
              <a:ext cx="278612" cy="194568"/>
            </a:xfrm>
            <a:custGeom>
              <a:avLst/>
              <a:gdLst/>
              <a:ahLst/>
              <a:cxnLst/>
              <a:rect l="l" t="t" r="r" b="b"/>
              <a:pathLst>
                <a:path w="7986" h="5577" extrusionOk="0">
                  <a:moveTo>
                    <a:pt x="6840" y="0"/>
                  </a:moveTo>
                  <a:cubicBezTo>
                    <a:pt x="6629" y="122"/>
                    <a:pt x="6462" y="312"/>
                    <a:pt x="6362" y="534"/>
                  </a:cubicBezTo>
                  <a:cubicBezTo>
                    <a:pt x="6284" y="723"/>
                    <a:pt x="6251" y="935"/>
                    <a:pt x="6184" y="1135"/>
                  </a:cubicBezTo>
                  <a:cubicBezTo>
                    <a:pt x="6117" y="1335"/>
                    <a:pt x="6006" y="1535"/>
                    <a:pt x="5817" y="1624"/>
                  </a:cubicBezTo>
                  <a:cubicBezTo>
                    <a:pt x="5683" y="1679"/>
                    <a:pt x="5539" y="1679"/>
                    <a:pt x="5383" y="1679"/>
                  </a:cubicBezTo>
                  <a:cubicBezTo>
                    <a:pt x="5050" y="1691"/>
                    <a:pt x="4704" y="1724"/>
                    <a:pt x="4437" y="1924"/>
                  </a:cubicBezTo>
                  <a:cubicBezTo>
                    <a:pt x="4227" y="2080"/>
                    <a:pt x="4071" y="2324"/>
                    <a:pt x="3826" y="2369"/>
                  </a:cubicBezTo>
                  <a:cubicBezTo>
                    <a:pt x="3792" y="2377"/>
                    <a:pt x="3758" y="2380"/>
                    <a:pt x="3723" y="2380"/>
                  </a:cubicBezTo>
                  <a:cubicBezTo>
                    <a:pt x="3558" y="2380"/>
                    <a:pt x="3393" y="2300"/>
                    <a:pt x="3236" y="2235"/>
                  </a:cubicBezTo>
                  <a:cubicBezTo>
                    <a:pt x="2930" y="2116"/>
                    <a:pt x="2604" y="2058"/>
                    <a:pt x="2278" y="2058"/>
                  </a:cubicBezTo>
                  <a:cubicBezTo>
                    <a:pt x="1576" y="2058"/>
                    <a:pt x="873" y="2324"/>
                    <a:pt x="356" y="2803"/>
                  </a:cubicBezTo>
                  <a:cubicBezTo>
                    <a:pt x="267" y="3204"/>
                    <a:pt x="0" y="3370"/>
                    <a:pt x="233" y="3715"/>
                  </a:cubicBezTo>
                  <a:cubicBezTo>
                    <a:pt x="534" y="4148"/>
                    <a:pt x="1056" y="4805"/>
                    <a:pt x="1913" y="4961"/>
                  </a:cubicBezTo>
                  <a:cubicBezTo>
                    <a:pt x="2769" y="5127"/>
                    <a:pt x="3503" y="5060"/>
                    <a:pt x="4059" y="5361"/>
                  </a:cubicBezTo>
                  <a:cubicBezTo>
                    <a:pt x="4340" y="5515"/>
                    <a:pt x="4596" y="5577"/>
                    <a:pt x="4851" y="5577"/>
                  </a:cubicBezTo>
                  <a:cubicBezTo>
                    <a:pt x="5113" y="5577"/>
                    <a:pt x="5374" y="5512"/>
                    <a:pt x="5661" y="5416"/>
                  </a:cubicBezTo>
                  <a:cubicBezTo>
                    <a:pt x="6229" y="5238"/>
                    <a:pt x="7141" y="4405"/>
                    <a:pt x="7318" y="4049"/>
                  </a:cubicBezTo>
                  <a:cubicBezTo>
                    <a:pt x="7318" y="4049"/>
                    <a:pt x="7741" y="3337"/>
                    <a:pt x="7863" y="2292"/>
                  </a:cubicBezTo>
                  <a:cubicBezTo>
                    <a:pt x="7986" y="1234"/>
                    <a:pt x="7407" y="267"/>
                    <a:pt x="7074" y="78"/>
                  </a:cubicBezTo>
                  <a:cubicBezTo>
                    <a:pt x="7007" y="33"/>
                    <a:pt x="6929" y="11"/>
                    <a:pt x="684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48" name="Google Shape;15748;p20"/>
            <p:cNvSpPr/>
            <p:nvPr/>
          </p:nvSpPr>
          <p:spPr>
            <a:xfrm>
              <a:off x="2070228" y="2213882"/>
              <a:ext cx="83451" cy="66391"/>
            </a:xfrm>
            <a:custGeom>
              <a:avLst/>
              <a:gdLst/>
              <a:ahLst/>
              <a:cxnLst/>
              <a:rect l="l" t="t" r="r" b="b"/>
              <a:pathLst>
                <a:path w="2392" h="1903" extrusionOk="0">
                  <a:moveTo>
                    <a:pt x="45" y="1"/>
                  </a:moveTo>
                  <a:cubicBezTo>
                    <a:pt x="23" y="1"/>
                    <a:pt x="1" y="11"/>
                    <a:pt x="11" y="33"/>
                  </a:cubicBezTo>
                  <a:cubicBezTo>
                    <a:pt x="278" y="423"/>
                    <a:pt x="590" y="790"/>
                    <a:pt x="945" y="1101"/>
                  </a:cubicBezTo>
                  <a:cubicBezTo>
                    <a:pt x="1135" y="1257"/>
                    <a:pt x="1335" y="1402"/>
                    <a:pt x="1546" y="1524"/>
                  </a:cubicBezTo>
                  <a:lnTo>
                    <a:pt x="1558" y="1524"/>
                  </a:lnTo>
                  <a:cubicBezTo>
                    <a:pt x="1713" y="1546"/>
                    <a:pt x="1858" y="1602"/>
                    <a:pt x="2080" y="1802"/>
                  </a:cubicBezTo>
                  <a:cubicBezTo>
                    <a:pt x="2092" y="1813"/>
                    <a:pt x="2102" y="1835"/>
                    <a:pt x="2124" y="1847"/>
                  </a:cubicBezTo>
                  <a:cubicBezTo>
                    <a:pt x="2124" y="1847"/>
                    <a:pt x="2136" y="1858"/>
                    <a:pt x="2147" y="1858"/>
                  </a:cubicBezTo>
                  <a:lnTo>
                    <a:pt x="2314" y="1891"/>
                  </a:lnTo>
                  <a:cubicBezTo>
                    <a:pt x="2336" y="1891"/>
                    <a:pt x="2369" y="1902"/>
                    <a:pt x="2391" y="1902"/>
                  </a:cubicBezTo>
                  <a:cubicBezTo>
                    <a:pt x="2191" y="1780"/>
                    <a:pt x="1991" y="1669"/>
                    <a:pt x="1780" y="1558"/>
                  </a:cubicBezTo>
                  <a:cubicBezTo>
                    <a:pt x="1558" y="1435"/>
                    <a:pt x="1346" y="1301"/>
                    <a:pt x="1146" y="1146"/>
                  </a:cubicBezTo>
                  <a:cubicBezTo>
                    <a:pt x="957" y="990"/>
                    <a:pt x="779" y="824"/>
                    <a:pt x="612" y="646"/>
                  </a:cubicBezTo>
                  <a:cubicBezTo>
                    <a:pt x="423" y="434"/>
                    <a:pt x="245" y="223"/>
                    <a:pt x="67" y="11"/>
                  </a:cubicBezTo>
                  <a:cubicBezTo>
                    <a:pt x="67" y="1"/>
                    <a:pt x="56" y="1"/>
                    <a:pt x="45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49" name="Google Shape;15749;p20"/>
            <p:cNvSpPr/>
            <p:nvPr/>
          </p:nvSpPr>
          <p:spPr>
            <a:xfrm>
              <a:off x="2092348" y="2206137"/>
              <a:ext cx="69880" cy="72566"/>
            </a:xfrm>
            <a:custGeom>
              <a:avLst/>
              <a:gdLst/>
              <a:ahLst/>
              <a:cxnLst/>
              <a:rect l="l" t="t" r="r" b="b"/>
              <a:pathLst>
                <a:path w="2003" h="2080" extrusionOk="0">
                  <a:moveTo>
                    <a:pt x="45" y="0"/>
                  </a:moveTo>
                  <a:cubicBezTo>
                    <a:pt x="22" y="0"/>
                    <a:pt x="0" y="11"/>
                    <a:pt x="12" y="33"/>
                  </a:cubicBezTo>
                  <a:cubicBezTo>
                    <a:pt x="167" y="411"/>
                    <a:pt x="400" y="756"/>
                    <a:pt x="690" y="1034"/>
                  </a:cubicBezTo>
                  <a:cubicBezTo>
                    <a:pt x="1001" y="1345"/>
                    <a:pt x="1391" y="1568"/>
                    <a:pt x="1724" y="1846"/>
                  </a:cubicBezTo>
                  <a:cubicBezTo>
                    <a:pt x="1813" y="1924"/>
                    <a:pt x="1913" y="2002"/>
                    <a:pt x="1991" y="2080"/>
                  </a:cubicBezTo>
                  <a:lnTo>
                    <a:pt x="1991" y="2024"/>
                  </a:lnTo>
                  <a:cubicBezTo>
                    <a:pt x="1991" y="2002"/>
                    <a:pt x="1991" y="1980"/>
                    <a:pt x="2002" y="1968"/>
                  </a:cubicBezTo>
                  <a:cubicBezTo>
                    <a:pt x="1969" y="1935"/>
                    <a:pt x="1935" y="1913"/>
                    <a:pt x="1902" y="1879"/>
                  </a:cubicBezTo>
                  <a:cubicBezTo>
                    <a:pt x="1747" y="1735"/>
                    <a:pt x="1569" y="1612"/>
                    <a:pt x="1391" y="1479"/>
                  </a:cubicBezTo>
                  <a:cubicBezTo>
                    <a:pt x="1046" y="1234"/>
                    <a:pt x="712" y="967"/>
                    <a:pt x="457" y="623"/>
                  </a:cubicBezTo>
                  <a:cubicBezTo>
                    <a:pt x="311" y="433"/>
                    <a:pt x="190" y="233"/>
                    <a:pt x="89" y="22"/>
                  </a:cubicBezTo>
                  <a:cubicBezTo>
                    <a:pt x="78" y="11"/>
                    <a:pt x="67" y="0"/>
                    <a:pt x="45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50" name="Google Shape;15750;p20"/>
            <p:cNvSpPr/>
            <p:nvPr/>
          </p:nvSpPr>
          <p:spPr>
            <a:xfrm>
              <a:off x="2081881" y="2171213"/>
              <a:ext cx="13606" cy="10466"/>
            </a:xfrm>
            <a:custGeom>
              <a:avLst/>
              <a:gdLst/>
              <a:ahLst/>
              <a:cxnLst/>
              <a:rect l="l" t="t" r="r" b="b"/>
              <a:pathLst>
                <a:path w="390" h="300" extrusionOk="0">
                  <a:moveTo>
                    <a:pt x="45" y="0"/>
                  </a:moveTo>
                  <a:cubicBezTo>
                    <a:pt x="22" y="0"/>
                    <a:pt x="0" y="22"/>
                    <a:pt x="22" y="45"/>
                  </a:cubicBezTo>
                  <a:cubicBezTo>
                    <a:pt x="134" y="122"/>
                    <a:pt x="223" y="211"/>
                    <a:pt x="312" y="300"/>
                  </a:cubicBezTo>
                  <a:cubicBezTo>
                    <a:pt x="345" y="300"/>
                    <a:pt x="367" y="300"/>
                    <a:pt x="389" y="289"/>
                  </a:cubicBezTo>
                  <a:cubicBezTo>
                    <a:pt x="300" y="189"/>
                    <a:pt x="189" y="89"/>
                    <a:pt x="67" y="11"/>
                  </a:cubicBezTo>
                  <a:cubicBezTo>
                    <a:pt x="67" y="11"/>
                    <a:pt x="55" y="0"/>
                    <a:pt x="45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51" name="Google Shape;15751;p20"/>
            <p:cNvSpPr/>
            <p:nvPr/>
          </p:nvSpPr>
          <p:spPr>
            <a:xfrm>
              <a:off x="2092731" y="2181296"/>
              <a:ext cx="25642" cy="38062"/>
            </a:xfrm>
            <a:custGeom>
              <a:avLst/>
              <a:gdLst/>
              <a:ahLst/>
              <a:cxnLst/>
              <a:rect l="l" t="t" r="r" b="b"/>
              <a:pathLst>
                <a:path w="735" h="1091" extrusionOk="0">
                  <a:moveTo>
                    <a:pt x="78" y="0"/>
                  </a:moveTo>
                  <a:cubicBezTo>
                    <a:pt x="56" y="11"/>
                    <a:pt x="34" y="11"/>
                    <a:pt x="1" y="11"/>
                  </a:cubicBezTo>
                  <a:cubicBezTo>
                    <a:pt x="278" y="322"/>
                    <a:pt x="456" y="712"/>
                    <a:pt x="646" y="1068"/>
                  </a:cubicBezTo>
                  <a:cubicBezTo>
                    <a:pt x="656" y="1090"/>
                    <a:pt x="668" y="1090"/>
                    <a:pt x="690" y="1090"/>
                  </a:cubicBezTo>
                  <a:cubicBezTo>
                    <a:pt x="712" y="1090"/>
                    <a:pt x="735" y="1079"/>
                    <a:pt x="723" y="1056"/>
                  </a:cubicBezTo>
                  <a:cubicBezTo>
                    <a:pt x="557" y="690"/>
                    <a:pt x="367" y="300"/>
                    <a:pt x="78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52" name="Google Shape;15752;p20"/>
            <p:cNvSpPr/>
            <p:nvPr/>
          </p:nvSpPr>
          <p:spPr>
            <a:xfrm>
              <a:off x="2050830" y="2216987"/>
              <a:ext cx="52401" cy="49296"/>
            </a:xfrm>
            <a:custGeom>
              <a:avLst/>
              <a:gdLst/>
              <a:ahLst/>
              <a:cxnLst/>
              <a:rect l="l" t="t" r="r" b="b"/>
              <a:pathLst>
                <a:path w="1502" h="1413" extrusionOk="0">
                  <a:moveTo>
                    <a:pt x="67" y="1"/>
                  </a:moveTo>
                  <a:cubicBezTo>
                    <a:pt x="33" y="1"/>
                    <a:pt x="0" y="23"/>
                    <a:pt x="33" y="45"/>
                  </a:cubicBezTo>
                  <a:cubicBezTo>
                    <a:pt x="201" y="167"/>
                    <a:pt x="323" y="323"/>
                    <a:pt x="456" y="490"/>
                  </a:cubicBezTo>
                  <a:cubicBezTo>
                    <a:pt x="567" y="646"/>
                    <a:pt x="701" y="801"/>
                    <a:pt x="834" y="945"/>
                  </a:cubicBezTo>
                  <a:cubicBezTo>
                    <a:pt x="957" y="1079"/>
                    <a:pt x="1101" y="1212"/>
                    <a:pt x="1246" y="1335"/>
                  </a:cubicBezTo>
                  <a:cubicBezTo>
                    <a:pt x="1313" y="1368"/>
                    <a:pt x="1402" y="1390"/>
                    <a:pt x="1501" y="1413"/>
                  </a:cubicBezTo>
                  <a:cubicBezTo>
                    <a:pt x="1457" y="1380"/>
                    <a:pt x="1413" y="1335"/>
                    <a:pt x="1357" y="1301"/>
                  </a:cubicBezTo>
                  <a:cubicBezTo>
                    <a:pt x="1057" y="1057"/>
                    <a:pt x="801" y="779"/>
                    <a:pt x="557" y="478"/>
                  </a:cubicBezTo>
                  <a:cubicBezTo>
                    <a:pt x="423" y="300"/>
                    <a:pt x="278" y="122"/>
                    <a:pt x="89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53" name="Google Shape;15753;p20"/>
            <p:cNvSpPr/>
            <p:nvPr/>
          </p:nvSpPr>
          <p:spPr>
            <a:xfrm>
              <a:off x="2205281" y="2138593"/>
              <a:ext cx="10117" cy="28747"/>
            </a:xfrm>
            <a:custGeom>
              <a:avLst/>
              <a:gdLst/>
              <a:ahLst/>
              <a:cxnLst/>
              <a:rect l="l" t="t" r="r" b="b"/>
              <a:pathLst>
                <a:path w="290" h="824" extrusionOk="0">
                  <a:moveTo>
                    <a:pt x="45" y="1"/>
                  </a:moveTo>
                  <a:cubicBezTo>
                    <a:pt x="22" y="1"/>
                    <a:pt x="0" y="12"/>
                    <a:pt x="0" y="34"/>
                  </a:cubicBezTo>
                  <a:cubicBezTo>
                    <a:pt x="11" y="268"/>
                    <a:pt x="45" y="490"/>
                    <a:pt x="122" y="701"/>
                  </a:cubicBezTo>
                  <a:cubicBezTo>
                    <a:pt x="134" y="746"/>
                    <a:pt x="144" y="790"/>
                    <a:pt x="166" y="824"/>
                  </a:cubicBezTo>
                  <a:lnTo>
                    <a:pt x="289" y="824"/>
                  </a:lnTo>
                  <a:cubicBezTo>
                    <a:pt x="289" y="812"/>
                    <a:pt x="289" y="812"/>
                    <a:pt x="278" y="802"/>
                  </a:cubicBezTo>
                  <a:cubicBezTo>
                    <a:pt x="178" y="557"/>
                    <a:pt x="122" y="301"/>
                    <a:pt x="89" y="34"/>
                  </a:cubicBezTo>
                  <a:cubicBezTo>
                    <a:pt x="89" y="12"/>
                    <a:pt x="67" y="1"/>
                    <a:pt x="45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54" name="Google Shape;15754;p20"/>
            <p:cNvSpPr/>
            <p:nvPr/>
          </p:nvSpPr>
          <p:spPr>
            <a:xfrm>
              <a:off x="2211073" y="2167306"/>
              <a:ext cx="29933" cy="51285"/>
            </a:xfrm>
            <a:custGeom>
              <a:avLst/>
              <a:gdLst/>
              <a:ahLst/>
              <a:cxnLst/>
              <a:rect l="l" t="t" r="r" b="b"/>
              <a:pathLst>
                <a:path w="858" h="1470" extrusionOk="0">
                  <a:moveTo>
                    <a:pt x="0" y="1"/>
                  </a:moveTo>
                  <a:cubicBezTo>
                    <a:pt x="57" y="157"/>
                    <a:pt x="134" y="301"/>
                    <a:pt x="223" y="446"/>
                  </a:cubicBezTo>
                  <a:cubicBezTo>
                    <a:pt x="412" y="768"/>
                    <a:pt x="646" y="1091"/>
                    <a:pt x="712" y="1469"/>
                  </a:cubicBezTo>
                  <a:lnTo>
                    <a:pt x="724" y="1469"/>
                  </a:lnTo>
                  <a:cubicBezTo>
                    <a:pt x="724" y="1457"/>
                    <a:pt x="735" y="1447"/>
                    <a:pt x="757" y="1447"/>
                  </a:cubicBezTo>
                  <a:cubicBezTo>
                    <a:pt x="791" y="1447"/>
                    <a:pt x="823" y="1435"/>
                    <a:pt x="857" y="1435"/>
                  </a:cubicBezTo>
                  <a:cubicBezTo>
                    <a:pt x="835" y="1291"/>
                    <a:pt x="779" y="1158"/>
                    <a:pt x="724" y="1024"/>
                  </a:cubicBezTo>
                  <a:cubicBezTo>
                    <a:pt x="546" y="668"/>
                    <a:pt x="279" y="357"/>
                    <a:pt x="123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55" name="Google Shape;15755;p20"/>
            <p:cNvSpPr/>
            <p:nvPr/>
          </p:nvSpPr>
          <p:spPr>
            <a:xfrm>
              <a:off x="2213027" y="2122684"/>
              <a:ext cx="11269" cy="33038"/>
            </a:xfrm>
            <a:custGeom>
              <a:avLst/>
              <a:gdLst/>
              <a:ahLst/>
              <a:cxnLst/>
              <a:rect l="l" t="t" r="r" b="b"/>
              <a:pathLst>
                <a:path w="323" h="947" extrusionOk="0">
                  <a:moveTo>
                    <a:pt x="56" y="0"/>
                  </a:moveTo>
                  <a:cubicBezTo>
                    <a:pt x="33" y="0"/>
                    <a:pt x="11" y="12"/>
                    <a:pt x="11" y="23"/>
                  </a:cubicBezTo>
                  <a:cubicBezTo>
                    <a:pt x="1" y="346"/>
                    <a:pt x="67" y="657"/>
                    <a:pt x="223" y="935"/>
                  </a:cubicBezTo>
                  <a:cubicBezTo>
                    <a:pt x="234" y="946"/>
                    <a:pt x="245" y="946"/>
                    <a:pt x="267" y="946"/>
                  </a:cubicBezTo>
                  <a:cubicBezTo>
                    <a:pt x="290" y="946"/>
                    <a:pt x="323" y="935"/>
                    <a:pt x="312" y="902"/>
                  </a:cubicBezTo>
                  <a:cubicBezTo>
                    <a:pt x="167" y="635"/>
                    <a:pt x="89" y="334"/>
                    <a:pt x="89" y="23"/>
                  </a:cubicBezTo>
                  <a:cubicBezTo>
                    <a:pt x="89" y="12"/>
                    <a:pt x="78" y="0"/>
                    <a:pt x="56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56" name="Google Shape;15756;p20"/>
            <p:cNvSpPr/>
            <p:nvPr/>
          </p:nvSpPr>
          <p:spPr>
            <a:xfrm>
              <a:off x="2231238" y="2121532"/>
              <a:ext cx="12455" cy="37295"/>
            </a:xfrm>
            <a:custGeom>
              <a:avLst/>
              <a:gdLst/>
              <a:ahLst/>
              <a:cxnLst/>
              <a:rect l="l" t="t" r="r" b="b"/>
              <a:pathLst>
                <a:path w="357" h="1069" extrusionOk="0">
                  <a:moveTo>
                    <a:pt x="35" y="0"/>
                  </a:moveTo>
                  <a:cubicBezTo>
                    <a:pt x="12" y="0"/>
                    <a:pt x="1" y="11"/>
                    <a:pt x="1" y="23"/>
                  </a:cubicBezTo>
                  <a:cubicBezTo>
                    <a:pt x="35" y="379"/>
                    <a:pt x="157" y="723"/>
                    <a:pt x="279" y="1068"/>
                  </a:cubicBezTo>
                  <a:cubicBezTo>
                    <a:pt x="312" y="1024"/>
                    <a:pt x="334" y="990"/>
                    <a:pt x="357" y="957"/>
                  </a:cubicBezTo>
                  <a:cubicBezTo>
                    <a:pt x="334" y="901"/>
                    <a:pt x="312" y="846"/>
                    <a:pt x="290" y="801"/>
                  </a:cubicBezTo>
                  <a:cubicBezTo>
                    <a:pt x="201" y="545"/>
                    <a:pt x="101" y="290"/>
                    <a:pt x="68" y="23"/>
                  </a:cubicBezTo>
                  <a:cubicBezTo>
                    <a:pt x="68" y="11"/>
                    <a:pt x="45" y="0"/>
                    <a:pt x="35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57" name="Google Shape;15757;p20"/>
            <p:cNvSpPr/>
            <p:nvPr/>
          </p:nvSpPr>
          <p:spPr>
            <a:xfrm>
              <a:off x="2240972" y="2154921"/>
              <a:ext cx="24072" cy="62100"/>
            </a:xfrm>
            <a:custGeom>
              <a:avLst/>
              <a:gdLst/>
              <a:ahLst/>
              <a:cxnLst/>
              <a:rect l="l" t="t" r="r" b="b"/>
              <a:pathLst>
                <a:path w="690" h="1780" extrusionOk="0">
                  <a:moveTo>
                    <a:pt x="78" y="0"/>
                  </a:moveTo>
                  <a:cubicBezTo>
                    <a:pt x="55" y="33"/>
                    <a:pt x="33" y="67"/>
                    <a:pt x="0" y="111"/>
                  </a:cubicBezTo>
                  <a:cubicBezTo>
                    <a:pt x="33" y="189"/>
                    <a:pt x="67" y="267"/>
                    <a:pt x="100" y="356"/>
                  </a:cubicBezTo>
                  <a:cubicBezTo>
                    <a:pt x="267" y="767"/>
                    <a:pt x="434" y="1167"/>
                    <a:pt x="567" y="1590"/>
                  </a:cubicBezTo>
                  <a:cubicBezTo>
                    <a:pt x="589" y="1657"/>
                    <a:pt x="601" y="1713"/>
                    <a:pt x="623" y="1780"/>
                  </a:cubicBezTo>
                  <a:cubicBezTo>
                    <a:pt x="634" y="1746"/>
                    <a:pt x="645" y="1723"/>
                    <a:pt x="656" y="1701"/>
                  </a:cubicBezTo>
                  <a:cubicBezTo>
                    <a:pt x="668" y="1691"/>
                    <a:pt x="678" y="1668"/>
                    <a:pt x="690" y="1646"/>
                  </a:cubicBezTo>
                  <a:cubicBezTo>
                    <a:pt x="545" y="1078"/>
                    <a:pt x="289" y="534"/>
                    <a:pt x="78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58" name="Google Shape;15758;p20"/>
            <p:cNvSpPr/>
            <p:nvPr/>
          </p:nvSpPr>
          <p:spPr>
            <a:xfrm>
              <a:off x="2239786" y="2130848"/>
              <a:ext cx="7012" cy="21770"/>
            </a:xfrm>
            <a:custGeom>
              <a:avLst/>
              <a:gdLst/>
              <a:ahLst/>
              <a:cxnLst/>
              <a:rect l="l" t="t" r="r" b="b"/>
              <a:pathLst>
                <a:path w="201" h="624" extrusionOk="0">
                  <a:moveTo>
                    <a:pt x="34" y="0"/>
                  </a:moveTo>
                  <a:cubicBezTo>
                    <a:pt x="23" y="0"/>
                    <a:pt x="0" y="0"/>
                    <a:pt x="0" y="23"/>
                  </a:cubicBezTo>
                  <a:cubicBezTo>
                    <a:pt x="12" y="234"/>
                    <a:pt x="67" y="434"/>
                    <a:pt x="134" y="623"/>
                  </a:cubicBezTo>
                  <a:cubicBezTo>
                    <a:pt x="156" y="579"/>
                    <a:pt x="178" y="534"/>
                    <a:pt x="190" y="490"/>
                  </a:cubicBezTo>
                  <a:cubicBezTo>
                    <a:pt x="190" y="490"/>
                    <a:pt x="201" y="478"/>
                    <a:pt x="201" y="468"/>
                  </a:cubicBezTo>
                  <a:cubicBezTo>
                    <a:pt x="146" y="323"/>
                    <a:pt x="101" y="178"/>
                    <a:pt x="79" y="23"/>
                  </a:cubicBezTo>
                  <a:cubicBezTo>
                    <a:pt x="79" y="0"/>
                    <a:pt x="57" y="0"/>
                    <a:pt x="34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59" name="Google Shape;15759;p20"/>
            <p:cNvSpPr/>
            <p:nvPr/>
          </p:nvSpPr>
          <p:spPr>
            <a:xfrm>
              <a:off x="2244426" y="2147141"/>
              <a:ext cx="27631" cy="60565"/>
            </a:xfrm>
            <a:custGeom>
              <a:avLst/>
              <a:gdLst/>
              <a:ahLst/>
              <a:cxnLst/>
              <a:rect l="l" t="t" r="r" b="b"/>
              <a:pathLst>
                <a:path w="792" h="1736" extrusionOk="0">
                  <a:moveTo>
                    <a:pt x="68" y="1"/>
                  </a:moveTo>
                  <a:cubicBezTo>
                    <a:pt x="68" y="11"/>
                    <a:pt x="57" y="23"/>
                    <a:pt x="57" y="23"/>
                  </a:cubicBezTo>
                  <a:cubicBezTo>
                    <a:pt x="45" y="67"/>
                    <a:pt x="23" y="112"/>
                    <a:pt x="1" y="156"/>
                  </a:cubicBezTo>
                  <a:cubicBezTo>
                    <a:pt x="90" y="389"/>
                    <a:pt x="213" y="601"/>
                    <a:pt x="324" y="812"/>
                  </a:cubicBezTo>
                  <a:cubicBezTo>
                    <a:pt x="480" y="1101"/>
                    <a:pt x="635" y="1413"/>
                    <a:pt x="713" y="1736"/>
                  </a:cubicBezTo>
                  <a:lnTo>
                    <a:pt x="791" y="1657"/>
                  </a:lnTo>
                  <a:cubicBezTo>
                    <a:pt x="724" y="1368"/>
                    <a:pt x="602" y="1101"/>
                    <a:pt x="457" y="824"/>
                  </a:cubicBezTo>
                  <a:cubicBezTo>
                    <a:pt x="312" y="557"/>
                    <a:pt x="168" y="290"/>
                    <a:pt x="68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60" name="Google Shape;15760;p20"/>
            <p:cNvSpPr/>
            <p:nvPr/>
          </p:nvSpPr>
          <p:spPr>
            <a:xfrm>
              <a:off x="2250636" y="2121114"/>
              <a:ext cx="3140" cy="9769"/>
            </a:xfrm>
            <a:custGeom>
              <a:avLst/>
              <a:gdLst/>
              <a:ahLst/>
              <a:cxnLst/>
              <a:rect l="l" t="t" r="r" b="b"/>
              <a:pathLst>
                <a:path w="90" h="280" extrusionOk="0">
                  <a:moveTo>
                    <a:pt x="35" y="1"/>
                  </a:moveTo>
                  <a:cubicBezTo>
                    <a:pt x="12" y="1"/>
                    <a:pt x="1" y="12"/>
                    <a:pt x="1" y="35"/>
                  </a:cubicBezTo>
                  <a:cubicBezTo>
                    <a:pt x="1" y="112"/>
                    <a:pt x="12" y="190"/>
                    <a:pt x="23" y="279"/>
                  </a:cubicBezTo>
                  <a:cubicBezTo>
                    <a:pt x="35" y="235"/>
                    <a:pt x="45" y="201"/>
                    <a:pt x="57" y="168"/>
                  </a:cubicBezTo>
                  <a:lnTo>
                    <a:pt x="90" y="101"/>
                  </a:lnTo>
                  <a:cubicBezTo>
                    <a:pt x="90" y="79"/>
                    <a:pt x="90" y="57"/>
                    <a:pt x="79" y="35"/>
                  </a:cubicBezTo>
                  <a:cubicBezTo>
                    <a:pt x="79" y="12"/>
                    <a:pt x="57" y="1"/>
                    <a:pt x="35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61" name="Google Shape;15761;p20"/>
            <p:cNvSpPr/>
            <p:nvPr/>
          </p:nvSpPr>
          <p:spPr>
            <a:xfrm>
              <a:off x="2251439" y="2124638"/>
              <a:ext cx="7396" cy="29131"/>
            </a:xfrm>
            <a:custGeom>
              <a:avLst/>
              <a:gdLst/>
              <a:ahLst/>
              <a:cxnLst/>
              <a:rect l="l" t="t" r="r" b="b"/>
              <a:pathLst>
                <a:path w="212" h="835" extrusionOk="0">
                  <a:moveTo>
                    <a:pt x="67" y="0"/>
                  </a:moveTo>
                  <a:lnTo>
                    <a:pt x="34" y="67"/>
                  </a:lnTo>
                  <a:cubicBezTo>
                    <a:pt x="22" y="100"/>
                    <a:pt x="12" y="134"/>
                    <a:pt x="0" y="178"/>
                  </a:cubicBezTo>
                  <a:cubicBezTo>
                    <a:pt x="22" y="389"/>
                    <a:pt x="67" y="601"/>
                    <a:pt x="111" y="812"/>
                  </a:cubicBezTo>
                  <a:cubicBezTo>
                    <a:pt x="111" y="834"/>
                    <a:pt x="134" y="834"/>
                    <a:pt x="156" y="834"/>
                  </a:cubicBezTo>
                  <a:cubicBezTo>
                    <a:pt x="178" y="834"/>
                    <a:pt x="212" y="824"/>
                    <a:pt x="200" y="790"/>
                  </a:cubicBezTo>
                  <a:cubicBezTo>
                    <a:pt x="145" y="534"/>
                    <a:pt x="111" y="267"/>
                    <a:pt x="67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62" name="Google Shape;15762;p20"/>
            <p:cNvSpPr/>
            <p:nvPr/>
          </p:nvSpPr>
          <p:spPr>
            <a:xfrm>
              <a:off x="2104733" y="2171213"/>
              <a:ext cx="14025" cy="9350"/>
            </a:xfrm>
            <a:custGeom>
              <a:avLst/>
              <a:gdLst/>
              <a:ahLst/>
              <a:cxnLst/>
              <a:rect l="l" t="t" r="r" b="b"/>
              <a:pathLst>
                <a:path w="402" h="268" extrusionOk="0">
                  <a:moveTo>
                    <a:pt x="57" y="0"/>
                  </a:moveTo>
                  <a:cubicBezTo>
                    <a:pt x="35" y="0"/>
                    <a:pt x="1" y="33"/>
                    <a:pt x="35" y="45"/>
                  </a:cubicBezTo>
                  <a:cubicBezTo>
                    <a:pt x="134" y="100"/>
                    <a:pt x="223" y="178"/>
                    <a:pt x="302" y="267"/>
                  </a:cubicBezTo>
                  <a:lnTo>
                    <a:pt x="401" y="267"/>
                  </a:lnTo>
                  <a:cubicBezTo>
                    <a:pt x="302" y="167"/>
                    <a:pt x="191" y="78"/>
                    <a:pt x="68" y="11"/>
                  </a:cubicBezTo>
                  <a:cubicBezTo>
                    <a:pt x="68" y="0"/>
                    <a:pt x="57" y="0"/>
                    <a:pt x="57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63" name="Google Shape;15763;p20"/>
            <p:cNvSpPr/>
            <p:nvPr/>
          </p:nvSpPr>
          <p:spPr>
            <a:xfrm>
              <a:off x="2115234" y="2180529"/>
              <a:ext cx="71450" cy="83835"/>
            </a:xfrm>
            <a:custGeom>
              <a:avLst/>
              <a:gdLst/>
              <a:ahLst/>
              <a:cxnLst/>
              <a:rect l="l" t="t" r="r" b="b"/>
              <a:pathLst>
                <a:path w="2048" h="2403" extrusionOk="0">
                  <a:moveTo>
                    <a:pt x="1" y="0"/>
                  </a:moveTo>
                  <a:cubicBezTo>
                    <a:pt x="234" y="255"/>
                    <a:pt x="367" y="589"/>
                    <a:pt x="490" y="912"/>
                  </a:cubicBezTo>
                  <a:cubicBezTo>
                    <a:pt x="668" y="1368"/>
                    <a:pt x="846" y="1813"/>
                    <a:pt x="1246" y="2113"/>
                  </a:cubicBezTo>
                  <a:cubicBezTo>
                    <a:pt x="1457" y="2269"/>
                    <a:pt x="1691" y="2369"/>
                    <a:pt x="1958" y="2402"/>
                  </a:cubicBezTo>
                  <a:cubicBezTo>
                    <a:pt x="2013" y="2402"/>
                    <a:pt x="2047" y="2346"/>
                    <a:pt x="1980" y="2336"/>
                  </a:cubicBezTo>
                  <a:cubicBezTo>
                    <a:pt x="1524" y="2213"/>
                    <a:pt x="1135" y="1946"/>
                    <a:pt x="901" y="1535"/>
                  </a:cubicBezTo>
                  <a:cubicBezTo>
                    <a:pt x="656" y="1123"/>
                    <a:pt x="545" y="645"/>
                    <a:pt x="278" y="245"/>
                  </a:cubicBezTo>
                  <a:cubicBezTo>
                    <a:pt x="223" y="156"/>
                    <a:pt x="167" y="77"/>
                    <a:pt x="100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64" name="Google Shape;15764;p20"/>
            <p:cNvSpPr/>
            <p:nvPr/>
          </p:nvSpPr>
          <p:spPr>
            <a:xfrm>
              <a:off x="2139656" y="2199124"/>
              <a:ext cx="55541" cy="63670"/>
            </a:xfrm>
            <a:custGeom>
              <a:avLst/>
              <a:gdLst/>
              <a:ahLst/>
              <a:cxnLst/>
              <a:rect l="l" t="t" r="r" b="b"/>
              <a:pathLst>
                <a:path w="1592" h="1825" extrusionOk="0">
                  <a:moveTo>
                    <a:pt x="68" y="1"/>
                  </a:moveTo>
                  <a:cubicBezTo>
                    <a:pt x="35" y="1"/>
                    <a:pt x="1" y="34"/>
                    <a:pt x="23" y="68"/>
                  </a:cubicBezTo>
                  <a:cubicBezTo>
                    <a:pt x="435" y="691"/>
                    <a:pt x="747" y="1491"/>
                    <a:pt x="1503" y="1791"/>
                  </a:cubicBezTo>
                  <a:cubicBezTo>
                    <a:pt x="1525" y="1803"/>
                    <a:pt x="1558" y="1813"/>
                    <a:pt x="1592" y="1825"/>
                  </a:cubicBezTo>
                  <a:cubicBezTo>
                    <a:pt x="1570" y="1780"/>
                    <a:pt x="1547" y="1724"/>
                    <a:pt x="1536" y="1680"/>
                  </a:cubicBezTo>
                  <a:cubicBezTo>
                    <a:pt x="1392" y="1613"/>
                    <a:pt x="1269" y="1536"/>
                    <a:pt x="1147" y="1435"/>
                  </a:cubicBezTo>
                  <a:cubicBezTo>
                    <a:pt x="858" y="1191"/>
                    <a:pt x="658" y="879"/>
                    <a:pt x="457" y="568"/>
                  </a:cubicBezTo>
                  <a:cubicBezTo>
                    <a:pt x="346" y="379"/>
                    <a:pt x="235" y="201"/>
                    <a:pt x="112" y="23"/>
                  </a:cubicBezTo>
                  <a:cubicBezTo>
                    <a:pt x="102" y="12"/>
                    <a:pt x="90" y="1"/>
                    <a:pt x="68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65" name="Google Shape;15765;p20"/>
            <p:cNvSpPr/>
            <p:nvPr/>
          </p:nvSpPr>
          <p:spPr>
            <a:xfrm>
              <a:off x="2130376" y="2168108"/>
              <a:ext cx="24491" cy="22537"/>
            </a:xfrm>
            <a:custGeom>
              <a:avLst/>
              <a:gdLst/>
              <a:ahLst/>
              <a:cxnLst/>
              <a:rect l="l" t="t" r="r" b="b"/>
              <a:pathLst>
                <a:path w="702" h="646" extrusionOk="0">
                  <a:moveTo>
                    <a:pt x="34" y="0"/>
                  </a:moveTo>
                  <a:cubicBezTo>
                    <a:pt x="12" y="0"/>
                    <a:pt x="0" y="11"/>
                    <a:pt x="12" y="22"/>
                  </a:cubicBezTo>
                  <a:cubicBezTo>
                    <a:pt x="256" y="178"/>
                    <a:pt x="445" y="378"/>
                    <a:pt x="601" y="611"/>
                  </a:cubicBezTo>
                  <a:lnTo>
                    <a:pt x="701" y="645"/>
                  </a:lnTo>
                  <a:cubicBezTo>
                    <a:pt x="523" y="389"/>
                    <a:pt x="301" y="167"/>
                    <a:pt x="34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66" name="Google Shape;15766;p20"/>
            <p:cNvSpPr/>
            <p:nvPr/>
          </p:nvSpPr>
          <p:spPr>
            <a:xfrm>
              <a:off x="2151309" y="2189425"/>
              <a:ext cx="18281" cy="31085"/>
            </a:xfrm>
            <a:custGeom>
              <a:avLst/>
              <a:gdLst/>
              <a:ahLst/>
              <a:cxnLst/>
              <a:rect l="l" t="t" r="r" b="b"/>
              <a:pathLst>
                <a:path w="524" h="891" extrusionOk="0">
                  <a:moveTo>
                    <a:pt x="1" y="0"/>
                  </a:moveTo>
                  <a:cubicBezTo>
                    <a:pt x="1" y="12"/>
                    <a:pt x="12" y="23"/>
                    <a:pt x="12" y="23"/>
                  </a:cubicBezTo>
                  <a:cubicBezTo>
                    <a:pt x="179" y="290"/>
                    <a:pt x="301" y="590"/>
                    <a:pt x="435" y="880"/>
                  </a:cubicBezTo>
                  <a:cubicBezTo>
                    <a:pt x="435" y="890"/>
                    <a:pt x="457" y="890"/>
                    <a:pt x="468" y="890"/>
                  </a:cubicBezTo>
                  <a:cubicBezTo>
                    <a:pt x="502" y="890"/>
                    <a:pt x="524" y="880"/>
                    <a:pt x="512" y="857"/>
                  </a:cubicBezTo>
                  <a:cubicBezTo>
                    <a:pt x="401" y="579"/>
                    <a:pt x="268" y="290"/>
                    <a:pt x="101" y="3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67" name="Google Shape;15767;p20"/>
            <p:cNvSpPr/>
            <p:nvPr/>
          </p:nvSpPr>
          <p:spPr>
            <a:xfrm>
              <a:off x="2147053" y="2158375"/>
              <a:ext cx="24875" cy="30701"/>
            </a:xfrm>
            <a:custGeom>
              <a:avLst/>
              <a:gdLst/>
              <a:ahLst/>
              <a:cxnLst/>
              <a:rect l="l" t="t" r="r" b="b"/>
              <a:pathLst>
                <a:path w="713" h="880" extrusionOk="0">
                  <a:moveTo>
                    <a:pt x="34" y="1"/>
                  </a:moveTo>
                  <a:cubicBezTo>
                    <a:pt x="11" y="1"/>
                    <a:pt x="1" y="23"/>
                    <a:pt x="11" y="34"/>
                  </a:cubicBezTo>
                  <a:cubicBezTo>
                    <a:pt x="290" y="279"/>
                    <a:pt x="479" y="568"/>
                    <a:pt x="646" y="880"/>
                  </a:cubicBezTo>
                  <a:cubicBezTo>
                    <a:pt x="668" y="868"/>
                    <a:pt x="690" y="846"/>
                    <a:pt x="713" y="835"/>
                  </a:cubicBezTo>
                  <a:cubicBezTo>
                    <a:pt x="668" y="735"/>
                    <a:pt x="612" y="646"/>
                    <a:pt x="545" y="568"/>
                  </a:cubicBezTo>
                  <a:cubicBezTo>
                    <a:pt x="412" y="357"/>
                    <a:pt x="245" y="168"/>
                    <a:pt x="56" y="12"/>
                  </a:cubicBezTo>
                  <a:cubicBezTo>
                    <a:pt x="45" y="1"/>
                    <a:pt x="45" y="1"/>
                    <a:pt x="34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68" name="Google Shape;15768;p20"/>
            <p:cNvSpPr/>
            <p:nvPr/>
          </p:nvSpPr>
          <p:spPr>
            <a:xfrm>
              <a:off x="2169556" y="2187506"/>
              <a:ext cx="31852" cy="54738"/>
            </a:xfrm>
            <a:custGeom>
              <a:avLst/>
              <a:gdLst/>
              <a:ahLst/>
              <a:cxnLst/>
              <a:rect l="l" t="t" r="r" b="b"/>
              <a:pathLst>
                <a:path w="913" h="1569" extrusionOk="0">
                  <a:moveTo>
                    <a:pt x="68" y="0"/>
                  </a:moveTo>
                  <a:cubicBezTo>
                    <a:pt x="45" y="11"/>
                    <a:pt x="23" y="33"/>
                    <a:pt x="1" y="45"/>
                  </a:cubicBezTo>
                  <a:cubicBezTo>
                    <a:pt x="246" y="523"/>
                    <a:pt x="423" y="1056"/>
                    <a:pt x="735" y="1491"/>
                  </a:cubicBezTo>
                  <a:lnTo>
                    <a:pt x="768" y="1557"/>
                  </a:lnTo>
                  <a:cubicBezTo>
                    <a:pt x="768" y="1491"/>
                    <a:pt x="768" y="1435"/>
                    <a:pt x="779" y="1379"/>
                  </a:cubicBezTo>
                  <a:cubicBezTo>
                    <a:pt x="512" y="945"/>
                    <a:pt x="323" y="445"/>
                    <a:pt x="68" y="0"/>
                  </a:cubicBezTo>
                  <a:close/>
                  <a:moveTo>
                    <a:pt x="901" y="1557"/>
                  </a:moveTo>
                  <a:lnTo>
                    <a:pt x="901" y="1568"/>
                  </a:lnTo>
                  <a:lnTo>
                    <a:pt x="913" y="1568"/>
                  </a:lnTo>
                  <a:cubicBezTo>
                    <a:pt x="913" y="1557"/>
                    <a:pt x="913" y="1557"/>
                    <a:pt x="901" y="1557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69" name="Google Shape;15769;p20"/>
            <p:cNvSpPr/>
            <p:nvPr/>
          </p:nvSpPr>
          <p:spPr>
            <a:xfrm>
              <a:off x="2166451" y="2163050"/>
              <a:ext cx="14025" cy="19432"/>
            </a:xfrm>
            <a:custGeom>
              <a:avLst/>
              <a:gdLst/>
              <a:ahLst/>
              <a:cxnLst/>
              <a:rect l="l" t="t" r="r" b="b"/>
              <a:pathLst>
                <a:path w="402" h="557" extrusionOk="0">
                  <a:moveTo>
                    <a:pt x="56" y="0"/>
                  </a:moveTo>
                  <a:cubicBezTo>
                    <a:pt x="23" y="0"/>
                    <a:pt x="1" y="22"/>
                    <a:pt x="12" y="45"/>
                  </a:cubicBezTo>
                  <a:cubicBezTo>
                    <a:pt x="123" y="212"/>
                    <a:pt x="223" y="390"/>
                    <a:pt x="312" y="556"/>
                  </a:cubicBezTo>
                  <a:cubicBezTo>
                    <a:pt x="345" y="534"/>
                    <a:pt x="367" y="512"/>
                    <a:pt x="401" y="479"/>
                  </a:cubicBezTo>
                  <a:cubicBezTo>
                    <a:pt x="301" y="323"/>
                    <a:pt x="201" y="167"/>
                    <a:pt x="90" y="22"/>
                  </a:cubicBezTo>
                  <a:cubicBezTo>
                    <a:pt x="78" y="12"/>
                    <a:pt x="68" y="0"/>
                    <a:pt x="56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70" name="Google Shape;15770;p20"/>
            <p:cNvSpPr/>
            <p:nvPr/>
          </p:nvSpPr>
          <p:spPr>
            <a:xfrm>
              <a:off x="2177336" y="2179726"/>
              <a:ext cx="30666" cy="54738"/>
            </a:xfrm>
            <a:custGeom>
              <a:avLst/>
              <a:gdLst/>
              <a:ahLst/>
              <a:cxnLst/>
              <a:rect l="l" t="t" r="r" b="b"/>
              <a:pathLst>
                <a:path w="879" h="1569" extrusionOk="0">
                  <a:moveTo>
                    <a:pt x="89" y="1"/>
                  </a:moveTo>
                  <a:cubicBezTo>
                    <a:pt x="55" y="34"/>
                    <a:pt x="33" y="56"/>
                    <a:pt x="0" y="78"/>
                  </a:cubicBezTo>
                  <a:cubicBezTo>
                    <a:pt x="245" y="512"/>
                    <a:pt x="445" y="957"/>
                    <a:pt x="701" y="1368"/>
                  </a:cubicBezTo>
                  <a:cubicBezTo>
                    <a:pt x="712" y="1313"/>
                    <a:pt x="723" y="1269"/>
                    <a:pt x="734" y="1213"/>
                  </a:cubicBezTo>
                  <a:cubicBezTo>
                    <a:pt x="523" y="835"/>
                    <a:pt x="334" y="446"/>
                    <a:pt x="122" y="68"/>
                  </a:cubicBezTo>
                  <a:lnTo>
                    <a:pt x="89" y="1"/>
                  </a:lnTo>
                  <a:close/>
                  <a:moveTo>
                    <a:pt x="812" y="1346"/>
                  </a:moveTo>
                  <a:lnTo>
                    <a:pt x="812" y="1346"/>
                  </a:lnTo>
                  <a:cubicBezTo>
                    <a:pt x="801" y="1424"/>
                    <a:pt x="812" y="1491"/>
                    <a:pt x="823" y="1558"/>
                  </a:cubicBezTo>
                  <a:lnTo>
                    <a:pt x="823" y="1569"/>
                  </a:lnTo>
                  <a:cubicBezTo>
                    <a:pt x="834" y="1558"/>
                    <a:pt x="834" y="1558"/>
                    <a:pt x="846" y="1558"/>
                  </a:cubicBezTo>
                  <a:cubicBezTo>
                    <a:pt x="846" y="1536"/>
                    <a:pt x="846" y="1524"/>
                    <a:pt x="834" y="1502"/>
                  </a:cubicBezTo>
                  <a:cubicBezTo>
                    <a:pt x="834" y="1480"/>
                    <a:pt x="856" y="1469"/>
                    <a:pt x="878" y="1469"/>
                  </a:cubicBezTo>
                  <a:cubicBezTo>
                    <a:pt x="856" y="1424"/>
                    <a:pt x="834" y="1391"/>
                    <a:pt x="812" y="1346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71" name="Google Shape;15771;p20"/>
            <p:cNvSpPr/>
            <p:nvPr/>
          </p:nvSpPr>
          <p:spPr>
            <a:xfrm>
              <a:off x="2178103" y="2162247"/>
              <a:ext cx="10117" cy="13257"/>
            </a:xfrm>
            <a:custGeom>
              <a:avLst/>
              <a:gdLst/>
              <a:ahLst/>
              <a:cxnLst/>
              <a:rect l="l" t="t" r="r" b="b"/>
              <a:pathLst>
                <a:path w="290" h="380" extrusionOk="0">
                  <a:moveTo>
                    <a:pt x="56" y="1"/>
                  </a:moveTo>
                  <a:cubicBezTo>
                    <a:pt x="23" y="1"/>
                    <a:pt x="1" y="12"/>
                    <a:pt x="11" y="45"/>
                  </a:cubicBezTo>
                  <a:cubicBezTo>
                    <a:pt x="89" y="157"/>
                    <a:pt x="145" y="268"/>
                    <a:pt x="211" y="379"/>
                  </a:cubicBezTo>
                  <a:cubicBezTo>
                    <a:pt x="234" y="357"/>
                    <a:pt x="256" y="346"/>
                    <a:pt x="290" y="324"/>
                  </a:cubicBezTo>
                  <a:cubicBezTo>
                    <a:pt x="223" y="223"/>
                    <a:pt x="156" y="112"/>
                    <a:pt x="78" y="12"/>
                  </a:cubicBezTo>
                  <a:cubicBezTo>
                    <a:pt x="78" y="1"/>
                    <a:pt x="67" y="1"/>
                    <a:pt x="56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72" name="Google Shape;15772;p20"/>
            <p:cNvSpPr/>
            <p:nvPr/>
          </p:nvSpPr>
          <p:spPr>
            <a:xfrm>
              <a:off x="2185465" y="2173516"/>
              <a:ext cx="10885" cy="19049"/>
            </a:xfrm>
            <a:custGeom>
              <a:avLst/>
              <a:gdLst/>
              <a:ahLst/>
              <a:cxnLst/>
              <a:rect l="l" t="t" r="r" b="b"/>
              <a:pathLst>
                <a:path w="312" h="546" extrusionOk="0">
                  <a:moveTo>
                    <a:pt x="79" y="1"/>
                  </a:moveTo>
                  <a:cubicBezTo>
                    <a:pt x="45" y="23"/>
                    <a:pt x="23" y="34"/>
                    <a:pt x="0" y="56"/>
                  </a:cubicBezTo>
                  <a:cubicBezTo>
                    <a:pt x="79" y="212"/>
                    <a:pt x="145" y="367"/>
                    <a:pt x="212" y="523"/>
                  </a:cubicBezTo>
                  <a:cubicBezTo>
                    <a:pt x="223" y="535"/>
                    <a:pt x="245" y="545"/>
                    <a:pt x="257" y="545"/>
                  </a:cubicBezTo>
                  <a:cubicBezTo>
                    <a:pt x="290" y="545"/>
                    <a:pt x="312" y="535"/>
                    <a:pt x="301" y="501"/>
                  </a:cubicBezTo>
                  <a:cubicBezTo>
                    <a:pt x="245" y="335"/>
                    <a:pt x="168" y="167"/>
                    <a:pt x="79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73" name="Google Shape;15773;p20"/>
            <p:cNvSpPr/>
            <p:nvPr/>
          </p:nvSpPr>
          <p:spPr>
            <a:xfrm>
              <a:off x="2195966" y="2217161"/>
              <a:ext cx="75566" cy="64786"/>
            </a:xfrm>
            <a:custGeom>
              <a:avLst/>
              <a:gdLst/>
              <a:ahLst/>
              <a:cxnLst/>
              <a:rect l="l" t="t" r="r" b="b"/>
              <a:pathLst>
                <a:path w="2166" h="1857" extrusionOk="0">
                  <a:moveTo>
                    <a:pt x="1395" y="0"/>
                  </a:moveTo>
                  <a:cubicBezTo>
                    <a:pt x="1328" y="0"/>
                    <a:pt x="1259" y="7"/>
                    <a:pt x="1190" y="18"/>
                  </a:cubicBezTo>
                  <a:cubicBezTo>
                    <a:pt x="1168" y="18"/>
                    <a:pt x="1157" y="28"/>
                    <a:pt x="1157" y="40"/>
                  </a:cubicBezTo>
                  <a:lnTo>
                    <a:pt x="1135" y="40"/>
                  </a:lnTo>
                  <a:cubicBezTo>
                    <a:pt x="1068" y="40"/>
                    <a:pt x="990" y="51"/>
                    <a:pt x="923" y="73"/>
                  </a:cubicBezTo>
                  <a:cubicBezTo>
                    <a:pt x="856" y="95"/>
                    <a:pt x="756" y="107"/>
                    <a:pt x="712" y="162"/>
                  </a:cubicBezTo>
                  <a:cubicBezTo>
                    <a:pt x="690" y="196"/>
                    <a:pt x="712" y="218"/>
                    <a:pt x="734" y="229"/>
                  </a:cubicBezTo>
                  <a:cubicBezTo>
                    <a:pt x="712" y="240"/>
                    <a:pt x="700" y="251"/>
                    <a:pt x="700" y="273"/>
                  </a:cubicBezTo>
                  <a:cubicBezTo>
                    <a:pt x="678" y="251"/>
                    <a:pt x="667" y="229"/>
                    <a:pt x="656" y="206"/>
                  </a:cubicBezTo>
                  <a:cubicBezTo>
                    <a:pt x="643" y="194"/>
                    <a:pt x="626" y="188"/>
                    <a:pt x="608" y="188"/>
                  </a:cubicBezTo>
                  <a:cubicBezTo>
                    <a:pt x="595" y="188"/>
                    <a:pt x="581" y="191"/>
                    <a:pt x="567" y="196"/>
                  </a:cubicBezTo>
                  <a:cubicBezTo>
                    <a:pt x="545" y="206"/>
                    <a:pt x="534" y="229"/>
                    <a:pt x="545" y="251"/>
                  </a:cubicBezTo>
                  <a:cubicBezTo>
                    <a:pt x="578" y="307"/>
                    <a:pt x="611" y="351"/>
                    <a:pt x="645" y="396"/>
                  </a:cubicBezTo>
                  <a:lnTo>
                    <a:pt x="656" y="407"/>
                  </a:lnTo>
                  <a:cubicBezTo>
                    <a:pt x="645" y="407"/>
                    <a:pt x="645" y="418"/>
                    <a:pt x="645" y="418"/>
                  </a:cubicBezTo>
                  <a:cubicBezTo>
                    <a:pt x="656" y="440"/>
                    <a:pt x="656" y="451"/>
                    <a:pt x="667" y="463"/>
                  </a:cubicBezTo>
                  <a:lnTo>
                    <a:pt x="667" y="473"/>
                  </a:lnTo>
                  <a:lnTo>
                    <a:pt x="667" y="485"/>
                  </a:lnTo>
                  <a:cubicBezTo>
                    <a:pt x="634" y="451"/>
                    <a:pt x="611" y="418"/>
                    <a:pt x="589" y="374"/>
                  </a:cubicBezTo>
                  <a:cubicBezTo>
                    <a:pt x="567" y="329"/>
                    <a:pt x="545" y="295"/>
                    <a:pt x="522" y="251"/>
                  </a:cubicBezTo>
                  <a:lnTo>
                    <a:pt x="522" y="240"/>
                  </a:lnTo>
                  <a:cubicBezTo>
                    <a:pt x="512" y="240"/>
                    <a:pt x="512" y="240"/>
                    <a:pt x="512" y="229"/>
                  </a:cubicBezTo>
                  <a:cubicBezTo>
                    <a:pt x="504" y="217"/>
                    <a:pt x="484" y="211"/>
                    <a:pt x="464" y="211"/>
                  </a:cubicBezTo>
                  <a:cubicBezTo>
                    <a:pt x="427" y="211"/>
                    <a:pt x="386" y="230"/>
                    <a:pt x="401" y="273"/>
                  </a:cubicBezTo>
                  <a:cubicBezTo>
                    <a:pt x="411" y="318"/>
                    <a:pt x="445" y="362"/>
                    <a:pt x="467" y="407"/>
                  </a:cubicBezTo>
                  <a:lnTo>
                    <a:pt x="456" y="407"/>
                  </a:lnTo>
                  <a:cubicBezTo>
                    <a:pt x="433" y="407"/>
                    <a:pt x="423" y="418"/>
                    <a:pt x="401" y="418"/>
                  </a:cubicBezTo>
                  <a:cubicBezTo>
                    <a:pt x="395" y="402"/>
                    <a:pt x="373" y="394"/>
                    <a:pt x="351" y="394"/>
                  </a:cubicBezTo>
                  <a:cubicBezTo>
                    <a:pt x="325" y="394"/>
                    <a:pt x="300" y="405"/>
                    <a:pt x="300" y="429"/>
                  </a:cubicBezTo>
                  <a:cubicBezTo>
                    <a:pt x="312" y="451"/>
                    <a:pt x="312" y="463"/>
                    <a:pt x="312" y="485"/>
                  </a:cubicBezTo>
                  <a:cubicBezTo>
                    <a:pt x="300" y="485"/>
                    <a:pt x="300" y="485"/>
                    <a:pt x="289" y="496"/>
                  </a:cubicBezTo>
                  <a:cubicBezTo>
                    <a:pt x="267" y="384"/>
                    <a:pt x="267" y="262"/>
                    <a:pt x="300" y="151"/>
                  </a:cubicBezTo>
                  <a:cubicBezTo>
                    <a:pt x="307" y="119"/>
                    <a:pt x="279" y="101"/>
                    <a:pt x="253" y="101"/>
                  </a:cubicBezTo>
                  <a:cubicBezTo>
                    <a:pt x="234" y="101"/>
                    <a:pt x="216" y="110"/>
                    <a:pt x="211" y="129"/>
                  </a:cubicBezTo>
                  <a:cubicBezTo>
                    <a:pt x="144" y="295"/>
                    <a:pt x="156" y="485"/>
                    <a:pt x="223" y="641"/>
                  </a:cubicBezTo>
                  <a:cubicBezTo>
                    <a:pt x="223" y="663"/>
                    <a:pt x="211" y="685"/>
                    <a:pt x="211" y="696"/>
                  </a:cubicBezTo>
                  <a:cubicBezTo>
                    <a:pt x="144" y="696"/>
                    <a:pt x="111" y="763"/>
                    <a:pt x="89" y="819"/>
                  </a:cubicBezTo>
                  <a:cubicBezTo>
                    <a:pt x="55" y="885"/>
                    <a:pt x="33" y="963"/>
                    <a:pt x="22" y="1041"/>
                  </a:cubicBezTo>
                  <a:cubicBezTo>
                    <a:pt x="0" y="1197"/>
                    <a:pt x="11" y="1352"/>
                    <a:pt x="67" y="1486"/>
                  </a:cubicBezTo>
                  <a:cubicBezTo>
                    <a:pt x="171" y="1703"/>
                    <a:pt x="387" y="1857"/>
                    <a:pt x="614" y="1857"/>
                  </a:cubicBezTo>
                  <a:cubicBezTo>
                    <a:pt x="654" y="1857"/>
                    <a:pt x="694" y="1852"/>
                    <a:pt x="734" y="1842"/>
                  </a:cubicBezTo>
                  <a:cubicBezTo>
                    <a:pt x="756" y="1842"/>
                    <a:pt x="767" y="1830"/>
                    <a:pt x="779" y="1820"/>
                  </a:cubicBezTo>
                  <a:cubicBezTo>
                    <a:pt x="779" y="1808"/>
                    <a:pt x="789" y="1808"/>
                    <a:pt x="789" y="1808"/>
                  </a:cubicBezTo>
                  <a:cubicBezTo>
                    <a:pt x="845" y="1808"/>
                    <a:pt x="901" y="1808"/>
                    <a:pt x="957" y="1797"/>
                  </a:cubicBezTo>
                  <a:cubicBezTo>
                    <a:pt x="990" y="1786"/>
                    <a:pt x="1001" y="1753"/>
                    <a:pt x="979" y="1731"/>
                  </a:cubicBezTo>
                  <a:cubicBezTo>
                    <a:pt x="990" y="1719"/>
                    <a:pt x="1001" y="1708"/>
                    <a:pt x="990" y="1697"/>
                  </a:cubicBezTo>
                  <a:lnTo>
                    <a:pt x="1012" y="1697"/>
                  </a:lnTo>
                  <a:cubicBezTo>
                    <a:pt x="1046" y="1686"/>
                    <a:pt x="1101" y="1664"/>
                    <a:pt x="1068" y="1619"/>
                  </a:cubicBezTo>
                  <a:lnTo>
                    <a:pt x="1079" y="1619"/>
                  </a:lnTo>
                  <a:cubicBezTo>
                    <a:pt x="1087" y="1622"/>
                    <a:pt x="1096" y="1623"/>
                    <a:pt x="1105" y="1623"/>
                  </a:cubicBezTo>
                  <a:cubicBezTo>
                    <a:pt x="1132" y="1623"/>
                    <a:pt x="1159" y="1611"/>
                    <a:pt x="1168" y="1586"/>
                  </a:cubicBezTo>
                  <a:cubicBezTo>
                    <a:pt x="1179" y="1541"/>
                    <a:pt x="1179" y="1497"/>
                    <a:pt x="1179" y="1452"/>
                  </a:cubicBezTo>
                  <a:cubicBezTo>
                    <a:pt x="1190" y="1474"/>
                    <a:pt x="1212" y="1486"/>
                    <a:pt x="1224" y="1497"/>
                  </a:cubicBezTo>
                  <a:cubicBezTo>
                    <a:pt x="1240" y="1514"/>
                    <a:pt x="1271" y="1525"/>
                    <a:pt x="1298" y="1525"/>
                  </a:cubicBezTo>
                  <a:cubicBezTo>
                    <a:pt x="1326" y="1525"/>
                    <a:pt x="1351" y="1514"/>
                    <a:pt x="1357" y="1486"/>
                  </a:cubicBezTo>
                  <a:cubicBezTo>
                    <a:pt x="1379" y="1474"/>
                    <a:pt x="1402" y="1464"/>
                    <a:pt x="1412" y="1441"/>
                  </a:cubicBezTo>
                  <a:cubicBezTo>
                    <a:pt x="1420" y="1444"/>
                    <a:pt x="1430" y="1445"/>
                    <a:pt x="1440" y="1445"/>
                  </a:cubicBezTo>
                  <a:cubicBezTo>
                    <a:pt x="1474" y="1445"/>
                    <a:pt x="1515" y="1431"/>
                    <a:pt x="1523" y="1397"/>
                  </a:cubicBezTo>
                  <a:lnTo>
                    <a:pt x="1523" y="1319"/>
                  </a:lnTo>
                  <a:cubicBezTo>
                    <a:pt x="1546" y="1319"/>
                    <a:pt x="1568" y="1308"/>
                    <a:pt x="1568" y="1296"/>
                  </a:cubicBezTo>
                  <a:cubicBezTo>
                    <a:pt x="1612" y="1296"/>
                    <a:pt x="1646" y="1274"/>
                    <a:pt x="1657" y="1241"/>
                  </a:cubicBezTo>
                  <a:lnTo>
                    <a:pt x="1657" y="1219"/>
                  </a:lnTo>
                  <a:cubicBezTo>
                    <a:pt x="1668" y="1226"/>
                    <a:pt x="1682" y="1230"/>
                    <a:pt x="1698" y="1230"/>
                  </a:cubicBezTo>
                  <a:cubicBezTo>
                    <a:pt x="1732" y="1230"/>
                    <a:pt x="1768" y="1212"/>
                    <a:pt x="1768" y="1175"/>
                  </a:cubicBezTo>
                  <a:lnTo>
                    <a:pt x="1768" y="1141"/>
                  </a:lnTo>
                  <a:cubicBezTo>
                    <a:pt x="1790" y="1130"/>
                    <a:pt x="1813" y="1130"/>
                    <a:pt x="1824" y="1118"/>
                  </a:cubicBezTo>
                  <a:lnTo>
                    <a:pt x="1835" y="1118"/>
                  </a:lnTo>
                  <a:cubicBezTo>
                    <a:pt x="1853" y="1137"/>
                    <a:pt x="1882" y="1146"/>
                    <a:pt x="1908" y="1146"/>
                  </a:cubicBezTo>
                  <a:cubicBezTo>
                    <a:pt x="1944" y="1146"/>
                    <a:pt x="1975" y="1129"/>
                    <a:pt x="1968" y="1096"/>
                  </a:cubicBezTo>
                  <a:lnTo>
                    <a:pt x="1968" y="1052"/>
                  </a:lnTo>
                  <a:cubicBezTo>
                    <a:pt x="1968" y="1052"/>
                    <a:pt x="1980" y="1041"/>
                    <a:pt x="1980" y="1029"/>
                  </a:cubicBezTo>
                  <a:lnTo>
                    <a:pt x="1991" y="1019"/>
                  </a:lnTo>
                  <a:cubicBezTo>
                    <a:pt x="1991" y="1029"/>
                    <a:pt x="2002" y="1041"/>
                    <a:pt x="2013" y="1052"/>
                  </a:cubicBezTo>
                  <a:lnTo>
                    <a:pt x="2035" y="1052"/>
                  </a:lnTo>
                  <a:cubicBezTo>
                    <a:pt x="2041" y="1057"/>
                    <a:pt x="2046" y="1060"/>
                    <a:pt x="2052" y="1060"/>
                  </a:cubicBezTo>
                  <a:cubicBezTo>
                    <a:pt x="2058" y="1060"/>
                    <a:pt x="2063" y="1057"/>
                    <a:pt x="2069" y="1052"/>
                  </a:cubicBezTo>
                  <a:cubicBezTo>
                    <a:pt x="2102" y="1041"/>
                    <a:pt x="2102" y="997"/>
                    <a:pt x="2102" y="963"/>
                  </a:cubicBezTo>
                  <a:cubicBezTo>
                    <a:pt x="2102" y="918"/>
                    <a:pt x="2091" y="874"/>
                    <a:pt x="2091" y="841"/>
                  </a:cubicBezTo>
                  <a:cubicBezTo>
                    <a:pt x="2091" y="841"/>
                    <a:pt x="2080" y="841"/>
                    <a:pt x="2080" y="829"/>
                  </a:cubicBezTo>
                  <a:lnTo>
                    <a:pt x="2080" y="829"/>
                  </a:lnTo>
                  <a:cubicBezTo>
                    <a:pt x="2090" y="832"/>
                    <a:pt x="2101" y="833"/>
                    <a:pt x="2111" y="833"/>
                  </a:cubicBezTo>
                  <a:cubicBezTo>
                    <a:pt x="2142" y="833"/>
                    <a:pt x="2166" y="819"/>
                    <a:pt x="2158" y="785"/>
                  </a:cubicBezTo>
                  <a:cubicBezTo>
                    <a:pt x="2136" y="663"/>
                    <a:pt x="2069" y="562"/>
                    <a:pt x="2013" y="451"/>
                  </a:cubicBezTo>
                  <a:cubicBezTo>
                    <a:pt x="1958" y="351"/>
                    <a:pt x="1891" y="240"/>
                    <a:pt x="1813" y="151"/>
                  </a:cubicBezTo>
                  <a:cubicBezTo>
                    <a:pt x="1690" y="36"/>
                    <a:pt x="1546" y="0"/>
                    <a:pt x="139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74" name="Google Shape;15774;p20"/>
            <p:cNvSpPr/>
            <p:nvPr/>
          </p:nvSpPr>
          <p:spPr>
            <a:xfrm>
              <a:off x="2225028" y="2210916"/>
              <a:ext cx="20758" cy="11024"/>
            </a:xfrm>
            <a:custGeom>
              <a:avLst/>
              <a:gdLst/>
              <a:ahLst/>
              <a:cxnLst/>
              <a:rect l="l" t="t" r="r" b="b"/>
              <a:pathLst>
                <a:path w="595" h="316" extrusionOk="0">
                  <a:moveTo>
                    <a:pt x="77" y="0"/>
                  </a:moveTo>
                  <a:cubicBezTo>
                    <a:pt x="57" y="0"/>
                    <a:pt x="36" y="6"/>
                    <a:pt x="23" y="19"/>
                  </a:cubicBezTo>
                  <a:cubicBezTo>
                    <a:pt x="1" y="41"/>
                    <a:pt x="1" y="63"/>
                    <a:pt x="12" y="86"/>
                  </a:cubicBezTo>
                  <a:cubicBezTo>
                    <a:pt x="17" y="90"/>
                    <a:pt x="27" y="93"/>
                    <a:pt x="37" y="93"/>
                  </a:cubicBezTo>
                  <a:cubicBezTo>
                    <a:pt x="52" y="93"/>
                    <a:pt x="68" y="87"/>
                    <a:pt x="68" y="74"/>
                  </a:cubicBezTo>
                  <a:cubicBezTo>
                    <a:pt x="68" y="63"/>
                    <a:pt x="68" y="63"/>
                    <a:pt x="79" y="63"/>
                  </a:cubicBezTo>
                  <a:cubicBezTo>
                    <a:pt x="90" y="63"/>
                    <a:pt x="101" y="74"/>
                    <a:pt x="112" y="74"/>
                  </a:cubicBezTo>
                  <a:cubicBezTo>
                    <a:pt x="134" y="74"/>
                    <a:pt x="146" y="86"/>
                    <a:pt x="168" y="96"/>
                  </a:cubicBezTo>
                  <a:cubicBezTo>
                    <a:pt x="213" y="108"/>
                    <a:pt x="257" y="130"/>
                    <a:pt x="290" y="152"/>
                  </a:cubicBezTo>
                  <a:cubicBezTo>
                    <a:pt x="368" y="185"/>
                    <a:pt x="435" y="241"/>
                    <a:pt x="502" y="308"/>
                  </a:cubicBezTo>
                  <a:cubicBezTo>
                    <a:pt x="507" y="313"/>
                    <a:pt x="515" y="315"/>
                    <a:pt x="523" y="315"/>
                  </a:cubicBezTo>
                  <a:cubicBezTo>
                    <a:pt x="553" y="315"/>
                    <a:pt x="594" y="289"/>
                    <a:pt x="569" y="264"/>
                  </a:cubicBezTo>
                  <a:cubicBezTo>
                    <a:pt x="490" y="175"/>
                    <a:pt x="401" y="108"/>
                    <a:pt x="290" y="52"/>
                  </a:cubicBezTo>
                  <a:cubicBezTo>
                    <a:pt x="235" y="30"/>
                    <a:pt x="179" y="19"/>
                    <a:pt x="112" y="7"/>
                  </a:cubicBezTo>
                  <a:cubicBezTo>
                    <a:pt x="103" y="3"/>
                    <a:pt x="90" y="0"/>
                    <a:pt x="7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75" name="Google Shape;15775;p20"/>
            <p:cNvSpPr/>
            <p:nvPr/>
          </p:nvSpPr>
          <p:spPr>
            <a:xfrm>
              <a:off x="2190524" y="2207637"/>
              <a:ext cx="82230" cy="73962"/>
            </a:xfrm>
            <a:custGeom>
              <a:avLst/>
              <a:gdLst/>
              <a:ahLst/>
              <a:cxnLst/>
              <a:rect l="l" t="t" r="r" b="b"/>
              <a:pathLst>
                <a:path w="2357" h="2120" extrusionOk="0">
                  <a:moveTo>
                    <a:pt x="1335" y="1436"/>
                  </a:moveTo>
                  <a:lnTo>
                    <a:pt x="1368" y="1569"/>
                  </a:lnTo>
                  <a:lnTo>
                    <a:pt x="1357" y="1569"/>
                  </a:lnTo>
                  <a:cubicBezTo>
                    <a:pt x="1346" y="1525"/>
                    <a:pt x="1324" y="1480"/>
                    <a:pt x="1291" y="1448"/>
                  </a:cubicBezTo>
                  <a:cubicBezTo>
                    <a:pt x="1301" y="1448"/>
                    <a:pt x="1324" y="1448"/>
                    <a:pt x="1335" y="1436"/>
                  </a:cubicBezTo>
                  <a:close/>
                  <a:moveTo>
                    <a:pt x="823" y="936"/>
                  </a:moveTo>
                  <a:lnTo>
                    <a:pt x="823" y="936"/>
                  </a:lnTo>
                  <a:cubicBezTo>
                    <a:pt x="890" y="1013"/>
                    <a:pt x="957" y="1092"/>
                    <a:pt x="1012" y="1169"/>
                  </a:cubicBezTo>
                  <a:cubicBezTo>
                    <a:pt x="1057" y="1213"/>
                    <a:pt x="1101" y="1258"/>
                    <a:pt x="1146" y="1314"/>
                  </a:cubicBezTo>
                  <a:cubicBezTo>
                    <a:pt x="1157" y="1336"/>
                    <a:pt x="1179" y="1359"/>
                    <a:pt x="1202" y="1381"/>
                  </a:cubicBezTo>
                  <a:cubicBezTo>
                    <a:pt x="1212" y="1403"/>
                    <a:pt x="1235" y="1414"/>
                    <a:pt x="1257" y="1436"/>
                  </a:cubicBezTo>
                  <a:cubicBezTo>
                    <a:pt x="1249" y="1434"/>
                    <a:pt x="1242" y="1433"/>
                    <a:pt x="1234" y="1433"/>
                  </a:cubicBezTo>
                  <a:cubicBezTo>
                    <a:pt x="1196" y="1433"/>
                    <a:pt x="1161" y="1455"/>
                    <a:pt x="1179" y="1492"/>
                  </a:cubicBezTo>
                  <a:cubicBezTo>
                    <a:pt x="1190" y="1514"/>
                    <a:pt x="1202" y="1547"/>
                    <a:pt x="1224" y="1581"/>
                  </a:cubicBezTo>
                  <a:cubicBezTo>
                    <a:pt x="1168" y="1536"/>
                    <a:pt x="1113" y="1480"/>
                    <a:pt x="1068" y="1425"/>
                  </a:cubicBezTo>
                  <a:cubicBezTo>
                    <a:pt x="1012" y="1359"/>
                    <a:pt x="957" y="1280"/>
                    <a:pt x="923" y="1191"/>
                  </a:cubicBezTo>
                  <a:cubicBezTo>
                    <a:pt x="879" y="1114"/>
                    <a:pt x="868" y="1025"/>
                    <a:pt x="823" y="936"/>
                  </a:cubicBezTo>
                  <a:close/>
                  <a:moveTo>
                    <a:pt x="189" y="1136"/>
                  </a:moveTo>
                  <a:cubicBezTo>
                    <a:pt x="211" y="1225"/>
                    <a:pt x="256" y="1314"/>
                    <a:pt x="300" y="1391"/>
                  </a:cubicBezTo>
                  <a:cubicBezTo>
                    <a:pt x="345" y="1492"/>
                    <a:pt x="389" y="1592"/>
                    <a:pt x="456" y="1670"/>
                  </a:cubicBezTo>
                  <a:cubicBezTo>
                    <a:pt x="466" y="1679"/>
                    <a:pt x="467" y="1688"/>
                    <a:pt x="473" y="1691"/>
                  </a:cubicBezTo>
                  <a:lnTo>
                    <a:pt x="473" y="1691"/>
                  </a:lnTo>
                  <a:cubicBezTo>
                    <a:pt x="470" y="1691"/>
                    <a:pt x="467" y="1690"/>
                    <a:pt x="463" y="1690"/>
                  </a:cubicBezTo>
                  <a:cubicBezTo>
                    <a:pt x="419" y="1690"/>
                    <a:pt x="362" y="1731"/>
                    <a:pt x="412" y="1781"/>
                  </a:cubicBezTo>
                  <a:lnTo>
                    <a:pt x="545" y="1881"/>
                  </a:lnTo>
                  <a:cubicBezTo>
                    <a:pt x="545" y="1892"/>
                    <a:pt x="557" y="1903"/>
                    <a:pt x="579" y="1915"/>
                  </a:cubicBezTo>
                  <a:cubicBezTo>
                    <a:pt x="589" y="1915"/>
                    <a:pt x="601" y="1925"/>
                    <a:pt x="612" y="1937"/>
                  </a:cubicBezTo>
                  <a:cubicBezTo>
                    <a:pt x="612" y="1948"/>
                    <a:pt x="623" y="1959"/>
                    <a:pt x="634" y="1970"/>
                  </a:cubicBezTo>
                  <a:cubicBezTo>
                    <a:pt x="612" y="1970"/>
                    <a:pt x="589" y="1970"/>
                    <a:pt x="579" y="1981"/>
                  </a:cubicBezTo>
                  <a:cubicBezTo>
                    <a:pt x="456" y="1903"/>
                    <a:pt x="367" y="1781"/>
                    <a:pt x="300" y="1648"/>
                  </a:cubicBezTo>
                  <a:cubicBezTo>
                    <a:pt x="223" y="1503"/>
                    <a:pt x="134" y="1302"/>
                    <a:pt x="189" y="1136"/>
                  </a:cubicBezTo>
                  <a:close/>
                  <a:moveTo>
                    <a:pt x="1445" y="0"/>
                  </a:moveTo>
                  <a:cubicBezTo>
                    <a:pt x="1403" y="0"/>
                    <a:pt x="1362" y="48"/>
                    <a:pt x="1412" y="68"/>
                  </a:cubicBezTo>
                  <a:cubicBezTo>
                    <a:pt x="1501" y="101"/>
                    <a:pt x="1580" y="168"/>
                    <a:pt x="1647" y="246"/>
                  </a:cubicBezTo>
                  <a:cubicBezTo>
                    <a:pt x="1702" y="313"/>
                    <a:pt x="1768" y="390"/>
                    <a:pt x="1813" y="469"/>
                  </a:cubicBezTo>
                  <a:cubicBezTo>
                    <a:pt x="1902" y="602"/>
                    <a:pt x="1958" y="746"/>
                    <a:pt x="2002" y="891"/>
                  </a:cubicBezTo>
                  <a:cubicBezTo>
                    <a:pt x="1991" y="891"/>
                    <a:pt x="1969" y="891"/>
                    <a:pt x="1958" y="914"/>
                  </a:cubicBezTo>
                  <a:cubicBezTo>
                    <a:pt x="1924" y="835"/>
                    <a:pt x="1880" y="758"/>
                    <a:pt x="1835" y="691"/>
                  </a:cubicBezTo>
                  <a:cubicBezTo>
                    <a:pt x="1780" y="613"/>
                    <a:pt x="1679" y="513"/>
                    <a:pt x="1580" y="469"/>
                  </a:cubicBezTo>
                  <a:cubicBezTo>
                    <a:pt x="1435" y="346"/>
                    <a:pt x="1246" y="291"/>
                    <a:pt x="1057" y="279"/>
                  </a:cubicBezTo>
                  <a:cubicBezTo>
                    <a:pt x="1034" y="279"/>
                    <a:pt x="1012" y="291"/>
                    <a:pt x="1012" y="313"/>
                  </a:cubicBezTo>
                  <a:cubicBezTo>
                    <a:pt x="1001" y="335"/>
                    <a:pt x="1024" y="358"/>
                    <a:pt x="1046" y="358"/>
                  </a:cubicBezTo>
                  <a:cubicBezTo>
                    <a:pt x="1135" y="368"/>
                    <a:pt x="1212" y="380"/>
                    <a:pt x="1301" y="413"/>
                  </a:cubicBezTo>
                  <a:cubicBezTo>
                    <a:pt x="1313" y="424"/>
                    <a:pt x="1335" y="435"/>
                    <a:pt x="1357" y="447"/>
                  </a:cubicBezTo>
                  <a:lnTo>
                    <a:pt x="1335" y="447"/>
                  </a:lnTo>
                  <a:cubicBezTo>
                    <a:pt x="1306" y="466"/>
                    <a:pt x="1335" y="493"/>
                    <a:pt x="1358" y="493"/>
                  </a:cubicBezTo>
                  <a:cubicBezTo>
                    <a:pt x="1362" y="493"/>
                    <a:pt x="1365" y="492"/>
                    <a:pt x="1368" y="491"/>
                  </a:cubicBezTo>
                  <a:cubicBezTo>
                    <a:pt x="1390" y="479"/>
                    <a:pt x="1412" y="479"/>
                    <a:pt x="1435" y="479"/>
                  </a:cubicBezTo>
                  <a:cubicBezTo>
                    <a:pt x="1469" y="502"/>
                    <a:pt x="1501" y="513"/>
                    <a:pt x="1524" y="535"/>
                  </a:cubicBezTo>
                  <a:cubicBezTo>
                    <a:pt x="1535" y="535"/>
                    <a:pt x="1546" y="546"/>
                    <a:pt x="1558" y="546"/>
                  </a:cubicBezTo>
                  <a:cubicBezTo>
                    <a:pt x="1580" y="558"/>
                    <a:pt x="1590" y="568"/>
                    <a:pt x="1602" y="580"/>
                  </a:cubicBezTo>
                  <a:cubicBezTo>
                    <a:pt x="1657" y="635"/>
                    <a:pt x="1713" y="702"/>
                    <a:pt x="1758" y="780"/>
                  </a:cubicBezTo>
                  <a:cubicBezTo>
                    <a:pt x="1780" y="813"/>
                    <a:pt x="1791" y="847"/>
                    <a:pt x="1813" y="880"/>
                  </a:cubicBezTo>
                  <a:cubicBezTo>
                    <a:pt x="1713" y="758"/>
                    <a:pt x="1590" y="647"/>
                    <a:pt x="1469" y="546"/>
                  </a:cubicBezTo>
                  <a:cubicBezTo>
                    <a:pt x="1460" y="538"/>
                    <a:pt x="1449" y="535"/>
                    <a:pt x="1437" y="535"/>
                  </a:cubicBezTo>
                  <a:cubicBezTo>
                    <a:pt x="1400" y="535"/>
                    <a:pt x="1359" y="568"/>
                    <a:pt x="1402" y="602"/>
                  </a:cubicBezTo>
                  <a:cubicBezTo>
                    <a:pt x="1412" y="624"/>
                    <a:pt x="1435" y="635"/>
                    <a:pt x="1457" y="657"/>
                  </a:cubicBezTo>
                  <a:cubicBezTo>
                    <a:pt x="1402" y="621"/>
                    <a:pt x="1341" y="585"/>
                    <a:pt x="1277" y="585"/>
                  </a:cubicBezTo>
                  <a:cubicBezTo>
                    <a:pt x="1263" y="585"/>
                    <a:pt x="1249" y="587"/>
                    <a:pt x="1235" y="591"/>
                  </a:cubicBezTo>
                  <a:cubicBezTo>
                    <a:pt x="1224" y="591"/>
                    <a:pt x="1224" y="602"/>
                    <a:pt x="1224" y="602"/>
                  </a:cubicBezTo>
                  <a:cubicBezTo>
                    <a:pt x="1212" y="591"/>
                    <a:pt x="1212" y="591"/>
                    <a:pt x="1202" y="591"/>
                  </a:cubicBezTo>
                  <a:cubicBezTo>
                    <a:pt x="1123" y="524"/>
                    <a:pt x="1046" y="457"/>
                    <a:pt x="957" y="413"/>
                  </a:cubicBezTo>
                  <a:cubicBezTo>
                    <a:pt x="951" y="410"/>
                    <a:pt x="945" y="409"/>
                    <a:pt x="938" y="409"/>
                  </a:cubicBezTo>
                  <a:cubicBezTo>
                    <a:pt x="916" y="409"/>
                    <a:pt x="893" y="421"/>
                    <a:pt x="901" y="447"/>
                  </a:cubicBezTo>
                  <a:cubicBezTo>
                    <a:pt x="912" y="457"/>
                    <a:pt x="923" y="479"/>
                    <a:pt x="923" y="502"/>
                  </a:cubicBezTo>
                  <a:cubicBezTo>
                    <a:pt x="930" y="515"/>
                    <a:pt x="944" y="520"/>
                    <a:pt x="957" y="520"/>
                  </a:cubicBezTo>
                  <a:cubicBezTo>
                    <a:pt x="966" y="520"/>
                    <a:pt x="974" y="518"/>
                    <a:pt x="979" y="513"/>
                  </a:cubicBezTo>
                  <a:cubicBezTo>
                    <a:pt x="1034" y="546"/>
                    <a:pt x="1090" y="591"/>
                    <a:pt x="1135" y="635"/>
                  </a:cubicBezTo>
                  <a:cubicBezTo>
                    <a:pt x="1212" y="702"/>
                    <a:pt x="1279" y="780"/>
                    <a:pt x="1346" y="847"/>
                  </a:cubicBezTo>
                  <a:cubicBezTo>
                    <a:pt x="1352" y="853"/>
                    <a:pt x="1361" y="856"/>
                    <a:pt x="1371" y="856"/>
                  </a:cubicBezTo>
                  <a:cubicBezTo>
                    <a:pt x="1397" y="856"/>
                    <a:pt x="1429" y="835"/>
                    <a:pt x="1412" y="802"/>
                  </a:cubicBezTo>
                  <a:cubicBezTo>
                    <a:pt x="1380" y="769"/>
                    <a:pt x="1346" y="724"/>
                    <a:pt x="1313" y="691"/>
                  </a:cubicBezTo>
                  <a:lnTo>
                    <a:pt x="1313" y="691"/>
                  </a:lnTo>
                  <a:cubicBezTo>
                    <a:pt x="1335" y="702"/>
                    <a:pt x="1357" y="713"/>
                    <a:pt x="1368" y="724"/>
                  </a:cubicBezTo>
                  <a:cubicBezTo>
                    <a:pt x="1402" y="746"/>
                    <a:pt x="1435" y="780"/>
                    <a:pt x="1469" y="802"/>
                  </a:cubicBezTo>
                  <a:cubicBezTo>
                    <a:pt x="1535" y="858"/>
                    <a:pt x="1590" y="914"/>
                    <a:pt x="1647" y="980"/>
                  </a:cubicBezTo>
                  <a:cubicBezTo>
                    <a:pt x="1713" y="1058"/>
                    <a:pt x="1746" y="1158"/>
                    <a:pt x="1780" y="1258"/>
                  </a:cubicBezTo>
                  <a:cubicBezTo>
                    <a:pt x="1768" y="1270"/>
                    <a:pt x="1758" y="1280"/>
                    <a:pt x="1746" y="1280"/>
                  </a:cubicBezTo>
                  <a:lnTo>
                    <a:pt x="1724" y="1258"/>
                  </a:lnTo>
                  <a:cubicBezTo>
                    <a:pt x="1724" y="1247"/>
                    <a:pt x="1713" y="1247"/>
                    <a:pt x="1702" y="1236"/>
                  </a:cubicBezTo>
                  <a:cubicBezTo>
                    <a:pt x="1702" y="1236"/>
                    <a:pt x="1691" y="1236"/>
                    <a:pt x="1691" y="1225"/>
                  </a:cubicBezTo>
                  <a:lnTo>
                    <a:pt x="1647" y="1225"/>
                  </a:lnTo>
                  <a:cubicBezTo>
                    <a:pt x="1635" y="1225"/>
                    <a:pt x="1613" y="1236"/>
                    <a:pt x="1613" y="1247"/>
                  </a:cubicBezTo>
                  <a:cubicBezTo>
                    <a:pt x="1602" y="1258"/>
                    <a:pt x="1602" y="1270"/>
                    <a:pt x="1602" y="1280"/>
                  </a:cubicBezTo>
                  <a:lnTo>
                    <a:pt x="1624" y="1302"/>
                  </a:lnTo>
                  <a:lnTo>
                    <a:pt x="1624" y="1302"/>
                  </a:lnTo>
                  <a:lnTo>
                    <a:pt x="1568" y="1247"/>
                  </a:lnTo>
                  <a:cubicBezTo>
                    <a:pt x="1563" y="1242"/>
                    <a:pt x="1555" y="1239"/>
                    <a:pt x="1546" y="1239"/>
                  </a:cubicBezTo>
                  <a:cubicBezTo>
                    <a:pt x="1538" y="1239"/>
                    <a:pt x="1529" y="1242"/>
                    <a:pt x="1524" y="1247"/>
                  </a:cubicBezTo>
                  <a:cubicBezTo>
                    <a:pt x="1513" y="1247"/>
                    <a:pt x="1501" y="1258"/>
                    <a:pt x="1501" y="1280"/>
                  </a:cubicBezTo>
                  <a:cubicBezTo>
                    <a:pt x="1524" y="1314"/>
                    <a:pt x="1524" y="1347"/>
                    <a:pt x="1535" y="1381"/>
                  </a:cubicBezTo>
                  <a:cubicBezTo>
                    <a:pt x="1501" y="1336"/>
                    <a:pt x="1469" y="1280"/>
                    <a:pt x="1435" y="1236"/>
                  </a:cubicBezTo>
                  <a:lnTo>
                    <a:pt x="1457" y="1236"/>
                  </a:lnTo>
                  <a:cubicBezTo>
                    <a:pt x="1479" y="1236"/>
                    <a:pt x="1501" y="1213"/>
                    <a:pt x="1491" y="1181"/>
                  </a:cubicBezTo>
                  <a:cubicBezTo>
                    <a:pt x="1380" y="947"/>
                    <a:pt x="1190" y="758"/>
                    <a:pt x="957" y="635"/>
                  </a:cubicBezTo>
                  <a:cubicBezTo>
                    <a:pt x="950" y="632"/>
                    <a:pt x="943" y="630"/>
                    <a:pt x="935" y="630"/>
                  </a:cubicBezTo>
                  <a:cubicBezTo>
                    <a:pt x="898" y="630"/>
                    <a:pt x="865" y="674"/>
                    <a:pt x="912" y="702"/>
                  </a:cubicBezTo>
                  <a:cubicBezTo>
                    <a:pt x="1123" y="813"/>
                    <a:pt x="1279" y="991"/>
                    <a:pt x="1380" y="1203"/>
                  </a:cubicBezTo>
                  <a:cubicBezTo>
                    <a:pt x="1380" y="1213"/>
                    <a:pt x="1380" y="1213"/>
                    <a:pt x="1390" y="1213"/>
                  </a:cubicBezTo>
                  <a:cubicBezTo>
                    <a:pt x="1368" y="1213"/>
                    <a:pt x="1357" y="1225"/>
                    <a:pt x="1357" y="1236"/>
                  </a:cubicBezTo>
                  <a:lnTo>
                    <a:pt x="1257" y="1102"/>
                  </a:lnTo>
                  <a:cubicBezTo>
                    <a:pt x="1241" y="1095"/>
                    <a:pt x="1225" y="1087"/>
                    <a:pt x="1210" y="1087"/>
                  </a:cubicBezTo>
                  <a:cubicBezTo>
                    <a:pt x="1203" y="1087"/>
                    <a:pt x="1197" y="1088"/>
                    <a:pt x="1190" y="1092"/>
                  </a:cubicBezTo>
                  <a:cubicBezTo>
                    <a:pt x="1168" y="1102"/>
                    <a:pt x="1157" y="1125"/>
                    <a:pt x="1168" y="1147"/>
                  </a:cubicBezTo>
                  <a:cubicBezTo>
                    <a:pt x="1212" y="1191"/>
                    <a:pt x="1246" y="1247"/>
                    <a:pt x="1279" y="1302"/>
                  </a:cubicBezTo>
                  <a:lnTo>
                    <a:pt x="1235" y="1258"/>
                  </a:lnTo>
                  <a:lnTo>
                    <a:pt x="1101" y="1125"/>
                  </a:lnTo>
                  <a:cubicBezTo>
                    <a:pt x="1024" y="1025"/>
                    <a:pt x="935" y="936"/>
                    <a:pt x="846" y="835"/>
                  </a:cubicBezTo>
                  <a:cubicBezTo>
                    <a:pt x="830" y="828"/>
                    <a:pt x="814" y="820"/>
                    <a:pt x="799" y="820"/>
                  </a:cubicBezTo>
                  <a:cubicBezTo>
                    <a:pt x="792" y="820"/>
                    <a:pt x="786" y="821"/>
                    <a:pt x="779" y="825"/>
                  </a:cubicBezTo>
                  <a:cubicBezTo>
                    <a:pt x="767" y="835"/>
                    <a:pt x="757" y="858"/>
                    <a:pt x="767" y="869"/>
                  </a:cubicBezTo>
                  <a:cubicBezTo>
                    <a:pt x="779" y="880"/>
                    <a:pt x="790" y="891"/>
                    <a:pt x="801" y="914"/>
                  </a:cubicBezTo>
                  <a:cubicBezTo>
                    <a:pt x="786" y="904"/>
                    <a:pt x="769" y="898"/>
                    <a:pt x="754" y="898"/>
                  </a:cubicBezTo>
                  <a:cubicBezTo>
                    <a:pt x="736" y="898"/>
                    <a:pt x="723" y="906"/>
                    <a:pt x="723" y="924"/>
                  </a:cubicBezTo>
                  <a:cubicBezTo>
                    <a:pt x="701" y="1013"/>
                    <a:pt x="734" y="1102"/>
                    <a:pt x="767" y="1191"/>
                  </a:cubicBezTo>
                  <a:cubicBezTo>
                    <a:pt x="801" y="1270"/>
                    <a:pt x="846" y="1359"/>
                    <a:pt x="901" y="1425"/>
                  </a:cubicBezTo>
                  <a:cubicBezTo>
                    <a:pt x="923" y="1458"/>
                    <a:pt x="945" y="1480"/>
                    <a:pt x="968" y="1514"/>
                  </a:cubicBezTo>
                  <a:cubicBezTo>
                    <a:pt x="912" y="1458"/>
                    <a:pt x="856" y="1391"/>
                    <a:pt x="812" y="1325"/>
                  </a:cubicBezTo>
                  <a:cubicBezTo>
                    <a:pt x="801" y="1314"/>
                    <a:pt x="785" y="1309"/>
                    <a:pt x="769" y="1309"/>
                  </a:cubicBezTo>
                  <a:cubicBezTo>
                    <a:pt x="735" y="1309"/>
                    <a:pt x="700" y="1332"/>
                    <a:pt x="723" y="1369"/>
                  </a:cubicBezTo>
                  <a:cubicBezTo>
                    <a:pt x="801" y="1480"/>
                    <a:pt x="890" y="1581"/>
                    <a:pt x="990" y="1670"/>
                  </a:cubicBezTo>
                  <a:lnTo>
                    <a:pt x="957" y="1703"/>
                  </a:lnTo>
                  <a:cubicBezTo>
                    <a:pt x="945" y="1703"/>
                    <a:pt x="935" y="1692"/>
                    <a:pt x="923" y="1692"/>
                  </a:cubicBezTo>
                  <a:cubicBezTo>
                    <a:pt x="856" y="1658"/>
                    <a:pt x="801" y="1603"/>
                    <a:pt x="767" y="1536"/>
                  </a:cubicBezTo>
                  <a:cubicBezTo>
                    <a:pt x="760" y="1528"/>
                    <a:pt x="741" y="1521"/>
                    <a:pt x="722" y="1521"/>
                  </a:cubicBezTo>
                  <a:cubicBezTo>
                    <a:pt x="715" y="1521"/>
                    <a:pt x="707" y="1522"/>
                    <a:pt x="701" y="1525"/>
                  </a:cubicBezTo>
                  <a:cubicBezTo>
                    <a:pt x="690" y="1525"/>
                    <a:pt x="678" y="1536"/>
                    <a:pt x="678" y="1547"/>
                  </a:cubicBezTo>
                  <a:cubicBezTo>
                    <a:pt x="634" y="1458"/>
                    <a:pt x="589" y="1381"/>
                    <a:pt x="545" y="1292"/>
                  </a:cubicBezTo>
                  <a:cubicBezTo>
                    <a:pt x="535" y="1268"/>
                    <a:pt x="507" y="1256"/>
                    <a:pt x="480" y="1256"/>
                  </a:cubicBezTo>
                  <a:cubicBezTo>
                    <a:pt x="444" y="1256"/>
                    <a:pt x="410" y="1276"/>
                    <a:pt x="423" y="1314"/>
                  </a:cubicBezTo>
                  <a:cubicBezTo>
                    <a:pt x="434" y="1347"/>
                    <a:pt x="445" y="1369"/>
                    <a:pt x="456" y="1403"/>
                  </a:cubicBezTo>
                  <a:cubicBezTo>
                    <a:pt x="334" y="1213"/>
                    <a:pt x="278" y="1013"/>
                    <a:pt x="312" y="802"/>
                  </a:cubicBezTo>
                  <a:cubicBezTo>
                    <a:pt x="312" y="769"/>
                    <a:pt x="267" y="746"/>
                    <a:pt x="245" y="746"/>
                  </a:cubicBezTo>
                  <a:cubicBezTo>
                    <a:pt x="211" y="746"/>
                    <a:pt x="189" y="769"/>
                    <a:pt x="178" y="802"/>
                  </a:cubicBezTo>
                  <a:cubicBezTo>
                    <a:pt x="167" y="880"/>
                    <a:pt x="167" y="969"/>
                    <a:pt x="178" y="1058"/>
                  </a:cubicBezTo>
                  <a:cubicBezTo>
                    <a:pt x="166" y="1054"/>
                    <a:pt x="152" y="1051"/>
                    <a:pt x="139" y="1051"/>
                  </a:cubicBezTo>
                  <a:cubicBezTo>
                    <a:pt x="117" y="1051"/>
                    <a:pt x="96" y="1059"/>
                    <a:pt x="89" y="1080"/>
                  </a:cubicBezTo>
                  <a:cubicBezTo>
                    <a:pt x="0" y="1270"/>
                    <a:pt x="89" y="1514"/>
                    <a:pt x="178" y="1692"/>
                  </a:cubicBezTo>
                  <a:cubicBezTo>
                    <a:pt x="267" y="1859"/>
                    <a:pt x="389" y="2026"/>
                    <a:pt x="579" y="2093"/>
                  </a:cubicBezTo>
                  <a:cubicBezTo>
                    <a:pt x="588" y="2097"/>
                    <a:pt x="599" y="2100"/>
                    <a:pt x="610" y="2100"/>
                  </a:cubicBezTo>
                  <a:cubicBezTo>
                    <a:pt x="626" y="2100"/>
                    <a:pt x="643" y="2094"/>
                    <a:pt x="656" y="2081"/>
                  </a:cubicBezTo>
                  <a:cubicBezTo>
                    <a:pt x="701" y="2093"/>
                    <a:pt x="745" y="2103"/>
                    <a:pt x="790" y="2103"/>
                  </a:cubicBezTo>
                  <a:cubicBezTo>
                    <a:pt x="837" y="2111"/>
                    <a:pt x="890" y="2119"/>
                    <a:pt x="941" y="2119"/>
                  </a:cubicBezTo>
                  <a:cubicBezTo>
                    <a:pt x="962" y="2119"/>
                    <a:pt x="982" y="2118"/>
                    <a:pt x="1001" y="2115"/>
                  </a:cubicBezTo>
                  <a:cubicBezTo>
                    <a:pt x="1024" y="2115"/>
                    <a:pt x="1068" y="2103"/>
                    <a:pt x="1068" y="2070"/>
                  </a:cubicBezTo>
                  <a:cubicBezTo>
                    <a:pt x="1068" y="2048"/>
                    <a:pt x="1046" y="2026"/>
                    <a:pt x="1034" y="2026"/>
                  </a:cubicBezTo>
                  <a:cubicBezTo>
                    <a:pt x="1046" y="2014"/>
                    <a:pt x="1057" y="2014"/>
                    <a:pt x="1068" y="2014"/>
                  </a:cubicBezTo>
                  <a:cubicBezTo>
                    <a:pt x="1079" y="2026"/>
                    <a:pt x="1101" y="2026"/>
                    <a:pt x="1123" y="2026"/>
                  </a:cubicBezTo>
                  <a:cubicBezTo>
                    <a:pt x="1135" y="2037"/>
                    <a:pt x="1135" y="2037"/>
                    <a:pt x="1146" y="2037"/>
                  </a:cubicBezTo>
                  <a:cubicBezTo>
                    <a:pt x="1167" y="2050"/>
                    <a:pt x="1196" y="2060"/>
                    <a:pt x="1223" y="2060"/>
                  </a:cubicBezTo>
                  <a:cubicBezTo>
                    <a:pt x="1240" y="2060"/>
                    <a:pt x="1256" y="2057"/>
                    <a:pt x="1268" y="2048"/>
                  </a:cubicBezTo>
                  <a:cubicBezTo>
                    <a:pt x="1390" y="1970"/>
                    <a:pt x="1501" y="1881"/>
                    <a:pt x="1613" y="1781"/>
                  </a:cubicBezTo>
                  <a:cubicBezTo>
                    <a:pt x="1624" y="1781"/>
                    <a:pt x="1624" y="1781"/>
                    <a:pt x="1635" y="1770"/>
                  </a:cubicBezTo>
                  <a:cubicBezTo>
                    <a:pt x="1746" y="1681"/>
                    <a:pt x="1857" y="1581"/>
                    <a:pt x="1969" y="1492"/>
                  </a:cubicBezTo>
                  <a:lnTo>
                    <a:pt x="2269" y="1258"/>
                  </a:lnTo>
                  <a:lnTo>
                    <a:pt x="2269" y="1247"/>
                  </a:lnTo>
                  <a:cubicBezTo>
                    <a:pt x="2275" y="1249"/>
                    <a:pt x="2281" y="1250"/>
                    <a:pt x="2287" y="1250"/>
                  </a:cubicBezTo>
                  <a:cubicBezTo>
                    <a:pt x="2319" y="1250"/>
                    <a:pt x="2356" y="1228"/>
                    <a:pt x="2347" y="1191"/>
                  </a:cubicBezTo>
                  <a:cubicBezTo>
                    <a:pt x="2325" y="1136"/>
                    <a:pt x="2302" y="1069"/>
                    <a:pt x="2280" y="1013"/>
                  </a:cubicBezTo>
                  <a:cubicBezTo>
                    <a:pt x="2269" y="980"/>
                    <a:pt x="2258" y="958"/>
                    <a:pt x="2247" y="924"/>
                  </a:cubicBezTo>
                  <a:cubicBezTo>
                    <a:pt x="2236" y="891"/>
                    <a:pt x="2213" y="869"/>
                    <a:pt x="2180" y="869"/>
                  </a:cubicBezTo>
                  <a:cubicBezTo>
                    <a:pt x="2158" y="835"/>
                    <a:pt x="2147" y="813"/>
                    <a:pt x="2136" y="780"/>
                  </a:cubicBezTo>
                  <a:cubicBezTo>
                    <a:pt x="2128" y="772"/>
                    <a:pt x="2109" y="764"/>
                    <a:pt x="2094" y="764"/>
                  </a:cubicBezTo>
                  <a:cubicBezTo>
                    <a:pt x="2088" y="764"/>
                    <a:pt x="2083" y="766"/>
                    <a:pt x="2080" y="769"/>
                  </a:cubicBezTo>
                  <a:cubicBezTo>
                    <a:pt x="2035" y="647"/>
                    <a:pt x="1980" y="524"/>
                    <a:pt x="1902" y="424"/>
                  </a:cubicBezTo>
                  <a:cubicBezTo>
                    <a:pt x="1847" y="335"/>
                    <a:pt x="1791" y="257"/>
                    <a:pt x="1713" y="190"/>
                  </a:cubicBezTo>
                  <a:cubicBezTo>
                    <a:pt x="1635" y="113"/>
                    <a:pt x="1558" y="46"/>
                    <a:pt x="1457" y="2"/>
                  </a:cubicBezTo>
                  <a:cubicBezTo>
                    <a:pt x="1453" y="1"/>
                    <a:pt x="1449" y="0"/>
                    <a:pt x="144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76" name="Google Shape;15776;p20"/>
            <p:cNvSpPr/>
            <p:nvPr/>
          </p:nvSpPr>
          <p:spPr>
            <a:xfrm>
              <a:off x="2221365" y="2216917"/>
              <a:ext cx="28015" cy="18979"/>
            </a:xfrm>
            <a:custGeom>
              <a:avLst/>
              <a:gdLst/>
              <a:ahLst/>
              <a:cxnLst/>
              <a:rect l="l" t="t" r="r" b="b"/>
              <a:pathLst>
                <a:path w="803" h="544" extrusionOk="0">
                  <a:moveTo>
                    <a:pt x="58" y="0"/>
                  </a:moveTo>
                  <a:cubicBezTo>
                    <a:pt x="28" y="0"/>
                    <a:pt x="1" y="28"/>
                    <a:pt x="39" y="47"/>
                  </a:cubicBezTo>
                  <a:cubicBezTo>
                    <a:pt x="295" y="169"/>
                    <a:pt x="518" y="336"/>
                    <a:pt x="718" y="536"/>
                  </a:cubicBezTo>
                  <a:cubicBezTo>
                    <a:pt x="723" y="541"/>
                    <a:pt x="730" y="544"/>
                    <a:pt x="738" y="544"/>
                  </a:cubicBezTo>
                  <a:cubicBezTo>
                    <a:pt x="766" y="544"/>
                    <a:pt x="802" y="517"/>
                    <a:pt x="785" y="492"/>
                  </a:cubicBezTo>
                  <a:cubicBezTo>
                    <a:pt x="585" y="280"/>
                    <a:pt x="340" y="124"/>
                    <a:pt x="73" y="3"/>
                  </a:cubicBezTo>
                  <a:cubicBezTo>
                    <a:pt x="68" y="1"/>
                    <a:pt x="63" y="0"/>
                    <a:pt x="5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77" name="Google Shape;15777;p20"/>
            <p:cNvSpPr/>
            <p:nvPr/>
          </p:nvSpPr>
          <p:spPr>
            <a:xfrm>
              <a:off x="2228761" y="2214963"/>
              <a:ext cx="24003" cy="16641"/>
            </a:xfrm>
            <a:custGeom>
              <a:avLst/>
              <a:gdLst/>
              <a:ahLst/>
              <a:cxnLst/>
              <a:rect l="l" t="t" r="r" b="b"/>
              <a:pathLst>
                <a:path w="688" h="477" extrusionOk="0">
                  <a:moveTo>
                    <a:pt x="80" y="1"/>
                  </a:moveTo>
                  <a:cubicBezTo>
                    <a:pt x="39" y="1"/>
                    <a:pt x="0" y="40"/>
                    <a:pt x="50" y="69"/>
                  </a:cubicBezTo>
                  <a:cubicBezTo>
                    <a:pt x="150" y="114"/>
                    <a:pt x="239" y="180"/>
                    <a:pt x="328" y="247"/>
                  </a:cubicBezTo>
                  <a:cubicBezTo>
                    <a:pt x="417" y="314"/>
                    <a:pt x="494" y="392"/>
                    <a:pt x="583" y="470"/>
                  </a:cubicBezTo>
                  <a:cubicBezTo>
                    <a:pt x="588" y="475"/>
                    <a:pt x="597" y="477"/>
                    <a:pt x="607" y="477"/>
                  </a:cubicBezTo>
                  <a:cubicBezTo>
                    <a:pt x="640" y="477"/>
                    <a:pt x="687" y="451"/>
                    <a:pt x="662" y="425"/>
                  </a:cubicBezTo>
                  <a:cubicBezTo>
                    <a:pt x="583" y="325"/>
                    <a:pt x="494" y="247"/>
                    <a:pt x="395" y="180"/>
                  </a:cubicBezTo>
                  <a:cubicBezTo>
                    <a:pt x="306" y="114"/>
                    <a:pt x="205" y="59"/>
                    <a:pt x="94" y="2"/>
                  </a:cubicBezTo>
                  <a:cubicBezTo>
                    <a:pt x="89" y="1"/>
                    <a:pt x="85" y="1"/>
                    <a:pt x="8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78" name="Google Shape;15778;p20"/>
            <p:cNvSpPr/>
            <p:nvPr/>
          </p:nvSpPr>
          <p:spPr>
            <a:xfrm>
              <a:off x="2229075" y="2204078"/>
              <a:ext cx="23026" cy="20584"/>
            </a:xfrm>
            <a:custGeom>
              <a:avLst/>
              <a:gdLst/>
              <a:ahLst/>
              <a:cxnLst/>
              <a:rect l="l" t="t" r="r" b="b"/>
              <a:pathLst>
                <a:path w="660" h="590" extrusionOk="0">
                  <a:moveTo>
                    <a:pt x="40" y="0"/>
                  </a:moveTo>
                  <a:cubicBezTo>
                    <a:pt x="20" y="0"/>
                    <a:pt x="0" y="19"/>
                    <a:pt x="18" y="37"/>
                  </a:cubicBezTo>
                  <a:lnTo>
                    <a:pt x="85" y="70"/>
                  </a:lnTo>
                  <a:cubicBezTo>
                    <a:pt x="74" y="81"/>
                    <a:pt x="74" y="92"/>
                    <a:pt x="85" y="92"/>
                  </a:cubicBezTo>
                  <a:cubicBezTo>
                    <a:pt x="174" y="159"/>
                    <a:pt x="252" y="237"/>
                    <a:pt x="341" y="292"/>
                  </a:cubicBezTo>
                  <a:cubicBezTo>
                    <a:pt x="352" y="304"/>
                    <a:pt x="374" y="304"/>
                    <a:pt x="386" y="304"/>
                  </a:cubicBezTo>
                  <a:cubicBezTo>
                    <a:pt x="463" y="371"/>
                    <a:pt x="530" y="470"/>
                    <a:pt x="574" y="571"/>
                  </a:cubicBezTo>
                  <a:cubicBezTo>
                    <a:pt x="579" y="584"/>
                    <a:pt x="594" y="590"/>
                    <a:pt x="609" y="590"/>
                  </a:cubicBezTo>
                  <a:cubicBezTo>
                    <a:pt x="633" y="590"/>
                    <a:pt x="659" y="575"/>
                    <a:pt x="653" y="549"/>
                  </a:cubicBezTo>
                  <a:cubicBezTo>
                    <a:pt x="586" y="270"/>
                    <a:pt x="285" y="126"/>
                    <a:pt x="52" y="3"/>
                  </a:cubicBezTo>
                  <a:cubicBezTo>
                    <a:pt x="48" y="1"/>
                    <a:pt x="44" y="0"/>
                    <a:pt x="4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79" name="Google Shape;15779;p20"/>
            <p:cNvSpPr/>
            <p:nvPr/>
          </p:nvSpPr>
          <p:spPr>
            <a:xfrm>
              <a:off x="2206572" y="2247828"/>
              <a:ext cx="13467" cy="15909"/>
            </a:xfrm>
            <a:custGeom>
              <a:avLst/>
              <a:gdLst/>
              <a:ahLst/>
              <a:cxnLst/>
              <a:rect l="l" t="t" r="r" b="b"/>
              <a:pathLst>
                <a:path w="386" h="456" extrusionOk="0">
                  <a:moveTo>
                    <a:pt x="61" y="1"/>
                  </a:moveTo>
                  <a:cubicBezTo>
                    <a:pt x="32" y="1"/>
                    <a:pt x="1" y="18"/>
                    <a:pt x="8" y="51"/>
                  </a:cubicBezTo>
                  <a:cubicBezTo>
                    <a:pt x="30" y="140"/>
                    <a:pt x="63" y="217"/>
                    <a:pt x="119" y="284"/>
                  </a:cubicBezTo>
                  <a:cubicBezTo>
                    <a:pt x="141" y="318"/>
                    <a:pt x="163" y="351"/>
                    <a:pt x="196" y="373"/>
                  </a:cubicBezTo>
                  <a:cubicBezTo>
                    <a:pt x="230" y="407"/>
                    <a:pt x="263" y="429"/>
                    <a:pt x="307" y="451"/>
                  </a:cubicBezTo>
                  <a:cubicBezTo>
                    <a:pt x="314" y="454"/>
                    <a:pt x="320" y="456"/>
                    <a:pt x="327" y="456"/>
                  </a:cubicBezTo>
                  <a:cubicBezTo>
                    <a:pt x="343" y="456"/>
                    <a:pt x="358" y="448"/>
                    <a:pt x="374" y="440"/>
                  </a:cubicBezTo>
                  <a:cubicBezTo>
                    <a:pt x="386" y="429"/>
                    <a:pt x="386" y="407"/>
                    <a:pt x="363" y="395"/>
                  </a:cubicBezTo>
                  <a:cubicBezTo>
                    <a:pt x="252" y="296"/>
                    <a:pt x="152" y="184"/>
                    <a:pt x="107" y="29"/>
                  </a:cubicBezTo>
                  <a:cubicBezTo>
                    <a:pt x="103" y="10"/>
                    <a:pt x="83" y="1"/>
                    <a:pt x="6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80" name="Google Shape;15780;p20"/>
            <p:cNvSpPr/>
            <p:nvPr/>
          </p:nvSpPr>
          <p:spPr>
            <a:xfrm>
              <a:off x="2223109" y="2248421"/>
              <a:ext cx="10117" cy="10396"/>
            </a:xfrm>
            <a:custGeom>
              <a:avLst/>
              <a:gdLst/>
              <a:ahLst/>
              <a:cxnLst/>
              <a:rect l="l" t="t" r="r" b="b"/>
              <a:pathLst>
                <a:path w="290" h="298" extrusionOk="0">
                  <a:moveTo>
                    <a:pt x="56" y="0"/>
                  </a:moveTo>
                  <a:cubicBezTo>
                    <a:pt x="34" y="12"/>
                    <a:pt x="23" y="12"/>
                    <a:pt x="11" y="22"/>
                  </a:cubicBezTo>
                  <a:cubicBezTo>
                    <a:pt x="11" y="34"/>
                    <a:pt x="1" y="56"/>
                    <a:pt x="11" y="67"/>
                  </a:cubicBezTo>
                  <a:cubicBezTo>
                    <a:pt x="34" y="101"/>
                    <a:pt x="56" y="145"/>
                    <a:pt x="90" y="190"/>
                  </a:cubicBezTo>
                  <a:cubicBezTo>
                    <a:pt x="100" y="200"/>
                    <a:pt x="112" y="222"/>
                    <a:pt x="134" y="234"/>
                  </a:cubicBezTo>
                  <a:cubicBezTo>
                    <a:pt x="156" y="256"/>
                    <a:pt x="179" y="267"/>
                    <a:pt x="201" y="289"/>
                  </a:cubicBezTo>
                  <a:cubicBezTo>
                    <a:pt x="206" y="295"/>
                    <a:pt x="217" y="298"/>
                    <a:pt x="230" y="298"/>
                  </a:cubicBezTo>
                  <a:cubicBezTo>
                    <a:pt x="242" y="298"/>
                    <a:pt x="256" y="295"/>
                    <a:pt x="268" y="289"/>
                  </a:cubicBezTo>
                  <a:cubicBezTo>
                    <a:pt x="278" y="279"/>
                    <a:pt x="290" y="256"/>
                    <a:pt x="278" y="245"/>
                  </a:cubicBezTo>
                  <a:cubicBezTo>
                    <a:pt x="268" y="222"/>
                    <a:pt x="256" y="212"/>
                    <a:pt x="234" y="190"/>
                  </a:cubicBezTo>
                  <a:cubicBezTo>
                    <a:pt x="223" y="178"/>
                    <a:pt x="212" y="156"/>
                    <a:pt x="201" y="145"/>
                  </a:cubicBezTo>
                  <a:cubicBezTo>
                    <a:pt x="179" y="123"/>
                    <a:pt x="167" y="111"/>
                    <a:pt x="156" y="89"/>
                  </a:cubicBezTo>
                  <a:cubicBezTo>
                    <a:pt x="156" y="78"/>
                    <a:pt x="145" y="67"/>
                    <a:pt x="145" y="56"/>
                  </a:cubicBezTo>
                  <a:cubicBezTo>
                    <a:pt x="134" y="56"/>
                    <a:pt x="134" y="56"/>
                    <a:pt x="134" y="44"/>
                  </a:cubicBezTo>
                  <a:cubicBezTo>
                    <a:pt x="134" y="44"/>
                    <a:pt x="134" y="34"/>
                    <a:pt x="123" y="34"/>
                  </a:cubicBezTo>
                  <a:cubicBezTo>
                    <a:pt x="123" y="22"/>
                    <a:pt x="112" y="12"/>
                    <a:pt x="100" y="12"/>
                  </a:cubicBezTo>
                  <a:cubicBezTo>
                    <a:pt x="90" y="0"/>
                    <a:pt x="67" y="0"/>
                    <a:pt x="5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81" name="Google Shape;15781;p20"/>
            <p:cNvSpPr/>
            <p:nvPr/>
          </p:nvSpPr>
          <p:spPr>
            <a:xfrm>
              <a:off x="2238251" y="2260807"/>
              <a:ext cx="4291" cy="3140"/>
            </a:xfrm>
            <a:custGeom>
              <a:avLst/>
              <a:gdLst/>
              <a:ahLst/>
              <a:cxnLst/>
              <a:rect l="l" t="t" r="r" b="b"/>
              <a:pathLst>
                <a:path w="123" h="90" extrusionOk="0">
                  <a:moveTo>
                    <a:pt x="44" y="1"/>
                  </a:moveTo>
                  <a:cubicBezTo>
                    <a:pt x="44" y="1"/>
                    <a:pt x="34" y="1"/>
                    <a:pt x="34" y="12"/>
                  </a:cubicBezTo>
                  <a:lnTo>
                    <a:pt x="22" y="12"/>
                  </a:lnTo>
                  <a:cubicBezTo>
                    <a:pt x="22" y="12"/>
                    <a:pt x="12" y="12"/>
                    <a:pt x="12" y="23"/>
                  </a:cubicBezTo>
                  <a:lnTo>
                    <a:pt x="0" y="35"/>
                  </a:lnTo>
                  <a:lnTo>
                    <a:pt x="0" y="45"/>
                  </a:lnTo>
                  <a:lnTo>
                    <a:pt x="0" y="57"/>
                  </a:lnTo>
                  <a:cubicBezTo>
                    <a:pt x="0" y="57"/>
                    <a:pt x="0" y="68"/>
                    <a:pt x="12" y="68"/>
                  </a:cubicBezTo>
                  <a:lnTo>
                    <a:pt x="12" y="79"/>
                  </a:lnTo>
                  <a:lnTo>
                    <a:pt x="22" y="79"/>
                  </a:lnTo>
                  <a:cubicBezTo>
                    <a:pt x="34" y="79"/>
                    <a:pt x="34" y="90"/>
                    <a:pt x="44" y="90"/>
                  </a:cubicBezTo>
                  <a:lnTo>
                    <a:pt x="67" y="90"/>
                  </a:lnTo>
                  <a:cubicBezTo>
                    <a:pt x="67" y="90"/>
                    <a:pt x="78" y="90"/>
                    <a:pt x="78" y="79"/>
                  </a:cubicBezTo>
                  <a:lnTo>
                    <a:pt x="101" y="79"/>
                  </a:lnTo>
                  <a:lnTo>
                    <a:pt x="101" y="68"/>
                  </a:lnTo>
                  <a:cubicBezTo>
                    <a:pt x="111" y="68"/>
                    <a:pt x="111" y="68"/>
                    <a:pt x="111" y="57"/>
                  </a:cubicBezTo>
                  <a:lnTo>
                    <a:pt x="123" y="45"/>
                  </a:lnTo>
                  <a:cubicBezTo>
                    <a:pt x="111" y="45"/>
                    <a:pt x="111" y="35"/>
                    <a:pt x="111" y="35"/>
                  </a:cubicBezTo>
                  <a:cubicBezTo>
                    <a:pt x="111" y="35"/>
                    <a:pt x="111" y="23"/>
                    <a:pt x="101" y="23"/>
                  </a:cubicBezTo>
                  <a:lnTo>
                    <a:pt x="101" y="12"/>
                  </a:lnTo>
                  <a:lnTo>
                    <a:pt x="89" y="12"/>
                  </a:lnTo>
                  <a:cubicBezTo>
                    <a:pt x="78" y="12"/>
                    <a:pt x="78" y="1"/>
                    <a:pt x="6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82" name="Google Shape;15782;p20"/>
            <p:cNvSpPr/>
            <p:nvPr/>
          </p:nvSpPr>
          <p:spPr>
            <a:xfrm>
              <a:off x="2240972" y="2255015"/>
              <a:ext cx="5477" cy="6629"/>
            </a:xfrm>
            <a:custGeom>
              <a:avLst/>
              <a:gdLst/>
              <a:ahLst/>
              <a:cxnLst/>
              <a:rect l="l" t="t" r="r" b="b"/>
              <a:pathLst>
                <a:path w="157" h="190" extrusionOk="0">
                  <a:moveTo>
                    <a:pt x="45" y="1"/>
                  </a:moveTo>
                  <a:cubicBezTo>
                    <a:pt x="33" y="1"/>
                    <a:pt x="23" y="11"/>
                    <a:pt x="23" y="23"/>
                  </a:cubicBezTo>
                  <a:cubicBezTo>
                    <a:pt x="11" y="23"/>
                    <a:pt x="11" y="33"/>
                    <a:pt x="11" y="45"/>
                  </a:cubicBezTo>
                  <a:cubicBezTo>
                    <a:pt x="23" y="67"/>
                    <a:pt x="33" y="78"/>
                    <a:pt x="45" y="100"/>
                  </a:cubicBezTo>
                  <a:cubicBezTo>
                    <a:pt x="33" y="100"/>
                    <a:pt x="33" y="100"/>
                    <a:pt x="23" y="112"/>
                  </a:cubicBezTo>
                  <a:lnTo>
                    <a:pt x="11" y="112"/>
                  </a:lnTo>
                  <a:lnTo>
                    <a:pt x="11" y="134"/>
                  </a:lnTo>
                  <a:cubicBezTo>
                    <a:pt x="0" y="134"/>
                    <a:pt x="0" y="145"/>
                    <a:pt x="11" y="156"/>
                  </a:cubicBezTo>
                  <a:lnTo>
                    <a:pt x="11" y="167"/>
                  </a:lnTo>
                  <a:lnTo>
                    <a:pt x="23" y="178"/>
                  </a:lnTo>
                  <a:lnTo>
                    <a:pt x="45" y="178"/>
                  </a:lnTo>
                  <a:cubicBezTo>
                    <a:pt x="45" y="189"/>
                    <a:pt x="55" y="189"/>
                    <a:pt x="67" y="189"/>
                  </a:cubicBezTo>
                  <a:cubicBezTo>
                    <a:pt x="78" y="189"/>
                    <a:pt x="89" y="189"/>
                    <a:pt x="100" y="178"/>
                  </a:cubicBezTo>
                  <a:lnTo>
                    <a:pt x="112" y="178"/>
                  </a:lnTo>
                  <a:cubicBezTo>
                    <a:pt x="122" y="167"/>
                    <a:pt x="122" y="167"/>
                    <a:pt x="122" y="156"/>
                  </a:cubicBezTo>
                  <a:cubicBezTo>
                    <a:pt x="134" y="156"/>
                    <a:pt x="134" y="145"/>
                    <a:pt x="134" y="145"/>
                  </a:cubicBezTo>
                  <a:cubicBezTo>
                    <a:pt x="134" y="145"/>
                    <a:pt x="144" y="145"/>
                    <a:pt x="144" y="134"/>
                  </a:cubicBezTo>
                  <a:cubicBezTo>
                    <a:pt x="144" y="134"/>
                    <a:pt x="156" y="134"/>
                    <a:pt x="156" y="122"/>
                  </a:cubicBezTo>
                  <a:lnTo>
                    <a:pt x="156" y="100"/>
                  </a:lnTo>
                  <a:cubicBezTo>
                    <a:pt x="144" y="100"/>
                    <a:pt x="134" y="90"/>
                    <a:pt x="134" y="78"/>
                  </a:cubicBezTo>
                  <a:lnTo>
                    <a:pt x="122" y="67"/>
                  </a:lnTo>
                  <a:lnTo>
                    <a:pt x="122" y="56"/>
                  </a:lnTo>
                  <a:cubicBezTo>
                    <a:pt x="112" y="45"/>
                    <a:pt x="112" y="33"/>
                    <a:pt x="112" y="23"/>
                  </a:cubicBezTo>
                  <a:cubicBezTo>
                    <a:pt x="100" y="23"/>
                    <a:pt x="89" y="11"/>
                    <a:pt x="89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83" name="Google Shape;15783;p20"/>
            <p:cNvSpPr/>
            <p:nvPr/>
          </p:nvSpPr>
          <p:spPr>
            <a:xfrm>
              <a:off x="2241600" y="2241234"/>
              <a:ext cx="12699" cy="16920"/>
            </a:xfrm>
            <a:custGeom>
              <a:avLst/>
              <a:gdLst/>
              <a:ahLst/>
              <a:cxnLst/>
              <a:rect l="l" t="t" r="r" b="b"/>
              <a:pathLst>
                <a:path w="364" h="485" extrusionOk="0">
                  <a:moveTo>
                    <a:pt x="58" y="1"/>
                  </a:moveTo>
                  <a:cubicBezTo>
                    <a:pt x="30" y="1"/>
                    <a:pt x="0" y="21"/>
                    <a:pt x="15" y="50"/>
                  </a:cubicBezTo>
                  <a:cubicBezTo>
                    <a:pt x="60" y="117"/>
                    <a:pt x="104" y="184"/>
                    <a:pt x="149" y="262"/>
                  </a:cubicBezTo>
                  <a:cubicBezTo>
                    <a:pt x="193" y="329"/>
                    <a:pt x="227" y="406"/>
                    <a:pt x="271" y="473"/>
                  </a:cubicBezTo>
                  <a:cubicBezTo>
                    <a:pt x="279" y="481"/>
                    <a:pt x="294" y="485"/>
                    <a:pt x="309" y="485"/>
                  </a:cubicBezTo>
                  <a:cubicBezTo>
                    <a:pt x="336" y="485"/>
                    <a:pt x="363" y="472"/>
                    <a:pt x="349" y="451"/>
                  </a:cubicBezTo>
                  <a:cubicBezTo>
                    <a:pt x="327" y="362"/>
                    <a:pt x="282" y="295"/>
                    <a:pt x="238" y="228"/>
                  </a:cubicBezTo>
                  <a:cubicBezTo>
                    <a:pt x="193" y="151"/>
                    <a:pt x="138" y="84"/>
                    <a:pt x="94" y="17"/>
                  </a:cubicBezTo>
                  <a:cubicBezTo>
                    <a:pt x="86" y="6"/>
                    <a:pt x="72" y="1"/>
                    <a:pt x="5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84" name="Google Shape;15784;p20"/>
            <p:cNvSpPr/>
            <p:nvPr/>
          </p:nvSpPr>
          <p:spPr>
            <a:xfrm>
              <a:off x="2110943" y="2276611"/>
              <a:ext cx="135503" cy="51250"/>
            </a:xfrm>
            <a:custGeom>
              <a:avLst/>
              <a:gdLst/>
              <a:ahLst/>
              <a:cxnLst/>
              <a:rect l="l" t="t" r="r" b="b"/>
              <a:pathLst>
                <a:path w="3884" h="1469" extrusionOk="0">
                  <a:moveTo>
                    <a:pt x="174" y="0"/>
                  </a:moveTo>
                  <a:cubicBezTo>
                    <a:pt x="64" y="0"/>
                    <a:pt x="1" y="4"/>
                    <a:pt x="1" y="4"/>
                  </a:cubicBezTo>
                  <a:cubicBezTo>
                    <a:pt x="1" y="4"/>
                    <a:pt x="90" y="494"/>
                    <a:pt x="468" y="860"/>
                  </a:cubicBezTo>
                  <a:cubicBezTo>
                    <a:pt x="836" y="1228"/>
                    <a:pt x="891" y="1206"/>
                    <a:pt x="1869" y="1394"/>
                  </a:cubicBezTo>
                  <a:cubicBezTo>
                    <a:pt x="2152" y="1449"/>
                    <a:pt x="2438" y="1468"/>
                    <a:pt x="2704" y="1468"/>
                  </a:cubicBezTo>
                  <a:cubicBezTo>
                    <a:pt x="3359" y="1468"/>
                    <a:pt x="3883" y="1350"/>
                    <a:pt x="3883" y="1350"/>
                  </a:cubicBezTo>
                  <a:lnTo>
                    <a:pt x="3649" y="672"/>
                  </a:lnTo>
                  <a:cubicBezTo>
                    <a:pt x="3649" y="672"/>
                    <a:pt x="3360" y="538"/>
                    <a:pt x="3127" y="516"/>
                  </a:cubicBezTo>
                  <a:cubicBezTo>
                    <a:pt x="2882" y="482"/>
                    <a:pt x="2882" y="427"/>
                    <a:pt x="2270" y="427"/>
                  </a:cubicBezTo>
                  <a:cubicBezTo>
                    <a:pt x="1647" y="415"/>
                    <a:pt x="1780" y="205"/>
                    <a:pt x="1147" y="93"/>
                  </a:cubicBezTo>
                  <a:cubicBezTo>
                    <a:pt x="731" y="14"/>
                    <a:pt x="375" y="0"/>
                    <a:pt x="17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85" name="Google Shape;15785;p20"/>
            <p:cNvSpPr/>
            <p:nvPr/>
          </p:nvSpPr>
          <p:spPr>
            <a:xfrm>
              <a:off x="2271221" y="2076108"/>
              <a:ext cx="135468" cy="205697"/>
            </a:xfrm>
            <a:custGeom>
              <a:avLst/>
              <a:gdLst/>
              <a:ahLst/>
              <a:cxnLst/>
              <a:rect l="l" t="t" r="r" b="b"/>
              <a:pathLst>
                <a:path w="3883" h="5896" extrusionOk="0">
                  <a:moveTo>
                    <a:pt x="842" y="0"/>
                  </a:moveTo>
                  <a:cubicBezTo>
                    <a:pt x="602" y="0"/>
                    <a:pt x="353" y="260"/>
                    <a:pt x="179" y="1002"/>
                  </a:cubicBezTo>
                  <a:cubicBezTo>
                    <a:pt x="1" y="1747"/>
                    <a:pt x="401" y="2837"/>
                    <a:pt x="456" y="3649"/>
                  </a:cubicBezTo>
                  <a:cubicBezTo>
                    <a:pt x="512" y="4472"/>
                    <a:pt x="234" y="5317"/>
                    <a:pt x="234" y="5317"/>
                  </a:cubicBezTo>
                  <a:lnTo>
                    <a:pt x="1190" y="5896"/>
                  </a:lnTo>
                  <a:cubicBezTo>
                    <a:pt x="1190" y="5896"/>
                    <a:pt x="1524" y="5406"/>
                    <a:pt x="2114" y="5206"/>
                  </a:cubicBezTo>
                  <a:cubicBezTo>
                    <a:pt x="2715" y="4995"/>
                    <a:pt x="2525" y="5139"/>
                    <a:pt x="3115" y="4739"/>
                  </a:cubicBezTo>
                  <a:cubicBezTo>
                    <a:pt x="3693" y="4328"/>
                    <a:pt x="3882" y="3693"/>
                    <a:pt x="3771" y="3216"/>
                  </a:cubicBezTo>
                  <a:cubicBezTo>
                    <a:pt x="3649" y="2726"/>
                    <a:pt x="3326" y="2715"/>
                    <a:pt x="2915" y="2559"/>
                  </a:cubicBezTo>
                  <a:cubicBezTo>
                    <a:pt x="2503" y="2392"/>
                    <a:pt x="2058" y="2025"/>
                    <a:pt x="1825" y="1780"/>
                  </a:cubicBezTo>
                  <a:cubicBezTo>
                    <a:pt x="1591" y="1536"/>
                    <a:pt x="1635" y="1214"/>
                    <a:pt x="1625" y="868"/>
                  </a:cubicBezTo>
                  <a:cubicBezTo>
                    <a:pt x="1613" y="535"/>
                    <a:pt x="1591" y="413"/>
                    <a:pt x="1424" y="334"/>
                  </a:cubicBezTo>
                  <a:cubicBezTo>
                    <a:pt x="1269" y="245"/>
                    <a:pt x="1101" y="12"/>
                    <a:pt x="857" y="1"/>
                  </a:cubicBezTo>
                  <a:cubicBezTo>
                    <a:pt x="852" y="1"/>
                    <a:pt x="847" y="0"/>
                    <a:pt x="842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86" name="Google Shape;15786;p20"/>
            <p:cNvSpPr/>
            <p:nvPr/>
          </p:nvSpPr>
          <p:spPr>
            <a:xfrm>
              <a:off x="2278233" y="2133011"/>
              <a:ext cx="80311" cy="148795"/>
            </a:xfrm>
            <a:custGeom>
              <a:avLst/>
              <a:gdLst/>
              <a:ahLst/>
              <a:cxnLst/>
              <a:rect l="l" t="t" r="r" b="b"/>
              <a:pathLst>
                <a:path w="2302" h="4265" extrusionOk="0">
                  <a:moveTo>
                    <a:pt x="420" y="0"/>
                  </a:moveTo>
                  <a:cubicBezTo>
                    <a:pt x="309" y="0"/>
                    <a:pt x="194" y="84"/>
                    <a:pt x="122" y="183"/>
                  </a:cubicBezTo>
                  <a:cubicBezTo>
                    <a:pt x="67" y="261"/>
                    <a:pt x="45" y="406"/>
                    <a:pt x="0" y="505"/>
                  </a:cubicBezTo>
                  <a:cubicBezTo>
                    <a:pt x="89" y="1017"/>
                    <a:pt x="222" y="1562"/>
                    <a:pt x="255" y="2018"/>
                  </a:cubicBezTo>
                  <a:cubicBezTo>
                    <a:pt x="311" y="2841"/>
                    <a:pt x="33" y="3686"/>
                    <a:pt x="33" y="3686"/>
                  </a:cubicBezTo>
                  <a:lnTo>
                    <a:pt x="989" y="4265"/>
                  </a:lnTo>
                  <a:cubicBezTo>
                    <a:pt x="989" y="4265"/>
                    <a:pt x="1323" y="3775"/>
                    <a:pt x="1913" y="3575"/>
                  </a:cubicBezTo>
                  <a:cubicBezTo>
                    <a:pt x="2079" y="3520"/>
                    <a:pt x="2180" y="3486"/>
                    <a:pt x="2257" y="3464"/>
                  </a:cubicBezTo>
                  <a:cubicBezTo>
                    <a:pt x="2302" y="3264"/>
                    <a:pt x="2257" y="3053"/>
                    <a:pt x="2213" y="2852"/>
                  </a:cubicBezTo>
                  <a:cubicBezTo>
                    <a:pt x="2091" y="2385"/>
                    <a:pt x="1946" y="1918"/>
                    <a:pt x="1780" y="1462"/>
                  </a:cubicBezTo>
                  <a:cubicBezTo>
                    <a:pt x="1701" y="1262"/>
                    <a:pt x="1590" y="1051"/>
                    <a:pt x="1390" y="1006"/>
                  </a:cubicBezTo>
                  <a:cubicBezTo>
                    <a:pt x="1340" y="995"/>
                    <a:pt x="1290" y="995"/>
                    <a:pt x="1240" y="995"/>
                  </a:cubicBezTo>
                  <a:cubicBezTo>
                    <a:pt x="1190" y="995"/>
                    <a:pt x="1140" y="995"/>
                    <a:pt x="1090" y="984"/>
                  </a:cubicBezTo>
                  <a:cubicBezTo>
                    <a:pt x="934" y="939"/>
                    <a:pt x="845" y="784"/>
                    <a:pt x="789" y="639"/>
                  </a:cubicBezTo>
                  <a:cubicBezTo>
                    <a:pt x="745" y="483"/>
                    <a:pt x="734" y="327"/>
                    <a:pt x="656" y="183"/>
                  </a:cubicBezTo>
                  <a:cubicBezTo>
                    <a:pt x="623" y="116"/>
                    <a:pt x="578" y="50"/>
                    <a:pt x="500" y="16"/>
                  </a:cubicBezTo>
                  <a:cubicBezTo>
                    <a:pt x="474" y="5"/>
                    <a:pt x="447" y="0"/>
                    <a:pt x="42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87" name="Google Shape;15787;p20"/>
            <p:cNvSpPr/>
            <p:nvPr/>
          </p:nvSpPr>
          <p:spPr>
            <a:xfrm>
              <a:off x="2291002" y="2100565"/>
              <a:ext cx="6245" cy="32655"/>
            </a:xfrm>
            <a:custGeom>
              <a:avLst/>
              <a:gdLst/>
              <a:ahLst/>
              <a:cxnLst/>
              <a:rect l="l" t="t" r="r" b="b"/>
              <a:pathLst>
                <a:path w="179" h="936" extrusionOk="0">
                  <a:moveTo>
                    <a:pt x="146" y="1"/>
                  </a:moveTo>
                  <a:cubicBezTo>
                    <a:pt x="134" y="1"/>
                    <a:pt x="123" y="12"/>
                    <a:pt x="112" y="23"/>
                  </a:cubicBezTo>
                  <a:cubicBezTo>
                    <a:pt x="45" y="323"/>
                    <a:pt x="12" y="624"/>
                    <a:pt x="1" y="935"/>
                  </a:cubicBezTo>
                  <a:lnTo>
                    <a:pt x="79" y="935"/>
                  </a:lnTo>
                  <a:cubicBezTo>
                    <a:pt x="90" y="634"/>
                    <a:pt x="112" y="323"/>
                    <a:pt x="168" y="34"/>
                  </a:cubicBezTo>
                  <a:cubicBezTo>
                    <a:pt x="179" y="12"/>
                    <a:pt x="156" y="1"/>
                    <a:pt x="146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88" name="Google Shape;15788;p20"/>
            <p:cNvSpPr/>
            <p:nvPr/>
          </p:nvSpPr>
          <p:spPr>
            <a:xfrm>
              <a:off x="2289851" y="2133185"/>
              <a:ext cx="4710" cy="61716"/>
            </a:xfrm>
            <a:custGeom>
              <a:avLst/>
              <a:gdLst/>
              <a:ahLst/>
              <a:cxnLst/>
              <a:rect l="l" t="t" r="r" b="b"/>
              <a:pathLst>
                <a:path w="135" h="1769" extrusionOk="0">
                  <a:moveTo>
                    <a:pt x="34" y="0"/>
                  </a:moveTo>
                  <a:cubicBezTo>
                    <a:pt x="23" y="256"/>
                    <a:pt x="23" y="512"/>
                    <a:pt x="23" y="767"/>
                  </a:cubicBezTo>
                  <a:cubicBezTo>
                    <a:pt x="23" y="1101"/>
                    <a:pt x="23" y="1434"/>
                    <a:pt x="1" y="1768"/>
                  </a:cubicBezTo>
                  <a:cubicBezTo>
                    <a:pt x="34" y="1757"/>
                    <a:pt x="67" y="1735"/>
                    <a:pt x="90" y="1724"/>
                  </a:cubicBezTo>
                  <a:cubicBezTo>
                    <a:pt x="134" y="1179"/>
                    <a:pt x="100" y="623"/>
                    <a:pt x="112" y="67"/>
                  </a:cubicBezTo>
                  <a:lnTo>
                    <a:pt x="112" y="0"/>
                  </a:ln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89" name="Google Shape;15789;p20"/>
            <p:cNvSpPr/>
            <p:nvPr/>
          </p:nvSpPr>
          <p:spPr>
            <a:xfrm>
              <a:off x="2302655" y="2128510"/>
              <a:ext cx="8547" cy="21351"/>
            </a:xfrm>
            <a:custGeom>
              <a:avLst/>
              <a:gdLst/>
              <a:ahLst/>
              <a:cxnLst/>
              <a:rect l="l" t="t" r="r" b="b"/>
              <a:pathLst>
                <a:path w="245" h="612" extrusionOk="0">
                  <a:moveTo>
                    <a:pt x="190" y="1"/>
                  </a:moveTo>
                  <a:cubicBezTo>
                    <a:pt x="168" y="1"/>
                    <a:pt x="156" y="11"/>
                    <a:pt x="145" y="23"/>
                  </a:cubicBezTo>
                  <a:cubicBezTo>
                    <a:pt x="89" y="156"/>
                    <a:pt x="45" y="290"/>
                    <a:pt x="0" y="423"/>
                  </a:cubicBezTo>
                  <a:cubicBezTo>
                    <a:pt x="23" y="479"/>
                    <a:pt x="45" y="545"/>
                    <a:pt x="56" y="612"/>
                  </a:cubicBezTo>
                  <a:cubicBezTo>
                    <a:pt x="101" y="423"/>
                    <a:pt x="156" y="223"/>
                    <a:pt x="234" y="34"/>
                  </a:cubicBezTo>
                  <a:cubicBezTo>
                    <a:pt x="245" y="11"/>
                    <a:pt x="212" y="1"/>
                    <a:pt x="190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90" name="Google Shape;15790;p20"/>
            <p:cNvSpPr/>
            <p:nvPr/>
          </p:nvSpPr>
          <p:spPr>
            <a:xfrm>
              <a:off x="2297212" y="2143268"/>
              <a:ext cx="7431" cy="48912"/>
            </a:xfrm>
            <a:custGeom>
              <a:avLst/>
              <a:gdLst/>
              <a:ahLst/>
              <a:cxnLst/>
              <a:rect l="l" t="t" r="r" b="b"/>
              <a:pathLst>
                <a:path w="213" h="1402" extrusionOk="0">
                  <a:moveTo>
                    <a:pt x="156" y="0"/>
                  </a:moveTo>
                  <a:cubicBezTo>
                    <a:pt x="34" y="456"/>
                    <a:pt x="23" y="923"/>
                    <a:pt x="1" y="1402"/>
                  </a:cubicBezTo>
                  <a:lnTo>
                    <a:pt x="101" y="1368"/>
                  </a:lnTo>
                  <a:cubicBezTo>
                    <a:pt x="112" y="1024"/>
                    <a:pt x="134" y="678"/>
                    <a:pt x="190" y="345"/>
                  </a:cubicBezTo>
                  <a:cubicBezTo>
                    <a:pt x="190" y="290"/>
                    <a:pt x="201" y="245"/>
                    <a:pt x="212" y="189"/>
                  </a:cubicBezTo>
                  <a:cubicBezTo>
                    <a:pt x="201" y="122"/>
                    <a:pt x="179" y="56"/>
                    <a:pt x="156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91" name="Google Shape;15791;p20"/>
            <p:cNvSpPr/>
            <p:nvPr/>
          </p:nvSpPr>
          <p:spPr>
            <a:xfrm>
              <a:off x="2313924" y="2157991"/>
              <a:ext cx="6594" cy="9350"/>
            </a:xfrm>
            <a:custGeom>
              <a:avLst/>
              <a:gdLst/>
              <a:ahLst/>
              <a:cxnLst/>
              <a:rect l="l" t="t" r="r" b="b"/>
              <a:pathLst>
                <a:path w="189" h="268" extrusionOk="0">
                  <a:moveTo>
                    <a:pt x="134" y="1"/>
                  </a:moveTo>
                  <a:cubicBezTo>
                    <a:pt x="122" y="1"/>
                    <a:pt x="100" y="12"/>
                    <a:pt x="89" y="23"/>
                  </a:cubicBezTo>
                  <a:cubicBezTo>
                    <a:pt x="67" y="90"/>
                    <a:pt x="33" y="167"/>
                    <a:pt x="0" y="234"/>
                  </a:cubicBezTo>
                  <a:lnTo>
                    <a:pt x="67" y="268"/>
                  </a:lnTo>
                  <a:lnTo>
                    <a:pt x="100" y="268"/>
                  </a:lnTo>
                  <a:cubicBezTo>
                    <a:pt x="122" y="190"/>
                    <a:pt x="144" y="112"/>
                    <a:pt x="178" y="45"/>
                  </a:cubicBezTo>
                  <a:cubicBezTo>
                    <a:pt x="189" y="12"/>
                    <a:pt x="167" y="1"/>
                    <a:pt x="134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92" name="Google Shape;15792;p20"/>
            <p:cNvSpPr/>
            <p:nvPr/>
          </p:nvSpPr>
          <p:spPr>
            <a:xfrm>
              <a:off x="2307714" y="2166155"/>
              <a:ext cx="9699" cy="23689"/>
            </a:xfrm>
            <a:custGeom>
              <a:avLst/>
              <a:gdLst/>
              <a:ahLst/>
              <a:cxnLst/>
              <a:rect l="l" t="t" r="r" b="b"/>
              <a:pathLst>
                <a:path w="278" h="679" extrusionOk="0">
                  <a:moveTo>
                    <a:pt x="178" y="0"/>
                  </a:moveTo>
                  <a:cubicBezTo>
                    <a:pt x="100" y="223"/>
                    <a:pt x="45" y="445"/>
                    <a:pt x="0" y="679"/>
                  </a:cubicBezTo>
                  <a:cubicBezTo>
                    <a:pt x="45" y="667"/>
                    <a:pt x="78" y="667"/>
                    <a:pt x="112" y="667"/>
                  </a:cubicBezTo>
                  <a:cubicBezTo>
                    <a:pt x="144" y="457"/>
                    <a:pt x="201" y="245"/>
                    <a:pt x="278" y="34"/>
                  </a:cubicBezTo>
                  <a:lnTo>
                    <a:pt x="245" y="34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93" name="Google Shape;15793;p20"/>
            <p:cNvSpPr/>
            <p:nvPr/>
          </p:nvSpPr>
          <p:spPr>
            <a:xfrm>
              <a:off x="2338765" y="2176621"/>
              <a:ext cx="13571" cy="27212"/>
            </a:xfrm>
            <a:custGeom>
              <a:avLst/>
              <a:gdLst/>
              <a:ahLst/>
              <a:cxnLst/>
              <a:rect l="l" t="t" r="r" b="b"/>
              <a:pathLst>
                <a:path w="389" h="780" extrusionOk="0">
                  <a:moveTo>
                    <a:pt x="166" y="1"/>
                  </a:moveTo>
                  <a:cubicBezTo>
                    <a:pt x="156" y="1"/>
                    <a:pt x="144" y="1"/>
                    <a:pt x="134" y="12"/>
                  </a:cubicBezTo>
                  <a:cubicBezTo>
                    <a:pt x="89" y="45"/>
                    <a:pt x="45" y="78"/>
                    <a:pt x="0" y="123"/>
                  </a:cubicBezTo>
                  <a:cubicBezTo>
                    <a:pt x="11" y="145"/>
                    <a:pt x="33" y="179"/>
                    <a:pt x="45" y="212"/>
                  </a:cubicBezTo>
                  <a:cubicBezTo>
                    <a:pt x="89" y="157"/>
                    <a:pt x="144" y="112"/>
                    <a:pt x="200" y="56"/>
                  </a:cubicBezTo>
                  <a:cubicBezTo>
                    <a:pt x="233" y="34"/>
                    <a:pt x="200" y="1"/>
                    <a:pt x="166" y="1"/>
                  </a:cubicBezTo>
                  <a:close/>
                  <a:moveTo>
                    <a:pt x="322" y="612"/>
                  </a:moveTo>
                  <a:cubicBezTo>
                    <a:pt x="289" y="646"/>
                    <a:pt x="255" y="668"/>
                    <a:pt x="223" y="713"/>
                  </a:cubicBezTo>
                  <a:cubicBezTo>
                    <a:pt x="223" y="735"/>
                    <a:pt x="233" y="757"/>
                    <a:pt x="245" y="779"/>
                  </a:cubicBezTo>
                  <a:cubicBezTo>
                    <a:pt x="278" y="723"/>
                    <a:pt x="322" y="679"/>
                    <a:pt x="367" y="646"/>
                  </a:cubicBezTo>
                  <a:cubicBezTo>
                    <a:pt x="389" y="624"/>
                    <a:pt x="367" y="612"/>
                    <a:pt x="344" y="612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94" name="Google Shape;15794;p20"/>
            <p:cNvSpPr/>
            <p:nvPr/>
          </p:nvSpPr>
          <p:spPr>
            <a:xfrm>
              <a:off x="2319715" y="2180878"/>
              <a:ext cx="27596" cy="46610"/>
            </a:xfrm>
            <a:custGeom>
              <a:avLst/>
              <a:gdLst/>
              <a:ahLst/>
              <a:cxnLst/>
              <a:rect l="l" t="t" r="r" b="b"/>
              <a:pathLst>
                <a:path w="791" h="1336" extrusionOk="0">
                  <a:moveTo>
                    <a:pt x="546" y="1"/>
                  </a:moveTo>
                  <a:cubicBezTo>
                    <a:pt x="334" y="190"/>
                    <a:pt x="156" y="423"/>
                    <a:pt x="23" y="680"/>
                  </a:cubicBezTo>
                  <a:cubicBezTo>
                    <a:pt x="23" y="690"/>
                    <a:pt x="12" y="702"/>
                    <a:pt x="1" y="713"/>
                  </a:cubicBezTo>
                  <a:cubicBezTo>
                    <a:pt x="34" y="757"/>
                    <a:pt x="57" y="791"/>
                    <a:pt x="90" y="824"/>
                  </a:cubicBezTo>
                  <a:cubicBezTo>
                    <a:pt x="156" y="668"/>
                    <a:pt x="235" y="524"/>
                    <a:pt x="334" y="390"/>
                  </a:cubicBezTo>
                  <a:cubicBezTo>
                    <a:pt x="413" y="279"/>
                    <a:pt x="502" y="179"/>
                    <a:pt x="591" y="90"/>
                  </a:cubicBezTo>
                  <a:cubicBezTo>
                    <a:pt x="579" y="57"/>
                    <a:pt x="557" y="23"/>
                    <a:pt x="546" y="1"/>
                  </a:cubicBezTo>
                  <a:close/>
                  <a:moveTo>
                    <a:pt x="769" y="591"/>
                  </a:moveTo>
                  <a:cubicBezTo>
                    <a:pt x="680" y="680"/>
                    <a:pt x="624" y="791"/>
                    <a:pt x="557" y="891"/>
                  </a:cubicBezTo>
                  <a:cubicBezTo>
                    <a:pt x="490" y="1002"/>
                    <a:pt x="413" y="1125"/>
                    <a:pt x="346" y="1236"/>
                  </a:cubicBezTo>
                  <a:lnTo>
                    <a:pt x="379" y="1335"/>
                  </a:lnTo>
                  <a:cubicBezTo>
                    <a:pt x="457" y="1214"/>
                    <a:pt x="524" y="1091"/>
                    <a:pt x="601" y="969"/>
                  </a:cubicBezTo>
                  <a:cubicBezTo>
                    <a:pt x="657" y="868"/>
                    <a:pt x="712" y="746"/>
                    <a:pt x="791" y="657"/>
                  </a:cubicBezTo>
                  <a:cubicBezTo>
                    <a:pt x="779" y="635"/>
                    <a:pt x="769" y="613"/>
                    <a:pt x="769" y="59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95" name="Google Shape;15795;p20"/>
            <p:cNvSpPr/>
            <p:nvPr/>
          </p:nvSpPr>
          <p:spPr>
            <a:xfrm>
              <a:off x="2343405" y="2178191"/>
              <a:ext cx="18246" cy="16711"/>
            </a:xfrm>
            <a:custGeom>
              <a:avLst/>
              <a:gdLst/>
              <a:ahLst/>
              <a:cxnLst/>
              <a:rect l="l" t="t" r="r" b="b"/>
              <a:pathLst>
                <a:path w="523" h="479" extrusionOk="0">
                  <a:moveTo>
                    <a:pt x="478" y="0"/>
                  </a:moveTo>
                  <a:cubicBezTo>
                    <a:pt x="300" y="100"/>
                    <a:pt x="122" y="233"/>
                    <a:pt x="1" y="401"/>
                  </a:cubicBezTo>
                  <a:cubicBezTo>
                    <a:pt x="11" y="434"/>
                    <a:pt x="11" y="456"/>
                    <a:pt x="23" y="478"/>
                  </a:cubicBezTo>
                  <a:cubicBezTo>
                    <a:pt x="145" y="300"/>
                    <a:pt x="312" y="144"/>
                    <a:pt x="501" y="33"/>
                  </a:cubicBezTo>
                  <a:cubicBezTo>
                    <a:pt x="523" y="11"/>
                    <a:pt x="512" y="0"/>
                    <a:pt x="490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96" name="Google Shape;15796;p20"/>
            <p:cNvSpPr/>
            <p:nvPr/>
          </p:nvSpPr>
          <p:spPr>
            <a:xfrm>
              <a:off x="2337195" y="2192146"/>
              <a:ext cx="7012" cy="10920"/>
            </a:xfrm>
            <a:custGeom>
              <a:avLst/>
              <a:gdLst/>
              <a:ahLst/>
              <a:cxnLst/>
              <a:rect l="l" t="t" r="r" b="b"/>
              <a:pathLst>
                <a:path w="201" h="313" extrusionOk="0">
                  <a:moveTo>
                    <a:pt x="179" y="1"/>
                  </a:moveTo>
                  <a:cubicBezTo>
                    <a:pt x="112" y="90"/>
                    <a:pt x="56" y="189"/>
                    <a:pt x="11" y="290"/>
                  </a:cubicBezTo>
                  <a:cubicBezTo>
                    <a:pt x="1" y="312"/>
                    <a:pt x="23" y="312"/>
                    <a:pt x="34" y="312"/>
                  </a:cubicBezTo>
                  <a:cubicBezTo>
                    <a:pt x="56" y="312"/>
                    <a:pt x="67" y="312"/>
                    <a:pt x="67" y="301"/>
                  </a:cubicBezTo>
                  <a:cubicBezTo>
                    <a:pt x="112" y="223"/>
                    <a:pt x="156" y="156"/>
                    <a:pt x="201" y="78"/>
                  </a:cubicBezTo>
                  <a:cubicBezTo>
                    <a:pt x="189" y="56"/>
                    <a:pt x="189" y="34"/>
                    <a:pt x="179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97" name="Google Shape;15797;p20"/>
            <p:cNvSpPr/>
            <p:nvPr/>
          </p:nvSpPr>
          <p:spPr>
            <a:xfrm>
              <a:off x="2349999" y="2199124"/>
              <a:ext cx="16711" cy="17130"/>
            </a:xfrm>
            <a:custGeom>
              <a:avLst/>
              <a:gdLst/>
              <a:ahLst/>
              <a:cxnLst/>
              <a:rect l="l" t="t" r="r" b="b"/>
              <a:pathLst>
                <a:path w="479" h="491" extrusionOk="0">
                  <a:moveTo>
                    <a:pt x="434" y="1"/>
                  </a:moveTo>
                  <a:cubicBezTo>
                    <a:pt x="423" y="1"/>
                    <a:pt x="412" y="1"/>
                    <a:pt x="412" y="12"/>
                  </a:cubicBezTo>
                  <a:cubicBezTo>
                    <a:pt x="245" y="112"/>
                    <a:pt x="111" y="234"/>
                    <a:pt x="0" y="390"/>
                  </a:cubicBezTo>
                  <a:lnTo>
                    <a:pt x="34" y="490"/>
                  </a:lnTo>
                  <a:cubicBezTo>
                    <a:pt x="156" y="323"/>
                    <a:pt x="289" y="167"/>
                    <a:pt x="457" y="45"/>
                  </a:cubicBezTo>
                  <a:cubicBezTo>
                    <a:pt x="479" y="23"/>
                    <a:pt x="457" y="1"/>
                    <a:pt x="434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98" name="Google Shape;15798;p20"/>
            <p:cNvSpPr/>
            <p:nvPr/>
          </p:nvSpPr>
          <p:spPr>
            <a:xfrm>
              <a:off x="2334857" y="2212696"/>
              <a:ext cx="16327" cy="27596"/>
            </a:xfrm>
            <a:custGeom>
              <a:avLst/>
              <a:gdLst/>
              <a:ahLst/>
              <a:cxnLst/>
              <a:rect l="l" t="t" r="r" b="b"/>
              <a:pathLst>
                <a:path w="468" h="791" extrusionOk="0">
                  <a:moveTo>
                    <a:pt x="434" y="1"/>
                  </a:moveTo>
                  <a:cubicBezTo>
                    <a:pt x="345" y="112"/>
                    <a:pt x="256" y="245"/>
                    <a:pt x="179" y="368"/>
                  </a:cubicBezTo>
                  <a:cubicBezTo>
                    <a:pt x="123" y="468"/>
                    <a:pt x="56" y="568"/>
                    <a:pt x="1" y="657"/>
                  </a:cubicBezTo>
                  <a:cubicBezTo>
                    <a:pt x="1" y="702"/>
                    <a:pt x="12" y="746"/>
                    <a:pt x="12" y="791"/>
                  </a:cubicBezTo>
                  <a:cubicBezTo>
                    <a:pt x="78" y="680"/>
                    <a:pt x="145" y="579"/>
                    <a:pt x="212" y="468"/>
                  </a:cubicBezTo>
                  <a:cubicBezTo>
                    <a:pt x="290" y="346"/>
                    <a:pt x="379" y="213"/>
                    <a:pt x="468" y="101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99" name="Google Shape;15799;p20"/>
            <p:cNvSpPr/>
            <p:nvPr/>
          </p:nvSpPr>
          <p:spPr>
            <a:xfrm>
              <a:off x="2354639" y="2211928"/>
              <a:ext cx="17897" cy="22537"/>
            </a:xfrm>
            <a:custGeom>
              <a:avLst/>
              <a:gdLst/>
              <a:ahLst/>
              <a:cxnLst/>
              <a:rect l="l" t="t" r="r" b="b"/>
              <a:pathLst>
                <a:path w="513" h="646" extrusionOk="0">
                  <a:moveTo>
                    <a:pt x="446" y="1"/>
                  </a:moveTo>
                  <a:cubicBezTo>
                    <a:pt x="435" y="1"/>
                    <a:pt x="413" y="12"/>
                    <a:pt x="413" y="23"/>
                  </a:cubicBezTo>
                  <a:cubicBezTo>
                    <a:pt x="268" y="190"/>
                    <a:pt x="134" y="356"/>
                    <a:pt x="1" y="524"/>
                  </a:cubicBezTo>
                  <a:cubicBezTo>
                    <a:pt x="12" y="546"/>
                    <a:pt x="12" y="568"/>
                    <a:pt x="23" y="590"/>
                  </a:cubicBezTo>
                  <a:cubicBezTo>
                    <a:pt x="23" y="613"/>
                    <a:pt x="23" y="635"/>
                    <a:pt x="34" y="646"/>
                  </a:cubicBezTo>
                  <a:cubicBezTo>
                    <a:pt x="201" y="468"/>
                    <a:pt x="357" y="267"/>
                    <a:pt x="490" y="57"/>
                  </a:cubicBezTo>
                  <a:cubicBezTo>
                    <a:pt x="512" y="23"/>
                    <a:pt x="479" y="1"/>
                    <a:pt x="446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00" name="Google Shape;15800;p20"/>
            <p:cNvSpPr/>
            <p:nvPr/>
          </p:nvSpPr>
          <p:spPr>
            <a:xfrm>
              <a:off x="2334089" y="2230175"/>
              <a:ext cx="21770" cy="27212"/>
            </a:xfrm>
            <a:custGeom>
              <a:avLst/>
              <a:gdLst/>
              <a:ahLst/>
              <a:cxnLst/>
              <a:rect l="l" t="t" r="r" b="b"/>
              <a:pathLst>
                <a:path w="624" h="780" extrusionOk="0">
                  <a:moveTo>
                    <a:pt x="590" y="1"/>
                  </a:moveTo>
                  <a:cubicBezTo>
                    <a:pt x="534" y="67"/>
                    <a:pt x="468" y="145"/>
                    <a:pt x="412" y="212"/>
                  </a:cubicBezTo>
                  <a:cubicBezTo>
                    <a:pt x="312" y="323"/>
                    <a:pt x="212" y="434"/>
                    <a:pt x="100" y="545"/>
                  </a:cubicBezTo>
                  <a:cubicBezTo>
                    <a:pt x="78" y="579"/>
                    <a:pt x="45" y="601"/>
                    <a:pt x="23" y="634"/>
                  </a:cubicBezTo>
                  <a:cubicBezTo>
                    <a:pt x="11" y="679"/>
                    <a:pt x="1" y="723"/>
                    <a:pt x="1" y="779"/>
                  </a:cubicBezTo>
                  <a:cubicBezTo>
                    <a:pt x="1" y="768"/>
                    <a:pt x="11" y="768"/>
                    <a:pt x="11" y="768"/>
                  </a:cubicBezTo>
                  <a:cubicBezTo>
                    <a:pt x="145" y="646"/>
                    <a:pt x="268" y="512"/>
                    <a:pt x="389" y="390"/>
                  </a:cubicBezTo>
                  <a:lnTo>
                    <a:pt x="623" y="123"/>
                  </a:lnTo>
                  <a:cubicBezTo>
                    <a:pt x="612" y="112"/>
                    <a:pt x="612" y="90"/>
                    <a:pt x="612" y="67"/>
                  </a:cubicBezTo>
                  <a:cubicBezTo>
                    <a:pt x="601" y="45"/>
                    <a:pt x="601" y="23"/>
                    <a:pt x="590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01" name="Google Shape;15801;p20"/>
            <p:cNvSpPr/>
            <p:nvPr/>
          </p:nvSpPr>
          <p:spPr>
            <a:xfrm>
              <a:off x="2325158" y="2151816"/>
              <a:ext cx="12455" cy="16676"/>
            </a:xfrm>
            <a:custGeom>
              <a:avLst/>
              <a:gdLst/>
              <a:ahLst/>
              <a:cxnLst/>
              <a:rect l="l" t="t" r="r" b="b"/>
              <a:pathLst>
                <a:path w="357" h="478" extrusionOk="0">
                  <a:moveTo>
                    <a:pt x="312" y="0"/>
                  </a:moveTo>
                  <a:cubicBezTo>
                    <a:pt x="301" y="0"/>
                    <a:pt x="290" y="11"/>
                    <a:pt x="279" y="22"/>
                  </a:cubicBezTo>
                  <a:cubicBezTo>
                    <a:pt x="178" y="156"/>
                    <a:pt x="89" y="300"/>
                    <a:pt x="0" y="456"/>
                  </a:cubicBezTo>
                  <a:cubicBezTo>
                    <a:pt x="12" y="456"/>
                    <a:pt x="23" y="456"/>
                    <a:pt x="45" y="467"/>
                  </a:cubicBezTo>
                  <a:cubicBezTo>
                    <a:pt x="56" y="467"/>
                    <a:pt x="67" y="467"/>
                    <a:pt x="79" y="478"/>
                  </a:cubicBezTo>
                  <a:cubicBezTo>
                    <a:pt x="156" y="322"/>
                    <a:pt x="245" y="178"/>
                    <a:pt x="334" y="45"/>
                  </a:cubicBezTo>
                  <a:cubicBezTo>
                    <a:pt x="356" y="22"/>
                    <a:pt x="334" y="0"/>
                    <a:pt x="312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02" name="Google Shape;15802;p20"/>
            <p:cNvSpPr/>
            <p:nvPr/>
          </p:nvSpPr>
          <p:spPr>
            <a:xfrm>
              <a:off x="2314273" y="2167690"/>
              <a:ext cx="13641" cy="33038"/>
            </a:xfrm>
            <a:custGeom>
              <a:avLst/>
              <a:gdLst/>
              <a:ahLst/>
              <a:cxnLst/>
              <a:rect l="l" t="t" r="r" b="b"/>
              <a:pathLst>
                <a:path w="391" h="947" extrusionOk="0">
                  <a:moveTo>
                    <a:pt x="312" y="1"/>
                  </a:moveTo>
                  <a:cubicBezTo>
                    <a:pt x="179" y="257"/>
                    <a:pt x="68" y="524"/>
                    <a:pt x="1" y="801"/>
                  </a:cubicBezTo>
                  <a:cubicBezTo>
                    <a:pt x="1" y="813"/>
                    <a:pt x="13" y="835"/>
                    <a:pt x="13" y="857"/>
                  </a:cubicBezTo>
                  <a:cubicBezTo>
                    <a:pt x="23" y="880"/>
                    <a:pt x="45" y="913"/>
                    <a:pt x="57" y="946"/>
                  </a:cubicBezTo>
                  <a:cubicBezTo>
                    <a:pt x="112" y="746"/>
                    <a:pt x="168" y="557"/>
                    <a:pt x="246" y="368"/>
                  </a:cubicBezTo>
                  <a:cubicBezTo>
                    <a:pt x="290" y="245"/>
                    <a:pt x="335" y="134"/>
                    <a:pt x="391" y="23"/>
                  </a:cubicBezTo>
                  <a:cubicBezTo>
                    <a:pt x="379" y="12"/>
                    <a:pt x="368" y="12"/>
                    <a:pt x="357" y="12"/>
                  </a:cubicBezTo>
                  <a:cubicBezTo>
                    <a:pt x="335" y="1"/>
                    <a:pt x="324" y="1"/>
                    <a:pt x="312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03" name="Google Shape;15803;p20"/>
            <p:cNvSpPr/>
            <p:nvPr/>
          </p:nvSpPr>
          <p:spPr>
            <a:xfrm>
              <a:off x="2028327" y="2244305"/>
              <a:ext cx="209918" cy="104035"/>
            </a:xfrm>
            <a:custGeom>
              <a:avLst/>
              <a:gdLst/>
              <a:ahLst/>
              <a:cxnLst/>
              <a:rect l="l" t="t" r="r" b="b"/>
              <a:pathLst>
                <a:path w="6017" h="2982" extrusionOk="0">
                  <a:moveTo>
                    <a:pt x="683" y="0"/>
                  </a:moveTo>
                  <a:cubicBezTo>
                    <a:pt x="487" y="0"/>
                    <a:pt x="310" y="42"/>
                    <a:pt x="211" y="107"/>
                  </a:cubicBezTo>
                  <a:cubicBezTo>
                    <a:pt x="0" y="229"/>
                    <a:pt x="145" y="207"/>
                    <a:pt x="345" y="474"/>
                  </a:cubicBezTo>
                  <a:cubicBezTo>
                    <a:pt x="534" y="752"/>
                    <a:pt x="345" y="763"/>
                    <a:pt x="478" y="1141"/>
                  </a:cubicBezTo>
                  <a:cubicBezTo>
                    <a:pt x="623" y="1509"/>
                    <a:pt x="1380" y="2120"/>
                    <a:pt x="2258" y="2431"/>
                  </a:cubicBezTo>
                  <a:cubicBezTo>
                    <a:pt x="3137" y="2743"/>
                    <a:pt x="3147" y="2665"/>
                    <a:pt x="3882" y="2921"/>
                  </a:cubicBezTo>
                  <a:cubicBezTo>
                    <a:pt x="4007" y="2964"/>
                    <a:pt x="4150" y="2982"/>
                    <a:pt x="4302" y="2982"/>
                  </a:cubicBezTo>
                  <a:cubicBezTo>
                    <a:pt x="5055" y="2982"/>
                    <a:pt x="6017" y="2543"/>
                    <a:pt x="6017" y="2543"/>
                  </a:cubicBezTo>
                  <a:lnTo>
                    <a:pt x="5940" y="1542"/>
                  </a:lnTo>
                  <a:cubicBezTo>
                    <a:pt x="5940" y="1542"/>
                    <a:pt x="5731" y="1475"/>
                    <a:pt x="5479" y="1475"/>
                  </a:cubicBezTo>
                  <a:cubicBezTo>
                    <a:pt x="5423" y="1475"/>
                    <a:pt x="5364" y="1478"/>
                    <a:pt x="5305" y="1486"/>
                  </a:cubicBezTo>
                  <a:cubicBezTo>
                    <a:pt x="5025" y="1525"/>
                    <a:pt x="4938" y="1639"/>
                    <a:pt x="4453" y="1639"/>
                  </a:cubicBezTo>
                  <a:cubicBezTo>
                    <a:pt x="4380" y="1639"/>
                    <a:pt x="4298" y="1636"/>
                    <a:pt x="4205" y="1631"/>
                  </a:cubicBezTo>
                  <a:cubicBezTo>
                    <a:pt x="3493" y="1575"/>
                    <a:pt x="3671" y="1297"/>
                    <a:pt x="3281" y="930"/>
                  </a:cubicBezTo>
                  <a:cubicBezTo>
                    <a:pt x="2881" y="563"/>
                    <a:pt x="2725" y="686"/>
                    <a:pt x="2235" y="641"/>
                  </a:cubicBezTo>
                  <a:cubicBezTo>
                    <a:pt x="1746" y="585"/>
                    <a:pt x="1635" y="363"/>
                    <a:pt x="1291" y="152"/>
                  </a:cubicBezTo>
                  <a:cubicBezTo>
                    <a:pt x="1110" y="44"/>
                    <a:pt x="886" y="0"/>
                    <a:pt x="683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04" name="Google Shape;15804;p20"/>
            <p:cNvSpPr/>
            <p:nvPr/>
          </p:nvSpPr>
          <p:spPr>
            <a:xfrm>
              <a:off x="2077206" y="2272459"/>
              <a:ext cx="60181" cy="65623"/>
            </a:xfrm>
            <a:custGeom>
              <a:avLst/>
              <a:gdLst/>
              <a:ahLst/>
              <a:cxnLst/>
              <a:rect l="l" t="t" r="r" b="b"/>
              <a:pathLst>
                <a:path w="1725" h="1881" extrusionOk="0">
                  <a:moveTo>
                    <a:pt x="34" y="1"/>
                  </a:moveTo>
                  <a:cubicBezTo>
                    <a:pt x="11" y="1"/>
                    <a:pt x="1" y="12"/>
                    <a:pt x="11" y="23"/>
                  </a:cubicBezTo>
                  <a:cubicBezTo>
                    <a:pt x="367" y="279"/>
                    <a:pt x="679" y="590"/>
                    <a:pt x="923" y="946"/>
                  </a:cubicBezTo>
                  <a:cubicBezTo>
                    <a:pt x="1124" y="1246"/>
                    <a:pt x="1302" y="1569"/>
                    <a:pt x="1546" y="1836"/>
                  </a:cubicBezTo>
                  <a:cubicBezTo>
                    <a:pt x="1602" y="1858"/>
                    <a:pt x="1669" y="1869"/>
                    <a:pt x="1724" y="1881"/>
                  </a:cubicBezTo>
                  <a:cubicBezTo>
                    <a:pt x="1591" y="1758"/>
                    <a:pt x="1480" y="1624"/>
                    <a:pt x="1368" y="1480"/>
                  </a:cubicBezTo>
                  <a:cubicBezTo>
                    <a:pt x="1113" y="1124"/>
                    <a:pt x="891" y="757"/>
                    <a:pt x="579" y="445"/>
                  </a:cubicBezTo>
                  <a:cubicBezTo>
                    <a:pt x="412" y="279"/>
                    <a:pt x="234" y="134"/>
                    <a:pt x="45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05" name="Google Shape;15805;p20"/>
            <p:cNvSpPr/>
            <p:nvPr/>
          </p:nvSpPr>
          <p:spPr>
            <a:xfrm>
              <a:off x="2050830" y="2260039"/>
              <a:ext cx="70263" cy="73752"/>
            </a:xfrm>
            <a:custGeom>
              <a:avLst/>
              <a:gdLst/>
              <a:ahLst/>
              <a:cxnLst/>
              <a:rect l="l" t="t" r="r" b="b"/>
              <a:pathLst>
                <a:path w="2014" h="2114" extrusionOk="0">
                  <a:moveTo>
                    <a:pt x="45" y="1"/>
                  </a:moveTo>
                  <a:cubicBezTo>
                    <a:pt x="23" y="1"/>
                    <a:pt x="0" y="23"/>
                    <a:pt x="23" y="34"/>
                  </a:cubicBezTo>
                  <a:cubicBezTo>
                    <a:pt x="646" y="657"/>
                    <a:pt x="1101" y="1469"/>
                    <a:pt x="1780" y="2036"/>
                  </a:cubicBezTo>
                  <a:cubicBezTo>
                    <a:pt x="1869" y="2069"/>
                    <a:pt x="1946" y="2092"/>
                    <a:pt x="2013" y="2114"/>
                  </a:cubicBezTo>
                  <a:cubicBezTo>
                    <a:pt x="1913" y="2036"/>
                    <a:pt x="1813" y="1958"/>
                    <a:pt x="1724" y="1881"/>
                  </a:cubicBezTo>
                  <a:cubicBezTo>
                    <a:pt x="1324" y="1525"/>
                    <a:pt x="1001" y="1091"/>
                    <a:pt x="668" y="680"/>
                  </a:cubicBezTo>
                  <a:cubicBezTo>
                    <a:pt x="478" y="446"/>
                    <a:pt x="278" y="223"/>
                    <a:pt x="67" y="12"/>
                  </a:cubicBezTo>
                  <a:cubicBezTo>
                    <a:pt x="56" y="1"/>
                    <a:pt x="56" y="1"/>
                    <a:pt x="45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06" name="Google Shape;15806;p20"/>
            <p:cNvSpPr/>
            <p:nvPr/>
          </p:nvSpPr>
          <p:spPr>
            <a:xfrm>
              <a:off x="2062064" y="2292625"/>
              <a:ext cx="23724" cy="27212"/>
            </a:xfrm>
            <a:custGeom>
              <a:avLst/>
              <a:gdLst/>
              <a:ahLst/>
              <a:cxnLst/>
              <a:rect l="l" t="t" r="r" b="b"/>
              <a:pathLst>
                <a:path w="680" h="780" extrusionOk="0">
                  <a:moveTo>
                    <a:pt x="45" y="1"/>
                  </a:moveTo>
                  <a:cubicBezTo>
                    <a:pt x="23" y="1"/>
                    <a:pt x="1" y="12"/>
                    <a:pt x="12" y="35"/>
                  </a:cubicBezTo>
                  <a:cubicBezTo>
                    <a:pt x="123" y="235"/>
                    <a:pt x="257" y="435"/>
                    <a:pt x="413" y="613"/>
                  </a:cubicBezTo>
                  <a:cubicBezTo>
                    <a:pt x="490" y="668"/>
                    <a:pt x="590" y="724"/>
                    <a:pt x="679" y="779"/>
                  </a:cubicBezTo>
                  <a:cubicBezTo>
                    <a:pt x="635" y="735"/>
                    <a:pt x="601" y="691"/>
                    <a:pt x="557" y="635"/>
                  </a:cubicBezTo>
                  <a:cubicBezTo>
                    <a:pt x="379" y="446"/>
                    <a:pt x="223" y="235"/>
                    <a:pt x="79" y="12"/>
                  </a:cubicBezTo>
                  <a:cubicBezTo>
                    <a:pt x="79" y="1"/>
                    <a:pt x="67" y="1"/>
                    <a:pt x="45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07" name="Google Shape;15807;p20"/>
            <p:cNvSpPr/>
            <p:nvPr/>
          </p:nvSpPr>
          <p:spPr>
            <a:xfrm>
              <a:off x="2114048" y="2282542"/>
              <a:ext cx="46226" cy="48563"/>
            </a:xfrm>
            <a:custGeom>
              <a:avLst/>
              <a:gdLst/>
              <a:ahLst/>
              <a:cxnLst/>
              <a:rect l="l" t="t" r="r" b="b"/>
              <a:pathLst>
                <a:path w="1325" h="1392" extrusionOk="0">
                  <a:moveTo>
                    <a:pt x="68" y="1"/>
                  </a:moveTo>
                  <a:cubicBezTo>
                    <a:pt x="35" y="1"/>
                    <a:pt x="1" y="35"/>
                    <a:pt x="45" y="57"/>
                  </a:cubicBezTo>
                  <a:cubicBezTo>
                    <a:pt x="635" y="290"/>
                    <a:pt x="769" y="980"/>
                    <a:pt x="1214" y="1380"/>
                  </a:cubicBezTo>
                  <a:cubicBezTo>
                    <a:pt x="1214" y="1380"/>
                    <a:pt x="1224" y="1391"/>
                    <a:pt x="1247" y="1391"/>
                  </a:cubicBezTo>
                  <a:cubicBezTo>
                    <a:pt x="1280" y="1391"/>
                    <a:pt x="1325" y="1358"/>
                    <a:pt x="1291" y="1325"/>
                  </a:cubicBezTo>
                  <a:cubicBezTo>
                    <a:pt x="1191" y="1202"/>
                    <a:pt x="1091" y="1080"/>
                    <a:pt x="1002" y="947"/>
                  </a:cubicBezTo>
                  <a:cubicBezTo>
                    <a:pt x="913" y="813"/>
                    <a:pt x="836" y="680"/>
                    <a:pt x="735" y="546"/>
                  </a:cubicBezTo>
                  <a:cubicBezTo>
                    <a:pt x="569" y="312"/>
                    <a:pt x="357" y="101"/>
                    <a:pt x="90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08" name="Google Shape;15808;p20"/>
            <p:cNvSpPr/>
            <p:nvPr/>
          </p:nvSpPr>
          <p:spPr>
            <a:xfrm>
              <a:off x="2155600" y="2311674"/>
              <a:ext cx="31085" cy="36492"/>
            </a:xfrm>
            <a:custGeom>
              <a:avLst/>
              <a:gdLst/>
              <a:ahLst/>
              <a:cxnLst/>
              <a:rect l="l" t="t" r="r" b="b"/>
              <a:pathLst>
                <a:path w="891" h="1046" extrusionOk="0">
                  <a:moveTo>
                    <a:pt x="56" y="0"/>
                  </a:moveTo>
                  <a:cubicBezTo>
                    <a:pt x="23" y="0"/>
                    <a:pt x="0" y="23"/>
                    <a:pt x="11" y="45"/>
                  </a:cubicBezTo>
                  <a:cubicBezTo>
                    <a:pt x="145" y="423"/>
                    <a:pt x="379" y="812"/>
                    <a:pt x="712" y="1046"/>
                  </a:cubicBezTo>
                  <a:cubicBezTo>
                    <a:pt x="767" y="1046"/>
                    <a:pt x="823" y="1046"/>
                    <a:pt x="890" y="1034"/>
                  </a:cubicBezTo>
                  <a:cubicBezTo>
                    <a:pt x="757" y="957"/>
                    <a:pt x="634" y="856"/>
                    <a:pt x="523" y="745"/>
                  </a:cubicBezTo>
                  <a:cubicBezTo>
                    <a:pt x="334" y="534"/>
                    <a:pt x="201" y="290"/>
                    <a:pt x="100" y="23"/>
                  </a:cubicBezTo>
                  <a:cubicBezTo>
                    <a:pt x="89" y="11"/>
                    <a:pt x="67" y="0"/>
                    <a:pt x="56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09" name="Google Shape;15809;p20"/>
            <p:cNvSpPr/>
            <p:nvPr/>
          </p:nvSpPr>
          <p:spPr>
            <a:xfrm>
              <a:off x="2122596" y="2301173"/>
              <a:ext cx="50098" cy="46610"/>
            </a:xfrm>
            <a:custGeom>
              <a:avLst/>
              <a:gdLst/>
              <a:ahLst/>
              <a:cxnLst/>
              <a:rect l="l" t="t" r="r" b="b"/>
              <a:pathLst>
                <a:path w="1436" h="1336" extrusionOk="0">
                  <a:moveTo>
                    <a:pt x="34" y="1"/>
                  </a:moveTo>
                  <a:cubicBezTo>
                    <a:pt x="23" y="1"/>
                    <a:pt x="1" y="12"/>
                    <a:pt x="12" y="23"/>
                  </a:cubicBezTo>
                  <a:cubicBezTo>
                    <a:pt x="390" y="423"/>
                    <a:pt x="724" y="979"/>
                    <a:pt x="1202" y="1291"/>
                  </a:cubicBezTo>
                  <a:cubicBezTo>
                    <a:pt x="1280" y="1313"/>
                    <a:pt x="1358" y="1335"/>
                    <a:pt x="1436" y="1335"/>
                  </a:cubicBezTo>
                  <a:cubicBezTo>
                    <a:pt x="868" y="1035"/>
                    <a:pt x="502" y="457"/>
                    <a:pt x="57" y="12"/>
                  </a:cubicBezTo>
                  <a:cubicBezTo>
                    <a:pt x="45" y="1"/>
                    <a:pt x="45" y="1"/>
                    <a:pt x="34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10" name="Google Shape;15810;p20"/>
            <p:cNvSpPr/>
            <p:nvPr/>
          </p:nvSpPr>
          <p:spPr>
            <a:xfrm>
              <a:off x="2161810" y="2189495"/>
              <a:ext cx="175414" cy="158808"/>
            </a:xfrm>
            <a:custGeom>
              <a:avLst/>
              <a:gdLst/>
              <a:ahLst/>
              <a:cxnLst/>
              <a:rect l="l" t="t" r="r" b="b"/>
              <a:pathLst>
                <a:path w="5028" h="4552" extrusionOk="0">
                  <a:moveTo>
                    <a:pt x="4296" y="0"/>
                  </a:moveTo>
                  <a:cubicBezTo>
                    <a:pt x="4263" y="0"/>
                    <a:pt x="4208" y="8"/>
                    <a:pt x="4116" y="21"/>
                  </a:cubicBezTo>
                  <a:cubicBezTo>
                    <a:pt x="3793" y="65"/>
                    <a:pt x="3148" y="332"/>
                    <a:pt x="2925" y="710"/>
                  </a:cubicBezTo>
                  <a:cubicBezTo>
                    <a:pt x="2703" y="1100"/>
                    <a:pt x="2470" y="1968"/>
                    <a:pt x="2191" y="2089"/>
                  </a:cubicBezTo>
                  <a:cubicBezTo>
                    <a:pt x="1913" y="2212"/>
                    <a:pt x="1357" y="2145"/>
                    <a:pt x="1001" y="2267"/>
                  </a:cubicBezTo>
                  <a:cubicBezTo>
                    <a:pt x="780" y="2350"/>
                    <a:pt x="606" y="2373"/>
                    <a:pt x="468" y="2373"/>
                  </a:cubicBezTo>
                  <a:cubicBezTo>
                    <a:pt x="385" y="2373"/>
                    <a:pt x="315" y="2365"/>
                    <a:pt x="256" y="2356"/>
                  </a:cubicBezTo>
                  <a:cubicBezTo>
                    <a:pt x="216" y="2351"/>
                    <a:pt x="181" y="2348"/>
                    <a:pt x="151" y="2348"/>
                  </a:cubicBezTo>
                  <a:cubicBezTo>
                    <a:pt x="52" y="2348"/>
                    <a:pt x="0" y="2383"/>
                    <a:pt x="0" y="2501"/>
                  </a:cubicBezTo>
                  <a:cubicBezTo>
                    <a:pt x="0" y="2657"/>
                    <a:pt x="56" y="2813"/>
                    <a:pt x="56" y="3146"/>
                  </a:cubicBezTo>
                  <a:cubicBezTo>
                    <a:pt x="45" y="3480"/>
                    <a:pt x="78" y="3569"/>
                    <a:pt x="411" y="3891"/>
                  </a:cubicBezTo>
                  <a:cubicBezTo>
                    <a:pt x="717" y="4197"/>
                    <a:pt x="882" y="4551"/>
                    <a:pt x="1229" y="4551"/>
                  </a:cubicBezTo>
                  <a:cubicBezTo>
                    <a:pt x="1249" y="4551"/>
                    <a:pt x="1269" y="4550"/>
                    <a:pt x="1291" y="4548"/>
                  </a:cubicBezTo>
                  <a:cubicBezTo>
                    <a:pt x="1656" y="4517"/>
                    <a:pt x="2412" y="4320"/>
                    <a:pt x="2819" y="4320"/>
                  </a:cubicBezTo>
                  <a:cubicBezTo>
                    <a:pt x="2858" y="4320"/>
                    <a:pt x="2893" y="4322"/>
                    <a:pt x="2925" y="4325"/>
                  </a:cubicBezTo>
                  <a:cubicBezTo>
                    <a:pt x="2960" y="4330"/>
                    <a:pt x="2996" y="4332"/>
                    <a:pt x="3031" y="4332"/>
                  </a:cubicBezTo>
                  <a:cubicBezTo>
                    <a:pt x="3365" y="4332"/>
                    <a:pt x="3693" y="4154"/>
                    <a:pt x="3804" y="4002"/>
                  </a:cubicBezTo>
                  <a:cubicBezTo>
                    <a:pt x="4171" y="3480"/>
                    <a:pt x="4504" y="3624"/>
                    <a:pt x="4716" y="2868"/>
                  </a:cubicBezTo>
                  <a:cubicBezTo>
                    <a:pt x="4927" y="2112"/>
                    <a:pt x="5028" y="1634"/>
                    <a:pt x="4939" y="1200"/>
                  </a:cubicBezTo>
                  <a:cubicBezTo>
                    <a:pt x="4850" y="777"/>
                    <a:pt x="4482" y="477"/>
                    <a:pt x="4383" y="232"/>
                  </a:cubicBezTo>
                  <a:cubicBezTo>
                    <a:pt x="4318" y="55"/>
                    <a:pt x="4382" y="0"/>
                    <a:pt x="4296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11" name="Google Shape;15811;p20"/>
            <p:cNvSpPr/>
            <p:nvPr/>
          </p:nvSpPr>
          <p:spPr>
            <a:xfrm>
              <a:off x="2204479" y="2222011"/>
              <a:ext cx="132747" cy="123851"/>
            </a:xfrm>
            <a:custGeom>
              <a:avLst/>
              <a:gdLst/>
              <a:ahLst/>
              <a:cxnLst/>
              <a:rect l="l" t="t" r="r" b="b"/>
              <a:pathLst>
                <a:path w="3805" h="3550" extrusionOk="0">
                  <a:moveTo>
                    <a:pt x="3615" y="1"/>
                  </a:moveTo>
                  <a:cubicBezTo>
                    <a:pt x="3426" y="23"/>
                    <a:pt x="3237" y="67"/>
                    <a:pt x="3081" y="168"/>
                  </a:cubicBezTo>
                  <a:cubicBezTo>
                    <a:pt x="2837" y="324"/>
                    <a:pt x="2681" y="591"/>
                    <a:pt x="2403" y="680"/>
                  </a:cubicBezTo>
                  <a:cubicBezTo>
                    <a:pt x="2336" y="713"/>
                    <a:pt x="2258" y="713"/>
                    <a:pt x="2191" y="746"/>
                  </a:cubicBezTo>
                  <a:cubicBezTo>
                    <a:pt x="2136" y="779"/>
                    <a:pt x="2080" y="824"/>
                    <a:pt x="2047" y="868"/>
                  </a:cubicBezTo>
                  <a:cubicBezTo>
                    <a:pt x="1925" y="1002"/>
                    <a:pt x="1847" y="1147"/>
                    <a:pt x="1803" y="1313"/>
                  </a:cubicBezTo>
                  <a:cubicBezTo>
                    <a:pt x="1769" y="1424"/>
                    <a:pt x="1747" y="1558"/>
                    <a:pt x="1691" y="1658"/>
                  </a:cubicBezTo>
                  <a:cubicBezTo>
                    <a:pt x="1513" y="1914"/>
                    <a:pt x="1113" y="1891"/>
                    <a:pt x="868" y="2092"/>
                  </a:cubicBezTo>
                  <a:cubicBezTo>
                    <a:pt x="757" y="2192"/>
                    <a:pt x="679" y="2326"/>
                    <a:pt x="612" y="2459"/>
                  </a:cubicBezTo>
                  <a:cubicBezTo>
                    <a:pt x="568" y="2559"/>
                    <a:pt x="512" y="2659"/>
                    <a:pt x="401" y="2670"/>
                  </a:cubicBezTo>
                  <a:cubicBezTo>
                    <a:pt x="390" y="2674"/>
                    <a:pt x="379" y="2675"/>
                    <a:pt x="368" y="2675"/>
                  </a:cubicBezTo>
                  <a:cubicBezTo>
                    <a:pt x="345" y="2675"/>
                    <a:pt x="323" y="2670"/>
                    <a:pt x="301" y="2670"/>
                  </a:cubicBezTo>
                  <a:cubicBezTo>
                    <a:pt x="277" y="2662"/>
                    <a:pt x="260" y="2655"/>
                    <a:pt x="239" y="2655"/>
                  </a:cubicBezTo>
                  <a:cubicBezTo>
                    <a:pt x="231" y="2655"/>
                    <a:pt x="222" y="2656"/>
                    <a:pt x="212" y="2659"/>
                  </a:cubicBezTo>
                  <a:cubicBezTo>
                    <a:pt x="112" y="2659"/>
                    <a:pt x="45" y="2748"/>
                    <a:pt x="23" y="2837"/>
                  </a:cubicBezTo>
                  <a:cubicBezTo>
                    <a:pt x="1" y="2926"/>
                    <a:pt x="23" y="3026"/>
                    <a:pt x="56" y="3115"/>
                  </a:cubicBezTo>
                  <a:cubicBezTo>
                    <a:pt x="134" y="3304"/>
                    <a:pt x="290" y="3460"/>
                    <a:pt x="468" y="3549"/>
                  </a:cubicBezTo>
                  <a:cubicBezTo>
                    <a:pt x="837" y="3481"/>
                    <a:pt x="1299" y="3387"/>
                    <a:pt x="1588" y="3387"/>
                  </a:cubicBezTo>
                  <a:cubicBezTo>
                    <a:pt x="1630" y="3387"/>
                    <a:pt x="1668" y="3389"/>
                    <a:pt x="1702" y="3393"/>
                  </a:cubicBezTo>
                  <a:cubicBezTo>
                    <a:pt x="1737" y="3398"/>
                    <a:pt x="1773" y="3400"/>
                    <a:pt x="1808" y="3400"/>
                  </a:cubicBezTo>
                  <a:cubicBezTo>
                    <a:pt x="2142" y="3400"/>
                    <a:pt x="2470" y="3222"/>
                    <a:pt x="2581" y="3070"/>
                  </a:cubicBezTo>
                  <a:cubicBezTo>
                    <a:pt x="2948" y="2548"/>
                    <a:pt x="3281" y="2692"/>
                    <a:pt x="3493" y="1936"/>
                  </a:cubicBezTo>
                  <a:cubicBezTo>
                    <a:pt x="3704" y="1180"/>
                    <a:pt x="3805" y="702"/>
                    <a:pt x="3716" y="268"/>
                  </a:cubicBezTo>
                  <a:cubicBezTo>
                    <a:pt x="3693" y="179"/>
                    <a:pt x="3660" y="79"/>
                    <a:pt x="361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12" name="Google Shape;15812;p20"/>
            <p:cNvSpPr/>
            <p:nvPr/>
          </p:nvSpPr>
          <p:spPr>
            <a:xfrm>
              <a:off x="2194012" y="2290706"/>
              <a:ext cx="14757" cy="26445"/>
            </a:xfrm>
            <a:custGeom>
              <a:avLst/>
              <a:gdLst/>
              <a:ahLst/>
              <a:cxnLst/>
              <a:rect l="l" t="t" r="r" b="b"/>
              <a:pathLst>
                <a:path w="423" h="758" extrusionOk="0">
                  <a:moveTo>
                    <a:pt x="22" y="1"/>
                  </a:moveTo>
                  <a:cubicBezTo>
                    <a:pt x="12" y="1"/>
                    <a:pt x="0" y="11"/>
                    <a:pt x="0" y="23"/>
                  </a:cubicBezTo>
                  <a:cubicBezTo>
                    <a:pt x="111" y="278"/>
                    <a:pt x="223" y="535"/>
                    <a:pt x="368" y="757"/>
                  </a:cubicBezTo>
                  <a:cubicBezTo>
                    <a:pt x="390" y="746"/>
                    <a:pt x="412" y="723"/>
                    <a:pt x="423" y="713"/>
                  </a:cubicBezTo>
                  <a:cubicBezTo>
                    <a:pt x="279" y="501"/>
                    <a:pt x="156" y="256"/>
                    <a:pt x="56" y="11"/>
                  </a:cubicBezTo>
                  <a:cubicBezTo>
                    <a:pt x="45" y="1"/>
                    <a:pt x="34" y="1"/>
                    <a:pt x="22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13" name="Google Shape;15813;p20"/>
            <p:cNvSpPr/>
            <p:nvPr/>
          </p:nvSpPr>
          <p:spPr>
            <a:xfrm>
              <a:off x="2239402" y="2341538"/>
              <a:ext cx="4710" cy="1221"/>
            </a:xfrm>
            <a:custGeom>
              <a:avLst/>
              <a:gdLst/>
              <a:ahLst/>
              <a:cxnLst/>
              <a:rect l="l" t="t" r="r" b="b"/>
              <a:pathLst>
                <a:path w="135" h="35" extrusionOk="0">
                  <a:moveTo>
                    <a:pt x="134" y="0"/>
                  </a:moveTo>
                  <a:lnTo>
                    <a:pt x="1" y="34"/>
                  </a:lnTo>
                  <a:lnTo>
                    <a:pt x="1" y="34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14" name="Google Shape;15814;p20"/>
            <p:cNvSpPr/>
            <p:nvPr/>
          </p:nvSpPr>
          <p:spPr>
            <a:xfrm>
              <a:off x="2239402" y="2341538"/>
              <a:ext cx="4710" cy="1221"/>
            </a:xfrm>
            <a:custGeom>
              <a:avLst/>
              <a:gdLst/>
              <a:ahLst/>
              <a:cxnLst/>
              <a:rect l="l" t="t" r="r" b="b"/>
              <a:pathLst>
                <a:path w="135" h="35" extrusionOk="0">
                  <a:moveTo>
                    <a:pt x="134" y="0"/>
                  </a:moveTo>
                  <a:lnTo>
                    <a:pt x="1" y="34"/>
                  </a:lnTo>
                  <a:lnTo>
                    <a:pt x="1" y="34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15" name="Google Shape;15815;p20"/>
            <p:cNvSpPr/>
            <p:nvPr/>
          </p:nvSpPr>
          <p:spPr>
            <a:xfrm>
              <a:off x="2206816" y="2315547"/>
              <a:ext cx="37295" cy="27212"/>
            </a:xfrm>
            <a:custGeom>
              <a:avLst/>
              <a:gdLst/>
              <a:ahLst/>
              <a:cxnLst/>
              <a:rect l="l" t="t" r="r" b="b"/>
              <a:pathLst>
                <a:path w="1069" h="780" extrusionOk="0">
                  <a:moveTo>
                    <a:pt x="56" y="1"/>
                  </a:moveTo>
                  <a:cubicBezTo>
                    <a:pt x="45" y="11"/>
                    <a:pt x="23" y="34"/>
                    <a:pt x="1" y="45"/>
                  </a:cubicBezTo>
                  <a:cubicBezTo>
                    <a:pt x="78" y="156"/>
                    <a:pt x="167" y="256"/>
                    <a:pt x="256" y="356"/>
                  </a:cubicBezTo>
                  <a:cubicBezTo>
                    <a:pt x="456" y="534"/>
                    <a:pt x="712" y="634"/>
                    <a:pt x="935" y="779"/>
                  </a:cubicBezTo>
                  <a:lnTo>
                    <a:pt x="1068" y="745"/>
                  </a:lnTo>
                  <a:cubicBezTo>
                    <a:pt x="857" y="601"/>
                    <a:pt x="567" y="501"/>
                    <a:pt x="379" y="345"/>
                  </a:cubicBezTo>
                  <a:cubicBezTo>
                    <a:pt x="256" y="245"/>
                    <a:pt x="145" y="134"/>
                    <a:pt x="56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16" name="Google Shape;15816;p20"/>
            <p:cNvSpPr/>
            <p:nvPr/>
          </p:nvSpPr>
          <p:spPr>
            <a:xfrm>
              <a:off x="2185465" y="2303510"/>
              <a:ext cx="26061" cy="34957"/>
            </a:xfrm>
            <a:custGeom>
              <a:avLst/>
              <a:gdLst/>
              <a:ahLst/>
              <a:cxnLst/>
              <a:rect l="l" t="t" r="r" b="b"/>
              <a:pathLst>
                <a:path w="747" h="1002" extrusionOk="0">
                  <a:moveTo>
                    <a:pt x="56" y="0"/>
                  </a:moveTo>
                  <a:cubicBezTo>
                    <a:pt x="34" y="0"/>
                    <a:pt x="0" y="23"/>
                    <a:pt x="12" y="45"/>
                  </a:cubicBezTo>
                  <a:cubicBezTo>
                    <a:pt x="101" y="401"/>
                    <a:pt x="346" y="690"/>
                    <a:pt x="635" y="924"/>
                  </a:cubicBezTo>
                  <a:cubicBezTo>
                    <a:pt x="668" y="946"/>
                    <a:pt x="702" y="979"/>
                    <a:pt x="746" y="1001"/>
                  </a:cubicBezTo>
                  <a:cubicBezTo>
                    <a:pt x="690" y="935"/>
                    <a:pt x="635" y="857"/>
                    <a:pt x="601" y="779"/>
                  </a:cubicBezTo>
                  <a:cubicBezTo>
                    <a:pt x="601" y="768"/>
                    <a:pt x="590" y="757"/>
                    <a:pt x="590" y="746"/>
                  </a:cubicBezTo>
                  <a:cubicBezTo>
                    <a:pt x="379" y="546"/>
                    <a:pt x="201" y="312"/>
                    <a:pt x="89" y="34"/>
                  </a:cubicBezTo>
                  <a:cubicBezTo>
                    <a:pt x="89" y="12"/>
                    <a:pt x="67" y="0"/>
                    <a:pt x="56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17" name="Google Shape;15817;p20"/>
            <p:cNvSpPr/>
            <p:nvPr/>
          </p:nvSpPr>
          <p:spPr>
            <a:xfrm>
              <a:off x="2226598" y="2344643"/>
              <a:ext cx="1570" cy="419"/>
            </a:xfrm>
            <a:custGeom>
              <a:avLst/>
              <a:gdLst/>
              <a:ahLst/>
              <a:cxnLst/>
              <a:rect l="l" t="t" r="r" b="b"/>
              <a:pathLst>
                <a:path w="45" h="12" extrusionOk="0">
                  <a:moveTo>
                    <a:pt x="45" y="0"/>
                  </a:moveTo>
                  <a:cubicBezTo>
                    <a:pt x="34" y="0"/>
                    <a:pt x="12" y="0"/>
                    <a:pt x="0" y="12"/>
                  </a:cubicBezTo>
                  <a:cubicBezTo>
                    <a:pt x="12" y="0"/>
                    <a:pt x="34" y="0"/>
                    <a:pt x="45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18" name="Google Shape;15818;p20"/>
            <p:cNvSpPr/>
            <p:nvPr/>
          </p:nvSpPr>
          <p:spPr>
            <a:xfrm>
              <a:off x="2222726" y="2344643"/>
              <a:ext cx="5442" cy="802"/>
            </a:xfrm>
            <a:custGeom>
              <a:avLst/>
              <a:gdLst/>
              <a:ahLst/>
              <a:cxnLst/>
              <a:rect l="l" t="t" r="r" b="b"/>
              <a:pathLst>
                <a:path w="156" h="23" extrusionOk="0">
                  <a:moveTo>
                    <a:pt x="156" y="0"/>
                  </a:moveTo>
                  <a:cubicBezTo>
                    <a:pt x="146" y="0"/>
                    <a:pt x="127" y="0"/>
                    <a:pt x="115" y="9"/>
                  </a:cubicBezTo>
                  <a:lnTo>
                    <a:pt x="115" y="9"/>
                  </a:lnTo>
                  <a:cubicBezTo>
                    <a:pt x="128" y="6"/>
                    <a:pt x="142" y="3"/>
                    <a:pt x="156" y="0"/>
                  </a:cubicBezTo>
                  <a:close/>
                  <a:moveTo>
                    <a:pt x="115" y="9"/>
                  </a:moveTo>
                  <a:cubicBezTo>
                    <a:pt x="109" y="10"/>
                    <a:pt x="103" y="11"/>
                    <a:pt x="97" y="12"/>
                  </a:cubicBezTo>
                  <a:lnTo>
                    <a:pt x="97" y="12"/>
                  </a:lnTo>
                  <a:cubicBezTo>
                    <a:pt x="102" y="12"/>
                    <a:pt x="106" y="12"/>
                    <a:pt x="111" y="12"/>
                  </a:cubicBezTo>
                  <a:cubicBezTo>
                    <a:pt x="112" y="11"/>
                    <a:pt x="114" y="10"/>
                    <a:pt x="115" y="9"/>
                  </a:cubicBezTo>
                  <a:close/>
                  <a:moveTo>
                    <a:pt x="97" y="12"/>
                  </a:moveTo>
                  <a:cubicBezTo>
                    <a:pt x="68" y="15"/>
                    <a:pt x="38" y="23"/>
                    <a:pt x="0" y="23"/>
                  </a:cubicBezTo>
                  <a:cubicBezTo>
                    <a:pt x="35" y="23"/>
                    <a:pt x="65" y="18"/>
                    <a:pt x="97" y="12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19" name="Google Shape;15819;p20"/>
            <p:cNvSpPr/>
            <p:nvPr/>
          </p:nvSpPr>
          <p:spPr>
            <a:xfrm>
              <a:off x="2206049" y="2329502"/>
              <a:ext cx="22119" cy="15944"/>
            </a:xfrm>
            <a:custGeom>
              <a:avLst/>
              <a:gdLst/>
              <a:ahLst/>
              <a:cxnLst/>
              <a:rect l="l" t="t" r="r" b="b"/>
              <a:pathLst>
                <a:path w="634" h="457" extrusionOk="0">
                  <a:moveTo>
                    <a:pt x="0" y="1"/>
                  </a:moveTo>
                  <a:cubicBezTo>
                    <a:pt x="0" y="12"/>
                    <a:pt x="11" y="23"/>
                    <a:pt x="11" y="34"/>
                  </a:cubicBezTo>
                  <a:cubicBezTo>
                    <a:pt x="45" y="112"/>
                    <a:pt x="100" y="190"/>
                    <a:pt x="156" y="256"/>
                  </a:cubicBezTo>
                  <a:cubicBezTo>
                    <a:pt x="256" y="335"/>
                    <a:pt x="367" y="401"/>
                    <a:pt x="478" y="457"/>
                  </a:cubicBezTo>
                  <a:cubicBezTo>
                    <a:pt x="534" y="457"/>
                    <a:pt x="579" y="446"/>
                    <a:pt x="634" y="434"/>
                  </a:cubicBezTo>
                  <a:cubicBezTo>
                    <a:pt x="478" y="345"/>
                    <a:pt x="312" y="256"/>
                    <a:pt x="167" y="145"/>
                  </a:cubicBezTo>
                  <a:cubicBezTo>
                    <a:pt x="112" y="101"/>
                    <a:pt x="55" y="56"/>
                    <a:pt x="0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20" name="Google Shape;15820;p20"/>
            <p:cNvSpPr/>
            <p:nvPr/>
          </p:nvSpPr>
          <p:spPr>
            <a:xfrm>
              <a:off x="2303039" y="2210009"/>
              <a:ext cx="8966" cy="19432"/>
            </a:xfrm>
            <a:custGeom>
              <a:avLst/>
              <a:gdLst/>
              <a:ahLst/>
              <a:cxnLst/>
              <a:rect l="l" t="t" r="r" b="b"/>
              <a:pathLst>
                <a:path w="257" h="557" extrusionOk="0">
                  <a:moveTo>
                    <a:pt x="45" y="0"/>
                  </a:moveTo>
                  <a:cubicBezTo>
                    <a:pt x="23" y="0"/>
                    <a:pt x="1" y="11"/>
                    <a:pt x="12" y="23"/>
                  </a:cubicBezTo>
                  <a:cubicBezTo>
                    <a:pt x="68" y="201"/>
                    <a:pt x="134" y="379"/>
                    <a:pt x="189" y="556"/>
                  </a:cubicBezTo>
                  <a:cubicBezTo>
                    <a:pt x="212" y="545"/>
                    <a:pt x="234" y="534"/>
                    <a:pt x="256" y="512"/>
                  </a:cubicBezTo>
                  <a:cubicBezTo>
                    <a:pt x="201" y="345"/>
                    <a:pt x="134" y="178"/>
                    <a:pt x="78" y="11"/>
                  </a:cubicBezTo>
                  <a:cubicBezTo>
                    <a:pt x="68" y="0"/>
                    <a:pt x="56" y="0"/>
                    <a:pt x="45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21" name="Google Shape;15821;p20"/>
            <p:cNvSpPr/>
            <p:nvPr/>
          </p:nvSpPr>
          <p:spPr>
            <a:xfrm>
              <a:off x="2299550" y="2315930"/>
              <a:ext cx="7780" cy="7012"/>
            </a:xfrm>
            <a:custGeom>
              <a:avLst/>
              <a:gdLst/>
              <a:ahLst/>
              <a:cxnLst/>
              <a:rect l="l" t="t" r="r" b="b"/>
              <a:pathLst>
                <a:path w="223" h="201" extrusionOk="0">
                  <a:moveTo>
                    <a:pt x="223" y="0"/>
                  </a:moveTo>
                  <a:lnTo>
                    <a:pt x="223" y="0"/>
                  </a:lnTo>
                  <a:cubicBezTo>
                    <a:pt x="184" y="33"/>
                    <a:pt x="142" y="69"/>
                    <a:pt x="98" y="108"/>
                  </a:cubicBezTo>
                  <a:lnTo>
                    <a:pt x="98" y="108"/>
                  </a:lnTo>
                  <a:cubicBezTo>
                    <a:pt x="106" y="102"/>
                    <a:pt x="115" y="96"/>
                    <a:pt x="123" y="89"/>
                  </a:cubicBezTo>
                  <a:cubicBezTo>
                    <a:pt x="156" y="56"/>
                    <a:pt x="190" y="34"/>
                    <a:pt x="223" y="0"/>
                  </a:cubicBezTo>
                  <a:close/>
                  <a:moveTo>
                    <a:pt x="98" y="108"/>
                  </a:moveTo>
                  <a:cubicBezTo>
                    <a:pt x="62" y="136"/>
                    <a:pt x="28" y="164"/>
                    <a:pt x="0" y="200"/>
                  </a:cubicBezTo>
                  <a:cubicBezTo>
                    <a:pt x="33" y="168"/>
                    <a:pt x="66" y="137"/>
                    <a:pt x="98" y="108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22" name="Google Shape;15822;p20"/>
            <p:cNvSpPr/>
            <p:nvPr/>
          </p:nvSpPr>
          <p:spPr>
            <a:xfrm>
              <a:off x="2299550" y="2319035"/>
              <a:ext cx="4326" cy="3907"/>
            </a:xfrm>
            <a:custGeom>
              <a:avLst/>
              <a:gdLst/>
              <a:ahLst/>
              <a:cxnLst/>
              <a:rect l="l" t="t" r="r" b="b"/>
              <a:pathLst>
                <a:path w="124" h="112" extrusionOk="0">
                  <a:moveTo>
                    <a:pt x="123" y="0"/>
                  </a:moveTo>
                  <a:cubicBezTo>
                    <a:pt x="79" y="34"/>
                    <a:pt x="34" y="67"/>
                    <a:pt x="0" y="111"/>
                  </a:cubicBezTo>
                  <a:lnTo>
                    <a:pt x="0" y="111"/>
                  </a:lnTo>
                  <a:cubicBezTo>
                    <a:pt x="34" y="67"/>
                    <a:pt x="79" y="34"/>
                    <a:pt x="123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23" name="Google Shape;15823;p20"/>
            <p:cNvSpPr/>
            <p:nvPr/>
          </p:nvSpPr>
          <p:spPr>
            <a:xfrm>
              <a:off x="2298399" y="2227837"/>
              <a:ext cx="24875" cy="95103"/>
            </a:xfrm>
            <a:custGeom>
              <a:avLst/>
              <a:gdLst/>
              <a:ahLst/>
              <a:cxnLst/>
              <a:rect l="l" t="t" r="r" b="b"/>
              <a:pathLst>
                <a:path w="713" h="2726" extrusionOk="0">
                  <a:moveTo>
                    <a:pt x="389" y="1"/>
                  </a:moveTo>
                  <a:cubicBezTo>
                    <a:pt x="367" y="23"/>
                    <a:pt x="345" y="34"/>
                    <a:pt x="322" y="45"/>
                  </a:cubicBezTo>
                  <a:cubicBezTo>
                    <a:pt x="423" y="368"/>
                    <a:pt x="500" y="691"/>
                    <a:pt x="534" y="1024"/>
                  </a:cubicBezTo>
                  <a:cubicBezTo>
                    <a:pt x="556" y="1280"/>
                    <a:pt x="534" y="1524"/>
                    <a:pt x="468" y="1769"/>
                  </a:cubicBezTo>
                  <a:cubicBezTo>
                    <a:pt x="401" y="1991"/>
                    <a:pt x="300" y="2203"/>
                    <a:pt x="201" y="2403"/>
                  </a:cubicBezTo>
                  <a:cubicBezTo>
                    <a:pt x="192" y="2419"/>
                    <a:pt x="185" y="2429"/>
                    <a:pt x="181" y="2441"/>
                  </a:cubicBezTo>
                  <a:lnTo>
                    <a:pt x="181" y="2441"/>
                  </a:lnTo>
                  <a:cubicBezTo>
                    <a:pt x="255" y="1925"/>
                    <a:pt x="199" y="1397"/>
                    <a:pt x="33" y="901"/>
                  </a:cubicBezTo>
                  <a:cubicBezTo>
                    <a:pt x="33" y="901"/>
                    <a:pt x="23" y="891"/>
                    <a:pt x="11" y="891"/>
                  </a:cubicBezTo>
                  <a:cubicBezTo>
                    <a:pt x="0" y="891"/>
                    <a:pt x="0" y="901"/>
                    <a:pt x="0" y="913"/>
                  </a:cubicBezTo>
                  <a:cubicBezTo>
                    <a:pt x="100" y="1247"/>
                    <a:pt x="145" y="1591"/>
                    <a:pt x="134" y="1936"/>
                  </a:cubicBezTo>
                  <a:cubicBezTo>
                    <a:pt x="134" y="2203"/>
                    <a:pt x="89" y="2470"/>
                    <a:pt x="33" y="2725"/>
                  </a:cubicBezTo>
                  <a:cubicBezTo>
                    <a:pt x="67" y="2681"/>
                    <a:pt x="112" y="2648"/>
                    <a:pt x="156" y="2614"/>
                  </a:cubicBezTo>
                  <a:cubicBezTo>
                    <a:pt x="189" y="2581"/>
                    <a:pt x="223" y="2559"/>
                    <a:pt x="256" y="2525"/>
                  </a:cubicBezTo>
                  <a:cubicBezTo>
                    <a:pt x="267" y="2515"/>
                    <a:pt x="278" y="2492"/>
                    <a:pt x="290" y="2481"/>
                  </a:cubicBezTo>
                  <a:cubicBezTo>
                    <a:pt x="379" y="2270"/>
                    <a:pt x="490" y="2058"/>
                    <a:pt x="556" y="1825"/>
                  </a:cubicBezTo>
                  <a:cubicBezTo>
                    <a:pt x="712" y="1336"/>
                    <a:pt x="623" y="824"/>
                    <a:pt x="490" y="345"/>
                  </a:cubicBezTo>
                  <a:cubicBezTo>
                    <a:pt x="456" y="234"/>
                    <a:pt x="423" y="112"/>
                    <a:pt x="389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24" name="Google Shape;15824;p20"/>
            <p:cNvSpPr/>
            <p:nvPr/>
          </p:nvSpPr>
          <p:spPr>
            <a:xfrm>
              <a:off x="2262708" y="2340387"/>
              <a:ext cx="1570" cy="35"/>
            </a:xfrm>
            <a:custGeom>
              <a:avLst/>
              <a:gdLst/>
              <a:ahLst/>
              <a:cxnLst/>
              <a:rect l="l" t="t" r="r" b="b"/>
              <a:pathLst>
                <a:path w="45" h="1" extrusionOk="0">
                  <a:moveTo>
                    <a:pt x="33" y="0"/>
                  </a:moveTo>
                  <a:lnTo>
                    <a:pt x="45" y="0"/>
                  </a:lnTo>
                  <a:lnTo>
                    <a:pt x="33" y="0"/>
                  </a:lnTo>
                  <a:close/>
                  <a:moveTo>
                    <a:pt x="33" y="0"/>
                  </a:moveTo>
                  <a:lnTo>
                    <a:pt x="33" y="0"/>
                  </a:lnTo>
                  <a:lnTo>
                    <a:pt x="33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25" name="Google Shape;15825;p20"/>
            <p:cNvSpPr/>
            <p:nvPr/>
          </p:nvSpPr>
          <p:spPr>
            <a:xfrm>
              <a:off x="2216515" y="2276751"/>
              <a:ext cx="14757" cy="24072"/>
            </a:xfrm>
            <a:custGeom>
              <a:avLst/>
              <a:gdLst/>
              <a:ahLst/>
              <a:cxnLst/>
              <a:rect l="l" t="t" r="r" b="b"/>
              <a:pathLst>
                <a:path w="423" h="690" extrusionOk="0">
                  <a:moveTo>
                    <a:pt x="45" y="0"/>
                  </a:moveTo>
                  <a:cubicBezTo>
                    <a:pt x="22" y="0"/>
                    <a:pt x="12" y="0"/>
                    <a:pt x="12" y="23"/>
                  </a:cubicBezTo>
                  <a:cubicBezTo>
                    <a:pt x="0" y="245"/>
                    <a:pt x="156" y="434"/>
                    <a:pt x="289" y="589"/>
                  </a:cubicBezTo>
                  <a:cubicBezTo>
                    <a:pt x="323" y="623"/>
                    <a:pt x="345" y="656"/>
                    <a:pt x="378" y="690"/>
                  </a:cubicBezTo>
                  <a:cubicBezTo>
                    <a:pt x="390" y="668"/>
                    <a:pt x="412" y="645"/>
                    <a:pt x="423" y="623"/>
                  </a:cubicBezTo>
                  <a:cubicBezTo>
                    <a:pt x="267" y="467"/>
                    <a:pt x="78" y="256"/>
                    <a:pt x="78" y="23"/>
                  </a:cubicBezTo>
                  <a:cubicBezTo>
                    <a:pt x="78" y="0"/>
                    <a:pt x="56" y="0"/>
                    <a:pt x="45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26" name="Google Shape;15826;p20"/>
            <p:cNvSpPr/>
            <p:nvPr/>
          </p:nvSpPr>
          <p:spPr>
            <a:xfrm>
              <a:off x="2229703" y="2298486"/>
              <a:ext cx="36911" cy="41935"/>
            </a:xfrm>
            <a:custGeom>
              <a:avLst/>
              <a:gdLst/>
              <a:ahLst/>
              <a:cxnLst/>
              <a:rect l="l" t="t" r="r" b="b"/>
              <a:pathLst>
                <a:path w="1058" h="1202" extrusionOk="0">
                  <a:moveTo>
                    <a:pt x="45" y="0"/>
                  </a:moveTo>
                  <a:cubicBezTo>
                    <a:pt x="34" y="22"/>
                    <a:pt x="12" y="45"/>
                    <a:pt x="0" y="67"/>
                  </a:cubicBezTo>
                  <a:cubicBezTo>
                    <a:pt x="123" y="189"/>
                    <a:pt x="257" y="312"/>
                    <a:pt x="378" y="423"/>
                  </a:cubicBezTo>
                  <a:cubicBezTo>
                    <a:pt x="623" y="645"/>
                    <a:pt x="846" y="890"/>
                    <a:pt x="946" y="1201"/>
                  </a:cubicBezTo>
                  <a:lnTo>
                    <a:pt x="1057" y="1201"/>
                  </a:lnTo>
                  <a:cubicBezTo>
                    <a:pt x="968" y="912"/>
                    <a:pt x="757" y="656"/>
                    <a:pt x="546" y="456"/>
                  </a:cubicBezTo>
                  <a:cubicBezTo>
                    <a:pt x="378" y="312"/>
                    <a:pt x="201" y="167"/>
                    <a:pt x="45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27" name="Google Shape;15827;p20"/>
            <p:cNvSpPr/>
            <p:nvPr/>
          </p:nvSpPr>
          <p:spPr>
            <a:xfrm>
              <a:off x="2247182" y="2340771"/>
              <a:ext cx="3489" cy="419"/>
            </a:xfrm>
            <a:custGeom>
              <a:avLst/>
              <a:gdLst/>
              <a:ahLst/>
              <a:cxnLst/>
              <a:rect l="l" t="t" r="r" b="b"/>
              <a:pathLst>
                <a:path w="100" h="12" extrusionOk="0">
                  <a:moveTo>
                    <a:pt x="100" y="0"/>
                  </a:moveTo>
                  <a:cubicBezTo>
                    <a:pt x="67" y="0"/>
                    <a:pt x="33" y="12"/>
                    <a:pt x="0" y="12"/>
                  </a:cubicBezTo>
                  <a:lnTo>
                    <a:pt x="0" y="12"/>
                  </a:lnTo>
                  <a:cubicBezTo>
                    <a:pt x="33" y="12"/>
                    <a:pt x="67" y="0"/>
                    <a:pt x="100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28" name="Google Shape;15828;p20"/>
            <p:cNvSpPr/>
            <p:nvPr/>
          </p:nvSpPr>
          <p:spPr>
            <a:xfrm>
              <a:off x="2247182" y="2340771"/>
              <a:ext cx="3489" cy="419"/>
            </a:xfrm>
            <a:custGeom>
              <a:avLst/>
              <a:gdLst/>
              <a:ahLst/>
              <a:cxnLst/>
              <a:rect l="l" t="t" r="r" b="b"/>
              <a:pathLst>
                <a:path w="100" h="12" extrusionOk="0">
                  <a:moveTo>
                    <a:pt x="100" y="0"/>
                  </a:moveTo>
                  <a:cubicBezTo>
                    <a:pt x="67" y="0"/>
                    <a:pt x="33" y="12"/>
                    <a:pt x="0" y="12"/>
                  </a:cubicBezTo>
                  <a:lnTo>
                    <a:pt x="0" y="12"/>
                  </a:lnTo>
                  <a:cubicBezTo>
                    <a:pt x="33" y="12"/>
                    <a:pt x="67" y="0"/>
                    <a:pt x="100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29" name="Google Shape;15829;p20"/>
            <p:cNvSpPr/>
            <p:nvPr/>
          </p:nvSpPr>
          <p:spPr>
            <a:xfrm>
              <a:off x="2223493" y="2316314"/>
              <a:ext cx="27177" cy="24875"/>
            </a:xfrm>
            <a:custGeom>
              <a:avLst/>
              <a:gdLst/>
              <a:ahLst/>
              <a:cxnLst/>
              <a:rect l="l" t="t" r="r" b="b"/>
              <a:pathLst>
                <a:path w="779" h="713" extrusionOk="0">
                  <a:moveTo>
                    <a:pt x="45" y="1"/>
                  </a:moveTo>
                  <a:cubicBezTo>
                    <a:pt x="34" y="1"/>
                    <a:pt x="23" y="1"/>
                    <a:pt x="12" y="12"/>
                  </a:cubicBezTo>
                  <a:cubicBezTo>
                    <a:pt x="0" y="23"/>
                    <a:pt x="0" y="34"/>
                    <a:pt x="12" y="45"/>
                  </a:cubicBezTo>
                  <a:cubicBezTo>
                    <a:pt x="190" y="157"/>
                    <a:pt x="334" y="290"/>
                    <a:pt x="479" y="446"/>
                  </a:cubicBezTo>
                  <a:cubicBezTo>
                    <a:pt x="546" y="523"/>
                    <a:pt x="623" y="624"/>
                    <a:pt x="679" y="713"/>
                  </a:cubicBezTo>
                  <a:cubicBezTo>
                    <a:pt x="712" y="713"/>
                    <a:pt x="746" y="701"/>
                    <a:pt x="779" y="701"/>
                  </a:cubicBezTo>
                  <a:cubicBezTo>
                    <a:pt x="613" y="412"/>
                    <a:pt x="356" y="179"/>
                    <a:pt x="67" y="12"/>
                  </a:cubicBezTo>
                  <a:cubicBezTo>
                    <a:pt x="67" y="1"/>
                    <a:pt x="56" y="1"/>
                    <a:pt x="45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30" name="Google Shape;15830;p20"/>
            <p:cNvSpPr/>
            <p:nvPr/>
          </p:nvSpPr>
          <p:spPr>
            <a:xfrm>
              <a:off x="2250287" y="2261609"/>
              <a:ext cx="10885" cy="22537"/>
            </a:xfrm>
            <a:custGeom>
              <a:avLst/>
              <a:gdLst/>
              <a:ahLst/>
              <a:cxnLst/>
              <a:rect l="l" t="t" r="r" b="b"/>
              <a:pathLst>
                <a:path w="312" h="646" extrusionOk="0">
                  <a:moveTo>
                    <a:pt x="45" y="0"/>
                  </a:moveTo>
                  <a:cubicBezTo>
                    <a:pt x="22" y="0"/>
                    <a:pt x="0" y="22"/>
                    <a:pt x="0" y="45"/>
                  </a:cubicBezTo>
                  <a:cubicBezTo>
                    <a:pt x="45" y="245"/>
                    <a:pt x="111" y="467"/>
                    <a:pt x="245" y="635"/>
                  </a:cubicBezTo>
                  <a:lnTo>
                    <a:pt x="256" y="645"/>
                  </a:lnTo>
                  <a:cubicBezTo>
                    <a:pt x="278" y="623"/>
                    <a:pt x="300" y="612"/>
                    <a:pt x="312" y="590"/>
                  </a:cubicBezTo>
                  <a:cubicBezTo>
                    <a:pt x="267" y="501"/>
                    <a:pt x="223" y="412"/>
                    <a:pt x="189" y="323"/>
                  </a:cubicBezTo>
                  <a:cubicBezTo>
                    <a:pt x="144" y="234"/>
                    <a:pt x="111" y="134"/>
                    <a:pt x="89" y="22"/>
                  </a:cubicBezTo>
                  <a:cubicBezTo>
                    <a:pt x="78" y="12"/>
                    <a:pt x="67" y="0"/>
                    <a:pt x="45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31" name="Google Shape;15831;p20"/>
            <p:cNvSpPr/>
            <p:nvPr/>
          </p:nvSpPr>
          <p:spPr>
            <a:xfrm>
              <a:off x="2259184" y="2282193"/>
              <a:ext cx="2756" cy="1954"/>
            </a:xfrm>
            <a:custGeom>
              <a:avLst/>
              <a:gdLst/>
              <a:ahLst/>
              <a:cxnLst/>
              <a:rect l="l" t="t" r="r" b="b"/>
              <a:pathLst>
                <a:path w="79" h="56" extrusionOk="0">
                  <a:moveTo>
                    <a:pt x="57" y="0"/>
                  </a:moveTo>
                  <a:cubicBezTo>
                    <a:pt x="45" y="22"/>
                    <a:pt x="23" y="33"/>
                    <a:pt x="1" y="55"/>
                  </a:cubicBezTo>
                  <a:lnTo>
                    <a:pt x="23" y="55"/>
                  </a:lnTo>
                  <a:cubicBezTo>
                    <a:pt x="45" y="55"/>
                    <a:pt x="79" y="45"/>
                    <a:pt x="67" y="22"/>
                  </a:cubicBezTo>
                  <a:cubicBezTo>
                    <a:pt x="57" y="11"/>
                    <a:pt x="57" y="11"/>
                    <a:pt x="57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32" name="Google Shape;15832;p20"/>
            <p:cNvSpPr/>
            <p:nvPr/>
          </p:nvSpPr>
          <p:spPr>
            <a:xfrm>
              <a:off x="2321285" y="2223581"/>
              <a:ext cx="419" cy="3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33" name="Google Shape;15833;p20"/>
            <p:cNvSpPr/>
            <p:nvPr/>
          </p:nvSpPr>
          <p:spPr>
            <a:xfrm>
              <a:off x="2320483" y="2223581"/>
              <a:ext cx="6245" cy="17095"/>
            </a:xfrm>
            <a:custGeom>
              <a:avLst/>
              <a:gdLst/>
              <a:ahLst/>
              <a:cxnLst/>
              <a:rect l="l" t="t" r="r" b="b"/>
              <a:pathLst>
                <a:path w="179" h="490" extrusionOk="0">
                  <a:moveTo>
                    <a:pt x="23" y="0"/>
                  </a:moveTo>
                  <a:cubicBezTo>
                    <a:pt x="12" y="12"/>
                    <a:pt x="1" y="22"/>
                    <a:pt x="12" y="34"/>
                  </a:cubicBezTo>
                  <a:cubicBezTo>
                    <a:pt x="57" y="178"/>
                    <a:pt x="90" y="323"/>
                    <a:pt x="112" y="479"/>
                  </a:cubicBezTo>
                  <a:cubicBezTo>
                    <a:pt x="112" y="490"/>
                    <a:pt x="134" y="490"/>
                    <a:pt x="146" y="490"/>
                  </a:cubicBezTo>
                  <a:cubicBezTo>
                    <a:pt x="157" y="490"/>
                    <a:pt x="179" y="490"/>
                    <a:pt x="179" y="467"/>
                  </a:cubicBezTo>
                  <a:cubicBezTo>
                    <a:pt x="146" y="312"/>
                    <a:pt x="112" y="167"/>
                    <a:pt x="68" y="22"/>
                  </a:cubicBezTo>
                  <a:cubicBezTo>
                    <a:pt x="68" y="12"/>
                    <a:pt x="57" y="0"/>
                    <a:pt x="45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34" name="Google Shape;15834;p20"/>
            <p:cNvSpPr/>
            <p:nvPr/>
          </p:nvSpPr>
          <p:spPr>
            <a:xfrm>
              <a:off x="2241740" y="2275983"/>
              <a:ext cx="8164" cy="13571"/>
            </a:xfrm>
            <a:custGeom>
              <a:avLst/>
              <a:gdLst/>
              <a:ahLst/>
              <a:cxnLst/>
              <a:rect l="l" t="t" r="r" b="b"/>
              <a:pathLst>
                <a:path w="234" h="389" extrusionOk="0">
                  <a:moveTo>
                    <a:pt x="33" y="0"/>
                  </a:moveTo>
                  <a:cubicBezTo>
                    <a:pt x="11" y="0"/>
                    <a:pt x="1" y="11"/>
                    <a:pt x="1" y="33"/>
                  </a:cubicBezTo>
                  <a:cubicBezTo>
                    <a:pt x="23" y="156"/>
                    <a:pt x="67" y="278"/>
                    <a:pt x="122" y="389"/>
                  </a:cubicBezTo>
                  <a:cubicBezTo>
                    <a:pt x="156" y="378"/>
                    <a:pt x="201" y="367"/>
                    <a:pt x="234" y="356"/>
                  </a:cubicBezTo>
                  <a:cubicBezTo>
                    <a:pt x="189" y="245"/>
                    <a:pt x="145" y="134"/>
                    <a:pt x="90" y="22"/>
                  </a:cubicBezTo>
                  <a:cubicBezTo>
                    <a:pt x="78" y="11"/>
                    <a:pt x="56" y="0"/>
                    <a:pt x="33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35" name="Google Shape;15835;p20"/>
            <p:cNvSpPr/>
            <p:nvPr/>
          </p:nvSpPr>
          <p:spPr>
            <a:xfrm>
              <a:off x="2245996" y="2288403"/>
              <a:ext cx="27177" cy="52017"/>
            </a:xfrm>
            <a:custGeom>
              <a:avLst/>
              <a:gdLst/>
              <a:ahLst/>
              <a:cxnLst/>
              <a:rect l="l" t="t" r="r" b="b"/>
              <a:pathLst>
                <a:path w="779" h="1491" extrusionOk="0">
                  <a:moveTo>
                    <a:pt x="112" y="0"/>
                  </a:moveTo>
                  <a:cubicBezTo>
                    <a:pt x="79" y="11"/>
                    <a:pt x="34" y="22"/>
                    <a:pt x="0" y="33"/>
                  </a:cubicBezTo>
                  <a:cubicBezTo>
                    <a:pt x="23" y="89"/>
                    <a:pt x="45" y="133"/>
                    <a:pt x="67" y="178"/>
                  </a:cubicBezTo>
                  <a:cubicBezTo>
                    <a:pt x="145" y="344"/>
                    <a:pt x="234" y="500"/>
                    <a:pt x="323" y="667"/>
                  </a:cubicBezTo>
                  <a:cubicBezTo>
                    <a:pt x="457" y="934"/>
                    <a:pt x="590" y="1201"/>
                    <a:pt x="657" y="1490"/>
                  </a:cubicBezTo>
                  <a:cubicBezTo>
                    <a:pt x="702" y="1490"/>
                    <a:pt x="746" y="1490"/>
                    <a:pt x="779" y="1479"/>
                  </a:cubicBezTo>
                  <a:cubicBezTo>
                    <a:pt x="712" y="1201"/>
                    <a:pt x="590" y="934"/>
                    <a:pt x="457" y="667"/>
                  </a:cubicBezTo>
                  <a:cubicBezTo>
                    <a:pt x="379" y="500"/>
                    <a:pt x="290" y="344"/>
                    <a:pt x="201" y="178"/>
                  </a:cubicBezTo>
                  <a:cubicBezTo>
                    <a:pt x="168" y="122"/>
                    <a:pt x="145" y="55"/>
                    <a:pt x="112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36" name="Google Shape;15836;p20"/>
            <p:cNvSpPr/>
            <p:nvPr/>
          </p:nvSpPr>
          <p:spPr>
            <a:xfrm>
              <a:off x="2287513" y="2213498"/>
              <a:ext cx="14025" cy="25259"/>
            </a:xfrm>
            <a:custGeom>
              <a:avLst/>
              <a:gdLst/>
              <a:ahLst/>
              <a:cxnLst/>
              <a:rect l="l" t="t" r="r" b="b"/>
              <a:pathLst>
                <a:path w="402" h="724" extrusionOk="0">
                  <a:moveTo>
                    <a:pt x="34" y="0"/>
                  </a:moveTo>
                  <a:cubicBezTo>
                    <a:pt x="23" y="0"/>
                    <a:pt x="1" y="12"/>
                    <a:pt x="12" y="34"/>
                  </a:cubicBezTo>
                  <a:cubicBezTo>
                    <a:pt x="157" y="245"/>
                    <a:pt x="268" y="479"/>
                    <a:pt x="345" y="723"/>
                  </a:cubicBezTo>
                  <a:lnTo>
                    <a:pt x="401" y="667"/>
                  </a:lnTo>
                  <a:cubicBezTo>
                    <a:pt x="312" y="434"/>
                    <a:pt x="201" y="212"/>
                    <a:pt x="56" y="12"/>
                  </a:cubicBezTo>
                  <a:cubicBezTo>
                    <a:pt x="56" y="12"/>
                    <a:pt x="45" y="0"/>
                    <a:pt x="34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37" name="Google Shape;15837;p20"/>
            <p:cNvSpPr/>
            <p:nvPr/>
          </p:nvSpPr>
          <p:spPr>
            <a:xfrm>
              <a:off x="2299550" y="2236769"/>
              <a:ext cx="7780" cy="31469"/>
            </a:xfrm>
            <a:custGeom>
              <a:avLst/>
              <a:gdLst/>
              <a:ahLst/>
              <a:cxnLst/>
              <a:rect l="l" t="t" r="r" b="b"/>
              <a:pathLst>
                <a:path w="223" h="902" extrusionOk="0">
                  <a:moveTo>
                    <a:pt x="56" y="0"/>
                  </a:moveTo>
                  <a:lnTo>
                    <a:pt x="0" y="56"/>
                  </a:lnTo>
                  <a:cubicBezTo>
                    <a:pt x="89" y="323"/>
                    <a:pt x="145" y="601"/>
                    <a:pt x="168" y="890"/>
                  </a:cubicBezTo>
                  <a:cubicBezTo>
                    <a:pt x="168" y="902"/>
                    <a:pt x="190" y="902"/>
                    <a:pt x="201" y="902"/>
                  </a:cubicBezTo>
                  <a:cubicBezTo>
                    <a:pt x="212" y="902"/>
                    <a:pt x="223" y="902"/>
                    <a:pt x="223" y="890"/>
                  </a:cubicBezTo>
                  <a:cubicBezTo>
                    <a:pt x="223" y="590"/>
                    <a:pt x="168" y="290"/>
                    <a:pt x="56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38" name="Google Shape;15838;p20"/>
            <p:cNvSpPr/>
            <p:nvPr/>
          </p:nvSpPr>
          <p:spPr>
            <a:xfrm>
              <a:off x="2280919" y="2241060"/>
              <a:ext cx="5477" cy="6594"/>
            </a:xfrm>
            <a:custGeom>
              <a:avLst/>
              <a:gdLst/>
              <a:ahLst/>
              <a:cxnLst/>
              <a:rect l="l" t="t" r="r" b="b"/>
              <a:pathLst>
                <a:path w="157" h="189" extrusionOk="0">
                  <a:moveTo>
                    <a:pt x="56" y="0"/>
                  </a:moveTo>
                  <a:cubicBezTo>
                    <a:pt x="23" y="0"/>
                    <a:pt x="0" y="11"/>
                    <a:pt x="12" y="45"/>
                  </a:cubicBezTo>
                  <a:cubicBezTo>
                    <a:pt x="23" y="89"/>
                    <a:pt x="45" y="134"/>
                    <a:pt x="56" y="189"/>
                  </a:cubicBezTo>
                  <a:lnTo>
                    <a:pt x="156" y="156"/>
                  </a:lnTo>
                  <a:cubicBezTo>
                    <a:pt x="134" y="111"/>
                    <a:pt x="123" y="67"/>
                    <a:pt x="101" y="22"/>
                  </a:cubicBezTo>
                  <a:cubicBezTo>
                    <a:pt x="89" y="0"/>
                    <a:pt x="67" y="0"/>
                    <a:pt x="56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39" name="Google Shape;15839;p20"/>
            <p:cNvSpPr/>
            <p:nvPr/>
          </p:nvSpPr>
          <p:spPr>
            <a:xfrm>
              <a:off x="2282873" y="2246468"/>
              <a:ext cx="11269" cy="88893"/>
            </a:xfrm>
            <a:custGeom>
              <a:avLst/>
              <a:gdLst/>
              <a:ahLst/>
              <a:cxnLst/>
              <a:rect l="l" t="t" r="r" b="b"/>
              <a:pathLst>
                <a:path w="323" h="2548" extrusionOk="0">
                  <a:moveTo>
                    <a:pt x="100" y="1"/>
                  </a:moveTo>
                  <a:lnTo>
                    <a:pt x="0" y="34"/>
                  </a:lnTo>
                  <a:cubicBezTo>
                    <a:pt x="112" y="434"/>
                    <a:pt x="178" y="846"/>
                    <a:pt x="189" y="1279"/>
                  </a:cubicBezTo>
                  <a:cubicBezTo>
                    <a:pt x="189" y="1702"/>
                    <a:pt x="156" y="2125"/>
                    <a:pt x="122" y="2547"/>
                  </a:cubicBezTo>
                  <a:cubicBezTo>
                    <a:pt x="167" y="2514"/>
                    <a:pt x="211" y="2492"/>
                    <a:pt x="245" y="2458"/>
                  </a:cubicBezTo>
                  <a:cubicBezTo>
                    <a:pt x="290" y="2058"/>
                    <a:pt x="323" y="1658"/>
                    <a:pt x="312" y="1257"/>
                  </a:cubicBezTo>
                  <a:cubicBezTo>
                    <a:pt x="300" y="835"/>
                    <a:pt x="256" y="401"/>
                    <a:pt x="100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40" name="Google Shape;15840;p20"/>
            <p:cNvSpPr/>
            <p:nvPr/>
          </p:nvSpPr>
          <p:spPr>
            <a:xfrm>
              <a:off x="2270837" y="2263912"/>
              <a:ext cx="14409" cy="74171"/>
            </a:xfrm>
            <a:custGeom>
              <a:avLst/>
              <a:gdLst/>
              <a:ahLst/>
              <a:cxnLst/>
              <a:rect l="l" t="t" r="r" b="b"/>
              <a:pathLst>
                <a:path w="413" h="2126" extrusionOk="0">
                  <a:moveTo>
                    <a:pt x="34" y="1"/>
                  </a:moveTo>
                  <a:cubicBezTo>
                    <a:pt x="23" y="1"/>
                    <a:pt x="0" y="12"/>
                    <a:pt x="12" y="35"/>
                  </a:cubicBezTo>
                  <a:cubicBezTo>
                    <a:pt x="134" y="391"/>
                    <a:pt x="212" y="757"/>
                    <a:pt x="257" y="1135"/>
                  </a:cubicBezTo>
                  <a:cubicBezTo>
                    <a:pt x="301" y="1469"/>
                    <a:pt x="301" y="1792"/>
                    <a:pt x="289" y="2126"/>
                  </a:cubicBezTo>
                  <a:cubicBezTo>
                    <a:pt x="334" y="2114"/>
                    <a:pt x="368" y="2092"/>
                    <a:pt x="401" y="2081"/>
                  </a:cubicBezTo>
                  <a:cubicBezTo>
                    <a:pt x="412" y="1758"/>
                    <a:pt x="390" y="1425"/>
                    <a:pt x="345" y="1113"/>
                  </a:cubicBezTo>
                  <a:cubicBezTo>
                    <a:pt x="289" y="735"/>
                    <a:pt x="190" y="379"/>
                    <a:pt x="67" y="23"/>
                  </a:cubicBezTo>
                  <a:cubicBezTo>
                    <a:pt x="56" y="12"/>
                    <a:pt x="45" y="1"/>
                    <a:pt x="34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TITLE_AND_BODY_1_2_2">
    <p:spTree>
      <p:nvGrpSpPr>
        <p:cNvPr id="1" name="Shape 15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842" name="Google Shape;15842;p21"/>
          <p:cNvGrpSpPr/>
          <p:nvPr/>
        </p:nvGrpSpPr>
        <p:grpSpPr>
          <a:xfrm>
            <a:off x="178275" y="177600"/>
            <a:ext cx="8787300" cy="4788300"/>
            <a:chOff x="178275" y="177600"/>
            <a:chExt cx="8787300" cy="4788300"/>
          </a:xfrm>
        </p:grpSpPr>
        <p:sp>
          <p:nvSpPr>
            <p:cNvPr id="15843" name="Google Shape;15843;p21"/>
            <p:cNvSpPr/>
            <p:nvPr/>
          </p:nvSpPr>
          <p:spPr>
            <a:xfrm>
              <a:off x="178275" y="177600"/>
              <a:ext cx="8787300" cy="4788300"/>
            </a:xfrm>
            <a:prstGeom prst="round2DiagRect">
              <a:avLst>
                <a:gd name="adj1" fmla="val 9845"/>
                <a:gd name="adj2" fmla="val 0"/>
              </a:avLst>
            </a:prstGeom>
            <a:noFill/>
            <a:ln w="2857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44" name="Google Shape;15844;p21"/>
            <p:cNvSpPr/>
            <p:nvPr/>
          </p:nvSpPr>
          <p:spPr>
            <a:xfrm>
              <a:off x="288825" y="294900"/>
              <a:ext cx="8566500" cy="4551600"/>
            </a:xfrm>
            <a:prstGeom prst="round2DiagRect">
              <a:avLst>
                <a:gd name="adj1" fmla="val 8839"/>
                <a:gd name="adj2" fmla="val 0"/>
              </a:avLst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grpSp>
        <p:nvGrpSpPr>
          <p:cNvPr id="15845" name="Google Shape;15845;p21"/>
          <p:cNvGrpSpPr/>
          <p:nvPr/>
        </p:nvGrpSpPr>
        <p:grpSpPr>
          <a:xfrm>
            <a:off x="5674641" y="2003492"/>
            <a:ext cx="4315355" cy="4089830"/>
            <a:chOff x="6901103" y="3112788"/>
            <a:chExt cx="2713548" cy="2571735"/>
          </a:xfrm>
        </p:grpSpPr>
        <p:grpSp>
          <p:nvGrpSpPr>
            <p:cNvPr id="15846" name="Google Shape;15846;p21"/>
            <p:cNvGrpSpPr/>
            <p:nvPr/>
          </p:nvGrpSpPr>
          <p:grpSpPr>
            <a:xfrm rot="-2700100" flipH="1">
              <a:off x="7104965" y="4235945"/>
              <a:ext cx="1352504" cy="1136874"/>
              <a:chOff x="4168732" y="1578984"/>
              <a:chExt cx="556852" cy="468086"/>
            </a:xfrm>
          </p:grpSpPr>
          <p:sp>
            <p:nvSpPr>
              <p:cNvPr id="15847" name="Google Shape;15847;p21"/>
              <p:cNvSpPr/>
              <p:nvPr/>
            </p:nvSpPr>
            <p:spPr>
              <a:xfrm>
                <a:off x="4624270" y="1578984"/>
                <a:ext cx="88510" cy="100232"/>
              </a:xfrm>
              <a:custGeom>
                <a:avLst/>
                <a:gdLst/>
                <a:ahLst/>
                <a:cxnLst/>
                <a:rect l="l" t="t" r="r" b="b"/>
                <a:pathLst>
                  <a:path w="2537" h="2873" extrusionOk="0">
                    <a:moveTo>
                      <a:pt x="1467" y="0"/>
                    </a:moveTo>
                    <a:cubicBezTo>
                      <a:pt x="1275" y="0"/>
                      <a:pt x="631" y="347"/>
                      <a:pt x="323" y="826"/>
                    </a:cubicBezTo>
                    <a:cubicBezTo>
                      <a:pt x="1" y="1315"/>
                      <a:pt x="1" y="1926"/>
                      <a:pt x="179" y="2294"/>
                    </a:cubicBezTo>
                    <a:cubicBezTo>
                      <a:pt x="345" y="2660"/>
                      <a:pt x="679" y="2872"/>
                      <a:pt x="679" y="2872"/>
                    </a:cubicBezTo>
                    <a:cubicBezTo>
                      <a:pt x="679" y="2872"/>
                      <a:pt x="1091" y="2594"/>
                      <a:pt x="1246" y="2527"/>
                    </a:cubicBezTo>
                    <a:cubicBezTo>
                      <a:pt x="1390" y="2472"/>
                      <a:pt x="1969" y="2393"/>
                      <a:pt x="2225" y="2227"/>
                    </a:cubicBezTo>
                    <a:cubicBezTo>
                      <a:pt x="2480" y="2071"/>
                      <a:pt x="2536" y="1682"/>
                      <a:pt x="2503" y="1449"/>
                    </a:cubicBezTo>
                    <a:cubicBezTo>
                      <a:pt x="2458" y="1215"/>
                      <a:pt x="1991" y="503"/>
                      <a:pt x="1902" y="381"/>
                    </a:cubicBezTo>
                    <a:cubicBezTo>
                      <a:pt x="1813" y="270"/>
                      <a:pt x="1647" y="25"/>
                      <a:pt x="1491" y="3"/>
                    </a:cubicBezTo>
                    <a:cubicBezTo>
                      <a:pt x="1484" y="1"/>
                      <a:pt x="1476" y="0"/>
                      <a:pt x="14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48" name="Google Shape;15848;p21"/>
              <p:cNvSpPr/>
              <p:nvPr/>
            </p:nvSpPr>
            <p:spPr>
              <a:xfrm>
                <a:off x="4624654" y="1578984"/>
                <a:ext cx="61332" cy="73927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119" extrusionOk="0">
                    <a:moveTo>
                      <a:pt x="1456" y="0"/>
                    </a:moveTo>
                    <a:cubicBezTo>
                      <a:pt x="1264" y="0"/>
                      <a:pt x="620" y="347"/>
                      <a:pt x="312" y="826"/>
                    </a:cubicBezTo>
                    <a:cubicBezTo>
                      <a:pt x="45" y="1226"/>
                      <a:pt x="0" y="1704"/>
                      <a:pt x="89" y="2071"/>
                    </a:cubicBezTo>
                    <a:cubicBezTo>
                      <a:pt x="181" y="2099"/>
                      <a:pt x="281" y="2119"/>
                      <a:pt x="382" y="2119"/>
                    </a:cubicBezTo>
                    <a:cubicBezTo>
                      <a:pt x="403" y="2119"/>
                      <a:pt x="424" y="2118"/>
                      <a:pt x="445" y="2116"/>
                    </a:cubicBezTo>
                    <a:cubicBezTo>
                      <a:pt x="746" y="2094"/>
                      <a:pt x="1013" y="1949"/>
                      <a:pt x="1224" y="1738"/>
                    </a:cubicBezTo>
                    <a:cubicBezTo>
                      <a:pt x="1424" y="1538"/>
                      <a:pt x="1580" y="1281"/>
                      <a:pt x="1658" y="1014"/>
                    </a:cubicBezTo>
                    <a:cubicBezTo>
                      <a:pt x="1747" y="737"/>
                      <a:pt x="1758" y="448"/>
                      <a:pt x="1713" y="158"/>
                    </a:cubicBezTo>
                    <a:cubicBezTo>
                      <a:pt x="1636" y="80"/>
                      <a:pt x="1557" y="13"/>
                      <a:pt x="1480" y="3"/>
                    </a:cubicBezTo>
                    <a:cubicBezTo>
                      <a:pt x="1473" y="1"/>
                      <a:pt x="1465" y="0"/>
                      <a:pt x="1456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49" name="Google Shape;15849;p21"/>
              <p:cNvSpPr/>
              <p:nvPr/>
            </p:nvSpPr>
            <p:spPr>
              <a:xfrm>
                <a:off x="4663066" y="1592625"/>
                <a:ext cx="9350" cy="2951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846" extrusionOk="0">
                    <a:moveTo>
                      <a:pt x="1" y="1"/>
                    </a:moveTo>
                    <a:cubicBezTo>
                      <a:pt x="68" y="134"/>
                      <a:pt x="123" y="279"/>
                      <a:pt x="157" y="412"/>
                    </a:cubicBezTo>
                    <a:cubicBezTo>
                      <a:pt x="179" y="490"/>
                      <a:pt x="189" y="557"/>
                      <a:pt x="201" y="635"/>
                    </a:cubicBezTo>
                    <a:cubicBezTo>
                      <a:pt x="212" y="702"/>
                      <a:pt x="223" y="768"/>
                      <a:pt x="201" y="835"/>
                    </a:cubicBezTo>
                    <a:lnTo>
                      <a:pt x="256" y="846"/>
                    </a:lnTo>
                    <a:cubicBezTo>
                      <a:pt x="268" y="768"/>
                      <a:pt x="256" y="690"/>
                      <a:pt x="246" y="623"/>
                    </a:cubicBezTo>
                    <a:cubicBezTo>
                      <a:pt x="223" y="546"/>
                      <a:pt x="201" y="479"/>
                      <a:pt x="179" y="412"/>
                    </a:cubicBezTo>
                    <a:cubicBezTo>
                      <a:pt x="134" y="267"/>
                      <a:pt x="78" y="134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50" name="Google Shape;15850;p21"/>
              <p:cNvSpPr/>
              <p:nvPr/>
            </p:nvSpPr>
            <p:spPr>
              <a:xfrm>
                <a:off x="4674300" y="1603127"/>
                <a:ext cx="21770" cy="11652"/>
              </a:xfrm>
              <a:custGeom>
                <a:avLst/>
                <a:gdLst/>
                <a:ahLst/>
                <a:cxnLst/>
                <a:rect l="l" t="t" r="r" b="b"/>
                <a:pathLst>
                  <a:path w="624" h="334" extrusionOk="0">
                    <a:moveTo>
                      <a:pt x="624" y="0"/>
                    </a:moveTo>
                    <a:lnTo>
                      <a:pt x="624" y="0"/>
                    </a:lnTo>
                    <a:cubicBezTo>
                      <a:pt x="391" y="67"/>
                      <a:pt x="213" y="122"/>
                      <a:pt x="1" y="233"/>
                    </a:cubicBezTo>
                    <a:lnTo>
                      <a:pt x="1" y="334"/>
                    </a:lnTo>
                    <a:cubicBezTo>
                      <a:pt x="201" y="200"/>
                      <a:pt x="401" y="89"/>
                      <a:pt x="62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51" name="Google Shape;15851;p21"/>
              <p:cNvSpPr/>
              <p:nvPr/>
            </p:nvSpPr>
            <p:spPr>
              <a:xfrm>
                <a:off x="4661531" y="1628735"/>
                <a:ext cx="36492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590" extrusionOk="0">
                    <a:moveTo>
                      <a:pt x="1046" y="0"/>
                    </a:moveTo>
                    <a:cubicBezTo>
                      <a:pt x="668" y="45"/>
                      <a:pt x="322" y="167"/>
                      <a:pt x="23" y="434"/>
                    </a:cubicBezTo>
                    <a:lnTo>
                      <a:pt x="0" y="589"/>
                    </a:lnTo>
                    <a:cubicBezTo>
                      <a:pt x="267" y="322"/>
                      <a:pt x="668" y="67"/>
                      <a:pt x="104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52" name="Google Shape;15852;p21"/>
              <p:cNvSpPr/>
              <p:nvPr/>
            </p:nvSpPr>
            <p:spPr>
              <a:xfrm>
                <a:off x="4643668" y="1628316"/>
                <a:ext cx="14374" cy="33422"/>
              </a:xfrm>
              <a:custGeom>
                <a:avLst/>
                <a:gdLst/>
                <a:ahLst/>
                <a:cxnLst/>
                <a:rect l="l" t="t" r="r" b="b"/>
                <a:pathLst>
                  <a:path w="412" h="958" extrusionOk="0">
                    <a:moveTo>
                      <a:pt x="1" y="1"/>
                    </a:moveTo>
                    <a:cubicBezTo>
                      <a:pt x="223" y="268"/>
                      <a:pt x="345" y="613"/>
                      <a:pt x="323" y="957"/>
                    </a:cubicBezTo>
                    <a:lnTo>
                      <a:pt x="412" y="868"/>
                    </a:lnTo>
                    <a:cubicBezTo>
                      <a:pt x="401" y="512"/>
                      <a:pt x="245" y="245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53" name="Google Shape;15853;p21"/>
              <p:cNvSpPr/>
              <p:nvPr/>
            </p:nvSpPr>
            <p:spPr>
              <a:xfrm>
                <a:off x="4550935" y="1641783"/>
                <a:ext cx="67542" cy="87986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522" extrusionOk="0">
                    <a:moveTo>
                      <a:pt x="1143" y="0"/>
                    </a:moveTo>
                    <a:cubicBezTo>
                      <a:pt x="1129" y="0"/>
                      <a:pt x="1115" y="2"/>
                      <a:pt x="1102" y="4"/>
                    </a:cubicBezTo>
                    <a:cubicBezTo>
                      <a:pt x="734" y="71"/>
                      <a:pt x="423" y="571"/>
                      <a:pt x="279" y="828"/>
                    </a:cubicBezTo>
                    <a:cubicBezTo>
                      <a:pt x="0" y="1295"/>
                      <a:pt x="0" y="1829"/>
                      <a:pt x="368" y="2207"/>
                    </a:cubicBezTo>
                    <a:cubicBezTo>
                      <a:pt x="649" y="2488"/>
                      <a:pt x="991" y="2521"/>
                      <a:pt x="1133" y="2521"/>
                    </a:cubicBezTo>
                    <a:cubicBezTo>
                      <a:pt x="1176" y="2521"/>
                      <a:pt x="1201" y="2518"/>
                      <a:pt x="1201" y="2518"/>
                    </a:cubicBezTo>
                    <a:cubicBezTo>
                      <a:pt x="1208" y="2518"/>
                      <a:pt x="1216" y="2519"/>
                      <a:pt x="1225" y="2519"/>
                    </a:cubicBezTo>
                    <a:cubicBezTo>
                      <a:pt x="1277" y="2519"/>
                      <a:pt x="1376" y="2503"/>
                      <a:pt x="1602" y="2296"/>
                    </a:cubicBezTo>
                    <a:cubicBezTo>
                      <a:pt x="1880" y="2039"/>
                      <a:pt x="1935" y="1594"/>
                      <a:pt x="1891" y="1261"/>
                    </a:cubicBezTo>
                    <a:cubicBezTo>
                      <a:pt x="1838" y="929"/>
                      <a:pt x="1496" y="0"/>
                      <a:pt x="114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54" name="Google Shape;15854;p21"/>
              <p:cNvSpPr/>
              <p:nvPr/>
            </p:nvSpPr>
            <p:spPr>
              <a:xfrm>
                <a:off x="4551319" y="1641678"/>
                <a:ext cx="50482" cy="70787"/>
              </a:xfrm>
              <a:custGeom>
                <a:avLst/>
                <a:gdLst/>
                <a:ahLst/>
                <a:cxnLst/>
                <a:rect l="l" t="t" r="r" b="b"/>
                <a:pathLst>
                  <a:path w="1447" h="2029" extrusionOk="0">
                    <a:moveTo>
                      <a:pt x="1139" y="1"/>
                    </a:moveTo>
                    <a:cubicBezTo>
                      <a:pt x="1123" y="1"/>
                      <a:pt x="1107" y="3"/>
                      <a:pt x="1091" y="7"/>
                    </a:cubicBezTo>
                    <a:cubicBezTo>
                      <a:pt x="723" y="74"/>
                      <a:pt x="412" y="574"/>
                      <a:pt x="268" y="831"/>
                    </a:cubicBezTo>
                    <a:cubicBezTo>
                      <a:pt x="34" y="1231"/>
                      <a:pt x="1" y="1676"/>
                      <a:pt x="212" y="2020"/>
                    </a:cubicBezTo>
                    <a:cubicBezTo>
                      <a:pt x="245" y="2026"/>
                      <a:pt x="278" y="2029"/>
                      <a:pt x="312" y="2029"/>
                    </a:cubicBezTo>
                    <a:cubicBezTo>
                      <a:pt x="345" y="2029"/>
                      <a:pt x="378" y="2026"/>
                      <a:pt x="412" y="2020"/>
                    </a:cubicBezTo>
                    <a:cubicBezTo>
                      <a:pt x="668" y="1965"/>
                      <a:pt x="868" y="1775"/>
                      <a:pt x="957" y="1531"/>
                    </a:cubicBezTo>
                    <a:cubicBezTo>
                      <a:pt x="1002" y="1420"/>
                      <a:pt x="1024" y="1286"/>
                      <a:pt x="1046" y="1164"/>
                    </a:cubicBezTo>
                    <a:cubicBezTo>
                      <a:pt x="1079" y="1031"/>
                      <a:pt x="1124" y="897"/>
                      <a:pt x="1180" y="774"/>
                    </a:cubicBezTo>
                    <a:cubicBezTo>
                      <a:pt x="1257" y="586"/>
                      <a:pt x="1368" y="408"/>
                      <a:pt x="1447" y="218"/>
                    </a:cubicBezTo>
                    <a:cubicBezTo>
                      <a:pt x="1350" y="93"/>
                      <a:pt x="1245" y="1"/>
                      <a:pt x="113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55" name="Google Shape;15855;p21"/>
              <p:cNvSpPr/>
              <p:nvPr/>
            </p:nvSpPr>
            <p:spPr>
              <a:xfrm>
                <a:off x="4568763" y="1669868"/>
                <a:ext cx="19851" cy="17862"/>
              </a:xfrm>
              <a:custGeom>
                <a:avLst/>
                <a:gdLst/>
                <a:ahLst/>
                <a:cxnLst/>
                <a:rect l="l" t="t" r="r" b="b"/>
                <a:pathLst>
                  <a:path w="569" h="512" extrusionOk="0">
                    <a:moveTo>
                      <a:pt x="1" y="0"/>
                    </a:moveTo>
                    <a:cubicBezTo>
                      <a:pt x="112" y="67"/>
                      <a:pt x="212" y="144"/>
                      <a:pt x="312" y="223"/>
                    </a:cubicBezTo>
                    <a:cubicBezTo>
                      <a:pt x="401" y="312"/>
                      <a:pt x="490" y="401"/>
                      <a:pt x="557" y="512"/>
                    </a:cubicBezTo>
                    <a:lnTo>
                      <a:pt x="568" y="401"/>
                    </a:lnTo>
                    <a:cubicBezTo>
                      <a:pt x="490" y="300"/>
                      <a:pt x="435" y="267"/>
                      <a:pt x="334" y="200"/>
                    </a:cubicBezTo>
                    <a:cubicBezTo>
                      <a:pt x="235" y="122"/>
                      <a:pt x="112" y="5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56" name="Google Shape;15856;p21"/>
              <p:cNvSpPr/>
              <p:nvPr/>
            </p:nvSpPr>
            <p:spPr>
              <a:xfrm>
                <a:off x="4591685" y="1684975"/>
                <a:ext cx="23305" cy="38481"/>
              </a:xfrm>
              <a:custGeom>
                <a:avLst/>
                <a:gdLst/>
                <a:ahLst/>
                <a:cxnLst/>
                <a:rect l="l" t="t" r="r" b="b"/>
                <a:pathLst>
                  <a:path w="668" h="1103" extrusionOk="0">
                    <a:moveTo>
                      <a:pt x="656" y="1"/>
                    </a:moveTo>
                    <a:cubicBezTo>
                      <a:pt x="656" y="223"/>
                      <a:pt x="589" y="435"/>
                      <a:pt x="456" y="601"/>
                    </a:cubicBezTo>
                    <a:cubicBezTo>
                      <a:pt x="401" y="690"/>
                      <a:pt x="322" y="768"/>
                      <a:pt x="245" y="835"/>
                    </a:cubicBezTo>
                    <a:cubicBezTo>
                      <a:pt x="167" y="913"/>
                      <a:pt x="89" y="979"/>
                      <a:pt x="0" y="1046"/>
                    </a:cubicBezTo>
                    <a:lnTo>
                      <a:pt x="56" y="1102"/>
                    </a:lnTo>
                    <a:cubicBezTo>
                      <a:pt x="134" y="1035"/>
                      <a:pt x="211" y="957"/>
                      <a:pt x="290" y="880"/>
                    </a:cubicBezTo>
                    <a:cubicBezTo>
                      <a:pt x="356" y="801"/>
                      <a:pt x="434" y="712"/>
                      <a:pt x="490" y="623"/>
                    </a:cubicBezTo>
                    <a:cubicBezTo>
                      <a:pt x="612" y="445"/>
                      <a:pt x="668" y="223"/>
                      <a:pt x="65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57" name="Google Shape;15857;p21"/>
              <p:cNvSpPr/>
              <p:nvPr/>
            </p:nvSpPr>
            <p:spPr>
              <a:xfrm>
                <a:off x="4568414" y="1710199"/>
                <a:ext cx="25642" cy="1866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53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78" y="112"/>
                      <a:pt x="522" y="301"/>
                      <a:pt x="690" y="535"/>
                    </a:cubicBezTo>
                    <a:lnTo>
                      <a:pt x="734" y="501"/>
                    </a:lnTo>
                    <a:cubicBezTo>
                      <a:pt x="545" y="268"/>
                      <a:pt x="289" y="90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58" name="Google Shape;15858;p21"/>
              <p:cNvSpPr/>
              <p:nvPr/>
            </p:nvSpPr>
            <p:spPr>
              <a:xfrm>
                <a:off x="4574206" y="1690417"/>
                <a:ext cx="17897" cy="1709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79" y="79"/>
                      <a:pt x="178" y="145"/>
                      <a:pt x="267" y="223"/>
                    </a:cubicBezTo>
                    <a:cubicBezTo>
                      <a:pt x="356" y="289"/>
                      <a:pt x="435" y="378"/>
                      <a:pt x="457" y="490"/>
                    </a:cubicBezTo>
                    <a:lnTo>
                      <a:pt x="512" y="467"/>
                    </a:lnTo>
                    <a:cubicBezTo>
                      <a:pt x="501" y="412"/>
                      <a:pt x="468" y="356"/>
                      <a:pt x="423" y="312"/>
                    </a:cubicBezTo>
                    <a:cubicBezTo>
                      <a:pt x="379" y="267"/>
                      <a:pt x="334" y="234"/>
                      <a:pt x="290" y="200"/>
                    </a:cubicBezTo>
                    <a:cubicBezTo>
                      <a:pt x="190" y="134"/>
                      <a:pt x="89" y="7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59" name="Google Shape;15859;p21"/>
              <p:cNvSpPr/>
              <p:nvPr/>
            </p:nvSpPr>
            <p:spPr>
              <a:xfrm>
                <a:off x="4585475" y="1655878"/>
                <a:ext cx="14792" cy="20235"/>
              </a:xfrm>
              <a:custGeom>
                <a:avLst/>
                <a:gdLst/>
                <a:ahLst/>
                <a:cxnLst/>
                <a:rect l="l" t="t" r="r" b="b"/>
                <a:pathLst>
                  <a:path w="424" h="580" extrusionOk="0">
                    <a:moveTo>
                      <a:pt x="423" y="1"/>
                    </a:moveTo>
                    <a:cubicBezTo>
                      <a:pt x="201" y="90"/>
                      <a:pt x="33" y="268"/>
                      <a:pt x="0" y="512"/>
                    </a:cubicBezTo>
                    <a:lnTo>
                      <a:pt x="33" y="579"/>
                    </a:lnTo>
                    <a:cubicBezTo>
                      <a:pt x="45" y="357"/>
                      <a:pt x="201" y="101"/>
                      <a:pt x="4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60" name="Google Shape;15860;p21"/>
              <p:cNvSpPr/>
              <p:nvPr/>
            </p:nvSpPr>
            <p:spPr>
              <a:xfrm>
                <a:off x="4589731" y="1676846"/>
                <a:ext cx="19432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557" h="646" extrusionOk="0">
                    <a:moveTo>
                      <a:pt x="556" y="0"/>
                    </a:moveTo>
                    <a:cubicBezTo>
                      <a:pt x="323" y="134"/>
                      <a:pt x="123" y="345"/>
                      <a:pt x="0" y="589"/>
                    </a:cubicBezTo>
                    <a:lnTo>
                      <a:pt x="34" y="646"/>
                    </a:lnTo>
                    <a:cubicBezTo>
                      <a:pt x="145" y="401"/>
                      <a:pt x="334" y="156"/>
                      <a:pt x="5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61" name="Google Shape;15861;p21"/>
              <p:cNvSpPr/>
              <p:nvPr/>
            </p:nvSpPr>
            <p:spPr>
              <a:xfrm>
                <a:off x="4480286" y="1734656"/>
                <a:ext cx="63670" cy="75741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171" extrusionOk="0">
                    <a:moveTo>
                      <a:pt x="547" y="0"/>
                    </a:moveTo>
                    <a:cubicBezTo>
                      <a:pt x="477" y="0"/>
                      <a:pt x="415" y="15"/>
                      <a:pt x="368" y="45"/>
                    </a:cubicBezTo>
                    <a:cubicBezTo>
                      <a:pt x="101" y="212"/>
                      <a:pt x="23" y="434"/>
                      <a:pt x="12" y="668"/>
                    </a:cubicBezTo>
                    <a:cubicBezTo>
                      <a:pt x="1" y="890"/>
                      <a:pt x="134" y="1824"/>
                      <a:pt x="502" y="2047"/>
                    </a:cubicBezTo>
                    <a:cubicBezTo>
                      <a:pt x="661" y="2144"/>
                      <a:pt x="800" y="2171"/>
                      <a:pt x="906" y="2171"/>
                    </a:cubicBezTo>
                    <a:cubicBezTo>
                      <a:pt x="1043" y="2171"/>
                      <a:pt x="1125" y="2125"/>
                      <a:pt x="1125" y="2125"/>
                    </a:cubicBezTo>
                    <a:cubicBezTo>
                      <a:pt x="1125" y="2125"/>
                      <a:pt x="1236" y="2091"/>
                      <a:pt x="1380" y="1980"/>
                    </a:cubicBezTo>
                    <a:cubicBezTo>
                      <a:pt x="1536" y="1858"/>
                      <a:pt x="1825" y="1413"/>
                      <a:pt x="1625" y="835"/>
                    </a:cubicBezTo>
                    <a:cubicBezTo>
                      <a:pt x="1468" y="345"/>
                      <a:pt x="896" y="0"/>
                      <a:pt x="54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62" name="Google Shape;15862;p21"/>
              <p:cNvSpPr/>
              <p:nvPr/>
            </p:nvSpPr>
            <p:spPr>
              <a:xfrm>
                <a:off x="4484193" y="1734656"/>
                <a:ext cx="56657" cy="56378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616" extrusionOk="0">
                    <a:moveTo>
                      <a:pt x="435" y="0"/>
                    </a:moveTo>
                    <a:cubicBezTo>
                      <a:pt x="365" y="0"/>
                      <a:pt x="303" y="15"/>
                      <a:pt x="256" y="45"/>
                    </a:cubicBezTo>
                    <a:cubicBezTo>
                      <a:pt x="134" y="123"/>
                      <a:pt x="56" y="200"/>
                      <a:pt x="0" y="289"/>
                    </a:cubicBezTo>
                    <a:cubicBezTo>
                      <a:pt x="45" y="401"/>
                      <a:pt x="101" y="523"/>
                      <a:pt x="156" y="623"/>
                    </a:cubicBezTo>
                    <a:cubicBezTo>
                      <a:pt x="256" y="846"/>
                      <a:pt x="378" y="1057"/>
                      <a:pt x="545" y="1224"/>
                    </a:cubicBezTo>
                    <a:cubicBezTo>
                      <a:pt x="755" y="1452"/>
                      <a:pt x="1055" y="1616"/>
                      <a:pt x="1360" y="1616"/>
                    </a:cubicBezTo>
                    <a:cubicBezTo>
                      <a:pt x="1411" y="1616"/>
                      <a:pt x="1462" y="1611"/>
                      <a:pt x="1513" y="1602"/>
                    </a:cubicBezTo>
                    <a:cubicBezTo>
                      <a:pt x="1591" y="1402"/>
                      <a:pt x="1624" y="1135"/>
                      <a:pt x="1513" y="835"/>
                    </a:cubicBezTo>
                    <a:cubicBezTo>
                      <a:pt x="1356" y="345"/>
                      <a:pt x="784" y="0"/>
                      <a:pt x="435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63" name="Google Shape;15863;p21"/>
              <p:cNvSpPr/>
              <p:nvPr/>
            </p:nvSpPr>
            <p:spPr>
              <a:xfrm>
                <a:off x="4509418" y="1747843"/>
                <a:ext cx="11269" cy="33806"/>
              </a:xfrm>
              <a:custGeom>
                <a:avLst/>
                <a:gdLst/>
                <a:ahLst/>
                <a:cxnLst/>
                <a:rect l="l" t="t" r="r" b="b"/>
                <a:pathLst>
                  <a:path w="323" h="969" extrusionOk="0">
                    <a:moveTo>
                      <a:pt x="312" y="0"/>
                    </a:moveTo>
                    <a:cubicBezTo>
                      <a:pt x="312" y="178"/>
                      <a:pt x="245" y="334"/>
                      <a:pt x="178" y="479"/>
                    </a:cubicBezTo>
                    <a:cubicBezTo>
                      <a:pt x="112" y="635"/>
                      <a:pt x="45" y="734"/>
                      <a:pt x="0" y="912"/>
                    </a:cubicBezTo>
                    <a:lnTo>
                      <a:pt x="67" y="968"/>
                    </a:lnTo>
                    <a:cubicBezTo>
                      <a:pt x="89" y="813"/>
                      <a:pt x="156" y="657"/>
                      <a:pt x="211" y="501"/>
                    </a:cubicBezTo>
                    <a:cubicBezTo>
                      <a:pt x="267" y="346"/>
                      <a:pt x="323" y="178"/>
                      <a:pt x="3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64" name="Google Shape;15864;p21"/>
              <p:cNvSpPr/>
              <p:nvPr/>
            </p:nvSpPr>
            <p:spPr>
              <a:xfrm>
                <a:off x="4490787" y="1788209"/>
                <a:ext cx="27561" cy="17862"/>
              </a:xfrm>
              <a:custGeom>
                <a:avLst/>
                <a:gdLst/>
                <a:ahLst/>
                <a:cxnLst/>
                <a:rect l="l" t="t" r="r" b="b"/>
                <a:pathLst>
                  <a:path w="790" h="51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7" y="145"/>
                      <a:pt x="179" y="267"/>
                      <a:pt x="312" y="345"/>
                    </a:cubicBezTo>
                    <a:cubicBezTo>
                      <a:pt x="445" y="423"/>
                      <a:pt x="634" y="489"/>
                      <a:pt x="790" y="512"/>
                    </a:cubicBezTo>
                    <a:lnTo>
                      <a:pt x="757" y="445"/>
                    </a:lnTo>
                    <a:cubicBezTo>
                      <a:pt x="612" y="434"/>
                      <a:pt x="456" y="390"/>
                      <a:pt x="323" y="323"/>
                    </a:cubicBezTo>
                    <a:cubicBezTo>
                      <a:pt x="189" y="245"/>
                      <a:pt x="67" y="1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65" name="Google Shape;15865;p21"/>
              <p:cNvSpPr/>
              <p:nvPr/>
            </p:nvSpPr>
            <p:spPr>
              <a:xfrm>
                <a:off x="4516779" y="1761799"/>
                <a:ext cx="13990" cy="39632"/>
              </a:xfrm>
              <a:custGeom>
                <a:avLst/>
                <a:gdLst/>
                <a:ahLst/>
                <a:cxnLst/>
                <a:rect l="l" t="t" r="r" b="b"/>
                <a:pathLst>
                  <a:path w="401" h="1136" extrusionOk="0">
                    <a:moveTo>
                      <a:pt x="378" y="1"/>
                    </a:moveTo>
                    <a:cubicBezTo>
                      <a:pt x="390" y="101"/>
                      <a:pt x="368" y="201"/>
                      <a:pt x="334" y="302"/>
                    </a:cubicBezTo>
                    <a:lnTo>
                      <a:pt x="267" y="601"/>
                    </a:lnTo>
                    <a:cubicBezTo>
                      <a:pt x="257" y="702"/>
                      <a:pt x="234" y="802"/>
                      <a:pt x="190" y="891"/>
                    </a:cubicBezTo>
                    <a:cubicBezTo>
                      <a:pt x="168" y="935"/>
                      <a:pt x="145" y="980"/>
                      <a:pt x="112" y="1013"/>
                    </a:cubicBezTo>
                    <a:cubicBezTo>
                      <a:pt x="82" y="1043"/>
                      <a:pt x="43" y="1082"/>
                      <a:pt x="11" y="1082"/>
                    </a:cubicBezTo>
                    <a:cubicBezTo>
                      <a:pt x="7" y="1082"/>
                      <a:pt x="4" y="1081"/>
                      <a:pt x="0" y="1080"/>
                    </a:cubicBezTo>
                    <a:lnTo>
                      <a:pt x="0" y="1135"/>
                    </a:lnTo>
                    <a:cubicBezTo>
                      <a:pt x="34" y="1135"/>
                      <a:pt x="67" y="1125"/>
                      <a:pt x="89" y="1102"/>
                    </a:cubicBezTo>
                    <a:lnTo>
                      <a:pt x="145" y="1046"/>
                    </a:lnTo>
                    <a:cubicBezTo>
                      <a:pt x="178" y="1002"/>
                      <a:pt x="201" y="957"/>
                      <a:pt x="223" y="902"/>
                    </a:cubicBezTo>
                    <a:cubicBezTo>
                      <a:pt x="267" y="813"/>
                      <a:pt x="279" y="702"/>
                      <a:pt x="301" y="601"/>
                    </a:cubicBezTo>
                    <a:cubicBezTo>
                      <a:pt x="312" y="502"/>
                      <a:pt x="323" y="401"/>
                      <a:pt x="356" y="302"/>
                    </a:cubicBezTo>
                    <a:cubicBezTo>
                      <a:pt x="378" y="201"/>
                      <a:pt x="401" y="101"/>
                      <a:pt x="3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66" name="Google Shape;15866;p21"/>
              <p:cNvSpPr/>
              <p:nvPr/>
            </p:nvSpPr>
            <p:spPr>
              <a:xfrm>
                <a:off x="4491555" y="1776940"/>
                <a:ext cx="23340" cy="17514"/>
              </a:xfrm>
              <a:custGeom>
                <a:avLst/>
                <a:gdLst/>
                <a:ahLst/>
                <a:cxnLst/>
                <a:rect l="l" t="t" r="r" b="b"/>
                <a:pathLst>
                  <a:path w="669" h="5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23" y="56"/>
                      <a:pt x="246" y="112"/>
                      <a:pt x="357" y="190"/>
                    </a:cubicBezTo>
                    <a:cubicBezTo>
                      <a:pt x="456" y="256"/>
                      <a:pt x="590" y="390"/>
                      <a:pt x="657" y="501"/>
                    </a:cubicBezTo>
                    <a:lnTo>
                      <a:pt x="668" y="424"/>
                    </a:lnTo>
                    <a:cubicBezTo>
                      <a:pt x="590" y="312"/>
                      <a:pt x="479" y="234"/>
                      <a:pt x="367" y="167"/>
                    </a:cubicBezTo>
                    <a:cubicBezTo>
                      <a:pt x="246" y="101"/>
                      <a:pt x="123" y="45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67" name="Google Shape;15867;p21"/>
              <p:cNvSpPr/>
              <p:nvPr/>
            </p:nvSpPr>
            <p:spPr>
              <a:xfrm>
                <a:off x="4486147" y="1746273"/>
                <a:ext cx="23689" cy="26828"/>
              </a:xfrm>
              <a:custGeom>
                <a:avLst/>
                <a:gdLst/>
                <a:ahLst/>
                <a:cxnLst/>
                <a:rect l="l" t="t" r="r" b="b"/>
                <a:pathLst>
                  <a:path w="679" h="769" extrusionOk="0">
                    <a:moveTo>
                      <a:pt x="678" y="1"/>
                    </a:moveTo>
                    <a:lnTo>
                      <a:pt x="678" y="1"/>
                    </a:lnTo>
                    <a:cubicBezTo>
                      <a:pt x="534" y="124"/>
                      <a:pt x="456" y="324"/>
                      <a:pt x="478" y="513"/>
                    </a:cubicBezTo>
                    <a:cubicBezTo>
                      <a:pt x="433" y="480"/>
                      <a:pt x="389" y="446"/>
                      <a:pt x="344" y="424"/>
                    </a:cubicBezTo>
                    <a:cubicBezTo>
                      <a:pt x="233" y="357"/>
                      <a:pt x="122" y="312"/>
                      <a:pt x="0" y="268"/>
                    </a:cubicBezTo>
                    <a:lnTo>
                      <a:pt x="0" y="268"/>
                    </a:lnTo>
                    <a:cubicBezTo>
                      <a:pt x="111" y="324"/>
                      <a:pt x="223" y="379"/>
                      <a:pt x="322" y="457"/>
                    </a:cubicBezTo>
                    <a:cubicBezTo>
                      <a:pt x="378" y="490"/>
                      <a:pt x="423" y="535"/>
                      <a:pt x="467" y="579"/>
                    </a:cubicBezTo>
                    <a:cubicBezTo>
                      <a:pt x="489" y="601"/>
                      <a:pt x="500" y="624"/>
                      <a:pt x="512" y="646"/>
                    </a:cubicBezTo>
                    <a:cubicBezTo>
                      <a:pt x="534" y="668"/>
                      <a:pt x="567" y="735"/>
                      <a:pt x="589" y="769"/>
                    </a:cubicBezTo>
                    <a:lnTo>
                      <a:pt x="589" y="713"/>
                    </a:lnTo>
                    <a:cubicBezTo>
                      <a:pt x="578" y="690"/>
                      <a:pt x="556" y="613"/>
                      <a:pt x="534" y="591"/>
                    </a:cubicBezTo>
                    <a:cubicBezTo>
                      <a:pt x="524" y="560"/>
                      <a:pt x="532" y="557"/>
                      <a:pt x="517" y="541"/>
                    </a:cubicBezTo>
                    <a:lnTo>
                      <a:pt x="517" y="541"/>
                    </a:lnTo>
                    <a:lnTo>
                      <a:pt x="534" y="546"/>
                    </a:lnTo>
                    <a:cubicBezTo>
                      <a:pt x="478" y="368"/>
                      <a:pt x="545" y="134"/>
                      <a:pt x="6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68" name="Google Shape;15868;p21"/>
              <p:cNvSpPr/>
              <p:nvPr/>
            </p:nvSpPr>
            <p:spPr>
              <a:xfrm>
                <a:off x="4377470" y="1793652"/>
                <a:ext cx="69496" cy="61297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1757" extrusionOk="0">
                    <a:moveTo>
                      <a:pt x="1341" y="1"/>
                    </a:moveTo>
                    <a:cubicBezTo>
                      <a:pt x="1118" y="1"/>
                      <a:pt x="866" y="106"/>
                      <a:pt x="668" y="234"/>
                    </a:cubicBezTo>
                    <a:cubicBezTo>
                      <a:pt x="335" y="445"/>
                      <a:pt x="101" y="745"/>
                      <a:pt x="56" y="890"/>
                    </a:cubicBezTo>
                    <a:cubicBezTo>
                      <a:pt x="23" y="1023"/>
                      <a:pt x="1" y="1068"/>
                      <a:pt x="1" y="1068"/>
                    </a:cubicBezTo>
                    <a:lnTo>
                      <a:pt x="101" y="1012"/>
                    </a:lnTo>
                    <a:cubicBezTo>
                      <a:pt x="101" y="1012"/>
                      <a:pt x="201" y="1290"/>
                      <a:pt x="312" y="1479"/>
                    </a:cubicBezTo>
                    <a:cubicBezTo>
                      <a:pt x="384" y="1595"/>
                      <a:pt x="540" y="1757"/>
                      <a:pt x="768" y="1757"/>
                    </a:cubicBezTo>
                    <a:cubicBezTo>
                      <a:pt x="892" y="1757"/>
                      <a:pt x="1037" y="1709"/>
                      <a:pt x="1202" y="1579"/>
                    </a:cubicBezTo>
                    <a:cubicBezTo>
                      <a:pt x="1669" y="1213"/>
                      <a:pt x="1991" y="578"/>
                      <a:pt x="1758" y="212"/>
                    </a:cubicBezTo>
                    <a:cubicBezTo>
                      <a:pt x="1658" y="60"/>
                      <a:pt x="1508" y="1"/>
                      <a:pt x="134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69" name="Google Shape;15869;p21"/>
              <p:cNvSpPr/>
              <p:nvPr/>
            </p:nvSpPr>
            <p:spPr>
              <a:xfrm>
                <a:off x="4386401" y="1793652"/>
                <a:ext cx="55890" cy="23793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682" extrusionOk="0">
                    <a:moveTo>
                      <a:pt x="1085" y="1"/>
                    </a:moveTo>
                    <a:cubicBezTo>
                      <a:pt x="862" y="1"/>
                      <a:pt x="610" y="106"/>
                      <a:pt x="412" y="234"/>
                    </a:cubicBezTo>
                    <a:cubicBezTo>
                      <a:pt x="245" y="333"/>
                      <a:pt x="101" y="467"/>
                      <a:pt x="0" y="590"/>
                    </a:cubicBezTo>
                    <a:cubicBezTo>
                      <a:pt x="23" y="612"/>
                      <a:pt x="45" y="634"/>
                      <a:pt x="67" y="645"/>
                    </a:cubicBezTo>
                    <a:cubicBezTo>
                      <a:pt x="121" y="670"/>
                      <a:pt x="178" y="681"/>
                      <a:pt x="235" y="681"/>
                    </a:cubicBezTo>
                    <a:cubicBezTo>
                      <a:pt x="356" y="681"/>
                      <a:pt x="477" y="631"/>
                      <a:pt x="568" y="556"/>
                    </a:cubicBezTo>
                    <a:cubicBezTo>
                      <a:pt x="601" y="523"/>
                      <a:pt x="635" y="478"/>
                      <a:pt x="690" y="467"/>
                    </a:cubicBezTo>
                    <a:cubicBezTo>
                      <a:pt x="705" y="461"/>
                      <a:pt x="721" y="458"/>
                      <a:pt x="737" y="458"/>
                    </a:cubicBezTo>
                    <a:cubicBezTo>
                      <a:pt x="777" y="458"/>
                      <a:pt x="817" y="476"/>
                      <a:pt x="857" y="501"/>
                    </a:cubicBezTo>
                    <a:cubicBezTo>
                      <a:pt x="935" y="556"/>
                      <a:pt x="1001" y="634"/>
                      <a:pt x="1102" y="656"/>
                    </a:cubicBezTo>
                    <a:cubicBezTo>
                      <a:pt x="1151" y="674"/>
                      <a:pt x="1200" y="680"/>
                      <a:pt x="1249" y="680"/>
                    </a:cubicBezTo>
                    <a:cubicBezTo>
                      <a:pt x="1355" y="680"/>
                      <a:pt x="1462" y="649"/>
                      <a:pt x="1569" y="634"/>
                    </a:cubicBezTo>
                    <a:cubicBezTo>
                      <a:pt x="1602" y="478"/>
                      <a:pt x="1580" y="333"/>
                      <a:pt x="1502" y="212"/>
                    </a:cubicBezTo>
                    <a:cubicBezTo>
                      <a:pt x="1402" y="60"/>
                      <a:pt x="1252" y="1"/>
                      <a:pt x="108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70" name="Google Shape;15870;p21"/>
              <p:cNvSpPr/>
              <p:nvPr/>
            </p:nvSpPr>
            <p:spPr>
              <a:xfrm>
                <a:off x="4386017" y="1825435"/>
                <a:ext cx="29131" cy="17269"/>
              </a:xfrm>
              <a:custGeom>
                <a:avLst/>
                <a:gdLst/>
                <a:ahLst/>
                <a:cxnLst/>
                <a:rect l="l" t="t" r="r" b="b"/>
                <a:pathLst>
                  <a:path w="835" h="495" extrusionOk="0">
                    <a:moveTo>
                      <a:pt x="34" y="1"/>
                    </a:moveTo>
                    <a:lnTo>
                      <a:pt x="1" y="57"/>
                    </a:lnTo>
                    <a:cubicBezTo>
                      <a:pt x="145" y="124"/>
                      <a:pt x="290" y="201"/>
                      <a:pt x="412" y="302"/>
                    </a:cubicBezTo>
                    <a:cubicBezTo>
                      <a:pt x="468" y="357"/>
                      <a:pt x="534" y="413"/>
                      <a:pt x="601" y="446"/>
                    </a:cubicBezTo>
                    <a:cubicBezTo>
                      <a:pt x="660" y="480"/>
                      <a:pt x="720" y="494"/>
                      <a:pt x="779" y="494"/>
                    </a:cubicBezTo>
                    <a:cubicBezTo>
                      <a:pt x="797" y="494"/>
                      <a:pt x="816" y="493"/>
                      <a:pt x="834" y="490"/>
                    </a:cubicBezTo>
                    <a:lnTo>
                      <a:pt x="834" y="490"/>
                    </a:lnTo>
                    <a:cubicBezTo>
                      <a:pt x="821" y="492"/>
                      <a:pt x="807" y="493"/>
                      <a:pt x="793" y="493"/>
                    </a:cubicBezTo>
                    <a:cubicBezTo>
                      <a:pt x="730" y="493"/>
                      <a:pt x="667" y="472"/>
                      <a:pt x="612" y="435"/>
                    </a:cubicBezTo>
                    <a:cubicBezTo>
                      <a:pt x="545" y="391"/>
                      <a:pt x="478" y="334"/>
                      <a:pt x="423" y="279"/>
                    </a:cubicBezTo>
                    <a:cubicBezTo>
                      <a:pt x="312" y="179"/>
                      <a:pt x="167" y="79"/>
                      <a:pt x="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71" name="Google Shape;15871;p21"/>
              <p:cNvSpPr/>
              <p:nvPr/>
            </p:nvSpPr>
            <p:spPr>
              <a:xfrm>
                <a:off x="4400008" y="1820237"/>
                <a:ext cx="25991" cy="12629"/>
              </a:xfrm>
              <a:custGeom>
                <a:avLst/>
                <a:gdLst/>
                <a:ahLst/>
                <a:cxnLst/>
                <a:rect l="l" t="t" r="r" b="b"/>
                <a:pathLst>
                  <a:path w="745" h="362" extrusionOk="0">
                    <a:moveTo>
                      <a:pt x="1" y="49"/>
                    </a:moveTo>
                    <a:cubicBezTo>
                      <a:pt x="1" y="50"/>
                      <a:pt x="0" y="50"/>
                      <a:pt x="0" y="50"/>
                    </a:cubicBezTo>
                    <a:lnTo>
                      <a:pt x="1" y="49"/>
                    </a:lnTo>
                    <a:close/>
                    <a:moveTo>
                      <a:pt x="99" y="1"/>
                    </a:moveTo>
                    <a:cubicBezTo>
                      <a:pt x="86" y="1"/>
                      <a:pt x="72" y="2"/>
                      <a:pt x="55" y="6"/>
                    </a:cubicBezTo>
                    <a:lnTo>
                      <a:pt x="1" y="49"/>
                    </a:lnTo>
                    <a:lnTo>
                      <a:pt x="1" y="49"/>
                    </a:lnTo>
                    <a:cubicBezTo>
                      <a:pt x="4" y="48"/>
                      <a:pt x="9" y="47"/>
                      <a:pt x="16" y="47"/>
                    </a:cubicBezTo>
                    <a:cubicBezTo>
                      <a:pt x="48" y="47"/>
                      <a:pt x="118" y="63"/>
                      <a:pt x="144" y="72"/>
                    </a:cubicBezTo>
                    <a:cubicBezTo>
                      <a:pt x="166" y="83"/>
                      <a:pt x="200" y="95"/>
                      <a:pt x="222" y="105"/>
                    </a:cubicBezTo>
                    <a:cubicBezTo>
                      <a:pt x="289" y="139"/>
                      <a:pt x="344" y="161"/>
                      <a:pt x="400" y="194"/>
                    </a:cubicBezTo>
                    <a:cubicBezTo>
                      <a:pt x="456" y="228"/>
                      <a:pt x="500" y="261"/>
                      <a:pt x="556" y="295"/>
                    </a:cubicBezTo>
                    <a:cubicBezTo>
                      <a:pt x="611" y="328"/>
                      <a:pt x="678" y="350"/>
                      <a:pt x="745" y="362"/>
                    </a:cubicBezTo>
                    <a:cubicBezTo>
                      <a:pt x="678" y="350"/>
                      <a:pt x="623" y="317"/>
                      <a:pt x="567" y="283"/>
                    </a:cubicBezTo>
                    <a:cubicBezTo>
                      <a:pt x="522" y="239"/>
                      <a:pt x="467" y="206"/>
                      <a:pt x="411" y="161"/>
                    </a:cubicBezTo>
                    <a:cubicBezTo>
                      <a:pt x="367" y="128"/>
                      <a:pt x="311" y="95"/>
                      <a:pt x="255" y="61"/>
                    </a:cubicBezTo>
                    <a:cubicBezTo>
                      <a:pt x="222" y="39"/>
                      <a:pt x="200" y="28"/>
                      <a:pt x="166" y="16"/>
                    </a:cubicBezTo>
                    <a:cubicBezTo>
                      <a:pt x="151" y="9"/>
                      <a:pt x="130" y="1"/>
                      <a:pt x="9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72" name="Google Shape;15872;p21"/>
              <p:cNvSpPr/>
              <p:nvPr/>
            </p:nvSpPr>
            <p:spPr>
              <a:xfrm>
                <a:off x="4415114" y="1815352"/>
                <a:ext cx="22154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635" h="112" extrusionOk="0">
                    <a:moveTo>
                      <a:pt x="635" y="1"/>
                    </a:moveTo>
                    <a:lnTo>
                      <a:pt x="635" y="1"/>
                    </a:lnTo>
                    <a:cubicBezTo>
                      <a:pt x="572" y="63"/>
                      <a:pt x="483" y="82"/>
                      <a:pt x="398" y="82"/>
                    </a:cubicBezTo>
                    <a:cubicBezTo>
                      <a:pt x="376" y="82"/>
                      <a:pt x="355" y="81"/>
                      <a:pt x="334" y="79"/>
                    </a:cubicBezTo>
                    <a:cubicBezTo>
                      <a:pt x="279" y="79"/>
                      <a:pt x="223" y="67"/>
                      <a:pt x="168" y="57"/>
                    </a:cubicBezTo>
                    <a:cubicBezTo>
                      <a:pt x="123" y="57"/>
                      <a:pt x="67" y="34"/>
                      <a:pt x="34" y="12"/>
                    </a:cubicBezTo>
                    <a:lnTo>
                      <a:pt x="0" y="57"/>
                    </a:lnTo>
                    <a:cubicBezTo>
                      <a:pt x="56" y="90"/>
                      <a:pt x="112" y="90"/>
                      <a:pt x="168" y="101"/>
                    </a:cubicBezTo>
                    <a:cubicBezTo>
                      <a:pt x="223" y="101"/>
                      <a:pt x="279" y="112"/>
                      <a:pt x="334" y="112"/>
                    </a:cubicBezTo>
                    <a:cubicBezTo>
                      <a:pt x="445" y="112"/>
                      <a:pt x="556" y="79"/>
                      <a:pt x="63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73" name="Google Shape;15873;p21"/>
              <p:cNvSpPr/>
              <p:nvPr/>
            </p:nvSpPr>
            <p:spPr>
              <a:xfrm>
                <a:off x="4388739" y="1806456"/>
                <a:ext cx="14374" cy="190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545" extrusionOk="0">
                    <a:moveTo>
                      <a:pt x="412" y="0"/>
                    </a:moveTo>
                    <a:cubicBezTo>
                      <a:pt x="311" y="55"/>
                      <a:pt x="234" y="144"/>
                      <a:pt x="167" y="233"/>
                    </a:cubicBezTo>
                    <a:cubicBezTo>
                      <a:pt x="133" y="278"/>
                      <a:pt x="101" y="334"/>
                      <a:pt x="78" y="389"/>
                    </a:cubicBezTo>
                    <a:cubicBezTo>
                      <a:pt x="56" y="434"/>
                      <a:pt x="34" y="490"/>
                      <a:pt x="0" y="523"/>
                    </a:cubicBezTo>
                    <a:lnTo>
                      <a:pt x="34" y="545"/>
                    </a:lnTo>
                    <a:cubicBezTo>
                      <a:pt x="78" y="500"/>
                      <a:pt x="101" y="456"/>
                      <a:pt x="123" y="401"/>
                    </a:cubicBezTo>
                    <a:cubicBezTo>
                      <a:pt x="133" y="345"/>
                      <a:pt x="156" y="300"/>
                      <a:pt x="190" y="245"/>
                    </a:cubicBezTo>
                    <a:cubicBezTo>
                      <a:pt x="245" y="156"/>
                      <a:pt x="323" y="67"/>
                      <a:pt x="4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74" name="Google Shape;15874;p21"/>
              <p:cNvSpPr/>
              <p:nvPr/>
            </p:nvSpPr>
            <p:spPr>
              <a:xfrm>
                <a:off x="4407334" y="1799478"/>
                <a:ext cx="13257" cy="19781"/>
              </a:xfrm>
              <a:custGeom>
                <a:avLst/>
                <a:gdLst/>
                <a:ahLst/>
                <a:cxnLst/>
                <a:rect l="l" t="t" r="r" b="b"/>
                <a:pathLst>
                  <a:path w="380" h="567" extrusionOk="0">
                    <a:moveTo>
                      <a:pt x="379" y="0"/>
                    </a:moveTo>
                    <a:cubicBezTo>
                      <a:pt x="290" y="67"/>
                      <a:pt x="190" y="144"/>
                      <a:pt x="134" y="245"/>
                    </a:cubicBezTo>
                    <a:cubicBezTo>
                      <a:pt x="101" y="300"/>
                      <a:pt x="90" y="367"/>
                      <a:pt x="79" y="411"/>
                    </a:cubicBezTo>
                    <a:cubicBezTo>
                      <a:pt x="57" y="467"/>
                      <a:pt x="35" y="522"/>
                      <a:pt x="1" y="556"/>
                    </a:cubicBezTo>
                    <a:lnTo>
                      <a:pt x="57" y="567"/>
                    </a:lnTo>
                    <a:cubicBezTo>
                      <a:pt x="112" y="512"/>
                      <a:pt x="101" y="489"/>
                      <a:pt x="112" y="423"/>
                    </a:cubicBezTo>
                    <a:cubicBezTo>
                      <a:pt x="124" y="367"/>
                      <a:pt x="134" y="311"/>
                      <a:pt x="157" y="255"/>
                    </a:cubicBezTo>
                    <a:cubicBezTo>
                      <a:pt x="201" y="156"/>
                      <a:pt x="290" y="77"/>
                      <a:pt x="3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75" name="Google Shape;15875;p21"/>
              <p:cNvSpPr/>
              <p:nvPr/>
            </p:nvSpPr>
            <p:spPr>
              <a:xfrm>
                <a:off x="4412777" y="1810328"/>
                <a:ext cx="6245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179" h="201" extrusionOk="0">
                    <a:moveTo>
                      <a:pt x="179" y="0"/>
                    </a:moveTo>
                    <a:lnTo>
                      <a:pt x="179" y="0"/>
                    </a:lnTo>
                    <a:cubicBezTo>
                      <a:pt x="146" y="23"/>
                      <a:pt x="112" y="56"/>
                      <a:pt x="79" y="78"/>
                    </a:cubicBezTo>
                    <a:cubicBezTo>
                      <a:pt x="45" y="112"/>
                      <a:pt x="12" y="145"/>
                      <a:pt x="1" y="189"/>
                    </a:cubicBezTo>
                    <a:lnTo>
                      <a:pt x="57" y="201"/>
                    </a:lnTo>
                    <a:cubicBezTo>
                      <a:pt x="57" y="134"/>
                      <a:pt x="123" y="67"/>
                      <a:pt x="1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76" name="Google Shape;15876;p21"/>
              <p:cNvSpPr/>
              <p:nvPr/>
            </p:nvSpPr>
            <p:spPr>
              <a:xfrm>
                <a:off x="4311879" y="1736958"/>
                <a:ext cx="62518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1792" h="2043" extrusionOk="0">
                    <a:moveTo>
                      <a:pt x="733" y="1"/>
                    </a:moveTo>
                    <a:cubicBezTo>
                      <a:pt x="699" y="1"/>
                      <a:pt x="670" y="5"/>
                      <a:pt x="646" y="13"/>
                    </a:cubicBezTo>
                    <a:cubicBezTo>
                      <a:pt x="457" y="79"/>
                      <a:pt x="257" y="302"/>
                      <a:pt x="190" y="569"/>
                    </a:cubicBezTo>
                    <a:cubicBezTo>
                      <a:pt x="112" y="824"/>
                      <a:pt x="1" y="1447"/>
                      <a:pt x="346" y="1814"/>
                    </a:cubicBezTo>
                    <a:cubicBezTo>
                      <a:pt x="524" y="1998"/>
                      <a:pt x="689" y="2042"/>
                      <a:pt x="809" y="2042"/>
                    </a:cubicBezTo>
                    <a:cubicBezTo>
                      <a:pt x="921" y="2042"/>
                      <a:pt x="991" y="2003"/>
                      <a:pt x="991" y="2003"/>
                    </a:cubicBezTo>
                    <a:cubicBezTo>
                      <a:pt x="991" y="2003"/>
                      <a:pt x="1313" y="1926"/>
                      <a:pt x="1481" y="1725"/>
                    </a:cubicBezTo>
                    <a:cubicBezTo>
                      <a:pt x="1658" y="1525"/>
                      <a:pt x="1792" y="935"/>
                      <a:pt x="1625" y="557"/>
                    </a:cubicBezTo>
                    <a:cubicBezTo>
                      <a:pt x="1478" y="214"/>
                      <a:pt x="985" y="1"/>
                      <a:pt x="73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77" name="Google Shape;15877;p21"/>
              <p:cNvSpPr/>
              <p:nvPr/>
            </p:nvSpPr>
            <p:spPr>
              <a:xfrm>
                <a:off x="4311879" y="1736923"/>
                <a:ext cx="38481" cy="68379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1960" extrusionOk="0">
                    <a:moveTo>
                      <a:pt x="733" y="0"/>
                    </a:moveTo>
                    <a:cubicBezTo>
                      <a:pt x="699" y="0"/>
                      <a:pt x="669" y="5"/>
                      <a:pt x="646" y="14"/>
                    </a:cubicBezTo>
                    <a:cubicBezTo>
                      <a:pt x="457" y="80"/>
                      <a:pt x="257" y="303"/>
                      <a:pt x="190" y="570"/>
                    </a:cubicBezTo>
                    <a:cubicBezTo>
                      <a:pt x="112" y="825"/>
                      <a:pt x="1" y="1448"/>
                      <a:pt x="346" y="1815"/>
                    </a:cubicBezTo>
                    <a:cubicBezTo>
                      <a:pt x="413" y="1882"/>
                      <a:pt x="468" y="1927"/>
                      <a:pt x="535" y="1959"/>
                    </a:cubicBezTo>
                    <a:cubicBezTo>
                      <a:pt x="569" y="1826"/>
                      <a:pt x="569" y="1682"/>
                      <a:pt x="557" y="1537"/>
                    </a:cubicBezTo>
                    <a:cubicBezTo>
                      <a:pt x="546" y="1448"/>
                      <a:pt x="535" y="1370"/>
                      <a:pt x="524" y="1292"/>
                    </a:cubicBezTo>
                    <a:cubicBezTo>
                      <a:pt x="512" y="1215"/>
                      <a:pt x="490" y="1148"/>
                      <a:pt x="502" y="1070"/>
                    </a:cubicBezTo>
                    <a:cubicBezTo>
                      <a:pt x="512" y="992"/>
                      <a:pt x="579" y="948"/>
                      <a:pt x="635" y="892"/>
                    </a:cubicBezTo>
                    <a:cubicBezTo>
                      <a:pt x="690" y="847"/>
                      <a:pt x="746" y="803"/>
                      <a:pt x="791" y="748"/>
                    </a:cubicBezTo>
                    <a:cubicBezTo>
                      <a:pt x="891" y="647"/>
                      <a:pt x="957" y="514"/>
                      <a:pt x="1013" y="392"/>
                    </a:cubicBezTo>
                    <a:cubicBezTo>
                      <a:pt x="1058" y="291"/>
                      <a:pt x="1080" y="191"/>
                      <a:pt x="1102" y="91"/>
                    </a:cubicBezTo>
                    <a:cubicBezTo>
                      <a:pt x="963" y="34"/>
                      <a:pt x="829" y="0"/>
                      <a:pt x="73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78" name="Google Shape;15878;p21"/>
              <p:cNvSpPr/>
              <p:nvPr/>
            </p:nvSpPr>
            <p:spPr>
              <a:xfrm>
                <a:off x="4323148" y="1780848"/>
                <a:ext cx="24107" cy="18246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2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23" y="55"/>
                      <a:pt x="234" y="122"/>
                      <a:pt x="357" y="200"/>
                    </a:cubicBezTo>
                    <a:cubicBezTo>
                      <a:pt x="412" y="233"/>
                      <a:pt x="468" y="278"/>
                      <a:pt x="512" y="312"/>
                    </a:cubicBezTo>
                    <a:cubicBezTo>
                      <a:pt x="568" y="356"/>
                      <a:pt x="646" y="467"/>
                      <a:pt x="657" y="523"/>
                    </a:cubicBezTo>
                    <a:lnTo>
                      <a:pt x="690" y="456"/>
                    </a:lnTo>
                    <a:cubicBezTo>
                      <a:pt x="679" y="378"/>
                      <a:pt x="601" y="322"/>
                      <a:pt x="545" y="278"/>
                    </a:cubicBezTo>
                    <a:cubicBezTo>
                      <a:pt x="479" y="245"/>
                      <a:pt x="423" y="211"/>
                      <a:pt x="367" y="178"/>
                    </a:cubicBezTo>
                    <a:cubicBezTo>
                      <a:pt x="246" y="100"/>
                      <a:pt x="123" y="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79" name="Google Shape;15879;p21"/>
              <p:cNvSpPr/>
              <p:nvPr/>
            </p:nvSpPr>
            <p:spPr>
              <a:xfrm>
                <a:off x="4345651" y="1767241"/>
                <a:ext cx="16711" cy="25642"/>
              </a:xfrm>
              <a:custGeom>
                <a:avLst/>
                <a:gdLst/>
                <a:ahLst/>
                <a:cxnLst/>
                <a:rect l="l" t="t" r="r" b="b"/>
                <a:pathLst>
                  <a:path w="479" h="735" extrusionOk="0">
                    <a:moveTo>
                      <a:pt x="479" y="0"/>
                    </a:moveTo>
                    <a:lnTo>
                      <a:pt x="479" y="0"/>
                    </a:lnTo>
                    <a:cubicBezTo>
                      <a:pt x="256" y="178"/>
                      <a:pt x="101" y="368"/>
                      <a:pt x="1" y="635"/>
                    </a:cubicBezTo>
                    <a:lnTo>
                      <a:pt x="45" y="735"/>
                    </a:lnTo>
                    <a:cubicBezTo>
                      <a:pt x="112" y="468"/>
                      <a:pt x="268" y="190"/>
                      <a:pt x="4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80" name="Google Shape;15880;p21"/>
              <p:cNvSpPr/>
              <p:nvPr/>
            </p:nvSpPr>
            <p:spPr>
              <a:xfrm>
                <a:off x="4346454" y="1780080"/>
                <a:ext cx="15909" cy="23654"/>
              </a:xfrm>
              <a:custGeom>
                <a:avLst/>
                <a:gdLst/>
                <a:ahLst/>
                <a:cxnLst/>
                <a:rect l="l" t="t" r="r" b="b"/>
                <a:pathLst>
                  <a:path w="456" h="678" extrusionOk="0">
                    <a:moveTo>
                      <a:pt x="456" y="0"/>
                    </a:moveTo>
                    <a:cubicBezTo>
                      <a:pt x="400" y="134"/>
                      <a:pt x="334" y="255"/>
                      <a:pt x="267" y="378"/>
                    </a:cubicBezTo>
                    <a:cubicBezTo>
                      <a:pt x="233" y="433"/>
                      <a:pt x="200" y="500"/>
                      <a:pt x="167" y="556"/>
                    </a:cubicBezTo>
                    <a:cubicBezTo>
                      <a:pt x="122" y="611"/>
                      <a:pt x="67" y="623"/>
                      <a:pt x="0" y="633"/>
                    </a:cubicBezTo>
                    <a:lnTo>
                      <a:pt x="0" y="678"/>
                    </a:lnTo>
                    <a:cubicBezTo>
                      <a:pt x="33" y="678"/>
                      <a:pt x="78" y="667"/>
                      <a:pt x="111" y="656"/>
                    </a:cubicBezTo>
                    <a:cubicBezTo>
                      <a:pt x="144" y="645"/>
                      <a:pt x="178" y="611"/>
                      <a:pt x="200" y="578"/>
                    </a:cubicBezTo>
                    <a:cubicBezTo>
                      <a:pt x="233" y="512"/>
                      <a:pt x="267" y="456"/>
                      <a:pt x="289" y="389"/>
                    </a:cubicBezTo>
                    <a:cubicBezTo>
                      <a:pt x="356" y="267"/>
                      <a:pt x="401" y="134"/>
                      <a:pt x="4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81" name="Google Shape;15881;p21"/>
              <p:cNvSpPr/>
              <p:nvPr/>
            </p:nvSpPr>
            <p:spPr>
              <a:xfrm>
                <a:off x="4384482" y="1681207"/>
                <a:ext cx="74903" cy="82997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379" extrusionOk="0">
                    <a:moveTo>
                      <a:pt x="1363" y="0"/>
                    </a:moveTo>
                    <a:cubicBezTo>
                      <a:pt x="1336" y="0"/>
                      <a:pt x="1308" y="3"/>
                      <a:pt x="1279" y="9"/>
                    </a:cubicBezTo>
                    <a:cubicBezTo>
                      <a:pt x="801" y="120"/>
                      <a:pt x="322" y="665"/>
                      <a:pt x="167" y="1321"/>
                    </a:cubicBezTo>
                    <a:cubicBezTo>
                      <a:pt x="0" y="1977"/>
                      <a:pt x="245" y="2345"/>
                      <a:pt x="245" y="2345"/>
                    </a:cubicBezTo>
                    <a:cubicBezTo>
                      <a:pt x="245" y="2345"/>
                      <a:pt x="322" y="2367"/>
                      <a:pt x="611" y="2378"/>
                    </a:cubicBezTo>
                    <a:cubicBezTo>
                      <a:pt x="620" y="2378"/>
                      <a:pt x="629" y="2378"/>
                      <a:pt x="639" y="2378"/>
                    </a:cubicBezTo>
                    <a:cubicBezTo>
                      <a:pt x="938" y="2378"/>
                      <a:pt x="1522" y="2202"/>
                      <a:pt x="1824" y="1922"/>
                    </a:cubicBezTo>
                    <a:cubicBezTo>
                      <a:pt x="2146" y="1643"/>
                      <a:pt x="2080" y="1065"/>
                      <a:pt x="2035" y="876"/>
                    </a:cubicBezTo>
                    <a:cubicBezTo>
                      <a:pt x="2004" y="698"/>
                      <a:pt x="1786" y="0"/>
                      <a:pt x="136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82" name="Google Shape;15882;p21"/>
              <p:cNvSpPr/>
              <p:nvPr/>
            </p:nvSpPr>
            <p:spPr>
              <a:xfrm>
                <a:off x="4388355" y="1681172"/>
                <a:ext cx="62902" cy="61681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1768" extrusionOk="0">
                    <a:moveTo>
                      <a:pt x="1257" y="0"/>
                    </a:moveTo>
                    <a:cubicBezTo>
                      <a:pt x="1228" y="0"/>
                      <a:pt x="1198" y="3"/>
                      <a:pt x="1168" y="10"/>
                    </a:cubicBezTo>
                    <a:cubicBezTo>
                      <a:pt x="690" y="121"/>
                      <a:pt x="211" y="666"/>
                      <a:pt x="56" y="1322"/>
                    </a:cubicBezTo>
                    <a:cubicBezTo>
                      <a:pt x="11" y="1489"/>
                      <a:pt x="0" y="1634"/>
                      <a:pt x="0" y="1767"/>
                    </a:cubicBezTo>
                    <a:cubicBezTo>
                      <a:pt x="11" y="1767"/>
                      <a:pt x="23" y="1756"/>
                      <a:pt x="45" y="1756"/>
                    </a:cubicBezTo>
                    <a:cubicBezTo>
                      <a:pt x="167" y="1701"/>
                      <a:pt x="278" y="1589"/>
                      <a:pt x="367" y="1489"/>
                    </a:cubicBezTo>
                    <a:cubicBezTo>
                      <a:pt x="567" y="1278"/>
                      <a:pt x="745" y="1033"/>
                      <a:pt x="990" y="888"/>
                    </a:cubicBezTo>
                    <a:cubicBezTo>
                      <a:pt x="1135" y="811"/>
                      <a:pt x="1279" y="788"/>
                      <a:pt x="1424" y="744"/>
                    </a:cubicBezTo>
                    <a:cubicBezTo>
                      <a:pt x="1568" y="710"/>
                      <a:pt x="1679" y="643"/>
                      <a:pt x="1780" y="532"/>
                    </a:cubicBezTo>
                    <a:cubicBezTo>
                      <a:pt x="1791" y="522"/>
                      <a:pt x="1802" y="522"/>
                      <a:pt x="1802" y="510"/>
                    </a:cubicBezTo>
                    <a:cubicBezTo>
                      <a:pt x="1691" y="260"/>
                      <a:pt x="1518" y="0"/>
                      <a:pt x="125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83" name="Google Shape;15883;p21"/>
              <p:cNvSpPr/>
              <p:nvPr/>
            </p:nvSpPr>
            <p:spPr>
              <a:xfrm>
                <a:off x="4392995" y="1718747"/>
                <a:ext cx="7396" cy="34957"/>
              </a:xfrm>
              <a:custGeom>
                <a:avLst/>
                <a:gdLst/>
                <a:ahLst/>
                <a:cxnLst/>
                <a:rect l="l" t="t" r="r" b="b"/>
                <a:pathLst>
                  <a:path w="212" h="1002" extrusionOk="0">
                    <a:moveTo>
                      <a:pt x="212" y="1"/>
                    </a:moveTo>
                    <a:cubicBezTo>
                      <a:pt x="34" y="290"/>
                      <a:pt x="1" y="679"/>
                      <a:pt x="145" y="1002"/>
                    </a:cubicBezTo>
                    <a:lnTo>
                      <a:pt x="201" y="979"/>
                    </a:lnTo>
                    <a:cubicBezTo>
                      <a:pt x="45" y="679"/>
                      <a:pt x="45" y="301"/>
                      <a:pt x="2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84" name="Google Shape;15884;p21"/>
              <p:cNvSpPr/>
              <p:nvPr/>
            </p:nvSpPr>
            <p:spPr>
              <a:xfrm>
                <a:off x="4406985" y="1701686"/>
                <a:ext cx="3140" cy="36876"/>
              </a:xfrm>
              <a:custGeom>
                <a:avLst/>
                <a:gdLst/>
                <a:ahLst/>
                <a:cxnLst/>
                <a:rect l="l" t="t" r="r" b="b"/>
                <a:pathLst>
                  <a:path w="90" h="1057" extrusionOk="0">
                    <a:moveTo>
                      <a:pt x="89" y="0"/>
                    </a:moveTo>
                    <a:lnTo>
                      <a:pt x="89" y="0"/>
                    </a:lnTo>
                    <a:cubicBezTo>
                      <a:pt x="11" y="55"/>
                      <a:pt x="0" y="167"/>
                      <a:pt x="11" y="256"/>
                    </a:cubicBezTo>
                    <a:cubicBezTo>
                      <a:pt x="22" y="345"/>
                      <a:pt x="33" y="434"/>
                      <a:pt x="33" y="523"/>
                    </a:cubicBezTo>
                    <a:cubicBezTo>
                      <a:pt x="45" y="701"/>
                      <a:pt x="45" y="878"/>
                      <a:pt x="11" y="1056"/>
                    </a:cubicBezTo>
                    <a:lnTo>
                      <a:pt x="67" y="990"/>
                    </a:lnTo>
                    <a:cubicBezTo>
                      <a:pt x="89" y="812"/>
                      <a:pt x="89" y="701"/>
                      <a:pt x="67" y="523"/>
                    </a:cubicBezTo>
                    <a:cubicBezTo>
                      <a:pt x="55" y="434"/>
                      <a:pt x="45" y="345"/>
                      <a:pt x="22" y="256"/>
                    </a:cubicBezTo>
                    <a:cubicBezTo>
                      <a:pt x="11" y="167"/>
                      <a:pt x="22" y="67"/>
                      <a:pt x="8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85" name="Google Shape;15885;p21"/>
              <p:cNvSpPr/>
              <p:nvPr/>
            </p:nvSpPr>
            <p:spPr>
              <a:xfrm>
                <a:off x="4418987" y="1689650"/>
                <a:ext cx="4326" cy="28364"/>
              </a:xfrm>
              <a:custGeom>
                <a:avLst/>
                <a:gdLst/>
                <a:ahLst/>
                <a:cxnLst/>
                <a:rect l="l" t="t" r="r" b="b"/>
                <a:pathLst>
                  <a:path w="124" h="813" extrusionOk="0">
                    <a:moveTo>
                      <a:pt x="67" y="0"/>
                    </a:moveTo>
                    <a:cubicBezTo>
                      <a:pt x="34" y="56"/>
                      <a:pt x="12" y="134"/>
                      <a:pt x="12" y="200"/>
                    </a:cubicBezTo>
                    <a:cubicBezTo>
                      <a:pt x="1" y="267"/>
                      <a:pt x="12" y="345"/>
                      <a:pt x="23" y="412"/>
                    </a:cubicBezTo>
                    <a:cubicBezTo>
                      <a:pt x="34" y="545"/>
                      <a:pt x="67" y="690"/>
                      <a:pt x="45" y="812"/>
                    </a:cubicBezTo>
                    <a:lnTo>
                      <a:pt x="101" y="790"/>
                    </a:lnTo>
                    <a:cubicBezTo>
                      <a:pt x="123" y="645"/>
                      <a:pt x="67" y="534"/>
                      <a:pt x="45" y="400"/>
                    </a:cubicBezTo>
                    <a:cubicBezTo>
                      <a:pt x="34" y="334"/>
                      <a:pt x="23" y="267"/>
                      <a:pt x="23" y="200"/>
                    </a:cubicBezTo>
                    <a:cubicBezTo>
                      <a:pt x="23" y="134"/>
                      <a:pt x="34" y="67"/>
                      <a:pt x="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86" name="Google Shape;15886;p21"/>
              <p:cNvSpPr/>
              <p:nvPr/>
            </p:nvSpPr>
            <p:spPr>
              <a:xfrm>
                <a:off x="4416649" y="1704024"/>
                <a:ext cx="29933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858" h="590" extrusionOk="0">
                    <a:moveTo>
                      <a:pt x="858" y="0"/>
                    </a:moveTo>
                    <a:lnTo>
                      <a:pt x="858" y="0"/>
                    </a:lnTo>
                    <a:cubicBezTo>
                      <a:pt x="702" y="55"/>
                      <a:pt x="568" y="133"/>
                      <a:pt x="446" y="245"/>
                    </a:cubicBezTo>
                    <a:cubicBezTo>
                      <a:pt x="379" y="289"/>
                      <a:pt x="324" y="356"/>
                      <a:pt x="268" y="400"/>
                    </a:cubicBezTo>
                    <a:cubicBezTo>
                      <a:pt x="201" y="456"/>
                      <a:pt x="146" y="489"/>
                      <a:pt x="79" y="489"/>
                    </a:cubicBezTo>
                    <a:lnTo>
                      <a:pt x="1" y="589"/>
                    </a:lnTo>
                    <a:cubicBezTo>
                      <a:pt x="101" y="578"/>
                      <a:pt x="246" y="500"/>
                      <a:pt x="302" y="445"/>
                    </a:cubicBezTo>
                    <a:cubicBezTo>
                      <a:pt x="357" y="389"/>
                      <a:pt x="413" y="322"/>
                      <a:pt x="468" y="267"/>
                    </a:cubicBezTo>
                    <a:cubicBezTo>
                      <a:pt x="579" y="156"/>
                      <a:pt x="713" y="67"/>
                      <a:pt x="85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87" name="Google Shape;15887;p21"/>
              <p:cNvSpPr/>
              <p:nvPr/>
            </p:nvSpPr>
            <p:spPr>
              <a:xfrm>
                <a:off x="4402694" y="1721468"/>
                <a:ext cx="42353" cy="25921"/>
              </a:xfrm>
              <a:custGeom>
                <a:avLst/>
                <a:gdLst/>
                <a:ahLst/>
                <a:cxnLst/>
                <a:rect l="l" t="t" r="r" b="b"/>
                <a:pathLst>
                  <a:path w="1214" h="743" extrusionOk="0">
                    <a:moveTo>
                      <a:pt x="1213" y="0"/>
                    </a:moveTo>
                    <a:lnTo>
                      <a:pt x="623" y="412"/>
                    </a:lnTo>
                    <a:lnTo>
                      <a:pt x="323" y="612"/>
                    </a:lnTo>
                    <a:cubicBezTo>
                      <a:pt x="267" y="645"/>
                      <a:pt x="212" y="667"/>
                      <a:pt x="168" y="667"/>
                    </a:cubicBezTo>
                    <a:cubicBezTo>
                      <a:pt x="156" y="671"/>
                      <a:pt x="146" y="673"/>
                      <a:pt x="137" y="673"/>
                    </a:cubicBezTo>
                    <a:cubicBezTo>
                      <a:pt x="119" y="673"/>
                      <a:pt x="104" y="667"/>
                      <a:pt x="89" y="667"/>
                    </a:cubicBezTo>
                    <a:cubicBezTo>
                      <a:pt x="79" y="657"/>
                      <a:pt x="67" y="657"/>
                      <a:pt x="45" y="645"/>
                    </a:cubicBezTo>
                    <a:lnTo>
                      <a:pt x="12" y="645"/>
                    </a:lnTo>
                    <a:cubicBezTo>
                      <a:pt x="9" y="642"/>
                      <a:pt x="7" y="641"/>
                      <a:pt x="7" y="641"/>
                    </a:cubicBezTo>
                    <a:lnTo>
                      <a:pt x="7" y="641"/>
                    </a:lnTo>
                    <a:cubicBezTo>
                      <a:pt x="5" y="641"/>
                      <a:pt x="9" y="651"/>
                      <a:pt x="0" y="667"/>
                    </a:cubicBezTo>
                    <a:lnTo>
                      <a:pt x="12" y="712"/>
                    </a:lnTo>
                    <a:cubicBezTo>
                      <a:pt x="12" y="712"/>
                      <a:pt x="56" y="734"/>
                      <a:pt x="67" y="734"/>
                    </a:cubicBezTo>
                    <a:cubicBezTo>
                      <a:pt x="84" y="740"/>
                      <a:pt x="101" y="743"/>
                      <a:pt x="117" y="743"/>
                    </a:cubicBezTo>
                    <a:cubicBezTo>
                      <a:pt x="134" y="743"/>
                      <a:pt x="151" y="740"/>
                      <a:pt x="168" y="734"/>
                    </a:cubicBezTo>
                    <a:cubicBezTo>
                      <a:pt x="245" y="734"/>
                      <a:pt x="301" y="701"/>
                      <a:pt x="346" y="667"/>
                    </a:cubicBezTo>
                    <a:cubicBezTo>
                      <a:pt x="445" y="590"/>
                      <a:pt x="546" y="512"/>
                      <a:pt x="646" y="445"/>
                    </a:cubicBezTo>
                    <a:lnTo>
                      <a:pt x="1213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88" name="Google Shape;15888;p21"/>
              <p:cNvSpPr/>
              <p:nvPr/>
            </p:nvSpPr>
            <p:spPr>
              <a:xfrm>
                <a:off x="4395333" y="1742820"/>
                <a:ext cx="39214" cy="17095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490" extrusionOk="0">
                    <a:moveTo>
                      <a:pt x="1123" y="0"/>
                    </a:moveTo>
                    <a:lnTo>
                      <a:pt x="1123" y="0"/>
                    </a:lnTo>
                    <a:cubicBezTo>
                      <a:pt x="968" y="144"/>
                      <a:pt x="790" y="245"/>
                      <a:pt x="601" y="322"/>
                    </a:cubicBezTo>
                    <a:cubicBezTo>
                      <a:pt x="501" y="367"/>
                      <a:pt x="401" y="401"/>
                      <a:pt x="300" y="434"/>
                    </a:cubicBezTo>
                    <a:cubicBezTo>
                      <a:pt x="266" y="442"/>
                      <a:pt x="230" y="446"/>
                      <a:pt x="193" y="446"/>
                    </a:cubicBezTo>
                    <a:cubicBezTo>
                      <a:pt x="134" y="446"/>
                      <a:pt x="73" y="437"/>
                      <a:pt x="11" y="423"/>
                    </a:cubicBezTo>
                    <a:lnTo>
                      <a:pt x="1" y="467"/>
                    </a:lnTo>
                    <a:cubicBezTo>
                      <a:pt x="45" y="478"/>
                      <a:pt x="100" y="490"/>
                      <a:pt x="156" y="490"/>
                    </a:cubicBezTo>
                    <a:cubicBezTo>
                      <a:pt x="211" y="490"/>
                      <a:pt x="267" y="478"/>
                      <a:pt x="312" y="467"/>
                    </a:cubicBezTo>
                    <a:cubicBezTo>
                      <a:pt x="423" y="434"/>
                      <a:pt x="512" y="389"/>
                      <a:pt x="612" y="345"/>
                    </a:cubicBezTo>
                    <a:cubicBezTo>
                      <a:pt x="790" y="256"/>
                      <a:pt x="979" y="144"/>
                      <a:pt x="11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89" name="Google Shape;15889;p21"/>
              <p:cNvSpPr/>
              <p:nvPr/>
            </p:nvSpPr>
            <p:spPr>
              <a:xfrm>
                <a:off x="4289028" y="1929786"/>
                <a:ext cx="83416" cy="59065"/>
              </a:xfrm>
              <a:custGeom>
                <a:avLst/>
                <a:gdLst/>
                <a:ahLst/>
                <a:cxnLst/>
                <a:rect l="l" t="t" r="r" b="b"/>
                <a:pathLst>
                  <a:path w="2391" h="1693" extrusionOk="0">
                    <a:moveTo>
                      <a:pt x="1404" y="1"/>
                    </a:moveTo>
                    <a:cubicBezTo>
                      <a:pt x="1245" y="1"/>
                      <a:pt x="1085" y="14"/>
                      <a:pt x="945" y="47"/>
                    </a:cubicBezTo>
                    <a:cubicBezTo>
                      <a:pt x="456" y="146"/>
                      <a:pt x="200" y="346"/>
                      <a:pt x="144" y="413"/>
                    </a:cubicBezTo>
                    <a:cubicBezTo>
                      <a:pt x="89" y="469"/>
                      <a:pt x="67" y="536"/>
                      <a:pt x="67" y="536"/>
                    </a:cubicBezTo>
                    <a:cubicBezTo>
                      <a:pt x="67" y="536"/>
                      <a:pt x="0" y="692"/>
                      <a:pt x="134" y="1070"/>
                    </a:cubicBezTo>
                    <a:cubicBezTo>
                      <a:pt x="263" y="1399"/>
                      <a:pt x="617" y="1693"/>
                      <a:pt x="1034" y="1693"/>
                    </a:cubicBezTo>
                    <a:cubicBezTo>
                      <a:pt x="1082" y="1693"/>
                      <a:pt x="1130" y="1689"/>
                      <a:pt x="1179" y="1681"/>
                    </a:cubicBezTo>
                    <a:cubicBezTo>
                      <a:pt x="1657" y="1614"/>
                      <a:pt x="2047" y="1315"/>
                      <a:pt x="2224" y="892"/>
                    </a:cubicBezTo>
                    <a:cubicBezTo>
                      <a:pt x="2391" y="469"/>
                      <a:pt x="2324" y="269"/>
                      <a:pt x="2235" y="158"/>
                    </a:cubicBezTo>
                    <a:cubicBezTo>
                      <a:pt x="2165" y="79"/>
                      <a:pt x="1788" y="1"/>
                      <a:pt x="140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90" name="Google Shape;15890;p21"/>
              <p:cNvSpPr/>
              <p:nvPr/>
            </p:nvSpPr>
            <p:spPr>
              <a:xfrm>
                <a:off x="4314217" y="1929786"/>
                <a:ext cx="57878" cy="27247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781" extrusionOk="0">
                    <a:moveTo>
                      <a:pt x="682" y="1"/>
                    </a:moveTo>
                    <a:cubicBezTo>
                      <a:pt x="523" y="1"/>
                      <a:pt x="363" y="14"/>
                      <a:pt x="223" y="47"/>
                    </a:cubicBezTo>
                    <a:cubicBezTo>
                      <a:pt x="146" y="57"/>
                      <a:pt x="67" y="80"/>
                      <a:pt x="1" y="102"/>
                    </a:cubicBezTo>
                    <a:cubicBezTo>
                      <a:pt x="279" y="403"/>
                      <a:pt x="635" y="613"/>
                      <a:pt x="1035" y="714"/>
                    </a:cubicBezTo>
                    <a:cubicBezTo>
                      <a:pt x="1202" y="758"/>
                      <a:pt x="1369" y="781"/>
                      <a:pt x="1535" y="781"/>
                    </a:cubicBezTo>
                    <a:cubicBezTo>
                      <a:pt x="1658" y="435"/>
                      <a:pt x="1602" y="257"/>
                      <a:pt x="1513" y="158"/>
                    </a:cubicBezTo>
                    <a:cubicBezTo>
                      <a:pt x="1443" y="79"/>
                      <a:pt x="1066" y="1"/>
                      <a:pt x="682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91" name="Google Shape;15891;p21"/>
              <p:cNvSpPr/>
              <p:nvPr/>
            </p:nvSpPr>
            <p:spPr>
              <a:xfrm>
                <a:off x="4291330" y="1948451"/>
                <a:ext cx="22537" cy="30317"/>
              </a:xfrm>
              <a:custGeom>
                <a:avLst/>
                <a:gdLst/>
                <a:ahLst/>
                <a:cxnLst/>
                <a:rect l="l" t="t" r="r" b="b"/>
                <a:pathLst>
                  <a:path w="646" h="869" extrusionOk="0">
                    <a:moveTo>
                      <a:pt x="78" y="1"/>
                    </a:moveTo>
                    <a:lnTo>
                      <a:pt x="1" y="12"/>
                    </a:lnTo>
                    <a:cubicBezTo>
                      <a:pt x="56" y="78"/>
                      <a:pt x="134" y="179"/>
                      <a:pt x="179" y="256"/>
                    </a:cubicBezTo>
                    <a:cubicBezTo>
                      <a:pt x="223" y="323"/>
                      <a:pt x="256" y="412"/>
                      <a:pt x="290" y="490"/>
                    </a:cubicBezTo>
                    <a:cubicBezTo>
                      <a:pt x="334" y="568"/>
                      <a:pt x="367" y="646"/>
                      <a:pt x="434" y="713"/>
                    </a:cubicBezTo>
                    <a:cubicBezTo>
                      <a:pt x="490" y="790"/>
                      <a:pt x="557" y="846"/>
                      <a:pt x="646" y="869"/>
                    </a:cubicBezTo>
                    <a:cubicBezTo>
                      <a:pt x="557" y="835"/>
                      <a:pt x="490" y="780"/>
                      <a:pt x="446" y="713"/>
                    </a:cubicBezTo>
                    <a:cubicBezTo>
                      <a:pt x="390" y="635"/>
                      <a:pt x="345" y="557"/>
                      <a:pt x="312" y="479"/>
                    </a:cubicBezTo>
                    <a:cubicBezTo>
                      <a:pt x="278" y="401"/>
                      <a:pt x="256" y="312"/>
                      <a:pt x="212" y="234"/>
                    </a:cubicBezTo>
                    <a:cubicBezTo>
                      <a:pt x="179" y="157"/>
                      <a:pt x="134" y="78"/>
                      <a:pt x="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92" name="Google Shape;15892;p21"/>
              <p:cNvSpPr/>
              <p:nvPr/>
            </p:nvSpPr>
            <p:spPr>
              <a:xfrm>
                <a:off x="4302564" y="1948451"/>
                <a:ext cx="29550" cy="2955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847" extrusionOk="0">
                    <a:moveTo>
                      <a:pt x="112" y="1"/>
                    </a:moveTo>
                    <a:lnTo>
                      <a:pt x="1" y="12"/>
                    </a:lnTo>
                    <a:cubicBezTo>
                      <a:pt x="68" y="56"/>
                      <a:pt x="201" y="157"/>
                      <a:pt x="257" y="234"/>
                    </a:cubicBezTo>
                    <a:lnTo>
                      <a:pt x="424" y="468"/>
                    </a:lnTo>
                    <a:cubicBezTo>
                      <a:pt x="468" y="546"/>
                      <a:pt x="535" y="624"/>
                      <a:pt x="601" y="691"/>
                    </a:cubicBezTo>
                    <a:cubicBezTo>
                      <a:pt x="668" y="757"/>
                      <a:pt x="747" y="812"/>
                      <a:pt x="846" y="846"/>
                    </a:cubicBezTo>
                    <a:cubicBezTo>
                      <a:pt x="747" y="812"/>
                      <a:pt x="680" y="746"/>
                      <a:pt x="613" y="679"/>
                    </a:cubicBezTo>
                    <a:cubicBezTo>
                      <a:pt x="546" y="612"/>
                      <a:pt x="502" y="535"/>
                      <a:pt x="457" y="446"/>
                    </a:cubicBezTo>
                    <a:cubicBezTo>
                      <a:pt x="401" y="368"/>
                      <a:pt x="357" y="279"/>
                      <a:pt x="302" y="201"/>
                    </a:cubicBezTo>
                    <a:cubicBezTo>
                      <a:pt x="246" y="123"/>
                      <a:pt x="201" y="56"/>
                      <a:pt x="1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93" name="Google Shape;15893;p21"/>
              <p:cNvSpPr/>
              <p:nvPr/>
            </p:nvSpPr>
            <p:spPr>
              <a:xfrm>
                <a:off x="4323532" y="1950021"/>
                <a:ext cx="29166" cy="19049"/>
              </a:xfrm>
              <a:custGeom>
                <a:avLst/>
                <a:gdLst/>
                <a:ahLst/>
                <a:cxnLst/>
                <a:rect l="l" t="t" r="r" b="b"/>
                <a:pathLst>
                  <a:path w="836" h="546" extrusionOk="0">
                    <a:moveTo>
                      <a:pt x="0" y="0"/>
                    </a:moveTo>
                    <a:cubicBezTo>
                      <a:pt x="123" y="100"/>
                      <a:pt x="257" y="256"/>
                      <a:pt x="390" y="367"/>
                    </a:cubicBezTo>
                    <a:cubicBezTo>
                      <a:pt x="512" y="468"/>
                      <a:pt x="668" y="545"/>
                      <a:pt x="835" y="545"/>
                    </a:cubicBezTo>
                    <a:cubicBezTo>
                      <a:pt x="668" y="534"/>
                      <a:pt x="524" y="445"/>
                      <a:pt x="412" y="334"/>
                    </a:cubicBezTo>
                    <a:cubicBezTo>
                      <a:pt x="301" y="223"/>
                      <a:pt x="235" y="122"/>
                      <a:pt x="1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94" name="Google Shape;15894;p21"/>
              <p:cNvSpPr/>
              <p:nvPr/>
            </p:nvSpPr>
            <p:spPr>
              <a:xfrm>
                <a:off x="4296354" y="1936834"/>
                <a:ext cx="27212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780" h="357" extrusionOk="0">
                    <a:moveTo>
                      <a:pt x="779" y="0"/>
                    </a:moveTo>
                    <a:cubicBezTo>
                      <a:pt x="502" y="33"/>
                      <a:pt x="223" y="144"/>
                      <a:pt x="1" y="312"/>
                    </a:cubicBezTo>
                    <a:lnTo>
                      <a:pt x="35" y="356"/>
                    </a:lnTo>
                    <a:cubicBezTo>
                      <a:pt x="246" y="178"/>
                      <a:pt x="502" y="55"/>
                      <a:pt x="7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95" name="Google Shape;15895;p21"/>
              <p:cNvSpPr/>
              <p:nvPr/>
            </p:nvSpPr>
            <p:spPr>
              <a:xfrm>
                <a:off x="4313833" y="1933729"/>
                <a:ext cx="36911" cy="15909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456" extrusionOk="0">
                    <a:moveTo>
                      <a:pt x="1057" y="0"/>
                    </a:moveTo>
                    <a:cubicBezTo>
                      <a:pt x="690" y="78"/>
                      <a:pt x="335" y="211"/>
                      <a:pt x="1" y="411"/>
                    </a:cubicBezTo>
                    <a:lnTo>
                      <a:pt x="78" y="456"/>
                    </a:lnTo>
                    <a:cubicBezTo>
                      <a:pt x="390" y="233"/>
                      <a:pt x="701" y="100"/>
                      <a:pt x="105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96" name="Google Shape;15896;p21"/>
              <p:cNvSpPr/>
              <p:nvPr/>
            </p:nvSpPr>
            <p:spPr>
              <a:xfrm>
                <a:off x="4328975" y="1945765"/>
                <a:ext cx="32620" cy="5826"/>
              </a:xfrm>
              <a:custGeom>
                <a:avLst/>
                <a:gdLst/>
                <a:ahLst/>
                <a:cxnLst/>
                <a:rect l="l" t="t" r="r" b="b"/>
                <a:pathLst>
                  <a:path w="935" h="167" extrusionOk="0">
                    <a:moveTo>
                      <a:pt x="732" y="0"/>
                    </a:moveTo>
                    <a:cubicBezTo>
                      <a:pt x="485" y="0"/>
                      <a:pt x="236" y="48"/>
                      <a:pt x="0" y="145"/>
                    </a:cubicBezTo>
                    <a:lnTo>
                      <a:pt x="12" y="167"/>
                    </a:lnTo>
                    <a:cubicBezTo>
                      <a:pt x="256" y="49"/>
                      <a:pt x="544" y="9"/>
                      <a:pt x="822" y="9"/>
                    </a:cubicBezTo>
                    <a:cubicBezTo>
                      <a:pt x="860" y="9"/>
                      <a:pt x="897" y="10"/>
                      <a:pt x="934" y="11"/>
                    </a:cubicBezTo>
                    <a:cubicBezTo>
                      <a:pt x="867" y="4"/>
                      <a:pt x="799" y="0"/>
                      <a:pt x="73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97" name="Google Shape;15897;p21"/>
              <p:cNvSpPr/>
              <p:nvPr/>
            </p:nvSpPr>
            <p:spPr>
              <a:xfrm>
                <a:off x="4197794" y="1870650"/>
                <a:ext cx="53238" cy="80625"/>
              </a:xfrm>
              <a:custGeom>
                <a:avLst/>
                <a:gdLst/>
                <a:ahLst/>
                <a:cxnLst/>
                <a:rect l="l" t="t" r="r" b="b"/>
                <a:pathLst>
                  <a:path w="1526" h="2311" extrusionOk="0">
                    <a:moveTo>
                      <a:pt x="935" y="0"/>
                    </a:moveTo>
                    <a:cubicBezTo>
                      <a:pt x="487" y="0"/>
                      <a:pt x="131" y="455"/>
                      <a:pt x="79" y="685"/>
                    </a:cubicBezTo>
                    <a:cubicBezTo>
                      <a:pt x="23" y="919"/>
                      <a:pt x="1" y="1396"/>
                      <a:pt x="312" y="1908"/>
                    </a:cubicBezTo>
                    <a:cubicBezTo>
                      <a:pt x="516" y="2255"/>
                      <a:pt x="658" y="2310"/>
                      <a:pt x="729" y="2310"/>
                    </a:cubicBezTo>
                    <a:cubicBezTo>
                      <a:pt x="762" y="2310"/>
                      <a:pt x="779" y="2298"/>
                      <a:pt x="779" y="2298"/>
                    </a:cubicBezTo>
                    <a:lnTo>
                      <a:pt x="791" y="2231"/>
                    </a:lnTo>
                    <a:cubicBezTo>
                      <a:pt x="791" y="2231"/>
                      <a:pt x="1002" y="2197"/>
                      <a:pt x="1147" y="2019"/>
                    </a:cubicBezTo>
                    <a:cubicBezTo>
                      <a:pt x="1291" y="1853"/>
                      <a:pt x="1336" y="1708"/>
                      <a:pt x="1425" y="1330"/>
                    </a:cubicBezTo>
                    <a:cubicBezTo>
                      <a:pt x="1525" y="952"/>
                      <a:pt x="1525" y="84"/>
                      <a:pt x="1024" y="7"/>
                    </a:cubicBezTo>
                    <a:cubicBezTo>
                      <a:pt x="994" y="2"/>
                      <a:pt x="964" y="0"/>
                      <a:pt x="93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98" name="Google Shape;15898;p21"/>
              <p:cNvSpPr/>
              <p:nvPr/>
            </p:nvSpPr>
            <p:spPr>
              <a:xfrm>
                <a:off x="4198213" y="1870650"/>
                <a:ext cx="37295" cy="6077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742" extrusionOk="0">
                    <a:moveTo>
                      <a:pt x="923" y="0"/>
                    </a:moveTo>
                    <a:cubicBezTo>
                      <a:pt x="475" y="0"/>
                      <a:pt x="119" y="455"/>
                      <a:pt x="67" y="685"/>
                    </a:cubicBezTo>
                    <a:cubicBezTo>
                      <a:pt x="23" y="896"/>
                      <a:pt x="0" y="1297"/>
                      <a:pt x="211" y="1742"/>
                    </a:cubicBezTo>
                    <a:cubicBezTo>
                      <a:pt x="300" y="1663"/>
                      <a:pt x="379" y="1564"/>
                      <a:pt x="445" y="1463"/>
                    </a:cubicBezTo>
                    <a:cubicBezTo>
                      <a:pt x="623" y="1230"/>
                      <a:pt x="757" y="963"/>
                      <a:pt x="856" y="685"/>
                    </a:cubicBezTo>
                    <a:cubicBezTo>
                      <a:pt x="901" y="551"/>
                      <a:pt x="945" y="407"/>
                      <a:pt x="990" y="262"/>
                    </a:cubicBezTo>
                    <a:cubicBezTo>
                      <a:pt x="1012" y="185"/>
                      <a:pt x="1034" y="96"/>
                      <a:pt x="1068" y="29"/>
                    </a:cubicBezTo>
                    <a:cubicBezTo>
                      <a:pt x="1057" y="17"/>
                      <a:pt x="1034" y="17"/>
                      <a:pt x="1012" y="7"/>
                    </a:cubicBezTo>
                    <a:cubicBezTo>
                      <a:pt x="982" y="2"/>
                      <a:pt x="952" y="0"/>
                      <a:pt x="9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99" name="Google Shape;15899;p21"/>
              <p:cNvSpPr/>
              <p:nvPr/>
            </p:nvSpPr>
            <p:spPr>
              <a:xfrm>
                <a:off x="4227694" y="1876302"/>
                <a:ext cx="9350" cy="2641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757" extrusionOk="0">
                    <a:moveTo>
                      <a:pt x="268" y="0"/>
                    </a:moveTo>
                    <a:lnTo>
                      <a:pt x="268" y="0"/>
                    </a:lnTo>
                    <a:cubicBezTo>
                      <a:pt x="212" y="245"/>
                      <a:pt x="123" y="467"/>
                      <a:pt x="1" y="678"/>
                    </a:cubicBezTo>
                    <a:lnTo>
                      <a:pt x="34" y="757"/>
                    </a:lnTo>
                    <a:cubicBezTo>
                      <a:pt x="145" y="523"/>
                      <a:pt x="223" y="245"/>
                      <a:pt x="26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00" name="Google Shape;15900;p21"/>
              <p:cNvSpPr/>
              <p:nvPr/>
            </p:nvSpPr>
            <p:spPr>
              <a:xfrm>
                <a:off x="4215657" y="1894130"/>
                <a:ext cx="13990" cy="17479"/>
              </a:xfrm>
              <a:custGeom>
                <a:avLst/>
                <a:gdLst/>
                <a:ahLst/>
                <a:cxnLst/>
                <a:rect l="l" t="t" r="r" b="b"/>
                <a:pathLst>
                  <a:path w="401" h="50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9" y="78"/>
                      <a:pt x="168" y="145"/>
                      <a:pt x="235" y="223"/>
                    </a:cubicBezTo>
                    <a:cubicBezTo>
                      <a:pt x="267" y="256"/>
                      <a:pt x="301" y="301"/>
                      <a:pt x="324" y="345"/>
                    </a:cubicBezTo>
                    <a:cubicBezTo>
                      <a:pt x="346" y="390"/>
                      <a:pt x="356" y="446"/>
                      <a:pt x="368" y="501"/>
                    </a:cubicBezTo>
                    <a:lnTo>
                      <a:pt x="401" y="468"/>
                    </a:lnTo>
                    <a:cubicBezTo>
                      <a:pt x="390" y="412"/>
                      <a:pt x="390" y="379"/>
                      <a:pt x="356" y="335"/>
                    </a:cubicBezTo>
                    <a:cubicBezTo>
                      <a:pt x="334" y="279"/>
                      <a:pt x="301" y="234"/>
                      <a:pt x="257" y="201"/>
                    </a:cubicBezTo>
                    <a:cubicBezTo>
                      <a:pt x="178" y="123"/>
                      <a:pt x="90" y="68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01" name="Google Shape;15901;p21"/>
              <p:cNvSpPr/>
              <p:nvPr/>
            </p:nvSpPr>
            <p:spPr>
              <a:xfrm>
                <a:off x="4228077" y="1895282"/>
                <a:ext cx="13641" cy="29166"/>
              </a:xfrm>
              <a:custGeom>
                <a:avLst/>
                <a:gdLst/>
                <a:ahLst/>
                <a:cxnLst/>
                <a:rect l="l" t="t" r="r" b="b"/>
                <a:pathLst>
                  <a:path w="391" h="836" extrusionOk="0">
                    <a:moveTo>
                      <a:pt x="390" y="1"/>
                    </a:moveTo>
                    <a:cubicBezTo>
                      <a:pt x="312" y="268"/>
                      <a:pt x="178" y="512"/>
                      <a:pt x="0" y="713"/>
                    </a:cubicBezTo>
                    <a:lnTo>
                      <a:pt x="34" y="835"/>
                    </a:lnTo>
                    <a:cubicBezTo>
                      <a:pt x="201" y="601"/>
                      <a:pt x="334" y="268"/>
                      <a:pt x="3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02" name="Google Shape;15902;p21"/>
              <p:cNvSpPr/>
              <p:nvPr/>
            </p:nvSpPr>
            <p:spPr>
              <a:xfrm>
                <a:off x="4208680" y="1919355"/>
                <a:ext cx="18665" cy="19851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69" extrusionOk="0">
                    <a:moveTo>
                      <a:pt x="0" y="0"/>
                    </a:moveTo>
                    <a:cubicBezTo>
                      <a:pt x="89" y="101"/>
                      <a:pt x="201" y="168"/>
                      <a:pt x="290" y="257"/>
                    </a:cubicBezTo>
                    <a:cubicBezTo>
                      <a:pt x="390" y="334"/>
                      <a:pt x="457" y="445"/>
                      <a:pt x="490" y="568"/>
                    </a:cubicBezTo>
                    <a:lnTo>
                      <a:pt x="534" y="556"/>
                    </a:lnTo>
                    <a:cubicBezTo>
                      <a:pt x="501" y="423"/>
                      <a:pt x="412" y="312"/>
                      <a:pt x="312" y="234"/>
                    </a:cubicBezTo>
                    <a:cubicBezTo>
                      <a:pt x="212" y="145"/>
                      <a:pt x="101" y="8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03" name="Google Shape;15903;p21"/>
              <p:cNvSpPr/>
              <p:nvPr/>
            </p:nvSpPr>
            <p:spPr>
              <a:xfrm>
                <a:off x="4227694" y="1909656"/>
                <a:ext cx="15944" cy="26794"/>
              </a:xfrm>
              <a:custGeom>
                <a:avLst/>
                <a:gdLst/>
                <a:ahLst/>
                <a:cxnLst/>
                <a:rect l="l" t="t" r="r" b="b"/>
                <a:pathLst>
                  <a:path w="457" h="768" extrusionOk="0">
                    <a:moveTo>
                      <a:pt x="456" y="1"/>
                    </a:moveTo>
                    <a:cubicBezTo>
                      <a:pt x="456" y="78"/>
                      <a:pt x="434" y="145"/>
                      <a:pt x="401" y="212"/>
                    </a:cubicBezTo>
                    <a:cubicBezTo>
                      <a:pt x="367" y="278"/>
                      <a:pt x="334" y="334"/>
                      <a:pt x="290" y="390"/>
                    </a:cubicBezTo>
                    <a:cubicBezTo>
                      <a:pt x="201" y="512"/>
                      <a:pt x="123" y="624"/>
                      <a:pt x="1" y="713"/>
                    </a:cubicBezTo>
                    <a:lnTo>
                      <a:pt x="1" y="768"/>
                    </a:lnTo>
                    <a:cubicBezTo>
                      <a:pt x="123" y="679"/>
                      <a:pt x="234" y="523"/>
                      <a:pt x="312" y="412"/>
                    </a:cubicBezTo>
                    <a:cubicBezTo>
                      <a:pt x="345" y="345"/>
                      <a:pt x="390" y="290"/>
                      <a:pt x="412" y="212"/>
                    </a:cubicBezTo>
                    <a:cubicBezTo>
                      <a:pt x="446" y="145"/>
                      <a:pt x="456" y="78"/>
                      <a:pt x="45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04" name="Google Shape;15904;p21"/>
              <p:cNvSpPr/>
              <p:nvPr/>
            </p:nvSpPr>
            <p:spPr>
              <a:xfrm>
                <a:off x="4436466" y="1913214"/>
                <a:ext cx="87742" cy="66635"/>
              </a:xfrm>
              <a:custGeom>
                <a:avLst/>
                <a:gdLst/>
                <a:ahLst/>
                <a:cxnLst/>
                <a:rect l="l" t="t" r="r" b="b"/>
                <a:pathLst>
                  <a:path w="2515" h="1910" extrusionOk="0">
                    <a:moveTo>
                      <a:pt x="1142" y="0"/>
                    </a:moveTo>
                    <a:cubicBezTo>
                      <a:pt x="1070" y="0"/>
                      <a:pt x="997" y="7"/>
                      <a:pt x="923" y="21"/>
                    </a:cubicBezTo>
                    <a:cubicBezTo>
                      <a:pt x="456" y="99"/>
                      <a:pt x="312" y="199"/>
                      <a:pt x="312" y="199"/>
                    </a:cubicBezTo>
                    <a:lnTo>
                      <a:pt x="389" y="265"/>
                    </a:lnTo>
                    <a:cubicBezTo>
                      <a:pt x="389" y="265"/>
                      <a:pt x="0" y="666"/>
                      <a:pt x="56" y="1111"/>
                    </a:cubicBezTo>
                    <a:cubicBezTo>
                      <a:pt x="122" y="1545"/>
                      <a:pt x="468" y="1812"/>
                      <a:pt x="990" y="1889"/>
                    </a:cubicBezTo>
                    <a:cubicBezTo>
                      <a:pt x="1068" y="1903"/>
                      <a:pt x="1147" y="1909"/>
                      <a:pt x="1225" y="1909"/>
                    </a:cubicBezTo>
                    <a:cubicBezTo>
                      <a:pt x="1655" y="1909"/>
                      <a:pt x="2062" y="1717"/>
                      <a:pt x="2269" y="1500"/>
                    </a:cubicBezTo>
                    <a:cubicBezTo>
                      <a:pt x="2514" y="1244"/>
                      <a:pt x="2514" y="722"/>
                      <a:pt x="2180" y="433"/>
                    </a:cubicBezTo>
                    <a:cubicBezTo>
                      <a:pt x="1899" y="189"/>
                      <a:pt x="1531" y="0"/>
                      <a:pt x="114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05" name="Google Shape;15905;p21"/>
              <p:cNvSpPr/>
              <p:nvPr/>
            </p:nvSpPr>
            <p:spPr>
              <a:xfrm>
                <a:off x="4488450" y="1916249"/>
                <a:ext cx="35760" cy="56692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625" extrusionOk="0">
                    <a:moveTo>
                      <a:pt x="123" y="0"/>
                    </a:moveTo>
                    <a:cubicBezTo>
                      <a:pt x="112" y="45"/>
                      <a:pt x="112" y="79"/>
                      <a:pt x="101" y="112"/>
                    </a:cubicBezTo>
                    <a:cubicBezTo>
                      <a:pt x="78" y="245"/>
                      <a:pt x="56" y="368"/>
                      <a:pt x="34" y="490"/>
                    </a:cubicBezTo>
                    <a:cubicBezTo>
                      <a:pt x="12" y="724"/>
                      <a:pt x="1" y="968"/>
                      <a:pt x="90" y="1202"/>
                    </a:cubicBezTo>
                    <a:cubicBezTo>
                      <a:pt x="157" y="1391"/>
                      <a:pt x="301" y="1547"/>
                      <a:pt x="490" y="1624"/>
                    </a:cubicBezTo>
                    <a:cubicBezTo>
                      <a:pt x="601" y="1569"/>
                      <a:pt x="701" y="1491"/>
                      <a:pt x="779" y="1413"/>
                    </a:cubicBezTo>
                    <a:cubicBezTo>
                      <a:pt x="1024" y="1157"/>
                      <a:pt x="1024" y="635"/>
                      <a:pt x="690" y="346"/>
                    </a:cubicBezTo>
                    <a:cubicBezTo>
                      <a:pt x="523" y="201"/>
                      <a:pt x="335" y="79"/>
                      <a:pt x="1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06" name="Google Shape;15906;p21"/>
              <p:cNvSpPr/>
              <p:nvPr/>
            </p:nvSpPr>
            <p:spPr>
              <a:xfrm>
                <a:off x="4449654" y="1923646"/>
                <a:ext cx="4291" cy="39981"/>
              </a:xfrm>
              <a:custGeom>
                <a:avLst/>
                <a:gdLst/>
                <a:ahLst/>
                <a:cxnLst/>
                <a:rect l="l" t="t" r="r" b="b"/>
                <a:pathLst>
                  <a:path w="123" h="1146" extrusionOk="0">
                    <a:moveTo>
                      <a:pt x="78" y="0"/>
                    </a:moveTo>
                    <a:lnTo>
                      <a:pt x="23" y="11"/>
                    </a:lnTo>
                    <a:cubicBezTo>
                      <a:pt x="56" y="33"/>
                      <a:pt x="67" y="100"/>
                      <a:pt x="67" y="144"/>
                    </a:cubicBezTo>
                    <a:cubicBezTo>
                      <a:pt x="67" y="200"/>
                      <a:pt x="56" y="245"/>
                      <a:pt x="45" y="289"/>
                    </a:cubicBezTo>
                    <a:cubicBezTo>
                      <a:pt x="23" y="389"/>
                      <a:pt x="11" y="478"/>
                      <a:pt x="1" y="579"/>
                    </a:cubicBezTo>
                    <a:cubicBezTo>
                      <a:pt x="1" y="678"/>
                      <a:pt x="1" y="779"/>
                      <a:pt x="11" y="868"/>
                    </a:cubicBezTo>
                    <a:cubicBezTo>
                      <a:pt x="23" y="967"/>
                      <a:pt x="56" y="1068"/>
                      <a:pt x="112" y="1145"/>
                    </a:cubicBezTo>
                    <a:cubicBezTo>
                      <a:pt x="56" y="1068"/>
                      <a:pt x="34" y="967"/>
                      <a:pt x="23" y="868"/>
                    </a:cubicBezTo>
                    <a:cubicBezTo>
                      <a:pt x="11" y="779"/>
                      <a:pt x="23" y="678"/>
                      <a:pt x="34" y="579"/>
                    </a:cubicBezTo>
                    <a:cubicBezTo>
                      <a:pt x="45" y="490"/>
                      <a:pt x="56" y="389"/>
                      <a:pt x="78" y="300"/>
                    </a:cubicBezTo>
                    <a:cubicBezTo>
                      <a:pt x="100" y="256"/>
                      <a:pt x="112" y="200"/>
                      <a:pt x="112" y="156"/>
                    </a:cubicBezTo>
                    <a:cubicBezTo>
                      <a:pt x="123" y="100"/>
                      <a:pt x="112" y="45"/>
                      <a:pt x="7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07" name="Google Shape;15907;p21"/>
              <p:cNvSpPr/>
              <p:nvPr/>
            </p:nvSpPr>
            <p:spPr>
              <a:xfrm>
                <a:off x="4477983" y="1946498"/>
                <a:ext cx="22154" cy="21421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8" y="112"/>
                      <a:pt x="212" y="279"/>
                      <a:pt x="301" y="379"/>
                    </a:cubicBezTo>
                    <a:cubicBezTo>
                      <a:pt x="401" y="480"/>
                      <a:pt x="512" y="557"/>
                      <a:pt x="635" y="613"/>
                    </a:cubicBezTo>
                    <a:cubicBezTo>
                      <a:pt x="512" y="546"/>
                      <a:pt x="412" y="457"/>
                      <a:pt x="323" y="357"/>
                    </a:cubicBezTo>
                    <a:cubicBezTo>
                      <a:pt x="234" y="257"/>
                      <a:pt x="167" y="146"/>
                      <a:pt x="101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08" name="Google Shape;15908;p21"/>
              <p:cNvSpPr/>
              <p:nvPr/>
            </p:nvSpPr>
            <p:spPr>
              <a:xfrm>
                <a:off x="4455096" y="1919355"/>
                <a:ext cx="19432" cy="8513"/>
              </a:xfrm>
              <a:custGeom>
                <a:avLst/>
                <a:gdLst/>
                <a:ahLst/>
                <a:cxnLst/>
                <a:rect l="l" t="t" r="r" b="b"/>
                <a:pathLst>
                  <a:path w="557" h="244" extrusionOk="0">
                    <a:moveTo>
                      <a:pt x="556" y="0"/>
                    </a:moveTo>
                    <a:lnTo>
                      <a:pt x="556" y="0"/>
                    </a:lnTo>
                    <a:cubicBezTo>
                      <a:pt x="467" y="34"/>
                      <a:pt x="379" y="101"/>
                      <a:pt x="290" y="145"/>
                    </a:cubicBezTo>
                    <a:cubicBezTo>
                      <a:pt x="231" y="167"/>
                      <a:pt x="164" y="184"/>
                      <a:pt x="102" y="184"/>
                    </a:cubicBezTo>
                    <a:cubicBezTo>
                      <a:pt x="69" y="184"/>
                      <a:pt x="38" y="179"/>
                      <a:pt x="11" y="168"/>
                    </a:cubicBezTo>
                    <a:lnTo>
                      <a:pt x="0" y="223"/>
                    </a:lnTo>
                    <a:cubicBezTo>
                      <a:pt x="38" y="231"/>
                      <a:pt x="71" y="244"/>
                      <a:pt x="107" y="244"/>
                    </a:cubicBezTo>
                    <a:cubicBezTo>
                      <a:pt x="122" y="244"/>
                      <a:pt x="139" y="241"/>
                      <a:pt x="156" y="234"/>
                    </a:cubicBezTo>
                    <a:cubicBezTo>
                      <a:pt x="211" y="223"/>
                      <a:pt x="256" y="201"/>
                      <a:pt x="300" y="178"/>
                    </a:cubicBezTo>
                    <a:cubicBezTo>
                      <a:pt x="389" y="123"/>
                      <a:pt x="467" y="45"/>
                      <a:pt x="5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09" name="Google Shape;15909;p21"/>
              <p:cNvSpPr/>
              <p:nvPr/>
            </p:nvSpPr>
            <p:spPr>
              <a:xfrm>
                <a:off x="4459353" y="1930623"/>
                <a:ext cx="36911" cy="39597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1135" extrusionOk="0">
                    <a:moveTo>
                      <a:pt x="0" y="0"/>
                    </a:moveTo>
                    <a:cubicBezTo>
                      <a:pt x="134" y="156"/>
                      <a:pt x="190" y="389"/>
                      <a:pt x="245" y="589"/>
                    </a:cubicBezTo>
                    <a:cubicBezTo>
                      <a:pt x="267" y="690"/>
                      <a:pt x="301" y="790"/>
                      <a:pt x="345" y="890"/>
                    </a:cubicBezTo>
                    <a:cubicBezTo>
                      <a:pt x="390" y="979"/>
                      <a:pt x="445" y="1068"/>
                      <a:pt x="523" y="1135"/>
                    </a:cubicBezTo>
                    <a:cubicBezTo>
                      <a:pt x="457" y="1068"/>
                      <a:pt x="401" y="968"/>
                      <a:pt x="368" y="879"/>
                    </a:cubicBezTo>
                    <a:cubicBezTo>
                      <a:pt x="323" y="779"/>
                      <a:pt x="301" y="678"/>
                      <a:pt x="279" y="579"/>
                    </a:cubicBezTo>
                    <a:cubicBezTo>
                      <a:pt x="257" y="478"/>
                      <a:pt x="245" y="379"/>
                      <a:pt x="212" y="278"/>
                    </a:cubicBezTo>
                    <a:cubicBezTo>
                      <a:pt x="200" y="233"/>
                      <a:pt x="190" y="201"/>
                      <a:pt x="168" y="156"/>
                    </a:cubicBezTo>
                    <a:lnTo>
                      <a:pt x="168" y="156"/>
                    </a:lnTo>
                    <a:cubicBezTo>
                      <a:pt x="245" y="178"/>
                      <a:pt x="323" y="189"/>
                      <a:pt x="398" y="189"/>
                    </a:cubicBezTo>
                    <a:cubicBezTo>
                      <a:pt x="473" y="189"/>
                      <a:pt x="546" y="178"/>
                      <a:pt x="612" y="156"/>
                    </a:cubicBezTo>
                    <a:cubicBezTo>
                      <a:pt x="690" y="134"/>
                      <a:pt x="757" y="100"/>
                      <a:pt x="835" y="78"/>
                    </a:cubicBezTo>
                    <a:cubicBezTo>
                      <a:pt x="889" y="60"/>
                      <a:pt x="950" y="42"/>
                      <a:pt x="1013" y="42"/>
                    </a:cubicBezTo>
                    <a:cubicBezTo>
                      <a:pt x="1028" y="42"/>
                      <a:pt x="1043" y="43"/>
                      <a:pt x="1057" y="45"/>
                    </a:cubicBezTo>
                    <a:cubicBezTo>
                      <a:pt x="1036" y="42"/>
                      <a:pt x="1015" y="40"/>
                      <a:pt x="994" y="40"/>
                    </a:cubicBezTo>
                    <a:cubicBezTo>
                      <a:pt x="938" y="40"/>
                      <a:pt x="884" y="51"/>
                      <a:pt x="835" y="67"/>
                    </a:cubicBezTo>
                    <a:cubicBezTo>
                      <a:pt x="757" y="89"/>
                      <a:pt x="679" y="112"/>
                      <a:pt x="612" y="134"/>
                    </a:cubicBezTo>
                    <a:cubicBezTo>
                      <a:pt x="558" y="146"/>
                      <a:pt x="502" y="152"/>
                      <a:pt x="446" y="152"/>
                    </a:cubicBezTo>
                    <a:cubicBezTo>
                      <a:pt x="352" y="152"/>
                      <a:pt x="258" y="135"/>
                      <a:pt x="168" y="100"/>
                    </a:cubicBezTo>
                    <a:lnTo>
                      <a:pt x="156" y="134"/>
                    </a:lnTo>
                    <a:cubicBezTo>
                      <a:pt x="134" y="78"/>
                      <a:pt x="111" y="56"/>
                      <a:pt x="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10" name="Google Shape;15910;p21"/>
              <p:cNvSpPr/>
              <p:nvPr/>
            </p:nvSpPr>
            <p:spPr>
              <a:xfrm>
                <a:off x="4477181" y="1943811"/>
                <a:ext cx="38062" cy="8582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246" extrusionOk="0">
                    <a:moveTo>
                      <a:pt x="1" y="1"/>
                    </a:moveTo>
                    <a:lnTo>
                      <a:pt x="35" y="78"/>
                    </a:lnTo>
                    <a:cubicBezTo>
                      <a:pt x="223" y="122"/>
                      <a:pt x="368" y="145"/>
                      <a:pt x="557" y="145"/>
                    </a:cubicBezTo>
                    <a:cubicBezTo>
                      <a:pt x="628" y="137"/>
                      <a:pt x="693" y="129"/>
                      <a:pt x="760" y="129"/>
                    </a:cubicBezTo>
                    <a:cubicBezTo>
                      <a:pt x="788" y="129"/>
                      <a:pt x="817" y="131"/>
                      <a:pt x="846" y="134"/>
                    </a:cubicBezTo>
                    <a:cubicBezTo>
                      <a:pt x="935" y="145"/>
                      <a:pt x="1024" y="167"/>
                      <a:pt x="1091" y="245"/>
                    </a:cubicBezTo>
                    <a:cubicBezTo>
                      <a:pt x="1036" y="167"/>
                      <a:pt x="935" y="134"/>
                      <a:pt x="846" y="122"/>
                    </a:cubicBezTo>
                    <a:cubicBezTo>
                      <a:pt x="746" y="112"/>
                      <a:pt x="658" y="112"/>
                      <a:pt x="557" y="112"/>
                    </a:cubicBezTo>
                    <a:cubicBezTo>
                      <a:pt x="379" y="112"/>
                      <a:pt x="179" y="67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11" name="Google Shape;15911;p21"/>
              <p:cNvSpPr/>
              <p:nvPr/>
            </p:nvSpPr>
            <p:spPr>
              <a:xfrm>
                <a:off x="4545876" y="1846543"/>
                <a:ext cx="93533" cy="60111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1723" extrusionOk="0">
                    <a:moveTo>
                      <a:pt x="1392" y="1"/>
                    </a:moveTo>
                    <a:cubicBezTo>
                      <a:pt x="1176" y="1"/>
                      <a:pt x="947" y="28"/>
                      <a:pt x="723" y="97"/>
                    </a:cubicBezTo>
                    <a:cubicBezTo>
                      <a:pt x="246" y="230"/>
                      <a:pt x="12" y="486"/>
                      <a:pt x="12" y="486"/>
                    </a:cubicBezTo>
                    <a:lnTo>
                      <a:pt x="90" y="486"/>
                    </a:lnTo>
                    <a:cubicBezTo>
                      <a:pt x="90" y="486"/>
                      <a:pt x="1" y="698"/>
                      <a:pt x="256" y="1131"/>
                    </a:cubicBezTo>
                    <a:cubicBezTo>
                      <a:pt x="452" y="1487"/>
                      <a:pt x="670" y="1722"/>
                      <a:pt x="1079" y="1722"/>
                    </a:cubicBezTo>
                    <a:cubicBezTo>
                      <a:pt x="1181" y="1722"/>
                      <a:pt x="1296" y="1707"/>
                      <a:pt x="1425" y="1676"/>
                    </a:cubicBezTo>
                    <a:cubicBezTo>
                      <a:pt x="2058" y="1509"/>
                      <a:pt x="2470" y="1120"/>
                      <a:pt x="2581" y="842"/>
                    </a:cubicBezTo>
                    <a:cubicBezTo>
                      <a:pt x="2681" y="553"/>
                      <a:pt x="2648" y="397"/>
                      <a:pt x="2448" y="253"/>
                    </a:cubicBezTo>
                    <a:cubicBezTo>
                      <a:pt x="2294" y="137"/>
                      <a:pt x="1875" y="1"/>
                      <a:pt x="139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12" name="Google Shape;15912;p21"/>
              <p:cNvSpPr/>
              <p:nvPr/>
            </p:nvSpPr>
            <p:spPr>
              <a:xfrm>
                <a:off x="4577311" y="1846543"/>
                <a:ext cx="62100" cy="53448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1532" extrusionOk="0">
                    <a:moveTo>
                      <a:pt x="498" y="1"/>
                    </a:moveTo>
                    <a:cubicBezTo>
                      <a:pt x="337" y="1"/>
                      <a:pt x="168" y="16"/>
                      <a:pt x="0" y="52"/>
                    </a:cubicBezTo>
                    <a:cubicBezTo>
                      <a:pt x="212" y="308"/>
                      <a:pt x="657" y="386"/>
                      <a:pt x="791" y="720"/>
                    </a:cubicBezTo>
                    <a:cubicBezTo>
                      <a:pt x="868" y="898"/>
                      <a:pt x="813" y="1076"/>
                      <a:pt x="813" y="1254"/>
                    </a:cubicBezTo>
                    <a:cubicBezTo>
                      <a:pt x="813" y="1365"/>
                      <a:pt x="857" y="1465"/>
                      <a:pt x="924" y="1531"/>
                    </a:cubicBezTo>
                    <a:cubicBezTo>
                      <a:pt x="1335" y="1343"/>
                      <a:pt x="1602" y="1053"/>
                      <a:pt x="1680" y="842"/>
                    </a:cubicBezTo>
                    <a:cubicBezTo>
                      <a:pt x="1780" y="553"/>
                      <a:pt x="1747" y="397"/>
                      <a:pt x="1547" y="253"/>
                    </a:cubicBezTo>
                    <a:cubicBezTo>
                      <a:pt x="1397" y="136"/>
                      <a:pt x="979" y="1"/>
                      <a:pt x="49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13" name="Google Shape;15913;p21"/>
              <p:cNvSpPr/>
              <p:nvPr/>
            </p:nvSpPr>
            <p:spPr>
              <a:xfrm>
                <a:off x="4552470" y="1863463"/>
                <a:ext cx="26061" cy="28747"/>
              </a:xfrm>
              <a:custGeom>
                <a:avLst/>
                <a:gdLst/>
                <a:ahLst/>
                <a:cxnLst/>
                <a:rect l="l" t="t" r="r" b="b"/>
                <a:pathLst>
                  <a:path w="747" h="824" extrusionOk="0">
                    <a:moveTo>
                      <a:pt x="34" y="1"/>
                    </a:moveTo>
                    <a:lnTo>
                      <a:pt x="1" y="45"/>
                    </a:lnTo>
                    <a:cubicBezTo>
                      <a:pt x="67" y="101"/>
                      <a:pt x="123" y="168"/>
                      <a:pt x="168" y="257"/>
                    </a:cubicBezTo>
                    <a:lnTo>
                      <a:pt x="301" y="490"/>
                    </a:lnTo>
                    <a:cubicBezTo>
                      <a:pt x="413" y="646"/>
                      <a:pt x="568" y="769"/>
                      <a:pt x="746" y="824"/>
                    </a:cubicBezTo>
                    <a:cubicBezTo>
                      <a:pt x="568" y="757"/>
                      <a:pt x="423" y="635"/>
                      <a:pt x="324" y="479"/>
                    </a:cubicBezTo>
                    <a:cubicBezTo>
                      <a:pt x="279" y="401"/>
                      <a:pt x="245" y="312"/>
                      <a:pt x="201" y="235"/>
                    </a:cubicBezTo>
                    <a:cubicBezTo>
                      <a:pt x="156" y="146"/>
                      <a:pt x="112" y="68"/>
                      <a:pt x="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14" name="Google Shape;15914;p21"/>
              <p:cNvSpPr/>
              <p:nvPr/>
            </p:nvSpPr>
            <p:spPr>
              <a:xfrm>
                <a:off x="4566077" y="1865417"/>
                <a:ext cx="34957" cy="2798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02" extrusionOk="0">
                    <a:moveTo>
                      <a:pt x="134" y="1"/>
                    </a:moveTo>
                    <a:lnTo>
                      <a:pt x="0" y="34"/>
                    </a:lnTo>
                    <a:cubicBezTo>
                      <a:pt x="89" y="68"/>
                      <a:pt x="256" y="167"/>
                      <a:pt x="322" y="234"/>
                    </a:cubicBezTo>
                    <a:cubicBezTo>
                      <a:pt x="401" y="301"/>
                      <a:pt x="456" y="379"/>
                      <a:pt x="523" y="456"/>
                    </a:cubicBezTo>
                    <a:cubicBezTo>
                      <a:pt x="589" y="535"/>
                      <a:pt x="656" y="612"/>
                      <a:pt x="734" y="679"/>
                    </a:cubicBezTo>
                    <a:cubicBezTo>
                      <a:pt x="812" y="735"/>
                      <a:pt x="901" y="802"/>
                      <a:pt x="1001" y="802"/>
                    </a:cubicBezTo>
                    <a:cubicBezTo>
                      <a:pt x="901" y="790"/>
                      <a:pt x="812" y="723"/>
                      <a:pt x="745" y="657"/>
                    </a:cubicBezTo>
                    <a:cubicBezTo>
                      <a:pt x="678" y="590"/>
                      <a:pt x="612" y="512"/>
                      <a:pt x="556" y="434"/>
                    </a:cubicBezTo>
                    <a:cubicBezTo>
                      <a:pt x="500" y="357"/>
                      <a:pt x="434" y="268"/>
                      <a:pt x="367" y="201"/>
                    </a:cubicBezTo>
                    <a:cubicBezTo>
                      <a:pt x="300" y="123"/>
                      <a:pt x="223" y="56"/>
                      <a:pt x="1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15" name="Google Shape;15915;p21"/>
              <p:cNvSpPr/>
              <p:nvPr/>
            </p:nvSpPr>
            <p:spPr>
              <a:xfrm>
                <a:off x="4594022" y="1872430"/>
                <a:ext cx="22886" cy="15141"/>
              </a:xfrm>
              <a:custGeom>
                <a:avLst/>
                <a:gdLst/>
                <a:ahLst/>
                <a:cxnLst/>
                <a:rect l="l" t="t" r="r" b="b"/>
                <a:pathLst>
                  <a:path w="656" h="434" extrusionOk="0">
                    <a:moveTo>
                      <a:pt x="0" y="0"/>
                    </a:moveTo>
                    <a:cubicBezTo>
                      <a:pt x="45" y="45"/>
                      <a:pt x="134" y="100"/>
                      <a:pt x="189" y="144"/>
                    </a:cubicBezTo>
                    <a:cubicBezTo>
                      <a:pt x="233" y="178"/>
                      <a:pt x="278" y="222"/>
                      <a:pt x="322" y="255"/>
                    </a:cubicBezTo>
                    <a:cubicBezTo>
                      <a:pt x="378" y="300"/>
                      <a:pt x="423" y="344"/>
                      <a:pt x="478" y="378"/>
                    </a:cubicBezTo>
                    <a:cubicBezTo>
                      <a:pt x="534" y="411"/>
                      <a:pt x="589" y="433"/>
                      <a:pt x="656" y="433"/>
                    </a:cubicBezTo>
                    <a:cubicBezTo>
                      <a:pt x="589" y="423"/>
                      <a:pt x="534" y="400"/>
                      <a:pt x="478" y="367"/>
                    </a:cubicBezTo>
                    <a:cubicBezTo>
                      <a:pt x="433" y="334"/>
                      <a:pt x="389" y="289"/>
                      <a:pt x="344" y="245"/>
                    </a:cubicBezTo>
                    <a:cubicBezTo>
                      <a:pt x="300" y="200"/>
                      <a:pt x="255" y="144"/>
                      <a:pt x="211" y="111"/>
                    </a:cubicBezTo>
                    <a:cubicBezTo>
                      <a:pt x="156" y="67"/>
                      <a:pt x="122" y="45"/>
                      <a:pt x="7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16" name="Google Shape;15916;p21"/>
              <p:cNvSpPr/>
              <p:nvPr/>
            </p:nvSpPr>
            <p:spPr>
              <a:xfrm>
                <a:off x="4552889" y="1849403"/>
                <a:ext cx="35725" cy="16048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460" extrusionOk="0">
                    <a:moveTo>
                      <a:pt x="979" y="1"/>
                    </a:moveTo>
                    <a:cubicBezTo>
                      <a:pt x="905" y="1"/>
                      <a:pt x="832" y="22"/>
                      <a:pt x="767" y="59"/>
                    </a:cubicBezTo>
                    <a:cubicBezTo>
                      <a:pt x="690" y="92"/>
                      <a:pt x="611" y="137"/>
                      <a:pt x="534" y="181"/>
                    </a:cubicBezTo>
                    <a:cubicBezTo>
                      <a:pt x="456" y="226"/>
                      <a:pt x="389" y="270"/>
                      <a:pt x="312" y="304"/>
                    </a:cubicBezTo>
                    <a:cubicBezTo>
                      <a:pt x="233" y="337"/>
                      <a:pt x="78" y="382"/>
                      <a:pt x="0" y="393"/>
                    </a:cubicBezTo>
                    <a:lnTo>
                      <a:pt x="89" y="460"/>
                    </a:lnTo>
                    <a:cubicBezTo>
                      <a:pt x="178" y="448"/>
                      <a:pt x="256" y="404"/>
                      <a:pt x="334" y="359"/>
                    </a:cubicBezTo>
                    <a:cubicBezTo>
                      <a:pt x="411" y="315"/>
                      <a:pt x="490" y="260"/>
                      <a:pt x="556" y="215"/>
                    </a:cubicBezTo>
                    <a:cubicBezTo>
                      <a:pt x="634" y="171"/>
                      <a:pt x="700" y="115"/>
                      <a:pt x="779" y="70"/>
                    </a:cubicBezTo>
                    <a:cubicBezTo>
                      <a:pt x="848" y="41"/>
                      <a:pt x="918" y="2"/>
                      <a:pt x="996" y="2"/>
                    </a:cubicBezTo>
                    <a:cubicBezTo>
                      <a:pt x="1005" y="2"/>
                      <a:pt x="1014" y="2"/>
                      <a:pt x="1023" y="3"/>
                    </a:cubicBezTo>
                    <a:cubicBezTo>
                      <a:pt x="1009" y="2"/>
                      <a:pt x="994" y="1"/>
                      <a:pt x="9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17" name="Google Shape;15917;p21"/>
              <p:cNvSpPr/>
              <p:nvPr/>
            </p:nvSpPr>
            <p:spPr>
              <a:xfrm>
                <a:off x="4575741" y="1856486"/>
                <a:ext cx="26061" cy="11304"/>
              </a:xfrm>
              <a:custGeom>
                <a:avLst/>
                <a:gdLst/>
                <a:ahLst/>
                <a:cxnLst/>
                <a:rect l="l" t="t" r="r" b="b"/>
                <a:pathLst>
                  <a:path w="747" h="324" extrusionOk="0">
                    <a:moveTo>
                      <a:pt x="747" y="1"/>
                    </a:moveTo>
                    <a:lnTo>
                      <a:pt x="747" y="1"/>
                    </a:lnTo>
                    <a:cubicBezTo>
                      <a:pt x="613" y="23"/>
                      <a:pt x="502" y="101"/>
                      <a:pt x="379" y="168"/>
                    </a:cubicBezTo>
                    <a:cubicBezTo>
                      <a:pt x="324" y="201"/>
                      <a:pt x="268" y="235"/>
                      <a:pt x="201" y="245"/>
                    </a:cubicBezTo>
                    <a:cubicBezTo>
                      <a:pt x="146" y="268"/>
                      <a:pt x="79" y="268"/>
                      <a:pt x="1" y="279"/>
                    </a:cubicBezTo>
                    <a:lnTo>
                      <a:pt x="12" y="324"/>
                    </a:lnTo>
                    <a:cubicBezTo>
                      <a:pt x="79" y="324"/>
                      <a:pt x="146" y="312"/>
                      <a:pt x="213" y="290"/>
                    </a:cubicBezTo>
                    <a:cubicBezTo>
                      <a:pt x="279" y="268"/>
                      <a:pt x="346" y="235"/>
                      <a:pt x="401" y="190"/>
                    </a:cubicBezTo>
                    <a:cubicBezTo>
                      <a:pt x="513" y="123"/>
                      <a:pt x="613" y="34"/>
                      <a:pt x="74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18" name="Google Shape;15918;p21"/>
              <p:cNvSpPr/>
              <p:nvPr/>
            </p:nvSpPr>
            <p:spPr>
              <a:xfrm>
                <a:off x="4599814" y="1872255"/>
                <a:ext cx="27980" cy="4221"/>
              </a:xfrm>
              <a:custGeom>
                <a:avLst/>
                <a:gdLst/>
                <a:ahLst/>
                <a:cxnLst/>
                <a:rect l="l" t="t" r="r" b="b"/>
                <a:pathLst>
                  <a:path w="802" h="121" extrusionOk="0">
                    <a:moveTo>
                      <a:pt x="587" y="0"/>
                    </a:moveTo>
                    <a:cubicBezTo>
                      <a:pt x="543" y="0"/>
                      <a:pt x="494" y="11"/>
                      <a:pt x="445" y="27"/>
                    </a:cubicBezTo>
                    <a:cubicBezTo>
                      <a:pt x="390" y="38"/>
                      <a:pt x="334" y="60"/>
                      <a:pt x="267" y="60"/>
                    </a:cubicBezTo>
                    <a:cubicBezTo>
                      <a:pt x="251" y="64"/>
                      <a:pt x="226" y="65"/>
                      <a:pt x="197" y="65"/>
                    </a:cubicBezTo>
                    <a:cubicBezTo>
                      <a:pt x="129" y="65"/>
                      <a:pt x="40" y="57"/>
                      <a:pt x="0" y="50"/>
                    </a:cubicBezTo>
                    <a:lnTo>
                      <a:pt x="0" y="50"/>
                    </a:lnTo>
                    <a:lnTo>
                      <a:pt x="79" y="116"/>
                    </a:lnTo>
                    <a:cubicBezTo>
                      <a:pt x="98" y="119"/>
                      <a:pt x="118" y="121"/>
                      <a:pt x="137" y="121"/>
                    </a:cubicBezTo>
                    <a:cubicBezTo>
                      <a:pt x="184" y="121"/>
                      <a:pt x="232" y="113"/>
                      <a:pt x="279" y="105"/>
                    </a:cubicBezTo>
                    <a:cubicBezTo>
                      <a:pt x="334" y="94"/>
                      <a:pt x="401" y="72"/>
                      <a:pt x="457" y="50"/>
                    </a:cubicBezTo>
                    <a:cubicBezTo>
                      <a:pt x="512" y="27"/>
                      <a:pt x="579" y="16"/>
                      <a:pt x="635" y="16"/>
                    </a:cubicBezTo>
                    <a:cubicBezTo>
                      <a:pt x="702" y="27"/>
                      <a:pt x="757" y="60"/>
                      <a:pt x="801" y="94"/>
                    </a:cubicBezTo>
                    <a:cubicBezTo>
                      <a:pt x="757" y="50"/>
                      <a:pt x="702" y="16"/>
                      <a:pt x="635" y="5"/>
                    </a:cubicBezTo>
                    <a:cubicBezTo>
                      <a:pt x="620" y="2"/>
                      <a:pt x="604" y="0"/>
                      <a:pt x="58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19" name="Google Shape;15919;p21"/>
              <p:cNvSpPr/>
              <p:nvPr/>
            </p:nvSpPr>
            <p:spPr>
              <a:xfrm>
                <a:off x="4628945" y="1707233"/>
                <a:ext cx="96638" cy="74520"/>
              </a:xfrm>
              <a:custGeom>
                <a:avLst/>
                <a:gdLst/>
                <a:ahLst/>
                <a:cxnLst/>
                <a:rect l="l" t="t" r="r" b="b"/>
                <a:pathLst>
                  <a:path w="2770" h="2136" extrusionOk="0">
                    <a:moveTo>
                      <a:pt x="2097" y="1"/>
                    </a:moveTo>
                    <a:cubicBezTo>
                      <a:pt x="1746" y="1"/>
                      <a:pt x="1300" y="84"/>
                      <a:pt x="979" y="264"/>
                    </a:cubicBezTo>
                    <a:cubicBezTo>
                      <a:pt x="423" y="575"/>
                      <a:pt x="312" y="675"/>
                      <a:pt x="156" y="986"/>
                    </a:cubicBezTo>
                    <a:cubicBezTo>
                      <a:pt x="11" y="1298"/>
                      <a:pt x="22" y="1487"/>
                      <a:pt x="22" y="1487"/>
                    </a:cubicBezTo>
                    <a:cubicBezTo>
                      <a:pt x="0" y="1654"/>
                      <a:pt x="33" y="2066"/>
                      <a:pt x="433" y="2132"/>
                    </a:cubicBezTo>
                    <a:cubicBezTo>
                      <a:pt x="450" y="2135"/>
                      <a:pt x="468" y="2136"/>
                      <a:pt x="487" y="2136"/>
                    </a:cubicBezTo>
                    <a:cubicBezTo>
                      <a:pt x="920" y="2136"/>
                      <a:pt x="1892" y="1553"/>
                      <a:pt x="2191" y="1287"/>
                    </a:cubicBezTo>
                    <a:cubicBezTo>
                      <a:pt x="2491" y="998"/>
                      <a:pt x="2769" y="319"/>
                      <a:pt x="2625" y="130"/>
                    </a:cubicBezTo>
                    <a:cubicBezTo>
                      <a:pt x="2559" y="46"/>
                      <a:pt x="2354" y="1"/>
                      <a:pt x="209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20" name="Google Shape;15920;p21"/>
              <p:cNvSpPr/>
              <p:nvPr/>
            </p:nvSpPr>
            <p:spPr>
              <a:xfrm>
                <a:off x="4637074" y="1707233"/>
                <a:ext cx="86172" cy="29410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843" extrusionOk="0">
                    <a:moveTo>
                      <a:pt x="1864" y="1"/>
                    </a:moveTo>
                    <a:cubicBezTo>
                      <a:pt x="1513" y="1"/>
                      <a:pt x="1067" y="84"/>
                      <a:pt x="746" y="264"/>
                    </a:cubicBezTo>
                    <a:cubicBezTo>
                      <a:pt x="289" y="519"/>
                      <a:pt x="123" y="631"/>
                      <a:pt x="0" y="842"/>
                    </a:cubicBezTo>
                    <a:cubicBezTo>
                      <a:pt x="212" y="753"/>
                      <a:pt x="445" y="687"/>
                      <a:pt x="679" y="664"/>
                    </a:cubicBezTo>
                    <a:cubicBezTo>
                      <a:pt x="774" y="654"/>
                      <a:pt x="868" y="650"/>
                      <a:pt x="963" y="650"/>
                    </a:cubicBezTo>
                    <a:cubicBezTo>
                      <a:pt x="1191" y="650"/>
                      <a:pt x="1419" y="674"/>
                      <a:pt x="1646" y="697"/>
                    </a:cubicBezTo>
                    <a:cubicBezTo>
                      <a:pt x="1764" y="708"/>
                      <a:pt x="1879" y="717"/>
                      <a:pt x="1994" y="717"/>
                    </a:cubicBezTo>
                    <a:cubicBezTo>
                      <a:pt x="2107" y="717"/>
                      <a:pt x="2220" y="709"/>
                      <a:pt x="2336" y="687"/>
                    </a:cubicBezTo>
                    <a:cubicBezTo>
                      <a:pt x="2425" y="453"/>
                      <a:pt x="2469" y="230"/>
                      <a:pt x="2392" y="130"/>
                    </a:cubicBezTo>
                    <a:cubicBezTo>
                      <a:pt x="2326" y="46"/>
                      <a:pt x="2121" y="1"/>
                      <a:pt x="1864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21" name="Google Shape;15921;p21"/>
              <p:cNvSpPr/>
              <p:nvPr/>
            </p:nvSpPr>
            <p:spPr>
              <a:xfrm>
                <a:off x="4638610" y="1749553"/>
                <a:ext cx="39632" cy="7257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208" extrusionOk="0">
                    <a:moveTo>
                      <a:pt x="701" y="0"/>
                    </a:moveTo>
                    <a:cubicBezTo>
                      <a:pt x="664" y="0"/>
                      <a:pt x="627" y="3"/>
                      <a:pt x="591" y="7"/>
                    </a:cubicBezTo>
                    <a:lnTo>
                      <a:pt x="290" y="40"/>
                    </a:lnTo>
                    <a:cubicBezTo>
                      <a:pt x="201" y="52"/>
                      <a:pt x="134" y="85"/>
                      <a:pt x="35" y="85"/>
                    </a:cubicBezTo>
                    <a:lnTo>
                      <a:pt x="1" y="152"/>
                    </a:lnTo>
                    <a:cubicBezTo>
                      <a:pt x="101" y="141"/>
                      <a:pt x="201" y="129"/>
                      <a:pt x="301" y="107"/>
                    </a:cubicBezTo>
                    <a:cubicBezTo>
                      <a:pt x="401" y="96"/>
                      <a:pt x="502" y="74"/>
                      <a:pt x="591" y="52"/>
                    </a:cubicBezTo>
                    <a:cubicBezTo>
                      <a:pt x="645" y="40"/>
                      <a:pt x="701" y="31"/>
                      <a:pt x="754" y="31"/>
                    </a:cubicBezTo>
                    <a:cubicBezTo>
                      <a:pt x="797" y="31"/>
                      <a:pt x="840" y="37"/>
                      <a:pt x="880" y="52"/>
                    </a:cubicBezTo>
                    <a:cubicBezTo>
                      <a:pt x="924" y="63"/>
                      <a:pt x="969" y="85"/>
                      <a:pt x="1013" y="119"/>
                    </a:cubicBezTo>
                    <a:cubicBezTo>
                      <a:pt x="1046" y="152"/>
                      <a:pt x="1080" y="185"/>
                      <a:pt x="1135" y="208"/>
                    </a:cubicBezTo>
                    <a:cubicBezTo>
                      <a:pt x="1080" y="185"/>
                      <a:pt x="1058" y="141"/>
                      <a:pt x="1013" y="107"/>
                    </a:cubicBezTo>
                    <a:cubicBezTo>
                      <a:pt x="979" y="74"/>
                      <a:pt x="935" y="40"/>
                      <a:pt x="890" y="30"/>
                    </a:cubicBezTo>
                    <a:cubicBezTo>
                      <a:pt x="828" y="8"/>
                      <a:pt x="764" y="0"/>
                      <a:pt x="70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22" name="Google Shape;15922;p21"/>
              <p:cNvSpPr/>
              <p:nvPr/>
            </p:nvSpPr>
            <p:spPr>
              <a:xfrm>
                <a:off x="4675103" y="1730783"/>
                <a:ext cx="30701" cy="931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267" extrusionOk="0">
                    <a:moveTo>
                      <a:pt x="145" y="0"/>
                    </a:moveTo>
                    <a:cubicBezTo>
                      <a:pt x="111" y="0"/>
                      <a:pt x="101" y="0"/>
                      <a:pt x="56" y="22"/>
                    </a:cubicBezTo>
                    <a:lnTo>
                      <a:pt x="0" y="89"/>
                    </a:lnTo>
                    <a:cubicBezTo>
                      <a:pt x="22" y="78"/>
                      <a:pt x="111" y="67"/>
                      <a:pt x="145" y="67"/>
                    </a:cubicBezTo>
                    <a:lnTo>
                      <a:pt x="256" y="67"/>
                    </a:lnTo>
                    <a:cubicBezTo>
                      <a:pt x="323" y="78"/>
                      <a:pt x="401" y="89"/>
                      <a:pt x="467" y="101"/>
                    </a:cubicBezTo>
                    <a:cubicBezTo>
                      <a:pt x="612" y="133"/>
                      <a:pt x="756" y="190"/>
                      <a:pt x="879" y="267"/>
                    </a:cubicBezTo>
                    <a:cubicBezTo>
                      <a:pt x="756" y="178"/>
                      <a:pt x="623" y="111"/>
                      <a:pt x="479" y="67"/>
                    </a:cubicBezTo>
                    <a:cubicBezTo>
                      <a:pt x="412" y="44"/>
                      <a:pt x="334" y="22"/>
                      <a:pt x="256" y="12"/>
                    </a:cubicBezTo>
                    <a:cubicBezTo>
                      <a:pt x="223" y="12"/>
                      <a:pt x="190" y="0"/>
                      <a:pt x="1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23" name="Google Shape;15923;p21"/>
              <p:cNvSpPr/>
              <p:nvPr/>
            </p:nvSpPr>
            <p:spPr>
              <a:xfrm>
                <a:off x="4692931" y="1723771"/>
                <a:ext cx="17514" cy="3698"/>
              </a:xfrm>
              <a:custGeom>
                <a:avLst/>
                <a:gdLst/>
                <a:ahLst/>
                <a:cxnLst/>
                <a:rect l="l" t="t" r="r" b="b"/>
                <a:pathLst>
                  <a:path w="502" h="106" extrusionOk="0">
                    <a:moveTo>
                      <a:pt x="35" y="1"/>
                    </a:moveTo>
                    <a:cubicBezTo>
                      <a:pt x="23" y="1"/>
                      <a:pt x="12" y="1"/>
                      <a:pt x="1" y="23"/>
                    </a:cubicBezTo>
                    <a:lnTo>
                      <a:pt x="79" y="45"/>
                    </a:lnTo>
                    <a:cubicBezTo>
                      <a:pt x="101" y="57"/>
                      <a:pt x="124" y="57"/>
                      <a:pt x="146" y="57"/>
                    </a:cubicBezTo>
                    <a:cubicBezTo>
                      <a:pt x="179" y="68"/>
                      <a:pt x="223" y="68"/>
                      <a:pt x="257" y="79"/>
                    </a:cubicBezTo>
                    <a:cubicBezTo>
                      <a:pt x="322" y="95"/>
                      <a:pt x="381" y="106"/>
                      <a:pt x="439" y="106"/>
                    </a:cubicBezTo>
                    <a:cubicBezTo>
                      <a:pt x="460" y="106"/>
                      <a:pt x="481" y="104"/>
                      <a:pt x="502" y="101"/>
                    </a:cubicBezTo>
                    <a:cubicBezTo>
                      <a:pt x="423" y="101"/>
                      <a:pt x="346" y="79"/>
                      <a:pt x="268" y="57"/>
                    </a:cubicBezTo>
                    <a:cubicBezTo>
                      <a:pt x="235" y="45"/>
                      <a:pt x="190" y="35"/>
                      <a:pt x="146" y="23"/>
                    </a:cubicBezTo>
                    <a:cubicBezTo>
                      <a:pt x="134" y="12"/>
                      <a:pt x="112" y="12"/>
                      <a:pt x="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24" name="Google Shape;15924;p21"/>
              <p:cNvSpPr/>
              <p:nvPr/>
            </p:nvSpPr>
            <p:spPr>
              <a:xfrm>
                <a:off x="4645587" y="1714106"/>
                <a:ext cx="30701" cy="3415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979" extrusionOk="0">
                    <a:moveTo>
                      <a:pt x="880" y="0"/>
                    </a:moveTo>
                    <a:cubicBezTo>
                      <a:pt x="724" y="144"/>
                      <a:pt x="601" y="312"/>
                      <a:pt x="480" y="467"/>
                    </a:cubicBezTo>
                    <a:cubicBezTo>
                      <a:pt x="346" y="634"/>
                      <a:pt x="168" y="856"/>
                      <a:pt x="1" y="979"/>
                    </a:cubicBezTo>
                    <a:lnTo>
                      <a:pt x="101" y="979"/>
                    </a:lnTo>
                    <a:cubicBezTo>
                      <a:pt x="268" y="834"/>
                      <a:pt x="391" y="668"/>
                      <a:pt x="513" y="490"/>
                    </a:cubicBezTo>
                    <a:cubicBezTo>
                      <a:pt x="624" y="322"/>
                      <a:pt x="735" y="144"/>
                      <a:pt x="88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25" name="Google Shape;15925;p21"/>
              <p:cNvSpPr/>
              <p:nvPr/>
            </p:nvSpPr>
            <p:spPr>
              <a:xfrm>
                <a:off x="4682081" y="1718363"/>
                <a:ext cx="13222" cy="11652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34" extrusionOk="0">
                    <a:moveTo>
                      <a:pt x="379" y="0"/>
                    </a:moveTo>
                    <a:cubicBezTo>
                      <a:pt x="234" y="67"/>
                      <a:pt x="112" y="178"/>
                      <a:pt x="0" y="301"/>
                    </a:cubicBezTo>
                    <a:lnTo>
                      <a:pt x="45" y="334"/>
                    </a:lnTo>
                    <a:cubicBezTo>
                      <a:pt x="134" y="200"/>
                      <a:pt x="245" y="89"/>
                      <a:pt x="3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26" name="Google Shape;15926;p21"/>
              <p:cNvSpPr/>
              <p:nvPr/>
            </p:nvSpPr>
            <p:spPr>
              <a:xfrm>
                <a:off x="4168732" y="1598835"/>
                <a:ext cx="535104" cy="448235"/>
              </a:xfrm>
              <a:custGeom>
                <a:avLst/>
                <a:gdLst/>
                <a:ahLst/>
                <a:cxnLst/>
                <a:rect l="l" t="t" r="r" b="b"/>
                <a:pathLst>
                  <a:path w="15338" h="12848" extrusionOk="0">
                    <a:moveTo>
                      <a:pt x="14592" y="0"/>
                    </a:moveTo>
                    <a:cubicBezTo>
                      <a:pt x="14314" y="890"/>
                      <a:pt x="13980" y="1758"/>
                      <a:pt x="13569" y="2592"/>
                    </a:cubicBezTo>
                    <a:cubicBezTo>
                      <a:pt x="13357" y="3003"/>
                      <a:pt x="13124" y="3404"/>
                      <a:pt x="12868" y="3794"/>
                    </a:cubicBezTo>
                    <a:cubicBezTo>
                      <a:pt x="12702" y="4038"/>
                      <a:pt x="12546" y="4283"/>
                      <a:pt x="12379" y="4516"/>
                    </a:cubicBezTo>
                    <a:cubicBezTo>
                      <a:pt x="12312" y="4338"/>
                      <a:pt x="12257" y="4149"/>
                      <a:pt x="12235" y="3960"/>
                    </a:cubicBezTo>
                    <a:cubicBezTo>
                      <a:pt x="12190" y="3749"/>
                      <a:pt x="12179" y="3527"/>
                      <a:pt x="12156" y="3304"/>
                    </a:cubicBezTo>
                    <a:cubicBezTo>
                      <a:pt x="12134" y="3082"/>
                      <a:pt x="12123" y="2859"/>
                      <a:pt x="12079" y="2637"/>
                    </a:cubicBezTo>
                    <a:cubicBezTo>
                      <a:pt x="12045" y="2414"/>
                      <a:pt x="12001" y="2192"/>
                      <a:pt x="11912" y="1980"/>
                    </a:cubicBezTo>
                    <a:lnTo>
                      <a:pt x="11879" y="1992"/>
                    </a:lnTo>
                    <a:cubicBezTo>
                      <a:pt x="11968" y="2203"/>
                      <a:pt x="12012" y="2414"/>
                      <a:pt x="12034" y="2637"/>
                    </a:cubicBezTo>
                    <a:cubicBezTo>
                      <a:pt x="12067" y="2859"/>
                      <a:pt x="12090" y="3082"/>
                      <a:pt x="12101" y="3304"/>
                    </a:cubicBezTo>
                    <a:cubicBezTo>
                      <a:pt x="12112" y="3527"/>
                      <a:pt x="12134" y="3749"/>
                      <a:pt x="12168" y="3972"/>
                    </a:cubicBezTo>
                    <a:cubicBezTo>
                      <a:pt x="12201" y="4182"/>
                      <a:pt x="12245" y="4394"/>
                      <a:pt x="12324" y="4594"/>
                    </a:cubicBezTo>
                    <a:cubicBezTo>
                      <a:pt x="12245" y="4706"/>
                      <a:pt x="12168" y="4827"/>
                      <a:pt x="12079" y="4939"/>
                    </a:cubicBezTo>
                    <a:cubicBezTo>
                      <a:pt x="11545" y="5695"/>
                      <a:pt x="10977" y="6441"/>
                      <a:pt x="10310" y="7086"/>
                    </a:cubicBezTo>
                    <a:cubicBezTo>
                      <a:pt x="10299" y="7108"/>
                      <a:pt x="10277" y="7130"/>
                      <a:pt x="10255" y="7152"/>
                    </a:cubicBezTo>
                    <a:cubicBezTo>
                      <a:pt x="10255" y="6963"/>
                      <a:pt x="10243" y="6763"/>
                      <a:pt x="10221" y="6574"/>
                    </a:cubicBezTo>
                    <a:cubicBezTo>
                      <a:pt x="10188" y="6340"/>
                      <a:pt x="10110" y="6118"/>
                      <a:pt x="10043" y="5895"/>
                    </a:cubicBezTo>
                    <a:cubicBezTo>
                      <a:pt x="9910" y="5462"/>
                      <a:pt x="9765" y="5005"/>
                      <a:pt x="9554" y="4594"/>
                    </a:cubicBezTo>
                    <a:lnTo>
                      <a:pt x="9521" y="4617"/>
                    </a:lnTo>
                    <a:cubicBezTo>
                      <a:pt x="9732" y="5028"/>
                      <a:pt x="9854" y="5473"/>
                      <a:pt x="9988" y="5917"/>
                    </a:cubicBezTo>
                    <a:cubicBezTo>
                      <a:pt x="10055" y="6140"/>
                      <a:pt x="10121" y="6362"/>
                      <a:pt x="10144" y="6585"/>
                    </a:cubicBezTo>
                    <a:cubicBezTo>
                      <a:pt x="10166" y="6797"/>
                      <a:pt x="10166" y="7019"/>
                      <a:pt x="10166" y="7230"/>
                    </a:cubicBezTo>
                    <a:cubicBezTo>
                      <a:pt x="10043" y="7341"/>
                      <a:pt x="9921" y="7442"/>
                      <a:pt x="9798" y="7541"/>
                    </a:cubicBezTo>
                    <a:lnTo>
                      <a:pt x="9788" y="7553"/>
                    </a:lnTo>
                    <a:lnTo>
                      <a:pt x="9798" y="7553"/>
                    </a:lnTo>
                    <a:cubicBezTo>
                      <a:pt x="9699" y="7620"/>
                      <a:pt x="9610" y="7686"/>
                      <a:pt x="9509" y="7753"/>
                    </a:cubicBezTo>
                    <a:cubicBezTo>
                      <a:pt x="9420" y="7808"/>
                      <a:pt x="9321" y="7875"/>
                      <a:pt x="9220" y="7942"/>
                    </a:cubicBezTo>
                    <a:cubicBezTo>
                      <a:pt x="9031" y="8064"/>
                      <a:pt x="8831" y="8176"/>
                      <a:pt x="8631" y="8298"/>
                    </a:cubicBezTo>
                    <a:cubicBezTo>
                      <a:pt x="8530" y="8354"/>
                      <a:pt x="8419" y="8398"/>
                      <a:pt x="8320" y="8453"/>
                    </a:cubicBezTo>
                    <a:cubicBezTo>
                      <a:pt x="8219" y="8498"/>
                      <a:pt x="8119" y="8554"/>
                      <a:pt x="8019" y="8576"/>
                    </a:cubicBezTo>
                    <a:cubicBezTo>
                      <a:pt x="7685" y="8520"/>
                      <a:pt x="7352" y="8476"/>
                      <a:pt x="7007" y="8476"/>
                    </a:cubicBezTo>
                    <a:cubicBezTo>
                      <a:pt x="6959" y="8472"/>
                      <a:pt x="6909" y="8471"/>
                      <a:pt x="6859" y="8471"/>
                    </a:cubicBezTo>
                    <a:cubicBezTo>
                      <a:pt x="6737" y="8471"/>
                      <a:pt x="6614" y="8479"/>
                      <a:pt x="6496" y="8487"/>
                    </a:cubicBezTo>
                    <a:cubicBezTo>
                      <a:pt x="6318" y="8509"/>
                      <a:pt x="6150" y="8532"/>
                      <a:pt x="5984" y="8554"/>
                    </a:cubicBezTo>
                    <a:cubicBezTo>
                      <a:pt x="5684" y="8603"/>
                      <a:pt x="5375" y="8644"/>
                      <a:pt x="5073" y="8644"/>
                    </a:cubicBezTo>
                    <a:cubicBezTo>
                      <a:pt x="5039" y="8644"/>
                      <a:pt x="5005" y="8644"/>
                      <a:pt x="4971" y="8643"/>
                    </a:cubicBezTo>
                    <a:cubicBezTo>
                      <a:pt x="4805" y="8631"/>
                      <a:pt x="4638" y="8609"/>
                      <a:pt x="4516" y="8542"/>
                    </a:cubicBezTo>
                    <a:cubicBezTo>
                      <a:pt x="4437" y="8498"/>
                      <a:pt x="4371" y="8453"/>
                      <a:pt x="4304" y="8398"/>
                    </a:cubicBezTo>
                    <a:lnTo>
                      <a:pt x="4204" y="8331"/>
                    </a:lnTo>
                    <a:lnTo>
                      <a:pt x="4171" y="8298"/>
                    </a:lnTo>
                    <a:cubicBezTo>
                      <a:pt x="4382" y="8186"/>
                      <a:pt x="4571" y="8064"/>
                      <a:pt x="4738" y="7909"/>
                    </a:cubicBezTo>
                    <a:cubicBezTo>
                      <a:pt x="4838" y="7820"/>
                      <a:pt x="4927" y="7719"/>
                      <a:pt x="5005" y="7608"/>
                    </a:cubicBezTo>
                    <a:cubicBezTo>
                      <a:pt x="5072" y="7519"/>
                      <a:pt x="5127" y="7419"/>
                      <a:pt x="5183" y="7308"/>
                    </a:cubicBezTo>
                    <a:cubicBezTo>
                      <a:pt x="5450" y="7063"/>
                      <a:pt x="5739" y="6829"/>
                      <a:pt x="6051" y="6652"/>
                    </a:cubicBezTo>
                    <a:cubicBezTo>
                      <a:pt x="6217" y="6552"/>
                      <a:pt x="6407" y="6474"/>
                      <a:pt x="6595" y="6418"/>
                    </a:cubicBezTo>
                    <a:cubicBezTo>
                      <a:pt x="6785" y="6352"/>
                      <a:pt x="6973" y="6307"/>
                      <a:pt x="7151" y="6229"/>
                    </a:cubicBezTo>
                    <a:lnTo>
                      <a:pt x="7141" y="6196"/>
                    </a:lnTo>
                    <a:cubicBezTo>
                      <a:pt x="6963" y="6263"/>
                      <a:pt x="6773" y="6318"/>
                      <a:pt x="6573" y="6374"/>
                    </a:cubicBezTo>
                    <a:cubicBezTo>
                      <a:pt x="6384" y="6429"/>
                      <a:pt x="6195" y="6496"/>
                      <a:pt x="6028" y="6596"/>
                    </a:cubicBezTo>
                    <a:cubicBezTo>
                      <a:pt x="5750" y="6752"/>
                      <a:pt x="5495" y="6941"/>
                      <a:pt x="5261" y="7141"/>
                    </a:cubicBezTo>
                    <a:cubicBezTo>
                      <a:pt x="5350" y="6952"/>
                      <a:pt x="5428" y="6763"/>
                      <a:pt x="5517" y="6574"/>
                    </a:cubicBezTo>
                    <a:cubicBezTo>
                      <a:pt x="5616" y="6352"/>
                      <a:pt x="5739" y="6129"/>
                      <a:pt x="5861" y="5907"/>
                    </a:cubicBezTo>
                    <a:cubicBezTo>
                      <a:pt x="6095" y="5450"/>
                      <a:pt x="6318" y="4995"/>
                      <a:pt x="6551" y="4538"/>
                    </a:cubicBezTo>
                    <a:cubicBezTo>
                      <a:pt x="6673" y="4316"/>
                      <a:pt x="6795" y="4093"/>
                      <a:pt x="6940" y="3883"/>
                    </a:cubicBezTo>
                    <a:cubicBezTo>
                      <a:pt x="7085" y="3682"/>
                      <a:pt x="7230" y="3471"/>
                      <a:pt x="7385" y="3270"/>
                    </a:cubicBezTo>
                    <a:lnTo>
                      <a:pt x="7341" y="3237"/>
                    </a:lnTo>
                    <a:cubicBezTo>
                      <a:pt x="7185" y="3438"/>
                      <a:pt x="7040" y="3649"/>
                      <a:pt x="6896" y="3860"/>
                    </a:cubicBezTo>
                    <a:cubicBezTo>
                      <a:pt x="6751" y="4061"/>
                      <a:pt x="6617" y="4283"/>
                      <a:pt x="6496" y="4505"/>
                    </a:cubicBezTo>
                    <a:cubicBezTo>
                      <a:pt x="6251" y="4961"/>
                      <a:pt x="6028" y="5417"/>
                      <a:pt x="5784" y="5862"/>
                    </a:cubicBezTo>
                    <a:cubicBezTo>
                      <a:pt x="5661" y="6085"/>
                      <a:pt x="5539" y="6307"/>
                      <a:pt x="5428" y="6540"/>
                    </a:cubicBezTo>
                    <a:cubicBezTo>
                      <a:pt x="5383" y="6629"/>
                      <a:pt x="5339" y="6730"/>
                      <a:pt x="5305" y="6819"/>
                    </a:cubicBezTo>
                    <a:cubicBezTo>
                      <a:pt x="5228" y="6674"/>
                      <a:pt x="5183" y="6518"/>
                      <a:pt x="5161" y="6362"/>
                    </a:cubicBezTo>
                    <a:cubicBezTo>
                      <a:pt x="5127" y="6174"/>
                      <a:pt x="5127" y="5984"/>
                      <a:pt x="5127" y="5784"/>
                    </a:cubicBezTo>
                    <a:cubicBezTo>
                      <a:pt x="5116" y="5595"/>
                      <a:pt x="5116" y="5395"/>
                      <a:pt x="5094" y="5195"/>
                    </a:cubicBezTo>
                    <a:cubicBezTo>
                      <a:pt x="5060" y="5005"/>
                      <a:pt x="5016" y="4805"/>
                      <a:pt x="4916" y="4639"/>
                    </a:cubicBezTo>
                    <a:lnTo>
                      <a:pt x="4894" y="4650"/>
                    </a:lnTo>
                    <a:cubicBezTo>
                      <a:pt x="4983" y="4817"/>
                      <a:pt x="5027" y="5017"/>
                      <a:pt x="5050" y="5206"/>
                    </a:cubicBezTo>
                    <a:cubicBezTo>
                      <a:pt x="5072" y="5395"/>
                      <a:pt x="5072" y="5595"/>
                      <a:pt x="5072" y="5784"/>
                    </a:cubicBezTo>
                    <a:cubicBezTo>
                      <a:pt x="5072" y="5984"/>
                      <a:pt x="5072" y="6174"/>
                      <a:pt x="5094" y="6374"/>
                    </a:cubicBezTo>
                    <a:cubicBezTo>
                      <a:pt x="5127" y="6563"/>
                      <a:pt x="5172" y="6741"/>
                      <a:pt x="5261" y="6908"/>
                    </a:cubicBezTo>
                    <a:cubicBezTo>
                      <a:pt x="5216" y="7019"/>
                      <a:pt x="5161" y="7130"/>
                      <a:pt x="5105" y="7230"/>
                    </a:cubicBezTo>
                    <a:cubicBezTo>
                      <a:pt x="5094" y="7252"/>
                      <a:pt x="5083" y="7286"/>
                      <a:pt x="5072" y="7308"/>
                    </a:cubicBezTo>
                    <a:lnTo>
                      <a:pt x="5060" y="7308"/>
                    </a:lnTo>
                    <a:cubicBezTo>
                      <a:pt x="5016" y="7397"/>
                      <a:pt x="4971" y="7475"/>
                      <a:pt x="4916" y="7553"/>
                    </a:cubicBezTo>
                    <a:cubicBezTo>
                      <a:pt x="4849" y="7653"/>
                      <a:pt x="4760" y="7742"/>
                      <a:pt x="4672" y="7830"/>
                    </a:cubicBezTo>
                    <a:cubicBezTo>
                      <a:pt x="4482" y="7998"/>
                      <a:pt x="4026" y="8242"/>
                      <a:pt x="4026" y="8242"/>
                    </a:cubicBezTo>
                    <a:lnTo>
                      <a:pt x="3637" y="8631"/>
                    </a:lnTo>
                    <a:lnTo>
                      <a:pt x="3626" y="8631"/>
                    </a:lnTo>
                    <a:lnTo>
                      <a:pt x="3626" y="8643"/>
                    </a:lnTo>
                    <a:cubicBezTo>
                      <a:pt x="3359" y="9009"/>
                      <a:pt x="3081" y="9377"/>
                      <a:pt x="2791" y="9733"/>
                    </a:cubicBezTo>
                    <a:cubicBezTo>
                      <a:pt x="2502" y="10089"/>
                      <a:pt x="2213" y="10433"/>
                      <a:pt x="1879" y="10744"/>
                    </a:cubicBezTo>
                    <a:cubicBezTo>
                      <a:pt x="1780" y="10833"/>
                      <a:pt x="1679" y="10922"/>
                      <a:pt x="1568" y="11011"/>
                    </a:cubicBezTo>
                    <a:lnTo>
                      <a:pt x="1679" y="9877"/>
                    </a:lnTo>
                    <a:lnTo>
                      <a:pt x="1746" y="9210"/>
                    </a:lnTo>
                    <a:cubicBezTo>
                      <a:pt x="1768" y="8987"/>
                      <a:pt x="1768" y="8765"/>
                      <a:pt x="1691" y="8542"/>
                    </a:cubicBezTo>
                    <a:lnTo>
                      <a:pt x="1669" y="8554"/>
                    </a:lnTo>
                    <a:cubicBezTo>
                      <a:pt x="1724" y="8765"/>
                      <a:pt x="1724" y="8987"/>
                      <a:pt x="1691" y="9210"/>
                    </a:cubicBezTo>
                    <a:cubicBezTo>
                      <a:pt x="1669" y="9432"/>
                      <a:pt x="1635" y="9644"/>
                      <a:pt x="1612" y="9866"/>
                    </a:cubicBezTo>
                    <a:lnTo>
                      <a:pt x="1435" y="11134"/>
                    </a:lnTo>
                    <a:lnTo>
                      <a:pt x="1368" y="11201"/>
                    </a:lnTo>
                    <a:cubicBezTo>
                      <a:pt x="1201" y="11367"/>
                      <a:pt x="1046" y="11535"/>
                      <a:pt x="890" y="11701"/>
                    </a:cubicBezTo>
                    <a:cubicBezTo>
                      <a:pt x="579" y="12046"/>
                      <a:pt x="278" y="12391"/>
                      <a:pt x="0" y="12758"/>
                    </a:cubicBezTo>
                    <a:lnTo>
                      <a:pt x="144" y="12847"/>
                    </a:lnTo>
                    <a:cubicBezTo>
                      <a:pt x="423" y="12480"/>
                      <a:pt x="700" y="12146"/>
                      <a:pt x="1012" y="11812"/>
                    </a:cubicBezTo>
                    <a:cubicBezTo>
                      <a:pt x="1157" y="11646"/>
                      <a:pt x="1313" y="11479"/>
                      <a:pt x="1479" y="11312"/>
                    </a:cubicBezTo>
                    <a:cubicBezTo>
                      <a:pt x="1646" y="11156"/>
                      <a:pt x="1813" y="11011"/>
                      <a:pt x="1991" y="10856"/>
                    </a:cubicBezTo>
                    <a:cubicBezTo>
                      <a:pt x="2213" y="10645"/>
                      <a:pt x="2425" y="10411"/>
                      <a:pt x="2625" y="10166"/>
                    </a:cubicBezTo>
                    <a:lnTo>
                      <a:pt x="2692" y="10166"/>
                    </a:lnTo>
                    <a:cubicBezTo>
                      <a:pt x="2736" y="10155"/>
                      <a:pt x="2781" y="10133"/>
                      <a:pt x="2825" y="10122"/>
                    </a:cubicBezTo>
                    <a:cubicBezTo>
                      <a:pt x="2903" y="10077"/>
                      <a:pt x="2992" y="10055"/>
                      <a:pt x="3070" y="10055"/>
                    </a:cubicBezTo>
                    <a:cubicBezTo>
                      <a:pt x="3159" y="10044"/>
                      <a:pt x="3248" y="10044"/>
                      <a:pt x="3348" y="10044"/>
                    </a:cubicBezTo>
                    <a:lnTo>
                      <a:pt x="3614" y="10044"/>
                    </a:lnTo>
                    <a:lnTo>
                      <a:pt x="4160" y="10055"/>
                    </a:lnTo>
                    <a:cubicBezTo>
                      <a:pt x="4338" y="10066"/>
                      <a:pt x="4516" y="10077"/>
                      <a:pt x="4682" y="10144"/>
                    </a:cubicBezTo>
                    <a:lnTo>
                      <a:pt x="4694" y="10111"/>
                    </a:lnTo>
                    <a:cubicBezTo>
                      <a:pt x="4526" y="10033"/>
                      <a:pt x="4338" y="10022"/>
                      <a:pt x="4160" y="10010"/>
                    </a:cubicBezTo>
                    <a:lnTo>
                      <a:pt x="3614" y="10000"/>
                    </a:lnTo>
                    <a:lnTo>
                      <a:pt x="3348" y="9988"/>
                    </a:lnTo>
                    <a:cubicBezTo>
                      <a:pt x="3298" y="9983"/>
                      <a:pt x="3251" y="9980"/>
                      <a:pt x="3205" y="9980"/>
                    </a:cubicBezTo>
                    <a:cubicBezTo>
                      <a:pt x="3159" y="9980"/>
                      <a:pt x="3114" y="9983"/>
                      <a:pt x="3070" y="9988"/>
                    </a:cubicBezTo>
                    <a:cubicBezTo>
                      <a:pt x="3025" y="9988"/>
                      <a:pt x="2981" y="9988"/>
                      <a:pt x="2925" y="10010"/>
                    </a:cubicBezTo>
                    <a:cubicBezTo>
                      <a:pt x="2880" y="10022"/>
                      <a:pt x="2836" y="10033"/>
                      <a:pt x="2803" y="10055"/>
                    </a:cubicBezTo>
                    <a:cubicBezTo>
                      <a:pt x="2769" y="10066"/>
                      <a:pt x="2736" y="10077"/>
                      <a:pt x="2702" y="10077"/>
                    </a:cubicBezTo>
                    <a:cubicBezTo>
                      <a:pt x="2769" y="10000"/>
                      <a:pt x="2847" y="9911"/>
                      <a:pt x="2914" y="9822"/>
                    </a:cubicBezTo>
                    <a:cubicBezTo>
                      <a:pt x="3203" y="9466"/>
                      <a:pt x="3470" y="9098"/>
                      <a:pt x="3737" y="8732"/>
                    </a:cubicBezTo>
                    <a:lnTo>
                      <a:pt x="4071" y="8398"/>
                    </a:lnTo>
                    <a:cubicBezTo>
                      <a:pt x="4082" y="8409"/>
                      <a:pt x="4104" y="8420"/>
                      <a:pt x="4115" y="8431"/>
                    </a:cubicBezTo>
                    <a:cubicBezTo>
                      <a:pt x="4148" y="8465"/>
                      <a:pt x="4182" y="8487"/>
                      <a:pt x="4227" y="8520"/>
                    </a:cubicBezTo>
                    <a:cubicBezTo>
                      <a:pt x="4293" y="8565"/>
                      <a:pt x="4371" y="8609"/>
                      <a:pt x="4437" y="8654"/>
                    </a:cubicBezTo>
                    <a:cubicBezTo>
                      <a:pt x="4615" y="8754"/>
                      <a:pt x="4793" y="8765"/>
                      <a:pt x="4971" y="8776"/>
                    </a:cubicBezTo>
                    <a:cubicBezTo>
                      <a:pt x="5001" y="8777"/>
                      <a:pt x="5030" y="8778"/>
                      <a:pt x="5060" y="8778"/>
                    </a:cubicBezTo>
                    <a:cubicBezTo>
                      <a:pt x="5375" y="8778"/>
                      <a:pt x="5689" y="8728"/>
                      <a:pt x="5995" y="8687"/>
                    </a:cubicBezTo>
                    <a:cubicBezTo>
                      <a:pt x="6173" y="8665"/>
                      <a:pt x="6340" y="8631"/>
                      <a:pt x="6506" y="8621"/>
                    </a:cubicBezTo>
                    <a:cubicBezTo>
                      <a:pt x="6662" y="8598"/>
                      <a:pt x="6818" y="8598"/>
                      <a:pt x="6973" y="8598"/>
                    </a:cubicBezTo>
                    <a:cubicBezTo>
                      <a:pt x="7163" y="8698"/>
                      <a:pt x="7352" y="8799"/>
                      <a:pt x="7529" y="8910"/>
                    </a:cubicBezTo>
                    <a:cubicBezTo>
                      <a:pt x="7719" y="9021"/>
                      <a:pt x="7885" y="9177"/>
                      <a:pt x="8063" y="9321"/>
                    </a:cubicBezTo>
                    <a:cubicBezTo>
                      <a:pt x="8152" y="9388"/>
                      <a:pt x="8241" y="9444"/>
                      <a:pt x="8330" y="9521"/>
                    </a:cubicBezTo>
                    <a:cubicBezTo>
                      <a:pt x="8419" y="9588"/>
                      <a:pt x="8508" y="9666"/>
                      <a:pt x="8587" y="9733"/>
                    </a:cubicBezTo>
                    <a:cubicBezTo>
                      <a:pt x="8764" y="9877"/>
                      <a:pt x="8931" y="10033"/>
                      <a:pt x="9131" y="10144"/>
                    </a:cubicBezTo>
                    <a:lnTo>
                      <a:pt x="9143" y="10111"/>
                    </a:lnTo>
                    <a:cubicBezTo>
                      <a:pt x="8965" y="10000"/>
                      <a:pt x="8797" y="9844"/>
                      <a:pt x="8619" y="9688"/>
                    </a:cubicBezTo>
                    <a:cubicBezTo>
                      <a:pt x="8542" y="9622"/>
                      <a:pt x="8453" y="9543"/>
                      <a:pt x="8375" y="9466"/>
                    </a:cubicBezTo>
                    <a:cubicBezTo>
                      <a:pt x="8286" y="9399"/>
                      <a:pt x="8186" y="9332"/>
                      <a:pt x="8108" y="9266"/>
                    </a:cubicBezTo>
                    <a:cubicBezTo>
                      <a:pt x="7930" y="9121"/>
                      <a:pt x="7763" y="8965"/>
                      <a:pt x="7574" y="8843"/>
                    </a:cubicBezTo>
                    <a:cubicBezTo>
                      <a:pt x="7440" y="8754"/>
                      <a:pt x="7319" y="8676"/>
                      <a:pt x="7185" y="8609"/>
                    </a:cubicBezTo>
                    <a:lnTo>
                      <a:pt x="7185" y="8609"/>
                    </a:lnTo>
                    <a:cubicBezTo>
                      <a:pt x="7463" y="8621"/>
                      <a:pt x="7741" y="8654"/>
                      <a:pt x="8008" y="8710"/>
                    </a:cubicBezTo>
                    <a:lnTo>
                      <a:pt x="8030" y="8710"/>
                    </a:lnTo>
                    <a:lnTo>
                      <a:pt x="8041" y="8698"/>
                    </a:lnTo>
                    <a:cubicBezTo>
                      <a:pt x="8108" y="8687"/>
                      <a:pt x="8152" y="8665"/>
                      <a:pt x="8208" y="8643"/>
                    </a:cubicBezTo>
                    <a:cubicBezTo>
                      <a:pt x="8264" y="8609"/>
                      <a:pt x="8320" y="8587"/>
                      <a:pt x="8375" y="8565"/>
                    </a:cubicBezTo>
                    <a:cubicBezTo>
                      <a:pt x="8475" y="8509"/>
                      <a:pt x="8587" y="8453"/>
                      <a:pt x="8686" y="8398"/>
                    </a:cubicBezTo>
                    <a:lnTo>
                      <a:pt x="9287" y="8031"/>
                    </a:lnTo>
                    <a:cubicBezTo>
                      <a:pt x="9376" y="7964"/>
                      <a:pt x="9476" y="7909"/>
                      <a:pt x="9576" y="7842"/>
                    </a:cubicBezTo>
                    <a:cubicBezTo>
                      <a:pt x="9676" y="7775"/>
                      <a:pt x="9765" y="7709"/>
                      <a:pt x="9865" y="7630"/>
                    </a:cubicBezTo>
                    <a:lnTo>
                      <a:pt x="9877" y="7620"/>
                    </a:lnTo>
                    <a:cubicBezTo>
                      <a:pt x="9966" y="7586"/>
                      <a:pt x="10065" y="7575"/>
                      <a:pt x="10166" y="7575"/>
                    </a:cubicBezTo>
                    <a:cubicBezTo>
                      <a:pt x="10288" y="7575"/>
                      <a:pt x="10399" y="7586"/>
                      <a:pt x="10522" y="7597"/>
                    </a:cubicBezTo>
                    <a:cubicBezTo>
                      <a:pt x="10766" y="7620"/>
                      <a:pt x="11011" y="7630"/>
                      <a:pt x="11244" y="7664"/>
                    </a:cubicBezTo>
                    <a:lnTo>
                      <a:pt x="11612" y="7697"/>
                    </a:lnTo>
                    <a:cubicBezTo>
                      <a:pt x="11723" y="7719"/>
                      <a:pt x="11845" y="7742"/>
                      <a:pt x="11956" y="7775"/>
                    </a:cubicBezTo>
                    <a:cubicBezTo>
                      <a:pt x="12190" y="7842"/>
                      <a:pt x="12413" y="7931"/>
                      <a:pt x="12623" y="8042"/>
                    </a:cubicBezTo>
                    <a:lnTo>
                      <a:pt x="12635" y="8020"/>
                    </a:lnTo>
                    <a:cubicBezTo>
                      <a:pt x="12423" y="7909"/>
                      <a:pt x="12201" y="7808"/>
                      <a:pt x="11968" y="7731"/>
                    </a:cubicBezTo>
                    <a:cubicBezTo>
                      <a:pt x="11856" y="7697"/>
                      <a:pt x="11734" y="7675"/>
                      <a:pt x="11612" y="7653"/>
                    </a:cubicBezTo>
                    <a:cubicBezTo>
                      <a:pt x="11501" y="7630"/>
                      <a:pt x="11378" y="7620"/>
                      <a:pt x="11256" y="7597"/>
                    </a:cubicBezTo>
                    <a:cubicBezTo>
                      <a:pt x="11011" y="7564"/>
                      <a:pt x="10777" y="7541"/>
                      <a:pt x="10532" y="7519"/>
                    </a:cubicBezTo>
                    <a:cubicBezTo>
                      <a:pt x="10411" y="7508"/>
                      <a:pt x="10288" y="7486"/>
                      <a:pt x="10166" y="7486"/>
                    </a:cubicBezTo>
                    <a:lnTo>
                      <a:pt x="10032" y="7486"/>
                    </a:lnTo>
                    <a:cubicBezTo>
                      <a:pt x="10154" y="7386"/>
                      <a:pt x="10277" y="7274"/>
                      <a:pt x="10388" y="7163"/>
                    </a:cubicBezTo>
                    <a:cubicBezTo>
                      <a:pt x="10944" y="6607"/>
                      <a:pt x="11434" y="5984"/>
                      <a:pt x="11901" y="5339"/>
                    </a:cubicBezTo>
                    <a:cubicBezTo>
                      <a:pt x="12156" y="5161"/>
                      <a:pt x="12457" y="5028"/>
                      <a:pt x="12746" y="4884"/>
                    </a:cubicBezTo>
                    <a:cubicBezTo>
                      <a:pt x="13035" y="4750"/>
                      <a:pt x="13325" y="4572"/>
                      <a:pt x="13591" y="4394"/>
                    </a:cubicBezTo>
                    <a:cubicBezTo>
                      <a:pt x="14148" y="4049"/>
                      <a:pt x="14726" y="3749"/>
                      <a:pt x="15337" y="3515"/>
                    </a:cubicBezTo>
                    <a:lnTo>
                      <a:pt x="15315" y="3471"/>
                    </a:lnTo>
                    <a:cubicBezTo>
                      <a:pt x="14704" y="3705"/>
                      <a:pt x="14114" y="3994"/>
                      <a:pt x="13558" y="4338"/>
                    </a:cubicBezTo>
                    <a:cubicBezTo>
                      <a:pt x="13280" y="4516"/>
                      <a:pt x="13013" y="4683"/>
                      <a:pt x="12712" y="4827"/>
                    </a:cubicBezTo>
                    <a:cubicBezTo>
                      <a:pt x="12479" y="4939"/>
                      <a:pt x="12245" y="5039"/>
                      <a:pt x="12012" y="5173"/>
                    </a:cubicBezTo>
                    <a:cubicBezTo>
                      <a:pt x="12057" y="5117"/>
                      <a:pt x="12101" y="5050"/>
                      <a:pt x="12146" y="4995"/>
                    </a:cubicBezTo>
                    <a:cubicBezTo>
                      <a:pt x="12413" y="4605"/>
                      <a:pt x="12679" y="4227"/>
                      <a:pt x="12935" y="3838"/>
                    </a:cubicBezTo>
                    <a:cubicBezTo>
                      <a:pt x="13191" y="3448"/>
                      <a:pt x="13424" y="3037"/>
                      <a:pt x="13624" y="2615"/>
                    </a:cubicBezTo>
                    <a:cubicBezTo>
                      <a:pt x="14036" y="1780"/>
                      <a:pt x="14370" y="902"/>
                      <a:pt x="14637" y="12"/>
                    </a:cubicBezTo>
                    <a:lnTo>
                      <a:pt x="14592" y="0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grpSp>
          <p:nvGrpSpPr>
            <p:cNvPr id="15927" name="Google Shape;15927;p21"/>
            <p:cNvGrpSpPr/>
            <p:nvPr/>
          </p:nvGrpSpPr>
          <p:grpSpPr>
            <a:xfrm rot="-2891856">
              <a:off x="8063860" y="3427353"/>
              <a:ext cx="1352523" cy="1136891"/>
              <a:chOff x="4168732" y="1578984"/>
              <a:chExt cx="556852" cy="468086"/>
            </a:xfrm>
          </p:grpSpPr>
          <p:sp>
            <p:nvSpPr>
              <p:cNvPr id="15928" name="Google Shape;15928;p21"/>
              <p:cNvSpPr/>
              <p:nvPr/>
            </p:nvSpPr>
            <p:spPr>
              <a:xfrm>
                <a:off x="4624270" y="1578984"/>
                <a:ext cx="88510" cy="100232"/>
              </a:xfrm>
              <a:custGeom>
                <a:avLst/>
                <a:gdLst/>
                <a:ahLst/>
                <a:cxnLst/>
                <a:rect l="l" t="t" r="r" b="b"/>
                <a:pathLst>
                  <a:path w="2537" h="2873" extrusionOk="0">
                    <a:moveTo>
                      <a:pt x="1467" y="0"/>
                    </a:moveTo>
                    <a:cubicBezTo>
                      <a:pt x="1275" y="0"/>
                      <a:pt x="631" y="347"/>
                      <a:pt x="323" y="826"/>
                    </a:cubicBezTo>
                    <a:cubicBezTo>
                      <a:pt x="1" y="1315"/>
                      <a:pt x="1" y="1926"/>
                      <a:pt x="179" y="2294"/>
                    </a:cubicBezTo>
                    <a:cubicBezTo>
                      <a:pt x="345" y="2660"/>
                      <a:pt x="679" y="2872"/>
                      <a:pt x="679" y="2872"/>
                    </a:cubicBezTo>
                    <a:cubicBezTo>
                      <a:pt x="679" y="2872"/>
                      <a:pt x="1091" y="2594"/>
                      <a:pt x="1246" y="2527"/>
                    </a:cubicBezTo>
                    <a:cubicBezTo>
                      <a:pt x="1390" y="2472"/>
                      <a:pt x="1969" y="2393"/>
                      <a:pt x="2225" y="2227"/>
                    </a:cubicBezTo>
                    <a:cubicBezTo>
                      <a:pt x="2480" y="2071"/>
                      <a:pt x="2536" y="1682"/>
                      <a:pt x="2503" y="1449"/>
                    </a:cubicBezTo>
                    <a:cubicBezTo>
                      <a:pt x="2458" y="1215"/>
                      <a:pt x="1991" y="503"/>
                      <a:pt x="1902" y="381"/>
                    </a:cubicBezTo>
                    <a:cubicBezTo>
                      <a:pt x="1813" y="270"/>
                      <a:pt x="1647" y="25"/>
                      <a:pt x="1491" y="3"/>
                    </a:cubicBezTo>
                    <a:cubicBezTo>
                      <a:pt x="1484" y="1"/>
                      <a:pt x="1476" y="0"/>
                      <a:pt x="14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29" name="Google Shape;15929;p21"/>
              <p:cNvSpPr/>
              <p:nvPr/>
            </p:nvSpPr>
            <p:spPr>
              <a:xfrm>
                <a:off x="4624654" y="1578984"/>
                <a:ext cx="61332" cy="73927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119" extrusionOk="0">
                    <a:moveTo>
                      <a:pt x="1456" y="0"/>
                    </a:moveTo>
                    <a:cubicBezTo>
                      <a:pt x="1264" y="0"/>
                      <a:pt x="620" y="347"/>
                      <a:pt x="312" y="826"/>
                    </a:cubicBezTo>
                    <a:cubicBezTo>
                      <a:pt x="45" y="1226"/>
                      <a:pt x="0" y="1704"/>
                      <a:pt x="89" y="2071"/>
                    </a:cubicBezTo>
                    <a:cubicBezTo>
                      <a:pt x="181" y="2099"/>
                      <a:pt x="281" y="2119"/>
                      <a:pt x="382" y="2119"/>
                    </a:cubicBezTo>
                    <a:cubicBezTo>
                      <a:pt x="403" y="2119"/>
                      <a:pt x="424" y="2118"/>
                      <a:pt x="445" y="2116"/>
                    </a:cubicBezTo>
                    <a:cubicBezTo>
                      <a:pt x="746" y="2094"/>
                      <a:pt x="1013" y="1949"/>
                      <a:pt x="1224" y="1738"/>
                    </a:cubicBezTo>
                    <a:cubicBezTo>
                      <a:pt x="1424" y="1538"/>
                      <a:pt x="1580" y="1281"/>
                      <a:pt x="1658" y="1014"/>
                    </a:cubicBezTo>
                    <a:cubicBezTo>
                      <a:pt x="1747" y="737"/>
                      <a:pt x="1758" y="448"/>
                      <a:pt x="1713" y="158"/>
                    </a:cubicBezTo>
                    <a:cubicBezTo>
                      <a:pt x="1636" y="80"/>
                      <a:pt x="1557" y="13"/>
                      <a:pt x="1480" y="3"/>
                    </a:cubicBezTo>
                    <a:cubicBezTo>
                      <a:pt x="1473" y="1"/>
                      <a:pt x="1465" y="0"/>
                      <a:pt x="1456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30" name="Google Shape;15930;p21"/>
              <p:cNvSpPr/>
              <p:nvPr/>
            </p:nvSpPr>
            <p:spPr>
              <a:xfrm>
                <a:off x="4663066" y="1592625"/>
                <a:ext cx="9350" cy="2951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846" extrusionOk="0">
                    <a:moveTo>
                      <a:pt x="1" y="1"/>
                    </a:moveTo>
                    <a:cubicBezTo>
                      <a:pt x="68" y="134"/>
                      <a:pt x="123" y="279"/>
                      <a:pt x="157" y="412"/>
                    </a:cubicBezTo>
                    <a:cubicBezTo>
                      <a:pt x="179" y="490"/>
                      <a:pt x="189" y="557"/>
                      <a:pt x="201" y="635"/>
                    </a:cubicBezTo>
                    <a:cubicBezTo>
                      <a:pt x="212" y="702"/>
                      <a:pt x="223" y="768"/>
                      <a:pt x="201" y="835"/>
                    </a:cubicBezTo>
                    <a:lnTo>
                      <a:pt x="256" y="846"/>
                    </a:lnTo>
                    <a:cubicBezTo>
                      <a:pt x="268" y="768"/>
                      <a:pt x="256" y="690"/>
                      <a:pt x="246" y="623"/>
                    </a:cubicBezTo>
                    <a:cubicBezTo>
                      <a:pt x="223" y="546"/>
                      <a:pt x="201" y="479"/>
                      <a:pt x="179" y="412"/>
                    </a:cubicBezTo>
                    <a:cubicBezTo>
                      <a:pt x="134" y="267"/>
                      <a:pt x="78" y="134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31" name="Google Shape;15931;p21"/>
              <p:cNvSpPr/>
              <p:nvPr/>
            </p:nvSpPr>
            <p:spPr>
              <a:xfrm>
                <a:off x="4674300" y="1603127"/>
                <a:ext cx="21770" cy="11652"/>
              </a:xfrm>
              <a:custGeom>
                <a:avLst/>
                <a:gdLst/>
                <a:ahLst/>
                <a:cxnLst/>
                <a:rect l="l" t="t" r="r" b="b"/>
                <a:pathLst>
                  <a:path w="624" h="334" extrusionOk="0">
                    <a:moveTo>
                      <a:pt x="624" y="0"/>
                    </a:moveTo>
                    <a:lnTo>
                      <a:pt x="624" y="0"/>
                    </a:lnTo>
                    <a:cubicBezTo>
                      <a:pt x="391" y="67"/>
                      <a:pt x="213" y="122"/>
                      <a:pt x="1" y="233"/>
                    </a:cubicBezTo>
                    <a:lnTo>
                      <a:pt x="1" y="334"/>
                    </a:lnTo>
                    <a:cubicBezTo>
                      <a:pt x="201" y="200"/>
                      <a:pt x="401" y="89"/>
                      <a:pt x="62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32" name="Google Shape;15932;p21"/>
              <p:cNvSpPr/>
              <p:nvPr/>
            </p:nvSpPr>
            <p:spPr>
              <a:xfrm>
                <a:off x="4661531" y="1628735"/>
                <a:ext cx="36492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590" extrusionOk="0">
                    <a:moveTo>
                      <a:pt x="1046" y="0"/>
                    </a:moveTo>
                    <a:cubicBezTo>
                      <a:pt x="668" y="45"/>
                      <a:pt x="322" y="167"/>
                      <a:pt x="23" y="434"/>
                    </a:cubicBezTo>
                    <a:lnTo>
                      <a:pt x="0" y="589"/>
                    </a:lnTo>
                    <a:cubicBezTo>
                      <a:pt x="267" y="322"/>
                      <a:pt x="668" y="67"/>
                      <a:pt x="104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33" name="Google Shape;15933;p21"/>
              <p:cNvSpPr/>
              <p:nvPr/>
            </p:nvSpPr>
            <p:spPr>
              <a:xfrm>
                <a:off x="4643668" y="1628316"/>
                <a:ext cx="14374" cy="33422"/>
              </a:xfrm>
              <a:custGeom>
                <a:avLst/>
                <a:gdLst/>
                <a:ahLst/>
                <a:cxnLst/>
                <a:rect l="l" t="t" r="r" b="b"/>
                <a:pathLst>
                  <a:path w="412" h="958" extrusionOk="0">
                    <a:moveTo>
                      <a:pt x="1" y="1"/>
                    </a:moveTo>
                    <a:cubicBezTo>
                      <a:pt x="223" y="268"/>
                      <a:pt x="345" y="613"/>
                      <a:pt x="323" y="957"/>
                    </a:cubicBezTo>
                    <a:lnTo>
                      <a:pt x="412" y="868"/>
                    </a:lnTo>
                    <a:cubicBezTo>
                      <a:pt x="401" y="512"/>
                      <a:pt x="245" y="245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34" name="Google Shape;15934;p21"/>
              <p:cNvSpPr/>
              <p:nvPr/>
            </p:nvSpPr>
            <p:spPr>
              <a:xfrm>
                <a:off x="4550935" y="1641783"/>
                <a:ext cx="67542" cy="87986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522" extrusionOk="0">
                    <a:moveTo>
                      <a:pt x="1143" y="0"/>
                    </a:moveTo>
                    <a:cubicBezTo>
                      <a:pt x="1129" y="0"/>
                      <a:pt x="1115" y="2"/>
                      <a:pt x="1102" y="4"/>
                    </a:cubicBezTo>
                    <a:cubicBezTo>
                      <a:pt x="734" y="71"/>
                      <a:pt x="423" y="571"/>
                      <a:pt x="279" y="828"/>
                    </a:cubicBezTo>
                    <a:cubicBezTo>
                      <a:pt x="0" y="1295"/>
                      <a:pt x="0" y="1829"/>
                      <a:pt x="368" y="2207"/>
                    </a:cubicBezTo>
                    <a:cubicBezTo>
                      <a:pt x="649" y="2488"/>
                      <a:pt x="991" y="2521"/>
                      <a:pt x="1133" y="2521"/>
                    </a:cubicBezTo>
                    <a:cubicBezTo>
                      <a:pt x="1176" y="2521"/>
                      <a:pt x="1201" y="2518"/>
                      <a:pt x="1201" y="2518"/>
                    </a:cubicBezTo>
                    <a:cubicBezTo>
                      <a:pt x="1208" y="2518"/>
                      <a:pt x="1216" y="2519"/>
                      <a:pt x="1225" y="2519"/>
                    </a:cubicBezTo>
                    <a:cubicBezTo>
                      <a:pt x="1277" y="2519"/>
                      <a:pt x="1376" y="2503"/>
                      <a:pt x="1602" y="2296"/>
                    </a:cubicBezTo>
                    <a:cubicBezTo>
                      <a:pt x="1880" y="2039"/>
                      <a:pt x="1935" y="1594"/>
                      <a:pt x="1891" y="1261"/>
                    </a:cubicBezTo>
                    <a:cubicBezTo>
                      <a:pt x="1838" y="929"/>
                      <a:pt x="1496" y="0"/>
                      <a:pt x="114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35" name="Google Shape;15935;p21"/>
              <p:cNvSpPr/>
              <p:nvPr/>
            </p:nvSpPr>
            <p:spPr>
              <a:xfrm>
                <a:off x="4551319" y="1641678"/>
                <a:ext cx="50482" cy="70787"/>
              </a:xfrm>
              <a:custGeom>
                <a:avLst/>
                <a:gdLst/>
                <a:ahLst/>
                <a:cxnLst/>
                <a:rect l="l" t="t" r="r" b="b"/>
                <a:pathLst>
                  <a:path w="1447" h="2029" extrusionOk="0">
                    <a:moveTo>
                      <a:pt x="1139" y="1"/>
                    </a:moveTo>
                    <a:cubicBezTo>
                      <a:pt x="1123" y="1"/>
                      <a:pt x="1107" y="3"/>
                      <a:pt x="1091" y="7"/>
                    </a:cubicBezTo>
                    <a:cubicBezTo>
                      <a:pt x="723" y="74"/>
                      <a:pt x="412" y="574"/>
                      <a:pt x="268" y="831"/>
                    </a:cubicBezTo>
                    <a:cubicBezTo>
                      <a:pt x="34" y="1231"/>
                      <a:pt x="1" y="1676"/>
                      <a:pt x="212" y="2020"/>
                    </a:cubicBezTo>
                    <a:cubicBezTo>
                      <a:pt x="245" y="2026"/>
                      <a:pt x="278" y="2029"/>
                      <a:pt x="312" y="2029"/>
                    </a:cubicBezTo>
                    <a:cubicBezTo>
                      <a:pt x="345" y="2029"/>
                      <a:pt x="378" y="2026"/>
                      <a:pt x="412" y="2020"/>
                    </a:cubicBezTo>
                    <a:cubicBezTo>
                      <a:pt x="668" y="1965"/>
                      <a:pt x="868" y="1775"/>
                      <a:pt x="957" y="1531"/>
                    </a:cubicBezTo>
                    <a:cubicBezTo>
                      <a:pt x="1002" y="1420"/>
                      <a:pt x="1024" y="1286"/>
                      <a:pt x="1046" y="1164"/>
                    </a:cubicBezTo>
                    <a:cubicBezTo>
                      <a:pt x="1079" y="1031"/>
                      <a:pt x="1124" y="897"/>
                      <a:pt x="1180" y="774"/>
                    </a:cubicBezTo>
                    <a:cubicBezTo>
                      <a:pt x="1257" y="586"/>
                      <a:pt x="1368" y="408"/>
                      <a:pt x="1447" y="218"/>
                    </a:cubicBezTo>
                    <a:cubicBezTo>
                      <a:pt x="1350" y="93"/>
                      <a:pt x="1245" y="1"/>
                      <a:pt x="113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36" name="Google Shape;15936;p21"/>
              <p:cNvSpPr/>
              <p:nvPr/>
            </p:nvSpPr>
            <p:spPr>
              <a:xfrm>
                <a:off x="4568763" y="1669868"/>
                <a:ext cx="19851" cy="17862"/>
              </a:xfrm>
              <a:custGeom>
                <a:avLst/>
                <a:gdLst/>
                <a:ahLst/>
                <a:cxnLst/>
                <a:rect l="l" t="t" r="r" b="b"/>
                <a:pathLst>
                  <a:path w="569" h="512" extrusionOk="0">
                    <a:moveTo>
                      <a:pt x="1" y="0"/>
                    </a:moveTo>
                    <a:cubicBezTo>
                      <a:pt x="112" y="67"/>
                      <a:pt x="212" y="144"/>
                      <a:pt x="312" y="223"/>
                    </a:cubicBezTo>
                    <a:cubicBezTo>
                      <a:pt x="401" y="312"/>
                      <a:pt x="490" y="401"/>
                      <a:pt x="557" y="512"/>
                    </a:cubicBezTo>
                    <a:lnTo>
                      <a:pt x="568" y="401"/>
                    </a:lnTo>
                    <a:cubicBezTo>
                      <a:pt x="490" y="300"/>
                      <a:pt x="435" y="267"/>
                      <a:pt x="334" y="200"/>
                    </a:cubicBezTo>
                    <a:cubicBezTo>
                      <a:pt x="235" y="122"/>
                      <a:pt x="112" y="5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37" name="Google Shape;15937;p21"/>
              <p:cNvSpPr/>
              <p:nvPr/>
            </p:nvSpPr>
            <p:spPr>
              <a:xfrm>
                <a:off x="4591685" y="1684975"/>
                <a:ext cx="23305" cy="38481"/>
              </a:xfrm>
              <a:custGeom>
                <a:avLst/>
                <a:gdLst/>
                <a:ahLst/>
                <a:cxnLst/>
                <a:rect l="l" t="t" r="r" b="b"/>
                <a:pathLst>
                  <a:path w="668" h="1103" extrusionOk="0">
                    <a:moveTo>
                      <a:pt x="656" y="1"/>
                    </a:moveTo>
                    <a:cubicBezTo>
                      <a:pt x="656" y="223"/>
                      <a:pt x="589" y="435"/>
                      <a:pt x="456" y="601"/>
                    </a:cubicBezTo>
                    <a:cubicBezTo>
                      <a:pt x="401" y="690"/>
                      <a:pt x="322" y="768"/>
                      <a:pt x="245" y="835"/>
                    </a:cubicBezTo>
                    <a:cubicBezTo>
                      <a:pt x="167" y="913"/>
                      <a:pt x="89" y="979"/>
                      <a:pt x="0" y="1046"/>
                    </a:cubicBezTo>
                    <a:lnTo>
                      <a:pt x="56" y="1102"/>
                    </a:lnTo>
                    <a:cubicBezTo>
                      <a:pt x="134" y="1035"/>
                      <a:pt x="211" y="957"/>
                      <a:pt x="290" y="880"/>
                    </a:cubicBezTo>
                    <a:cubicBezTo>
                      <a:pt x="356" y="801"/>
                      <a:pt x="434" y="712"/>
                      <a:pt x="490" y="623"/>
                    </a:cubicBezTo>
                    <a:cubicBezTo>
                      <a:pt x="612" y="445"/>
                      <a:pt x="668" y="223"/>
                      <a:pt x="65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38" name="Google Shape;15938;p21"/>
              <p:cNvSpPr/>
              <p:nvPr/>
            </p:nvSpPr>
            <p:spPr>
              <a:xfrm>
                <a:off x="4568414" y="1710199"/>
                <a:ext cx="25642" cy="1866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53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78" y="112"/>
                      <a:pt x="522" y="301"/>
                      <a:pt x="690" y="535"/>
                    </a:cubicBezTo>
                    <a:lnTo>
                      <a:pt x="734" y="501"/>
                    </a:lnTo>
                    <a:cubicBezTo>
                      <a:pt x="545" y="268"/>
                      <a:pt x="289" y="90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39" name="Google Shape;15939;p21"/>
              <p:cNvSpPr/>
              <p:nvPr/>
            </p:nvSpPr>
            <p:spPr>
              <a:xfrm>
                <a:off x="4574206" y="1690417"/>
                <a:ext cx="17897" cy="1709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79" y="79"/>
                      <a:pt x="178" y="145"/>
                      <a:pt x="267" y="223"/>
                    </a:cubicBezTo>
                    <a:cubicBezTo>
                      <a:pt x="356" y="289"/>
                      <a:pt x="435" y="378"/>
                      <a:pt x="457" y="490"/>
                    </a:cubicBezTo>
                    <a:lnTo>
                      <a:pt x="512" y="467"/>
                    </a:lnTo>
                    <a:cubicBezTo>
                      <a:pt x="501" y="412"/>
                      <a:pt x="468" y="356"/>
                      <a:pt x="423" y="312"/>
                    </a:cubicBezTo>
                    <a:cubicBezTo>
                      <a:pt x="379" y="267"/>
                      <a:pt x="334" y="234"/>
                      <a:pt x="290" y="200"/>
                    </a:cubicBezTo>
                    <a:cubicBezTo>
                      <a:pt x="190" y="134"/>
                      <a:pt x="89" y="7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40" name="Google Shape;15940;p21"/>
              <p:cNvSpPr/>
              <p:nvPr/>
            </p:nvSpPr>
            <p:spPr>
              <a:xfrm>
                <a:off x="4585475" y="1655878"/>
                <a:ext cx="14792" cy="20235"/>
              </a:xfrm>
              <a:custGeom>
                <a:avLst/>
                <a:gdLst/>
                <a:ahLst/>
                <a:cxnLst/>
                <a:rect l="l" t="t" r="r" b="b"/>
                <a:pathLst>
                  <a:path w="424" h="580" extrusionOk="0">
                    <a:moveTo>
                      <a:pt x="423" y="1"/>
                    </a:moveTo>
                    <a:cubicBezTo>
                      <a:pt x="201" y="90"/>
                      <a:pt x="33" y="268"/>
                      <a:pt x="0" y="512"/>
                    </a:cubicBezTo>
                    <a:lnTo>
                      <a:pt x="33" y="579"/>
                    </a:lnTo>
                    <a:cubicBezTo>
                      <a:pt x="45" y="357"/>
                      <a:pt x="201" y="101"/>
                      <a:pt x="4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41" name="Google Shape;15941;p21"/>
              <p:cNvSpPr/>
              <p:nvPr/>
            </p:nvSpPr>
            <p:spPr>
              <a:xfrm>
                <a:off x="4589731" y="1676846"/>
                <a:ext cx="19432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557" h="646" extrusionOk="0">
                    <a:moveTo>
                      <a:pt x="556" y="0"/>
                    </a:moveTo>
                    <a:cubicBezTo>
                      <a:pt x="323" y="134"/>
                      <a:pt x="123" y="345"/>
                      <a:pt x="0" y="589"/>
                    </a:cubicBezTo>
                    <a:lnTo>
                      <a:pt x="34" y="646"/>
                    </a:lnTo>
                    <a:cubicBezTo>
                      <a:pt x="145" y="401"/>
                      <a:pt x="334" y="156"/>
                      <a:pt x="5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42" name="Google Shape;15942;p21"/>
              <p:cNvSpPr/>
              <p:nvPr/>
            </p:nvSpPr>
            <p:spPr>
              <a:xfrm>
                <a:off x="4480286" y="1734656"/>
                <a:ext cx="63670" cy="75741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171" extrusionOk="0">
                    <a:moveTo>
                      <a:pt x="547" y="0"/>
                    </a:moveTo>
                    <a:cubicBezTo>
                      <a:pt x="477" y="0"/>
                      <a:pt x="415" y="15"/>
                      <a:pt x="368" y="45"/>
                    </a:cubicBezTo>
                    <a:cubicBezTo>
                      <a:pt x="101" y="212"/>
                      <a:pt x="23" y="434"/>
                      <a:pt x="12" y="668"/>
                    </a:cubicBezTo>
                    <a:cubicBezTo>
                      <a:pt x="1" y="890"/>
                      <a:pt x="134" y="1824"/>
                      <a:pt x="502" y="2047"/>
                    </a:cubicBezTo>
                    <a:cubicBezTo>
                      <a:pt x="661" y="2144"/>
                      <a:pt x="800" y="2171"/>
                      <a:pt x="906" y="2171"/>
                    </a:cubicBezTo>
                    <a:cubicBezTo>
                      <a:pt x="1043" y="2171"/>
                      <a:pt x="1125" y="2125"/>
                      <a:pt x="1125" y="2125"/>
                    </a:cubicBezTo>
                    <a:cubicBezTo>
                      <a:pt x="1125" y="2125"/>
                      <a:pt x="1236" y="2091"/>
                      <a:pt x="1380" y="1980"/>
                    </a:cubicBezTo>
                    <a:cubicBezTo>
                      <a:pt x="1536" y="1858"/>
                      <a:pt x="1825" y="1413"/>
                      <a:pt x="1625" y="835"/>
                    </a:cubicBezTo>
                    <a:cubicBezTo>
                      <a:pt x="1468" y="345"/>
                      <a:pt x="896" y="0"/>
                      <a:pt x="54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43" name="Google Shape;15943;p21"/>
              <p:cNvSpPr/>
              <p:nvPr/>
            </p:nvSpPr>
            <p:spPr>
              <a:xfrm>
                <a:off x="4484193" y="1734656"/>
                <a:ext cx="56657" cy="56378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616" extrusionOk="0">
                    <a:moveTo>
                      <a:pt x="435" y="0"/>
                    </a:moveTo>
                    <a:cubicBezTo>
                      <a:pt x="365" y="0"/>
                      <a:pt x="303" y="15"/>
                      <a:pt x="256" y="45"/>
                    </a:cubicBezTo>
                    <a:cubicBezTo>
                      <a:pt x="134" y="123"/>
                      <a:pt x="56" y="200"/>
                      <a:pt x="0" y="289"/>
                    </a:cubicBezTo>
                    <a:cubicBezTo>
                      <a:pt x="45" y="401"/>
                      <a:pt x="101" y="523"/>
                      <a:pt x="156" y="623"/>
                    </a:cubicBezTo>
                    <a:cubicBezTo>
                      <a:pt x="256" y="846"/>
                      <a:pt x="378" y="1057"/>
                      <a:pt x="545" y="1224"/>
                    </a:cubicBezTo>
                    <a:cubicBezTo>
                      <a:pt x="755" y="1452"/>
                      <a:pt x="1055" y="1616"/>
                      <a:pt x="1360" y="1616"/>
                    </a:cubicBezTo>
                    <a:cubicBezTo>
                      <a:pt x="1411" y="1616"/>
                      <a:pt x="1462" y="1611"/>
                      <a:pt x="1513" y="1602"/>
                    </a:cubicBezTo>
                    <a:cubicBezTo>
                      <a:pt x="1591" y="1402"/>
                      <a:pt x="1624" y="1135"/>
                      <a:pt x="1513" y="835"/>
                    </a:cubicBezTo>
                    <a:cubicBezTo>
                      <a:pt x="1356" y="345"/>
                      <a:pt x="784" y="0"/>
                      <a:pt x="435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44" name="Google Shape;15944;p21"/>
              <p:cNvSpPr/>
              <p:nvPr/>
            </p:nvSpPr>
            <p:spPr>
              <a:xfrm>
                <a:off x="4509418" y="1747843"/>
                <a:ext cx="11269" cy="33806"/>
              </a:xfrm>
              <a:custGeom>
                <a:avLst/>
                <a:gdLst/>
                <a:ahLst/>
                <a:cxnLst/>
                <a:rect l="l" t="t" r="r" b="b"/>
                <a:pathLst>
                  <a:path w="323" h="969" extrusionOk="0">
                    <a:moveTo>
                      <a:pt x="312" y="0"/>
                    </a:moveTo>
                    <a:cubicBezTo>
                      <a:pt x="312" y="178"/>
                      <a:pt x="245" y="334"/>
                      <a:pt x="178" y="479"/>
                    </a:cubicBezTo>
                    <a:cubicBezTo>
                      <a:pt x="112" y="635"/>
                      <a:pt x="45" y="734"/>
                      <a:pt x="0" y="912"/>
                    </a:cubicBezTo>
                    <a:lnTo>
                      <a:pt x="67" y="968"/>
                    </a:lnTo>
                    <a:cubicBezTo>
                      <a:pt x="89" y="813"/>
                      <a:pt x="156" y="657"/>
                      <a:pt x="211" y="501"/>
                    </a:cubicBezTo>
                    <a:cubicBezTo>
                      <a:pt x="267" y="346"/>
                      <a:pt x="323" y="178"/>
                      <a:pt x="3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45" name="Google Shape;15945;p21"/>
              <p:cNvSpPr/>
              <p:nvPr/>
            </p:nvSpPr>
            <p:spPr>
              <a:xfrm>
                <a:off x="4490787" y="1788209"/>
                <a:ext cx="27561" cy="17862"/>
              </a:xfrm>
              <a:custGeom>
                <a:avLst/>
                <a:gdLst/>
                <a:ahLst/>
                <a:cxnLst/>
                <a:rect l="l" t="t" r="r" b="b"/>
                <a:pathLst>
                  <a:path w="790" h="51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7" y="145"/>
                      <a:pt x="179" y="267"/>
                      <a:pt x="312" y="345"/>
                    </a:cubicBezTo>
                    <a:cubicBezTo>
                      <a:pt x="445" y="423"/>
                      <a:pt x="634" y="489"/>
                      <a:pt x="790" y="512"/>
                    </a:cubicBezTo>
                    <a:lnTo>
                      <a:pt x="757" y="445"/>
                    </a:lnTo>
                    <a:cubicBezTo>
                      <a:pt x="612" y="434"/>
                      <a:pt x="456" y="390"/>
                      <a:pt x="323" y="323"/>
                    </a:cubicBezTo>
                    <a:cubicBezTo>
                      <a:pt x="189" y="245"/>
                      <a:pt x="67" y="1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46" name="Google Shape;15946;p21"/>
              <p:cNvSpPr/>
              <p:nvPr/>
            </p:nvSpPr>
            <p:spPr>
              <a:xfrm>
                <a:off x="4516779" y="1761799"/>
                <a:ext cx="13990" cy="39632"/>
              </a:xfrm>
              <a:custGeom>
                <a:avLst/>
                <a:gdLst/>
                <a:ahLst/>
                <a:cxnLst/>
                <a:rect l="l" t="t" r="r" b="b"/>
                <a:pathLst>
                  <a:path w="401" h="1136" extrusionOk="0">
                    <a:moveTo>
                      <a:pt x="378" y="1"/>
                    </a:moveTo>
                    <a:cubicBezTo>
                      <a:pt x="390" y="101"/>
                      <a:pt x="368" y="201"/>
                      <a:pt x="334" y="302"/>
                    </a:cubicBezTo>
                    <a:lnTo>
                      <a:pt x="267" y="601"/>
                    </a:lnTo>
                    <a:cubicBezTo>
                      <a:pt x="257" y="702"/>
                      <a:pt x="234" y="802"/>
                      <a:pt x="190" y="891"/>
                    </a:cubicBezTo>
                    <a:cubicBezTo>
                      <a:pt x="168" y="935"/>
                      <a:pt x="145" y="980"/>
                      <a:pt x="112" y="1013"/>
                    </a:cubicBezTo>
                    <a:cubicBezTo>
                      <a:pt x="82" y="1043"/>
                      <a:pt x="43" y="1082"/>
                      <a:pt x="11" y="1082"/>
                    </a:cubicBezTo>
                    <a:cubicBezTo>
                      <a:pt x="7" y="1082"/>
                      <a:pt x="4" y="1081"/>
                      <a:pt x="0" y="1080"/>
                    </a:cubicBezTo>
                    <a:lnTo>
                      <a:pt x="0" y="1135"/>
                    </a:lnTo>
                    <a:cubicBezTo>
                      <a:pt x="34" y="1135"/>
                      <a:pt x="67" y="1125"/>
                      <a:pt x="89" y="1102"/>
                    </a:cubicBezTo>
                    <a:lnTo>
                      <a:pt x="145" y="1046"/>
                    </a:lnTo>
                    <a:cubicBezTo>
                      <a:pt x="178" y="1002"/>
                      <a:pt x="201" y="957"/>
                      <a:pt x="223" y="902"/>
                    </a:cubicBezTo>
                    <a:cubicBezTo>
                      <a:pt x="267" y="813"/>
                      <a:pt x="279" y="702"/>
                      <a:pt x="301" y="601"/>
                    </a:cubicBezTo>
                    <a:cubicBezTo>
                      <a:pt x="312" y="502"/>
                      <a:pt x="323" y="401"/>
                      <a:pt x="356" y="302"/>
                    </a:cubicBezTo>
                    <a:cubicBezTo>
                      <a:pt x="378" y="201"/>
                      <a:pt x="401" y="101"/>
                      <a:pt x="3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47" name="Google Shape;15947;p21"/>
              <p:cNvSpPr/>
              <p:nvPr/>
            </p:nvSpPr>
            <p:spPr>
              <a:xfrm>
                <a:off x="4491555" y="1776940"/>
                <a:ext cx="23340" cy="17514"/>
              </a:xfrm>
              <a:custGeom>
                <a:avLst/>
                <a:gdLst/>
                <a:ahLst/>
                <a:cxnLst/>
                <a:rect l="l" t="t" r="r" b="b"/>
                <a:pathLst>
                  <a:path w="669" h="5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23" y="56"/>
                      <a:pt x="246" y="112"/>
                      <a:pt x="357" y="190"/>
                    </a:cubicBezTo>
                    <a:cubicBezTo>
                      <a:pt x="456" y="256"/>
                      <a:pt x="590" y="390"/>
                      <a:pt x="657" y="501"/>
                    </a:cubicBezTo>
                    <a:lnTo>
                      <a:pt x="668" y="424"/>
                    </a:lnTo>
                    <a:cubicBezTo>
                      <a:pt x="590" y="312"/>
                      <a:pt x="479" y="234"/>
                      <a:pt x="367" y="167"/>
                    </a:cubicBezTo>
                    <a:cubicBezTo>
                      <a:pt x="246" y="101"/>
                      <a:pt x="123" y="45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48" name="Google Shape;15948;p21"/>
              <p:cNvSpPr/>
              <p:nvPr/>
            </p:nvSpPr>
            <p:spPr>
              <a:xfrm>
                <a:off x="4486147" y="1746273"/>
                <a:ext cx="23689" cy="26828"/>
              </a:xfrm>
              <a:custGeom>
                <a:avLst/>
                <a:gdLst/>
                <a:ahLst/>
                <a:cxnLst/>
                <a:rect l="l" t="t" r="r" b="b"/>
                <a:pathLst>
                  <a:path w="679" h="769" extrusionOk="0">
                    <a:moveTo>
                      <a:pt x="678" y="1"/>
                    </a:moveTo>
                    <a:lnTo>
                      <a:pt x="678" y="1"/>
                    </a:lnTo>
                    <a:cubicBezTo>
                      <a:pt x="534" y="124"/>
                      <a:pt x="456" y="324"/>
                      <a:pt x="478" y="513"/>
                    </a:cubicBezTo>
                    <a:cubicBezTo>
                      <a:pt x="433" y="480"/>
                      <a:pt x="389" y="446"/>
                      <a:pt x="344" y="424"/>
                    </a:cubicBezTo>
                    <a:cubicBezTo>
                      <a:pt x="233" y="357"/>
                      <a:pt x="122" y="312"/>
                      <a:pt x="0" y="268"/>
                    </a:cubicBezTo>
                    <a:lnTo>
                      <a:pt x="0" y="268"/>
                    </a:lnTo>
                    <a:cubicBezTo>
                      <a:pt x="111" y="324"/>
                      <a:pt x="223" y="379"/>
                      <a:pt x="322" y="457"/>
                    </a:cubicBezTo>
                    <a:cubicBezTo>
                      <a:pt x="378" y="490"/>
                      <a:pt x="423" y="535"/>
                      <a:pt x="467" y="579"/>
                    </a:cubicBezTo>
                    <a:cubicBezTo>
                      <a:pt x="489" y="601"/>
                      <a:pt x="500" y="624"/>
                      <a:pt x="512" y="646"/>
                    </a:cubicBezTo>
                    <a:cubicBezTo>
                      <a:pt x="534" y="668"/>
                      <a:pt x="567" y="735"/>
                      <a:pt x="589" y="769"/>
                    </a:cubicBezTo>
                    <a:lnTo>
                      <a:pt x="589" y="713"/>
                    </a:lnTo>
                    <a:cubicBezTo>
                      <a:pt x="578" y="690"/>
                      <a:pt x="556" y="613"/>
                      <a:pt x="534" y="591"/>
                    </a:cubicBezTo>
                    <a:cubicBezTo>
                      <a:pt x="524" y="560"/>
                      <a:pt x="532" y="557"/>
                      <a:pt x="517" y="541"/>
                    </a:cubicBezTo>
                    <a:lnTo>
                      <a:pt x="517" y="541"/>
                    </a:lnTo>
                    <a:lnTo>
                      <a:pt x="534" y="546"/>
                    </a:lnTo>
                    <a:cubicBezTo>
                      <a:pt x="478" y="368"/>
                      <a:pt x="545" y="134"/>
                      <a:pt x="6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49" name="Google Shape;15949;p21"/>
              <p:cNvSpPr/>
              <p:nvPr/>
            </p:nvSpPr>
            <p:spPr>
              <a:xfrm>
                <a:off x="4377470" y="1793652"/>
                <a:ext cx="69496" cy="61297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1757" extrusionOk="0">
                    <a:moveTo>
                      <a:pt x="1341" y="1"/>
                    </a:moveTo>
                    <a:cubicBezTo>
                      <a:pt x="1118" y="1"/>
                      <a:pt x="866" y="106"/>
                      <a:pt x="668" y="234"/>
                    </a:cubicBezTo>
                    <a:cubicBezTo>
                      <a:pt x="335" y="445"/>
                      <a:pt x="101" y="745"/>
                      <a:pt x="56" y="890"/>
                    </a:cubicBezTo>
                    <a:cubicBezTo>
                      <a:pt x="23" y="1023"/>
                      <a:pt x="1" y="1068"/>
                      <a:pt x="1" y="1068"/>
                    </a:cubicBezTo>
                    <a:lnTo>
                      <a:pt x="101" y="1012"/>
                    </a:lnTo>
                    <a:cubicBezTo>
                      <a:pt x="101" y="1012"/>
                      <a:pt x="201" y="1290"/>
                      <a:pt x="312" y="1479"/>
                    </a:cubicBezTo>
                    <a:cubicBezTo>
                      <a:pt x="384" y="1595"/>
                      <a:pt x="540" y="1757"/>
                      <a:pt x="768" y="1757"/>
                    </a:cubicBezTo>
                    <a:cubicBezTo>
                      <a:pt x="892" y="1757"/>
                      <a:pt x="1037" y="1709"/>
                      <a:pt x="1202" y="1579"/>
                    </a:cubicBezTo>
                    <a:cubicBezTo>
                      <a:pt x="1669" y="1213"/>
                      <a:pt x="1991" y="578"/>
                      <a:pt x="1758" y="212"/>
                    </a:cubicBezTo>
                    <a:cubicBezTo>
                      <a:pt x="1658" y="60"/>
                      <a:pt x="1508" y="1"/>
                      <a:pt x="134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50" name="Google Shape;15950;p21"/>
              <p:cNvSpPr/>
              <p:nvPr/>
            </p:nvSpPr>
            <p:spPr>
              <a:xfrm>
                <a:off x="4386401" y="1793652"/>
                <a:ext cx="55890" cy="23793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682" extrusionOk="0">
                    <a:moveTo>
                      <a:pt x="1085" y="1"/>
                    </a:moveTo>
                    <a:cubicBezTo>
                      <a:pt x="862" y="1"/>
                      <a:pt x="610" y="106"/>
                      <a:pt x="412" y="234"/>
                    </a:cubicBezTo>
                    <a:cubicBezTo>
                      <a:pt x="245" y="333"/>
                      <a:pt x="101" y="467"/>
                      <a:pt x="0" y="590"/>
                    </a:cubicBezTo>
                    <a:cubicBezTo>
                      <a:pt x="23" y="612"/>
                      <a:pt x="45" y="634"/>
                      <a:pt x="67" y="645"/>
                    </a:cubicBezTo>
                    <a:cubicBezTo>
                      <a:pt x="121" y="670"/>
                      <a:pt x="178" y="681"/>
                      <a:pt x="235" y="681"/>
                    </a:cubicBezTo>
                    <a:cubicBezTo>
                      <a:pt x="356" y="681"/>
                      <a:pt x="477" y="631"/>
                      <a:pt x="568" y="556"/>
                    </a:cubicBezTo>
                    <a:cubicBezTo>
                      <a:pt x="601" y="523"/>
                      <a:pt x="635" y="478"/>
                      <a:pt x="690" y="467"/>
                    </a:cubicBezTo>
                    <a:cubicBezTo>
                      <a:pt x="705" y="461"/>
                      <a:pt x="721" y="458"/>
                      <a:pt x="737" y="458"/>
                    </a:cubicBezTo>
                    <a:cubicBezTo>
                      <a:pt x="777" y="458"/>
                      <a:pt x="817" y="476"/>
                      <a:pt x="857" y="501"/>
                    </a:cubicBezTo>
                    <a:cubicBezTo>
                      <a:pt x="935" y="556"/>
                      <a:pt x="1001" y="634"/>
                      <a:pt x="1102" y="656"/>
                    </a:cubicBezTo>
                    <a:cubicBezTo>
                      <a:pt x="1151" y="674"/>
                      <a:pt x="1200" y="680"/>
                      <a:pt x="1249" y="680"/>
                    </a:cubicBezTo>
                    <a:cubicBezTo>
                      <a:pt x="1355" y="680"/>
                      <a:pt x="1462" y="649"/>
                      <a:pt x="1569" y="634"/>
                    </a:cubicBezTo>
                    <a:cubicBezTo>
                      <a:pt x="1602" y="478"/>
                      <a:pt x="1580" y="333"/>
                      <a:pt x="1502" y="212"/>
                    </a:cubicBezTo>
                    <a:cubicBezTo>
                      <a:pt x="1402" y="60"/>
                      <a:pt x="1252" y="1"/>
                      <a:pt x="108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51" name="Google Shape;15951;p21"/>
              <p:cNvSpPr/>
              <p:nvPr/>
            </p:nvSpPr>
            <p:spPr>
              <a:xfrm>
                <a:off x="4386017" y="1825435"/>
                <a:ext cx="29131" cy="17269"/>
              </a:xfrm>
              <a:custGeom>
                <a:avLst/>
                <a:gdLst/>
                <a:ahLst/>
                <a:cxnLst/>
                <a:rect l="l" t="t" r="r" b="b"/>
                <a:pathLst>
                  <a:path w="835" h="495" extrusionOk="0">
                    <a:moveTo>
                      <a:pt x="34" y="1"/>
                    </a:moveTo>
                    <a:lnTo>
                      <a:pt x="1" y="57"/>
                    </a:lnTo>
                    <a:cubicBezTo>
                      <a:pt x="145" y="124"/>
                      <a:pt x="290" y="201"/>
                      <a:pt x="412" y="302"/>
                    </a:cubicBezTo>
                    <a:cubicBezTo>
                      <a:pt x="468" y="357"/>
                      <a:pt x="534" y="413"/>
                      <a:pt x="601" y="446"/>
                    </a:cubicBezTo>
                    <a:cubicBezTo>
                      <a:pt x="660" y="480"/>
                      <a:pt x="720" y="494"/>
                      <a:pt x="779" y="494"/>
                    </a:cubicBezTo>
                    <a:cubicBezTo>
                      <a:pt x="797" y="494"/>
                      <a:pt x="816" y="493"/>
                      <a:pt x="834" y="490"/>
                    </a:cubicBezTo>
                    <a:lnTo>
                      <a:pt x="834" y="490"/>
                    </a:lnTo>
                    <a:cubicBezTo>
                      <a:pt x="821" y="492"/>
                      <a:pt x="807" y="493"/>
                      <a:pt x="793" y="493"/>
                    </a:cubicBezTo>
                    <a:cubicBezTo>
                      <a:pt x="730" y="493"/>
                      <a:pt x="667" y="472"/>
                      <a:pt x="612" y="435"/>
                    </a:cubicBezTo>
                    <a:cubicBezTo>
                      <a:pt x="545" y="391"/>
                      <a:pt x="478" y="334"/>
                      <a:pt x="423" y="279"/>
                    </a:cubicBezTo>
                    <a:cubicBezTo>
                      <a:pt x="312" y="179"/>
                      <a:pt x="167" y="79"/>
                      <a:pt x="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52" name="Google Shape;15952;p21"/>
              <p:cNvSpPr/>
              <p:nvPr/>
            </p:nvSpPr>
            <p:spPr>
              <a:xfrm>
                <a:off x="4400008" y="1820237"/>
                <a:ext cx="25991" cy="12629"/>
              </a:xfrm>
              <a:custGeom>
                <a:avLst/>
                <a:gdLst/>
                <a:ahLst/>
                <a:cxnLst/>
                <a:rect l="l" t="t" r="r" b="b"/>
                <a:pathLst>
                  <a:path w="745" h="362" extrusionOk="0">
                    <a:moveTo>
                      <a:pt x="1" y="49"/>
                    </a:moveTo>
                    <a:cubicBezTo>
                      <a:pt x="1" y="50"/>
                      <a:pt x="0" y="50"/>
                      <a:pt x="0" y="50"/>
                    </a:cubicBezTo>
                    <a:lnTo>
                      <a:pt x="1" y="49"/>
                    </a:lnTo>
                    <a:close/>
                    <a:moveTo>
                      <a:pt x="99" y="1"/>
                    </a:moveTo>
                    <a:cubicBezTo>
                      <a:pt x="86" y="1"/>
                      <a:pt x="72" y="2"/>
                      <a:pt x="55" y="6"/>
                    </a:cubicBezTo>
                    <a:lnTo>
                      <a:pt x="1" y="49"/>
                    </a:lnTo>
                    <a:lnTo>
                      <a:pt x="1" y="49"/>
                    </a:lnTo>
                    <a:cubicBezTo>
                      <a:pt x="4" y="48"/>
                      <a:pt x="9" y="47"/>
                      <a:pt x="16" y="47"/>
                    </a:cubicBezTo>
                    <a:cubicBezTo>
                      <a:pt x="48" y="47"/>
                      <a:pt x="118" y="63"/>
                      <a:pt x="144" y="72"/>
                    </a:cubicBezTo>
                    <a:cubicBezTo>
                      <a:pt x="166" y="83"/>
                      <a:pt x="200" y="95"/>
                      <a:pt x="222" y="105"/>
                    </a:cubicBezTo>
                    <a:cubicBezTo>
                      <a:pt x="289" y="139"/>
                      <a:pt x="344" y="161"/>
                      <a:pt x="400" y="194"/>
                    </a:cubicBezTo>
                    <a:cubicBezTo>
                      <a:pt x="456" y="228"/>
                      <a:pt x="500" y="261"/>
                      <a:pt x="556" y="295"/>
                    </a:cubicBezTo>
                    <a:cubicBezTo>
                      <a:pt x="611" y="328"/>
                      <a:pt x="678" y="350"/>
                      <a:pt x="745" y="362"/>
                    </a:cubicBezTo>
                    <a:cubicBezTo>
                      <a:pt x="678" y="350"/>
                      <a:pt x="623" y="317"/>
                      <a:pt x="567" y="283"/>
                    </a:cubicBezTo>
                    <a:cubicBezTo>
                      <a:pt x="522" y="239"/>
                      <a:pt x="467" y="206"/>
                      <a:pt x="411" y="161"/>
                    </a:cubicBezTo>
                    <a:cubicBezTo>
                      <a:pt x="367" y="128"/>
                      <a:pt x="311" y="95"/>
                      <a:pt x="255" y="61"/>
                    </a:cubicBezTo>
                    <a:cubicBezTo>
                      <a:pt x="222" y="39"/>
                      <a:pt x="200" y="28"/>
                      <a:pt x="166" y="16"/>
                    </a:cubicBezTo>
                    <a:cubicBezTo>
                      <a:pt x="151" y="9"/>
                      <a:pt x="130" y="1"/>
                      <a:pt x="9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53" name="Google Shape;15953;p21"/>
              <p:cNvSpPr/>
              <p:nvPr/>
            </p:nvSpPr>
            <p:spPr>
              <a:xfrm>
                <a:off x="4415114" y="1815352"/>
                <a:ext cx="22154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635" h="112" extrusionOk="0">
                    <a:moveTo>
                      <a:pt x="635" y="1"/>
                    </a:moveTo>
                    <a:lnTo>
                      <a:pt x="635" y="1"/>
                    </a:lnTo>
                    <a:cubicBezTo>
                      <a:pt x="572" y="63"/>
                      <a:pt x="483" y="82"/>
                      <a:pt x="398" y="82"/>
                    </a:cubicBezTo>
                    <a:cubicBezTo>
                      <a:pt x="376" y="82"/>
                      <a:pt x="355" y="81"/>
                      <a:pt x="334" y="79"/>
                    </a:cubicBezTo>
                    <a:cubicBezTo>
                      <a:pt x="279" y="79"/>
                      <a:pt x="223" y="67"/>
                      <a:pt x="168" y="57"/>
                    </a:cubicBezTo>
                    <a:cubicBezTo>
                      <a:pt x="123" y="57"/>
                      <a:pt x="67" y="34"/>
                      <a:pt x="34" y="12"/>
                    </a:cubicBezTo>
                    <a:lnTo>
                      <a:pt x="0" y="57"/>
                    </a:lnTo>
                    <a:cubicBezTo>
                      <a:pt x="56" y="90"/>
                      <a:pt x="112" y="90"/>
                      <a:pt x="168" y="101"/>
                    </a:cubicBezTo>
                    <a:cubicBezTo>
                      <a:pt x="223" y="101"/>
                      <a:pt x="279" y="112"/>
                      <a:pt x="334" y="112"/>
                    </a:cubicBezTo>
                    <a:cubicBezTo>
                      <a:pt x="445" y="112"/>
                      <a:pt x="556" y="79"/>
                      <a:pt x="63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54" name="Google Shape;15954;p21"/>
              <p:cNvSpPr/>
              <p:nvPr/>
            </p:nvSpPr>
            <p:spPr>
              <a:xfrm>
                <a:off x="4388739" y="1806456"/>
                <a:ext cx="14374" cy="190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545" extrusionOk="0">
                    <a:moveTo>
                      <a:pt x="412" y="0"/>
                    </a:moveTo>
                    <a:cubicBezTo>
                      <a:pt x="311" y="55"/>
                      <a:pt x="234" y="144"/>
                      <a:pt x="167" y="233"/>
                    </a:cubicBezTo>
                    <a:cubicBezTo>
                      <a:pt x="133" y="278"/>
                      <a:pt x="101" y="334"/>
                      <a:pt x="78" y="389"/>
                    </a:cubicBezTo>
                    <a:cubicBezTo>
                      <a:pt x="56" y="434"/>
                      <a:pt x="34" y="490"/>
                      <a:pt x="0" y="523"/>
                    </a:cubicBezTo>
                    <a:lnTo>
                      <a:pt x="34" y="545"/>
                    </a:lnTo>
                    <a:cubicBezTo>
                      <a:pt x="78" y="500"/>
                      <a:pt x="101" y="456"/>
                      <a:pt x="123" y="401"/>
                    </a:cubicBezTo>
                    <a:cubicBezTo>
                      <a:pt x="133" y="345"/>
                      <a:pt x="156" y="300"/>
                      <a:pt x="190" y="245"/>
                    </a:cubicBezTo>
                    <a:cubicBezTo>
                      <a:pt x="245" y="156"/>
                      <a:pt x="323" y="67"/>
                      <a:pt x="4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55" name="Google Shape;15955;p21"/>
              <p:cNvSpPr/>
              <p:nvPr/>
            </p:nvSpPr>
            <p:spPr>
              <a:xfrm>
                <a:off x="4407334" y="1799478"/>
                <a:ext cx="13257" cy="19781"/>
              </a:xfrm>
              <a:custGeom>
                <a:avLst/>
                <a:gdLst/>
                <a:ahLst/>
                <a:cxnLst/>
                <a:rect l="l" t="t" r="r" b="b"/>
                <a:pathLst>
                  <a:path w="380" h="567" extrusionOk="0">
                    <a:moveTo>
                      <a:pt x="379" y="0"/>
                    </a:moveTo>
                    <a:cubicBezTo>
                      <a:pt x="290" y="67"/>
                      <a:pt x="190" y="144"/>
                      <a:pt x="134" y="245"/>
                    </a:cubicBezTo>
                    <a:cubicBezTo>
                      <a:pt x="101" y="300"/>
                      <a:pt x="90" y="367"/>
                      <a:pt x="79" y="411"/>
                    </a:cubicBezTo>
                    <a:cubicBezTo>
                      <a:pt x="57" y="467"/>
                      <a:pt x="35" y="522"/>
                      <a:pt x="1" y="556"/>
                    </a:cubicBezTo>
                    <a:lnTo>
                      <a:pt x="57" y="567"/>
                    </a:lnTo>
                    <a:cubicBezTo>
                      <a:pt x="112" y="512"/>
                      <a:pt x="101" y="489"/>
                      <a:pt x="112" y="423"/>
                    </a:cubicBezTo>
                    <a:cubicBezTo>
                      <a:pt x="124" y="367"/>
                      <a:pt x="134" y="311"/>
                      <a:pt x="157" y="255"/>
                    </a:cubicBezTo>
                    <a:cubicBezTo>
                      <a:pt x="201" y="156"/>
                      <a:pt x="290" y="77"/>
                      <a:pt x="3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56" name="Google Shape;15956;p21"/>
              <p:cNvSpPr/>
              <p:nvPr/>
            </p:nvSpPr>
            <p:spPr>
              <a:xfrm>
                <a:off x="4412777" y="1810328"/>
                <a:ext cx="6245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179" h="201" extrusionOk="0">
                    <a:moveTo>
                      <a:pt x="179" y="0"/>
                    </a:moveTo>
                    <a:lnTo>
                      <a:pt x="179" y="0"/>
                    </a:lnTo>
                    <a:cubicBezTo>
                      <a:pt x="146" y="23"/>
                      <a:pt x="112" y="56"/>
                      <a:pt x="79" y="78"/>
                    </a:cubicBezTo>
                    <a:cubicBezTo>
                      <a:pt x="45" y="112"/>
                      <a:pt x="12" y="145"/>
                      <a:pt x="1" y="189"/>
                    </a:cubicBezTo>
                    <a:lnTo>
                      <a:pt x="57" y="201"/>
                    </a:lnTo>
                    <a:cubicBezTo>
                      <a:pt x="57" y="134"/>
                      <a:pt x="123" y="67"/>
                      <a:pt x="1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57" name="Google Shape;15957;p21"/>
              <p:cNvSpPr/>
              <p:nvPr/>
            </p:nvSpPr>
            <p:spPr>
              <a:xfrm>
                <a:off x="4311879" y="1736958"/>
                <a:ext cx="62518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1792" h="2043" extrusionOk="0">
                    <a:moveTo>
                      <a:pt x="733" y="1"/>
                    </a:moveTo>
                    <a:cubicBezTo>
                      <a:pt x="699" y="1"/>
                      <a:pt x="670" y="5"/>
                      <a:pt x="646" y="13"/>
                    </a:cubicBezTo>
                    <a:cubicBezTo>
                      <a:pt x="457" y="79"/>
                      <a:pt x="257" y="302"/>
                      <a:pt x="190" y="569"/>
                    </a:cubicBezTo>
                    <a:cubicBezTo>
                      <a:pt x="112" y="824"/>
                      <a:pt x="1" y="1447"/>
                      <a:pt x="346" y="1814"/>
                    </a:cubicBezTo>
                    <a:cubicBezTo>
                      <a:pt x="524" y="1998"/>
                      <a:pt x="689" y="2042"/>
                      <a:pt x="809" y="2042"/>
                    </a:cubicBezTo>
                    <a:cubicBezTo>
                      <a:pt x="921" y="2042"/>
                      <a:pt x="991" y="2003"/>
                      <a:pt x="991" y="2003"/>
                    </a:cubicBezTo>
                    <a:cubicBezTo>
                      <a:pt x="991" y="2003"/>
                      <a:pt x="1313" y="1926"/>
                      <a:pt x="1481" y="1725"/>
                    </a:cubicBezTo>
                    <a:cubicBezTo>
                      <a:pt x="1658" y="1525"/>
                      <a:pt x="1792" y="935"/>
                      <a:pt x="1625" y="557"/>
                    </a:cubicBezTo>
                    <a:cubicBezTo>
                      <a:pt x="1478" y="214"/>
                      <a:pt x="985" y="1"/>
                      <a:pt x="73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58" name="Google Shape;15958;p21"/>
              <p:cNvSpPr/>
              <p:nvPr/>
            </p:nvSpPr>
            <p:spPr>
              <a:xfrm>
                <a:off x="4311879" y="1736923"/>
                <a:ext cx="38481" cy="68379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1960" extrusionOk="0">
                    <a:moveTo>
                      <a:pt x="733" y="0"/>
                    </a:moveTo>
                    <a:cubicBezTo>
                      <a:pt x="699" y="0"/>
                      <a:pt x="669" y="5"/>
                      <a:pt x="646" y="14"/>
                    </a:cubicBezTo>
                    <a:cubicBezTo>
                      <a:pt x="457" y="80"/>
                      <a:pt x="257" y="303"/>
                      <a:pt x="190" y="570"/>
                    </a:cubicBezTo>
                    <a:cubicBezTo>
                      <a:pt x="112" y="825"/>
                      <a:pt x="1" y="1448"/>
                      <a:pt x="346" y="1815"/>
                    </a:cubicBezTo>
                    <a:cubicBezTo>
                      <a:pt x="413" y="1882"/>
                      <a:pt x="468" y="1927"/>
                      <a:pt x="535" y="1959"/>
                    </a:cubicBezTo>
                    <a:cubicBezTo>
                      <a:pt x="569" y="1826"/>
                      <a:pt x="569" y="1682"/>
                      <a:pt x="557" y="1537"/>
                    </a:cubicBezTo>
                    <a:cubicBezTo>
                      <a:pt x="546" y="1448"/>
                      <a:pt x="535" y="1370"/>
                      <a:pt x="524" y="1292"/>
                    </a:cubicBezTo>
                    <a:cubicBezTo>
                      <a:pt x="512" y="1215"/>
                      <a:pt x="490" y="1148"/>
                      <a:pt x="502" y="1070"/>
                    </a:cubicBezTo>
                    <a:cubicBezTo>
                      <a:pt x="512" y="992"/>
                      <a:pt x="579" y="948"/>
                      <a:pt x="635" y="892"/>
                    </a:cubicBezTo>
                    <a:cubicBezTo>
                      <a:pt x="690" y="847"/>
                      <a:pt x="746" y="803"/>
                      <a:pt x="791" y="748"/>
                    </a:cubicBezTo>
                    <a:cubicBezTo>
                      <a:pt x="891" y="647"/>
                      <a:pt x="957" y="514"/>
                      <a:pt x="1013" y="392"/>
                    </a:cubicBezTo>
                    <a:cubicBezTo>
                      <a:pt x="1058" y="291"/>
                      <a:pt x="1080" y="191"/>
                      <a:pt x="1102" y="91"/>
                    </a:cubicBezTo>
                    <a:cubicBezTo>
                      <a:pt x="963" y="34"/>
                      <a:pt x="829" y="0"/>
                      <a:pt x="73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59" name="Google Shape;15959;p21"/>
              <p:cNvSpPr/>
              <p:nvPr/>
            </p:nvSpPr>
            <p:spPr>
              <a:xfrm>
                <a:off x="4323148" y="1780848"/>
                <a:ext cx="24107" cy="18246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2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23" y="55"/>
                      <a:pt x="234" y="122"/>
                      <a:pt x="357" y="200"/>
                    </a:cubicBezTo>
                    <a:cubicBezTo>
                      <a:pt x="412" y="233"/>
                      <a:pt x="468" y="278"/>
                      <a:pt x="512" y="312"/>
                    </a:cubicBezTo>
                    <a:cubicBezTo>
                      <a:pt x="568" y="356"/>
                      <a:pt x="646" y="467"/>
                      <a:pt x="657" y="523"/>
                    </a:cubicBezTo>
                    <a:lnTo>
                      <a:pt x="690" y="456"/>
                    </a:lnTo>
                    <a:cubicBezTo>
                      <a:pt x="679" y="378"/>
                      <a:pt x="601" y="322"/>
                      <a:pt x="545" y="278"/>
                    </a:cubicBezTo>
                    <a:cubicBezTo>
                      <a:pt x="479" y="245"/>
                      <a:pt x="423" y="211"/>
                      <a:pt x="367" y="178"/>
                    </a:cubicBezTo>
                    <a:cubicBezTo>
                      <a:pt x="246" y="100"/>
                      <a:pt x="123" y="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60" name="Google Shape;15960;p21"/>
              <p:cNvSpPr/>
              <p:nvPr/>
            </p:nvSpPr>
            <p:spPr>
              <a:xfrm>
                <a:off x="4345651" y="1767241"/>
                <a:ext cx="16711" cy="25642"/>
              </a:xfrm>
              <a:custGeom>
                <a:avLst/>
                <a:gdLst/>
                <a:ahLst/>
                <a:cxnLst/>
                <a:rect l="l" t="t" r="r" b="b"/>
                <a:pathLst>
                  <a:path w="479" h="735" extrusionOk="0">
                    <a:moveTo>
                      <a:pt x="479" y="0"/>
                    </a:moveTo>
                    <a:lnTo>
                      <a:pt x="479" y="0"/>
                    </a:lnTo>
                    <a:cubicBezTo>
                      <a:pt x="256" y="178"/>
                      <a:pt x="101" y="368"/>
                      <a:pt x="1" y="635"/>
                    </a:cubicBezTo>
                    <a:lnTo>
                      <a:pt x="45" y="735"/>
                    </a:lnTo>
                    <a:cubicBezTo>
                      <a:pt x="112" y="468"/>
                      <a:pt x="268" y="190"/>
                      <a:pt x="4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61" name="Google Shape;15961;p21"/>
              <p:cNvSpPr/>
              <p:nvPr/>
            </p:nvSpPr>
            <p:spPr>
              <a:xfrm>
                <a:off x="4346454" y="1780080"/>
                <a:ext cx="15909" cy="23654"/>
              </a:xfrm>
              <a:custGeom>
                <a:avLst/>
                <a:gdLst/>
                <a:ahLst/>
                <a:cxnLst/>
                <a:rect l="l" t="t" r="r" b="b"/>
                <a:pathLst>
                  <a:path w="456" h="678" extrusionOk="0">
                    <a:moveTo>
                      <a:pt x="456" y="0"/>
                    </a:moveTo>
                    <a:cubicBezTo>
                      <a:pt x="400" y="134"/>
                      <a:pt x="334" y="255"/>
                      <a:pt x="267" y="378"/>
                    </a:cubicBezTo>
                    <a:cubicBezTo>
                      <a:pt x="233" y="433"/>
                      <a:pt x="200" y="500"/>
                      <a:pt x="167" y="556"/>
                    </a:cubicBezTo>
                    <a:cubicBezTo>
                      <a:pt x="122" y="611"/>
                      <a:pt x="67" y="623"/>
                      <a:pt x="0" y="633"/>
                    </a:cubicBezTo>
                    <a:lnTo>
                      <a:pt x="0" y="678"/>
                    </a:lnTo>
                    <a:cubicBezTo>
                      <a:pt x="33" y="678"/>
                      <a:pt x="78" y="667"/>
                      <a:pt x="111" y="656"/>
                    </a:cubicBezTo>
                    <a:cubicBezTo>
                      <a:pt x="144" y="645"/>
                      <a:pt x="178" y="611"/>
                      <a:pt x="200" y="578"/>
                    </a:cubicBezTo>
                    <a:cubicBezTo>
                      <a:pt x="233" y="512"/>
                      <a:pt x="267" y="456"/>
                      <a:pt x="289" y="389"/>
                    </a:cubicBezTo>
                    <a:cubicBezTo>
                      <a:pt x="356" y="267"/>
                      <a:pt x="401" y="134"/>
                      <a:pt x="4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62" name="Google Shape;15962;p21"/>
              <p:cNvSpPr/>
              <p:nvPr/>
            </p:nvSpPr>
            <p:spPr>
              <a:xfrm>
                <a:off x="4384482" y="1681207"/>
                <a:ext cx="74903" cy="82997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379" extrusionOk="0">
                    <a:moveTo>
                      <a:pt x="1363" y="0"/>
                    </a:moveTo>
                    <a:cubicBezTo>
                      <a:pt x="1336" y="0"/>
                      <a:pt x="1308" y="3"/>
                      <a:pt x="1279" y="9"/>
                    </a:cubicBezTo>
                    <a:cubicBezTo>
                      <a:pt x="801" y="120"/>
                      <a:pt x="322" y="665"/>
                      <a:pt x="167" y="1321"/>
                    </a:cubicBezTo>
                    <a:cubicBezTo>
                      <a:pt x="0" y="1977"/>
                      <a:pt x="245" y="2345"/>
                      <a:pt x="245" y="2345"/>
                    </a:cubicBezTo>
                    <a:cubicBezTo>
                      <a:pt x="245" y="2345"/>
                      <a:pt x="322" y="2367"/>
                      <a:pt x="611" y="2378"/>
                    </a:cubicBezTo>
                    <a:cubicBezTo>
                      <a:pt x="620" y="2378"/>
                      <a:pt x="629" y="2378"/>
                      <a:pt x="639" y="2378"/>
                    </a:cubicBezTo>
                    <a:cubicBezTo>
                      <a:pt x="938" y="2378"/>
                      <a:pt x="1522" y="2202"/>
                      <a:pt x="1824" y="1922"/>
                    </a:cubicBezTo>
                    <a:cubicBezTo>
                      <a:pt x="2146" y="1643"/>
                      <a:pt x="2080" y="1065"/>
                      <a:pt x="2035" y="876"/>
                    </a:cubicBezTo>
                    <a:cubicBezTo>
                      <a:pt x="2004" y="698"/>
                      <a:pt x="1786" y="0"/>
                      <a:pt x="136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63" name="Google Shape;15963;p21"/>
              <p:cNvSpPr/>
              <p:nvPr/>
            </p:nvSpPr>
            <p:spPr>
              <a:xfrm>
                <a:off x="4388355" y="1681172"/>
                <a:ext cx="62902" cy="61681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1768" extrusionOk="0">
                    <a:moveTo>
                      <a:pt x="1257" y="0"/>
                    </a:moveTo>
                    <a:cubicBezTo>
                      <a:pt x="1228" y="0"/>
                      <a:pt x="1198" y="3"/>
                      <a:pt x="1168" y="10"/>
                    </a:cubicBezTo>
                    <a:cubicBezTo>
                      <a:pt x="690" y="121"/>
                      <a:pt x="211" y="666"/>
                      <a:pt x="56" y="1322"/>
                    </a:cubicBezTo>
                    <a:cubicBezTo>
                      <a:pt x="11" y="1489"/>
                      <a:pt x="0" y="1634"/>
                      <a:pt x="0" y="1767"/>
                    </a:cubicBezTo>
                    <a:cubicBezTo>
                      <a:pt x="11" y="1767"/>
                      <a:pt x="23" y="1756"/>
                      <a:pt x="45" y="1756"/>
                    </a:cubicBezTo>
                    <a:cubicBezTo>
                      <a:pt x="167" y="1701"/>
                      <a:pt x="278" y="1589"/>
                      <a:pt x="367" y="1489"/>
                    </a:cubicBezTo>
                    <a:cubicBezTo>
                      <a:pt x="567" y="1278"/>
                      <a:pt x="745" y="1033"/>
                      <a:pt x="990" y="888"/>
                    </a:cubicBezTo>
                    <a:cubicBezTo>
                      <a:pt x="1135" y="811"/>
                      <a:pt x="1279" y="788"/>
                      <a:pt x="1424" y="744"/>
                    </a:cubicBezTo>
                    <a:cubicBezTo>
                      <a:pt x="1568" y="710"/>
                      <a:pt x="1679" y="643"/>
                      <a:pt x="1780" y="532"/>
                    </a:cubicBezTo>
                    <a:cubicBezTo>
                      <a:pt x="1791" y="522"/>
                      <a:pt x="1802" y="522"/>
                      <a:pt x="1802" y="510"/>
                    </a:cubicBezTo>
                    <a:cubicBezTo>
                      <a:pt x="1691" y="260"/>
                      <a:pt x="1518" y="0"/>
                      <a:pt x="125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64" name="Google Shape;15964;p21"/>
              <p:cNvSpPr/>
              <p:nvPr/>
            </p:nvSpPr>
            <p:spPr>
              <a:xfrm>
                <a:off x="4392995" y="1718747"/>
                <a:ext cx="7396" cy="34957"/>
              </a:xfrm>
              <a:custGeom>
                <a:avLst/>
                <a:gdLst/>
                <a:ahLst/>
                <a:cxnLst/>
                <a:rect l="l" t="t" r="r" b="b"/>
                <a:pathLst>
                  <a:path w="212" h="1002" extrusionOk="0">
                    <a:moveTo>
                      <a:pt x="212" y="1"/>
                    </a:moveTo>
                    <a:cubicBezTo>
                      <a:pt x="34" y="290"/>
                      <a:pt x="1" y="679"/>
                      <a:pt x="145" y="1002"/>
                    </a:cubicBezTo>
                    <a:lnTo>
                      <a:pt x="201" y="979"/>
                    </a:lnTo>
                    <a:cubicBezTo>
                      <a:pt x="45" y="679"/>
                      <a:pt x="45" y="301"/>
                      <a:pt x="2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65" name="Google Shape;15965;p21"/>
              <p:cNvSpPr/>
              <p:nvPr/>
            </p:nvSpPr>
            <p:spPr>
              <a:xfrm>
                <a:off x="4406985" y="1701686"/>
                <a:ext cx="3140" cy="36876"/>
              </a:xfrm>
              <a:custGeom>
                <a:avLst/>
                <a:gdLst/>
                <a:ahLst/>
                <a:cxnLst/>
                <a:rect l="l" t="t" r="r" b="b"/>
                <a:pathLst>
                  <a:path w="90" h="1057" extrusionOk="0">
                    <a:moveTo>
                      <a:pt x="89" y="0"/>
                    </a:moveTo>
                    <a:lnTo>
                      <a:pt x="89" y="0"/>
                    </a:lnTo>
                    <a:cubicBezTo>
                      <a:pt x="11" y="55"/>
                      <a:pt x="0" y="167"/>
                      <a:pt x="11" y="256"/>
                    </a:cubicBezTo>
                    <a:cubicBezTo>
                      <a:pt x="22" y="345"/>
                      <a:pt x="33" y="434"/>
                      <a:pt x="33" y="523"/>
                    </a:cubicBezTo>
                    <a:cubicBezTo>
                      <a:pt x="45" y="701"/>
                      <a:pt x="45" y="878"/>
                      <a:pt x="11" y="1056"/>
                    </a:cubicBezTo>
                    <a:lnTo>
                      <a:pt x="67" y="990"/>
                    </a:lnTo>
                    <a:cubicBezTo>
                      <a:pt x="89" y="812"/>
                      <a:pt x="89" y="701"/>
                      <a:pt x="67" y="523"/>
                    </a:cubicBezTo>
                    <a:cubicBezTo>
                      <a:pt x="55" y="434"/>
                      <a:pt x="45" y="345"/>
                      <a:pt x="22" y="256"/>
                    </a:cubicBezTo>
                    <a:cubicBezTo>
                      <a:pt x="11" y="167"/>
                      <a:pt x="22" y="67"/>
                      <a:pt x="8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66" name="Google Shape;15966;p21"/>
              <p:cNvSpPr/>
              <p:nvPr/>
            </p:nvSpPr>
            <p:spPr>
              <a:xfrm>
                <a:off x="4418987" y="1689650"/>
                <a:ext cx="4326" cy="28364"/>
              </a:xfrm>
              <a:custGeom>
                <a:avLst/>
                <a:gdLst/>
                <a:ahLst/>
                <a:cxnLst/>
                <a:rect l="l" t="t" r="r" b="b"/>
                <a:pathLst>
                  <a:path w="124" h="813" extrusionOk="0">
                    <a:moveTo>
                      <a:pt x="67" y="0"/>
                    </a:moveTo>
                    <a:cubicBezTo>
                      <a:pt x="34" y="56"/>
                      <a:pt x="12" y="134"/>
                      <a:pt x="12" y="200"/>
                    </a:cubicBezTo>
                    <a:cubicBezTo>
                      <a:pt x="1" y="267"/>
                      <a:pt x="12" y="345"/>
                      <a:pt x="23" y="412"/>
                    </a:cubicBezTo>
                    <a:cubicBezTo>
                      <a:pt x="34" y="545"/>
                      <a:pt x="67" y="690"/>
                      <a:pt x="45" y="812"/>
                    </a:cubicBezTo>
                    <a:lnTo>
                      <a:pt x="101" y="790"/>
                    </a:lnTo>
                    <a:cubicBezTo>
                      <a:pt x="123" y="645"/>
                      <a:pt x="67" y="534"/>
                      <a:pt x="45" y="400"/>
                    </a:cubicBezTo>
                    <a:cubicBezTo>
                      <a:pt x="34" y="334"/>
                      <a:pt x="23" y="267"/>
                      <a:pt x="23" y="200"/>
                    </a:cubicBezTo>
                    <a:cubicBezTo>
                      <a:pt x="23" y="134"/>
                      <a:pt x="34" y="67"/>
                      <a:pt x="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67" name="Google Shape;15967;p21"/>
              <p:cNvSpPr/>
              <p:nvPr/>
            </p:nvSpPr>
            <p:spPr>
              <a:xfrm>
                <a:off x="4416649" y="1704024"/>
                <a:ext cx="29933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858" h="590" extrusionOk="0">
                    <a:moveTo>
                      <a:pt x="858" y="0"/>
                    </a:moveTo>
                    <a:lnTo>
                      <a:pt x="858" y="0"/>
                    </a:lnTo>
                    <a:cubicBezTo>
                      <a:pt x="702" y="55"/>
                      <a:pt x="568" y="133"/>
                      <a:pt x="446" y="245"/>
                    </a:cubicBezTo>
                    <a:cubicBezTo>
                      <a:pt x="379" y="289"/>
                      <a:pt x="324" y="356"/>
                      <a:pt x="268" y="400"/>
                    </a:cubicBezTo>
                    <a:cubicBezTo>
                      <a:pt x="201" y="456"/>
                      <a:pt x="146" y="489"/>
                      <a:pt x="79" y="489"/>
                    </a:cubicBezTo>
                    <a:lnTo>
                      <a:pt x="1" y="589"/>
                    </a:lnTo>
                    <a:cubicBezTo>
                      <a:pt x="101" y="578"/>
                      <a:pt x="246" y="500"/>
                      <a:pt x="302" y="445"/>
                    </a:cubicBezTo>
                    <a:cubicBezTo>
                      <a:pt x="357" y="389"/>
                      <a:pt x="413" y="322"/>
                      <a:pt x="468" y="267"/>
                    </a:cubicBezTo>
                    <a:cubicBezTo>
                      <a:pt x="579" y="156"/>
                      <a:pt x="713" y="67"/>
                      <a:pt x="85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68" name="Google Shape;15968;p21"/>
              <p:cNvSpPr/>
              <p:nvPr/>
            </p:nvSpPr>
            <p:spPr>
              <a:xfrm>
                <a:off x="4402694" y="1721468"/>
                <a:ext cx="42353" cy="25921"/>
              </a:xfrm>
              <a:custGeom>
                <a:avLst/>
                <a:gdLst/>
                <a:ahLst/>
                <a:cxnLst/>
                <a:rect l="l" t="t" r="r" b="b"/>
                <a:pathLst>
                  <a:path w="1214" h="743" extrusionOk="0">
                    <a:moveTo>
                      <a:pt x="1213" y="0"/>
                    </a:moveTo>
                    <a:lnTo>
                      <a:pt x="623" y="412"/>
                    </a:lnTo>
                    <a:lnTo>
                      <a:pt x="323" y="612"/>
                    </a:lnTo>
                    <a:cubicBezTo>
                      <a:pt x="267" y="645"/>
                      <a:pt x="212" y="667"/>
                      <a:pt x="168" y="667"/>
                    </a:cubicBezTo>
                    <a:cubicBezTo>
                      <a:pt x="156" y="671"/>
                      <a:pt x="146" y="673"/>
                      <a:pt x="137" y="673"/>
                    </a:cubicBezTo>
                    <a:cubicBezTo>
                      <a:pt x="119" y="673"/>
                      <a:pt x="104" y="667"/>
                      <a:pt x="89" y="667"/>
                    </a:cubicBezTo>
                    <a:cubicBezTo>
                      <a:pt x="79" y="657"/>
                      <a:pt x="67" y="657"/>
                      <a:pt x="45" y="645"/>
                    </a:cubicBezTo>
                    <a:lnTo>
                      <a:pt x="12" y="645"/>
                    </a:lnTo>
                    <a:cubicBezTo>
                      <a:pt x="9" y="642"/>
                      <a:pt x="7" y="641"/>
                      <a:pt x="7" y="641"/>
                    </a:cubicBezTo>
                    <a:lnTo>
                      <a:pt x="7" y="641"/>
                    </a:lnTo>
                    <a:cubicBezTo>
                      <a:pt x="5" y="641"/>
                      <a:pt x="9" y="651"/>
                      <a:pt x="0" y="667"/>
                    </a:cubicBezTo>
                    <a:lnTo>
                      <a:pt x="12" y="712"/>
                    </a:lnTo>
                    <a:cubicBezTo>
                      <a:pt x="12" y="712"/>
                      <a:pt x="56" y="734"/>
                      <a:pt x="67" y="734"/>
                    </a:cubicBezTo>
                    <a:cubicBezTo>
                      <a:pt x="84" y="740"/>
                      <a:pt x="101" y="743"/>
                      <a:pt x="117" y="743"/>
                    </a:cubicBezTo>
                    <a:cubicBezTo>
                      <a:pt x="134" y="743"/>
                      <a:pt x="151" y="740"/>
                      <a:pt x="168" y="734"/>
                    </a:cubicBezTo>
                    <a:cubicBezTo>
                      <a:pt x="245" y="734"/>
                      <a:pt x="301" y="701"/>
                      <a:pt x="346" y="667"/>
                    </a:cubicBezTo>
                    <a:cubicBezTo>
                      <a:pt x="445" y="590"/>
                      <a:pt x="546" y="512"/>
                      <a:pt x="646" y="445"/>
                    </a:cubicBezTo>
                    <a:lnTo>
                      <a:pt x="1213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69" name="Google Shape;15969;p21"/>
              <p:cNvSpPr/>
              <p:nvPr/>
            </p:nvSpPr>
            <p:spPr>
              <a:xfrm>
                <a:off x="4395333" y="1742820"/>
                <a:ext cx="39214" cy="17095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490" extrusionOk="0">
                    <a:moveTo>
                      <a:pt x="1123" y="0"/>
                    </a:moveTo>
                    <a:lnTo>
                      <a:pt x="1123" y="0"/>
                    </a:lnTo>
                    <a:cubicBezTo>
                      <a:pt x="968" y="144"/>
                      <a:pt x="790" y="245"/>
                      <a:pt x="601" y="322"/>
                    </a:cubicBezTo>
                    <a:cubicBezTo>
                      <a:pt x="501" y="367"/>
                      <a:pt x="401" y="401"/>
                      <a:pt x="300" y="434"/>
                    </a:cubicBezTo>
                    <a:cubicBezTo>
                      <a:pt x="266" y="442"/>
                      <a:pt x="230" y="446"/>
                      <a:pt x="193" y="446"/>
                    </a:cubicBezTo>
                    <a:cubicBezTo>
                      <a:pt x="134" y="446"/>
                      <a:pt x="73" y="437"/>
                      <a:pt x="11" y="423"/>
                    </a:cubicBezTo>
                    <a:lnTo>
                      <a:pt x="1" y="467"/>
                    </a:lnTo>
                    <a:cubicBezTo>
                      <a:pt x="45" y="478"/>
                      <a:pt x="100" y="490"/>
                      <a:pt x="156" y="490"/>
                    </a:cubicBezTo>
                    <a:cubicBezTo>
                      <a:pt x="211" y="490"/>
                      <a:pt x="267" y="478"/>
                      <a:pt x="312" y="467"/>
                    </a:cubicBezTo>
                    <a:cubicBezTo>
                      <a:pt x="423" y="434"/>
                      <a:pt x="512" y="389"/>
                      <a:pt x="612" y="345"/>
                    </a:cubicBezTo>
                    <a:cubicBezTo>
                      <a:pt x="790" y="256"/>
                      <a:pt x="979" y="144"/>
                      <a:pt x="11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70" name="Google Shape;15970;p21"/>
              <p:cNvSpPr/>
              <p:nvPr/>
            </p:nvSpPr>
            <p:spPr>
              <a:xfrm>
                <a:off x="4289028" y="1929786"/>
                <a:ext cx="83416" cy="59065"/>
              </a:xfrm>
              <a:custGeom>
                <a:avLst/>
                <a:gdLst/>
                <a:ahLst/>
                <a:cxnLst/>
                <a:rect l="l" t="t" r="r" b="b"/>
                <a:pathLst>
                  <a:path w="2391" h="1693" extrusionOk="0">
                    <a:moveTo>
                      <a:pt x="1404" y="1"/>
                    </a:moveTo>
                    <a:cubicBezTo>
                      <a:pt x="1245" y="1"/>
                      <a:pt x="1085" y="14"/>
                      <a:pt x="945" y="47"/>
                    </a:cubicBezTo>
                    <a:cubicBezTo>
                      <a:pt x="456" y="146"/>
                      <a:pt x="200" y="346"/>
                      <a:pt x="144" y="413"/>
                    </a:cubicBezTo>
                    <a:cubicBezTo>
                      <a:pt x="89" y="469"/>
                      <a:pt x="67" y="536"/>
                      <a:pt x="67" y="536"/>
                    </a:cubicBezTo>
                    <a:cubicBezTo>
                      <a:pt x="67" y="536"/>
                      <a:pt x="0" y="692"/>
                      <a:pt x="134" y="1070"/>
                    </a:cubicBezTo>
                    <a:cubicBezTo>
                      <a:pt x="263" y="1399"/>
                      <a:pt x="617" y="1693"/>
                      <a:pt x="1034" y="1693"/>
                    </a:cubicBezTo>
                    <a:cubicBezTo>
                      <a:pt x="1082" y="1693"/>
                      <a:pt x="1130" y="1689"/>
                      <a:pt x="1179" y="1681"/>
                    </a:cubicBezTo>
                    <a:cubicBezTo>
                      <a:pt x="1657" y="1614"/>
                      <a:pt x="2047" y="1315"/>
                      <a:pt x="2224" y="892"/>
                    </a:cubicBezTo>
                    <a:cubicBezTo>
                      <a:pt x="2391" y="469"/>
                      <a:pt x="2324" y="269"/>
                      <a:pt x="2235" y="158"/>
                    </a:cubicBezTo>
                    <a:cubicBezTo>
                      <a:pt x="2165" y="79"/>
                      <a:pt x="1788" y="1"/>
                      <a:pt x="140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71" name="Google Shape;15971;p21"/>
              <p:cNvSpPr/>
              <p:nvPr/>
            </p:nvSpPr>
            <p:spPr>
              <a:xfrm>
                <a:off x="4314217" y="1929786"/>
                <a:ext cx="57878" cy="27247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781" extrusionOk="0">
                    <a:moveTo>
                      <a:pt x="682" y="1"/>
                    </a:moveTo>
                    <a:cubicBezTo>
                      <a:pt x="523" y="1"/>
                      <a:pt x="363" y="14"/>
                      <a:pt x="223" y="47"/>
                    </a:cubicBezTo>
                    <a:cubicBezTo>
                      <a:pt x="146" y="57"/>
                      <a:pt x="67" y="80"/>
                      <a:pt x="1" y="102"/>
                    </a:cubicBezTo>
                    <a:cubicBezTo>
                      <a:pt x="279" y="403"/>
                      <a:pt x="635" y="613"/>
                      <a:pt x="1035" y="714"/>
                    </a:cubicBezTo>
                    <a:cubicBezTo>
                      <a:pt x="1202" y="758"/>
                      <a:pt x="1369" y="781"/>
                      <a:pt x="1535" y="781"/>
                    </a:cubicBezTo>
                    <a:cubicBezTo>
                      <a:pt x="1658" y="435"/>
                      <a:pt x="1602" y="257"/>
                      <a:pt x="1513" y="158"/>
                    </a:cubicBezTo>
                    <a:cubicBezTo>
                      <a:pt x="1443" y="79"/>
                      <a:pt x="1066" y="1"/>
                      <a:pt x="682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72" name="Google Shape;15972;p21"/>
              <p:cNvSpPr/>
              <p:nvPr/>
            </p:nvSpPr>
            <p:spPr>
              <a:xfrm>
                <a:off x="4291330" y="1948451"/>
                <a:ext cx="22537" cy="30317"/>
              </a:xfrm>
              <a:custGeom>
                <a:avLst/>
                <a:gdLst/>
                <a:ahLst/>
                <a:cxnLst/>
                <a:rect l="l" t="t" r="r" b="b"/>
                <a:pathLst>
                  <a:path w="646" h="869" extrusionOk="0">
                    <a:moveTo>
                      <a:pt x="78" y="1"/>
                    </a:moveTo>
                    <a:lnTo>
                      <a:pt x="1" y="12"/>
                    </a:lnTo>
                    <a:cubicBezTo>
                      <a:pt x="56" y="78"/>
                      <a:pt x="134" y="179"/>
                      <a:pt x="179" y="256"/>
                    </a:cubicBezTo>
                    <a:cubicBezTo>
                      <a:pt x="223" y="323"/>
                      <a:pt x="256" y="412"/>
                      <a:pt x="290" y="490"/>
                    </a:cubicBezTo>
                    <a:cubicBezTo>
                      <a:pt x="334" y="568"/>
                      <a:pt x="367" y="646"/>
                      <a:pt x="434" y="713"/>
                    </a:cubicBezTo>
                    <a:cubicBezTo>
                      <a:pt x="490" y="790"/>
                      <a:pt x="557" y="846"/>
                      <a:pt x="646" y="869"/>
                    </a:cubicBezTo>
                    <a:cubicBezTo>
                      <a:pt x="557" y="835"/>
                      <a:pt x="490" y="780"/>
                      <a:pt x="446" y="713"/>
                    </a:cubicBezTo>
                    <a:cubicBezTo>
                      <a:pt x="390" y="635"/>
                      <a:pt x="345" y="557"/>
                      <a:pt x="312" y="479"/>
                    </a:cubicBezTo>
                    <a:cubicBezTo>
                      <a:pt x="278" y="401"/>
                      <a:pt x="256" y="312"/>
                      <a:pt x="212" y="234"/>
                    </a:cubicBezTo>
                    <a:cubicBezTo>
                      <a:pt x="179" y="157"/>
                      <a:pt x="134" y="78"/>
                      <a:pt x="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73" name="Google Shape;15973;p21"/>
              <p:cNvSpPr/>
              <p:nvPr/>
            </p:nvSpPr>
            <p:spPr>
              <a:xfrm>
                <a:off x="4302564" y="1948451"/>
                <a:ext cx="29550" cy="2955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847" extrusionOk="0">
                    <a:moveTo>
                      <a:pt x="112" y="1"/>
                    </a:moveTo>
                    <a:lnTo>
                      <a:pt x="1" y="12"/>
                    </a:lnTo>
                    <a:cubicBezTo>
                      <a:pt x="68" y="56"/>
                      <a:pt x="201" y="157"/>
                      <a:pt x="257" y="234"/>
                    </a:cubicBezTo>
                    <a:lnTo>
                      <a:pt x="424" y="468"/>
                    </a:lnTo>
                    <a:cubicBezTo>
                      <a:pt x="468" y="546"/>
                      <a:pt x="535" y="624"/>
                      <a:pt x="601" y="691"/>
                    </a:cubicBezTo>
                    <a:cubicBezTo>
                      <a:pt x="668" y="757"/>
                      <a:pt x="747" y="812"/>
                      <a:pt x="846" y="846"/>
                    </a:cubicBezTo>
                    <a:cubicBezTo>
                      <a:pt x="747" y="812"/>
                      <a:pt x="680" y="746"/>
                      <a:pt x="613" y="679"/>
                    </a:cubicBezTo>
                    <a:cubicBezTo>
                      <a:pt x="546" y="612"/>
                      <a:pt x="502" y="535"/>
                      <a:pt x="457" y="446"/>
                    </a:cubicBezTo>
                    <a:cubicBezTo>
                      <a:pt x="401" y="368"/>
                      <a:pt x="357" y="279"/>
                      <a:pt x="302" y="201"/>
                    </a:cubicBezTo>
                    <a:cubicBezTo>
                      <a:pt x="246" y="123"/>
                      <a:pt x="201" y="56"/>
                      <a:pt x="1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74" name="Google Shape;15974;p21"/>
              <p:cNvSpPr/>
              <p:nvPr/>
            </p:nvSpPr>
            <p:spPr>
              <a:xfrm>
                <a:off x="4323532" y="1950021"/>
                <a:ext cx="29166" cy="19049"/>
              </a:xfrm>
              <a:custGeom>
                <a:avLst/>
                <a:gdLst/>
                <a:ahLst/>
                <a:cxnLst/>
                <a:rect l="l" t="t" r="r" b="b"/>
                <a:pathLst>
                  <a:path w="836" h="546" extrusionOk="0">
                    <a:moveTo>
                      <a:pt x="0" y="0"/>
                    </a:moveTo>
                    <a:cubicBezTo>
                      <a:pt x="123" y="100"/>
                      <a:pt x="257" y="256"/>
                      <a:pt x="390" y="367"/>
                    </a:cubicBezTo>
                    <a:cubicBezTo>
                      <a:pt x="512" y="468"/>
                      <a:pt x="668" y="545"/>
                      <a:pt x="835" y="545"/>
                    </a:cubicBezTo>
                    <a:cubicBezTo>
                      <a:pt x="668" y="534"/>
                      <a:pt x="524" y="445"/>
                      <a:pt x="412" y="334"/>
                    </a:cubicBezTo>
                    <a:cubicBezTo>
                      <a:pt x="301" y="223"/>
                      <a:pt x="235" y="122"/>
                      <a:pt x="1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75" name="Google Shape;15975;p21"/>
              <p:cNvSpPr/>
              <p:nvPr/>
            </p:nvSpPr>
            <p:spPr>
              <a:xfrm>
                <a:off x="4296354" y="1936834"/>
                <a:ext cx="27212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780" h="357" extrusionOk="0">
                    <a:moveTo>
                      <a:pt x="779" y="0"/>
                    </a:moveTo>
                    <a:cubicBezTo>
                      <a:pt x="502" y="33"/>
                      <a:pt x="223" y="144"/>
                      <a:pt x="1" y="312"/>
                    </a:cubicBezTo>
                    <a:lnTo>
                      <a:pt x="35" y="356"/>
                    </a:lnTo>
                    <a:cubicBezTo>
                      <a:pt x="246" y="178"/>
                      <a:pt x="502" y="55"/>
                      <a:pt x="7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76" name="Google Shape;15976;p21"/>
              <p:cNvSpPr/>
              <p:nvPr/>
            </p:nvSpPr>
            <p:spPr>
              <a:xfrm>
                <a:off x="4313833" y="1933729"/>
                <a:ext cx="36911" cy="15909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456" extrusionOk="0">
                    <a:moveTo>
                      <a:pt x="1057" y="0"/>
                    </a:moveTo>
                    <a:cubicBezTo>
                      <a:pt x="690" y="78"/>
                      <a:pt x="335" y="211"/>
                      <a:pt x="1" y="411"/>
                    </a:cubicBezTo>
                    <a:lnTo>
                      <a:pt x="78" y="456"/>
                    </a:lnTo>
                    <a:cubicBezTo>
                      <a:pt x="390" y="233"/>
                      <a:pt x="701" y="100"/>
                      <a:pt x="105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77" name="Google Shape;15977;p21"/>
              <p:cNvSpPr/>
              <p:nvPr/>
            </p:nvSpPr>
            <p:spPr>
              <a:xfrm>
                <a:off x="4328975" y="1945765"/>
                <a:ext cx="32620" cy="5826"/>
              </a:xfrm>
              <a:custGeom>
                <a:avLst/>
                <a:gdLst/>
                <a:ahLst/>
                <a:cxnLst/>
                <a:rect l="l" t="t" r="r" b="b"/>
                <a:pathLst>
                  <a:path w="935" h="167" extrusionOk="0">
                    <a:moveTo>
                      <a:pt x="732" y="0"/>
                    </a:moveTo>
                    <a:cubicBezTo>
                      <a:pt x="485" y="0"/>
                      <a:pt x="236" y="48"/>
                      <a:pt x="0" y="145"/>
                    </a:cubicBezTo>
                    <a:lnTo>
                      <a:pt x="12" y="167"/>
                    </a:lnTo>
                    <a:cubicBezTo>
                      <a:pt x="256" y="49"/>
                      <a:pt x="544" y="9"/>
                      <a:pt x="822" y="9"/>
                    </a:cubicBezTo>
                    <a:cubicBezTo>
                      <a:pt x="860" y="9"/>
                      <a:pt x="897" y="10"/>
                      <a:pt x="934" y="11"/>
                    </a:cubicBezTo>
                    <a:cubicBezTo>
                      <a:pt x="867" y="4"/>
                      <a:pt x="799" y="0"/>
                      <a:pt x="73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78" name="Google Shape;15978;p21"/>
              <p:cNvSpPr/>
              <p:nvPr/>
            </p:nvSpPr>
            <p:spPr>
              <a:xfrm>
                <a:off x="4197794" y="1870650"/>
                <a:ext cx="53238" cy="80625"/>
              </a:xfrm>
              <a:custGeom>
                <a:avLst/>
                <a:gdLst/>
                <a:ahLst/>
                <a:cxnLst/>
                <a:rect l="l" t="t" r="r" b="b"/>
                <a:pathLst>
                  <a:path w="1526" h="2311" extrusionOk="0">
                    <a:moveTo>
                      <a:pt x="935" y="0"/>
                    </a:moveTo>
                    <a:cubicBezTo>
                      <a:pt x="487" y="0"/>
                      <a:pt x="131" y="455"/>
                      <a:pt x="79" y="685"/>
                    </a:cubicBezTo>
                    <a:cubicBezTo>
                      <a:pt x="23" y="919"/>
                      <a:pt x="1" y="1396"/>
                      <a:pt x="312" y="1908"/>
                    </a:cubicBezTo>
                    <a:cubicBezTo>
                      <a:pt x="516" y="2255"/>
                      <a:pt x="658" y="2310"/>
                      <a:pt x="729" y="2310"/>
                    </a:cubicBezTo>
                    <a:cubicBezTo>
                      <a:pt x="762" y="2310"/>
                      <a:pt x="779" y="2298"/>
                      <a:pt x="779" y="2298"/>
                    </a:cubicBezTo>
                    <a:lnTo>
                      <a:pt x="791" y="2231"/>
                    </a:lnTo>
                    <a:cubicBezTo>
                      <a:pt x="791" y="2231"/>
                      <a:pt x="1002" y="2197"/>
                      <a:pt x="1147" y="2019"/>
                    </a:cubicBezTo>
                    <a:cubicBezTo>
                      <a:pt x="1291" y="1853"/>
                      <a:pt x="1336" y="1708"/>
                      <a:pt x="1425" y="1330"/>
                    </a:cubicBezTo>
                    <a:cubicBezTo>
                      <a:pt x="1525" y="952"/>
                      <a:pt x="1525" y="84"/>
                      <a:pt x="1024" y="7"/>
                    </a:cubicBezTo>
                    <a:cubicBezTo>
                      <a:pt x="994" y="2"/>
                      <a:pt x="964" y="0"/>
                      <a:pt x="93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79" name="Google Shape;15979;p21"/>
              <p:cNvSpPr/>
              <p:nvPr/>
            </p:nvSpPr>
            <p:spPr>
              <a:xfrm>
                <a:off x="4198213" y="1870650"/>
                <a:ext cx="37295" cy="6077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742" extrusionOk="0">
                    <a:moveTo>
                      <a:pt x="923" y="0"/>
                    </a:moveTo>
                    <a:cubicBezTo>
                      <a:pt x="475" y="0"/>
                      <a:pt x="119" y="455"/>
                      <a:pt x="67" y="685"/>
                    </a:cubicBezTo>
                    <a:cubicBezTo>
                      <a:pt x="23" y="896"/>
                      <a:pt x="0" y="1297"/>
                      <a:pt x="211" y="1742"/>
                    </a:cubicBezTo>
                    <a:cubicBezTo>
                      <a:pt x="300" y="1663"/>
                      <a:pt x="379" y="1564"/>
                      <a:pt x="445" y="1463"/>
                    </a:cubicBezTo>
                    <a:cubicBezTo>
                      <a:pt x="623" y="1230"/>
                      <a:pt x="757" y="963"/>
                      <a:pt x="856" y="685"/>
                    </a:cubicBezTo>
                    <a:cubicBezTo>
                      <a:pt x="901" y="551"/>
                      <a:pt x="945" y="407"/>
                      <a:pt x="990" y="262"/>
                    </a:cubicBezTo>
                    <a:cubicBezTo>
                      <a:pt x="1012" y="185"/>
                      <a:pt x="1034" y="96"/>
                      <a:pt x="1068" y="29"/>
                    </a:cubicBezTo>
                    <a:cubicBezTo>
                      <a:pt x="1057" y="17"/>
                      <a:pt x="1034" y="17"/>
                      <a:pt x="1012" y="7"/>
                    </a:cubicBezTo>
                    <a:cubicBezTo>
                      <a:pt x="982" y="2"/>
                      <a:pt x="952" y="0"/>
                      <a:pt x="9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80" name="Google Shape;15980;p21"/>
              <p:cNvSpPr/>
              <p:nvPr/>
            </p:nvSpPr>
            <p:spPr>
              <a:xfrm>
                <a:off x="4227694" y="1876302"/>
                <a:ext cx="9350" cy="2641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757" extrusionOk="0">
                    <a:moveTo>
                      <a:pt x="268" y="0"/>
                    </a:moveTo>
                    <a:lnTo>
                      <a:pt x="268" y="0"/>
                    </a:lnTo>
                    <a:cubicBezTo>
                      <a:pt x="212" y="245"/>
                      <a:pt x="123" y="467"/>
                      <a:pt x="1" y="678"/>
                    </a:cubicBezTo>
                    <a:lnTo>
                      <a:pt x="34" y="757"/>
                    </a:lnTo>
                    <a:cubicBezTo>
                      <a:pt x="145" y="523"/>
                      <a:pt x="223" y="245"/>
                      <a:pt x="26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81" name="Google Shape;15981;p21"/>
              <p:cNvSpPr/>
              <p:nvPr/>
            </p:nvSpPr>
            <p:spPr>
              <a:xfrm>
                <a:off x="4215657" y="1894130"/>
                <a:ext cx="13990" cy="17479"/>
              </a:xfrm>
              <a:custGeom>
                <a:avLst/>
                <a:gdLst/>
                <a:ahLst/>
                <a:cxnLst/>
                <a:rect l="l" t="t" r="r" b="b"/>
                <a:pathLst>
                  <a:path w="401" h="50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9" y="78"/>
                      <a:pt x="168" y="145"/>
                      <a:pt x="235" y="223"/>
                    </a:cubicBezTo>
                    <a:cubicBezTo>
                      <a:pt x="267" y="256"/>
                      <a:pt x="301" y="301"/>
                      <a:pt x="324" y="345"/>
                    </a:cubicBezTo>
                    <a:cubicBezTo>
                      <a:pt x="346" y="390"/>
                      <a:pt x="356" y="446"/>
                      <a:pt x="368" y="501"/>
                    </a:cubicBezTo>
                    <a:lnTo>
                      <a:pt x="401" y="468"/>
                    </a:lnTo>
                    <a:cubicBezTo>
                      <a:pt x="390" y="412"/>
                      <a:pt x="390" y="379"/>
                      <a:pt x="356" y="335"/>
                    </a:cubicBezTo>
                    <a:cubicBezTo>
                      <a:pt x="334" y="279"/>
                      <a:pt x="301" y="234"/>
                      <a:pt x="257" y="201"/>
                    </a:cubicBezTo>
                    <a:cubicBezTo>
                      <a:pt x="178" y="123"/>
                      <a:pt x="90" y="68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82" name="Google Shape;15982;p21"/>
              <p:cNvSpPr/>
              <p:nvPr/>
            </p:nvSpPr>
            <p:spPr>
              <a:xfrm>
                <a:off x="4228077" y="1895282"/>
                <a:ext cx="13641" cy="29166"/>
              </a:xfrm>
              <a:custGeom>
                <a:avLst/>
                <a:gdLst/>
                <a:ahLst/>
                <a:cxnLst/>
                <a:rect l="l" t="t" r="r" b="b"/>
                <a:pathLst>
                  <a:path w="391" h="836" extrusionOk="0">
                    <a:moveTo>
                      <a:pt x="390" y="1"/>
                    </a:moveTo>
                    <a:cubicBezTo>
                      <a:pt x="312" y="268"/>
                      <a:pt x="178" y="512"/>
                      <a:pt x="0" y="713"/>
                    </a:cubicBezTo>
                    <a:lnTo>
                      <a:pt x="34" y="835"/>
                    </a:lnTo>
                    <a:cubicBezTo>
                      <a:pt x="201" y="601"/>
                      <a:pt x="334" y="268"/>
                      <a:pt x="3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83" name="Google Shape;15983;p21"/>
              <p:cNvSpPr/>
              <p:nvPr/>
            </p:nvSpPr>
            <p:spPr>
              <a:xfrm>
                <a:off x="4208680" y="1919355"/>
                <a:ext cx="18665" cy="19851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69" extrusionOk="0">
                    <a:moveTo>
                      <a:pt x="0" y="0"/>
                    </a:moveTo>
                    <a:cubicBezTo>
                      <a:pt x="89" y="101"/>
                      <a:pt x="201" y="168"/>
                      <a:pt x="290" y="257"/>
                    </a:cubicBezTo>
                    <a:cubicBezTo>
                      <a:pt x="390" y="334"/>
                      <a:pt x="457" y="445"/>
                      <a:pt x="490" y="568"/>
                    </a:cubicBezTo>
                    <a:lnTo>
                      <a:pt x="534" y="556"/>
                    </a:lnTo>
                    <a:cubicBezTo>
                      <a:pt x="501" y="423"/>
                      <a:pt x="412" y="312"/>
                      <a:pt x="312" y="234"/>
                    </a:cubicBezTo>
                    <a:cubicBezTo>
                      <a:pt x="212" y="145"/>
                      <a:pt x="101" y="8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84" name="Google Shape;15984;p21"/>
              <p:cNvSpPr/>
              <p:nvPr/>
            </p:nvSpPr>
            <p:spPr>
              <a:xfrm>
                <a:off x="4227694" y="1909656"/>
                <a:ext cx="15944" cy="26794"/>
              </a:xfrm>
              <a:custGeom>
                <a:avLst/>
                <a:gdLst/>
                <a:ahLst/>
                <a:cxnLst/>
                <a:rect l="l" t="t" r="r" b="b"/>
                <a:pathLst>
                  <a:path w="457" h="768" extrusionOk="0">
                    <a:moveTo>
                      <a:pt x="456" y="1"/>
                    </a:moveTo>
                    <a:cubicBezTo>
                      <a:pt x="456" y="78"/>
                      <a:pt x="434" y="145"/>
                      <a:pt x="401" y="212"/>
                    </a:cubicBezTo>
                    <a:cubicBezTo>
                      <a:pt x="367" y="278"/>
                      <a:pt x="334" y="334"/>
                      <a:pt x="290" y="390"/>
                    </a:cubicBezTo>
                    <a:cubicBezTo>
                      <a:pt x="201" y="512"/>
                      <a:pt x="123" y="624"/>
                      <a:pt x="1" y="713"/>
                    </a:cubicBezTo>
                    <a:lnTo>
                      <a:pt x="1" y="768"/>
                    </a:lnTo>
                    <a:cubicBezTo>
                      <a:pt x="123" y="679"/>
                      <a:pt x="234" y="523"/>
                      <a:pt x="312" y="412"/>
                    </a:cubicBezTo>
                    <a:cubicBezTo>
                      <a:pt x="345" y="345"/>
                      <a:pt x="390" y="290"/>
                      <a:pt x="412" y="212"/>
                    </a:cubicBezTo>
                    <a:cubicBezTo>
                      <a:pt x="446" y="145"/>
                      <a:pt x="456" y="78"/>
                      <a:pt x="45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85" name="Google Shape;15985;p21"/>
              <p:cNvSpPr/>
              <p:nvPr/>
            </p:nvSpPr>
            <p:spPr>
              <a:xfrm>
                <a:off x="4436466" y="1913214"/>
                <a:ext cx="87742" cy="66635"/>
              </a:xfrm>
              <a:custGeom>
                <a:avLst/>
                <a:gdLst/>
                <a:ahLst/>
                <a:cxnLst/>
                <a:rect l="l" t="t" r="r" b="b"/>
                <a:pathLst>
                  <a:path w="2515" h="1910" extrusionOk="0">
                    <a:moveTo>
                      <a:pt x="1142" y="0"/>
                    </a:moveTo>
                    <a:cubicBezTo>
                      <a:pt x="1070" y="0"/>
                      <a:pt x="997" y="7"/>
                      <a:pt x="923" y="21"/>
                    </a:cubicBezTo>
                    <a:cubicBezTo>
                      <a:pt x="456" y="99"/>
                      <a:pt x="312" y="199"/>
                      <a:pt x="312" y="199"/>
                    </a:cubicBezTo>
                    <a:lnTo>
                      <a:pt x="389" y="265"/>
                    </a:lnTo>
                    <a:cubicBezTo>
                      <a:pt x="389" y="265"/>
                      <a:pt x="0" y="666"/>
                      <a:pt x="56" y="1111"/>
                    </a:cubicBezTo>
                    <a:cubicBezTo>
                      <a:pt x="122" y="1545"/>
                      <a:pt x="468" y="1812"/>
                      <a:pt x="990" y="1889"/>
                    </a:cubicBezTo>
                    <a:cubicBezTo>
                      <a:pt x="1068" y="1903"/>
                      <a:pt x="1147" y="1909"/>
                      <a:pt x="1225" y="1909"/>
                    </a:cubicBezTo>
                    <a:cubicBezTo>
                      <a:pt x="1655" y="1909"/>
                      <a:pt x="2062" y="1717"/>
                      <a:pt x="2269" y="1500"/>
                    </a:cubicBezTo>
                    <a:cubicBezTo>
                      <a:pt x="2514" y="1244"/>
                      <a:pt x="2514" y="722"/>
                      <a:pt x="2180" y="433"/>
                    </a:cubicBezTo>
                    <a:cubicBezTo>
                      <a:pt x="1899" y="189"/>
                      <a:pt x="1531" y="0"/>
                      <a:pt x="114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86" name="Google Shape;15986;p21"/>
              <p:cNvSpPr/>
              <p:nvPr/>
            </p:nvSpPr>
            <p:spPr>
              <a:xfrm>
                <a:off x="4488450" y="1916249"/>
                <a:ext cx="35760" cy="56692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625" extrusionOk="0">
                    <a:moveTo>
                      <a:pt x="123" y="0"/>
                    </a:moveTo>
                    <a:cubicBezTo>
                      <a:pt x="112" y="45"/>
                      <a:pt x="112" y="79"/>
                      <a:pt x="101" y="112"/>
                    </a:cubicBezTo>
                    <a:cubicBezTo>
                      <a:pt x="78" y="245"/>
                      <a:pt x="56" y="368"/>
                      <a:pt x="34" y="490"/>
                    </a:cubicBezTo>
                    <a:cubicBezTo>
                      <a:pt x="12" y="724"/>
                      <a:pt x="1" y="968"/>
                      <a:pt x="90" y="1202"/>
                    </a:cubicBezTo>
                    <a:cubicBezTo>
                      <a:pt x="157" y="1391"/>
                      <a:pt x="301" y="1547"/>
                      <a:pt x="490" y="1624"/>
                    </a:cubicBezTo>
                    <a:cubicBezTo>
                      <a:pt x="601" y="1569"/>
                      <a:pt x="701" y="1491"/>
                      <a:pt x="779" y="1413"/>
                    </a:cubicBezTo>
                    <a:cubicBezTo>
                      <a:pt x="1024" y="1157"/>
                      <a:pt x="1024" y="635"/>
                      <a:pt x="690" y="346"/>
                    </a:cubicBezTo>
                    <a:cubicBezTo>
                      <a:pt x="523" y="201"/>
                      <a:pt x="335" y="79"/>
                      <a:pt x="1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87" name="Google Shape;15987;p21"/>
              <p:cNvSpPr/>
              <p:nvPr/>
            </p:nvSpPr>
            <p:spPr>
              <a:xfrm>
                <a:off x="4449654" y="1923646"/>
                <a:ext cx="4291" cy="39981"/>
              </a:xfrm>
              <a:custGeom>
                <a:avLst/>
                <a:gdLst/>
                <a:ahLst/>
                <a:cxnLst/>
                <a:rect l="l" t="t" r="r" b="b"/>
                <a:pathLst>
                  <a:path w="123" h="1146" extrusionOk="0">
                    <a:moveTo>
                      <a:pt x="78" y="0"/>
                    </a:moveTo>
                    <a:lnTo>
                      <a:pt x="23" y="11"/>
                    </a:lnTo>
                    <a:cubicBezTo>
                      <a:pt x="56" y="33"/>
                      <a:pt x="67" y="100"/>
                      <a:pt x="67" y="144"/>
                    </a:cubicBezTo>
                    <a:cubicBezTo>
                      <a:pt x="67" y="200"/>
                      <a:pt x="56" y="245"/>
                      <a:pt x="45" y="289"/>
                    </a:cubicBezTo>
                    <a:cubicBezTo>
                      <a:pt x="23" y="389"/>
                      <a:pt x="11" y="478"/>
                      <a:pt x="1" y="579"/>
                    </a:cubicBezTo>
                    <a:cubicBezTo>
                      <a:pt x="1" y="678"/>
                      <a:pt x="1" y="779"/>
                      <a:pt x="11" y="868"/>
                    </a:cubicBezTo>
                    <a:cubicBezTo>
                      <a:pt x="23" y="967"/>
                      <a:pt x="56" y="1068"/>
                      <a:pt x="112" y="1145"/>
                    </a:cubicBezTo>
                    <a:cubicBezTo>
                      <a:pt x="56" y="1068"/>
                      <a:pt x="34" y="967"/>
                      <a:pt x="23" y="868"/>
                    </a:cubicBezTo>
                    <a:cubicBezTo>
                      <a:pt x="11" y="779"/>
                      <a:pt x="23" y="678"/>
                      <a:pt x="34" y="579"/>
                    </a:cubicBezTo>
                    <a:cubicBezTo>
                      <a:pt x="45" y="490"/>
                      <a:pt x="56" y="389"/>
                      <a:pt x="78" y="300"/>
                    </a:cubicBezTo>
                    <a:cubicBezTo>
                      <a:pt x="100" y="256"/>
                      <a:pt x="112" y="200"/>
                      <a:pt x="112" y="156"/>
                    </a:cubicBezTo>
                    <a:cubicBezTo>
                      <a:pt x="123" y="100"/>
                      <a:pt x="112" y="45"/>
                      <a:pt x="7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88" name="Google Shape;15988;p21"/>
              <p:cNvSpPr/>
              <p:nvPr/>
            </p:nvSpPr>
            <p:spPr>
              <a:xfrm>
                <a:off x="4477983" y="1946498"/>
                <a:ext cx="22154" cy="21421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8" y="112"/>
                      <a:pt x="212" y="279"/>
                      <a:pt x="301" y="379"/>
                    </a:cubicBezTo>
                    <a:cubicBezTo>
                      <a:pt x="401" y="480"/>
                      <a:pt x="512" y="557"/>
                      <a:pt x="635" y="613"/>
                    </a:cubicBezTo>
                    <a:cubicBezTo>
                      <a:pt x="512" y="546"/>
                      <a:pt x="412" y="457"/>
                      <a:pt x="323" y="357"/>
                    </a:cubicBezTo>
                    <a:cubicBezTo>
                      <a:pt x="234" y="257"/>
                      <a:pt x="167" y="146"/>
                      <a:pt x="101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89" name="Google Shape;15989;p21"/>
              <p:cNvSpPr/>
              <p:nvPr/>
            </p:nvSpPr>
            <p:spPr>
              <a:xfrm>
                <a:off x="4455096" y="1919355"/>
                <a:ext cx="19432" cy="8513"/>
              </a:xfrm>
              <a:custGeom>
                <a:avLst/>
                <a:gdLst/>
                <a:ahLst/>
                <a:cxnLst/>
                <a:rect l="l" t="t" r="r" b="b"/>
                <a:pathLst>
                  <a:path w="557" h="244" extrusionOk="0">
                    <a:moveTo>
                      <a:pt x="556" y="0"/>
                    </a:moveTo>
                    <a:lnTo>
                      <a:pt x="556" y="0"/>
                    </a:lnTo>
                    <a:cubicBezTo>
                      <a:pt x="467" y="34"/>
                      <a:pt x="379" y="101"/>
                      <a:pt x="290" y="145"/>
                    </a:cubicBezTo>
                    <a:cubicBezTo>
                      <a:pt x="231" y="167"/>
                      <a:pt x="164" y="184"/>
                      <a:pt x="102" y="184"/>
                    </a:cubicBezTo>
                    <a:cubicBezTo>
                      <a:pt x="69" y="184"/>
                      <a:pt x="38" y="179"/>
                      <a:pt x="11" y="168"/>
                    </a:cubicBezTo>
                    <a:lnTo>
                      <a:pt x="0" y="223"/>
                    </a:lnTo>
                    <a:cubicBezTo>
                      <a:pt x="38" y="231"/>
                      <a:pt x="71" y="244"/>
                      <a:pt x="107" y="244"/>
                    </a:cubicBezTo>
                    <a:cubicBezTo>
                      <a:pt x="122" y="244"/>
                      <a:pt x="139" y="241"/>
                      <a:pt x="156" y="234"/>
                    </a:cubicBezTo>
                    <a:cubicBezTo>
                      <a:pt x="211" y="223"/>
                      <a:pt x="256" y="201"/>
                      <a:pt x="300" y="178"/>
                    </a:cubicBezTo>
                    <a:cubicBezTo>
                      <a:pt x="389" y="123"/>
                      <a:pt x="467" y="45"/>
                      <a:pt x="5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90" name="Google Shape;15990;p21"/>
              <p:cNvSpPr/>
              <p:nvPr/>
            </p:nvSpPr>
            <p:spPr>
              <a:xfrm>
                <a:off x="4459353" y="1930623"/>
                <a:ext cx="36911" cy="39597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1135" extrusionOk="0">
                    <a:moveTo>
                      <a:pt x="0" y="0"/>
                    </a:moveTo>
                    <a:cubicBezTo>
                      <a:pt x="134" y="156"/>
                      <a:pt x="190" y="389"/>
                      <a:pt x="245" y="589"/>
                    </a:cubicBezTo>
                    <a:cubicBezTo>
                      <a:pt x="267" y="690"/>
                      <a:pt x="301" y="790"/>
                      <a:pt x="345" y="890"/>
                    </a:cubicBezTo>
                    <a:cubicBezTo>
                      <a:pt x="390" y="979"/>
                      <a:pt x="445" y="1068"/>
                      <a:pt x="523" y="1135"/>
                    </a:cubicBezTo>
                    <a:cubicBezTo>
                      <a:pt x="457" y="1068"/>
                      <a:pt x="401" y="968"/>
                      <a:pt x="368" y="879"/>
                    </a:cubicBezTo>
                    <a:cubicBezTo>
                      <a:pt x="323" y="779"/>
                      <a:pt x="301" y="678"/>
                      <a:pt x="279" y="579"/>
                    </a:cubicBezTo>
                    <a:cubicBezTo>
                      <a:pt x="257" y="478"/>
                      <a:pt x="245" y="379"/>
                      <a:pt x="212" y="278"/>
                    </a:cubicBezTo>
                    <a:cubicBezTo>
                      <a:pt x="200" y="233"/>
                      <a:pt x="190" y="201"/>
                      <a:pt x="168" y="156"/>
                    </a:cubicBezTo>
                    <a:lnTo>
                      <a:pt x="168" y="156"/>
                    </a:lnTo>
                    <a:cubicBezTo>
                      <a:pt x="245" y="178"/>
                      <a:pt x="323" y="189"/>
                      <a:pt x="398" y="189"/>
                    </a:cubicBezTo>
                    <a:cubicBezTo>
                      <a:pt x="473" y="189"/>
                      <a:pt x="546" y="178"/>
                      <a:pt x="612" y="156"/>
                    </a:cubicBezTo>
                    <a:cubicBezTo>
                      <a:pt x="690" y="134"/>
                      <a:pt x="757" y="100"/>
                      <a:pt x="835" y="78"/>
                    </a:cubicBezTo>
                    <a:cubicBezTo>
                      <a:pt x="889" y="60"/>
                      <a:pt x="950" y="42"/>
                      <a:pt x="1013" y="42"/>
                    </a:cubicBezTo>
                    <a:cubicBezTo>
                      <a:pt x="1028" y="42"/>
                      <a:pt x="1043" y="43"/>
                      <a:pt x="1057" y="45"/>
                    </a:cubicBezTo>
                    <a:cubicBezTo>
                      <a:pt x="1036" y="42"/>
                      <a:pt x="1015" y="40"/>
                      <a:pt x="994" y="40"/>
                    </a:cubicBezTo>
                    <a:cubicBezTo>
                      <a:pt x="938" y="40"/>
                      <a:pt x="884" y="51"/>
                      <a:pt x="835" y="67"/>
                    </a:cubicBezTo>
                    <a:cubicBezTo>
                      <a:pt x="757" y="89"/>
                      <a:pt x="679" y="112"/>
                      <a:pt x="612" y="134"/>
                    </a:cubicBezTo>
                    <a:cubicBezTo>
                      <a:pt x="558" y="146"/>
                      <a:pt x="502" y="152"/>
                      <a:pt x="446" y="152"/>
                    </a:cubicBezTo>
                    <a:cubicBezTo>
                      <a:pt x="352" y="152"/>
                      <a:pt x="258" y="135"/>
                      <a:pt x="168" y="100"/>
                    </a:cubicBezTo>
                    <a:lnTo>
                      <a:pt x="156" y="134"/>
                    </a:lnTo>
                    <a:cubicBezTo>
                      <a:pt x="134" y="78"/>
                      <a:pt x="111" y="56"/>
                      <a:pt x="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91" name="Google Shape;15991;p21"/>
              <p:cNvSpPr/>
              <p:nvPr/>
            </p:nvSpPr>
            <p:spPr>
              <a:xfrm>
                <a:off x="4477181" y="1943811"/>
                <a:ext cx="38062" cy="8582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246" extrusionOk="0">
                    <a:moveTo>
                      <a:pt x="1" y="1"/>
                    </a:moveTo>
                    <a:lnTo>
                      <a:pt x="35" y="78"/>
                    </a:lnTo>
                    <a:cubicBezTo>
                      <a:pt x="223" y="122"/>
                      <a:pt x="368" y="145"/>
                      <a:pt x="557" y="145"/>
                    </a:cubicBezTo>
                    <a:cubicBezTo>
                      <a:pt x="628" y="137"/>
                      <a:pt x="693" y="129"/>
                      <a:pt x="760" y="129"/>
                    </a:cubicBezTo>
                    <a:cubicBezTo>
                      <a:pt x="788" y="129"/>
                      <a:pt x="817" y="131"/>
                      <a:pt x="846" y="134"/>
                    </a:cubicBezTo>
                    <a:cubicBezTo>
                      <a:pt x="935" y="145"/>
                      <a:pt x="1024" y="167"/>
                      <a:pt x="1091" y="245"/>
                    </a:cubicBezTo>
                    <a:cubicBezTo>
                      <a:pt x="1036" y="167"/>
                      <a:pt x="935" y="134"/>
                      <a:pt x="846" y="122"/>
                    </a:cubicBezTo>
                    <a:cubicBezTo>
                      <a:pt x="746" y="112"/>
                      <a:pt x="658" y="112"/>
                      <a:pt x="557" y="112"/>
                    </a:cubicBezTo>
                    <a:cubicBezTo>
                      <a:pt x="379" y="112"/>
                      <a:pt x="179" y="67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92" name="Google Shape;15992;p21"/>
              <p:cNvSpPr/>
              <p:nvPr/>
            </p:nvSpPr>
            <p:spPr>
              <a:xfrm>
                <a:off x="4545876" y="1846543"/>
                <a:ext cx="93533" cy="60111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1723" extrusionOk="0">
                    <a:moveTo>
                      <a:pt x="1392" y="1"/>
                    </a:moveTo>
                    <a:cubicBezTo>
                      <a:pt x="1176" y="1"/>
                      <a:pt x="947" y="28"/>
                      <a:pt x="723" y="97"/>
                    </a:cubicBezTo>
                    <a:cubicBezTo>
                      <a:pt x="246" y="230"/>
                      <a:pt x="12" y="486"/>
                      <a:pt x="12" y="486"/>
                    </a:cubicBezTo>
                    <a:lnTo>
                      <a:pt x="90" y="486"/>
                    </a:lnTo>
                    <a:cubicBezTo>
                      <a:pt x="90" y="486"/>
                      <a:pt x="1" y="698"/>
                      <a:pt x="256" y="1131"/>
                    </a:cubicBezTo>
                    <a:cubicBezTo>
                      <a:pt x="452" y="1487"/>
                      <a:pt x="670" y="1722"/>
                      <a:pt x="1079" y="1722"/>
                    </a:cubicBezTo>
                    <a:cubicBezTo>
                      <a:pt x="1181" y="1722"/>
                      <a:pt x="1296" y="1707"/>
                      <a:pt x="1425" y="1676"/>
                    </a:cubicBezTo>
                    <a:cubicBezTo>
                      <a:pt x="2058" y="1509"/>
                      <a:pt x="2470" y="1120"/>
                      <a:pt x="2581" y="842"/>
                    </a:cubicBezTo>
                    <a:cubicBezTo>
                      <a:pt x="2681" y="553"/>
                      <a:pt x="2648" y="397"/>
                      <a:pt x="2448" y="253"/>
                    </a:cubicBezTo>
                    <a:cubicBezTo>
                      <a:pt x="2294" y="137"/>
                      <a:pt x="1875" y="1"/>
                      <a:pt x="139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93" name="Google Shape;15993;p21"/>
              <p:cNvSpPr/>
              <p:nvPr/>
            </p:nvSpPr>
            <p:spPr>
              <a:xfrm>
                <a:off x="4577311" y="1846543"/>
                <a:ext cx="62100" cy="53448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1532" extrusionOk="0">
                    <a:moveTo>
                      <a:pt x="498" y="1"/>
                    </a:moveTo>
                    <a:cubicBezTo>
                      <a:pt x="337" y="1"/>
                      <a:pt x="168" y="16"/>
                      <a:pt x="0" y="52"/>
                    </a:cubicBezTo>
                    <a:cubicBezTo>
                      <a:pt x="212" y="308"/>
                      <a:pt x="657" y="386"/>
                      <a:pt x="791" y="720"/>
                    </a:cubicBezTo>
                    <a:cubicBezTo>
                      <a:pt x="868" y="898"/>
                      <a:pt x="813" y="1076"/>
                      <a:pt x="813" y="1254"/>
                    </a:cubicBezTo>
                    <a:cubicBezTo>
                      <a:pt x="813" y="1365"/>
                      <a:pt x="857" y="1465"/>
                      <a:pt x="924" y="1531"/>
                    </a:cubicBezTo>
                    <a:cubicBezTo>
                      <a:pt x="1335" y="1343"/>
                      <a:pt x="1602" y="1053"/>
                      <a:pt x="1680" y="842"/>
                    </a:cubicBezTo>
                    <a:cubicBezTo>
                      <a:pt x="1780" y="553"/>
                      <a:pt x="1747" y="397"/>
                      <a:pt x="1547" y="253"/>
                    </a:cubicBezTo>
                    <a:cubicBezTo>
                      <a:pt x="1397" y="136"/>
                      <a:pt x="979" y="1"/>
                      <a:pt x="49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94" name="Google Shape;15994;p21"/>
              <p:cNvSpPr/>
              <p:nvPr/>
            </p:nvSpPr>
            <p:spPr>
              <a:xfrm>
                <a:off x="4552470" y="1863463"/>
                <a:ext cx="26061" cy="28747"/>
              </a:xfrm>
              <a:custGeom>
                <a:avLst/>
                <a:gdLst/>
                <a:ahLst/>
                <a:cxnLst/>
                <a:rect l="l" t="t" r="r" b="b"/>
                <a:pathLst>
                  <a:path w="747" h="824" extrusionOk="0">
                    <a:moveTo>
                      <a:pt x="34" y="1"/>
                    </a:moveTo>
                    <a:lnTo>
                      <a:pt x="1" y="45"/>
                    </a:lnTo>
                    <a:cubicBezTo>
                      <a:pt x="67" y="101"/>
                      <a:pt x="123" y="168"/>
                      <a:pt x="168" y="257"/>
                    </a:cubicBezTo>
                    <a:lnTo>
                      <a:pt x="301" y="490"/>
                    </a:lnTo>
                    <a:cubicBezTo>
                      <a:pt x="413" y="646"/>
                      <a:pt x="568" y="769"/>
                      <a:pt x="746" y="824"/>
                    </a:cubicBezTo>
                    <a:cubicBezTo>
                      <a:pt x="568" y="757"/>
                      <a:pt x="423" y="635"/>
                      <a:pt x="324" y="479"/>
                    </a:cubicBezTo>
                    <a:cubicBezTo>
                      <a:pt x="279" y="401"/>
                      <a:pt x="245" y="312"/>
                      <a:pt x="201" y="235"/>
                    </a:cubicBezTo>
                    <a:cubicBezTo>
                      <a:pt x="156" y="146"/>
                      <a:pt x="112" y="68"/>
                      <a:pt x="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95" name="Google Shape;15995;p21"/>
              <p:cNvSpPr/>
              <p:nvPr/>
            </p:nvSpPr>
            <p:spPr>
              <a:xfrm>
                <a:off x="4566077" y="1865417"/>
                <a:ext cx="34957" cy="2798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02" extrusionOk="0">
                    <a:moveTo>
                      <a:pt x="134" y="1"/>
                    </a:moveTo>
                    <a:lnTo>
                      <a:pt x="0" y="34"/>
                    </a:lnTo>
                    <a:cubicBezTo>
                      <a:pt x="89" y="68"/>
                      <a:pt x="256" y="167"/>
                      <a:pt x="322" y="234"/>
                    </a:cubicBezTo>
                    <a:cubicBezTo>
                      <a:pt x="401" y="301"/>
                      <a:pt x="456" y="379"/>
                      <a:pt x="523" y="456"/>
                    </a:cubicBezTo>
                    <a:cubicBezTo>
                      <a:pt x="589" y="535"/>
                      <a:pt x="656" y="612"/>
                      <a:pt x="734" y="679"/>
                    </a:cubicBezTo>
                    <a:cubicBezTo>
                      <a:pt x="812" y="735"/>
                      <a:pt x="901" y="802"/>
                      <a:pt x="1001" y="802"/>
                    </a:cubicBezTo>
                    <a:cubicBezTo>
                      <a:pt x="901" y="790"/>
                      <a:pt x="812" y="723"/>
                      <a:pt x="745" y="657"/>
                    </a:cubicBezTo>
                    <a:cubicBezTo>
                      <a:pt x="678" y="590"/>
                      <a:pt x="612" y="512"/>
                      <a:pt x="556" y="434"/>
                    </a:cubicBezTo>
                    <a:cubicBezTo>
                      <a:pt x="500" y="357"/>
                      <a:pt x="434" y="268"/>
                      <a:pt x="367" y="201"/>
                    </a:cubicBezTo>
                    <a:cubicBezTo>
                      <a:pt x="300" y="123"/>
                      <a:pt x="223" y="56"/>
                      <a:pt x="1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96" name="Google Shape;15996;p21"/>
              <p:cNvSpPr/>
              <p:nvPr/>
            </p:nvSpPr>
            <p:spPr>
              <a:xfrm>
                <a:off x="4594022" y="1872430"/>
                <a:ext cx="22886" cy="15141"/>
              </a:xfrm>
              <a:custGeom>
                <a:avLst/>
                <a:gdLst/>
                <a:ahLst/>
                <a:cxnLst/>
                <a:rect l="l" t="t" r="r" b="b"/>
                <a:pathLst>
                  <a:path w="656" h="434" extrusionOk="0">
                    <a:moveTo>
                      <a:pt x="0" y="0"/>
                    </a:moveTo>
                    <a:cubicBezTo>
                      <a:pt x="45" y="45"/>
                      <a:pt x="134" y="100"/>
                      <a:pt x="189" y="144"/>
                    </a:cubicBezTo>
                    <a:cubicBezTo>
                      <a:pt x="233" y="178"/>
                      <a:pt x="278" y="222"/>
                      <a:pt x="322" y="255"/>
                    </a:cubicBezTo>
                    <a:cubicBezTo>
                      <a:pt x="378" y="300"/>
                      <a:pt x="423" y="344"/>
                      <a:pt x="478" y="378"/>
                    </a:cubicBezTo>
                    <a:cubicBezTo>
                      <a:pt x="534" y="411"/>
                      <a:pt x="589" y="433"/>
                      <a:pt x="656" y="433"/>
                    </a:cubicBezTo>
                    <a:cubicBezTo>
                      <a:pt x="589" y="423"/>
                      <a:pt x="534" y="400"/>
                      <a:pt x="478" y="367"/>
                    </a:cubicBezTo>
                    <a:cubicBezTo>
                      <a:pt x="433" y="334"/>
                      <a:pt x="389" y="289"/>
                      <a:pt x="344" y="245"/>
                    </a:cubicBezTo>
                    <a:cubicBezTo>
                      <a:pt x="300" y="200"/>
                      <a:pt x="255" y="144"/>
                      <a:pt x="211" y="111"/>
                    </a:cubicBezTo>
                    <a:cubicBezTo>
                      <a:pt x="156" y="67"/>
                      <a:pt x="122" y="45"/>
                      <a:pt x="7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97" name="Google Shape;15997;p21"/>
              <p:cNvSpPr/>
              <p:nvPr/>
            </p:nvSpPr>
            <p:spPr>
              <a:xfrm>
                <a:off x="4552889" y="1849403"/>
                <a:ext cx="35725" cy="16048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460" extrusionOk="0">
                    <a:moveTo>
                      <a:pt x="979" y="1"/>
                    </a:moveTo>
                    <a:cubicBezTo>
                      <a:pt x="905" y="1"/>
                      <a:pt x="832" y="22"/>
                      <a:pt x="767" y="59"/>
                    </a:cubicBezTo>
                    <a:cubicBezTo>
                      <a:pt x="690" y="92"/>
                      <a:pt x="611" y="137"/>
                      <a:pt x="534" y="181"/>
                    </a:cubicBezTo>
                    <a:cubicBezTo>
                      <a:pt x="456" y="226"/>
                      <a:pt x="389" y="270"/>
                      <a:pt x="312" y="304"/>
                    </a:cubicBezTo>
                    <a:cubicBezTo>
                      <a:pt x="233" y="337"/>
                      <a:pt x="78" y="382"/>
                      <a:pt x="0" y="393"/>
                    </a:cubicBezTo>
                    <a:lnTo>
                      <a:pt x="89" y="460"/>
                    </a:lnTo>
                    <a:cubicBezTo>
                      <a:pt x="178" y="448"/>
                      <a:pt x="256" y="404"/>
                      <a:pt x="334" y="359"/>
                    </a:cubicBezTo>
                    <a:cubicBezTo>
                      <a:pt x="411" y="315"/>
                      <a:pt x="490" y="260"/>
                      <a:pt x="556" y="215"/>
                    </a:cubicBezTo>
                    <a:cubicBezTo>
                      <a:pt x="634" y="171"/>
                      <a:pt x="700" y="115"/>
                      <a:pt x="779" y="70"/>
                    </a:cubicBezTo>
                    <a:cubicBezTo>
                      <a:pt x="848" y="41"/>
                      <a:pt x="918" y="2"/>
                      <a:pt x="996" y="2"/>
                    </a:cubicBezTo>
                    <a:cubicBezTo>
                      <a:pt x="1005" y="2"/>
                      <a:pt x="1014" y="2"/>
                      <a:pt x="1023" y="3"/>
                    </a:cubicBezTo>
                    <a:cubicBezTo>
                      <a:pt x="1009" y="2"/>
                      <a:pt x="994" y="1"/>
                      <a:pt x="9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98" name="Google Shape;15998;p21"/>
              <p:cNvSpPr/>
              <p:nvPr/>
            </p:nvSpPr>
            <p:spPr>
              <a:xfrm>
                <a:off x="4575741" y="1856486"/>
                <a:ext cx="26061" cy="11304"/>
              </a:xfrm>
              <a:custGeom>
                <a:avLst/>
                <a:gdLst/>
                <a:ahLst/>
                <a:cxnLst/>
                <a:rect l="l" t="t" r="r" b="b"/>
                <a:pathLst>
                  <a:path w="747" h="324" extrusionOk="0">
                    <a:moveTo>
                      <a:pt x="747" y="1"/>
                    </a:moveTo>
                    <a:lnTo>
                      <a:pt x="747" y="1"/>
                    </a:lnTo>
                    <a:cubicBezTo>
                      <a:pt x="613" y="23"/>
                      <a:pt x="502" y="101"/>
                      <a:pt x="379" y="168"/>
                    </a:cubicBezTo>
                    <a:cubicBezTo>
                      <a:pt x="324" y="201"/>
                      <a:pt x="268" y="235"/>
                      <a:pt x="201" y="245"/>
                    </a:cubicBezTo>
                    <a:cubicBezTo>
                      <a:pt x="146" y="268"/>
                      <a:pt x="79" y="268"/>
                      <a:pt x="1" y="279"/>
                    </a:cubicBezTo>
                    <a:lnTo>
                      <a:pt x="12" y="324"/>
                    </a:lnTo>
                    <a:cubicBezTo>
                      <a:pt x="79" y="324"/>
                      <a:pt x="146" y="312"/>
                      <a:pt x="213" y="290"/>
                    </a:cubicBezTo>
                    <a:cubicBezTo>
                      <a:pt x="279" y="268"/>
                      <a:pt x="346" y="235"/>
                      <a:pt x="401" y="190"/>
                    </a:cubicBezTo>
                    <a:cubicBezTo>
                      <a:pt x="513" y="123"/>
                      <a:pt x="613" y="34"/>
                      <a:pt x="74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99" name="Google Shape;15999;p21"/>
              <p:cNvSpPr/>
              <p:nvPr/>
            </p:nvSpPr>
            <p:spPr>
              <a:xfrm>
                <a:off x="4599814" y="1872255"/>
                <a:ext cx="27980" cy="4221"/>
              </a:xfrm>
              <a:custGeom>
                <a:avLst/>
                <a:gdLst/>
                <a:ahLst/>
                <a:cxnLst/>
                <a:rect l="l" t="t" r="r" b="b"/>
                <a:pathLst>
                  <a:path w="802" h="121" extrusionOk="0">
                    <a:moveTo>
                      <a:pt x="587" y="0"/>
                    </a:moveTo>
                    <a:cubicBezTo>
                      <a:pt x="543" y="0"/>
                      <a:pt x="494" y="11"/>
                      <a:pt x="445" y="27"/>
                    </a:cubicBezTo>
                    <a:cubicBezTo>
                      <a:pt x="390" y="38"/>
                      <a:pt x="334" y="60"/>
                      <a:pt x="267" y="60"/>
                    </a:cubicBezTo>
                    <a:cubicBezTo>
                      <a:pt x="251" y="64"/>
                      <a:pt x="226" y="65"/>
                      <a:pt x="197" y="65"/>
                    </a:cubicBezTo>
                    <a:cubicBezTo>
                      <a:pt x="129" y="65"/>
                      <a:pt x="40" y="57"/>
                      <a:pt x="0" y="50"/>
                    </a:cubicBezTo>
                    <a:lnTo>
                      <a:pt x="0" y="50"/>
                    </a:lnTo>
                    <a:lnTo>
                      <a:pt x="79" y="116"/>
                    </a:lnTo>
                    <a:cubicBezTo>
                      <a:pt x="98" y="119"/>
                      <a:pt x="118" y="121"/>
                      <a:pt x="137" y="121"/>
                    </a:cubicBezTo>
                    <a:cubicBezTo>
                      <a:pt x="184" y="121"/>
                      <a:pt x="232" y="113"/>
                      <a:pt x="279" y="105"/>
                    </a:cubicBezTo>
                    <a:cubicBezTo>
                      <a:pt x="334" y="94"/>
                      <a:pt x="401" y="72"/>
                      <a:pt x="457" y="50"/>
                    </a:cubicBezTo>
                    <a:cubicBezTo>
                      <a:pt x="512" y="27"/>
                      <a:pt x="579" y="16"/>
                      <a:pt x="635" y="16"/>
                    </a:cubicBezTo>
                    <a:cubicBezTo>
                      <a:pt x="702" y="27"/>
                      <a:pt x="757" y="60"/>
                      <a:pt x="801" y="94"/>
                    </a:cubicBezTo>
                    <a:cubicBezTo>
                      <a:pt x="757" y="50"/>
                      <a:pt x="702" y="16"/>
                      <a:pt x="635" y="5"/>
                    </a:cubicBezTo>
                    <a:cubicBezTo>
                      <a:pt x="620" y="2"/>
                      <a:pt x="604" y="0"/>
                      <a:pt x="58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00" name="Google Shape;16000;p21"/>
              <p:cNvSpPr/>
              <p:nvPr/>
            </p:nvSpPr>
            <p:spPr>
              <a:xfrm>
                <a:off x="4628945" y="1707233"/>
                <a:ext cx="96638" cy="74520"/>
              </a:xfrm>
              <a:custGeom>
                <a:avLst/>
                <a:gdLst/>
                <a:ahLst/>
                <a:cxnLst/>
                <a:rect l="l" t="t" r="r" b="b"/>
                <a:pathLst>
                  <a:path w="2770" h="2136" extrusionOk="0">
                    <a:moveTo>
                      <a:pt x="2097" y="1"/>
                    </a:moveTo>
                    <a:cubicBezTo>
                      <a:pt x="1746" y="1"/>
                      <a:pt x="1300" y="84"/>
                      <a:pt x="979" y="264"/>
                    </a:cubicBezTo>
                    <a:cubicBezTo>
                      <a:pt x="423" y="575"/>
                      <a:pt x="312" y="675"/>
                      <a:pt x="156" y="986"/>
                    </a:cubicBezTo>
                    <a:cubicBezTo>
                      <a:pt x="11" y="1298"/>
                      <a:pt x="22" y="1487"/>
                      <a:pt x="22" y="1487"/>
                    </a:cubicBezTo>
                    <a:cubicBezTo>
                      <a:pt x="0" y="1654"/>
                      <a:pt x="33" y="2066"/>
                      <a:pt x="433" y="2132"/>
                    </a:cubicBezTo>
                    <a:cubicBezTo>
                      <a:pt x="450" y="2135"/>
                      <a:pt x="468" y="2136"/>
                      <a:pt x="487" y="2136"/>
                    </a:cubicBezTo>
                    <a:cubicBezTo>
                      <a:pt x="920" y="2136"/>
                      <a:pt x="1892" y="1553"/>
                      <a:pt x="2191" y="1287"/>
                    </a:cubicBezTo>
                    <a:cubicBezTo>
                      <a:pt x="2491" y="998"/>
                      <a:pt x="2769" y="319"/>
                      <a:pt x="2625" y="130"/>
                    </a:cubicBezTo>
                    <a:cubicBezTo>
                      <a:pt x="2559" y="46"/>
                      <a:pt x="2354" y="1"/>
                      <a:pt x="209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01" name="Google Shape;16001;p21"/>
              <p:cNvSpPr/>
              <p:nvPr/>
            </p:nvSpPr>
            <p:spPr>
              <a:xfrm>
                <a:off x="4637074" y="1707233"/>
                <a:ext cx="86172" cy="29410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843" extrusionOk="0">
                    <a:moveTo>
                      <a:pt x="1864" y="1"/>
                    </a:moveTo>
                    <a:cubicBezTo>
                      <a:pt x="1513" y="1"/>
                      <a:pt x="1067" y="84"/>
                      <a:pt x="746" y="264"/>
                    </a:cubicBezTo>
                    <a:cubicBezTo>
                      <a:pt x="289" y="519"/>
                      <a:pt x="123" y="631"/>
                      <a:pt x="0" y="842"/>
                    </a:cubicBezTo>
                    <a:cubicBezTo>
                      <a:pt x="212" y="753"/>
                      <a:pt x="445" y="687"/>
                      <a:pt x="679" y="664"/>
                    </a:cubicBezTo>
                    <a:cubicBezTo>
                      <a:pt x="774" y="654"/>
                      <a:pt x="868" y="650"/>
                      <a:pt x="963" y="650"/>
                    </a:cubicBezTo>
                    <a:cubicBezTo>
                      <a:pt x="1191" y="650"/>
                      <a:pt x="1419" y="674"/>
                      <a:pt x="1646" y="697"/>
                    </a:cubicBezTo>
                    <a:cubicBezTo>
                      <a:pt x="1764" y="708"/>
                      <a:pt x="1879" y="717"/>
                      <a:pt x="1994" y="717"/>
                    </a:cubicBezTo>
                    <a:cubicBezTo>
                      <a:pt x="2107" y="717"/>
                      <a:pt x="2220" y="709"/>
                      <a:pt x="2336" y="687"/>
                    </a:cubicBezTo>
                    <a:cubicBezTo>
                      <a:pt x="2425" y="453"/>
                      <a:pt x="2469" y="230"/>
                      <a:pt x="2392" y="130"/>
                    </a:cubicBezTo>
                    <a:cubicBezTo>
                      <a:pt x="2326" y="46"/>
                      <a:pt x="2121" y="1"/>
                      <a:pt x="1864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02" name="Google Shape;16002;p21"/>
              <p:cNvSpPr/>
              <p:nvPr/>
            </p:nvSpPr>
            <p:spPr>
              <a:xfrm>
                <a:off x="4638610" y="1749553"/>
                <a:ext cx="39632" cy="7257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208" extrusionOk="0">
                    <a:moveTo>
                      <a:pt x="701" y="0"/>
                    </a:moveTo>
                    <a:cubicBezTo>
                      <a:pt x="664" y="0"/>
                      <a:pt x="627" y="3"/>
                      <a:pt x="591" y="7"/>
                    </a:cubicBezTo>
                    <a:lnTo>
                      <a:pt x="290" y="40"/>
                    </a:lnTo>
                    <a:cubicBezTo>
                      <a:pt x="201" y="52"/>
                      <a:pt x="134" y="85"/>
                      <a:pt x="35" y="85"/>
                    </a:cubicBezTo>
                    <a:lnTo>
                      <a:pt x="1" y="152"/>
                    </a:lnTo>
                    <a:cubicBezTo>
                      <a:pt x="101" y="141"/>
                      <a:pt x="201" y="129"/>
                      <a:pt x="301" y="107"/>
                    </a:cubicBezTo>
                    <a:cubicBezTo>
                      <a:pt x="401" y="96"/>
                      <a:pt x="502" y="74"/>
                      <a:pt x="591" y="52"/>
                    </a:cubicBezTo>
                    <a:cubicBezTo>
                      <a:pt x="645" y="40"/>
                      <a:pt x="701" y="31"/>
                      <a:pt x="754" y="31"/>
                    </a:cubicBezTo>
                    <a:cubicBezTo>
                      <a:pt x="797" y="31"/>
                      <a:pt x="840" y="37"/>
                      <a:pt x="880" y="52"/>
                    </a:cubicBezTo>
                    <a:cubicBezTo>
                      <a:pt x="924" y="63"/>
                      <a:pt x="969" y="85"/>
                      <a:pt x="1013" y="119"/>
                    </a:cubicBezTo>
                    <a:cubicBezTo>
                      <a:pt x="1046" y="152"/>
                      <a:pt x="1080" y="185"/>
                      <a:pt x="1135" y="208"/>
                    </a:cubicBezTo>
                    <a:cubicBezTo>
                      <a:pt x="1080" y="185"/>
                      <a:pt x="1058" y="141"/>
                      <a:pt x="1013" y="107"/>
                    </a:cubicBezTo>
                    <a:cubicBezTo>
                      <a:pt x="979" y="74"/>
                      <a:pt x="935" y="40"/>
                      <a:pt x="890" y="30"/>
                    </a:cubicBezTo>
                    <a:cubicBezTo>
                      <a:pt x="828" y="8"/>
                      <a:pt x="764" y="0"/>
                      <a:pt x="70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03" name="Google Shape;16003;p21"/>
              <p:cNvSpPr/>
              <p:nvPr/>
            </p:nvSpPr>
            <p:spPr>
              <a:xfrm>
                <a:off x="4675103" y="1730783"/>
                <a:ext cx="30701" cy="931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267" extrusionOk="0">
                    <a:moveTo>
                      <a:pt x="145" y="0"/>
                    </a:moveTo>
                    <a:cubicBezTo>
                      <a:pt x="111" y="0"/>
                      <a:pt x="101" y="0"/>
                      <a:pt x="56" y="22"/>
                    </a:cubicBezTo>
                    <a:lnTo>
                      <a:pt x="0" y="89"/>
                    </a:lnTo>
                    <a:cubicBezTo>
                      <a:pt x="22" y="78"/>
                      <a:pt x="111" y="67"/>
                      <a:pt x="145" y="67"/>
                    </a:cubicBezTo>
                    <a:lnTo>
                      <a:pt x="256" y="67"/>
                    </a:lnTo>
                    <a:cubicBezTo>
                      <a:pt x="323" y="78"/>
                      <a:pt x="401" y="89"/>
                      <a:pt x="467" y="101"/>
                    </a:cubicBezTo>
                    <a:cubicBezTo>
                      <a:pt x="612" y="133"/>
                      <a:pt x="756" y="190"/>
                      <a:pt x="879" y="267"/>
                    </a:cubicBezTo>
                    <a:cubicBezTo>
                      <a:pt x="756" y="178"/>
                      <a:pt x="623" y="111"/>
                      <a:pt x="479" y="67"/>
                    </a:cubicBezTo>
                    <a:cubicBezTo>
                      <a:pt x="412" y="44"/>
                      <a:pt x="334" y="22"/>
                      <a:pt x="256" y="12"/>
                    </a:cubicBezTo>
                    <a:cubicBezTo>
                      <a:pt x="223" y="12"/>
                      <a:pt x="190" y="0"/>
                      <a:pt x="1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04" name="Google Shape;16004;p21"/>
              <p:cNvSpPr/>
              <p:nvPr/>
            </p:nvSpPr>
            <p:spPr>
              <a:xfrm>
                <a:off x="4692931" y="1723771"/>
                <a:ext cx="17514" cy="3698"/>
              </a:xfrm>
              <a:custGeom>
                <a:avLst/>
                <a:gdLst/>
                <a:ahLst/>
                <a:cxnLst/>
                <a:rect l="l" t="t" r="r" b="b"/>
                <a:pathLst>
                  <a:path w="502" h="106" extrusionOk="0">
                    <a:moveTo>
                      <a:pt x="35" y="1"/>
                    </a:moveTo>
                    <a:cubicBezTo>
                      <a:pt x="23" y="1"/>
                      <a:pt x="12" y="1"/>
                      <a:pt x="1" y="23"/>
                    </a:cubicBezTo>
                    <a:lnTo>
                      <a:pt x="79" y="45"/>
                    </a:lnTo>
                    <a:cubicBezTo>
                      <a:pt x="101" y="57"/>
                      <a:pt x="124" y="57"/>
                      <a:pt x="146" y="57"/>
                    </a:cubicBezTo>
                    <a:cubicBezTo>
                      <a:pt x="179" y="68"/>
                      <a:pt x="223" y="68"/>
                      <a:pt x="257" y="79"/>
                    </a:cubicBezTo>
                    <a:cubicBezTo>
                      <a:pt x="322" y="95"/>
                      <a:pt x="381" y="106"/>
                      <a:pt x="439" y="106"/>
                    </a:cubicBezTo>
                    <a:cubicBezTo>
                      <a:pt x="460" y="106"/>
                      <a:pt x="481" y="104"/>
                      <a:pt x="502" y="101"/>
                    </a:cubicBezTo>
                    <a:cubicBezTo>
                      <a:pt x="423" y="101"/>
                      <a:pt x="346" y="79"/>
                      <a:pt x="268" y="57"/>
                    </a:cubicBezTo>
                    <a:cubicBezTo>
                      <a:pt x="235" y="45"/>
                      <a:pt x="190" y="35"/>
                      <a:pt x="146" y="23"/>
                    </a:cubicBezTo>
                    <a:cubicBezTo>
                      <a:pt x="134" y="12"/>
                      <a:pt x="112" y="12"/>
                      <a:pt x="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05" name="Google Shape;16005;p21"/>
              <p:cNvSpPr/>
              <p:nvPr/>
            </p:nvSpPr>
            <p:spPr>
              <a:xfrm>
                <a:off x="4645587" y="1714106"/>
                <a:ext cx="30701" cy="3415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979" extrusionOk="0">
                    <a:moveTo>
                      <a:pt x="880" y="0"/>
                    </a:moveTo>
                    <a:cubicBezTo>
                      <a:pt x="724" y="144"/>
                      <a:pt x="601" y="312"/>
                      <a:pt x="480" y="467"/>
                    </a:cubicBezTo>
                    <a:cubicBezTo>
                      <a:pt x="346" y="634"/>
                      <a:pt x="168" y="856"/>
                      <a:pt x="1" y="979"/>
                    </a:cubicBezTo>
                    <a:lnTo>
                      <a:pt x="101" y="979"/>
                    </a:lnTo>
                    <a:cubicBezTo>
                      <a:pt x="268" y="834"/>
                      <a:pt x="391" y="668"/>
                      <a:pt x="513" y="490"/>
                    </a:cubicBezTo>
                    <a:cubicBezTo>
                      <a:pt x="624" y="322"/>
                      <a:pt x="735" y="144"/>
                      <a:pt x="88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06" name="Google Shape;16006;p21"/>
              <p:cNvSpPr/>
              <p:nvPr/>
            </p:nvSpPr>
            <p:spPr>
              <a:xfrm>
                <a:off x="4682081" y="1718363"/>
                <a:ext cx="13222" cy="11652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34" extrusionOk="0">
                    <a:moveTo>
                      <a:pt x="379" y="0"/>
                    </a:moveTo>
                    <a:cubicBezTo>
                      <a:pt x="234" y="67"/>
                      <a:pt x="112" y="178"/>
                      <a:pt x="0" y="301"/>
                    </a:cubicBezTo>
                    <a:lnTo>
                      <a:pt x="45" y="334"/>
                    </a:lnTo>
                    <a:cubicBezTo>
                      <a:pt x="134" y="200"/>
                      <a:pt x="245" y="89"/>
                      <a:pt x="3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07" name="Google Shape;16007;p21"/>
              <p:cNvSpPr/>
              <p:nvPr/>
            </p:nvSpPr>
            <p:spPr>
              <a:xfrm>
                <a:off x="4168732" y="1598835"/>
                <a:ext cx="535104" cy="448235"/>
              </a:xfrm>
              <a:custGeom>
                <a:avLst/>
                <a:gdLst/>
                <a:ahLst/>
                <a:cxnLst/>
                <a:rect l="l" t="t" r="r" b="b"/>
                <a:pathLst>
                  <a:path w="15338" h="12848" extrusionOk="0">
                    <a:moveTo>
                      <a:pt x="14592" y="0"/>
                    </a:moveTo>
                    <a:cubicBezTo>
                      <a:pt x="14314" y="890"/>
                      <a:pt x="13980" y="1758"/>
                      <a:pt x="13569" y="2592"/>
                    </a:cubicBezTo>
                    <a:cubicBezTo>
                      <a:pt x="13357" y="3003"/>
                      <a:pt x="13124" y="3404"/>
                      <a:pt x="12868" y="3794"/>
                    </a:cubicBezTo>
                    <a:cubicBezTo>
                      <a:pt x="12702" y="4038"/>
                      <a:pt x="12546" y="4283"/>
                      <a:pt x="12379" y="4516"/>
                    </a:cubicBezTo>
                    <a:cubicBezTo>
                      <a:pt x="12312" y="4338"/>
                      <a:pt x="12257" y="4149"/>
                      <a:pt x="12235" y="3960"/>
                    </a:cubicBezTo>
                    <a:cubicBezTo>
                      <a:pt x="12190" y="3749"/>
                      <a:pt x="12179" y="3527"/>
                      <a:pt x="12156" y="3304"/>
                    </a:cubicBezTo>
                    <a:cubicBezTo>
                      <a:pt x="12134" y="3082"/>
                      <a:pt x="12123" y="2859"/>
                      <a:pt x="12079" y="2637"/>
                    </a:cubicBezTo>
                    <a:cubicBezTo>
                      <a:pt x="12045" y="2414"/>
                      <a:pt x="12001" y="2192"/>
                      <a:pt x="11912" y="1980"/>
                    </a:cubicBezTo>
                    <a:lnTo>
                      <a:pt x="11879" y="1992"/>
                    </a:lnTo>
                    <a:cubicBezTo>
                      <a:pt x="11968" y="2203"/>
                      <a:pt x="12012" y="2414"/>
                      <a:pt x="12034" y="2637"/>
                    </a:cubicBezTo>
                    <a:cubicBezTo>
                      <a:pt x="12067" y="2859"/>
                      <a:pt x="12090" y="3082"/>
                      <a:pt x="12101" y="3304"/>
                    </a:cubicBezTo>
                    <a:cubicBezTo>
                      <a:pt x="12112" y="3527"/>
                      <a:pt x="12134" y="3749"/>
                      <a:pt x="12168" y="3972"/>
                    </a:cubicBezTo>
                    <a:cubicBezTo>
                      <a:pt x="12201" y="4182"/>
                      <a:pt x="12245" y="4394"/>
                      <a:pt x="12324" y="4594"/>
                    </a:cubicBezTo>
                    <a:cubicBezTo>
                      <a:pt x="12245" y="4706"/>
                      <a:pt x="12168" y="4827"/>
                      <a:pt x="12079" y="4939"/>
                    </a:cubicBezTo>
                    <a:cubicBezTo>
                      <a:pt x="11545" y="5695"/>
                      <a:pt x="10977" y="6441"/>
                      <a:pt x="10310" y="7086"/>
                    </a:cubicBezTo>
                    <a:cubicBezTo>
                      <a:pt x="10299" y="7108"/>
                      <a:pt x="10277" y="7130"/>
                      <a:pt x="10255" y="7152"/>
                    </a:cubicBezTo>
                    <a:cubicBezTo>
                      <a:pt x="10255" y="6963"/>
                      <a:pt x="10243" y="6763"/>
                      <a:pt x="10221" y="6574"/>
                    </a:cubicBezTo>
                    <a:cubicBezTo>
                      <a:pt x="10188" y="6340"/>
                      <a:pt x="10110" y="6118"/>
                      <a:pt x="10043" y="5895"/>
                    </a:cubicBezTo>
                    <a:cubicBezTo>
                      <a:pt x="9910" y="5462"/>
                      <a:pt x="9765" y="5005"/>
                      <a:pt x="9554" y="4594"/>
                    </a:cubicBezTo>
                    <a:lnTo>
                      <a:pt x="9521" y="4617"/>
                    </a:lnTo>
                    <a:cubicBezTo>
                      <a:pt x="9732" y="5028"/>
                      <a:pt x="9854" y="5473"/>
                      <a:pt x="9988" y="5917"/>
                    </a:cubicBezTo>
                    <a:cubicBezTo>
                      <a:pt x="10055" y="6140"/>
                      <a:pt x="10121" y="6362"/>
                      <a:pt x="10144" y="6585"/>
                    </a:cubicBezTo>
                    <a:cubicBezTo>
                      <a:pt x="10166" y="6797"/>
                      <a:pt x="10166" y="7019"/>
                      <a:pt x="10166" y="7230"/>
                    </a:cubicBezTo>
                    <a:cubicBezTo>
                      <a:pt x="10043" y="7341"/>
                      <a:pt x="9921" y="7442"/>
                      <a:pt x="9798" y="7541"/>
                    </a:cubicBezTo>
                    <a:lnTo>
                      <a:pt x="9788" y="7553"/>
                    </a:lnTo>
                    <a:lnTo>
                      <a:pt x="9798" y="7553"/>
                    </a:lnTo>
                    <a:cubicBezTo>
                      <a:pt x="9699" y="7620"/>
                      <a:pt x="9610" y="7686"/>
                      <a:pt x="9509" y="7753"/>
                    </a:cubicBezTo>
                    <a:cubicBezTo>
                      <a:pt x="9420" y="7808"/>
                      <a:pt x="9321" y="7875"/>
                      <a:pt x="9220" y="7942"/>
                    </a:cubicBezTo>
                    <a:cubicBezTo>
                      <a:pt x="9031" y="8064"/>
                      <a:pt x="8831" y="8176"/>
                      <a:pt x="8631" y="8298"/>
                    </a:cubicBezTo>
                    <a:cubicBezTo>
                      <a:pt x="8530" y="8354"/>
                      <a:pt x="8419" y="8398"/>
                      <a:pt x="8320" y="8453"/>
                    </a:cubicBezTo>
                    <a:cubicBezTo>
                      <a:pt x="8219" y="8498"/>
                      <a:pt x="8119" y="8554"/>
                      <a:pt x="8019" y="8576"/>
                    </a:cubicBezTo>
                    <a:cubicBezTo>
                      <a:pt x="7685" y="8520"/>
                      <a:pt x="7352" y="8476"/>
                      <a:pt x="7007" y="8476"/>
                    </a:cubicBezTo>
                    <a:cubicBezTo>
                      <a:pt x="6959" y="8472"/>
                      <a:pt x="6909" y="8471"/>
                      <a:pt x="6859" y="8471"/>
                    </a:cubicBezTo>
                    <a:cubicBezTo>
                      <a:pt x="6737" y="8471"/>
                      <a:pt x="6614" y="8479"/>
                      <a:pt x="6496" y="8487"/>
                    </a:cubicBezTo>
                    <a:cubicBezTo>
                      <a:pt x="6318" y="8509"/>
                      <a:pt x="6150" y="8532"/>
                      <a:pt x="5984" y="8554"/>
                    </a:cubicBezTo>
                    <a:cubicBezTo>
                      <a:pt x="5684" y="8603"/>
                      <a:pt x="5375" y="8644"/>
                      <a:pt x="5073" y="8644"/>
                    </a:cubicBezTo>
                    <a:cubicBezTo>
                      <a:pt x="5039" y="8644"/>
                      <a:pt x="5005" y="8644"/>
                      <a:pt x="4971" y="8643"/>
                    </a:cubicBezTo>
                    <a:cubicBezTo>
                      <a:pt x="4805" y="8631"/>
                      <a:pt x="4638" y="8609"/>
                      <a:pt x="4516" y="8542"/>
                    </a:cubicBezTo>
                    <a:cubicBezTo>
                      <a:pt x="4437" y="8498"/>
                      <a:pt x="4371" y="8453"/>
                      <a:pt x="4304" y="8398"/>
                    </a:cubicBezTo>
                    <a:lnTo>
                      <a:pt x="4204" y="8331"/>
                    </a:lnTo>
                    <a:lnTo>
                      <a:pt x="4171" y="8298"/>
                    </a:lnTo>
                    <a:cubicBezTo>
                      <a:pt x="4382" y="8186"/>
                      <a:pt x="4571" y="8064"/>
                      <a:pt x="4738" y="7909"/>
                    </a:cubicBezTo>
                    <a:cubicBezTo>
                      <a:pt x="4838" y="7820"/>
                      <a:pt x="4927" y="7719"/>
                      <a:pt x="5005" y="7608"/>
                    </a:cubicBezTo>
                    <a:cubicBezTo>
                      <a:pt x="5072" y="7519"/>
                      <a:pt x="5127" y="7419"/>
                      <a:pt x="5183" y="7308"/>
                    </a:cubicBezTo>
                    <a:cubicBezTo>
                      <a:pt x="5450" y="7063"/>
                      <a:pt x="5739" y="6829"/>
                      <a:pt x="6051" y="6652"/>
                    </a:cubicBezTo>
                    <a:cubicBezTo>
                      <a:pt x="6217" y="6552"/>
                      <a:pt x="6407" y="6474"/>
                      <a:pt x="6595" y="6418"/>
                    </a:cubicBezTo>
                    <a:cubicBezTo>
                      <a:pt x="6785" y="6352"/>
                      <a:pt x="6973" y="6307"/>
                      <a:pt x="7151" y="6229"/>
                    </a:cubicBezTo>
                    <a:lnTo>
                      <a:pt x="7141" y="6196"/>
                    </a:lnTo>
                    <a:cubicBezTo>
                      <a:pt x="6963" y="6263"/>
                      <a:pt x="6773" y="6318"/>
                      <a:pt x="6573" y="6374"/>
                    </a:cubicBezTo>
                    <a:cubicBezTo>
                      <a:pt x="6384" y="6429"/>
                      <a:pt x="6195" y="6496"/>
                      <a:pt x="6028" y="6596"/>
                    </a:cubicBezTo>
                    <a:cubicBezTo>
                      <a:pt x="5750" y="6752"/>
                      <a:pt x="5495" y="6941"/>
                      <a:pt x="5261" y="7141"/>
                    </a:cubicBezTo>
                    <a:cubicBezTo>
                      <a:pt x="5350" y="6952"/>
                      <a:pt x="5428" y="6763"/>
                      <a:pt x="5517" y="6574"/>
                    </a:cubicBezTo>
                    <a:cubicBezTo>
                      <a:pt x="5616" y="6352"/>
                      <a:pt x="5739" y="6129"/>
                      <a:pt x="5861" y="5907"/>
                    </a:cubicBezTo>
                    <a:cubicBezTo>
                      <a:pt x="6095" y="5450"/>
                      <a:pt x="6318" y="4995"/>
                      <a:pt x="6551" y="4538"/>
                    </a:cubicBezTo>
                    <a:cubicBezTo>
                      <a:pt x="6673" y="4316"/>
                      <a:pt x="6795" y="4093"/>
                      <a:pt x="6940" y="3883"/>
                    </a:cubicBezTo>
                    <a:cubicBezTo>
                      <a:pt x="7085" y="3682"/>
                      <a:pt x="7230" y="3471"/>
                      <a:pt x="7385" y="3270"/>
                    </a:cubicBezTo>
                    <a:lnTo>
                      <a:pt x="7341" y="3237"/>
                    </a:lnTo>
                    <a:cubicBezTo>
                      <a:pt x="7185" y="3438"/>
                      <a:pt x="7040" y="3649"/>
                      <a:pt x="6896" y="3860"/>
                    </a:cubicBezTo>
                    <a:cubicBezTo>
                      <a:pt x="6751" y="4061"/>
                      <a:pt x="6617" y="4283"/>
                      <a:pt x="6496" y="4505"/>
                    </a:cubicBezTo>
                    <a:cubicBezTo>
                      <a:pt x="6251" y="4961"/>
                      <a:pt x="6028" y="5417"/>
                      <a:pt x="5784" y="5862"/>
                    </a:cubicBezTo>
                    <a:cubicBezTo>
                      <a:pt x="5661" y="6085"/>
                      <a:pt x="5539" y="6307"/>
                      <a:pt x="5428" y="6540"/>
                    </a:cubicBezTo>
                    <a:cubicBezTo>
                      <a:pt x="5383" y="6629"/>
                      <a:pt x="5339" y="6730"/>
                      <a:pt x="5305" y="6819"/>
                    </a:cubicBezTo>
                    <a:cubicBezTo>
                      <a:pt x="5228" y="6674"/>
                      <a:pt x="5183" y="6518"/>
                      <a:pt x="5161" y="6362"/>
                    </a:cubicBezTo>
                    <a:cubicBezTo>
                      <a:pt x="5127" y="6174"/>
                      <a:pt x="5127" y="5984"/>
                      <a:pt x="5127" y="5784"/>
                    </a:cubicBezTo>
                    <a:cubicBezTo>
                      <a:pt x="5116" y="5595"/>
                      <a:pt x="5116" y="5395"/>
                      <a:pt x="5094" y="5195"/>
                    </a:cubicBezTo>
                    <a:cubicBezTo>
                      <a:pt x="5060" y="5005"/>
                      <a:pt x="5016" y="4805"/>
                      <a:pt x="4916" y="4639"/>
                    </a:cubicBezTo>
                    <a:lnTo>
                      <a:pt x="4894" y="4650"/>
                    </a:lnTo>
                    <a:cubicBezTo>
                      <a:pt x="4983" y="4817"/>
                      <a:pt x="5027" y="5017"/>
                      <a:pt x="5050" y="5206"/>
                    </a:cubicBezTo>
                    <a:cubicBezTo>
                      <a:pt x="5072" y="5395"/>
                      <a:pt x="5072" y="5595"/>
                      <a:pt x="5072" y="5784"/>
                    </a:cubicBezTo>
                    <a:cubicBezTo>
                      <a:pt x="5072" y="5984"/>
                      <a:pt x="5072" y="6174"/>
                      <a:pt x="5094" y="6374"/>
                    </a:cubicBezTo>
                    <a:cubicBezTo>
                      <a:pt x="5127" y="6563"/>
                      <a:pt x="5172" y="6741"/>
                      <a:pt x="5261" y="6908"/>
                    </a:cubicBezTo>
                    <a:cubicBezTo>
                      <a:pt x="5216" y="7019"/>
                      <a:pt x="5161" y="7130"/>
                      <a:pt x="5105" y="7230"/>
                    </a:cubicBezTo>
                    <a:cubicBezTo>
                      <a:pt x="5094" y="7252"/>
                      <a:pt x="5083" y="7286"/>
                      <a:pt x="5072" y="7308"/>
                    </a:cubicBezTo>
                    <a:lnTo>
                      <a:pt x="5060" y="7308"/>
                    </a:lnTo>
                    <a:cubicBezTo>
                      <a:pt x="5016" y="7397"/>
                      <a:pt x="4971" y="7475"/>
                      <a:pt x="4916" y="7553"/>
                    </a:cubicBezTo>
                    <a:cubicBezTo>
                      <a:pt x="4849" y="7653"/>
                      <a:pt x="4760" y="7742"/>
                      <a:pt x="4672" y="7830"/>
                    </a:cubicBezTo>
                    <a:cubicBezTo>
                      <a:pt x="4482" y="7998"/>
                      <a:pt x="4026" y="8242"/>
                      <a:pt x="4026" y="8242"/>
                    </a:cubicBezTo>
                    <a:lnTo>
                      <a:pt x="3637" y="8631"/>
                    </a:lnTo>
                    <a:lnTo>
                      <a:pt x="3626" y="8631"/>
                    </a:lnTo>
                    <a:lnTo>
                      <a:pt x="3626" y="8643"/>
                    </a:lnTo>
                    <a:cubicBezTo>
                      <a:pt x="3359" y="9009"/>
                      <a:pt x="3081" y="9377"/>
                      <a:pt x="2791" y="9733"/>
                    </a:cubicBezTo>
                    <a:cubicBezTo>
                      <a:pt x="2502" y="10089"/>
                      <a:pt x="2213" y="10433"/>
                      <a:pt x="1879" y="10744"/>
                    </a:cubicBezTo>
                    <a:cubicBezTo>
                      <a:pt x="1780" y="10833"/>
                      <a:pt x="1679" y="10922"/>
                      <a:pt x="1568" y="11011"/>
                    </a:cubicBezTo>
                    <a:lnTo>
                      <a:pt x="1679" y="9877"/>
                    </a:lnTo>
                    <a:lnTo>
                      <a:pt x="1746" y="9210"/>
                    </a:lnTo>
                    <a:cubicBezTo>
                      <a:pt x="1768" y="8987"/>
                      <a:pt x="1768" y="8765"/>
                      <a:pt x="1691" y="8542"/>
                    </a:cubicBezTo>
                    <a:lnTo>
                      <a:pt x="1669" y="8554"/>
                    </a:lnTo>
                    <a:cubicBezTo>
                      <a:pt x="1724" y="8765"/>
                      <a:pt x="1724" y="8987"/>
                      <a:pt x="1691" y="9210"/>
                    </a:cubicBezTo>
                    <a:cubicBezTo>
                      <a:pt x="1669" y="9432"/>
                      <a:pt x="1635" y="9644"/>
                      <a:pt x="1612" y="9866"/>
                    </a:cubicBezTo>
                    <a:lnTo>
                      <a:pt x="1435" y="11134"/>
                    </a:lnTo>
                    <a:lnTo>
                      <a:pt x="1368" y="11201"/>
                    </a:lnTo>
                    <a:cubicBezTo>
                      <a:pt x="1201" y="11367"/>
                      <a:pt x="1046" y="11535"/>
                      <a:pt x="890" y="11701"/>
                    </a:cubicBezTo>
                    <a:cubicBezTo>
                      <a:pt x="579" y="12046"/>
                      <a:pt x="278" y="12391"/>
                      <a:pt x="0" y="12758"/>
                    </a:cubicBezTo>
                    <a:lnTo>
                      <a:pt x="144" y="12847"/>
                    </a:lnTo>
                    <a:cubicBezTo>
                      <a:pt x="423" y="12480"/>
                      <a:pt x="700" y="12146"/>
                      <a:pt x="1012" y="11812"/>
                    </a:cubicBezTo>
                    <a:cubicBezTo>
                      <a:pt x="1157" y="11646"/>
                      <a:pt x="1313" y="11479"/>
                      <a:pt x="1479" y="11312"/>
                    </a:cubicBezTo>
                    <a:cubicBezTo>
                      <a:pt x="1646" y="11156"/>
                      <a:pt x="1813" y="11011"/>
                      <a:pt x="1991" y="10856"/>
                    </a:cubicBezTo>
                    <a:cubicBezTo>
                      <a:pt x="2213" y="10645"/>
                      <a:pt x="2425" y="10411"/>
                      <a:pt x="2625" y="10166"/>
                    </a:cubicBezTo>
                    <a:lnTo>
                      <a:pt x="2692" y="10166"/>
                    </a:lnTo>
                    <a:cubicBezTo>
                      <a:pt x="2736" y="10155"/>
                      <a:pt x="2781" y="10133"/>
                      <a:pt x="2825" y="10122"/>
                    </a:cubicBezTo>
                    <a:cubicBezTo>
                      <a:pt x="2903" y="10077"/>
                      <a:pt x="2992" y="10055"/>
                      <a:pt x="3070" y="10055"/>
                    </a:cubicBezTo>
                    <a:cubicBezTo>
                      <a:pt x="3159" y="10044"/>
                      <a:pt x="3248" y="10044"/>
                      <a:pt x="3348" y="10044"/>
                    </a:cubicBezTo>
                    <a:lnTo>
                      <a:pt x="3614" y="10044"/>
                    </a:lnTo>
                    <a:lnTo>
                      <a:pt x="4160" y="10055"/>
                    </a:lnTo>
                    <a:cubicBezTo>
                      <a:pt x="4338" y="10066"/>
                      <a:pt x="4516" y="10077"/>
                      <a:pt x="4682" y="10144"/>
                    </a:cubicBezTo>
                    <a:lnTo>
                      <a:pt x="4694" y="10111"/>
                    </a:lnTo>
                    <a:cubicBezTo>
                      <a:pt x="4526" y="10033"/>
                      <a:pt x="4338" y="10022"/>
                      <a:pt x="4160" y="10010"/>
                    </a:cubicBezTo>
                    <a:lnTo>
                      <a:pt x="3614" y="10000"/>
                    </a:lnTo>
                    <a:lnTo>
                      <a:pt x="3348" y="9988"/>
                    </a:lnTo>
                    <a:cubicBezTo>
                      <a:pt x="3298" y="9983"/>
                      <a:pt x="3251" y="9980"/>
                      <a:pt x="3205" y="9980"/>
                    </a:cubicBezTo>
                    <a:cubicBezTo>
                      <a:pt x="3159" y="9980"/>
                      <a:pt x="3114" y="9983"/>
                      <a:pt x="3070" y="9988"/>
                    </a:cubicBezTo>
                    <a:cubicBezTo>
                      <a:pt x="3025" y="9988"/>
                      <a:pt x="2981" y="9988"/>
                      <a:pt x="2925" y="10010"/>
                    </a:cubicBezTo>
                    <a:cubicBezTo>
                      <a:pt x="2880" y="10022"/>
                      <a:pt x="2836" y="10033"/>
                      <a:pt x="2803" y="10055"/>
                    </a:cubicBezTo>
                    <a:cubicBezTo>
                      <a:pt x="2769" y="10066"/>
                      <a:pt x="2736" y="10077"/>
                      <a:pt x="2702" y="10077"/>
                    </a:cubicBezTo>
                    <a:cubicBezTo>
                      <a:pt x="2769" y="10000"/>
                      <a:pt x="2847" y="9911"/>
                      <a:pt x="2914" y="9822"/>
                    </a:cubicBezTo>
                    <a:cubicBezTo>
                      <a:pt x="3203" y="9466"/>
                      <a:pt x="3470" y="9098"/>
                      <a:pt x="3737" y="8732"/>
                    </a:cubicBezTo>
                    <a:lnTo>
                      <a:pt x="4071" y="8398"/>
                    </a:lnTo>
                    <a:cubicBezTo>
                      <a:pt x="4082" y="8409"/>
                      <a:pt x="4104" y="8420"/>
                      <a:pt x="4115" y="8431"/>
                    </a:cubicBezTo>
                    <a:cubicBezTo>
                      <a:pt x="4148" y="8465"/>
                      <a:pt x="4182" y="8487"/>
                      <a:pt x="4227" y="8520"/>
                    </a:cubicBezTo>
                    <a:cubicBezTo>
                      <a:pt x="4293" y="8565"/>
                      <a:pt x="4371" y="8609"/>
                      <a:pt x="4437" y="8654"/>
                    </a:cubicBezTo>
                    <a:cubicBezTo>
                      <a:pt x="4615" y="8754"/>
                      <a:pt x="4793" y="8765"/>
                      <a:pt x="4971" y="8776"/>
                    </a:cubicBezTo>
                    <a:cubicBezTo>
                      <a:pt x="5001" y="8777"/>
                      <a:pt x="5030" y="8778"/>
                      <a:pt x="5060" y="8778"/>
                    </a:cubicBezTo>
                    <a:cubicBezTo>
                      <a:pt x="5375" y="8778"/>
                      <a:pt x="5689" y="8728"/>
                      <a:pt x="5995" y="8687"/>
                    </a:cubicBezTo>
                    <a:cubicBezTo>
                      <a:pt x="6173" y="8665"/>
                      <a:pt x="6340" y="8631"/>
                      <a:pt x="6506" y="8621"/>
                    </a:cubicBezTo>
                    <a:cubicBezTo>
                      <a:pt x="6662" y="8598"/>
                      <a:pt x="6818" y="8598"/>
                      <a:pt x="6973" y="8598"/>
                    </a:cubicBezTo>
                    <a:cubicBezTo>
                      <a:pt x="7163" y="8698"/>
                      <a:pt x="7352" y="8799"/>
                      <a:pt x="7529" y="8910"/>
                    </a:cubicBezTo>
                    <a:cubicBezTo>
                      <a:pt x="7719" y="9021"/>
                      <a:pt x="7885" y="9177"/>
                      <a:pt x="8063" y="9321"/>
                    </a:cubicBezTo>
                    <a:cubicBezTo>
                      <a:pt x="8152" y="9388"/>
                      <a:pt x="8241" y="9444"/>
                      <a:pt x="8330" y="9521"/>
                    </a:cubicBezTo>
                    <a:cubicBezTo>
                      <a:pt x="8419" y="9588"/>
                      <a:pt x="8508" y="9666"/>
                      <a:pt x="8587" y="9733"/>
                    </a:cubicBezTo>
                    <a:cubicBezTo>
                      <a:pt x="8764" y="9877"/>
                      <a:pt x="8931" y="10033"/>
                      <a:pt x="9131" y="10144"/>
                    </a:cubicBezTo>
                    <a:lnTo>
                      <a:pt x="9143" y="10111"/>
                    </a:lnTo>
                    <a:cubicBezTo>
                      <a:pt x="8965" y="10000"/>
                      <a:pt x="8797" y="9844"/>
                      <a:pt x="8619" y="9688"/>
                    </a:cubicBezTo>
                    <a:cubicBezTo>
                      <a:pt x="8542" y="9622"/>
                      <a:pt x="8453" y="9543"/>
                      <a:pt x="8375" y="9466"/>
                    </a:cubicBezTo>
                    <a:cubicBezTo>
                      <a:pt x="8286" y="9399"/>
                      <a:pt x="8186" y="9332"/>
                      <a:pt x="8108" y="9266"/>
                    </a:cubicBezTo>
                    <a:cubicBezTo>
                      <a:pt x="7930" y="9121"/>
                      <a:pt x="7763" y="8965"/>
                      <a:pt x="7574" y="8843"/>
                    </a:cubicBezTo>
                    <a:cubicBezTo>
                      <a:pt x="7440" y="8754"/>
                      <a:pt x="7319" y="8676"/>
                      <a:pt x="7185" y="8609"/>
                    </a:cubicBezTo>
                    <a:lnTo>
                      <a:pt x="7185" y="8609"/>
                    </a:lnTo>
                    <a:cubicBezTo>
                      <a:pt x="7463" y="8621"/>
                      <a:pt x="7741" y="8654"/>
                      <a:pt x="8008" y="8710"/>
                    </a:cubicBezTo>
                    <a:lnTo>
                      <a:pt x="8030" y="8710"/>
                    </a:lnTo>
                    <a:lnTo>
                      <a:pt x="8041" y="8698"/>
                    </a:lnTo>
                    <a:cubicBezTo>
                      <a:pt x="8108" y="8687"/>
                      <a:pt x="8152" y="8665"/>
                      <a:pt x="8208" y="8643"/>
                    </a:cubicBezTo>
                    <a:cubicBezTo>
                      <a:pt x="8264" y="8609"/>
                      <a:pt x="8320" y="8587"/>
                      <a:pt x="8375" y="8565"/>
                    </a:cubicBezTo>
                    <a:cubicBezTo>
                      <a:pt x="8475" y="8509"/>
                      <a:pt x="8587" y="8453"/>
                      <a:pt x="8686" y="8398"/>
                    </a:cubicBezTo>
                    <a:lnTo>
                      <a:pt x="9287" y="8031"/>
                    </a:lnTo>
                    <a:cubicBezTo>
                      <a:pt x="9376" y="7964"/>
                      <a:pt x="9476" y="7909"/>
                      <a:pt x="9576" y="7842"/>
                    </a:cubicBezTo>
                    <a:cubicBezTo>
                      <a:pt x="9676" y="7775"/>
                      <a:pt x="9765" y="7709"/>
                      <a:pt x="9865" y="7630"/>
                    </a:cubicBezTo>
                    <a:lnTo>
                      <a:pt x="9877" y="7620"/>
                    </a:lnTo>
                    <a:cubicBezTo>
                      <a:pt x="9966" y="7586"/>
                      <a:pt x="10065" y="7575"/>
                      <a:pt x="10166" y="7575"/>
                    </a:cubicBezTo>
                    <a:cubicBezTo>
                      <a:pt x="10288" y="7575"/>
                      <a:pt x="10399" y="7586"/>
                      <a:pt x="10522" y="7597"/>
                    </a:cubicBezTo>
                    <a:cubicBezTo>
                      <a:pt x="10766" y="7620"/>
                      <a:pt x="11011" y="7630"/>
                      <a:pt x="11244" y="7664"/>
                    </a:cubicBezTo>
                    <a:lnTo>
                      <a:pt x="11612" y="7697"/>
                    </a:lnTo>
                    <a:cubicBezTo>
                      <a:pt x="11723" y="7719"/>
                      <a:pt x="11845" y="7742"/>
                      <a:pt x="11956" y="7775"/>
                    </a:cubicBezTo>
                    <a:cubicBezTo>
                      <a:pt x="12190" y="7842"/>
                      <a:pt x="12413" y="7931"/>
                      <a:pt x="12623" y="8042"/>
                    </a:cubicBezTo>
                    <a:lnTo>
                      <a:pt x="12635" y="8020"/>
                    </a:lnTo>
                    <a:cubicBezTo>
                      <a:pt x="12423" y="7909"/>
                      <a:pt x="12201" y="7808"/>
                      <a:pt x="11968" y="7731"/>
                    </a:cubicBezTo>
                    <a:cubicBezTo>
                      <a:pt x="11856" y="7697"/>
                      <a:pt x="11734" y="7675"/>
                      <a:pt x="11612" y="7653"/>
                    </a:cubicBezTo>
                    <a:cubicBezTo>
                      <a:pt x="11501" y="7630"/>
                      <a:pt x="11378" y="7620"/>
                      <a:pt x="11256" y="7597"/>
                    </a:cubicBezTo>
                    <a:cubicBezTo>
                      <a:pt x="11011" y="7564"/>
                      <a:pt x="10777" y="7541"/>
                      <a:pt x="10532" y="7519"/>
                    </a:cubicBezTo>
                    <a:cubicBezTo>
                      <a:pt x="10411" y="7508"/>
                      <a:pt x="10288" y="7486"/>
                      <a:pt x="10166" y="7486"/>
                    </a:cubicBezTo>
                    <a:lnTo>
                      <a:pt x="10032" y="7486"/>
                    </a:lnTo>
                    <a:cubicBezTo>
                      <a:pt x="10154" y="7386"/>
                      <a:pt x="10277" y="7274"/>
                      <a:pt x="10388" y="7163"/>
                    </a:cubicBezTo>
                    <a:cubicBezTo>
                      <a:pt x="10944" y="6607"/>
                      <a:pt x="11434" y="5984"/>
                      <a:pt x="11901" y="5339"/>
                    </a:cubicBezTo>
                    <a:cubicBezTo>
                      <a:pt x="12156" y="5161"/>
                      <a:pt x="12457" y="5028"/>
                      <a:pt x="12746" y="4884"/>
                    </a:cubicBezTo>
                    <a:cubicBezTo>
                      <a:pt x="13035" y="4750"/>
                      <a:pt x="13325" y="4572"/>
                      <a:pt x="13591" y="4394"/>
                    </a:cubicBezTo>
                    <a:cubicBezTo>
                      <a:pt x="14148" y="4049"/>
                      <a:pt x="14726" y="3749"/>
                      <a:pt x="15337" y="3515"/>
                    </a:cubicBezTo>
                    <a:lnTo>
                      <a:pt x="15315" y="3471"/>
                    </a:lnTo>
                    <a:cubicBezTo>
                      <a:pt x="14704" y="3705"/>
                      <a:pt x="14114" y="3994"/>
                      <a:pt x="13558" y="4338"/>
                    </a:cubicBezTo>
                    <a:cubicBezTo>
                      <a:pt x="13280" y="4516"/>
                      <a:pt x="13013" y="4683"/>
                      <a:pt x="12712" y="4827"/>
                    </a:cubicBezTo>
                    <a:cubicBezTo>
                      <a:pt x="12479" y="4939"/>
                      <a:pt x="12245" y="5039"/>
                      <a:pt x="12012" y="5173"/>
                    </a:cubicBezTo>
                    <a:cubicBezTo>
                      <a:pt x="12057" y="5117"/>
                      <a:pt x="12101" y="5050"/>
                      <a:pt x="12146" y="4995"/>
                    </a:cubicBezTo>
                    <a:cubicBezTo>
                      <a:pt x="12413" y="4605"/>
                      <a:pt x="12679" y="4227"/>
                      <a:pt x="12935" y="3838"/>
                    </a:cubicBezTo>
                    <a:cubicBezTo>
                      <a:pt x="13191" y="3448"/>
                      <a:pt x="13424" y="3037"/>
                      <a:pt x="13624" y="2615"/>
                    </a:cubicBezTo>
                    <a:cubicBezTo>
                      <a:pt x="14036" y="1780"/>
                      <a:pt x="14370" y="902"/>
                      <a:pt x="14637" y="12"/>
                    </a:cubicBezTo>
                    <a:lnTo>
                      <a:pt x="14592" y="0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grpSp>
          <p:nvGrpSpPr>
            <p:cNvPr id="16008" name="Google Shape;16008;p21"/>
            <p:cNvGrpSpPr/>
            <p:nvPr/>
          </p:nvGrpSpPr>
          <p:grpSpPr>
            <a:xfrm>
              <a:off x="7960014" y="4013599"/>
              <a:ext cx="1439994" cy="1395388"/>
              <a:chOff x="697369" y="3434555"/>
              <a:chExt cx="393850" cy="381639"/>
            </a:xfrm>
          </p:grpSpPr>
          <p:sp>
            <p:nvSpPr>
              <p:cNvPr id="16009" name="Google Shape;16009;p21"/>
              <p:cNvSpPr/>
              <p:nvPr/>
            </p:nvSpPr>
            <p:spPr>
              <a:xfrm>
                <a:off x="878544" y="3610218"/>
                <a:ext cx="212674" cy="106477"/>
              </a:xfrm>
              <a:custGeom>
                <a:avLst/>
                <a:gdLst/>
                <a:ahLst/>
                <a:cxnLst/>
                <a:rect l="l" t="t" r="r" b="b"/>
                <a:pathLst>
                  <a:path w="6096" h="3052" extrusionOk="0">
                    <a:moveTo>
                      <a:pt x="4203" y="0"/>
                    </a:moveTo>
                    <a:cubicBezTo>
                      <a:pt x="4138" y="0"/>
                      <a:pt x="4072" y="2"/>
                      <a:pt x="4005" y="6"/>
                    </a:cubicBezTo>
                    <a:cubicBezTo>
                      <a:pt x="3416" y="40"/>
                      <a:pt x="1525" y="362"/>
                      <a:pt x="1014" y="362"/>
                    </a:cubicBezTo>
                    <a:cubicBezTo>
                      <a:pt x="847" y="366"/>
                      <a:pt x="720" y="367"/>
                      <a:pt x="626" y="367"/>
                    </a:cubicBezTo>
                    <a:cubicBezTo>
                      <a:pt x="438" y="367"/>
                      <a:pt x="379" y="362"/>
                      <a:pt x="379" y="362"/>
                    </a:cubicBezTo>
                    <a:lnTo>
                      <a:pt x="1" y="929"/>
                    </a:lnTo>
                    <a:cubicBezTo>
                      <a:pt x="1" y="929"/>
                      <a:pt x="201" y="1296"/>
                      <a:pt x="480" y="1363"/>
                    </a:cubicBezTo>
                    <a:cubicBezTo>
                      <a:pt x="757" y="1419"/>
                      <a:pt x="1080" y="1585"/>
                      <a:pt x="1358" y="1785"/>
                    </a:cubicBezTo>
                    <a:cubicBezTo>
                      <a:pt x="1625" y="1997"/>
                      <a:pt x="2693" y="2553"/>
                      <a:pt x="3038" y="2742"/>
                    </a:cubicBezTo>
                    <a:cubicBezTo>
                      <a:pt x="3382" y="2931"/>
                      <a:pt x="3950" y="2842"/>
                      <a:pt x="4138" y="2898"/>
                    </a:cubicBezTo>
                    <a:cubicBezTo>
                      <a:pt x="4257" y="2935"/>
                      <a:pt x="4571" y="3052"/>
                      <a:pt x="4871" y="3052"/>
                    </a:cubicBezTo>
                    <a:cubicBezTo>
                      <a:pt x="5021" y="3052"/>
                      <a:pt x="5167" y="3023"/>
                      <a:pt x="5284" y="2942"/>
                    </a:cubicBezTo>
                    <a:cubicBezTo>
                      <a:pt x="5640" y="2697"/>
                      <a:pt x="6018" y="2052"/>
                      <a:pt x="6051" y="1607"/>
                    </a:cubicBezTo>
                    <a:cubicBezTo>
                      <a:pt x="6096" y="1152"/>
                      <a:pt x="5930" y="551"/>
                      <a:pt x="5529" y="317"/>
                    </a:cubicBezTo>
                    <a:cubicBezTo>
                      <a:pt x="5175" y="111"/>
                      <a:pt x="4707" y="0"/>
                      <a:pt x="4203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10" name="Google Shape;16010;p21"/>
              <p:cNvSpPr/>
              <p:nvPr/>
            </p:nvSpPr>
            <p:spPr>
              <a:xfrm>
                <a:off x="878544" y="3610218"/>
                <a:ext cx="197952" cy="51075"/>
              </a:xfrm>
              <a:custGeom>
                <a:avLst/>
                <a:gdLst/>
                <a:ahLst/>
                <a:cxnLst/>
                <a:rect l="l" t="t" r="r" b="b"/>
                <a:pathLst>
                  <a:path w="5674" h="1464" extrusionOk="0">
                    <a:moveTo>
                      <a:pt x="4203" y="0"/>
                    </a:moveTo>
                    <a:cubicBezTo>
                      <a:pt x="4138" y="0"/>
                      <a:pt x="4072" y="2"/>
                      <a:pt x="4005" y="6"/>
                    </a:cubicBezTo>
                    <a:cubicBezTo>
                      <a:pt x="3416" y="40"/>
                      <a:pt x="1525" y="362"/>
                      <a:pt x="1014" y="362"/>
                    </a:cubicBezTo>
                    <a:cubicBezTo>
                      <a:pt x="847" y="366"/>
                      <a:pt x="720" y="367"/>
                      <a:pt x="626" y="367"/>
                    </a:cubicBezTo>
                    <a:cubicBezTo>
                      <a:pt x="438" y="367"/>
                      <a:pt x="379" y="362"/>
                      <a:pt x="379" y="362"/>
                    </a:cubicBezTo>
                    <a:lnTo>
                      <a:pt x="1" y="929"/>
                    </a:lnTo>
                    <a:cubicBezTo>
                      <a:pt x="1" y="929"/>
                      <a:pt x="102" y="1118"/>
                      <a:pt x="268" y="1252"/>
                    </a:cubicBezTo>
                    <a:cubicBezTo>
                      <a:pt x="363" y="1299"/>
                      <a:pt x="470" y="1313"/>
                      <a:pt x="576" y="1313"/>
                    </a:cubicBezTo>
                    <a:cubicBezTo>
                      <a:pt x="618" y="1313"/>
                      <a:pt x="661" y="1311"/>
                      <a:pt x="702" y="1308"/>
                    </a:cubicBezTo>
                    <a:cubicBezTo>
                      <a:pt x="868" y="1285"/>
                      <a:pt x="1036" y="1241"/>
                      <a:pt x="1202" y="1229"/>
                    </a:cubicBezTo>
                    <a:cubicBezTo>
                      <a:pt x="1245" y="1225"/>
                      <a:pt x="1288" y="1223"/>
                      <a:pt x="1330" y="1223"/>
                    </a:cubicBezTo>
                    <a:cubicBezTo>
                      <a:pt x="1633" y="1223"/>
                      <a:pt x="1934" y="1317"/>
                      <a:pt x="2237" y="1385"/>
                    </a:cubicBezTo>
                    <a:cubicBezTo>
                      <a:pt x="2515" y="1441"/>
                      <a:pt x="2804" y="1463"/>
                      <a:pt x="3093" y="1463"/>
                    </a:cubicBezTo>
                    <a:cubicBezTo>
                      <a:pt x="3360" y="1463"/>
                      <a:pt x="3638" y="1430"/>
                      <a:pt x="3894" y="1341"/>
                    </a:cubicBezTo>
                    <a:cubicBezTo>
                      <a:pt x="4039" y="1296"/>
                      <a:pt x="4172" y="1219"/>
                      <a:pt x="4294" y="1152"/>
                    </a:cubicBezTo>
                    <a:cubicBezTo>
                      <a:pt x="4417" y="1074"/>
                      <a:pt x="4539" y="996"/>
                      <a:pt x="4639" y="896"/>
                    </a:cubicBezTo>
                    <a:cubicBezTo>
                      <a:pt x="4717" y="829"/>
                      <a:pt x="4773" y="752"/>
                      <a:pt x="4850" y="673"/>
                    </a:cubicBezTo>
                    <a:cubicBezTo>
                      <a:pt x="5028" y="517"/>
                      <a:pt x="5284" y="473"/>
                      <a:pt x="5529" y="451"/>
                    </a:cubicBezTo>
                    <a:cubicBezTo>
                      <a:pt x="5574" y="440"/>
                      <a:pt x="5629" y="440"/>
                      <a:pt x="5673" y="429"/>
                    </a:cubicBezTo>
                    <a:cubicBezTo>
                      <a:pt x="5629" y="384"/>
                      <a:pt x="5584" y="351"/>
                      <a:pt x="5529" y="317"/>
                    </a:cubicBezTo>
                    <a:cubicBezTo>
                      <a:pt x="5175" y="111"/>
                      <a:pt x="4707" y="0"/>
                      <a:pt x="420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11" name="Google Shape;16011;p21"/>
              <p:cNvSpPr/>
              <p:nvPr/>
            </p:nvSpPr>
            <p:spPr>
              <a:xfrm>
                <a:off x="887092" y="3639908"/>
                <a:ext cx="97825" cy="34574"/>
              </a:xfrm>
              <a:custGeom>
                <a:avLst/>
                <a:gdLst/>
                <a:ahLst/>
                <a:cxnLst/>
                <a:rect l="l" t="t" r="r" b="b"/>
                <a:pathLst>
                  <a:path w="2804" h="991" extrusionOk="0">
                    <a:moveTo>
                      <a:pt x="1" y="0"/>
                    </a:moveTo>
                    <a:cubicBezTo>
                      <a:pt x="79" y="111"/>
                      <a:pt x="190" y="178"/>
                      <a:pt x="312" y="223"/>
                    </a:cubicBezTo>
                    <a:cubicBezTo>
                      <a:pt x="435" y="256"/>
                      <a:pt x="557" y="289"/>
                      <a:pt x="680" y="312"/>
                    </a:cubicBezTo>
                    <a:cubicBezTo>
                      <a:pt x="935" y="345"/>
                      <a:pt x="1191" y="356"/>
                      <a:pt x="1436" y="401"/>
                    </a:cubicBezTo>
                    <a:cubicBezTo>
                      <a:pt x="1558" y="423"/>
                      <a:pt x="1669" y="457"/>
                      <a:pt x="1792" y="490"/>
                    </a:cubicBezTo>
                    <a:cubicBezTo>
                      <a:pt x="1903" y="534"/>
                      <a:pt x="2014" y="590"/>
                      <a:pt x="2114" y="657"/>
                    </a:cubicBezTo>
                    <a:cubicBezTo>
                      <a:pt x="2336" y="768"/>
                      <a:pt x="2548" y="924"/>
                      <a:pt x="2793" y="990"/>
                    </a:cubicBezTo>
                    <a:lnTo>
                      <a:pt x="2803" y="979"/>
                    </a:lnTo>
                    <a:cubicBezTo>
                      <a:pt x="2581" y="845"/>
                      <a:pt x="2392" y="690"/>
                      <a:pt x="2181" y="556"/>
                    </a:cubicBezTo>
                    <a:cubicBezTo>
                      <a:pt x="2069" y="479"/>
                      <a:pt x="1947" y="423"/>
                      <a:pt x="1825" y="390"/>
                    </a:cubicBezTo>
                    <a:cubicBezTo>
                      <a:pt x="1703" y="345"/>
                      <a:pt x="1569" y="323"/>
                      <a:pt x="1447" y="312"/>
                    </a:cubicBezTo>
                    <a:cubicBezTo>
                      <a:pt x="1191" y="279"/>
                      <a:pt x="935" y="279"/>
                      <a:pt x="690" y="256"/>
                    </a:cubicBezTo>
                    <a:cubicBezTo>
                      <a:pt x="568" y="234"/>
                      <a:pt x="446" y="223"/>
                      <a:pt x="324" y="190"/>
                    </a:cubicBezTo>
                    <a:cubicBezTo>
                      <a:pt x="201" y="156"/>
                      <a:pt x="90" y="101"/>
                      <a:pt x="1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12" name="Google Shape;16012;p21"/>
              <p:cNvSpPr/>
              <p:nvPr/>
            </p:nvSpPr>
            <p:spPr>
              <a:xfrm>
                <a:off x="898745" y="3636803"/>
                <a:ext cx="135852" cy="26131"/>
              </a:xfrm>
              <a:custGeom>
                <a:avLst/>
                <a:gdLst/>
                <a:ahLst/>
                <a:cxnLst/>
                <a:rect l="l" t="t" r="r" b="b"/>
                <a:pathLst>
                  <a:path w="3894" h="749" extrusionOk="0">
                    <a:moveTo>
                      <a:pt x="0" y="0"/>
                    </a:moveTo>
                    <a:lnTo>
                      <a:pt x="0" y="12"/>
                    </a:lnTo>
                    <a:cubicBezTo>
                      <a:pt x="323" y="111"/>
                      <a:pt x="657" y="145"/>
                      <a:pt x="991" y="167"/>
                    </a:cubicBezTo>
                    <a:cubicBezTo>
                      <a:pt x="1313" y="178"/>
                      <a:pt x="1646" y="200"/>
                      <a:pt x="1969" y="267"/>
                    </a:cubicBezTo>
                    <a:cubicBezTo>
                      <a:pt x="2291" y="334"/>
                      <a:pt x="2592" y="457"/>
                      <a:pt x="2904" y="568"/>
                    </a:cubicBezTo>
                    <a:cubicBezTo>
                      <a:pt x="3059" y="635"/>
                      <a:pt x="3215" y="690"/>
                      <a:pt x="3381" y="724"/>
                    </a:cubicBezTo>
                    <a:cubicBezTo>
                      <a:pt x="3465" y="740"/>
                      <a:pt x="3551" y="748"/>
                      <a:pt x="3638" y="748"/>
                    </a:cubicBezTo>
                    <a:cubicBezTo>
                      <a:pt x="3724" y="748"/>
                      <a:pt x="3810" y="740"/>
                      <a:pt x="3893" y="724"/>
                    </a:cubicBezTo>
                    <a:lnTo>
                      <a:pt x="3882" y="712"/>
                    </a:lnTo>
                    <a:cubicBezTo>
                      <a:pt x="3549" y="712"/>
                      <a:pt x="3260" y="568"/>
                      <a:pt x="2948" y="445"/>
                    </a:cubicBezTo>
                    <a:cubicBezTo>
                      <a:pt x="2881" y="412"/>
                      <a:pt x="2803" y="378"/>
                      <a:pt x="2726" y="345"/>
                    </a:cubicBezTo>
                    <a:cubicBezTo>
                      <a:pt x="2637" y="323"/>
                      <a:pt x="2558" y="289"/>
                      <a:pt x="2481" y="267"/>
                    </a:cubicBezTo>
                    <a:cubicBezTo>
                      <a:pt x="2314" y="223"/>
                      <a:pt x="2158" y="190"/>
                      <a:pt x="1992" y="156"/>
                    </a:cubicBezTo>
                    <a:cubicBezTo>
                      <a:pt x="1658" y="101"/>
                      <a:pt x="1324" y="101"/>
                      <a:pt x="991" y="89"/>
                    </a:cubicBezTo>
                    <a:cubicBezTo>
                      <a:pt x="657" y="89"/>
                      <a:pt x="323" y="78"/>
                      <a:pt x="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13" name="Google Shape;16013;p21"/>
              <p:cNvSpPr/>
              <p:nvPr/>
            </p:nvSpPr>
            <p:spPr>
              <a:xfrm>
                <a:off x="908060" y="3624452"/>
                <a:ext cx="133514" cy="13885"/>
              </a:xfrm>
              <a:custGeom>
                <a:avLst/>
                <a:gdLst/>
                <a:ahLst/>
                <a:cxnLst/>
                <a:rect l="l" t="t" r="r" b="b"/>
                <a:pathLst>
                  <a:path w="3827" h="398" extrusionOk="0">
                    <a:moveTo>
                      <a:pt x="1228" y="1"/>
                    </a:moveTo>
                    <a:cubicBezTo>
                      <a:pt x="1137" y="1"/>
                      <a:pt x="1047" y="4"/>
                      <a:pt x="957" y="10"/>
                    </a:cubicBezTo>
                    <a:cubicBezTo>
                      <a:pt x="635" y="21"/>
                      <a:pt x="312" y="77"/>
                      <a:pt x="0" y="188"/>
                    </a:cubicBezTo>
                    <a:lnTo>
                      <a:pt x="12" y="188"/>
                    </a:lnTo>
                    <a:cubicBezTo>
                      <a:pt x="312" y="99"/>
                      <a:pt x="635" y="54"/>
                      <a:pt x="957" y="54"/>
                    </a:cubicBezTo>
                    <a:cubicBezTo>
                      <a:pt x="1012" y="52"/>
                      <a:pt x="1067" y="51"/>
                      <a:pt x="1122" y="51"/>
                    </a:cubicBezTo>
                    <a:cubicBezTo>
                      <a:pt x="1390" y="51"/>
                      <a:pt x="1655" y="75"/>
                      <a:pt x="1913" y="121"/>
                    </a:cubicBezTo>
                    <a:cubicBezTo>
                      <a:pt x="2236" y="166"/>
                      <a:pt x="2548" y="232"/>
                      <a:pt x="2859" y="299"/>
                    </a:cubicBezTo>
                    <a:cubicBezTo>
                      <a:pt x="3107" y="352"/>
                      <a:pt x="3368" y="398"/>
                      <a:pt x="3627" y="398"/>
                    </a:cubicBezTo>
                    <a:cubicBezTo>
                      <a:pt x="3694" y="398"/>
                      <a:pt x="3760" y="395"/>
                      <a:pt x="3826" y="388"/>
                    </a:cubicBezTo>
                    <a:lnTo>
                      <a:pt x="3826" y="376"/>
                    </a:lnTo>
                    <a:cubicBezTo>
                      <a:pt x="3504" y="366"/>
                      <a:pt x="3193" y="287"/>
                      <a:pt x="2881" y="210"/>
                    </a:cubicBezTo>
                    <a:cubicBezTo>
                      <a:pt x="2570" y="143"/>
                      <a:pt x="2247" y="87"/>
                      <a:pt x="1925" y="43"/>
                    </a:cubicBezTo>
                    <a:cubicBezTo>
                      <a:pt x="1692" y="19"/>
                      <a:pt x="1460" y="1"/>
                      <a:pt x="122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14" name="Google Shape;16014;p21"/>
              <p:cNvSpPr/>
              <p:nvPr/>
            </p:nvSpPr>
            <p:spPr>
              <a:xfrm>
                <a:off x="891767" y="3492854"/>
                <a:ext cx="184729" cy="139410"/>
              </a:xfrm>
              <a:custGeom>
                <a:avLst/>
                <a:gdLst/>
                <a:ahLst/>
                <a:cxnLst/>
                <a:rect l="l" t="t" r="r" b="b"/>
                <a:pathLst>
                  <a:path w="5295" h="3996" extrusionOk="0">
                    <a:moveTo>
                      <a:pt x="3891" y="0"/>
                    </a:moveTo>
                    <a:cubicBezTo>
                      <a:pt x="3334" y="0"/>
                      <a:pt x="2399" y="691"/>
                      <a:pt x="2036" y="1012"/>
                    </a:cubicBezTo>
                    <a:cubicBezTo>
                      <a:pt x="1646" y="1357"/>
                      <a:pt x="1302" y="2146"/>
                      <a:pt x="979" y="2769"/>
                    </a:cubicBezTo>
                    <a:cubicBezTo>
                      <a:pt x="645" y="3381"/>
                      <a:pt x="101" y="3404"/>
                      <a:pt x="101" y="3404"/>
                    </a:cubicBezTo>
                    <a:lnTo>
                      <a:pt x="0" y="3904"/>
                    </a:lnTo>
                    <a:cubicBezTo>
                      <a:pt x="0" y="3904"/>
                      <a:pt x="261" y="3972"/>
                      <a:pt x="503" y="3972"/>
                    </a:cubicBezTo>
                    <a:cubicBezTo>
                      <a:pt x="521" y="3972"/>
                      <a:pt x="539" y="3971"/>
                      <a:pt x="556" y="3970"/>
                    </a:cubicBezTo>
                    <a:cubicBezTo>
                      <a:pt x="727" y="3970"/>
                      <a:pt x="1085" y="3995"/>
                      <a:pt x="1437" y="3995"/>
                    </a:cubicBezTo>
                    <a:cubicBezTo>
                      <a:pt x="1613" y="3995"/>
                      <a:pt x="1787" y="3989"/>
                      <a:pt x="1935" y="3970"/>
                    </a:cubicBezTo>
                    <a:cubicBezTo>
                      <a:pt x="2370" y="3915"/>
                      <a:pt x="2981" y="3938"/>
                      <a:pt x="3482" y="3881"/>
                    </a:cubicBezTo>
                    <a:cubicBezTo>
                      <a:pt x="3982" y="3826"/>
                      <a:pt x="4194" y="3570"/>
                      <a:pt x="4471" y="3337"/>
                    </a:cubicBezTo>
                    <a:cubicBezTo>
                      <a:pt x="4750" y="3115"/>
                      <a:pt x="5116" y="2703"/>
                      <a:pt x="5205" y="2302"/>
                    </a:cubicBezTo>
                    <a:cubicBezTo>
                      <a:pt x="5294" y="1891"/>
                      <a:pt x="4938" y="1679"/>
                      <a:pt x="4861" y="1635"/>
                    </a:cubicBezTo>
                    <a:cubicBezTo>
                      <a:pt x="4794" y="1590"/>
                      <a:pt x="4783" y="1491"/>
                      <a:pt x="4738" y="1412"/>
                    </a:cubicBezTo>
                    <a:cubicBezTo>
                      <a:pt x="4694" y="1335"/>
                      <a:pt x="4727" y="912"/>
                      <a:pt x="4738" y="668"/>
                    </a:cubicBezTo>
                    <a:cubicBezTo>
                      <a:pt x="4750" y="423"/>
                      <a:pt x="4550" y="134"/>
                      <a:pt x="4004" y="11"/>
                    </a:cubicBezTo>
                    <a:cubicBezTo>
                      <a:pt x="3969" y="4"/>
                      <a:pt x="3931" y="0"/>
                      <a:pt x="3891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15" name="Google Shape;16015;p21"/>
              <p:cNvSpPr/>
              <p:nvPr/>
            </p:nvSpPr>
            <p:spPr>
              <a:xfrm>
                <a:off x="891767" y="3578958"/>
                <a:ext cx="98976" cy="50587"/>
              </a:xfrm>
              <a:custGeom>
                <a:avLst/>
                <a:gdLst/>
                <a:ahLst/>
                <a:cxnLst/>
                <a:rect l="l" t="t" r="r" b="b"/>
                <a:pathLst>
                  <a:path w="2837" h="1450" extrusionOk="0">
                    <a:moveTo>
                      <a:pt x="1654" y="1"/>
                    </a:moveTo>
                    <a:cubicBezTo>
                      <a:pt x="1644" y="1"/>
                      <a:pt x="1634" y="1"/>
                      <a:pt x="1624" y="1"/>
                    </a:cubicBezTo>
                    <a:cubicBezTo>
                      <a:pt x="1446" y="12"/>
                      <a:pt x="1280" y="113"/>
                      <a:pt x="1090" y="146"/>
                    </a:cubicBezTo>
                    <a:cubicBezTo>
                      <a:pt x="1079" y="157"/>
                      <a:pt x="1068" y="157"/>
                      <a:pt x="1046" y="157"/>
                    </a:cubicBezTo>
                    <a:cubicBezTo>
                      <a:pt x="1023" y="202"/>
                      <a:pt x="1001" y="246"/>
                      <a:pt x="979" y="301"/>
                    </a:cubicBezTo>
                    <a:cubicBezTo>
                      <a:pt x="645" y="913"/>
                      <a:pt x="101" y="936"/>
                      <a:pt x="101" y="936"/>
                    </a:cubicBezTo>
                    <a:lnTo>
                      <a:pt x="0" y="1436"/>
                    </a:lnTo>
                    <a:lnTo>
                      <a:pt x="12" y="1436"/>
                    </a:lnTo>
                    <a:cubicBezTo>
                      <a:pt x="115" y="1445"/>
                      <a:pt x="219" y="1450"/>
                      <a:pt x="323" y="1450"/>
                    </a:cubicBezTo>
                    <a:cubicBezTo>
                      <a:pt x="838" y="1450"/>
                      <a:pt x="1362" y="1336"/>
                      <a:pt x="1824" y="1114"/>
                    </a:cubicBezTo>
                    <a:cubicBezTo>
                      <a:pt x="1913" y="1069"/>
                      <a:pt x="1991" y="1025"/>
                      <a:pt x="2080" y="980"/>
                    </a:cubicBezTo>
                    <a:cubicBezTo>
                      <a:pt x="2192" y="924"/>
                      <a:pt x="2214" y="913"/>
                      <a:pt x="2314" y="847"/>
                    </a:cubicBezTo>
                    <a:cubicBezTo>
                      <a:pt x="2459" y="758"/>
                      <a:pt x="2669" y="590"/>
                      <a:pt x="2781" y="469"/>
                    </a:cubicBezTo>
                    <a:cubicBezTo>
                      <a:pt x="2803" y="435"/>
                      <a:pt x="2837" y="402"/>
                      <a:pt x="2837" y="357"/>
                    </a:cubicBezTo>
                    <a:cubicBezTo>
                      <a:pt x="2825" y="313"/>
                      <a:pt x="2803" y="291"/>
                      <a:pt x="2781" y="257"/>
                    </a:cubicBezTo>
                    <a:cubicBezTo>
                      <a:pt x="2714" y="190"/>
                      <a:pt x="2647" y="123"/>
                      <a:pt x="2570" y="68"/>
                    </a:cubicBezTo>
                    <a:cubicBezTo>
                      <a:pt x="2536" y="46"/>
                      <a:pt x="2503" y="24"/>
                      <a:pt x="2459" y="12"/>
                    </a:cubicBezTo>
                    <a:cubicBezTo>
                      <a:pt x="2450" y="11"/>
                      <a:pt x="2441" y="10"/>
                      <a:pt x="2431" y="10"/>
                    </a:cubicBezTo>
                    <a:cubicBezTo>
                      <a:pt x="2371" y="10"/>
                      <a:pt x="2303" y="37"/>
                      <a:pt x="2236" y="57"/>
                    </a:cubicBezTo>
                    <a:cubicBezTo>
                      <a:pt x="2202" y="64"/>
                      <a:pt x="2168" y="67"/>
                      <a:pt x="2134" y="67"/>
                    </a:cubicBezTo>
                    <a:cubicBezTo>
                      <a:pt x="1975" y="67"/>
                      <a:pt x="1811" y="1"/>
                      <a:pt x="1654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16" name="Google Shape;16016;p21"/>
              <p:cNvSpPr/>
              <p:nvPr/>
            </p:nvSpPr>
            <p:spPr>
              <a:xfrm>
                <a:off x="887511" y="3545221"/>
                <a:ext cx="97406" cy="75148"/>
              </a:xfrm>
              <a:custGeom>
                <a:avLst/>
                <a:gdLst/>
                <a:ahLst/>
                <a:cxnLst/>
                <a:rect l="l" t="t" r="r" b="b"/>
                <a:pathLst>
                  <a:path w="2792" h="2154" extrusionOk="0">
                    <a:moveTo>
                      <a:pt x="2781" y="0"/>
                    </a:moveTo>
                    <a:cubicBezTo>
                      <a:pt x="2524" y="168"/>
                      <a:pt x="2302" y="390"/>
                      <a:pt x="2102" y="613"/>
                    </a:cubicBezTo>
                    <a:cubicBezTo>
                      <a:pt x="2002" y="724"/>
                      <a:pt x="1902" y="846"/>
                      <a:pt x="1813" y="968"/>
                    </a:cubicBezTo>
                    <a:cubicBezTo>
                      <a:pt x="1713" y="1080"/>
                      <a:pt x="1624" y="1213"/>
                      <a:pt x="1535" y="1324"/>
                    </a:cubicBezTo>
                    <a:cubicBezTo>
                      <a:pt x="1491" y="1380"/>
                      <a:pt x="1435" y="1446"/>
                      <a:pt x="1390" y="1491"/>
                    </a:cubicBezTo>
                    <a:cubicBezTo>
                      <a:pt x="1346" y="1547"/>
                      <a:pt x="1279" y="1591"/>
                      <a:pt x="1224" y="1636"/>
                    </a:cubicBezTo>
                    <a:cubicBezTo>
                      <a:pt x="1101" y="1735"/>
                      <a:pt x="979" y="1814"/>
                      <a:pt x="856" y="1891"/>
                    </a:cubicBezTo>
                    <a:cubicBezTo>
                      <a:pt x="789" y="1936"/>
                      <a:pt x="723" y="1969"/>
                      <a:pt x="656" y="2002"/>
                    </a:cubicBezTo>
                    <a:cubicBezTo>
                      <a:pt x="589" y="2036"/>
                      <a:pt x="523" y="2069"/>
                      <a:pt x="456" y="2091"/>
                    </a:cubicBezTo>
                    <a:cubicBezTo>
                      <a:pt x="376" y="2116"/>
                      <a:pt x="292" y="2124"/>
                      <a:pt x="209" y="2124"/>
                    </a:cubicBezTo>
                    <a:cubicBezTo>
                      <a:pt x="142" y="2124"/>
                      <a:pt x="76" y="2119"/>
                      <a:pt x="11" y="2114"/>
                    </a:cubicBezTo>
                    <a:lnTo>
                      <a:pt x="0" y="2125"/>
                    </a:lnTo>
                    <a:cubicBezTo>
                      <a:pt x="98" y="2139"/>
                      <a:pt x="196" y="2153"/>
                      <a:pt x="294" y="2153"/>
                    </a:cubicBezTo>
                    <a:cubicBezTo>
                      <a:pt x="352" y="2153"/>
                      <a:pt x="410" y="2148"/>
                      <a:pt x="467" y="2136"/>
                    </a:cubicBezTo>
                    <a:cubicBezTo>
                      <a:pt x="534" y="2114"/>
                      <a:pt x="611" y="2081"/>
                      <a:pt x="678" y="2058"/>
                    </a:cubicBezTo>
                    <a:cubicBezTo>
                      <a:pt x="745" y="2025"/>
                      <a:pt x="823" y="1992"/>
                      <a:pt x="890" y="1958"/>
                    </a:cubicBezTo>
                    <a:cubicBezTo>
                      <a:pt x="1023" y="1880"/>
                      <a:pt x="1145" y="1802"/>
                      <a:pt x="1279" y="1713"/>
                    </a:cubicBezTo>
                    <a:cubicBezTo>
                      <a:pt x="1335" y="1658"/>
                      <a:pt x="1390" y="1624"/>
                      <a:pt x="1457" y="1569"/>
                    </a:cubicBezTo>
                    <a:cubicBezTo>
                      <a:pt x="1513" y="1513"/>
                      <a:pt x="1568" y="1458"/>
                      <a:pt x="1612" y="1391"/>
                    </a:cubicBezTo>
                    <a:cubicBezTo>
                      <a:pt x="1724" y="1280"/>
                      <a:pt x="1813" y="1169"/>
                      <a:pt x="1913" y="1046"/>
                    </a:cubicBezTo>
                    <a:cubicBezTo>
                      <a:pt x="2013" y="935"/>
                      <a:pt x="2113" y="823"/>
                      <a:pt x="2202" y="701"/>
                    </a:cubicBezTo>
                    <a:cubicBezTo>
                      <a:pt x="2391" y="467"/>
                      <a:pt x="2581" y="234"/>
                      <a:pt x="2791" y="12"/>
                    </a:cubicBezTo>
                    <a:lnTo>
                      <a:pt x="2781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17" name="Google Shape;16017;p21"/>
              <p:cNvSpPr/>
              <p:nvPr/>
            </p:nvSpPr>
            <p:spPr>
              <a:xfrm>
                <a:off x="897593" y="3575888"/>
                <a:ext cx="119141" cy="47726"/>
              </a:xfrm>
              <a:custGeom>
                <a:avLst/>
                <a:gdLst/>
                <a:ahLst/>
                <a:cxnLst/>
                <a:rect l="l" t="t" r="r" b="b"/>
                <a:pathLst>
                  <a:path w="3415" h="1368" extrusionOk="0">
                    <a:moveTo>
                      <a:pt x="3414" y="0"/>
                    </a:moveTo>
                    <a:cubicBezTo>
                      <a:pt x="3092" y="23"/>
                      <a:pt x="2781" y="100"/>
                      <a:pt x="2492" y="223"/>
                    </a:cubicBezTo>
                    <a:cubicBezTo>
                      <a:pt x="2413" y="256"/>
                      <a:pt x="2347" y="300"/>
                      <a:pt x="2280" y="334"/>
                    </a:cubicBezTo>
                    <a:cubicBezTo>
                      <a:pt x="2203" y="367"/>
                      <a:pt x="2136" y="412"/>
                      <a:pt x="2069" y="456"/>
                    </a:cubicBezTo>
                    <a:cubicBezTo>
                      <a:pt x="1946" y="545"/>
                      <a:pt x="1813" y="646"/>
                      <a:pt x="1691" y="745"/>
                    </a:cubicBezTo>
                    <a:cubicBezTo>
                      <a:pt x="1580" y="846"/>
                      <a:pt x="1457" y="945"/>
                      <a:pt x="1335" y="1034"/>
                    </a:cubicBezTo>
                    <a:cubicBezTo>
                      <a:pt x="1202" y="1113"/>
                      <a:pt x="1068" y="1179"/>
                      <a:pt x="923" y="1235"/>
                    </a:cubicBezTo>
                    <a:cubicBezTo>
                      <a:pt x="728" y="1303"/>
                      <a:pt x="517" y="1335"/>
                      <a:pt x="305" y="1335"/>
                    </a:cubicBezTo>
                    <a:cubicBezTo>
                      <a:pt x="203" y="1335"/>
                      <a:pt x="101" y="1327"/>
                      <a:pt x="0" y="1313"/>
                    </a:cubicBezTo>
                    <a:lnTo>
                      <a:pt x="0" y="1324"/>
                    </a:lnTo>
                    <a:cubicBezTo>
                      <a:pt x="138" y="1353"/>
                      <a:pt x="279" y="1368"/>
                      <a:pt x="418" y="1368"/>
                    </a:cubicBezTo>
                    <a:cubicBezTo>
                      <a:pt x="593" y="1368"/>
                      <a:pt x="767" y="1345"/>
                      <a:pt x="935" y="1301"/>
                    </a:cubicBezTo>
                    <a:cubicBezTo>
                      <a:pt x="1090" y="1257"/>
                      <a:pt x="1235" y="1190"/>
                      <a:pt x="1380" y="1101"/>
                    </a:cubicBezTo>
                    <a:cubicBezTo>
                      <a:pt x="1513" y="1024"/>
                      <a:pt x="1635" y="923"/>
                      <a:pt x="1768" y="834"/>
                    </a:cubicBezTo>
                    <a:cubicBezTo>
                      <a:pt x="2013" y="634"/>
                      <a:pt x="2269" y="490"/>
                      <a:pt x="2547" y="345"/>
                    </a:cubicBezTo>
                    <a:cubicBezTo>
                      <a:pt x="2825" y="211"/>
                      <a:pt x="3115" y="112"/>
                      <a:pt x="3414" y="11"/>
                    </a:cubicBezTo>
                    <a:lnTo>
                      <a:pt x="3414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18" name="Google Shape;16018;p21"/>
              <p:cNvSpPr/>
              <p:nvPr/>
            </p:nvSpPr>
            <p:spPr>
              <a:xfrm>
                <a:off x="905339" y="3608090"/>
                <a:ext cx="113733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590" extrusionOk="0">
                    <a:moveTo>
                      <a:pt x="3259" y="0"/>
                    </a:moveTo>
                    <a:cubicBezTo>
                      <a:pt x="2982" y="0"/>
                      <a:pt x="2703" y="56"/>
                      <a:pt x="2436" y="123"/>
                    </a:cubicBezTo>
                    <a:cubicBezTo>
                      <a:pt x="2169" y="190"/>
                      <a:pt x="1902" y="279"/>
                      <a:pt x="1635" y="356"/>
                    </a:cubicBezTo>
                    <a:cubicBezTo>
                      <a:pt x="1368" y="434"/>
                      <a:pt x="1101" y="501"/>
                      <a:pt x="824" y="534"/>
                    </a:cubicBezTo>
                    <a:cubicBezTo>
                      <a:pt x="690" y="556"/>
                      <a:pt x="554" y="567"/>
                      <a:pt x="416" y="567"/>
                    </a:cubicBezTo>
                    <a:cubicBezTo>
                      <a:pt x="279" y="567"/>
                      <a:pt x="140" y="556"/>
                      <a:pt x="1" y="534"/>
                    </a:cubicBezTo>
                    <a:lnTo>
                      <a:pt x="1" y="534"/>
                    </a:lnTo>
                    <a:cubicBezTo>
                      <a:pt x="164" y="573"/>
                      <a:pt x="327" y="589"/>
                      <a:pt x="491" y="589"/>
                    </a:cubicBezTo>
                    <a:cubicBezTo>
                      <a:pt x="605" y="589"/>
                      <a:pt x="720" y="581"/>
                      <a:pt x="835" y="568"/>
                    </a:cubicBezTo>
                    <a:cubicBezTo>
                      <a:pt x="1113" y="546"/>
                      <a:pt x="1380" y="479"/>
                      <a:pt x="1647" y="412"/>
                    </a:cubicBezTo>
                    <a:cubicBezTo>
                      <a:pt x="1925" y="334"/>
                      <a:pt x="2191" y="256"/>
                      <a:pt x="2458" y="190"/>
                    </a:cubicBezTo>
                    <a:cubicBezTo>
                      <a:pt x="2715" y="111"/>
                      <a:pt x="2992" y="45"/>
                      <a:pt x="3259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19" name="Google Shape;16019;p21"/>
              <p:cNvSpPr/>
              <p:nvPr/>
            </p:nvSpPr>
            <p:spPr>
              <a:xfrm>
                <a:off x="726466" y="3632128"/>
                <a:ext cx="144364" cy="158424"/>
              </a:xfrm>
              <a:custGeom>
                <a:avLst/>
                <a:gdLst/>
                <a:ahLst/>
                <a:cxnLst/>
                <a:rect l="l" t="t" r="r" b="b"/>
                <a:pathLst>
                  <a:path w="4138" h="4541" extrusionOk="0">
                    <a:moveTo>
                      <a:pt x="3815" y="1"/>
                    </a:moveTo>
                    <a:cubicBezTo>
                      <a:pt x="3815" y="1"/>
                      <a:pt x="3804" y="67"/>
                      <a:pt x="3537" y="156"/>
                    </a:cubicBezTo>
                    <a:cubicBezTo>
                      <a:pt x="3270" y="245"/>
                      <a:pt x="2269" y="379"/>
                      <a:pt x="1702" y="735"/>
                    </a:cubicBezTo>
                    <a:cubicBezTo>
                      <a:pt x="1135" y="1091"/>
                      <a:pt x="378" y="1836"/>
                      <a:pt x="190" y="2359"/>
                    </a:cubicBezTo>
                    <a:cubicBezTo>
                      <a:pt x="0" y="2882"/>
                      <a:pt x="67" y="3282"/>
                      <a:pt x="190" y="3549"/>
                    </a:cubicBezTo>
                    <a:cubicBezTo>
                      <a:pt x="311" y="3805"/>
                      <a:pt x="701" y="4049"/>
                      <a:pt x="957" y="4116"/>
                    </a:cubicBezTo>
                    <a:cubicBezTo>
                      <a:pt x="1213" y="4183"/>
                      <a:pt x="1513" y="4294"/>
                      <a:pt x="1668" y="4394"/>
                    </a:cubicBezTo>
                    <a:cubicBezTo>
                      <a:pt x="1771" y="4468"/>
                      <a:pt x="1850" y="4541"/>
                      <a:pt x="1961" y="4541"/>
                    </a:cubicBezTo>
                    <a:cubicBezTo>
                      <a:pt x="2019" y="4541"/>
                      <a:pt x="2086" y="4521"/>
                      <a:pt x="2169" y="4472"/>
                    </a:cubicBezTo>
                    <a:cubicBezTo>
                      <a:pt x="2425" y="4328"/>
                      <a:pt x="2525" y="4150"/>
                      <a:pt x="2625" y="3838"/>
                    </a:cubicBezTo>
                    <a:cubicBezTo>
                      <a:pt x="2714" y="3527"/>
                      <a:pt x="2725" y="2870"/>
                      <a:pt x="2847" y="2626"/>
                    </a:cubicBezTo>
                    <a:cubicBezTo>
                      <a:pt x="2981" y="2392"/>
                      <a:pt x="3237" y="2037"/>
                      <a:pt x="3504" y="1513"/>
                    </a:cubicBezTo>
                    <a:cubicBezTo>
                      <a:pt x="3782" y="991"/>
                      <a:pt x="4138" y="435"/>
                      <a:pt x="4138" y="435"/>
                    </a:cubicBezTo>
                    <a:lnTo>
                      <a:pt x="3815" y="1"/>
                    </a:ln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20" name="Google Shape;16020;p21"/>
              <p:cNvSpPr/>
              <p:nvPr/>
            </p:nvSpPr>
            <p:spPr>
              <a:xfrm>
                <a:off x="735397" y="3634884"/>
                <a:ext cx="135433" cy="155668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4462" extrusionOk="0">
                    <a:moveTo>
                      <a:pt x="3615" y="0"/>
                    </a:moveTo>
                    <a:cubicBezTo>
                      <a:pt x="3515" y="77"/>
                      <a:pt x="3437" y="178"/>
                      <a:pt x="3337" y="267"/>
                    </a:cubicBezTo>
                    <a:cubicBezTo>
                      <a:pt x="3236" y="344"/>
                      <a:pt x="3125" y="433"/>
                      <a:pt x="3036" y="534"/>
                    </a:cubicBezTo>
                    <a:cubicBezTo>
                      <a:pt x="2848" y="756"/>
                      <a:pt x="2747" y="1046"/>
                      <a:pt x="2658" y="1335"/>
                    </a:cubicBezTo>
                    <a:cubicBezTo>
                      <a:pt x="2480" y="1824"/>
                      <a:pt x="2280" y="2291"/>
                      <a:pt x="2069" y="2769"/>
                    </a:cubicBezTo>
                    <a:cubicBezTo>
                      <a:pt x="2047" y="2825"/>
                      <a:pt x="2025" y="2880"/>
                      <a:pt x="1991" y="2925"/>
                    </a:cubicBezTo>
                    <a:cubicBezTo>
                      <a:pt x="1880" y="3070"/>
                      <a:pt x="1669" y="3092"/>
                      <a:pt x="1479" y="3103"/>
                    </a:cubicBezTo>
                    <a:cubicBezTo>
                      <a:pt x="1202" y="3114"/>
                      <a:pt x="912" y="3103"/>
                      <a:pt x="678" y="3236"/>
                    </a:cubicBezTo>
                    <a:cubicBezTo>
                      <a:pt x="500" y="3325"/>
                      <a:pt x="367" y="3481"/>
                      <a:pt x="178" y="3537"/>
                    </a:cubicBezTo>
                    <a:cubicBezTo>
                      <a:pt x="122" y="3559"/>
                      <a:pt x="55" y="3570"/>
                      <a:pt x="0" y="3581"/>
                    </a:cubicBezTo>
                    <a:cubicBezTo>
                      <a:pt x="167" y="3792"/>
                      <a:pt x="478" y="3982"/>
                      <a:pt x="701" y="4037"/>
                    </a:cubicBezTo>
                    <a:cubicBezTo>
                      <a:pt x="957" y="4104"/>
                      <a:pt x="1257" y="4215"/>
                      <a:pt x="1412" y="4315"/>
                    </a:cubicBezTo>
                    <a:cubicBezTo>
                      <a:pt x="1515" y="4389"/>
                      <a:pt x="1594" y="4462"/>
                      <a:pt x="1705" y="4462"/>
                    </a:cubicBezTo>
                    <a:cubicBezTo>
                      <a:pt x="1763" y="4462"/>
                      <a:pt x="1830" y="4442"/>
                      <a:pt x="1913" y="4393"/>
                    </a:cubicBezTo>
                    <a:cubicBezTo>
                      <a:pt x="2169" y="4249"/>
                      <a:pt x="2269" y="4071"/>
                      <a:pt x="2369" y="3759"/>
                    </a:cubicBezTo>
                    <a:cubicBezTo>
                      <a:pt x="2458" y="3448"/>
                      <a:pt x="2469" y="2791"/>
                      <a:pt x="2591" y="2547"/>
                    </a:cubicBezTo>
                    <a:cubicBezTo>
                      <a:pt x="2725" y="2313"/>
                      <a:pt x="2981" y="1958"/>
                      <a:pt x="3248" y="1434"/>
                    </a:cubicBezTo>
                    <a:cubicBezTo>
                      <a:pt x="3526" y="912"/>
                      <a:pt x="3882" y="356"/>
                      <a:pt x="3882" y="356"/>
                    </a:cubicBezTo>
                    <a:lnTo>
                      <a:pt x="3615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21" name="Google Shape;16021;p21"/>
              <p:cNvSpPr/>
              <p:nvPr/>
            </p:nvSpPr>
            <p:spPr>
              <a:xfrm>
                <a:off x="827747" y="3631360"/>
                <a:ext cx="36876" cy="20200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579" extrusionOk="0">
                    <a:moveTo>
                      <a:pt x="1046" y="0"/>
                    </a:moveTo>
                    <a:cubicBezTo>
                      <a:pt x="979" y="79"/>
                      <a:pt x="901" y="134"/>
                      <a:pt x="812" y="178"/>
                    </a:cubicBezTo>
                    <a:cubicBezTo>
                      <a:pt x="723" y="223"/>
                      <a:pt x="623" y="257"/>
                      <a:pt x="534" y="279"/>
                    </a:cubicBezTo>
                    <a:cubicBezTo>
                      <a:pt x="434" y="312"/>
                      <a:pt x="345" y="334"/>
                      <a:pt x="245" y="379"/>
                    </a:cubicBezTo>
                    <a:cubicBezTo>
                      <a:pt x="156" y="435"/>
                      <a:pt x="67" y="490"/>
                      <a:pt x="0" y="568"/>
                    </a:cubicBezTo>
                    <a:lnTo>
                      <a:pt x="11" y="579"/>
                    </a:lnTo>
                    <a:cubicBezTo>
                      <a:pt x="100" y="534"/>
                      <a:pt x="189" y="490"/>
                      <a:pt x="278" y="457"/>
                    </a:cubicBezTo>
                    <a:cubicBezTo>
                      <a:pt x="367" y="423"/>
                      <a:pt x="468" y="379"/>
                      <a:pt x="557" y="346"/>
                    </a:cubicBezTo>
                    <a:cubicBezTo>
                      <a:pt x="645" y="301"/>
                      <a:pt x="745" y="267"/>
                      <a:pt x="823" y="212"/>
                    </a:cubicBezTo>
                    <a:cubicBezTo>
                      <a:pt x="912" y="156"/>
                      <a:pt x="990" y="89"/>
                      <a:pt x="1057" y="12"/>
                    </a:cubicBezTo>
                    <a:lnTo>
                      <a:pt x="1046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22" name="Google Shape;16022;p21"/>
              <p:cNvSpPr/>
              <p:nvPr/>
            </p:nvSpPr>
            <p:spPr>
              <a:xfrm>
                <a:off x="755563" y="3636803"/>
                <a:ext cx="114117" cy="80730"/>
              </a:xfrm>
              <a:custGeom>
                <a:avLst/>
                <a:gdLst/>
                <a:ahLst/>
                <a:cxnLst/>
                <a:rect l="l" t="t" r="r" b="b"/>
                <a:pathLst>
                  <a:path w="3271" h="2314" extrusionOk="0">
                    <a:moveTo>
                      <a:pt x="3259" y="0"/>
                    </a:moveTo>
                    <a:cubicBezTo>
                      <a:pt x="3004" y="223"/>
                      <a:pt x="2714" y="390"/>
                      <a:pt x="2414" y="534"/>
                    </a:cubicBezTo>
                    <a:cubicBezTo>
                      <a:pt x="2114" y="690"/>
                      <a:pt x="1802" y="823"/>
                      <a:pt x="1502" y="968"/>
                    </a:cubicBezTo>
                    <a:cubicBezTo>
                      <a:pt x="1190" y="1124"/>
                      <a:pt x="890" y="1268"/>
                      <a:pt x="624" y="1491"/>
                    </a:cubicBezTo>
                    <a:cubicBezTo>
                      <a:pt x="357" y="1713"/>
                      <a:pt x="123" y="1992"/>
                      <a:pt x="1" y="2303"/>
                    </a:cubicBezTo>
                    <a:lnTo>
                      <a:pt x="11" y="2314"/>
                    </a:lnTo>
                    <a:cubicBezTo>
                      <a:pt x="201" y="2036"/>
                      <a:pt x="446" y="1802"/>
                      <a:pt x="701" y="1602"/>
                    </a:cubicBezTo>
                    <a:cubicBezTo>
                      <a:pt x="968" y="1402"/>
                      <a:pt x="1246" y="1224"/>
                      <a:pt x="1546" y="1068"/>
                    </a:cubicBezTo>
                    <a:cubicBezTo>
                      <a:pt x="1847" y="912"/>
                      <a:pt x="2147" y="768"/>
                      <a:pt x="2448" y="601"/>
                    </a:cubicBezTo>
                    <a:cubicBezTo>
                      <a:pt x="2737" y="434"/>
                      <a:pt x="3026" y="245"/>
                      <a:pt x="3271" y="12"/>
                    </a:cubicBezTo>
                    <a:lnTo>
                      <a:pt x="3259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23" name="Google Shape;16023;p21"/>
              <p:cNvSpPr/>
              <p:nvPr/>
            </p:nvSpPr>
            <p:spPr>
              <a:xfrm>
                <a:off x="811454" y="3640675"/>
                <a:ext cx="59379" cy="59413"/>
              </a:xfrm>
              <a:custGeom>
                <a:avLst/>
                <a:gdLst/>
                <a:ahLst/>
                <a:cxnLst/>
                <a:rect l="l" t="t" r="r" b="b"/>
                <a:pathLst>
                  <a:path w="1702" h="1703" extrusionOk="0">
                    <a:moveTo>
                      <a:pt x="1691" y="0"/>
                    </a:moveTo>
                    <a:cubicBezTo>
                      <a:pt x="1613" y="178"/>
                      <a:pt x="1468" y="334"/>
                      <a:pt x="1323" y="468"/>
                    </a:cubicBezTo>
                    <a:cubicBezTo>
                      <a:pt x="1168" y="601"/>
                      <a:pt x="1001" y="712"/>
                      <a:pt x="834" y="813"/>
                    </a:cubicBezTo>
                    <a:cubicBezTo>
                      <a:pt x="656" y="924"/>
                      <a:pt x="478" y="1035"/>
                      <a:pt x="334" y="1179"/>
                    </a:cubicBezTo>
                    <a:cubicBezTo>
                      <a:pt x="178" y="1324"/>
                      <a:pt x="55" y="1502"/>
                      <a:pt x="0" y="1703"/>
                    </a:cubicBezTo>
                    <a:lnTo>
                      <a:pt x="11" y="1703"/>
                    </a:lnTo>
                    <a:cubicBezTo>
                      <a:pt x="122" y="1535"/>
                      <a:pt x="256" y="1391"/>
                      <a:pt x="401" y="1258"/>
                    </a:cubicBezTo>
                    <a:cubicBezTo>
                      <a:pt x="556" y="1135"/>
                      <a:pt x="712" y="1013"/>
                      <a:pt x="878" y="890"/>
                    </a:cubicBezTo>
                    <a:cubicBezTo>
                      <a:pt x="1046" y="768"/>
                      <a:pt x="1212" y="645"/>
                      <a:pt x="1357" y="501"/>
                    </a:cubicBezTo>
                    <a:cubicBezTo>
                      <a:pt x="1501" y="368"/>
                      <a:pt x="1635" y="190"/>
                      <a:pt x="170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24" name="Google Shape;16024;p21"/>
              <p:cNvSpPr/>
              <p:nvPr/>
            </p:nvSpPr>
            <p:spPr>
              <a:xfrm>
                <a:off x="806395" y="3649991"/>
                <a:ext cx="61332" cy="68728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1970" extrusionOk="0">
                    <a:moveTo>
                      <a:pt x="1747" y="0"/>
                    </a:moveTo>
                    <a:cubicBezTo>
                      <a:pt x="1636" y="190"/>
                      <a:pt x="1480" y="346"/>
                      <a:pt x="1313" y="490"/>
                    </a:cubicBezTo>
                    <a:cubicBezTo>
                      <a:pt x="1146" y="635"/>
                      <a:pt x="979" y="779"/>
                      <a:pt x="823" y="935"/>
                    </a:cubicBezTo>
                    <a:cubicBezTo>
                      <a:pt x="668" y="1090"/>
                      <a:pt x="512" y="1246"/>
                      <a:pt x="368" y="1413"/>
                    </a:cubicBezTo>
                    <a:cubicBezTo>
                      <a:pt x="234" y="1591"/>
                      <a:pt x="101" y="1769"/>
                      <a:pt x="0" y="1958"/>
                    </a:cubicBezTo>
                    <a:lnTo>
                      <a:pt x="0" y="1969"/>
                    </a:lnTo>
                    <a:cubicBezTo>
                      <a:pt x="145" y="1802"/>
                      <a:pt x="289" y="1624"/>
                      <a:pt x="434" y="1468"/>
                    </a:cubicBezTo>
                    <a:cubicBezTo>
                      <a:pt x="579" y="1302"/>
                      <a:pt x="724" y="1135"/>
                      <a:pt x="868" y="979"/>
                    </a:cubicBezTo>
                    <a:cubicBezTo>
                      <a:pt x="1023" y="823"/>
                      <a:pt x="1179" y="679"/>
                      <a:pt x="1346" y="524"/>
                    </a:cubicBezTo>
                    <a:cubicBezTo>
                      <a:pt x="1502" y="368"/>
                      <a:pt x="1646" y="201"/>
                      <a:pt x="1758" y="12"/>
                    </a:cubicBezTo>
                    <a:lnTo>
                      <a:pt x="1747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25" name="Google Shape;16025;p21"/>
              <p:cNvSpPr/>
              <p:nvPr/>
            </p:nvSpPr>
            <p:spPr>
              <a:xfrm>
                <a:off x="697369" y="3497319"/>
                <a:ext cx="170356" cy="132154"/>
              </a:xfrm>
              <a:custGeom>
                <a:avLst/>
                <a:gdLst/>
                <a:ahLst/>
                <a:cxnLst/>
                <a:rect l="l" t="t" r="r" b="b"/>
                <a:pathLst>
                  <a:path w="4883" h="3788" extrusionOk="0">
                    <a:moveTo>
                      <a:pt x="1600" y="1"/>
                    </a:moveTo>
                    <a:cubicBezTo>
                      <a:pt x="1528" y="1"/>
                      <a:pt x="1455" y="10"/>
                      <a:pt x="1380" y="28"/>
                    </a:cubicBezTo>
                    <a:cubicBezTo>
                      <a:pt x="935" y="139"/>
                      <a:pt x="935" y="239"/>
                      <a:pt x="623" y="439"/>
                    </a:cubicBezTo>
                    <a:cubicBezTo>
                      <a:pt x="312" y="651"/>
                      <a:pt x="223" y="1007"/>
                      <a:pt x="156" y="1440"/>
                    </a:cubicBezTo>
                    <a:cubicBezTo>
                      <a:pt x="89" y="1874"/>
                      <a:pt x="0" y="2419"/>
                      <a:pt x="356" y="2742"/>
                    </a:cubicBezTo>
                    <a:cubicBezTo>
                      <a:pt x="701" y="3053"/>
                      <a:pt x="1068" y="3164"/>
                      <a:pt x="1323" y="3231"/>
                    </a:cubicBezTo>
                    <a:cubicBezTo>
                      <a:pt x="1580" y="3298"/>
                      <a:pt x="2091" y="3454"/>
                      <a:pt x="2380" y="3454"/>
                    </a:cubicBezTo>
                    <a:cubicBezTo>
                      <a:pt x="2658" y="3464"/>
                      <a:pt x="3515" y="3565"/>
                      <a:pt x="3904" y="3620"/>
                    </a:cubicBezTo>
                    <a:cubicBezTo>
                      <a:pt x="4304" y="3676"/>
                      <a:pt x="4605" y="3787"/>
                      <a:pt x="4605" y="3787"/>
                    </a:cubicBezTo>
                    <a:lnTo>
                      <a:pt x="4883" y="3108"/>
                    </a:lnTo>
                    <a:cubicBezTo>
                      <a:pt x="4883" y="3108"/>
                      <a:pt x="4616" y="3086"/>
                      <a:pt x="4215" y="2453"/>
                    </a:cubicBezTo>
                    <a:cubicBezTo>
                      <a:pt x="3826" y="1808"/>
                      <a:pt x="3226" y="884"/>
                      <a:pt x="2714" y="517"/>
                    </a:cubicBezTo>
                    <a:cubicBezTo>
                      <a:pt x="2296" y="220"/>
                      <a:pt x="1964" y="1"/>
                      <a:pt x="1600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26" name="Google Shape;16026;p21"/>
              <p:cNvSpPr/>
              <p:nvPr/>
            </p:nvSpPr>
            <p:spPr>
              <a:xfrm>
                <a:off x="758284" y="3598600"/>
                <a:ext cx="108291" cy="30875"/>
              </a:xfrm>
              <a:custGeom>
                <a:avLst/>
                <a:gdLst/>
                <a:ahLst/>
                <a:cxnLst/>
                <a:rect l="l" t="t" r="r" b="b"/>
                <a:pathLst>
                  <a:path w="3104" h="885" extrusionOk="0">
                    <a:moveTo>
                      <a:pt x="2162" y="1"/>
                    </a:moveTo>
                    <a:cubicBezTo>
                      <a:pt x="2146" y="1"/>
                      <a:pt x="2130" y="2"/>
                      <a:pt x="2113" y="5"/>
                    </a:cubicBezTo>
                    <a:cubicBezTo>
                      <a:pt x="2058" y="17"/>
                      <a:pt x="2014" y="39"/>
                      <a:pt x="1958" y="50"/>
                    </a:cubicBezTo>
                    <a:cubicBezTo>
                      <a:pt x="1757" y="128"/>
                      <a:pt x="1547" y="195"/>
                      <a:pt x="1335" y="205"/>
                    </a:cubicBezTo>
                    <a:cubicBezTo>
                      <a:pt x="1213" y="205"/>
                      <a:pt x="1102" y="205"/>
                      <a:pt x="990" y="217"/>
                    </a:cubicBezTo>
                    <a:cubicBezTo>
                      <a:pt x="734" y="250"/>
                      <a:pt x="501" y="361"/>
                      <a:pt x="245" y="406"/>
                    </a:cubicBezTo>
                    <a:cubicBezTo>
                      <a:pt x="167" y="417"/>
                      <a:pt x="78" y="417"/>
                      <a:pt x="0" y="439"/>
                    </a:cubicBezTo>
                    <a:cubicBezTo>
                      <a:pt x="223" y="495"/>
                      <a:pt x="467" y="551"/>
                      <a:pt x="634" y="551"/>
                    </a:cubicBezTo>
                    <a:cubicBezTo>
                      <a:pt x="912" y="561"/>
                      <a:pt x="1769" y="662"/>
                      <a:pt x="2158" y="717"/>
                    </a:cubicBezTo>
                    <a:cubicBezTo>
                      <a:pt x="2558" y="773"/>
                      <a:pt x="2859" y="884"/>
                      <a:pt x="2859" y="884"/>
                    </a:cubicBezTo>
                    <a:lnTo>
                      <a:pt x="3104" y="294"/>
                    </a:lnTo>
                    <a:cubicBezTo>
                      <a:pt x="3015" y="284"/>
                      <a:pt x="2926" y="272"/>
                      <a:pt x="2847" y="239"/>
                    </a:cubicBezTo>
                    <a:cubicBezTo>
                      <a:pt x="2770" y="205"/>
                      <a:pt x="2692" y="139"/>
                      <a:pt x="2614" y="106"/>
                    </a:cubicBezTo>
                    <a:cubicBezTo>
                      <a:pt x="2514" y="50"/>
                      <a:pt x="2402" y="27"/>
                      <a:pt x="2281" y="17"/>
                    </a:cubicBezTo>
                    <a:cubicBezTo>
                      <a:pt x="2241" y="9"/>
                      <a:pt x="2201" y="1"/>
                      <a:pt x="216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27" name="Google Shape;16027;p21"/>
              <p:cNvSpPr/>
              <p:nvPr/>
            </p:nvSpPr>
            <p:spPr>
              <a:xfrm>
                <a:off x="795510" y="3611020"/>
                <a:ext cx="61367" cy="13955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400" extrusionOk="0">
                    <a:moveTo>
                      <a:pt x="225" y="0"/>
                    </a:moveTo>
                    <a:cubicBezTo>
                      <a:pt x="149" y="0"/>
                      <a:pt x="73" y="6"/>
                      <a:pt x="1" y="17"/>
                    </a:cubicBezTo>
                    <a:lnTo>
                      <a:pt x="1" y="27"/>
                    </a:lnTo>
                    <a:cubicBezTo>
                      <a:pt x="146" y="39"/>
                      <a:pt x="302" y="50"/>
                      <a:pt x="446" y="83"/>
                    </a:cubicBezTo>
                    <a:cubicBezTo>
                      <a:pt x="591" y="106"/>
                      <a:pt x="735" y="139"/>
                      <a:pt x="880" y="195"/>
                    </a:cubicBezTo>
                    <a:cubicBezTo>
                      <a:pt x="947" y="217"/>
                      <a:pt x="1013" y="250"/>
                      <a:pt x="1091" y="284"/>
                    </a:cubicBezTo>
                    <a:cubicBezTo>
                      <a:pt x="1158" y="306"/>
                      <a:pt x="1224" y="350"/>
                      <a:pt x="1303" y="373"/>
                    </a:cubicBezTo>
                    <a:cubicBezTo>
                      <a:pt x="1368" y="393"/>
                      <a:pt x="1435" y="399"/>
                      <a:pt x="1504" y="399"/>
                    </a:cubicBezTo>
                    <a:cubicBezTo>
                      <a:pt x="1587" y="399"/>
                      <a:pt x="1673" y="390"/>
                      <a:pt x="1758" y="383"/>
                    </a:cubicBezTo>
                    <a:lnTo>
                      <a:pt x="1747" y="373"/>
                    </a:lnTo>
                    <a:cubicBezTo>
                      <a:pt x="1688" y="377"/>
                      <a:pt x="1627" y="381"/>
                      <a:pt x="1567" y="381"/>
                    </a:cubicBezTo>
                    <a:cubicBezTo>
                      <a:pt x="1479" y="381"/>
                      <a:pt x="1392" y="372"/>
                      <a:pt x="1313" y="339"/>
                    </a:cubicBezTo>
                    <a:cubicBezTo>
                      <a:pt x="1236" y="317"/>
                      <a:pt x="1169" y="272"/>
                      <a:pt x="1102" y="239"/>
                    </a:cubicBezTo>
                    <a:lnTo>
                      <a:pt x="902" y="139"/>
                    </a:lnTo>
                    <a:cubicBezTo>
                      <a:pt x="757" y="83"/>
                      <a:pt x="613" y="39"/>
                      <a:pt x="457" y="17"/>
                    </a:cubicBezTo>
                    <a:cubicBezTo>
                      <a:pt x="379" y="6"/>
                      <a:pt x="302" y="0"/>
                      <a:pt x="225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28" name="Google Shape;16028;p21"/>
              <p:cNvSpPr/>
              <p:nvPr/>
            </p:nvSpPr>
            <p:spPr>
              <a:xfrm>
                <a:off x="778066" y="3537441"/>
                <a:ext cx="82683" cy="75322"/>
              </a:xfrm>
              <a:custGeom>
                <a:avLst/>
                <a:gdLst/>
                <a:ahLst/>
                <a:cxnLst/>
                <a:rect l="l" t="t" r="r" b="b"/>
                <a:pathLst>
                  <a:path w="2370" h="2159" extrusionOk="0">
                    <a:moveTo>
                      <a:pt x="1" y="1"/>
                    </a:moveTo>
                    <a:lnTo>
                      <a:pt x="1" y="12"/>
                    </a:lnTo>
                    <a:cubicBezTo>
                      <a:pt x="268" y="79"/>
                      <a:pt x="468" y="268"/>
                      <a:pt x="679" y="435"/>
                    </a:cubicBezTo>
                    <a:cubicBezTo>
                      <a:pt x="879" y="602"/>
                      <a:pt x="1091" y="779"/>
                      <a:pt x="1279" y="969"/>
                    </a:cubicBezTo>
                    <a:cubicBezTo>
                      <a:pt x="1469" y="1158"/>
                      <a:pt x="1647" y="1369"/>
                      <a:pt x="1803" y="1592"/>
                    </a:cubicBezTo>
                    <a:cubicBezTo>
                      <a:pt x="1880" y="1691"/>
                      <a:pt x="1958" y="1814"/>
                      <a:pt x="2047" y="1914"/>
                    </a:cubicBezTo>
                    <a:cubicBezTo>
                      <a:pt x="2136" y="2014"/>
                      <a:pt x="2236" y="2114"/>
                      <a:pt x="2369" y="2159"/>
                    </a:cubicBezTo>
                    <a:lnTo>
                      <a:pt x="2369" y="2148"/>
                    </a:lnTo>
                    <a:cubicBezTo>
                      <a:pt x="2247" y="2092"/>
                      <a:pt x="2147" y="2003"/>
                      <a:pt x="2069" y="1892"/>
                    </a:cubicBezTo>
                    <a:cubicBezTo>
                      <a:pt x="1991" y="1792"/>
                      <a:pt x="1914" y="1669"/>
                      <a:pt x="1847" y="1558"/>
                    </a:cubicBezTo>
                    <a:cubicBezTo>
                      <a:pt x="1691" y="1325"/>
                      <a:pt x="1524" y="1113"/>
                      <a:pt x="1346" y="913"/>
                    </a:cubicBezTo>
                    <a:cubicBezTo>
                      <a:pt x="1157" y="702"/>
                      <a:pt x="957" y="513"/>
                      <a:pt x="746" y="346"/>
                    </a:cubicBezTo>
                    <a:cubicBezTo>
                      <a:pt x="634" y="268"/>
                      <a:pt x="523" y="190"/>
                      <a:pt x="401" y="124"/>
                    </a:cubicBezTo>
                    <a:cubicBezTo>
                      <a:pt x="334" y="90"/>
                      <a:pt x="268" y="57"/>
                      <a:pt x="212" y="35"/>
                    </a:cubicBezTo>
                    <a:cubicBezTo>
                      <a:pt x="145" y="12"/>
                      <a:pt x="67" y="1"/>
                      <a:pt x="1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29" name="Google Shape;16029;p21"/>
              <p:cNvSpPr/>
              <p:nvPr/>
            </p:nvSpPr>
            <p:spPr>
              <a:xfrm>
                <a:off x="745061" y="3547558"/>
                <a:ext cx="112966" cy="68728"/>
              </a:xfrm>
              <a:custGeom>
                <a:avLst/>
                <a:gdLst/>
                <a:ahLst/>
                <a:cxnLst/>
                <a:rect l="l" t="t" r="r" b="b"/>
                <a:pathLst>
                  <a:path w="3238" h="1970" extrusionOk="0">
                    <a:moveTo>
                      <a:pt x="1" y="0"/>
                    </a:moveTo>
                    <a:cubicBezTo>
                      <a:pt x="101" y="134"/>
                      <a:pt x="235" y="234"/>
                      <a:pt x="379" y="312"/>
                    </a:cubicBezTo>
                    <a:cubicBezTo>
                      <a:pt x="513" y="400"/>
                      <a:pt x="668" y="457"/>
                      <a:pt x="824" y="512"/>
                    </a:cubicBezTo>
                    <a:cubicBezTo>
                      <a:pt x="1113" y="634"/>
                      <a:pt x="1425" y="712"/>
                      <a:pt x="1692" y="879"/>
                    </a:cubicBezTo>
                    <a:cubicBezTo>
                      <a:pt x="1948" y="1046"/>
                      <a:pt x="2159" y="1290"/>
                      <a:pt x="2393" y="1502"/>
                    </a:cubicBezTo>
                    <a:cubicBezTo>
                      <a:pt x="2515" y="1613"/>
                      <a:pt x="2637" y="1713"/>
                      <a:pt x="2781" y="1802"/>
                    </a:cubicBezTo>
                    <a:cubicBezTo>
                      <a:pt x="2915" y="1880"/>
                      <a:pt x="3071" y="1947"/>
                      <a:pt x="3226" y="1969"/>
                    </a:cubicBezTo>
                    <a:lnTo>
                      <a:pt x="3238" y="1958"/>
                    </a:lnTo>
                    <a:cubicBezTo>
                      <a:pt x="3082" y="1925"/>
                      <a:pt x="2937" y="1858"/>
                      <a:pt x="2804" y="1769"/>
                    </a:cubicBezTo>
                    <a:cubicBezTo>
                      <a:pt x="2670" y="1680"/>
                      <a:pt x="2559" y="1569"/>
                      <a:pt x="2448" y="1458"/>
                    </a:cubicBezTo>
                    <a:cubicBezTo>
                      <a:pt x="2215" y="1235"/>
                      <a:pt x="2014" y="979"/>
                      <a:pt x="1748" y="790"/>
                    </a:cubicBezTo>
                    <a:cubicBezTo>
                      <a:pt x="1481" y="601"/>
                      <a:pt x="1169" y="489"/>
                      <a:pt x="868" y="390"/>
                    </a:cubicBezTo>
                    <a:cubicBezTo>
                      <a:pt x="557" y="289"/>
                      <a:pt x="268" y="190"/>
                      <a:pt x="1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30" name="Google Shape;16030;p21"/>
              <p:cNvSpPr/>
              <p:nvPr/>
            </p:nvSpPr>
            <p:spPr>
              <a:xfrm>
                <a:off x="776879" y="3593227"/>
                <a:ext cx="81951" cy="26514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760" extrusionOk="0">
                    <a:moveTo>
                      <a:pt x="311" y="1"/>
                    </a:moveTo>
                    <a:cubicBezTo>
                      <a:pt x="206" y="1"/>
                      <a:pt x="101" y="15"/>
                      <a:pt x="1" y="48"/>
                    </a:cubicBezTo>
                    <a:lnTo>
                      <a:pt x="1" y="60"/>
                    </a:lnTo>
                    <a:cubicBezTo>
                      <a:pt x="29" y="58"/>
                      <a:pt x="57" y="57"/>
                      <a:pt x="84" y="57"/>
                    </a:cubicBezTo>
                    <a:cubicBezTo>
                      <a:pt x="265" y="57"/>
                      <a:pt x="438" y="89"/>
                      <a:pt x="602" y="137"/>
                    </a:cubicBezTo>
                    <a:cubicBezTo>
                      <a:pt x="791" y="204"/>
                      <a:pt x="980" y="270"/>
                      <a:pt x="1169" y="359"/>
                    </a:cubicBezTo>
                    <a:cubicBezTo>
                      <a:pt x="1358" y="448"/>
                      <a:pt x="1547" y="537"/>
                      <a:pt x="1736" y="616"/>
                    </a:cubicBezTo>
                    <a:cubicBezTo>
                      <a:pt x="1926" y="693"/>
                      <a:pt x="2136" y="749"/>
                      <a:pt x="2348" y="760"/>
                    </a:cubicBezTo>
                    <a:lnTo>
                      <a:pt x="2348" y="749"/>
                    </a:lnTo>
                    <a:cubicBezTo>
                      <a:pt x="2136" y="727"/>
                      <a:pt x="1936" y="660"/>
                      <a:pt x="1758" y="571"/>
                    </a:cubicBezTo>
                    <a:cubicBezTo>
                      <a:pt x="1570" y="482"/>
                      <a:pt x="1392" y="382"/>
                      <a:pt x="1202" y="293"/>
                    </a:cubicBezTo>
                    <a:cubicBezTo>
                      <a:pt x="1024" y="193"/>
                      <a:pt x="836" y="92"/>
                      <a:pt x="624" y="37"/>
                    </a:cubicBezTo>
                    <a:cubicBezTo>
                      <a:pt x="523" y="15"/>
                      <a:pt x="417" y="1"/>
                      <a:pt x="311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31" name="Google Shape;16031;p21"/>
              <p:cNvSpPr/>
              <p:nvPr/>
            </p:nvSpPr>
            <p:spPr>
              <a:xfrm>
                <a:off x="830433" y="3434555"/>
                <a:ext cx="114117" cy="179392"/>
              </a:xfrm>
              <a:custGeom>
                <a:avLst/>
                <a:gdLst/>
                <a:ahLst/>
                <a:cxnLst/>
                <a:rect l="l" t="t" r="r" b="b"/>
                <a:pathLst>
                  <a:path w="3271" h="5142" extrusionOk="0">
                    <a:moveTo>
                      <a:pt x="1808" y="0"/>
                    </a:moveTo>
                    <a:cubicBezTo>
                      <a:pt x="1792" y="0"/>
                      <a:pt x="1775" y="1"/>
                      <a:pt x="1758" y="3"/>
                    </a:cubicBezTo>
                    <a:cubicBezTo>
                      <a:pt x="1424" y="36"/>
                      <a:pt x="1313" y="125"/>
                      <a:pt x="1158" y="159"/>
                    </a:cubicBezTo>
                    <a:cubicBezTo>
                      <a:pt x="1002" y="181"/>
                      <a:pt x="502" y="281"/>
                      <a:pt x="257" y="782"/>
                    </a:cubicBezTo>
                    <a:cubicBezTo>
                      <a:pt x="1" y="1293"/>
                      <a:pt x="45" y="2094"/>
                      <a:pt x="257" y="2850"/>
                    </a:cubicBezTo>
                    <a:cubicBezTo>
                      <a:pt x="457" y="3595"/>
                      <a:pt x="746" y="3940"/>
                      <a:pt x="858" y="4274"/>
                    </a:cubicBezTo>
                    <a:cubicBezTo>
                      <a:pt x="957" y="4596"/>
                      <a:pt x="1002" y="5063"/>
                      <a:pt x="1002" y="5063"/>
                    </a:cubicBezTo>
                    <a:lnTo>
                      <a:pt x="2081" y="5141"/>
                    </a:lnTo>
                    <a:cubicBezTo>
                      <a:pt x="2081" y="5141"/>
                      <a:pt x="2059" y="4930"/>
                      <a:pt x="2381" y="4218"/>
                    </a:cubicBezTo>
                    <a:cubicBezTo>
                      <a:pt x="2692" y="3518"/>
                      <a:pt x="2748" y="3562"/>
                      <a:pt x="2826" y="3150"/>
                    </a:cubicBezTo>
                    <a:cubicBezTo>
                      <a:pt x="2904" y="2750"/>
                      <a:pt x="3015" y="1871"/>
                      <a:pt x="3115" y="1516"/>
                    </a:cubicBezTo>
                    <a:cubicBezTo>
                      <a:pt x="3204" y="1160"/>
                      <a:pt x="3271" y="426"/>
                      <a:pt x="3038" y="359"/>
                    </a:cubicBezTo>
                    <a:cubicBezTo>
                      <a:pt x="2815" y="292"/>
                      <a:pt x="2771" y="314"/>
                      <a:pt x="2637" y="281"/>
                    </a:cubicBezTo>
                    <a:cubicBezTo>
                      <a:pt x="2598" y="268"/>
                      <a:pt x="2570" y="263"/>
                      <a:pt x="2548" y="263"/>
                    </a:cubicBezTo>
                    <a:cubicBezTo>
                      <a:pt x="2500" y="263"/>
                      <a:pt x="2473" y="282"/>
                      <a:pt x="2406" y="282"/>
                    </a:cubicBezTo>
                    <a:cubicBezTo>
                      <a:pt x="2395" y="282"/>
                      <a:pt x="2383" y="282"/>
                      <a:pt x="2370" y="281"/>
                    </a:cubicBezTo>
                    <a:cubicBezTo>
                      <a:pt x="2244" y="270"/>
                      <a:pt x="2098" y="0"/>
                      <a:pt x="1808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32" name="Google Shape;16032;p21"/>
              <p:cNvSpPr/>
              <p:nvPr/>
            </p:nvSpPr>
            <p:spPr>
              <a:xfrm>
                <a:off x="861484" y="3569364"/>
                <a:ext cx="57076" cy="44586"/>
              </a:xfrm>
              <a:custGeom>
                <a:avLst/>
                <a:gdLst/>
                <a:ahLst/>
                <a:cxnLst/>
                <a:rect l="l" t="t" r="r" b="b"/>
                <a:pathLst>
                  <a:path w="1636" h="1278" extrusionOk="0">
                    <a:moveTo>
                      <a:pt x="1526" y="1"/>
                    </a:moveTo>
                    <a:cubicBezTo>
                      <a:pt x="1485" y="1"/>
                      <a:pt x="1441" y="9"/>
                      <a:pt x="1402" y="20"/>
                    </a:cubicBezTo>
                    <a:cubicBezTo>
                      <a:pt x="1046" y="98"/>
                      <a:pt x="735" y="321"/>
                      <a:pt x="390" y="421"/>
                    </a:cubicBezTo>
                    <a:cubicBezTo>
                      <a:pt x="257" y="454"/>
                      <a:pt x="112" y="477"/>
                      <a:pt x="1" y="554"/>
                    </a:cubicBezTo>
                    <a:cubicBezTo>
                      <a:pt x="79" y="855"/>
                      <a:pt x="112" y="1199"/>
                      <a:pt x="112" y="1199"/>
                    </a:cubicBezTo>
                    <a:lnTo>
                      <a:pt x="1191" y="1277"/>
                    </a:lnTo>
                    <a:cubicBezTo>
                      <a:pt x="1191" y="1277"/>
                      <a:pt x="1169" y="1066"/>
                      <a:pt x="1491" y="354"/>
                    </a:cubicBezTo>
                    <a:cubicBezTo>
                      <a:pt x="1547" y="220"/>
                      <a:pt x="1602" y="121"/>
                      <a:pt x="1636" y="32"/>
                    </a:cubicBezTo>
                    <a:cubicBezTo>
                      <a:pt x="1608" y="9"/>
                      <a:pt x="1569" y="1"/>
                      <a:pt x="152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33" name="Google Shape;16033;p21"/>
              <p:cNvSpPr/>
              <p:nvPr/>
            </p:nvSpPr>
            <p:spPr>
              <a:xfrm>
                <a:off x="854122" y="3507576"/>
                <a:ext cx="17897" cy="10714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3071" extrusionOk="0">
                    <a:moveTo>
                      <a:pt x="56" y="1"/>
                    </a:moveTo>
                    <a:cubicBezTo>
                      <a:pt x="1" y="256"/>
                      <a:pt x="11" y="523"/>
                      <a:pt x="45" y="779"/>
                    </a:cubicBezTo>
                    <a:cubicBezTo>
                      <a:pt x="78" y="1046"/>
                      <a:pt x="156" y="1302"/>
                      <a:pt x="223" y="1546"/>
                    </a:cubicBezTo>
                    <a:cubicBezTo>
                      <a:pt x="290" y="1803"/>
                      <a:pt x="357" y="2047"/>
                      <a:pt x="401" y="2303"/>
                    </a:cubicBezTo>
                    <a:cubicBezTo>
                      <a:pt x="456" y="2547"/>
                      <a:pt x="490" y="2814"/>
                      <a:pt x="490" y="3071"/>
                    </a:cubicBezTo>
                    <a:cubicBezTo>
                      <a:pt x="512" y="2814"/>
                      <a:pt x="490" y="2547"/>
                      <a:pt x="446" y="2292"/>
                    </a:cubicBezTo>
                    <a:cubicBezTo>
                      <a:pt x="412" y="2036"/>
                      <a:pt x="345" y="1780"/>
                      <a:pt x="290" y="1524"/>
                    </a:cubicBezTo>
                    <a:cubicBezTo>
                      <a:pt x="234" y="1280"/>
                      <a:pt x="179" y="1024"/>
                      <a:pt x="134" y="768"/>
                    </a:cubicBezTo>
                    <a:cubicBezTo>
                      <a:pt x="90" y="523"/>
                      <a:pt x="67" y="268"/>
                      <a:pt x="6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34" name="Google Shape;16034;p21"/>
              <p:cNvSpPr/>
              <p:nvPr/>
            </p:nvSpPr>
            <p:spPr>
              <a:xfrm>
                <a:off x="874323" y="3492086"/>
                <a:ext cx="14757" cy="129223"/>
              </a:xfrm>
              <a:custGeom>
                <a:avLst/>
                <a:gdLst/>
                <a:ahLst/>
                <a:cxnLst/>
                <a:rect l="l" t="t" r="r" b="b"/>
                <a:pathLst>
                  <a:path w="423" h="3704" extrusionOk="0">
                    <a:moveTo>
                      <a:pt x="400" y="0"/>
                    </a:moveTo>
                    <a:cubicBezTo>
                      <a:pt x="344" y="311"/>
                      <a:pt x="200" y="578"/>
                      <a:pt x="100" y="890"/>
                    </a:cubicBezTo>
                    <a:cubicBezTo>
                      <a:pt x="11" y="1190"/>
                      <a:pt x="0" y="1523"/>
                      <a:pt x="11" y="1835"/>
                    </a:cubicBezTo>
                    <a:cubicBezTo>
                      <a:pt x="11" y="2146"/>
                      <a:pt x="45" y="2458"/>
                      <a:pt x="55" y="2769"/>
                    </a:cubicBezTo>
                    <a:lnTo>
                      <a:pt x="134" y="3703"/>
                    </a:lnTo>
                    <a:lnTo>
                      <a:pt x="144" y="3703"/>
                    </a:lnTo>
                    <a:lnTo>
                      <a:pt x="122" y="2769"/>
                    </a:lnTo>
                    <a:cubicBezTo>
                      <a:pt x="111" y="2458"/>
                      <a:pt x="100" y="2136"/>
                      <a:pt x="100" y="1835"/>
                    </a:cubicBezTo>
                    <a:cubicBezTo>
                      <a:pt x="111" y="1523"/>
                      <a:pt x="144" y="1212"/>
                      <a:pt x="223" y="923"/>
                    </a:cubicBezTo>
                    <a:cubicBezTo>
                      <a:pt x="255" y="779"/>
                      <a:pt x="311" y="623"/>
                      <a:pt x="344" y="467"/>
                    </a:cubicBezTo>
                    <a:cubicBezTo>
                      <a:pt x="367" y="400"/>
                      <a:pt x="389" y="322"/>
                      <a:pt x="400" y="245"/>
                    </a:cubicBezTo>
                    <a:cubicBezTo>
                      <a:pt x="411" y="166"/>
                      <a:pt x="423" y="77"/>
                      <a:pt x="41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35" name="Google Shape;16035;p21"/>
              <p:cNvSpPr/>
              <p:nvPr/>
            </p:nvSpPr>
            <p:spPr>
              <a:xfrm>
                <a:off x="883219" y="3493202"/>
                <a:ext cx="32620" cy="125002"/>
              </a:xfrm>
              <a:custGeom>
                <a:avLst/>
                <a:gdLst/>
                <a:ahLst/>
                <a:cxnLst/>
                <a:rect l="l" t="t" r="r" b="b"/>
                <a:pathLst>
                  <a:path w="935" h="3583" extrusionOk="0">
                    <a:moveTo>
                      <a:pt x="924" y="1"/>
                    </a:moveTo>
                    <a:cubicBezTo>
                      <a:pt x="757" y="268"/>
                      <a:pt x="613" y="546"/>
                      <a:pt x="512" y="836"/>
                    </a:cubicBezTo>
                    <a:cubicBezTo>
                      <a:pt x="401" y="1135"/>
                      <a:pt x="312" y="1436"/>
                      <a:pt x="267" y="1748"/>
                    </a:cubicBezTo>
                    <a:cubicBezTo>
                      <a:pt x="234" y="1903"/>
                      <a:pt x="212" y="2059"/>
                      <a:pt x="201" y="2215"/>
                    </a:cubicBezTo>
                    <a:lnTo>
                      <a:pt x="190" y="2448"/>
                    </a:lnTo>
                    <a:cubicBezTo>
                      <a:pt x="190" y="2526"/>
                      <a:pt x="178" y="2604"/>
                      <a:pt x="178" y="2682"/>
                    </a:cubicBezTo>
                    <a:cubicBezTo>
                      <a:pt x="168" y="2993"/>
                      <a:pt x="134" y="3293"/>
                      <a:pt x="0" y="3582"/>
                    </a:cubicBezTo>
                    <a:lnTo>
                      <a:pt x="12" y="3582"/>
                    </a:lnTo>
                    <a:cubicBezTo>
                      <a:pt x="112" y="3460"/>
                      <a:pt x="178" y="3315"/>
                      <a:pt x="223" y="3160"/>
                    </a:cubicBezTo>
                    <a:cubicBezTo>
                      <a:pt x="279" y="3016"/>
                      <a:pt x="301" y="2848"/>
                      <a:pt x="312" y="2693"/>
                    </a:cubicBezTo>
                    <a:cubicBezTo>
                      <a:pt x="346" y="2381"/>
                      <a:pt x="323" y="2070"/>
                      <a:pt x="368" y="1770"/>
                    </a:cubicBezTo>
                    <a:cubicBezTo>
                      <a:pt x="412" y="1458"/>
                      <a:pt x="479" y="1158"/>
                      <a:pt x="568" y="858"/>
                    </a:cubicBezTo>
                    <a:cubicBezTo>
                      <a:pt x="668" y="569"/>
                      <a:pt x="791" y="279"/>
                      <a:pt x="935" y="13"/>
                    </a:cubicBezTo>
                    <a:lnTo>
                      <a:pt x="924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36" name="Google Shape;16036;p21"/>
              <p:cNvSpPr/>
              <p:nvPr/>
            </p:nvSpPr>
            <p:spPr>
              <a:xfrm>
                <a:off x="891383" y="3517275"/>
                <a:ext cx="34539" cy="102883"/>
              </a:xfrm>
              <a:custGeom>
                <a:avLst/>
                <a:gdLst/>
                <a:ahLst/>
                <a:cxnLst/>
                <a:rect l="l" t="t" r="r" b="b"/>
                <a:pathLst>
                  <a:path w="990" h="2949" extrusionOk="0">
                    <a:moveTo>
                      <a:pt x="979" y="1"/>
                    </a:moveTo>
                    <a:cubicBezTo>
                      <a:pt x="935" y="257"/>
                      <a:pt x="879" y="512"/>
                      <a:pt x="801" y="757"/>
                    </a:cubicBezTo>
                    <a:cubicBezTo>
                      <a:pt x="734" y="1013"/>
                      <a:pt x="656" y="1258"/>
                      <a:pt x="567" y="1502"/>
                    </a:cubicBezTo>
                    <a:cubicBezTo>
                      <a:pt x="512" y="1614"/>
                      <a:pt x="456" y="1736"/>
                      <a:pt x="401" y="1847"/>
                    </a:cubicBezTo>
                    <a:cubicBezTo>
                      <a:pt x="345" y="1970"/>
                      <a:pt x="278" y="2081"/>
                      <a:pt x="223" y="2192"/>
                    </a:cubicBezTo>
                    <a:cubicBezTo>
                      <a:pt x="156" y="2314"/>
                      <a:pt x="100" y="2425"/>
                      <a:pt x="56" y="2559"/>
                    </a:cubicBezTo>
                    <a:cubicBezTo>
                      <a:pt x="23" y="2681"/>
                      <a:pt x="0" y="2815"/>
                      <a:pt x="0" y="2948"/>
                    </a:cubicBezTo>
                    <a:lnTo>
                      <a:pt x="11" y="2948"/>
                    </a:lnTo>
                    <a:cubicBezTo>
                      <a:pt x="11" y="2815"/>
                      <a:pt x="33" y="2681"/>
                      <a:pt x="89" y="2559"/>
                    </a:cubicBezTo>
                    <a:cubicBezTo>
                      <a:pt x="134" y="2447"/>
                      <a:pt x="189" y="2326"/>
                      <a:pt x="256" y="2214"/>
                    </a:cubicBezTo>
                    <a:lnTo>
                      <a:pt x="456" y="1881"/>
                    </a:lnTo>
                    <a:cubicBezTo>
                      <a:pt x="512" y="1758"/>
                      <a:pt x="579" y="1647"/>
                      <a:pt x="634" y="1525"/>
                    </a:cubicBezTo>
                    <a:cubicBezTo>
                      <a:pt x="734" y="1291"/>
                      <a:pt x="834" y="1035"/>
                      <a:pt x="890" y="779"/>
                    </a:cubicBezTo>
                    <a:cubicBezTo>
                      <a:pt x="945" y="524"/>
                      <a:pt x="990" y="267"/>
                      <a:pt x="99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37" name="Google Shape;16037;p21"/>
              <p:cNvSpPr/>
              <p:nvPr/>
            </p:nvSpPr>
            <p:spPr>
              <a:xfrm>
                <a:off x="846377" y="3642629"/>
                <a:ext cx="145132" cy="173565"/>
              </a:xfrm>
              <a:custGeom>
                <a:avLst/>
                <a:gdLst/>
                <a:ahLst/>
                <a:cxnLst/>
                <a:rect l="l" t="t" r="r" b="b"/>
                <a:pathLst>
                  <a:path w="4160" h="4975" extrusionOk="0">
                    <a:moveTo>
                      <a:pt x="1301" y="0"/>
                    </a:moveTo>
                    <a:lnTo>
                      <a:pt x="567" y="134"/>
                    </a:lnTo>
                    <a:cubicBezTo>
                      <a:pt x="567" y="134"/>
                      <a:pt x="534" y="634"/>
                      <a:pt x="401" y="1157"/>
                    </a:cubicBezTo>
                    <a:cubicBezTo>
                      <a:pt x="256" y="1679"/>
                      <a:pt x="0" y="2648"/>
                      <a:pt x="0" y="3059"/>
                    </a:cubicBezTo>
                    <a:cubicBezTo>
                      <a:pt x="0" y="3481"/>
                      <a:pt x="122" y="4260"/>
                      <a:pt x="289" y="4549"/>
                    </a:cubicBezTo>
                    <a:cubicBezTo>
                      <a:pt x="445" y="4838"/>
                      <a:pt x="601" y="4838"/>
                      <a:pt x="890" y="4916"/>
                    </a:cubicBezTo>
                    <a:cubicBezTo>
                      <a:pt x="1029" y="4955"/>
                      <a:pt x="1157" y="4975"/>
                      <a:pt x="1285" y="4975"/>
                    </a:cubicBezTo>
                    <a:cubicBezTo>
                      <a:pt x="1413" y="4975"/>
                      <a:pt x="1540" y="4955"/>
                      <a:pt x="1679" y="4916"/>
                    </a:cubicBezTo>
                    <a:cubicBezTo>
                      <a:pt x="1958" y="4850"/>
                      <a:pt x="2937" y="4371"/>
                      <a:pt x="3236" y="4338"/>
                    </a:cubicBezTo>
                    <a:cubicBezTo>
                      <a:pt x="3548" y="4316"/>
                      <a:pt x="3871" y="4160"/>
                      <a:pt x="3970" y="4015"/>
                    </a:cubicBezTo>
                    <a:cubicBezTo>
                      <a:pt x="4082" y="3882"/>
                      <a:pt x="4160" y="3738"/>
                      <a:pt x="4026" y="3592"/>
                    </a:cubicBezTo>
                    <a:cubicBezTo>
                      <a:pt x="3893" y="3448"/>
                      <a:pt x="3370" y="2648"/>
                      <a:pt x="3025" y="2492"/>
                    </a:cubicBezTo>
                    <a:cubicBezTo>
                      <a:pt x="2680" y="2336"/>
                      <a:pt x="2358" y="1969"/>
                      <a:pt x="2280" y="1791"/>
                    </a:cubicBezTo>
                    <a:cubicBezTo>
                      <a:pt x="2191" y="1613"/>
                      <a:pt x="1968" y="1291"/>
                      <a:pt x="1802" y="879"/>
                    </a:cubicBezTo>
                    <a:cubicBezTo>
                      <a:pt x="1635" y="468"/>
                      <a:pt x="1301" y="0"/>
                      <a:pt x="1301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38" name="Google Shape;16038;p21"/>
              <p:cNvSpPr/>
              <p:nvPr/>
            </p:nvSpPr>
            <p:spPr>
              <a:xfrm>
                <a:off x="871985" y="3642629"/>
                <a:ext cx="119525" cy="145516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171" extrusionOk="0">
                    <a:moveTo>
                      <a:pt x="567" y="0"/>
                    </a:moveTo>
                    <a:lnTo>
                      <a:pt x="0" y="112"/>
                    </a:lnTo>
                    <a:lnTo>
                      <a:pt x="100" y="278"/>
                    </a:lnTo>
                    <a:cubicBezTo>
                      <a:pt x="267" y="589"/>
                      <a:pt x="356" y="935"/>
                      <a:pt x="456" y="1279"/>
                    </a:cubicBezTo>
                    <a:cubicBezTo>
                      <a:pt x="534" y="1568"/>
                      <a:pt x="612" y="1869"/>
                      <a:pt x="779" y="2136"/>
                    </a:cubicBezTo>
                    <a:cubicBezTo>
                      <a:pt x="856" y="2280"/>
                      <a:pt x="968" y="2414"/>
                      <a:pt x="1056" y="2536"/>
                    </a:cubicBezTo>
                    <a:cubicBezTo>
                      <a:pt x="1145" y="2658"/>
                      <a:pt x="1234" y="2792"/>
                      <a:pt x="1357" y="2892"/>
                    </a:cubicBezTo>
                    <a:cubicBezTo>
                      <a:pt x="1435" y="2970"/>
                      <a:pt x="1546" y="3026"/>
                      <a:pt x="1657" y="3070"/>
                    </a:cubicBezTo>
                    <a:cubicBezTo>
                      <a:pt x="1735" y="3092"/>
                      <a:pt x="1802" y="3092"/>
                      <a:pt x="1880" y="3115"/>
                    </a:cubicBezTo>
                    <a:cubicBezTo>
                      <a:pt x="2002" y="3148"/>
                      <a:pt x="2136" y="3214"/>
                      <a:pt x="2269" y="3259"/>
                    </a:cubicBezTo>
                    <a:cubicBezTo>
                      <a:pt x="2391" y="3303"/>
                      <a:pt x="2469" y="3404"/>
                      <a:pt x="2581" y="3481"/>
                    </a:cubicBezTo>
                    <a:cubicBezTo>
                      <a:pt x="2670" y="3548"/>
                      <a:pt x="2670" y="3649"/>
                      <a:pt x="2692" y="3748"/>
                    </a:cubicBezTo>
                    <a:cubicBezTo>
                      <a:pt x="2736" y="3904"/>
                      <a:pt x="2781" y="4037"/>
                      <a:pt x="2937" y="4126"/>
                    </a:cubicBezTo>
                    <a:cubicBezTo>
                      <a:pt x="2969" y="4149"/>
                      <a:pt x="3014" y="4160"/>
                      <a:pt x="3058" y="4171"/>
                    </a:cubicBezTo>
                    <a:cubicBezTo>
                      <a:pt x="3137" y="4126"/>
                      <a:pt x="3204" y="4071"/>
                      <a:pt x="3236" y="4015"/>
                    </a:cubicBezTo>
                    <a:cubicBezTo>
                      <a:pt x="3348" y="3882"/>
                      <a:pt x="3426" y="3738"/>
                      <a:pt x="3292" y="3592"/>
                    </a:cubicBezTo>
                    <a:cubicBezTo>
                      <a:pt x="3159" y="3448"/>
                      <a:pt x="2636" y="2648"/>
                      <a:pt x="2291" y="2492"/>
                    </a:cubicBezTo>
                    <a:cubicBezTo>
                      <a:pt x="1946" y="2336"/>
                      <a:pt x="1624" y="1969"/>
                      <a:pt x="1546" y="1791"/>
                    </a:cubicBezTo>
                    <a:cubicBezTo>
                      <a:pt x="1457" y="1613"/>
                      <a:pt x="1234" y="1291"/>
                      <a:pt x="1068" y="879"/>
                    </a:cubicBezTo>
                    <a:cubicBezTo>
                      <a:pt x="901" y="468"/>
                      <a:pt x="567" y="0"/>
                      <a:pt x="56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39" name="Google Shape;16039;p21"/>
              <p:cNvSpPr/>
              <p:nvPr/>
            </p:nvSpPr>
            <p:spPr>
              <a:xfrm>
                <a:off x="863054" y="3640292"/>
                <a:ext cx="9734" cy="7766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226" extrusionOk="0">
                    <a:moveTo>
                      <a:pt x="245" y="1"/>
                    </a:moveTo>
                    <a:lnTo>
                      <a:pt x="245" y="1"/>
                    </a:lnTo>
                    <a:cubicBezTo>
                      <a:pt x="256" y="189"/>
                      <a:pt x="245" y="367"/>
                      <a:pt x="212" y="557"/>
                    </a:cubicBezTo>
                    <a:cubicBezTo>
                      <a:pt x="178" y="735"/>
                      <a:pt x="134" y="923"/>
                      <a:pt x="89" y="1101"/>
                    </a:cubicBezTo>
                    <a:cubicBezTo>
                      <a:pt x="45" y="1291"/>
                      <a:pt x="0" y="1469"/>
                      <a:pt x="0" y="1669"/>
                    </a:cubicBezTo>
                    <a:cubicBezTo>
                      <a:pt x="0" y="1858"/>
                      <a:pt x="22" y="2058"/>
                      <a:pt x="123" y="2225"/>
                    </a:cubicBezTo>
                    <a:cubicBezTo>
                      <a:pt x="78" y="2036"/>
                      <a:pt x="78" y="1858"/>
                      <a:pt x="89" y="1669"/>
                    </a:cubicBezTo>
                    <a:cubicBezTo>
                      <a:pt x="101" y="1491"/>
                      <a:pt x="123" y="1302"/>
                      <a:pt x="156" y="1113"/>
                    </a:cubicBezTo>
                    <a:cubicBezTo>
                      <a:pt x="190" y="935"/>
                      <a:pt x="223" y="745"/>
                      <a:pt x="256" y="557"/>
                    </a:cubicBezTo>
                    <a:cubicBezTo>
                      <a:pt x="279" y="379"/>
                      <a:pt x="279" y="179"/>
                      <a:pt x="245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40" name="Google Shape;16040;p21"/>
              <p:cNvSpPr/>
              <p:nvPr/>
            </p:nvSpPr>
            <p:spPr>
              <a:xfrm>
                <a:off x="873904" y="3638338"/>
                <a:ext cx="11304" cy="116838"/>
              </a:xfrm>
              <a:custGeom>
                <a:avLst/>
                <a:gdLst/>
                <a:ahLst/>
                <a:cxnLst/>
                <a:rect l="l" t="t" r="r" b="b"/>
                <a:pathLst>
                  <a:path w="324" h="3349" extrusionOk="0">
                    <a:moveTo>
                      <a:pt x="123" y="1"/>
                    </a:moveTo>
                    <a:lnTo>
                      <a:pt x="112" y="12"/>
                    </a:lnTo>
                    <a:cubicBezTo>
                      <a:pt x="156" y="290"/>
                      <a:pt x="156" y="568"/>
                      <a:pt x="134" y="846"/>
                    </a:cubicBezTo>
                    <a:cubicBezTo>
                      <a:pt x="112" y="1124"/>
                      <a:pt x="57" y="1402"/>
                      <a:pt x="34" y="1681"/>
                    </a:cubicBezTo>
                    <a:lnTo>
                      <a:pt x="0" y="2114"/>
                    </a:lnTo>
                    <a:cubicBezTo>
                      <a:pt x="0" y="2259"/>
                      <a:pt x="12" y="2403"/>
                      <a:pt x="34" y="2537"/>
                    </a:cubicBezTo>
                    <a:cubicBezTo>
                      <a:pt x="79" y="2826"/>
                      <a:pt x="168" y="3104"/>
                      <a:pt x="301" y="3349"/>
                    </a:cubicBezTo>
                    <a:lnTo>
                      <a:pt x="323" y="3349"/>
                    </a:lnTo>
                    <a:cubicBezTo>
                      <a:pt x="245" y="3070"/>
                      <a:pt x="190" y="2803"/>
                      <a:pt x="168" y="2526"/>
                    </a:cubicBezTo>
                    <a:cubicBezTo>
                      <a:pt x="134" y="2247"/>
                      <a:pt x="123" y="1970"/>
                      <a:pt x="146" y="1691"/>
                    </a:cubicBezTo>
                    <a:cubicBezTo>
                      <a:pt x="156" y="1414"/>
                      <a:pt x="190" y="1135"/>
                      <a:pt x="201" y="846"/>
                    </a:cubicBezTo>
                    <a:cubicBezTo>
                      <a:pt x="212" y="568"/>
                      <a:pt x="190" y="279"/>
                      <a:pt x="12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41" name="Google Shape;16041;p21"/>
              <p:cNvSpPr/>
              <p:nvPr/>
            </p:nvSpPr>
            <p:spPr>
              <a:xfrm>
                <a:off x="881300" y="3634082"/>
                <a:ext cx="36492" cy="100162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287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34" y="212"/>
                      <a:pt x="211" y="468"/>
                      <a:pt x="256" y="713"/>
                    </a:cubicBezTo>
                    <a:cubicBezTo>
                      <a:pt x="312" y="968"/>
                      <a:pt x="334" y="1224"/>
                      <a:pt x="389" y="1469"/>
                    </a:cubicBezTo>
                    <a:cubicBezTo>
                      <a:pt x="434" y="1724"/>
                      <a:pt x="512" y="1981"/>
                      <a:pt x="634" y="2203"/>
                    </a:cubicBezTo>
                    <a:cubicBezTo>
                      <a:pt x="757" y="2436"/>
                      <a:pt x="890" y="2659"/>
                      <a:pt x="1034" y="2870"/>
                    </a:cubicBezTo>
                    <a:lnTo>
                      <a:pt x="1046" y="2859"/>
                    </a:lnTo>
                    <a:cubicBezTo>
                      <a:pt x="935" y="2636"/>
                      <a:pt x="801" y="2414"/>
                      <a:pt x="690" y="2181"/>
                    </a:cubicBezTo>
                    <a:cubicBezTo>
                      <a:pt x="589" y="1947"/>
                      <a:pt x="490" y="1714"/>
                      <a:pt x="434" y="1457"/>
                    </a:cubicBezTo>
                    <a:cubicBezTo>
                      <a:pt x="378" y="1213"/>
                      <a:pt x="345" y="957"/>
                      <a:pt x="289" y="701"/>
                    </a:cubicBezTo>
                    <a:cubicBezTo>
                      <a:pt x="233" y="456"/>
                      <a:pt x="144" y="212"/>
                      <a:pt x="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42" name="Google Shape;16042;p21"/>
              <p:cNvSpPr/>
              <p:nvPr/>
            </p:nvSpPr>
            <p:spPr>
              <a:xfrm>
                <a:off x="885557" y="3630593"/>
                <a:ext cx="43470" cy="9315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267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4" y="200"/>
                      <a:pt x="223" y="434"/>
                      <a:pt x="301" y="668"/>
                    </a:cubicBezTo>
                    <a:cubicBezTo>
                      <a:pt x="368" y="902"/>
                      <a:pt x="434" y="1146"/>
                      <a:pt x="512" y="1379"/>
                    </a:cubicBezTo>
                    <a:cubicBezTo>
                      <a:pt x="590" y="1613"/>
                      <a:pt x="679" y="1847"/>
                      <a:pt x="801" y="2058"/>
                    </a:cubicBezTo>
                    <a:cubicBezTo>
                      <a:pt x="934" y="2281"/>
                      <a:pt x="1068" y="2481"/>
                      <a:pt x="1235" y="2670"/>
                    </a:cubicBezTo>
                    <a:lnTo>
                      <a:pt x="1246" y="2659"/>
                    </a:lnTo>
                    <a:cubicBezTo>
                      <a:pt x="1124" y="2447"/>
                      <a:pt x="990" y="2236"/>
                      <a:pt x="879" y="2024"/>
                    </a:cubicBezTo>
                    <a:cubicBezTo>
                      <a:pt x="768" y="1802"/>
                      <a:pt x="667" y="1580"/>
                      <a:pt x="579" y="1357"/>
                    </a:cubicBezTo>
                    <a:cubicBezTo>
                      <a:pt x="490" y="1124"/>
                      <a:pt x="423" y="890"/>
                      <a:pt x="345" y="657"/>
                    </a:cubicBezTo>
                    <a:cubicBezTo>
                      <a:pt x="256" y="423"/>
                      <a:pt x="156" y="190"/>
                      <a:pt x="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43" name="Google Shape;16043;p21"/>
              <p:cNvSpPr/>
              <p:nvPr/>
            </p:nvSpPr>
            <p:spPr>
              <a:xfrm>
                <a:off x="849482" y="3596053"/>
                <a:ext cx="64437" cy="61821"/>
              </a:xfrm>
              <a:custGeom>
                <a:avLst/>
                <a:gdLst/>
                <a:ahLst/>
                <a:cxnLst/>
                <a:rect l="l" t="t" r="r" b="b"/>
                <a:pathLst>
                  <a:path w="1847" h="1772" extrusionOk="0">
                    <a:moveTo>
                      <a:pt x="757" y="1"/>
                    </a:moveTo>
                    <a:cubicBezTo>
                      <a:pt x="712" y="1"/>
                      <a:pt x="678" y="34"/>
                      <a:pt x="668" y="78"/>
                    </a:cubicBezTo>
                    <a:lnTo>
                      <a:pt x="656" y="78"/>
                    </a:lnTo>
                    <a:cubicBezTo>
                      <a:pt x="650" y="65"/>
                      <a:pt x="640" y="60"/>
                      <a:pt x="628" y="60"/>
                    </a:cubicBezTo>
                    <a:cubicBezTo>
                      <a:pt x="619" y="60"/>
                      <a:pt x="610" y="63"/>
                      <a:pt x="601" y="68"/>
                    </a:cubicBezTo>
                    <a:cubicBezTo>
                      <a:pt x="590" y="71"/>
                      <a:pt x="578" y="72"/>
                      <a:pt x="567" y="72"/>
                    </a:cubicBezTo>
                    <a:cubicBezTo>
                      <a:pt x="545" y="72"/>
                      <a:pt x="523" y="68"/>
                      <a:pt x="500" y="68"/>
                    </a:cubicBezTo>
                    <a:cubicBezTo>
                      <a:pt x="493" y="64"/>
                      <a:pt x="484" y="62"/>
                      <a:pt x="475" y="62"/>
                    </a:cubicBezTo>
                    <a:cubicBezTo>
                      <a:pt x="457" y="62"/>
                      <a:pt x="438" y="68"/>
                      <a:pt x="423" y="68"/>
                    </a:cubicBezTo>
                    <a:cubicBezTo>
                      <a:pt x="389" y="90"/>
                      <a:pt x="367" y="112"/>
                      <a:pt x="356" y="145"/>
                    </a:cubicBezTo>
                    <a:cubicBezTo>
                      <a:pt x="345" y="145"/>
                      <a:pt x="334" y="157"/>
                      <a:pt x="322" y="167"/>
                    </a:cubicBezTo>
                    <a:cubicBezTo>
                      <a:pt x="289" y="189"/>
                      <a:pt x="289" y="234"/>
                      <a:pt x="278" y="268"/>
                    </a:cubicBezTo>
                    <a:cubicBezTo>
                      <a:pt x="245" y="312"/>
                      <a:pt x="167" y="312"/>
                      <a:pt x="156" y="379"/>
                    </a:cubicBezTo>
                    <a:cubicBezTo>
                      <a:pt x="156" y="412"/>
                      <a:pt x="167" y="434"/>
                      <a:pt x="189" y="468"/>
                    </a:cubicBezTo>
                    <a:cubicBezTo>
                      <a:pt x="189" y="479"/>
                      <a:pt x="189" y="479"/>
                      <a:pt x="178" y="490"/>
                    </a:cubicBezTo>
                    <a:cubicBezTo>
                      <a:pt x="178" y="501"/>
                      <a:pt x="144" y="501"/>
                      <a:pt x="134" y="501"/>
                    </a:cubicBezTo>
                    <a:cubicBezTo>
                      <a:pt x="111" y="512"/>
                      <a:pt x="89" y="535"/>
                      <a:pt x="89" y="568"/>
                    </a:cubicBezTo>
                    <a:cubicBezTo>
                      <a:pt x="89" y="601"/>
                      <a:pt x="67" y="612"/>
                      <a:pt x="45" y="646"/>
                    </a:cubicBezTo>
                    <a:cubicBezTo>
                      <a:pt x="22" y="657"/>
                      <a:pt x="0" y="690"/>
                      <a:pt x="0" y="713"/>
                    </a:cubicBezTo>
                    <a:cubicBezTo>
                      <a:pt x="0" y="757"/>
                      <a:pt x="22" y="790"/>
                      <a:pt x="33" y="824"/>
                    </a:cubicBezTo>
                    <a:cubicBezTo>
                      <a:pt x="45" y="868"/>
                      <a:pt x="22" y="913"/>
                      <a:pt x="22" y="957"/>
                    </a:cubicBezTo>
                    <a:cubicBezTo>
                      <a:pt x="33" y="1012"/>
                      <a:pt x="45" y="1057"/>
                      <a:pt x="45" y="1113"/>
                    </a:cubicBezTo>
                    <a:cubicBezTo>
                      <a:pt x="67" y="1190"/>
                      <a:pt x="78" y="1279"/>
                      <a:pt x="122" y="1346"/>
                    </a:cubicBezTo>
                    <a:cubicBezTo>
                      <a:pt x="144" y="1380"/>
                      <a:pt x="178" y="1413"/>
                      <a:pt x="189" y="1447"/>
                    </a:cubicBezTo>
                    <a:cubicBezTo>
                      <a:pt x="211" y="1480"/>
                      <a:pt x="233" y="1502"/>
                      <a:pt x="256" y="1524"/>
                    </a:cubicBezTo>
                    <a:cubicBezTo>
                      <a:pt x="278" y="1546"/>
                      <a:pt x="278" y="1591"/>
                      <a:pt x="300" y="1613"/>
                    </a:cubicBezTo>
                    <a:cubicBezTo>
                      <a:pt x="322" y="1635"/>
                      <a:pt x="356" y="1647"/>
                      <a:pt x="389" y="1647"/>
                    </a:cubicBezTo>
                    <a:cubicBezTo>
                      <a:pt x="403" y="1647"/>
                      <a:pt x="416" y="1645"/>
                      <a:pt x="429" y="1645"/>
                    </a:cubicBezTo>
                    <a:cubicBezTo>
                      <a:pt x="448" y="1645"/>
                      <a:pt x="465" y="1649"/>
                      <a:pt x="478" y="1669"/>
                    </a:cubicBezTo>
                    <a:cubicBezTo>
                      <a:pt x="500" y="1702"/>
                      <a:pt x="523" y="1724"/>
                      <a:pt x="556" y="1747"/>
                    </a:cubicBezTo>
                    <a:cubicBezTo>
                      <a:pt x="590" y="1763"/>
                      <a:pt x="623" y="1772"/>
                      <a:pt x="656" y="1772"/>
                    </a:cubicBezTo>
                    <a:cubicBezTo>
                      <a:pt x="690" y="1772"/>
                      <a:pt x="723" y="1763"/>
                      <a:pt x="757" y="1747"/>
                    </a:cubicBezTo>
                    <a:cubicBezTo>
                      <a:pt x="763" y="1744"/>
                      <a:pt x="770" y="1744"/>
                      <a:pt x="777" y="1744"/>
                    </a:cubicBezTo>
                    <a:cubicBezTo>
                      <a:pt x="806" y="1744"/>
                      <a:pt x="841" y="1758"/>
                      <a:pt x="868" y="1758"/>
                    </a:cubicBezTo>
                    <a:cubicBezTo>
                      <a:pt x="912" y="1769"/>
                      <a:pt x="957" y="1769"/>
                      <a:pt x="1001" y="1769"/>
                    </a:cubicBezTo>
                    <a:cubicBezTo>
                      <a:pt x="1090" y="1758"/>
                      <a:pt x="1179" y="1724"/>
                      <a:pt x="1257" y="1691"/>
                    </a:cubicBezTo>
                    <a:cubicBezTo>
                      <a:pt x="1301" y="1669"/>
                      <a:pt x="1335" y="1647"/>
                      <a:pt x="1379" y="1635"/>
                    </a:cubicBezTo>
                    <a:cubicBezTo>
                      <a:pt x="1424" y="1613"/>
                      <a:pt x="1468" y="1602"/>
                      <a:pt x="1491" y="1569"/>
                    </a:cubicBezTo>
                    <a:cubicBezTo>
                      <a:pt x="1524" y="1546"/>
                      <a:pt x="1535" y="1502"/>
                      <a:pt x="1568" y="1480"/>
                    </a:cubicBezTo>
                    <a:cubicBezTo>
                      <a:pt x="1602" y="1447"/>
                      <a:pt x="1646" y="1435"/>
                      <a:pt x="1679" y="1402"/>
                    </a:cubicBezTo>
                    <a:cubicBezTo>
                      <a:pt x="1701" y="1380"/>
                      <a:pt x="1724" y="1358"/>
                      <a:pt x="1735" y="1324"/>
                    </a:cubicBezTo>
                    <a:lnTo>
                      <a:pt x="1735" y="1269"/>
                    </a:lnTo>
                    <a:cubicBezTo>
                      <a:pt x="1724" y="1246"/>
                      <a:pt x="1724" y="1235"/>
                      <a:pt x="1746" y="1224"/>
                    </a:cubicBezTo>
                    <a:cubicBezTo>
                      <a:pt x="1835" y="1190"/>
                      <a:pt x="1824" y="1113"/>
                      <a:pt x="1802" y="1035"/>
                    </a:cubicBezTo>
                    <a:cubicBezTo>
                      <a:pt x="1780" y="946"/>
                      <a:pt x="1847" y="868"/>
                      <a:pt x="1824" y="779"/>
                    </a:cubicBezTo>
                    <a:cubicBezTo>
                      <a:pt x="1824" y="757"/>
                      <a:pt x="1813" y="746"/>
                      <a:pt x="1802" y="735"/>
                    </a:cubicBezTo>
                    <a:cubicBezTo>
                      <a:pt x="1790" y="713"/>
                      <a:pt x="1780" y="701"/>
                      <a:pt x="1768" y="679"/>
                    </a:cubicBezTo>
                    <a:cubicBezTo>
                      <a:pt x="1758" y="646"/>
                      <a:pt x="1790" y="590"/>
                      <a:pt x="1790" y="557"/>
                    </a:cubicBezTo>
                    <a:cubicBezTo>
                      <a:pt x="1780" y="490"/>
                      <a:pt x="1724" y="456"/>
                      <a:pt x="1669" y="423"/>
                    </a:cubicBezTo>
                    <a:cubicBezTo>
                      <a:pt x="1657" y="423"/>
                      <a:pt x="1646" y="412"/>
                      <a:pt x="1646" y="401"/>
                    </a:cubicBezTo>
                    <a:cubicBezTo>
                      <a:pt x="1635" y="367"/>
                      <a:pt x="1624" y="345"/>
                      <a:pt x="1602" y="323"/>
                    </a:cubicBezTo>
                    <a:cubicBezTo>
                      <a:pt x="1590" y="301"/>
                      <a:pt x="1568" y="290"/>
                      <a:pt x="1546" y="278"/>
                    </a:cubicBezTo>
                    <a:cubicBezTo>
                      <a:pt x="1535" y="278"/>
                      <a:pt x="1491" y="278"/>
                      <a:pt x="1479" y="268"/>
                    </a:cubicBezTo>
                    <a:lnTo>
                      <a:pt x="1479" y="234"/>
                    </a:lnTo>
                    <a:cubicBezTo>
                      <a:pt x="1479" y="223"/>
                      <a:pt x="1468" y="212"/>
                      <a:pt x="1468" y="201"/>
                    </a:cubicBezTo>
                    <a:cubicBezTo>
                      <a:pt x="1457" y="179"/>
                      <a:pt x="1435" y="167"/>
                      <a:pt x="1412" y="145"/>
                    </a:cubicBezTo>
                    <a:cubicBezTo>
                      <a:pt x="1402" y="134"/>
                      <a:pt x="1379" y="123"/>
                      <a:pt x="1357" y="123"/>
                    </a:cubicBezTo>
                    <a:cubicBezTo>
                      <a:pt x="1346" y="123"/>
                      <a:pt x="1257" y="123"/>
                      <a:pt x="1268" y="100"/>
                    </a:cubicBezTo>
                    <a:cubicBezTo>
                      <a:pt x="1279" y="90"/>
                      <a:pt x="1279" y="78"/>
                      <a:pt x="1268" y="68"/>
                    </a:cubicBezTo>
                    <a:cubicBezTo>
                      <a:pt x="1248" y="54"/>
                      <a:pt x="1232" y="49"/>
                      <a:pt x="1216" y="49"/>
                    </a:cubicBezTo>
                    <a:cubicBezTo>
                      <a:pt x="1204" y="49"/>
                      <a:pt x="1193" y="52"/>
                      <a:pt x="1179" y="56"/>
                    </a:cubicBezTo>
                    <a:cubicBezTo>
                      <a:pt x="1157" y="56"/>
                      <a:pt x="1145" y="68"/>
                      <a:pt x="1123" y="68"/>
                    </a:cubicBezTo>
                    <a:cubicBezTo>
                      <a:pt x="1101" y="68"/>
                      <a:pt x="1090" y="34"/>
                      <a:pt x="1068" y="23"/>
                    </a:cubicBezTo>
                    <a:cubicBezTo>
                      <a:pt x="1054" y="18"/>
                      <a:pt x="1040" y="15"/>
                      <a:pt x="1026" y="15"/>
                    </a:cubicBezTo>
                    <a:cubicBezTo>
                      <a:pt x="1006" y="15"/>
                      <a:pt x="987" y="21"/>
                      <a:pt x="967" y="34"/>
                    </a:cubicBezTo>
                    <a:cubicBezTo>
                      <a:pt x="935" y="45"/>
                      <a:pt x="901" y="56"/>
                      <a:pt x="878" y="56"/>
                    </a:cubicBezTo>
                    <a:cubicBezTo>
                      <a:pt x="856" y="56"/>
                      <a:pt x="846" y="56"/>
                      <a:pt x="834" y="45"/>
                    </a:cubicBezTo>
                    <a:cubicBezTo>
                      <a:pt x="823" y="11"/>
                      <a:pt x="789" y="1"/>
                      <a:pt x="757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44" name="Google Shape;16044;p21"/>
              <p:cNvSpPr/>
              <p:nvPr/>
            </p:nvSpPr>
            <p:spPr>
              <a:xfrm>
                <a:off x="850250" y="3626720"/>
                <a:ext cx="63251" cy="31155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893" extrusionOk="0">
                    <a:moveTo>
                      <a:pt x="1802" y="0"/>
                    </a:moveTo>
                    <a:lnTo>
                      <a:pt x="1802" y="0"/>
                    </a:lnTo>
                    <a:cubicBezTo>
                      <a:pt x="1791" y="12"/>
                      <a:pt x="1780" y="12"/>
                      <a:pt x="1768" y="22"/>
                    </a:cubicBezTo>
                    <a:cubicBezTo>
                      <a:pt x="1736" y="56"/>
                      <a:pt x="1736" y="101"/>
                      <a:pt x="1713" y="123"/>
                    </a:cubicBezTo>
                    <a:cubicBezTo>
                      <a:pt x="1702" y="128"/>
                      <a:pt x="1694" y="128"/>
                      <a:pt x="1685" y="128"/>
                    </a:cubicBezTo>
                    <a:cubicBezTo>
                      <a:pt x="1677" y="128"/>
                      <a:pt x="1668" y="128"/>
                      <a:pt x="1657" y="133"/>
                    </a:cubicBezTo>
                    <a:cubicBezTo>
                      <a:pt x="1591" y="156"/>
                      <a:pt x="1558" y="212"/>
                      <a:pt x="1558" y="279"/>
                    </a:cubicBezTo>
                    <a:cubicBezTo>
                      <a:pt x="1535" y="279"/>
                      <a:pt x="1524" y="267"/>
                      <a:pt x="1491" y="267"/>
                    </a:cubicBezTo>
                    <a:cubicBezTo>
                      <a:pt x="1457" y="279"/>
                      <a:pt x="1446" y="323"/>
                      <a:pt x="1413" y="334"/>
                    </a:cubicBezTo>
                    <a:cubicBezTo>
                      <a:pt x="1410" y="336"/>
                      <a:pt x="1408" y="337"/>
                      <a:pt x="1405" y="337"/>
                    </a:cubicBezTo>
                    <a:cubicBezTo>
                      <a:pt x="1393" y="337"/>
                      <a:pt x="1375" y="323"/>
                      <a:pt x="1357" y="323"/>
                    </a:cubicBezTo>
                    <a:cubicBezTo>
                      <a:pt x="1335" y="334"/>
                      <a:pt x="1324" y="356"/>
                      <a:pt x="1313" y="378"/>
                    </a:cubicBezTo>
                    <a:cubicBezTo>
                      <a:pt x="1304" y="413"/>
                      <a:pt x="1295" y="441"/>
                      <a:pt x="1265" y="441"/>
                    </a:cubicBezTo>
                    <a:cubicBezTo>
                      <a:pt x="1257" y="441"/>
                      <a:pt x="1247" y="439"/>
                      <a:pt x="1235" y="434"/>
                    </a:cubicBezTo>
                    <a:cubicBezTo>
                      <a:pt x="1224" y="434"/>
                      <a:pt x="1224" y="423"/>
                      <a:pt x="1224" y="423"/>
                    </a:cubicBezTo>
                    <a:lnTo>
                      <a:pt x="1123" y="423"/>
                    </a:lnTo>
                    <a:cubicBezTo>
                      <a:pt x="1128" y="393"/>
                      <a:pt x="1112" y="383"/>
                      <a:pt x="1090" y="383"/>
                    </a:cubicBezTo>
                    <a:cubicBezTo>
                      <a:pt x="1054" y="383"/>
                      <a:pt x="1000" y="409"/>
                      <a:pt x="979" y="423"/>
                    </a:cubicBezTo>
                    <a:cubicBezTo>
                      <a:pt x="968" y="434"/>
                      <a:pt x="945" y="489"/>
                      <a:pt x="935" y="501"/>
                    </a:cubicBezTo>
                    <a:cubicBezTo>
                      <a:pt x="913" y="501"/>
                      <a:pt x="901" y="489"/>
                      <a:pt x="901" y="479"/>
                    </a:cubicBezTo>
                    <a:cubicBezTo>
                      <a:pt x="890" y="475"/>
                      <a:pt x="880" y="474"/>
                      <a:pt x="871" y="474"/>
                    </a:cubicBezTo>
                    <a:cubicBezTo>
                      <a:pt x="852" y="474"/>
                      <a:pt x="834" y="479"/>
                      <a:pt x="812" y="479"/>
                    </a:cubicBezTo>
                    <a:cubicBezTo>
                      <a:pt x="806" y="481"/>
                      <a:pt x="800" y="482"/>
                      <a:pt x="795" y="482"/>
                    </a:cubicBezTo>
                    <a:cubicBezTo>
                      <a:pt x="774" y="482"/>
                      <a:pt x="761" y="467"/>
                      <a:pt x="735" y="467"/>
                    </a:cubicBezTo>
                    <a:cubicBezTo>
                      <a:pt x="724" y="464"/>
                      <a:pt x="715" y="463"/>
                      <a:pt x="708" y="463"/>
                    </a:cubicBezTo>
                    <a:cubicBezTo>
                      <a:pt x="664" y="463"/>
                      <a:pt x="684" y="516"/>
                      <a:pt x="646" y="545"/>
                    </a:cubicBezTo>
                    <a:cubicBezTo>
                      <a:pt x="631" y="545"/>
                      <a:pt x="616" y="550"/>
                      <a:pt x="601" y="550"/>
                    </a:cubicBezTo>
                    <a:cubicBezTo>
                      <a:pt x="594" y="550"/>
                      <a:pt x="586" y="549"/>
                      <a:pt x="579" y="545"/>
                    </a:cubicBezTo>
                    <a:cubicBezTo>
                      <a:pt x="557" y="534"/>
                      <a:pt x="567" y="523"/>
                      <a:pt x="557" y="512"/>
                    </a:cubicBezTo>
                    <a:cubicBezTo>
                      <a:pt x="534" y="479"/>
                      <a:pt x="523" y="489"/>
                      <a:pt x="490" y="479"/>
                    </a:cubicBezTo>
                    <a:cubicBezTo>
                      <a:pt x="456" y="467"/>
                      <a:pt x="445" y="423"/>
                      <a:pt x="412" y="412"/>
                    </a:cubicBezTo>
                    <a:cubicBezTo>
                      <a:pt x="406" y="406"/>
                      <a:pt x="400" y="404"/>
                      <a:pt x="394" y="404"/>
                    </a:cubicBezTo>
                    <a:cubicBezTo>
                      <a:pt x="380" y="404"/>
                      <a:pt x="363" y="414"/>
                      <a:pt x="341" y="414"/>
                    </a:cubicBezTo>
                    <a:cubicBezTo>
                      <a:pt x="335" y="414"/>
                      <a:pt x="329" y="414"/>
                      <a:pt x="323" y="412"/>
                    </a:cubicBezTo>
                    <a:cubicBezTo>
                      <a:pt x="300" y="412"/>
                      <a:pt x="256" y="390"/>
                      <a:pt x="234" y="378"/>
                    </a:cubicBezTo>
                    <a:cubicBezTo>
                      <a:pt x="189" y="356"/>
                      <a:pt x="167" y="311"/>
                      <a:pt x="145" y="279"/>
                    </a:cubicBezTo>
                    <a:cubicBezTo>
                      <a:pt x="112" y="245"/>
                      <a:pt x="89" y="212"/>
                      <a:pt x="56" y="178"/>
                    </a:cubicBezTo>
                    <a:cubicBezTo>
                      <a:pt x="33" y="145"/>
                      <a:pt x="23" y="111"/>
                      <a:pt x="0" y="78"/>
                    </a:cubicBezTo>
                    <a:lnTo>
                      <a:pt x="0" y="78"/>
                    </a:lnTo>
                    <a:cubicBezTo>
                      <a:pt x="11" y="133"/>
                      <a:pt x="23" y="178"/>
                      <a:pt x="23" y="234"/>
                    </a:cubicBezTo>
                    <a:cubicBezTo>
                      <a:pt x="45" y="311"/>
                      <a:pt x="56" y="400"/>
                      <a:pt x="100" y="467"/>
                    </a:cubicBezTo>
                    <a:cubicBezTo>
                      <a:pt x="122" y="501"/>
                      <a:pt x="156" y="534"/>
                      <a:pt x="167" y="568"/>
                    </a:cubicBezTo>
                    <a:cubicBezTo>
                      <a:pt x="189" y="601"/>
                      <a:pt x="211" y="623"/>
                      <a:pt x="234" y="645"/>
                    </a:cubicBezTo>
                    <a:cubicBezTo>
                      <a:pt x="256" y="667"/>
                      <a:pt x="256" y="712"/>
                      <a:pt x="278" y="734"/>
                    </a:cubicBezTo>
                    <a:cubicBezTo>
                      <a:pt x="300" y="756"/>
                      <a:pt x="334" y="768"/>
                      <a:pt x="367" y="768"/>
                    </a:cubicBezTo>
                    <a:cubicBezTo>
                      <a:pt x="381" y="768"/>
                      <a:pt x="394" y="766"/>
                      <a:pt x="407" y="766"/>
                    </a:cubicBezTo>
                    <a:cubicBezTo>
                      <a:pt x="426" y="766"/>
                      <a:pt x="443" y="770"/>
                      <a:pt x="456" y="790"/>
                    </a:cubicBezTo>
                    <a:cubicBezTo>
                      <a:pt x="478" y="823"/>
                      <a:pt x="501" y="845"/>
                      <a:pt x="534" y="868"/>
                    </a:cubicBezTo>
                    <a:cubicBezTo>
                      <a:pt x="568" y="884"/>
                      <a:pt x="601" y="893"/>
                      <a:pt x="634" y="893"/>
                    </a:cubicBezTo>
                    <a:cubicBezTo>
                      <a:pt x="668" y="893"/>
                      <a:pt x="701" y="884"/>
                      <a:pt x="735" y="868"/>
                    </a:cubicBezTo>
                    <a:cubicBezTo>
                      <a:pt x="741" y="865"/>
                      <a:pt x="748" y="865"/>
                      <a:pt x="755" y="865"/>
                    </a:cubicBezTo>
                    <a:cubicBezTo>
                      <a:pt x="784" y="865"/>
                      <a:pt x="819" y="879"/>
                      <a:pt x="846" y="879"/>
                    </a:cubicBezTo>
                    <a:cubicBezTo>
                      <a:pt x="890" y="890"/>
                      <a:pt x="935" y="890"/>
                      <a:pt x="979" y="890"/>
                    </a:cubicBezTo>
                    <a:cubicBezTo>
                      <a:pt x="1068" y="879"/>
                      <a:pt x="1157" y="845"/>
                      <a:pt x="1235" y="812"/>
                    </a:cubicBezTo>
                    <a:cubicBezTo>
                      <a:pt x="1279" y="790"/>
                      <a:pt x="1313" y="768"/>
                      <a:pt x="1357" y="756"/>
                    </a:cubicBezTo>
                    <a:cubicBezTo>
                      <a:pt x="1402" y="734"/>
                      <a:pt x="1446" y="723"/>
                      <a:pt x="1469" y="690"/>
                    </a:cubicBezTo>
                    <a:cubicBezTo>
                      <a:pt x="1502" y="667"/>
                      <a:pt x="1513" y="623"/>
                      <a:pt x="1546" y="601"/>
                    </a:cubicBezTo>
                    <a:cubicBezTo>
                      <a:pt x="1580" y="568"/>
                      <a:pt x="1624" y="556"/>
                      <a:pt x="1657" y="523"/>
                    </a:cubicBezTo>
                    <a:cubicBezTo>
                      <a:pt x="1679" y="501"/>
                      <a:pt x="1702" y="479"/>
                      <a:pt x="1713" y="445"/>
                    </a:cubicBezTo>
                    <a:lnTo>
                      <a:pt x="1713" y="390"/>
                    </a:lnTo>
                    <a:cubicBezTo>
                      <a:pt x="1702" y="367"/>
                      <a:pt x="1702" y="356"/>
                      <a:pt x="1724" y="345"/>
                    </a:cubicBezTo>
                    <a:cubicBezTo>
                      <a:pt x="1813" y="311"/>
                      <a:pt x="1802" y="234"/>
                      <a:pt x="1780" y="156"/>
                    </a:cubicBezTo>
                    <a:cubicBezTo>
                      <a:pt x="1768" y="101"/>
                      <a:pt x="1791" y="56"/>
                      <a:pt x="1802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45" name="Google Shape;16045;p21"/>
              <p:cNvSpPr/>
              <p:nvPr/>
            </p:nvSpPr>
            <p:spPr>
              <a:xfrm>
                <a:off x="865356" y="3608473"/>
                <a:ext cx="31852" cy="25259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24" extrusionOk="0">
                    <a:moveTo>
                      <a:pt x="401" y="1"/>
                    </a:moveTo>
                    <a:cubicBezTo>
                      <a:pt x="357" y="11"/>
                      <a:pt x="334" y="56"/>
                      <a:pt x="324" y="100"/>
                    </a:cubicBezTo>
                    <a:cubicBezTo>
                      <a:pt x="245" y="100"/>
                      <a:pt x="134" y="156"/>
                      <a:pt x="134" y="234"/>
                    </a:cubicBezTo>
                    <a:cubicBezTo>
                      <a:pt x="90" y="234"/>
                      <a:pt x="45" y="278"/>
                      <a:pt x="23" y="312"/>
                    </a:cubicBezTo>
                    <a:cubicBezTo>
                      <a:pt x="1" y="357"/>
                      <a:pt x="12" y="367"/>
                      <a:pt x="45" y="401"/>
                    </a:cubicBezTo>
                    <a:cubicBezTo>
                      <a:pt x="79" y="446"/>
                      <a:pt x="57" y="456"/>
                      <a:pt x="23" y="501"/>
                    </a:cubicBezTo>
                    <a:cubicBezTo>
                      <a:pt x="1" y="545"/>
                      <a:pt x="1" y="646"/>
                      <a:pt x="35" y="679"/>
                    </a:cubicBezTo>
                    <a:cubicBezTo>
                      <a:pt x="57" y="690"/>
                      <a:pt x="101" y="713"/>
                      <a:pt x="112" y="713"/>
                    </a:cubicBezTo>
                    <a:cubicBezTo>
                      <a:pt x="121" y="715"/>
                      <a:pt x="128" y="715"/>
                      <a:pt x="136" y="715"/>
                    </a:cubicBezTo>
                    <a:cubicBezTo>
                      <a:pt x="166" y="715"/>
                      <a:pt x="187" y="701"/>
                      <a:pt x="223" y="701"/>
                    </a:cubicBezTo>
                    <a:cubicBezTo>
                      <a:pt x="234" y="696"/>
                      <a:pt x="245" y="696"/>
                      <a:pt x="257" y="696"/>
                    </a:cubicBezTo>
                    <a:cubicBezTo>
                      <a:pt x="268" y="696"/>
                      <a:pt x="279" y="696"/>
                      <a:pt x="290" y="690"/>
                    </a:cubicBezTo>
                    <a:cubicBezTo>
                      <a:pt x="302" y="690"/>
                      <a:pt x="334" y="656"/>
                      <a:pt x="346" y="656"/>
                    </a:cubicBezTo>
                    <a:cubicBezTo>
                      <a:pt x="357" y="656"/>
                      <a:pt x="357" y="679"/>
                      <a:pt x="368" y="690"/>
                    </a:cubicBezTo>
                    <a:cubicBezTo>
                      <a:pt x="391" y="713"/>
                      <a:pt x="401" y="723"/>
                      <a:pt x="435" y="723"/>
                    </a:cubicBezTo>
                    <a:lnTo>
                      <a:pt x="512" y="723"/>
                    </a:lnTo>
                    <a:cubicBezTo>
                      <a:pt x="557" y="723"/>
                      <a:pt x="568" y="713"/>
                      <a:pt x="591" y="679"/>
                    </a:cubicBezTo>
                    <a:cubicBezTo>
                      <a:pt x="601" y="656"/>
                      <a:pt x="601" y="624"/>
                      <a:pt x="624" y="612"/>
                    </a:cubicBezTo>
                    <a:cubicBezTo>
                      <a:pt x="631" y="610"/>
                      <a:pt x="638" y="609"/>
                      <a:pt x="646" y="609"/>
                    </a:cubicBezTo>
                    <a:cubicBezTo>
                      <a:pt x="667" y="609"/>
                      <a:pt x="691" y="615"/>
                      <a:pt x="712" y="615"/>
                    </a:cubicBezTo>
                    <a:cubicBezTo>
                      <a:pt x="720" y="615"/>
                      <a:pt x="728" y="615"/>
                      <a:pt x="735" y="612"/>
                    </a:cubicBezTo>
                    <a:cubicBezTo>
                      <a:pt x="791" y="590"/>
                      <a:pt x="824" y="567"/>
                      <a:pt x="835" y="512"/>
                    </a:cubicBezTo>
                    <a:cubicBezTo>
                      <a:pt x="835" y="468"/>
                      <a:pt x="813" y="434"/>
                      <a:pt x="791" y="412"/>
                    </a:cubicBezTo>
                    <a:cubicBezTo>
                      <a:pt x="846" y="367"/>
                      <a:pt x="913" y="312"/>
                      <a:pt x="880" y="234"/>
                    </a:cubicBezTo>
                    <a:cubicBezTo>
                      <a:pt x="868" y="212"/>
                      <a:pt x="858" y="189"/>
                      <a:pt x="824" y="179"/>
                    </a:cubicBezTo>
                    <a:cubicBezTo>
                      <a:pt x="813" y="179"/>
                      <a:pt x="779" y="179"/>
                      <a:pt x="769" y="167"/>
                    </a:cubicBezTo>
                    <a:cubicBezTo>
                      <a:pt x="735" y="145"/>
                      <a:pt x="779" y="123"/>
                      <a:pt x="769" y="100"/>
                    </a:cubicBezTo>
                    <a:cubicBezTo>
                      <a:pt x="761" y="86"/>
                      <a:pt x="722" y="68"/>
                      <a:pt x="695" y="68"/>
                    </a:cubicBezTo>
                    <a:cubicBezTo>
                      <a:pt x="680" y="68"/>
                      <a:pt x="668" y="74"/>
                      <a:pt x="668" y="90"/>
                    </a:cubicBezTo>
                    <a:cubicBezTo>
                      <a:pt x="654" y="85"/>
                      <a:pt x="644" y="82"/>
                      <a:pt x="636" y="82"/>
                    </a:cubicBezTo>
                    <a:cubicBezTo>
                      <a:pt x="624" y="82"/>
                      <a:pt x="614" y="87"/>
                      <a:pt x="601" y="100"/>
                    </a:cubicBezTo>
                    <a:cubicBezTo>
                      <a:pt x="579" y="78"/>
                      <a:pt x="557" y="23"/>
                      <a:pt x="512" y="23"/>
                    </a:cubicBezTo>
                    <a:cubicBezTo>
                      <a:pt x="512" y="37"/>
                      <a:pt x="509" y="42"/>
                      <a:pt x="504" y="42"/>
                    </a:cubicBezTo>
                    <a:cubicBezTo>
                      <a:pt x="494" y="42"/>
                      <a:pt x="476" y="19"/>
                      <a:pt x="468" y="11"/>
                    </a:cubicBezTo>
                    <a:cubicBezTo>
                      <a:pt x="457" y="1"/>
                      <a:pt x="423" y="1"/>
                      <a:pt x="401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</p:grpSp>
      <p:grpSp>
        <p:nvGrpSpPr>
          <p:cNvPr id="16046" name="Google Shape;16046;p21"/>
          <p:cNvGrpSpPr/>
          <p:nvPr/>
        </p:nvGrpSpPr>
        <p:grpSpPr>
          <a:xfrm rot="10800000">
            <a:off x="-917484" y="-857133"/>
            <a:ext cx="4315355" cy="4089830"/>
            <a:chOff x="6901103" y="3112788"/>
            <a:chExt cx="2713548" cy="2571735"/>
          </a:xfrm>
        </p:grpSpPr>
        <p:grpSp>
          <p:nvGrpSpPr>
            <p:cNvPr id="16047" name="Google Shape;16047;p21"/>
            <p:cNvGrpSpPr/>
            <p:nvPr/>
          </p:nvGrpSpPr>
          <p:grpSpPr>
            <a:xfrm rot="-2700100" flipH="1">
              <a:off x="7104965" y="4235945"/>
              <a:ext cx="1352504" cy="1136874"/>
              <a:chOff x="4168732" y="1578984"/>
              <a:chExt cx="556852" cy="468086"/>
            </a:xfrm>
          </p:grpSpPr>
          <p:sp>
            <p:nvSpPr>
              <p:cNvPr id="16048" name="Google Shape;16048;p21"/>
              <p:cNvSpPr/>
              <p:nvPr/>
            </p:nvSpPr>
            <p:spPr>
              <a:xfrm>
                <a:off x="4624270" y="1578984"/>
                <a:ext cx="88510" cy="100232"/>
              </a:xfrm>
              <a:custGeom>
                <a:avLst/>
                <a:gdLst/>
                <a:ahLst/>
                <a:cxnLst/>
                <a:rect l="l" t="t" r="r" b="b"/>
                <a:pathLst>
                  <a:path w="2537" h="2873" extrusionOk="0">
                    <a:moveTo>
                      <a:pt x="1467" y="0"/>
                    </a:moveTo>
                    <a:cubicBezTo>
                      <a:pt x="1275" y="0"/>
                      <a:pt x="631" y="347"/>
                      <a:pt x="323" y="826"/>
                    </a:cubicBezTo>
                    <a:cubicBezTo>
                      <a:pt x="1" y="1315"/>
                      <a:pt x="1" y="1926"/>
                      <a:pt x="179" y="2294"/>
                    </a:cubicBezTo>
                    <a:cubicBezTo>
                      <a:pt x="345" y="2660"/>
                      <a:pt x="679" y="2872"/>
                      <a:pt x="679" y="2872"/>
                    </a:cubicBezTo>
                    <a:cubicBezTo>
                      <a:pt x="679" y="2872"/>
                      <a:pt x="1091" y="2594"/>
                      <a:pt x="1246" y="2527"/>
                    </a:cubicBezTo>
                    <a:cubicBezTo>
                      <a:pt x="1390" y="2472"/>
                      <a:pt x="1969" y="2393"/>
                      <a:pt x="2225" y="2227"/>
                    </a:cubicBezTo>
                    <a:cubicBezTo>
                      <a:pt x="2480" y="2071"/>
                      <a:pt x="2536" y="1682"/>
                      <a:pt x="2503" y="1449"/>
                    </a:cubicBezTo>
                    <a:cubicBezTo>
                      <a:pt x="2458" y="1215"/>
                      <a:pt x="1991" y="503"/>
                      <a:pt x="1902" y="381"/>
                    </a:cubicBezTo>
                    <a:cubicBezTo>
                      <a:pt x="1813" y="270"/>
                      <a:pt x="1647" y="25"/>
                      <a:pt x="1491" y="3"/>
                    </a:cubicBezTo>
                    <a:cubicBezTo>
                      <a:pt x="1484" y="1"/>
                      <a:pt x="1476" y="0"/>
                      <a:pt x="14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49" name="Google Shape;16049;p21"/>
              <p:cNvSpPr/>
              <p:nvPr/>
            </p:nvSpPr>
            <p:spPr>
              <a:xfrm>
                <a:off x="4624654" y="1578984"/>
                <a:ext cx="61332" cy="73927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119" extrusionOk="0">
                    <a:moveTo>
                      <a:pt x="1456" y="0"/>
                    </a:moveTo>
                    <a:cubicBezTo>
                      <a:pt x="1264" y="0"/>
                      <a:pt x="620" y="347"/>
                      <a:pt x="312" y="826"/>
                    </a:cubicBezTo>
                    <a:cubicBezTo>
                      <a:pt x="45" y="1226"/>
                      <a:pt x="0" y="1704"/>
                      <a:pt x="89" y="2071"/>
                    </a:cubicBezTo>
                    <a:cubicBezTo>
                      <a:pt x="181" y="2099"/>
                      <a:pt x="281" y="2119"/>
                      <a:pt x="382" y="2119"/>
                    </a:cubicBezTo>
                    <a:cubicBezTo>
                      <a:pt x="403" y="2119"/>
                      <a:pt x="424" y="2118"/>
                      <a:pt x="445" y="2116"/>
                    </a:cubicBezTo>
                    <a:cubicBezTo>
                      <a:pt x="746" y="2094"/>
                      <a:pt x="1013" y="1949"/>
                      <a:pt x="1224" y="1738"/>
                    </a:cubicBezTo>
                    <a:cubicBezTo>
                      <a:pt x="1424" y="1538"/>
                      <a:pt x="1580" y="1281"/>
                      <a:pt x="1658" y="1014"/>
                    </a:cubicBezTo>
                    <a:cubicBezTo>
                      <a:pt x="1747" y="737"/>
                      <a:pt x="1758" y="448"/>
                      <a:pt x="1713" y="158"/>
                    </a:cubicBezTo>
                    <a:cubicBezTo>
                      <a:pt x="1636" y="80"/>
                      <a:pt x="1557" y="13"/>
                      <a:pt x="1480" y="3"/>
                    </a:cubicBezTo>
                    <a:cubicBezTo>
                      <a:pt x="1473" y="1"/>
                      <a:pt x="1465" y="0"/>
                      <a:pt x="1456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50" name="Google Shape;16050;p21"/>
              <p:cNvSpPr/>
              <p:nvPr/>
            </p:nvSpPr>
            <p:spPr>
              <a:xfrm>
                <a:off x="4663066" y="1592625"/>
                <a:ext cx="9350" cy="2951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846" extrusionOk="0">
                    <a:moveTo>
                      <a:pt x="1" y="1"/>
                    </a:moveTo>
                    <a:cubicBezTo>
                      <a:pt x="68" y="134"/>
                      <a:pt x="123" y="279"/>
                      <a:pt x="157" y="412"/>
                    </a:cubicBezTo>
                    <a:cubicBezTo>
                      <a:pt x="179" y="490"/>
                      <a:pt x="189" y="557"/>
                      <a:pt x="201" y="635"/>
                    </a:cubicBezTo>
                    <a:cubicBezTo>
                      <a:pt x="212" y="702"/>
                      <a:pt x="223" y="768"/>
                      <a:pt x="201" y="835"/>
                    </a:cubicBezTo>
                    <a:lnTo>
                      <a:pt x="256" y="846"/>
                    </a:lnTo>
                    <a:cubicBezTo>
                      <a:pt x="268" y="768"/>
                      <a:pt x="256" y="690"/>
                      <a:pt x="246" y="623"/>
                    </a:cubicBezTo>
                    <a:cubicBezTo>
                      <a:pt x="223" y="546"/>
                      <a:pt x="201" y="479"/>
                      <a:pt x="179" y="412"/>
                    </a:cubicBezTo>
                    <a:cubicBezTo>
                      <a:pt x="134" y="267"/>
                      <a:pt x="78" y="134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51" name="Google Shape;16051;p21"/>
              <p:cNvSpPr/>
              <p:nvPr/>
            </p:nvSpPr>
            <p:spPr>
              <a:xfrm>
                <a:off x="4674300" y="1603127"/>
                <a:ext cx="21770" cy="11652"/>
              </a:xfrm>
              <a:custGeom>
                <a:avLst/>
                <a:gdLst/>
                <a:ahLst/>
                <a:cxnLst/>
                <a:rect l="l" t="t" r="r" b="b"/>
                <a:pathLst>
                  <a:path w="624" h="334" extrusionOk="0">
                    <a:moveTo>
                      <a:pt x="624" y="0"/>
                    </a:moveTo>
                    <a:lnTo>
                      <a:pt x="624" y="0"/>
                    </a:lnTo>
                    <a:cubicBezTo>
                      <a:pt x="391" y="67"/>
                      <a:pt x="213" y="122"/>
                      <a:pt x="1" y="233"/>
                    </a:cubicBezTo>
                    <a:lnTo>
                      <a:pt x="1" y="334"/>
                    </a:lnTo>
                    <a:cubicBezTo>
                      <a:pt x="201" y="200"/>
                      <a:pt x="401" y="89"/>
                      <a:pt x="62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52" name="Google Shape;16052;p21"/>
              <p:cNvSpPr/>
              <p:nvPr/>
            </p:nvSpPr>
            <p:spPr>
              <a:xfrm>
                <a:off x="4661531" y="1628735"/>
                <a:ext cx="36492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590" extrusionOk="0">
                    <a:moveTo>
                      <a:pt x="1046" y="0"/>
                    </a:moveTo>
                    <a:cubicBezTo>
                      <a:pt x="668" y="45"/>
                      <a:pt x="322" y="167"/>
                      <a:pt x="23" y="434"/>
                    </a:cubicBezTo>
                    <a:lnTo>
                      <a:pt x="0" y="589"/>
                    </a:lnTo>
                    <a:cubicBezTo>
                      <a:pt x="267" y="322"/>
                      <a:pt x="668" y="67"/>
                      <a:pt x="104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53" name="Google Shape;16053;p21"/>
              <p:cNvSpPr/>
              <p:nvPr/>
            </p:nvSpPr>
            <p:spPr>
              <a:xfrm>
                <a:off x="4643668" y="1628316"/>
                <a:ext cx="14374" cy="33422"/>
              </a:xfrm>
              <a:custGeom>
                <a:avLst/>
                <a:gdLst/>
                <a:ahLst/>
                <a:cxnLst/>
                <a:rect l="l" t="t" r="r" b="b"/>
                <a:pathLst>
                  <a:path w="412" h="958" extrusionOk="0">
                    <a:moveTo>
                      <a:pt x="1" y="1"/>
                    </a:moveTo>
                    <a:cubicBezTo>
                      <a:pt x="223" y="268"/>
                      <a:pt x="345" y="613"/>
                      <a:pt x="323" y="957"/>
                    </a:cubicBezTo>
                    <a:lnTo>
                      <a:pt x="412" y="868"/>
                    </a:lnTo>
                    <a:cubicBezTo>
                      <a:pt x="401" y="512"/>
                      <a:pt x="245" y="245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54" name="Google Shape;16054;p21"/>
              <p:cNvSpPr/>
              <p:nvPr/>
            </p:nvSpPr>
            <p:spPr>
              <a:xfrm>
                <a:off x="4550935" y="1641783"/>
                <a:ext cx="67542" cy="87986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522" extrusionOk="0">
                    <a:moveTo>
                      <a:pt x="1143" y="0"/>
                    </a:moveTo>
                    <a:cubicBezTo>
                      <a:pt x="1129" y="0"/>
                      <a:pt x="1115" y="2"/>
                      <a:pt x="1102" y="4"/>
                    </a:cubicBezTo>
                    <a:cubicBezTo>
                      <a:pt x="734" y="71"/>
                      <a:pt x="423" y="571"/>
                      <a:pt x="279" y="828"/>
                    </a:cubicBezTo>
                    <a:cubicBezTo>
                      <a:pt x="0" y="1295"/>
                      <a:pt x="0" y="1829"/>
                      <a:pt x="368" y="2207"/>
                    </a:cubicBezTo>
                    <a:cubicBezTo>
                      <a:pt x="649" y="2488"/>
                      <a:pt x="991" y="2521"/>
                      <a:pt x="1133" y="2521"/>
                    </a:cubicBezTo>
                    <a:cubicBezTo>
                      <a:pt x="1176" y="2521"/>
                      <a:pt x="1201" y="2518"/>
                      <a:pt x="1201" y="2518"/>
                    </a:cubicBezTo>
                    <a:cubicBezTo>
                      <a:pt x="1208" y="2518"/>
                      <a:pt x="1216" y="2519"/>
                      <a:pt x="1225" y="2519"/>
                    </a:cubicBezTo>
                    <a:cubicBezTo>
                      <a:pt x="1277" y="2519"/>
                      <a:pt x="1376" y="2503"/>
                      <a:pt x="1602" y="2296"/>
                    </a:cubicBezTo>
                    <a:cubicBezTo>
                      <a:pt x="1880" y="2039"/>
                      <a:pt x="1935" y="1594"/>
                      <a:pt x="1891" y="1261"/>
                    </a:cubicBezTo>
                    <a:cubicBezTo>
                      <a:pt x="1838" y="929"/>
                      <a:pt x="1496" y="0"/>
                      <a:pt x="114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55" name="Google Shape;16055;p21"/>
              <p:cNvSpPr/>
              <p:nvPr/>
            </p:nvSpPr>
            <p:spPr>
              <a:xfrm>
                <a:off x="4551319" y="1641678"/>
                <a:ext cx="50482" cy="70787"/>
              </a:xfrm>
              <a:custGeom>
                <a:avLst/>
                <a:gdLst/>
                <a:ahLst/>
                <a:cxnLst/>
                <a:rect l="l" t="t" r="r" b="b"/>
                <a:pathLst>
                  <a:path w="1447" h="2029" extrusionOk="0">
                    <a:moveTo>
                      <a:pt x="1139" y="1"/>
                    </a:moveTo>
                    <a:cubicBezTo>
                      <a:pt x="1123" y="1"/>
                      <a:pt x="1107" y="3"/>
                      <a:pt x="1091" y="7"/>
                    </a:cubicBezTo>
                    <a:cubicBezTo>
                      <a:pt x="723" y="74"/>
                      <a:pt x="412" y="574"/>
                      <a:pt x="268" y="831"/>
                    </a:cubicBezTo>
                    <a:cubicBezTo>
                      <a:pt x="34" y="1231"/>
                      <a:pt x="1" y="1676"/>
                      <a:pt x="212" y="2020"/>
                    </a:cubicBezTo>
                    <a:cubicBezTo>
                      <a:pt x="245" y="2026"/>
                      <a:pt x="278" y="2029"/>
                      <a:pt x="312" y="2029"/>
                    </a:cubicBezTo>
                    <a:cubicBezTo>
                      <a:pt x="345" y="2029"/>
                      <a:pt x="378" y="2026"/>
                      <a:pt x="412" y="2020"/>
                    </a:cubicBezTo>
                    <a:cubicBezTo>
                      <a:pt x="668" y="1965"/>
                      <a:pt x="868" y="1775"/>
                      <a:pt x="957" y="1531"/>
                    </a:cubicBezTo>
                    <a:cubicBezTo>
                      <a:pt x="1002" y="1420"/>
                      <a:pt x="1024" y="1286"/>
                      <a:pt x="1046" y="1164"/>
                    </a:cubicBezTo>
                    <a:cubicBezTo>
                      <a:pt x="1079" y="1031"/>
                      <a:pt x="1124" y="897"/>
                      <a:pt x="1180" y="774"/>
                    </a:cubicBezTo>
                    <a:cubicBezTo>
                      <a:pt x="1257" y="586"/>
                      <a:pt x="1368" y="408"/>
                      <a:pt x="1447" y="218"/>
                    </a:cubicBezTo>
                    <a:cubicBezTo>
                      <a:pt x="1350" y="93"/>
                      <a:pt x="1245" y="1"/>
                      <a:pt x="113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56" name="Google Shape;16056;p21"/>
              <p:cNvSpPr/>
              <p:nvPr/>
            </p:nvSpPr>
            <p:spPr>
              <a:xfrm>
                <a:off x="4568763" y="1669868"/>
                <a:ext cx="19851" cy="17862"/>
              </a:xfrm>
              <a:custGeom>
                <a:avLst/>
                <a:gdLst/>
                <a:ahLst/>
                <a:cxnLst/>
                <a:rect l="l" t="t" r="r" b="b"/>
                <a:pathLst>
                  <a:path w="569" h="512" extrusionOk="0">
                    <a:moveTo>
                      <a:pt x="1" y="0"/>
                    </a:moveTo>
                    <a:cubicBezTo>
                      <a:pt x="112" y="67"/>
                      <a:pt x="212" y="144"/>
                      <a:pt x="312" y="223"/>
                    </a:cubicBezTo>
                    <a:cubicBezTo>
                      <a:pt x="401" y="312"/>
                      <a:pt x="490" y="401"/>
                      <a:pt x="557" y="512"/>
                    </a:cubicBezTo>
                    <a:lnTo>
                      <a:pt x="568" y="401"/>
                    </a:lnTo>
                    <a:cubicBezTo>
                      <a:pt x="490" y="300"/>
                      <a:pt x="435" y="267"/>
                      <a:pt x="334" y="200"/>
                    </a:cubicBezTo>
                    <a:cubicBezTo>
                      <a:pt x="235" y="122"/>
                      <a:pt x="112" y="5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57" name="Google Shape;16057;p21"/>
              <p:cNvSpPr/>
              <p:nvPr/>
            </p:nvSpPr>
            <p:spPr>
              <a:xfrm>
                <a:off x="4591685" y="1684975"/>
                <a:ext cx="23305" cy="38481"/>
              </a:xfrm>
              <a:custGeom>
                <a:avLst/>
                <a:gdLst/>
                <a:ahLst/>
                <a:cxnLst/>
                <a:rect l="l" t="t" r="r" b="b"/>
                <a:pathLst>
                  <a:path w="668" h="1103" extrusionOk="0">
                    <a:moveTo>
                      <a:pt x="656" y="1"/>
                    </a:moveTo>
                    <a:cubicBezTo>
                      <a:pt x="656" y="223"/>
                      <a:pt x="589" y="435"/>
                      <a:pt x="456" y="601"/>
                    </a:cubicBezTo>
                    <a:cubicBezTo>
                      <a:pt x="401" y="690"/>
                      <a:pt x="322" y="768"/>
                      <a:pt x="245" y="835"/>
                    </a:cubicBezTo>
                    <a:cubicBezTo>
                      <a:pt x="167" y="913"/>
                      <a:pt x="89" y="979"/>
                      <a:pt x="0" y="1046"/>
                    </a:cubicBezTo>
                    <a:lnTo>
                      <a:pt x="56" y="1102"/>
                    </a:lnTo>
                    <a:cubicBezTo>
                      <a:pt x="134" y="1035"/>
                      <a:pt x="211" y="957"/>
                      <a:pt x="290" y="880"/>
                    </a:cubicBezTo>
                    <a:cubicBezTo>
                      <a:pt x="356" y="801"/>
                      <a:pt x="434" y="712"/>
                      <a:pt x="490" y="623"/>
                    </a:cubicBezTo>
                    <a:cubicBezTo>
                      <a:pt x="612" y="445"/>
                      <a:pt x="668" y="223"/>
                      <a:pt x="65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58" name="Google Shape;16058;p21"/>
              <p:cNvSpPr/>
              <p:nvPr/>
            </p:nvSpPr>
            <p:spPr>
              <a:xfrm>
                <a:off x="4568414" y="1710199"/>
                <a:ext cx="25642" cy="1866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53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78" y="112"/>
                      <a:pt x="522" y="301"/>
                      <a:pt x="690" y="535"/>
                    </a:cubicBezTo>
                    <a:lnTo>
                      <a:pt x="734" y="501"/>
                    </a:lnTo>
                    <a:cubicBezTo>
                      <a:pt x="545" y="268"/>
                      <a:pt x="289" y="90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59" name="Google Shape;16059;p21"/>
              <p:cNvSpPr/>
              <p:nvPr/>
            </p:nvSpPr>
            <p:spPr>
              <a:xfrm>
                <a:off x="4574206" y="1690417"/>
                <a:ext cx="17897" cy="1709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79" y="79"/>
                      <a:pt x="178" y="145"/>
                      <a:pt x="267" y="223"/>
                    </a:cubicBezTo>
                    <a:cubicBezTo>
                      <a:pt x="356" y="289"/>
                      <a:pt x="435" y="378"/>
                      <a:pt x="457" y="490"/>
                    </a:cubicBezTo>
                    <a:lnTo>
                      <a:pt x="512" y="467"/>
                    </a:lnTo>
                    <a:cubicBezTo>
                      <a:pt x="501" y="412"/>
                      <a:pt x="468" y="356"/>
                      <a:pt x="423" y="312"/>
                    </a:cubicBezTo>
                    <a:cubicBezTo>
                      <a:pt x="379" y="267"/>
                      <a:pt x="334" y="234"/>
                      <a:pt x="290" y="200"/>
                    </a:cubicBezTo>
                    <a:cubicBezTo>
                      <a:pt x="190" y="134"/>
                      <a:pt x="89" y="7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60" name="Google Shape;16060;p21"/>
              <p:cNvSpPr/>
              <p:nvPr/>
            </p:nvSpPr>
            <p:spPr>
              <a:xfrm>
                <a:off x="4585475" y="1655878"/>
                <a:ext cx="14792" cy="20235"/>
              </a:xfrm>
              <a:custGeom>
                <a:avLst/>
                <a:gdLst/>
                <a:ahLst/>
                <a:cxnLst/>
                <a:rect l="l" t="t" r="r" b="b"/>
                <a:pathLst>
                  <a:path w="424" h="580" extrusionOk="0">
                    <a:moveTo>
                      <a:pt x="423" y="1"/>
                    </a:moveTo>
                    <a:cubicBezTo>
                      <a:pt x="201" y="90"/>
                      <a:pt x="33" y="268"/>
                      <a:pt x="0" y="512"/>
                    </a:cubicBezTo>
                    <a:lnTo>
                      <a:pt x="33" y="579"/>
                    </a:lnTo>
                    <a:cubicBezTo>
                      <a:pt x="45" y="357"/>
                      <a:pt x="201" y="101"/>
                      <a:pt x="4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61" name="Google Shape;16061;p21"/>
              <p:cNvSpPr/>
              <p:nvPr/>
            </p:nvSpPr>
            <p:spPr>
              <a:xfrm>
                <a:off x="4589731" y="1676846"/>
                <a:ext cx="19432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557" h="646" extrusionOk="0">
                    <a:moveTo>
                      <a:pt x="556" y="0"/>
                    </a:moveTo>
                    <a:cubicBezTo>
                      <a:pt x="323" y="134"/>
                      <a:pt x="123" y="345"/>
                      <a:pt x="0" y="589"/>
                    </a:cubicBezTo>
                    <a:lnTo>
                      <a:pt x="34" y="646"/>
                    </a:lnTo>
                    <a:cubicBezTo>
                      <a:pt x="145" y="401"/>
                      <a:pt x="334" y="156"/>
                      <a:pt x="5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62" name="Google Shape;16062;p21"/>
              <p:cNvSpPr/>
              <p:nvPr/>
            </p:nvSpPr>
            <p:spPr>
              <a:xfrm>
                <a:off x="4480286" y="1734656"/>
                <a:ext cx="63670" cy="75741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171" extrusionOk="0">
                    <a:moveTo>
                      <a:pt x="547" y="0"/>
                    </a:moveTo>
                    <a:cubicBezTo>
                      <a:pt x="477" y="0"/>
                      <a:pt x="415" y="15"/>
                      <a:pt x="368" y="45"/>
                    </a:cubicBezTo>
                    <a:cubicBezTo>
                      <a:pt x="101" y="212"/>
                      <a:pt x="23" y="434"/>
                      <a:pt x="12" y="668"/>
                    </a:cubicBezTo>
                    <a:cubicBezTo>
                      <a:pt x="1" y="890"/>
                      <a:pt x="134" y="1824"/>
                      <a:pt x="502" y="2047"/>
                    </a:cubicBezTo>
                    <a:cubicBezTo>
                      <a:pt x="661" y="2144"/>
                      <a:pt x="800" y="2171"/>
                      <a:pt x="906" y="2171"/>
                    </a:cubicBezTo>
                    <a:cubicBezTo>
                      <a:pt x="1043" y="2171"/>
                      <a:pt x="1125" y="2125"/>
                      <a:pt x="1125" y="2125"/>
                    </a:cubicBezTo>
                    <a:cubicBezTo>
                      <a:pt x="1125" y="2125"/>
                      <a:pt x="1236" y="2091"/>
                      <a:pt x="1380" y="1980"/>
                    </a:cubicBezTo>
                    <a:cubicBezTo>
                      <a:pt x="1536" y="1858"/>
                      <a:pt x="1825" y="1413"/>
                      <a:pt x="1625" y="835"/>
                    </a:cubicBezTo>
                    <a:cubicBezTo>
                      <a:pt x="1468" y="345"/>
                      <a:pt x="896" y="0"/>
                      <a:pt x="54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63" name="Google Shape;16063;p21"/>
              <p:cNvSpPr/>
              <p:nvPr/>
            </p:nvSpPr>
            <p:spPr>
              <a:xfrm>
                <a:off x="4484193" y="1734656"/>
                <a:ext cx="56657" cy="56378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616" extrusionOk="0">
                    <a:moveTo>
                      <a:pt x="435" y="0"/>
                    </a:moveTo>
                    <a:cubicBezTo>
                      <a:pt x="365" y="0"/>
                      <a:pt x="303" y="15"/>
                      <a:pt x="256" y="45"/>
                    </a:cubicBezTo>
                    <a:cubicBezTo>
                      <a:pt x="134" y="123"/>
                      <a:pt x="56" y="200"/>
                      <a:pt x="0" y="289"/>
                    </a:cubicBezTo>
                    <a:cubicBezTo>
                      <a:pt x="45" y="401"/>
                      <a:pt x="101" y="523"/>
                      <a:pt x="156" y="623"/>
                    </a:cubicBezTo>
                    <a:cubicBezTo>
                      <a:pt x="256" y="846"/>
                      <a:pt x="378" y="1057"/>
                      <a:pt x="545" y="1224"/>
                    </a:cubicBezTo>
                    <a:cubicBezTo>
                      <a:pt x="755" y="1452"/>
                      <a:pt x="1055" y="1616"/>
                      <a:pt x="1360" y="1616"/>
                    </a:cubicBezTo>
                    <a:cubicBezTo>
                      <a:pt x="1411" y="1616"/>
                      <a:pt x="1462" y="1611"/>
                      <a:pt x="1513" y="1602"/>
                    </a:cubicBezTo>
                    <a:cubicBezTo>
                      <a:pt x="1591" y="1402"/>
                      <a:pt x="1624" y="1135"/>
                      <a:pt x="1513" y="835"/>
                    </a:cubicBezTo>
                    <a:cubicBezTo>
                      <a:pt x="1356" y="345"/>
                      <a:pt x="784" y="0"/>
                      <a:pt x="435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64" name="Google Shape;16064;p21"/>
              <p:cNvSpPr/>
              <p:nvPr/>
            </p:nvSpPr>
            <p:spPr>
              <a:xfrm>
                <a:off x="4509418" y="1747843"/>
                <a:ext cx="11269" cy="33806"/>
              </a:xfrm>
              <a:custGeom>
                <a:avLst/>
                <a:gdLst/>
                <a:ahLst/>
                <a:cxnLst/>
                <a:rect l="l" t="t" r="r" b="b"/>
                <a:pathLst>
                  <a:path w="323" h="969" extrusionOk="0">
                    <a:moveTo>
                      <a:pt x="312" y="0"/>
                    </a:moveTo>
                    <a:cubicBezTo>
                      <a:pt x="312" y="178"/>
                      <a:pt x="245" y="334"/>
                      <a:pt x="178" y="479"/>
                    </a:cubicBezTo>
                    <a:cubicBezTo>
                      <a:pt x="112" y="635"/>
                      <a:pt x="45" y="734"/>
                      <a:pt x="0" y="912"/>
                    </a:cubicBezTo>
                    <a:lnTo>
                      <a:pt x="67" y="968"/>
                    </a:lnTo>
                    <a:cubicBezTo>
                      <a:pt x="89" y="813"/>
                      <a:pt x="156" y="657"/>
                      <a:pt x="211" y="501"/>
                    </a:cubicBezTo>
                    <a:cubicBezTo>
                      <a:pt x="267" y="346"/>
                      <a:pt x="323" y="178"/>
                      <a:pt x="3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65" name="Google Shape;16065;p21"/>
              <p:cNvSpPr/>
              <p:nvPr/>
            </p:nvSpPr>
            <p:spPr>
              <a:xfrm>
                <a:off x="4490787" y="1788209"/>
                <a:ext cx="27561" cy="17862"/>
              </a:xfrm>
              <a:custGeom>
                <a:avLst/>
                <a:gdLst/>
                <a:ahLst/>
                <a:cxnLst/>
                <a:rect l="l" t="t" r="r" b="b"/>
                <a:pathLst>
                  <a:path w="790" h="51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7" y="145"/>
                      <a:pt x="179" y="267"/>
                      <a:pt x="312" y="345"/>
                    </a:cubicBezTo>
                    <a:cubicBezTo>
                      <a:pt x="445" y="423"/>
                      <a:pt x="634" y="489"/>
                      <a:pt x="790" y="512"/>
                    </a:cubicBezTo>
                    <a:lnTo>
                      <a:pt x="757" y="445"/>
                    </a:lnTo>
                    <a:cubicBezTo>
                      <a:pt x="612" y="434"/>
                      <a:pt x="456" y="390"/>
                      <a:pt x="323" y="323"/>
                    </a:cubicBezTo>
                    <a:cubicBezTo>
                      <a:pt x="189" y="245"/>
                      <a:pt x="67" y="1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66" name="Google Shape;16066;p21"/>
              <p:cNvSpPr/>
              <p:nvPr/>
            </p:nvSpPr>
            <p:spPr>
              <a:xfrm>
                <a:off x="4516779" y="1761799"/>
                <a:ext cx="13990" cy="39632"/>
              </a:xfrm>
              <a:custGeom>
                <a:avLst/>
                <a:gdLst/>
                <a:ahLst/>
                <a:cxnLst/>
                <a:rect l="l" t="t" r="r" b="b"/>
                <a:pathLst>
                  <a:path w="401" h="1136" extrusionOk="0">
                    <a:moveTo>
                      <a:pt x="378" y="1"/>
                    </a:moveTo>
                    <a:cubicBezTo>
                      <a:pt x="390" y="101"/>
                      <a:pt x="368" y="201"/>
                      <a:pt x="334" y="302"/>
                    </a:cubicBezTo>
                    <a:lnTo>
                      <a:pt x="267" y="601"/>
                    </a:lnTo>
                    <a:cubicBezTo>
                      <a:pt x="257" y="702"/>
                      <a:pt x="234" y="802"/>
                      <a:pt x="190" y="891"/>
                    </a:cubicBezTo>
                    <a:cubicBezTo>
                      <a:pt x="168" y="935"/>
                      <a:pt x="145" y="980"/>
                      <a:pt x="112" y="1013"/>
                    </a:cubicBezTo>
                    <a:cubicBezTo>
                      <a:pt x="82" y="1043"/>
                      <a:pt x="43" y="1082"/>
                      <a:pt x="11" y="1082"/>
                    </a:cubicBezTo>
                    <a:cubicBezTo>
                      <a:pt x="7" y="1082"/>
                      <a:pt x="4" y="1081"/>
                      <a:pt x="0" y="1080"/>
                    </a:cubicBezTo>
                    <a:lnTo>
                      <a:pt x="0" y="1135"/>
                    </a:lnTo>
                    <a:cubicBezTo>
                      <a:pt x="34" y="1135"/>
                      <a:pt x="67" y="1125"/>
                      <a:pt x="89" y="1102"/>
                    </a:cubicBezTo>
                    <a:lnTo>
                      <a:pt x="145" y="1046"/>
                    </a:lnTo>
                    <a:cubicBezTo>
                      <a:pt x="178" y="1002"/>
                      <a:pt x="201" y="957"/>
                      <a:pt x="223" y="902"/>
                    </a:cubicBezTo>
                    <a:cubicBezTo>
                      <a:pt x="267" y="813"/>
                      <a:pt x="279" y="702"/>
                      <a:pt x="301" y="601"/>
                    </a:cubicBezTo>
                    <a:cubicBezTo>
                      <a:pt x="312" y="502"/>
                      <a:pt x="323" y="401"/>
                      <a:pt x="356" y="302"/>
                    </a:cubicBezTo>
                    <a:cubicBezTo>
                      <a:pt x="378" y="201"/>
                      <a:pt x="401" y="101"/>
                      <a:pt x="3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67" name="Google Shape;16067;p21"/>
              <p:cNvSpPr/>
              <p:nvPr/>
            </p:nvSpPr>
            <p:spPr>
              <a:xfrm>
                <a:off x="4491555" y="1776940"/>
                <a:ext cx="23340" cy="17514"/>
              </a:xfrm>
              <a:custGeom>
                <a:avLst/>
                <a:gdLst/>
                <a:ahLst/>
                <a:cxnLst/>
                <a:rect l="l" t="t" r="r" b="b"/>
                <a:pathLst>
                  <a:path w="669" h="5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23" y="56"/>
                      <a:pt x="246" y="112"/>
                      <a:pt x="357" y="190"/>
                    </a:cubicBezTo>
                    <a:cubicBezTo>
                      <a:pt x="456" y="256"/>
                      <a:pt x="590" y="390"/>
                      <a:pt x="657" y="501"/>
                    </a:cubicBezTo>
                    <a:lnTo>
                      <a:pt x="668" y="424"/>
                    </a:lnTo>
                    <a:cubicBezTo>
                      <a:pt x="590" y="312"/>
                      <a:pt x="479" y="234"/>
                      <a:pt x="367" y="167"/>
                    </a:cubicBezTo>
                    <a:cubicBezTo>
                      <a:pt x="246" y="101"/>
                      <a:pt x="123" y="45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68" name="Google Shape;16068;p21"/>
              <p:cNvSpPr/>
              <p:nvPr/>
            </p:nvSpPr>
            <p:spPr>
              <a:xfrm>
                <a:off x="4486147" y="1746273"/>
                <a:ext cx="23689" cy="26828"/>
              </a:xfrm>
              <a:custGeom>
                <a:avLst/>
                <a:gdLst/>
                <a:ahLst/>
                <a:cxnLst/>
                <a:rect l="l" t="t" r="r" b="b"/>
                <a:pathLst>
                  <a:path w="679" h="769" extrusionOk="0">
                    <a:moveTo>
                      <a:pt x="678" y="1"/>
                    </a:moveTo>
                    <a:lnTo>
                      <a:pt x="678" y="1"/>
                    </a:lnTo>
                    <a:cubicBezTo>
                      <a:pt x="534" y="124"/>
                      <a:pt x="456" y="324"/>
                      <a:pt x="478" y="513"/>
                    </a:cubicBezTo>
                    <a:cubicBezTo>
                      <a:pt x="433" y="480"/>
                      <a:pt x="389" y="446"/>
                      <a:pt x="344" y="424"/>
                    </a:cubicBezTo>
                    <a:cubicBezTo>
                      <a:pt x="233" y="357"/>
                      <a:pt x="122" y="312"/>
                      <a:pt x="0" y="268"/>
                    </a:cubicBezTo>
                    <a:lnTo>
                      <a:pt x="0" y="268"/>
                    </a:lnTo>
                    <a:cubicBezTo>
                      <a:pt x="111" y="324"/>
                      <a:pt x="223" y="379"/>
                      <a:pt x="322" y="457"/>
                    </a:cubicBezTo>
                    <a:cubicBezTo>
                      <a:pt x="378" y="490"/>
                      <a:pt x="423" y="535"/>
                      <a:pt x="467" y="579"/>
                    </a:cubicBezTo>
                    <a:cubicBezTo>
                      <a:pt x="489" y="601"/>
                      <a:pt x="500" y="624"/>
                      <a:pt x="512" y="646"/>
                    </a:cubicBezTo>
                    <a:cubicBezTo>
                      <a:pt x="534" y="668"/>
                      <a:pt x="567" y="735"/>
                      <a:pt x="589" y="769"/>
                    </a:cubicBezTo>
                    <a:lnTo>
                      <a:pt x="589" y="713"/>
                    </a:lnTo>
                    <a:cubicBezTo>
                      <a:pt x="578" y="690"/>
                      <a:pt x="556" y="613"/>
                      <a:pt x="534" y="591"/>
                    </a:cubicBezTo>
                    <a:cubicBezTo>
                      <a:pt x="524" y="560"/>
                      <a:pt x="532" y="557"/>
                      <a:pt x="517" y="541"/>
                    </a:cubicBezTo>
                    <a:lnTo>
                      <a:pt x="517" y="541"/>
                    </a:lnTo>
                    <a:lnTo>
                      <a:pt x="534" y="546"/>
                    </a:lnTo>
                    <a:cubicBezTo>
                      <a:pt x="478" y="368"/>
                      <a:pt x="545" y="134"/>
                      <a:pt x="6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69" name="Google Shape;16069;p21"/>
              <p:cNvSpPr/>
              <p:nvPr/>
            </p:nvSpPr>
            <p:spPr>
              <a:xfrm>
                <a:off x="4377470" y="1793652"/>
                <a:ext cx="69496" cy="61297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1757" extrusionOk="0">
                    <a:moveTo>
                      <a:pt x="1341" y="1"/>
                    </a:moveTo>
                    <a:cubicBezTo>
                      <a:pt x="1118" y="1"/>
                      <a:pt x="866" y="106"/>
                      <a:pt x="668" y="234"/>
                    </a:cubicBezTo>
                    <a:cubicBezTo>
                      <a:pt x="335" y="445"/>
                      <a:pt x="101" y="745"/>
                      <a:pt x="56" y="890"/>
                    </a:cubicBezTo>
                    <a:cubicBezTo>
                      <a:pt x="23" y="1023"/>
                      <a:pt x="1" y="1068"/>
                      <a:pt x="1" y="1068"/>
                    </a:cubicBezTo>
                    <a:lnTo>
                      <a:pt x="101" y="1012"/>
                    </a:lnTo>
                    <a:cubicBezTo>
                      <a:pt x="101" y="1012"/>
                      <a:pt x="201" y="1290"/>
                      <a:pt x="312" y="1479"/>
                    </a:cubicBezTo>
                    <a:cubicBezTo>
                      <a:pt x="384" y="1595"/>
                      <a:pt x="540" y="1757"/>
                      <a:pt x="768" y="1757"/>
                    </a:cubicBezTo>
                    <a:cubicBezTo>
                      <a:pt x="892" y="1757"/>
                      <a:pt x="1037" y="1709"/>
                      <a:pt x="1202" y="1579"/>
                    </a:cubicBezTo>
                    <a:cubicBezTo>
                      <a:pt x="1669" y="1213"/>
                      <a:pt x="1991" y="578"/>
                      <a:pt x="1758" y="212"/>
                    </a:cubicBezTo>
                    <a:cubicBezTo>
                      <a:pt x="1658" y="60"/>
                      <a:pt x="1508" y="1"/>
                      <a:pt x="134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70" name="Google Shape;16070;p21"/>
              <p:cNvSpPr/>
              <p:nvPr/>
            </p:nvSpPr>
            <p:spPr>
              <a:xfrm>
                <a:off x="4386401" y="1793652"/>
                <a:ext cx="55890" cy="23793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682" extrusionOk="0">
                    <a:moveTo>
                      <a:pt x="1085" y="1"/>
                    </a:moveTo>
                    <a:cubicBezTo>
                      <a:pt x="862" y="1"/>
                      <a:pt x="610" y="106"/>
                      <a:pt x="412" y="234"/>
                    </a:cubicBezTo>
                    <a:cubicBezTo>
                      <a:pt x="245" y="333"/>
                      <a:pt x="101" y="467"/>
                      <a:pt x="0" y="590"/>
                    </a:cubicBezTo>
                    <a:cubicBezTo>
                      <a:pt x="23" y="612"/>
                      <a:pt x="45" y="634"/>
                      <a:pt x="67" y="645"/>
                    </a:cubicBezTo>
                    <a:cubicBezTo>
                      <a:pt x="121" y="670"/>
                      <a:pt x="178" y="681"/>
                      <a:pt x="235" y="681"/>
                    </a:cubicBezTo>
                    <a:cubicBezTo>
                      <a:pt x="356" y="681"/>
                      <a:pt x="477" y="631"/>
                      <a:pt x="568" y="556"/>
                    </a:cubicBezTo>
                    <a:cubicBezTo>
                      <a:pt x="601" y="523"/>
                      <a:pt x="635" y="478"/>
                      <a:pt x="690" y="467"/>
                    </a:cubicBezTo>
                    <a:cubicBezTo>
                      <a:pt x="705" y="461"/>
                      <a:pt x="721" y="458"/>
                      <a:pt x="737" y="458"/>
                    </a:cubicBezTo>
                    <a:cubicBezTo>
                      <a:pt x="777" y="458"/>
                      <a:pt x="817" y="476"/>
                      <a:pt x="857" y="501"/>
                    </a:cubicBezTo>
                    <a:cubicBezTo>
                      <a:pt x="935" y="556"/>
                      <a:pt x="1001" y="634"/>
                      <a:pt x="1102" y="656"/>
                    </a:cubicBezTo>
                    <a:cubicBezTo>
                      <a:pt x="1151" y="674"/>
                      <a:pt x="1200" y="680"/>
                      <a:pt x="1249" y="680"/>
                    </a:cubicBezTo>
                    <a:cubicBezTo>
                      <a:pt x="1355" y="680"/>
                      <a:pt x="1462" y="649"/>
                      <a:pt x="1569" y="634"/>
                    </a:cubicBezTo>
                    <a:cubicBezTo>
                      <a:pt x="1602" y="478"/>
                      <a:pt x="1580" y="333"/>
                      <a:pt x="1502" y="212"/>
                    </a:cubicBezTo>
                    <a:cubicBezTo>
                      <a:pt x="1402" y="60"/>
                      <a:pt x="1252" y="1"/>
                      <a:pt x="108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71" name="Google Shape;16071;p21"/>
              <p:cNvSpPr/>
              <p:nvPr/>
            </p:nvSpPr>
            <p:spPr>
              <a:xfrm>
                <a:off x="4386017" y="1825435"/>
                <a:ext cx="29131" cy="17269"/>
              </a:xfrm>
              <a:custGeom>
                <a:avLst/>
                <a:gdLst/>
                <a:ahLst/>
                <a:cxnLst/>
                <a:rect l="l" t="t" r="r" b="b"/>
                <a:pathLst>
                  <a:path w="835" h="495" extrusionOk="0">
                    <a:moveTo>
                      <a:pt x="34" y="1"/>
                    </a:moveTo>
                    <a:lnTo>
                      <a:pt x="1" y="57"/>
                    </a:lnTo>
                    <a:cubicBezTo>
                      <a:pt x="145" y="124"/>
                      <a:pt x="290" y="201"/>
                      <a:pt x="412" y="302"/>
                    </a:cubicBezTo>
                    <a:cubicBezTo>
                      <a:pt x="468" y="357"/>
                      <a:pt x="534" y="413"/>
                      <a:pt x="601" y="446"/>
                    </a:cubicBezTo>
                    <a:cubicBezTo>
                      <a:pt x="660" y="480"/>
                      <a:pt x="720" y="494"/>
                      <a:pt x="779" y="494"/>
                    </a:cubicBezTo>
                    <a:cubicBezTo>
                      <a:pt x="797" y="494"/>
                      <a:pt x="816" y="493"/>
                      <a:pt x="834" y="490"/>
                    </a:cubicBezTo>
                    <a:lnTo>
                      <a:pt x="834" y="490"/>
                    </a:lnTo>
                    <a:cubicBezTo>
                      <a:pt x="821" y="492"/>
                      <a:pt x="807" y="493"/>
                      <a:pt x="793" y="493"/>
                    </a:cubicBezTo>
                    <a:cubicBezTo>
                      <a:pt x="730" y="493"/>
                      <a:pt x="667" y="472"/>
                      <a:pt x="612" y="435"/>
                    </a:cubicBezTo>
                    <a:cubicBezTo>
                      <a:pt x="545" y="391"/>
                      <a:pt x="478" y="334"/>
                      <a:pt x="423" y="279"/>
                    </a:cubicBezTo>
                    <a:cubicBezTo>
                      <a:pt x="312" y="179"/>
                      <a:pt x="167" y="79"/>
                      <a:pt x="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72" name="Google Shape;16072;p21"/>
              <p:cNvSpPr/>
              <p:nvPr/>
            </p:nvSpPr>
            <p:spPr>
              <a:xfrm>
                <a:off x="4400008" y="1820237"/>
                <a:ext cx="25991" cy="12629"/>
              </a:xfrm>
              <a:custGeom>
                <a:avLst/>
                <a:gdLst/>
                <a:ahLst/>
                <a:cxnLst/>
                <a:rect l="l" t="t" r="r" b="b"/>
                <a:pathLst>
                  <a:path w="745" h="362" extrusionOk="0">
                    <a:moveTo>
                      <a:pt x="1" y="49"/>
                    </a:moveTo>
                    <a:cubicBezTo>
                      <a:pt x="1" y="50"/>
                      <a:pt x="0" y="50"/>
                      <a:pt x="0" y="50"/>
                    </a:cubicBezTo>
                    <a:lnTo>
                      <a:pt x="1" y="49"/>
                    </a:lnTo>
                    <a:close/>
                    <a:moveTo>
                      <a:pt x="99" y="1"/>
                    </a:moveTo>
                    <a:cubicBezTo>
                      <a:pt x="86" y="1"/>
                      <a:pt x="72" y="2"/>
                      <a:pt x="55" y="6"/>
                    </a:cubicBezTo>
                    <a:lnTo>
                      <a:pt x="1" y="49"/>
                    </a:lnTo>
                    <a:lnTo>
                      <a:pt x="1" y="49"/>
                    </a:lnTo>
                    <a:cubicBezTo>
                      <a:pt x="4" y="48"/>
                      <a:pt x="9" y="47"/>
                      <a:pt x="16" y="47"/>
                    </a:cubicBezTo>
                    <a:cubicBezTo>
                      <a:pt x="48" y="47"/>
                      <a:pt x="118" y="63"/>
                      <a:pt x="144" y="72"/>
                    </a:cubicBezTo>
                    <a:cubicBezTo>
                      <a:pt x="166" y="83"/>
                      <a:pt x="200" y="95"/>
                      <a:pt x="222" y="105"/>
                    </a:cubicBezTo>
                    <a:cubicBezTo>
                      <a:pt x="289" y="139"/>
                      <a:pt x="344" y="161"/>
                      <a:pt x="400" y="194"/>
                    </a:cubicBezTo>
                    <a:cubicBezTo>
                      <a:pt x="456" y="228"/>
                      <a:pt x="500" y="261"/>
                      <a:pt x="556" y="295"/>
                    </a:cubicBezTo>
                    <a:cubicBezTo>
                      <a:pt x="611" y="328"/>
                      <a:pt x="678" y="350"/>
                      <a:pt x="745" y="362"/>
                    </a:cubicBezTo>
                    <a:cubicBezTo>
                      <a:pt x="678" y="350"/>
                      <a:pt x="623" y="317"/>
                      <a:pt x="567" y="283"/>
                    </a:cubicBezTo>
                    <a:cubicBezTo>
                      <a:pt x="522" y="239"/>
                      <a:pt x="467" y="206"/>
                      <a:pt x="411" y="161"/>
                    </a:cubicBezTo>
                    <a:cubicBezTo>
                      <a:pt x="367" y="128"/>
                      <a:pt x="311" y="95"/>
                      <a:pt x="255" y="61"/>
                    </a:cubicBezTo>
                    <a:cubicBezTo>
                      <a:pt x="222" y="39"/>
                      <a:pt x="200" y="28"/>
                      <a:pt x="166" y="16"/>
                    </a:cubicBezTo>
                    <a:cubicBezTo>
                      <a:pt x="151" y="9"/>
                      <a:pt x="130" y="1"/>
                      <a:pt x="9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73" name="Google Shape;16073;p21"/>
              <p:cNvSpPr/>
              <p:nvPr/>
            </p:nvSpPr>
            <p:spPr>
              <a:xfrm>
                <a:off x="4415114" y="1815352"/>
                <a:ext cx="22154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635" h="112" extrusionOk="0">
                    <a:moveTo>
                      <a:pt x="635" y="1"/>
                    </a:moveTo>
                    <a:lnTo>
                      <a:pt x="635" y="1"/>
                    </a:lnTo>
                    <a:cubicBezTo>
                      <a:pt x="572" y="63"/>
                      <a:pt x="483" y="82"/>
                      <a:pt x="398" y="82"/>
                    </a:cubicBezTo>
                    <a:cubicBezTo>
                      <a:pt x="376" y="82"/>
                      <a:pt x="355" y="81"/>
                      <a:pt x="334" y="79"/>
                    </a:cubicBezTo>
                    <a:cubicBezTo>
                      <a:pt x="279" y="79"/>
                      <a:pt x="223" y="67"/>
                      <a:pt x="168" y="57"/>
                    </a:cubicBezTo>
                    <a:cubicBezTo>
                      <a:pt x="123" y="57"/>
                      <a:pt x="67" y="34"/>
                      <a:pt x="34" y="12"/>
                    </a:cubicBezTo>
                    <a:lnTo>
                      <a:pt x="0" y="57"/>
                    </a:lnTo>
                    <a:cubicBezTo>
                      <a:pt x="56" y="90"/>
                      <a:pt x="112" y="90"/>
                      <a:pt x="168" y="101"/>
                    </a:cubicBezTo>
                    <a:cubicBezTo>
                      <a:pt x="223" y="101"/>
                      <a:pt x="279" y="112"/>
                      <a:pt x="334" y="112"/>
                    </a:cubicBezTo>
                    <a:cubicBezTo>
                      <a:pt x="445" y="112"/>
                      <a:pt x="556" y="79"/>
                      <a:pt x="63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74" name="Google Shape;16074;p21"/>
              <p:cNvSpPr/>
              <p:nvPr/>
            </p:nvSpPr>
            <p:spPr>
              <a:xfrm>
                <a:off x="4388739" y="1806456"/>
                <a:ext cx="14374" cy="190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545" extrusionOk="0">
                    <a:moveTo>
                      <a:pt x="412" y="0"/>
                    </a:moveTo>
                    <a:cubicBezTo>
                      <a:pt x="311" y="55"/>
                      <a:pt x="234" y="144"/>
                      <a:pt x="167" y="233"/>
                    </a:cubicBezTo>
                    <a:cubicBezTo>
                      <a:pt x="133" y="278"/>
                      <a:pt x="101" y="334"/>
                      <a:pt x="78" y="389"/>
                    </a:cubicBezTo>
                    <a:cubicBezTo>
                      <a:pt x="56" y="434"/>
                      <a:pt x="34" y="490"/>
                      <a:pt x="0" y="523"/>
                    </a:cubicBezTo>
                    <a:lnTo>
                      <a:pt x="34" y="545"/>
                    </a:lnTo>
                    <a:cubicBezTo>
                      <a:pt x="78" y="500"/>
                      <a:pt x="101" y="456"/>
                      <a:pt x="123" y="401"/>
                    </a:cubicBezTo>
                    <a:cubicBezTo>
                      <a:pt x="133" y="345"/>
                      <a:pt x="156" y="300"/>
                      <a:pt x="190" y="245"/>
                    </a:cubicBezTo>
                    <a:cubicBezTo>
                      <a:pt x="245" y="156"/>
                      <a:pt x="323" y="67"/>
                      <a:pt x="4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75" name="Google Shape;16075;p21"/>
              <p:cNvSpPr/>
              <p:nvPr/>
            </p:nvSpPr>
            <p:spPr>
              <a:xfrm>
                <a:off x="4407334" y="1799478"/>
                <a:ext cx="13257" cy="19781"/>
              </a:xfrm>
              <a:custGeom>
                <a:avLst/>
                <a:gdLst/>
                <a:ahLst/>
                <a:cxnLst/>
                <a:rect l="l" t="t" r="r" b="b"/>
                <a:pathLst>
                  <a:path w="380" h="567" extrusionOk="0">
                    <a:moveTo>
                      <a:pt x="379" y="0"/>
                    </a:moveTo>
                    <a:cubicBezTo>
                      <a:pt x="290" y="67"/>
                      <a:pt x="190" y="144"/>
                      <a:pt x="134" y="245"/>
                    </a:cubicBezTo>
                    <a:cubicBezTo>
                      <a:pt x="101" y="300"/>
                      <a:pt x="90" y="367"/>
                      <a:pt x="79" y="411"/>
                    </a:cubicBezTo>
                    <a:cubicBezTo>
                      <a:pt x="57" y="467"/>
                      <a:pt x="35" y="522"/>
                      <a:pt x="1" y="556"/>
                    </a:cubicBezTo>
                    <a:lnTo>
                      <a:pt x="57" y="567"/>
                    </a:lnTo>
                    <a:cubicBezTo>
                      <a:pt x="112" y="512"/>
                      <a:pt x="101" y="489"/>
                      <a:pt x="112" y="423"/>
                    </a:cubicBezTo>
                    <a:cubicBezTo>
                      <a:pt x="124" y="367"/>
                      <a:pt x="134" y="311"/>
                      <a:pt x="157" y="255"/>
                    </a:cubicBezTo>
                    <a:cubicBezTo>
                      <a:pt x="201" y="156"/>
                      <a:pt x="290" y="77"/>
                      <a:pt x="3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76" name="Google Shape;16076;p21"/>
              <p:cNvSpPr/>
              <p:nvPr/>
            </p:nvSpPr>
            <p:spPr>
              <a:xfrm>
                <a:off x="4412777" y="1810328"/>
                <a:ext cx="6245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179" h="201" extrusionOk="0">
                    <a:moveTo>
                      <a:pt x="179" y="0"/>
                    </a:moveTo>
                    <a:lnTo>
                      <a:pt x="179" y="0"/>
                    </a:lnTo>
                    <a:cubicBezTo>
                      <a:pt x="146" y="23"/>
                      <a:pt x="112" y="56"/>
                      <a:pt x="79" y="78"/>
                    </a:cubicBezTo>
                    <a:cubicBezTo>
                      <a:pt x="45" y="112"/>
                      <a:pt x="12" y="145"/>
                      <a:pt x="1" y="189"/>
                    </a:cubicBezTo>
                    <a:lnTo>
                      <a:pt x="57" y="201"/>
                    </a:lnTo>
                    <a:cubicBezTo>
                      <a:pt x="57" y="134"/>
                      <a:pt x="123" y="67"/>
                      <a:pt x="1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77" name="Google Shape;16077;p21"/>
              <p:cNvSpPr/>
              <p:nvPr/>
            </p:nvSpPr>
            <p:spPr>
              <a:xfrm>
                <a:off x="4311879" y="1736958"/>
                <a:ext cx="62518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1792" h="2043" extrusionOk="0">
                    <a:moveTo>
                      <a:pt x="733" y="1"/>
                    </a:moveTo>
                    <a:cubicBezTo>
                      <a:pt x="699" y="1"/>
                      <a:pt x="670" y="5"/>
                      <a:pt x="646" y="13"/>
                    </a:cubicBezTo>
                    <a:cubicBezTo>
                      <a:pt x="457" y="79"/>
                      <a:pt x="257" y="302"/>
                      <a:pt x="190" y="569"/>
                    </a:cubicBezTo>
                    <a:cubicBezTo>
                      <a:pt x="112" y="824"/>
                      <a:pt x="1" y="1447"/>
                      <a:pt x="346" y="1814"/>
                    </a:cubicBezTo>
                    <a:cubicBezTo>
                      <a:pt x="524" y="1998"/>
                      <a:pt x="689" y="2042"/>
                      <a:pt x="809" y="2042"/>
                    </a:cubicBezTo>
                    <a:cubicBezTo>
                      <a:pt x="921" y="2042"/>
                      <a:pt x="991" y="2003"/>
                      <a:pt x="991" y="2003"/>
                    </a:cubicBezTo>
                    <a:cubicBezTo>
                      <a:pt x="991" y="2003"/>
                      <a:pt x="1313" y="1926"/>
                      <a:pt x="1481" y="1725"/>
                    </a:cubicBezTo>
                    <a:cubicBezTo>
                      <a:pt x="1658" y="1525"/>
                      <a:pt x="1792" y="935"/>
                      <a:pt x="1625" y="557"/>
                    </a:cubicBezTo>
                    <a:cubicBezTo>
                      <a:pt x="1478" y="214"/>
                      <a:pt x="985" y="1"/>
                      <a:pt x="73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78" name="Google Shape;16078;p21"/>
              <p:cNvSpPr/>
              <p:nvPr/>
            </p:nvSpPr>
            <p:spPr>
              <a:xfrm>
                <a:off x="4311879" y="1736923"/>
                <a:ext cx="38481" cy="68379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1960" extrusionOk="0">
                    <a:moveTo>
                      <a:pt x="733" y="0"/>
                    </a:moveTo>
                    <a:cubicBezTo>
                      <a:pt x="699" y="0"/>
                      <a:pt x="669" y="5"/>
                      <a:pt x="646" y="14"/>
                    </a:cubicBezTo>
                    <a:cubicBezTo>
                      <a:pt x="457" y="80"/>
                      <a:pt x="257" y="303"/>
                      <a:pt x="190" y="570"/>
                    </a:cubicBezTo>
                    <a:cubicBezTo>
                      <a:pt x="112" y="825"/>
                      <a:pt x="1" y="1448"/>
                      <a:pt x="346" y="1815"/>
                    </a:cubicBezTo>
                    <a:cubicBezTo>
                      <a:pt x="413" y="1882"/>
                      <a:pt x="468" y="1927"/>
                      <a:pt x="535" y="1959"/>
                    </a:cubicBezTo>
                    <a:cubicBezTo>
                      <a:pt x="569" y="1826"/>
                      <a:pt x="569" y="1682"/>
                      <a:pt x="557" y="1537"/>
                    </a:cubicBezTo>
                    <a:cubicBezTo>
                      <a:pt x="546" y="1448"/>
                      <a:pt x="535" y="1370"/>
                      <a:pt x="524" y="1292"/>
                    </a:cubicBezTo>
                    <a:cubicBezTo>
                      <a:pt x="512" y="1215"/>
                      <a:pt x="490" y="1148"/>
                      <a:pt x="502" y="1070"/>
                    </a:cubicBezTo>
                    <a:cubicBezTo>
                      <a:pt x="512" y="992"/>
                      <a:pt x="579" y="948"/>
                      <a:pt x="635" y="892"/>
                    </a:cubicBezTo>
                    <a:cubicBezTo>
                      <a:pt x="690" y="847"/>
                      <a:pt x="746" y="803"/>
                      <a:pt x="791" y="748"/>
                    </a:cubicBezTo>
                    <a:cubicBezTo>
                      <a:pt x="891" y="647"/>
                      <a:pt x="957" y="514"/>
                      <a:pt x="1013" y="392"/>
                    </a:cubicBezTo>
                    <a:cubicBezTo>
                      <a:pt x="1058" y="291"/>
                      <a:pt x="1080" y="191"/>
                      <a:pt x="1102" y="91"/>
                    </a:cubicBezTo>
                    <a:cubicBezTo>
                      <a:pt x="963" y="34"/>
                      <a:pt x="829" y="0"/>
                      <a:pt x="73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79" name="Google Shape;16079;p21"/>
              <p:cNvSpPr/>
              <p:nvPr/>
            </p:nvSpPr>
            <p:spPr>
              <a:xfrm>
                <a:off x="4323148" y="1780848"/>
                <a:ext cx="24107" cy="18246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2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23" y="55"/>
                      <a:pt x="234" y="122"/>
                      <a:pt x="357" y="200"/>
                    </a:cubicBezTo>
                    <a:cubicBezTo>
                      <a:pt x="412" y="233"/>
                      <a:pt x="468" y="278"/>
                      <a:pt x="512" y="312"/>
                    </a:cubicBezTo>
                    <a:cubicBezTo>
                      <a:pt x="568" y="356"/>
                      <a:pt x="646" y="467"/>
                      <a:pt x="657" y="523"/>
                    </a:cubicBezTo>
                    <a:lnTo>
                      <a:pt x="690" y="456"/>
                    </a:lnTo>
                    <a:cubicBezTo>
                      <a:pt x="679" y="378"/>
                      <a:pt x="601" y="322"/>
                      <a:pt x="545" y="278"/>
                    </a:cubicBezTo>
                    <a:cubicBezTo>
                      <a:pt x="479" y="245"/>
                      <a:pt x="423" y="211"/>
                      <a:pt x="367" y="178"/>
                    </a:cubicBezTo>
                    <a:cubicBezTo>
                      <a:pt x="246" y="100"/>
                      <a:pt x="123" y="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80" name="Google Shape;16080;p21"/>
              <p:cNvSpPr/>
              <p:nvPr/>
            </p:nvSpPr>
            <p:spPr>
              <a:xfrm>
                <a:off x="4345651" y="1767241"/>
                <a:ext cx="16711" cy="25642"/>
              </a:xfrm>
              <a:custGeom>
                <a:avLst/>
                <a:gdLst/>
                <a:ahLst/>
                <a:cxnLst/>
                <a:rect l="l" t="t" r="r" b="b"/>
                <a:pathLst>
                  <a:path w="479" h="735" extrusionOk="0">
                    <a:moveTo>
                      <a:pt x="479" y="0"/>
                    </a:moveTo>
                    <a:lnTo>
                      <a:pt x="479" y="0"/>
                    </a:lnTo>
                    <a:cubicBezTo>
                      <a:pt x="256" y="178"/>
                      <a:pt x="101" y="368"/>
                      <a:pt x="1" y="635"/>
                    </a:cubicBezTo>
                    <a:lnTo>
                      <a:pt x="45" y="735"/>
                    </a:lnTo>
                    <a:cubicBezTo>
                      <a:pt x="112" y="468"/>
                      <a:pt x="268" y="190"/>
                      <a:pt x="4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81" name="Google Shape;16081;p21"/>
              <p:cNvSpPr/>
              <p:nvPr/>
            </p:nvSpPr>
            <p:spPr>
              <a:xfrm>
                <a:off x="4346454" y="1780080"/>
                <a:ext cx="15909" cy="23654"/>
              </a:xfrm>
              <a:custGeom>
                <a:avLst/>
                <a:gdLst/>
                <a:ahLst/>
                <a:cxnLst/>
                <a:rect l="l" t="t" r="r" b="b"/>
                <a:pathLst>
                  <a:path w="456" h="678" extrusionOk="0">
                    <a:moveTo>
                      <a:pt x="456" y="0"/>
                    </a:moveTo>
                    <a:cubicBezTo>
                      <a:pt x="400" y="134"/>
                      <a:pt x="334" y="255"/>
                      <a:pt x="267" y="378"/>
                    </a:cubicBezTo>
                    <a:cubicBezTo>
                      <a:pt x="233" y="433"/>
                      <a:pt x="200" y="500"/>
                      <a:pt x="167" y="556"/>
                    </a:cubicBezTo>
                    <a:cubicBezTo>
                      <a:pt x="122" y="611"/>
                      <a:pt x="67" y="623"/>
                      <a:pt x="0" y="633"/>
                    </a:cubicBezTo>
                    <a:lnTo>
                      <a:pt x="0" y="678"/>
                    </a:lnTo>
                    <a:cubicBezTo>
                      <a:pt x="33" y="678"/>
                      <a:pt x="78" y="667"/>
                      <a:pt x="111" y="656"/>
                    </a:cubicBezTo>
                    <a:cubicBezTo>
                      <a:pt x="144" y="645"/>
                      <a:pt x="178" y="611"/>
                      <a:pt x="200" y="578"/>
                    </a:cubicBezTo>
                    <a:cubicBezTo>
                      <a:pt x="233" y="512"/>
                      <a:pt x="267" y="456"/>
                      <a:pt x="289" y="389"/>
                    </a:cubicBezTo>
                    <a:cubicBezTo>
                      <a:pt x="356" y="267"/>
                      <a:pt x="401" y="134"/>
                      <a:pt x="4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82" name="Google Shape;16082;p21"/>
              <p:cNvSpPr/>
              <p:nvPr/>
            </p:nvSpPr>
            <p:spPr>
              <a:xfrm>
                <a:off x="4384482" y="1681207"/>
                <a:ext cx="74903" cy="82997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379" extrusionOk="0">
                    <a:moveTo>
                      <a:pt x="1363" y="0"/>
                    </a:moveTo>
                    <a:cubicBezTo>
                      <a:pt x="1336" y="0"/>
                      <a:pt x="1308" y="3"/>
                      <a:pt x="1279" y="9"/>
                    </a:cubicBezTo>
                    <a:cubicBezTo>
                      <a:pt x="801" y="120"/>
                      <a:pt x="322" y="665"/>
                      <a:pt x="167" y="1321"/>
                    </a:cubicBezTo>
                    <a:cubicBezTo>
                      <a:pt x="0" y="1977"/>
                      <a:pt x="245" y="2345"/>
                      <a:pt x="245" y="2345"/>
                    </a:cubicBezTo>
                    <a:cubicBezTo>
                      <a:pt x="245" y="2345"/>
                      <a:pt x="322" y="2367"/>
                      <a:pt x="611" y="2378"/>
                    </a:cubicBezTo>
                    <a:cubicBezTo>
                      <a:pt x="620" y="2378"/>
                      <a:pt x="629" y="2378"/>
                      <a:pt x="639" y="2378"/>
                    </a:cubicBezTo>
                    <a:cubicBezTo>
                      <a:pt x="938" y="2378"/>
                      <a:pt x="1522" y="2202"/>
                      <a:pt x="1824" y="1922"/>
                    </a:cubicBezTo>
                    <a:cubicBezTo>
                      <a:pt x="2146" y="1643"/>
                      <a:pt x="2080" y="1065"/>
                      <a:pt x="2035" y="876"/>
                    </a:cubicBezTo>
                    <a:cubicBezTo>
                      <a:pt x="2004" y="698"/>
                      <a:pt x="1786" y="0"/>
                      <a:pt x="136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83" name="Google Shape;16083;p21"/>
              <p:cNvSpPr/>
              <p:nvPr/>
            </p:nvSpPr>
            <p:spPr>
              <a:xfrm>
                <a:off x="4388355" y="1681172"/>
                <a:ext cx="62902" cy="61681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1768" extrusionOk="0">
                    <a:moveTo>
                      <a:pt x="1257" y="0"/>
                    </a:moveTo>
                    <a:cubicBezTo>
                      <a:pt x="1228" y="0"/>
                      <a:pt x="1198" y="3"/>
                      <a:pt x="1168" y="10"/>
                    </a:cubicBezTo>
                    <a:cubicBezTo>
                      <a:pt x="690" y="121"/>
                      <a:pt x="211" y="666"/>
                      <a:pt x="56" y="1322"/>
                    </a:cubicBezTo>
                    <a:cubicBezTo>
                      <a:pt x="11" y="1489"/>
                      <a:pt x="0" y="1634"/>
                      <a:pt x="0" y="1767"/>
                    </a:cubicBezTo>
                    <a:cubicBezTo>
                      <a:pt x="11" y="1767"/>
                      <a:pt x="23" y="1756"/>
                      <a:pt x="45" y="1756"/>
                    </a:cubicBezTo>
                    <a:cubicBezTo>
                      <a:pt x="167" y="1701"/>
                      <a:pt x="278" y="1589"/>
                      <a:pt x="367" y="1489"/>
                    </a:cubicBezTo>
                    <a:cubicBezTo>
                      <a:pt x="567" y="1278"/>
                      <a:pt x="745" y="1033"/>
                      <a:pt x="990" y="888"/>
                    </a:cubicBezTo>
                    <a:cubicBezTo>
                      <a:pt x="1135" y="811"/>
                      <a:pt x="1279" y="788"/>
                      <a:pt x="1424" y="744"/>
                    </a:cubicBezTo>
                    <a:cubicBezTo>
                      <a:pt x="1568" y="710"/>
                      <a:pt x="1679" y="643"/>
                      <a:pt x="1780" y="532"/>
                    </a:cubicBezTo>
                    <a:cubicBezTo>
                      <a:pt x="1791" y="522"/>
                      <a:pt x="1802" y="522"/>
                      <a:pt x="1802" y="510"/>
                    </a:cubicBezTo>
                    <a:cubicBezTo>
                      <a:pt x="1691" y="260"/>
                      <a:pt x="1518" y="0"/>
                      <a:pt x="125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84" name="Google Shape;16084;p21"/>
              <p:cNvSpPr/>
              <p:nvPr/>
            </p:nvSpPr>
            <p:spPr>
              <a:xfrm>
                <a:off x="4392995" y="1718747"/>
                <a:ext cx="7396" cy="34957"/>
              </a:xfrm>
              <a:custGeom>
                <a:avLst/>
                <a:gdLst/>
                <a:ahLst/>
                <a:cxnLst/>
                <a:rect l="l" t="t" r="r" b="b"/>
                <a:pathLst>
                  <a:path w="212" h="1002" extrusionOk="0">
                    <a:moveTo>
                      <a:pt x="212" y="1"/>
                    </a:moveTo>
                    <a:cubicBezTo>
                      <a:pt x="34" y="290"/>
                      <a:pt x="1" y="679"/>
                      <a:pt x="145" y="1002"/>
                    </a:cubicBezTo>
                    <a:lnTo>
                      <a:pt x="201" y="979"/>
                    </a:lnTo>
                    <a:cubicBezTo>
                      <a:pt x="45" y="679"/>
                      <a:pt x="45" y="301"/>
                      <a:pt x="2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85" name="Google Shape;16085;p21"/>
              <p:cNvSpPr/>
              <p:nvPr/>
            </p:nvSpPr>
            <p:spPr>
              <a:xfrm>
                <a:off x="4406985" y="1701686"/>
                <a:ext cx="3140" cy="36876"/>
              </a:xfrm>
              <a:custGeom>
                <a:avLst/>
                <a:gdLst/>
                <a:ahLst/>
                <a:cxnLst/>
                <a:rect l="l" t="t" r="r" b="b"/>
                <a:pathLst>
                  <a:path w="90" h="1057" extrusionOk="0">
                    <a:moveTo>
                      <a:pt x="89" y="0"/>
                    </a:moveTo>
                    <a:lnTo>
                      <a:pt x="89" y="0"/>
                    </a:lnTo>
                    <a:cubicBezTo>
                      <a:pt x="11" y="55"/>
                      <a:pt x="0" y="167"/>
                      <a:pt x="11" y="256"/>
                    </a:cubicBezTo>
                    <a:cubicBezTo>
                      <a:pt x="22" y="345"/>
                      <a:pt x="33" y="434"/>
                      <a:pt x="33" y="523"/>
                    </a:cubicBezTo>
                    <a:cubicBezTo>
                      <a:pt x="45" y="701"/>
                      <a:pt x="45" y="878"/>
                      <a:pt x="11" y="1056"/>
                    </a:cubicBezTo>
                    <a:lnTo>
                      <a:pt x="67" y="990"/>
                    </a:lnTo>
                    <a:cubicBezTo>
                      <a:pt x="89" y="812"/>
                      <a:pt x="89" y="701"/>
                      <a:pt x="67" y="523"/>
                    </a:cubicBezTo>
                    <a:cubicBezTo>
                      <a:pt x="55" y="434"/>
                      <a:pt x="45" y="345"/>
                      <a:pt x="22" y="256"/>
                    </a:cubicBezTo>
                    <a:cubicBezTo>
                      <a:pt x="11" y="167"/>
                      <a:pt x="22" y="67"/>
                      <a:pt x="8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86" name="Google Shape;16086;p21"/>
              <p:cNvSpPr/>
              <p:nvPr/>
            </p:nvSpPr>
            <p:spPr>
              <a:xfrm>
                <a:off x="4418987" y="1689650"/>
                <a:ext cx="4326" cy="28364"/>
              </a:xfrm>
              <a:custGeom>
                <a:avLst/>
                <a:gdLst/>
                <a:ahLst/>
                <a:cxnLst/>
                <a:rect l="l" t="t" r="r" b="b"/>
                <a:pathLst>
                  <a:path w="124" h="813" extrusionOk="0">
                    <a:moveTo>
                      <a:pt x="67" y="0"/>
                    </a:moveTo>
                    <a:cubicBezTo>
                      <a:pt x="34" y="56"/>
                      <a:pt x="12" y="134"/>
                      <a:pt x="12" y="200"/>
                    </a:cubicBezTo>
                    <a:cubicBezTo>
                      <a:pt x="1" y="267"/>
                      <a:pt x="12" y="345"/>
                      <a:pt x="23" y="412"/>
                    </a:cubicBezTo>
                    <a:cubicBezTo>
                      <a:pt x="34" y="545"/>
                      <a:pt x="67" y="690"/>
                      <a:pt x="45" y="812"/>
                    </a:cubicBezTo>
                    <a:lnTo>
                      <a:pt x="101" y="790"/>
                    </a:lnTo>
                    <a:cubicBezTo>
                      <a:pt x="123" y="645"/>
                      <a:pt x="67" y="534"/>
                      <a:pt x="45" y="400"/>
                    </a:cubicBezTo>
                    <a:cubicBezTo>
                      <a:pt x="34" y="334"/>
                      <a:pt x="23" y="267"/>
                      <a:pt x="23" y="200"/>
                    </a:cubicBezTo>
                    <a:cubicBezTo>
                      <a:pt x="23" y="134"/>
                      <a:pt x="34" y="67"/>
                      <a:pt x="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87" name="Google Shape;16087;p21"/>
              <p:cNvSpPr/>
              <p:nvPr/>
            </p:nvSpPr>
            <p:spPr>
              <a:xfrm>
                <a:off x="4416649" y="1704024"/>
                <a:ext cx="29933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858" h="590" extrusionOk="0">
                    <a:moveTo>
                      <a:pt x="858" y="0"/>
                    </a:moveTo>
                    <a:lnTo>
                      <a:pt x="858" y="0"/>
                    </a:lnTo>
                    <a:cubicBezTo>
                      <a:pt x="702" y="55"/>
                      <a:pt x="568" y="133"/>
                      <a:pt x="446" y="245"/>
                    </a:cubicBezTo>
                    <a:cubicBezTo>
                      <a:pt x="379" y="289"/>
                      <a:pt x="324" y="356"/>
                      <a:pt x="268" y="400"/>
                    </a:cubicBezTo>
                    <a:cubicBezTo>
                      <a:pt x="201" y="456"/>
                      <a:pt x="146" y="489"/>
                      <a:pt x="79" y="489"/>
                    </a:cubicBezTo>
                    <a:lnTo>
                      <a:pt x="1" y="589"/>
                    </a:lnTo>
                    <a:cubicBezTo>
                      <a:pt x="101" y="578"/>
                      <a:pt x="246" y="500"/>
                      <a:pt x="302" y="445"/>
                    </a:cubicBezTo>
                    <a:cubicBezTo>
                      <a:pt x="357" y="389"/>
                      <a:pt x="413" y="322"/>
                      <a:pt x="468" y="267"/>
                    </a:cubicBezTo>
                    <a:cubicBezTo>
                      <a:pt x="579" y="156"/>
                      <a:pt x="713" y="67"/>
                      <a:pt x="85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88" name="Google Shape;16088;p21"/>
              <p:cNvSpPr/>
              <p:nvPr/>
            </p:nvSpPr>
            <p:spPr>
              <a:xfrm>
                <a:off x="4402694" y="1721468"/>
                <a:ext cx="42353" cy="25921"/>
              </a:xfrm>
              <a:custGeom>
                <a:avLst/>
                <a:gdLst/>
                <a:ahLst/>
                <a:cxnLst/>
                <a:rect l="l" t="t" r="r" b="b"/>
                <a:pathLst>
                  <a:path w="1214" h="743" extrusionOk="0">
                    <a:moveTo>
                      <a:pt x="1213" y="0"/>
                    </a:moveTo>
                    <a:lnTo>
                      <a:pt x="623" y="412"/>
                    </a:lnTo>
                    <a:lnTo>
                      <a:pt x="323" y="612"/>
                    </a:lnTo>
                    <a:cubicBezTo>
                      <a:pt x="267" y="645"/>
                      <a:pt x="212" y="667"/>
                      <a:pt x="168" y="667"/>
                    </a:cubicBezTo>
                    <a:cubicBezTo>
                      <a:pt x="156" y="671"/>
                      <a:pt x="146" y="673"/>
                      <a:pt x="137" y="673"/>
                    </a:cubicBezTo>
                    <a:cubicBezTo>
                      <a:pt x="119" y="673"/>
                      <a:pt x="104" y="667"/>
                      <a:pt x="89" y="667"/>
                    </a:cubicBezTo>
                    <a:cubicBezTo>
                      <a:pt x="79" y="657"/>
                      <a:pt x="67" y="657"/>
                      <a:pt x="45" y="645"/>
                    </a:cubicBezTo>
                    <a:lnTo>
                      <a:pt x="12" y="645"/>
                    </a:lnTo>
                    <a:cubicBezTo>
                      <a:pt x="9" y="642"/>
                      <a:pt x="7" y="641"/>
                      <a:pt x="7" y="641"/>
                    </a:cubicBezTo>
                    <a:lnTo>
                      <a:pt x="7" y="641"/>
                    </a:lnTo>
                    <a:cubicBezTo>
                      <a:pt x="5" y="641"/>
                      <a:pt x="9" y="651"/>
                      <a:pt x="0" y="667"/>
                    </a:cubicBezTo>
                    <a:lnTo>
                      <a:pt x="12" y="712"/>
                    </a:lnTo>
                    <a:cubicBezTo>
                      <a:pt x="12" y="712"/>
                      <a:pt x="56" y="734"/>
                      <a:pt x="67" y="734"/>
                    </a:cubicBezTo>
                    <a:cubicBezTo>
                      <a:pt x="84" y="740"/>
                      <a:pt x="101" y="743"/>
                      <a:pt x="117" y="743"/>
                    </a:cubicBezTo>
                    <a:cubicBezTo>
                      <a:pt x="134" y="743"/>
                      <a:pt x="151" y="740"/>
                      <a:pt x="168" y="734"/>
                    </a:cubicBezTo>
                    <a:cubicBezTo>
                      <a:pt x="245" y="734"/>
                      <a:pt x="301" y="701"/>
                      <a:pt x="346" y="667"/>
                    </a:cubicBezTo>
                    <a:cubicBezTo>
                      <a:pt x="445" y="590"/>
                      <a:pt x="546" y="512"/>
                      <a:pt x="646" y="445"/>
                    </a:cubicBezTo>
                    <a:lnTo>
                      <a:pt x="1213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89" name="Google Shape;16089;p21"/>
              <p:cNvSpPr/>
              <p:nvPr/>
            </p:nvSpPr>
            <p:spPr>
              <a:xfrm>
                <a:off x="4395333" y="1742820"/>
                <a:ext cx="39214" cy="17095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490" extrusionOk="0">
                    <a:moveTo>
                      <a:pt x="1123" y="0"/>
                    </a:moveTo>
                    <a:lnTo>
                      <a:pt x="1123" y="0"/>
                    </a:lnTo>
                    <a:cubicBezTo>
                      <a:pt x="968" y="144"/>
                      <a:pt x="790" y="245"/>
                      <a:pt x="601" y="322"/>
                    </a:cubicBezTo>
                    <a:cubicBezTo>
                      <a:pt x="501" y="367"/>
                      <a:pt x="401" y="401"/>
                      <a:pt x="300" y="434"/>
                    </a:cubicBezTo>
                    <a:cubicBezTo>
                      <a:pt x="266" y="442"/>
                      <a:pt x="230" y="446"/>
                      <a:pt x="193" y="446"/>
                    </a:cubicBezTo>
                    <a:cubicBezTo>
                      <a:pt x="134" y="446"/>
                      <a:pt x="73" y="437"/>
                      <a:pt x="11" y="423"/>
                    </a:cubicBezTo>
                    <a:lnTo>
                      <a:pt x="1" y="467"/>
                    </a:lnTo>
                    <a:cubicBezTo>
                      <a:pt x="45" y="478"/>
                      <a:pt x="100" y="490"/>
                      <a:pt x="156" y="490"/>
                    </a:cubicBezTo>
                    <a:cubicBezTo>
                      <a:pt x="211" y="490"/>
                      <a:pt x="267" y="478"/>
                      <a:pt x="312" y="467"/>
                    </a:cubicBezTo>
                    <a:cubicBezTo>
                      <a:pt x="423" y="434"/>
                      <a:pt x="512" y="389"/>
                      <a:pt x="612" y="345"/>
                    </a:cubicBezTo>
                    <a:cubicBezTo>
                      <a:pt x="790" y="256"/>
                      <a:pt x="979" y="144"/>
                      <a:pt x="11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90" name="Google Shape;16090;p21"/>
              <p:cNvSpPr/>
              <p:nvPr/>
            </p:nvSpPr>
            <p:spPr>
              <a:xfrm>
                <a:off x="4289028" y="1929786"/>
                <a:ext cx="83416" cy="59065"/>
              </a:xfrm>
              <a:custGeom>
                <a:avLst/>
                <a:gdLst/>
                <a:ahLst/>
                <a:cxnLst/>
                <a:rect l="l" t="t" r="r" b="b"/>
                <a:pathLst>
                  <a:path w="2391" h="1693" extrusionOk="0">
                    <a:moveTo>
                      <a:pt x="1404" y="1"/>
                    </a:moveTo>
                    <a:cubicBezTo>
                      <a:pt x="1245" y="1"/>
                      <a:pt x="1085" y="14"/>
                      <a:pt x="945" y="47"/>
                    </a:cubicBezTo>
                    <a:cubicBezTo>
                      <a:pt x="456" y="146"/>
                      <a:pt x="200" y="346"/>
                      <a:pt x="144" y="413"/>
                    </a:cubicBezTo>
                    <a:cubicBezTo>
                      <a:pt x="89" y="469"/>
                      <a:pt x="67" y="536"/>
                      <a:pt x="67" y="536"/>
                    </a:cubicBezTo>
                    <a:cubicBezTo>
                      <a:pt x="67" y="536"/>
                      <a:pt x="0" y="692"/>
                      <a:pt x="134" y="1070"/>
                    </a:cubicBezTo>
                    <a:cubicBezTo>
                      <a:pt x="263" y="1399"/>
                      <a:pt x="617" y="1693"/>
                      <a:pt x="1034" y="1693"/>
                    </a:cubicBezTo>
                    <a:cubicBezTo>
                      <a:pt x="1082" y="1693"/>
                      <a:pt x="1130" y="1689"/>
                      <a:pt x="1179" y="1681"/>
                    </a:cubicBezTo>
                    <a:cubicBezTo>
                      <a:pt x="1657" y="1614"/>
                      <a:pt x="2047" y="1315"/>
                      <a:pt x="2224" y="892"/>
                    </a:cubicBezTo>
                    <a:cubicBezTo>
                      <a:pt x="2391" y="469"/>
                      <a:pt x="2324" y="269"/>
                      <a:pt x="2235" y="158"/>
                    </a:cubicBezTo>
                    <a:cubicBezTo>
                      <a:pt x="2165" y="79"/>
                      <a:pt x="1788" y="1"/>
                      <a:pt x="140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91" name="Google Shape;16091;p21"/>
              <p:cNvSpPr/>
              <p:nvPr/>
            </p:nvSpPr>
            <p:spPr>
              <a:xfrm>
                <a:off x="4314217" y="1929786"/>
                <a:ext cx="57878" cy="27247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781" extrusionOk="0">
                    <a:moveTo>
                      <a:pt x="682" y="1"/>
                    </a:moveTo>
                    <a:cubicBezTo>
                      <a:pt x="523" y="1"/>
                      <a:pt x="363" y="14"/>
                      <a:pt x="223" y="47"/>
                    </a:cubicBezTo>
                    <a:cubicBezTo>
                      <a:pt x="146" y="57"/>
                      <a:pt x="67" y="80"/>
                      <a:pt x="1" y="102"/>
                    </a:cubicBezTo>
                    <a:cubicBezTo>
                      <a:pt x="279" y="403"/>
                      <a:pt x="635" y="613"/>
                      <a:pt x="1035" y="714"/>
                    </a:cubicBezTo>
                    <a:cubicBezTo>
                      <a:pt x="1202" y="758"/>
                      <a:pt x="1369" y="781"/>
                      <a:pt x="1535" y="781"/>
                    </a:cubicBezTo>
                    <a:cubicBezTo>
                      <a:pt x="1658" y="435"/>
                      <a:pt x="1602" y="257"/>
                      <a:pt x="1513" y="158"/>
                    </a:cubicBezTo>
                    <a:cubicBezTo>
                      <a:pt x="1443" y="79"/>
                      <a:pt x="1066" y="1"/>
                      <a:pt x="682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92" name="Google Shape;16092;p21"/>
              <p:cNvSpPr/>
              <p:nvPr/>
            </p:nvSpPr>
            <p:spPr>
              <a:xfrm>
                <a:off x="4291330" y="1948451"/>
                <a:ext cx="22537" cy="30317"/>
              </a:xfrm>
              <a:custGeom>
                <a:avLst/>
                <a:gdLst/>
                <a:ahLst/>
                <a:cxnLst/>
                <a:rect l="l" t="t" r="r" b="b"/>
                <a:pathLst>
                  <a:path w="646" h="869" extrusionOk="0">
                    <a:moveTo>
                      <a:pt x="78" y="1"/>
                    </a:moveTo>
                    <a:lnTo>
                      <a:pt x="1" y="12"/>
                    </a:lnTo>
                    <a:cubicBezTo>
                      <a:pt x="56" y="78"/>
                      <a:pt x="134" y="179"/>
                      <a:pt x="179" y="256"/>
                    </a:cubicBezTo>
                    <a:cubicBezTo>
                      <a:pt x="223" y="323"/>
                      <a:pt x="256" y="412"/>
                      <a:pt x="290" y="490"/>
                    </a:cubicBezTo>
                    <a:cubicBezTo>
                      <a:pt x="334" y="568"/>
                      <a:pt x="367" y="646"/>
                      <a:pt x="434" y="713"/>
                    </a:cubicBezTo>
                    <a:cubicBezTo>
                      <a:pt x="490" y="790"/>
                      <a:pt x="557" y="846"/>
                      <a:pt x="646" y="869"/>
                    </a:cubicBezTo>
                    <a:cubicBezTo>
                      <a:pt x="557" y="835"/>
                      <a:pt x="490" y="780"/>
                      <a:pt x="446" y="713"/>
                    </a:cubicBezTo>
                    <a:cubicBezTo>
                      <a:pt x="390" y="635"/>
                      <a:pt x="345" y="557"/>
                      <a:pt x="312" y="479"/>
                    </a:cubicBezTo>
                    <a:cubicBezTo>
                      <a:pt x="278" y="401"/>
                      <a:pt x="256" y="312"/>
                      <a:pt x="212" y="234"/>
                    </a:cubicBezTo>
                    <a:cubicBezTo>
                      <a:pt x="179" y="157"/>
                      <a:pt x="134" y="78"/>
                      <a:pt x="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93" name="Google Shape;16093;p21"/>
              <p:cNvSpPr/>
              <p:nvPr/>
            </p:nvSpPr>
            <p:spPr>
              <a:xfrm>
                <a:off x="4302564" y="1948451"/>
                <a:ext cx="29550" cy="2955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847" extrusionOk="0">
                    <a:moveTo>
                      <a:pt x="112" y="1"/>
                    </a:moveTo>
                    <a:lnTo>
                      <a:pt x="1" y="12"/>
                    </a:lnTo>
                    <a:cubicBezTo>
                      <a:pt x="68" y="56"/>
                      <a:pt x="201" y="157"/>
                      <a:pt x="257" y="234"/>
                    </a:cubicBezTo>
                    <a:lnTo>
                      <a:pt x="424" y="468"/>
                    </a:lnTo>
                    <a:cubicBezTo>
                      <a:pt x="468" y="546"/>
                      <a:pt x="535" y="624"/>
                      <a:pt x="601" y="691"/>
                    </a:cubicBezTo>
                    <a:cubicBezTo>
                      <a:pt x="668" y="757"/>
                      <a:pt x="747" y="812"/>
                      <a:pt x="846" y="846"/>
                    </a:cubicBezTo>
                    <a:cubicBezTo>
                      <a:pt x="747" y="812"/>
                      <a:pt x="680" y="746"/>
                      <a:pt x="613" y="679"/>
                    </a:cubicBezTo>
                    <a:cubicBezTo>
                      <a:pt x="546" y="612"/>
                      <a:pt x="502" y="535"/>
                      <a:pt x="457" y="446"/>
                    </a:cubicBezTo>
                    <a:cubicBezTo>
                      <a:pt x="401" y="368"/>
                      <a:pt x="357" y="279"/>
                      <a:pt x="302" y="201"/>
                    </a:cubicBezTo>
                    <a:cubicBezTo>
                      <a:pt x="246" y="123"/>
                      <a:pt x="201" y="56"/>
                      <a:pt x="1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94" name="Google Shape;16094;p21"/>
              <p:cNvSpPr/>
              <p:nvPr/>
            </p:nvSpPr>
            <p:spPr>
              <a:xfrm>
                <a:off x="4323532" y="1950021"/>
                <a:ext cx="29166" cy="19049"/>
              </a:xfrm>
              <a:custGeom>
                <a:avLst/>
                <a:gdLst/>
                <a:ahLst/>
                <a:cxnLst/>
                <a:rect l="l" t="t" r="r" b="b"/>
                <a:pathLst>
                  <a:path w="836" h="546" extrusionOk="0">
                    <a:moveTo>
                      <a:pt x="0" y="0"/>
                    </a:moveTo>
                    <a:cubicBezTo>
                      <a:pt x="123" y="100"/>
                      <a:pt x="257" y="256"/>
                      <a:pt x="390" y="367"/>
                    </a:cubicBezTo>
                    <a:cubicBezTo>
                      <a:pt x="512" y="468"/>
                      <a:pt x="668" y="545"/>
                      <a:pt x="835" y="545"/>
                    </a:cubicBezTo>
                    <a:cubicBezTo>
                      <a:pt x="668" y="534"/>
                      <a:pt x="524" y="445"/>
                      <a:pt x="412" y="334"/>
                    </a:cubicBezTo>
                    <a:cubicBezTo>
                      <a:pt x="301" y="223"/>
                      <a:pt x="235" y="122"/>
                      <a:pt x="1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95" name="Google Shape;16095;p21"/>
              <p:cNvSpPr/>
              <p:nvPr/>
            </p:nvSpPr>
            <p:spPr>
              <a:xfrm>
                <a:off x="4296354" y="1936834"/>
                <a:ext cx="27212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780" h="357" extrusionOk="0">
                    <a:moveTo>
                      <a:pt x="779" y="0"/>
                    </a:moveTo>
                    <a:cubicBezTo>
                      <a:pt x="502" y="33"/>
                      <a:pt x="223" y="144"/>
                      <a:pt x="1" y="312"/>
                    </a:cubicBezTo>
                    <a:lnTo>
                      <a:pt x="35" y="356"/>
                    </a:lnTo>
                    <a:cubicBezTo>
                      <a:pt x="246" y="178"/>
                      <a:pt x="502" y="55"/>
                      <a:pt x="7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96" name="Google Shape;16096;p21"/>
              <p:cNvSpPr/>
              <p:nvPr/>
            </p:nvSpPr>
            <p:spPr>
              <a:xfrm>
                <a:off x="4313833" y="1933729"/>
                <a:ext cx="36911" cy="15909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456" extrusionOk="0">
                    <a:moveTo>
                      <a:pt x="1057" y="0"/>
                    </a:moveTo>
                    <a:cubicBezTo>
                      <a:pt x="690" y="78"/>
                      <a:pt x="335" y="211"/>
                      <a:pt x="1" y="411"/>
                    </a:cubicBezTo>
                    <a:lnTo>
                      <a:pt x="78" y="456"/>
                    </a:lnTo>
                    <a:cubicBezTo>
                      <a:pt x="390" y="233"/>
                      <a:pt x="701" y="100"/>
                      <a:pt x="105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97" name="Google Shape;16097;p21"/>
              <p:cNvSpPr/>
              <p:nvPr/>
            </p:nvSpPr>
            <p:spPr>
              <a:xfrm>
                <a:off x="4328975" y="1945765"/>
                <a:ext cx="32620" cy="5826"/>
              </a:xfrm>
              <a:custGeom>
                <a:avLst/>
                <a:gdLst/>
                <a:ahLst/>
                <a:cxnLst/>
                <a:rect l="l" t="t" r="r" b="b"/>
                <a:pathLst>
                  <a:path w="935" h="167" extrusionOk="0">
                    <a:moveTo>
                      <a:pt x="732" y="0"/>
                    </a:moveTo>
                    <a:cubicBezTo>
                      <a:pt x="485" y="0"/>
                      <a:pt x="236" y="48"/>
                      <a:pt x="0" y="145"/>
                    </a:cubicBezTo>
                    <a:lnTo>
                      <a:pt x="12" y="167"/>
                    </a:lnTo>
                    <a:cubicBezTo>
                      <a:pt x="256" y="49"/>
                      <a:pt x="544" y="9"/>
                      <a:pt x="822" y="9"/>
                    </a:cubicBezTo>
                    <a:cubicBezTo>
                      <a:pt x="860" y="9"/>
                      <a:pt x="897" y="10"/>
                      <a:pt x="934" y="11"/>
                    </a:cubicBezTo>
                    <a:cubicBezTo>
                      <a:pt x="867" y="4"/>
                      <a:pt x="799" y="0"/>
                      <a:pt x="73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98" name="Google Shape;16098;p21"/>
              <p:cNvSpPr/>
              <p:nvPr/>
            </p:nvSpPr>
            <p:spPr>
              <a:xfrm>
                <a:off x="4197794" y="1870650"/>
                <a:ext cx="53238" cy="80625"/>
              </a:xfrm>
              <a:custGeom>
                <a:avLst/>
                <a:gdLst/>
                <a:ahLst/>
                <a:cxnLst/>
                <a:rect l="l" t="t" r="r" b="b"/>
                <a:pathLst>
                  <a:path w="1526" h="2311" extrusionOk="0">
                    <a:moveTo>
                      <a:pt x="935" y="0"/>
                    </a:moveTo>
                    <a:cubicBezTo>
                      <a:pt x="487" y="0"/>
                      <a:pt x="131" y="455"/>
                      <a:pt x="79" y="685"/>
                    </a:cubicBezTo>
                    <a:cubicBezTo>
                      <a:pt x="23" y="919"/>
                      <a:pt x="1" y="1396"/>
                      <a:pt x="312" y="1908"/>
                    </a:cubicBezTo>
                    <a:cubicBezTo>
                      <a:pt x="516" y="2255"/>
                      <a:pt x="658" y="2310"/>
                      <a:pt x="729" y="2310"/>
                    </a:cubicBezTo>
                    <a:cubicBezTo>
                      <a:pt x="762" y="2310"/>
                      <a:pt x="779" y="2298"/>
                      <a:pt x="779" y="2298"/>
                    </a:cubicBezTo>
                    <a:lnTo>
                      <a:pt x="791" y="2231"/>
                    </a:lnTo>
                    <a:cubicBezTo>
                      <a:pt x="791" y="2231"/>
                      <a:pt x="1002" y="2197"/>
                      <a:pt x="1147" y="2019"/>
                    </a:cubicBezTo>
                    <a:cubicBezTo>
                      <a:pt x="1291" y="1853"/>
                      <a:pt x="1336" y="1708"/>
                      <a:pt x="1425" y="1330"/>
                    </a:cubicBezTo>
                    <a:cubicBezTo>
                      <a:pt x="1525" y="952"/>
                      <a:pt x="1525" y="84"/>
                      <a:pt x="1024" y="7"/>
                    </a:cubicBezTo>
                    <a:cubicBezTo>
                      <a:pt x="994" y="2"/>
                      <a:pt x="964" y="0"/>
                      <a:pt x="93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99" name="Google Shape;16099;p21"/>
              <p:cNvSpPr/>
              <p:nvPr/>
            </p:nvSpPr>
            <p:spPr>
              <a:xfrm>
                <a:off x="4198213" y="1870650"/>
                <a:ext cx="37295" cy="6077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742" extrusionOk="0">
                    <a:moveTo>
                      <a:pt x="923" y="0"/>
                    </a:moveTo>
                    <a:cubicBezTo>
                      <a:pt x="475" y="0"/>
                      <a:pt x="119" y="455"/>
                      <a:pt x="67" y="685"/>
                    </a:cubicBezTo>
                    <a:cubicBezTo>
                      <a:pt x="23" y="896"/>
                      <a:pt x="0" y="1297"/>
                      <a:pt x="211" y="1742"/>
                    </a:cubicBezTo>
                    <a:cubicBezTo>
                      <a:pt x="300" y="1663"/>
                      <a:pt x="379" y="1564"/>
                      <a:pt x="445" y="1463"/>
                    </a:cubicBezTo>
                    <a:cubicBezTo>
                      <a:pt x="623" y="1230"/>
                      <a:pt x="757" y="963"/>
                      <a:pt x="856" y="685"/>
                    </a:cubicBezTo>
                    <a:cubicBezTo>
                      <a:pt x="901" y="551"/>
                      <a:pt x="945" y="407"/>
                      <a:pt x="990" y="262"/>
                    </a:cubicBezTo>
                    <a:cubicBezTo>
                      <a:pt x="1012" y="185"/>
                      <a:pt x="1034" y="96"/>
                      <a:pt x="1068" y="29"/>
                    </a:cubicBezTo>
                    <a:cubicBezTo>
                      <a:pt x="1057" y="17"/>
                      <a:pt x="1034" y="17"/>
                      <a:pt x="1012" y="7"/>
                    </a:cubicBezTo>
                    <a:cubicBezTo>
                      <a:pt x="982" y="2"/>
                      <a:pt x="952" y="0"/>
                      <a:pt x="9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00" name="Google Shape;16100;p21"/>
              <p:cNvSpPr/>
              <p:nvPr/>
            </p:nvSpPr>
            <p:spPr>
              <a:xfrm>
                <a:off x="4227694" y="1876302"/>
                <a:ext cx="9350" cy="2641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757" extrusionOk="0">
                    <a:moveTo>
                      <a:pt x="268" y="0"/>
                    </a:moveTo>
                    <a:lnTo>
                      <a:pt x="268" y="0"/>
                    </a:lnTo>
                    <a:cubicBezTo>
                      <a:pt x="212" y="245"/>
                      <a:pt x="123" y="467"/>
                      <a:pt x="1" y="678"/>
                    </a:cubicBezTo>
                    <a:lnTo>
                      <a:pt x="34" y="757"/>
                    </a:lnTo>
                    <a:cubicBezTo>
                      <a:pt x="145" y="523"/>
                      <a:pt x="223" y="245"/>
                      <a:pt x="26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01" name="Google Shape;16101;p21"/>
              <p:cNvSpPr/>
              <p:nvPr/>
            </p:nvSpPr>
            <p:spPr>
              <a:xfrm>
                <a:off x="4215657" y="1894130"/>
                <a:ext cx="13990" cy="17479"/>
              </a:xfrm>
              <a:custGeom>
                <a:avLst/>
                <a:gdLst/>
                <a:ahLst/>
                <a:cxnLst/>
                <a:rect l="l" t="t" r="r" b="b"/>
                <a:pathLst>
                  <a:path w="401" h="50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9" y="78"/>
                      <a:pt x="168" y="145"/>
                      <a:pt x="235" y="223"/>
                    </a:cubicBezTo>
                    <a:cubicBezTo>
                      <a:pt x="267" y="256"/>
                      <a:pt x="301" y="301"/>
                      <a:pt x="324" y="345"/>
                    </a:cubicBezTo>
                    <a:cubicBezTo>
                      <a:pt x="346" y="390"/>
                      <a:pt x="356" y="446"/>
                      <a:pt x="368" y="501"/>
                    </a:cubicBezTo>
                    <a:lnTo>
                      <a:pt x="401" y="468"/>
                    </a:lnTo>
                    <a:cubicBezTo>
                      <a:pt x="390" y="412"/>
                      <a:pt x="390" y="379"/>
                      <a:pt x="356" y="335"/>
                    </a:cubicBezTo>
                    <a:cubicBezTo>
                      <a:pt x="334" y="279"/>
                      <a:pt x="301" y="234"/>
                      <a:pt x="257" y="201"/>
                    </a:cubicBezTo>
                    <a:cubicBezTo>
                      <a:pt x="178" y="123"/>
                      <a:pt x="90" y="68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02" name="Google Shape;16102;p21"/>
              <p:cNvSpPr/>
              <p:nvPr/>
            </p:nvSpPr>
            <p:spPr>
              <a:xfrm>
                <a:off x="4228077" y="1895282"/>
                <a:ext cx="13641" cy="29166"/>
              </a:xfrm>
              <a:custGeom>
                <a:avLst/>
                <a:gdLst/>
                <a:ahLst/>
                <a:cxnLst/>
                <a:rect l="l" t="t" r="r" b="b"/>
                <a:pathLst>
                  <a:path w="391" h="836" extrusionOk="0">
                    <a:moveTo>
                      <a:pt x="390" y="1"/>
                    </a:moveTo>
                    <a:cubicBezTo>
                      <a:pt x="312" y="268"/>
                      <a:pt x="178" y="512"/>
                      <a:pt x="0" y="713"/>
                    </a:cubicBezTo>
                    <a:lnTo>
                      <a:pt x="34" y="835"/>
                    </a:lnTo>
                    <a:cubicBezTo>
                      <a:pt x="201" y="601"/>
                      <a:pt x="334" y="268"/>
                      <a:pt x="3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03" name="Google Shape;16103;p21"/>
              <p:cNvSpPr/>
              <p:nvPr/>
            </p:nvSpPr>
            <p:spPr>
              <a:xfrm>
                <a:off x="4208680" y="1919355"/>
                <a:ext cx="18665" cy="19851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69" extrusionOk="0">
                    <a:moveTo>
                      <a:pt x="0" y="0"/>
                    </a:moveTo>
                    <a:cubicBezTo>
                      <a:pt x="89" y="101"/>
                      <a:pt x="201" y="168"/>
                      <a:pt x="290" y="257"/>
                    </a:cubicBezTo>
                    <a:cubicBezTo>
                      <a:pt x="390" y="334"/>
                      <a:pt x="457" y="445"/>
                      <a:pt x="490" y="568"/>
                    </a:cubicBezTo>
                    <a:lnTo>
                      <a:pt x="534" y="556"/>
                    </a:lnTo>
                    <a:cubicBezTo>
                      <a:pt x="501" y="423"/>
                      <a:pt x="412" y="312"/>
                      <a:pt x="312" y="234"/>
                    </a:cubicBezTo>
                    <a:cubicBezTo>
                      <a:pt x="212" y="145"/>
                      <a:pt x="101" y="8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04" name="Google Shape;16104;p21"/>
              <p:cNvSpPr/>
              <p:nvPr/>
            </p:nvSpPr>
            <p:spPr>
              <a:xfrm>
                <a:off x="4227694" y="1909656"/>
                <a:ext cx="15944" cy="26794"/>
              </a:xfrm>
              <a:custGeom>
                <a:avLst/>
                <a:gdLst/>
                <a:ahLst/>
                <a:cxnLst/>
                <a:rect l="l" t="t" r="r" b="b"/>
                <a:pathLst>
                  <a:path w="457" h="768" extrusionOk="0">
                    <a:moveTo>
                      <a:pt x="456" y="1"/>
                    </a:moveTo>
                    <a:cubicBezTo>
                      <a:pt x="456" y="78"/>
                      <a:pt x="434" y="145"/>
                      <a:pt x="401" y="212"/>
                    </a:cubicBezTo>
                    <a:cubicBezTo>
                      <a:pt x="367" y="278"/>
                      <a:pt x="334" y="334"/>
                      <a:pt x="290" y="390"/>
                    </a:cubicBezTo>
                    <a:cubicBezTo>
                      <a:pt x="201" y="512"/>
                      <a:pt x="123" y="624"/>
                      <a:pt x="1" y="713"/>
                    </a:cubicBezTo>
                    <a:lnTo>
                      <a:pt x="1" y="768"/>
                    </a:lnTo>
                    <a:cubicBezTo>
                      <a:pt x="123" y="679"/>
                      <a:pt x="234" y="523"/>
                      <a:pt x="312" y="412"/>
                    </a:cubicBezTo>
                    <a:cubicBezTo>
                      <a:pt x="345" y="345"/>
                      <a:pt x="390" y="290"/>
                      <a:pt x="412" y="212"/>
                    </a:cubicBezTo>
                    <a:cubicBezTo>
                      <a:pt x="446" y="145"/>
                      <a:pt x="456" y="78"/>
                      <a:pt x="45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05" name="Google Shape;16105;p21"/>
              <p:cNvSpPr/>
              <p:nvPr/>
            </p:nvSpPr>
            <p:spPr>
              <a:xfrm>
                <a:off x="4436466" y="1913214"/>
                <a:ext cx="87742" cy="66635"/>
              </a:xfrm>
              <a:custGeom>
                <a:avLst/>
                <a:gdLst/>
                <a:ahLst/>
                <a:cxnLst/>
                <a:rect l="l" t="t" r="r" b="b"/>
                <a:pathLst>
                  <a:path w="2515" h="1910" extrusionOk="0">
                    <a:moveTo>
                      <a:pt x="1142" y="0"/>
                    </a:moveTo>
                    <a:cubicBezTo>
                      <a:pt x="1070" y="0"/>
                      <a:pt x="997" y="7"/>
                      <a:pt x="923" y="21"/>
                    </a:cubicBezTo>
                    <a:cubicBezTo>
                      <a:pt x="456" y="99"/>
                      <a:pt x="312" y="199"/>
                      <a:pt x="312" y="199"/>
                    </a:cubicBezTo>
                    <a:lnTo>
                      <a:pt x="389" y="265"/>
                    </a:lnTo>
                    <a:cubicBezTo>
                      <a:pt x="389" y="265"/>
                      <a:pt x="0" y="666"/>
                      <a:pt x="56" y="1111"/>
                    </a:cubicBezTo>
                    <a:cubicBezTo>
                      <a:pt x="122" y="1545"/>
                      <a:pt x="468" y="1812"/>
                      <a:pt x="990" y="1889"/>
                    </a:cubicBezTo>
                    <a:cubicBezTo>
                      <a:pt x="1068" y="1903"/>
                      <a:pt x="1147" y="1909"/>
                      <a:pt x="1225" y="1909"/>
                    </a:cubicBezTo>
                    <a:cubicBezTo>
                      <a:pt x="1655" y="1909"/>
                      <a:pt x="2062" y="1717"/>
                      <a:pt x="2269" y="1500"/>
                    </a:cubicBezTo>
                    <a:cubicBezTo>
                      <a:pt x="2514" y="1244"/>
                      <a:pt x="2514" y="722"/>
                      <a:pt x="2180" y="433"/>
                    </a:cubicBezTo>
                    <a:cubicBezTo>
                      <a:pt x="1899" y="189"/>
                      <a:pt x="1531" y="0"/>
                      <a:pt x="114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06" name="Google Shape;16106;p21"/>
              <p:cNvSpPr/>
              <p:nvPr/>
            </p:nvSpPr>
            <p:spPr>
              <a:xfrm>
                <a:off x="4488450" y="1916249"/>
                <a:ext cx="35760" cy="56692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625" extrusionOk="0">
                    <a:moveTo>
                      <a:pt x="123" y="0"/>
                    </a:moveTo>
                    <a:cubicBezTo>
                      <a:pt x="112" y="45"/>
                      <a:pt x="112" y="79"/>
                      <a:pt x="101" y="112"/>
                    </a:cubicBezTo>
                    <a:cubicBezTo>
                      <a:pt x="78" y="245"/>
                      <a:pt x="56" y="368"/>
                      <a:pt x="34" y="490"/>
                    </a:cubicBezTo>
                    <a:cubicBezTo>
                      <a:pt x="12" y="724"/>
                      <a:pt x="1" y="968"/>
                      <a:pt x="90" y="1202"/>
                    </a:cubicBezTo>
                    <a:cubicBezTo>
                      <a:pt x="157" y="1391"/>
                      <a:pt x="301" y="1547"/>
                      <a:pt x="490" y="1624"/>
                    </a:cubicBezTo>
                    <a:cubicBezTo>
                      <a:pt x="601" y="1569"/>
                      <a:pt x="701" y="1491"/>
                      <a:pt x="779" y="1413"/>
                    </a:cubicBezTo>
                    <a:cubicBezTo>
                      <a:pt x="1024" y="1157"/>
                      <a:pt x="1024" y="635"/>
                      <a:pt x="690" y="346"/>
                    </a:cubicBezTo>
                    <a:cubicBezTo>
                      <a:pt x="523" y="201"/>
                      <a:pt x="335" y="79"/>
                      <a:pt x="1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07" name="Google Shape;16107;p21"/>
              <p:cNvSpPr/>
              <p:nvPr/>
            </p:nvSpPr>
            <p:spPr>
              <a:xfrm>
                <a:off x="4449654" y="1923646"/>
                <a:ext cx="4291" cy="39981"/>
              </a:xfrm>
              <a:custGeom>
                <a:avLst/>
                <a:gdLst/>
                <a:ahLst/>
                <a:cxnLst/>
                <a:rect l="l" t="t" r="r" b="b"/>
                <a:pathLst>
                  <a:path w="123" h="1146" extrusionOk="0">
                    <a:moveTo>
                      <a:pt x="78" y="0"/>
                    </a:moveTo>
                    <a:lnTo>
                      <a:pt x="23" y="11"/>
                    </a:lnTo>
                    <a:cubicBezTo>
                      <a:pt x="56" y="33"/>
                      <a:pt x="67" y="100"/>
                      <a:pt x="67" y="144"/>
                    </a:cubicBezTo>
                    <a:cubicBezTo>
                      <a:pt x="67" y="200"/>
                      <a:pt x="56" y="245"/>
                      <a:pt x="45" y="289"/>
                    </a:cubicBezTo>
                    <a:cubicBezTo>
                      <a:pt x="23" y="389"/>
                      <a:pt x="11" y="478"/>
                      <a:pt x="1" y="579"/>
                    </a:cubicBezTo>
                    <a:cubicBezTo>
                      <a:pt x="1" y="678"/>
                      <a:pt x="1" y="779"/>
                      <a:pt x="11" y="868"/>
                    </a:cubicBezTo>
                    <a:cubicBezTo>
                      <a:pt x="23" y="967"/>
                      <a:pt x="56" y="1068"/>
                      <a:pt x="112" y="1145"/>
                    </a:cubicBezTo>
                    <a:cubicBezTo>
                      <a:pt x="56" y="1068"/>
                      <a:pt x="34" y="967"/>
                      <a:pt x="23" y="868"/>
                    </a:cubicBezTo>
                    <a:cubicBezTo>
                      <a:pt x="11" y="779"/>
                      <a:pt x="23" y="678"/>
                      <a:pt x="34" y="579"/>
                    </a:cubicBezTo>
                    <a:cubicBezTo>
                      <a:pt x="45" y="490"/>
                      <a:pt x="56" y="389"/>
                      <a:pt x="78" y="300"/>
                    </a:cubicBezTo>
                    <a:cubicBezTo>
                      <a:pt x="100" y="256"/>
                      <a:pt x="112" y="200"/>
                      <a:pt x="112" y="156"/>
                    </a:cubicBezTo>
                    <a:cubicBezTo>
                      <a:pt x="123" y="100"/>
                      <a:pt x="112" y="45"/>
                      <a:pt x="7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08" name="Google Shape;16108;p21"/>
              <p:cNvSpPr/>
              <p:nvPr/>
            </p:nvSpPr>
            <p:spPr>
              <a:xfrm>
                <a:off x="4477983" y="1946498"/>
                <a:ext cx="22154" cy="21421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8" y="112"/>
                      <a:pt x="212" y="279"/>
                      <a:pt x="301" y="379"/>
                    </a:cubicBezTo>
                    <a:cubicBezTo>
                      <a:pt x="401" y="480"/>
                      <a:pt x="512" y="557"/>
                      <a:pt x="635" y="613"/>
                    </a:cubicBezTo>
                    <a:cubicBezTo>
                      <a:pt x="512" y="546"/>
                      <a:pt x="412" y="457"/>
                      <a:pt x="323" y="357"/>
                    </a:cubicBezTo>
                    <a:cubicBezTo>
                      <a:pt x="234" y="257"/>
                      <a:pt x="167" y="146"/>
                      <a:pt x="101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09" name="Google Shape;16109;p21"/>
              <p:cNvSpPr/>
              <p:nvPr/>
            </p:nvSpPr>
            <p:spPr>
              <a:xfrm>
                <a:off x="4455096" y="1919355"/>
                <a:ext cx="19432" cy="8513"/>
              </a:xfrm>
              <a:custGeom>
                <a:avLst/>
                <a:gdLst/>
                <a:ahLst/>
                <a:cxnLst/>
                <a:rect l="l" t="t" r="r" b="b"/>
                <a:pathLst>
                  <a:path w="557" h="244" extrusionOk="0">
                    <a:moveTo>
                      <a:pt x="556" y="0"/>
                    </a:moveTo>
                    <a:lnTo>
                      <a:pt x="556" y="0"/>
                    </a:lnTo>
                    <a:cubicBezTo>
                      <a:pt x="467" y="34"/>
                      <a:pt x="379" y="101"/>
                      <a:pt x="290" y="145"/>
                    </a:cubicBezTo>
                    <a:cubicBezTo>
                      <a:pt x="231" y="167"/>
                      <a:pt x="164" y="184"/>
                      <a:pt x="102" y="184"/>
                    </a:cubicBezTo>
                    <a:cubicBezTo>
                      <a:pt x="69" y="184"/>
                      <a:pt x="38" y="179"/>
                      <a:pt x="11" y="168"/>
                    </a:cubicBezTo>
                    <a:lnTo>
                      <a:pt x="0" y="223"/>
                    </a:lnTo>
                    <a:cubicBezTo>
                      <a:pt x="38" y="231"/>
                      <a:pt x="71" y="244"/>
                      <a:pt x="107" y="244"/>
                    </a:cubicBezTo>
                    <a:cubicBezTo>
                      <a:pt x="122" y="244"/>
                      <a:pt x="139" y="241"/>
                      <a:pt x="156" y="234"/>
                    </a:cubicBezTo>
                    <a:cubicBezTo>
                      <a:pt x="211" y="223"/>
                      <a:pt x="256" y="201"/>
                      <a:pt x="300" y="178"/>
                    </a:cubicBezTo>
                    <a:cubicBezTo>
                      <a:pt x="389" y="123"/>
                      <a:pt x="467" y="45"/>
                      <a:pt x="5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10" name="Google Shape;16110;p21"/>
              <p:cNvSpPr/>
              <p:nvPr/>
            </p:nvSpPr>
            <p:spPr>
              <a:xfrm>
                <a:off x="4459353" y="1930623"/>
                <a:ext cx="36911" cy="39597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1135" extrusionOk="0">
                    <a:moveTo>
                      <a:pt x="0" y="0"/>
                    </a:moveTo>
                    <a:cubicBezTo>
                      <a:pt x="134" y="156"/>
                      <a:pt x="190" y="389"/>
                      <a:pt x="245" y="589"/>
                    </a:cubicBezTo>
                    <a:cubicBezTo>
                      <a:pt x="267" y="690"/>
                      <a:pt x="301" y="790"/>
                      <a:pt x="345" y="890"/>
                    </a:cubicBezTo>
                    <a:cubicBezTo>
                      <a:pt x="390" y="979"/>
                      <a:pt x="445" y="1068"/>
                      <a:pt x="523" y="1135"/>
                    </a:cubicBezTo>
                    <a:cubicBezTo>
                      <a:pt x="457" y="1068"/>
                      <a:pt x="401" y="968"/>
                      <a:pt x="368" y="879"/>
                    </a:cubicBezTo>
                    <a:cubicBezTo>
                      <a:pt x="323" y="779"/>
                      <a:pt x="301" y="678"/>
                      <a:pt x="279" y="579"/>
                    </a:cubicBezTo>
                    <a:cubicBezTo>
                      <a:pt x="257" y="478"/>
                      <a:pt x="245" y="379"/>
                      <a:pt x="212" y="278"/>
                    </a:cubicBezTo>
                    <a:cubicBezTo>
                      <a:pt x="200" y="233"/>
                      <a:pt x="190" y="201"/>
                      <a:pt x="168" y="156"/>
                    </a:cubicBezTo>
                    <a:lnTo>
                      <a:pt x="168" y="156"/>
                    </a:lnTo>
                    <a:cubicBezTo>
                      <a:pt x="245" y="178"/>
                      <a:pt x="323" y="189"/>
                      <a:pt x="398" y="189"/>
                    </a:cubicBezTo>
                    <a:cubicBezTo>
                      <a:pt x="473" y="189"/>
                      <a:pt x="546" y="178"/>
                      <a:pt x="612" y="156"/>
                    </a:cubicBezTo>
                    <a:cubicBezTo>
                      <a:pt x="690" y="134"/>
                      <a:pt x="757" y="100"/>
                      <a:pt x="835" y="78"/>
                    </a:cubicBezTo>
                    <a:cubicBezTo>
                      <a:pt x="889" y="60"/>
                      <a:pt x="950" y="42"/>
                      <a:pt x="1013" y="42"/>
                    </a:cubicBezTo>
                    <a:cubicBezTo>
                      <a:pt x="1028" y="42"/>
                      <a:pt x="1043" y="43"/>
                      <a:pt x="1057" y="45"/>
                    </a:cubicBezTo>
                    <a:cubicBezTo>
                      <a:pt x="1036" y="42"/>
                      <a:pt x="1015" y="40"/>
                      <a:pt x="994" y="40"/>
                    </a:cubicBezTo>
                    <a:cubicBezTo>
                      <a:pt x="938" y="40"/>
                      <a:pt x="884" y="51"/>
                      <a:pt x="835" y="67"/>
                    </a:cubicBezTo>
                    <a:cubicBezTo>
                      <a:pt x="757" y="89"/>
                      <a:pt x="679" y="112"/>
                      <a:pt x="612" y="134"/>
                    </a:cubicBezTo>
                    <a:cubicBezTo>
                      <a:pt x="558" y="146"/>
                      <a:pt x="502" y="152"/>
                      <a:pt x="446" y="152"/>
                    </a:cubicBezTo>
                    <a:cubicBezTo>
                      <a:pt x="352" y="152"/>
                      <a:pt x="258" y="135"/>
                      <a:pt x="168" y="100"/>
                    </a:cubicBezTo>
                    <a:lnTo>
                      <a:pt x="156" y="134"/>
                    </a:lnTo>
                    <a:cubicBezTo>
                      <a:pt x="134" y="78"/>
                      <a:pt x="111" y="56"/>
                      <a:pt x="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11" name="Google Shape;16111;p21"/>
              <p:cNvSpPr/>
              <p:nvPr/>
            </p:nvSpPr>
            <p:spPr>
              <a:xfrm>
                <a:off x="4477181" y="1943811"/>
                <a:ext cx="38062" cy="8582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246" extrusionOk="0">
                    <a:moveTo>
                      <a:pt x="1" y="1"/>
                    </a:moveTo>
                    <a:lnTo>
                      <a:pt x="35" y="78"/>
                    </a:lnTo>
                    <a:cubicBezTo>
                      <a:pt x="223" y="122"/>
                      <a:pt x="368" y="145"/>
                      <a:pt x="557" y="145"/>
                    </a:cubicBezTo>
                    <a:cubicBezTo>
                      <a:pt x="628" y="137"/>
                      <a:pt x="693" y="129"/>
                      <a:pt x="760" y="129"/>
                    </a:cubicBezTo>
                    <a:cubicBezTo>
                      <a:pt x="788" y="129"/>
                      <a:pt x="817" y="131"/>
                      <a:pt x="846" y="134"/>
                    </a:cubicBezTo>
                    <a:cubicBezTo>
                      <a:pt x="935" y="145"/>
                      <a:pt x="1024" y="167"/>
                      <a:pt x="1091" y="245"/>
                    </a:cubicBezTo>
                    <a:cubicBezTo>
                      <a:pt x="1036" y="167"/>
                      <a:pt x="935" y="134"/>
                      <a:pt x="846" y="122"/>
                    </a:cubicBezTo>
                    <a:cubicBezTo>
                      <a:pt x="746" y="112"/>
                      <a:pt x="658" y="112"/>
                      <a:pt x="557" y="112"/>
                    </a:cubicBezTo>
                    <a:cubicBezTo>
                      <a:pt x="379" y="112"/>
                      <a:pt x="179" y="67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12" name="Google Shape;16112;p21"/>
              <p:cNvSpPr/>
              <p:nvPr/>
            </p:nvSpPr>
            <p:spPr>
              <a:xfrm>
                <a:off x="4545876" y="1846543"/>
                <a:ext cx="93533" cy="60111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1723" extrusionOk="0">
                    <a:moveTo>
                      <a:pt x="1392" y="1"/>
                    </a:moveTo>
                    <a:cubicBezTo>
                      <a:pt x="1176" y="1"/>
                      <a:pt x="947" y="28"/>
                      <a:pt x="723" y="97"/>
                    </a:cubicBezTo>
                    <a:cubicBezTo>
                      <a:pt x="246" y="230"/>
                      <a:pt x="12" y="486"/>
                      <a:pt x="12" y="486"/>
                    </a:cubicBezTo>
                    <a:lnTo>
                      <a:pt x="90" y="486"/>
                    </a:lnTo>
                    <a:cubicBezTo>
                      <a:pt x="90" y="486"/>
                      <a:pt x="1" y="698"/>
                      <a:pt x="256" y="1131"/>
                    </a:cubicBezTo>
                    <a:cubicBezTo>
                      <a:pt x="452" y="1487"/>
                      <a:pt x="670" y="1722"/>
                      <a:pt x="1079" y="1722"/>
                    </a:cubicBezTo>
                    <a:cubicBezTo>
                      <a:pt x="1181" y="1722"/>
                      <a:pt x="1296" y="1707"/>
                      <a:pt x="1425" y="1676"/>
                    </a:cubicBezTo>
                    <a:cubicBezTo>
                      <a:pt x="2058" y="1509"/>
                      <a:pt x="2470" y="1120"/>
                      <a:pt x="2581" y="842"/>
                    </a:cubicBezTo>
                    <a:cubicBezTo>
                      <a:pt x="2681" y="553"/>
                      <a:pt x="2648" y="397"/>
                      <a:pt x="2448" y="253"/>
                    </a:cubicBezTo>
                    <a:cubicBezTo>
                      <a:pt x="2294" y="137"/>
                      <a:pt x="1875" y="1"/>
                      <a:pt x="139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13" name="Google Shape;16113;p21"/>
              <p:cNvSpPr/>
              <p:nvPr/>
            </p:nvSpPr>
            <p:spPr>
              <a:xfrm>
                <a:off x="4577311" y="1846543"/>
                <a:ext cx="62100" cy="53448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1532" extrusionOk="0">
                    <a:moveTo>
                      <a:pt x="498" y="1"/>
                    </a:moveTo>
                    <a:cubicBezTo>
                      <a:pt x="337" y="1"/>
                      <a:pt x="168" y="16"/>
                      <a:pt x="0" y="52"/>
                    </a:cubicBezTo>
                    <a:cubicBezTo>
                      <a:pt x="212" y="308"/>
                      <a:pt x="657" y="386"/>
                      <a:pt x="791" y="720"/>
                    </a:cubicBezTo>
                    <a:cubicBezTo>
                      <a:pt x="868" y="898"/>
                      <a:pt x="813" y="1076"/>
                      <a:pt x="813" y="1254"/>
                    </a:cubicBezTo>
                    <a:cubicBezTo>
                      <a:pt x="813" y="1365"/>
                      <a:pt x="857" y="1465"/>
                      <a:pt x="924" y="1531"/>
                    </a:cubicBezTo>
                    <a:cubicBezTo>
                      <a:pt x="1335" y="1343"/>
                      <a:pt x="1602" y="1053"/>
                      <a:pt x="1680" y="842"/>
                    </a:cubicBezTo>
                    <a:cubicBezTo>
                      <a:pt x="1780" y="553"/>
                      <a:pt x="1747" y="397"/>
                      <a:pt x="1547" y="253"/>
                    </a:cubicBezTo>
                    <a:cubicBezTo>
                      <a:pt x="1397" y="136"/>
                      <a:pt x="979" y="1"/>
                      <a:pt x="49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14" name="Google Shape;16114;p21"/>
              <p:cNvSpPr/>
              <p:nvPr/>
            </p:nvSpPr>
            <p:spPr>
              <a:xfrm>
                <a:off x="4552470" y="1863463"/>
                <a:ext cx="26061" cy="28747"/>
              </a:xfrm>
              <a:custGeom>
                <a:avLst/>
                <a:gdLst/>
                <a:ahLst/>
                <a:cxnLst/>
                <a:rect l="l" t="t" r="r" b="b"/>
                <a:pathLst>
                  <a:path w="747" h="824" extrusionOk="0">
                    <a:moveTo>
                      <a:pt x="34" y="1"/>
                    </a:moveTo>
                    <a:lnTo>
                      <a:pt x="1" y="45"/>
                    </a:lnTo>
                    <a:cubicBezTo>
                      <a:pt x="67" y="101"/>
                      <a:pt x="123" y="168"/>
                      <a:pt x="168" y="257"/>
                    </a:cubicBezTo>
                    <a:lnTo>
                      <a:pt x="301" y="490"/>
                    </a:lnTo>
                    <a:cubicBezTo>
                      <a:pt x="413" y="646"/>
                      <a:pt x="568" y="769"/>
                      <a:pt x="746" y="824"/>
                    </a:cubicBezTo>
                    <a:cubicBezTo>
                      <a:pt x="568" y="757"/>
                      <a:pt x="423" y="635"/>
                      <a:pt x="324" y="479"/>
                    </a:cubicBezTo>
                    <a:cubicBezTo>
                      <a:pt x="279" y="401"/>
                      <a:pt x="245" y="312"/>
                      <a:pt x="201" y="235"/>
                    </a:cubicBezTo>
                    <a:cubicBezTo>
                      <a:pt x="156" y="146"/>
                      <a:pt x="112" y="68"/>
                      <a:pt x="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15" name="Google Shape;16115;p21"/>
              <p:cNvSpPr/>
              <p:nvPr/>
            </p:nvSpPr>
            <p:spPr>
              <a:xfrm>
                <a:off x="4566077" y="1865417"/>
                <a:ext cx="34957" cy="2798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02" extrusionOk="0">
                    <a:moveTo>
                      <a:pt x="134" y="1"/>
                    </a:moveTo>
                    <a:lnTo>
                      <a:pt x="0" y="34"/>
                    </a:lnTo>
                    <a:cubicBezTo>
                      <a:pt x="89" y="68"/>
                      <a:pt x="256" y="167"/>
                      <a:pt x="322" y="234"/>
                    </a:cubicBezTo>
                    <a:cubicBezTo>
                      <a:pt x="401" y="301"/>
                      <a:pt x="456" y="379"/>
                      <a:pt x="523" y="456"/>
                    </a:cubicBezTo>
                    <a:cubicBezTo>
                      <a:pt x="589" y="535"/>
                      <a:pt x="656" y="612"/>
                      <a:pt x="734" y="679"/>
                    </a:cubicBezTo>
                    <a:cubicBezTo>
                      <a:pt x="812" y="735"/>
                      <a:pt x="901" y="802"/>
                      <a:pt x="1001" y="802"/>
                    </a:cubicBezTo>
                    <a:cubicBezTo>
                      <a:pt x="901" y="790"/>
                      <a:pt x="812" y="723"/>
                      <a:pt x="745" y="657"/>
                    </a:cubicBezTo>
                    <a:cubicBezTo>
                      <a:pt x="678" y="590"/>
                      <a:pt x="612" y="512"/>
                      <a:pt x="556" y="434"/>
                    </a:cubicBezTo>
                    <a:cubicBezTo>
                      <a:pt x="500" y="357"/>
                      <a:pt x="434" y="268"/>
                      <a:pt x="367" y="201"/>
                    </a:cubicBezTo>
                    <a:cubicBezTo>
                      <a:pt x="300" y="123"/>
                      <a:pt x="223" y="56"/>
                      <a:pt x="1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16" name="Google Shape;16116;p21"/>
              <p:cNvSpPr/>
              <p:nvPr/>
            </p:nvSpPr>
            <p:spPr>
              <a:xfrm>
                <a:off x="4594022" y="1872430"/>
                <a:ext cx="22886" cy="15141"/>
              </a:xfrm>
              <a:custGeom>
                <a:avLst/>
                <a:gdLst/>
                <a:ahLst/>
                <a:cxnLst/>
                <a:rect l="l" t="t" r="r" b="b"/>
                <a:pathLst>
                  <a:path w="656" h="434" extrusionOk="0">
                    <a:moveTo>
                      <a:pt x="0" y="0"/>
                    </a:moveTo>
                    <a:cubicBezTo>
                      <a:pt x="45" y="45"/>
                      <a:pt x="134" y="100"/>
                      <a:pt x="189" y="144"/>
                    </a:cubicBezTo>
                    <a:cubicBezTo>
                      <a:pt x="233" y="178"/>
                      <a:pt x="278" y="222"/>
                      <a:pt x="322" y="255"/>
                    </a:cubicBezTo>
                    <a:cubicBezTo>
                      <a:pt x="378" y="300"/>
                      <a:pt x="423" y="344"/>
                      <a:pt x="478" y="378"/>
                    </a:cubicBezTo>
                    <a:cubicBezTo>
                      <a:pt x="534" y="411"/>
                      <a:pt x="589" y="433"/>
                      <a:pt x="656" y="433"/>
                    </a:cubicBezTo>
                    <a:cubicBezTo>
                      <a:pt x="589" y="423"/>
                      <a:pt x="534" y="400"/>
                      <a:pt x="478" y="367"/>
                    </a:cubicBezTo>
                    <a:cubicBezTo>
                      <a:pt x="433" y="334"/>
                      <a:pt x="389" y="289"/>
                      <a:pt x="344" y="245"/>
                    </a:cubicBezTo>
                    <a:cubicBezTo>
                      <a:pt x="300" y="200"/>
                      <a:pt x="255" y="144"/>
                      <a:pt x="211" y="111"/>
                    </a:cubicBezTo>
                    <a:cubicBezTo>
                      <a:pt x="156" y="67"/>
                      <a:pt x="122" y="45"/>
                      <a:pt x="7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17" name="Google Shape;16117;p21"/>
              <p:cNvSpPr/>
              <p:nvPr/>
            </p:nvSpPr>
            <p:spPr>
              <a:xfrm>
                <a:off x="4552889" y="1849403"/>
                <a:ext cx="35725" cy="16048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460" extrusionOk="0">
                    <a:moveTo>
                      <a:pt x="979" y="1"/>
                    </a:moveTo>
                    <a:cubicBezTo>
                      <a:pt x="905" y="1"/>
                      <a:pt x="832" y="22"/>
                      <a:pt x="767" y="59"/>
                    </a:cubicBezTo>
                    <a:cubicBezTo>
                      <a:pt x="690" y="92"/>
                      <a:pt x="611" y="137"/>
                      <a:pt x="534" y="181"/>
                    </a:cubicBezTo>
                    <a:cubicBezTo>
                      <a:pt x="456" y="226"/>
                      <a:pt x="389" y="270"/>
                      <a:pt x="312" y="304"/>
                    </a:cubicBezTo>
                    <a:cubicBezTo>
                      <a:pt x="233" y="337"/>
                      <a:pt x="78" y="382"/>
                      <a:pt x="0" y="393"/>
                    </a:cubicBezTo>
                    <a:lnTo>
                      <a:pt x="89" y="460"/>
                    </a:lnTo>
                    <a:cubicBezTo>
                      <a:pt x="178" y="448"/>
                      <a:pt x="256" y="404"/>
                      <a:pt x="334" y="359"/>
                    </a:cubicBezTo>
                    <a:cubicBezTo>
                      <a:pt x="411" y="315"/>
                      <a:pt x="490" y="260"/>
                      <a:pt x="556" y="215"/>
                    </a:cubicBezTo>
                    <a:cubicBezTo>
                      <a:pt x="634" y="171"/>
                      <a:pt x="700" y="115"/>
                      <a:pt x="779" y="70"/>
                    </a:cubicBezTo>
                    <a:cubicBezTo>
                      <a:pt x="848" y="41"/>
                      <a:pt x="918" y="2"/>
                      <a:pt x="996" y="2"/>
                    </a:cubicBezTo>
                    <a:cubicBezTo>
                      <a:pt x="1005" y="2"/>
                      <a:pt x="1014" y="2"/>
                      <a:pt x="1023" y="3"/>
                    </a:cubicBezTo>
                    <a:cubicBezTo>
                      <a:pt x="1009" y="2"/>
                      <a:pt x="994" y="1"/>
                      <a:pt x="9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18" name="Google Shape;16118;p21"/>
              <p:cNvSpPr/>
              <p:nvPr/>
            </p:nvSpPr>
            <p:spPr>
              <a:xfrm>
                <a:off x="4575741" y="1856486"/>
                <a:ext cx="26061" cy="11304"/>
              </a:xfrm>
              <a:custGeom>
                <a:avLst/>
                <a:gdLst/>
                <a:ahLst/>
                <a:cxnLst/>
                <a:rect l="l" t="t" r="r" b="b"/>
                <a:pathLst>
                  <a:path w="747" h="324" extrusionOk="0">
                    <a:moveTo>
                      <a:pt x="747" y="1"/>
                    </a:moveTo>
                    <a:lnTo>
                      <a:pt x="747" y="1"/>
                    </a:lnTo>
                    <a:cubicBezTo>
                      <a:pt x="613" y="23"/>
                      <a:pt x="502" y="101"/>
                      <a:pt x="379" y="168"/>
                    </a:cubicBezTo>
                    <a:cubicBezTo>
                      <a:pt x="324" y="201"/>
                      <a:pt x="268" y="235"/>
                      <a:pt x="201" y="245"/>
                    </a:cubicBezTo>
                    <a:cubicBezTo>
                      <a:pt x="146" y="268"/>
                      <a:pt x="79" y="268"/>
                      <a:pt x="1" y="279"/>
                    </a:cubicBezTo>
                    <a:lnTo>
                      <a:pt x="12" y="324"/>
                    </a:lnTo>
                    <a:cubicBezTo>
                      <a:pt x="79" y="324"/>
                      <a:pt x="146" y="312"/>
                      <a:pt x="213" y="290"/>
                    </a:cubicBezTo>
                    <a:cubicBezTo>
                      <a:pt x="279" y="268"/>
                      <a:pt x="346" y="235"/>
                      <a:pt x="401" y="190"/>
                    </a:cubicBezTo>
                    <a:cubicBezTo>
                      <a:pt x="513" y="123"/>
                      <a:pt x="613" y="34"/>
                      <a:pt x="74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19" name="Google Shape;16119;p21"/>
              <p:cNvSpPr/>
              <p:nvPr/>
            </p:nvSpPr>
            <p:spPr>
              <a:xfrm>
                <a:off x="4599814" y="1872255"/>
                <a:ext cx="27980" cy="4221"/>
              </a:xfrm>
              <a:custGeom>
                <a:avLst/>
                <a:gdLst/>
                <a:ahLst/>
                <a:cxnLst/>
                <a:rect l="l" t="t" r="r" b="b"/>
                <a:pathLst>
                  <a:path w="802" h="121" extrusionOk="0">
                    <a:moveTo>
                      <a:pt x="587" y="0"/>
                    </a:moveTo>
                    <a:cubicBezTo>
                      <a:pt x="543" y="0"/>
                      <a:pt x="494" y="11"/>
                      <a:pt x="445" y="27"/>
                    </a:cubicBezTo>
                    <a:cubicBezTo>
                      <a:pt x="390" y="38"/>
                      <a:pt x="334" y="60"/>
                      <a:pt x="267" y="60"/>
                    </a:cubicBezTo>
                    <a:cubicBezTo>
                      <a:pt x="251" y="64"/>
                      <a:pt x="226" y="65"/>
                      <a:pt x="197" y="65"/>
                    </a:cubicBezTo>
                    <a:cubicBezTo>
                      <a:pt x="129" y="65"/>
                      <a:pt x="40" y="57"/>
                      <a:pt x="0" y="50"/>
                    </a:cubicBezTo>
                    <a:lnTo>
                      <a:pt x="0" y="50"/>
                    </a:lnTo>
                    <a:lnTo>
                      <a:pt x="79" y="116"/>
                    </a:lnTo>
                    <a:cubicBezTo>
                      <a:pt x="98" y="119"/>
                      <a:pt x="118" y="121"/>
                      <a:pt x="137" y="121"/>
                    </a:cubicBezTo>
                    <a:cubicBezTo>
                      <a:pt x="184" y="121"/>
                      <a:pt x="232" y="113"/>
                      <a:pt x="279" y="105"/>
                    </a:cubicBezTo>
                    <a:cubicBezTo>
                      <a:pt x="334" y="94"/>
                      <a:pt x="401" y="72"/>
                      <a:pt x="457" y="50"/>
                    </a:cubicBezTo>
                    <a:cubicBezTo>
                      <a:pt x="512" y="27"/>
                      <a:pt x="579" y="16"/>
                      <a:pt x="635" y="16"/>
                    </a:cubicBezTo>
                    <a:cubicBezTo>
                      <a:pt x="702" y="27"/>
                      <a:pt x="757" y="60"/>
                      <a:pt x="801" y="94"/>
                    </a:cubicBezTo>
                    <a:cubicBezTo>
                      <a:pt x="757" y="50"/>
                      <a:pt x="702" y="16"/>
                      <a:pt x="635" y="5"/>
                    </a:cubicBezTo>
                    <a:cubicBezTo>
                      <a:pt x="620" y="2"/>
                      <a:pt x="604" y="0"/>
                      <a:pt x="58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20" name="Google Shape;16120;p21"/>
              <p:cNvSpPr/>
              <p:nvPr/>
            </p:nvSpPr>
            <p:spPr>
              <a:xfrm>
                <a:off x="4628945" y="1707233"/>
                <a:ext cx="96638" cy="74520"/>
              </a:xfrm>
              <a:custGeom>
                <a:avLst/>
                <a:gdLst/>
                <a:ahLst/>
                <a:cxnLst/>
                <a:rect l="l" t="t" r="r" b="b"/>
                <a:pathLst>
                  <a:path w="2770" h="2136" extrusionOk="0">
                    <a:moveTo>
                      <a:pt x="2097" y="1"/>
                    </a:moveTo>
                    <a:cubicBezTo>
                      <a:pt x="1746" y="1"/>
                      <a:pt x="1300" y="84"/>
                      <a:pt x="979" y="264"/>
                    </a:cubicBezTo>
                    <a:cubicBezTo>
                      <a:pt x="423" y="575"/>
                      <a:pt x="312" y="675"/>
                      <a:pt x="156" y="986"/>
                    </a:cubicBezTo>
                    <a:cubicBezTo>
                      <a:pt x="11" y="1298"/>
                      <a:pt x="22" y="1487"/>
                      <a:pt x="22" y="1487"/>
                    </a:cubicBezTo>
                    <a:cubicBezTo>
                      <a:pt x="0" y="1654"/>
                      <a:pt x="33" y="2066"/>
                      <a:pt x="433" y="2132"/>
                    </a:cubicBezTo>
                    <a:cubicBezTo>
                      <a:pt x="450" y="2135"/>
                      <a:pt x="468" y="2136"/>
                      <a:pt x="487" y="2136"/>
                    </a:cubicBezTo>
                    <a:cubicBezTo>
                      <a:pt x="920" y="2136"/>
                      <a:pt x="1892" y="1553"/>
                      <a:pt x="2191" y="1287"/>
                    </a:cubicBezTo>
                    <a:cubicBezTo>
                      <a:pt x="2491" y="998"/>
                      <a:pt x="2769" y="319"/>
                      <a:pt x="2625" y="130"/>
                    </a:cubicBezTo>
                    <a:cubicBezTo>
                      <a:pt x="2559" y="46"/>
                      <a:pt x="2354" y="1"/>
                      <a:pt x="209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21" name="Google Shape;16121;p21"/>
              <p:cNvSpPr/>
              <p:nvPr/>
            </p:nvSpPr>
            <p:spPr>
              <a:xfrm>
                <a:off x="4637074" y="1707233"/>
                <a:ext cx="86172" cy="29410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843" extrusionOk="0">
                    <a:moveTo>
                      <a:pt x="1864" y="1"/>
                    </a:moveTo>
                    <a:cubicBezTo>
                      <a:pt x="1513" y="1"/>
                      <a:pt x="1067" y="84"/>
                      <a:pt x="746" y="264"/>
                    </a:cubicBezTo>
                    <a:cubicBezTo>
                      <a:pt x="289" y="519"/>
                      <a:pt x="123" y="631"/>
                      <a:pt x="0" y="842"/>
                    </a:cubicBezTo>
                    <a:cubicBezTo>
                      <a:pt x="212" y="753"/>
                      <a:pt x="445" y="687"/>
                      <a:pt x="679" y="664"/>
                    </a:cubicBezTo>
                    <a:cubicBezTo>
                      <a:pt x="774" y="654"/>
                      <a:pt x="868" y="650"/>
                      <a:pt x="963" y="650"/>
                    </a:cubicBezTo>
                    <a:cubicBezTo>
                      <a:pt x="1191" y="650"/>
                      <a:pt x="1419" y="674"/>
                      <a:pt x="1646" y="697"/>
                    </a:cubicBezTo>
                    <a:cubicBezTo>
                      <a:pt x="1764" y="708"/>
                      <a:pt x="1879" y="717"/>
                      <a:pt x="1994" y="717"/>
                    </a:cubicBezTo>
                    <a:cubicBezTo>
                      <a:pt x="2107" y="717"/>
                      <a:pt x="2220" y="709"/>
                      <a:pt x="2336" y="687"/>
                    </a:cubicBezTo>
                    <a:cubicBezTo>
                      <a:pt x="2425" y="453"/>
                      <a:pt x="2469" y="230"/>
                      <a:pt x="2392" y="130"/>
                    </a:cubicBezTo>
                    <a:cubicBezTo>
                      <a:pt x="2326" y="46"/>
                      <a:pt x="2121" y="1"/>
                      <a:pt x="1864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22" name="Google Shape;16122;p21"/>
              <p:cNvSpPr/>
              <p:nvPr/>
            </p:nvSpPr>
            <p:spPr>
              <a:xfrm>
                <a:off x="4638610" y="1749553"/>
                <a:ext cx="39632" cy="7257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208" extrusionOk="0">
                    <a:moveTo>
                      <a:pt x="701" y="0"/>
                    </a:moveTo>
                    <a:cubicBezTo>
                      <a:pt x="664" y="0"/>
                      <a:pt x="627" y="3"/>
                      <a:pt x="591" y="7"/>
                    </a:cubicBezTo>
                    <a:lnTo>
                      <a:pt x="290" y="40"/>
                    </a:lnTo>
                    <a:cubicBezTo>
                      <a:pt x="201" y="52"/>
                      <a:pt x="134" y="85"/>
                      <a:pt x="35" y="85"/>
                    </a:cubicBezTo>
                    <a:lnTo>
                      <a:pt x="1" y="152"/>
                    </a:lnTo>
                    <a:cubicBezTo>
                      <a:pt x="101" y="141"/>
                      <a:pt x="201" y="129"/>
                      <a:pt x="301" y="107"/>
                    </a:cubicBezTo>
                    <a:cubicBezTo>
                      <a:pt x="401" y="96"/>
                      <a:pt x="502" y="74"/>
                      <a:pt x="591" y="52"/>
                    </a:cubicBezTo>
                    <a:cubicBezTo>
                      <a:pt x="645" y="40"/>
                      <a:pt x="701" y="31"/>
                      <a:pt x="754" y="31"/>
                    </a:cubicBezTo>
                    <a:cubicBezTo>
                      <a:pt x="797" y="31"/>
                      <a:pt x="840" y="37"/>
                      <a:pt x="880" y="52"/>
                    </a:cubicBezTo>
                    <a:cubicBezTo>
                      <a:pt x="924" y="63"/>
                      <a:pt x="969" y="85"/>
                      <a:pt x="1013" y="119"/>
                    </a:cubicBezTo>
                    <a:cubicBezTo>
                      <a:pt x="1046" y="152"/>
                      <a:pt x="1080" y="185"/>
                      <a:pt x="1135" y="208"/>
                    </a:cubicBezTo>
                    <a:cubicBezTo>
                      <a:pt x="1080" y="185"/>
                      <a:pt x="1058" y="141"/>
                      <a:pt x="1013" y="107"/>
                    </a:cubicBezTo>
                    <a:cubicBezTo>
                      <a:pt x="979" y="74"/>
                      <a:pt x="935" y="40"/>
                      <a:pt x="890" y="30"/>
                    </a:cubicBezTo>
                    <a:cubicBezTo>
                      <a:pt x="828" y="8"/>
                      <a:pt x="764" y="0"/>
                      <a:pt x="70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23" name="Google Shape;16123;p21"/>
              <p:cNvSpPr/>
              <p:nvPr/>
            </p:nvSpPr>
            <p:spPr>
              <a:xfrm>
                <a:off x="4675103" y="1730783"/>
                <a:ext cx="30701" cy="931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267" extrusionOk="0">
                    <a:moveTo>
                      <a:pt x="145" y="0"/>
                    </a:moveTo>
                    <a:cubicBezTo>
                      <a:pt x="111" y="0"/>
                      <a:pt x="101" y="0"/>
                      <a:pt x="56" y="22"/>
                    </a:cubicBezTo>
                    <a:lnTo>
                      <a:pt x="0" y="89"/>
                    </a:lnTo>
                    <a:cubicBezTo>
                      <a:pt x="22" y="78"/>
                      <a:pt x="111" y="67"/>
                      <a:pt x="145" y="67"/>
                    </a:cubicBezTo>
                    <a:lnTo>
                      <a:pt x="256" y="67"/>
                    </a:lnTo>
                    <a:cubicBezTo>
                      <a:pt x="323" y="78"/>
                      <a:pt x="401" y="89"/>
                      <a:pt x="467" y="101"/>
                    </a:cubicBezTo>
                    <a:cubicBezTo>
                      <a:pt x="612" y="133"/>
                      <a:pt x="756" y="190"/>
                      <a:pt x="879" y="267"/>
                    </a:cubicBezTo>
                    <a:cubicBezTo>
                      <a:pt x="756" y="178"/>
                      <a:pt x="623" y="111"/>
                      <a:pt x="479" y="67"/>
                    </a:cubicBezTo>
                    <a:cubicBezTo>
                      <a:pt x="412" y="44"/>
                      <a:pt x="334" y="22"/>
                      <a:pt x="256" y="12"/>
                    </a:cubicBezTo>
                    <a:cubicBezTo>
                      <a:pt x="223" y="12"/>
                      <a:pt x="190" y="0"/>
                      <a:pt x="1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24" name="Google Shape;16124;p21"/>
              <p:cNvSpPr/>
              <p:nvPr/>
            </p:nvSpPr>
            <p:spPr>
              <a:xfrm>
                <a:off x="4692931" y="1723771"/>
                <a:ext cx="17514" cy="3698"/>
              </a:xfrm>
              <a:custGeom>
                <a:avLst/>
                <a:gdLst/>
                <a:ahLst/>
                <a:cxnLst/>
                <a:rect l="l" t="t" r="r" b="b"/>
                <a:pathLst>
                  <a:path w="502" h="106" extrusionOk="0">
                    <a:moveTo>
                      <a:pt x="35" y="1"/>
                    </a:moveTo>
                    <a:cubicBezTo>
                      <a:pt x="23" y="1"/>
                      <a:pt x="12" y="1"/>
                      <a:pt x="1" y="23"/>
                    </a:cubicBezTo>
                    <a:lnTo>
                      <a:pt x="79" y="45"/>
                    </a:lnTo>
                    <a:cubicBezTo>
                      <a:pt x="101" y="57"/>
                      <a:pt x="124" y="57"/>
                      <a:pt x="146" y="57"/>
                    </a:cubicBezTo>
                    <a:cubicBezTo>
                      <a:pt x="179" y="68"/>
                      <a:pt x="223" y="68"/>
                      <a:pt x="257" y="79"/>
                    </a:cubicBezTo>
                    <a:cubicBezTo>
                      <a:pt x="322" y="95"/>
                      <a:pt x="381" y="106"/>
                      <a:pt x="439" y="106"/>
                    </a:cubicBezTo>
                    <a:cubicBezTo>
                      <a:pt x="460" y="106"/>
                      <a:pt x="481" y="104"/>
                      <a:pt x="502" y="101"/>
                    </a:cubicBezTo>
                    <a:cubicBezTo>
                      <a:pt x="423" y="101"/>
                      <a:pt x="346" y="79"/>
                      <a:pt x="268" y="57"/>
                    </a:cubicBezTo>
                    <a:cubicBezTo>
                      <a:pt x="235" y="45"/>
                      <a:pt x="190" y="35"/>
                      <a:pt x="146" y="23"/>
                    </a:cubicBezTo>
                    <a:cubicBezTo>
                      <a:pt x="134" y="12"/>
                      <a:pt x="112" y="12"/>
                      <a:pt x="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25" name="Google Shape;16125;p21"/>
              <p:cNvSpPr/>
              <p:nvPr/>
            </p:nvSpPr>
            <p:spPr>
              <a:xfrm>
                <a:off x="4645587" y="1714106"/>
                <a:ext cx="30701" cy="3415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979" extrusionOk="0">
                    <a:moveTo>
                      <a:pt x="880" y="0"/>
                    </a:moveTo>
                    <a:cubicBezTo>
                      <a:pt x="724" y="144"/>
                      <a:pt x="601" y="312"/>
                      <a:pt x="480" y="467"/>
                    </a:cubicBezTo>
                    <a:cubicBezTo>
                      <a:pt x="346" y="634"/>
                      <a:pt x="168" y="856"/>
                      <a:pt x="1" y="979"/>
                    </a:cubicBezTo>
                    <a:lnTo>
                      <a:pt x="101" y="979"/>
                    </a:lnTo>
                    <a:cubicBezTo>
                      <a:pt x="268" y="834"/>
                      <a:pt x="391" y="668"/>
                      <a:pt x="513" y="490"/>
                    </a:cubicBezTo>
                    <a:cubicBezTo>
                      <a:pt x="624" y="322"/>
                      <a:pt x="735" y="144"/>
                      <a:pt x="88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26" name="Google Shape;16126;p21"/>
              <p:cNvSpPr/>
              <p:nvPr/>
            </p:nvSpPr>
            <p:spPr>
              <a:xfrm>
                <a:off x="4682081" y="1718363"/>
                <a:ext cx="13222" cy="11652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34" extrusionOk="0">
                    <a:moveTo>
                      <a:pt x="379" y="0"/>
                    </a:moveTo>
                    <a:cubicBezTo>
                      <a:pt x="234" y="67"/>
                      <a:pt x="112" y="178"/>
                      <a:pt x="0" y="301"/>
                    </a:cubicBezTo>
                    <a:lnTo>
                      <a:pt x="45" y="334"/>
                    </a:lnTo>
                    <a:cubicBezTo>
                      <a:pt x="134" y="200"/>
                      <a:pt x="245" y="89"/>
                      <a:pt x="3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27" name="Google Shape;16127;p21"/>
              <p:cNvSpPr/>
              <p:nvPr/>
            </p:nvSpPr>
            <p:spPr>
              <a:xfrm>
                <a:off x="4168732" y="1598835"/>
                <a:ext cx="535104" cy="448235"/>
              </a:xfrm>
              <a:custGeom>
                <a:avLst/>
                <a:gdLst/>
                <a:ahLst/>
                <a:cxnLst/>
                <a:rect l="l" t="t" r="r" b="b"/>
                <a:pathLst>
                  <a:path w="15338" h="12848" extrusionOk="0">
                    <a:moveTo>
                      <a:pt x="14592" y="0"/>
                    </a:moveTo>
                    <a:cubicBezTo>
                      <a:pt x="14314" y="890"/>
                      <a:pt x="13980" y="1758"/>
                      <a:pt x="13569" y="2592"/>
                    </a:cubicBezTo>
                    <a:cubicBezTo>
                      <a:pt x="13357" y="3003"/>
                      <a:pt x="13124" y="3404"/>
                      <a:pt x="12868" y="3794"/>
                    </a:cubicBezTo>
                    <a:cubicBezTo>
                      <a:pt x="12702" y="4038"/>
                      <a:pt x="12546" y="4283"/>
                      <a:pt x="12379" y="4516"/>
                    </a:cubicBezTo>
                    <a:cubicBezTo>
                      <a:pt x="12312" y="4338"/>
                      <a:pt x="12257" y="4149"/>
                      <a:pt x="12235" y="3960"/>
                    </a:cubicBezTo>
                    <a:cubicBezTo>
                      <a:pt x="12190" y="3749"/>
                      <a:pt x="12179" y="3527"/>
                      <a:pt x="12156" y="3304"/>
                    </a:cubicBezTo>
                    <a:cubicBezTo>
                      <a:pt x="12134" y="3082"/>
                      <a:pt x="12123" y="2859"/>
                      <a:pt x="12079" y="2637"/>
                    </a:cubicBezTo>
                    <a:cubicBezTo>
                      <a:pt x="12045" y="2414"/>
                      <a:pt x="12001" y="2192"/>
                      <a:pt x="11912" y="1980"/>
                    </a:cubicBezTo>
                    <a:lnTo>
                      <a:pt x="11879" y="1992"/>
                    </a:lnTo>
                    <a:cubicBezTo>
                      <a:pt x="11968" y="2203"/>
                      <a:pt x="12012" y="2414"/>
                      <a:pt x="12034" y="2637"/>
                    </a:cubicBezTo>
                    <a:cubicBezTo>
                      <a:pt x="12067" y="2859"/>
                      <a:pt x="12090" y="3082"/>
                      <a:pt x="12101" y="3304"/>
                    </a:cubicBezTo>
                    <a:cubicBezTo>
                      <a:pt x="12112" y="3527"/>
                      <a:pt x="12134" y="3749"/>
                      <a:pt x="12168" y="3972"/>
                    </a:cubicBezTo>
                    <a:cubicBezTo>
                      <a:pt x="12201" y="4182"/>
                      <a:pt x="12245" y="4394"/>
                      <a:pt x="12324" y="4594"/>
                    </a:cubicBezTo>
                    <a:cubicBezTo>
                      <a:pt x="12245" y="4706"/>
                      <a:pt x="12168" y="4827"/>
                      <a:pt x="12079" y="4939"/>
                    </a:cubicBezTo>
                    <a:cubicBezTo>
                      <a:pt x="11545" y="5695"/>
                      <a:pt x="10977" y="6441"/>
                      <a:pt x="10310" y="7086"/>
                    </a:cubicBezTo>
                    <a:cubicBezTo>
                      <a:pt x="10299" y="7108"/>
                      <a:pt x="10277" y="7130"/>
                      <a:pt x="10255" y="7152"/>
                    </a:cubicBezTo>
                    <a:cubicBezTo>
                      <a:pt x="10255" y="6963"/>
                      <a:pt x="10243" y="6763"/>
                      <a:pt x="10221" y="6574"/>
                    </a:cubicBezTo>
                    <a:cubicBezTo>
                      <a:pt x="10188" y="6340"/>
                      <a:pt x="10110" y="6118"/>
                      <a:pt x="10043" y="5895"/>
                    </a:cubicBezTo>
                    <a:cubicBezTo>
                      <a:pt x="9910" y="5462"/>
                      <a:pt x="9765" y="5005"/>
                      <a:pt x="9554" y="4594"/>
                    </a:cubicBezTo>
                    <a:lnTo>
                      <a:pt x="9521" y="4617"/>
                    </a:lnTo>
                    <a:cubicBezTo>
                      <a:pt x="9732" y="5028"/>
                      <a:pt x="9854" y="5473"/>
                      <a:pt x="9988" y="5917"/>
                    </a:cubicBezTo>
                    <a:cubicBezTo>
                      <a:pt x="10055" y="6140"/>
                      <a:pt x="10121" y="6362"/>
                      <a:pt x="10144" y="6585"/>
                    </a:cubicBezTo>
                    <a:cubicBezTo>
                      <a:pt x="10166" y="6797"/>
                      <a:pt x="10166" y="7019"/>
                      <a:pt x="10166" y="7230"/>
                    </a:cubicBezTo>
                    <a:cubicBezTo>
                      <a:pt x="10043" y="7341"/>
                      <a:pt x="9921" y="7442"/>
                      <a:pt x="9798" y="7541"/>
                    </a:cubicBezTo>
                    <a:lnTo>
                      <a:pt x="9788" y="7553"/>
                    </a:lnTo>
                    <a:lnTo>
                      <a:pt x="9798" y="7553"/>
                    </a:lnTo>
                    <a:cubicBezTo>
                      <a:pt x="9699" y="7620"/>
                      <a:pt x="9610" y="7686"/>
                      <a:pt x="9509" y="7753"/>
                    </a:cubicBezTo>
                    <a:cubicBezTo>
                      <a:pt x="9420" y="7808"/>
                      <a:pt x="9321" y="7875"/>
                      <a:pt x="9220" y="7942"/>
                    </a:cubicBezTo>
                    <a:cubicBezTo>
                      <a:pt x="9031" y="8064"/>
                      <a:pt x="8831" y="8176"/>
                      <a:pt x="8631" y="8298"/>
                    </a:cubicBezTo>
                    <a:cubicBezTo>
                      <a:pt x="8530" y="8354"/>
                      <a:pt x="8419" y="8398"/>
                      <a:pt x="8320" y="8453"/>
                    </a:cubicBezTo>
                    <a:cubicBezTo>
                      <a:pt x="8219" y="8498"/>
                      <a:pt x="8119" y="8554"/>
                      <a:pt x="8019" y="8576"/>
                    </a:cubicBezTo>
                    <a:cubicBezTo>
                      <a:pt x="7685" y="8520"/>
                      <a:pt x="7352" y="8476"/>
                      <a:pt x="7007" y="8476"/>
                    </a:cubicBezTo>
                    <a:cubicBezTo>
                      <a:pt x="6959" y="8472"/>
                      <a:pt x="6909" y="8471"/>
                      <a:pt x="6859" y="8471"/>
                    </a:cubicBezTo>
                    <a:cubicBezTo>
                      <a:pt x="6737" y="8471"/>
                      <a:pt x="6614" y="8479"/>
                      <a:pt x="6496" y="8487"/>
                    </a:cubicBezTo>
                    <a:cubicBezTo>
                      <a:pt x="6318" y="8509"/>
                      <a:pt x="6150" y="8532"/>
                      <a:pt x="5984" y="8554"/>
                    </a:cubicBezTo>
                    <a:cubicBezTo>
                      <a:pt x="5684" y="8603"/>
                      <a:pt x="5375" y="8644"/>
                      <a:pt x="5073" y="8644"/>
                    </a:cubicBezTo>
                    <a:cubicBezTo>
                      <a:pt x="5039" y="8644"/>
                      <a:pt x="5005" y="8644"/>
                      <a:pt x="4971" y="8643"/>
                    </a:cubicBezTo>
                    <a:cubicBezTo>
                      <a:pt x="4805" y="8631"/>
                      <a:pt x="4638" y="8609"/>
                      <a:pt x="4516" y="8542"/>
                    </a:cubicBezTo>
                    <a:cubicBezTo>
                      <a:pt x="4437" y="8498"/>
                      <a:pt x="4371" y="8453"/>
                      <a:pt x="4304" y="8398"/>
                    </a:cubicBezTo>
                    <a:lnTo>
                      <a:pt x="4204" y="8331"/>
                    </a:lnTo>
                    <a:lnTo>
                      <a:pt x="4171" y="8298"/>
                    </a:lnTo>
                    <a:cubicBezTo>
                      <a:pt x="4382" y="8186"/>
                      <a:pt x="4571" y="8064"/>
                      <a:pt x="4738" y="7909"/>
                    </a:cubicBezTo>
                    <a:cubicBezTo>
                      <a:pt x="4838" y="7820"/>
                      <a:pt x="4927" y="7719"/>
                      <a:pt x="5005" y="7608"/>
                    </a:cubicBezTo>
                    <a:cubicBezTo>
                      <a:pt x="5072" y="7519"/>
                      <a:pt x="5127" y="7419"/>
                      <a:pt x="5183" y="7308"/>
                    </a:cubicBezTo>
                    <a:cubicBezTo>
                      <a:pt x="5450" y="7063"/>
                      <a:pt x="5739" y="6829"/>
                      <a:pt x="6051" y="6652"/>
                    </a:cubicBezTo>
                    <a:cubicBezTo>
                      <a:pt x="6217" y="6552"/>
                      <a:pt x="6407" y="6474"/>
                      <a:pt x="6595" y="6418"/>
                    </a:cubicBezTo>
                    <a:cubicBezTo>
                      <a:pt x="6785" y="6352"/>
                      <a:pt x="6973" y="6307"/>
                      <a:pt x="7151" y="6229"/>
                    </a:cubicBezTo>
                    <a:lnTo>
                      <a:pt x="7141" y="6196"/>
                    </a:lnTo>
                    <a:cubicBezTo>
                      <a:pt x="6963" y="6263"/>
                      <a:pt x="6773" y="6318"/>
                      <a:pt x="6573" y="6374"/>
                    </a:cubicBezTo>
                    <a:cubicBezTo>
                      <a:pt x="6384" y="6429"/>
                      <a:pt x="6195" y="6496"/>
                      <a:pt x="6028" y="6596"/>
                    </a:cubicBezTo>
                    <a:cubicBezTo>
                      <a:pt x="5750" y="6752"/>
                      <a:pt x="5495" y="6941"/>
                      <a:pt x="5261" y="7141"/>
                    </a:cubicBezTo>
                    <a:cubicBezTo>
                      <a:pt x="5350" y="6952"/>
                      <a:pt x="5428" y="6763"/>
                      <a:pt x="5517" y="6574"/>
                    </a:cubicBezTo>
                    <a:cubicBezTo>
                      <a:pt x="5616" y="6352"/>
                      <a:pt x="5739" y="6129"/>
                      <a:pt x="5861" y="5907"/>
                    </a:cubicBezTo>
                    <a:cubicBezTo>
                      <a:pt x="6095" y="5450"/>
                      <a:pt x="6318" y="4995"/>
                      <a:pt x="6551" y="4538"/>
                    </a:cubicBezTo>
                    <a:cubicBezTo>
                      <a:pt x="6673" y="4316"/>
                      <a:pt x="6795" y="4093"/>
                      <a:pt x="6940" y="3883"/>
                    </a:cubicBezTo>
                    <a:cubicBezTo>
                      <a:pt x="7085" y="3682"/>
                      <a:pt x="7230" y="3471"/>
                      <a:pt x="7385" y="3270"/>
                    </a:cubicBezTo>
                    <a:lnTo>
                      <a:pt x="7341" y="3237"/>
                    </a:lnTo>
                    <a:cubicBezTo>
                      <a:pt x="7185" y="3438"/>
                      <a:pt x="7040" y="3649"/>
                      <a:pt x="6896" y="3860"/>
                    </a:cubicBezTo>
                    <a:cubicBezTo>
                      <a:pt x="6751" y="4061"/>
                      <a:pt x="6617" y="4283"/>
                      <a:pt x="6496" y="4505"/>
                    </a:cubicBezTo>
                    <a:cubicBezTo>
                      <a:pt x="6251" y="4961"/>
                      <a:pt x="6028" y="5417"/>
                      <a:pt x="5784" y="5862"/>
                    </a:cubicBezTo>
                    <a:cubicBezTo>
                      <a:pt x="5661" y="6085"/>
                      <a:pt x="5539" y="6307"/>
                      <a:pt x="5428" y="6540"/>
                    </a:cubicBezTo>
                    <a:cubicBezTo>
                      <a:pt x="5383" y="6629"/>
                      <a:pt x="5339" y="6730"/>
                      <a:pt x="5305" y="6819"/>
                    </a:cubicBezTo>
                    <a:cubicBezTo>
                      <a:pt x="5228" y="6674"/>
                      <a:pt x="5183" y="6518"/>
                      <a:pt x="5161" y="6362"/>
                    </a:cubicBezTo>
                    <a:cubicBezTo>
                      <a:pt x="5127" y="6174"/>
                      <a:pt x="5127" y="5984"/>
                      <a:pt x="5127" y="5784"/>
                    </a:cubicBezTo>
                    <a:cubicBezTo>
                      <a:pt x="5116" y="5595"/>
                      <a:pt x="5116" y="5395"/>
                      <a:pt x="5094" y="5195"/>
                    </a:cubicBezTo>
                    <a:cubicBezTo>
                      <a:pt x="5060" y="5005"/>
                      <a:pt x="5016" y="4805"/>
                      <a:pt x="4916" y="4639"/>
                    </a:cubicBezTo>
                    <a:lnTo>
                      <a:pt x="4894" y="4650"/>
                    </a:lnTo>
                    <a:cubicBezTo>
                      <a:pt x="4983" y="4817"/>
                      <a:pt x="5027" y="5017"/>
                      <a:pt x="5050" y="5206"/>
                    </a:cubicBezTo>
                    <a:cubicBezTo>
                      <a:pt x="5072" y="5395"/>
                      <a:pt x="5072" y="5595"/>
                      <a:pt x="5072" y="5784"/>
                    </a:cubicBezTo>
                    <a:cubicBezTo>
                      <a:pt x="5072" y="5984"/>
                      <a:pt x="5072" y="6174"/>
                      <a:pt x="5094" y="6374"/>
                    </a:cubicBezTo>
                    <a:cubicBezTo>
                      <a:pt x="5127" y="6563"/>
                      <a:pt x="5172" y="6741"/>
                      <a:pt x="5261" y="6908"/>
                    </a:cubicBezTo>
                    <a:cubicBezTo>
                      <a:pt x="5216" y="7019"/>
                      <a:pt x="5161" y="7130"/>
                      <a:pt x="5105" y="7230"/>
                    </a:cubicBezTo>
                    <a:cubicBezTo>
                      <a:pt x="5094" y="7252"/>
                      <a:pt x="5083" y="7286"/>
                      <a:pt x="5072" y="7308"/>
                    </a:cubicBezTo>
                    <a:lnTo>
                      <a:pt x="5060" y="7308"/>
                    </a:lnTo>
                    <a:cubicBezTo>
                      <a:pt x="5016" y="7397"/>
                      <a:pt x="4971" y="7475"/>
                      <a:pt x="4916" y="7553"/>
                    </a:cubicBezTo>
                    <a:cubicBezTo>
                      <a:pt x="4849" y="7653"/>
                      <a:pt x="4760" y="7742"/>
                      <a:pt x="4672" y="7830"/>
                    </a:cubicBezTo>
                    <a:cubicBezTo>
                      <a:pt x="4482" y="7998"/>
                      <a:pt x="4026" y="8242"/>
                      <a:pt x="4026" y="8242"/>
                    </a:cubicBezTo>
                    <a:lnTo>
                      <a:pt x="3637" y="8631"/>
                    </a:lnTo>
                    <a:lnTo>
                      <a:pt x="3626" y="8631"/>
                    </a:lnTo>
                    <a:lnTo>
                      <a:pt x="3626" y="8643"/>
                    </a:lnTo>
                    <a:cubicBezTo>
                      <a:pt x="3359" y="9009"/>
                      <a:pt x="3081" y="9377"/>
                      <a:pt x="2791" y="9733"/>
                    </a:cubicBezTo>
                    <a:cubicBezTo>
                      <a:pt x="2502" y="10089"/>
                      <a:pt x="2213" y="10433"/>
                      <a:pt x="1879" y="10744"/>
                    </a:cubicBezTo>
                    <a:cubicBezTo>
                      <a:pt x="1780" y="10833"/>
                      <a:pt x="1679" y="10922"/>
                      <a:pt x="1568" y="11011"/>
                    </a:cubicBezTo>
                    <a:lnTo>
                      <a:pt x="1679" y="9877"/>
                    </a:lnTo>
                    <a:lnTo>
                      <a:pt x="1746" y="9210"/>
                    </a:lnTo>
                    <a:cubicBezTo>
                      <a:pt x="1768" y="8987"/>
                      <a:pt x="1768" y="8765"/>
                      <a:pt x="1691" y="8542"/>
                    </a:cubicBezTo>
                    <a:lnTo>
                      <a:pt x="1669" y="8554"/>
                    </a:lnTo>
                    <a:cubicBezTo>
                      <a:pt x="1724" y="8765"/>
                      <a:pt x="1724" y="8987"/>
                      <a:pt x="1691" y="9210"/>
                    </a:cubicBezTo>
                    <a:cubicBezTo>
                      <a:pt x="1669" y="9432"/>
                      <a:pt x="1635" y="9644"/>
                      <a:pt x="1612" y="9866"/>
                    </a:cubicBezTo>
                    <a:lnTo>
                      <a:pt x="1435" y="11134"/>
                    </a:lnTo>
                    <a:lnTo>
                      <a:pt x="1368" y="11201"/>
                    </a:lnTo>
                    <a:cubicBezTo>
                      <a:pt x="1201" y="11367"/>
                      <a:pt x="1046" y="11535"/>
                      <a:pt x="890" y="11701"/>
                    </a:cubicBezTo>
                    <a:cubicBezTo>
                      <a:pt x="579" y="12046"/>
                      <a:pt x="278" y="12391"/>
                      <a:pt x="0" y="12758"/>
                    </a:cubicBezTo>
                    <a:lnTo>
                      <a:pt x="144" y="12847"/>
                    </a:lnTo>
                    <a:cubicBezTo>
                      <a:pt x="423" y="12480"/>
                      <a:pt x="700" y="12146"/>
                      <a:pt x="1012" y="11812"/>
                    </a:cubicBezTo>
                    <a:cubicBezTo>
                      <a:pt x="1157" y="11646"/>
                      <a:pt x="1313" y="11479"/>
                      <a:pt x="1479" y="11312"/>
                    </a:cubicBezTo>
                    <a:cubicBezTo>
                      <a:pt x="1646" y="11156"/>
                      <a:pt x="1813" y="11011"/>
                      <a:pt x="1991" y="10856"/>
                    </a:cubicBezTo>
                    <a:cubicBezTo>
                      <a:pt x="2213" y="10645"/>
                      <a:pt x="2425" y="10411"/>
                      <a:pt x="2625" y="10166"/>
                    </a:cubicBezTo>
                    <a:lnTo>
                      <a:pt x="2692" y="10166"/>
                    </a:lnTo>
                    <a:cubicBezTo>
                      <a:pt x="2736" y="10155"/>
                      <a:pt x="2781" y="10133"/>
                      <a:pt x="2825" y="10122"/>
                    </a:cubicBezTo>
                    <a:cubicBezTo>
                      <a:pt x="2903" y="10077"/>
                      <a:pt x="2992" y="10055"/>
                      <a:pt x="3070" y="10055"/>
                    </a:cubicBezTo>
                    <a:cubicBezTo>
                      <a:pt x="3159" y="10044"/>
                      <a:pt x="3248" y="10044"/>
                      <a:pt x="3348" y="10044"/>
                    </a:cubicBezTo>
                    <a:lnTo>
                      <a:pt x="3614" y="10044"/>
                    </a:lnTo>
                    <a:lnTo>
                      <a:pt x="4160" y="10055"/>
                    </a:lnTo>
                    <a:cubicBezTo>
                      <a:pt x="4338" y="10066"/>
                      <a:pt x="4516" y="10077"/>
                      <a:pt x="4682" y="10144"/>
                    </a:cubicBezTo>
                    <a:lnTo>
                      <a:pt x="4694" y="10111"/>
                    </a:lnTo>
                    <a:cubicBezTo>
                      <a:pt x="4526" y="10033"/>
                      <a:pt x="4338" y="10022"/>
                      <a:pt x="4160" y="10010"/>
                    </a:cubicBezTo>
                    <a:lnTo>
                      <a:pt x="3614" y="10000"/>
                    </a:lnTo>
                    <a:lnTo>
                      <a:pt x="3348" y="9988"/>
                    </a:lnTo>
                    <a:cubicBezTo>
                      <a:pt x="3298" y="9983"/>
                      <a:pt x="3251" y="9980"/>
                      <a:pt x="3205" y="9980"/>
                    </a:cubicBezTo>
                    <a:cubicBezTo>
                      <a:pt x="3159" y="9980"/>
                      <a:pt x="3114" y="9983"/>
                      <a:pt x="3070" y="9988"/>
                    </a:cubicBezTo>
                    <a:cubicBezTo>
                      <a:pt x="3025" y="9988"/>
                      <a:pt x="2981" y="9988"/>
                      <a:pt x="2925" y="10010"/>
                    </a:cubicBezTo>
                    <a:cubicBezTo>
                      <a:pt x="2880" y="10022"/>
                      <a:pt x="2836" y="10033"/>
                      <a:pt x="2803" y="10055"/>
                    </a:cubicBezTo>
                    <a:cubicBezTo>
                      <a:pt x="2769" y="10066"/>
                      <a:pt x="2736" y="10077"/>
                      <a:pt x="2702" y="10077"/>
                    </a:cubicBezTo>
                    <a:cubicBezTo>
                      <a:pt x="2769" y="10000"/>
                      <a:pt x="2847" y="9911"/>
                      <a:pt x="2914" y="9822"/>
                    </a:cubicBezTo>
                    <a:cubicBezTo>
                      <a:pt x="3203" y="9466"/>
                      <a:pt x="3470" y="9098"/>
                      <a:pt x="3737" y="8732"/>
                    </a:cubicBezTo>
                    <a:lnTo>
                      <a:pt x="4071" y="8398"/>
                    </a:lnTo>
                    <a:cubicBezTo>
                      <a:pt x="4082" y="8409"/>
                      <a:pt x="4104" y="8420"/>
                      <a:pt x="4115" y="8431"/>
                    </a:cubicBezTo>
                    <a:cubicBezTo>
                      <a:pt x="4148" y="8465"/>
                      <a:pt x="4182" y="8487"/>
                      <a:pt x="4227" y="8520"/>
                    </a:cubicBezTo>
                    <a:cubicBezTo>
                      <a:pt x="4293" y="8565"/>
                      <a:pt x="4371" y="8609"/>
                      <a:pt x="4437" y="8654"/>
                    </a:cubicBezTo>
                    <a:cubicBezTo>
                      <a:pt x="4615" y="8754"/>
                      <a:pt x="4793" y="8765"/>
                      <a:pt x="4971" y="8776"/>
                    </a:cubicBezTo>
                    <a:cubicBezTo>
                      <a:pt x="5001" y="8777"/>
                      <a:pt x="5030" y="8778"/>
                      <a:pt x="5060" y="8778"/>
                    </a:cubicBezTo>
                    <a:cubicBezTo>
                      <a:pt x="5375" y="8778"/>
                      <a:pt x="5689" y="8728"/>
                      <a:pt x="5995" y="8687"/>
                    </a:cubicBezTo>
                    <a:cubicBezTo>
                      <a:pt x="6173" y="8665"/>
                      <a:pt x="6340" y="8631"/>
                      <a:pt x="6506" y="8621"/>
                    </a:cubicBezTo>
                    <a:cubicBezTo>
                      <a:pt x="6662" y="8598"/>
                      <a:pt x="6818" y="8598"/>
                      <a:pt x="6973" y="8598"/>
                    </a:cubicBezTo>
                    <a:cubicBezTo>
                      <a:pt x="7163" y="8698"/>
                      <a:pt x="7352" y="8799"/>
                      <a:pt x="7529" y="8910"/>
                    </a:cubicBezTo>
                    <a:cubicBezTo>
                      <a:pt x="7719" y="9021"/>
                      <a:pt x="7885" y="9177"/>
                      <a:pt x="8063" y="9321"/>
                    </a:cubicBezTo>
                    <a:cubicBezTo>
                      <a:pt x="8152" y="9388"/>
                      <a:pt x="8241" y="9444"/>
                      <a:pt x="8330" y="9521"/>
                    </a:cubicBezTo>
                    <a:cubicBezTo>
                      <a:pt x="8419" y="9588"/>
                      <a:pt x="8508" y="9666"/>
                      <a:pt x="8587" y="9733"/>
                    </a:cubicBezTo>
                    <a:cubicBezTo>
                      <a:pt x="8764" y="9877"/>
                      <a:pt x="8931" y="10033"/>
                      <a:pt x="9131" y="10144"/>
                    </a:cubicBezTo>
                    <a:lnTo>
                      <a:pt x="9143" y="10111"/>
                    </a:lnTo>
                    <a:cubicBezTo>
                      <a:pt x="8965" y="10000"/>
                      <a:pt x="8797" y="9844"/>
                      <a:pt x="8619" y="9688"/>
                    </a:cubicBezTo>
                    <a:cubicBezTo>
                      <a:pt x="8542" y="9622"/>
                      <a:pt x="8453" y="9543"/>
                      <a:pt x="8375" y="9466"/>
                    </a:cubicBezTo>
                    <a:cubicBezTo>
                      <a:pt x="8286" y="9399"/>
                      <a:pt x="8186" y="9332"/>
                      <a:pt x="8108" y="9266"/>
                    </a:cubicBezTo>
                    <a:cubicBezTo>
                      <a:pt x="7930" y="9121"/>
                      <a:pt x="7763" y="8965"/>
                      <a:pt x="7574" y="8843"/>
                    </a:cubicBezTo>
                    <a:cubicBezTo>
                      <a:pt x="7440" y="8754"/>
                      <a:pt x="7319" y="8676"/>
                      <a:pt x="7185" y="8609"/>
                    </a:cubicBezTo>
                    <a:lnTo>
                      <a:pt x="7185" y="8609"/>
                    </a:lnTo>
                    <a:cubicBezTo>
                      <a:pt x="7463" y="8621"/>
                      <a:pt x="7741" y="8654"/>
                      <a:pt x="8008" y="8710"/>
                    </a:cubicBezTo>
                    <a:lnTo>
                      <a:pt x="8030" y="8710"/>
                    </a:lnTo>
                    <a:lnTo>
                      <a:pt x="8041" y="8698"/>
                    </a:lnTo>
                    <a:cubicBezTo>
                      <a:pt x="8108" y="8687"/>
                      <a:pt x="8152" y="8665"/>
                      <a:pt x="8208" y="8643"/>
                    </a:cubicBezTo>
                    <a:cubicBezTo>
                      <a:pt x="8264" y="8609"/>
                      <a:pt x="8320" y="8587"/>
                      <a:pt x="8375" y="8565"/>
                    </a:cubicBezTo>
                    <a:cubicBezTo>
                      <a:pt x="8475" y="8509"/>
                      <a:pt x="8587" y="8453"/>
                      <a:pt x="8686" y="8398"/>
                    </a:cubicBezTo>
                    <a:lnTo>
                      <a:pt x="9287" y="8031"/>
                    </a:lnTo>
                    <a:cubicBezTo>
                      <a:pt x="9376" y="7964"/>
                      <a:pt x="9476" y="7909"/>
                      <a:pt x="9576" y="7842"/>
                    </a:cubicBezTo>
                    <a:cubicBezTo>
                      <a:pt x="9676" y="7775"/>
                      <a:pt x="9765" y="7709"/>
                      <a:pt x="9865" y="7630"/>
                    </a:cubicBezTo>
                    <a:lnTo>
                      <a:pt x="9877" y="7620"/>
                    </a:lnTo>
                    <a:cubicBezTo>
                      <a:pt x="9966" y="7586"/>
                      <a:pt x="10065" y="7575"/>
                      <a:pt x="10166" y="7575"/>
                    </a:cubicBezTo>
                    <a:cubicBezTo>
                      <a:pt x="10288" y="7575"/>
                      <a:pt x="10399" y="7586"/>
                      <a:pt x="10522" y="7597"/>
                    </a:cubicBezTo>
                    <a:cubicBezTo>
                      <a:pt x="10766" y="7620"/>
                      <a:pt x="11011" y="7630"/>
                      <a:pt x="11244" y="7664"/>
                    </a:cubicBezTo>
                    <a:lnTo>
                      <a:pt x="11612" y="7697"/>
                    </a:lnTo>
                    <a:cubicBezTo>
                      <a:pt x="11723" y="7719"/>
                      <a:pt x="11845" y="7742"/>
                      <a:pt x="11956" y="7775"/>
                    </a:cubicBezTo>
                    <a:cubicBezTo>
                      <a:pt x="12190" y="7842"/>
                      <a:pt x="12413" y="7931"/>
                      <a:pt x="12623" y="8042"/>
                    </a:cubicBezTo>
                    <a:lnTo>
                      <a:pt x="12635" y="8020"/>
                    </a:lnTo>
                    <a:cubicBezTo>
                      <a:pt x="12423" y="7909"/>
                      <a:pt x="12201" y="7808"/>
                      <a:pt x="11968" y="7731"/>
                    </a:cubicBezTo>
                    <a:cubicBezTo>
                      <a:pt x="11856" y="7697"/>
                      <a:pt x="11734" y="7675"/>
                      <a:pt x="11612" y="7653"/>
                    </a:cubicBezTo>
                    <a:cubicBezTo>
                      <a:pt x="11501" y="7630"/>
                      <a:pt x="11378" y="7620"/>
                      <a:pt x="11256" y="7597"/>
                    </a:cubicBezTo>
                    <a:cubicBezTo>
                      <a:pt x="11011" y="7564"/>
                      <a:pt x="10777" y="7541"/>
                      <a:pt x="10532" y="7519"/>
                    </a:cubicBezTo>
                    <a:cubicBezTo>
                      <a:pt x="10411" y="7508"/>
                      <a:pt x="10288" y="7486"/>
                      <a:pt x="10166" y="7486"/>
                    </a:cubicBezTo>
                    <a:lnTo>
                      <a:pt x="10032" y="7486"/>
                    </a:lnTo>
                    <a:cubicBezTo>
                      <a:pt x="10154" y="7386"/>
                      <a:pt x="10277" y="7274"/>
                      <a:pt x="10388" y="7163"/>
                    </a:cubicBezTo>
                    <a:cubicBezTo>
                      <a:pt x="10944" y="6607"/>
                      <a:pt x="11434" y="5984"/>
                      <a:pt x="11901" y="5339"/>
                    </a:cubicBezTo>
                    <a:cubicBezTo>
                      <a:pt x="12156" y="5161"/>
                      <a:pt x="12457" y="5028"/>
                      <a:pt x="12746" y="4884"/>
                    </a:cubicBezTo>
                    <a:cubicBezTo>
                      <a:pt x="13035" y="4750"/>
                      <a:pt x="13325" y="4572"/>
                      <a:pt x="13591" y="4394"/>
                    </a:cubicBezTo>
                    <a:cubicBezTo>
                      <a:pt x="14148" y="4049"/>
                      <a:pt x="14726" y="3749"/>
                      <a:pt x="15337" y="3515"/>
                    </a:cubicBezTo>
                    <a:lnTo>
                      <a:pt x="15315" y="3471"/>
                    </a:lnTo>
                    <a:cubicBezTo>
                      <a:pt x="14704" y="3705"/>
                      <a:pt x="14114" y="3994"/>
                      <a:pt x="13558" y="4338"/>
                    </a:cubicBezTo>
                    <a:cubicBezTo>
                      <a:pt x="13280" y="4516"/>
                      <a:pt x="13013" y="4683"/>
                      <a:pt x="12712" y="4827"/>
                    </a:cubicBezTo>
                    <a:cubicBezTo>
                      <a:pt x="12479" y="4939"/>
                      <a:pt x="12245" y="5039"/>
                      <a:pt x="12012" y="5173"/>
                    </a:cubicBezTo>
                    <a:cubicBezTo>
                      <a:pt x="12057" y="5117"/>
                      <a:pt x="12101" y="5050"/>
                      <a:pt x="12146" y="4995"/>
                    </a:cubicBezTo>
                    <a:cubicBezTo>
                      <a:pt x="12413" y="4605"/>
                      <a:pt x="12679" y="4227"/>
                      <a:pt x="12935" y="3838"/>
                    </a:cubicBezTo>
                    <a:cubicBezTo>
                      <a:pt x="13191" y="3448"/>
                      <a:pt x="13424" y="3037"/>
                      <a:pt x="13624" y="2615"/>
                    </a:cubicBezTo>
                    <a:cubicBezTo>
                      <a:pt x="14036" y="1780"/>
                      <a:pt x="14370" y="902"/>
                      <a:pt x="14637" y="12"/>
                    </a:cubicBezTo>
                    <a:lnTo>
                      <a:pt x="14592" y="0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grpSp>
          <p:nvGrpSpPr>
            <p:cNvPr id="16128" name="Google Shape;16128;p21"/>
            <p:cNvGrpSpPr/>
            <p:nvPr/>
          </p:nvGrpSpPr>
          <p:grpSpPr>
            <a:xfrm rot="-2891856">
              <a:off x="8063860" y="3427353"/>
              <a:ext cx="1352523" cy="1136891"/>
              <a:chOff x="4168732" y="1578984"/>
              <a:chExt cx="556852" cy="468086"/>
            </a:xfrm>
          </p:grpSpPr>
          <p:sp>
            <p:nvSpPr>
              <p:cNvPr id="16129" name="Google Shape;16129;p21"/>
              <p:cNvSpPr/>
              <p:nvPr/>
            </p:nvSpPr>
            <p:spPr>
              <a:xfrm>
                <a:off x="4624270" y="1578984"/>
                <a:ext cx="88510" cy="100232"/>
              </a:xfrm>
              <a:custGeom>
                <a:avLst/>
                <a:gdLst/>
                <a:ahLst/>
                <a:cxnLst/>
                <a:rect l="l" t="t" r="r" b="b"/>
                <a:pathLst>
                  <a:path w="2537" h="2873" extrusionOk="0">
                    <a:moveTo>
                      <a:pt x="1467" y="0"/>
                    </a:moveTo>
                    <a:cubicBezTo>
                      <a:pt x="1275" y="0"/>
                      <a:pt x="631" y="347"/>
                      <a:pt x="323" y="826"/>
                    </a:cubicBezTo>
                    <a:cubicBezTo>
                      <a:pt x="1" y="1315"/>
                      <a:pt x="1" y="1926"/>
                      <a:pt x="179" y="2294"/>
                    </a:cubicBezTo>
                    <a:cubicBezTo>
                      <a:pt x="345" y="2660"/>
                      <a:pt x="679" y="2872"/>
                      <a:pt x="679" y="2872"/>
                    </a:cubicBezTo>
                    <a:cubicBezTo>
                      <a:pt x="679" y="2872"/>
                      <a:pt x="1091" y="2594"/>
                      <a:pt x="1246" y="2527"/>
                    </a:cubicBezTo>
                    <a:cubicBezTo>
                      <a:pt x="1390" y="2472"/>
                      <a:pt x="1969" y="2393"/>
                      <a:pt x="2225" y="2227"/>
                    </a:cubicBezTo>
                    <a:cubicBezTo>
                      <a:pt x="2480" y="2071"/>
                      <a:pt x="2536" y="1682"/>
                      <a:pt x="2503" y="1449"/>
                    </a:cubicBezTo>
                    <a:cubicBezTo>
                      <a:pt x="2458" y="1215"/>
                      <a:pt x="1991" y="503"/>
                      <a:pt x="1902" y="381"/>
                    </a:cubicBezTo>
                    <a:cubicBezTo>
                      <a:pt x="1813" y="270"/>
                      <a:pt x="1647" y="25"/>
                      <a:pt x="1491" y="3"/>
                    </a:cubicBezTo>
                    <a:cubicBezTo>
                      <a:pt x="1484" y="1"/>
                      <a:pt x="1476" y="0"/>
                      <a:pt x="14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30" name="Google Shape;16130;p21"/>
              <p:cNvSpPr/>
              <p:nvPr/>
            </p:nvSpPr>
            <p:spPr>
              <a:xfrm>
                <a:off x="4624654" y="1578984"/>
                <a:ext cx="61332" cy="73927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119" extrusionOk="0">
                    <a:moveTo>
                      <a:pt x="1456" y="0"/>
                    </a:moveTo>
                    <a:cubicBezTo>
                      <a:pt x="1264" y="0"/>
                      <a:pt x="620" y="347"/>
                      <a:pt x="312" y="826"/>
                    </a:cubicBezTo>
                    <a:cubicBezTo>
                      <a:pt x="45" y="1226"/>
                      <a:pt x="0" y="1704"/>
                      <a:pt x="89" y="2071"/>
                    </a:cubicBezTo>
                    <a:cubicBezTo>
                      <a:pt x="181" y="2099"/>
                      <a:pt x="281" y="2119"/>
                      <a:pt x="382" y="2119"/>
                    </a:cubicBezTo>
                    <a:cubicBezTo>
                      <a:pt x="403" y="2119"/>
                      <a:pt x="424" y="2118"/>
                      <a:pt x="445" y="2116"/>
                    </a:cubicBezTo>
                    <a:cubicBezTo>
                      <a:pt x="746" y="2094"/>
                      <a:pt x="1013" y="1949"/>
                      <a:pt x="1224" y="1738"/>
                    </a:cubicBezTo>
                    <a:cubicBezTo>
                      <a:pt x="1424" y="1538"/>
                      <a:pt x="1580" y="1281"/>
                      <a:pt x="1658" y="1014"/>
                    </a:cubicBezTo>
                    <a:cubicBezTo>
                      <a:pt x="1747" y="737"/>
                      <a:pt x="1758" y="448"/>
                      <a:pt x="1713" y="158"/>
                    </a:cubicBezTo>
                    <a:cubicBezTo>
                      <a:pt x="1636" y="80"/>
                      <a:pt x="1557" y="13"/>
                      <a:pt x="1480" y="3"/>
                    </a:cubicBezTo>
                    <a:cubicBezTo>
                      <a:pt x="1473" y="1"/>
                      <a:pt x="1465" y="0"/>
                      <a:pt x="1456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31" name="Google Shape;16131;p21"/>
              <p:cNvSpPr/>
              <p:nvPr/>
            </p:nvSpPr>
            <p:spPr>
              <a:xfrm>
                <a:off x="4663066" y="1592625"/>
                <a:ext cx="9350" cy="2951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846" extrusionOk="0">
                    <a:moveTo>
                      <a:pt x="1" y="1"/>
                    </a:moveTo>
                    <a:cubicBezTo>
                      <a:pt x="68" y="134"/>
                      <a:pt x="123" y="279"/>
                      <a:pt x="157" y="412"/>
                    </a:cubicBezTo>
                    <a:cubicBezTo>
                      <a:pt x="179" y="490"/>
                      <a:pt x="189" y="557"/>
                      <a:pt x="201" y="635"/>
                    </a:cubicBezTo>
                    <a:cubicBezTo>
                      <a:pt x="212" y="702"/>
                      <a:pt x="223" y="768"/>
                      <a:pt x="201" y="835"/>
                    </a:cubicBezTo>
                    <a:lnTo>
                      <a:pt x="256" y="846"/>
                    </a:lnTo>
                    <a:cubicBezTo>
                      <a:pt x="268" y="768"/>
                      <a:pt x="256" y="690"/>
                      <a:pt x="246" y="623"/>
                    </a:cubicBezTo>
                    <a:cubicBezTo>
                      <a:pt x="223" y="546"/>
                      <a:pt x="201" y="479"/>
                      <a:pt x="179" y="412"/>
                    </a:cubicBezTo>
                    <a:cubicBezTo>
                      <a:pt x="134" y="267"/>
                      <a:pt x="78" y="134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32" name="Google Shape;16132;p21"/>
              <p:cNvSpPr/>
              <p:nvPr/>
            </p:nvSpPr>
            <p:spPr>
              <a:xfrm>
                <a:off x="4674300" y="1603127"/>
                <a:ext cx="21770" cy="11652"/>
              </a:xfrm>
              <a:custGeom>
                <a:avLst/>
                <a:gdLst/>
                <a:ahLst/>
                <a:cxnLst/>
                <a:rect l="l" t="t" r="r" b="b"/>
                <a:pathLst>
                  <a:path w="624" h="334" extrusionOk="0">
                    <a:moveTo>
                      <a:pt x="624" y="0"/>
                    </a:moveTo>
                    <a:lnTo>
                      <a:pt x="624" y="0"/>
                    </a:lnTo>
                    <a:cubicBezTo>
                      <a:pt x="391" y="67"/>
                      <a:pt x="213" y="122"/>
                      <a:pt x="1" y="233"/>
                    </a:cubicBezTo>
                    <a:lnTo>
                      <a:pt x="1" y="334"/>
                    </a:lnTo>
                    <a:cubicBezTo>
                      <a:pt x="201" y="200"/>
                      <a:pt x="401" y="89"/>
                      <a:pt x="62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33" name="Google Shape;16133;p21"/>
              <p:cNvSpPr/>
              <p:nvPr/>
            </p:nvSpPr>
            <p:spPr>
              <a:xfrm>
                <a:off x="4661531" y="1628735"/>
                <a:ext cx="36492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590" extrusionOk="0">
                    <a:moveTo>
                      <a:pt x="1046" y="0"/>
                    </a:moveTo>
                    <a:cubicBezTo>
                      <a:pt x="668" y="45"/>
                      <a:pt x="322" y="167"/>
                      <a:pt x="23" y="434"/>
                    </a:cubicBezTo>
                    <a:lnTo>
                      <a:pt x="0" y="589"/>
                    </a:lnTo>
                    <a:cubicBezTo>
                      <a:pt x="267" y="322"/>
                      <a:pt x="668" y="67"/>
                      <a:pt x="104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34" name="Google Shape;16134;p21"/>
              <p:cNvSpPr/>
              <p:nvPr/>
            </p:nvSpPr>
            <p:spPr>
              <a:xfrm>
                <a:off x="4643668" y="1628316"/>
                <a:ext cx="14374" cy="33422"/>
              </a:xfrm>
              <a:custGeom>
                <a:avLst/>
                <a:gdLst/>
                <a:ahLst/>
                <a:cxnLst/>
                <a:rect l="l" t="t" r="r" b="b"/>
                <a:pathLst>
                  <a:path w="412" h="958" extrusionOk="0">
                    <a:moveTo>
                      <a:pt x="1" y="1"/>
                    </a:moveTo>
                    <a:cubicBezTo>
                      <a:pt x="223" y="268"/>
                      <a:pt x="345" y="613"/>
                      <a:pt x="323" y="957"/>
                    </a:cubicBezTo>
                    <a:lnTo>
                      <a:pt x="412" y="868"/>
                    </a:lnTo>
                    <a:cubicBezTo>
                      <a:pt x="401" y="512"/>
                      <a:pt x="245" y="245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35" name="Google Shape;16135;p21"/>
              <p:cNvSpPr/>
              <p:nvPr/>
            </p:nvSpPr>
            <p:spPr>
              <a:xfrm>
                <a:off x="4550935" y="1641783"/>
                <a:ext cx="67542" cy="87986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522" extrusionOk="0">
                    <a:moveTo>
                      <a:pt x="1143" y="0"/>
                    </a:moveTo>
                    <a:cubicBezTo>
                      <a:pt x="1129" y="0"/>
                      <a:pt x="1115" y="2"/>
                      <a:pt x="1102" y="4"/>
                    </a:cubicBezTo>
                    <a:cubicBezTo>
                      <a:pt x="734" y="71"/>
                      <a:pt x="423" y="571"/>
                      <a:pt x="279" y="828"/>
                    </a:cubicBezTo>
                    <a:cubicBezTo>
                      <a:pt x="0" y="1295"/>
                      <a:pt x="0" y="1829"/>
                      <a:pt x="368" y="2207"/>
                    </a:cubicBezTo>
                    <a:cubicBezTo>
                      <a:pt x="649" y="2488"/>
                      <a:pt x="991" y="2521"/>
                      <a:pt x="1133" y="2521"/>
                    </a:cubicBezTo>
                    <a:cubicBezTo>
                      <a:pt x="1176" y="2521"/>
                      <a:pt x="1201" y="2518"/>
                      <a:pt x="1201" y="2518"/>
                    </a:cubicBezTo>
                    <a:cubicBezTo>
                      <a:pt x="1208" y="2518"/>
                      <a:pt x="1216" y="2519"/>
                      <a:pt x="1225" y="2519"/>
                    </a:cubicBezTo>
                    <a:cubicBezTo>
                      <a:pt x="1277" y="2519"/>
                      <a:pt x="1376" y="2503"/>
                      <a:pt x="1602" y="2296"/>
                    </a:cubicBezTo>
                    <a:cubicBezTo>
                      <a:pt x="1880" y="2039"/>
                      <a:pt x="1935" y="1594"/>
                      <a:pt x="1891" y="1261"/>
                    </a:cubicBezTo>
                    <a:cubicBezTo>
                      <a:pt x="1838" y="929"/>
                      <a:pt x="1496" y="0"/>
                      <a:pt x="114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36" name="Google Shape;16136;p21"/>
              <p:cNvSpPr/>
              <p:nvPr/>
            </p:nvSpPr>
            <p:spPr>
              <a:xfrm>
                <a:off x="4551319" y="1641678"/>
                <a:ext cx="50482" cy="70787"/>
              </a:xfrm>
              <a:custGeom>
                <a:avLst/>
                <a:gdLst/>
                <a:ahLst/>
                <a:cxnLst/>
                <a:rect l="l" t="t" r="r" b="b"/>
                <a:pathLst>
                  <a:path w="1447" h="2029" extrusionOk="0">
                    <a:moveTo>
                      <a:pt x="1139" y="1"/>
                    </a:moveTo>
                    <a:cubicBezTo>
                      <a:pt x="1123" y="1"/>
                      <a:pt x="1107" y="3"/>
                      <a:pt x="1091" y="7"/>
                    </a:cubicBezTo>
                    <a:cubicBezTo>
                      <a:pt x="723" y="74"/>
                      <a:pt x="412" y="574"/>
                      <a:pt x="268" y="831"/>
                    </a:cubicBezTo>
                    <a:cubicBezTo>
                      <a:pt x="34" y="1231"/>
                      <a:pt x="1" y="1676"/>
                      <a:pt x="212" y="2020"/>
                    </a:cubicBezTo>
                    <a:cubicBezTo>
                      <a:pt x="245" y="2026"/>
                      <a:pt x="278" y="2029"/>
                      <a:pt x="312" y="2029"/>
                    </a:cubicBezTo>
                    <a:cubicBezTo>
                      <a:pt x="345" y="2029"/>
                      <a:pt x="378" y="2026"/>
                      <a:pt x="412" y="2020"/>
                    </a:cubicBezTo>
                    <a:cubicBezTo>
                      <a:pt x="668" y="1965"/>
                      <a:pt x="868" y="1775"/>
                      <a:pt x="957" y="1531"/>
                    </a:cubicBezTo>
                    <a:cubicBezTo>
                      <a:pt x="1002" y="1420"/>
                      <a:pt x="1024" y="1286"/>
                      <a:pt x="1046" y="1164"/>
                    </a:cubicBezTo>
                    <a:cubicBezTo>
                      <a:pt x="1079" y="1031"/>
                      <a:pt x="1124" y="897"/>
                      <a:pt x="1180" y="774"/>
                    </a:cubicBezTo>
                    <a:cubicBezTo>
                      <a:pt x="1257" y="586"/>
                      <a:pt x="1368" y="408"/>
                      <a:pt x="1447" y="218"/>
                    </a:cubicBezTo>
                    <a:cubicBezTo>
                      <a:pt x="1350" y="93"/>
                      <a:pt x="1245" y="1"/>
                      <a:pt x="113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37" name="Google Shape;16137;p21"/>
              <p:cNvSpPr/>
              <p:nvPr/>
            </p:nvSpPr>
            <p:spPr>
              <a:xfrm>
                <a:off x="4568763" y="1669868"/>
                <a:ext cx="19851" cy="17862"/>
              </a:xfrm>
              <a:custGeom>
                <a:avLst/>
                <a:gdLst/>
                <a:ahLst/>
                <a:cxnLst/>
                <a:rect l="l" t="t" r="r" b="b"/>
                <a:pathLst>
                  <a:path w="569" h="512" extrusionOk="0">
                    <a:moveTo>
                      <a:pt x="1" y="0"/>
                    </a:moveTo>
                    <a:cubicBezTo>
                      <a:pt x="112" y="67"/>
                      <a:pt x="212" y="144"/>
                      <a:pt x="312" y="223"/>
                    </a:cubicBezTo>
                    <a:cubicBezTo>
                      <a:pt x="401" y="312"/>
                      <a:pt x="490" y="401"/>
                      <a:pt x="557" y="512"/>
                    </a:cubicBezTo>
                    <a:lnTo>
                      <a:pt x="568" y="401"/>
                    </a:lnTo>
                    <a:cubicBezTo>
                      <a:pt x="490" y="300"/>
                      <a:pt x="435" y="267"/>
                      <a:pt x="334" y="200"/>
                    </a:cubicBezTo>
                    <a:cubicBezTo>
                      <a:pt x="235" y="122"/>
                      <a:pt x="112" y="5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38" name="Google Shape;16138;p21"/>
              <p:cNvSpPr/>
              <p:nvPr/>
            </p:nvSpPr>
            <p:spPr>
              <a:xfrm>
                <a:off x="4591685" y="1684975"/>
                <a:ext cx="23305" cy="38481"/>
              </a:xfrm>
              <a:custGeom>
                <a:avLst/>
                <a:gdLst/>
                <a:ahLst/>
                <a:cxnLst/>
                <a:rect l="l" t="t" r="r" b="b"/>
                <a:pathLst>
                  <a:path w="668" h="1103" extrusionOk="0">
                    <a:moveTo>
                      <a:pt x="656" y="1"/>
                    </a:moveTo>
                    <a:cubicBezTo>
                      <a:pt x="656" y="223"/>
                      <a:pt x="589" y="435"/>
                      <a:pt x="456" y="601"/>
                    </a:cubicBezTo>
                    <a:cubicBezTo>
                      <a:pt x="401" y="690"/>
                      <a:pt x="322" y="768"/>
                      <a:pt x="245" y="835"/>
                    </a:cubicBezTo>
                    <a:cubicBezTo>
                      <a:pt x="167" y="913"/>
                      <a:pt x="89" y="979"/>
                      <a:pt x="0" y="1046"/>
                    </a:cubicBezTo>
                    <a:lnTo>
                      <a:pt x="56" y="1102"/>
                    </a:lnTo>
                    <a:cubicBezTo>
                      <a:pt x="134" y="1035"/>
                      <a:pt x="211" y="957"/>
                      <a:pt x="290" y="880"/>
                    </a:cubicBezTo>
                    <a:cubicBezTo>
                      <a:pt x="356" y="801"/>
                      <a:pt x="434" y="712"/>
                      <a:pt x="490" y="623"/>
                    </a:cubicBezTo>
                    <a:cubicBezTo>
                      <a:pt x="612" y="445"/>
                      <a:pt x="668" y="223"/>
                      <a:pt x="65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39" name="Google Shape;16139;p21"/>
              <p:cNvSpPr/>
              <p:nvPr/>
            </p:nvSpPr>
            <p:spPr>
              <a:xfrm>
                <a:off x="4568414" y="1710199"/>
                <a:ext cx="25642" cy="1866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53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78" y="112"/>
                      <a:pt x="522" y="301"/>
                      <a:pt x="690" y="535"/>
                    </a:cubicBezTo>
                    <a:lnTo>
                      <a:pt x="734" y="501"/>
                    </a:lnTo>
                    <a:cubicBezTo>
                      <a:pt x="545" y="268"/>
                      <a:pt x="289" y="90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40" name="Google Shape;16140;p21"/>
              <p:cNvSpPr/>
              <p:nvPr/>
            </p:nvSpPr>
            <p:spPr>
              <a:xfrm>
                <a:off x="4574206" y="1690417"/>
                <a:ext cx="17897" cy="1709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79" y="79"/>
                      <a:pt x="178" y="145"/>
                      <a:pt x="267" y="223"/>
                    </a:cubicBezTo>
                    <a:cubicBezTo>
                      <a:pt x="356" y="289"/>
                      <a:pt x="435" y="378"/>
                      <a:pt x="457" y="490"/>
                    </a:cubicBezTo>
                    <a:lnTo>
                      <a:pt x="512" y="467"/>
                    </a:lnTo>
                    <a:cubicBezTo>
                      <a:pt x="501" y="412"/>
                      <a:pt x="468" y="356"/>
                      <a:pt x="423" y="312"/>
                    </a:cubicBezTo>
                    <a:cubicBezTo>
                      <a:pt x="379" y="267"/>
                      <a:pt x="334" y="234"/>
                      <a:pt x="290" y="200"/>
                    </a:cubicBezTo>
                    <a:cubicBezTo>
                      <a:pt x="190" y="134"/>
                      <a:pt x="89" y="7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41" name="Google Shape;16141;p21"/>
              <p:cNvSpPr/>
              <p:nvPr/>
            </p:nvSpPr>
            <p:spPr>
              <a:xfrm>
                <a:off x="4585475" y="1655878"/>
                <a:ext cx="14792" cy="20235"/>
              </a:xfrm>
              <a:custGeom>
                <a:avLst/>
                <a:gdLst/>
                <a:ahLst/>
                <a:cxnLst/>
                <a:rect l="l" t="t" r="r" b="b"/>
                <a:pathLst>
                  <a:path w="424" h="580" extrusionOk="0">
                    <a:moveTo>
                      <a:pt x="423" y="1"/>
                    </a:moveTo>
                    <a:cubicBezTo>
                      <a:pt x="201" y="90"/>
                      <a:pt x="33" y="268"/>
                      <a:pt x="0" y="512"/>
                    </a:cubicBezTo>
                    <a:lnTo>
                      <a:pt x="33" y="579"/>
                    </a:lnTo>
                    <a:cubicBezTo>
                      <a:pt x="45" y="357"/>
                      <a:pt x="201" y="101"/>
                      <a:pt x="4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42" name="Google Shape;16142;p21"/>
              <p:cNvSpPr/>
              <p:nvPr/>
            </p:nvSpPr>
            <p:spPr>
              <a:xfrm>
                <a:off x="4589731" y="1676846"/>
                <a:ext cx="19432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557" h="646" extrusionOk="0">
                    <a:moveTo>
                      <a:pt x="556" y="0"/>
                    </a:moveTo>
                    <a:cubicBezTo>
                      <a:pt x="323" y="134"/>
                      <a:pt x="123" y="345"/>
                      <a:pt x="0" y="589"/>
                    </a:cubicBezTo>
                    <a:lnTo>
                      <a:pt x="34" y="646"/>
                    </a:lnTo>
                    <a:cubicBezTo>
                      <a:pt x="145" y="401"/>
                      <a:pt x="334" y="156"/>
                      <a:pt x="5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43" name="Google Shape;16143;p21"/>
              <p:cNvSpPr/>
              <p:nvPr/>
            </p:nvSpPr>
            <p:spPr>
              <a:xfrm>
                <a:off x="4480286" y="1734656"/>
                <a:ext cx="63670" cy="75741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171" extrusionOk="0">
                    <a:moveTo>
                      <a:pt x="547" y="0"/>
                    </a:moveTo>
                    <a:cubicBezTo>
                      <a:pt x="477" y="0"/>
                      <a:pt x="415" y="15"/>
                      <a:pt x="368" y="45"/>
                    </a:cubicBezTo>
                    <a:cubicBezTo>
                      <a:pt x="101" y="212"/>
                      <a:pt x="23" y="434"/>
                      <a:pt x="12" y="668"/>
                    </a:cubicBezTo>
                    <a:cubicBezTo>
                      <a:pt x="1" y="890"/>
                      <a:pt x="134" y="1824"/>
                      <a:pt x="502" y="2047"/>
                    </a:cubicBezTo>
                    <a:cubicBezTo>
                      <a:pt x="661" y="2144"/>
                      <a:pt x="800" y="2171"/>
                      <a:pt x="906" y="2171"/>
                    </a:cubicBezTo>
                    <a:cubicBezTo>
                      <a:pt x="1043" y="2171"/>
                      <a:pt x="1125" y="2125"/>
                      <a:pt x="1125" y="2125"/>
                    </a:cubicBezTo>
                    <a:cubicBezTo>
                      <a:pt x="1125" y="2125"/>
                      <a:pt x="1236" y="2091"/>
                      <a:pt x="1380" y="1980"/>
                    </a:cubicBezTo>
                    <a:cubicBezTo>
                      <a:pt x="1536" y="1858"/>
                      <a:pt x="1825" y="1413"/>
                      <a:pt x="1625" y="835"/>
                    </a:cubicBezTo>
                    <a:cubicBezTo>
                      <a:pt x="1468" y="345"/>
                      <a:pt x="896" y="0"/>
                      <a:pt x="54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44" name="Google Shape;16144;p21"/>
              <p:cNvSpPr/>
              <p:nvPr/>
            </p:nvSpPr>
            <p:spPr>
              <a:xfrm>
                <a:off x="4484193" y="1734656"/>
                <a:ext cx="56657" cy="56378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616" extrusionOk="0">
                    <a:moveTo>
                      <a:pt x="435" y="0"/>
                    </a:moveTo>
                    <a:cubicBezTo>
                      <a:pt x="365" y="0"/>
                      <a:pt x="303" y="15"/>
                      <a:pt x="256" y="45"/>
                    </a:cubicBezTo>
                    <a:cubicBezTo>
                      <a:pt x="134" y="123"/>
                      <a:pt x="56" y="200"/>
                      <a:pt x="0" y="289"/>
                    </a:cubicBezTo>
                    <a:cubicBezTo>
                      <a:pt x="45" y="401"/>
                      <a:pt x="101" y="523"/>
                      <a:pt x="156" y="623"/>
                    </a:cubicBezTo>
                    <a:cubicBezTo>
                      <a:pt x="256" y="846"/>
                      <a:pt x="378" y="1057"/>
                      <a:pt x="545" y="1224"/>
                    </a:cubicBezTo>
                    <a:cubicBezTo>
                      <a:pt x="755" y="1452"/>
                      <a:pt x="1055" y="1616"/>
                      <a:pt x="1360" y="1616"/>
                    </a:cubicBezTo>
                    <a:cubicBezTo>
                      <a:pt x="1411" y="1616"/>
                      <a:pt x="1462" y="1611"/>
                      <a:pt x="1513" y="1602"/>
                    </a:cubicBezTo>
                    <a:cubicBezTo>
                      <a:pt x="1591" y="1402"/>
                      <a:pt x="1624" y="1135"/>
                      <a:pt x="1513" y="835"/>
                    </a:cubicBezTo>
                    <a:cubicBezTo>
                      <a:pt x="1356" y="345"/>
                      <a:pt x="784" y="0"/>
                      <a:pt x="435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45" name="Google Shape;16145;p21"/>
              <p:cNvSpPr/>
              <p:nvPr/>
            </p:nvSpPr>
            <p:spPr>
              <a:xfrm>
                <a:off x="4509418" y="1747843"/>
                <a:ext cx="11269" cy="33806"/>
              </a:xfrm>
              <a:custGeom>
                <a:avLst/>
                <a:gdLst/>
                <a:ahLst/>
                <a:cxnLst/>
                <a:rect l="l" t="t" r="r" b="b"/>
                <a:pathLst>
                  <a:path w="323" h="969" extrusionOk="0">
                    <a:moveTo>
                      <a:pt x="312" y="0"/>
                    </a:moveTo>
                    <a:cubicBezTo>
                      <a:pt x="312" y="178"/>
                      <a:pt x="245" y="334"/>
                      <a:pt x="178" y="479"/>
                    </a:cubicBezTo>
                    <a:cubicBezTo>
                      <a:pt x="112" y="635"/>
                      <a:pt x="45" y="734"/>
                      <a:pt x="0" y="912"/>
                    </a:cubicBezTo>
                    <a:lnTo>
                      <a:pt x="67" y="968"/>
                    </a:lnTo>
                    <a:cubicBezTo>
                      <a:pt x="89" y="813"/>
                      <a:pt x="156" y="657"/>
                      <a:pt x="211" y="501"/>
                    </a:cubicBezTo>
                    <a:cubicBezTo>
                      <a:pt x="267" y="346"/>
                      <a:pt x="323" y="178"/>
                      <a:pt x="3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46" name="Google Shape;16146;p21"/>
              <p:cNvSpPr/>
              <p:nvPr/>
            </p:nvSpPr>
            <p:spPr>
              <a:xfrm>
                <a:off x="4490787" y="1788209"/>
                <a:ext cx="27561" cy="17862"/>
              </a:xfrm>
              <a:custGeom>
                <a:avLst/>
                <a:gdLst/>
                <a:ahLst/>
                <a:cxnLst/>
                <a:rect l="l" t="t" r="r" b="b"/>
                <a:pathLst>
                  <a:path w="790" h="51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7" y="145"/>
                      <a:pt x="179" y="267"/>
                      <a:pt x="312" y="345"/>
                    </a:cubicBezTo>
                    <a:cubicBezTo>
                      <a:pt x="445" y="423"/>
                      <a:pt x="634" y="489"/>
                      <a:pt x="790" y="512"/>
                    </a:cubicBezTo>
                    <a:lnTo>
                      <a:pt x="757" y="445"/>
                    </a:lnTo>
                    <a:cubicBezTo>
                      <a:pt x="612" y="434"/>
                      <a:pt x="456" y="390"/>
                      <a:pt x="323" y="323"/>
                    </a:cubicBezTo>
                    <a:cubicBezTo>
                      <a:pt x="189" y="245"/>
                      <a:pt x="67" y="1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47" name="Google Shape;16147;p21"/>
              <p:cNvSpPr/>
              <p:nvPr/>
            </p:nvSpPr>
            <p:spPr>
              <a:xfrm>
                <a:off x="4516779" y="1761799"/>
                <a:ext cx="13990" cy="39632"/>
              </a:xfrm>
              <a:custGeom>
                <a:avLst/>
                <a:gdLst/>
                <a:ahLst/>
                <a:cxnLst/>
                <a:rect l="l" t="t" r="r" b="b"/>
                <a:pathLst>
                  <a:path w="401" h="1136" extrusionOk="0">
                    <a:moveTo>
                      <a:pt x="378" y="1"/>
                    </a:moveTo>
                    <a:cubicBezTo>
                      <a:pt x="390" y="101"/>
                      <a:pt x="368" y="201"/>
                      <a:pt x="334" y="302"/>
                    </a:cubicBezTo>
                    <a:lnTo>
                      <a:pt x="267" y="601"/>
                    </a:lnTo>
                    <a:cubicBezTo>
                      <a:pt x="257" y="702"/>
                      <a:pt x="234" y="802"/>
                      <a:pt x="190" y="891"/>
                    </a:cubicBezTo>
                    <a:cubicBezTo>
                      <a:pt x="168" y="935"/>
                      <a:pt x="145" y="980"/>
                      <a:pt x="112" y="1013"/>
                    </a:cubicBezTo>
                    <a:cubicBezTo>
                      <a:pt x="82" y="1043"/>
                      <a:pt x="43" y="1082"/>
                      <a:pt x="11" y="1082"/>
                    </a:cubicBezTo>
                    <a:cubicBezTo>
                      <a:pt x="7" y="1082"/>
                      <a:pt x="4" y="1081"/>
                      <a:pt x="0" y="1080"/>
                    </a:cubicBezTo>
                    <a:lnTo>
                      <a:pt x="0" y="1135"/>
                    </a:lnTo>
                    <a:cubicBezTo>
                      <a:pt x="34" y="1135"/>
                      <a:pt x="67" y="1125"/>
                      <a:pt x="89" y="1102"/>
                    </a:cubicBezTo>
                    <a:lnTo>
                      <a:pt x="145" y="1046"/>
                    </a:lnTo>
                    <a:cubicBezTo>
                      <a:pt x="178" y="1002"/>
                      <a:pt x="201" y="957"/>
                      <a:pt x="223" y="902"/>
                    </a:cubicBezTo>
                    <a:cubicBezTo>
                      <a:pt x="267" y="813"/>
                      <a:pt x="279" y="702"/>
                      <a:pt x="301" y="601"/>
                    </a:cubicBezTo>
                    <a:cubicBezTo>
                      <a:pt x="312" y="502"/>
                      <a:pt x="323" y="401"/>
                      <a:pt x="356" y="302"/>
                    </a:cubicBezTo>
                    <a:cubicBezTo>
                      <a:pt x="378" y="201"/>
                      <a:pt x="401" y="101"/>
                      <a:pt x="3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48" name="Google Shape;16148;p21"/>
              <p:cNvSpPr/>
              <p:nvPr/>
            </p:nvSpPr>
            <p:spPr>
              <a:xfrm>
                <a:off x="4491555" y="1776940"/>
                <a:ext cx="23340" cy="17514"/>
              </a:xfrm>
              <a:custGeom>
                <a:avLst/>
                <a:gdLst/>
                <a:ahLst/>
                <a:cxnLst/>
                <a:rect l="l" t="t" r="r" b="b"/>
                <a:pathLst>
                  <a:path w="669" h="5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23" y="56"/>
                      <a:pt x="246" y="112"/>
                      <a:pt x="357" y="190"/>
                    </a:cubicBezTo>
                    <a:cubicBezTo>
                      <a:pt x="456" y="256"/>
                      <a:pt x="590" y="390"/>
                      <a:pt x="657" y="501"/>
                    </a:cubicBezTo>
                    <a:lnTo>
                      <a:pt x="668" y="424"/>
                    </a:lnTo>
                    <a:cubicBezTo>
                      <a:pt x="590" y="312"/>
                      <a:pt x="479" y="234"/>
                      <a:pt x="367" y="167"/>
                    </a:cubicBezTo>
                    <a:cubicBezTo>
                      <a:pt x="246" y="101"/>
                      <a:pt x="123" y="45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49" name="Google Shape;16149;p21"/>
              <p:cNvSpPr/>
              <p:nvPr/>
            </p:nvSpPr>
            <p:spPr>
              <a:xfrm>
                <a:off x="4486147" y="1746273"/>
                <a:ext cx="23689" cy="26828"/>
              </a:xfrm>
              <a:custGeom>
                <a:avLst/>
                <a:gdLst/>
                <a:ahLst/>
                <a:cxnLst/>
                <a:rect l="l" t="t" r="r" b="b"/>
                <a:pathLst>
                  <a:path w="679" h="769" extrusionOk="0">
                    <a:moveTo>
                      <a:pt x="678" y="1"/>
                    </a:moveTo>
                    <a:lnTo>
                      <a:pt x="678" y="1"/>
                    </a:lnTo>
                    <a:cubicBezTo>
                      <a:pt x="534" y="124"/>
                      <a:pt x="456" y="324"/>
                      <a:pt x="478" y="513"/>
                    </a:cubicBezTo>
                    <a:cubicBezTo>
                      <a:pt x="433" y="480"/>
                      <a:pt x="389" y="446"/>
                      <a:pt x="344" y="424"/>
                    </a:cubicBezTo>
                    <a:cubicBezTo>
                      <a:pt x="233" y="357"/>
                      <a:pt x="122" y="312"/>
                      <a:pt x="0" y="268"/>
                    </a:cubicBezTo>
                    <a:lnTo>
                      <a:pt x="0" y="268"/>
                    </a:lnTo>
                    <a:cubicBezTo>
                      <a:pt x="111" y="324"/>
                      <a:pt x="223" y="379"/>
                      <a:pt x="322" y="457"/>
                    </a:cubicBezTo>
                    <a:cubicBezTo>
                      <a:pt x="378" y="490"/>
                      <a:pt x="423" y="535"/>
                      <a:pt x="467" y="579"/>
                    </a:cubicBezTo>
                    <a:cubicBezTo>
                      <a:pt x="489" y="601"/>
                      <a:pt x="500" y="624"/>
                      <a:pt x="512" y="646"/>
                    </a:cubicBezTo>
                    <a:cubicBezTo>
                      <a:pt x="534" y="668"/>
                      <a:pt x="567" y="735"/>
                      <a:pt x="589" y="769"/>
                    </a:cubicBezTo>
                    <a:lnTo>
                      <a:pt x="589" y="713"/>
                    </a:lnTo>
                    <a:cubicBezTo>
                      <a:pt x="578" y="690"/>
                      <a:pt x="556" y="613"/>
                      <a:pt x="534" y="591"/>
                    </a:cubicBezTo>
                    <a:cubicBezTo>
                      <a:pt x="524" y="560"/>
                      <a:pt x="532" y="557"/>
                      <a:pt x="517" y="541"/>
                    </a:cubicBezTo>
                    <a:lnTo>
                      <a:pt x="517" y="541"/>
                    </a:lnTo>
                    <a:lnTo>
                      <a:pt x="534" y="546"/>
                    </a:lnTo>
                    <a:cubicBezTo>
                      <a:pt x="478" y="368"/>
                      <a:pt x="545" y="134"/>
                      <a:pt x="6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50" name="Google Shape;16150;p21"/>
              <p:cNvSpPr/>
              <p:nvPr/>
            </p:nvSpPr>
            <p:spPr>
              <a:xfrm>
                <a:off x="4377470" y="1793652"/>
                <a:ext cx="69496" cy="61297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1757" extrusionOk="0">
                    <a:moveTo>
                      <a:pt x="1341" y="1"/>
                    </a:moveTo>
                    <a:cubicBezTo>
                      <a:pt x="1118" y="1"/>
                      <a:pt x="866" y="106"/>
                      <a:pt x="668" y="234"/>
                    </a:cubicBezTo>
                    <a:cubicBezTo>
                      <a:pt x="335" y="445"/>
                      <a:pt x="101" y="745"/>
                      <a:pt x="56" y="890"/>
                    </a:cubicBezTo>
                    <a:cubicBezTo>
                      <a:pt x="23" y="1023"/>
                      <a:pt x="1" y="1068"/>
                      <a:pt x="1" y="1068"/>
                    </a:cubicBezTo>
                    <a:lnTo>
                      <a:pt x="101" y="1012"/>
                    </a:lnTo>
                    <a:cubicBezTo>
                      <a:pt x="101" y="1012"/>
                      <a:pt x="201" y="1290"/>
                      <a:pt x="312" y="1479"/>
                    </a:cubicBezTo>
                    <a:cubicBezTo>
                      <a:pt x="384" y="1595"/>
                      <a:pt x="540" y="1757"/>
                      <a:pt x="768" y="1757"/>
                    </a:cubicBezTo>
                    <a:cubicBezTo>
                      <a:pt x="892" y="1757"/>
                      <a:pt x="1037" y="1709"/>
                      <a:pt x="1202" y="1579"/>
                    </a:cubicBezTo>
                    <a:cubicBezTo>
                      <a:pt x="1669" y="1213"/>
                      <a:pt x="1991" y="578"/>
                      <a:pt x="1758" y="212"/>
                    </a:cubicBezTo>
                    <a:cubicBezTo>
                      <a:pt x="1658" y="60"/>
                      <a:pt x="1508" y="1"/>
                      <a:pt x="134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51" name="Google Shape;16151;p21"/>
              <p:cNvSpPr/>
              <p:nvPr/>
            </p:nvSpPr>
            <p:spPr>
              <a:xfrm>
                <a:off x="4386401" y="1793652"/>
                <a:ext cx="55890" cy="23793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682" extrusionOk="0">
                    <a:moveTo>
                      <a:pt x="1085" y="1"/>
                    </a:moveTo>
                    <a:cubicBezTo>
                      <a:pt x="862" y="1"/>
                      <a:pt x="610" y="106"/>
                      <a:pt x="412" y="234"/>
                    </a:cubicBezTo>
                    <a:cubicBezTo>
                      <a:pt x="245" y="333"/>
                      <a:pt x="101" y="467"/>
                      <a:pt x="0" y="590"/>
                    </a:cubicBezTo>
                    <a:cubicBezTo>
                      <a:pt x="23" y="612"/>
                      <a:pt x="45" y="634"/>
                      <a:pt x="67" y="645"/>
                    </a:cubicBezTo>
                    <a:cubicBezTo>
                      <a:pt x="121" y="670"/>
                      <a:pt x="178" y="681"/>
                      <a:pt x="235" y="681"/>
                    </a:cubicBezTo>
                    <a:cubicBezTo>
                      <a:pt x="356" y="681"/>
                      <a:pt x="477" y="631"/>
                      <a:pt x="568" y="556"/>
                    </a:cubicBezTo>
                    <a:cubicBezTo>
                      <a:pt x="601" y="523"/>
                      <a:pt x="635" y="478"/>
                      <a:pt x="690" y="467"/>
                    </a:cubicBezTo>
                    <a:cubicBezTo>
                      <a:pt x="705" y="461"/>
                      <a:pt x="721" y="458"/>
                      <a:pt x="737" y="458"/>
                    </a:cubicBezTo>
                    <a:cubicBezTo>
                      <a:pt x="777" y="458"/>
                      <a:pt x="817" y="476"/>
                      <a:pt x="857" y="501"/>
                    </a:cubicBezTo>
                    <a:cubicBezTo>
                      <a:pt x="935" y="556"/>
                      <a:pt x="1001" y="634"/>
                      <a:pt x="1102" y="656"/>
                    </a:cubicBezTo>
                    <a:cubicBezTo>
                      <a:pt x="1151" y="674"/>
                      <a:pt x="1200" y="680"/>
                      <a:pt x="1249" y="680"/>
                    </a:cubicBezTo>
                    <a:cubicBezTo>
                      <a:pt x="1355" y="680"/>
                      <a:pt x="1462" y="649"/>
                      <a:pt x="1569" y="634"/>
                    </a:cubicBezTo>
                    <a:cubicBezTo>
                      <a:pt x="1602" y="478"/>
                      <a:pt x="1580" y="333"/>
                      <a:pt x="1502" y="212"/>
                    </a:cubicBezTo>
                    <a:cubicBezTo>
                      <a:pt x="1402" y="60"/>
                      <a:pt x="1252" y="1"/>
                      <a:pt x="108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52" name="Google Shape;16152;p21"/>
              <p:cNvSpPr/>
              <p:nvPr/>
            </p:nvSpPr>
            <p:spPr>
              <a:xfrm>
                <a:off x="4386017" y="1825435"/>
                <a:ext cx="29131" cy="17269"/>
              </a:xfrm>
              <a:custGeom>
                <a:avLst/>
                <a:gdLst/>
                <a:ahLst/>
                <a:cxnLst/>
                <a:rect l="l" t="t" r="r" b="b"/>
                <a:pathLst>
                  <a:path w="835" h="495" extrusionOk="0">
                    <a:moveTo>
                      <a:pt x="34" y="1"/>
                    </a:moveTo>
                    <a:lnTo>
                      <a:pt x="1" y="57"/>
                    </a:lnTo>
                    <a:cubicBezTo>
                      <a:pt x="145" y="124"/>
                      <a:pt x="290" y="201"/>
                      <a:pt x="412" y="302"/>
                    </a:cubicBezTo>
                    <a:cubicBezTo>
                      <a:pt x="468" y="357"/>
                      <a:pt x="534" y="413"/>
                      <a:pt x="601" y="446"/>
                    </a:cubicBezTo>
                    <a:cubicBezTo>
                      <a:pt x="660" y="480"/>
                      <a:pt x="720" y="494"/>
                      <a:pt x="779" y="494"/>
                    </a:cubicBezTo>
                    <a:cubicBezTo>
                      <a:pt x="797" y="494"/>
                      <a:pt x="816" y="493"/>
                      <a:pt x="834" y="490"/>
                    </a:cubicBezTo>
                    <a:lnTo>
                      <a:pt x="834" y="490"/>
                    </a:lnTo>
                    <a:cubicBezTo>
                      <a:pt x="821" y="492"/>
                      <a:pt x="807" y="493"/>
                      <a:pt x="793" y="493"/>
                    </a:cubicBezTo>
                    <a:cubicBezTo>
                      <a:pt x="730" y="493"/>
                      <a:pt x="667" y="472"/>
                      <a:pt x="612" y="435"/>
                    </a:cubicBezTo>
                    <a:cubicBezTo>
                      <a:pt x="545" y="391"/>
                      <a:pt x="478" y="334"/>
                      <a:pt x="423" y="279"/>
                    </a:cubicBezTo>
                    <a:cubicBezTo>
                      <a:pt x="312" y="179"/>
                      <a:pt x="167" y="79"/>
                      <a:pt x="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53" name="Google Shape;16153;p21"/>
              <p:cNvSpPr/>
              <p:nvPr/>
            </p:nvSpPr>
            <p:spPr>
              <a:xfrm>
                <a:off x="4400008" y="1820237"/>
                <a:ext cx="25991" cy="12629"/>
              </a:xfrm>
              <a:custGeom>
                <a:avLst/>
                <a:gdLst/>
                <a:ahLst/>
                <a:cxnLst/>
                <a:rect l="l" t="t" r="r" b="b"/>
                <a:pathLst>
                  <a:path w="745" h="362" extrusionOk="0">
                    <a:moveTo>
                      <a:pt x="1" y="49"/>
                    </a:moveTo>
                    <a:cubicBezTo>
                      <a:pt x="1" y="50"/>
                      <a:pt x="0" y="50"/>
                      <a:pt x="0" y="50"/>
                    </a:cubicBezTo>
                    <a:lnTo>
                      <a:pt x="1" y="49"/>
                    </a:lnTo>
                    <a:close/>
                    <a:moveTo>
                      <a:pt x="99" y="1"/>
                    </a:moveTo>
                    <a:cubicBezTo>
                      <a:pt x="86" y="1"/>
                      <a:pt x="72" y="2"/>
                      <a:pt x="55" y="6"/>
                    </a:cubicBezTo>
                    <a:lnTo>
                      <a:pt x="1" y="49"/>
                    </a:lnTo>
                    <a:lnTo>
                      <a:pt x="1" y="49"/>
                    </a:lnTo>
                    <a:cubicBezTo>
                      <a:pt x="4" y="48"/>
                      <a:pt x="9" y="47"/>
                      <a:pt x="16" y="47"/>
                    </a:cubicBezTo>
                    <a:cubicBezTo>
                      <a:pt x="48" y="47"/>
                      <a:pt x="118" y="63"/>
                      <a:pt x="144" y="72"/>
                    </a:cubicBezTo>
                    <a:cubicBezTo>
                      <a:pt x="166" y="83"/>
                      <a:pt x="200" y="95"/>
                      <a:pt x="222" y="105"/>
                    </a:cubicBezTo>
                    <a:cubicBezTo>
                      <a:pt x="289" y="139"/>
                      <a:pt x="344" y="161"/>
                      <a:pt x="400" y="194"/>
                    </a:cubicBezTo>
                    <a:cubicBezTo>
                      <a:pt x="456" y="228"/>
                      <a:pt x="500" y="261"/>
                      <a:pt x="556" y="295"/>
                    </a:cubicBezTo>
                    <a:cubicBezTo>
                      <a:pt x="611" y="328"/>
                      <a:pt x="678" y="350"/>
                      <a:pt x="745" y="362"/>
                    </a:cubicBezTo>
                    <a:cubicBezTo>
                      <a:pt x="678" y="350"/>
                      <a:pt x="623" y="317"/>
                      <a:pt x="567" y="283"/>
                    </a:cubicBezTo>
                    <a:cubicBezTo>
                      <a:pt x="522" y="239"/>
                      <a:pt x="467" y="206"/>
                      <a:pt x="411" y="161"/>
                    </a:cubicBezTo>
                    <a:cubicBezTo>
                      <a:pt x="367" y="128"/>
                      <a:pt x="311" y="95"/>
                      <a:pt x="255" y="61"/>
                    </a:cubicBezTo>
                    <a:cubicBezTo>
                      <a:pt x="222" y="39"/>
                      <a:pt x="200" y="28"/>
                      <a:pt x="166" y="16"/>
                    </a:cubicBezTo>
                    <a:cubicBezTo>
                      <a:pt x="151" y="9"/>
                      <a:pt x="130" y="1"/>
                      <a:pt x="9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54" name="Google Shape;16154;p21"/>
              <p:cNvSpPr/>
              <p:nvPr/>
            </p:nvSpPr>
            <p:spPr>
              <a:xfrm>
                <a:off x="4415114" y="1815352"/>
                <a:ext cx="22154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635" h="112" extrusionOk="0">
                    <a:moveTo>
                      <a:pt x="635" y="1"/>
                    </a:moveTo>
                    <a:lnTo>
                      <a:pt x="635" y="1"/>
                    </a:lnTo>
                    <a:cubicBezTo>
                      <a:pt x="572" y="63"/>
                      <a:pt x="483" y="82"/>
                      <a:pt x="398" y="82"/>
                    </a:cubicBezTo>
                    <a:cubicBezTo>
                      <a:pt x="376" y="82"/>
                      <a:pt x="355" y="81"/>
                      <a:pt x="334" y="79"/>
                    </a:cubicBezTo>
                    <a:cubicBezTo>
                      <a:pt x="279" y="79"/>
                      <a:pt x="223" y="67"/>
                      <a:pt x="168" y="57"/>
                    </a:cubicBezTo>
                    <a:cubicBezTo>
                      <a:pt x="123" y="57"/>
                      <a:pt x="67" y="34"/>
                      <a:pt x="34" y="12"/>
                    </a:cubicBezTo>
                    <a:lnTo>
                      <a:pt x="0" y="57"/>
                    </a:lnTo>
                    <a:cubicBezTo>
                      <a:pt x="56" y="90"/>
                      <a:pt x="112" y="90"/>
                      <a:pt x="168" y="101"/>
                    </a:cubicBezTo>
                    <a:cubicBezTo>
                      <a:pt x="223" y="101"/>
                      <a:pt x="279" y="112"/>
                      <a:pt x="334" y="112"/>
                    </a:cubicBezTo>
                    <a:cubicBezTo>
                      <a:pt x="445" y="112"/>
                      <a:pt x="556" y="79"/>
                      <a:pt x="63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55" name="Google Shape;16155;p21"/>
              <p:cNvSpPr/>
              <p:nvPr/>
            </p:nvSpPr>
            <p:spPr>
              <a:xfrm>
                <a:off x="4388739" y="1806456"/>
                <a:ext cx="14374" cy="190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545" extrusionOk="0">
                    <a:moveTo>
                      <a:pt x="412" y="0"/>
                    </a:moveTo>
                    <a:cubicBezTo>
                      <a:pt x="311" y="55"/>
                      <a:pt x="234" y="144"/>
                      <a:pt x="167" y="233"/>
                    </a:cubicBezTo>
                    <a:cubicBezTo>
                      <a:pt x="133" y="278"/>
                      <a:pt x="101" y="334"/>
                      <a:pt x="78" y="389"/>
                    </a:cubicBezTo>
                    <a:cubicBezTo>
                      <a:pt x="56" y="434"/>
                      <a:pt x="34" y="490"/>
                      <a:pt x="0" y="523"/>
                    </a:cubicBezTo>
                    <a:lnTo>
                      <a:pt x="34" y="545"/>
                    </a:lnTo>
                    <a:cubicBezTo>
                      <a:pt x="78" y="500"/>
                      <a:pt x="101" y="456"/>
                      <a:pt x="123" y="401"/>
                    </a:cubicBezTo>
                    <a:cubicBezTo>
                      <a:pt x="133" y="345"/>
                      <a:pt x="156" y="300"/>
                      <a:pt x="190" y="245"/>
                    </a:cubicBezTo>
                    <a:cubicBezTo>
                      <a:pt x="245" y="156"/>
                      <a:pt x="323" y="67"/>
                      <a:pt x="4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56" name="Google Shape;16156;p21"/>
              <p:cNvSpPr/>
              <p:nvPr/>
            </p:nvSpPr>
            <p:spPr>
              <a:xfrm>
                <a:off x="4407334" y="1799478"/>
                <a:ext cx="13257" cy="19781"/>
              </a:xfrm>
              <a:custGeom>
                <a:avLst/>
                <a:gdLst/>
                <a:ahLst/>
                <a:cxnLst/>
                <a:rect l="l" t="t" r="r" b="b"/>
                <a:pathLst>
                  <a:path w="380" h="567" extrusionOk="0">
                    <a:moveTo>
                      <a:pt x="379" y="0"/>
                    </a:moveTo>
                    <a:cubicBezTo>
                      <a:pt x="290" y="67"/>
                      <a:pt x="190" y="144"/>
                      <a:pt x="134" y="245"/>
                    </a:cubicBezTo>
                    <a:cubicBezTo>
                      <a:pt x="101" y="300"/>
                      <a:pt x="90" y="367"/>
                      <a:pt x="79" y="411"/>
                    </a:cubicBezTo>
                    <a:cubicBezTo>
                      <a:pt x="57" y="467"/>
                      <a:pt x="35" y="522"/>
                      <a:pt x="1" y="556"/>
                    </a:cubicBezTo>
                    <a:lnTo>
                      <a:pt x="57" y="567"/>
                    </a:lnTo>
                    <a:cubicBezTo>
                      <a:pt x="112" y="512"/>
                      <a:pt x="101" y="489"/>
                      <a:pt x="112" y="423"/>
                    </a:cubicBezTo>
                    <a:cubicBezTo>
                      <a:pt x="124" y="367"/>
                      <a:pt x="134" y="311"/>
                      <a:pt x="157" y="255"/>
                    </a:cubicBezTo>
                    <a:cubicBezTo>
                      <a:pt x="201" y="156"/>
                      <a:pt x="290" y="77"/>
                      <a:pt x="3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57" name="Google Shape;16157;p21"/>
              <p:cNvSpPr/>
              <p:nvPr/>
            </p:nvSpPr>
            <p:spPr>
              <a:xfrm>
                <a:off x="4412777" y="1810328"/>
                <a:ext cx="6245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179" h="201" extrusionOk="0">
                    <a:moveTo>
                      <a:pt x="179" y="0"/>
                    </a:moveTo>
                    <a:lnTo>
                      <a:pt x="179" y="0"/>
                    </a:lnTo>
                    <a:cubicBezTo>
                      <a:pt x="146" y="23"/>
                      <a:pt x="112" y="56"/>
                      <a:pt x="79" y="78"/>
                    </a:cubicBezTo>
                    <a:cubicBezTo>
                      <a:pt x="45" y="112"/>
                      <a:pt x="12" y="145"/>
                      <a:pt x="1" y="189"/>
                    </a:cubicBezTo>
                    <a:lnTo>
                      <a:pt x="57" y="201"/>
                    </a:lnTo>
                    <a:cubicBezTo>
                      <a:pt x="57" y="134"/>
                      <a:pt x="123" y="67"/>
                      <a:pt x="1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58" name="Google Shape;16158;p21"/>
              <p:cNvSpPr/>
              <p:nvPr/>
            </p:nvSpPr>
            <p:spPr>
              <a:xfrm>
                <a:off x="4311879" y="1736958"/>
                <a:ext cx="62518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1792" h="2043" extrusionOk="0">
                    <a:moveTo>
                      <a:pt x="733" y="1"/>
                    </a:moveTo>
                    <a:cubicBezTo>
                      <a:pt x="699" y="1"/>
                      <a:pt x="670" y="5"/>
                      <a:pt x="646" y="13"/>
                    </a:cubicBezTo>
                    <a:cubicBezTo>
                      <a:pt x="457" y="79"/>
                      <a:pt x="257" y="302"/>
                      <a:pt x="190" y="569"/>
                    </a:cubicBezTo>
                    <a:cubicBezTo>
                      <a:pt x="112" y="824"/>
                      <a:pt x="1" y="1447"/>
                      <a:pt x="346" y="1814"/>
                    </a:cubicBezTo>
                    <a:cubicBezTo>
                      <a:pt x="524" y="1998"/>
                      <a:pt x="689" y="2042"/>
                      <a:pt x="809" y="2042"/>
                    </a:cubicBezTo>
                    <a:cubicBezTo>
                      <a:pt x="921" y="2042"/>
                      <a:pt x="991" y="2003"/>
                      <a:pt x="991" y="2003"/>
                    </a:cubicBezTo>
                    <a:cubicBezTo>
                      <a:pt x="991" y="2003"/>
                      <a:pt x="1313" y="1926"/>
                      <a:pt x="1481" y="1725"/>
                    </a:cubicBezTo>
                    <a:cubicBezTo>
                      <a:pt x="1658" y="1525"/>
                      <a:pt x="1792" y="935"/>
                      <a:pt x="1625" y="557"/>
                    </a:cubicBezTo>
                    <a:cubicBezTo>
                      <a:pt x="1478" y="214"/>
                      <a:pt x="985" y="1"/>
                      <a:pt x="73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59" name="Google Shape;16159;p21"/>
              <p:cNvSpPr/>
              <p:nvPr/>
            </p:nvSpPr>
            <p:spPr>
              <a:xfrm>
                <a:off x="4311879" y="1736923"/>
                <a:ext cx="38481" cy="68379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1960" extrusionOk="0">
                    <a:moveTo>
                      <a:pt x="733" y="0"/>
                    </a:moveTo>
                    <a:cubicBezTo>
                      <a:pt x="699" y="0"/>
                      <a:pt x="669" y="5"/>
                      <a:pt x="646" y="14"/>
                    </a:cubicBezTo>
                    <a:cubicBezTo>
                      <a:pt x="457" y="80"/>
                      <a:pt x="257" y="303"/>
                      <a:pt x="190" y="570"/>
                    </a:cubicBezTo>
                    <a:cubicBezTo>
                      <a:pt x="112" y="825"/>
                      <a:pt x="1" y="1448"/>
                      <a:pt x="346" y="1815"/>
                    </a:cubicBezTo>
                    <a:cubicBezTo>
                      <a:pt x="413" y="1882"/>
                      <a:pt x="468" y="1927"/>
                      <a:pt x="535" y="1959"/>
                    </a:cubicBezTo>
                    <a:cubicBezTo>
                      <a:pt x="569" y="1826"/>
                      <a:pt x="569" y="1682"/>
                      <a:pt x="557" y="1537"/>
                    </a:cubicBezTo>
                    <a:cubicBezTo>
                      <a:pt x="546" y="1448"/>
                      <a:pt x="535" y="1370"/>
                      <a:pt x="524" y="1292"/>
                    </a:cubicBezTo>
                    <a:cubicBezTo>
                      <a:pt x="512" y="1215"/>
                      <a:pt x="490" y="1148"/>
                      <a:pt x="502" y="1070"/>
                    </a:cubicBezTo>
                    <a:cubicBezTo>
                      <a:pt x="512" y="992"/>
                      <a:pt x="579" y="948"/>
                      <a:pt x="635" y="892"/>
                    </a:cubicBezTo>
                    <a:cubicBezTo>
                      <a:pt x="690" y="847"/>
                      <a:pt x="746" y="803"/>
                      <a:pt x="791" y="748"/>
                    </a:cubicBezTo>
                    <a:cubicBezTo>
                      <a:pt x="891" y="647"/>
                      <a:pt x="957" y="514"/>
                      <a:pt x="1013" y="392"/>
                    </a:cubicBezTo>
                    <a:cubicBezTo>
                      <a:pt x="1058" y="291"/>
                      <a:pt x="1080" y="191"/>
                      <a:pt x="1102" y="91"/>
                    </a:cubicBezTo>
                    <a:cubicBezTo>
                      <a:pt x="963" y="34"/>
                      <a:pt x="829" y="0"/>
                      <a:pt x="73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60" name="Google Shape;16160;p21"/>
              <p:cNvSpPr/>
              <p:nvPr/>
            </p:nvSpPr>
            <p:spPr>
              <a:xfrm>
                <a:off x="4323148" y="1780848"/>
                <a:ext cx="24107" cy="18246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2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23" y="55"/>
                      <a:pt x="234" y="122"/>
                      <a:pt x="357" y="200"/>
                    </a:cubicBezTo>
                    <a:cubicBezTo>
                      <a:pt x="412" y="233"/>
                      <a:pt x="468" y="278"/>
                      <a:pt x="512" y="312"/>
                    </a:cubicBezTo>
                    <a:cubicBezTo>
                      <a:pt x="568" y="356"/>
                      <a:pt x="646" y="467"/>
                      <a:pt x="657" y="523"/>
                    </a:cubicBezTo>
                    <a:lnTo>
                      <a:pt x="690" y="456"/>
                    </a:lnTo>
                    <a:cubicBezTo>
                      <a:pt x="679" y="378"/>
                      <a:pt x="601" y="322"/>
                      <a:pt x="545" y="278"/>
                    </a:cubicBezTo>
                    <a:cubicBezTo>
                      <a:pt x="479" y="245"/>
                      <a:pt x="423" y="211"/>
                      <a:pt x="367" y="178"/>
                    </a:cubicBezTo>
                    <a:cubicBezTo>
                      <a:pt x="246" y="100"/>
                      <a:pt x="123" y="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61" name="Google Shape;16161;p21"/>
              <p:cNvSpPr/>
              <p:nvPr/>
            </p:nvSpPr>
            <p:spPr>
              <a:xfrm>
                <a:off x="4345651" y="1767241"/>
                <a:ext cx="16711" cy="25642"/>
              </a:xfrm>
              <a:custGeom>
                <a:avLst/>
                <a:gdLst/>
                <a:ahLst/>
                <a:cxnLst/>
                <a:rect l="l" t="t" r="r" b="b"/>
                <a:pathLst>
                  <a:path w="479" h="735" extrusionOk="0">
                    <a:moveTo>
                      <a:pt x="479" y="0"/>
                    </a:moveTo>
                    <a:lnTo>
                      <a:pt x="479" y="0"/>
                    </a:lnTo>
                    <a:cubicBezTo>
                      <a:pt x="256" y="178"/>
                      <a:pt x="101" y="368"/>
                      <a:pt x="1" y="635"/>
                    </a:cubicBezTo>
                    <a:lnTo>
                      <a:pt x="45" y="735"/>
                    </a:lnTo>
                    <a:cubicBezTo>
                      <a:pt x="112" y="468"/>
                      <a:pt x="268" y="190"/>
                      <a:pt x="4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62" name="Google Shape;16162;p21"/>
              <p:cNvSpPr/>
              <p:nvPr/>
            </p:nvSpPr>
            <p:spPr>
              <a:xfrm>
                <a:off x="4346454" y="1780080"/>
                <a:ext cx="15909" cy="23654"/>
              </a:xfrm>
              <a:custGeom>
                <a:avLst/>
                <a:gdLst/>
                <a:ahLst/>
                <a:cxnLst/>
                <a:rect l="l" t="t" r="r" b="b"/>
                <a:pathLst>
                  <a:path w="456" h="678" extrusionOk="0">
                    <a:moveTo>
                      <a:pt x="456" y="0"/>
                    </a:moveTo>
                    <a:cubicBezTo>
                      <a:pt x="400" y="134"/>
                      <a:pt x="334" y="255"/>
                      <a:pt x="267" y="378"/>
                    </a:cubicBezTo>
                    <a:cubicBezTo>
                      <a:pt x="233" y="433"/>
                      <a:pt x="200" y="500"/>
                      <a:pt x="167" y="556"/>
                    </a:cubicBezTo>
                    <a:cubicBezTo>
                      <a:pt x="122" y="611"/>
                      <a:pt x="67" y="623"/>
                      <a:pt x="0" y="633"/>
                    </a:cubicBezTo>
                    <a:lnTo>
                      <a:pt x="0" y="678"/>
                    </a:lnTo>
                    <a:cubicBezTo>
                      <a:pt x="33" y="678"/>
                      <a:pt x="78" y="667"/>
                      <a:pt x="111" y="656"/>
                    </a:cubicBezTo>
                    <a:cubicBezTo>
                      <a:pt x="144" y="645"/>
                      <a:pt x="178" y="611"/>
                      <a:pt x="200" y="578"/>
                    </a:cubicBezTo>
                    <a:cubicBezTo>
                      <a:pt x="233" y="512"/>
                      <a:pt x="267" y="456"/>
                      <a:pt x="289" y="389"/>
                    </a:cubicBezTo>
                    <a:cubicBezTo>
                      <a:pt x="356" y="267"/>
                      <a:pt x="401" y="134"/>
                      <a:pt x="4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63" name="Google Shape;16163;p21"/>
              <p:cNvSpPr/>
              <p:nvPr/>
            </p:nvSpPr>
            <p:spPr>
              <a:xfrm>
                <a:off x="4384482" y="1681207"/>
                <a:ext cx="74903" cy="82997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379" extrusionOk="0">
                    <a:moveTo>
                      <a:pt x="1363" y="0"/>
                    </a:moveTo>
                    <a:cubicBezTo>
                      <a:pt x="1336" y="0"/>
                      <a:pt x="1308" y="3"/>
                      <a:pt x="1279" y="9"/>
                    </a:cubicBezTo>
                    <a:cubicBezTo>
                      <a:pt x="801" y="120"/>
                      <a:pt x="322" y="665"/>
                      <a:pt x="167" y="1321"/>
                    </a:cubicBezTo>
                    <a:cubicBezTo>
                      <a:pt x="0" y="1977"/>
                      <a:pt x="245" y="2345"/>
                      <a:pt x="245" y="2345"/>
                    </a:cubicBezTo>
                    <a:cubicBezTo>
                      <a:pt x="245" y="2345"/>
                      <a:pt x="322" y="2367"/>
                      <a:pt x="611" y="2378"/>
                    </a:cubicBezTo>
                    <a:cubicBezTo>
                      <a:pt x="620" y="2378"/>
                      <a:pt x="629" y="2378"/>
                      <a:pt x="639" y="2378"/>
                    </a:cubicBezTo>
                    <a:cubicBezTo>
                      <a:pt x="938" y="2378"/>
                      <a:pt x="1522" y="2202"/>
                      <a:pt x="1824" y="1922"/>
                    </a:cubicBezTo>
                    <a:cubicBezTo>
                      <a:pt x="2146" y="1643"/>
                      <a:pt x="2080" y="1065"/>
                      <a:pt x="2035" y="876"/>
                    </a:cubicBezTo>
                    <a:cubicBezTo>
                      <a:pt x="2004" y="698"/>
                      <a:pt x="1786" y="0"/>
                      <a:pt x="136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64" name="Google Shape;16164;p21"/>
              <p:cNvSpPr/>
              <p:nvPr/>
            </p:nvSpPr>
            <p:spPr>
              <a:xfrm>
                <a:off x="4388355" y="1681172"/>
                <a:ext cx="62902" cy="61681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1768" extrusionOk="0">
                    <a:moveTo>
                      <a:pt x="1257" y="0"/>
                    </a:moveTo>
                    <a:cubicBezTo>
                      <a:pt x="1228" y="0"/>
                      <a:pt x="1198" y="3"/>
                      <a:pt x="1168" y="10"/>
                    </a:cubicBezTo>
                    <a:cubicBezTo>
                      <a:pt x="690" y="121"/>
                      <a:pt x="211" y="666"/>
                      <a:pt x="56" y="1322"/>
                    </a:cubicBezTo>
                    <a:cubicBezTo>
                      <a:pt x="11" y="1489"/>
                      <a:pt x="0" y="1634"/>
                      <a:pt x="0" y="1767"/>
                    </a:cubicBezTo>
                    <a:cubicBezTo>
                      <a:pt x="11" y="1767"/>
                      <a:pt x="23" y="1756"/>
                      <a:pt x="45" y="1756"/>
                    </a:cubicBezTo>
                    <a:cubicBezTo>
                      <a:pt x="167" y="1701"/>
                      <a:pt x="278" y="1589"/>
                      <a:pt x="367" y="1489"/>
                    </a:cubicBezTo>
                    <a:cubicBezTo>
                      <a:pt x="567" y="1278"/>
                      <a:pt x="745" y="1033"/>
                      <a:pt x="990" y="888"/>
                    </a:cubicBezTo>
                    <a:cubicBezTo>
                      <a:pt x="1135" y="811"/>
                      <a:pt x="1279" y="788"/>
                      <a:pt x="1424" y="744"/>
                    </a:cubicBezTo>
                    <a:cubicBezTo>
                      <a:pt x="1568" y="710"/>
                      <a:pt x="1679" y="643"/>
                      <a:pt x="1780" y="532"/>
                    </a:cubicBezTo>
                    <a:cubicBezTo>
                      <a:pt x="1791" y="522"/>
                      <a:pt x="1802" y="522"/>
                      <a:pt x="1802" y="510"/>
                    </a:cubicBezTo>
                    <a:cubicBezTo>
                      <a:pt x="1691" y="260"/>
                      <a:pt x="1518" y="0"/>
                      <a:pt x="125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65" name="Google Shape;16165;p21"/>
              <p:cNvSpPr/>
              <p:nvPr/>
            </p:nvSpPr>
            <p:spPr>
              <a:xfrm>
                <a:off x="4392995" y="1718747"/>
                <a:ext cx="7396" cy="34957"/>
              </a:xfrm>
              <a:custGeom>
                <a:avLst/>
                <a:gdLst/>
                <a:ahLst/>
                <a:cxnLst/>
                <a:rect l="l" t="t" r="r" b="b"/>
                <a:pathLst>
                  <a:path w="212" h="1002" extrusionOk="0">
                    <a:moveTo>
                      <a:pt x="212" y="1"/>
                    </a:moveTo>
                    <a:cubicBezTo>
                      <a:pt x="34" y="290"/>
                      <a:pt x="1" y="679"/>
                      <a:pt x="145" y="1002"/>
                    </a:cubicBezTo>
                    <a:lnTo>
                      <a:pt x="201" y="979"/>
                    </a:lnTo>
                    <a:cubicBezTo>
                      <a:pt x="45" y="679"/>
                      <a:pt x="45" y="301"/>
                      <a:pt x="2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66" name="Google Shape;16166;p21"/>
              <p:cNvSpPr/>
              <p:nvPr/>
            </p:nvSpPr>
            <p:spPr>
              <a:xfrm>
                <a:off x="4406985" y="1701686"/>
                <a:ext cx="3140" cy="36876"/>
              </a:xfrm>
              <a:custGeom>
                <a:avLst/>
                <a:gdLst/>
                <a:ahLst/>
                <a:cxnLst/>
                <a:rect l="l" t="t" r="r" b="b"/>
                <a:pathLst>
                  <a:path w="90" h="1057" extrusionOk="0">
                    <a:moveTo>
                      <a:pt x="89" y="0"/>
                    </a:moveTo>
                    <a:lnTo>
                      <a:pt x="89" y="0"/>
                    </a:lnTo>
                    <a:cubicBezTo>
                      <a:pt x="11" y="55"/>
                      <a:pt x="0" y="167"/>
                      <a:pt x="11" y="256"/>
                    </a:cubicBezTo>
                    <a:cubicBezTo>
                      <a:pt x="22" y="345"/>
                      <a:pt x="33" y="434"/>
                      <a:pt x="33" y="523"/>
                    </a:cubicBezTo>
                    <a:cubicBezTo>
                      <a:pt x="45" y="701"/>
                      <a:pt x="45" y="878"/>
                      <a:pt x="11" y="1056"/>
                    </a:cubicBezTo>
                    <a:lnTo>
                      <a:pt x="67" y="990"/>
                    </a:lnTo>
                    <a:cubicBezTo>
                      <a:pt x="89" y="812"/>
                      <a:pt x="89" y="701"/>
                      <a:pt x="67" y="523"/>
                    </a:cubicBezTo>
                    <a:cubicBezTo>
                      <a:pt x="55" y="434"/>
                      <a:pt x="45" y="345"/>
                      <a:pt x="22" y="256"/>
                    </a:cubicBezTo>
                    <a:cubicBezTo>
                      <a:pt x="11" y="167"/>
                      <a:pt x="22" y="67"/>
                      <a:pt x="8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67" name="Google Shape;16167;p21"/>
              <p:cNvSpPr/>
              <p:nvPr/>
            </p:nvSpPr>
            <p:spPr>
              <a:xfrm>
                <a:off x="4418987" y="1689650"/>
                <a:ext cx="4326" cy="28364"/>
              </a:xfrm>
              <a:custGeom>
                <a:avLst/>
                <a:gdLst/>
                <a:ahLst/>
                <a:cxnLst/>
                <a:rect l="l" t="t" r="r" b="b"/>
                <a:pathLst>
                  <a:path w="124" h="813" extrusionOk="0">
                    <a:moveTo>
                      <a:pt x="67" y="0"/>
                    </a:moveTo>
                    <a:cubicBezTo>
                      <a:pt x="34" y="56"/>
                      <a:pt x="12" y="134"/>
                      <a:pt x="12" y="200"/>
                    </a:cubicBezTo>
                    <a:cubicBezTo>
                      <a:pt x="1" y="267"/>
                      <a:pt x="12" y="345"/>
                      <a:pt x="23" y="412"/>
                    </a:cubicBezTo>
                    <a:cubicBezTo>
                      <a:pt x="34" y="545"/>
                      <a:pt x="67" y="690"/>
                      <a:pt x="45" y="812"/>
                    </a:cubicBezTo>
                    <a:lnTo>
                      <a:pt x="101" y="790"/>
                    </a:lnTo>
                    <a:cubicBezTo>
                      <a:pt x="123" y="645"/>
                      <a:pt x="67" y="534"/>
                      <a:pt x="45" y="400"/>
                    </a:cubicBezTo>
                    <a:cubicBezTo>
                      <a:pt x="34" y="334"/>
                      <a:pt x="23" y="267"/>
                      <a:pt x="23" y="200"/>
                    </a:cubicBezTo>
                    <a:cubicBezTo>
                      <a:pt x="23" y="134"/>
                      <a:pt x="34" y="67"/>
                      <a:pt x="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68" name="Google Shape;16168;p21"/>
              <p:cNvSpPr/>
              <p:nvPr/>
            </p:nvSpPr>
            <p:spPr>
              <a:xfrm>
                <a:off x="4416649" y="1704024"/>
                <a:ext cx="29933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858" h="590" extrusionOk="0">
                    <a:moveTo>
                      <a:pt x="858" y="0"/>
                    </a:moveTo>
                    <a:lnTo>
                      <a:pt x="858" y="0"/>
                    </a:lnTo>
                    <a:cubicBezTo>
                      <a:pt x="702" y="55"/>
                      <a:pt x="568" y="133"/>
                      <a:pt x="446" y="245"/>
                    </a:cubicBezTo>
                    <a:cubicBezTo>
                      <a:pt x="379" y="289"/>
                      <a:pt x="324" y="356"/>
                      <a:pt x="268" y="400"/>
                    </a:cubicBezTo>
                    <a:cubicBezTo>
                      <a:pt x="201" y="456"/>
                      <a:pt x="146" y="489"/>
                      <a:pt x="79" y="489"/>
                    </a:cubicBezTo>
                    <a:lnTo>
                      <a:pt x="1" y="589"/>
                    </a:lnTo>
                    <a:cubicBezTo>
                      <a:pt x="101" y="578"/>
                      <a:pt x="246" y="500"/>
                      <a:pt x="302" y="445"/>
                    </a:cubicBezTo>
                    <a:cubicBezTo>
                      <a:pt x="357" y="389"/>
                      <a:pt x="413" y="322"/>
                      <a:pt x="468" y="267"/>
                    </a:cubicBezTo>
                    <a:cubicBezTo>
                      <a:pt x="579" y="156"/>
                      <a:pt x="713" y="67"/>
                      <a:pt x="85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69" name="Google Shape;16169;p21"/>
              <p:cNvSpPr/>
              <p:nvPr/>
            </p:nvSpPr>
            <p:spPr>
              <a:xfrm>
                <a:off x="4402694" y="1721468"/>
                <a:ext cx="42353" cy="25921"/>
              </a:xfrm>
              <a:custGeom>
                <a:avLst/>
                <a:gdLst/>
                <a:ahLst/>
                <a:cxnLst/>
                <a:rect l="l" t="t" r="r" b="b"/>
                <a:pathLst>
                  <a:path w="1214" h="743" extrusionOk="0">
                    <a:moveTo>
                      <a:pt x="1213" y="0"/>
                    </a:moveTo>
                    <a:lnTo>
                      <a:pt x="623" y="412"/>
                    </a:lnTo>
                    <a:lnTo>
                      <a:pt x="323" y="612"/>
                    </a:lnTo>
                    <a:cubicBezTo>
                      <a:pt x="267" y="645"/>
                      <a:pt x="212" y="667"/>
                      <a:pt x="168" y="667"/>
                    </a:cubicBezTo>
                    <a:cubicBezTo>
                      <a:pt x="156" y="671"/>
                      <a:pt x="146" y="673"/>
                      <a:pt x="137" y="673"/>
                    </a:cubicBezTo>
                    <a:cubicBezTo>
                      <a:pt x="119" y="673"/>
                      <a:pt x="104" y="667"/>
                      <a:pt x="89" y="667"/>
                    </a:cubicBezTo>
                    <a:cubicBezTo>
                      <a:pt x="79" y="657"/>
                      <a:pt x="67" y="657"/>
                      <a:pt x="45" y="645"/>
                    </a:cubicBezTo>
                    <a:lnTo>
                      <a:pt x="12" y="645"/>
                    </a:lnTo>
                    <a:cubicBezTo>
                      <a:pt x="9" y="642"/>
                      <a:pt x="7" y="641"/>
                      <a:pt x="7" y="641"/>
                    </a:cubicBezTo>
                    <a:lnTo>
                      <a:pt x="7" y="641"/>
                    </a:lnTo>
                    <a:cubicBezTo>
                      <a:pt x="5" y="641"/>
                      <a:pt x="9" y="651"/>
                      <a:pt x="0" y="667"/>
                    </a:cubicBezTo>
                    <a:lnTo>
                      <a:pt x="12" y="712"/>
                    </a:lnTo>
                    <a:cubicBezTo>
                      <a:pt x="12" y="712"/>
                      <a:pt x="56" y="734"/>
                      <a:pt x="67" y="734"/>
                    </a:cubicBezTo>
                    <a:cubicBezTo>
                      <a:pt x="84" y="740"/>
                      <a:pt x="101" y="743"/>
                      <a:pt x="117" y="743"/>
                    </a:cubicBezTo>
                    <a:cubicBezTo>
                      <a:pt x="134" y="743"/>
                      <a:pt x="151" y="740"/>
                      <a:pt x="168" y="734"/>
                    </a:cubicBezTo>
                    <a:cubicBezTo>
                      <a:pt x="245" y="734"/>
                      <a:pt x="301" y="701"/>
                      <a:pt x="346" y="667"/>
                    </a:cubicBezTo>
                    <a:cubicBezTo>
                      <a:pt x="445" y="590"/>
                      <a:pt x="546" y="512"/>
                      <a:pt x="646" y="445"/>
                    </a:cubicBezTo>
                    <a:lnTo>
                      <a:pt x="1213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70" name="Google Shape;16170;p21"/>
              <p:cNvSpPr/>
              <p:nvPr/>
            </p:nvSpPr>
            <p:spPr>
              <a:xfrm>
                <a:off x="4395333" y="1742820"/>
                <a:ext cx="39214" cy="17095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490" extrusionOk="0">
                    <a:moveTo>
                      <a:pt x="1123" y="0"/>
                    </a:moveTo>
                    <a:lnTo>
                      <a:pt x="1123" y="0"/>
                    </a:lnTo>
                    <a:cubicBezTo>
                      <a:pt x="968" y="144"/>
                      <a:pt x="790" y="245"/>
                      <a:pt x="601" y="322"/>
                    </a:cubicBezTo>
                    <a:cubicBezTo>
                      <a:pt x="501" y="367"/>
                      <a:pt x="401" y="401"/>
                      <a:pt x="300" y="434"/>
                    </a:cubicBezTo>
                    <a:cubicBezTo>
                      <a:pt x="266" y="442"/>
                      <a:pt x="230" y="446"/>
                      <a:pt x="193" y="446"/>
                    </a:cubicBezTo>
                    <a:cubicBezTo>
                      <a:pt x="134" y="446"/>
                      <a:pt x="73" y="437"/>
                      <a:pt x="11" y="423"/>
                    </a:cubicBezTo>
                    <a:lnTo>
                      <a:pt x="1" y="467"/>
                    </a:lnTo>
                    <a:cubicBezTo>
                      <a:pt x="45" y="478"/>
                      <a:pt x="100" y="490"/>
                      <a:pt x="156" y="490"/>
                    </a:cubicBezTo>
                    <a:cubicBezTo>
                      <a:pt x="211" y="490"/>
                      <a:pt x="267" y="478"/>
                      <a:pt x="312" y="467"/>
                    </a:cubicBezTo>
                    <a:cubicBezTo>
                      <a:pt x="423" y="434"/>
                      <a:pt x="512" y="389"/>
                      <a:pt x="612" y="345"/>
                    </a:cubicBezTo>
                    <a:cubicBezTo>
                      <a:pt x="790" y="256"/>
                      <a:pt x="979" y="144"/>
                      <a:pt x="11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71" name="Google Shape;16171;p21"/>
              <p:cNvSpPr/>
              <p:nvPr/>
            </p:nvSpPr>
            <p:spPr>
              <a:xfrm>
                <a:off x="4289028" y="1929786"/>
                <a:ext cx="83416" cy="59065"/>
              </a:xfrm>
              <a:custGeom>
                <a:avLst/>
                <a:gdLst/>
                <a:ahLst/>
                <a:cxnLst/>
                <a:rect l="l" t="t" r="r" b="b"/>
                <a:pathLst>
                  <a:path w="2391" h="1693" extrusionOk="0">
                    <a:moveTo>
                      <a:pt x="1404" y="1"/>
                    </a:moveTo>
                    <a:cubicBezTo>
                      <a:pt x="1245" y="1"/>
                      <a:pt x="1085" y="14"/>
                      <a:pt x="945" y="47"/>
                    </a:cubicBezTo>
                    <a:cubicBezTo>
                      <a:pt x="456" y="146"/>
                      <a:pt x="200" y="346"/>
                      <a:pt x="144" y="413"/>
                    </a:cubicBezTo>
                    <a:cubicBezTo>
                      <a:pt x="89" y="469"/>
                      <a:pt x="67" y="536"/>
                      <a:pt x="67" y="536"/>
                    </a:cubicBezTo>
                    <a:cubicBezTo>
                      <a:pt x="67" y="536"/>
                      <a:pt x="0" y="692"/>
                      <a:pt x="134" y="1070"/>
                    </a:cubicBezTo>
                    <a:cubicBezTo>
                      <a:pt x="263" y="1399"/>
                      <a:pt x="617" y="1693"/>
                      <a:pt x="1034" y="1693"/>
                    </a:cubicBezTo>
                    <a:cubicBezTo>
                      <a:pt x="1082" y="1693"/>
                      <a:pt x="1130" y="1689"/>
                      <a:pt x="1179" y="1681"/>
                    </a:cubicBezTo>
                    <a:cubicBezTo>
                      <a:pt x="1657" y="1614"/>
                      <a:pt x="2047" y="1315"/>
                      <a:pt x="2224" y="892"/>
                    </a:cubicBezTo>
                    <a:cubicBezTo>
                      <a:pt x="2391" y="469"/>
                      <a:pt x="2324" y="269"/>
                      <a:pt x="2235" y="158"/>
                    </a:cubicBezTo>
                    <a:cubicBezTo>
                      <a:pt x="2165" y="79"/>
                      <a:pt x="1788" y="1"/>
                      <a:pt x="140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72" name="Google Shape;16172;p21"/>
              <p:cNvSpPr/>
              <p:nvPr/>
            </p:nvSpPr>
            <p:spPr>
              <a:xfrm>
                <a:off x="4314217" y="1929786"/>
                <a:ext cx="57878" cy="27247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781" extrusionOk="0">
                    <a:moveTo>
                      <a:pt x="682" y="1"/>
                    </a:moveTo>
                    <a:cubicBezTo>
                      <a:pt x="523" y="1"/>
                      <a:pt x="363" y="14"/>
                      <a:pt x="223" y="47"/>
                    </a:cubicBezTo>
                    <a:cubicBezTo>
                      <a:pt x="146" y="57"/>
                      <a:pt x="67" y="80"/>
                      <a:pt x="1" y="102"/>
                    </a:cubicBezTo>
                    <a:cubicBezTo>
                      <a:pt x="279" y="403"/>
                      <a:pt x="635" y="613"/>
                      <a:pt x="1035" y="714"/>
                    </a:cubicBezTo>
                    <a:cubicBezTo>
                      <a:pt x="1202" y="758"/>
                      <a:pt x="1369" y="781"/>
                      <a:pt x="1535" y="781"/>
                    </a:cubicBezTo>
                    <a:cubicBezTo>
                      <a:pt x="1658" y="435"/>
                      <a:pt x="1602" y="257"/>
                      <a:pt x="1513" y="158"/>
                    </a:cubicBezTo>
                    <a:cubicBezTo>
                      <a:pt x="1443" y="79"/>
                      <a:pt x="1066" y="1"/>
                      <a:pt x="682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73" name="Google Shape;16173;p21"/>
              <p:cNvSpPr/>
              <p:nvPr/>
            </p:nvSpPr>
            <p:spPr>
              <a:xfrm>
                <a:off x="4291330" y="1948451"/>
                <a:ext cx="22537" cy="30317"/>
              </a:xfrm>
              <a:custGeom>
                <a:avLst/>
                <a:gdLst/>
                <a:ahLst/>
                <a:cxnLst/>
                <a:rect l="l" t="t" r="r" b="b"/>
                <a:pathLst>
                  <a:path w="646" h="869" extrusionOk="0">
                    <a:moveTo>
                      <a:pt x="78" y="1"/>
                    </a:moveTo>
                    <a:lnTo>
                      <a:pt x="1" y="12"/>
                    </a:lnTo>
                    <a:cubicBezTo>
                      <a:pt x="56" y="78"/>
                      <a:pt x="134" y="179"/>
                      <a:pt x="179" y="256"/>
                    </a:cubicBezTo>
                    <a:cubicBezTo>
                      <a:pt x="223" y="323"/>
                      <a:pt x="256" y="412"/>
                      <a:pt x="290" y="490"/>
                    </a:cubicBezTo>
                    <a:cubicBezTo>
                      <a:pt x="334" y="568"/>
                      <a:pt x="367" y="646"/>
                      <a:pt x="434" y="713"/>
                    </a:cubicBezTo>
                    <a:cubicBezTo>
                      <a:pt x="490" y="790"/>
                      <a:pt x="557" y="846"/>
                      <a:pt x="646" y="869"/>
                    </a:cubicBezTo>
                    <a:cubicBezTo>
                      <a:pt x="557" y="835"/>
                      <a:pt x="490" y="780"/>
                      <a:pt x="446" y="713"/>
                    </a:cubicBezTo>
                    <a:cubicBezTo>
                      <a:pt x="390" y="635"/>
                      <a:pt x="345" y="557"/>
                      <a:pt x="312" y="479"/>
                    </a:cubicBezTo>
                    <a:cubicBezTo>
                      <a:pt x="278" y="401"/>
                      <a:pt x="256" y="312"/>
                      <a:pt x="212" y="234"/>
                    </a:cubicBezTo>
                    <a:cubicBezTo>
                      <a:pt x="179" y="157"/>
                      <a:pt x="134" y="78"/>
                      <a:pt x="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74" name="Google Shape;16174;p21"/>
              <p:cNvSpPr/>
              <p:nvPr/>
            </p:nvSpPr>
            <p:spPr>
              <a:xfrm>
                <a:off x="4302564" y="1948451"/>
                <a:ext cx="29550" cy="2955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847" extrusionOk="0">
                    <a:moveTo>
                      <a:pt x="112" y="1"/>
                    </a:moveTo>
                    <a:lnTo>
                      <a:pt x="1" y="12"/>
                    </a:lnTo>
                    <a:cubicBezTo>
                      <a:pt x="68" y="56"/>
                      <a:pt x="201" y="157"/>
                      <a:pt x="257" y="234"/>
                    </a:cubicBezTo>
                    <a:lnTo>
                      <a:pt x="424" y="468"/>
                    </a:lnTo>
                    <a:cubicBezTo>
                      <a:pt x="468" y="546"/>
                      <a:pt x="535" y="624"/>
                      <a:pt x="601" y="691"/>
                    </a:cubicBezTo>
                    <a:cubicBezTo>
                      <a:pt x="668" y="757"/>
                      <a:pt x="747" y="812"/>
                      <a:pt x="846" y="846"/>
                    </a:cubicBezTo>
                    <a:cubicBezTo>
                      <a:pt x="747" y="812"/>
                      <a:pt x="680" y="746"/>
                      <a:pt x="613" y="679"/>
                    </a:cubicBezTo>
                    <a:cubicBezTo>
                      <a:pt x="546" y="612"/>
                      <a:pt x="502" y="535"/>
                      <a:pt x="457" y="446"/>
                    </a:cubicBezTo>
                    <a:cubicBezTo>
                      <a:pt x="401" y="368"/>
                      <a:pt x="357" y="279"/>
                      <a:pt x="302" y="201"/>
                    </a:cubicBezTo>
                    <a:cubicBezTo>
                      <a:pt x="246" y="123"/>
                      <a:pt x="201" y="56"/>
                      <a:pt x="1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75" name="Google Shape;16175;p21"/>
              <p:cNvSpPr/>
              <p:nvPr/>
            </p:nvSpPr>
            <p:spPr>
              <a:xfrm>
                <a:off x="4323532" y="1950021"/>
                <a:ext cx="29166" cy="19049"/>
              </a:xfrm>
              <a:custGeom>
                <a:avLst/>
                <a:gdLst/>
                <a:ahLst/>
                <a:cxnLst/>
                <a:rect l="l" t="t" r="r" b="b"/>
                <a:pathLst>
                  <a:path w="836" h="546" extrusionOk="0">
                    <a:moveTo>
                      <a:pt x="0" y="0"/>
                    </a:moveTo>
                    <a:cubicBezTo>
                      <a:pt x="123" y="100"/>
                      <a:pt x="257" y="256"/>
                      <a:pt x="390" y="367"/>
                    </a:cubicBezTo>
                    <a:cubicBezTo>
                      <a:pt x="512" y="468"/>
                      <a:pt x="668" y="545"/>
                      <a:pt x="835" y="545"/>
                    </a:cubicBezTo>
                    <a:cubicBezTo>
                      <a:pt x="668" y="534"/>
                      <a:pt x="524" y="445"/>
                      <a:pt x="412" y="334"/>
                    </a:cubicBezTo>
                    <a:cubicBezTo>
                      <a:pt x="301" y="223"/>
                      <a:pt x="235" y="122"/>
                      <a:pt x="1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76" name="Google Shape;16176;p21"/>
              <p:cNvSpPr/>
              <p:nvPr/>
            </p:nvSpPr>
            <p:spPr>
              <a:xfrm>
                <a:off x="4296354" y="1936834"/>
                <a:ext cx="27212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780" h="357" extrusionOk="0">
                    <a:moveTo>
                      <a:pt x="779" y="0"/>
                    </a:moveTo>
                    <a:cubicBezTo>
                      <a:pt x="502" y="33"/>
                      <a:pt x="223" y="144"/>
                      <a:pt x="1" y="312"/>
                    </a:cubicBezTo>
                    <a:lnTo>
                      <a:pt x="35" y="356"/>
                    </a:lnTo>
                    <a:cubicBezTo>
                      <a:pt x="246" y="178"/>
                      <a:pt x="502" y="55"/>
                      <a:pt x="7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77" name="Google Shape;16177;p21"/>
              <p:cNvSpPr/>
              <p:nvPr/>
            </p:nvSpPr>
            <p:spPr>
              <a:xfrm>
                <a:off x="4313833" y="1933729"/>
                <a:ext cx="36911" cy="15909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456" extrusionOk="0">
                    <a:moveTo>
                      <a:pt x="1057" y="0"/>
                    </a:moveTo>
                    <a:cubicBezTo>
                      <a:pt x="690" y="78"/>
                      <a:pt x="335" y="211"/>
                      <a:pt x="1" y="411"/>
                    </a:cubicBezTo>
                    <a:lnTo>
                      <a:pt x="78" y="456"/>
                    </a:lnTo>
                    <a:cubicBezTo>
                      <a:pt x="390" y="233"/>
                      <a:pt x="701" y="100"/>
                      <a:pt x="105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78" name="Google Shape;16178;p21"/>
              <p:cNvSpPr/>
              <p:nvPr/>
            </p:nvSpPr>
            <p:spPr>
              <a:xfrm>
                <a:off x="4328975" y="1945765"/>
                <a:ext cx="32620" cy="5826"/>
              </a:xfrm>
              <a:custGeom>
                <a:avLst/>
                <a:gdLst/>
                <a:ahLst/>
                <a:cxnLst/>
                <a:rect l="l" t="t" r="r" b="b"/>
                <a:pathLst>
                  <a:path w="935" h="167" extrusionOk="0">
                    <a:moveTo>
                      <a:pt x="732" y="0"/>
                    </a:moveTo>
                    <a:cubicBezTo>
                      <a:pt x="485" y="0"/>
                      <a:pt x="236" y="48"/>
                      <a:pt x="0" y="145"/>
                    </a:cubicBezTo>
                    <a:lnTo>
                      <a:pt x="12" y="167"/>
                    </a:lnTo>
                    <a:cubicBezTo>
                      <a:pt x="256" y="49"/>
                      <a:pt x="544" y="9"/>
                      <a:pt x="822" y="9"/>
                    </a:cubicBezTo>
                    <a:cubicBezTo>
                      <a:pt x="860" y="9"/>
                      <a:pt x="897" y="10"/>
                      <a:pt x="934" y="11"/>
                    </a:cubicBezTo>
                    <a:cubicBezTo>
                      <a:pt x="867" y="4"/>
                      <a:pt x="799" y="0"/>
                      <a:pt x="73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79" name="Google Shape;16179;p21"/>
              <p:cNvSpPr/>
              <p:nvPr/>
            </p:nvSpPr>
            <p:spPr>
              <a:xfrm>
                <a:off x="4197794" y="1870650"/>
                <a:ext cx="53238" cy="80625"/>
              </a:xfrm>
              <a:custGeom>
                <a:avLst/>
                <a:gdLst/>
                <a:ahLst/>
                <a:cxnLst/>
                <a:rect l="l" t="t" r="r" b="b"/>
                <a:pathLst>
                  <a:path w="1526" h="2311" extrusionOk="0">
                    <a:moveTo>
                      <a:pt x="935" y="0"/>
                    </a:moveTo>
                    <a:cubicBezTo>
                      <a:pt x="487" y="0"/>
                      <a:pt x="131" y="455"/>
                      <a:pt x="79" y="685"/>
                    </a:cubicBezTo>
                    <a:cubicBezTo>
                      <a:pt x="23" y="919"/>
                      <a:pt x="1" y="1396"/>
                      <a:pt x="312" y="1908"/>
                    </a:cubicBezTo>
                    <a:cubicBezTo>
                      <a:pt x="516" y="2255"/>
                      <a:pt x="658" y="2310"/>
                      <a:pt x="729" y="2310"/>
                    </a:cubicBezTo>
                    <a:cubicBezTo>
                      <a:pt x="762" y="2310"/>
                      <a:pt x="779" y="2298"/>
                      <a:pt x="779" y="2298"/>
                    </a:cubicBezTo>
                    <a:lnTo>
                      <a:pt x="791" y="2231"/>
                    </a:lnTo>
                    <a:cubicBezTo>
                      <a:pt x="791" y="2231"/>
                      <a:pt x="1002" y="2197"/>
                      <a:pt x="1147" y="2019"/>
                    </a:cubicBezTo>
                    <a:cubicBezTo>
                      <a:pt x="1291" y="1853"/>
                      <a:pt x="1336" y="1708"/>
                      <a:pt x="1425" y="1330"/>
                    </a:cubicBezTo>
                    <a:cubicBezTo>
                      <a:pt x="1525" y="952"/>
                      <a:pt x="1525" y="84"/>
                      <a:pt x="1024" y="7"/>
                    </a:cubicBezTo>
                    <a:cubicBezTo>
                      <a:pt x="994" y="2"/>
                      <a:pt x="964" y="0"/>
                      <a:pt x="93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80" name="Google Shape;16180;p21"/>
              <p:cNvSpPr/>
              <p:nvPr/>
            </p:nvSpPr>
            <p:spPr>
              <a:xfrm>
                <a:off x="4198213" y="1870650"/>
                <a:ext cx="37295" cy="6077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742" extrusionOk="0">
                    <a:moveTo>
                      <a:pt x="923" y="0"/>
                    </a:moveTo>
                    <a:cubicBezTo>
                      <a:pt x="475" y="0"/>
                      <a:pt x="119" y="455"/>
                      <a:pt x="67" y="685"/>
                    </a:cubicBezTo>
                    <a:cubicBezTo>
                      <a:pt x="23" y="896"/>
                      <a:pt x="0" y="1297"/>
                      <a:pt x="211" y="1742"/>
                    </a:cubicBezTo>
                    <a:cubicBezTo>
                      <a:pt x="300" y="1663"/>
                      <a:pt x="379" y="1564"/>
                      <a:pt x="445" y="1463"/>
                    </a:cubicBezTo>
                    <a:cubicBezTo>
                      <a:pt x="623" y="1230"/>
                      <a:pt x="757" y="963"/>
                      <a:pt x="856" y="685"/>
                    </a:cubicBezTo>
                    <a:cubicBezTo>
                      <a:pt x="901" y="551"/>
                      <a:pt x="945" y="407"/>
                      <a:pt x="990" y="262"/>
                    </a:cubicBezTo>
                    <a:cubicBezTo>
                      <a:pt x="1012" y="185"/>
                      <a:pt x="1034" y="96"/>
                      <a:pt x="1068" y="29"/>
                    </a:cubicBezTo>
                    <a:cubicBezTo>
                      <a:pt x="1057" y="17"/>
                      <a:pt x="1034" y="17"/>
                      <a:pt x="1012" y="7"/>
                    </a:cubicBezTo>
                    <a:cubicBezTo>
                      <a:pt x="982" y="2"/>
                      <a:pt x="952" y="0"/>
                      <a:pt x="9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81" name="Google Shape;16181;p21"/>
              <p:cNvSpPr/>
              <p:nvPr/>
            </p:nvSpPr>
            <p:spPr>
              <a:xfrm>
                <a:off x="4227694" y="1876302"/>
                <a:ext cx="9350" cy="2641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757" extrusionOk="0">
                    <a:moveTo>
                      <a:pt x="268" y="0"/>
                    </a:moveTo>
                    <a:lnTo>
                      <a:pt x="268" y="0"/>
                    </a:lnTo>
                    <a:cubicBezTo>
                      <a:pt x="212" y="245"/>
                      <a:pt x="123" y="467"/>
                      <a:pt x="1" y="678"/>
                    </a:cubicBezTo>
                    <a:lnTo>
                      <a:pt x="34" y="757"/>
                    </a:lnTo>
                    <a:cubicBezTo>
                      <a:pt x="145" y="523"/>
                      <a:pt x="223" y="245"/>
                      <a:pt x="26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82" name="Google Shape;16182;p21"/>
              <p:cNvSpPr/>
              <p:nvPr/>
            </p:nvSpPr>
            <p:spPr>
              <a:xfrm>
                <a:off x="4215657" y="1894130"/>
                <a:ext cx="13990" cy="17479"/>
              </a:xfrm>
              <a:custGeom>
                <a:avLst/>
                <a:gdLst/>
                <a:ahLst/>
                <a:cxnLst/>
                <a:rect l="l" t="t" r="r" b="b"/>
                <a:pathLst>
                  <a:path w="401" h="50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9" y="78"/>
                      <a:pt x="168" y="145"/>
                      <a:pt x="235" y="223"/>
                    </a:cubicBezTo>
                    <a:cubicBezTo>
                      <a:pt x="267" y="256"/>
                      <a:pt x="301" y="301"/>
                      <a:pt x="324" y="345"/>
                    </a:cubicBezTo>
                    <a:cubicBezTo>
                      <a:pt x="346" y="390"/>
                      <a:pt x="356" y="446"/>
                      <a:pt x="368" y="501"/>
                    </a:cubicBezTo>
                    <a:lnTo>
                      <a:pt x="401" y="468"/>
                    </a:lnTo>
                    <a:cubicBezTo>
                      <a:pt x="390" y="412"/>
                      <a:pt x="390" y="379"/>
                      <a:pt x="356" y="335"/>
                    </a:cubicBezTo>
                    <a:cubicBezTo>
                      <a:pt x="334" y="279"/>
                      <a:pt x="301" y="234"/>
                      <a:pt x="257" y="201"/>
                    </a:cubicBezTo>
                    <a:cubicBezTo>
                      <a:pt x="178" y="123"/>
                      <a:pt x="90" y="68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83" name="Google Shape;16183;p21"/>
              <p:cNvSpPr/>
              <p:nvPr/>
            </p:nvSpPr>
            <p:spPr>
              <a:xfrm>
                <a:off x="4228077" y="1895282"/>
                <a:ext cx="13641" cy="29166"/>
              </a:xfrm>
              <a:custGeom>
                <a:avLst/>
                <a:gdLst/>
                <a:ahLst/>
                <a:cxnLst/>
                <a:rect l="l" t="t" r="r" b="b"/>
                <a:pathLst>
                  <a:path w="391" h="836" extrusionOk="0">
                    <a:moveTo>
                      <a:pt x="390" y="1"/>
                    </a:moveTo>
                    <a:cubicBezTo>
                      <a:pt x="312" y="268"/>
                      <a:pt x="178" y="512"/>
                      <a:pt x="0" y="713"/>
                    </a:cubicBezTo>
                    <a:lnTo>
                      <a:pt x="34" y="835"/>
                    </a:lnTo>
                    <a:cubicBezTo>
                      <a:pt x="201" y="601"/>
                      <a:pt x="334" y="268"/>
                      <a:pt x="3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84" name="Google Shape;16184;p21"/>
              <p:cNvSpPr/>
              <p:nvPr/>
            </p:nvSpPr>
            <p:spPr>
              <a:xfrm>
                <a:off x="4208680" y="1919355"/>
                <a:ext cx="18665" cy="19851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69" extrusionOk="0">
                    <a:moveTo>
                      <a:pt x="0" y="0"/>
                    </a:moveTo>
                    <a:cubicBezTo>
                      <a:pt x="89" y="101"/>
                      <a:pt x="201" y="168"/>
                      <a:pt x="290" y="257"/>
                    </a:cubicBezTo>
                    <a:cubicBezTo>
                      <a:pt x="390" y="334"/>
                      <a:pt x="457" y="445"/>
                      <a:pt x="490" y="568"/>
                    </a:cubicBezTo>
                    <a:lnTo>
                      <a:pt x="534" y="556"/>
                    </a:lnTo>
                    <a:cubicBezTo>
                      <a:pt x="501" y="423"/>
                      <a:pt x="412" y="312"/>
                      <a:pt x="312" y="234"/>
                    </a:cubicBezTo>
                    <a:cubicBezTo>
                      <a:pt x="212" y="145"/>
                      <a:pt x="101" y="8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85" name="Google Shape;16185;p21"/>
              <p:cNvSpPr/>
              <p:nvPr/>
            </p:nvSpPr>
            <p:spPr>
              <a:xfrm>
                <a:off x="4227694" y="1909656"/>
                <a:ext cx="15944" cy="26794"/>
              </a:xfrm>
              <a:custGeom>
                <a:avLst/>
                <a:gdLst/>
                <a:ahLst/>
                <a:cxnLst/>
                <a:rect l="l" t="t" r="r" b="b"/>
                <a:pathLst>
                  <a:path w="457" h="768" extrusionOk="0">
                    <a:moveTo>
                      <a:pt x="456" y="1"/>
                    </a:moveTo>
                    <a:cubicBezTo>
                      <a:pt x="456" y="78"/>
                      <a:pt x="434" y="145"/>
                      <a:pt x="401" y="212"/>
                    </a:cubicBezTo>
                    <a:cubicBezTo>
                      <a:pt x="367" y="278"/>
                      <a:pt x="334" y="334"/>
                      <a:pt x="290" y="390"/>
                    </a:cubicBezTo>
                    <a:cubicBezTo>
                      <a:pt x="201" y="512"/>
                      <a:pt x="123" y="624"/>
                      <a:pt x="1" y="713"/>
                    </a:cubicBezTo>
                    <a:lnTo>
                      <a:pt x="1" y="768"/>
                    </a:lnTo>
                    <a:cubicBezTo>
                      <a:pt x="123" y="679"/>
                      <a:pt x="234" y="523"/>
                      <a:pt x="312" y="412"/>
                    </a:cubicBezTo>
                    <a:cubicBezTo>
                      <a:pt x="345" y="345"/>
                      <a:pt x="390" y="290"/>
                      <a:pt x="412" y="212"/>
                    </a:cubicBezTo>
                    <a:cubicBezTo>
                      <a:pt x="446" y="145"/>
                      <a:pt x="456" y="78"/>
                      <a:pt x="45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86" name="Google Shape;16186;p21"/>
              <p:cNvSpPr/>
              <p:nvPr/>
            </p:nvSpPr>
            <p:spPr>
              <a:xfrm>
                <a:off x="4436466" y="1913214"/>
                <a:ext cx="87742" cy="66635"/>
              </a:xfrm>
              <a:custGeom>
                <a:avLst/>
                <a:gdLst/>
                <a:ahLst/>
                <a:cxnLst/>
                <a:rect l="l" t="t" r="r" b="b"/>
                <a:pathLst>
                  <a:path w="2515" h="1910" extrusionOk="0">
                    <a:moveTo>
                      <a:pt x="1142" y="0"/>
                    </a:moveTo>
                    <a:cubicBezTo>
                      <a:pt x="1070" y="0"/>
                      <a:pt x="997" y="7"/>
                      <a:pt x="923" y="21"/>
                    </a:cubicBezTo>
                    <a:cubicBezTo>
                      <a:pt x="456" y="99"/>
                      <a:pt x="312" y="199"/>
                      <a:pt x="312" y="199"/>
                    </a:cubicBezTo>
                    <a:lnTo>
                      <a:pt x="389" y="265"/>
                    </a:lnTo>
                    <a:cubicBezTo>
                      <a:pt x="389" y="265"/>
                      <a:pt x="0" y="666"/>
                      <a:pt x="56" y="1111"/>
                    </a:cubicBezTo>
                    <a:cubicBezTo>
                      <a:pt x="122" y="1545"/>
                      <a:pt x="468" y="1812"/>
                      <a:pt x="990" y="1889"/>
                    </a:cubicBezTo>
                    <a:cubicBezTo>
                      <a:pt x="1068" y="1903"/>
                      <a:pt x="1147" y="1909"/>
                      <a:pt x="1225" y="1909"/>
                    </a:cubicBezTo>
                    <a:cubicBezTo>
                      <a:pt x="1655" y="1909"/>
                      <a:pt x="2062" y="1717"/>
                      <a:pt x="2269" y="1500"/>
                    </a:cubicBezTo>
                    <a:cubicBezTo>
                      <a:pt x="2514" y="1244"/>
                      <a:pt x="2514" y="722"/>
                      <a:pt x="2180" y="433"/>
                    </a:cubicBezTo>
                    <a:cubicBezTo>
                      <a:pt x="1899" y="189"/>
                      <a:pt x="1531" y="0"/>
                      <a:pt x="114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87" name="Google Shape;16187;p21"/>
              <p:cNvSpPr/>
              <p:nvPr/>
            </p:nvSpPr>
            <p:spPr>
              <a:xfrm>
                <a:off x="4488450" y="1916249"/>
                <a:ext cx="35760" cy="56692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625" extrusionOk="0">
                    <a:moveTo>
                      <a:pt x="123" y="0"/>
                    </a:moveTo>
                    <a:cubicBezTo>
                      <a:pt x="112" y="45"/>
                      <a:pt x="112" y="79"/>
                      <a:pt x="101" y="112"/>
                    </a:cubicBezTo>
                    <a:cubicBezTo>
                      <a:pt x="78" y="245"/>
                      <a:pt x="56" y="368"/>
                      <a:pt x="34" y="490"/>
                    </a:cubicBezTo>
                    <a:cubicBezTo>
                      <a:pt x="12" y="724"/>
                      <a:pt x="1" y="968"/>
                      <a:pt x="90" y="1202"/>
                    </a:cubicBezTo>
                    <a:cubicBezTo>
                      <a:pt x="157" y="1391"/>
                      <a:pt x="301" y="1547"/>
                      <a:pt x="490" y="1624"/>
                    </a:cubicBezTo>
                    <a:cubicBezTo>
                      <a:pt x="601" y="1569"/>
                      <a:pt x="701" y="1491"/>
                      <a:pt x="779" y="1413"/>
                    </a:cubicBezTo>
                    <a:cubicBezTo>
                      <a:pt x="1024" y="1157"/>
                      <a:pt x="1024" y="635"/>
                      <a:pt x="690" y="346"/>
                    </a:cubicBezTo>
                    <a:cubicBezTo>
                      <a:pt x="523" y="201"/>
                      <a:pt x="335" y="79"/>
                      <a:pt x="1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88" name="Google Shape;16188;p21"/>
              <p:cNvSpPr/>
              <p:nvPr/>
            </p:nvSpPr>
            <p:spPr>
              <a:xfrm>
                <a:off x="4449654" y="1923646"/>
                <a:ext cx="4291" cy="39981"/>
              </a:xfrm>
              <a:custGeom>
                <a:avLst/>
                <a:gdLst/>
                <a:ahLst/>
                <a:cxnLst/>
                <a:rect l="l" t="t" r="r" b="b"/>
                <a:pathLst>
                  <a:path w="123" h="1146" extrusionOk="0">
                    <a:moveTo>
                      <a:pt x="78" y="0"/>
                    </a:moveTo>
                    <a:lnTo>
                      <a:pt x="23" y="11"/>
                    </a:lnTo>
                    <a:cubicBezTo>
                      <a:pt x="56" y="33"/>
                      <a:pt x="67" y="100"/>
                      <a:pt x="67" y="144"/>
                    </a:cubicBezTo>
                    <a:cubicBezTo>
                      <a:pt x="67" y="200"/>
                      <a:pt x="56" y="245"/>
                      <a:pt x="45" y="289"/>
                    </a:cubicBezTo>
                    <a:cubicBezTo>
                      <a:pt x="23" y="389"/>
                      <a:pt x="11" y="478"/>
                      <a:pt x="1" y="579"/>
                    </a:cubicBezTo>
                    <a:cubicBezTo>
                      <a:pt x="1" y="678"/>
                      <a:pt x="1" y="779"/>
                      <a:pt x="11" y="868"/>
                    </a:cubicBezTo>
                    <a:cubicBezTo>
                      <a:pt x="23" y="967"/>
                      <a:pt x="56" y="1068"/>
                      <a:pt x="112" y="1145"/>
                    </a:cubicBezTo>
                    <a:cubicBezTo>
                      <a:pt x="56" y="1068"/>
                      <a:pt x="34" y="967"/>
                      <a:pt x="23" y="868"/>
                    </a:cubicBezTo>
                    <a:cubicBezTo>
                      <a:pt x="11" y="779"/>
                      <a:pt x="23" y="678"/>
                      <a:pt x="34" y="579"/>
                    </a:cubicBezTo>
                    <a:cubicBezTo>
                      <a:pt x="45" y="490"/>
                      <a:pt x="56" y="389"/>
                      <a:pt x="78" y="300"/>
                    </a:cubicBezTo>
                    <a:cubicBezTo>
                      <a:pt x="100" y="256"/>
                      <a:pt x="112" y="200"/>
                      <a:pt x="112" y="156"/>
                    </a:cubicBezTo>
                    <a:cubicBezTo>
                      <a:pt x="123" y="100"/>
                      <a:pt x="112" y="45"/>
                      <a:pt x="7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89" name="Google Shape;16189;p21"/>
              <p:cNvSpPr/>
              <p:nvPr/>
            </p:nvSpPr>
            <p:spPr>
              <a:xfrm>
                <a:off x="4477983" y="1946498"/>
                <a:ext cx="22154" cy="21421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8" y="112"/>
                      <a:pt x="212" y="279"/>
                      <a:pt x="301" y="379"/>
                    </a:cubicBezTo>
                    <a:cubicBezTo>
                      <a:pt x="401" y="480"/>
                      <a:pt x="512" y="557"/>
                      <a:pt x="635" y="613"/>
                    </a:cubicBezTo>
                    <a:cubicBezTo>
                      <a:pt x="512" y="546"/>
                      <a:pt x="412" y="457"/>
                      <a:pt x="323" y="357"/>
                    </a:cubicBezTo>
                    <a:cubicBezTo>
                      <a:pt x="234" y="257"/>
                      <a:pt x="167" y="146"/>
                      <a:pt x="101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90" name="Google Shape;16190;p21"/>
              <p:cNvSpPr/>
              <p:nvPr/>
            </p:nvSpPr>
            <p:spPr>
              <a:xfrm>
                <a:off x="4455096" y="1919355"/>
                <a:ext cx="19432" cy="8513"/>
              </a:xfrm>
              <a:custGeom>
                <a:avLst/>
                <a:gdLst/>
                <a:ahLst/>
                <a:cxnLst/>
                <a:rect l="l" t="t" r="r" b="b"/>
                <a:pathLst>
                  <a:path w="557" h="244" extrusionOk="0">
                    <a:moveTo>
                      <a:pt x="556" y="0"/>
                    </a:moveTo>
                    <a:lnTo>
                      <a:pt x="556" y="0"/>
                    </a:lnTo>
                    <a:cubicBezTo>
                      <a:pt x="467" y="34"/>
                      <a:pt x="379" y="101"/>
                      <a:pt x="290" y="145"/>
                    </a:cubicBezTo>
                    <a:cubicBezTo>
                      <a:pt x="231" y="167"/>
                      <a:pt x="164" y="184"/>
                      <a:pt x="102" y="184"/>
                    </a:cubicBezTo>
                    <a:cubicBezTo>
                      <a:pt x="69" y="184"/>
                      <a:pt x="38" y="179"/>
                      <a:pt x="11" y="168"/>
                    </a:cubicBezTo>
                    <a:lnTo>
                      <a:pt x="0" y="223"/>
                    </a:lnTo>
                    <a:cubicBezTo>
                      <a:pt x="38" y="231"/>
                      <a:pt x="71" y="244"/>
                      <a:pt x="107" y="244"/>
                    </a:cubicBezTo>
                    <a:cubicBezTo>
                      <a:pt x="122" y="244"/>
                      <a:pt x="139" y="241"/>
                      <a:pt x="156" y="234"/>
                    </a:cubicBezTo>
                    <a:cubicBezTo>
                      <a:pt x="211" y="223"/>
                      <a:pt x="256" y="201"/>
                      <a:pt x="300" y="178"/>
                    </a:cubicBezTo>
                    <a:cubicBezTo>
                      <a:pt x="389" y="123"/>
                      <a:pt x="467" y="45"/>
                      <a:pt x="5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91" name="Google Shape;16191;p21"/>
              <p:cNvSpPr/>
              <p:nvPr/>
            </p:nvSpPr>
            <p:spPr>
              <a:xfrm>
                <a:off x="4459353" y="1930623"/>
                <a:ext cx="36911" cy="39597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1135" extrusionOk="0">
                    <a:moveTo>
                      <a:pt x="0" y="0"/>
                    </a:moveTo>
                    <a:cubicBezTo>
                      <a:pt x="134" y="156"/>
                      <a:pt x="190" y="389"/>
                      <a:pt x="245" y="589"/>
                    </a:cubicBezTo>
                    <a:cubicBezTo>
                      <a:pt x="267" y="690"/>
                      <a:pt x="301" y="790"/>
                      <a:pt x="345" y="890"/>
                    </a:cubicBezTo>
                    <a:cubicBezTo>
                      <a:pt x="390" y="979"/>
                      <a:pt x="445" y="1068"/>
                      <a:pt x="523" y="1135"/>
                    </a:cubicBezTo>
                    <a:cubicBezTo>
                      <a:pt x="457" y="1068"/>
                      <a:pt x="401" y="968"/>
                      <a:pt x="368" y="879"/>
                    </a:cubicBezTo>
                    <a:cubicBezTo>
                      <a:pt x="323" y="779"/>
                      <a:pt x="301" y="678"/>
                      <a:pt x="279" y="579"/>
                    </a:cubicBezTo>
                    <a:cubicBezTo>
                      <a:pt x="257" y="478"/>
                      <a:pt x="245" y="379"/>
                      <a:pt x="212" y="278"/>
                    </a:cubicBezTo>
                    <a:cubicBezTo>
                      <a:pt x="200" y="233"/>
                      <a:pt x="190" y="201"/>
                      <a:pt x="168" y="156"/>
                    </a:cubicBezTo>
                    <a:lnTo>
                      <a:pt x="168" y="156"/>
                    </a:lnTo>
                    <a:cubicBezTo>
                      <a:pt x="245" y="178"/>
                      <a:pt x="323" y="189"/>
                      <a:pt x="398" y="189"/>
                    </a:cubicBezTo>
                    <a:cubicBezTo>
                      <a:pt x="473" y="189"/>
                      <a:pt x="546" y="178"/>
                      <a:pt x="612" y="156"/>
                    </a:cubicBezTo>
                    <a:cubicBezTo>
                      <a:pt x="690" y="134"/>
                      <a:pt x="757" y="100"/>
                      <a:pt x="835" y="78"/>
                    </a:cubicBezTo>
                    <a:cubicBezTo>
                      <a:pt x="889" y="60"/>
                      <a:pt x="950" y="42"/>
                      <a:pt x="1013" y="42"/>
                    </a:cubicBezTo>
                    <a:cubicBezTo>
                      <a:pt x="1028" y="42"/>
                      <a:pt x="1043" y="43"/>
                      <a:pt x="1057" y="45"/>
                    </a:cubicBezTo>
                    <a:cubicBezTo>
                      <a:pt x="1036" y="42"/>
                      <a:pt x="1015" y="40"/>
                      <a:pt x="994" y="40"/>
                    </a:cubicBezTo>
                    <a:cubicBezTo>
                      <a:pt x="938" y="40"/>
                      <a:pt x="884" y="51"/>
                      <a:pt x="835" y="67"/>
                    </a:cubicBezTo>
                    <a:cubicBezTo>
                      <a:pt x="757" y="89"/>
                      <a:pt x="679" y="112"/>
                      <a:pt x="612" y="134"/>
                    </a:cubicBezTo>
                    <a:cubicBezTo>
                      <a:pt x="558" y="146"/>
                      <a:pt x="502" y="152"/>
                      <a:pt x="446" y="152"/>
                    </a:cubicBezTo>
                    <a:cubicBezTo>
                      <a:pt x="352" y="152"/>
                      <a:pt x="258" y="135"/>
                      <a:pt x="168" y="100"/>
                    </a:cubicBezTo>
                    <a:lnTo>
                      <a:pt x="156" y="134"/>
                    </a:lnTo>
                    <a:cubicBezTo>
                      <a:pt x="134" y="78"/>
                      <a:pt x="111" y="56"/>
                      <a:pt x="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92" name="Google Shape;16192;p21"/>
              <p:cNvSpPr/>
              <p:nvPr/>
            </p:nvSpPr>
            <p:spPr>
              <a:xfrm>
                <a:off x="4477181" y="1943811"/>
                <a:ext cx="38062" cy="8582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246" extrusionOk="0">
                    <a:moveTo>
                      <a:pt x="1" y="1"/>
                    </a:moveTo>
                    <a:lnTo>
                      <a:pt x="35" y="78"/>
                    </a:lnTo>
                    <a:cubicBezTo>
                      <a:pt x="223" y="122"/>
                      <a:pt x="368" y="145"/>
                      <a:pt x="557" y="145"/>
                    </a:cubicBezTo>
                    <a:cubicBezTo>
                      <a:pt x="628" y="137"/>
                      <a:pt x="693" y="129"/>
                      <a:pt x="760" y="129"/>
                    </a:cubicBezTo>
                    <a:cubicBezTo>
                      <a:pt x="788" y="129"/>
                      <a:pt x="817" y="131"/>
                      <a:pt x="846" y="134"/>
                    </a:cubicBezTo>
                    <a:cubicBezTo>
                      <a:pt x="935" y="145"/>
                      <a:pt x="1024" y="167"/>
                      <a:pt x="1091" y="245"/>
                    </a:cubicBezTo>
                    <a:cubicBezTo>
                      <a:pt x="1036" y="167"/>
                      <a:pt x="935" y="134"/>
                      <a:pt x="846" y="122"/>
                    </a:cubicBezTo>
                    <a:cubicBezTo>
                      <a:pt x="746" y="112"/>
                      <a:pt x="658" y="112"/>
                      <a:pt x="557" y="112"/>
                    </a:cubicBezTo>
                    <a:cubicBezTo>
                      <a:pt x="379" y="112"/>
                      <a:pt x="179" y="67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93" name="Google Shape;16193;p21"/>
              <p:cNvSpPr/>
              <p:nvPr/>
            </p:nvSpPr>
            <p:spPr>
              <a:xfrm>
                <a:off x="4545876" y="1846543"/>
                <a:ext cx="93533" cy="60111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1723" extrusionOk="0">
                    <a:moveTo>
                      <a:pt x="1392" y="1"/>
                    </a:moveTo>
                    <a:cubicBezTo>
                      <a:pt x="1176" y="1"/>
                      <a:pt x="947" y="28"/>
                      <a:pt x="723" y="97"/>
                    </a:cubicBezTo>
                    <a:cubicBezTo>
                      <a:pt x="246" y="230"/>
                      <a:pt x="12" y="486"/>
                      <a:pt x="12" y="486"/>
                    </a:cubicBezTo>
                    <a:lnTo>
                      <a:pt x="90" y="486"/>
                    </a:lnTo>
                    <a:cubicBezTo>
                      <a:pt x="90" y="486"/>
                      <a:pt x="1" y="698"/>
                      <a:pt x="256" y="1131"/>
                    </a:cubicBezTo>
                    <a:cubicBezTo>
                      <a:pt x="452" y="1487"/>
                      <a:pt x="670" y="1722"/>
                      <a:pt x="1079" y="1722"/>
                    </a:cubicBezTo>
                    <a:cubicBezTo>
                      <a:pt x="1181" y="1722"/>
                      <a:pt x="1296" y="1707"/>
                      <a:pt x="1425" y="1676"/>
                    </a:cubicBezTo>
                    <a:cubicBezTo>
                      <a:pt x="2058" y="1509"/>
                      <a:pt x="2470" y="1120"/>
                      <a:pt x="2581" y="842"/>
                    </a:cubicBezTo>
                    <a:cubicBezTo>
                      <a:pt x="2681" y="553"/>
                      <a:pt x="2648" y="397"/>
                      <a:pt x="2448" y="253"/>
                    </a:cubicBezTo>
                    <a:cubicBezTo>
                      <a:pt x="2294" y="137"/>
                      <a:pt x="1875" y="1"/>
                      <a:pt x="139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94" name="Google Shape;16194;p21"/>
              <p:cNvSpPr/>
              <p:nvPr/>
            </p:nvSpPr>
            <p:spPr>
              <a:xfrm>
                <a:off x="4577311" y="1846543"/>
                <a:ext cx="62100" cy="53448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1532" extrusionOk="0">
                    <a:moveTo>
                      <a:pt x="498" y="1"/>
                    </a:moveTo>
                    <a:cubicBezTo>
                      <a:pt x="337" y="1"/>
                      <a:pt x="168" y="16"/>
                      <a:pt x="0" y="52"/>
                    </a:cubicBezTo>
                    <a:cubicBezTo>
                      <a:pt x="212" y="308"/>
                      <a:pt x="657" y="386"/>
                      <a:pt x="791" y="720"/>
                    </a:cubicBezTo>
                    <a:cubicBezTo>
                      <a:pt x="868" y="898"/>
                      <a:pt x="813" y="1076"/>
                      <a:pt x="813" y="1254"/>
                    </a:cubicBezTo>
                    <a:cubicBezTo>
                      <a:pt x="813" y="1365"/>
                      <a:pt x="857" y="1465"/>
                      <a:pt x="924" y="1531"/>
                    </a:cubicBezTo>
                    <a:cubicBezTo>
                      <a:pt x="1335" y="1343"/>
                      <a:pt x="1602" y="1053"/>
                      <a:pt x="1680" y="842"/>
                    </a:cubicBezTo>
                    <a:cubicBezTo>
                      <a:pt x="1780" y="553"/>
                      <a:pt x="1747" y="397"/>
                      <a:pt x="1547" y="253"/>
                    </a:cubicBezTo>
                    <a:cubicBezTo>
                      <a:pt x="1397" y="136"/>
                      <a:pt x="979" y="1"/>
                      <a:pt x="49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95" name="Google Shape;16195;p21"/>
              <p:cNvSpPr/>
              <p:nvPr/>
            </p:nvSpPr>
            <p:spPr>
              <a:xfrm>
                <a:off x="4552470" y="1863463"/>
                <a:ext cx="26061" cy="28747"/>
              </a:xfrm>
              <a:custGeom>
                <a:avLst/>
                <a:gdLst/>
                <a:ahLst/>
                <a:cxnLst/>
                <a:rect l="l" t="t" r="r" b="b"/>
                <a:pathLst>
                  <a:path w="747" h="824" extrusionOk="0">
                    <a:moveTo>
                      <a:pt x="34" y="1"/>
                    </a:moveTo>
                    <a:lnTo>
                      <a:pt x="1" y="45"/>
                    </a:lnTo>
                    <a:cubicBezTo>
                      <a:pt x="67" y="101"/>
                      <a:pt x="123" y="168"/>
                      <a:pt x="168" y="257"/>
                    </a:cubicBezTo>
                    <a:lnTo>
                      <a:pt x="301" y="490"/>
                    </a:lnTo>
                    <a:cubicBezTo>
                      <a:pt x="413" y="646"/>
                      <a:pt x="568" y="769"/>
                      <a:pt x="746" y="824"/>
                    </a:cubicBezTo>
                    <a:cubicBezTo>
                      <a:pt x="568" y="757"/>
                      <a:pt x="423" y="635"/>
                      <a:pt x="324" y="479"/>
                    </a:cubicBezTo>
                    <a:cubicBezTo>
                      <a:pt x="279" y="401"/>
                      <a:pt x="245" y="312"/>
                      <a:pt x="201" y="235"/>
                    </a:cubicBezTo>
                    <a:cubicBezTo>
                      <a:pt x="156" y="146"/>
                      <a:pt x="112" y="68"/>
                      <a:pt x="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96" name="Google Shape;16196;p21"/>
              <p:cNvSpPr/>
              <p:nvPr/>
            </p:nvSpPr>
            <p:spPr>
              <a:xfrm>
                <a:off x="4566077" y="1865417"/>
                <a:ext cx="34957" cy="2798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02" extrusionOk="0">
                    <a:moveTo>
                      <a:pt x="134" y="1"/>
                    </a:moveTo>
                    <a:lnTo>
                      <a:pt x="0" y="34"/>
                    </a:lnTo>
                    <a:cubicBezTo>
                      <a:pt x="89" y="68"/>
                      <a:pt x="256" y="167"/>
                      <a:pt x="322" y="234"/>
                    </a:cubicBezTo>
                    <a:cubicBezTo>
                      <a:pt x="401" y="301"/>
                      <a:pt x="456" y="379"/>
                      <a:pt x="523" y="456"/>
                    </a:cubicBezTo>
                    <a:cubicBezTo>
                      <a:pt x="589" y="535"/>
                      <a:pt x="656" y="612"/>
                      <a:pt x="734" y="679"/>
                    </a:cubicBezTo>
                    <a:cubicBezTo>
                      <a:pt x="812" y="735"/>
                      <a:pt x="901" y="802"/>
                      <a:pt x="1001" y="802"/>
                    </a:cubicBezTo>
                    <a:cubicBezTo>
                      <a:pt x="901" y="790"/>
                      <a:pt x="812" y="723"/>
                      <a:pt x="745" y="657"/>
                    </a:cubicBezTo>
                    <a:cubicBezTo>
                      <a:pt x="678" y="590"/>
                      <a:pt x="612" y="512"/>
                      <a:pt x="556" y="434"/>
                    </a:cubicBezTo>
                    <a:cubicBezTo>
                      <a:pt x="500" y="357"/>
                      <a:pt x="434" y="268"/>
                      <a:pt x="367" y="201"/>
                    </a:cubicBezTo>
                    <a:cubicBezTo>
                      <a:pt x="300" y="123"/>
                      <a:pt x="223" y="56"/>
                      <a:pt x="1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97" name="Google Shape;16197;p21"/>
              <p:cNvSpPr/>
              <p:nvPr/>
            </p:nvSpPr>
            <p:spPr>
              <a:xfrm>
                <a:off x="4594022" y="1872430"/>
                <a:ext cx="22886" cy="15141"/>
              </a:xfrm>
              <a:custGeom>
                <a:avLst/>
                <a:gdLst/>
                <a:ahLst/>
                <a:cxnLst/>
                <a:rect l="l" t="t" r="r" b="b"/>
                <a:pathLst>
                  <a:path w="656" h="434" extrusionOk="0">
                    <a:moveTo>
                      <a:pt x="0" y="0"/>
                    </a:moveTo>
                    <a:cubicBezTo>
                      <a:pt x="45" y="45"/>
                      <a:pt x="134" y="100"/>
                      <a:pt x="189" y="144"/>
                    </a:cubicBezTo>
                    <a:cubicBezTo>
                      <a:pt x="233" y="178"/>
                      <a:pt x="278" y="222"/>
                      <a:pt x="322" y="255"/>
                    </a:cubicBezTo>
                    <a:cubicBezTo>
                      <a:pt x="378" y="300"/>
                      <a:pt x="423" y="344"/>
                      <a:pt x="478" y="378"/>
                    </a:cubicBezTo>
                    <a:cubicBezTo>
                      <a:pt x="534" y="411"/>
                      <a:pt x="589" y="433"/>
                      <a:pt x="656" y="433"/>
                    </a:cubicBezTo>
                    <a:cubicBezTo>
                      <a:pt x="589" y="423"/>
                      <a:pt x="534" y="400"/>
                      <a:pt x="478" y="367"/>
                    </a:cubicBezTo>
                    <a:cubicBezTo>
                      <a:pt x="433" y="334"/>
                      <a:pt x="389" y="289"/>
                      <a:pt x="344" y="245"/>
                    </a:cubicBezTo>
                    <a:cubicBezTo>
                      <a:pt x="300" y="200"/>
                      <a:pt x="255" y="144"/>
                      <a:pt x="211" y="111"/>
                    </a:cubicBezTo>
                    <a:cubicBezTo>
                      <a:pt x="156" y="67"/>
                      <a:pt x="122" y="45"/>
                      <a:pt x="7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98" name="Google Shape;16198;p21"/>
              <p:cNvSpPr/>
              <p:nvPr/>
            </p:nvSpPr>
            <p:spPr>
              <a:xfrm>
                <a:off x="4552889" y="1849403"/>
                <a:ext cx="35725" cy="16048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460" extrusionOk="0">
                    <a:moveTo>
                      <a:pt x="979" y="1"/>
                    </a:moveTo>
                    <a:cubicBezTo>
                      <a:pt x="905" y="1"/>
                      <a:pt x="832" y="22"/>
                      <a:pt x="767" y="59"/>
                    </a:cubicBezTo>
                    <a:cubicBezTo>
                      <a:pt x="690" y="92"/>
                      <a:pt x="611" y="137"/>
                      <a:pt x="534" y="181"/>
                    </a:cubicBezTo>
                    <a:cubicBezTo>
                      <a:pt x="456" y="226"/>
                      <a:pt x="389" y="270"/>
                      <a:pt x="312" y="304"/>
                    </a:cubicBezTo>
                    <a:cubicBezTo>
                      <a:pt x="233" y="337"/>
                      <a:pt x="78" y="382"/>
                      <a:pt x="0" y="393"/>
                    </a:cubicBezTo>
                    <a:lnTo>
                      <a:pt x="89" y="460"/>
                    </a:lnTo>
                    <a:cubicBezTo>
                      <a:pt x="178" y="448"/>
                      <a:pt x="256" y="404"/>
                      <a:pt x="334" y="359"/>
                    </a:cubicBezTo>
                    <a:cubicBezTo>
                      <a:pt x="411" y="315"/>
                      <a:pt x="490" y="260"/>
                      <a:pt x="556" y="215"/>
                    </a:cubicBezTo>
                    <a:cubicBezTo>
                      <a:pt x="634" y="171"/>
                      <a:pt x="700" y="115"/>
                      <a:pt x="779" y="70"/>
                    </a:cubicBezTo>
                    <a:cubicBezTo>
                      <a:pt x="848" y="41"/>
                      <a:pt x="918" y="2"/>
                      <a:pt x="996" y="2"/>
                    </a:cubicBezTo>
                    <a:cubicBezTo>
                      <a:pt x="1005" y="2"/>
                      <a:pt x="1014" y="2"/>
                      <a:pt x="1023" y="3"/>
                    </a:cubicBezTo>
                    <a:cubicBezTo>
                      <a:pt x="1009" y="2"/>
                      <a:pt x="994" y="1"/>
                      <a:pt x="9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99" name="Google Shape;16199;p21"/>
              <p:cNvSpPr/>
              <p:nvPr/>
            </p:nvSpPr>
            <p:spPr>
              <a:xfrm>
                <a:off x="4575741" y="1856486"/>
                <a:ext cx="26061" cy="11304"/>
              </a:xfrm>
              <a:custGeom>
                <a:avLst/>
                <a:gdLst/>
                <a:ahLst/>
                <a:cxnLst/>
                <a:rect l="l" t="t" r="r" b="b"/>
                <a:pathLst>
                  <a:path w="747" h="324" extrusionOk="0">
                    <a:moveTo>
                      <a:pt x="747" y="1"/>
                    </a:moveTo>
                    <a:lnTo>
                      <a:pt x="747" y="1"/>
                    </a:lnTo>
                    <a:cubicBezTo>
                      <a:pt x="613" y="23"/>
                      <a:pt x="502" y="101"/>
                      <a:pt x="379" y="168"/>
                    </a:cubicBezTo>
                    <a:cubicBezTo>
                      <a:pt x="324" y="201"/>
                      <a:pt x="268" y="235"/>
                      <a:pt x="201" y="245"/>
                    </a:cubicBezTo>
                    <a:cubicBezTo>
                      <a:pt x="146" y="268"/>
                      <a:pt x="79" y="268"/>
                      <a:pt x="1" y="279"/>
                    </a:cubicBezTo>
                    <a:lnTo>
                      <a:pt x="12" y="324"/>
                    </a:lnTo>
                    <a:cubicBezTo>
                      <a:pt x="79" y="324"/>
                      <a:pt x="146" y="312"/>
                      <a:pt x="213" y="290"/>
                    </a:cubicBezTo>
                    <a:cubicBezTo>
                      <a:pt x="279" y="268"/>
                      <a:pt x="346" y="235"/>
                      <a:pt x="401" y="190"/>
                    </a:cubicBezTo>
                    <a:cubicBezTo>
                      <a:pt x="513" y="123"/>
                      <a:pt x="613" y="34"/>
                      <a:pt x="74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00" name="Google Shape;16200;p21"/>
              <p:cNvSpPr/>
              <p:nvPr/>
            </p:nvSpPr>
            <p:spPr>
              <a:xfrm>
                <a:off x="4599814" y="1872255"/>
                <a:ext cx="27980" cy="4221"/>
              </a:xfrm>
              <a:custGeom>
                <a:avLst/>
                <a:gdLst/>
                <a:ahLst/>
                <a:cxnLst/>
                <a:rect l="l" t="t" r="r" b="b"/>
                <a:pathLst>
                  <a:path w="802" h="121" extrusionOk="0">
                    <a:moveTo>
                      <a:pt x="587" y="0"/>
                    </a:moveTo>
                    <a:cubicBezTo>
                      <a:pt x="543" y="0"/>
                      <a:pt x="494" y="11"/>
                      <a:pt x="445" y="27"/>
                    </a:cubicBezTo>
                    <a:cubicBezTo>
                      <a:pt x="390" y="38"/>
                      <a:pt x="334" y="60"/>
                      <a:pt x="267" y="60"/>
                    </a:cubicBezTo>
                    <a:cubicBezTo>
                      <a:pt x="251" y="64"/>
                      <a:pt x="226" y="65"/>
                      <a:pt x="197" y="65"/>
                    </a:cubicBezTo>
                    <a:cubicBezTo>
                      <a:pt x="129" y="65"/>
                      <a:pt x="40" y="57"/>
                      <a:pt x="0" y="50"/>
                    </a:cubicBezTo>
                    <a:lnTo>
                      <a:pt x="0" y="50"/>
                    </a:lnTo>
                    <a:lnTo>
                      <a:pt x="79" y="116"/>
                    </a:lnTo>
                    <a:cubicBezTo>
                      <a:pt x="98" y="119"/>
                      <a:pt x="118" y="121"/>
                      <a:pt x="137" y="121"/>
                    </a:cubicBezTo>
                    <a:cubicBezTo>
                      <a:pt x="184" y="121"/>
                      <a:pt x="232" y="113"/>
                      <a:pt x="279" y="105"/>
                    </a:cubicBezTo>
                    <a:cubicBezTo>
                      <a:pt x="334" y="94"/>
                      <a:pt x="401" y="72"/>
                      <a:pt x="457" y="50"/>
                    </a:cubicBezTo>
                    <a:cubicBezTo>
                      <a:pt x="512" y="27"/>
                      <a:pt x="579" y="16"/>
                      <a:pt x="635" y="16"/>
                    </a:cubicBezTo>
                    <a:cubicBezTo>
                      <a:pt x="702" y="27"/>
                      <a:pt x="757" y="60"/>
                      <a:pt x="801" y="94"/>
                    </a:cubicBezTo>
                    <a:cubicBezTo>
                      <a:pt x="757" y="50"/>
                      <a:pt x="702" y="16"/>
                      <a:pt x="635" y="5"/>
                    </a:cubicBezTo>
                    <a:cubicBezTo>
                      <a:pt x="620" y="2"/>
                      <a:pt x="604" y="0"/>
                      <a:pt x="58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01" name="Google Shape;16201;p21"/>
              <p:cNvSpPr/>
              <p:nvPr/>
            </p:nvSpPr>
            <p:spPr>
              <a:xfrm>
                <a:off x="4628945" y="1707233"/>
                <a:ext cx="96638" cy="74520"/>
              </a:xfrm>
              <a:custGeom>
                <a:avLst/>
                <a:gdLst/>
                <a:ahLst/>
                <a:cxnLst/>
                <a:rect l="l" t="t" r="r" b="b"/>
                <a:pathLst>
                  <a:path w="2770" h="2136" extrusionOk="0">
                    <a:moveTo>
                      <a:pt x="2097" y="1"/>
                    </a:moveTo>
                    <a:cubicBezTo>
                      <a:pt x="1746" y="1"/>
                      <a:pt x="1300" y="84"/>
                      <a:pt x="979" y="264"/>
                    </a:cubicBezTo>
                    <a:cubicBezTo>
                      <a:pt x="423" y="575"/>
                      <a:pt x="312" y="675"/>
                      <a:pt x="156" y="986"/>
                    </a:cubicBezTo>
                    <a:cubicBezTo>
                      <a:pt x="11" y="1298"/>
                      <a:pt x="22" y="1487"/>
                      <a:pt x="22" y="1487"/>
                    </a:cubicBezTo>
                    <a:cubicBezTo>
                      <a:pt x="0" y="1654"/>
                      <a:pt x="33" y="2066"/>
                      <a:pt x="433" y="2132"/>
                    </a:cubicBezTo>
                    <a:cubicBezTo>
                      <a:pt x="450" y="2135"/>
                      <a:pt x="468" y="2136"/>
                      <a:pt x="487" y="2136"/>
                    </a:cubicBezTo>
                    <a:cubicBezTo>
                      <a:pt x="920" y="2136"/>
                      <a:pt x="1892" y="1553"/>
                      <a:pt x="2191" y="1287"/>
                    </a:cubicBezTo>
                    <a:cubicBezTo>
                      <a:pt x="2491" y="998"/>
                      <a:pt x="2769" y="319"/>
                      <a:pt x="2625" y="130"/>
                    </a:cubicBezTo>
                    <a:cubicBezTo>
                      <a:pt x="2559" y="46"/>
                      <a:pt x="2354" y="1"/>
                      <a:pt x="209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02" name="Google Shape;16202;p21"/>
              <p:cNvSpPr/>
              <p:nvPr/>
            </p:nvSpPr>
            <p:spPr>
              <a:xfrm>
                <a:off x="4637074" y="1707233"/>
                <a:ext cx="86172" cy="29410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843" extrusionOk="0">
                    <a:moveTo>
                      <a:pt x="1864" y="1"/>
                    </a:moveTo>
                    <a:cubicBezTo>
                      <a:pt x="1513" y="1"/>
                      <a:pt x="1067" y="84"/>
                      <a:pt x="746" y="264"/>
                    </a:cubicBezTo>
                    <a:cubicBezTo>
                      <a:pt x="289" y="519"/>
                      <a:pt x="123" y="631"/>
                      <a:pt x="0" y="842"/>
                    </a:cubicBezTo>
                    <a:cubicBezTo>
                      <a:pt x="212" y="753"/>
                      <a:pt x="445" y="687"/>
                      <a:pt x="679" y="664"/>
                    </a:cubicBezTo>
                    <a:cubicBezTo>
                      <a:pt x="774" y="654"/>
                      <a:pt x="868" y="650"/>
                      <a:pt x="963" y="650"/>
                    </a:cubicBezTo>
                    <a:cubicBezTo>
                      <a:pt x="1191" y="650"/>
                      <a:pt x="1419" y="674"/>
                      <a:pt x="1646" y="697"/>
                    </a:cubicBezTo>
                    <a:cubicBezTo>
                      <a:pt x="1764" y="708"/>
                      <a:pt x="1879" y="717"/>
                      <a:pt x="1994" y="717"/>
                    </a:cubicBezTo>
                    <a:cubicBezTo>
                      <a:pt x="2107" y="717"/>
                      <a:pt x="2220" y="709"/>
                      <a:pt x="2336" y="687"/>
                    </a:cubicBezTo>
                    <a:cubicBezTo>
                      <a:pt x="2425" y="453"/>
                      <a:pt x="2469" y="230"/>
                      <a:pt x="2392" y="130"/>
                    </a:cubicBezTo>
                    <a:cubicBezTo>
                      <a:pt x="2326" y="46"/>
                      <a:pt x="2121" y="1"/>
                      <a:pt x="1864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03" name="Google Shape;16203;p21"/>
              <p:cNvSpPr/>
              <p:nvPr/>
            </p:nvSpPr>
            <p:spPr>
              <a:xfrm>
                <a:off x="4638610" y="1749553"/>
                <a:ext cx="39632" cy="7257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208" extrusionOk="0">
                    <a:moveTo>
                      <a:pt x="701" y="0"/>
                    </a:moveTo>
                    <a:cubicBezTo>
                      <a:pt x="664" y="0"/>
                      <a:pt x="627" y="3"/>
                      <a:pt x="591" y="7"/>
                    </a:cubicBezTo>
                    <a:lnTo>
                      <a:pt x="290" y="40"/>
                    </a:lnTo>
                    <a:cubicBezTo>
                      <a:pt x="201" y="52"/>
                      <a:pt x="134" y="85"/>
                      <a:pt x="35" y="85"/>
                    </a:cubicBezTo>
                    <a:lnTo>
                      <a:pt x="1" y="152"/>
                    </a:lnTo>
                    <a:cubicBezTo>
                      <a:pt x="101" y="141"/>
                      <a:pt x="201" y="129"/>
                      <a:pt x="301" y="107"/>
                    </a:cubicBezTo>
                    <a:cubicBezTo>
                      <a:pt x="401" y="96"/>
                      <a:pt x="502" y="74"/>
                      <a:pt x="591" y="52"/>
                    </a:cubicBezTo>
                    <a:cubicBezTo>
                      <a:pt x="645" y="40"/>
                      <a:pt x="701" y="31"/>
                      <a:pt x="754" y="31"/>
                    </a:cubicBezTo>
                    <a:cubicBezTo>
                      <a:pt x="797" y="31"/>
                      <a:pt x="840" y="37"/>
                      <a:pt x="880" y="52"/>
                    </a:cubicBezTo>
                    <a:cubicBezTo>
                      <a:pt x="924" y="63"/>
                      <a:pt x="969" y="85"/>
                      <a:pt x="1013" y="119"/>
                    </a:cubicBezTo>
                    <a:cubicBezTo>
                      <a:pt x="1046" y="152"/>
                      <a:pt x="1080" y="185"/>
                      <a:pt x="1135" y="208"/>
                    </a:cubicBezTo>
                    <a:cubicBezTo>
                      <a:pt x="1080" y="185"/>
                      <a:pt x="1058" y="141"/>
                      <a:pt x="1013" y="107"/>
                    </a:cubicBezTo>
                    <a:cubicBezTo>
                      <a:pt x="979" y="74"/>
                      <a:pt x="935" y="40"/>
                      <a:pt x="890" y="30"/>
                    </a:cubicBezTo>
                    <a:cubicBezTo>
                      <a:pt x="828" y="8"/>
                      <a:pt x="764" y="0"/>
                      <a:pt x="70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04" name="Google Shape;16204;p21"/>
              <p:cNvSpPr/>
              <p:nvPr/>
            </p:nvSpPr>
            <p:spPr>
              <a:xfrm>
                <a:off x="4675103" y="1730783"/>
                <a:ext cx="30701" cy="931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267" extrusionOk="0">
                    <a:moveTo>
                      <a:pt x="145" y="0"/>
                    </a:moveTo>
                    <a:cubicBezTo>
                      <a:pt x="111" y="0"/>
                      <a:pt x="101" y="0"/>
                      <a:pt x="56" y="22"/>
                    </a:cubicBezTo>
                    <a:lnTo>
                      <a:pt x="0" y="89"/>
                    </a:lnTo>
                    <a:cubicBezTo>
                      <a:pt x="22" y="78"/>
                      <a:pt x="111" y="67"/>
                      <a:pt x="145" y="67"/>
                    </a:cubicBezTo>
                    <a:lnTo>
                      <a:pt x="256" y="67"/>
                    </a:lnTo>
                    <a:cubicBezTo>
                      <a:pt x="323" y="78"/>
                      <a:pt x="401" y="89"/>
                      <a:pt x="467" y="101"/>
                    </a:cubicBezTo>
                    <a:cubicBezTo>
                      <a:pt x="612" y="133"/>
                      <a:pt x="756" y="190"/>
                      <a:pt x="879" y="267"/>
                    </a:cubicBezTo>
                    <a:cubicBezTo>
                      <a:pt x="756" y="178"/>
                      <a:pt x="623" y="111"/>
                      <a:pt x="479" y="67"/>
                    </a:cubicBezTo>
                    <a:cubicBezTo>
                      <a:pt x="412" y="44"/>
                      <a:pt x="334" y="22"/>
                      <a:pt x="256" y="12"/>
                    </a:cubicBezTo>
                    <a:cubicBezTo>
                      <a:pt x="223" y="12"/>
                      <a:pt x="190" y="0"/>
                      <a:pt x="1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05" name="Google Shape;16205;p21"/>
              <p:cNvSpPr/>
              <p:nvPr/>
            </p:nvSpPr>
            <p:spPr>
              <a:xfrm>
                <a:off x="4692931" y="1723771"/>
                <a:ext cx="17514" cy="3698"/>
              </a:xfrm>
              <a:custGeom>
                <a:avLst/>
                <a:gdLst/>
                <a:ahLst/>
                <a:cxnLst/>
                <a:rect l="l" t="t" r="r" b="b"/>
                <a:pathLst>
                  <a:path w="502" h="106" extrusionOk="0">
                    <a:moveTo>
                      <a:pt x="35" y="1"/>
                    </a:moveTo>
                    <a:cubicBezTo>
                      <a:pt x="23" y="1"/>
                      <a:pt x="12" y="1"/>
                      <a:pt x="1" y="23"/>
                    </a:cubicBezTo>
                    <a:lnTo>
                      <a:pt x="79" y="45"/>
                    </a:lnTo>
                    <a:cubicBezTo>
                      <a:pt x="101" y="57"/>
                      <a:pt x="124" y="57"/>
                      <a:pt x="146" y="57"/>
                    </a:cubicBezTo>
                    <a:cubicBezTo>
                      <a:pt x="179" y="68"/>
                      <a:pt x="223" y="68"/>
                      <a:pt x="257" y="79"/>
                    </a:cubicBezTo>
                    <a:cubicBezTo>
                      <a:pt x="322" y="95"/>
                      <a:pt x="381" y="106"/>
                      <a:pt x="439" y="106"/>
                    </a:cubicBezTo>
                    <a:cubicBezTo>
                      <a:pt x="460" y="106"/>
                      <a:pt x="481" y="104"/>
                      <a:pt x="502" y="101"/>
                    </a:cubicBezTo>
                    <a:cubicBezTo>
                      <a:pt x="423" y="101"/>
                      <a:pt x="346" y="79"/>
                      <a:pt x="268" y="57"/>
                    </a:cubicBezTo>
                    <a:cubicBezTo>
                      <a:pt x="235" y="45"/>
                      <a:pt x="190" y="35"/>
                      <a:pt x="146" y="23"/>
                    </a:cubicBezTo>
                    <a:cubicBezTo>
                      <a:pt x="134" y="12"/>
                      <a:pt x="112" y="12"/>
                      <a:pt x="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06" name="Google Shape;16206;p21"/>
              <p:cNvSpPr/>
              <p:nvPr/>
            </p:nvSpPr>
            <p:spPr>
              <a:xfrm>
                <a:off x="4645587" y="1714106"/>
                <a:ext cx="30701" cy="3415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979" extrusionOk="0">
                    <a:moveTo>
                      <a:pt x="880" y="0"/>
                    </a:moveTo>
                    <a:cubicBezTo>
                      <a:pt x="724" y="144"/>
                      <a:pt x="601" y="312"/>
                      <a:pt x="480" y="467"/>
                    </a:cubicBezTo>
                    <a:cubicBezTo>
                      <a:pt x="346" y="634"/>
                      <a:pt x="168" y="856"/>
                      <a:pt x="1" y="979"/>
                    </a:cubicBezTo>
                    <a:lnTo>
                      <a:pt x="101" y="979"/>
                    </a:lnTo>
                    <a:cubicBezTo>
                      <a:pt x="268" y="834"/>
                      <a:pt x="391" y="668"/>
                      <a:pt x="513" y="490"/>
                    </a:cubicBezTo>
                    <a:cubicBezTo>
                      <a:pt x="624" y="322"/>
                      <a:pt x="735" y="144"/>
                      <a:pt x="88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07" name="Google Shape;16207;p21"/>
              <p:cNvSpPr/>
              <p:nvPr/>
            </p:nvSpPr>
            <p:spPr>
              <a:xfrm>
                <a:off x="4682081" y="1718363"/>
                <a:ext cx="13222" cy="11652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34" extrusionOk="0">
                    <a:moveTo>
                      <a:pt x="379" y="0"/>
                    </a:moveTo>
                    <a:cubicBezTo>
                      <a:pt x="234" y="67"/>
                      <a:pt x="112" y="178"/>
                      <a:pt x="0" y="301"/>
                    </a:cubicBezTo>
                    <a:lnTo>
                      <a:pt x="45" y="334"/>
                    </a:lnTo>
                    <a:cubicBezTo>
                      <a:pt x="134" y="200"/>
                      <a:pt x="245" y="89"/>
                      <a:pt x="3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08" name="Google Shape;16208;p21"/>
              <p:cNvSpPr/>
              <p:nvPr/>
            </p:nvSpPr>
            <p:spPr>
              <a:xfrm>
                <a:off x="4168732" y="1598835"/>
                <a:ext cx="535104" cy="448235"/>
              </a:xfrm>
              <a:custGeom>
                <a:avLst/>
                <a:gdLst/>
                <a:ahLst/>
                <a:cxnLst/>
                <a:rect l="l" t="t" r="r" b="b"/>
                <a:pathLst>
                  <a:path w="15338" h="12848" extrusionOk="0">
                    <a:moveTo>
                      <a:pt x="14592" y="0"/>
                    </a:moveTo>
                    <a:cubicBezTo>
                      <a:pt x="14314" y="890"/>
                      <a:pt x="13980" y="1758"/>
                      <a:pt x="13569" y="2592"/>
                    </a:cubicBezTo>
                    <a:cubicBezTo>
                      <a:pt x="13357" y="3003"/>
                      <a:pt x="13124" y="3404"/>
                      <a:pt x="12868" y="3794"/>
                    </a:cubicBezTo>
                    <a:cubicBezTo>
                      <a:pt x="12702" y="4038"/>
                      <a:pt x="12546" y="4283"/>
                      <a:pt x="12379" y="4516"/>
                    </a:cubicBezTo>
                    <a:cubicBezTo>
                      <a:pt x="12312" y="4338"/>
                      <a:pt x="12257" y="4149"/>
                      <a:pt x="12235" y="3960"/>
                    </a:cubicBezTo>
                    <a:cubicBezTo>
                      <a:pt x="12190" y="3749"/>
                      <a:pt x="12179" y="3527"/>
                      <a:pt x="12156" y="3304"/>
                    </a:cubicBezTo>
                    <a:cubicBezTo>
                      <a:pt x="12134" y="3082"/>
                      <a:pt x="12123" y="2859"/>
                      <a:pt x="12079" y="2637"/>
                    </a:cubicBezTo>
                    <a:cubicBezTo>
                      <a:pt x="12045" y="2414"/>
                      <a:pt x="12001" y="2192"/>
                      <a:pt x="11912" y="1980"/>
                    </a:cubicBezTo>
                    <a:lnTo>
                      <a:pt x="11879" y="1992"/>
                    </a:lnTo>
                    <a:cubicBezTo>
                      <a:pt x="11968" y="2203"/>
                      <a:pt x="12012" y="2414"/>
                      <a:pt x="12034" y="2637"/>
                    </a:cubicBezTo>
                    <a:cubicBezTo>
                      <a:pt x="12067" y="2859"/>
                      <a:pt x="12090" y="3082"/>
                      <a:pt x="12101" y="3304"/>
                    </a:cubicBezTo>
                    <a:cubicBezTo>
                      <a:pt x="12112" y="3527"/>
                      <a:pt x="12134" y="3749"/>
                      <a:pt x="12168" y="3972"/>
                    </a:cubicBezTo>
                    <a:cubicBezTo>
                      <a:pt x="12201" y="4182"/>
                      <a:pt x="12245" y="4394"/>
                      <a:pt x="12324" y="4594"/>
                    </a:cubicBezTo>
                    <a:cubicBezTo>
                      <a:pt x="12245" y="4706"/>
                      <a:pt x="12168" y="4827"/>
                      <a:pt x="12079" y="4939"/>
                    </a:cubicBezTo>
                    <a:cubicBezTo>
                      <a:pt x="11545" y="5695"/>
                      <a:pt x="10977" y="6441"/>
                      <a:pt x="10310" y="7086"/>
                    </a:cubicBezTo>
                    <a:cubicBezTo>
                      <a:pt x="10299" y="7108"/>
                      <a:pt x="10277" y="7130"/>
                      <a:pt x="10255" y="7152"/>
                    </a:cubicBezTo>
                    <a:cubicBezTo>
                      <a:pt x="10255" y="6963"/>
                      <a:pt x="10243" y="6763"/>
                      <a:pt x="10221" y="6574"/>
                    </a:cubicBezTo>
                    <a:cubicBezTo>
                      <a:pt x="10188" y="6340"/>
                      <a:pt x="10110" y="6118"/>
                      <a:pt x="10043" y="5895"/>
                    </a:cubicBezTo>
                    <a:cubicBezTo>
                      <a:pt x="9910" y="5462"/>
                      <a:pt x="9765" y="5005"/>
                      <a:pt x="9554" y="4594"/>
                    </a:cubicBezTo>
                    <a:lnTo>
                      <a:pt x="9521" y="4617"/>
                    </a:lnTo>
                    <a:cubicBezTo>
                      <a:pt x="9732" y="5028"/>
                      <a:pt x="9854" y="5473"/>
                      <a:pt x="9988" y="5917"/>
                    </a:cubicBezTo>
                    <a:cubicBezTo>
                      <a:pt x="10055" y="6140"/>
                      <a:pt x="10121" y="6362"/>
                      <a:pt x="10144" y="6585"/>
                    </a:cubicBezTo>
                    <a:cubicBezTo>
                      <a:pt x="10166" y="6797"/>
                      <a:pt x="10166" y="7019"/>
                      <a:pt x="10166" y="7230"/>
                    </a:cubicBezTo>
                    <a:cubicBezTo>
                      <a:pt x="10043" y="7341"/>
                      <a:pt x="9921" y="7442"/>
                      <a:pt x="9798" y="7541"/>
                    </a:cubicBezTo>
                    <a:lnTo>
                      <a:pt x="9788" y="7553"/>
                    </a:lnTo>
                    <a:lnTo>
                      <a:pt x="9798" y="7553"/>
                    </a:lnTo>
                    <a:cubicBezTo>
                      <a:pt x="9699" y="7620"/>
                      <a:pt x="9610" y="7686"/>
                      <a:pt x="9509" y="7753"/>
                    </a:cubicBezTo>
                    <a:cubicBezTo>
                      <a:pt x="9420" y="7808"/>
                      <a:pt x="9321" y="7875"/>
                      <a:pt x="9220" y="7942"/>
                    </a:cubicBezTo>
                    <a:cubicBezTo>
                      <a:pt x="9031" y="8064"/>
                      <a:pt x="8831" y="8176"/>
                      <a:pt x="8631" y="8298"/>
                    </a:cubicBezTo>
                    <a:cubicBezTo>
                      <a:pt x="8530" y="8354"/>
                      <a:pt x="8419" y="8398"/>
                      <a:pt x="8320" y="8453"/>
                    </a:cubicBezTo>
                    <a:cubicBezTo>
                      <a:pt x="8219" y="8498"/>
                      <a:pt x="8119" y="8554"/>
                      <a:pt x="8019" y="8576"/>
                    </a:cubicBezTo>
                    <a:cubicBezTo>
                      <a:pt x="7685" y="8520"/>
                      <a:pt x="7352" y="8476"/>
                      <a:pt x="7007" y="8476"/>
                    </a:cubicBezTo>
                    <a:cubicBezTo>
                      <a:pt x="6959" y="8472"/>
                      <a:pt x="6909" y="8471"/>
                      <a:pt x="6859" y="8471"/>
                    </a:cubicBezTo>
                    <a:cubicBezTo>
                      <a:pt x="6737" y="8471"/>
                      <a:pt x="6614" y="8479"/>
                      <a:pt x="6496" y="8487"/>
                    </a:cubicBezTo>
                    <a:cubicBezTo>
                      <a:pt x="6318" y="8509"/>
                      <a:pt x="6150" y="8532"/>
                      <a:pt x="5984" y="8554"/>
                    </a:cubicBezTo>
                    <a:cubicBezTo>
                      <a:pt x="5684" y="8603"/>
                      <a:pt x="5375" y="8644"/>
                      <a:pt x="5073" y="8644"/>
                    </a:cubicBezTo>
                    <a:cubicBezTo>
                      <a:pt x="5039" y="8644"/>
                      <a:pt x="5005" y="8644"/>
                      <a:pt x="4971" y="8643"/>
                    </a:cubicBezTo>
                    <a:cubicBezTo>
                      <a:pt x="4805" y="8631"/>
                      <a:pt x="4638" y="8609"/>
                      <a:pt x="4516" y="8542"/>
                    </a:cubicBezTo>
                    <a:cubicBezTo>
                      <a:pt x="4437" y="8498"/>
                      <a:pt x="4371" y="8453"/>
                      <a:pt x="4304" y="8398"/>
                    </a:cubicBezTo>
                    <a:lnTo>
                      <a:pt x="4204" y="8331"/>
                    </a:lnTo>
                    <a:lnTo>
                      <a:pt x="4171" y="8298"/>
                    </a:lnTo>
                    <a:cubicBezTo>
                      <a:pt x="4382" y="8186"/>
                      <a:pt x="4571" y="8064"/>
                      <a:pt x="4738" y="7909"/>
                    </a:cubicBezTo>
                    <a:cubicBezTo>
                      <a:pt x="4838" y="7820"/>
                      <a:pt x="4927" y="7719"/>
                      <a:pt x="5005" y="7608"/>
                    </a:cubicBezTo>
                    <a:cubicBezTo>
                      <a:pt x="5072" y="7519"/>
                      <a:pt x="5127" y="7419"/>
                      <a:pt x="5183" y="7308"/>
                    </a:cubicBezTo>
                    <a:cubicBezTo>
                      <a:pt x="5450" y="7063"/>
                      <a:pt x="5739" y="6829"/>
                      <a:pt x="6051" y="6652"/>
                    </a:cubicBezTo>
                    <a:cubicBezTo>
                      <a:pt x="6217" y="6552"/>
                      <a:pt x="6407" y="6474"/>
                      <a:pt x="6595" y="6418"/>
                    </a:cubicBezTo>
                    <a:cubicBezTo>
                      <a:pt x="6785" y="6352"/>
                      <a:pt x="6973" y="6307"/>
                      <a:pt x="7151" y="6229"/>
                    </a:cubicBezTo>
                    <a:lnTo>
                      <a:pt x="7141" y="6196"/>
                    </a:lnTo>
                    <a:cubicBezTo>
                      <a:pt x="6963" y="6263"/>
                      <a:pt x="6773" y="6318"/>
                      <a:pt x="6573" y="6374"/>
                    </a:cubicBezTo>
                    <a:cubicBezTo>
                      <a:pt x="6384" y="6429"/>
                      <a:pt x="6195" y="6496"/>
                      <a:pt x="6028" y="6596"/>
                    </a:cubicBezTo>
                    <a:cubicBezTo>
                      <a:pt x="5750" y="6752"/>
                      <a:pt x="5495" y="6941"/>
                      <a:pt x="5261" y="7141"/>
                    </a:cubicBezTo>
                    <a:cubicBezTo>
                      <a:pt x="5350" y="6952"/>
                      <a:pt x="5428" y="6763"/>
                      <a:pt x="5517" y="6574"/>
                    </a:cubicBezTo>
                    <a:cubicBezTo>
                      <a:pt x="5616" y="6352"/>
                      <a:pt x="5739" y="6129"/>
                      <a:pt x="5861" y="5907"/>
                    </a:cubicBezTo>
                    <a:cubicBezTo>
                      <a:pt x="6095" y="5450"/>
                      <a:pt x="6318" y="4995"/>
                      <a:pt x="6551" y="4538"/>
                    </a:cubicBezTo>
                    <a:cubicBezTo>
                      <a:pt x="6673" y="4316"/>
                      <a:pt x="6795" y="4093"/>
                      <a:pt x="6940" y="3883"/>
                    </a:cubicBezTo>
                    <a:cubicBezTo>
                      <a:pt x="7085" y="3682"/>
                      <a:pt x="7230" y="3471"/>
                      <a:pt x="7385" y="3270"/>
                    </a:cubicBezTo>
                    <a:lnTo>
                      <a:pt x="7341" y="3237"/>
                    </a:lnTo>
                    <a:cubicBezTo>
                      <a:pt x="7185" y="3438"/>
                      <a:pt x="7040" y="3649"/>
                      <a:pt x="6896" y="3860"/>
                    </a:cubicBezTo>
                    <a:cubicBezTo>
                      <a:pt x="6751" y="4061"/>
                      <a:pt x="6617" y="4283"/>
                      <a:pt x="6496" y="4505"/>
                    </a:cubicBezTo>
                    <a:cubicBezTo>
                      <a:pt x="6251" y="4961"/>
                      <a:pt x="6028" y="5417"/>
                      <a:pt x="5784" y="5862"/>
                    </a:cubicBezTo>
                    <a:cubicBezTo>
                      <a:pt x="5661" y="6085"/>
                      <a:pt x="5539" y="6307"/>
                      <a:pt x="5428" y="6540"/>
                    </a:cubicBezTo>
                    <a:cubicBezTo>
                      <a:pt x="5383" y="6629"/>
                      <a:pt x="5339" y="6730"/>
                      <a:pt x="5305" y="6819"/>
                    </a:cubicBezTo>
                    <a:cubicBezTo>
                      <a:pt x="5228" y="6674"/>
                      <a:pt x="5183" y="6518"/>
                      <a:pt x="5161" y="6362"/>
                    </a:cubicBezTo>
                    <a:cubicBezTo>
                      <a:pt x="5127" y="6174"/>
                      <a:pt x="5127" y="5984"/>
                      <a:pt x="5127" y="5784"/>
                    </a:cubicBezTo>
                    <a:cubicBezTo>
                      <a:pt x="5116" y="5595"/>
                      <a:pt x="5116" y="5395"/>
                      <a:pt x="5094" y="5195"/>
                    </a:cubicBezTo>
                    <a:cubicBezTo>
                      <a:pt x="5060" y="5005"/>
                      <a:pt x="5016" y="4805"/>
                      <a:pt x="4916" y="4639"/>
                    </a:cubicBezTo>
                    <a:lnTo>
                      <a:pt x="4894" y="4650"/>
                    </a:lnTo>
                    <a:cubicBezTo>
                      <a:pt x="4983" y="4817"/>
                      <a:pt x="5027" y="5017"/>
                      <a:pt x="5050" y="5206"/>
                    </a:cubicBezTo>
                    <a:cubicBezTo>
                      <a:pt x="5072" y="5395"/>
                      <a:pt x="5072" y="5595"/>
                      <a:pt x="5072" y="5784"/>
                    </a:cubicBezTo>
                    <a:cubicBezTo>
                      <a:pt x="5072" y="5984"/>
                      <a:pt x="5072" y="6174"/>
                      <a:pt x="5094" y="6374"/>
                    </a:cubicBezTo>
                    <a:cubicBezTo>
                      <a:pt x="5127" y="6563"/>
                      <a:pt x="5172" y="6741"/>
                      <a:pt x="5261" y="6908"/>
                    </a:cubicBezTo>
                    <a:cubicBezTo>
                      <a:pt x="5216" y="7019"/>
                      <a:pt x="5161" y="7130"/>
                      <a:pt x="5105" y="7230"/>
                    </a:cubicBezTo>
                    <a:cubicBezTo>
                      <a:pt x="5094" y="7252"/>
                      <a:pt x="5083" y="7286"/>
                      <a:pt x="5072" y="7308"/>
                    </a:cubicBezTo>
                    <a:lnTo>
                      <a:pt x="5060" y="7308"/>
                    </a:lnTo>
                    <a:cubicBezTo>
                      <a:pt x="5016" y="7397"/>
                      <a:pt x="4971" y="7475"/>
                      <a:pt x="4916" y="7553"/>
                    </a:cubicBezTo>
                    <a:cubicBezTo>
                      <a:pt x="4849" y="7653"/>
                      <a:pt x="4760" y="7742"/>
                      <a:pt x="4672" y="7830"/>
                    </a:cubicBezTo>
                    <a:cubicBezTo>
                      <a:pt x="4482" y="7998"/>
                      <a:pt x="4026" y="8242"/>
                      <a:pt x="4026" y="8242"/>
                    </a:cubicBezTo>
                    <a:lnTo>
                      <a:pt x="3637" y="8631"/>
                    </a:lnTo>
                    <a:lnTo>
                      <a:pt x="3626" y="8631"/>
                    </a:lnTo>
                    <a:lnTo>
                      <a:pt x="3626" y="8643"/>
                    </a:lnTo>
                    <a:cubicBezTo>
                      <a:pt x="3359" y="9009"/>
                      <a:pt x="3081" y="9377"/>
                      <a:pt x="2791" y="9733"/>
                    </a:cubicBezTo>
                    <a:cubicBezTo>
                      <a:pt x="2502" y="10089"/>
                      <a:pt x="2213" y="10433"/>
                      <a:pt x="1879" y="10744"/>
                    </a:cubicBezTo>
                    <a:cubicBezTo>
                      <a:pt x="1780" y="10833"/>
                      <a:pt x="1679" y="10922"/>
                      <a:pt x="1568" y="11011"/>
                    </a:cubicBezTo>
                    <a:lnTo>
                      <a:pt x="1679" y="9877"/>
                    </a:lnTo>
                    <a:lnTo>
                      <a:pt x="1746" y="9210"/>
                    </a:lnTo>
                    <a:cubicBezTo>
                      <a:pt x="1768" y="8987"/>
                      <a:pt x="1768" y="8765"/>
                      <a:pt x="1691" y="8542"/>
                    </a:cubicBezTo>
                    <a:lnTo>
                      <a:pt x="1669" y="8554"/>
                    </a:lnTo>
                    <a:cubicBezTo>
                      <a:pt x="1724" y="8765"/>
                      <a:pt x="1724" y="8987"/>
                      <a:pt x="1691" y="9210"/>
                    </a:cubicBezTo>
                    <a:cubicBezTo>
                      <a:pt x="1669" y="9432"/>
                      <a:pt x="1635" y="9644"/>
                      <a:pt x="1612" y="9866"/>
                    </a:cubicBezTo>
                    <a:lnTo>
                      <a:pt x="1435" y="11134"/>
                    </a:lnTo>
                    <a:lnTo>
                      <a:pt x="1368" y="11201"/>
                    </a:lnTo>
                    <a:cubicBezTo>
                      <a:pt x="1201" y="11367"/>
                      <a:pt x="1046" y="11535"/>
                      <a:pt x="890" y="11701"/>
                    </a:cubicBezTo>
                    <a:cubicBezTo>
                      <a:pt x="579" y="12046"/>
                      <a:pt x="278" y="12391"/>
                      <a:pt x="0" y="12758"/>
                    </a:cubicBezTo>
                    <a:lnTo>
                      <a:pt x="144" y="12847"/>
                    </a:lnTo>
                    <a:cubicBezTo>
                      <a:pt x="423" y="12480"/>
                      <a:pt x="700" y="12146"/>
                      <a:pt x="1012" y="11812"/>
                    </a:cubicBezTo>
                    <a:cubicBezTo>
                      <a:pt x="1157" y="11646"/>
                      <a:pt x="1313" y="11479"/>
                      <a:pt x="1479" y="11312"/>
                    </a:cubicBezTo>
                    <a:cubicBezTo>
                      <a:pt x="1646" y="11156"/>
                      <a:pt x="1813" y="11011"/>
                      <a:pt x="1991" y="10856"/>
                    </a:cubicBezTo>
                    <a:cubicBezTo>
                      <a:pt x="2213" y="10645"/>
                      <a:pt x="2425" y="10411"/>
                      <a:pt x="2625" y="10166"/>
                    </a:cubicBezTo>
                    <a:lnTo>
                      <a:pt x="2692" y="10166"/>
                    </a:lnTo>
                    <a:cubicBezTo>
                      <a:pt x="2736" y="10155"/>
                      <a:pt x="2781" y="10133"/>
                      <a:pt x="2825" y="10122"/>
                    </a:cubicBezTo>
                    <a:cubicBezTo>
                      <a:pt x="2903" y="10077"/>
                      <a:pt x="2992" y="10055"/>
                      <a:pt x="3070" y="10055"/>
                    </a:cubicBezTo>
                    <a:cubicBezTo>
                      <a:pt x="3159" y="10044"/>
                      <a:pt x="3248" y="10044"/>
                      <a:pt x="3348" y="10044"/>
                    </a:cubicBezTo>
                    <a:lnTo>
                      <a:pt x="3614" y="10044"/>
                    </a:lnTo>
                    <a:lnTo>
                      <a:pt x="4160" y="10055"/>
                    </a:lnTo>
                    <a:cubicBezTo>
                      <a:pt x="4338" y="10066"/>
                      <a:pt x="4516" y="10077"/>
                      <a:pt x="4682" y="10144"/>
                    </a:cubicBezTo>
                    <a:lnTo>
                      <a:pt x="4694" y="10111"/>
                    </a:lnTo>
                    <a:cubicBezTo>
                      <a:pt x="4526" y="10033"/>
                      <a:pt x="4338" y="10022"/>
                      <a:pt x="4160" y="10010"/>
                    </a:cubicBezTo>
                    <a:lnTo>
                      <a:pt x="3614" y="10000"/>
                    </a:lnTo>
                    <a:lnTo>
                      <a:pt x="3348" y="9988"/>
                    </a:lnTo>
                    <a:cubicBezTo>
                      <a:pt x="3298" y="9983"/>
                      <a:pt x="3251" y="9980"/>
                      <a:pt x="3205" y="9980"/>
                    </a:cubicBezTo>
                    <a:cubicBezTo>
                      <a:pt x="3159" y="9980"/>
                      <a:pt x="3114" y="9983"/>
                      <a:pt x="3070" y="9988"/>
                    </a:cubicBezTo>
                    <a:cubicBezTo>
                      <a:pt x="3025" y="9988"/>
                      <a:pt x="2981" y="9988"/>
                      <a:pt x="2925" y="10010"/>
                    </a:cubicBezTo>
                    <a:cubicBezTo>
                      <a:pt x="2880" y="10022"/>
                      <a:pt x="2836" y="10033"/>
                      <a:pt x="2803" y="10055"/>
                    </a:cubicBezTo>
                    <a:cubicBezTo>
                      <a:pt x="2769" y="10066"/>
                      <a:pt x="2736" y="10077"/>
                      <a:pt x="2702" y="10077"/>
                    </a:cubicBezTo>
                    <a:cubicBezTo>
                      <a:pt x="2769" y="10000"/>
                      <a:pt x="2847" y="9911"/>
                      <a:pt x="2914" y="9822"/>
                    </a:cubicBezTo>
                    <a:cubicBezTo>
                      <a:pt x="3203" y="9466"/>
                      <a:pt x="3470" y="9098"/>
                      <a:pt x="3737" y="8732"/>
                    </a:cubicBezTo>
                    <a:lnTo>
                      <a:pt x="4071" y="8398"/>
                    </a:lnTo>
                    <a:cubicBezTo>
                      <a:pt x="4082" y="8409"/>
                      <a:pt x="4104" y="8420"/>
                      <a:pt x="4115" y="8431"/>
                    </a:cubicBezTo>
                    <a:cubicBezTo>
                      <a:pt x="4148" y="8465"/>
                      <a:pt x="4182" y="8487"/>
                      <a:pt x="4227" y="8520"/>
                    </a:cubicBezTo>
                    <a:cubicBezTo>
                      <a:pt x="4293" y="8565"/>
                      <a:pt x="4371" y="8609"/>
                      <a:pt x="4437" y="8654"/>
                    </a:cubicBezTo>
                    <a:cubicBezTo>
                      <a:pt x="4615" y="8754"/>
                      <a:pt x="4793" y="8765"/>
                      <a:pt x="4971" y="8776"/>
                    </a:cubicBezTo>
                    <a:cubicBezTo>
                      <a:pt x="5001" y="8777"/>
                      <a:pt x="5030" y="8778"/>
                      <a:pt x="5060" y="8778"/>
                    </a:cubicBezTo>
                    <a:cubicBezTo>
                      <a:pt x="5375" y="8778"/>
                      <a:pt x="5689" y="8728"/>
                      <a:pt x="5995" y="8687"/>
                    </a:cubicBezTo>
                    <a:cubicBezTo>
                      <a:pt x="6173" y="8665"/>
                      <a:pt x="6340" y="8631"/>
                      <a:pt x="6506" y="8621"/>
                    </a:cubicBezTo>
                    <a:cubicBezTo>
                      <a:pt x="6662" y="8598"/>
                      <a:pt x="6818" y="8598"/>
                      <a:pt x="6973" y="8598"/>
                    </a:cubicBezTo>
                    <a:cubicBezTo>
                      <a:pt x="7163" y="8698"/>
                      <a:pt x="7352" y="8799"/>
                      <a:pt x="7529" y="8910"/>
                    </a:cubicBezTo>
                    <a:cubicBezTo>
                      <a:pt x="7719" y="9021"/>
                      <a:pt x="7885" y="9177"/>
                      <a:pt x="8063" y="9321"/>
                    </a:cubicBezTo>
                    <a:cubicBezTo>
                      <a:pt x="8152" y="9388"/>
                      <a:pt x="8241" y="9444"/>
                      <a:pt x="8330" y="9521"/>
                    </a:cubicBezTo>
                    <a:cubicBezTo>
                      <a:pt x="8419" y="9588"/>
                      <a:pt x="8508" y="9666"/>
                      <a:pt x="8587" y="9733"/>
                    </a:cubicBezTo>
                    <a:cubicBezTo>
                      <a:pt x="8764" y="9877"/>
                      <a:pt x="8931" y="10033"/>
                      <a:pt x="9131" y="10144"/>
                    </a:cubicBezTo>
                    <a:lnTo>
                      <a:pt x="9143" y="10111"/>
                    </a:lnTo>
                    <a:cubicBezTo>
                      <a:pt x="8965" y="10000"/>
                      <a:pt x="8797" y="9844"/>
                      <a:pt x="8619" y="9688"/>
                    </a:cubicBezTo>
                    <a:cubicBezTo>
                      <a:pt x="8542" y="9622"/>
                      <a:pt x="8453" y="9543"/>
                      <a:pt x="8375" y="9466"/>
                    </a:cubicBezTo>
                    <a:cubicBezTo>
                      <a:pt x="8286" y="9399"/>
                      <a:pt x="8186" y="9332"/>
                      <a:pt x="8108" y="9266"/>
                    </a:cubicBezTo>
                    <a:cubicBezTo>
                      <a:pt x="7930" y="9121"/>
                      <a:pt x="7763" y="8965"/>
                      <a:pt x="7574" y="8843"/>
                    </a:cubicBezTo>
                    <a:cubicBezTo>
                      <a:pt x="7440" y="8754"/>
                      <a:pt x="7319" y="8676"/>
                      <a:pt x="7185" y="8609"/>
                    </a:cubicBezTo>
                    <a:lnTo>
                      <a:pt x="7185" y="8609"/>
                    </a:lnTo>
                    <a:cubicBezTo>
                      <a:pt x="7463" y="8621"/>
                      <a:pt x="7741" y="8654"/>
                      <a:pt x="8008" y="8710"/>
                    </a:cubicBezTo>
                    <a:lnTo>
                      <a:pt x="8030" y="8710"/>
                    </a:lnTo>
                    <a:lnTo>
                      <a:pt x="8041" y="8698"/>
                    </a:lnTo>
                    <a:cubicBezTo>
                      <a:pt x="8108" y="8687"/>
                      <a:pt x="8152" y="8665"/>
                      <a:pt x="8208" y="8643"/>
                    </a:cubicBezTo>
                    <a:cubicBezTo>
                      <a:pt x="8264" y="8609"/>
                      <a:pt x="8320" y="8587"/>
                      <a:pt x="8375" y="8565"/>
                    </a:cubicBezTo>
                    <a:cubicBezTo>
                      <a:pt x="8475" y="8509"/>
                      <a:pt x="8587" y="8453"/>
                      <a:pt x="8686" y="8398"/>
                    </a:cubicBezTo>
                    <a:lnTo>
                      <a:pt x="9287" y="8031"/>
                    </a:lnTo>
                    <a:cubicBezTo>
                      <a:pt x="9376" y="7964"/>
                      <a:pt x="9476" y="7909"/>
                      <a:pt x="9576" y="7842"/>
                    </a:cubicBezTo>
                    <a:cubicBezTo>
                      <a:pt x="9676" y="7775"/>
                      <a:pt x="9765" y="7709"/>
                      <a:pt x="9865" y="7630"/>
                    </a:cubicBezTo>
                    <a:lnTo>
                      <a:pt x="9877" y="7620"/>
                    </a:lnTo>
                    <a:cubicBezTo>
                      <a:pt x="9966" y="7586"/>
                      <a:pt x="10065" y="7575"/>
                      <a:pt x="10166" y="7575"/>
                    </a:cubicBezTo>
                    <a:cubicBezTo>
                      <a:pt x="10288" y="7575"/>
                      <a:pt x="10399" y="7586"/>
                      <a:pt x="10522" y="7597"/>
                    </a:cubicBezTo>
                    <a:cubicBezTo>
                      <a:pt x="10766" y="7620"/>
                      <a:pt x="11011" y="7630"/>
                      <a:pt x="11244" y="7664"/>
                    </a:cubicBezTo>
                    <a:lnTo>
                      <a:pt x="11612" y="7697"/>
                    </a:lnTo>
                    <a:cubicBezTo>
                      <a:pt x="11723" y="7719"/>
                      <a:pt x="11845" y="7742"/>
                      <a:pt x="11956" y="7775"/>
                    </a:cubicBezTo>
                    <a:cubicBezTo>
                      <a:pt x="12190" y="7842"/>
                      <a:pt x="12413" y="7931"/>
                      <a:pt x="12623" y="8042"/>
                    </a:cubicBezTo>
                    <a:lnTo>
                      <a:pt x="12635" y="8020"/>
                    </a:lnTo>
                    <a:cubicBezTo>
                      <a:pt x="12423" y="7909"/>
                      <a:pt x="12201" y="7808"/>
                      <a:pt x="11968" y="7731"/>
                    </a:cubicBezTo>
                    <a:cubicBezTo>
                      <a:pt x="11856" y="7697"/>
                      <a:pt x="11734" y="7675"/>
                      <a:pt x="11612" y="7653"/>
                    </a:cubicBezTo>
                    <a:cubicBezTo>
                      <a:pt x="11501" y="7630"/>
                      <a:pt x="11378" y="7620"/>
                      <a:pt x="11256" y="7597"/>
                    </a:cubicBezTo>
                    <a:cubicBezTo>
                      <a:pt x="11011" y="7564"/>
                      <a:pt x="10777" y="7541"/>
                      <a:pt x="10532" y="7519"/>
                    </a:cubicBezTo>
                    <a:cubicBezTo>
                      <a:pt x="10411" y="7508"/>
                      <a:pt x="10288" y="7486"/>
                      <a:pt x="10166" y="7486"/>
                    </a:cubicBezTo>
                    <a:lnTo>
                      <a:pt x="10032" y="7486"/>
                    </a:lnTo>
                    <a:cubicBezTo>
                      <a:pt x="10154" y="7386"/>
                      <a:pt x="10277" y="7274"/>
                      <a:pt x="10388" y="7163"/>
                    </a:cubicBezTo>
                    <a:cubicBezTo>
                      <a:pt x="10944" y="6607"/>
                      <a:pt x="11434" y="5984"/>
                      <a:pt x="11901" y="5339"/>
                    </a:cubicBezTo>
                    <a:cubicBezTo>
                      <a:pt x="12156" y="5161"/>
                      <a:pt x="12457" y="5028"/>
                      <a:pt x="12746" y="4884"/>
                    </a:cubicBezTo>
                    <a:cubicBezTo>
                      <a:pt x="13035" y="4750"/>
                      <a:pt x="13325" y="4572"/>
                      <a:pt x="13591" y="4394"/>
                    </a:cubicBezTo>
                    <a:cubicBezTo>
                      <a:pt x="14148" y="4049"/>
                      <a:pt x="14726" y="3749"/>
                      <a:pt x="15337" y="3515"/>
                    </a:cubicBezTo>
                    <a:lnTo>
                      <a:pt x="15315" y="3471"/>
                    </a:lnTo>
                    <a:cubicBezTo>
                      <a:pt x="14704" y="3705"/>
                      <a:pt x="14114" y="3994"/>
                      <a:pt x="13558" y="4338"/>
                    </a:cubicBezTo>
                    <a:cubicBezTo>
                      <a:pt x="13280" y="4516"/>
                      <a:pt x="13013" y="4683"/>
                      <a:pt x="12712" y="4827"/>
                    </a:cubicBezTo>
                    <a:cubicBezTo>
                      <a:pt x="12479" y="4939"/>
                      <a:pt x="12245" y="5039"/>
                      <a:pt x="12012" y="5173"/>
                    </a:cubicBezTo>
                    <a:cubicBezTo>
                      <a:pt x="12057" y="5117"/>
                      <a:pt x="12101" y="5050"/>
                      <a:pt x="12146" y="4995"/>
                    </a:cubicBezTo>
                    <a:cubicBezTo>
                      <a:pt x="12413" y="4605"/>
                      <a:pt x="12679" y="4227"/>
                      <a:pt x="12935" y="3838"/>
                    </a:cubicBezTo>
                    <a:cubicBezTo>
                      <a:pt x="13191" y="3448"/>
                      <a:pt x="13424" y="3037"/>
                      <a:pt x="13624" y="2615"/>
                    </a:cubicBezTo>
                    <a:cubicBezTo>
                      <a:pt x="14036" y="1780"/>
                      <a:pt x="14370" y="902"/>
                      <a:pt x="14637" y="12"/>
                    </a:cubicBezTo>
                    <a:lnTo>
                      <a:pt x="14592" y="0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grpSp>
          <p:nvGrpSpPr>
            <p:cNvPr id="16209" name="Google Shape;16209;p21"/>
            <p:cNvGrpSpPr/>
            <p:nvPr/>
          </p:nvGrpSpPr>
          <p:grpSpPr>
            <a:xfrm>
              <a:off x="7960014" y="4013599"/>
              <a:ext cx="1439994" cy="1395388"/>
              <a:chOff x="697369" y="3434555"/>
              <a:chExt cx="393850" cy="381639"/>
            </a:xfrm>
          </p:grpSpPr>
          <p:sp>
            <p:nvSpPr>
              <p:cNvPr id="16210" name="Google Shape;16210;p21"/>
              <p:cNvSpPr/>
              <p:nvPr/>
            </p:nvSpPr>
            <p:spPr>
              <a:xfrm>
                <a:off x="878544" y="3610218"/>
                <a:ext cx="212674" cy="106477"/>
              </a:xfrm>
              <a:custGeom>
                <a:avLst/>
                <a:gdLst/>
                <a:ahLst/>
                <a:cxnLst/>
                <a:rect l="l" t="t" r="r" b="b"/>
                <a:pathLst>
                  <a:path w="6096" h="3052" extrusionOk="0">
                    <a:moveTo>
                      <a:pt x="4203" y="0"/>
                    </a:moveTo>
                    <a:cubicBezTo>
                      <a:pt x="4138" y="0"/>
                      <a:pt x="4072" y="2"/>
                      <a:pt x="4005" y="6"/>
                    </a:cubicBezTo>
                    <a:cubicBezTo>
                      <a:pt x="3416" y="40"/>
                      <a:pt x="1525" y="362"/>
                      <a:pt x="1014" y="362"/>
                    </a:cubicBezTo>
                    <a:cubicBezTo>
                      <a:pt x="847" y="366"/>
                      <a:pt x="720" y="367"/>
                      <a:pt x="626" y="367"/>
                    </a:cubicBezTo>
                    <a:cubicBezTo>
                      <a:pt x="438" y="367"/>
                      <a:pt x="379" y="362"/>
                      <a:pt x="379" y="362"/>
                    </a:cubicBezTo>
                    <a:lnTo>
                      <a:pt x="1" y="929"/>
                    </a:lnTo>
                    <a:cubicBezTo>
                      <a:pt x="1" y="929"/>
                      <a:pt x="201" y="1296"/>
                      <a:pt x="480" y="1363"/>
                    </a:cubicBezTo>
                    <a:cubicBezTo>
                      <a:pt x="757" y="1419"/>
                      <a:pt x="1080" y="1585"/>
                      <a:pt x="1358" y="1785"/>
                    </a:cubicBezTo>
                    <a:cubicBezTo>
                      <a:pt x="1625" y="1997"/>
                      <a:pt x="2693" y="2553"/>
                      <a:pt x="3038" y="2742"/>
                    </a:cubicBezTo>
                    <a:cubicBezTo>
                      <a:pt x="3382" y="2931"/>
                      <a:pt x="3950" y="2842"/>
                      <a:pt x="4138" y="2898"/>
                    </a:cubicBezTo>
                    <a:cubicBezTo>
                      <a:pt x="4257" y="2935"/>
                      <a:pt x="4571" y="3052"/>
                      <a:pt x="4871" y="3052"/>
                    </a:cubicBezTo>
                    <a:cubicBezTo>
                      <a:pt x="5021" y="3052"/>
                      <a:pt x="5167" y="3023"/>
                      <a:pt x="5284" y="2942"/>
                    </a:cubicBezTo>
                    <a:cubicBezTo>
                      <a:pt x="5640" y="2697"/>
                      <a:pt x="6018" y="2052"/>
                      <a:pt x="6051" y="1607"/>
                    </a:cubicBezTo>
                    <a:cubicBezTo>
                      <a:pt x="6096" y="1152"/>
                      <a:pt x="5930" y="551"/>
                      <a:pt x="5529" y="317"/>
                    </a:cubicBezTo>
                    <a:cubicBezTo>
                      <a:pt x="5175" y="111"/>
                      <a:pt x="4707" y="0"/>
                      <a:pt x="4203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11" name="Google Shape;16211;p21"/>
              <p:cNvSpPr/>
              <p:nvPr/>
            </p:nvSpPr>
            <p:spPr>
              <a:xfrm>
                <a:off x="878544" y="3610218"/>
                <a:ext cx="197952" cy="51075"/>
              </a:xfrm>
              <a:custGeom>
                <a:avLst/>
                <a:gdLst/>
                <a:ahLst/>
                <a:cxnLst/>
                <a:rect l="l" t="t" r="r" b="b"/>
                <a:pathLst>
                  <a:path w="5674" h="1464" extrusionOk="0">
                    <a:moveTo>
                      <a:pt x="4203" y="0"/>
                    </a:moveTo>
                    <a:cubicBezTo>
                      <a:pt x="4138" y="0"/>
                      <a:pt x="4072" y="2"/>
                      <a:pt x="4005" y="6"/>
                    </a:cubicBezTo>
                    <a:cubicBezTo>
                      <a:pt x="3416" y="40"/>
                      <a:pt x="1525" y="362"/>
                      <a:pt x="1014" y="362"/>
                    </a:cubicBezTo>
                    <a:cubicBezTo>
                      <a:pt x="847" y="366"/>
                      <a:pt x="720" y="367"/>
                      <a:pt x="626" y="367"/>
                    </a:cubicBezTo>
                    <a:cubicBezTo>
                      <a:pt x="438" y="367"/>
                      <a:pt x="379" y="362"/>
                      <a:pt x="379" y="362"/>
                    </a:cubicBezTo>
                    <a:lnTo>
                      <a:pt x="1" y="929"/>
                    </a:lnTo>
                    <a:cubicBezTo>
                      <a:pt x="1" y="929"/>
                      <a:pt x="102" y="1118"/>
                      <a:pt x="268" y="1252"/>
                    </a:cubicBezTo>
                    <a:cubicBezTo>
                      <a:pt x="363" y="1299"/>
                      <a:pt x="470" y="1313"/>
                      <a:pt x="576" y="1313"/>
                    </a:cubicBezTo>
                    <a:cubicBezTo>
                      <a:pt x="618" y="1313"/>
                      <a:pt x="661" y="1311"/>
                      <a:pt x="702" y="1308"/>
                    </a:cubicBezTo>
                    <a:cubicBezTo>
                      <a:pt x="868" y="1285"/>
                      <a:pt x="1036" y="1241"/>
                      <a:pt x="1202" y="1229"/>
                    </a:cubicBezTo>
                    <a:cubicBezTo>
                      <a:pt x="1245" y="1225"/>
                      <a:pt x="1288" y="1223"/>
                      <a:pt x="1330" y="1223"/>
                    </a:cubicBezTo>
                    <a:cubicBezTo>
                      <a:pt x="1633" y="1223"/>
                      <a:pt x="1934" y="1317"/>
                      <a:pt x="2237" y="1385"/>
                    </a:cubicBezTo>
                    <a:cubicBezTo>
                      <a:pt x="2515" y="1441"/>
                      <a:pt x="2804" y="1463"/>
                      <a:pt x="3093" y="1463"/>
                    </a:cubicBezTo>
                    <a:cubicBezTo>
                      <a:pt x="3360" y="1463"/>
                      <a:pt x="3638" y="1430"/>
                      <a:pt x="3894" y="1341"/>
                    </a:cubicBezTo>
                    <a:cubicBezTo>
                      <a:pt x="4039" y="1296"/>
                      <a:pt x="4172" y="1219"/>
                      <a:pt x="4294" y="1152"/>
                    </a:cubicBezTo>
                    <a:cubicBezTo>
                      <a:pt x="4417" y="1074"/>
                      <a:pt x="4539" y="996"/>
                      <a:pt x="4639" y="896"/>
                    </a:cubicBezTo>
                    <a:cubicBezTo>
                      <a:pt x="4717" y="829"/>
                      <a:pt x="4773" y="752"/>
                      <a:pt x="4850" y="673"/>
                    </a:cubicBezTo>
                    <a:cubicBezTo>
                      <a:pt x="5028" y="517"/>
                      <a:pt x="5284" y="473"/>
                      <a:pt x="5529" y="451"/>
                    </a:cubicBezTo>
                    <a:cubicBezTo>
                      <a:pt x="5574" y="440"/>
                      <a:pt x="5629" y="440"/>
                      <a:pt x="5673" y="429"/>
                    </a:cubicBezTo>
                    <a:cubicBezTo>
                      <a:pt x="5629" y="384"/>
                      <a:pt x="5584" y="351"/>
                      <a:pt x="5529" y="317"/>
                    </a:cubicBezTo>
                    <a:cubicBezTo>
                      <a:pt x="5175" y="111"/>
                      <a:pt x="4707" y="0"/>
                      <a:pt x="420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12" name="Google Shape;16212;p21"/>
              <p:cNvSpPr/>
              <p:nvPr/>
            </p:nvSpPr>
            <p:spPr>
              <a:xfrm>
                <a:off x="887092" y="3639908"/>
                <a:ext cx="97825" cy="34574"/>
              </a:xfrm>
              <a:custGeom>
                <a:avLst/>
                <a:gdLst/>
                <a:ahLst/>
                <a:cxnLst/>
                <a:rect l="l" t="t" r="r" b="b"/>
                <a:pathLst>
                  <a:path w="2804" h="991" extrusionOk="0">
                    <a:moveTo>
                      <a:pt x="1" y="0"/>
                    </a:moveTo>
                    <a:cubicBezTo>
                      <a:pt x="79" y="111"/>
                      <a:pt x="190" y="178"/>
                      <a:pt x="312" y="223"/>
                    </a:cubicBezTo>
                    <a:cubicBezTo>
                      <a:pt x="435" y="256"/>
                      <a:pt x="557" y="289"/>
                      <a:pt x="680" y="312"/>
                    </a:cubicBezTo>
                    <a:cubicBezTo>
                      <a:pt x="935" y="345"/>
                      <a:pt x="1191" y="356"/>
                      <a:pt x="1436" y="401"/>
                    </a:cubicBezTo>
                    <a:cubicBezTo>
                      <a:pt x="1558" y="423"/>
                      <a:pt x="1669" y="457"/>
                      <a:pt x="1792" y="490"/>
                    </a:cubicBezTo>
                    <a:cubicBezTo>
                      <a:pt x="1903" y="534"/>
                      <a:pt x="2014" y="590"/>
                      <a:pt x="2114" y="657"/>
                    </a:cubicBezTo>
                    <a:cubicBezTo>
                      <a:pt x="2336" y="768"/>
                      <a:pt x="2548" y="924"/>
                      <a:pt x="2793" y="990"/>
                    </a:cubicBezTo>
                    <a:lnTo>
                      <a:pt x="2803" y="979"/>
                    </a:lnTo>
                    <a:cubicBezTo>
                      <a:pt x="2581" y="845"/>
                      <a:pt x="2392" y="690"/>
                      <a:pt x="2181" y="556"/>
                    </a:cubicBezTo>
                    <a:cubicBezTo>
                      <a:pt x="2069" y="479"/>
                      <a:pt x="1947" y="423"/>
                      <a:pt x="1825" y="390"/>
                    </a:cubicBezTo>
                    <a:cubicBezTo>
                      <a:pt x="1703" y="345"/>
                      <a:pt x="1569" y="323"/>
                      <a:pt x="1447" y="312"/>
                    </a:cubicBezTo>
                    <a:cubicBezTo>
                      <a:pt x="1191" y="279"/>
                      <a:pt x="935" y="279"/>
                      <a:pt x="690" y="256"/>
                    </a:cubicBezTo>
                    <a:cubicBezTo>
                      <a:pt x="568" y="234"/>
                      <a:pt x="446" y="223"/>
                      <a:pt x="324" y="190"/>
                    </a:cubicBezTo>
                    <a:cubicBezTo>
                      <a:pt x="201" y="156"/>
                      <a:pt x="90" y="101"/>
                      <a:pt x="1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13" name="Google Shape;16213;p21"/>
              <p:cNvSpPr/>
              <p:nvPr/>
            </p:nvSpPr>
            <p:spPr>
              <a:xfrm>
                <a:off x="898745" y="3636803"/>
                <a:ext cx="135852" cy="26131"/>
              </a:xfrm>
              <a:custGeom>
                <a:avLst/>
                <a:gdLst/>
                <a:ahLst/>
                <a:cxnLst/>
                <a:rect l="l" t="t" r="r" b="b"/>
                <a:pathLst>
                  <a:path w="3894" h="749" extrusionOk="0">
                    <a:moveTo>
                      <a:pt x="0" y="0"/>
                    </a:moveTo>
                    <a:lnTo>
                      <a:pt x="0" y="12"/>
                    </a:lnTo>
                    <a:cubicBezTo>
                      <a:pt x="323" y="111"/>
                      <a:pt x="657" y="145"/>
                      <a:pt x="991" y="167"/>
                    </a:cubicBezTo>
                    <a:cubicBezTo>
                      <a:pt x="1313" y="178"/>
                      <a:pt x="1646" y="200"/>
                      <a:pt x="1969" y="267"/>
                    </a:cubicBezTo>
                    <a:cubicBezTo>
                      <a:pt x="2291" y="334"/>
                      <a:pt x="2592" y="457"/>
                      <a:pt x="2904" y="568"/>
                    </a:cubicBezTo>
                    <a:cubicBezTo>
                      <a:pt x="3059" y="635"/>
                      <a:pt x="3215" y="690"/>
                      <a:pt x="3381" y="724"/>
                    </a:cubicBezTo>
                    <a:cubicBezTo>
                      <a:pt x="3465" y="740"/>
                      <a:pt x="3551" y="748"/>
                      <a:pt x="3638" y="748"/>
                    </a:cubicBezTo>
                    <a:cubicBezTo>
                      <a:pt x="3724" y="748"/>
                      <a:pt x="3810" y="740"/>
                      <a:pt x="3893" y="724"/>
                    </a:cubicBezTo>
                    <a:lnTo>
                      <a:pt x="3882" y="712"/>
                    </a:lnTo>
                    <a:cubicBezTo>
                      <a:pt x="3549" y="712"/>
                      <a:pt x="3260" y="568"/>
                      <a:pt x="2948" y="445"/>
                    </a:cubicBezTo>
                    <a:cubicBezTo>
                      <a:pt x="2881" y="412"/>
                      <a:pt x="2803" y="378"/>
                      <a:pt x="2726" y="345"/>
                    </a:cubicBezTo>
                    <a:cubicBezTo>
                      <a:pt x="2637" y="323"/>
                      <a:pt x="2558" y="289"/>
                      <a:pt x="2481" y="267"/>
                    </a:cubicBezTo>
                    <a:cubicBezTo>
                      <a:pt x="2314" y="223"/>
                      <a:pt x="2158" y="190"/>
                      <a:pt x="1992" y="156"/>
                    </a:cubicBezTo>
                    <a:cubicBezTo>
                      <a:pt x="1658" y="101"/>
                      <a:pt x="1324" y="101"/>
                      <a:pt x="991" y="89"/>
                    </a:cubicBezTo>
                    <a:cubicBezTo>
                      <a:pt x="657" y="89"/>
                      <a:pt x="323" y="78"/>
                      <a:pt x="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14" name="Google Shape;16214;p21"/>
              <p:cNvSpPr/>
              <p:nvPr/>
            </p:nvSpPr>
            <p:spPr>
              <a:xfrm>
                <a:off x="908060" y="3624452"/>
                <a:ext cx="133514" cy="13885"/>
              </a:xfrm>
              <a:custGeom>
                <a:avLst/>
                <a:gdLst/>
                <a:ahLst/>
                <a:cxnLst/>
                <a:rect l="l" t="t" r="r" b="b"/>
                <a:pathLst>
                  <a:path w="3827" h="398" extrusionOk="0">
                    <a:moveTo>
                      <a:pt x="1228" y="1"/>
                    </a:moveTo>
                    <a:cubicBezTo>
                      <a:pt x="1137" y="1"/>
                      <a:pt x="1047" y="4"/>
                      <a:pt x="957" y="10"/>
                    </a:cubicBezTo>
                    <a:cubicBezTo>
                      <a:pt x="635" y="21"/>
                      <a:pt x="312" y="77"/>
                      <a:pt x="0" y="188"/>
                    </a:cubicBezTo>
                    <a:lnTo>
                      <a:pt x="12" y="188"/>
                    </a:lnTo>
                    <a:cubicBezTo>
                      <a:pt x="312" y="99"/>
                      <a:pt x="635" y="54"/>
                      <a:pt x="957" y="54"/>
                    </a:cubicBezTo>
                    <a:cubicBezTo>
                      <a:pt x="1012" y="52"/>
                      <a:pt x="1067" y="51"/>
                      <a:pt x="1122" y="51"/>
                    </a:cubicBezTo>
                    <a:cubicBezTo>
                      <a:pt x="1390" y="51"/>
                      <a:pt x="1655" y="75"/>
                      <a:pt x="1913" y="121"/>
                    </a:cubicBezTo>
                    <a:cubicBezTo>
                      <a:pt x="2236" y="166"/>
                      <a:pt x="2548" y="232"/>
                      <a:pt x="2859" y="299"/>
                    </a:cubicBezTo>
                    <a:cubicBezTo>
                      <a:pt x="3107" y="352"/>
                      <a:pt x="3368" y="398"/>
                      <a:pt x="3627" y="398"/>
                    </a:cubicBezTo>
                    <a:cubicBezTo>
                      <a:pt x="3694" y="398"/>
                      <a:pt x="3760" y="395"/>
                      <a:pt x="3826" y="388"/>
                    </a:cubicBezTo>
                    <a:lnTo>
                      <a:pt x="3826" y="376"/>
                    </a:lnTo>
                    <a:cubicBezTo>
                      <a:pt x="3504" y="366"/>
                      <a:pt x="3193" y="287"/>
                      <a:pt x="2881" y="210"/>
                    </a:cubicBezTo>
                    <a:cubicBezTo>
                      <a:pt x="2570" y="143"/>
                      <a:pt x="2247" y="87"/>
                      <a:pt x="1925" y="43"/>
                    </a:cubicBezTo>
                    <a:cubicBezTo>
                      <a:pt x="1692" y="19"/>
                      <a:pt x="1460" y="1"/>
                      <a:pt x="122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15" name="Google Shape;16215;p21"/>
              <p:cNvSpPr/>
              <p:nvPr/>
            </p:nvSpPr>
            <p:spPr>
              <a:xfrm>
                <a:off x="891767" y="3492854"/>
                <a:ext cx="184729" cy="139410"/>
              </a:xfrm>
              <a:custGeom>
                <a:avLst/>
                <a:gdLst/>
                <a:ahLst/>
                <a:cxnLst/>
                <a:rect l="l" t="t" r="r" b="b"/>
                <a:pathLst>
                  <a:path w="5295" h="3996" extrusionOk="0">
                    <a:moveTo>
                      <a:pt x="3891" y="0"/>
                    </a:moveTo>
                    <a:cubicBezTo>
                      <a:pt x="3334" y="0"/>
                      <a:pt x="2399" y="691"/>
                      <a:pt x="2036" y="1012"/>
                    </a:cubicBezTo>
                    <a:cubicBezTo>
                      <a:pt x="1646" y="1357"/>
                      <a:pt x="1302" y="2146"/>
                      <a:pt x="979" y="2769"/>
                    </a:cubicBezTo>
                    <a:cubicBezTo>
                      <a:pt x="645" y="3381"/>
                      <a:pt x="101" y="3404"/>
                      <a:pt x="101" y="3404"/>
                    </a:cubicBezTo>
                    <a:lnTo>
                      <a:pt x="0" y="3904"/>
                    </a:lnTo>
                    <a:cubicBezTo>
                      <a:pt x="0" y="3904"/>
                      <a:pt x="261" y="3972"/>
                      <a:pt x="503" y="3972"/>
                    </a:cubicBezTo>
                    <a:cubicBezTo>
                      <a:pt x="521" y="3972"/>
                      <a:pt x="539" y="3971"/>
                      <a:pt x="556" y="3970"/>
                    </a:cubicBezTo>
                    <a:cubicBezTo>
                      <a:pt x="727" y="3970"/>
                      <a:pt x="1085" y="3995"/>
                      <a:pt x="1437" y="3995"/>
                    </a:cubicBezTo>
                    <a:cubicBezTo>
                      <a:pt x="1613" y="3995"/>
                      <a:pt x="1787" y="3989"/>
                      <a:pt x="1935" y="3970"/>
                    </a:cubicBezTo>
                    <a:cubicBezTo>
                      <a:pt x="2370" y="3915"/>
                      <a:pt x="2981" y="3938"/>
                      <a:pt x="3482" y="3881"/>
                    </a:cubicBezTo>
                    <a:cubicBezTo>
                      <a:pt x="3982" y="3826"/>
                      <a:pt x="4194" y="3570"/>
                      <a:pt x="4471" y="3337"/>
                    </a:cubicBezTo>
                    <a:cubicBezTo>
                      <a:pt x="4750" y="3115"/>
                      <a:pt x="5116" y="2703"/>
                      <a:pt x="5205" y="2302"/>
                    </a:cubicBezTo>
                    <a:cubicBezTo>
                      <a:pt x="5294" y="1891"/>
                      <a:pt x="4938" y="1679"/>
                      <a:pt x="4861" y="1635"/>
                    </a:cubicBezTo>
                    <a:cubicBezTo>
                      <a:pt x="4794" y="1590"/>
                      <a:pt x="4783" y="1491"/>
                      <a:pt x="4738" y="1412"/>
                    </a:cubicBezTo>
                    <a:cubicBezTo>
                      <a:pt x="4694" y="1335"/>
                      <a:pt x="4727" y="912"/>
                      <a:pt x="4738" y="668"/>
                    </a:cubicBezTo>
                    <a:cubicBezTo>
                      <a:pt x="4750" y="423"/>
                      <a:pt x="4550" y="134"/>
                      <a:pt x="4004" y="11"/>
                    </a:cubicBezTo>
                    <a:cubicBezTo>
                      <a:pt x="3969" y="4"/>
                      <a:pt x="3931" y="0"/>
                      <a:pt x="3891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16" name="Google Shape;16216;p21"/>
              <p:cNvSpPr/>
              <p:nvPr/>
            </p:nvSpPr>
            <p:spPr>
              <a:xfrm>
                <a:off x="891767" y="3578958"/>
                <a:ext cx="98976" cy="50587"/>
              </a:xfrm>
              <a:custGeom>
                <a:avLst/>
                <a:gdLst/>
                <a:ahLst/>
                <a:cxnLst/>
                <a:rect l="l" t="t" r="r" b="b"/>
                <a:pathLst>
                  <a:path w="2837" h="1450" extrusionOk="0">
                    <a:moveTo>
                      <a:pt x="1654" y="1"/>
                    </a:moveTo>
                    <a:cubicBezTo>
                      <a:pt x="1644" y="1"/>
                      <a:pt x="1634" y="1"/>
                      <a:pt x="1624" y="1"/>
                    </a:cubicBezTo>
                    <a:cubicBezTo>
                      <a:pt x="1446" y="12"/>
                      <a:pt x="1280" y="113"/>
                      <a:pt x="1090" y="146"/>
                    </a:cubicBezTo>
                    <a:cubicBezTo>
                      <a:pt x="1079" y="157"/>
                      <a:pt x="1068" y="157"/>
                      <a:pt x="1046" y="157"/>
                    </a:cubicBezTo>
                    <a:cubicBezTo>
                      <a:pt x="1023" y="202"/>
                      <a:pt x="1001" y="246"/>
                      <a:pt x="979" y="301"/>
                    </a:cubicBezTo>
                    <a:cubicBezTo>
                      <a:pt x="645" y="913"/>
                      <a:pt x="101" y="936"/>
                      <a:pt x="101" y="936"/>
                    </a:cubicBezTo>
                    <a:lnTo>
                      <a:pt x="0" y="1436"/>
                    </a:lnTo>
                    <a:lnTo>
                      <a:pt x="12" y="1436"/>
                    </a:lnTo>
                    <a:cubicBezTo>
                      <a:pt x="115" y="1445"/>
                      <a:pt x="219" y="1450"/>
                      <a:pt x="323" y="1450"/>
                    </a:cubicBezTo>
                    <a:cubicBezTo>
                      <a:pt x="838" y="1450"/>
                      <a:pt x="1362" y="1336"/>
                      <a:pt x="1824" y="1114"/>
                    </a:cubicBezTo>
                    <a:cubicBezTo>
                      <a:pt x="1913" y="1069"/>
                      <a:pt x="1991" y="1025"/>
                      <a:pt x="2080" y="980"/>
                    </a:cubicBezTo>
                    <a:cubicBezTo>
                      <a:pt x="2192" y="924"/>
                      <a:pt x="2214" y="913"/>
                      <a:pt x="2314" y="847"/>
                    </a:cubicBezTo>
                    <a:cubicBezTo>
                      <a:pt x="2459" y="758"/>
                      <a:pt x="2669" y="590"/>
                      <a:pt x="2781" y="469"/>
                    </a:cubicBezTo>
                    <a:cubicBezTo>
                      <a:pt x="2803" y="435"/>
                      <a:pt x="2837" y="402"/>
                      <a:pt x="2837" y="357"/>
                    </a:cubicBezTo>
                    <a:cubicBezTo>
                      <a:pt x="2825" y="313"/>
                      <a:pt x="2803" y="291"/>
                      <a:pt x="2781" y="257"/>
                    </a:cubicBezTo>
                    <a:cubicBezTo>
                      <a:pt x="2714" y="190"/>
                      <a:pt x="2647" y="123"/>
                      <a:pt x="2570" y="68"/>
                    </a:cubicBezTo>
                    <a:cubicBezTo>
                      <a:pt x="2536" y="46"/>
                      <a:pt x="2503" y="24"/>
                      <a:pt x="2459" y="12"/>
                    </a:cubicBezTo>
                    <a:cubicBezTo>
                      <a:pt x="2450" y="11"/>
                      <a:pt x="2441" y="10"/>
                      <a:pt x="2431" y="10"/>
                    </a:cubicBezTo>
                    <a:cubicBezTo>
                      <a:pt x="2371" y="10"/>
                      <a:pt x="2303" y="37"/>
                      <a:pt x="2236" y="57"/>
                    </a:cubicBezTo>
                    <a:cubicBezTo>
                      <a:pt x="2202" y="64"/>
                      <a:pt x="2168" y="67"/>
                      <a:pt x="2134" y="67"/>
                    </a:cubicBezTo>
                    <a:cubicBezTo>
                      <a:pt x="1975" y="67"/>
                      <a:pt x="1811" y="1"/>
                      <a:pt x="1654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17" name="Google Shape;16217;p21"/>
              <p:cNvSpPr/>
              <p:nvPr/>
            </p:nvSpPr>
            <p:spPr>
              <a:xfrm>
                <a:off x="887511" y="3545221"/>
                <a:ext cx="97406" cy="75148"/>
              </a:xfrm>
              <a:custGeom>
                <a:avLst/>
                <a:gdLst/>
                <a:ahLst/>
                <a:cxnLst/>
                <a:rect l="l" t="t" r="r" b="b"/>
                <a:pathLst>
                  <a:path w="2792" h="2154" extrusionOk="0">
                    <a:moveTo>
                      <a:pt x="2781" y="0"/>
                    </a:moveTo>
                    <a:cubicBezTo>
                      <a:pt x="2524" y="168"/>
                      <a:pt x="2302" y="390"/>
                      <a:pt x="2102" y="613"/>
                    </a:cubicBezTo>
                    <a:cubicBezTo>
                      <a:pt x="2002" y="724"/>
                      <a:pt x="1902" y="846"/>
                      <a:pt x="1813" y="968"/>
                    </a:cubicBezTo>
                    <a:cubicBezTo>
                      <a:pt x="1713" y="1080"/>
                      <a:pt x="1624" y="1213"/>
                      <a:pt x="1535" y="1324"/>
                    </a:cubicBezTo>
                    <a:cubicBezTo>
                      <a:pt x="1491" y="1380"/>
                      <a:pt x="1435" y="1446"/>
                      <a:pt x="1390" y="1491"/>
                    </a:cubicBezTo>
                    <a:cubicBezTo>
                      <a:pt x="1346" y="1547"/>
                      <a:pt x="1279" y="1591"/>
                      <a:pt x="1224" y="1636"/>
                    </a:cubicBezTo>
                    <a:cubicBezTo>
                      <a:pt x="1101" y="1735"/>
                      <a:pt x="979" y="1814"/>
                      <a:pt x="856" y="1891"/>
                    </a:cubicBezTo>
                    <a:cubicBezTo>
                      <a:pt x="789" y="1936"/>
                      <a:pt x="723" y="1969"/>
                      <a:pt x="656" y="2002"/>
                    </a:cubicBezTo>
                    <a:cubicBezTo>
                      <a:pt x="589" y="2036"/>
                      <a:pt x="523" y="2069"/>
                      <a:pt x="456" y="2091"/>
                    </a:cubicBezTo>
                    <a:cubicBezTo>
                      <a:pt x="376" y="2116"/>
                      <a:pt x="292" y="2124"/>
                      <a:pt x="209" y="2124"/>
                    </a:cubicBezTo>
                    <a:cubicBezTo>
                      <a:pt x="142" y="2124"/>
                      <a:pt x="76" y="2119"/>
                      <a:pt x="11" y="2114"/>
                    </a:cubicBezTo>
                    <a:lnTo>
                      <a:pt x="0" y="2125"/>
                    </a:lnTo>
                    <a:cubicBezTo>
                      <a:pt x="98" y="2139"/>
                      <a:pt x="196" y="2153"/>
                      <a:pt x="294" y="2153"/>
                    </a:cubicBezTo>
                    <a:cubicBezTo>
                      <a:pt x="352" y="2153"/>
                      <a:pt x="410" y="2148"/>
                      <a:pt x="467" y="2136"/>
                    </a:cubicBezTo>
                    <a:cubicBezTo>
                      <a:pt x="534" y="2114"/>
                      <a:pt x="611" y="2081"/>
                      <a:pt x="678" y="2058"/>
                    </a:cubicBezTo>
                    <a:cubicBezTo>
                      <a:pt x="745" y="2025"/>
                      <a:pt x="823" y="1992"/>
                      <a:pt x="890" y="1958"/>
                    </a:cubicBezTo>
                    <a:cubicBezTo>
                      <a:pt x="1023" y="1880"/>
                      <a:pt x="1145" y="1802"/>
                      <a:pt x="1279" y="1713"/>
                    </a:cubicBezTo>
                    <a:cubicBezTo>
                      <a:pt x="1335" y="1658"/>
                      <a:pt x="1390" y="1624"/>
                      <a:pt x="1457" y="1569"/>
                    </a:cubicBezTo>
                    <a:cubicBezTo>
                      <a:pt x="1513" y="1513"/>
                      <a:pt x="1568" y="1458"/>
                      <a:pt x="1612" y="1391"/>
                    </a:cubicBezTo>
                    <a:cubicBezTo>
                      <a:pt x="1724" y="1280"/>
                      <a:pt x="1813" y="1169"/>
                      <a:pt x="1913" y="1046"/>
                    </a:cubicBezTo>
                    <a:cubicBezTo>
                      <a:pt x="2013" y="935"/>
                      <a:pt x="2113" y="823"/>
                      <a:pt x="2202" y="701"/>
                    </a:cubicBezTo>
                    <a:cubicBezTo>
                      <a:pt x="2391" y="467"/>
                      <a:pt x="2581" y="234"/>
                      <a:pt x="2791" y="12"/>
                    </a:cubicBezTo>
                    <a:lnTo>
                      <a:pt x="2781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18" name="Google Shape;16218;p21"/>
              <p:cNvSpPr/>
              <p:nvPr/>
            </p:nvSpPr>
            <p:spPr>
              <a:xfrm>
                <a:off x="897593" y="3575888"/>
                <a:ext cx="119141" cy="47726"/>
              </a:xfrm>
              <a:custGeom>
                <a:avLst/>
                <a:gdLst/>
                <a:ahLst/>
                <a:cxnLst/>
                <a:rect l="l" t="t" r="r" b="b"/>
                <a:pathLst>
                  <a:path w="3415" h="1368" extrusionOk="0">
                    <a:moveTo>
                      <a:pt x="3414" y="0"/>
                    </a:moveTo>
                    <a:cubicBezTo>
                      <a:pt x="3092" y="23"/>
                      <a:pt x="2781" y="100"/>
                      <a:pt x="2492" y="223"/>
                    </a:cubicBezTo>
                    <a:cubicBezTo>
                      <a:pt x="2413" y="256"/>
                      <a:pt x="2347" y="300"/>
                      <a:pt x="2280" y="334"/>
                    </a:cubicBezTo>
                    <a:cubicBezTo>
                      <a:pt x="2203" y="367"/>
                      <a:pt x="2136" y="412"/>
                      <a:pt x="2069" y="456"/>
                    </a:cubicBezTo>
                    <a:cubicBezTo>
                      <a:pt x="1946" y="545"/>
                      <a:pt x="1813" y="646"/>
                      <a:pt x="1691" y="745"/>
                    </a:cubicBezTo>
                    <a:cubicBezTo>
                      <a:pt x="1580" y="846"/>
                      <a:pt x="1457" y="945"/>
                      <a:pt x="1335" y="1034"/>
                    </a:cubicBezTo>
                    <a:cubicBezTo>
                      <a:pt x="1202" y="1113"/>
                      <a:pt x="1068" y="1179"/>
                      <a:pt x="923" y="1235"/>
                    </a:cubicBezTo>
                    <a:cubicBezTo>
                      <a:pt x="728" y="1303"/>
                      <a:pt x="517" y="1335"/>
                      <a:pt x="305" y="1335"/>
                    </a:cubicBezTo>
                    <a:cubicBezTo>
                      <a:pt x="203" y="1335"/>
                      <a:pt x="101" y="1327"/>
                      <a:pt x="0" y="1313"/>
                    </a:cubicBezTo>
                    <a:lnTo>
                      <a:pt x="0" y="1324"/>
                    </a:lnTo>
                    <a:cubicBezTo>
                      <a:pt x="138" y="1353"/>
                      <a:pt x="279" y="1368"/>
                      <a:pt x="418" y="1368"/>
                    </a:cubicBezTo>
                    <a:cubicBezTo>
                      <a:pt x="593" y="1368"/>
                      <a:pt x="767" y="1345"/>
                      <a:pt x="935" y="1301"/>
                    </a:cubicBezTo>
                    <a:cubicBezTo>
                      <a:pt x="1090" y="1257"/>
                      <a:pt x="1235" y="1190"/>
                      <a:pt x="1380" y="1101"/>
                    </a:cubicBezTo>
                    <a:cubicBezTo>
                      <a:pt x="1513" y="1024"/>
                      <a:pt x="1635" y="923"/>
                      <a:pt x="1768" y="834"/>
                    </a:cubicBezTo>
                    <a:cubicBezTo>
                      <a:pt x="2013" y="634"/>
                      <a:pt x="2269" y="490"/>
                      <a:pt x="2547" y="345"/>
                    </a:cubicBezTo>
                    <a:cubicBezTo>
                      <a:pt x="2825" y="211"/>
                      <a:pt x="3115" y="112"/>
                      <a:pt x="3414" y="11"/>
                    </a:cubicBezTo>
                    <a:lnTo>
                      <a:pt x="3414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19" name="Google Shape;16219;p21"/>
              <p:cNvSpPr/>
              <p:nvPr/>
            </p:nvSpPr>
            <p:spPr>
              <a:xfrm>
                <a:off x="905339" y="3608090"/>
                <a:ext cx="113733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590" extrusionOk="0">
                    <a:moveTo>
                      <a:pt x="3259" y="0"/>
                    </a:moveTo>
                    <a:cubicBezTo>
                      <a:pt x="2982" y="0"/>
                      <a:pt x="2703" y="56"/>
                      <a:pt x="2436" y="123"/>
                    </a:cubicBezTo>
                    <a:cubicBezTo>
                      <a:pt x="2169" y="190"/>
                      <a:pt x="1902" y="279"/>
                      <a:pt x="1635" y="356"/>
                    </a:cubicBezTo>
                    <a:cubicBezTo>
                      <a:pt x="1368" y="434"/>
                      <a:pt x="1101" y="501"/>
                      <a:pt x="824" y="534"/>
                    </a:cubicBezTo>
                    <a:cubicBezTo>
                      <a:pt x="690" y="556"/>
                      <a:pt x="554" y="567"/>
                      <a:pt x="416" y="567"/>
                    </a:cubicBezTo>
                    <a:cubicBezTo>
                      <a:pt x="279" y="567"/>
                      <a:pt x="140" y="556"/>
                      <a:pt x="1" y="534"/>
                    </a:cubicBezTo>
                    <a:lnTo>
                      <a:pt x="1" y="534"/>
                    </a:lnTo>
                    <a:cubicBezTo>
                      <a:pt x="164" y="573"/>
                      <a:pt x="327" y="589"/>
                      <a:pt x="491" y="589"/>
                    </a:cubicBezTo>
                    <a:cubicBezTo>
                      <a:pt x="605" y="589"/>
                      <a:pt x="720" y="581"/>
                      <a:pt x="835" y="568"/>
                    </a:cubicBezTo>
                    <a:cubicBezTo>
                      <a:pt x="1113" y="546"/>
                      <a:pt x="1380" y="479"/>
                      <a:pt x="1647" y="412"/>
                    </a:cubicBezTo>
                    <a:cubicBezTo>
                      <a:pt x="1925" y="334"/>
                      <a:pt x="2191" y="256"/>
                      <a:pt x="2458" y="190"/>
                    </a:cubicBezTo>
                    <a:cubicBezTo>
                      <a:pt x="2715" y="111"/>
                      <a:pt x="2992" y="45"/>
                      <a:pt x="3259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20" name="Google Shape;16220;p21"/>
              <p:cNvSpPr/>
              <p:nvPr/>
            </p:nvSpPr>
            <p:spPr>
              <a:xfrm>
                <a:off x="726466" y="3632128"/>
                <a:ext cx="144364" cy="158424"/>
              </a:xfrm>
              <a:custGeom>
                <a:avLst/>
                <a:gdLst/>
                <a:ahLst/>
                <a:cxnLst/>
                <a:rect l="l" t="t" r="r" b="b"/>
                <a:pathLst>
                  <a:path w="4138" h="4541" extrusionOk="0">
                    <a:moveTo>
                      <a:pt x="3815" y="1"/>
                    </a:moveTo>
                    <a:cubicBezTo>
                      <a:pt x="3815" y="1"/>
                      <a:pt x="3804" y="67"/>
                      <a:pt x="3537" y="156"/>
                    </a:cubicBezTo>
                    <a:cubicBezTo>
                      <a:pt x="3270" y="245"/>
                      <a:pt x="2269" y="379"/>
                      <a:pt x="1702" y="735"/>
                    </a:cubicBezTo>
                    <a:cubicBezTo>
                      <a:pt x="1135" y="1091"/>
                      <a:pt x="378" y="1836"/>
                      <a:pt x="190" y="2359"/>
                    </a:cubicBezTo>
                    <a:cubicBezTo>
                      <a:pt x="0" y="2882"/>
                      <a:pt x="67" y="3282"/>
                      <a:pt x="190" y="3549"/>
                    </a:cubicBezTo>
                    <a:cubicBezTo>
                      <a:pt x="311" y="3805"/>
                      <a:pt x="701" y="4049"/>
                      <a:pt x="957" y="4116"/>
                    </a:cubicBezTo>
                    <a:cubicBezTo>
                      <a:pt x="1213" y="4183"/>
                      <a:pt x="1513" y="4294"/>
                      <a:pt x="1668" y="4394"/>
                    </a:cubicBezTo>
                    <a:cubicBezTo>
                      <a:pt x="1771" y="4468"/>
                      <a:pt x="1850" y="4541"/>
                      <a:pt x="1961" y="4541"/>
                    </a:cubicBezTo>
                    <a:cubicBezTo>
                      <a:pt x="2019" y="4541"/>
                      <a:pt x="2086" y="4521"/>
                      <a:pt x="2169" y="4472"/>
                    </a:cubicBezTo>
                    <a:cubicBezTo>
                      <a:pt x="2425" y="4328"/>
                      <a:pt x="2525" y="4150"/>
                      <a:pt x="2625" y="3838"/>
                    </a:cubicBezTo>
                    <a:cubicBezTo>
                      <a:pt x="2714" y="3527"/>
                      <a:pt x="2725" y="2870"/>
                      <a:pt x="2847" y="2626"/>
                    </a:cubicBezTo>
                    <a:cubicBezTo>
                      <a:pt x="2981" y="2392"/>
                      <a:pt x="3237" y="2037"/>
                      <a:pt x="3504" y="1513"/>
                    </a:cubicBezTo>
                    <a:cubicBezTo>
                      <a:pt x="3782" y="991"/>
                      <a:pt x="4138" y="435"/>
                      <a:pt x="4138" y="435"/>
                    </a:cubicBezTo>
                    <a:lnTo>
                      <a:pt x="3815" y="1"/>
                    </a:ln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21" name="Google Shape;16221;p21"/>
              <p:cNvSpPr/>
              <p:nvPr/>
            </p:nvSpPr>
            <p:spPr>
              <a:xfrm>
                <a:off x="735397" y="3634884"/>
                <a:ext cx="135433" cy="155668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4462" extrusionOk="0">
                    <a:moveTo>
                      <a:pt x="3615" y="0"/>
                    </a:moveTo>
                    <a:cubicBezTo>
                      <a:pt x="3515" y="77"/>
                      <a:pt x="3437" y="178"/>
                      <a:pt x="3337" y="267"/>
                    </a:cubicBezTo>
                    <a:cubicBezTo>
                      <a:pt x="3236" y="344"/>
                      <a:pt x="3125" y="433"/>
                      <a:pt x="3036" y="534"/>
                    </a:cubicBezTo>
                    <a:cubicBezTo>
                      <a:pt x="2848" y="756"/>
                      <a:pt x="2747" y="1046"/>
                      <a:pt x="2658" y="1335"/>
                    </a:cubicBezTo>
                    <a:cubicBezTo>
                      <a:pt x="2480" y="1824"/>
                      <a:pt x="2280" y="2291"/>
                      <a:pt x="2069" y="2769"/>
                    </a:cubicBezTo>
                    <a:cubicBezTo>
                      <a:pt x="2047" y="2825"/>
                      <a:pt x="2025" y="2880"/>
                      <a:pt x="1991" y="2925"/>
                    </a:cubicBezTo>
                    <a:cubicBezTo>
                      <a:pt x="1880" y="3070"/>
                      <a:pt x="1669" y="3092"/>
                      <a:pt x="1479" y="3103"/>
                    </a:cubicBezTo>
                    <a:cubicBezTo>
                      <a:pt x="1202" y="3114"/>
                      <a:pt x="912" y="3103"/>
                      <a:pt x="678" y="3236"/>
                    </a:cubicBezTo>
                    <a:cubicBezTo>
                      <a:pt x="500" y="3325"/>
                      <a:pt x="367" y="3481"/>
                      <a:pt x="178" y="3537"/>
                    </a:cubicBezTo>
                    <a:cubicBezTo>
                      <a:pt x="122" y="3559"/>
                      <a:pt x="55" y="3570"/>
                      <a:pt x="0" y="3581"/>
                    </a:cubicBezTo>
                    <a:cubicBezTo>
                      <a:pt x="167" y="3792"/>
                      <a:pt x="478" y="3982"/>
                      <a:pt x="701" y="4037"/>
                    </a:cubicBezTo>
                    <a:cubicBezTo>
                      <a:pt x="957" y="4104"/>
                      <a:pt x="1257" y="4215"/>
                      <a:pt x="1412" y="4315"/>
                    </a:cubicBezTo>
                    <a:cubicBezTo>
                      <a:pt x="1515" y="4389"/>
                      <a:pt x="1594" y="4462"/>
                      <a:pt x="1705" y="4462"/>
                    </a:cubicBezTo>
                    <a:cubicBezTo>
                      <a:pt x="1763" y="4462"/>
                      <a:pt x="1830" y="4442"/>
                      <a:pt x="1913" y="4393"/>
                    </a:cubicBezTo>
                    <a:cubicBezTo>
                      <a:pt x="2169" y="4249"/>
                      <a:pt x="2269" y="4071"/>
                      <a:pt x="2369" y="3759"/>
                    </a:cubicBezTo>
                    <a:cubicBezTo>
                      <a:pt x="2458" y="3448"/>
                      <a:pt x="2469" y="2791"/>
                      <a:pt x="2591" y="2547"/>
                    </a:cubicBezTo>
                    <a:cubicBezTo>
                      <a:pt x="2725" y="2313"/>
                      <a:pt x="2981" y="1958"/>
                      <a:pt x="3248" y="1434"/>
                    </a:cubicBezTo>
                    <a:cubicBezTo>
                      <a:pt x="3526" y="912"/>
                      <a:pt x="3882" y="356"/>
                      <a:pt x="3882" y="356"/>
                    </a:cubicBezTo>
                    <a:lnTo>
                      <a:pt x="3615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22" name="Google Shape;16222;p21"/>
              <p:cNvSpPr/>
              <p:nvPr/>
            </p:nvSpPr>
            <p:spPr>
              <a:xfrm>
                <a:off x="827747" y="3631360"/>
                <a:ext cx="36876" cy="20200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579" extrusionOk="0">
                    <a:moveTo>
                      <a:pt x="1046" y="0"/>
                    </a:moveTo>
                    <a:cubicBezTo>
                      <a:pt x="979" y="79"/>
                      <a:pt x="901" y="134"/>
                      <a:pt x="812" y="178"/>
                    </a:cubicBezTo>
                    <a:cubicBezTo>
                      <a:pt x="723" y="223"/>
                      <a:pt x="623" y="257"/>
                      <a:pt x="534" y="279"/>
                    </a:cubicBezTo>
                    <a:cubicBezTo>
                      <a:pt x="434" y="312"/>
                      <a:pt x="345" y="334"/>
                      <a:pt x="245" y="379"/>
                    </a:cubicBezTo>
                    <a:cubicBezTo>
                      <a:pt x="156" y="435"/>
                      <a:pt x="67" y="490"/>
                      <a:pt x="0" y="568"/>
                    </a:cubicBezTo>
                    <a:lnTo>
                      <a:pt x="11" y="579"/>
                    </a:lnTo>
                    <a:cubicBezTo>
                      <a:pt x="100" y="534"/>
                      <a:pt x="189" y="490"/>
                      <a:pt x="278" y="457"/>
                    </a:cubicBezTo>
                    <a:cubicBezTo>
                      <a:pt x="367" y="423"/>
                      <a:pt x="468" y="379"/>
                      <a:pt x="557" y="346"/>
                    </a:cubicBezTo>
                    <a:cubicBezTo>
                      <a:pt x="645" y="301"/>
                      <a:pt x="745" y="267"/>
                      <a:pt x="823" y="212"/>
                    </a:cubicBezTo>
                    <a:cubicBezTo>
                      <a:pt x="912" y="156"/>
                      <a:pt x="990" y="89"/>
                      <a:pt x="1057" y="12"/>
                    </a:cubicBezTo>
                    <a:lnTo>
                      <a:pt x="1046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23" name="Google Shape;16223;p21"/>
              <p:cNvSpPr/>
              <p:nvPr/>
            </p:nvSpPr>
            <p:spPr>
              <a:xfrm>
                <a:off x="755563" y="3636803"/>
                <a:ext cx="114117" cy="80730"/>
              </a:xfrm>
              <a:custGeom>
                <a:avLst/>
                <a:gdLst/>
                <a:ahLst/>
                <a:cxnLst/>
                <a:rect l="l" t="t" r="r" b="b"/>
                <a:pathLst>
                  <a:path w="3271" h="2314" extrusionOk="0">
                    <a:moveTo>
                      <a:pt x="3259" y="0"/>
                    </a:moveTo>
                    <a:cubicBezTo>
                      <a:pt x="3004" y="223"/>
                      <a:pt x="2714" y="390"/>
                      <a:pt x="2414" y="534"/>
                    </a:cubicBezTo>
                    <a:cubicBezTo>
                      <a:pt x="2114" y="690"/>
                      <a:pt x="1802" y="823"/>
                      <a:pt x="1502" y="968"/>
                    </a:cubicBezTo>
                    <a:cubicBezTo>
                      <a:pt x="1190" y="1124"/>
                      <a:pt x="890" y="1268"/>
                      <a:pt x="624" y="1491"/>
                    </a:cubicBezTo>
                    <a:cubicBezTo>
                      <a:pt x="357" y="1713"/>
                      <a:pt x="123" y="1992"/>
                      <a:pt x="1" y="2303"/>
                    </a:cubicBezTo>
                    <a:lnTo>
                      <a:pt x="11" y="2314"/>
                    </a:lnTo>
                    <a:cubicBezTo>
                      <a:pt x="201" y="2036"/>
                      <a:pt x="446" y="1802"/>
                      <a:pt x="701" y="1602"/>
                    </a:cubicBezTo>
                    <a:cubicBezTo>
                      <a:pt x="968" y="1402"/>
                      <a:pt x="1246" y="1224"/>
                      <a:pt x="1546" y="1068"/>
                    </a:cubicBezTo>
                    <a:cubicBezTo>
                      <a:pt x="1847" y="912"/>
                      <a:pt x="2147" y="768"/>
                      <a:pt x="2448" y="601"/>
                    </a:cubicBezTo>
                    <a:cubicBezTo>
                      <a:pt x="2737" y="434"/>
                      <a:pt x="3026" y="245"/>
                      <a:pt x="3271" y="12"/>
                    </a:cubicBezTo>
                    <a:lnTo>
                      <a:pt x="3259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24" name="Google Shape;16224;p21"/>
              <p:cNvSpPr/>
              <p:nvPr/>
            </p:nvSpPr>
            <p:spPr>
              <a:xfrm>
                <a:off x="811454" y="3640675"/>
                <a:ext cx="59379" cy="59413"/>
              </a:xfrm>
              <a:custGeom>
                <a:avLst/>
                <a:gdLst/>
                <a:ahLst/>
                <a:cxnLst/>
                <a:rect l="l" t="t" r="r" b="b"/>
                <a:pathLst>
                  <a:path w="1702" h="1703" extrusionOk="0">
                    <a:moveTo>
                      <a:pt x="1691" y="0"/>
                    </a:moveTo>
                    <a:cubicBezTo>
                      <a:pt x="1613" y="178"/>
                      <a:pt x="1468" y="334"/>
                      <a:pt x="1323" y="468"/>
                    </a:cubicBezTo>
                    <a:cubicBezTo>
                      <a:pt x="1168" y="601"/>
                      <a:pt x="1001" y="712"/>
                      <a:pt x="834" y="813"/>
                    </a:cubicBezTo>
                    <a:cubicBezTo>
                      <a:pt x="656" y="924"/>
                      <a:pt x="478" y="1035"/>
                      <a:pt x="334" y="1179"/>
                    </a:cubicBezTo>
                    <a:cubicBezTo>
                      <a:pt x="178" y="1324"/>
                      <a:pt x="55" y="1502"/>
                      <a:pt x="0" y="1703"/>
                    </a:cubicBezTo>
                    <a:lnTo>
                      <a:pt x="11" y="1703"/>
                    </a:lnTo>
                    <a:cubicBezTo>
                      <a:pt x="122" y="1535"/>
                      <a:pt x="256" y="1391"/>
                      <a:pt x="401" y="1258"/>
                    </a:cubicBezTo>
                    <a:cubicBezTo>
                      <a:pt x="556" y="1135"/>
                      <a:pt x="712" y="1013"/>
                      <a:pt x="878" y="890"/>
                    </a:cubicBezTo>
                    <a:cubicBezTo>
                      <a:pt x="1046" y="768"/>
                      <a:pt x="1212" y="645"/>
                      <a:pt x="1357" y="501"/>
                    </a:cubicBezTo>
                    <a:cubicBezTo>
                      <a:pt x="1501" y="368"/>
                      <a:pt x="1635" y="190"/>
                      <a:pt x="170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25" name="Google Shape;16225;p21"/>
              <p:cNvSpPr/>
              <p:nvPr/>
            </p:nvSpPr>
            <p:spPr>
              <a:xfrm>
                <a:off x="806395" y="3649991"/>
                <a:ext cx="61332" cy="68728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1970" extrusionOk="0">
                    <a:moveTo>
                      <a:pt x="1747" y="0"/>
                    </a:moveTo>
                    <a:cubicBezTo>
                      <a:pt x="1636" y="190"/>
                      <a:pt x="1480" y="346"/>
                      <a:pt x="1313" y="490"/>
                    </a:cubicBezTo>
                    <a:cubicBezTo>
                      <a:pt x="1146" y="635"/>
                      <a:pt x="979" y="779"/>
                      <a:pt x="823" y="935"/>
                    </a:cubicBezTo>
                    <a:cubicBezTo>
                      <a:pt x="668" y="1090"/>
                      <a:pt x="512" y="1246"/>
                      <a:pt x="368" y="1413"/>
                    </a:cubicBezTo>
                    <a:cubicBezTo>
                      <a:pt x="234" y="1591"/>
                      <a:pt x="101" y="1769"/>
                      <a:pt x="0" y="1958"/>
                    </a:cubicBezTo>
                    <a:lnTo>
                      <a:pt x="0" y="1969"/>
                    </a:lnTo>
                    <a:cubicBezTo>
                      <a:pt x="145" y="1802"/>
                      <a:pt x="289" y="1624"/>
                      <a:pt x="434" y="1468"/>
                    </a:cubicBezTo>
                    <a:cubicBezTo>
                      <a:pt x="579" y="1302"/>
                      <a:pt x="724" y="1135"/>
                      <a:pt x="868" y="979"/>
                    </a:cubicBezTo>
                    <a:cubicBezTo>
                      <a:pt x="1023" y="823"/>
                      <a:pt x="1179" y="679"/>
                      <a:pt x="1346" y="524"/>
                    </a:cubicBezTo>
                    <a:cubicBezTo>
                      <a:pt x="1502" y="368"/>
                      <a:pt x="1646" y="201"/>
                      <a:pt x="1758" y="12"/>
                    </a:cubicBezTo>
                    <a:lnTo>
                      <a:pt x="1747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26" name="Google Shape;16226;p21"/>
              <p:cNvSpPr/>
              <p:nvPr/>
            </p:nvSpPr>
            <p:spPr>
              <a:xfrm>
                <a:off x="697369" y="3497319"/>
                <a:ext cx="170356" cy="132154"/>
              </a:xfrm>
              <a:custGeom>
                <a:avLst/>
                <a:gdLst/>
                <a:ahLst/>
                <a:cxnLst/>
                <a:rect l="l" t="t" r="r" b="b"/>
                <a:pathLst>
                  <a:path w="4883" h="3788" extrusionOk="0">
                    <a:moveTo>
                      <a:pt x="1600" y="1"/>
                    </a:moveTo>
                    <a:cubicBezTo>
                      <a:pt x="1528" y="1"/>
                      <a:pt x="1455" y="10"/>
                      <a:pt x="1380" y="28"/>
                    </a:cubicBezTo>
                    <a:cubicBezTo>
                      <a:pt x="935" y="139"/>
                      <a:pt x="935" y="239"/>
                      <a:pt x="623" y="439"/>
                    </a:cubicBezTo>
                    <a:cubicBezTo>
                      <a:pt x="312" y="651"/>
                      <a:pt x="223" y="1007"/>
                      <a:pt x="156" y="1440"/>
                    </a:cubicBezTo>
                    <a:cubicBezTo>
                      <a:pt x="89" y="1874"/>
                      <a:pt x="0" y="2419"/>
                      <a:pt x="356" y="2742"/>
                    </a:cubicBezTo>
                    <a:cubicBezTo>
                      <a:pt x="701" y="3053"/>
                      <a:pt x="1068" y="3164"/>
                      <a:pt x="1323" y="3231"/>
                    </a:cubicBezTo>
                    <a:cubicBezTo>
                      <a:pt x="1580" y="3298"/>
                      <a:pt x="2091" y="3454"/>
                      <a:pt x="2380" y="3454"/>
                    </a:cubicBezTo>
                    <a:cubicBezTo>
                      <a:pt x="2658" y="3464"/>
                      <a:pt x="3515" y="3565"/>
                      <a:pt x="3904" y="3620"/>
                    </a:cubicBezTo>
                    <a:cubicBezTo>
                      <a:pt x="4304" y="3676"/>
                      <a:pt x="4605" y="3787"/>
                      <a:pt x="4605" y="3787"/>
                    </a:cubicBezTo>
                    <a:lnTo>
                      <a:pt x="4883" y="3108"/>
                    </a:lnTo>
                    <a:cubicBezTo>
                      <a:pt x="4883" y="3108"/>
                      <a:pt x="4616" y="3086"/>
                      <a:pt x="4215" y="2453"/>
                    </a:cubicBezTo>
                    <a:cubicBezTo>
                      <a:pt x="3826" y="1808"/>
                      <a:pt x="3226" y="884"/>
                      <a:pt x="2714" y="517"/>
                    </a:cubicBezTo>
                    <a:cubicBezTo>
                      <a:pt x="2296" y="220"/>
                      <a:pt x="1964" y="1"/>
                      <a:pt x="1600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27" name="Google Shape;16227;p21"/>
              <p:cNvSpPr/>
              <p:nvPr/>
            </p:nvSpPr>
            <p:spPr>
              <a:xfrm>
                <a:off x="758284" y="3598600"/>
                <a:ext cx="108291" cy="30875"/>
              </a:xfrm>
              <a:custGeom>
                <a:avLst/>
                <a:gdLst/>
                <a:ahLst/>
                <a:cxnLst/>
                <a:rect l="l" t="t" r="r" b="b"/>
                <a:pathLst>
                  <a:path w="3104" h="885" extrusionOk="0">
                    <a:moveTo>
                      <a:pt x="2162" y="1"/>
                    </a:moveTo>
                    <a:cubicBezTo>
                      <a:pt x="2146" y="1"/>
                      <a:pt x="2130" y="2"/>
                      <a:pt x="2113" y="5"/>
                    </a:cubicBezTo>
                    <a:cubicBezTo>
                      <a:pt x="2058" y="17"/>
                      <a:pt x="2014" y="39"/>
                      <a:pt x="1958" y="50"/>
                    </a:cubicBezTo>
                    <a:cubicBezTo>
                      <a:pt x="1757" y="128"/>
                      <a:pt x="1547" y="195"/>
                      <a:pt x="1335" y="205"/>
                    </a:cubicBezTo>
                    <a:cubicBezTo>
                      <a:pt x="1213" y="205"/>
                      <a:pt x="1102" y="205"/>
                      <a:pt x="990" y="217"/>
                    </a:cubicBezTo>
                    <a:cubicBezTo>
                      <a:pt x="734" y="250"/>
                      <a:pt x="501" y="361"/>
                      <a:pt x="245" y="406"/>
                    </a:cubicBezTo>
                    <a:cubicBezTo>
                      <a:pt x="167" y="417"/>
                      <a:pt x="78" y="417"/>
                      <a:pt x="0" y="439"/>
                    </a:cubicBezTo>
                    <a:cubicBezTo>
                      <a:pt x="223" y="495"/>
                      <a:pt x="467" y="551"/>
                      <a:pt x="634" y="551"/>
                    </a:cubicBezTo>
                    <a:cubicBezTo>
                      <a:pt x="912" y="561"/>
                      <a:pt x="1769" y="662"/>
                      <a:pt x="2158" y="717"/>
                    </a:cubicBezTo>
                    <a:cubicBezTo>
                      <a:pt x="2558" y="773"/>
                      <a:pt x="2859" y="884"/>
                      <a:pt x="2859" y="884"/>
                    </a:cubicBezTo>
                    <a:lnTo>
                      <a:pt x="3104" y="294"/>
                    </a:lnTo>
                    <a:cubicBezTo>
                      <a:pt x="3015" y="284"/>
                      <a:pt x="2926" y="272"/>
                      <a:pt x="2847" y="239"/>
                    </a:cubicBezTo>
                    <a:cubicBezTo>
                      <a:pt x="2770" y="205"/>
                      <a:pt x="2692" y="139"/>
                      <a:pt x="2614" y="106"/>
                    </a:cubicBezTo>
                    <a:cubicBezTo>
                      <a:pt x="2514" y="50"/>
                      <a:pt x="2402" y="27"/>
                      <a:pt x="2281" y="17"/>
                    </a:cubicBezTo>
                    <a:cubicBezTo>
                      <a:pt x="2241" y="9"/>
                      <a:pt x="2201" y="1"/>
                      <a:pt x="216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28" name="Google Shape;16228;p21"/>
              <p:cNvSpPr/>
              <p:nvPr/>
            </p:nvSpPr>
            <p:spPr>
              <a:xfrm>
                <a:off x="795510" y="3611020"/>
                <a:ext cx="61367" cy="13955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400" extrusionOk="0">
                    <a:moveTo>
                      <a:pt x="225" y="0"/>
                    </a:moveTo>
                    <a:cubicBezTo>
                      <a:pt x="149" y="0"/>
                      <a:pt x="73" y="6"/>
                      <a:pt x="1" y="17"/>
                    </a:cubicBezTo>
                    <a:lnTo>
                      <a:pt x="1" y="27"/>
                    </a:lnTo>
                    <a:cubicBezTo>
                      <a:pt x="146" y="39"/>
                      <a:pt x="302" y="50"/>
                      <a:pt x="446" y="83"/>
                    </a:cubicBezTo>
                    <a:cubicBezTo>
                      <a:pt x="591" y="106"/>
                      <a:pt x="735" y="139"/>
                      <a:pt x="880" y="195"/>
                    </a:cubicBezTo>
                    <a:cubicBezTo>
                      <a:pt x="947" y="217"/>
                      <a:pt x="1013" y="250"/>
                      <a:pt x="1091" y="284"/>
                    </a:cubicBezTo>
                    <a:cubicBezTo>
                      <a:pt x="1158" y="306"/>
                      <a:pt x="1224" y="350"/>
                      <a:pt x="1303" y="373"/>
                    </a:cubicBezTo>
                    <a:cubicBezTo>
                      <a:pt x="1368" y="393"/>
                      <a:pt x="1435" y="399"/>
                      <a:pt x="1504" y="399"/>
                    </a:cubicBezTo>
                    <a:cubicBezTo>
                      <a:pt x="1587" y="399"/>
                      <a:pt x="1673" y="390"/>
                      <a:pt x="1758" y="383"/>
                    </a:cubicBezTo>
                    <a:lnTo>
                      <a:pt x="1747" y="373"/>
                    </a:lnTo>
                    <a:cubicBezTo>
                      <a:pt x="1688" y="377"/>
                      <a:pt x="1627" y="381"/>
                      <a:pt x="1567" y="381"/>
                    </a:cubicBezTo>
                    <a:cubicBezTo>
                      <a:pt x="1479" y="381"/>
                      <a:pt x="1392" y="372"/>
                      <a:pt x="1313" y="339"/>
                    </a:cubicBezTo>
                    <a:cubicBezTo>
                      <a:pt x="1236" y="317"/>
                      <a:pt x="1169" y="272"/>
                      <a:pt x="1102" y="239"/>
                    </a:cubicBezTo>
                    <a:lnTo>
                      <a:pt x="902" y="139"/>
                    </a:lnTo>
                    <a:cubicBezTo>
                      <a:pt x="757" y="83"/>
                      <a:pt x="613" y="39"/>
                      <a:pt x="457" y="17"/>
                    </a:cubicBezTo>
                    <a:cubicBezTo>
                      <a:pt x="379" y="6"/>
                      <a:pt x="302" y="0"/>
                      <a:pt x="225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29" name="Google Shape;16229;p21"/>
              <p:cNvSpPr/>
              <p:nvPr/>
            </p:nvSpPr>
            <p:spPr>
              <a:xfrm>
                <a:off x="778066" y="3537441"/>
                <a:ext cx="82683" cy="75322"/>
              </a:xfrm>
              <a:custGeom>
                <a:avLst/>
                <a:gdLst/>
                <a:ahLst/>
                <a:cxnLst/>
                <a:rect l="l" t="t" r="r" b="b"/>
                <a:pathLst>
                  <a:path w="2370" h="2159" extrusionOk="0">
                    <a:moveTo>
                      <a:pt x="1" y="1"/>
                    </a:moveTo>
                    <a:lnTo>
                      <a:pt x="1" y="12"/>
                    </a:lnTo>
                    <a:cubicBezTo>
                      <a:pt x="268" y="79"/>
                      <a:pt x="468" y="268"/>
                      <a:pt x="679" y="435"/>
                    </a:cubicBezTo>
                    <a:cubicBezTo>
                      <a:pt x="879" y="602"/>
                      <a:pt x="1091" y="779"/>
                      <a:pt x="1279" y="969"/>
                    </a:cubicBezTo>
                    <a:cubicBezTo>
                      <a:pt x="1469" y="1158"/>
                      <a:pt x="1647" y="1369"/>
                      <a:pt x="1803" y="1592"/>
                    </a:cubicBezTo>
                    <a:cubicBezTo>
                      <a:pt x="1880" y="1691"/>
                      <a:pt x="1958" y="1814"/>
                      <a:pt x="2047" y="1914"/>
                    </a:cubicBezTo>
                    <a:cubicBezTo>
                      <a:pt x="2136" y="2014"/>
                      <a:pt x="2236" y="2114"/>
                      <a:pt x="2369" y="2159"/>
                    </a:cubicBezTo>
                    <a:lnTo>
                      <a:pt x="2369" y="2148"/>
                    </a:lnTo>
                    <a:cubicBezTo>
                      <a:pt x="2247" y="2092"/>
                      <a:pt x="2147" y="2003"/>
                      <a:pt x="2069" y="1892"/>
                    </a:cubicBezTo>
                    <a:cubicBezTo>
                      <a:pt x="1991" y="1792"/>
                      <a:pt x="1914" y="1669"/>
                      <a:pt x="1847" y="1558"/>
                    </a:cubicBezTo>
                    <a:cubicBezTo>
                      <a:pt x="1691" y="1325"/>
                      <a:pt x="1524" y="1113"/>
                      <a:pt x="1346" y="913"/>
                    </a:cubicBezTo>
                    <a:cubicBezTo>
                      <a:pt x="1157" y="702"/>
                      <a:pt x="957" y="513"/>
                      <a:pt x="746" y="346"/>
                    </a:cubicBezTo>
                    <a:cubicBezTo>
                      <a:pt x="634" y="268"/>
                      <a:pt x="523" y="190"/>
                      <a:pt x="401" y="124"/>
                    </a:cubicBezTo>
                    <a:cubicBezTo>
                      <a:pt x="334" y="90"/>
                      <a:pt x="268" y="57"/>
                      <a:pt x="212" y="35"/>
                    </a:cubicBezTo>
                    <a:cubicBezTo>
                      <a:pt x="145" y="12"/>
                      <a:pt x="67" y="1"/>
                      <a:pt x="1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30" name="Google Shape;16230;p21"/>
              <p:cNvSpPr/>
              <p:nvPr/>
            </p:nvSpPr>
            <p:spPr>
              <a:xfrm>
                <a:off x="745061" y="3547558"/>
                <a:ext cx="112966" cy="68728"/>
              </a:xfrm>
              <a:custGeom>
                <a:avLst/>
                <a:gdLst/>
                <a:ahLst/>
                <a:cxnLst/>
                <a:rect l="l" t="t" r="r" b="b"/>
                <a:pathLst>
                  <a:path w="3238" h="1970" extrusionOk="0">
                    <a:moveTo>
                      <a:pt x="1" y="0"/>
                    </a:moveTo>
                    <a:cubicBezTo>
                      <a:pt x="101" y="134"/>
                      <a:pt x="235" y="234"/>
                      <a:pt x="379" y="312"/>
                    </a:cubicBezTo>
                    <a:cubicBezTo>
                      <a:pt x="513" y="400"/>
                      <a:pt x="668" y="457"/>
                      <a:pt x="824" y="512"/>
                    </a:cubicBezTo>
                    <a:cubicBezTo>
                      <a:pt x="1113" y="634"/>
                      <a:pt x="1425" y="712"/>
                      <a:pt x="1692" y="879"/>
                    </a:cubicBezTo>
                    <a:cubicBezTo>
                      <a:pt x="1948" y="1046"/>
                      <a:pt x="2159" y="1290"/>
                      <a:pt x="2393" y="1502"/>
                    </a:cubicBezTo>
                    <a:cubicBezTo>
                      <a:pt x="2515" y="1613"/>
                      <a:pt x="2637" y="1713"/>
                      <a:pt x="2781" y="1802"/>
                    </a:cubicBezTo>
                    <a:cubicBezTo>
                      <a:pt x="2915" y="1880"/>
                      <a:pt x="3071" y="1947"/>
                      <a:pt x="3226" y="1969"/>
                    </a:cubicBezTo>
                    <a:lnTo>
                      <a:pt x="3238" y="1958"/>
                    </a:lnTo>
                    <a:cubicBezTo>
                      <a:pt x="3082" y="1925"/>
                      <a:pt x="2937" y="1858"/>
                      <a:pt x="2804" y="1769"/>
                    </a:cubicBezTo>
                    <a:cubicBezTo>
                      <a:pt x="2670" y="1680"/>
                      <a:pt x="2559" y="1569"/>
                      <a:pt x="2448" y="1458"/>
                    </a:cubicBezTo>
                    <a:cubicBezTo>
                      <a:pt x="2215" y="1235"/>
                      <a:pt x="2014" y="979"/>
                      <a:pt x="1748" y="790"/>
                    </a:cubicBezTo>
                    <a:cubicBezTo>
                      <a:pt x="1481" y="601"/>
                      <a:pt x="1169" y="489"/>
                      <a:pt x="868" y="390"/>
                    </a:cubicBezTo>
                    <a:cubicBezTo>
                      <a:pt x="557" y="289"/>
                      <a:pt x="268" y="190"/>
                      <a:pt x="1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31" name="Google Shape;16231;p21"/>
              <p:cNvSpPr/>
              <p:nvPr/>
            </p:nvSpPr>
            <p:spPr>
              <a:xfrm>
                <a:off x="776879" y="3593227"/>
                <a:ext cx="81951" cy="26514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760" extrusionOk="0">
                    <a:moveTo>
                      <a:pt x="311" y="1"/>
                    </a:moveTo>
                    <a:cubicBezTo>
                      <a:pt x="206" y="1"/>
                      <a:pt x="101" y="15"/>
                      <a:pt x="1" y="48"/>
                    </a:cubicBezTo>
                    <a:lnTo>
                      <a:pt x="1" y="60"/>
                    </a:lnTo>
                    <a:cubicBezTo>
                      <a:pt x="29" y="58"/>
                      <a:pt x="57" y="57"/>
                      <a:pt x="84" y="57"/>
                    </a:cubicBezTo>
                    <a:cubicBezTo>
                      <a:pt x="265" y="57"/>
                      <a:pt x="438" y="89"/>
                      <a:pt x="602" y="137"/>
                    </a:cubicBezTo>
                    <a:cubicBezTo>
                      <a:pt x="791" y="204"/>
                      <a:pt x="980" y="270"/>
                      <a:pt x="1169" y="359"/>
                    </a:cubicBezTo>
                    <a:cubicBezTo>
                      <a:pt x="1358" y="448"/>
                      <a:pt x="1547" y="537"/>
                      <a:pt x="1736" y="616"/>
                    </a:cubicBezTo>
                    <a:cubicBezTo>
                      <a:pt x="1926" y="693"/>
                      <a:pt x="2136" y="749"/>
                      <a:pt x="2348" y="760"/>
                    </a:cubicBezTo>
                    <a:lnTo>
                      <a:pt x="2348" y="749"/>
                    </a:lnTo>
                    <a:cubicBezTo>
                      <a:pt x="2136" y="727"/>
                      <a:pt x="1936" y="660"/>
                      <a:pt x="1758" y="571"/>
                    </a:cubicBezTo>
                    <a:cubicBezTo>
                      <a:pt x="1570" y="482"/>
                      <a:pt x="1392" y="382"/>
                      <a:pt x="1202" y="293"/>
                    </a:cubicBezTo>
                    <a:cubicBezTo>
                      <a:pt x="1024" y="193"/>
                      <a:pt x="836" y="92"/>
                      <a:pt x="624" y="37"/>
                    </a:cubicBezTo>
                    <a:cubicBezTo>
                      <a:pt x="523" y="15"/>
                      <a:pt x="417" y="1"/>
                      <a:pt x="311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32" name="Google Shape;16232;p21"/>
              <p:cNvSpPr/>
              <p:nvPr/>
            </p:nvSpPr>
            <p:spPr>
              <a:xfrm>
                <a:off x="830433" y="3434555"/>
                <a:ext cx="114117" cy="179392"/>
              </a:xfrm>
              <a:custGeom>
                <a:avLst/>
                <a:gdLst/>
                <a:ahLst/>
                <a:cxnLst/>
                <a:rect l="l" t="t" r="r" b="b"/>
                <a:pathLst>
                  <a:path w="3271" h="5142" extrusionOk="0">
                    <a:moveTo>
                      <a:pt x="1808" y="0"/>
                    </a:moveTo>
                    <a:cubicBezTo>
                      <a:pt x="1792" y="0"/>
                      <a:pt x="1775" y="1"/>
                      <a:pt x="1758" y="3"/>
                    </a:cubicBezTo>
                    <a:cubicBezTo>
                      <a:pt x="1424" y="36"/>
                      <a:pt x="1313" y="125"/>
                      <a:pt x="1158" y="159"/>
                    </a:cubicBezTo>
                    <a:cubicBezTo>
                      <a:pt x="1002" y="181"/>
                      <a:pt x="502" y="281"/>
                      <a:pt x="257" y="782"/>
                    </a:cubicBezTo>
                    <a:cubicBezTo>
                      <a:pt x="1" y="1293"/>
                      <a:pt x="45" y="2094"/>
                      <a:pt x="257" y="2850"/>
                    </a:cubicBezTo>
                    <a:cubicBezTo>
                      <a:pt x="457" y="3595"/>
                      <a:pt x="746" y="3940"/>
                      <a:pt x="858" y="4274"/>
                    </a:cubicBezTo>
                    <a:cubicBezTo>
                      <a:pt x="957" y="4596"/>
                      <a:pt x="1002" y="5063"/>
                      <a:pt x="1002" y="5063"/>
                    </a:cubicBezTo>
                    <a:lnTo>
                      <a:pt x="2081" y="5141"/>
                    </a:lnTo>
                    <a:cubicBezTo>
                      <a:pt x="2081" y="5141"/>
                      <a:pt x="2059" y="4930"/>
                      <a:pt x="2381" y="4218"/>
                    </a:cubicBezTo>
                    <a:cubicBezTo>
                      <a:pt x="2692" y="3518"/>
                      <a:pt x="2748" y="3562"/>
                      <a:pt x="2826" y="3150"/>
                    </a:cubicBezTo>
                    <a:cubicBezTo>
                      <a:pt x="2904" y="2750"/>
                      <a:pt x="3015" y="1871"/>
                      <a:pt x="3115" y="1516"/>
                    </a:cubicBezTo>
                    <a:cubicBezTo>
                      <a:pt x="3204" y="1160"/>
                      <a:pt x="3271" y="426"/>
                      <a:pt x="3038" y="359"/>
                    </a:cubicBezTo>
                    <a:cubicBezTo>
                      <a:pt x="2815" y="292"/>
                      <a:pt x="2771" y="314"/>
                      <a:pt x="2637" y="281"/>
                    </a:cubicBezTo>
                    <a:cubicBezTo>
                      <a:pt x="2598" y="268"/>
                      <a:pt x="2570" y="263"/>
                      <a:pt x="2548" y="263"/>
                    </a:cubicBezTo>
                    <a:cubicBezTo>
                      <a:pt x="2500" y="263"/>
                      <a:pt x="2473" y="282"/>
                      <a:pt x="2406" y="282"/>
                    </a:cubicBezTo>
                    <a:cubicBezTo>
                      <a:pt x="2395" y="282"/>
                      <a:pt x="2383" y="282"/>
                      <a:pt x="2370" y="281"/>
                    </a:cubicBezTo>
                    <a:cubicBezTo>
                      <a:pt x="2244" y="270"/>
                      <a:pt x="2098" y="0"/>
                      <a:pt x="1808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33" name="Google Shape;16233;p21"/>
              <p:cNvSpPr/>
              <p:nvPr/>
            </p:nvSpPr>
            <p:spPr>
              <a:xfrm>
                <a:off x="861484" y="3569364"/>
                <a:ext cx="57076" cy="44586"/>
              </a:xfrm>
              <a:custGeom>
                <a:avLst/>
                <a:gdLst/>
                <a:ahLst/>
                <a:cxnLst/>
                <a:rect l="l" t="t" r="r" b="b"/>
                <a:pathLst>
                  <a:path w="1636" h="1278" extrusionOk="0">
                    <a:moveTo>
                      <a:pt x="1526" y="1"/>
                    </a:moveTo>
                    <a:cubicBezTo>
                      <a:pt x="1485" y="1"/>
                      <a:pt x="1441" y="9"/>
                      <a:pt x="1402" y="20"/>
                    </a:cubicBezTo>
                    <a:cubicBezTo>
                      <a:pt x="1046" y="98"/>
                      <a:pt x="735" y="321"/>
                      <a:pt x="390" y="421"/>
                    </a:cubicBezTo>
                    <a:cubicBezTo>
                      <a:pt x="257" y="454"/>
                      <a:pt x="112" y="477"/>
                      <a:pt x="1" y="554"/>
                    </a:cubicBezTo>
                    <a:cubicBezTo>
                      <a:pt x="79" y="855"/>
                      <a:pt x="112" y="1199"/>
                      <a:pt x="112" y="1199"/>
                    </a:cubicBezTo>
                    <a:lnTo>
                      <a:pt x="1191" y="1277"/>
                    </a:lnTo>
                    <a:cubicBezTo>
                      <a:pt x="1191" y="1277"/>
                      <a:pt x="1169" y="1066"/>
                      <a:pt x="1491" y="354"/>
                    </a:cubicBezTo>
                    <a:cubicBezTo>
                      <a:pt x="1547" y="220"/>
                      <a:pt x="1602" y="121"/>
                      <a:pt x="1636" y="32"/>
                    </a:cubicBezTo>
                    <a:cubicBezTo>
                      <a:pt x="1608" y="9"/>
                      <a:pt x="1569" y="1"/>
                      <a:pt x="152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34" name="Google Shape;16234;p21"/>
              <p:cNvSpPr/>
              <p:nvPr/>
            </p:nvSpPr>
            <p:spPr>
              <a:xfrm>
                <a:off x="854122" y="3507576"/>
                <a:ext cx="17897" cy="10714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3071" extrusionOk="0">
                    <a:moveTo>
                      <a:pt x="56" y="1"/>
                    </a:moveTo>
                    <a:cubicBezTo>
                      <a:pt x="1" y="256"/>
                      <a:pt x="11" y="523"/>
                      <a:pt x="45" y="779"/>
                    </a:cubicBezTo>
                    <a:cubicBezTo>
                      <a:pt x="78" y="1046"/>
                      <a:pt x="156" y="1302"/>
                      <a:pt x="223" y="1546"/>
                    </a:cubicBezTo>
                    <a:cubicBezTo>
                      <a:pt x="290" y="1803"/>
                      <a:pt x="357" y="2047"/>
                      <a:pt x="401" y="2303"/>
                    </a:cubicBezTo>
                    <a:cubicBezTo>
                      <a:pt x="456" y="2547"/>
                      <a:pt x="490" y="2814"/>
                      <a:pt x="490" y="3071"/>
                    </a:cubicBezTo>
                    <a:cubicBezTo>
                      <a:pt x="512" y="2814"/>
                      <a:pt x="490" y="2547"/>
                      <a:pt x="446" y="2292"/>
                    </a:cubicBezTo>
                    <a:cubicBezTo>
                      <a:pt x="412" y="2036"/>
                      <a:pt x="345" y="1780"/>
                      <a:pt x="290" y="1524"/>
                    </a:cubicBezTo>
                    <a:cubicBezTo>
                      <a:pt x="234" y="1280"/>
                      <a:pt x="179" y="1024"/>
                      <a:pt x="134" y="768"/>
                    </a:cubicBezTo>
                    <a:cubicBezTo>
                      <a:pt x="90" y="523"/>
                      <a:pt x="67" y="268"/>
                      <a:pt x="6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35" name="Google Shape;16235;p21"/>
              <p:cNvSpPr/>
              <p:nvPr/>
            </p:nvSpPr>
            <p:spPr>
              <a:xfrm>
                <a:off x="874323" y="3492086"/>
                <a:ext cx="14757" cy="129223"/>
              </a:xfrm>
              <a:custGeom>
                <a:avLst/>
                <a:gdLst/>
                <a:ahLst/>
                <a:cxnLst/>
                <a:rect l="l" t="t" r="r" b="b"/>
                <a:pathLst>
                  <a:path w="423" h="3704" extrusionOk="0">
                    <a:moveTo>
                      <a:pt x="400" y="0"/>
                    </a:moveTo>
                    <a:cubicBezTo>
                      <a:pt x="344" y="311"/>
                      <a:pt x="200" y="578"/>
                      <a:pt x="100" y="890"/>
                    </a:cubicBezTo>
                    <a:cubicBezTo>
                      <a:pt x="11" y="1190"/>
                      <a:pt x="0" y="1523"/>
                      <a:pt x="11" y="1835"/>
                    </a:cubicBezTo>
                    <a:cubicBezTo>
                      <a:pt x="11" y="2146"/>
                      <a:pt x="45" y="2458"/>
                      <a:pt x="55" y="2769"/>
                    </a:cubicBezTo>
                    <a:lnTo>
                      <a:pt x="134" y="3703"/>
                    </a:lnTo>
                    <a:lnTo>
                      <a:pt x="144" y="3703"/>
                    </a:lnTo>
                    <a:lnTo>
                      <a:pt x="122" y="2769"/>
                    </a:lnTo>
                    <a:cubicBezTo>
                      <a:pt x="111" y="2458"/>
                      <a:pt x="100" y="2136"/>
                      <a:pt x="100" y="1835"/>
                    </a:cubicBezTo>
                    <a:cubicBezTo>
                      <a:pt x="111" y="1523"/>
                      <a:pt x="144" y="1212"/>
                      <a:pt x="223" y="923"/>
                    </a:cubicBezTo>
                    <a:cubicBezTo>
                      <a:pt x="255" y="779"/>
                      <a:pt x="311" y="623"/>
                      <a:pt x="344" y="467"/>
                    </a:cubicBezTo>
                    <a:cubicBezTo>
                      <a:pt x="367" y="400"/>
                      <a:pt x="389" y="322"/>
                      <a:pt x="400" y="245"/>
                    </a:cubicBezTo>
                    <a:cubicBezTo>
                      <a:pt x="411" y="166"/>
                      <a:pt x="423" y="77"/>
                      <a:pt x="41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36" name="Google Shape;16236;p21"/>
              <p:cNvSpPr/>
              <p:nvPr/>
            </p:nvSpPr>
            <p:spPr>
              <a:xfrm>
                <a:off x="883219" y="3493202"/>
                <a:ext cx="32620" cy="125002"/>
              </a:xfrm>
              <a:custGeom>
                <a:avLst/>
                <a:gdLst/>
                <a:ahLst/>
                <a:cxnLst/>
                <a:rect l="l" t="t" r="r" b="b"/>
                <a:pathLst>
                  <a:path w="935" h="3583" extrusionOk="0">
                    <a:moveTo>
                      <a:pt x="924" y="1"/>
                    </a:moveTo>
                    <a:cubicBezTo>
                      <a:pt x="757" y="268"/>
                      <a:pt x="613" y="546"/>
                      <a:pt x="512" y="836"/>
                    </a:cubicBezTo>
                    <a:cubicBezTo>
                      <a:pt x="401" y="1135"/>
                      <a:pt x="312" y="1436"/>
                      <a:pt x="267" y="1748"/>
                    </a:cubicBezTo>
                    <a:cubicBezTo>
                      <a:pt x="234" y="1903"/>
                      <a:pt x="212" y="2059"/>
                      <a:pt x="201" y="2215"/>
                    </a:cubicBezTo>
                    <a:lnTo>
                      <a:pt x="190" y="2448"/>
                    </a:lnTo>
                    <a:cubicBezTo>
                      <a:pt x="190" y="2526"/>
                      <a:pt x="178" y="2604"/>
                      <a:pt x="178" y="2682"/>
                    </a:cubicBezTo>
                    <a:cubicBezTo>
                      <a:pt x="168" y="2993"/>
                      <a:pt x="134" y="3293"/>
                      <a:pt x="0" y="3582"/>
                    </a:cubicBezTo>
                    <a:lnTo>
                      <a:pt x="12" y="3582"/>
                    </a:lnTo>
                    <a:cubicBezTo>
                      <a:pt x="112" y="3460"/>
                      <a:pt x="178" y="3315"/>
                      <a:pt x="223" y="3160"/>
                    </a:cubicBezTo>
                    <a:cubicBezTo>
                      <a:pt x="279" y="3016"/>
                      <a:pt x="301" y="2848"/>
                      <a:pt x="312" y="2693"/>
                    </a:cubicBezTo>
                    <a:cubicBezTo>
                      <a:pt x="346" y="2381"/>
                      <a:pt x="323" y="2070"/>
                      <a:pt x="368" y="1770"/>
                    </a:cubicBezTo>
                    <a:cubicBezTo>
                      <a:pt x="412" y="1458"/>
                      <a:pt x="479" y="1158"/>
                      <a:pt x="568" y="858"/>
                    </a:cubicBezTo>
                    <a:cubicBezTo>
                      <a:pt x="668" y="569"/>
                      <a:pt x="791" y="279"/>
                      <a:pt x="935" y="13"/>
                    </a:cubicBezTo>
                    <a:lnTo>
                      <a:pt x="924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37" name="Google Shape;16237;p21"/>
              <p:cNvSpPr/>
              <p:nvPr/>
            </p:nvSpPr>
            <p:spPr>
              <a:xfrm>
                <a:off x="891383" y="3517275"/>
                <a:ext cx="34539" cy="102883"/>
              </a:xfrm>
              <a:custGeom>
                <a:avLst/>
                <a:gdLst/>
                <a:ahLst/>
                <a:cxnLst/>
                <a:rect l="l" t="t" r="r" b="b"/>
                <a:pathLst>
                  <a:path w="990" h="2949" extrusionOk="0">
                    <a:moveTo>
                      <a:pt x="979" y="1"/>
                    </a:moveTo>
                    <a:cubicBezTo>
                      <a:pt x="935" y="257"/>
                      <a:pt x="879" y="512"/>
                      <a:pt x="801" y="757"/>
                    </a:cubicBezTo>
                    <a:cubicBezTo>
                      <a:pt x="734" y="1013"/>
                      <a:pt x="656" y="1258"/>
                      <a:pt x="567" y="1502"/>
                    </a:cubicBezTo>
                    <a:cubicBezTo>
                      <a:pt x="512" y="1614"/>
                      <a:pt x="456" y="1736"/>
                      <a:pt x="401" y="1847"/>
                    </a:cubicBezTo>
                    <a:cubicBezTo>
                      <a:pt x="345" y="1970"/>
                      <a:pt x="278" y="2081"/>
                      <a:pt x="223" y="2192"/>
                    </a:cubicBezTo>
                    <a:cubicBezTo>
                      <a:pt x="156" y="2314"/>
                      <a:pt x="100" y="2425"/>
                      <a:pt x="56" y="2559"/>
                    </a:cubicBezTo>
                    <a:cubicBezTo>
                      <a:pt x="23" y="2681"/>
                      <a:pt x="0" y="2815"/>
                      <a:pt x="0" y="2948"/>
                    </a:cubicBezTo>
                    <a:lnTo>
                      <a:pt x="11" y="2948"/>
                    </a:lnTo>
                    <a:cubicBezTo>
                      <a:pt x="11" y="2815"/>
                      <a:pt x="33" y="2681"/>
                      <a:pt x="89" y="2559"/>
                    </a:cubicBezTo>
                    <a:cubicBezTo>
                      <a:pt x="134" y="2447"/>
                      <a:pt x="189" y="2326"/>
                      <a:pt x="256" y="2214"/>
                    </a:cubicBezTo>
                    <a:lnTo>
                      <a:pt x="456" y="1881"/>
                    </a:lnTo>
                    <a:cubicBezTo>
                      <a:pt x="512" y="1758"/>
                      <a:pt x="579" y="1647"/>
                      <a:pt x="634" y="1525"/>
                    </a:cubicBezTo>
                    <a:cubicBezTo>
                      <a:pt x="734" y="1291"/>
                      <a:pt x="834" y="1035"/>
                      <a:pt x="890" y="779"/>
                    </a:cubicBezTo>
                    <a:cubicBezTo>
                      <a:pt x="945" y="524"/>
                      <a:pt x="990" y="267"/>
                      <a:pt x="99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38" name="Google Shape;16238;p21"/>
              <p:cNvSpPr/>
              <p:nvPr/>
            </p:nvSpPr>
            <p:spPr>
              <a:xfrm>
                <a:off x="846377" y="3642629"/>
                <a:ext cx="145132" cy="173565"/>
              </a:xfrm>
              <a:custGeom>
                <a:avLst/>
                <a:gdLst/>
                <a:ahLst/>
                <a:cxnLst/>
                <a:rect l="l" t="t" r="r" b="b"/>
                <a:pathLst>
                  <a:path w="4160" h="4975" extrusionOk="0">
                    <a:moveTo>
                      <a:pt x="1301" y="0"/>
                    </a:moveTo>
                    <a:lnTo>
                      <a:pt x="567" y="134"/>
                    </a:lnTo>
                    <a:cubicBezTo>
                      <a:pt x="567" y="134"/>
                      <a:pt x="534" y="634"/>
                      <a:pt x="401" y="1157"/>
                    </a:cubicBezTo>
                    <a:cubicBezTo>
                      <a:pt x="256" y="1679"/>
                      <a:pt x="0" y="2648"/>
                      <a:pt x="0" y="3059"/>
                    </a:cubicBezTo>
                    <a:cubicBezTo>
                      <a:pt x="0" y="3481"/>
                      <a:pt x="122" y="4260"/>
                      <a:pt x="289" y="4549"/>
                    </a:cubicBezTo>
                    <a:cubicBezTo>
                      <a:pt x="445" y="4838"/>
                      <a:pt x="601" y="4838"/>
                      <a:pt x="890" y="4916"/>
                    </a:cubicBezTo>
                    <a:cubicBezTo>
                      <a:pt x="1029" y="4955"/>
                      <a:pt x="1157" y="4975"/>
                      <a:pt x="1285" y="4975"/>
                    </a:cubicBezTo>
                    <a:cubicBezTo>
                      <a:pt x="1413" y="4975"/>
                      <a:pt x="1540" y="4955"/>
                      <a:pt x="1679" y="4916"/>
                    </a:cubicBezTo>
                    <a:cubicBezTo>
                      <a:pt x="1958" y="4850"/>
                      <a:pt x="2937" y="4371"/>
                      <a:pt x="3236" y="4338"/>
                    </a:cubicBezTo>
                    <a:cubicBezTo>
                      <a:pt x="3548" y="4316"/>
                      <a:pt x="3871" y="4160"/>
                      <a:pt x="3970" y="4015"/>
                    </a:cubicBezTo>
                    <a:cubicBezTo>
                      <a:pt x="4082" y="3882"/>
                      <a:pt x="4160" y="3738"/>
                      <a:pt x="4026" y="3592"/>
                    </a:cubicBezTo>
                    <a:cubicBezTo>
                      <a:pt x="3893" y="3448"/>
                      <a:pt x="3370" y="2648"/>
                      <a:pt x="3025" y="2492"/>
                    </a:cubicBezTo>
                    <a:cubicBezTo>
                      <a:pt x="2680" y="2336"/>
                      <a:pt x="2358" y="1969"/>
                      <a:pt x="2280" y="1791"/>
                    </a:cubicBezTo>
                    <a:cubicBezTo>
                      <a:pt x="2191" y="1613"/>
                      <a:pt x="1968" y="1291"/>
                      <a:pt x="1802" y="879"/>
                    </a:cubicBezTo>
                    <a:cubicBezTo>
                      <a:pt x="1635" y="468"/>
                      <a:pt x="1301" y="0"/>
                      <a:pt x="1301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39" name="Google Shape;16239;p21"/>
              <p:cNvSpPr/>
              <p:nvPr/>
            </p:nvSpPr>
            <p:spPr>
              <a:xfrm>
                <a:off x="871985" y="3642629"/>
                <a:ext cx="119525" cy="145516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171" extrusionOk="0">
                    <a:moveTo>
                      <a:pt x="567" y="0"/>
                    </a:moveTo>
                    <a:lnTo>
                      <a:pt x="0" y="112"/>
                    </a:lnTo>
                    <a:lnTo>
                      <a:pt x="100" y="278"/>
                    </a:lnTo>
                    <a:cubicBezTo>
                      <a:pt x="267" y="589"/>
                      <a:pt x="356" y="935"/>
                      <a:pt x="456" y="1279"/>
                    </a:cubicBezTo>
                    <a:cubicBezTo>
                      <a:pt x="534" y="1568"/>
                      <a:pt x="612" y="1869"/>
                      <a:pt x="779" y="2136"/>
                    </a:cubicBezTo>
                    <a:cubicBezTo>
                      <a:pt x="856" y="2280"/>
                      <a:pt x="968" y="2414"/>
                      <a:pt x="1056" y="2536"/>
                    </a:cubicBezTo>
                    <a:cubicBezTo>
                      <a:pt x="1145" y="2658"/>
                      <a:pt x="1234" y="2792"/>
                      <a:pt x="1357" y="2892"/>
                    </a:cubicBezTo>
                    <a:cubicBezTo>
                      <a:pt x="1435" y="2970"/>
                      <a:pt x="1546" y="3026"/>
                      <a:pt x="1657" y="3070"/>
                    </a:cubicBezTo>
                    <a:cubicBezTo>
                      <a:pt x="1735" y="3092"/>
                      <a:pt x="1802" y="3092"/>
                      <a:pt x="1880" y="3115"/>
                    </a:cubicBezTo>
                    <a:cubicBezTo>
                      <a:pt x="2002" y="3148"/>
                      <a:pt x="2136" y="3214"/>
                      <a:pt x="2269" y="3259"/>
                    </a:cubicBezTo>
                    <a:cubicBezTo>
                      <a:pt x="2391" y="3303"/>
                      <a:pt x="2469" y="3404"/>
                      <a:pt x="2581" y="3481"/>
                    </a:cubicBezTo>
                    <a:cubicBezTo>
                      <a:pt x="2670" y="3548"/>
                      <a:pt x="2670" y="3649"/>
                      <a:pt x="2692" y="3748"/>
                    </a:cubicBezTo>
                    <a:cubicBezTo>
                      <a:pt x="2736" y="3904"/>
                      <a:pt x="2781" y="4037"/>
                      <a:pt x="2937" y="4126"/>
                    </a:cubicBezTo>
                    <a:cubicBezTo>
                      <a:pt x="2969" y="4149"/>
                      <a:pt x="3014" y="4160"/>
                      <a:pt x="3058" y="4171"/>
                    </a:cubicBezTo>
                    <a:cubicBezTo>
                      <a:pt x="3137" y="4126"/>
                      <a:pt x="3204" y="4071"/>
                      <a:pt x="3236" y="4015"/>
                    </a:cubicBezTo>
                    <a:cubicBezTo>
                      <a:pt x="3348" y="3882"/>
                      <a:pt x="3426" y="3738"/>
                      <a:pt x="3292" y="3592"/>
                    </a:cubicBezTo>
                    <a:cubicBezTo>
                      <a:pt x="3159" y="3448"/>
                      <a:pt x="2636" y="2648"/>
                      <a:pt x="2291" y="2492"/>
                    </a:cubicBezTo>
                    <a:cubicBezTo>
                      <a:pt x="1946" y="2336"/>
                      <a:pt x="1624" y="1969"/>
                      <a:pt x="1546" y="1791"/>
                    </a:cubicBezTo>
                    <a:cubicBezTo>
                      <a:pt x="1457" y="1613"/>
                      <a:pt x="1234" y="1291"/>
                      <a:pt x="1068" y="879"/>
                    </a:cubicBezTo>
                    <a:cubicBezTo>
                      <a:pt x="901" y="468"/>
                      <a:pt x="567" y="0"/>
                      <a:pt x="56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40" name="Google Shape;16240;p21"/>
              <p:cNvSpPr/>
              <p:nvPr/>
            </p:nvSpPr>
            <p:spPr>
              <a:xfrm>
                <a:off x="863054" y="3640292"/>
                <a:ext cx="9734" cy="7766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226" extrusionOk="0">
                    <a:moveTo>
                      <a:pt x="245" y="1"/>
                    </a:moveTo>
                    <a:lnTo>
                      <a:pt x="245" y="1"/>
                    </a:lnTo>
                    <a:cubicBezTo>
                      <a:pt x="256" y="189"/>
                      <a:pt x="245" y="367"/>
                      <a:pt x="212" y="557"/>
                    </a:cubicBezTo>
                    <a:cubicBezTo>
                      <a:pt x="178" y="735"/>
                      <a:pt x="134" y="923"/>
                      <a:pt x="89" y="1101"/>
                    </a:cubicBezTo>
                    <a:cubicBezTo>
                      <a:pt x="45" y="1291"/>
                      <a:pt x="0" y="1469"/>
                      <a:pt x="0" y="1669"/>
                    </a:cubicBezTo>
                    <a:cubicBezTo>
                      <a:pt x="0" y="1858"/>
                      <a:pt x="22" y="2058"/>
                      <a:pt x="123" y="2225"/>
                    </a:cubicBezTo>
                    <a:cubicBezTo>
                      <a:pt x="78" y="2036"/>
                      <a:pt x="78" y="1858"/>
                      <a:pt x="89" y="1669"/>
                    </a:cubicBezTo>
                    <a:cubicBezTo>
                      <a:pt x="101" y="1491"/>
                      <a:pt x="123" y="1302"/>
                      <a:pt x="156" y="1113"/>
                    </a:cubicBezTo>
                    <a:cubicBezTo>
                      <a:pt x="190" y="935"/>
                      <a:pt x="223" y="745"/>
                      <a:pt x="256" y="557"/>
                    </a:cubicBezTo>
                    <a:cubicBezTo>
                      <a:pt x="279" y="379"/>
                      <a:pt x="279" y="179"/>
                      <a:pt x="245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41" name="Google Shape;16241;p21"/>
              <p:cNvSpPr/>
              <p:nvPr/>
            </p:nvSpPr>
            <p:spPr>
              <a:xfrm>
                <a:off x="873904" y="3638338"/>
                <a:ext cx="11304" cy="116838"/>
              </a:xfrm>
              <a:custGeom>
                <a:avLst/>
                <a:gdLst/>
                <a:ahLst/>
                <a:cxnLst/>
                <a:rect l="l" t="t" r="r" b="b"/>
                <a:pathLst>
                  <a:path w="324" h="3349" extrusionOk="0">
                    <a:moveTo>
                      <a:pt x="123" y="1"/>
                    </a:moveTo>
                    <a:lnTo>
                      <a:pt x="112" y="12"/>
                    </a:lnTo>
                    <a:cubicBezTo>
                      <a:pt x="156" y="290"/>
                      <a:pt x="156" y="568"/>
                      <a:pt x="134" y="846"/>
                    </a:cubicBezTo>
                    <a:cubicBezTo>
                      <a:pt x="112" y="1124"/>
                      <a:pt x="57" y="1402"/>
                      <a:pt x="34" y="1681"/>
                    </a:cubicBezTo>
                    <a:lnTo>
                      <a:pt x="0" y="2114"/>
                    </a:lnTo>
                    <a:cubicBezTo>
                      <a:pt x="0" y="2259"/>
                      <a:pt x="12" y="2403"/>
                      <a:pt x="34" y="2537"/>
                    </a:cubicBezTo>
                    <a:cubicBezTo>
                      <a:pt x="79" y="2826"/>
                      <a:pt x="168" y="3104"/>
                      <a:pt x="301" y="3349"/>
                    </a:cubicBezTo>
                    <a:lnTo>
                      <a:pt x="323" y="3349"/>
                    </a:lnTo>
                    <a:cubicBezTo>
                      <a:pt x="245" y="3070"/>
                      <a:pt x="190" y="2803"/>
                      <a:pt x="168" y="2526"/>
                    </a:cubicBezTo>
                    <a:cubicBezTo>
                      <a:pt x="134" y="2247"/>
                      <a:pt x="123" y="1970"/>
                      <a:pt x="146" y="1691"/>
                    </a:cubicBezTo>
                    <a:cubicBezTo>
                      <a:pt x="156" y="1414"/>
                      <a:pt x="190" y="1135"/>
                      <a:pt x="201" y="846"/>
                    </a:cubicBezTo>
                    <a:cubicBezTo>
                      <a:pt x="212" y="568"/>
                      <a:pt x="190" y="279"/>
                      <a:pt x="12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42" name="Google Shape;16242;p21"/>
              <p:cNvSpPr/>
              <p:nvPr/>
            </p:nvSpPr>
            <p:spPr>
              <a:xfrm>
                <a:off x="881300" y="3634082"/>
                <a:ext cx="36492" cy="100162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287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34" y="212"/>
                      <a:pt x="211" y="468"/>
                      <a:pt x="256" y="713"/>
                    </a:cubicBezTo>
                    <a:cubicBezTo>
                      <a:pt x="312" y="968"/>
                      <a:pt x="334" y="1224"/>
                      <a:pt x="389" y="1469"/>
                    </a:cubicBezTo>
                    <a:cubicBezTo>
                      <a:pt x="434" y="1724"/>
                      <a:pt x="512" y="1981"/>
                      <a:pt x="634" y="2203"/>
                    </a:cubicBezTo>
                    <a:cubicBezTo>
                      <a:pt x="757" y="2436"/>
                      <a:pt x="890" y="2659"/>
                      <a:pt x="1034" y="2870"/>
                    </a:cubicBezTo>
                    <a:lnTo>
                      <a:pt x="1046" y="2859"/>
                    </a:lnTo>
                    <a:cubicBezTo>
                      <a:pt x="935" y="2636"/>
                      <a:pt x="801" y="2414"/>
                      <a:pt x="690" y="2181"/>
                    </a:cubicBezTo>
                    <a:cubicBezTo>
                      <a:pt x="589" y="1947"/>
                      <a:pt x="490" y="1714"/>
                      <a:pt x="434" y="1457"/>
                    </a:cubicBezTo>
                    <a:cubicBezTo>
                      <a:pt x="378" y="1213"/>
                      <a:pt x="345" y="957"/>
                      <a:pt x="289" y="701"/>
                    </a:cubicBezTo>
                    <a:cubicBezTo>
                      <a:pt x="233" y="456"/>
                      <a:pt x="144" y="212"/>
                      <a:pt x="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43" name="Google Shape;16243;p21"/>
              <p:cNvSpPr/>
              <p:nvPr/>
            </p:nvSpPr>
            <p:spPr>
              <a:xfrm>
                <a:off x="885557" y="3630593"/>
                <a:ext cx="43470" cy="9315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267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4" y="200"/>
                      <a:pt x="223" y="434"/>
                      <a:pt x="301" y="668"/>
                    </a:cubicBezTo>
                    <a:cubicBezTo>
                      <a:pt x="368" y="902"/>
                      <a:pt x="434" y="1146"/>
                      <a:pt x="512" y="1379"/>
                    </a:cubicBezTo>
                    <a:cubicBezTo>
                      <a:pt x="590" y="1613"/>
                      <a:pt x="679" y="1847"/>
                      <a:pt x="801" y="2058"/>
                    </a:cubicBezTo>
                    <a:cubicBezTo>
                      <a:pt x="934" y="2281"/>
                      <a:pt x="1068" y="2481"/>
                      <a:pt x="1235" y="2670"/>
                    </a:cubicBezTo>
                    <a:lnTo>
                      <a:pt x="1246" y="2659"/>
                    </a:lnTo>
                    <a:cubicBezTo>
                      <a:pt x="1124" y="2447"/>
                      <a:pt x="990" y="2236"/>
                      <a:pt x="879" y="2024"/>
                    </a:cubicBezTo>
                    <a:cubicBezTo>
                      <a:pt x="768" y="1802"/>
                      <a:pt x="667" y="1580"/>
                      <a:pt x="579" y="1357"/>
                    </a:cubicBezTo>
                    <a:cubicBezTo>
                      <a:pt x="490" y="1124"/>
                      <a:pt x="423" y="890"/>
                      <a:pt x="345" y="657"/>
                    </a:cubicBezTo>
                    <a:cubicBezTo>
                      <a:pt x="256" y="423"/>
                      <a:pt x="156" y="190"/>
                      <a:pt x="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44" name="Google Shape;16244;p21"/>
              <p:cNvSpPr/>
              <p:nvPr/>
            </p:nvSpPr>
            <p:spPr>
              <a:xfrm>
                <a:off x="849482" y="3596053"/>
                <a:ext cx="64437" cy="61821"/>
              </a:xfrm>
              <a:custGeom>
                <a:avLst/>
                <a:gdLst/>
                <a:ahLst/>
                <a:cxnLst/>
                <a:rect l="l" t="t" r="r" b="b"/>
                <a:pathLst>
                  <a:path w="1847" h="1772" extrusionOk="0">
                    <a:moveTo>
                      <a:pt x="757" y="1"/>
                    </a:moveTo>
                    <a:cubicBezTo>
                      <a:pt x="712" y="1"/>
                      <a:pt x="678" y="34"/>
                      <a:pt x="668" y="78"/>
                    </a:cubicBezTo>
                    <a:lnTo>
                      <a:pt x="656" y="78"/>
                    </a:lnTo>
                    <a:cubicBezTo>
                      <a:pt x="650" y="65"/>
                      <a:pt x="640" y="60"/>
                      <a:pt x="628" y="60"/>
                    </a:cubicBezTo>
                    <a:cubicBezTo>
                      <a:pt x="619" y="60"/>
                      <a:pt x="610" y="63"/>
                      <a:pt x="601" y="68"/>
                    </a:cubicBezTo>
                    <a:cubicBezTo>
                      <a:pt x="590" y="71"/>
                      <a:pt x="578" y="72"/>
                      <a:pt x="567" y="72"/>
                    </a:cubicBezTo>
                    <a:cubicBezTo>
                      <a:pt x="545" y="72"/>
                      <a:pt x="523" y="68"/>
                      <a:pt x="500" y="68"/>
                    </a:cubicBezTo>
                    <a:cubicBezTo>
                      <a:pt x="493" y="64"/>
                      <a:pt x="484" y="62"/>
                      <a:pt x="475" y="62"/>
                    </a:cubicBezTo>
                    <a:cubicBezTo>
                      <a:pt x="457" y="62"/>
                      <a:pt x="438" y="68"/>
                      <a:pt x="423" y="68"/>
                    </a:cubicBezTo>
                    <a:cubicBezTo>
                      <a:pt x="389" y="90"/>
                      <a:pt x="367" y="112"/>
                      <a:pt x="356" y="145"/>
                    </a:cubicBezTo>
                    <a:cubicBezTo>
                      <a:pt x="345" y="145"/>
                      <a:pt x="334" y="157"/>
                      <a:pt x="322" y="167"/>
                    </a:cubicBezTo>
                    <a:cubicBezTo>
                      <a:pt x="289" y="189"/>
                      <a:pt x="289" y="234"/>
                      <a:pt x="278" y="268"/>
                    </a:cubicBezTo>
                    <a:cubicBezTo>
                      <a:pt x="245" y="312"/>
                      <a:pt x="167" y="312"/>
                      <a:pt x="156" y="379"/>
                    </a:cubicBezTo>
                    <a:cubicBezTo>
                      <a:pt x="156" y="412"/>
                      <a:pt x="167" y="434"/>
                      <a:pt x="189" y="468"/>
                    </a:cubicBezTo>
                    <a:cubicBezTo>
                      <a:pt x="189" y="479"/>
                      <a:pt x="189" y="479"/>
                      <a:pt x="178" y="490"/>
                    </a:cubicBezTo>
                    <a:cubicBezTo>
                      <a:pt x="178" y="501"/>
                      <a:pt x="144" y="501"/>
                      <a:pt x="134" y="501"/>
                    </a:cubicBezTo>
                    <a:cubicBezTo>
                      <a:pt x="111" y="512"/>
                      <a:pt x="89" y="535"/>
                      <a:pt x="89" y="568"/>
                    </a:cubicBezTo>
                    <a:cubicBezTo>
                      <a:pt x="89" y="601"/>
                      <a:pt x="67" y="612"/>
                      <a:pt x="45" y="646"/>
                    </a:cubicBezTo>
                    <a:cubicBezTo>
                      <a:pt x="22" y="657"/>
                      <a:pt x="0" y="690"/>
                      <a:pt x="0" y="713"/>
                    </a:cubicBezTo>
                    <a:cubicBezTo>
                      <a:pt x="0" y="757"/>
                      <a:pt x="22" y="790"/>
                      <a:pt x="33" y="824"/>
                    </a:cubicBezTo>
                    <a:cubicBezTo>
                      <a:pt x="45" y="868"/>
                      <a:pt x="22" y="913"/>
                      <a:pt x="22" y="957"/>
                    </a:cubicBezTo>
                    <a:cubicBezTo>
                      <a:pt x="33" y="1012"/>
                      <a:pt x="45" y="1057"/>
                      <a:pt x="45" y="1113"/>
                    </a:cubicBezTo>
                    <a:cubicBezTo>
                      <a:pt x="67" y="1190"/>
                      <a:pt x="78" y="1279"/>
                      <a:pt x="122" y="1346"/>
                    </a:cubicBezTo>
                    <a:cubicBezTo>
                      <a:pt x="144" y="1380"/>
                      <a:pt x="178" y="1413"/>
                      <a:pt x="189" y="1447"/>
                    </a:cubicBezTo>
                    <a:cubicBezTo>
                      <a:pt x="211" y="1480"/>
                      <a:pt x="233" y="1502"/>
                      <a:pt x="256" y="1524"/>
                    </a:cubicBezTo>
                    <a:cubicBezTo>
                      <a:pt x="278" y="1546"/>
                      <a:pt x="278" y="1591"/>
                      <a:pt x="300" y="1613"/>
                    </a:cubicBezTo>
                    <a:cubicBezTo>
                      <a:pt x="322" y="1635"/>
                      <a:pt x="356" y="1647"/>
                      <a:pt x="389" y="1647"/>
                    </a:cubicBezTo>
                    <a:cubicBezTo>
                      <a:pt x="403" y="1647"/>
                      <a:pt x="416" y="1645"/>
                      <a:pt x="429" y="1645"/>
                    </a:cubicBezTo>
                    <a:cubicBezTo>
                      <a:pt x="448" y="1645"/>
                      <a:pt x="465" y="1649"/>
                      <a:pt x="478" y="1669"/>
                    </a:cubicBezTo>
                    <a:cubicBezTo>
                      <a:pt x="500" y="1702"/>
                      <a:pt x="523" y="1724"/>
                      <a:pt x="556" y="1747"/>
                    </a:cubicBezTo>
                    <a:cubicBezTo>
                      <a:pt x="590" y="1763"/>
                      <a:pt x="623" y="1772"/>
                      <a:pt x="656" y="1772"/>
                    </a:cubicBezTo>
                    <a:cubicBezTo>
                      <a:pt x="690" y="1772"/>
                      <a:pt x="723" y="1763"/>
                      <a:pt x="757" y="1747"/>
                    </a:cubicBezTo>
                    <a:cubicBezTo>
                      <a:pt x="763" y="1744"/>
                      <a:pt x="770" y="1744"/>
                      <a:pt x="777" y="1744"/>
                    </a:cubicBezTo>
                    <a:cubicBezTo>
                      <a:pt x="806" y="1744"/>
                      <a:pt x="841" y="1758"/>
                      <a:pt x="868" y="1758"/>
                    </a:cubicBezTo>
                    <a:cubicBezTo>
                      <a:pt x="912" y="1769"/>
                      <a:pt x="957" y="1769"/>
                      <a:pt x="1001" y="1769"/>
                    </a:cubicBezTo>
                    <a:cubicBezTo>
                      <a:pt x="1090" y="1758"/>
                      <a:pt x="1179" y="1724"/>
                      <a:pt x="1257" y="1691"/>
                    </a:cubicBezTo>
                    <a:cubicBezTo>
                      <a:pt x="1301" y="1669"/>
                      <a:pt x="1335" y="1647"/>
                      <a:pt x="1379" y="1635"/>
                    </a:cubicBezTo>
                    <a:cubicBezTo>
                      <a:pt x="1424" y="1613"/>
                      <a:pt x="1468" y="1602"/>
                      <a:pt x="1491" y="1569"/>
                    </a:cubicBezTo>
                    <a:cubicBezTo>
                      <a:pt x="1524" y="1546"/>
                      <a:pt x="1535" y="1502"/>
                      <a:pt x="1568" y="1480"/>
                    </a:cubicBezTo>
                    <a:cubicBezTo>
                      <a:pt x="1602" y="1447"/>
                      <a:pt x="1646" y="1435"/>
                      <a:pt x="1679" y="1402"/>
                    </a:cubicBezTo>
                    <a:cubicBezTo>
                      <a:pt x="1701" y="1380"/>
                      <a:pt x="1724" y="1358"/>
                      <a:pt x="1735" y="1324"/>
                    </a:cubicBezTo>
                    <a:lnTo>
                      <a:pt x="1735" y="1269"/>
                    </a:lnTo>
                    <a:cubicBezTo>
                      <a:pt x="1724" y="1246"/>
                      <a:pt x="1724" y="1235"/>
                      <a:pt x="1746" y="1224"/>
                    </a:cubicBezTo>
                    <a:cubicBezTo>
                      <a:pt x="1835" y="1190"/>
                      <a:pt x="1824" y="1113"/>
                      <a:pt x="1802" y="1035"/>
                    </a:cubicBezTo>
                    <a:cubicBezTo>
                      <a:pt x="1780" y="946"/>
                      <a:pt x="1847" y="868"/>
                      <a:pt x="1824" y="779"/>
                    </a:cubicBezTo>
                    <a:cubicBezTo>
                      <a:pt x="1824" y="757"/>
                      <a:pt x="1813" y="746"/>
                      <a:pt x="1802" y="735"/>
                    </a:cubicBezTo>
                    <a:cubicBezTo>
                      <a:pt x="1790" y="713"/>
                      <a:pt x="1780" y="701"/>
                      <a:pt x="1768" y="679"/>
                    </a:cubicBezTo>
                    <a:cubicBezTo>
                      <a:pt x="1758" y="646"/>
                      <a:pt x="1790" y="590"/>
                      <a:pt x="1790" y="557"/>
                    </a:cubicBezTo>
                    <a:cubicBezTo>
                      <a:pt x="1780" y="490"/>
                      <a:pt x="1724" y="456"/>
                      <a:pt x="1669" y="423"/>
                    </a:cubicBezTo>
                    <a:cubicBezTo>
                      <a:pt x="1657" y="423"/>
                      <a:pt x="1646" y="412"/>
                      <a:pt x="1646" y="401"/>
                    </a:cubicBezTo>
                    <a:cubicBezTo>
                      <a:pt x="1635" y="367"/>
                      <a:pt x="1624" y="345"/>
                      <a:pt x="1602" y="323"/>
                    </a:cubicBezTo>
                    <a:cubicBezTo>
                      <a:pt x="1590" y="301"/>
                      <a:pt x="1568" y="290"/>
                      <a:pt x="1546" y="278"/>
                    </a:cubicBezTo>
                    <a:cubicBezTo>
                      <a:pt x="1535" y="278"/>
                      <a:pt x="1491" y="278"/>
                      <a:pt x="1479" y="268"/>
                    </a:cubicBezTo>
                    <a:lnTo>
                      <a:pt x="1479" y="234"/>
                    </a:lnTo>
                    <a:cubicBezTo>
                      <a:pt x="1479" y="223"/>
                      <a:pt x="1468" y="212"/>
                      <a:pt x="1468" y="201"/>
                    </a:cubicBezTo>
                    <a:cubicBezTo>
                      <a:pt x="1457" y="179"/>
                      <a:pt x="1435" y="167"/>
                      <a:pt x="1412" y="145"/>
                    </a:cubicBezTo>
                    <a:cubicBezTo>
                      <a:pt x="1402" y="134"/>
                      <a:pt x="1379" y="123"/>
                      <a:pt x="1357" y="123"/>
                    </a:cubicBezTo>
                    <a:cubicBezTo>
                      <a:pt x="1346" y="123"/>
                      <a:pt x="1257" y="123"/>
                      <a:pt x="1268" y="100"/>
                    </a:cubicBezTo>
                    <a:cubicBezTo>
                      <a:pt x="1279" y="90"/>
                      <a:pt x="1279" y="78"/>
                      <a:pt x="1268" y="68"/>
                    </a:cubicBezTo>
                    <a:cubicBezTo>
                      <a:pt x="1248" y="54"/>
                      <a:pt x="1232" y="49"/>
                      <a:pt x="1216" y="49"/>
                    </a:cubicBezTo>
                    <a:cubicBezTo>
                      <a:pt x="1204" y="49"/>
                      <a:pt x="1193" y="52"/>
                      <a:pt x="1179" y="56"/>
                    </a:cubicBezTo>
                    <a:cubicBezTo>
                      <a:pt x="1157" y="56"/>
                      <a:pt x="1145" y="68"/>
                      <a:pt x="1123" y="68"/>
                    </a:cubicBezTo>
                    <a:cubicBezTo>
                      <a:pt x="1101" y="68"/>
                      <a:pt x="1090" y="34"/>
                      <a:pt x="1068" y="23"/>
                    </a:cubicBezTo>
                    <a:cubicBezTo>
                      <a:pt x="1054" y="18"/>
                      <a:pt x="1040" y="15"/>
                      <a:pt x="1026" y="15"/>
                    </a:cubicBezTo>
                    <a:cubicBezTo>
                      <a:pt x="1006" y="15"/>
                      <a:pt x="987" y="21"/>
                      <a:pt x="967" y="34"/>
                    </a:cubicBezTo>
                    <a:cubicBezTo>
                      <a:pt x="935" y="45"/>
                      <a:pt x="901" y="56"/>
                      <a:pt x="878" y="56"/>
                    </a:cubicBezTo>
                    <a:cubicBezTo>
                      <a:pt x="856" y="56"/>
                      <a:pt x="846" y="56"/>
                      <a:pt x="834" y="45"/>
                    </a:cubicBezTo>
                    <a:cubicBezTo>
                      <a:pt x="823" y="11"/>
                      <a:pt x="789" y="1"/>
                      <a:pt x="757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45" name="Google Shape;16245;p21"/>
              <p:cNvSpPr/>
              <p:nvPr/>
            </p:nvSpPr>
            <p:spPr>
              <a:xfrm>
                <a:off x="850250" y="3626720"/>
                <a:ext cx="63251" cy="31155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893" extrusionOk="0">
                    <a:moveTo>
                      <a:pt x="1802" y="0"/>
                    </a:moveTo>
                    <a:lnTo>
                      <a:pt x="1802" y="0"/>
                    </a:lnTo>
                    <a:cubicBezTo>
                      <a:pt x="1791" y="12"/>
                      <a:pt x="1780" y="12"/>
                      <a:pt x="1768" y="22"/>
                    </a:cubicBezTo>
                    <a:cubicBezTo>
                      <a:pt x="1736" y="56"/>
                      <a:pt x="1736" y="101"/>
                      <a:pt x="1713" y="123"/>
                    </a:cubicBezTo>
                    <a:cubicBezTo>
                      <a:pt x="1702" y="128"/>
                      <a:pt x="1694" y="128"/>
                      <a:pt x="1685" y="128"/>
                    </a:cubicBezTo>
                    <a:cubicBezTo>
                      <a:pt x="1677" y="128"/>
                      <a:pt x="1668" y="128"/>
                      <a:pt x="1657" y="133"/>
                    </a:cubicBezTo>
                    <a:cubicBezTo>
                      <a:pt x="1591" y="156"/>
                      <a:pt x="1558" y="212"/>
                      <a:pt x="1558" y="279"/>
                    </a:cubicBezTo>
                    <a:cubicBezTo>
                      <a:pt x="1535" y="279"/>
                      <a:pt x="1524" y="267"/>
                      <a:pt x="1491" y="267"/>
                    </a:cubicBezTo>
                    <a:cubicBezTo>
                      <a:pt x="1457" y="279"/>
                      <a:pt x="1446" y="323"/>
                      <a:pt x="1413" y="334"/>
                    </a:cubicBezTo>
                    <a:cubicBezTo>
                      <a:pt x="1410" y="336"/>
                      <a:pt x="1408" y="337"/>
                      <a:pt x="1405" y="337"/>
                    </a:cubicBezTo>
                    <a:cubicBezTo>
                      <a:pt x="1393" y="337"/>
                      <a:pt x="1375" y="323"/>
                      <a:pt x="1357" y="323"/>
                    </a:cubicBezTo>
                    <a:cubicBezTo>
                      <a:pt x="1335" y="334"/>
                      <a:pt x="1324" y="356"/>
                      <a:pt x="1313" y="378"/>
                    </a:cubicBezTo>
                    <a:cubicBezTo>
                      <a:pt x="1304" y="413"/>
                      <a:pt x="1295" y="441"/>
                      <a:pt x="1265" y="441"/>
                    </a:cubicBezTo>
                    <a:cubicBezTo>
                      <a:pt x="1257" y="441"/>
                      <a:pt x="1247" y="439"/>
                      <a:pt x="1235" y="434"/>
                    </a:cubicBezTo>
                    <a:cubicBezTo>
                      <a:pt x="1224" y="434"/>
                      <a:pt x="1224" y="423"/>
                      <a:pt x="1224" y="423"/>
                    </a:cubicBezTo>
                    <a:lnTo>
                      <a:pt x="1123" y="423"/>
                    </a:lnTo>
                    <a:cubicBezTo>
                      <a:pt x="1128" y="393"/>
                      <a:pt x="1112" y="383"/>
                      <a:pt x="1090" y="383"/>
                    </a:cubicBezTo>
                    <a:cubicBezTo>
                      <a:pt x="1054" y="383"/>
                      <a:pt x="1000" y="409"/>
                      <a:pt x="979" y="423"/>
                    </a:cubicBezTo>
                    <a:cubicBezTo>
                      <a:pt x="968" y="434"/>
                      <a:pt x="945" y="489"/>
                      <a:pt x="935" y="501"/>
                    </a:cubicBezTo>
                    <a:cubicBezTo>
                      <a:pt x="913" y="501"/>
                      <a:pt x="901" y="489"/>
                      <a:pt x="901" y="479"/>
                    </a:cubicBezTo>
                    <a:cubicBezTo>
                      <a:pt x="890" y="475"/>
                      <a:pt x="880" y="474"/>
                      <a:pt x="871" y="474"/>
                    </a:cubicBezTo>
                    <a:cubicBezTo>
                      <a:pt x="852" y="474"/>
                      <a:pt x="834" y="479"/>
                      <a:pt x="812" y="479"/>
                    </a:cubicBezTo>
                    <a:cubicBezTo>
                      <a:pt x="806" y="481"/>
                      <a:pt x="800" y="482"/>
                      <a:pt x="795" y="482"/>
                    </a:cubicBezTo>
                    <a:cubicBezTo>
                      <a:pt x="774" y="482"/>
                      <a:pt x="761" y="467"/>
                      <a:pt x="735" y="467"/>
                    </a:cubicBezTo>
                    <a:cubicBezTo>
                      <a:pt x="724" y="464"/>
                      <a:pt x="715" y="463"/>
                      <a:pt x="708" y="463"/>
                    </a:cubicBezTo>
                    <a:cubicBezTo>
                      <a:pt x="664" y="463"/>
                      <a:pt x="684" y="516"/>
                      <a:pt x="646" y="545"/>
                    </a:cubicBezTo>
                    <a:cubicBezTo>
                      <a:pt x="631" y="545"/>
                      <a:pt x="616" y="550"/>
                      <a:pt x="601" y="550"/>
                    </a:cubicBezTo>
                    <a:cubicBezTo>
                      <a:pt x="594" y="550"/>
                      <a:pt x="586" y="549"/>
                      <a:pt x="579" y="545"/>
                    </a:cubicBezTo>
                    <a:cubicBezTo>
                      <a:pt x="557" y="534"/>
                      <a:pt x="567" y="523"/>
                      <a:pt x="557" y="512"/>
                    </a:cubicBezTo>
                    <a:cubicBezTo>
                      <a:pt x="534" y="479"/>
                      <a:pt x="523" y="489"/>
                      <a:pt x="490" y="479"/>
                    </a:cubicBezTo>
                    <a:cubicBezTo>
                      <a:pt x="456" y="467"/>
                      <a:pt x="445" y="423"/>
                      <a:pt x="412" y="412"/>
                    </a:cubicBezTo>
                    <a:cubicBezTo>
                      <a:pt x="406" y="406"/>
                      <a:pt x="400" y="404"/>
                      <a:pt x="394" y="404"/>
                    </a:cubicBezTo>
                    <a:cubicBezTo>
                      <a:pt x="380" y="404"/>
                      <a:pt x="363" y="414"/>
                      <a:pt x="341" y="414"/>
                    </a:cubicBezTo>
                    <a:cubicBezTo>
                      <a:pt x="335" y="414"/>
                      <a:pt x="329" y="414"/>
                      <a:pt x="323" y="412"/>
                    </a:cubicBezTo>
                    <a:cubicBezTo>
                      <a:pt x="300" y="412"/>
                      <a:pt x="256" y="390"/>
                      <a:pt x="234" y="378"/>
                    </a:cubicBezTo>
                    <a:cubicBezTo>
                      <a:pt x="189" y="356"/>
                      <a:pt x="167" y="311"/>
                      <a:pt x="145" y="279"/>
                    </a:cubicBezTo>
                    <a:cubicBezTo>
                      <a:pt x="112" y="245"/>
                      <a:pt x="89" y="212"/>
                      <a:pt x="56" y="178"/>
                    </a:cubicBezTo>
                    <a:cubicBezTo>
                      <a:pt x="33" y="145"/>
                      <a:pt x="23" y="111"/>
                      <a:pt x="0" y="78"/>
                    </a:cubicBezTo>
                    <a:lnTo>
                      <a:pt x="0" y="78"/>
                    </a:lnTo>
                    <a:cubicBezTo>
                      <a:pt x="11" y="133"/>
                      <a:pt x="23" y="178"/>
                      <a:pt x="23" y="234"/>
                    </a:cubicBezTo>
                    <a:cubicBezTo>
                      <a:pt x="45" y="311"/>
                      <a:pt x="56" y="400"/>
                      <a:pt x="100" y="467"/>
                    </a:cubicBezTo>
                    <a:cubicBezTo>
                      <a:pt x="122" y="501"/>
                      <a:pt x="156" y="534"/>
                      <a:pt x="167" y="568"/>
                    </a:cubicBezTo>
                    <a:cubicBezTo>
                      <a:pt x="189" y="601"/>
                      <a:pt x="211" y="623"/>
                      <a:pt x="234" y="645"/>
                    </a:cubicBezTo>
                    <a:cubicBezTo>
                      <a:pt x="256" y="667"/>
                      <a:pt x="256" y="712"/>
                      <a:pt x="278" y="734"/>
                    </a:cubicBezTo>
                    <a:cubicBezTo>
                      <a:pt x="300" y="756"/>
                      <a:pt x="334" y="768"/>
                      <a:pt x="367" y="768"/>
                    </a:cubicBezTo>
                    <a:cubicBezTo>
                      <a:pt x="381" y="768"/>
                      <a:pt x="394" y="766"/>
                      <a:pt x="407" y="766"/>
                    </a:cubicBezTo>
                    <a:cubicBezTo>
                      <a:pt x="426" y="766"/>
                      <a:pt x="443" y="770"/>
                      <a:pt x="456" y="790"/>
                    </a:cubicBezTo>
                    <a:cubicBezTo>
                      <a:pt x="478" y="823"/>
                      <a:pt x="501" y="845"/>
                      <a:pt x="534" y="868"/>
                    </a:cubicBezTo>
                    <a:cubicBezTo>
                      <a:pt x="568" y="884"/>
                      <a:pt x="601" y="893"/>
                      <a:pt x="634" y="893"/>
                    </a:cubicBezTo>
                    <a:cubicBezTo>
                      <a:pt x="668" y="893"/>
                      <a:pt x="701" y="884"/>
                      <a:pt x="735" y="868"/>
                    </a:cubicBezTo>
                    <a:cubicBezTo>
                      <a:pt x="741" y="865"/>
                      <a:pt x="748" y="865"/>
                      <a:pt x="755" y="865"/>
                    </a:cubicBezTo>
                    <a:cubicBezTo>
                      <a:pt x="784" y="865"/>
                      <a:pt x="819" y="879"/>
                      <a:pt x="846" y="879"/>
                    </a:cubicBezTo>
                    <a:cubicBezTo>
                      <a:pt x="890" y="890"/>
                      <a:pt x="935" y="890"/>
                      <a:pt x="979" y="890"/>
                    </a:cubicBezTo>
                    <a:cubicBezTo>
                      <a:pt x="1068" y="879"/>
                      <a:pt x="1157" y="845"/>
                      <a:pt x="1235" y="812"/>
                    </a:cubicBezTo>
                    <a:cubicBezTo>
                      <a:pt x="1279" y="790"/>
                      <a:pt x="1313" y="768"/>
                      <a:pt x="1357" y="756"/>
                    </a:cubicBezTo>
                    <a:cubicBezTo>
                      <a:pt x="1402" y="734"/>
                      <a:pt x="1446" y="723"/>
                      <a:pt x="1469" y="690"/>
                    </a:cubicBezTo>
                    <a:cubicBezTo>
                      <a:pt x="1502" y="667"/>
                      <a:pt x="1513" y="623"/>
                      <a:pt x="1546" y="601"/>
                    </a:cubicBezTo>
                    <a:cubicBezTo>
                      <a:pt x="1580" y="568"/>
                      <a:pt x="1624" y="556"/>
                      <a:pt x="1657" y="523"/>
                    </a:cubicBezTo>
                    <a:cubicBezTo>
                      <a:pt x="1679" y="501"/>
                      <a:pt x="1702" y="479"/>
                      <a:pt x="1713" y="445"/>
                    </a:cubicBezTo>
                    <a:lnTo>
                      <a:pt x="1713" y="390"/>
                    </a:lnTo>
                    <a:cubicBezTo>
                      <a:pt x="1702" y="367"/>
                      <a:pt x="1702" y="356"/>
                      <a:pt x="1724" y="345"/>
                    </a:cubicBezTo>
                    <a:cubicBezTo>
                      <a:pt x="1813" y="311"/>
                      <a:pt x="1802" y="234"/>
                      <a:pt x="1780" y="156"/>
                    </a:cubicBezTo>
                    <a:cubicBezTo>
                      <a:pt x="1768" y="101"/>
                      <a:pt x="1791" y="56"/>
                      <a:pt x="1802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46" name="Google Shape;16246;p21"/>
              <p:cNvSpPr/>
              <p:nvPr/>
            </p:nvSpPr>
            <p:spPr>
              <a:xfrm>
                <a:off x="865356" y="3608473"/>
                <a:ext cx="31852" cy="25259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24" extrusionOk="0">
                    <a:moveTo>
                      <a:pt x="401" y="1"/>
                    </a:moveTo>
                    <a:cubicBezTo>
                      <a:pt x="357" y="11"/>
                      <a:pt x="334" y="56"/>
                      <a:pt x="324" y="100"/>
                    </a:cubicBezTo>
                    <a:cubicBezTo>
                      <a:pt x="245" y="100"/>
                      <a:pt x="134" y="156"/>
                      <a:pt x="134" y="234"/>
                    </a:cubicBezTo>
                    <a:cubicBezTo>
                      <a:pt x="90" y="234"/>
                      <a:pt x="45" y="278"/>
                      <a:pt x="23" y="312"/>
                    </a:cubicBezTo>
                    <a:cubicBezTo>
                      <a:pt x="1" y="357"/>
                      <a:pt x="12" y="367"/>
                      <a:pt x="45" y="401"/>
                    </a:cubicBezTo>
                    <a:cubicBezTo>
                      <a:pt x="79" y="446"/>
                      <a:pt x="57" y="456"/>
                      <a:pt x="23" y="501"/>
                    </a:cubicBezTo>
                    <a:cubicBezTo>
                      <a:pt x="1" y="545"/>
                      <a:pt x="1" y="646"/>
                      <a:pt x="35" y="679"/>
                    </a:cubicBezTo>
                    <a:cubicBezTo>
                      <a:pt x="57" y="690"/>
                      <a:pt x="101" y="713"/>
                      <a:pt x="112" y="713"/>
                    </a:cubicBezTo>
                    <a:cubicBezTo>
                      <a:pt x="121" y="715"/>
                      <a:pt x="128" y="715"/>
                      <a:pt x="136" y="715"/>
                    </a:cubicBezTo>
                    <a:cubicBezTo>
                      <a:pt x="166" y="715"/>
                      <a:pt x="187" y="701"/>
                      <a:pt x="223" y="701"/>
                    </a:cubicBezTo>
                    <a:cubicBezTo>
                      <a:pt x="234" y="696"/>
                      <a:pt x="245" y="696"/>
                      <a:pt x="257" y="696"/>
                    </a:cubicBezTo>
                    <a:cubicBezTo>
                      <a:pt x="268" y="696"/>
                      <a:pt x="279" y="696"/>
                      <a:pt x="290" y="690"/>
                    </a:cubicBezTo>
                    <a:cubicBezTo>
                      <a:pt x="302" y="690"/>
                      <a:pt x="334" y="656"/>
                      <a:pt x="346" y="656"/>
                    </a:cubicBezTo>
                    <a:cubicBezTo>
                      <a:pt x="357" y="656"/>
                      <a:pt x="357" y="679"/>
                      <a:pt x="368" y="690"/>
                    </a:cubicBezTo>
                    <a:cubicBezTo>
                      <a:pt x="391" y="713"/>
                      <a:pt x="401" y="723"/>
                      <a:pt x="435" y="723"/>
                    </a:cubicBezTo>
                    <a:lnTo>
                      <a:pt x="512" y="723"/>
                    </a:lnTo>
                    <a:cubicBezTo>
                      <a:pt x="557" y="723"/>
                      <a:pt x="568" y="713"/>
                      <a:pt x="591" y="679"/>
                    </a:cubicBezTo>
                    <a:cubicBezTo>
                      <a:pt x="601" y="656"/>
                      <a:pt x="601" y="624"/>
                      <a:pt x="624" y="612"/>
                    </a:cubicBezTo>
                    <a:cubicBezTo>
                      <a:pt x="631" y="610"/>
                      <a:pt x="638" y="609"/>
                      <a:pt x="646" y="609"/>
                    </a:cubicBezTo>
                    <a:cubicBezTo>
                      <a:pt x="667" y="609"/>
                      <a:pt x="691" y="615"/>
                      <a:pt x="712" y="615"/>
                    </a:cubicBezTo>
                    <a:cubicBezTo>
                      <a:pt x="720" y="615"/>
                      <a:pt x="728" y="615"/>
                      <a:pt x="735" y="612"/>
                    </a:cubicBezTo>
                    <a:cubicBezTo>
                      <a:pt x="791" y="590"/>
                      <a:pt x="824" y="567"/>
                      <a:pt x="835" y="512"/>
                    </a:cubicBezTo>
                    <a:cubicBezTo>
                      <a:pt x="835" y="468"/>
                      <a:pt x="813" y="434"/>
                      <a:pt x="791" y="412"/>
                    </a:cubicBezTo>
                    <a:cubicBezTo>
                      <a:pt x="846" y="367"/>
                      <a:pt x="913" y="312"/>
                      <a:pt x="880" y="234"/>
                    </a:cubicBezTo>
                    <a:cubicBezTo>
                      <a:pt x="868" y="212"/>
                      <a:pt x="858" y="189"/>
                      <a:pt x="824" y="179"/>
                    </a:cubicBezTo>
                    <a:cubicBezTo>
                      <a:pt x="813" y="179"/>
                      <a:pt x="779" y="179"/>
                      <a:pt x="769" y="167"/>
                    </a:cubicBezTo>
                    <a:cubicBezTo>
                      <a:pt x="735" y="145"/>
                      <a:pt x="779" y="123"/>
                      <a:pt x="769" y="100"/>
                    </a:cubicBezTo>
                    <a:cubicBezTo>
                      <a:pt x="761" y="86"/>
                      <a:pt x="722" y="68"/>
                      <a:pt x="695" y="68"/>
                    </a:cubicBezTo>
                    <a:cubicBezTo>
                      <a:pt x="680" y="68"/>
                      <a:pt x="668" y="74"/>
                      <a:pt x="668" y="90"/>
                    </a:cubicBezTo>
                    <a:cubicBezTo>
                      <a:pt x="654" y="85"/>
                      <a:pt x="644" y="82"/>
                      <a:pt x="636" y="82"/>
                    </a:cubicBezTo>
                    <a:cubicBezTo>
                      <a:pt x="624" y="82"/>
                      <a:pt x="614" y="87"/>
                      <a:pt x="601" y="100"/>
                    </a:cubicBezTo>
                    <a:cubicBezTo>
                      <a:pt x="579" y="78"/>
                      <a:pt x="557" y="23"/>
                      <a:pt x="512" y="23"/>
                    </a:cubicBezTo>
                    <a:cubicBezTo>
                      <a:pt x="512" y="37"/>
                      <a:pt x="509" y="42"/>
                      <a:pt x="504" y="42"/>
                    </a:cubicBezTo>
                    <a:cubicBezTo>
                      <a:pt x="494" y="42"/>
                      <a:pt x="476" y="19"/>
                      <a:pt x="468" y="11"/>
                    </a:cubicBezTo>
                    <a:cubicBezTo>
                      <a:pt x="457" y="1"/>
                      <a:pt x="423" y="1"/>
                      <a:pt x="401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9" Type="http://schemas.openxmlformats.org/officeDocument/2006/relationships/image" Target="../media/image1.jp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blipFill>
          <a:blip r:embed="rId9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ic Didone"/>
              <a:buNone/>
              <a:defRPr sz="2800" b="1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ic Didone"/>
              <a:buNone/>
              <a:defRPr sz="2800" b="1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ic Didone"/>
              <a:buNone/>
              <a:defRPr sz="2800" b="1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ic Didone"/>
              <a:buNone/>
              <a:defRPr sz="2800" b="1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ic Didone"/>
              <a:buNone/>
              <a:defRPr sz="2800" b="1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ic Didone"/>
              <a:buNone/>
              <a:defRPr sz="2800" b="1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ic Didone"/>
              <a:buNone/>
              <a:defRPr sz="2800" b="1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ic Didone"/>
              <a:buNone/>
              <a:defRPr sz="2800" b="1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ic Didone"/>
              <a:buNone/>
              <a:defRPr sz="2800" b="1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Bellota Text"/>
              <a:buChar char="●"/>
              <a:defRPr sz="1600">
                <a:solidFill>
                  <a:schemeClr val="dk2"/>
                </a:solidFill>
                <a:latin typeface="Bellota Text"/>
                <a:ea typeface="Bellota Text"/>
                <a:cs typeface="Bellota Text"/>
                <a:sym typeface="Bellota Text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Bellota Text"/>
              <a:buChar char="○"/>
              <a:defRPr sz="1600">
                <a:solidFill>
                  <a:schemeClr val="dk2"/>
                </a:solidFill>
                <a:latin typeface="Bellota Text"/>
                <a:ea typeface="Bellota Text"/>
                <a:cs typeface="Bellota Text"/>
                <a:sym typeface="Bellota Text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Bellota Text"/>
              <a:buChar char="■"/>
              <a:defRPr sz="1600">
                <a:solidFill>
                  <a:schemeClr val="dk2"/>
                </a:solidFill>
                <a:latin typeface="Bellota Text"/>
                <a:ea typeface="Bellota Text"/>
                <a:cs typeface="Bellota Text"/>
                <a:sym typeface="Bellota Text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Bellota Text"/>
              <a:buChar char="●"/>
              <a:defRPr sz="1600">
                <a:solidFill>
                  <a:schemeClr val="dk2"/>
                </a:solidFill>
                <a:latin typeface="Bellota Text"/>
                <a:ea typeface="Bellota Text"/>
                <a:cs typeface="Bellota Text"/>
                <a:sym typeface="Bellota Text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Bellota Text"/>
              <a:buChar char="○"/>
              <a:defRPr sz="1600">
                <a:solidFill>
                  <a:schemeClr val="dk2"/>
                </a:solidFill>
                <a:latin typeface="Bellota Text"/>
                <a:ea typeface="Bellota Text"/>
                <a:cs typeface="Bellota Text"/>
                <a:sym typeface="Bellota Text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Bellota Text"/>
              <a:buChar char="■"/>
              <a:defRPr sz="1600">
                <a:solidFill>
                  <a:schemeClr val="dk2"/>
                </a:solidFill>
                <a:latin typeface="Bellota Text"/>
                <a:ea typeface="Bellota Text"/>
                <a:cs typeface="Bellota Text"/>
                <a:sym typeface="Bellota Text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Bellota Text"/>
              <a:buChar char="●"/>
              <a:defRPr sz="1600">
                <a:solidFill>
                  <a:schemeClr val="dk2"/>
                </a:solidFill>
                <a:latin typeface="Bellota Text"/>
                <a:ea typeface="Bellota Text"/>
                <a:cs typeface="Bellota Text"/>
                <a:sym typeface="Bellota Text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Bellota Text"/>
              <a:buChar char="○"/>
              <a:defRPr sz="1600">
                <a:solidFill>
                  <a:schemeClr val="dk2"/>
                </a:solidFill>
                <a:latin typeface="Bellota Text"/>
                <a:ea typeface="Bellota Text"/>
                <a:cs typeface="Bellota Text"/>
                <a:sym typeface="Bellota Text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Bellota Text"/>
              <a:buChar char="■"/>
              <a:defRPr sz="1600">
                <a:solidFill>
                  <a:schemeClr val="dk2"/>
                </a:solidFill>
                <a:latin typeface="Bellota Text"/>
                <a:ea typeface="Bellota Text"/>
                <a:cs typeface="Bellota Text"/>
                <a:sym typeface="Bellota Text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3" r:id="rId3"/>
    <p:sldLayoutId id="2147483654" r:id="rId4"/>
    <p:sldLayoutId id="2147483656" r:id="rId5"/>
    <p:sldLayoutId id="2147483666" r:id="rId6"/>
    <p:sldLayoutId id="2147483667" r:id="rId7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458;p45"/>
          <p:cNvSpPr txBox="1">
            <a:spLocks/>
          </p:cNvSpPr>
          <p:nvPr/>
        </p:nvSpPr>
        <p:spPr>
          <a:xfrm>
            <a:off x="152401" y="2030669"/>
            <a:ext cx="8820151" cy="199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accent4"/>
                </a:solidFill>
                <a:latin typeface="Antic Didone"/>
                <a:ea typeface="Antic Didone"/>
                <a:cs typeface="Antic Didone"/>
                <a:sym typeface="Antic Did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9pPr>
          </a:lstStyle>
          <a:p>
            <a:pPr algn="ctr">
              <a:lnSpc>
                <a:spcPct val="150000"/>
              </a:lnSpc>
              <a:buSzPts val="1100"/>
            </a:pPr>
            <a:r>
              <a:rPr lang="en-US" sz="4000">
                <a:solidFill>
                  <a:srgbClr val="FF0000"/>
                </a:solidFill>
                <a:latin typeface="+mj-lt"/>
              </a:rPr>
              <a:t>BÀI 6: SỬ DỤNG CÁC BẢN MẪU TRONG TẠO BÀI TRÌNH CHIẾU</a:t>
            </a:r>
          </a:p>
        </p:txBody>
      </p:sp>
    </p:spTree>
    <p:extLst>
      <p:ext uri="{BB962C8B-B14F-4D97-AF65-F5344CB8AC3E}">
        <p14:creationId xmlns:p14="http://schemas.microsoft.com/office/powerpoint/2010/main" val="1210902785"/>
      </p:ext>
    </p:extLst>
  </p:cSld>
  <p:clrMapOvr>
    <a:masterClrMapping/>
  </p:clrMapOvr>
  <p:transition spd="med">
    <p:split orient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Box 10">
            <a:extLst>
              <a:ext uri="{FF2B5EF4-FFF2-40B4-BE49-F238E27FC236}">
                <a16:creationId xmlns:a16="http://schemas.microsoft.com/office/drawing/2014/main" id="{3A06DEAF-8EBD-BB2C-86E3-F9D0B9856831}"/>
              </a:ext>
            </a:extLst>
          </p:cNvPr>
          <p:cNvSpPr txBox="1"/>
          <p:nvPr/>
        </p:nvSpPr>
        <p:spPr>
          <a:xfrm>
            <a:off x="1275644" y="345160"/>
            <a:ext cx="6592712" cy="113184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400" b="1">
                <a:solidFill>
                  <a:srgbClr val="FF0000"/>
                </a:solidFill>
                <a:latin typeface="+mn-lt"/>
              </a:rPr>
              <a:t>Câu 3: Để thay đổi bố cục của trang chiếu thì ta chọn lệnh?</a:t>
            </a: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F8F2F0A6-F1CF-0111-C5BD-F8733B7B5351}"/>
              </a:ext>
            </a:extLst>
          </p:cNvPr>
          <p:cNvSpPr/>
          <p:nvPr/>
        </p:nvSpPr>
        <p:spPr>
          <a:xfrm>
            <a:off x="655602" y="1708288"/>
            <a:ext cx="3716375" cy="1101063"/>
          </a:xfrm>
          <a:prstGeom prst="roundRect">
            <a:avLst/>
          </a:prstGeom>
          <a:solidFill>
            <a:srgbClr val="EDF7E9"/>
          </a:solidFill>
          <a:ln w="28575"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2800">
                <a:solidFill>
                  <a:srgbClr val="000000"/>
                </a:solidFill>
              </a:rPr>
              <a:t>A. </a:t>
            </a:r>
            <a:r>
              <a:rPr lang="en-US" sz="2800" b="1">
                <a:solidFill>
                  <a:srgbClr val="000000"/>
                </a:solidFill>
              </a:rPr>
              <a:t>Create</a:t>
            </a:r>
            <a:r>
              <a:rPr lang="en-US" sz="2800">
                <a:solidFill>
                  <a:srgbClr val="000000"/>
                </a:solidFill>
              </a:rPr>
              <a:t>.</a:t>
            </a:r>
          </a:p>
        </p:txBody>
      </p:sp>
      <p:sp>
        <p:nvSpPr>
          <p:cNvPr id="13" name="Rounded Rectangle 12">
            <a:extLst>
              <a:ext uri="{FF2B5EF4-FFF2-40B4-BE49-F238E27FC236}">
                <a16:creationId xmlns:a16="http://schemas.microsoft.com/office/drawing/2014/main" id="{0EB8EB02-8EFF-91C0-A975-61E68A9234DE}"/>
              </a:ext>
            </a:extLst>
          </p:cNvPr>
          <p:cNvSpPr/>
          <p:nvPr/>
        </p:nvSpPr>
        <p:spPr>
          <a:xfrm>
            <a:off x="4751246" y="1708288"/>
            <a:ext cx="3716375" cy="1101063"/>
          </a:xfrm>
          <a:prstGeom prst="roundRect">
            <a:avLst/>
          </a:prstGeom>
          <a:solidFill>
            <a:srgbClr val="EDF7E9"/>
          </a:solidFill>
          <a:ln w="28575"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2800">
                <a:solidFill>
                  <a:srgbClr val="000000"/>
                </a:solidFill>
              </a:rPr>
              <a:t>B. </a:t>
            </a:r>
            <a:r>
              <a:rPr lang="vi-VN" sz="2800" b="1">
                <a:solidFill>
                  <a:srgbClr val="000000"/>
                </a:solidFill>
              </a:rPr>
              <a:t>New</a:t>
            </a:r>
            <a:r>
              <a:rPr lang="en-US" sz="2800">
                <a:solidFill>
                  <a:srgbClr val="000000"/>
                </a:solidFill>
              </a:rPr>
              <a:t>.</a:t>
            </a:r>
          </a:p>
        </p:txBody>
      </p:sp>
      <p:sp>
        <p:nvSpPr>
          <p:cNvPr id="14" name="Rounded Rectangle 13">
            <a:extLst>
              <a:ext uri="{FF2B5EF4-FFF2-40B4-BE49-F238E27FC236}">
                <a16:creationId xmlns:a16="http://schemas.microsoft.com/office/drawing/2014/main" id="{D4F02CC3-CDDD-9E0B-5AF7-4E3A2AD06CA5}"/>
              </a:ext>
            </a:extLst>
          </p:cNvPr>
          <p:cNvSpPr/>
          <p:nvPr/>
        </p:nvSpPr>
        <p:spPr>
          <a:xfrm>
            <a:off x="655602" y="3276537"/>
            <a:ext cx="3716375" cy="1101063"/>
          </a:xfrm>
          <a:prstGeom prst="roundRect">
            <a:avLst/>
          </a:prstGeom>
          <a:solidFill>
            <a:srgbClr val="EDF7E9"/>
          </a:solidFill>
          <a:ln w="28575"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2800">
                <a:solidFill>
                  <a:srgbClr val="000000"/>
                </a:solidFill>
              </a:rPr>
              <a:t>C. </a:t>
            </a:r>
            <a:r>
              <a:rPr lang="en-US" sz="2800" b="1">
                <a:solidFill>
                  <a:srgbClr val="000000"/>
                </a:solidFill>
              </a:rPr>
              <a:t>Layout</a:t>
            </a:r>
            <a:r>
              <a:rPr lang="en-US" sz="2800">
                <a:solidFill>
                  <a:srgbClr val="000000"/>
                </a:solidFill>
              </a:rPr>
              <a:t>.</a:t>
            </a:r>
          </a:p>
        </p:txBody>
      </p:sp>
      <p:sp>
        <p:nvSpPr>
          <p:cNvPr id="15" name="Rounded Rectangle 14">
            <a:extLst>
              <a:ext uri="{FF2B5EF4-FFF2-40B4-BE49-F238E27FC236}">
                <a16:creationId xmlns:a16="http://schemas.microsoft.com/office/drawing/2014/main" id="{15BF237F-1D39-26EB-8C52-BA1687F3CDFC}"/>
              </a:ext>
            </a:extLst>
          </p:cNvPr>
          <p:cNvSpPr/>
          <p:nvPr/>
        </p:nvSpPr>
        <p:spPr>
          <a:xfrm>
            <a:off x="4751246" y="3271912"/>
            <a:ext cx="3716375" cy="1101063"/>
          </a:xfrm>
          <a:prstGeom prst="roundRect">
            <a:avLst/>
          </a:prstGeom>
          <a:solidFill>
            <a:srgbClr val="EDF7E9"/>
          </a:solidFill>
          <a:ln w="28575"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2800">
                <a:solidFill>
                  <a:srgbClr val="000000"/>
                </a:solidFill>
              </a:rPr>
              <a:t>D. </a:t>
            </a:r>
            <a:r>
              <a:rPr lang="vi-VN" sz="2800" b="1">
                <a:solidFill>
                  <a:srgbClr val="000000"/>
                </a:solidFill>
              </a:rPr>
              <a:t>Variants</a:t>
            </a:r>
            <a:r>
              <a:rPr lang="en-US" sz="2800">
                <a:solidFill>
                  <a:srgbClr val="000000"/>
                </a:solidFill>
              </a:rPr>
              <a:t>.</a:t>
            </a:r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D4F02CC3-CDDD-9E0B-5AF7-4E3A2AD06CA5}"/>
              </a:ext>
            </a:extLst>
          </p:cNvPr>
          <p:cNvSpPr/>
          <p:nvPr/>
        </p:nvSpPr>
        <p:spPr>
          <a:xfrm>
            <a:off x="655602" y="3271912"/>
            <a:ext cx="3716375" cy="1101063"/>
          </a:xfrm>
          <a:prstGeom prst="roundRect">
            <a:avLst/>
          </a:prstGeom>
          <a:solidFill>
            <a:srgbClr val="FD624C"/>
          </a:solidFill>
          <a:ln w="28575"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2800">
                <a:solidFill>
                  <a:srgbClr val="FFFFFF"/>
                </a:solidFill>
              </a:rPr>
              <a:t>C. </a:t>
            </a:r>
            <a:r>
              <a:rPr lang="en-US" sz="2800" b="1">
                <a:solidFill>
                  <a:srgbClr val="FFFFFF"/>
                </a:solidFill>
              </a:rPr>
              <a:t>Layout</a:t>
            </a:r>
            <a:r>
              <a:rPr lang="en-US" sz="2800">
                <a:solidFill>
                  <a:srgbClr val="FFFFFF"/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76764902"/>
      </p:ext>
    </p:extLst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 animBg="1"/>
      <p:bldP spid="13" grpId="0" animBg="1"/>
      <p:bldP spid="14" grpId="0" animBg="1"/>
      <p:bldP spid="15" grpId="0" animBg="1"/>
      <p:bldP spid="8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Box 10">
            <a:extLst>
              <a:ext uri="{FF2B5EF4-FFF2-40B4-BE49-F238E27FC236}">
                <a16:creationId xmlns:a16="http://schemas.microsoft.com/office/drawing/2014/main" id="{3A06DEAF-8EBD-BB2C-86E3-F9D0B9856831}"/>
              </a:ext>
            </a:extLst>
          </p:cNvPr>
          <p:cNvSpPr txBox="1"/>
          <p:nvPr/>
        </p:nvSpPr>
        <p:spPr>
          <a:xfrm>
            <a:off x="880533" y="506912"/>
            <a:ext cx="7587088" cy="954107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txBody>
          <a:bodyPr wrap="square">
            <a:spAutoFit/>
          </a:bodyPr>
          <a:lstStyle/>
          <a:p>
            <a:pPr algn="just"/>
            <a:r>
              <a:rPr lang="en-US" sz="2800" b="1">
                <a:solidFill>
                  <a:srgbClr val="FF0000"/>
                </a:solidFill>
                <a:latin typeface="+mn-lt"/>
              </a:rPr>
              <a:t>Câu 4: </a:t>
            </a:r>
            <a:r>
              <a:rPr lang="vi-VN" sz="2800" b="1">
                <a:solidFill>
                  <a:srgbClr val="FF0000"/>
                </a:solidFill>
                <a:latin typeface="+mn-lt"/>
              </a:rPr>
              <a:t>Cỡ chữ phần nội dung trang chiếu nên nằm trong khoảng nào dưới đây?</a:t>
            </a:r>
            <a:endParaRPr lang="en-US" sz="2800" b="1">
              <a:solidFill>
                <a:srgbClr val="FF0000"/>
              </a:solidFill>
              <a:latin typeface="+mn-lt"/>
            </a:endParaRP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F8F2F0A6-F1CF-0111-C5BD-F8733B7B5351}"/>
              </a:ext>
            </a:extLst>
          </p:cNvPr>
          <p:cNvSpPr/>
          <p:nvPr/>
        </p:nvSpPr>
        <p:spPr>
          <a:xfrm>
            <a:off x="655602" y="2058247"/>
            <a:ext cx="3716375" cy="1101063"/>
          </a:xfrm>
          <a:prstGeom prst="roundRect">
            <a:avLst/>
          </a:prstGeom>
          <a:solidFill>
            <a:srgbClr val="EDF7E9"/>
          </a:solidFill>
          <a:ln w="28575"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2800">
                <a:solidFill>
                  <a:srgbClr val="000000"/>
                </a:solidFill>
              </a:rPr>
              <a:t>A. 18 đến 32.</a:t>
            </a:r>
          </a:p>
        </p:txBody>
      </p:sp>
      <p:sp>
        <p:nvSpPr>
          <p:cNvPr id="13" name="Rounded Rectangle 12">
            <a:extLst>
              <a:ext uri="{FF2B5EF4-FFF2-40B4-BE49-F238E27FC236}">
                <a16:creationId xmlns:a16="http://schemas.microsoft.com/office/drawing/2014/main" id="{0EB8EB02-8EFF-91C0-A975-61E68A9234DE}"/>
              </a:ext>
            </a:extLst>
          </p:cNvPr>
          <p:cNvSpPr/>
          <p:nvPr/>
        </p:nvSpPr>
        <p:spPr>
          <a:xfrm>
            <a:off x="4751246" y="2058247"/>
            <a:ext cx="3716375" cy="1101063"/>
          </a:xfrm>
          <a:prstGeom prst="roundRect">
            <a:avLst/>
          </a:prstGeom>
          <a:solidFill>
            <a:srgbClr val="EDF7E9"/>
          </a:solidFill>
          <a:ln w="28575"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2800">
                <a:solidFill>
                  <a:srgbClr val="000000"/>
                </a:solidFill>
              </a:rPr>
              <a:t>B. 16 đến 30</a:t>
            </a:r>
            <a:r>
              <a:rPr lang="en-US" sz="2800">
                <a:solidFill>
                  <a:srgbClr val="000000"/>
                </a:solidFill>
              </a:rPr>
              <a:t>.</a:t>
            </a:r>
          </a:p>
        </p:txBody>
      </p:sp>
      <p:sp>
        <p:nvSpPr>
          <p:cNvPr id="14" name="Rounded Rectangle 13">
            <a:extLst>
              <a:ext uri="{FF2B5EF4-FFF2-40B4-BE49-F238E27FC236}">
                <a16:creationId xmlns:a16="http://schemas.microsoft.com/office/drawing/2014/main" id="{D4F02CC3-CDDD-9E0B-5AF7-4E3A2AD06CA5}"/>
              </a:ext>
            </a:extLst>
          </p:cNvPr>
          <p:cNvSpPr/>
          <p:nvPr/>
        </p:nvSpPr>
        <p:spPr>
          <a:xfrm>
            <a:off x="655602" y="3626496"/>
            <a:ext cx="3716375" cy="1101063"/>
          </a:xfrm>
          <a:prstGeom prst="roundRect">
            <a:avLst/>
          </a:prstGeom>
          <a:solidFill>
            <a:srgbClr val="EDF7E9"/>
          </a:solidFill>
          <a:ln w="28575"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2800">
                <a:solidFill>
                  <a:srgbClr val="000000"/>
                </a:solidFill>
              </a:rPr>
              <a:t>C. 20 đến 34.</a:t>
            </a:r>
          </a:p>
        </p:txBody>
      </p:sp>
      <p:sp>
        <p:nvSpPr>
          <p:cNvPr id="15" name="Rounded Rectangle 14">
            <a:extLst>
              <a:ext uri="{FF2B5EF4-FFF2-40B4-BE49-F238E27FC236}">
                <a16:creationId xmlns:a16="http://schemas.microsoft.com/office/drawing/2014/main" id="{15BF237F-1D39-26EB-8C52-BA1687F3CDFC}"/>
              </a:ext>
            </a:extLst>
          </p:cNvPr>
          <p:cNvSpPr/>
          <p:nvPr/>
        </p:nvSpPr>
        <p:spPr>
          <a:xfrm>
            <a:off x="4751246" y="3621871"/>
            <a:ext cx="3716375" cy="1101063"/>
          </a:xfrm>
          <a:prstGeom prst="roundRect">
            <a:avLst/>
          </a:prstGeom>
          <a:solidFill>
            <a:srgbClr val="EDF7E9"/>
          </a:solidFill>
          <a:ln w="28575"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vi-VN" sz="2800">
                <a:solidFill>
                  <a:srgbClr val="000000"/>
                </a:solidFill>
              </a:rPr>
              <a:t>D. 19 đến 33</a:t>
            </a:r>
            <a:r>
              <a:rPr lang="en-US" sz="2800">
                <a:solidFill>
                  <a:srgbClr val="000000"/>
                </a:solidFill>
              </a:rPr>
              <a:t>.</a:t>
            </a:r>
          </a:p>
        </p:txBody>
      </p:sp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D4F02CC3-CDDD-9E0B-5AF7-4E3A2AD06CA5}"/>
              </a:ext>
            </a:extLst>
          </p:cNvPr>
          <p:cNvSpPr/>
          <p:nvPr/>
        </p:nvSpPr>
        <p:spPr>
          <a:xfrm>
            <a:off x="655602" y="2058246"/>
            <a:ext cx="3716375" cy="1101063"/>
          </a:xfrm>
          <a:prstGeom prst="roundRect">
            <a:avLst/>
          </a:prstGeom>
          <a:solidFill>
            <a:srgbClr val="FD624C"/>
          </a:solidFill>
          <a:ln w="28575"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2800">
                <a:solidFill>
                  <a:srgbClr val="FFFFFF"/>
                </a:solidFill>
              </a:rPr>
              <a:t>A. 18 đến 32.</a:t>
            </a:r>
          </a:p>
        </p:txBody>
      </p:sp>
    </p:spTree>
    <p:extLst>
      <p:ext uri="{BB962C8B-B14F-4D97-AF65-F5344CB8AC3E}">
        <p14:creationId xmlns:p14="http://schemas.microsoft.com/office/powerpoint/2010/main" val="1061919706"/>
      </p:ext>
    </p:extLst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 animBg="1"/>
      <p:bldP spid="13" grpId="0" animBg="1"/>
      <p:bldP spid="14" grpId="0" animBg="1"/>
      <p:bldP spid="15" grpId="0" animBg="1"/>
      <p:bldP spid="9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63" name="Google Shape;16263;p24"/>
          <p:cNvGrpSpPr/>
          <p:nvPr/>
        </p:nvGrpSpPr>
        <p:grpSpPr>
          <a:xfrm>
            <a:off x="-803846" y="-534355"/>
            <a:ext cx="2947291" cy="2470281"/>
            <a:chOff x="-1021934" y="-953245"/>
            <a:chExt cx="2671340" cy="2238993"/>
          </a:xfrm>
        </p:grpSpPr>
        <p:sp>
          <p:nvSpPr>
            <p:cNvPr id="16264" name="Google Shape;16264;p24"/>
            <p:cNvSpPr/>
            <p:nvPr/>
          </p:nvSpPr>
          <p:spPr>
            <a:xfrm flipH="1">
              <a:off x="221688" y="-826422"/>
              <a:ext cx="441534" cy="1124367"/>
            </a:xfrm>
            <a:custGeom>
              <a:avLst/>
              <a:gdLst/>
              <a:ahLst/>
              <a:cxnLst/>
              <a:rect l="l" t="t" r="r" b="b"/>
              <a:pathLst>
                <a:path w="5473" h="13937" extrusionOk="0">
                  <a:moveTo>
                    <a:pt x="1127" y="0"/>
                  </a:moveTo>
                  <a:cubicBezTo>
                    <a:pt x="1118" y="0"/>
                    <a:pt x="1109" y="4"/>
                    <a:pt x="1101" y="12"/>
                  </a:cubicBezTo>
                  <a:cubicBezTo>
                    <a:pt x="1012" y="112"/>
                    <a:pt x="868" y="313"/>
                    <a:pt x="678" y="602"/>
                  </a:cubicBezTo>
                  <a:cubicBezTo>
                    <a:pt x="356" y="1057"/>
                    <a:pt x="156" y="1536"/>
                    <a:pt x="78" y="2592"/>
                  </a:cubicBezTo>
                  <a:cubicBezTo>
                    <a:pt x="0" y="3660"/>
                    <a:pt x="100" y="4228"/>
                    <a:pt x="300" y="5318"/>
                  </a:cubicBezTo>
                  <a:cubicBezTo>
                    <a:pt x="512" y="6408"/>
                    <a:pt x="1224" y="7820"/>
                    <a:pt x="1802" y="8988"/>
                  </a:cubicBezTo>
                  <a:cubicBezTo>
                    <a:pt x="2391" y="10155"/>
                    <a:pt x="3036" y="11123"/>
                    <a:pt x="3137" y="11668"/>
                  </a:cubicBezTo>
                  <a:cubicBezTo>
                    <a:pt x="3237" y="12213"/>
                    <a:pt x="3204" y="12246"/>
                    <a:pt x="3048" y="12891"/>
                  </a:cubicBezTo>
                  <a:cubicBezTo>
                    <a:pt x="2892" y="13536"/>
                    <a:pt x="3170" y="13937"/>
                    <a:pt x="3170" y="13937"/>
                  </a:cubicBezTo>
                  <a:lnTo>
                    <a:pt x="4249" y="12636"/>
                  </a:lnTo>
                  <a:cubicBezTo>
                    <a:pt x="4249" y="12636"/>
                    <a:pt x="4405" y="12380"/>
                    <a:pt x="4482" y="12157"/>
                  </a:cubicBezTo>
                  <a:cubicBezTo>
                    <a:pt x="4571" y="11924"/>
                    <a:pt x="4627" y="11468"/>
                    <a:pt x="4771" y="10778"/>
                  </a:cubicBezTo>
                  <a:cubicBezTo>
                    <a:pt x="4916" y="10089"/>
                    <a:pt x="4972" y="10189"/>
                    <a:pt x="5216" y="9466"/>
                  </a:cubicBezTo>
                  <a:cubicBezTo>
                    <a:pt x="5472" y="8743"/>
                    <a:pt x="5194" y="8454"/>
                    <a:pt x="5094" y="7397"/>
                  </a:cubicBezTo>
                  <a:cubicBezTo>
                    <a:pt x="4994" y="6341"/>
                    <a:pt x="3948" y="4984"/>
                    <a:pt x="3437" y="4394"/>
                  </a:cubicBezTo>
                  <a:cubicBezTo>
                    <a:pt x="2925" y="3816"/>
                    <a:pt x="2470" y="2859"/>
                    <a:pt x="2225" y="2270"/>
                  </a:cubicBezTo>
                  <a:cubicBezTo>
                    <a:pt x="1980" y="1670"/>
                    <a:pt x="1402" y="968"/>
                    <a:pt x="1301" y="824"/>
                  </a:cubicBezTo>
                  <a:cubicBezTo>
                    <a:pt x="1113" y="557"/>
                    <a:pt x="1123" y="212"/>
                    <a:pt x="1157" y="34"/>
                  </a:cubicBezTo>
                  <a:cubicBezTo>
                    <a:pt x="1157" y="13"/>
                    <a:pt x="1143" y="0"/>
                    <a:pt x="11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65" name="Google Shape;16265;p24"/>
            <p:cNvSpPr/>
            <p:nvPr/>
          </p:nvSpPr>
          <p:spPr>
            <a:xfrm flipH="1">
              <a:off x="386748" y="-210785"/>
              <a:ext cx="184100" cy="503412"/>
            </a:xfrm>
            <a:custGeom>
              <a:avLst/>
              <a:gdLst/>
              <a:ahLst/>
              <a:cxnLst/>
              <a:rect l="l" t="t" r="r" b="b"/>
              <a:pathLst>
                <a:path w="2282" h="6240" extrusionOk="0">
                  <a:moveTo>
                    <a:pt x="1" y="0"/>
                  </a:moveTo>
                  <a:cubicBezTo>
                    <a:pt x="34" y="67"/>
                    <a:pt x="57" y="133"/>
                    <a:pt x="90" y="189"/>
                  </a:cubicBezTo>
                  <a:cubicBezTo>
                    <a:pt x="212" y="322"/>
                    <a:pt x="334" y="445"/>
                    <a:pt x="468" y="556"/>
                  </a:cubicBezTo>
                  <a:cubicBezTo>
                    <a:pt x="601" y="678"/>
                    <a:pt x="746" y="801"/>
                    <a:pt x="890" y="923"/>
                  </a:cubicBezTo>
                  <a:cubicBezTo>
                    <a:pt x="1035" y="1034"/>
                    <a:pt x="1191" y="1145"/>
                    <a:pt x="1325" y="1279"/>
                  </a:cubicBezTo>
                  <a:cubicBezTo>
                    <a:pt x="1446" y="1424"/>
                    <a:pt x="1513" y="1590"/>
                    <a:pt x="1580" y="1768"/>
                  </a:cubicBezTo>
                  <a:cubicBezTo>
                    <a:pt x="1647" y="1935"/>
                    <a:pt x="1703" y="2102"/>
                    <a:pt x="1758" y="2280"/>
                  </a:cubicBezTo>
                  <a:cubicBezTo>
                    <a:pt x="1869" y="2625"/>
                    <a:pt x="1958" y="2981"/>
                    <a:pt x="2047" y="3337"/>
                  </a:cubicBezTo>
                  <a:cubicBezTo>
                    <a:pt x="2125" y="3681"/>
                    <a:pt x="2214" y="4037"/>
                    <a:pt x="2203" y="4393"/>
                  </a:cubicBezTo>
                  <a:cubicBezTo>
                    <a:pt x="2203" y="4571"/>
                    <a:pt x="2170" y="4749"/>
                    <a:pt x="2148" y="4927"/>
                  </a:cubicBezTo>
                  <a:cubicBezTo>
                    <a:pt x="2114" y="5105"/>
                    <a:pt x="2081" y="5294"/>
                    <a:pt x="2059" y="5472"/>
                  </a:cubicBezTo>
                  <a:cubicBezTo>
                    <a:pt x="2025" y="5727"/>
                    <a:pt x="2003" y="5994"/>
                    <a:pt x="2092" y="6239"/>
                  </a:cubicBezTo>
                  <a:lnTo>
                    <a:pt x="2125" y="6195"/>
                  </a:lnTo>
                  <a:cubicBezTo>
                    <a:pt x="2069" y="6006"/>
                    <a:pt x="2069" y="5806"/>
                    <a:pt x="2081" y="5616"/>
                  </a:cubicBezTo>
                  <a:cubicBezTo>
                    <a:pt x="2125" y="5260"/>
                    <a:pt x="2203" y="4904"/>
                    <a:pt x="2247" y="4549"/>
                  </a:cubicBezTo>
                  <a:cubicBezTo>
                    <a:pt x="2281" y="4204"/>
                    <a:pt x="2214" y="3859"/>
                    <a:pt x="2136" y="3515"/>
                  </a:cubicBezTo>
                  <a:cubicBezTo>
                    <a:pt x="2069" y="3159"/>
                    <a:pt x="1980" y="2813"/>
                    <a:pt x="1881" y="2469"/>
                  </a:cubicBezTo>
                  <a:cubicBezTo>
                    <a:pt x="1825" y="2302"/>
                    <a:pt x="1780" y="2135"/>
                    <a:pt x="1725" y="1968"/>
                  </a:cubicBezTo>
                  <a:cubicBezTo>
                    <a:pt x="1658" y="1802"/>
                    <a:pt x="1614" y="1624"/>
                    <a:pt x="1535" y="1468"/>
                  </a:cubicBezTo>
                  <a:cubicBezTo>
                    <a:pt x="1446" y="1301"/>
                    <a:pt x="1325" y="1179"/>
                    <a:pt x="1191" y="1068"/>
                  </a:cubicBezTo>
                  <a:cubicBezTo>
                    <a:pt x="1046" y="945"/>
                    <a:pt x="890" y="834"/>
                    <a:pt x="746" y="712"/>
                  </a:cubicBezTo>
                  <a:cubicBezTo>
                    <a:pt x="479" y="489"/>
                    <a:pt x="223" y="25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66" name="Google Shape;16266;p24"/>
            <p:cNvSpPr/>
            <p:nvPr/>
          </p:nvSpPr>
          <p:spPr>
            <a:xfrm flipH="1">
              <a:off x="261138" y="-825535"/>
              <a:ext cx="331252" cy="960194"/>
            </a:xfrm>
            <a:custGeom>
              <a:avLst/>
              <a:gdLst/>
              <a:ahLst/>
              <a:cxnLst/>
              <a:rect l="l" t="t" r="r" b="b"/>
              <a:pathLst>
                <a:path w="4106" h="11902" extrusionOk="0">
                  <a:moveTo>
                    <a:pt x="223" y="1"/>
                  </a:moveTo>
                  <a:cubicBezTo>
                    <a:pt x="212" y="23"/>
                    <a:pt x="190" y="35"/>
                    <a:pt x="179" y="57"/>
                  </a:cubicBezTo>
                  <a:cubicBezTo>
                    <a:pt x="101" y="391"/>
                    <a:pt x="123" y="735"/>
                    <a:pt x="212" y="1058"/>
                  </a:cubicBezTo>
                  <a:cubicBezTo>
                    <a:pt x="334" y="1547"/>
                    <a:pt x="613" y="1992"/>
                    <a:pt x="890" y="2403"/>
                  </a:cubicBezTo>
                  <a:cubicBezTo>
                    <a:pt x="1202" y="2860"/>
                    <a:pt x="1513" y="3315"/>
                    <a:pt x="1802" y="3782"/>
                  </a:cubicBezTo>
                  <a:cubicBezTo>
                    <a:pt x="2103" y="4261"/>
                    <a:pt x="2381" y="4750"/>
                    <a:pt x="2659" y="5251"/>
                  </a:cubicBezTo>
                  <a:cubicBezTo>
                    <a:pt x="2926" y="5729"/>
                    <a:pt x="3215" y="6219"/>
                    <a:pt x="3460" y="6719"/>
                  </a:cubicBezTo>
                  <a:cubicBezTo>
                    <a:pt x="3705" y="7208"/>
                    <a:pt x="3838" y="7731"/>
                    <a:pt x="3938" y="8265"/>
                  </a:cubicBezTo>
                  <a:cubicBezTo>
                    <a:pt x="3994" y="8520"/>
                    <a:pt x="4038" y="8777"/>
                    <a:pt x="4049" y="9044"/>
                  </a:cubicBezTo>
                  <a:cubicBezTo>
                    <a:pt x="4061" y="9288"/>
                    <a:pt x="4005" y="9521"/>
                    <a:pt x="3927" y="9755"/>
                  </a:cubicBezTo>
                  <a:cubicBezTo>
                    <a:pt x="3849" y="9978"/>
                    <a:pt x="3760" y="10200"/>
                    <a:pt x="3693" y="10433"/>
                  </a:cubicBezTo>
                  <a:cubicBezTo>
                    <a:pt x="3638" y="10623"/>
                    <a:pt x="3604" y="10823"/>
                    <a:pt x="3604" y="11023"/>
                  </a:cubicBezTo>
                  <a:cubicBezTo>
                    <a:pt x="3594" y="11323"/>
                    <a:pt x="3638" y="11612"/>
                    <a:pt x="3671" y="11902"/>
                  </a:cubicBezTo>
                  <a:lnTo>
                    <a:pt x="3705" y="11735"/>
                  </a:lnTo>
                  <a:cubicBezTo>
                    <a:pt x="3693" y="11612"/>
                    <a:pt x="3671" y="11491"/>
                    <a:pt x="3671" y="11368"/>
                  </a:cubicBezTo>
                  <a:cubicBezTo>
                    <a:pt x="3649" y="11168"/>
                    <a:pt x="3649" y="10967"/>
                    <a:pt x="3671" y="10779"/>
                  </a:cubicBezTo>
                  <a:cubicBezTo>
                    <a:pt x="3693" y="10545"/>
                    <a:pt x="3771" y="10334"/>
                    <a:pt x="3849" y="10111"/>
                  </a:cubicBezTo>
                  <a:cubicBezTo>
                    <a:pt x="3916" y="9900"/>
                    <a:pt x="4005" y="9689"/>
                    <a:pt x="4049" y="9466"/>
                  </a:cubicBezTo>
                  <a:cubicBezTo>
                    <a:pt x="4105" y="9222"/>
                    <a:pt x="4105" y="8977"/>
                    <a:pt x="4061" y="8743"/>
                  </a:cubicBezTo>
                  <a:cubicBezTo>
                    <a:pt x="4027" y="8476"/>
                    <a:pt x="3972" y="8209"/>
                    <a:pt x="3927" y="7954"/>
                  </a:cubicBezTo>
                  <a:cubicBezTo>
                    <a:pt x="3871" y="7687"/>
                    <a:pt x="3816" y="7442"/>
                    <a:pt x="3727" y="7186"/>
                  </a:cubicBezTo>
                  <a:cubicBezTo>
                    <a:pt x="3549" y="6674"/>
                    <a:pt x="3260" y="6196"/>
                    <a:pt x="2993" y="5707"/>
                  </a:cubicBezTo>
                  <a:cubicBezTo>
                    <a:pt x="2447" y="4717"/>
                    <a:pt x="1891" y="3727"/>
                    <a:pt x="1236" y="2804"/>
                  </a:cubicBezTo>
                  <a:cubicBezTo>
                    <a:pt x="690" y="2014"/>
                    <a:pt x="1" y="1135"/>
                    <a:pt x="201" y="112"/>
                  </a:cubicBezTo>
                  <a:cubicBezTo>
                    <a:pt x="201" y="79"/>
                    <a:pt x="212" y="35"/>
                    <a:pt x="2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67" name="Google Shape;16267;p24"/>
            <p:cNvSpPr/>
            <p:nvPr/>
          </p:nvSpPr>
          <p:spPr>
            <a:xfrm flipH="1">
              <a:off x="364402" y="-469270"/>
              <a:ext cx="287203" cy="733174"/>
            </a:xfrm>
            <a:custGeom>
              <a:avLst/>
              <a:gdLst/>
              <a:ahLst/>
              <a:cxnLst/>
              <a:rect l="l" t="t" r="r" b="b"/>
              <a:pathLst>
                <a:path w="3560" h="9088" extrusionOk="0">
                  <a:moveTo>
                    <a:pt x="1" y="1"/>
                  </a:moveTo>
                  <a:cubicBezTo>
                    <a:pt x="12" y="68"/>
                    <a:pt x="23" y="134"/>
                    <a:pt x="34" y="189"/>
                  </a:cubicBezTo>
                  <a:cubicBezTo>
                    <a:pt x="201" y="557"/>
                    <a:pt x="312" y="946"/>
                    <a:pt x="490" y="1313"/>
                  </a:cubicBezTo>
                  <a:cubicBezTo>
                    <a:pt x="668" y="1702"/>
                    <a:pt x="902" y="2070"/>
                    <a:pt x="1157" y="2414"/>
                  </a:cubicBezTo>
                  <a:cubicBezTo>
                    <a:pt x="1424" y="2759"/>
                    <a:pt x="1703" y="3093"/>
                    <a:pt x="1992" y="3426"/>
                  </a:cubicBezTo>
                  <a:cubicBezTo>
                    <a:pt x="2125" y="3593"/>
                    <a:pt x="2269" y="3760"/>
                    <a:pt x="2414" y="3927"/>
                  </a:cubicBezTo>
                  <a:cubicBezTo>
                    <a:pt x="2548" y="4094"/>
                    <a:pt x="2692" y="4260"/>
                    <a:pt x="2770" y="4460"/>
                  </a:cubicBezTo>
                  <a:cubicBezTo>
                    <a:pt x="2848" y="4661"/>
                    <a:pt x="2859" y="4883"/>
                    <a:pt x="2892" y="5095"/>
                  </a:cubicBezTo>
                  <a:cubicBezTo>
                    <a:pt x="2926" y="5317"/>
                    <a:pt x="2971" y="5528"/>
                    <a:pt x="3026" y="5740"/>
                  </a:cubicBezTo>
                  <a:cubicBezTo>
                    <a:pt x="3149" y="6173"/>
                    <a:pt x="3270" y="6607"/>
                    <a:pt x="3359" y="7052"/>
                  </a:cubicBezTo>
                  <a:cubicBezTo>
                    <a:pt x="3393" y="7275"/>
                    <a:pt x="3438" y="7486"/>
                    <a:pt x="3471" y="7708"/>
                  </a:cubicBezTo>
                  <a:cubicBezTo>
                    <a:pt x="3504" y="7920"/>
                    <a:pt x="3515" y="8142"/>
                    <a:pt x="3482" y="8353"/>
                  </a:cubicBezTo>
                  <a:cubicBezTo>
                    <a:pt x="3448" y="8598"/>
                    <a:pt x="3371" y="8854"/>
                    <a:pt x="3382" y="9087"/>
                  </a:cubicBezTo>
                  <a:lnTo>
                    <a:pt x="3415" y="9043"/>
                  </a:lnTo>
                  <a:cubicBezTo>
                    <a:pt x="3415" y="8865"/>
                    <a:pt x="3471" y="8676"/>
                    <a:pt x="3504" y="8509"/>
                  </a:cubicBezTo>
                  <a:cubicBezTo>
                    <a:pt x="3549" y="8298"/>
                    <a:pt x="3560" y="8098"/>
                    <a:pt x="3549" y="7898"/>
                  </a:cubicBezTo>
                  <a:cubicBezTo>
                    <a:pt x="3527" y="7675"/>
                    <a:pt x="3493" y="7463"/>
                    <a:pt x="3448" y="7252"/>
                  </a:cubicBezTo>
                  <a:cubicBezTo>
                    <a:pt x="3371" y="6808"/>
                    <a:pt x="3270" y="6373"/>
                    <a:pt x="3149" y="5951"/>
                  </a:cubicBezTo>
                  <a:cubicBezTo>
                    <a:pt x="3093" y="5740"/>
                    <a:pt x="3037" y="5528"/>
                    <a:pt x="2993" y="5306"/>
                  </a:cubicBezTo>
                  <a:cubicBezTo>
                    <a:pt x="2948" y="5095"/>
                    <a:pt x="2937" y="4883"/>
                    <a:pt x="2892" y="4683"/>
                  </a:cubicBezTo>
                  <a:cubicBezTo>
                    <a:pt x="2859" y="4472"/>
                    <a:pt x="2770" y="4294"/>
                    <a:pt x="2648" y="4127"/>
                  </a:cubicBezTo>
                  <a:cubicBezTo>
                    <a:pt x="2536" y="3960"/>
                    <a:pt x="2392" y="3805"/>
                    <a:pt x="2259" y="3649"/>
                  </a:cubicBezTo>
                  <a:cubicBezTo>
                    <a:pt x="1980" y="3315"/>
                    <a:pt x="1680" y="2992"/>
                    <a:pt x="1413" y="2648"/>
                  </a:cubicBezTo>
                  <a:cubicBezTo>
                    <a:pt x="1135" y="2314"/>
                    <a:pt x="890" y="1947"/>
                    <a:pt x="679" y="1569"/>
                  </a:cubicBezTo>
                  <a:cubicBezTo>
                    <a:pt x="457" y="1180"/>
                    <a:pt x="324" y="757"/>
                    <a:pt x="156" y="345"/>
                  </a:cubicBezTo>
                  <a:cubicBezTo>
                    <a:pt x="112" y="234"/>
                    <a:pt x="57" y="123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68" name="Google Shape;16268;p24"/>
            <p:cNvSpPr/>
            <p:nvPr/>
          </p:nvSpPr>
          <p:spPr>
            <a:xfrm flipH="1">
              <a:off x="308736" y="-789634"/>
              <a:ext cx="295271" cy="972779"/>
            </a:xfrm>
            <a:custGeom>
              <a:avLst/>
              <a:gdLst/>
              <a:ahLst/>
              <a:cxnLst/>
              <a:rect l="l" t="t" r="r" b="b"/>
              <a:pathLst>
                <a:path w="3660" h="12058" extrusionOk="0">
                  <a:moveTo>
                    <a:pt x="33" y="1"/>
                  </a:moveTo>
                  <a:lnTo>
                    <a:pt x="33" y="1"/>
                  </a:lnTo>
                  <a:cubicBezTo>
                    <a:pt x="23" y="12"/>
                    <a:pt x="11" y="35"/>
                    <a:pt x="0" y="45"/>
                  </a:cubicBezTo>
                  <a:cubicBezTo>
                    <a:pt x="0" y="690"/>
                    <a:pt x="256" y="1335"/>
                    <a:pt x="557" y="1903"/>
                  </a:cubicBezTo>
                  <a:cubicBezTo>
                    <a:pt x="990" y="2715"/>
                    <a:pt x="1491" y="3493"/>
                    <a:pt x="1946" y="4283"/>
                  </a:cubicBezTo>
                  <a:cubicBezTo>
                    <a:pt x="2425" y="5084"/>
                    <a:pt x="2858" y="5918"/>
                    <a:pt x="3170" y="6797"/>
                  </a:cubicBezTo>
                  <a:cubicBezTo>
                    <a:pt x="3337" y="7230"/>
                    <a:pt x="3471" y="7697"/>
                    <a:pt x="3537" y="8154"/>
                  </a:cubicBezTo>
                  <a:cubicBezTo>
                    <a:pt x="3570" y="8409"/>
                    <a:pt x="3570" y="8654"/>
                    <a:pt x="3548" y="8910"/>
                  </a:cubicBezTo>
                  <a:cubicBezTo>
                    <a:pt x="3526" y="9143"/>
                    <a:pt x="3493" y="9388"/>
                    <a:pt x="3493" y="9622"/>
                  </a:cubicBezTo>
                  <a:cubicBezTo>
                    <a:pt x="3493" y="10122"/>
                    <a:pt x="3560" y="10611"/>
                    <a:pt x="3582" y="11101"/>
                  </a:cubicBezTo>
                  <a:cubicBezTo>
                    <a:pt x="3592" y="11424"/>
                    <a:pt x="3592" y="11746"/>
                    <a:pt x="3582" y="12057"/>
                  </a:cubicBezTo>
                  <a:cubicBezTo>
                    <a:pt x="3604" y="12024"/>
                    <a:pt x="3626" y="11980"/>
                    <a:pt x="3649" y="11935"/>
                  </a:cubicBezTo>
                  <a:cubicBezTo>
                    <a:pt x="3659" y="11780"/>
                    <a:pt x="3659" y="11624"/>
                    <a:pt x="3659" y="11468"/>
                  </a:cubicBezTo>
                  <a:cubicBezTo>
                    <a:pt x="3649" y="11234"/>
                    <a:pt x="3637" y="10989"/>
                    <a:pt x="3626" y="10745"/>
                  </a:cubicBezTo>
                  <a:cubicBezTo>
                    <a:pt x="3615" y="10489"/>
                    <a:pt x="3582" y="10245"/>
                    <a:pt x="3570" y="10000"/>
                  </a:cubicBezTo>
                  <a:cubicBezTo>
                    <a:pt x="3548" y="9744"/>
                    <a:pt x="3548" y="9499"/>
                    <a:pt x="3570" y="9244"/>
                  </a:cubicBezTo>
                  <a:cubicBezTo>
                    <a:pt x="3592" y="8999"/>
                    <a:pt x="3637" y="8765"/>
                    <a:pt x="3637" y="8520"/>
                  </a:cubicBezTo>
                  <a:cubicBezTo>
                    <a:pt x="3626" y="8053"/>
                    <a:pt x="3503" y="7586"/>
                    <a:pt x="3370" y="7153"/>
                  </a:cubicBezTo>
                  <a:cubicBezTo>
                    <a:pt x="3092" y="6263"/>
                    <a:pt x="2670" y="5428"/>
                    <a:pt x="2213" y="4617"/>
                  </a:cubicBezTo>
                  <a:cubicBezTo>
                    <a:pt x="1746" y="3805"/>
                    <a:pt x="1257" y="3015"/>
                    <a:pt x="790" y="2203"/>
                  </a:cubicBezTo>
                  <a:cubicBezTo>
                    <a:pt x="412" y="1536"/>
                    <a:pt x="23" y="791"/>
                    <a:pt x="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69" name="Google Shape;16269;p24"/>
            <p:cNvSpPr/>
            <p:nvPr/>
          </p:nvSpPr>
          <p:spPr>
            <a:xfrm flipH="1">
              <a:off x="330277" y="-754621"/>
              <a:ext cx="309631" cy="976329"/>
            </a:xfrm>
            <a:custGeom>
              <a:avLst/>
              <a:gdLst/>
              <a:ahLst/>
              <a:cxnLst/>
              <a:rect l="l" t="t" r="r" b="b"/>
              <a:pathLst>
                <a:path w="3838" h="12102" extrusionOk="0">
                  <a:moveTo>
                    <a:pt x="201" y="1"/>
                  </a:moveTo>
                  <a:cubicBezTo>
                    <a:pt x="189" y="23"/>
                    <a:pt x="179" y="56"/>
                    <a:pt x="156" y="78"/>
                  </a:cubicBezTo>
                  <a:cubicBezTo>
                    <a:pt x="245" y="323"/>
                    <a:pt x="345" y="557"/>
                    <a:pt x="456" y="790"/>
                  </a:cubicBezTo>
                  <a:cubicBezTo>
                    <a:pt x="545" y="1002"/>
                    <a:pt x="646" y="1202"/>
                    <a:pt x="735" y="1413"/>
                  </a:cubicBezTo>
                  <a:cubicBezTo>
                    <a:pt x="834" y="1647"/>
                    <a:pt x="935" y="1880"/>
                    <a:pt x="1034" y="2125"/>
                  </a:cubicBezTo>
                  <a:cubicBezTo>
                    <a:pt x="1135" y="2359"/>
                    <a:pt x="1246" y="2604"/>
                    <a:pt x="1390" y="2826"/>
                  </a:cubicBezTo>
                  <a:cubicBezTo>
                    <a:pt x="1524" y="3048"/>
                    <a:pt x="1669" y="3259"/>
                    <a:pt x="1813" y="3482"/>
                  </a:cubicBezTo>
                  <a:cubicBezTo>
                    <a:pt x="2369" y="4294"/>
                    <a:pt x="2859" y="5162"/>
                    <a:pt x="3148" y="6107"/>
                  </a:cubicBezTo>
                  <a:cubicBezTo>
                    <a:pt x="3315" y="6596"/>
                    <a:pt x="3392" y="7108"/>
                    <a:pt x="3471" y="7619"/>
                  </a:cubicBezTo>
                  <a:cubicBezTo>
                    <a:pt x="3537" y="8109"/>
                    <a:pt x="3604" y="8610"/>
                    <a:pt x="3659" y="9099"/>
                  </a:cubicBezTo>
                  <a:lnTo>
                    <a:pt x="3726" y="9866"/>
                  </a:lnTo>
                  <a:cubicBezTo>
                    <a:pt x="3615" y="9433"/>
                    <a:pt x="3437" y="9021"/>
                    <a:pt x="3326" y="8587"/>
                  </a:cubicBezTo>
                  <a:cubicBezTo>
                    <a:pt x="3214" y="8120"/>
                    <a:pt x="3170" y="7631"/>
                    <a:pt x="3059" y="7164"/>
                  </a:cubicBezTo>
                  <a:cubicBezTo>
                    <a:pt x="2948" y="6719"/>
                    <a:pt x="2792" y="6285"/>
                    <a:pt x="2592" y="5873"/>
                  </a:cubicBezTo>
                  <a:cubicBezTo>
                    <a:pt x="2369" y="5451"/>
                    <a:pt x="2092" y="5073"/>
                    <a:pt x="1835" y="4683"/>
                  </a:cubicBezTo>
                  <a:cubicBezTo>
                    <a:pt x="1702" y="4483"/>
                    <a:pt x="1568" y="4283"/>
                    <a:pt x="1457" y="4072"/>
                  </a:cubicBezTo>
                  <a:cubicBezTo>
                    <a:pt x="1346" y="3860"/>
                    <a:pt x="1268" y="3637"/>
                    <a:pt x="1190" y="3404"/>
                  </a:cubicBezTo>
                  <a:cubicBezTo>
                    <a:pt x="1113" y="3182"/>
                    <a:pt x="1034" y="2948"/>
                    <a:pt x="935" y="2737"/>
                  </a:cubicBezTo>
                  <a:cubicBezTo>
                    <a:pt x="834" y="2525"/>
                    <a:pt x="723" y="2314"/>
                    <a:pt x="612" y="2114"/>
                  </a:cubicBezTo>
                  <a:cubicBezTo>
                    <a:pt x="490" y="1902"/>
                    <a:pt x="379" y="1702"/>
                    <a:pt x="300" y="1480"/>
                  </a:cubicBezTo>
                  <a:cubicBezTo>
                    <a:pt x="201" y="1257"/>
                    <a:pt x="145" y="1024"/>
                    <a:pt x="100" y="790"/>
                  </a:cubicBezTo>
                  <a:lnTo>
                    <a:pt x="33" y="357"/>
                  </a:lnTo>
                  <a:lnTo>
                    <a:pt x="1" y="457"/>
                  </a:lnTo>
                  <a:cubicBezTo>
                    <a:pt x="33" y="668"/>
                    <a:pt x="67" y="879"/>
                    <a:pt x="112" y="1079"/>
                  </a:cubicBezTo>
                  <a:cubicBezTo>
                    <a:pt x="167" y="1302"/>
                    <a:pt x="245" y="1514"/>
                    <a:pt x="345" y="1724"/>
                  </a:cubicBezTo>
                  <a:cubicBezTo>
                    <a:pt x="545" y="2147"/>
                    <a:pt x="812" y="2548"/>
                    <a:pt x="990" y="2992"/>
                  </a:cubicBezTo>
                  <a:cubicBezTo>
                    <a:pt x="1079" y="3215"/>
                    <a:pt x="1146" y="3449"/>
                    <a:pt x="1224" y="3671"/>
                  </a:cubicBezTo>
                  <a:cubicBezTo>
                    <a:pt x="1313" y="3904"/>
                    <a:pt x="1413" y="4116"/>
                    <a:pt x="1535" y="4316"/>
                  </a:cubicBezTo>
                  <a:cubicBezTo>
                    <a:pt x="1780" y="4739"/>
                    <a:pt x="2080" y="5117"/>
                    <a:pt x="2325" y="5528"/>
                  </a:cubicBezTo>
                  <a:cubicBezTo>
                    <a:pt x="2559" y="5929"/>
                    <a:pt x="2747" y="6351"/>
                    <a:pt x="2892" y="6796"/>
                  </a:cubicBezTo>
                  <a:cubicBezTo>
                    <a:pt x="3036" y="7253"/>
                    <a:pt x="3103" y="7730"/>
                    <a:pt x="3192" y="8209"/>
                  </a:cubicBezTo>
                  <a:cubicBezTo>
                    <a:pt x="3226" y="8432"/>
                    <a:pt x="3281" y="8665"/>
                    <a:pt x="3348" y="8887"/>
                  </a:cubicBezTo>
                  <a:cubicBezTo>
                    <a:pt x="3426" y="9110"/>
                    <a:pt x="3504" y="9344"/>
                    <a:pt x="3582" y="9566"/>
                  </a:cubicBezTo>
                  <a:cubicBezTo>
                    <a:pt x="3659" y="9833"/>
                    <a:pt x="3726" y="10100"/>
                    <a:pt x="3748" y="10378"/>
                  </a:cubicBezTo>
                  <a:cubicBezTo>
                    <a:pt x="3771" y="10667"/>
                    <a:pt x="3771" y="10967"/>
                    <a:pt x="3771" y="11257"/>
                  </a:cubicBezTo>
                  <a:cubicBezTo>
                    <a:pt x="3748" y="11546"/>
                    <a:pt x="3715" y="11823"/>
                    <a:pt x="3671" y="12102"/>
                  </a:cubicBezTo>
                  <a:lnTo>
                    <a:pt x="3715" y="12035"/>
                  </a:lnTo>
                  <a:cubicBezTo>
                    <a:pt x="3726" y="11991"/>
                    <a:pt x="3738" y="11946"/>
                    <a:pt x="3738" y="11902"/>
                  </a:cubicBezTo>
                  <a:lnTo>
                    <a:pt x="3738" y="12024"/>
                  </a:lnTo>
                  <a:lnTo>
                    <a:pt x="3782" y="11957"/>
                  </a:lnTo>
                  <a:cubicBezTo>
                    <a:pt x="3804" y="11690"/>
                    <a:pt x="3827" y="11423"/>
                    <a:pt x="3827" y="11156"/>
                  </a:cubicBezTo>
                  <a:cubicBezTo>
                    <a:pt x="3837" y="10889"/>
                    <a:pt x="3837" y="10634"/>
                    <a:pt x="3815" y="10367"/>
                  </a:cubicBezTo>
                  <a:cubicBezTo>
                    <a:pt x="3804" y="10088"/>
                    <a:pt x="3782" y="9799"/>
                    <a:pt x="3760" y="9522"/>
                  </a:cubicBezTo>
                  <a:cubicBezTo>
                    <a:pt x="3715" y="9043"/>
                    <a:pt x="3659" y="8565"/>
                    <a:pt x="3604" y="8086"/>
                  </a:cubicBezTo>
                  <a:cubicBezTo>
                    <a:pt x="3537" y="7586"/>
                    <a:pt x="3471" y="7075"/>
                    <a:pt x="3359" y="6585"/>
                  </a:cubicBezTo>
                  <a:cubicBezTo>
                    <a:pt x="3137" y="5639"/>
                    <a:pt x="2714" y="4772"/>
                    <a:pt x="2203" y="3949"/>
                  </a:cubicBezTo>
                  <a:cubicBezTo>
                    <a:pt x="1947" y="3516"/>
                    <a:pt x="1635" y="3115"/>
                    <a:pt x="1390" y="2681"/>
                  </a:cubicBezTo>
                  <a:cubicBezTo>
                    <a:pt x="1135" y="2248"/>
                    <a:pt x="979" y="1769"/>
                    <a:pt x="768" y="1302"/>
                  </a:cubicBezTo>
                  <a:cubicBezTo>
                    <a:pt x="590" y="901"/>
                    <a:pt x="389" y="513"/>
                    <a:pt x="234" y="90"/>
                  </a:cubicBezTo>
                  <a:cubicBezTo>
                    <a:pt x="223" y="68"/>
                    <a:pt x="211" y="34"/>
                    <a:pt x="2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70" name="Google Shape;16270;p24"/>
            <p:cNvSpPr/>
            <p:nvPr/>
          </p:nvSpPr>
          <p:spPr>
            <a:xfrm flipH="1">
              <a:off x="352704" y="-597626"/>
              <a:ext cx="306081" cy="834583"/>
            </a:xfrm>
            <a:custGeom>
              <a:avLst/>
              <a:gdLst/>
              <a:ahLst/>
              <a:cxnLst/>
              <a:rect l="l" t="t" r="r" b="b"/>
              <a:pathLst>
                <a:path w="3794" h="10345" extrusionOk="0">
                  <a:moveTo>
                    <a:pt x="12" y="1"/>
                  </a:moveTo>
                  <a:cubicBezTo>
                    <a:pt x="1" y="57"/>
                    <a:pt x="1" y="112"/>
                    <a:pt x="1" y="168"/>
                  </a:cubicBezTo>
                  <a:cubicBezTo>
                    <a:pt x="134" y="535"/>
                    <a:pt x="279" y="880"/>
                    <a:pt x="435" y="1236"/>
                  </a:cubicBezTo>
                  <a:cubicBezTo>
                    <a:pt x="613" y="1614"/>
                    <a:pt x="779" y="2003"/>
                    <a:pt x="979" y="2381"/>
                  </a:cubicBezTo>
                  <a:cubicBezTo>
                    <a:pt x="1191" y="2771"/>
                    <a:pt x="1469" y="3104"/>
                    <a:pt x="1725" y="3471"/>
                  </a:cubicBezTo>
                  <a:cubicBezTo>
                    <a:pt x="1992" y="3827"/>
                    <a:pt x="2203" y="4217"/>
                    <a:pt x="2403" y="4605"/>
                  </a:cubicBezTo>
                  <a:cubicBezTo>
                    <a:pt x="2592" y="4984"/>
                    <a:pt x="2781" y="5373"/>
                    <a:pt x="2959" y="5774"/>
                  </a:cubicBezTo>
                  <a:cubicBezTo>
                    <a:pt x="3126" y="6163"/>
                    <a:pt x="3270" y="6563"/>
                    <a:pt x="3382" y="6975"/>
                  </a:cubicBezTo>
                  <a:cubicBezTo>
                    <a:pt x="3482" y="7375"/>
                    <a:pt x="3560" y="7764"/>
                    <a:pt x="3604" y="8165"/>
                  </a:cubicBezTo>
                  <a:cubicBezTo>
                    <a:pt x="3705" y="8888"/>
                    <a:pt x="3738" y="9610"/>
                    <a:pt x="3749" y="10345"/>
                  </a:cubicBezTo>
                  <a:lnTo>
                    <a:pt x="3794" y="10289"/>
                  </a:lnTo>
                  <a:cubicBezTo>
                    <a:pt x="3782" y="9677"/>
                    <a:pt x="3760" y="9066"/>
                    <a:pt x="3705" y="8454"/>
                  </a:cubicBezTo>
                  <a:cubicBezTo>
                    <a:pt x="3616" y="7642"/>
                    <a:pt x="3438" y="6841"/>
                    <a:pt x="3149" y="6074"/>
                  </a:cubicBezTo>
                  <a:cubicBezTo>
                    <a:pt x="2993" y="5673"/>
                    <a:pt x="2803" y="5284"/>
                    <a:pt x="2615" y="4895"/>
                  </a:cubicBezTo>
                  <a:cubicBezTo>
                    <a:pt x="2425" y="4506"/>
                    <a:pt x="2225" y="4116"/>
                    <a:pt x="1992" y="3738"/>
                  </a:cubicBezTo>
                  <a:cubicBezTo>
                    <a:pt x="1758" y="3371"/>
                    <a:pt x="1458" y="3038"/>
                    <a:pt x="1213" y="2660"/>
                  </a:cubicBezTo>
                  <a:cubicBezTo>
                    <a:pt x="979" y="2304"/>
                    <a:pt x="801" y="1903"/>
                    <a:pt x="623" y="1514"/>
                  </a:cubicBezTo>
                  <a:cubicBezTo>
                    <a:pt x="401" y="1013"/>
                    <a:pt x="190" y="513"/>
                    <a:pt x="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71" name="Google Shape;16271;p24"/>
            <p:cNvSpPr/>
            <p:nvPr/>
          </p:nvSpPr>
          <p:spPr>
            <a:xfrm flipH="1">
              <a:off x="221686" y="-654099"/>
              <a:ext cx="283653" cy="848943"/>
            </a:xfrm>
            <a:custGeom>
              <a:avLst/>
              <a:gdLst/>
              <a:ahLst/>
              <a:cxnLst/>
              <a:rect l="l" t="t" r="r" b="b"/>
              <a:pathLst>
                <a:path w="3516" h="10523" extrusionOk="0">
                  <a:moveTo>
                    <a:pt x="212" y="1"/>
                  </a:moveTo>
                  <a:cubicBezTo>
                    <a:pt x="134" y="245"/>
                    <a:pt x="56" y="601"/>
                    <a:pt x="34" y="1024"/>
                  </a:cubicBezTo>
                  <a:cubicBezTo>
                    <a:pt x="1" y="1880"/>
                    <a:pt x="646" y="2080"/>
                    <a:pt x="1146" y="2903"/>
                  </a:cubicBezTo>
                  <a:cubicBezTo>
                    <a:pt x="1647" y="3738"/>
                    <a:pt x="1680" y="4027"/>
                    <a:pt x="2070" y="4739"/>
                  </a:cubicBezTo>
                  <a:cubicBezTo>
                    <a:pt x="2448" y="5439"/>
                    <a:pt x="2303" y="6129"/>
                    <a:pt x="2103" y="7030"/>
                  </a:cubicBezTo>
                  <a:cubicBezTo>
                    <a:pt x="1914" y="7930"/>
                    <a:pt x="1758" y="7686"/>
                    <a:pt x="1635" y="8620"/>
                  </a:cubicBezTo>
                  <a:cubicBezTo>
                    <a:pt x="1502" y="9554"/>
                    <a:pt x="2147" y="10522"/>
                    <a:pt x="2147" y="10522"/>
                  </a:cubicBezTo>
                  <a:lnTo>
                    <a:pt x="2458" y="10189"/>
                  </a:lnTo>
                  <a:lnTo>
                    <a:pt x="2525" y="10021"/>
                  </a:lnTo>
                  <a:cubicBezTo>
                    <a:pt x="2614" y="9788"/>
                    <a:pt x="2670" y="9332"/>
                    <a:pt x="2814" y="8642"/>
                  </a:cubicBezTo>
                  <a:cubicBezTo>
                    <a:pt x="2959" y="7953"/>
                    <a:pt x="3015" y="8053"/>
                    <a:pt x="3259" y="7330"/>
                  </a:cubicBezTo>
                  <a:cubicBezTo>
                    <a:pt x="3515" y="6607"/>
                    <a:pt x="3237" y="6318"/>
                    <a:pt x="3137" y="5261"/>
                  </a:cubicBezTo>
                  <a:cubicBezTo>
                    <a:pt x="3037" y="4205"/>
                    <a:pt x="1991" y="2848"/>
                    <a:pt x="1480" y="2258"/>
                  </a:cubicBezTo>
                  <a:cubicBezTo>
                    <a:pt x="968" y="1680"/>
                    <a:pt x="513" y="723"/>
                    <a:pt x="268" y="134"/>
                  </a:cubicBezTo>
                  <a:cubicBezTo>
                    <a:pt x="246" y="90"/>
                    <a:pt x="223" y="45"/>
                    <a:pt x="2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72" name="Google Shape;16272;p24"/>
            <p:cNvSpPr/>
            <p:nvPr/>
          </p:nvSpPr>
          <p:spPr>
            <a:xfrm flipH="1">
              <a:off x="261136" y="-608356"/>
              <a:ext cx="238798" cy="743017"/>
            </a:xfrm>
            <a:custGeom>
              <a:avLst/>
              <a:gdLst/>
              <a:ahLst/>
              <a:cxnLst/>
              <a:rect l="l" t="t" r="r" b="b"/>
              <a:pathLst>
                <a:path w="2960" h="9210" extrusionOk="0">
                  <a:moveTo>
                    <a:pt x="11" y="0"/>
                  </a:moveTo>
                  <a:cubicBezTo>
                    <a:pt x="11" y="23"/>
                    <a:pt x="11" y="56"/>
                    <a:pt x="1" y="89"/>
                  </a:cubicBezTo>
                  <a:cubicBezTo>
                    <a:pt x="234" y="423"/>
                    <a:pt x="456" y="757"/>
                    <a:pt x="656" y="1090"/>
                  </a:cubicBezTo>
                  <a:cubicBezTo>
                    <a:pt x="957" y="1569"/>
                    <a:pt x="1235" y="2058"/>
                    <a:pt x="1513" y="2559"/>
                  </a:cubicBezTo>
                  <a:cubicBezTo>
                    <a:pt x="1780" y="3037"/>
                    <a:pt x="2069" y="3527"/>
                    <a:pt x="2314" y="4027"/>
                  </a:cubicBezTo>
                  <a:cubicBezTo>
                    <a:pt x="2559" y="4516"/>
                    <a:pt x="2692" y="5039"/>
                    <a:pt x="2792" y="5573"/>
                  </a:cubicBezTo>
                  <a:cubicBezTo>
                    <a:pt x="2848" y="5828"/>
                    <a:pt x="2892" y="6085"/>
                    <a:pt x="2903" y="6352"/>
                  </a:cubicBezTo>
                  <a:cubicBezTo>
                    <a:pt x="2915" y="6596"/>
                    <a:pt x="2859" y="6829"/>
                    <a:pt x="2781" y="7063"/>
                  </a:cubicBezTo>
                  <a:cubicBezTo>
                    <a:pt x="2703" y="7286"/>
                    <a:pt x="2614" y="7508"/>
                    <a:pt x="2547" y="7741"/>
                  </a:cubicBezTo>
                  <a:cubicBezTo>
                    <a:pt x="2492" y="7931"/>
                    <a:pt x="2458" y="8131"/>
                    <a:pt x="2458" y="8331"/>
                  </a:cubicBezTo>
                  <a:cubicBezTo>
                    <a:pt x="2448" y="8631"/>
                    <a:pt x="2492" y="8920"/>
                    <a:pt x="2525" y="9210"/>
                  </a:cubicBezTo>
                  <a:cubicBezTo>
                    <a:pt x="2536" y="9187"/>
                    <a:pt x="2536" y="9154"/>
                    <a:pt x="2547" y="9132"/>
                  </a:cubicBezTo>
                  <a:cubicBezTo>
                    <a:pt x="2547" y="9098"/>
                    <a:pt x="2559" y="9076"/>
                    <a:pt x="2559" y="9043"/>
                  </a:cubicBezTo>
                  <a:cubicBezTo>
                    <a:pt x="2547" y="8920"/>
                    <a:pt x="2525" y="8799"/>
                    <a:pt x="2525" y="8676"/>
                  </a:cubicBezTo>
                  <a:cubicBezTo>
                    <a:pt x="2503" y="8476"/>
                    <a:pt x="2503" y="8275"/>
                    <a:pt x="2525" y="8087"/>
                  </a:cubicBezTo>
                  <a:cubicBezTo>
                    <a:pt x="2547" y="7853"/>
                    <a:pt x="2625" y="7642"/>
                    <a:pt x="2703" y="7419"/>
                  </a:cubicBezTo>
                  <a:cubicBezTo>
                    <a:pt x="2770" y="7208"/>
                    <a:pt x="2859" y="6997"/>
                    <a:pt x="2903" y="6774"/>
                  </a:cubicBezTo>
                  <a:cubicBezTo>
                    <a:pt x="2959" y="6530"/>
                    <a:pt x="2959" y="6285"/>
                    <a:pt x="2915" y="6051"/>
                  </a:cubicBezTo>
                  <a:cubicBezTo>
                    <a:pt x="2881" y="5784"/>
                    <a:pt x="2826" y="5517"/>
                    <a:pt x="2781" y="5262"/>
                  </a:cubicBezTo>
                  <a:cubicBezTo>
                    <a:pt x="2725" y="4995"/>
                    <a:pt x="2670" y="4750"/>
                    <a:pt x="2581" y="4494"/>
                  </a:cubicBezTo>
                  <a:cubicBezTo>
                    <a:pt x="2403" y="3982"/>
                    <a:pt x="2114" y="3504"/>
                    <a:pt x="1847" y="3015"/>
                  </a:cubicBezTo>
                  <a:cubicBezTo>
                    <a:pt x="1301" y="2025"/>
                    <a:pt x="745" y="1035"/>
                    <a:pt x="90" y="112"/>
                  </a:cubicBezTo>
                  <a:cubicBezTo>
                    <a:pt x="67" y="67"/>
                    <a:pt x="45" y="34"/>
                    <a:pt x="1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73" name="Google Shape;16273;p24"/>
            <p:cNvSpPr/>
            <p:nvPr/>
          </p:nvSpPr>
          <p:spPr>
            <a:xfrm flipH="1">
              <a:off x="355444" y="18899"/>
              <a:ext cx="17103" cy="130129"/>
            </a:xfrm>
            <a:custGeom>
              <a:avLst/>
              <a:gdLst/>
              <a:ahLst/>
              <a:cxnLst/>
              <a:rect l="l" t="t" r="r" b="b"/>
              <a:pathLst>
                <a:path w="212" h="1613" extrusionOk="0">
                  <a:moveTo>
                    <a:pt x="34" y="0"/>
                  </a:moveTo>
                  <a:cubicBezTo>
                    <a:pt x="23" y="45"/>
                    <a:pt x="12" y="100"/>
                    <a:pt x="1" y="156"/>
                  </a:cubicBezTo>
                  <a:cubicBezTo>
                    <a:pt x="23" y="278"/>
                    <a:pt x="45" y="401"/>
                    <a:pt x="56" y="523"/>
                  </a:cubicBezTo>
                  <a:cubicBezTo>
                    <a:pt x="101" y="834"/>
                    <a:pt x="134" y="1145"/>
                    <a:pt x="157" y="1457"/>
                  </a:cubicBezTo>
                  <a:cubicBezTo>
                    <a:pt x="167" y="1513"/>
                    <a:pt x="190" y="1568"/>
                    <a:pt x="212" y="1613"/>
                  </a:cubicBezTo>
                  <a:cubicBezTo>
                    <a:pt x="201" y="1346"/>
                    <a:pt x="179" y="1079"/>
                    <a:pt x="157" y="812"/>
                  </a:cubicBezTo>
                  <a:cubicBezTo>
                    <a:pt x="123" y="534"/>
                    <a:pt x="78" y="267"/>
                    <a:pt x="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74" name="Google Shape;16274;p24"/>
            <p:cNvSpPr/>
            <p:nvPr/>
          </p:nvSpPr>
          <p:spPr>
            <a:xfrm flipH="1">
              <a:off x="330273" y="-55646"/>
              <a:ext cx="31463" cy="247753"/>
            </a:xfrm>
            <a:custGeom>
              <a:avLst/>
              <a:gdLst/>
              <a:ahLst/>
              <a:cxnLst/>
              <a:rect l="l" t="t" r="r" b="b"/>
              <a:pathLst>
                <a:path w="390" h="3071" extrusionOk="0">
                  <a:moveTo>
                    <a:pt x="223" y="1"/>
                  </a:moveTo>
                  <a:cubicBezTo>
                    <a:pt x="211" y="57"/>
                    <a:pt x="189" y="101"/>
                    <a:pt x="178" y="146"/>
                  </a:cubicBezTo>
                  <a:cubicBezTo>
                    <a:pt x="189" y="245"/>
                    <a:pt x="201" y="334"/>
                    <a:pt x="211" y="435"/>
                  </a:cubicBezTo>
                  <a:lnTo>
                    <a:pt x="278" y="1202"/>
                  </a:lnTo>
                  <a:cubicBezTo>
                    <a:pt x="211" y="947"/>
                    <a:pt x="122" y="690"/>
                    <a:pt x="45" y="446"/>
                  </a:cubicBezTo>
                  <a:cubicBezTo>
                    <a:pt x="33" y="468"/>
                    <a:pt x="11" y="502"/>
                    <a:pt x="0" y="535"/>
                  </a:cubicBezTo>
                  <a:lnTo>
                    <a:pt x="134" y="902"/>
                  </a:lnTo>
                  <a:cubicBezTo>
                    <a:pt x="211" y="1169"/>
                    <a:pt x="278" y="1436"/>
                    <a:pt x="300" y="1714"/>
                  </a:cubicBezTo>
                  <a:cubicBezTo>
                    <a:pt x="323" y="2003"/>
                    <a:pt x="323" y="2303"/>
                    <a:pt x="323" y="2593"/>
                  </a:cubicBezTo>
                  <a:lnTo>
                    <a:pt x="290" y="2959"/>
                  </a:lnTo>
                  <a:cubicBezTo>
                    <a:pt x="312" y="3015"/>
                    <a:pt x="334" y="3048"/>
                    <a:pt x="356" y="3070"/>
                  </a:cubicBezTo>
                  <a:cubicBezTo>
                    <a:pt x="367" y="2882"/>
                    <a:pt x="379" y="2692"/>
                    <a:pt x="379" y="2492"/>
                  </a:cubicBezTo>
                  <a:cubicBezTo>
                    <a:pt x="389" y="2225"/>
                    <a:pt x="389" y="1970"/>
                    <a:pt x="367" y="1703"/>
                  </a:cubicBezTo>
                  <a:cubicBezTo>
                    <a:pt x="356" y="1424"/>
                    <a:pt x="334" y="1135"/>
                    <a:pt x="312" y="858"/>
                  </a:cubicBezTo>
                  <a:cubicBezTo>
                    <a:pt x="290" y="568"/>
                    <a:pt x="256" y="290"/>
                    <a:pt x="2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75" name="Google Shape;16275;p24"/>
            <p:cNvSpPr/>
            <p:nvPr/>
          </p:nvSpPr>
          <p:spPr>
            <a:xfrm flipH="1">
              <a:off x="465728" y="-542847"/>
              <a:ext cx="34206" cy="57521"/>
            </a:xfrm>
            <a:custGeom>
              <a:avLst/>
              <a:gdLst/>
              <a:ahLst/>
              <a:cxnLst/>
              <a:rect l="l" t="t" r="r" b="b"/>
              <a:pathLst>
                <a:path w="424" h="713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278"/>
                    <a:pt x="223" y="490"/>
                    <a:pt x="423" y="713"/>
                  </a:cubicBezTo>
                  <a:cubicBezTo>
                    <a:pt x="278" y="468"/>
                    <a:pt x="145" y="234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76" name="Google Shape;16276;p24"/>
            <p:cNvSpPr/>
            <p:nvPr/>
          </p:nvSpPr>
          <p:spPr>
            <a:xfrm flipH="1">
              <a:off x="308732" y="-170447"/>
              <a:ext cx="13553" cy="346418"/>
            </a:xfrm>
            <a:custGeom>
              <a:avLst/>
              <a:gdLst/>
              <a:ahLst/>
              <a:cxnLst/>
              <a:rect l="l" t="t" r="r" b="b"/>
              <a:pathLst>
                <a:path w="168" h="4294" extrusionOk="0">
                  <a:moveTo>
                    <a:pt x="23" y="0"/>
                  </a:moveTo>
                  <a:cubicBezTo>
                    <a:pt x="11" y="67"/>
                    <a:pt x="11" y="145"/>
                    <a:pt x="1" y="212"/>
                  </a:cubicBezTo>
                  <a:cubicBezTo>
                    <a:pt x="11" y="301"/>
                    <a:pt x="34" y="390"/>
                    <a:pt x="45" y="479"/>
                  </a:cubicBezTo>
                  <a:cubicBezTo>
                    <a:pt x="78" y="734"/>
                    <a:pt x="78" y="979"/>
                    <a:pt x="56" y="1235"/>
                  </a:cubicBezTo>
                  <a:cubicBezTo>
                    <a:pt x="34" y="1468"/>
                    <a:pt x="1" y="1713"/>
                    <a:pt x="1" y="1947"/>
                  </a:cubicBezTo>
                  <a:cubicBezTo>
                    <a:pt x="1" y="2447"/>
                    <a:pt x="68" y="2936"/>
                    <a:pt x="90" y="3426"/>
                  </a:cubicBezTo>
                  <a:cubicBezTo>
                    <a:pt x="100" y="3715"/>
                    <a:pt x="100" y="4004"/>
                    <a:pt x="90" y="4293"/>
                  </a:cubicBezTo>
                  <a:lnTo>
                    <a:pt x="157" y="4226"/>
                  </a:lnTo>
                  <a:cubicBezTo>
                    <a:pt x="167" y="4082"/>
                    <a:pt x="167" y="3937"/>
                    <a:pt x="167" y="3793"/>
                  </a:cubicBezTo>
                  <a:cubicBezTo>
                    <a:pt x="157" y="3559"/>
                    <a:pt x="145" y="3314"/>
                    <a:pt x="134" y="3070"/>
                  </a:cubicBezTo>
                  <a:cubicBezTo>
                    <a:pt x="123" y="2814"/>
                    <a:pt x="90" y="2570"/>
                    <a:pt x="78" y="2325"/>
                  </a:cubicBezTo>
                  <a:cubicBezTo>
                    <a:pt x="56" y="2069"/>
                    <a:pt x="56" y="1824"/>
                    <a:pt x="78" y="1569"/>
                  </a:cubicBezTo>
                  <a:cubicBezTo>
                    <a:pt x="100" y="1324"/>
                    <a:pt x="145" y="1090"/>
                    <a:pt x="145" y="845"/>
                  </a:cubicBezTo>
                  <a:cubicBezTo>
                    <a:pt x="145" y="556"/>
                    <a:pt x="90" y="279"/>
                    <a:pt x="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77" name="Google Shape;16277;p24"/>
            <p:cNvSpPr/>
            <p:nvPr/>
          </p:nvSpPr>
          <p:spPr>
            <a:xfrm flipH="1">
              <a:off x="40416" y="218894"/>
              <a:ext cx="1014004" cy="598124"/>
            </a:xfrm>
            <a:custGeom>
              <a:avLst/>
              <a:gdLst/>
              <a:ahLst/>
              <a:cxnLst/>
              <a:rect l="l" t="t" r="r" b="b"/>
              <a:pathLst>
                <a:path w="12569" h="7414" extrusionOk="0">
                  <a:moveTo>
                    <a:pt x="10422" y="0"/>
                  </a:moveTo>
                  <a:cubicBezTo>
                    <a:pt x="10160" y="0"/>
                    <a:pt x="9727" y="84"/>
                    <a:pt x="9064" y="157"/>
                  </a:cubicBezTo>
                  <a:cubicBezTo>
                    <a:pt x="8815" y="188"/>
                    <a:pt x="8665" y="199"/>
                    <a:pt x="8539" y="199"/>
                  </a:cubicBezTo>
                  <a:cubicBezTo>
                    <a:pt x="8312" y="199"/>
                    <a:pt x="8169" y="164"/>
                    <a:pt x="7674" y="157"/>
                  </a:cubicBezTo>
                  <a:cubicBezTo>
                    <a:pt x="7663" y="157"/>
                    <a:pt x="7652" y="157"/>
                    <a:pt x="7641" y="157"/>
                  </a:cubicBezTo>
                  <a:cubicBezTo>
                    <a:pt x="6901" y="157"/>
                    <a:pt x="6714" y="508"/>
                    <a:pt x="5761" y="935"/>
                  </a:cubicBezTo>
                  <a:cubicBezTo>
                    <a:pt x="4793" y="1370"/>
                    <a:pt x="3837" y="2793"/>
                    <a:pt x="3448" y="3461"/>
                  </a:cubicBezTo>
                  <a:cubicBezTo>
                    <a:pt x="3048" y="4128"/>
                    <a:pt x="2291" y="4873"/>
                    <a:pt x="1813" y="5295"/>
                  </a:cubicBezTo>
                  <a:cubicBezTo>
                    <a:pt x="1323" y="5718"/>
                    <a:pt x="845" y="6486"/>
                    <a:pt x="745" y="6630"/>
                  </a:cubicBezTo>
                  <a:cubicBezTo>
                    <a:pt x="545" y="6897"/>
                    <a:pt x="211" y="6986"/>
                    <a:pt x="33" y="7020"/>
                  </a:cubicBezTo>
                  <a:cubicBezTo>
                    <a:pt x="11" y="7020"/>
                    <a:pt x="0" y="7064"/>
                    <a:pt x="33" y="7075"/>
                  </a:cubicBezTo>
                  <a:cubicBezTo>
                    <a:pt x="156" y="7119"/>
                    <a:pt x="389" y="7198"/>
                    <a:pt x="723" y="7297"/>
                  </a:cubicBezTo>
                  <a:cubicBezTo>
                    <a:pt x="979" y="7367"/>
                    <a:pt x="1232" y="7413"/>
                    <a:pt x="1540" y="7413"/>
                  </a:cubicBezTo>
                  <a:cubicBezTo>
                    <a:pt x="1874" y="7413"/>
                    <a:pt x="2271" y="7359"/>
                    <a:pt x="2803" y="7220"/>
                  </a:cubicBezTo>
                  <a:cubicBezTo>
                    <a:pt x="3837" y="6953"/>
                    <a:pt x="4348" y="6686"/>
                    <a:pt x="5317" y="6141"/>
                  </a:cubicBezTo>
                  <a:cubicBezTo>
                    <a:pt x="6284" y="5596"/>
                    <a:pt x="7396" y="4472"/>
                    <a:pt x="8320" y="3550"/>
                  </a:cubicBezTo>
                  <a:cubicBezTo>
                    <a:pt x="9242" y="2615"/>
                    <a:pt x="9954" y="1703"/>
                    <a:pt x="10433" y="1436"/>
                  </a:cubicBezTo>
                  <a:cubicBezTo>
                    <a:pt x="10922" y="1158"/>
                    <a:pt x="10967" y="1180"/>
                    <a:pt x="11622" y="1125"/>
                  </a:cubicBezTo>
                  <a:cubicBezTo>
                    <a:pt x="12279" y="1069"/>
                    <a:pt x="12568" y="668"/>
                    <a:pt x="12568" y="668"/>
                  </a:cubicBezTo>
                  <a:lnTo>
                    <a:pt x="11000" y="68"/>
                  </a:lnTo>
                  <a:cubicBezTo>
                    <a:pt x="11000" y="68"/>
                    <a:pt x="10710" y="1"/>
                    <a:pt x="10466" y="1"/>
                  </a:cubicBezTo>
                  <a:cubicBezTo>
                    <a:pt x="10452" y="1"/>
                    <a:pt x="10437" y="0"/>
                    <a:pt x="104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78" name="Google Shape;16278;p24"/>
            <p:cNvSpPr/>
            <p:nvPr/>
          </p:nvSpPr>
          <p:spPr>
            <a:xfrm flipH="1">
              <a:off x="46783" y="268348"/>
              <a:ext cx="423544" cy="322135"/>
            </a:xfrm>
            <a:custGeom>
              <a:avLst/>
              <a:gdLst/>
              <a:ahLst/>
              <a:cxnLst/>
              <a:rect l="l" t="t" r="r" b="b"/>
              <a:pathLst>
                <a:path w="5250" h="3993" extrusionOk="0">
                  <a:moveTo>
                    <a:pt x="5195" y="0"/>
                  </a:moveTo>
                  <a:cubicBezTo>
                    <a:pt x="5039" y="111"/>
                    <a:pt x="4849" y="178"/>
                    <a:pt x="4661" y="223"/>
                  </a:cubicBezTo>
                  <a:cubicBezTo>
                    <a:pt x="4305" y="300"/>
                    <a:pt x="3949" y="334"/>
                    <a:pt x="3593" y="411"/>
                  </a:cubicBezTo>
                  <a:cubicBezTo>
                    <a:pt x="3248" y="490"/>
                    <a:pt x="2948" y="668"/>
                    <a:pt x="2647" y="846"/>
                  </a:cubicBezTo>
                  <a:cubicBezTo>
                    <a:pt x="2336" y="1024"/>
                    <a:pt x="2036" y="1212"/>
                    <a:pt x="1747" y="1424"/>
                  </a:cubicBezTo>
                  <a:cubicBezTo>
                    <a:pt x="1602" y="1524"/>
                    <a:pt x="1458" y="1624"/>
                    <a:pt x="1313" y="1735"/>
                  </a:cubicBezTo>
                  <a:cubicBezTo>
                    <a:pt x="1168" y="1847"/>
                    <a:pt x="1023" y="1946"/>
                    <a:pt x="902" y="2069"/>
                  </a:cubicBezTo>
                  <a:cubicBezTo>
                    <a:pt x="779" y="2202"/>
                    <a:pt x="690" y="2358"/>
                    <a:pt x="623" y="2525"/>
                  </a:cubicBezTo>
                  <a:cubicBezTo>
                    <a:pt x="556" y="2703"/>
                    <a:pt x="501" y="2880"/>
                    <a:pt x="434" y="3058"/>
                  </a:cubicBezTo>
                  <a:cubicBezTo>
                    <a:pt x="312" y="3381"/>
                    <a:pt x="178" y="3693"/>
                    <a:pt x="0" y="3993"/>
                  </a:cubicBezTo>
                  <a:cubicBezTo>
                    <a:pt x="56" y="3948"/>
                    <a:pt x="101" y="3893"/>
                    <a:pt x="156" y="3849"/>
                  </a:cubicBezTo>
                  <a:cubicBezTo>
                    <a:pt x="234" y="3693"/>
                    <a:pt x="312" y="3537"/>
                    <a:pt x="378" y="3381"/>
                  </a:cubicBezTo>
                  <a:cubicBezTo>
                    <a:pt x="457" y="3203"/>
                    <a:pt x="523" y="3025"/>
                    <a:pt x="579" y="2848"/>
                  </a:cubicBezTo>
                  <a:cubicBezTo>
                    <a:pt x="645" y="2680"/>
                    <a:pt x="701" y="2492"/>
                    <a:pt x="790" y="2336"/>
                  </a:cubicBezTo>
                  <a:cubicBezTo>
                    <a:pt x="890" y="2169"/>
                    <a:pt x="1023" y="2047"/>
                    <a:pt x="1168" y="1936"/>
                  </a:cubicBezTo>
                  <a:lnTo>
                    <a:pt x="1602" y="1602"/>
                  </a:lnTo>
                  <a:cubicBezTo>
                    <a:pt x="1891" y="1390"/>
                    <a:pt x="2202" y="1179"/>
                    <a:pt x="2514" y="990"/>
                  </a:cubicBezTo>
                  <a:cubicBezTo>
                    <a:pt x="2803" y="812"/>
                    <a:pt x="3114" y="612"/>
                    <a:pt x="3460" y="500"/>
                  </a:cubicBezTo>
                  <a:cubicBezTo>
                    <a:pt x="3626" y="445"/>
                    <a:pt x="3804" y="423"/>
                    <a:pt x="3982" y="389"/>
                  </a:cubicBezTo>
                  <a:cubicBezTo>
                    <a:pt x="4171" y="356"/>
                    <a:pt x="4349" y="334"/>
                    <a:pt x="4538" y="300"/>
                  </a:cubicBezTo>
                  <a:cubicBezTo>
                    <a:pt x="4783" y="256"/>
                    <a:pt x="5050" y="178"/>
                    <a:pt x="5250" y="23"/>
                  </a:cubicBezTo>
                  <a:lnTo>
                    <a:pt x="519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79" name="Google Shape;16279;p24"/>
            <p:cNvSpPr/>
            <p:nvPr/>
          </p:nvSpPr>
          <p:spPr>
            <a:xfrm flipH="1">
              <a:off x="230648" y="219862"/>
              <a:ext cx="821110" cy="571663"/>
            </a:xfrm>
            <a:custGeom>
              <a:avLst/>
              <a:gdLst/>
              <a:ahLst/>
              <a:cxnLst/>
              <a:rect l="l" t="t" r="r" b="b"/>
              <a:pathLst>
                <a:path w="10178" h="7086" extrusionOk="0">
                  <a:moveTo>
                    <a:pt x="10177" y="1"/>
                  </a:moveTo>
                  <a:cubicBezTo>
                    <a:pt x="10133" y="11"/>
                    <a:pt x="10077" y="11"/>
                    <a:pt x="10010" y="23"/>
                  </a:cubicBezTo>
                  <a:cubicBezTo>
                    <a:pt x="9899" y="78"/>
                    <a:pt x="9788" y="134"/>
                    <a:pt x="9676" y="179"/>
                  </a:cubicBezTo>
                  <a:cubicBezTo>
                    <a:pt x="9498" y="256"/>
                    <a:pt x="9310" y="323"/>
                    <a:pt x="9110" y="367"/>
                  </a:cubicBezTo>
                  <a:cubicBezTo>
                    <a:pt x="8887" y="412"/>
                    <a:pt x="8653" y="412"/>
                    <a:pt x="8431" y="412"/>
                  </a:cubicBezTo>
                  <a:cubicBezTo>
                    <a:pt x="8335" y="407"/>
                    <a:pt x="8242" y="405"/>
                    <a:pt x="8148" y="405"/>
                  </a:cubicBezTo>
                  <a:cubicBezTo>
                    <a:pt x="8014" y="405"/>
                    <a:pt x="7879" y="410"/>
                    <a:pt x="7741" y="423"/>
                  </a:cubicBezTo>
                  <a:cubicBezTo>
                    <a:pt x="7496" y="446"/>
                    <a:pt x="7274" y="523"/>
                    <a:pt x="7052" y="634"/>
                  </a:cubicBezTo>
                  <a:cubicBezTo>
                    <a:pt x="6818" y="757"/>
                    <a:pt x="6584" y="890"/>
                    <a:pt x="6351" y="1024"/>
                  </a:cubicBezTo>
                  <a:cubicBezTo>
                    <a:pt x="6129" y="1146"/>
                    <a:pt x="5906" y="1291"/>
                    <a:pt x="5695" y="1447"/>
                  </a:cubicBezTo>
                  <a:cubicBezTo>
                    <a:pt x="5261" y="1791"/>
                    <a:pt x="4894" y="2214"/>
                    <a:pt x="4527" y="2614"/>
                  </a:cubicBezTo>
                  <a:cubicBezTo>
                    <a:pt x="3759" y="3449"/>
                    <a:pt x="3003" y="4294"/>
                    <a:pt x="2325" y="5206"/>
                  </a:cubicBezTo>
                  <a:cubicBezTo>
                    <a:pt x="1757" y="5973"/>
                    <a:pt x="1146" y="6907"/>
                    <a:pt x="111" y="7052"/>
                  </a:cubicBezTo>
                  <a:cubicBezTo>
                    <a:pt x="78" y="7052"/>
                    <a:pt x="34" y="7063"/>
                    <a:pt x="0" y="7063"/>
                  </a:cubicBezTo>
                  <a:cubicBezTo>
                    <a:pt x="22" y="7074"/>
                    <a:pt x="45" y="7085"/>
                    <a:pt x="67" y="7085"/>
                  </a:cubicBezTo>
                  <a:cubicBezTo>
                    <a:pt x="412" y="7063"/>
                    <a:pt x="734" y="6929"/>
                    <a:pt x="1013" y="6741"/>
                  </a:cubicBezTo>
                  <a:cubicBezTo>
                    <a:pt x="1435" y="6462"/>
                    <a:pt x="1757" y="6062"/>
                    <a:pt x="2058" y="5661"/>
                  </a:cubicBezTo>
                  <a:cubicBezTo>
                    <a:pt x="2392" y="5228"/>
                    <a:pt x="2725" y="4783"/>
                    <a:pt x="3081" y="4361"/>
                  </a:cubicBezTo>
                  <a:cubicBezTo>
                    <a:pt x="3437" y="3926"/>
                    <a:pt x="3815" y="3504"/>
                    <a:pt x="4194" y="3081"/>
                  </a:cubicBezTo>
                  <a:cubicBezTo>
                    <a:pt x="4572" y="2670"/>
                    <a:pt x="4938" y="2247"/>
                    <a:pt x="5328" y="1858"/>
                  </a:cubicBezTo>
                  <a:cubicBezTo>
                    <a:pt x="5717" y="1469"/>
                    <a:pt x="6173" y="1168"/>
                    <a:pt x="6651" y="901"/>
                  </a:cubicBezTo>
                  <a:cubicBezTo>
                    <a:pt x="6874" y="779"/>
                    <a:pt x="7108" y="646"/>
                    <a:pt x="7341" y="557"/>
                  </a:cubicBezTo>
                  <a:cubicBezTo>
                    <a:pt x="7575" y="468"/>
                    <a:pt x="7819" y="446"/>
                    <a:pt x="8064" y="446"/>
                  </a:cubicBezTo>
                  <a:cubicBezTo>
                    <a:pt x="8249" y="446"/>
                    <a:pt x="8441" y="460"/>
                    <a:pt x="8630" y="460"/>
                  </a:cubicBezTo>
                  <a:cubicBezTo>
                    <a:pt x="8679" y="460"/>
                    <a:pt x="8728" y="459"/>
                    <a:pt x="8776" y="456"/>
                  </a:cubicBezTo>
                  <a:cubicBezTo>
                    <a:pt x="8976" y="446"/>
                    <a:pt x="9176" y="412"/>
                    <a:pt x="9376" y="345"/>
                  </a:cubicBezTo>
                  <a:cubicBezTo>
                    <a:pt x="9654" y="256"/>
                    <a:pt x="9921" y="134"/>
                    <a:pt x="101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80" name="Google Shape;16280;p24"/>
            <p:cNvSpPr/>
            <p:nvPr/>
          </p:nvSpPr>
          <p:spPr>
            <a:xfrm flipH="1">
              <a:off x="80830" y="255763"/>
              <a:ext cx="608451" cy="493570"/>
            </a:xfrm>
            <a:custGeom>
              <a:avLst/>
              <a:gdLst/>
              <a:ahLst/>
              <a:cxnLst/>
              <a:rect l="l" t="t" r="r" b="b"/>
              <a:pathLst>
                <a:path w="7542" h="6118" extrusionOk="0">
                  <a:moveTo>
                    <a:pt x="7475" y="1"/>
                  </a:moveTo>
                  <a:cubicBezTo>
                    <a:pt x="7308" y="56"/>
                    <a:pt x="7119" y="67"/>
                    <a:pt x="6941" y="90"/>
                  </a:cubicBezTo>
                  <a:cubicBezTo>
                    <a:pt x="6730" y="112"/>
                    <a:pt x="6540" y="156"/>
                    <a:pt x="6352" y="245"/>
                  </a:cubicBezTo>
                  <a:cubicBezTo>
                    <a:pt x="6151" y="323"/>
                    <a:pt x="5962" y="434"/>
                    <a:pt x="5762" y="534"/>
                  </a:cubicBezTo>
                  <a:cubicBezTo>
                    <a:pt x="5373" y="745"/>
                    <a:pt x="4995" y="990"/>
                    <a:pt x="4627" y="1235"/>
                  </a:cubicBezTo>
                  <a:cubicBezTo>
                    <a:pt x="4449" y="1357"/>
                    <a:pt x="4261" y="1479"/>
                    <a:pt x="4071" y="1591"/>
                  </a:cubicBezTo>
                  <a:cubicBezTo>
                    <a:pt x="3893" y="1691"/>
                    <a:pt x="3693" y="1780"/>
                    <a:pt x="3504" y="1880"/>
                  </a:cubicBezTo>
                  <a:cubicBezTo>
                    <a:pt x="3326" y="1980"/>
                    <a:pt x="3181" y="2124"/>
                    <a:pt x="3059" y="2292"/>
                  </a:cubicBezTo>
                  <a:cubicBezTo>
                    <a:pt x="2937" y="2458"/>
                    <a:pt x="2837" y="2636"/>
                    <a:pt x="2726" y="2814"/>
                  </a:cubicBezTo>
                  <a:cubicBezTo>
                    <a:pt x="2514" y="3192"/>
                    <a:pt x="2292" y="3570"/>
                    <a:pt x="2058" y="3938"/>
                  </a:cubicBezTo>
                  <a:cubicBezTo>
                    <a:pt x="1824" y="4304"/>
                    <a:pt x="1558" y="4660"/>
                    <a:pt x="1268" y="4983"/>
                  </a:cubicBezTo>
                  <a:cubicBezTo>
                    <a:pt x="968" y="5305"/>
                    <a:pt x="613" y="5572"/>
                    <a:pt x="279" y="5851"/>
                  </a:cubicBezTo>
                  <a:cubicBezTo>
                    <a:pt x="178" y="5940"/>
                    <a:pt x="89" y="6029"/>
                    <a:pt x="0" y="6118"/>
                  </a:cubicBezTo>
                  <a:cubicBezTo>
                    <a:pt x="56" y="6084"/>
                    <a:pt x="112" y="6062"/>
                    <a:pt x="168" y="6029"/>
                  </a:cubicBezTo>
                  <a:cubicBezTo>
                    <a:pt x="468" y="5750"/>
                    <a:pt x="801" y="5517"/>
                    <a:pt x="1090" y="5239"/>
                  </a:cubicBezTo>
                  <a:cubicBezTo>
                    <a:pt x="1402" y="4939"/>
                    <a:pt x="1669" y="4605"/>
                    <a:pt x="1913" y="4249"/>
                  </a:cubicBezTo>
                  <a:cubicBezTo>
                    <a:pt x="2158" y="3893"/>
                    <a:pt x="2381" y="3515"/>
                    <a:pt x="2615" y="3148"/>
                  </a:cubicBezTo>
                  <a:lnTo>
                    <a:pt x="2948" y="2581"/>
                  </a:lnTo>
                  <a:cubicBezTo>
                    <a:pt x="3059" y="2391"/>
                    <a:pt x="3181" y="2213"/>
                    <a:pt x="3349" y="2069"/>
                  </a:cubicBezTo>
                  <a:cubicBezTo>
                    <a:pt x="3504" y="1936"/>
                    <a:pt x="3715" y="1847"/>
                    <a:pt x="3905" y="1758"/>
                  </a:cubicBezTo>
                  <a:cubicBezTo>
                    <a:pt x="4105" y="1657"/>
                    <a:pt x="4294" y="1535"/>
                    <a:pt x="4472" y="1413"/>
                  </a:cubicBezTo>
                  <a:cubicBezTo>
                    <a:pt x="4850" y="1168"/>
                    <a:pt x="5217" y="913"/>
                    <a:pt x="5606" y="690"/>
                  </a:cubicBezTo>
                  <a:cubicBezTo>
                    <a:pt x="5806" y="579"/>
                    <a:pt x="5996" y="468"/>
                    <a:pt x="6196" y="367"/>
                  </a:cubicBezTo>
                  <a:cubicBezTo>
                    <a:pt x="6396" y="278"/>
                    <a:pt x="6596" y="189"/>
                    <a:pt x="6807" y="145"/>
                  </a:cubicBezTo>
                  <a:cubicBezTo>
                    <a:pt x="7041" y="112"/>
                    <a:pt x="7308" y="100"/>
                    <a:pt x="7541" y="23"/>
                  </a:cubicBezTo>
                  <a:lnTo>
                    <a:pt x="747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81" name="Google Shape;16281;p24"/>
            <p:cNvSpPr/>
            <p:nvPr/>
          </p:nvSpPr>
          <p:spPr>
            <a:xfrm flipH="1">
              <a:off x="178612" y="220750"/>
              <a:ext cx="830953" cy="584248"/>
            </a:xfrm>
            <a:custGeom>
              <a:avLst/>
              <a:gdLst/>
              <a:ahLst/>
              <a:cxnLst/>
              <a:rect l="l" t="t" r="r" b="b"/>
              <a:pathLst>
                <a:path w="10300" h="7242" extrusionOk="0">
                  <a:moveTo>
                    <a:pt x="10154" y="0"/>
                  </a:moveTo>
                  <a:lnTo>
                    <a:pt x="9721" y="134"/>
                  </a:lnTo>
                  <a:cubicBezTo>
                    <a:pt x="9499" y="223"/>
                    <a:pt x="9265" y="301"/>
                    <a:pt x="9042" y="401"/>
                  </a:cubicBezTo>
                  <a:cubicBezTo>
                    <a:pt x="8809" y="490"/>
                    <a:pt x="8587" y="601"/>
                    <a:pt x="8353" y="690"/>
                  </a:cubicBezTo>
                  <a:cubicBezTo>
                    <a:pt x="8119" y="790"/>
                    <a:pt x="7885" y="868"/>
                    <a:pt x="7641" y="924"/>
                  </a:cubicBezTo>
                  <a:cubicBezTo>
                    <a:pt x="7396" y="979"/>
                    <a:pt x="7163" y="1013"/>
                    <a:pt x="6929" y="1102"/>
                  </a:cubicBezTo>
                  <a:cubicBezTo>
                    <a:pt x="6496" y="1246"/>
                    <a:pt x="6095" y="1525"/>
                    <a:pt x="5717" y="1791"/>
                  </a:cubicBezTo>
                  <a:cubicBezTo>
                    <a:pt x="4961" y="2336"/>
                    <a:pt x="4304" y="3003"/>
                    <a:pt x="3681" y="3693"/>
                  </a:cubicBezTo>
                  <a:cubicBezTo>
                    <a:pt x="3058" y="4394"/>
                    <a:pt x="2469" y="5117"/>
                    <a:pt x="1847" y="5806"/>
                  </a:cubicBezTo>
                  <a:cubicBezTo>
                    <a:pt x="1335" y="6384"/>
                    <a:pt x="745" y="6985"/>
                    <a:pt x="0" y="7219"/>
                  </a:cubicBezTo>
                  <a:cubicBezTo>
                    <a:pt x="22" y="7230"/>
                    <a:pt x="33" y="7230"/>
                    <a:pt x="55" y="7241"/>
                  </a:cubicBezTo>
                  <a:cubicBezTo>
                    <a:pt x="678" y="7041"/>
                    <a:pt x="1190" y="6585"/>
                    <a:pt x="1635" y="6118"/>
                  </a:cubicBezTo>
                  <a:cubicBezTo>
                    <a:pt x="2269" y="5462"/>
                    <a:pt x="2848" y="4738"/>
                    <a:pt x="3448" y="4049"/>
                  </a:cubicBezTo>
                  <a:cubicBezTo>
                    <a:pt x="4059" y="3349"/>
                    <a:pt x="4704" y="2670"/>
                    <a:pt x="5439" y="2081"/>
                  </a:cubicBezTo>
                  <a:cubicBezTo>
                    <a:pt x="5806" y="1791"/>
                    <a:pt x="6195" y="1525"/>
                    <a:pt x="6617" y="1302"/>
                  </a:cubicBezTo>
                  <a:cubicBezTo>
                    <a:pt x="6840" y="1191"/>
                    <a:pt x="7074" y="1113"/>
                    <a:pt x="7329" y="1057"/>
                  </a:cubicBezTo>
                  <a:cubicBezTo>
                    <a:pt x="7563" y="1001"/>
                    <a:pt x="7796" y="957"/>
                    <a:pt x="8030" y="879"/>
                  </a:cubicBezTo>
                  <a:cubicBezTo>
                    <a:pt x="8498" y="724"/>
                    <a:pt x="8931" y="501"/>
                    <a:pt x="9398" y="323"/>
                  </a:cubicBezTo>
                  <a:cubicBezTo>
                    <a:pt x="9699" y="212"/>
                    <a:pt x="9999" y="112"/>
                    <a:pt x="10299" y="12"/>
                  </a:cubicBezTo>
                  <a:cubicBezTo>
                    <a:pt x="10266" y="12"/>
                    <a:pt x="10210" y="0"/>
                    <a:pt x="1015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82" name="Google Shape;16282;p24"/>
            <p:cNvSpPr/>
            <p:nvPr/>
          </p:nvSpPr>
          <p:spPr>
            <a:xfrm flipH="1">
              <a:off x="132869" y="232448"/>
              <a:ext cx="836358" cy="585136"/>
            </a:xfrm>
            <a:custGeom>
              <a:avLst/>
              <a:gdLst/>
              <a:ahLst/>
              <a:cxnLst/>
              <a:rect l="l" t="t" r="r" b="b"/>
              <a:pathLst>
                <a:path w="10367" h="7253" extrusionOk="0">
                  <a:moveTo>
                    <a:pt x="10200" y="0"/>
                  </a:moveTo>
                  <a:cubicBezTo>
                    <a:pt x="9944" y="56"/>
                    <a:pt x="9677" y="134"/>
                    <a:pt x="9421" y="211"/>
                  </a:cubicBezTo>
                  <a:cubicBezTo>
                    <a:pt x="9165" y="278"/>
                    <a:pt x="8920" y="367"/>
                    <a:pt x="8676" y="478"/>
                  </a:cubicBezTo>
                  <a:cubicBezTo>
                    <a:pt x="8409" y="579"/>
                    <a:pt x="8153" y="690"/>
                    <a:pt x="7897" y="801"/>
                  </a:cubicBezTo>
                  <a:cubicBezTo>
                    <a:pt x="7452" y="990"/>
                    <a:pt x="7019" y="1202"/>
                    <a:pt x="6585" y="1412"/>
                  </a:cubicBezTo>
                  <a:cubicBezTo>
                    <a:pt x="6129" y="1635"/>
                    <a:pt x="5673" y="1857"/>
                    <a:pt x="5239" y="2114"/>
                  </a:cubicBezTo>
                  <a:cubicBezTo>
                    <a:pt x="4416" y="2625"/>
                    <a:pt x="3715" y="3303"/>
                    <a:pt x="3104" y="4049"/>
                  </a:cubicBezTo>
                  <a:cubicBezTo>
                    <a:pt x="2781" y="4438"/>
                    <a:pt x="2503" y="4850"/>
                    <a:pt x="2170" y="5228"/>
                  </a:cubicBezTo>
                  <a:cubicBezTo>
                    <a:pt x="1836" y="5606"/>
                    <a:pt x="1424" y="5906"/>
                    <a:pt x="1057" y="6251"/>
                  </a:cubicBezTo>
                  <a:cubicBezTo>
                    <a:pt x="734" y="6551"/>
                    <a:pt x="423" y="6874"/>
                    <a:pt x="79" y="7141"/>
                  </a:cubicBezTo>
                  <a:cubicBezTo>
                    <a:pt x="56" y="7163"/>
                    <a:pt x="23" y="7185"/>
                    <a:pt x="0" y="7208"/>
                  </a:cubicBezTo>
                  <a:cubicBezTo>
                    <a:pt x="34" y="7208"/>
                    <a:pt x="67" y="7218"/>
                    <a:pt x="89" y="7218"/>
                  </a:cubicBezTo>
                  <a:cubicBezTo>
                    <a:pt x="301" y="7063"/>
                    <a:pt x="490" y="6896"/>
                    <a:pt x="679" y="6718"/>
                  </a:cubicBezTo>
                  <a:cubicBezTo>
                    <a:pt x="846" y="6562"/>
                    <a:pt x="1001" y="6407"/>
                    <a:pt x="1169" y="6251"/>
                  </a:cubicBezTo>
                  <a:cubicBezTo>
                    <a:pt x="1357" y="6084"/>
                    <a:pt x="1557" y="5917"/>
                    <a:pt x="1747" y="5739"/>
                  </a:cubicBezTo>
                  <a:cubicBezTo>
                    <a:pt x="1947" y="5572"/>
                    <a:pt x="2136" y="5384"/>
                    <a:pt x="2303" y="5183"/>
                  </a:cubicBezTo>
                  <a:cubicBezTo>
                    <a:pt x="2469" y="4983"/>
                    <a:pt x="2625" y="4771"/>
                    <a:pt x="2781" y="4571"/>
                  </a:cubicBezTo>
                  <a:cubicBezTo>
                    <a:pt x="3381" y="3782"/>
                    <a:pt x="4049" y="3048"/>
                    <a:pt x="4850" y="2458"/>
                  </a:cubicBezTo>
                  <a:cubicBezTo>
                    <a:pt x="5262" y="2158"/>
                    <a:pt x="5717" y="1913"/>
                    <a:pt x="6184" y="1679"/>
                  </a:cubicBezTo>
                  <a:cubicBezTo>
                    <a:pt x="6629" y="1457"/>
                    <a:pt x="7074" y="1234"/>
                    <a:pt x="7530" y="1034"/>
                  </a:cubicBezTo>
                  <a:cubicBezTo>
                    <a:pt x="7764" y="923"/>
                    <a:pt x="7998" y="823"/>
                    <a:pt x="8231" y="723"/>
                  </a:cubicBezTo>
                  <a:lnTo>
                    <a:pt x="8231" y="723"/>
                  </a:lnTo>
                  <a:cubicBezTo>
                    <a:pt x="7853" y="968"/>
                    <a:pt x="7519" y="1268"/>
                    <a:pt x="7141" y="1501"/>
                  </a:cubicBezTo>
                  <a:cubicBezTo>
                    <a:pt x="6740" y="1768"/>
                    <a:pt x="6295" y="1958"/>
                    <a:pt x="5884" y="2213"/>
                  </a:cubicBezTo>
                  <a:cubicBezTo>
                    <a:pt x="5495" y="2458"/>
                    <a:pt x="5139" y="2747"/>
                    <a:pt x="4817" y="3070"/>
                  </a:cubicBezTo>
                  <a:cubicBezTo>
                    <a:pt x="4483" y="3414"/>
                    <a:pt x="4204" y="3793"/>
                    <a:pt x="3915" y="4171"/>
                  </a:cubicBezTo>
                  <a:cubicBezTo>
                    <a:pt x="3771" y="4360"/>
                    <a:pt x="3626" y="4549"/>
                    <a:pt x="3460" y="4716"/>
                  </a:cubicBezTo>
                  <a:cubicBezTo>
                    <a:pt x="3292" y="4894"/>
                    <a:pt x="3104" y="5038"/>
                    <a:pt x="2914" y="5183"/>
                  </a:cubicBezTo>
                  <a:cubicBezTo>
                    <a:pt x="2726" y="5327"/>
                    <a:pt x="2536" y="5472"/>
                    <a:pt x="2358" y="5639"/>
                  </a:cubicBezTo>
                  <a:cubicBezTo>
                    <a:pt x="2192" y="5806"/>
                    <a:pt x="2036" y="5973"/>
                    <a:pt x="1869" y="6150"/>
                  </a:cubicBezTo>
                  <a:cubicBezTo>
                    <a:pt x="1713" y="6318"/>
                    <a:pt x="1557" y="6496"/>
                    <a:pt x="1379" y="6640"/>
                  </a:cubicBezTo>
                  <a:cubicBezTo>
                    <a:pt x="1191" y="6807"/>
                    <a:pt x="991" y="6929"/>
                    <a:pt x="790" y="7052"/>
                  </a:cubicBezTo>
                  <a:cubicBezTo>
                    <a:pt x="657" y="7119"/>
                    <a:pt x="523" y="7185"/>
                    <a:pt x="401" y="7252"/>
                  </a:cubicBezTo>
                  <a:lnTo>
                    <a:pt x="501" y="7252"/>
                  </a:lnTo>
                  <a:cubicBezTo>
                    <a:pt x="690" y="7151"/>
                    <a:pt x="879" y="7063"/>
                    <a:pt x="1057" y="6951"/>
                  </a:cubicBezTo>
                  <a:cubicBezTo>
                    <a:pt x="1246" y="6818"/>
                    <a:pt x="1424" y="6674"/>
                    <a:pt x="1591" y="6518"/>
                  </a:cubicBezTo>
                  <a:cubicBezTo>
                    <a:pt x="1936" y="6195"/>
                    <a:pt x="2225" y="5817"/>
                    <a:pt x="2592" y="5505"/>
                  </a:cubicBezTo>
                  <a:cubicBezTo>
                    <a:pt x="2770" y="5350"/>
                    <a:pt x="2970" y="5216"/>
                    <a:pt x="3159" y="5061"/>
                  </a:cubicBezTo>
                  <a:cubicBezTo>
                    <a:pt x="3349" y="4916"/>
                    <a:pt x="3515" y="4749"/>
                    <a:pt x="3671" y="4571"/>
                  </a:cubicBezTo>
                  <a:cubicBezTo>
                    <a:pt x="3982" y="4205"/>
                    <a:pt x="4249" y="3804"/>
                    <a:pt x="4560" y="3437"/>
                  </a:cubicBezTo>
                  <a:cubicBezTo>
                    <a:pt x="4861" y="3081"/>
                    <a:pt x="5205" y="2769"/>
                    <a:pt x="5584" y="2492"/>
                  </a:cubicBezTo>
                  <a:cubicBezTo>
                    <a:pt x="5973" y="2203"/>
                    <a:pt x="6407" y="1991"/>
                    <a:pt x="6829" y="1758"/>
                  </a:cubicBezTo>
                  <a:cubicBezTo>
                    <a:pt x="7030" y="1646"/>
                    <a:pt x="7230" y="1524"/>
                    <a:pt x="7419" y="1390"/>
                  </a:cubicBezTo>
                  <a:cubicBezTo>
                    <a:pt x="7619" y="1246"/>
                    <a:pt x="7797" y="1101"/>
                    <a:pt x="7998" y="957"/>
                  </a:cubicBezTo>
                  <a:cubicBezTo>
                    <a:pt x="8220" y="790"/>
                    <a:pt x="8453" y="645"/>
                    <a:pt x="8698" y="534"/>
                  </a:cubicBezTo>
                  <a:cubicBezTo>
                    <a:pt x="8976" y="423"/>
                    <a:pt x="9254" y="322"/>
                    <a:pt x="9543" y="233"/>
                  </a:cubicBezTo>
                  <a:cubicBezTo>
                    <a:pt x="9810" y="167"/>
                    <a:pt x="10089" y="112"/>
                    <a:pt x="10366" y="67"/>
                  </a:cubicBezTo>
                  <a:lnTo>
                    <a:pt x="10289" y="33"/>
                  </a:lnTo>
                  <a:cubicBezTo>
                    <a:pt x="10244" y="45"/>
                    <a:pt x="10200" y="45"/>
                    <a:pt x="10155" y="56"/>
                  </a:cubicBezTo>
                  <a:cubicBezTo>
                    <a:pt x="10188" y="45"/>
                    <a:pt x="10233" y="33"/>
                    <a:pt x="10266" y="23"/>
                  </a:cubicBezTo>
                  <a:lnTo>
                    <a:pt x="1020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83" name="Google Shape;16283;p24"/>
            <p:cNvSpPr/>
            <p:nvPr/>
          </p:nvSpPr>
          <p:spPr>
            <a:xfrm flipH="1">
              <a:off x="114957" y="242290"/>
              <a:ext cx="694531" cy="554560"/>
            </a:xfrm>
            <a:custGeom>
              <a:avLst/>
              <a:gdLst/>
              <a:ahLst/>
              <a:cxnLst/>
              <a:rect l="l" t="t" r="r" b="b"/>
              <a:pathLst>
                <a:path w="8609" h="6874" extrusionOk="0">
                  <a:moveTo>
                    <a:pt x="8553" y="0"/>
                  </a:moveTo>
                  <a:cubicBezTo>
                    <a:pt x="7975" y="200"/>
                    <a:pt x="7397" y="423"/>
                    <a:pt x="6841" y="679"/>
                  </a:cubicBezTo>
                  <a:cubicBezTo>
                    <a:pt x="6095" y="1013"/>
                    <a:pt x="5395" y="1435"/>
                    <a:pt x="4760" y="1958"/>
                  </a:cubicBezTo>
                  <a:cubicBezTo>
                    <a:pt x="4427" y="2236"/>
                    <a:pt x="4115" y="2525"/>
                    <a:pt x="3815" y="2837"/>
                  </a:cubicBezTo>
                  <a:cubicBezTo>
                    <a:pt x="3504" y="3148"/>
                    <a:pt x="3193" y="3460"/>
                    <a:pt x="2914" y="3793"/>
                  </a:cubicBezTo>
                  <a:cubicBezTo>
                    <a:pt x="2636" y="4138"/>
                    <a:pt x="2414" y="4527"/>
                    <a:pt x="2147" y="4872"/>
                  </a:cubicBezTo>
                  <a:cubicBezTo>
                    <a:pt x="1869" y="5217"/>
                    <a:pt x="1546" y="5506"/>
                    <a:pt x="1235" y="5806"/>
                  </a:cubicBezTo>
                  <a:cubicBezTo>
                    <a:pt x="835" y="6174"/>
                    <a:pt x="434" y="6540"/>
                    <a:pt x="0" y="6874"/>
                  </a:cubicBezTo>
                  <a:cubicBezTo>
                    <a:pt x="56" y="6852"/>
                    <a:pt x="111" y="6841"/>
                    <a:pt x="167" y="6819"/>
                  </a:cubicBezTo>
                  <a:cubicBezTo>
                    <a:pt x="467" y="6585"/>
                    <a:pt x="756" y="6329"/>
                    <a:pt x="1035" y="6073"/>
                  </a:cubicBezTo>
                  <a:cubicBezTo>
                    <a:pt x="1346" y="5784"/>
                    <a:pt x="1658" y="5506"/>
                    <a:pt x="1947" y="5195"/>
                  </a:cubicBezTo>
                  <a:cubicBezTo>
                    <a:pt x="2258" y="4872"/>
                    <a:pt x="2491" y="4494"/>
                    <a:pt x="2748" y="4138"/>
                  </a:cubicBezTo>
                  <a:cubicBezTo>
                    <a:pt x="3003" y="3771"/>
                    <a:pt x="3292" y="3448"/>
                    <a:pt x="3604" y="3137"/>
                  </a:cubicBezTo>
                  <a:cubicBezTo>
                    <a:pt x="3904" y="2825"/>
                    <a:pt x="4216" y="2525"/>
                    <a:pt x="4538" y="2236"/>
                  </a:cubicBezTo>
                  <a:cubicBezTo>
                    <a:pt x="4861" y="1958"/>
                    <a:pt x="5195" y="1691"/>
                    <a:pt x="5550" y="1446"/>
                  </a:cubicBezTo>
                  <a:cubicBezTo>
                    <a:pt x="5884" y="1224"/>
                    <a:pt x="6228" y="1035"/>
                    <a:pt x="6596" y="857"/>
                  </a:cubicBezTo>
                  <a:cubicBezTo>
                    <a:pt x="7252" y="534"/>
                    <a:pt x="7931" y="279"/>
                    <a:pt x="8609" y="23"/>
                  </a:cubicBezTo>
                  <a:lnTo>
                    <a:pt x="855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84" name="Google Shape;16284;p24"/>
            <p:cNvSpPr/>
            <p:nvPr/>
          </p:nvSpPr>
          <p:spPr>
            <a:xfrm flipH="1">
              <a:off x="162476" y="218894"/>
              <a:ext cx="754715" cy="435322"/>
            </a:xfrm>
            <a:custGeom>
              <a:avLst/>
              <a:gdLst/>
              <a:ahLst/>
              <a:cxnLst/>
              <a:rect l="l" t="t" r="r" b="b"/>
              <a:pathLst>
                <a:path w="9355" h="5396" extrusionOk="0">
                  <a:moveTo>
                    <a:pt x="8721" y="0"/>
                  </a:moveTo>
                  <a:cubicBezTo>
                    <a:pt x="8459" y="0"/>
                    <a:pt x="8026" y="84"/>
                    <a:pt x="7363" y="157"/>
                  </a:cubicBezTo>
                  <a:cubicBezTo>
                    <a:pt x="7114" y="188"/>
                    <a:pt x="6964" y="199"/>
                    <a:pt x="6838" y="199"/>
                  </a:cubicBezTo>
                  <a:cubicBezTo>
                    <a:pt x="6611" y="199"/>
                    <a:pt x="6468" y="164"/>
                    <a:pt x="5973" y="157"/>
                  </a:cubicBezTo>
                  <a:cubicBezTo>
                    <a:pt x="5962" y="157"/>
                    <a:pt x="5951" y="157"/>
                    <a:pt x="5940" y="157"/>
                  </a:cubicBezTo>
                  <a:cubicBezTo>
                    <a:pt x="5200" y="157"/>
                    <a:pt x="5013" y="508"/>
                    <a:pt x="4060" y="935"/>
                  </a:cubicBezTo>
                  <a:cubicBezTo>
                    <a:pt x="3092" y="1370"/>
                    <a:pt x="2136" y="2793"/>
                    <a:pt x="1747" y="3461"/>
                  </a:cubicBezTo>
                  <a:cubicBezTo>
                    <a:pt x="1347" y="4128"/>
                    <a:pt x="590" y="4873"/>
                    <a:pt x="112" y="5295"/>
                  </a:cubicBezTo>
                  <a:cubicBezTo>
                    <a:pt x="79" y="5329"/>
                    <a:pt x="45" y="5362"/>
                    <a:pt x="0" y="5396"/>
                  </a:cubicBezTo>
                  <a:cubicBezTo>
                    <a:pt x="267" y="5384"/>
                    <a:pt x="623" y="5340"/>
                    <a:pt x="1024" y="5229"/>
                  </a:cubicBezTo>
                  <a:cubicBezTo>
                    <a:pt x="1847" y="4995"/>
                    <a:pt x="1836" y="4317"/>
                    <a:pt x="2459" y="3572"/>
                  </a:cubicBezTo>
                  <a:cubicBezTo>
                    <a:pt x="3082" y="2838"/>
                    <a:pt x="3349" y="2715"/>
                    <a:pt x="3905" y="2126"/>
                  </a:cubicBezTo>
                  <a:cubicBezTo>
                    <a:pt x="4449" y="1525"/>
                    <a:pt x="5150" y="1447"/>
                    <a:pt x="6062" y="1347"/>
                  </a:cubicBezTo>
                  <a:cubicBezTo>
                    <a:pt x="6248" y="1327"/>
                    <a:pt x="6388" y="1320"/>
                    <a:pt x="6502" y="1320"/>
                  </a:cubicBezTo>
                  <a:cubicBezTo>
                    <a:pt x="6780" y="1320"/>
                    <a:pt x="6897" y="1363"/>
                    <a:pt x="7118" y="1363"/>
                  </a:cubicBezTo>
                  <a:cubicBezTo>
                    <a:pt x="7256" y="1363"/>
                    <a:pt x="7435" y="1346"/>
                    <a:pt x="7719" y="1291"/>
                  </a:cubicBezTo>
                  <a:cubicBezTo>
                    <a:pt x="8653" y="1113"/>
                    <a:pt x="9355" y="201"/>
                    <a:pt x="9355" y="201"/>
                  </a:cubicBezTo>
                  <a:lnTo>
                    <a:pt x="8943" y="13"/>
                  </a:lnTo>
                  <a:cubicBezTo>
                    <a:pt x="8887" y="1"/>
                    <a:pt x="8821" y="1"/>
                    <a:pt x="8765" y="1"/>
                  </a:cubicBezTo>
                  <a:cubicBezTo>
                    <a:pt x="8751" y="1"/>
                    <a:pt x="8736" y="0"/>
                    <a:pt x="87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85" name="Google Shape;16285;p24"/>
            <p:cNvSpPr/>
            <p:nvPr/>
          </p:nvSpPr>
          <p:spPr>
            <a:xfrm flipH="1">
              <a:off x="230646" y="219862"/>
              <a:ext cx="639914" cy="429030"/>
            </a:xfrm>
            <a:custGeom>
              <a:avLst/>
              <a:gdLst/>
              <a:ahLst/>
              <a:cxnLst/>
              <a:rect l="l" t="t" r="r" b="b"/>
              <a:pathLst>
                <a:path w="7932" h="5318" extrusionOk="0">
                  <a:moveTo>
                    <a:pt x="7931" y="1"/>
                  </a:moveTo>
                  <a:cubicBezTo>
                    <a:pt x="7909" y="1"/>
                    <a:pt x="7887" y="11"/>
                    <a:pt x="7853" y="11"/>
                  </a:cubicBezTo>
                  <a:cubicBezTo>
                    <a:pt x="7820" y="11"/>
                    <a:pt x="7798" y="23"/>
                    <a:pt x="7764" y="23"/>
                  </a:cubicBezTo>
                  <a:cubicBezTo>
                    <a:pt x="7653" y="78"/>
                    <a:pt x="7542" y="134"/>
                    <a:pt x="7430" y="179"/>
                  </a:cubicBezTo>
                  <a:cubicBezTo>
                    <a:pt x="7252" y="256"/>
                    <a:pt x="7064" y="323"/>
                    <a:pt x="6864" y="367"/>
                  </a:cubicBezTo>
                  <a:cubicBezTo>
                    <a:pt x="6641" y="412"/>
                    <a:pt x="6407" y="412"/>
                    <a:pt x="6185" y="412"/>
                  </a:cubicBezTo>
                  <a:cubicBezTo>
                    <a:pt x="6089" y="407"/>
                    <a:pt x="5996" y="405"/>
                    <a:pt x="5902" y="405"/>
                  </a:cubicBezTo>
                  <a:cubicBezTo>
                    <a:pt x="5768" y="405"/>
                    <a:pt x="5633" y="410"/>
                    <a:pt x="5495" y="423"/>
                  </a:cubicBezTo>
                  <a:cubicBezTo>
                    <a:pt x="5250" y="446"/>
                    <a:pt x="5028" y="523"/>
                    <a:pt x="4806" y="634"/>
                  </a:cubicBezTo>
                  <a:cubicBezTo>
                    <a:pt x="4572" y="757"/>
                    <a:pt x="4338" y="890"/>
                    <a:pt x="4105" y="1024"/>
                  </a:cubicBezTo>
                  <a:cubicBezTo>
                    <a:pt x="3883" y="1146"/>
                    <a:pt x="3660" y="1291"/>
                    <a:pt x="3449" y="1447"/>
                  </a:cubicBezTo>
                  <a:cubicBezTo>
                    <a:pt x="3015" y="1791"/>
                    <a:pt x="2648" y="2214"/>
                    <a:pt x="2281" y="2614"/>
                  </a:cubicBezTo>
                  <a:cubicBezTo>
                    <a:pt x="1513" y="3449"/>
                    <a:pt x="757" y="4294"/>
                    <a:pt x="79" y="5206"/>
                  </a:cubicBezTo>
                  <a:cubicBezTo>
                    <a:pt x="57" y="5239"/>
                    <a:pt x="23" y="5283"/>
                    <a:pt x="1" y="5317"/>
                  </a:cubicBezTo>
                  <a:cubicBezTo>
                    <a:pt x="35" y="5306"/>
                    <a:pt x="67" y="5306"/>
                    <a:pt x="90" y="5295"/>
                  </a:cubicBezTo>
                  <a:cubicBezTo>
                    <a:pt x="334" y="4983"/>
                    <a:pt x="579" y="4660"/>
                    <a:pt x="835" y="4361"/>
                  </a:cubicBezTo>
                  <a:cubicBezTo>
                    <a:pt x="1191" y="3926"/>
                    <a:pt x="1569" y="3504"/>
                    <a:pt x="1948" y="3081"/>
                  </a:cubicBezTo>
                  <a:cubicBezTo>
                    <a:pt x="2326" y="2670"/>
                    <a:pt x="2692" y="2247"/>
                    <a:pt x="3082" y="1858"/>
                  </a:cubicBezTo>
                  <a:cubicBezTo>
                    <a:pt x="3471" y="1469"/>
                    <a:pt x="3927" y="1168"/>
                    <a:pt x="4405" y="901"/>
                  </a:cubicBezTo>
                  <a:cubicBezTo>
                    <a:pt x="4628" y="779"/>
                    <a:pt x="4862" y="646"/>
                    <a:pt x="5095" y="557"/>
                  </a:cubicBezTo>
                  <a:cubicBezTo>
                    <a:pt x="5329" y="468"/>
                    <a:pt x="5573" y="446"/>
                    <a:pt x="5818" y="446"/>
                  </a:cubicBezTo>
                  <a:cubicBezTo>
                    <a:pt x="6003" y="446"/>
                    <a:pt x="6195" y="460"/>
                    <a:pt x="6384" y="460"/>
                  </a:cubicBezTo>
                  <a:cubicBezTo>
                    <a:pt x="6433" y="460"/>
                    <a:pt x="6482" y="459"/>
                    <a:pt x="6530" y="456"/>
                  </a:cubicBezTo>
                  <a:cubicBezTo>
                    <a:pt x="6730" y="446"/>
                    <a:pt x="6930" y="412"/>
                    <a:pt x="7130" y="345"/>
                  </a:cubicBezTo>
                  <a:cubicBezTo>
                    <a:pt x="7408" y="256"/>
                    <a:pt x="7675" y="134"/>
                    <a:pt x="793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86" name="Google Shape;16286;p24"/>
            <p:cNvSpPr/>
            <p:nvPr/>
          </p:nvSpPr>
          <p:spPr>
            <a:xfrm flipH="1">
              <a:off x="197482" y="271898"/>
              <a:ext cx="119399" cy="54778"/>
            </a:xfrm>
            <a:custGeom>
              <a:avLst/>
              <a:gdLst/>
              <a:ahLst/>
              <a:cxnLst/>
              <a:rect l="l" t="t" r="r" b="b"/>
              <a:pathLst>
                <a:path w="1480" h="679" extrusionOk="0">
                  <a:moveTo>
                    <a:pt x="1479" y="1"/>
                  </a:moveTo>
                  <a:lnTo>
                    <a:pt x="1479" y="1"/>
                  </a:lnTo>
                  <a:cubicBezTo>
                    <a:pt x="1224" y="90"/>
                    <a:pt x="979" y="201"/>
                    <a:pt x="735" y="312"/>
                  </a:cubicBezTo>
                  <a:cubicBezTo>
                    <a:pt x="490" y="423"/>
                    <a:pt x="234" y="545"/>
                    <a:pt x="1" y="679"/>
                  </a:cubicBezTo>
                  <a:cubicBezTo>
                    <a:pt x="45" y="679"/>
                    <a:pt x="100" y="668"/>
                    <a:pt x="167" y="657"/>
                  </a:cubicBezTo>
                  <a:cubicBezTo>
                    <a:pt x="267" y="601"/>
                    <a:pt x="379" y="545"/>
                    <a:pt x="490" y="490"/>
                  </a:cubicBezTo>
                  <a:cubicBezTo>
                    <a:pt x="768" y="345"/>
                    <a:pt x="1057" y="223"/>
                    <a:pt x="1346" y="100"/>
                  </a:cubicBezTo>
                  <a:lnTo>
                    <a:pt x="1479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87" name="Google Shape;16287;p24"/>
            <p:cNvSpPr/>
            <p:nvPr/>
          </p:nvSpPr>
          <p:spPr>
            <a:xfrm flipH="1">
              <a:off x="163438" y="236885"/>
              <a:ext cx="231537" cy="91566"/>
            </a:xfrm>
            <a:custGeom>
              <a:avLst/>
              <a:gdLst/>
              <a:ahLst/>
              <a:cxnLst/>
              <a:rect l="l" t="t" r="r" b="b"/>
              <a:pathLst>
                <a:path w="2870" h="1135" extrusionOk="0">
                  <a:moveTo>
                    <a:pt x="2870" y="1"/>
                  </a:moveTo>
                  <a:lnTo>
                    <a:pt x="2870" y="1"/>
                  </a:lnTo>
                  <a:cubicBezTo>
                    <a:pt x="2681" y="45"/>
                    <a:pt x="2492" y="101"/>
                    <a:pt x="2303" y="156"/>
                  </a:cubicBezTo>
                  <a:cubicBezTo>
                    <a:pt x="2047" y="223"/>
                    <a:pt x="1802" y="312"/>
                    <a:pt x="1558" y="423"/>
                  </a:cubicBezTo>
                  <a:cubicBezTo>
                    <a:pt x="1291" y="524"/>
                    <a:pt x="1035" y="635"/>
                    <a:pt x="779" y="746"/>
                  </a:cubicBezTo>
                  <a:cubicBezTo>
                    <a:pt x="512" y="857"/>
                    <a:pt x="257" y="979"/>
                    <a:pt x="0" y="1102"/>
                  </a:cubicBezTo>
                  <a:lnTo>
                    <a:pt x="146" y="1102"/>
                  </a:lnTo>
                  <a:cubicBezTo>
                    <a:pt x="234" y="1058"/>
                    <a:pt x="323" y="1013"/>
                    <a:pt x="412" y="979"/>
                  </a:cubicBezTo>
                  <a:cubicBezTo>
                    <a:pt x="646" y="868"/>
                    <a:pt x="880" y="768"/>
                    <a:pt x="1113" y="668"/>
                  </a:cubicBezTo>
                  <a:lnTo>
                    <a:pt x="1113" y="668"/>
                  </a:lnTo>
                  <a:cubicBezTo>
                    <a:pt x="890" y="813"/>
                    <a:pt x="679" y="969"/>
                    <a:pt x="468" y="1135"/>
                  </a:cubicBezTo>
                  <a:lnTo>
                    <a:pt x="568" y="1135"/>
                  </a:lnTo>
                  <a:cubicBezTo>
                    <a:pt x="668" y="1058"/>
                    <a:pt x="768" y="979"/>
                    <a:pt x="880" y="902"/>
                  </a:cubicBezTo>
                  <a:cubicBezTo>
                    <a:pt x="1102" y="735"/>
                    <a:pt x="1335" y="590"/>
                    <a:pt x="1580" y="479"/>
                  </a:cubicBezTo>
                  <a:cubicBezTo>
                    <a:pt x="1858" y="368"/>
                    <a:pt x="2136" y="267"/>
                    <a:pt x="2425" y="178"/>
                  </a:cubicBezTo>
                  <a:cubicBezTo>
                    <a:pt x="2536" y="146"/>
                    <a:pt x="2659" y="123"/>
                    <a:pt x="2781" y="101"/>
                  </a:cubicBezTo>
                  <a:cubicBezTo>
                    <a:pt x="2815" y="57"/>
                    <a:pt x="2848" y="23"/>
                    <a:pt x="287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88" name="Google Shape;16288;p24"/>
            <p:cNvSpPr/>
            <p:nvPr/>
          </p:nvSpPr>
          <p:spPr>
            <a:xfrm flipH="1">
              <a:off x="764552" y="578789"/>
              <a:ext cx="43161" cy="50341"/>
            </a:xfrm>
            <a:custGeom>
              <a:avLst/>
              <a:gdLst/>
              <a:ahLst/>
              <a:cxnLst/>
              <a:rect l="l" t="t" r="r" b="b"/>
              <a:pathLst>
                <a:path w="535" h="624" extrusionOk="0">
                  <a:moveTo>
                    <a:pt x="534" y="1"/>
                  </a:moveTo>
                  <a:lnTo>
                    <a:pt x="534" y="1"/>
                  </a:lnTo>
                  <a:cubicBezTo>
                    <a:pt x="356" y="211"/>
                    <a:pt x="178" y="412"/>
                    <a:pt x="0" y="623"/>
                  </a:cubicBezTo>
                  <a:cubicBezTo>
                    <a:pt x="245" y="478"/>
                    <a:pt x="390" y="256"/>
                    <a:pt x="5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89" name="Google Shape;16289;p24"/>
            <p:cNvSpPr/>
            <p:nvPr/>
          </p:nvSpPr>
          <p:spPr>
            <a:xfrm flipH="1">
              <a:off x="185786" y="220750"/>
              <a:ext cx="325846" cy="119480"/>
            </a:xfrm>
            <a:custGeom>
              <a:avLst/>
              <a:gdLst/>
              <a:ahLst/>
              <a:cxnLst/>
              <a:rect l="l" t="t" r="r" b="b"/>
              <a:pathLst>
                <a:path w="4039" h="1481" extrusionOk="0">
                  <a:moveTo>
                    <a:pt x="3960" y="0"/>
                  </a:moveTo>
                  <a:cubicBezTo>
                    <a:pt x="3827" y="45"/>
                    <a:pt x="3682" y="89"/>
                    <a:pt x="3549" y="134"/>
                  </a:cubicBezTo>
                  <a:cubicBezTo>
                    <a:pt x="3327" y="223"/>
                    <a:pt x="3093" y="301"/>
                    <a:pt x="2870" y="401"/>
                  </a:cubicBezTo>
                  <a:cubicBezTo>
                    <a:pt x="2637" y="490"/>
                    <a:pt x="2415" y="601"/>
                    <a:pt x="2181" y="690"/>
                  </a:cubicBezTo>
                  <a:cubicBezTo>
                    <a:pt x="1947" y="790"/>
                    <a:pt x="1713" y="868"/>
                    <a:pt x="1469" y="924"/>
                  </a:cubicBezTo>
                  <a:cubicBezTo>
                    <a:pt x="1224" y="979"/>
                    <a:pt x="991" y="1013"/>
                    <a:pt x="757" y="1102"/>
                  </a:cubicBezTo>
                  <a:cubicBezTo>
                    <a:pt x="490" y="1191"/>
                    <a:pt x="235" y="1324"/>
                    <a:pt x="1" y="1480"/>
                  </a:cubicBezTo>
                  <a:cubicBezTo>
                    <a:pt x="67" y="1468"/>
                    <a:pt x="134" y="1446"/>
                    <a:pt x="212" y="1436"/>
                  </a:cubicBezTo>
                  <a:lnTo>
                    <a:pt x="445" y="1302"/>
                  </a:lnTo>
                  <a:cubicBezTo>
                    <a:pt x="668" y="1191"/>
                    <a:pt x="902" y="1113"/>
                    <a:pt x="1157" y="1057"/>
                  </a:cubicBezTo>
                  <a:cubicBezTo>
                    <a:pt x="1391" y="1001"/>
                    <a:pt x="1624" y="957"/>
                    <a:pt x="1858" y="879"/>
                  </a:cubicBezTo>
                  <a:cubicBezTo>
                    <a:pt x="2326" y="724"/>
                    <a:pt x="2759" y="501"/>
                    <a:pt x="3226" y="323"/>
                  </a:cubicBezTo>
                  <a:cubicBezTo>
                    <a:pt x="3493" y="223"/>
                    <a:pt x="3771" y="134"/>
                    <a:pt x="4038" y="45"/>
                  </a:cubicBezTo>
                  <a:lnTo>
                    <a:pt x="396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90" name="Google Shape;16290;p24"/>
            <p:cNvSpPr/>
            <p:nvPr/>
          </p:nvSpPr>
          <p:spPr>
            <a:xfrm flipH="1">
              <a:off x="-973530" y="-340028"/>
              <a:ext cx="170547" cy="147635"/>
            </a:xfrm>
            <a:custGeom>
              <a:avLst/>
              <a:gdLst/>
              <a:ahLst/>
              <a:cxnLst/>
              <a:rect l="l" t="t" r="r" b="b"/>
              <a:pathLst>
                <a:path w="2114" h="1830" extrusionOk="0">
                  <a:moveTo>
                    <a:pt x="1524" y="1"/>
                  </a:moveTo>
                  <a:cubicBezTo>
                    <a:pt x="1215" y="1"/>
                    <a:pt x="819" y="175"/>
                    <a:pt x="634" y="267"/>
                  </a:cubicBezTo>
                  <a:cubicBezTo>
                    <a:pt x="356" y="401"/>
                    <a:pt x="0" y="646"/>
                    <a:pt x="33" y="868"/>
                  </a:cubicBezTo>
                  <a:cubicBezTo>
                    <a:pt x="67" y="1079"/>
                    <a:pt x="267" y="1024"/>
                    <a:pt x="367" y="1168"/>
                  </a:cubicBezTo>
                  <a:cubicBezTo>
                    <a:pt x="411" y="1246"/>
                    <a:pt x="378" y="1212"/>
                    <a:pt x="400" y="1346"/>
                  </a:cubicBezTo>
                  <a:cubicBezTo>
                    <a:pt x="411" y="1479"/>
                    <a:pt x="356" y="1546"/>
                    <a:pt x="522" y="1702"/>
                  </a:cubicBezTo>
                  <a:cubicBezTo>
                    <a:pt x="620" y="1787"/>
                    <a:pt x="772" y="1829"/>
                    <a:pt x="907" y="1829"/>
                  </a:cubicBezTo>
                  <a:cubicBezTo>
                    <a:pt x="1018" y="1829"/>
                    <a:pt x="1117" y="1801"/>
                    <a:pt x="1167" y="1746"/>
                  </a:cubicBezTo>
                  <a:cubicBezTo>
                    <a:pt x="1279" y="1624"/>
                    <a:pt x="1668" y="1235"/>
                    <a:pt x="1869" y="945"/>
                  </a:cubicBezTo>
                  <a:cubicBezTo>
                    <a:pt x="2057" y="668"/>
                    <a:pt x="2113" y="411"/>
                    <a:pt x="1857" y="122"/>
                  </a:cubicBezTo>
                  <a:cubicBezTo>
                    <a:pt x="1779" y="34"/>
                    <a:pt x="1660" y="1"/>
                    <a:pt x="152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91" name="Google Shape;16291;p24"/>
            <p:cNvSpPr/>
            <p:nvPr/>
          </p:nvSpPr>
          <p:spPr>
            <a:xfrm flipH="1">
              <a:off x="-969900" y="-340028"/>
              <a:ext cx="159817" cy="73818"/>
            </a:xfrm>
            <a:custGeom>
              <a:avLst/>
              <a:gdLst/>
              <a:ahLst/>
              <a:cxnLst/>
              <a:rect l="l" t="t" r="r" b="b"/>
              <a:pathLst>
                <a:path w="1981" h="915" extrusionOk="0">
                  <a:moveTo>
                    <a:pt x="1436" y="1"/>
                  </a:moveTo>
                  <a:cubicBezTo>
                    <a:pt x="1127" y="1"/>
                    <a:pt x="731" y="175"/>
                    <a:pt x="546" y="267"/>
                  </a:cubicBezTo>
                  <a:cubicBezTo>
                    <a:pt x="357" y="356"/>
                    <a:pt x="112" y="512"/>
                    <a:pt x="1" y="668"/>
                  </a:cubicBezTo>
                  <a:cubicBezTo>
                    <a:pt x="12" y="690"/>
                    <a:pt x="23" y="701"/>
                    <a:pt x="45" y="723"/>
                  </a:cubicBezTo>
                  <a:cubicBezTo>
                    <a:pt x="112" y="790"/>
                    <a:pt x="212" y="823"/>
                    <a:pt x="301" y="823"/>
                  </a:cubicBezTo>
                  <a:cubicBezTo>
                    <a:pt x="316" y="824"/>
                    <a:pt x="332" y="824"/>
                    <a:pt x="347" y="824"/>
                  </a:cubicBezTo>
                  <a:cubicBezTo>
                    <a:pt x="494" y="824"/>
                    <a:pt x="640" y="796"/>
                    <a:pt x="786" y="796"/>
                  </a:cubicBezTo>
                  <a:cubicBezTo>
                    <a:pt x="858" y="796"/>
                    <a:pt x="930" y="803"/>
                    <a:pt x="1002" y="823"/>
                  </a:cubicBezTo>
                  <a:cubicBezTo>
                    <a:pt x="1124" y="846"/>
                    <a:pt x="1224" y="901"/>
                    <a:pt x="1346" y="912"/>
                  </a:cubicBezTo>
                  <a:cubicBezTo>
                    <a:pt x="1361" y="914"/>
                    <a:pt x="1375" y="914"/>
                    <a:pt x="1390" y="914"/>
                  </a:cubicBezTo>
                  <a:cubicBezTo>
                    <a:pt x="1487" y="914"/>
                    <a:pt x="1583" y="886"/>
                    <a:pt x="1680" y="856"/>
                  </a:cubicBezTo>
                  <a:cubicBezTo>
                    <a:pt x="1736" y="846"/>
                    <a:pt x="1803" y="823"/>
                    <a:pt x="1870" y="801"/>
                  </a:cubicBezTo>
                  <a:cubicBezTo>
                    <a:pt x="1981" y="567"/>
                    <a:pt x="1981" y="356"/>
                    <a:pt x="1769" y="122"/>
                  </a:cubicBezTo>
                  <a:cubicBezTo>
                    <a:pt x="1691" y="34"/>
                    <a:pt x="1572" y="1"/>
                    <a:pt x="14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92" name="Google Shape;16292;p24"/>
            <p:cNvSpPr/>
            <p:nvPr/>
          </p:nvSpPr>
          <p:spPr>
            <a:xfrm flipH="1">
              <a:off x="-957396" y="-303320"/>
              <a:ext cx="46792" cy="9116"/>
            </a:xfrm>
            <a:custGeom>
              <a:avLst/>
              <a:gdLst/>
              <a:ahLst/>
              <a:cxnLst/>
              <a:rect l="l" t="t" r="r" b="b"/>
              <a:pathLst>
                <a:path w="580" h="113" extrusionOk="0">
                  <a:moveTo>
                    <a:pt x="579" y="1"/>
                  </a:moveTo>
                  <a:lnTo>
                    <a:pt x="579" y="1"/>
                  </a:lnTo>
                  <a:cubicBezTo>
                    <a:pt x="501" y="57"/>
                    <a:pt x="401" y="79"/>
                    <a:pt x="301" y="79"/>
                  </a:cubicBezTo>
                  <a:cubicBezTo>
                    <a:pt x="245" y="79"/>
                    <a:pt x="201" y="79"/>
                    <a:pt x="145" y="68"/>
                  </a:cubicBezTo>
                  <a:cubicBezTo>
                    <a:pt x="100" y="68"/>
                    <a:pt x="56" y="45"/>
                    <a:pt x="34" y="13"/>
                  </a:cubicBezTo>
                  <a:lnTo>
                    <a:pt x="1" y="45"/>
                  </a:lnTo>
                  <a:cubicBezTo>
                    <a:pt x="34" y="90"/>
                    <a:pt x="100" y="102"/>
                    <a:pt x="145" y="112"/>
                  </a:cubicBezTo>
                  <a:cubicBezTo>
                    <a:pt x="201" y="112"/>
                    <a:pt x="245" y="102"/>
                    <a:pt x="301" y="102"/>
                  </a:cubicBezTo>
                  <a:cubicBezTo>
                    <a:pt x="401" y="90"/>
                    <a:pt x="501" y="68"/>
                    <a:pt x="5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93" name="Google Shape;16293;p24"/>
            <p:cNvSpPr/>
            <p:nvPr/>
          </p:nvSpPr>
          <p:spPr>
            <a:xfrm flipH="1">
              <a:off x="-925045" y="-332848"/>
              <a:ext cx="29688" cy="43161"/>
            </a:xfrm>
            <a:custGeom>
              <a:avLst/>
              <a:gdLst/>
              <a:ahLst/>
              <a:cxnLst/>
              <a:rect l="l" t="t" r="r" b="b"/>
              <a:pathLst>
                <a:path w="368" h="535" extrusionOk="0">
                  <a:moveTo>
                    <a:pt x="367" y="0"/>
                  </a:moveTo>
                  <a:cubicBezTo>
                    <a:pt x="256" y="33"/>
                    <a:pt x="167" y="122"/>
                    <a:pt x="111" y="211"/>
                  </a:cubicBezTo>
                  <a:cubicBezTo>
                    <a:pt x="56" y="312"/>
                    <a:pt x="34" y="423"/>
                    <a:pt x="0" y="523"/>
                  </a:cubicBezTo>
                  <a:lnTo>
                    <a:pt x="34" y="534"/>
                  </a:lnTo>
                  <a:cubicBezTo>
                    <a:pt x="56" y="434"/>
                    <a:pt x="78" y="322"/>
                    <a:pt x="134" y="223"/>
                  </a:cubicBezTo>
                  <a:cubicBezTo>
                    <a:pt x="178" y="122"/>
                    <a:pt x="256" y="33"/>
                    <a:pt x="3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94" name="Google Shape;16294;p24"/>
            <p:cNvSpPr/>
            <p:nvPr/>
          </p:nvSpPr>
          <p:spPr>
            <a:xfrm flipH="1">
              <a:off x="-950135" y="-279924"/>
              <a:ext cx="73576" cy="9923"/>
            </a:xfrm>
            <a:custGeom>
              <a:avLst/>
              <a:gdLst/>
              <a:ahLst/>
              <a:cxnLst/>
              <a:rect l="l" t="t" r="r" b="b"/>
              <a:pathLst>
                <a:path w="912" h="123" extrusionOk="0">
                  <a:moveTo>
                    <a:pt x="45" y="0"/>
                  </a:moveTo>
                  <a:lnTo>
                    <a:pt x="0" y="56"/>
                  </a:lnTo>
                  <a:cubicBezTo>
                    <a:pt x="77" y="101"/>
                    <a:pt x="156" y="123"/>
                    <a:pt x="233" y="123"/>
                  </a:cubicBezTo>
                  <a:lnTo>
                    <a:pt x="467" y="123"/>
                  </a:lnTo>
                  <a:cubicBezTo>
                    <a:pt x="623" y="101"/>
                    <a:pt x="778" y="56"/>
                    <a:pt x="912" y="0"/>
                  </a:cubicBezTo>
                  <a:lnTo>
                    <a:pt x="912" y="0"/>
                  </a:lnTo>
                  <a:cubicBezTo>
                    <a:pt x="778" y="56"/>
                    <a:pt x="623" y="78"/>
                    <a:pt x="467" y="89"/>
                  </a:cubicBezTo>
                  <a:cubicBezTo>
                    <a:pt x="389" y="89"/>
                    <a:pt x="311" y="89"/>
                    <a:pt x="245" y="78"/>
                  </a:cubicBezTo>
                  <a:cubicBezTo>
                    <a:pt x="166" y="67"/>
                    <a:pt x="89" y="45"/>
                    <a:pt x="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95" name="Google Shape;16295;p24"/>
            <p:cNvSpPr/>
            <p:nvPr/>
          </p:nvSpPr>
          <p:spPr>
            <a:xfrm flipH="1">
              <a:off x="-912460" y="-262902"/>
              <a:ext cx="56634" cy="19846"/>
            </a:xfrm>
            <a:custGeom>
              <a:avLst/>
              <a:gdLst/>
              <a:ahLst/>
              <a:cxnLst/>
              <a:rect l="l" t="t" r="r" b="b"/>
              <a:pathLst>
                <a:path w="702" h="246" extrusionOk="0">
                  <a:moveTo>
                    <a:pt x="23" y="1"/>
                  </a:moveTo>
                  <a:lnTo>
                    <a:pt x="1" y="23"/>
                  </a:lnTo>
                  <a:cubicBezTo>
                    <a:pt x="79" y="123"/>
                    <a:pt x="201" y="190"/>
                    <a:pt x="324" y="223"/>
                  </a:cubicBezTo>
                  <a:cubicBezTo>
                    <a:pt x="446" y="246"/>
                    <a:pt x="579" y="246"/>
                    <a:pt x="702" y="246"/>
                  </a:cubicBezTo>
                  <a:cubicBezTo>
                    <a:pt x="579" y="246"/>
                    <a:pt x="446" y="234"/>
                    <a:pt x="334" y="201"/>
                  </a:cubicBezTo>
                  <a:cubicBezTo>
                    <a:pt x="213" y="167"/>
                    <a:pt x="101" y="101"/>
                    <a:pt x="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96" name="Google Shape;16296;p24"/>
            <p:cNvSpPr/>
            <p:nvPr/>
          </p:nvSpPr>
          <p:spPr>
            <a:xfrm flipH="1">
              <a:off x="-866717" y="-253866"/>
              <a:ext cx="27914" cy="38563"/>
            </a:xfrm>
            <a:custGeom>
              <a:avLst/>
              <a:gdLst/>
              <a:ahLst/>
              <a:cxnLst/>
              <a:rect l="l" t="t" r="r" b="b"/>
              <a:pathLst>
                <a:path w="346" h="478" extrusionOk="0">
                  <a:moveTo>
                    <a:pt x="56" y="0"/>
                  </a:moveTo>
                  <a:lnTo>
                    <a:pt x="1" y="11"/>
                  </a:lnTo>
                  <a:cubicBezTo>
                    <a:pt x="23" y="111"/>
                    <a:pt x="68" y="200"/>
                    <a:pt x="134" y="278"/>
                  </a:cubicBezTo>
                  <a:cubicBezTo>
                    <a:pt x="201" y="356"/>
                    <a:pt x="290" y="389"/>
                    <a:pt x="345" y="478"/>
                  </a:cubicBezTo>
                  <a:cubicBezTo>
                    <a:pt x="323" y="433"/>
                    <a:pt x="290" y="401"/>
                    <a:pt x="246" y="367"/>
                  </a:cubicBezTo>
                  <a:lnTo>
                    <a:pt x="145" y="267"/>
                  </a:lnTo>
                  <a:cubicBezTo>
                    <a:pt x="90" y="189"/>
                    <a:pt x="56" y="100"/>
                    <a:pt x="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97" name="Google Shape;16297;p24"/>
            <p:cNvSpPr/>
            <p:nvPr/>
          </p:nvSpPr>
          <p:spPr>
            <a:xfrm flipH="1">
              <a:off x="-835334" y="-296140"/>
              <a:ext cx="16216" cy="47679"/>
            </a:xfrm>
            <a:custGeom>
              <a:avLst/>
              <a:gdLst/>
              <a:ahLst/>
              <a:cxnLst/>
              <a:rect l="l" t="t" r="r" b="b"/>
              <a:pathLst>
                <a:path w="201" h="591" extrusionOk="0">
                  <a:moveTo>
                    <a:pt x="55" y="1"/>
                  </a:moveTo>
                  <a:lnTo>
                    <a:pt x="55" y="1"/>
                  </a:lnTo>
                  <a:cubicBezTo>
                    <a:pt x="45" y="57"/>
                    <a:pt x="33" y="102"/>
                    <a:pt x="22" y="157"/>
                  </a:cubicBezTo>
                  <a:cubicBezTo>
                    <a:pt x="11" y="213"/>
                    <a:pt x="0" y="257"/>
                    <a:pt x="11" y="312"/>
                  </a:cubicBezTo>
                  <a:cubicBezTo>
                    <a:pt x="11" y="368"/>
                    <a:pt x="45" y="424"/>
                    <a:pt x="78" y="468"/>
                  </a:cubicBezTo>
                  <a:cubicBezTo>
                    <a:pt x="111" y="502"/>
                    <a:pt x="156" y="546"/>
                    <a:pt x="167" y="591"/>
                  </a:cubicBezTo>
                  <a:lnTo>
                    <a:pt x="200" y="579"/>
                  </a:lnTo>
                  <a:cubicBezTo>
                    <a:pt x="178" y="524"/>
                    <a:pt x="134" y="490"/>
                    <a:pt x="100" y="446"/>
                  </a:cubicBezTo>
                  <a:cubicBezTo>
                    <a:pt x="67" y="413"/>
                    <a:pt x="33" y="368"/>
                    <a:pt x="22" y="312"/>
                  </a:cubicBezTo>
                  <a:cubicBezTo>
                    <a:pt x="22" y="268"/>
                    <a:pt x="22" y="213"/>
                    <a:pt x="33" y="157"/>
                  </a:cubicBezTo>
                  <a:cubicBezTo>
                    <a:pt x="45" y="102"/>
                    <a:pt x="55" y="57"/>
                    <a:pt x="5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98" name="Google Shape;16298;p24"/>
            <p:cNvSpPr/>
            <p:nvPr/>
          </p:nvSpPr>
          <p:spPr>
            <a:xfrm flipH="1">
              <a:off x="-858649" y="-305095"/>
              <a:ext cx="11779" cy="46791"/>
            </a:xfrm>
            <a:custGeom>
              <a:avLst/>
              <a:gdLst/>
              <a:ahLst/>
              <a:cxnLst/>
              <a:rect l="l" t="t" r="r" b="b"/>
              <a:pathLst>
                <a:path w="146" h="580" extrusionOk="0">
                  <a:moveTo>
                    <a:pt x="146" y="1"/>
                  </a:moveTo>
                  <a:cubicBezTo>
                    <a:pt x="112" y="90"/>
                    <a:pt x="67" y="179"/>
                    <a:pt x="45" y="279"/>
                  </a:cubicBezTo>
                  <a:cubicBezTo>
                    <a:pt x="12" y="368"/>
                    <a:pt x="1" y="479"/>
                    <a:pt x="23" y="579"/>
                  </a:cubicBezTo>
                  <a:lnTo>
                    <a:pt x="79" y="557"/>
                  </a:lnTo>
                  <a:cubicBezTo>
                    <a:pt x="57" y="479"/>
                    <a:pt x="57" y="379"/>
                    <a:pt x="67" y="279"/>
                  </a:cubicBezTo>
                  <a:cubicBezTo>
                    <a:pt x="90" y="190"/>
                    <a:pt x="112" y="101"/>
                    <a:pt x="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99" name="Google Shape;16299;p24"/>
            <p:cNvSpPr/>
            <p:nvPr/>
          </p:nvSpPr>
          <p:spPr>
            <a:xfrm flipH="1">
              <a:off x="-871235" y="-274600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00" name="Google Shape;16300;p24"/>
            <p:cNvSpPr/>
            <p:nvPr/>
          </p:nvSpPr>
          <p:spPr>
            <a:xfrm flipH="1">
              <a:off x="-888257" y="-317600"/>
              <a:ext cx="17103" cy="43080"/>
            </a:xfrm>
            <a:custGeom>
              <a:avLst/>
              <a:gdLst/>
              <a:ahLst/>
              <a:cxnLst/>
              <a:rect l="l" t="t" r="r" b="b"/>
              <a:pathLst>
                <a:path w="212" h="534" extrusionOk="0">
                  <a:moveTo>
                    <a:pt x="211" y="0"/>
                  </a:moveTo>
                  <a:cubicBezTo>
                    <a:pt x="200" y="56"/>
                    <a:pt x="167" y="89"/>
                    <a:pt x="144" y="133"/>
                  </a:cubicBezTo>
                  <a:lnTo>
                    <a:pt x="78" y="267"/>
                  </a:lnTo>
                  <a:cubicBezTo>
                    <a:pt x="55" y="311"/>
                    <a:pt x="45" y="356"/>
                    <a:pt x="23" y="412"/>
                  </a:cubicBezTo>
                  <a:cubicBezTo>
                    <a:pt x="23" y="434"/>
                    <a:pt x="11" y="456"/>
                    <a:pt x="11" y="479"/>
                  </a:cubicBezTo>
                  <a:lnTo>
                    <a:pt x="0" y="523"/>
                  </a:lnTo>
                  <a:lnTo>
                    <a:pt x="0" y="534"/>
                  </a:lnTo>
                  <a:cubicBezTo>
                    <a:pt x="0" y="523"/>
                    <a:pt x="11" y="523"/>
                    <a:pt x="11" y="523"/>
                  </a:cubicBezTo>
                  <a:cubicBezTo>
                    <a:pt x="11" y="523"/>
                    <a:pt x="31" y="528"/>
                    <a:pt x="44" y="528"/>
                  </a:cubicBezTo>
                  <a:cubicBezTo>
                    <a:pt x="51" y="528"/>
                    <a:pt x="55" y="527"/>
                    <a:pt x="55" y="523"/>
                  </a:cubicBezTo>
                  <a:lnTo>
                    <a:pt x="67" y="489"/>
                  </a:lnTo>
                  <a:lnTo>
                    <a:pt x="67" y="423"/>
                  </a:lnTo>
                  <a:cubicBezTo>
                    <a:pt x="78" y="368"/>
                    <a:pt x="89" y="323"/>
                    <a:pt x="100" y="279"/>
                  </a:cubicBezTo>
                  <a:cubicBezTo>
                    <a:pt x="122" y="234"/>
                    <a:pt x="134" y="190"/>
                    <a:pt x="156" y="145"/>
                  </a:cubicBezTo>
                  <a:cubicBezTo>
                    <a:pt x="178" y="101"/>
                    <a:pt x="200" y="56"/>
                    <a:pt x="21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01" name="Google Shape;16301;p24"/>
            <p:cNvSpPr/>
            <p:nvPr/>
          </p:nvSpPr>
          <p:spPr>
            <a:xfrm flipH="1">
              <a:off x="-781521" y="-348741"/>
              <a:ext cx="137470" cy="135695"/>
            </a:xfrm>
            <a:custGeom>
              <a:avLst/>
              <a:gdLst/>
              <a:ahLst/>
              <a:cxnLst/>
              <a:rect l="l" t="t" r="r" b="b"/>
              <a:pathLst>
                <a:path w="1704" h="1682" extrusionOk="0">
                  <a:moveTo>
                    <a:pt x="1374" y="1"/>
                  </a:moveTo>
                  <a:cubicBezTo>
                    <a:pt x="1289" y="1"/>
                    <a:pt x="1188" y="25"/>
                    <a:pt x="1091" y="42"/>
                  </a:cubicBezTo>
                  <a:cubicBezTo>
                    <a:pt x="902" y="64"/>
                    <a:pt x="391" y="242"/>
                    <a:pt x="201" y="608"/>
                  </a:cubicBezTo>
                  <a:cubicBezTo>
                    <a:pt x="1" y="964"/>
                    <a:pt x="101" y="1343"/>
                    <a:pt x="290" y="1432"/>
                  </a:cubicBezTo>
                  <a:cubicBezTo>
                    <a:pt x="490" y="1520"/>
                    <a:pt x="569" y="1587"/>
                    <a:pt x="713" y="1587"/>
                  </a:cubicBezTo>
                  <a:cubicBezTo>
                    <a:pt x="805" y="1587"/>
                    <a:pt x="947" y="1681"/>
                    <a:pt x="1096" y="1681"/>
                  </a:cubicBezTo>
                  <a:cubicBezTo>
                    <a:pt x="1146" y="1681"/>
                    <a:pt x="1197" y="1671"/>
                    <a:pt x="1247" y="1643"/>
                  </a:cubicBezTo>
                  <a:cubicBezTo>
                    <a:pt x="1447" y="1532"/>
                    <a:pt x="1525" y="1476"/>
                    <a:pt x="1614" y="1243"/>
                  </a:cubicBezTo>
                  <a:cubicBezTo>
                    <a:pt x="1703" y="1009"/>
                    <a:pt x="1669" y="820"/>
                    <a:pt x="1636" y="642"/>
                  </a:cubicBezTo>
                  <a:cubicBezTo>
                    <a:pt x="1603" y="464"/>
                    <a:pt x="1636" y="286"/>
                    <a:pt x="1570" y="119"/>
                  </a:cubicBezTo>
                  <a:cubicBezTo>
                    <a:pt x="1535" y="28"/>
                    <a:pt x="1463" y="1"/>
                    <a:pt x="137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02" name="Google Shape;16302;p24"/>
            <p:cNvSpPr/>
            <p:nvPr/>
          </p:nvSpPr>
          <p:spPr>
            <a:xfrm flipH="1">
              <a:off x="-774341" y="-348741"/>
              <a:ext cx="123110" cy="79626"/>
            </a:xfrm>
            <a:custGeom>
              <a:avLst/>
              <a:gdLst/>
              <a:ahLst/>
              <a:cxnLst/>
              <a:rect l="l" t="t" r="r" b="b"/>
              <a:pathLst>
                <a:path w="1526" h="987" extrusionOk="0">
                  <a:moveTo>
                    <a:pt x="1285" y="1"/>
                  </a:moveTo>
                  <a:cubicBezTo>
                    <a:pt x="1200" y="1"/>
                    <a:pt x="1099" y="25"/>
                    <a:pt x="1002" y="42"/>
                  </a:cubicBezTo>
                  <a:cubicBezTo>
                    <a:pt x="813" y="64"/>
                    <a:pt x="302" y="242"/>
                    <a:pt x="112" y="608"/>
                  </a:cubicBezTo>
                  <a:cubicBezTo>
                    <a:pt x="35" y="731"/>
                    <a:pt x="1" y="865"/>
                    <a:pt x="1" y="987"/>
                  </a:cubicBezTo>
                  <a:cubicBezTo>
                    <a:pt x="68" y="987"/>
                    <a:pt x="134" y="976"/>
                    <a:pt x="190" y="954"/>
                  </a:cubicBezTo>
                  <a:cubicBezTo>
                    <a:pt x="335" y="898"/>
                    <a:pt x="446" y="786"/>
                    <a:pt x="569" y="709"/>
                  </a:cubicBezTo>
                  <a:cubicBezTo>
                    <a:pt x="635" y="665"/>
                    <a:pt x="713" y="631"/>
                    <a:pt x="791" y="620"/>
                  </a:cubicBezTo>
                  <a:cubicBezTo>
                    <a:pt x="812" y="618"/>
                    <a:pt x="832" y="617"/>
                    <a:pt x="853" y="617"/>
                  </a:cubicBezTo>
                  <a:cubicBezTo>
                    <a:pt x="932" y="617"/>
                    <a:pt x="1012" y="631"/>
                    <a:pt x="1091" y="631"/>
                  </a:cubicBezTo>
                  <a:cubicBezTo>
                    <a:pt x="1247" y="620"/>
                    <a:pt x="1402" y="564"/>
                    <a:pt x="1525" y="464"/>
                  </a:cubicBezTo>
                  <a:cubicBezTo>
                    <a:pt x="1525" y="353"/>
                    <a:pt x="1525" y="230"/>
                    <a:pt x="1481" y="119"/>
                  </a:cubicBezTo>
                  <a:cubicBezTo>
                    <a:pt x="1446" y="28"/>
                    <a:pt x="1374" y="1"/>
                    <a:pt x="128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03" name="Google Shape;16303;p24"/>
            <p:cNvSpPr/>
            <p:nvPr/>
          </p:nvSpPr>
          <p:spPr>
            <a:xfrm flipH="1">
              <a:off x="-746429" y="-342771"/>
              <a:ext cx="9036" cy="33319"/>
            </a:xfrm>
            <a:custGeom>
              <a:avLst/>
              <a:gdLst/>
              <a:ahLst/>
              <a:cxnLst/>
              <a:rect l="l" t="t" r="r" b="b"/>
              <a:pathLst>
                <a:path w="112" h="413" extrusionOk="0">
                  <a:moveTo>
                    <a:pt x="112" y="1"/>
                  </a:moveTo>
                  <a:lnTo>
                    <a:pt x="112" y="1"/>
                  </a:lnTo>
                  <a:cubicBezTo>
                    <a:pt x="57" y="134"/>
                    <a:pt x="12" y="268"/>
                    <a:pt x="1" y="413"/>
                  </a:cubicBezTo>
                  <a:lnTo>
                    <a:pt x="34" y="413"/>
                  </a:lnTo>
                  <a:cubicBezTo>
                    <a:pt x="34" y="279"/>
                    <a:pt x="67" y="134"/>
                    <a:pt x="1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04" name="Google Shape;16304;p24"/>
            <p:cNvSpPr/>
            <p:nvPr/>
          </p:nvSpPr>
          <p:spPr>
            <a:xfrm flipH="1">
              <a:off x="-770712" y="-319456"/>
              <a:ext cx="39531" cy="25816"/>
            </a:xfrm>
            <a:custGeom>
              <a:avLst/>
              <a:gdLst/>
              <a:ahLst/>
              <a:cxnLst/>
              <a:rect l="l" t="t" r="r" b="b"/>
              <a:pathLst>
                <a:path w="490" h="320" extrusionOk="0">
                  <a:moveTo>
                    <a:pt x="490" y="1"/>
                  </a:moveTo>
                  <a:cubicBezTo>
                    <a:pt x="445" y="23"/>
                    <a:pt x="411" y="57"/>
                    <a:pt x="378" y="90"/>
                  </a:cubicBezTo>
                  <a:cubicBezTo>
                    <a:pt x="345" y="124"/>
                    <a:pt x="312" y="156"/>
                    <a:pt x="267" y="179"/>
                  </a:cubicBezTo>
                  <a:cubicBezTo>
                    <a:pt x="233" y="201"/>
                    <a:pt x="189" y="223"/>
                    <a:pt x="144" y="245"/>
                  </a:cubicBezTo>
                  <a:cubicBezTo>
                    <a:pt x="122" y="257"/>
                    <a:pt x="100" y="268"/>
                    <a:pt x="89" y="268"/>
                  </a:cubicBezTo>
                  <a:cubicBezTo>
                    <a:pt x="83" y="271"/>
                    <a:pt x="76" y="273"/>
                    <a:pt x="70" y="273"/>
                  </a:cubicBezTo>
                  <a:cubicBezTo>
                    <a:pt x="55" y="273"/>
                    <a:pt x="41" y="265"/>
                    <a:pt x="33" y="257"/>
                  </a:cubicBezTo>
                  <a:lnTo>
                    <a:pt x="0" y="302"/>
                  </a:lnTo>
                  <a:cubicBezTo>
                    <a:pt x="19" y="314"/>
                    <a:pt x="39" y="320"/>
                    <a:pt x="56" y="320"/>
                  </a:cubicBezTo>
                  <a:cubicBezTo>
                    <a:pt x="69" y="320"/>
                    <a:pt x="80" y="317"/>
                    <a:pt x="89" y="312"/>
                  </a:cubicBezTo>
                  <a:cubicBezTo>
                    <a:pt x="122" y="302"/>
                    <a:pt x="144" y="290"/>
                    <a:pt x="167" y="279"/>
                  </a:cubicBezTo>
                  <a:cubicBezTo>
                    <a:pt x="200" y="257"/>
                    <a:pt x="245" y="223"/>
                    <a:pt x="278" y="201"/>
                  </a:cubicBezTo>
                  <a:cubicBezTo>
                    <a:pt x="322" y="168"/>
                    <a:pt x="356" y="134"/>
                    <a:pt x="389" y="101"/>
                  </a:cubicBezTo>
                  <a:cubicBezTo>
                    <a:pt x="423" y="68"/>
                    <a:pt x="445" y="23"/>
                    <a:pt x="4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05" name="Google Shape;16305;p24"/>
            <p:cNvSpPr/>
            <p:nvPr/>
          </p:nvSpPr>
          <p:spPr>
            <a:xfrm flipH="1">
              <a:off x="-774342" y="-285330"/>
              <a:ext cx="57521" cy="21621"/>
            </a:xfrm>
            <a:custGeom>
              <a:avLst/>
              <a:gdLst/>
              <a:ahLst/>
              <a:cxnLst/>
              <a:rect l="l" t="t" r="r" b="b"/>
              <a:pathLst>
                <a:path w="713" h="268" extrusionOk="0">
                  <a:moveTo>
                    <a:pt x="712" y="0"/>
                  </a:moveTo>
                  <a:lnTo>
                    <a:pt x="712" y="0"/>
                  </a:lnTo>
                  <a:cubicBezTo>
                    <a:pt x="589" y="23"/>
                    <a:pt x="478" y="89"/>
                    <a:pt x="367" y="145"/>
                  </a:cubicBezTo>
                  <a:cubicBezTo>
                    <a:pt x="312" y="178"/>
                    <a:pt x="256" y="201"/>
                    <a:pt x="200" y="223"/>
                  </a:cubicBezTo>
                  <a:cubicBezTo>
                    <a:pt x="167" y="223"/>
                    <a:pt x="134" y="234"/>
                    <a:pt x="111" y="234"/>
                  </a:cubicBezTo>
                  <a:cubicBezTo>
                    <a:pt x="78" y="234"/>
                    <a:pt x="45" y="234"/>
                    <a:pt x="33" y="212"/>
                  </a:cubicBezTo>
                  <a:lnTo>
                    <a:pt x="0" y="234"/>
                  </a:lnTo>
                  <a:cubicBezTo>
                    <a:pt x="23" y="257"/>
                    <a:pt x="45" y="267"/>
                    <a:pt x="55" y="267"/>
                  </a:cubicBezTo>
                  <a:lnTo>
                    <a:pt x="111" y="267"/>
                  </a:lnTo>
                  <a:cubicBezTo>
                    <a:pt x="144" y="267"/>
                    <a:pt x="167" y="257"/>
                    <a:pt x="200" y="245"/>
                  </a:cubicBezTo>
                  <a:cubicBezTo>
                    <a:pt x="267" y="223"/>
                    <a:pt x="322" y="201"/>
                    <a:pt x="378" y="168"/>
                  </a:cubicBezTo>
                  <a:cubicBezTo>
                    <a:pt x="478" y="101"/>
                    <a:pt x="589" y="34"/>
                    <a:pt x="7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06" name="Google Shape;16306;p24"/>
            <p:cNvSpPr/>
            <p:nvPr/>
          </p:nvSpPr>
          <p:spPr>
            <a:xfrm flipH="1">
              <a:off x="-758126" y="-247573"/>
              <a:ext cx="53003" cy="17910"/>
            </a:xfrm>
            <a:custGeom>
              <a:avLst/>
              <a:gdLst/>
              <a:ahLst/>
              <a:cxnLst/>
              <a:rect l="l" t="t" r="r" b="b"/>
              <a:pathLst>
                <a:path w="657" h="222" extrusionOk="0">
                  <a:moveTo>
                    <a:pt x="657" y="1"/>
                  </a:moveTo>
                  <a:lnTo>
                    <a:pt x="657" y="1"/>
                  </a:lnTo>
                  <a:cubicBezTo>
                    <a:pt x="645" y="34"/>
                    <a:pt x="612" y="44"/>
                    <a:pt x="579" y="56"/>
                  </a:cubicBezTo>
                  <a:cubicBezTo>
                    <a:pt x="556" y="66"/>
                    <a:pt x="534" y="78"/>
                    <a:pt x="501" y="89"/>
                  </a:cubicBezTo>
                  <a:cubicBezTo>
                    <a:pt x="445" y="111"/>
                    <a:pt x="390" y="133"/>
                    <a:pt x="334" y="145"/>
                  </a:cubicBezTo>
                  <a:cubicBezTo>
                    <a:pt x="279" y="155"/>
                    <a:pt x="223" y="178"/>
                    <a:pt x="168" y="178"/>
                  </a:cubicBezTo>
                  <a:cubicBezTo>
                    <a:pt x="158" y="181"/>
                    <a:pt x="149" y="182"/>
                    <a:pt x="140" y="182"/>
                  </a:cubicBezTo>
                  <a:cubicBezTo>
                    <a:pt x="121" y="182"/>
                    <a:pt x="105" y="174"/>
                    <a:pt x="89" y="167"/>
                  </a:cubicBezTo>
                  <a:cubicBezTo>
                    <a:pt x="67" y="155"/>
                    <a:pt x="45" y="145"/>
                    <a:pt x="45" y="122"/>
                  </a:cubicBezTo>
                  <a:lnTo>
                    <a:pt x="0" y="133"/>
                  </a:lnTo>
                  <a:cubicBezTo>
                    <a:pt x="12" y="167"/>
                    <a:pt x="45" y="200"/>
                    <a:pt x="67" y="211"/>
                  </a:cubicBezTo>
                  <a:cubicBezTo>
                    <a:pt x="101" y="222"/>
                    <a:pt x="134" y="222"/>
                    <a:pt x="168" y="222"/>
                  </a:cubicBezTo>
                  <a:cubicBezTo>
                    <a:pt x="234" y="211"/>
                    <a:pt x="289" y="189"/>
                    <a:pt x="345" y="167"/>
                  </a:cubicBezTo>
                  <a:lnTo>
                    <a:pt x="512" y="100"/>
                  </a:lnTo>
                  <a:cubicBezTo>
                    <a:pt x="534" y="89"/>
                    <a:pt x="556" y="66"/>
                    <a:pt x="590" y="56"/>
                  </a:cubicBezTo>
                  <a:cubicBezTo>
                    <a:pt x="612" y="44"/>
                    <a:pt x="645" y="34"/>
                    <a:pt x="6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07" name="Google Shape;16307;p24"/>
            <p:cNvSpPr/>
            <p:nvPr/>
          </p:nvSpPr>
          <p:spPr>
            <a:xfrm flipH="1">
              <a:off x="-704316" y="-278150"/>
              <a:ext cx="36868" cy="53084"/>
            </a:xfrm>
            <a:custGeom>
              <a:avLst/>
              <a:gdLst/>
              <a:ahLst/>
              <a:cxnLst/>
              <a:rect l="l" t="t" r="r" b="b"/>
              <a:pathLst>
                <a:path w="457" h="658" extrusionOk="0">
                  <a:moveTo>
                    <a:pt x="0" y="0"/>
                  </a:moveTo>
                  <a:cubicBezTo>
                    <a:pt x="22" y="267"/>
                    <a:pt x="190" y="524"/>
                    <a:pt x="423" y="657"/>
                  </a:cubicBezTo>
                  <a:lnTo>
                    <a:pt x="457" y="613"/>
                  </a:lnTo>
                  <a:cubicBezTo>
                    <a:pt x="223" y="501"/>
                    <a:pt x="45" y="267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08" name="Google Shape;16308;p24"/>
            <p:cNvSpPr/>
            <p:nvPr/>
          </p:nvSpPr>
          <p:spPr>
            <a:xfrm flipH="1">
              <a:off x="-715933" y="-311307"/>
              <a:ext cx="34126" cy="54778"/>
            </a:xfrm>
            <a:custGeom>
              <a:avLst/>
              <a:gdLst/>
              <a:ahLst/>
              <a:cxnLst/>
              <a:rect l="l" t="t" r="r" b="b"/>
              <a:pathLst>
                <a:path w="423" h="679" extrusionOk="0">
                  <a:moveTo>
                    <a:pt x="0" y="0"/>
                  </a:moveTo>
                  <a:cubicBezTo>
                    <a:pt x="134" y="23"/>
                    <a:pt x="234" y="122"/>
                    <a:pt x="267" y="256"/>
                  </a:cubicBezTo>
                  <a:cubicBezTo>
                    <a:pt x="279" y="312"/>
                    <a:pt x="289" y="378"/>
                    <a:pt x="301" y="445"/>
                  </a:cubicBezTo>
                  <a:cubicBezTo>
                    <a:pt x="311" y="512"/>
                    <a:pt x="345" y="623"/>
                    <a:pt x="390" y="678"/>
                  </a:cubicBezTo>
                  <a:lnTo>
                    <a:pt x="423" y="601"/>
                  </a:lnTo>
                  <a:cubicBezTo>
                    <a:pt x="378" y="556"/>
                    <a:pt x="356" y="500"/>
                    <a:pt x="334" y="434"/>
                  </a:cubicBezTo>
                  <a:cubicBezTo>
                    <a:pt x="323" y="378"/>
                    <a:pt x="311" y="312"/>
                    <a:pt x="289" y="245"/>
                  </a:cubicBezTo>
                  <a:cubicBezTo>
                    <a:pt x="267" y="178"/>
                    <a:pt x="234" y="122"/>
                    <a:pt x="178" y="78"/>
                  </a:cubicBezTo>
                  <a:cubicBezTo>
                    <a:pt x="123" y="33"/>
                    <a:pt x="67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09" name="Google Shape;16309;p24"/>
            <p:cNvSpPr/>
            <p:nvPr/>
          </p:nvSpPr>
          <p:spPr>
            <a:xfrm flipH="1">
              <a:off x="-730294" y="-326636"/>
              <a:ext cx="9923" cy="36949"/>
            </a:xfrm>
            <a:custGeom>
              <a:avLst/>
              <a:gdLst/>
              <a:ahLst/>
              <a:cxnLst/>
              <a:rect l="l" t="t" r="r" b="b"/>
              <a:pathLst>
                <a:path w="123" h="458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23"/>
                    <a:pt x="45" y="68"/>
                    <a:pt x="45" y="101"/>
                  </a:cubicBezTo>
                  <a:cubicBezTo>
                    <a:pt x="45" y="146"/>
                    <a:pt x="34" y="179"/>
                    <a:pt x="34" y="223"/>
                  </a:cubicBezTo>
                  <a:cubicBezTo>
                    <a:pt x="34" y="302"/>
                    <a:pt x="45" y="391"/>
                    <a:pt x="100" y="457"/>
                  </a:cubicBezTo>
                  <a:lnTo>
                    <a:pt x="123" y="435"/>
                  </a:lnTo>
                  <a:cubicBezTo>
                    <a:pt x="78" y="379"/>
                    <a:pt x="56" y="302"/>
                    <a:pt x="56" y="223"/>
                  </a:cubicBezTo>
                  <a:lnTo>
                    <a:pt x="56" y="101"/>
                  </a:lnTo>
                  <a:cubicBezTo>
                    <a:pt x="56" y="68"/>
                    <a:pt x="45" y="23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10" name="Google Shape;16310;p24"/>
            <p:cNvSpPr/>
            <p:nvPr/>
          </p:nvSpPr>
          <p:spPr>
            <a:xfrm flipH="1">
              <a:off x="-606455" y="-262337"/>
              <a:ext cx="126498" cy="131904"/>
            </a:xfrm>
            <a:custGeom>
              <a:avLst/>
              <a:gdLst/>
              <a:ahLst/>
              <a:cxnLst/>
              <a:rect l="l" t="t" r="r" b="b"/>
              <a:pathLst>
                <a:path w="1568" h="1635" extrusionOk="0">
                  <a:moveTo>
                    <a:pt x="1158" y="1"/>
                  </a:moveTo>
                  <a:cubicBezTo>
                    <a:pt x="999" y="1"/>
                    <a:pt x="864" y="157"/>
                    <a:pt x="712" y="239"/>
                  </a:cubicBezTo>
                  <a:cubicBezTo>
                    <a:pt x="545" y="316"/>
                    <a:pt x="255" y="627"/>
                    <a:pt x="133" y="839"/>
                  </a:cubicBezTo>
                  <a:cubicBezTo>
                    <a:pt x="0" y="1039"/>
                    <a:pt x="0" y="1273"/>
                    <a:pt x="200" y="1362"/>
                  </a:cubicBezTo>
                  <a:cubicBezTo>
                    <a:pt x="245" y="1383"/>
                    <a:pt x="285" y="1390"/>
                    <a:pt x="323" y="1390"/>
                  </a:cubicBezTo>
                  <a:cubicBezTo>
                    <a:pt x="409" y="1390"/>
                    <a:pt x="481" y="1350"/>
                    <a:pt x="555" y="1350"/>
                  </a:cubicBezTo>
                  <a:cubicBezTo>
                    <a:pt x="585" y="1350"/>
                    <a:pt x="614" y="1356"/>
                    <a:pt x="645" y="1373"/>
                  </a:cubicBezTo>
                  <a:cubicBezTo>
                    <a:pt x="745" y="1440"/>
                    <a:pt x="812" y="1551"/>
                    <a:pt x="989" y="1618"/>
                  </a:cubicBezTo>
                  <a:cubicBezTo>
                    <a:pt x="1018" y="1629"/>
                    <a:pt x="1046" y="1635"/>
                    <a:pt x="1073" y="1635"/>
                  </a:cubicBezTo>
                  <a:cubicBezTo>
                    <a:pt x="1199" y="1635"/>
                    <a:pt x="1298" y="1516"/>
                    <a:pt x="1390" y="1406"/>
                  </a:cubicBezTo>
                  <a:cubicBezTo>
                    <a:pt x="1490" y="1262"/>
                    <a:pt x="1557" y="906"/>
                    <a:pt x="1546" y="750"/>
                  </a:cubicBezTo>
                  <a:cubicBezTo>
                    <a:pt x="1535" y="595"/>
                    <a:pt x="1568" y="305"/>
                    <a:pt x="1523" y="183"/>
                  </a:cubicBezTo>
                  <a:cubicBezTo>
                    <a:pt x="1479" y="61"/>
                    <a:pt x="1368" y="49"/>
                    <a:pt x="1201" y="5"/>
                  </a:cubicBezTo>
                  <a:cubicBezTo>
                    <a:pt x="1186" y="2"/>
                    <a:pt x="1172" y="1"/>
                    <a:pt x="115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11" name="Google Shape;16311;p24"/>
            <p:cNvSpPr/>
            <p:nvPr/>
          </p:nvSpPr>
          <p:spPr>
            <a:xfrm flipH="1">
              <a:off x="-603792" y="-262337"/>
              <a:ext cx="119399" cy="82934"/>
            </a:xfrm>
            <a:custGeom>
              <a:avLst/>
              <a:gdLst/>
              <a:ahLst/>
              <a:cxnLst/>
              <a:rect l="l" t="t" r="r" b="b"/>
              <a:pathLst>
                <a:path w="1480" h="1028" extrusionOk="0">
                  <a:moveTo>
                    <a:pt x="1103" y="1"/>
                  </a:moveTo>
                  <a:cubicBezTo>
                    <a:pt x="944" y="1"/>
                    <a:pt x="809" y="157"/>
                    <a:pt x="657" y="239"/>
                  </a:cubicBezTo>
                  <a:cubicBezTo>
                    <a:pt x="490" y="316"/>
                    <a:pt x="200" y="627"/>
                    <a:pt x="78" y="839"/>
                  </a:cubicBezTo>
                  <a:cubicBezTo>
                    <a:pt x="34" y="894"/>
                    <a:pt x="12" y="961"/>
                    <a:pt x="0" y="1028"/>
                  </a:cubicBezTo>
                  <a:cubicBezTo>
                    <a:pt x="56" y="1028"/>
                    <a:pt x="111" y="1017"/>
                    <a:pt x="167" y="983"/>
                  </a:cubicBezTo>
                  <a:cubicBezTo>
                    <a:pt x="479" y="850"/>
                    <a:pt x="635" y="516"/>
                    <a:pt x="957" y="394"/>
                  </a:cubicBezTo>
                  <a:cubicBezTo>
                    <a:pt x="1057" y="361"/>
                    <a:pt x="1168" y="338"/>
                    <a:pt x="1268" y="316"/>
                  </a:cubicBezTo>
                  <a:cubicBezTo>
                    <a:pt x="1346" y="294"/>
                    <a:pt x="1413" y="272"/>
                    <a:pt x="1480" y="239"/>
                  </a:cubicBezTo>
                  <a:cubicBezTo>
                    <a:pt x="1480" y="216"/>
                    <a:pt x="1468" y="205"/>
                    <a:pt x="1468" y="183"/>
                  </a:cubicBezTo>
                  <a:cubicBezTo>
                    <a:pt x="1424" y="61"/>
                    <a:pt x="1313" y="49"/>
                    <a:pt x="1146" y="5"/>
                  </a:cubicBezTo>
                  <a:cubicBezTo>
                    <a:pt x="1131" y="2"/>
                    <a:pt x="1117" y="1"/>
                    <a:pt x="11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12" name="Google Shape;16312;p24"/>
            <p:cNvSpPr/>
            <p:nvPr/>
          </p:nvSpPr>
          <p:spPr>
            <a:xfrm flipH="1">
              <a:off x="-594839" y="-229663"/>
              <a:ext cx="26139" cy="9036"/>
            </a:xfrm>
            <a:custGeom>
              <a:avLst/>
              <a:gdLst/>
              <a:ahLst/>
              <a:cxnLst/>
              <a:rect l="l" t="t" r="r" b="b"/>
              <a:pathLst>
                <a:path w="324" h="112" extrusionOk="0">
                  <a:moveTo>
                    <a:pt x="324" y="0"/>
                  </a:moveTo>
                  <a:lnTo>
                    <a:pt x="1" y="78"/>
                  </a:lnTo>
                  <a:lnTo>
                    <a:pt x="12" y="111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13" name="Google Shape;16313;p24"/>
            <p:cNvSpPr/>
            <p:nvPr/>
          </p:nvSpPr>
          <p:spPr>
            <a:xfrm flipH="1">
              <a:off x="-566844" y="-253059"/>
              <a:ext cx="8874" cy="41386"/>
            </a:xfrm>
            <a:custGeom>
              <a:avLst/>
              <a:gdLst/>
              <a:ahLst/>
              <a:cxnLst/>
              <a:rect l="l" t="t" r="r" b="b"/>
              <a:pathLst>
                <a:path w="110" h="513" extrusionOk="0">
                  <a:moveTo>
                    <a:pt x="79" y="1"/>
                  </a:moveTo>
                  <a:lnTo>
                    <a:pt x="79" y="1"/>
                  </a:lnTo>
                  <a:cubicBezTo>
                    <a:pt x="88" y="10"/>
                    <a:pt x="94" y="21"/>
                    <a:pt x="99" y="33"/>
                  </a:cubicBezTo>
                  <a:lnTo>
                    <a:pt x="99" y="33"/>
                  </a:lnTo>
                  <a:cubicBezTo>
                    <a:pt x="96" y="19"/>
                    <a:pt x="90" y="7"/>
                    <a:pt x="79" y="1"/>
                  </a:cubicBezTo>
                  <a:close/>
                  <a:moveTo>
                    <a:pt x="99" y="33"/>
                  </a:moveTo>
                  <a:cubicBezTo>
                    <a:pt x="101" y="45"/>
                    <a:pt x="101" y="57"/>
                    <a:pt x="101" y="68"/>
                  </a:cubicBezTo>
                  <a:cubicBezTo>
                    <a:pt x="101" y="79"/>
                    <a:pt x="89" y="101"/>
                    <a:pt x="79" y="124"/>
                  </a:cubicBezTo>
                  <a:cubicBezTo>
                    <a:pt x="56" y="157"/>
                    <a:pt x="34" y="201"/>
                    <a:pt x="22" y="246"/>
                  </a:cubicBezTo>
                  <a:cubicBezTo>
                    <a:pt x="0" y="334"/>
                    <a:pt x="12" y="423"/>
                    <a:pt x="34" y="512"/>
                  </a:cubicBezTo>
                  <a:lnTo>
                    <a:pt x="67" y="502"/>
                  </a:lnTo>
                  <a:cubicBezTo>
                    <a:pt x="34" y="423"/>
                    <a:pt x="22" y="334"/>
                    <a:pt x="45" y="246"/>
                  </a:cubicBezTo>
                  <a:cubicBezTo>
                    <a:pt x="45" y="201"/>
                    <a:pt x="67" y="168"/>
                    <a:pt x="89" y="124"/>
                  </a:cubicBezTo>
                  <a:cubicBezTo>
                    <a:pt x="105" y="99"/>
                    <a:pt x="110" y="64"/>
                    <a:pt x="99" y="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14" name="Google Shape;16314;p24"/>
            <p:cNvSpPr/>
            <p:nvPr/>
          </p:nvSpPr>
          <p:spPr>
            <a:xfrm flipH="1">
              <a:off x="-594838" y="-205461"/>
              <a:ext cx="45904" cy="15328"/>
            </a:xfrm>
            <a:custGeom>
              <a:avLst/>
              <a:gdLst/>
              <a:ahLst/>
              <a:cxnLst/>
              <a:rect l="l" t="t" r="r" b="b"/>
              <a:pathLst>
                <a:path w="569" h="190" extrusionOk="0">
                  <a:moveTo>
                    <a:pt x="569" y="1"/>
                  </a:moveTo>
                  <a:cubicBezTo>
                    <a:pt x="524" y="1"/>
                    <a:pt x="468" y="1"/>
                    <a:pt x="424" y="23"/>
                  </a:cubicBezTo>
                  <a:cubicBezTo>
                    <a:pt x="379" y="34"/>
                    <a:pt x="324" y="56"/>
                    <a:pt x="279" y="78"/>
                  </a:cubicBezTo>
                  <a:cubicBezTo>
                    <a:pt x="191" y="112"/>
                    <a:pt x="102" y="156"/>
                    <a:pt x="1" y="156"/>
                  </a:cubicBezTo>
                  <a:lnTo>
                    <a:pt x="1" y="189"/>
                  </a:lnTo>
                  <a:cubicBezTo>
                    <a:pt x="57" y="189"/>
                    <a:pt x="102" y="179"/>
                    <a:pt x="157" y="156"/>
                  </a:cubicBezTo>
                  <a:lnTo>
                    <a:pt x="290" y="90"/>
                  </a:lnTo>
                  <a:cubicBezTo>
                    <a:pt x="379" y="45"/>
                    <a:pt x="468" y="1"/>
                    <a:pt x="5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15" name="Google Shape;16315;p24"/>
            <p:cNvSpPr/>
            <p:nvPr/>
          </p:nvSpPr>
          <p:spPr>
            <a:xfrm flipH="1">
              <a:off x="-589433" y="-179483"/>
              <a:ext cx="50261" cy="11779"/>
            </a:xfrm>
            <a:custGeom>
              <a:avLst/>
              <a:gdLst/>
              <a:ahLst/>
              <a:cxnLst/>
              <a:rect l="l" t="t" r="r" b="b"/>
              <a:pathLst>
                <a:path w="623" h="146" extrusionOk="0">
                  <a:moveTo>
                    <a:pt x="623" y="1"/>
                  </a:moveTo>
                  <a:cubicBezTo>
                    <a:pt x="589" y="45"/>
                    <a:pt x="545" y="79"/>
                    <a:pt x="489" y="101"/>
                  </a:cubicBezTo>
                  <a:cubicBezTo>
                    <a:pt x="545" y="90"/>
                    <a:pt x="589" y="45"/>
                    <a:pt x="623" y="1"/>
                  </a:cubicBezTo>
                  <a:close/>
                  <a:moveTo>
                    <a:pt x="22" y="57"/>
                  </a:moveTo>
                  <a:lnTo>
                    <a:pt x="0" y="79"/>
                  </a:lnTo>
                  <a:cubicBezTo>
                    <a:pt x="55" y="124"/>
                    <a:pt x="111" y="134"/>
                    <a:pt x="166" y="146"/>
                  </a:cubicBezTo>
                  <a:lnTo>
                    <a:pt x="334" y="146"/>
                  </a:lnTo>
                  <a:cubicBezTo>
                    <a:pt x="389" y="134"/>
                    <a:pt x="445" y="124"/>
                    <a:pt x="489" y="101"/>
                  </a:cubicBezTo>
                  <a:lnTo>
                    <a:pt x="489" y="101"/>
                  </a:lnTo>
                  <a:cubicBezTo>
                    <a:pt x="433" y="112"/>
                    <a:pt x="389" y="124"/>
                    <a:pt x="334" y="124"/>
                  </a:cubicBezTo>
                  <a:lnTo>
                    <a:pt x="166" y="124"/>
                  </a:lnTo>
                  <a:cubicBezTo>
                    <a:pt x="111" y="112"/>
                    <a:pt x="67" y="90"/>
                    <a:pt x="22" y="5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16" name="Google Shape;16316;p24"/>
            <p:cNvSpPr/>
            <p:nvPr/>
          </p:nvSpPr>
          <p:spPr>
            <a:xfrm flipH="1">
              <a:off x="-580397" y="-160605"/>
              <a:ext cx="47598" cy="20733"/>
            </a:xfrm>
            <a:custGeom>
              <a:avLst/>
              <a:gdLst/>
              <a:ahLst/>
              <a:cxnLst/>
              <a:rect l="l" t="t" r="r" b="b"/>
              <a:pathLst>
                <a:path w="590" h="257" extrusionOk="0">
                  <a:moveTo>
                    <a:pt x="57" y="1"/>
                  </a:moveTo>
                  <a:lnTo>
                    <a:pt x="1" y="23"/>
                  </a:lnTo>
                  <a:cubicBezTo>
                    <a:pt x="12" y="56"/>
                    <a:pt x="45" y="78"/>
                    <a:pt x="68" y="90"/>
                  </a:cubicBezTo>
                  <a:lnTo>
                    <a:pt x="134" y="123"/>
                  </a:lnTo>
                  <a:lnTo>
                    <a:pt x="279" y="201"/>
                  </a:lnTo>
                  <a:cubicBezTo>
                    <a:pt x="324" y="223"/>
                    <a:pt x="379" y="246"/>
                    <a:pt x="435" y="256"/>
                  </a:cubicBezTo>
                  <a:cubicBezTo>
                    <a:pt x="479" y="256"/>
                    <a:pt x="534" y="256"/>
                    <a:pt x="590" y="246"/>
                  </a:cubicBezTo>
                  <a:lnTo>
                    <a:pt x="590" y="246"/>
                  </a:lnTo>
                  <a:cubicBezTo>
                    <a:pt x="567" y="250"/>
                    <a:pt x="545" y="252"/>
                    <a:pt x="523" y="252"/>
                  </a:cubicBezTo>
                  <a:cubicBezTo>
                    <a:pt x="491" y="252"/>
                    <a:pt x="461" y="247"/>
                    <a:pt x="435" y="234"/>
                  </a:cubicBezTo>
                  <a:cubicBezTo>
                    <a:pt x="379" y="223"/>
                    <a:pt x="334" y="201"/>
                    <a:pt x="290" y="167"/>
                  </a:cubicBezTo>
                  <a:lnTo>
                    <a:pt x="157" y="90"/>
                  </a:lnTo>
                  <a:cubicBezTo>
                    <a:pt x="112" y="56"/>
                    <a:pt x="57" y="34"/>
                    <a:pt x="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17" name="Google Shape;16317;p24"/>
            <p:cNvSpPr/>
            <p:nvPr/>
          </p:nvSpPr>
          <p:spPr>
            <a:xfrm flipH="1">
              <a:off x="-545465" y="-233294"/>
              <a:ext cx="10810" cy="50341"/>
            </a:xfrm>
            <a:custGeom>
              <a:avLst/>
              <a:gdLst/>
              <a:ahLst/>
              <a:cxnLst/>
              <a:rect l="l" t="t" r="r" b="b"/>
              <a:pathLst>
                <a:path w="134" h="624" extrusionOk="0">
                  <a:moveTo>
                    <a:pt x="0" y="1"/>
                  </a:moveTo>
                  <a:lnTo>
                    <a:pt x="0" y="1"/>
                  </a:lnTo>
                  <a:cubicBezTo>
                    <a:pt x="22" y="101"/>
                    <a:pt x="34" y="201"/>
                    <a:pt x="34" y="312"/>
                  </a:cubicBezTo>
                  <a:cubicBezTo>
                    <a:pt x="22" y="356"/>
                    <a:pt x="22" y="412"/>
                    <a:pt x="22" y="468"/>
                  </a:cubicBezTo>
                  <a:cubicBezTo>
                    <a:pt x="34" y="524"/>
                    <a:pt x="56" y="579"/>
                    <a:pt x="101" y="623"/>
                  </a:cubicBezTo>
                  <a:lnTo>
                    <a:pt x="134" y="579"/>
                  </a:lnTo>
                  <a:cubicBezTo>
                    <a:pt x="89" y="557"/>
                    <a:pt x="67" y="512"/>
                    <a:pt x="56" y="468"/>
                  </a:cubicBezTo>
                  <a:lnTo>
                    <a:pt x="56" y="312"/>
                  </a:lnTo>
                  <a:cubicBezTo>
                    <a:pt x="45" y="201"/>
                    <a:pt x="34" y="101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18" name="Google Shape;16318;p24"/>
            <p:cNvSpPr/>
            <p:nvPr/>
          </p:nvSpPr>
          <p:spPr>
            <a:xfrm flipH="1">
              <a:off x="-535622" y="-183920"/>
              <a:ext cx="35981" cy="22024"/>
            </a:xfrm>
            <a:custGeom>
              <a:avLst/>
              <a:gdLst/>
              <a:ahLst/>
              <a:cxnLst/>
              <a:rect l="l" t="t" r="r" b="b"/>
              <a:pathLst>
                <a:path w="446" h="273" extrusionOk="0">
                  <a:moveTo>
                    <a:pt x="1" y="1"/>
                  </a:moveTo>
                  <a:cubicBezTo>
                    <a:pt x="90" y="11"/>
                    <a:pt x="167" y="56"/>
                    <a:pt x="223" y="112"/>
                  </a:cubicBezTo>
                  <a:cubicBezTo>
                    <a:pt x="268" y="134"/>
                    <a:pt x="290" y="167"/>
                    <a:pt x="323" y="201"/>
                  </a:cubicBezTo>
                  <a:lnTo>
                    <a:pt x="379" y="245"/>
                  </a:lnTo>
                  <a:lnTo>
                    <a:pt x="401" y="268"/>
                  </a:lnTo>
                  <a:cubicBezTo>
                    <a:pt x="408" y="268"/>
                    <a:pt x="420" y="272"/>
                    <a:pt x="431" y="272"/>
                  </a:cubicBezTo>
                  <a:cubicBezTo>
                    <a:pt x="437" y="272"/>
                    <a:pt x="442" y="271"/>
                    <a:pt x="446" y="268"/>
                  </a:cubicBezTo>
                  <a:lnTo>
                    <a:pt x="434" y="234"/>
                  </a:lnTo>
                  <a:cubicBezTo>
                    <a:pt x="434" y="237"/>
                    <a:pt x="432" y="239"/>
                    <a:pt x="429" y="239"/>
                  </a:cubicBezTo>
                  <a:cubicBezTo>
                    <a:pt x="421" y="239"/>
                    <a:pt x="405" y="231"/>
                    <a:pt x="390" y="223"/>
                  </a:cubicBezTo>
                  <a:lnTo>
                    <a:pt x="345" y="179"/>
                  </a:lnTo>
                  <a:cubicBezTo>
                    <a:pt x="312" y="145"/>
                    <a:pt x="278" y="123"/>
                    <a:pt x="234" y="100"/>
                  </a:cubicBezTo>
                  <a:cubicBezTo>
                    <a:pt x="167" y="45"/>
                    <a:pt x="90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19" name="Google Shape;16319;p24"/>
            <p:cNvSpPr/>
            <p:nvPr/>
          </p:nvSpPr>
          <p:spPr>
            <a:xfrm flipH="1">
              <a:off x="-463819" y="-233859"/>
              <a:ext cx="138196" cy="147797"/>
            </a:xfrm>
            <a:custGeom>
              <a:avLst/>
              <a:gdLst/>
              <a:ahLst/>
              <a:cxnLst/>
              <a:rect l="l" t="t" r="r" b="b"/>
              <a:pathLst>
                <a:path w="1713" h="1832" extrusionOk="0">
                  <a:moveTo>
                    <a:pt x="1364" y="1"/>
                  </a:moveTo>
                  <a:cubicBezTo>
                    <a:pt x="1236" y="1"/>
                    <a:pt x="925" y="158"/>
                    <a:pt x="756" y="297"/>
                  </a:cubicBezTo>
                  <a:cubicBezTo>
                    <a:pt x="567" y="452"/>
                    <a:pt x="133" y="897"/>
                    <a:pt x="77" y="1142"/>
                  </a:cubicBezTo>
                  <a:cubicBezTo>
                    <a:pt x="33" y="1398"/>
                    <a:pt x="0" y="1443"/>
                    <a:pt x="233" y="1554"/>
                  </a:cubicBezTo>
                  <a:cubicBezTo>
                    <a:pt x="289" y="1582"/>
                    <a:pt x="337" y="1592"/>
                    <a:pt x="379" y="1592"/>
                  </a:cubicBezTo>
                  <a:cubicBezTo>
                    <a:pt x="502" y="1592"/>
                    <a:pt x="573" y="1503"/>
                    <a:pt x="646" y="1503"/>
                  </a:cubicBezTo>
                  <a:cubicBezTo>
                    <a:pt x="656" y="1503"/>
                    <a:pt x="667" y="1505"/>
                    <a:pt x="678" y="1509"/>
                  </a:cubicBezTo>
                  <a:cubicBezTo>
                    <a:pt x="779" y="1554"/>
                    <a:pt x="712" y="1520"/>
                    <a:pt x="779" y="1609"/>
                  </a:cubicBezTo>
                  <a:cubicBezTo>
                    <a:pt x="834" y="1698"/>
                    <a:pt x="1012" y="1821"/>
                    <a:pt x="1246" y="1832"/>
                  </a:cubicBezTo>
                  <a:cubicBezTo>
                    <a:pt x="1479" y="1832"/>
                    <a:pt x="1523" y="1542"/>
                    <a:pt x="1557" y="1298"/>
                  </a:cubicBezTo>
                  <a:cubicBezTo>
                    <a:pt x="1590" y="1053"/>
                    <a:pt x="1713" y="608"/>
                    <a:pt x="1679" y="419"/>
                  </a:cubicBezTo>
                  <a:cubicBezTo>
                    <a:pt x="1646" y="242"/>
                    <a:pt x="1501" y="52"/>
                    <a:pt x="1401" y="8"/>
                  </a:cubicBezTo>
                  <a:cubicBezTo>
                    <a:pt x="1392" y="3"/>
                    <a:pt x="1379" y="1"/>
                    <a:pt x="13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20" name="Google Shape;16320;p24"/>
            <p:cNvSpPr/>
            <p:nvPr/>
          </p:nvSpPr>
          <p:spPr>
            <a:xfrm flipH="1">
              <a:off x="-462932" y="-233859"/>
              <a:ext cx="131097" cy="93099"/>
            </a:xfrm>
            <a:custGeom>
              <a:avLst/>
              <a:gdLst/>
              <a:ahLst/>
              <a:cxnLst/>
              <a:rect l="l" t="t" r="r" b="b"/>
              <a:pathLst>
                <a:path w="1625" h="1154" extrusionOk="0">
                  <a:moveTo>
                    <a:pt x="1287" y="1"/>
                  </a:moveTo>
                  <a:cubicBezTo>
                    <a:pt x="1159" y="1"/>
                    <a:pt x="848" y="158"/>
                    <a:pt x="679" y="297"/>
                  </a:cubicBezTo>
                  <a:cubicBezTo>
                    <a:pt x="490" y="452"/>
                    <a:pt x="56" y="897"/>
                    <a:pt x="0" y="1142"/>
                  </a:cubicBezTo>
                  <a:lnTo>
                    <a:pt x="0" y="1154"/>
                  </a:lnTo>
                  <a:cubicBezTo>
                    <a:pt x="89" y="1131"/>
                    <a:pt x="178" y="1065"/>
                    <a:pt x="245" y="998"/>
                  </a:cubicBezTo>
                  <a:cubicBezTo>
                    <a:pt x="312" y="931"/>
                    <a:pt x="368" y="842"/>
                    <a:pt x="435" y="764"/>
                  </a:cubicBezTo>
                  <a:cubicBezTo>
                    <a:pt x="501" y="675"/>
                    <a:pt x="579" y="608"/>
                    <a:pt x="668" y="541"/>
                  </a:cubicBezTo>
                  <a:cubicBezTo>
                    <a:pt x="768" y="475"/>
                    <a:pt x="857" y="419"/>
                    <a:pt x="957" y="375"/>
                  </a:cubicBezTo>
                  <a:cubicBezTo>
                    <a:pt x="1013" y="341"/>
                    <a:pt x="1068" y="319"/>
                    <a:pt x="1124" y="308"/>
                  </a:cubicBezTo>
                  <a:cubicBezTo>
                    <a:pt x="1138" y="308"/>
                    <a:pt x="1151" y="306"/>
                    <a:pt x="1164" y="306"/>
                  </a:cubicBezTo>
                  <a:cubicBezTo>
                    <a:pt x="1183" y="306"/>
                    <a:pt x="1200" y="310"/>
                    <a:pt x="1213" y="331"/>
                  </a:cubicBezTo>
                  <a:cubicBezTo>
                    <a:pt x="1235" y="353"/>
                    <a:pt x="1246" y="375"/>
                    <a:pt x="1258" y="386"/>
                  </a:cubicBezTo>
                  <a:cubicBezTo>
                    <a:pt x="1324" y="475"/>
                    <a:pt x="1380" y="564"/>
                    <a:pt x="1402" y="664"/>
                  </a:cubicBezTo>
                  <a:cubicBezTo>
                    <a:pt x="1424" y="742"/>
                    <a:pt x="1380" y="875"/>
                    <a:pt x="1480" y="909"/>
                  </a:cubicBezTo>
                  <a:cubicBezTo>
                    <a:pt x="1491" y="914"/>
                    <a:pt x="1502" y="917"/>
                    <a:pt x="1513" y="917"/>
                  </a:cubicBezTo>
                  <a:cubicBezTo>
                    <a:pt x="1525" y="917"/>
                    <a:pt x="1536" y="914"/>
                    <a:pt x="1547" y="909"/>
                  </a:cubicBezTo>
                  <a:cubicBezTo>
                    <a:pt x="1591" y="719"/>
                    <a:pt x="1624" y="531"/>
                    <a:pt x="1602" y="419"/>
                  </a:cubicBezTo>
                  <a:cubicBezTo>
                    <a:pt x="1569" y="242"/>
                    <a:pt x="1424" y="52"/>
                    <a:pt x="1324" y="8"/>
                  </a:cubicBezTo>
                  <a:cubicBezTo>
                    <a:pt x="1315" y="3"/>
                    <a:pt x="1302" y="1"/>
                    <a:pt x="12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21" name="Google Shape;16321;p24"/>
            <p:cNvSpPr/>
            <p:nvPr/>
          </p:nvSpPr>
          <p:spPr>
            <a:xfrm flipH="1">
              <a:off x="-427920" y="-122929"/>
              <a:ext cx="44936" cy="15006"/>
            </a:xfrm>
            <a:custGeom>
              <a:avLst/>
              <a:gdLst/>
              <a:ahLst/>
              <a:cxnLst/>
              <a:rect l="l" t="t" r="r" b="b"/>
              <a:pathLst>
                <a:path w="557" h="186" extrusionOk="0">
                  <a:moveTo>
                    <a:pt x="34" y="1"/>
                  </a:moveTo>
                  <a:lnTo>
                    <a:pt x="1" y="45"/>
                  </a:lnTo>
                  <a:cubicBezTo>
                    <a:pt x="90" y="90"/>
                    <a:pt x="179" y="145"/>
                    <a:pt x="278" y="167"/>
                  </a:cubicBezTo>
                  <a:cubicBezTo>
                    <a:pt x="305" y="181"/>
                    <a:pt x="335" y="186"/>
                    <a:pt x="367" y="186"/>
                  </a:cubicBezTo>
                  <a:cubicBezTo>
                    <a:pt x="389" y="186"/>
                    <a:pt x="412" y="183"/>
                    <a:pt x="434" y="179"/>
                  </a:cubicBezTo>
                  <a:cubicBezTo>
                    <a:pt x="479" y="167"/>
                    <a:pt x="523" y="145"/>
                    <a:pt x="557" y="112"/>
                  </a:cubicBezTo>
                  <a:lnTo>
                    <a:pt x="557" y="112"/>
                  </a:lnTo>
                  <a:cubicBezTo>
                    <a:pt x="523" y="145"/>
                    <a:pt x="479" y="157"/>
                    <a:pt x="423" y="167"/>
                  </a:cubicBezTo>
                  <a:cubicBezTo>
                    <a:pt x="379" y="167"/>
                    <a:pt x="334" y="157"/>
                    <a:pt x="290" y="145"/>
                  </a:cubicBezTo>
                  <a:cubicBezTo>
                    <a:pt x="189" y="112"/>
                    <a:pt x="123" y="45"/>
                    <a:pt x="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22" name="Google Shape;16322;p24"/>
            <p:cNvSpPr/>
            <p:nvPr/>
          </p:nvSpPr>
          <p:spPr>
            <a:xfrm flipH="1">
              <a:off x="-384920" y="-170447"/>
              <a:ext cx="34206" cy="49454"/>
            </a:xfrm>
            <a:custGeom>
              <a:avLst/>
              <a:gdLst/>
              <a:ahLst/>
              <a:cxnLst/>
              <a:rect l="l" t="t" r="r" b="b"/>
              <a:pathLst>
                <a:path w="424" h="613" extrusionOk="0">
                  <a:moveTo>
                    <a:pt x="45" y="0"/>
                  </a:moveTo>
                  <a:lnTo>
                    <a:pt x="45" y="0"/>
                  </a:lnTo>
                  <a:cubicBezTo>
                    <a:pt x="0" y="123"/>
                    <a:pt x="23" y="267"/>
                    <a:pt x="89" y="390"/>
                  </a:cubicBezTo>
                  <a:cubicBezTo>
                    <a:pt x="122" y="445"/>
                    <a:pt x="167" y="501"/>
                    <a:pt x="223" y="534"/>
                  </a:cubicBezTo>
                  <a:cubicBezTo>
                    <a:pt x="256" y="556"/>
                    <a:pt x="278" y="578"/>
                    <a:pt x="312" y="590"/>
                  </a:cubicBezTo>
                  <a:cubicBezTo>
                    <a:pt x="334" y="601"/>
                    <a:pt x="345" y="601"/>
                    <a:pt x="367" y="612"/>
                  </a:cubicBezTo>
                  <a:cubicBezTo>
                    <a:pt x="379" y="612"/>
                    <a:pt x="412" y="612"/>
                    <a:pt x="423" y="590"/>
                  </a:cubicBezTo>
                  <a:lnTo>
                    <a:pt x="401" y="568"/>
                  </a:lnTo>
                  <a:cubicBezTo>
                    <a:pt x="389" y="568"/>
                    <a:pt x="379" y="578"/>
                    <a:pt x="367" y="578"/>
                  </a:cubicBezTo>
                  <a:cubicBezTo>
                    <a:pt x="356" y="568"/>
                    <a:pt x="345" y="568"/>
                    <a:pt x="323" y="556"/>
                  </a:cubicBezTo>
                  <a:cubicBezTo>
                    <a:pt x="300" y="545"/>
                    <a:pt x="267" y="534"/>
                    <a:pt x="245" y="512"/>
                  </a:cubicBezTo>
                  <a:cubicBezTo>
                    <a:pt x="189" y="479"/>
                    <a:pt x="134" y="434"/>
                    <a:pt x="100" y="378"/>
                  </a:cubicBezTo>
                  <a:cubicBezTo>
                    <a:pt x="33" y="267"/>
                    <a:pt x="11" y="123"/>
                    <a:pt x="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23" name="Google Shape;16323;p24"/>
            <p:cNvSpPr/>
            <p:nvPr/>
          </p:nvSpPr>
          <p:spPr>
            <a:xfrm flipH="1">
              <a:off x="-399280" y="-196506"/>
              <a:ext cx="15409" cy="48566"/>
            </a:xfrm>
            <a:custGeom>
              <a:avLst/>
              <a:gdLst/>
              <a:ahLst/>
              <a:cxnLst/>
              <a:rect l="l" t="t" r="r" b="b"/>
              <a:pathLst>
                <a:path w="191" h="602" extrusionOk="0">
                  <a:moveTo>
                    <a:pt x="12" y="1"/>
                  </a:moveTo>
                  <a:cubicBezTo>
                    <a:pt x="1" y="112"/>
                    <a:pt x="1" y="212"/>
                    <a:pt x="23" y="323"/>
                  </a:cubicBezTo>
                  <a:cubicBezTo>
                    <a:pt x="34" y="368"/>
                    <a:pt x="34" y="424"/>
                    <a:pt x="57" y="479"/>
                  </a:cubicBezTo>
                  <a:cubicBezTo>
                    <a:pt x="79" y="523"/>
                    <a:pt x="112" y="579"/>
                    <a:pt x="178" y="602"/>
                  </a:cubicBezTo>
                  <a:lnTo>
                    <a:pt x="190" y="546"/>
                  </a:lnTo>
                  <a:cubicBezTo>
                    <a:pt x="156" y="535"/>
                    <a:pt x="123" y="501"/>
                    <a:pt x="101" y="457"/>
                  </a:cubicBezTo>
                  <a:cubicBezTo>
                    <a:pt x="79" y="412"/>
                    <a:pt x="67" y="368"/>
                    <a:pt x="45" y="312"/>
                  </a:cubicBezTo>
                  <a:cubicBezTo>
                    <a:pt x="23" y="212"/>
                    <a:pt x="12" y="112"/>
                    <a:pt x="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24" name="Google Shape;16324;p24"/>
            <p:cNvSpPr/>
            <p:nvPr/>
          </p:nvSpPr>
          <p:spPr>
            <a:xfrm flipH="1">
              <a:off x="-452123" y="-185856"/>
              <a:ext cx="41306" cy="12827"/>
            </a:xfrm>
            <a:custGeom>
              <a:avLst/>
              <a:gdLst/>
              <a:ahLst/>
              <a:cxnLst/>
              <a:rect l="l" t="t" r="r" b="b"/>
              <a:pathLst>
                <a:path w="512" h="159" extrusionOk="0">
                  <a:moveTo>
                    <a:pt x="475" y="0"/>
                  </a:moveTo>
                  <a:cubicBezTo>
                    <a:pt x="399" y="0"/>
                    <a:pt x="323" y="29"/>
                    <a:pt x="256" y="58"/>
                  </a:cubicBezTo>
                  <a:cubicBezTo>
                    <a:pt x="167" y="91"/>
                    <a:pt x="89" y="124"/>
                    <a:pt x="0" y="124"/>
                  </a:cubicBezTo>
                  <a:lnTo>
                    <a:pt x="12" y="158"/>
                  </a:lnTo>
                  <a:cubicBezTo>
                    <a:pt x="101" y="147"/>
                    <a:pt x="178" y="114"/>
                    <a:pt x="256" y="69"/>
                  </a:cubicBezTo>
                  <a:cubicBezTo>
                    <a:pt x="345" y="35"/>
                    <a:pt x="423" y="2"/>
                    <a:pt x="512" y="2"/>
                  </a:cubicBezTo>
                  <a:cubicBezTo>
                    <a:pt x="500" y="1"/>
                    <a:pt x="487" y="0"/>
                    <a:pt x="4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25" name="Google Shape;16325;p24"/>
            <p:cNvSpPr/>
            <p:nvPr/>
          </p:nvSpPr>
          <p:spPr>
            <a:xfrm flipH="1">
              <a:off x="-445910" y="-156087"/>
              <a:ext cx="53084" cy="17426"/>
            </a:xfrm>
            <a:custGeom>
              <a:avLst/>
              <a:gdLst/>
              <a:ahLst/>
              <a:cxnLst/>
              <a:rect l="l" t="t" r="r" b="b"/>
              <a:pathLst>
                <a:path w="658" h="216" extrusionOk="0">
                  <a:moveTo>
                    <a:pt x="657" y="0"/>
                  </a:moveTo>
                  <a:lnTo>
                    <a:pt x="334" y="101"/>
                  </a:lnTo>
                  <a:lnTo>
                    <a:pt x="168" y="156"/>
                  </a:lnTo>
                  <a:cubicBezTo>
                    <a:pt x="146" y="167"/>
                    <a:pt x="124" y="178"/>
                    <a:pt x="90" y="178"/>
                  </a:cubicBezTo>
                  <a:cubicBezTo>
                    <a:pt x="67" y="178"/>
                    <a:pt x="45" y="167"/>
                    <a:pt x="35" y="156"/>
                  </a:cubicBezTo>
                  <a:lnTo>
                    <a:pt x="1" y="178"/>
                  </a:lnTo>
                  <a:cubicBezTo>
                    <a:pt x="17" y="203"/>
                    <a:pt x="47" y="216"/>
                    <a:pt x="75" y="216"/>
                  </a:cubicBezTo>
                  <a:cubicBezTo>
                    <a:pt x="84" y="216"/>
                    <a:pt x="93" y="214"/>
                    <a:pt x="101" y="212"/>
                  </a:cubicBezTo>
                  <a:cubicBezTo>
                    <a:pt x="134" y="212"/>
                    <a:pt x="156" y="200"/>
                    <a:pt x="179" y="190"/>
                  </a:cubicBezTo>
                  <a:lnTo>
                    <a:pt x="346" y="123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26" name="Google Shape;16326;p24"/>
            <p:cNvSpPr/>
            <p:nvPr/>
          </p:nvSpPr>
          <p:spPr>
            <a:xfrm flipH="1">
              <a:off x="-427920" y="-221596"/>
              <a:ext cx="6373" cy="28801"/>
            </a:xfrm>
            <a:custGeom>
              <a:avLst/>
              <a:gdLst/>
              <a:ahLst/>
              <a:cxnLst/>
              <a:rect l="l" t="t" r="r" b="b"/>
              <a:pathLst>
                <a:path w="79" h="357" extrusionOk="0">
                  <a:moveTo>
                    <a:pt x="79" y="1"/>
                  </a:moveTo>
                  <a:lnTo>
                    <a:pt x="79" y="1"/>
                  </a:lnTo>
                  <a:cubicBezTo>
                    <a:pt x="34" y="112"/>
                    <a:pt x="1" y="234"/>
                    <a:pt x="1" y="356"/>
                  </a:cubicBezTo>
                  <a:lnTo>
                    <a:pt x="34" y="356"/>
                  </a:lnTo>
                  <a:cubicBezTo>
                    <a:pt x="34" y="245"/>
                    <a:pt x="45" y="122"/>
                    <a:pt x="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27" name="Google Shape;16327;p24"/>
            <p:cNvSpPr/>
            <p:nvPr/>
          </p:nvSpPr>
          <p:spPr>
            <a:xfrm flipH="1">
              <a:off x="-273585" y="-185130"/>
              <a:ext cx="149007" cy="156913"/>
            </a:xfrm>
            <a:custGeom>
              <a:avLst/>
              <a:gdLst/>
              <a:ahLst/>
              <a:cxnLst/>
              <a:rect l="l" t="t" r="r" b="b"/>
              <a:pathLst>
                <a:path w="1847" h="1945" extrusionOk="0">
                  <a:moveTo>
                    <a:pt x="1481" y="1"/>
                  </a:moveTo>
                  <a:cubicBezTo>
                    <a:pt x="1362" y="1"/>
                    <a:pt x="1225" y="33"/>
                    <a:pt x="1101" y="82"/>
                  </a:cubicBezTo>
                  <a:cubicBezTo>
                    <a:pt x="868" y="171"/>
                    <a:pt x="456" y="382"/>
                    <a:pt x="245" y="694"/>
                  </a:cubicBezTo>
                  <a:cubicBezTo>
                    <a:pt x="45" y="1005"/>
                    <a:pt x="1" y="1517"/>
                    <a:pt x="123" y="1672"/>
                  </a:cubicBezTo>
                  <a:cubicBezTo>
                    <a:pt x="187" y="1754"/>
                    <a:pt x="244" y="1771"/>
                    <a:pt x="304" y="1771"/>
                  </a:cubicBezTo>
                  <a:cubicBezTo>
                    <a:pt x="350" y="1771"/>
                    <a:pt x="398" y="1760"/>
                    <a:pt x="451" y="1760"/>
                  </a:cubicBezTo>
                  <a:cubicBezTo>
                    <a:pt x="460" y="1760"/>
                    <a:pt x="469" y="1761"/>
                    <a:pt x="478" y="1761"/>
                  </a:cubicBezTo>
                  <a:cubicBezTo>
                    <a:pt x="579" y="1773"/>
                    <a:pt x="523" y="1784"/>
                    <a:pt x="668" y="1840"/>
                  </a:cubicBezTo>
                  <a:cubicBezTo>
                    <a:pt x="785" y="1873"/>
                    <a:pt x="933" y="1944"/>
                    <a:pt x="1080" y="1944"/>
                  </a:cubicBezTo>
                  <a:cubicBezTo>
                    <a:pt x="1129" y="1944"/>
                    <a:pt x="1177" y="1937"/>
                    <a:pt x="1224" y="1917"/>
                  </a:cubicBezTo>
                  <a:cubicBezTo>
                    <a:pt x="1413" y="1828"/>
                    <a:pt x="1536" y="1573"/>
                    <a:pt x="1536" y="1373"/>
                  </a:cubicBezTo>
                  <a:cubicBezTo>
                    <a:pt x="1536" y="1161"/>
                    <a:pt x="1602" y="872"/>
                    <a:pt x="1702" y="527"/>
                  </a:cubicBezTo>
                  <a:cubicBezTo>
                    <a:pt x="1791" y="194"/>
                    <a:pt x="1847" y="194"/>
                    <a:pt x="1713" y="71"/>
                  </a:cubicBezTo>
                  <a:cubicBezTo>
                    <a:pt x="1659" y="21"/>
                    <a:pt x="1576" y="1"/>
                    <a:pt x="14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28" name="Google Shape;16328;p24"/>
            <p:cNvSpPr/>
            <p:nvPr/>
          </p:nvSpPr>
          <p:spPr>
            <a:xfrm flipH="1">
              <a:off x="-272698" y="-185130"/>
              <a:ext cx="141827" cy="94632"/>
            </a:xfrm>
            <a:custGeom>
              <a:avLst/>
              <a:gdLst/>
              <a:ahLst/>
              <a:cxnLst/>
              <a:rect l="l" t="t" r="r" b="b"/>
              <a:pathLst>
                <a:path w="1758" h="1173" extrusionOk="0">
                  <a:moveTo>
                    <a:pt x="1403" y="1"/>
                  </a:moveTo>
                  <a:cubicBezTo>
                    <a:pt x="1284" y="1"/>
                    <a:pt x="1147" y="33"/>
                    <a:pt x="1023" y="82"/>
                  </a:cubicBezTo>
                  <a:cubicBezTo>
                    <a:pt x="790" y="171"/>
                    <a:pt x="378" y="382"/>
                    <a:pt x="167" y="694"/>
                  </a:cubicBezTo>
                  <a:cubicBezTo>
                    <a:pt x="89" y="827"/>
                    <a:pt x="22" y="994"/>
                    <a:pt x="0" y="1161"/>
                  </a:cubicBezTo>
                  <a:cubicBezTo>
                    <a:pt x="34" y="1172"/>
                    <a:pt x="67" y="1172"/>
                    <a:pt x="111" y="1172"/>
                  </a:cubicBezTo>
                  <a:cubicBezTo>
                    <a:pt x="212" y="1150"/>
                    <a:pt x="301" y="1083"/>
                    <a:pt x="390" y="1027"/>
                  </a:cubicBezTo>
                  <a:lnTo>
                    <a:pt x="690" y="794"/>
                  </a:lnTo>
                  <a:cubicBezTo>
                    <a:pt x="845" y="671"/>
                    <a:pt x="1013" y="483"/>
                    <a:pt x="1224" y="471"/>
                  </a:cubicBezTo>
                  <a:cubicBezTo>
                    <a:pt x="1240" y="468"/>
                    <a:pt x="1257" y="467"/>
                    <a:pt x="1274" y="467"/>
                  </a:cubicBezTo>
                  <a:cubicBezTo>
                    <a:pt x="1317" y="467"/>
                    <a:pt x="1362" y="475"/>
                    <a:pt x="1401" y="483"/>
                  </a:cubicBezTo>
                  <a:cubicBezTo>
                    <a:pt x="1458" y="483"/>
                    <a:pt x="1513" y="483"/>
                    <a:pt x="1569" y="461"/>
                  </a:cubicBezTo>
                  <a:cubicBezTo>
                    <a:pt x="1591" y="449"/>
                    <a:pt x="1624" y="449"/>
                    <a:pt x="1646" y="438"/>
                  </a:cubicBezTo>
                  <a:cubicBezTo>
                    <a:pt x="1724" y="194"/>
                    <a:pt x="1757" y="171"/>
                    <a:pt x="1635" y="71"/>
                  </a:cubicBezTo>
                  <a:cubicBezTo>
                    <a:pt x="1581" y="21"/>
                    <a:pt x="1498" y="1"/>
                    <a:pt x="14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29" name="Google Shape;16329;p24"/>
            <p:cNvSpPr/>
            <p:nvPr/>
          </p:nvSpPr>
          <p:spPr>
            <a:xfrm flipH="1">
              <a:off x="-250271" y="-150520"/>
              <a:ext cx="37756" cy="7987"/>
            </a:xfrm>
            <a:custGeom>
              <a:avLst/>
              <a:gdLst/>
              <a:ahLst/>
              <a:cxnLst/>
              <a:rect l="l" t="t" r="r" b="b"/>
              <a:pathLst>
                <a:path w="468" h="99" extrusionOk="0">
                  <a:moveTo>
                    <a:pt x="412" y="1"/>
                  </a:moveTo>
                  <a:cubicBezTo>
                    <a:pt x="392" y="1"/>
                    <a:pt x="373" y="4"/>
                    <a:pt x="357" y="9"/>
                  </a:cubicBezTo>
                  <a:cubicBezTo>
                    <a:pt x="312" y="20"/>
                    <a:pt x="278" y="32"/>
                    <a:pt x="245" y="42"/>
                  </a:cubicBezTo>
                  <a:cubicBezTo>
                    <a:pt x="201" y="54"/>
                    <a:pt x="167" y="54"/>
                    <a:pt x="123" y="64"/>
                  </a:cubicBezTo>
                  <a:cubicBezTo>
                    <a:pt x="101" y="64"/>
                    <a:pt x="73" y="70"/>
                    <a:pt x="51" y="70"/>
                  </a:cubicBezTo>
                  <a:cubicBezTo>
                    <a:pt x="40" y="70"/>
                    <a:pt x="30" y="68"/>
                    <a:pt x="23" y="64"/>
                  </a:cubicBezTo>
                  <a:lnTo>
                    <a:pt x="1" y="87"/>
                  </a:lnTo>
                  <a:cubicBezTo>
                    <a:pt x="34" y="98"/>
                    <a:pt x="56" y="98"/>
                    <a:pt x="67" y="98"/>
                  </a:cubicBezTo>
                  <a:cubicBezTo>
                    <a:pt x="90" y="98"/>
                    <a:pt x="112" y="87"/>
                    <a:pt x="134" y="87"/>
                  </a:cubicBezTo>
                  <a:cubicBezTo>
                    <a:pt x="167" y="76"/>
                    <a:pt x="212" y="64"/>
                    <a:pt x="245" y="54"/>
                  </a:cubicBezTo>
                  <a:cubicBezTo>
                    <a:pt x="278" y="42"/>
                    <a:pt x="323" y="32"/>
                    <a:pt x="357" y="20"/>
                  </a:cubicBezTo>
                  <a:cubicBezTo>
                    <a:pt x="380" y="12"/>
                    <a:pt x="409" y="5"/>
                    <a:pt x="436" y="5"/>
                  </a:cubicBezTo>
                  <a:cubicBezTo>
                    <a:pt x="447" y="5"/>
                    <a:pt x="458" y="6"/>
                    <a:pt x="468" y="9"/>
                  </a:cubicBezTo>
                  <a:cubicBezTo>
                    <a:pt x="451" y="4"/>
                    <a:pt x="431" y="1"/>
                    <a:pt x="4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30" name="Google Shape;16330;p24"/>
            <p:cNvSpPr/>
            <p:nvPr/>
          </p:nvSpPr>
          <p:spPr>
            <a:xfrm flipH="1">
              <a:off x="-217033" y="-165042"/>
              <a:ext cx="12585" cy="31463"/>
            </a:xfrm>
            <a:custGeom>
              <a:avLst/>
              <a:gdLst/>
              <a:ahLst/>
              <a:cxnLst/>
              <a:rect l="l" t="t" r="r" b="b"/>
              <a:pathLst>
                <a:path w="156" h="390" extrusionOk="0">
                  <a:moveTo>
                    <a:pt x="155" y="0"/>
                  </a:moveTo>
                  <a:lnTo>
                    <a:pt x="155" y="0"/>
                  </a:lnTo>
                  <a:cubicBezTo>
                    <a:pt x="133" y="22"/>
                    <a:pt x="100" y="44"/>
                    <a:pt x="67" y="67"/>
                  </a:cubicBezTo>
                  <a:cubicBezTo>
                    <a:pt x="45" y="89"/>
                    <a:pt x="22" y="133"/>
                    <a:pt x="22" y="167"/>
                  </a:cubicBezTo>
                  <a:cubicBezTo>
                    <a:pt x="0" y="244"/>
                    <a:pt x="0" y="311"/>
                    <a:pt x="12" y="390"/>
                  </a:cubicBezTo>
                  <a:lnTo>
                    <a:pt x="45" y="390"/>
                  </a:lnTo>
                  <a:cubicBezTo>
                    <a:pt x="34" y="311"/>
                    <a:pt x="34" y="244"/>
                    <a:pt x="34" y="167"/>
                  </a:cubicBezTo>
                  <a:cubicBezTo>
                    <a:pt x="45" y="133"/>
                    <a:pt x="45" y="100"/>
                    <a:pt x="78" y="67"/>
                  </a:cubicBezTo>
                  <a:cubicBezTo>
                    <a:pt x="100" y="44"/>
                    <a:pt x="133" y="22"/>
                    <a:pt x="15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31" name="Google Shape;16331;p24"/>
            <p:cNvSpPr/>
            <p:nvPr/>
          </p:nvSpPr>
          <p:spPr>
            <a:xfrm flipH="1">
              <a:off x="-245753" y="-125592"/>
              <a:ext cx="55666" cy="20169"/>
            </a:xfrm>
            <a:custGeom>
              <a:avLst/>
              <a:gdLst/>
              <a:ahLst/>
              <a:cxnLst/>
              <a:rect l="l" t="t" r="r" b="b"/>
              <a:pathLst>
                <a:path w="690" h="250" extrusionOk="0">
                  <a:moveTo>
                    <a:pt x="690" y="0"/>
                  </a:moveTo>
                  <a:lnTo>
                    <a:pt x="690" y="0"/>
                  </a:lnTo>
                  <a:cubicBezTo>
                    <a:pt x="568" y="12"/>
                    <a:pt x="457" y="78"/>
                    <a:pt x="345" y="134"/>
                  </a:cubicBezTo>
                  <a:cubicBezTo>
                    <a:pt x="289" y="156"/>
                    <a:pt x="245" y="178"/>
                    <a:pt x="178" y="200"/>
                  </a:cubicBezTo>
                  <a:cubicBezTo>
                    <a:pt x="156" y="212"/>
                    <a:pt x="123" y="212"/>
                    <a:pt x="101" y="212"/>
                  </a:cubicBezTo>
                  <a:cubicBezTo>
                    <a:pt x="91" y="215"/>
                    <a:pt x="82" y="216"/>
                    <a:pt x="74" y="216"/>
                  </a:cubicBezTo>
                  <a:cubicBezTo>
                    <a:pt x="54" y="216"/>
                    <a:pt x="38" y="209"/>
                    <a:pt x="22" y="200"/>
                  </a:cubicBezTo>
                  <a:lnTo>
                    <a:pt x="0" y="223"/>
                  </a:lnTo>
                  <a:cubicBezTo>
                    <a:pt x="25" y="239"/>
                    <a:pt x="49" y="249"/>
                    <a:pt x="73" y="249"/>
                  </a:cubicBezTo>
                  <a:cubicBezTo>
                    <a:pt x="83" y="249"/>
                    <a:pt x="92" y="248"/>
                    <a:pt x="101" y="245"/>
                  </a:cubicBezTo>
                  <a:cubicBezTo>
                    <a:pt x="134" y="245"/>
                    <a:pt x="167" y="234"/>
                    <a:pt x="190" y="223"/>
                  </a:cubicBezTo>
                  <a:cubicBezTo>
                    <a:pt x="245" y="200"/>
                    <a:pt x="301" y="178"/>
                    <a:pt x="356" y="145"/>
                  </a:cubicBezTo>
                  <a:cubicBezTo>
                    <a:pt x="457" y="89"/>
                    <a:pt x="568" y="22"/>
                    <a:pt x="6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32" name="Google Shape;16332;p24"/>
            <p:cNvSpPr/>
            <p:nvPr/>
          </p:nvSpPr>
          <p:spPr>
            <a:xfrm flipH="1">
              <a:off x="-237766" y="-84366"/>
              <a:ext cx="64701" cy="14441"/>
            </a:xfrm>
            <a:custGeom>
              <a:avLst/>
              <a:gdLst/>
              <a:ahLst/>
              <a:cxnLst/>
              <a:rect l="l" t="t" r="r" b="b"/>
              <a:pathLst>
                <a:path w="802" h="179" extrusionOk="0">
                  <a:moveTo>
                    <a:pt x="801" y="1"/>
                  </a:moveTo>
                  <a:cubicBezTo>
                    <a:pt x="690" y="68"/>
                    <a:pt x="556" y="101"/>
                    <a:pt x="423" y="124"/>
                  </a:cubicBezTo>
                  <a:lnTo>
                    <a:pt x="211" y="124"/>
                  </a:lnTo>
                  <a:cubicBezTo>
                    <a:pt x="189" y="124"/>
                    <a:pt x="167" y="128"/>
                    <a:pt x="148" y="128"/>
                  </a:cubicBezTo>
                  <a:cubicBezTo>
                    <a:pt x="138" y="128"/>
                    <a:pt x="130" y="127"/>
                    <a:pt x="122" y="124"/>
                  </a:cubicBezTo>
                  <a:cubicBezTo>
                    <a:pt x="89" y="124"/>
                    <a:pt x="55" y="112"/>
                    <a:pt x="55" y="90"/>
                  </a:cubicBezTo>
                  <a:lnTo>
                    <a:pt x="0" y="124"/>
                  </a:lnTo>
                  <a:cubicBezTo>
                    <a:pt x="11" y="146"/>
                    <a:pt x="33" y="157"/>
                    <a:pt x="55" y="168"/>
                  </a:cubicBezTo>
                  <a:cubicBezTo>
                    <a:pt x="78" y="168"/>
                    <a:pt x="89" y="179"/>
                    <a:pt x="111" y="179"/>
                  </a:cubicBezTo>
                  <a:cubicBezTo>
                    <a:pt x="156" y="179"/>
                    <a:pt x="189" y="179"/>
                    <a:pt x="223" y="168"/>
                  </a:cubicBezTo>
                  <a:cubicBezTo>
                    <a:pt x="289" y="168"/>
                    <a:pt x="356" y="157"/>
                    <a:pt x="423" y="146"/>
                  </a:cubicBezTo>
                  <a:cubicBezTo>
                    <a:pt x="556" y="124"/>
                    <a:pt x="690" y="79"/>
                    <a:pt x="8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33" name="Google Shape;16333;p24"/>
            <p:cNvSpPr/>
            <p:nvPr/>
          </p:nvSpPr>
          <p:spPr>
            <a:xfrm flipH="1">
              <a:off x="-225181" y="-53871"/>
              <a:ext cx="59296" cy="9116"/>
            </a:xfrm>
            <a:custGeom>
              <a:avLst/>
              <a:gdLst/>
              <a:ahLst/>
              <a:cxnLst/>
              <a:rect l="l" t="t" r="r" b="b"/>
              <a:pathLst>
                <a:path w="735" h="113" extrusionOk="0">
                  <a:moveTo>
                    <a:pt x="23" y="1"/>
                  </a:moveTo>
                  <a:lnTo>
                    <a:pt x="0" y="23"/>
                  </a:lnTo>
                  <a:cubicBezTo>
                    <a:pt x="45" y="68"/>
                    <a:pt x="111" y="90"/>
                    <a:pt x="178" y="101"/>
                  </a:cubicBezTo>
                  <a:cubicBezTo>
                    <a:pt x="212" y="107"/>
                    <a:pt x="242" y="107"/>
                    <a:pt x="273" y="107"/>
                  </a:cubicBezTo>
                  <a:cubicBezTo>
                    <a:pt x="303" y="107"/>
                    <a:pt x="333" y="107"/>
                    <a:pt x="367" y="112"/>
                  </a:cubicBezTo>
                  <a:lnTo>
                    <a:pt x="734" y="112"/>
                  </a:lnTo>
                  <a:lnTo>
                    <a:pt x="367" y="90"/>
                  </a:lnTo>
                  <a:cubicBezTo>
                    <a:pt x="300" y="90"/>
                    <a:pt x="245" y="79"/>
                    <a:pt x="178" y="68"/>
                  </a:cubicBezTo>
                  <a:cubicBezTo>
                    <a:pt x="122" y="68"/>
                    <a:pt x="67" y="45"/>
                    <a:pt x="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34" name="Google Shape;16334;p24"/>
            <p:cNvSpPr/>
            <p:nvPr/>
          </p:nvSpPr>
          <p:spPr>
            <a:xfrm flipH="1">
              <a:off x="-168627" y="-96871"/>
              <a:ext cx="17103" cy="38643"/>
            </a:xfrm>
            <a:custGeom>
              <a:avLst/>
              <a:gdLst/>
              <a:ahLst/>
              <a:cxnLst/>
              <a:rect l="l" t="t" r="r" b="b"/>
              <a:pathLst>
                <a:path w="212" h="479" extrusionOk="0">
                  <a:moveTo>
                    <a:pt x="23" y="0"/>
                  </a:moveTo>
                  <a:lnTo>
                    <a:pt x="23" y="0"/>
                  </a:lnTo>
                  <a:cubicBezTo>
                    <a:pt x="11" y="89"/>
                    <a:pt x="0" y="178"/>
                    <a:pt x="23" y="267"/>
                  </a:cubicBezTo>
                  <a:cubicBezTo>
                    <a:pt x="45" y="312"/>
                    <a:pt x="67" y="345"/>
                    <a:pt x="100" y="378"/>
                  </a:cubicBezTo>
                  <a:cubicBezTo>
                    <a:pt x="112" y="400"/>
                    <a:pt x="122" y="412"/>
                    <a:pt x="144" y="434"/>
                  </a:cubicBezTo>
                  <a:lnTo>
                    <a:pt x="167" y="457"/>
                  </a:lnTo>
                  <a:cubicBezTo>
                    <a:pt x="178" y="467"/>
                    <a:pt x="189" y="479"/>
                    <a:pt x="201" y="479"/>
                  </a:cubicBezTo>
                  <a:lnTo>
                    <a:pt x="211" y="445"/>
                  </a:lnTo>
                  <a:lnTo>
                    <a:pt x="189" y="434"/>
                  </a:lnTo>
                  <a:lnTo>
                    <a:pt x="167" y="412"/>
                  </a:lnTo>
                  <a:cubicBezTo>
                    <a:pt x="144" y="400"/>
                    <a:pt x="134" y="378"/>
                    <a:pt x="122" y="368"/>
                  </a:cubicBezTo>
                  <a:cubicBezTo>
                    <a:pt x="89" y="334"/>
                    <a:pt x="55" y="301"/>
                    <a:pt x="45" y="256"/>
                  </a:cubicBezTo>
                  <a:cubicBezTo>
                    <a:pt x="11" y="178"/>
                    <a:pt x="23" y="89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35" name="Google Shape;16335;p24"/>
            <p:cNvSpPr/>
            <p:nvPr/>
          </p:nvSpPr>
          <p:spPr>
            <a:xfrm flipH="1">
              <a:off x="-185650" y="-152537"/>
              <a:ext cx="13553" cy="58409"/>
            </a:xfrm>
            <a:custGeom>
              <a:avLst/>
              <a:gdLst/>
              <a:ahLst/>
              <a:cxnLst/>
              <a:rect l="l" t="t" r="r" b="b"/>
              <a:pathLst>
                <a:path w="168" h="724" extrusionOk="0">
                  <a:moveTo>
                    <a:pt x="67" y="1"/>
                  </a:moveTo>
                  <a:cubicBezTo>
                    <a:pt x="57" y="57"/>
                    <a:pt x="34" y="123"/>
                    <a:pt x="23" y="178"/>
                  </a:cubicBezTo>
                  <a:cubicBezTo>
                    <a:pt x="12" y="245"/>
                    <a:pt x="1" y="301"/>
                    <a:pt x="12" y="368"/>
                  </a:cubicBezTo>
                  <a:cubicBezTo>
                    <a:pt x="12" y="490"/>
                    <a:pt x="57" y="623"/>
                    <a:pt x="134" y="724"/>
                  </a:cubicBezTo>
                  <a:lnTo>
                    <a:pt x="168" y="702"/>
                  </a:lnTo>
                  <a:cubicBezTo>
                    <a:pt x="90" y="601"/>
                    <a:pt x="45" y="490"/>
                    <a:pt x="34" y="368"/>
                  </a:cubicBezTo>
                  <a:cubicBezTo>
                    <a:pt x="23" y="301"/>
                    <a:pt x="23" y="245"/>
                    <a:pt x="34" y="178"/>
                  </a:cubicBezTo>
                  <a:cubicBezTo>
                    <a:pt x="45" y="123"/>
                    <a:pt x="57" y="57"/>
                    <a:pt x="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36" name="Google Shape;16336;p24"/>
            <p:cNvSpPr/>
            <p:nvPr/>
          </p:nvSpPr>
          <p:spPr>
            <a:xfrm flipH="1">
              <a:off x="-120140" y="-152053"/>
              <a:ext cx="149007" cy="160463"/>
            </a:xfrm>
            <a:custGeom>
              <a:avLst/>
              <a:gdLst/>
              <a:ahLst/>
              <a:cxnLst/>
              <a:rect l="l" t="t" r="r" b="b"/>
              <a:pathLst>
                <a:path w="1847" h="1989" extrusionOk="0">
                  <a:moveTo>
                    <a:pt x="1588" y="1"/>
                  </a:moveTo>
                  <a:cubicBezTo>
                    <a:pt x="1401" y="1"/>
                    <a:pt x="1199" y="226"/>
                    <a:pt x="1035" y="328"/>
                  </a:cubicBezTo>
                  <a:cubicBezTo>
                    <a:pt x="846" y="429"/>
                    <a:pt x="457" y="384"/>
                    <a:pt x="234" y="551"/>
                  </a:cubicBezTo>
                  <a:cubicBezTo>
                    <a:pt x="0" y="729"/>
                    <a:pt x="45" y="1163"/>
                    <a:pt x="101" y="1363"/>
                  </a:cubicBezTo>
                  <a:cubicBezTo>
                    <a:pt x="156" y="1563"/>
                    <a:pt x="267" y="1541"/>
                    <a:pt x="401" y="1574"/>
                  </a:cubicBezTo>
                  <a:cubicBezTo>
                    <a:pt x="556" y="1618"/>
                    <a:pt x="512" y="1841"/>
                    <a:pt x="657" y="1952"/>
                  </a:cubicBezTo>
                  <a:cubicBezTo>
                    <a:pt x="688" y="1978"/>
                    <a:pt x="722" y="1989"/>
                    <a:pt x="761" y="1989"/>
                  </a:cubicBezTo>
                  <a:cubicBezTo>
                    <a:pt x="889" y="1989"/>
                    <a:pt x="1060" y="1859"/>
                    <a:pt x="1258" y="1697"/>
                  </a:cubicBezTo>
                  <a:cubicBezTo>
                    <a:pt x="1502" y="1485"/>
                    <a:pt x="1769" y="651"/>
                    <a:pt x="1814" y="362"/>
                  </a:cubicBezTo>
                  <a:cubicBezTo>
                    <a:pt x="1847" y="73"/>
                    <a:pt x="1847" y="51"/>
                    <a:pt x="1636" y="6"/>
                  </a:cubicBezTo>
                  <a:cubicBezTo>
                    <a:pt x="1620" y="3"/>
                    <a:pt x="1604" y="1"/>
                    <a:pt x="158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37" name="Google Shape;16337;p24"/>
            <p:cNvSpPr/>
            <p:nvPr/>
          </p:nvSpPr>
          <p:spPr>
            <a:xfrm flipH="1">
              <a:off x="-118365" y="-152053"/>
              <a:ext cx="142714" cy="85273"/>
            </a:xfrm>
            <a:custGeom>
              <a:avLst/>
              <a:gdLst/>
              <a:ahLst/>
              <a:cxnLst/>
              <a:rect l="l" t="t" r="r" b="b"/>
              <a:pathLst>
                <a:path w="1769" h="1057" extrusionOk="0">
                  <a:moveTo>
                    <a:pt x="1532" y="1"/>
                  </a:moveTo>
                  <a:cubicBezTo>
                    <a:pt x="1345" y="1"/>
                    <a:pt x="1143" y="226"/>
                    <a:pt x="979" y="328"/>
                  </a:cubicBezTo>
                  <a:cubicBezTo>
                    <a:pt x="790" y="429"/>
                    <a:pt x="401" y="384"/>
                    <a:pt x="178" y="551"/>
                  </a:cubicBezTo>
                  <a:cubicBezTo>
                    <a:pt x="33" y="662"/>
                    <a:pt x="0" y="862"/>
                    <a:pt x="0" y="1040"/>
                  </a:cubicBezTo>
                  <a:cubicBezTo>
                    <a:pt x="39" y="1051"/>
                    <a:pt x="78" y="1056"/>
                    <a:pt x="116" y="1056"/>
                  </a:cubicBezTo>
                  <a:cubicBezTo>
                    <a:pt x="266" y="1056"/>
                    <a:pt x="413" y="982"/>
                    <a:pt x="545" y="929"/>
                  </a:cubicBezTo>
                  <a:cubicBezTo>
                    <a:pt x="734" y="862"/>
                    <a:pt x="945" y="874"/>
                    <a:pt x="1135" y="807"/>
                  </a:cubicBezTo>
                  <a:cubicBezTo>
                    <a:pt x="1323" y="740"/>
                    <a:pt x="1446" y="562"/>
                    <a:pt x="1568" y="395"/>
                  </a:cubicBezTo>
                  <a:lnTo>
                    <a:pt x="1768" y="95"/>
                  </a:lnTo>
                  <a:cubicBezTo>
                    <a:pt x="1746" y="51"/>
                    <a:pt x="1691" y="28"/>
                    <a:pt x="1580" y="6"/>
                  </a:cubicBezTo>
                  <a:cubicBezTo>
                    <a:pt x="1564" y="3"/>
                    <a:pt x="1548" y="1"/>
                    <a:pt x="153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38" name="Google Shape;16338;p24"/>
            <p:cNvSpPr/>
            <p:nvPr/>
          </p:nvSpPr>
          <p:spPr>
            <a:xfrm flipH="1">
              <a:off x="-78028" y="-129222"/>
              <a:ext cx="9036" cy="27914"/>
            </a:xfrm>
            <a:custGeom>
              <a:avLst/>
              <a:gdLst/>
              <a:ahLst/>
              <a:cxnLst/>
              <a:rect l="l" t="t" r="r" b="b"/>
              <a:pathLst>
                <a:path w="112" h="346" extrusionOk="0">
                  <a:moveTo>
                    <a:pt x="111" y="1"/>
                  </a:moveTo>
                  <a:cubicBezTo>
                    <a:pt x="67" y="45"/>
                    <a:pt x="33" y="101"/>
                    <a:pt x="22" y="156"/>
                  </a:cubicBezTo>
                  <a:cubicBezTo>
                    <a:pt x="11" y="223"/>
                    <a:pt x="0" y="290"/>
                    <a:pt x="0" y="346"/>
                  </a:cubicBezTo>
                  <a:lnTo>
                    <a:pt x="33" y="346"/>
                  </a:lnTo>
                  <a:lnTo>
                    <a:pt x="33" y="168"/>
                  </a:lnTo>
                  <a:cubicBezTo>
                    <a:pt x="45" y="101"/>
                    <a:pt x="67" y="45"/>
                    <a:pt x="11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39" name="Google Shape;16339;p24"/>
            <p:cNvSpPr/>
            <p:nvPr/>
          </p:nvSpPr>
          <p:spPr>
            <a:xfrm flipH="1">
              <a:off x="-105780" y="-101389"/>
              <a:ext cx="43161" cy="10972"/>
            </a:xfrm>
            <a:custGeom>
              <a:avLst/>
              <a:gdLst/>
              <a:ahLst/>
              <a:cxnLst/>
              <a:rect l="l" t="t" r="r" b="b"/>
              <a:pathLst>
                <a:path w="535" h="136" extrusionOk="0">
                  <a:moveTo>
                    <a:pt x="535" y="1"/>
                  </a:moveTo>
                  <a:cubicBezTo>
                    <a:pt x="446" y="1"/>
                    <a:pt x="357" y="23"/>
                    <a:pt x="268" y="45"/>
                  </a:cubicBezTo>
                  <a:cubicBezTo>
                    <a:pt x="223" y="56"/>
                    <a:pt x="179" y="78"/>
                    <a:pt x="146" y="90"/>
                  </a:cubicBezTo>
                  <a:cubicBezTo>
                    <a:pt x="124" y="95"/>
                    <a:pt x="101" y="98"/>
                    <a:pt x="80" y="98"/>
                  </a:cubicBezTo>
                  <a:cubicBezTo>
                    <a:pt x="60" y="98"/>
                    <a:pt x="40" y="95"/>
                    <a:pt x="23" y="90"/>
                  </a:cubicBezTo>
                  <a:lnTo>
                    <a:pt x="1" y="123"/>
                  </a:lnTo>
                  <a:cubicBezTo>
                    <a:pt x="22" y="131"/>
                    <a:pt x="42" y="135"/>
                    <a:pt x="61" y="135"/>
                  </a:cubicBezTo>
                  <a:cubicBezTo>
                    <a:pt x="91" y="135"/>
                    <a:pt x="119" y="126"/>
                    <a:pt x="146" y="112"/>
                  </a:cubicBezTo>
                  <a:cubicBezTo>
                    <a:pt x="190" y="101"/>
                    <a:pt x="235" y="78"/>
                    <a:pt x="268" y="68"/>
                  </a:cubicBezTo>
                  <a:cubicBezTo>
                    <a:pt x="357" y="34"/>
                    <a:pt x="446" y="12"/>
                    <a:pt x="5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40" name="Google Shape;16340;p24"/>
            <p:cNvSpPr/>
            <p:nvPr/>
          </p:nvSpPr>
          <p:spPr>
            <a:xfrm flipH="1">
              <a:off x="-98600" y="-72668"/>
              <a:ext cx="59296" cy="8148"/>
            </a:xfrm>
            <a:custGeom>
              <a:avLst/>
              <a:gdLst/>
              <a:ahLst/>
              <a:cxnLst/>
              <a:rect l="l" t="t" r="r" b="b"/>
              <a:pathLst>
                <a:path w="735" h="101" extrusionOk="0">
                  <a:moveTo>
                    <a:pt x="34" y="1"/>
                  </a:moveTo>
                  <a:lnTo>
                    <a:pt x="1" y="12"/>
                  </a:lnTo>
                  <a:cubicBezTo>
                    <a:pt x="12" y="45"/>
                    <a:pt x="34" y="68"/>
                    <a:pt x="67" y="78"/>
                  </a:cubicBezTo>
                  <a:cubicBezTo>
                    <a:pt x="101" y="100"/>
                    <a:pt x="134" y="100"/>
                    <a:pt x="168" y="100"/>
                  </a:cubicBezTo>
                  <a:cubicBezTo>
                    <a:pt x="235" y="90"/>
                    <a:pt x="301" y="78"/>
                    <a:pt x="357" y="68"/>
                  </a:cubicBezTo>
                  <a:cubicBezTo>
                    <a:pt x="423" y="56"/>
                    <a:pt x="490" y="45"/>
                    <a:pt x="546" y="34"/>
                  </a:cubicBezTo>
                  <a:cubicBezTo>
                    <a:pt x="585" y="28"/>
                    <a:pt x="624" y="21"/>
                    <a:pt x="660" y="21"/>
                  </a:cubicBezTo>
                  <a:cubicBezTo>
                    <a:pt x="686" y="21"/>
                    <a:pt x="712" y="24"/>
                    <a:pt x="735" y="34"/>
                  </a:cubicBezTo>
                  <a:cubicBezTo>
                    <a:pt x="707" y="17"/>
                    <a:pt x="677" y="12"/>
                    <a:pt x="645" y="12"/>
                  </a:cubicBezTo>
                  <a:cubicBezTo>
                    <a:pt x="613" y="12"/>
                    <a:pt x="579" y="17"/>
                    <a:pt x="546" y="23"/>
                  </a:cubicBezTo>
                  <a:cubicBezTo>
                    <a:pt x="479" y="23"/>
                    <a:pt x="423" y="34"/>
                    <a:pt x="357" y="45"/>
                  </a:cubicBezTo>
                  <a:cubicBezTo>
                    <a:pt x="301" y="56"/>
                    <a:pt x="235" y="68"/>
                    <a:pt x="168" y="68"/>
                  </a:cubicBezTo>
                  <a:cubicBezTo>
                    <a:pt x="146" y="68"/>
                    <a:pt x="112" y="68"/>
                    <a:pt x="79" y="56"/>
                  </a:cubicBezTo>
                  <a:cubicBezTo>
                    <a:pt x="57" y="45"/>
                    <a:pt x="34" y="23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41" name="Google Shape;16341;p24"/>
            <p:cNvSpPr/>
            <p:nvPr/>
          </p:nvSpPr>
          <p:spPr>
            <a:xfrm flipH="1">
              <a:off x="-38497" y="-36768"/>
              <a:ext cx="29688" cy="31463"/>
            </a:xfrm>
            <a:custGeom>
              <a:avLst/>
              <a:gdLst/>
              <a:ahLst/>
              <a:cxnLst/>
              <a:rect l="l" t="t" r="r" b="b"/>
              <a:pathLst>
                <a:path w="368" h="390" extrusionOk="0">
                  <a:moveTo>
                    <a:pt x="45" y="1"/>
                  </a:moveTo>
                  <a:lnTo>
                    <a:pt x="0" y="23"/>
                  </a:lnTo>
                  <a:cubicBezTo>
                    <a:pt x="23" y="56"/>
                    <a:pt x="45" y="67"/>
                    <a:pt x="67" y="78"/>
                  </a:cubicBezTo>
                  <a:cubicBezTo>
                    <a:pt x="89" y="78"/>
                    <a:pt x="101" y="90"/>
                    <a:pt x="123" y="100"/>
                  </a:cubicBezTo>
                  <a:cubicBezTo>
                    <a:pt x="156" y="123"/>
                    <a:pt x="190" y="145"/>
                    <a:pt x="223" y="179"/>
                  </a:cubicBezTo>
                  <a:cubicBezTo>
                    <a:pt x="279" y="245"/>
                    <a:pt x="323" y="323"/>
                    <a:pt x="368" y="390"/>
                  </a:cubicBezTo>
                  <a:cubicBezTo>
                    <a:pt x="323" y="312"/>
                    <a:pt x="290" y="234"/>
                    <a:pt x="234" y="167"/>
                  </a:cubicBezTo>
                  <a:cubicBezTo>
                    <a:pt x="212" y="134"/>
                    <a:pt x="178" y="100"/>
                    <a:pt x="145" y="67"/>
                  </a:cubicBezTo>
                  <a:cubicBezTo>
                    <a:pt x="101" y="45"/>
                    <a:pt x="57" y="34"/>
                    <a:pt x="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42" name="Google Shape;16342;p24"/>
            <p:cNvSpPr/>
            <p:nvPr/>
          </p:nvSpPr>
          <p:spPr>
            <a:xfrm flipH="1">
              <a:off x="-60925" y="-57421"/>
              <a:ext cx="35013" cy="17184"/>
            </a:xfrm>
            <a:custGeom>
              <a:avLst/>
              <a:gdLst/>
              <a:ahLst/>
              <a:cxnLst/>
              <a:rect l="l" t="t" r="r" b="b"/>
              <a:pathLst>
                <a:path w="434" h="213" extrusionOk="0">
                  <a:moveTo>
                    <a:pt x="22" y="0"/>
                  </a:moveTo>
                  <a:lnTo>
                    <a:pt x="0" y="34"/>
                  </a:lnTo>
                  <a:cubicBezTo>
                    <a:pt x="33" y="45"/>
                    <a:pt x="45" y="89"/>
                    <a:pt x="89" y="112"/>
                  </a:cubicBezTo>
                  <a:cubicBezTo>
                    <a:pt x="122" y="134"/>
                    <a:pt x="156" y="145"/>
                    <a:pt x="200" y="156"/>
                  </a:cubicBezTo>
                  <a:cubicBezTo>
                    <a:pt x="278" y="178"/>
                    <a:pt x="356" y="201"/>
                    <a:pt x="434" y="212"/>
                  </a:cubicBezTo>
                  <a:cubicBezTo>
                    <a:pt x="356" y="201"/>
                    <a:pt x="278" y="168"/>
                    <a:pt x="200" y="134"/>
                  </a:cubicBezTo>
                  <a:cubicBezTo>
                    <a:pt x="167" y="123"/>
                    <a:pt x="134" y="112"/>
                    <a:pt x="111" y="89"/>
                  </a:cubicBezTo>
                  <a:cubicBezTo>
                    <a:pt x="78" y="67"/>
                    <a:pt x="67" y="23"/>
                    <a:pt x="2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43" name="Google Shape;16343;p24"/>
            <p:cNvSpPr/>
            <p:nvPr/>
          </p:nvSpPr>
          <p:spPr>
            <a:xfrm flipH="1">
              <a:off x="-17844" y="-88803"/>
              <a:ext cx="29608" cy="47598"/>
            </a:xfrm>
            <a:custGeom>
              <a:avLst/>
              <a:gdLst/>
              <a:ahLst/>
              <a:cxnLst/>
              <a:rect l="l" t="t" r="r" b="b"/>
              <a:pathLst>
                <a:path w="367" h="590" extrusionOk="0">
                  <a:moveTo>
                    <a:pt x="22" y="1"/>
                  </a:moveTo>
                  <a:cubicBezTo>
                    <a:pt x="0" y="112"/>
                    <a:pt x="33" y="234"/>
                    <a:pt x="89" y="334"/>
                  </a:cubicBezTo>
                  <a:cubicBezTo>
                    <a:pt x="144" y="434"/>
                    <a:pt x="233" y="523"/>
                    <a:pt x="334" y="590"/>
                  </a:cubicBezTo>
                  <a:lnTo>
                    <a:pt x="367" y="534"/>
                  </a:lnTo>
                  <a:cubicBezTo>
                    <a:pt x="267" y="490"/>
                    <a:pt x="178" y="412"/>
                    <a:pt x="111" y="323"/>
                  </a:cubicBezTo>
                  <a:cubicBezTo>
                    <a:pt x="55" y="234"/>
                    <a:pt x="11" y="123"/>
                    <a:pt x="2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44" name="Google Shape;16344;p24"/>
            <p:cNvSpPr/>
            <p:nvPr/>
          </p:nvSpPr>
          <p:spPr>
            <a:xfrm flipH="1">
              <a:off x="-38497" y="-108569"/>
              <a:ext cx="7261" cy="45823"/>
            </a:xfrm>
            <a:custGeom>
              <a:avLst/>
              <a:gdLst/>
              <a:ahLst/>
              <a:cxnLst/>
              <a:rect l="l" t="t" r="r" b="b"/>
              <a:pathLst>
                <a:path w="90" h="568" extrusionOk="0">
                  <a:moveTo>
                    <a:pt x="78" y="1"/>
                  </a:moveTo>
                  <a:cubicBezTo>
                    <a:pt x="45" y="34"/>
                    <a:pt x="34" y="90"/>
                    <a:pt x="34" y="134"/>
                  </a:cubicBezTo>
                  <a:cubicBezTo>
                    <a:pt x="23" y="179"/>
                    <a:pt x="34" y="234"/>
                    <a:pt x="34" y="279"/>
                  </a:cubicBezTo>
                  <a:cubicBezTo>
                    <a:pt x="45" y="323"/>
                    <a:pt x="45" y="368"/>
                    <a:pt x="34" y="412"/>
                  </a:cubicBezTo>
                  <a:cubicBezTo>
                    <a:pt x="34" y="457"/>
                    <a:pt x="23" y="501"/>
                    <a:pt x="1" y="535"/>
                  </a:cubicBezTo>
                  <a:lnTo>
                    <a:pt x="56" y="568"/>
                  </a:lnTo>
                  <a:cubicBezTo>
                    <a:pt x="68" y="513"/>
                    <a:pt x="78" y="468"/>
                    <a:pt x="78" y="424"/>
                  </a:cubicBezTo>
                  <a:cubicBezTo>
                    <a:pt x="90" y="368"/>
                    <a:pt x="78" y="323"/>
                    <a:pt x="68" y="279"/>
                  </a:cubicBezTo>
                  <a:cubicBezTo>
                    <a:pt x="56" y="223"/>
                    <a:pt x="45" y="179"/>
                    <a:pt x="45" y="134"/>
                  </a:cubicBezTo>
                  <a:cubicBezTo>
                    <a:pt x="45" y="90"/>
                    <a:pt x="45" y="45"/>
                    <a:pt x="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45" name="Google Shape;16345;p24"/>
            <p:cNvSpPr/>
            <p:nvPr/>
          </p:nvSpPr>
          <p:spPr>
            <a:xfrm flipH="1">
              <a:off x="-121914" y="54719"/>
              <a:ext cx="209997" cy="157558"/>
            </a:xfrm>
            <a:custGeom>
              <a:avLst/>
              <a:gdLst/>
              <a:ahLst/>
              <a:cxnLst/>
              <a:rect l="l" t="t" r="r" b="b"/>
              <a:pathLst>
                <a:path w="2603" h="1953" extrusionOk="0">
                  <a:moveTo>
                    <a:pt x="1123" y="0"/>
                  </a:moveTo>
                  <a:cubicBezTo>
                    <a:pt x="947" y="0"/>
                    <a:pt x="805" y="98"/>
                    <a:pt x="690" y="190"/>
                  </a:cubicBezTo>
                  <a:cubicBezTo>
                    <a:pt x="523" y="323"/>
                    <a:pt x="590" y="335"/>
                    <a:pt x="579" y="523"/>
                  </a:cubicBezTo>
                  <a:cubicBezTo>
                    <a:pt x="579" y="612"/>
                    <a:pt x="467" y="635"/>
                    <a:pt x="312" y="746"/>
                  </a:cubicBezTo>
                  <a:cubicBezTo>
                    <a:pt x="156" y="857"/>
                    <a:pt x="0" y="968"/>
                    <a:pt x="134" y="1191"/>
                  </a:cubicBezTo>
                  <a:cubicBezTo>
                    <a:pt x="257" y="1425"/>
                    <a:pt x="746" y="1647"/>
                    <a:pt x="1090" y="1781"/>
                  </a:cubicBezTo>
                  <a:cubicBezTo>
                    <a:pt x="1327" y="1880"/>
                    <a:pt x="1569" y="1953"/>
                    <a:pt x="1816" y="1953"/>
                  </a:cubicBezTo>
                  <a:cubicBezTo>
                    <a:pt x="1929" y="1953"/>
                    <a:pt x="2043" y="1937"/>
                    <a:pt x="2158" y="1903"/>
                  </a:cubicBezTo>
                  <a:cubicBezTo>
                    <a:pt x="2525" y="1791"/>
                    <a:pt x="2603" y="1670"/>
                    <a:pt x="2581" y="1514"/>
                  </a:cubicBezTo>
                  <a:cubicBezTo>
                    <a:pt x="2570" y="1347"/>
                    <a:pt x="2325" y="1324"/>
                    <a:pt x="2192" y="1180"/>
                  </a:cubicBezTo>
                  <a:cubicBezTo>
                    <a:pt x="2058" y="1024"/>
                    <a:pt x="2202" y="713"/>
                    <a:pt x="2058" y="523"/>
                  </a:cubicBezTo>
                  <a:cubicBezTo>
                    <a:pt x="1925" y="335"/>
                    <a:pt x="1680" y="234"/>
                    <a:pt x="1379" y="68"/>
                  </a:cubicBezTo>
                  <a:cubicBezTo>
                    <a:pt x="1287" y="20"/>
                    <a:pt x="1201" y="0"/>
                    <a:pt x="11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46" name="Google Shape;16346;p24"/>
            <p:cNvSpPr/>
            <p:nvPr/>
          </p:nvSpPr>
          <p:spPr>
            <a:xfrm flipH="1">
              <a:off x="-121108" y="56574"/>
              <a:ext cx="127547" cy="135534"/>
            </a:xfrm>
            <a:custGeom>
              <a:avLst/>
              <a:gdLst/>
              <a:ahLst/>
              <a:cxnLst/>
              <a:rect l="l" t="t" r="r" b="b"/>
              <a:pathLst>
                <a:path w="1581" h="1680" extrusionOk="0">
                  <a:moveTo>
                    <a:pt x="278" y="0"/>
                  </a:moveTo>
                  <a:cubicBezTo>
                    <a:pt x="189" y="67"/>
                    <a:pt x="123" y="145"/>
                    <a:pt x="78" y="234"/>
                  </a:cubicBezTo>
                  <a:cubicBezTo>
                    <a:pt x="1" y="389"/>
                    <a:pt x="11" y="567"/>
                    <a:pt x="100" y="723"/>
                  </a:cubicBezTo>
                  <a:cubicBezTo>
                    <a:pt x="189" y="890"/>
                    <a:pt x="345" y="1012"/>
                    <a:pt x="501" y="1113"/>
                  </a:cubicBezTo>
                  <a:cubicBezTo>
                    <a:pt x="601" y="1168"/>
                    <a:pt x="690" y="1224"/>
                    <a:pt x="790" y="1279"/>
                  </a:cubicBezTo>
                  <a:lnTo>
                    <a:pt x="1057" y="1446"/>
                  </a:lnTo>
                  <a:cubicBezTo>
                    <a:pt x="1213" y="1535"/>
                    <a:pt x="1368" y="1624"/>
                    <a:pt x="1524" y="1679"/>
                  </a:cubicBezTo>
                  <a:cubicBezTo>
                    <a:pt x="1569" y="1624"/>
                    <a:pt x="1580" y="1558"/>
                    <a:pt x="1569" y="1491"/>
                  </a:cubicBezTo>
                  <a:cubicBezTo>
                    <a:pt x="1558" y="1324"/>
                    <a:pt x="1313" y="1301"/>
                    <a:pt x="1180" y="1157"/>
                  </a:cubicBezTo>
                  <a:cubicBezTo>
                    <a:pt x="1046" y="1001"/>
                    <a:pt x="1190" y="690"/>
                    <a:pt x="1046" y="500"/>
                  </a:cubicBezTo>
                  <a:cubicBezTo>
                    <a:pt x="913" y="312"/>
                    <a:pt x="668" y="211"/>
                    <a:pt x="367" y="45"/>
                  </a:cubicBezTo>
                  <a:cubicBezTo>
                    <a:pt x="334" y="23"/>
                    <a:pt x="301" y="11"/>
                    <a:pt x="27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47" name="Google Shape;16347;p24"/>
            <p:cNvSpPr/>
            <p:nvPr/>
          </p:nvSpPr>
          <p:spPr>
            <a:xfrm flipH="1">
              <a:off x="32417" y="104092"/>
              <a:ext cx="29608" cy="56634"/>
            </a:xfrm>
            <a:custGeom>
              <a:avLst/>
              <a:gdLst/>
              <a:ahLst/>
              <a:cxnLst/>
              <a:rect l="l" t="t" r="r" b="b"/>
              <a:pathLst>
                <a:path w="367" h="702" extrusionOk="0">
                  <a:moveTo>
                    <a:pt x="312" y="0"/>
                  </a:moveTo>
                  <a:cubicBezTo>
                    <a:pt x="312" y="57"/>
                    <a:pt x="289" y="112"/>
                    <a:pt x="256" y="168"/>
                  </a:cubicBezTo>
                  <a:cubicBezTo>
                    <a:pt x="211" y="223"/>
                    <a:pt x="167" y="279"/>
                    <a:pt x="122" y="323"/>
                  </a:cubicBezTo>
                  <a:cubicBezTo>
                    <a:pt x="78" y="379"/>
                    <a:pt x="33" y="435"/>
                    <a:pt x="22" y="501"/>
                  </a:cubicBezTo>
                  <a:cubicBezTo>
                    <a:pt x="0" y="568"/>
                    <a:pt x="0" y="646"/>
                    <a:pt x="33" y="702"/>
                  </a:cubicBezTo>
                  <a:cubicBezTo>
                    <a:pt x="0" y="635"/>
                    <a:pt x="11" y="568"/>
                    <a:pt x="33" y="501"/>
                  </a:cubicBezTo>
                  <a:cubicBezTo>
                    <a:pt x="55" y="445"/>
                    <a:pt x="100" y="390"/>
                    <a:pt x="144" y="346"/>
                  </a:cubicBezTo>
                  <a:cubicBezTo>
                    <a:pt x="189" y="301"/>
                    <a:pt x="245" y="257"/>
                    <a:pt x="289" y="201"/>
                  </a:cubicBezTo>
                  <a:cubicBezTo>
                    <a:pt x="334" y="145"/>
                    <a:pt x="367" y="79"/>
                    <a:pt x="3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48" name="Google Shape;16348;p24"/>
            <p:cNvSpPr/>
            <p:nvPr/>
          </p:nvSpPr>
          <p:spPr>
            <a:xfrm flipH="1">
              <a:off x="14426" y="111273"/>
              <a:ext cx="9036" cy="56634"/>
            </a:xfrm>
            <a:custGeom>
              <a:avLst/>
              <a:gdLst/>
              <a:ahLst/>
              <a:cxnLst/>
              <a:rect l="l" t="t" r="r" b="b"/>
              <a:pathLst>
                <a:path w="112" h="702" extrusionOk="0">
                  <a:moveTo>
                    <a:pt x="56" y="0"/>
                  </a:moveTo>
                  <a:cubicBezTo>
                    <a:pt x="67" y="112"/>
                    <a:pt x="22" y="234"/>
                    <a:pt x="12" y="356"/>
                  </a:cubicBezTo>
                  <a:cubicBezTo>
                    <a:pt x="0" y="423"/>
                    <a:pt x="0" y="490"/>
                    <a:pt x="12" y="546"/>
                  </a:cubicBezTo>
                  <a:cubicBezTo>
                    <a:pt x="34" y="613"/>
                    <a:pt x="56" y="668"/>
                    <a:pt x="111" y="702"/>
                  </a:cubicBezTo>
                  <a:cubicBezTo>
                    <a:pt x="67" y="657"/>
                    <a:pt x="34" y="601"/>
                    <a:pt x="22" y="546"/>
                  </a:cubicBezTo>
                  <a:cubicBezTo>
                    <a:pt x="12" y="479"/>
                    <a:pt x="22" y="423"/>
                    <a:pt x="34" y="368"/>
                  </a:cubicBezTo>
                  <a:cubicBezTo>
                    <a:pt x="56" y="245"/>
                    <a:pt x="111" y="134"/>
                    <a:pt x="1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49" name="Google Shape;16349;p24"/>
            <p:cNvSpPr/>
            <p:nvPr/>
          </p:nvSpPr>
          <p:spPr>
            <a:xfrm flipH="1">
              <a:off x="-25992" y="130635"/>
              <a:ext cx="13634" cy="46227"/>
            </a:xfrm>
            <a:custGeom>
              <a:avLst/>
              <a:gdLst/>
              <a:ahLst/>
              <a:cxnLst/>
              <a:rect l="l" t="t" r="r" b="b"/>
              <a:pathLst>
                <a:path w="169" h="573" extrusionOk="0">
                  <a:moveTo>
                    <a:pt x="9" y="0"/>
                  </a:moveTo>
                  <a:cubicBezTo>
                    <a:pt x="7" y="0"/>
                    <a:pt x="5" y="2"/>
                    <a:pt x="1" y="5"/>
                  </a:cubicBezTo>
                  <a:lnTo>
                    <a:pt x="57" y="39"/>
                  </a:lnTo>
                  <a:lnTo>
                    <a:pt x="45" y="39"/>
                  </a:lnTo>
                  <a:lnTo>
                    <a:pt x="13" y="17"/>
                  </a:lnTo>
                  <a:lnTo>
                    <a:pt x="13" y="17"/>
                  </a:lnTo>
                  <a:cubicBezTo>
                    <a:pt x="45" y="116"/>
                    <a:pt x="68" y="205"/>
                    <a:pt x="79" y="306"/>
                  </a:cubicBezTo>
                  <a:cubicBezTo>
                    <a:pt x="90" y="350"/>
                    <a:pt x="79" y="406"/>
                    <a:pt x="90" y="450"/>
                  </a:cubicBezTo>
                  <a:cubicBezTo>
                    <a:pt x="90" y="477"/>
                    <a:pt x="98" y="504"/>
                    <a:pt x="111" y="526"/>
                  </a:cubicBezTo>
                  <a:lnTo>
                    <a:pt x="111" y="526"/>
                  </a:lnTo>
                  <a:cubicBezTo>
                    <a:pt x="101" y="504"/>
                    <a:pt x="101" y="483"/>
                    <a:pt x="101" y="450"/>
                  </a:cubicBezTo>
                  <a:cubicBezTo>
                    <a:pt x="101" y="406"/>
                    <a:pt x="112" y="350"/>
                    <a:pt x="112" y="306"/>
                  </a:cubicBezTo>
                  <a:cubicBezTo>
                    <a:pt x="112" y="205"/>
                    <a:pt x="79" y="27"/>
                    <a:pt x="79" y="27"/>
                  </a:cubicBezTo>
                  <a:lnTo>
                    <a:pt x="23" y="5"/>
                  </a:lnTo>
                  <a:cubicBezTo>
                    <a:pt x="16" y="5"/>
                    <a:pt x="14" y="0"/>
                    <a:pt x="9" y="0"/>
                  </a:cubicBezTo>
                  <a:close/>
                  <a:moveTo>
                    <a:pt x="111" y="526"/>
                  </a:moveTo>
                  <a:cubicBezTo>
                    <a:pt x="111" y="527"/>
                    <a:pt x="112" y="528"/>
                    <a:pt x="112" y="528"/>
                  </a:cubicBezTo>
                  <a:cubicBezTo>
                    <a:pt x="116" y="536"/>
                    <a:pt x="122" y="543"/>
                    <a:pt x="128" y="548"/>
                  </a:cubicBezTo>
                  <a:lnTo>
                    <a:pt x="128" y="548"/>
                  </a:lnTo>
                  <a:cubicBezTo>
                    <a:pt x="122" y="542"/>
                    <a:pt x="116" y="534"/>
                    <a:pt x="111" y="526"/>
                  </a:cubicBezTo>
                  <a:close/>
                  <a:moveTo>
                    <a:pt x="128" y="548"/>
                  </a:moveTo>
                  <a:cubicBezTo>
                    <a:pt x="140" y="560"/>
                    <a:pt x="153" y="569"/>
                    <a:pt x="168" y="573"/>
                  </a:cubicBezTo>
                  <a:cubicBezTo>
                    <a:pt x="154" y="565"/>
                    <a:pt x="140" y="558"/>
                    <a:pt x="128" y="548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50" name="Google Shape;16350;p24"/>
            <p:cNvSpPr/>
            <p:nvPr/>
          </p:nvSpPr>
          <p:spPr>
            <a:xfrm flipH="1">
              <a:off x="-77060" y="157903"/>
              <a:ext cx="26058" cy="39611"/>
            </a:xfrm>
            <a:custGeom>
              <a:avLst/>
              <a:gdLst/>
              <a:ahLst/>
              <a:cxnLst/>
              <a:rect l="l" t="t" r="r" b="b"/>
              <a:pathLst>
                <a:path w="323" h="491" extrusionOk="0">
                  <a:moveTo>
                    <a:pt x="34" y="1"/>
                  </a:moveTo>
                  <a:lnTo>
                    <a:pt x="1" y="12"/>
                  </a:lnTo>
                  <a:cubicBezTo>
                    <a:pt x="11" y="57"/>
                    <a:pt x="11" y="112"/>
                    <a:pt x="34" y="156"/>
                  </a:cubicBezTo>
                  <a:cubicBezTo>
                    <a:pt x="45" y="213"/>
                    <a:pt x="78" y="257"/>
                    <a:pt x="112" y="290"/>
                  </a:cubicBezTo>
                  <a:cubicBezTo>
                    <a:pt x="145" y="324"/>
                    <a:pt x="179" y="368"/>
                    <a:pt x="212" y="401"/>
                  </a:cubicBezTo>
                  <a:cubicBezTo>
                    <a:pt x="189" y="357"/>
                    <a:pt x="156" y="312"/>
                    <a:pt x="123" y="279"/>
                  </a:cubicBezTo>
                  <a:cubicBezTo>
                    <a:pt x="90" y="245"/>
                    <a:pt x="67" y="201"/>
                    <a:pt x="56" y="156"/>
                  </a:cubicBezTo>
                  <a:cubicBezTo>
                    <a:pt x="45" y="112"/>
                    <a:pt x="45" y="57"/>
                    <a:pt x="34" y="1"/>
                  </a:cubicBezTo>
                  <a:close/>
                  <a:moveTo>
                    <a:pt x="212" y="401"/>
                  </a:moveTo>
                  <a:lnTo>
                    <a:pt x="212" y="401"/>
                  </a:lnTo>
                  <a:cubicBezTo>
                    <a:pt x="234" y="446"/>
                    <a:pt x="278" y="479"/>
                    <a:pt x="323" y="490"/>
                  </a:cubicBezTo>
                  <a:cubicBezTo>
                    <a:pt x="278" y="479"/>
                    <a:pt x="245" y="435"/>
                    <a:pt x="212" y="40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51" name="Google Shape;16351;p24"/>
            <p:cNvSpPr/>
            <p:nvPr/>
          </p:nvSpPr>
          <p:spPr>
            <a:xfrm flipH="1">
              <a:off x="-3483" y="73597"/>
              <a:ext cx="35013" cy="31544"/>
            </a:xfrm>
            <a:custGeom>
              <a:avLst/>
              <a:gdLst/>
              <a:ahLst/>
              <a:cxnLst/>
              <a:rect l="l" t="t" r="r" b="b"/>
              <a:pathLst>
                <a:path w="434" h="391" extrusionOk="0">
                  <a:moveTo>
                    <a:pt x="434" y="0"/>
                  </a:moveTo>
                  <a:cubicBezTo>
                    <a:pt x="389" y="0"/>
                    <a:pt x="334" y="12"/>
                    <a:pt x="290" y="23"/>
                  </a:cubicBezTo>
                  <a:cubicBezTo>
                    <a:pt x="234" y="45"/>
                    <a:pt x="189" y="67"/>
                    <a:pt x="145" y="101"/>
                  </a:cubicBezTo>
                  <a:cubicBezTo>
                    <a:pt x="100" y="134"/>
                    <a:pt x="78" y="190"/>
                    <a:pt x="56" y="234"/>
                  </a:cubicBezTo>
                  <a:cubicBezTo>
                    <a:pt x="45" y="279"/>
                    <a:pt x="23" y="334"/>
                    <a:pt x="0" y="378"/>
                  </a:cubicBezTo>
                  <a:lnTo>
                    <a:pt x="33" y="390"/>
                  </a:lnTo>
                  <a:cubicBezTo>
                    <a:pt x="56" y="346"/>
                    <a:pt x="67" y="289"/>
                    <a:pt x="89" y="245"/>
                  </a:cubicBezTo>
                  <a:cubicBezTo>
                    <a:pt x="100" y="201"/>
                    <a:pt x="122" y="145"/>
                    <a:pt x="156" y="112"/>
                  </a:cubicBezTo>
                  <a:cubicBezTo>
                    <a:pt x="189" y="79"/>
                    <a:pt x="234" y="56"/>
                    <a:pt x="290" y="34"/>
                  </a:cubicBezTo>
                  <a:cubicBezTo>
                    <a:pt x="334" y="23"/>
                    <a:pt x="389" y="12"/>
                    <a:pt x="4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52" name="Google Shape;16352;p24"/>
            <p:cNvSpPr/>
            <p:nvPr/>
          </p:nvSpPr>
          <p:spPr>
            <a:xfrm flipH="1">
              <a:off x="-57294" y="88845"/>
              <a:ext cx="64621" cy="31463"/>
            </a:xfrm>
            <a:custGeom>
              <a:avLst/>
              <a:gdLst/>
              <a:ahLst/>
              <a:cxnLst/>
              <a:rect l="l" t="t" r="r" b="b"/>
              <a:pathLst>
                <a:path w="801" h="390" extrusionOk="0">
                  <a:moveTo>
                    <a:pt x="801" y="1"/>
                  </a:moveTo>
                  <a:lnTo>
                    <a:pt x="801" y="1"/>
                  </a:lnTo>
                  <a:cubicBezTo>
                    <a:pt x="762" y="6"/>
                    <a:pt x="723" y="6"/>
                    <a:pt x="684" y="6"/>
                  </a:cubicBezTo>
                  <a:cubicBezTo>
                    <a:pt x="646" y="6"/>
                    <a:pt x="607" y="6"/>
                    <a:pt x="568" y="12"/>
                  </a:cubicBezTo>
                  <a:cubicBezTo>
                    <a:pt x="501" y="12"/>
                    <a:pt x="423" y="23"/>
                    <a:pt x="345" y="56"/>
                  </a:cubicBezTo>
                  <a:cubicBezTo>
                    <a:pt x="279" y="90"/>
                    <a:pt x="223" y="157"/>
                    <a:pt x="168" y="201"/>
                  </a:cubicBezTo>
                  <a:cubicBezTo>
                    <a:pt x="123" y="256"/>
                    <a:pt x="67" y="312"/>
                    <a:pt x="0" y="334"/>
                  </a:cubicBezTo>
                  <a:lnTo>
                    <a:pt x="12" y="390"/>
                  </a:lnTo>
                  <a:cubicBezTo>
                    <a:pt x="101" y="357"/>
                    <a:pt x="156" y="290"/>
                    <a:pt x="200" y="234"/>
                  </a:cubicBezTo>
                  <a:cubicBezTo>
                    <a:pt x="257" y="179"/>
                    <a:pt x="301" y="123"/>
                    <a:pt x="356" y="90"/>
                  </a:cubicBezTo>
                  <a:cubicBezTo>
                    <a:pt x="423" y="45"/>
                    <a:pt x="501" y="34"/>
                    <a:pt x="568" y="23"/>
                  </a:cubicBezTo>
                  <a:cubicBezTo>
                    <a:pt x="645" y="12"/>
                    <a:pt x="724" y="12"/>
                    <a:pt x="8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53" name="Google Shape;16353;p24"/>
            <p:cNvSpPr/>
            <p:nvPr/>
          </p:nvSpPr>
          <p:spPr>
            <a:xfrm flipH="1">
              <a:off x="-73510" y="129425"/>
              <a:ext cx="48566" cy="12424"/>
            </a:xfrm>
            <a:custGeom>
              <a:avLst/>
              <a:gdLst/>
              <a:ahLst/>
              <a:cxnLst/>
              <a:rect l="l" t="t" r="r" b="b"/>
              <a:pathLst>
                <a:path w="602" h="154" extrusionOk="0">
                  <a:moveTo>
                    <a:pt x="380" y="0"/>
                  </a:moveTo>
                  <a:cubicBezTo>
                    <a:pt x="350" y="0"/>
                    <a:pt x="319" y="3"/>
                    <a:pt x="290" y="9"/>
                  </a:cubicBezTo>
                  <a:cubicBezTo>
                    <a:pt x="179" y="32"/>
                    <a:pt x="90" y="98"/>
                    <a:pt x="1" y="109"/>
                  </a:cubicBezTo>
                  <a:lnTo>
                    <a:pt x="12" y="154"/>
                  </a:lnTo>
                  <a:cubicBezTo>
                    <a:pt x="67" y="143"/>
                    <a:pt x="112" y="121"/>
                    <a:pt x="156" y="98"/>
                  </a:cubicBezTo>
                  <a:cubicBezTo>
                    <a:pt x="201" y="65"/>
                    <a:pt x="245" y="42"/>
                    <a:pt x="290" y="32"/>
                  </a:cubicBezTo>
                  <a:cubicBezTo>
                    <a:pt x="335" y="16"/>
                    <a:pt x="382" y="10"/>
                    <a:pt x="430" y="10"/>
                  </a:cubicBezTo>
                  <a:cubicBezTo>
                    <a:pt x="488" y="10"/>
                    <a:pt x="546" y="19"/>
                    <a:pt x="601" y="32"/>
                  </a:cubicBezTo>
                  <a:cubicBezTo>
                    <a:pt x="531" y="16"/>
                    <a:pt x="455" y="0"/>
                    <a:pt x="38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54" name="Google Shape;16354;p24"/>
            <p:cNvSpPr/>
            <p:nvPr/>
          </p:nvSpPr>
          <p:spPr>
            <a:xfrm flipH="1">
              <a:off x="-312148" y="41569"/>
              <a:ext cx="186682" cy="129403"/>
            </a:xfrm>
            <a:custGeom>
              <a:avLst/>
              <a:gdLst/>
              <a:ahLst/>
              <a:cxnLst/>
              <a:rect l="l" t="t" r="r" b="b"/>
              <a:pathLst>
                <a:path w="2314" h="1604" extrusionOk="0">
                  <a:moveTo>
                    <a:pt x="887" y="1"/>
                  </a:moveTo>
                  <a:cubicBezTo>
                    <a:pt x="716" y="1"/>
                    <a:pt x="569" y="30"/>
                    <a:pt x="501" y="97"/>
                  </a:cubicBezTo>
                  <a:cubicBezTo>
                    <a:pt x="356" y="242"/>
                    <a:pt x="435" y="420"/>
                    <a:pt x="312" y="542"/>
                  </a:cubicBezTo>
                  <a:cubicBezTo>
                    <a:pt x="234" y="609"/>
                    <a:pt x="12" y="587"/>
                    <a:pt x="0" y="876"/>
                  </a:cubicBezTo>
                  <a:cubicBezTo>
                    <a:pt x="0" y="1154"/>
                    <a:pt x="312" y="1388"/>
                    <a:pt x="757" y="1543"/>
                  </a:cubicBezTo>
                  <a:cubicBezTo>
                    <a:pt x="890" y="1587"/>
                    <a:pt x="1058" y="1604"/>
                    <a:pt x="1231" y="1604"/>
                  </a:cubicBezTo>
                  <a:cubicBezTo>
                    <a:pt x="1635" y="1604"/>
                    <a:pt x="2068" y="1510"/>
                    <a:pt x="2170" y="1432"/>
                  </a:cubicBezTo>
                  <a:cubicBezTo>
                    <a:pt x="2314" y="1321"/>
                    <a:pt x="2291" y="1265"/>
                    <a:pt x="2236" y="1154"/>
                  </a:cubicBezTo>
                  <a:cubicBezTo>
                    <a:pt x="2180" y="1042"/>
                    <a:pt x="1947" y="753"/>
                    <a:pt x="1925" y="565"/>
                  </a:cubicBezTo>
                  <a:cubicBezTo>
                    <a:pt x="1903" y="387"/>
                    <a:pt x="1791" y="219"/>
                    <a:pt x="1480" y="97"/>
                  </a:cubicBezTo>
                  <a:cubicBezTo>
                    <a:pt x="1308" y="38"/>
                    <a:pt x="1082" y="1"/>
                    <a:pt x="88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55" name="Google Shape;16355;p24"/>
            <p:cNvSpPr/>
            <p:nvPr/>
          </p:nvSpPr>
          <p:spPr>
            <a:xfrm flipH="1">
              <a:off x="-312149" y="41246"/>
              <a:ext cx="119399" cy="126660"/>
            </a:xfrm>
            <a:custGeom>
              <a:avLst/>
              <a:gdLst/>
              <a:ahLst/>
              <a:cxnLst/>
              <a:rect l="l" t="t" r="r" b="b"/>
              <a:pathLst>
                <a:path w="1480" h="1570" extrusionOk="0">
                  <a:moveTo>
                    <a:pt x="12" y="1"/>
                  </a:moveTo>
                  <a:cubicBezTo>
                    <a:pt x="1" y="23"/>
                    <a:pt x="1" y="45"/>
                    <a:pt x="1" y="57"/>
                  </a:cubicBezTo>
                  <a:cubicBezTo>
                    <a:pt x="12" y="157"/>
                    <a:pt x="68" y="235"/>
                    <a:pt x="134" y="302"/>
                  </a:cubicBezTo>
                  <a:cubicBezTo>
                    <a:pt x="201" y="391"/>
                    <a:pt x="290" y="457"/>
                    <a:pt x="357" y="557"/>
                  </a:cubicBezTo>
                  <a:cubicBezTo>
                    <a:pt x="412" y="635"/>
                    <a:pt x="434" y="747"/>
                    <a:pt x="457" y="846"/>
                  </a:cubicBezTo>
                  <a:cubicBezTo>
                    <a:pt x="468" y="935"/>
                    <a:pt x="490" y="1036"/>
                    <a:pt x="523" y="1135"/>
                  </a:cubicBezTo>
                  <a:cubicBezTo>
                    <a:pt x="557" y="1224"/>
                    <a:pt x="602" y="1313"/>
                    <a:pt x="657" y="1380"/>
                  </a:cubicBezTo>
                  <a:cubicBezTo>
                    <a:pt x="723" y="1458"/>
                    <a:pt x="779" y="1514"/>
                    <a:pt x="857" y="1570"/>
                  </a:cubicBezTo>
                  <a:cubicBezTo>
                    <a:pt x="1079" y="1536"/>
                    <a:pt x="1269" y="1481"/>
                    <a:pt x="1336" y="1436"/>
                  </a:cubicBezTo>
                  <a:cubicBezTo>
                    <a:pt x="1480" y="1325"/>
                    <a:pt x="1457" y="1269"/>
                    <a:pt x="1402" y="1158"/>
                  </a:cubicBezTo>
                  <a:cubicBezTo>
                    <a:pt x="1346" y="1046"/>
                    <a:pt x="1113" y="757"/>
                    <a:pt x="1091" y="569"/>
                  </a:cubicBezTo>
                  <a:cubicBezTo>
                    <a:pt x="1069" y="391"/>
                    <a:pt x="957" y="223"/>
                    <a:pt x="646" y="101"/>
                  </a:cubicBezTo>
                  <a:cubicBezTo>
                    <a:pt x="457" y="35"/>
                    <a:pt x="212" y="1"/>
                    <a:pt x="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56" name="Google Shape;16356;p24"/>
            <p:cNvSpPr/>
            <p:nvPr/>
          </p:nvSpPr>
          <p:spPr>
            <a:xfrm flipH="1">
              <a:off x="-176695" y="87070"/>
              <a:ext cx="21621" cy="59296"/>
            </a:xfrm>
            <a:custGeom>
              <a:avLst/>
              <a:gdLst/>
              <a:ahLst/>
              <a:cxnLst/>
              <a:rect l="l" t="t" r="r" b="b"/>
              <a:pathLst>
                <a:path w="268" h="735" extrusionOk="0">
                  <a:moveTo>
                    <a:pt x="11" y="1"/>
                  </a:moveTo>
                  <a:cubicBezTo>
                    <a:pt x="1" y="67"/>
                    <a:pt x="1" y="145"/>
                    <a:pt x="1" y="211"/>
                  </a:cubicBezTo>
                  <a:cubicBezTo>
                    <a:pt x="1" y="278"/>
                    <a:pt x="11" y="356"/>
                    <a:pt x="23" y="423"/>
                  </a:cubicBezTo>
                  <a:cubicBezTo>
                    <a:pt x="34" y="490"/>
                    <a:pt x="56" y="557"/>
                    <a:pt x="100" y="612"/>
                  </a:cubicBezTo>
                  <a:cubicBezTo>
                    <a:pt x="145" y="668"/>
                    <a:pt x="201" y="712"/>
                    <a:pt x="268" y="735"/>
                  </a:cubicBezTo>
                  <a:cubicBezTo>
                    <a:pt x="201" y="712"/>
                    <a:pt x="145" y="668"/>
                    <a:pt x="112" y="612"/>
                  </a:cubicBezTo>
                  <a:cubicBezTo>
                    <a:pt x="78" y="545"/>
                    <a:pt x="56" y="478"/>
                    <a:pt x="45" y="412"/>
                  </a:cubicBezTo>
                  <a:lnTo>
                    <a:pt x="45" y="211"/>
                  </a:lnTo>
                  <a:cubicBezTo>
                    <a:pt x="45" y="145"/>
                    <a:pt x="56" y="78"/>
                    <a:pt x="68" y="11"/>
                  </a:cubicBezTo>
                  <a:lnTo>
                    <a:pt x="11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57" name="Google Shape;16357;p24"/>
            <p:cNvSpPr/>
            <p:nvPr/>
          </p:nvSpPr>
          <p:spPr>
            <a:xfrm flipH="1">
              <a:off x="-241316" y="111273"/>
              <a:ext cx="37756" cy="45904"/>
            </a:xfrm>
            <a:custGeom>
              <a:avLst/>
              <a:gdLst/>
              <a:ahLst/>
              <a:cxnLst/>
              <a:rect l="l" t="t" r="r" b="b"/>
              <a:pathLst>
                <a:path w="468" h="569" extrusionOk="0">
                  <a:moveTo>
                    <a:pt x="0" y="0"/>
                  </a:moveTo>
                  <a:cubicBezTo>
                    <a:pt x="23" y="134"/>
                    <a:pt x="56" y="267"/>
                    <a:pt x="134" y="379"/>
                  </a:cubicBezTo>
                  <a:cubicBezTo>
                    <a:pt x="167" y="435"/>
                    <a:pt x="223" y="479"/>
                    <a:pt x="278" y="512"/>
                  </a:cubicBezTo>
                  <a:cubicBezTo>
                    <a:pt x="223" y="468"/>
                    <a:pt x="189" y="423"/>
                    <a:pt x="156" y="368"/>
                  </a:cubicBezTo>
                  <a:cubicBezTo>
                    <a:pt x="89" y="257"/>
                    <a:pt x="67" y="123"/>
                    <a:pt x="45" y="0"/>
                  </a:cubicBezTo>
                  <a:close/>
                  <a:moveTo>
                    <a:pt x="278" y="512"/>
                  </a:moveTo>
                  <a:cubicBezTo>
                    <a:pt x="334" y="557"/>
                    <a:pt x="401" y="568"/>
                    <a:pt x="468" y="568"/>
                  </a:cubicBezTo>
                  <a:cubicBezTo>
                    <a:pt x="401" y="568"/>
                    <a:pt x="334" y="546"/>
                    <a:pt x="278" y="512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58" name="Google Shape;16358;p24"/>
            <p:cNvSpPr/>
            <p:nvPr/>
          </p:nvSpPr>
          <p:spPr>
            <a:xfrm flipH="1">
              <a:off x="-279880" y="126520"/>
              <a:ext cx="22508" cy="25251"/>
            </a:xfrm>
            <a:custGeom>
              <a:avLst/>
              <a:gdLst/>
              <a:ahLst/>
              <a:cxnLst/>
              <a:rect l="l" t="t" r="r" b="b"/>
              <a:pathLst>
                <a:path w="279" h="313" extrusionOk="0">
                  <a:moveTo>
                    <a:pt x="34" y="1"/>
                  </a:moveTo>
                  <a:lnTo>
                    <a:pt x="1" y="23"/>
                  </a:lnTo>
                  <a:cubicBezTo>
                    <a:pt x="45" y="68"/>
                    <a:pt x="90" y="134"/>
                    <a:pt x="123" y="190"/>
                  </a:cubicBezTo>
                  <a:cubicBezTo>
                    <a:pt x="134" y="223"/>
                    <a:pt x="156" y="256"/>
                    <a:pt x="179" y="279"/>
                  </a:cubicBezTo>
                  <a:cubicBezTo>
                    <a:pt x="212" y="301"/>
                    <a:pt x="245" y="312"/>
                    <a:pt x="278" y="312"/>
                  </a:cubicBezTo>
                  <a:cubicBezTo>
                    <a:pt x="245" y="301"/>
                    <a:pt x="212" y="290"/>
                    <a:pt x="189" y="268"/>
                  </a:cubicBezTo>
                  <a:cubicBezTo>
                    <a:pt x="156" y="246"/>
                    <a:pt x="145" y="212"/>
                    <a:pt x="134" y="179"/>
                  </a:cubicBezTo>
                  <a:cubicBezTo>
                    <a:pt x="112" y="123"/>
                    <a:pt x="67" y="56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59" name="Google Shape;16359;p24"/>
            <p:cNvSpPr/>
            <p:nvPr/>
          </p:nvSpPr>
          <p:spPr>
            <a:xfrm flipH="1">
              <a:off x="-236798" y="74242"/>
              <a:ext cx="67364" cy="23718"/>
            </a:xfrm>
            <a:custGeom>
              <a:avLst/>
              <a:gdLst/>
              <a:ahLst/>
              <a:cxnLst/>
              <a:rect l="l" t="t" r="r" b="b"/>
              <a:pathLst>
                <a:path w="835" h="294" extrusionOk="0">
                  <a:moveTo>
                    <a:pt x="793" y="1"/>
                  </a:moveTo>
                  <a:cubicBezTo>
                    <a:pt x="733" y="1"/>
                    <a:pt x="678" y="21"/>
                    <a:pt x="624" y="48"/>
                  </a:cubicBezTo>
                  <a:cubicBezTo>
                    <a:pt x="557" y="81"/>
                    <a:pt x="501" y="126"/>
                    <a:pt x="423" y="148"/>
                  </a:cubicBezTo>
                  <a:cubicBezTo>
                    <a:pt x="357" y="170"/>
                    <a:pt x="290" y="182"/>
                    <a:pt x="223" y="193"/>
                  </a:cubicBezTo>
                  <a:lnTo>
                    <a:pt x="1" y="237"/>
                  </a:lnTo>
                  <a:lnTo>
                    <a:pt x="11" y="293"/>
                  </a:lnTo>
                  <a:lnTo>
                    <a:pt x="223" y="226"/>
                  </a:lnTo>
                  <a:cubicBezTo>
                    <a:pt x="301" y="215"/>
                    <a:pt x="367" y="193"/>
                    <a:pt x="434" y="170"/>
                  </a:cubicBezTo>
                  <a:cubicBezTo>
                    <a:pt x="501" y="137"/>
                    <a:pt x="568" y="93"/>
                    <a:pt x="634" y="59"/>
                  </a:cubicBezTo>
                  <a:cubicBezTo>
                    <a:pt x="683" y="31"/>
                    <a:pt x="739" y="2"/>
                    <a:pt x="803" y="2"/>
                  </a:cubicBezTo>
                  <a:cubicBezTo>
                    <a:pt x="813" y="2"/>
                    <a:pt x="824" y="2"/>
                    <a:pt x="834" y="4"/>
                  </a:cubicBezTo>
                  <a:cubicBezTo>
                    <a:pt x="820" y="2"/>
                    <a:pt x="807" y="1"/>
                    <a:pt x="79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60" name="Google Shape;16360;p24"/>
            <p:cNvSpPr/>
            <p:nvPr/>
          </p:nvSpPr>
          <p:spPr>
            <a:xfrm flipH="1">
              <a:off x="-269069" y="94895"/>
              <a:ext cx="56553" cy="20007"/>
            </a:xfrm>
            <a:custGeom>
              <a:avLst/>
              <a:gdLst/>
              <a:ahLst/>
              <a:cxnLst/>
              <a:rect l="l" t="t" r="r" b="b"/>
              <a:pathLst>
                <a:path w="701" h="248" extrusionOk="0">
                  <a:moveTo>
                    <a:pt x="637" y="1"/>
                  </a:moveTo>
                  <a:cubicBezTo>
                    <a:pt x="528" y="1"/>
                    <a:pt x="426" y="24"/>
                    <a:pt x="323" y="70"/>
                  </a:cubicBezTo>
                  <a:cubicBezTo>
                    <a:pt x="268" y="92"/>
                    <a:pt x="212" y="137"/>
                    <a:pt x="167" y="159"/>
                  </a:cubicBezTo>
                  <a:cubicBezTo>
                    <a:pt x="122" y="187"/>
                    <a:pt x="76" y="207"/>
                    <a:pt x="31" y="207"/>
                  </a:cubicBezTo>
                  <a:cubicBezTo>
                    <a:pt x="21" y="207"/>
                    <a:pt x="11" y="206"/>
                    <a:pt x="1" y="203"/>
                  </a:cubicBezTo>
                  <a:lnTo>
                    <a:pt x="1" y="203"/>
                  </a:lnTo>
                  <a:lnTo>
                    <a:pt x="23" y="248"/>
                  </a:lnTo>
                  <a:cubicBezTo>
                    <a:pt x="100" y="248"/>
                    <a:pt x="134" y="237"/>
                    <a:pt x="189" y="203"/>
                  </a:cubicBezTo>
                  <a:cubicBezTo>
                    <a:pt x="245" y="159"/>
                    <a:pt x="290" y="126"/>
                    <a:pt x="345" y="92"/>
                  </a:cubicBezTo>
                  <a:cubicBezTo>
                    <a:pt x="446" y="25"/>
                    <a:pt x="567" y="3"/>
                    <a:pt x="701" y="3"/>
                  </a:cubicBezTo>
                  <a:cubicBezTo>
                    <a:pt x="679" y="2"/>
                    <a:pt x="658" y="1"/>
                    <a:pt x="63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61" name="Google Shape;16361;p24"/>
            <p:cNvSpPr/>
            <p:nvPr/>
          </p:nvSpPr>
          <p:spPr>
            <a:xfrm flipH="1">
              <a:off x="-470999" y="-19503"/>
              <a:ext cx="162479" cy="118673"/>
            </a:xfrm>
            <a:custGeom>
              <a:avLst/>
              <a:gdLst/>
              <a:ahLst/>
              <a:cxnLst/>
              <a:rect l="l" t="t" r="r" b="b"/>
              <a:pathLst>
                <a:path w="2014" h="1471" extrusionOk="0">
                  <a:moveTo>
                    <a:pt x="1172" y="1"/>
                  </a:moveTo>
                  <a:cubicBezTo>
                    <a:pt x="999" y="1"/>
                    <a:pt x="849" y="76"/>
                    <a:pt x="734" y="198"/>
                  </a:cubicBezTo>
                  <a:cubicBezTo>
                    <a:pt x="590" y="354"/>
                    <a:pt x="556" y="454"/>
                    <a:pt x="378" y="565"/>
                  </a:cubicBezTo>
                  <a:cubicBezTo>
                    <a:pt x="267" y="632"/>
                    <a:pt x="34" y="654"/>
                    <a:pt x="22" y="810"/>
                  </a:cubicBezTo>
                  <a:cubicBezTo>
                    <a:pt x="22" y="954"/>
                    <a:pt x="0" y="1055"/>
                    <a:pt x="178" y="1210"/>
                  </a:cubicBezTo>
                  <a:cubicBezTo>
                    <a:pt x="309" y="1323"/>
                    <a:pt x="863" y="1471"/>
                    <a:pt x="1284" y="1471"/>
                  </a:cubicBezTo>
                  <a:cubicBezTo>
                    <a:pt x="1400" y="1471"/>
                    <a:pt x="1507" y="1459"/>
                    <a:pt x="1591" y="1433"/>
                  </a:cubicBezTo>
                  <a:cubicBezTo>
                    <a:pt x="1980" y="1310"/>
                    <a:pt x="1903" y="1299"/>
                    <a:pt x="1958" y="1166"/>
                  </a:cubicBezTo>
                  <a:cubicBezTo>
                    <a:pt x="2014" y="1032"/>
                    <a:pt x="2014" y="765"/>
                    <a:pt x="1980" y="499"/>
                  </a:cubicBezTo>
                  <a:cubicBezTo>
                    <a:pt x="1947" y="232"/>
                    <a:pt x="1636" y="98"/>
                    <a:pt x="1369" y="31"/>
                  </a:cubicBezTo>
                  <a:cubicBezTo>
                    <a:pt x="1301" y="11"/>
                    <a:pt x="1235" y="1"/>
                    <a:pt x="117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62" name="Google Shape;16362;p24"/>
            <p:cNvSpPr/>
            <p:nvPr/>
          </p:nvSpPr>
          <p:spPr>
            <a:xfrm flipH="1">
              <a:off x="-471000" y="-19342"/>
              <a:ext cx="89791" cy="108266"/>
            </a:xfrm>
            <a:custGeom>
              <a:avLst/>
              <a:gdLst/>
              <a:ahLst/>
              <a:cxnLst/>
              <a:rect l="l" t="t" r="r" b="b"/>
              <a:pathLst>
                <a:path w="1113" h="1342" extrusionOk="0">
                  <a:moveTo>
                    <a:pt x="270" y="0"/>
                  </a:moveTo>
                  <a:cubicBezTo>
                    <a:pt x="234" y="0"/>
                    <a:pt x="200" y="3"/>
                    <a:pt x="167" y="7"/>
                  </a:cubicBezTo>
                  <a:cubicBezTo>
                    <a:pt x="134" y="40"/>
                    <a:pt x="112" y="74"/>
                    <a:pt x="90" y="107"/>
                  </a:cubicBezTo>
                  <a:cubicBezTo>
                    <a:pt x="1" y="263"/>
                    <a:pt x="45" y="452"/>
                    <a:pt x="156" y="586"/>
                  </a:cubicBezTo>
                  <a:cubicBezTo>
                    <a:pt x="278" y="741"/>
                    <a:pt x="456" y="830"/>
                    <a:pt x="612" y="952"/>
                  </a:cubicBezTo>
                  <a:cubicBezTo>
                    <a:pt x="690" y="1019"/>
                    <a:pt x="757" y="1086"/>
                    <a:pt x="824" y="1175"/>
                  </a:cubicBezTo>
                  <a:lnTo>
                    <a:pt x="923" y="1342"/>
                  </a:lnTo>
                  <a:cubicBezTo>
                    <a:pt x="1046" y="1297"/>
                    <a:pt x="1024" y="1253"/>
                    <a:pt x="1057" y="1164"/>
                  </a:cubicBezTo>
                  <a:cubicBezTo>
                    <a:pt x="1113" y="1030"/>
                    <a:pt x="1113" y="763"/>
                    <a:pt x="1079" y="497"/>
                  </a:cubicBezTo>
                  <a:cubicBezTo>
                    <a:pt x="1046" y="230"/>
                    <a:pt x="735" y="96"/>
                    <a:pt x="468" y="29"/>
                  </a:cubicBezTo>
                  <a:cubicBezTo>
                    <a:pt x="398" y="8"/>
                    <a:pt x="332" y="0"/>
                    <a:pt x="27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63" name="Google Shape;16363;p24"/>
            <p:cNvSpPr/>
            <p:nvPr/>
          </p:nvSpPr>
          <p:spPr>
            <a:xfrm flipH="1">
              <a:off x="-350794" y="28741"/>
              <a:ext cx="12666" cy="46711"/>
            </a:xfrm>
            <a:custGeom>
              <a:avLst/>
              <a:gdLst/>
              <a:ahLst/>
              <a:cxnLst/>
              <a:rect l="l" t="t" r="r" b="b"/>
              <a:pathLst>
                <a:path w="157" h="579" extrusionOk="0">
                  <a:moveTo>
                    <a:pt x="67" y="0"/>
                  </a:moveTo>
                  <a:cubicBezTo>
                    <a:pt x="78" y="56"/>
                    <a:pt x="67" y="111"/>
                    <a:pt x="45" y="156"/>
                  </a:cubicBezTo>
                  <a:cubicBezTo>
                    <a:pt x="34" y="212"/>
                    <a:pt x="23" y="267"/>
                    <a:pt x="11" y="312"/>
                  </a:cubicBezTo>
                  <a:cubicBezTo>
                    <a:pt x="1" y="368"/>
                    <a:pt x="1" y="434"/>
                    <a:pt x="23" y="479"/>
                  </a:cubicBezTo>
                  <a:cubicBezTo>
                    <a:pt x="45" y="534"/>
                    <a:pt x="100" y="556"/>
                    <a:pt x="156" y="579"/>
                  </a:cubicBezTo>
                  <a:cubicBezTo>
                    <a:pt x="100" y="556"/>
                    <a:pt x="45" y="523"/>
                    <a:pt x="34" y="479"/>
                  </a:cubicBezTo>
                  <a:cubicBezTo>
                    <a:pt x="11" y="423"/>
                    <a:pt x="11" y="368"/>
                    <a:pt x="23" y="323"/>
                  </a:cubicBezTo>
                  <a:cubicBezTo>
                    <a:pt x="34" y="267"/>
                    <a:pt x="56" y="223"/>
                    <a:pt x="78" y="167"/>
                  </a:cubicBezTo>
                  <a:cubicBezTo>
                    <a:pt x="90" y="111"/>
                    <a:pt x="100" y="56"/>
                    <a:pt x="10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64" name="Google Shape;16364;p24"/>
            <p:cNvSpPr/>
            <p:nvPr/>
          </p:nvSpPr>
          <p:spPr>
            <a:xfrm flipH="1">
              <a:off x="-393875" y="40439"/>
              <a:ext cx="22589" cy="43161"/>
            </a:xfrm>
            <a:custGeom>
              <a:avLst/>
              <a:gdLst/>
              <a:ahLst/>
              <a:cxnLst/>
              <a:rect l="l" t="t" r="r" b="b"/>
              <a:pathLst>
                <a:path w="280" h="535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11"/>
                    <a:pt x="45" y="78"/>
                    <a:pt x="57" y="100"/>
                  </a:cubicBezTo>
                  <a:cubicBezTo>
                    <a:pt x="57" y="122"/>
                    <a:pt x="68" y="156"/>
                    <a:pt x="68" y="178"/>
                  </a:cubicBezTo>
                  <a:cubicBezTo>
                    <a:pt x="79" y="223"/>
                    <a:pt x="79" y="267"/>
                    <a:pt x="79" y="322"/>
                  </a:cubicBezTo>
                  <a:cubicBezTo>
                    <a:pt x="79" y="345"/>
                    <a:pt x="79" y="378"/>
                    <a:pt x="101" y="401"/>
                  </a:cubicBezTo>
                  <a:cubicBezTo>
                    <a:pt x="112" y="423"/>
                    <a:pt x="134" y="445"/>
                    <a:pt x="146" y="456"/>
                  </a:cubicBezTo>
                  <a:cubicBezTo>
                    <a:pt x="190" y="490"/>
                    <a:pt x="235" y="512"/>
                    <a:pt x="279" y="534"/>
                  </a:cubicBezTo>
                  <a:cubicBezTo>
                    <a:pt x="235" y="512"/>
                    <a:pt x="190" y="478"/>
                    <a:pt x="157" y="445"/>
                  </a:cubicBezTo>
                  <a:cubicBezTo>
                    <a:pt x="146" y="423"/>
                    <a:pt x="124" y="411"/>
                    <a:pt x="112" y="389"/>
                  </a:cubicBezTo>
                  <a:cubicBezTo>
                    <a:pt x="101" y="367"/>
                    <a:pt x="101" y="345"/>
                    <a:pt x="112" y="322"/>
                  </a:cubicBezTo>
                  <a:lnTo>
                    <a:pt x="112" y="167"/>
                  </a:lnTo>
                  <a:cubicBezTo>
                    <a:pt x="112" y="144"/>
                    <a:pt x="112" y="122"/>
                    <a:pt x="101" y="89"/>
                  </a:cubicBezTo>
                  <a:cubicBezTo>
                    <a:pt x="101" y="67"/>
                    <a:pt x="101" y="33"/>
                    <a:pt x="68" y="1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65" name="Google Shape;16365;p24"/>
            <p:cNvSpPr/>
            <p:nvPr/>
          </p:nvSpPr>
          <p:spPr>
            <a:xfrm flipH="1">
              <a:off x="-433325" y="55606"/>
              <a:ext cx="13553" cy="29769"/>
            </a:xfrm>
            <a:custGeom>
              <a:avLst/>
              <a:gdLst/>
              <a:ahLst/>
              <a:cxnLst/>
              <a:rect l="l" t="t" r="r" b="b"/>
              <a:pathLst>
                <a:path w="168" h="369" extrusionOk="0">
                  <a:moveTo>
                    <a:pt x="34" y="1"/>
                  </a:moveTo>
                  <a:lnTo>
                    <a:pt x="0" y="12"/>
                  </a:lnTo>
                  <a:cubicBezTo>
                    <a:pt x="0" y="45"/>
                    <a:pt x="23" y="79"/>
                    <a:pt x="34" y="101"/>
                  </a:cubicBezTo>
                  <a:lnTo>
                    <a:pt x="79" y="190"/>
                  </a:lnTo>
                  <a:lnTo>
                    <a:pt x="123" y="279"/>
                  </a:lnTo>
                  <a:cubicBezTo>
                    <a:pt x="134" y="312"/>
                    <a:pt x="145" y="346"/>
                    <a:pt x="168" y="368"/>
                  </a:cubicBezTo>
                  <a:cubicBezTo>
                    <a:pt x="156" y="335"/>
                    <a:pt x="145" y="312"/>
                    <a:pt x="134" y="279"/>
                  </a:cubicBezTo>
                  <a:lnTo>
                    <a:pt x="101" y="190"/>
                  </a:lnTo>
                  <a:lnTo>
                    <a:pt x="67" y="90"/>
                  </a:lnTo>
                  <a:cubicBezTo>
                    <a:pt x="56" y="68"/>
                    <a:pt x="34" y="35"/>
                    <a:pt x="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66" name="Google Shape;16366;p24"/>
            <p:cNvSpPr/>
            <p:nvPr/>
          </p:nvSpPr>
          <p:spPr>
            <a:xfrm flipH="1">
              <a:off x="-423402" y="3570"/>
              <a:ext cx="70026" cy="30576"/>
            </a:xfrm>
            <a:custGeom>
              <a:avLst/>
              <a:gdLst/>
              <a:ahLst/>
              <a:cxnLst/>
              <a:rect l="l" t="t" r="r" b="b"/>
              <a:pathLst>
                <a:path w="868" h="379" extrusionOk="0">
                  <a:moveTo>
                    <a:pt x="868" y="1"/>
                  </a:moveTo>
                  <a:cubicBezTo>
                    <a:pt x="790" y="12"/>
                    <a:pt x="701" y="12"/>
                    <a:pt x="623" y="35"/>
                  </a:cubicBezTo>
                  <a:cubicBezTo>
                    <a:pt x="590" y="45"/>
                    <a:pt x="556" y="57"/>
                    <a:pt x="512" y="79"/>
                  </a:cubicBezTo>
                  <a:cubicBezTo>
                    <a:pt x="479" y="101"/>
                    <a:pt x="457" y="124"/>
                    <a:pt x="423" y="146"/>
                  </a:cubicBezTo>
                  <a:cubicBezTo>
                    <a:pt x="368" y="201"/>
                    <a:pt x="301" y="245"/>
                    <a:pt x="223" y="279"/>
                  </a:cubicBezTo>
                  <a:cubicBezTo>
                    <a:pt x="156" y="312"/>
                    <a:pt x="79" y="324"/>
                    <a:pt x="0" y="334"/>
                  </a:cubicBezTo>
                  <a:lnTo>
                    <a:pt x="12" y="379"/>
                  </a:lnTo>
                  <a:cubicBezTo>
                    <a:pt x="89" y="368"/>
                    <a:pt x="168" y="334"/>
                    <a:pt x="234" y="302"/>
                  </a:cubicBezTo>
                  <a:cubicBezTo>
                    <a:pt x="312" y="268"/>
                    <a:pt x="379" y="223"/>
                    <a:pt x="435" y="168"/>
                  </a:cubicBezTo>
                  <a:cubicBezTo>
                    <a:pt x="467" y="134"/>
                    <a:pt x="490" y="112"/>
                    <a:pt x="524" y="90"/>
                  </a:cubicBezTo>
                  <a:cubicBezTo>
                    <a:pt x="556" y="68"/>
                    <a:pt x="590" y="57"/>
                    <a:pt x="635" y="45"/>
                  </a:cubicBezTo>
                  <a:cubicBezTo>
                    <a:pt x="701" y="23"/>
                    <a:pt x="790" y="12"/>
                    <a:pt x="8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67" name="Google Shape;16367;p24"/>
            <p:cNvSpPr/>
            <p:nvPr/>
          </p:nvSpPr>
          <p:spPr>
            <a:xfrm flipH="1">
              <a:off x="-454865" y="19706"/>
              <a:ext cx="65589" cy="29204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813" y="1"/>
                  </a:moveTo>
                  <a:cubicBezTo>
                    <a:pt x="734" y="1"/>
                    <a:pt x="657" y="1"/>
                    <a:pt x="590" y="13"/>
                  </a:cubicBezTo>
                  <a:cubicBezTo>
                    <a:pt x="512" y="23"/>
                    <a:pt x="434" y="45"/>
                    <a:pt x="368" y="90"/>
                  </a:cubicBezTo>
                  <a:cubicBezTo>
                    <a:pt x="301" y="134"/>
                    <a:pt x="245" y="190"/>
                    <a:pt x="190" y="235"/>
                  </a:cubicBezTo>
                  <a:cubicBezTo>
                    <a:pt x="156" y="257"/>
                    <a:pt x="123" y="268"/>
                    <a:pt x="89" y="290"/>
                  </a:cubicBezTo>
                  <a:cubicBezTo>
                    <a:pt x="56" y="302"/>
                    <a:pt x="22" y="312"/>
                    <a:pt x="12" y="312"/>
                  </a:cubicBezTo>
                  <a:lnTo>
                    <a:pt x="0" y="346"/>
                  </a:lnTo>
                  <a:cubicBezTo>
                    <a:pt x="16" y="354"/>
                    <a:pt x="32" y="362"/>
                    <a:pt x="47" y="362"/>
                  </a:cubicBezTo>
                  <a:cubicBezTo>
                    <a:pt x="54" y="362"/>
                    <a:pt x="60" y="360"/>
                    <a:pt x="67" y="357"/>
                  </a:cubicBezTo>
                  <a:cubicBezTo>
                    <a:pt x="79" y="357"/>
                    <a:pt x="101" y="346"/>
                    <a:pt x="123" y="335"/>
                  </a:cubicBezTo>
                  <a:cubicBezTo>
                    <a:pt x="156" y="312"/>
                    <a:pt x="190" y="290"/>
                    <a:pt x="212" y="268"/>
                  </a:cubicBezTo>
                  <a:cubicBezTo>
                    <a:pt x="279" y="223"/>
                    <a:pt x="323" y="157"/>
                    <a:pt x="390" y="112"/>
                  </a:cubicBezTo>
                  <a:cubicBezTo>
                    <a:pt x="445" y="68"/>
                    <a:pt x="512" y="45"/>
                    <a:pt x="590" y="35"/>
                  </a:cubicBezTo>
                  <a:cubicBezTo>
                    <a:pt x="657" y="13"/>
                    <a:pt x="734" y="1"/>
                    <a:pt x="8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68" name="Google Shape;16368;p24"/>
            <p:cNvSpPr/>
            <p:nvPr/>
          </p:nvSpPr>
          <p:spPr>
            <a:xfrm flipH="1">
              <a:off x="-443168" y="45764"/>
              <a:ext cx="28801" cy="9923"/>
            </a:xfrm>
            <a:custGeom>
              <a:avLst/>
              <a:gdLst/>
              <a:ahLst/>
              <a:cxnLst/>
              <a:rect l="l" t="t" r="r" b="b"/>
              <a:pathLst>
                <a:path w="357" h="123" extrusionOk="0">
                  <a:moveTo>
                    <a:pt x="357" y="1"/>
                  </a:moveTo>
                  <a:cubicBezTo>
                    <a:pt x="245" y="56"/>
                    <a:pt x="123" y="78"/>
                    <a:pt x="1" y="90"/>
                  </a:cubicBezTo>
                  <a:lnTo>
                    <a:pt x="1" y="123"/>
                  </a:lnTo>
                  <a:cubicBezTo>
                    <a:pt x="123" y="101"/>
                    <a:pt x="245" y="68"/>
                    <a:pt x="3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69" name="Google Shape;16369;p24"/>
            <p:cNvSpPr/>
            <p:nvPr/>
          </p:nvSpPr>
          <p:spPr>
            <a:xfrm flipH="1">
              <a:off x="-724079" y="-70329"/>
              <a:ext cx="192087" cy="124159"/>
            </a:xfrm>
            <a:custGeom>
              <a:avLst/>
              <a:gdLst/>
              <a:ahLst/>
              <a:cxnLst/>
              <a:rect l="l" t="t" r="r" b="b"/>
              <a:pathLst>
                <a:path w="2381" h="1539" extrusionOk="0">
                  <a:moveTo>
                    <a:pt x="1023" y="1"/>
                  </a:moveTo>
                  <a:cubicBezTo>
                    <a:pt x="883" y="1"/>
                    <a:pt x="751" y="31"/>
                    <a:pt x="667" y="105"/>
                  </a:cubicBezTo>
                  <a:cubicBezTo>
                    <a:pt x="489" y="261"/>
                    <a:pt x="367" y="427"/>
                    <a:pt x="344" y="572"/>
                  </a:cubicBezTo>
                  <a:cubicBezTo>
                    <a:pt x="322" y="650"/>
                    <a:pt x="401" y="628"/>
                    <a:pt x="344" y="717"/>
                  </a:cubicBezTo>
                  <a:cubicBezTo>
                    <a:pt x="278" y="806"/>
                    <a:pt x="78" y="761"/>
                    <a:pt x="33" y="939"/>
                  </a:cubicBezTo>
                  <a:cubicBezTo>
                    <a:pt x="0" y="1129"/>
                    <a:pt x="489" y="1418"/>
                    <a:pt x="868" y="1507"/>
                  </a:cubicBezTo>
                  <a:cubicBezTo>
                    <a:pt x="951" y="1529"/>
                    <a:pt x="1031" y="1538"/>
                    <a:pt x="1110" y="1538"/>
                  </a:cubicBezTo>
                  <a:cubicBezTo>
                    <a:pt x="1387" y="1538"/>
                    <a:pt x="1646" y="1419"/>
                    <a:pt x="1958" y="1306"/>
                  </a:cubicBezTo>
                  <a:cubicBezTo>
                    <a:pt x="2358" y="1151"/>
                    <a:pt x="2324" y="872"/>
                    <a:pt x="2358" y="717"/>
                  </a:cubicBezTo>
                  <a:cubicBezTo>
                    <a:pt x="2380" y="550"/>
                    <a:pt x="2091" y="483"/>
                    <a:pt x="1968" y="439"/>
                  </a:cubicBezTo>
                  <a:cubicBezTo>
                    <a:pt x="1846" y="383"/>
                    <a:pt x="1724" y="249"/>
                    <a:pt x="1501" y="116"/>
                  </a:cubicBezTo>
                  <a:cubicBezTo>
                    <a:pt x="1384" y="48"/>
                    <a:pt x="1198" y="1"/>
                    <a:pt x="10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70" name="Google Shape;16370;p24"/>
            <p:cNvSpPr/>
            <p:nvPr/>
          </p:nvSpPr>
          <p:spPr>
            <a:xfrm flipH="1">
              <a:off x="-724080" y="-70329"/>
              <a:ext cx="123917" cy="100924"/>
            </a:xfrm>
            <a:custGeom>
              <a:avLst/>
              <a:gdLst/>
              <a:ahLst/>
              <a:cxnLst/>
              <a:rect l="l" t="t" r="r" b="b"/>
              <a:pathLst>
                <a:path w="1536" h="1251" extrusionOk="0">
                  <a:moveTo>
                    <a:pt x="174" y="1"/>
                  </a:moveTo>
                  <a:cubicBezTo>
                    <a:pt x="118" y="1"/>
                    <a:pt x="62" y="6"/>
                    <a:pt x="11" y="16"/>
                  </a:cubicBezTo>
                  <a:cubicBezTo>
                    <a:pt x="0" y="71"/>
                    <a:pt x="0" y="116"/>
                    <a:pt x="11" y="172"/>
                  </a:cubicBezTo>
                  <a:cubicBezTo>
                    <a:pt x="56" y="361"/>
                    <a:pt x="211" y="439"/>
                    <a:pt x="379" y="506"/>
                  </a:cubicBezTo>
                  <a:cubicBezTo>
                    <a:pt x="468" y="539"/>
                    <a:pt x="557" y="583"/>
                    <a:pt x="634" y="639"/>
                  </a:cubicBezTo>
                  <a:cubicBezTo>
                    <a:pt x="723" y="694"/>
                    <a:pt x="790" y="761"/>
                    <a:pt x="856" y="828"/>
                  </a:cubicBezTo>
                  <a:cubicBezTo>
                    <a:pt x="935" y="906"/>
                    <a:pt x="1001" y="984"/>
                    <a:pt x="1057" y="1062"/>
                  </a:cubicBezTo>
                  <a:cubicBezTo>
                    <a:pt x="1113" y="1129"/>
                    <a:pt x="1168" y="1195"/>
                    <a:pt x="1235" y="1250"/>
                  </a:cubicBezTo>
                  <a:cubicBezTo>
                    <a:pt x="1513" y="1095"/>
                    <a:pt x="1491" y="862"/>
                    <a:pt x="1513" y="717"/>
                  </a:cubicBezTo>
                  <a:cubicBezTo>
                    <a:pt x="1535" y="550"/>
                    <a:pt x="1246" y="483"/>
                    <a:pt x="1123" y="439"/>
                  </a:cubicBezTo>
                  <a:cubicBezTo>
                    <a:pt x="1001" y="383"/>
                    <a:pt x="879" y="249"/>
                    <a:pt x="656" y="116"/>
                  </a:cubicBezTo>
                  <a:cubicBezTo>
                    <a:pt x="538" y="49"/>
                    <a:pt x="350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71" name="Google Shape;16371;p24"/>
            <p:cNvSpPr/>
            <p:nvPr/>
          </p:nvSpPr>
          <p:spPr>
            <a:xfrm flipH="1">
              <a:off x="-588546" y="-21520"/>
              <a:ext cx="11698" cy="47679"/>
            </a:xfrm>
            <a:custGeom>
              <a:avLst/>
              <a:gdLst/>
              <a:ahLst/>
              <a:cxnLst/>
              <a:rect l="l" t="t" r="r" b="b"/>
              <a:pathLst>
                <a:path w="145" h="591" extrusionOk="0">
                  <a:moveTo>
                    <a:pt x="11" y="0"/>
                  </a:moveTo>
                  <a:lnTo>
                    <a:pt x="0" y="34"/>
                  </a:lnTo>
                  <a:cubicBezTo>
                    <a:pt x="33" y="56"/>
                    <a:pt x="45" y="112"/>
                    <a:pt x="45" y="156"/>
                  </a:cubicBezTo>
                  <a:cubicBezTo>
                    <a:pt x="45" y="212"/>
                    <a:pt x="22" y="257"/>
                    <a:pt x="11" y="312"/>
                  </a:cubicBezTo>
                  <a:cubicBezTo>
                    <a:pt x="0" y="368"/>
                    <a:pt x="11" y="435"/>
                    <a:pt x="33" y="479"/>
                  </a:cubicBezTo>
                  <a:cubicBezTo>
                    <a:pt x="55" y="534"/>
                    <a:pt x="100" y="568"/>
                    <a:pt x="144" y="590"/>
                  </a:cubicBezTo>
                  <a:cubicBezTo>
                    <a:pt x="55" y="546"/>
                    <a:pt x="0" y="423"/>
                    <a:pt x="33" y="323"/>
                  </a:cubicBezTo>
                  <a:cubicBezTo>
                    <a:pt x="45" y="267"/>
                    <a:pt x="67" y="223"/>
                    <a:pt x="78" y="168"/>
                  </a:cubicBezTo>
                  <a:cubicBezTo>
                    <a:pt x="89" y="134"/>
                    <a:pt x="89" y="101"/>
                    <a:pt x="78" y="67"/>
                  </a:cubicBezTo>
                  <a:cubicBezTo>
                    <a:pt x="67" y="45"/>
                    <a:pt x="45" y="12"/>
                    <a:pt x="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72" name="Google Shape;16372;p24"/>
            <p:cNvSpPr/>
            <p:nvPr/>
          </p:nvSpPr>
          <p:spPr>
            <a:xfrm flipH="1">
              <a:off x="-645987" y="-10790"/>
              <a:ext cx="35981" cy="53972"/>
            </a:xfrm>
            <a:custGeom>
              <a:avLst/>
              <a:gdLst/>
              <a:ahLst/>
              <a:cxnLst/>
              <a:rect l="l" t="t" r="r" b="b"/>
              <a:pathLst>
                <a:path w="446" h="669" extrusionOk="0">
                  <a:moveTo>
                    <a:pt x="45" y="1"/>
                  </a:moveTo>
                  <a:lnTo>
                    <a:pt x="0" y="12"/>
                  </a:lnTo>
                  <a:cubicBezTo>
                    <a:pt x="23" y="79"/>
                    <a:pt x="79" y="134"/>
                    <a:pt x="112" y="190"/>
                  </a:cubicBezTo>
                  <a:cubicBezTo>
                    <a:pt x="145" y="257"/>
                    <a:pt x="145" y="324"/>
                    <a:pt x="156" y="391"/>
                  </a:cubicBezTo>
                  <a:cubicBezTo>
                    <a:pt x="178" y="457"/>
                    <a:pt x="200" y="535"/>
                    <a:pt x="257" y="579"/>
                  </a:cubicBezTo>
                  <a:cubicBezTo>
                    <a:pt x="312" y="635"/>
                    <a:pt x="378" y="657"/>
                    <a:pt x="445" y="668"/>
                  </a:cubicBezTo>
                  <a:cubicBezTo>
                    <a:pt x="378" y="657"/>
                    <a:pt x="312" y="624"/>
                    <a:pt x="267" y="568"/>
                  </a:cubicBezTo>
                  <a:cubicBezTo>
                    <a:pt x="212" y="524"/>
                    <a:pt x="190" y="457"/>
                    <a:pt x="190" y="391"/>
                  </a:cubicBezTo>
                  <a:cubicBezTo>
                    <a:pt x="178" y="324"/>
                    <a:pt x="168" y="246"/>
                    <a:pt x="145" y="179"/>
                  </a:cubicBezTo>
                  <a:cubicBezTo>
                    <a:pt x="112" y="112"/>
                    <a:pt x="56" y="57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73" name="Google Shape;16373;p24"/>
            <p:cNvSpPr/>
            <p:nvPr/>
          </p:nvSpPr>
          <p:spPr>
            <a:xfrm flipH="1">
              <a:off x="-689068" y="-5385"/>
              <a:ext cx="42274" cy="32351"/>
            </a:xfrm>
            <a:custGeom>
              <a:avLst/>
              <a:gdLst/>
              <a:ahLst/>
              <a:cxnLst/>
              <a:rect l="l" t="t" r="r" b="b"/>
              <a:pathLst>
                <a:path w="524" h="401" extrusionOk="0">
                  <a:moveTo>
                    <a:pt x="34" y="1"/>
                  </a:moveTo>
                  <a:lnTo>
                    <a:pt x="1" y="34"/>
                  </a:lnTo>
                  <a:cubicBezTo>
                    <a:pt x="45" y="45"/>
                    <a:pt x="90" y="101"/>
                    <a:pt x="123" y="146"/>
                  </a:cubicBezTo>
                  <a:cubicBezTo>
                    <a:pt x="156" y="190"/>
                    <a:pt x="201" y="223"/>
                    <a:pt x="245" y="257"/>
                  </a:cubicBezTo>
                  <a:cubicBezTo>
                    <a:pt x="334" y="324"/>
                    <a:pt x="423" y="379"/>
                    <a:pt x="523" y="401"/>
                  </a:cubicBezTo>
                  <a:cubicBezTo>
                    <a:pt x="434" y="368"/>
                    <a:pt x="334" y="301"/>
                    <a:pt x="256" y="235"/>
                  </a:cubicBezTo>
                  <a:cubicBezTo>
                    <a:pt x="223" y="201"/>
                    <a:pt x="189" y="156"/>
                    <a:pt x="156" y="123"/>
                  </a:cubicBezTo>
                  <a:cubicBezTo>
                    <a:pt x="123" y="79"/>
                    <a:pt x="100" y="34"/>
                    <a:pt x="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74" name="Google Shape;16374;p24"/>
            <p:cNvSpPr/>
            <p:nvPr/>
          </p:nvSpPr>
          <p:spPr>
            <a:xfrm flipH="1">
              <a:off x="-658491" y="-44351"/>
              <a:ext cx="72688" cy="29204"/>
            </a:xfrm>
            <a:custGeom>
              <a:avLst/>
              <a:gdLst/>
              <a:ahLst/>
              <a:cxnLst/>
              <a:rect l="l" t="t" r="r" b="b"/>
              <a:pathLst>
                <a:path w="901" h="362" extrusionOk="0">
                  <a:moveTo>
                    <a:pt x="742" y="1"/>
                  </a:moveTo>
                  <a:cubicBezTo>
                    <a:pt x="714" y="1"/>
                    <a:pt x="686" y="2"/>
                    <a:pt x="656" y="6"/>
                  </a:cubicBezTo>
                  <a:cubicBezTo>
                    <a:pt x="612" y="6"/>
                    <a:pt x="579" y="16"/>
                    <a:pt x="534" y="28"/>
                  </a:cubicBezTo>
                  <a:cubicBezTo>
                    <a:pt x="500" y="50"/>
                    <a:pt x="456" y="72"/>
                    <a:pt x="434" y="95"/>
                  </a:cubicBezTo>
                  <a:cubicBezTo>
                    <a:pt x="401" y="128"/>
                    <a:pt x="367" y="150"/>
                    <a:pt x="334" y="172"/>
                  </a:cubicBezTo>
                  <a:cubicBezTo>
                    <a:pt x="300" y="194"/>
                    <a:pt x="267" y="217"/>
                    <a:pt x="234" y="228"/>
                  </a:cubicBezTo>
                  <a:cubicBezTo>
                    <a:pt x="156" y="261"/>
                    <a:pt x="78" y="283"/>
                    <a:pt x="0" y="306"/>
                  </a:cubicBezTo>
                  <a:lnTo>
                    <a:pt x="11" y="362"/>
                  </a:lnTo>
                  <a:cubicBezTo>
                    <a:pt x="89" y="339"/>
                    <a:pt x="178" y="306"/>
                    <a:pt x="245" y="273"/>
                  </a:cubicBezTo>
                  <a:cubicBezTo>
                    <a:pt x="290" y="250"/>
                    <a:pt x="323" y="228"/>
                    <a:pt x="356" y="206"/>
                  </a:cubicBezTo>
                  <a:cubicBezTo>
                    <a:pt x="389" y="184"/>
                    <a:pt x="423" y="150"/>
                    <a:pt x="445" y="117"/>
                  </a:cubicBezTo>
                  <a:lnTo>
                    <a:pt x="545" y="50"/>
                  </a:lnTo>
                  <a:cubicBezTo>
                    <a:pt x="579" y="39"/>
                    <a:pt x="623" y="28"/>
                    <a:pt x="656" y="16"/>
                  </a:cubicBezTo>
                  <a:cubicBezTo>
                    <a:pt x="701" y="11"/>
                    <a:pt x="743" y="11"/>
                    <a:pt x="783" y="11"/>
                  </a:cubicBezTo>
                  <a:cubicBezTo>
                    <a:pt x="823" y="11"/>
                    <a:pt x="862" y="11"/>
                    <a:pt x="901" y="6"/>
                  </a:cubicBezTo>
                  <a:cubicBezTo>
                    <a:pt x="849" y="6"/>
                    <a:pt x="797" y="1"/>
                    <a:pt x="7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75" name="Google Shape;16375;p24"/>
            <p:cNvSpPr/>
            <p:nvPr/>
          </p:nvSpPr>
          <p:spPr>
            <a:xfrm flipH="1">
              <a:off x="-699797" y="-27006"/>
              <a:ext cx="76319" cy="20814"/>
            </a:xfrm>
            <a:custGeom>
              <a:avLst/>
              <a:gdLst/>
              <a:ahLst/>
              <a:cxnLst/>
              <a:rect l="l" t="t" r="r" b="b"/>
              <a:pathLst>
                <a:path w="946" h="258" extrusionOk="0">
                  <a:moveTo>
                    <a:pt x="795" y="1"/>
                  </a:moveTo>
                  <a:cubicBezTo>
                    <a:pt x="763" y="1"/>
                    <a:pt x="731" y="5"/>
                    <a:pt x="701" y="13"/>
                  </a:cubicBezTo>
                  <a:cubicBezTo>
                    <a:pt x="623" y="35"/>
                    <a:pt x="545" y="68"/>
                    <a:pt x="468" y="102"/>
                  </a:cubicBezTo>
                  <a:cubicBezTo>
                    <a:pt x="323" y="157"/>
                    <a:pt x="156" y="202"/>
                    <a:pt x="1" y="213"/>
                  </a:cubicBezTo>
                  <a:lnTo>
                    <a:pt x="1" y="258"/>
                  </a:lnTo>
                  <a:cubicBezTo>
                    <a:pt x="167" y="236"/>
                    <a:pt x="323" y="191"/>
                    <a:pt x="478" y="124"/>
                  </a:cubicBezTo>
                  <a:cubicBezTo>
                    <a:pt x="557" y="91"/>
                    <a:pt x="623" y="46"/>
                    <a:pt x="701" y="24"/>
                  </a:cubicBezTo>
                  <a:cubicBezTo>
                    <a:pt x="740" y="13"/>
                    <a:pt x="782" y="7"/>
                    <a:pt x="824" y="7"/>
                  </a:cubicBezTo>
                  <a:cubicBezTo>
                    <a:pt x="865" y="7"/>
                    <a:pt x="907" y="13"/>
                    <a:pt x="946" y="24"/>
                  </a:cubicBezTo>
                  <a:cubicBezTo>
                    <a:pt x="898" y="10"/>
                    <a:pt x="846" y="1"/>
                    <a:pt x="7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76" name="Google Shape;16376;p24"/>
            <p:cNvSpPr/>
            <p:nvPr/>
          </p:nvSpPr>
          <p:spPr>
            <a:xfrm flipH="1">
              <a:off x="-700766" y="-8692"/>
              <a:ext cx="40499" cy="8794"/>
            </a:xfrm>
            <a:custGeom>
              <a:avLst/>
              <a:gdLst/>
              <a:ahLst/>
              <a:cxnLst/>
              <a:rect l="l" t="t" r="r" b="b"/>
              <a:pathLst>
                <a:path w="502" h="109" extrusionOk="0">
                  <a:moveTo>
                    <a:pt x="429" y="1"/>
                  </a:moveTo>
                  <a:cubicBezTo>
                    <a:pt x="410" y="1"/>
                    <a:pt x="392" y="4"/>
                    <a:pt x="378" y="9"/>
                  </a:cubicBezTo>
                  <a:cubicBezTo>
                    <a:pt x="334" y="19"/>
                    <a:pt x="289" y="31"/>
                    <a:pt x="256" y="42"/>
                  </a:cubicBezTo>
                  <a:cubicBezTo>
                    <a:pt x="167" y="53"/>
                    <a:pt x="78" y="64"/>
                    <a:pt x="0" y="75"/>
                  </a:cubicBezTo>
                  <a:lnTo>
                    <a:pt x="0" y="108"/>
                  </a:lnTo>
                  <a:cubicBezTo>
                    <a:pt x="89" y="98"/>
                    <a:pt x="167" y="86"/>
                    <a:pt x="256" y="53"/>
                  </a:cubicBezTo>
                  <a:cubicBezTo>
                    <a:pt x="301" y="42"/>
                    <a:pt x="334" y="31"/>
                    <a:pt x="378" y="19"/>
                  </a:cubicBezTo>
                  <a:cubicBezTo>
                    <a:pt x="404" y="13"/>
                    <a:pt x="430" y="7"/>
                    <a:pt x="454" y="7"/>
                  </a:cubicBezTo>
                  <a:cubicBezTo>
                    <a:pt x="471" y="7"/>
                    <a:pt x="487" y="10"/>
                    <a:pt x="501" y="19"/>
                  </a:cubicBezTo>
                  <a:lnTo>
                    <a:pt x="501" y="19"/>
                  </a:lnTo>
                  <a:cubicBezTo>
                    <a:pt x="481" y="6"/>
                    <a:pt x="455" y="1"/>
                    <a:pt x="42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77" name="Google Shape;16377;p24"/>
            <p:cNvSpPr/>
            <p:nvPr/>
          </p:nvSpPr>
          <p:spPr>
            <a:xfrm flipH="1">
              <a:off x="-873895" y="-157701"/>
              <a:ext cx="182245" cy="109234"/>
            </a:xfrm>
            <a:custGeom>
              <a:avLst/>
              <a:gdLst/>
              <a:ahLst/>
              <a:cxnLst/>
              <a:rect l="l" t="t" r="r" b="b"/>
              <a:pathLst>
                <a:path w="2259" h="1354" extrusionOk="0">
                  <a:moveTo>
                    <a:pt x="486" y="1"/>
                  </a:moveTo>
                  <a:cubicBezTo>
                    <a:pt x="437" y="1"/>
                    <a:pt x="389" y="7"/>
                    <a:pt x="345" y="20"/>
                  </a:cubicBezTo>
                  <a:cubicBezTo>
                    <a:pt x="101" y="109"/>
                    <a:pt x="223" y="265"/>
                    <a:pt x="167" y="554"/>
                  </a:cubicBezTo>
                  <a:cubicBezTo>
                    <a:pt x="145" y="687"/>
                    <a:pt x="1" y="710"/>
                    <a:pt x="157" y="1033"/>
                  </a:cubicBezTo>
                  <a:cubicBezTo>
                    <a:pt x="267" y="1240"/>
                    <a:pt x="764" y="1354"/>
                    <a:pt x="1218" y="1354"/>
                  </a:cubicBezTo>
                  <a:cubicBezTo>
                    <a:pt x="1445" y="1354"/>
                    <a:pt x="1661" y="1325"/>
                    <a:pt x="1813" y="1266"/>
                  </a:cubicBezTo>
                  <a:cubicBezTo>
                    <a:pt x="2258" y="1088"/>
                    <a:pt x="2236" y="855"/>
                    <a:pt x="2181" y="677"/>
                  </a:cubicBezTo>
                  <a:cubicBezTo>
                    <a:pt x="2114" y="509"/>
                    <a:pt x="1880" y="454"/>
                    <a:pt x="1724" y="420"/>
                  </a:cubicBezTo>
                  <a:cubicBezTo>
                    <a:pt x="1580" y="387"/>
                    <a:pt x="1424" y="287"/>
                    <a:pt x="1202" y="210"/>
                  </a:cubicBezTo>
                  <a:cubicBezTo>
                    <a:pt x="1018" y="136"/>
                    <a:pt x="726" y="1"/>
                    <a:pt x="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78" name="Google Shape;16378;p24"/>
            <p:cNvSpPr/>
            <p:nvPr/>
          </p:nvSpPr>
          <p:spPr>
            <a:xfrm flipH="1">
              <a:off x="-873895" y="-156974"/>
              <a:ext cx="138277" cy="101408"/>
            </a:xfrm>
            <a:custGeom>
              <a:avLst/>
              <a:gdLst/>
              <a:ahLst/>
              <a:cxnLst/>
              <a:rect l="l" t="t" r="r" b="b"/>
              <a:pathLst>
                <a:path w="1714" h="1257" extrusionOk="0">
                  <a:moveTo>
                    <a:pt x="0" y="0"/>
                  </a:moveTo>
                  <a:cubicBezTo>
                    <a:pt x="0" y="67"/>
                    <a:pt x="34" y="144"/>
                    <a:pt x="79" y="201"/>
                  </a:cubicBezTo>
                  <a:cubicBezTo>
                    <a:pt x="145" y="290"/>
                    <a:pt x="234" y="356"/>
                    <a:pt x="323" y="423"/>
                  </a:cubicBezTo>
                  <a:cubicBezTo>
                    <a:pt x="412" y="478"/>
                    <a:pt x="501" y="545"/>
                    <a:pt x="579" y="634"/>
                  </a:cubicBezTo>
                  <a:cubicBezTo>
                    <a:pt x="712" y="779"/>
                    <a:pt x="835" y="935"/>
                    <a:pt x="979" y="1079"/>
                  </a:cubicBezTo>
                  <a:cubicBezTo>
                    <a:pt x="1068" y="1157"/>
                    <a:pt x="1157" y="1212"/>
                    <a:pt x="1258" y="1257"/>
                  </a:cubicBezTo>
                  <a:lnTo>
                    <a:pt x="1268" y="1257"/>
                  </a:lnTo>
                  <a:cubicBezTo>
                    <a:pt x="1713" y="1079"/>
                    <a:pt x="1691" y="846"/>
                    <a:pt x="1636" y="668"/>
                  </a:cubicBezTo>
                  <a:cubicBezTo>
                    <a:pt x="1569" y="500"/>
                    <a:pt x="1335" y="445"/>
                    <a:pt x="1179" y="411"/>
                  </a:cubicBezTo>
                  <a:cubicBezTo>
                    <a:pt x="1035" y="378"/>
                    <a:pt x="879" y="278"/>
                    <a:pt x="657" y="201"/>
                  </a:cubicBezTo>
                  <a:cubicBezTo>
                    <a:pt x="490" y="134"/>
                    <a:pt x="223" y="1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79" name="Google Shape;16379;p24"/>
            <p:cNvSpPr/>
            <p:nvPr/>
          </p:nvSpPr>
          <p:spPr>
            <a:xfrm flipH="1">
              <a:off x="-762644" y="-113087"/>
              <a:ext cx="50341" cy="53084"/>
            </a:xfrm>
            <a:custGeom>
              <a:avLst/>
              <a:gdLst/>
              <a:ahLst/>
              <a:cxnLst/>
              <a:rect l="l" t="t" r="r" b="b"/>
              <a:pathLst>
                <a:path w="624" h="658" extrusionOk="0">
                  <a:moveTo>
                    <a:pt x="0" y="1"/>
                  </a:moveTo>
                  <a:cubicBezTo>
                    <a:pt x="0" y="90"/>
                    <a:pt x="22" y="168"/>
                    <a:pt x="56" y="246"/>
                  </a:cubicBezTo>
                  <a:cubicBezTo>
                    <a:pt x="79" y="324"/>
                    <a:pt x="111" y="401"/>
                    <a:pt x="167" y="480"/>
                  </a:cubicBezTo>
                  <a:cubicBezTo>
                    <a:pt x="212" y="546"/>
                    <a:pt x="289" y="591"/>
                    <a:pt x="378" y="613"/>
                  </a:cubicBezTo>
                  <a:cubicBezTo>
                    <a:pt x="457" y="646"/>
                    <a:pt x="534" y="646"/>
                    <a:pt x="623" y="658"/>
                  </a:cubicBezTo>
                  <a:cubicBezTo>
                    <a:pt x="534" y="646"/>
                    <a:pt x="457" y="635"/>
                    <a:pt x="378" y="601"/>
                  </a:cubicBezTo>
                  <a:cubicBezTo>
                    <a:pt x="301" y="579"/>
                    <a:pt x="234" y="524"/>
                    <a:pt x="190" y="457"/>
                  </a:cubicBezTo>
                  <a:cubicBezTo>
                    <a:pt x="145" y="391"/>
                    <a:pt x="123" y="312"/>
                    <a:pt x="89" y="235"/>
                  </a:cubicBezTo>
                  <a:cubicBezTo>
                    <a:pt x="67" y="157"/>
                    <a:pt x="56" y="79"/>
                    <a:pt x="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80" name="Google Shape;16380;p24"/>
            <p:cNvSpPr/>
            <p:nvPr/>
          </p:nvSpPr>
          <p:spPr>
            <a:xfrm flipH="1">
              <a:off x="-825410" y="-106713"/>
              <a:ext cx="73656" cy="46711"/>
            </a:xfrm>
            <a:custGeom>
              <a:avLst/>
              <a:gdLst/>
              <a:ahLst/>
              <a:cxnLst/>
              <a:rect l="l" t="t" r="r" b="b"/>
              <a:pathLst>
                <a:path w="913" h="579" extrusionOk="0">
                  <a:moveTo>
                    <a:pt x="45" y="0"/>
                  </a:moveTo>
                  <a:lnTo>
                    <a:pt x="1" y="11"/>
                  </a:lnTo>
                  <a:cubicBezTo>
                    <a:pt x="12" y="55"/>
                    <a:pt x="23" y="100"/>
                    <a:pt x="45" y="144"/>
                  </a:cubicBezTo>
                  <a:cubicBezTo>
                    <a:pt x="67" y="189"/>
                    <a:pt x="101" y="233"/>
                    <a:pt x="146" y="256"/>
                  </a:cubicBezTo>
                  <a:cubicBezTo>
                    <a:pt x="223" y="312"/>
                    <a:pt x="312" y="334"/>
                    <a:pt x="401" y="367"/>
                  </a:cubicBezTo>
                  <a:cubicBezTo>
                    <a:pt x="568" y="423"/>
                    <a:pt x="735" y="534"/>
                    <a:pt x="913" y="579"/>
                  </a:cubicBezTo>
                  <a:cubicBezTo>
                    <a:pt x="735" y="522"/>
                    <a:pt x="579" y="411"/>
                    <a:pt x="413" y="345"/>
                  </a:cubicBezTo>
                  <a:cubicBezTo>
                    <a:pt x="324" y="312"/>
                    <a:pt x="235" y="289"/>
                    <a:pt x="168" y="233"/>
                  </a:cubicBezTo>
                  <a:cubicBezTo>
                    <a:pt x="90" y="178"/>
                    <a:pt x="67" y="89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81" name="Google Shape;16381;p24"/>
            <p:cNvSpPr/>
            <p:nvPr/>
          </p:nvSpPr>
          <p:spPr>
            <a:xfrm flipH="1">
              <a:off x="-848726" y="-106713"/>
              <a:ext cx="61958" cy="26945"/>
            </a:xfrm>
            <a:custGeom>
              <a:avLst/>
              <a:gdLst/>
              <a:ahLst/>
              <a:cxnLst/>
              <a:rect l="l" t="t" r="r" b="b"/>
              <a:pathLst>
                <a:path w="768" h="334" extrusionOk="0">
                  <a:moveTo>
                    <a:pt x="34" y="0"/>
                  </a:moveTo>
                  <a:lnTo>
                    <a:pt x="1" y="22"/>
                  </a:lnTo>
                  <a:cubicBezTo>
                    <a:pt x="23" y="45"/>
                    <a:pt x="45" y="78"/>
                    <a:pt x="78" y="100"/>
                  </a:cubicBezTo>
                  <a:cubicBezTo>
                    <a:pt x="100" y="122"/>
                    <a:pt x="134" y="144"/>
                    <a:pt x="167" y="156"/>
                  </a:cubicBezTo>
                  <a:cubicBezTo>
                    <a:pt x="234" y="178"/>
                    <a:pt x="301" y="189"/>
                    <a:pt x="367" y="211"/>
                  </a:cubicBezTo>
                  <a:cubicBezTo>
                    <a:pt x="501" y="233"/>
                    <a:pt x="646" y="267"/>
                    <a:pt x="768" y="334"/>
                  </a:cubicBezTo>
                  <a:cubicBezTo>
                    <a:pt x="646" y="256"/>
                    <a:pt x="512" y="223"/>
                    <a:pt x="379" y="189"/>
                  </a:cubicBezTo>
                  <a:cubicBezTo>
                    <a:pt x="312" y="178"/>
                    <a:pt x="245" y="156"/>
                    <a:pt x="179" y="134"/>
                  </a:cubicBezTo>
                  <a:cubicBezTo>
                    <a:pt x="145" y="111"/>
                    <a:pt x="123" y="100"/>
                    <a:pt x="100" y="78"/>
                  </a:cubicBezTo>
                  <a:cubicBezTo>
                    <a:pt x="68" y="55"/>
                    <a:pt x="56" y="33"/>
                    <a:pt x="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82" name="Google Shape;16382;p24"/>
            <p:cNvSpPr/>
            <p:nvPr/>
          </p:nvSpPr>
          <p:spPr>
            <a:xfrm flipH="1">
              <a:off x="-790477" y="-132772"/>
              <a:ext cx="67444" cy="22508"/>
            </a:xfrm>
            <a:custGeom>
              <a:avLst/>
              <a:gdLst/>
              <a:ahLst/>
              <a:cxnLst/>
              <a:rect l="l" t="t" r="r" b="b"/>
              <a:pathLst>
                <a:path w="836" h="279" extrusionOk="0">
                  <a:moveTo>
                    <a:pt x="613" y="0"/>
                  </a:moveTo>
                  <a:cubicBezTo>
                    <a:pt x="535" y="0"/>
                    <a:pt x="457" y="22"/>
                    <a:pt x="401" y="67"/>
                  </a:cubicBezTo>
                  <a:cubicBezTo>
                    <a:pt x="368" y="89"/>
                    <a:pt x="334" y="123"/>
                    <a:pt x="312" y="145"/>
                  </a:cubicBezTo>
                  <a:cubicBezTo>
                    <a:pt x="279" y="156"/>
                    <a:pt x="245" y="178"/>
                    <a:pt x="212" y="200"/>
                  </a:cubicBezTo>
                  <a:cubicBezTo>
                    <a:pt x="146" y="223"/>
                    <a:pt x="79" y="245"/>
                    <a:pt x="1" y="245"/>
                  </a:cubicBezTo>
                  <a:lnTo>
                    <a:pt x="1" y="279"/>
                  </a:lnTo>
                  <a:cubicBezTo>
                    <a:pt x="79" y="279"/>
                    <a:pt x="156" y="256"/>
                    <a:pt x="223" y="223"/>
                  </a:cubicBezTo>
                  <a:lnTo>
                    <a:pt x="324" y="156"/>
                  </a:lnTo>
                  <a:cubicBezTo>
                    <a:pt x="357" y="134"/>
                    <a:pt x="379" y="111"/>
                    <a:pt x="413" y="89"/>
                  </a:cubicBezTo>
                  <a:cubicBezTo>
                    <a:pt x="468" y="34"/>
                    <a:pt x="535" y="12"/>
                    <a:pt x="613" y="12"/>
                  </a:cubicBezTo>
                  <a:cubicBezTo>
                    <a:pt x="690" y="12"/>
                    <a:pt x="757" y="22"/>
                    <a:pt x="835" y="34"/>
                  </a:cubicBezTo>
                  <a:cubicBezTo>
                    <a:pt x="757" y="22"/>
                    <a:pt x="690" y="0"/>
                    <a:pt x="61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83" name="Google Shape;16383;p24"/>
            <p:cNvSpPr/>
            <p:nvPr/>
          </p:nvSpPr>
          <p:spPr>
            <a:xfrm flipH="1">
              <a:off x="-810163" y="-116395"/>
              <a:ext cx="44936" cy="12747"/>
            </a:xfrm>
            <a:custGeom>
              <a:avLst/>
              <a:gdLst/>
              <a:ahLst/>
              <a:cxnLst/>
              <a:rect l="l" t="t" r="r" b="b"/>
              <a:pathLst>
                <a:path w="557" h="158" extrusionOk="0">
                  <a:moveTo>
                    <a:pt x="489" y="0"/>
                  </a:moveTo>
                  <a:cubicBezTo>
                    <a:pt x="465" y="0"/>
                    <a:pt x="440" y="3"/>
                    <a:pt x="412" y="9"/>
                  </a:cubicBezTo>
                  <a:cubicBezTo>
                    <a:pt x="367" y="20"/>
                    <a:pt x="323" y="31"/>
                    <a:pt x="278" y="53"/>
                  </a:cubicBezTo>
                  <a:cubicBezTo>
                    <a:pt x="209" y="79"/>
                    <a:pt x="133" y="119"/>
                    <a:pt x="65" y="119"/>
                  </a:cubicBezTo>
                  <a:cubicBezTo>
                    <a:pt x="47" y="119"/>
                    <a:pt x="29" y="116"/>
                    <a:pt x="12" y="109"/>
                  </a:cubicBezTo>
                  <a:lnTo>
                    <a:pt x="1" y="153"/>
                  </a:lnTo>
                  <a:cubicBezTo>
                    <a:pt x="17" y="157"/>
                    <a:pt x="33" y="158"/>
                    <a:pt x="48" y="158"/>
                  </a:cubicBezTo>
                  <a:cubicBezTo>
                    <a:pt x="83" y="158"/>
                    <a:pt x="117" y="150"/>
                    <a:pt x="157" y="142"/>
                  </a:cubicBezTo>
                  <a:lnTo>
                    <a:pt x="290" y="76"/>
                  </a:lnTo>
                  <a:cubicBezTo>
                    <a:pt x="335" y="53"/>
                    <a:pt x="379" y="31"/>
                    <a:pt x="424" y="20"/>
                  </a:cubicBezTo>
                  <a:cubicBezTo>
                    <a:pt x="455" y="12"/>
                    <a:pt x="486" y="4"/>
                    <a:pt x="518" y="4"/>
                  </a:cubicBezTo>
                  <a:cubicBezTo>
                    <a:pt x="531" y="4"/>
                    <a:pt x="544" y="6"/>
                    <a:pt x="557" y="9"/>
                  </a:cubicBezTo>
                  <a:cubicBezTo>
                    <a:pt x="535" y="3"/>
                    <a:pt x="512" y="0"/>
                    <a:pt x="48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84" name="Google Shape;16384;p24"/>
            <p:cNvSpPr/>
            <p:nvPr/>
          </p:nvSpPr>
          <p:spPr>
            <a:xfrm flipH="1">
              <a:off x="-920513" y="-320262"/>
              <a:ext cx="1179953" cy="489939"/>
            </a:xfrm>
            <a:custGeom>
              <a:avLst/>
              <a:gdLst/>
              <a:ahLst/>
              <a:cxnLst/>
              <a:rect l="l" t="t" r="r" b="b"/>
              <a:pathLst>
                <a:path w="14626" h="6073" extrusionOk="0">
                  <a:moveTo>
                    <a:pt x="12446" y="0"/>
                  </a:moveTo>
                  <a:cubicBezTo>
                    <a:pt x="12245" y="278"/>
                    <a:pt x="12112" y="578"/>
                    <a:pt x="12001" y="901"/>
                  </a:cubicBezTo>
                  <a:cubicBezTo>
                    <a:pt x="11946" y="1056"/>
                    <a:pt x="11890" y="1212"/>
                    <a:pt x="11845" y="1379"/>
                  </a:cubicBezTo>
                  <a:lnTo>
                    <a:pt x="11778" y="1612"/>
                  </a:lnTo>
                  <a:cubicBezTo>
                    <a:pt x="11756" y="1691"/>
                    <a:pt x="11734" y="1768"/>
                    <a:pt x="11745" y="1846"/>
                  </a:cubicBezTo>
                  <a:cubicBezTo>
                    <a:pt x="11567" y="1924"/>
                    <a:pt x="11400" y="2013"/>
                    <a:pt x="11234" y="2091"/>
                  </a:cubicBezTo>
                  <a:cubicBezTo>
                    <a:pt x="10711" y="2346"/>
                    <a:pt x="10177" y="2580"/>
                    <a:pt x="9643" y="2803"/>
                  </a:cubicBezTo>
                  <a:cubicBezTo>
                    <a:pt x="9710" y="2514"/>
                    <a:pt x="9776" y="2235"/>
                    <a:pt x="9877" y="1968"/>
                  </a:cubicBezTo>
                  <a:cubicBezTo>
                    <a:pt x="9999" y="1657"/>
                    <a:pt x="10154" y="1368"/>
                    <a:pt x="10377" y="1123"/>
                  </a:cubicBezTo>
                  <a:lnTo>
                    <a:pt x="10344" y="1090"/>
                  </a:lnTo>
                  <a:cubicBezTo>
                    <a:pt x="10110" y="1335"/>
                    <a:pt x="9944" y="1635"/>
                    <a:pt x="9821" y="1946"/>
                  </a:cubicBezTo>
                  <a:cubicBezTo>
                    <a:pt x="9699" y="2235"/>
                    <a:pt x="9621" y="2536"/>
                    <a:pt x="9543" y="2836"/>
                  </a:cubicBezTo>
                  <a:cubicBezTo>
                    <a:pt x="9509" y="2847"/>
                    <a:pt x="9487" y="2858"/>
                    <a:pt x="9454" y="2870"/>
                  </a:cubicBezTo>
                  <a:cubicBezTo>
                    <a:pt x="8898" y="3092"/>
                    <a:pt x="8342" y="3303"/>
                    <a:pt x="7774" y="3503"/>
                  </a:cubicBezTo>
                  <a:cubicBezTo>
                    <a:pt x="7774" y="3137"/>
                    <a:pt x="7863" y="2781"/>
                    <a:pt x="8008" y="2447"/>
                  </a:cubicBezTo>
                  <a:cubicBezTo>
                    <a:pt x="8164" y="2091"/>
                    <a:pt x="8375" y="1757"/>
                    <a:pt x="8597" y="1424"/>
                  </a:cubicBezTo>
                  <a:lnTo>
                    <a:pt x="8553" y="1402"/>
                  </a:lnTo>
                  <a:cubicBezTo>
                    <a:pt x="8330" y="1735"/>
                    <a:pt x="8120" y="2057"/>
                    <a:pt x="7952" y="2425"/>
                  </a:cubicBezTo>
                  <a:cubicBezTo>
                    <a:pt x="7797" y="2769"/>
                    <a:pt x="7697" y="3147"/>
                    <a:pt x="7697" y="3525"/>
                  </a:cubicBezTo>
                  <a:cubicBezTo>
                    <a:pt x="7675" y="3537"/>
                    <a:pt x="7652" y="3548"/>
                    <a:pt x="7630" y="3548"/>
                  </a:cubicBezTo>
                  <a:cubicBezTo>
                    <a:pt x="7018" y="3759"/>
                    <a:pt x="6395" y="3937"/>
                    <a:pt x="5762" y="4082"/>
                  </a:cubicBezTo>
                  <a:cubicBezTo>
                    <a:pt x="5550" y="4138"/>
                    <a:pt x="5339" y="4170"/>
                    <a:pt x="5117" y="4215"/>
                  </a:cubicBezTo>
                  <a:cubicBezTo>
                    <a:pt x="5127" y="4059"/>
                    <a:pt x="5161" y="3904"/>
                    <a:pt x="5194" y="3748"/>
                  </a:cubicBezTo>
                  <a:cubicBezTo>
                    <a:pt x="5250" y="3559"/>
                    <a:pt x="5305" y="3370"/>
                    <a:pt x="5372" y="3181"/>
                  </a:cubicBezTo>
                  <a:cubicBezTo>
                    <a:pt x="5428" y="2992"/>
                    <a:pt x="5517" y="2814"/>
                    <a:pt x="5606" y="2647"/>
                  </a:cubicBezTo>
                  <a:cubicBezTo>
                    <a:pt x="5706" y="2480"/>
                    <a:pt x="5817" y="2314"/>
                    <a:pt x="5917" y="2146"/>
                  </a:cubicBezTo>
                  <a:lnTo>
                    <a:pt x="5884" y="2124"/>
                  </a:lnTo>
                  <a:cubicBezTo>
                    <a:pt x="5772" y="2280"/>
                    <a:pt x="5661" y="2447"/>
                    <a:pt x="5561" y="2613"/>
                  </a:cubicBezTo>
                  <a:cubicBezTo>
                    <a:pt x="5450" y="2791"/>
                    <a:pt x="5361" y="2969"/>
                    <a:pt x="5295" y="3159"/>
                  </a:cubicBezTo>
                  <a:cubicBezTo>
                    <a:pt x="5216" y="3337"/>
                    <a:pt x="5161" y="3525"/>
                    <a:pt x="5105" y="3715"/>
                  </a:cubicBezTo>
                  <a:cubicBezTo>
                    <a:pt x="5050" y="3881"/>
                    <a:pt x="5005" y="4059"/>
                    <a:pt x="4994" y="4237"/>
                  </a:cubicBezTo>
                  <a:cubicBezTo>
                    <a:pt x="4939" y="4249"/>
                    <a:pt x="4872" y="4259"/>
                    <a:pt x="4816" y="4271"/>
                  </a:cubicBezTo>
                  <a:cubicBezTo>
                    <a:pt x="4494" y="4316"/>
                    <a:pt x="4171" y="4371"/>
                    <a:pt x="3849" y="4393"/>
                  </a:cubicBezTo>
                  <a:cubicBezTo>
                    <a:pt x="3592" y="4427"/>
                    <a:pt x="3325" y="4449"/>
                    <a:pt x="3059" y="4471"/>
                  </a:cubicBezTo>
                  <a:lnTo>
                    <a:pt x="3059" y="4427"/>
                  </a:lnTo>
                  <a:cubicBezTo>
                    <a:pt x="3070" y="4382"/>
                    <a:pt x="3070" y="4338"/>
                    <a:pt x="3081" y="4282"/>
                  </a:cubicBezTo>
                  <a:cubicBezTo>
                    <a:pt x="3092" y="4193"/>
                    <a:pt x="3125" y="4104"/>
                    <a:pt x="3147" y="4015"/>
                  </a:cubicBezTo>
                  <a:cubicBezTo>
                    <a:pt x="3214" y="3837"/>
                    <a:pt x="3293" y="3670"/>
                    <a:pt x="3392" y="3515"/>
                  </a:cubicBezTo>
                  <a:cubicBezTo>
                    <a:pt x="3604" y="3203"/>
                    <a:pt x="3882" y="2936"/>
                    <a:pt x="4171" y="2692"/>
                  </a:cubicBezTo>
                  <a:lnTo>
                    <a:pt x="4138" y="2658"/>
                  </a:lnTo>
                  <a:cubicBezTo>
                    <a:pt x="3837" y="2892"/>
                    <a:pt x="3559" y="3159"/>
                    <a:pt x="3337" y="3470"/>
                  </a:cubicBezTo>
                  <a:cubicBezTo>
                    <a:pt x="3226" y="3637"/>
                    <a:pt x="3125" y="3804"/>
                    <a:pt x="3059" y="3982"/>
                  </a:cubicBezTo>
                  <a:cubicBezTo>
                    <a:pt x="3026" y="4082"/>
                    <a:pt x="2992" y="4170"/>
                    <a:pt x="2981" y="4271"/>
                  </a:cubicBezTo>
                  <a:cubicBezTo>
                    <a:pt x="2970" y="4316"/>
                    <a:pt x="2959" y="4360"/>
                    <a:pt x="2947" y="4415"/>
                  </a:cubicBezTo>
                  <a:lnTo>
                    <a:pt x="2947" y="4471"/>
                  </a:lnTo>
                  <a:cubicBezTo>
                    <a:pt x="2695" y="4488"/>
                    <a:pt x="2441" y="4498"/>
                    <a:pt x="2189" y="4498"/>
                  </a:cubicBezTo>
                  <a:cubicBezTo>
                    <a:pt x="2097" y="4498"/>
                    <a:pt x="2005" y="4496"/>
                    <a:pt x="1913" y="4493"/>
                  </a:cubicBezTo>
                  <a:cubicBezTo>
                    <a:pt x="1602" y="4471"/>
                    <a:pt x="1279" y="4437"/>
                    <a:pt x="968" y="4371"/>
                  </a:cubicBezTo>
                  <a:cubicBezTo>
                    <a:pt x="812" y="4338"/>
                    <a:pt x="656" y="4293"/>
                    <a:pt x="512" y="4237"/>
                  </a:cubicBezTo>
                  <a:cubicBezTo>
                    <a:pt x="434" y="4215"/>
                    <a:pt x="356" y="4182"/>
                    <a:pt x="290" y="4148"/>
                  </a:cubicBezTo>
                  <a:cubicBezTo>
                    <a:pt x="256" y="4126"/>
                    <a:pt x="223" y="4115"/>
                    <a:pt x="189" y="4093"/>
                  </a:cubicBezTo>
                  <a:cubicBezTo>
                    <a:pt x="156" y="4071"/>
                    <a:pt x="156" y="4082"/>
                    <a:pt x="134" y="4059"/>
                  </a:cubicBezTo>
                  <a:lnTo>
                    <a:pt x="0" y="4138"/>
                  </a:lnTo>
                  <a:cubicBezTo>
                    <a:pt x="45" y="4170"/>
                    <a:pt x="78" y="4193"/>
                    <a:pt x="112" y="4215"/>
                  </a:cubicBezTo>
                  <a:cubicBezTo>
                    <a:pt x="156" y="4237"/>
                    <a:pt x="189" y="4259"/>
                    <a:pt x="223" y="4271"/>
                  </a:cubicBezTo>
                  <a:cubicBezTo>
                    <a:pt x="300" y="4316"/>
                    <a:pt x="379" y="4348"/>
                    <a:pt x="456" y="4371"/>
                  </a:cubicBezTo>
                  <a:cubicBezTo>
                    <a:pt x="612" y="4427"/>
                    <a:pt x="767" y="4482"/>
                    <a:pt x="935" y="4516"/>
                  </a:cubicBezTo>
                  <a:cubicBezTo>
                    <a:pt x="1257" y="4582"/>
                    <a:pt x="1580" y="4627"/>
                    <a:pt x="1913" y="4649"/>
                  </a:cubicBezTo>
                  <a:lnTo>
                    <a:pt x="1946" y="4649"/>
                  </a:lnTo>
                  <a:cubicBezTo>
                    <a:pt x="1991" y="4738"/>
                    <a:pt x="2058" y="4805"/>
                    <a:pt x="2124" y="4849"/>
                  </a:cubicBezTo>
                  <a:cubicBezTo>
                    <a:pt x="2213" y="4927"/>
                    <a:pt x="2302" y="4983"/>
                    <a:pt x="2403" y="5050"/>
                  </a:cubicBezTo>
                  <a:cubicBezTo>
                    <a:pt x="2591" y="5171"/>
                    <a:pt x="2781" y="5283"/>
                    <a:pt x="2970" y="5394"/>
                  </a:cubicBezTo>
                  <a:cubicBezTo>
                    <a:pt x="3170" y="5505"/>
                    <a:pt x="3359" y="5616"/>
                    <a:pt x="3537" y="5739"/>
                  </a:cubicBezTo>
                  <a:cubicBezTo>
                    <a:pt x="3626" y="5794"/>
                    <a:pt x="3715" y="5861"/>
                    <a:pt x="3815" y="5928"/>
                  </a:cubicBezTo>
                  <a:cubicBezTo>
                    <a:pt x="3904" y="5995"/>
                    <a:pt x="4004" y="6039"/>
                    <a:pt x="4116" y="6073"/>
                  </a:cubicBezTo>
                  <a:lnTo>
                    <a:pt x="4126" y="6028"/>
                  </a:lnTo>
                  <a:cubicBezTo>
                    <a:pt x="4027" y="6006"/>
                    <a:pt x="3926" y="5950"/>
                    <a:pt x="3837" y="5883"/>
                  </a:cubicBezTo>
                  <a:cubicBezTo>
                    <a:pt x="3748" y="5828"/>
                    <a:pt x="3659" y="5750"/>
                    <a:pt x="3570" y="5683"/>
                  </a:cubicBezTo>
                  <a:cubicBezTo>
                    <a:pt x="3392" y="5561"/>
                    <a:pt x="3204" y="5438"/>
                    <a:pt x="3014" y="5327"/>
                  </a:cubicBezTo>
                  <a:cubicBezTo>
                    <a:pt x="2825" y="5205"/>
                    <a:pt x="2636" y="5094"/>
                    <a:pt x="2458" y="4971"/>
                  </a:cubicBezTo>
                  <a:cubicBezTo>
                    <a:pt x="2369" y="4905"/>
                    <a:pt x="2269" y="4838"/>
                    <a:pt x="2191" y="4771"/>
                  </a:cubicBezTo>
                  <a:cubicBezTo>
                    <a:pt x="2147" y="4738"/>
                    <a:pt x="2102" y="4694"/>
                    <a:pt x="2080" y="4649"/>
                  </a:cubicBezTo>
                  <a:lnTo>
                    <a:pt x="2158" y="4649"/>
                  </a:lnTo>
                  <a:cubicBezTo>
                    <a:pt x="2184" y="4653"/>
                    <a:pt x="2211" y="4654"/>
                    <a:pt x="2239" y="4654"/>
                  </a:cubicBezTo>
                  <a:cubicBezTo>
                    <a:pt x="2294" y="4654"/>
                    <a:pt x="2351" y="4649"/>
                    <a:pt x="2403" y="4649"/>
                  </a:cubicBezTo>
                  <a:cubicBezTo>
                    <a:pt x="2451" y="4652"/>
                    <a:pt x="2498" y="4654"/>
                    <a:pt x="2546" y="4654"/>
                  </a:cubicBezTo>
                  <a:cubicBezTo>
                    <a:pt x="2661" y="4654"/>
                    <a:pt x="2773" y="4646"/>
                    <a:pt x="2892" y="4638"/>
                  </a:cubicBezTo>
                  <a:cubicBezTo>
                    <a:pt x="3214" y="4615"/>
                    <a:pt x="3548" y="4593"/>
                    <a:pt x="3871" y="4560"/>
                  </a:cubicBezTo>
                  <a:cubicBezTo>
                    <a:pt x="4116" y="4538"/>
                    <a:pt x="4371" y="4504"/>
                    <a:pt x="4616" y="4460"/>
                  </a:cubicBezTo>
                  <a:cubicBezTo>
                    <a:pt x="4694" y="4638"/>
                    <a:pt x="4805" y="4783"/>
                    <a:pt x="4939" y="4905"/>
                  </a:cubicBezTo>
                  <a:cubicBezTo>
                    <a:pt x="5094" y="5050"/>
                    <a:pt x="5272" y="5161"/>
                    <a:pt x="5461" y="5250"/>
                  </a:cubicBezTo>
                  <a:cubicBezTo>
                    <a:pt x="5839" y="5428"/>
                    <a:pt x="6251" y="5517"/>
                    <a:pt x="6640" y="5639"/>
                  </a:cubicBezTo>
                  <a:lnTo>
                    <a:pt x="6651" y="5594"/>
                  </a:lnTo>
                  <a:cubicBezTo>
                    <a:pt x="6262" y="5461"/>
                    <a:pt x="5861" y="5361"/>
                    <a:pt x="5495" y="5183"/>
                  </a:cubicBezTo>
                  <a:cubicBezTo>
                    <a:pt x="5317" y="5094"/>
                    <a:pt x="5139" y="4983"/>
                    <a:pt x="5005" y="4838"/>
                  </a:cubicBezTo>
                  <a:cubicBezTo>
                    <a:pt x="4883" y="4727"/>
                    <a:pt x="4794" y="4593"/>
                    <a:pt x="4727" y="4449"/>
                  </a:cubicBezTo>
                  <a:cubicBezTo>
                    <a:pt x="5439" y="4338"/>
                    <a:pt x="6150" y="4160"/>
                    <a:pt x="6852" y="3960"/>
                  </a:cubicBezTo>
                  <a:cubicBezTo>
                    <a:pt x="6951" y="4059"/>
                    <a:pt x="7062" y="4138"/>
                    <a:pt x="7174" y="4215"/>
                  </a:cubicBezTo>
                  <a:cubicBezTo>
                    <a:pt x="7319" y="4293"/>
                    <a:pt x="7485" y="4360"/>
                    <a:pt x="7641" y="4415"/>
                  </a:cubicBezTo>
                  <a:cubicBezTo>
                    <a:pt x="7942" y="4538"/>
                    <a:pt x="8264" y="4660"/>
                    <a:pt x="8587" y="4727"/>
                  </a:cubicBezTo>
                  <a:lnTo>
                    <a:pt x="8597" y="4682"/>
                  </a:lnTo>
                  <a:cubicBezTo>
                    <a:pt x="8275" y="4615"/>
                    <a:pt x="7975" y="4482"/>
                    <a:pt x="7663" y="4348"/>
                  </a:cubicBezTo>
                  <a:cubicBezTo>
                    <a:pt x="7507" y="4282"/>
                    <a:pt x="7363" y="4215"/>
                    <a:pt x="7230" y="4126"/>
                  </a:cubicBezTo>
                  <a:cubicBezTo>
                    <a:pt x="7129" y="4071"/>
                    <a:pt x="7040" y="4004"/>
                    <a:pt x="6963" y="3926"/>
                  </a:cubicBezTo>
                  <a:cubicBezTo>
                    <a:pt x="7208" y="3848"/>
                    <a:pt x="7441" y="3770"/>
                    <a:pt x="7675" y="3693"/>
                  </a:cubicBezTo>
                  <a:cubicBezTo>
                    <a:pt x="8142" y="3537"/>
                    <a:pt x="8597" y="3359"/>
                    <a:pt x="9054" y="3181"/>
                  </a:cubicBezTo>
                  <a:cubicBezTo>
                    <a:pt x="9121" y="3258"/>
                    <a:pt x="9210" y="3337"/>
                    <a:pt x="9298" y="3381"/>
                  </a:cubicBezTo>
                  <a:cubicBezTo>
                    <a:pt x="9410" y="3448"/>
                    <a:pt x="9509" y="3492"/>
                    <a:pt x="9621" y="3537"/>
                  </a:cubicBezTo>
                  <a:cubicBezTo>
                    <a:pt x="9843" y="3614"/>
                    <a:pt x="10065" y="3681"/>
                    <a:pt x="10299" y="3748"/>
                  </a:cubicBezTo>
                  <a:cubicBezTo>
                    <a:pt x="10755" y="3871"/>
                    <a:pt x="11212" y="3960"/>
                    <a:pt x="11679" y="4004"/>
                  </a:cubicBezTo>
                  <a:lnTo>
                    <a:pt x="11689" y="3960"/>
                  </a:lnTo>
                  <a:cubicBezTo>
                    <a:pt x="11222" y="3904"/>
                    <a:pt x="10767" y="3815"/>
                    <a:pt x="10322" y="3681"/>
                  </a:cubicBezTo>
                  <a:cubicBezTo>
                    <a:pt x="10099" y="3614"/>
                    <a:pt x="9877" y="3537"/>
                    <a:pt x="9654" y="3448"/>
                  </a:cubicBezTo>
                  <a:cubicBezTo>
                    <a:pt x="9465" y="3370"/>
                    <a:pt x="9276" y="3281"/>
                    <a:pt x="9153" y="3137"/>
                  </a:cubicBezTo>
                  <a:cubicBezTo>
                    <a:pt x="9265" y="3092"/>
                    <a:pt x="9387" y="3048"/>
                    <a:pt x="9499" y="2992"/>
                  </a:cubicBezTo>
                  <a:cubicBezTo>
                    <a:pt x="10065" y="2769"/>
                    <a:pt x="10622" y="2524"/>
                    <a:pt x="11155" y="2257"/>
                  </a:cubicBezTo>
                  <a:cubicBezTo>
                    <a:pt x="11278" y="2358"/>
                    <a:pt x="11422" y="2425"/>
                    <a:pt x="11567" y="2469"/>
                  </a:cubicBezTo>
                  <a:cubicBezTo>
                    <a:pt x="11734" y="2524"/>
                    <a:pt x="11901" y="2569"/>
                    <a:pt x="12067" y="2603"/>
                  </a:cubicBezTo>
                  <a:cubicBezTo>
                    <a:pt x="12346" y="2658"/>
                    <a:pt x="12632" y="2683"/>
                    <a:pt x="12919" y="2683"/>
                  </a:cubicBezTo>
                  <a:cubicBezTo>
                    <a:pt x="12976" y="2683"/>
                    <a:pt x="13033" y="2682"/>
                    <a:pt x="13091" y="2680"/>
                  </a:cubicBezTo>
                  <a:lnTo>
                    <a:pt x="13091" y="2636"/>
                  </a:lnTo>
                  <a:cubicBezTo>
                    <a:pt x="13047" y="2637"/>
                    <a:pt x="13003" y="2638"/>
                    <a:pt x="12959" y="2638"/>
                  </a:cubicBezTo>
                  <a:cubicBezTo>
                    <a:pt x="12661" y="2638"/>
                    <a:pt x="12370" y="2603"/>
                    <a:pt x="12079" y="2536"/>
                  </a:cubicBezTo>
                  <a:cubicBezTo>
                    <a:pt x="11912" y="2502"/>
                    <a:pt x="11756" y="2458"/>
                    <a:pt x="11600" y="2402"/>
                  </a:cubicBezTo>
                  <a:cubicBezTo>
                    <a:pt x="11467" y="2358"/>
                    <a:pt x="11345" y="2302"/>
                    <a:pt x="11234" y="2213"/>
                  </a:cubicBezTo>
                  <a:cubicBezTo>
                    <a:pt x="11256" y="2202"/>
                    <a:pt x="11267" y="2202"/>
                    <a:pt x="11289" y="2191"/>
                  </a:cubicBezTo>
                  <a:cubicBezTo>
                    <a:pt x="12446" y="1612"/>
                    <a:pt x="13580" y="957"/>
                    <a:pt x="14626" y="178"/>
                  </a:cubicBezTo>
                  <a:lnTo>
                    <a:pt x="14603" y="156"/>
                  </a:lnTo>
                  <a:cubicBezTo>
                    <a:pt x="14081" y="534"/>
                    <a:pt x="13525" y="868"/>
                    <a:pt x="12957" y="1190"/>
                  </a:cubicBezTo>
                  <a:cubicBezTo>
                    <a:pt x="12579" y="1402"/>
                    <a:pt x="12201" y="1612"/>
                    <a:pt x="11823" y="1802"/>
                  </a:cubicBezTo>
                  <a:cubicBezTo>
                    <a:pt x="11823" y="1746"/>
                    <a:pt x="11834" y="1691"/>
                    <a:pt x="11857" y="1635"/>
                  </a:cubicBezTo>
                  <a:lnTo>
                    <a:pt x="11912" y="1390"/>
                  </a:lnTo>
                  <a:cubicBezTo>
                    <a:pt x="11956" y="1234"/>
                    <a:pt x="12001" y="1079"/>
                    <a:pt x="12057" y="912"/>
                  </a:cubicBezTo>
                  <a:cubicBezTo>
                    <a:pt x="12156" y="601"/>
                    <a:pt x="12290" y="300"/>
                    <a:pt x="12479" y="22"/>
                  </a:cubicBezTo>
                  <a:lnTo>
                    <a:pt x="124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85" name="Google Shape;16385;p24"/>
            <p:cNvSpPr/>
            <p:nvPr/>
          </p:nvSpPr>
          <p:spPr>
            <a:xfrm flipH="1">
              <a:off x="-727618" y="-1754"/>
              <a:ext cx="1083143" cy="238153"/>
            </a:xfrm>
            <a:custGeom>
              <a:avLst/>
              <a:gdLst/>
              <a:ahLst/>
              <a:cxnLst/>
              <a:rect l="l" t="t" r="r" b="b"/>
              <a:pathLst>
                <a:path w="13426" h="2952" extrusionOk="0">
                  <a:moveTo>
                    <a:pt x="157" y="0"/>
                  </a:moveTo>
                  <a:lnTo>
                    <a:pt x="1" y="178"/>
                  </a:lnTo>
                  <a:cubicBezTo>
                    <a:pt x="1" y="178"/>
                    <a:pt x="146" y="1001"/>
                    <a:pt x="1347" y="1502"/>
                  </a:cubicBezTo>
                  <a:cubicBezTo>
                    <a:pt x="2548" y="2014"/>
                    <a:pt x="3960" y="2169"/>
                    <a:pt x="4806" y="2436"/>
                  </a:cubicBezTo>
                  <a:cubicBezTo>
                    <a:pt x="5651" y="2714"/>
                    <a:pt x="6452" y="2926"/>
                    <a:pt x="7175" y="2948"/>
                  </a:cubicBezTo>
                  <a:cubicBezTo>
                    <a:pt x="7253" y="2950"/>
                    <a:pt x="7347" y="2951"/>
                    <a:pt x="7452" y="2951"/>
                  </a:cubicBezTo>
                  <a:cubicBezTo>
                    <a:pt x="8322" y="2951"/>
                    <a:pt x="10027" y="2876"/>
                    <a:pt x="10979" y="2837"/>
                  </a:cubicBezTo>
                  <a:cubicBezTo>
                    <a:pt x="11792" y="2811"/>
                    <a:pt x="12316" y="2719"/>
                    <a:pt x="12666" y="2719"/>
                  </a:cubicBezTo>
                  <a:cubicBezTo>
                    <a:pt x="12771" y="2719"/>
                    <a:pt x="12860" y="2727"/>
                    <a:pt x="12936" y="2748"/>
                  </a:cubicBezTo>
                  <a:cubicBezTo>
                    <a:pt x="13192" y="2814"/>
                    <a:pt x="13347" y="2859"/>
                    <a:pt x="13414" y="2881"/>
                  </a:cubicBezTo>
                  <a:cubicBezTo>
                    <a:pt x="13414" y="2881"/>
                    <a:pt x="13426" y="2870"/>
                    <a:pt x="13426" y="2859"/>
                  </a:cubicBezTo>
                  <a:cubicBezTo>
                    <a:pt x="13359" y="2748"/>
                    <a:pt x="13036" y="2258"/>
                    <a:pt x="12447" y="1935"/>
                  </a:cubicBezTo>
                  <a:cubicBezTo>
                    <a:pt x="11780" y="1569"/>
                    <a:pt x="10967" y="1379"/>
                    <a:pt x="9978" y="979"/>
                  </a:cubicBezTo>
                  <a:cubicBezTo>
                    <a:pt x="8977" y="578"/>
                    <a:pt x="8810" y="667"/>
                    <a:pt x="7920" y="590"/>
                  </a:cubicBezTo>
                  <a:cubicBezTo>
                    <a:pt x="7782" y="578"/>
                    <a:pt x="7626" y="573"/>
                    <a:pt x="7458" y="573"/>
                  </a:cubicBezTo>
                  <a:cubicBezTo>
                    <a:pt x="6811" y="573"/>
                    <a:pt x="5972" y="644"/>
                    <a:pt x="5190" y="644"/>
                  </a:cubicBezTo>
                  <a:cubicBezTo>
                    <a:pt x="4877" y="644"/>
                    <a:pt x="4573" y="633"/>
                    <a:pt x="4294" y="601"/>
                  </a:cubicBezTo>
                  <a:cubicBezTo>
                    <a:pt x="3137" y="467"/>
                    <a:pt x="1636" y="301"/>
                    <a:pt x="1069" y="222"/>
                  </a:cubicBezTo>
                  <a:cubicBezTo>
                    <a:pt x="512" y="145"/>
                    <a:pt x="157" y="0"/>
                    <a:pt x="1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86" name="Google Shape;16386;p24"/>
            <p:cNvSpPr/>
            <p:nvPr/>
          </p:nvSpPr>
          <p:spPr>
            <a:xfrm flipH="1">
              <a:off x="-438723" y="20674"/>
              <a:ext cx="674846" cy="111089"/>
            </a:xfrm>
            <a:custGeom>
              <a:avLst/>
              <a:gdLst/>
              <a:ahLst/>
              <a:cxnLst/>
              <a:rect l="l" t="t" r="r" b="b"/>
              <a:pathLst>
                <a:path w="8365" h="1377" extrusionOk="0">
                  <a:moveTo>
                    <a:pt x="1" y="1"/>
                  </a:moveTo>
                  <a:cubicBezTo>
                    <a:pt x="323" y="234"/>
                    <a:pt x="834" y="523"/>
                    <a:pt x="1546" y="735"/>
                  </a:cubicBezTo>
                  <a:cubicBezTo>
                    <a:pt x="2992" y="1168"/>
                    <a:pt x="2703" y="890"/>
                    <a:pt x="3849" y="1212"/>
                  </a:cubicBezTo>
                  <a:cubicBezTo>
                    <a:pt x="4270" y="1335"/>
                    <a:pt x="4492" y="1377"/>
                    <a:pt x="4657" y="1377"/>
                  </a:cubicBezTo>
                  <a:cubicBezTo>
                    <a:pt x="4941" y="1377"/>
                    <a:pt x="5062" y="1255"/>
                    <a:pt x="5750" y="1212"/>
                  </a:cubicBezTo>
                  <a:cubicBezTo>
                    <a:pt x="6830" y="1146"/>
                    <a:pt x="6729" y="968"/>
                    <a:pt x="7408" y="846"/>
                  </a:cubicBezTo>
                  <a:cubicBezTo>
                    <a:pt x="7697" y="790"/>
                    <a:pt x="8053" y="712"/>
                    <a:pt x="8364" y="646"/>
                  </a:cubicBezTo>
                  <a:cubicBezTo>
                    <a:pt x="7485" y="312"/>
                    <a:pt x="7285" y="389"/>
                    <a:pt x="6440" y="312"/>
                  </a:cubicBezTo>
                  <a:cubicBezTo>
                    <a:pt x="6302" y="300"/>
                    <a:pt x="6146" y="295"/>
                    <a:pt x="5978" y="295"/>
                  </a:cubicBezTo>
                  <a:cubicBezTo>
                    <a:pt x="5331" y="295"/>
                    <a:pt x="4492" y="366"/>
                    <a:pt x="3710" y="366"/>
                  </a:cubicBezTo>
                  <a:cubicBezTo>
                    <a:pt x="3397" y="366"/>
                    <a:pt x="3093" y="355"/>
                    <a:pt x="2814" y="323"/>
                  </a:cubicBezTo>
                  <a:cubicBezTo>
                    <a:pt x="1880" y="211"/>
                    <a:pt x="701" y="90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87" name="Google Shape;16387;p24"/>
            <p:cNvSpPr/>
            <p:nvPr/>
          </p:nvSpPr>
          <p:spPr>
            <a:xfrm flipH="1">
              <a:off x="-275435" y="-1754"/>
              <a:ext cx="618374" cy="238717"/>
            </a:xfrm>
            <a:custGeom>
              <a:avLst/>
              <a:gdLst/>
              <a:ahLst/>
              <a:cxnLst/>
              <a:rect l="l" t="t" r="r" b="b"/>
              <a:pathLst>
                <a:path w="7665" h="2959" extrusionOk="0">
                  <a:moveTo>
                    <a:pt x="1" y="0"/>
                  </a:moveTo>
                  <a:cubicBezTo>
                    <a:pt x="235" y="534"/>
                    <a:pt x="712" y="924"/>
                    <a:pt x="1224" y="1179"/>
                  </a:cubicBezTo>
                  <a:cubicBezTo>
                    <a:pt x="1580" y="1357"/>
                    <a:pt x="1947" y="1490"/>
                    <a:pt x="2326" y="1602"/>
                  </a:cubicBezTo>
                  <a:cubicBezTo>
                    <a:pt x="2704" y="1713"/>
                    <a:pt x="3093" y="1802"/>
                    <a:pt x="3482" y="1880"/>
                  </a:cubicBezTo>
                  <a:cubicBezTo>
                    <a:pt x="3883" y="1947"/>
                    <a:pt x="4271" y="2002"/>
                    <a:pt x="4661" y="2103"/>
                  </a:cubicBezTo>
                  <a:cubicBezTo>
                    <a:pt x="5050" y="2202"/>
                    <a:pt x="5440" y="2347"/>
                    <a:pt x="5818" y="2503"/>
                  </a:cubicBezTo>
                  <a:cubicBezTo>
                    <a:pt x="6174" y="2659"/>
                    <a:pt x="6530" y="2814"/>
                    <a:pt x="6930" y="2881"/>
                  </a:cubicBezTo>
                  <a:cubicBezTo>
                    <a:pt x="7086" y="2903"/>
                    <a:pt x="7252" y="2926"/>
                    <a:pt x="7419" y="2959"/>
                  </a:cubicBezTo>
                  <a:cubicBezTo>
                    <a:pt x="7497" y="2959"/>
                    <a:pt x="7575" y="2959"/>
                    <a:pt x="7664" y="2948"/>
                  </a:cubicBezTo>
                  <a:cubicBezTo>
                    <a:pt x="7553" y="2926"/>
                    <a:pt x="7442" y="2903"/>
                    <a:pt x="7331" y="2892"/>
                  </a:cubicBezTo>
                  <a:cubicBezTo>
                    <a:pt x="7141" y="2859"/>
                    <a:pt x="6941" y="2837"/>
                    <a:pt x="6752" y="2792"/>
                  </a:cubicBezTo>
                  <a:cubicBezTo>
                    <a:pt x="6563" y="2748"/>
                    <a:pt x="6374" y="2681"/>
                    <a:pt x="6184" y="2603"/>
                  </a:cubicBezTo>
                  <a:cubicBezTo>
                    <a:pt x="5818" y="2458"/>
                    <a:pt x="5450" y="2291"/>
                    <a:pt x="5072" y="2169"/>
                  </a:cubicBezTo>
                  <a:cubicBezTo>
                    <a:pt x="4694" y="2047"/>
                    <a:pt x="4316" y="1969"/>
                    <a:pt x="3927" y="1902"/>
                  </a:cubicBezTo>
                  <a:cubicBezTo>
                    <a:pt x="3537" y="1836"/>
                    <a:pt x="3159" y="1769"/>
                    <a:pt x="2781" y="1668"/>
                  </a:cubicBezTo>
                  <a:cubicBezTo>
                    <a:pt x="2392" y="1579"/>
                    <a:pt x="2014" y="1457"/>
                    <a:pt x="1647" y="1312"/>
                  </a:cubicBezTo>
                  <a:cubicBezTo>
                    <a:pt x="1002" y="1057"/>
                    <a:pt x="356" y="667"/>
                    <a:pt x="45" y="22"/>
                  </a:cubicBezTo>
                  <a:cubicBezTo>
                    <a:pt x="12" y="12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88" name="Google Shape;16388;p24"/>
            <p:cNvSpPr/>
            <p:nvPr/>
          </p:nvSpPr>
          <p:spPr>
            <a:xfrm flipH="1">
              <a:off x="-310368" y="5426"/>
              <a:ext cx="630798" cy="230650"/>
            </a:xfrm>
            <a:custGeom>
              <a:avLst/>
              <a:gdLst/>
              <a:ahLst/>
              <a:cxnLst/>
              <a:rect l="l" t="t" r="r" b="b"/>
              <a:pathLst>
                <a:path w="7819" h="2859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67"/>
                    <a:pt x="89" y="133"/>
                    <a:pt x="134" y="200"/>
                  </a:cubicBezTo>
                  <a:cubicBezTo>
                    <a:pt x="311" y="412"/>
                    <a:pt x="522" y="545"/>
                    <a:pt x="767" y="645"/>
                  </a:cubicBezTo>
                  <a:cubicBezTo>
                    <a:pt x="912" y="701"/>
                    <a:pt x="1046" y="756"/>
                    <a:pt x="1190" y="812"/>
                  </a:cubicBezTo>
                  <a:cubicBezTo>
                    <a:pt x="1323" y="879"/>
                    <a:pt x="1446" y="968"/>
                    <a:pt x="1568" y="1046"/>
                  </a:cubicBezTo>
                  <a:cubicBezTo>
                    <a:pt x="1691" y="1134"/>
                    <a:pt x="1813" y="1201"/>
                    <a:pt x="1958" y="1257"/>
                  </a:cubicBezTo>
                  <a:cubicBezTo>
                    <a:pt x="2091" y="1312"/>
                    <a:pt x="2235" y="1346"/>
                    <a:pt x="2380" y="1379"/>
                  </a:cubicBezTo>
                  <a:lnTo>
                    <a:pt x="4215" y="1813"/>
                  </a:lnTo>
                  <a:cubicBezTo>
                    <a:pt x="4516" y="1891"/>
                    <a:pt x="4827" y="1980"/>
                    <a:pt x="5127" y="2080"/>
                  </a:cubicBezTo>
                  <a:lnTo>
                    <a:pt x="5994" y="2414"/>
                  </a:lnTo>
                  <a:cubicBezTo>
                    <a:pt x="6551" y="2603"/>
                    <a:pt x="7118" y="2748"/>
                    <a:pt x="7685" y="2859"/>
                  </a:cubicBezTo>
                  <a:cubicBezTo>
                    <a:pt x="7730" y="2859"/>
                    <a:pt x="7774" y="2859"/>
                    <a:pt x="7818" y="2847"/>
                  </a:cubicBezTo>
                  <a:cubicBezTo>
                    <a:pt x="7285" y="2725"/>
                    <a:pt x="6751" y="2614"/>
                    <a:pt x="6239" y="2447"/>
                  </a:cubicBezTo>
                  <a:cubicBezTo>
                    <a:pt x="5650" y="2258"/>
                    <a:pt x="5094" y="2002"/>
                    <a:pt x="4504" y="1846"/>
                  </a:cubicBezTo>
                  <a:cubicBezTo>
                    <a:pt x="3915" y="1691"/>
                    <a:pt x="3314" y="1557"/>
                    <a:pt x="2714" y="1413"/>
                  </a:cubicBezTo>
                  <a:lnTo>
                    <a:pt x="2280" y="1312"/>
                  </a:lnTo>
                  <a:cubicBezTo>
                    <a:pt x="2124" y="1280"/>
                    <a:pt x="1968" y="1235"/>
                    <a:pt x="1824" y="1157"/>
                  </a:cubicBezTo>
                  <a:cubicBezTo>
                    <a:pt x="1701" y="1090"/>
                    <a:pt x="1590" y="1001"/>
                    <a:pt x="1468" y="924"/>
                  </a:cubicBezTo>
                  <a:cubicBezTo>
                    <a:pt x="1345" y="845"/>
                    <a:pt x="1212" y="779"/>
                    <a:pt x="1078" y="723"/>
                  </a:cubicBezTo>
                  <a:cubicBezTo>
                    <a:pt x="823" y="612"/>
                    <a:pt x="545" y="523"/>
                    <a:pt x="322" y="334"/>
                  </a:cubicBezTo>
                  <a:cubicBezTo>
                    <a:pt x="223" y="245"/>
                    <a:pt x="134" y="133"/>
                    <a:pt x="55" y="12"/>
                  </a:cubicBezTo>
                  <a:cubicBezTo>
                    <a:pt x="33" y="12"/>
                    <a:pt x="11" y="12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89" name="Google Shape;16389;p24"/>
            <p:cNvSpPr/>
            <p:nvPr/>
          </p:nvSpPr>
          <p:spPr>
            <a:xfrm flipH="1">
              <a:off x="-142644" y="49394"/>
              <a:ext cx="481065" cy="175952"/>
            </a:xfrm>
            <a:custGeom>
              <a:avLst/>
              <a:gdLst/>
              <a:ahLst/>
              <a:cxnLst/>
              <a:rect l="l" t="t" r="r" b="b"/>
              <a:pathLst>
                <a:path w="5963" h="2181" extrusionOk="0">
                  <a:moveTo>
                    <a:pt x="1" y="0"/>
                  </a:moveTo>
                  <a:lnTo>
                    <a:pt x="67" y="100"/>
                  </a:lnTo>
                  <a:cubicBezTo>
                    <a:pt x="167" y="145"/>
                    <a:pt x="256" y="201"/>
                    <a:pt x="345" y="256"/>
                  </a:cubicBezTo>
                  <a:cubicBezTo>
                    <a:pt x="612" y="412"/>
                    <a:pt x="868" y="589"/>
                    <a:pt x="1135" y="735"/>
                  </a:cubicBezTo>
                  <a:cubicBezTo>
                    <a:pt x="1657" y="1034"/>
                    <a:pt x="2258" y="1123"/>
                    <a:pt x="2848" y="1235"/>
                  </a:cubicBezTo>
                  <a:cubicBezTo>
                    <a:pt x="3448" y="1335"/>
                    <a:pt x="4038" y="1479"/>
                    <a:pt x="4616" y="1679"/>
                  </a:cubicBezTo>
                  <a:cubicBezTo>
                    <a:pt x="5006" y="1802"/>
                    <a:pt x="5384" y="1958"/>
                    <a:pt x="5740" y="2136"/>
                  </a:cubicBezTo>
                  <a:cubicBezTo>
                    <a:pt x="5817" y="2158"/>
                    <a:pt x="5895" y="2169"/>
                    <a:pt x="5962" y="2180"/>
                  </a:cubicBezTo>
                  <a:cubicBezTo>
                    <a:pt x="5606" y="1991"/>
                    <a:pt x="5239" y="1835"/>
                    <a:pt x="4861" y="1702"/>
                  </a:cubicBezTo>
                  <a:cubicBezTo>
                    <a:pt x="4294" y="1501"/>
                    <a:pt x="3715" y="1335"/>
                    <a:pt x="3126" y="1224"/>
                  </a:cubicBezTo>
                  <a:cubicBezTo>
                    <a:pt x="2536" y="1113"/>
                    <a:pt x="1924" y="1057"/>
                    <a:pt x="1380" y="801"/>
                  </a:cubicBezTo>
                  <a:cubicBezTo>
                    <a:pt x="1101" y="668"/>
                    <a:pt x="846" y="490"/>
                    <a:pt x="590" y="334"/>
                  </a:cubicBezTo>
                  <a:cubicBezTo>
                    <a:pt x="389" y="223"/>
                    <a:pt x="201" y="112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90" name="Google Shape;16390;p24"/>
            <p:cNvSpPr/>
            <p:nvPr/>
          </p:nvSpPr>
          <p:spPr>
            <a:xfrm flipH="1">
              <a:off x="-409034" y="15268"/>
              <a:ext cx="683801" cy="217258"/>
            </a:xfrm>
            <a:custGeom>
              <a:avLst/>
              <a:gdLst/>
              <a:ahLst/>
              <a:cxnLst/>
              <a:rect l="l" t="t" r="r" b="b"/>
              <a:pathLst>
                <a:path w="8476" h="2693" extrusionOk="0">
                  <a:moveTo>
                    <a:pt x="1" y="1"/>
                  </a:moveTo>
                  <a:cubicBezTo>
                    <a:pt x="124" y="68"/>
                    <a:pt x="246" y="123"/>
                    <a:pt x="368" y="157"/>
                  </a:cubicBezTo>
                  <a:cubicBezTo>
                    <a:pt x="557" y="201"/>
                    <a:pt x="746" y="245"/>
                    <a:pt x="924" y="323"/>
                  </a:cubicBezTo>
                  <a:cubicBezTo>
                    <a:pt x="1091" y="401"/>
                    <a:pt x="1236" y="523"/>
                    <a:pt x="1380" y="646"/>
                  </a:cubicBezTo>
                  <a:cubicBezTo>
                    <a:pt x="1669" y="868"/>
                    <a:pt x="2025" y="957"/>
                    <a:pt x="2370" y="1046"/>
                  </a:cubicBezTo>
                  <a:lnTo>
                    <a:pt x="3505" y="1346"/>
                  </a:lnTo>
                  <a:cubicBezTo>
                    <a:pt x="3883" y="1447"/>
                    <a:pt x="4261" y="1558"/>
                    <a:pt x="4639" y="1680"/>
                  </a:cubicBezTo>
                  <a:cubicBezTo>
                    <a:pt x="5006" y="1791"/>
                    <a:pt x="5373" y="1924"/>
                    <a:pt x="5729" y="2047"/>
                  </a:cubicBezTo>
                  <a:cubicBezTo>
                    <a:pt x="5918" y="2114"/>
                    <a:pt x="6096" y="2169"/>
                    <a:pt x="6285" y="2214"/>
                  </a:cubicBezTo>
                  <a:cubicBezTo>
                    <a:pt x="6463" y="2247"/>
                    <a:pt x="6652" y="2280"/>
                    <a:pt x="6841" y="2303"/>
                  </a:cubicBezTo>
                  <a:cubicBezTo>
                    <a:pt x="7220" y="2369"/>
                    <a:pt x="7586" y="2436"/>
                    <a:pt x="7954" y="2547"/>
                  </a:cubicBezTo>
                  <a:cubicBezTo>
                    <a:pt x="8098" y="2592"/>
                    <a:pt x="8243" y="2636"/>
                    <a:pt x="8387" y="2692"/>
                  </a:cubicBezTo>
                  <a:lnTo>
                    <a:pt x="8476" y="2692"/>
                  </a:lnTo>
                  <a:cubicBezTo>
                    <a:pt x="8409" y="2670"/>
                    <a:pt x="8354" y="2648"/>
                    <a:pt x="8298" y="2626"/>
                  </a:cubicBezTo>
                  <a:cubicBezTo>
                    <a:pt x="7954" y="2503"/>
                    <a:pt x="7598" y="2403"/>
                    <a:pt x="7242" y="2325"/>
                  </a:cubicBezTo>
                  <a:cubicBezTo>
                    <a:pt x="6874" y="2258"/>
                    <a:pt x="6496" y="2214"/>
                    <a:pt x="6130" y="2125"/>
                  </a:cubicBezTo>
                  <a:cubicBezTo>
                    <a:pt x="5762" y="2025"/>
                    <a:pt x="5396" y="1880"/>
                    <a:pt x="5028" y="1758"/>
                  </a:cubicBezTo>
                  <a:cubicBezTo>
                    <a:pt x="4672" y="1635"/>
                    <a:pt x="4306" y="1524"/>
                    <a:pt x="3927" y="1413"/>
                  </a:cubicBezTo>
                  <a:cubicBezTo>
                    <a:pt x="3572" y="1313"/>
                    <a:pt x="3204" y="1213"/>
                    <a:pt x="2837" y="1124"/>
                  </a:cubicBezTo>
                  <a:cubicBezTo>
                    <a:pt x="2470" y="1024"/>
                    <a:pt x="2081" y="957"/>
                    <a:pt x="1736" y="790"/>
                  </a:cubicBezTo>
                  <a:cubicBezTo>
                    <a:pt x="1570" y="713"/>
                    <a:pt x="1424" y="612"/>
                    <a:pt x="1269" y="501"/>
                  </a:cubicBezTo>
                  <a:cubicBezTo>
                    <a:pt x="1135" y="390"/>
                    <a:pt x="991" y="290"/>
                    <a:pt x="813" y="234"/>
                  </a:cubicBezTo>
                  <a:cubicBezTo>
                    <a:pt x="591" y="157"/>
                    <a:pt x="335" y="123"/>
                    <a:pt x="112" y="23"/>
                  </a:cubicBezTo>
                  <a:cubicBezTo>
                    <a:pt x="101" y="11"/>
                    <a:pt x="79" y="11"/>
                    <a:pt x="68" y="11"/>
                  </a:cubicBezTo>
                  <a:cubicBezTo>
                    <a:pt x="45" y="11"/>
                    <a:pt x="23" y="1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91" name="Google Shape;16391;p24"/>
            <p:cNvSpPr/>
            <p:nvPr/>
          </p:nvSpPr>
          <p:spPr>
            <a:xfrm flipH="1">
              <a:off x="-696239" y="43101"/>
              <a:ext cx="739467" cy="179502"/>
            </a:xfrm>
            <a:custGeom>
              <a:avLst/>
              <a:gdLst/>
              <a:ahLst/>
              <a:cxnLst/>
              <a:rect l="l" t="t" r="r" b="b"/>
              <a:pathLst>
                <a:path w="9166" h="2225" extrusionOk="0">
                  <a:moveTo>
                    <a:pt x="0" y="0"/>
                  </a:moveTo>
                  <a:lnTo>
                    <a:pt x="0" y="0"/>
                  </a:lnTo>
                  <a:cubicBezTo>
                    <a:pt x="45" y="12"/>
                    <a:pt x="79" y="22"/>
                    <a:pt x="123" y="34"/>
                  </a:cubicBezTo>
                  <a:cubicBezTo>
                    <a:pt x="467" y="111"/>
                    <a:pt x="813" y="190"/>
                    <a:pt x="1157" y="256"/>
                  </a:cubicBezTo>
                  <a:cubicBezTo>
                    <a:pt x="1858" y="401"/>
                    <a:pt x="2558" y="534"/>
                    <a:pt x="3260" y="712"/>
                  </a:cubicBezTo>
                  <a:cubicBezTo>
                    <a:pt x="3616" y="801"/>
                    <a:pt x="3960" y="912"/>
                    <a:pt x="4305" y="1013"/>
                  </a:cubicBezTo>
                  <a:cubicBezTo>
                    <a:pt x="4649" y="1112"/>
                    <a:pt x="4995" y="1168"/>
                    <a:pt x="5339" y="1213"/>
                  </a:cubicBezTo>
                  <a:cubicBezTo>
                    <a:pt x="5695" y="1257"/>
                    <a:pt x="6040" y="1324"/>
                    <a:pt x="6374" y="1435"/>
                  </a:cubicBezTo>
                  <a:cubicBezTo>
                    <a:pt x="6718" y="1557"/>
                    <a:pt x="7052" y="1713"/>
                    <a:pt x="7363" y="1880"/>
                  </a:cubicBezTo>
                  <a:cubicBezTo>
                    <a:pt x="7575" y="1991"/>
                    <a:pt x="7786" y="2103"/>
                    <a:pt x="7998" y="2225"/>
                  </a:cubicBezTo>
                  <a:cubicBezTo>
                    <a:pt x="8031" y="2225"/>
                    <a:pt x="8053" y="2214"/>
                    <a:pt x="8087" y="2214"/>
                  </a:cubicBezTo>
                  <a:cubicBezTo>
                    <a:pt x="7919" y="2113"/>
                    <a:pt x="7753" y="2024"/>
                    <a:pt x="7575" y="1925"/>
                  </a:cubicBezTo>
                  <a:cubicBezTo>
                    <a:pt x="6963" y="1602"/>
                    <a:pt x="6329" y="1324"/>
                    <a:pt x="5628" y="1213"/>
                  </a:cubicBezTo>
                  <a:cubicBezTo>
                    <a:pt x="5295" y="1157"/>
                    <a:pt x="4950" y="1112"/>
                    <a:pt x="4605" y="1035"/>
                  </a:cubicBezTo>
                  <a:cubicBezTo>
                    <a:pt x="4261" y="968"/>
                    <a:pt x="3927" y="857"/>
                    <a:pt x="3593" y="768"/>
                  </a:cubicBezTo>
                  <a:cubicBezTo>
                    <a:pt x="2904" y="579"/>
                    <a:pt x="2214" y="434"/>
                    <a:pt x="1513" y="289"/>
                  </a:cubicBezTo>
                  <a:cubicBezTo>
                    <a:pt x="1424" y="267"/>
                    <a:pt x="1324" y="245"/>
                    <a:pt x="1235" y="234"/>
                  </a:cubicBezTo>
                  <a:lnTo>
                    <a:pt x="1235" y="234"/>
                  </a:lnTo>
                  <a:cubicBezTo>
                    <a:pt x="1402" y="245"/>
                    <a:pt x="1557" y="256"/>
                    <a:pt x="1725" y="279"/>
                  </a:cubicBezTo>
                  <a:cubicBezTo>
                    <a:pt x="2081" y="312"/>
                    <a:pt x="2425" y="368"/>
                    <a:pt x="2770" y="467"/>
                  </a:cubicBezTo>
                  <a:cubicBezTo>
                    <a:pt x="3092" y="556"/>
                    <a:pt x="3415" y="679"/>
                    <a:pt x="3749" y="756"/>
                  </a:cubicBezTo>
                  <a:cubicBezTo>
                    <a:pt x="3915" y="801"/>
                    <a:pt x="4083" y="823"/>
                    <a:pt x="4261" y="835"/>
                  </a:cubicBezTo>
                  <a:cubicBezTo>
                    <a:pt x="4344" y="840"/>
                    <a:pt x="4427" y="843"/>
                    <a:pt x="4511" y="843"/>
                  </a:cubicBezTo>
                  <a:cubicBezTo>
                    <a:pt x="4594" y="843"/>
                    <a:pt x="4677" y="840"/>
                    <a:pt x="4761" y="835"/>
                  </a:cubicBezTo>
                  <a:cubicBezTo>
                    <a:pt x="4834" y="830"/>
                    <a:pt x="4906" y="828"/>
                    <a:pt x="4979" y="828"/>
                  </a:cubicBezTo>
                  <a:cubicBezTo>
                    <a:pt x="5258" y="828"/>
                    <a:pt x="5533" y="862"/>
                    <a:pt x="5806" y="924"/>
                  </a:cubicBezTo>
                  <a:cubicBezTo>
                    <a:pt x="6140" y="1001"/>
                    <a:pt x="6473" y="1124"/>
                    <a:pt x="6796" y="1235"/>
                  </a:cubicBezTo>
                  <a:cubicBezTo>
                    <a:pt x="7130" y="1346"/>
                    <a:pt x="7464" y="1446"/>
                    <a:pt x="7808" y="1524"/>
                  </a:cubicBezTo>
                  <a:cubicBezTo>
                    <a:pt x="8164" y="1602"/>
                    <a:pt x="8520" y="1658"/>
                    <a:pt x="8865" y="1747"/>
                  </a:cubicBezTo>
                  <a:cubicBezTo>
                    <a:pt x="8965" y="1769"/>
                    <a:pt x="9065" y="1791"/>
                    <a:pt x="9165" y="1824"/>
                  </a:cubicBezTo>
                  <a:lnTo>
                    <a:pt x="9088" y="1747"/>
                  </a:lnTo>
                  <a:cubicBezTo>
                    <a:pt x="8809" y="1668"/>
                    <a:pt x="8532" y="1613"/>
                    <a:pt x="8242" y="1557"/>
                  </a:cubicBezTo>
                  <a:cubicBezTo>
                    <a:pt x="7886" y="1491"/>
                    <a:pt x="7531" y="1413"/>
                    <a:pt x="7175" y="1313"/>
                  </a:cubicBezTo>
                  <a:cubicBezTo>
                    <a:pt x="6841" y="1213"/>
                    <a:pt x="6518" y="1079"/>
                    <a:pt x="6184" y="979"/>
                  </a:cubicBezTo>
                  <a:cubicBezTo>
                    <a:pt x="5862" y="890"/>
                    <a:pt x="5529" y="813"/>
                    <a:pt x="5183" y="790"/>
                  </a:cubicBezTo>
                  <a:cubicBezTo>
                    <a:pt x="5121" y="786"/>
                    <a:pt x="5058" y="785"/>
                    <a:pt x="4995" y="785"/>
                  </a:cubicBezTo>
                  <a:cubicBezTo>
                    <a:pt x="4817" y="785"/>
                    <a:pt x="4636" y="797"/>
                    <a:pt x="4454" y="797"/>
                  </a:cubicBezTo>
                  <a:cubicBezTo>
                    <a:pt x="4346" y="797"/>
                    <a:pt x="4236" y="792"/>
                    <a:pt x="4127" y="779"/>
                  </a:cubicBezTo>
                  <a:cubicBezTo>
                    <a:pt x="3771" y="734"/>
                    <a:pt x="3438" y="623"/>
                    <a:pt x="3092" y="523"/>
                  </a:cubicBezTo>
                  <a:cubicBezTo>
                    <a:pt x="2759" y="412"/>
                    <a:pt x="2437" y="323"/>
                    <a:pt x="2091" y="267"/>
                  </a:cubicBezTo>
                  <a:cubicBezTo>
                    <a:pt x="1580" y="190"/>
                    <a:pt x="1046" y="190"/>
                    <a:pt x="546" y="56"/>
                  </a:cubicBezTo>
                  <a:cubicBezTo>
                    <a:pt x="501" y="56"/>
                    <a:pt x="467" y="56"/>
                    <a:pt x="423" y="45"/>
                  </a:cubicBezTo>
                  <a:cubicBezTo>
                    <a:pt x="290" y="34"/>
                    <a:pt x="145" y="12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92" name="Google Shape;16392;p24"/>
            <p:cNvSpPr/>
            <p:nvPr/>
          </p:nvSpPr>
          <p:spPr>
            <a:xfrm flipH="1">
              <a:off x="-582248" y="49394"/>
              <a:ext cx="475579" cy="75431"/>
            </a:xfrm>
            <a:custGeom>
              <a:avLst/>
              <a:gdLst/>
              <a:ahLst/>
              <a:cxnLst/>
              <a:rect l="l" t="t" r="r" b="b"/>
              <a:pathLst>
                <a:path w="5895" h="935" extrusionOk="0">
                  <a:moveTo>
                    <a:pt x="0" y="0"/>
                  </a:moveTo>
                  <a:cubicBezTo>
                    <a:pt x="267" y="78"/>
                    <a:pt x="523" y="122"/>
                    <a:pt x="789" y="156"/>
                  </a:cubicBezTo>
                  <a:cubicBezTo>
                    <a:pt x="1056" y="190"/>
                    <a:pt x="1321" y="195"/>
                    <a:pt x="1583" y="195"/>
                  </a:cubicBezTo>
                  <a:cubicBezTo>
                    <a:pt x="1715" y="195"/>
                    <a:pt x="1846" y="194"/>
                    <a:pt x="1977" y="194"/>
                  </a:cubicBezTo>
                  <a:cubicBezTo>
                    <a:pt x="2108" y="194"/>
                    <a:pt x="2238" y="195"/>
                    <a:pt x="2369" y="201"/>
                  </a:cubicBezTo>
                  <a:cubicBezTo>
                    <a:pt x="2636" y="211"/>
                    <a:pt x="2892" y="234"/>
                    <a:pt x="3147" y="300"/>
                  </a:cubicBezTo>
                  <a:cubicBezTo>
                    <a:pt x="3426" y="367"/>
                    <a:pt x="3681" y="490"/>
                    <a:pt x="3948" y="579"/>
                  </a:cubicBezTo>
                  <a:cubicBezTo>
                    <a:pt x="4215" y="678"/>
                    <a:pt x="4471" y="745"/>
                    <a:pt x="4749" y="767"/>
                  </a:cubicBezTo>
                  <a:cubicBezTo>
                    <a:pt x="5027" y="779"/>
                    <a:pt x="5305" y="779"/>
                    <a:pt x="5572" y="846"/>
                  </a:cubicBezTo>
                  <a:cubicBezTo>
                    <a:pt x="5676" y="867"/>
                    <a:pt x="5780" y="897"/>
                    <a:pt x="5876" y="928"/>
                  </a:cubicBezTo>
                  <a:lnTo>
                    <a:pt x="5876" y="928"/>
                  </a:lnTo>
                  <a:cubicBezTo>
                    <a:pt x="5749" y="886"/>
                    <a:pt x="5622" y="843"/>
                    <a:pt x="5495" y="790"/>
                  </a:cubicBezTo>
                  <a:cubicBezTo>
                    <a:pt x="5339" y="767"/>
                    <a:pt x="5172" y="745"/>
                    <a:pt x="5016" y="735"/>
                  </a:cubicBezTo>
                  <a:cubicBezTo>
                    <a:pt x="4727" y="723"/>
                    <a:pt x="4449" y="701"/>
                    <a:pt x="4182" y="612"/>
                  </a:cubicBezTo>
                  <a:cubicBezTo>
                    <a:pt x="3915" y="534"/>
                    <a:pt x="3659" y="423"/>
                    <a:pt x="3392" y="334"/>
                  </a:cubicBezTo>
                  <a:cubicBezTo>
                    <a:pt x="3137" y="245"/>
                    <a:pt x="2880" y="201"/>
                    <a:pt x="2603" y="178"/>
                  </a:cubicBezTo>
                  <a:cubicBezTo>
                    <a:pt x="2341" y="156"/>
                    <a:pt x="2080" y="156"/>
                    <a:pt x="1818" y="156"/>
                  </a:cubicBezTo>
                  <a:cubicBezTo>
                    <a:pt x="1557" y="156"/>
                    <a:pt x="1296" y="156"/>
                    <a:pt x="1034" y="134"/>
                  </a:cubicBezTo>
                  <a:cubicBezTo>
                    <a:pt x="745" y="112"/>
                    <a:pt x="456" y="67"/>
                    <a:pt x="167" y="0"/>
                  </a:cubicBezTo>
                  <a:close/>
                  <a:moveTo>
                    <a:pt x="5876" y="928"/>
                  </a:moveTo>
                  <a:lnTo>
                    <a:pt x="5876" y="928"/>
                  </a:lnTo>
                  <a:cubicBezTo>
                    <a:pt x="5882" y="930"/>
                    <a:pt x="5889" y="933"/>
                    <a:pt x="5895" y="935"/>
                  </a:cubicBezTo>
                  <a:cubicBezTo>
                    <a:pt x="5889" y="933"/>
                    <a:pt x="5882" y="930"/>
                    <a:pt x="5876" y="9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93" name="Google Shape;16393;p24"/>
            <p:cNvSpPr/>
            <p:nvPr/>
          </p:nvSpPr>
          <p:spPr>
            <a:xfrm flipH="1">
              <a:off x="-664865" y="136363"/>
              <a:ext cx="53084" cy="27994"/>
            </a:xfrm>
            <a:custGeom>
              <a:avLst/>
              <a:gdLst/>
              <a:ahLst/>
              <a:cxnLst/>
              <a:rect l="l" t="t" r="r" b="b"/>
              <a:pathLst>
                <a:path w="658" h="347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35"/>
                    <a:pt x="123" y="57"/>
                    <a:pt x="190" y="90"/>
                  </a:cubicBezTo>
                  <a:cubicBezTo>
                    <a:pt x="346" y="168"/>
                    <a:pt x="501" y="257"/>
                    <a:pt x="657" y="346"/>
                  </a:cubicBezTo>
                  <a:cubicBezTo>
                    <a:pt x="590" y="302"/>
                    <a:pt x="524" y="257"/>
                    <a:pt x="457" y="223"/>
                  </a:cubicBezTo>
                  <a:cubicBezTo>
                    <a:pt x="312" y="146"/>
                    <a:pt x="156" y="68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94" name="Google Shape;16394;p24"/>
            <p:cNvSpPr/>
            <p:nvPr/>
          </p:nvSpPr>
          <p:spPr>
            <a:xfrm flipH="1">
              <a:off x="-576920" y="31484"/>
              <a:ext cx="717927" cy="193862"/>
            </a:xfrm>
            <a:custGeom>
              <a:avLst/>
              <a:gdLst/>
              <a:ahLst/>
              <a:cxnLst/>
              <a:rect l="l" t="t" r="r" b="b"/>
              <a:pathLst>
                <a:path w="8899" h="2403" extrusionOk="0">
                  <a:moveTo>
                    <a:pt x="0" y="0"/>
                  </a:moveTo>
                  <a:lnTo>
                    <a:pt x="0" y="0"/>
                  </a:lnTo>
                  <a:cubicBezTo>
                    <a:pt x="468" y="166"/>
                    <a:pt x="945" y="267"/>
                    <a:pt x="1424" y="367"/>
                  </a:cubicBezTo>
                  <a:cubicBezTo>
                    <a:pt x="2102" y="512"/>
                    <a:pt x="2781" y="667"/>
                    <a:pt x="3459" y="845"/>
                  </a:cubicBezTo>
                  <a:cubicBezTo>
                    <a:pt x="4138" y="1012"/>
                    <a:pt x="4816" y="1190"/>
                    <a:pt x="5495" y="1368"/>
                  </a:cubicBezTo>
                  <a:cubicBezTo>
                    <a:pt x="6162" y="1546"/>
                    <a:pt x="6829" y="1723"/>
                    <a:pt x="7497" y="1913"/>
                  </a:cubicBezTo>
                  <a:cubicBezTo>
                    <a:pt x="7942" y="2046"/>
                    <a:pt x="8387" y="2202"/>
                    <a:pt x="8798" y="2402"/>
                  </a:cubicBezTo>
                  <a:cubicBezTo>
                    <a:pt x="8831" y="2402"/>
                    <a:pt x="8864" y="2391"/>
                    <a:pt x="8898" y="2391"/>
                  </a:cubicBezTo>
                  <a:cubicBezTo>
                    <a:pt x="8542" y="2224"/>
                    <a:pt x="8164" y="2091"/>
                    <a:pt x="7797" y="1968"/>
                  </a:cubicBezTo>
                  <a:cubicBezTo>
                    <a:pt x="7141" y="1757"/>
                    <a:pt x="6474" y="1590"/>
                    <a:pt x="5806" y="1412"/>
                  </a:cubicBezTo>
                  <a:lnTo>
                    <a:pt x="3770" y="878"/>
                  </a:lnTo>
                  <a:cubicBezTo>
                    <a:pt x="3092" y="712"/>
                    <a:pt x="2414" y="545"/>
                    <a:pt x="1724" y="389"/>
                  </a:cubicBezTo>
                  <a:cubicBezTo>
                    <a:pt x="1224" y="278"/>
                    <a:pt x="712" y="178"/>
                    <a:pt x="223" y="33"/>
                  </a:cubicBezTo>
                  <a:cubicBezTo>
                    <a:pt x="156" y="22"/>
                    <a:pt x="78" y="11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95" name="Google Shape;16395;p24"/>
            <p:cNvSpPr/>
            <p:nvPr/>
          </p:nvSpPr>
          <p:spPr>
            <a:xfrm flipH="1">
              <a:off x="-533839" y="26079"/>
              <a:ext cx="721477" cy="201042"/>
            </a:xfrm>
            <a:custGeom>
              <a:avLst/>
              <a:gdLst/>
              <a:ahLst/>
              <a:cxnLst/>
              <a:rect l="l" t="t" r="r" b="b"/>
              <a:pathLst>
                <a:path w="8943" h="2492" extrusionOk="0">
                  <a:moveTo>
                    <a:pt x="0" y="0"/>
                  </a:moveTo>
                  <a:lnTo>
                    <a:pt x="0" y="0"/>
                  </a:lnTo>
                  <a:cubicBezTo>
                    <a:pt x="423" y="256"/>
                    <a:pt x="878" y="445"/>
                    <a:pt x="1357" y="556"/>
                  </a:cubicBezTo>
                  <a:cubicBezTo>
                    <a:pt x="1713" y="645"/>
                    <a:pt x="2080" y="678"/>
                    <a:pt x="2435" y="734"/>
                  </a:cubicBezTo>
                  <a:cubicBezTo>
                    <a:pt x="2803" y="790"/>
                    <a:pt x="3159" y="901"/>
                    <a:pt x="3515" y="1034"/>
                  </a:cubicBezTo>
                  <a:cubicBezTo>
                    <a:pt x="3848" y="1157"/>
                    <a:pt x="4182" y="1313"/>
                    <a:pt x="4538" y="1424"/>
                  </a:cubicBezTo>
                  <a:cubicBezTo>
                    <a:pt x="4872" y="1546"/>
                    <a:pt x="5228" y="1624"/>
                    <a:pt x="5583" y="1679"/>
                  </a:cubicBezTo>
                  <a:cubicBezTo>
                    <a:pt x="5950" y="1735"/>
                    <a:pt x="6306" y="1780"/>
                    <a:pt x="6662" y="1857"/>
                  </a:cubicBezTo>
                  <a:cubicBezTo>
                    <a:pt x="7029" y="1924"/>
                    <a:pt x="7385" y="2013"/>
                    <a:pt x="7741" y="2113"/>
                  </a:cubicBezTo>
                  <a:cubicBezTo>
                    <a:pt x="8130" y="2225"/>
                    <a:pt x="8497" y="2347"/>
                    <a:pt x="8876" y="2492"/>
                  </a:cubicBezTo>
                  <a:lnTo>
                    <a:pt x="8942" y="2492"/>
                  </a:lnTo>
                  <a:cubicBezTo>
                    <a:pt x="8642" y="2369"/>
                    <a:pt x="8342" y="2269"/>
                    <a:pt x="8041" y="2169"/>
                  </a:cubicBezTo>
                  <a:cubicBezTo>
                    <a:pt x="7351" y="1958"/>
                    <a:pt x="6640" y="1802"/>
                    <a:pt x="5928" y="1691"/>
                  </a:cubicBezTo>
                  <a:cubicBezTo>
                    <a:pt x="5561" y="1635"/>
                    <a:pt x="5194" y="1580"/>
                    <a:pt x="4849" y="1479"/>
                  </a:cubicBezTo>
                  <a:cubicBezTo>
                    <a:pt x="4493" y="1379"/>
                    <a:pt x="4148" y="1246"/>
                    <a:pt x="3804" y="1101"/>
                  </a:cubicBezTo>
                  <a:cubicBezTo>
                    <a:pt x="3470" y="967"/>
                    <a:pt x="3137" y="846"/>
                    <a:pt x="2781" y="757"/>
                  </a:cubicBezTo>
                  <a:cubicBezTo>
                    <a:pt x="2425" y="678"/>
                    <a:pt x="2057" y="645"/>
                    <a:pt x="1701" y="579"/>
                  </a:cubicBezTo>
                  <a:cubicBezTo>
                    <a:pt x="1135" y="490"/>
                    <a:pt x="578" y="300"/>
                    <a:pt x="78" y="11"/>
                  </a:cubicBezTo>
                  <a:cubicBezTo>
                    <a:pt x="55" y="11"/>
                    <a:pt x="22" y="11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96" name="Google Shape;16396;p24"/>
            <p:cNvSpPr/>
            <p:nvPr/>
          </p:nvSpPr>
          <p:spPr>
            <a:xfrm flipH="1">
              <a:off x="-224209" y="31484"/>
              <a:ext cx="365216" cy="87936"/>
            </a:xfrm>
            <a:custGeom>
              <a:avLst/>
              <a:gdLst/>
              <a:ahLst/>
              <a:cxnLst/>
              <a:rect l="l" t="t" r="r" b="b"/>
              <a:pathLst>
                <a:path w="4527" h="1090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3"/>
                    <a:pt x="13" y="5"/>
                    <a:pt x="20" y="7"/>
                  </a:cubicBezTo>
                  <a:lnTo>
                    <a:pt x="20" y="7"/>
                  </a:lnTo>
                  <a:cubicBezTo>
                    <a:pt x="13" y="5"/>
                    <a:pt x="7" y="2"/>
                    <a:pt x="0" y="0"/>
                  </a:cubicBezTo>
                  <a:close/>
                  <a:moveTo>
                    <a:pt x="20" y="7"/>
                  </a:moveTo>
                  <a:cubicBezTo>
                    <a:pt x="481" y="169"/>
                    <a:pt x="952" y="268"/>
                    <a:pt x="1424" y="367"/>
                  </a:cubicBezTo>
                  <a:cubicBezTo>
                    <a:pt x="2102" y="512"/>
                    <a:pt x="2781" y="667"/>
                    <a:pt x="3459" y="845"/>
                  </a:cubicBezTo>
                  <a:cubicBezTo>
                    <a:pt x="3770" y="923"/>
                    <a:pt x="4093" y="1001"/>
                    <a:pt x="4405" y="1090"/>
                  </a:cubicBezTo>
                  <a:cubicBezTo>
                    <a:pt x="4449" y="1078"/>
                    <a:pt x="4482" y="1078"/>
                    <a:pt x="4527" y="1078"/>
                  </a:cubicBezTo>
                  <a:cubicBezTo>
                    <a:pt x="4271" y="1012"/>
                    <a:pt x="4027" y="945"/>
                    <a:pt x="3770" y="878"/>
                  </a:cubicBezTo>
                  <a:cubicBezTo>
                    <a:pt x="3092" y="712"/>
                    <a:pt x="2414" y="545"/>
                    <a:pt x="1724" y="389"/>
                  </a:cubicBezTo>
                  <a:cubicBezTo>
                    <a:pt x="1224" y="278"/>
                    <a:pt x="712" y="178"/>
                    <a:pt x="223" y="33"/>
                  </a:cubicBezTo>
                  <a:cubicBezTo>
                    <a:pt x="211" y="33"/>
                    <a:pt x="211" y="33"/>
                    <a:pt x="201" y="22"/>
                  </a:cubicBezTo>
                  <a:cubicBezTo>
                    <a:pt x="156" y="22"/>
                    <a:pt x="112" y="22"/>
                    <a:pt x="67" y="11"/>
                  </a:cubicBezTo>
                  <a:cubicBezTo>
                    <a:pt x="51" y="11"/>
                    <a:pt x="36" y="11"/>
                    <a:pt x="20" y="7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97" name="Google Shape;16397;p24"/>
            <p:cNvSpPr/>
            <p:nvPr/>
          </p:nvSpPr>
          <p:spPr>
            <a:xfrm flipH="1">
              <a:off x="-396534" y="49394"/>
              <a:ext cx="289865" cy="34206"/>
            </a:xfrm>
            <a:custGeom>
              <a:avLst/>
              <a:gdLst/>
              <a:ahLst/>
              <a:cxnLst/>
              <a:rect l="l" t="t" r="r" b="b"/>
              <a:pathLst>
                <a:path w="3593" h="424" extrusionOk="0">
                  <a:moveTo>
                    <a:pt x="0" y="0"/>
                  </a:moveTo>
                  <a:cubicBezTo>
                    <a:pt x="267" y="78"/>
                    <a:pt x="523" y="122"/>
                    <a:pt x="789" y="156"/>
                  </a:cubicBezTo>
                  <a:cubicBezTo>
                    <a:pt x="1056" y="190"/>
                    <a:pt x="1321" y="195"/>
                    <a:pt x="1583" y="195"/>
                  </a:cubicBezTo>
                  <a:cubicBezTo>
                    <a:pt x="1715" y="195"/>
                    <a:pt x="1846" y="194"/>
                    <a:pt x="1977" y="194"/>
                  </a:cubicBezTo>
                  <a:cubicBezTo>
                    <a:pt x="2108" y="194"/>
                    <a:pt x="2238" y="195"/>
                    <a:pt x="2369" y="201"/>
                  </a:cubicBezTo>
                  <a:cubicBezTo>
                    <a:pt x="2636" y="211"/>
                    <a:pt x="2892" y="234"/>
                    <a:pt x="3147" y="300"/>
                  </a:cubicBezTo>
                  <a:cubicBezTo>
                    <a:pt x="3281" y="334"/>
                    <a:pt x="3404" y="379"/>
                    <a:pt x="3515" y="423"/>
                  </a:cubicBezTo>
                  <a:cubicBezTo>
                    <a:pt x="3548" y="412"/>
                    <a:pt x="3570" y="412"/>
                    <a:pt x="3592" y="401"/>
                  </a:cubicBezTo>
                  <a:lnTo>
                    <a:pt x="3392" y="334"/>
                  </a:lnTo>
                  <a:cubicBezTo>
                    <a:pt x="3137" y="245"/>
                    <a:pt x="2880" y="201"/>
                    <a:pt x="2603" y="178"/>
                  </a:cubicBezTo>
                  <a:cubicBezTo>
                    <a:pt x="2341" y="156"/>
                    <a:pt x="2080" y="156"/>
                    <a:pt x="1818" y="156"/>
                  </a:cubicBezTo>
                  <a:cubicBezTo>
                    <a:pt x="1557" y="156"/>
                    <a:pt x="1296" y="156"/>
                    <a:pt x="1034" y="134"/>
                  </a:cubicBezTo>
                  <a:cubicBezTo>
                    <a:pt x="745" y="112"/>
                    <a:pt x="456" y="67"/>
                    <a:pt x="1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98" name="Google Shape;16398;p24"/>
            <p:cNvSpPr/>
            <p:nvPr/>
          </p:nvSpPr>
          <p:spPr>
            <a:xfrm flipH="1">
              <a:off x="-301416" y="43101"/>
              <a:ext cx="344644" cy="70994"/>
            </a:xfrm>
            <a:custGeom>
              <a:avLst/>
              <a:gdLst/>
              <a:ahLst/>
              <a:cxnLst/>
              <a:rect l="l" t="t" r="r" b="b"/>
              <a:pathLst>
                <a:path w="4272" h="880" extrusionOk="0">
                  <a:moveTo>
                    <a:pt x="0" y="0"/>
                  </a:moveTo>
                  <a:cubicBezTo>
                    <a:pt x="45" y="12"/>
                    <a:pt x="79" y="22"/>
                    <a:pt x="123" y="34"/>
                  </a:cubicBezTo>
                  <a:cubicBezTo>
                    <a:pt x="467" y="111"/>
                    <a:pt x="813" y="190"/>
                    <a:pt x="1157" y="256"/>
                  </a:cubicBezTo>
                  <a:cubicBezTo>
                    <a:pt x="1858" y="401"/>
                    <a:pt x="2558" y="534"/>
                    <a:pt x="3260" y="712"/>
                  </a:cubicBezTo>
                  <a:cubicBezTo>
                    <a:pt x="3460" y="768"/>
                    <a:pt x="3660" y="823"/>
                    <a:pt x="3849" y="879"/>
                  </a:cubicBezTo>
                  <a:cubicBezTo>
                    <a:pt x="3893" y="879"/>
                    <a:pt x="3927" y="868"/>
                    <a:pt x="3960" y="868"/>
                  </a:cubicBezTo>
                  <a:lnTo>
                    <a:pt x="3593" y="768"/>
                  </a:lnTo>
                  <a:cubicBezTo>
                    <a:pt x="2904" y="579"/>
                    <a:pt x="2214" y="434"/>
                    <a:pt x="1513" y="289"/>
                  </a:cubicBezTo>
                  <a:cubicBezTo>
                    <a:pt x="1424" y="267"/>
                    <a:pt x="1324" y="245"/>
                    <a:pt x="1235" y="234"/>
                  </a:cubicBezTo>
                  <a:lnTo>
                    <a:pt x="1235" y="234"/>
                  </a:lnTo>
                  <a:cubicBezTo>
                    <a:pt x="1402" y="245"/>
                    <a:pt x="1557" y="256"/>
                    <a:pt x="1725" y="279"/>
                  </a:cubicBezTo>
                  <a:cubicBezTo>
                    <a:pt x="2081" y="312"/>
                    <a:pt x="2425" y="368"/>
                    <a:pt x="2770" y="467"/>
                  </a:cubicBezTo>
                  <a:cubicBezTo>
                    <a:pt x="3092" y="556"/>
                    <a:pt x="3415" y="679"/>
                    <a:pt x="3749" y="756"/>
                  </a:cubicBezTo>
                  <a:cubicBezTo>
                    <a:pt x="3871" y="790"/>
                    <a:pt x="4004" y="813"/>
                    <a:pt x="4138" y="823"/>
                  </a:cubicBezTo>
                  <a:lnTo>
                    <a:pt x="4271" y="790"/>
                  </a:lnTo>
                  <a:cubicBezTo>
                    <a:pt x="4216" y="790"/>
                    <a:pt x="4172" y="790"/>
                    <a:pt x="4127" y="779"/>
                  </a:cubicBezTo>
                  <a:cubicBezTo>
                    <a:pt x="3771" y="734"/>
                    <a:pt x="3438" y="623"/>
                    <a:pt x="3092" y="523"/>
                  </a:cubicBezTo>
                  <a:cubicBezTo>
                    <a:pt x="2759" y="412"/>
                    <a:pt x="2437" y="323"/>
                    <a:pt x="2091" y="267"/>
                  </a:cubicBezTo>
                  <a:cubicBezTo>
                    <a:pt x="1580" y="190"/>
                    <a:pt x="1046" y="190"/>
                    <a:pt x="546" y="56"/>
                  </a:cubicBezTo>
                  <a:cubicBezTo>
                    <a:pt x="501" y="56"/>
                    <a:pt x="467" y="56"/>
                    <a:pt x="423" y="45"/>
                  </a:cubicBezTo>
                  <a:cubicBezTo>
                    <a:pt x="356" y="45"/>
                    <a:pt x="290" y="34"/>
                    <a:pt x="223" y="22"/>
                  </a:cubicBezTo>
                  <a:lnTo>
                    <a:pt x="178" y="22"/>
                  </a:lnTo>
                  <a:cubicBezTo>
                    <a:pt x="123" y="12"/>
                    <a:pt x="67" y="12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99" name="Google Shape;16399;p24"/>
            <p:cNvSpPr/>
            <p:nvPr/>
          </p:nvSpPr>
          <p:spPr>
            <a:xfrm flipH="1">
              <a:off x="165210" y="29629"/>
              <a:ext cx="57521" cy="30576"/>
            </a:xfrm>
            <a:custGeom>
              <a:avLst/>
              <a:gdLst/>
              <a:ahLst/>
              <a:cxnLst/>
              <a:rect l="l" t="t" r="r" b="b"/>
              <a:pathLst>
                <a:path w="713" h="379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34"/>
                    <a:pt x="90" y="56"/>
                    <a:pt x="134" y="90"/>
                  </a:cubicBezTo>
                  <a:cubicBezTo>
                    <a:pt x="179" y="100"/>
                    <a:pt x="235" y="123"/>
                    <a:pt x="279" y="145"/>
                  </a:cubicBezTo>
                  <a:cubicBezTo>
                    <a:pt x="368" y="179"/>
                    <a:pt x="446" y="234"/>
                    <a:pt x="524" y="301"/>
                  </a:cubicBezTo>
                  <a:cubicBezTo>
                    <a:pt x="579" y="323"/>
                    <a:pt x="646" y="357"/>
                    <a:pt x="713" y="379"/>
                  </a:cubicBezTo>
                  <a:cubicBezTo>
                    <a:pt x="691" y="367"/>
                    <a:pt x="658" y="345"/>
                    <a:pt x="624" y="323"/>
                  </a:cubicBezTo>
                  <a:cubicBezTo>
                    <a:pt x="490" y="212"/>
                    <a:pt x="346" y="112"/>
                    <a:pt x="168" y="56"/>
                  </a:cubicBezTo>
                  <a:cubicBezTo>
                    <a:pt x="112" y="34"/>
                    <a:pt x="57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00" name="Google Shape;16400;p24"/>
            <p:cNvSpPr/>
            <p:nvPr/>
          </p:nvSpPr>
          <p:spPr>
            <a:xfrm flipH="1">
              <a:off x="-156038" y="26079"/>
              <a:ext cx="343675" cy="105039"/>
            </a:xfrm>
            <a:custGeom>
              <a:avLst/>
              <a:gdLst/>
              <a:ahLst/>
              <a:cxnLst/>
              <a:rect l="l" t="t" r="r" b="b"/>
              <a:pathLst>
                <a:path w="4260" h="1302" extrusionOk="0">
                  <a:moveTo>
                    <a:pt x="0" y="0"/>
                  </a:moveTo>
                  <a:cubicBezTo>
                    <a:pt x="423" y="256"/>
                    <a:pt x="878" y="445"/>
                    <a:pt x="1357" y="556"/>
                  </a:cubicBezTo>
                  <a:cubicBezTo>
                    <a:pt x="1713" y="645"/>
                    <a:pt x="2080" y="678"/>
                    <a:pt x="2435" y="734"/>
                  </a:cubicBezTo>
                  <a:cubicBezTo>
                    <a:pt x="2803" y="790"/>
                    <a:pt x="3159" y="901"/>
                    <a:pt x="3515" y="1034"/>
                  </a:cubicBezTo>
                  <a:cubicBezTo>
                    <a:pt x="3737" y="1112"/>
                    <a:pt x="3960" y="1212"/>
                    <a:pt x="4182" y="1301"/>
                  </a:cubicBezTo>
                  <a:cubicBezTo>
                    <a:pt x="4215" y="1290"/>
                    <a:pt x="4237" y="1290"/>
                    <a:pt x="4259" y="1279"/>
                  </a:cubicBezTo>
                  <a:cubicBezTo>
                    <a:pt x="4115" y="1224"/>
                    <a:pt x="3960" y="1168"/>
                    <a:pt x="3804" y="1101"/>
                  </a:cubicBezTo>
                  <a:cubicBezTo>
                    <a:pt x="3470" y="967"/>
                    <a:pt x="3137" y="846"/>
                    <a:pt x="2781" y="757"/>
                  </a:cubicBezTo>
                  <a:cubicBezTo>
                    <a:pt x="2425" y="678"/>
                    <a:pt x="2057" y="645"/>
                    <a:pt x="1701" y="579"/>
                  </a:cubicBezTo>
                  <a:cubicBezTo>
                    <a:pt x="1135" y="490"/>
                    <a:pt x="578" y="300"/>
                    <a:pt x="78" y="11"/>
                  </a:cubicBezTo>
                  <a:lnTo>
                    <a:pt x="22" y="11"/>
                  </a:lnTo>
                  <a:cubicBezTo>
                    <a:pt x="11" y="11"/>
                    <a:pt x="11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01" name="Google Shape;16401;p24"/>
            <p:cNvSpPr/>
            <p:nvPr/>
          </p:nvSpPr>
          <p:spPr>
            <a:xfrm flipH="1">
              <a:off x="-1021933" y="373630"/>
              <a:ext cx="346418" cy="151266"/>
            </a:xfrm>
            <a:custGeom>
              <a:avLst/>
              <a:gdLst/>
              <a:ahLst/>
              <a:cxnLst/>
              <a:rect l="l" t="t" r="r" b="b"/>
              <a:pathLst>
                <a:path w="4294" h="1875" extrusionOk="0">
                  <a:moveTo>
                    <a:pt x="2473" y="1"/>
                  </a:moveTo>
                  <a:cubicBezTo>
                    <a:pt x="2064" y="1"/>
                    <a:pt x="1564" y="50"/>
                    <a:pt x="1202" y="186"/>
                  </a:cubicBezTo>
                  <a:cubicBezTo>
                    <a:pt x="679" y="374"/>
                    <a:pt x="189" y="997"/>
                    <a:pt x="156" y="1053"/>
                  </a:cubicBezTo>
                  <a:lnTo>
                    <a:pt x="145" y="1053"/>
                  </a:lnTo>
                  <a:lnTo>
                    <a:pt x="11" y="1075"/>
                  </a:lnTo>
                  <a:cubicBezTo>
                    <a:pt x="1" y="1075"/>
                    <a:pt x="1" y="1086"/>
                    <a:pt x="1" y="1086"/>
                  </a:cubicBezTo>
                  <a:cubicBezTo>
                    <a:pt x="34" y="1153"/>
                    <a:pt x="212" y="1531"/>
                    <a:pt x="423" y="1654"/>
                  </a:cubicBezTo>
                  <a:cubicBezTo>
                    <a:pt x="621" y="1776"/>
                    <a:pt x="1099" y="1875"/>
                    <a:pt x="1504" y="1875"/>
                  </a:cubicBezTo>
                  <a:cubicBezTo>
                    <a:pt x="1577" y="1875"/>
                    <a:pt x="1647" y="1871"/>
                    <a:pt x="1713" y="1865"/>
                  </a:cubicBezTo>
                  <a:cubicBezTo>
                    <a:pt x="2147" y="1820"/>
                    <a:pt x="2414" y="1575"/>
                    <a:pt x="2903" y="1108"/>
                  </a:cubicBezTo>
                  <a:cubicBezTo>
                    <a:pt x="3348" y="697"/>
                    <a:pt x="4138" y="330"/>
                    <a:pt x="4294" y="263"/>
                  </a:cubicBezTo>
                  <a:cubicBezTo>
                    <a:pt x="4294" y="252"/>
                    <a:pt x="4294" y="241"/>
                    <a:pt x="4282" y="241"/>
                  </a:cubicBezTo>
                  <a:cubicBezTo>
                    <a:pt x="4127" y="219"/>
                    <a:pt x="3326" y="85"/>
                    <a:pt x="2970" y="30"/>
                  </a:cubicBezTo>
                  <a:cubicBezTo>
                    <a:pt x="2841" y="12"/>
                    <a:pt x="2667" y="1"/>
                    <a:pt x="247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02" name="Google Shape;16402;p24"/>
            <p:cNvSpPr/>
            <p:nvPr/>
          </p:nvSpPr>
          <p:spPr>
            <a:xfrm flipH="1">
              <a:off x="-1021934" y="373308"/>
              <a:ext cx="261226" cy="151750"/>
            </a:xfrm>
            <a:custGeom>
              <a:avLst/>
              <a:gdLst/>
              <a:ahLst/>
              <a:cxnLst/>
              <a:rect l="l" t="t" r="r" b="b"/>
              <a:pathLst>
                <a:path w="3238" h="1881" extrusionOk="0">
                  <a:moveTo>
                    <a:pt x="1503" y="0"/>
                  </a:moveTo>
                  <a:cubicBezTo>
                    <a:pt x="1424" y="56"/>
                    <a:pt x="1358" y="123"/>
                    <a:pt x="1303" y="190"/>
                  </a:cubicBezTo>
                  <a:cubicBezTo>
                    <a:pt x="1180" y="334"/>
                    <a:pt x="1080" y="501"/>
                    <a:pt x="980" y="657"/>
                  </a:cubicBezTo>
                  <a:cubicBezTo>
                    <a:pt x="880" y="823"/>
                    <a:pt x="779" y="990"/>
                    <a:pt x="635" y="1112"/>
                  </a:cubicBezTo>
                  <a:cubicBezTo>
                    <a:pt x="502" y="1235"/>
                    <a:pt x="346" y="1335"/>
                    <a:pt x="223" y="1468"/>
                  </a:cubicBezTo>
                  <a:cubicBezTo>
                    <a:pt x="112" y="1569"/>
                    <a:pt x="35" y="1702"/>
                    <a:pt x="1" y="1846"/>
                  </a:cubicBezTo>
                  <a:cubicBezTo>
                    <a:pt x="144" y="1868"/>
                    <a:pt x="292" y="1880"/>
                    <a:pt x="432" y="1880"/>
                  </a:cubicBezTo>
                  <a:cubicBezTo>
                    <a:pt x="510" y="1880"/>
                    <a:pt x="586" y="1877"/>
                    <a:pt x="657" y="1869"/>
                  </a:cubicBezTo>
                  <a:cubicBezTo>
                    <a:pt x="1091" y="1824"/>
                    <a:pt x="1358" y="1579"/>
                    <a:pt x="1847" y="1112"/>
                  </a:cubicBezTo>
                  <a:cubicBezTo>
                    <a:pt x="2292" y="701"/>
                    <a:pt x="3082" y="334"/>
                    <a:pt x="3238" y="267"/>
                  </a:cubicBezTo>
                  <a:cubicBezTo>
                    <a:pt x="3238" y="256"/>
                    <a:pt x="3238" y="245"/>
                    <a:pt x="3226" y="245"/>
                  </a:cubicBezTo>
                  <a:cubicBezTo>
                    <a:pt x="3071" y="223"/>
                    <a:pt x="2270" y="89"/>
                    <a:pt x="1914" y="34"/>
                  </a:cubicBezTo>
                  <a:cubicBezTo>
                    <a:pt x="1803" y="12"/>
                    <a:pt x="1658" y="12"/>
                    <a:pt x="15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03" name="Google Shape;16403;p24"/>
            <p:cNvSpPr/>
            <p:nvPr/>
          </p:nvSpPr>
          <p:spPr>
            <a:xfrm flipH="1">
              <a:off x="-934888" y="388555"/>
              <a:ext cx="28801" cy="30576"/>
            </a:xfrm>
            <a:custGeom>
              <a:avLst/>
              <a:gdLst/>
              <a:ahLst/>
              <a:cxnLst/>
              <a:rect l="l" t="t" r="r" b="b"/>
              <a:pathLst>
                <a:path w="357" h="379" extrusionOk="0">
                  <a:moveTo>
                    <a:pt x="356" y="1"/>
                  </a:moveTo>
                  <a:cubicBezTo>
                    <a:pt x="312" y="78"/>
                    <a:pt x="235" y="134"/>
                    <a:pt x="168" y="189"/>
                  </a:cubicBezTo>
                  <a:cubicBezTo>
                    <a:pt x="134" y="212"/>
                    <a:pt x="101" y="245"/>
                    <a:pt x="67" y="268"/>
                  </a:cubicBezTo>
                  <a:cubicBezTo>
                    <a:pt x="57" y="290"/>
                    <a:pt x="34" y="312"/>
                    <a:pt x="23" y="323"/>
                  </a:cubicBezTo>
                  <a:cubicBezTo>
                    <a:pt x="23" y="334"/>
                    <a:pt x="12" y="345"/>
                    <a:pt x="12" y="357"/>
                  </a:cubicBezTo>
                  <a:cubicBezTo>
                    <a:pt x="1" y="357"/>
                    <a:pt x="1" y="367"/>
                    <a:pt x="1" y="367"/>
                  </a:cubicBezTo>
                  <a:lnTo>
                    <a:pt x="1" y="379"/>
                  </a:lnTo>
                  <a:lnTo>
                    <a:pt x="12" y="379"/>
                  </a:lnTo>
                  <a:cubicBezTo>
                    <a:pt x="23" y="367"/>
                    <a:pt x="12" y="367"/>
                    <a:pt x="12" y="367"/>
                  </a:cubicBezTo>
                  <a:lnTo>
                    <a:pt x="23" y="357"/>
                  </a:lnTo>
                  <a:lnTo>
                    <a:pt x="45" y="334"/>
                  </a:lnTo>
                  <a:cubicBezTo>
                    <a:pt x="57" y="323"/>
                    <a:pt x="79" y="312"/>
                    <a:pt x="90" y="290"/>
                  </a:cubicBezTo>
                  <a:cubicBezTo>
                    <a:pt x="123" y="268"/>
                    <a:pt x="156" y="234"/>
                    <a:pt x="190" y="201"/>
                  </a:cubicBezTo>
                  <a:cubicBezTo>
                    <a:pt x="257" y="145"/>
                    <a:pt x="312" y="78"/>
                    <a:pt x="3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04" name="Google Shape;16404;p24"/>
            <p:cNvSpPr/>
            <p:nvPr/>
          </p:nvSpPr>
          <p:spPr>
            <a:xfrm flipH="1">
              <a:off x="-931338" y="430668"/>
              <a:ext cx="79061" cy="10407"/>
            </a:xfrm>
            <a:custGeom>
              <a:avLst/>
              <a:gdLst/>
              <a:ahLst/>
              <a:cxnLst/>
              <a:rect l="l" t="t" r="r" b="b"/>
              <a:pathLst>
                <a:path w="980" h="129" extrusionOk="0">
                  <a:moveTo>
                    <a:pt x="0" y="1"/>
                  </a:moveTo>
                  <a:cubicBezTo>
                    <a:pt x="79" y="23"/>
                    <a:pt x="156" y="57"/>
                    <a:pt x="234" y="90"/>
                  </a:cubicBezTo>
                  <a:cubicBezTo>
                    <a:pt x="298" y="108"/>
                    <a:pt x="362" y="126"/>
                    <a:pt x="432" y="126"/>
                  </a:cubicBezTo>
                  <a:cubicBezTo>
                    <a:pt x="448" y="126"/>
                    <a:pt x="463" y="126"/>
                    <a:pt x="479" y="124"/>
                  </a:cubicBezTo>
                  <a:cubicBezTo>
                    <a:pt x="509" y="127"/>
                    <a:pt x="537" y="128"/>
                    <a:pt x="565" y="128"/>
                  </a:cubicBezTo>
                  <a:cubicBezTo>
                    <a:pt x="620" y="128"/>
                    <a:pt x="671" y="124"/>
                    <a:pt x="724" y="124"/>
                  </a:cubicBezTo>
                  <a:lnTo>
                    <a:pt x="979" y="112"/>
                  </a:lnTo>
                  <a:lnTo>
                    <a:pt x="724" y="101"/>
                  </a:lnTo>
                  <a:cubicBezTo>
                    <a:pt x="645" y="101"/>
                    <a:pt x="568" y="101"/>
                    <a:pt x="479" y="90"/>
                  </a:cubicBezTo>
                  <a:cubicBezTo>
                    <a:pt x="401" y="90"/>
                    <a:pt x="323" y="68"/>
                    <a:pt x="245" y="45"/>
                  </a:cubicBezTo>
                  <a:cubicBezTo>
                    <a:pt x="168" y="23"/>
                    <a:pt x="79" y="1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05" name="Google Shape;16405;p24"/>
            <p:cNvSpPr/>
            <p:nvPr/>
          </p:nvSpPr>
          <p:spPr>
            <a:xfrm flipH="1">
              <a:off x="-881076" y="446884"/>
              <a:ext cx="105039" cy="23396"/>
            </a:xfrm>
            <a:custGeom>
              <a:avLst/>
              <a:gdLst/>
              <a:ahLst/>
              <a:cxnLst/>
              <a:rect l="l" t="t" r="r" b="b"/>
              <a:pathLst>
                <a:path w="1302" h="290" extrusionOk="0">
                  <a:moveTo>
                    <a:pt x="0" y="0"/>
                  </a:moveTo>
                  <a:cubicBezTo>
                    <a:pt x="100" y="56"/>
                    <a:pt x="201" y="101"/>
                    <a:pt x="300" y="145"/>
                  </a:cubicBezTo>
                  <a:cubicBezTo>
                    <a:pt x="411" y="178"/>
                    <a:pt x="523" y="200"/>
                    <a:pt x="634" y="223"/>
                  </a:cubicBezTo>
                  <a:cubicBezTo>
                    <a:pt x="846" y="267"/>
                    <a:pt x="1079" y="289"/>
                    <a:pt x="1301" y="289"/>
                  </a:cubicBezTo>
                  <a:cubicBezTo>
                    <a:pt x="1079" y="279"/>
                    <a:pt x="856" y="245"/>
                    <a:pt x="634" y="190"/>
                  </a:cubicBezTo>
                  <a:cubicBezTo>
                    <a:pt x="534" y="167"/>
                    <a:pt x="423" y="134"/>
                    <a:pt x="322" y="101"/>
                  </a:cubicBezTo>
                  <a:cubicBezTo>
                    <a:pt x="211" y="67"/>
                    <a:pt x="112" y="34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06" name="Google Shape;16406;p24"/>
            <p:cNvSpPr/>
            <p:nvPr/>
          </p:nvSpPr>
          <p:spPr>
            <a:xfrm flipH="1">
              <a:off x="-879221" y="389443"/>
              <a:ext cx="72688" cy="50341"/>
            </a:xfrm>
            <a:custGeom>
              <a:avLst/>
              <a:gdLst/>
              <a:ahLst/>
              <a:cxnLst/>
              <a:rect l="l" t="t" r="r" b="b"/>
              <a:pathLst>
                <a:path w="901" h="624" extrusionOk="0">
                  <a:moveTo>
                    <a:pt x="901" y="0"/>
                  </a:moveTo>
                  <a:cubicBezTo>
                    <a:pt x="767" y="123"/>
                    <a:pt x="601" y="212"/>
                    <a:pt x="445" y="301"/>
                  </a:cubicBezTo>
                  <a:cubicBezTo>
                    <a:pt x="356" y="346"/>
                    <a:pt x="278" y="378"/>
                    <a:pt x="201" y="435"/>
                  </a:cubicBezTo>
                  <a:cubicBezTo>
                    <a:pt x="156" y="457"/>
                    <a:pt x="122" y="479"/>
                    <a:pt x="78" y="512"/>
                  </a:cubicBezTo>
                  <a:cubicBezTo>
                    <a:pt x="45" y="534"/>
                    <a:pt x="11" y="579"/>
                    <a:pt x="0" y="623"/>
                  </a:cubicBezTo>
                  <a:lnTo>
                    <a:pt x="11" y="623"/>
                  </a:lnTo>
                  <a:cubicBezTo>
                    <a:pt x="23" y="579"/>
                    <a:pt x="56" y="556"/>
                    <a:pt x="100" y="534"/>
                  </a:cubicBezTo>
                  <a:cubicBezTo>
                    <a:pt x="134" y="512"/>
                    <a:pt x="178" y="490"/>
                    <a:pt x="223" y="467"/>
                  </a:cubicBezTo>
                  <a:lnTo>
                    <a:pt x="456" y="334"/>
                  </a:lnTo>
                  <a:cubicBezTo>
                    <a:pt x="623" y="234"/>
                    <a:pt x="779" y="134"/>
                    <a:pt x="9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07" name="Google Shape;16407;p24"/>
            <p:cNvSpPr/>
            <p:nvPr/>
          </p:nvSpPr>
          <p:spPr>
            <a:xfrm flipH="1">
              <a:off x="-785960" y="401141"/>
              <a:ext cx="65589" cy="54778"/>
            </a:xfrm>
            <a:custGeom>
              <a:avLst/>
              <a:gdLst/>
              <a:ahLst/>
              <a:cxnLst/>
              <a:rect l="l" t="t" r="r" b="b"/>
              <a:pathLst>
                <a:path w="813" h="679" extrusionOk="0">
                  <a:moveTo>
                    <a:pt x="802" y="0"/>
                  </a:moveTo>
                  <a:cubicBezTo>
                    <a:pt x="634" y="56"/>
                    <a:pt x="479" y="144"/>
                    <a:pt x="323" y="245"/>
                  </a:cubicBezTo>
                  <a:cubicBezTo>
                    <a:pt x="245" y="300"/>
                    <a:pt x="179" y="356"/>
                    <a:pt x="112" y="423"/>
                  </a:cubicBezTo>
                  <a:cubicBezTo>
                    <a:pt x="45" y="490"/>
                    <a:pt x="1" y="579"/>
                    <a:pt x="1" y="678"/>
                  </a:cubicBezTo>
                  <a:cubicBezTo>
                    <a:pt x="45" y="589"/>
                    <a:pt x="90" y="523"/>
                    <a:pt x="156" y="467"/>
                  </a:cubicBezTo>
                  <a:cubicBezTo>
                    <a:pt x="223" y="401"/>
                    <a:pt x="290" y="345"/>
                    <a:pt x="357" y="290"/>
                  </a:cubicBezTo>
                  <a:cubicBezTo>
                    <a:pt x="490" y="178"/>
                    <a:pt x="646" y="78"/>
                    <a:pt x="8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08" name="Google Shape;16408;p24"/>
            <p:cNvSpPr/>
            <p:nvPr/>
          </p:nvSpPr>
          <p:spPr>
            <a:xfrm flipH="1">
              <a:off x="-804837" y="458582"/>
              <a:ext cx="106007" cy="36223"/>
            </a:xfrm>
            <a:custGeom>
              <a:avLst/>
              <a:gdLst/>
              <a:ahLst/>
              <a:cxnLst/>
              <a:rect l="l" t="t" r="r" b="b"/>
              <a:pathLst>
                <a:path w="1314" h="449" extrusionOk="0">
                  <a:moveTo>
                    <a:pt x="1" y="0"/>
                  </a:moveTo>
                  <a:cubicBezTo>
                    <a:pt x="45" y="45"/>
                    <a:pt x="90" y="78"/>
                    <a:pt x="134" y="122"/>
                  </a:cubicBezTo>
                  <a:cubicBezTo>
                    <a:pt x="179" y="156"/>
                    <a:pt x="234" y="189"/>
                    <a:pt x="278" y="223"/>
                  </a:cubicBezTo>
                  <a:cubicBezTo>
                    <a:pt x="379" y="289"/>
                    <a:pt x="490" y="334"/>
                    <a:pt x="601" y="367"/>
                  </a:cubicBezTo>
                  <a:cubicBezTo>
                    <a:pt x="764" y="421"/>
                    <a:pt x="933" y="449"/>
                    <a:pt x="1099" y="449"/>
                  </a:cubicBezTo>
                  <a:cubicBezTo>
                    <a:pt x="1171" y="449"/>
                    <a:pt x="1243" y="444"/>
                    <a:pt x="1313" y="433"/>
                  </a:cubicBezTo>
                  <a:cubicBezTo>
                    <a:pt x="1190" y="433"/>
                    <a:pt x="1069" y="433"/>
                    <a:pt x="957" y="411"/>
                  </a:cubicBezTo>
                  <a:cubicBezTo>
                    <a:pt x="846" y="401"/>
                    <a:pt x="735" y="367"/>
                    <a:pt x="624" y="322"/>
                  </a:cubicBezTo>
                  <a:cubicBezTo>
                    <a:pt x="512" y="289"/>
                    <a:pt x="412" y="233"/>
                    <a:pt x="312" y="178"/>
                  </a:cubicBezTo>
                  <a:cubicBezTo>
                    <a:pt x="212" y="122"/>
                    <a:pt x="112" y="45"/>
                    <a:pt x="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09" name="Google Shape;16409;p24"/>
            <p:cNvSpPr/>
            <p:nvPr/>
          </p:nvSpPr>
          <p:spPr>
            <a:xfrm flipH="1">
              <a:off x="-697134" y="508843"/>
              <a:ext cx="179502" cy="141262"/>
            </a:xfrm>
            <a:custGeom>
              <a:avLst/>
              <a:gdLst/>
              <a:ahLst/>
              <a:cxnLst/>
              <a:rect l="l" t="t" r="r" b="b"/>
              <a:pathLst>
                <a:path w="2225" h="1751" extrusionOk="0">
                  <a:moveTo>
                    <a:pt x="467" y="0"/>
                  </a:moveTo>
                  <a:cubicBezTo>
                    <a:pt x="456" y="11"/>
                    <a:pt x="389" y="55"/>
                    <a:pt x="300" y="122"/>
                  </a:cubicBezTo>
                  <a:cubicBezTo>
                    <a:pt x="211" y="211"/>
                    <a:pt x="0" y="489"/>
                    <a:pt x="144" y="811"/>
                  </a:cubicBezTo>
                  <a:cubicBezTo>
                    <a:pt x="300" y="1123"/>
                    <a:pt x="767" y="1401"/>
                    <a:pt x="1034" y="1446"/>
                  </a:cubicBezTo>
                  <a:cubicBezTo>
                    <a:pt x="1279" y="1501"/>
                    <a:pt x="2102" y="1724"/>
                    <a:pt x="2213" y="1746"/>
                  </a:cubicBezTo>
                  <a:cubicBezTo>
                    <a:pt x="2217" y="1750"/>
                    <a:pt x="2219" y="1751"/>
                    <a:pt x="2221" y="1751"/>
                  </a:cubicBezTo>
                  <a:cubicBezTo>
                    <a:pt x="2225" y="1751"/>
                    <a:pt x="2225" y="1746"/>
                    <a:pt x="2225" y="1746"/>
                  </a:cubicBezTo>
                  <a:cubicBezTo>
                    <a:pt x="2213" y="1635"/>
                    <a:pt x="2102" y="945"/>
                    <a:pt x="1679" y="512"/>
                  </a:cubicBezTo>
                  <a:cubicBezTo>
                    <a:pt x="1234" y="55"/>
                    <a:pt x="522" y="11"/>
                    <a:pt x="4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10" name="Google Shape;16410;p24"/>
            <p:cNvSpPr/>
            <p:nvPr/>
          </p:nvSpPr>
          <p:spPr>
            <a:xfrm flipH="1">
              <a:off x="-697135" y="513280"/>
              <a:ext cx="113106" cy="136825"/>
            </a:xfrm>
            <a:custGeom>
              <a:avLst/>
              <a:gdLst/>
              <a:ahLst/>
              <a:cxnLst/>
              <a:rect l="l" t="t" r="r" b="b"/>
              <a:pathLst>
                <a:path w="1402" h="1696" extrusionOk="0">
                  <a:moveTo>
                    <a:pt x="0" y="0"/>
                  </a:moveTo>
                  <a:cubicBezTo>
                    <a:pt x="0" y="89"/>
                    <a:pt x="45" y="190"/>
                    <a:pt x="78" y="267"/>
                  </a:cubicBezTo>
                  <a:cubicBezTo>
                    <a:pt x="189" y="568"/>
                    <a:pt x="367" y="835"/>
                    <a:pt x="534" y="1112"/>
                  </a:cubicBezTo>
                  <a:cubicBezTo>
                    <a:pt x="611" y="1246"/>
                    <a:pt x="690" y="1379"/>
                    <a:pt x="734" y="1524"/>
                  </a:cubicBezTo>
                  <a:cubicBezTo>
                    <a:pt x="1023" y="1602"/>
                    <a:pt x="1323" y="1680"/>
                    <a:pt x="1390" y="1691"/>
                  </a:cubicBezTo>
                  <a:cubicBezTo>
                    <a:pt x="1394" y="1695"/>
                    <a:pt x="1396" y="1696"/>
                    <a:pt x="1398" y="1696"/>
                  </a:cubicBezTo>
                  <a:cubicBezTo>
                    <a:pt x="1402" y="1696"/>
                    <a:pt x="1402" y="1691"/>
                    <a:pt x="1402" y="1691"/>
                  </a:cubicBezTo>
                  <a:cubicBezTo>
                    <a:pt x="1390" y="1580"/>
                    <a:pt x="1279" y="890"/>
                    <a:pt x="856" y="457"/>
                  </a:cubicBezTo>
                  <a:cubicBezTo>
                    <a:pt x="601" y="190"/>
                    <a:pt x="256" y="67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11" name="Google Shape;16411;p24"/>
            <p:cNvSpPr/>
            <p:nvPr/>
          </p:nvSpPr>
          <p:spPr>
            <a:xfrm flipH="1">
              <a:off x="-680032" y="592181"/>
              <a:ext cx="41306" cy="16296"/>
            </a:xfrm>
            <a:custGeom>
              <a:avLst/>
              <a:gdLst/>
              <a:ahLst/>
              <a:cxnLst/>
              <a:rect l="l" t="t" r="r" b="b"/>
              <a:pathLst>
                <a:path w="512" h="202" extrusionOk="0">
                  <a:moveTo>
                    <a:pt x="0" y="1"/>
                  </a:moveTo>
                  <a:cubicBezTo>
                    <a:pt x="45" y="23"/>
                    <a:pt x="89" y="35"/>
                    <a:pt x="134" y="45"/>
                  </a:cubicBezTo>
                  <a:lnTo>
                    <a:pt x="267" y="79"/>
                  </a:lnTo>
                  <a:cubicBezTo>
                    <a:pt x="356" y="112"/>
                    <a:pt x="434" y="157"/>
                    <a:pt x="512" y="201"/>
                  </a:cubicBezTo>
                  <a:cubicBezTo>
                    <a:pt x="445" y="146"/>
                    <a:pt x="356" y="101"/>
                    <a:pt x="267" y="57"/>
                  </a:cubicBezTo>
                  <a:cubicBezTo>
                    <a:pt x="234" y="45"/>
                    <a:pt x="190" y="23"/>
                    <a:pt x="134" y="12"/>
                  </a:cubicBezTo>
                  <a:cubicBezTo>
                    <a:pt x="89" y="1"/>
                    <a:pt x="45" y="1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12" name="Google Shape;16412;p24"/>
            <p:cNvSpPr/>
            <p:nvPr/>
          </p:nvSpPr>
          <p:spPr>
            <a:xfrm flipH="1">
              <a:off x="-640582" y="569834"/>
              <a:ext cx="23396" cy="57521"/>
            </a:xfrm>
            <a:custGeom>
              <a:avLst/>
              <a:gdLst/>
              <a:ahLst/>
              <a:cxnLst/>
              <a:rect l="l" t="t" r="r" b="b"/>
              <a:pathLst>
                <a:path w="290" h="713" extrusionOk="0">
                  <a:moveTo>
                    <a:pt x="12" y="0"/>
                  </a:moveTo>
                  <a:cubicBezTo>
                    <a:pt x="0" y="67"/>
                    <a:pt x="12" y="134"/>
                    <a:pt x="34" y="189"/>
                  </a:cubicBezTo>
                  <a:cubicBezTo>
                    <a:pt x="56" y="256"/>
                    <a:pt x="79" y="312"/>
                    <a:pt x="111" y="367"/>
                  </a:cubicBezTo>
                  <a:cubicBezTo>
                    <a:pt x="168" y="478"/>
                    <a:pt x="223" y="589"/>
                    <a:pt x="289" y="712"/>
                  </a:cubicBezTo>
                  <a:lnTo>
                    <a:pt x="289" y="701"/>
                  </a:lnTo>
                  <a:cubicBezTo>
                    <a:pt x="245" y="589"/>
                    <a:pt x="190" y="467"/>
                    <a:pt x="145" y="356"/>
                  </a:cubicBezTo>
                  <a:lnTo>
                    <a:pt x="67" y="178"/>
                  </a:lnTo>
                  <a:cubicBezTo>
                    <a:pt x="45" y="122"/>
                    <a:pt x="34" y="67"/>
                    <a:pt x="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13" name="Google Shape;16413;p24"/>
            <p:cNvSpPr/>
            <p:nvPr/>
          </p:nvSpPr>
          <p:spPr>
            <a:xfrm flipH="1">
              <a:off x="-645099" y="540710"/>
              <a:ext cx="57521" cy="12101"/>
            </a:xfrm>
            <a:custGeom>
              <a:avLst/>
              <a:gdLst/>
              <a:ahLst/>
              <a:cxnLst/>
              <a:rect l="l" t="t" r="r" b="b"/>
              <a:pathLst>
                <a:path w="713" h="150" extrusionOk="0">
                  <a:moveTo>
                    <a:pt x="133" y="1"/>
                  </a:moveTo>
                  <a:cubicBezTo>
                    <a:pt x="89" y="1"/>
                    <a:pt x="48" y="9"/>
                    <a:pt x="1" y="16"/>
                  </a:cubicBezTo>
                  <a:cubicBezTo>
                    <a:pt x="67" y="28"/>
                    <a:pt x="123" y="28"/>
                    <a:pt x="189" y="28"/>
                  </a:cubicBezTo>
                  <a:cubicBezTo>
                    <a:pt x="245" y="38"/>
                    <a:pt x="301" y="38"/>
                    <a:pt x="367" y="61"/>
                  </a:cubicBezTo>
                  <a:cubicBezTo>
                    <a:pt x="423" y="72"/>
                    <a:pt x="478" y="83"/>
                    <a:pt x="535" y="105"/>
                  </a:cubicBezTo>
                  <a:cubicBezTo>
                    <a:pt x="590" y="127"/>
                    <a:pt x="646" y="150"/>
                    <a:pt x="713" y="150"/>
                  </a:cubicBezTo>
                  <a:cubicBezTo>
                    <a:pt x="656" y="139"/>
                    <a:pt x="601" y="117"/>
                    <a:pt x="545" y="94"/>
                  </a:cubicBezTo>
                  <a:cubicBezTo>
                    <a:pt x="490" y="72"/>
                    <a:pt x="423" y="50"/>
                    <a:pt x="367" y="28"/>
                  </a:cubicBezTo>
                  <a:cubicBezTo>
                    <a:pt x="312" y="16"/>
                    <a:pt x="245" y="5"/>
                    <a:pt x="189" y="5"/>
                  </a:cubicBezTo>
                  <a:cubicBezTo>
                    <a:pt x="170" y="2"/>
                    <a:pt x="151" y="1"/>
                    <a:pt x="1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14" name="Google Shape;16414;p24"/>
            <p:cNvSpPr/>
            <p:nvPr/>
          </p:nvSpPr>
          <p:spPr>
            <a:xfrm flipH="1">
              <a:off x="-609199" y="528528"/>
              <a:ext cx="32351" cy="91647"/>
            </a:xfrm>
            <a:custGeom>
              <a:avLst/>
              <a:gdLst/>
              <a:ahLst/>
              <a:cxnLst/>
              <a:rect l="l" t="t" r="r" b="b"/>
              <a:pathLst>
                <a:path w="401" h="1136" extrusionOk="0">
                  <a:moveTo>
                    <a:pt x="22" y="1"/>
                  </a:moveTo>
                  <a:cubicBezTo>
                    <a:pt x="0" y="100"/>
                    <a:pt x="22" y="201"/>
                    <a:pt x="45" y="301"/>
                  </a:cubicBezTo>
                  <a:cubicBezTo>
                    <a:pt x="67" y="401"/>
                    <a:pt x="111" y="501"/>
                    <a:pt x="144" y="590"/>
                  </a:cubicBezTo>
                  <a:cubicBezTo>
                    <a:pt x="223" y="779"/>
                    <a:pt x="300" y="957"/>
                    <a:pt x="389" y="1135"/>
                  </a:cubicBezTo>
                  <a:lnTo>
                    <a:pt x="401" y="1135"/>
                  </a:lnTo>
                  <a:cubicBezTo>
                    <a:pt x="322" y="957"/>
                    <a:pt x="245" y="768"/>
                    <a:pt x="178" y="579"/>
                  </a:cubicBezTo>
                  <a:lnTo>
                    <a:pt x="89" y="290"/>
                  </a:lnTo>
                  <a:cubicBezTo>
                    <a:pt x="55" y="201"/>
                    <a:pt x="33" y="100"/>
                    <a:pt x="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15" name="Google Shape;16415;p24"/>
            <p:cNvSpPr/>
            <p:nvPr/>
          </p:nvSpPr>
          <p:spPr>
            <a:xfrm flipH="1">
              <a:off x="-565231" y="517798"/>
              <a:ext cx="22912" cy="53891"/>
            </a:xfrm>
            <a:custGeom>
              <a:avLst/>
              <a:gdLst/>
              <a:ahLst/>
              <a:cxnLst/>
              <a:rect l="l" t="t" r="r" b="b"/>
              <a:pathLst>
                <a:path w="284" h="668" extrusionOk="0">
                  <a:moveTo>
                    <a:pt x="273" y="0"/>
                  </a:moveTo>
                  <a:cubicBezTo>
                    <a:pt x="250" y="11"/>
                    <a:pt x="216" y="33"/>
                    <a:pt x="206" y="55"/>
                  </a:cubicBezTo>
                  <a:cubicBezTo>
                    <a:pt x="184" y="89"/>
                    <a:pt x="172" y="111"/>
                    <a:pt x="161" y="144"/>
                  </a:cubicBezTo>
                  <a:cubicBezTo>
                    <a:pt x="139" y="200"/>
                    <a:pt x="127" y="256"/>
                    <a:pt x="117" y="322"/>
                  </a:cubicBezTo>
                  <a:cubicBezTo>
                    <a:pt x="95" y="378"/>
                    <a:pt x="83" y="434"/>
                    <a:pt x="61" y="490"/>
                  </a:cubicBezTo>
                  <a:cubicBezTo>
                    <a:pt x="50" y="523"/>
                    <a:pt x="39" y="556"/>
                    <a:pt x="28" y="579"/>
                  </a:cubicBezTo>
                  <a:cubicBezTo>
                    <a:pt x="18" y="597"/>
                    <a:pt x="1" y="624"/>
                    <a:pt x="2" y="652"/>
                  </a:cubicBezTo>
                  <a:lnTo>
                    <a:pt x="2" y="652"/>
                  </a:lnTo>
                  <a:cubicBezTo>
                    <a:pt x="1" y="626"/>
                    <a:pt x="20" y="606"/>
                    <a:pt x="39" y="579"/>
                  </a:cubicBezTo>
                  <a:cubicBezTo>
                    <a:pt x="50" y="556"/>
                    <a:pt x="61" y="523"/>
                    <a:pt x="72" y="500"/>
                  </a:cubicBezTo>
                  <a:cubicBezTo>
                    <a:pt x="95" y="445"/>
                    <a:pt x="117" y="389"/>
                    <a:pt x="139" y="322"/>
                  </a:cubicBezTo>
                  <a:lnTo>
                    <a:pt x="194" y="156"/>
                  </a:lnTo>
                  <a:cubicBezTo>
                    <a:pt x="206" y="100"/>
                    <a:pt x="228" y="33"/>
                    <a:pt x="283" y="0"/>
                  </a:cubicBezTo>
                  <a:close/>
                  <a:moveTo>
                    <a:pt x="2" y="652"/>
                  </a:moveTo>
                  <a:cubicBezTo>
                    <a:pt x="3" y="657"/>
                    <a:pt x="4" y="662"/>
                    <a:pt x="6" y="668"/>
                  </a:cubicBezTo>
                  <a:cubicBezTo>
                    <a:pt x="4" y="662"/>
                    <a:pt x="3" y="657"/>
                    <a:pt x="2" y="65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16" name="Google Shape;16416;p24"/>
            <p:cNvSpPr/>
            <p:nvPr/>
          </p:nvSpPr>
          <p:spPr>
            <a:xfrm flipH="1">
              <a:off x="-722304" y="265605"/>
              <a:ext cx="272036" cy="159252"/>
            </a:xfrm>
            <a:custGeom>
              <a:avLst/>
              <a:gdLst/>
              <a:ahLst/>
              <a:cxnLst/>
              <a:rect l="l" t="t" r="r" b="b"/>
              <a:pathLst>
                <a:path w="3372" h="1974" extrusionOk="0">
                  <a:moveTo>
                    <a:pt x="3359" y="0"/>
                  </a:moveTo>
                  <a:cubicBezTo>
                    <a:pt x="3248" y="12"/>
                    <a:pt x="2826" y="79"/>
                    <a:pt x="2503" y="101"/>
                  </a:cubicBezTo>
                  <a:cubicBezTo>
                    <a:pt x="2114" y="134"/>
                    <a:pt x="1335" y="178"/>
                    <a:pt x="735" y="668"/>
                  </a:cubicBezTo>
                  <a:cubicBezTo>
                    <a:pt x="168" y="1124"/>
                    <a:pt x="12" y="1814"/>
                    <a:pt x="1" y="1891"/>
                  </a:cubicBezTo>
                  <a:lnTo>
                    <a:pt x="1" y="1903"/>
                  </a:lnTo>
                  <a:cubicBezTo>
                    <a:pt x="38" y="1918"/>
                    <a:pt x="204" y="1974"/>
                    <a:pt x="479" y="1974"/>
                  </a:cubicBezTo>
                  <a:cubicBezTo>
                    <a:pt x="610" y="1974"/>
                    <a:pt x="767" y="1961"/>
                    <a:pt x="946" y="1925"/>
                  </a:cubicBezTo>
                  <a:cubicBezTo>
                    <a:pt x="1558" y="1814"/>
                    <a:pt x="1792" y="1480"/>
                    <a:pt x="2103" y="1213"/>
                  </a:cubicBezTo>
                  <a:cubicBezTo>
                    <a:pt x="2403" y="979"/>
                    <a:pt x="3226" y="156"/>
                    <a:pt x="3371" y="12"/>
                  </a:cubicBezTo>
                  <a:cubicBezTo>
                    <a:pt x="3371" y="12"/>
                    <a:pt x="3371" y="0"/>
                    <a:pt x="33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17" name="Google Shape;16417;p24"/>
            <p:cNvSpPr/>
            <p:nvPr/>
          </p:nvSpPr>
          <p:spPr>
            <a:xfrm flipH="1">
              <a:off x="-722305" y="265605"/>
              <a:ext cx="149087" cy="137390"/>
            </a:xfrm>
            <a:custGeom>
              <a:avLst/>
              <a:gdLst/>
              <a:ahLst/>
              <a:cxnLst/>
              <a:rect l="l" t="t" r="r" b="b"/>
              <a:pathLst>
                <a:path w="1848" h="1703" extrusionOk="0">
                  <a:moveTo>
                    <a:pt x="1835" y="0"/>
                  </a:moveTo>
                  <a:cubicBezTo>
                    <a:pt x="1724" y="12"/>
                    <a:pt x="1302" y="79"/>
                    <a:pt x="979" y="101"/>
                  </a:cubicBezTo>
                  <a:cubicBezTo>
                    <a:pt x="923" y="112"/>
                    <a:pt x="846" y="112"/>
                    <a:pt x="779" y="123"/>
                  </a:cubicBezTo>
                  <a:cubicBezTo>
                    <a:pt x="701" y="223"/>
                    <a:pt x="624" y="323"/>
                    <a:pt x="545" y="435"/>
                  </a:cubicBezTo>
                  <a:cubicBezTo>
                    <a:pt x="401" y="646"/>
                    <a:pt x="268" y="880"/>
                    <a:pt x="167" y="1124"/>
                  </a:cubicBezTo>
                  <a:cubicBezTo>
                    <a:pt x="112" y="1235"/>
                    <a:pt x="78" y="1357"/>
                    <a:pt x="45" y="1480"/>
                  </a:cubicBezTo>
                  <a:cubicBezTo>
                    <a:pt x="23" y="1547"/>
                    <a:pt x="11" y="1614"/>
                    <a:pt x="1" y="1680"/>
                  </a:cubicBezTo>
                  <a:lnTo>
                    <a:pt x="1" y="1703"/>
                  </a:lnTo>
                  <a:cubicBezTo>
                    <a:pt x="234" y="1558"/>
                    <a:pt x="390" y="1369"/>
                    <a:pt x="579" y="1213"/>
                  </a:cubicBezTo>
                  <a:cubicBezTo>
                    <a:pt x="879" y="979"/>
                    <a:pt x="1702" y="156"/>
                    <a:pt x="1847" y="12"/>
                  </a:cubicBezTo>
                  <a:cubicBezTo>
                    <a:pt x="1847" y="12"/>
                    <a:pt x="1847" y="0"/>
                    <a:pt x="18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18" name="Google Shape;16418;p24"/>
            <p:cNvSpPr/>
            <p:nvPr/>
          </p:nvSpPr>
          <p:spPr>
            <a:xfrm flipH="1">
              <a:off x="-667528" y="275528"/>
              <a:ext cx="18071" cy="32351"/>
            </a:xfrm>
            <a:custGeom>
              <a:avLst/>
              <a:gdLst/>
              <a:ahLst/>
              <a:cxnLst/>
              <a:rect l="l" t="t" r="r" b="b"/>
              <a:pathLst>
                <a:path w="224" h="401" extrusionOk="0">
                  <a:moveTo>
                    <a:pt x="212" y="0"/>
                  </a:moveTo>
                  <a:cubicBezTo>
                    <a:pt x="179" y="67"/>
                    <a:pt x="123" y="122"/>
                    <a:pt x="79" y="189"/>
                  </a:cubicBezTo>
                  <a:cubicBezTo>
                    <a:pt x="57" y="223"/>
                    <a:pt x="34" y="245"/>
                    <a:pt x="23" y="289"/>
                  </a:cubicBezTo>
                  <a:cubicBezTo>
                    <a:pt x="12" y="322"/>
                    <a:pt x="1" y="367"/>
                    <a:pt x="12" y="401"/>
                  </a:cubicBezTo>
                  <a:lnTo>
                    <a:pt x="45" y="300"/>
                  </a:lnTo>
                  <a:cubicBezTo>
                    <a:pt x="67" y="267"/>
                    <a:pt x="79" y="233"/>
                    <a:pt x="101" y="200"/>
                  </a:cubicBezTo>
                  <a:cubicBezTo>
                    <a:pt x="146" y="134"/>
                    <a:pt x="190" y="78"/>
                    <a:pt x="223" y="11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19" name="Google Shape;16419;p24"/>
            <p:cNvSpPr/>
            <p:nvPr/>
          </p:nvSpPr>
          <p:spPr>
            <a:xfrm flipH="1">
              <a:off x="-663897" y="316754"/>
              <a:ext cx="38643" cy="7261"/>
            </a:xfrm>
            <a:custGeom>
              <a:avLst/>
              <a:gdLst/>
              <a:ahLst/>
              <a:cxnLst/>
              <a:rect l="l" t="t" r="r" b="b"/>
              <a:pathLst>
                <a:path w="479" h="90" extrusionOk="0">
                  <a:moveTo>
                    <a:pt x="479" y="1"/>
                  </a:moveTo>
                  <a:cubicBezTo>
                    <a:pt x="434" y="1"/>
                    <a:pt x="401" y="12"/>
                    <a:pt x="357" y="12"/>
                  </a:cubicBezTo>
                  <a:cubicBezTo>
                    <a:pt x="323" y="23"/>
                    <a:pt x="278" y="34"/>
                    <a:pt x="246" y="45"/>
                  </a:cubicBezTo>
                  <a:cubicBezTo>
                    <a:pt x="201" y="56"/>
                    <a:pt x="167" y="56"/>
                    <a:pt x="123" y="56"/>
                  </a:cubicBezTo>
                  <a:cubicBezTo>
                    <a:pt x="90" y="68"/>
                    <a:pt x="45" y="68"/>
                    <a:pt x="1" y="68"/>
                  </a:cubicBezTo>
                  <a:cubicBezTo>
                    <a:pt x="45" y="78"/>
                    <a:pt x="90" y="90"/>
                    <a:pt x="123" y="90"/>
                  </a:cubicBezTo>
                  <a:cubicBezTo>
                    <a:pt x="167" y="90"/>
                    <a:pt x="212" y="78"/>
                    <a:pt x="246" y="68"/>
                  </a:cubicBezTo>
                  <a:cubicBezTo>
                    <a:pt x="323" y="45"/>
                    <a:pt x="401" y="12"/>
                    <a:pt x="4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20" name="Google Shape;16420;p24"/>
            <p:cNvSpPr/>
            <p:nvPr/>
          </p:nvSpPr>
          <p:spPr>
            <a:xfrm flipH="1">
              <a:off x="-615492" y="287146"/>
              <a:ext cx="32431" cy="60184"/>
            </a:xfrm>
            <a:custGeom>
              <a:avLst/>
              <a:gdLst/>
              <a:ahLst/>
              <a:cxnLst/>
              <a:rect l="l" t="t" r="r" b="b"/>
              <a:pathLst>
                <a:path w="402" h="746" extrusionOk="0">
                  <a:moveTo>
                    <a:pt x="401" y="0"/>
                  </a:moveTo>
                  <a:lnTo>
                    <a:pt x="401" y="0"/>
                  </a:lnTo>
                  <a:cubicBezTo>
                    <a:pt x="357" y="67"/>
                    <a:pt x="312" y="112"/>
                    <a:pt x="257" y="168"/>
                  </a:cubicBezTo>
                  <a:cubicBezTo>
                    <a:pt x="212" y="212"/>
                    <a:pt x="156" y="267"/>
                    <a:pt x="123" y="334"/>
                  </a:cubicBezTo>
                  <a:lnTo>
                    <a:pt x="23" y="534"/>
                  </a:lnTo>
                  <a:cubicBezTo>
                    <a:pt x="12" y="601"/>
                    <a:pt x="1" y="690"/>
                    <a:pt x="34" y="746"/>
                  </a:cubicBezTo>
                  <a:cubicBezTo>
                    <a:pt x="12" y="679"/>
                    <a:pt x="34" y="613"/>
                    <a:pt x="57" y="546"/>
                  </a:cubicBezTo>
                  <a:cubicBezTo>
                    <a:pt x="79" y="479"/>
                    <a:pt x="112" y="412"/>
                    <a:pt x="146" y="346"/>
                  </a:cubicBezTo>
                  <a:cubicBezTo>
                    <a:pt x="201" y="223"/>
                    <a:pt x="334" y="134"/>
                    <a:pt x="4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21" name="Google Shape;16421;p24"/>
            <p:cNvSpPr/>
            <p:nvPr/>
          </p:nvSpPr>
          <p:spPr>
            <a:xfrm flipH="1">
              <a:off x="-601131" y="365240"/>
              <a:ext cx="43161" cy="5486"/>
            </a:xfrm>
            <a:custGeom>
              <a:avLst/>
              <a:gdLst/>
              <a:ahLst/>
              <a:cxnLst/>
              <a:rect l="l" t="t" r="r" b="b"/>
              <a:pathLst>
                <a:path w="535" h="68" extrusionOk="0">
                  <a:moveTo>
                    <a:pt x="0" y="0"/>
                  </a:moveTo>
                  <a:cubicBezTo>
                    <a:pt x="34" y="33"/>
                    <a:pt x="79" y="45"/>
                    <a:pt x="123" y="56"/>
                  </a:cubicBezTo>
                  <a:cubicBezTo>
                    <a:pt x="167" y="67"/>
                    <a:pt x="212" y="67"/>
                    <a:pt x="267" y="67"/>
                  </a:cubicBezTo>
                  <a:cubicBezTo>
                    <a:pt x="339" y="67"/>
                    <a:pt x="411" y="53"/>
                    <a:pt x="482" y="53"/>
                  </a:cubicBezTo>
                  <a:cubicBezTo>
                    <a:pt x="500" y="53"/>
                    <a:pt x="517" y="54"/>
                    <a:pt x="534" y="56"/>
                  </a:cubicBezTo>
                  <a:cubicBezTo>
                    <a:pt x="445" y="33"/>
                    <a:pt x="345" y="33"/>
                    <a:pt x="267" y="33"/>
                  </a:cubicBezTo>
                  <a:cubicBezTo>
                    <a:pt x="223" y="23"/>
                    <a:pt x="178" y="23"/>
                    <a:pt x="134" y="11"/>
                  </a:cubicBezTo>
                  <a:cubicBezTo>
                    <a:pt x="89" y="11"/>
                    <a:pt x="45" y="0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22" name="Google Shape;16422;p24"/>
            <p:cNvSpPr/>
            <p:nvPr/>
          </p:nvSpPr>
          <p:spPr>
            <a:xfrm flipH="1">
              <a:off x="-556195" y="301506"/>
              <a:ext cx="26945" cy="78174"/>
            </a:xfrm>
            <a:custGeom>
              <a:avLst/>
              <a:gdLst/>
              <a:ahLst/>
              <a:cxnLst/>
              <a:rect l="l" t="t" r="r" b="b"/>
              <a:pathLst>
                <a:path w="334" h="969" extrusionOk="0">
                  <a:moveTo>
                    <a:pt x="334" y="0"/>
                  </a:moveTo>
                  <a:cubicBezTo>
                    <a:pt x="289" y="79"/>
                    <a:pt x="223" y="145"/>
                    <a:pt x="156" y="212"/>
                  </a:cubicBezTo>
                  <a:cubicBezTo>
                    <a:pt x="101" y="267"/>
                    <a:pt x="45" y="346"/>
                    <a:pt x="34" y="445"/>
                  </a:cubicBezTo>
                  <a:cubicBezTo>
                    <a:pt x="12" y="534"/>
                    <a:pt x="0" y="623"/>
                    <a:pt x="12" y="712"/>
                  </a:cubicBezTo>
                  <a:cubicBezTo>
                    <a:pt x="23" y="790"/>
                    <a:pt x="34" y="890"/>
                    <a:pt x="79" y="968"/>
                  </a:cubicBezTo>
                  <a:cubicBezTo>
                    <a:pt x="56" y="879"/>
                    <a:pt x="67" y="790"/>
                    <a:pt x="56" y="701"/>
                  </a:cubicBezTo>
                  <a:cubicBezTo>
                    <a:pt x="56" y="623"/>
                    <a:pt x="45" y="534"/>
                    <a:pt x="67" y="445"/>
                  </a:cubicBezTo>
                  <a:cubicBezTo>
                    <a:pt x="79" y="368"/>
                    <a:pt x="123" y="290"/>
                    <a:pt x="178" y="223"/>
                  </a:cubicBezTo>
                  <a:cubicBezTo>
                    <a:pt x="234" y="156"/>
                    <a:pt x="289" y="89"/>
                    <a:pt x="334" y="12"/>
                  </a:cubicBezTo>
                  <a:lnTo>
                    <a:pt x="33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23" name="Google Shape;16423;p24"/>
            <p:cNvSpPr/>
            <p:nvPr/>
          </p:nvSpPr>
          <p:spPr>
            <a:xfrm flipH="1">
              <a:off x="-558937" y="393961"/>
              <a:ext cx="48486" cy="7261"/>
            </a:xfrm>
            <a:custGeom>
              <a:avLst/>
              <a:gdLst/>
              <a:ahLst/>
              <a:cxnLst/>
              <a:rect l="l" t="t" r="r" b="b"/>
              <a:pathLst>
                <a:path w="601" h="90" extrusionOk="0">
                  <a:moveTo>
                    <a:pt x="0" y="0"/>
                  </a:moveTo>
                  <a:lnTo>
                    <a:pt x="0" y="0"/>
                  </a:lnTo>
                  <a:cubicBezTo>
                    <a:pt x="45" y="33"/>
                    <a:pt x="89" y="56"/>
                    <a:pt x="144" y="78"/>
                  </a:cubicBezTo>
                  <a:cubicBezTo>
                    <a:pt x="189" y="89"/>
                    <a:pt x="245" y="89"/>
                    <a:pt x="300" y="89"/>
                  </a:cubicBezTo>
                  <a:lnTo>
                    <a:pt x="456" y="89"/>
                  </a:lnTo>
                  <a:cubicBezTo>
                    <a:pt x="478" y="84"/>
                    <a:pt x="503" y="81"/>
                    <a:pt x="528" y="81"/>
                  </a:cubicBezTo>
                  <a:cubicBezTo>
                    <a:pt x="553" y="81"/>
                    <a:pt x="579" y="84"/>
                    <a:pt x="601" y="89"/>
                  </a:cubicBezTo>
                  <a:lnTo>
                    <a:pt x="601" y="78"/>
                  </a:lnTo>
                  <a:cubicBezTo>
                    <a:pt x="556" y="67"/>
                    <a:pt x="500" y="67"/>
                    <a:pt x="445" y="67"/>
                  </a:cubicBezTo>
                  <a:cubicBezTo>
                    <a:pt x="415" y="67"/>
                    <a:pt x="381" y="72"/>
                    <a:pt x="348" y="72"/>
                  </a:cubicBezTo>
                  <a:cubicBezTo>
                    <a:pt x="331" y="72"/>
                    <a:pt x="315" y="71"/>
                    <a:pt x="300" y="67"/>
                  </a:cubicBezTo>
                  <a:cubicBezTo>
                    <a:pt x="245" y="67"/>
                    <a:pt x="200" y="56"/>
                    <a:pt x="156" y="45"/>
                  </a:cubicBezTo>
                  <a:cubicBezTo>
                    <a:pt x="100" y="33"/>
                    <a:pt x="55" y="1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24" name="Google Shape;16424;p24"/>
            <p:cNvSpPr/>
            <p:nvPr/>
          </p:nvSpPr>
          <p:spPr>
            <a:xfrm flipH="1">
              <a:off x="-509564" y="335551"/>
              <a:ext cx="32351" cy="71881"/>
            </a:xfrm>
            <a:custGeom>
              <a:avLst/>
              <a:gdLst/>
              <a:ahLst/>
              <a:cxnLst/>
              <a:rect l="l" t="t" r="r" b="b"/>
              <a:pathLst>
                <a:path w="401" h="891" extrusionOk="0">
                  <a:moveTo>
                    <a:pt x="401" y="1"/>
                  </a:moveTo>
                  <a:lnTo>
                    <a:pt x="223" y="179"/>
                  </a:lnTo>
                  <a:cubicBezTo>
                    <a:pt x="167" y="246"/>
                    <a:pt x="111" y="312"/>
                    <a:pt x="67" y="391"/>
                  </a:cubicBezTo>
                  <a:cubicBezTo>
                    <a:pt x="34" y="468"/>
                    <a:pt x="0" y="546"/>
                    <a:pt x="0" y="646"/>
                  </a:cubicBezTo>
                  <a:cubicBezTo>
                    <a:pt x="12" y="735"/>
                    <a:pt x="56" y="802"/>
                    <a:pt x="67" y="891"/>
                  </a:cubicBezTo>
                  <a:cubicBezTo>
                    <a:pt x="79" y="846"/>
                    <a:pt x="79" y="802"/>
                    <a:pt x="79" y="757"/>
                  </a:cubicBezTo>
                  <a:cubicBezTo>
                    <a:pt x="67" y="713"/>
                    <a:pt x="67" y="680"/>
                    <a:pt x="67" y="635"/>
                  </a:cubicBezTo>
                  <a:cubicBezTo>
                    <a:pt x="67" y="557"/>
                    <a:pt x="79" y="480"/>
                    <a:pt x="111" y="413"/>
                  </a:cubicBezTo>
                  <a:cubicBezTo>
                    <a:pt x="145" y="335"/>
                    <a:pt x="190" y="268"/>
                    <a:pt x="245" y="201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25" name="Google Shape;16425;p24"/>
            <p:cNvSpPr/>
            <p:nvPr/>
          </p:nvSpPr>
          <p:spPr>
            <a:xfrm flipH="1">
              <a:off x="-438729" y="459066"/>
              <a:ext cx="181357" cy="196040"/>
            </a:xfrm>
            <a:custGeom>
              <a:avLst/>
              <a:gdLst/>
              <a:ahLst/>
              <a:cxnLst/>
              <a:rect l="l" t="t" r="r" b="b"/>
              <a:pathLst>
                <a:path w="2248" h="2430" extrusionOk="0">
                  <a:moveTo>
                    <a:pt x="457" y="1"/>
                  </a:moveTo>
                  <a:cubicBezTo>
                    <a:pt x="414" y="1"/>
                    <a:pt x="390" y="5"/>
                    <a:pt x="390" y="5"/>
                  </a:cubicBezTo>
                  <a:cubicBezTo>
                    <a:pt x="390" y="5"/>
                    <a:pt x="234" y="16"/>
                    <a:pt x="145" y="150"/>
                  </a:cubicBezTo>
                  <a:cubicBezTo>
                    <a:pt x="56" y="294"/>
                    <a:pt x="1" y="862"/>
                    <a:pt x="189" y="1228"/>
                  </a:cubicBezTo>
                  <a:cubicBezTo>
                    <a:pt x="379" y="1584"/>
                    <a:pt x="523" y="1695"/>
                    <a:pt x="701" y="1762"/>
                  </a:cubicBezTo>
                  <a:cubicBezTo>
                    <a:pt x="891" y="1829"/>
                    <a:pt x="1324" y="2029"/>
                    <a:pt x="1569" y="2118"/>
                  </a:cubicBezTo>
                  <a:cubicBezTo>
                    <a:pt x="1769" y="2196"/>
                    <a:pt x="2147" y="2385"/>
                    <a:pt x="2236" y="2429"/>
                  </a:cubicBezTo>
                  <a:lnTo>
                    <a:pt x="2247" y="2419"/>
                  </a:lnTo>
                  <a:cubicBezTo>
                    <a:pt x="2225" y="2308"/>
                    <a:pt x="2102" y="1818"/>
                    <a:pt x="2025" y="1517"/>
                  </a:cubicBezTo>
                  <a:cubicBezTo>
                    <a:pt x="1924" y="1184"/>
                    <a:pt x="1803" y="750"/>
                    <a:pt x="1291" y="350"/>
                  </a:cubicBezTo>
                  <a:cubicBezTo>
                    <a:pt x="913" y="39"/>
                    <a:pt x="592" y="1"/>
                    <a:pt x="4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26" name="Google Shape;16426;p24"/>
            <p:cNvSpPr/>
            <p:nvPr/>
          </p:nvSpPr>
          <p:spPr>
            <a:xfrm flipH="1">
              <a:off x="-438730" y="475604"/>
              <a:ext cx="93422" cy="179502"/>
            </a:xfrm>
            <a:custGeom>
              <a:avLst/>
              <a:gdLst/>
              <a:ahLst/>
              <a:cxnLst/>
              <a:rect l="l" t="t" r="r" b="b"/>
              <a:pathLst>
                <a:path w="1158" h="2225" extrusionOk="0">
                  <a:moveTo>
                    <a:pt x="1" y="0"/>
                  </a:moveTo>
                  <a:lnTo>
                    <a:pt x="1" y="67"/>
                  </a:lnTo>
                  <a:cubicBezTo>
                    <a:pt x="11" y="234"/>
                    <a:pt x="90" y="390"/>
                    <a:pt x="156" y="545"/>
                  </a:cubicBezTo>
                  <a:cubicBezTo>
                    <a:pt x="223" y="701"/>
                    <a:pt x="256" y="879"/>
                    <a:pt x="256" y="1057"/>
                  </a:cubicBezTo>
                  <a:cubicBezTo>
                    <a:pt x="256" y="1235"/>
                    <a:pt x="245" y="1401"/>
                    <a:pt x="245" y="1579"/>
                  </a:cubicBezTo>
                  <a:cubicBezTo>
                    <a:pt x="245" y="1658"/>
                    <a:pt x="256" y="1747"/>
                    <a:pt x="256" y="1824"/>
                  </a:cubicBezTo>
                  <a:cubicBezTo>
                    <a:pt x="345" y="1858"/>
                    <a:pt x="412" y="1891"/>
                    <a:pt x="479" y="1913"/>
                  </a:cubicBezTo>
                  <a:cubicBezTo>
                    <a:pt x="679" y="1991"/>
                    <a:pt x="1057" y="2180"/>
                    <a:pt x="1146" y="2224"/>
                  </a:cubicBezTo>
                  <a:lnTo>
                    <a:pt x="1157" y="2214"/>
                  </a:lnTo>
                  <a:cubicBezTo>
                    <a:pt x="1135" y="2103"/>
                    <a:pt x="1012" y="1613"/>
                    <a:pt x="935" y="1312"/>
                  </a:cubicBezTo>
                  <a:cubicBezTo>
                    <a:pt x="834" y="979"/>
                    <a:pt x="713" y="545"/>
                    <a:pt x="201" y="145"/>
                  </a:cubicBezTo>
                  <a:cubicBezTo>
                    <a:pt x="134" y="78"/>
                    <a:pt x="67" y="3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27" name="Google Shape;16427;p24"/>
            <p:cNvSpPr/>
            <p:nvPr/>
          </p:nvSpPr>
          <p:spPr>
            <a:xfrm flipH="1">
              <a:off x="-426145" y="604121"/>
              <a:ext cx="29688" cy="8874"/>
            </a:xfrm>
            <a:custGeom>
              <a:avLst/>
              <a:gdLst/>
              <a:ahLst/>
              <a:cxnLst/>
              <a:rect l="l" t="t" r="r" b="b"/>
              <a:pathLst>
                <a:path w="368" h="110" extrusionOk="0">
                  <a:moveTo>
                    <a:pt x="141" y="1"/>
                  </a:moveTo>
                  <a:cubicBezTo>
                    <a:pt x="123" y="1"/>
                    <a:pt x="106" y="3"/>
                    <a:pt x="89" y="9"/>
                  </a:cubicBezTo>
                  <a:cubicBezTo>
                    <a:pt x="56" y="9"/>
                    <a:pt x="22" y="20"/>
                    <a:pt x="0" y="42"/>
                  </a:cubicBezTo>
                  <a:lnTo>
                    <a:pt x="0" y="53"/>
                  </a:lnTo>
                  <a:cubicBezTo>
                    <a:pt x="34" y="42"/>
                    <a:pt x="67" y="42"/>
                    <a:pt x="101" y="31"/>
                  </a:cubicBezTo>
                  <a:lnTo>
                    <a:pt x="190" y="31"/>
                  </a:lnTo>
                  <a:cubicBezTo>
                    <a:pt x="256" y="42"/>
                    <a:pt x="312" y="75"/>
                    <a:pt x="368" y="109"/>
                  </a:cubicBezTo>
                  <a:cubicBezTo>
                    <a:pt x="323" y="65"/>
                    <a:pt x="267" y="20"/>
                    <a:pt x="200" y="9"/>
                  </a:cubicBezTo>
                  <a:cubicBezTo>
                    <a:pt x="178" y="3"/>
                    <a:pt x="159" y="1"/>
                    <a:pt x="14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28" name="Google Shape;16428;p24"/>
            <p:cNvSpPr/>
            <p:nvPr/>
          </p:nvSpPr>
          <p:spPr>
            <a:xfrm flipH="1">
              <a:off x="-388470" y="592181"/>
              <a:ext cx="7261" cy="29769"/>
            </a:xfrm>
            <a:custGeom>
              <a:avLst/>
              <a:gdLst/>
              <a:ahLst/>
              <a:cxnLst/>
              <a:rect l="l" t="t" r="r" b="b"/>
              <a:pathLst>
                <a:path w="90" h="369" extrusionOk="0">
                  <a:moveTo>
                    <a:pt x="23" y="1"/>
                  </a:moveTo>
                  <a:cubicBezTo>
                    <a:pt x="11" y="35"/>
                    <a:pt x="1" y="68"/>
                    <a:pt x="1" y="101"/>
                  </a:cubicBezTo>
                  <a:cubicBezTo>
                    <a:pt x="1" y="134"/>
                    <a:pt x="11" y="157"/>
                    <a:pt x="23" y="190"/>
                  </a:cubicBezTo>
                  <a:cubicBezTo>
                    <a:pt x="45" y="246"/>
                    <a:pt x="78" y="302"/>
                    <a:pt x="90" y="368"/>
                  </a:cubicBezTo>
                  <a:cubicBezTo>
                    <a:pt x="90" y="302"/>
                    <a:pt x="78" y="235"/>
                    <a:pt x="56" y="179"/>
                  </a:cubicBezTo>
                  <a:cubicBezTo>
                    <a:pt x="56" y="157"/>
                    <a:pt x="45" y="124"/>
                    <a:pt x="45" y="90"/>
                  </a:cubicBezTo>
                  <a:cubicBezTo>
                    <a:pt x="34" y="68"/>
                    <a:pt x="34" y="35"/>
                    <a:pt x="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29" name="Google Shape;16429;p24"/>
            <p:cNvSpPr/>
            <p:nvPr/>
          </p:nvSpPr>
          <p:spPr>
            <a:xfrm flipH="1">
              <a:off x="-411784" y="558136"/>
              <a:ext cx="52116" cy="12585"/>
            </a:xfrm>
            <a:custGeom>
              <a:avLst/>
              <a:gdLst/>
              <a:ahLst/>
              <a:cxnLst/>
              <a:rect l="l" t="t" r="r" b="b"/>
              <a:pathLst>
                <a:path w="646" h="156" extrusionOk="0">
                  <a:moveTo>
                    <a:pt x="167" y="0"/>
                  </a:moveTo>
                  <a:cubicBezTo>
                    <a:pt x="112" y="12"/>
                    <a:pt x="56" y="23"/>
                    <a:pt x="1" y="67"/>
                  </a:cubicBezTo>
                  <a:lnTo>
                    <a:pt x="1" y="79"/>
                  </a:lnTo>
                  <a:lnTo>
                    <a:pt x="23" y="79"/>
                  </a:lnTo>
                  <a:cubicBezTo>
                    <a:pt x="78" y="67"/>
                    <a:pt x="123" y="67"/>
                    <a:pt x="167" y="67"/>
                  </a:cubicBezTo>
                  <a:cubicBezTo>
                    <a:pt x="223" y="67"/>
                    <a:pt x="278" y="67"/>
                    <a:pt x="323" y="79"/>
                  </a:cubicBezTo>
                  <a:cubicBezTo>
                    <a:pt x="379" y="89"/>
                    <a:pt x="434" y="112"/>
                    <a:pt x="490" y="123"/>
                  </a:cubicBezTo>
                  <a:cubicBezTo>
                    <a:pt x="535" y="145"/>
                    <a:pt x="590" y="156"/>
                    <a:pt x="646" y="156"/>
                  </a:cubicBezTo>
                  <a:cubicBezTo>
                    <a:pt x="545" y="134"/>
                    <a:pt x="446" y="67"/>
                    <a:pt x="345" y="34"/>
                  </a:cubicBezTo>
                  <a:cubicBezTo>
                    <a:pt x="290" y="12"/>
                    <a:pt x="223" y="0"/>
                    <a:pt x="1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30" name="Google Shape;16430;p24"/>
            <p:cNvSpPr/>
            <p:nvPr/>
          </p:nvSpPr>
          <p:spPr>
            <a:xfrm flipH="1">
              <a:off x="-343614" y="534820"/>
              <a:ext cx="7261" cy="58409"/>
            </a:xfrm>
            <a:custGeom>
              <a:avLst/>
              <a:gdLst/>
              <a:ahLst/>
              <a:cxnLst/>
              <a:rect l="l" t="t" r="r" b="b"/>
              <a:pathLst>
                <a:path w="90" h="724" extrusionOk="0">
                  <a:moveTo>
                    <a:pt x="78" y="0"/>
                  </a:moveTo>
                  <a:cubicBezTo>
                    <a:pt x="56" y="56"/>
                    <a:pt x="33" y="123"/>
                    <a:pt x="23" y="178"/>
                  </a:cubicBezTo>
                  <a:cubicBezTo>
                    <a:pt x="11" y="234"/>
                    <a:pt x="11" y="301"/>
                    <a:pt x="11" y="356"/>
                  </a:cubicBezTo>
                  <a:cubicBezTo>
                    <a:pt x="0" y="479"/>
                    <a:pt x="0" y="601"/>
                    <a:pt x="0" y="723"/>
                  </a:cubicBezTo>
                  <a:cubicBezTo>
                    <a:pt x="23" y="601"/>
                    <a:pt x="45" y="479"/>
                    <a:pt x="56" y="368"/>
                  </a:cubicBezTo>
                  <a:cubicBezTo>
                    <a:pt x="67" y="301"/>
                    <a:pt x="89" y="245"/>
                    <a:pt x="89" y="190"/>
                  </a:cubicBezTo>
                  <a:lnTo>
                    <a:pt x="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31" name="Google Shape;16431;p24"/>
            <p:cNvSpPr/>
            <p:nvPr/>
          </p:nvSpPr>
          <p:spPr>
            <a:xfrm flipH="1">
              <a:off x="-382176" y="502227"/>
              <a:ext cx="57521" cy="15651"/>
            </a:xfrm>
            <a:custGeom>
              <a:avLst/>
              <a:gdLst/>
              <a:ahLst/>
              <a:cxnLst/>
              <a:rect l="l" t="t" r="r" b="b"/>
              <a:pathLst>
                <a:path w="713" h="194" extrusionOk="0">
                  <a:moveTo>
                    <a:pt x="226" y="1"/>
                  </a:moveTo>
                  <a:cubicBezTo>
                    <a:pt x="214" y="1"/>
                    <a:pt x="202" y="2"/>
                    <a:pt x="190" y="4"/>
                  </a:cubicBezTo>
                  <a:cubicBezTo>
                    <a:pt x="123" y="4"/>
                    <a:pt x="57" y="15"/>
                    <a:pt x="0" y="48"/>
                  </a:cubicBezTo>
                  <a:lnTo>
                    <a:pt x="12" y="48"/>
                  </a:lnTo>
                  <a:cubicBezTo>
                    <a:pt x="49" y="48"/>
                    <a:pt x="86" y="43"/>
                    <a:pt x="126" y="43"/>
                  </a:cubicBezTo>
                  <a:cubicBezTo>
                    <a:pt x="147" y="43"/>
                    <a:pt x="168" y="45"/>
                    <a:pt x="190" y="48"/>
                  </a:cubicBezTo>
                  <a:cubicBezTo>
                    <a:pt x="245" y="48"/>
                    <a:pt x="312" y="48"/>
                    <a:pt x="368" y="60"/>
                  </a:cubicBezTo>
                  <a:cubicBezTo>
                    <a:pt x="490" y="82"/>
                    <a:pt x="601" y="137"/>
                    <a:pt x="712" y="193"/>
                  </a:cubicBezTo>
                  <a:cubicBezTo>
                    <a:pt x="613" y="115"/>
                    <a:pt x="501" y="60"/>
                    <a:pt x="379" y="26"/>
                  </a:cubicBezTo>
                  <a:cubicBezTo>
                    <a:pt x="324" y="17"/>
                    <a:pt x="278" y="1"/>
                    <a:pt x="2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32" name="Google Shape;16432;p24"/>
            <p:cNvSpPr/>
            <p:nvPr/>
          </p:nvSpPr>
          <p:spPr>
            <a:xfrm flipH="1">
              <a:off x="-303195" y="475604"/>
              <a:ext cx="10810" cy="88016"/>
            </a:xfrm>
            <a:custGeom>
              <a:avLst/>
              <a:gdLst/>
              <a:ahLst/>
              <a:cxnLst/>
              <a:rect l="l" t="t" r="r" b="b"/>
              <a:pathLst>
                <a:path w="134" h="1091" extrusionOk="0">
                  <a:moveTo>
                    <a:pt x="123" y="0"/>
                  </a:moveTo>
                  <a:cubicBezTo>
                    <a:pt x="67" y="78"/>
                    <a:pt x="34" y="167"/>
                    <a:pt x="22" y="267"/>
                  </a:cubicBezTo>
                  <a:cubicBezTo>
                    <a:pt x="0" y="356"/>
                    <a:pt x="12" y="456"/>
                    <a:pt x="34" y="545"/>
                  </a:cubicBezTo>
                  <a:cubicBezTo>
                    <a:pt x="45" y="645"/>
                    <a:pt x="78" y="734"/>
                    <a:pt x="89" y="823"/>
                  </a:cubicBezTo>
                  <a:cubicBezTo>
                    <a:pt x="111" y="912"/>
                    <a:pt x="123" y="1001"/>
                    <a:pt x="89" y="1090"/>
                  </a:cubicBezTo>
                  <a:lnTo>
                    <a:pt x="101" y="1090"/>
                  </a:lnTo>
                  <a:cubicBezTo>
                    <a:pt x="134" y="1001"/>
                    <a:pt x="134" y="901"/>
                    <a:pt x="123" y="812"/>
                  </a:cubicBezTo>
                  <a:cubicBezTo>
                    <a:pt x="111" y="723"/>
                    <a:pt x="89" y="634"/>
                    <a:pt x="78" y="545"/>
                  </a:cubicBezTo>
                  <a:cubicBezTo>
                    <a:pt x="67" y="456"/>
                    <a:pt x="78" y="356"/>
                    <a:pt x="78" y="267"/>
                  </a:cubicBezTo>
                  <a:cubicBezTo>
                    <a:pt x="89" y="178"/>
                    <a:pt x="111" y="89"/>
                    <a:pt x="1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33" name="Google Shape;16433;p24"/>
            <p:cNvSpPr/>
            <p:nvPr/>
          </p:nvSpPr>
          <p:spPr>
            <a:xfrm flipH="1">
              <a:off x="-439615" y="233335"/>
              <a:ext cx="251383" cy="151508"/>
            </a:xfrm>
            <a:custGeom>
              <a:avLst/>
              <a:gdLst/>
              <a:ahLst/>
              <a:cxnLst/>
              <a:rect l="l" t="t" r="r" b="b"/>
              <a:pathLst>
                <a:path w="3116" h="1878" extrusionOk="0">
                  <a:moveTo>
                    <a:pt x="3093" y="0"/>
                  </a:moveTo>
                  <a:cubicBezTo>
                    <a:pt x="2993" y="34"/>
                    <a:pt x="2637" y="134"/>
                    <a:pt x="2181" y="178"/>
                  </a:cubicBezTo>
                  <a:cubicBezTo>
                    <a:pt x="1636" y="234"/>
                    <a:pt x="858" y="311"/>
                    <a:pt x="557" y="590"/>
                  </a:cubicBezTo>
                  <a:cubicBezTo>
                    <a:pt x="279" y="845"/>
                    <a:pt x="157" y="1335"/>
                    <a:pt x="146" y="1391"/>
                  </a:cubicBezTo>
                  <a:lnTo>
                    <a:pt x="134" y="1391"/>
                  </a:lnTo>
                  <a:lnTo>
                    <a:pt x="12" y="1424"/>
                  </a:lnTo>
                  <a:cubicBezTo>
                    <a:pt x="1" y="1435"/>
                    <a:pt x="1" y="1435"/>
                    <a:pt x="12" y="1446"/>
                  </a:cubicBezTo>
                  <a:cubicBezTo>
                    <a:pt x="57" y="1502"/>
                    <a:pt x="346" y="1824"/>
                    <a:pt x="635" y="1869"/>
                  </a:cubicBezTo>
                  <a:cubicBezTo>
                    <a:pt x="670" y="1875"/>
                    <a:pt x="706" y="1878"/>
                    <a:pt x="742" y="1878"/>
                  </a:cubicBezTo>
                  <a:cubicBezTo>
                    <a:pt x="1025" y="1878"/>
                    <a:pt x="1341" y="1687"/>
                    <a:pt x="1736" y="1391"/>
                  </a:cubicBezTo>
                  <a:cubicBezTo>
                    <a:pt x="2148" y="1090"/>
                    <a:pt x="2959" y="178"/>
                    <a:pt x="3104" y="12"/>
                  </a:cubicBezTo>
                  <a:cubicBezTo>
                    <a:pt x="3115" y="12"/>
                    <a:pt x="3104" y="0"/>
                    <a:pt x="309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34" name="Google Shape;16434;p24"/>
            <p:cNvSpPr/>
            <p:nvPr/>
          </p:nvSpPr>
          <p:spPr>
            <a:xfrm flipH="1">
              <a:off x="-439616" y="233335"/>
              <a:ext cx="155299" cy="140939"/>
            </a:xfrm>
            <a:custGeom>
              <a:avLst/>
              <a:gdLst/>
              <a:ahLst/>
              <a:cxnLst/>
              <a:rect l="l" t="t" r="r" b="b"/>
              <a:pathLst>
                <a:path w="1925" h="1747" extrusionOk="0">
                  <a:moveTo>
                    <a:pt x="1902" y="0"/>
                  </a:moveTo>
                  <a:cubicBezTo>
                    <a:pt x="1802" y="34"/>
                    <a:pt x="1446" y="134"/>
                    <a:pt x="990" y="178"/>
                  </a:cubicBezTo>
                  <a:cubicBezTo>
                    <a:pt x="868" y="190"/>
                    <a:pt x="734" y="212"/>
                    <a:pt x="601" y="222"/>
                  </a:cubicBezTo>
                  <a:cubicBezTo>
                    <a:pt x="557" y="323"/>
                    <a:pt x="523" y="423"/>
                    <a:pt x="490" y="534"/>
                  </a:cubicBezTo>
                  <a:cubicBezTo>
                    <a:pt x="468" y="667"/>
                    <a:pt x="434" y="801"/>
                    <a:pt x="401" y="934"/>
                  </a:cubicBezTo>
                  <a:cubicBezTo>
                    <a:pt x="367" y="1068"/>
                    <a:pt x="300" y="1201"/>
                    <a:pt x="245" y="1324"/>
                  </a:cubicBezTo>
                  <a:cubicBezTo>
                    <a:pt x="178" y="1458"/>
                    <a:pt x="100" y="1579"/>
                    <a:pt x="33" y="1702"/>
                  </a:cubicBezTo>
                  <a:cubicBezTo>
                    <a:pt x="23" y="1713"/>
                    <a:pt x="11" y="1735"/>
                    <a:pt x="0" y="1747"/>
                  </a:cubicBezTo>
                  <a:cubicBezTo>
                    <a:pt x="167" y="1668"/>
                    <a:pt x="345" y="1535"/>
                    <a:pt x="545" y="1391"/>
                  </a:cubicBezTo>
                  <a:cubicBezTo>
                    <a:pt x="957" y="1090"/>
                    <a:pt x="1768" y="178"/>
                    <a:pt x="1913" y="12"/>
                  </a:cubicBezTo>
                  <a:cubicBezTo>
                    <a:pt x="1924" y="12"/>
                    <a:pt x="1913" y="0"/>
                    <a:pt x="19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35" name="Google Shape;16435;p24"/>
            <p:cNvSpPr/>
            <p:nvPr/>
          </p:nvSpPr>
          <p:spPr>
            <a:xfrm flipH="1">
              <a:off x="-380321" y="253020"/>
              <a:ext cx="26945" cy="33319"/>
            </a:xfrm>
            <a:custGeom>
              <a:avLst/>
              <a:gdLst/>
              <a:ahLst/>
              <a:cxnLst/>
              <a:rect l="l" t="t" r="r" b="b"/>
              <a:pathLst>
                <a:path w="334" h="413" extrusionOk="0">
                  <a:moveTo>
                    <a:pt x="334" y="1"/>
                  </a:moveTo>
                  <a:lnTo>
                    <a:pt x="334" y="1"/>
                  </a:lnTo>
                  <a:cubicBezTo>
                    <a:pt x="301" y="23"/>
                    <a:pt x="257" y="45"/>
                    <a:pt x="223" y="79"/>
                  </a:cubicBezTo>
                  <a:cubicBezTo>
                    <a:pt x="190" y="101"/>
                    <a:pt x="156" y="134"/>
                    <a:pt x="123" y="168"/>
                  </a:cubicBezTo>
                  <a:cubicBezTo>
                    <a:pt x="89" y="201"/>
                    <a:pt x="56" y="235"/>
                    <a:pt x="34" y="279"/>
                  </a:cubicBezTo>
                  <a:cubicBezTo>
                    <a:pt x="12" y="312"/>
                    <a:pt x="0" y="368"/>
                    <a:pt x="0" y="413"/>
                  </a:cubicBezTo>
                  <a:cubicBezTo>
                    <a:pt x="23" y="368"/>
                    <a:pt x="34" y="324"/>
                    <a:pt x="67" y="290"/>
                  </a:cubicBezTo>
                  <a:cubicBezTo>
                    <a:pt x="89" y="257"/>
                    <a:pt x="112" y="223"/>
                    <a:pt x="145" y="179"/>
                  </a:cubicBezTo>
                  <a:cubicBezTo>
                    <a:pt x="168" y="146"/>
                    <a:pt x="201" y="112"/>
                    <a:pt x="234" y="90"/>
                  </a:cubicBezTo>
                  <a:cubicBezTo>
                    <a:pt x="267" y="57"/>
                    <a:pt x="301" y="23"/>
                    <a:pt x="3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36" name="Google Shape;16436;p24"/>
            <p:cNvSpPr/>
            <p:nvPr/>
          </p:nvSpPr>
          <p:spPr>
            <a:xfrm flipH="1">
              <a:off x="-398312" y="273673"/>
              <a:ext cx="26058" cy="3711"/>
            </a:xfrm>
            <a:custGeom>
              <a:avLst/>
              <a:gdLst/>
              <a:ahLst/>
              <a:cxnLst/>
              <a:rect l="l" t="t" r="r" b="b"/>
              <a:pathLst>
                <a:path w="323" h="46" extrusionOk="0">
                  <a:moveTo>
                    <a:pt x="322" y="1"/>
                  </a:moveTo>
                  <a:cubicBezTo>
                    <a:pt x="267" y="1"/>
                    <a:pt x="211" y="12"/>
                    <a:pt x="156" y="12"/>
                  </a:cubicBezTo>
                  <a:lnTo>
                    <a:pt x="78" y="12"/>
                  </a:lnTo>
                  <a:cubicBezTo>
                    <a:pt x="56" y="12"/>
                    <a:pt x="33" y="12"/>
                    <a:pt x="0" y="23"/>
                  </a:cubicBezTo>
                  <a:cubicBezTo>
                    <a:pt x="23" y="34"/>
                    <a:pt x="56" y="45"/>
                    <a:pt x="78" y="45"/>
                  </a:cubicBezTo>
                  <a:cubicBezTo>
                    <a:pt x="112" y="45"/>
                    <a:pt x="134" y="45"/>
                    <a:pt x="167" y="34"/>
                  </a:cubicBezTo>
                  <a:cubicBezTo>
                    <a:pt x="211" y="23"/>
                    <a:pt x="267" y="12"/>
                    <a:pt x="3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37" name="Google Shape;16437;p24"/>
            <p:cNvSpPr/>
            <p:nvPr/>
          </p:nvSpPr>
          <p:spPr>
            <a:xfrm flipH="1">
              <a:off x="-331028" y="259393"/>
              <a:ext cx="52116" cy="61071"/>
            </a:xfrm>
            <a:custGeom>
              <a:avLst/>
              <a:gdLst/>
              <a:ahLst/>
              <a:cxnLst/>
              <a:rect l="l" t="t" r="r" b="b"/>
              <a:pathLst>
                <a:path w="646" h="757" extrusionOk="0">
                  <a:moveTo>
                    <a:pt x="634" y="0"/>
                  </a:moveTo>
                  <a:cubicBezTo>
                    <a:pt x="579" y="55"/>
                    <a:pt x="512" y="111"/>
                    <a:pt x="456" y="166"/>
                  </a:cubicBezTo>
                  <a:cubicBezTo>
                    <a:pt x="389" y="222"/>
                    <a:pt x="312" y="267"/>
                    <a:pt x="245" y="322"/>
                  </a:cubicBezTo>
                  <a:cubicBezTo>
                    <a:pt x="179" y="367"/>
                    <a:pt x="123" y="445"/>
                    <a:pt x="90" y="512"/>
                  </a:cubicBezTo>
                  <a:cubicBezTo>
                    <a:pt x="67" y="556"/>
                    <a:pt x="45" y="589"/>
                    <a:pt x="34" y="634"/>
                  </a:cubicBezTo>
                  <a:cubicBezTo>
                    <a:pt x="23" y="667"/>
                    <a:pt x="1" y="712"/>
                    <a:pt x="11" y="756"/>
                  </a:cubicBezTo>
                  <a:lnTo>
                    <a:pt x="23" y="756"/>
                  </a:lnTo>
                  <a:cubicBezTo>
                    <a:pt x="11" y="712"/>
                    <a:pt x="45" y="678"/>
                    <a:pt x="56" y="645"/>
                  </a:cubicBezTo>
                  <a:cubicBezTo>
                    <a:pt x="78" y="611"/>
                    <a:pt x="100" y="567"/>
                    <a:pt x="123" y="534"/>
                  </a:cubicBezTo>
                  <a:cubicBezTo>
                    <a:pt x="167" y="467"/>
                    <a:pt x="212" y="400"/>
                    <a:pt x="268" y="344"/>
                  </a:cubicBezTo>
                  <a:cubicBezTo>
                    <a:pt x="334" y="289"/>
                    <a:pt x="401" y="245"/>
                    <a:pt x="468" y="189"/>
                  </a:cubicBezTo>
                  <a:cubicBezTo>
                    <a:pt x="523" y="122"/>
                    <a:pt x="590" y="67"/>
                    <a:pt x="6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38" name="Google Shape;16438;p24"/>
            <p:cNvSpPr/>
            <p:nvPr/>
          </p:nvSpPr>
          <p:spPr>
            <a:xfrm flipH="1">
              <a:off x="-349019" y="310461"/>
              <a:ext cx="46791" cy="1000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1" y="1"/>
                  </a:moveTo>
                  <a:lnTo>
                    <a:pt x="1" y="12"/>
                  </a:lnTo>
                  <a:cubicBezTo>
                    <a:pt x="34" y="45"/>
                    <a:pt x="90" y="67"/>
                    <a:pt x="134" y="79"/>
                  </a:cubicBezTo>
                  <a:cubicBezTo>
                    <a:pt x="179" y="101"/>
                    <a:pt x="234" y="101"/>
                    <a:pt x="278" y="101"/>
                  </a:cubicBezTo>
                  <a:cubicBezTo>
                    <a:pt x="379" y="123"/>
                    <a:pt x="479" y="123"/>
                    <a:pt x="579" y="123"/>
                  </a:cubicBezTo>
                  <a:lnTo>
                    <a:pt x="579" y="112"/>
                  </a:lnTo>
                  <a:cubicBezTo>
                    <a:pt x="479" y="101"/>
                    <a:pt x="390" y="79"/>
                    <a:pt x="290" y="57"/>
                  </a:cubicBezTo>
                  <a:cubicBezTo>
                    <a:pt x="246" y="45"/>
                    <a:pt x="201" y="23"/>
                    <a:pt x="145" y="23"/>
                  </a:cubicBezTo>
                  <a:cubicBezTo>
                    <a:pt x="100" y="12"/>
                    <a:pt x="45" y="1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39" name="Google Shape;16439;p24"/>
            <p:cNvSpPr/>
            <p:nvPr/>
          </p:nvSpPr>
          <p:spPr>
            <a:xfrm flipH="1">
              <a:off x="-302307" y="339182"/>
              <a:ext cx="76319" cy="19201"/>
            </a:xfrm>
            <a:custGeom>
              <a:avLst/>
              <a:gdLst/>
              <a:ahLst/>
              <a:cxnLst/>
              <a:rect l="l" t="t" r="r" b="b"/>
              <a:pathLst>
                <a:path w="946" h="238" extrusionOk="0">
                  <a:moveTo>
                    <a:pt x="12" y="0"/>
                  </a:moveTo>
                  <a:lnTo>
                    <a:pt x="0" y="12"/>
                  </a:lnTo>
                  <a:cubicBezTo>
                    <a:pt x="56" y="79"/>
                    <a:pt x="123" y="123"/>
                    <a:pt x="200" y="168"/>
                  </a:cubicBezTo>
                  <a:cubicBezTo>
                    <a:pt x="279" y="201"/>
                    <a:pt x="367" y="212"/>
                    <a:pt x="445" y="223"/>
                  </a:cubicBezTo>
                  <a:cubicBezTo>
                    <a:pt x="530" y="234"/>
                    <a:pt x="615" y="237"/>
                    <a:pt x="700" y="237"/>
                  </a:cubicBezTo>
                  <a:cubicBezTo>
                    <a:pt x="782" y="237"/>
                    <a:pt x="864" y="234"/>
                    <a:pt x="946" y="234"/>
                  </a:cubicBezTo>
                  <a:lnTo>
                    <a:pt x="946" y="223"/>
                  </a:lnTo>
                  <a:cubicBezTo>
                    <a:pt x="779" y="212"/>
                    <a:pt x="612" y="212"/>
                    <a:pt x="456" y="178"/>
                  </a:cubicBezTo>
                  <a:cubicBezTo>
                    <a:pt x="378" y="156"/>
                    <a:pt x="301" y="134"/>
                    <a:pt x="222" y="101"/>
                  </a:cubicBezTo>
                  <a:cubicBezTo>
                    <a:pt x="156" y="79"/>
                    <a:pt x="78" y="45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40" name="Google Shape;16440;p24"/>
            <p:cNvSpPr/>
            <p:nvPr/>
          </p:nvSpPr>
          <p:spPr>
            <a:xfrm flipH="1">
              <a:off x="-265519" y="274560"/>
              <a:ext cx="53891" cy="69219"/>
            </a:xfrm>
            <a:custGeom>
              <a:avLst/>
              <a:gdLst/>
              <a:ahLst/>
              <a:cxnLst/>
              <a:rect l="l" t="t" r="r" b="b"/>
              <a:pathLst>
                <a:path w="668" h="858" extrusionOk="0">
                  <a:moveTo>
                    <a:pt x="667" y="1"/>
                  </a:moveTo>
                  <a:lnTo>
                    <a:pt x="457" y="190"/>
                  </a:lnTo>
                  <a:cubicBezTo>
                    <a:pt x="390" y="257"/>
                    <a:pt x="323" y="312"/>
                    <a:pt x="256" y="379"/>
                  </a:cubicBezTo>
                  <a:lnTo>
                    <a:pt x="156" y="479"/>
                  </a:lnTo>
                  <a:lnTo>
                    <a:pt x="111" y="524"/>
                  </a:lnTo>
                  <a:cubicBezTo>
                    <a:pt x="89" y="546"/>
                    <a:pt x="78" y="568"/>
                    <a:pt x="67" y="591"/>
                  </a:cubicBezTo>
                  <a:cubicBezTo>
                    <a:pt x="45" y="624"/>
                    <a:pt x="22" y="668"/>
                    <a:pt x="12" y="724"/>
                  </a:cubicBezTo>
                  <a:cubicBezTo>
                    <a:pt x="0" y="746"/>
                    <a:pt x="0" y="769"/>
                    <a:pt x="12" y="791"/>
                  </a:cubicBezTo>
                  <a:lnTo>
                    <a:pt x="12" y="858"/>
                  </a:lnTo>
                  <a:lnTo>
                    <a:pt x="22" y="858"/>
                  </a:lnTo>
                  <a:lnTo>
                    <a:pt x="22" y="791"/>
                  </a:lnTo>
                  <a:cubicBezTo>
                    <a:pt x="22" y="769"/>
                    <a:pt x="34" y="746"/>
                    <a:pt x="34" y="724"/>
                  </a:cubicBezTo>
                  <a:cubicBezTo>
                    <a:pt x="56" y="680"/>
                    <a:pt x="78" y="646"/>
                    <a:pt x="101" y="613"/>
                  </a:cubicBezTo>
                  <a:cubicBezTo>
                    <a:pt x="123" y="568"/>
                    <a:pt x="156" y="535"/>
                    <a:pt x="190" y="502"/>
                  </a:cubicBezTo>
                  <a:lnTo>
                    <a:pt x="279" y="401"/>
                  </a:lnTo>
                  <a:cubicBezTo>
                    <a:pt x="345" y="334"/>
                    <a:pt x="412" y="268"/>
                    <a:pt x="479" y="212"/>
                  </a:cubicBezTo>
                  <a:lnTo>
                    <a:pt x="667" y="12"/>
                  </a:lnTo>
                  <a:lnTo>
                    <a:pt x="66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41" name="Google Shape;16441;p24"/>
            <p:cNvSpPr/>
            <p:nvPr/>
          </p:nvSpPr>
          <p:spPr>
            <a:xfrm flipH="1">
              <a:off x="-168626" y="366127"/>
              <a:ext cx="149894" cy="265421"/>
            </a:xfrm>
            <a:custGeom>
              <a:avLst/>
              <a:gdLst/>
              <a:ahLst/>
              <a:cxnLst/>
              <a:rect l="l" t="t" r="r" b="b"/>
              <a:pathLst>
                <a:path w="1858" h="3290" extrusionOk="0">
                  <a:moveTo>
                    <a:pt x="411" y="0"/>
                  </a:moveTo>
                  <a:cubicBezTo>
                    <a:pt x="411" y="0"/>
                    <a:pt x="189" y="234"/>
                    <a:pt x="111" y="546"/>
                  </a:cubicBezTo>
                  <a:cubicBezTo>
                    <a:pt x="22" y="868"/>
                    <a:pt x="0" y="1302"/>
                    <a:pt x="223" y="1791"/>
                  </a:cubicBezTo>
                  <a:cubicBezTo>
                    <a:pt x="445" y="2281"/>
                    <a:pt x="668" y="2403"/>
                    <a:pt x="934" y="2558"/>
                  </a:cubicBezTo>
                  <a:cubicBezTo>
                    <a:pt x="1335" y="2792"/>
                    <a:pt x="1657" y="3203"/>
                    <a:pt x="1724" y="3282"/>
                  </a:cubicBezTo>
                  <a:cubicBezTo>
                    <a:pt x="1724" y="3287"/>
                    <a:pt x="1727" y="3290"/>
                    <a:pt x="1730" y="3290"/>
                  </a:cubicBezTo>
                  <a:cubicBezTo>
                    <a:pt x="1732" y="3290"/>
                    <a:pt x="1735" y="3287"/>
                    <a:pt x="1735" y="3282"/>
                  </a:cubicBezTo>
                  <a:cubicBezTo>
                    <a:pt x="1758" y="3181"/>
                    <a:pt x="1857" y="2703"/>
                    <a:pt x="1824" y="2036"/>
                  </a:cubicBezTo>
                  <a:cubicBezTo>
                    <a:pt x="1790" y="1280"/>
                    <a:pt x="1624" y="746"/>
                    <a:pt x="1379" y="457"/>
                  </a:cubicBezTo>
                  <a:cubicBezTo>
                    <a:pt x="1145" y="178"/>
                    <a:pt x="823" y="134"/>
                    <a:pt x="700" y="111"/>
                  </a:cubicBezTo>
                  <a:cubicBezTo>
                    <a:pt x="589" y="89"/>
                    <a:pt x="478" y="56"/>
                    <a:pt x="456" y="56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42" name="Google Shape;16442;p24"/>
            <p:cNvSpPr/>
            <p:nvPr/>
          </p:nvSpPr>
          <p:spPr>
            <a:xfrm flipH="1">
              <a:off x="-168627" y="394848"/>
              <a:ext cx="74544" cy="236700"/>
            </a:xfrm>
            <a:custGeom>
              <a:avLst/>
              <a:gdLst/>
              <a:ahLst/>
              <a:cxnLst/>
              <a:rect l="l" t="t" r="r" b="b"/>
              <a:pathLst>
                <a:path w="924" h="2934" extrusionOk="0">
                  <a:moveTo>
                    <a:pt x="345" y="0"/>
                  </a:moveTo>
                  <a:cubicBezTo>
                    <a:pt x="245" y="200"/>
                    <a:pt x="211" y="434"/>
                    <a:pt x="211" y="667"/>
                  </a:cubicBezTo>
                  <a:cubicBezTo>
                    <a:pt x="211" y="845"/>
                    <a:pt x="223" y="1035"/>
                    <a:pt x="223" y="1223"/>
                  </a:cubicBezTo>
                  <a:cubicBezTo>
                    <a:pt x="211" y="1391"/>
                    <a:pt x="178" y="1569"/>
                    <a:pt x="134" y="1735"/>
                  </a:cubicBezTo>
                  <a:cubicBezTo>
                    <a:pt x="100" y="1891"/>
                    <a:pt x="45" y="2047"/>
                    <a:pt x="0" y="2202"/>
                  </a:cubicBezTo>
                  <a:cubicBezTo>
                    <a:pt x="401" y="2436"/>
                    <a:pt x="723" y="2847"/>
                    <a:pt x="790" y="2926"/>
                  </a:cubicBezTo>
                  <a:cubicBezTo>
                    <a:pt x="790" y="2931"/>
                    <a:pt x="793" y="2934"/>
                    <a:pt x="796" y="2934"/>
                  </a:cubicBezTo>
                  <a:cubicBezTo>
                    <a:pt x="798" y="2934"/>
                    <a:pt x="801" y="2931"/>
                    <a:pt x="801" y="2926"/>
                  </a:cubicBezTo>
                  <a:cubicBezTo>
                    <a:pt x="824" y="2825"/>
                    <a:pt x="923" y="2347"/>
                    <a:pt x="890" y="1680"/>
                  </a:cubicBezTo>
                  <a:cubicBezTo>
                    <a:pt x="856" y="924"/>
                    <a:pt x="690" y="390"/>
                    <a:pt x="445" y="101"/>
                  </a:cubicBezTo>
                  <a:cubicBezTo>
                    <a:pt x="423" y="67"/>
                    <a:pt x="389" y="34"/>
                    <a:pt x="34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43" name="Google Shape;16443;p24"/>
            <p:cNvSpPr/>
            <p:nvPr/>
          </p:nvSpPr>
          <p:spPr>
            <a:xfrm flipH="1">
              <a:off x="-131839" y="390653"/>
              <a:ext cx="61071" cy="31141"/>
            </a:xfrm>
            <a:custGeom>
              <a:avLst/>
              <a:gdLst/>
              <a:ahLst/>
              <a:cxnLst/>
              <a:rect l="l" t="t" r="r" b="b"/>
              <a:pathLst>
                <a:path w="757" h="386" extrusionOk="0">
                  <a:moveTo>
                    <a:pt x="169" y="0"/>
                  </a:moveTo>
                  <a:cubicBezTo>
                    <a:pt x="112" y="0"/>
                    <a:pt x="54" y="6"/>
                    <a:pt x="0" y="19"/>
                  </a:cubicBezTo>
                  <a:lnTo>
                    <a:pt x="11" y="19"/>
                  </a:lnTo>
                  <a:cubicBezTo>
                    <a:pt x="47" y="14"/>
                    <a:pt x="83" y="11"/>
                    <a:pt x="119" y="11"/>
                  </a:cubicBezTo>
                  <a:cubicBezTo>
                    <a:pt x="227" y="11"/>
                    <a:pt x="334" y="36"/>
                    <a:pt x="434" y="86"/>
                  </a:cubicBezTo>
                  <a:cubicBezTo>
                    <a:pt x="500" y="119"/>
                    <a:pt x="556" y="163"/>
                    <a:pt x="601" y="219"/>
                  </a:cubicBezTo>
                  <a:cubicBezTo>
                    <a:pt x="656" y="264"/>
                    <a:pt x="701" y="319"/>
                    <a:pt x="745" y="386"/>
                  </a:cubicBezTo>
                  <a:lnTo>
                    <a:pt x="757" y="386"/>
                  </a:lnTo>
                  <a:cubicBezTo>
                    <a:pt x="734" y="308"/>
                    <a:pt x="690" y="242"/>
                    <a:pt x="634" y="186"/>
                  </a:cubicBezTo>
                  <a:cubicBezTo>
                    <a:pt x="589" y="130"/>
                    <a:pt x="523" y="86"/>
                    <a:pt x="445" y="52"/>
                  </a:cubicBezTo>
                  <a:cubicBezTo>
                    <a:pt x="362" y="18"/>
                    <a:pt x="265" y="0"/>
                    <a:pt x="16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44" name="Google Shape;16444;p24"/>
            <p:cNvSpPr/>
            <p:nvPr/>
          </p:nvSpPr>
          <p:spPr>
            <a:xfrm flipH="1">
              <a:off x="-147974" y="426231"/>
              <a:ext cx="55666" cy="49454"/>
            </a:xfrm>
            <a:custGeom>
              <a:avLst/>
              <a:gdLst/>
              <a:ahLst/>
              <a:cxnLst/>
              <a:rect l="l" t="t" r="r" b="b"/>
              <a:pathLst>
                <a:path w="690" h="613" extrusionOk="0">
                  <a:moveTo>
                    <a:pt x="0" y="1"/>
                  </a:moveTo>
                  <a:cubicBezTo>
                    <a:pt x="45" y="68"/>
                    <a:pt x="100" y="123"/>
                    <a:pt x="167" y="167"/>
                  </a:cubicBezTo>
                  <a:cubicBezTo>
                    <a:pt x="223" y="212"/>
                    <a:pt x="300" y="245"/>
                    <a:pt x="356" y="290"/>
                  </a:cubicBezTo>
                  <a:cubicBezTo>
                    <a:pt x="411" y="334"/>
                    <a:pt x="467" y="390"/>
                    <a:pt x="523" y="446"/>
                  </a:cubicBezTo>
                  <a:cubicBezTo>
                    <a:pt x="579" y="501"/>
                    <a:pt x="623" y="557"/>
                    <a:pt x="690" y="612"/>
                  </a:cubicBezTo>
                  <a:cubicBezTo>
                    <a:pt x="645" y="545"/>
                    <a:pt x="601" y="479"/>
                    <a:pt x="545" y="423"/>
                  </a:cubicBezTo>
                  <a:cubicBezTo>
                    <a:pt x="490" y="367"/>
                    <a:pt x="434" y="312"/>
                    <a:pt x="367" y="268"/>
                  </a:cubicBezTo>
                  <a:cubicBezTo>
                    <a:pt x="312" y="223"/>
                    <a:pt x="233" y="189"/>
                    <a:pt x="167" y="156"/>
                  </a:cubicBezTo>
                  <a:cubicBezTo>
                    <a:pt x="100" y="112"/>
                    <a:pt x="45" y="68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45" name="Google Shape;16445;p24"/>
            <p:cNvSpPr/>
            <p:nvPr/>
          </p:nvSpPr>
          <p:spPr>
            <a:xfrm flipH="1">
              <a:off x="-157010" y="483672"/>
              <a:ext cx="38724" cy="37756"/>
            </a:xfrm>
            <a:custGeom>
              <a:avLst/>
              <a:gdLst/>
              <a:ahLst/>
              <a:cxnLst/>
              <a:rect l="l" t="t" r="r" b="b"/>
              <a:pathLst>
                <a:path w="480" h="468" extrusionOk="0">
                  <a:moveTo>
                    <a:pt x="0" y="1"/>
                  </a:moveTo>
                  <a:cubicBezTo>
                    <a:pt x="45" y="45"/>
                    <a:pt x="89" y="78"/>
                    <a:pt x="145" y="100"/>
                  </a:cubicBezTo>
                  <a:cubicBezTo>
                    <a:pt x="201" y="122"/>
                    <a:pt x="245" y="156"/>
                    <a:pt x="279" y="189"/>
                  </a:cubicBezTo>
                  <a:cubicBezTo>
                    <a:pt x="312" y="234"/>
                    <a:pt x="334" y="290"/>
                    <a:pt x="368" y="334"/>
                  </a:cubicBezTo>
                  <a:cubicBezTo>
                    <a:pt x="390" y="389"/>
                    <a:pt x="423" y="434"/>
                    <a:pt x="479" y="468"/>
                  </a:cubicBezTo>
                  <a:cubicBezTo>
                    <a:pt x="445" y="412"/>
                    <a:pt x="423" y="367"/>
                    <a:pt x="401" y="312"/>
                  </a:cubicBezTo>
                  <a:cubicBezTo>
                    <a:pt x="379" y="268"/>
                    <a:pt x="346" y="211"/>
                    <a:pt x="301" y="167"/>
                  </a:cubicBezTo>
                  <a:cubicBezTo>
                    <a:pt x="267" y="122"/>
                    <a:pt x="201" y="100"/>
                    <a:pt x="156" y="78"/>
                  </a:cubicBezTo>
                  <a:cubicBezTo>
                    <a:pt x="101" y="67"/>
                    <a:pt x="45" y="45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46" name="Google Shape;16446;p24"/>
            <p:cNvSpPr/>
            <p:nvPr/>
          </p:nvSpPr>
          <p:spPr>
            <a:xfrm flipH="1">
              <a:off x="-159592" y="528528"/>
              <a:ext cx="28720" cy="41386"/>
            </a:xfrm>
            <a:custGeom>
              <a:avLst/>
              <a:gdLst/>
              <a:ahLst/>
              <a:cxnLst/>
              <a:rect l="l" t="t" r="r" b="b"/>
              <a:pathLst>
                <a:path w="356" h="513" extrusionOk="0">
                  <a:moveTo>
                    <a:pt x="0" y="1"/>
                  </a:moveTo>
                  <a:cubicBezTo>
                    <a:pt x="67" y="78"/>
                    <a:pt x="134" y="167"/>
                    <a:pt x="190" y="256"/>
                  </a:cubicBezTo>
                  <a:cubicBezTo>
                    <a:pt x="212" y="301"/>
                    <a:pt x="234" y="345"/>
                    <a:pt x="267" y="390"/>
                  </a:cubicBezTo>
                  <a:cubicBezTo>
                    <a:pt x="289" y="423"/>
                    <a:pt x="323" y="468"/>
                    <a:pt x="345" y="512"/>
                  </a:cubicBezTo>
                  <a:lnTo>
                    <a:pt x="356" y="512"/>
                  </a:lnTo>
                  <a:cubicBezTo>
                    <a:pt x="334" y="468"/>
                    <a:pt x="311" y="412"/>
                    <a:pt x="289" y="367"/>
                  </a:cubicBezTo>
                  <a:cubicBezTo>
                    <a:pt x="267" y="323"/>
                    <a:pt x="234" y="278"/>
                    <a:pt x="200" y="234"/>
                  </a:cubicBezTo>
                  <a:cubicBezTo>
                    <a:pt x="145" y="156"/>
                    <a:pt x="78" y="78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47" name="Google Shape;16447;p24"/>
            <p:cNvSpPr/>
            <p:nvPr/>
          </p:nvSpPr>
          <p:spPr>
            <a:xfrm flipH="1">
              <a:off x="-139019" y="551843"/>
              <a:ext cx="17991" cy="26058"/>
            </a:xfrm>
            <a:custGeom>
              <a:avLst/>
              <a:gdLst/>
              <a:ahLst/>
              <a:cxnLst/>
              <a:rect l="l" t="t" r="r" b="b"/>
              <a:pathLst>
                <a:path w="223" h="323" extrusionOk="0">
                  <a:moveTo>
                    <a:pt x="200" y="1"/>
                  </a:moveTo>
                  <a:cubicBezTo>
                    <a:pt x="200" y="12"/>
                    <a:pt x="178" y="23"/>
                    <a:pt x="167" y="34"/>
                  </a:cubicBezTo>
                  <a:lnTo>
                    <a:pt x="134" y="68"/>
                  </a:lnTo>
                  <a:cubicBezTo>
                    <a:pt x="111" y="90"/>
                    <a:pt x="100" y="123"/>
                    <a:pt x="78" y="145"/>
                  </a:cubicBezTo>
                  <a:cubicBezTo>
                    <a:pt x="67" y="179"/>
                    <a:pt x="45" y="201"/>
                    <a:pt x="22" y="234"/>
                  </a:cubicBezTo>
                  <a:cubicBezTo>
                    <a:pt x="11" y="256"/>
                    <a:pt x="0" y="290"/>
                    <a:pt x="0" y="323"/>
                  </a:cubicBezTo>
                  <a:cubicBezTo>
                    <a:pt x="22" y="268"/>
                    <a:pt x="78" y="223"/>
                    <a:pt x="122" y="179"/>
                  </a:cubicBezTo>
                  <a:cubicBezTo>
                    <a:pt x="144" y="157"/>
                    <a:pt x="167" y="134"/>
                    <a:pt x="189" y="101"/>
                  </a:cubicBezTo>
                  <a:cubicBezTo>
                    <a:pt x="189" y="90"/>
                    <a:pt x="200" y="68"/>
                    <a:pt x="211" y="56"/>
                  </a:cubicBezTo>
                  <a:cubicBezTo>
                    <a:pt x="211" y="45"/>
                    <a:pt x="223" y="12"/>
                    <a:pt x="20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48" name="Google Shape;16448;p24"/>
            <p:cNvSpPr/>
            <p:nvPr/>
          </p:nvSpPr>
          <p:spPr>
            <a:xfrm flipH="1">
              <a:off x="-124659" y="494483"/>
              <a:ext cx="23396" cy="61958"/>
            </a:xfrm>
            <a:custGeom>
              <a:avLst/>
              <a:gdLst/>
              <a:ahLst/>
              <a:cxnLst/>
              <a:rect l="l" t="t" r="r" b="b"/>
              <a:pathLst>
                <a:path w="290" h="768" extrusionOk="0">
                  <a:moveTo>
                    <a:pt x="290" y="0"/>
                  </a:moveTo>
                  <a:cubicBezTo>
                    <a:pt x="256" y="22"/>
                    <a:pt x="245" y="55"/>
                    <a:pt x="234" y="89"/>
                  </a:cubicBezTo>
                  <a:lnTo>
                    <a:pt x="189" y="178"/>
                  </a:lnTo>
                  <a:lnTo>
                    <a:pt x="100" y="367"/>
                  </a:lnTo>
                  <a:cubicBezTo>
                    <a:pt x="78" y="433"/>
                    <a:pt x="45" y="489"/>
                    <a:pt x="23" y="556"/>
                  </a:cubicBezTo>
                  <a:cubicBezTo>
                    <a:pt x="11" y="623"/>
                    <a:pt x="0" y="712"/>
                    <a:pt x="45" y="767"/>
                  </a:cubicBezTo>
                  <a:cubicBezTo>
                    <a:pt x="45" y="700"/>
                    <a:pt x="56" y="645"/>
                    <a:pt x="89" y="578"/>
                  </a:cubicBezTo>
                  <a:cubicBezTo>
                    <a:pt x="112" y="512"/>
                    <a:pt x="134" y="456"/>
                    <a:pt x="156" y="389"/>
                  </a:cubicBezTo>
                  <a:lnTo>
                    <a:pt x="223" y="189"/>
                  </a:lnTo>
                  <a:lnTo>
                    <a:pt x="256" y="89"/>
                  </a:lnTo>
                  <a:cubicBezTo>
                    <a:pt x="267" y="55"/>
                    <a:pt x="267" y="22"/>
                    <a:pt x="2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49" name="Google Shape;16449;p24"/>
            <p:cNvSpPr/>
            <p:nvPr/>
          </p:nvSpPr>
          <p:spPr>
            <a:xfrm flipH="1">
              <a:off x="-104893" y="448659"/>
              <a:ext cx="30576" cy="71881"/>
            </a:xfrm>
            <a:custGeom>
              <a:avLst/>
              <a:gdLst/>
              <a:ahLst/>
              <a:cxnLst/>
              <a:rect l="l" t="t" r="r" b="b"/>
              <a:pathLst>
                <a:path w="379" h="891" extrusionOk="0">
                  <a:moveTo>
                    <a:pt x="379" y="0"/>
                  </a:moveTo>
                  <a:lnTo>
                    <a:pt x="379" y="0"/>
                  </a:lnTo>
                  <a:cubicBezTo>
                    <a:pt x="345" y="67"/>
                    <a:pt x="312" y="145"/>
                    <a:pt x="268" y="212"/>
                  </a:cubicBezTo>
                  <a:cubicBezTo>
                    <a:pt x="234" y="290"/>
                    <a:pt x="179" y="346"/>
                    <a:pt x="123" y="412"/>
                  </a:cubicBezTo>
                  <a:cubicBezTo>
                    <a:pt x="68" y="479"/>
                    <a:pt x="23" y="556"/>
                    <a:pt x="11" y="635"/>
                  </a:cubicBezTo>
                  <a:cubicBezTo>
                    <a:pt x="1" y="724"/>
                    <a:pt x="11" y="801"/>
                    <a:pt x="23" y="890"/>
                  </a:cubicBezTo>
                  <a:cubicBezTo>
                    <a:pt x="34" y="801"/>
                    <a:pt x="45" y="724"/>
                    <a:pt x="56" y="645"/>
                  </a:cubicBezTo>
                  <a:cubicBezTo>
                    <a:pt x="78" y="568"/>
                    <a:pt x="100" y="501"/>
                    <a:pt x="145" y="435"/>
                  </a:cubicBezTo>
                  <a:cubicBezTo>
                    <a:pt x="201" y="368"/>
                    <a:pt x="256" y="301"/>
                    <a:pt x="290" y="223"/>
                  </a:cubicBezTo>
                  <a:cubicBezTo>
                    <a:pt x="323" y="156"/>
                    <a:pt x="357" y="79"/>
                    <a:pt x="3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50" name="Google Shape;16450;p24"/>
            <p:cNvSpPr/>
            <p:nvPr/>
          </p:nvSpPr>
          <p:spPr>
            <a:xfrm flipH="1">
              <a:off x="-79803" y="401141"/>
              <a:ext cx="39531" cy="86242"/>
            </a:xfrm>
            <a:custGeom>
              <a:avLst/>
              <a:gdLst/>
              <a:ahLst/>
              <a:cxnLst/>
              <a:rect l="l" t="t" r="r" b="b"/>
              <a:pathLst>
                <a:path w="490" h="1069" extrusionOk="0">
                  <a:moveTo>
                    <a:pt x="490" y="0"/>
                  </a:moveTo>
                  <a:cubicBezTo>
                    <a:pt x="423" y="78"/>
                    <a:pt x="356" y="156"/>
                    <a:pt x="278" y="223"/>
                  </a:cubicBezTo>
                  <a:cubicBezTo>
                    <a:pt x="200" y="290"/>
                    <a:pt x="122" y="367"/>
                    <a:pt x="78" y="456"/>
                  </a:cubicBezTo>
                  <a:cubicBezTo>
                    <a:pt x="22" y="556"/>
                    <a:pt x="0" y="656"/>
                    <a:pt x="0" y="767"/>
                  </a:cubicBezTo>
                  <a:cubicBezTo>
                    <a:pt x="11" y="868"/>
                    <a:pt x="33" y="968"/>
                    <a:pt x="67" y="1068"/>
                  </a:cubicBezTo>
                  <a:cubicBezTo>
                    <a:pt x="67" y="968"/>
                    <a:pt x="55" y="868"/>
                    <a:pt x="67" y="767"/>
                  </a:cubicBezTo>
                  <a:cubicBezTo>
                    <a:pt x="67" y="668"/>
                    <a:pt x="78" y="567"/>
                    <a:pt x="111" y="478"/>
                  </a:cubicBezTo>
                  <a:cubicBezTo>
                    <a:pt x="156" y="389"/>
                    <a:pt x="233" y="322"/>
                    <a:pt x="300" y="245"/>
                  </a:cubicBezTo>
                  <a:cubicBezTo>
                    <a:pt x="367" y="167"/>
                    <a:pt x="433" y="89"/>
                    <a:pt x="490" y="11"/>
                  </a:cubicBezTo>
                  <a:lnTo>
                    <a:pt x="49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51" name="Google Shape;16451;p24"/>
            <p:cNvSpPr/>
            <p:nvPr/>
          </p:nvSpPr>
          <p:spPr>
            <a:xfrm flipH="1">
              <a:off x="-207187" y="100139"/>
              <a:ext cx="306081" cy="141343"/>
            </a:xfrm>
            <a:custGeom>
              <a:avLst/>
              <a:gdLst/>
              <a:ahLst/>
              <a:cxnLst/>
              <a:rect l="l" t="t" r="r" b="b"/>
              <a:pathLst>
                <a:path w="3794" h="1752" extrusionOk="0">
                  <a:moveTo>
                    <a:pt x="1716" y="0"/>
                  </a:moveTo>
                  <a:cubicBezTo>
                    <a:pt x="1511" y="0"/>
                    <a:pt x="1282" y="32"/>
                    <a:pt x="1024" y="116"/>
                  </a:cubicBezTo>
                  <a:cubicBezTo>
                    <a:pt x="213" y="383"/>
                    <a:pt x="12" y="1151"/>
                    <a:pt x="1" y="1206"/>
                  </a:cubicBezTo>
                  <a:lnTo>
                    <a:pt x="1" y="1218"/>
                  </a:lnTo>
                  <a:cubicBezTo>
                    <a:pt x="23" y="1251"/>
                    <a:pt x="379" y="1740"/>
                    <a:pt x="880" y="1752"/>
                  </a:cubicBezTo>
                  <a:cubicBezTo>
                    <a:pt x="889" y="1752"/>
                    <a:pt x="898" y="1752"/>
                    <a:pt x="907" y="1752"/>
                  </a:cubicBezTo>
                  <a:cubicBezTo>
                    <a:pt x="1282" y="1752"/>
                    <a:pt x="1775" y="1537"/>
                    <a:pt x="2014" y="1429"/>
                  </a:cubicBezTo>
                  <a:cubicBezTo>
                    <a:pt x="2259" y="1317"/>
                    <a:pt x="2759" y="1107"/>
                    <a:pt x="3048" y="1028"/>
                  </a:cubicBezTo>
                  <a:cubicBezTo>
                    <a:pt x="3305" y="961"/>
                    <a:pt x="3705" y="761"/>
                    <a:pt x="3782" y="717"/>
                  </a:cubicBezTo>
                  <a:cubicBezTo>
                    <a:pt x="3794" y="717"/>
                    <a:pt x="3794" y="706"/>
                    <a:pt x="3782" y="695"/>
                  </a:cubicBezTo>
                  <a:cubicBezTo>
                    <a:pt x="3683" y="650"/>
                    <a:pt x="3171" y="395"/>
                    <a:pt x="2793" y="261"/>
                  </a:cubicBezTo>
                  <a:cubicBezTo>
                    <a:pt x="2503" y="154"/>
                    <a:pt x="2166" y="0"/>
                    <a:pt x="171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52" name="Google Shape;16452;p24"/>
            <p:cNvSpPr/>
            <p:nvPr/>
          </p:nvSpPr>
          <p:spPr>
            <a:xfrm flipH="1">
              <a:off x="-207188" y="120228"/>
              <a:ext cx="216290" cy="119480"/>
            </a:xfrm>
            <a:custGeom>
              <a:avLst/>
              <a:gdLst/>
              <a:ahLst/>
              <a:cxnLst/>
              <a:rect l="l" t="t" r="r" b="b"/>
              <a:pathLst>
                <a:path w="2681" h="1481" extrusionOk="0">
                  <a:moveTo>
                    <a:pt x="1646" y="1"/>
                  </a:moveTo>
                  <a:cubicBezTo>
                    <a:pt x="1424" y="67"/>
                    <a:pt x="1213" y="179"/>
                    <a:pt x="1035" y="324"/>
                  </a:cubicBezTo>
                  <a:cubicBezTo>
                    <a:pt x="924" y="413"/>
                    <a:pt x="823" y="512"/>
                    <a:pt x="746" y="623"/>
                  </a:cubicBezTo>
                  <a:cubicBezTo>
                    <a:pt x="657" y="724"/>
                    <a:pt x="590" y="835"/>
                    <a:pt x="501" y="946"/>
                  </a:cubicBezTo>
                  <a:cubicBezTo>
                    <a:pt x="423" y="1046"/>
                    <a:pt x="334" y="1147"/>
                    <a:pt x="212" y="1213"/>
                  </a:cubicBezTo>
                  <a:cubicBezTo>
                    <a:pt x="133" y="1258"/>
                    <a:pt x="0" y="1302"/>
                    <a:pt x="22" y="1424"/>
                  </a:cubicBezTo>
                  <a:cubicBezTo>
                    <a:pt x="22" y="1447"/>
                    <a:pt x="34" y="1469"/>
                    <a:pt x="44" y="1480"/>
                  </a:cubicBezTo>
                  <a:cubicBezTo>
                    <a:pt x="367" y="1424"/>
                    <a:pt x="712" y="1269"/>
                    <a:pt x="901" y="1180"/>
                  </a:cubicBezTo>
                  <a:cubicBezTo>
                    <a:pt x="1146" y="1068"/>
                    <a:pt x="1646" y="858"/>
                    <a:pt x="1935" y="779"/>
                  </a:cubicBezTo>
                  <a:cubicBezTo>
                    <a:pt x="2192" y="712"/>
                    <a:pt x="2592" y="512"/>
                    <a:pt x="2669" y="468"/>
                  </a:cubicBezTo>
                  <a:cubicBezTo>
                    <a:pt x="2681" y="468"/>
                    <a:pt x="2681" y="457"/>
                    <a:pt x="2669" y="446"/>
                  </a:cubicBezTo>
                  <a:cubicBezTo>
                    <a:pt x="2570" y="401"/>
                    <a:pt x="2058" y="146"/>
                    <a:pt x="1680" y="12"/>
                  </a:cubicBezTo>
                  <a:cubicBezTo>
                    <a:pt x="1668" y="1"/>
                    <a:pt x="1658" y="1"/>
                    <a:pt x="164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53" name="Google Shape;16453;p24"/>
            <p:cNvSpPr/>
            <p:nvPr/>
          </p:nvSpPr>
          <p:spPr>
            <a:xfrm flipH="1">
              <a:off x="4504" y="131845"/>
              <a:ext cx="87210" cy="67444"/>
            </a:xfrm>
            <a:custGeom>
              <a:avLst/>
              <a:gdLst/>
              <a:ahLst/>
              <a:cxnLst/>
              <a:rect l="l" t="t" r="r" b="b"/>
              <a:pathLst>
                <a:path w="1081" h="836" extrusionOk="0">
                  <a:moveTo>
                    <a:pt x="1047" y="0"/>
                  </a:moveTo>
                  <a:cubicBezTo>
                    <a:pt x="936" y="0"/>
                    <a:pt x="826" y="52"/>
                    <a:pt x="735" y="113"/>
                  </a:cubicBezTo>
                  <a:cubicBezTo>
                    <a:pt x="635" y="180"/>
                    <a:pt x="557" y="257"/>
                    <a:pt x="468" y="335"/>
                  </a:cubicBezTo>
                  <a:cubicBezTo>
                    <a:pt x="390" y="413"/>
                    <a:pt x="302" y="491"/>
                    <a:pt x="235" y="591"/>
                  </a:cubicBezTo>
                  <a:cubicBezTo>
                    <a:pt x="190" y="635"/>
                    <a:pt x="168" y="680"/>
                    <a:pt x="124" y="724"/>
                  </a:cubicBezTo>
                  <a:cubicBezTo>
                    <a:pt x="90" y="769"/>
                    <a:pt x="57" y="813"/>
                    <a:pt x="1" y="825"/>
                  </a:cubicBezTo>
                  <a:lnTo>
                    <a:pt x="1" y="835"/>
                  </a:lnTo>
                  <a:cubicBezTo>
                    <a:pt x="57" y="825"/>
                    <a:pt x="101" y="780"/>
                    <a:pt x="146" y="736"/>
                  </a:cubicBezTo>
                  <a:cubicBezTo>
                    <a:pt x="179" y="691"/>
                    <a:pt x="213" y="647"/>
                    <a:pt x="257" y="602"/>
                  </a:cubicBezTo>
                  <a:cubicBezTo>
                    <a:pt x="334" y="524"/>
                    <a:pt x="413" y="447"/>
                    <a:pt x="502" y="368"/>
                  </a:cubicBezTo>
                  <a:lnTo>
                    <a:pt x="779" y="157"/>
                  </a:lnTo>
                  <a:cubicBezTo>
                    <a:pt x="868" y="91"/>
                    <a:pt x="957" y="35"/>
                    <a:pt x="1080" y="12"/>
                  </a:cubicBezTo>
                  <a:lnTo>
                    <a:pt x="1080" y="2"/>
                  </a:lnTo>
                  <a:cubicBezTo>
                    <a:pt x="1069" y="1"/>
                    <a:pt x="1058" y="0"/>
                    <a:pt x="104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54" name="Google Shape;16454;p24"/>
            <p:cNvSpPr/>
            <p:nvPr/>
          </p:nvSpPr>
          <p:spPr>
            <a:xfrm flipH="1">
              <a:off x="-3483" y="196547"/>
              <a:ext cx="72688" cy="27833"/>
            </a:xfrm>
            <a:custGeom>
              <a:avLst/>
              <a:gdLst/>
              <a:ahLst/>
              <a:cxnLst/>
              <a:rect l="l" t="t" r="r" b="b"/>
              <a:pathLst>
                <a:path w="901" h="345" extrusionOk="0">
                  <a:moveTo>
                    <a:pt x="0" y="0"/>
                  </a:moveTo>
                  <a:cubicBezTo>
                    <a:pt x="111" y="134"/>
                    <a:pt x="256" y="223"/>
                    <a:pt x="411" y="278"/>
                  </a:cubicBezTo>
                  <a:cubicBezTo>
                    <a:pt x="490" y="312"/>
                    <a:pt x="567" y="334"/>
                    <a:pt x="656" y="345"/>
                  </a:cubicBezTo>
                  <a:cubicBezTo>
                    <a:pt x="734" y="345"/>
                    <a:pt x="823" y="345"/>
                    <a:pt x="901" y="334"/>
                  </a:cubicBezTo>
                  <a:lnTo>
                    <a:pt x="901" y="323"/>
                  </a:lnTo>
                  <a:cubicBezTo>
                    <a:pt x="823" y="323"/>
                    <a:pt x="734" y="323"/>
                    <a:pt x="656" y="312"/>
                  </a:cubicBezTo>
                  <a:cubicBezTo>
                    <a:pt x="579" y="300"/>
                    <a:pt x="490" y="290"/>
                    <a:pt x="411" y="256"/>
                  </a:cubicBezTo>
                  <a:cubicBezTo>
                    <a:pt x="256" y="211"/>
                    <a:pt x="111" y="12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55" name="Google Shape;16455;p24"/>
            <p:cNvSpPr/>
            <p:nvPr/>
          </p:nvSpPr>
          <p:spPr>
            <a:xfrm flipH="1">
              <a:off x="-49307" y="122971"/>
              <a:ext cx="88016" cy="70026"/>
            </a:xfrm>
            <a:custGeom>
              <a:avLst/>
              <a:gdLst/>
              <a:ahLst/>
              <a:cxnLst/>
              <a:rect l="l" t="t" r="r" b="b"/>
              <a:pathLst>
                <a:path w="1091" h="868" extrusionOk="0">
                  <a:moveTo>
                    <a:pt x="1079" y="0"/>
                  </a:moveTo>
                  <a:cubicBezTo>
                    <a:pt x="979" y="45"/>
                    <a:pt x="856" y="67"/>
                    <a:pt x="757" y="122"/>
                  </a:cubicBezTo>
                  <a:cubicBezTo>
                    <a:pt x="646" y="189"/>
                    <a:pt x="579" y="290"/>
                    <a:pt x="500" y="379"/>
                  </a:cubicBezTo>
                  <a:lnTo>
                    <a:pt x="278" y="656"/>
                  </a:lnTo>
                  <a:cubicBezTo>
                    <a:pt x="201" y="745"/>
                    <a:pt x="112" y="834"/>
                    <a:pt x="0" y="868"/>
                  </a:cubicBezTo>
                  <a:cubicBezTo>
                    <a:pt x="122" y="846"/>
                    <a:pt x="211" y="757"/>
                    <a:pt x="290" y="668"/>
                  </a:cubicBezTo>
                  <a:lnTo>
                    <a:pt x="523" y="389"/>
                  </a:lnTo>
                  <a:cubicBezTo>
                    <a:pt x="601" y="312"/>
                    <a:pt x="668" y="211"/>
                    <a:pt x="767" y="156"/>
                  </a:cubicBezTo>
                  <a:cubicBezTo>
                    <a:pt x="868" y="89"/>
                    <a:pt x="990" y="67"/>
                    <a:pt x="10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56" name="Google Shape;16456;p24"/>
            <p:cNvSpPr/>
            <p:nvPr/>
          </p:nvSpPr>
          <p:spPr>
            <a:xfrm flipH="1">
              <a:off x="-68104" y="185978"/>
              <a:ext cx="74544" cy="22992"/>
            </a:xfrm>
            <a:custGeom>
              <a:avLst/>
              <a:gdLst/>
              <a:ahLst/>
              <a:cxnLst/>
              <a:rect l="l" t="t" r="r" b="b"/>
              <a:pathLst>
                <a:path w="924" h="285" extrusionOk="0">
                  <a:moveTo>
                    <a:pt x="119" y="1"/>
                  </a:moveTo>
                  <a:cubicBezTo>
                    <a:pt x="78" y="1"/>
                    <a:pt x="40" y="3"/>
                    <a:pt x="1" y="9"/>
                  </a:cubicBezTo>
                  <a:lnTo>
                    <a:pt x="1" y="20"/>
                  </a:lnTo>
                  <a:cubicBezTo>
                    <a:pt x="78" y="20"/>
                    <a:pt x="167" y="20"/>
                    <a:pt x="234" y="43"/>
                  </a:cubicBezTo>
                  <a:cubicBezTo>
                    <a:pt x="312" y="65"/>
                    <a:pt x="367" y="120"/>
                    <a:pt x="434" y="176"/>
                  </a:cubicBezTo>
                  <a:cubicBezTo>
                    <a:pt x="501" y="220"/>
                    <a:pt x="590" y="265"/>
                    <a:pt x="668" y="276"/>
                  </a:cubicBezTo>
                  <a:cubicBezTo>
                    <a:pt x="713" y="281"/>
                    <a:pt x="754" y="284"/>
                    <a:pt x="796" y="284"/>
                  </a:cubicBezTo>
                  <a:cubicBezTo>
                    <a:pt x="837" y="284"/>
                    <a:pt x="879" y="281"/>
                    <a:pt x="924" y="276"/>
                  </a:cubicBezTo>
                  <a:cubicBezTo>
                    <a:pt x="846" y="253"/>
                    <a:pt x="757" y="231"/>
                    <a:pt x="679" y="220"/>
                  </a:cubicBezTo>
                  <a:cubicBezTo>
                    <a:pt x="612" y="198"/>
                    <a:pt x="535" y="176"/>
                    <a:pt x="468" y="131"/>
                  </a:cubicBezTo>
                  <a:lnTo>
                    <a:pt x="367" y="65"/>
                  </a:lnTo>
                  <a:cubicBezTo>
                    <a:pt x="323" y="43"/>
                    <a:pt x="290" y="20"/>
                    <a:pt x="246" y="9"/>
                  </a:cubicBezTo>
                  <a:cubicBezTo>
                    <a:pt x="201" y="3"/>
                    <a:pt x="159" y="1"/>
                    <a:pt x="11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57" name="Google Shape;16457;p24"/>
            <p:cNvSpPr/>
            <p:nvPr/>
          </p:nvSpPr>
          <p:spPr>
            <a:xfrm flipH="1">
              <a:off x="-125546" y="136363"/>
              <a:ext cx="82611" cy="43161"/>
            </a:xfrm>
            <a:custGeom>
              <a:avLst/>
              <a:gdLst/>
              <a:ahLst/>
              <a:cxnLst/>
              <a:rect l="l" t="t" r="r" b="b"/>
              <a:pathLst>
                <a:path w="1024" h="535" extrusionOk="0">
                  <a:moveTo>
                    <a:pt x="1023" y="1"/>
                  </a:moveTo>
                  <a:cubicBezTo>
                    <a:pt x="934" y="23"/>
                    <a:pt x="845" y="57"/>
                    <a:pt x="746" y="101"/>
                  </a:cubicBezTo>
                  <a:cubicBezTo>
                    <a:pt x="657" y="146"/>
                    <a:pt x="578" y="201"/>
                    <a:pt x="501" y="257"/>
                  </a:cubicBezTo>
                  <a:cubicBezTo>
                    <a:pt x="423" y="324"/>
                    <a:pt x="345" y="379"/>
                    <a:pt x="267" y="435"/>
                  </a:cubicBezTo>
                  <a:cubicBezTo>
                    <a:pt x="190" y="490"/>
                    <a:pt x="89" y="524"/>
                    <a:pt x="0" y="524"/>
                  </a:cubicBezTo>
                  <a:lnTo>
                    <a:pt x="0" y="535"/>
                  </a:lnTo>
                  <a:cubicBezTo>
                    <a:pt x="101" y="535"/>
                    <a:pt x="190" y="502"/>
                    <a:pt x="279" y="457"/>
                  </a:cubicBezTo>
                  <a:cubicBezTo>
                    <a:pt x="368" y="401"/>
                    <a:pt x="445" y="346"/>
                    <a:pt x="523" y="290"/>
                  </a:cubicBezTo>
                  <a:cubicBezTo>
                    <a:pt x="601" y="235"/>
                    <a:pt x="679" y="190"/>
                    <a:pt x="768" y="146"/>
                  </a:cubicBezTo>
                  <a:cubicBezTo>
                    <a:pt x="857" y="90"/>
                    <a:pt x="946" y="57"/>
                    <a:pt x="10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58" name="Google Shape;16458;p24"/>
            <p:cNvSpPr/>
            <p:nvPr/>
          </p:nvSpPr>
          <p:spPr>
            <a:xfrm flipH="1">
              <a:off x="-158785" y="151530"/>
              <a:ext cx="47679" cy="18152"/>
            </a:xfrm>
            <a:custGeom>
              <a:avLst/>
              <a:gdLst/>
              <a:ahLst/>
              <a:cxnLst/>
              <a:rect l="l" t="t" r="r" b="b"/>
              <a:pathLst>
                <a:path w="591" h="225" extrusionOk="0">
                  <a:moveTo>
                    <a:pt x="572" y="0"/>
                  </a:moveTo>
                  <a:cubicBezTo>
                    <a:pt x="522" y="0"/>
                    <a:pt x="474" y="38"/>
                    <a:pt x="435" y="58"/>
                  </a:cubicBezTo>
                  <a:cubicBezTo>
                    <a:pt x="390" y="80"/>
                    <a:pt x="346" y="114"/>
                    <a:pt x="301" y="124"/>
                  </a:cubicBezTo>
                  <a:cubicBezTo>
                    <a:pt x="201" y="169"/>
                    <a:pt x="101" y="203"/>
                    <a:pt x="0" y="213"/>
                  </a:cubicBezTo>
                  <a:lnTo>
                    <a:pt x="0" y="225"/>
                  </a:lnTo>
                  <a:cubicBezTo>
                    <a:pt x="101" y="213"/>
                    <a:pt x="212" y="191"/>
                    <a:pt x="312" y="147"/>
                  </a:cubicBezTo>
                  <a:cubicBezTo>
                    <a:pt x="356" y="136"/>
                    <a:pt x="412" y="114"/>
                    <a:pt x="457" y="80"/>
                  </a:cubicBezTo>
                  <a:cubicBezTo>
                    <a:pt x="501" y="58"/>
                    <a:pt x="534" y="13"/>
                    <a:pt x="590" y="2"/>
                  </a:cubicBezTo>
                  <a:cubicBezTo>
                    <a:pt x="584" y="1"/>
                    <a:pt x="578" y="0"/>
                    <a:pt x="57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59" name="Google Shape;16459;p24"/>
            <p:cNvSpPr/>
            <p:nvPr/>
          </p:nvSpPr>
          <p:spPr>
            <a:xfrm flipH="1">
              <a:off x="-122884" y="173232"/>
              <a:ext cx="37756" cy="9923"/>
            </a:xfrm>
            <a:custGeom>
              <a:avLst/>
              <a:gdLst/>
              <a:ahLst/>
              <a:cxnLst/>
              <a:rect l="l" t="t" r="r" b="b"/>
              <a:pathLst>
                <a:path w="468" h="123" extrusionOk="0">
                  <a:moveTo>
                    <a:pt x="0" y="0"/>
                  </a:moveTo>
                  <a:lnTo>
                    <a:pt x="0" y="11"/>
                  </a:lnTo>
                  <a:cubicBezTo>
                    <a:pt x="78" y="11"/>
                    <a:pt x="156" y="33"/>
                    <a:pt x="233" y="67"/>
                  </a:cubicBezTo>
                  <a:cubicBezTo>
                    <a:pt x="267" y="78"/>
                    <a:pt x="312" y="100"/>
                    <a:pt x="345" y="100"/>
                  </a:cubicBezTo>
                  <a:cubicBezTo>
                    <a:pt x="389" y="112"/>
                    <a:pt x="434" y="122"/>
                    <a:pt x="467" y="122"/>
                  </a:cubicBezTo>
                  <a:lnTo>
                    <a:pt x="356" y="78"/>
                  </a:lnTo>
                  <a:cubicBezTo>
                    <a:pt x="322" y="67"/>
                    <a:pt x="278" y="55"/>
                    <a:pt x="245" y="45"/>
                  </a:cubicBezTo>
                  <a:cubicBezTo>
                    <a:pt x="167" y="11"/>
                    <a:pt x="78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60" name="Google Shape;16460;p24"/>
            <p:cNvSpPr/>
            <p:nvPr/>
          </p:nvSpPr>
          <p:spPr>
            <a:xfrm flipH="1">
              <a:off x="-945602" y="17931"/>
              <a:ext cx="1295721" cy="611194"/>
            </a:xfrm>
            <a:custGeom>
              <a:avLst/>
              <a:gdLst/>
              <a:ahLst/>
              <a:cxnLst/>
              <a:rect l="l" t="t" r="r" b="b"/>
              <a:pathLst>
                <a:path w="16061" h="7576" extrusionOk="0">
                  <a:moveTo>
                    <a:pt x="34" y="1"/>
                  </a:moveTo>
                  <a:cubicBezTo>
                    <a:pt x="45" y="45"/>
                    <a:pt x="45" y="101"/>
                    <a:pt x="34" y="156"/>
                  </a:cubicBezTo>
                  <a:cubicBezTo>
                    <a:pt x="23" y="190"/>
                    <a:pt x="12" y="223"/>
                    <a:pt x="1" y="245"/>
                  </a:cubicBezTo>
                  <a:cubicBezTo>
                    <a:pt x="957" y="1313"/>
                    <a:pt x="2069" y="2214"/>
                    <a:pt x="3293" y="2959"/>
                  </a:cubicBezTo>
                  <a:cubicBezTo>
                    <a:pt x="3482" y="3070"/>
                    <a:pt x="3682" y="3182"/>
                    <a:pt x="3883" y="3293"/>
                  </a:cubicBezTo>
                  <a:cubicBezTo>
                    <a:pt x="4427" y="3727"/>
                    <a:pt x="4928" y="4227"/>
                    <a:pt x="5306" y="4806"/>
                  </a:cubicBezTo>
                  <a:cubicBezTo>
                    <a:pt x="5506" y="5117"/>
                    <a:pt x="5673" y="5451"/>
                    <a:pt x="5796" y="5796"/>
                  </a:cubicBezTo>
                  <a:cubicBezTo>
                    <a:pt x="5918" y="6140"/>
                    <a:pt x="6007" y="6496"/>
                    <a:pt x="6051" y="6864"/>
                  </a:cubicBezTo>
                  <a:lnTo>
                    <a:pt x="6096" y="6864"/>
                  </a:lnTo>
                  <a:cubicBezTo>
                    <a:pt x="6063" y="6485"/>
                    <a:pt x="5984" y="6129"/>
                    <a:pt x="5851" y="5774"/>
                  </a:cubicBezTo>
                  <a:cubicBezTo>
                    <a:pt x="5729" y="5418"/>
                    <a:pt x="5562" y="5084"/>
                    <a:pt x="5361" y="4773"/>
                  </a:cubicBezTo>
                  <a:cubicBezTo>
                    <a:pt x="5072" y="4305"/>
                    <a:pt x="4694" y="3883"/>
                    <a:pt x="4294" y="3515"/>
                  </a:cubicBezTo>
                  <a:lnTo>
                    <a:pt x="4294" y="3515"/>
                  </a:lnTo>
                  <a:cubicBezTo>
                    <a:pt x="5151" y="3960"/>
                    <a:pt x="6040" y="4328"/>
                    <a:pt x="6952" y="4650"/>
                  </a:cubicBezTo>
                  <a:lnTo>
                    <a:pt x="7319" y="4917"/>
                  </a:lnTo>
                  <a:cubicBezTo>
                    <a:pt x="7442" y="5017"/>
                    <a:pt x="7564" y="5128"/>
                    <a:pt x="7675" y="5250"/>
                  </a:cubicBezTo>
                  <a:cubicBezTo>
                    <a:pt x="7897" y="5495"/>
                    <a:pt x="8120" y="5740"/>
                    <a:pt x="8309" y="6007"/>
                  </a:cubicBezTo>
                  <a:cubicBezTo>
                    <a:pt x="8398" y="6140"/>
                    <a:pt x="8487" y="6274"/>
                    <a:pt x="8565" y="6419"/>
                  </a:cubicBezTo>
                  <a:cubicBezTo>
                    <a:pt x="8609" y="6496"/>
                    <a:pt x="8643" y="6563"/>
                    <a:pt x="8687" y="6641"/>
                  </a:cubicBezTo>
                  <a:cubicBezTo>
                    <a:pt x="8732" y="6708"/>
                    <a:pt x="8776" y="6785"/>
                    <a:pt x="8832" y="6852"/>
                  </a:cubicBezTo>
                  <a:cubicBezTo>
                    <a:pt x="9021" y="7119"/>
                    <a:pt x="9254" y="7364"/>
                    <a:pt x="9499" y="7575"/>
                  </a:cubicBezTo>
                  <a:lnTo>
                    <a:pt x="9533" y="7542"/>
                  </a:lnTo>
                  <a:cubicBezTo>
                    <a:pt x="9288" y="7319"/>
                    <a:pt x="9066" y="7074"/>
                    <a:pt x="8876" y="6808"/>
                  </a:cubicBezTo>
                  <a:lnTo>
                    <a:pt x="8743" y="6607"/>
                  </a:lnTo>
                  <a:cubicBezTo>
                    <a:pt x="8698" y="6541"/>
                    <a:pt x="8665" y="6463"/>
                    <a:pt x="8621" y="6396"/>
                  </a:cubicBezTo>
                  <a:cubicBezTo>
                    <a:pt x="8542" y="6241"/>
                    <a:pt x="8453" y="6107"/>
                    <a:pt x="8364" y="5962"/>
                  </a:cubicBezTo>
                  <a:cubicBezTo>
                    <a:pt x="8176" y="5695"/>
                    <a:pt x="7953" y="5440"/>
                    <a:pt x="7731" y="5195"/>
                  </a:cubicBezTo>
                  <a:cubicBezTo>
                    <a:pt x="7620" y="5072"/>
                    <a:pt x="7497" y="4961"/>
                    <a:pt x="7375" y="4850"/>
                  </a:cubicBezTo>
                  <a:lnTo>
                    <a:pt x="7242" y="4750"/>
                  </a:lnTo>
                  <a:lnTo>
                    <a:pt x="7242" y="4750"/>
                  </a:lnTo>
                  <a:cubicBezTo>
                    <a:pt x="7274" y="4761"/>
                    <a:pt x="7297" y="4773"/>
                    <a:pt x="7331" y="4783"/>
                  </a:cubicBezTo>
                  <a:lnTo>
                    <a:pt x="7864" y="4951"/>
                  </a:lnTo>
                  <a:cubicBezTo>
                    <a:pt x="8042" y="5006"/>
                    <a:pt x="8220" y="5062"/>
                    <a:pt x="8398" y="5106"/>
                  </a:cubicBezTo>
                  <a:cubicBezTo>
                    <a:pt x="8754" y="5206"/>
                    <a:pt x="9110" y="5295"/>
                    <a:pt x="9477" y="5362"/>
                  </a:cubicBezTo>
                  <a:cubicBezTo>
                    <a:pt x="9677" y="5395"/>
                    <a:pt x="9866" y="5428"/>
                    <a:pt x="10067" y="5462"/>
                  </a:cubicBezTo>
                  <a:cubicBezTo>
                    <a:pt x="10334" y="5562"/>
                    <a:pt x="10589" y="5685"/>
                    <a:pt x="10834" y="5818"/>
                  </a:cubicBezTo>
                  <a:cubicBezTo>
                    <a:pt x="10956" y="5895"/>
                    <a:pt x="11068" y="5974"/>
                    <a:pt x="11179" y="6073"/>
                  </a:cubicBezTo>
                  <a:cubicBezTo>
                    <a:pt x="11278" y="6174"/>
                    <a:pt x="11390" y="6274"/>
                    <a:pt x="11490" y="6374"/>
                  </a:cubicBezTo>
                  <a:cubicBezTo>
                    <a:pt x="11690" y="6574"/>
                    <a:pt x="11891" y="6797"/>
                    <a:pt x="12101" y="6985"/>
                  </a:cubicBezTo>
                  <a:lnTo>
                    <a:pt x="12736" y="7575"/>
                  </a:lnTo>
                  <a:lnTo>
                    <a:pt x="12769" y="7542"/>
                  </a:lnTo>
                  <a:lnTo>
                    <a:pt x="12146" y="6941"/>
                  </a:lnTo>
                  <a:cubicBezTo>
                    <a:pt x="11924" y="6752"/>
                    <a:pt x="11735" y="6541"/>
                    <a:pt x="11535" y="6330"/>
                  </a:cubicBezTo>
                  <a:cubicBezTo>
                    <a:pt x="11434" y="6229"/>
                    <a:pt x="11323" y="6118"/>
                    <a:pt x="11223" y="6029"/>
                  </a:cubicBezTo>
                  <a:cubicBezTo>
                    <a:pt x="11112" y="5929"/>
                    <a:pt x="10989" y="5829"/>
                    <a:pt x="10867" y="5762"/>
                  </a:cubicBezTo>
                  <a:cubicBezTo>
                    <a:pt x="10689" y="5662"/>
                    <a:pt x="10511" y="5573"/>
                    <a:pt x="10334" y="5495"/>
                  </a:cubicBezTo>
                  <a:lnTo>
                    <a:pt x="10334" y="5495"/>
                  </a:lnTo>
                  <a:cubicBezTo>
                    <a:pt x="10778" y="5540"/>
                    <a:pt x="11234" y="5573"/>
                    <a:pt x="11690" y="5573"/>
                  </a:cubicBezTo>
                  <a:cubicBezTo>
                    <a:pt x="12424" y="5573"/>
                    <a:pt x="13169" y="5507"/>
                    <a:pt x="13893" y="5351"/>
                  </a:cubicBezTo>
                  <a:cubicBezTo>
                    <a:pt x="14627" y="5206"/>
                    <a:pt x="15338" y="5028"/>
                    <a:pt x="16061" y="4884"/>
                  </a:cubicBezTo>
                  <a:lnTo>
                    <a:pt x="16050" y="4839"/>
                  </a:lnTo>
                  <a:cubicBezTo>
                    <a:pt x="15327" y="4973"/>
                    <a:pt x="14604" y="5161"/>
                    <a:pt x="13881" y="5295"/>
                  </a:cubicBezTo>
                  <a:cubicBezTo>
                    <a:pt x="13159" y="5440"/>
                    <a:pt x="12424" y="5495"/>
                    <a:pt x="11690" y="5495"/>
                  </a:cubicBezTo>
                  <a:cubicBezTo>
                    <a:pt x="10956" y="5484"/>
                    <a:pt x="10222" y="5406"/>
                    <a:pt x="9499" y="5262"/>
                  </a:cubicBezTo>
                  <a:cubicBezTo>
                    <a:pt x="9343" y="5240"/>
                    <a:pt x="9187" y="5206"/>
                    <a:pt x="9043" y="5161"/>
                  </a:cubicBezTo>
                  <a:cubicBezTo>
                    <a:pt x="9333" y="5128"/>
                    <a:pt x="9622" y="5084"/>
                    <a:pt x="9899" y="5006"/>
                  </a:cubicBezTo>
                  <a:cubicBezTo>
                    <a:pt x="10277" y="4906"/>
                    <a:pt x="10633" y="4739"/>
                    <a:pt x="10956" y="4539"/>
                  </a:cubicBezTo>
                  <a:cubicBezTo>
                    <a:pt x="11290" y="4338"/>
                    <a:pt x="11590" y="4116"/>
                    <a:pt x="11924" y="3916"/>
                  </a:cubicBezTo>
                  <a:cubicBezTo>
                    <a:pt x="12247" y="3716"/>
                    <a:pt x="12569" y="3527"/>
                    <a:pt x="12902" y="3337"/>
                  </a:cubicBezTo>
                  <a:lnTo>
                    <a:pt x="12880" y="3293"/>
                  </a:lnTo>
                  <a:cubicBezTo>
                    <a:pt x="12546" y="3482"/>
                    <a:pt x="12213" y="3671"/>
                    <a:pt x="11891" y="3871"/>
                  </a:cubicBezTo>
                  <a:cubicBezTo>
                    <a:pt x="11557" y="4061"/>
                    <a:pt x="11256" y="4294"/>
                    <a:pt x="10923" y="4483"/>
                  </a:cubicBezTo>
                  <a:cubicBezTo>
                    <a:pt x="10600" y="4684"/>
                    <a:pt x="10255" y="4839"/>
                    <a:pt x="9889" y="4939"/>
                  </a:cubicBezTo>
                  <a:cubicBezTo>
                    <a:pt x="9533" y="5028"/>
                    <a:pt x="9177" y="5084"/>
                    <a:pt x="8821" y="5117"/>
                  </a:cubicBezTo>
                  <a:cubicBezTo>
                    <a:pt x="8687" y="5084"/>
                    <a:pt x="8554" y="5040"/>
                    <a:pt x="8421" y="5006"/>
                  </a:cubicBezTo>
                  <a:cubicBezTo>
                    <a:pt x="8243" y="4951"/>
                    <a:pt x="8075" y="4906"/>
                    <a:pt x="7897" y="4839"/>
                  </a:cubicBezTo>
                  <a:cubicBezTo>
                    <a:pt x="7719" y="4783"/>
                    <a:pt x="7541" y="4728"/>
                    <a:pt x="7375" y="4672"/>
                  </a:cubicBezTo>
                  <a:cubicBezTo>
                    <a:pt x="6941" y="4528"/>
                    <a:pt x="6518" y="4361"/>
                    <a:pt x="6096" y="4194"/>
                  </a:cubicBezTo>
                  <a:cubicBezTo>
                    <a:pt x="6307" y="4194"/>
                    <a:pt x="6518" y="4172"/>
                    <a:pt x="6718" y="4128"/>
                  </a:cubicBezTo>
                  <a:cubicBezTo>
                    <a:pt x="7030" y="4071"/>
                    <a:pt x="7331" y="3982"/>
                    <a:pt x="7620" y="3871"/>
                  </a:cubicBezTo>
                  <a:cubicBezTo>
                    <a:pt x="8209" y="3638"/>
                    <a:pt x="8754" y="3337"/>
                    <a:pt x="9288" y="3015"/>
                  </a:cubicBezTo>
                  <a:lnTo>
                    <a:pt x="9266" y="2981"/>
                  </a:lnTo>
                  <a:cubicBezTo>
                    <a:pt x="8732" y="3293"/>
                    <a:pt x="8176" y="3594"/>
                    <a:pt x="7597" y="3805"/>
                  </a:cubicBezTo>
                  <a:cubicBezTo>
                    <a:pt x="7308" y="3916"/>
                    <a:pt x="7019" y="4005"/>
                    <a:pt x="6708" y="4061"/>
                  </a:cubicBezTo>
                  <a:cubicBezTo>
                    <a:pt x="6512" y="4093"/>
                    <a:pt x="6311" y="4114"/>
                    <a:pt x="6112" y="4114"/>
                  </a:cubicBezTo>
                  <a:cubicBezTo>
                    <a:pt x="6039" y="4114"/>
                    <a:pt x="5967" y="4111"/>
                    <a:pt x="5895" y="4105"/>
                  </a:cubicBezTo>
                  <a:cubicBezTo>
                    <a:pt x="5017" y="3738"/>
                    <a:pt x="4172" y="3315"/>
                    <a:pt x="3371" y="2826"/>
                  </a:cubicBezTo>
                  <a:cubicBezTo>
                    <a:pt x="3070" y="2637"/>
                    <a:pt x="2770" y="2448"/>
                    <a:pt x="2481" y="2237"/>
                  </a:cubicBezTo>
                  <a:lnTo>
                    <a:pt x="2481" y="2237"/>
                  </a:lnTo>
                  <a:cubicBezTo>
                    <a:pt x="2559" y="2247"/>
                    <a:pt x="2637" y="2259"/>
                    <a:pt x="2714" y="2259"/>
                  </a:cubicBezTo>
                  <a:cubicBezTo>
                    <a:pt x="2850" y="2277"/>
                    <a:pt x="2993" y="2295"/>
                    <a:pt x="3137" y="2295"/>
                  </a:cubicBezTo>
                  <a:cubicBezTo>
                    <a:pt x="3170" y="2295"/>
                    <a:pt x="3204" y="2294"/>
                    <a:pt x="3238" y="2292"/>
                  </a:cubicBezTo>
                  <a:cubicBezTo>
                    <a:pt x="3426" y="2292"/>
                    <a:pt x="3593" y="2270"/>
                    <a:pt x="3771" y="2237"/>
                  </a:cubicBezTo>
                  <a:cubicBezTo>
                    <a:pt x="3949" y="2214"/>
                    <a:pt x="4116" y="2181"/>
                    <a:pt x="4294" y="2148"/>
                  </a:cubicBezTo>
                  <a:cubicBezTo>
                    <a:pt x="4639" y="2081"/>
                    <a:pt x="4983" y="2025"/>
                    <a:pt x="5329" y="1970"/>
                  </a:cubicBezTo>
                  <a:lnTo>
                    <a:pt x="6374" y="1803"/>
                  </a:lnTo>
                  <a:lnTo>
                    <a:pt x="6362" y="1758"/>
                  </a:lnTo>
                  <a:lnTo>
                    <a:pt x="5317" y="1903"/>
                  </a:lnTo>
                  <a:cubicBezTo>
                    <a:pt x="4973" y="1958"/>
                    <a:pt x="4627" y="2003"/>
                    <a:pt x="4283" y="2059"/>
                  </a:cubicBezTo>
                  <a:cubicBezTo>
                    <a:pt x="4105" y="2092"/>
                    <a:pt x="3927" y="2114"/>
                    <a:pt x="3760" y="2148"/>
                  </a:cubicBezTo>
                  <a:cubicBezTo>
                    <a:pt x="3582" y="2170"/>
                    <a:pt x="3416" y="2192"/>
                    <a:pt x="3238" y="2192"/>
                  </a:cubicBezTo>
                  <a:cubicBezTo>
                    <a:pt x="3070" y="2192"/>
                    <a:pt x="2892" y="2170"/>
                    <a:pt x="2726" y="2148"/>
                  </a:cubicBezTo>
                  <a:cubicBezTo>
                    <a:pt x="2570" y="2126"/>
                    <a:pt x="2425" y="2103"/>
                    <a:pt x="2270" y="2081"/>
                  </a:cubicBezTo>
                  <a:cubicBezTo>
                    <a:pt x="1458" y="1469"/>
                    <a:pt x="702" y="779"/>
                    <a:pt x="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61" name="Google Shape;16461;p24"/>
            <p:cNvSpPr/>
            <p:nvPr/>
          </p:nvSpPr>
          <p:spPr>
            <a:xfrm flipH="1">
              <a:off x="1356798" y="139348"/>
              <a:ext cx="292608" cy="228633"/>
            </a:xfrm>
            <a:custGeom>
              <a:avLst/>
              <a:gdLst/>
              <a:ahLst/>
              <a:cxnLst/>
              <a:rect l="l" t="t" r="r" b="b"/>
              <a:pathLst>
                <a:path w="3627" h="2834" extrusionOk="0">
                  <a:moveTo>
                    <a:pt x="2891" y="0"/>
                  </a:moveTo>
                  <a:cubicBezTo>
                    <a:pt x="2588" y="0"/>
                    <a:pt x="2068" y="135"/>
                    <a:pt x="1736" y="320"/>
                  </a:cubicBezTo>
                  <a:cubicBezTo>
                    <a:pt x="1369" y="532"/>
                    <a:pt x="1213" y="865"/>
                    <a:pt x="947" y="1488"/>
                  </a:cubicBezTo>
                  <a:cubicBezTo>
                    <a:pt x="702" y="2044"/>
                    <a:pt x="123" y="2689"/>
                    <a:pt x="12" y="2811"/>
                  </a:cubicBezTo>
                  <a:cubicBezTo>
                    <a:pt x="1" y="2823"/>
                    <a:pt x="12" y="2833"/>
                    <a:pt x="12" y="2833"/>
                  </a:cubicBezTo>
                  <a:cubicBezTo>
                    <a:pt x="179" y="2789"/>
                    <a:pt x="957" y="2600"/>
                    <a:pt x="1313" y="2511"/>
                  </a:cubicBezTo>
                  <a:cubicBezTo>
                    <a:pt x="1703" y="2400"/>
                    <a:pt x="2459" y="2055"/>
                    <a:pt x="2882" y="1666"/>
                  </a:cubicBezTo>
                  <a:cubicBezTo>
                    <a:pt x="3282" y="1288"/>
                    <a:pt x="3482" y="509"/>
                    <a:pt x="3493" y="453"/>
                  </a:cubicBezTo>
                  <a:lnTo>
                    <a:pt x="3493" y="443"/>
                  </a:lnTo>
                  <a:lnTo>
                    <a:pt x="3616" y="376"/>
                  </a:lnTo>
                  <a:cubicBezTo>
                    <a:pt x="3627" y="376"/>
                    <a:pt x="3627" y="364"/>
                    <a:pt x="3616" y="364"/>
                  </a:cubicBezTo>
                  <a:cubicBezTo>
                    <a:pt x="3560" y="309"/>
                    <a:pt x="3248" y="42"/>
                    <a:pt x="3004" y="8"/>
                  </a:cubicBezTo>
                  <a:cubicBezTo>
                    <a:pt x="2971" y="3"/>
                    <a:pt x="2933" y="0"/>
                    <a:pt x="289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62" name="Google Shape;16462;p24"/>
            <p:cNvSpPr/>
            <p:nvPr/>
          </p:nvSpPr>
          <p:spPr>
            <a:xfrm flipH="1">
              <a:off x="1457319" y="146286"/>
              <a:ext cx="192087" cy="221695"/>
            </a:xfrm>
            <a:custGeom>
              <a:avLst/>
              <a:gdLst/>
              <a:ahLst/>
              <a:cxnLst/>
              <a:rect l="l" t="t" r="r" b="b"/>
              <a:pathLst>
                <a:path w="2381" h="2748" extrusionOk="0">
                  <a:moveTo>
                    <a:pt x="2348" y="1"/>
                  </a:moveTo>
                  <a:lnTo>
                    <a:pt x="2348" y="1"/>
                  </a:lnTo>
                  <a:cubicBezTo>
                    <a:pt x="2136" y="56"/>
                    <a:pt x="1914" y="134"/>
                    <a:pt x="1736" y="234"/>
                  </a:cubicBezTo>
                  <a:cubicBezTo>
                    <a:pt x="1369" y="446"/>
                    <a:pt x="1213" y="779"/>
                    <a:pt x="947" y="1402"/>
                  </a:cubicBezTo>
                  <a:cubicBezTo>
                    <a:pt x="702" y="1958"/>
                    <a:pt x="123" y="2603"/>
                    <a:pt x="12" y="2725"/>
                  </a:cubicBezTo>
                  <a:cubicBezTo>
                    <a:pt x="1" y="2737"/>
                    <a:pt x="12" y="2747"/>
                    <a:pt x="12" y="2747"/>
                  </a:cubicBezTo>
                  <a:cubicBezTo>
                    <a:pt x="179" y="2703"/>
                    <a:pt x="957" y="2514"/>
                    <a:pt x="1313" y="2425"/>
                  </a:cubicBezTo>
                  <a:cubicBezTo>
                    <a:pt x="1424" y="2391"/>
                    <a:pt x="1558" y="2347"/>
                    <a:pt x="1703" y="2280"/>
                  </a:cubicBezTo>
                  <a:cubicBezTo>
                    <a:pt x="1747" y="2203"/>
                    <a:pt x="1780" y="2114"/>
                    <a:pt x="1814" y="2036"/>
                  </a:cubicBezTo>
                  <a:cubicBezTo>
                    <a:pt x="1869" y="1847"/>
                    <a:pt x="1891" y="1657"/>
                    <a:pt x="1925" y="1479"/>
                  </a:cubicBezTo>
                  <a:cubicBezTo>
                    <a:pt x="1948" y="1279"/>
                    <a:pt x="1980" y="1091"/>
                    <a:pt x="2059" y="923"/>
                  </a:cubicBezTo>
                  <a:cubicBezTo>
                    <a:pt x="2136" y="757"/>
                    <a:pt x="2237" y="601"/>
                    <a:pt x="2303" y="434"/>
                  </a:cubicBezTo>
                  <a:cubicBezTo>
                    <a:pt x="2359" y="290"/>
                    <a:pt x="2381" y="145"/>
                    <a:pt x="23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63" name="Google Shape;16463;p24"/>
            <p:cNvSpPr/>
            <p:nvPr/>
          </p:nvSpPr>
          <p:spPr>
            <a:xfrm flipH="1">
              <a:off x="1551466" y="298440"/>
              <a:ext cx="15409" cy="39047"/>
            </a:xfrm>
            <a:custGeom>
              <a:avLst/>
              <a:gdLst/>
              <a:ahLst/>
              <a:cxnLst/>
              <a:rect l="l" t="t" r="r" b="b"/>
              <a:pathLst>
                <a:path w="191" h="484" extrusionOk="0">
                  <a:moveTo>
                    <a:pt x="171" y="0"/>
                  </a:moveTo>
                  <a:cubicBezTo>
                    <a:pt x="168" y="0"/>
                    <a:pt x="168" y="5"/>
                    <a:pt x="168" y="5"/>
                  </a:cubicBezTo>
                  <a:cubicBezTo>
                    <a:pt x="168" y="5"/>
                    <a:pt x="179" y="5"/>
                    <a:pt x="168" y="16"/>
                  </a:cubicBezTo>
                  <a:cubicBezTo>
                    <a:pt x="168" y="28"/>
                    <a:pt x="157" y="38"/>
                    <a:pt x="157" y="50"/>
                  </a:cubicBezTo>
                  <a:cubicBezTo>
                    <a:pt x="146" y="72"/>
                    <a:pt x="134" y="94"/>
                    <a:pt x="134" y="117"/>
                  </a:cubicBezTo>
                  <a:cubicBezTo>
                    <a:pt x="112" y="150"/>
                    <a:pt x="90" y="194"/>
                    <a:pt x="79" y="228"/>
                  </a:cubicBezTo>
                  <a:cubicBezTo>
                    <a:pt x="45" y="317"/>
                    <a:pt x="1" y="394"/>
                    <a:pt x="1" y="483"/>
                  </a:cubicBezTo>
                  <a:cubicBezTo>
                    <a:pt x="23" y="394"/>
                    <a:pt x="57" y="317"/>
                    <a:pt x="101" y="239"/>
                  </a:cubicBezTo>
                  <a:cubicBezTo>
                    <a:pt x="124" y="206"/>
                    <a:pt x="146" y="161"/>
                    <a:pt x="157" y="127"/>
                  </a:cubicBezTo>
                  <a:cubicBezTo>
                    <a:pt x="168" y="105"/>
                    <a:pt x="168" y="83"/>
                    <a:pt x="179" y="61"/>
                  </a:cubicBezTo>
                  <a:lnTo>
                    <a:pt x="179" y="28"/>
                  </a:lnTo>
                  <a:cubicBezTo>
                    <a:pt x="179" y="16"/>
                    <a:pt x="190" y="16"/>
                    <a:pt x="179" y="5"/>
                  </a:cubicBezTo>
                  <a:cubicBezTo>
                    <a:pt x="175" y="2"/>
                    <a:pt x="173" y="0"/>
                    <a:pt x="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64" name="Google Shape;16464;p24"/>
            <p:cNvSpPr/>
            <p:nvPr/>
          </p:nvSpPr>
          <p:spPr>
            <a:xfrm flipH="1">
              <a:off x="1507579" y="265605"/>
              <a:ext cx="76238" cy="23396"/>
            </a:xfrm>
            <a:custGeom>
              <a:avLst/>
              <a:gdLst/>
              <a:ahLst/>
              <a:cxnLst/>
              <a:rect l="l" t="t" r="r" b="b"/>
              <a:pathLst>
                <a:path w="945" h="290" extrusionOk="0">
                  <a:moveTo>
                    <a:pt x="945" y="0"/>
                  </a:moveTo>
                  <a:cubicBezTo>
                    <a:pt x="868" y="12"/>
                    <a:pt x="789" y="23"/>
                    <a:pt x="700" y="23"/>
                  </a:cubicBezTo>
                  <a:cubicBezTo>
                    <a:pt x="623" y="23"/>
                    <a:pt x="534" y="45"/>
                    <a:pt x="456" y="79"/>
                  </a:cubicBezTo>
                  <a:cubicBezTo>
                    <a:pt x="378" y="112"/>
                    <a:pt x="300" y="145"/>
                    <a:pt x="233" y="190"/>
                  </a:cubicBezTo>
                  <a:lnTo>
                    <a:pt x="0" y="290"/>
                  </a:lnTo>
                  <a:lnTo>
                    <a:pt x="0" y="290"/>
                  </a:lnTo>
                  <a:lnTo>
                    <a:pt x="233" y="201"/>
                  </a:lnTo>
                  <a:cubicBezTo>
                    <a:pt x="311" y="178"/>
                    <a:pt x="389" y="145"/>
                    <a:pt x="467" y="112"/>
                  </a:cubicBezTo>
                  <a:cubicBezTo>
                    <a:pt x="545" y="79"/>
                    <a:pt x="623" y="79"/>
                    <a:pt x="700" y="67"/>
                  </a:cubicBezTo>
                  <a:cubicBezTo>
                    <a:pt x="789" y="57"/>
                    <a:pt x="868" y="45"/>
                    <a:pt x="945" y="12"/>
                  </a:cubicBezTo>
                  <a:lnTo>
                    <a:pt x="94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65" name="Google Shape;16465;p24"/>
            <p:cNvSpPr/>
            <p:nvPr/>
          </p:nvSpPr>
          <p:spPr>
            <a:xfrm flipH="1">
              <a:off x="1443764" y="220185"/>
              <a:ext cx="105120" cy="21298"/>
            </a:xfrm>
            <a:custGeom>
              <a:avLst/>
              <a:gdLst/>
              <a:ahLst/>
              <a:cxnLst/>
              <a:rect l="l" t="t" r="r" b="b"/>
              <a:pathLst>
                <a:path w="1303" h="264" extrusionOk="0">
                  <a:moveTo>
                    <a:pt x="1105" y="0"/>
                  </a:moveTo>
                  <a:cubicBezTo>
                    <a:pt x="1059" y="0"/>
                    <a:pt x="1014" y="3"/>
                    <a:pt x="968" y="7"/>
                  </a:cubicBezTo>
                  <a:cubicBezTo>
                    <a:pt x="857" y="19"/>
                    <a:pt x="746" y="30"/>
                    <a:pt x="635" y="52"/>
                  </a:cubicBezTo>
                  <a:cubicBezTo>
                    <a:pt x="412" y="108"/>
                    <a:pt x="201" y="175"/>
                    <a:pt x="0" y="264"/>
                  </a:cubicBezTo>
                  <a:cubicBezTo>
                    <a:pt x="212" y="185"/>
                    <a:pt x="423" y="130"/>
                    <a:pt x="645" y="96"/>
                  </a:cubicBezTo>
                  <a:cubicBezTo>
                    <a:pt x="746" y="74"/>
                    <a:pt x="857" y="63"/>
                    <a:pt x="968" y="52"/>
                  </a:cubicBezTo>
                  <a:lnTo>
                    <a:pt x="1302" y="19"/>
                  </a:lnTo>
                  <a:cubicBezTo>
                    <a:pt x="1236" y="6"/>
                    <a:pt x="1171" y="0"/>
                    <a:pt x="11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66" name="Google Shape;16466;p24"/>
            <p:cNvSpPr/>
            <p:nvPr/>
          </p:nvSpPr>
          <p:spPr>
            <a:xfrm flipH="1">
              <a:off x="1468047" y="239628"/>
              <a:ext cx="47598" cy="75431"/>
            </a:xfrm>
            <a:custGeom>
              <a:avLst/>
              <a:gdLst/>
              <a:ahLst/>
              <a:cxnLst/>
              <a:rect l="l" t="t" r="r" b="b"/>
              <a:pathLst>
                <a:path w="590" h="935" extrusionOk="0">
                  <a:moveTo>
                    <a:pt x="567" y="0"/>
                  </a:moveTo>
                  <a:lnTo>
                    <a:pt x="567" y="11"/>
                  </a:lnTo>
                  <a:cubicBezTo>
                    <a:pt x="567" y="56"/>
                    <a:pt x="545" y="89"/>
                    <a:pt x="523" y="122"/>
                  </a:cubicBezTo>
                  <a:cubicBezTo>
                    <a:pt x="500" y="167"/>
                    <a:pt x="467" y="201"/>
                    <a:pt x="434" y="233"/>
                  </a:cubicBezTo>
                  <a:cubicBezTo>
                    <a:pt x="378" y="312"/>
                    <a:pt x="322" y="379"/>
                    <a:pt x="278" y="456"/>
                  </a:cubicBezTo>
                  <a:cubicBezTo>
                    <a:pt x="167" y="601"/>
                    <a:pt x="56" y="757"/>
                    <a:pt x="0" y="935"/>
                  </a:cubicBezTo>
                  <a:cubicBezTo>
                    <a:pt x="67" y="767"/>
                    <a:pt x="189" y="623"/>
                    <a:pt x="300" y="478"/>
                  </a:cubicBezTo>
                  <a:cubicBezTo>
                    <a:pt x="356" y="411"/>
                    <a:pt x="423" y="334"/>
                    <a:pt x="478" y="256"/>
                  </a:cubicBezTo>
                  <a:cubicBezTo>
                    <a:pt x="500" y="223"/>
                    <a:pt x="523" y="189"/>
                    <a:pt x="545" y="144"/>
                  </a:cubicBezTo>
                  <a:cubicBezTo>
                    <a:pt x="567" y="100"/>
                    <a:pt x="589" y="56"/>
                    <a:pt x="5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67" name="Google Shape;16467;p24"/>
            <p:cNvSpPr/>
            <p:nvPr/>
          </p:nvSpPr>
          <p:spPr>
            <a:xfrm flipH="1">
              <a:off x="1392695" y="191142"/>
              <a:ext cx="42193" cy="76319"/>
            </a:xfrm>
            <a:custGeom>
              <a:avLst/>
              <a:gdLst/>
              <a:ahLst/>
              <a:cxnLst/>
              <a:rect l="l" t="t" r="r" b="b"/>
              <a:pathLst>
                <a:path w="523" h="946" extrusionOk="0">
                  <a:moveTo>
                    <a:pt x="478" y="1"/>
                  </a:moveTo>
                  <a:lnTo>
                    <a:pt x="478" y="11"/>
                  </a:lnTo>
                  <a:cubicBezTo>
                    <a:pt x="478" y="100"/>
                    <a:pt x="456" y="179"/>
                    <a:pt x="423" y="256"/>
                  </a:cubicBezTo>
                  <a:cubicBezTo>
                    <a:pt x="389" y="334"/>
                    <a:pt x="345" y="423"/>
                    <a:pt x="312" y="501"/>
                  </a:cubicBezTo>
                  <a:cubicBezTo>
                    <a:pt x="223" y="657"/>
                    <a:pt x="122" y="802"/>
                    <a:pt x="0" y="935"/>
                  </a:cubicBezTo>
                  <a:lnTo>
                    <a:pt x="11" y="946"/>
                  </a:lnTo>
                  <a:cubicBezTo>
                    <a:pt x="134" y="824"/>
                    <a:pt x="256" y="679"/>
                    <a:pt x="345" y="523"/>
                  </a:cubicBezTo>
                  <a:cubicBezTo>
                    <a:pt x="401" y="446"/>
                    <a:pt x="445" y="367"/>
                    <a:pt x="478" y="278"/>
                  </a:cubicBezTo>
                  <a:cubicBezTo>
                    <a:pt x="512" y="189"/>
                    <a:pt x="523" y="90"/>
                    <a:pt x="4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68" name="Google Shape;16468;p24"/>
            <p:cNvSpPr/>
            <p:nvPr/>
          </p:nvSpPr>
          <p:spPr>
            <a:xfrm flipH="1">
              <a:off x="1377368" y="170973"/>
              <a:ext cx="111332" cy="19362"/>
            </a:xfrm>
            <a:custGeom>
              <a:avLst/>
              <a:gdLst/>
              <a:ahLst/>
              <a:cxnLst/>
              <a:rect l="l" t="t" r="r" b="b"/>
              <a:pathLst>
                <a:path w="1380" h="240" extrusionOk="0">
                  <a:moveTo>
                    <a:pt x="852" y="0"/>
                  </a:moveTo>
                  <a:cubicBezTo>
                    <a:pt x="792" y="0"/>
                    <a:pt x="734" y="6"/>
                    <a:pt x="678" y="17"/>
                  </a:cubicBezTo>
                  <a:cubicBezTo>
                    <a:pt x="433" y="39"/>
                    <a:pt x="211" y="106"/>
                    <a:pt x="0" y="229"/>
                  </a:cubicBezTo>
                  <a:lnTo>
                    <a:pt x="11" y="239"/>
                  </a:lnTo>
                  <a:cubicBezTo>
                    <a:pt x="111" y="184"/>
                    <a:pt x="222" y="140"/>
                    <a:pt x="334" y="117"/>
                  </a:cubicBezTo>
                  <a:cubicBezTo>
                    <a:pt x="445" y="83"/>
                    <a:pt x="567" y="61"/>
                    <a:pt x="678" y="61"/>
                  </a:cubicBezTo>
                  <a:cubicBezTo>
                    <a:pt x="710" y="58"/>
                    <a:pt x="744" y="57"/>
                    <a:pt x="777" y="57"/>
                  </a:cubicBezTo>
                  <a:cubicBezTo>
                    <a:pt x="860" y="57"/>
                    <a:pt x="944" y="65"/>
                    <a:pt x="1023" y="73"/>
                  </a:cubicBezTo>
                  <a:cubicBezTo>
                    <a:pt x="1134" y="83"/>
                    <a:pt x="1256" y="117"/>
                    <a:pt x="1368" y="117"/>
                  </a:cubicBezTo>
                  <a:lnTo>
                    <a:pt x="1379" y="117"/>
                  </a:lnTo>
                  <a:cubicBezTo>
                    <a:pt x="1323" y="95"/>
                    <a:pt x="1256" y="73"/>
                    <a:pt x="1201" y="61"/>
                  </a:cubicBezTo>
                  <a:cubicBezTo>
                    <a:pt x="1145" y="39"/>
                    <a:pt x="1090" y="28"/>
                    <a:pt x="1034" y="17"/>
                  </a:cubicBezTo>
                  <a:cubicBezTo>
                    <a:pt x="973" y="6"/>
                    <a:pt x="912" y="0"/>
                    <a:pt x="85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69" name="Google Shape;16469;p24"/>
            <p:cNvSpPr/>
            <p:nvPr/>
          </p:nvSpPr>
          <p:spPr>
            <a:xfrm flipH="1">
              <a:off x="1246432" y="-14017"/>
              <a:ext cx="205560" cy="101166"/>
            </a:xfrm>
            <a:custGeom>
              <a:avLst/>
              <a:gdLst/>
              <a:ahLst/>
              <a:cxnLst/>
              <a:rect l="l" t="t" r="r" b="b"/>
              <a:pathLst>
                <a:path w="2548" h="1254" extrusionOk="0">
                  <a:moveTo>
                    <a:pt x="1431" y="0"/>
                  </a:moveTo>
                  <a:cubicBezTo>
                    <a:pt x="1353" y="0"/>
                    <a:pt x="1282" y="7"/>
                    <a:pt x="1224" y="19"/>
                  </a:cubicBezTo>
                  <a:cubicBezTo>
                    <a:pt x="969" y="75"/>
                    <a:pt x="134" y="197"/>
                    <a:pt x="12" y="208"/>
                  </a:cubicBezTo>
                  <a:cubicBezTo>
                    <a:pt x="12" y="219"/>
                    <a:pt x="1" y="219"/>
                    <a:pt x="12" y="230"/>
                  </a:cubicBezTo>
                  <a:cubicBezTo>
                    <a:pt x="67" y="319"/>
                    <a:pt x="435" y="908"/>
                    <a:pt x="991" y="1142"/>
                  </a:cubicBezTo>
                  <a:cubicBezTo>
                    <a:pt x="1190" y="1225"/>
                    <a:pt x="1399" y="1253"/>
                    <a:pt x="1591" y="1253"/>
                  </a:cubicBezTo>
                  <a:cubicBezTo>
                    <a:pt x="1966" y="1253"/>
                    <a:pt x="2274" y="1146"/>
                    <a:pt x="2303" y="1131"/>
                  </a:cubicBezTo>
                  <a:cubicBezTo>
                    <a:pt x="2314" y="1120"/>
                    <a:pt x="2358" y="1053"/>
                    <a:pt x="2415" y="953"/>
                  </a:cubicBezTo>
                  <a:cubicBezTo>
                    <a:pt x="2459" y="842"/>
                    <a:pt x="2548" y="497"/>
                    <a:pt x="2281" y="263"/>
                  </a:cubicBezTo>
                  <a:cubicBezTo>
                    <a:pt x="2081" y="81"/>
                    <a:pt x="1710" y="0"/>
                    <a:pt x="143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70" name="Google Shape;16470;p24"/>
            <p:cNvSpPr/>
            <p:nvPr/>
          </p:nvSpPr>
          <p:spPr>
            <a:xfrm flipH="1">
              <a:off x="1293950" y="-5385"/>
              <a:ext cx="158042" cy="92292"/>
            </a:xfrm>
            <a:custGeom>
              <a:avLst/>
              <a:gdLst/>
              <a:ahLst/>
              <a:cxnLst/>
              <a:rect l="l" t="t" r="r" b="b"/>
              <a:pathLst>
                <a:path w="1959" h="1144" extrusionOk="0">
                  <a:moveTo>
                    <a:pt x="690" y="1"/>
                  </a:moveTo>
                  <a:cubicBezTo>
                    <a:pt x="390" y="57"/>
                    <a:pt x="79" y="101"/>
                    <a:pt x="12" y="101"/>
                  </a:cubicBezTo>
                  <a:cubicBezTo>
                    <a:pt x="12" y="112"/>
                    <a:pt x="1" y="112"/>
                    <a:pt x="12" y="123"/>
                  </a:cubicBezTo>
                  <a:cubicBezTo>
                    <a:pt x="67" y="212"/>
                    <a:pt x="435" y="801"/>
                    <a:pt x="991" y="1035"/>
                  </a:cubicBezTo>
                  <a:cubicBezTo>
                    <a:pt x="1197" y="1115"/>
                    <a:pt x="1411" y="1143"/>
                    <a:pt x="1605" y="1143"/>
                  </a:cubicBezTo>
                  <a:cubicBezTo>
                    <a:pt x="1735" y="1143"/>
                    <a:pt x="1856" y="1131"/>
                    <a:pt x="1958" y="1113"/>
                  </a:cubicBezTo>
                  <a:cubicBezTo>
                    <a:pt x="1925" y="1024"/>
                    <a:pt x="1847" y="957"/>
                    <a:pt x="1792" y="902"/>
                  </a:cubicBezTo>
                  <a:cubicBezTo>
                    <a:pt x="1569" y="668"/>
                    <a:pt x="1291" y="490"/>
                    <a:pt x="1035" y="301"/>
                  </a:cubicBezTo>
                  <a:cubicBezTo>
                    <a:pt x="913" y="212"/>
                    <a:pt x="791" y="123"/>
                    <a:pt x="6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71" name="Google Shape;16471;p24"/>
            <p:cNvSpPr/>
            <p:nvPr/>
          </p:nvSpPr>
          <p:spPr>
            <a:xfrm flipH="1">
              <a:off x="1374705" y="33259"/>
              <a:ext cx="45017" cy="4518"/>
            </a:xfrm>
            <a:custGeom>
              <a:avLst/>
              <a:gdLst/>
              <a:ahLst/>
              <a:cxnLst/>
              <a:rect l="l" t="t" r="r" b="b"/>
              <a:pathLst>
                <a:path w="558" h="56" extrusionOk="0">
                  <a:moveTo>
                    <a:pt x="557" y="0"/>
                  </a:moveTo>
                  <a:cubicBezTo>
                    <a:pt x="502" y="0"/>
                    <a:pt x="457" y="11"/>
                    <a:pt x="413" y="11"/>
                  </a:cubicBezTo>
                  <a:cubicBezTo>
                    <a:pt x="368" y="22"/>
                    <a:pt x="324" y="33"/>
                    <a:pt x="279" y="33"/>
                  </a:cubicBezTo>
                  <a:cubicBezTo>
                    <a:pt x="253" y="37"/>
                    <a:pt x="226" y="38"/>
                    <a:pt x="198" y="38"/>
                  </a:cubicBezTo>
                  <a:cubicBezTo>
                    <a:pt x="132" y="38"/>
                    <a:pt x="64" y="30"/>
                    <a:pt x="1" y="22"/>
                  </a:cubicBezTo>
                  <a:lnTo>
                    <a:pt x="1" y="22"/>
                  </a:lnTo>
                  <a:cubicBezTo>
                    <a:pt x="90" y="45"/>
                    <a:pt x="190" y="55"/>
                    <a:pt x="279" y="55"/>
                  </a:cubicBezTo>
                  <a:cubicBezTo>
                    <a:pt x="324" y="55"/>
                    <a:pt x="368" y="55"/>
                    <a:pt x="424" y="45"/>
                  </a:cubicBezTo>
                  <a:cubicBezTo>
                    <a:pt x="468" y="33"/>
                    <a:pt x="513" y="22"/>
                    <a:pt x="5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72" name="Google Shape;16472;p24"/>
            <p:cNvSpPr/>
            <p:nvPr/>
          </p:nvSpPr>
          <p:spPr>
            <a:xfrm flipH="1">
              <a:off x="1347840" y="2764"/>
              <a:ext cx="43161" cy="43968"/>
            </a:xfrm>
            <a:custGeom>
              <a:avLst/>
              <a:gdLst/>
              <a:ahLst/>
              <a:cxnLst/>
              <a:rect l="l" t="t" r="r" b="b"/>
              <a:pathLst>
                <a:path w="535" h="545" extrusionOk="0">
                  <a:moveTo>
                    <a:pt x="1" y="0"/>
                  </a:moveTo>
                  <a:cubicBezTo>
                    <a:pt x="101" y="89"/>
                    <a:pt x="190" y="178"/>
                    <a:pt x="279" y="267"/>
                  </a:cubicBezTo>
                  <a:lnTo>
                    <a:pt x="413" y="400"/>
                  </a:lnTo>
                  <a:cubicBezTo>
                    <a:pt x="457" y="445"/>
                    <a:pt x="502" y="489"/>
                    <a:pt x="535" y="545"/>
                  </a:cubicBezTo>
                  <a:lnTo>
                    <a:pt x="535" y="534"/>
                  </a:lnTo>
                  <a:cubicBezTo>
                    <a:pt x="524" y="478"/>
                    <a:pt x="490" y="423"/>
                    <a:pt x="446" y="367"/>
                  </a:cubicBezTo>
                  <a:cubicBezTo>
                    <a:pt x="401" y="322"/>
                    <a:pt x="357" y="278"/>
                    <a:pt x="302" y="233"/>
                  </a:cubicBezTo>
                  <a:cubicBezTo>
                    <a:pt x="201" y="156"/>
                    <a:pt x="112" y="78"/>
                    <a:pt x="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73" name="Google Shape;16473;p24"/>
            <p:cNvSpPr/>
            <p:nvPr/>
          </p:nvSpPr>
          <p:spPr>
            <a:xfrm flipH="1">
              <a:off x="1308309" y="59237"/>
              <a:ext cx="57521" cy="12666"/>
            </a:xfrm>
            <a:custGeom>
              <a:avLst/>
              <a:gdLst/>
              <a:ahLst/>
              <a:cxnLst/>
              <a:rect l="l" t="t" r="r" b="b"/>
              <a:pathLst>
                <a:path w="713" h="157" extrusionOk="0">
                  <a:moveTo>
                    <a:pt x="712" y="0"/>
                  </a:moveTo>
                  <a:cubicBezTo>
                    <a:pt x="645" y="23"/>
                    <a:pt x="590" y="45"/>
                    <a:pt x="534" y="67"/>
                  </a:cubicBezTo>
                  <a:cubicBezTo>
                    <a:pt x="479" y="79"/>
                    <a:pt x="423" y="101"/>
                    <a:pt x="368" y="112"/>
                  </a:cubicBezTo>
                  <a:cubicBezTo>
                    <a:pt x="301" y="123"/>
                    <a:pt x="245" y="134"/>
                    <a:pt x="190" y="134"/>
                  </a:cubicBezTo>
                  <a:cubicBezTo>
                    <a:pt x="123" y="134"/>
                    <a:pt x="67" y="134"/>
                    <a:pt x="0" y="156"/>
                  </a:cubicBezTo>
                  <a:cubicBezTo>
                    <a:pt x="67" y="145"/>
                    <a:pt x="123" y="145"/>
                    <a:pt x="190" y="145"/>
                  </a:cubicBezTo>
                  <a:cubicBezTo>
                    <a:pt x="245" y="145"/>
                    <a:pt x="312" y="145"/>
                    <a:pt x="368" y="134"/>
                  </a:cubicBezTo>
                  <a:cubicBezTo>
                    <a:pt x="435" y="123"/>
                    <a:pt x="490" y="112"/>
                    <a:pt x="546" y="89"/>
                  </a:cubicBezTo>
                  <a:cubicBezTo>
                    <a:pt x="601" y="67"/>
                    <a:pt x="657" y="45"/>
                    <a:pt x="7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74" name="Google Shape;16474;p24"/>
            <p:cNvSpPr/>
            <p:nvPr/>
          </p:nvSpPr>
          <p:spPr>
            <a:xfrm flipH="1">
              <a:off x="1293948" y="-4417"/>
              <a:ext cx="64701" cy="72688"/>
            </a:xfrm>
            <a:custGeom>
              <a:avLst/>
              <a:gdLst/>
              <a:ahLst/>
              <a:cxnLst/>
              <a:rect l="l" t="t" r="r" b="b"/>
              <a:pathLst>
                <a:path w="802" h="901" extrusionOk="0">
                  <a:moveTo>
                    <a:pt x="0" y="0"/>
                  </a:moveTo>
                  <a:lnTo>
                    <a:pt x="0" y="11"/>
                  </a:lnTo>
                  <a:cubicBezTo>
                    <a:pt x="145" y="144"/>
                    <a:pt x="289" y="289"/>
                    <a:pt x="423" y="433"/>
                  </a:cubicBezTo>
                  <a:lnTo>
                    <a:pt x="623" y="656"/>
                  </a:lnTo>
                  <a:cubicBezTo>
                    <a:pt x="690" y="734"/>
                    <a:pt x="746" y="812"/>
                    <a:pt x="790" y="901"/>
                  </a:cubicBezTo>
                  <a:lnTo>
                    <a:pt x="801" y="901"/>
                  </a:lnTo>
                  <a:cubicBezTo>
                    <a:pt x="768" y="801"/>
                    <a:pt x="712" y="712"/>
                    <a:pt x="657" y="634"/>
                  </a:cubicBezTo>
                  <a:cubicBezTo>
                    <a:pt x="590" y="556"/>
                    <a:pt x="512" y="478"/>
                    <a:pt x="445" y="411"/>
                  </a:cubicBezTo>
                  <a:cubicBezTo>
                    <a:pt x="301" y="267"/>
                    <a:pt x="156" y="134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75" name="Google Shape;16475;p24"/>
            <p:cNvSpPr/>
            <p:nvPr/>
          </p:nvSpPr>
          <p:spPr>
            <a:xfrm flipH="1">
              <a:off x="1273295" y="14381"/>
              <a:ext cx="5486" cy="58409"/>
            </a:xfrm>
            <a:custGeom>
              <a:avLst/>
              <a:gdLst/>
              <a:ahLst/>
              <a:cxnLst/>
              <a:rect l="l" t="t" r="r" b="b"/>
              <a:pathLst>
                <a:path w="68" h="724" extrusionOk="0">
                  <a:moveTo>
                    <a:pt x="1" y="0"/>
                  </a:moveTo>
                  <a:lnTo>
                    <a:pt x="1" y="12"/>
                  </a:lnTo>
                  <a:cubicBezTo>
                    <a:pt x="23" y="34"/>
                    <a:pt x="11" y="67"/>
                    <a:pt x="11" y="89"/>
                  </a:cubicBezTo>
                  <a:cubicBezTo>
                    <a:pt x="1" y="123"/>
                    <a:pt x="1" y="156"/>
                    <a:pt x="1" y="190"/>
                  </a:cubicBezTo>
                  <a:cubicBezTo>
                    <a:pt x="1" y="245"/>
                    <a:pt x="11" y="312"/>
                    <a:pt x="11" y="368"/>
                  </a:cubicBezTo>
                  <a:lnTo>
                    <a:pt x="34" y="546"/>
                  </a:lnTo>
                  <a:cubicBezTo>
                    <a:pt x="34" y="612"/>
                    <a:pt x="45" y="668"/>
                    <a:pt x="11" y="724"/>
                  </a:cubicBezTo>
                  <a:cubicBezTo>
                    <a:pt x="34" y="701"/>
                    <a:pt x="56" y="668"/>
                    <a:pt x="56" y="645"/>
                  </a:cubicBezTo>
                  <a:cubicBezTo>
                    <a:pt x="67" y="612"/>
                    <a:pt x="67" y="579"/>
                    <a:pt x="67" y="546"/>
                  </a:cubicBezTo>
                  <a:cubicBezTo>
                    <a:pt x="67" y="490"/>
                    <a:pt x="45" y="423"/>
                    <a:pt x="45" y="368"/>
                  </a:cubicBezTo>
                  <a:cubicBezTo>
                    <a:pt x="34" y="301"/>
                    <a:pt x="23" y="245"/>
                    <a:pt x="23" y="190"/>
                  </a:cubicBezTo>
                  <a:cubicBezTo>
                    <a:pt x="11" y="156"/>
                    <a:pt x="11" y="123"/>
                    <a:pt x="23" y="89"/>
                  </a:cubicBezTo>
                  <a:cubicBezTo>
                    <a:pt x="23" y="67"/>
                    <a:pt x="23" y="3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76" name="Google Shape;16476;p24"/>
            <p:cNvSpPr/>
            <p:nvPr/>
          </p:nvSpPr>
          <p:spPr>
            <a:xfrm flipH="1">
              <a:off x="1120739" y="118453"/>
              <a:ext cx="202656" cy="248076"/>
            </a:xfrm>
            <a:custGeom>
              <a:avLst/>
              <a:gdLst/>
              <a:ahLst/>
              <a:cxnLst/>
              <a:rect l="l" t="t" r="r" b="b"/>
              <a:pathLst>
                <a:path w="2512" h="3075" extrusionOk="0">
                  <a:moveTo>
                    <a:pt x="2344" y="0"/>
                  </a:moveTo>
                  <a:cubicBezTo>
                    <a:pt x="2289" y="0"/>
                    <a:pt x="1943" y="34"/>
                    <a:pt x="1476" y="356"/>
                  </a:cubicBezTo>
                  <a:cubicBezTo>
                    <a:pt x="954" y="702"/>
                    <a:pt x="876" y="1102"/>
                    <a:pt x="687" y="1458"/>
                  </a:cubicBezTo>
                  <a:cubicBezTo>
                    <a:pt x="520" y="1792"/>
                    <a:pt x="75" y="2882"/>
                    <a:pt x="8" y="3059"/>
                  </a:cubicBezTo>
                  <a:cubicBezTo>
                    <a:pt x="1" y="3067"/>
                    <a:pt x="4" y="3075"/>
                    <a:pt x="10" y="3075"/>
                  </a:cubicBezTo>
                  <a:cubicBezTo>
                    <a:pt x="13" y="3075"/>
                    <a:pt x="16" y="3074"/>
                    <a:pt x="20" y="3070"/>
                  </a:cubicBezTo>
                  <a:cubicBezTo>
                    <a:pt x="109" y="3015"/>
                    <a:pt x="475" y="2793"/>
                    <a:pt x="764" y="2637"/>
                  </a:cubicBezTo>
                  <a:cubicBezTo>
                    <a:pt x="1110" y="2459"/>
                    <a:pt x="1810" y="2114"/>
                    <a:pt x="2166" y="1424"/>
                  </a:cubicBezTo>
                  <a:cubicBezTo>
                    <a:pt x="2511" y="779"/>
                    <a:pt x="2378" y="79"/>
                    <a:pt x="235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77" name="Google Shape;16477;p24"/>
            <p:cNvSpPr/>
            <p:nvPr/>
          </p:nvSpPr>
          <p:spPr>
            <a:xfrm flipH="1">
              <a:off x="1233845" y="181218"/>
              <a:ext cx="89549" cy="185310"/>
            </a:xfrm>
            <a:custGeom>
              <a:avLst/>
              <a:gdLst/>
              <a:ahLst/>
              <a:cxnLst/>
              <a:rect l="l" t="t" r="r" b="b"/>
              <a:pathLst>
                <a:path w="1110" h="2297" extrusionOk="0">
                  <a:moveTo>
                    <a:pt x="1031" y="1"/>
                  </a:moveTo>
                  <a:cubicBezTo>
                    <a:pt x="876" y="235"/>
                    <a:pt x="798" y="468"/>
                    <a:pt x="687" y="680"/>
                  </a:cubicBezTo>
                  <a:cubicBezTo>
                    <a:pt x="520" y="1014"/>
                    <a:pt x="75" y="2104"/>
                    <a:pt x="8" y="2281"/>
                  </a:cubicBezTo>
                  <a:cubicBezTo>
                    <a:pt x="1" y="2289"/>
                    <a:pt x="4" y="2297"/>
                    <a:pt x="10" y="2297"/>
                  </a:cubicBezTo>
                  <a:cubicBezTo>
                    <a:pt x="13" y="2297"/>
                    <a:pt x="16" y="2296"/>
                    <a:pt x="20" y="2292"/>
                  </a:cubicBezTo>
                  <a:cubicBezTo>
                    <a:pt x="109" y="2237"/>
                    <a:pt x="475" y="2015"/>
                    <a:pt x="764" y="1859"/>
                  </a:cubicBezTo>
                  <a:cubicBezTo>
                    <a:pt x="821" y="1837"/>
                    <a:pt x="876" y="1803"/>
                    <a:pt x="942" y="1770"/>
                  </a:cubicBezTo>
                  <a:cubicBezTo>
                    <a:pt x="976" y="1647"/>
                    <a:pt x="1009" y="1514"/>
                    <a:pt x="1031" y="1392"/>
                  </a:cubicBezTo>
                  <a:cubicBezTo>
                    <a:pt x="1087" y="1135"/>
                    <a:pt x="1110" y="868"/>
                    <a:pt x="1110" y="602"/>
                  </a:cubicBezTo>
                  <a:cubicBezTo>
                    <a:pt x="1110" y="480"/>
                    <a:pt x="1098" y="357"/>
                    <a:pt x="1076" y="223"/>
                  </a:cubicBezTo>
                  <a:cubicBezTo>
                    <a:pt x="1065" y="157"/>
                    <a:pt x="1054" y="90"/>
                    <a:pt x="1043" y="35"/>
                  </a:cubicBezTo>
                  <a:cubicBezTo>
                    <a:pt x="1031" y="23"/>
                    <a:pt x="1031" y="13"/>
                    <a:pt x="10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78" name="Google Shape;16478;p24"/>
            <p:cNvSpPr/>
            <p:nvPr/>
          </p:nvSpPr>
          <p:spPr>
            <a:xfrm flipH="1">
              <a:off x="1270632" y="298844"/>
              <a:ext cx="5486" cy="36788"/>
            </a:xfrm>
            <a:custGeom>
              <a:avLst/>
              <a:gdLst/>
              <a:ahLst/>
              <a:cxnLst/>
              <a:rect l="l" t="t" r="r" b="b"/>
              <a:pathLst>
                <a:path w="68" h="456" extrusionOk="0">
                  <a:moveTo>
                    <a:pt x="34" y="0"/>
                  </a:moveTo>
                  <a:cubicBezTo>
                    <a:pt x="34" y="45"/>
                    <a:pt x="45" y="78"/>
                    <a:pt x="34" y="112"/>
                  </a:cubicBezTo>
                  <a:lnTo>
                    <a:pt x="34" y="223"/>
                  </a:lnTo>
                  <a:cubicBezTo>
                    <a:pt x="23" y="300"/>
                    <a:pt x="1" y="379"/>
                    <a:pt x="1" y="456"/>
                  </a:cubicBezTo>
                  <a:cubicBezTo>
                    <a:pt x="12" y="379"/>
                    <a:pt x="34" y="312"/>
                    <a:pt x="57" y="234"/>
                  </a:cubicBezTo>
                  <a:cubicBezTo>
                    <a:pt x="67" y="189"/>
                    <a:pt x="67" y="156"/>
                    <a:pt x="67" y="112"/>
                  </a:cubicBezTo>
                  <a:cubicBezTo>
                    <a:pt x="67" y="78"/>
                    <a:pt x="57" y="33"/>
                    <a:pt x="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79" name="Google Shape;16479;p24"/>
            <p:cNvSpPr/>
            <p:nvPr/>
          </p:nvSpPr>
          <p:spPr>
            <a:xfrm flipH="1">
              <a:off x="1256272" y="276335"/>
              <a:ext cx="33238" cy="20814"/>
            </a:xfrm>
            <a:custGeom>
              <a:avLst/>
              <a:gdLst/>
              <a:ahLst/>
              <a:cxnLst/>
              <a:rect l="l" t="t" r="r" b="b"/>
              <a:pathLst>
                <a:path w="412" h="258" extrusionOk="0">
                  <a:moveTo>
                    <a:pt x="411" y="1"/>
                  </a:moveTo>
                  <a:cubicBezTo>
                    <a:pt x="367" y="1"/>
                    <a:pt x="334" y="12"/>
                    <a:pt x="289" y="35"/>
                  </a:cubicBezTo>
                  <a:cubicBezTo>
                    <a:pt x="255" y="45"/>
                    <a:pt x="211" y="68"/>
                    <a:pt x="189" y="101"/>
                  </a:cubicBezTo>
                  <a:cubicBezTo>
                    <a:pt x="122" y="157"/>
                    <a:pt x="67" y="213"/>
                    <a:pt x="0" y="246"/>
                  </a:cubicBezTo>
                  <a:lnTo>
                    <a:pt x="0" y="257"/>
                  </a:lnTo>
                  <a:lnTo>
                    <a:pt x="100" y="190"/>
                  </a:lnTo>
                  <a:cubicBezTo>
                    <a:pt x="134" y="168"/>
                    <a:pt x="167" y="134"/>
                    <a:pt x="200" y="112"/>
                  </a:cubicBezTo>
                  <a:cubicBezTo>
                    <a:pt x="233" y="90"/>
                    <a:pt x="267" y="79"/>
                    <a:pt x="300" y="57"/>
                  </a:cubicBezTo>
                  <a:cubicBezTo>
                    <a:pt x="334" y="35"/>
                    <a:pt x="378" y="23"/>
                    <a:pt x="411" y="12"/>
                  </a:cubicBezTo>
                  <a:lnTo>
                    <a:pt x="41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80" name="Google Shape;16480;p24"/>
            <p:cNvSpPr/>
            <p:nvPr/>
          </p:nvSpPr>
          <p:spPr>
            <a:xfrm flipH="1">
              <a:off x="1222227" y="236885"/>
              <a:ext cx="11698" cy="67444"/>
            </a:xfrm>
            <a:custGeom>
              <a:avLst/>
              <a:gdLst/>
              <a:ahLst/>
              <a:cxnLst/>
              <a:rect l="l" t="t" r="r" b="b"/>
              <a:pathLst>
                <a:path w="145" h="836" extrusionOk="0">
                  <a:moveTo>
                    <a:pt x="56" y="1"/>
                  </a:moveTo>
                  <a:lnTo>
                    <a:pt x="45" y="12"/>
                  </a:lnTo>
                  <a:cubicBezTo>
                    <a:pt x="90" y="67"/>
                    <a:pt x="112" y="134"/>
                    <a:pt x="112" y="201"/>
                  </a:cubicBezTo>
                  <a:lnTo>
                    <a:pt x="112" y="423"/>
                  </a:lnTo>
                  <a:cubicBezTo>
                    <a:pt x="100" y="568"/>
                    <a:pt x="23" y="690"/>
                    <a:pt x="1" y="835"/>
                  </a:cubicBezTo>
                  <a:lnTo>
                    <a:pt x="11" y="835"/>
                  </a:lnTo>
                  <a:cubicBezTo>
                    <a:pt x="23" y="768"/>
                    <a:pt x="45" y="702"/>
                    <a:pt x="78" y="635"/>
                  </a:cubicBezTo>
                  <a:cubicBezTo>
                    <a:pt x="100" y="568"/>
                    <a:pt x="123" y="501"/>
                    <a:pt x="134" y="423"/>
                  </a:cubicBezTo>
                  <a:cubicBezTo>
                    <a:pt x="145" y="346"/>
                    <a:pt x="145" y="279"/>
                    <a:pt x="145" y="201"/>
                  </a:cubicBezTo>
                  <a:cubicBezTo>
                    <a:pt x="134" y="134"/>
                    <a:pt x="112" y="57"/>
                    <a:pt x="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81" name="Google Shape;16481;p24"/>
            <p:cNvSpPr/>
            <p:nvPr/>
          </p:nvSpPr>
          <p:spPr>
            <a:xfrm flipH="1">
              <a:off x="1211417" y="209294"/>
              <a:ext cx="41386" cy="13311"/>
            </a:xfrm>
            <a:custGeom>
              <a:avLst/>
              <a:gdLst/>
              <a:ahLst/>
              <a:cxnLst/>
              <a:rect l="l" t="t" r="r" b="b"/>
              <a:pathLst>
                <a:path w="513" h="165" extrusionOk="0">
                  <a:moveTo>
                    <a:pt x="446" y="1"/>
                  </a:moveTo>
                  <a:cubicBezTo>
                    <a:pt x="423" y="1"/>
                    <a:pt x="401" y="4"/>
                    <a:pt x="379" y="9"/>
                  </a:cubicBezTo>
                  <a:cubicBezTo>
                    <a:pt x="334" y="20"/>
                    <a:pt x="290" y="31"/>
                    <a:pt x="245" y="53"/>
                  </a:cubicBezTo>
                  <a:cubicBezTo>
                    <a:pt x="168" y="98"/>
                    <a:pt x="90" y="142"/>
                    <a:pt x="1" y="165"/>
                  </a:cubicBezTo>
                  <a:cubicBezTo>
                    <a:pt x="90" y="154"/>
                    <a:pt x="179" y="120"/>
                    <a:pt x="257" y="87"/>
                  </a:cubicBezTo>
                  <a:lnTo>
                    <a:pt x="390" y="53"/>
                  </a:lnTo>
                  <a:cubicBezTo>
                    <a:pt x="435" y="43"/>
                    <a:pt x="468" y="31"/>
                    <a:pt x="512" y="9"/>
                  </a:cubicBezTo>
                  <a:cubicBezTo>
                    <a:pt x="490" y="4"/>
                    <a:pt x="468" y="1"/>
                    <a:pt x="4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82" name="Google Shape;16482;p24"/>
            <p:cNvSpPr/>
            <p:nvPr/>
          </p:nvSpPr>
          <p:spPr>
            <a:xfrm flipH="1">
              <a:off x="1174628" y="188399"/>
              <a:ext cx="21621" cy="79062"/>
            </a:xfrm>
            <a:custGeom>
              <a:avLst/>
              <a:gdLst/>
              <a:ahLst/>
              <a:cxnLst/>
              <a:rect l="l" t="t" r="r" b="b"/>
              <a:pathLst>
                <a:path w="268" h="980" extrusionOk="0">
                  <a:moveTo>
                    <a:pt x="1" y="1"/>
                  </a:moveTo>
                  <a:cubicBezTo>
                    <a:pt x="45" y="68"/>
                    <a:pt x="78" y="157"/>
                    <a:pt x="123" y="235"/>
                  </a:cubicBezTo>
                  <a:cubicBezTo>
                    <a:pt x="157" y="312"/>
                    <a:pt x="201" y="391"/>
                    <a:pt x="223" y="468"/>
                  </a:cubicBezTo>
                  <a:cubicBezTo>
                    <a:pt x="234" y="557"/>
                    <a:pt x="223" y="635"/>
                    <a:pt x="201" y="724"/>
                  </a:cubicBezTo>
                  <a:cubicBezTo>
                    <a:pt x="179" y="813"/>
                    <a:pt x="145" y="891"/>
                    <a:pt x="145" y="980"/>
                  </a:cubicBezTo>
                  <a:cubicBezTo>
                    <a:pt x="157" y="891"/>
                    <a:pt x="189" y="813"/>
                    <a:pt x="223" y="735"/>
                  </a:cubicBezTo>
                  <a:cubicBezTo>
                    <a:pt x="256" y="646"/>
                    <a:pt x="268" y="557"/>
                    <a:pt x="256" y="468"/>
                  </a:cubicBezTo>
                  <a:cubicBezTo>
                    <a:pt x="234" y="368"/>
                    <a:pt x="201" y="290"/>
                    <a:pt x="157" y="213"/>
                  </a:cubicBezTo>
                  <a:cubicBezTo>
                    <a:pt x="112" y="134"/>
                    <a:pt x="68" y="57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83" name="Google Shape;16483;p24"/>
            <p:cNvSpPr/>
            <p:nvPr/>
          </p:nvSpPr>
          <p:spPr>
            <a:xfrm flipH="1">
              <a:off x="1179146" y="163873"/>
              <a:ext cx="47598" cy="14844"/>
            </a:xfrm>
            <a:custGeom>
              <a:avLst/>
              <a:gdLst/>
              <a:ahLst/>
              <a:cxnLst/>
              <a:rect l="l" t="t" r="r" b="b"/>
              <a:pathLst>
                <a:path w="590" h="184" extrusionOk="0">
                  <a:moveTo>
                    <a:pt x="481" y="0"/>
                  </a:moveTo>
                  <a:cubicBezTo>
                    <a:pt x="466" y="0"/>
                    <a:pt x="451" y="2"/>
                    <a:pt x="434" y="5"/>
                  </a:cubicBezTo>
                  <a:cubicBezTo>
                    <a:pt x="379" y="5"/>
                    <a:pt x="334" y="27"/>
                    <a:pt x="278" y="50"/>
                  </a:cubicBezTo>
                  <a:lnTo>
                    <a:pt x="145" y="116"/>
                  </a:lnTo>
                  <a:cubicBezTo>
                    <a:pt x="100" y="139"/>
                    <a:pt x="56" y="161"/>
                    <a:pt x="1" y="171"/>
                  </a:cubicBezTo>
                  <a:lnTo>
                    <a:pt x="11" y="183"/>
                  </a:lnTo>
                  <a:cubicBezTo>
                    <a:pt x="56" y="171"/>
                    <a:pt x="100" y="149"/>
                    <a:pt x="156" y="127"/>
                  </a:cubicBezTo>
                  <a:cubicBezTo>
                    <a:pt x="201" y="105"/>
                    <a:pt x="245" y="82"/>
                    <a:pt x="290" y="72"/>
                  </a:cubicBezTo>
                  <a:cubicBezTo>
                    <a:pt x="334" y="50"/>
                    <a:pt x="390" y="38"/>
                    <a:pt x="434" y="38"/>
                  </a:cubicBezTo>
                  <a:cubicBezTo>
                    <a:pt x="490" y="27"/>
                    <a:pt x="535" y="27"/>
                    <a:pt x="590" y="16"/>
                  </a:cubicBezTo>
                  <a:cubicBezTo>
                    <a:pt x="551" y="8"/>
                    <a:pt x="517" y="0"/>
                    <a:pt x="4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84" name="Google Shape;16484;p24"/>
            <p:cNvSpPr/>
            <p:nvPr/>
          </p:nvSpPr>
          <p:spPr>
            <a:xfrm flipH="1">
              <a:off x="1142277" y="141768"/>
              <a:ext cx="17184" cy="77287"/>
            </a:xfrm>
            <a:custGeom>
              <a:avLst/>
              <a:gdLst/>
              <a:ahLst/>
              <a:cxnLst/>
              <a:rect l="l" t="t" r="r" b="b"/>
              <a:pathLst>
                <a:path w="213" h="958" extrusionOk="0">
                  <a:moveTo>
                    <a:pt x="0" y="1"/>
                  </a:moveTo>
                  <a:cubicBezTo>
                    <a:pt x="12" y="45"/>
                    <a:pt x="34" y="90"/>
                    <a:pt x="56" y="123"/>
                  </a:cubicBezTo>
                  <a:cubicBezTo>
                    <a:pt x="79" y="156"/>
                    <a:pt x="101" y="190"/>
                    <a:pt x="112" y="235"/>
                  </a:cubicBezTo>
                  <a:cubicBezTo>
                    <a:pt x="134" y="301"/>
                    <a:pt x="156" y="379"/>
                    <a:pt x="156" y="468"/>
                  </a:cubicBezTo>
                  <a:cubicBezTo>
                    <a:pt x="156" y="546"/>
                    <a:pt x="134" y="623"/>
                    <a:pt x="123" y="702"/>
                  </a:cubicBezTo>
                  <a:lnTo>
                    <a:pt x="56" y="946"/>
                  </a:lnTo>
                  <a:lnTo>
                    <a:pt x="56" y="957"/>
                  </a:lnTo>
                  <a:lnTo>
                    <a:pt x="145" y="712"/>
                  </a:lnTo>
                  <a:cubicBezTo>
                    <a:pt x="178" y="635"/>
                    <a:pt x="201" y="557"/>
                    <a:pt x="201" y="468"/>
                  </a:cubicBezTo>
                  <a:cubicBezTo>
                    <a:pt x="212" y="379"/>
                    <a:pt x="212" y="290"/>
                    <a:pt x="168" y="201"/>
                  </a:cubicBezTo>
                  <a:cubicBezTo>
                    <a:pt x="123" y="123"/>
                    <a:pt x="56" y="67"/>
                    <a:pt x="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85" name="Google Shape;16485;p24"/>
            <p:cNvSpPr/>
            <p:nvPr/>
          </p:nvSpPr>
          <p:spPr>
            <a:xfrm flipH="1">
              <a:off x="985284" y="-103164"/>
              <a:ext cx="230650" cy="129483"/>
            </a:xfrm>
            <a:custGeom>
              <a:avLst/>
              <a:gdLst/>
              <a:ahLst/>
              <a:cxnLst/>
              <a:rect l="l" t="t" r="r" b="b"/>
              <a:pathLst>
                <a:path w="2859" h="1605" extrusionOk="0">
                  <a:moveTo>
                    <a:pt x="11" y="1"/>
                  </a:moveTo>
                  <a:cubicBezTo>
                    <a:pt x="11" y="1"/>
                    <a:pt x="0" y="11"/>
                    <a:pt x="11" y="11"/>
                  </a:cubicBezTo>
                  <a:cubicBezTo>
                    <a:pt x="67" y="100"/>
                    <a:pt x="367" y="512"/>
                    <a:pt x="567" y="757"/>
                  </a:cubicBezTo>
                  <a:cubicBezTo>
                    <a:pt x="789" y="1024"/>
                    <a:pt x="1079" y="1368"/>
                    <a:pt x="1691" y="1536"/>
                  </a:cubicBezTo>
                  <a:cubicBezTo>
                    <a:pt x="1869" y="1586"/>
                    <a:pt x="2024" y="1605"/>
                    <a:pt x="2155" y="1605"/>
                  </a:cubicBezTo>
                  <a:cubicBezTo>
                    <a:pt x="2482" y="1605"/>
                    <a:pt x="2658" y="1491"/>
                    <a:pt x="2658" y="1491"/>
                  </a:cubicBezTo>
                  <a:cubicBezTo>
                    <a:pt x="2658" y="1491"/>
                    <a:pt x="2803" y="1424"/>
                    <a:pt x="2836" y="1257"/>
                  </a:cubicBezTo>
                  <a:cubicBezTo>
                    <a:pt x="2858" y="1101"/>
                    <a:pt x="2680" y="557"/>
                    <a:pt x="2358" y="301"/>
                  </a:cubicBezTo>
                  <a:cubicBezTo>
                    <a:pt x="2047" y="34"/>
                    <a:pt x="1869" y="1"/>
                    <a:pt x="1679" y="1"/>
                  </a:cubicBezTo>
                  <a:cubicBezTo>
                    <a:pt x="1479" y="11"/>
                    <a:pt x="1001" y="1"/>
                    <a:pt x="745" y="23"/>
                  </a:cubicBezTo>
                  <a:cubicBezTo>
                    <a:pt x="714" y="24"/>
                    <a:pt x="679" y="25"/>
                    <a:pt x="642" y="25"/>
                  </a:cubicBezTo>
                  <a:cubicBezTo>
                    <a:pt x="414" y="25"/>
                    <a:pt x="97" y="1"/>
                    <a:pt x="1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86" name="Google Shape;16486;p24"/>
            <p:cNvSpPr/>
            <p:nvPr/>
          </p:nvSpPr>
          <p:spPr>
            <a:xfrm flipH="1">
              <a:off x="1058860" y="-103164"/>
              <a:ext cx="157074" cy="128354"/>
            </a:xfrm>
            <a:custGeom>
              <a:avLst/>
              <a:gdLst/>
              <a:ahLst/>
              <a:cxnLst/>
              <a:rect l="l" t="t" r="r" b="b"/>
              <a:pathLst>
                <a:path w="1947" h="1591" extrusionOk="0">
                  <a:moveTo>
                    <a:pt x="11" y="1"/>
                  </a:moveTo>
                  <a:cubicBezTo>
                    <a:pt x="11" y="1"/>
                    <a:pt x="0" y="11"/>
                    <a:pt x="11" y="11"/>
                  </a:cubicBezTo>
                  <a:cubicBezTo>
                    <a:pt x="67" y="100"/>
                    <a:pt x="367" y="512"/>
                    <a:pt x="567" y="757"/>
                  </a:cubicBezTo>
                  <a:cubicBezTo>
                    <a:pt x="789" y="1024"/>
                    <a:pt x="1079" y="1368"/>
                    <a:pt x="1691" y="1536"/>
                  </a:cubicBezTo>
                  <a:cubicBezTo>
                    <a:pt x="1780" y="1568"/>
                    <a:pt x="1869" y="1580"/>
                    <a:pt x="1946" y="1591"/>
                  </a:cubicBezTo>
                  <a:lnTo>
                    <a:pt x="1913" y="1524"/>
                  </a:lnTo>
                  <a:cubicBezTo>
                    <a:pt x="1835" y="1380"/>
                    <a:pt x="1701" y="1269"/>
                    <a:pt x="1579" y="1157"/>
                  </a:cubicBezTo>
                  <a:cubicBezTo>
                    <a:pt x="1446" y="1024"/>
                    <a:pt x="1357" y="879"/>
                    <a:pt x="1290" y="723"/>
                  </a:cubicBezTo>
                  <a:cubicBezTo>
                    <a:pt x="1212" y="557"/>
                    <a:pt x="1157" y="390"/>
                    <a:pt x="1090" y="234"/>
                  </a:cubicBezTo>
                  <a:cubicBezTo>
                    <a:pt x="1056" y="156"/>
                    <a:pt x="1023" y="90"/>
                    <a:pt x="979" y="11"/>
                  </a:cubicBezTo>
                  <a:cubicBezTo>
                    <a:pt x="890" y="11"/>
                    <a:pt x="812" y="11"/>
                    <a:pt x="745" y="23"/>
                  </a:cubicBezTo>
                  <a:cubicBezTo>
                    <a:pt x="714" y="24"/>
                    <a:pt x="679" y="25"/>
                    <a:pt x="642" y="25"/>
                  </a:cubicBezTo>
                  <a:cubicBezTo>
                    <a:pt x="414" y="25"/>
                    <a:pt x="97" y="1"/>
                    <a:pt x="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87" name="Google Shape;16487;p24"/>
            <p:cNvSpPr/>
            <p:nvPr/>
          </p:nvSpPr>
          <p:spPr>
            <a:xfrm flipH="1">
              <a:off x="1158493" y="-76218"/>
              <a:ext cx="29688" cy="9358"/>
            </a:xfrm>
            <a:custGeom>
              <a:avLst/>
              <a:gdLst/>
              <a:ahLst/>
              <a:cxnLst/>
              <a:rect l="l" t="t" r="r" b="b"/>
              <a:pathLst>
                <a:path w="368" h="116" extrusionOk="0">
                  <a:moveTo>
                    <a:pt x="368" y="0"/>
                  </a:moveTo>
                  <a:lnTo>
                    <a:pt x="368" y="0"/>
                  </a:lnTo>
                  <a:cubicBezTo>
                    <a:pt x="334" y="11"/>
                    <a:pt x="312" y="33"/>
                    <a:pt x="279" y="45"/>
                  </a:cubicBezTo>
                  <a:cubicBezTo>
                    <a:pt x="257" y="56"/>
                    <a:pt x="223" y="78"/>
                    <a:pt x="190" y="89"/>
                  </a:cubicBezTo>
                  <a:cubicBezTo>
                    <a:pt x="167" y="94"/>
                    <a:pt x="142" y="96"/>
                    <a:pt x="117" y="96"/>
                  </a:cubicBezTo>
                  <a:cubicBezTo>
                    <a:pt x="79" y="96"/>
                    <a:pt x="40" y="91"/>
                    <a:pt x="0" y="78"/>
                  </a:cubicBezTo>
                  <a:lnTo>
                    <a:pt x="0" y="78"/>
                  </a:lnTo>
                  <a:cubicBezTo>
                    <a:pt x="51" y="103"/>
                    <a:pt x="101" y="116"/>
                    <a:pt x="151" y="116"/>
                  </a:cubicBezTo>
                  <a:cubicBezTo>
                    <a:pt x="168" y="116"/>
                    <a:pt x="184" y="114"/>
                    <a:pt x="201" y="112"/>
                  </a:cubicBezTo>
                  <a:cubicBezTo>
                    <a:pt x="234" y="100"/>
                    <a:pt x="267" y="89"/>
                    <a:pt x="301" y="67"/>
                  </a:cubicBezTo>
                  <a:cubicBezTo>
                    <a:pt x="323" y="56"/>
                    <a:pt x="356" y="23"/>
                    <a:pt x="3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88" name="Google Shape;16488;p24"/>
            <p:cNvSpPr/>
            <p:nvPr/>
          </p:nvSpPr>
          <p:spPr>
            <a:xfrm flipH="1">
              <a:off x="1139615" y="-92353"/>
              <a:ext cx="17103" cy="25171"/>
            </a:xfrm>
            <a:custGeom>
              <a:avLst/>
              <a:gdLst/>
              <a:ahLst/>
              <a:cxnLst/>
              <a:rect l="l" t="t" r="r" b="b"/>
              <a:pathLst>
                <a:path w="212" h="312" extrusionOk="0">
                  <a:moveTo>
                    <a:pt x="0" y="0"/>
                  </a:moveTo>
                  <a:cubicBezTo>
                    <a:pt x="22" y="67"/>
                    <a:pt x="67" y="111"/>
                    <a:pt x="100" y="156"/>
                  </a:cubicBezTo>
                  <a:cubicBezTo>
                    <a:pt x="122" y="178"/>
                    <a:pt x="134" y="211"/>
                    <a:pt x="144" y="233"/>
                  </a:cubicBezTo>
                  <a:cubicBezTo>
                    <a:pt x="167" y="256"/>
                    <a:pt x="178" y="278"/>
                    <a:pt x="189" y="312"/>
                  </a:cubicBezTo>
                  <a:lnTo>
                    <a:pt x="200" y="312"/>
                  </a:lnTo>
                  <a:cubicBezTo>
                    <a:pt x="211" y="278"/>
                    <a:pt x="200" y="245"/>
                    <a:pt x="189" y="211"/>
                  </a:cubicBezTo>
                  <a:cubicBezTo>
                    <a:pt x="178" y="178"/>
                    <a:pt x="144" y="156"/>
                    <a:pt x="122" y="134"/>
                  </a:cubicBezTo>
                  <a:cubicBezTo>
                    <a:pt x="78" y="89"/>
                    <a:pt x="33" y="55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89" name="Google Shape;16489;p24"/>
            <p:cNvSpPr/>
            <p:nvPr/>
          </p:nvSpPr>
          <p:spPr>
            <a:xfrm flipH="1">
              <a:off x="1107345" y="-51128"/>
              <a:ext cx="51229" cy="15328"/>
            </a:xfrm>
            <a:custGeom>
              <a:avLst/>
              <a:gdLst/>
              <a:ahLst/>
              <a:cxnLst/>
              <a:rect l="l" t="t" r="r" b="b"/>
              <a:pathLst>
                <a:path w="635" h="190" extrusionOk="0">
                  <a:moveTo>
                    <a:pt x="612" y="1"/>
                  </a:moveTo>
                  <a:lnTo>
                    <a:pt x="612" y="11"/>
                  </a:lnTo>
                  <a:cubicBezTo>
                    <a:pt x="568" y="34"/>
                    <a:pt x="523" y="67"/>
                    <a:pt x="479" y="78"/>
                  </a:cubicBezTo>
                  <a:cubicBezTo>
                    <a:pt x="434" y="100"/>
                    <a:pt x="379" y="123"/>
                    <a:pt x="335" y="134"/>
                  </a:cubicBezTo>
                  <a:cubicBezTo>
                    <a:pt x="279" y="145"/>
                    <a:pt x="223" y="145"/>
                    <a:pt x="167" y="145"/>
                  </a:cubicBezTo>
                  <a:cubicBezTo>
                    <a:pt x="112" y="156"/>
                    <a:pt x="56" y="156"/>
                    <a:pt x="1" y="179"/>
                  </a:cubicBezTo>
                  <a:lnTo>
                    <a:pt x="1" y="189"/>
                  </a:lnTo>
                  <a:cubicBezTo>
                    <a:pt x="42" y="181"/>
                    <a:pt x="83" y="179"/>
                    <a:pt x="124" y="179"/>
                  </a:cubicBezTo>
                  <a:cubicBezTo>
                    <a:pt x="170" y="179"/>
                    <a:pt x="216" y="182"/>
                    <a:pt x="262" y="182"/>
                  </a:cubicBezTo>
                  <a:cubicBezTo>
                    <a:pt x="286" y="182"/>
                    <a:pt x="310" y="181"/>
                    <a:pt x="335" y="179"/>
                  </a:cubicBezTo>
                  <a:cubicBezTo>
                    <a:pt x="390" y="179"/>
                    <a:pt x="457" y="167"/>
                    <a:pt x="501" y="134"/>
                  </a:cubicBezTo>
                  <a:cubicBezTo>
                    <a:pt x="557" y="112"/>
                    <a:pt x="602" y="67"/>
                    <a:pt x="634" y="23"/>
                  </a:cubicBezTo>
                  <a:lnTo>
                    <a:pt x="634" y="11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90" name="Google Shape;16490;p24"/>
            <p:cNvSpPr/>
            <p:nvPr/>
          </p:nvSpPr>
          <p:spPr>
            <a:xfrm flipH="1">
              <a:off x="1080398" y="-86141"/>
              <a:ext cx="17103" cy="55746"/>
            </a:xfrm>
            <a:custGeom>
              <a:avLst/>
              <a:gdLst/>
              <a:ahLst/>
              <a:cxnLst/>
              <a:rect l="l" t="t" r="r" b="b"/>
              <a:pathLst>
                <a:path w="212" h="691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112"/>
                    <a:pt x="55" y="235"/>
                    <a:pt x="89" y="346"/>
                  </a:cubicBezTo>
                  <a:cubicBezTo>
                    <a:pt x="100" y="401"/>
                    <a:pt x="111" y="468"/>
                    <a:pt x="134" y="524"/>
                  </a:cubicBezTo>
                  <a:cubicBezTo>
                    <a:pt x="144" y="579"/>
                    <a:pt x="167" y="635"/>
                    <a:pt x="200" y="690"/>
                  </a:cubicBezTo>
                  <a:lnTo>
                    <a:pt x="211" y="690"/>
                  </a:lnTo>
                  <a:cubicBezTo>
                    <a:pt x="211" y="623"/>
                    <a:pt x="200" y="568"/>
                    <a:pt x="189" y="501"/>
                  </a:cubicBezTo>
                  <a:cubicBezTo>
                    <a:pt x="178" y="445"/>
                    <a:pt x="156" y="390"/>
                    <a:pt x="134" y="33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91" name="Google Shape;16491;p24"/>
            <p:cNvSpPr/>
            <p:nvPr/>
          </p:nvSpPr>
          <p:spPr>
            <a:xfrm flipH="1">
              <a:off x="1052566" y="-10790"/>
              <a:ext cx="57521" cy="13634"/>
            </a:xfrm>
            <a:custGeom>
              <a:avLst/>
              <a:gdLst/>
              <a:ahLst/>
              <a:cxnLst/>
              <a:rect l="l" t="t" r="r" b="b"/>
              <a:pathLst>
                <a:path w="713" h="169" extrusionOk="0">
                  <a:moveTo>
                    <a:pt x="712" y="1"/>
                  </a:moveTo>
                  <a:lnTo>
                    <a:pt x="712" y="1"/>
                  </a:lnTo>
                  <a:cubicBezTo>
                    <a:pt x="656" y="23"/>
                    <a:pt x="601" y="57"/>
                    <a:pt x="545" y="68"/>
                  </a:cubicBezTo>
                  <a:cubicBezTo>
                    <a:pt x="490" y="90"/>
                    <a:pt x="434" y="112"/>
                    <a:pt x="367" y="124"/>
                  </a:cubicBezTo>
                  <a:cubicBezTo>
                    <a:pt x="296" y="145"/>
                    <a:pt x="216" y="152"/>
                    <a:pt x="136" y="152"/>
                  </a:cubicBezTo>
                  <a:cubicBezTo>
                    <a:pt x="91" y="152"/>
                    <a:pt x="45" y="150"/>
                    <a:pt x="1" y="146"/>
                  </a:cubicBezTo>
                  <a:lnTo>
                    <a:pt x="1" y="146"/>
                  </a:lnTo>
                  <a:cubicBezTo>
                    <a:pt x="75" y="160"/>
                    <a:pt x="155" y="169"/>
                    <a:pt x="233" y="169"/>
                  </a:cubicBezTo>
                  <a:cubicBezTo>
                    <a:pt x="282" y="169"/>
                    <a:pt x="331" y="165"/>
                    <a:pt x="379" y="157"/>
                  </a:cubicBezTo>
                  <a:cubicBezTo>
                    <a:pt x="434" y="157"/>
                    <a:pt x="501" y="134"/>
                    <a:pt x="557" y="112"/>
                  </a:cubicBezTo>
                  <a:cubicBezTo>
                    <a:pt x="612" y="90"/>
                    <a:pt x="668" y="45"/>
                    <a:pt x="7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92" name="Google Shape;16492;p24"/>
            <p:cNvSpPr/>
            <p:nvPr/>
          </p:nvSpPr>
          <p:spPr>
            <a:xfrm flipH="1">
              <a:off x="1018439" y="-73556"/>
              <a:ext cx="34206" cy="81724"/>
            </a:xfrm>
            <a:custGeom>
              <a:avLst/>
              <a:gdLst/>
              <a:ahLst/>
              <a:cxnLst/>
              <a:rect l="l" t="t" r="r" b="b"/>
              <a:pathLst>
                <a:path w="424" h="1013" extrusionOk="0">
                  <a:moveTo>
                    <a:pt x="0" y="0"/>
                  </a:moveTo>
                  <a:cubicBezTo>
                    <a:pt x="0" y="89"/>
                    <a:pt x="33" y="178"/>
                    <a:pt x="78" y="267"/>
                  </a:cubicBezTo>
                  <a:cubicBezTo>
                    <a:pt x="134" y="345"/>
                    <a:pt x="189" y="423"/>
                    <a:pt x="234" y="501"/>
                  </a:cubicBezTo>
                  <a:cubicBezTo>
                    <a:pt x="278" y="579"/>
                    <a:pt x="312" y="657"/>
                    <a:pt x="334" y="746"/>
                  </a:cubicBezTo>
                  <a:cubicBezTo>
                    <a:pt x="367" y="835"/>
                    <a:pt x="379" y="912"/>
                    <a:pt x="401" y="1013"/>
                  </a:cubicBezTo>
                  <a:cubicBezTo>
                    <a:pt x="423" y="912"/>
                    <a:pt x="411" y="823"/>
                    <a:pt x="389" y="724"/>
                  </a:cubicBezTo>
                  <a:cubicBezTo>
                    <a:pt x="367" y="635"/>
                    <a:pt x="322" y="546"/>
                    <a:pt x="278" y="467"/>
                  </a:cubicBezTo>
                  <a:cubicBezTo>
                    <a:pt x="223" y="390"/>
                    <a:pt x="156" y="323"/>
                    <a:pt x="112" y="245"/>
                  </a:cubicBezTo>
                  <a:cubicBezTo>
                    <a:pt x="56" y="168"/>
                    <a:pt x="11" y="8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93" name="Google Shape;16493;p24"/>
            <p:cNvSpPr/>
            <p:nvPr/>
          </p:nvSpPr>
          <p:spPr>
            <a:xfrm flipH="1">
              <a:off x="865076" y="65207"/>
              <a:ext cx="184907" cy="218871"/>
            </a:xfrm>
            <a:custGeom>
              <a:avLst/>
              <a:gdLst/>
              <a:ahLst/>
              <a:cxnLst/>
              <a:rect l="l" t="t" r="r" b="b"/>
              <a:pathLst>
                <a:path w="2292" h="2713" extrusionOk="0">
                  <a:moveTo>
                    <a:pt x="1675" y="1"/>
                  </a:moveTo>
                  <a:cubicBezTo>
                    <a:pt x="1627" y="1"/>
                    <a:pt x="1580" y="5"/>
                    <a:pt x="1535" y="15"/>
                  </a:cubicBezTo>
                  <a:cubicBezTo>
                    <a:pt x="1224" y="94"/>
                    <a:pt x="991" y="416"/>
                    <a:pt x="712" y="894"/>
                  </a:cubicBezTo>
                  <a:cubicBezTo>
                    <a:pt x="457" y="1339"/>
                    <a:pt x="67" y="2496"/>
                    <a:pt x="0" y="2707"/>
                  </a:cubicBezTo>
                  <a:cubicBezTo>
                    <a:pt x="0" y="2707"/>
                    <a:pt x="5" y="2712"/>
                    <a:pt x="9" y="2712"/>
                  </a:cubicBezTo>
                  <a:cubicBezTo>
                    <a:pt x="11" y="2712"/>
                    <a:pt x="12" y="2711"/>
                    <a:pt x="12" y="2707"/>
                  </a:cubicBezTo>
                  <a:cubicBezTo>
                    <a:pt x="101" y="2640"/>
                    <a:pt x="390" y="2407"/>
                    <a:pt x="779" y="2185"/>
                  </a:cubicBezTo>
                  <a:cubicBezTo>
                    <a:pt x="1258" y="1918"/>
                    <a:pt x="1947" y="1550"/>
                    <a:pt x="2114" y="1172"/>
                  </a:cubicBezTo>
                  <a:cubicBezTo>
                    <a:pt x="2259" y="828"/>
                    <a:pt x="2192" y="327"/>
                    <a:pt x="2180" y="272"/>
                  </a:cubicBezTo>
                  <a:lnTo>
                    <a:pt x="2180" y="260"/>
                  </a:lnTo>
                  <a:lnTo>
                    <a:pt x="2281" y="183"/>
                  </a:lnTo>
                  <a:cubicBezTo>
                    <a:pt x="2291" y="183"/>
                    <a:pt x="2291" y="171"/>
                    <a:pt x="2281" y="171"/>
                  </a:cubicBezTo>
                  <a:cubicBezTo>
                    <a:pt x="2215" y="133"/>
                    <a:pt x="1934" y="1"/>
                    <a:pt x="167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94" name="Google Shape;16494;p24"/>
            <p:cNvSpPr/>
            <p:nvPr/>
          </p:nvSpPr>
          <p:spPr>
            <a:xfrm flipH="1">
              <a:off x="959224" y="94250"/>
              <a:ext cx="90759" cy="189828"/>
            </a:xfrm>
            <a:custGeom>
              <a:avLst/>
              <a:gdLst/>
              <a:ahLst/>
              <a:cxnLst/>
              <a:rect l="l" t="t" r="r" b="b"/>
              <a:pathLst>
                <a:path w="1125" h="2353" extrusionOk="0">
                  <a:moveTo>
                    <a:pt x="1068" y="1"/>
                  </a:moveTo>
                  <a:cubicBezTo>
                    <a:pt x="957" y="145"/>
                    <a:pt x="835" y="323"/>
                    <a:pt x="712" y="534"/>
                  </a:cubicBezTo>
                  <a:cubicBezTo>
                    <a:pt x="457" y="979"/>
                    <a:pt x="67" y="2136"/>
                    <a:pt x="0" y="2347"/>
                  </a:cubicBezTo>
                  <a:cubicBezTo>
                    <a:pt x="0" y="2347"/>
                    <a:pt x="5" y="2352"/>
                    <a:pt x="9" y="2352"/>
                  </a:cubicBezTo>
                  <a:cubicBezTo>
                    <a:pt x="11" y="2352"/>
                    <a:pt x="12" y="2351"/>
                    <a:pt x="12" y="2347"/>
                  </a:cubicBezTo>
                  <a:cubicBezTo>
                    <a:pt x="101" y="2280"/>
                    <a:pt x="390" y="2047"/>
                    <a:pt x="779" y="1825"/>
                  </a:cubicBezTo>
                  <a:cubicBezTo>
                    <a:pt x="890" y="1769"/>
                    <a:pt x="1001" y="1702"/>
                    <a:pt x="1124" y="1635"/>
                  </a:cubicBezTo>
                  <a:cubicBezTo>
                    <a:pt x="1124" y="1524"/>
                    <a:pt x="1113" y="1413"/>
                    <a:pt x="1102" y="1301"/>
                  </a:cubicBezTo>
                  <a:cubicBezTo>
                    <a:pt x="1080" y="1168"/>
                    <a:pt x="1046" y="1034"/>
                    <a:pt x="1024" y="901"/>
                  </a:cubicBezTo>
                  <a:cubicBezTo>
                    <a:pt x="1013" y="768"/>
                    <a:pt x="1013" y="623"/>
                    <a:pt x="1013" y="478"/>
                  </a:cubicBezTo>
                  <a:cubicBezTo>
                    <a:pt x="1024" y="334"/>
                    <a:pt x="1046" y="189"/>
                    <a:pt x="1057" y="56"/>
                  </a:cubicBezTo>
                  <a:cubicBezTo>
                    <a:pt x="1068" y="33"/>
                    <a:pt x="1068" y="11"/>
                    <a:pt x="106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95" name="Google Shape;16495;p24"/>
            <p:cNvSpPr/>
            <p:nvPr/>
          </p:nvSpPr>
          <p:spPr>
            <a:xfrm flipH="1">
              <a:off x="989799" y="201952"/>
              <a:ext cx="14441" cy="41306"/>
            </a:xfrm>
            <a:custGeom>
              <a:avLst/>
              <a:gdLst/>
              <a:ahLst/>
              <a:cxnLst/>
              <a:rect l="l" t="t" r="r" b="b"/>
              <a:pathLst>
                <a:path w="179" h="512" extrusionOk="0">
                  <a:moveTo>
                    <a:pt x="145" y="0"/>
                  </a:moveTo>
                  <a:cubicBezTo>
                    <a:pt x="157" y="55"/>
                    <a:pt x="145" y="89"/>
                    <a:pt x="145" y="134"/>
                  </a:cubicBezTo>
                  <a:lnTo>
                    <a:pt x="112" y="267"/>
                  </a:lnTo>
                  <a:cubicBezTo>
                    <a:pt x="101" y="312"/>
                    <a:pt x="78" y="356"/>
                    <a:pt x="68" y="389"/>
                  </a:cubicBezTo>
                  <a:cubicBezTo>
                    <a:pt x="45" y="434"/>
                    <a:pt x="23" y="478"/>
                    <a:pt x="1" y="512"/>
                  </a:cubicBezTo>
                  <a:cubicBezTo>
                    <a:pt x="34" y="478"/>
                    <a:pt x="56" y="445"/>
                    <a:pt x="78" y="401"/>
                  </a:cubicBezTo>
                  <a:cubicBezTo>
                    <a:pt x="101" y="356"/>
                    <a:pt x="123" y="322"/>
                    <a:pt x="134" y="278"/>
                  </a:cubicBezTo>
                  <a:cubicBezTo>
                    <a:pt x="157" y="233"/>
                    <a:pt x="167" y="189"/>
                    <a:pt x="167" y="144"/>
                  </a:cubicBezTo>
                  <a:cubicBezTo>
                    <a:pt x="179" y="100"/>
                    <a:pt x="167" y="45"/>
                    <a:pt x="1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96" name="Google Shape;16496;p24"/>
            <p:cNvSpPr/>
            <p:nvPr/>
          </p:nvSpPr>
          <p:spPr>
            <a:xfrm flipH="1">
              <a:off x="1005047" y="218975"/>
              <a:ext cx="23396" cy="12585"/>
            </a:xfrm>
            <a:custGeom>
              <a:avLst/>
              <a:gdLst/>
              <a:ahLst/>
              <a:cxnLst/>
              <a:rect l="l" t="t" r="r" b="b"/>
              <a:pathLst>
                <a:path w="290" h="156" extrusionOk="0">
                  <a:moveTo>
                    <a:pt x="289" y="0"/>
                  </a:moveTo>
                  <a:cubicBezTo>
                    <a:pt x="256" y="0"/>
                    <a:pt x="234" y="12"/>
                    <a:pt x="200" y="22"/>
                  </a:cubicBezTo>
                  <a:cubicBezTo>
                    <a:pt x="178" y="22"/>
                    <a:pt x="156" y="45"/>
                    <a:pt x="134" y="56"/>
                  </a:cubicBezTo>
                  <a:lnTo>
                    <a:pt x="0" y="156"/>
                  </a:lnTo>
                  <a:cubicBezTo>
                    <a:pt x="56" y="123"/>
                    <a:pt x="101" y="101"/>
                    <a:pt x="145" y="78"/>
                  </a:cubicBezTo>
                  <a:cubicBezTo>
                    <a:pt x="168" y="67"/>
                    <a:pt x="190" y="56"/>
                    <a:pt x="223" y="45"/>
                  </a:cubicBezTo>
                  <a:lnTo>
                    <a:pt x="289" y="12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97" name="Google Shape;16497;p24"/>
            <p:cNvSpPr/>
            <p:nvPr/>
          </p:nvSpPr>
          <p:spPr>
            <a:xfrm flipH="1">
              <a:off x="935908" y="141768"/>
              <a:ext cx="24364" cy="76399"/>
            </a:xfrm>
            <a:custGeom>
              <a:avLst/>
              <a:gdLst/>
              <a:ahLst/>
              <a:cxnLst/>
              <a:rect l="l" t="t" r="r" b="b"/>
              <a:pathLst>
                <a:path w="302" h="947" extrusionOk="0">
                  <a:moveTo>
                    <a:pt x="267" y="1"/>
                  </a:moveTo>
                  <a:lnTo>
                    <a:pt x="267" y="1"/>
                  </a:lnTo>
                  <a:cubicBezTo>
                    <a:pt x="290" y="34"/>
                    <a:pt x="279" y="79"/>
                    <a:pt x="279" y="123"/>
                  </a:cubicBezTo>
                  <a:cubicBezTo>
                    <a:pt x="267" y="156"/>
                    <a:pt x="267" y="201"/>
                    <a:pt x="257" y="245"/>
                  </a:cubicBezTo>
                  <a:cubicBezTo>
                    <a:pt x="245" y="324"/>
                    <a:pt x="235" y="401"/>
                    <a:pt x="201" y="479"/>
                  </a:cubicBezTo>
                  <a:cubicBezTo>
                    <a:pt x="168" y="557"/>
                    <a:pt x="112" y="623"/>
                    <a:pt x="79" y="702"/>
                  </a:cubicBezTo>
                  <a:cubicBezTo>
                    <a:pt x="45" y="779"/>
                    <a:pt x="23" y="857"/>
                    <a:pt x="1" y="946"/>
                  </a:cubicBezTo>
                  <a:lnTo>
                    <a:pt x="101" y="712"/>
                  </a:lnTo>
                  <a:cubicBezTo>
                    <a:pt x="146" y="635"/>
                    <a:pt x="190" y="568"/>
                    <a:pt x="235" y="502"/>
                  </a:cubicBezTo>
                  <a:cubicBezTo>
                    <a:pt x="267" y="423"/>
                    <a:pt x="301" y="334"/>
                    <a:pt x="301" y="245"/>
                  </a:cubicBezTo>
                  <a:lnTo>
                    <a:pt x="301" y="123"/>
                  </a:lnTo>
                  <a:cubicBezTo>
                    <a:pt x="301" y="79"/>
                    <a:pt x="301" y="34"/>
                    <a:pt x="26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98" name="Google Shape;16498;p24"/>
            <p:cNvSpPr/>
            <p:nvPr/>
          </p:nvSpPr>
          <p:spPr>
            <a:xfrm flipH="1">
              <a:off x="954786" y="157903"/>
              <a:ext cx="46792" cy="11779"/>
            </a:xfrm>
            <a:custGeom>
              <a:avLst/>
              <a:gdLst/>
              <a:ahLst/>
              <a:cxnLst/>
              <a:rect l="l" t="t" r="r" b="b"/>
              <a:pathLst>
                <a:path w="580" h="146" extrusionOk="0">
                  <a:moveTo>
                    <a:pt x="424" y="1"/>
                  </a:moveTo>
                  <a:cubicBezTo>
                    <a:pt x="379" y="1"/>
                    <a:pt x="335" y="23"/>
                    <a:pt x="279" y="35"/>
                  </a:cubicBezTo>
                  <a:cubicBezTo>
                    <a:pt x="190" y="68"/>
                    <a:pt x="90" y="101"/>
                    <a:pt x="1" y="134"/>
                  </a:cubicBezTo>
                  <a:lnTo>
                    <a:pt x="1" y="146"/>
                  </a:lnTo>
                  <a:cubicBezTo>
                    <a:pt x="101" y="124"/>
                    <a:pt x="190" y="101"/>
                    <a:pt x="290" y="79"/>
                  </a:cubicBezTo>
                  <a:cubicBezTo>
                    <a:pt x="346" y="79"/>
                    <a:pt x="391" y="79"/>
                    <a:pt x="435" y="57"/>
                  </a:cubicBezTo>
                  <a:cubicBezTo>
                    <a:pt x="490" y="45"/>
                    <a:pt x="535" y="35"/>
                    <a:pt x="579" y="12"/>
                  </a:cubicBezTo>
                  <a:cubicBezTo>
                    <a:pt x="535" y="1"/>
                    <a:pt x="480" y="1"/>
                    <a:pt x="42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99" name="Google Shape;16499;p24"/>
            <p:cNvSpPr/>
            <p:nvPr/>
          </p:nvSpPr>
          <p:spPr>
            <a:xfrm flipH="1">
              <a:off x="896458" y="97558"/>
              <a:ext cx="76399" cy="19201"/>
            </a:xfrm>
            <a:custGeom>
              <a:avLst/>
              <a:gdLst/>
              <a:ahLst/>
              <a:cxnLst/>
              <a:rect l="l" t="t" r="r" b="b"/>
              <a:pathLst>
                <a:path w="947" h="238" extrusionOk="0">
                  <a:moveTo>
                    <a:pt x="657" y="1"/>
                  </a:moveTo>
                  <a:cubicBezTo>
                    <a:pt x="590" y="1"/>
                    <a:pt x="520" y="19"/>
                    <a:pt x="457" y="37"/>
                  </a:cubicBezTo>
                  <a:cubicBezTo>
                    <a:pt x="290" y="81"/>
                    <a:pt x="146" y="160"/>
                    <a:pt x="1" y="226"/>
                  </a:cubicBezTo>
                  <a:lnTo>
                    <a:pt x="1" y="237"/>
                  </a:lnTo>
                  <a:cubicBezTo>
                    <a:pt x="157" y="182"/>
                    <a:pt x="312" y="115"/>
                    <a:pt x="468" y="93"/>
                  </a:cubicBezTo>
                  <a:cubicBezTo>
                    <a:pt x="546" y="71"/>
                    <a:pt x="624" y="71"/>
                    <a:pt x="702" y="59"/>
                  </a:cubicBezTo>
                  <a:cubicBezTo>
                    <a:pt x="779" y="59"/>
                    <a:pt x="858" y="59"/>
                    <a:pt x="947" y="71"/>
                  </a:cubicBezTo>
                  <a:lnTo>
                    <a:pt x="947" y="59"/>
                  </a:lnTo>
                  <a:cubicBezTo>
                    <a:pt x="868" y="26"/>
                    <a:pt x="791" y="4"/>
                    <a:pt x="702" y="4"/>
                  </a:cubicBezTo>
                  <a:cubicBezTo>
                    <a:pt x="687" y="2"/>
                    <a:pt x="672" y="1"/>
                    <a:pt x="6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00" name="Google Shape;16500;p24"/>
            <p:cNvSpPr/>
            <p:nvPr/>
          </p:nvSpPr>
          <p:spPr>
            <a:xfrm flipH="1">
              <a:off x="880322" y="93282"/>
              <a:ext cx="26945" cy="84467"/>
            </a:xfrm>
            <a:custGeom>
              <a:avLst/>
              <a:gdLst/>
              <a:ahLst/>
              <a:cxnLst/>
              <a:rect l="l" t="t" r="r" b="b"/>
              <a:pathLst>
                <a:path w="334" h="1047" extrusionOk="0">
                  <a:moveTo>
                    <a:pt x="267" y="1"/>
                  </a:moveTo>
                  <a:cubicBezTo>
                    <a:pt x="267" y="23"/>
                    <a:pt x="278" y="45"/>
                    <a:pt x="278" y="68"/>
                  </a:cubicBezTo>
                  <a:cubicBezTo>
                    <a:pt x="289" y="90"/>
                    <a:pt x="300" y="112"/>
                    <a:pt x="300" y="134"/>
                  </a:cubicBezTo>
                  <a:cubicBezTo>
                    <a:pt x="300" y="179"/>
                    <a:pt x="300" y="223"/>
                    <a:pt x="289" y="268"/>
                  </a:cubicBezTo>
                  <a:cubicBezTo>
                    <a:pt x="278" y="312"/>
                    <a:pt x="267" y="357"/>
                    <a:pt x="245" y="401"/>
                  </a:cubicBezTo>
                  <a:lnTo>
                    <a:pt x="200" y="524"/>
                  </a:lnTo>
                  <a:lnTo>
                    <a:pt x="100" y="791"/>
                  </a:lnTo>
                  <a:lnTo>
                    <a:pt x="0" y="1046"/>
                  </a:lnTo>
                  <a:lnTo>
                    <a:pt x="122" y="791"/>
                  </a:lnTo>
                  <a:cubicBezTo>
                    <a:pt x="156" y="713"/>
                    <a:pt x="200" y="624"/>
                    <a:pt x="233" y="535"/>
                  </a:cubicBezTo>
                  <a:lnTo>
                    <a:pt x="289" y="413"/>
                  </a:lnTo>
                  <a:cubicBezTo>
                    <a:pt x="300" y="391"/>
                    <a:pt x="312" y="368"/>
                    <a:pt x="312" y="346"/>
                  </a:cubicBezTo>
                  <a:cubicBezTo>
                    <a:pt x="322" y="324"/>
                    <a:pt x="322" y="302"/>
                    <a:pt x="334" y="279"/>
                  </a:cubicBezTo>
                  <a:cubicBezTo>
                    <a:pt x="334" y="223"/>
                    <a:pt x="334" y="179"/>
                    <a:pt x="322" y="134"/>
                  </a:cubicBezTo>
                  <a:cubicBezTo>
                    <a:pt x="322" y="112"/>
                    <a:pt x="312" y="79"/>
                    <a:pt x="300" y="68"/>
                  </a:cubicBezTo>
                  <a:lnTo>
                    <a:pt x="26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01" name="Google Shape;16501;p24"/>
            <p:cNvSpPr/>
            <p:nvPr/>
          </p:nvSpPr>
          <p:spPr>
            <a:xfrm flipH="1">
              <a:off x="737689" y="-191988"/>
              <a:ext cx="211853" cy="206367"/>
            </a:xfrm>
            <a:custGeom>
              <a:avLst/>
              <a:gdLst/>
              <a:ahLst/>
              <a:cxnLst/>
              <a:rect l="l" t="t" r="r" b="b"/>
              <a:pathLst>
                <a:path w="2626" h="2558" extrusionOk="0">
                  <a:moveTo>
                    <a:pt x="13" y="0"/>
                  </a:moveTo>
                  <a:cubicBezTo>
                    <a:pt x="1" y="0"/>
                    <a:pt x="1" y="0"/>
                    <a:pt x="1" y="12"/>
                  </a:cubicBezTo>
                  <a:cubicBezTo>
                    <a:pt x="13" y="111"/>
                    <a:pt x="112" y="590"/>
                    <a:pt x="413" y="1191"/>
                  </a:cubicBezTo>
                  <a:cubicBezTo>
                    <a:pt x="735" y="1869"/>
                    <a:pt x="1103" y="2303"/>
                    <a:pt x="1436" y="2459"/>
                  </a:cubicBezTo>
                  <a:cubicBezTo>
                    <a:pt x="1594" y="2535"/>
                    <a:pt x="1743" y="2557"/>
                    <a:pt x="1869" y="2557"/>
                  </a:cubicBezTo>
                  <a:cubicBezTo>
                    <a:pt x="2019" y="2557"/>
                    <a:pt x="2137" y="2526"/>
                    <a:pt x="2203" y="2514"/>
                  </a:cubicBezTo>
                  <a:cubicBezTo>
                    <a:pt x="2314" y="2481"/>
                    <a:pt x="2437" y="2469"/>
                    <a:pt x="2448" y="2469"/>
                  </a:cubicBezTo>
                  <a:lnTo>
                    <a:pt x="2459" y="2469"/>
                  </a:lnTo>
                  <a:lnTo>
                    <a:pt x="2515" y="2492"/>
                  </a:lnTo>
                  <a:cubicBezTo>
                    <a:pt x="2515" y="2492"/>
                    <a:pt x="2626" y="2202"/>
                    <a:pt x="2581" y="1880"/>
                  </a:cubicBezTo>
                  <a:cubicBezTo>
                    <a:pt x="2526" y="1557"/>
                    <a:pt x="2381" y="1146"/>
                    <a:pt x="1981" y="779"/>
                  </a:cubicBezTo>
                  <a:cubicBezTo>
                    <a:pt x="1592" y="423"/>
                    <a:pt x="1325" y="401"/>
                    <a:pt x="1024" y="356"/>
                  </a:cubicBezTo>
                  <a:cubicBezTo>
                    <a:pt x="569" y="289"/>
                    <a:pt x="102" y="56"/>
                    <a:pt x="1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02" name="Google Shape;16502;p24"/>
            <p:cNvSpPr/>
            <p:nvPr/>
          </p:nvSpPr>
          <p:spPr>
            <a:xfrm flipH="1">
              <a:off x="821107" y="-191988"/>
              <a:ext cx="128435" cy="202817"/>
            </a:xfrm>
            <a:custGeom>
              <a:avLst/>
              <a:gdLst/>
              <a:ahLst/>
              <a:cxnLst/>
              <a:rect l="l" t="t" r="r" b="b"/>
              <a:pathLst>
                <a:path w="1592" h="2514" extrusionOk="0">
                  <a:moveTo>
                    <a:pt x="13" y="0"/>
                  </a:moveTo>
                  <a:cubicBezTo>
                    <a:pt x="1" y="0"/>
                    <a:pt x="1" y="0"/>
                    <a:pt x="1" y="12"/>
                  </a:cubicBezTo>
                  <a:cubicBezTo>
                    <a:pt x="13" y="111"/>
                    <a:pt x="112" y="590"/>
                    <a:pt x="413" y="1191"/>
                  </a:cubicBezTo>
                  <a:cubicBezTo>
                    <a:pt x="735" y="1869"/>
                    <a:pt x="1103" y="2303"/>
                    <a:pt x="1436" y="2459"/>
                  </a:cubicBezTo>
                  <a:cubicBezTo>
                    <a:pt x="1481" y="2481"/>
                    <a:pt x="1525" y="2503"/>
                    <a:pt x="1570" y="2514"/>
                  </a:cubicBezTo>
                  <a:cubicBezTo>
                    <a:pt x="1592" y="2291"/>
                    <a:pt x="1525" y="2058"/>
                    <a:pt x="1436" y="1858"/>
                  </a:cubicBezTo>
                  <a:cubicBezTo>
                    <a:pt x="1369" y="1680"/>
                    <a:pt x="1280" y="1513"/>
                    <a:pt x="1214" y="1346"/>
                  </a:cubicBezTo>
                  <a:cubicBezTo>
                    <a:pt x="1147" y="1179"/>
                    <a:pt x="1113" y="1013"/>
                    <a:pt x="1080" y="845"/>
                  </a:cubicBezTo>
                  <a:cubicBezTo>
                    <a:pt x="1058" y="679"/>
                    <a:pt x="1036" y="512"/>
                    <a:pt x="1024" y="356"/>
                  </a:cubicBezTo>
                  <a:cubicBezTo>
                    <a:pt x="569" y="289"/>
                    <a:pt x="102" y="56"/>
                    <a:pt x="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03" name="Google Shape;16503;p24"/>
            <p:cNvSpPr/>
            <p:nvPr/>
          </p:nvSpPr>
          <p:spPr>
            <a:xfrm flipH="1">
              <a:off x="774395" y="-9822"/>
              <a:ext cx="67444" cy="14441"/>
            </a:xfrm>
            <a:custGeom>
              <a:avLst/>
              <a:gdLst/>
              <a:ahLst/>
              <a:cxnLst/>
              <a:rect l="l" t="t" r="r" b="b"/>
              <a:pathLst>
                <a:path w="836" h="179" extrusionOk="0">
                  <a:moveTo>
                    <a:pt x="1" y="0"/>
                  </a:moveTo>
                  <a:lnTo>
                    <a:pt x="1" y="0"/>
                  </a:lnTo>
                  <a:cubicBezTo>
                    <a:pt x="57" y="56"/>
                    <a:pt x="112" y="100"/>
                    <a:pt x="190" y="134"/>
                  </a:cubicBezTo>
                  <a:cubicBezTo>
                    <a:pt x="257" y="167"/>
                    <a:pt x="334" y="178"/>
                    <a:pt x="413" y="178"/>
                  </a:cubicBezTo>
                  <a:cubicBezTo>
                    <a:pt x="568" y="178"/>
                    <a:pt x="712" y="134"/>
                    <a:pt x="835" y="33"/>
                  </a:cubicBezTo>
                  <a:lnTo>
                    <a:pt x="835" y="33"/>
                  </a:lnTo>
                  <a:cubicBezTo>
                    <a:pt x="716" y="103"/>
                    <a:pt x="587" y="146"/>
                    <a:pt x="458" y="146"/>
                  </a:cubicBezTo>
                  <a:cubicBezTo>
                    <a:pt x="443" y="146"/>
                    <a:pt x="428" y="146"/>
                    <a:pt x="413" y="145"/>
                  </a:cubicBezTo>
                  <a:cubicBezTo>
                    <a:pt x="334" y="134"/>
                    <a:pt x="268" y="122"/>
                    <a:pt x="201" y="89"/>
                  </a:cubicBezTo>
                  <a:cubicBezTo>
                    <a:pt x="134" y="67"/>
                    <a:pt x="67" y="33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04" name="Google Shape;16504;p24"/>
            <p:cNvSpPr/>
            <p:nvPr/>
          </p:nvSpPr>
          <p:spPr>
            <a:xfrm flipH="1">
              <a:off x="807634" y="-52903"/>
              <a:ext cx="70107" cy="23396"/>
            </a:xfrm>
            <a:custGeom>
              <a:avLst/>
              <a:gdLst/>
              <a:ahLst/>
              <a:cxnLst/>
              <a:rect l="l" t="t" r="r" b="b"/>
              <a:pathLst>
                <a:path w="869" h="290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45"/>
                    <a:pt x="134" y="78"/>
                    <a:pt x="201" y="112"/>
                  </a:cubicBezTo>
                  <a:cubicBezTo>
                    <a:pt x="268" y="145"/>
                    <a:pt x="346" y="167"/>
                    <a:pt x="423" y="189"/>
                  </a:cubicBezTo>
                  <a:cubicBezTo>
                    <a:pt x="502" y="201"/>
                    <a:pt x="579" y="201"/>
                    <a:pt x="657" y="211"/>
                  </a:cubicBezTo>
                  <a:cubicBezTo>
                    <a:pt x="724" y="223"/>
                    <a:pt x="802" y="256"/>
                    <a:pt x="868" y="290"/>
                  </a:cubicBezTo>
                  <a:cubicBezTo>
                    <a:pt x="802" y="245"/>
                    <a:pt x="735" y="211"/>
                    <a:pt x="657" y="201"/>
                  </a:cubicBezTo>
                  <a:lnTo>
                    <a:pt x="423" y="167"/>
                  </a:lnTo>
                  <a:cubicBezTo>
                    <a:pt x="357" y="145"/>
                    <a:pt x="290" y="112"/>
                    <a:pt x="213" y="89"/>
                  </a:cubicBezTo>
                  <a:cubicBezTo>
                    <a:pt x="146" y="56"/>
                    <a:pt x="79" y="23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05" name="Google Shape;16505;p24"/>
            <p:cNvSpPr/>
            <p:nvPr/>
          </p:nvSpPr>
          <p:spPr>
            <a:xfrm flipH="1">
              <a:off x="854345" y="-91546"/>
              <a:ext cx="50261" cy="19846"/>
            </a:xfrm>
            <a:custGeom>
              <a:avLst/>
              <a:gdLst/>
              <a:ahLst/>
              <a:cxnLst/>
              <a:rect l="l" t="t" r="r" b="b"/>
              <a:pathLst>
                <a:path w="623" h="246" extrusionOk="0">
                  <a:moveTo>
                    <a:pt x="0" y="1"/>
                  </a:moveTo>
                  <a:lnTo>
                    <a:pt x="0" y="12"/>
                  </a:lnTo>
                  <a:cubicBezTo>
                    <a:pt x="45" y="35"/>
                    <a:pt x="89" y="68"/>
                    <a:pt x="134" y="112"/>
                  </a:cubicBezTo>
                  <a:cubicBezTo>
                    <a:pt x="178" y="146"/>
                    <a:pt x="223" y="179"/>
                    <a:pt x="279" y="201"/>
                  </a:cubicBezTo>
                  <a:cubicBezTo>
                    <a:pt x="311" y="221"/>
                    <a:pt x="348" y="225"/>
                    <a:pt x="384" y="225"/>
                  </a:cubicBezTo>
                  <a:cubicBezTo>
                    <a:pt x="409" y="225"/>
                    <a:pt x="434" y="223"/>
                    <a:pt x="457" y="223"/>
                  </a:cubicBezTo>
                  <a:cubicBezTo>
                    <a:pt x="512" y="223"/>
                    <a:pt x="568" y="223"/>
                    <a:pt x="623" y="246"/>
                  </a:cubicBezTo>
                  <a:cubicBezTo>
                    <a:pt x="568" y="213"/>
                    <a:pt x="512" y="213"/>
                    <a:pt x="457" y="201"/>
                  </a:cubicBezTo>
                  <a:cubicBezTo>
                    <a:pt x="400" y="201"/>
                    <a:pt x="345" y="201"/>
                    <a:pt x="289" y="168"/>
                  </a:cubicBezTo>
                  <a:cubicBezTo>
                    <a:pt x="245" y="146"/>
                    <a:pt x="200" y="112"/>
                    <a:pt x="156" y="79"/>
                  </a:cubicBezTo>
                  <a:cubicBezTo>
                    <a:pt x="111" y="45"/>
                    <a:pt x="56" y="12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06" name="Google Shape;16506;p24"/>
            <p:cNvSpPr/>
            <p:nvPr/>
          </p:nvSpPr>
          <p:spPr>
            <a:xfrm flipH="1">
              <a:off x="883872" y="-135434"/>
              <a:ext cx="42274" cy="27833"/>
            </a:xfrm>
            <a:custGeom>
              <a:avLst/>
              <a:gdLst/>
              <a:ahLst/>
              <a:cxnLst/>
              <a:rect l="l" t="t" r="r" b="b"/>
              <a:pathLst>
                <a:path w="524" h="345" extrusionOk="0">
                  <a:moveTo>
                    <a:pt x="0" y="0"/>
                  </a:moveTo>
                  <a:cubicBezTo>
                    <a:pt x="34" y="45"/>
                    <a:pt x="78" y="78"/>
                    <a:pt x="123" y="111"/>
                  </a:cubicBezTo>
                  <a:cubicBezTo>
                    <a:pt x="156" y="144"/>
                    <a:pt x="200" y="167"/>
                    <a:pt x="245" y="200"/>
                  </a:cubicBezTo>
                  <a:cubicBezTo>
                    <a:pt x="334" y="256"/>
                    <a:pt x="434" y="300"/>
                    <a:pt x="523" y="345"/>
                  </a:cubicBezTo>
                  <a:lnTo>
                    <a:pt x="523" y="334"/>
                  </a:lnTo>
                  <a:cubicBezTo>
                    <a:pt x="434" y="289"/>
                    <a:pt x="345" y="233"/>
                    <a:pt x="256" y="178"/>
                  </a:cubicBezTo>
                  <a:cubicBezTo>
                    <a:pt x="223" y="144"/>
                    <a:pt x="178" y="111"/>
                    <a:pt x="134" y="89"/>
                  </a:cubicBezTo>
                  <a:cubicBezTo>
                    <a:pt x="89" y="55"/>
                    <a:pt x="56" y="23"/>
                    <a:pt x="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07" name="Google Shape;16507;p24"/>
            <p:cNvSpPr/>
            <p:nvPr/>
          </p:nvSpPr>
          <p:spPr>
            <a:xfrm flipH="1">
              <a:off x="892827" y="-157943"/>
              <a:ext cx="8229" cy="30576"/>
            </a:xfrm>
            <a:custGeom>
              <a:avLst/>
              <a:gdLst/>
              <a:ahLst/>
              <a:cxnLst/>
              <a:rect l="l" t="t" r="r" b="b"/>
              <a:pathLst>
                <a:path w="102" h="379" extrusionOk="0">
                  <a:moveTo>
                    <a:pt x="90" y="1"/>
                  </a:moveTo>
                  <a:cubicBezTo>
                    <a:pt x="90" y="68"/>
                    <a:pt x="57" y="124"/>
                    <a:pt x="34" y="190"/>
                  </a:cubicBezTo>
                  <a:cubicBezTo>
                    <a:pt x="23" y="213"/>
                    <a:pt x="12" y="245"/>
                    <a:pt x="12" y="279"/>
                  </a:cubicBezTo>
                  <a:cubicBezTo>
                    <a:pt x="12" y="302"/>
                    <a:pt x="1" y="312"/>
                    <a:pt x="1" y="334"/>
                  </a:cubicBezTo>
                  <a:cubicBezTo>
                    <a:pt x="1" y="346"/>
                    <a:pt x="12" y="379"/>
                    <a:pt x="34" y="379"/>
                  </a:cubicBezTo>
                  <a:cubicBezTo>
                    <a:pt x="34" y="368"/>
                    <a:pt x="45" y="357"/>
                    <a:pt x="45" y="334"/>
                  </a:cubicBezTo>
                  <a:cubicBezTo>
                    <a:pt x="57" y="324"/>
                    <a:pt x="67" y="312"/>
                    <a:pt x="67" y="290"/>
                  </a:cubicBezTo>
                  <a:cubicBezTo>
                    <a:pt x="79" y="268"/>
                    <a:pt x="79" y="235"/>
                    <a:pt x="90" y="201"/>
                  </a:cubicBezTo>
                  <a:cubicBezTo>
                    <a:pt x="90" y="168"/>
                    <a:pt x="101" y="134"/>
                    <a:pt x="101" y="101"/>
                  </a:cubicBezTo>
                  <a:cubicBezTo>
                    <a:pt x="101" y="68"/>
                    <a:pt x="101" y="35"/>
                    <a:pt x="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08" name="Google Shape;16508;p24"/>
            <p:cNvSpPr/>
            <p:nvPr/>
          </p:nvSpPr>
          <p:spPr>
            <a:xfrm flipH="1">
              <a:off x="861524" y="-144389"/>
              <a:ext cx="9036" cy="64621"/>
            </a:xfrm>
            <a:custGeom>
              <a:avLst/>
              <a:gdLst/>
              <a:ahLst/>
              <a:cxnLst/>
              <a:rect l="l" t="t" r="r" b="b"/>
              <a:pathLst>
                <a:path w="112" h="801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67"/>
                    <a:pt x="35" y="122"/>
                    <a:pt x="35" y="189"/>
                  </a:cubicBezTo>
                  <a:cubicBezTo>
                    <a:pt x="45" y="255"/>
                    <a:pt x="45" y="322"/>
                    <a:pt x="57" y="389"/>
                  </a:cubicBezTo>
                  <a:lnTo>
                    <a:pt x="67" y="601"/>
                  </a:lnTo>
                  <a:lnTo>
                    <a:pt x="79" y="700"/>
                  </a:lnTo>
                  <a:cubicBezTo>
                    <a:pt x="79" y="734"/>
                    <a:pt x="90" y="767"/>
                    <a:pt x="79" y="801"/>
                  </a:cubicBezTo>
                  <a:cubicBezTo>
                    <a:pt x="101" y="767"/>
                    <a:pt x="90" y="734"/>
                    <a:pt x="101" y="700"/>
                  </a:cubicBezTo>
                  <a:lnTo>
                    <a:pt x="101" y="601"/>
                  </a:lnTo>
                  <a:lnTo>
                    <a:pt x="101" y="389"/>
                  </a:lnTo>
                  <a:cubicBezTo>
                    <a:pt x="101" y="322"/>
                    <a:pt x="112" y="255"/>
                    <a:pt x="101" y="189"/>
                  </a:cubicBezTo>
                  <a:cubicBezTo>
                    <a:pt x="90" y="111"/>
                    <a:pt x="67" y="45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09" name="Google Shape;16509;p24"/>
            <p:cNvSpPr/>
            <p:nvPr/>
          </p:nvSpPr>
          <p:spPr>
            <a:xfrm flipH="1">
              <a:off x="819250" y="-122929"/>
              <a:ext cx="10891" cy="78174"/>
            </a:xfrm>
            <a:custGeom>
              <a:avLst/>
              <a:gdLst/>
              <a:ahLst/>
              <a:cxnLst/>
              <a:rect l="l" t="t" r="r" b="b"/>
              <a:pathLst>
                <a:path w="135" h="969" extrusionOk="0">
                  <a:moveTo>
                    <a:pt x="1" y="1"/>
                  </a:moveTo>
                  <a:lnTo>
                    <a:pt x="1" y="12"/>
                  </a:lnTo>
                  <a:cubicBezTo>
                    <a:pt x="23" y="90"/>
                    <a:pt x="56" y="167"/>
                    <a:pt x="67" y="246"/>
                  </a:cubicBezTo>
                  <a:cubicBezTo>
                    <a:pt x="78" y="323"/>
                    <a:pt x="90" y="401"/>
                    <a:pt x="67" y="479"/>
                  </a:cubicBezTo>
                  <a:cubicBezTo>
                    <a:pt x="45" y="557"/>
                    <a:pt x="23" y="635"/>
                    <a:pt x="23" y="723"/>
                  </a:cubicBezTo>
                  <a:lnTo>
                    <a:pt x="23" y="968"/>
                  </a:lnTo>
                  <a:lnTo>
                    <a:pt x="34" y="968"/>
                  </a:lnTo>
                  <a:cubicBezTo>
                    <a:pt x="34" y="879"/>
                    <a:pt x="34" y="802"/>
                    <a:pt x="45" y="723"/>
                  </a:cubicBezTo>
                  <a:cubicBezTo>
                    <a:pt x="56" y="635"/>
                    <a:pt x="78" y="568"/>
                    <a:pt x="100" y="479"/>
                  </a:cubicBezTo>
                  <a:cubicBezTo>
                    <a:pt x="123" y="401"/>
                    <a:pt x="134" y="312"/>
                    <a:pt x="112" y="234"/>
                  </a:cubicBezTo>
                  <a:cubicBezTo>
                    <a:pt x="90" y="145"/>
                    <a:pt x="45" y="78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10" name="Google Shape;16510;p24"/>
            <p:cNvSpPr/>
            <p:nvPr/>
          </p:nvSpPr>
          <p:spPr>
            <a:xfrm flipH="1">
              <a:off x="769070" y="-104051"/>
              <a:ext cx="19765" cy="92534"/>
            </a:xfrm>
            <a:custGeom>
              <a:avLst/>
              <a:gdLst/>
              <a:ahLst/>
              <a:cxnLst/>
              <a:rect l="l" t="t" r="r" b="b"/>
              <a:pathLst>
                <a:path w="245" h="1147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101"/>
                    <a:pt x="89" y="190"/>
                    <a:pt x="122" y="279"/>
                  </a:cubicBezTo>
                  <a:cubicBezTo>
                    <a:pt x="156" y="368"/>
                    <a:pt x="189" y="457"/>
                    <a:pt x="189" y="556"/>
                  </a:cubicBezTo>
                  <a:cubicBezTo>
                    <a:pt x="189" y="657"/>
                    <a:pt x="144" y="746"/>
                    <a:pt x="112" y="845"/>
                  </a:cubicBezTo>
                  <a:cubicBezTo>
                    <a:pt x="78" y="946"/>
                    <a:pt x="45" y="1046"/>
                    <a:pt x="33" y="1146"/>
                  </a:cubicBezTo>
                  <a:cubicBezTo>
                    <a:pt x="67" y="1046"/>
                    <a:pt x="100" y="946"/>
                    <a:pt x="144" y="857"/>
                  </a:cubicBezTo>
                  <a:cubicBezTo>
                    <a:pt x="178" y="768"/>
                    <a:pt x="223" y="667"/>
                    <a:pt x="233" y="556"/>
                  </a:cubicBezTo>
                  <a:cubicBezTo>
                    <a:pt x="245" y="457"/>
                    <a:pt x="223" y="345"/>
                    <a:pt x="178" y="256"/>
                  </a:cubicBezTo>
                  <a:cubicBezTo>
                    <a:pt x="134" y="156"/>
                    <a:pt x="67" y="78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11" name="Google Shape;16511;p24"/>
            <p:cNvSpPr/>
            <p:nvPr/>
          </p:nvSpPr>
          <p:spPr>
            <a:xfrm flipH="1">
              <a:off x="531321" y="87554"/>
              <a:ext cx="275505" cy="177888"/>
            </a:xfrm>
            <a:custGeom>
              <a:avLst/>
              <a:gdLst/>
              <a:ahLst/>
              <a:cxnLst/>
              <a:rect l="l" t="t" r="r" b="b"/>
              <a:pathLst>
                <a:path w="3415" h="2205" extrusionOk="0">
                  <a:moveTo>
                    <a:pt x="2590" y="0"/>
                  </a:moveTo>
                  <a:cubicBezTo>
                    <a:pt x="2481" y="0"/>
                    <a:pt x="2369" y="17"/>
                    <a:pt x="2258" y="61"/>
                  </a:cubicBezTo>
                  <a:cubicBezTo>
                    <a:pt x="1914" y="205"/>
                    <a:pt x="1524" y="606"/>
                    <a:pt x="1346" y="806"/>
                  </a:cubicBezTo>
                  <a:cubicBezTo>
                    <a:pt x="1168" y="1006"/>
                    <a:pt x="790" y="1396"/>
                    <a:pt x="557" y="1585"/>
                  </a:cubicBezTo>
                  <a:cubicBezTo>
                    <a:pt x="345" y="1740"/>
                    <a:pt x="68" y="2086"/>
                    <a:pt x="1" y="2163"/>
                  </a:cubicBezTo>
                  <a:cubicBezTo>
                    <a:pt x="1" y="2163"/>
                    <a:pt x="1" y="2175"/>
                    <a:pt x="12" y="2175"/>
                  </a:cubicBezTo>
                  <a:cubicBezTo>
                    <a:pt x="96" y="2183"/>
                    <a:pt x="452" y="2204"/>
                    <a:pt x="793" y="2204"/>
                  </a:cubicBezTo>
                  <a:cubicBezTo>
                    <a:pt x="900" y="2204"/>
                    <a:pt x="1006" y="2202"/>
                    <a:pt x="1102" y="2197"/>
                  </a:cubicBezTo>
                  <a:cubicBezTo>
                    <a:pt x="1546" y="2163"/>
                    <a:pt x="2125" y="2197"/>
                    <a:pt x="2781" y="1618"/>
                  </a:cubicBezTo>
                  <a:cubicBezTo>
                    <a:pt x="3415" y="1062"/>
                    <a:pt x="3304" y="272"/>
                    <a:pt x="3293" y="217"/>
                  </a:cubicBezTo>
                  <a:lnTo>
                    <a:pt x="3293" y="205"/>
                  </a:lnTo>
                  <a:cubicBezTo>
                    <a:pt x="3259" y="188"/>
                    <a:pt x="2949" y="0"/>
                    <a:pt x="25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12" name="Google Shape;16512;p24"/>
            <p:cNvSpPr/>
            <p:nvPr/>
          </p:nvSpPr>
          <p:spPr>
            <a:xfrm flipH="1">
              <a:off x="635391" y="103205"/>
              <a:ext cx="171434" cy="162237"/>
            </a:xfrm>
            <a:custGeom>
              <a:avLst/>
              <a:gdLst/>
              <a:ahLst/>
              <a:cxnLst/>
              <a:rect l="l" t="t" r="r" b="b"/>
              <a:pathLst>
                <a:path w="2125" h="2011" extrusionOk="0">
                  <a:moveTo>
                    <a:pt x="2025" y="1"/>
                  </a:moveTo>
                  <a:cubicBezTo>
                    <a:pt x="1747" y="179"/>
                    <a:pt x="1491" y="456"/>
                    <a:pt x="1346" y="612"/>
                  </a:cubicBezTo>
                  <a:cubicBezTo>
                    <a:pt x="1168" y="812"/>
                    <a:pt x="790" y="1202"/>
                    <a:pt x="557" y="1391"/>
                  </a:cubicBezTo>
                  <a:cubicBezTo>
                    <a:pt x="345" y="1546"/>
                    <a:pt x="68" y="1892"/>
                    <a:pt x="1" y="1969"/>
                  </a:cubicBezTo>
                  <a:cubicBezTo>
                    <a:pt x="1" y="1969"/>
                    <a:pt x="1" y="1981"/>
                    <a:pt x="12" y="1981"/>
                  </a:cubicBezTo>
                  <a:cubicBezTo>
                    <a:pt x="96" y="1989"/>
                    <a:pt x="452" y="2010"/>
                    <a:pt x="793" y="2010"/>
                  </a:cubicBezTo>
                  <a:cubicBezTo>
                    <a:pt x="900" y="2010"/>
                    <a:pt x="1006" y="2008"/>
                    <a:pt x="1102" y="2003"/>
                  </a:cubicBezTo>
                  <a:cubicBezTo>
                    <a:pt x="1113" y="1991"/>
                    <a:pt x="1124" y="1991"/>
                    <a:pt x="1135" y="1991"/>
                  </a:cubicBezTo>
                  <a:cubicBezTo>
                    <a:pt x="1302" y="1835"/>
                    <a:pt x="1457" y="1658"/>
                    <a:pt x="1569" y="1447"/>
                  </a:cubicBezTo>
                  <a:cubicBezTo>
                    <a:pt x="1635" y="1324"/>
                    <a:pt x="1680" y="1202"/>
                    <a:pt x="1714" y="1057"/>
                  </a:cubicBezTo>
                  <a:cubicBezTo>
                    <a:pt x="1747" y="935"/>
                    <a:pt x="1769" y="802"/>
                    <a:pt x="1803" y="668"/>
                  </a:cubicBezTo>
                  <a:cubicBezTo>
                    <a:pt x="1836" y="545"/>
                    <a:pt x="1892" y="423"/>
                    <a:pt x="1969" y="312"/>
                  </a:cubicBezTo>
                  <a:cubicBezTo>
                    <a:pt x="2025" y="234"/>
                    <a:pt x="2125" y="145"/>
                    <a:pt x="2058" y="45"/>
                  </a:cubicBezTo>
                  <a:cubicBezTo>
                    <a:pt x="2047" y="23"/>
                    <a:pt x="2036" y="11"/>
                    <a:pt x="202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13" name="Google Shape;16513;p24"/>
            <p:cNvSpPr/>
            <p:nvPr/>
          </p:nvSpPr>
          <p:spPr>
            <a:xfrm flipH="1">
              <a:off x="548260" y="106835"/>
              <a:ext cx="53972" cy="95196"/>
            </a:xfrm>
            <a:custGeom>
              <a:avLst/>
              <a:gdLst/>
              <a:ahLst/>
              <a:cxnLst/>
              <a:rect l="l" t="t" r="r" b="b"/>
              <a:pathLst>
                <a:path w="669" h="1180" extrusionOk="0">
                  <a:moveTo>
                    <a:pt x="668" y="0"/>
                  </a:moveTo>
                  <a:lnTo>
                    <a:pt x="668" y="0"/>
                  </a:lnTo>
                  <a:cubicBezTo>
                    <a:pt x="612" y="23"/>
                    <a:pt x="590" y="89"/>
                    <a:pt x="567" y="134"/>
                  </a:cubicBezTo>
                  <a:cubicBezTo>
                    <a:pt x="557" y="189"/>
                    <a:pt x="535" y="245"/>
                    <a:pt x="523" y="300"/>
                  </a:cubicBezTo>
                  <a:cubicBezTo>
                    <a:pt x="479" y="411"/>
                    <a:pt x="434" y="512"/>
                    <a:pt x="379" y="623"/>
                  </a:cubicBezTo>
                  <a:lnTo>
                    <a:pt x="223" y="923"/>
                  </a:lnTo>
                  <a:cubicBezTo>
                    <a:pt x="167" y="1024"/>
                    <a:pt x="100" y="1112"/>
                    <a:pt x="1" y="1179"/>
                  </a:cubicBezTo>
                  <a:cubicBezTo>
                    <a:pt x="112" y="1145"/>
                    <a:pt x="212" y="1056"/>
                    <a:pt x="268" y="957"/>
                  </a:cubicBezTo>
                  <a:cubicBezTo>
                    <a:pt x="334" y="856"/>
                    <a:pt x="379" y="745"/>
                    <a:pt x="423" y="634"/>
                  </a:cubicBezTo>
                  <a:cubicBezTo>
                    <a:pt x="468" y="534"/>
                    <a:pt x="512" y="423"/>
                    <a:pt x="545" y="312"/>
                  </a:cubicBezTo>
                  <a:cubicBezTo>
                    <a:pt x="567" y="256"/>
                    <a:pt x="579" y="200"/>
                    <a:pt x="590" y="144"/>
                  </a:cubicBezTo>
                  <a:cubicBezTo>
                    <a:pt x="601" y="89"/>
                    <a:pt x="624" y="33"/>
                    <a:pt x="6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14" name="Google Shape;16514;p24"/>
            <p:cNvSpPr/>
            <p:nvPr/>
          </p:nvSpPr>
          <p:spPr>
            <a:xfrm flipH="1">
              <a:off x="568026" y="109336"/>
              <a:ext cx="78174" cy="12747"/>
            </a:xfrm>
            <a:custGeom>
              <a:avLst/>
              <a:gdLst/>
              <a:ahLst/>
              <a:cxnLst/>
              <a:rect l="l" t="t" r="r" b="b"/>
              <a:pathLst>
                <a:path w="969" h="158" extrusionOk="0">
                  <a:moveTo>
                    <a:pt x="540" y="0"/>
                  </a:moveTo>
                  <a:cubicBezTo>
                    <a:pt x="520" y="0"/>
                    <a:pt x="499" y="1"/>
                    <a:pt x="479" y="2"/>
                  </a:cubicBezTo>
                  <a:cubicBezTo>
                    <a:pt x="390" y="14"/>
                    <a:pt x="312" y="24"/>
                    <a:pt x="234" y="47"/>
                  </a:cubicBezTo>
                  <a:cubicBezTo>
                    <a:pt x="145" y="69"/>
                    <a:pt x="67" y="103"/>
                    <a:pt x="0" y="158"/>
                  </a:cubicBezTo>
                  <a:cubicBezTo>
                    <a:pt x="79" y="125"/>
                    <a:pt x="156" y="103"/>
                    <a:pt x="234" y="80"/>
                  </a:cubicBezTo>
                  <a:cubicBezTo>
                    <a:pt x="312" y="58"/>
                    <a:pt x="401" y="36"/>
                    <a:pt x="479" y="24"/>
                  </a:cubicBezTo>
                  <a:cubicBezTo>
                    <a:pt x="505" y="23"/>
                    <a:pt x="532" y="22"/>
                    <a:pt x="558" y="22"/>
                  </a:cubicBezTo>
                  <a:cubicBezTo>
                    <a:pt x="698" y="22"/>
                    <a:pt x="835" y="47"/>
                    <a:pt x="957" y="103"/>
                  </a:cubicBezTo>
                  <a:lnTo>
                    <a:pt x="968" y="103"/>
                  </a:lnTo>
                  <a:cubicBezTo>
                    <a:pt x="832" y="34"/>
                    <a:pt x="686" y="0"/>
                    <a:pt x="54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15" name="Google Shape;16515;p24"/>
            <p:cNvSpPr/>
            <p:nvPr/>
          </p:nvSpPr>
          <p:spPr>
            <a:xfrm flipH="1">
              <a:off x="594971" y="132813"/>
              <a:ext cx="53003" cy="99714"/>
            </a:xfrm>
            <a:custGeom>
              <a:avLst/>
              <a:gdLst/>
              <a:ahLst/>
              <a:cxnLst/>
              <a:rect l="l" t="t" r="r" b="b"/>
              <a:pathLst>
                <a:path w="657" h="1236" extrusionOk="0">
                  <a:moveTo>
                    <a:pt x="657" y="0"/>
                  </a:moveTo>
                  <a:cubicBezTo>
                    <a:pt x="556" y="67"/>
                    <a:pt x="512" y="190"/>
                    <a:pt x="479" y="301"/>
                  </a:cubicBezTo>
                  <a:lnTo>
                    <a:pt x="368" y="645"/>
                  </a:lnTo>
                  <a:cubicBezTo>
                    <a:pt x="334" y="757"/>
                    <a:pt x="301" y="868"/>
                    <a:pt x="234" y="968"/>
                  </a:cubicBezTo>
                  <a:cubicBezTo>
                    <a:pt x="167" y="1057"/>
                    <a:pt x="67" y="1135"/>
                    <a:pt x="0" y="1224"/>
                  </a:cubicBezTo>
                  <a:lnTo>
                    <a:pt x="0" y="1235"/>
                  </a:lnTo>
                  <a:cubicBezTo>
                    <a:pt x="89" y="1146"/>
                    <a:pt x="190" y="1080"/>
                    <a:pt x="256" y="979"/>
                  </a:cubicBezTo>
                  <a:cubicBezTo>
                    <a:pt x="334" y="879"/>
                    <a:pt x="356" y="757"/>
                    <a:pt x="390" y="645"/>
                  </a:cubicBezTo>
                  <a:lnTo>
                    <a:pt x="489" y="301"/>
                  </a:lnTo>
                  <a:cubicBezTo>
                    <a:pt x="523" y="190"/>
                    <a:pt x="568" y="79"/>
                    <a:pt x="6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16" name="Google Shape;16516;p24"/>
            <p:cNvSpPr/>
            <p:nvPr/>
          </p:nvSpPr>
          <p:spPr>
            <a:xfrm flipH="1">
              <a:off x="621837" y="150723"/>
              <a:ext cx="77287" cy="10891"/>
            </a:xfrm>
            <a:custGeom>
              <a:avLst/>
              <a:gdLst/>
              <a:ahLst/>
              <a:cxnLst/>
              <a:rect l="l" t="t" r="r" b="b"/>
              <a:pathLst>
                <a:path w="958" h="135" extrusionOk="0">
                  <a:moveTo>
                    <a:pt x="957" y="1"/>
                  </a:moveTo>
                  <a:lnTo>
                    <a:pt x="957" y="1"/>
                  </a:lnTo>
                  <a:cubicBezTo>
                    <a:pt x="879" y="35"/>
                    <a:pt x="801" y="68"/>
                    <a:pt x="723" y="68"/>
                  </a:cubicBezTo>
                  <a:cubicBezTo>
                    <a:pt x="705" y="73"/>
                    <a:pt x="687" y="75"/>
                    <a:pt x="668" y="75"/>
                  </a:cubicBezTo>
                  <a:cubicBezTo>
                    <a:pt x="609" y="75"/>
                    <a:pt x="549" y="52"/>
                    <a:pt x="490" y="35"/>
                  </a:cubicBezTo>
                  <a:cubicBezTo>
                    <a:pt x="437" y="21"/>
                    <a:pt x="385" y="16"/>
                    <a:pt x="334" y="16"/>
                  </a:cubicBezTo>
                  <a:cubicBezTo>
                    <a:pt x="300" y="16"/>
                    <a:pt x="266" y="19"/>
                    <a:pt x="234" y="23"/>
                  </a:cubicBezTo>
                  <a:cubicBezTo>
                    <a:pt x="145" y="45"/>
                    <a:pt x="78" y="79"/>
                    <a:pt x="1" y="124"/>
                  </a:cubicBezTo>
                  <a:lnTo>
                    <a:pt x="1" y="134"/>
                  </a:lnTo>
                  <a:cubicBezTo>
                    <a:pt x="89" y="124"/>
                    <a:pt x="167" y="101"/>
                    <a:pt x="245" y="90"/>
                  </a:cubicBezTo>
                  <a:cubicBezTo>
                    <a:pt x="300" y="82"/>
                    <a:pt x="355" y="74"/>
                    <a:pt x="410" y="74"/>
                  </a:cubicBezTo>
                  <a:cubicBezTo>
                    <a:pt x="433" y="74"/>
                    <a:pt x="455" y="76"/>
                    <a:pt x="478" y="79"/>
                  </a:cubicBezTo>
                  <a:cubicBezTo>
                    <a:pt x="512" y="90"/>
                    <a:pt x="557" y="101"/>
                    <a:pt x="601" y="101"/>
                  </a:cubicBezTo>
                  <a:cubicBezTo>
                    <a:pt x="623" y="107"/>
                    <a:pt x="646" y="109"/>
                    <a:pt x="666" y="109"/>
                  </a:cubicBezTo>
                  <a:cubicBezTo>
                    <a:pt x="687" y="109"/>
                    <a:pt x="707" y="107"/>
                    <a:pt x="723" y="101"/>
                  </a:cubicBezTo>
                  <a:cubicBezTo>
                    <a:pt x="812" y="90"/>
                    <a:pt x="879" y="45"/>
                    <a:pt x="9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17" name="Google Shape;16517;p24"/>
            <p:cNvSpPr/>
            <p:nvPr/>
          </p:nvSpPr>
          <p:spPr>
            <a:xfrm flipH="1">
              <a:off x="664111" y="177669"/>
              <a:ext cx="60103" cy="71881"/>
            </a:xfrm>
            <a:custGeom>
              <a:avLst/>
              <a:gdLst/>
              <a:ahLst/>
              <a:cxnLst/>
              <a:rect l="l" t="t" r="r" b="b"/>
              <a:pathLst>
                <a:path w="745" h="891" extrusionOk="0">
                  <a:moveTo>
                    <a:pt x="745" y="0"/>
                  </a:moveTo>
                  <a:cubicBezTo>
                    <a:pt x="645" y="34"/>
                    <a:pt x="578" y="101"/>
                    <a:pt x="512" y="178"/>
                  </a:cubicBezTo>
                  <a:cubicBezTo>
                    <a:pt x="456" y="267"/>
                    <a:pt x="411" y="346"/>
                    <a:pt x="356" y="435"/>
                  </a:cubicBezTo>
                  <a:cubicBezTo>
                    <a:pt x="312" y="512"/>
                    <a:pt x="245" y="590"/>
                    <a:pt x="189" y="668"/>
                  </a:cubicBezTo>
                  <a:cubicBezTo>
                    <a:pt x="122" y="746"/>
                    <a:pt x="67" y="813"/>
                    <a:pt x="0" y="890"/>
                  </a:cubicBezTo>
                  <a:lnTo>
                    <a:pt x="11" y="890"/>
                  </a:lnTo>
                  <a:cubicBezTo>
                    <a:pt x="78" y="835"/>
                    <a:pt x="156" y="768"/>
                    <a:pt x="223" y="690"/>
                  </a:cubicBezTo>
                  <a:cubicBezTo>
                    <a:pt x="289" y="623"/>
                    <a:pt x="344" y="534"/>
                    <a:pt x="389" y="445"/>
                  </a:cubicBezTo>
                  <a:cubicBezTo>
                    <a:pt x="433" y="368"/>
                    <a:pt x="478" y="279"/>
                    <a:pt x="534" y="201"/>
                  </a:cubicBezTo>
                  <a:cubicBezTo>
                    <a:pt x="589" y="112"/>
                    <a:pt x="656" y="45"/>
                    <a:pt x="7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18" name="Google Shape;16518;p24"/>
            <p:cNvSpPr/>
            <p:nvPr/>
          </p:nvSpPr>
          <p:spPr>
            <a:xfrm flipH="1">
              <a:off x="723327" y="213569"/>
              <a:ext cx="36788" cy="35094"/>
            </a:xfrm>
            <a:custGeom>
              <a:avLst/>
              <a:gdLst/>
              <a:ahLst/>
              <a:cxnLst/>
              <a:rect l="l" t="t" r="r" b="b"/>
              <a:pathLst>
                <a:path w="456" h="435" extrusionOk="0">
                  <a:moveTo>
                    <a:pt x="456" y="0"/>
                  </a:moveTo>
                  <a:lnTo>
                    <a:pt x="456" y="0"/>
                  </a:lnTo>
                  <a:cubicBezTo>
                    <a:pt x="367" y="56"/>
                    <a:pt x="278" y="112"/>
                    <a:pt x="200" y="190"/>
                  </a:cubicBezTo>
                  <a:cubicBezTo>
                    <a:pt x="156" y="223"/>
                    <a:pt x="122" y="267"/>
                    <a:pt x="89" y="312"/>
                  </a:cubicBezTo>
                  <a:cubicBezTo>
                    <a:pt x="67" y="356"/>
                    <a:pt x="45" y="401"/>
                    <a:pt x="0" y="435"/>
                  </a:cubicBezTo>
                  <a:cubicBezTo>
                    <a:pt x="55" y="423"/>
                    <a:pt x="89" y="368"/>
                    <a:pt x="122" y="323"/>
                  </a:cubicBezTo>
                  <a:cubicBezTo>
                    <a:pt x="156" y="290"/>
                    <a:pt x="178" y="245"/>
                    <a:pt x="223" y="201"/>
                  </a:cubicBezTo>
                  <a:cubicBezTo>
                    <a:pt x="289" y="134"/>
                    <a:pt x="367" y="56"/>
                    <a:pt x="4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19" name="Google Shape;16519;p24"/>
            <p:cNvSpPr/>
            <p:nvPr/>
          </p:nvSpPr>
          <p:spPr>
            <a:xfrm flipH="1">
              <a:off x="700818" y="199209"/>
              <a:ext cx="38724" cy="7261"/>
            </a:xfrm>
            <a:custGeom>
              <a:avLst/>
              <a:gdLst/>
              <a:ahLst/>
              <a:cxnLst/>
              <a:rect l="l" t="t" r="r" b="b"/>
              <a:pathLst>
                <a:path w="480" h="90" extrusionOk="0">
                  <a:moveTo>
                    <a:pt x="479" y="0"/>
                  </a:moveTo>
                  <a:cubicBezTo>
                    <a:pt x="401" y="34"/>
                    <a:pt x="324" y="45"/>
                    <a:pt x="235" y="45"/>
                  </a:cubicBezTo>
                  <a:lnTo>
                    <a:pt x="112" y="45"/>
                  </a:lnTo>
                  <a:cubicBezTo>
                    <a:pt x="79" y="56"/>
                    <a:pt x="34" y="67"/>
                    <a:pt x="1" y="79"/>
                  </a:cubicBezTo>
                  <a:lnTo>
                    <a:pt x="1" y="89"/>
                  </a:lnTo>
                  <a:lnTo>
                    <a:pt x="123" y="79"/>
                  </a:lnTo>
                  <a:cubicBezTo>
                    <a:pt x="156" y="79"/>
                    <a:pt x="201" y="79"/>
                    <a:pt x="235" y="67"/>
                  </a:cubicBezTo>
                  <a:cubicBezTo>
                    <a:pt x="324" y="56"/>
                    <a:pt x="401" y="45"/>
                    <a:pt x="4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20" name="Google Shape;16520;p24"/>
            <p:cNvSpPr/>
            <p:nvPr/>
          </p:nvSpPr>
          <p:spPr>
            <a:xfrm flipH="1">
              <a:off x="242353" y="-145357"/>
              <a:ext cx="1343319" cy="482840"/>
            </a:xfrm>
            <a:custGeom>
              <a:avLst/>
              <a:gdLst/>
              <a:ahLst/>
              <a:cxnLst/>
              <a:rect l="l" t="t" r="r" b="b"/>
              <a:pathLst>
                <a:path w="16651" h="5985" extrusionOk="0">
                  <a:moveTo>
                    <a:pt x="8420" y="0"/>
                  </a:moveTo>
                  <a:lnTo>
                    <a:pt x="8375" y="23"/>
                  </a:lnTo>
                  <a:cubicBezTo>
                    <a:pt x="8553" y="346"/>
                    <a:pt x="8776" y="657"/>
                    <a:pt x="9020" y="924"/>
                  </a:cubicBezTo>
                  <a:cubicBezTo>
                    <a:pt x="9277" y="1202"/>
                    <a:pt x="9554" y="1446"/>
                    <a:pt x="9866" y="1658"/>
                  </a:cubicBezTo>
                  <a:cubicBezTo>
                    <a:pt x="10322" y="1970"/>
                    <a:pt x="10834" y="2203"/>
                    <a:pt x="11356" y="2381"/>
                  </a:cubicBezTo>
                  <a:cubicBezTo>
                    <a:pt x="10914" y="2350"/>
                    <a:pt x="10472" y="2336"/>
                    <a:pt x="10030" y="2336"/>
                  </a:cubicBezTo>
                  <a:cubicBezTo>
                    <a:pt x="9504" y="2336"/>
                    <a:pt x="8979" y="2356"/>
                    <a:pt x="8454" y="2392"/>
                  </a:cubicBezTo>
                  <a:lnTo>
                    <a:pt x="8019" y="2292"/>
                  </a:lnTo>
                  <a:cubicBezTo>
                    <a:pt x="7864" y="2247"/>
                    <a:pt x="7708" y="2192"/>
                    <a:pt x="7552" y="2125"/>
                  </a:cubicBezTo>
                  <a:cubicBezTo>
                    <a:pt x="7252" y="1992"/>
                    <a:pt x="6963" y="1847"/>
                    <a:pt x="6685" y="1680"/>
                  </a:cubicBezTo>
                  <a:cubicBezTo>
                    <a:pt x="6541" y="1591"/>
                    <a:pt x="6407" y="1502"/>
                    <a:pt x="6274" y="1402"/>
                  </a:cubicBezTo>
                  <a:cubicBezTo>
                    <a:pt x="6207" y="1347"/>
                    <a:pt x="6151" y="1302"/>
                    <a:pt x="6074" y="1246"/>
                  </a:cubicBezTo>
                  <a:lnTo>
                    <a:pt x="5873" y="1113"/>
                  </a:lnTo>
                  <a:cubicBezTo>
                    <a:pt x="5584" y="946"/>
                    <a:pt x="5273" y="813"/>
                    <a:pt x="4961" y="712"/>
                  </a:cubicBezTo>
                  <a:lnTo>
                    <a:pt x="4939" y="757"/>
                  </a:lnTo>
                  <a:cubicBezTo>
                    <a:pt x="5250" y="857"/>
                    <a:pt x="5562" y="991"/>
                    <a:pt x="5840" y="1169"/>
                  </a:cubicBezTo>
                  <a:cubicBezTo>
                    <a:pt x="5906" y="1202"/>
                    <a:pt x="5973" y="1258"/>
                    <a:pt x="6040" y="1302"/>
                  </a:cubicBezTo>
                  <a:cubicBezTo>
                    <a:pt x="6106" y="1347"/>
                    <a:pt x="6173" y="1402"/>
                    <a:pt x="6240" y="1446"/>
                  </a:cubicBezTo>
                  <a:cubicBezTo>
                    <a:pt x="6363" y="1558"/>
                    <a:pt x="6507" y="1647"/>
                    <a:pt x="6640" y="1736"/>
                  </a:cubicBezTo>
                  <a:cubicBezTo>
                    <a:pt x="6929" y="1914"/>
                    <a:pt x="7219" y="2069"/>
                    <a:pt x="7519" y="2203"/>
                  </a:cubicBezTo>
                  <a:cubicBezTo>
                    <a:pt x="7675" y="2269"/>
                    <a:pt x="7831" y="2325"/>
                    <a:pt x="7997" y="2370"/>
                  </a:cubicBezTo>
                  <a:cubicBezTo>
                    <a:pt x="8053" y="2392"/>
                    <a:pt x="8108" y="2403"/>
                    <a:pt x="8153" y="2414"/>
                  </a:cubicBezTo>
                  <a:cubicBezTo>
                    <a:pt x="8120" y="2414"/>
                    <a:pt x="8086" y="2425"/>
                    <a:pt x="8053" y="2425"/>
                  </a:cubicBezTo>
                  <a:cubicBezTo>
                    <a:pt x="7875" y="2437"/>
                    <a:pt x="7686" y="2459"/>
                    <a:pt x="7508" y="2481"/>
                  </a:cubicBezTo>
                  <a:cubicBezTo>
                    <a:pt x="7319" y="2492"/>
                    <a:pt x="7130" y="2514"/>
                    <a:pt x="6952" y="2536"/>
                  </a:cubicBezTo>
                  <a:cubicBezTo>
                    <a:pt x="6585" y="2592"/>
                    <a:pt x="6218" y="2659"/>
                    <a:pt x="5862" y="2737"/>
                  </a:cubicBezTo>
                  <a:cubicBezTo>
                    <a:pt x="5662" y="2781"/>
                    <a:pt x="5473" y="2826"/>
                    <a:pt x="5273" y="2882"/>
                  </a:cubicBezTo>
                  <a:cubicBezTo>
                    <a:pt x="4994" y="2882"/>
                    <a:pt x="4717" y="2882"/>
                    <a:pt x="4427" y="2848"/>
                  </a:cubicBezTo>
                  <a:cubicBezTo>
                    <a:pt x="4294" y="2837"/>
                    <a:pt x="4149" y="2793"/>
                    <a:pt x="4015" y="2748"/>
                  </a:cubicBezTo>
                  <a:cubicBezTo>
                    <a:pt x="3882" y="2704"/>
                    <a:pt x="3749" y="2659"/>
                    <a:pt x="3615" y="2603"/>
                  </a:cubicBezTo>
                  <a:cubicBezTo>
                    <a:pt x="3348" y="2492"/>
                    <a:pt x="3081" y="2370"/>
                    <a:pt x="2804" y="2281"/>
                  </a:cubicBezTo>
                  <a:lnTo>
                    <a:pt x="1981" y="1992"/>
                  </a:lnTo>
                  <a:lnTo>
                    <a:pt x="1969" y="2036"/>
                  </a:lnTo>
                  <a:lnTo>
                    <a:pt x="2781" y="2336"/>
                  </a:lnTo>
                  <a:cubicBezTo>
                    <a:pt x="3059" y="2425"/>
                    <a:pt x="3315" y="2548"/>
                    <a:pt x="3593" y="2659"/>
                  </a:cubicBezTo>
                  <a:cubicBezTo>
                    <a:pt x="3726" y="2714"/>
                    <a:pt x="3860" y="2770"/>
                    <a:pt x="3993" y="2815"/>
                  </a:cubicBezTo>
                  <a:cubicBezTo>
                    <a:pt x="4138" y="2859"/>
                    <a:pt x="4282" y="2904"/>
                    <a:pt x="4427" y="2915"/>
                  </a:cubicBezTo>
                  <a:cubicBezTo>
                    <a:pt x="4628" y="2937"/>
                    <a:pt x="4816" y="2948"/>
                    <a:pt x="5016" y="2959"/>
                  </a:cubicBezTo>
                  <a:cubicBezTo>
                    <a:pt x="4583" y="3082"/>
                    <a:pt x="4161" y="3237"/>
                    <a:pt x="3738" y="3415"/>
                  </a:cubicBezTo>
                  <a:cubicBezTo>
                    <a:pt x="3059" y="3705"/>
                    <a:pt x="2403" y="4061"/>
                    <a:pt x="1803" y="4483"/>
                  </a:cubicBezTo>
                  <a:cubicBezTo>
                    <a:pt x="1190" y="4906"/>
                    <a:pt x="612" y="5361"/>
                    <a:pt x="1" y="5773"/>
                  </a:cubicBezTo>
                  <a:lnTo>
                    <a:pt x="23" y="5806"/>
                  </a:lnTo>
                  <a:cubicBezTo>
                    <a:pt x="634" y="5395"/>
                    <a:pt x="1224" y="4950"/>
                    <a:pt x="1836" y="4538"/>
                  </a:cubicBezTo>
                  <a:cubicBezTo>
                    <a:pt x="2448" y="4116"/>
                    <a:pt x="3093" y="3771"/>
                    <a:pt x="3771" y="3493"/>
                  </a:cubicBezTo>
                  <a:cubicBezTo>
                    <a:pt x="4450" y="3204"/>
                    <a:pt x="5161" y="2981"/>
                    <a:pt x="5873" y="2837"/>
                  </a:cubicBezTo>
                  <a:lnTo>
                    <a:pt x="6340" y="2737"/>
                  </a:lnTo>
                  <a:lnTo>
                    <a:pt x="6340" y="2737"/>
                  </a:lnTo>
                  <a:cubicBezTo>
                    <a:pt x="6084" y="2892"/>
                    <a:pt x="5840" y="3048"/>
                    <a:pt x="5606" y="3226"/>
                  </a:cubicBezTo>
                  <a:cubicBezTo>
                    <a:pt x="5306" y="3471"/>
                    <a:pt x="5039" y="3760"/>
                    <a:pt x="4816" y="4071"/>
                  </a:cubicBezTo>
                  <a:cubicBezTo>
                    <a:pt x="4594" y="4383"/>
                    <a:pt x="4405" y="4716"/>
                    <a:pt x="4183" y="5028"/>
                  </a:cubicBezTo>
                  <a:cubicBezTo>
                    <a:pt x="3971" y="5339"/>
                    <a:pt x="3738" y="5651"/>
                    <a:pt x="3504" y="5951"/>
                  </a:cubicBezTo>
                  <a:lnTo>
                    <a:pt x="3548" y="5984"/>
                  </a:lnTo>
                  <a:cubicBezTo>
                    <a:pt x="3782" y="5673"/>
                    <a:pt x="4015" y="5373"/>
                    <a:pt x="4227" y="5062"/>
                  </a:cubicBezTo>
                  <a:cubicBezTo>
                    <a:pt x="4460" y="4750"/>
                    <a:pt x="4650" y="4416"/>
                    <a:pt x="4872" y="4116"/>
                  </a:cubicBezTo>
                  <a:cubicBezTo>
                    <a:pt x="5095" y="3804"/>
                    <a:pt x="5350" y="3515"/>
                    <a:pt x="5651" y="3282"/>
                  </a:cubicBezTo>
                  <a:cubicBezTo>
                    <a:pt x="5940" y="3070"/>
                    <a:pt x="6251" y="2882"/>
                    <a:pt x="6563" y="2704"/>
                  </a:cubicBezTo>
                  <a:cubicBezTo>
                    <a:pt x="6696" y="2681"/>
                    <a:pt x="6830" y="2659"/>
                    <a:pt x="6963" y="2648"/>
                  </a:cubicBezTo>
                  <a:cubicBezTo>
                    <a:pt x="7152" y="2625"/>
                    <a:pt x="7330" y="2603"/>
                    <a:pt x="7519" y="2581"/>
                  </a:cubicBezTo>
                  <a:cubicBezTo>
                    <a:pt x="7697" y="2570"/>
                    <a:pt x="7886" y="2548"/>
                    <a:pt x="8064" y="2536"/>
                  </a:cubicBezTo>
                  <a:cubicBezTo>
                    <a:pt x="8520" y="2503"/>
                    <a:pt x="8976" y="2481"/>
                    <a:pt x="9432" y="2470"/>
                  </a:cubicBezTo>
                  <a:lnTo>
                    <a:pt x="9432" y="2470"/>
                  </a:lnTo>
                  <a:cubicBezTo>
                    <a:pt x="9232" y="2559"/>
                    <a:pt x="9054" y="2659"/>
                    <a:pt x="8876" y="2781"/>
                  </a:cubicBezTo>
                  <a:cubicBezTo>
                    <a:pt x="8609" y="2959"/>
                    <a:pt x="8375" y="3159"/>
                    <a:pt x="8153" y="3371"/>
                  </a:cubicBezTo>
                  <a:cubicBezTo>
                    <a:pt x="7708" y="3816"/>
                    <a:pt x="7319" y="4305"/>
                    <a:pt x="6963" y="4805"/>
                  </a:cubicBezTo>
                  <a:lnTo>
                    <a:pt x="6996" y="4839"/>
                  </a:lnTo>
                  <a:cubicBezTo>
                    <a:pt x="7364" y="4338"/>
                    <a:pt x="7753" y="3849"/>
                    <a:pt x="8197" y="3426"/>
                  </a:cubicBezTo>
                  <a:cubicBezTo>
                    <a:pt x="8420" y="3204"/>
                    <a:pt x="8654" y="3015"/>
                    <a:pt x="8909" y="2837"/>
                  </a:cubicBezTo>
                  <a:cubicBezTo>
                    <a:pt x="9143" y="2692"/>
                    <a:pt x="9388" y="2559"/>
                    <a:pt x="9643" y="2470"/>
                  </a:cubicBezTo>
                  <a:cubicBezTo>
                    <a:pt x="9719" y="2469"/>
                    <a:pt x="9794" y="2468"/>
                    <a:pt x="9870" y="2468"/>
                  </a:cubicBezTo>
                  <a:cubicBezTo>
                    <a:pt x="10740" y="2468"/>
                    <a:pt x="11609" y="2526"/>
                    <a:pt x="12468" y="2659"/>
                  </a:cubicBezTo>
                  <a:cubicBezTo>
                    <a:pt x="12824" y="2704"/>
                    <a:pt x="13169" y="2770"/>
                    <a:pt x="13514" y="2848"/>
                  </a:cubicBezTo>
                  <a:cubicBezTo>
                    <a:pt x="13447" y="2870"/>
                    <a:pt x="13370" y="2892"/>
                    <a:pt x="13303" y="2915"/>
                  </a:cubicBezTo>
                  <a:cubicBezTo>
                    <a:pt x="13125" y="2959"/>
                    <a:pt x="12958" y="3015"/>
                    <a:pt x="12791" y="3092"/>
                  </a:cubicBezTo>
                  <a:cubicBezTo>
                    <a:pt x="12636" y="3159"/>
                    <a:pt x="12480" y="3260"/>
                    <a:pt x="12335" y="3349"/>
                  </a:cubicBezTo>
                  <a:cubicBezTo>
                    <a:pt x="12179" y="3448"/>
                    <a:pt x="12035" y="3537"/>
                    <a:pt x="11890" y="3638"/>
                  </a:cubicBezTo>
                  <a:cubicBezTo>
                    <a:pt x="11601" y="3838"/>
                    <a:pt x="11301" y="4027"/>
                    <a:pt x="11012" y="4216"/>
                  </a:cubicBezTo>
                  <a:lnTo>
                    <a:pt x="10122" y="4772"/>
                  </a:lnTo>
                  <a:lnTo>
                    <a:pt x="10144" y="4817"/>
                  </a:lnTo>
                  <a:lnTo>
                    <a:pt x="11045" y="4271"/>
                  </a:lnTo>
                  <a:cubicBezTo>
                    <a:pt x="11345" y="4083"/>
                    <a:pt x="11645" y="3905"/>
                    <a:pt x="11934" y="3715"/>
                  </a:cubicBezTo>
                  <a:cubicBezTo>
                    <a:pt x="12090" y="3616"/>
                    <a:pt x="12235" y="3527"/>
                    <a:pt x="12379" y="3438"/>
                  </a:cubicBezTo>
                  <a:cubicBezTo>
                    <a:pt x="12535" y="3349"/>
                    <a:pt x="12680" y="3248"/>
                    <a:pt x="12836" y="3181"/>
                  </a:cubicBezTo>
                  <a:cubicBezTo>
                    <a:pt x="12991" y="3115"/>
                    <a:pt x="13158" y="3070"/>
                    <a:pt x="13336" y="3026"/>
                  </a:cubicBezTo>
                  <a:cubicBezTo>
                    <a:pt x="13481" y="2981"/>
                    <a:pt x="13625" y="2937"/>
                    <a:pt x="13770" y="2904"/>
                  </a:cubicBezTo>
                  <a:cubicBezTo>
                    <a:pt x="14759" y="3137"/>
                    <a:pt x="15738" y="3482"/>
                    <a:pt x="16650" y="3938"/>
                  </a:cubicBezTo>
                  <a:cubicBezTo>
                    <a:pt x="16628" y="3893"/>
                    <a:pt x="16606" y="3849"/>
                    <a:pt x="16595" y="3782"/>
                  </a:cubicBezTo>
                  <a:cubicBezTo>
                    <a:pt x="16584" y="3760"/>
                    <a:pt x="16584" y="3727"/>
                    <a:pt x="16584" y="3693"/>
                  </a:cubicBezTo>
                  <a:cubicBezTo>
                    <a:pt x="15283" y="3082"/>
                    <a:pt x="13904" y="2704"/>
                    <a:pt x="12491" y="2503"/>
                  </a:cubicBezTo>
                  <a:cubicBezTo>
                    <a:pt x="12268" y="2470"/>
                    <a:pt x="12035" y="2447"/>
                    <a:pt x="11813" y="2425"/>
                  </a:cubicBezTo>
                  <a:cubicBezTo>
                    <a:pt x="11145" y="2247"/>
                    <a:pt x="10489" y="1980"/>
                    <a:pt x="9910" y="1591"/>
                  </a:cubicBezTo>
                  <a:cubicBezTo>
                    <a:pt x="9599" y="1391"/>
                    <a:pt x="9321" y="1157"/>
                    <a:pt x="9065" y="890"/>
                  </a:cubicBezTo>
                  <a:cubicBezTo>
                    <a:pt x="8820" y="623"/>
                    <a:pt x="8598" y="323"/>
                    <a:pt x="84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21" name="Google Shape;16521;p24"/>
            <p:cNvSpPr/>
            <p:nvPr/>
          </p:nvSpPr>
          <p:spPr>
            <a:xfrm flipH="1">
              <a:off x="-224204" y="96912"/>
              <a:ext cx="770769" cy="886376"/>
            </a:xfrm>
            <a:custGeom>
              <a:avLst/>
              <a:gdLst/>
              <a:ahLst/>
              <a:cxnLst/>
              <a:rect l="l" t="t" r="r" b="b"/>
              <a:pathLst>
                <a:path w="9554" h="10987" extrusionOk="0">
                  <a:moveTo>
                    <a:pt x="1024" y="0"/>
                  </a:moveTo>
                  <a:lnTo>
                    <a:pt x="723" y="57"/>
                  </a:lnTo>
                  <a:cubicBezTo>
                    <a:pt x="723" y="57"/>
                    <a:pt x="0" y="857"/>
                    <a:pt x="490" y="2059"/>
                  </a:cubicBezTo>
                  <a:cubicBezTo>
                    <a:pt x="990" y="3270"/>
                    <a:pt x="2013" y="4305"/>
                    <a:pt x="2447" y="5084"/>
                  </a:cubicBezTo>
                  <a:cubicBezTo>
                    <a:pt x="2880" y="5862"/>
                    <a:pt x="3337" y="6563"/>
                    <a:pt x="3915" y="7052"/>
                  </a:cubicBezTo>
                  <a:cubicBezTo>
                    <a:pt x="4504" y="7531"/>
                    <a:pt x="6295" y="8743"/>
                    <a:pt x="7218" y="9388"/>
                  </a:cubicBezTo>
                  <a:cubicBezTo>
                    <a:pt x="8152" y="10033"/>
                    <a:pt x="8775" y="10277"/>
                    <a:pt x="8965" y="10567"/>
                  </a:cubicBezTo>
                  <a:cubicBezTo>
                    <a:pt x="9109" y="10789"/>
                    <a:pt x="9198" y="10934"/>
                    <a:pt x="9232" y="10979"/>
                  </a:cubicBezTo>
                  <a:cubicBezTo>
                    <a:pt x="9232" y="10984"/>
                    <a:pt x="9237" y="10987"/>
                    <a:pt x="9243" y="10987"/>
                  </a:cubicBezTo>
                  <a:cubicBezTo>
                    <a:pt x="9248" y="10987"/>
                    <a:pt x="9254" y="10984"/>
                    <a:pt x="9254" y="10979"/>
                  </a:cubicBezTo>
                  <a:cubicBezTo>
                    <a:pt x="9309" y="10833"/>
                    <a:pt x="9554" y="10211"/>
                    <a:pt x="9387" y="9555"/>
                  </a:cubicBezTo>
                  <a:cubicBezTo>
                    <a:pt x="9198" y="8809"/>
                    <a:pt x="8708" y="8120"/>
                    <a:pt x="8286" y="7141"/>
                  </a:cubicBezTo>
                  <a:cubicBezTo>
                    <a:pt x="7853" y="6151"/>
                    <a:pt x="7608" y="6129"/>
                    <a:pt x="6951" y="5495"/>
                  </a:cubicBezTo>
                  <a:cubicBezTo>
                    <a:pt x="6284" y="4861"/>
                    <a:pt x="4716" y="4027"/>
                    <a:pt x="3893" y="3171"/>
                  </a:cubicBezTo>
                  <a:cubicBezTo>
                    <a:pt x="3058" y="2314"/>
                    <a:pt x="1958" y="1213"/>
                    <a:pt x="1568" y="779"/>
                  </a:cubicBezTo>
                  <a:cubicBezTo>
                    <a:pt x="1179" y="346"/>
                    <a:pt x="1024" y="0"/>
                    <a:pt x="10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22" name="Google Shape;16522;p24"/>
            <p:cNvSpPr/>
            <p:nvPr/>
          </p:nvSpPr>
          <p:spPr>
            <a:xfrm flipH="1">
              <a:off x="-116585" y="183961"/>
              <a:ext cx="513335" cy="478322"/>
            </a:xfrm>
            <a:custGeom>
              <a:avLst/>
              <a:gdLst/>
              <a:ahLst/>
              <a:cxnLst/>
              <a:rect l="l" t="t" r="r" b="b"/>
              <a:pathLst>
                <a:path w="6363" h="5929" extrusionOk="0">
                  <a:moveTo>
                    <a:pt x="0" y="1"/>
                  </a:moveTo>
                  <a:lnTo>
                    <a:pt x="0" y="1"/>
                  </a:lnTo>
                  <a:cubicBezTo>
                    <a:pt x="34" y="423"/>
                    <a:pt x="168" y="990"/>
                    <a:pt x="546" y="1635"/>
                  </a:cubicBezTo>
                  <a:cubicBezTo>
                    <a:pt x="1324" y="2948"/>
                    <a:pt x="1369" y="2503"/>
                    <a:pt x="1992" y="3526"/>
                  </a:cubicBezTo>
                  <a:cubicBezTo>
                    <a:pt x="2625" y="4539"/>
                    <a:pt x="2614" y="4104"/>
                    <a:pt x="3593" y="4739"/>
                  </a:cubicBezTo>
                  <a:cubicBezTo>
                    <a:pt x="4572" y="5372"/>
                    <a:pt x="4672" y="5161"/>
                    <a:pt x="5350" y="5495"/>
                  </a:cubicBezTo>
                  <a:cubicBezTo>
                    <a:pt x="5650" y="5629"/>
                    <a:pt x="6028" y="5795"/>
                    <a:pt x="6362" y="5928"/>
                  </a:cubicBezTo>
                  <a:cubicBezTo>
                    <a:pt x="5973" y="5072"/>
                    <a:pt x="5729" y="5016"/>
                    <a:pt x="5094" y="4416"/>
                  </a:cubicBezTo>
                  <a:cubicBezTo>
                    <a:pt x="4427" y="3782"/>
                    <a:pt x="2859" y="2948"/>
                    <a:pt x="2036" y="2092"/>
                  </a:cubicBezTo>
                  <a:cubicBezTo>
                    <a:pt x="1357" y="1402"/>
                    <a:pt x="501" y="535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23" name="Google Shape;16523;p24"/>
            <p:cNvSpPr/>
            <p:nvPr/>
          </p:nvSpPr>
          <p:spPr>
            <a:xfrm flipH="1">
              <a:off x="186754" y="96912"/>
              <a:ext cx="306888" cy="602158"/>
            </a:xfrm>
            <a:custGeom>
              <a:avLst/>
              <a:gdLst/>
              <a:ahLst/>
              <a:cxnLst/>
              <a:rect l="l" t="t" r="r" b="b"/>
              <a:pathLst>
                <a:path w="3804" h="7464" extrusionOk="0">
                  <a:moveTo>
                    <a:pt x="368" y="0"/>
                  </a:moveTo>
                  <a:cubicBezTo>
                    <a:pt x="22" y="601"/>
                    <a:pt x="34" y="1246"/>
                    <a:pt x="200" y="1802"/>
                  </a:cubicBezTo>
                  <a:cubicBezTo>
                    <a:pt x="323" y="2180"/>
                    <a:pt x="501" y="2536"/>
                    <a:pt x="701" y="2870"/>
                  </a:cubicBezTo>
                  <a:cubicBezTo>
                    <a:pt x="901" y="3215"/>
                    <a:pt x="1135" y="3537"/>
                    <a:pt x="1391" y="3849"/>
                  </a:cubicBezTo>
                  <a:cubicBezTo>
                    <a:pt x="1646" y="4160"/>
                    <a:pt x="1925" y="4461"/>
                    <a:pt x="2147" y="4795"/>
                  </a:cubicBezTo>
                  <a:cubicBezTo>
                    <a:pt x="2380" y="5139"/>
                    <a:pt x="2547" y="5506"/>
                    <a:pt x="2703" y="5885"/>
                  </a:cubicBezTo>
                  <a:cubicBezTo>
                    <a:pt x="2859" y="6251"/>
                    <a:pt x="2992" y="6619"/>
                    <a:pt x="3259" y="6930"/>
                  </a:cubicBezTo>
                  <a:cubicBezTo>
                    <a:pt x="3370" y="7052"/>
                    <a:pt x="3482" y="7175"/>
                    <a:pt x="3593" y="7308"/>
                  </a:cubicBezTo>
                  <a:cubicBezTo>
                    <a:pt x="3660" y="7353"/>
                    <a:pt x="3726" y="7408"/>
                    <a:pt x="3804" y="7464"/>
                  </a:cubicBezTo>
                  <a:cubicBezTo>
                    <a:pt x="3737" y="7363"/>
                    <a:pt x="3670" y="7274"/>
                    <a:pt x="3593" y="7197"/>
                  </a:cubicBezTo>
                  <a:cubicBezTo>
                    <a:pt x="3459" y="7041"/>
                    <a:pt x="3314" y="6896"/>
                    <a:pt x="3193" y="6741"/>
                  </a:cubicBezTo>
                  <a:cubicBezTo>
                    <a:pt x="3081" y="6574"/>
                    <a:pt x="2992" y="6396"/>
                    <a:pt x="2914" y="6218"/>
                  </a:cubicBezTo>
                  <a:cubicBezTo>
                    <a:pt x="2758" y="5840"/>
                    <a:pt x="2614" y="5473"/>
                    <a:pt x="2425" y="5117"/>
                  </a:cubicBezTo>
                  <a:cubicBezTo>
                    <a:pt x="2236" y="4772"/>
                    <a:pt x="1991" y="4461"/>
                    <a:pt x="1735" y="4149"/>
                  </a:cubicBezTo>
                  <a:cubicBezTo>
                    <a:pt x="1480" y="3849"/>
                    <a:pt x="1223" y="3549"/>
                    <a:pt x="1001" y="3226"/>
                  </a:cubicBezTo>
                  <a:cubicBezTo>
                    <a:pt x="779" y="2892"/>
                    <a:pt x="578" y="2548"/>
                    <a:pt x="423" y="2180"/>
                  </a:cubicBezTo>
                  <a:cubicBezTo>
                    <a:pt x="134" y="1547"/>
                    <a:pt x="0" y="801"/>
                    <a:pt x="390" y="45"/>
                  </a:cubicBezTo>
                  <a:lnTo>
                    <a:pt x="36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24" name="Google Shape;16524;p24"/>
            <p:cNvSpPr/>
            <p:nvPr/>
          </p:nvSpPr>
          <p:spPr>
            <a:xfrm flipH="1">
              <a:off x="157065" y="117565"/>
              <a:ext cx="307936" cy="603046"/>
            </a:xfrm>
            <a:custGeom>
              <a:avLst/>
              <a:gdLst/>
              <a:ahLst/>
              <a:cxnLst/>
              <a:rect l="l" t="t" r="r" b="b"/>
              <a:pathLst>
                <a:path w="3817" h="7475" extrusionOk="0">
                  <a:moveTo>
                    <a:pt x="157" y="1"/>
                  </a:moveTo>
                  <a:cubicBezTo>
                    <a:pt x="124" y="78"/>
                    <a:pt x="90" y="167"/>
                    <a:pt x="68" y="256"/>
                  </a:cubicBezTo>
                  <a:cubicBezTo>
                    <a:pt x="1" y="545"/>
                    <a:pt x="57" y="802"/>
                    <a:pt x="157" y="1046"/>
                  </a:cubicBezTo>
                  <a:cubicBezTo>
                    <a:pt x="213" y="1190"/>
                    <a:pt x="279" y="1324"/>
                    <a:pt x="324" y="1457"/>
                  </a:cubicBezTo>
                  <a:cubicBezTo>
                    <a:pt x="379" y="1602"/>
                    <a:pt x="391" y="1758"/>
                    <a:pt x="413" y="1914"/>
                  </a:cubicBezTo>
                  <a:cubicBezTo>
                    <a:pt x="435" y="2058"/>
                    <a:pt x="457" y="2203"/>
                    <a:pt x="524" y="2336"/>
                  </a:cubicBezTo>
                  <a:cubicBezTo>
                    <a:pt x="591" y="2470"/>
                    <a:pt x="668" y="2592"/>
                    <a:pt x="757" y="2715"/>
                  </a:cubicBezTo>
                  <a:cubicBezTo>
                    <a:pt x="1125" y="3237"/>
                    <a:pt x="1491" y="3748"/>
                    <a:pt x="1847" y="4260"/>
                  </a:cubicBezTo>
                  <a:cubicBezTo>
                    <a:pt x="2037" y="4527"/>
                    <a:pt x="2203" y="4794"/>
                    <a:pt x="2337" y="5083"/>
                  </a:cubicBezTo>
                  <a:cubicBezTo>
                    <a:pt x="2482" y="5362"/>
                    <a:pt x="2604" y="5651"/>
                    <a:pt x="2749" y="5928"/>
                  </a:cubicBezTo>
                  <a:cubicBezTo>
                    <a:pt x="3004" y="6440"/>
                    <a:pt x="3338" y="6929"/>
                    <a:pt x="3705" y="7386"/>
                  </a:cubicBezTo>
                  <a:cubicBezTo>
                    <a:pt x="3738" y="7419"/>
                    <a:pt x="3782" y="7441"/>
                    <a:pt x="3816" y="7475"/>
                  </a:cubicBezTo>
                  <a:cubicBezTo>
                    <a:pt x="3505" y="7018"/>
                    <a:pt x="3182" y="6585"/>
                    <a:pt x="2915" y="6106"/>
                  </a:cubicBezTo>
                  <a:cubicBezTo>
                    <a:pt x="2615" y="5573"/>
                    <a:pt x="2403" y="4994"/>
                    <a:pt x="2070" y="4483"/>
                  </a:cubicBezTo>
                  <a:cubicBezTo>
                    <a:pt x="1736" y="3960"/>
                    <a:pt x="1358" y="3471"/>
                    <a:pt x="1002" y="2959"/>
                  </a:cubicBezTo>
                  <a:lnTo>
                    <a:pt x="735" y="2592"/>
                  </a:lnTo>
                  <a:cubicBezTo>
                    <a:pt x="646" y="2458"/>
                    <a:pt x="557" y="2325"/>
                    <a:pt x="524" y="2169"/>
                  </a:cubicBezTo>
                  <a:cubicBezTo>
                    <a:pt x="480" y="2025"/>
                    <a:pt x="468" y="1880"/>
                    <a:pt x="446" y="1736"/>
                  </a:cubicBezTo>
                  <a:cubicBezTo>
                    <a:pt x="424" y="1591"/>
                    <a:pt x="391" y="1457"/>
                    <a:pt x="335" y="1313"/>
                  </a:cubicBezTo>
                  <a:cubicBezTo>
                    <a:pt x="223" y="1057"/>
                    <a:pt x="90" y="802"/>
                    <a:pt x="101" y="490"/>
                  </a:cubicBezTo>
                  <a:cubicBezTo>
                    <a:pt x="101" y="345"/>
                    <a:pt x="134" y="201"/>
                    <a:pt x="190" y="45"/>
                  </a:cubicBezTo>
                  <a:cubicBezTo>
                    <a:pt x="179" y="34"/>
                    <a:pt x="168" y="11"/>
                    <a:pt x="1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25" name="Google Shape;16525;p24"/>
            <p:cNvSpPr/>
            <p:nvPr/>
          </p:nvSpPr>
          <p:spPr>
            <a:xfrm flipH="1">
              <a:off x="287195" y="143543"/>
              <a:ext cx="227988" cy="460412"/>
            </a:xfrm>
            <a:custGeom>
              <a:avLst/>
              <a:gdLst/>
              <a:ahLst/>
              <a:cxnLst/>
              <a:rect l="l" t="t" r="r" b="b"/>
              <a:pathLst>
                <a:path w="2826" h="5707" extrusionOk="0">
                  <a:moveTo>
                    <a:pt x="45" y="1"/>
                  </a:moveTo>
                  <a:cubicBezTo>
                    <a:pt x="34" y="45"/>
                    <a:pt x="12" y="90"/>
                    <a:pt x="0" y="134"/>
                  </a:cubicBezTo>
                  <a:cubicBezTo>
                    <a:pt x="22" y="235"/>
                    <a:pt x="45" y="346"/>
                    <a:pt x="67" y="446"/>
                  </a:cubicBezTo>
                  <a:cubicBezTo>
                    <a:pt x="134" y="757"/>
                    <a:pt x="178" y="1069"/>
                    <a:pt x="245" y="1369"/>
                  </a:cubicBezTo>
                  <a:cubicBezTo>
                    <a:pt x="378" y="1970"/>
                    <a:pt x="790" y="2425"/>
                    <a:pt x="1179" y="2893"/>
                  </a:cubicBezTo>
                  <a:cubicBezTo>
                    <a:pt x="1579" y="3371"/>
                    <a:pt x="1925" y="3871"/>
                    <a:pt x="2214" y="4405"/>
                  </a:cubicBezTo>
                  <a:cubicBezTo>
                    <a:pt x="2402" y="4773"/>
                    <a:pt x="2570" y="5139"/>
                    <a:pt x="2692" y="5529"/>
                  </a:cubicBezTo>
                  <a:cubicBezTo>
                    <a:pt x="2736" y="5596"/>
                    <a:pt x="2781" y="5651"/>
                    <a:pt x="2825" y="5707"/>
                  </a:cubicBezTo>
                  <a:cubicBezTo>
                    <a:pt x="2725" y="5317"/>
                    <a:pt x="2570" y="4951"/>
                    <a:pt x="2392" y="4583"/>
                  </a:cubicBezTo>
                  <a:cubicBezTo>
                    <a:pt x="2125" y="4049"/>
                    <a:pt x="1791" y="3538"/>
                    <a:pt x="1424" y="3060"/>
                  </a:cubicBezTo>
                  <a:cubicBezTo>
                    <a:pt x="1046" y="2581"/>
                    <a:pt x="590" y="2148"/>
                    <a:pt x="390" y="1580"/>
                  </a:cubicBezTo>
                  <a:cubicBezTo>
                    <a:pt x="279" y="1291"/>
                    <a:pt x="256" y="969"/>
                    <a:pt x="190" y="668"/>
                  </a:cubicBezTo>
                  <a:cubicBezTo>
                    <a:pt x="145" y="446"/>
                    <a:pt x="101" y="223"/>
                    <a:pt x="4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26" name="Google Shape;16526;p24"/>
            <p:cNvSpPr/>
            <p:nvPr/>
          </p:nvSpPr>
          <p:spPr>
            <a:xfrm flipH="1">
              <a:off x="70097" y="155241"/>
              <a:ext cx="353599" cy="625473"/>
            </a:xfrm>
            <a:custGeom>
              <a:avLst/>
              <a:gdLst/>
              <a:ahLst/>
              <a:cxnLst/>
              <a:rect l="l" t="t" r="r" b="b"/>
              <a:pathLst>
                <a:path w="4383" h="7753" extrusionOk="0">
                  <a:moveTo>
                    <a:pt x="1" y="1"/>
                  </a:moveTo>
                  <a:cubicBezTo>
                    <a:pt x="34" y="134"/>
                    <a:pt x="90" y="256"/>
                    <a:pt x="156" y="367"/>
                  </a:cubicBezTo>
                  <a:cubicBezTo>
                    <a:pt x="257" y="535"/>
                    <a:pt x="390" y="690"/>
                    <a:pt x="445" y="868"/>
                  </a:cubicBezTo>
                  <a:cubicBezTo>
                    <a:pt x="512" y="1046"/>
                    <a:pt x="502" y="1247"/>
                    <a:pt x="512" y="1435"/>
                  </a:cubicBezTo>
                  <a:cubicBezTo>
                    <a:pt x="524" y="1813"/>
                    <a:pt x="724" y="2125"/>
                    <a:pt x="924" y="2426"/>
                  </a:cubicBezTo>
                  <a:cubicBezTo>
                    <a:pt x="1147" y="2759"/>
                    <a:pt x="1369" y="3081"/>
                    <a:pt x="1580" y="3415"/>
                  </a:cubicBezTo>
                  <a:cubicBezTo>
                    <a:pt x="1792" y="3738"/>
                    <a:pt x="1992" y="4082"/>
                    <a:pt x="2192" y="4416"/>
                  </a:cubicBezTo>
                  <a:cubicBezTo>
                    <a:pt x="2381" y="4761"/>
                    <a:pt x="2548" y="5106"/>
                    <a:pt x="2726" y="5451"/>
                  </a:cubicBezTo>
                  <a:cubicBezTo>
                    <a:pt x="2815" y="5617"/>
                    <a:pt x="2915" y="5773"/>
                    <a:pt x="3026" y="5929"/>
                  </a:cubicBezTo>
                  <a:cubicBezTo>
                    <a:pt x="3137" y="6084"/>
                    <a:pt x="3270" y="6240"/>
                    <a:pt x="3404" y="6385"/>
                  </a:cubicBezTo>
                  <a:cubicBezTo>
                    <a:pt x="3660" y="6674"/>
                    <a:pt x="3893" y="6974"/>
                    <a:pt x="4083" y="7297"/>
                  </a:cubicBezTo>
                  <a:cubicBezTo>
                    <a:pt x="4160" y="7430"/>
                    <a:pt x="4239" y="7564"/>
                    <a:pt x="4305" y="7697"/>
                  </a:cubicBezTo>
                  <a:cubicBezTo>
                    <a:pt x="4328" y="7720"/>
                    <a:pt x="4350" y="7730"/>
                    <a:pt x="4383" y="7753"/>
                  </a:cubicBezTo>
                  <a:cubicBezTo>
                    <a:pt x="4350" y="7697"/>
                    <a:pt x="4328" y="7641"/>
                    <a:pt x="4294" y="7586"/>
                  </a:cubicBezTo>
                  <a:cubicBezTo>
                    <a:pt x="4138" y="7253"/>
                    <a:pt x="3938" y="6941"/>
                    <a:pt x="3705" y="6652"/>
                  </a:cubicBezTo>
                  <a:cubicBezTo>
                    <a:pt x="3471" y="6351"/>
                    <a:pt x="3193" y="6084"/>
                    <a:pt x="2993" y="5762"/>
                  </a:cubicBezTo>
                  <a:cubicBezTo>
                    <a:pt x="2781" y="5439"/>
                    <a:pt x="2615" y="5083"/>
                    <a:pt x="2437" y="4739"/>
                  </a:cubicBezTo>
                  <a:cubicBezTo>
                    <a:pt x="2259" y="4405"/>
                    <a:pt x="2059" y="4072"/>
                    <a:pt x="1858" y="3749"/>
                  </a:cubicBezTo>
                  <a:cubicBezTo>
                    <a:pt x="1658" y="3426"/>
                    <a:pt x="1446" y="3104"/>
                    <a:pt x="1246" y="2781"/>
                  </a:cubicBezTo>
                  <a:cubicBezTo>
                    <a:pt x="1035" y="2470"/>
                    <a:pt x="779" y="2159"/>
                    <a:pt x="657" y="1803"/>
                  </a:cubicBezTo>
                  <a:cubicBezTo>
                    <a:pt x="590" y="1625"/>
                    <a:pt x="568" y="1435"/>
                    <a:pt x="568" y="1247"/>
                  </a:cubicBezTo>
                  <a:cubicBezTo>
                    <a:pt x="557" y="1057"/>
                    <a:pt x="534" y="879"/>
                    <a:pt x="445" y="723"/>
                  </a:cubicBezTo>
                  <a:cubicBezTo>
                    <a:pt x="334" y="512"/>
                    <a:pt x="156" y="323"/>
                    <a:pt x="79" y="90"/>
                  </a:cubicBezTo>
                  <a:lnTo>
                    <a:pt x="45" y="56"/>
                  </a:lnTo>
                  <a:cubicBezTo>
                    <a:pt x="34" y="34"/>
                    <a:pt x="23" y="23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27" name="Google Shape;16527;p24"/>
            <p:cNvSpPr/>
            <p:nvPr/>
          </p:nvSpPr>
          <p:spPr>
            <a:xfrm flipH="1">
              <a:off x="-214365" y="327564"/>
              <a:ext cx="472029" cy="602078"/>
            </a:xfrm>
            <a:custGeom>
              <a:avLst/>
              <a:gdLst/>
              <a:ahLst/>
              <a:cxnLst/>
              <a:rect l="l" t="t" r="r" b="b"/>
              <a:pathLst>
                <a:path w="5851" h="7463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33"/>
                    <a:pt x="45" y="78"/>
                    <a:pt x="78" y="112"/>
                  </a:cubicBezTo>
                  <a:cubicBezTo>
                    <a:pt x="278" y="401"/>
                    <a:pt x="490" y="678"/>
                    <a:pt x="712" y="968"/>
                  </a:cubicBezTo>
                  <a:cubicBezTo>
                    <a:pt x="1157" y="1546"/>
                    <a:pt x="1602" y="2114"/>
                    <a:pt x="2013" y="2703"/>
                  </a:cubicBezTo>
                  <a:cubicBezTo>
                    <a:pt x="2213" y="3014"/>
                    <a:pt x="2391" y="3337"/>
                    <a:pt x="2581" y="3637"/>
                  </a:cubicBezTo>
                  <a:cubicBezTo>
                    <a:pt x="2770" y="3948"/>
                    <a:pt x="3004" y="4215"/>
                    <a:pt x="3248" y="4482"/>
                  </a:cubicBezTo>
                  <a:cubicBezTo>
                    <a:pt x="3504" y="4738"/>
                    <a:pt x="3726" y="5016"/>
                    <a:pt x="3893" y="5339"/>
                  </a:cubicBezTo>
                  <a:cubicBezTo>
                    <a:pt x="4060" y="5650"/>
                    <a:pt x="4183" y="5995"/>
                    <a:pt x="4282" y="6351"/>
                  </a:cubicBezTo>
                  <a:cubicBezTo>
                    <a:pt x="4338" y="6573"/>
                    <a:pt x="4393" y="6807"/>
                    <a:pt x="4449" y="7052"/>
                  </a:cubicBezTo>
                  <a:cubicBezTo>
                    <a:pt x="4482" y="7062"/>
                    <a:pt x="4516" y="7085"/>
                    <a:pt x="4538" y="7096"/>
                  </a:cubicBezTo>
                  <a:cubicBezTo>
                    <a:pt x="4494" y="6907"/>
                    <a:pt x="4449" y="6718"/>
                    <a:pt x="4393" y="6529"/>
                  </a:cubicBezTo>
                  <a:cubicBezTo>
                    <a:pt x="4215" y="5851"/>
                    <a:pt x="3971" y="5194"/>
                    <a:pt x="3504" y="4660"/>
                  </a:cubicBezTo>
                  <a:cubicBezTo>
                    <a:pt x="3271" y="4393"/>
                    <a:pt x="3026" y="4138"/>
                    <a:pt x="2814" y="3859"/>
                  </a:cubicBezTo>
                  <a:cubicBezTo>
                    <a:pt x="2603" y="3570"/>
                    <a:pt x="2425" y="3259"/>
                    <a:pt x="2236" y="2959"/>
                  </a:cubicBezTo>
                  <a:cubicBezTo>
                    <a:pt x="1847" y="2369"/>
                    <a:pt x="1424" y="1791"/>
                    <a:pt x="979" y="1224"/>
                  </a:cubicBezTo>
                  <a:cubicBezTo>
                    <a:pt x="923" y="1145"/>
                    <a:pt x="868" y="1068"/>
                    <a:pt x="801" y="990"/>
                  </a:cubicBezTo>
                  <a:lnTo>
                    <a:pt x="801" y="990"/>
                  </a:lnTo>
                  <a:cubicBezTo>
                    <a:pt x="923" y="1113"/>
                    <a:pt x="1046" y="1234"/>
                    <a:pt x="1168" y="1346"/>
                  </a:cubicBezTo>
                  <a:cubicBezTo>
                    <a:pt x="1435" y="1602"/>
                    <a:pt x="1669" y="1869"/>
                    <a:pt x="1847" y="2180"/>
                  </a:cubicBezTo>
                  <a:cubicBezTo>
                    <a:pt x="2025" y="2469"/>
                    <a:pt x="2181" y="2781"/>
                    <a:pt x="2381" y="3058"/>
                  </a:cubicBezTo>
                  <a:cubicBezTo>
                    <a:pt x="2480" y="3204"/>
                    <a:pt x="2592" y="3337"/>
                    <a:pt x="2725" y="3459"/>
                  </a:cubicBezTo>
                  <a:cubicBezTo>
                    <a:pt x="2859" y="3570"/>
                    <a:pt x="3004" y="3681"/>
                    <a:pt x="3159" y="3782"/>
                  </a:cubicBezTo>
                  <a:cubicBezTo>
                    <a:pt x="3471" y="3993"/>
                    <a:pt x="3726" y="4227"/>
                    <a:pt x="3926" y="4527"/>
                  </a:cubicBezTo>
                  <a:cubicBezTo>
                    <a:pt x="4138" y="4805"/>
                    <a:pt x="4294" y="5127"/>
                    <a:pt x="4449" y="5428"/>
                  </a:cubicBezTo>
                  <a:cubicBezTo>
                    <a:pt x="4616" y="5739"/>
                    <a:pt x="4794" y="6039"/>
                    <a:pt x="5006" y="6328"/>
                  </a:cubicBezTo>
                  <a:cubicBezTo>
                    <a:pt x="5228" y="6618"/>
                    <a:pt x="5461" y="6896"/>
                    <a:pt x="5673" y="7196"/>
                  </a:cubicBezTo>
                  <a:cubicBezTo>
                    <a:pt x="5728" y="7285"/>
                    <a:pt x="5784" y="7363"/>
                    <a:pt x="5839" y="7463"/>
                  </a:cubicBezTo>
                  <a:cubicBezTo>
                    <a:pt x="5851" y="7418"/>
                    <a:pt x="5851" y="7385"/>
                    <a:pt x="5851" y="7352"/>
                  </a:cubicBezTo>
                  <a:cubicBezTo>
                    <a:pt x="5695" y="7096"/>
                    <a:pt x="5517" y="6874"/>
                    <a:pt x="5339" y="6640"/>
                  </a:cubicBezTo>
                  <a:cubicBezTo>
                    <a:pt x="5105" y="6351"/>
                    <a:pt x="4883" y="6051"/>
                    <a:pt x="4694" y="5739"/>
                  </a:cubicBezTo>
                  <a:cubicBezTo>
                    <a:pt x="4516" y="5439"/>
                    <a:pt x="4371" y="5117"/>
                    <a:pt x="4193" y="4816"/>
                  </a:cubicBezTo>
                  <a:cubicBezTo>
                    <a:pt x="4015" y="4527"/>
                    <a:pt x="3815" y="4249"/>
                    <a:pt x="3560" y="4015"/>
                  </a:cubicBezTo>
                  <a:cubicBezTo>
                    <a:pt x="3281" y="3770"/>
                    <a:pt x="2925" y="3582"/>
                    <a:pt x="2670" y="3325"/>
                  </a:cubicBezTo>
                  <a:cubicBezTo>
                    <a:pt x="2414" y="3058"/>
                    <a:pt x="2247" y="2747"/>
                    <a:pt x="2069" y="2436"/>
                  </a:cubicBezTo>
                  <a:cubicBezTo>
                    <a:pt x="1902" y="2136"/>
                    <a:pt x="1724" y="1835"/>
                    <a:pt x="1479" y="1568"/>
                  </a:cubicBezTo>
                  <a:cubicBezTo>
                    <a:pt x="1135" y="1179"/>
                    <a:pt x="690" y="834"/>
                    <a:pt x="401" y="401"/>
                  </a:cubicBezTo>
                  <a:cubicBezTo>
                    <a:pt x="367" y="378"/>
                    <a:pt x="334" y="345"/>
                    <a:pt x="312" y="31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28" name="Google Shape;16528;p24"/>
            <p:cNvSpPr/>
            <p:nvPr/>
          </p:nvSpPr>
          <p:spPr>
            <a:xfrm flipH="1">
              <a:off x="-184759" y="429861"/>
              <a:ext cx="323103" cy="369734"/>
            </a:xfrm>
            <a:custGeom>
              <a:avLst/>
              <a:gdLst/>
              <a:ahLst/>
              <a:cxnLst/>
              <a:rect l="l" t="t" r="r" b="b"/>
              <a:pathLst>
                <a:path w="4005" h="4583" extrusionOk="0">
                  <a:moveTo>
                    <a:pt x="0" y="0"/>
                  </a:moveTo>
                  <a:lnTo>
                    <a:pt x="0" y="0"/>
                  </a:lnTo>
                  <a:cubicBezTo>
                    <a:pt x="145" y="223"/>
                    <a:pt x="312" y="445"/>
                    <a:pt x="512" y="645"/>
                  </a:cubicBezTo>
                  <a:cubicBezTo>
                    <a:pt x="880" y="1034"/>
                    <a:pt x="1369" y="1335"/>
                    <a:pt x="1792" y="1691"/>
                  </a:cubicBezTo>
                  <a:cubicBezTo>
                    <a:pt x="2002" y="1869"/>
                    <a:pt x="2192" y="2057"/>
                    <a:pt x="2348" y="2280"/>
                  </a:cubicBezTo>
                  <a:cubicBezTo>
                    <a:pt x="2503" y="2514"/>
                    <a:pt x="2603" y="2781"/>
                    <a:pt x="2726" y="3036"/>
                  </a:cubicBezTo>
                  <a:cubicBezTo>
                    <a:pt x="2848" y="3281"/>
                    <a:pt x="3003" y="3503"/>
                    <a:pt x="3215" y="3703"/>
                  </a:cubicBezTo>
                  <a:cubicBezTo>
                    <a:pt x="3426" y="3893"/>
                    <a:pt x="3660" y="4071"/>
                    <a:pt x="3826" y="4293"/>
                  </a:cubicBezTo>
                  <a:cubicBezTo>
                    <a:pt x="3893" y="4393"/>
                    <a:pt x="3949" y="4482"/>
                    <a:pt x="4004" y="4583"/>
                  </a:cubicBezTo>
                  <a:cubicBezTo>
                    <a:pt x="3938" y="4460"/>
                    <a:pt x="3871" y="4326"/>
                    <a:pt x="3804" y="4193"/>
                  </a:cubicBezTo>
                  <a:cubicBezTo>
                    <a:pt x="3705" y="4071"/>
                    <a:pt x="3593" y="3960"/>
                    <a:pt x="3471" y="3849"/>
                  </a:cubicBezTo>
                  <a:cubicBezTo>
                    <a:pt x="3248" y="3648"/>
                    <a:pt x="3026" y="3459"/>
                    <a:pt x="2881" y="3203"/>
                  </a:cubicBezTo>
                  <a:cubicBezTo>
                    <a:pt x="2736" y="2969"/>
                    <a:pt x="2647" y="2703"/>
                    <a:pt x="2514" y="2458"/>
                  </a:cubicBezTo>
                  <a:cubicBezTo>
                    <a:pt x="2381" y="2225"/>
                    <a:pt x="2214" y="2013"/>
                    <a:pt x="2014" y="1813"/>
                  </a:cubicBezTo>
                  <a:cubicBezTo>
                    <a:pt x="1614" y="1446"/>
                    <a:pt x="1135" y="1145"/>
                    <a:pt x="734" y="767"/>
                  </a:cubicBezTo>
                  <a:cubicBezTo>
                    <a:pt x="512" y="567"/>
                    <a:pt x="312" y="345"/>
                    <a:pt x="145" y="100"/>
                  </a:cubicBezTo>
                  <a:cubicBezTo>
                    <a:pt x="101" y="67"/>
                    <a:pt x="45" y="33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29" name="Google Shape;16529;p24"/>
            <p:cNvSpPr/>
            <p:nvPr/>
          </p:nvSpPr>
          <p:spPr>
            <a:xfrm flipH="1">
              <a:off x="-213483" y="829126"/>
              <a:ext cx="16216" cy="56634"/>
            </a:xfrm>
            <a:custGeom>
              <a:avLst/>
              <a:gdLst/>
              <a:ahLst/>
              <a:cxnLst/>
              <a:rect l="l" t="t" r="r" b="b"/>
              <a:pathLst>
                <a:path w="201" h="702" extrusionOk="0">
                  <a:moveTo>
                    <a:pt x="0" y="0"/>
                  </a:moveTo>
                  <a:cubicBezTo>
                    <a:pt x="22" y="56"/>
                    <a:pt x="45" y="123"/>
                    <a:pt x="67" y="190"/>
                  </a:cubicBezTo>
                  <a:cubicBezTo>
                    <a:pt x="123" y="356"/>
                    <a:pt x="167" y="534"/>
                    <a:pt x="200" y="701"/>
                  </a:cubicBezTo>
                  <a:cubicBezTo>
                    <a:pt x="200" y="635"/>
                    <a:pt x="178" y="556"/>
                    <a:pt x="167" y="479"/>
                  </a:cubicBezTo>
                  <a:cubicBezTo>
                    <a:pt x="123" y="312"/>
                    <a:pt x="67" y="15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30" name="Google Shape;16530;p24"/>
            <p:cNvSpPr/>
            <p:nvPr/>
          </p:nvSpPr>
          <p:spPr>
            <a:xfrm flipH="1">
              <a:off x="-78830" y="255763"/>
              <a:ext cx="406441" cy="626361"/>
            </a:xfrm>
            <a:custGeom>
              <a:avLst/>
              <a:gdLst/>
              <a:ahLst/>
              <a:cxnLst/>
              <a:rect l="l" t="t" r="r" b="b"/>
              <a:pathLst>
                <a:path w="5038" h="7764" extrusionOk="0">
                  <a:moveTo>
                    <a:pt x="0" y="1"/>
                  </a:moveTo>
                  <a:cubicBezTo>
                    <a:pt x="223" y="434"/>
                    <a:pt x="522" y="824"/>
                    <a:pt x="812" y="1212"/>
                  </a:cubicBezTo>
                  <a:cubicBezTo>
                    <a:pt x="1246" y="1780"/>
                    <a:pt x="1657" y="2347"/>
                    <a:pt x="2047" y="2937"/>
                  </a:cubicBezTo>
                  <a:cubicBezTo>
                    <a:pt x="2435" y="3515"/>
                    <a:pt x="2825" y="4104"/>
                    <a:pt x="3214" y="4694"/>
                  </a:cubicBezTo>
                  <a:cubicBezTo>
                    <a:pt x="3592" y="5283"/>
                    <a:pt x="3982" y="5861"/>
                    <a:pt x="4348" y="6451"/>
                  </a:cubicBezTo>
                  <a:cubicBezTo>
                    <a:pt x="4582" y="6852"/>
                    <a:pt x="4793" y="7263"/>
                    <a:pt x="4949" y="7708"/>
                  </a:cubicBezTo>
                  <a:cubicBezTo>
                    <a:pt x="4983" y="7730"/>
                    <a:pt x="5005" y="7742"/>
                    <a:pt x="5038" y="7764"/>
                  </a:cubicBezTo>
                  <a:cubicBezTo>
                    <a:pt x="4905" y="7386"/>
                    <a:pt x="4738" y="7030"/>
                    <a:pt x="4538" y="6685"/>
                  </a:cubicBezTo>
                  <a:cubicBezTo>
                    <a:pt x="4204" y="6084"/>
                    <a:pt x="3815" y="5517"/>
                    <a:pt x="3436" y="4939"/>
                  </a:cubicBezTo>
                  <a:lnTo>
                    <a:pt x="2269" y="3170"/>
                  </a:lnTo>
                  <a:cubicBezTo>
                    <a:pt x="1879" y="2581"/>
                    <a:pt x="1468" y="2003"/>
                    <a:pt x="1056" y="1435"/>
                  </a:cubicBezTo>
                  <a:cubicBezTo>
                    <a:pt x="745" y="1012"/>
                    <a:pt x="423" y="601"/>
                    <a:pt x="156" y="167"/>
                  </a:cubicBezTo>
                  <a:cubicBezTo>
                    <a:pt x="100" y="112"/>
                    <a:pt x="45" y="56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31" name="Google Shape;16531;p24"/>
            <p:cNvSpPr/>
            <p:nvPr/>
          </p:nvSpPr>
          <p:spPr>
            <a:xfrm flipH="1">
              <a:off x="-39380" y="220750"/>
              <a:ext cx="401116" cy="635316"/>
            </a:xfrm>
            <a:custGeom>
              <a:avLst/>
              <a:gdLst/>
              <a:ahLst/>
              <a:cxnLst/>
              <a:rect l="l" t="t" r="r" b="b"/>
              <a:pathLst>
                <a:path w="4972" h="7875" extrusionOk="0">
                  <a:moveTo>
                    <a:pt x="0" y="0"/>
                  </a:moveTo>
                  <a:lnTo>
                    <a:pt x="0" y="0"/>
                  </a:lnTo>
                  <a:cubicBezTo>
                    <a:pt x="89" y="490"/>
                    <a:pt x="290" y="946"/>
                    <a:pt x="579" y="1347"/>
                  </a:cubicBezTo>
                  <a:cubicBezTo>
                    <a:pt x="790" y="1646"/>
                    <a:pt x="1068" y="1913"/>
                    <a:pt x="1301" y="2192"/>
                  </a:cubicBezTo>
                  <a:cubicBezTo>
                    <a:pt x="1558" y="2481"/>
                    <a:pt x="1746" y="2803"/>
                    <a:pt x="1902" y="3137"/>
                  </a:cubicBezTo>
                  <a:cubicBezTo>
                    <a:pt x="2058" y="3470"/>
                    <a:pt x="2191" y="3816"/>
                    <a:pt x="2358" y="4138"/>
                  </a:cubicBezTo>
                  <a:cubicBezTo>
                    <a:pt x="2525" y="4461"/>
                    <a:pt x="2736" y="4750"/>
                    <a:pt x="2981" y="5028"/>
                  </a:cubicBezTo>
                  <a:cubicBezTo>
                    <a:pt x="3226" y="5306"/>
                    <a:pt x="3481" y="5584"/>
                    <a:pt x="3715" y="5873"/>
                  </a:cubicBezTo>
                  <a:cubicBezTo>
                    <a:pt x="3948" y="6162"/>
                    <a:pt x="4160" y="6473"/>
                    <a:pt x="4360" y="6785"/>
                  </a:cubicBezTo>
                  <a:cubicBezTo>
                    <a:pt x="4561" y="7130"/>
                    <a:pt x="4749" y="7474"/>
                    <a:pt x="4916" y="7842"/>
                  </a:cubicBezTo>
                  <a:cubicBezTo>
                    <a:pt x="4916" y="7842"/>
                    <a:pt x="4927" y="7842"/>
                    <a:pt x="4927" y="7853"/>
                  </a:cubicBezTo>
                  <a:cubicBezTo>
                    <a:pt x="4949" y="7864"/>
                    <a:pt x="4961" y="7875"/>
                    <a:pt x="4972" y="7875"/>
                  </a:cubicBezTo>
                  <a:cubicBezTo>
                    <a:pt x="4850" y="7586"/>
                    <a:pt x="4705" y="7308"/>
                    <a:pt x="4549" y="7030"/>
                  </a:cubicBezTo>
                  <a:cubicBezTo>
                    <a:pt x="4182" y="6396"/>
                    <a:pt x="3748" y="5806"/>
                    <a:pt x="3259" y="5262"/>
                  </a:cubicBezTo>
                  <a:cubicBezTo>
                    <a:pt x="3014" y="4972"/>
                    <a:pt x="2759" y="4694"/>
                    <a:pt x="2559" y="4382"/>
                  </a:cubicBezTo>
                  <a:cubicBezTo>
                    <a:pt x="2369" y="4071"/>
                    <a:pt x="2225" y="3727"/>
                    <a:pt x="2069" y="3393"/>
                  </a:cubicBezTo>
                  <a:cubicBezTo>
                    <a:pt x="1924" y="3059"/>
                    <a:pt x="1780" y="2736"/>
                    <a:pt x="1568" y="2437"/>
                  </a:cubicBezTo>
                  <a:cubicBezTo>
                    <a:pt x="1357" y="2136"/>
                    <a:pt x="1079" y="1869"/>
                    <a:pt x="834" y="1591"/>
                  </a:cubicBezTo>
                  <a:cubicBezTo>
                    <a:pt x="456" y="1146"/>
                    <a:pt x="189" y="623"/>
                    <a:pt x="56" y="56"/>
                  </a:cubicBezTo>
                  <a:cubicBezTo>
                    <a:pt x="33" y="34"/>
                    <a:pt x="11" y="23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32" name="Google Shape;16532;p24"/>
            <p:cNvSpPr/>
            <p:nvPr/>
          </p:nvSpPr>
          <p:spPr>
            <a:xfrm flipH="1">
              <a:off x="109546" y="255763"/>
              <a:ext cx="218065" cy="308743"/>
            </a:xfrm>
            <a:custGeom>
              <a:avLst/>
              <a:gdLst/>
              <a:ahLst/>
              <a:cxnLst/>
              <a:rect l="l" t="t" r="r" b="b"/>
              <a:pathLst>
                <a:path w="2703" h="3827" extrusionOk="0">
                  <a:moveTo>
                    <a:pt x="0" y="1"/>
                  </a:moveTo>
                  <a:lnTo>
                    <a:pt x="0" y="1"/>
                  </a:lnTo>
                  <a:cubicBezTo>
                    <a:pt x="223" y="434"/>
                    <a:pt x="522" y="824"/>
                    <a:pt x="812" y="1212"/>
                  </a:cubicBezTo>
                  <a:cubicBezTo>
                    <a:pt x="1246" y="1780"/>
                    <a:pt x="1657" y="2347"/>
                    <a:pt x="2047" y="2937"/>
                  </a:cubicBezTo>
                  <a:cubicBezTo>
                    <a:pt x="2225" y="3204"/>
                    <a:pt x="2413" y="3481"/>
                    <a:pt x="2591" y="3760"/>
                  </a:cubicBezTo>
                  <a:cubicBezTo>
                    <a:pt x="2625" y="3782"/>
                    <a:pt x="2669" y="3804"/>
                    <a:pt x="2702" y="3827"/>
                  </a:cubicBezTo>
                  <a:cubicBezTo>
                    <a:pt x="2558" y="3604"/>
                    <a:pt x="2413" y="3382"/>
                    <a:pt x="2269" y="3170"/>
                  </a:cubicBezTo>
                  <a:cubicBezTo>
                    <a:pt x="1879" y="2581"/>
                    <a:pt x="1468" y="2003"/>
                    <a:pt x="1056" y="1435"/>
                  </a:cubicBezTo>
                  <a:cubicBezTo>
                    <a:pt x="745" y="1012"/>
                    <a:pt x="423" y="601"/>
                    <a:pt x="156" y="167"/>
                  </a:cubicBezTo>
                  <a:cubicBezTo>
                    <a:pt x="144" y="156"/>
                    <a:pt x="144" y="145"/>
                    <a:pt x="134" y="145"/>
                  </a:cubicBezTo>
                  <a:cubicBezTo>
                    <a:pt x="100" y="112"/>
                    <a:pt x="67" y="78"/>
                    <a:pt x="45" y="45"/>
                  </a:cubicBezTo>
                  <a:cubicBezTo>
                    <a:pt x="22" y="33"/>
                    <a:pt x="11" y="1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33" name="Google Shape;16533;p24"/>
            <p:cNvSpPr/>
            <p:nvPr/>
          </p:nvSpPr>
          <p:spPr>
            <a:xfrm flipH="1">
              <a:off x="-71652" y="429861"/>
              <a:ext cx="209997" cy="213627"/>
            </a:xfrm>
            <a:custGeom>
              <a:avLst/>
              <a:gdLst/>
              <a:ahLst/>
              <a:cxnLst/>
              <a:rect l="l" t="t" r="r" b="b"/>
              <a:pathLst>
                <a:path w="2603" h="2648" extrusionOk="0">
                  <a:moveTo>
                    <a:pt x="0" y="0"/>
                  </a:moveTo>
                  <a:cubicBezTo>
                    <a:pt x="145" y="223"/>
                    <a:pt x="312" y="445"/>
                    <a:pt x="512" y="645"/>
                  </a:cubicBezTo>
                  <a:cubicBezTo>
                    <a:pt x="880" y="1034"/>
                    <a:pt x="1369" y="1335"/>
                    <a:pt x="1792" y="1691"/>
                  </a:cubicBezTo>
                  <a:cubicBezTo>
                    <a:pt x="2002" y="1869"/>
                    <a:pt x="2192" y="2057"/>
                    <a:pt x="2348" y="2280"/>
                  </a:cubicBezTo>
                  <a:cubicBezTo>
                    <a:pt x="2414" y="2380"/>
                    <a:pt x="2470" y="2502"/>
                    <a:pt x="2526" y="2614"/>
                  </a:cubicBezTo>
                  <a:cubicBezTo>
                    <a:pt x="2559" y="2625"/>
                    <a:pt x="2581" y="2636"/>
                    <a:pt x="2603" y="2647"/>
                  </a:cubicBezTo>
                  <a:cubicBezTo>
                    <a:pt x="2581" y="2581"/>
                    <a:pt x="2548" y="2525"/>
                    <a:pt x="2514" y="2458"/>
                  </a:cubicBezTo>
                  <a:cubicBezTo>
                    <a:pt x="2381" y="2225"/>
                    <a:pt x="2214" y="2013"/>
                    <a:pt x="2014" y="1813"/>
                  </a:cubicBezTo>
                  <a:cubicBezTo>
                    <a:pt x="1614" y="1446"/>
                    <a:pt x="1135" y="1145"/>
                    <a:pt x="734" y="767"/>
                  </a:cubicBezTo>
                  <a:cubicBezTo>
                    <a:pt x="512" y="567"/>
                    <a:pt x="312" y="345"/>
                    <a:pt x="145" y="100"/>
                  </a:cubicBezTo>
                  <a:cubicBezTo>
                    <a:pt x="134" y="89"/>
                    <a:pt x="123" y="89"/>
                    <a:pt x="112" y="78"/>
                  </a:cubicBezTo>
                  <a:cubicBezTo>
                    <a:pt x="67" y="55"/>
                    <a:pt x="34" y="2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34" name="Google Shape;16534;p24"/>
            <p:cNvSpPr/>
            <p:nvPr/>
          </p:nvSpPr>
          <p:spPr>
            <a:xfrm flipH="1">
              <a:off x="33227" y="327564"/>
              <a:ext cx="224438" cy="276393"/>
            </a:xfrm>
            <a:custGeom>
              <a:avLst/>
              <a:gdLst/>
              <a:ahLst/>
              <a:cxnLst/>
              <a:rect l="l" t="t" r="r" b="b"/>
              <a:pathLst>
                <a:path w="2782" h="3426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33"/>
                    <a:pt x="45" y="78"/>
                    <a:pt x="78" y="112"/>
                  </a:cubicBezTo>
                  <a:cubicBezTo>
                    <a:pt x="278" y="401"/>
                    <a:pt x="490" y="678"/>
                    <a:pt x="712" y="968"/>
                  </a:cubicBezTo>
                  <a:cubicBezTo>
                    <a:pt x="1157" y="1546"/>
                    <a:pt x="1602" y="2114"/>
                    <a:pt x="2013" y="2703"/>
                  </a:cubicBezTo>
                  <a:cubicBezTo>
                    <a:pt x="2125" y="2881"/>
                    <a:pt x="2236" y="3058"/>
                    <a:pt x="2336" y="3236"/>
                  </a:cubicBezTo>
                  <a:cubicBezTo>
                    <a:pt x="2369" y="3259"/>
                    <a:pt x="2403" y="3270"/>
                    <a:pt x="2436" y="3281"/>
                  </a:cubicBezTo>
                  <a:cubicBezTo>
                    <a:pt x="2369" y="3181"/>
                    <a:pt x="2302" y="3070"/>
                    <a:pt x="2236" y="2959"/>
                  </a:cubicBezTo>
                  <a:cubicBezTo>
                    <a:pt x="1847" y="2369"/>
                    <a:pt x="1424" y="1791"/>
                    <a:pt x="979" y="1224"/>
                  </a:cubicBezTo>
                  <a:cubicBezTo>
                    <a:pt x="923" y="1145"/>
                    <a:pt x="868" y="1068"/>
                    <a:pt x="801" y="990"/>
                  </a:cubicBezTo>
                  <a:lnTo>
                    <a:pt x="801" y="990"/>
                  </a:lnTo>
                  <a:cubicBezTo>
                    <a:pt x="923" y="1113"/>
                    <a:pt x="1046" y="1234"/>
                    <a:pt x="1168" y="1346"/>
                  </a:cubicBezTo>
                  <a:cubicBezTo>
                    <a:pt x="1435" y="1602"/>
                    <a:pt x="1669" y="1869"/>
                    <a:pt x="1847" y="2180"/>
                  </a:cubicBezTo>
                  <a:cubicBezTo>
                    <a:pt x="2025" y="2469"/>
                    <a:pt x="2181" y="2781"/>
                    <a:pt x="2381" y="3058"/>
                  </a:cubicBezTo>
                  <a:cubicBezTo>
                    <a:pt x="2458" y="3170"/>
                    <a:pt x="2536" y="3270"/>
                    <a:pt x="2636" y="3370"/>
                  </a:cubicBezTo>
                  <a:cubicBezTo>
                    <a:pt x="2692" y="3392"/>
                    <a:pt x="2737" y="3414"/>
                    <a:pt x="2781" y="3426"/>
                  </a:cubicBezTo>
                  <a:cubicBezTo>
                    <a:pt x="2747" y="3392"/>
                    <a:pt x="2703" y="3359"/>
                    <a:pt x="2670" y="3325"/>
                  </a:cubicBezTo>
                  <a:cubicBezTo>
                    <a:pt x="2414" y="3058"/>
                    <a:pt x="2247" y="2747"/>
                    <a:pt x="2069" y="2436"/>
                  </a:cubicBezTo>
                  <a:cubicBezTo>
                    <a:pt x="1902" y="2136"/>
                    <a:pt x="1724" y="1835"/>
                    <a:pt x="1479" y="1568"/>
                  </a:cubicBezTo>
                  <a:cubicBezTo>
                    <a:pt x="1135" y="1179"/>
                    <a:pt x="690" y="834"/>
                    <a:pt x="401" y="401"/>
                  </a:cubicBezTo>
                  <a:cubicBezTo>
                    <a:pt x="367" y="378"/>
                    <a:pt x="334" y="345"/>
                    <a:pt x="312" y="312"/>
                  </a:cubicBezTo>
                  <a:cubicBezTo>
                    <a:pt x="256" y="267"/>
                    <a:pt x="211" y="223"/>
                    <a:pt x="167" y="167"/>
                  </a:cubicBezTo>
                  <a:lnTo>
                    <a:pt x="134" y="134"/>
                  </a:ln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35" name="Google Shape;16535;p24"/>
            <p:cNvSpPr/>
            <p:nvPr/>
          </p:nvSpPr>
          <p:spPr>
            <a:xfrm flipH="1">
              <a:off x="377791" y="200984"/>
              <a:ext cx="17184" cy="63814"/>
            </a:xfrm>
            <a:custGeom>
              <a:avLst/>
              <a:gdLst/>
              <a:ahLst/>
              <a:cxnLst/>
              <a:rect l="l" t="t" r="r" b="b"/>
              <a:pathLst>
                <a:path w="213" h="79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57"/>
                    <a:pt x="23" y="101"/>
                    <a:pt x="34" y="156"/>
                  </a:cubicBezTo>
                  <a:cubicBezTo>
                    <a:pt x="57" y="201"/>
                    <a:pt x="79" y="257"/>
                    <a:pt x="89" y="301"/>
                  </a:cubicBezTo>
                  <a:cubicBezTo>
                    <a:pt x="123" y="390"/>
                    <a:pt x="134" y="490"/>
                    <a:pt x="146" y="591"/>
                  </a:cubicBezTo>
                  <a:lnTo>
                    <a:pt x="212" y="791"/>
                  </a:lnTo>
                  <a:lnTo>
                    <a:pt x="212" y="680"/>
                  </a:lnTo>
                  <a:cubicBezTo>
                    <a:pt x="201" y="490"/>
                    <a:pt x="178" y="312"/>
                    <a:pt x="89" y="156"/>
                  </a:cubicBezTo>
                  <a:cubicBezTo>
                    <a:pt x="67" y="101"/>
                    <a:pt x="34" y="57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36" name="Google Shape;16536;p24"/>
            <p:cNvSpPr/>
            <p:nvPr/>
          </p:nvSpPr>
          <p:spPr>
            <a:xfrm flipH="1">
              <a:off x="177717" y="220750"/>
              <a:ext cx="184020" cy="309631"/>
            </a:xfrm>
            <a:custGeom>
              <a:avLst/>
              <a:gdLst/>
              <a:ahLst/>
              <a:cxnLst/>
              <a:rect l="l" t="t" r="r" b="b"/>
              <a:pathLst>
                <a:path w="2281" h="3838" extrusionOk="0">
                  <a:moveTo>
                    <a:pt x="0" y="0"/>
                  </a:moveTo>
                  <a:lnTo>
                    <a:pt x="0" y="0"/>
                  </a:lnTo>
                  <a:cubicBezTo>
                    <a:pt x="89" y="490"/>
                    <a:pt x="290" y="946"/>
                    <a:pt x="579" y="1347"/>
                  </a:cubicBezTo>
                  <a:cubicBezTo>
                    <a:pt x="790" y="1646"/>
                    <a:pt x="1068" y="1913"/>
                    <a:pt x="1301" y="2192"/>
                  </a:cubicBezTo>
                  <a:cubicBezTo>
                    <a:pt x="1558" y="2481"/>
                    <a:pt x="1746" y="2803"/>
                    <a:pt x="1902" y="3137"/>
                  </a:cubicBezTo>
                  <a:cubicBezTo>
                    <a:pt x="2002" y="3359"/>
                    <a:pt x="2091" y="3582"/>
                    <a:pt x="2191" y="3804"/>
                  </a:cubicBezTo>
                  <a:cubicBezTo>
                    <a:pt x="2225" y="3816"/>
                    <a:pt x="2247" y="3826"/>
                    <a:pt x="2280" y="3838"/>
                  </a:cubicBezTo>
                  <a:cubicBezTo>
                    <a:pt x="2203" y="3693"/>
                    <a:pt x="2136" y="3537"/>
                    <a:pt x="2069" y="3393"/>
                  </a:cubicBezTo>
                  <a:cubicBezTo>
                    <a:pt x="1924" y="3059"/>
                    <a:pt x="1780" y="2736"/>
                    <a:pt x="1568" y="2437"/>
                  </a:cubicBezTo>
                  <a:cubicBezTo>
                    <a:pt x="1357" y="2136"/>
                    <a:pt x="1079" y="1869"/>
                    <a:pt x="834" y="1591"/>
                  </a:cubicBezTo>
                  <a:cubicBezTo>
                    <a:pt x="456" y="1146"/>
                    <a:pt x="189" y="623"/>
                    <a:pt x="56" y="56"/>
                  </a:cubicBezTo>
                  <a:cubicBezTo>
                    <a:pt x="45" y="45"/>
                    <a:pt x="33" y="34"/>
                    <a:pt x="11" y="23"/>
                  </a:cubicBezTo>
                  <a:cubicBezTo>
                    <a:pt x="11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37" name="Google Shape;16537;p24"/>
            <p:cNvSpPr/>
            <p:nvPr/>
          </p:nvSpPr>
          <p:spPr>
            <a:xfrm flipH="1">
              <a:off x="240566" y="138218"/>
              <a:ext cx="380544" cy="842650"/>
            </a:xfrm>
            <a:custGeom>
              <a:avLst/>
              <a:gdLst/>
              <a:ahLst/>
              <a:cxnLst/>
              <a:rect l="l" t="t" r="r" b="b"/>
              <a:pathLst>
                <a:path w="4717" h="10445" extrusionOk="0">
                  <a:moveTo>
                    <a:pt x="1503" y="0"/>
                  </a:moveTo>
                  <a:lnTo>
                    <a:pt x="1335" y="323"/>
                  </a:lnTo>
                  <a:cubicBezTo>
                    <a:pt x="1814" y="1079"/>
                    <a:pt x="2259" y="1858"/>
                    <a:pt x="2659" y="2669"/>
                  </a:cubicBezTo>
                  <a:cubicBezTo>
                    <a:pt x="2860" y="3070"/>
                    <a:pt x="3060" y="3470"/>
                    <a:pt x="3238" y="3882"/>
                  </a:cubicBezTo>
                  <a:cubicBezTo>
                    <a:pt x="3282" y="3982"/>
                    <a:pt x="3315" y="4071"/>
                    <a:pt x="3360" y="4171"/>
                  </a:cubicBezTo>
                  <a:cubicBezTo>
                    <a:pt x="3204" y="4605"/>
                    <a:pt x="3015" y="5039"/>
                    <a:pt x="2815" y="5450"/>
                  </a:cubicBezTo>
                  <a:cubicBezTo>
                    <a:pt x="2593" y="5884"/>
                    <a:pt x="2348" y="6307"/>
                    <a:pt x="2069" y="6707"/>
                  </a:cubicBezTo>
                  <a:cubicBezTo>
                    <a:pt x="1792" y="7108"/>
                    <a:pt x="1469" y="7474"/>
                    <a:pt x="1124" y="7819"/>
                  </a:cubicBezTo>
                  <a:cubicBezTo>
                    <a:pt x="769" y="8153"/>
                    <a:pt x="401" y="8475"/>
                    <a:pt x="1" y="8764"/>
                  </a:cubicBezTo>
                  <a:lnTo>
                    <a:pt x="79" y="8876"/>
                  </a:lnTo>
                  <a:cubicBezTo>
                    <a:pt x="490" y="8586"/>
                    <a:pt x="868" y="8275"/>
                    <a:pt x="1236" y="7931"/>
                  </a:cubicBezTo>
                  <a:cubicBezTo>
                    <a:pt x="1592" y="7585"/>
                    <a:pt x="1936" y="7219"/>
                    <a:pt x="2225" y="6818"/>
                  </a:cubicBezTo>
                  <a:cubicBezTo>
                    <a:pt x="2514" y="6418"/>
                    <a:pt x="2771" y="5984"/>
                    <a:pt x="3004" y="5551"/>
                  </a:cubicBezTo>
                  <a:cubicBezTo>
                    <a:pt x="3182" y="5205"/>
                    <a:pt x="3349" y="4849"/>
                    <a:pt x="3493" y="4493"/>
                  </a:cubicBezTo>
                  <a:cubicBezTo>
                    <a:pt x="3493" y="4493"/>
                    <a:pt x="3493" y="4505"/>
                    <a:pt x="3505" y="4505"/>
                  </a:cubicBezTo>
                  <a:cubicBezTo>
                    <a:pt x="3549" y="4605"/>
                    <a:pt x="3582" y="4716"/>
                    <a:pt x="3627" y="4816"/>
                  </a:cubicBezTo>
                  <a:cubicBezTo>
                    <a:pt x="3660" y="4928"/>
                    <a:pt x="3705" y="5027"/>
                    <a:pt x="3749" y="5128"/>
                  </a:cubicBezTo>
                  <a:cubicBezTo>
                    <a:pt x="4038" y="5973"/>
                    <a:pt x="4239" y="6863"/>
                    <a:pt x="4372" y="7753"/>
                  </a:cubicBezTo>
                  <a:cubicBezTo>
                    <a:pt x="4494" y="8631"/>
                    <a:pt x="4561" y="9543"/>
                    <a:pt x="4516" y="10433"/>
                  </a:cubicBezTo>
                  <a:lnTo>
                    <a:pt x="4694" y="10444"/>
                  </a:lnTo>
                  <a:cubicBezTo>
                    <a:pt x="4716" y="9988"/>
                    <a:pt x="4716" y="9532"/>
                    <a:pt x="4694" y="9076"/>
                  </a:cubicBezTo>
                  <a:cubicBezTo>
                    <a:pt x="4672" y="8620"/>
                    <a:pt x="4628" y="8175"/>
                    <a:pt x="4572" y="7719"/>
                  </a:cubicBezTo>
                  <a:cubicBezTo>
                    <a:pt x="4506" y="7263"/>
                    <a:pt x="4427" y="6818"/>
                    <a:pt x="4328" y="6374"/>
                  </a:cubicBezTo>
                  <a:cubicBezTo>
                    <a:pt x="4272" y="6151"/>
                    <a:pt x="4227" y="5929"/>
                    <a:pt x="4160" y="5717"/>
                  </a:cubicBezTo>
                  <a:cubicBezTo>
                    <a:pt x="4105" y="5494"/>
                    <a:pt x="4027" y="5272"/>
                    <a:pt x="3960" y="5061"/>
                  </a:cubicBezTo>
                  <a:cubicBezTo>
                    <a:pt x="3827" y="4627"/>
                    <a:pt x="3683" y="4194"/>
                    <a:pt x="3493" y="3771"/>
                  </a:cubicBezTo>
                  <a:cubicBezTo>
                    <a:pt x="3327" y="3348"/>
                    <a:pt x="3126" y="2936"/>
                    <a:pt x="2937" y="2525"/>
                  </a:cubicBezTo>
                  <a:cubicBezTo>
                    <a:pt x="2737" y="2125"/>
                    <a:pt x="2514" y="1724"/>
                    <a:pt x="2292" y="1324"/>
                  </a:cubicBezTo>
                  <a:cubicBezTo>
                    <a:pt x="2069" y="924"/>
                    <a:pt x="1747" y="378"/>
                    <a:pt x="15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38" name="Google Shape;16538;p24"/>
            <p:cNvSpPr/>
            <p:nvPr/>
          </p:nvSpPr>
          <p:spPr>
            <a:xfrm flipH="1">
              <a:off x="236046" y="974181"/>
              <a:ext cx="266631" cy="260500"/>
            </a:xfrm>
            <a:custGeom>
              <a:avLst/>
              <a:gdLst/>
              <a:ahLst/>
              <a:cxnLst/>
              <a:rect l="l" t="t" r="r" b="b"/>
              <a:pathLst>
                <a:path w="3305" h="3229" extrusionOk="0">
                  <a:moveTo>
                    <a:pt x="2113" y="1"/>
                  </a:moveTo>
                  <a:cubicBezTo>
                    <a:pt x="2026" y="1"/>
                    <a:pt x="1937" y="5"/>
                    <a:pt x="1847" y="16"/>
                  </a:cubicBezTo>
                  <a:cubicBezTo>
                    <a:pt x="1269" y="82"/>
                    <a:pt x="524" y="705"/>
                    <a:pt x="312" y="1049"/>
                  </a:cubicBezTo>
                  <a:cubicBezTo>
                    <a:pt x="101" y="1383"/>
                    <a:pt x="1" y="1517"/>
                    <a:pt x="35" y="1817"/>
                  </a:cubicBezTo>
                  <a:cubicBezTo>
                    <a:pt x="68" y="2107"/>
                    <a:pt x="134" y="2162"/>
                    <a:pt x="146" y="2307"/>
                  </a:cubicBezTo>
                  <a:cubicBezTo>
                    <a:pt x="168" y="2451"/>
                    <a:pt x="168" y="2607"/>
                    <a:pt x="312" y="2640"/>
                  </a:cubicBezTo>
                  <a:cubicBezTo>
                    <a:pt x="342" y="2648"/>
                    <a:pt x="370" y="2651"/>
                    <a:pt x="399" y="2651"/>
                  </a:cubicBezTo>
                  <a:cubicBezTo>
                    <a:pt x="502" y="2651"/>
                    <a:pt x="605" y="2613"/>
                    <a:pt x="735" y="2596"/>
                  </a:cubicBezTo>
                  <a:cubicBezTo>
                    <a:pt x="822" y="2584"/>
                    <a:pt x="894" y="2550"/>
                    <a:pt x="956" y="2550"/>
                  </a:cubicBezTo>
                  <a:cubicBezTo>
                    <a:pt x="1004" y="2550"/>
                    <a:pt x="1045" y="2571"/>
                    <a:pt x="1080" y="2640"/>
                  </a:cubicBezTo>
                  <a:cubicBezTo>
                    <a:pt x="1158" y="2785"/>
                    <a:pt x="1269" y="3019"/>
                    <a:pt x="1447" y="3118"/>
                  </a:cubicBezTo>
                  <a:cubicBezTo>
                    <a:pt x="1576" y="3194"/>
                    <a:pt x="1576" y="3229"/>
                    <a:pt x="1619" y="3229"/>
                  </a:cubicBezTo>
                  <a:cubicBezTo>
                    <a:pt x="1639" y="3229"/>
                    <a:pt x="1669" y="3221"/>
                    <a:pt x="1725" y="3207"/>
                  </a:cubicBezTo>
                  <a:cubicBezTo>
                    <a:pt x="1914" y="3174"/>
                    <a:pt x="1836" y="3118"/>
                    <a:pt x="1992" y="3051"/>
                  </a:cubicBezTo>
                  <a:cubicBezTo>
                    <a:pt x="2136" y="2985"/>
                    <a:pt x="2326" y="3029"/>
                    <a:pt x="2359" y="2762"/>
                  </a:cubicBezTo>
                  <a:cubicBezTo>
                    <a:pt x="2381" y="2485"/>
                    <a:pt x="2526" y="2018"/>
                    <a:pt x="2815" y="1395"/>
                  </a:cubicBezTo>
                  <a:cubicBezTo>
                    <a:pt x="3104" y="772"/>
                    <a:pt x="3305" y="605"/>
                    <a:pt x="3305" y="605"/>
                  </a:cubicBezTo>
                  <a:lnTo>
                    <a:pt x="2971" y="127"/>
                  </a:lnTo>
                  <a:cubicBezTo>
                    <a:pt x="2971" y="127"/>
                    <a:pt x="2577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39" name="Google Shape;16539;p24"/>
            <p:cNvSpPr/>
            <p:nvPr/>
          </p:nvSpPr>
          <p:spPr>
            <a:xfrm flipH="1">
              <a:off x="236045" y="975391"/>
              <a:ext cx="134647" cy="239605"/>
            </a:xfrm>
            <a:custGeom>
              <a:avLst/>
              <a:gdLst/>
              <a:ahLst/>
              <a:cxnLst/>
              <a:rect l="l" t="t" r="r" b="b"/>
              <a:pathLst>
                <a:path w="1669" h="2970" extrusionOk="0">
                  <a:moveTo>
                    <a:pt x="700" y="1"/>
                  </a:moveTo>
                  <a:cubicBezTo>
                    <a:pt x="589" y="67"/>
                    <a:pt x="490" y="167"/>
                    <a:pt x="423" y="278"/>
                  </a:cubicBezTo>
                  <a:cubicBezTo>
                    <a:pt x="334" y="445"/>
                    <a:pt x="300" y="623"/>
                    <a:pt x="300" y="812"/>
                  </a:cubicBezTo>
                  <a:cubicBezTo>
                    <a:pt x="289" y="990"/>
                    <a:pt x="322" y="1179"/>
                    <a:pt x="278" y="1357"/>
                  </a:cubicBezTo>
                  <a:cubicBezTo>
                    <a:pt x="233" y="1580"/>
                    <a:pt x="78" y="1769"/>
                    <a:pt x="33" y="1991"/>
                  </a:cubicBezTo>
                  <a:cubicBezTo>
                    <a:pt x="0" y="2213"/>
                    <a:pt x="89" y="2436"/>
                    <a:pt x="223" y="2614"/>
                  </a:cubicBezTo>
                  <a:cubicBezTo>
                    <a:pt x="322" y="2747"/>
                    <a:pt x="445" y="2859"/>
                    <a:pt x="579" y="2970"/>
                  </a:cubicBezTo>
                  <a:cubicBezTo>
                    <a:pt x="645" y="2937"/>
                    <a:pt x="700" y="2881"/>
                    <a:pt x="723" y="2747"/>
                  </a:cubicBezTo>
                  <a:cubicBezTo>
                    <a:pt x="745" y="2470"/>
                    <a:pt x="890" y="2003"/>
                    <a:pt x="1179" y="1380"/>
                  </a:cubicBezTo>
                  <a:cubicBezTo>
                    <a:pt x="1468" y="757"/>
                    <a:pt x="1669" y="590"/>
                    <a:pt x="1669" y="590"/>
                  </a:cubicBezTo>
                  <a:lnTo>
                    <a:pt x="1335" y="112"/>
                  </a:lnTo>
                  <a:cubicBezTo>
                    <a:pt x="1335" y="112"/>
                    <a:pt x="1056" y="23"/>
                    <a:pt x="7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40" name="Google Shape;16540;p24"/>
            <p:cNvSpPr/>
            <p:nvPr/>
          </p:nvSpPr>
          <p:spPr>
            <a:xfrm flipH="1">
              <a:off x="260328" y="988783"/>
              <a:ext cx="76319" cy="11779"/>
            </a:xfrm>
            <a:custGeom>
              <a:avLst/>
              <a:gdLst/>
              <a:ahLst/>
              <a:cxnLst/>
              <a:rect l="l" t="t" r="r" b="b"/>
              <a:pathLst>
                <a:path w="946" h="146" extrusionOk="0">
                  <a:moveTo>
                    <a:pt x="234" y="1"/>
                  </a:moveTo>
                  <a:cubicBezTo>
                    <a:pt x="179" y="1"/>
                    <a:pt x="134" y="1"/>
                    <a:pt x="90" y="12"/>
                  </a:cubicBezTo>
                  <a:lnTo>
                    <a:pt x="78" y="12"/>
                  </a:lnTo>
                  <a:cubicBezTo>
                    <a:pt x="56" y="45"/>
                    <a:pt x="23" y="79"/>
                    <a:pt x="1" y="112"/>
                  </a:cubicBezTo>
                  <a:lnTo>
                    <a:pt x="1" y="124"/>
                  </a:lnTo>
                  <a:lnTo>
                    <a:pt x="101" y="90"/>
                  </a:lnTo>
                  <a:cubicBezTo>
                    <a:pt x="167" y="79"/>
                    <a:pt x="246" y="68"/>
                    <a:pt x="323" y="68"/>
                  </a:cubicBezTo>
                  <a:cubicBezTo>
                    <a:pt x="345" y="68"/>
                    <a:pt x="357" y="79"/>
                    <a:pt x="379" y="79"/>
                  </a:cubicBezTo>
                  <a:cubicBezTo>
                    <a:pt x="568" y="79"/>
                    <a:pt x="757" y="101"/>
                    <a:pt x="946" y="146"/>
                  </a:cubicBezTo>
                  <a:lnTo>
                    <a:pt x="946" y="134"/>
                  </a:lnTo>
                  <a:cubicBezTo>
                    <a:pt x="924" y="124"/>
                    <a:pt x="901" y="112"/>
                    <a:pt x="879" y="112"/>
                  </a:cubicBezTo>
                  <a:lnTo>
                    <a:pt x="879" y="124"/>
                  </a:lnTo>
                  <a:cubicBezTo>
                    <a:pt x="868" y="112"/>
                    <a:pt x="868" y="112"/>
                    <a:pt x="868" y="101"/>
                  </a:cubicBezTo>
                  <a:cubicBezTo>
                    <a:pt x="713" y="57"/>
                    <a:pt x="545" y="23"/>
                    <a:pt x="3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41" name="Google Shape;16541;p24"/>
            <p:cNvSpPr/>
            <p:nvPr/>
          </p:nvSpPr>
          <p:spPr>
            <a:xfrm flipH="1">
              <a:off x="344634" y="1022022"/>
              <a:ext cx="60184" cy="70994"/>
            </a:xfrm>
            <a:custGeom>
              <a:avLst/>
              <a:gdLst/>
              <a:ahLst/>
              <a:cxnLst/>
              <a:rect l="l" t="t" r="r" b="b"/>
              <a:pathLst>
                <a:path w="746" h="880" extrusionOk="0">
                  <a:moveTo>
                    <a:pt x="745" y="1"/>
                  </a:moveTo>
                  <a:lnTo>
                    <a:pt x="745" y="1"/>
                  </a:lnTo>
                  <a:cubicBezTo>
                    <a:pt x="712" y="23"/>
                    <a:pt x="690" y="34"/>
                    <a:pt x="668" y="56"/>
                  </a:cubicBezTo>
                  <a:cubicBezTo>
                    <a:pt x="512" y="157"/>
                    <a:pt x="379" y="279"/>
                    <a:pt x="278" y="424"/>
                  </a:cubicBezTo>
                  <a:cubicBezTo>
                    <a:pt x="167" y="568"/>
                    <a:pt x="78" y="723"/>
                    <a:pt x="1" y="879"/>
                  </a:cubicBezTo>
                  <a:cubicBezTo>
                    <a:pt x="122" y="746"/>
                    <a:pt x="223" y="612"/>
                    <a:pt x="334" y="479"/>
                  </a:cubicBezTo>
                  <a:cubicBezTo>
                    <a:pt x="456" y="345"/>
                    <a:pt x="567" y="212"/>
                    <a:pt x="701" y="112"/>
                  </a:cubicBezTo>
                  <a:cubicBezTo>
                    <a:pt x="712" y="101"/>
                    <a:pt x="723" y="90"/>
                    <a:pt x="735" y="90"/>
                  </a:cubicBezTo>
                  <a:cubicBezTo>
                    <a:pt x="735" y="56"/>
                    <a:pt x="735" y="34"/>
                    <a:pt x="7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42" name="Google Shape;16542;p24"/>
            <p:cNvSpPr/>
            <p:nvPr/>
          </p:nvSpPr>
          <p:spPr>
            <a:xfrm flipH="1">
              <a:off x="268315" y="1005886"/>
              <a:ext cx="77287" cy="23396"/>
            </a:xfrm>
            <a:custGeom>
              <a:avLst/>
              <a:gdLst/>
              <a:ahLst/>
              <a:cxnLst/>
              <a:rect l="l" t="t" r="r" b="b"/>
              <a:pathLst>
                <a:path w="958" h="290" extrusionOk="0">
                  <a:moveTo>
                    <a:pt x="957" y="1"/>
                  </a:moveTo>
                  <a:cubicBezTo>
                    <a:pt x="779" y="11"/>
                    <a:pt x="601" y="23"/>
                    <a:pt x="423" y="45"/>
                  </a:cubicBezTo>
                  <a:cubicBezTo>
                    <a:pt x="278" y="67"/>
                    <a:pt x="134" y="123"/>
                    <a:pt x="11" y="201"/>
                  </a:cubicBezTo>
                  <a:cubicBezTo>
                    <a:pt x="1" y="234"/>
                    <a:pt x="1" y="256"/>
                    <a:pt x="1" y="290"/>
                  </a:cubicBezTo>
                  <a:cubicBezTo>
                    <a:pt x="123" y="189"/>
                    <a:pt x="268" y="123"/>
                    <a:pt x="434" y="90"/>
                  </a:cubicBezTo>
                  <a:cubicBezTo>
                    <a:pt x="601" y="56"/>
                    <a:pt x="779" y="34"/>
                    <a:pt x="957" y="11"/>
                  </a:cubicBezTo>
                  <a:lnTo>
                    <a:pt x="95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43" name="Google Shape;16543;p24"/>
            <p:cNvSpPr/>
            <p:nvPr/>
          </p:nvSpPr>
          <p:spPr>
            <a:xfrm flipH="1">
              <a:off x="346408" y="1054373"/>
              <a:ext cx="24283" cy="37756"/>
            </a:xfrm>
            <a:custGeom>
              <a:avLst/>
              <a:gdLst/>
              <a:ahLst/>
              <a:cxnLst/>
              <a:rect l="l" t="t" r="r" b="b"/>
              <a:pathLst>
                <a:path w="301" h="468" extrusionOk="0">
                  <a:moveTo>
                    <a:pt x="300" y="0"/>
                  </a:moveTo>
                  <a:cubicBezTo>
                    <a:pt x="267" y="33"/>
                    <a:pt x="233" y="78"/>
                    <a:pt x="211" y="122"/>
                  </a:cubicBezTo>
                  <a:cubicBezTo>
                    <a:pt x="144" y="245"/>
                    <a:pt x="78" y="356"/>
                    <a:pt x="0" y="467"/>
                  </a:cubicBezTo>
                  <a:cubicBezTo>
                    <a:pt x="122" y="401"/>
                    <a:pt x="211" y="289"/>
                    <a:pt x="289" y="178"/>
                  </a:cubicBezTo>
                  <a:cubicBezTo>
                    <a:pt x="300" y="178"/>
                    <a:pt x="300" y="167"/>
                    <a:pt x="300" y="167"/>
                  </a:cubicBezTo>
                  <a:lnTo>
                    <a:pt x="3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44" name="Google Shape;16544;p24"/>
            <p:cNvSpPr/>
            <p:nvPr/>
          </p:nvSpPr>
          <p:spPr>
            <a:xfrm flipH="1">
              <a:off x="270170" y="1013954"/>
              <a:ext cx="76319" cy="53891"/>
            </a:xfrm>
            <a:custGeom>
              <a:avLst/>
              <a:gdLst/>
              <a:ahLst/>
              <a:cxnLst/>
              <a:rect l="l" t="t" r="r" b="b"/>
              <a:pathLst>
                <a:path w="946" h="668" extrusionOk="0">
                  <a:moveTo>
                    <a:pt x="934" y="0"/>
                  </a:moveTo>
                  <a:cubicBezTo>
                    <a:pt x="835" y="89"/>
                    <a:pt x="701" y="112"/>
                    <a:pt x="568" y="145"/>
                  </a:cubicBezTo>
                  <a:cubicBezTo>
                    <a:pt x="501" y="156"/>
                    <a:pt x="434" y="178"/>
                    <a:pt x="368" y="201"/>
                  </a:cubicBezTo>
                  <a:cubicBezTo>
                    <a:pt x="301" y="223"/>
                    <a:pt x="234" y="267"/>
                    <a:pt x="178" y="312"/>
                  </a:cubicBezTo>
                  <a:cubicBezTo>
                    <a:pt x="111" y="368"/>
                    <a:pt x="56" y="435"/>
                    <a:pt x="0" y="501"/>
                  </a:cubicBezTo>
                  <a:lnTo>
                    <a:pt x="0" y="668"/>
                  </a:lnTo>
                  <a:cubicBezTo>
                    <a:pt x="78" y="556"/>
                    <a:pt x="145" y="457"/>
                    <a:pt x="234" y="368"/>
                  </a:cubicBezTo>
                  <a:cubicBezTo>
                    <a:pt x="323" y="279"/>
                    <a:pt x="445" y="234"/>
                    <a:pt x="578" y="190"/>
                  </a:cubicBezTo>
                  <a:cubicBezTo>
                    <a:pt x="701" y="156"/>
                    <a:pt x="845" y="112"/>
                    <a:pt x="946" y="12"/>
                  </a:cubicBezTo>
                  <a:lnTo>
                    <a:pt x="93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45" name="Google Shape;16545;p24"/>
            <p:cNvSpPr/>
            <p:nvPr/>
          </p:nvSpPr>
          <p:spPr>
            <a:xfrm flipH="1">
              <a:off x="278237" y="1027427"/>
              <a:ext cx="58409" cy="53891"/>
            </a:xfrm>
            <a:custGeom>
              <a:avLst/>
              <a:gdLst/>
              <a:ahLst/>
              <a:cxnLst/>
              <a:rect l="l" t="t" r="r" b="b"/>
              <a:pathLst>
                <a:path w="724" h="668" extrusionOk="0">
                  <a:moveTo>
                    <a:pt x="723" y="1"/>
                  </a:moveTo>
                  <a:lnTo>
                    <a:pt x="723" y="1"/>
                  </a:lnTo>
                  <a:cubicBezTo>
                    <a:pt x="590" y="78"/>
                    <a:pt x="468" y="156"/>
                    <a:pt x="357" y="256"/>
                  </a:cubicBezTo>
                  <a:cubicBezTo>
                    <a:pt x="278" y="312"/>
                    <a:pt x="212" y="367"/>
                    <a:pt x="145" y="434"/>
                  </a:cubicBezTo>
                  <a:cubicBezTo>
                    <a:pt x="90" y="501"/>
                    <a:pt x="34" y="579"/>
                    <a:pt x="1" y="668"/>
                  </a:cubicBezTo>
                  <a:cubicBezTo>
                    <a:pt x="78" y="612"/>
                    <a:pt x="145" y="557"/>
                    <a:pt x="212" y="490"/>
                  </a:cubicBezTo>
                  <a:lnTo>
                    <a:pt x="223" y="478"/>
                  </a:lnTo>
                  <a:cubicBezTo>
                    <a:pt x="390" y="245"/>
                    <a:pt x="568" y="100"/>
                    <a:pt x="7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46" name="Google Shape;16546;p24"/>
            <p:cNvSpPr/>
            <p:nvPr/>
          </p:nvSpPr>
          <p:spPr>
            <a:xfrm flipH="1">
              <a:off x="-34944" y="980635"/>
              <a:ext cx="278248" cy="219194"/>
            </a:xfrm>
            <a:custGeom>
              <a:avLst/>
              <a:gdLst/>
              <a:ahLst/>
              <a:cxnLst/>
              <a:rect l="l" t="t" r="r" b="b"/>
              <a:pathLst>
                <a:path w="3449" h="2717" extrusionOk="0">
                  <a:moveTo>
                    <a:pt x="803" y="1"/>
                  </a:moveTo>
                  <a:cubicBezTo>
                    <a:pt x="545" y="1"/>
                    <a:pt x="145" y="247"/>
                    <a:pt x="145" y="247"/>
                  </a:cubicBezTo>
                  <a:lnTo>
                    <a:pt x="1" y="536"/>
                  </a:lnTo>
                  <a:cubicBezTo>
                    <a:pt x="1" y="536"/>
                    <a:pt x="2" y="536"/>
                    <a:pt x="4" y="536"/>
                  </a:cubicBezTo>
                  <a:cubicBezTo>
                    <a:pt x="20" y="536"/>
                    <a:pt x="104" y="545"/>
                    <a:pt x="223" y="714"/>
                  </a:cubicBezTo>
                  <a:cubicBezTo>
                    <a:pt x="356" y="914"/>
                    <a:pt x="245" y="1214"/>
                    <a:pt x="312" y="1671"/>
                  </a:cubicBezTo>
                  <a:cubicBezTo>
                    <a:pt x="379" y="2126"/>
                    <a:pt x="646" y="2227"/>
                    <a:pt x="879" y="2471"/>
                  </a:cubicBezTo>
                  <a:cubicBezTo>
                    <a:pt x="1020" y="2634"/>
                    <a:pt x="1112" y="2675"/>
                    <a:pt x="1229" y="2675"/>
                  </a:cubicBezTo>
                  <a:cubicBezTo>
                    <a:pt x="1296" y="2675"/>
                    <a:pt x="1371" y="2661"/>
                    <a:pt x="1469" y="2649"/>
                  </a:cubicBezTo>
                  <a:cubicBezTo>
                    <a:pt x="1500" y="2644"/>
                    <a:pt x="1531" y="2642"/>
                    <a:pt x="1561" y="2642"/>
                  </a:cubicBezTo>
                  <a:cubicBezTo>
                    <a:pt x="1659" y="2642"/>
                    <a:pt x="1753" y="2665"/>
                    <a:pt x="1847" y="2682"/>
                  </a:cubicBezTo>
                  <a:cubicBezTo>
                    <a:pt x="1958" y="2705"/>
                    <a:pt x="2069" y="2716"/>
                    <a:pt x="2191" y="2716"/>
                  </a:cubicBezTo>
                  <a:cubicBezTo>
                    <a:pt x="2447" y="2694"/>
                    <a:pt x="2447" y="2638"/>
                    <a:pt x="2681" y="2482"/>
                  </a:cubicBezTo>
                  <a:cubicBezTo>
                    <a:pt x="2925" y="2326"/>
                    <a:pt x="3103" y="2438"/>
                    <a:pt x="3214" y="2326"/>
                  </a:cubicBezTo>
                  <a:cubicBezTo>
                    <a:pt x="3326" y="2227"/>
                    <a:pt x="3448" y="1815"/>
                    <a:pt x="3293" y="1604"/>
                  </a:cubicBezTo>
                  <a:cubicBezTo>
                    <a:pt x="3137" y="1404"/>
                    <a:pt x="3059" y="992"/>
                    <a:pt x="2770" y="658"/>
                  </a:cubicBezTo>
                  <a:cubicBezTo>
                    <a:pt x="2646" y="516"/>
                    <a:pt x="2523" y="473"/>
                    <a:pt x="2404" y="473"/>
                  </a:cubicBezTo>
                  <a:cubicBezTo>
                    <a:pt x="2246" y="473"/>
                    <a:pt x="2096" y="550"/>
                    <a:pt x="1969" y="569"/>
                  </a:cubicBezTo>
                  <a:cubicBezTo>
                    <a:pt x="1920" y="578"/>
                    <a:pt x="1880" y="583"/>
                    <a:pt x="1846" y="583"/>
                  </a:cubicBezTo>
                  <a:cubicBezTo>
                    <a:pt x="1719" y="583"/>
                    <a:pt x="1676" y="514"/>
                    <a:pt x="1535" y="347"/>
                  </a:cubicBezTo>
                  <a:cubicBezTo>
                    <a:pt x="1346" y="146"/>
                    <a:pt x="1101" y="13"/>
                    <a:pt x="834" y="2"/>
                  </a:cubicBezTo>
                  <a:cubicBezTo>
                    <a:pt x="824" y="1"/>
                    <a:pt x="814" y="1"/>
                    <a:pt x="8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47" name="Google Shape;16547;p24"/>
            <p:cNvSpPr/>
            <p:nvPr/>
          </p:nvSpPr>
          <p:spPr>
            <a:xfrm flipH="1">
              <a:off x="70095" y="980635"/>
              <a:ext cx="173209" cy="216451"/>
            </a:xfrm>
            <a:custGeom>
              <a:avLst/>
              <a:gdLst/>
              <a:ahLst/>
              <a:cxnLst/>
              <a:rect l="l" t="t" r="r" b="b"/>
              <a:pathLst>
                <a:path w="2147" h="2683" extrusionOk="0">
                  <a:moveTo>
                    <a:pt x="803" y="1"/>
                  </a:moveTo>
                  <a:cubicBezTo>
                    <a:pt x="545" y="1"/>
                    <a:pt x="145" y="247"/>
                    <a:pt x="145" y="247"/>
                  </a:cubicBezTo>
                  <a:lnTo>
                    <a:pt x="1" y="536"/>
                  </a:lnTo>
                  <a:cubicBezTo>
                    <a:pt x="1" y="536"/>
                    <a:pt x="2" y="536"/>
                    <a:pt x="4" y="536"/>
                  </a:cubicBezTo>
                  <a:cubicBezTo>
                    <a:pt x="20" y="536"/>
                    <a:pt x="104" y="545"/>
                    <a:pt x="223" y="714"/>
                  </a:cubicBezTo>
                  <a:cubicBezTo>
                    <a:pt x="356" y="914"/>
                    <a:pt x="245" y="1214"/>
                    <a:pt x="312" y="1671"/>
                  </a:cubicBezTo>
                  <a:cubicBezTo>
                    <a:pt x="379" y="2126"/>
                    <a:pt x="646" y="2227"/>
                    <a:pt x="879" y="2471"/>
                  </a:cubicBezTo>
                  <a:cubicBezTo>
                    <a:pt x="1020" y="2634"/>
                    <a:pt x="1112" y="2675"/>
                    <a:pt x="1229" y="2675"/>
                  </a:cubicBezTo>
                  <a:cubicBezTo>
                    <a:pt x="1296" y="2675"/>
                    <a:pt x="1371" y="2661"/>
                    <a:pt x="1469" y="2649"/>
                  </a:cubicBezTo>
                  <a:cubicBezTo>
                    <a:pt x="1502" y="2644"/>
                    <a:pt x="1535" y="2642"/>
                    <a:pt x="1567" y="2642"/>
                  </a:cubicBezTo>
                  <a:cubicBezTo>
                    <a:pt x="1670" y="2642"/>
                    <a:pt x="1764" y="2665"/>
                    <a:pt x="1858" y="2682"/>
                  </a:cubicBezTo>
                  <a:cubicBezTo>
                    <a:pt x="1880" y="2549"/>
                    <a:pt x="1936" y="2427"/>
                    <a:pt x="1991" y="2304"/>
                  </a:cubicBezTo>
                  <a:cubicBezTo>
                    <a:pt x="2080" y="2082"/>
                    <a:pt x="2147" y="1826"/>
                    <a:pt x="2025" y="1626"/>
                  </a:cubicBezTo>
                  <a:cubicBezTo>
                    <a:pt x="1958" y="1515"/>
                    <a:pt x="1847" y="1437"/>
                    <a:pt x="1758" y="1337"/>
                  </a:cubicBezTo>
                  <a:cubicBezTo>
                    <a:pt x="1568" y="1103"/>
                    <a:pt x="1602" y="781"/>
                    <a:pt x="1535" y="492"/>
                  </a:cubicBezTo>
                  <a:cubicBezTo>
                    <a:pt x="1513" y="413"/>
                    <a:pt x="1491" y="347"/>
                    <a:pt x="1457" y="280"/>
                  </a:cubicBezTo>
                  <a:cubicBezTo>
                    <a:pt x="1279" y="113"/>
                    <a:pt x="1068" y="13"/>
                    <a:pt x="834" y="2"/>
                  </a:cubicBezTo>
                  <a:cubicBezTo>
                    <a:pt x="824" y="1"/>
                    <a:pt x="814" y="1"/>
                    <a:pt x="8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48" name="Google Shape;16548;p24"/>
            <p:cNvSpPr/>
            <p:nvPr/>
          </p:nvSpPr>
          <p:spPr>
            <a:xfrm flipH="1">
              <a:off x="83486" y="1025652"/>
              <a:ext cx="123029" cy="122949"/>
            </a:xfrm>
            <a:custGeom>
              <a:avLst/>
              <a:gdLst/>
              <a:ahLst/>
              <a:cxnLst/>
              <a:rect l="l" t="t" r="r" b="b"/>
              <a:pathLst>
                <a:path w="1525" h="1524" extrusionOk="0">
                  <a:moveTo>
                    <a:pt x="0" y="0"/>
                  </a:moveTo>
                  <a:cubicBezTo>
                    <a:pt x="1" y="0"/>
                    <a:pt x="2" y="0"/>
                    <a:pt x="2" y="1"/>
                  </a:cubicBezTo>
                  <a:lnTo>
                    <a:pt x="2" y="1"/>
                  </a:lnTo>
                  <a:cubicBezTo>
                    <a:pt x="2" y="0"/>
                    <a:pt x="1" y="0"/>
                    <a:pt x="0" y="0"/>
                  </a:cubicBezTo>
                  <a:close/>
                  <a:moveTo>
                    <a:pt x="2" y="1"/>
                  </a:moveTo>
                  <a:cubicBezTo>
                    <a:pt x="12" y="2"/>
                    <a:pt x="12" y="11"/>
                    <a:pt x="22" y="11"/>
                  </a:cubicBezTo>
                  <a:cubicBezTo>
                    <a:pt x="190" y="45"/>
                    <a:pt x="334" y="145"/>
                    <a:pt x="467" y="245"/>
                  </a:cubicBezTo>
                  <a:cubicBezTo>
                    <a:pt x="623" y="345"/>
                    <a:pt x="779" y="456"/>
                    <a:pt x="901" y="589"/>
                  </a:cubicBezTo>
                  <a:cubicBezTo>
                    <a:pt x="968" y="656"/>
                    <a:pt x="1023" y="734"/>
                    <a:pt x="1068" y="812"/>
                  </a:cubicBezTo>
                  <a:cubicBezTo>
                    <a:pt x="1112" y="890"/>
                    <a:pt x="1146" y="968"/>
                    <a:pt x="1191" y="1057"/>
                  </a:cubicBezTo>
                  <a:cubicBezTo>
                    <a:pt x="1224" y="1146"/>
                    <a:pt x="1268" y="1224"/>
                    <a:pt x="1324" y="1313"/>
                  </a:cubicBezTo>
                  <a:cubicBezTo>
                    <a:pt x="1369" y="1390"/>
                    <a:pt x="1435" y="1469"/>
                    <a:pt x="1513" y="1524"/>
                  </a:cubicBezTo>
                  <a:lnTo>
                    <a:pt x="1524" y="1513"/>
                  </a:lnTo>
                  <a:cubicBezTo>
                    <a:pt x="1402" y="1368"/>
                    <a:pt x="1346" y="1190"/>
                    <a:pt x="1280" y="1024"/>
                  </a:cubicBezTo>
                  <a:cubicBezTo>
                    <a:pt x="1235" y="935"/>
                    <a:pt x="1201" y="846"/>
                    <a:pt x="1146" y="757"/>
                  </a:cubicBezTo>
                  <a:cubicBezTo>
                    <a:pt x="1090" y="678"/>
                    <a:pt x="1023" y="601"/>
                    <a:pt x="957" y="534"/>
                  </a:cubicBezTo>
                  <a:cubicBezTo>
                    <a:pt x="812" y="401"/>
                    <a:pt x="657" y="300"/>
                    <a:pt x="501" y="201"/>
                  </a:cubicBezTo>
                  <a:cubicBezTo>
                    <a:pt x="346" y="112"/>
                    <a:pt x="179" y="12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49" name="Google Shape;16549;p24"/>
            <p:cNvSpPr/>
            <p:nvPr/>
          </p:nvSpPr>
          <p:spPr>
            <a:xfrm flipH="1">
              <a:off x="46778" y="1065990"/>
              <a:ext cx="65508" cy="64701"/>
            </a:xfrm>
            <a:custGeom>
              <a:avLst/>
              <a:gdLst/>
              <a:ahLst/>
              <a:cxnLst/>
              <a:rect l="l" t="t" r="r" b="b"/>
              <a:pathLst>
                <a:path w="812" h="802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89"/>
                    <a:pt x="56" y="168"/>
                    <a:pt x="100" y="234"/>
                  </a:cubicBezTo>
                  <a:cubicBezTo>
                    <a:pt x="134" y="267"/>
                    <a:pt x="167" y="301"/>
                    <a:pt x="189" y="346"/>
                  </a:cubicBezTo>
                  <a:cubicBezTo>
                    <a:pt x="267" y="412"/>
                    <a:pt x="345" y="468"/>
                    <a:pt x="389" y="546"/>
                  </a:cubicBezTo>
                  <a:cubicBezTo>
                    <a:pt x="512" y="657"/>
                    <a:pt x="645" y="757"/>
                    <a:pt x="801" y="801"/>
                  </a:cubicBezTo>
                  <a:lnTo>
                    <a:pt x="812" y="791"/>
                  </a:lnTo>
                  <a:cubicBezTo>
                    <a:pt x="623" y="690"/>
                    <a:pt x="468" y="534"/>
                    <a:pt x="334" y="379"/>
                  </a:cubicBezTo>
                  <a:cubicBezTo>
                    <a:pt x="223" y="257"/>
                    <a:pt x="122" y="12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50" name="Google Shape;16550;p24"/>
            <p:cNvSpPr/>
            <p:nvPr/>
          </p:nvSpPr>
          <p:spPr>
            <a:xfrm flipH="1">
              <a:off x="80824" y="1008549"/>
              <a:ext cx="129322" cy="101489"/>
            </a:xfrm>
            <a:custGeom>
              <a:avLst/>
              <a:gdLst/>
              <a:ahLst/>
              <a:cxnLst/>
              <a:rect l="l" t="t" r="r" b="b"/>
              <a:pathLst>
                <a:path w="1603" h="1258" extrusionOk="0">
                  <a:moveTo>
                    <a:pt x="101" y="1"/>
                  </a:moveTo>
                  <a:cubicBezTo>
                    <a:pt x="67" y="1"/>
                    <a:pt x="34" y="12"/>
                    <a:pt x="1" y="23"/>
                  </a:cubicBezTo>
                  <a:lnTo>
                    <a:pt x="1" y="34"/>
                  </a:lnTo>
                  <a:cubicBezTo>
                    <a:pt x="34" y="23"/>
                    <a:pt x="57" y="12"/>
                    <a:pt x="90" y="12"/>
                  </a:cubicBezTo>
                  <a:cubicBezTo>
                    <a:pt x="112" y="12"/>
                    <a:pt x="134" y="23"/>
                    <a:pt x="156" y="23"/>
                  </a:cubicBezTo>
                  <a:cubicBezTo>
                    <a:pt x="201" y="34"/>
                    <a:pt x="257" y="57"/>
                    <a:pt x="301" y="90"/>
                  </a:cubicBezTo>
                  <a:lnTo>
                    <a:pt x="568" y="257"/>
                  </a:lnTo>
                  <a:cubicBezTo>
                    <a:pt x="746" y="379"/>
                    <a:pt x="913" y="512"/>
                    <a:pt x="1068" y="657"/>
                  </a:cubicBezTo>
                  <a:cubicBezTo>
                    <a:pt x="1157" y="746"/>
                    <a:pt x="1236" y="846"/>
                    <a:pt x="1313" y="946"/>
                  </a:cubicBezTo>
                  <a:cubicBezTo>
                    <a:pt x="1269" y="880"/>
                    <a:pt x="1236" y="801"/>
                    <a:pt x="1213" y="712"/>
                  </a:cubicBezTo>
                  <a:lnTo>
                    <a:pt x="1113" y="613"/>
                  </a:lnTo>
                  <a:cubicBezTo>
                    <a:pt x="946" y="468"/>
                    <a:pt x="779" y="334"/>
                    <a:pt x="591" y="223"/>
                  </a:cubicBezTo>
                  <a:cubicBezTo>
                    <a:pt x="502" y="168"/>
                    <a:pt x="401" y="112"/>
                    <a:pt x="312" y="67"/>
                  </a:cubicBezTo>
                  <a:cubicBezTo>
                    <a:pt x="257" y="34"/>
                    <a:pt x="212" y="12"/>
                    <a:pt x="156" y="12"/>
                  </a:cubicBezTo>
                  <a:cubicBezTo>
                    <a:pt x="134" y="1"/>
                    <a:pt x="123" y="1"/>
                    <a:pt x="101" y="1"/>
                  </a:cubicBezTo>
                  <a:close/>
                  <a:moveTo>
                    <a:pt x="1402" y="1058"/>
                  </a:moveTo>
                  <a:lnTo>
                    <a:pt x="1402" y="1058"/>
                  </a:lnTo>
                  <a:cubicBezTo>
                    <a:pt x="1412" y="1066"/>
                    <a:pt x="1422" y="1075"/>
                    <a:pt x="1433" y="1083"/>
                  </a:cubicBezTo>
                  <a:lnTo>
                    <a:pt x="1433" y="1083"/>
                  </a:lnTo>
                  <a:cubicBezTo>
                    <a:pt x="1423" y="1074"/>
                    <a:pt x="1413" y="1065"/>
                    <a:pt x="1402" y="1058"/>
                  </a:cubicBezTo>
                  <a:close/>
                  <a:moveTo>
                    <a:pt x="1433" y="1083"/>
                  </a:moveTo>
                  <a:cubicBezTo>
                    <a:pt x="1451" y="1102"/>
                    <a:pt x="1466" y="1124"/>
                    <a:pt x="1480" y="1147"/>
                  </a:cubicBezTo>
                  <a:cubicBezTo>
                    <a:pt x="1525" y="1180"/>
                    <a:pt x="1569" y="1224"/>
                    <a:pt x="1602" y="1258"/>
                  </a:cubicBezTo>
                  <a:cubicBezTo>
                    <a:pt x="1564" y="1190"/>
                    <a:pt x="1500" y="1139"/>
                    <a:pt x="1433" y="10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51" name="Google Shape;16551;p24"/>
            <p:cNvSpPr/>
            <p:nvPr/>
          </p:nvSpPr>
          <p:spPr>
            <a:xfrm flipH="1">
              <a:off x="43148" y="1032832"/>
              <a:ext cx="74544" cy="50341"/>
            </a:xfrm>
            <a:custGeom>
              <a:avLst/>
              <a:gdLst/>
              <a:ahLst/>
              <a:cxnLst/>
              <a:rect l="l" t="t" r="r" b="b"/>
              <a:pathLst>
                <a:path w="924" h="624" extrusionOk="0">
                  <a:moveTo>
                    <a:pt x="1" y="0"/>
                  </a:moveTo>
                  <a:cubicBezTo>
                    <a:pt x="11" y="45"/>
                    <a:pt x="11" y="89"/>
                    <a:pt x="23" y="122"/>
                  </a:cubicBezTo>
                  <a:cubicBezTo>
                    <a:pt x="112" y="223"/>
                    <a:pt x="212" y="312"/>
                    <a:pt x="323" y="401"/>
                  </a:cubicBezTo>
                  <a:cubicBezTo>
                    <a:pt x="412" y="456"/>
                    <a:pt x="501" y="523"/>
                    <a:pt x="601" y="556"/>
                  </a:cubicBezTo>
                  <a:cubicBezTo>
                    <a:pt x="656" y="579"/>
                    <a:pt x="712" y="601"/>
                    <a:pt x="757" y="612"/>
                  </a:cubicBezTo>
                  <a:cubicBezTo>
                    <a:pt x="801" y="612"/>
                    <a:pt x="846" y="623"/>
                    <a:pt x="890" y="623"/>
                  </a:cubicBezTo>
                  <a:lnTo>
                    <a:pt x="923" y="623"/>
                  </a:lnTo>
                  <a:lnTo>
                    <a:pt x="923" y="612"/>
                  </a:lnTo>
                  <a:cubicBezTo>
                    <a:pt x="712" y="579"/>
                    <a:pt x="535" y="467"/>
                    <a:pt x="367" y="334"/>
                  </a:cubicBezTo>
                  <a:cubicBezTo>
                    <a:pt x="245" y="233"/>
                    <a:pt x="123" y="112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52" name="Google Shape;16552;p24"/>
            <p:cNvSpPr/>
            <p:nvPr/>
          </p:nvSpPr>
          <p:spPr>
            <a:xfrm flipH="1">
              <a:off x="115837" y="998706"/>
              <a:ext cx="67364" cy="44049"/>
            </a:xfrm>
            <a:custGeom>
              <a:avLst/>
              <a:gdLst/>
              <a:ahLst/>
              <a:cxnLst/>
              <a:rect l="l" t="t" r="r" b="b"/>
              <a:pathLst>
                <a:path w="835" h="546" extrusionOk="0">
                  <a:moveTo>
                    <a:pt x="79" y="1"/>
                  </a:moveTo>
                  <a:cubicBezTo>
                    <a:pt x="45" y="1"/>
                    <a:pt x="23" y="11"/>
                    <a:pt x="0" y="23"/>
                  </a:cubicBezTo>
                  <a:cubicBezTo>
                    <a:pt x="45" y="34"/>
                    <a:pt x="89" y="34"/>
                    <a:pt x="134" y="56"/>
                  </a:cubicBezTo>
                  <a:cubicBezTo>
                    <a:pt x="334" y="112"/>
                    <a:pt x="512" y="234"/>
                    <a:pt x="668" y="379"/>
                  </a:cubicBezTo>
                  <a:lnTo>
                    <a:pt x="835" y="545"/>
                  </a:lnTo>
                  <a:cubicBezTo>
                    <a:pt x="823" y="512"/>
                    <a:pt x="823" y="468"/>
                    <a:pt x="813" y="423"/>
                  </a:cubicBezTo>
                  <a:cubicBezTo>
                    <a:pt x="779" y="390"/>
                    <a:pt x="746" y="357"/>
                    <a:pt x="712" y="334"/>
                  </a:cubicBezTo>
                  <a:cubicBezTo>
                    <a:pt x="546" y="189"/>
                    <a:pt x="356" y="67"/>
                    <a:pt x="145" y="11"/>
                  </a:cubicBezTo>
                  <a:cubicBezTo>
                    <a:pt x="123" y="11"/>
                    <a:pt x="101" y="1"/>
                    <a:pt x="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53" name="Google Shape;16553;p24"/>
            <p:cNvSpPr/>
            <p:nvPr/>
          </p:nvSpPr>
          <p:spPr>
            <a:xfrm flipH="1">
              <a:off x="96961" y="1014841"/>
              <a:ext cx="264775" cy="270907"/>
            </a:xfrm>
            <a:custGeom>
              <a:avLst/>
              <a:gdLst/>
              <a:ahLst/>
              <a:cxnLst/>
              <a:rect l="l" t="t" r="r" b="b"/>
              <a:pathLst>
                <a:path w="3282" h="3358" extrusionOk="0">
                  <a:moveTo>
                    <a:pt x="1380" y="1"/>
                  </a:moveTo>
                  <a:cubicBezTo>
                    <a:pt x="1380" y="1"/>
                    <a:pt x="801" y="123"/>
                    <a:pt x="401" y="846"/>
                  </a:cubicBezTo>
                  <a:cubicBezTo>
                    <a:pt x="0" y="1569"/>
                    <a:pt x="156" y="1981"/>
                    <a:pt x="634" y="2503"/>
                  </a:cubicBezTo>
                  <a:cubicBezTo>
                    <a:pt x="1101" y="3037"/>
                    <a:pt x="1235" y="3126"/>
                    <a:pt x="1368" y="3137"/>
                  </a:cubicBezTo>
                  <a:cubicBezTo>
                    <a:pt x="1385" y="3143"/>
                    <a:pt x="1399" y="3145"/>
                    <a:pt x="1412" y="3145"/>
                  </a:cubicBezTo>
                  <a:cubicBezTo>
                    <a:pt x="1424" y="3145"/>
                    <a:pt x="1435" y="3143"/>
                    <a:pt x="1446" y="3137"/>
                  </a:cubicBezTo>
                  <a:cubicBezTo>
                    <a:pt x="1501" y="3137"/>
                    <a:pt x="1524" y="3137"/>
                    <a:pt x="1624" y="3215"/>
                  </a:cubicBezTo>
                  <a:cubicBezTo>
                    <a:pt x="1743" y="3297"/>
                    <a:pt x="1787" y="3357"/>
                    <a:pt x="1854" y="3357"/>
                  </a:cubicBezTo>
                  <a:cubicBezTo>
                    <a:pt x="1868" y="3357"/>
                    <a:pt x="1884" y="3354"/>
                    <a:pt x="1902" y="3348"/>
                  </a:cubicBezTo>
                  <a:cubicBezTo>
                    <a:pt x="1991" y="3315"/>
                    <a:pt x="2236" y="2837"/>
                    <a:pt x="2369" y="2715"/>
                  </a:cubicBezTo>
                  <a:cubicBezTo>
                    <a:pt x="2502" y="2604"/>
                    <a:pt x="2591" y="2604"/>
                    <a:pt x="2692" y="2581"/>
                  </a:cubicBezTo>
                  <a:cubicBezTo>
                    <a:pt x="2781" y="2570"/>
                    <a:pt x="3081" y="2225"/>
                    <a:pt x="3103" y="2047"/>
                  </a:cubicBezTo>
                  <a:cubicBezTo>
                    <a:pt x="3125" y="1869"/>
                    <a:pt x="3281" y="1625"/>
                    <a:pt x="2892" y="1069"/>
                  </a:cubicBezTo>
                  <a:cubicBezTo>
                    <a:pt x="2502" y="501"/>
                    <a:pt x="2169" y="290"/>
                    <a:pt x="2025" y="190"/>
                  </a:cubicBezTo>
                  <a:cubicBezTo>
                    <a:pt x="1880" y="90"/>
                    <a:pt x="1679" y="23"/>
                    <a:pt x="1679" y="23"/>
                  </a:cubicBezTo>
                  <a:lnTo>
                    <a:pt x="138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54" name="Google Shape;16554;p24"/>
            <p:cNvSpPr/>
            <p:nvPr/>
          </p:nvSpPr>
          <p:spPr>
            <a:xfrm flipH="1">
              <a:off x="243224" y="1015729"/>
              <a:ext cx="51229" cy="191280"/>
            </a:xfrm>
            <a:custGeom>
              <a:avLst/>
              <a:gdLst/>
              <a:ahLst/>
              <a:cxnLst/>
              <a:rect l="l" t="t" r="r" b="b"/>
              <a:pathLst>
                <a:path w="635" h="2371" extrusionOk="0">
                  <a:moveTo>
                    <a:pt x="623" y="1"/>
                  </a:moveTo>
                  <a:cubicBezTo>
                    <a:pt x="501" y="179"/>
                    <a:pt x="368" y="346"/>
                    <a:pt x="256" y="534"/>
                  </a:cubicBezTo>
                  <a:cubicBezTo>
                    <a:pt x="156" y="724"/>
                    <a:pt x="67" y="924"/>
                    <a:pt x="34" y="1147"/>
                  </a:cubicBezTo>
                  <a:cubicBezTo>
                    <a:pt x="0" y="1358"/>
                    <a:pt x="0" y="1592"/>
                    <a:pt x="56" y="1802"/>
                  </a:cubicBezTo>
                  <a:cubicBezTo>
                    <a:pt x="123" y="2014"/>
                    <a:pt x="223" y="2214"/>
                    <a:pt x="378" y="2370"/>
                  </a:cubicBezTo>
                  <a:lnTo>
                    <a:pt x="390" y="2359"/>
                  </a:lnTo>
                  <a:cubicBezTo>
                    <a:pt x="301" y="2170"/>
                    <a:pt x="234" y="1970"/>
                    <a:pt x="190" y="1769"/>
                  </a:cubicBezTo>
                  <a:cubicBezTo>
                    <a:pt x="156" y="1569"/>
                    <a:pt x="123" y="1369"/>
                    <a:pt x="145" y="1157"/>
                  </a:cubicBezTo>
                  <a:cubicBezTo>
                    <a:pt x="156" y="957"/>
                    <a:pt x="223" y="757"/>
                    <a:pt x="323" y="568"/>
                  </a:cubicBezTo>
                  <a:cubicBezTo>
                    <a:pt x="412" y="379"/>
                    <a:pt x="523" y="190"/>
                    <a:pt x="635" y="12"/>
                  </a:cubicBezTo>
                  <a:lnTo>
                    <a:pt x="62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55" name="Google Shape;16555;p24"/>
            <p:cNvSpPr/>
            <p:nvPr/>
          </p:nvSpPr>
          <p:spPr>
            <a:xfrm flipH="1">
              <a:off x="198368" y="1025652"/>
              <a:ext cx="40499" cy="142714"/>
            </a:xfrm>
            <a:custGeom>
              <a:avLst/>
              <a:gdLst/>
              <a:ahLst/>
              <a:cxnLst/>
              <a:rect l="l" t="t" r="r" b="b"/>
              <a:pathLst>
                <a:path w="502" h="1769" extrusionOk="0">
                  <a:moveTo>
                    <a:pt x="23" y="0"/>
                  </a:moveTo>
                  <a:cubicBezTo>
                    <a:pt x="1" y="78"/>
                    <a:pt x="12" y="156"/>
                    <a:pt x="35" y="234"/>
                  </a:cubicBezTo>
                  <a:cubicBezTo>
                    <a:pt x="57" y="312"/>
                    <a:pt x="101" y="389"/>
                    <a:pt x="134" y="456"/>
                  </a:cubicBezTo>
                  <a:cubicBezTo>
                    <a:pt x="212" y="589"/>
                    <a:pt x="268" y="734"/>
                    <a:pt x="301" y="879"/>
                  </a:cubicBezTo>
                  <a:cubicBezTo>
                    <a:pt x="334" y="1034"/>
                    <a:pt x="346" y="1179"/>
                    <a:pt x="357" y="1335"/>
                  </a:cubicBezTo>
                  <a:cubicBezTo>
                    <a:pt x="368" y="1479"/>
                    <a:pt x="357" y="1624"/>
                    <a:pt x="279" y="1758"/>
                  </a:cubicBezTo>
                  <a:lnTo>
                    <a:pt x="290" y="1768"/>
                  </a:lnTo>
                  <a:cubicBezTo>
                    <a:pt x="357" y="1724"/>
                    <a:pt x="413" y="1657"/>
                    <a:pt x="446" y="1580"/>
                  </a:cubicBezTo>
                  <a:cubicBezTo>
                    <a:pt x="479" y="1501"/>
                    <a:pt x="490" y="1412"/>
                    <a:pt x="490" y="1335"/>
                  </a:cubicBezTo>
                  <a:cubicBezTo>
                    <a:pt x="502" y="1168"/>
                    <a:pt x="457" y="1001"/>
                    <a:pt x="401" y="856"/>
                  </a:cubicBezTo>
                  <a:cubicBezTo>
                    <a:pt x="357" y="701"/>
                    <a:pt x="279" y="556"/>
                    <a:pt x="190" y="423"/>
                  </a:cubicBezTo>
                  <a:cubicBezTo>
                    <a:pt x="146" y="356"/>
                    <a:pt x="112" y="290"/>
                    <a:pt x="79" y="223"/>
                  </a:cubicBezTo>
                  <a:cubicBezTo>
                    <a:pt x="45" y="156"/>
                    <a:pt x="35" y="78"/>
                    <a:pt x="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56" name="Google Shape;16556;p24"/>
            <p:cNvSpPr/>
            <p:nvPr/>
          </p:nvSpPr>
          <p:spPr>
            <a:xfrm flipH="1">
              <a:off x="153513" y="1031057"/>
              <a:ext cx="71801" cy="126498"/>
            </a:xfrm>
            <a:custGeom>
              <a:avLst/>
              <a:gdLst/>
              <a:ahLst/>
              <a:cxnLst/>
              <a:rect l="l" t="t" r="r" b="b"/>
              <a:pathLst>
                <a:path w="890" h="1568" extrusionOk="0">
                  <a:moveTo>
                    <a:pt x="0" y="0"/>
                  </a:moveTo>
                  <a:lnTo>
                    <a:pt x="0" y="0"/>
                  </a:lnTo>
                  <a:cubicBezTo>
                    <a:pt x="122" y="89"/>
                    <a:pt x="245" y="200"/>
                    <a:pt x="344" y="312"/>
                  </a:cubicBezTo>
                  <a:cubicBezTo>
                    <a:pt x="445" y="423"/>
                    <a:pt x="534" y="556"/>
                    <a:pt x="601" y="690"/>
                  </a:cubicBezTo>
                  <a:cubicBezTo>
                    <a:pt x="667" y="823"/>
                    <a:pt x="712" y="967"/>
                    <a:pt x="756" y="1112"/>
                  </a:cubicBezTo>
                  <a:cubicBezTo>
                    <a:pt x="801" y="1256"/>
                    <a:pt x="823" y="1412"/>
                    <a:pt x="856" y="1568"/>
                  </a:cubicBezTo>
                  <a:cubicBezTo>
                    <a:pt x="890" y="1412"/>
                    <a:pt x="878" y="1246"/>
                    <a:pt x="845" y="1090"/>
                  </a:cubicBezTo>
                  <a:cubicBezTo>
                    <a:pt x="811" y="934"/>
                    <a:pt x="745" y="789"/>
                    <a:pt x="667" y="656"/>
                  </a:cubicBezTo>
                  <a:cubicBezTo>
                    <a:pt x="589" y="512"/>
                    <a:pt x="489" y="389"/>
                    <a:pt x="378" y="278"/>
                  </a:cubicBezTo>
                  <a:cubicBezTo>
                    <a:pt x="267" y="167"/>
                    <a:pt x="133" y="7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57" name="Google Shape;16557;p24"/>
            <p:cNvSpPr/>
            <p:nvPr/>
          </p:nvSpPr>
          <p:spPr>
            <a:xfrm flipH="1">
              <a:off x="258472" y="1026539"/>
              <a:ext cx="61958" cy="112219"/>
            </a:xfrm>
            <a:custGeom>
              <a:avLst/>
              <a:gdLst/>
              <a:ahLst/>
              <a:cxnLst/>
              <a:rect l="l" t="t" r="r" b="b"/>
              <a:pathLst>
                <a:path w="768" h="1391" extrusionOk="0">
                  <a:moveTo>
                    <a:pt x="767" y="0"/>
                  </a:moveTo>
                  <a:cubicBezTo>
                    <a:pt x="522" y="134"/>
                    <a:pt x="322" y="345"/>
                    <a:pt x="189" y="590"/>
                  </a:cubicBezTo>
                  <a:cubicBezTo>
                    <a:pt x="122" y="701"/>
                    <a:pt x="55" y="835"/>
                    <a:pt x="33" y="979"/>
                  </a:cubicBezTo>
                  <a:cubicBezTo>
                    <a:pt x="11" y="1112"/>
                    <a:pt x="0" y="1257"/>
                    <a:pt x="33" y="1391"/>
                  </a:cubicBezTo>
                  <a:cubicBezTo>
                    <a:pt x="55" y="1257"/>
                    <a:pt x="77" y="1124"/>
                    <a:pt x="111" y="990"/>
                  </a:cubicBezTo>
                  <a:cubicBezTo>
                    <a:pt x="144" y="868"/>
                    <a:pt x="189" y="734"/>
                    <a:pt x="245" y="612"/>
                  </a:cubicBezTo>
                  <a:cubicBezTo>
                    <a:pt x="367" y="378"/>
                    <a:pt x="545" y="167"/>
                    <a:pt x="767" y="12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58" name="Google Shape;16558;p24"/>
            <p:cNvSpPr/>
            <p:nvPr/>
          </p:nvSpPr>
          <p:spPr>
            <a:xfrm flipH="1">
              <a:off x="244998" y="1029202"/>
              <a:ext cx="16216" cy="103264"/>
            </a:xfrm>
            <a:custGeom>
              <a:avLst/>
              <a:gdLst/>
              <a:ahLst/>
              <a:cxnLst/>
              <a:rect l="l" t="t" r="r" b="b"/>
              <a:pathLst>
                <a:path w="201" h="1280" extrusionOk="0">
                  <a:moveTo>
                    <a:pt x="189" y="1"/>
                  </a:moveTo>
                  <a:cubicBezTo>
                    <a:pt x="134" y="101"/>
                    <a:pt x="89" y="201"/>
                    <a:pt x="67" y="301"/>
                  </a:cubicBezTo>
                  <a:cubicBezTo>
                    <a:pt x="33" y="412"/>
                    <a:pt x="11" y="523"/>
                    <a:pt x="11" y="634"/>
                  </a:cubicBezTo>
                  <a:cubicBezTo>
                    <a:pt x="0" y="746"/>
                    <a:pt x="0" y="857"/>
                    <a:pt x="33" y="968"/>
                  </a:cubicBezTo>
                  <a:cubicBezTo>
                    <a:pt x="55" y="1079"/>
                    <a:pt x="100" y="1180"/>
                    <a:pt x="167" y="1279"/>
                  </a:cubicBezTo>
                  <a:lnTo>
                    <a:pt x="178" y="1269"/>
                  </a:lnTo>
                  <a:cubicBezTo>
                    <a:pt x="156" y="1158"/>
                    <a:pt x="122" y="1057"/>
                    <a:pt x="111" y="957"/>
                  </a:cubicBezTo>
                  <a:cubicBezTo>
                    <a:pt x="100" y="846"/>
                    <a:pt x="78" y="746"/>
                    <a:pt x="78" y="634"/>
                  </a:cubicBezTo>
                  <a:cubicBezTo>
                    <a:pt x="67" y="424"/>
                    <a:pt x="111" y="201"/>
                    <a:pt x="2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59" name="Google Shape;16559;p24"/>
            <p:cNvSpPr/>
            <p:nvPr/>
          </p:nvSpPr>
          <p:spPr>
            <a:xfrm flipH="1">
              <a:off x="38632" y="812910"/>
              <a:ext cx="276473" cy="194830"/>
            </a:xfrm>
            <a:custGeom>
              <a:avLst/>
              <a:gdLst/>
              <a:ahLst/>
              <a:cxnLst/>
              <a:rect l="l" t="t" r="r" b="b"/>
              <a:pathLst>
                <a:path w="3427" h="2415" extrusionOk="0">
                  <a:moveTo>
                    <a:pt x="1702" y="1"/>
                  </a:moveTo>
                  <a:cubicBezTo>
                    <a:pt x="1519" y="12"/>
                    <a:pt x="1448" y="253"/>
                    <a:pt x="1268" y="253"/>
                  </a:cubicBezTo>
                  <a:cubicBezTo>
                    <a:pt x="1251" y="253"/>
                    <a:pt x="1232" y="251"/>
                    <a:pt x="1213" y="246"/>
                  </a:cubicBezTo>
                  <a:cubicBezTo>
                    <a:pt x="1058" y="205"/>
                    <a:pt x="904" y="135"/>
                    <a:pt x="771" y="135"/>
                  </a:cubicBezTo>
                  <a:cubicBezTo>
                    <a:pt x="722" y="135"/>
                    <a:pt x="676" y="144"/>
                    <a:pt x="634" y="168"/>
                  </a:cubicBezTo>
                  <a:cubicBezTo>
                    <a:pt x="479" y="257"/>
                    <a:pt x="535" y="312"/>
                    <a:pt x="390" y="391"/>
                  </a:cubicBezTo>
                  <a:cubicBezTo>
                    <a:pt x="256" y="457"/>
                    <a:pt x="1" y="457"/>
                    <a:pt x="34" y="713"/>
                  </a:cubicBezTo>
                  <a:cubicBezTo>
                    <a:pt x="68" y="969"/>
                    <a:pt x="679" y="1669"/>
                    <a:pt x="701" y="1892"/>
                  </a:cubicBezTo>
                  <a:cubicBezTo>
                    <a:pt x="723" y="2104"/>
                    <a:pt x="735" y="2248"/>
                    <a:pt x="735" y="2248"/>
                  </a:cubicBezTo>
                  <a:lnTo>
                    <a:pt x="1368" y="2415"/>
                  </a:lnTo>
                  <a:cubicBezTo>
                    <a:pt x="1368" y="2415"/>
                    <a:pt x="1658" y="2292"/>
                    <a:pt x="2247" y="2170"/>
                  </a:cubicBezTo>
                  <a:cubicBezTo>
                    <a:pt x="2848" y="2037"/>
                    <a:pt x="3026" y="2081"/>
                    <a:pt x="3182" y="1914"/>
                  </a:cubicBezTo>
                  <a:cubicBezTo>
                    <a:pt x="3348" y="1748"/>
                    <a:pt x="3415" y="1725"/>
                    <a:pt x="3415" y="1614"/>
                  </a:cubicBezTo>
                  <a:cubicBezTo>
                    <a:pt x="3426" y="1491"/>
                    <a:pt x="3271" y="1147"/>
                    <a:pt x="3159" y="969"/>
                  </a:cubicBezTo>
                  <a:cubicBezTo>
                    <a:pt x="3037" y="791"/>
                    <a:pt x="3037" y="802"/>
                    <a:pt x="2814" y="658"/>
                  </a:cubicBezTo>
                  <a:cubicBezTo>
                    <a:pt x="2603" y="524"/>
                    <a:pt x="2514" y="602"/>
                    <a:pt x="2325" y="401"/>
                  </a:cubicBezTo>
                  <a:cubicBezTo>
                    <a:pt x="2125" y="213"/>
                    <a:pt x="1914" y="1"/>
                    <a:pt x="17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60" name="Google Shape;16560;p24"/>
            <p:cNvSpPr/>
            <p:nvPr/>
          </p:nvSpPr>
          <p:spPr>
            <a:xfrm flipH="1">
              <a:off x="126568" y="823721"/>
              <a:ext cx="188537" cy="184020"/>
            </a:xfrm>
            <a:custGeom>
              <a:avLst/>
              <a:gdLst/>
              <a:ahLst/>
              <a:cxnLst/>
              <a:rect l="l" t="t" r="r" b="b"/>
              <a:pathLst>
                <a:path w="2337" h="2281" extrusionOk="0">
                  <a:moveTo>
                    <a:pt x="771" y="1"/>
                  </a:moveTo>
                  <a:cubicBezTo>
                    <a:pt x="722" y="1"/>
                    <a:pt x="676" y="10"/>
                    <a:pt x="634" y="34"/>
                  </a:cubicBezTo>
                  <a:cubicBezTo>
                    <a:pt x="479" y="123"/>
                    <a:pt x="535" y="178"/>
                    <a:pt x="390" y="257"/>
                  </a:cubicBezTo>
                  <a:cubicBezTo>
                    <a:pt x="256" y="323"/>
                    <a:pt x="1" y="323"/>
                    <a:pt x="34" y="579"/>
                  </a:cubicBezTo>
                  <a:cubicBezTo>
                    <a:pt x="68" y="835"/>
                    <a:pt x="679" y="1535"/>
                    <a:pt x="701" y="1758"/>
                  </a:cubicBezTo>
                  <a:cubicBezTo>
                    <a:pt x="723" y="1970"/>
                    <a:pt x="735" y="2114"/>
                    <a:pt x="735" y="2114"/>
                  </a:cubicBezTo>
                  <a:lnTo>
                    <a:pt x="1368" y="2281"/>
                  </a:lnTo>
                  <a:cubicBezTo>
                    <a:pt x="1368" y="2281"/>
                    <a:pt x="1658" y="2158"/>
                    <a:pt x="2247" y="2036"/>
                  </a:cubicBezTo>
                  <a:cubicBezTo>
                    <a:pt x="2280" y="2025"/>
                    <a:pt x="2314" y="2014"/>
                    <a:pt x="2336" y="2014"/>
                  </a:cubicBezTo>
                  <a:cubicBezTo>
                    <a:pt x="2258" y="1947"/>
                    <a:pt x="2147" y="1891"/>
                    <a:pt x="2070" y="1869"/>
                  </a:cubicBezTo>
                  <a:cubicBezTo>
                    <a:pt x="1892" y="1824"/>
                    <a:pt x="1714" y="1824"/>
                    <a:pt x="1536" y="1780"/>
                  </a:cubicBezTo>
                  <a:cubicBezTo>
                    <a:pt x="1358" y="1725"/>
                    <a:pt x="1190" y="1591"/>
                    <a:pt x="1180" y="1413"/>
                  </a:cubicBezTo>
                  <a:cubicBezTo>
                    <a:pt x="1168" y="1302"/>
                    <a:pt x="1224" y="1191"/>
                    <a:pt x="1269" y="1090"/>
                  </a:cubicBezTo>
                  <a:cubicBezTo>
                    <a:pt x="1380" y="779"/>
                    <a:pt x="1368" y="435"/>
                    <a:pt x="1279" y="123"/>
                  </a:cubicBezTo>
                  <a:cubicBezTo>
                    <a:pt x="1257" y="123"/>
                    <a:pt x="1235" y="123"/>
                    <a:pt x="1213" y="112"/>
                  </a:cubicBezTo>
                  <a:cubicBezTo>
                    <a:pt x="1058" y="71"/>
                    <a:pt x="904" y="1"/>
                    <a:pt x="7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61" name="Google Shape;16561;p24"/>
            <p:cNvSpPr/>
            <p:nvPr/>
          </p:nvSpPr>
          <p:spPr>
            <a:xfrm flipH="1">
              <a:off x="198368" y="878499"/>
              <a:ext cx="10004" cy="16216"/>
            </a:xfrm>
            <a:custGeom>
              <a:avLst/>
              <a:gdLst/>
              <a:ahLst/>
              <a:cxnLst/>
              <a:rect l="l" t="t" r="r" b="b"/>
              <a:pathLst>
                <a:path w="124" h="201" extrusionOk="0">
                  <a:moveTo>
                    <a:pt x="124" y="0"/>
                  </a:moveTo>
                  <a:cubicBezTo>
                    <a:pt x="90" y="23"/>
                    <a:pt x="57" y="33"/>
                    <a:pt x="23" y="56"/>
                  </a:cubicBezTo>
                  <a:cubicBezTo>
                    <a:pt x="13" y="98"/>
                    <a:pt x="12" y="151"/>
                    <a:pt x="2" y="194"/>
                  </a:cubicBezTo>
                  <a:lnTo>
                    <a:pt x="2" y="194"/>
                  </a:lnTo>
                  <a:cubicBezTo>
                    <a:pt x="6" y="189"/>
                    <a:pt x="12" y="189"/>
                    <a:pt x="12" y="189"/>
                  </a:cubicBezTo>
                  <a:lnTo>
                    <a:pt x="124" y="11"/>
                  </a:lnTo>
                  <a:lnTo>
                    <a:pt x="124" y="0"/>
                  </a:lnTo>
                  <a:close/>
                  <a:moveTo>
                    <a:pt x="2" y="194"/>
                  </a:moveTo>
                  <a:lnTo>
                    <a:pt x="2" y="194"/>
                  </a:lnTo>
                  <a:cubicBezTo>
                    <a:pt x="1" y="196"/>
                    <a:pt x="1" y="198"/>
                    <a:pt x="1" y="201"/>
                  </a:cubicBezTo>
                  <a:cubicBezTo>
                    <a:pt x="1" y="198"/>
                    <a:pt x="2" y="196"/>
                    <a:pt x="2" y="19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62" name="Google Shape;16562;p24"/>
            <p:cNvSpPr/>
            <p:nvPr/>
          </p:nvSpPr>
          <p:spPr>
            <a:xfrm flipH="1">
              <a:off x="241449" y="997819"/>
              <a:ext cx="2743" cy="4598"/>
            </a:xfrm>
            <a:custGeom>
              <a:avLst/>
              <a:gdLst/>
              <a:ahLst/>
              <a:cxnLst/>
              <a:rect l="l" t="t" r="r" b="b"/>
              <a:pathLst>
                <a:path w="34" h="57" extrusionOk="0">
                  <a:moveTo>
                    <a:pt x="22" y="0"/>
                  </a:moveTo>
                  <a:cubicBezTo>
                    <a:pt x="12" y="12"/>
                    <a:pt x="12" y="34"/>
                    <a:pt x="0" y="45"/>
                  </a:cubicBezTo>
                  <a:lnTo>
                    <a:pt x="12" y="56"/>
                  </a:lnTo>
                  <a:cubicBezTo>
                    <a:pt x="22" y="34"/>
                    <a:pt x="34" y="22"/>
                    <a:pt x="34" y="0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63" name="Google Shape;16563;p24"/>
            <p:cNvSpPr/>
            <p:nvPr/>
          </p:nvSpPr>
          <p:spPr>
            <a:xfrm flipH="1">
              <a:off x="206436" y="882937"/>
              <a:ext cx="35981" cy="114962"/>
            </a:xfrm>
            <a:custGeom>
              <a:avLst/>
              <a:gdLst/>
              <a:ahLst/>
              <a:cxnLst/>
              <a:rect l="l" t="t" r="r" b="b"/>
              <a:pathLst>
                <a:path w="446" h="1425" extrusionOk="0">
                  <a:moveTo>
                    <a:pt x="445" y="1"/>
                  </a:moveTo>
                  <a:cubicBezTo>
                    <a:pt x="356" y="67"/>
                    <a:pt x="279" y="146"/>
                    <a:pt x="212" y="235"/>
                  </a:cubicBezTo>
                  <a:cubicBezTo>
                    <a:pt x="168" y="290"/>
                    <a:pt x="134" y="356"/>
                    <a:pt x="111" y="423"/>
                  </a:cubicBezTo>
                  <a:cubicBezTo>
                    <a:pt x="79" y="490"/>
                    <a:pt x="56" y="557"/>
                    <a:pt x="45" y="635"/>
                  </a:cubicBezTo>
                  <a:cubicBezTo>
                    <a:pt x="12" y="768"/>
                    <a:pt x="0" y="924"/>
                    <a:pt x="12" y="1058"/>
                  </a:cubicBezTo>
                  <a:cubicBezTo>
                    <a:pt x="12" y="1179"/>
                    <a:pt x="22" y="1302"/>
                    <a:pt x="0" y="1424"/>
                  </a:cubicBezTo>
                  <a:lnTo>
                    <a:pt x="12" y="1424"/>
                  </a:lnTo>
                  <a:cubicBezTo>
                    <a:pt x="67" y="1313"/>
                    <a:pt x="67" y="1179"/>
                    <a:pt x="79" y="1058"/>
                  </a:cubicBezTo>
                  <a:cubicBezTo>
                    <a:pt x="79" y="924"/>
                    <a:pt x="101" y="791"/>
                    <a:pt x="145" y="657"/>
                  </a:cubicBezTo>
                  <a:cubicBezTo>
                    <a:pt x="190" y="534"/>
                    <a:pt x="267" y="423"/>
                    <a:pt x="323" y="301"/>
                  </a:cubicBezTo>
                  <a:cubicBezTo>
                    <a:pt x="356" y="245"/>
                    <a:pt x="390" y="201"/>
                    <a:pt x="423" y="146"/>
                  </a:cubicBezTo>
                  <a:cubicBezTo>
                    <a:pt x="434" y="101"/>
                    <a:pt x="434" y="45"/>
                    <a:pt x="4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64" name="Google Shape;16564;p24"/>
            <p:cNvSpPr/>
            <p:nvPr/>
          </p:nvSpPr>
          <p:spPr>
            <a:xfrm flipH="1">
              <a:off x="140040" y="878499"/>
              <a:ext cx="63814" cy="85273"/>
            </a:xfrm>
            <a:custGeom>
              <a:avLst/>
              <a:gdLst/>
              <a:ahLst/>
              <a:cxnLst/>
              <a:rect l="l" t="t" r="r" b="b"/>
              <a:pathLst>
                <a:path w="791" h="1057" extrusionOk="0">
                  <a:moveTo>
                    <a:pt x="790" y="0"/>
                  </a:moveTo>
                  <a:cubicBezTo>
                    <a:pt x="624" y="67"/>
                    <a:pt x="501" y="201"/>
                    <a:pt x="401" y="334"/>
                  </a:cubicBezTo>
                  <a:cubicBezTo>
                    <a:pt x="301" y="478"/>
                    <a:pt x="223" y="623"/>
                    <a:pt x="134" y="779"/>
                  </a:cubicBezTo>
                  <a:cubicBezTo>
                    <a:pt x="90" y="856"/>
                    <a:pt x="45" y="945"/>
                    <a:pt x="1" y="1024"/>
                  </a:cubicBezTo>
                  <a:cubicBezTo>
                    <a:pt x="12" y="1034"/>
                    <a:pt x="34" y="1046"/>
                    <a:pt x="45" y="1057"/>
                  </a:cubicBezTo>
                  <a:cubicBezTo>
                    <a:pt x="101" y="968"/>
                    <a:pt x="145" y="890"/>
                    <a:pt x="201" y="812"/>
                  </a:cubicBezTo>
                  <a:cubicBezTo>
                    <a:pt x="279" y="668"/>
                    <a:pt x="379" y="523"/>
                    <a:pt x="468" y="389"/>
                  </a:cubicBezTo>
                  <a:cubicBezTo>
                    <a:pt x="557" y="245"/>
                    <a:pt x="657" y="112"/>
                    <a:pt x="790" y="11"/>
                  </a:cubicBezTo>
                  <a:lnTo>
                    <a:pt x="79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65" name="Google Shape;16565;p24"/>
            <p:cNvSpPr/>
            <p:nvPr/>
          </p:nvSpPr>
          <p:spPr>
            <a:xfrm flipH="1">
              <a:off x="227976" y="1001369"/>
              <a:ext cx="8148" cy="8229"/>
            </a:xfrm>
            <a:custGeom>
              <a:avLst/>
              <a:gdLst/>
              <a:ahLst/>
              <a:cxnLst/>
              <a:rect l="l" t="t" r="r" b="b"/>
              <a:pathLst>
                <a:path w="101" h="102" extrusionOk="0">
                  <a:moveTo>
                    <a:pt x="90" y="1"/>
                  </a:moveTo>
                  <a:cubicBezTo>
                    <a:pt x="56" y="34"/>
                    <a:pt x="23" y="67"/>
                    <a:pt x="1" y="101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66" name="Google Shape;16566;p24"/>
            <p:cNvSpPr/>
            <p:nvPr/>
          </p:nvSpPr>
          <p:spPr>
            <a:xfrm flipH="1">
              <a:off x="200143" y="961031"/>
              <a:ext cx="28801" cy="40418"/>
            </a:xfrm>
            <a:custGeom>
              <a:avLst/>
              <a:gdLst/>
              <a:ahLst/>
              <a:cxnLst/>
              <a:rect l="l" t="t" r="r" b="b"/>
              <a:pathLst>
                <a:path w="357" h="501" extrusionOk="0">
                  <a:moveTo>
                    <a:pt x="312" y="1"/>
                  </a:moveTo>
                  <a:cubicBezTo>
                    <a:pt x="278" y="67"/>
                    <a:pt x="245" y="134"/>
                    <a:pt x="201" y="189"/>
                  </a:cubicBezTo>
                  <a:cubicBezTo>
                    <a:pt x="145" y="300"/>
                    <a:pt x="67" y="401"/>
                    <a:pt x="1" y="501"/>
                  </a:cubicBezTo>
                  <a:lnTo>
                    <a:pt x="11" y="501"/>
                  </a:lnTo>
                  <a:cubicBezTo>
                    <a:pt x="89" y="412"/>
                    <a:pt x="167" y="312"/>
                    <a:pt x="234" y="211"/>
                  </a:cubicBezTo>
                  <a:cubicBezTo>
                    <a:pt x="278" y="156"/>
                    <a:pt x="323" y="90"/>
                    <a:pt x="356" y="34"/>
                  </a:cubicBezTo>
                  <a:cubicBezTo>
                    <a:pt x="345" y="23"/>
                    <a:pt x="323" y="1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67" name="Google Shape;16567;p24"/>
            <p:cNvSpPr/>
            <p:nvPr/>
          </p:nvSpPr>
          <p:spPr>
            <a:xfrm flipH="1">
              <a:off x="220796" y="1003143"/>
              <a:ext cx="9923" cy="10004"/>
            </a:xfrm>
            <a:custGeom>
              <a:avLst/>
              <a:gdLst/>
              <a:ahLst/>
              <a:cxnLst/>
              <a:rect l="l" t="t" r="r" b="b"/>
              <a:pathLst>
                <a:path w="123" h="124" extrusionOk="0">
                  <a:moveTo>
                    <a:pt x="100" y="1"/>
                  </a:moveTo>
                  <a:cubicBezTo>
                    <a:pt x="67" y="35"/>
                    <a:pt x="33" y="79"/>
                    <a:pt x="0" y="124"/>
                  </a:cubicBezTo>
                  <a:lnTo>
                    <a:pt x="11" y="1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68" name="Google Shape;16568;p24"/>
            <p:cNvSpPr/>
            <p:nvPr/>
          </p:nvSpPr>
          <p:spPr>
            <a:xfrm flipH="1">
              <a:off x="132859" y="924243"/>
              <a:ext cx="59296" cy="44049"/>
            </a:xfrm>
            <a:custGeom>
              <a:avLst/>
              <a:gdLst/>
              <a:ahLst/>
              <a:cxnLst/>
              <a:rect l="l" t="t" r="r" b="b"/>
              <a:pathLst>
                <a:path w="735" h="546" extrusionOk="0">
                  <a:moveTo>
                    <a:pt x="723" y="0"/>
                  </a:moveTo>
                  <a:cubicBezTo>
                    <a:pt x="590" y="12"/>
                    <a:pt x="457" y="89"/>
                    <a:pt x="345" y="167"/>
                  </a:cubicBezTo>
                  <a:cubicBezTo>
                    <a:pt x="234" y="256"/>
                    <a:pt x="145" y="368"/>
                    <a:pt x="56" y="467"/>
                  </a:cubicBezTo>
                  <a:cubicBezTo>
                    <a:pt x="34" y="490"/>
                    <a:pt x="12" y="501"/>
                    <a:pt x="0" y="523"/>
                  </a:cubicBezTo>
                  <a:cubicBezTo>
                    <a:pt x="0" y="523"/>
                    <a:pt x="12" y="523"/>
                    <a:pt x="12" y="534"/>
                  </a:cubicBezTo>
                  <a:cubicBezTo>
                    <a:pt x="34" y="534"/>
                    <a:pt x="45" y="534"/>
                    <a:pt x="67" y="546"/>
                  </a:cubicBezTo>
                  <a:lnTo>
                    <a:pt x="101" y="512"/>
                  </a:lnTo>
                  <a:cubicBezTo>
                    <a:pt x="200" y="412"/>
                    <a:pt x="301" y="323"/>
                    <a:pt x="400" y="234"/>
                  </a:cubicBezTo>
                  <a:cubicBezTo>
                    <a:pt x="501" y="145"/>
                    <a:pt x="601" y="67"/>
                    <a:pt x="734" y="12"/>
                  </a:cubicBezTo>
                  <a:lnTo>
                    <a:pt x="72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69" name="Google Shape;16569;p24"/>
            <p:cNvSpPr/>
            <p:nvPr/>
          </p:nvSpPr>
          <p:spPr>
            <a:xfrm flipH="1">
              <a:off x="186751" y="966436"/>
              <a:ext cx="35981" cy="36788"/>
            </a:xfrm>
            <a:custGeom>
              <a:avLst/>
              <a:gdLst/>
              <a:ahLst/>
              <a:cxnLst/>
              <a:rect l="l" t="t" r="r" b="b"/>
              <a:pathLst>
                <a:path w="446" h="456" extrusionOk="0">
                  <a:moveTo>
                    <a:pt x="379" y="0"/>
                  </a:moveTo>
                  <a:cubicBezTo>
                    <a:pt x="246" y="144"/>
                    <a:pt x="124" y="300"/>
                    <a:pt x="1" y="456"/>
                  </a:cubicBezTo>
                  <a:lnTo>
                    <a:pt x="23" y="456"/>
                  </a:lnTo>
                  <a:lnTo>
                    <a:pt x="190" y="278"/>
                  </a:lnTo>
                  <a:lnTo>
                    <a:pt x="446" y="23"/>
                  </a:lnTo>
                  <a:cubicBezTo>
                    <a:pt x="424" y="11"/>
                    <a:pt x="413" y="11"/>
                    <a:pt x="391" y="11"/>
                  </a:cubicBezTo>
                  <a:cubicBezTo>
                    <a:pt x="391" y="0"/>
                    <a:pt x="379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70" name="Google Shape;16570;p24"/>
            <p:cNvSpPr/>
            <p:nvPr/>
          </p:nvSpPr>
          <p:spPr>
            <a:xfrm flipH="1">
              <a:off x="210066" y="1005886"/>
              <a:ext cx="9923" cy="9036"/>
            </a:xfrm>
            <a:custGeom>
              <a:avLst/>
              <a:gdLst/>
              <a:ahLst/>
              <a:cxnLst/>
              <a:rect l="l" t="t" r="r" b="b"/>
              <a:pathLst>
                <a:path w="123" h="112" extrusionOk="0">
                  <a:moveTo>
                    <a:pt x="90" y="1"/>
                  </a:moveTo>
                  <a:cubicBezTo>
                    <a:pt x="56" y="34"/>
                    <a:pt x="34" y="67"/>
                    <a:pt x="1" y="112"/>
                  </a:cubicBezTo>
                  <a:lnTo>
                    <a:pt x="11" y="112"/>
                  </a:lnTo>
                  <a:cubicBezTo>
                    <a:pt x="45" y="78"/>
                    <a:pt x="78" y="34"/>
                    <a:pt x="123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71" name="Google Shape;16571;p24"/>
            <p:cNvSpPr/>
            <p:nvPr/>
          </p:nvSpPr>
          <p:spPr>
            <a:xfrm flipH="1">
              <a:off x="131972" y="968211"/>
              <a:ext cx="31544" cy="6293"/>
            </a:xfrm>
            <a:custGeom>
              <a:avLst/>
              <a:gdLst/>
              <a:ahLst/>
              <a:cxnLst/>
              <a:rect l="l" t="t" r="r" b="b"/>
              <a:pathLst>
                <a:path w="391" h="78" extrusionOk="0">
                  <a:moveTo>
                    <a:pt x="302" y="1"/>
                  </a:moveTo>
                  <a:cubicBezTo>
                    <a:pt x="223" y="1"/>
                    <a:pt x="146" y="11"/>
                    <a:pt x="68" y="23"/>
                  </a:cubicBezTo>
                  <a:cubicBezTo>
                    <a:pt x="45" y="33"/>
                    <a:pt x="23" y="33"/>
                    <a:pt x="1" y="45"/>
                  </a:cubicBezTo>
                  <a:lnTo>
                    <a:pt x="168" y="78"/>
                  </a:lnTo>
                  <a:cubicBezTo>
                    <a:pt x="246" y="56"/>
                    <a:pt x="312" y="33"/>
                    <a:pt x="391" y="11"/>
                  </a:cubicBezTo>
                  <a:lnTo>
                    <a:pt x="39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72" name="Google Shape;16572;p24"/>
            <p:cNvSpPr/>
            <p:nvPr/>
          </p:nvSpPr>
          <p:spPr>
            <a:xfrm flipH="1">
              <a:off x="149882" y="971841"/>
              <a:ext cx="62926" cy="34126"/>
            </a:xfrm>
            <a:custGeom>
              <a:avLst/>
              <a:gdLst/>
              <a:ahLst/>
              <a:cxnLst/>
              <a:rect l="l" t="t" r="r" b="b"/>
              <a:pathLst>
                <a:path w="780" h="423" extrusionOk="0">
                  <a:moveTo>
                    <a:pt x="612" y="0"/>
                  </a:moveTo>
                  <a:cubicBezTo>
                    <a:pt x="535" y="33"/>
                    <a:pt x="456" y="67"/>
                    <a:pt x="390" y="111"/>
                  </a:cubicBezTo>
                  <a:cubicBezTo>
                    <a:pt x="290" y="166"/>
                    <a:pt x="201" y="222"/>
                    <a:pt x="123" y="300"/>
                  </a:cubicBezTo>
                  <a:cubicBezTo>
                    <a:pt x="78" y="334"/>
                    <a:pt x="45" y="378"/>
                    <a:pt x="1" y="423"/>
                  </a:cubicBezTo>
                  <a:lnTo>
                    <a:pt x="34" y="423"/>
                  </a:lnTo>
                  <a:cubicBezTo>
                    <a:pt x="145" y="322"/>
                    <a:pt x="278" y="233"/>
                    <a:pt x="412" y="166"/>
                  </a:cubicBezTo>
                  <a:cubicBezTo>
                    <a:pt x="512" y="122"/>
                    <a:pt x="601" y="100"/>
                    <a:pt x="701" y="55"/>
                  </a:cubicBezTo>
                  <a:cubicBezTo>
                    <a:pt x="735" y="55"/>
                    <a:pt x="757" y="45"/>
                    <a:pt x="779" y="33"/>
                  </a:cubicBezTo>
                  <a:lnTo>
                    <a:pt x="6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73" name="Google Shape;16573;p24"/>
            <p:cNvSpPr/>
            <p:nvPr/>
          </p:nvSpPr>
          <p:spPr>
            <a:xfrm flipH="1">
              <a:off x="244195" y="815572"/>
              <a:ext cx="273650" cy="227181"/>
            </a:xfrm>
            <a:custGeom>
              <a:avLst/>
              <a:gdLst/>
              <a:ahLst/>
              <a:cxnLst/>
              <a:rect l="l" t="t" r="r" b="b"/>
              <a:pathLst>
                <a:path w="3392" h="2816" extrusionOk="0">
                  <a:moveTo>
                    <a:pt x="1994" y="0"/>
                  </a:moveTo>
                  <a:cubicBezTo>
                    <a:pt x="1896" y="0"/>
                    <a:pt x="1820" y="40"/>
                    <a:pt x="1701" y="79"/>
                  </a:cubicBezTo>
                  <a:cubicBezTo>
                    <a:pt x="1513" y="158"/>
                    <a:pt x="1546" y="135"/>
                    <a:pt x="1435" y="291"/>
                  </a:cubicBezTo>
                  <a:cubicBezTo>
                    <a:pt x="1313" y="457"/>
                    <a:pt x="1279" y="724"/>
                    <a:pt x="1179" y="880"/>
                  </a:cubicBezTo>
                  <a:cubicBezTo>
                    <a:pt x="1115" y="962"/>
                    <a:pt x="1074" y="969"/>
                    <a:pt x="1001" y="969"/>
                  </a:cubicBezTo>
                  <a:cubicBezTo>
                    <a:pt x="984" y="969"/>
                    <a:pt x="966" y="969"/>
                    <a:pt x="945" y="969"/>
                  </a:cubicBezTo>
                  <a:cubicBezTo>
                    <a:pt x="901" y="958"/>
                    <a:pt x="856" y="958"/>
                    <a:pt x="789" y="958"/>
                  </a:cubicBezTo>
                  <a:cubicBezTo>
                    <a:pt x="545" y="969"/>
                    <a:pt x="490" y="991"/>
                    <a:pt x="322" y="1147"/>
                  </a:cubicBezTo>
                  <a:cubicBezTo>
                    <a:pt x="156" y="1303"/>
                    <a:pt x="111" y="1403"/>
                    <a:pt x="55" y="1837"/>
                  </a:cubicBezTo>
                  <a:cubicBezTo>
                    <a:pt x="0" y="2271"/>
                    <a:pt x="55" y="2337"/>
                    <a:pt x="189" y="2526"/>
                  </a:cubicBezTo>
                  <a:cubicBezTo>
                    <a:pt x="322" y="2704"/>
                    <a:pt x="256" y="2815"/>
                    <a:pt x="401" y="2815"/>
                  </a:cubicBezTo>
                  <a:cubicBezTo>
                    <a:pt x="545" y="2815"/>
                    <a:pt x="522" y="2682"/>
                    <a:pt x="756" y="2449"/>
                  </a:cubicBezTo>
                  <a:cubicBezTo>
                    <a:pt x="990" y="2204"/>
                    <a:pt x="1513" y="2059"/>
                    <a:pt x="2035" y="1982"/>
                  </a:cubicBezTo>
                  <a:cubicBezTo>
                    <a:pt x="2105" y="1971"/>
                    <a:pt x="2174" y="1967"/>
                    <a:pt x="2240" y="1967"/>
                  </a:cubicBezTo>
                  <a:cubicBezTo>
                    <a:pt x="2753" y="1967"/>
                    <a:pt x="3137" y="2237"/>
                    <a:pt x="3137" y="2237"/>
                  </a:cubicBezTo>
                  <a:lnTo>
                    <a:pt x="3381" y="2204"/>
                  </a:lnTo>
                  <a:cubicBezTo>
                    <a:pt x="3381" y="2204"/>
                    <a:pt x="3392" y="1826"/>
                    <a:pt x="3348" y="1470"/>
                  </a:cubicBezTo>
                  <a:cubicBezTo>
                    <a:pt x="3303" y="1125"/>
                    <a:pt x="3147" y="813"/>
                    <a:pt x="3003" y="558"/>
                  </a:cubicBezTo>
                  <a:cubicBezTo>
                    <a:pt x="2847" y="302"/>
                    <a:pt x="2514" y="202"/>
                    <a:pt x="2247" y="69"/>
                  </a:cubicBezTo>
                  <a:cubicBezTo>
                    <a:pt x="2138" y="19"/>
                    <a:pt x="2061" y="0"/>
                    <a:pt x="19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74" name="Google Shape;16574;p24"/>
            <p:cNvSpPr/>
            <p:nvPr/>
          </p:nvSpPr>
          <p:spPr>
            <a:xfrm flipH="1">
              <a:off x="244193" y="886244"/>
              <a:ext cx="98746" cy="109799"/>
            </a:xfrm>
            <a:custGeom>
              <a:avLst/>
              <a:gdLst/>
              <a:ahLst/>
              <a:cxnLst/>
              <a:rect l="l" t="t" r="r" b="b"/>
              <a:pathLst>
                <a:path w="1224" h="1361" extrusionOk="0">
                  <a:moveTo>
                    <a:pt x="112" y="0"/>
                  </a:moveTo>
                  <a:cubicBezTo>
                    <a:pt x="101" y="0"/>
                    <a:pt x="90" y="1"/>
                    <a:pt x="79" y="4"/>
                  </a:cubicBezTo>
                  <a:cubicBezTo>
                    <a:pt x="12" y="38"/>
                    <a:pt x="1" y="137"/>
                    <a:pt x="23" y="204"/>
                  </a:cubicBezTo>
                  <a:cubicBezTo>
                    <a:pt x="57" y="338"/>
                    <a:pt x="123" y="471"/>
                    <a:pt x="212" y="572"/>
                  </a:cubicBezTo>
                  <a:cubicBezTo>
                    <a:pt x="312" y="671"/>
                    <a:pt x="435" y="760"/>
                    <a:pt x="502" y="894"/>
                  </a:cubicBezTo>
                  <a:cubicBezTo>
                    <a:pt x="546" y="972"/>
                    <a:pt x="557" y="1072"/>
                    <a:pt x="568" y="1172"/>
                  </a:cubicBezTo>
                  <a:cubicBezTo>
                    <a:pt x="813" y="1250"/>
                    <a:pt x="969" y="1361"/>
                    <a:pt x="969" y="1361"/>
                  </a:cubicBezTo>
                  <a:lnTo>
                    <a:pt x="1213" y="1328"/>
                  </a:lnTo>
                  <a:cubicBezTo>
                    <a:pt x="1213" y="1328"/>
                    <a:pt x="1224" y="1128"/>
                    <a:pt x="1202" y="883"/>
                  </a:cubicBezTo>
                  <a:lnTo>
                    <a:pt x="735" y="549"/>
                  </a:lnTo>
                  <a:cubicBezTo>
                    <a:pt x="568" y="427"/>
                    <a:pt x="401" y="305"/>
                    <a:pt x="279" y="137"/>
                  </a:cubicBezTo>
                  <a:cubicBezTo>
                    <a:pt x="257" y="105"/>
                    <a:pt x="235" y="60"/>
                    <a:pt x="201" y="38"/>
                  </a:cubicBezTo>
                  <a:cubicBezTo>
                    <a:pt x="176" y="12"/>
                    <a:pt x="145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75" name="Google Shape;16575;p24"/>
            <p:cNvSpPr/>
            <p:nvPr/>
          </p:nvSpPr>
          <p:spPr>
            <a:xfrm flipH="1">
              <a:off x="251291" y="885680"/>
              <a:ext cx="41386" cy="68251"/>
            </a:xfrm>
            <a:custGeom>
              <a:avLst/>
              <a:gdLst/>
              <a:ahLst/>
              <a:cxnLst/>
              <a:rect l="l" t="t" r="r" b="b"/>
              <a:pathLst>
                <a:path w="513" h="846" extrusionOk="0">
                  <a:moveTo>
                    <a:pt x="0" y="0"/>
                  </a:moveTo>
                  <a:cubicBezTo>
                    <a:pt x="79" y="112"/>
                    <a:pt x="156" y="211"/>
                    <a:pt x="223" y="334"/>
                  </a:cubicBezTo>
                  <a:cubicBezTo>
                    <a:pt x="290" y="445"/>
                    <a:pt x="356" y="556"/>
                    <a:pt x="401" y="678"/>
                  </a:cubicBezTo>
                  <a:cubicBezTo>
                    <a:pt x="412" y="712"/>
                    <a:pt x="423" y="757"/>
                    <a:pt x="445" y="790"/>
                  </a:cubicBezTo>
                  <a:cubicBezTo>
                    <a:pt x="468" y="812"/>
                    <a:pt x="490" y="823"/>
                    <a:pt x="512" y="846"/>
                  </a:cubicBezTo>
                  <a:cubicBezTo>
                    <a:pt x="501" y="779"/>
                    <a:pt x="479" y="712"/>
                    <a:pt x="457" y="656"/>
                  </a:cubicBezTo>
                  <a:cubicBezTo>
                    <a:pt x="423" y="523"/>
                    <a:pt x="368" y="401"/>
                    <a:pt x="290" y="290"/>
                  </a:cubicBezTo>
                  <a:cubicBezTo>
                    <a:pt x="212" y="178"/>
                    <a:pt x="112" y="6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76" name="Google Shape;16576;p24"/>
            <p:cNvSpPr/>
            <p:nvPr/>
          </p:nvSpPr>
          <p:spPr>
            <a:xfrm flipH="1">
              <a:off x="248629" y="995963"/>
              <a:ext cx="1856" cy="6454"/>
            </a:xfrm>
            <a:custGeom>
              <a:avLst/>
              <a:gdLst/>
              <a:ahLst/>
              <a:cxnLst/>
              <a:rect l="l" t="t" r="r" b="b"/>
              <a:pathLst>
                <a:path w="23" h="80" extrusionOk="0">
                  <a:moveTo>
                    <a:pt x="11" y="1"/>
                  </a:moveTo>
                  <a:cubicBezTo>
                    <a:pt x="11" y="23"/>
                    <a:pt x="1" y="57"/>
                    <a:pt x="1" y="79"/>
                  </a:cubicBezTo>
                  <a:lnTo>
                    <a:pt x="11" y="79"/>
                  </a:lnTo>
                  <a:cubicBezTo>
                    <a:pt x="11" y="57"/>
                    <a:pt x="23" y="23"/>
                    <a:pt x="23" y="1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77" name="Google Shape;16577;p24"/>
            <p:cNvSpPr/>
            <p:nvPr/>
          </p:nvSpPr>
          <p:spPr>
            <a:xfrm flipH="1">
              <a:off x="248629" y="994188"/>
              <a:ext cx="968" cy="1856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0" y="1"/>
                  </a:moveTo>
                  <a:lnTo>
                    <a:pt x="0" y="23"/>
                  </a:lnTo>
                  <a:lnTo>
                    <a:pt x="12" y="2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78" name="Google Shape;16578;p24"/>
            <p:cNvSpPr/>
            <p:nvPr/>
          </p:nvSpPr>
          <p:spPr>
            <a:xfrm flipH="1">
              <a:off x="247741" y="949333"/>
              <a:ext cx="9036" cy="44936"/>
            </a:xfrm>
            <a:custGeom>
              <a:avLst/>
              <a:gdLst/>
              <a:ahLst/>
              <a:cxnLst/>
              <a:rect l="l" t="t" r="r" b="b"/>
              <a:pathLst>
                <a:path w="112" h="557" extrusionOk="0">
                  <a:moveTo>
                    <a:pt x="0" y="1"/>
                  </a:moveTo>
                  <a:lnTo>
                    <a:pt x="0" y="1"/>
                  </a:lnTo>
                  <a:cubicBezTo>
                    <a:pt x="56" y="179"/>
                    <a:pt x="89" y="368"/>
                    <a:pt x="89" y="557"/>
                  </a:cubicBezTo>
                  <a:lnTo>
                    <a:pt x="101" y="557"/>
                  </a:lnTo>
                  <a:cubicBezTo>
                    <a:pt x="112" y="457"/>
                    <a:pt x="112" y="356"/>
                    <a:pt x="101" y="257"/>
                  </a:cubicBezTo>
                  <a:lnTo>
                    <a:pt x="67" y="57"/>
                  </a:lnTo>
                  <a:cubicBezTo>
                    <a:pt x="45" y="34"/>
                    <a:pt x="23" y="23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79" name="Google Shape;16579;p24"/>
            <p:cNvSpPr/>
            <p:nvPr/>
          </p:nvSpPr>
          <p:spPr>
            <a:xfrm flipH="1">
              <a:off x="258471" y="995157"/>
              <a:ext cx="1936" cy="6293"/>
            </a:xfrm>
            <a:custGeom>
              <a:avLst/>
              <a:gdLst/>
              <a:ahLst/>
              <a:cxnLst/>
              <a:rect l="l" t="t" r="r" b="b"/>
              <a:pathLst>
                <a:path w="24" h="78" extrusionOk="0">
                  <a:moveTo>
                    <a:pt x="1" y="0"/>
                  </a:moveTo>
                  <a:cubicBezTo>
                    <a:pt x="1" y="22"/>
                    <a:pt x="12" y="55"/>
                    <a:pt x="12" y="78"/>
                  </a:cubicBezTo>
                  <a:lnTo>
                    <a:pt x="23" y="78"/>
                  </a:lnTo>
                  <a:cubicBezTo>
                    <a:pt x="23" y="55"/>
                    <a:pt x="23" y="22"/>
                    <a:pt x="1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80" name="Google Shape;16580;p24"/>
            <p:cNvSpPr/>
            <p:nvPr/>
          </p:nvSpPr>
          <p:spPr>
            <a:xfrm flipH="1">
              <a:off x="340116" y="889229"/>
              <a:ext cx="40499" cy="16216"/>
            </a:xfrm>
            <a:custGeom>
              <a:avLst/>
              <a:gdLst/>
              <a:ahLst/>
              <a:cxnLst/>
              <a:rect l="l" t="t" r="r" b="b"/>
              <a:pathLst>
                <a:path w="502" h="201" extrusionOk="0">
                  <a:moveTo>
                    <a:pt x="12" y="1"/>
                  </a:moveTo>
                  <a:lnTo>
                    <a:pt x="0" y="11"/>
                  </a:lnTo>
                  <a:cubicBezTo>
                    <a:pt x="168" y="78"/>
                    <a:pt x="334" y="134"/>
                    <a:pt x="501" y="201"/>
                  </a:cubicBezTo>
                  <a:cubicBezTo>
                    <a:pt x="501" y="189"/>
                    <a:pt x="490" y="179"/>
                    <a:pt x="490" y="167"/>
                  </a:cubicBezTo>
                  <a:cubicBezTo>
                    <a:pt x="490" y="145"/>
                    <a:pt x="479" y="123"/>
                    <a:pt x="479" y="100"/>
                  </a:cubicBezTo>
                  <a:cubicBezTo>
                    <a:pt x="323" y="45"/>
                    <a:pt x="168" y="11"/>
                    <a:pt x="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81" name="Google Shape;16581;p24"/>
            <p:cNvSpPr/>
            <p:nvPr/>
          </p:nvSpPr>
          <p:spPr>
            <a:xfrm flipH="1">
              <a:off x="259360" y="897297"/>
              <a:ext cx="82611" cy="97939"/>
            </a:xfrm>
            <a:custGeom>
              <a:avLst/>
              <a:gdLst/>
              <a:ahLst/>
              <a:cxnLst/>
              <a:rect l="l" t="t" r="r" b="b"/>
              <a:pathLst>
                <a:path w="1024" h="1214" extrusionOk="0">
                  <a:moveTo>
                    <a:pt x="0" y="0"/>
                  </a:moveTo>
                  <a:cubicBezTo>
                    <a:pt x="0" y="23"/>
                    <a:pt x="11" y="45"/>
                    <a:pt x="11" y="67"/>
                  </a:cubicBezTo>
                  <a:cubicBezTo>
                    <a:pt x="11" y="79"/>
                    <a:pt x="22" y="89"/>
                    <a:pt x="22" y="101"/>
                  </a:cubicBezTo>
                  <a:cubicBezTo>
                    <a:pt x="22" y="101"/>
                    <a:pt x="33" y="101"/>
                    <a:pt x="45" y="112"/>
                  </a:cubicBezTo>
                  <a:cubicBezTo>
                    <a:pt x="200" y="178"/>
                    <a:pt x="367" y="257"/>
                    <a:pt x="512" y="368"/>
                  </a:cubicBezTo>
                  <a:cubicBezTo>
                    <a:pt x="656" y="479"/>
                    <a:pt x="779" y="613"/>
                    <a:pt x="856" y="768"/>
                  </a:cubicBezTo>
                  <a:cubicBezTo>
                    <a:pt x="934" y="912"/>
                    <a:pt x="990" y="1058"/>
                    <a:pt x="1012" y="1213"/>
                  </a:cubicBezTo>
                  <a:lnTo>
                    <a:pt x="1023" y="1213"/>
                  </a:lnTo>
                  <a:cubicBezTo>
                    <a:pt x="1012" y="1058"/>
                    <a:pt x="967" y="902"/>
                    <a:pt x="901" y="746"/>
                  </a:cubicBezTo>
                  <a:cubicBezTo>
                    <a:pt x="823" y="579"/>
                    <a:pt x="700" y="423"/>
                    <a:pt x="556" y="301"/>
                  </a:cubicBezTo>
                  <a:cubicBezTo>
                    <a:pt x="411" y="178"/>
                    <a:pt x="255" y="79"/>
                    <a:pt x="78" y="23"/>
                  </a:cubicBezTo>
                  <a:cubicBezTo>
                    <a:pt x="55" y="12"/>
                    <a:pt x="22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82" name="Google Shape;16582;p24"/>
            <p:cNvSpPr/>
            <p:nvPr/>
          </p:nvSpPr>
          <p:spPr>
            <a:xfrm flipH="1">
              <a:off x="305183" y="933198"/>
              <a:ext cx="52116" cy="19846"/>
            </a:xfrm>
            <a:custGeom>
              <a:avLst/>
              <a:gdLst/>
              <a:ahLst/>
              <a:cxnLst/>
              <a:rect l="l" t="t" r="r" b="b"/>
              <a:pathLst>
                <a:path w="646" h="246" extrusionOk="0">
                  <a:moveTo>
                    <a:pt x="1" y="0"/>
                  </a:moveTo>
                  <a:lnTo>
                    <a:pt x="1" y="12"/>
                  </a:lnTo>
                  <a:cubicBezTo>
                    <a:pt x="112" y="56"/>
                    <a:pt x="223" y="89"/>
                    <a:pt x="334" y="134"/>
                  </a:cubicBezTo>
                  <a:cubicBezTo>
                    <a:pt x="435" y="178"/>
                    <a:pt x="546" y="201"/>
                    <a:pt x="646" y="245"/>
                  </a:cubicBezTo>
                  <a:cubicBezTo>
                    <a:pt x="613" y="201"/>
                    <a:pt x="568" y="156"/>
                    <a:pt x="524" y="112"/>
                  </a:cubicBezTo>
                  <a:cubicBezTo>
                    <a:pt x="468" y="89"/>
                    <a:pt x="413" y="67"/>
                    <a:pt x="357" y="56"/>
                  </a:cubicBezTo>
                  <a:cubicBezTo>
                    <a:pt x="235" y="23"/>
                    <a:pt x="123" y="12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83" name="Google Shape;16583;p24"/>
            <p:cNvSpPr/>
            <p:nvPr/>
          </p:nvSpPr>
          <p:spPr>
            <a:xfrm flipH="1">
              <a:off x="264764" y="942153"/>
              <a:ext cx="50341" cy="49454"/>
            </a:xfrm>
            <a:custGeom>
              <a:avLst/>
              <a:gdLst/>
              <a:ahLst/>
              <a:cxnLst/>
              <a:rect l="l" t="t" r="r" b="b"/>
              <a:pathLst>
                <a:path w="624" h="613" extrusionOk="0">
                  <a:moveTo>
                    <a:pt x="1" y="1"/>
                  </a:moveTo>
                  <a:cubicBezTo>
                    <a:pt x="45" y="45"/>
                    <a:pt x="90" y="90"/>
                    <a:pt x="123" y="134"/>
                  </a:cubicBezTo>
                  <a:cubicBezTo>
                    <a:pt x="123" y="146"/>
                    <a:pt x="134" y="146"/>
                    <a:pt x="134" y="146"/>
                  </a:cubicBezTo>
                  <a:cubicBezTo>
                    <a:pt x="245" y="190"/>
                    <a:pt x="345" y="257"/>
                    <a:pt x="434" y="324"/>
                  </a:cubicBezTo>
                  <a:cubicBezTo>
                    <a:pt x="479" y="356"/>
                    <a:pt x="523" y="401"/>
                    <a:pt x="557" y="445"/>
                  </a:cubicBezTo>
                  <a:cubicBezTo>
                    <a:pt x="590" y="490"/>
                    <a:pt x="601" y="557"/>
                    <a:pt x="590" y="613"/>
                  </a:cubicBezTo>
                  <a:lnTo>
                    <a:pt x="601" y="613"/>
                  </a:lnTo>
                  <a:cubicBezTo>
                    <a:pt x="624" y="557"/>
                    <a:pt x="601" y="490"/>
                    <a:pt x="579" y="435"/>
                  </a:cubicBezTo>
                  <a:cubicBezTo>
                    <a:pt x="545" y="379"/>
                    <a:pt x="501" y="334"/>
                    <a:pt x="456" y="290"/>
                  </a:cubicBezTo>
                  <a:cubicBezTo>
                    <a:pt x="367" y="212"/>
                    <a:pt x="268" y="146"/>
                    <a:pt x="167" y="90"/>
                  </a:cubicBezTo>
                  <a:cubicBezTo>
                    <a:pt x="112" y="57"/>
                    <a:pt x="56" y="34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84" name="Google Shape;16584;p24"/>
            <p:cNvSpPr/>
            <p:nvPr/>
          </p:nvSpPr>
          <p:spPr>
            <a:xfrm flipH="1">
              <a:off x="265651" y="993301"/>
              <a:ext cx="3711" cy="4598"/>
            </a:xfrm>
            <a:custGeom>
              <a:avLst/>
              <a:gdLst/>
              <a:ahLst/>
              <a:cxnLst/>
              <a:rect l="l" t="t" r="r" b="b"/>
              <a:pathLst>
                <a:path w="46" h="57" extrusionOk="0">
                  <a:moveTo>
                    <a:pt x="1" y="1"/>
                  </a:moveTo>
                  <a:cubicBezTo>
                    <a:pt x="12" y="12"/>
                    <a:pt x="23" y="34"/>
                    <a:pt x="34" y="45"/>
                  </a:cubicBezTo>
                  <a:lnTo>
                    <a:pt x="45" y="56"/>
                  </a:lnTo>
                  <a:cubicBezTo>
                    <a:pt x="45" y="45"/>
                    <a:pt x="34" y="23"/>
                    <a:pt x="34" y="12"/>
                  </a:cubicBezTo>
                  <a:cubicBezTo>
                    <a:pt x="23" y="12"/>
                    <a:pt x="12" y="1"/>
                    <a:pt x="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85" name="Google Shape;16585;p24"/>
            <p:cNvSpPr/>
            <p:nvPr/>
          </p:nvSpPr>
          <p:spPr>
            <a:xfrm flipH="1">
              <a:off x="265651" y="996931"/>
              <a:ext cx="968" cy="1856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0" y="0"/>
                  </a:moveTo>
                  <a:cubicBezTo>
                    <a:pt x="0" y="11"/>
                    <a:pt x="0" y="11"/>
                    <a:pt x="11" y="23"/>
                  </a:cubicBezTo>
                  <a:lnTo>
                    <a:pt x="11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86" name="Google Shape;16586;p24"/>
            <p:cNvSpPr/>
            <p:nvPr/>
          </p:nvSpPr>
          <p:spPr>
            <a:xfrm flipH="1">
              <a:off x="298891" y="955625"/>
              <a:ext cx="60184" cy="11698"/>
            </a:xfrm>
            <a:custGeom>
              <a:avLst/>
              <a:gdLst/>
              <a:ahLst/>
              <a:cxnLst/>
              <a:rect l="l" t="t" r="r" b="b"/>
              <a:pathLst>
                <a:path w="746" h="145" extrusionOk="0">
                  <a:moveTo>
                    <a:pt x="0" y="1"/>
                  </a:moveTo>
                  <a:lnTo>
                    <a:pt x="0" y="12"/>
                  </a:lnTo>
                  <a:cubicBezTo>
                    <a:pt x="34" y="56"/>
                    <a:pt x="89" y="90"/>
                    <a:pt x="156" y="101"/>
                  </a:cubicBezTo>
                  <a:lnTo>
                    <a:pt x="334" y="101"/>
                  </a:lnTo>
                  <a:cubicBezTo>
                    <a:pt x="379" y="101"/>
                    <a:pt x="423" y="90"/>
                    <a:pt x="457" y="90"/>
                  </a:cubicBezTo>
                  <a:cubicBezTo>
                    <a:pt x="524" y="90"/>
                    <a:pt x="590" y="101"/>
                    <a:pt x="657" y="112"/>
                  </a:cubicBezTo>
                  <a:cubicBezTo>
                    <a:pt x="690" y="123"/>
                    <a:pt x="712" y="134"/>
                    <a:pt x="746" y="145"/>
                  </a:cubicBezTo>
                  <a:cubicBezTo>
                    <a:pt x="734" y="123"/>
                    <a:pt x="734" y="101"/>
                    <a:pt x="724" y="68"/>
                  </a:cubicBezTo>
                  <a:cubicBezTo>
                    <a:pt x="702" y="68"/>
                    <a:pt x="690" y="56"/>
                    <a:pt x="679" y="56"/>
                  </a:cubicBezTo>
                  <a:cubicBezTo>
                    <a:pt x="590" y="23"/>
                    <a:pt x="512" y="12"/>
                    <a:pt x="423" y="12"/>
                  </a:cubicBezTo>
                  <a:cubicBezTo>
                    <a:pt x="390" y="12"/>
                    <a:pt x="356" y="12"/>
                    <a:pt x="323" y="23"/>
                  </a:cubicBezTo>
                  <a:cubicBezTo>
                    <a:pt x="257" y="23"/>
                    <a:pt x="201" y="34"/>
                    <a:pt x="145" y="34"/>
                  </a:cubicBezTo>
                  <a:cubicBezTo>
                    <a:pt x="101" y="34"/>
                    <a:pt x="45" y="3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87" name="Google Shape;16587;p24"/>
            <p:cNvSpPr/>
            <p:nvPr/>
          </p:nvSpPr>
          <p:spPr>
            <a:xfrm flipH="1">
              <a:off x="266539" y="961031"/>
              <a:ext cx="34206" cy="33238"/>
            </a:xfrm>
            <a:custGeom>
              <a:avLst/>
              <a:gdLst/>
              <a:ahLst/>
              <a:cxnLst/>
              <a:rect l="l" t="t" r="r" b="b"/>
              <a:pathLst>
                <a:path w="424" h="412" extrusionOk="0">
                  <a:moveTo>
                    <a:pt x="1" y="1"/>
                  </a:moveTo>
                  <a:cubicBezTo>
                    <a:pt x="11" y="34"/>
                    <a:pt x="11" y="56"/>
                    <a:pt x="23" y="78"/>
                  </a:cubicBezTo>
                  <a:cubicBezTo>
                    <a:pt x="179" y="145"/>
                    <a:pt x="312" y="256"/>
                    <a:pt x="390" y="401"/>
                  </a:cubicBezTo>
                  <a:cubicBezTo>
                    <a:pt x="401" y="401"/>
                    <a:pt x="412" y="412"/>
                    <a:pt x="423" y="412"/>
                  </a:cubicBezTo>
                  <a:cubicBezTo>
                    <a:pt x="379" y="323"/>
                    <a:pt x="323" y="245"/>
                    <a:pt x="245" y="167"/>
                  </a:cubicBezTo>
                  <a:cubicBezTo>
                    <a:pt x="179" y="100"/>
                    <a:pt x="90" y="45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88" name="Google Shape;16588;p24"/>
            <p:cNvSpPr/>
            <p:nvPr/>
          </p:nvSpPr>
          <p:spPr>
            <a:xfrm flipH="1">
              <a:off x="190301" y="983055"/>
              <a:ext cx="92454" cy="80030"/>
            </a:xfrm>
            <a:custGeom>
              <a:avLst/>
              <a:gdLst/>
              <a:ahLst/>
              <a:cxnLst/>
              <a:rect l="l" t="t" r="r" b="b"/>
              <a:pathLst>
                <a:path w="1146" h="992" extrusionOk="0">
                  <a:moveTo>
                    <a:pt x="200" y="495"/>
                  </a:moveTo>
                  <a:cubicBezTo>
                    <a:pt x="200" y="506"/>
                    <a:pt x="200" y="506"/>
                    <a:pt x="211" y="517"/>
                  </a:cubicBezTo>
                  <a:cubicBezTo>
                    <a:pt x="223" y="561"/>
                    <a:pt x="245" y="617"/>
                    <a:pt x="256" y="662"/>
                  </a:cubicBezTo>
                  <a:cubicBezTo>
                    <a:pt x="233" y="617"/>
                    <a:pt x="211" y="561"/>
                    <a:pt x="189" y="517"/>
                  </a:cubicBezTo>
                  <a:cubicBezTo>
                    <a:pt x="189" y="506"/>
                    <a:pt x="189" y="495"/>
                    <a:pt x="178" y="495"/>
                  </a:cubicBezTo>
                  <a:close/>
                  <a:moveTo>
                    <a:pt x="812" y="595"/>
                  </a:moveTo>
                  <a:cubicBezTo>
                    <a:pt x="812" y="595"/>
                    <a:pt x="812" y="606"/>
                    <a:pt x="823" y="606"/>
                  </a:cubicBezTo>
                  <a:cubicBezTo>
                    <a:pt x="823" y="673"/>
                    <a:pt x="823" y="739"/>
                    <a:pt x="801" y="806"/>
                  </a:cubicBezTo>
                  <a:lnTo>
                    <a:pt x="801" y="706"/>
                  </a:lnTo>
                  <a:cubicBezTo>
                    <a:pt x="812" y="673"/>
                    <a:pt x="812" y="628"/>
                    <a:pt x="812" y="595"/>
                  </a:cubicBezTo>
                  <a:close/>
                  <a:moveTo>
                    <a:pt x="445" y="0"/>
                  </a:moveTo>
                  <a:cubicBezTo>
                    <a:pt x="377" y="0"/>
                    <a:pt x="309" y="8"/>
                    <a:pt x="245" y="17"/>
                  </a:cubicBezTo>
                  <a:cubicBezTo>
                    <a:pt x="233" y="17"/>
                    <a:pt x="223" y="27"/>
                    <a:pt x="223" y="27"/>
                  </a:cubicBezTo>
                  <a:cubicBezTo>
                    <a:pt x="211" y="39"/>
                    <a:pt x="211" y="39"/>
                    <a:pt x="211" y="50"/>
                  </a:cubicBezTo>
                  <a:lnTo>
                    <a:pt x="211" y="61"/>
                  </a:lnTo>
                  <a:cubicBezTo>
                    <a:pt x="200" y="61"/>
                    <a:pt x="189" y="61"/>
                    <a:pt x="189" y="72"/>
                  </a:cubicBezTo>
                  <a:cubicBezTo>
                    <a:pt x="178" y="72"/>
                    <a:pt x="178" y="83"/>
                    <a:pt x="178" y="83"/>
                  </a:cubicBezTo>
                  <a:cubicBezTo>
                    <a:pt x="167" y="83"/>
                    <a:pt x="156" y="94"/>
                    <a:pt x="156" y="106"/>
                  </a:cubicBezTo>
                  <a:cubicBezTo>
                    <a:pt x="144" y="116"/>
                    <a:pt x="144" y="139"/>
                    <a:pt x="134" y="150"/>
                  </a:cubicBezTo>
                  <a:lnTo>
                    <a:pt x="111" y="150"/>
                  </a:lnTo>
                  <a:cubicBezTo>
                    <a:pt x="0" y="250"/>
                    <a:pt x="78" y="428"/>
                    <a:pt x="134" y="539"/>
                  </a:cubicBezTo>
                  <a:cubicBezTo>
                    <a:pt x="156" y="606"/>
                    <a:pt x="189" y="662"/>
                    <a:pt x="233" y="717"/>
                  </a:cubicBezTo>
                  <a:cubicBezTo>
                    <a:pt x="256" y="751"/>
                    <a:pt x="278" y="784"/>
                    <a:pt x="300" y="806"/>
                  </a:cubicBezTo>
                  <a:cubicBezTo>
                    <a:pt x="312" y="840"/>
                    <a:pt x="334" y="862"/>
                    <a:pt x="367" y="862"/>
                  </a:cubicBezTo>
                  <a:cubicBezTo>
                    <a:pt x="401" y="862"/>
                    <a:pt x="389" y="828"/>
                    <a:pt x="367" y="818"/>
                  </a:cubicBezTo>
                  <a:cubicBezTo>
                    <a:pt x="356" y="818"/>
                    <a:pt x="345" y="795"/>
                    <a:pt x="334" y="784"/>
                  </a:cubicBezTo>
                  <a:cubicBezTo>
                    <a:pt x="334" y="773"/>
                    <a:pt x="322" y="762"/>
                    <a:pt x="312" y="751"/>
                  </a:cubicBezTo>
                  <a:lnTo>
                    <a:pt x="312" y="739"/>
                  </a:lnTo>
                  <a:cubicBezTo>
                    <a:pt x="322" y="739"/>
                    <a:pt x="334" y="739"/>
                    <a:pt x="322" y="717"/>
                  </a:cubicBezTo>
                  <a:cubicBezTo>
                    <a:pt x="313" y="697"/>
                    <a:pt x="312" y="669"/>
                    <a:pt x="304" y="640"/>
                  </a:cubicBezTo>
                  <a:lnTo>
                    <a:pt x="304" y="640"/>
                  </a:lnTo>
                  <a:cubicBezTo>
                    <a:pt x="314" y="642"/>
                    <a:pt x="324" y="650"/>
                    <a:pt x="334" y="650"/>
                  </a:cubicBezTo>
                  <a:cubicBezTo>
                    <a:pt x="345" y="695"/>
                    <a:pt x="345" y="739"/>
                    <a:pt x="356" y="784"/>
                  </a:cubicBezTo>
                  <a:cubicBezTo>
                    <a:pt x="367" y="795"/>
                    <a:pt x="389" y="806"/>
                    <a:pt x="411" y="806"/>
                  </a:cubicBezTo>
                  <a:cubicBezTo>
                    <a:pt x="411" y="818"/>
                    <a:pt x="411" y="828"/>
                    <a:pt x="401" y="850"/>
                  </a:cubicBezTo>
                  <a:cubicBezTo>
                    <a:pt x="401" y="862"/>
                    <a:pt x="411" y="873"/>
                    <a:pt x="423" y="873"/>
                  </a:cubicBezTo>
                  <a:cubicBezTo>
                    <a:pt x="434" y="873"/>
                    <a:pt x="445" y="873"/>
                    <a:pt x="456" y="862"/>
                  </a:cubicBezTo>
                  <a:lnTo>
                    <a:pt x="490" y="729"/>
                  </a:lnTo>
                  <a:lnTo>
                    <a:pt x="490" y="650"/>
                  </a:lnTo>
                  <a:lnTo>
                    <a:pt x="500" y="650"/>
                  </a:lnTo>
                  <a:lnTo>
                    <a:pt x="500" y="695"/>
                  </a:lnTo>
                  <a:cubicBezTo>
                    <a:pt x="500" y="739"/>
                    <a:pt x="490" y="795"/>
                    <a:pt x="478" y="840"/>
                  </a:cubicBezTo>
                  <a:cubicBezTo>
                    <a:pt x="478" y="862"/>
                    <a:pt x="512" y="873"/>
                    <a:pt x="522" y="873"/>
                  </a:cubicBezTo>
                  <a:cubicBezTo>
                    <a:pt x="522" y="881"/>
                    <a:pt x="534" y="889"/>
                    <a:pt x="544" y="889"/>
                  </a:cubicBezTo>
                  <a:cubicBezTo>
                    <a:pt x="549" y="889"/>
                    <a:pt x="553" y="887"/>
                    <a:pt x="556" y="884"/>
                  </a:cubicBezTo>
                  <a:cubicBezTo>
                    <a:pt x="567" y="884"/>
                    <a:pt x="579" y="862"/>
                    <a:pt x="579" y="850"/>
                  </a:cubicBezTo>
                  <a:cubicBezTo>
                    <a:pt x="589" y="840"/>
                    <a:pt x="601" y="828"/>
                    <a:pt x="601" y="806"/>
                  </a:cubicBezTo>
                  <a:cubicBezTo>
                    <a:pt x="611" y="795"/>
                    <a:pt x="623" y="773"/>
                    <a:pt x="623" y="751"/>
                  </a:cubicBezTo>
                  <a:lnTo>
                    <a:pt x="623" y="751"/>
                  </a:lnTo>
                  <a:cubicBezTo>
                    <a:pt x="623" y="795"/>
                    <a:pt x="623" y="840"/>
                    <a:pt x="611" y="884"/>
                  </a:cubicBezTo>
                  <a:cubicBezTo>
                    <a:pt x="611" y="903"/>
                    <a:pt x="630" y="915"/>
                    <a:pt x="648" y="915"/>
                  </a:cubicBezTo>
                  <a:cubicBezTo>
                    <a:pt x="661" y="915"/>
                    <a:pt x="674" y="909"/>
                    <a:pt x="678" y="895"/>
                  </a:cubicBezTo>
                  <a:cubicBezTo>
                    <a:pt x="690" y="840"/>
                    <a:pt x="700" y="773"/>
                    <a:pt x="700" y="706"/>
                  </a:cubicBezTo>
                  <a:lnTo>
                    <a:pt x="700" y="628"/>
                  </a:lnTo>
                  <a:cubicBezTo>
                    <a:pt x="700" y="640"/>
                    <a:pt x="700" y="662"/>
                    <a:pt x="712" y="673"/>
                  </a:cubicBezTo>
                  <a:cubicBezTo>
                    <a:pt x="712" y="729"/>
                    <a:pt x="700" y="795"/>
                    <a:pt x="700" y="850"/>
                  </a:cubicBezTo>
                  <a:cubicBezTo>
                    <a:pt x="694" y="872"/>
                    <a:pt x="719" y="890"/>
                    <a:pt x="741" y="890"/>
                  </a:cubicBezTo>
                  <a:cubicBezTo>
                    <a:pt x="753" y="890"/>
                    <a:pt x="763" y="885"/>
                    <a:pt x="767" y="873"/>
                  </a:cubicBezTo>
                  <a:lnTo>
                    <a:pt x="767" y="840"/>
                  </a:lnTo>
                  <a:lnTo>
                    <a:pt x="789" y="840"/>
                  </a:lnTo>
                  <a:cubicBezTo>
                    <a:pt x="789" y="850"/>
                    <a:pt x="789" y="850"/>
                    <a:pt x="779" y="862"/>
                  </a:cubicBezTo>
                  <a:cubicBezTo>
                    <a:pt x="770" y="886"/>
                    <a:pt x="797" y="904"/>
                    <a:pt x="817" y="904"/>
                  </a:cubicBezTo>
                  <a:cubicBezTo>
                    <a:pt x="824" y="904"/>
                    <a:pt x="831" y="901"/>
                    <a:pt x="834" y="895"/>
                  </a:cubicBezTo>
                  <a:cubicBezTo>
                    <a:pt x="878" y="806"/>
                    <a:pt x="901" y="706"/>
                    <a:pt x="901" y="617"/>
                  </a:cubicBezTo>
                  <a:lnTo>
                    <a:pt x="901" y="561"/>
                  </a:lnTo>
                  <a:cubicBezTo>
                    <a:pt x="901" y="584"/>
                    <a:pt x="901" y="595"/>
                    <a:pt x="912" y="606"/>
                  </a:cubicBezTo>
                  <a:lnTo>
                    <a:pt x="912" y="640"/>
                  </a:lnTo>
                  <a:cubicBezTo>
                    <a:pt x="923" y="695"/>
                    <a:pt x="923" y="751"/>
                    <a:pt x="923" y="806"/>
                  </a:cubicBezTo>
                  <a:cubicBezTo>
                    <a:pt x="923" y="828"/>
                    <a:pt x="923" y="862"/>
                    <a:pt x="912" y="884"/>
                  </a:cubicBezTo>
                  <a:cubicBezTo>
                    <a:pt x="912" y="917"/>
                    <a:pt x="912" y="939"/>
                    <a:pt x="923" y="973"/>
                  </a:cubicBezTo>
                  <a:cubicBezTo>
                    <a:pt x="930" y="986"/>
                    <a:pt x="940" y="992"/>
                    <a:pt x="949" y="992"/>
                  </a:cubicBezTo>
                  <a:cubicBezTo>
                    <a:pt x="956" y="992"/>
                    <a:pt x="963" y="989"/>
                    <a:pt x="967" y="984"/>
                  </a:cubicBezTo>
                  <a:cubicBezTo>
                    <a:pt x="1001" y="962"/>
                    <a:pt x="1001" y="939"/>
                    <a:pt x="1001" y="907"/>
                  </a:cubicBezTo>
                  <a:cubicBezTo>
                    <a:pt x="1012" y="884"/>
                    <a:pt x="1012" y="850"/>
                    <a:pt x="1012" y="818"/>
                  </a:cubicBezTo>
                  <a:cubicBezTo>
                    <a:pt x="1012" y="762"/>
                    <a:pt x="1001" y="706"/>
                    <a:pt x="1001" y="650"/>
                  </a:cubicBezTo>
                  <a:cubicBezTo>
                    <a:pt x="990" y="640"/>
                    <a:pt x="990" y="640"/>
                    <a:pt x="990" y="628"/>
                  </a:cubicBezTo>
                  <a:lnTo>
                    <a:pt x="990" y="606"/>
                  </a:lnTo>
                  <a:cubicBezTo>
                    <a:pt x="1001" y="617"/>
                    <a:pt x="1001" y="617"/>
                    <a:pt x="1012" y="617"/>
                  </a:cubicBezTo>
                  <a:cubicBezTo>
                    <a:pt x="1023" y="617"/>
                    <a:pt x="1046" y="606"/>
                    <a:pt x="1034" y="595"/>
                  </a:cubicBezTo>
                  <a:cubicBezTo>
                    <a:pt x="1023" y="528"/>
                    <a:pt x="1012" y="462"/>
                    <a:pt x="979" y="406"/>
                  </a:cubicBezTo>
                  <a:lnTo>
                    <a:pt x="979" y="406"/>
                  </a:lnTo>
                  <a:cubicBezTo>
                    <a:pt x="1034" y="484"/>
                    <a:pt x="1068" y="584"/>
                    <a:pt x="1090" y="673"/>
                  </a:cubicBezTo>
                  <a:cubicBezTo>
                    <a:pt x="1096" y="685"/>
                    <a:pt x="1112" y="694"/>
                    <a:pt x="1125" y="694"/>
                  </a:cubicBezTo>
                  <a:cubicBezTo>
                    <a:pt x="1136" y="694"/>
                    <a:pt x="1145" y="688"/>
                    <a:pt x="1145" y="673"/>
                  </a:cubicBezTo>
                  <a:cubicBezTo>
                    <a:pt x="1123" y="561"/>
                    <a:pt x="1090" y="450"/>
                    <a:pt x="1023" y="361"/>
                  </a:cubicBezTo>
                  <a:cubicBezTo>
                    <a:pt x="1001" y="306"/>
                    <a:pt x="957" y="261"/>
                    <a:pt x="923" y="228"/>
                  </a:cubicBezTo>
                  <a:cubicBezTo>
                    <a:pt x="890" y="195"/>
                    <a:pt x="845" y="150"/>
                    <a:pt x="801" y="128"/>
                  </a:cubicBezTo>
                  <a:lnTo>
                    <a:pt x="767" y="94"/>
                  </a:lnTo>
                  <a:lnTo>
                    <a:pt x="756" y="94"/>
                  </a:lnTo>
                  <a:lnTo>
                    <a:pt x="723" y="61"/>
                  </a:lnTo>
                  <a:cubicBezTo>
                    <a:pt x="638" y="15"/>
                    <a:pt x="542" y="0"/>
                    <a:pt x="4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89" name="Google Shape;16589;p24"/>
            <p:cNvSpPr/>
            <p:nvPr/>
          </p:nvSpPr>
          <p:spPr>
            <a:xfrm flipH="1">
              <a:off x="207323" y="989751"/>
              <a:ext cx="62039" cy="55746"/>
            </a:xfrm>
            <a:custGeom>
              <a:avLst/>
              <a:gdLst/>
              <a:ahLst/>
              <a:cxnLst/>
              <a:rect l="l" t="t" r="r" b="b"/>
              <a:pathLst>
                <a:path w="769" h="691" extrusionOk="0">
                  <a:moveTo>
                    <a:pt x="534" y="0"/>
                  </a:moveTo>
                  <a:lnTo>
                    <a:pt x="123" y="11"/>
                  </a:lnTo>
                  <a:cubicBezTo>
                    <a:pt x="123" y="11"/>
                    <a:pt x="1" y="178"/>
                    <a:pt x="67" y="401"/>
                  </a:cubicBezTo>
                  <a:cubicBezTo>
                    <a:pt x="100" y="551"/>
                    <a:pt x="256" y="691"/>
                    <a:pt x="457" y="691"/>
                  </a:cubicBezTo>
                  <a:cubicBezTo>
                    <a:pt x="464" y="691"/>
                    <a:pt x="472" y="690"/>
                    <a:pt x="479" y="690"/>
                  </a:cubicBezTo>
                  <a:cubicBezTo>
                    <a:pt x="702" y="668"/>
                    <a:pt x="768" y="501"/>
                    <a:pt x="757" y="356"/>
                  </a:cubicBezTo>
                  <a:cubicBezTo>
                    <a:pt x="724" y="145"/>
                    <a:pt x="534" y="0"/>
                    <a:pt x="5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90" name="Google Shape;16590;p24"/>
            <p:cNvSpPr/>
            <p:nvPr/>
          </p:nvSpPr>
          <p:spPr>
            <a:xfrm flipH="1">
              <a:off x="181346" y="967243"/>
              <a:ext cx="103264" cy="83821"/>
            </a:xfrm>
            <a:custGeom>
              <a:avLst/>
              <a:gdLst/>
              <a:ahLst/>
              <a:cxnLst/>
              <a:rect l="l" t="t" r="r" b="b"/>
              <a:pathLst>
                <a:path w="1280" h="1039" extrusionOk="0">
                  <a:moveTo>
                    <a:pt x="1035" y="401"/>
                  </a:moveTo>
                  <a:cubicBezTo>
                    <a:pt x="1046" y="424"/>
                    <a:pt x="1046" y="435"/>
                    <a:pt x="1057" y="446"/>
                  </a:cubicBezTo>
                  <a:cubicBezTo>
                    <a:pt x="1099" y="549"/>
                    <a:pt x="1101" y="653"/>
                    <a:pt x="1111" y="757"/>
                  </a:cubicBezTo>
                  <a:lnTo>
                    <a:pt x="1111" y="757"/>
                  </a:lnTo>
                  <a:cubicBezTo>
                    <a:pt x="1103" y="684"/>
                    <a:pt x="1084" y="613"/>
                    <a:pt x="1057" y="546"/>
                  </a:cubicBezTo>
                  <a:cubicBezTo>
                    <a:pt x="1057" y="502"/>
                    <a:pt x="1046" y="457"/>
                    <a:pt x="1035" y="401"/>
                  </a:cubicBezTo>
                  <a:close/>
                  <a:moveTo>
                    <a:pt x="491" y="0"/>
                  </a:moveTo>
                  <a:cubicBezTo>
                    <a:pt x="481" y="0"/>
                    <a:pt x="472" y="4"/>
                    <a:pt x="468" y="13"/>
                  </a:cubicBezTo>
                  <a:lnTo>
                    <a:pt x="468" y="35"/>
                  </a:lnTo>
                  <a:cubicBezTo>
                    <a:pt x="468" y="23"/>
                    <a:pt x="457" y="23"/>
                    <a:pt x="457" y="23"/>
                  </a:cubicBezTo>
                  <a:cubicBezTo>
                    <a:pt x="451" y="18"/>
                    <a:pt x="443" y="15"/>
                    <a:pt x="435" y="15"/>
                  </a:cubicBezTo>
                  <a:cubicBezTo>
                    <a:pt x="426" y="15"/>
                    <a:pt x="418" y="18"/>
                    <a:pt x="412" y="23"/>
                  </a:cubicBezTo>
                  <a:cubicBezTo>
                    <a:pt x="401" y="23"/>
                    <a:pt x="401" y="35"/>
                    <a:pt x="401" y="35"/>
                  </a:cubicBezTo>
                  <a:lnTo>
                    <a:pt x="390" y="45"/>
                  </a:lnTo>
                  <a:lnTo>
                    <a:pt x="379" y="45"/>
                  </a:lnTo>
                  <a:cubicBezTo>
                    <a:pt x="379" y="57"/>
                    <a:pt x="368" y="57"/>
                    <a:pt x="368" y="57"/>
                  </a:cubicBezTo>
                  <a:lnTo>
                    <a:pt x="368" y="68"/>
                  </a:lnTo>
                  <a:lnTo>
                    <a:pt x="357" y="57"/>
                  </a:lnTo>
                  <a:cubicBezTo>
                    <a:pt x="349" y="49"/>
                    <a:pt x="341" y="41"/>
                    <a:pt x="329" y="41"/>
                  </a:cubicBezTo>
                  <a:cubicBezTo>
                    <a:pt x="324" y="41"/>
                    <a:pt x="319" y="42"/>
                    <a:pt x="312" y="45"/>
                  </a:cubicBezTo>
                  <a:cubicBezTo>
                    <a:pt x="301" y="45"/>
                    <a:pt x="290" y="57"/>
                    <a:pt x="279" y="68"/>
                  </a:cubicBezTo>
                  <a:cubicBezTo>
                    <a:pt x="246" y="79"/>
                    <a:pt x="223" y="102"/>
                    <a:pt x="212" y="124"/>
                  </a:cubicBezTo>
                  <a:cubicBezTo>
                    <a:pt x="201" y="124"/>
                    <a:pt x="190" y="124"/>
                    <a:pt x="179" y="134"/>
                  </a:cubicBezTo>
                  <a:cubicBezTo>
                    <a:pt x="45" y="246"/>
                    <a:pt x="1" y="457"/>
                    <a:pt x="34" y="624"/>
                  </a:cubicBezTo>
                  <a:cubicBezTo>
                    <a:pt x="68" y="791"/>
                    <a:pt x="167" y="947"/>
                    <a:pt x="312" y="1036"/>
                  </a:cubicBezTo>
                  <a:cubicBezTo>
                    <a:pt x="316" y="1038"/>
                    <a:pt x="320" y="1039"/>
                    <a:pt x="324" y="1039"/>
                  </a:cubicBezTo>
                  <a:cubicBezTo>
                    <a:pt x="341" y="1039"/>
                    <a:pt x="353" y="1020"/>
                    <a:pt x="335" y="1002"/>
                  </a:cubicBezTo>
                  <a:cubicBezTo>
                    <a:pt x="212" y="902"/>
                    <a:pt x="134" y="769"/>
                    <a:pt x="112" y="613"/>
                  </a:cubicBezTo>
                  <a:cubicBezTo>
                    <a:pt x="112" y="569"/>
                    <a:pt x="112" y="513"/>
                    <a:pt x="123" y="457"/>
                  </a:cubicBezTo>
                  <a:lnTo>
                    <a:pt x="123" y="513"/>
                  </a:lnTo>
                  <a:cubicBezTo>
                    <a:pt x="134" y="646"/>
                    <a:pt x="179" y="780"/>
                    <a:pt x="268" y="891"/>
                  </a:cubicBezTo>
                  <a:cubicBezTo>
                    <a:pt x="276" y="899"/>
                    <a:pt x="288" y="902"/>
                    <a:pt x="299" y="902"/>
                  </a:cubicBezTo>
                  <a:cubicBezTo>
                    <a:pt x="320" y="902"/>
                    <a:pt x="337" y="890"/>
                    <a:pt x="323" y="869"/>
                  </a:cubicBezTo>
                  <a:cubicBezTo>
                    <a:pt x="246" y="769"/>
                    <a:pt x="212" y="658"/>
                    <a:pt x="201" y="535"/>
                  </a:cubicBezTo>
                  <a:lnTo>
                    <a:pt x="201" y="535"/>
                  </a:lnTo>
                  <a:cubicBezTo>
                    <a:pt x="234" y="658"/>
                    <a:pt x="290" y="780"/>
                    <a:pt x="368" y="880"/>
                  </a:cubicBezTo>
                  <a:cubicBezTo>
                    <a:pt x="372" y="889"/>
                    <a:pt x="382" y="892"/>
                    <a:pt x="393" y="892"/>
                  </a:cubicBezTo>
                  <a:cubicBezTo>
                    <a:pt x="410" y="892"/>
                    <a:pt x="426" y="882"/>
                    <a:pt x="412" y="869"/>
                  </a:cubicBezTo>
                  <a:cubicBezTo>
                    <a:pt x="345" y="757"/>
                    <a:pt x="290" y="624"/>
                    <a:pt x="279" y="490"/>
                  </a:cubicBezTo>
                  <a:cubicBezTo>
                    <a:pt x="268" y="446"/>
                    <a:pt x="268" y="401"/>
                    <a:pt x="279" y="357"/>
                  </a:cubicBezTo>
                  <a:lnTo>
                    <a:pt x="279" y="368"/>
                  </a:lnTo>
                  <a:cubicBezTo>
                    <a:pt x="279" y="401"/>
                    <a:pt x="290" y="435"/>
                    <a:pt x="290" y="480"/>
                  </a:cubicBezTo>
                  <a:cubicBezTo>
                    <a:pt x="312" y="602"/>
                    <a:pt x="379" y="735"/>
                    <a:pt x="490" y="813"/>
                  </a:cubicBezTo>
                  <a:cubicBezTo>
                    <a:pt x="493" y="816"/>
                    <a:pt x="498" y="818"/>
                    <a:pt x="502" y="818"/>
                  </a:cubicBezTo>
                  <a:cubicBezTo>
                    <a:pt x="516" y="818"/>
                    <a:pt x="532" y="807"/>
                    <a:pt x="523" y="791"/>
                  </a:cubicBezTo>
                  <a:cubicBezTo>
                    <a:pt x="490" y="735"/>
                    <a:pt x="457" y="691"/>
                    <a:pt x="434" y="646"/>
                  </a:cubicBezTo>
                  <a:cubicBezTo>
                    <a:pt x="412" y="591"/>
                    <a:pt x="390" y="535"/>
                    <a:pt x="379" y="480"/>
                  </a:cubicBezTo>
                  <a:cubicBezTo>
                    <a:pt x="368" y="435"/>
                    <a:pt x="368" y="391"/>
                    <a:pt x="368" y="347"/>
                  </a:cubicBezTo>
                  <a:lnTo>
                    <a:pt x="368" y="347"/>
                  </a:lnTo>
                  <a:cubicBezTo>
                    <a:pt x="368" y="357"/>
                    <a:pt x="368" y="369"/>
                    <a:pt x="379" y="379"/>
                  </a:cubicBezTo>
                  <a:cubicBezTo>
                    <a:pt x="379" y="468"/>
                    <a:pt x="412" y="557"/>
                    <a:pt x="457" y="624"/>
                  </a:cubicBezTo>
                  <a:cubicBezTo>
                    <a:pt x="462" y="634"/>
                    <a:pt x="476" y="639"/>
                    <a:pt x="490" y="639"/>
                  </a:cubicBezTo>
                  <a:cubicBezTo>
                    <a:pt x="507" y="639"/>
                    <a:pt x="523" y="631"/>
                    <a:pt x="523" y="613"/>
                  </a:cubicBezTo>
                  <a:cubicBezTo>
                    <a:pt x="490" y="535"/>
                    <a:pt x="468" y="468"/>
                    <a:pt x="457" y="379"/>
                  </a:cubicBezTo>
                  <a:lnTo>
                    <a:pt x="457" y="357"/>
                  </a:lnTo>
                  <a:lnTo>
                    <a:pt x="468" y="357"/>
                  </a:lnTo>
                  <a:cubicBezTo>
                    <a:pt x="479" y="424"/>
                    <a:pt x="501" y="490"/>
                    <a:pt x="523" y="546"/>
                  </a:cubicBezTo>
                  <a:cubicBezTo>
                    <a:pt x="529" y="558"/>
                    <a:pt x="543" y="563"/>
                    <a:pt x="556" y="563"/>
                  </a:cubicBezTo>
                  <a:cubicBezTo>
                    <a:pt x="568" y="563"/>
                    <a:pt x="579" y="558"/>
                    <a:pt x="579" y="546"/>
                  </a:cubicBezTo>
                  <a:lnTo>
                    <a:pt x="547" y="388"/>
                  </a:lnTo>
                  <a:lnTo>
                    <a:pt x="547" y="388"/>
                  </a:lnTo>
                  <a:cubicBezTo>
                    <a:pt x="554" y="404"/>
                    <a:pt x="581" y="413"/>
                    <a:pt x="590" y="413"/>
                  </a:cubicBezTo>
                  <a:cubicBezTo>
                    <a:pt x="602" y="502"/>
                    <a:pt x="590" y="602"/>
                    <a:pt x="545" y="691"/>
                  </a:cubicBezTo>
                  <a:cubicBezTo>
                    <a:pt x="538" y="706"/>
                    <a:pt x="552" y="722"/>
                    <a:pt x="569" y="722"/>
                  </a:cubicBezTo>
                  <a:cubicBezTo>
                    <a:pt x="576" y="722"/>
                    <a:pt x="583" y="719"/>
                    <a:pt x="590" y="713"/>
                  </a:cubicBezTo>
                  <a:cubicBezTo>
                    <a:pt x="602" y="691"/>
                    <a:pt x="624" y="658"/>
                    <a:pt x="634" y="635"/>
                  </a:cubicBezTo>
                  <a:lnTo>
                    <a:pt x="634" y="635"/>
                  </a:lnTo>
                  <a:lnTo>
                    <a:pt x="602" y="802"/>
                  </a:lnTo>
                  <a:cubicBezTo>
                    <a:pt x="593" y="826"/>
                    <a:pt x="619" y="849"/>
                    <a:pt x="643" y="849"/>
                  </a:cubicBezTo>
                  <a:cubicBezTo>
                    <a:pt x="652" y="849"/>
                    <a:pt x="662" y="845"/>
                    <a:pt x="668" y="836"/>
                  </a:cubicBezTo>
                  <a:cubicBezTo>
                    <a:pt x="713" y="713"/>
                    <a:pt x="735" y="591"/>
                    <a:pt x="735" y="468"/>
                  </a:cubicBezTo>
                  <a:cubicBezTo>
                    <a:pt x="735" y="445"/>
                    <a:pt x="735" y="422"/>
                    <a:pt x="731" y="402"/>
                  </a:cubicBezTo>
                  <a:lnTo>
                    <a:pt x="731" y="402"/>
                  </a:lnTo>
                  <a:cubicBezTo>
                    <a:pt x="739" y="428"/>
                    <a:pt x="746" y="454"/>
                    <a:pt x="746" y="480"/>
                  </a:cubicBezTo>
                  <a:cubicBezTo>
                    <a:pt x="757" y="569"/>
                    <a:pt x="746" y="668"/>
                    <a:pt x="723" y="757"/>
                  </a:cubicBezTo>
                  <a:cubicBezTo>
                    <a:pt x="723" y="771"/>
                    <a:pt x="741" y="781"/>
                    <a:pt x="756" y="781"/>
                  </a:cubicBezTo>
                  <a:cubicBezTo>
                    <a:pt x="766" y="781"/>
                    <a:pt x="775" y="777"/>
                    <a:pt x="779" y="769"/>
                  </a:cubicBezTo>
                  <a:cubicBezTo>
                    <a:pt x="812" y="668"/>
                    <a:pt x="835" y="546"/>
                    <a:pt x="824" y="435"/>
                  </a:cubicBezTo>
                  <a:lnTo>
                    <a:pt x="835" y="435"/>
                  </a:lnTo>
                  <a:cubicBezTo>
                    <a:pt x="846" y="468"/>
                    <a:pt x="857" y="513"/>
                    <a:pt x="868" y="557"/>
                  </a:cubicBezTo>
                  <a:cubicBezTo>
                    <a:pt x="891" y="680"/>
                    <a:pt x="901" y="802"/>
                    <a:pt x="857" y="913"/>
                  </a:cubicBezTo>
                  <a:cubicBezTo>
                    <a:pt x="849" y="937"/>
                    <a:pt x="875" y="960"/>
                    <a:pt x="894" y="960"/>
                  </a:cubicBezTo>
                  <a:cubicBezTo>
                    <a:pt x="902" y="960"/>
                    <a:pt x="910" y="956"/>
                    <a:pt x="913" y="947"/>
                  </a:cubicBezTo>
                  <a:cubicBezTo>
                    <a:pt x="935" y="913"/>
                    <a:pt x="946" y="869"/>
                    <a:pt x="957" y="824"/>
                  </a:cubicBezTo>
                  <a:cubicBezTo>
                    <a:pt x="957" y="838"/>
                    <a:pt x="984" y="852"/>
                    <a:pt x="1004" y="852"/>
                  </a:cubicBezTo>
                  <a:cubicBezTo>
                    <a:pt x="1015" y="852"/>
                    <a:pt x="1024" y="848"/>
                    <a:pt x="1024" y="836"/>
                  </a:cubicBezTo>
                  <a:lnTo>
                    <a:pt x="1024" y="824"/>
                  </a:lnTo>
                  <a:cubicBezTo>
                    <a:pt x="1035" y="824"/>
                    <a:pt x="1035" y="824"/>
                    <a:pt x="1046" y="813"/>
                  </a:cubicBezTo>
                  <a:lnTo>
                    <a:pt x="1046" y="891"/>
                  </a:lnTo>
                  <a:cubicBezTo>
                    <a:pt x="1046" y="905"/>
                    <a:pt x="1069" y="919"/>
                    <a:pt x="1088" y="919"/>
                  </a:cubicBezTo>
                  <a:cubicBezTo>
                    <a:pt x="1099" y="919"/>
                    <a:pt x="1109" y="914"/>
                    <a:pt x="1113" y="902"/>
                  </a:cubicBezTo>
                  <a:cubicBezTo>
                    <a:pt x="1117" y="863"/>
                    <a:pt x="1117" y="823"/>
                    <a:pt x="1114" y="784"/>
                  </a:cubicBezTo>
                  <a:lnTo>
                    <a:pt x="1114" y="784"/>
                  </a:lnTo>
                  <a:cubicBezTo>
                    <a:pt x="1117" y="802"/>
                    <a:pt x="1143" y="816"/>
                    <a:pt x="1163" y="816"/>
                  </a:cubicBezTo>
                  <a:cubicBezTo>
                    <a:pt x="1178" y="816"/>
                    <a:pt x="1191" y="809"/>
                    <a:pt x="1191" y="791"/>
                  </a:cubicBezTo>
                  <a:cubicBezTo>
                    <a:pt x="1191" y="668"/>
                    <a:pt x="1180" y="546"/>
                    <a:pt x="1124" y="435"/>
                  </a:cubicBezTo>
                  <a:lnTo>
                    <a:pt x="1124" y="435"/>
                  </a:lnTo>
                  <a:cubicBezTo>
                    <a:pt x="1124" y="435"/>
                    <a:pt x="1135" y="435"/>
                    <a:pt x="1135" y="446"/>
                  </a:cubicBezTo>
                  <a:cubicBezTo>
                    <a:pt x="1191" y="524"/>
                    <a:pt x="1235" y="624"/>
                    <a:pt x="1247" y="735"/>
                  </a:cubicBezTo>
                  <a:cubicBezTo>
                    <a:pt x="1247" y="742"/>
                    <a:pt x="1257" y="748"/>
                    <a:pt x="1267" y="748"/>
                  </a:cubicBezTo>
                  <a:cubicBezTo>
                    <a:pt x="1274" y="748"/>
                    <a:pt x="1280" y="745"/>
                    <a:pt x="1280" y="735"/>
                  </a:cubicBezTo>
                  <a:cubicBezTo>
                    <a:pt x="1280" y="602"/>
                    <a:pt x="1213" y="480"/>
                    <a:pt x="1135" y="379"/>
                  </a:cubicBezTo>
                  <a:cubicBezTo>
                    <a:pt x="1091" y="312"/>
                    <a:pt x="1046" y="257"/>
                    <a:pt x="990" y="201"/>
                  </a:cubicBezTo>
                  <a:cubicBezTo>
                    <a:pt x="968" y="168"/>
                    <a:pt x="935" y="146"/>
                    <a:pt x="901" y="146"/>
                  </a:cubicBezTo>
                  <a:cubicBezTo>
                    <a:pt x="891" y="146"/>
                    <a:pt x="879" y="146"/>
                    <a:pt x="868" y="157"/>
                  </a:cubicBezTo>
                  <a:cubicBezTo>
                    <a:pt x="846" y="134"/>
                    <a:pt x="835" y="124"/>
                    <a:pt x="812" y="112"/>
                  </a:cubicBezTo>
                  <a:cubicBezTo>
                    <a:pt x="805" y="105"/>
                    <a:pt x="792" y="97"/>
                    <a:pt x="780" y="97"/>
                  </a:cubicBezTo>
                  <a:cubicBezTo>
                    <a:pt x="776" y="97"/>
                    <a:pt x="771" y="98"/>
                    <a:pt x="768" y="102"/>
                  </a:cubicBezTo>
                  <a:cubicBezTo>
                    <a:pt x="768" y="90"/>
                    <a:pt x="757" y="79"/>
                    <a:pt x="746" y="79"/>
                  </a:cubicBezTo>
                  <a:cubicBezTo>
                    <a:pt x="735" y="57"/>
                    <a:pt x="723" y="57"/>
                    <a:pt x="701" y="57"/>
                  </a:cubicBezTo>
                  <a:cubicBezTo>
                    <a:pt x="691" y="68"/>
                    <a:pt x="691" y="79"/>
                    <a:pt x="701" y="90"/>
                  </a:cubicBezTo>
                  <a:cubicBezTo>
                    <a:pt x="657" y="68"/>
                    <a:pt x="602" y="45"/>
                    <a:pt x="557" y="45"/>
                  </a:cubicBezTo>
                  <a:cubicBezTo>
                    <a:pt x="545" y="35"/>
                    <a:pt x="535" y="35"/>
                    <a:pt x="523" y="35"/>
                  </a:cubicBezTo>
                  <a:lnTo>
                    <a:pt x="523" y="23"/>
                  </a:lnTo>
                  <a:cubicBezTo>
                    <a:pt x="523" y="10"/>
                    <a:pt x="506" y="0"/>
                    <a:pt x="4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91" name="Google Shape;16591;p24"/>
            <p:cNvSpPr/>
            <p:nvPr/>
          </p:nvSpPr>
          <p:spPr>
            <a:xfrm flipH="1">
              <a:off x="244192" y="968695"/>
              <a:ext cx="28720" cy="58812"/>
            </a:xfrm>
            <a:custGeom>
              <a:avLst/>
              <a:gdLst/>
              <a:ahLst/>
              <a:cxnLst/>
              <a:rect l="l" t="t" r="r" b="b"/>
              <a:pathLst>
                <a:path w="356" h="729" extrusionOk="0">
                  <a:moveTo>
                    <a:pt x="326" y="1"/>
                  </a:moveTo>
                  <a:cubicBezTo>
                    <a:pt x="311" y="1"/>
                    <a:pt x="297" y="9"/>
                    <a:pt x="289" y="17"/>
                  </a:cubicBezTo>
                  <a:lnTo>
                    <a:pt x="279" y="17"/>
                  </a:lnTo>
                  <a:cubicBezTo>
                    <a:pt x="267" y="17"/>
                    <a:pt x="267" y="17"/>
                    <a:pt x="256" y="27"/>
                  </a:cubicBezTo>
                  <a:cubicBezTo>
                    <a:pt x="250" y="15"/>
                    <a:pt x="239" y="9"/>
                    <a:pt x="230" y="9"/>
                  </a:cubicBezTo>
                  <a:cubicBezTo>
                    <a:pt x="223" y="9"/>
                    <a:pt x="216" y="12"/>
                    <a:pt x="212" y="17"/>
                  </a:cubicBezTo>
                  <a:cubicBezTo>
                    <a:pt x="190" y="50"/>
                    <a:pt x="178" y="84"/>
                    <a:pt x="167" y="106"/>
                  </a:cubicBezTo>
                  <a:lnTo>
                    <a:pt x="145" y="106"/>
                  </a:lnTo>
                  <a:cubicBezTo>
                    <a:pt x="123" y="106"/>
                    <a:pt x="101" y="128"/>
                    <a:pt x="89" y="150"/>
                  </a:cubicBezTo>
                  <a:cubicBezTo>
                    <a:pt x="34" y="228"/>
                    <a:pt x="0" y="339"/>
                    <a:pt x="0" y="439"/>
                  </a:cubicBezTo>
                  <a:cubicBezTo>
                    <a:pt x="0" y="446"/>
                    <a:pt x="12" y="452"/>
                    <a:pt x="21" y="452"/>
                  </a:cubicBezTo>
                  <a:cubicBezTo>
                    <a:pt x="28" y="452"/>
                    <a:pt x="34" y="449"/>
                    <a:pt x="34" y="439"/>
                  </a:cubicBezTo>
                  <a:cubicBezTo>
                    <a:pt x="45" y="383"/>
                    <a:pt x="56" y="328"/>
                    <a:pt x="89" y="284"/>
                  </a:cubicBezTo>
                  <a:lnTo>
                    <a:pt x="89" y="284"/>
                  </a:lnTo>
                  <a:cubicBezTo>
                    <a:pt x="78" y="328"/>
                    <a:pt x="67" y="383"/>
                    <a:pt x="78" y="439"/>
                  </a:cubicBezTo>
                  <a:cubicBezTo>
                    <a:pt x="89" y="528"/>
                    <a:pt x="111" y="617"/>
                    <a:pt x="145" y="706"/>
                  </a:cubicBezTo>
                  <a:cubicBezTo>
                    <a:pt x="145" y="717"/>
                    <a:pt x="156" y="729"/>
                    <a:pt x="167" y="729"/>
                  </a:cubicBezTo>
                  <a:cubicBezTo>
                    <a:pt x="178" y="729"/>
                    <a:pt x="200" y="717"/>
                    <a:pt x="190" y="706"/>
                  </a:cubicBezTo>
                  <a:cubicBezTo>
                    <a:pt x="167" y="628"/>
                    <a:pt x="145" y="551"/>
                    <a:pt x="145" y="462"/>
                  </a:cubicBezTo>
                  <a:cubicBezTo>
                    <a:pt x="134" y="383"/>
                    <a:pt x="156" y="317"/>
                    <a:pt x="178" y="250"/>
                  </a:cubicBezTo>
                  <a:cubicBezTo>
                    <a:pt x="178" y="239"/>
                    <a:pt x="190" y="239"/>
                    <a:pt x="190" y="239"/>
                  </a:cubicBezTo>
                  <a:cubicBezTo>
                    <a:pt x="200" y="228"/>
                    <a:pt x="200" y="205"/>
                    <a:pt x="200" y="195"/>
                  </a:cubicBezTo>
                  <a:lnTo>
                    <a:pt x="212" y="183"/>
                  </a:lnTo>
                  <a:cubicBezTo>
                    <a:pt x="212" y="173"/>
                    <a:pt x="223" y="161"/>
                    <a:pt x="223" y="150"/>
                  </a:cubicBezTo>
                  <a:cubicBezTo>
                    <a:pt x="223" y="173"/>
                    <a:pt x="223" y="183"/>
                    <a:pt x="234" y="205"/>
                  </a:cubicBezTo>
                  <a:cubicBezTo>
                    <a:pt x="234" y="205"/>
                    <a:pt x="245" y="217"/>
                    <a:pt x="256" y="217"/>
                  </a:cubicBezTo>
                  <a:cubicBezTo>
                    <a:pt x="256" y="217"/>
                    <a:pt x="267" y="217"/>
                    <a:pt x="267" y="205"/>
                  </a:cubicBezTo>
                  <a:cubicBezTo>
                    <a:pt x="267" y="183"/>
                    <a:pt x="279" y="161"/>
                    <a:pt x="289" y="150"/>
                  </a:cubicBezTo>
                  <a:cubicBezTo>
                    <a:pt x="301" y="128"/>
                    <a:pt x="301" y="116"/>
                    <a:pt x="312" y="94"/>
                  </a:cubicBezTo>
                  <a:cubicBezTo>
                    <a:pt x="323" y="84"/>
                    <a:pt x="334" y="61"/>
                    <a:pt x="345" y="50"/>
                  </a:cubicBezTo>
                  <a:cubicBezTo>
                    <a:pt x="345" y="50"/>
                    <a:pt x="345" y="39"/>
                    <a:pt x="356" y="39"/>
                  </a:cubicBezTo>
                  <a:cubicBezTo>
                    <a:pt x="356" y="27"/>
                    <a:pt x="345" y="17"/>
                    <a:pt x="345" y="5"/>
                  </a:cubicBezTo>
                  <a:cubicBezTo>
                    <a:pt x="339" y="2"/>
                    <a:pt x="332" y="1"/>
                    <a:pt x="3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92" name="Google Shape;16592;p24"/>
            <p:cNvSpPr/>
            <p:nvPr/>
          </p:nvSpPr>
          <p:spPr>
            <a:xfrm flipH="1">
              <a:off x="223458" y="970550"/>
              <a:ext cx="9036" cy="25493"/>
            </a:xfrm>
            <a:custGeom>
              <a:avLst/>
              <a:gdLst/>
              <a:ahLst/>
              <a:cxnLst/>
              <a:rect l="l" t="t" r="r" b="b"/>
              <a:pathLst>
                <a:path w="112" h="316" extrusionOk="0">
                  <a:moveTo>
                    <a:pt x="21" y="0"/>
                  </a:moveTo>
                  <a:cubicBezTo>
                    <a:pt x="17" y="0"/>
                    <a:pt x="14" y="1"/>
                    <a:pt x="11" y="4"/>
                  </a:cubicBezTo>
                  <a:cubicBezTo>
                    <a:pt x="0" y="16"/>
                    <a:pt x="0" y="27"/>
                    <a:pt x="11" y="38"/>
                  </a:cubicBezTo>
                  <a:cubicBezTo>
                    <a:pt x="22" y="49"/>
                    <a:pt x="22" y="71"/>
                    <a:pt x="22" y="83"/>
                  </a:cubicBezTo>
                  <a:cubicBezTo>
                    <a:pt x="33" y="105"/>
                    <a:pt x="33" y="127"/>
                    <a:pt x="33" y="150"/>
                  </a:cubicBezTo>
                  <a:cubicBezTo>
                    <a:pt x="45" y="194"/>
                    <a:pt x="45" y="249"/>
                    <a:pt x="55" y="294"/>
                  </a:cubicBezTo>
                  <a:cubicBezTo>
                    <a:pt x="55" y="305"/>
                    <a:pt x="67" y="316"/>
                    <a:pt x="77" y="316"/>
                  </a:cubicBezTo>
                  <a:cubicBezTo>
                    <a:pt x="77" y="316"/>
                    <a:pt x="100" y="316"/>
                    <a:pt x="100" y="305"/>
                  </a:cubicBezTo>
                  <a:cubicBezTo>
                    <a:pt x="111" y="283"/>
                    <a:pt x="111" y="261"/>
                    <a:pt x="111" y="227"/>
                  </a:cubicBezTo>
                  <a:cubicBezTo>
                    <a:pt x="111" y="205"/>
                    <a:pt x="111" y="172"/>
                    <a:pt x="100" y="150"/>
                  </a:cubicBezTo>
                  <a:cubicBezTo>
                    <a:pt x="100" y="105"/>
                    <a:pt x="89" y="49"/>
                    <a:pt x="45" y="16"/>
                  </a:cubicBezTo>
                  <a:cubicBezTo>
                    <a:pt x="36" y="8"/>
                    <a:pt x="29" y="0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93" name="Google Shape;16593;p24"/>
            <p:cNvSpPr/>
            <p:nvPr/>
          </p:nvSpPr>
          <p:spPr>
            <a:xfrm flipH="1">
              <a:off x="209098" y="971680"/>
              <a:ext cx="17345" cy="35174"/>
            </a:xfrm>
            <a:custGeom>
              <a:avLst/>
              <a:gdLst/>
              <a:ahLst/>
              <a:cxnLst/>
              <a:rect l="l" t="t" r="r" b="b"/>
              <a:pathLst>
                <a:path w="215" h="436" extrusionOk="0">
                  <a:moveTo>
                    <a:pt x="26" y="1"/>
                  </a:moveTo>
                  <a:cubicBezTo>
                    <a:pt x="12" y="1"/>
                    <a:pt x="0" y="10"/>
                    <a:pt x="14" y="24"/>
                  </a:cubicBezTo>
                  <a:cubicBezTo>
                    <a:pt x="58" y="79"/>
                    <a:pt x="81" y="146"/>
                    <a:pt x="114" y="202"/>
                  </a:cubicBezTo>
                  <a:cubicBezTo>
                    <a:pt x="136" y="269"/>
                    <a:pt x="147" y="336"/>
                    <a:pt x="158" y="402"/>
                  </a:cubicBezTo>
                  <a:cubicBezTo>
                    <a:pt x="170" y="425"/>
                    <a:pt x="180" y="425"/>
                    <a:pt x="192" y="435"/>
                  </a:cubicBezTo>
                  <a:cubicBezTo>
                    <a:pt x="203" y="435"/>
                    <a:pt x="214" y="425"/>
                    <a:pt x="214" y="413"/>
                  </a:cubicBezTo>
                  <a:cubicBezTo>
                    <a:pt x="214" y="380"/>
                    <a:pt x="214" y="336"/>
                    <a:pt x="203" y="302"/>
                  </a:cubicBezTo>
                  <a:lnTo>
                    <a:pt x="170" y="202"/>
                  </a:lnTo>
                  <a:cubicBezTo>
                    <a:pt x="136" y="136"/>
                    <a:pt x="91" y="69"/>
                    <a:pt x="47" y="13"/>
                  </a:cubicBezTo>
                  <a:cubicBezTo>
                    <a:pt x="43" y="4"/>
                    <a:pt x="34" y="1"/>
                    <a:pt x="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94" name="Google Shape;16594;p24"/>
            <p:cNvSpPr/>
            <p:nvPr/>
          </p:nvSpPr>
          <p:spPr>
            <a:xfrm flipH="1">
              <a:off x="197480" y="988783"/>
              <a:ext cx="12263" cy="47195"/>
            </a:xfrm>
            <a:custGeom>
              <a:avLst/>
              <a:gdLst/>
              <a:ahLst/>
              <a:cxnLst/>
              <a:rect l="l" t="t" r="r" b="b"/>
              <a:pathLst>
                <a:path w="152" h="585" extrusionOk="0">
                  <a:moveTo>
                    <a:pt x="21" y="0"/>
                  </a:moveTo>
                  <a:cubicBezTo>
                    <a:pt x="10" y="0"/>
                    <a:pt x="0" y="10"/>
                    <a:pt x="7" y="23"/>
                  </a:cubicBezTo>
                  <a:cubicBezTo>
                    <a:pt x="18" y="68"/>
                    <a:pt x="40" y="112"/>
                    <a:pt x="52" y="157"/>
                  </a:cubicBezTo>
                  <a:cubicBezTo>
                    <a:pt x="74" y="201"/>
                    <a:pt x="85" y="246"/>
                    <a:pt x="96" y="290"/>
                  </a:cubicBezTo>
                  <a:cubicBezTo>
                    <a:pt x="118" y="379"/>
                    <a:pt x="129" y="480"/>
                    <a:pt x="118" y="569"/>
                  </a:cubicBezTo>
                  <a:cubicBezTo>
                    <a:pt x="118" y="576"/>
                    <a:pt x="129" y="584"/>
                    <a:pt x="136" y="584"/>
                  </a:cubicBezTo>
                  <a:cubicBezTo>
                    <a:pt x="139" y="584"/>
                    <a:pt x="141" y="583"/>
                    <a:pt x="141" y="579"/>
                  </a:cubicBezTo>
                  <a:cubicBezTo>
                    <a:pt x="151" y="480"/>
                    <a:pt x="151" y="379"/>
                    <a:pt x="129" y="290"/>
                  </a:cubicBezTo>
                  <a:cubicBezTo>
                    <a:pt x="118" y="190"/>
                    <a:pt x="96" y="90"/>
                    <a:pt x="40" y="12"/>
                  </a:cubicBezTo>
                  <a:cubicBezTo>
                    <a:pt x="36" y="4"/>
                    <a:pt x="28" y="0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95" name="Google Shape;16595;p24"/>
            <p:cNvSpPr/>
            <p:nvPr/>
          </p:nvSpPr>
          <p:spPr>
            <a:xfrm flipH="1">
              <a:off x="193931" y="977166"/>
              <a:ext cx="19765" cy="30576"/>
            </a:xfrm>
            <a:custGeom>
              <a:avLst/>
              <a:gdLst/>
              <a:ahLst/>
              <a:cxnLst/>
              <a:rect l="l" t="t" r="r" b="b"/>
              <a:pathLst>
                <a:path w="245" h="379" extrusionOk="0">
                  <a:moveTo>
                    <a:pt x="34" y="1"/>
                  </a:moveTo>
                  <a:cubicBezTo>
                    <a:pt x="22" y="1"/>
                    <a:pt x="0" y="1"/>
                    <a:pt x="0" y="23"/>
                  </a:cubicBezTo>
                  <a:lnTo>
                    <a:pt x="0" y="45"/>
                  </a:lnTo>
                  <a:cubicBezTo>
                    <a:pt x="12" y="45"/>
                    <a:pt x="22" y="56"/>
                    <a:pt x="22" y="56"/>
                  </a:cubicBezTo>
                  <a:lnTo>
                    <a:pt x="34" y="56"/>
                  </a:lnTo>
                  <a:cubicBezTo>
                    <a:pt x="45" y="68"/>
                    <a:pt x="45" y="68"/>
                    <a:pt x="56" y="68"/>
                  </a:cubicBezTo>
                  <a:lnTo>
                    <a:pt x="67" y="78"/>
                  </a:lnTo>
                  <a:cubicBezTo>
                    <a:pt x="67" y="90"/>
                    <a:pt x="78" y="100"/>
                    <a:pt x="89" y="112"/>
                  </a:cubicBezTo>
                  <a:cubicBezTo>
                    <a:pt x="89" y="123"/>
                    <a:pt x="101" y="134"/>
                    <a:pt x="111" y="145"/>
                  </a:cubicBezTo>
                  <a:lnTo>
                    <a:pt x="145" y="212"/>
                  </a:lnTo>
                  <a:cubicBezTo>
                    <a:pt x="178" y="256"/>
                    <a:pt x="200" y="301"/>
                    <a:pt x="200" y="357"/>
                  </a:cubicBezTo>
                  <a:cubicBezTo>
                    <a:pt x="200" y="367"/>
                    <a:pt x="212" y="367"/>
                    <a:pt x="223" y="379"/>
                  </a:cubicBezTo>
                  <a:cubicBezTo>
                    <a:pt x="234" y="379"/>
                    <a:pt x="245" y="367"/>
                    <a:pt x="245" y="357"/>
                  </a:cubicBezTo>
                  <a:cubicBezTo>
                    <a:pt x="245" y="301"/>
                    <a:pt x="223" y="256"/>
                    <a:pt x="200" y="212"/>
                  </a:cubicBezTo>
                  <a:cubicBezTo>
                    <a:pt x="190" y="179"/>
                    <a:pt x="167" y="156"/>
                    <a:pt x="156" y="134"/>
                  </a:cubicBezTo>
                  <a:lnTo>
                    <a:pt x="167" y="134"/>
                  </a:lnTo>
                  <a:lnTo>
                    <a:pt x="167" y="112"/>
                  </a:lnTo>
                  <a:cubicBezTo>
                    <a:pt x="156" y="90"/>
                    <a:pt x="134" y="56"/>
                    <a:pt x="111" y="45"/>
                  </a:cubicBezTo>
                  <a:cubicBezTo>
                    <a:pt x="89" y="23"/>
                    <a:pt x="67" y="11"/>
                    <a:pt x="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96" name="Google Shape;16596;p24"/>
            <p:cNvSpPr/>
            <p:nvPr/>
          </p:nvSpPr>
          <p:spPr>
            <a:xfrm flipH="1">
              <a:off x="245966" y="971841"/>
              <a:ext cx="81" cy="887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11"/>
                  </a:lnTo>
                  <a:cubicBezTo>
                    <a:pt x="1" y="0"/>
                    <a:pt x="1" y="0"/>
                    <a:pt x="1" y="1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97" name="Google Shape;16597;p24"/>
            <p:cNvSpPr/>
            <p:nvPr/>
          </p:nvSpPr>
          <p:spPr>
            <a:xfrm flipH="1">
              <a:off x="245966" y="972648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98" name="Google Shape;16598;p24"/>
            <p:cNvSpPr/>
            <p:nvPr/>
          </p:nvSpPr>
          <p:spPr>
            <a:xfrm flipH="1">
              <a:off x="232413" y="968211"/>
              <a:ext cx="13634" cy="22831"/>
            </a:xfrm>
            <a:custGeom>
              <a:avLst/>
              <a:gdLst/>
              <a:ahLst/>
              <a:cxnLst/>
              <a:rect l="l" t="t" r="r" b="b"/>
              <a:pathLst>
                <a:path w="169" h="283" extrusionOk="0">
                  <a:moveTo>
                    <a:pt x="67" y="1"/>
                  </a:moveTo>
                  <a:cubicBezTo>
                    <a:pt x="67" y="1"/>
                    <a:pt x="57" y="1"/>
                    <a:pt x="57" y="11"/>
                  </a:cubicBezTo>
                  <a:lnTo>
                    <a:pt x="45" y="11"/>
                  </a:lnTo>
                  <a:cubicBezTo>
                    <a:pt x="35" y="11"/>
                    <a:pt x="35" y="23"/>
                    <a:pt x="35" y="23"/>
                  </a:cubicBezTo>
                  <a:cubicBezTo>
                    <a:pt x="23" y="23"/>
                    <a:pt x="23" y="23"/>
                    <a:pt x="23" y="33"/>
                  </a:cubicBezTo>
                  <a:cubicBezTo>
                    <a:pt x="12" y="33"/>
                    <a:pt x="12" y="45"/>
                    <a:pt x="12" y="45"/>
                  </a:cubicBezTo>
                  <a:cubicBezTo>
                    <a:pt x="1" y="45"/>
                    <a:pt x="1" y="45"/>
                    <a:pt x="1" y="56"/>
                  </a:cubicBezTo>
                  <a:lnTo>
                    <a:pt x="12" y="56"/>
                  </a:lnTo>
                  <a:lnTo>
                    <a:pt x="12" y="67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35" y="90"/>
                  </a:lnTo>
                  <a:lnTo>
                    <a:pt x="35" y="100"/>
                  </a:lnTo>
                  <a:lnTo>
                    <a:pt x="57" y="122"/>
                  </a:lnTo>
                  <a:cubicBezTo>
                    <a:pt x="57" y="122"/>
                    <a:pt x="79" y="122"/>
                    <a:pt x="79" y="112"/>
                  </a:cubicBezTo>
                  <a:cubicBezTo>
                    <a:pt x="90" y="100"/>
                    <a:pt x="90" y="90"/>
                    <a:pt x="101" y="67"/>
                  </a:cubicBezTo>
                  <a:lnTo>
                    <a:pt x="101" y="78"/>
                  </a:lnTo>
                  <a:lnTo>
                    <a:pt x="101" y="90"/>
                  </a:lnTo>
                  <a:cubicBezTo>
                    <a:pt x="112" y="90"/>
                    <a:pt x="112" y="100"/>
                    <a:pt x="112" y="100"/>
                  </a:cubicBezTo>
                  <a:lnTo>
                    <a:pt x="112" y="156"/>
                  </a:lnTo>
                  <a:cubicBezTo>
                    <a:pt x="112" y="189"/>
                    <a:pt x="112" y="223"/>
                    <a:pt x="101" y="267"/>
                  </a:cubicBezTo>
                  <a:cubicBezTo>
                    <a:pt x="101" y="275"/>
                    <a:pt x="112" y="283"/>
                    <a:pt x="123" y="283"/>
                  </a:cubicBezTo>
                  <a:cubicBezTo>
                    <a:pt x="127" y="283"/>
                    <a:pt x="131" y="282"/>
                    <a:pt x="134" y="278"/>
                  </a:cubicBezTo>
                  <a:cubicBezTo>
                    <a:pt x="146" y="234"/>
                    <a:pt x="156" y="201"/>
                    <a:pt x="156" y="156"/>
                  </a:cubicBezTo>
                  <a:cubicBezTo>
                    <a:pt x="168" y="134"/>
                    <a:pt x="168" y="112"/>
                    <a:pt x="168" y="90"/>
                  </a:cubicBezTo>
                  <a:cubicBezTo>
                    <a:pt x="168" y="78"/>
                    <a:pt x="168" y="67"/>
                    <a:pt x="156" y="67"/>
                  </a:cubicBezTo>
                  <a:cubicBezTo>
                    <a:pt x="156" y="45"/>
                    <a:pt x="134" y="45"/>
                    <a:pt x="124" y="33"/>
                  </a:cubicBezTo>
                  <a:lnTo>
                    <a:pt x="101" y="33"/>
                  </a:lnTo>
                  <a:cubicBezTo>
                    <a:pt x="112" y="23"/>
                    <a:pt x="101" y="11"/>
                    <a:pt x="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99" name="Google Shape;16599;p24"/>
            <p:cNvSpPr/>
            <p:nvPr/>
          </p:nvSpPr>
          <p:spPr>
            <a:xfrm flipH="1">
              <a:off x="237818" y="973616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00" name="Google Shape;16600;p24"/>
            <p:cNvSpPr/>
            <p:nvPr/>
          </p:nvSpPr>
          <p:spPr>
            <a:xfrm flipH="1">
              <a:off x="271944" y="989832"/>
              <a:ext cx="7261" cy="44452"/>
            </a:xfrm>
            <a:custGeom>
              <a:avLst/>
              <a:gdLst/>
              <a:ahLst/>
              <a:cxnLst/>
              <a:rect l="l" t="t" r="r" b="b"/>
              <a:pathLst>
                <a:path w="90" h="551" extrusionOk="0">
                  <a:moveTo>
                    <a:pt x="51" y="1"/>
                  </a:moveTo>
                  <a:cubicBezTo>
                    <a:pt x="44" y="1"/>
                    <a:pt x="37" y="3"/>
                    <a:pt x="34" y="10"/>
                  </a:cubicBezTo>
                  <a:cubicBezTo>
                    <a:pt x="1" y="88"/>
                    <a:pt x="1" y="188"/>
                    <a:pt x="1" y="277"/>
                  </a:cubicBezTo>
                  <a:cubicBezTo>
                    <a:pt x="1" y="366"/>
                    <a:pt x="23" y="455"/>
                    <a:pt x="45" y="533"/>
                  </a:cubicBezTo>
                  <a:cubicBezTo>
                    <a:pt x="51" y="544"/>
                    <a:pt x="62" y="550"/>
                    <a:pt x="71" y="550"/>
                  </a:cubicBezTo>
                  <a:cubicBezTo>
                    <a:pt x="81" y="550"/>
                    <a:pt x="90" y="544"/>
                    <a:pt x="90" y="533"/>
                  </a:cubicBezTo>
                  <a:cubicBezTo>
                    <a:pt x="67" y="455"/>
                    <a:pt x="45" y="366"/>
                    <a:pt x="45" y="277"/>
                  </a:cubicBezTo>
                  <a:cubicBezTo>
                    <a:pt x="56" y="200"/>
                    <a:pt x="67" y="111"/>
                    <a:pt x="78" y="22"/>
                  </a:cubicBezTo>
                  <a:cubicBezTo>
                    <a:pt x="86" y="14"/>
                    <a:pt x="67" y="1"/>
                    <a:pt x="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01" name="Google Shape;16601;p24"/>
            <p:cNvSpPr/>
            <p:nvPr/>
          </p:nvSpPr>
          <p:spPr>
            <a:xfrm flipH="1">
              <a:off x="209098" y="1004999"/>
              <a:ext cx="8229" cy="31544"/>
            </a:xfrm>
            <a:custGeom>
              <a:avLst/>
              <a:gdLst/>
              <a:ahLst/>
              <a:cxnLst/>
              <a:rect l="l" t="t" r="r" b="b"/>
              <a:pathLst>
                <a:path w="102" h="391" extrusionOk="0">
                  <a:moveTo>
                    <a:pt x="23" y="0"/>
                  </a:moveTo>
                  <a:cubicBezTo>
                    <a:pt x="12" y="0"/>
                    <a:pt x="1" y="12"/>
                    <a:pt x="1" y="22"/>
                  </a:cubicBezTo>
                  <a:cubicBezTo>
                    <a:pt x="34" y="134"/>
                    <a:pt x="57" y="256"/>
                    <a:pt x="45" y="368"/>
                  </a:cubicBezTo>
                  <a:cubicBezTo>
                    <a:pt x="45" y="381"/>
                    <a:pt x="58" y="391"/>
                    <a:pt x="68" y="391"/>
                  </a:cubicBezTo>
                  <a:cubicBezTo>
                    <a:pt x="74" y="391"/>
                    <a:pt x="79" y="387"/>
                    <a:pt x="79" y="378"/>
                  </a:cubicBezTo>
                  <a:cubicBezTo>
                    <a:pt x="101" y="256"/>
                    <a:pt x="101" y="134"/>
                    <a:pt x="45" y="22"/>
                  </a:cubicBezTo>
                  <a:cubicBezTo>
                    <a:pt x="45" y="12"/>
                    <a:pt x="34" y="0"/>
                    <a:pt x="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02" name="Google Shape;16602;p24"/>
            <p:cNvSpPr/>
            <p:nvPr/>
          </p:nvSpPr>
          <p:spPr>
            <a:xfrm flipH="1">
              <a:off x="717922" y="845261"/>
              <a:ext cx="48324" cy="48002"/>
            </a:xfrm>
            <a:custGeom>
              <a:avLst/>
              <a:gdLst/>
              <a:ahLst/>
              <a:cxnLst/>
              <a:rect l="l" t="t" r="r" b="b"/>
              <a:pathLst>
                <a:path w="599" h="595" extrusionOk="0">
                  <a:moveTo>
                    <a:pt x="499" y="0"/>
                  </a:moveTo>
                  <a:cubicBezTo>
                    <a:pt x="432" y="12"/>
                    <a:pt x="376" y="45"/>
                    <a:pt x="309" y="79"/>
                  </a:cubicBezTo>
                  <a:cubicBezTo>
                    <a:pt x="287" y="89"/>
                    <a:pt x="254" y="112"/>
                    <a:pt x="232" y="134"/>
                  </a:cubicBezTo>
                  <a:cubicBezTo>
                    <a:pt x="210" y="156"/>
                    <a:pt x="187" y="178"/>
                    <a:pt x="198" y="212"/>
                  </a:cubicBezTo>
                  <a:lnTo>
                    <a:pt x="210" y="223"/>
                  </a:lnTo>
                  <a:cubicBezTo>
                    <a:pt x="165" y="267"/>
                    <a:pt x="109" y="301"/>
                    <a:pt x="65" y="346"/>
                  </a:cubicBezTo>
                  <a:cubicBezTo>
                    <a:pt x="45" y="365"/>
                    <a:pt x="78" y="403"/>
                    <a:pt x="109" y="403"/>
                  </a:cubicBezTo>
                  <a:cubicBezTo>
                    <a:pt x="113" y="403"/>
                    <a:pt x="117" y="402"/>
                    <a:pt x="121" y="401"/>
                  </a:cubicBezTo>
                  <a:lnTo>
                    <a:pt x="121" y="401"/>
                  </a:lnTo>
                  <a:cubicBezTo>
                    <a:pt x="121" y="412"/>
                    <a:pt x="109" y="412"/>
                    <a:pt x="109" y="412"/>
                  </a:cubicBezTo>
                  <a:cubicBezTo>
                    <a:pt x="65" y="457"/>
                    <a:pt x="20" y="512"/>
                    <a:pt x="9" y="568"/>
                  </a:cubicBezTo>
                  <a:cubicBezTo>
                    <a:pt x="1" y="584"/>
                    <a:pt x="23" y="594"/>
                    <a:pt x="39" y="594"/>
                  </a:cubicBezTo>
                  <a:cubicBezTo>
                    <a:pt x="45" y="594"/>
                    <a:pt x="51" y="593"/>
                    <a:pt x="54" y="590"/>
                  </a:cubicBezTo>
                  <a:cubicBezTo>
                    <a:pt x="76" y="568"/>
                    <a:pt x="87" y="546"/>
                    <a:pt x="109" y="524"/>
                  </a:cubicBezTo>
                  <a:cubicBezTo>
                    <a:pt x="131" y="501"/>
                    <a:pt x="154" y="479"/>
                    <a:pt x="176" y="468"/>
                  </a:cubicBezTo>
                  <a:lnTo>
                    <a:pt x="309" y="368"/>
                  </a:lnTo>
                  <a:cubicBezTo>
                    <a:pt x="354" y="346"/>
                    <a:pt x="398" y="323"/>
                    <a:pt x="443" y="312"/>
                  </a:cubicBezTo>
                  <a:cubicBezTo>
                    <a:pt x="465" y="301"/>
                    <a:pt x="487" y="301"/>
                    <a:pt x="510" y="301"/>
                  </a:cubicBezTo>
                  <a:cubicBezTo>
                    <a:pt x="521" y="295"/>
                    <a:pt x="535" y="295"/>
                    <a:pt x="547" y="295"/>
                  </a:cubicBezTo>
                  <a:cubicBezTo>
                    <a:pt x="560" y="295"/>
                    <a:pt x="571" y="295"/>
                    <a:pt x="576" y="290"/>
                  </a:cubicBezTo>
                  <a:cubicBezTo>
                    <a:pt x="599" y="279"/>
                    <a:pt x="599" y="257"/>
                    <a:pt x="576" y="245"/>
                  </a:cubicBezTo>
                  <a:cubicBezTo>
                    <a:pt x="554" y="223"/>
                    <a:pt x="527" y="215"/>
                    <a:pt x="498" y="215"/>
                  </a:cubicBezTo>
                  <a:cubicBezTo>
                    <a:pt x="468" y="215"/>
                    <a:pt x="438" y="223"/>
                    <a:pt x="410" y="234"/>
                  </a:cubicBezTo>
                  <a:cubicBezTo>
                    <a:pt x="354" y="245"/>
                    <a:pt x="321" y="267"/>
                    <a:pt x="276" y="290"/>
                  </a:cubicBezTo>
                  <a:cubicBezTo>
                    <a:pt x="321" y="257"/>
                    <a:pt x="376" y="223"/>
                    <a:pt x="432" y="201"/>
                  </a:cubicBezTo>
                  <a:lnTo>
                    <a:pt x="566" y="134"/>
                  </a:lnTo>
                  <a:cubicBezTo>
                    <a:pt x="599" y="112"/>
                    <a:pt x="588" y="89"/>
                    <a:pt x="566" y="67"/>
                  </a:cubicBezTo>
                  <a:cubicBezTo>
                    <a:pt x="588" y="34"/>
                    <a:pt x="532" y="0"/>
                    <a:pt x="4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03" name="Google Shape;16603;p24"/>
            <p:cNvSpPr/>
            <p:nvPr/>
          </p:nvSpPr>
          <p:spPr>
            <a:xfrm flipH="1">
              <a:off x="660642" y="918595"/>
              <a:ext cx="70510" cy="35497"/>
            </a:xfrm>
            <a:custGeom>
              <a:avLst/>
              <a:gdLst/>
              <a:ahLst/>
              <a:cxnLst/>
              <a:rect l="l" t="t" r="r" b="b"/>
              <a:pathLst>
                <a:path w="874" h="440" extrusionOk="0">
                  <a:moveTo>
                    <a:pt x="464" y="315"/>
                  </a:moveTo>
                  <a:cubicBezTo>
                    <a:pt x="460" y="319"/>
                    <a:pt x="456" y="322"/>
                    <a:pt x="453" y="326"/>
                  </a:cubicBezTo>
                  <a:lnTo>
                    <a:pt x="453" y="326"/>
                  </a:lnTo>
                  <a:cubicBezTo>
                    <a:pt x="453" y="319"/>
                    <a:pt x="458" y="316"/>
                    <a:pt x="464" y="315"/>
                  </a:cubicBezTo>
                  <a:close/>
                  <a:moveTo>
                    <a:pt x="589" y="1"/>
                  </a:moveTo>
                  <a:cubicBezTo>
                    <a:pt x="584" y="1"/>
                    <a:pt x="579" y="2"/>
                    <a:pt x="575" y="3"/>
                  </a:cubicBezTo>
                  <a:cubicBezTo>
                    <a:pt x="519" y="26"/>
                    <a:pt x="486" y="59"/>
                    <a:pt x="442" y="92"/>
                  </a:cubicBezTo>
                  <a:cubicBezTo>
                    <a:pt x="398" y="126"/>
                    <a:pt x="364" y="148"/>
                    <a:pt x="319" y="171"/>
                  </a:cubicBezTo>
                  <a:cubicBezTo>
                    <a:pt x="230" y="226"/>
                    <a:pt x="141" y="270"/>
                    <a:pt x="42" y="304"/>
                  </a:cubicBezTo>
                  <a:cubicBezTo>
                    <a:pt x="0" y="314"/>
                    <a:pt x="45" y="372"/>
                    <a:pt x="78" y="372"/>
                  </a:cubicBezTo>
                  <a:cubicBezTo>
                    <a:pt x="81" y="372"/>
                    <a:pt x="84" y="372"/>
                    <a:pt x="86" y="371"/>
                  </a:cubicBezTo>
                  <a:cubicBezTo>
                    <a:pt x="136" y="351"/>
                    <a:pt x="196" y="330"/>
                    <a:pt x="249" y="310"/>
                  </a:cubicBezTo>
                  <a:lnTo>
                    <a:pt x="249" y="310"/>
                  </a:lnTo>
                  <a:cubicBezTo>
                    <a:pt x="245" y="322"/>
                    <a:pt x="254" y="339"/>
                    <a:pt x="264" y="349"/>
                  </a:cubicBezTo>
                  <a:cubicBezTo>
                    <a:pt x="272" y="356"/>
                    <a:pt x="285" y="364"/>
                    <a:pt x="300" y="364"/>
                  </a:cubicBezTo>
                  <a:cubicBezTo>
                    <a:pt x="306" y="364"/>
                    <a:pt x="313" y="363"/>
                    <a:pt x="319" y="359"/>
                  </a:cubicBezTo>
                  <a:cubicBezTo>
                    <a:pt x="341" y="349"/>
                    <a:pt x="375" y="337"/>
                    <a:pt x="408" y="326"/>
                  </a:cubicBezTo>
                  <a:lnTo>
                    <a:pt x="452" y="326"/>
                  </a:lnTo>
                  <a:cubicBezTo>
                    <a:pt x="420" y="354"/>
                    <a:pt x="382" y="374"/>
                    <a:pt x="353" y="393"/>
                  </a:cubicBezTo>
                  <a:cubicBezTo>
                    <a:pt x="333" y="403"/>
                    <a:pt x="357" y="439"/>
                    <a:pt x="379" y="439"/>
                  </a:cubicBezTo>
                  <a:cubicBezTo>
                    <a:pt x="381" y="439"/>
                    <a:pt x="384" y="439"/>
                    <a:pt x="386" y="438"/>
                  </a:cubicBezTo>
                  <a:cubicBezTo>
                    <a:pt x="486" y="404"/>
                    <a:pt x="564" y="349"/>
                    <a:pt x="642" y="293"/>
                  </a:cubicBezTo>
                  <a:cubicBezTo>
                    <a:pt x="720" y="237"/>
                    <a:pt x="809" y="181"/>
                    <a:pt x="865" y="104"/>
                  </a:cubicBezTo>
                  <a:cubicBezTo>
                    <a:pt x="874" y="75"/>
                    <a:pt x="833" y="46"/>
                    <a:pt x="808" y="46"/>
                  </a:cubicBezTo>
                  <a:cubicBezTo>
                    <a:pt x="804" y="46"/>
                    <a:pt x="801" y="46"/>
                    <a:pt x="798" y="48"/>
                  </a:cubicBezTo>
                  <a:cubicBezTo>
                    <a:pt x="764" y="70"/>
                    <a:pt x="731" y="104"/>
                    <a:pt x="697" y="126"/>
                  </a:cubicBezTo>
                  <a:cubicBezTo>
                    <a:pt x="697" y="115"/>
                    <a:pt x="687" y="104"/>
                    <a:pt x="675" y="92"/>
                  </a:cubicBezTo>
                  <a:cubicBezTo>
                    <a:pt x="670" y="87"/>
                    <a:pt x="662" y="84"/>
                    <a:pt x="652" y="84"/>
                  </a:cubicBezTo>
                  <a:cubicBezTo>
                    <a:pt x="642" y="84"/>
                    <a:pt x="631" y="87"/>
                    <a:pt x="620" y="92"/>
                  </a:cubicBezTo>
                  <a:lnTo>
                    <a:pt x="598" y="92"/>
                  </a:lnTo>
                  <a:cubicBezTo>
                    <a:pt x="620" y="82"/>
                    <a:pt x="631" y="70"/>
                    <a:pt x="631" y="48"/>
                  </a:cubicBezTo>
                  <a:cubicBezTo>
                    <a:pt x="649" y="21"/>
                    <a:pt x="614" y="1"/>
                    <a:pt x="5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04" name="Google Shape;16604;p24"/>
            <p:cNvSpPr/>
            <p:nvPr/>
          </p:nvSpPr>
          <p:spPr>
            <a:xfrm flipH="1">
              <a:off x="660480" y="933520"/>
              <a:ext cx="61313" cy="44936"/>
            </a:xfrm>
            <a:custGeom>
              <a:avLst/>
              <a:gdLst/>
              <a:ahLst/>
              <a:cxnLst/>
              <a:rect l="l" t="t" r="r" b="b"/>
              <a:pathLst>
                <a:path w="760" h="557" extrusionOk="0">
                  <a:moveTo>
                    <a:pt x="696" y="1"/>
                  </a:moveTo>
                  <a:cubicBezTo>
                    <a:pt x="687" y="1"/>
                    <a:pt x="678" y="3"/>
                    <a:pt x="670" y="8"/>
                  </a:cubicBezTo>
                  <a:cubicBezTo>
                    <a:pt x="626" y="52"/>
                    <a:pt x="593" y="119"/>
                    <a:pt x="548" y="164"/>
                  </a:cubicBezTo>
                  <a:cubicBezTo>
                    <a:pt x="504" y="208"/>
                    <a:pt x="448" y="253"/>
                    <a:pt x="403" y="286"/>
                  </a:cubicBezTo>
                  <a:cubicBezTo>
                    <a:pt x="292" y="375"/>
                    <a:pt x="170" y="431"/>
                    <a:pt x="48" y="486"/>
                  </a:cubicBezTo>
                  <a:cubicBezTo>
                    <a:pt x="0" y="505"/>
                    <a:pt x="43" y="557"/>
                    <a:pt x="84" y="557"/>
                  </a:cubicBezTo>
                  <a:cubicBezTo>
                    <a:pt x="91" y="557"/>
                    <a:pt x="97" y="556"/>
                    <a:pt x="104" y="552"/>
                  </a:cubicBezTo>
                  <a:cubicBezTo>
                    <a:pt x="237" y="497"/>
                    <a:pt x="359" y="441"/>
                    <a:pt x="482" y="352"/>
                  </a:cubicBezTo>
                  <a:cubicBezTo>
                    <a:pt x="537" y="319"/>
                    <a:pt x="593" y="275"/>
                    <a:pt x="648" y="219"/>
                  </a:cubicBezTo>
                  <a:cubicBezTo>
                    <a:pt x="693" y="174"/>
                    <a:pt x="737" y="119"/>
                    <a:pt x="759" y="52"/>
                  </a:cubicBezTo>
                  <a:cubicBezTo>
                    <a:pt x="759" y="26"/>
                    <a:pt x="726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05" name="Google Shape;16605;p24"/>
            <p:cNvSpPr/>
            <p:nvPr/>
          </p:nvSpPr>
          <p:spPr>
            <a:xfrm flipH="1">
              <a:off x="695494" y="882937"/>
              <a:ext cx="57037" cy="33883"/>
            </a:xfrm>
            <a:custGeom>
              <a:avLst/>
              <a:gdLst/>
              <a:ahLst/>
              <a:cxnLst/>
              <a:rect l="l" t="t" r="r" b="b"/>
              <a:pathLst>
                <a:path w="707" h="420" extrusionOk="0">
                  <a:moveTo>
                    <a:pt x="618" y="1"/>
                  </a:moveTo>
                  <a:cubicBezTo>
                    <a:pt x="596" y="1"/>
                    <a:pt x="574" y="12"/>
                    <a:pt x="551" y="12"/>
                  </a:cubicBezTo>
                  <a:cubicBezTo>
                    <a:pt x="544" y="12"/>
                    <a:pt x="536" y="7"/>
                    <a:pt x="529" y="7"/>
                  </a:cubicBezTo>
                  <a:cubicBezTo>
                    <a:pt x="525" y="7"/>
                    <a:pt x="521" y="8"/>
                    <a:pt x="517" y="12"/>
                  </a:cubicBezTo>
                  <a:cubicBezTo>
                    <a:pt x="362" y="45"/>
                    <a:pt x="218" y="146"/>
                    <a:pt x="106" y="257"/>
                  </a:cubicBezTo>
                  <a:cubicBezTo>
                    <a:pt x="95" y="267"/>
                    <a:pt x="95" y="279"/>
                    <a:pt x="95" y="290"/>
                  </a:cubicBezTo>
                  <a:cubicBezTo>
                    <a:pt x="84" y="301"/>
                    <a:pt x="73" y="324"/>
                    <a:pt x="62" y="334"/>
                  </a:cubicBezTo>
                  <a:lnTo>
                    <a:pt x="50" y="334"/>
                  </a:lnTo>
                  <a:cubicBezTo>
                    <a:pt x="40" y="356"/>
                    <a:pt x="28" y="368"/>
                    <a:pt x="17" y="379"/>
                  </a:cubicBezTo>
                  <a:cubicBezTo>
                    <a:pt x="0" y="396"/>
                    <a:pt x="23" y="420"/>
                    <a:pt x="44" y="420"/>
                  </a:cubicBezTo>
                  <a:cubicBezTo>
                    <a:pt x="50" y="420"/>
                    <a:pt x="57" y="418"/>
                    <a:pt x="62" y="412"/>
                  </a:cubicBezTo>
                  <a:cubicBezTo>
                    <a:pt x="106" y="390"/>
                    <a:pt x="139" y="356"/>
                    <a:pt x="173" y="324"/>
                  </a:cubicBezTo>
                  <a:cubicBezTo>
                    <a:pt x="218" y="301"/>
                    <a:pt x="262" y="267"/>
                    <a:pt x="295" y="235"/>
                  </a:cubicBezTo>
                  <a:cubicBezTo>
                    <a:pt x="307" y="235"/>
                    <a:pt x="307" y="223"/>
                    <a:pt x="317" y="223"/>
                  </a:cubicBezTo>
                  <a:cubicBezTo>
                    <a:pt x="351" y="201"/>
                    <a:pt x="384" y="190"/>
                    <a:pt x="406" y="178"/>
                  </a:cubicBezTo>
                  <a:cubicBezTo>
                    <a:pt x="495" y="134"/>
                    <a:pt x="584" y="112"/>
                    <a:pt x="663" y="67"/>
                  </a:cubicBezTo>
                  <a:cubicBezTo>
                    <a:pt x="707" y="45"/>
                    <a:pt x="651" y="1"/>
                    <a:pt x="6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06" name="Google Shape;16606;p24"/>
            <p:cNvSpPr/>
            <p:nvPr/>
          </p:nvSpPr>
          <p:spPr>
            <a:xfrm flipH="1">
              <a:off x="690976" y="892940"/>
              <a:ext cx="58973" cy="45985"/>
            </a:xfrm>
            <a:custGeom>
              <a:avLst/>
              <a:gdLst/>
              <a:ahLst/>
              <a:cxnLst/>
              <a:rect l="l" t="t" r="r" b="b"/>
              <a:pathLst>
                <a:path w="731" h="570" extrusionOk="0">
                  <a:moveTo>
                    <a:pt x="635" y="0"/>
                  </a:moveTo>
                  <a:cubicBezTo>
                    <a:pt x="597" y="0"/>
                    <a:pt x="561" y="14"/>
                    <a:pt x="530" y="22"/>
                  </a:cubicBezTo>
                  <a:cubicBezTo>
                    <a:pt x="485" y="44"/>
                    <a:pt x="441" y="66"/>
                    <a:pt x="408" y="88"/>
                  </a:cubicBezTo>
                  <a:cubicBezTo>
                    <a:pt x="308" y="143"/>
                    <a:pt x="219" y="200"/>
                    <a:pt x="130" y="255"/>
                  </a:cubicBezTo>
                  <a:cubicBezTo>
                    <a:pt x="92" y="283"/>
                    <a:pt x="126" y="327"/>
                    <a:pt x="164" y="327"/>
                  </a:cubicBezTo>
                  <a:cubicBezTo>
                    <a:pt x="171" y="327"/>
                    <a:pt x="179" y="325"/>
                    <a:pt x="186" y="321"/>
                  </a:cubicBezTo>
                  <a:cubicBezTo>
                    <a:pt x="275" y="266"/>
                    <a:pt x="364" y="210"/>
                    <a:pt x="453" y="166"/>
                  </a:cubicBezTo>
                  <a:cubicBezTo>
                    <a:pt x="495" y="144"/>
                    <a:pt x="528" y="134"/>
                    <a:pt x="570" y="113"/>
                  </a:cubicBezTo>
                  <a:lnTo>
                    <a:pt x="570" y="113"/>
                  </a:lnTo>
                  <a:cubicBezTo>
                    <a:pt x="460" y="167"/>
                    <a:pt x="362" y="211"/>
                    <a:pt x="275" y="277"/>
                  </a:cubicBezTo>
                  <a:cubicBezTo>
                    <a:pt x="219" y="311"/>
                    <a:pt x="163" y="344"/>
                    <a:pt x="119" y="388"/>
                  </a:cubicBezTo>
                  <a:cubicBezTo>
                    <a:pt x="85" y="422"/>
                    <a:pt x="41" y="466"/>
                    <a:pt x="18" y="522"/>
                  </a:cubicBezTo>
                  <a:cubicBezTo>
                    <a:pt x="0" y="549"/>
                    <a:pt x="34" y="569"/>
                    <a:pt x="60" y="569"/>
                  </a:cubicBezTo>
                  <a:cubicBezTo>
                    <a:pt x="65" y="569"/>
                    <a:pt x="70" y="568"/>
                    <a:pt x="74" y="566"/>
                  </a:cubicBezTo>
                  <a:lnTo>
                    <a:pt x="208" y="433"/>
                  </a:lnTo>
                  <a:lnTo>
                    <a:pt x="341" y="333"/>
                  </a:lnTo>
                  <a:lnTo>
                    <a:pt x="641" y="166"/>
                  </a:lnTo>
                  <a:cubicBezTo>
                    <a:pt x="675" y="143"/>
                    <a:pt x="641" y="99"/>
                    <a:pt x="608" y="99"/>
                  </a:cubicBezTo>
                  <a:cubicBezTo>
                    <a:pt x="641" y="88"/>
                    <a:pt x="675" y="88"/>
                    <a:pt x="708" y="77"/>
                  </a:cubicBezTo>
                  <a:cubicBezTo>
                    <a:pt x="730" y="54"/>
                    <a:pt x="697" y="22"/>
                    <a:pt x="686" y="10"/>
                  </a:cubicBezTo>
                  <a:cubicBezTo>
                    <a:pt x="669" y="3"/>
                    <a:pt x="651" y="0"/>
                    <a:pt x="6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07" name="Google Shape;16607;p24"/>
            <p:cNvSpPr/>
            <p:nvPr/>
          </p:nvSpPr>
          <p:spPr>
            <a:xfrm flipH="1">
              <a:off x="712516" y="919079"/>
              <a:ext cx="16216" cy="10568"/>
            </a:xfrm>
            <a:custGeom>
              <a:avLst/>
              <a:gdLst/>
              <a:ahLst/>
              <a:cxnLst/>
              <a:rect l="l" t="t" r="r" b="b"/>
              <a:pathLst>
                <a:path w="201" h="131" extrusionOk="0">
                  <a:moveTo>
                    <a:pt x="158" y="0"/>
                  </a:moveTo>
                  <a:cubicBezTo>
                    <a:pt x="148" y="0"/>
                    <a:pt x="139" y="3"/>
                    <a:pt x="134" y="9"/>
                  </a:cubicBezTo>
                  <a:cubicBezTo>
                    <a:pt x="123" y="20"/>
                    <a:pt x="111" y="20"/>
                    <a:pt x="101" y="31"/>
                  </a:cubicBezTo>
                  <a:lnTo>
                    <a:pt x="101" y="42"/>
                  </a:lnTo>
                  <a:lnTo>
                    <a:pt x="89" y="42"/>
                  </a:lnTo>
                  <a:lnTo>
                    <a:pt x="78" y="53"/>
                  </a:lnTo>
                  <a:cubicBezTo>
                    <a:pt x="67" y="53"/>
                    <a:pt x="56" y="64"/>
                    <a:pt x="45" y="64"/>
                  </a:cubicBezTo>
                  <a:cubicBezTo>
                    <a:pt x="34" y="76"/>
                    <a:pt x="22" y="76"/>
                    <a:pt x="12" y="86"/>
                  </a:cubicBezTo>
                  <a:cubicBezTo>
                    <a:pt x="0" y="86"/>
                    <a:pt x="0" y="109"/>
                    <a:pt x="0" y="120"/>
                  </a:cubicBezTo>
                  <a:cubicBezTo>
                    <a:pt x="12" y="131"/>
                    <a:pt x="22" y="131"/>
                    <a:pt x="45" y="131"/>
                  </a:cubicBezTo>
                  <a:cubicBezTo>
                    <a:pt x="67" y="131"/>
                    <a:pt x="101" y="120"/>
                    <a:pt x="123" y="109"/>
                  </a:cubicBezTo>
                  <a:cubicBezTo>
                    <a:pt x="145" y="86"/>
                    <a:pt x="167" y="76"/>
                    <a:pt x="190" y="53"/>
                  </a:cubicBezTo>
                  <a:cubicBezTo>
                    <a:pt x="200" y="42"/>
                    <a:pt x="200" y="20"/>
                    <a:pt x="190" y="9"/>
                  </a:cubicBezTo>
                  <a:cubicBezTo>
                    <a:pt x="178" y="3"/>
                    <a:pt x="167" y="0"/>
                    <a:pt x="1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08" name="Google Shape;16608;p24"/>
            <p:cNvSpPr/>
            <p:nvPr/>
          </p:nvSpPr>
          <p:spPr>
            <a:xfrm flipH="1">
              <a:off x="622806" y="826463"/>
              <a:ext cx="139164" cy="119480"/>
            </a:xfrm>
            <a:custGeom>
              <a:avLst/>
              <a:gdLst/>
              <a:ahLst/>
              <a:cxnLst/>
              <a:rect l="l" t="t" r="r" b="b"/>
              <a:pathLst>
                <a:path w="1725" h="1481" extrusionOk="0">
                  <a:moveTo>
                    <a:pt x="579" y="0"/>
                  </a:moveTo>
                  <a:cubicBezTo>
                    <a:pt x="579" y="0"/>
                    <a:pt x="1" y="601"/>
                    <a:pt x="579" y="1168"/>
                  </a:cubicBezTo>
                  <a:cubicBezTo>
                    <a:pt x="822" y="1410"/>
                    <a:pt x="1062" y="1481"/>
                    <a:pt x="1260" y="1481"/>
                  </a:cubicBezTo>
                  <a:cubicBezTo>
                    <a:pt x="1533" y="1481"/>
                    <a:pt x="1724" y="1346"/>
                    <a:pt x="1724" y="1346"/>
                  </a:cubicBezTo>
                  <a:lnTo>
                    <a:pt x="1558" y="623"/>
                  </a:lnTo>
                  <a:lnTo>
                    <a:pt x="1336" y="356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09" name="Google Shape;16609;p24"/>
            <p:cNvSpPr/>
            <p:nvPr/>
          </p:nvSpPr>
          <p:spPr>
            <a:xfrm flipH="1">
              <a:off x="636198" y="837113"/>
              <a:ext cx="139810" cy="138519"/>
            </a:xfrm>
            <a:custGeom>
              <a:avLst/>
              <a:gdLst/>
              <a:ahLst/>
              <a:cxnLst/>
              <a:rect l="l" t="t" r="r" b="b"/>
              <a:pathLst>
                <a:path w="1733" h="1717" extrusionOk="0">
                  <a:moveTo>
                    <a:pt x="718" y="0"/>
                  </a:moveTo>
                  <a:cubicBezTo>
                    <a:pt x="605" y="0"/>
                    <a:pt x="485" y="48"/>
                    <a:pt x="386" y="101"/>
                  </a:cubicBezTo>
                  <a:cubicBezTo>
                    <a:pt x="230" y="190"/>
                    <a:pt x="86" y="302"/>
                    <a:pt x="8" y="480"/>
                  </a:cubicBezTo>
                  <a:cubicBezTo>
                    <a:pt x="0" y="495"/>
                    <a:pt x="20" y="511"/>
                    <a:pt x="36" y="511"/>
                  </a:cubicBezTo>
                  <a:cubicBezTo>
                    <a:pt x="43" y="511"/>
                    <a:pt x="49" y="508"/>
                    <a:pt x="52" y="502"/>
                  </a:cubicBezTo>
                  <a:cubicBezTo>
                    <a:pt x="130" y="346"/>
                    <a:pt x="275" y="246"/>
                    <a:pt x="420" y="168"/>
                  </a:cubicBezTo>
                  <a:cubicBezTo>
                    <a:pt x="519" y="108"/>
                    <a:pt x="627" y="67"/>
                    <a:pt x="744" y="67"/>
                  </a:cubicBezTo>
                  <a:cubicBezTo>
                    <a:pt x="758" y="67"/>
                    <a:pt x="772" y="67"/>
                    <a:pt x="786" y="68"/>
                  </a:cubicBezTo>
                  <a:cubicBezTo>
                    <a:pt x="786" y="79"/>
                    <a:pt x="798" y="91"/>
                    <a:pt x="808" y="91"/>
                  </a:cubicBezTo>
                  <a:cubicBezTo>
                    <a:pt x="820" y="101"/>
                    <a:pt x="831" y="101"/>
                    <a:pt x="842" y="113"/>
                  </a:cubicBezTo>
                  <a:cubicBezTo>
                    <a:pt x="808" y="113"/>
                    <a:pt x="786" y="113"/>
                    <a:pt x="753" y="124"/>
                  </a:cubicBezTo>
                  <a:cubicBezTo>
                    <a:pt x="697" y="135"/>
                    <a:pt x="642" y="157"/>
                    <a:pt x="575" y="180"/>
                  </a:cubicBezTo>
                  <a:cubicBezTo>
                    <a:pt x="453" y="246"/>
                    <a:pt x="331" y="324"/>
                    <a:pt x="208" y="380"/>
                  </a:cubicBezTo>
                  <a:cubicBezTo>
                    <a:pt x="179" y="399"/>
                    <a:pt x="200" y="426"/>
                    <a:pt x="221" y="426"/>
                  </a:cubicBezTo>
                  <a:cubicBezTo>
                    <a:pt x="224" y="426"/>
                    <a:pt x="227" y="426"/>
                    <a:pt x="230" y="424"/>
                  </a:cubicBezTo>
                  <a:cubicBezTo>
                    <a:pt x="364" y="368"/>
                    <a:pt x="486" y="302"/>
                    <a:pt x="608" y="246"/>
                  </a:cubicBezTo>
                  <a:cubicBezTo>
                    <a:pt x="664" y="224"/>
                    <a:pt x="720" y="202"/>
                    <a:pt x="786" y="190"/>
                  </a:cubicBezTo>
                  <a:cubicBezTo>
                    <a:pt x="820" y="180"/>
                    <a:pt x="842" y="180"/>
                    <a:pt x="875" y="180"/>
                  </a:cubicBezTo>
                  <a:cubicBezTo>
                    <a:pt x="776" y="224"/>
                    <a:pt x="675" y="269"/>
                    <a:pt x="586" y="324"/>
                  </a:cubicBezTo>
                  <a:cubicBezTo>
                    <a:pt x="519" y="358"/>
                    <a:pt x="453" y="402"/>
                    <a:pt x="397" y="435"/>
                  </a:cubicBezTo>
                  <a:cubicBezTo>
                    <a:pt x="341" y="480"/>
                    <a:pt x="264" y="513"/>
                    <a:pt x="230" y="569"/>
                  </a:cubicBezTo>
                  <a:cubicBezTo>
                    <a:pt x="219" y="591"/>
                    <a:pt x="242" y="602"/>
                    <a:pt x="264" y="602"/>
                  </a:cubicBezTo>
                  <a:cubicBezTo>
                    <a:pt x="319" y="591"/>
                    <a:pt x="375" y="546"/>
                    <a:pt x="430" y="502"/>
                  </a:cubicBezTo>
                  <a:cubicBezTo>
                    <a:pt x="442" y="502"/>
                    <a:pt x="453" y="491"/>
                    <a:pt x="464" y="491"/>
                  </a:cubicBezTo>
                  <a:cubicBezTo>
                    <a:pt x="519" y="457"/>
                    <a:pt x="575" y="424"/>
                    <a:pt x="642" y="391"/>
                  </a:cubicBezTo>
                  <a:cubicBezTo>
                    <a:pt x="697" y="358"/>
                    <a:pt x="753" y="335"/>
                    <a:pt x="820" y="302"/>
                  </a:cubicBezTo>
                  <a:cubicBezTo>
                    <a:pt x="831" y="302"/>
                    <a:pt x="842" y="302"/>
                    <a:pt x="853" y="291"/>
                  </a:cubicBezTo>
                  <a:lnTo>
                    <a:pt x="875" y="313"/>
                  </a:lnTo>
                  <a:cubicBezTo>
                    <a:pt x="886" y="313"/>
                    <a:pt x="897" y="313"/>
                    <a:pt x="908" y="303"/>
                  </a:cubicBezTo>
                  <a:lnTo>
                    <a:pt x="908" y="303"/>
                  </a:lnTo>
                  <a:cubicBezTo>
                    <a:pt x="896" y="314"/>
                    <a:pt x="875" y="324"/>
                    <a:pt x="865" y="324"/>
                  </a:cubicBezTo>
                  <a:cubicBezTo>
                    <a:pt x="798" y="358"/>
                    <a:pt x="742" y="391"/>
                    <a:pt x="675" y="424"/>
                  </a:cubicBezTo>
                  <a:cubicBezTo>
                    <a:pt x="564" y="480"/>
                    <a:pt x="453" y="558"/>
                    <a:pt x="341" y="647"/>
                  </a:cubicBezTo>
                  <a:cubicBezTo>
                    <a:pt x="323" y="656"/>
                    <a:pt x="349" y="672"/>
                    <a:pt x="366" y="672"/>
                  </a:cubicBezTo>
                  <a:cubicBezTo>
                    <a:pt x="370" y="672"/>
                    <a:pt x="373" y="671"/>
                    <a:pt x="375" y="669"/>
                  </a:cubicBezTo>
                  <a:cubicBezTo>
                    <a:pt x="486" y="602"/>
                    <a:pt x="598" y="536"/>
                    <a:pt x="709" y="480"/>
                  </a:cubicBezTo>
                  <a:cubicBezTo>
                    <a:pt x="720" y="469"/>
                    <a:pt x="731" y="469"/>
                    <a:pt x="742" y="457"/>
                  </a:cubicBezTo>
                  <a:cubicBezTo>
                    <a:pt x="753" y="469"/>
                    <a:pt x="764" y="469"/>
                    <a:pt x="776" y="469"/>
                  </a:cubicBezTo>
                  <a:lnTo>
                    <a:pt x="875" y="435"/>
                  </a:lnTo>
                  <a:cubicBezTo>
                    <a:pt x="875" y="447"/>
                    <a:pt x="875" y="447"/>
                    <a:pt x="887" y="457"/>
                  </a:cubicBezTo>
                  <a:lnTo>
                    <a:pt x="865" y="457"/>
                  </a:lnTo>
                  <a:cubicBezTo>
                    <a:pt x="720" y="524"/>
                    <a:pt x="575" y="602"/>
                    <a:pt x="442" y="691"/>
                  </a:cubicBezTo>
                  <a:cubicBezTo>
                    <a:pt x="423" y="700"/>
                    <a:pt x="444" y="727"/>
                    <a:pt x="458" y="727"/>
                  </a:cubicBezTo>
                  <a:cubicBezTo>
                    <a:pt x="460" y="727"/>
                    <a:pt x="462" y="726"/>
                    <a:pt x="464" y="724"/>
                  </a:cubicBezTo>
                  <a:cubicBezTo>
                    <a:pt x="598" y="657"/>
                    <a:pt x="731" y="591"/>
                    <a:pt x="865" y="536"/>
                  </a:cubicBezTo>
                  <a:cubicBezTo>
                    <a:pt x="909" y="524"/>
                    <a:pt x="942" y="502"/>
                    <a:pt x="986" y="491"/>
                  </a:cubicBezTo>
                  <a:lnTo>
                    <a:pt x="986" y="491"/>
                  </a:lnTo>
                  <a:cubicBezTo>
                    <a:pt x="976" y="502"/>
                    <a:pt x="964" y="502"/>
                    <a:pt x="954" y="513"/>
                  </a:cubicBezTo>
                  <a:cubicBezTo>
                    <a:pt x="931" y="513"/>
                    <a:pt x="931" y="536"/>
                    <a:pt x="942" y="546"/>
                  </a:cubicBezTo>
                  <a:cubicBezTo>
                    <a:pt x="964" y="569"/>
                    <a:pt x="976" y="569"/>
                    <a:pt x="998" y="569"/>
                  </a:cubicBezTo>
                  <a:cubicBezTo>
                    <a:pt x="1016" y="560"/>
                    <a:pt x="1034" y="551"/>
                    <a:pt x="1052" y="547"/>
                  </a:cubicBezTo>
                  <a:lnTo>
                    <a:pt x="1052" y="547"/>
                  </a:lnTo>
                  <a:cubicBezTo>
                    <a:pt x="1043" y="559"/>
                    <a:pt x="1054" y="580"/>
                    <a:pt x="1065" y="591"/>
                  </a:cubicBezTo>
                  <a:cubicBezTo>
                    <a:pt x="1072" y="599"/>
                    <a:pt x="1086" y="607"/>
                    <a:pt x="1097" y="607"/>
                  </a:cubicBezTo>
                  <a:cubicBezTo>
                    <a:pt x="1102" y="607"/>
                    <a:pt x="1106" y="605"/>
                    <a:pt x="1109" y="602"/>
                  </a:cubicBezTo>
                  <a:cubicBezTo>
                    <a:pt x="1120" y="602"/>
                    <a:pt x="1120" y="602"/>
                    <a:pt x="1131" y="591"/>
                  </a:cubicBezTo>
                  <a:lnTo>
                    <a:pt x="1131" y="602"/>
                  </a:lnTo>
                  <a:cubicBezTo>
                    <a:pt x="1131" y="602"/>
                    <a:pt x="1120" y="602"/>
                    <a:pt x="1120" y="613"/>
                  </a:cubicBezTo>
                  <a:cubicBezTo>
                    <a:pt x="1109" y="613"/>
                    <a:pt x="1098" y="625"/>
                    <a:pt x="1098" y="625"/>
                  </a:cubicBezTo>
                  <a:cubicBezTo>
                    <a:pt x="1065" y="647"/>
                    <a:pt x="1031" y="669"/>
                    <a:pt x="1009" y="680"/>
                  </a:cubicBezTo>
                  <a:cubicBezTo>
                    <a:pt x="942" y="714"/>
                    <a:pt x="875" y="746"/>
                    <a:pt x="808" y="769"/>
                  </a:cubicBezTo>
                  <a:cubicBezTo>
                    <a:pt x="687" y="825"/>
                    <a:pt x="553" y="880"/>
                    <a:pt x="430" y="958"/>
                  </a:cubicBezTo>
                  <a:cubicBezTo>
                    <a:pt x="411" y="967"/>
                    <a:pt x="433" y="994"/>
                    <a:pt x="447" y="994"/>
                  </a:cubicBezTo>
                  <a:cubicBezTo>
                    <a:pt x="449" y="994"/>
                    <a:pt x="451" y="993"/>
                    <a:pt x="453" y="991"/>
                  </a:cubicBezTo>
                  <a:cubicBezTo>
                    <a:pt x="586" y="914"/>
                    <a:pt x="731" y="869"/>
                    <a:pt x="865" y="825"/>
                  </a:cubicBezTo>
                  <a:cubicBezTo>
                    <a:pt x="931" y="791"/>
                    <a:pt x="998" y="769"/>
                    <a:pt x="1065" y="736"/>
                  </a:cubicBezTo>
                  <a:cubicBezTo>
                    <a:pt x="1075" y="736"/>
                    <a:pt x="1075" y="724"/>
                    <a:pt x="1087" y="724"/>
                  </a:cubicBezTo>
                  <a:cubicBezTo>
                    <a:pt x="1020" y="769"/>
                    <a:pt x="942" y="813"/>
                    <a:pt x="875" y="847"/>
                  </a:cubicBezTo>
                  <a:cubicBezTo>
                    <a:pt x="842" y="869"/>
                    <a:pt x="875" y="902"/>
                    <a:pt x="897" y="902"/>
                  </a:cubicBezTo>
                  <a:cubicBezTo>
                    <a:pt x="907" y="906"/>
                    <a:pt x="916" y="907"/>
                    <a:pt x="925" y="907"/>
                  </a:cubicBezTo>
                  <a:cubicBezTo>
                    <a:pt x="936" y="907"/>
                    <a:pt x="947" y="905"/>
                    <a:pt x="958" y="901"/>
                  </a:cubicBezTo>
                  <a:lnTo>
                    <a:pt x="958" y="901"/>
                  </a:lnTo>
                  <a:cubicBezTo>
                    <a:pt x="862" y="952"/>
                    <a:pt x="758" y="992"/>
                    <a:pt x="653" y="1013"/>
                  </a:cubicBezTo>
                  <a:cubicBezTo>
                    <a:pt x="602" y="1024"/>
                    <a:pt x="636" y="1081"/>
                    <a:pt x="676" y="1081"/>
                  </a:cubicBezTo>
                  <a:cubicBezTo>
                    <a:pt x="680" y="1081"/>
                    <a:pt x="683" y="1081"/>
                    <a:pt x="687" y="1080"/>
                  </a:cubicBezTo>
                  <a:cubicBezTo>
                    <a:pt x="808" y="1058"/>
                    <a:pt x="942" y="1036"/>
                    <a:pt x="1042" y="958"/>
                  </a:cubicBezTo>
                  <a:cubicBezTo>
                    <a:pt x="1053" y="958"/>
                    <a:pt x="1053" y="958"/>
                    <a:pt x="1065" y="947"/>
                  </a:cubicBezTo>
                  <a:cubicBezTo>
                    <a:pt x="1065" y="947"/>
                    <a:pt x="1075" y="936"/>
                    <a:pt x="1087" y="936"/>
                  </a:cubicBezTo>
                  <a:lnTo>
                    <a:pt x="1151" y="903"/>
                  </a:lnTo>
                  <a:lnTo>
                    <a:pt x="1151" y="903"/>
                  </a:lnTo>
                  <a:cubicBezTo>
                    <a:pt x="1108" y="926"/>
                    <a:pt x="1075" y="959"/>
                    <a:pt x="1042" y="980"/>
                  </a:cubicBezTo>
                  <a:cubicBezTo>
                    <a:pt x="909" y="1069"/>
                    <a:pt x="764" y="1136"/>
                    <a:pt x="620" y="1191"/>
                  </a:cubicBezTo>
                  <a:cubicBezTo>
                    <a:pt x="586" y="1203"/>
                    <a:pt x="631" y="1236"/>
                    <a:pt x="653" y="1236"/>
                  </a:cubicBezTo>
                  <a:cubicBezTo>
                    <a:pt x="808" y="1181"/>
                    <a:pt x="954" y="1114"/>
                    <a:pt x="1098" y="1036"/>
                  </a:cubicBezTo>
                  <a:cubicBezTo>
                    <a:pt x="1164" y="991"/>
                    <a:pt x="1231" y="947"/>
                    <a:pt x="1298" y="892"/>
                  </a:cubicBezTo>
                  <a:cubicBezTo>
                    <a:pt x="1309" y="880"/>
                    <a:pt x="1332" y="869"/>
                    <a:pt x="1354" y="858"/>
                  </a:cubicBezTo>
                  <a:lnTo>
                    <a:pt x="1354" y="858"/>
                  </a:lnTo>
                  <a:cubicBezTo>
                    <a:pt x="1298" y="924"/>
                    <a:pt x="1231" y="991"/>
                    <a:pt x="1164" y="1036"/>
                  </a:cubicBezTo>
                  <a:cubicBezTo>
                    <a:pt x="1136" y="1065"/>
                    <a:pt x="1174" y="1094"/>
                    <a:pt x="1206" y="1094"/>
                  </a:cubicBezTo>
                  <a:cubicBezTo>
                    <a:pt x="1211" y="1094"/>
                    <a:pt x="1216" y="1093"/>
                    <a:pt x="1220" y="1092"/>
                  </a:cubicBezTo>
                  <a:cubicBezTo>
                    <a:pt x="1276" y="1058"/>
                    <a:pt x="1320" y="1013"/>
                    <a:pt x="1376" y="969"/>
                  </a:cubicBezTo>
                  <a:cubicBezTo>
                    <a:pt x="1387" y="936"/>
                    <a:pt x="1409" y="914"/>
                    <a:pt x="1431" y="892"/>
                  </a:cubicBezTo>
                  <a:cubicBezTo>
                    <a:pt x="1431" y="902"/>
                    <a:pt x="1443" y="902"/>
                    <a:pt x="1454" y="914"/>
                  </a:cubicBezTo>
                  <a:cubicBezTo>
                    <a:pt x="1443" y="936"/>
                    <a:pt x="1421" y="958"/>
                    <a:pt x="1409" y="980"/>
                  </a:cubicBezTo>
                  <a:cubicBezTo>
                    <a:pt x="1398" y="1003"/>
                    <a:pt x="1387" y="1025"/>
                    <a:pt x="1365" y="1036"/>
                  </a:cubicBezTo>
                  <a:cubicBezTo>
                    <a:pt x="1354" y="1058"/>
                    <a:pt x="1342" y="1069"/>
                    <a:pt x="1332" y="1092"/>
                  </a:cubicBezTo>
                  <a:cubicBezTo>
                    <a:pt x="1320" y="1102"/>
                    <a:pt x="1332" y="1114"/>
                    <a:pt x="1342" y="1125"/>
                  </a:cubicBezTo>
                  <a:cubicBezTo>
                    <a:pt x="1342" y="1125"/>
                    <a:pt x="1352" y="1130"/>
                    <a:pt x="1362" y="1130"/>
                  </a:cubicBezTo>
                  <a:cubicBezTo>
                    <a:pt x="1367" y="1130"/>
                    <a:pt x="1372" y="1128"/>
                    <a:pt x="1376" y="1125"/>
                  </a:cubicBezTo>
                  <a:cubicBezTo>
                    <a:pt x="1398" y="1114"/>
                    <a:pt x="1421" y="1102"/>
                    <a:pt x="1443" y="1080"/>
                  </a:cubicBezTo>
                  <a:cubicBezTo>
                    <a:pt x="1454" y="1069"/>
                    <a:pt x="1465" y="1047"/>
                    <a:pt x="1476" y="1036"/>
                  </a:cubicBezTo>
                  <a:cubicBezTo>
                    <a:pt x="1485" y="1040"/>
                    <a:pt x="1494" y="1043"/>
                    <a:pt x="1503" y="1043"/>
                  </a:cubicBezTo>
                  <a:cubicBezTo>
                    <a:pt x="1515" y="1043"/>
                    <a:pt x="1525" y="1038"/>
                    <a:pt x="1532" y="1025"/>
                  </a:cubicBezTo>
                  <a:cubicBezTo>
                    <a:pt x="1543" y="1013"/>
                    <a:pt x="1543" y="1003"/>
                    <a:pt x="1554" y="980"/>
                  </a:cubicBezTo>
                  <a:lnTo>
                    <a:pt x="1554" y="991"/>
                  </a:lnTo>
                  <a:cubicBezTo>
                    <a:pt x="1543" y="1003"/>
                    <a:pt x="1543" y="1013"/>
                    <a:pt x="1532" y="1036"/>
                  </a:cubicBezTo>
                  <a:cubicBezTo>
                    <a:pt x="1510" y="1069"/>
                    <a:pt x="1487" y="1114"/>
                    <a:pt x="1454" y="1147"/>
                  </a:cubicBezTo>
                  <a:cubicBezTo>
                    <a:pt x="1398" y="1214"/>
                    <a:pt x="1332" y="1270"/>
                    <a:pt x="1265" y="1314"/>
                  </a:cubicBezTo>
                  <a:cubicBezTo>
                    <a:pt x="1198" y="1369"/>
                    <a:pt x="1131" y="1414"/>
                    <a:pt x="1053" y="1458"/>
                  </a:cubicBezTo>
                  <a:cubicBezTo>
                    <a:pt x="986" y="1492"/>
                    <a:pt x="897" y="1514"/>
                    <a:pt x="865" y="1570"/>
                  </a:cubicBezTo>
                  <a:cubicBezTo>
                    <a:pt x="846" y="1597"/>
                    <a:pt x="880" y="1617"/>
                    <a:pt x="899" y="1617"/>
                  </a:cubicBezTo>
                  <a:cubicBezTo>
                    <a:pt x="903" y="1617"/>
                    <a:pt x="907" y="1616"/>
                    <a:pt x="909" y="1614"/>
                  </a:cubicBezTo>
                  <a:cubicBezTo>
                    <a:pt x="954" y="1603"/>
                    <a:pt x="998" y="1570"/>
                    <a:pt x="1031" y="1559"/>
                  </a:cubicBezTo>
                  <a:cubicBezTo>
                    <a:pt x="1075" y="1537"/>
                    <a:pt x="1109" y="1514"/>
                    <a:pt x="1142" y="1503"/>
                  </a:cubicBezTo>
                  <a:cubicBezTo>
                    <a:pt x="1198" y="1470"/>
                    <a:pt x="1243" y="1436"/>
                    <a:pt x="1287" y="1403"/>
                  </a:cubicBezTo>
                  <a:cubicBezTo>
                    <a:pt x="1298" y="1414"/>
                    <a:pt x="1309" y="1425"/>
                    <a:pt x="1320" y="1425"/>
                  </a:cubicBezTo>
                  <a:cubicBezTo>
                    <a:pt x="1342" y="1425"/>
                    <a:pt x="1354" y="1414"/>
                    <a:pt x="1365" y="1414"/>
                  </a:cubicBezTo>
                  <a:cubicBezTo>
                    <a:pt x="1342" y="1425"/>
                    <a:pt x="1332" y="1448"/>
                    <a:pt x="1309" y="1458"/>
                  </a:cubicBezTo>
                  <a:cubicBezTo>
                    <a:pt x="1298" y="1470"/>
                    <a:pt x="1309" y="1481"/>
                    <a:pt x="1320" y="1492"/>
                  </a:cubicBezTo>
                  <a:cubicBezTo>
                    <a:pt x="1220" y="1559"/>
                    <a:pt x="1120" y="1614"/>
                    <a:pt x="1020" y="1658"/>
                  </a:cubicBezTo>
                  <a:cubicBezTo>
                    <a:pt x="990" y="1678"/>
                    <a:pt x="1022" y="1716"/>
                    <a:pt x="1054" y="1716"/>
                  </a:cubicBezTo>
                  <a:cubicBezTo>
                    <a:pt x="1058" y="1716"/>
                    <a:pt x="1061" y="1716"/>
                    <a:pt x="1065" y="1715"/>
                  </a:cubicBezTo>
                  <a:cubicBezTo>
                    <a:pt x="1198" y="1648"/>
                    <a:pt x="1320" y="1592"/>
                    <a:pt x="1443" y="1503"/>
                  </a:cubicBezTo>
                  <a:cubicBezTo>
                    <a:pt x="1498" y="1458"/>
                    <a:pt x="1554" y="1414"/>
                    <a:pt x="1599" y="1359"/>
                  </a:cubicBezTo>
                  <a:cubicBezTo>
                    <a:pt x="1609" y="1336"/>
                    <a:pt x="1643" y="1303"/>
                    <a:pt x="1654" y="1280"/>
                  </a:cubicBezTo>
                  <a:lnTo>
                    <a:pt x="1654" y="1292"/>
                  </a:lnTo>
                  <a:lnTo>
                    <a:pt x="1621" y="1359"/>
                  </a:lnTo>
                  <a:cubicBezTo>
                    <a:pt x="1621" y="1369"/>
                    <a:pt x="1632" y="1381"/>
                    <a:pt x="1643" y="1392"/>
                  </a:cubicBezTo>
                  <a:lnTo>
                    <a:pt x="1665" y="1392"/>
                  </a:lnTo>
                  <a:lnTo>
                    <a:pt x="1676" y="1381"/>
                  </a:lnTo>
                  <a:cubicBezTo>
                    <a:pt x="1688" y="1359"/>
                    <a:pt x="1698" y="1347"/>
                    <a:pt x="1710" y="1325"/>
                  </a:cubicBezTo>
                  <a:cubicBezTo>
                    <a:pt x="1720" y="1303"/>
                    <a:pt x="1732" y="1280"/>
                    <a:pt x="1732" y="1258"/>
                  </a:cubicBezTo>
                  <a:lnTo>
                    <a:pt x="1732" y="1247"/>
                  </a:lnTo>
                  <a:cubicBezTo>
                    <a:pt x="1732" y="1236"/>
                    <a:pt x="1720" y="1225"/>
                    <a:pt x="1720" y="1225"/>
                  </a:cubicBezTo>
                  <a:lnTo>
                    <a:pt x="1676" y="1225"/>
                  </a:lnTo>
                  <a:cubicBezTo>
                    <a:pt x="1688" y="1214"/>
                    <a:pt x="1688" y="1203"/>
                    <a:pt x="1688" y="1181"/>
                  </a:cubicBezTo>
                  <a:cubicBezTo>
                    <a:pt x="1688" y="1165"/>
                    <a:pt x="1671" y="1149"/>
                    <a:pt x="1653" y="1149"/>
                  </a:cubicBezTo>
                  <a:cubicBezTo>
                    <a:pt x="1646" y="1149"/>
                    <a:pt x="1638" y="1152"/>
                    <a:pt x="1632" y="1158"/>
                  </a:cubicBezTo>
                  <a:cubicBezTo>
                    <a:pt x="1643" y="1147"/>
                    <a:pt x="1643" y="1125"/>
                    <a:pt x="1654" y="1114"/>
                  </a:cubicBezTo>
                  <a:cubicBezTo>
                    <a:pt x="1654" y="1102"/>
                    <a:pt x="1643" y="1092"/>
                    <a:pt x="1643" y="1092"/>
                  </a:cubicBezTo>
                  <a:cubicBezTo>
                    <a:pt x="1654" y="1069"/>
                    <a:pt x="1654" y="1047"/>
                    <a:pt x="1643" y="1036"/>
                  </a:cubicBezTo>
                  <a:cubicBezTo>
                    <a:pt x="1643" y="1025"/>
                    <a:pt x="1632" y="1025"/>
                    <a:pt x="1621" y="1013"/>
                  </a:cubicBezTo>
                  <a:cubicBezTo>
                    <a:pt x="1632" y="991"/>
                    <a:pt x="1643" y="958"/>
                    <a:pt x="1643" y="936"/>
                  </a:cubicBezTo>
                  <a:cubicBezTo>
                    <a:pt x="1643" y="914"/>
                    <a:pt x="1621" y="902"/>
                    <a:pt x="1609" y="902"/>
                  </a:cubicBezTo>
                  <a:lnTo>
                    <a:pt x="1599" y="902"/>
                  </a:lnTo>
                  <a:cubicBezTo>
                    <a:pt x="1599" y="892"/>
                    <a:pt x="1587" y="880"/>
                    <a:pt x="1576" y="880"/>
                  </a:cubicBezTo>
                  <a:lnTo>
                    <a:pt x="1565" y="880"/>
                  </a:lnTo>
                  <a:cubicBezTo>
                    <a:pt x="1565" y="869"/>
                    <a:pt x="1554" y="858"/>
                    <a:pt x="1543" y="847"/>
                  </a:cubicBezTo>
                  <a:cubicBezTo>
                    <a:pt x="1554" y="803"/>
                    <a:pt x="1565" y="758"/>
                    <a:pt x="1520" y="724"/>
                  </a:cubicBezTo>
                  <a:cubicBezTo>
                    <a:pt x="1520" y="724"/>
                    <a:pt x="1510" y="724"/>
                    <a:pt x="1510" y="714"/>
                  </a:cubicBezTo>
                  <a:cubicBezTo>
                    <a:pt x="1498" y="691"/>
                    <a:pt x="1498" y="669"/>
                    <a:pt x="1487" y="647"/>
                  </a:cubicBezTo>
                  <a:cubicBezTo>
                    <a:pt x="1465" y="580"/>
                    <a:pt x="1431" y="524"/>
                    <a:pt x="1365" y="491"/>
                  </a:cubicBezTo>
                  <a:lnTo>
                    <a:pt x="1332" y="491"/>
                  </a:lnTo>
                  <a:cubicBezTo>
                    <a:pt x="1320" y="469"/>
                    <a:pt x="1309" y="447"/>
                    <a:pt x="1298" y="435"/>
                  </a:cubicBezTo>
                  <a:lnTo>
                    <a:pt x="1332" y="402"/>
                  </a:lnTo>
                  <a:cubicBezTo>
                    <a:pt x="1332" y="380"/>
                    <a:pt x="1320" y="358"/>
                    <a:pt x="1298" y="346"/>
                  </a:cubicBezTo>
                  <a:cubicBezTo>
                    <a:pt x="1287" y="335"/>
                    <a:pt x="1265" y="335"/>
                    <a:pt x="1243" y="335"/>
                  </a:cubicBezTo>
                  <a:cubicBezTo>
                    <a:pt x="1243" y="335"/>
                    <a:pt x="1243" y="324"/>
                    <a:pt x="1231" y="324"/>
                  </a:cubicBezTo>
                  <a:cubicBezTo>
                    <a:pt x="1224" y="316"/>
                    <a:pt x="1216" y="308"/>
                    <a:pt x="1204" y="308"/>
                  </a:cubicBezTo>
                  <a:cubicBezTo>
                    <a:pt x="1199" y="308"/>
                    <a:pt x="1193" y="310"/>
                    <a:pt x="1187" y="313"/>
                  </a:cubicBezTo>
                  <a:lnTo>
                    <a:pt x="1176" y="313"/>
                  </a:lnTo>
                  <a:lnTo>
                    <a:pt x="1176" y="302"/>
                  </a:lnTo>
                  <a:cubicBezTo>
                    <a:pt x="1176" y="302"/>
                    <a:pt x="1176" y="291"/>
                    <a:pt x="1164" y="291"/>
                  </a:cubicBezTo>
                  <a:cubicBezTo>
                    <a:pt x="1176" y="269"/>
                    <a:pt x="1176" y="257"/>
                    <a:pt x="1164" y="246"/>
                  </a:cubicBezTo>
                  <a:cubicBezTo>
                    <a:pt x="1154" y="235"/>
                    <a:pt x="1142" y="224"/>
                    <a:pt x="1120" y="224"/>
                  </a:cubicBezTo>
                  <a:lnTo>
                    <a:pt x="1120" y="213"/>
                  </a:lnTo>
                  <a:cubicBezTo>
                    <a:pt x="1098" y="180"/>
                    <a:pt x="1065" y="157"/>
                    <a:pt x="1031" y="135"/>
                  </a:cubicBezTo>
                  <a:cubicBezTo>
                    <a:pt x="1020" y="124"/>
                    <a:pt x="998" y="124"/>
                    <a:pt x="986" y="124"/>
                  </a:cubicBezTo>
                  <a:cubicBezTo>
                    <a:pt x="976" y="124"/>
                    <a:pt x="976" y="135"/>
                    <a:pt x="964" y="135"/>
                  </a:cubicBezTo>
                  <a:cubicBezTo>
                    <a:pt x="964" y="124"/>
                    <a:pt x="954" y="124"/>
                    <a:pt x="954" y="124"/>
                  </a:cubicBezTo>
                  <a:lnTo>
                    <a:pt x="942" y="113"/>
                  </a:lnTo>
                  <a:cubicBezTo>
                    <a:pt x="942" y="101"/>
                    <a:pt x="942" y="91"/>
                    <a:pt x="931" y="91"/>
                  </a:cubicBezTo>
                  <a:cubicBezTo>
                    <a:pt x="920" y="79"/>
                    <a:pt x="920" y="79"/>
                    <a:pt x="909" y="79"/>
                  </a:cubicBezTo>
                  <a:cubicBezTo>
                    <a:pt x="897" y="68"/>
                    <a:pt x="887" y="68"/>
                    <a:pt x="887" y="57"/>
                  </a:cubicBezTo>
                  <a:lnTo>
                    <a:pt x="865" y="35"/>
                  </a:lnTo>
                  <a:cubicBezTo>
                    <a:pt x="819" y="10"/>
                    <a:pt x="769" y="0"/>
                    <a:pt x="7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10" name="Google Shape;16610;p24"/>
            <p:cNvSpPr/>
            <p:nvPr/>
          </p:nvSpPr>
          <p:spPr>
            <a:xfrm flipH="1">
              <a:off x="639827" y="914803"/>
              <a:ext cx="49212" cy="40418"/>
            </a:xfrm>
            <a:custGeom>
              <a:avLst/>
              <a:gdLst/>
              <a:ahLst/>
              <a:cxnLst/>
              <a:rect l="l" t="t" r="r" b="b"/>
              <a:pathLst>
                <a:path w="610" h="501" extrusionOk="0">
                  <a:moveTo>
                    <a:pt x="552" y="1"/>
                  </a:moveTo>
                  <a:cubicBezTo>
                    <a:pt x="540" y="1"/>
                    <a:pt x="528" y="6"/>
                    <a:pt x="521" y="17"/>
                  </a:cubicBezTo>
                  <a:lnTo>
                    <a:pt x="509" y="28"/>
                  </a:lnTo>
                  <a:lnTo>
                    <a:pt x="487" y="28"/>
                  </a:lnTo>
                  <a:cubicBezTo>
                    <a:pt x="353" y="218"/>
                    <a:pt x="187" y="351"/>
                    <a:pt x="9" y="485"/>
                  </a:cubicBezTo>
                  <a:cubicBezTo>
                    <a:pt x="1" y="492"/>
                    <a:pt x="4" y="500"/>
                    <a:pt x="11" y="500"/>
                  </a:cubicBezTo>
                  <a:cubicBezTo>
                    <a:pt x="13" y="500"/>
                    <a:pt x="17" y="499"/>
                    <a:pt x="20" y="495"/>
                  </a:cubicBezTo>
                  <a:cubicBezTo>
                    <a:pt x="168" y="400"/>
                    <a:pt x="317" y="295"/>
                    <a:pt x="436" y="170"/>
                  </a:cubicBezTo>
                  <a:lnTo>
                    <a:pt x="436" y="170"/>
                  </a:lnTo>
                  <a:cubicBezTo>
                    <a:pt x="431" y="176"/>
                    <a:pt x="426" y="185"/>
                    <a:pt x="420" y="195"/>
                  </a:cubicBezTo>
                  <a:cubicBezTo>
                    <a:pt x="376" y="240"/>
                    <a:pt x="320" y="284"/>
                    <a:pt x="264" y="329"/>
                  </a:cubicBezTo>
                  <a:cubicBezTo>
                    <a:pt x="242" y="340"/>
                    <a:pt x="276" y="362"/>
                    <a:pt x="298" y="362"/>
                  </a:cubicBezTo>
                  <a:cubicBezTo>
                    <a:pt x="343" y="329"/>
                    <a:pt x="376" y="307"/>
                    <a:pt x="420" y="273"/>
                  </a:cubicBezTo>
                  <a:lnTo>
                    <a:pt x="420" y="273"/>
                  </a:lnTo>
                  <a:cubicBezTo>
                    <a:pt x="398" y="329"/>
                    <a:pt x="376" y="373"/>
                    <a:pt x="343" y="418"/>
                  </a:cubicBezTo>
                  <a:cubicBezTo>
                    <a:pt x="334" y="442"/>
                    <a:pt x="355" y="460"/>
                    <a:pt x="376" y="460"/>
                  </a:cubicBezTo>
                  <a:cubicBezTo>
                    <a:pt x="384" y="460"/>
                    <a:pt x="392" y="457"/>
                    <a:pt x="398" y="451"/>
                  </a:cubicBezTo>
                  <a:cubicBezTo>
                    <a:pt x="432" y="418"/>
                    <a:pt x="465" y="373"/>
                    <a:pt x="487" y="329"/>
                  </a:cubicBezTo>
                  <a:lnTo>
                    <a:pt x="487" y="317"/>
                  </a:lnTo>
                  <a:lnTo>
                    <a:pt x="543" y="262"/>
                  </a:lnTo>
                  <a:cubicBezTo>
                    <a:pt x="565" y="240"/>
                    <a:pt x="587" y="228"/>
                    <a:pt x="598" y="206"/>
                  </a:cubicBezTo>
                  <a:cubicBezTo>
                    <a:pt x="610" y="184"/>
                    <a:pt x="576" y="162"/>
                    <a:pt x="554" y="162"/>
                  </a:cubicBezTo>
                  <a:cubicBezTo>
                    <a:pt x="565" y="117"/>
                    <a:pt x="587" y="84"/>
                    <a:pt x="587" y="50"/>
                  </a:cubicBezTo>
                  <a:cubicBezTo>
                    <a:pt x="587" y="50"/>
                    <a:pt x="598" y="50"/>
                    <a:pt x="598" y="40"/>
                  </a:cubicBezTo>
                  <a:cubicBezTo>
                    <a:pt x="598" y="18"/>
                    <a:pt x="575" y="1"/>
                    <a:pt x="5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11" name="Google Shape;16611;p24"/>
            <p:cNvSpPr/>
            <p:nvPr/>
          </p:nvSpPr>
          <p:spPr>
            <a:xfrm flipH="1">
              <a:off x="639827" y="937715"/>
              <a:ext cx="9036" cy="9923"/>
            </a:xfrm>
            <a:custGeom>
              <a:avLst/>
              <a:gdLst/>
              <a:ahLst/>
              <a:cxnLst/>
              <a:rect l="l" t="t" r="r" b="b"/>
              <a:pathLst>
                <a:path w="112" h="123" extrusionOk="0">
                  <a:moveTo>
                    <a:pt x="89" y="0"/>
                  </a:moveTo>
                  <a:cubicBezTo>
                    <a:pt x="78" y="0"/>
                    <a:pt x="56" y="0"/>
                    <a:pt x="45" y="11"/>
                  </a:cubicBezTo>
                  <a:cubicBezTo>
                    <a:pt x="45" y="23"/>
                    <a:pt x="33" y="33"/>
                    <a:pt x="23" y="45"/>
                  </a:cubicBezTo>
                  <a:cubicBezTo>
                    <a:pt x="11" y="67"/>
                    <a:pt x="11" y="78"/>
                    <a:pt x="0" y="89"/>
                  </a:cubicBezTo>
                  <a:cubicBezTo>
                    <a:pt x="0" y="100"/>
                    <a:pt x="11" y="112"/>
                    <a:pt x="23" y="122"/>
                  </a:cubicBezTo>
                  <a:lnTo>
                    <a:pt x="33" y="122"/>
                  </a:lnTo>
                  <a:cubicBezTo>
                    <a:pt x="45" y="122"/>
                    <a:pt x="45" y="122"/>
                    <a:pt x="45" y="112"/>
                  </a:cubicBezTo>
                  <a:lnTo>
                    <a:pt x="78" y="78"/>
                  </a:lnTo>
                  <a:cubicBezTo>
                    <a:pt x="89" y="67"/>
                    <a:pt x="89" y="45"/>
                    <a:pt x="100" y="33"/>
                  </a:cubicBezTo>
                  <a:cubicBezTo>
                    <a:pt x="112" y="23"/>
                    <a:pt x="89" y="11"/>
                    <a:pt x="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12" name="Google Shape;16612;p24"/>
            <p:cNvSpPr/>
            <p:nvPr/>
          </p:nvSpPr>
          <p:spPr>
            <a:xfrm flipH="1">
              <a:off x="670645" y="871965"/>
              <a:ext cx="44371" cy="30092"/>
            </a:xfrm>
            <a:custGeom>
              <a:avLst/>
              <a:gdLst/>
              <a:ahLst/>
              <a:cxnLst/>
              <a:rect l="l" t="t" r="r" b="b"/>
              <a:pathLst>
                <a:path w="550" h="373" extrusionOk="0">
                  <a:moveTo>
                    <a:pt x="496" y="0"/>
                  </a:moveTo>
                  <a:cubicBezTo>
                    <a:pt x="492" y="0"/>
                    <a:pt x="489" y="1"/>
                    <a:pt x="487" y="3"/>
                  </a:cubicBezTo>
                  <a:cubicBezTo>
                    <a:pt x="442" y="37"/>
                    <a:pt x="408" y="70"/>
                    <a:pt x="375" y="104"/>
                  </a:cubicBezTo>
                  <a:cubicBezTo>
                    <a:pt x="342" y="137"/>
                    <a:pt x="309" y="170"/>
                    <a:pt x="275" y="193"/>
                  </a:cubicBezTo>
                  <a:cubicBezTo>
                    <a:pt x="198" y="259"/>
                    <a:pt x="109" y="304"/>
                    <a:pt x="20" y="337"/>
                  </a:cubicBezTo>
                  <a:cubicBezTo>
                    <a:pt x="0" y="347"/>
                    <a:pt x="22" y="373"/>
                    <a:pt x="43" y="373"/>
                  </a:cubicBezTo>
                  <a:cubicBezTo>
                    <a:pt x="46" y="373"/>
                    <a:pt x="49" y="372"/>
                    <a:pt x="52" y="371"/>
                  </a:cubicBezTo>
                  <a:cubicBezTo>
                    <a:pt x="141" y="337"/>
                    <a:pt x="230" y="292"/>
                    <a:pt x="319" y="237"/>
                  </a:cubicBezTo>
                  <a:cubicBezTo>
                    <a:pt x="353" y="203"/>
                    <a:pt x="398" y="181"/>
                    <a:pt x="431" y="148"/>
                  </a:cubicBezTo>
                  <a:cubicBezTo>
                    <a:pt x="464" y="126"/>
                    <a:pt x="487" y="104"/>
                    <a:pt x="509" y="70"/>
                  </a:cubicBezTo>
                  <a:lnTo>
                    <a:pt x="531" y="70"/>
                  </a:lnTo>
                  <a:cubicBezTo>
                    <a:pt x="542" y="70"/>
                    <a:pt x="542" y="70"/>
                    <a:pt x="542" y="59"/>
                  </a:cubicBezTo>
                  <a:lnTo>
                    <a:pt x="542" y="48"/>
                  </a:lnTo>
                  <a:lnTo>
                    <a:pt x="531" y="37"/>
                  </a:lnTo>
                  <a:cubicBezTo>
                    <a:pt x="549" y="19"/>
                    <a:pt x="515" y="0"/>
                    <a:pt x="4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13" name="Google Shape;16613;p24"/>
            <p:cNvSpPr/>
            <p:nvPr/>
          </p:nvSpPr>
          <p:spPr>
            <a:xfrm flipH="1">
              <a:off x="653300" y="876321"/>
              <a:ext cx="45581" cy="41306"/>
            </a:xfrm>
            <a:custGeom>
              <a:avLst/>
              <a:gdLst/>
              <a:ahLst/>
              <a:cxnLst/>
              <a:rect l="l" t="t" r="r" b="b"/>
              <a:pathLst>
                <a:path w="565" h="512" extrusionOk="0">
                  <a:moveTo>
                    <a:pt x="364" y="116"/>
                  </a:moveTo>
                  <a:cubicBezTo>
                    <a:pt x="364" y="127"/>
                    <a:pt x="376" y="139"/>
                    <a:pt x="386" y="139"/>
                  </a:cubicBezTo>
                  <a:cubicBezTo>
                    <a:pt x="386" y="149"/>
                    <a:pt x="386" y="149"/>
                    <a:pt x="398" y="149"/>
                  </a:cubicBezTo>
                  <a:lnTo>
                    <a:pt x="398" y="161"/>
                  </a:lnTo>
                  <a:lnTo>
                    <a:pt x="353" y="161"/>
                  </a:lnTo>
                  <a:cubicBezTo>
                    <a:pt x="353" y="149"/>
                    <a:pt x="342" y="149"/>
                    <a:pt x="342" y="149"/>
                  </a:cubicBezTo>
                  <a:lnTo>
                    <a:pt x="320" y="149"/>
                  </a:lnTo>
                  <a:cubicBezTo>
                    <a:pt x="331" y="139"/>
                    <a:pt x="342" y="139"/>
                    <a:pt x="353" y="127"/>
                  </a:cubicBezTo>
                  <a:lnTo>
                    <a:pt x="364" y="116"/>
                  </a:lnTo>
                  <a:close/>
                  <a:moveTo>
                    <a:pt x="395" y="1"/>
                  </a:moveTo>
                  <a:cubicBezTo>
                    <a:pt x="388" y="1"/>
                    <a:pt x="382" y="2"/>
                    <a:pt x="376" y="5"/>
                  </a:cubicBezTo>
                  <a:cubicBezTo>
                    <a:pt x="353" y="16"/>
                    <a:pt x="342" y="38"/>
                    <a:pt x="331" y="50"/>
                  </a:cubicBezTo>
                  <a:cubicBezTo>
                    <a:pt x="297" y="83"/>
                    <a:pt x="264" y="105"/>
                    <a:pt x="231" y="127"/>
                  </a:cubicBezTo>
                  <a:cubicBezTo>
                    <a:pt x="164" y="183"/>
                    <a:pt x="97" y="228"/>
                    <a:pt x="20" y="272"/>
                  </a:cubicBezTo>
                  <a:cubicBezTo>
                    <a:pt x="1" y="281"/>
                    <a:pt x="22" y="307"/>
                    <a:pt x="43" y="307"/>
                  </a:cubicBezTo>
                  <a:cubicBezTo>
                    <a:pt x="46" y="307"/>
                    <a:pt x="49" y="307"/>
                    <a:pt x="53" y="305"/>
                  </a:cubicBezTo>
                  <a:cubicBezTo>
                    <a:pt x="119" y="272"/>
                    <a:pt x="186" y="238"/>
                    <a:pt x="253" y="194"/>
                  </a:cubicBezTo>
                  <a:cubicBezTo>
                    <a:pt x="264" y="194"/>
                    <a:pt x="264" y="183"/>
                    <a:pt x="275" y="183"/>
                  </a:cubicBezTo>
                  <a:cubicBezTo>
                    <a:pt x="275" y="183"/>
                    <a:pt x="287" y="183"/>
                    <a:pt x="287" y="194"/>
                  </a:cubicBezTo>
                  <a:lnTo>
                    <a:pt x="309" y="194"/>
                  </a:lnTo>
                  <a:cubicBezTo>
                    <a:pt x="309" y="205"/>
                    <a:pt x="309" y="205"/>
                    <a:pt x="320" y="205"/>
                  </a:cubicBezTo>
                  <a:cubicBezTo>
                    <a:pt x="320" y="205"/>
                    <a:pt x="325" y="210"/>
                    <a:pt x="328" y="210"/>
                  </a:cubicBezTo>
                  <a:cubicBezTo>
                    <a:pt x="330" y="210"/>
                    <a:pt x="331" y="209"/>
                    <a:pt x="331" y="205"/>
                  </a:cubicBezTo>
                  <a:lnTo>
                    <a:pt x="364" y="205"/>
                  </a:lnTo>
                  <a:cubicBezTo>
                    <a:pt x="353" y="216"/>
                    <a:pt x="342" y="228"/>
                    <a:pt x="331" y="228"/>
                  </a:cubicBezTo>
                  <a:cubicBezTo>
                    <a:pt x="312" y="247"/>
                    <a:pt x="334" y="274"/>
                    <a:pt x="355" y="274"/>
                  </a:cubicBezTo>
                  <a:cubicBezTo>
                    <a:pt x="358" y="274"/>
                    <a:pt x="361" y="273"/>
                    <a:pt x="364" y="272"/>
                  </a:cubicBezTo>
                  <a:cubicBezTo>
                    <a:pt x="386" y="260"/>
                    <a:pt x="398" y="250"/>
                    <a:pt x="420" y="238"/>
                  </a:cubicBezTo>
                  <a:cubicBezTo>
                    <a:pt x="420" y="238"/>
                    <a:pt x="425" y="243"/>
                    <a:pt x="431" y="243"/>
                  </a:cubicBezTo>
                  <a:cubicBezTo>
                    <a:pt x="435" y="243"/>
                    <a:pt x="439" y="242"/>
                    <a:pt x="442" y="238"/>
                  </a:cubicBezTo>
                  <a:lnTo>
                    <a:pt x="442" y="238"/>
                  </a:lnTo>
                  <a:cubicBezTo>
                    <a:pt x="431" y="250"/>
                    <a:pt x="431" y="250"/>
                    <a:pt x="431" y="260"/>
                  </a:cubicBezTo>
                  <a:cubicBezTo>
                    <a:pt x="412" y="270"/>
                    <a:pt x="442" y="296"/>
                    <a:pt x="458" y="296"/>
                  </a:cubicBezTo>
                  <a:cubicBezTo>
                    <a:pt x="461" y="296"/>
                    <a:pt x="463" y="296"/>
                    <a:pt x="465" y="294"/>
                  </a:cubicBezTo>
                  <a:lnTo>
                    <a:pt x="475" y="294"/>
                  </a:lnTo>
                  <a:cubicBezTo>
                    <a:pt x="475" y="305"/>
                    <a:pt x="487" y="317"/>
                    <a:pt x="509" y="317"/>
                  </a:cubicBezTo>
                  <a:lnTo>
                    <a:pt x="509" y="339"/>
                  </a:lnTo>
                  <a:cubicBezTo>
                    <a:pt x="509" y="349"/>
                    <a:pt x="498" y="361"/>
                    <a:pt x="498" y="383"/>
                  </a:cubicBezTo>
                  <a:lnTo>
                    <a:pt x="498" y="483"/>
                  </a:lnTo>
                  <a:cubicBezTo>
                    <a:pt x="498" y="497"/>
                    <a:pt x="516" y="511"/>
                    <a:pt x="529" y="511"/>
                  </a:cubicBezTo>
                  <a:cubicBezTo>
                    <a:pt x="536" y="511"/>
                    <a:pt x="542" y="506"/>
                    <a:pt x="542" y="494"/>
                  </a:cubicBezTo>
                  <a:cubicBezTo>
                    <a:pt x="554" y="450"/>
                    <a:pt x="564" y="406"/>
                    <a:pt x="564" y="361"/>
                  </a:cubicBezTo>
                  <a:cubicBezTo>
                    <a:pt x="564" y="327"/>
                    <a:pt x="554" y="305"/>
                    <a:pt x="542" y="294"/>
                  </a:cubicBezTo>
                  <a:cubicBezTo>
                    <a:pt x="554" y="272"/>
                    <a:pt x="554" y="260"/>
                    <a:pt x="554" y="250"/>
                  </a:cubicBezTo>
                  <a:cubicBezTo>
                    <a:pt x="564" y="238"/>
                    <a:pt x="554" y="228"/>
                    <a:pt x="542" y="216"/>
                  </a:cubicBezTo>
                  <a:lnTo>
                    <a:pt x="542" y="183"/>
                  </a:lnTo>
                  <a:cubicBezTo>
                    <a:pt x="542" y="165"/>
                    <a:pt x="527" y="146"/>
                    <a:pt x="509" y="146"/>
                  </a:cubicBezTo>
                  <a:cubicBezTo>
                    <a:pt x="505" y="146"/>
                    <a:pt x="502" y="147"/>
                    <a:pt x="498" y="149"/>
                  </a:cubicBezTo>
                  <a:lnTo>
                    <a:pt x="498" y="139"/>
                  </a:lnTo>
                  <a:cubicBezTo>
                    <a:pt x="498" y="127"/>
                    <a:pt x="487" y="127"/>
                    <a:pt x="475" y="116"/>
                  </a:cubicBezTo>
                  <a:cubicBezTo>
                    <a:pt x="475" y="105"/>
                    <a:pt x="475" y="105"/>
                    <a:pt x="465" y="94"/>
                  </a:cubicBezTo>
                  <a:cubicBezTo>
                    <a:pt x="465" y="83"/>
                    <a:pt x="453" y="83"/>
                    <a:pt x="453" y="83"/>
                  </a:cubicBezTo>
                  <a:lnTo>
                    <a:pt x="453" y="72"/>
                  </a:lnTo>
                  <a:cubicBezTo>
                    <a:pt x="453" y="60"/>
                    <a:pt x="442" y="60"/>
                    <a:pt x="442" y="50"/>
                  </a:cubicBezTo>
                  <a:cubicBezTo>
                    <a:pt x="442" y="38"/>
                    <a:pt x="442" y="38"/>
                    <a:pt x="431" y="27"/>
                  </a:cubicBezTo>
                  <a:cubicBezTo>
                    <a:pt x="431" y="11"/>
                    <a:pt x="413" y="1"/>
                    <a:pt x="3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14" name="Google Shape;16614;p24"/>
            <p:cNvSpPr/>
            <p:nvPr/>
          </p:nvSpPr>
          <p:spPr>
            <a:xfrm flipH="1">
              <a:off x="681133" y="852844"/>
              <a:ext cx="55424" cy="21379"/>
            </a:xfrm>
            <a:custGeom>
              <a:avLst/>
              <a:gdLst/>
              <a:ahLst/>
              <a:cxnLst/>
              <a:rect l="l" t="t" r="r" b="b"/>
              <a:pathLst>
                <a:path w="687" h="265" extrusionOk="0">
                  <a:moveTo>
                    <a:pt x="550" y="0"/>
                  </a:moveTo>
                  <a:cubicBezTo>
                    <a:pt x="531" y="0"/>
                    <a:pt x="512" y="3"/>
                    <a:pt x="497" y="7"/>
                  </a:cubicBezTo>
                  <a:cubicBezTo>
                    <a:pt x="442" y="18"/>
                    <a:pt x="386" y="40"/>
                    <a:pt x="331" y="62"/>
                  </a:cubicBezTo>
                  <a:cubicBezTo>
                    <a:pt x="220" y="107"/>
                    <a:pt x="119" y="163"/>
                    <a:pt x="20" y="229"/>
                  </a:cubicBezTo>
                  <a:cubicBezTo>
                    <a:pt x="1" y="239"/>
                    <a:pt x="22" y="265"/>
                    <a:pt x="43" y="265"/>
                  </a:cubicBezTo>
                  <a:cubicBezTo>
                    <a:pt x="46" y="265"/>
                    <a:pt x="49" y="264"/>
                    <a:pt x="53" y="262"/>
                  </a:cubicBezTo>
                  <a:cubicBezTo>
                    <a:pt x="142" y="218"/>
                    <a:pt x="231" y="163"/>
                    <a:pt x="319" y="129"/>
                  </a:cubicBezTo>
                  <a:cubicBezTo>
                    <a:pt x="364" y="118"/>
                    <a:pt x="408" y="107"/>
                    <a:pt x="442" y="96"/>
                  </a:cubicBezTo>
                  <a:cubicBezTo>
                    <a:pt x="475" y="84"/>
                    <a:pt x="497" y="84"/>
                    <a:pt x="531" y="84"/>
                  </a:cubicBezTo>
                  <a:cubicBezTo>
                    <a:pt x="509" y="96"/>
                    <a:pt x="497" y="96"/>
                    <a:pt x="487" y="107"/>
                  </a:cubicBezTo>
                  <a:cubicBezTo>
                    <a:pt x="465" y="118"/>
                    <a:pt x="465" y="129"/>
                    <a:pt x="475" y="140"/>
                  </a:cubicBezTo>
                  <a:cubicBezTo>
                    <a:pt x="487" y="163"/>
                    <a:pt x="509" y="163"/>
                    <a:pt x="531" y="163"/>
                  </a:cubicBezTo>
                  <a:cubicBezTo>
                    <a:pt x="542" y="151"/>
                    <a:pt x="553" y="151"/>
                    <a:pt x="564" y="140"/>
                  </a:cubicBezTo>
                  <a:lnTo>
                    <a:pt x="598" y="140"/>
                  </a:lnTo>
                  <a:cubicBezTo>
                    <a:pt x="609" y="140"/>
                    <a:pt x="609" y="140"/>
                    <a:pt x="620" y="151"/>
                  </a:cubicBezTo>
                  <a:lnTo>
                    <a:pt x="586" y="151"/>
                  </a:lnTo>
                  <a:cubicBezTo>
                    <a:pt x="586" y="151"/>
                    <a:pt x="576" y="163"/>
                    <a:pt x="576" y="173"/>
                  </a:cubicBezTo>
                  <a:cubicBezTo>
                    <a:pt x="576" y="173"/>
                    <a:pt x="576" y="185"/>
                    <a:pt x="586" y="185"/>
                  </a:cubicBezTo>
                  <a:cubicBezTo>
                    <a:pt x="586" y="196"/>
                    <a:pt x="586" y="196"/>
                    <a:pt x="598" y="196"/>
                  </a:cubicBezTo>
                  <a:lnTo>
                    <a:pt x="609" y="207"/>
                  </a:lnTo>
                  <a:cubicBezTo>
                    <a:pt x="609" y="207"/>
                    <a:pt x="620" y="207"/>
                    <a:pt x="631" y="196"/>
                  </a:cubicBezTo>
                  <a:lnTo>
                    <a:pt x="675" y="196"/>
                  </a:lnTo>
                  <a:lnTo>
                    <a:pt x="687" y="185"/>
                  </a:lnTo>
                  <a:cubicBezTo>
                    <a:pt x="687" y="173"/>
                    <a:pt x="687" y="173"/>
                    <a:pt x="675" y="163"/>
                  </a:cubicBezTo>
                  <a:lnTo>
                    <a:pt x="665" y="151"/>
                  </a:lnTo>
                  <a:lnTo>
                    <a:pt x="642" y="151"/>
                  </a:lnTo>
                  <a:lnTo>
                    <a:pt x="653" y="140"/>
                  </a:lnTo>
                  <a:cubicBezTo>
                    <a:pt x="653" y="129"/>
                    <a:pt x="653" y="118"/>
                    <a:pt x="665" y="107"/>
                  </a:cubicBezTo>
                  <a:lnTo>
                    <a:pt x="653" y="96"/>
                  </a:lnTo>
                  <a:lnTo>
                    <a:pt x="665" y="96"/>
                  </a:lnTo>
                  <a:cubicBezTo>
                    <a:pt x="665" y="74"/>
                    <a:pt x="653" y="51"/>
                    <a:pt x="631" y="40"/>
                  </a:cubicBezTo>
                  <a:cubicBezTo>
                    <a:pt x="624" y="10"/>
                    <a:pt x="587" y="0"/>
                    <a:pt x="5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15" name="Google Shape;16615;p24"/>
            <p:cNvSpPr/>
            <p:nvPr/>
          </p:nvSpPr>
          <p:spPr>
            <a:xfrm flipH="1">
              <a:off x="676373" y="869060"/>
              <a:ext cx="7019" cy="4598"/>
            </a:xfrm>
            <a:custGeom>
              <a:avLst/>
              <a:gdLst/>
              <a:ahLst/>
              <a:cxnLst/>
              <a:rect l="l" t="t" r="r" b="b"/>
              <a:pathLst>
                <a:path w="87" h="57" extrusionOk="0">
                  <a:moveTo>
                    <a:pt x="32" y="0"/>
                  </a:moveTo>
                  <a:cubicBezTo>
                    <a:pt x="10" y="0"/>
                    <a:pt x="1" y="33"/>
                    <a:pt x="28" y="51"/>
                  </a:cubicBezTo>
                  <a:cubicBezTo>
                    <a:pt x="36" y="55"/>
                    <a:pt x="44" y="57"/>
                    <a:pt x="51" y="57"/>
                  </a:cubicBezTo>
                  <a:cubicBezTo>
                    <a:pt x="79" y="57"/>
                    <a:pt x="86" y="24"/>
                    <a:pt x="50" y="6"/>
                  </a:cubicBezTo>
                  <a:cubicBezTo>
                    <a:pt x="44" y="2"/>
                    <a:pt x="38" y="0"/>
                    <a:pt x="3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16" name="Google Shape;16616;p24"/>
            <p:cNvSpPr/>
            <p:nvPr/>
          </p:nvSpPr>
          <p:spPr>
            <a:xfrm flipH="1">
              <a:off x="586017" y="822833"/>
              <a:ext cx="123836" cy="119399"/>
            </a:xfrm>
            <a:custGeom>
              <a:avLst/>
              <a:gdLst/>
              <a:ahLst/>
              <a:cxnLst/>
              <a:rect l="l" t="t" r="r" b="b"/>
              <a:pathLst>
                <a:path w="1535" h="1480" extrusionOk="0">
                  <a:moveTo>
                    <a:pt x="55" y="1"/>
                  </a:moveTo>
                  <a:cubicBezTo>
                    <a:pt x="55" y="1"/>
                    <a:pt x="0" y="68"/>
                    <a:pt x="22" y="134"/>
                  </a:cubicBezTo>
                  <a:cubicBezTo>
                    <a:pt x="33" y="201"/>
                    <a:pt x="134" y="323"/>
                    <a:pt x="322" y="401"/>
                  </a:cubicBezTo>
                  <a:cubicBezTo>
                    <a:pt x="512" y="479"/>
                    <a:pt x="556" y="568"/>
                    <a:pt x="678" y="812"/>
                  </a:cubicBezTo>
                  <a:cubicBezTo>
                    <a:pt x="801" y="1046"/>
                    <a:pt x="1034" y="1313"/>
                    <a:pt x="1034" y="1313"/>
                  </a:cubicBezTo>
                  <a:lnTo>
                    <a:pt x="1345" y="1480"/>
                  </a:lnTo>
                  <a:lnTo>
                    <a:pt x="1479" y="1246"/>
                  </a:lnTo>
                  <a:cubicBezTo>
                    <a:pt x="1479" y="1246"/>
                    <a:pt x="1357" y="1224"/>
                    <a:pt x="1323" y="1168"/>
                  </a:cubicBezTo>
                  <a:cubicBezTo>
                    <a:pt x="1279" y="1101"/>
                    <a:pt x="1323" y="957"/>
                    <a:pt x="1379" y="746"/>
                  </a:cubicBezTo>
                  <a:cubicBezTo>
                    <a:pt x="1446" y="535"/>
                    <a:pt x="1535" y="501"/>
                    <a:pt x="1523" y="367"/>
                  </a:cubicBezTo>
                  <a:cubicBezTo>
                    <a:pt x="1501" y="245"/>
                    <a:pt x="1490" y="312"/>
                    <a:pt x="1424" y="256"/>
                  </a:cubicBezTo>
                  <a:cubicBezTo>
                    <a:pt x="1357" y="201"/>
                    <a:pt x="1335" y="167"/>
                    <a:pt x="1234" y="100"/>
                  </a:cubicBezTo>
                  <a:cubicBezTo>
                    <a:pt x="1161" y="44"/>
                    <a:pt x="1106" y="29"/>
                    <a:pt x="1026" y="29"/>
                  </a:cubicBezTo>
                  <a:cubicBezTo>
                    <a:pt x="996" y="29"/>
                    <a:pt x="962" y="31"/>
                    <a:pt x="923" y="34"/>
                  </a:cubicBezTo>
                  <a:cubicBezTo>
                    <a:pt x="767" y="45"/>
                    <a:pt x="690" y="68"/>
                    <a:pt x="400" y="78"/>
                  </a:cubicBezTo>
                  <a:cubicBezTo>
                    <a:pt x="383" y="79"/>
                    <a:pt x="366" y="79"/>
                    <a:pt x="350" y="79"/>
                  </a:cubicBezTo>
                  <a:cubicBezTo>
                    <a:pt x="105" y="79"/>
                    <a:pt x="55" y="1"/>
                    <a:pt x="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17" name="Google Shape;16617;p24"/>
            <p:cNvSpPr/>
            <p:nvPr/>
          </p:nvSpPr>
          <p:spPr>
            <a:xfrm flipH="1">
              <a:off x="586017" y="822833"/>
              <a:ext cx="123836" cy="119399"/>
            </a:xfrm>
            <a:custGeom>
              <a:avLst/>
              <a:gdLst/>
              <a:ahLst/>
              <a:cxnLst/>
              <a:rect l="l" t="t" r="r" b="b"/>
              <a:pathLst>
                <a:path w="1535" h="1480" extrusionOk="0">
                  <a:moveTo>
                    <a:pt x="55" y="1"/>
                  </a:moveTo>
                  <a:cubicBezTo>
                    <a:pt x="55" y="1"/>
                    <a:pt x="0" y="68"/>
                    <a:pt x="22" y="134"/>
                  </a:cubicBezTo>
                  <a:cubicBezTo>
                    <a:pt x="33" y="201"/>
                    <a:pt x="134" y="323"/>
                    <a:pt x="322" y="401"/>
                  </a:cubicBezTo>
                  <a:cubicBezTo>
                    <a:pt x="512" y="479"/>
                    <a:pt x="556" y="568"/>
                    <a:pt x="678" y="812"/>
                  </a:cubicBezTo>
                  <a:cubicBezTo>
                    <a:pt x="801" y="1046"/>
                    <a:pt x="1034" y="1313"/>
                    <a:pt x="1034" y="1313"/>
                  </a:cubicBezTo>
                  <a:lnTo>
                    <a:pt x="1345" y="1480"/>
                  </a:lnTo>
                  <a:lnTo>
                    <a:pt x="1479" y="1246"/>
                  </a:lnTo>
                  <a:cubicBezTo>
                    <a:pt x="1479" y="1246"/>
                    <a:pt x="1357" y="1224"/>
                    <a:pt x="1323" y="1168"/>
                  </a:cubicBezTo>
                  <a:cubicBezTo>
                    <a:pt x="1279" y="1101"/>
                    <a:pt x="1323" y="957"/>
                    <a:pt x="1379" y="746"/>
                  </a:cubicBezTo>
                  <a:cubicBezTo>
                    <a:pt x="1446" y="535"/>
                    <a:pt x="1535" y="501"/>
                    <a:pt x="1523" y="367"/>
                  </a:cubicBezTo>
                  <a:cubicBezTo>
                    <a:pt x="1513" y="357"/>
                    <a:pt x="1513" y="334"/>
                    <a:pt x="1513" y="323"/>
                  </a:cubicBezTo>
                  <a:cubicBezTo>
                    <a:pt x="1457" y="312"/>
                    <a:pt x="1412" y="312"/>
                    <a:pt x="1357" y="301"/>
                  </a:cubicBezTo>
                  <a:cubicBezTo>
                    <a:pt x="1268" y="301"/>
                    <a:pt x="1174" y="306"/>
                    <a:pt x="1081" y="306"/>
                  </a:cubicBezTo>
                  <a:cubicBezTo>
                    <a:pt x="1035" y="306"/>
                    <a:pt x="989" y="304"/>
                    <a:pt x="945" y="301"/>
                  </a:cubicBezTo>
                  <a:cubicBezTo>
                    <a:pt x="779" y="278"/>
                    <a:pt x="623" y="223"/>
                    <a:pt x="489" y="134"/>
                  </a:cubicBezTo>
                  <a:cubicBezTo>
                    <a:pt x="467" y="112"/>
                    <a:pt x="445" y="100"/>
                    <a:pt x="433" y="78"/>
                  </a:cubicBezTo>
                  <a:lnTo>
                    <a:pt x="400" y="78"/>
                  </a:lnTo>
                  <a:cubicBezTo>
                    <a:pt x="383" y="79"/>
                    <a:pt x="366" y="79"/>
                    <a:pt x="350" y="79"/>
                  </a:cubicBezTo>
                  <a:cubicBezTo>
                    <a:pt x="105" y="79"/>
                    <a:pt x="55" y="1"/>
                    <a:pt x="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18" name="Google Shape;16618;p24"/>
            <p:cNvSpPr/>
            <p:nvPr/>
          </p:nvSpPr>
          <p:spPr>
            <a:xfrm flipH="1">
              <a:off x="530350" y="901815"/>
              <a:ext cx="94309" cy="66557"/>
            </a:xfrm>
            <a:custGeom>
              <a:avLst/>
              <a:gdLst/>
              <a:ahLst/>
              <a:cxnLst/>
              <a:rect l="l" t="t" r="r" b="b"/>
              <a:pathLst>
                <a:path w="1169" h="825" extrusionOk="0">
                  <a:moveTo>
                    <a:pt x="156" y="1"/>
                  </a:moveTo>
                  <a:lnTo>
                    <a:pt x="0" y="379"/>
                  </a:lnTo>
                  <a:cubicBezTo>
                    <a:pt x="22" y="545"/>
                    <a:pt x="145" y="557"/>
                    <a:pt x="301" y="623"/>
                  </a:cubicBezTo>
                  <a:cubicBezTo>
                    <a:pt x="457" y="679"/>
                    <a:pt x="601" y="812"/>
                    <a:pt x="701" y="824"/>
                  </a:cubicBezTo>
                  <a:cubicBezTo>
                    <a:pt x="704" y="824"/>
                    <a:pt x="707" y="824"/>
                    <a:pt x="710" y="824"/>
                  </a:cubicBezTo>
                  <a:cubicBezTo>
                    <a:pt x="800" y="824"/>
                    <a:pt x="780" y="653"/>
                    <a:pt x="813" y="534"/>
                  </a:cubicBezTo>
                  <a:cubicBezTo>
                    <a:pt x="857" y="412"/>
                    <a:pt x="857" y="389"/>
                    <a:pt x="890" y="379"/>
                  </a:cubicBezTo>
                  <a:cubicBezTo>
                    <a:pt x="892" y="378"/>
                    <a:pt x="894" y="378"/>
                    <a:pt x="897" y="378"/>
                  </a:cubicBezTo>
                  <a:cubicBezTo>
                    <a:pt x="926" y="378"/>
                    <a:pt x="940" y="448"/>
                    <a:pt x="1013" y="478"/>
                  </a:cubicBezTo>
                  <a:cubicBezTo>
                    <a:pt x="1090" y="512"/>
                    <a:pt x="1124" y="534"/>
                    <a:pt x="1124" y="534"/>
                  </a:cubicBezTo>
                  <a:cubicBezTo>
                    <a:pt x="1124" y="534"/>
                    <a:pt x="1127" y="538"/>
                    <a:pt x="1128" y="538"/>
                  </a:cubicBezTo>
                  <a:cubicBezTo>
                    <a:pt x="1131" y="538"/>
                    <a:pt x="1131" y="525"/>
                    <a:pt x="1102" y="445"/>
                  </a:cubicBezTo>
                  <a:cubicBezTo>
                    <a:pt x="1057" y="334"/>
                    <a:pt x="1168" y="323"/>
                    <a:pt x="1013" y="223"/>
                  </a:cubicBezTo>
                  <a:cubicBezTo>
                    <a:pt x="922" y="160"/>
                    <a:pt x="893" y="141"/>
                    <a:pt x="834" y="141"/>
                  </a:cubicBezTo>
                  <a:cubicBezTo>
                    <a:pt x="799" y="141"/>
                    <a:pt x="754" y="148"/>
                    <a:pt x="679" y="156"/>
                  </a:cubicBezTo>
                  <a:cubicBezTo>
                    <a:pt x="500" y="165"/>
                    <a:pt x="456" y="255"/>
                    <a:pt x="359" y="255"/>
                  </a:cubicBezTo>
                  <a:cubicBezTo>
                    <a:pt x="342" y="255"/>
                    <a:pt x="323" y="252"/>
                    <a:pt x="301" y="245"/>
                  </a:cubicBezTo>
                  <a:cubicBezTo>
                    <a:pt x="156" y="201"/>
                    <a:pt x="156" y="1"/>
                    <a:pt x="1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19" name="Google Shape;16619;p24"/>
            <p:cNvSpPr/>
            <p:nvPr/>
          </p:nvSpPr>
          <p:spPr>
            <a:xfrm flipH="1">
              <a:off x="663143" y="758212"/>
              <a:ext cx="70107" cy="104797"/>
            </a:xfrm>
            <a:custGeom>
              <a:avLst/>
              <a:gdLst/>
              <a:ahLst/>
              <a:cxnLst/>
              <a:rect l="l" t="t" r="r" b="b"/>
              <a:pathLst>
                <a:path w="869" h="1299" extrusionOk="0">
                  <a:moveTo>
                    <a:pt x="535" y="1"/>
                  </a:moveTo>
                  <a:cubicBezTo>
                    <a:pt x="434" y="1"/>
                    <a:pt x="323" y="157"/>
                    <a:pt x="278" y="301"/>
                  </a:cubicBezTo>
                  <a:cubicBezTo>
                    <a:pt x="223" y="434"/>
                    <a:pt x="312" y="446"/>
                    <a:pt x="201" y="624"/>
                  </a:cubicBezTo>
                  <a:cubicBezTo>
                    <a:pt x="90" y="812"/>
                    <a:pt x="1" y="812"/>
                    <a:pt x="90" y="957"/>
                  </a:cubicBezTo>
                  <a:cubicBezTo>
                    <a:pt x="167" y="1102"/>
                    <a:pt x="357" y="1046"/>
                    <a:pt x="446" y="1135"/>
                  </a:cubicBezTo>
                  <a:cubicBezTo>
                    <a:pt x="512" y="1221"/>
                    <a:pt x="644" y="1298"/>
                    <a:pt x="715" y="1298"/>
                  </a:cubicBezTo>
                  <a:cubicBezTo>
                    <a:pt x="727" y="1298"/>
                    <a:pt x="738" y="1296"/>
                    <a:pt x="746" y="1291"/>
                  </a:cubicBezTo>
                  <a:cubicBezTo>
                    <a:pt x="868" y="1235"/>
                    <a:pt x="757" y="1224"/>
                    <a:pt x="612" y="891"/>
                  </a:cubicBezTo>
                  <a:cubicBezTo>
                    <a:pt x="456" y="557"/>
                    <a:pt x="490" y="624"/>
                    <a:pt x="512" y="379"/>
                  </a:cubicBezTo>
                  <a:cubicBezTo>
                    <a:pt x="545" y="134"/>
                    <a:pt x="646" y="123"/>
                    <a:pt x="735" y="101"/>
                  </a:cubicBezTo>
                  <a:cubicBezTo>
                    <a:pt x="812" y="90"/>
                    <a:pt x="846" y="56"/>
                    <a:pt x="846" y="56"/>
                  </a:cubicBezTo>
                  <a:cubicBezTo>
                    <a:pt x="846" y="56"/>
                    <a:pt x="624" y="12"/>
                    <a:pt x="5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20" name="Google Shape;16620;p24"/>
            <p:cNvSpPr/>
            <p:nvPr/>
          </p:nvSpPr>
          <p:spPr>
            <a:xfrm flipH="1">
              <a:off x="563589" y="853490"/>
              <a:ext cx="136502" cy="94148"/>
            </a:xfrm>
            <a:custGeom>
              <a:avLst/>
              <a:gdLst/>
              <a:ahLst/>
              <a:cxnLst/>
              <a:rect l="l" t="t" r="r" b="b"/>
              <a:pathLst>
                <a:path w="1692" h="1167" extrusionOk="0">
                  <a:moveTo>
                    <a:pt x="809" y="1"/>
                  </a:moveTo>
                  <a:cubicBezTo>
                    <a:pt x="766" y="1"/>
                    <a:pt x="722" y="3"/>
                    <a:pt x="680" y="10"/>
                  </a:cubicBezTo>
                  <a:cubicBezTo>
                    <a:pt x="468" y="32"/>
                    <a:pt x="13" y="88"/>
                    <a:pt x="35" y="266"/>
                  </a:cubicBezTo>
                  <a:cubicBezTo>
                    <a:pt x="45" y="343"/>
                    <a:pt x="1" y="299"/>
                    <a:pt x="112" y="377"/>
                  </a:cubicBezTo>
                  <a:cubicBezTo>
                    <a:pt x="213" y="466"/>
                    <a:pt x="279" y="466"/>
                    <a:pt x="446" y="632"/>
                  </a:cubicBezTo>
                  <a:cubicBezTo>
                    <a:pt x="602" y="800"/>
                    <a:pt x="513" y="788"/>
                    <a:pt x="602" y="978"/>
                  </a:cubicBezTo>
                  <a:cubicBezTo>
                    <a:pt x="680" y="1166"/>
                    <a:pt x="646" y="1122"/>
                    <a:pt x="824" y="1156"/>
                  </a:cubicBezTo>
                  <a:cubicBezTo>
                    <a:pt x="835" y="1157"/>
                    <a:pt x="846" y="1158"/>
                    <a:pt x="856" y="1158"/>
                  </a:cubicBezTo>
                  <a:cubicBezTo>
                    <a:pt x="995" y="1158"/>
                    <a:pt x="1019" y="1016"/>
                    <a:pt x="1102" y="777"/>
                  </a:cubicBezTo>
                  <a:cubicBezTo>
                    <a:pt x="1202" y="521"/>
                    <a:pt x="1291" y="410"/>
                    <a:pt x="1414" y="310"/>
                  </a:cubicBezTo>
                  <a:cubicBezTo>
                    <a:pt x="1536" y="221"/>
                    <a:pt x="1691" y="43"/>
                    <a:pt x="1692" y="43"/>
                  </a:cubicBezTo>
                  <a:lnTo>
                    <a:pt x="1692" y="43"/>
                  </a:lnTo>
                  <a:cubicBezTo>
                    <a:pt x="1691" y="43"/>
                    <a:pt x="1642" y="72"/>
                    <a:pt x="1497" y="72"/>
                  </a:cubicBezTo>
                  <a:cubicBezTo>
                    <a:pt x="1461" y="72"/>
                    <a:pt x="1418" y="70"/>
                    <a:pt x="1369" y="66"/>
                  </a:cubicBezTo>
                  <a:cubicBezTo>
                    <a:pt x="1180" y="48"/>
                    <a:pt x="992" y="1"/>
                    <a:pt x="80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21" name="Google Shape;16621;p24"/>
            <p:cNvSpPr/>
            <p:nvPr/>
          </p:nvSpPr>
          <p:spPr>
            <a:xfrm flipH="1">
              <a:off x="-352562" y="-666684"/>
              <a:ext cx="591428" cy="763670"/>
            </a:xfrm>
            <a:custGeom>
              <a:avLst/>
              <a:gdLst/>
              <a:ahLst/>
              <a:cxnLst/>
              <a:rect l="l" t="t" r="r" b="b"/>
              <a:pathLst>
                <a:path w="7331" h="9466" extrusionOk="0">
                  <a:moveTo>
                    <a:pt x="2092" y="1"/>
                  </a:moveTo>
                  <a:lnTo>
                    <a:pt x="1970" y="90"/>
                  </a:lnTo>
                  <a:cubicBezTo>
                    <a:pt x="2259" y="523"/>
                    <a:pt x="2504" y="990"/>
                    <a:pt x="2715" y="1469"/>
                  </a:cubicBezTo>
                  <a:cubicBezTo>
                    <a:pt x="2937" y="1958"/>
                    <a:pt x="3115" y="2448"/>
                    <a:pt x="3238" y="2959"/>
                  </a:cubicBezTo>
                  <a:cubicBezTo>
                    <a:pt x="3360" y="3471"/>
                    <a:pt x="3438" y="3993"/>
                    <a:pt x="3493" y="4517"/>
                  </a:cubicBezTo>
                  <a:cubicBezTo>
                    <a:pt x="3538" y="5006"/>
                    <a:pt x="3560" y="5506"/>
                    <a:pt x="3538" y="6007"/>
                  </a:cubicBezTo>
                  <a:lnTo>
                    <a:pt x="3304" y="6240"/>
                  </a:lnTo>
                  <a:cubicBezTo>
                    <a:pt x="2959" y="6585"/>
                    <a:pt x="2603" y="6919"/>
                    <a:pt x="2247" y="7241"/>
                  </a:cubicBezTo>
                  <a:cubicBezTo>
                    <a:pt x="1525" y="7886"/>
                    <a:pt x="779" y="8498"/>
                    <a:pt x="1" y="9077"/>
                  </a:cubicBezTo>
                  <a:lnTo>
                    <a:pt x="35" y="9465"/>
                  </a:lnTo>
                  <a:cubicBezTo>
                    <a:pt x="435" y="9176"/>
                    <a:pt x="979" y="8754"/>
                    <a:pt x="1358" y="8442"/>
                  </a:cubicBezTo>
                  <a:cubicBezTo>
                    <a:pt x="1736" y="8131"/>
                    <a:pt x="2103" y="7819"/>
                    <a:pt x="2470" y="7486"/>
                  </a:cubicBezTo>
                  <a:cubicBezTo>
                    <a:pt x="2826" y="7152"/>
                    <a:pt x="3182" y="6808"/>
                    <a:pt x="3515" y="6462"/>
                  </a:cubicBezTo>
                  <a:cubicBezTo>
                    <a:pt x="3861" y="6107"/>
                    <a:pt x="4183" y="5740"/>
                    <a:pt x="4494" y="5350"/>
                  </a:cubicBezTo>
                  <a:cubicBezTo>
                    <a:pt x="4639" y="5162"/>
                    <a:pt x="4795" y="4972"/>
                    <a:pt x="4939" y="4772"/>
                  </a:cubicBezTo>
                  <a:cubicBezTo>
                    <a:pt x="5095" y="4572"/>
                    <a:pt x="5228" y="4372"/>
                    <a:pt x="5373" y="4171"/>
                  </a:cubicBezTo>
                  <a:cubicBezTo>
                    <a:pt x="5640" y="3760"/>
                    <a:pt x="5907" y="3348"/>
                    <a:pt x="6140" y="2915"/>
                  </a:cubicBezTo>
                  <a:cubicBezTo>
                    <a:pt x="6374" y="2492"/>
                    <a:pt x="6597" y="2047"/>
                    <a:pt x="6797" y="1603"/>
                  </a:cubicBezTo>
                  <a:cubicBezTo>
                    <a:pt x="6997" y="1158"/>
                    <a:pt x="7175" y="701"/>
                    <a:pt x="7331" y="234"/>
                  </a:cubicBezTo>
                  <a:lnTo>
                    <a:pt x="7141" y="179"/>
                  </a:lnTo>
                  <a:cubicBezTo>
                    <a:pt x="6841" y="1091"/>
                    <a:pt x="6429" y="1969"/>
                    <a:pt x="5952" y="2814"/>
                  </a:cubicBezTo>
                  <a:cubicBezTo>
                    <a:pt x="5473" y="3660"/>
                    <a:pt x="4928" y="4460"/>
                    <a:pt x="4294" y="5195"/>
                  </a:cubicBezTo>
                  <a:lnTo>
                    <a:pt x="4061" y="5461"/>
                  </a:lnTo>
                  <a:cubicBezTo>
                    <a:pt x="3972" y="5550"/>
                    <a:pt x="3893" y="5639"/>
                    <a:pt x="3805" y="5728"/>
                  </a:cubicBezTo>
                  <a:lnTo>
                    <a:pt x="3794" y="5740"/>
                  </a:lnTo>
                  <a:cubicBezTo>
                    <a:pt x="3794" y="5317"/>
                    <a:pt x="3760" y="4905"/>
                    <a:pt x="3716" y="4483"/>
                  </a:cubicBezTo>
                  <a:cubicBezTo>
                    <a:pt x="3660" y="3960"/>
                    <a:pt x="3571" y="3427"/>
                    <a:pt x="3438" y="2903"/>
                  </a:cubicBezTo>
                  <a:cubicBezTo>
                    <a:pt x="3304" y="2381"/>
                    <a:pt x="3104" y="1880"/>
                    <a:pt x="2882" y="1402"/>
                  </a:cubicBezTo>
                  <a:cubicBezTo>
                    <a:pt x="2648" y="924"/>
                    <a:pt x="2392" y="457"/>
                    <a:pt x="20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22" name="Google Shape;16622;p24"/>
            <p:cNvSpPr/>
            <p:nvPr/>
          </p:nvSpPr>
          <p:spPr>
            <a:xfrm flipH="1">
              <a:off x="-374994" y="-953245"/>
              <a:ext cx="238798" cy="293818"/>
            </a:xfrm>
            <a:custGeom>
              <a:avLst/>
              <a:gdLst/>
              <a:ahLst/>
              <a:cxnLst/>
              <a:rect l="l" t="t" r="r" b="b"/>
              <a:pathLst>
                <a:path w="2960" h="3642" extrusionOk="0">
                  <a:moveTo>
                    <a:pt x="2280" y="1"/>
                  </a:moveTo>
                  <a:cubicBezTo>
                    <a:pt x="2247" y="1"/>
                    <a:pt x="2218" y="30"/>
                    <a:pt x="2092" y="49"/>
                  </a:cubicBezTo>
                  <a:cubicBezTo>
                    <a:pt x="1869" y="71"/>
                    <a:pt x="1658" y="271"/>
                    <a:pt x="1525" y="394"/>
                  </a:cubicBezTo>
                  <a:cubicBezTo>
                    <a:pt x="1487" y="429"/>
                    <a:pt x="1453" y="443"/>
                    <a:pt x="1421" y="443"/>
                  </a:cubicBezTo>
                  <a:cubicBezTo>
                    <a:pt x="1340" y="443"/>
                    <a:pt x="1269" y="357"/>
                    <a:pt x="1158" y="294"/>
                  </a:cubicBezTo>
                  <a:cubicBezTo>
                    <a:pt x="1002" y="205"/>
                    <a:pt x="913" y="105"/>
                    <a:pt x="757" y="83"/>
                  </a:cubicBezTo>
                  <a:cubicBezTo>
                    <a:pt x="747" y="81"/>
                    <a:pt x="737" y="81"/>
                    <a:pt x="728" y="81"/>
                  </a:cubicBezTo>
                  <a:cubicBezTo>
                    <a:pt x="594" y="81"/>
                    <a:pt x="541" y="225"/>
                    <a:pt x="468" y="350"/>
                  </a:cubicBezTo>
                  <a:cubicBezTo>
                    <a:pt x="391" y="494"/>
                    <a:pt x="312" y="528"/>
                    <a:pt x="157" y="805"/>
                  </a:cubicBezTo>
                  <a:cubicBezTo>
                    <a:pt x="1" y="1094"/>
                    <a:pt x="57" y="1262"/>
                    <a:pt x="134" y="1684"/>
                  </a:cubicBezTo>
                  <a:cubicBezTo>
                    <a:pt x="213" y="2107"/>
                    <a:pt x="724" y="3030"/>
                    <a:pt x="1269" y="3319"/>
                  </a:cubicBezTo>
                  <a:cubicBezTo>
                    <a:pt x="1814" y="3608"/>
                    <a:pt x="2448" y="3642"/>
                    <a:pt x="2448" y="3642"/>
                  </a:cubicBezTo>
                  <a:lnTo>
                    <a:pt x="2959" y="3297"/>
                  </a:lnTo>
                  <a:cubicBezTo>
                    <a:pt x="2959" y="3297"/>
                    <a:pt x="2826" y="3052"/>
                    <a:pt x="2781" y="2307"/>
                  </a:cubicBezTo>
                  <a:cubicBezTo>
                    <a:pt x="2737" y="1573"/>
                    <a:pt x="2771" y="1050"/>
                    <a:pt x="2848" y="761"/>
                  </a:cubicBezTo>
                  <a:cubicBezTo>
                    <a:pt x="2937" y="483"/>
                    <a:pt x="2726" y="449"/>
                    <a:pt x="2603" y="328"/>
                  </a:cubicBezTo>
                  <a:cubicBezTo>
                    <a:pt x="2481" y="194"/>
                    <a:pt x="2570" y="182"/>
                    <a:pt x="2403" y="71"/>
                  </a:cubicBezTo>
                  <a:cubicBezTo>
                    <a:pt x="2331" y="18"/>
                    <a:pt x="2305" y="1"/>
                    <a:pt x="22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23" name="Google Shape;16623;p24"/>
            <p:cNvSpPr/>
            <p:nvPr/>
          </p:nvSpPr>
          <p:spPr>
            <a:xfrm flipH="1">
              <a:off x="-374995" y="-912416"/>
              <a:ext cx="112219" cy="254852"/>
            </a:xfrm>
            <a:custGeom>
              <a:avLst/>
              <a:gdLst/>
              <a:ahLst/>
              <a:cxnLst/>
              <a:rect l="l" t="t" r="r" b="b"/>
              <a:pathLst>
                <a:path w="1391" h="3159" extrusionOk="0">
                  <a:moveTo>
                    <a:pt x="1235" y="0"/>
                  </a:moveTo>
                  <a:cubicBezTo>
                    <a:pt x="1057" y="55"/>
                    <a:pt x="879" y="122"/>
                    <a:pt x="735" y="223"/>
                  </a:cubicBezTo>
                  <a:cubicBezTo>
                    <a:pt x="534" y="345"/>
                    <a:pt x="356" y="534"/>
                    <a:pt x="312" y="767"/>
                  </a:cubicBezTo>
                  <a:cubicBezTo>
                    <a:pt x="256" y="1012"/>
                    <a:pt x="334" y="1257"/>
                    <a:pt x="300" y="1501"/>
                  </a:cubicBezTo>
                  <a:cubicBezTo>
                    <a:pt x="267" y="1701"/>
                    <a:pt x="167" y="1869"/>
                    <a:pt x="100" y="2057"/>
                  </a:cubicBezTo>
                  <a:cubicBezTo>
                    <a:pt x="33" y="2235"/>
                    <a:pt x="0" y="2436"/>
                    <a:pt x="33" y="2636"/>
                  </a:cubicBezTo>
                  <a:cubicBezTo>
                    <a:pt x="56" y="2781"/>
                    <a:pt x="100" y="2914"/>
                    <a:pt x="189" y="3036"/>
                  </a:cubicBezTo>
                  <a:cubicBezTo>
                    <a:pt x="567" y="3147"/>
                    <a:pt x="879" y="3159"/>
                    <a:pt x="879" y="3159"/>
                  </a:cubicBezTo>
                  <a:lnTo>
                    <a:pt x="1390" y="2814"/>
                  </a:lnTo>
                  <a:cubicBezTo>
                    <a:pt x="1390" y="2814"/>
                    <a:pt x="1257" y="2569"/>
                    <a:pt x="1212" y="1824"/>
                  </a:cubicBezTo>
                  <a:cubicBezTo>
                    <a:pt x="1168" y="1090"/>
                    <a:pt x="1202" y="567"/>
                    <a:pt x="1279" y="278"/>
                  </a:cubicBezTo>
                  <a:cubicBezTo>
                    <a:pt x="1324" y="134"/>
                    <a:pt x="1291" y="55"/>
                    <a:pt x="12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24" name="Google Shape;16624;p24"/>
            <p:cNvSpPr/>
            <p:nvPr/>
          </p:nvSpPr>
          <p:spPr>
            <a:xfrm flipH="1">
              <a:off x="-268262" y="-794952"/>
              <a:ext cx="66476" cy="106007"/>
            </a:xfrm>
            <a:custGeom>
              <a:avLst/>
              <a:gdLst/>
              <a:ahLst/>
              <a:cxnLst/>
              <a:rect l="l" t="t" r="r" b="b"/>
              <a:pathLst>
                <a:path w="824" h="1314" extrusionOk="0">
                  <a:moveTo>
                    <a:pt x="11" y="1"/>
                  </a:moveTo>
                  <a:lnTo>
                    <a:pt x="0" y="12"/>
                  </a:lnTo>
                  <a:cubicBezTo>
                    <a:pt x="33" y="213"/>
                    <a:pt x="111" y="413"/>
                    <a:pt x="211" y="601"/>
                  </a:cubicBezTo>
                  <a:cubicBezTo>
                    <a:pt x="267" y="690"/>
                    <a:pt x="322" y="779"/>
                    <a:pt x="378" y="858"/>
                  </a:cubicBezTo>
                  <a:cubicBezTo>
                    <a:pt x="433" y="947"/>
                    <a:pt x="500" y="1036"/>
                    <a:pt x="567" y="1113"/>
                  </a:cubicBezTo>
                  <a:cubicBezTo>
                    <a:pt x="645" y="1191"/>
                    <a:pt x="723" y="1269"/>
                    <a:pt x="823" y="1313"/>
                  </a:cubicBezTo>
                  <a:cubicBezTo>
                    <a:pt x="801" y="1269"/>
                    <a:pt x="789" y="1224"/>
                    <a:pt x="789" y="1180"/>
                  </a:cubicBezTo>
                  <a:lnTo>
                    <a:pt x="789" y="1169"/>
                  </a:lnTo>
                  <a:cubicBezTo>
                    <a:pt x="745" y="1135"/>
                    <a:pt x="700" y="1091"/>
                    <a:pt x="667" y="1036"/>
                  </a:cubicBezTo>
                  <a:cubicBezTo>
                    <a:pt x="601" y="957"/>
                    <a:pt x="556" y="868"/>
                    <a:pt x="500" y="779"/>
                  </a:cubicBezTo>
                  <a:cubicBezTo>
                    <a:pt x="456" y="690"/>
                    <a:pt x="401" y="601"/>
                    <a:pt x="345" y="524"/>
                  </a:cubicBezTo>
                  <a:cubicBezTo>
                    <a:pt x="223" y="357"/>
                    <a:pt x="122" y="179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25" name="Google Shape;16625;p24"/>
            <p:cNvSpPr/>
            <p:nvPr/>
          </p:nvSpPr>
          <p:spPr>
            <a:xfrm flipH="1">
              <a:off x="-341838" y="-702504"/>
              <a:ext cx="76399" cy="29608"/>
            </a:xfrm>
            <a:custGeom>
              <a:avLst/>
              <a:gdLst/>
              <a:ahLst/>
              <a:cxnLst/>
              <a:rect l="l" t="t" r="r" b="b"/>
              <a:pathLst>
                <a:path w="947" h="367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55"/>
                    <a:pt x="12" y="100"/>
                    <a:pt x="34" y="144"/>
                  </a:cubicBezTo>
                  <a:lnTo>
                    <a:pt x="34" y="156"/>
                  </a:lnTo>
                  <a:cubicBezTo>
                    <a:pt x="123" y="200"/>
                    <a:pt x="234" y="245"/>
                    <a:pt x="334" y="267"/>
                  </a:cubicBezTo>
                  <a:cubicBezTo>
                    <a:pt x="501" y="311"/>
                    <a:pt x="679" y="344"/>
                    <a:pt x="857" y="356"/>
                  </a:cubicBezTo>
                  <a:cubicBezTo>
                    <a:pt x="857" y="356"/>
                    <a:pt x="868" y="356"/>
                    <a:pt x="868" y="344"/>
                  </a:cubicBezTo>
                  <a:lnTo>
                    <a:pt x="879" y="356"/>
                  </a:lnTo>
                  <a:lnTo>
                    <a:pt x="868" y="356"/>
                  </a:lnTo>
                  <a:cubicBezTo>
                    <a:pt x="890" y="367"/>
                    <a:pt x="924" y="367"/>
                    <a:pt x="946" y="367"/>
                  </a:cubicBezTo>
                  <a:lnTo>
                    <a:pt x="946" y="356"/>
                  </a:lnTo>
                  <a:cubicBezTo>
                    <a:pt x="746" y="311"/>
                    <a:pt x="546" y="267"/>
                    <a:pt x="356" y="200"/>
                  </a:cubicBezTo>
                  <a:cubicBezTo>
                    <a:pt x="257" y="166"/>
                    <a:pt x="168" y="122"/>
                    <a:pt x="79" y="67"/>
                  </a:cubicBezTo>
                  <a:cubicBezTo>
                    <a:pt x="56" y="55"/>
                    <a:pt x="23" y="3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26" name="Google Shape;16626;p24"/>
            <p:cNvSpPr/>
            <p:nvPr/>
          </p:nvSpPr>
          <p:spPr>
            <a:xfrm flipH="1">
              <a:off x="-267294" y="-821817"/>
              <a:ext cx="34206" cy="95197"/>
            </a:xfrm>
            <a:custGeom>
              <a:avLst/>
              <a:gdLst/>
              <a:ahLst/>
              <a:cxnLst/>
              <a:rect l="l" t="t" r="r" b="b"/>
              <a:pathLst>
                <a:path w="424" h="1180" extrusionOk="0">
                  <a:moveTo>
                    <a:pt x="1" y="0"/>
                  </a:moveTo>
                  <a:cubicBezTo>
                    <a:pt x="23" y="190"/>
                    <a:pt x="45" y="378"/>
                    <a:pt x="102" y="568"/>
                  </a:cubicBezTo>
                  <a:cubicBezTo>
                    <a:pt x="157" y="746"/>
                    <a:pt x="246" y="924"/>
                    <a:pt x="346" y="1090"/>
                  </a:cubicBezTo>
                  <a:cubicBezTo>
                    <a:pt x="368" y="1124"/>
                    <a:pt x="391" y="1146"/>
                    <a:pt x="413" y="1179"/>
                  </a:cubicBezTo>
                  <a:cubicBezTo>
                    <a:pt x="413" y="1146"/>
                    <a:pt x="424" y="1112"/>
                    <a:pt x="424" y="1079"/>
                  </a:cubicBezTo>
                  <a:cubicBezTo>
                    <a:pt x="424" y="1068"/>
                    <a:pt x="413" y="1057"/>
                    <a:pt x="413" y="1046"/>
                  </a:cubicBezTo>
                  <a:cubicBezTo>
                    <a:pt x="312" y="890"/>
                    <a:pt x="246" y="712"/>
                    <a:pt x="191" y="534"/>
                  </a:cubicBezTo>
                  <a:cubicBezTo>
                    <a:pt x="124" y="356"/>
                    <a:pt x="79" y="178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27" name="Google Shape;16627;p24"/>
            <p:cNvSpPr/>
            <p:nvPr/>
          </p:nvSpPr>
          <p:spPr>
            <a:xfrm flipH="1">
              <a:off x="-336433" y="-736630"/>
              <a:ext cx="70107" cy="53891"/>
            </a:xfrm>
            <a:custGeom>
              <a:avLst/>
              <a:gdLst/>
              <a:ahLst/>
              <a:cxnLst/>
              <a:rect l="l" t="t" r="r" b="b"/>
              <a:pathLst>
                <a:path w="869" h="668" extrusionOk="0">
                  <a:moveTo>
                    <a:pt x="12" y="0"/>
                  </a:moveTo>
                  <a:cubicBezTo>
                    <a:pt x="12" y="33"/>
                    <a:pt x="1" y="67"/>
                    <a:pt x="1" y="100"/>
                  </a:cubicBezTo>
                  <a:cubicBezTo>
                    <a:pt x="90" y="223"/>
                    <a:pt x="212" y="334"/>
                    <a:pt x="345" y="411"/>
                  </a:cubicBezTo>
                  <a:cubicBezTo>
                    <a:pt x="523" y="500"/>
                    <a:pt x="691" y="579"/>
                    <a:pt x="857" y="668"/>
                  </a:cubicBezTo>
                  <a:lnTo>
                    <a:pt x="868" y="656"/>
                  </a:lnTo>
                  <a:cubicBezTo>
                    <a:pt x="701" y="567"/>
                    <a:pt x="535" y="478"/>
                    <a:pt x="379" y="379"/>
                  </a:cubicBezTo>
                  <a:cubicBezTo>
                    <a:pt x="223" y="278"/>
                    <a:pt x="112" y="156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28" name="Google Shape;16628;p24"/>
            <p:cNvSpPr/>
            <p:nvPr/>
          </p:nvSpPr>
          <p:spPr>
            <a:xfrm flipH="1">
              <a:off x="-282623" y="-809319"/>
              <a:ext cx="15409" cy="47598"/>
            </a:xfrm>
            <a:custGeom>
              <a:avLst/>
              <a:gdLst/>
              <a:ahLst/>
              <a:cxnLst/>
              <a:rect l="l" t="t" r="r" b="b"/>
              <a:pathLst>
                <a:path w="191" h="590" extrusionOk="0">
                  <a:moveTo>
                    <a:pt x="1" y="0"/>
                  </a:moveTo>
                  <a:cubicBezTo>
                    <a:pt x="34" y="145"/>
                    <a:pt x="57" y="289"/>
                    <a:pt x="79" y="434"/>
                  </a:cubicBezTo>
                  <a:cubicBezTo>
                    <a:pt x="90" y="479"/>
                    <a:pt x="101" y="534"/>
                    <a:pt x="112" y="590"/>
                  </a:cubicBezTo>
                  <a:cubicBezTo>
                    <a:pt x="146" y="534"/>
                    <a:pt x="168" y="479"/>
                    <a:pt x="190" y="423"/>
                  </a:cubicBezTo>
                  <a:lnTo>
                    <a:pt x="179" y="412"/>
                  </a:lnTo>
                  <a:cubicBezTo>
                    <a:pt x="146" y="267"/>
                    <a:pt x="101" y="123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29" name="Google Shape;16629;p24"/>
            <p:cNvSpPr/>
            <p:nvPr/>
          </p:nvSpPr>
          <p:spPr>
            <a:xfrm flipH="1">
              <a:off x="-338208" y="-775274"/>
              <a:ext cx="62039" cy="82611"/>
            </a:xfrm>
            <a:custGeom>
              <a:avLst/>
              <a:gdLst/>
              <a:ahLst/>
              <a:cxnLst/>
              <a:rect l="l" t="t" r="r" b="b"/>
              <a:pathLst>
                <a:path w="769" h="1024" extrusionOk="0">
                  <a:moveTo>
                    <a:pt x="79" y="1"/>
                  </a:moveTo>
                  <a:cubicBezTo>
                    <a:pt x="57" y="57"/>
                    <a:pt x="35" y="112"/>
                    <a:pt x="1" y="168"/>
                  </a:cubicBezTo>
                  <a:cubicBezTo>
                    <a:pt x="35" y="257"/>
                    <a:pt x="68" y="346"/>
                    <a:pt x="112" y="435"/>
                  </a:cubicBezTo>
                  <a:cubicBezTo>
                    <a:pt x="157" y="502"/>
                    <a:pt x="201" y="557"/>
                    <a:pt x="257" y="613"/>
                  </a:cubicBezTo>
                  <a:cubicBezTo>
                    <a:pt x="312" y="657"/>
                    <a:pt x="379" y="702"/>
                    <a:pt x="435" y="746"/>
                  </a:cubicBezTo>
                  <a:cubicBezTo>
                    <a:pt x="557" y="824"/>
                    <a:pt x="680" y="902"/>
                    <a:pt x="757" y="1024"/>
                  </a:cubicBezTo>
                  <a:lnTo>
                    <a:pt x="769" y="1024"/>
                  </a:lnTo>
                  <a:cubicBezTo>
                    <a:pt x="702" y="890"/>
                    <a:pt x="579" y="791"/>
                    <a:pt x="468" y="702"/>
                  </a:cubicBezTo>
                  <a:cubicBezTo>
                    <a:pt x="357" y="613"/>
                    <a:pt x="246" y="512"/>
                    <a:pt x="190" y="390"/>
                  </a:cubicBezTo>
                  <a:cubicBezTo>
                    <a:pt x="134" y="268"/>
                    <a:pt x="112" y="134"/>
                    <a:pt x="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30" name="Google Shape;16630;p24"/>
            <p:cNvSpPr/>
            <p:nvPr/>
          </p:nvSpPr>
          <p:spPr>
            <a:xfrm flipH="1">
              <a:off x="-334658" y="-785116"/>
              <a:ext cx="37756" cy="76319"/>
            </a:xfrm>
            <a:custGeom>
              <a:avLst/>
              <a:gdLst/>
              <a:ahLst/>
              <a:cxnLst/>
              <a:rect l="l" t="t" r="r" b="b"/>
              <a:pathLst>
                <a:path w="468" h="946" extrusionOk="0">
                  <a:moveTo>
                    <a:pt x="0" y="1"/>
                  </a:moveTo>
                  <a:cubicBezTo>
                    <a:pt x="11" y="100"/>
                    <a:pt x="33" y="201"/>
                    <a:pt x="67" y="290"/>
                  </a:cubicBezTo>
                  <a:cubicBezTo>
                    <a:pt x="100" y="390"/>
                    <a:pt x="144" y="468"/>
                    <a:pt x="200" y="557"/>
                  </a:cubicBezTo>
                  <a:cubicBezTo>
                    <a:pt x="278" y="690"/>
                    <a:pt x="367" y="824"/>
                    <a:pt x="467" y="946"/>
                  </a:cubicBezTo>
                  <a:cubicBezTo>
                    <a:pt x="356" y="790"/>
                    <a:pt x="233" y="568"/>
                    <a:pt x="156" y="268"/>
                  </a:cubicBezTo>
                  <a:cubicBezTo>
                    <a:pt x="144" y="268"/>
                    <a:pt x="144" y="268"/>
                    <a:pt x="144" y="256"/>
                  </a:cubicBezTo>
                  <a:cubicBezTo>
                    <a:pt x="100" y="167"/>
                    <a:pt x="67" y="90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31" name="Google Shape;16631;p24"/>
            <p:cNvSpPr/>
            <p:nvPr/>
          </p:nvSpPr>
          <p:spPr>
            <a:xfrm flipH="1">
              <a:off x="-690839" y="-827713"/>
              <a:ext cx="323103" cy="220243"/>
            </a:xfrm>
            <a:custGeom>
              <a:avLst/>
              <a:gdLst/>
              <a:ahLst/>
              <a:cxnLst/>
              <a:rect l="l" t="t" r="r" b="b"/>
              <a:pathLst>
                <a:path w="4005" h="2730" extrusionOk="0">
                  <a:moveTo>
                    <a:pt x="1942" y="1"/>
                  </a:moveTo>
                  <a:cubicBezTo>
                    <a:pt x="1865" y="1"/>
                    <a:pt x="1775" y="28"/>
                    <a:pt x="1646" y="95"/>
                  </a:cubicBezTo>
                  <a:cubicBezTo>
                    <a:pt x="1313" y="250"/>
                    <a:pt x="1013" y="250"/>
                    <a:pt x="768" y="685"/>
                  </a:cubicBezTo>
                  <a:cubicBezTo>
                    <a:pt x="523" y="1107"/>
                    <a:pt x="512" y="1463"/>
                    <a:pt x="301" y="1597"/>
                  </a:cubicBezTo>
                  <a:cubicBezTo>
                    <a:pt x="170" y="1686"/>
                    <a:pt x="86" y="1703"/>
                    <a:pt x="41" y="1703"/>
                  </a:cubicBezTo>
                  <a:cubicBezTo>
                    <a:pt x="13" y="1703"/>
                    <a:pt x="0" y="1696"/>
                    <a:pt x="0" y="1696"/>
                  </a:cubicBezTo>
                  <a:lnTo>
                    <a:pt x="0" y="1696"/>
                  </a:lnTo>
                  <a:lnTo>
                    <a:pt x="34" y="2041"/>
                  </a:lnTo>
                  <a:cubicBezTo>
                    <a:pt x="34" y="2041"/>
                    <a:pt x="368" y="2475"/>
                    <a:pt x="635" y="2564"/>
                  </a:cubicBezTo>
                  <a:cubicBezTo>
                    <a:pt x="734" y="2592"/>
                    <a:pt x="834" y="2605"/>
                    <a:pt x="934" y="2605"/>
                  </a:cubicBezTo>
                  <a:cubicBezTo>
                    <a:pt x="1116" y="2605"/>
                    <a:pt x="1297" y="2561"/>
                    <a:pt x="1468" y="2475"/>
                  </a:cubicBezTo>
                  <a:cubicBezTo>
                    <a:pt x="1627" y="2402"/>
                    <a:pt x="1707" y="2353"/>
                    <a:pt x="1790" y="2353"/>
                  </a:cubicBezTo>
                  <a:cubicBezTo>
                    <a:pt x="1847" y="2353"/>
                    <a:pt x="1906" y="2376"/>
                    <a:pt x="1992" y="2430"/>
                  </a:cubicBezTo>
                  <a:cubicBezTo>
                    <a:pt x="2151" y="2523"/>
                    <a:pt x="2310" y="2729"/>
                    <a:pt x="2561" y="2729"/>
                  </a:cubicBezTo>
                  <a:cubicBezTo>
                    <a:pt x="2642" y="2729"/>
                    <a:pt x="2733" y="2707"/>
                    <a:pt x="2837" y="2653"/>
                  </a:cubicBezTo>
                  <a:cubicBezTo>
                    <a:pt x="3260" y="2430"/>
                    <a:pt x="3493" y="2052"/>
                    <a:pt x="3727" y="1908"/>
                  </a:cubicBezTo>
                  <a:cubicBezTo>
                    <a:pt x="3971" y="1763"/>
                    <a:pt x="4004" y="1307"/>
                    <a:pt x="3938" y="1152"/>
                  </a:cubicBezTo>
                  <a:cubicBezTo>
                    <a:pt x="3871" y="1007"/>
                    <a:pt x="3638" y="1051"/>
                    <a:pt x="3460" y="796"/>
                  </a:cubicBezTo>
                  <a:cubicBezTo>
                    <a:pt x="3282" y="551"/>
                    <a:pt x="3304" y="495"/>
                    <a:pt x="3048" y="373"/>
                  </a:cubicBezTo>
                  <a:cubicBezTo>
                    <a:pt x="2803" y="250"/>
                    <a:pt x="2558" y="284"/>
                    <a:pt x="2303" y="151"/>
                  </a:cubicBezTo>
                  <a:cubicBezTo>
                    <a:pt x="2149" y="63"/>
                    <a:pt x="2060" y="1"/>
                    <a:pt x="1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32" name="Google Shape;16632;p24"/>
            <p:cNvSpPr/>
            <p:nvPr/>
          </p:nvSpPr>
          <p:spPr>
            <a:xfrm flipH="1">
              <a:off x="-585881" y="-825851"/>
              <a:ext cx="218145" cy="210239"/>
            </a:xfrm>
            <a:custGeom>
              <a:avLst/>
              <a:gdLst/>
              <a:ahLst/>
              <a:cxnLst/>
              <a:rect l="l" t="t" r="r" b="b"/>
              <a:pathLst>
                <a:path w="2704" h="2606" extrusionOk="0">
                  <a:moveTo>
                    <a:pt x="1942" y="1"/>
                  </a:moveTo>
                  <a:cubicBezTo>
                    <a:pt x="1865" y="1"/>
                    <a:pt x="1775" y="28"/>
                    <a:pt x="1646" y="95"/>
                  </a:cubicBezTo>
                  <a:cubicBezTo>
                    <a:pt x="1313" y="250"/>
                    <a:pt x="1013" y="250"/>
                    <a:pt x="768" y="685"/>
                  </a:cubicBezTo>
                  <a:cubicBezTo>
                    <a:pt x="523" y="1107"/>
                    <a:pt x="512" y="1463"/>
                    <a:pt x="301" y="1597"/>
                  </a:cubicBezTo>
                  <a:cubicBezTo>
                    <a:pt x="170" y="1686"/>
                    <a:pt x="86" y="1703"/>
                    <a:pt x="41" y="1703"/>
                  </a:cubicBezTo>
                  <a:cubicBezTo>
                    <a:pt x="13" y="1703"/>
                    <a:pt x="0" y="1696"/>
                    <a:pt x="0" y="1696"/>
                  </a:cubicBezTo>
                  <a:lnTo>
                    <a:pt x="0" y="1696"/>
                  </a:lnTo>
                  <a:lnTo>
                    <a:pt x="34" y="2041"/>
                  </a:lnTo>
                  <a:cubicBezTo>
                    <a:pt x="34" y="2041"/>
                    <a:pt x="368" y="2475"/>
                    <a:pt x="635" y="2564"/>
                  </a:cubicBezTo>
                  <a:cubicBezTo>
                    <a:pt x="732" y="2592"/>
                    <a:pt x="835" y="2606"/>
                    <a:pt x="939" y="2606"/>
                  </a:cubicBezTo>
                  <a:cubicBezTo>
                    <a:pt x="1085" y="2606"/>
                    <a:pt x="1232" y="2578"/>
                    <a:pt x="1369" y="2519"/>
                  </a:cubicBezTo>
                  <a:cubicBezTo>
                    <a:pt x="1424" y="2464"/>
                    <a:pt x="1480" y="2408"/>
                    <a:pt x="1524" y="2341"/>
                  </a:cubicBezTo>
                  <a:cubicBezTo>
                    <a:pt x="1702" y="2074"/>
                    <a:pt x="1814" y="1741"/>
                    <a:pt x="2081" y="1574"/>
                  </a:cubicBezTo>
                  <a:cubicBezTo>
                    <a:pt x="2203" y="1508"/>
                    <a:pt x="2358" y="1485"/>
                    <a:pt x="2469" y="1396"/>
                  </a:cubicBezTo>
                  <a:cubicBezTo>
                    <a:pt x="2670" y="1241"/>
                    <a:pt x="2703" y="951"/>
                    <a:pt x="2692" y="695"/>
                  </a:cubicBezTo>
                  <a:cubicBezTo>
                    <a:pt x="2692" y="562"/>
                    <a:pt x="2681" y="418"/>
                    <a:pt x="2703" y="273"/>
                  </a:cubicBezTo>
                  <a:cubicBezTo>
                    <a:pt x="2570" y="250"/>
                    <a:pt x="2437" y="228"/>
                    <a:pt x="2303" y="151"/>
                  </a:cubicBezTo>
                  <a:cubicBezTo>
                    <a:pt x="2149" y="63"/>
                    <a:pt x="2060" y="1"/>
                    <a:pt x="19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33" name="Google Shape;16633;p24"/>
            <p:cNvSpPr/>
            <p:nvPr/>
          </p:nvSpPr>
          <p:spPr>
            <a:xfrm flipH="1">
              <a:off x="-576927" y="-751871"/>
              <a:ext cx="171515" cy="78174"/>
            </a:xfrm>
            <a:custGeom>
              <a:avLst/>
              <a:gdLst/>
              <a:ahLst/>
              <a:cxnLst/>
              <a:rect l="l" t="t" r="r" b="b"/>
              <a:pathLst>
                <a:path w="2126" h="969" extrusionOk="0">
                  <a:moveTo>
                    <a:pt x="2114" y="1"/>
                  </a:moveTo>
                  <a:cubicBezTo>
                    <a:pt x="2025" y="23"/>
                    <a:pt x="1925" y="79"/>
                    <a:pt x="1836" y="134"/>
                  </a:cubicBezTo>
                  <a:cubicBezTo>
                    <a:pt x="1758" y="201"/>
                    <a:pt x="1680" y="268"/>
                    <a:pt x="1614" y="334"/>
                  </a:cubicBezTo>
                  <a:cubicBezTo>
                    <a:pt x="1535" y="413"/>
                    <a:pt x="1469" y="479"/>
                    <a:pt x="1391" y="535"/>
                  </a:cubicBezTo>
                  <a:cubicBezTo>
                    <a:pt x="1313" y="601"/>
                    <a:pt x="1235" y="646"/>
                    <a:pt x="1146" y="690"/>
                  </a:cubicBezTo>
                  <a:cubicBezTo>
                    <a:pt x="969" y="779"/>
                    <a:pt x="768" y="824"/>
                    <a:pt x="568" y="880"/>
                  </a:cubicBezTo>
                  <a:cubicBezTo>
                    <a:pt x="435" y="902"/>
                    <a:pt x="301" y="935"/>
                    <a:pt x="156" y="935"/>
                  </a:cubicBezTo>
                  <a:lnTo>
                    <a:pt x="0" y="935"/>
                  </a:lnTo>
                  <a:cubicBezTo>
                    <a:pt x="79" y="957"/>
                    <a:pt x="145" y="969"/>
                    <a:pt x="223" y="969"/>
                  </a:cubicBezTo>
                  <a:cubicBezTo>
                    <a:pt x="346" y="969"/>
                    <a:pt x="468" y="946"/>
                    <a:pt x="579" y="924"/>
                  </a:cubicBezTo>
                  <a:cubicBezTo>
                    <a:pt x="779" y="890"/>
                    <a:pt x="979" y="846"/>
                    <a:pt x="1179" y="769"/>
                  </a:cubicBezTo>
                  <a:cubicBezTo>
                    <a:pt x="1268" y="735"/>
                    <a:pt x="1369" y="680"/>
                    <a:pt x="1458" y="623"/>
                  </a:cubicBezTo>
                  <a:cubicBezTo>
                    <a:pt x="1535" y="557"/>
                    <a:pt x="1614" y="490"/>
                    <a:pt x="1680" y="413"/>
                  </a:cubicBezTo>
                  <a:cubicBezTo>
                    <a:pt x="1824" y="268"/>
                    <a:pt x="1947" y="112"/>
                    <a:pt x="2125" y="12"/>
                  </a:cubicBezTo>
                  <a:lnTo>
                    <a:pt x="21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34" name="Google Shape;16634;p24"/>
            <p:cNvSpPr/>
            <p:nvPr/>
          </p:nvSpPr>
          <p:spPr>
            <a:xfrm flipH="1">
              <a:off x="-606455" y="-719520"/>
              <a:ext cx="89791" cy="39531"/>
            </a:xfrm>
            <a:custGeom>
              <a:avLst/>
              <a:gdLst/>
              <a:ahLst/>
              <a:cxnLst/>
              <a:rect l="l" t="t" r="r" b="b"/>
              <a:pathLst>
                <a:path w="1113" h="490" extrusionOk="0">
                  <a:moveTo>
                    <a:pt x="1046" y="0"/>
                  </a:moveTo>
                  <a:cubicBezTo>
                    <a:pt x="890" y="0"/>
                    <a:pt x="746" y="34"/>
                    <a:pt x="601" y="89"/>
                  </a:cubicBezTo>
                  <a:cubicBezTo>
                    <a:pt x="524" y="145"/>
                    <a:pt x="413" y="178"/>
                    <a:pt x="324" y="222"/>
                  </a:cubicBezTo>
                  <a:lnTo>
                    <a:pt x="190" y="289"/>
                  </a:lnTo>
                  <a:cubicBezTo>
                    <a:pt x="112" y="345"/>
                    <a:pt x="57" y="412"/>
                    <a:pt x="1" y="489"/>
                  </a:cubicBezTo>
                  <a:cubicBezTo>
                    <a:pt x="168" y="412"/>
                    <a:pt x="324" y="323"/>
                    <a:pt x="479" y="245"/>
                  </a:cubicBezTo>
                  <a:cubicBezTo>
                    <a:pt x="679" y="134"/>
                    <a:pt x="880" y="45"/>
                    <a:pt x="1113" y="12"/>
                  </a:cubicBezTo>
                  <a:lnTo>
                    <a:pt x="111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35" name="Google Shape;16635;p24"/>
            <p:cNvSpPr/>
            <p:nvPr/>
          </p:nvSpPr>
          <p:spPr>
            <a:xfrm flipH="1">
              <a:off x="-565229" y="-712340"/>
              <a:ext cx="168772" cy="56634"/>
            </a:xfrm>
            <a:custGeom>
              <a:avLst/>
              <a:gdLst/>
              <a:ahLst/>
              <a:cxnLst/>
              <a:rect l="l" t="t" r="r" b="b"/>
              <a:pathLst>
                <a:path w="2092" h="702" extrusionOk="0">
                  <a:moveTo>
                    <a:pt x="2091" y="0"/>
                  </a:moveTo>
                  <a:lnTo>
                    <a:pt x="2091" y="0"/>
                  </a:lnTo>
                  <a:cubicBezTo>
                    <a:pt x="2036" y="22"/>
                    <a:pt x="1980" y="45"/>
                    <a:pt x="1925" y="78"/>
                  </a:cubicBezTo>
                  <a:cubicBezTo>
                    <a:pt x="1891" y="89"/>
                    <a:pt x="1847" y="111"/>
                    <a:pt x="1814" y="133"/>
                  </a:cubicBezTo>
                  <a:cubicBezTo>
                    <a:pt x="1903" y="89"/>
                    <a:pt x="2014" y="56"/>
                    <a:pt x="2091" y="0"/>
                  </a:cubicBezTo>
                  <a:close/>
                  <a:moveTo>
                    <a:pt x="1680" y="200"/>
                  </a:moveTo>
                  <a:lnTo>
                    <a:pt x="1680" y="200"/>
                  </a:lnTo>
                  <a:cubicBezTo>
                    <a:pt x="1557" y="279"/>
                    <a:pt x="1435" y="345"/>
                    <a:pt x="1313" y="390"/>
                  </a:cubicBezTo>
                  <a:cubicBezTo>
                    <a:pt x="1102" y="489"/>
                    <a:pt x="890" y="556"/>
                    <a:pt x="657" y="601"/>
                  </a:cubicBezTo>
                  <a:lnTo>
                    <a:pt x="323" y="667"/>
                  </a:lnTo>
                  <a:cubicBezTo>
                    <a:pt x="279" y="679"/>
                    <a:pt x="245" y="679"/>
                    <a:pt x="212" y="679"/>
                  </a:cubicBezTo>
                  <a:lnTo>
                    <a:pt x="156" y="679"/>
                  </a:lnTo>
                  <a:cubicBezTo>
                    <a:pt x="101" y="667"/>
                    <a:pt x="45" y="645"/>
                    <a:pt x="0" y="601"/>
                  </a:cubicBezTo>
                  <a:lnTo>
                    <a:pt x="0" y="612"/>
                  </a:lnTo>
                  <a:cubicBezTo>
                    <a:pt x="34" y="657"/>
                    <a:pt x="89" y="679"/>
                    <a:pt x="145" y="690"/>
                  </a:cubicBezTo>
                  <a:cubicBezTo>
                    <a:pt x="178" y="701"/>
                    <a:pt x="200" y="701"/>
                    <a:pt x="234" y="701"/>
                  </a:cubicBezTo>
                  <a:cubicBezTo>
                    <a:pt x="267" y="701"/>
                    <a:pt x="289" y="701"/>
                    <a:pt x="323" y="690"/>
                  </a:cubicBezTo>
                  <a:cubicBezTo>
                    <a:pt x="445" y="679"/>
                    <a:pt x="556" y="667"/>
                    <a:pt x="668" y="645"/>
                  </a:cubicBezTo>
                  <a:cubicBezTo>
                    <a:pt x="902" y="601"/>
                    <a:pt x="1124" y="545"/>
                    <a:pt x="1346" y="456"/>
                  </a:cubicBezTo>
                  <a:cubicBezTo>
                    <a:pt x="1391" y="445"/>
                    <a:pt x="1446" y="423"/>
                    <a:pt x="1491" y="400"/>
                  </a:cubicBezTo>
                  <a:cubicBezTo>
                    <a:pt x="1547" y="323"/>
                    <a:pt x="1602" y="256"/>
                    <a:pt x="1680" y="20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36" name="Google Shape;16636;p24"/>
            <p:cNvSpPr/>
            <p:nvPr/>
          </p:nvSpPr>
          <p:spPr>
            <a:xfrm flipH="1">
              <a:off x="-592095" y="-675552"/>
              <a:ext cx="94228" cy="26058"/>
            </a:xfrm>
            <a:custGeom>
              <a:avLst/>
              <a:gdLst/>
              <a:ahLst/>
              <a:cxnLst/>
              <a:rect l="l" t="t" r="r" b="b"/>
              <a:pathLst>
                <a:path w="1168" h="323" extrusionOk="0">
                  <a:moveTo>
                    <a:pt x="824" y="0"/>
                  </a:moveTo>
                  <a:cubicBezTo>
                    <a:pt x="701" y="0"/>
                    <a:pt x="590" y="23"/>
                    <a:pt x="478" y="56"/>
                  </a:cubicBezTo>
                  <a:cubicBezTo>
                    <a:pt x="334" y="100"/>
                    <a:pt x="201" y="156"/>
                    <a:pt x="67" y="211"/>
                  </a:cubicBezTo>
                  <a:cubicBezTo>
                    <a:pt x="45" y="256"/>
                    <a:pt x="23" y="290"/>
                    <a:pt x="0" y="323"/>
                  </a:cubicBezTo>
                  <a:cubicBezTo>
                    <a:pt x="167" y="267"/>
                    <a:pt x="334" y="201"/>
                    <a:pt x="501" y="145"/>
                  </a:cubicBezTo>
                  <a:cubicBezTo>
                    <a:pt x="646" y="89"/>
                    <a:pt x="801" y="56"/>
                    <a:pt x="957" y="56"/>
                  </a:cubicBezTo>
                  <a:cubicBezTo>
                    <a:pt x="1024" y="56"/>
                    <a:pt x="1090" y="67"/>
                    <a:pt x="1168" y="78"/>
                  </a:cubicBezTo>
                  <a:lnTo>
                    <a:pt x="1168" y="67"/>
                  </a:lnTo>
                  <a:cubicBezTo>
                    <a:pt x="1113" y="45"/>
                    <a:pt x="1057" y="33"/>
                    <a:pt x="1001" y="23"/>
                  </a:cubicBezTo>
                  <a:cubicBezTo>
                    <a:pt x="945" y="11"/>
                    <a:pt x="879" y="0"/>
                    <a:pt x="8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37" name="Google Shape;16637;p24"/>
            <p:cNvSpPr/>
            <p:nvPr/>
          </p:nvSpPr>
          <p:spPr>
            <a:xfrm flipH="1">
              <a:off x="-503351" y="-658529"/>
              <a:ext cx="83579" cy="22508"/>
            </a:xfrm>
            <a:custGeom>
              <a:avLst/>
              <a:gdLst/>
              <a:ahLst/>
              <a:cxnLst/>
              <a:rect l="l" t="t" r="r" b="b"/>
              <a:pathLst>
                <a:path w="1036" h="279" extrusionOk="0">
                  <a:moveTo>
                    <a:pt x="1035" y="0"/>
                  </a:moveTo>
                  <a:lnTo>
                    <a:pt x="801" y="101"/>
                  </a:lnTo>
                  <a:cubicBezTo>
                    <a:pt x="623" y="178"/>
                    <a:pt x="435" y="234"/>
                    <a:pt x="234" y="234"/>
                  </a:cubicBezTo>
                  <a:cubicBezTo>
                    <a:pt x="212" y="234"/>
                    <a:pt x="178" y="223"/>
                    <a:pt x="145" y="223"/>
                  </a:cubicBezTo>
                  <a:cubicBezTo>
                    <a:pt x="89" y="223"/>
                    <a:pt x="45" y="212"/>
                    <a:pt x="0" y="201"/>
                  </a:cubicBezTo>
                  <a:lnTo>
                    <a:pt x="0" y="201"/>
                  </a:lnTo>
                  <a:cubicBezTo>
                    <a:pt x="12" y="223"/>
                    <a:pt x="34" y="234"/>
                    <a:pt x="67" y="257"/>
                  </a:cubicBezTo>
                  <a:cubicBezTo>
                    <a:pt x="89" y="257"/>
                    <a:pt x="112" y="267"/>
                    <a:pt x="134" y="267"/>
                  </a:cubicBezTo>
                  <a:cubicBezTo>
                    <a:pt x="190" y="279"/>
                    <a:pt x="234" y="279"/>
                    <a:pt x="279" y="279"/>
                  </a:cubicBezTo>
                  <a:cubicBezTo>
                    <a:pt x="468" y="279"/>
                    <a:pt x="657" y="234"/>
                    <a:pt x="823" y="168"/>
                  </a:cubicBezTo>
                  <a:cubicBezTo>
                    <a:pt x="879" y="156"/>
                    <a:pt x="924" y="134"/>
                    <a:pt x="968" y="112"/>
                  </a:cubicBezTo>
                  <a:cubicBezTo>
                    <a:pt x="991" y="79"/>
                    <a:pt x="1013" y="45"/>
                    <a:pt x="1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38" name="Google Shape;16638;p24"/>
            <p:cNvSpPr/>
            <p:nvPr/>
          </p:nvSpPr>
          <p:spPr>
            <a:xfrm flipH="1">
              <a:off x="-566115" y="-942111"/>
              <a:ext cx="271068" cy="265663"/>
            </a:xfrm>
            <a:custGeom>
              <a:avLst/>
              <a:gdLst/>
              <a:ahLst/>
              <a:cxnLst/>
              <a:rect l="l" t="t" r="r" b="b"/>
              <a:pathLst>
                <a:path w="3360" h="3293" extrusionOk="0">
                  <a:moveTo>
                    <a:pt x="2521" y="0"/>
                  </a:moveTo>
                  <a:cubicBezTo>
                    <a:pt x="2468" y="0"/>
                    <a:pt x="2402" y="31"/>
                    <a:pt x="2280" y="67"/>
                  </a:cubicBezTo>
                  <a:cubicBezTo>
                    <a:pt x="2217" y="85"/>
                    <a:pt x="2179" y="93"/>
                    <a:pt x="2151" y="93"/>
                  </a:cubicBezTo>
                  <a:cubicBezTo>
                    <a:pt x="2095" y="93"/>
                    <a:pt x="2080" y="63"/>
                    <a:pt x="1991" y="34"/>
                  </a:cubicBezTo>
                  <a:cubicBezTo>
                    <a:pt x="1968" y="28"/>
                    <a:pt x="1944" y="24"/>
                    <a:pt x="1916" y="24"/>
                  </a:cubicBezTo>
                  <a:cubicBezTo>
                    <a:pt x="1784" y="24"/>
                    <a:pt x="1571" y="103"/>
                    <a:pt x="1002" y="378"/>
                  </a:cubicBezTo>
                  <a:cubicBezTo>
                    <a:pt x="323" y="723"/>
                    <a:pt x="1" y="1079"/>
                    <a:pt x="123" y="1957"/>
                  </a:cubicBezTo>
                  <a:cubicBezTo>
                    <a:pt x="246" y="2837"/>
                    <a:pt x="779" y="3192"/>
                    <a:pt x="779" y="3192"/>
                  </a:cubicBezTo>
                  <a:lnTo>
                    <a:pt x="1079" y="3292"/>
                  </a:lnTo>
                  <a:cubicBezTo>
                    <a:pt x="1079" y="3292"/>
                    <a:pt x="1313" y="3292"/>
                    <a:pt x="1491" y="3248"/>
                  </a:cubicBezTo>
                  <a:cubicBezTo>
                    <a:pt x="1680" y="3203"/>
                    <a:pt x="2092" y="3114"/>
                    <a:pt x="2703" y="2714"/>
                  </a:cubicBezTo>
                  <a:cubicBezTo>
                    <a:pt x="3315" y="2313"/>
                    <a:pt x="3259" y="1991"/>
                    <a:pt x="3304" y="1813"/>
                  </a:cubicBezTo>
                  <a:cubicBezTo>
                    <a:pt x="3360" y="1624"/>
                    <a:pt x="3192" y="1157"/>
                    <a:pt x="3104" y="1112"/>
                  </a:cubicBezTo>
                  <a:cubicBezTo>
                    <a:pt x="3004" y="1057"/>
                    <a:pt x="2915" y="1013"/>
                    <a:pt x="2837" y="857"/>
                  </a:cubicBezTo>
                  <a:cubicBezTo>
                    <a:pt x="2748" y="690"/>
                    <a:pt x="2681" y="101"/>
                    <a:pt x="2603" y="34"/>
                  </a:cubicBezTo>
                  <a:cubicBezTo>
                    <a:pt x="2575" y="10"/>
                    <a:pt x="2550" y="0"/>
                    <a:pt x="25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39" name="Google Shape;16639;p24"/>
            <p:cNvSpPr/>
            <p:nvPr/>
          </p:nvSpPr>
          <p:spPr>
            <a:xfrm flipH="1">
              <a:off x="-419852" y="-882895"/>
              <a:ext cx="70913" cy="199267"/>
            </a:xfrm>
            <a:custGeom>
              <a:avLst/>
              <a:gdLst/>
              <a:ahLst/>
              <a:cxnLst/>
              <a:rect l="l" t="t" r="r" b="b"/>
              <a:pathLst>
                <a:path w="879" h="2470" extrusionOk="0">
                  <a:moveTo>
                    <a:pt x="868" y="0"/>
                  </a:moveTo>
                  <a:cubicBezTo>
                    <a:pt x="656" y="101"/>
                    <a:pt x="478" y="256"/>
                    <a:pt x="334" y="445"/>
                  </a:cubicBezTo>
                  <a:cubicBezTo>
                    <a:pt x="178" y="634"/>
                    <a:pt x="100" y="868"/>
                    <a:pt x="45" y="1102"/>
                  </a:cubicBezTo>
                  <a:cubicBezTo>
                    <a:pt x="0" y="1335"/>
                    <a:pt x="0" y="1569"/>
                    <a:pt x="33" y="1802"/>
                  </a:cubicBezTo>
                  <a:cubicBezTo>
                    <a:pt x="67" y="2024"/>
                    <a:pt x="134" y="2247"/>
                    <a:pt x="200" y="2469"/>
                  </a:cubicBezTo>
                  <a:lnTo>
                    <a:pt x="211" y="2469"/>
                  </a:lnTo>
                  <a:cubicBezTo>
                    <a:pt x="167" y="2247"/>
                    <a:pt x="122" y="2014"/>
                    <a:pt x="111" y="1791"/>
                  </a:cubicBezTo>
                  <a:cubicBezTo>
                    <a:pt x="89" y="1569"/>
                    <a:pt x="100" y="1335"/>
                    <a:pt x="156" y="1124"/>
                  </a:cubicBezTo>
                  <a:cubicBezTo>
                    <a:pt x="223" y="912"/>
                    <a:pt x="334" y="723"/>
                    <a:pt x="445" y="534"/>
                  </a:cubicBezTo>
                  <a:cubicBezTo>
                    <a:pt x="567" y="345"/>
                    <a:pt x="712" y="178"/>
                    <a:pt x="878" y="12"/>
                  </a:cubicBezTo>
                  <a:lnTo>
                    <a:pt x="86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40" name="Google Shape;16640;p24"/>
            <p:cNvSpPr/>
            <p:nvPr/>
          </p:nvSpPr>
          <p:spPr>
            <a:xfrm flipH="1">
              <a:off x="-459302" y="-823672"/>
              <a:ext cx="83499" cy="135615"/>
            </a:xfrm>
            <a:custGeom>
              <a:avLst/>
              <a:gdLst/>
              <a:ahLst/>
              <a:cxnLst/>
              <a:rect l="l" t="t" r="r" b="b"/>
              <a:pathLst>
                <a:path w="1035" h="1681" extrusionOk="0">
                  <a:moveTo>
                    <a:pt x="957" y="1"/>
                  </a:moveTo>
                  <a:lnTo>
                    <a:pt x="935" y="12"/>
                  </a:lnTo>
                  <a:cubicBezTo>
                    <a:pt x="957" y="179"/>
                    <a:pt x="913" y="324"/>
                    <a:pt x="846" y="468"/>
                  </a:cubicBezTo>
                  <a:cubicBezTo>
                    <a:pt x="779" y="613"/>
                    <a:pt x="713" y="769"/>
                    <a:pt x="624" y="902"/>
                  </a:cubicBezTo>
                  <a:cubicBezTo>
                    <a:pt x="523" y="1036"/>
                    <a:pt x="412" y="1158"/>
                    <a:pt x="290" y="1258"/>
                  </a:cubicBezTo>
                  <a:cubicBezTo>
                    <a:pt x="223" y="1313"/>
                    <a:pt x="157" y="1369"/>
                    <a:pt x="101" y="1447"/>
                  </a:cubicBezTo>
                  <a:cubicBezTo>
                    <a:pt x="45" y="1513"/>
                    <a:pt x="1" y="1592"/>
                    <a:pt x="1" y="1681"/>
                  </a:cubicBezTo>
                  <a:lnTo>
                    <a:pt x="12" y="1681"/>
                  </a:lnTo>
                  <a:cubicBezTo>
                    <a:pt x="34" y="1602"/>
                    <a:pt x="78" y="1536"/>
                    <a:pt x="134" y="1469"/>
                  </a:cubicBezTo>
                  <a:cubicBezTo>
                    <a:pt x="189" y="1414"/>
                    <a:pt x="268" y="1369"/>
                    <a:pt x="335" y="1325"/>
                  </a:cubicBezTo>
                  <a:cubicBezTo>
                    <a:pt x="468" y="1224"/>
                    <a:pt x="601" y="1102"/>
                    <a:pt x="713" y="969"/>
                  </a:cubicBezTo>
                  <a:cubicBezTo>
                    <a:pt x="824" y="835"/>
                    <a:pt x="924" y="690"/>
                    <a:pt x="990" y="524"/>
                  </a:cubicBezTo>
                  <a:cubicBezTo>
                    <a:pt x="1013" y="446"/>
                    <a:pt x="1035" y="357"/>
                    <a:pt x="1035" y="257"/>
                  </a:cubicBezTo>
                  <a:cubicBezTo>
                    <a:pt x="1024" y="168"/>
                    <a:pt x="1002" y="79"/>
                    <a:pt x="9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41" name="Google Shape;16641;p24"/>
            <p:cNvSpPr/>
            <p:nvPr/>
          </p:nvSpPr>
          <p:spPr>
            <a:xfrm flipH="1">
              <a:off x="-507788" y="-788578"/>
              <a:ext cx="118512" cy="99634"/>
            </a:xfrm>
            <a:custGeom>
              <a:avLst/>
              <a:gdLst/>
              <a:ahLst/>
              <a:cxnLst/>
              <a:rect l="l" t="t" r="r" b="b"/>
              <a:pathLst>
                <a:path w="1469" h="1235" extrusionOk="0">
                  <a:moveTo>
                    <a:pt x="1468" y="0"/>
                  </a:moveTo>
                  <a:lnTo>
                    <a:pt x="1468" y="0"/>
                  </a:lnTo>
                  <a:cubicBezTo>
                    <a:pt x="1379" y="144"/>
                    <a:pt x="1290" y="278"/>
                    <a:pt x="1191" y="411"/>
                  </a:cubicBezTo>
                  <a:cubicBezTo>
                    <a:pt x="1090" y="534"/>
                    <a:pt x="991" y="667"/>
                    <a:pt x="868" y="779"/>
                  </a:cubicBezTo>
                  <a:cubicBezTo>
                    <a:pt x="746" y="878"/>
                    <a:pt x="612" y="979"/>
                    <a:pt x="457" y="1056"/>
                  </a:cubicBezTo>
                  <a:cubicBezTo>
                    <a:pt x="312" y="1123"/>
                    <a:pt x="156" y="1190"/>
                    <a:pt x="0" y="1224"/>
                  </a:cubicBezTo>
                  <a:lnTo>
                    <a:pt x="0" y="1234"/>
                  </a:lnTo>
                  <a:cubicBezTo>
                    <a:pt x="168" y="1212"/>
                    <a:pt x="323" y="1167"/>
                    <a:pt x="479" y="1101"/>
                  </a:cubicBezTo>
                  <a:cubicBezTo>
                    <a:pt x="635" y="1034"/>
                    <a:pt x="790" y="945"/>
                    <a:pt x="924" y="834"/>
                  </a:cubicBezTo>
                  <a:cubicBezTo>
                    <a:pt x="1057" y="734"/>
                    <a:pt x="1179" y="611"/>
                    <a:pt x="1280" y="467"/>
                  </a:cubicBezTo>
                  <a:cubicBezTo>
                    <a:pt x="1369" y="322"/>
                    <a:pt x="1435" y="166"/>
                    <a:pt x="14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42" name="Google Shape;16642;p24"/>
            <p:cNvSpPr/>
            <p:nvPr/>
          </p:nvSpPr>
          <p:spPr>
            <a:xfrm flipH="1">
              <a:off x="-354343" y="-835377"/>
              <a:ext cx="31463" cy="135534"/>
            </a:xfrm>
            <a:custGeom>
              <a:avLst/>
              <a:gdLst/>
              <a:ahLst/>
              <a:cxnLst/>
              <a:rect l="l" t="t" r="r" b="b"/>
              <a:pathLst>
                <a:path w="390" h="1680" extrusionOk="0">
                  <a:moveTo>
                    <a:pt x="190" y="1"/>
                  </a:moveTo>
                  <a:cubicBezTo>
                    <a:pt x="111" y="123"/>
                    <a:pt x="56" y="268"/>
                    <a:pt x="34" y="424"/>
                  </a:cubicBezTo>
                  <a:cubicBezTo>
                    <a:pt x="0" y="568"/>
                    <a:pt x="12" y="723"/>
                    <a:pt x="34" y="869"/>
                  </a:cubicBezTo>
                  <a:cubicBezTo>
                    <a:pt x="79" y="1168"/>
                    <a:pt x="200" y="1447"/>
                    <a:pt x="390" y="1680"/>
                  </a:cubicBezTo>
                  <a:lnTo>
                    <a:pt x="390" y="1669"/>
                  </a:lnTo>
                  <a:cubicBezTo>
                    <a:pt x="234" y="1425"/>
                    <a:pt x="134" y="1146"/>
                    <a:pt x="101" y="857"/>
                  </a:cubicBezTo>
                  <a:cubicBezTo>
                    <a:pt x="89" y="713"/>
                    <a:pt x="111" y="579"/>
                    <a:pt x="123" y="434"/>
                  </a:cubicBezTo>
                  <a:cubicBezTo>
                    <a:pt x="134" y="290"/>
                    <a:pt x="167" y="145"/>
                    <a:pt x="2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43" name="Google Shape;16643;p24"/>
            <p:cNvSpPr/>
            <p:nvPr/>
          </p:nvSpPr>
          <p:spPr>
            <a:xfrm flipH="1">
              <a:off x="-407267" y="-801251"/>
              <a:ext cx="41306" cy="104151"/>
            </a:xfrm>
            <a:custGeom>
              <a:avLst/>
              <a:gdLst/>
              <a:ahLst/>
              <a:cxnLst/>
              <a:rect l="l" t="t" r="r" b="b"/>
              <a:pathLst>
                <a:path w="512" h="1291" extrusionOk="0">
                  <a:moveTo>
                    <a:pt x="501" y="1"/>
                  </a:moveTo>
                  <a:cubicBezTo>
                    <a:pt x="400" y="67"/>
                    <a:pt x="311" y="156"/>
                    <a:pt x="245" y="256"/>
                  </a:cubicBezTo>
                  <a:cubicBezTo>
                    <a:pt x="167" y="357"/>
                    <a:pt x="123" y="468"/>
                    <a:pt x="89" y="579"/>
                  </a:cubicBezTo>
                  <a:cubicBezTo>
                    <a:pt x="56" y="690"/>
                    <a:pt x="22" y="812"/>
                    <a:pt x="12" y="935"/>
                  </a:cubicBezTo>
                  <a:cubicBezTo>
                    <a:pt x="0" y="1046"/>
                    <a:pt x="12" y="1168"/>
                    <a:pt x="22" y="1291"/>
                  </a:cubicBezTo>
                  <a:lnTo>
                    <a:pt x="34" y="1291"/>
                  </a:lnTo>
                  <a:cubicBezTo>
                    <a:pt x="22" y="1057"/>
                    <a:pt x="67" y="812"/>
                    <a:pt x="156" y="601"/>
                  </a:cubicBezTo>
                  <a:cubicBezTo>
                    <a:pt x="200" y="501"/>
                    <a:pt x="256" y="401"/>
                    <a:pt x="311" y="300"/>
                  </a:cubicBezTo>
                  <a:cubicBezTo>
                    <a:pt x="378" y="201"/>
                    <a:pt x="445" y="112"/>
                    <a:pt x="512" y="11"/>
                  </a:cubicBezTo>
                  <a:lnTo>
                    <a:pt x="50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44" name="Google Shape;16644;p24"/>
            <p:cNvSpPr/>
            <p:nvPr/>
          </p:nvSpPr>
          <p:spPr>
            <a:xfrm flipH="1">
              <a:off x="-544574" y="-665797"/>
              <a:ext cx="316811" cy="213869"/>
            </a:xfrm>
            <a:custGeom>
              <a:avLst/>
              <a:gdLst/>
              <a:ahLst/>
              <a:cxnLst/>
              <a:rect l="l" t="t" r="r" b="b"/>
              <a:pathLst>
                <a:path w="3927" h="2651" extrusionOk="0">
                  <a:moveTo>
                    <a:pt x="1435" y="1"/>
                  </a:moveTo>
                  <a:cubicBezTo>
                    <a:pt x="1435" y="1"/>
                    <a:pt x="1379" y="134"/>
                    <a:pt x="1268" y="346"/>
                  </a:cubicBezTo>
                  <a:cubicBezTo>
                    <a:pt x="1169" y="557"/>
                    <a:pt x="267" y="1024"/>
                    <a:pt x="134" y="1258"/>
                  </a:cubicBezTo>
                  <a:cubicBezTo>
                    <a:pt x="0" y="1491"/>
                    <a:pt x="267" y="1602"/>
                    <a:pt x="368" y="1725"/>
                  </a:cubicBezTo>
                  <a:cubicBezTo>
                    <a:pt x="479" y="1858"/>
                    <a:pt x="412" y="1891"/>
                    <a:pt x="534" y="2036"/>
                  </a:cubicBezTo>
                  <a:cubicBezTo>
                    <a:pt x="657" y="2192"/>
                    <a:pt x="912" y="2158"/>
                    <a:pt x="1146" y="2192"/>
                  </a:cubicBezTo>
                  <a:cubicBezTo>
                    <a:pt x="1379" y="2214"/>
                    <a:pt x="1335" y="2536"/>
                    <a:pt x="1547" y="2625"/>
                  </a:cubicBezTo>
                  <a:cubicBezTo>
                    <a:pt x="1590" y="2643"/>
                    <a:pt x="1639" y="2650"/>
                    <a:pt x="1690" y="2650"/>
                  </a:cubicBezTo>
                  <a:cubicBezTo>
                    <a:pt x="1873" y="2650"/>
                    <a:pt x="2097" y="2554"/>
                    <a:pt x="2314" y="2459"/>
                  </a:cubicBezTo>
                  <a:cubicBezTo>
                    <a:pt x="2411" y="2418"/>
                    <a:pt x="2482" y="2406"/>
                    <a:pt x="2546" y="2406"/>
                  </a:cubicBezTo>
                  <a:cubicBezTo>
                    <a:pt x="2585" y="2406"/>
                    <a:pt x="2621" y="2410"/>
                    <a:pt x="2659" y="2415"/>
                  </a:cubicBezTo>
                  <a:cubicBezTo>
                    <a:pt x="2692" y="2415"/>
                    <a:pt x="2727" y="2417"/>
                    <a:pt x="2767" y="2417"/>
                  </a:cubicBezTo>
                  <a:cubicBezTo>
                    <a:pt x="2810" y="2417"/>
                    <a:pt x="2858" y="2414"/>
                    <a:pt x="2914" y="2403"/>
                  </a:cubicBezTo>
                  <a:cubicBezTo>
                    <a:pt x="3181" y="2348"/>
                    <a:pt x="3181" y="2359"/>
                    <a:pt x="3371" y="2225"/>
                  </a:cubicBezTo>
                  <a:cubicBezTo>
                    <a:pt x="3559" y="2092"/>
                    <a:pt x="3849" y="1802"/>
                    <a:pt x="3882" y="1681"/>
                  </a:cubicBezTo>
                  <a:cubicBezTo>
                    <a:pt x="3927" y="1569"/>
                    <a:pt x="3871" y="1525"/>
                    <a:pt x="3771" y="1291"/>
                  </a:cubicBezTo>
                  <a:cubicBezTo>
                    <a:pt x="3671" y="1058"/>
                    <a:pt x="3482" y="1035"/>
                    <a:pt x="2926" y="668"/>
                  </a:cubicBezTo>
                  <a:cubicBezTo>
                    <a:pt x="2380" y="312"/>
                    <a:pt x="2147" y="79"/>
                    <a:pt x="2147" y="79"/>
                  </a:cubicBezTo>
                  <a:lnTo>
                    <a:pt x="143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45" name="Google Shape;16645;p24"/>
            <p:cNvSpPr/>
            <p:nvPr/>
          </p:nvSpPr>
          <p:spPr>
            <a:xfrm flipH="1">
              <a:off x="-470998" y="-665797"/>
              <a:ext cx="243235" cy="177727"/>
            </a:xfrm>
            <a:custGeom>
              <a:avLst/>
              <a:gdLst/>
              <a:ahLst/>
              <a:cxnLst/>
              <a:rect l="l" t="t" r="r" b="b"/>
              <a:pathLst>
                <a:path w="3015" h="2203" extrusionOk="0">
                  <a:moveTo>
                    <a:pt x="1435" y="1"/>
                  </a:moveTo>
                  <a:cubicBezTo>
                    <a:pt x="1435" y="1"/>
                    <a:pt x="1379" y="134"/>
                    <a:pt x="1268" y="346"/>
                  </a:cubicBezTo>
                  <a:cubicBezTo>
                    <a:pt x="1169" y="546"/>
                    <a:pt x="267" y="1024"/>
                    <a:pt x="134" y="1258"/>
                  </a:cubicBezTo>
                  <a:cubicBezTo>
                    <a:pt x="0" y="1491"/>
                    <a:pt x="267" y="1602"/>
                    <a:pt x="368" y="1725"/>
                  </a:cubicBezTo>
                  <a:cubicBezTo>
                    <a:pt x="479" y="1858"/>
                    <a:pt x="412" y="1891"/>
                    <a:pt x="534" y="2036"/>
                  </a:cubicBezTo>
                  <a:cubicBezTo>
                    <a:pt x="657" y="2192"/>
                    <a:pt x="912" y="2158"/>
                    <a:pt x="1146" y="2192"/>
                  </a:cubicBezTo>
                  <a:cubicBezTo>
                    <a:pt x="1169" y="2192"/>
                    <a:pt x="1191" y="2192"/>
                    <a:pt x="1201" y="2203"/>
                  </a:cubicBezTo>
                  <a:cubicBezTo>
                    <a:pt x="1424" y="1925"/>
                    <a:pt x="1569" y="1592"/>
                    <a:pt x="1580" y="1236"/>
                  </a:cubicBezTo>
                  <a:cubicBezTo>
                    <a:pt x="1580" y="1113"/>
                    <a:pt x="1569" y="979"/>
                    <a:pt x="1613" y="880"/>
                  </a:cubicBezTo>
                  <a:cubicBezTo>
                    <a:pt x="1696" y="714"/>
                    <a:pt x="1895" y="645"/>
                    <a:pt x="2075" y="645"/>
                  </a:cubicBezTo>
                  <a:cubicBezTo>
                    <a:pt x="2088" y="645"/>
                    <a:pt x="2101" y="645"/>
                    <a:pt x="2113" y="646"/>
                  </a:cubicBezTo>
                  <a:cubicBezTo>
                    <a:pt x="2303" y="668"/>
                    <a:pt x="2492" y="735"/>
                    <a:pt x="2681" y="757"/>
                  </a:cubicBezTo>
                  <a:cubicBezTo>
                    <a:pt x="2715" y="761"/>
                    <a:pt x="2751" y="763"/>
                    <a:pt x="2789" y="763"/>
                  </a:cubicBezTo>
                  <a:cubicBezTo>
                    <a:pt x="2862" y="763"/>
                    <a:pt x="2941" y="753"/>
                    <a:pt x="3015" y="724"/>
                  </a:cubicBezTo>
                  <a:cubicBezTo>
                    <a:pt x="2993" y="712"/>
                    <a:pt x="2959" y="690"/>
                    <a:pt x="2926" y="668"/>
                  </a:cubicBezTo>
                  <a:cubicBezTo>
                    <a:pt x="2380" y="312"/>
                    <a:pt x="2147" y="79"/>
                    <a:pt x="2147" y="79"/>
                  </a:cubicBezTo>
                  <a:lnTo>
                    <a:pt x="143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46" name="Google Shape;16646;p24"/>
            <p:cNvSpPr/>
            <p:nvPr/>
          </p:nvSpPr>
          <p:spPr>
            <a:xfrm flipH="1">
              <a:off x="-360636" y="-669346"/>
              <a:ext cx="1856" cy="5405"/>
            </a:xfrm>
            <a:custGeom>
              <a:avLst/>
              <a:gdLst/>
              <a:ahLst/>
              <a:cxnLst/>
              <a:rect l="l" t="t" r="r" b="b"/>
              <a:pathLst>
                <a:path w="23" h="67" extrusionOk="0">
                  <a:moveTo>
                    <a:pt x="22" y="0"/>
                  </a:moveTo>
                  <a:lnTo>
                    <a:pt x="0" y="12"/>
                  </a:lnTo>
                  <a:lnTo>
                    <a:pt x="0" y="56"/>
                  </a:lnTo>
                  <a:lnTo>
                    <a:pt x="22" y="67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47" name="Google Shape;16647;p24"/>
            <p:cNvSpPr/>
            <p:nvPr/>
          </p:nvSpPr>
          <p:spPr>
            <a:xfrm flipH="1">
              <a:off x="-357006" y="-547365"/>
              <a:ext cx="7261" cy="18959"/>
            </a:xfrm>
            <a:custGeom>
              <a:avLst/>
              <a:gdLst/>
              <a:ahLst/>
              <a:cxnLst/>
              <a:rect l="l" t="t" r="r" b="b"/>
              <a:pathLst>
                <a:path w="90" h="235" extrusionOk="0">
                  <a:moveTo>
                    <a:pt x="35" y="1"/>
                  </a:moveTo>
                  <a:cubicBezTo>
                    <a:pt x="35" y="45"/>
                    <a:pt x="23" y="101"/>
                    <a:pt x="1" y="146"/>
                  </a:cubicBezTo>
                  <a:cubicBezTo>
                    <a:pt x="23" y="179"/>
                    <a:pt x="57" y="213"/>
                    <a:pt x="79" y="235"/>
                  </a:cubicBezTo>
                  <a:lnTo>
                    <a:pt x="90" y="235"/>
                  </a:lnTo>
                  <a:lnTo>
                    <a:pt x="45" y="12"/>
                  </a:lnTo>
                  <a:cubicBezTo>
                    <a:pt x="45" y="12"/>
                    <a:pt x="45" y="1"/>
                    <a:pt x="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48" name="Google Shape;16648;p24"/>
            <p:cNvSpPr/>
            <p:nvPr/>
          </p:nvSpPr>
          <p:spPr>
            <a:xfrm flipH="1">
              <a:off x="-360636" y="-662966"/>
              <a:ext cx="24283" cy="129241"/>
            </a:xfrm>
            <a:custGeom>
              <a:avLst/>
              <a:gdLst/>
              <a:ahLst/>
              <a:cxnLst/>
              <a:rect l="l" t="t" r="r" b="b"/>
              <a:pathLst>
                <a:path w="301" h="1602" extrusionOk="0">
                  <a:moveTo>
                    <a:pt x="278" y="0"/>
                  </a:moveTo>
                  <a:cubicBezTo>
                    <a:pt x="256" y="134"/>
                    <a:pt x="201" y="256"/>
                    <a:pt x="145" y="367"/>
                  </a:cubicBezTo>
                  <a:cubicBezTo>
                    <a:pt x="89" y="512"/>
                    <a:pt x="33" y="656"/>
                    <a:pt x="11" y="812"/>
                  </a:cubicBezTo>
                  <a:cubicBezTo>
                    <a:pt x="0" y="890"/>
                    <a:pt x="0" y="967"/>
                    <a:pt x="0" y="1046"/>
                  </a:cubicBezTo>
                  <a:cubicBezTo>
                    <a:pt x="0" y="1123"/>
                    <a:pt x="11" y="1212"/>
                    <a:pt x="23" y="1279"/>
                  </a:cubicBezTo>
                  <a:cubicBezTo>
                    <a:pt x="56" y="1402"/>
                    <a:pt x="100" y="1501"/>
                    <a:pt x="167" y="1602"/>
                  </a:cubicBezTo>
                  <a:cubicBezTo>
                    <a:pt x="189" y="1557"/>
                    <a:pt x="201" y="1501"/>
                    <a:pt x="201" y="1457"/>
                  </a:cubicBezTo>
                  <a:lnTo>
                    <a:pt x="167" y="1257"/>
                  </a:lnTo>
                  <a:cubicBezTo>
                    <a:pt x="156" y="1112"/>
                    <a:pt x="122" y="967"/>
                    <a:pt x="134" y="823"/>
                  </a:cubicBezTo>
                  <a:cubicBezTo>
                    <a:pt x="145" y="678"/>
                    <a:pt x="167" y="545"/>
                    <a:pt x="223" y="401"/>
                  </a:cubicBezTo>
                  <a:cubicBezTo>
                    <a:pt x="256" y="278"/>
                    <a:pt x="300" y="144"/>
                    <a:pt x="300" y="11"/>
                  </a:cubicBezTo>
                  <a:lnTo>
                    <a:pt x="27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49" name="Google Shape;16649;p24"/>
            <p:cNvSpPr/>
            <p:nvPr/>
          </p:nvSpPr>
          <p:spPr>
            <a:xfrm flipH="1">
              <a:off x="-374997" y="-673864"/>
              <a:ext cx="5486" cy="10891"/>
            </a:xfrm>
            <a:custGeom>
              <a:avLst/>
              <a:gdLst/>
              <a:ahLst/>
              <a:cxnLst/>
              <a:rect l="l" t="t" r="r" b="b"/>
              <a:pathLst>
                <a:path w="68" h="135" extrusionOk="0">
                  <a:moveTo>
                    <a:pt x="1" y="1"/>
                  </a:moveTo>
                  <a:cubicBezTo>
                    <a:pt x="23" y="45"/>
                    <a:pt x="34" y="90"/>
                    <a:pt x="45" y="134"/>
                  </a:cubicBezTo>
                  <a:lnTo>
                    <a:pt x="67" y="134"/>
                  </a:lnTo>
                  <a:cubicBezTo>
                    <a:pt x="57" y="90"/>
                    <a:pt x="34" y="45"/>
                    <a:pt x="1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50" name="Google Shape;16650;p24"/>
            <p:cNvSpPr/>
            <p:nvPr/>
          </p:nvSpPr>
          <p:spPr>
            <a:xfrm flipH="1">
              <a:off x="-415415" y="-611898"/>
              <a:ext cx="31544" cy="108669"/>
            </a:xfrm>
            <a:custGeom>
              <a:avLst/>
              <a:gdLst/>
              <a:ahLst/>
              <a:cxnLst/>
              <a:rect l="l" t="t" r="r" b="b"/>
              <a:pathLst>
                <a:path w="391" h="1347" extrusionOk="0">
                  <a:moveTo>
                    <a:pt x="57" y="1"/>
                  </a:moveTo>
                  <a:cubicBezTo>
                    <a:pt x="34" y="12"/>
                    <a:pt x="12" y="12"/>
                    <a:pt x="1" y="12"/>
                  </a:cubicBezTo>
                  <a:lnTo>
                    <a:pt x="34" y="312"/>
                  </a:lnTo>
                  <a:cubicBezTo>
                    <a:pt x="57" y="502"/>
                    <a:pt x="79" y="680"/>
                    <a:pt x="123" y="858"/>
                  </a:cubicBezTo>
                  <a:cubicBezTo>
                    <a:pt x="178" y="1036"/>
                    <a:pt x="245" y="1213"/>
                    <a:pt x="379" y="1347"/>
                  </a:cubicBezTo>
                  <a:lnTo>
                    <a:pt x="390" y="1335"/>
                  </a:lnTo>
                  <a:cubicBezTo>
                    <a:pt x="301" y="1180"/>
                    <a:pt x="257" y="1013"/>
                    <a:pt x="212" y="835"/>
                  </a:cubicBezTo>
                  <a:cubicBezTo>
                    <a:pt x="178" y="657"/>
                    <a:pt x="134" y="490"/>
                    <a:pt x="101" y="301"/>
                  </a:cubicBezTo>
                  <a:cubicBezTo>
                    <a:pt x="89" y="201"/>
                    <a:pt x="67" y="101"/>
                    <a:pt x="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51" name="Google Shape;16651;p24"/>
            <p:cNvSpPr/>
            <p:nvPr/>
          </p:nvSpPr>
          <p:spPr>
            <a:xfrm flipH="1">
              <a:off x="-388470" y="-661191"/>
              <a:ext cx="15328" cy="50341"/>
            </a:xfrm>
            <a:custGeom>
              <a:avLst/>
              <a:gdLst/>
              <a:ahLst/>
              <a:cxnLst/>
              <a:rect l="l" t="t" r="r" b="b"/>
              <a:pathLst>
                <a:path w="190" h="624" extrusionOk="0">
                  <a:moveTo>
                    <a:pt x="0" y="0"/>
                  </a:moveTo>
                  <a:cubicBezTo>
                    <a:pt x="45" y="134"/>
                    <a:pt x="67" y="256"/>
                    <a:pt x="89" y="389"/>
                  </a:cubicBezTo>
                  <a:cubicBezTo>
                    <a:pt x="111" y="468"/>
                    <a:pt x="123" y="545"/>
                    <a:pt x="134" y="623"/>
                  </a:cubicBezTo>
                  <a:cubicBezTo>
                    <a:pt x="145" y="623"/>
                    <a:pt x="167" y="623"/>
                    <a:pt x="190" y="612"/>
                  </a:cubicBezTo>
                  <a:cubicBezTo>
                    <a:pt x="167" y="534"/>
                    <a:pt x="156" y="456"/>
                    <a:pt x="134" y="379"/>
                  </a:cubicBezTo>
                  <a:cubicBezTo>
                    <a:pt x="111" y="256"/>
                    <a:pt x="67" y="122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52" name="Google Shape;16652;p24"/>
            <p:cNvSpPr/>
            <p:nvPr/>
          </p:nvSpPr>
          <p:spPr>
            <a:xfrm flipH="1">
              <a:off x="-383064" y="-675639"/>
              <a:ext cx="6373" cy="13553"/>
            </a:xfrm>
            <a:custGeom>
              <a:avLst/>
              <a:gdLst/>
              <a:ahLst/>
              <a:cxnLst/>
              <a:rect l="l" t="t" r="r" b="b"/>
              <a:pathLst>
                <a:path w="79" h="168" extrusionOk="0">
                  <a:moveTo>
                    <a:pt x="12" y="1"/>
                  </a:moveTo>
                  <a:lnTo>
                    <a:pt x="1" y="11"/>
                  </a:lnTo>
                  <a:cubicBezTo>
                    <a:pt x="23" y="56"/>
                    <a:pt x="34" y="112"/>
                    <a:pt x="57" y="167"/>
                  </a:cubicBezTo>
                  <a:lnTo>
                    <a:pt x="79" y="167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53" name="Google Shape;16653;p24"/>
            <p:cNvSpPr/>
            <p:nvPr/>
          </p:nvSpPr>
          <p:spPr>
            <a:xfrm flipH="1">
              <a:off x="-439618" y="-611898"/>
              <a:ext cx="42274" cy="65669"/>
            </a:xfrm>
            <a:custGeom>
              <a:avLst/>
              <a:gdLst/>
              <a:ahLst/>
              <a:cxnLst/>
              <a:rect l="l" t="t" r="r" b="b"/>
              <a:pathLst>
                <a:path w="524" h="814" extrusionOk="0">
                  <a:moveTo>
                    <a:pt x="1" y="1"/>
                  </a:moveTo>
                  <a:cubicBezTo>
                    <a:pt x="11" y="23"/>
                    <a:pt x="23" y="57"/>
                    <a:pt x="23" y="79"/>
                  </a:cubicBezTo>
                  <a:cubicBezTo>
                    <a:pt x="78" y="223"/>
                    <a:pt x="123" y="357"/>
                    <a:pt x="201" y="490"/>
                  </a:cubicBezTo>
                  <a:cubicBezTo>
                    <a:pt x="278" y="624"/>
                    <a:pt x="390" y="746"/>
                    <a:pt x="523" y="813"/>
                  </a:cubicBezTo>
                  <a:lnTo>
                    <a:pt x="523" y="802"/>
                  </a:lnTo>
                  <a:cubicBezTo>
                    <a:pt x="423" y="702"/>
                    <a:pt x="345" y="579"/>
                    <a:pt x="278" y="446"/>
                  </a:cubicBezTo>
                  <a:cubicBezTo>
                    <a:pt x="223" y="324"/>
                    <a:pt x="156" y="190"/>
                    <a:pt x="90" y="57"/>
                  </a:cubicBezTo>
                  <a:cubicBezTo>
                    <a:pt x="90" y="35"/>
                    <a:pt x="78" y="23"/>
                    <a:pt x="78" y="12"/>
                  </a:cubicBezTo>
                  <a:cubicBezTo>
                    <a:pt x="56" y="12"/>
                    <a:pt x="34" y="1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54" name="Google Shape;16654;p24"/>
            <p:cNvSpPr/>
            <p:nvPr/>
          </p:nvSpPr>
          <p:spPr>
            <a:xfrm flipH="1">
              <a:off x="-403717" y="-660304"/>
              <a:ext cx="22508" cy="49454"/>
            </a:xfrm>
            <a:custGeom>
              <a:avLst/>
              <a:gdLst/>
              <a:ahLst/>
              <a:cxnLst/>
              <a:rect l="l" t="t" r="r" b="b"/>
              <a:pathLst>
                <a:path w="279" h="613" extrusionOk="0">
                  <a:moveTo>
                    <a:pt x="1" y="0"/>
                  </a:moveTo>
                  <a:cubicBezTo>
                    <a:pt x="56" y="200"/>
                    <a:pt x="122" y="401"/>
                    <a:pt x="201" y="601"/>
                  </a:cubicBezTo>
                  <a:lnTo>
                    <a:pt x="211" y="601"/>
                  </a:lnTo>
                  <a:cubicBezTo>
                    <a:pt x="234" y="601"/>
                    <a:pt x="256" y="612"/>
                    <a:pt x="278" y="612"/>
                  </a:cubicBezTo>
                  <a:cubicBezTo>
                    <a:pt x="223" y="489"/>
                    <a:pt x="167" y="368"/>
                    <a:pt x="122" y="245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55" name="Google Shape;16655;p24"/>
            <p:cNvSpPr/>
            <p:nvPr/>
          </p:nvSpPr>
          <p:spPr>
            <a:xfrm flipH="1">
              <a:off x="-394682" y="-672977"/>
              <a:ext cx="6293" cy="12666"/>
            </a:xfrm>
            <a:custGeom>
              <a:avLst/>
              <a:gdLst/>
              <a:ahLst/>
              <a:cxnLst/>
              <a:rect l="l" t="t" r="r" b="b"/>
              <a:pathLst>
                <a:path w="78" h="157" extrusionOk="0">
                  <a:moveTo>
                    <a:pt x="1" y="1"/>
                  </a:moveTo>
                  <a:cubicBezTo>
                    <a:pt x="11" y="57"/>
                    <a:pt x="23" y="101"/>
                    <a:pt x="45" y="156"/>
                  </a:cubicBezTo>
                  <a:lnTo>
                    <a:pt x="78" y="156"/>
                  </a:lnTo>
                  <a:cubicBezTo>
                    <a:pt x="45" y="101"/>
                    <a:pt x="23" y="57"/>
                    <a:pt x="1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56" name="Google Shape;16656;p24"/>
            <p:cNvSpPr/>
            <p:nvPr/>
          </p:nvSpPr>
          <p:spPr>
            <a:xfrm flipH="1">
              <a:off x="-458496" y="-605525"/>
              <a:ext cx="30656" cy="15248"/>
            </a:xfrm>
            <a:custGeom>
              <a:avLst/>
              <a:gdLst/>
              <a:ahLst/>
              <a:cxnLst/>
              <a:rect l="l" t="t" r="r" b="b"/>
              <a:pathLst>
                <a:path w="380" h="189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11"/>
                    <a:pt x="45" y="33"/>
                    <a:pt x="56" y="44"/>
                  </a:cubicBezTo>
                  <a:cubicBezTo>
                    <a:pt x="157" y="111"/>
                    <a:pt x="256" y="166"/>
                    <a:pt x="368" y="189"/>
                  </a:cubicBezTo>
                  <a:lnTo>
                    <a:pt x="379" y="189"/>
                  </a:lnTo>
                  <a:cubicBezTo>
                    <a:pt x="312" y="133"/>
                    <a:pt x="246" y="77"/>
                    <a:pt x="190" y="33"/>
                  </a:cubicBezTo>
                  <a:cubicBezTo>
                    <a:pt x="123" y="22"/>
                    <a:pt x="68" y="11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57" name="Google Shape;16657;p24"/>
            <p:cNvSpPr/>
            <p:nvPr/>
          </p:nvSpPr>
          <p:spPr>
            <a:xfrm flipH="1">
              <a:off x="-443167" y="-658529"/>
              <a:ext cx="51148" cy="55666"/>
            </a:xfrm>
            <a:custGeom>
              <a:avLst/>
              <a:gdLst/>
              <a:ahLst/>
              <a:cxnLst/>
              <a:rect l="l" t="t" r="r" b="b"/>
              <a:pathLst>
                <a:path w="634" h="690" extrusionOk="0">
                  <a:moveTo>
                    <a:pt x="0" y="0"/>
                  </a:moveTo>
                  <a:cubicBezTo>
                    <a:pt x="22" y="56"/>
                    <a:pt x="45" y="112"/>
                    <a:pt x="77" y="168"/>
                  </a:cubicBezTo>
                  <a:cubicBezTo>
                    <a:pt x="134" y="267"/>
                    <a:pt x="189" y="368"/>
                    <a:pt x="267" y="457"/>
                  </a:cubicBezTo>
                  <a:cubicBezTo>
                    <a:pt x="322" y="524"/>
                    <a:pt x="378" y="590"/>
                    <a:pt x="445" y="657"/>
                  </a:cubicBezTo>
                  <a:cubicBezTo>
                    <a:pt x="512" y="668"/>
                    <a:pt x="567" y="679"/>
                    <a:pt x="634" y="690"/>
                  </a:cubicBezTo>
                  <a:cubicBezTo>
                    <a:pt x="611" y="668"/>
                    <a:pt x="589" y="645"/>
                    <a:pt x="556" y="635"/>
                  </a:cubicBezTo>
                  <a:cubicBezTo>
                    <a:pt x="478" y="556"/>
                    <a:pt x="389" y="490"/>
                    <a:pt x="311" y="412"/>
                  </a:cubicBezTo>
                  <a:cubicBezTo>
                    <a:pt x="200" y="290"/>
                    <a:pt x="111" y="145"/>
                    <a:pt x="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58" name="Google Shape;16658;p24"/>
            <p:cNvSpPr/>
            <p:nvPr/>
          </p:nvSpPr>
          <p:spPr>
            <a:xfrm flipH="1">
              <a:off x="-354340" y="-805931"/>
              <a:ext cx="288978" cy="281394"/>
            </a:xfrm>
            <a:custGeom>
              <a:avLst/>
              <a:gdLst/>
              <a:ahLst/>
              <a:cxnLst/>
              <a:rect l="l" t="t" r="r" b="b"/>
              <a:pathLst>
                <a:path w="3582" h="3488" extrusionOk="0">
                  <a:moveTo>
                    <a:pt x="776" y="1"/>
                  </a:moveTo>
                  <a:cubicBezTo>
                    <a:pt x="692" y="1"/>
                    <a:pt x="680" y="113"/>
                    <a:pt x="512" y="225"/>
                  </a:cubicBezTo>
                  <a:cubicBezTo>
                    <a:pt x="312" y="358"/>
                    <a:pt x="223" y="415"/>
                    <a:pt x="112" y="859"/>
                  </a:cubicBezTo>
                  <a:cubicBezTo>
                    <a:pt x="1" y="1315"/>
                    <a:pt x="1" y="1438"/>
                    <a:pt x="112" y="1660"/>
                  </a:cubicBezTo>
                  <a:cubicBezTo>
                    <a:pt x="211" y="1883"/>
                    <a:pt x="268" y="1916"/>
                    <a:pt x="501" y="2027"/>
                  </a:cubicBezTo>
                  <a:cubicBezTo>
                    <a:pt x="735" y="2127"/>
                    <a:pt x="812" y="2083"/>
                    <a:pt x="857" y="2261"/>
                  </a:cubicBezTo>
                  <a:cubicBezTo>
                    <a:pt x="901" y="2449"/>
                    <a:pt x="824" y="2739"/>
                    <a:pt x="879" y="2950"/>
                  </a:cubicBezTo>
                  <a:cubicBezTo>
                    <a:pt x="935" y="3161"/>
                    <a:pt x="913" y="3117"/>
                    <a:pt x="1079" y="3262"/>
                  </a:cubicBezTo>
                  <a:cubicBezTo>
                    <a:pt x="1219" y="3402"/>
                    <a:pt x="1278" y="3488"/>
                    <a:pt x="1522" y="3488"/>
                  </a:cubicBezTo>
                  <a:cubicBezTo>
                    <a:pt x="1550" y="3488"/>
                    <a:pt x="1580" y="3487"/>
                    <a:pt x="1613" y="3484"/>
                  </a:cubicBezTo>
                  <a:cubicBezTo>
                    <a:pt x="1924" y="3462"/>
                    <a:pt x="2314" y="3484"/>
                    <a:pt x="2559" y="3295"/>
                  </a:cubicBezTo>
                  <a:cubicBezTo>
                    <a:pt x="2803" y="3095"/>
                    <a:pt x="3081" y="2839"/>
                    <a:pt x="3271" y="2516"/>
                  </a:cubicBezTo>
                  <a:cubicBezTo>
                    <a:pt x="3448" y="2183"/>
                    <a:pt x="3582" y="1794"/>
                    <a:pt x="3582" y="1794"/>
                  </a:cubicBezTo>
                  <a:lnTo>
                    <a:pt x="3348" y="1671"/>
                  </a:lnTo>
                  <a:cubicBezTo>
                    <a:pt x="3348" y="1671"/>
                    <a:pt x="3203" y="1707"/>
                    <a:pt x="2988" y="1707"/>
                  </a:cubicBezTo>
                  <a:cubicBezTo>
                    <a:pt x="2757" y="1707"/>
                    <a:pt x="2446" y="1666"/>
                    <a:pt x="2147" y="1493"/>
                  </a:cubicBezTo>
                  <a:cubicBezTo>
                    <a:pt x="1657" y="1204"/>
                    <a:pt x="1180" y="859"/>
                    <a:pt x="1046" y="526"/>
                  </a:cubicBezTo>
                  <a:cubicBezTo>
                    <a:pt x="913" y="192"/>
                    <a:pt x="979" y="69"/>
                    <a:pt x="834" y="14"/>
                  </a:cubicBezTo>
                  <a:cubicBezTo>
                    <a:pt x="811" y="5"/>
                    <a:pt x="792" y="1"/>
                    <a:pt x="7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59" name="Google Shape;16659;p24"/>
            <p:cNvSpPr/>
            <p:nvPr/>
          </p:nvSpPr>
          <p:spPr>
            <a:xfrm flipH="1">
              <a:off x="-354342" y="-671202"/>
              <a:ext cx="138196" cy="83257"/>
            </a:xfrm>
            <a:custGeom>
              <a:avLst/>
              <a:gdLst/>
              <a:ahLst/>
              <a:cxnLst/>
              <a:rect l="l" t="t" r="r" b="b"/>
              <a:pathLst>
                <a:path w="1713" h="1032" extrusionOk="0">
                  <a:moveTo>
                    <a:pt x="1479" y="1"/>
                  </a:moveTo>
                  <a:cubicBezTo>
                    <a:pt x="1479" y="1"/>
                    <a:pt x="1319" y="36"/>
                    <a:pt x="1088" y="36"/>
                  </a:cubicBezTo>
                  <a:cubicBezTo>
                    <a:pt x="1060" y="36"/>
                    <a:pt x="1031" y="36"/>
                    <a:pt x="1001" y="35"/>
                  </a:cubicBezTo>
                  <a:cubicBezTo>
                    <a:pt x="967" y="124"/>
                    <a:pt x="912" y="223"/>
                    <a:pt x="834" y="290"/>
                  </a:cubicBezTo>
                  <a:cubicBezTo>
                    <a:pt x="712" y="391"/>
                    <a:pt x="556" y="424"/>
                    <a:pt x="423" y="490"/>
                  </a:cubicBezTo>
                  <a:cubicBezTo>
                    <a:pt x="289" y="557"/>
                    <a:pt x="167" y="658"/>
                    <a:pt x="89" y="779"/>
                  </a:cubicBezTo>
                  <a:cubicBezTo>
                    <a:pt x="45" y="846"/>
                    <a:pt x="0" y="947"/>
                    <a:pt x="67" y="1002"/>
                  </a:cubicBezTo>
                  <a:cubicBezTo>
                    <a:pt x="88" y="1023"/>
                    <a:pt x="118" y="1031"/>
                    <a:pt x="148" y="1031"/>
                  </a:cubicBezTo>
                  <a:cubicBezTo>
                    <a:pt x="166" y="1031"/>
                    <a:pt x="184" y="1028"/>
                    <a:pt x="200" y="1024"/>
                  </a:cubicBezTo>
                  <a:cubicBezTo>
                    <a:pt x="233" y="1013"/>
                    <a:pt x="278" y="980"/>
                    <a:pt x="312" y="957"/>
                  </a:cubicBezTo>
                  <a:cubicBezTo>
                    <a:pt x="500" y="835"/>
                    <a:pt x="723" y="769"/>
                    <a:pt x="934" y="713"/>
                  </a:cubicBezTo>
                  <a:cubicBezTo>
                    <a:pt x="1135" y="668"/>
                    <a:pt x="1335" y="613"/>
                    <a:pt x="1535" y="569"/>
                  </a:cubicBezTo>
                  <a:cubicBezTo>
                    <a:pt x="1646" y="324"/>
                    <a:pt x="1713" y="124"/>
                    <a:pt x="1713" y="124"/>
                  </a:cubicBezTo>
                  <a:lnTo>
                    <a:pt x="147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60" name="Google Shape;16660;p24"/>
            <p:cNvSpPr/>
            <p:nvPr/>
          </p:nvSpPr>
          <p:spPr>
            <a:xfrm flipH="1">
              <a:off x="-353456" y="-672009"/>
              <a:ext cx="2743" cy="7261"/>
            </a:xfrm>
            <a:custGeom>
              <a:avLst/>
              <a:gdLst/>
              <a:ahLst/>
              <a:cxnLst/>
              <a:rect l="l" t="t" r="r" b="b"/>
              <a:pathLst>
                <a:path w="34" h="90" extrusionOk="0">
                  <a:moveTo>
                    <a:pt x="33" y="0"/>
                  </a:moveTo>
                  <a:lnTo>
                    <a:pt x="33" y="0"/>
                  </a:lnTo>
                  <a:cubicBezTo>
                    <a:pt x="23" y="22"/>
                    <a:pt x="11" y="55"/>
                    <a:pt x="0" y="78"/>
                  </a:cubicBezTo>
                  <a:lnTo>
                    <a:pt x="11" y="89"/>
                  </a:lnTo>
                  <a:cubicBezTo>
                    <a:pt x="23" y="55"/>
                    <a:pt x="33" y="22"/>
                    <a:pt x="33" y="0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61" name="Google Shape;16661;p24"/>
            <p:cNvSpPr/>
            <p:nvPr/>
          </p:nvSpPr>
          <p:spPr>
            <a:xfrm flipH="1">
              <a:off x="-351681" y="-665797"/>
              <a:ext cx="1936" cy="2824"/>
            </a:xfrm>
            <a:custGeom>
              <a:avLst/>
              <a:gdLst/>
              <a:ahLst/>
              <a:cxnLst/>
              <a:rect l="l" t="t" r="r" b="b"/>
              <a:pathLst>
                <a:path w="24" h="35" extrusionOk="0">
                  <a:moveTo>
                    <a:pt x="12" y="1"/>
                  </a:moveTo>
                  <a:cubicBezTo>
                    <a:pt x="12" y="12"/>
                    <a:pt x="1" y="23"/>
                    <a:pt x="1" y="23"/>
                  </a:cubicBezTo>
                  <a:lnTo>
                    <a:pt x="23" y="34"/>
                  </a:lnTo>
                  <a:lnTo>
                    <a:pt x="23" y="12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62" name="Google Shape;16662;p24"/>
            <p:cNvSpPr/>
            <p:nvPr/>
          </p:nvSpPr>
          <p:spPr>
            <a:xfrm flipH="1">
              <a:off x="-332802" y="-621741"/>
              <a:ext cx="68251" cy="52116"/>
            </a:xfrm>
            <a:custGeom>
              <a:avLst/>
              <a:gdLst/>
              <a:ahLst/>
              <a:cxnLst/>
              <a:rect l="l" t="t" r="r" b="b"/>
              <a:pathLst>
                <a:path w="846" h="646" extrusionOk="0">
                  <a:moveTo>
                    <a:pt x="846" y="1"/>
                  </a:moveTo>
                  <a:lnTo>
                    <a:pt x="846" y="1"/>
                  </a:lnTo>
                  <a:cubicBezTo>
                    <a:pt x="812" y="11"/>
                    <a:pt x="779" y="11"/>
                    <a:pt x="757" y="23"/>
                  </a:cubicBezTo>
                  <a:cubicBezTo>
                    <a:pt x="723" y="56"/>
                    <a:pt x="701" y="90"/>
                    <a:pt x="668" y="123"/>
                  </a:cubicBezTo>
                  <a:cubicBezTo>
                    <a:pt x="567" y="223"/>
                    <a:pt x="456" y="312"/>
                    <a:pt x="357" y="401"/>
                  </a:cubicBezTo>
                  <a:cubicBezTo>
                    <a:pt x="245" y="490"/>
                    <a:pt x="123" y="568"/>
                    <a:pt x="1" y="646"/>
                  </a:cubicBezTo>
                  <a:lnTo>
                    <a:pt x="11" y="646"/>
                  </a:lnTo>
                  <a:cubicBezTo>
                    <a:pt x="145" y="612"/>
                    <a:pt x="278" y="557"/>
                    <a:pt x="401" y="468"/>
                  </a:cubicBezTo>
                  <a:cubicBezTo>
                    <a:pt x="523" y="390"/>
                    <a:pt x="624" y="278"/>
                    <a:pt x="723" y="167"/>
                  </a:cubicBezTo>
                  <a:cubicBezTo>
                    <a:pt x="768" y="112"/>
                    <a:pt x="812" y="56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63" name="Google Shape;16663;p24"/>
            <p:cNvSpPr/>
            <p:nvPr/>
          </p:nvSpPr>
          <p:spPr>
            <a:xfrm flipH="1">
              <a:off x="-351681" y="-662159"/>
              <a:ext cx="26058" cy="42354"/>
            </a:xfrm>
            <a:custGeom>
              <a:avLst/>
              <a:gdLst/>
              <a:ahLst/>
              <a:cxnLst/>
              <a:rect l="l" t="t" r="r" b="b"/>
              <a:pathLst>
                <a:path w="323" h="525" extrusionOk="0">
                  <a:moveTo>
                    <a:pt x="300" y="1"/>
                  </a:moveTo>
                  <a:cubicBezTo>
                    <a:pt x="233" y="190"/>
                    <a:pt x="122" y="368"/>
                    <a:pt x="0" y="524"/>
                  </a:cubicBezTo>
                  <a:cubicBezTo>
                    <a:pt x="22" y="512"/>
                    <a:pt x="55" y="512"/>
                    <a:pt x="89" y="502"/>
                  </a:cubicBezTo>
                  <a:cubicBezTo>
                    <a:pt x="133" y="435"/>
                    <a:pt x="166" y="368"/>
                    <a:pt x="200" y="302"/>
                  </a:cubicBezTo>
                  <a:cubicBezTo>
                    <a:pt x="255" y="213"/>
                    <a:pt x="289" y="112"/>
                    <a:pt x="322" y="12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64" name="Google Shape;16664;p24"/>
            <p:cNvSpPr/>
            <p:nvPr/>
          </p:nvSpPr>
          <p:spPr>
            <a:xfrm flipH="1">
              <a:off x="-344501" y="-674752"/>
              <a:ext cx="4598" cy="6373"/>
            </a:xfrm>
            <a:custGeom>
              <a:avLst/>
              <a:gdLst/>
              <a:ahLst/>
              <a:cxnLst/>
              <a:rect l="l" t="t" r="r" b="b"/>
              <a:pathLst>
                <a:path w="57" h="79" extrusionOk="0">
                  <a:moveTo>
                    <a:pt x="45" y="0"/>
                  </a:moveTo>
                  <a:cubicBezTo>
                    <a:pt x="34" y="23"/>
                    <a:pt x="12" y="45"/>
                    <a:pt x="1" y="67"/>
                  </a:cubicBezTo>
                  <a:lnTo>
                    <a:pt x="12" y="79"/>
                  </a:lnTo>
                  <a:cubicBezTo>
                    <a:pt x="34" y="56"/>
                    <a:pt x="45" y="34"/>
                    <a:pt x="56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65" name="Google Shape;16665;p24"/>
            <p:cNvSpPr/>
            <p:nvPr/>
          </p:nvSpPr>
          <p:spPr>
            <a:xfrm flipH="1">
              <a:off x="-225181" y="-608268"/>
              <a:ext cx="46791" cy="8148"/>
            </a:xfrm>
            <a:custGeom>
              <a:avLst/>
              <a:gdLst/>
              <a:ahLst/>
              <a:cxnLst/>
              <a:rect l="l" t="t" r="r" b="b"/>
              <a:pathLst>
                <a:path w="580" h="101" extrusionOk="0">
                  <a:moveTo>
                    <a:pt x="1" y="0"/>
                  </a:moveTo>
                  <a:cubicBezTo>
                    <a:pt x="167" y="56"/>
                    <a:pt x="345" y="89"/>
                    <a:pt x="513" y="101"/>
                  </a:cubicBezTo>
                  <a:cubicBezTo>
                    <a:pt x="523" y="67"/>
                    <a:pt x="535" y="45"/>
                    <a:pt x="557" y="22"/>
                  </a:cubicBezTo>
                  <a:lnTo>
                    <a:pt x="57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66" name="Google Shape;16666;p24"/>
            <p:cNvSpPr/>
            <p:nvPr/>
          </p:nvSpPr>
          <p:spPr>
            <a:xfrm flipH="1">
              <a:off x="-340869" y="-667484"/>
              <a:ext cx="121174" cy="67364"/>
            </a:xfrm>
            <a:custGeom>
              <a:avLst/>
              <a:gdLst/>
              <a:ahLst/>
              <a:cxnLst/>
              <a:rect l="l" t="t" r="r" b="b"/>
              <a:pathLst>
                <a:path w="1502" h="835" extrusionOk="0">
                  <a:moveTo>
                    <a:pt x="1491" y="0"/>
                  </a:moveTo>
                  <a:cubicBezTo>
                    <a:pt x="1413" y="156"/>
                    <a:pt x="1291" y="279"/>
                    <a:pt x="1168" y="390"/>
                  </a:cubicBezTo>
                  <a:cubicBezTo>
                    <a:pt x="1012" y="512"/>
                    <a:pt x="846" y="612"/>
                    <a:pt x="656" y="657"/>
                  </a:cubicBezTo>
                  <a:cubicBezTo>
                    <a:pt x="468" y="712"/>
                    <a:pt x="278" y="724"/>
                    <a:pt x="90" y="734"/>
                  </a:cubicBezTo>
                  <a:lnTo>
                    <a:pt x="67" y="734"/>
                  </a:lnTo>
                  <a:lnTo>
                    <a:pt x="45" y="756"/>
                  </a:lnTo>
                  <a:cubicBezTo>
                    <a:pt x="23" y="779"/>
                    <a:pt x="11" y="801"/>
                    <a:pt x="1" y="835"/>
                  </a:cubicBezTo>
                  <a:lnTo>
                    <a:pt x="134" y="835"/>
                  </a:lnTo>
                  <a:cubicBezTo>
                    <a:pt x="323" y="835"/>
                    <a:pt x="512" y="801"/>
                    <a:pt x="679" y="734"/>
                  </a:cubicBezTo>
                  <a:cubicBezTo>
                    <a:pt x="879" y="667"/>
                    <a:pt x="1057" y="568"/>
                    <a:pt x="1202" y="423"/>
                  </a:cubicBezTo>
                  <a:cubicBezTo>
                    <a:pt x="1324" y="312"/>
                    <a:pt x="1435" y="167"/>
                    <a:pt x="1502" y="12"/>
                  </a:cubicBezTo>
                  <a:lnTo>
                    <a:pt x="149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67" name="Google Shape;16667;p24"/>
            <p:cNvSpPr/>
            <p:nvPr/>
          </p:nvSpPr>
          <p:spPr>
            <a:xfrm flipH="1">
              <a:off x="-278992" y="-644169"/>
              <a:ext cx="60184" cy="9036"/>
            </a:xfrm>
            <a:custGeom>
              <a:avLst/>
              <a:gdLst/>
              <a:ahLst/>
              <a:cxnLst/>
              <a:rect l="l" t="t" r="r" b="b"/>
              <a:pathLst>
                <a:path w="746" h="112" extrusionOk="0">
                  <a:moveTo>
                    <a:pt x="0" y="0"/>
                  </a:moveTo>
                  <a:lnTo>
                    <a:pt x="0" y="12"/>
                  </a:lnTo>
                  <a:cubicBezTo>
                    <a:pt x="123" y="56"/>
                    <a:pt x="245" y="89"/>
                    <a:pt x="378" y="101"/>
                  </a:cubicBezTo>
                  <a:cubicBezTo>
                    <a:pt x="423" y="101"/>
                    <a:pt x="467" y="112"/>
                    <a:pt x="512" y="112"/>
                  </a:cubicBezTo>
                  <a:cubicBezTo>
                    <a:pt x="534" y="112"/>
                    <a:pt x="545" y="101"/>
                    <a:pt x="568" y="101"/>
                  </a:cubicBezTo>
                  <a:cubicBezTo>
                    <a:pt x="623" y="79"/>
                    <a:pt x="690" y="56"/>
                    <a:pt x="746" y="23"/>
                  </a:cubicBezTo>
                  <a:lnTo>
                    <a:pt x="667" y="23"/>
                  </a:lnTo>
                  <a:cubicBezTo>
                    <a:pt x="578" y="23"/>
                    <a:pt x="479" y="12"/>
                    <a:pt x="378" y="12"/>
                  </a:cubicBezTo>
                  <a:cubicBezTo>
                    <a:pt x="279" y="12"/>
                    <a:pt x="178" y="0"/>
                    <a:pt x="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68" name="Google Shape;16668;p24"/>
            <p:cNvSpPr/>
            <p:nvPr/>
          </p:nvSpPr>
          <p:spPr>
            <a:xfrm flipH="1">
              <a:off x="-332802" y="-665709"/>
              <a:ext cx="68251" cy="29688"/>
            </a:xfrm>
            <a:custGeom>
              <a:avLst/>
              <a:gdLst/>
              <a:ahLst/>
              <a:cxnLst/>
              <a:rect l="l" t="t" r="r" b="b"/>
              <a:pathLst>
                <a:path w="846" h="368" extrusionOk="0">
                  <a:moveTo>
                    <a:pt x="834" y="0"/>
                  </a:moveTo>
                  <a:cubicBezTo>
                    <a:pt x="824" y="56"/>
                    <a:pt x="779" y="112"/>
                    <a:pt x="735" y="145"/>
                  </a:cubicBezTo>
                  <a:cubicBezTo>
                    <a:pt x="679" y="178"/>
                    <a:pt x="624" y="201"/>
                    <a:pt x="557" y="223"/>
                  </a:cubicBezTo>
                  <a:cubicBezTo>
                    <a:pt x="446" y="257"/>
                    <a:pt x="312" y="279"/>
                    <a:pt x="189" y="279"/>
                  </a:cubicBezTo>
                  <a:cubicBezTo>
                    <a:pt x="189" y="290"/>
                    <a:pt x="179" y="290"/>
                    <a:pt x="179" y="290"/>
                  </a:cubicBezTo>
                  <a:cubicBezTo>
                    <a:pt x="123" y="323"/>
                    <a:pt x="56" y="346"/>
                    <a:pt x="1" y="368"/>
                  </a:cubicBezTo>
                  <a:cubicBezTo>
                    <a:pt x="67" y="368"/>
                    <a:pt x="134" y="368"/>
                    <a:pt x="201" y="356"/>
                  </a:cubicBezTo>
                  <a:cubicBezTo>
                    <a:pt x="323" y="334"/>
                    <a:pt x="456" y="312"/>
                    <a:pt x="579" y="257"/>
                  </a:cubicBezTo>
                  <a:cubicBezTo>
                    <a:pt x="634" y="234"/>
                    <a:pt x="690" y="212"/>
                    <a:pt x="745" y="168"/>
                  </a:cubicBezTo>
                  <a:cubicBezTo>
                    <a:pt x="802" y="123"/>
                    <a:pt x="834" y="67"/>
                    <a:pt x="8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69" name="Google Shape;16669;p24"/>
            <p:cNvSpPr/>
            <p:nvPr/>
          </p:nvSpPr>
          <p:spPr>
            <a:xfrm flipH="1">
              <a:off x="-335466" y="-673864"/>
              <a:ext cx="4518" cy="3711"/>
            </a:xfrm>
            <a:custGeom>
              <a:avLst/>
              <a:gdLst/>
              <a:ahLst/>
              <a:cxnLst/>
              <a:rect l="l" t="t" r="r" b="b"/>
              <a:pathLst>
                <a:path w="56" h="46" extrusionOk="0">
                  <a:moveTo>
                    <a:pt x="45" y="1"/>
                  </a:moveTo>
                  <a:cubicBezTo>
                    <a:pt x="34" y="23"/>
                    <a:pt x="11" y="34"/>
                    <a:pt x="1" y="45"/>
                  </a:cubicBezTo>
                  <a:cubicBezTo>
                    <a:pt x="11" y="45"/>
                    <a:pt x="23" y="45"/>
                    <a:pt x="23" y="34"/>
                  </a:cubicBezTo>
                  <a:lnTo>
                    <a:pt x="56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70" name="Google Shape;16670;p24"/>
            <p:cNvSpPr/>
            <p:nvPr/>
          </p:nvSpPr>
          <p:spPr>
            <a:xfrm flipH="1">
              <a:off x="-336434" y="-674752"/>
              <a:ext cx="1856" cy="968"/>
            </a:xfrm>
            <a:custGeom>
              <a:avLst/>
              <a:gdLst/>
              <a:ahLst/>
              <a:cxnLst/>
              <a:rect l="l" t="t" r="r" b="b"/>
              <a:pathLst>
                <a:path w="23" h="12" extrusionOk="0">
                  <a:moveTo>
                    <a:pt x="11" y="0"/>
                  </a:moveTo>
                  <a:cubicBezTo>
                    <a:pt x="11" y="12"/>
                    <a:pt x="0" y="12"/>
                    <a:pt x="0" y="12"/>
                  </a:cubicBezTo>
                  <a:lnTo>
                    <a:pt x="22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71" name="Google Shape;16671;p24"/>
            <p:cNvSpPr/>
            <p:nvPr/>
          </p:nvSpPr>
          <p:spPr>
            <a:xfrm flipH="1">
              <a:off x="-290609" y="-669339"/>
              <a:ext cx="64621" cy="19846"/>
            </a:xfrm>
            <a:custGeom>
              <a:avLst/>
              <a:gdLst/>
              <a:ahLst/>
              <a:cxnLst/>
              <a:rect l="l" t="t" r="r" b="b"/>
              <a:pathLst>
                <a:path w="801" h="246" extrusionOk="0">
                  <a:moveTo>
                    <a:pt x="123" y="1"/>
                  </a:moveTo>
                  <a:cubicBezTo>
                    <a:pt x="78" y="1"/>
                    <a:pt x="34" y="12"/>
                    <a:pt x="0" y="23"/>
                  </a:cubicBezTo>
                  <a:lnTo>
                    <a:pt x="0" y="35"/>
                  </a:lnTo>
                  <a:lnTo>
                    <a:pt x="34" y="35"/>
                  </a:lnTo>
                  <a:cubicBezTo>
                    <a:pt x="145" y="35"/>
                    <a:pt x="234" y="90"/>
                    <a:pt x="323" y="146"/>
                  </a:cubicBezTo>
                  <a:cubicBezTo>
                    <a:pt x="434" y="213"/>
                    <a:pt x="568" y="246"/>
                    <a:pt x="690" y="246"/>
                  </a:cubicBezTo>
                  <a:lnTo>
                    <a:pt x="746" y="246"/>
                  </a:lnTo>
                  <a:cubicBezTo>
                    <a:pt x="768" y="235"/>
                    <a:pt x="779" y="213"/>
                    <a:pt x="801" y="190"/>
                  </a:cubicBezTo>
                  <a:lnTo>
                    <a:pt x="790" y="190"/>
                  </a:lnTo>
                  <a:cubicBezTo>
                    <a:pt x="756" y="190"/>
                    <a:pt x="723" y="179"/>
                    <a:pt x="701" y="179"/>
                  </a:cubicBezTo>
                  <a:cubicBezTo>
                    <a:pt x="578" y="168"/>
                    <a:pt x="479" y="124"/>
                    <a:pt x="367" y="68"/>
                  </a:cubicBezTo>
                  <a:cubicBezTo>
                    <a:pt x="311" y="45"/>
                    <a:pt x="256" y="12"/>
                    <a:pt x="1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72" name="Google Shape;16672;p24"/>
            <p:cNvSpPr/>
            <p:nvPr/>
          </p:nvSpPr>
          <p:spPr>
            <a:xfrm flipH="1">
              <a:off x="-332803" y="-671202"/>
              <a:ext cx="46711" cy="19846"/>
            </a:xfrm>
            <a:custGeom>
              <a:avLst/>
              <a:gdLst/>
              <a:ahLst/>
              <a:cxnLst/>
              <a:rect l="l" t="t" r="r" b="b"/>
              <a:pathLst>
                <a:path w="579" h="246" extrusionOk="0">
                  <a:moveTo>
                    <a:pt x="579" y="1"/>
                  </a:moveTo>
                  <a:lnTo>
                    <a:pt x="579" y="1"/>
                  </a:lnTo>
                  <a:cubicBezTo>
                    <a:pt x="576" y="4"/>
                    <a:pt x="573" y="8"/>
                    <a:pt x="570" y="12"/>
                  </a:cubicBezTo>
                  <a:lnTo>
                    <a:pt x="570" y="12"/>
                  </a:lnTo>
                  <a:cubicBezTo>
                    <a:pt x="575" y="10"/>
                    <a:pt x="579" y="8"/>
                    <a:pt x="579" y="1"/>
                  </a:cubicBezTo>
                  <a:close/>
                  <a:moveTo>
                    <a:pt x="570" y="12"/>
                  </a:moveTo>
                  <a:lnTo>
                    <a:pt x="570" y="12"/>
                  </a:lnTo>
                  <a:cubicBezTo>
                    <a:pt x="566" y="12"/>
                    <a:pt x="561" y="12"/>
                    <a:pt x="557" y="12"/>
                  </a:cubicBezTo>
                  <a:cubicBezTo>
                    <a:pt x="412" y="124"/>
                    <a:pt x="234" y="179"/>
                    <a:pt x="56" y="190"/>
                  </a:cubicBezTo>
                  <a:cubicBezTo>
                    <a:pt x="34" y="213"/>
                    <a:pt x="23" y="235"/>
                    <a:pt x="1" y="246"/>
                  </a:cubicBezTo>
                  <a:cubicBezTo>
                    <a:pt x="112" y="246"/>
                    <a:pt x="223" y="223"/>
                    <a:pt x="323" y="179"/>
                  </a:cubicBezTo>
                  <a:cubicBezTo>
                    <a:pt x="408" y="147"/>
                    <a:pt x="503" y="85"/>
                    <a:pt x="570" y="1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73" name="Google Shape;16673;p24"/>
            <p:cNvSpPr/>
            <p:nvPr/>
          </p:nvSpPr>
          <p:spPr>
            <a:xfrm flipH="1">
              <a:off x="-427274" y="-724367"/>
              <a:ext cx="107056" cy="76883"/>
            </a:xfrm>
            <a:custGeom>
              <a:avLst/>
              <a:gdLst/>
              <a:ahLst/>
              <a:cxnLst/>
              <a:rect l="l" t="t" r="r" b="b"/>
              <a:pathLst>
                <a:path w="1327" h="953" extrusionOk="0">
                  <a:moveTo>
                    <a:pt x="423" y="171"/>
                  </a:moveTo>
                  <a:lnTo>
                    <a:pt x="423" y="171"/>
                  </a:lnTo>
                  <a:cubicBezTo>
                    <a:pt x="389" y="215"/>
                    <a:pt x="356" y="249"/>
                    <a:pt x="322" y="293"/>
                  </a:cubicBezTo>
                  <a:cubicBezTo>
                    <a:pt x="312" y="293"/>
                    <a:pt x="312" y="304"/>
                    <a:pt x="300" y="316"/>
                  </a:cubicBezTo>
                  <a:cubicBezTo>
                    <a:pt x="289" y="316"/>
                    <a:pt x="289" y="304"/>
                    <a:pt x="278" y="304"/>
                  </a:cubicBezTo>
                  <a:cubicBezTo>
                    <a:pt x="289" y="304"/>
                    <a:pt x="300" y="293"/>
                    <a:pt x="300" y="282"/>
                  </a:cubicBezTo>
                  <a:cubicBezTo>
                    <a:pt x="345" y="249"/>
                    <a:pt x="378" y="204"/>
                    <a:pt x="423" y="171"/>
                  </a:cubicBezTo>
                  <a:close/>
                  <a:moveTo>
                    <a:pt x="1024" y="237"/>
                  </a:moveTo>
                  <a:cubicBezTo>
                    <a:pt x="1024" y="316"/>
                    <a:pt x="1001" y="382"/>
                    <a:pt x="967" y="449"/>
                  </a:cubicBezTo>
                  <a:lnTo>
                    <a:pt x="957" y="449"/>
                  </a:lnTo>
                  <a:cubicBezTo>
                    <a:pt x="967" y="415"/>
                    <a:pt x="990" y="382"/>
                    <a:pt x="990" y="338"/>
                  </a:cubicBezTo>
                  <a:lnTo>
                    <a:pt x="1024" y="237"/>
                  </a:lnTo>
                  <a:close/>
                  <a:moveTo>
                    <a:pt x="600" y="1"/>
                  </a:moveTo>
                  <a:cubicBezTo>
                    <a:pt x="570" y="1"/>
                    <a:pt x="550" y="19"/>
                    <a:pt x="523" y="37"/>
                  </a:cubicBezTo>
                  <a:cubicBezTo>
                    <a:pt x="490" y="49"/>
                    <a:pt x="456" y="71"/>
                    <a:pt x="423" y="93"/>
                  </a:cubicBezTo>
                  <a:cubicBezTo>
                    <a:pt x="367" y="138"/>
                    <a:pt x="300" y="193"/>
                    <a:pt x="245" y="237"/>
                  </a:cubicBezTo>
                  <a:cubicBezTo>
                    <a:pt x="156" y="326"/>
                    <a:pt x="0" y="482"/>
                    <a:pt x="78" y="615"/>
                  </a:cubicBezTo>
                  <a:cubicBezTo>
                    <a:pt x="78" y="627"/>
                    <a:pt x="89" y="627"/>
                    <a:pt x="100" y="627"/>
                  </a:cubicBezTo>
                  <a:cubicBezTo>
                    <a:pt x="100" y="649"/>
                    <a:pt x="100" y="671"/>
                    <a:pt x="112" y="682"/>
                  </a:cubicBezTo>
                  <a:cubicBezTo>
                    <a:pt x="112" y="694"/>
                    <a:pt x="112" y="704"/>
                    <a:pt x="122" y="716"/>
                  </a:cubicBezTo>
                  <a:lnTo>
                    <a:pt x="122" y="727"/>
                  </a:lnTo>
                  <a:cubicBezTo>
                    <a:pt x="122" y="738"/>
                    <a:pt x="134" y="749"/>
                    <a:pt x="134" y="749"/>
                  </a:cubicBezTo>
                  <a:lnTo>
                    <a:pt x="134" y="760"/>
                  </a:lnTo>
                  <a:cubicBezTo>
                    <a:pt x="134" y="771"/>
                    <a:pt x="134" y="783"/>
                    <a:pt x="144" y="783"/>
                  </a:cubicBezTo>
                  <a:cubicBezTo>
                    <a:pt x="144" y="793"/>
                    <a:pt x="144" y="805"/>
                    <a:pt x="156" y="805"/>
                  </a:cubicBezTo>
                  <a:cubicBezTo>
                    <a:pt x="293" y="883"/>
                    <a:pt x="439" y="953"/>
                    <a:pt x="594" y="953"/>
                  </a:cubicBezTo>
                  <a:cubicBezTo>
                    <a:pt x="614" y="953"/>
                    <a:pt x="635" y="952"/>
                    <a:pt x="656" y="949"/>
                  </a:cubicBezTo>
                  <a:cubicBezTo>
                    <a:pt x="668" y="949"/>
                    <a:pt x="690" y="938"/>
                    <a:pt x="701" y="927"/>
                  </a:cubicBezTo>
                  <a:lnTo>
                    <a:pt x="712" y="927"/>
                  </a:lnTo>
                  <a:cubicBezTo>
                    <a:pt x="719" y="930"/>
                    <a:pt x="724" y="932"/>
                    <a:pt x="729" y="932"/>
                  </a:cubicBezTo>
                  <a:cubicBezTo>
                    <a:pt x="742" y="932"/>
                    <a:pt x="752" y="924"/>
                    <a:pt x="767" y="916"/>
                  </a:cubicBezTo>
                  <a:cubicBezTo>
                    <a:pt x="812" y="905"/>
                    <a:pt x="868" y="882"/>
                    <a:pt x="923" y="860"/>
                  </a:cubicBezTo>
                  <a:cubicBezTo>
                    <a:pt x="979" y="838"/>
                    <a:pt x="1024" y="805"/>
                    <a:pt x="1079" y="771"/>
                  </a:cubicBezTo>
                  <a:cubicBezTo>
                    <a:pt x="1179" y="704"/>
                    <a:pt x="1257" y="605"/>
                    <a:pt x="1313" y="493"/>
                  </a:cubicBezTo>
                  <a:cubicBezTo>
                    <a:pt x="1327" y="480"/>
                    <a:pt x="1310" y="470"/>
                    <a:pt x="1293" y="470"/>
                  </a:cubicBezTo>
                  <a:cubicBezTo>
                    <a:pt x="1283" y="470"/>
                    <a:pt x="1272" y="474"/>
                    <a:pt x="1268" y="482"/>
                  </a:cubicBezTo>
                  <a:cubicBezTo>
                    <a:pt x="1212" y="571"/>
                    <a:pt x="1135" y="649"/>
                    <a:pt x="1046" y="704"/>
                  </a:cubicBezTo>
                  <a:cubicBezTo>
                    <a:pt x="1101" y="660"/>
                    <a:pt x="1145" y="605"/>
                    <a:pt x="1179" y="538"/>
                  </a:cubicBezTo>
                  <a:cubicBezTo>
                    <a:pt x="1190" y="526"/>
                    <a:pt x="1179" y="516"/>
                    <a:pt x="1168" y="504"/>
                  </a:cubicBezTo>
                  <a:lnTo>
                    <a:pt x="1145" y="504"/>
                  </a:lnTo>
                  <a:lnTo>
                    <a:pt x="1145" y="482"/>
                  </a:lnTo>
                  <a:cubicBezTo>
                    <a:pt x="1157" y="482"/>
                    <a:pt x="1157" y="482"/>
                    <a:pt x="1157" y="471"/>
                  </a:cubicBezTo>
                  <a:cubicBezTo>
                    <a:pt x="1190" y="415"/>
                    <a:pt x="1224" y="360"/>
                    <a:pt x="1246" y="304"/>
                  </a:cubicBezTo>
                  <a:cubicBezTo>
                    <a:pt x="1257" y="271"/>
                    <a:pt x="1257" y="237"/>
                    <a:pt x="1268" y="215"/>
                  </a:cubicBezTo>
                  <a:cubicBezTo>
                    <a:pt x="1279" y="182"/>
                    <a:pt x="1290" y="148"/>
                    <a:pt x="1268" y="126"/>
                  </a:cubicBezTo>
                  <a:cubicBezTo>
                    <a:pt x="1261" y="113"/>
                    <a:pt x="1248" y="108"/>
                    <a:pt x="1235" y="108"/>
                  </a:cubicBezTo>
                  <a:cubicBezTo>
                    <a:pt x="1226" y="108"/>
                    <a:pt x="1217" y="110"/>
                    <a:pt x="1212" y="115"/>
                  </a:cubicBezTo>
                  <a:cubicBezTo>
                    <a:pt x="1190" y="138"/>
                    <a:pt x="1179" y="171"/>
                    <a:pt x="1179" y="193"/>
                  </a:cubicBezTo>
                  <a:cubicBezTo>
                    <a:pt x="1168" y="227"/>
                    <a:pt x="1157" y="259"/>
                    <a:pt x="1145" y="282"/>
                  </a:cubicBezTo>
                  <a:cubicBezTo>
                    <a:pt x="1135" y="338"/>
                    <a:pt x="1101" y="393"/>
                    <a:pt x="1079" y="449"/>
                  </a:cubicBezTo>
                  <a:cubicBezTo>
                    <a:pt x="1068" y="460"/>
                    <a:pt x="1068" y="471"/>
                    <a:pt x="1056" y="482"/>
                  </a:cubicBezTo>
                  <a:lnTo>
                    <a:pt x="1024" y="516"/>
                  </a:lnTo>
                  <a:cubicBezTo>
                    <a:pt x="1034" y="493"/>
                    <a:pt x="1046" y="482"/>
                    <a:pt x="1046" y="471"/>
                  </a:cubicBezTo>
                  <a:cubicBezTo>
                    <a:pt x="1090" y="371"/>
                    <a:pt x="1112" y="271"/>
                    <a:pt x="1101" y="160"/>
                  </a:cubicBezTo>
                  <a:cubicBezTo>
                    <a:pt x="1096" y="146"/>
                    <a:pt x="1082" y="139"/>
                    <a:pt x="1068" y="139"/>
                  </a:cubicBezTo>
                  <a:cubicBezTo>
                    <a:pt x="1048" y="139"/>
                    <a:pt x="1028" y="151"/>
                    <a:pt x="1034" y="171"/>
                  </a:cubicBezTo>
                  <a:cubicBezTo>
                    <a:pt x="1034" y="182"/>
                    <a:pt x="1024" y="182"/>
                    <a:pt x="1024" y="193"/>
                  </a:cubicBezTo>
                  <a:lnTo>
                    <a:pt x="1012" y="193"/>
                  </a:lnTo>
                  <a:cubicBezTo>
                    <a:pt x="1012" y="182"/>
                    <a:pt x="1012" y="171"/>
                    <a:pt x="1024" y="160"/>
                  </a:cubicBezTo>
                  <a:cubicBezTo>
                    <a:pt x="1024" y="136"/>
                    <a:pt x="1001" y="125"/>
                    <a:pt x="978" y="125"/>
                  </a:cubicBezTo>
                  <a:cubicBezTo>
                    <a:pt x="959" y="125"/>
                    <a:pt x="939" y="133"/>
                    <a:pt x="935" y="148"/>
                  </a:cubicBezTo>
                  <a:cubicBezTo>
                    <a:pt x="923" y="215"/>
                    <a:pt x="901" y="271"/>
                    <a:pt x="878" y="326"/>
                  </a:cubicBezTo>
                  <a:cubicBezTo>
                    <a:pt x="868" y="348"/>
                    <a:pt x="856" y="360"/>
                    <a:pt x="856" y="371"/>
                  </a:cubicBezTo>
                  <a:lnTo>
                    <a:pt x="846" y="371"/>
                  </a:lnTo>
                  <a:cubicBezTo>
                    <a:pt x="868" y="348"/>
                    <a:pt x="878" y="316"/>
                    <a:pt x="890" y="293"/>
                  </a:cubicBezTo>
                  <a:cubicBezTo>
                    <a:pt x="912" y="227"/>
                    <a:pt x="935" y="160"/>
                    <a:pt x="945" y="93"/>
                  </a:cubicBezTo>
                  <a:cubicBezTo>
                    <a:pt x="945" y="73"/>
                    <a:pt x="923" y="62"/>
                    <a:pt x="902" y="62"/>
                  </a:cubicBezTo>
                  <a:cubicBezTo>
                    <a:pt x="887" y="62"/>
                    <a:pt x="872" y="68"/>
                    <a:pt x="868" y="82"/>
                  </a:cubicBezTo>
                  <a:cubicBezTo>
                    <a:pt x="868" y="126"/>
                    <a:pt x="846" y="182"/>
                    <a:pt x="834" y="227"/>
                  </a:cubicBezTo>
                  <a:lnTo>
                    <a:pt x="834" y="160"/>
                  </a:lnTo>
                  <a:cubicBezTo>
                    <a:pt x="834" y="138"/>
                    <a:pt x="834" y="115"/>
                    <a:pt x="823" y="104"/>
                  </a:cubicBezTo>
                  <a:cubicBezTo>
                    <a:pt x="823" y="93"/>
                    <a:pt x="823" y="71"/>
                    <a:pt x="812" y="59"/>
                  </a:cubicBezTo>
                  <a:cubicBezTo>
                    <a:pt x="806" y="54"/>
                    <a:pt x="798" y="51"/>
                    <a:pt x="790" y="51"/>
                  </a:cubicBezTo>
                  <a:cubicBezTo>
                    <a:pt x="782" y="51"/>
                    <a:pt x="773" y="54"/>
                    <a:pt x="767" y="59"/>
                  </a:cubicBezTo>
                  <a:cubicBezTo>
                    <a:pt x="767" y="55"/>
                    <a:pt x="760" y="52"/>
                    <a:pt x="751" y="52"/>
                  </a:cubicBezTo>
                  <a:cubicBezTo>
                    <a:pt x="738" y="52"/>
                    <a:pt x="723" y="58"/>
                    <a:pt x="723" y="71"/>
                  </a:cubicBezTo>
                  <a:cubicBezTo>
                    <a:pt x="712" y="126"/>
                    <a:pt x="701" y="182"/>
                    <a:pt x="678" y="227"/>
                  </a:cubicBezTo>
                  <a:cubicBezTo>
                    <a:pt x="678" y="249"/>
                    <a:pt x="668" y="259"/>
                    <a:pt x="668" y="271"/>
                  </a:cubicBezTo>
                  <a:lnTo>
                    <a:pt x="656" y="271"/>
                  </a:lnTo>
                  <a:cubicBezTo>
                    <a:pt x="668" y="249"/>
                    <a:pt x="668" y="215"/>
                    <a:pt x="678" y="193"/>
                  </a:cubicBezTo>
                  <a:cubicBezTo>
                    <a:pt x="690" y="138"/>
                    <a:pt x="701" y="93"/>
                    <a:pt x="701" y="37"/>
                  </a:cubicBezTo>
                  <a:cubicBezTo>
                    <a:pt x="701" y="26"/>
                    <a:pt x="690" y="15"/>
                    <a:pt x="678" y="15"/>
                  </a:cubicBezTo>
                  <a:cubicBezTo>
                    <a:pt x="668" y="15"/>
                    <a:pt x="645" y="26"/>
                    <a:pt x="645" y="37"/>
                  </a:cubicBezTo>
                  <a:cubicBezTo>
                    <a:pt x="645" y="49"/>
                    <a:pt x="634" y="71"/>
                    <a:pt x="634" y="82"/>
                  </a:cubicBezTo>
                  <a:cubicBezTo>
                    <a:pt x="629" y="77"/>
                    <a:pt x="621" y="75"/>
                    <a:pt x="612" y="75"/>
                  </a:cubicBezTo>
                  <a:cubicBezTo>
                    <a:pt x="599" y="75"/>
                    <a:pt x="585" y="80"/>
                    <a:pt x="579" y="93"/>
                  </a:cubicBezTo>
                  <a:cubicBezTo>
                    <a:pt x="545" y="126"/>
                    <a:pt x="523" y="171"/>
                    <a:pt x="500" y="204"/>
                  </a:cubicBezTo>
                  <a:cubicBezTo>
                    <a:pt x="478" y="204"/>
                    <a:pt x="467" y="204"/>
                    <a:pt x="456" y="215"/>
                  </a:cubicBezTo>
                  <a:cubicBezTo>
                    <a:pt x="478" y="182"/>
                    <a:pt x="500" y="160"/>
                    <a:pt x="523" y="138"/>
                  </a:cubicBezTo>
                  <a:cubicBezTo>
                    <a:pt x="534" y="115"/>
                    <a:pt x="523" y="115"/>
                    <a:pt x="512" y="104"/>
                  </a:cubicBezTo>
                  <a:lnTo>
                    <a:pt x="523" y="104"/>
                  </a:lnTo>
                  <a:lnTo>
                    <a:pt x="556" y="71"/>
                  </a:lnTo>
                  <a:cubicBezTo>
                    <a:pt x="567" y="71"/>
                    <a:pt x="589" y="49"/>
                    <a:pt x="601" y="49"/>
                  </a:cubicBezTo>
                  <a:cubicBezTo>
                    <a:pt x="623" y="49"/>
                    <a:pt x="656" y="15"/>
                    <a:pt x="623" y="4"/>
                  </a:cubicBezTo>
                  <a:cubicBezTo>
                    <a:pt x="615" y="2"/>
                    <a:pt x="607" y="1"/>
                    <a:pt x="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74" name="Google Shape;16674;p24"/>
            <p:cNvSpPr/>
            <p:nvPr/>
          </p:nvSpPr>
          <p:spPr>
            <a:xfrm flipH="1">
              <a:off x="-407266" y="-711379"/>
              <a:ext cx="71881" cy="60990"/>
            </a:xfrm>
            <a:custGeom>
              <a:avLst/>
              <a:gdLst/>
              <a:ahLst/>
              <a:cxnLst/>
              <a:rect l="l" t="t" r="r" b="b"/>
              <a:pathLst>
                <a:path w="891" h="756" extrusionOk="0">
                  <a:moveTo>
                    <a:pt x="481" y="0"/>
                  </a:moveTo>
                  <a:cubicBezTo>
                    <a:pt x="336" y="0"/>
                    <a:pt x="205" y="75"/>
                    <a:pt x="134" y="177"/>
                  </a:cubicBezTo>
                  <a:cubicBezTo>
                    <a:pt x="1" y="365"/>
                    <a:pt x="45" y="588"/>
                    <a:pt x="45" y="588"/>
                  </a:cubicBezTo>
                  <a:lnTo>
                    <a:pt x="468" y="755"/>
                  </a:lnTo>
                  <a:cubicBezTo>
                    <a:pt x="468" y="755"/>
                    <a:pt x="702" y="688"/>
                    <a:pt x="813" y="488"/>
                  </a:cubicBezTo>
                  <a:cubicBezTo>
                    <a:pt x="891" y="355"/>
                    <a:pt x="880" y="155"/>
                    <a:pt x="668" y="43"/>
                  </a:cubicBezTo>
                  <a:cubicBezTo>
                    <a:pt x="606" y="14"/>
                    <a:pt x="542" y="0"/>
                    <a:pt x="4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75" name="Google Shape;16675;p24"/>
            <p:cNvSpPr/>
            <p:nvPr/>
          </p:nvSpPr>
          <p:spPr>
            <a:xfrm flipH="1">
              <a:off x="-432437" y="-724206"/>
              <a:ext cx="116737" cy="91727"/>
            </a:xfrm>
            <a:custGeom>
              <a:avLst/>
              <a:gdLst/>
              <a:ahLst/>
              <a:cxnLst/>
              <a:rect l="l" t="t" r="r" b="b"/>
              <a:pathLst>
                <a:path w="1447" h="1137" extrusionOk="0">
                  <a:moveTo>
                    <a:pt x="589" y="0"/>
                  </a:moveTo>
                  <a:cubicBezTo>
                    <a:pt x="586" y="0"/>
                    <a:pt x="582" y="1"/>
                    <a:pt x="579" y="2"/>
                  </a:cubicBezTo>
                  <a:cubicBezTo>
                    <a:pt x="401" y="35"/>
                    <a:pt x="234" y="146"/>
                    <a:pt x="145" y="302"/>
                  </a:cubicBezTo>
                  <a:cubicBezTo>
                    <a:pt x="56" y="458"/>
                    <a:pt x="0" y="692"/>
                    <a:pt x="89" y="858"/>
                  </a:cubicBezTo>
                  <a:cubicBezTo>
                    <a:pt x="101" y="858"/>
                    <a:pt x="111" y="870"/>
                    <a:pt x="123" y="870"/>
                  </a:cubicBezTo>
                  <a:cubicBezTo>
                    <a:pt x="134" y="903"/>
                    <a:pt x="145" y="925"/>
                    <a:pt x="168" y="959"/>
                  </a:cubicBezTo>
                  <a:lnTo>
                    <a:pt x="200" y="992"/>
                  </a:lnTo>
                  <a:cubicBezTo>
                    <a:pt x="206" y="997"/>
                    <a:pt x="215" y="1000"/>
                    <a:pt x="223" y="1000"/>
                  </a:cubicBezTo>
                  <a:cubicBezTo>
                    <a:pt x="231" y="1000"/>
                    <a:pt x="240" y="997"/>
                    <a:pt x="245" y="992"/>
                  </a:cubicBezTo>
                  <a:lnTo>
                    <a:pt x="256" y="992"/>
                  </a:lnTo>
                  <a:lnTo>
                    <a:pt x="256" y="1003"/>
                  </a:lnTo>
                  <a:lnTo>
                    <a:pt x="267" y="1014"/>
                  </a:lnTo>
                  <a:lnTo>
                    <a:pt x="279" y="1014"/>
                  </a:lnTo>
                  <a:lnTo>
                    <a:pt x="279" y="1036"/>
                  </a:lnTo>
                  <a:cubicBezTo>
                    <a:pt x="279" y="1048"/>
                    <a:pt x="279" y="1048"/>
                    <a:pt x="289" y="1058"/>
                  </a:cubicBezTo>
                  <a:cubicBezTo>
                    <a:pt x="289" y="1066"/>
                    <a:pt x="301" y="1074"/>
                    <a:pt x="315" y="1074"/>
                  </a:cubicBezTo>
                  <a:cubicBezTo>
                    <a:pt x="321" y="1074"/>
                    <a:pt x="327" y="1073"/>
                    <a:pt x="334" y="1070"/>
                  </a:cubicBezTo>
                  <a:lnTo>
                    <a:pt x="345" y="1070"/>
                  </a:lnTo>
                  <a:lnTo>
                    <a:pt x="345" y="1092"/>
                  </a:lnTo>
                  <a:cubicBezTo>
                    <a:pt x="340" y="1103"/>
                    <a:pt x="351" y="1109"/>
                    <a:pt x="363" y="1109"/>
                  </a:cubicBezTo>
                  <a:cubicBezTo>
                    <a:pt x="376" y="1109"/>
                    <a:pt x="390" y="1103"/>
                    <a:pt x="390" y="1092"/>
                  </a:cubicBezTo>
                  <a:cubicBezTo>
                    <a:pt x="401" y="1092"/>
                    <a:pt x="401" y="1081"/>
                    <a:pt x="401" y="1081"/>
                  </a:cubicBezTo>
                  <a:cubicBezTo>
                    <a:pt x="412" y="1081"/>
                    <a:pt x="423" y="1092"/>
                    <a:pt x="434" y="1092"/>
                  </a:cubicBezTo>
                  <a:cubicBezTo>
                    <a:pt x="490" y="1103"/>
                    <a:pt x="546" y="1103"/>
                    <a:pt x="601" y="1103"/>
                  </a:cubicBezTo>
                  <a:cubicBezTo>
                    <a:pt x="590" y="1103"/>
                    <a:pt x="590" y="1125"/>
                    <a:pt x="601" y="1125"/>
                  </a:cubicBezTo>
                  <a:cubicBezTo>
                    <a:pt x="612" y="1137"/>
                    <a:pt x="635" y="1137"/>
                    <a:pt x="645" y="1137"/>
                  </a:cubicBezTo>
                  <a:cubicBezTo>
                    <a:pt x="657" y="1125"/>
                    <a:pt x="668" y="1114"/>
                    <a:pt x="679" y="1114"/>
                  </a:cubicBezTo>
                  <a:cubicBezTo>
                    <a:pt x="690" y="1125"/>
                    <a:pt x="701" y="1125"/>
                    <a:pt x="724" y="1125"/>
                  </a:cubicBezTo>
                  <a:cubicBezTo>
                    <a:pt x="746" y="1114"/>
                    <a:pt x="768" y="1114"/>
                    <a:pt x="790" y="1103"/>
                  </a:cubicBezTo>
                  <a:cubicBezTo>
                    <a:pt x="801" y="1114"/>
                    <a:pt x="813" y="1114"/>
                    <a:pt x="823" y="1125"/>
                  </a:cubicBezTo>
                  <a:cubicBezTo>
                    <a:pt x="832" y="1128"/>
                    <a:pt x="842" y="1130"/>
                    <a:pt x="853" y="1130"/>
                  </a:cubicBezTo>
                  <a:cubicBezTo>
                    <a:pt x="880" y="1130"/>
                    <a:pt x="910" y="1119"/>
                    <a:pt x="934" y="1103"/>
                  </a:cubicBezTo>
                  <a:cubicBezTo>
                    <a:pt x="1013" y="1070"/>
                    <a:pt x="1080" y="1025"/>
                    <a:pt x="1157" y="981"/>
                  </a:cubicBezTo>
                  <a:cubicBezTo>
                    <a:pt x="1268" y="903"/>
                    <a:pt x="1379" y="814"/>
                    <a:pt x="1446" y="680"/>
                  </a:cubicBezTo>
                  <a:cubicBezTo>
                    <a:pt x="1446" y="666"/>
                    <a:pt x="1429" y="657"/>
                    <a:pt x="1416" y="657"/>
                  </a:cubicBezTo>
                  <a:cubicBezTo>
                    <a:pt x="1408" y="657"/>
                    <a:pt x="1402" y="661"/>
                    <a:pt x="1402" y="669"/>
                  </a:cubicBezTo>
                  <a:cubicBezTo>
                    <a:pt x="1346" y="769"/>
                    <a:pt x="1268" y="858"/>
                    <a:pt x="1179" y="914"/>
                  </a:cubicBezTo>
                  <a:cubicBezTo>
                    <a:pt x="1179" y="914"/>
                    <a:pt x="1178" y="914"/>
                    <a:pt x="1178" y="914"/>
                  </a:cubicBezTo>
                  <a:lnTo>
                    <a:pt x="1178" y="914"/>
                  </a:lnTo>
                  <a:cubicBezTo>
                    <a:pt x="1262" y="817"/>
                    <a:pt x="1326" y="710"/>
                    <a:pt x="1369" y="591"/>
                  </a:cubicBezTo>
                  <a:cubicBezTo>
                    <a:pt x="1382" y="564"/>
                    <a:pt x="1355" y="550"/>
                    <a:pt x="1329" y="550"/>
                  </a:cubicBezTo>
                  <a:cubicBezTo>
                    <a:pt x="1312" y="550"/>
                    <a:pt x="1295" y="556"/>
                    <a:pt x="1290" y="569"/>
                  </a:cubicBezTo>
                  <a:cubicBezTo>
                    <a:pt x="1235" y="680"/>
                    <a:pt x="1179" y="791"/>
                    <a:pt x="1102" y="880"/>
                  </a:cubicBezTo>
                  <a:cubicBezTo>
                    <a:pt x="1090" y="892"/>
                    <a:pt x="1080" y="903"/>
                    <a:pt x="1057" y="914"/>
                  </a:cubicBezTo>
                  <a:cubicBezTo>
                    <a:pt x="1090" y="870"/>
                    <a:pt x="1124" y="825"/>
                    <a:pt x="1146" y="781"/>
                  </a:cubicBezTo>
                  <a:cubicBezTo>
                    <a:pt x="1224" y="680"/>
                    <a:pt x="1290" y="569"/>
                    <a:pt x="1324" y="447"/>
                  </a:cubicBezTo>
                  <a:cubicBezTo>
                    <a:pt x="1330" y="423"/>
                    <a:pt x="1313" y="412"/>
                    <a:pt x="1295" y="412"/>
                  </a:cubicBezTo>
                  <a:cubicBezTo>
                    <a:pt x="1279" y="412"/>
                    <a:pt x="1262" y="420"/>
                    <a:pt x="1257" y="435"/>
                  </a:cubicBezTo>
                  <a:lnTo>
                    <a:pt x="1224" y="502"/>
                  </a:lnTo>
                  <a:cubicBezTo>
                    <a:pt x="1224" y="491"/>
                    <a:pt x="1224" y="491"/>
                    <a:pt x="1213" y="480"/>
                  </a:cubicBezTo>
                  <a:lnTo>
                    <a:pt x="1224" y="480"/>
                  </a:lnTo>
                  <a:cubicBezTo>
                    <a:pt x="1224" y="461"/>
                    <a:pt x="1201" y="449"/>
                    <a:pt x="1180" y="449"/>
                  </a:cubicBezTo>
                  <a:cubicBezTo>
                    <a:pt x="1165" y="449"/>
                    <a:pt x="1151" y="455"/>
                    <a:pt x="1146" y="469"/>
                  </a:cubicBezTo>
                  <a:cubicBezTo>
                    <a:pt x="1157" y="425"/>
                    <a:pt x="1157" y="369"/>
                    <a:pt x="1157" y="324"/>
                  </a:cubicBezTo>
                  <a:cubicBezTo>
                    <a:pt x="1157" y="304"/>
                    <a:pt x="1140" y="295"/>
                    <a:pt x="1122" y="295"/>
                  </a:cubicBezTo>
                  <a:cubicBezTo>
                    <a:pt x="1102" y="295"/>
                    <a:pt x="1080" y="307"/>
                    <a:pt x="1080" y="324"/>
                  </a:cubicBezTo>
                  <a:cubicBezTo>
                    <a:pt x="1080" y="458"/>
                    <a:pt x="1023" y="591"/>
                    <a:pt x="957" y="692"/>
                  </a:cubicBezTo>
                  <a:cubicBezTo>
                    <a:pt x="934" y="736"/>
                    <a:pt x="902" y="769"/>
                    <a:pt x="868" y="814"/>
                  </a:cubicBezTo>
                  <a:lnTo>
                    <a:pt x="868" y="803"/>
                  </a:lnTo>
                  <a:lnTo>
                    <a:pt x="857" y="803"/>
                  </a:lnTo>
                  <a:cubicBezTo>
                    <a:pt x="912" y="692"/>
                    <a:pt x="946" y="569"/>
                    <a:pt x="946" y="447"/>
                  </a:cubicBezTo>
                  <a:cubicBezTo>
                    <a:pt x="946" y="432"/>
                    <a:pt x="935" y="426"/>
                    <a:pt x="922" y="426"/>
                  </a:cubicBezTo>
                  <a:cubicBezTo>
                    <a:pt x="907" y="426"/>
                    <a:pt x="890" y="435"/>
                    <a:pt x="890" y="447"/>
                  </a:cubicBezTo>
                  <a:cubicBezTo>
                    <a:pt x="879" y="536"/>
                    <a:pt x="846" y="636"/>
                    <a:pt x="801" y="725"/>
                  </a:cubicBezTo>
                  <a:cubicBezTo>
                    <a:pt x="790" y="758"/>
                    <a:pt x="768" y="791"/>
                    <a:pt x="746" y="825"/>
                  </a:cubicBezTo>
                  <a:cubicBezTo>
                    <a:pt x="757" y="791"/>
                    <a:pt x="768" y="769"/>
                    <a:pt x="779" y="736"/>
                  </a:cubicBezTo>
                  <a:cubicBezTo>
                    <a:pt x="835" y="613"/>
                    <a:pt x="857" y="480"/>
                    <a:pt x="857" y="336"/>
                  </a:cubicBezTo>
                  <a:cubicBezTo>
                    <a:pt x="857" y="320"/>
                    <a:pt x="840" y="312"/>
                    <a:pt x="822" y="312"/>
                  </a:cubicBezTo>
                  <a:cubicBezTo>
                    <a:pt x="801" y="312"/>
                    <a:pt x="779" y="323"/>
                    <a:pt x="779" y="346"/>
                  </a:cubicBezTo>
                  <a:cubicBezTo>
                    <a:pt x="768" y="403"/>
                    <a:pt x="757" y="469"/>
                    <a:pt x="746" y="524"/>
                  </a:cubicBezTo>
                  <a:cubicBezTo>
                    <a:pt x="746" y="491"/>
                    <a:pt x="746" y="458"/>
                    <a:pt x="734" y="425"/>
                  </a:cubicBezTo>
                  <a:cubicBezTo>
                    <a:pt x="729" y="415"/>
                    <a:pt x="718" y="409"/>
                    <a:pt x="706" y="409"/>
                  </a:cubicBezTo>
                  <a:cubicBezTo>
                    <a:pt x="693" y="409"/>
                    <a:pt x="679" y="417"/>
                    <a:pt x="679" y="435"/>
                  </a:cubicBezTo>
                  <a:cubicBezTo>
                    <a:pt x="690" y="547"/>
                    <a:pt x="668" y="647"/>
                    <a:pt x="623" y="736"/>
                  </a:cubicBezTo>
                  <a:cubicBezTo>
                    <a:pt x="614" y="731"/>
                    <a:pt x="603" y="729"/>
                    <a:pt x="592" y="729"/>
                  </a:cubicBezTo>
                  <a:cubicBezTo>
                    <a:pt x="579" y="729"/>
                    <a:pt x="566" y="733"/>
                    <a:pt x="559" y="743"/>
                  </a:cubicBezTo>
                  <a:lnTo>
                    <a:pt x="559" y="743"/>
                  </a:lnTo>
                  <a:cubicBezTo>
                    <a:pt x="592" y="690"/>
                    <a:pt x="624" y="646"/>
                    <a:pt x="657" y="591"/>
                  </a:cubicBezTo>
                  <a:cubicBezTo>
                    <a:pt x="673" y="575"/>
                    <a:pt x="647" y="565"/>
                    <a:pt x="628" y="565"/>
                  </a:cubicBezTo>
                  <a:cubicBezTo>
                    <a:pt x="621" y="565"/>
                    <a:pt x="615" y="566"/>
                    <a:pt x="612" y="569"/>
                  </a:cubicBezTo>
                  <a:cubicBezTo>
                    <a:pt x="556" y="625"/>
                    <a:pt x="512" y="680"/>
                    <a:pt x="479" y="747"/>
                  </a:cubicBezTo>
                  <a:cubicBezTo>
                    <a:pt x="467" y="747"/>
                    <a:pt x="467" y="736"/>
                    <a:pt x="467" y="736"/>
                  </a:cubicBezTo>
                  <a:lnTo>
                    <a:pt x="457" y="736"/>
                  </a:lnTo>
                  <a:cubicBezTo>
                    <a:pt x="467" y="736"/>
                    <a:pt x="467" y="725"/>
                    <a:pt x="467" y="714"/>
                  </a:cubicBezTo>
                  <a:cubicBezTo>
                    <a:pt x="512" y="636"/>
                    <a:pt x="568" y="569"/>
                    <a:pt x="623" y="502"/>
                  </a:cubicBezTo>
                  <a:cubicBezTo>
                    <a:pt x="640" y="478"/>
                    <a:pt x="613" y="465"/>
                    <a:pt x="589" y="465"/>
                  </a:cubicBezTo>
                  <a:cubicBezTo>
                    <a:pt x="581" y="465"/>
                    <a:pt x="574" y="466"/>
                    <a:pt x="568" y="469"/>
                  </a:cubicBezTo>
                  <a:cubicBezTo>
                    <a:pt x="490" y="514"/>
                    <a:pt x="434" y="603"/>
                    <a:pt x="390" y="680"/>
                  </a:cubicBezTo>
                  <a:cubicBezTo>
                    <a:pt x="389" y="681"/>
                    <a:pt x="389" y="681"/>
                    <a:pt x="389" y="682"/>
                  </a:cubicBezTo>
                  <a:lnTo>
                    <a:pt x="389" y="682"/>
                  </a:lnTo>
                  <a:cubicBezTo>
                    <a:pt x="401" y="648"/>
                    <a:pt x="418" y="614"/>
                    <a:pt x="434" y="580"/>
                  </a:cubicBezTo>
                  <a:cubicBezTo>
                    <a:pt x="467" y="536"/>
                    <a:pt x="501" y="480"/>
                    <a:pt x="546" y="435"/>
                  </a:cubicBezTo>
                  <a:cubicBezTo>
                    <a:pt x="601" y="403"/>
                    <a:pt x="645" y="369"/>
                    <a:pt x="701" y="336"/>
                  </a:cubicBezTo>
                  <a:cubicBezTo>
                    <a:pt x="724" y="314"/>
                    <a:pt x="690" y="291"/>
                    <a:pt x="668" y="291"/>
                  </a:cubicBezTo>
                  <a:cubicBezTo>
                    <a:pt x="534" y="324"/>
                    <a:pt x="412" y="435"/>
                    <a:pt x="345" y="547"/>
                  </a:cubicBezTo>
                  <a:cubicBezTo>
                    <a:pt x="323" y="580"/>
                    <a:pt x="301" y="625"/>
                    <a:pt x="289" y="658"/>
                  </a:cubicBezTo>
                  <a:cubicBezTo>
                    <a:pt x="289" y="658"/>
                    <a:pt x="283" y="658"/>
                    <a:pt x="280" y="664"/>
                  </a:cubicBezTo>
                  <a:lnTo>
                    <a:pt x="280" y="664"/>
                  </a:lnTo>
                  <a:cubicBezTo>
                    <a:pt x="291" y="610"/>
                    <a:pt x="312" y="567"/>
                    <a:pt x="334" y="524"/>
                  </a:cubicBezTo>
                  <a:cubicBezTo>
                    <a:pt x="401" y="403"/>
                    <a:pt x="501" y="291"/>
                    <a:pt x="623" y="213"/>
                  </a:cubicBezTo>
                  <a:cubicBezTo>
                    <a:pt x="640" y="196"/>
                    <a:pt x="618" y="173"/>
                    <a:pt x="597" y="173"/>
                  </a:cubicBezTo>
                  <a:cubicBezTo>
                    <a:pt x="590" y="173"/>
                    <a:pt x="584" y="175"/>
                    <a:pt x="579" y="180"/>
                  </a:cubicBezTo>
                  <a:cubicBezTo>
                    <a:pt x="457" y="247"/>
                    <a:pt x="356" y="346"/>
                    <a:pt x="279" y="458"/>
                  </a:cubicBezTo>
                  <a:cubicBezTo>
                    <a:pt x="334" y="346"/>
                    <a:pt x="412" y="235"/>
                    <a:pt x="523" y="169"/>
                  </a:cubicBezTo>
                  <a:cubicBezTo>
                    <a:pt x="552" y="149"/>
                    <a:pt x="522" y="122"/>
                    <a:pt x="493" y="122"/>
                  </a:cubicBezTo>
                  <a:cubicBezTo>
                    <a:pt x="488" y="122"/>
                    <a:pt x="483" y="123"/>
                    <a:pt x="479" y="124"/>
                  </a:cubicBezTo>
                  <a:cubicBezTo>
                    <a:pt x="356" y="202"/>
                    <a:pt x="245" y="314"/>
                    <a:pt x="190" y="447"/>
                  </a:cubicBezTo>
                  <a:cubicBezTo>
                    <a:pt x="183" y="460"/>
                    <a:pt x="176" y="470"/>
                    <a:pt x="172" y="480"/>
                  </a:cubicBezTo>
                  <a:lnTo>
                    <a:pt x="172" y="480"/>
                  </a:lnTo>
                  <a:cubicBezTo>
                    <a:pt x="182" y="432"/>
                    <a:pt x="194" y="385"/>
                    <a:pt x="223" y="346"/>
                  </a:cubicBezTo>
                  <a:cubicBezTo>
                    <a:pt x="301" y="202"/>
                    <a:pt x="434" y="91"/>
                    <a:pt x="590" y="47"/>
                  </a:cubicBezTo>
                  <a:cubicBezTo>
                    <a:pt x="619" y="36"/>
                    <a:pt x="614" y="0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76" name="Google Shape;16676;p24"/>
            <p:cNvSpPr/>
            <p:nvPr/>
          </p:nvSpPr>
          <p:spPr>
            <a:xfrm flipH="1">
              <a:off x="-356199" y="-701133"/>
              <a:ext cx="29769" cy="64137"/>
            </a:xfrm>
            <a:custGeom>
              <a:avLst/>
              <a:gdLst/>
              <a:ahLst/>
              <a:cxnLst/>
              <a:rect l="l" t="t" r="r" b="b"/>
              <a:pathLst>
                <a:path w="369" h="795" extrusionOk="0">
                  <a:moveTo>
                    <a:pt x="329" y="0"/>
                  </a:moveTo>
                  <a:cubicBezTo>
                    <a:pt x="317" y="0"/>
                    <a:pt x="309" y="8"/>
                    <a:pt x="301" y="16"/>
                  </a:cubicBezTo>
                  <a:cubicBezTo>
                    <a:pt x="245" y="94"/>
                    <a:pt x="179" y="172"/>
                    <a:pt x="134" y="261"/>
                  </a:cubicBezTo>
                  <a:cubicBezTo>
                    <a:pt x="112" y="305"/>
                    <a:pt x="90" y="361"/>
                    <a:pt x="79" y="416"/>
                  </a:cubicBezTo>
                  <a:cubicBezTo>
                    <a:pt x="79" y="361"/>
                    <a:pt x="79" y="294"/>
                    <a:pt x="90" y="238"/>
                  </a:cubicBezTo>
                  <a:cubicBezTo>
                    <a:pt x="96" y="225"/>
                    <a:pt x="84" y="220"/>
                    <a:pt x="73" y="220"/>
                  </a:cubicBezTo>
                  <a:cubicBezTo>
                    <a:pt x="65" y="220"/>
                    <a:pt x="57" y="223"/>
                    <a:pt x="57" y="228"/>
                  </a:cubicBezTo>
                  <a:cubicBezTo>
                    <a:pt x="12" y="327"/>
                    <a:pt x="1" y="450"/>
                    <a:pt x="35" y="550"/>
                  </a:cubicBezTo>
                  <a:cubicBezTo>
                    <a:pt x="45" y="572"/>
                    <a:pt x="45" y="606"/>
                    <a:pt x="79" y="617"/>
                  </a:cubicBezTo>
                  <a:lnTo>
                    <a:pt x="90" y="617"/>
                  </a:lnTo>
                  <a:cubicBezTo>
                    <a:pt x="90" y="661"/>
                    <a:pt x="90" y="695"/>
                    <a:pt x="101" y="728"/>
                  </a:cubicBezTo>
                  <a:cubicBezTo>
                    <a:pt x="101" y="744"/>
                    <a:pt x="119" y="755"/>
                    <a:pt x="137" y="755"/>
                  </a:cubicBezTo>
                  <a:cubicBezTo>
                    <a:pt x="144" y="755"/>
                    <a:pt x="150" y="753"/>
                    <a:pt x="156" y="750"/>
                  </a:cubicBezTo>
                  <a:lnTo>
                    <a:pt x="168" y="750"/>
                  </a:lnTo>
                  <a:cubicBezTo>
                    <a:pt x="168" y="762"/>
                    <a:pt x="179" y="762"/>
                    <a:pt x="179" y="762"/>
                  </a:cubicBezTo>
                  <a:cubicBezTo>
                    <a:pt x="179" y="784"/>
                    <a:pt x="201" y="795"/>
                    <a:pt x="235" y="795"/>
                  </a:cubicBezTo>
                  <a:cubicBezTo>
                    <a:pt x="245" y="784"/>
                    <a:pt x="245" y="784"/>
                    <a:pt x="245" y="772"/>
                  </a:cubicBezTo>
                  <a:cubicBezTo>
                    <a:pt x="257" y="772"/>
                    <a:pt x="257" y="772"/>
                    <a:pt x="257" y="762"/>
                  </a:cubicBezTo>
                  <a:cubicBezTo>
                    <a:pt x="257" y="762"/>
                    <a:pt x="245" y="762"/>
                    <a:pt x="245" y="750"/>
                  </a:cubicBezTo>
                  <a:cubicBezTo>
                    <a:pt x="245" y="739"/>
                    <a:pt x="245" y="717"/>
                    <a:pt x="235" y="695"/>
                  </a:cubicBezTo>
                  <a:lnTo>
                    <a:pt x="235" y="628"/>
                  </a:lnTo>
                  <a:cubicBezTo>
                    <a:pt x="235" y="617"/>
                    <a:pt x="223" y="584"/>
                    <a:pt x="235" y="572"/>
                  </a:cubicBezTo>
                  <a:cubicBezTo>
                    <a:pt x="245" y="561"/>
                    <a:pt x="235" y="550"/>
                    <a:pt x="223" y="550"/>
                  </a:cubicBezTo>
                  <a:lnTo>
                    <a:pt x="201" y="550"/>
                  </a:lnTo>
                  <a:cubicBezTo>
                    <a:pt x="179" y="572"/>
                    <a:pt x="168" y="584"/>
                    <a:pt x="168" y="606"/>
                  </a:cubicBezTo>
                  <a:lnTo>
                    <a:pt x="168" y="572"/>
                  </a:lnTo>
                  <a:lnTo>
                    <a:pt x="168" y="550"/>
                  </a:lnTo>
                  <a:lnTo>
                    <a:pt x="168" y="505"/>
                  </a:lnTo>
                  <a:cubicBezTo>
                    <a:pt x="168" y="495"/>
                    <a:pt x="156" y="495"/>
                    <a:pt x="156" y="495"/>
                  </a:cubicBezTo>
                  <a:cubicBezTo>
                    <a:pt x="156" y="406"/>
                    <a:pt x="168" y="327"/>
                    <a:pt x="212" y="261"/>
                  </a:cubicBezTo>
                  <a:cubicBezTo>
                    <a:pt x="245" y="172"/>
                    <a:pt x="301" y="105"/>
                    <a:pt x="357" y="28"/>
                  </a:cubicBezTo>
                  <a:cubicBezTo>
                    <a:pt x="368" y="16"/>
                    <a:pt x="357" y="5"/>
                    <a:pt x="346" y="5"/>
                  </a:cubicBezTo>
                  <a:cubicBezTo>
                    <a:pt x="339" y="2"/>
                    <a:pt x="334" y="0"/>
                    <a:pt x="3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77" name="Google Shape;16677;p24"/>
            <p:cNvSpPr/>
            <p:nvPr/>
          </p:nvSpPr>
          <p:spPr>
            <a:xfrm flipH="1">
              <a:off x="-375884" y="-656842"/>
              <a:ext cx="17103" cy="24364"/>
            </a:xfrm>
            <a:custGeom>
              <a:avLst/>
              <a:gdLst/>
              <a:ahLst/>
              <a:cxnLst/>
              <a:rect l="l" t="t" r="r" b="b"/>
              <a:pathLst>
                <a:path w="212" h="302" extrusionOk="0">
                  <a:moveTo>
                    <a:pt x="190" y="1"/>
                  </a:moveTo>
                  <a:cubicBezTo>
                    <a:pt x="178" y="1"/>
                    <a:pt x="167" y="12"/>
                    <a:pt x="156" y="23"/>
                  </a:cubicBezTo>
                  <a:cubicBezTo>
                    <a:pt x="134" y="57"/>
                    <a:pt x="111" y="112"/>
                    <a:pt x="89" y="157"/>
                  </a:cubicBezTo>
                  <a:cubicBezTo>
                    <a:pt x="78" y="179"/>
                    <a:pt x="67" y="201"/>
                    <a:pt x="56" y="213"/>
                  </a:cubicBezTo>
                  <a:cubicBezTo>
                    <a:pt x="45" y="235"/>
                    <a:pt x="34" y="246"/>
                    <a:pt x="12" y="257"/>
                  </a:cubicBezTo>
                  <a:cubicBezTo>
                    <a:pt x="0" y="257"/>
                    <a:pt x="0" y="279"/>
                    <a:pt x="0" y="290"/>
                  </a:cubicBezTo>
                  <a:cubicBezTo>
                    <a:pt x="12" y="302"/>
                    <a:pt x="34" y="302"/>
                    <a:pt x="45" y="302"/>
                  </a:cubicBezTo>
                  <a:cubicBezTo>
                    <a:pt x="101" y="279"/>
                    <a:pt x="134" y="223"/>
                    <a:pt x="156" y="179"/>
                  </a:cubicBezTo>
                  <a:cubicBezTo>
                    <a:pt x="167" y="157"/>
                    <a:pt x="190" y="134"/>
                    <a:pt x="200" y="101"/>
                  </a:cubicBezTo>
                  <a:cubicBezTo>
                    <a:pt x="212" y="79"/>
                    <a:pt x="212" y="57"/>
                    <a:pt x="212" y="23"/>
                  </a:cubicBezTo>
                  <a:cubicBezTo>
                    <a:pt x="212" y="12"/>
                    <a:pt x="200" y="1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78" name="Google Shape;16678;p24"/>
            <p:cNvSpPr/>
            <p:nvPr/>
          </p:nvSpPr>
          <p:spPr>
            <a:xfrm flipH="1">
              <a:off x="-396537" y="-661279"/>
              <a:ext cx="31867" cy="29930"/>
            </a:xfrm>
            <a:custGeom>
              <a:avLst/>
              <a:gdLst/>
              <a:ahLst/>
              <a:cxnLst/>
              <a:rect l="l" t="t" r="r" b="b"/>
              <a:pathLst>
                <a:path w="395" h="371" extrusionOk="0">
                  <a:moveTo>
                    <a:pt x="361" y="1"/>
                  </a:moveTo>
                  <a:cubicBezTo>
                    <a:pt x="350" y="1"/>
                    <a:pt x="327" y="1"/>
                    <a:pt x="327" y="23"/>
                  </a:cubicBezTo>
                  <a:cubicBezTo>
                    <a:pt x="283" y="78"/>
                    <a:pt x="239" y="145"/>
                    <a:pt x="194" y="201"/>
                  </a:cubicBezTo>
                  <a:cubicBezTo>
                    <a:pt x="139" y="256"/>
                    <a:pt x="83" y="301"/>
                    <a:pt x="28" y="345"/>
                  </a:cubicBezTo>
                  <a:cubicBezTo>
                    <a:pt x="0" y="354"/>
                    <a:pt x="17" y="371"/>
                    <a:pt x="36" y="371"/>
                  </a:cubicBezTo>
                  <a:cubicBezTo>
                    <a:pt x="41" y="371"/>
                    <a:pt x="46" y="370"/>
                    <a:pt x="50" y="367"/>
                  </a:cubicBezTo>
                  <a:cubicBezTo>
                    <a:pt x="127" y="334"/>
                    <a:pt x="183" y="290"/>
                    <a:pt x="250" y="223"/>
                  </a:cubicBezTo>
                  <a:cubicBezTo>
                    <a:pt x="272" y="201"/>
                    <a:pt x="305" y="167"/>
                    <a:pt x="327" y="134"/>
                  </a:cubicBezTo>
                  <a:cubicBezTo>
                    <a:pt x="350" y="100"/>
                    <a:pt x="372" y="67"/>
                    <a:pt x="384" y="34"/>
                  </a:cubicBezTo>
                  <a:cubicBezTo>
                    <a:pt x="394" y="11"/>
                    <a:pt x="372" y="11"/>
                    <a:pt x="3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79" name="Google Shape;16679;p24"/>
            <p:cNvSpPr/>
            <p:nvPr/>
          </p:nvSpPr>
          <p:spPr>
            <a:xfrm flipH="1">
              <a:off x="-418077" y="-685320"/>
              <a:ext cx="30172" cy="43322"/>
            </a:xfrm>
            <a:custGeom>
              <a:avLst/>
              <a:gdLst/>
              <a:ahLst/>
              <a:cxnLst/>
              <a:rect l="l" t="t" r="r" b="b"/>
              <a:pathLst>
                <a:path w="374" h="537" extrusionOk="0">
                  <a:moveTo>
                    <a:pt x="362" y="1"/>
                  </a:moveTo>
                  <a:cubicBezTo>
                    <a:pt x="356" y="1"/>
                    <a:pt x="351" y="4"/>
                    <a:pt x="351" y="9"/>
                  </a:cubicBezTo>
                  <a:cubicBezTo>
                    <a:pt x="318" y="98"/>
                    <a:pt x="273" y="187"/>
                    <a:pt x="207" y="276"/>
                  </a:cubicBezTo>
                  <a:cubicBezTo>
                    <a:pt x="185" y="321"/>
                    <a:pt x="151" y="354"/>
                    <a:pt x="118" y="398"/>
                  </a:cubicBezTo>
                  <a:cubicBezTo>
                    <a:pt x="84" y="432"/>
                    <a:pt x="51" y="465"/>
                    <a:pt x="17" y="510"/>
                  </a:cubicBezTo>
                  <a:cubicBezTo>
                    <a:pt x="1" y="526"/>
                    <a:pt x="15" y="536"/>
                    <a:pt x="32" y="536"/>
                  </a:cubicBezTo>
                  <a:cubicBezTo>
                    <a:pt x="38" y="536"/>
                    <a:pt x="45" y="535"/>
                    <a:pt x="51" y="532"/>
                  </a:cubicBezTo>
                  <a:cubicBezTo>
                    <a:pt x="128" y="477"/>
                    <a:pt x="195" y="376"/>
                    <a:pt x="251" y="299"/>
                  </a:cubicBezTo>
                  <a:cubicBezTo>
                    <a:pt x="306" y="210"/>
                    <a:pt x="351" y="109"/>
                    <a:pt x="373" y="9"/>
                  </a:cubicBezTo>
                  <a:cubicBezTo>
                    <a:pt x="373" y="4"/>
                    <a:pt x="368" y="1"/>
                    <a:pt x="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80" name="Google Shape;16680;p24"/>
            <p:cNvSpPr/>
            <p:nvPr/>
          </p:nvSpPr>
          <p:spPr>
            <a:xfrm flipH="1">
              <a:off x="-411785" y="-655874"/>
              <a:ext cx="31463" cy="24283"/>
            </a:xfrm>
            <a:custGeom>
              <a:avLst/>
              <a:gdLst/>
              <a:ahLst/>
              <a:cxnLst/>
              <a:rect l="l" t="t" r="r" b="b"/>
              <a:pathLst>
                <a:path w="390" h="301" extrusionOk="0">
                  <a:moveTo>
                    <a:pt x="367" y="0"/>
                  </a:moveTo>
                  <a:cubicBezTo>
                    <a:pt x="356" y="0"/>
                    <a:pt x="334" y="0"/>
                    <a:pt x="334" y="11"/>
                  </a:cubicBezTo>
                  <a:cubicBezTo>
                    <a:pt x="311" y="67"/>
                    <a:pt x="267" y="100"/>
                    <a:pt x="222" y="134"/>
                  </a:cubicBezTo>
                  <a:cubicBezTo>
                    <a:pt x="200" y="156"/>
                    <a:pt x="178" y="167"/>
                    <a:pt x="156" y="189"/>
                  </a:cubicBezTo>
                  <a:cubicBezTo>
                    <a:pt x="145" y="201"/>
                    <a:pt x="133" y="201"/>
                    <a:pt x="123" y="211"/>
                  </a:cubicBezTo>
                  <a:cubicBezTo>
                    <a:pt x="111" y="223"/>
                    <a:pt x="101" y="223"/>
                    <a:pt x="89" y="234"/>
                  </a:cubicBezTo>
                  <a:lnTo>
                    <a:pt x="78" y="245"/>
                  </a:lnTo>
                  <a:lnTo>
                    <a:pt x="12" y="245"/>
                  </a:lnTo>
                  <a:cubicBezTo>
                    <a:pt x="12" y="256"/>
                    <a:pt x="0" y="256"/>
                    <a:pt x="0" y="267"/>
                  </a:cubicBezTo>
                  <a:cubicBezTo>
                    <a:pt x="0" y="290"/>
                    <a:pt x="12" y="300"/>
                    <a:pt x="34" y="300"/>
                  </a:cubicBezTo>
                  <a:cubicBezTo>
                    <a:pt x="56" y="300"/>
                    <a:pt x="89" y="300"/>
                    <a:pt x="123" y="290"/>
                  </a:cubicBezTo>
                  <a:cubicBezTo>
                    <a:pt x="156" y="278"/>
                    <a:pt x="178" y="267"/>
                    <a:pt x="200" y="245"/>
                  </a:cubicBezTo>
                  <a:cubicBezTo>
                    <a:pt x="212" y="234"/>
                    <a:pt x="212" y="234"/>
                    <a:pt x="212" y="223"/>
                  </a:cubicBezTo>
                  <a:lnTo>
                    <a:pt x="212" y="211"/>
                  </a:lnTo>
                  <a:cubicBezTo>
                    <a:pt x="234" y="201"/>
                    <a:pt x="256" y="178"/>
                    <a:pt x="279" y="156"/>
                  </a:cubicBezTo>
                  <a:cubicBezTo>
                    <a:pt x="323" y="122"/>
                    <a:pt x="356" y="78"/>
                    <a:pt x="378" y="23"/>
                  </a:cubicBezTo>
                  <a:cubicBezTo>
                    <a:pt x="390" y="11"/>
                    <a:pt x="367" y="0"/>
                    <a:pt x="3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81" name="Google Shape;16681;p24"/>
            <p:cNvSpPr/>
            <p:nvPr/>
          </p:nvSpPr>
          <p:spPr>
            <a:xfrm flipH="1">
              <a:off x="-346276" y="-640626"/>
              <a:ext cx="81" cy="968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12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82" name="Google Shape;16682;p24"/>
            <p:cNvSpPr/>
            <p:nvPr/>
          </p:nvSpPr>
          <p:spPr>
            <a:xfrm flipH="1">
              <a:off x="-346276" y="-640626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83" name="Google Shape;16683;p24"/>
            <p:cNvSpPr/>
            <p:nvPr/>
          </p:nvSpPr>
          <p:spPr>
            <a:xfrm flipH="1">
              <a:off x="-363379" y="-655470"/>
              <a:ext cx="18071" cy="21218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206" y="1"/>
                  </a:moveTo>
                  <a:cubicBezTo>
                    <a:pt x="198" y="1"/>
                    <a:pt x="189" y="7"/>
                    <a:pt x="189" y="18"/>
                  </a:cubicBezTo>
                  <a:cubicBezTo>
                    <a:pt x="179" y="51"/>
                    <a:pt x="167" y="95"/>
                    <a:pt x="156" y="129"/>
                  </a:cubicBezTo>
                  <a:cubicBezTo>
                    <a:pt x="145" y="140"/>
                    <a:pt x="134" y="162"/>
                    <a:pt x="134" y="173"/>
                  </a:cubicBezTo>
                  <a:cubicBezTo>
                    <a:pt x="123" y="184"/>
                    <a:pt x="123" y="184"/>
                    <a:pt x="123" y="196"/>
                  </a:cubicBezTo>
                  <a:lnTo>
                    <a:pt x="112" y="196"/>
                  </a:lnTo>
                  <a:cubicBezTo>
                    <a:pt x="123" y="196"/>
                    <a:pt x="112" y="206"/>
                    <a:pt x="112" y="206"/>
                  </a:cubicBezTo>
                  <a:lnTo>
                    <a:pt x="112" y="162"/>
                  </a:lnTo>
                  <a:cubicBezTo>
                    <a:pt x="112" y="140"/>
                    <a:pt x="90" y="140"/>
                    <a:pt x="78" y="140"/>
                  </a:cubicBezTo>
                  <a:cubicBezTo>
                    <a:pt x="78" y="140"/>
                    <a:pt x="67" y="140"/>
                    <a:pt x="67" y="151"/>
                  </a:cubicBezTo>
                  <a:cubicBezTo>
                    <a:pt x="56" y="151"/>
                    <a:pt x="56" y="151"/>
                    <a:pt x="56" y="162"/>
                  </a:cubicBezTo>
                  <a:cubicBezTo>
                    <a:pt x="49" y="162"/>
                    <a:pt x="46" y="157"/>
                    <a:pt x="42" y="157"/>
                  </a:cubicBezTo>
                  <a:cubicBezTo>
                    <a:pt x="40" y="157"/>
                    <a:pt x="37" y="158"/>
                    <a:pt x="34" y="162"/>
                  </a:cubicBezTo>
                  <a:cubicBezTo>
                    <a:pt x="23" y="162"/>
                    <a:pt x="23" y="162"/>
                    <a:pt x="23" y="173"/>
                  </a:cubicBezTo>
                  <a:lnTo>
                    <a:pt x="11" y="184"/>
                  </a:lnTo>
                  <a:cubicBezTo>
                    <a:pt x="11" y="196"/>
                    <a:pt x="1" y="196"/>
                    <a:pt x="11" y="196"/>
                  </a:cubicBezTo>
                  <a:lnTo>
                    <a:pt x="11" y="206"/>
                  </a:lnTo>
                  <a:lnTo>
                    <a:pt x="11" y="218"/>
                  </a:lnTo>
                  <a:lnTo>
                    <a:pt x="23" y="229"/>
                  </a:lnTo>
                  <a:cubicBezTo>
                    <a:pt x="23" y="229"/>
                    <a:pt x="23" y="240"/>
                    <a:pt x="34" y="240"/>
                  </a:cubicBezTo>
                  <a:lnTo>
                    <a:pt x="34" y="251"/>
                  </a:lnTo>
                  <a:cubicBezTo>
                    <a:pt x="45" y="262"/>
                    <a:pt x="45" y="262"/>
                    <a:pt x="56" y="262"/>
                  </a:cubicBezTo>
                  <a:lnTo>
                    <a:pt x="67" y="262"/>
                  </a:lnTo>
                  <a:cubicBezTo>
                    <a:pt x="90" y="262"/>
                    <a:pt x="100" y="262"/>
                    <a:pt x="100" y="251"/>
                  </a:cubicBezTo>
                  <a:lnTo>
                    <a:pt x="100" y="240"/>
                  </a:lnTo>
                  <a:cubicBezTo>
                    <a:pt x="112" y="251"/>
                    <a:pt x="112" y="251"/>
                    <a:pt x="123" y="251"/>
                  </a:cubicBezTo>
                  <a:cubicBezTo>
                    <a:pt x="134" y="251"/>
                    <a:pt x="156" y="251"/>
                    <a:pt x="167" y="240"/>
                  </a:cubicBezTo>
                  <a:cubicBezTo>
                    <a:pt x="179" y="229"/>
                    <a:pt x="179" y="218"/>
                    <a:pt x="179" y="206"/>
                  </a:cubicBezTo>
                  <a:cubicBezTo>
                    <a:pt x="189" y="184"/>
                    <a:pt x="201" y="162"/>
                    <a:pt x="201" y="151"/>
                  </a:cubicBezTo>
                  <a:cubicBezTo>
                    <a:pt x="212" y="107"/>
                    <a:pt x="223" y="62"/>
                    <a:pt x="223" y="18"/>
                  </a:cubicBezTo>
                  <a:cubicBezTo>
                    <a:pt x="223" y="7"/>
                    <a:pt x="215" y="1"/>
                    <a:pt x="2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84" name="Google Shape;16684;p24"/>
            <p:cNvSpPr/>
            <p:nvPr/>
          </p:nvSpPr>
          <p:spPr>
            <a:xfrm flipH="1">
              <a:off x="-354344" y="-638851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85" name="Google Shape;16685;p24"/>
            <p:cNvSpPr/>
            <p:nvPr/>
          </p:nvSpPr>
          <p:spPr>
            <a:xfrm flipH="1">
              <a:off x="-344017" y="-713637"/>
              <a:ext cx="22024" cy="44855"/>
            </a:xfrm>
            <a:custGeom>
              <a:avLst/>
              <a:gdLst/>
              <a:ahLst/>
              <a:cxnLst/>
              <a:rect l="l" t="t" r="r" b="b"/>
              <a:pathLst>
                <a:path w="273" h="556" extrusionOk="0">
                  <a:moveTo>
                    <a:pt x="237" y="0"/>
                  </a:moveTo>
                  <a:cubicBezTo>
                    <a:pt x="231" y="0"/>
                    <a:pt x="226" y="1"/>
                    <a:pt x="223" y="5"/>
                  </a:cubicBezTo>
                  <a:cubicBezTo>
                    <a:pt x="156" y="82"/>
                    <a:pt x="112" y="160"/>
                    <a:pt x="67" y="249"/>
                  </a:cubicBezTo>
                  <a:cubicBezTo>
                    <a:pt x="33" y="338"/>
                    <a:pt x="1" y="438"/>
                    <a:pt x="1" y="538"/>
                  </a:cubicBezTo>
                  <a:cubicBezTo>
                    <a:pt x="6" y="550"/>
                    <a:pt x="20" y="555"/>
                    <a:pt x="32" y="555"/>
                  </a:cubicBezTo>
                  <a:cubicBezTo>
                    <a:pt x="45" y="555"/>
                    <a:pt x="56" y="550"/>
                    <a:pt x="56" y="538"/>
                  </a:cubicBezTo>
                  <a:cubicBezTo>
                    <a:pt x="78" y="449"/>
                    <a:pt x="90" y="349"/>
                    <a:pt x="122" y="272"/>
                  </a:cubicBezTo>
                  <a:cubicBezTo>
                    <a:pt x="156" y="183"/>
                    <a:pt x="201" y="104"/>
                    <a:pt x="256" y="27"/>
                  </a:cubicBezTo>
                  <a:cubicBezTo>
                    <a:pt x="272" y="11"/>
                    <a:pt x="253" y="0"/>
                    <a:pt x="2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86" name="Google Shape;16686;p24"/>
            <p:cNvSpPr/>
            <p:nvPr/>
          </p:nvSpPr>
          <p:spPr>
            <a:xfrm flipH="1">
              <a:off x="-405492" y="-691452"/>
              <a:ext cx="17991" cy="30253"/>
            </a:xfrm>
            <a:custGeom>
              <a:avLst/>
              <a:gdLst/>
              <a:ahLst/>
              <a:cxnLst/>
              <a:rect l="l" t="t" r="r" b="b"/>
              <a:pathLst>
                <a:path w="223" h="375" extrusionOk="0">
                  <a:moveTo>
                    <a:pt x="202" y="0"/>
                  </a:moveTo>
                  <a:cubicBezTo>
                    <a:pt x="195" y="0"/>
                    <a:pt x="190" y="3"/>
                    <a:pt x="190" y="7"/>
                  </a:cubicBezTo>
                  <a:cubicBezTo>
                    <a:pt x="145" y="141"/>
                    <a:pt x="89" y="241"/>
                    <a:pt x="0" y="352"/>
                  </a:cubicBezTo>
                  <a:cubicBezTo>
                    <a:pt x="0" y="352"/>
                    <a:pt x="12" y="363"/>
                    <a:pt x="12" y="375"/>
                  </a:cubicBezTo>
                  <a:cubicBezTo>
                    <a:pt x="22" y="375"/>
                    <a:pt x="34" y="375"/>
                    <a:pt x="44" y="363"/>
                  </a:cubicBezTo>
                  <a:cubicBezTo>
                    <a:pt x="145" y="274"/>
                    <a:pt x="200" y="141"/>
                    <a:pt x="222" y="19"/>
                  </a:cubicBezTo>
                  <a:cubicBezTo>
                    <a:pt x="222" y="6"/>
                    <a:pt x="211" y="0"/>
                    <a:pt x="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87" name="Google Shape;16687;p24"/>
            <p:cNvSpPr/>
            <p:nvPr/>
          </p:nvSpPr>
          <p:spPr>
            <a:xfrm flipH="1">
              <a:off x="167872" y="-763979"/>
              <a:ext cx="42758" cy="63895"/>
            </a:xfrm>
            <a:custGeom>
              <a:avLst/>
              <a:gdLst/>
              <a:ahLst/>
              <a:cxnLst/>
              <a:rect l="l" t="t" r="r" b="b"/>
              <a:pathLst>
                <a:path w="530" h="792" extrusionOk="0">
                  <a:moveTo>
                    <a:pt x="74" y="1"/>
                  </a:moveTo>
                  <a:cubicBezTo>
                    <a:pt x="57" y="1"/>
                    <a:pt x="40" y="9"/>
                    <a:pt x="40" y="28"/>
                  </a:cubicBezTo>
                  <a:cubicBezTo>
                    <a:pt x="29" y="83"/>
                    <a:pt x="51" y="161"/>
                    <a:pt x="85" y="217"/>
                  </a:cubicBezTo>
                  <a:cubicBezTo>
                    <a:pt x="85" y="217"/>
                    <a:pt x="85" y="223"/>
                    <a:pt x="90" y="227"/>
                  </a:cubicBezTo>
                  <a:lnTo>
                    <a:pt x="90" y="227"/>
                  </a:lnTo>
                  <a:cubicBezTo>
                    <a:pt x="85" y="226"/>
                    <a:pt x="80" y="225"/>
                    <a:pt x="75" y="225"/>
                  </a:cubicBezTo>
                  <a:cubicBezTo>
                    <a:pt x="41" y="225"/>
                    <a:pt x="0" y="245"/>
                    <a:pt x="18" y="273"/>
                  </a:cubicBezTo>
                  <a:cubicBezTo>
                    <a:pt x="40" y="328"/>
                    <a:pt x="73" y="384"/>
                    <a:pt x="107" y="439"/>
                  </a:cubicBezTo>
                  <a:cubicBezTo>
                    <a:pt x="107" y="451"/>
                    <a:pt x="96" y="451"/>
                    <a:pt x="96" y="451"/>
                  </a:cubicBezTo>
                  <a:cubicBezTo>
                    <a:pt x="63" y="484"/>
                    <a:pt x="73" y="517"/>
                    <a:pt x="96" y="550"/>
                  </a:cubicBezTo>
                  <a:cubicBezTo>
                    <a:pt x="118" y="573"/>
                    <a:pt x="129" y="606"/>
                    <a:pt x="152" y="639"/>
                  </a:cubicBezTo>
                  <a:cubicBezTo>
                    <a:pt x="196" y="695"/>
                    <a:pt x="251" y="740"/>
                    <a:pt x="318" y="784"/>
                  </a:cubicBezTo>
                  <a:cubicBezTo>
                    <a:pt x="326" y="789"/>
                    <a:pt x="334" y="791"/>
                    <a:pt x="343" y="791"/>
                  </a:cubicBezTo>
                  <a:cubicBezTo>
                    <a:pt x="374" y="791"/>
                    <a:pt x="407" y="765"/>
                    <a:pt x="407" y="740"/>
                  </a:cubicBezTo>
                  <a:cubicBezTo>
                    <a:pt x="429" y="728"/>
                    <a:pt x="452" y="706"/>
                    <a:pt x="429" y="673"/>
                  </a:cubicBezTo>
                  <a:cubicBezTo>
                    <a:pt x="396" y="629"/>
                    <a:pt x="363" y="595"/>
                    <a:pt x="318" y="562"/>
                  </a:cubicBezTo>
                  <a:cubicBezTo>
                    <a:pt x="274" y="506"/>
                    <a:pt x="241" y="461"/>
                    <a:pt x="207" y="406"/>
                  </a:cubicBezTo>
                  <a:lnTo>
                    <a:pt x="207" y="406"/>
                  </a:lnTo>
                  <a:cubicBezTo>
                    <a:pt x="229" y="439"/>
                    <a:pt x="263" y="484"/>
                    <a:pt x="307" y="517"/>
                  </a:cubicBezTo>
                  <a:cubicBezTo>
                    <a:pt x="344" y="544"/>
                    <a:pt x="401" y="579"/>
                    <a:pt x="452" y="579"/>
                  </a:cubicBezTo>
                  <a:cubicBezTo>
                    <a:pt x="464" y="579"/>
                    <a:pt x="475" y="577"/>
                    <a:pt x="485" y="573"/>
                  </a:cubicBezTo>
                  <a:cubicBezTo>
                    <a:pt x="508" y="573"/>
                    <a:pt x="530" y="540"/>
                    <a:pt x="508" y="528"/>
                  </a:cubicBezTo>
                  <a:cubicBezTo>
                    <a:pt x="485" y="506"/>
                    <a:pt x="463" y="506"/>
                    <a:pt x="441" y="495"/>
                  </a:cubicBezTo>
                  <a:cubicBezTo>
                    <a:pt x="419" y="484"/>
                    <a:pt x="396" y="461"/>
                    <a:pt x="374" y="451"/>
                  </a:cubicBezTo>
                  <a:cubicBezTo>
                    <a:pt x="340" y="417"/>
                    <a:pt x="307" y="372"/>
                    <a:pt x="274" y="339"/>
                  </a:cubicBezTo>
                  <a:cubicBezTo>
                    <a:pt x="229" y="295"/>
                    <a:pt x="196" y="239"/>
                    <a:pt x="174" y="194"/>
                  </a:cubicBezTo>
                  <a:cubicBezTo>
                    <a:pt x="152" y="161"/>
                    <a:pt x="140" y="139"/>
                    <a:pt x="129" y="105"/>
                  </a:cubicBezTo>
                  <a:cubicBezTo>
                    <a:pt x="118" y="83"/>
                    <a:pt x="107" y="50"/>
                    <a:pt x="107" y="16"/>
                  </a:cubicBezTo>
                  <a:cubicBezTo>
                    <a:pt x="102" y="6"/>
                    <a:pt x="88" y="1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88" name="Google Shape;16688;p24"/>
            <p:cNvSpPr/>
            <p:nvPr/>
          </p:nvSpPr>
          <p:spPr>
            <a:xfrm flipH="1">
              <a:off x="88326" y="-804478"/>
              <a:ext cx="62927" cy="50422"/>
            </a:xfrm>
            <a:custGeom>
              <a:avLst/>
              <a:gdLst/>
              <a:ahLst/>
              <a:cxnLst/>
              <a:rect l="l" t="t" r="r" b="b"/>
              <a:pathLst>
                <a:path w="780" h="625" extrusionOk="0">
                  <a:moveTo>
                    <a:pt x="77" y="1"/>
                  </a:moveTo>
                  <a:cubicBezTo>
                    <a:pt x="46" y="1"/>
                    <a:pt x="0" y="35"/>
                    <a:pt x="27" y="63"/>
                  </a:cubicBezTo>
                  <a:cubicBezTo>
                    <a:pt x="116" y="130"/>
                    <a:pt x="194" y="207"/>
                    <a:pt x="261" y="296"/>
                  </a:cubicBezTo>
                  <a:cubicBezTo>
                    <a:pt x="294" y="340"/>
                    <a:pt x="316" y="385"/>
                    <a:pt x="350" y="429"/>
                  </a:cubicBezTo>
                  <a:cubicBezTo>
                    <a:pt x="383" y="474"/>
                    <a:pt x="405" y="530"/>
                    <a:pt x="439" y="574"/>
                  </a:cubicBezTo>
                  <a:cubicBezTo>
                    <a:pt x="447" y="582"/>
                    <a:pt x="460" y="586"/>
                    <a:pt x="474" y="586"/>
                  </a:cubicBezTo>
                  <a:cubicBezTo>
                    <a:pt x="500" y="586"/>
                    <a:pt x="528" y="574"/>
                    <a:pt x="528" y="552"/>
                  </a:cubicBezTo>
                  <a:cubicBezTo>
                    <a:pt x="528" y="530"/>
                    <a:pt x="516" y="508"/>
                    <a:pt x="506" y="496"/>
                  </a:cubicBezTo>
                  <a:lnTo>
                    <a:pt x="528" y="496"/>
                  </a:lnTo>
                  <a:cubicBezTo>
                    <a:pt x="536" y="512"/>
                    <a:pt x="550" y="523"/>
                    <a:pt x="565" y="523"/>
                  </a:cubicBezTo>
                  <a:cubicBezTo>
                    <a:pt x="571" y="523"/>
                    <a:pt x="577" y="522"/>
                    <a:pt x="583" y="518"/>
                  </a:cubicBezTo>
                  <a:cubicBezTo>
                    <a:pt x="595" y="518"/>
                    <a:pt x="617" y="508"/>
                    <a:pt x="617" y="496"/>
                  </a:cubicBezTo>
                  <a:cubicBezTo>
                    <a:pt x="639" y="530"/>
                    <a:pt x="661" y="574"/>
                    <a:pt x="694" y="607"/>
                  </a:cubicBezTo>
                  <a:cubicBezTo>
                    <a:pt x="698" y="619"/>
                    <a:pt x="710" y="624"/>
                    <a:pt x="724" y="624"/>
                  </a:cubicBezTo>
                  <a:cubicBezTo>
                    <a:pt x="749" y="624"/>
                    <a:pt x="780" y="607"/>
                    <a:pt x="773" y="585"/>
                  </a:cubicBezTo>
                  <a:cubicBezTo>
                    <a:pt x="750" y="486"/>
                    <a:pt x="684" y="397"/>
                    <a:pt x="628" y="308"/>
                  </a:cubicBezTo>
                  <a:cubicBezTo>
                    <a:pt x="572" y="219"/>
                    <a:pt x="506" y="130"/>
                    <a:pt x="427" y="63"/>
                  </a:cubicBezTo>
                  <a:cubicBezTo>
                    <a:pt x="422" y="58"/>
                    <a:pt x="416" y="55"/>
                    <a:pt x="409" y="55"/>
                  </a:cubicBezTo>
                  <a:cubicBezTo>
                    <a:pt x="387" y="55"/>
                    <a:pt x="363" y="79"/>
                    <a:pt x="372" y="96"/>
                  </a:cubicBezTo>
                  <a:cubicBezTo>
                    <a:pt x="405" y="130"/>
                    <a:pt x="427" y="174"/>
                    <a:pt x="461" y="207"/>
                  </a:cubicBezTo>
                  <a:lnTo>
                    <a:pt x="461" y="219"/>
                  </a:lnTo>
                  <a:lnTo>
                    <a:pt x="439" y="196"/>
                  </a:lnTo>
                  <a:cubicBezTo>
                    <a:pt x="427" y="196"/>
                    <a:pt x="417" y="185"/>
                    <a:pt x="405" y="185"/>
                  </a:cubicBezTo>
                  <a:cubicBezTo>
                    <a:pt x="372" y="163"/>
                    <a:pt x="350" y="140"/>
                    <a:pt x="328" y="107"/>
                  </a:cubicBezTo>
                  <a:cubicBezTo>
                    <a:pt x="316" y="96"/>
                    <a:pt x="283" y="96"/>
                    <a:pt x="272" y="96"/>
                  </a:cubicBezTo>
                  <a:cubicBezTo>
                    <a:pt x="249" y="107"/>
                    <a:pt x="239" y="130"/>
                    <a:pt x="249" y="140"/>
                  </a:cubicBezTo>
                  <a:lnTo>
                    <a:pt x="249" y="152"/>
                  </a:lnTo>
                  <a:cubicBezTo>
                    <a:pt x="205" y="96"/>
                    <a:pt x="150" y="51"/>
                    <a:pt x="94" y="7"/>
                  </a:cubicBezTo>
                  <a:cubicBezTo>
                    <a:pt x="90" y="3"/>
                    <a:pt x="83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89" name="Google Shape;16689;p24"/>
            <p:cNvSpPr/>
            <p:nvPr/>
          </p:nvSpPr>
          <p:spPr>
            <a:xfrm flipH="1">
              <a:off x="83485" y="-830133"/>
              <a:ext cx="46711" cy="64943"/>
            </a:xfrm>
            <a:custGeom>
              <a:avLst/>
              <a:gdLst/>
              <a:ahLst/>
              <a:cxnLst/>
              <a:rect l="l" t="t" r="r" b="b"/>
              <a:pathLst>
                <a:path w="579" h="805" extrusionOk="0">
                  <a:moveTo>
                    <a:pt x="73" y="0"/>
                  </a:moveTo>
                  <a:cubicBezTo>
                    <a:pt x="38" y="0"/>
                    <a:pt x="1" y="26"/>
                    <a:pt x="33" y="58"/>
                  </a:cubicBezTo>
                  <a:cubicBezTo>
                    <a:pt x="133" y="158"/>
                    <a:pt x="233" y="270"/>
                    <a:pt x="311" y="392"/>
                  </a:cubicBezTo>
                  <a:cubicBezTo>
                    <a:pt x="344" y="448"/>
                    <a:pt x="378" y="514"/>
                    <a:pt x="400" y="581"/>
                  </a:cubicBezTo>
                  <a:cubicBezTo>
                    <a:pt x="433" y="648"/>
                    <a:pt x="445" y="715"/>
                    <a:pt x="478" y="781"/>
                  </a:cubicBezTo>
                  <a:cubicBezTo>
                    <a:pt x="483" y="796"/>
                    <a:pt x="503" y="805"/>
                    <a:pt x="522" y="805"/>
                  </a:cubicBezTo>
                  <a:cubicBezTo>
                    <a:pt x="544" y="805"/>
                    <a:pt x="567" y="794"/>
                    <a:pt x="567" y="770"/>
                  </a:cubicBezTo>
                  <a:cubicBezTo>
                    <a:pt x="578" y="703"/>
                    <a:pt x="556" y="626"/>
                    <a:pt x="534" y="559"/>
                  </a:cubicBezTo>
                  <a:cubicBezTo>
                    <a:pt x="500" y="492"/>
                    <a:pt x="467" y="425"/>
                    <a:pt x="423" y="359"/>
                  </a:cubicBezTo>
                  <a:cubicBezTo>
                    <a:pt x="334" y="236"/>
                    <a:pt x="222" y="114"/>
                    <a:pt x="111" y="13"/>
                  </a:cubicBezTo>
                  <a:cubicBezTo>
                    <a:pt x="102" y="4"/>
                    <a:pt x="88" y="0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90" name="Google Shape;16690;p24"/>
            <p:cNvSpPr/>
            <p:nvPr/>
          </p:nvSpPr>
          <p:spPr>
            <a:xfrm flipH="1">
              <a:off x="139555" y="-781566"/>
              <a:ext cx="45097" cy="52439"/>
            </a:xfrm>
            <a:custGeom>
              <a:avLst/>
              <a:gdLst/>
              <a:ahLst/>
              <a:cxnLst/>
              <a:rect l="l" t="t" r="r" b="b"/>
              <a:pathLst>
                <a:path w="559" h="650" extrusionOk="0">
                  <a:moveTo>
                    <a:pt x="40" y="1"/>
                  </a:moveTo>
                  <a:cubicBezTo>
                    <a:pt x="21" y="1"/>
                    <a:pt x="0" y="13"/>
                    <a:pt x="8" y="34"/>
                  </a:cubicBezTo>
                  <a:cubicBezTo>
                    <a:pt x="18" y="56"/>
                    <a:pt x="18" y="68"/>
                    <a:pt x="30" y="79"/>
                  </a:cubicBezTo>
                  <a:lnTo>
                    <a:pt x="30" y="90"/>
                  </a:lnTo>
                  <a:cubicBezTo>
                    <a:pt x="41" y="113"/>
                    <a:pt x="52" y="135"/>
                    <a:pt x="52" y="145"/>
                  </a:cubicBezTo>
                  <a:cubicBezTo>
                    <a:pt x="41" y="157"/>
                    <a:pt x="41" y="168"/>
                    <a:pt x="41" y="190"/>
                  </a:cubicBezTo>
                  <a:cubicBezTo>
                    <a:pt x="119" y="346"/>
                    <a:pt x="219" y="501"/>
                    <a:pt x="364" y="602"/>
                  </a:cubicBezTo>
                  <a:cubicBezTo>
                    <a:pt x="371" y="602"/>
                    <a:pt x="378" y="607"/>
                    <a:pt x="389" y="607"/>
                  </a:cubicBezTo>
                  <a:cubicBezTo>
                    <a:pt x="394" y="607"/>
                    <a:pt x="401" y="605"/>
                    <a:pt x="408" y="602"/>
                  </a:cubicBezTo>
                  <a:cubicBezTo>
                    <a:pt x="419" y="624"/>
                    <a:pt x="441" y="635"/>
                    <a:pt x="463" y="646"/>
                  </a:cubicBezTo>
                  <a:cubicBezTo>
                    <a:pt x="469" y="648"/>
                    <a:pt x="475" y="649"/>
                    <a:pt x="482" y="649"/>
                  </a:cubicBezTo>
                  <a:cubicBezTo>
                    <a:pt x="516" y="649"/>
                    <a:pt x="558" y="627"/>
                    <a:pt x="530" y="590"/>
                  </a:cubicBezTo>
                  <a:cubicBezTo>
                    <a:pt x="475" y="524"/>
                    <a:pt x="386" y="457"/>
                    <a:pt x="319" y="390"/>
                  </a:cubicBezTo>
                  <a:cubicBezTo>
                    <a:pt x="297" y="368"/>
                    <a:pt x="275" y="335"/>
                    <a:pt x="252" y="301"/>
                  </a:cubicBezTo>
                  <a:cubicBezTo>
                    <a:pt x="241" y="301"/>
                    <a:pt x="241" y="290"/>
                    <a:pt x="230" y="279"/>
                  </a:cubicBezTo>
                  <a:cubicBezTo>
                    <a:pt x="208" y="234"/>
                    <a:pt x="174" y="190"/>
                    <a:pt x="152" y="145"/>
                  </a:cubicBezTo>
                  <a:cubicBezTo>
                    <a:pt x="119" y="101"/>
                    <a:pt x="97" y="56"/>
                    <a:pt x="63" y="12"/>
                  </a:cubicBezTo>
                  <a:cubicBezTo>
                    <a:pt x="59" y="4"/>
                    <a:pt x="50" y="1"/>
                    <a:pt x="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91" name="Google Shape;16691;p24"/>
            <p:cNvSpPr/>
            <p:nvPr/>
          </p:nvSpPr>
          <p:spPr>
            <a:xfrm flipH="1">
              <a:off x="130197" y="-802381"/>
              <a:ext cx="44129" cy="65024"/>
            </a:xfrm>
            <a:custGeom>
              <a:avLst/>
              <a:gdLst/>
              <a:ahLst/>
              <a:cxnLst/>
              <a:rect l="l" t="t" r="r" b="b"/>
              <a:pathLst>
                <a:path w="547" h="806" extrusionOk="0">
                  <a:moveTo>
                    <a:pt x="374" y="620"/>
                  </a:moveTo>
                  <a:lnTo>
                    <a:pt x="374" y="620"/>
                  </a:lnTo>
                  <a:cubicBezTo>
                    <a:pt x="387" y="633"/>
                    <a:pt x="400" y="646"/>
                    <a:pt x="413" y="660"/>
                  </a:cubicBezTo>
                  <a:cubicBezTo>
                    <a:pt x="400" y="646"/>
                    <a:pt x="387" y="633"/>
                    <a:pt x="374" y="620"/>
                  </a:cubicBezTo>
                  <a:close/>
                  <a:moveTo>
                    <a:pt x="57" y="0"/>
                  </a:moveTo>
                  <a:cubicBezTo>
                    <a:pt x="36" y="0"/>
                    <a:pt x="13" y="11"/>
                    <a:pt x="13" y="37"/>
                  </a:cubicBezTo>
                  <a:cubicBezTo>
                    <a:pt x="13" y="92"/>
                    <a:pt x="46" y="159"/>
                    <a:pt x="68" y="215"/>
                  </a:cubicBezTo>
                  <a:lnTo>
                    <a:pt x="169" y="381"/>
                  </a:lnTo>
                  <a:cubicBezTo>
                    <a:pt x="175" y="390"/>
                    <a:pt x="182" y="398"/>
                    <a:pt x="188" y="406"/>
                  </a:cubicBezTo>
                  <a:lnTo>
                    <a:pt x="188" y="406"/>
                  </a:lnTo>
                  <a:cubicBezTo>
                    <a:pt x="160" y="373"/>
                    <a:pt x="132" y="338"/>
                    <a:pt x="102" y="304"/>
                  </a:cubicBezTo>
                  <a:cubicBezTo>
                    <a:pt x="96" y="294"/>
                    <a:pt x="84" y="290"/>
                    <a:pt x="71" y="290"/>
                  </a:cubicBezTo>
                  <a:cubicBezTo>
                    <a:pt x="39" y="290"/>
                    <a:pt x="0" y="316"/>
                    <a:pt x="24" y="348"/>
                  </a:cubicBezTo>
                  <a:cubicBezTo>
                    <a:pt x="91" y="437"/>
                    <a:pt x="157" y="537"/>
                    <a:pt x="236" y="626"/>
                  </a:cubicBezTo>
                  <a:cubicBezTo>
                    <a:pt x="268" y="660"/>
                    <a:pt x="302" y="704"/>
                    <a:pt x="335" y="737"/>
                  </a:cubicBezTo>
                  <a:cubicBezTo>
                    <a:pt x="375" y="767"/>
                    <a:pt x="414" y="806"/>
                    <a:pt x="470" y="806"/>
                  </a:cubicBezTo>
                  <a:cubicBezTo>
                    <a:pt x="476" y="806"/>
                    <a:pt x="484" y="805"/>
                    <a:pt x="491" y="804"/>
                  </a:cubicBezTo>
                  <a:cubicBezTo>
                    <a:pt x="502" y="804"/>
                    <a:pt x="547" y="782"/>
                    <a:pt x="535" y="759"/>
                  </a:cubicBezTo>
                  <a:cubicBezTo>
                    <a:pt x="513" y="726"/>
                    <a:pt x="480" y="704"/>
                    <a:pt x="446" y="693"/>
                  </a:cubicBezTo>
                  <a:lnTo>
                    <a:pt x="446" y="693"/>
                  </a:lnTo>
                  <a:cubicBezTo>
                    <a:pt x="451" y="694"/>
                    <a:pt x="456" y="695"/>
                    <a:pt x="461" y="695"/>
                  </a:cubicBezTo>
                  <a:cubicBezTo>
                    <a:pt x="494" y="695"/>
                    <a:pt x="531" y="666"/>
                    <a:pt x="502" y="637"/>
                  </a:cubicBezTo>
                  <a:cubicBezTo>
                    <a:pt x="424" y="548"/>
                    <a:pt x="335" y="448"/>
                    <a:pt x="268" y="348"/>
                  </a:cubicBezTo>
                  <a:cubicBezTo>
                    <a:pt x="236" y="292"/>
                    <a:pt x="202" y="248"/>
                    <a:pt x="179" y="193"/>
                  </a:cubicBezTo>
                  <a:cubicBezTo>
                    <a:pt x="147" y="137"/>
                    <a:pt x="124" y="70"/>
                    <a:pt x="91" y="15"/>
                  </a:cubicBezTo>
                  <a:cubicBezTo>
                    <a:pt x="86" y="5"/>
                    <a:pt x="72" y="0"/>
                    <a:pt x="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92" name="Google Shape;16692;p24"/>
            <p:cNvSpPr/>
            <p:nvPr/>
          </p:nvSpPr>
          <p:spPr>
            <a:xfrm flipH="1">
              <a:off x="141894" y="-785762"/>
              <a:ext cx="14441" cy="15086"/>
            </a:xfrm>
            <a:custGeom>
              <a:avLst/>
              <a:gdLst/>
              <a:ahLst/>
              <a:cxnLst/>
              <a:rect l="l" t="t" r="r" b="b"/>
              <a:pathLst>
                <a:path w="179" h="187" extrusionOk="0">
                  <a:moveTo>
                    <a:pt x="34" y="0"/>
                  </a:moveTo>
                  <a:cubicBezTo>
                    <a:pt x="26" y="0"/>
                    <a:pt x="18" y="3"/>
                    <a:pt x="13" y="9"/>
                  </a:cubicBezTo>
                  <a:cubicBezTo>
                    <a:pt x="1" y="19"/>
                    <a:pt x="1" y="31"/>
                    <a:pt x="13" y="42"/>
                  </a:cubicBezTo>
                  <a:cubicBezTo>
                    <a:pt x="13" y="53"/>
                    <a:pt x="23" y="64"/>
                    <a:pt x="35" y="76"/>
                  </a:cubicBezTo>
                  <a:cubicBezTo>
                    <a:pt x="45" y="76"/>
                    <a:pt x="57" y="86"/>
                    <a:pt x="57" y="98"/>
                  </a:cubicBezTo>
                  <a:lnTo>
                    <a:pt x="68" y="108"/>
                  </a:lnTo>
                  <a:cubicBezTo>
                    <a:pt x="68" y="120"/>
                    <a:pt x="79" y="120"/>
                    <a:pt x="68" y="120"/>
                  </a:cubicBezTo>
                  <a:lnTo>
                    <a:pt x="79" y="120"/>
                  </a:lnTo>
                  <a:lnTo>
                    <a:pt x="79" y="131"/>
                  </a:lnTo>
                  <a:cubicBezTo>
                    <a:pt x="90" y="142"/>
                    <a:pt x="90" y="153"/>
                    <a:pt x="102" y="165"/>
                  </a:cubicBezTo>
                  <a:cubicBezTo>
                    <a:pt x="112" y="187"/>
                    <a:pt x="134" y="187"/>
                    <a:pt x="157" y="187"/>
                  </a:cubicBezTo>
                  <a:cubicBezTo>
                    <a:pt x="168" y="175"/>
                    <a:pt x="179" y="165"/>
                    <a:pt x="179" y="142"/>
                  </a:cubicBezTo>
                  <a:cubicBezTo>
                    <a:pt x="168" y="120"/>
                    <a:pt x="146" y="86"/>
                    <a:pt x="134" y="64"/>
                  </a:cubicBezTo>
                  <a:cubicBezTo>
                    <a:pt x="112" y="42"/>
                    <a:pt x="90" y="19"/>
                    <a:pt x="57" y="9"/>
                  </a:cubicBezTo>
                  <a:cubicBezTo>
                    <a:pt x="51" y="3"/>
                    <a:pt x="43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93" name="Google Shape;16693;p24"/>
            <p:cNvSpPr/>
            <p:nvPr/>
          </p:nvSpPr>
          <p:spPr>
            <a:xfrm flipH="1">
              <a:off x="46779" y="-781405"/>
              <a:ext cx="163367" cy="103103"/>
            </a:xfrm>
            <a:custGeom>
              <a:avLst/>
              <a:gdLst/>
              <a:ahLst/>
              <a:cxnLst/>
              <a:rect l="l" t="t" r="r" b="b"/>
              <a:pathLst>
                <a:path w="2025" h="1278" extrusionOk="0">
                  <a:moveTo>
                    <a:pt x="1283" y="1"/>
                  </a:moveTo>
                  <a:cubicBezTo>
                    <a:pt x="1143" y="1"/>
                    <a:pt x="982" y="31"/>
                    <a:pt x="801" y="111"/>
                  </a:cubicBezTo>
                  <a:cubicBezTo>
                    <a:pt x="1" y="466"/>
                    <a:pt x="357" y="1278"/>
                    <a:pt x="357" y="1278"/>
                  </a:cubicBezTo>
                  <a:lnTo>
                    <a:pt x="1246" y="1223"/>
                  </a:lnTo>
                  <a:lnTo>
                    <a:pt x="1569" y="1045"/>
                  </a:lnTo>
                  <a:lnTo>
                    <a:pt x="2025" y="377"/>
                  </a:lnTo>
                  <a:cubicBezTo>
                    <a:pt x="2025" y="377"/>
                    <a:pt x="1776" y="1"/>
                    <a:pt x="12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94" name="Google Shape;16694;p24"/>
            <p:cNvSpPr/>
            <p:nvPr/>
          </p:nvSpPr>
          <p:spPr>
            <a:xfrm flipH="1">
              <a:off x="58397" y="-818113"/>
              <a:ext cx="165142" cy="130209"/>
            </a:xfrm>
            <a:custGeom>
              <a:avLst/>
              <a:gdLst/>
              <a:ahLst/>
              <a:cxnLst/>
              <a:rect l="l" t="t" r="r" b="b"/>
              <a:pathLst>
                <a:path w="2047" h="1614" extrusionOk="0">
                  <a:moveTo>
                    <a:pt x="1520" y="0"/>
                  </a:moveTo>
                  <a:cubicBezTo>
                    <a:pt x="1494" y="0"/>
                    <a:pt x="1466" y="19"/>
                    <a:pt x="1491" y="42"/>
                  </a:cubicBezTo>
                  <a:cubicBezTo>
                    <a:pt x="1568" y="143"/>
                    <a:pt x="1646" y="232"/>
                    <a:pt x="1713" y="332"/>
                  </a:cubicBezTo>
                  <a:cubicBezTo>
                    <a:pt x="1702" y="332"/>
                    <a:pt x="1691" y="343"/>
                    <a:pt x="1691" y="365"/>
                  </a:cubicBezTo>
                  <a:cubicBezTo>
                    <a:pt x="1713" y="388"/>
                    <a:pt x="1724" y="410"/>
                    <a:pt x="1735" y="432"/>
                  </a:cubicBezTo>
                  <a:lnTo>
                    <a:pt x="1702" y="398"/>
                  </a:lnTo>
                  <a:cubicBezTo>
                    <a:pt x="1679" y="398"/>
                    <a:pt x="1669" y="398"/>
                    <a:pt x="1657" y="410"/>
                  </a:cubicBezTo>
                  <a:cubicBezTo>
                    <a:pt x="1624" y="354"/>
                    <a:pt x="1590" y="309"/>
                    <a:pt x="1546" y="254"/>
                  </a:cubicBezTo>
                  <a:cubicBezTo>
                    <a:pt x="1513" y="220"/>
                    <a:pt x="1491" y="187"/>
                    <a:pt x="1457" y="165"/>
                  </a:cubicBezTo>
                  <a:cubicBezTo>
                    <a:pt x="1424" y="121"/>
                    <a:pt x="1390" y="87"/>
                    <a:pt x="1357" y="54"/>
                  </a:cubicBezTo>
                  <a:cubicBezTo>
                    <a:pt x="1353" y="46"/>
                    <a:pt x="1342" y="42"/>
                    <a:pt x="1330" y="42"/>
                  </a:cubicBezTo>
                  <a:cubicBezTo>
                    <a:pt x="1308" y="42"/>
                    <a:pt x="1283" y="54"/>
                    <a:pt x="1290" y="76"/>
                  </a:cubicBezTo>
                  <a:cubicBezTo>
                    <a:pt x="1313" y="154"/>
                    <a:pt x="1390" y="210"/>
                    <a:pt x="1435" y="265"/>
                  </a:cubicBezTo>
                  <a:cubicBezTo>
                    <a:pt x="1501" y="332"/>
                    <a:pt x="1557" y="410"/>
                    <a:pt x="1602" y="487"/>
                  </a:cubicBezTo>
                  <a:cubicBezTo>
                    <a:pt x="1646" y="566"/>
                    <a:pt x="1691" y="643"/>
                    <a:pt x="1713" y="732"/>
                  </a:cubicBezTo>
                  <a:cubicBezTo>
                    <a:pt x="1735" y="776"/>
                    <a:pt x="1746" y="832"/>
                    <a:pt x="1758" y="877"/>
                  </a:cubicBezTo>
                  <a:lnTo>
                    <a:pt x="1758" y="921"/>
                  </a:lnTo>
                  <a:cubicBezTo>
                    <a:pt x="1758" y="932"/>
                    <a:pt x="1746" y="932"/>
                    <a:pt x="1746" y="932"/>
                  </a:cubicBezTo>
                  <a:lnTo>
                    <a:pt x="1746" y="888"/>
                  </a:lnTo>
                  <a:cubicBezTo>
                    <a:pt x="1746" y="865"/>
                    <a:pt x="1724" y="855"/>
                    <a:pt x="1702" y="855"/>
                  </a:cubicBezTo>
                  <a:cubicBezTo>
                    <a:pt x="1691" y="832"/>
                    <a:pt x="1691" y="810"/>
                    <a:pt x="1679" y="788"/>
                  </a:cubicBezTo>
                  <a:cubicBezTo>
                    <a:pt x="1669" y="766"/>
                    <a:pt x="1646" y="743"/>
                    <a:pt x="1624" y="721"/>
                  </a:cubicBezTo>
                  <a:cubicBezTo>
                    <a:pt x="1624" y="710"/>
                    <a:pt x="1602" y="710"/>
                    <a:pt x="1590" y="710"/>
                  </a:cubicBezTo>
                  <a:cubicBezTo>
                    <a:pt x="1580" y="721"/>
                    <a:pt x="1568" y="721"/>
                    <a:pt x="1568" y="743"/>
                  </a:cubicBezTo>
                  <a:cubicBezTo>
                    <a:pt x="1580" y="766"/>
                    <a:pt x="1580" y="788"/>
                    <a:pt x="1590" y="810"/>
                  </a:cubicBezTo>
                  <a:cubicBezTo>
                    <a:pt x="1602" y="832"/>
                    <a:pt x="1602" y="855"/>
                    <a:pt x="1613" y="877"/>
                  </a:cubicBezTo>
                  <a:cubicBezTo>
                    <a:pt x="1613" y="910"/>
                    <a:pt x="1624" y="944"/>
                    <a:pt x="1624" y="966"/>
                  </a:cubicBezTo>
                  <a:cubicBezTo>
                    <a:pt x="1613" y="966"/>
                    <a:pt x="1602" y="977"/>
                    <a:pt x="1590" y="977"/>
                  </a:cubicBezTo>
                  <a:cubicBezTo>
                    <a:pt x="1590" y="944"/>
                    <a:pt x="1580" y="910"/>
                    <a:pt x="1568" y="888"/>
                  </a:cubicBezTo>
                  <a:cubicBezTo>
                    <a:pt x="1535" y="810"/>
                    <a:pt x="1501" y="754"/>
                    <a:pt x="1457" y="699"/>
                  </a:cubicBezTo>
                  <a:cubicBezTo>
                    <a:pt x="1449" y="687"/>
                    <a:pt x="1436" y="682"/>
                    <a:pt x="1423" y="682"/>
                  </a:cubicBezTo>
                  <a:cubicBezTo>
                    <a:pt x="1399" y="682"/>
                    <a:pt x="1376" y="699"/>
                    <a:pt x="1390" y="721"/>
                  </a:cubicBezTo>
                  <a:cubicBezTo>
                    <a:pt x="1435" y="810"/>
                    <a:pt x="1479" y="899"/>
                    <a:pt x="1501" y="988"/>
                  </a:cubicBezTo>
                  <a:lnTo>
                    <a:pt x="1468" y="921"/>
                  </a:lnTo>
                  <a:cubicBezTo>
                    <a:pt x="1424" y="843"/>
                    <a:pt x="1368" y="776"/>
                    <a:pt x="1313" y="710"/>
                  </a:cubicBezTo>
                  <a:cubicBezTo>
                    <a:pt x="1212" y="566"/>
                    <a:pt x="1079" y="443"/>
                    <a:pt x="945" y="332"/>
                  </a:cubicBezTo>
                  <a:cubicBezTo>
                    <a:pt x="939" y="325"/>
                    <a:pt x="929" y="322"/>
                    <a:pt x="920" y="322"/>
                  </a:cubicBezTo>
                  <a:cubicBezTo>
                    <a:pt x="898" y="322"/>
                    <a:pt x="877" y="338"/>
                    <a:pt x="901" y="354"/>
                  </a:cubicBezTo>
                  <a:cubicBezTo>
                    <a:pt x="1023" y="477"/>
                    <a:pt x="1135" y="598"/>
                    <a:pt x="1234" y="732"/>
                  </a:cubicBezTo>
                  <a:cubicBezTo>
                    <a:pt x="1268" y="776"/>
                    <a:pt x="1290" y="821"/>
                    <a:pt x="1313" y="865"/>
                  </a:cubicBezTo>
                  <a:cubicBezTo>
                    <a:pt x="1301" y="843"/>
                    <a:pt x="1290" y="821"/>
                    <a:pt x="1268" y="799"/>
                  </a:cubicBezTo>
                  <a:cubicBezTo>
                    <a:pt x="1257" y="799"/>
                    <a:pt x="1257" y="788"/>
                    <a:pt x="1246" y="776"/>
                  </a:cubicBezTo>
                  <a:cubicBezTo>
                    <a:pt x="1246" y="766"/>
                    <a:pt x="1234" y="766"/>
                    <a:pt x="1234" y="754"/>
                  </a:cubicBezTo>
                  <a:cubicBezTo>
                    <a:pt x="1157" y="643"/>
                    <a:pt x="1034" y="566"/>
                    <a:pt x="923" y="499"/>
                  </a:cubicBezTo>
                  <a:cubicBezTo>
                    <a:pt x="917" y="495"/>
                    <a:pt x="909" y="493"/>
                    <a:pt x="901" y="493"/>
                  </a:cubicBezTo>
                  <a:cubicBezTo>
                    <a:pt x="865" y="493"/>
                    <a:pt x="820" y="527"/>
                    <a:pt x="856" y="554"/>
                  </a:cubicBezTo>
                  <a:cubicBezTo>
                    <a:pt x="967" y="621"/>
                    <a:pt x="1056" y="710"/>
                    <a:pt x="1145" y="810"/>
                  </a:cubicBezTo>
                  <a:cubicBezTo>
                    <a:pt x="1123" y="788"/>
                    <a:pt x="1101" y="766"/>
                    <a:pt x="1068" y="754"/>
                  </a:cubicBezTo>
                  <a:cubicBezTo>
                    <a:pt x="1046" y="754"/>
                    <a:pt x="990" y="766"/>
                    <a:pt x="1023" y="799"/>
                  </a:cubicBezTo>
                  <a:cubicBezTo>
                    <a:pt x="1070" y="855"/>
                    <a:pt x="1116" y="918"/>
                    <a:pt x="1157" y="977"/>
                  </a:cubicBezTo>
                  <a:lnTo>
                    <a:pt x="1157" y="977"/>
                  </a:lnTo>
                  <a:cubicBezTo>
                    <a:pt x="1105" y="925"/>
                    <a:pt x="1053" y="874"/>
                    <a:pt x="1001" y="832"/>
                  </a:cubicBezTo>
                  <a:cubicBezTo>
                    <a:pt x="878" y="721"/>
                    <a:pt x="757" y="621"/>
                    <a:pt x="656" y="499"/>
                  </a:cubicBezTo>
                  <a:cubicBezTo>
                    <a:pt x="653" y="492"/>
                    <a:pt x="647" y="490"/>
                    <a:pt x="640" y="490"/>
                  </a:cubicBezTo>
                  <a:cubicBezTo>
                    <a:pt x="624" y="490"/>
                    <a:pt x="604" y="505"/>
                    <a:pt x="612" y="521"/>
                  </a:cubicBezTo>
                  <a:cubicBezTo>
                    <a:pt x="701" y="655"/>
                    <a:pt x="812" y="754"/>
                    <a:pt x="923" y="865"/>
                  </a:cubicBezTo>
                  <a:cubicBezTo>
                    <a:pt x="979" y="910"/>
                    <a:pt x="1034" y="966"/>
                    <a:pt x="1090" y="1021"/>
                  </a:cubicBezTo>
                  <a:cubicBezTo>
                    <a:pt x="1112" y="1055"/>
                    <a:pt x="1135" y="1077"/>
                    <a:pt x="1157" y="1110"/>
                  </a:cubicBezTo>
                  <a:cubicBezTo>
                    <a:pt x="1157" y="1122"/>
                    <a:pt x="1168" y="1132"/>
                    <a:pt x="1168" y="1132"/>
                  </a:cubicBezTo>
                  <a:lnTo>
                    <a:pt x="1168" y="1144"/>
                  </a:lnTo>
                  <a:cubicBezTo>
                    <a:pt x="1179" y="1144"/>
                    <a:pt x="1179" y="1144"/>
                    <a:pt x="1179" y="1155"/>
                  </a:cubicBezTo>
                  <a:cubicBezTo>
                    <a:pt x="1168" y="1155"/>
                    <a:pt x="1168" y="1144"/>
                    <a:pt x="1157" y="1144"/>
                  </a:cubicBezTo>
                  <a:cubicBezTo>
                    <a:pt x="1149" y="1136"/>
                    <a:pt x="1135" y="1128"/>
                    <a:pt x="1120" y="1128"/>
                  </a:cubicBezTo>
                  <a:cubicBezTo>
                    <a:pt x="1114" y="1128"/>
                    <a:pt x="1107" y="1129"/>
                    <a:pt x="1101" y="1132"/>
                  </a:cubicBezTo>
                  <a:cubicBezTo>
                    <a:pt x="1090" y="1144"/>
                    <a:pt x="1079" y="1155"/>
                    <a:pt x="1090" y="1177"/>
                  </a:cubicBezTo>
                  <a:lnTo>
                    <a:pt x="1090" y="1188"/>
                  </a:lnTo>
                  <a:lnTo>
                    <a:pt x="1034" y="1132"/>
                  </a:lnTo>
                  <a:cubicBezTo>
                    <a:pt x="1029" y="1127"/>
                    <a:pt x="1018" y="1124"/>
                    <a:pt x="1007" y="1124"/>
                  </a:cubicBezTo>
                  <a:cubicBezTo>
                    <a:pt x="995" y="1124"/>
                    <a:pt x="984" y="1127"/>
                    <a:pt x="979" y="1132"/>
                  </a:cubicBezTo>
                  <a:cubicBezTo>
                    <a:pt x="957" y="1144"/>
                    <a:pt x="945" y="1166"/>
                    <a:pt x="967" y="1177"/>
                  </a:cubicBezTo>
                  <a:cubicBezTo>
                    <a:pt x="979" y="1188"/>
                    <a:pt x="979" y="1199"/>
                    <a:pt x="990" y="1211"/>
                  </a:cubicBezTo>
                  <a:lnTo>
                    <a:pt x="890" y="1110"/>
                  </a:lnTo>
                  <a:cubicBezTo>
                    <a:pt x="779" y="999"/>
                    <a:pt x="668" y="888"/>
                    <a:pt x="567" y="776"/>
                  </a:cubicBezTo>
                  <a:cubicBezTo>
                    <a:pt x="561" y="770"/>
                    <a:pt x="552" y="767"/>
                    <a:pt x="544" y="767"/>
                  </a:cubicBezTo>
                  <a:cubicBezTo>
                    <a:pt x="524" y="767"/>
                    <a:pt x="507" y="783"/>
                    <a:pt x="523" y="799"/>
                  </a:cubicBezTo>
                  <a:cubicBezTo>
                    <a:pt x="634" y="932"/>
                    <a:pt x="734" y="1066"/>
                    <a:pt x="856" y="1188"/>
                  </a:cubicBezTo>
                  <a:cubicBezTo>
                    <a:pt x="868" y="1188"/>
                    <a:pt x="868" y="1199"/>
                    <a:pt x="878" y="1199"/>
                  </a:cubicBezTo>
                  <a:cubicBezTo>
                    <a:pt x="868" y="1211"/>
                    <a:pt x="856" y="1211"/>
                    <a:pt x="856" y="1211"/>
                  </a:cubicBezTo>
                  <a:cubicBezTo>
                    <a:pt x="823" y="1188"/>
                    <a:pt x="801" y="1166"/>
                    <a:pt x="767" y="1144"/>
                  </a:cubicBezTo>
                  <a:lnTo>
                    <a:pt x="734" y="1144"/>
                  </a:lnTo>
                  <a:cubicBezTo>
                    <a:pt x="734" y="1132"/>
                    <a:pt x="723" y="1122"/>
                    <a:pt x="712" y="1110"/>
                  </a:cubicBezTo>
                  <a:cubicBezTo>
                    <a:pt x="623" y="1010"/>
                    <a:pt x="534" y="899"/>
                    <a:pt x="456" y="788"/>
                  </a:cubicBezTo>
                  <a:cubicBezTo>
                    <a:pt x="447" y="779"/>
                    <a:pt x="435" y="776"/>
                    <a:pt x="425" y="776"/>
                  </a:cubicBezTo>
                  <a:cubicBezTo>
                    <a:pt x="409" y="776"/>
                    <a:pt x="398" y="785"/>
                    <a:pt x="411" y="799"/>
                  </a:cubicBezTo>
                  <a:cubicBezTo>
                    <a:pt x="478" y="921"/>
                    <a:pt x="567" y="1043"/>
                    <a:pt x="656" y="1155"/>
                  </a:cubicBezTo>
                  <a:cubicBezTo>
                    <a:pt x="701" y="1211"/>
                    <a:pt x="757" y="1266"/>
                    <a:pt x="801" y="1322"/>
                  </a:cubicBezTo>
                  <a:lnTo>
                    <a:pt x="846" y="1366"/>
                  </a:lnTo>
                  <a:cubicBezTo>
                    <a:pt x="834" y="1355"/>
                    <a:pt x="823" y="1355"/>
                    <a:pt x="812" y="1344"/>
                  </a:cubicBezTo>
                  <a:cubicBezTo>
                    <a:pt x="812" y="1344"/>
                    <a:pt x="789" y="1344"/>
                    <a:pt x="789" y="1355"/>
                  </a:cubicBezTo>
                  <a:lnTo>
                    <a:pt x="779" y="1355"/>
                  </a:lnTo>
                  <a:lnTo>
                    <a:pt x="757" y="1333"/>
                  </a:lnTo>
                  <a:cubicBezTo>
                    <a:pt x="701" y="1277"/>
                    <a:pt x="656" y="1221"/>
                    <a:pt x="601" y="1166"/>
                  </a:cubicBezTo>
                  <a:lnTo>
                    <a:pt x="467" y="999"/>
                  </a:lnTo>
                  <a:cubicBezTo>
                    <a:pt x="456" y="988"/>
                    <a:pt x="445" y="988"/>
                    <a:pt x="445" y="977"/>
                  </a:cubicBezTo>
                  <a:cubicBezTo>
                    <a:pt x="401" y="921"/>
                    <a:pt x="367" y="855"/>
                    <a:pt x="312" y="810"/>
                  </a:cubicBezTo>
                  <a:cubicBezTo>
                    <a:pt x="306" y="807"/>
                    <a:pt x="300" y="806"/>
                    <a:pt x="294" y="806"/>
                  </a:cubicBezTo>
                  <a:cubicBezTo>
                    <a:pt x="279" y="806"/>
                    <a:pt x="267" y="816"/>
                    <a:pt x="267" y="832"/>
                  </a:cubicBezTo>
                  <a:cubicBezTo>
                    <a:pt x="278" y="899"/>
                    <a:pt x="334" y="966"/>
                    <a:pt x="378" y="1033"/>
                  </a:cubicBezTo>
                  <a:cubicBezTo>
                    <a:pt x="423" y="1088"/>
                    <a:pt x="467" y="1155"/>
                    <a:pt x="523" y="1211"/>
                  </a:cubicBezTo>
                  <a:cubicBezTo>
                    <a:pt x="601" y="1310"/>
                    <a:pt x="678" y="1389"/>
                    <a:pt x="757" y="1478"/>
                  </a:cubicBezTo>
                  <a:cubicBezTo>
                    <a:pt x="723" y="1466"/>
                    <a:pt x="701" y="1444"/>
                    <a:pt x="678" y="1433"/>
                  </a:cubicBezTo>
                  <a:cubicBezTo>
                    <a:pt x="612" y="1399"/>
                    <a:pt x="567" y="1355"/>
                    <a:pt x="523" y="1300"/>
                  </a:cubicBezTo>
                  <a:cubicBezTo>
                    <a:pt x="411" y="1199"/>
                    <a:pt x="322" y="1077"/>
                    <a:pt x="211" y="977"/>
                  </a:cubicBezTo>
                  <a:cubicBezTo>
                    <a:pt x="207" y="975"/>
                    <a:pt x="203" y="974"/>
                    <a:pt x="198" y="974"/>
                  </a:cubicBezTo>
                  <a:cubicBezTo>
                    <a:pt x="175" y="974"/>
                    <a:pt x="148" y="992"/>
                    <a:pt x="167" y="1010"/>
                  </a:cubicBezTo>
                  <a:cubicBezTo>
                    <a:pt x="278" y="1122"/>
                    <a:pt x="356" y="1244"/>
                    <a:pt x="467" y="1355"/>
                  </a:cubicBezTo>
                  <a:cubicBezTo>
                    <a:pt x="512" y="1399"/>
                    <a:pt x="567" y="1444"/>
                    <a:pt x="623" y="1488"/>
                  </a:cubicBezTo>
                  <a:cubicBezTo>
                    <a:pt x="645" y="1500"/>
                    <a:pt x="668" y="1522"/>
                    <a:pt x="690" y="1533"/>
                  </a:cubicBezTo>
                  <a:lnTo>
                    <a:pt x="656" y="1533"/>
                  </a:lnTo>
                  <a:cubicBezTo>
                    <a:pt x="645" y="1533"/>
                    <a:pt x="634" y="1544"/>
                    <a:pt x="634" y="1544"/>
                  </a:cubicBezTo>
                  <a:cubicBezTo>
                    <a:pt x="500" y="1510"/>
                    <a:pt x="389" y="1411"/>
                    <a:pt x="300" y="1310"/>
                  </a:cubicBezTo>
                  <a:cubicBezTo>
                    <a:pt x="178" y="1177"/>
                    <a:pt x="78" y="1010"/>
                    <a:pt x="67" y="832"/>
                  </a:cubicBezTo>
                  <a:cubicBezTo>
                    <a:pt x="62" y="818"/>
                    <a:pt x="50" y="812"/>
                    <a:pt x="37" y="812"/>
                  </a:cubicBezTo>
                  <a:cubicBezTo>
                    <a:pt x="19" y="812"/>
                    <a:pt x="0" y="824"/>
                    <a:pt x="0" y="843"/>
                  </a:cubicBezTo>
                  <a:cubicBezTo>
                    <a:pt x="11" y="1043"/>
                    <a:pt x="111" y="1211"/>
                    <a:pt x="245" y="1366"/>
                  </a:cubicBezTo>
                  <a:cubicBezTo>
                    <a:pt x="348" y="1490"/>
                    <a:pt x="489" y="1613"/>
                    <a:pt x="659" y="1613"/>
                  </a:cubicBezTo>
                  <a:cubicBezTo>
                    <a:pt x="673" y="1613"/>
                    <a:pt x="687" y="1613"/>
                    <a:pt x="701" y="1611"/>
                  </a:cubicBezTo>
                  <a:cubicBezTo>
                    <a:pt x="712" y="1611"/>
                    <a:pt x="712" y="1599"/>
                    <a:pt x="723" y="1599"/>
                  </a:cubicBezTo>
                  <a:cubicBezTo>
                    <a:pt x="734" y="1599"/>
                    <a:pt x="734" y="1589"/>
                    <a:pt x="745" y="1589"/>
                  </a:cubicBezTo>
                  <a:lnTo>
                    <a:pt x="779" y="1589"/>
                  </a:lnTo>
                  <a:cubicBezTo>
                    <a:pt x="789" y="1589"/>
                    <a:pt x="801" y="1577"/>
                    <a:pt x="801" y="1567"/>
                  </a:cubicBezTo>
                  <a:lnTo>
                    <a:pt x="812" y="1567"/>
                  </a:lnTo>
                  <a:cubicBezTo>
                    <a:pt x="823" y="1567"/>
                    <a:pt x="823" y="1567"/>
                    <a:pt x="834" y="1555"/>
                  </a:cubicBezTo>
                  <a:cubicBezTo>
                    <a:pt x="846" y="1567"/>
                    <a:pt x="846" y="1567"/>
                    <a:pt x="846" y="1577"/>
                  </a:cubicBezTo>
                  <a:cubicBezTo>
                    <a:pt x="851" y="1583"/>
                    <a:pt x="859" y="1586"/>
                    <a:pt x="869" y="1586"/>
                  </a:cubicBezTo>
                  <a:cubicBezTo>
                    <a:pt x="878" y="1586"/>
                    <a:pt x="890" y="1583"/>
                    <a:pt x="901" y="1577"/>
                  </a:cubicBezTo>
                  <a:cubicBezTo>
                    <a:pt x="935" y="1577"/>
                    <a:pt x="979" y="1555"/>
                    <a:pt x="1012" y="1533"/>
                  </a:cubicBezTo>
                  <a:lnTo>
                    <a:pt x="1023" y="1533"/>
                  </a:lnTo>
                  <a:cubicBezTo>
                    <a:pt x="1046" y="1533"/>
                    <a:pt x="1056" y="1533"/>
                    <a:pt x="1068" y="1522"/>
                  </a:cubicBezTo>
                  <a:cubicBezTo>
                    <a:pt x="1090" y="1510"/>
                    <a:pt x="1101" y="1500"/>
                    <a:pt x="1090" y="1488"/>
                  </a:cubicBezTo>
                  <a:cubicBezTo>
                    <a:pt x="1101" y="1478"/>
                    <a:pt x="1112" y="1478"/>
                    <a:pt x="1112" y="1466"/>
                  </a:cubicBezTo>
                  <a:lnTo>
                    <a:pt x="1123" y="1466"/>
                  </a:lnTo>
                  <a:cubicBezTo>
                    <a:pt x="1134" y="1472"/>
                    <a:pt x="1145" y="1475"/>
                    <a:pt x="1155" y="1475"/>
                  </a:cubicBezTo>
                  <a:cubicBezTo>
                    <a:pt x="1165" y="1475"/>
                    <a:pt x="1173" y="1472"/>
                    <a:pt x="1179" y="1466"/>
                  </a:cubicBezTo>
                  <a:lnTo>
                    <a:pt x="1190" y="1466"/>
                  </a:lnTo>
                  <a:cubicBezTo>
                    <a:pt x="1201" y="1478"/>
                    <a:pt x="1224" y="1478"/>
                    <a:pt x="1257" y="1478"/>
                  </a:cubicBezTo>
                  <a:cubicBezTo>
                    <a:pt x="1279" y="1478"/>
                    <a:pt x="1301" y="1455"/>
                    <a:pt x="1301" y="1433"/>
                  </a:cubicBezTo>
                  <a:cubicBezTo>
                    <a:pt x="1301" y="1411"/>
                    <a:pt x="1290" y="1399"/>
                    <a:pt x="1279" y="1389"/>
                  </a:cubicBezTo>
                  <a:cubicBezTo>
                    <a:pt x="1301" y="1377"/>
                    <a:pt x="1323" y="1355"/>
                    <a:pt x="1335" y="1344"/>
                  </a:cubicBezTo>
                  <a:cubicBezTo>
                    <a:pt x="1346" y="1355"/>
                    <a:pt x="1368" y="1355"/>
                    <a:pt x="1379" y="1355"/>
                  </a:cubicBezTo>
                  <a:cubicBezTo>
                    <a:pt x="1446" y="1344"/>
                    <a:pt x="1513" y="1300"/>
                    <a:pt x="1557" y="1244"/>
                  </a:cubicBezTo>
                  <a:cubicBezTo>
                    <a:pt x="1580" y="1233"/>
                    <a:pt x="1590" y="1211"/>
                    <a:pt x="1602" y="1188"/>
                  </a:cubicBezTo>
                  <a:cubicBezTo>
                    <a:pt x="1613" y="1188"/>
                    <a:pt x="1613" y="1177"/>
                    <a:pt x="1624" y="1177"/>
                  </a:cubicBezTo>
                  <a:cubicBezTo>
                    <a:pt x="1679" y="1166"/>
                    <a:pt x="1691" y="1122"/>
                    <a:pt x="1691" y="1066"/>
                  </a:cubicBezTo>
                  <a:cubicBezTo>
                    <a:pt x="1702" y="1066"/>
                    <a:pt x="1724" y="1055"/>
                    <a:pt x="1724" y="1043"/>
                  </a:cubicBezTo>
                  <a:cubicBezTo>
                    <a:pt x="1731" y="1043"/>
                    <a:pt x="1734" y="1048"/>
                    <a:pt x="1738" y="1048"/>
                  </a:cubicBezTo>
                  <a:cubicBezTo>
                    <a:pt x="1740" y="1048"/>
                    <a:pt x="1742" y="1047"/>
                    <a:pt x="1746" y="1043"/>
                  </a:cubicBezTo>
                  <a:cubicBezTo>
                    <a:pt x="1746" y="1043"/>
                    <a:pt x="1758" y="1043"/>
                    <a:pt x="1768" y="1033"/>
                  </a:cubicBezTo>
                  <a:lnTo>
                    <a:pt x="1780" y="1033"/>
                  </a:lnTo>
                  <a:cubicBezTo>
                    <a:pt x="1783" y="1036"/>
                    <a:pt x="1787" y="1037"/>
                    <a:pt x="1791" y="1037"/>
                  </a:cubicBezTo>
                  <a:cubicBezTo>
                    <a:pt x="1802" y="1037"/>
                    <a:pt x="1816" y="1029"/>
                    <a:pt x="1824" y="1021"/>
                  </a:cubicBezTo>
                  <a:cubicBezTo>
                    <a:pt x="1835" y="988"/>
                    <a:pt x="1835" y="954"/>
                    <a:pt x="1835" y="932"/>
                  </a:cubicBezTo>
                  <a:cubicBezTo>
                    <a:pt x="1847" y="932"/>
                    <a:pt x="1857" y="932"/>
                    <a:pt x="1869" y="921"/>
                  </a:cubicBezTo>
                  <a:cubicBezTo>
                    <a:pt x="1879" y="910"/>
                    <a:pt x="1879" y="888"/>
                    <a:pt x="1879" y="865"/>
                  </a:cubicBezTo>
                  <a:cubicBezTo>
                    <a:pt x="1891" y="865"/>
                    <a:pt x="1902" y="855"/>
                    <a:pt x="1902" y="843"/>
                  </a:cubicBezTo>
                  <a:lnTo>
                    <a:pt x="1902" y="799"/>
                  </a:lnTo>
                  <a:cubicBezTo>
                    <a:pt x="1906" y="807"/>
                    <a:pt x="1916" y="811"/>
                    <a:pt x="1926" y="811"/>
                  </a:cubicBezTo>
                  <a:cubicBezTo>
                    <a:pt x="1943" y="811"/>
                    <a:pt x="1962" y="802"/>
                    <a:pt x="1968" y="788"/>
                  </a:cubicBezTo>
                  <a:cubicBezTo>
                    <a:pt x="1968" y="776"/>
                    <a:pt x="1980" y="754"/>
                    <a:pt x="1980" y="743"/>
                  </a:cubicBezTo>
                  <a:lnTo>
                    <a:pt x="1980" y="754"/>
                  </a:lnTo>
                  <a:lnTo>
                    <a:pt x="2013" y="754"/>
                  </a:lnTo>
                  <a:cubicBezTo>
                    <a:pt x="2024" y="754"/>
                    <a:pt x="2024" y="754"/>
                    <a:pt x="2035" y="743"/>
                  </a:cubicBezTo>
                  <a:cubicBezTo>
                    <a:pt x="2047" y="743"/>
                    <a:pt x="2047" y="732"/>
                    <a:pt x="2047" y="721"/>
                  </a:cubicBezTo>
                  <a:lnTo>
                    <a:pt x="2047" y="655"/>
                  </a:lnTo>
                  <a:cubicBezTo>
                    <a:pt x="2047" y="632"/>
                    <a:pt x="2035" y="610"/>
                    <a:pt x="2035" y="588"/>
                  </a:cubicBezTo>
                  <a:cubicBezTo>
                    <a:pt x="2024" y="576"/>
                    <a:pt x="2024" y="576"/>
                    <a:pt x="2024" y="566"/>
                  </a:cubicBezTo>
                  <a:lnTo>
                    <a:pt x="2002" y="566"/>
                  </a:lnTo>
                  <a:cubicBezTo>
                    <a:pt x="1980" y="566"/>
                    <a:pt x="1968" y="576"/>
                    <a:pt x="1968" y="588"/>
                  </a:cubicBezTo>
                  <a:lnTo>
                    <a:pt x="1968" y="665"/>
                  </a:lnTo>
                  <a:lnTo>
                    <a:pt x="1968" y="677"/>
                  </a:lnTo>
                  <a:cubicBezTo>
                    <a:pt x="1968" y="643"/>
                    <a:pt x="1946" y="610"/>
                    <a:pt x="1946" y="576"/>
                  </a:cubicBezTo>
                  <a:cubicBezTo>
                    <a:pt x="1913" y="509"/>
                    <a:pt x="1879" y="432"/>
                    <a:pt x="1847" y="376"/>
                  </a:cubicBezTo>
                  <a:cubicBezTo>
                    <a:pt x="1758" y="243"/>
                    <a:pt x="1657" y="121"/>
                    <a:pt x="1546" y="9"/>
                  </a:cubicBezTo>
                  <a:cubicBezTo>
                    <a:pt x="1540" y="3"/>
                    <a:pt x="1530" y="0"/>
                    <a:pt x="15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95" name="Google Shape;16695;p24"/>
            <p:cNvSpPr/>
            <p:nvPr/>
          </p:nvSpPr>
          <p:spPr>
            <a:xfrm flipH="1">
              <a:off x="65817" y="-796249"/>
              <a:ext cx="40257" cy="57844"/>
            </a:xfrm>
            <a:custGeom>
              <a:avLst/>
              <a:gdLst/>
              <a:ahLst/>
              <a:cxnLst/>
              <a:rect l="l" t="t" r="r" b="b"/>
              <a:pathLst>
                <a:path w="499" h="717" extrusionOk="0">
                  <a:moveTo>
                    <a:pt x="304" y="475"/>
                  </a:moveTo>
                  <a:cubicBezTo>
                    <a:pt x="314" y="486"/>
                    <a:pt x="324" y="507"/>
                    <a:pt x="324" y="528"/>
                  </a:cubicBezTo>
                  <a:cubicBezTo>
                    <a:pt x="318" y="510"/>
                    <a:pt x="311" y="492"/>
                    <a:pt x="304" y="475"/>
                  </a:cubicBezTo>
                  <a:close/>
                  <a:moveTo>
                    <a:pt x="22" y="1"/>
                  </a:moveTo>
                  <a:cubicBezTo>
                    <a:pt x="12" y="1"/>
                    <a:pt x="1" y="9"/>
                    <a:pt x="1" y="16"/>
                  </a:cubicBezTo>
                  <a:cubicBezTo>
                    <a:pt x="134" y="216"/>
                    <a:pt x="246" y="428"/>
                    <a:pt x="312" y="661"/>
                  </a:cubicBezTo>
                  <a:cubicBezTo>
                    <a:pt x="324" y="661"/>
                    <a:pt x="334" y="673"/>
                    <a:pt x="334" y="673"/>
                  </a:cubicBezTo>
                  <a:lnTo>
                    <a:pt x="334" y="683"/>
                  </a:lnTo>
                  <a:cubicBezTo>
                    <a:pt x="340" y="706"/>
                    <a:pt x="363" y="717"/>
                    <a:pt x="383" y="717"/>
                  </a:cubicBezTo>
                  <a:cubicBezTo>
                    <a:pt x="404" y="717"/>
                    <a:pt x="423" y="706"/>
                    <a:pt x="423" y="683"/>
                  </a:cubicBezTo>
                  <a:cubicBezTo>
                    <a:pt x="435" y="639"/>
                    <a:pt x="435" y="594"/>
                    <a:pt x="435" y="561"/>
                  </a:cubicBezTo>
                  <a:lnTo>
                    <a:pt x="435" y="550"/>
                  </a:lnTo>
                  <a:cubicBezTo>
                    <a:pt x="441" y="553"/>
                    <a:pt x="449" y="554"/>
                    <a:pt x="456" y="554"/>
                  </a:cubicBezTo>
                  <a:cubicBezTo>
                    <a:pt x="477" y="554"/>
                    <a:pt x="499" y="544"/>
                    <a:pt x="490" y="528"/>
                  </a:cubicBezTo>
                  <a:cubicBezTo>
                    <a:pt x="490" y="495"/>
                    <a:pt x="468" y="472"/>
                    <a:pt x="457" y="450"/>
                  </a:cubicBezTo>
                  <a:cubicBezTo>
                    <a:pt x="446" y="428"/>
                    <a:pt x="435" y="394"/>
                    <a:pt x="435" y="372"/>
                  </a:cubicBezTo>
                  <a:cubicBezTo>
                    <a:pt x="423" y="372"/>
                    <a:pt x="423" y="361"/>
                    <a:pt x="423" y="361"/>
                  </a:cubicBezTo>
                  <a:cubicBezTo>
                    <a:pt x="423" y="305"/>
                    <a:pt x="413" y="250"/>
                    <a:pt x="391" y="194"/>
                  </a:cubicBezTo>
                  <a:cubicBezTo>
                    <a:pt x="386" y="186"/>
                    <a:pt x="377" y="183"/>
                    <a:pt x="366" y="183"/>
                  </a:cubicBezTo>
                  <a:cubicBezTo>
                    <a:pt x="347" y="183"/>
                    <a:pt x="324" y="195"/>
                    <a:pt x="324" y="216"/>
                  </a:cubicBezTo>
                  <a:cubicBezTo>
                    <a:pt x="334" y="272"/>
                    <a:pt x="334" y="327"/>
                    <a:pt x="334" y="384"/>
                  </a:cubicBezTo>
                  <a:cubicBezTo>
                    <a:pt x="312" y="339"/>
                    <a:pt x="279" y="295"/>
                    <a:pt x="246" y="261"/>
                  </a:cubicBezTo>
                  <a:cubicBezTo>
                    <a:pt x="242" y="254"/>
                    <a:pt x="236" y="251"/>
                    <a:pt x="230" y="251"/>
                  </a:cubicBezTo>
                  <a:cubicBezTo>
                    <a:pt x="214" y="251"/>
                    <a:pt x="197" y="267"/>
                    <a:pt x="213" y="283"/>
                  </a:cubicBezTo>
                  <a:cubicBezTo>
                    <a:pt x="242" y="334"/>
                    <a:pt x="273" y="393"/>
                    <a:pt x="295" y="453"/>
                  </a:cubicBezTo>
                  <a:lnTo>
                    <a:pt x="295" y="453"/>
                  </a:lnTo>
                  <a:cubicBezTo>
                    <a:pt x="227" y="294"/>
                    <a:pt x="131" y="150"/>
                    <a:pt x="35" y="5"/>
                  </a:cubicBezTo>
                  <a:cubicBezTo>
                    <a:pt x="31" y="2"/>
                    <a:pt x="27" y="1"/>
                    <a:pt x="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96" name="Google Shape;16696;p24"/>
            <p:cNvSpPr/>
            <p:nvPr/>
          </p:nvSpPr>
          <p:spPr>
            <a:xfrm flipH="1">
              <a:off x="61944" y="-772531"/>
              <a:ext cx="7261" cy="11698"/>
            </a:xfrm>
            <a:custGeom>
              <a:avLst/>
              <a:gdLst/>
              <a:ahLst/>
              <a:cxnLst/>
              <a:rect l="l" t="t" r="r" b="b"/>
              <a:pathLst>
                <a:path w="90" h="145" extrusionOk="0">
                  <a:moveTo>
                    <a:pt x="33" y="1"/>
                  </a:moveTo>
                  <a:cubicBezTo>
                    <a:pt x="23" y="1"/>
                    <a:pt x="0" y="11"/>
                    <a:pt x="0" y="23"/>
                  </a:cubicBezTo>
                  <a:cubicBezTo>
                    <a:pt x="11" y="45"/>
                    <a:pt x="11" y="56"/>
                    <a:pt x="11" y="78"/>
                  </a:cubicBezTo>
                  <a:cubicBezTo>
                    <a:pt x="11" y="90"/>
                    <a:pt x="11" y="112"/>
                    <a:pt x="23" y="122"/>
                  </a:cubicBezTo>
                  <a:cubicBezTo>
                    <a:pt x="23" y="145"/>
                    <a:pt x="33" y="145"/>
                    <a:pt x="55" y="145"/>
                  </a:cubicBezTo>
                  <a:cubicBezTo>
                    <a:pt x="67" y="145"/>
                    <a:pt x="89" y="134"/>
                    <a:pt x="78" y="122"/>
                  </a:cubicBezTo>
                  <a:lnTo>
                    <a:pt x="78" y="67"/>
                  </a:lnTo>
                  <a:cubicBezTo>
                    <a:pt x="67" y="56"/>
                    <a:pt x="67" y="33"/>
                    <a:pt x="67" y="23"/>
                  </a:cubicBezTo>
                  <a:cubicBezTo>
                    <a:pt x="55" y="11"/>
                    <a:pt x="55" y="11"/>
                    <a:pt x="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97" name="Google Shape;16697;p24"/>
            <p:cNvSpPr/>
            <p:nvPr/>
          </p:nvSpPr>
          <p:spPr>
            <a:xfrm flipH="1">
              <a:off x="117611" y="-752281"/>
              <a:ext cx="35497" cy="45339"/>
            </a:xfrm>
            <a:custGeom>
              <a:avLst/>
              <a:gdLst/>
              <a:ahLst/>
              <a:cxnLst/>
              <a:rect l="l" t="t" r="r" b="b"/>
              <a:pathLst>
                <a:path w="440" h="562" extrusionOk="0">
                  <a:moveTo>
                    <a:pt x="41" y="1"/>
                  </a:moveTo>
                  <a:cubicBezTo>
                    <a:pt x="20" y="1"/>
                    <a:pt x="1" y="11"/>
                    <a:pt x="17" y="27"/>
                  </a:cubicBezTo>
                  <a:cubicBezTo>
                    <a:pt x="94" y="105"/>
                    <a:pt x="161" y="183"/>
                    <a:pt x="217" y="272"/>
                  </a:cubicBezTo>
                  <a:lnTo>
                    <a:pt x="284" y="405"/>
                  </a:lnTo>
                  <a:cubicBezTo>
                    <a:pt x="306" y="450"/>
                    <a:pt x="328" y="506"/>
                    <a:pt x="351" y="550"/>
                  </a:cubicBezTo>
                  <a:cubicBezTo>
                    <a:pt x="354" y="558"/>
                    <a:pt x="364" y="562"/>
                    <a:pt x="374" y="562"/>
                  </a:cubicBezTo>
                  <a:cubicBezTo>
                    <a:pt x="394" y="562"/>
                    <a:pt x="417" y="549"/>
                    <a:pt x="417" y="528"/>
                  </a:cubicBezTo>
                  <a:lnTo>
                    <a:pt x="428" y="528"/>
                  </a:lnTo>
                  <a:lnTo>
                    <a:pt x="428" y="517"/>
                  </a:lnTo>
                  <a:cubicBezTo>
                    <a:pt x="428" y="517"/>
                    <a:pt x="428" y="506"/>
                    <a:pt x="440" y="506"/>
                  </a:cubicBezTo>
                  <a:lnTo>
                    <a:pt x="428" y="506"/>
                  </a:lnTo>
                  <a:lnTo>
                    <a:pt x="428" y="494"/>
                  </a:lnTo>
                  <a:cubicBezTo>
                    <a:pt x="417" y="494"/>
                    <a:pt x="417" y="484"/>
                    <a:pt x="417" y="484"/>
                  </a:cubicBezTo>
                  <a:lnTo>
                    <a:pt x="406" y="484"/>
                  </a:lnTo>
                  <a:cubicBezTo>
                    <a:pt x="395" y="450"/>
                    <a:pt x="373" y="417"/>
                    <a:pt x="361" y="383"/>
                  </a:cubicBezTo>
                  <a:cubicBezTo>
                    <a:pt x="339" y="339"/>
                    <a:pt x="306" y="294"/>
                    <a:pt x="272" y="250"/>
                  </a:cubicBezTo>
                  <a:cubicBezTo>
                    <a:pt x="217" y="161"/>
                    <a:pt x="139" y="83"/>
                    <a:pt x="62" y="5"/>
                  </a:cubicBezTo>
                  <a:cubicBezTo>
                    <a:pt x="56" y="2"/>
                    <a:pt x="48" y="1"/>
                    <a:pt x="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98" name="Google Shape;16698;p24"/>
            <p:cNvSpPr/>
            <p:nvPr/>
          </p:nvSpPr>
          <p:spPr>
            <a:xfrm flipH="1">
              <a:off x="85744" y="-746069"/>
              <a:ext cx="51148" cy="37433"/>
            </a:xfrm>
            <a:custGeom>
              <a:avLst/>
              <a:gdLst/>
              <a:ahLst/>
              <a:cxnLst/>
              <a:rect l="l" t="t" r="r" b="b"/>
              <a:pathLst>
                <a:path w="634" h="464" extrusionOk="0">
                  <a:moveTo>
                    <a:pt x="305" y="284"/>
                  </a:moveTo>
                  <a:lnTo>
                    <a:pt x="316" y="295"/>
                  </a:lnTo>
                  <a:lnTo>
                    <a:pt x="328" y="295"/>
                  </a:lnTo>
                  <a:cubicBezTo>
                    <a:pt x="338" y="306"/>
                    <a:pt x="338" y="306"/>
                    <a:pt x="350" y="306"/>
                  </a:cubicBezTo>
                  <a:lnTo>
                    <a:pt x="338" y="306"/>
                  </a:lnTo>
                  <a:cubicBezTo>
                    <a:pt x="338" y="306"/>
                    <a:pt x="338" y="318"/>
                    <a:pt x="328" y="318"/>
                  </a:cubicBezTo>
                  <a:cubicBezTo>
                    <a:pt x="316" y="318"/>
                    <a:pt x="294" y="328"/>
                    <a:pt x="305" y="340"/>
                  </a:cubicBezTo>
                  <a:cubicBezTo>
                    <a:pt x="294" y="328"/>
                    <a:pt x="294" y="318"/>
                    <a:pt x="283" y="318"/>
                  </a:cubicBezTo>
                  <a:cubicBezTo>
                    <a:pt x="283" y="306"/>
                    <a:pt x="272" y="295"/>
                    <a:pt x="261" y="284"/>
                  </a:cubicBezTo>
                  <a:close/>
                  <a:moveTo>
                    <a:pt x="608" y="0"/>
                  </a:moveTo>
                  <a:cubicBezTo>
                    <a:pt x="594" y="0"/>
                    <a:pt x="578" y="6"/>
                    <a:pt x="572" y="17"/>
                  </a:cubicBezTo>
                  <a:lnTo>
                    <a:pt x="539" y="117"/>
                  </a:lnTo>
                  <a:cubicBezTo>
                    <a:pt x="539" y="140"/>
                    <a:pt x="528" y="150"/>
                    <a:pt x="528" y="173"/>
                  </a:cubicBezTo>
                  <a:lnTo>
                    <a:pt x="516" y="184"/>
                  </a:lnTo>
                  <a:cubicBezTo>
                    <a:pt x="506" y="184"/>
                    <a:pt x="483" y="184"/>
                    <a:pt x="472" y="195"/>
                  </a:cubicBezTo>
                  <a:cubicBezTo>
                    <a:pt x="469" y="188"/>
                    <a:pt x="462" y="186"/>
                    <a:pt x="454" y="186"/>
                  </a:cubicBezTo>
                  <a:cubicBezTo>
                    <a:pt x="434" y="186"/>
                    <a:pt x="408" y="201"/>
                    <a:pt x="417" y="217"/>
                  </a:cubicBezTo>
                  <a:cubicBezTo>
                    <a:pt x="417" y="229"/>
                    <a:pt x="417" y="229"/>
                    <a:pt x="427" y="239"/>
                  </a:cubicBezTo>
                  <a:cubicBezTo>
                    <a:pt x="417" y="229"/>
                    <a:pt x="405" y="229"/>
                    <a:pt x="394" y="229"/>
                  </a:cubicBezTo>
                  <a:cubicBezTo>
                    <a:pt x="383" y="217"/>
                    <a:pt x="372" y="195"/>
                    <a:pt x="361" y="184"/>
                  </a:cubicBezTo>
                  <a:cubicBezTo>
                    <a:pt x="354" y="178"/>
                    <a:pt x="345" y="175"/>
                    <a:pt x="335" y="175"/>
                  </a:cubicBezTo>
                  <a:cubicBezTo>
                    <a:pt x="313" y="175"/>
                    <a:pt x="290" y="191"/>
                    <a:pt x="305" y="206"/>
                  </a:cubicBezTo>
                  <a:cubicBezTo>
                    <a:pt x="316" y="217"/>
                    <a:pt x="328" y="229"/>
                    <a:pt x="338" y="251"/>
                  </a:cubicBezTo>
                  <a:cubicBezTo>
                    <a:pt x="328" y="239"/>
                    <a:pt x="316" y="229"/>
                    <a:pt x="305" y="229"/>
                  </a:cubicBezTo>
                  <a:cubicBezTo>
                    <a:pt x="294" y="229"/>
                    <a:pt x="294" y="217"/>
                    <a:pt x="283" y="217"/>
                  </a:cubicBezTo>
                  <a:cubicBezTo>
                    <a:pt x="283" y="229"/>
                    <a:pt x="272" y="229"/>
                    <a:pt x="272" y="229"/>
                  </a:cubicBezTo>
                  <a:lnTo>
                    <a:pt x="239" y="229"/>
                  </a:lnTo>
                  <a:lnTo>
                    <a:pt x="239" y="239"/>
                  </a:lnTo>
                  <a:cubicBezTo>
                    <a:pt x="227" y="229"/>
                    <a:pt x="227" y="217"/>
                    <a:pt x="216" y="206"/>
                  </a:cubicBezTo>
                  <a:cubicBezTo>
                    <a:pt x="172" y="140"/>
                    <a:pt x="116" y="84"/>
                    <a:pt x="49" y="28"/>
                  </a:cubicBezTo>
                  <a:cubicBezTo>
                    <a:pt x="46" y="22"/>
                    <a:pt x="40" y="19"/>
                    <a:pt x="34" y="19"/>
                  </a:cubicBezTo>
                  <a:cubicBezTo>
                    <a:pt x="18" y="19"/>
                    <a:pt x="0" y="35"/>
                    <a:pt x="16" y="51"/>
                  </a:cubicBezTo>
                  <a:cubicBezTo>
                    <a:pt x="71" y="117"/>
                    <a:pt x="127" y="184"/>
                    <a:pt x="172" y="262"/>
                  </a:cubicBezTo>
                  <a:cubicBezTo>
                    <a:pt x="194" y="306"/>
                    <a:pt x="216" y="340"/>
                    <a:pt x="239" y="384"/>
                  </a:cubicBezTo>
                  <a:cubicBezTo>
                    <a:pt x="249" y="407"/>
                    <a:pt x="249" y="429"/>
                    <a:pt x="261" y="451"/>
                  </a:cubicBezTo>
                  <a:cubicBezTo>
                    <a:pt x="274" y="457"/>
                    <a:pt x="290" y="464"/>
                    <a:pt x="306" y="464"/>
                  </a:cubicBezTo>
                  <a:cubicBezTo>
                    <a:pt x="318" y="464"/>
                    <a:pt x="329" y="460"/>
                    <a:pt x="338" y="451"/>
                  </a:cubicBezTo>
                  <a:cubicBezTo>
                    <a:pt x="338" y="440"/>
                    <a:pt x="350" y="440"/>
                    <a:pt x="338" y="429"/>
                  </a:cubicBezTo>
                  <a:lnTo>
                    <a:pt x="350" y="429"/>
                  </a:lnTo>
                  <a:cubicBezTo>
                    <a:pt x="361" y="429"/>
                    <a:pt x="361" y="417"/>
                    <a:pt x="372" y="417"/>
                  </a:cubicBezTo>
                  <a:lnTo>
                    <a:pt x="372" y="407"/>
                  </a:lnTo>
                  <a:cubicBezTo>
                    <a:pt x="372" y="407"/>
                    <a:pt x="383" y="395"/>
                    <a:pt x="394" y="395"/>
                  </a:cubicBezTo>
                  <a:cubicBezTo>
                    <a:pt x="405" y="395"/>
                    <a:pt x="405" y="384"/>
                    <a:pt x="417" y="373"/>
                  </a:cubicBezTo>
                  <a:cubicBezTo>
                    <a:pt x="427" y="373"/>
                    <a:pt x="439" y="373"/>
                    <a:pt x="439" y="362"/>
                  </a:cubicBezTo>
                  <a:lnTo>
                    <a:pt x="450" y="351"/>
                  </a:lnTo>
                  <a:cubicBezTo>
                    <a:pt x="454" y="355"/>
                    <a:pt x="463" y="358"/>
                    <a:pt x="472" y="358"/>
                  </a:cubicBezTo>
                  <a:cubicBezTo>
                    <a:pt x="485" y="358"/>
                    <a:pt x="499" y="353"/>
                    <a:pt x="506" y="340"/>
                  </a:cubicBezTo>
                  <a:lnTo>
                    <a:pt x="506" y="295"/>
                  </a:lnTo>
                  <a:cubicBezTo>
                    <a:pt x="528" y="295"/>
                    <a:pt x="539" y="295"/>
                    <a:pt x="539" y="273"/>
                  </a:cubicBezTo>
                  <a:cubicBezTo>
                    <a:pt x="550" y="262"/>
                    <a:pt x="539" y="239"/>
                    <a:pt x="539" y="229"/>
                  </a:cubicBezTo>
                  <a:cubicBezTo>
                    <a:pt x="561" y="217"/>
                    <a:pt x="583" y="195"/>
                    <a:pt x="595" y="173"/>
                  </a:cubicBezTo>
                  <a:cubicBezTo>
                    <a:pt x="605" y="117"/>
                    <a:pt x="617" y="73"/>
                    <a:pt x="628" y="17"/>
                  </a:cubicBezTo>
                  <a:cubicBezTo>
                    <a:pt x="633" y="6"/>
                    <a:pt x="622" y="0"/>
                    <a:pt x="6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99" name="Google Shape;16699;p24"/>
            <p:cNvSpPr/>
            <p:nvPr/>
          </p:nvSpPr>
          <p:spPr>
            <a:xfrm flipH="1">
              <a:off x="131972" y="-732516"/>
              <a:ext cx="53407" cy="37998"/>
            </a:xfrm>
            <a:custGeom>
              <a:avLst/>
              <a:gdLst/>
              <a:ahLst/>
              <a:cxnLst/>
              <a:rect l="l" t="t" r="r" b="b"/>
              <a:pathLst>
                <a:path w="662" h="471" extrusionOk="0">
                  <a:moveTo>
                    <a:pt x="40" y="0"/>
                  </a:moveTo>
                  <a:cubicBezTo>
                    <a:pt x="20" y="0"/>
                    <a:pt x="0" y="11"/>
                    <a:pt x="17" y="27"/>
                  </a:cubicBezTo>
                  <a:cubicBezTo>
                    <a:pt x="94" y="127"/>
                    <a:pt x="172" y="227"/>
                    <a:pt x="261" y="316"/>
                  </a:cubicBezTo>
                  <a:cubicBezTo>
                    <a:pt x="306" y="360"/>
                    <a:pt x="361" y="394"/>
                    <a:pt x="405" y="427"/>
                  </a:cubicBezTo>
                  <a:cubicBezTo>
                    <a:pt x="435" y="449"/>
                    <a:pt x="473" y="471"/>
                    <a:pt x="509" y="471"/>
                  </a:cubicBezTo>
                  <a:cubicBezTo>
                    <a:pt x="528" y="471"/>
                    <a:pt x="546" y="465"/>
                    <a:pt x="561" y="449"/>
                  </a:cubicBezTo>
                  <a:cubicBezTo>
                    <a:pt x="583" y="449"/>
                    <a:pt x="606" y="439"/>
                    <a:pt x="606" y="417"/>
                  </a:cubicBezTo>
                  <a:lnTo>
                    <a:pt x="606" y="405"/>
                  </a:lnTo>
                  <a:lnTo>
                    <a:pt x="606" y="394"/>
                  </a:lnTo>
                  <a:cubicBezTo>
                    <a:pt x="617" y="383"/>
                    <a:pt x="617" y="372"/>
                    <a:pt x="617" y="360"/>
                  </a:cubicBezTo>
                  <a:lnTo>
                    <a:pt x="606" y="350"/>
                  </a:lnTo>
                  <a:lnTo>
                    <a:pt x="650" y="350"/>
                  </a:lnTo>
                  <a:lnTo>
                    <a:pt x="662" y="338"/>
                  </a:lnTo>
                  <a:lnTo>
                    <a:pt x="662" y="328"/>
                  </a:lnTo>
                  <a:cubicBezTo>
                    <a:pt x="662" y="316"/>
                    <a:pt x="650" y="316"/>
                    <a:pt x="650" y="316"/>
                  </a:cubicBezTo>
                  <a:lnTo>
                    <a:pt x="639" y="305"/>
                  </a:lnTo>
                  <a:lnTo>
                    <a:pt x="628" y="305"/>
                  </a:lnTo>
                  <a:lnTo>
                    <a:pt x="617" y="294"/>
                  </a:lnTo>
                  <a:cubicBezTo>
                    <a:pt x="606" y="283"/>
                    <a:pt x="595" y="283"/>
                    <a:pt x="595" y="283"/>
                  </a:cubicBezTo>
                  <a:lnTo>
                    <a:pt x="561" y="283"/>
                  </a:lnTo>
                  <a:cubicBezTo>
                    <a:pt x="561" y="294"/>
                    <a:pt x="550" y="294"/>
                    <a:pt x="550" y="305"/>
                  </a:cubicBezTo>
                  <a:lnTo>
                    <a:pt x="550" y="328"/>
                  </a:lnTo>
                  <a:cubicBezTo>
                    <a:pt x="561" y="328"/>
                    <a:pt x="561" y="338"/>
                    <a:pt x="573" y="338"/>
                  </a:cubicBezTo>
                  <a:lnTo>
                    <a:pt x="583" y="338"/>
                  </a:lnTo>
                  <a:cubicBezTo>
                    <a:pt x="573" y="338"/>
                    <a:pt x="561" y="350"/>
                    <a:pt x="561" y="350"/>
                  </a:cubicBezTo>
                  <a:cubicBezTo>
                    <a:pt x="550" y="338"/>
                    <a:pt x="539" y="338"/>
                    <a:pt x="528" y="328"/>
                  </a:cubicBezTo>
                  <a:lnTo>
                    <a:pt x="494" y="294"/>
                  </a:lnTo>
                  <a:cubicBezTo>
                    <a:pt x="489" y="288"/>
                    <a:pt x="481" y="286"/>
                    <a:pt x="471" y="286"/>
                  </a:cubicBezTo>
                  <a:cubicBezTo>
                    <a:pt x="462" y="286"/>
                    <a:pt x="450" y="288"/>
                    <a:pt x="439" y="294"/>
                  </a:cubicBezTo>
                  <a:cubicBezTo>
                    <a:pt x="428" y="294"/>
                    <a:pt x="417" y="316"/>
                    <a:pt x="428" y="328"/>
                  </a:cubicBezTo>
                  <a:cubicBezTo>
                    <a:pt x="433" y="339"/>
                    <a:pt x="439" y="347"/>
                    <a:pt x="445" y="352"/>
                  </a:cubicBezTo>
                  <a:lnTo>
                    <a:pt x="445" y="352"/>
                  </a:lnTo>
                  <a:cubicBezTo>
                    <a:pt x="427" y="344"/>
                    <a:pt x="409" y="336"/>
                    <a:pt x="383" y="328"/>
                  </a:cubicBezTo>
                  <a:cubicBezTo>
                    <a:pt x="350" y="305"/>
                    <a:pt x="316" y="272"/>
                    <a:pt x="284" y="249"/>
                  </a:cubicBezTo>
                  <a:cubicBezTo>
                    <a:pt x="205" y="172"/>
                    <a:pt x="128" y="94"/>
                    <a:pt x="61" y="5"/>
                  </a:cubicBezTo>
                  <a:cubicBezTo>
                    <a:pt x="55" y="2"/>
                    <a:pt x="48" y="0"/>
                    <a:pt x="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00" name="Google Shape;16700;p24"/>
            <p:cNvSpPr/>
            <p:nvPr/>
          </p:nvSpPr>
          <p:spPr>
            <a:xfrm flipH="1">
              <a:off x="124791" y="-711540"/>
              <a:ext cx="8148" cy="4679"/>
            </a:xfrm>
            <a:custGeom>
              <a:avLst/>
              <a:gdLst/>
              <a:ahLst/>
              <a:cxnLst/>
              <a:rect l="l" t="t" r="r" b="b"/>
              <a:pathLst>
                <a:path w="101" h="58" extrusionOk="0">
                  <a:moveTo>
                    <a:pt x="45" y="1"/>
                  </a:moveTo>
                  <a:cubicBezTo>
                    <a:pt x="4" y="11"/>
                    <a:pt x="1" y="58"/>
                    <a:pt x="33" y="58"/>
                  </a:cubicBezTo>
                  <a:cubicBezTo>
                    <a:pt x="37" y="58"/>
                    <a:pt x="41" y="57"/>
                    <a:pt x="45" y="56"/>
                  </a:cubicBezTo>
                  <a:cubicBezTo>
                    <a:pt x="101" y="56"/>
                    <a:pt x="89" y="1"/>
                    <a:pt x="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01" name="Google Shape;16701;p24"/>
            <p:cNvSpPr/>
            <p:nvPr/>
          </p:nvSpPr>
          <p:spPr>
            <a:xfrm flipH="1">
              <a:off x="18865" y="-749215"/>
              <a:ext cx="157155" cy="109879"/>
            </a:xfrm>
            <a:custGeom>
              <a:avLst/>
              <a:gdLst/>
              <a:ahLst/>
              <a:cxnLst/>
              <a:rect l="l" t="t" r="r" b="b"/>
              <a:pathLst>
                <a:path w="1948" h="1362" extrusionOk="0">
                  <a:moveTo>
                    <a:pt x="1903" y="1"/>
                  </a:moveTo>
                  <a:lnTo>
                    <a:pt x="1535" y="45"/>
                  </a:lnTo>
                  <a:cubicBezTo>
                    <a:pt x="1535" y="45"/>
                    <a:pt x="1179" y="223"/>
                    <a:pt x="968" y="412"/>
                  </a:cubicBezTo>
                  <a:cubicBezTo>
                    <a:pt x="757" y="601"/>
                    <a:pt x="679" y="679"/>
                    <a:pt x="457" y="679"/>
                  </a:cubicBezTo>
                  <a:cubicBezTo>
                    <a:pt x="234" y="690"/>
                    <a:pt x="89" y="768"/>
                    <a:pt x="45" y="824"/>
                  </a:cubicBezTo>
                  <a:cubicBezTo>
                    <a:pt x="0" y="890"/>
                    <a:pt x="34" y="979"/>
                    <a:pt x="34" y="979"/>
                  </a:cubicBezTo>
                  <a:cubicBezTo>
                    <a:pt x="34" y="979"/>
                    <a:pt x="58" y="961"/>
                    <a:pt x="123" y="961"/>
                  </a:cubicBezTo>
                  <a:cubicBezTo>
                    <a:pt x="182" y="961"/>
                    <a:pt x="274" y="976"/>
                    <a:pt x="412" y="1035"/>
                  </a:cubicBezTo>
                  <a:cubicBezTo>
                    <a:pt x="690" y="1157"/>
                    <a:pt x="768" y="1213"/>
                    <a:pt x="912" y="1291"/>
                  </a:cubicBezTo>
                  <a:cubicBezTo>
                    <a:pt x="1012" y="1337"/>
                    <a:pt x="1075" y="1362"/>
                    <a:pt x="1144" y="1362"/>
                  </a:cubicBezTo>
                  <a:cubicBezTo>
                    <a:pt x="1175" y="1362"/>
                    <a:pt x="1208" y="1357"/>
                    <a:pt x="1246" y="1346"/>
                  </a:cubicBezTo>
                  <a:cubicBezTo>
                    <a:pt x="1379" y="1302"/>
                    <a:pt x="1413" y="1279"/>
                    <a:pt x="1502" y="1257"/>
                  </a:cubicBezTo>
                  <a:cubicBezTo>
                    <a:pt x="1521" y="1250"/>
                    <a:pt x="1536" y="1248"/>
                    <a:pt x="1547" y="1248"/>
                  </a:cubicBezTo>
                  <a:cubicBezTo>
                    <a:pt x="1563" y="1248"/>
                    <a:pt x="1573" y="1252"/>
                    <a:pt x="1583" y="1252"/>
                  </a:cubicBezTo>
                  <a:cubicBezTo>
                    <a:pt x="1599" y="1252"/>
                    <a:pt x="1613" y="1241"/>
                    <a:pt x="1646" y="1180"/>
                  </a:cubicBezTo>
                  <a:cubicBezTo>
                    <a:pt x="1713" y="1057"/>
                    <a:pt x="1636" y="979"/>
                    <a:pt x="1658" y="745"/>
                  </a:cubicBezTo>
                  <a:cubicBezTo>
                    <a:pt x="1680" y="512"/>
                    <a:pt x="1680" y="357"/>
                    <a:pt x="1747" y="312"/>
                  </a:cubicBezTo>
                  <a:cubicBezTo>
                    <a:pt x="1777" y="287"/>
                    <a:pt x="1821" y="280"/>
                    <a:pt x="1860" y="280"/>
                  </a:cubicBezTo>
                  <a:cubicBezTo>
                    <a:pt x="1907" y="280"/>
                    <a:pt x="1947" y="290"/>
                    <a:pt x="1947" y="290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02" name="Google Shape;16702;p24"/>
            <p:cNvSpPr/>
            <p:nvPr/>
          </p:nvSpPr>
          <p:spPr>
            <a:xfrm flipH="1">
              <a:off x="18865" y="-749215"/>
              <a:ext cx="157155" cy="98827"/>
            </a:xfrm>
            <a:custGeom>
              <a:avLst/>
              <a:gdLst/>
              <a:ahLst/>
              <a:cxnLst/>
              <a:rect l="l" t="t" r="r" b="b"/>
              <a:pathLst>
                <a:path w="1948" h="1225" extrusionOk="0">
                  <a:moveTo>
                    <a:pt x="1903" y="1"/>
                  </a:moveTo>
                  <a:lnTo>
                    <a:pt x="1535" y="45"/>
                  </a:lnTo>
                  <a:cubicBezTo>
                    <a:pt x="1535" y="45"/>
                    <a:pt x="1179" y="223"/>
                    <a:pt x="968" y="412"/>
                  </a:cubicBezTo>
                  <a:cubicBezTo>
                    <a:pt x="757" y="601"/>
                    <a:pt x="679" y="679"/>
                    <a:pt x="457" y="679"/>
                  </a:cubicBezTo>
                  <a:cubicBezTo>
                    <a:pt x="234" y="690"/>
                    <a:pt x="89" y="768"/>
                    <a:pt x="45" y="824"/>
                  </a:cubicBezTo>
                  <a:cubicBezTo>
                    <a:pt x="0" y="890"/>
                    <a:pt x="34" y="979"/>
                    <a:pt x="34" y="979"/>
                  </a:cubicBezTo>
                  <a:cubicBezTo>
                    <a:pt x="34" y="979"/>
                    <a:pt x="58" y="961"/>
                    <a:pt x="123" y="961"/>
                  </a:cubicBezTo>
                  <a:cubicBezTo>
                    <a:pt x="182" y="961"/>
                    <a:pt x="274" y="976"/>
                    <a:pt x="412" y="1035"/>
                  </a:cubicBezTo>
                  <a:cubicBezTo>
                    <a:pt x="423" y="1035"/>
                    <a:pt x="423" y="1046"/>
                    <a:pt x="434" y="1046"/>
                  </a:cubicBezTo>
                  <a:cubicBezTo>
                    <a:pt x="467" y="1035"/>
                    <a:pt x="490" y="1024"/>
                    <a:pt x="523" y="1024"/>
                  </a:cubicBezTo>
                  <a:cubicBezTo>
                    <a:pt x="607" y="1002"/>
                    <a:pt x="693" y="991"/>
                    <a:pt x="779" y="991"/>
                  </a:cubicBezTo>
                  <a:cubicBezTo>
                    <a:pt x="865" y="991"/>
                    <a:pt x="951" y="1002"/>
                    <a:pt x="1035" y="1024"/>
                  </a:cubicBezTo>
                  <a:cubicBezTo>
                    <a:pt x="1179" y="1068"/>
                    <a:pt x="1313" y="1135"/>
                    <a:pt x="1458" y="1180"/>
                  </a:cubicBezTo>
                  <a:cubicBezTo>
                    <a:pt x="1513" y="1202"/>
                    <a:pt x="1557" y="1213"/>
                    <a:pt x="1613" y="1224"/>
                  </a:cubicBezTo>
                  <a:cubicBezTo>
                    <a:pt x="1624" y="1213"/>
                    <a:pt x="1636" y="1202"/>
                    <a:pt x="1646" y="1180"/>
                  </a:cubicBezTo>
                  <a:cubicBezTo>
                    <a:pt x="1713" y="1057"/>
                    <a:pt x="1636" y="979"/>
                    <a:pt x="1658" y="745"/>
                  </a:cubicBezTo>
                  <a:cubicBezTo>
                    <a:pt x="1680" y="512"/>
                    <a:pt x="1680" y="357"/>
                    <a:pt x="1747" y="312"/>
                  </a:cubicBezTo>
                  <a:cubicBezTo>
                    <a:pt x="1777" y="287"/>
                    <a:pt x="1821" y="280"/>
                    <a:pt x="1860" y="280"/>
                  </a:cubicBezTo>
                  <a:cubicBezTo>
                    <a:pt x="1907" y="280"/>
                    <a:pt x="1947" y="290"/>
                    <a:pt x="1947" y="290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03" name="Google Shape;16703;p24"/>
            <p:cNvSpPr/>
            <p:nvPr/>
          </p:nvSpPr>
          <p:spPr>
            <a:xfrm flipH="1">
              <a:off x="-47290" y="-763092"/>
              <a:ext cx="97697" cy="61313"/>
            </a:xfrm>
            <a:custGeom>
              <a:avLst/>
              <a:gdLst/>
              <a:ahLst/>
              <a:cxnLst/>
              <a:rect l="l" t="t" r="r" b="b"/>
              <a:pathLst>
                <a:path w="1211" h="760" extrusionOk="0">
                  <a:moveTo>
                    <a:pt x="831" y="1"/>
                  </a:moveTo>
                  <a:cubicBezTo>
                    <a:pt x="722" y="1"/>
                    <a:pt x="553" y="50"/>
                    <a:pt x="401" y="50"/>
                  </a:cubicBezTo>
                  <a:cubicBezTo>
                    <a:pt x="223" y="61"/>
                    <a:pt x="101" y="28"/>
                    <a:pt x="0" y="183"/>
                  </a:cubicBezTo>
                  <a:lnTo>
                    <a:pt x="12" y="618"/>
                  </a:lnTo>
                  <a:cubicBezTo>
                    <a:pt x="12" y="618"/>
                    <a:pt x="96" y="428"/>
                    <a:pt x="245" y="428"/>
                  </a:cubicBezTo>
                  <a:cubicBezTo>
                    <a:pt x="249" y="428"/>
                    <a:pt x="253" y="428"/>
                    <a:pt x="257" y="428"/>
                  </a:cubicBezTo>
                  <a:cubicBezTo>
                    <a:pt x="423" y="450"/>
                    <a:pt x="401" y="573"/>
                    <a:pt x="601" y="673"/>
                  </a:cubicBezTo>
                  <a:cubicBezTo>
                    <a:pt x="721" y="736"/>
                    <a:pt x="760" y="760"/>
                    <a:pt x="821" y="760"/>
                  </a:cubicBezTo>
                  <a:cubicBezTo>
                    <a:pt x="856" y="760"/>
                    <a:pt x="899" y="752"/>
                    <a:pt x="968" y="739"/>
                  </a:cubicBezTo>
                  <a:cubicBezTo>
                    <a:pt x="1157" y="695"/>
                    <a:pt x="1046" y="640"/>
                    <a:pt x="1146" y="539"/>
                  </a:cubicBezTo>
                  <a:cubicBezTo>
                    <a:pt x="1208" y="470"/>
                    <a:pt x="1211" y="460"/>
                    <a:pt x="1207" y="460"/>
                  </a:cubicBezTo>
                  <a:cubicBezTo>
                    <a:pt x="1205" y="460"/>
                    <a:pt x="1202" y="462"/>
                    <a:pt x="1202" y="462"/>
                  </a:cubicBezTo>
                  <a:cubicBezTo>
                    <a:pt x="1202" y="462"/>
                    <a:pt x="1157" y="473"/>
                    <a:pt x="1068" y="473"/>
                  </a:cubicBezTo>
                  <a:cubicBezTo>
                    <a:pt x="983" y="482"/>
                    <a:pt x="946" y="533"/>
                    <a:pt x="916" y="533"/>
                  </a:cubicBezTo>
                  <a:cubicBezTo>
                    <a:pt x="911" y="533"/>
                    <a:pt x="906" y="532"/>
                    <a:pt x="902" y="529"/>
                  </a:cubicBezTo>
                  <a:cubicBezTo>
                    <a:pt x="868" y="506"/>
                    <a:pt x="879" y="484"/>
                    <a:pt x="890" y="351"/>
                  </a:cubicBezTo>
                  <a:cubicBezTo>
                    <a:pt x="902" y="206"/>
                    <a:pt x="991" y="28"/>
                    <a:pt x="879" y="5"/>
                  </a:cubicBezTo>
                  <a:cubicBezTo>
                    <a:pt x="865" y="2"/>
                    <a:pt x="849" y="1"/>
                    <a:pt x="83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04" name="Google Shape;16704;p24"/>
            <p:cNvSpPr/>
            <p:nvPr/>
          </p:nvSpPr>
          <p:spPr>
            <a:xfrm flipH="1">
              <a:off x="117612" y="-699761"/>
              <a:ext cx="83579" cy="105846"/>
            </a:xfrm>
            <a:custGeom>
              <a:avLst/>
              <a:gdLst/>
              <a:ahLst/>
              <a:cxnLst/>
              <a:rect l="l" t="t" r="r" b="b"/>
              <a:pathLst>
                <a:path w="1036" h="1312" extrusionOk="0">
                  <a:moveTo>
                    <a:pt x="852" y="1"/>
                  </a:moveTo>
                  <a:cubicBezTo>
                    <a:pt x="770" y="1"/>
                    <a:pt x="651" y="28"/>
                    <a:pt x="569" y="66"/>
                  </a:cubicBezTo>
                  <a:cubicBezTo>
                    <a:pt x="545" y="76"/>
                    <a:pt x="521" y="80"/>
                    <a:pt x="496" y="80"/>
                  </a:cubicBezTo>
                  <a:cubicBezTo>
                    <a:pt x="430" y="80"/>
                    <a:pt x="357" y="54"/>
                    <a:pt x="284" y="54"/>
                  </a:cubicBezTo>
                  <a:cubicBezTo>
                    <a:pt x="238" y="54"/>
                    <a:pt x="191" y="64"/>
                    <a:pt x="146" y="100"/>
                  </a:cubicBezTo>
                  <a:cubicBezTo>
                    <a:pt x="1" y="221"/>
                    <a:pt x="90" y="255"/>
                    <a:pt x="134" y="478"/>
                  </a:cubicBezTo>
                  <a:cubicBezTo>
                    <a:pt x="168" y="700"/>
                    <a:pt x="79" y="678"/>
                    <a:pt x="79" y="844"/>
                  </a:cubicBezTo>
                  <a:cubicBezTo>
                    <a:pt x="68" y="1012"/>
                    <a:pt x="124" y="1200"/>
                    <a:pt x="223" y="1234"/>
                  </a:cubicBezTo>
                  <a:cubicBezTo>
                    <a:pt x="312" y="1267"/>
                    <a:pt x="557" y="1311"/>
                    <a:pt x="557" y="1311"/>
                  </a:cubicBezTo>
                  <a:cubicBezTo>
                    <a:pt x="557" y="1311"/>
                    <a:pt x="535" y="1267"/>
                    <a:pt x="457" y="1212"/>
                  </a:cubicBezTo>
                  <a:cubicBezTo>
                    <a:pt x="379" y="1156"/>
                    <a:pt x="279" y="1111"/>
                    <a:pt x="346" y="856"/>
                  </a:cubicBezTo>
                  <a:cubicBezTo>
                    <a:pt x="413" y="600"/>
                    <a:pt x="357" y="656"/>
                    <a:pt x="635" y="377"/>
                  </a:cubicBezTo>
                  <a:cubicBezTo>
                    <a:pt x="913" y="110"/>
                    <a:pt x="1036" y="132"/>
                    <a:pt x="935" y="21"/>
                  </a:cubicBezTo>
                  <a:cubicBezTo>
                    <a:pt x="921" y="7"/>
                    <a:pt x="890" y="1"/>
                    <a:pt x="8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05" name="Google Shape;16705;p24"/>
            <p:cNvSpPr/>
            <p:nvPr/>
          </p:nvSpPr>
          <p:spPr>
            <a:xfrm flipH="1">
              <a:off x="18058" y="-768900"/>
              <a:ext cx="134647" cy="119318"/>
            </a:xfrm>
            <a:custGeom>
              <a:avLst/>
              <a:gdLst/>
              <a:ahLst/>
              <a:cxnLst/>
              <a:rect l="l" t="t" r="r" b="b"/>
              <a:pathLst>
                <a:path w="1669" h="1479" extrusionOk="0">
                  <a:moveTo>
                    <a:pt x="1095" y="0"/>
                  </a:moveTo>
                  <a:cubicBezTo>
                    <a:pt x="1056" y="0"/>
                    <a:pt x="1038" y="30"/>
                    <a:pt x="946" y="122"/>
                  </a:cubicBezTo>
                  <a:cubicBezTo>
                    <a:pt x="779" y="278"/>
                    <a:pt x="880" y="300"/>
                    <a:pt x="646" y="400"/>
                  </a:cubicBezTo>
                  <a:cubicBezTo>
                    <a:pt x="423" y="512"/>
                    <a:pt x="356" y="489"/>
                    <a:pt x="212" y="522"/>
                  </a:cubicBezTo>
                  <a:cubicBezTo>
                    <a:pt x="79" y="567"/>
                    <a:pt x="134" y="545"/>
                    <a:pt x="101" y="611"/>
                  </a:cubicBezTo>
                  <a:cubicBezTo>
                    <a:pt x="0" y="789"/>
                    <a:pt x="435" y="1023"/>
                    <a:pt x="646" y="1123"/>
                  </a:cubicBezTo>
                  <a:cubicBezTo>
                    <a:pt x="846" y="1234"/>
                    <a:pt x="1113" y="1268"/>
                    <a:pt x="1357" y="1335"/>
                  </a:cubicBezTo>
                  <a:cubicBezTo>
                    <a:pt x="1602" y="1412"/>
                    <a:pt x="1669" y="1479"/>
                    <a:pt x="1669" y="1479"/>
                  </a:cubicBezTo>
                  <a:cubicBezTo>
                    <a:pt x="1669" y="1479"/>
                    <a:pt x="1580" y="1246"/>
                    <a:pt x="1491" y="1101"/>
                  </a:cubicBezTo>
                  <a:cubicBezTo>
                    <a:pt x="1402" y="967"/>
                    <a:pt x="1369" y="811"/>
                    <a:pt x="1369" y="522"/>
                  </a:cubicBezTo>
                  <a:cubicBezTo>
                    <a:pt x="1369" y="222"/>
                    <a:pt x="1413" y="67"/>
                    <a:pt x="1235" y="33"/>
                  </a:cubicBezTo>
                  <a:cubicBezTo>
                    <a:pt x="1158" y="15"/>
                    <a:pt x="1121" y="0"/>
                    <a:pt x="109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06" name="Google Shape;16706;p24"/>
            <p:cNvSpPr/>
            <p:nvPr/>
          </p:nvSpPr>
          <p:spPr>
            <a:xfrm flipH="1">
              <a:off x="-399277" y="-339624"/>
              <a:ext cx="296239" cy="236458"/>
            </a:xfrm>
            <a:custGeom>
              <a:avLst/>
              <a:gdLst/>
              <a:ahLst/>
              <a:cxnLst/>
              <a:rect l="l" t="t" r="r" b="b"/>
              <a:pathLst>
                <a:path w="3672" h="2931" extrusionOk="0">
                  <a:moveTo>
                    <a:pt x="2473" y="1"/>
                  </a:moveTo>
                  <a:cubicBezTo>
                    <a:pt x="2350" y="1"/>
                    <a:pt x="2204" y="49"/>
                    <a:pt x="2047" y="140"/>
                  </a:cubicBezTo>
                  <a:cubicBezTo>
                    <a:pt x="1847" y="262"/>
                    <a:pt x="1502" y="729"/>
                    <a:pt x="957" y="1052"/>
                  </a:cubicBezTo>
                  <a:cubicBezTo>
                    <a:pt x="633" y="1233"/>
                    <a:pt x="361" y="1271"/>
                    <a:pt x="192" y="1271"/>
                  </a:cubicBezTo>
                  <a:cubicBezTo>
                    <a:pt x="70" y="1271"/>
                    <a:pt x="1" y="1252"/>
                    <a:pt x="1" y="1252"/>
                  </a:cubicBezTo>
                  <a:lnTo>
                    <a:pt x="1" y="1252"/>
                  </a:lnTo>
                  <a:lnTo>
                    <a:pt x="245" y="2554"/>
                  </a:lnTo>
                  <a:cubicBezTo>
                    <a:pt x="245" y="2554"/>
                    <a:pt x="1324" y="2831"/>
                    <a:pt x="2258" y="2920"/>
                  </a:cubicBezTo>
                  <a:cubicBezTo>
                    <a:pt x="2331" y="2927"/>
                    <a:pt x="2402" y="2930"/>
                    <a:pt x="2468" y="2930"/>
                  </a:cubicBezTo>
                  <a:cubicBezTo>
                    <a:pt x="3262" y="2930"/>
                    <a:pt x="3595" y="2475"/>
                    <a:pt x="3627" y="2331"/>
                  </a:cubicBezTo>
                  <a:cubicBezTo>
                    <a:pt x="3671" y="2186"/>
                    <a:pt x="3515" y="2186"/>
                    <a:pt x="3449" y="2097"/>
                  </a:cubicBezTo>
                  <a:cubicBezTo>
                    <a:pt x="3370" y="2020"/>
                    <a:pt x="3449" y="1842"/>
                    <a:pt x="3370" y="1642"/>
                  </a:cubicBezTo>
                  <a:cubicBezTo>
                    <a:pt x="3304" y="1452"/>
                    <a:pt x="3059" y="1241"/>
                    <a:pt x="3037" y="1118"/>
                  </a:cubicBezTo>
                  <a:cubicBezTo>
                    <a:pt x="3004" y="985"/>
                    <a:pt x="3070" y="874"/>
                    <a:pt x="3093" y="740"/>
                  </a:cubicBezTo>
                  <a:cubicBezTo>
                    <a:pt x="3115" y="596"/>
                    <a:pt x="3004" y="562"/>
                    <a:pt x="2959" y="374"/>
                  </a:cubicBezTo>
                  <a:cubicBezTo>
                    <a:pt x="2925" y="184"/>
                    <a:pt x="2725" y="73"/>
                    <a:pt x="2592" y="18"/>
                  </a:cubicBezTo>
                  <a:cubicBezTo>
                    <a:pt x="2555" y="6"/>
                    <a:pt x="2516" y="1"/>
                    <a:pt x="2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07" name="Google Shape;16707;p24"/>
            <p:cNvSpPr/>
            <p:nvPr/>
          </p:nvSpPr>
          <p:spPr>
            <a:xfrm flipH="1">
              <a:off x="-392903" y="-251204"/>
              <a:ext cx="289865" cy="148039"/>
            </a:xfrm>
            <a:custGeom>
              <a:avLst/>
              <a:gdLst/>
              <a:ahLst/>
              <a:cxnLst/>
              <a:rect l="l" t="t" r="r" b="b"/>
              <a:pathLst>
                <a:path w="3593" h="1835" extrusionOk="0">
                  <a:moveTo>
                    <a:pt x="879" y="0"/>
                  </a:moveTo>
                  <a:lnTo>
                    <a:pt x="879" y="0"/>
                  </a:lnTo>
                  <a:cubicBezTo>
                    <a:pt x="592" y="144"/>
                    <a:pt x="351" y="175"/>
                    <a:pt x="195" y="175"/>
                  </a:cubicBezTo>
                  <a:cubicBezTo>
                    <a:pt x="72" y="175"/>
                    <a:pt x="1" y="156"/>
                    <a:pt x="1" y="156"/>
                  </a:cubicBezTo>
                  <a:lnTo>
                    <a:pt x="1" y="156"/>
                  </a:lnTo>
                  <a:lnTo>
                    <a:pt x="245" y="1458"/>
                  </a:lnTo>
                  <a:cubicBezTo>
                    <a:pt x="245" y="1458"/>
                    <a:pt x="1324" y="1735"/>
                    <a:pt x="2258" y="1824"/>
                  </a:cubicBezTo>
                  <a:cubicBezTo>
                    <a:pt x="2333" y="1831"/>
                    <a:pt x="2405" y="1835"/>
                    <a:pt x="2473" y="1835"/>
                  </a:cubicBezTo>
                  <a:cubicBezTo>
                    <a:pt x="3150" y="1835"/>
                    <a:pt x="3482" y="1505"/>
                    <a:pt x="3593" y="1312"/>
                  </a:cubicBezTo>
                  <a:lnTo>
                    <a:pt x="3593" y="1312"/>
                  </a:lnTo>
                  <a:cubicBezTo>
                    <a:pt x="3560" y="1324"/>
                    <a:pt x="3538" y="1324"/>
                    <a:pt x="3504" y="1324"/>
                  </a:cubicBezTo>
                  <a:cubicBezTo>
                    <a:pt x="3315" y="1369"/>
                    <a:pt x="3137" y="1480"/>
                    <a:pt x="2959" y="1569"/>
                  </a:cubicBezTo>
                  <a:cubicBezTo>
                    <a:pt x="2823" y="1637"/>
                    <a:pt x="2673" y="1698"/>
                    <a:pt x="2525" y="1698"/>
                  </a:cubicBezTo>
                  <a:cubicBezTo>
                    <a:pt x="2480" y="1698"/>
                    <a:pt x="2436" y="1693"/>
                    <a:pt x="2392" y="1680"/>
                  </a:cubicBezTo>
                  <a:cubicBezTo>
                    <a:pt x="2247" y="1635"/>
                    <a:pt x="2136" y="1524"/>
                    <a:pt x="1991" y="1502"/>
                  </a:cubicBezTo>
                  <a:cubicBezTo>
                    <a:pt x="1972" y="1500"/>
                    <a:pt x="1952" y="1499"/>
                    <a:pt x="1934" y="1499"/>
                  </a:cubicBezTo>
                  <a:cubicBezTo>
                    <a:pt x="1857" y="1499"/>
                    <a:pt x="1785" y="1515"/>
                    <a:pt x="1714" y="1524"/>
                  </a:cubicBezTo>
                  <a:cubicBezTo>
                    <a:pt x="1698" y="1526"/>
                    <a:pt x="1682" y="1527"/>
                    <a:pt x="1666" y="1527"/>
                  </a:cubicBezTo>
                  <a:cubicBezTo>
                    <a:pt x="1582" y="1527"/>
                    <a:pt x="1503" y="1502"/>
                    <a:pt x="1447" y="1446"/>
                  </a:cubicBezTo>
                  <a:cubicBezTo>
                    <a:pt x="1358" y="1346"/>
                    <a:pt x="1413" y="1191"/>
                    <a:pt x="1457" y="1068"/>
                  </a:cubicBezTo>
                  <a:cubicBezTo>
                    <a:pt x="1513" y="946"/>
                    <a:pt x="1469" y="868"/>
                    <a:pt x="1380" y="768"/>
                  </a:cubicBezTo>
                  <a:cubicBezTo>
                    <a:pt x="1324" y="690"/>
                    <a:pt x="1324" y="590"/>
                    <a:pt x="1224" y="590"/>
                  </a:cubicBezTo>
                  <a:cubicBezTo>
                    <a:pt x="1135" y="578"/>
                    <a:pt x="1035" y="578"/>
                    <a:pt x="957" y="523"/>
                  </a:cubicBezTo>
                  <a:cubicBezTo>
                    <a:pt x="868" y="467"/>
                    <a:pt x="824" y="356"/>
                    <a:pt x="824" y="245"/>
                  </a:cubicBezTo>
                  <a:cubicBezTo>
                    <a:pt x="824" y="167"/>
                    <a:pt x="846" y="78"/>
                    <a:pt x="8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08" name="Google Shape;16708;p24"/>
            <p:cNvSpPr/>
            <p:nvPr/>
          </p:nvSpPr>
          <p:spPr>
            <a:xfrm flipH="1">
              <a:off x="-266405" y="-292510"/>
              <a:ext cx="143602" cy="71478"/>
            </a:xfrm>
            <a:custGeom>
              <a:avLst/>
              <a:gdLst/>
              <a:ahLst/>
              <a:cxnLst/>
              <a:rect l="l" t="t" r="r" b="b"/>
              <a:pathLst>
                <a:path w="1780" h="886" extrusionOk="0">
                  <a:moveTo>
                    <a:pt x="1780" y="0"/>
                  </a:moveTo>
                  <a:lnTo>
                    <a:pt x="1780" y="0"/>
                  </a:lnTo>
                  <a:cubicBezTo>
                    <a:pt x="1613" y="34"/>
                    <a:pt x="1469" y="123"/>
                    <a:pt x="1324" y="212"/>
                  </a:cubicBezTo>
                  <a:cubicBezTo>
                    <a:pt x="1179" y="301"/>
                    <a:pt x="1046" y="401"/>
                    <a:pt x="912" y="501"/>
                  </a:cubicBezTo>
                  <a:cubicBezTo>
                    <a:pt x="767" y="590"/>
                    <a:pt x="634" y="679"/>
                    <a:pt x="478" y="746"/>
                  </a:cubicBezTo>
                  <a:cubicBezTo>
                    <a:pt x="334" y="813"/>
                    <a:pt x="178" y="846"/>
                    <a:pt x="0" y="846"/>
                  </a:cubicBezTo>
                  <a:lnTo>
                    <a:pt x="0" y="857"/>
                  </a:lnTo>
                  <a:cubicBezTo>
                    <a:pt x="61" y="877"/>
                    <a:pt x="124" y="886"/>
                    <a:pt x="187" y="886"/>
                  </a:cubicBezTo>
                  <a:cubicBezTo>
                    <a:pt x="299" y="886"/>
                    <a:pt x="413" y="859"/>
                    <a:pt x="512" y="823"/>
                  </a:cubicBezTo>
                  <a:cubicBezTo>
                    <a:pt x="678" y="768"/>
                    <a:pt x="812" y="657"/>
                    <a:pt x="945" y="557"/>
                  </a:cubicBezTo>
                  <a:cubicBezTo>
                    <a:pt x="1079" y="457"/>
                    <a:pt x="1212" y="346"/>
                    <a:pt x="1346" y="245"/>
                  </a:cubicBezTo>
                  <a:cubicBezTo>
                    <a:pt x="1479" y="145"/>
                    <a:pt x="1624" y="57"/>
                    <a:pt x="17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09" name="Google Shape;16709;p24"/>
            <p:cNvSpPr/>
            <p:nvPr/>
          </p:nvSpPr>
          <p:spPr>
            <a:xfrm flipH="1">
              <a:off x="-307711" y="-271937"/>
              <a:ext cx="187650" cy="69219"/>
            </a:xfrm>
            <a:custGeom>
              <a:avLst/>
              <a:gdLst/>
              <a:ahLst/>
              <a:cxnLst/>
              <a:rect l="l" t="t" r="r" b="b"/>
              <a:pathLst>
                <a:path w="2326" h="858" extrusionOk="0">
                  <a:moveTo>
                    <a:pt x="2270" y="0"/>
                  </a:moveTo>
                  <a:cubicBezTo>
                    <a:pt x="2077" y="0"/>
                    <a:pt x="1886" y="53"/>
                    <a:pt x="1713" y="124"/>
                  </a:cubicBezTo>
                  <a:cubicBezTo>
                    <a:pt x="1513" y="202"/>
                    <a:pt x="1335" y="302"/>
                    <a:pt x="1147" y="391"/>
                  </a:cubicBezTo>
                  <a:cubicBezTo>
                    <a:pt x="957" y="480"/>
                    <a:pt x="768" y="558"/>
                    <a:pt x="579" y="635"/>
                  </a:cubicBezTo>
                  <a:cubicBezTo>
                    <a:pt x="390" y="724"/>
                    <a:pt x="201" y="791"/>
                    <a:pt x="1" y="847"/>
                  </a:cubicBezTo>
                  <a:lnTo>
                    <a:pt x="1" y="858"/>
                  </a:lnTo>
                  <a:cubicBezTo>
                    <a:pt x="212" y="858"/>
                    <a:pt x="423" y="803"/>
                    <a:pt x="623" y="736"/>
                  </a:cubicBezTo>
                  <a:cubicBezTo>
                    <a:pt x="824" y="669"/>
                    <a:pt x="1002" y="558"/>
                    <a:pt x="1180" y="457"/>
                  </a:cubicBezTo>
                  <a:cubicBezTo>
                    <a:pt x="1369" y="358"/>
                    <a:pt x="1547" y="257"/>
                    <a:pt x="1736" y="168"/>
                  </a:cubicBezTo>
                  <a:cubicBezTo>
                    <a:pt x="1914" y="79"/>
                    <a:pt x="2114" y="12"/>
                    <a:pt x="2326" y="2"/>
                  </a:cubicBezTo>
                  <a:cubicBezTo>
                    <a:pt x="2307" y="1"/>
                    <a:pt x="2288" y="0"/>
                    <a:pt x="22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10" name="Google Shape;16710;p24"/>
            <p:cNvSpPr/>
            <p:nvPr/>
          </p:nvSpPr>
          <p:spPr>
            <a:xfrm flipH="1">
              <a:off x="-293351" y="-217965"/>
              <a:ext cx="166997" cy="29930"/>
            </a:xfrm>
            <a:custGeom>
              <a:avLst/>
              <a:gdLst/>
              <a:ahLst/>
              <a:cxnLst/>
              <a:rect l="l" t="t" r="r" b="b"/>
              <a:pathLst>
                <a:path w="2070" h="371" extrusionOk="0">
                  <a:moveTo>
                    <a:pt x="2070" y="0"/>
                  </a:moveTo>
                  <a:cubicBezTo>
                    <a:pt x="1892" y="0"/>
                    <a:pt x="1714" y="45"/>
                    <a:pt x="1546" y="89"/>
                  </a:cubicBezTo>
                  <a:cubicBezTo>
                    <a:pt x="1380" y="134"/>
                    <a:pt x="1213" y="189"/>
                    <a:pt x="1035" y="222"/>
                  </a:cubicBezTo>
                  <a:cubicBezTo>
                    <a:pt x="868" y="255"/>
                    <a:pt x="690" y="267"/>
                    <a:pt x="523" y="289"/>
                  </a:cubicBezTo>
                  <a:cubicBezTo>
                    <a:pt x="345" y="300"/>
                    <a:pt x="179" y="311"/>
                    <a:pt x="1" y="322"/>
                  </a:cubicBezTo>
                  <a:cubicBezTo>
                    <a:pt x="128" y="356"/>
                    <a:pt x="261" y="371"/>
                    <a:pt x="396" y="371"/>
                  </a:cubicBezTo>
                  <a:cubicBezTo>
                    <a:pt x="438" y="371"/>
                    <a:pt x="481" y="369"/>
                    <a:pt x="523" y="367"/>
                  </a:cubicBezTo>
                  <a:cubicBezTo>
                    <a:pt x="701" y="367"/>
                    <a:pt x="879" y="334"/>
                    <a:pt x="1057" y="289"/>
                  </a:cubicBezTo>
                  <a:cubicBezTo>
                    <a:pt x="1224" y="245"/>
                    <a:pt x="1391" y="189"/>
                    <a:pt x="1558" y="134"/>
                  </a:cubicBezTo>
                  <a:cubicBezTo>
                    <a:pt x="1724" y="77"/>
                    <a:pt x="1892" y="22"/>
                    <a:pt x="20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11" name="Google Shape;16711;p24"/>
            <p:cNvSpPr/>
            <p:nvPr/>
          </p:nvSpPr>
          <p:spPr>
            <a:xfrm flipH="1">
              <a:off x="-349016" y="-177627"/>
              <a:ext cx="221776" cy="24606"/>
            </a:xfrm>
            <a:custGeom>
              <a:avLst/>
              <a:gdLst/>
              <a:ahLst/>
              <a:cxnLst/>
              <a:rect l="l" t="t" r="r" b="b"/>
              <a:pathLst>
                <a:path w="2749" h="305" extrusionOk="0">
                  <a:moveTo>
                    <a:pt x="1" y="0"/>
                  </a:moveTo>
                  <a:lnTo>
                    <a:pt x="1" y="12"/>
                  </a:lnTo>
                  <a:cubicBezTo>
                    <a:pt x="212" y="111"/>
                    <a:pt x="435" y="190"/>
                    <a:pt x="657" y="245"/>
                  </a:cubicBezTo>
                  <a:cubicBezTo>
                    <a:pt x="839" y="288"/>
                    <a:pt x="1027" y="305"/>
                    <a:pt x="1212" y="305"/>
                  </a:cubicBezTo>
                  <a:cubicBezTo>
                    <a:pt x="1265" y="305"/>
                    <a:pt x="1317" y="303"/>
                    <a:pt x="1369" y="301"/>
                  </a:cubicBezTo>
                  <a:cubicBezTo>
                    <a:pt x="1491" y="301"/>
                    <a:pt x="1602" y="289"/>
                    <a:pt x="1725" y="267"/>
                  </a:cubicBezTo>
                  <a:cubicBezTo>
                    <a:pt x="1836" y="245"/>
                    <a:pt x="1958" y="212"/>
                    <a:pt x="2069" y="178"/>
                  </a:cubicBezTo>
                  <a:cubicBezTo>
                    <a:pt x="2275" y="116"/>
                    <a:pt x="2480" y="55"/>
                    <a:pt x="2694" y="55"/>
                  </a:cubicBezTo>
                  <a:cubicBezTo>
                    <a:pt x="2712" y="55"/>
                    <a:pt x="2730" y="55"/>
                    <a:pt x="2748" y="56"/>
                  </a:cubicBezTo>
                  <a:lnTo>
                    <a:pt x="2748" y="45"/>
                  </a:lnTo>
                  <a:cubicBezTo>
                    <a:pt x="2699" y="38"/>
                    <a:pt x="2649" y="35"/>
                    <a:pt x="2599" y="35"/>
                  </a:cubicBezTo>
                  <a:cubicBezTo>
                    <a:pt x="2415" y="35"/>
                    <a:pt x="2231" y="76"/>
                    <a:pt x="2047" y="111"/>
                  </a:cubicBezTo>
                  <a:cubicBezTo>
                    <a:pt x="1849" y="161"/>
                    <a:pt x="1650" y="202"/>
                    <a:pt x="1444" y="202"/>
                  </a:cubicBezTo>
                  <a:cubicBezTo>
                    <a:pt x="1419" y="202"/>
                    <a:pt x="1394" y="202"/>
                    <a:pt x="1369" y="200"/>
                  </a:cubicBezTo>
                  <a:cubicBezTo>
                    <a:pt x="1135" y="200"/>
                    <a:pt x="913" y="156"/>
                    <a:pt x="690" y="111"/>
                  </a:cubicBezTo>
                  <a:cubicBezTo>
                    <a:pt x="457" y="78"/>
                    <a:pt x="235" y="34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12" name="Google Shape;16712;p24"/>
            <p:cNvSpPr/>
            <p:nvPr/>
          </p:nvSpPr>
          <p:spPr>
            <a:xfrm flipH="1">
              <a:off x="-409038" y="-170447"/>
              <a:ext cx="367959" cy="291640"/>
            </a:xfrm>
            <a:custGeom>
              <a:avLst/>
              <a:gdLst/>
              <a:ahLst/>
              <a:cxnLst/>
              <a:rect l="l" t="t" r="r" b="b"/>
              <a:pathLst>
                <a:path w="4561" h="3615" extrusionOk="0">
                  <a:moveTo>
                    <a:pt x="835" y="0"/>
                  </a:moveTo>
                  <a:lnTo>
                    <a:pt x="1" y="256"/>
                  </a:lnTo>
                  <a:cubicBezTo>
                    <a:pt x="1" y="256"/>
                    <a:pt x="423" y="2080"/>
                    <a:pt x="735" y="2725"/>
                  </a:cubicBezTo>
                  <a:cubicBezTo>
                    <a:pt x="1046" y="3371"/>
                    <a:pt x="1513" y="3448"/>
                    <a:pt x="1792" y="3537"/>
                  </a:cubicBezTo>
                  <a:cubicBezTo>
                    <a:pt x="1956" y="3599"/>
                    <a:pt x="2158" y="3614"/>
                    <a:pt x="2374" y="3614"/>
                  </a:cubicBezTo>
                  <a:cubicBezTo>
                    <a:pt x="2510" y="3614"/>
                    <a:pt x="2651" y="3608"/>
                    <a:pt x="2793" y="3604"/>
                  </a:cubicBezTo>
                  <a:cubicBezTo>
                    <a:pt x="3149" y="3604"/>
                    <a:pt x="3149" y="3371"/>
                    <a:pt x="3305" y="3226"/>
                  </a:cubicBezTo>
                  <a:cubicBezTo>
                    <a:pt x="3367" y="3167"/>
                    <a:pt x="3414" y="3158"/>
                    <a:pt x="3458" y="3158"/>
                  </a:cubicBezTo>
                  <a:cubicBezTo>
                    <a:pt x="3480" y="3158"/>
                    <a:pt x="3501" y="3160"/>
                    <a:pt x="3523" y="3160"/>
                  </a:cubicBezTo>
                  <a:cubicBezTo>
                    <a:pt x="3570" y="3160"/>
                    <a:pt x="3621" y="3151"/>
                    <a:pt x="3693" y="3092"/>
                  </a:cubicBezTo>
                  <a:cubicBezTo>
                    <a:pt x="3883" y="2959"/>
                    <a:pt x="3772" y="2703"/>
                    <a:pt x="3805" y="2603"/>
                  </a:cubicBezTo>
                  <a:cubicBezTo>
                    <a:pt x="3849" y="2503"/>
                    <a:pt x="3861" y="2491"/>
                    <a:pt x="4094" y="2392"/>
                  </a:cubicBezTo>
                  <a:cubicBezTo>
                    <a:pt x="4328" y="2291"/>
                    <a:pt x="4361" y="2069"/>
                    <a:pt x="4461" y="1880"/>
                  </a:cubicBezTo>
                  <a:cubicBezTo>
                    <a:pt x="4561" y="1691"/>
                    <a:pt x="4472" y="1546"/>
                    <a:pt x="4239" y="1458"/>
                  </a:cubicBezTo>
                  <a:cubicBezTo>
                    <a:pt x="3994" y="1369"/>
                    <a:pt x="3861" y="1401"/>
                    <a:pt x="3527" y="1357"/>
                  </a:cubicBezTo>
                  <a:cubicBezTo>
                    <a:pt x="3193" y="1324"/>
                    <a:pt x="2593" y="1124"/>
                    <a:pt x="2037" y="912"/>
                  </a:cubicBezTo>
                  <a:cubicBezTo>
                    <a:pt x="1481" y="701"/>
                    <a:pt x="835" y="0"/>
                    <a:pt x="8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13" name="Google Shape;16713;p24"/>
            <p:cNvSpPr/>
            <p:nvPr/>
          </p:nvSpPr>
          <p:spPr>
            <a:xfrm flipH="1">
              <a:off x="-185648" y="-170447"/>
              <a:ext cx="144570" cy="280023"/>
            </a:xfrm>
            <a:custGeom>
              <a:avLst/>
              <a:gdLst/>
              <a:ahLst/>
              <a:cxnLst/>
              <a:rect l="l" t="t" r="r" b="b"/>
              <a:pathLst>
                <a:path w="1792" h="3471" extrusionOk="0">
                  <a:moveTo>
                    <a:pt x="835" y="0"/>
                  </a:moveTo>
                  <a:lnTo>
                    <a:pt x="1" y="256"/>
                  </a:lnTo>
                  <a:cubicBezTo>
                    <a:pt x="1" y="256"/>
                    <a:pt x="423" y="2080"/>
                    <a:pt x="735" y="2725"/>
                  </a:cubicBezTo>
                  <a:cubicBezTo>
                    <a:pt x="969" y="3215"/>
                    <a:pt x="1291" y="3381"/>
                    <a:pt x="1558" y="3470"/>
                  </a:cubicBezTo>
                  <a:cubicBezTo>
                    <a:pt x="1691" y="3348"/>
                    <a:pt x="1792" y="3193"/>
                    <a:pt x="1758" y="3025"/>
                  </a:cubicBezTo>
                  <a:cubicBezTo>
                    <a:pt x="1725" y="2903"/>
                    <a:pt x="1625" y="2803"/>
                    <a:pt x="1592" y="2681"/>
                  </a:cubicBezTo>
                  <a:cubicBezTo>
                    <a:pt x="1558" y="2536"/>
                    <a:pt x="1625" y="2402"/>
                    <a:pt x="1658" y="2258"/>
                  </a:cubicBezTo>
                  <a:cubicBezTo>
                    <a:pt x="1758" y="1913"/>
                    <a:pt x="1703" y="1524"/>
                    <a:pt x="1513" y="1224"/>
                  </a:cubicBezTo>
                  <a:cubicBezTo>
                    <a:pt x="1458" y="1146"/>
                    <a:pt x="1402" y="1068"/>
                    <a:pt x="1392" y="968"/>
                  </a:cubicBezTo>
                  <a:cubicBezTo>
                    <a:pt x="1369" y="868"/>
                    <a:pt x="1414" y="756"/>
                    <a:pt x="1447" y="657"/>
                  </a:cubicBezTo>
                  <a:cubicBezTo>
                    <a:pt x="1458" y="623"/>
                    <a:pt x="1458" y="601"/>
                    <a:pt x="1469" y="568"/>
                  </a:cubicBezTo>
                  <a:cubicBezTo>
                    <a:pt x="1113" y="301"/>
                    <a:pt x="835" y="0"/>
                    <a:pt x="8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14" name="Google Shape;16714;p24"/>
            <p:cNvSpPr/>
            <p:nvPr/>
          </p:nvSpPr>
          <p:spPr>
            <a:xfrm flipH="1">
              <a:off x="-171289" y="-154312"/>
              <a:ext cx="96084" cy="183132"/>
            </a:xfrm>
            <a:custGeom>
              <a:avLst/>
              <a:gdLst/>
              <a:ahLst/>
              <a:cxnLst/>
              <a:rect l="l" t="t" r="r" b="b"/>
              <a:pathLst>
                <a:path w="1191" h="2270" extrusionOk="0">
                  <a:moveTo>
                    <a:pt x="12" y="0"/>
                  </a:moveTo>
                  <a:lnTo>
                    <a:pt x="0" y="12"/>
                  </a:lnTo>
                  <a:cubicBezTo>
                    <a:pt x="57" y="223"/>
                    <a:pt x="134" y="423"/>
                    <a:pt x="212" y="623"/>
                  </a:cubicBezTo>
                  <a:cubicBezTo>
                    <a:pt x="290" y="823"/>
                    <a:pt x="390" y="1013"/>
                    <a:pt x="479" y="1213"/>
                  </a:cubicBezTo>
                  <a:cubicBezTo>
                    <a:pt x="568" y="1413"/>
                    <a:pt x="646" y="1602"/>
                    <a:pt x="735" y="1814"/>
                  </a:cubicBezTo>
                  <a:cubicBezTo>
                    <a:pt x="824" y="2002"/>
                    <a:pt x="969" y="2202"/>
                    <a:pt x="1191" y="2269"/>
                  </a:cubicBezTo>
                  <a:lnTo>
                    <a:pt x="1191" y="2259"/>
                  </a:lnTo>
                  <a:cubicBezTo>
                    <a:pt x="1001" y="2158"/>
                    <a:pt x="880" y="1969"/>
                    <a:pt x="813" y="1769"/>
                  </a:cubicBezTo>
                  <a:cubicBezTo>
                    <a:pt x="746" y="1580"/>
                    <a:pt x="679" y="1369"/>
                    <a:pt x="601" y="1157"/>
                  </a:cubicBezTo>
                  <a:cubicBezTo>
                    <a:pt x="534" y="957"/>
                    <a:pt x="468" y="746"/>
                    <a:pt x="368" y="556"/>
                  </a:cubicBezTo>
                  <a:cubicBezTo>
                    <a:pt x="267" y="368"/>
                    <a:pt x="156" y="178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15" name="Google Shape;16715;p24"/>
            <p:cNvSpPr/>
            <p:nvPr/>
          </p:nvSpPr>
          <p:spPr>
            <a:xfrm flipH="1">
              <a:off x="-227842" y="-156087"/>
              <a:ext cx="143682" cy="180470"/>
            </a:xfrm>
            <a:custGeom>
              <a:avLst/>
              <a:gdLst/>
              <a:ahLst/>
              <a:cxnLst/>
              <a:rect l="l" t="t" r="r" b="b"/>
              <a:pathLst>
                <a:path w="1781" h="2237" extrusionOk="0">
                  <a:moveTo>
                    <a:pt x="12" y="0"/>
                  </a:moveTo>
                  <a:lnTo>
                    <a:pt x="1" y="12"/>
                  </a:lnTo>
                  <a:cubicBezTo>
                    <a:pt x="146" y="200"/>
                    <a:pt x="268" y="400"/>
                    <a:pt x="390" y="612"/>
                  </a:cubicBezTo>
                  <a:cubicBezTo>
                    <a:pt x="512" y="812"/>
                    <a:pt x="635" y="1023"/>
                    <a:pt x="779" y="1223"/>
                  </a:cubicBezTo>
                  <a:cubicBezTo>
                    <a:pt x="924" y="1413"/>
                    <a:pt x="1068" y="1613"/>
                    <a:pt x="1213" y="1802"/>
                  </a:cubicBezTo>
                  <a:cubicBezTo>
                    <a:pt x="1280" y="1902"/>
                    <a:pt x="1369" y="1991"/>
                    <a:pt x="1458" y="2069"/>
                  </a:cubicBezTo>
                  <a:cubicBezTo>
                    <a:pt x="1547" y="2147"/>
                    <a:pt x="1658" y="2214"/>
                    <a:pt x="1780" y="2236"/>
                  </a:cubicBezTo>
                  <a:lnTo>
                    <a:pt x="1780" y="2224"/>
                  </a:lnTo>
                  <a:cubicBezTo>
                    <a:pt x="1669" y="2192"/>
                    <a:pt x="1558" y="2125"/>
                    <a:pt x="1480" y="2047"/>
                  </a:cubicBezTo>
                  <a:cubicBezTo>
                    <a:pt x="1391" y="1969"/>
                    <a:pt x="1313" y="1869"/>
                    <a:pt x="1246" y="1780"/>
                  </a:cubicBezTo>
                  <a:cubicBezTo>
                    <a:pt x="1102" y="1579"/>
                    <a:pt x="969" y="1379"/>
                    <a:pt x="835" y="1179"/>
                  </a:cubicBezTo>
                  <a:cubicBezTo>
                    <a:pt x="702" y="979"/>
                    <a:pt x="601" y="768"/>
                    <a:pt x="468" y="568"/>
                  </a:cubicBezTo>
                  <a:cubicBezTo>
                    <a:pt x="334" y="367"/>
                    <a:pt x="190" y="167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16" name="Google Shape;16716;p24"/>
            <p:cNvSpPr/>
            <p:nvPr/>
          </p:nvSpPr>
          <p:spPr>
            <a:xfrm flipH="1">
              <a:off x="-251157" y="-169560"/>
              <a:ext cx="168772" cy="133759"/>
            </a:xfrm>
            <a:custGeom>
              <a:avLst/>
              <a:gdLst/>
              <a:ahLst/>
              <a:cxnLst/>
              <a:rect l="l" t="t" r="r" b="b"/>
              <a:pathLst>
                <a:path w="2092" h="1658" extrusionOk="0">
                  <a:moveTo>
                    <a:pt x="12" y="1"/>
                  </a:moveTo>
                  <a:lnTo>
                    <a:pt x="0" y="11"/>
                  </a:lnTo>
                  <a:cubicBezTo>
                    <a:pt x="156" y="167"/>
                    <a:pt x="301" y="334"/>
                    <a:pt x="445" y="501"/>
                  </a:cubicBezTo>
                  <a:cubicBezTo>
                    <a:pt x="601" y="668"/>
                    <a:pt x="757" y="812"/>
                    <a:pt x="935" y="968"/>
                  </a:cubicBezTo>
                  <a:cubicBezTo>
                    <a:pt x="1102" y="1113"/>
                    <a:pt x="1291" y="1246"/>
                    <a:pt x="1480" y="1368"/>
                  </a:cubicBezTo>
                  <a:cubicBezTo>
                    <a:pt x="1669" y="1479"/>
                    <a:pt x="1869" y="1580"/>
                    <a:pt x="2081" y="1657"/>
                  </a:cubicBezTo>
                  <a:lnTo>
                    <a:pt x="2091" y="1647"/>
                  </a:lnTo>
                  <a:cubicBezTo>
                    <a:pt x="1891" y="1546"/>
                    <a:pt x="1691" y="1435"/>
                    <a:pt x="1513" y="1313"/>
                  </a:cubicBezTo>
                  <a:cubicBezTo>
                    <a:pt x="1335" y="1180"/>
                    <a:pt x="1157" y="1046"/>
                    <a:pt x="1001" y="890"/>
                  </a:cubicBezTo>
                  <a:cubicBezTo>
                    <a:pt x="846" y="735"/>
                    <a:pt x="702" y="567"/>
                    <a:pt x="546" y="412"/>
                  </a:cubicBezTo>
                  <a:cubicBezTo>
                    <a:pt x="379" y="256"/>
                    <a:pt x="212" y="100"/>
                    <a:pt x="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17" name="Google Shape;16717;p24"/>
            <p:cNvSpPr/>
            <p:nvPr/>
          </p:nvSpPr>
          <p:spPr>
            <a:xfrm flipH="1">
              <a:off x="-110295" y="-160605"/>
              <a:ext cx="297933" cy="281233"/>
            </a:xfrm>
            <a:custGeom>
              <a:avLst/>
              <a:gdLst/>
              <a:ahLst/>
              <a:cxnLst/>
              <a:rect l="l" t="t" r="r" b="b"/>
              <a:pathLst>
                <a:path w="3693" h="3486" extrusionOk="0">
                  <a:moveTo>
                    <a:pt x="2369" y="1"/>
                  </a:moveTo>
                  <a:cubicBezTo>
                    <a:pt x="2369" y="1"/>
                    <a:pt x="2124" y="367"/>
                    <a:pt x="1913" y="601"/>
                  </a:cubicBezTo>
                  <a:cubicBezTo>
                    <a:pt x="1701" y="835"/>
                    <a:pt x="1412" y="1135"/>
                    <a:pt x="1112" y="1235"/>
                  </a:cubicBezTo>
                  <a:cubicBezTo>
                    <a:pt x="823" y="1346"/>
                    <a:pt x="411" y="1346"/>
                    <a:pt x="211" y="1635"/>
                  </a:cubicBezTo>
                  <a:cubicBezTo>
                    <a:pt x="0" y="1936"/>
                    <a:pt x="89" y="2136"/>
                    <a:pt x="289" y="2169"/>
                  </a:cubicBezTo>
                  <a:cubicBezTo>
                    <a:pt x="490" y="2203"/>
                    <a:pt x="556" y="2248"/>
                    <a:pt x="712" y="2369"/>
                  </a:cubicBezTo>
                  <a:cubicBezTo>
                    <a:pt x="868" y="2492"/>
                    <a:pt x="967" y="2592"/>
                    <a:pt x="957" y="2737"/>
                  </a:cubicBezTo>
                  <a:cubicBezTo>
                    <a:pt x="945" y="2870"/>
                    <a:pt x="890" y="3059"/>
                    <a:pt x="1190" y="3104"/>
                  </a:cubicBezTo>
                  <a:cubicBezTo>
                    <a:pt x="1311" y="3127"/>
                    <a:pt x="1392" y="3129"/>
                    <a:pt x="1451" y="3129"/>
                  </a:cubicBezTo>
                  <a:cubicBezTo>
                    <a:pt x="1463" y="3129"/>
                    <a:pt x="1473" y="3129"/>
                    <a:pt x="1483" y="3129"/>
                  </a:cubicBezTo>
                  <a:cubicBezTo>
                    <a:pt x="1546" y="3129"/>
                    <a:pt x="1585" y="3132"/>
                    <a:pt x="1635" y="3170"/>
                  </a:cubicBezTo>
                  <a:cubicBezTo>
                    <a:pt x="1735" y="3249"/>
                    <a:pt x="1757" y="3471"/>
                    <a:pt x="1958" y="3482"/>
                  </a:cubicBezTo>
                  <a:cubicBezTo>
                    <a:pt x="1997" y="3484"/>
                    <a:pt x="2039" y="3486"/>
                    <a:pt x="2083" y="3486"/>
                  </a:cubicBezTo>
                  <a:cubicBezTo>
                    <a:pt x="2260" y="3486"/>
                    <a:pt x="2468" y="3456"/>
                    <a:pt x="2692" y="3304"/>
                  </a:cubicBezTo>
                  <a:cubicBezTo>
                    <a:pt x="2981" y="3126"/>
                    <a:pt x="3270" y="3071"/>
                    <a:pt x="3481" y="2414"/>
                  </a:cubicBezTo>
                  <a:cubicBezTo>
                    <a:pt x="3693" y="1769"/>
                    <a:pt x="3448" y="434"/>
                    <a:pt x="3448" y="434"/>
                  </a:cubicBezTo>
                  <a:lnTo>
                    <a:pt x="236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18" name="Google Shape;16718;p24"/>
            <p:cNvSpPr/>
            <p:nvPr/>
          </p:nvSpPr>
          <p:spPr>
            <a:xfrm flipH="1">
              <a:off x="-98598" y="-160605"/>
              <a:ext cx="246785" cy="126821"/>
            </a:xfrm>
            <a:custGeom>
              <a:avLst/>
              <a:gdLst/>
              <a:ahLst/>
              <a:cxnLst/>
              <a:rect l="l" t="t" r="r" b="b"/>
              <a:pathLst>
                <a:path w="3059" h="1572" extrusionOk="0">
                  <a:moveTo>
                    <a:pt x="1880" y="1"/>
                  </a:moveTo>
                  <a:cubicBezTo>
                    <a:pt x="1880" y="1"/>
                    <a:pt x="1635" y="367"/>
                    <a:pt x="1424" y="601"/>
                  </a:cubicBezTo>
                  <a:cubicBezTo>
                    <a:pt x="1212" y="835"/>
                    <a:pt x="923" y="1135"/>
                    <a:pt x="623" y="1235"/>
                  </a:cubicBezTo>
                  <a:cubicBezTo>
                    <a:pt x="445" y="1313"/>
                    <a:pt x="201" y="1336"/>
                    <a:pt x="1" y="1413"/>
                  </a:cubicBezTo>
                  <a:cubicBezTo>
                    <a:pt x="45" y="1480"/>
                    <a:pt x="112" y="1536"/>
                    <a:pt x="189" y="1558"/>
                  </a:cubicBezTo>
                  <a:cubicBezTo>
                    <a:pt x="225" y="1568"/>
                    <a:pt x="261" y="1572"/>
                    <a:pt x="297" y="1572"/>
                  </a:cubicBezTo>
                  <a:cubicBezTo>
                    <a:pt x="383" y="1572"/>
                    <a:pt x="470" y="1548"/>
                    <a:pt x="557" y="1524"/>
                  </a:cubicBezTo>
                  <a:cubicBezTo>
                    <a:pt x="824" y="1447"/>
                    <a:pt x="1079" y="1346"/>
                    <a:pt x="1324" y="1213"/>
                  </a:cubicBezTo>
                  <a:cubicBezTo>
                    <a:pt x="1390" y="1180"/>
                    <a:pt x="1469" y="1135"/>
                    <a:pt x="1546" y="1135"/>
                  </a:cubicBezTo>
                  <a:cubicBezTo>
                    <a:pt x="1635" y="1146"/>
                    <a:pt x="1724" y="1202"/>
                    <a:pt x="1825" y="1213"/>
                  </a:cubicBezTo>
                  <a:cubicBezTo>
                    <a:pt x="1836" y="1214"/>
                    <a:pt x="1848" y="1214"/>
                    <a:pt x="1859" y="1214"/>
                  </a:cubicBezTo>
                  <a:cubicBezTo>
                    <a:pt x="1958" y="1214"/>
                    <a:pt x="2058" y="1178"/>
                    <a:pt x="2157" y="1178"/>
                  </a:cubicBezTo>
                  <a:cubicBezTo>
                    <a:pt x="2168" y="1178"/>
                    <a:pt x="2180" y="1179"/>
                    <a:pt x="2191" y="1180"/>
                  </a:cubicBezTo>
                  <a:cubicBezTo>
                    <a:pt x="2292" y="1190"/>
                    <a:pt x="2369" y="1247"/>
                    <a:pt x="2458" y="1269"/>
                  </a:cubicBezTo>
                  <a:cubicBezTo>
                    <a:pt x="2530" y="1293"/>
                    <a:pt x="2601" y="1302"/>
                    <a:pt x="2673" y="1302"/>
                  </a:cubicBezTo>
                  <a:cubicBezTo>
                    <a:pt x="2801" y="1302"/>
                    <a:pt x="2930" y="1271"/>
                    <a:pt x="3059" y="1235"/>
                  </a:cubicBezTo>
                  <a:cubicBezTo>
                    <a:pt x="3026" y="790"/>
                    <a:pt x="2959" y="434"/>
                    <a:pt x="2959" y="434"/>
                  </a:cubicBezTo>
                  <a:lnTo>
                    <a:pt x="188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19" name="Google Shape;16719;p24"/>
            <p:cNvSpPr/>
            <p:nvPr/>
          </p:nvSpPr>
          <p:spPr>
            <a:xfrm flipH="1">
              <a:off x="-22361" y="-150762"/>
              <a:ext cx="92534" cy="123029"/>
            </a:xfrm>
            <a:custGeom>
              <a:avLst/>
              <a:gdLst/>
              <a:ahLst/>
              <a:cxnLst/>
              <a:rect l="l" t="t" r="r" b="b"/>
              <a:pathLst>
                <a:path w="1147" h="1525" extrusionOk="0">
                  <a:moveTo>
                    <a:pt x="1124" y="1"/>
                  </a:moveTo>
                  <a:cubicBezTo>
                    <a:pt x="1080" y="146"/>
                    <a:pt x="1002" y="279"/>
                    <a:pt x="902" y="413"/>
                  </a:cubicBezTo>
                  <a:cubicBezTo>
                    <a:pt x="813" y="535"/>
                    <a:pt x="713" y="646"/>
                    <a:pt x="601" y="769"/>
                  </a:cubicBezTo>
                  <a:cubicBezTo>
                    <a:pt x="479" y="880"/>
                    <a:pt x="368" y="980"/>
                    <a:pt x="257" y="1102"/>
                  </a:cubicBezTo>
                  <a:cubicBezTo>
                    <a:pt x="146" y="1224"/>
                    <a:pt x="35" y="1358"/>
                    <a:pt x="1" y="1525"/>
                  </a:cubicBezTo>
                  <a:lnTo>
                    <a:pt x="12" y="1525"/>
                  </a:lnTo>
                  <a:cubicBezTo>
                    <a:pt x="57" y="1369"/>
                    <a:pt x="179" y="1258"/>
                    <a:pt x="290" y="1147"/>
                  </a:cubicBezTo>
                  <a:cubicBezTo>
                    <a:pt x="413" y="1036"/>
                    <a:pt x="535" y="935"/>
                    <a:pt x="657" y="835"/>
                  </a:cubicBezTo>
                  <a:cubicBezTo>
                    <a:pt x="779" y="724"/>
                    <a:pt x="913" y="613"/>
                    <a:pt x="1002" y="468"/>
                  </a:cubicBezTo>
                  <a:cubicBezTo>
                    <a:pt x="1091" y="334"/>
                    <a:pt x="1147" y="168"/>
                    <a:pt x="1135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20" name="Google Shape;16720;p24"/>
            <p:cNvSpPr/>
            <p:nvPr/>
          </p:nvSpPr>
          <p:spPr>
            <a:xfrm flipH="1">
              <a:off x="-36722" y="-139952"/>
              <a:ext cx="67364" cy="155299"/>
            </a:xfrm>
            <a:custGeom>
              <a:avLst/>
              <a:gdLst/>
              <a:ahLst/>
              <a:cxnLst/>
              <a:rect l="l" t="t" r="r" b="b"/>
              <a:pathLst>
                <a:path w="835" h="1925" extrusionOk="0">
                  <a:moveTo>
                    <a:pt x="812" y="0"/>
                  </a:moveTo>
                  <a:cubicBezTo>
                    <a:pt x="756" y="167"/>
                    <a:pt x="701" y="334"/>
                    <a:pt x="645" y="490"/>
                  </a:cubicBezTo>
                  <a:cubicBezTo>
                    <a:pt x="578" y="657"/>
                    <a:pt x="534" y="823"/>
                    <a:pt x="457" y="979"/>
                  </a:cubicBezTo>
                  <a:cubicBezTo>
                    <a:pt x="378" y="1135"/>
                    <a:pt x="289" y="1280"/>
                    <a:pt x="200" y="1424"/>
                  </a:cubicBezTo>
                  <a:cubicBezTo>
                    <a:pt x="111" y="1580"/>
                    <a:pt x="22" y="1747"/>
                    <a:pt x="0" y="1925"/>
                  </a:cubicBezTo>
                  <a:lnTo>
                    <a:pt x="12" y="1925"/>
                  </a:lnTo>
                  <a:cubicBezTo>
                    <a:pt x="56" y="1758"/>
                    <a:pt x="145" y="1602"/>
                    <a:pt x="256" y="1468"/>
                  </a:cubicBezTo>
                  <a:cubicBezTo>
                    <a:pt x="356" y="1324"/>
                    <a:pt x="457" y="1179"/>
                    <a:pt x="546" y="1023"/>
                  </a:cubicBezTo>
                  <a:cubicBezTo>
                    <a:pt x="634" y="868"/>
                    <a:pt x="723" y="701"/>
                    <a:pt x="768" y="534"/>
                  </a:cubicBezTo>
                  <a:cubicBezTo>
                    <a:pt x="812" y="356"/>
                    <a:pt x="835" y="178"/>
                    <a:pt x="823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21" name="Google Shape;16721;p24"/>
            <p:cNvSpPr/>
            <p:nvPr/>
          </p:nvSpPr>
          <p:spPr>
            <a:xfrm flipH="1">
              <a:off x="-72623" y="-156974"/>
              <a:ext cx="45904" cy="182164"/>
            </a:xfrm>
            <a:custGeom>
              <a:avLst/>
              <a:gdLst/>
              <a:ahLst/>
              <a:cxnLst/>
              <a:rect l="l" t="t" r="r" b="b"/>
              <a:pathLst>
                <a:path w="569" h="2258" extrusionOk="0">
                  <a:moveTo>
                    <a:pt x="468" y="0"/>
                  </a:moveTo>
                  <a:cubicBezTo>
                    <a:pt x="457" y="201"/>
                    <a:pt x="446" y="389"/>
                    <a:pt x="424" y="579"/>
                  </a:cubicBezTo>
                  <a:cubicBezTo>
                    <a:pt x="391" y="767"/>
                    <a:pt x="379" y="957"/>
                    <a:pt x="335" y="1135"/>
                  </a:cubicBezTo>
                  <a:cubicBezTo>
                    <a:pt x="302" y="1323"/>
                    <a:pt x="235" y="1501"/>
                    <a:pt x="157" y="1691"/>
                  </a:cubicBezTo>
                  <a:cubicBezTo>
                    <a:pt x="90" y="1869"/>
                    <a:pt x="23" y="2058"/>
                    <a:pt x="1" y="2247"/>
                  </a:cubicBezTo>
                  <a:lnTo>
                    <a:pt x="12" y="2258"/>
                  </a:lnTo>
                  <a:cubicBezTo>
                    <a:pt x="57" y="2069"/>
                    <a:pt x="146" y="1891"/>
                    <a:pt x="235" y="1713"/>
                  </a:cubicBezTo>
                  <a:cubicBezTo>
                    <a:pt x="312" y="1546"/>
                    <a:pt x="401" y="1357"/>
                    <a:pt x="457" y="1168"/>
                  </a:cubicBezTo>
                  <a:cubicBezTo>
                    <a:pt x="513" y="979"/>
                    <a:pt x="569" y="790"/>
                    <a:pt x="569" y="589"/>
                  </a:cubicBezTo>
                  <a:cubicBezTo>
                    <a:pt x="569" y="389"/>
                    <a:pt x="546" y="189"/>
                    <a:pt x="4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22" name="Google Shape;16722;p24"/>
            <p:cNvSpPr/>
            <p:nvPr/>
          </p:nvSpPr>
          <p:spPr>
            <a:xfrm flipH="1">
              <a:off x="-83433" y="-154312"/>
              <a:ext cx="42354" cy="223550"/>
            </a:xfrm>
            <a:custGeom>
              <a:avLst/>
              <a:gdLst/>
              <a:ahLst/>
              <a:cxnLst/>
              <a:rect l="l" t="t" r="r" b="b"/>
              <a:pathLst>
                <a:path w="525" h="2771" extrusionOk="0">
                  <a:moveTo>
                    <a:pt x="401" y="0"/>
                  </a:moveTo>
                  <a:lnTo>
                    <a:pt x="401" y="0"/>
                  </a:lnTo>
                  <a:cubicBezTo>
                    <a:pt x="413" y="245"/>
                    <a:pt x="423" y="490"/>
                    <a:pt x="423" y="724"/>
                  </a:cubicBezTo>
                  <a:cubicBezTo>
                    <a:pt x="423" y="968"/>
                    <a:pt x="423" y="1201"/>
                    <a:pt x="413" y="1446"/>
                  </a:cubicBezTo>
                  <a:cubicBezTo>
                    <a:pt x="391" y="1680"/>
                    <a:pt x="368" y="1925"/>
                    <a:pt x="335" y="2158"/>
                  </a:cubicBezTo>
                  <a:cubicBezTo>
                    <a:pt x="312" y="2269"/>
                    <a:pt x="279" y="2392"/>
                    <a:pt x="223" y="2492"/>
                  </a:cubicBezTo>
                  <a:cubicBezTo>
                    <a:pt x="168" y="2603"/>
                    <a:pt x="101" y="2703"/>
                    <a:pt x="1" y="2770"/>
                  </a:cubicBezTo>
                  <a:cubicBezTo>
                    <a:pt x="112" y="2714"/>
                    <a:pt x="190" y="2614"/>
                    <a:pt x="246" y="2503"/>
                  </a:cubicBezTo>
                  <a:cubicBezTo>
                    <a:pt x="312" y="2403"/>
                    <a:pt x="346" y="2281"/>
                    <a:pt x="368" y="2158"/>
                  </a:cubicBezTo>
                  <a:cubicBezTo>
                    <a:pt x="423" y="1925"/>
                    <a:pt x="457" y="1691"/>
                    <a:pt x="480" y="1446"/>
                  </a:cubicBezTo>
                  <a:cubicBezTo>
                    <a:pt x="502" y="1201"/>
                    <a:pt x="524" y="968"/>
                    <a:pt x="512" y="724"/>
                  </a:cubicBezTo>
                  <a:cubicBezTo>
                    <a:pt x="502" y="479"/>
                    <a:pt x="468" y="234"/>
                    <a:pt x="4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23" name="Google Shape;16723;p24"/>
            <p:cNvSpPr/>
            <p:nvPr/>
          </p:nvSpPr>
          <p:spPr>
            <a:xfrm flipH="1">
              <a:off x="-224210" y="-513239"/>
              <a:ext cx="239605" cy="280023"/>
            </a:xfrm>
            <a:custGeom>
              <a:avLst/>
              <a:gdLst/>
              <a:ahLst/>
              <a:cxnLst/>
              <a:rect l="l" t="t" r="r" b="b"/>
              <a:pathLst>
                <a:path w="2970" h="3471" extrusionOk="0">
                  <a:moveTo>
                    <a:pt x="1806" y="1"/>
                  </a:moveTo>
                  <a:cubicBezTo>
                    <a:pt x="1650" y="1"/>
                    <a:pt x="1453" y="23"/>
                    <a:pt x="1313" y="23"/>
                  </a:cubicBezTo>
                  <a:cubicBezTo>
                    <a:pt x="1306" y="22"/>
                    <a:pt x="1300" y="22"/>
                    <a:pt x="1293" y="22"/>
                  </a:cubicBezTo>
                  <a:cubicBezTo>
                    <a:pt x="1052" y="22"/>
                    <a:pt x="761" y="208"/>
                    <a:pt x="512" y="479"/>
                  </a:cubicBezTo>
                  <a:cubicBezTo>
                    <a:pt x="245" y="746"/>
                    <a:pt x="45" y="1035"/>
                    <a:pt x="23" y="1469"/>
                  </a:cubicBezTo>
                  <a:cubicBezTo>
                    <a:pt x="1" y="1903"/>
                    <a:pt x="379" y="3115"/>
                    <a:pt x="379" y="3115"/>
                  </a:cubicBezTo>
                  <a:lnTo>
                    <a:pt x="1446" y="3471"/>
                  </a:lnTo>
                  <a:cubicBezTo>
                    <a:pt x="1446" y="3471"/>
                    <a:pt x="2181" y="3382"/>
                    <a:pt x="2569" y="2892"/>
                  </a:cubicBezTo>
                  <a:cubicBezTo>
                    <a:pt x="2959" y="2403"/>
                    <a:pt x="2925" y="1814"/>
                    <a:pt x="2948" y="1569"/>
                  </a:cubicBezTo>
                  <a:cubicBezTo>
                    <a:pt x="2970" y="1313"/>
                    <a:pt x="2970" y="1335"/>
                    <a:pt x="2892" y="1235"/>
                  </a:cubicBezTo>
                  <a:cubicBezTo>
                    <a:pt x="2803" y="1146"/>
                    <a:pt x="2592" y="1024"/>
                    <a:pt x="2470" y="868"/>
                  </a:cubicBezTo>
                  <a:cubicBezTo>
                    <a:pt x="2336" y="712"/>
                    <a:pt x="2181" y="657"/>
                    <a:pt x="2158" y="534"/>
                  </a:cubicBezTo>
                  <a:cubicBezTo>
                    <a:pt x="2124" y="412"/>
                    <a:pt x="2114" y="156"/>
                    <a:pt x="2047" y="56"/>
                  </a:cubicBezTo>
                  <a:cubicBezTo>
                    <a:pt x="2018" y="13"/>
                    <a:pt x="1924" y="1"/>
                    <a:pt x="18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24" name="Google Shape;16724;p24"/>
            <p:cNvSpPr/>
            <p:nvPr/>
          </p:nvSpPr>
          <p:spPr>
            <a:xfrm flipH="1">
              <a:off x="-217999" y="-357857"/>
              <a:ext cx="227100" cy="124643"/>
            </a:xfrm>
            <a:custGeom>
              <a:avLst/>
              <a:gdLst/>
              <a:ahLst/>
              <a:cxnLst/>
              <a:rect l="l" t="t" r="r" b="b"/>
              <a:pathLst>
                <a:path w="2815" h="1545" extrusionOk="0">
                  <a:moveTo>
                    <a:pt x="137" y="0"/>
                  </a:moveTo>
                  <a:cubicBezTo>
                    <a:pt x="88" y="0"/>
                    <a:pt x="43" y="17"/>
                    <a:pt x="0" y="43"/>
                  </a:cubicBezTo>
                  <a:cubicBezTo>
                    <a:pt x="101" y="555"/>
                    <a:pt x="301" y="1189"/>
                    <a:pt x="301" y="1189"/>
                  </a:cubicBezTo>
                  <a:lnTo>
                    <a:pt x="1368" y="1545"/>
                  </a:lnTo>
                  <a:cubicBezTo>
                    <a:pt x="1368" y="1545"/>
                    <a:pt x="2103" y="1456"/>
                    <a:pt x="2491" y="966"/>
                  </a:cubicBezTo>
                  <a:cubicBezTo>
                    <a:pt x="2681" y="733"/>
                    <a:pt x="2770" y="477"/>
                    <a:pt x="2814" y="254"/>
                  </a:cubicBezTo>
                  <a:cubicBezTo>
                    <a:pt x="2756" y="230"/>
                    <a:pt x="2691" y="217"/>
                    <a:pt x="2630" y="217"/>
                  </a:cubicBezTo>
                  <a:cubicBezTo>
                    <a:pt x="2609" y="217"/>
                    <a:pt x="2589" y="218"/>
                    <a:pt x="2570" y="221"/>
                  </a:cubicBezTo>
                  <a:cubicBezTo>
                    <a:pt x="2506" y="234"/>
                    <a:pt x="2435" y="254"/>
                    <a:pt x="2371" y="254"/>
                  </a:cubicBezTo>
                  <a:cubicBezTo>
                    <a:pt x="2323" y="254"/>
                    <a:pt x="2280" y="243"/>
                    <a:pt x="2247" y="210"/>
                  </a:cubicBezTo>
                  <a:lnTo>
                    <a:pt x="2180" y="110"/>
                  </a:lnTo>
                  <a:cubicBezTo>
                    <a:pt x="2154" y="89"/>
                    <a:pt x="2121" y="81"/>
                    <a:pt x="2086" y="81"/>
                  </a:cubicBezTo>
                  <a:cubicBezTo>
                    <a:pt x="2047" y="81"/>
                    <a:pt x="2005" y="92"/>
                    <a:pt x="1969" y="110"/>
                  </a:cubicBezTo>
                  <a:cubicBezTo>
                    <a:pt x="1902" y="143"/>
                    <a:pt x="1846" y="199"/>
                    <a:pt x="1791" y="232"/>
                  </a:cubicBezTo>
                  <a:cubicBezTo>
                    <a:pt x="1668" y="321"/>
                    <a:pt x="1513" y="343"/>
                    <a:pt x="1368" y="377"/>
                  </a:cubicBezTo>
                  <a:cubicBezTo>
                    <a:pt x="1309" y="386"/>
                    <a:pt x="1246" y="395"/>
                    <a:pt x="1186" y="395"/>
                  </a:cubicBezTo>
                  <a:cubicBezTo>
                    <a:pt x="1099" y="395"/>
                    <a:pt x="1016" y="376"/>
                    <a:pt x="957" y="310"/>
                  </a:cubicBezTo>
                  <a:cubicBezTo>
                    <a:pt x="901" y="244"/>
                    <a:pt x="868" y="155"/>
                    <a:pt x="790" y="132"/>
                  </a:cubicBezTo>
                  <a:cubicBezTo>
                    <a:pt x="782" y="131"/>
                    <a:pt x="775" y="130"/>
                    <a:pt x="767" y="130"/>
                  </a:cubicBezTo>
                  <a:cubicBezTo>
                    <a:pt x="680" y="130"/>
                    <a:pt x="600" y="233"/>
                    <a:pt x="513" y="233"/>
                  </a:cubicBezTo>
                  <a:cubicBezTo>
                    <a:pt x="509" y="233"/>
                    <a:pt x="505" y="233"/>
                    <a:pt x="501" y="232"/>
                  </a:cubicBezTo>
                  <a:cubicBezTo>
                    <a:pt x="412" y="221"/>
                    <a:pt x="378" y="121"/>
                    <a:pt x="311" y="66"/>
                  </a:cubicBezTo>
                  <a:cubicBezTo>
                    <a:pt x="248" y="19"/>
                    <a:pt x="190" y="0"/>
                    <a:pt x="1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25" name="Google Shape;16725;p24"/>
            <p:cNvSpPr/>
            <p:nvPr/>
          </p:nvSpPr>
          <p:spPr>
            <a:xfrm flipH="1">
              <a:off x="-86983" y="-482743"/>
              <a:ext cx="79949" cy="244123"/>
            </a:xfrm>
            <a:custGeom>
              <a:avLst/>
              <a:gdLst/>
              <a:ahLst/>
              <a:cxnLst/>
              <a:rect l="l" t="t" r="r" b="b"/>
              <a:pathLst>
                <a:path w="991" h="3026" extrusionOk="0">
                  <a:moveTo>
                    <a:pt x="991" y="1"/>
                  </a:moveTo>
                  <a:cubicBezTo>
                    <a:pt x="734" y="123"/>
                    <a:pt x="523" y="324"/>
                    <a:pt x="356" y="557"/>
                  </a:cubicBezTo>
                  <a:cubicBezTo>
                    <a:pt x="200" y="801"/>
                    <a:pt x="89" y="1080"/>
                    <a:pt x="45" y="1357"/>
                  </a:cubicBezTo>
                  <a:cubicBezTo>
                    <a:pt x="0" y="1647"/>
                    <a:pt x="0" y="1936"/>
                    <a:pt x="56" y="2225"/>
                  </a:cubicBezTo>
                  <a:cubicBezTo>
                    <a:pt x="111" y="2503"/>
                    <a:pt x="212" y="2770"/>
                    <a:pt x="345" y="3026"/>
                  </a:cubicBezTo>
                  <a:lnTo>
                    <a:pt x="356" y="3015"/>
                  </a:lnTo>
                  <a:cubicBezTo>
                    <a:pt x="279" y="2748"/>
                    <a:pt x="212" y="2470"/>
                    <a:pt x="167" y="2203"/>
                  </a:cubicBezTo>
                  <a:cubicBezTo>
                    <a:pt x="134" y="1925"/>
                    <a:pt x="111" y="1647"/>
                    <a:pt x="145" y="1380"/>
                  </a:cubicBezTo>
                  <a:cubicBezTo>
                    <a:pt x="178" y="1102"/>
                    <a:pt x="267" y="835"/>
                    <a:pt x="412" y="590"/>
                  </a:cubicBezTo>
                  <a:cubicBezTo>
                    <a:pt x="546" y="356"/>
                    <a:pt x="746" y="146"/>
                    <a:pt x="991" y="12"/>
                  </a:cubicBezTo>
                  <a:lnTo>
                    <a:pt x="99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26" name="Google Shape;16726;p24"/>
            <p:cNvSpPr/>
            <p:nvPr/>
          </p:nvSpPr>
          <p:spPr>
            <a:xfrm flipH="1">
              <a:off x="-71655" y="-427964"/>
              <a:ext cx="41306" cy="195718"/>
            </a:xfrm>
            <a:custGeom>
              <a:avLst/>
              <a:gdLst/>
              <a:ahLst/>
              <a:cxnLst/>
              <a:rect l="l" t="t" r="r" b="b"/>
              <a:pathLst>
                <a:path w="512" h="2426" extrusionOk="0">
                  <a:moveTo>
                    <a:pt x="501" y="0"/>
                  </a:moveTo>
                  <a:cubicBezTo>
                    <a:pt x="201" y="300"/>
                    <a:pt x="12" y="723"/>
                    <a:pt x="0" y="1157"/>
                  </a:cubicBezTo>
                  <a:cubicBezTo>
                    <a:pt x="0" y="1380"/>
                    <a:pt x="34" y="1590"/>
                    <a:pt x="89" y="1802"/>
                  </a:cubicBezTo>
                  <a:cubicBezTo>
                    <a:pt x="145" y="2013"/>
                    <a:pt x="201" y="2213"/>
                    <a:pt x="245" y="2425"/>
                  </a:cubicBezTo>
                  <a:lnTo>
                    <a:pt x="257" y="2425"/>
                  </a:lnTo>
                  <a:cubicBezTo>
                    <a:pt x="257" y="2203"/>
                    <a:pt x="212" y="1991"/>
                    <a:pt x="178" y="1780"/>
                  </a:cubicBezTo>
                  <a:cubicBezTo>
                    <a:pt x="134" y="1580"/>
                    <a:pt x="79" y="1368"/>
                    <a:pt x="79" y="1157"/>
                  </a:cubicBezTo>
                  <a:cubicBezTo>
                    <a:pt x="67" y="745"/>
                    <a:pt x="223" y="323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27" name="Google Shape;16727;p24"/>
            <p:cNvSpPr/>
            <p:nvPr/>
          </p:nvSpPr>
          <p:spPr>
            <a:xfrm flipH="1">
              <a:off x="-132726" y="-430707"/>
              <a:ext cx="82611" cy="201042"/>
            </a:xfrm>
            <a:custGeom>
              <a:avLst/>
              <a:gdLst/>
              <a:ahLst/>
              <a:cxnLst/>
              <a:rect l="l" t="t" r="r" b="b"/>
              <a:pathLst>
                <a:path w="1024" h="2492" extrusionOk="0">
                  <a:moveTo>
                    <a:pt x="1013" y="1"/>
                  </a:moveTo>
                  <a:cubicBezTo>
                    <a:pt x="857" y="168"/>
                    <a:pt x="712" y="346"/>
                    <a:pt x="556" y="524"/>
                  </a:cubicBezTo>
                  <a:cubicBezTo>
                    <a:pt x="400" y="702"/>
                    <a:pt x="267" y="890"/>
                    <a:pt x="156" y="1102"/>
                  </a:cubicBezTo>
                  <a:cubicBezTo>
                    <a:pt x="111" y="1213"/>
                    <a:pt x="67" y="1325"/>
                    <a:pt x="34" y="1436"/>
                  </a:cubicBezTo>
                  <a:cubicBezTo>
                    <a:pt x="12" y="1558"/>
                    <a:pt x="0" y="1681"/>
                    <a:pt x="12" y="1802"/>
                  </a:cubicBezTo>
                  <a:cubicBezTo>
                    <a:pt x="45" y="2047"/>
                    <a:pt x="145" y="2247"/>
                    <a:pt x="123" y="2481"/>
                  </a:cubicBezTo>
                  <a:lnTo>
                    <a:pt x="145" y="2492"/>
                  </a:lnTo>
                  <a:cubicBezTo>
                    <a:pt x="190" y="2381"/>
                    <a:pt x="200" y="2247"/>
                    <a:pt x="190" y="2136"/>
                  </a:cubicBezTo>
                  <a:cubicBezTo>
                    <a:pt x="178" y="2014"/>
                    <a:pt x="156" y="1903"/>
                    <a:pt x="156" y="1792"/>
                  </a:cubicBezTo>
                  <a:cubicBezTo>
                    <a:pt x="145" y="1580"/>
                    <a:pt x="178" y="1358"/>
                    <a:pt x="256" y="1147"/>
                  </a:cubicBezTo>
                  <a:cubicBezTo>
                    <a:pt x="345" y="935"/>
                    <a:pt x="467" y="746"/>
                    <a:pt x="612" y="557"/>
                  </a:cubicBezTo>
                  <a:cubicBezTo>
                    <a:pt x="746" y="379"/>
                    <a:pt x="890" y="190"/>
                    <a:pt x="10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28" name="Google Shape;16728;p24"/>
            <p:cNvSpPr/>
            <p:nvPr/>
          </p:nvSpPr>
          <p:spPr>
            <a:xfrm flipH="1">
              <a:off x="-149829" y="-372298"/>
              <a:ext cx="80030" cy="142633"/>
            </a:xfrm>
            <a:custGeom>
              <a:avLst/>
              <a:gdLst/>
              <a:ahLst/>
              <a:cxnLst/>
              <a:rect l="l" t="t" r="r" b="b"/>
              <a:pathLst>
                <a:path w="992" h="1768" extrusionOk="0">
                  <a:moveTo>
                    <a:pt x="980" y="0"/>
                  </a:moveTo>
                  <a:cubicBezTo>
                    <a:pt x="846" y="100"/>
                    <a:pt x="713" y="211"/>
                    <a:pt x="591" y="344"/>
                  </a:cubicBezTo>
                  <a:cubicBezTo>
                    <a:pt x="479" y="467"/>
                    <a:pt x="379" y="611"/>
                    <a:pt x="301" y="767"/>
                  </a:cubicBezTo>
                  <a:cubicBezTo>
                    <a:pt x="213" y="923"/>
                    <a:pt x="156" y="1101"/>
                    <a:pt x="134" y="1268"/>
                  </a:cubicBezTo>
                  <a:cubicBezTo>
                    <a:pt x="101" y="1434"/>
                    <a:pt x="79" y="1602"/>
                    <a:pt x="1" y="1757"/>
                  </a:cubicBezTo>
                  <a:lnTo>
                    <a:pt x="12" y="1768"/>
                  </a:lnTo>
                  <a:cubicBezTo>
                    <a:pt x="134" y="1635"/>
                    <a:pt x="179" y="1446"/>
                    <a:pt x="213" y="1290"/>
                  </a:cubicBezTo>
                  <a:cubicBezTo>
                    <a:pt x="257" y="1123"/>
                    <a:pt x="290" y="957"/>
                    <a:pt x="357" y="801"/>
                  </a:cubicBezTo>
                  <a:cubicBezTo>
                    <a:pt x="502" y="489"/>
                    <a:pt x="724" y="222"/>
                    <a:pt x="9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29" name="Google Shape;16729;p24"/>
            <p:cNvSpPr/>
            <p:nvPr/>
          </p:nvSpPr>
          <p:spPr>
            <a:xfrm flipH="1">
              <a:off x="-182987" y="-355356"/>
              <a:ext cx="110444" cy="132065"/>
            </a:xfrm>
            <a:custGeom>
              <a:avLst/>
              <a:gdLst/>
              <a:ahLst/>
              <a:cxnLst/>
              <a:rect l="l" t="t" r="r" b="b"/>
              <a:pathLst>
                <a:path w="1369" h="1637" extrusionOk="0">
                  <a:moveTo>
                    <a:pt x="1357" y="1"/>
                  </a:moveTo>
                  <a:cubicBezTo>
                    <a:pt x="1324" y="168"/>
                    <a:pt x="1224" y="324"/>
                    <a:pt x="1113" y="457"/>
                  </a:cubicBezTo>
                  <a:cubicBezTo>
                    <a:pt x="1002" y="591"/>
                    <a:pt x="868" y="702"/>
                    <a:pt x="735" y="813"/>
                  </a:cubicBezTo>
                  <a:cubicBezTo>
                    <a:pt x="601" y="924"/>
                    <a:pt x="445" y="1036"/>
                    <a:pt x="334" y="1180"/>
                  </a:cubicBezTo>
                  <a:cubicBezTo>
                    <a:pt x="323" y="1191"/>
                    <a:pt x="312" y="1214"/>
                    <a:pt x="300" y="1224"/>
                  </a:cubicBezTo>
                  <a:cubicBezTo>
                    <a:pt x="323" y="1158"/>
                    <a:pt x="345" y="1080"/>
                    <a:pt x="356" y="1013"/>
                  </a:cubicBezTo>
                  <a:cubicBezTo>
                    <a:pt x="389" y="902"/>
                    <a:pt x="412" y="802"/>
                    <a:pt x="468" y="702"/>
                  </a:cubicBezTo>
                  <a:cubicBezTo>
                    <a:pt x="512" y="613"/>
                    <a:pt x="601" y="524"/>
                    <a:pt x="701" y="502"/>
                  </a:cubicBezTo>
                  <a:lnTo>
                    <a:pt x="701" y="490"/>
                  </a:lnTo>
                  <a:cubicBezTo>
                    <a:pt x="590" y="502"/>
                    <a:pt x="490" y="591"/>
                    <a:pt x="434" y="680"/>
                  </a:cubicBezTo>
                  <a:cubicBezTo>
                    <a:pt x="367" y="779"/>
                    <a:pt x="334" y="891"/>
                    <a:pt x="290" y="991"/>
                  </a:cubicBezTo>
                  <a:cubicBezTo>
                    <a:pt x="256" y="1102"/>
                    <a:pt x="211" y="1191"/>
                    <a:pt x="167" y="1291"/>
                  </a:cubicBezTo>
                  <a:cubicBezTo>
                    <a:pt x="122" y="1392"/>
                    <a:pt x="67" y="1481"/>
                    <a:pt x="1" y="1580"/>
                  </a:cubicBezTo>
                  <a:lnTo>
                    <a:pt x="11" y="1580"/>
                  </a:lnTo>
                  <a:cubicBezTo>
                    <a:pt x="56" y="1558"/>
                    <a:pt x="90" y="1525"/>
                    <a:pt x="134" y="1481"/>
                  </a:cubicBezTo>
                  <a:lnTo>
                    <a:pt x="134" y="1481"/>
                  </a:lnTo>
                  <a:cubicBezTo>
                    <a:pt x="100" y="1536"/>
                    <a:pt x="78" y="1580"/>
                    <a:pt x="56" y="1636"/>
                  </a:cubicBezTo>
                  <a:lnTo>
                    <a:pt x="67" y="1636"/>
                  </a:lnTo>
                  <a:lnTo>
                    <a:pt x="434" y="1258"/>
                  </a:lnTo>
                  <a:cubicBezTo>
                    <a:pt x="557" y="1135"/>
                    <a:pt x="668" y="1013"/>
                    <a:pt x="801" y="891"/>
                  </a:cubicBezTo>
                  <a:cubicBezTo>
                    <a:pt x="935" y="769"/>
                    <a:pt x="1057" y="646"/>
                    <a:pt x="1168" y="490"/>
                  </a:cubicBezTo>
                  <a:cubicBezTo>
                    <a:pt x="1268" y="346"/>
                    <a:pt x="1357" y="179"/>
                    <a:pt x="13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30" name="Google Shape;16730;p24"/>
            <p:cNvSpPr/>
            <p:nvPr/>
          </p:nvSpPr>
          <p:spPr>
            <a:xfrm flipH="1">
              <a:off x="-29538" y="-578909"/>
              <a:ext cx="310518" cy="368120"/>
            </a:xfrm>
            <a:custGeom>
              <a:avLst/>
              <a:gdLst/>
              <a:ahLst/>
              <a:cxnLst/>
              <a:rect l="l" t="t" r="r" b="b"/>
              <a:pathLst>
                <a:path w="3849" h="4563" extrusionOk="0">
                  <a:moveTo>
                    <a:pt x="1495" y="1"/>
                  </a:moveTo>
                  <a:cubicBezTo>
                    <a:pt x="1483" y="1"/>
                    <a:pt x="1470" y="1"/>
                    <a:pt x="1457" y="3"/>
                  </a:cubicBezTo>
                  <a:cubicBezTo>
                    <a:pt x="1257" y="25"/>
                    <a:pt x="1024" y="414"/>
                    <a:pt x="834" y="481"/>
                  </a:cubicBezTo>
                  <a:cubicBezTo>
                    <a:pt x="634" y="547"/>
                    <a:pt x="478" y="592"/>
                    <a:pt x="234" y="814"/>
                  </a:cubicBezTo>
                  <a:cubicBezTo>
                    <a:pt x="0" y="1037"/>
                    <a:pt x="0" y="1371"/>
                    <a:pt x="156" y="1782"/>
                  </a:cubicBezTo>
                  <a:cubicBezTo>
                    <a:pt x="312" y="2194"/>
                    <a:pt x="623" y="2794"/>
                    <a:pt x="1090" y="3328"/>
                  </a:cubicBezTo>
                  <a:cubicBezTo>
                    <a:pt x="1558" y="3862"/>
                    <a:pt x="2203" y="4207"/>
                    <a:pt x="2480" y="4307"/>
                  </a:cubicBezTo>
                  <a:cubicBezTo>
                    <a:pt x="2759" y="4407"/>
                    <a:pt x="3259" y="4563"/>
                    <a:pt x="3259" y="4563"/>
                  </a:cubicBezTo>
                  <a:lnTo>
                    <a:pt x="3849" y="3773"/>
                  </a:lnTo>
                  <a:cubicBezTo>
                    <a:pt x="3849" y="3773"/>
                    <a:pt x="3303" y="3128"/>
                    <a:pt x="3115" y="2549"/>
                  </a:cubicBezTo>
                  <a:cubicBezTo>
                    <a:pt x="2937" y="1983"/>
                    <a:pt x="2803" y="1815"/>
                    <a:pt x="2781" y="1504"/>
                  </a:cubicBezTo>
                  <a:cubicBezTo>
                    <a:pt x="2759" y="1204"/>
                    <a:pt x="2736" y="715"/>
                    <a:pt x="2636" y="614"/>
                  </a:cubicBezTo>
                  <a:cubicBezTo>
                    <a:pt x="2525" y="503"/>
                    <a:pt x="2091" y="448"/>
                    <a:pt x="1913" y="292"/>
                  </a:cubicBezTo>
                  <a:cubicBezTo>
                    <a:pt x="1748" y="136"/>
                    <a:pt x="1659" y="1"/>
                    <a:pt x="14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31" name="Google Shape;16731;p24"/>
            <p:cNvSpPr/>
            <p:nvPr/>
          </p:nvSpPr>
          <p:spPr>
            <a:xfrm flipH="1">
              <a:off x="-29539" y="-397469"/>
              <a:ext cx="280910" cy="186682"/>
            </a:xfrm>
            <a:custGeom>
              <a:avLst/>
              <a:gdLst/>
              <a:ahLst/>
              <a:cxnLst/>
              <a:rect l="l" t="t" r="r" b="b"/>
              <a:pathLst>
                <a:path w="3482" h="2314" extrusionOk="0">
                  <a:moveTo>
                    <a:pt x="0" y="1"/>
                  </a:moveTo>
                  <a:cubicBezTo>
                    <a:pt x="167" y="334"/>
                    <a:pt x="412" y="723"/>
                    <a:pt x="723" y="1079"/>
                  </a:cubicBezTo>
                  <a:cubicBezTo>
                    <a:pt x="1191" y="1613"/>
                    <a:pt x="1836" y="1958"/>
                    <a:pt x="2113" y="2058"/>
                  </a:cubicBezTo>
                  <a:cubicBezTo>
                    <a:pt x="2392" y="2158"/>
                    <a:pt x="2892" y="2314"/>
                    <a:pt x="2892" y="2314"/>
                  </a:cubicBezTo>
                  <a:lnTo>
                    <a:pt x="3482" y="1524"/>
                  </a:lnTo>
                  <a:cubicBezTo>
                    <a:pt x="3482" y="1524"/>
                    <a:pt x="3225" y="1224"/>
                    <a:pt x="3003" y="846"/>
                  </a:cubicBezTo>
                  <a:cubicBezTo>
                    <a:pt x="2948" y="846"/>
                    <a:pt x="2881" y="857"/>
                    <a:pt x="2814" y="890"/>
                  </a:cubicBezTo>
                  <a:cubicBezTo>
                    <a:pt x="2748" y="923"/>
                    <a:pt x="2692" y="979"/>
                    <a:pt x="2625" y="979"/>
                  </a:cubicBezTo>
                  <a:cubicBezTo>
                    <a:pt x="2613" y="982"/>
                    <a:pt x="2601" y="983"/>
                    <a:pt x="2590" y="983"/>
                  </a:cubicBezTo>
                  <a:cubicBezTo>
                    <a:pt x="2506" y="983"/>
                    <a:pt x="2436" y="918"/>
                    <a:pt x="2358" y="879"/>
                  </a:cubicBezTo>
                  <a:cubicBezTo>
                    <a:pt x="2256" y="823"/>
                    <a:pt x="2139" y="798"/>
                    <a:pt x="2025" y="798"/>
                  </a:cubicBezTo>
                  <a:cubicBezTo>
                    <a:pt x="2002" y="798"/>
                    <a:pt x="1980" y="799"/>
                    <a:pt x="1958" y="801"/>
                  </a:cubicBezTo>
                  <a:cubicBezTo>
                    <a:pt x="1891" y="812"/>
                    <a:pt x="1836" y="868"/>
                    <a:pt x="1802" y="923"/>
                  </a:cubicBezTo>
                  <a:cubicBezTo>
                    <a:pt x="1802" y="935"/>
                    <a:pt x="1802" y="935"/>
                    <a:pt x="1791" y="935"/>
                  </a:cubicBezTo>
                  <a:cubicBezTo>
                    <a:pt x="1763" y="939"/>
                    <a:pt x="1735" y="940"/>
                    <a:pt x="1707" y="940"/>
                  </a:cubicBezTo>
                  <a:cubicBezTo>
                    <a:pt x="1241" y="940"/>
                    <a:pt x="741" y="438"/>
                    <a:pt x="301" y="145"/>
                  </a:cubicBezTo>
                  <a:cubicBezTo>
                    <a:pt x="212" y="90"/>
                    <a:pt x="123" y="34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32" name="Google Shape;16732;p24"/>
            <p:cNvSpPr/>
            <p:nvPr/>
          </p:nvSpPr>
          <p:spPr>
            <a:xfrm flipH="1">
              <a:off x="8136" y="-458460"/>
              <a:ext cx="167885" cy="231537"/>
            </a:xfrm>
            <a:custGeom>
              <a:avLst/>
              <a:gdLst/>
              <a:ahLst/>
              <a:cxnLst/>
              <a:rect l="l" t="t" r="r" b="b"/>
              <a:pathLst>
                <a:path w="2081" h="2870" extrusionOk="0">
                  <a:moveTo>
                    <a:pt x="23" y="0"/>
                  </a:moveTo>
                  <a:lnTo>
                    <a:pt x="0" y="11"/>
                  </a:lnTo>
                  <a:cubicBezTo>
                    <a:pt x="112" y="122"/>
                    <a:pt x="168" y="267"/>
                    <a:pt x="200" y="401"/>
                  </a:cubicBezTo>
                  <a:cubicBezTo>
                    <a:pt x="245" y="545"/>
                    <a:pt x="257" y="701"/>
                    <a:pt x="301" y="846"/>
                  </a:cubicBezTo>
                  <a:cubicBezTo>
                    <a:pt x="378" y="1145"/>
                    <a:pt x="534" y="1424"/>
                    <a:pt x="712" y="1669"/>
                  </a:cubicBezTo>
                  <a:cubicBezTo>
                    <a:pt x="902" y="1913"/>
                    <a:pt x="1080" y="2158"/>
                    <a:pt x="1302" y="2358"/>
                  </a:cubicBezTo>
                  <a:cubicBezTo>
                    <a:pt x="1535" y="2569"/>
                    <a:pt x="1780" y="2759"/>
                    <a:pt x="2069" y="2870"/>
                  </a:cubicBezTo>
                  <a:lnTo>
                    <a:pt x="2081" y="2848"/>
                  </a:lnTo>
                  <a:cubicBezTo>
                    <a:pt x="1847" y="2658"/>
                    <a:pt x="1636" y="2458"/>
                    <a:pt x="1424" y="2235"/>
                  </a:cubicBezTo>
                  <a:cubicBezTo>
                    <a:pt x="1224" y="2025"/>
                    <a:pt x="1013" y="1813"/>
                    <a:pt x="823" y="1580"/>
                  </a:cubicBezTo>
                  <a:cubicBezTo>
                    <a:pt x="635" y="1357"/>
                    <a:pt x="467" y="1101"/>
                    <a:pt x="378" y="823"/>
                  </a:cubicBezTo>
                  <a:cubicBezTo>
                    <a:pt x="334" y="678"/>
                    <a:pt x="301" y="534"/>
                    <a:pt x="257" y="389"/>
                  </a:cubicBezTo>
                  <a:cubicBezTo>
                    <a:pt x="200" y="245"/>
                    <a:pt x="134" y="100"/>
                    <a:pt x="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33" name="Google Shape;16733;p24"/>
            <p:cNvSpPr/>
            <p:nvPr/>
          </p:nvSpPr>
          <p:spPr>
            <a:xfrm flipH="1">
              <a:off x="-7113" y="-440550"/>
              <a:ext cx="124804" cy="186763"/>
            </a:xfrm>
            <a:custGeom>
              <a:avLst/>
              <a:gdLst/>
              <a:ahLst/>
              <a:cxnLst/>
              <a:rect l="l" t="t" r="r" b="b"/>
              <a:pathLst>
                <a:path w="1547" h="2315" extrusionOk="0">
                  <a:moveTo>
                    <a:pt x="11" y="1"/>
                  </a:moveTo>
                  <a:lnTo>
                    <a:pt x="1" y="11"/>
                  </a:lnTo>
                  <a:cubicBezTo>
                    <a:pt x="67" y="234"/>
                    <a:pt x="145" y="456"/>
                    <a:pt x="234" y="679"/>
                  </a:cubicBezTo>
                  <a:cubicBezTo>
                    <a:pt x="323" y="901"/>
                    <a:pt x="412" y="1124"/>
                    <a:pt x="535" y="1324"/>
                  </a:cubicBezTo>
                  <a:cubicBezTo>
                    <a:pt x="646" y="1536"/>
                    <a:pt x="779" y="1746"/>
                    <a:pt x="946" y="1914"/>
                  </a:cubicBezTo>
                  <a:cubicBezTo>
                    <a:pt x="1124" y="2092"/>
                    <a:pt x="1324" y="2236"/>
                    <a:pt x="1546" y="2314"/>
                  </a:cubicBezTo>
                  <a:lnTo>
                    <a:pt x="1546" y="2303"/>
                  </a:lnTo>
                  <a:cubicBezTo>
                    <a:pt x="1368" y="2158"/>
                    <a:pt x="1202" y="2003"/>
                    <a:pt x="1046" y="1825"/>
                  </a:cubicBezTo>
                  <a:cubicBezTo>
                    <a:pt x="901" y="1647"/>
                    <a:pt x="757" y="1469"/>
                    <a:pt x="624" y="1269"/>
                  </a:cubicBezTo>
                  <a:cubicBezTo>
                    <a:pt x="501" y="1079"/>
                    <a:pt x="390" y="868"/>
                    <a:pt x="301" y="656"/>
                  </a:cubicBezTo>
                  <a:cubicBezTo>
                    <a:pt x="189" y="446"/>
                    <a:pt x="100" y="223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34" name="Google Shape;16734;p24"/>
            <p:cNvSpPr/>
            <p:nvPr/>
          </p:nvSpPr>
          <p:spPr>
            <a:xfrm flipH="1">
              <a:off x="-17843" y="-452248"/>
              <a:ext cx="109557" cy="184100"/>
            </a:xfrm>
            <a:custGeom>
              <a:avLst/>
              <a:gdLst/>
              <a:ahLst/>
              <a:cxnLst/>
              <a:rect l="l" t="t" r="r" b="b"/>
              <a:pathLst>
                <a:path w="1358" h="2282" extrusionOk="0">
                  <a:moveTo>
                    <a:pt x="1" y="1"/>
                  </a:moveTo>
                  <a:cubicBezTo>
                    <a:pt x="101" y="201"/>
                    <a:pt x="168" y="413"/>
                    <a:pt x="235" y="624"/>
                  </a:cubicBezTo>
                  <a:cubicBezTo>
                    <a:pt x="312" y="835"/>
                    <a:pt x="390" y="1058"/>
                    <a:pt x="490" y="1258"/>
                  </a:cubicBezTo>
                  <a:cubicBezTo>
                    <a:pt x="591" y="1458"/>
                    <a:pt x="702" y="1658"/>
                    <a:pt x="846" y="1825"/>
                  </a:cubicBezTo>
                  <a:cubicBezTo>
                    <a:pt x="991" y="2003"/>
                    <a:pt x="1157" y="2158"/>
                    <a:pt x="1347" y="2281"/>
                  </a:cubicBezTo>
                  <a:lnTo>
                    <a:pt x="1358" y="2270"/>
                  </a:lnTo>
                  <a:cubicBezTo>
                    <a:pt x="1214" y="2103"/>
                    <a:pt x="1068" y="1936"/>
                    <a:pt x="935" y="1758"/>
                  </a:cubicBezTo>
                  <a:cubicBezTo>
                    <a:pt x="813" y="1580"/>
                    <a:pt x="680" y="1402"/>
                    <a:pt x="568" y="1213"/>
                  </a:cubicBezTo>
                  <a:cubicBezTo>
                    <a:pt x="457" y="1024"/>
                    <a:pt x="368" y="813"/>
                    <a:pt x="290" y="613"/>
                  </a:cubicBezTo>
                  <a:cubicBezTo>
                    <a:pt x="201" y="401"/>
                    <a:pt x="124" y="190"/>
                    <a:pt x="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35" name="Google Shape;16735;p24"/>
            <p:cNvSpPr/>
            <p:nvPr/>
          </p:nvSpPr>
          <p:spPr>
            <a:xfrm flipH="1">
              <a:off x="18865" y="-372298"/>
              <a:ext cx="166997" cy="149813"/>
            </a:xfrm>
            <a:custGeom>
              <a:avLst/>
              <a:gdLst/>
              <a:ahLst/>
              <a:cxnLst/>
              <a:rect l="l" t="t" r="r" b="b"/>
              <a:pathLst>
                <a:path w="2070" h="1857" extrusionOk="0">
                  <a:moveTo>
                    <a:pt x="0" y="0"/>
                  </a:moveTo>
                  <a:cubicBezTo>
                    <a:pt x="122" y="200"/>
                    <a:pt x="245" y="411"/>
                    <a:pt x="379" y="601"/>
                  </a:cubicBezTo>
                  <a:cubicBezTo>
                    <a:pt x="523" y="801"/>
                    <a:pt x="668" y="989"/>
                    <a:pt x="834" y="1167"/>
                  </a:cubicBezTo>
                  <a:cubicBezTo>
                    <a:pt x="990" y="1345"/>
                    <a:pt x="1179" y="1501"/>
                    <a:pt x="1390" y="1624"/>
                  </a:cubicBezTo>
                  <a:cubicBezTo>
                    <a:pt x="1590" y="1746"/>
                    <a:pt x="1824" y="1835"/>
                    <a:pt x="2069" y="1857"/>
                  </a:cubicBezTo>
                  <a:lnTo>
                    <a:pt x="2069" y="1846"/>
                  </a:lnTo>
                  <a:cubicBezTo>
                    <a:pt x="1847" y="1768"/>
                    <a:pt x="1635" y="1657"/>
                    <a:pt x="1446" y="1535"/>
                  </a:cubicBezTo>
                  <a:cubicBezTo>
                    <a:pt x="1246" y="1401"/>
                    <a:pt x="1068" y="1268"/>
                    <a:pt x="890" y="1101"/>
                  </a:cubicBezTo>
                  <a:cubicBezTo>
                    <a:pt x="723" y="934"/>
                    <a:pt x="567" y="756"/>
                    <a:pt x="423" y="567"/>
                  </a:cubicBezTo>
                  <a:cubicBezTo>
                    <a:pt x="278" y="389"/>
                    <a:pt x="145" y="189"/>
                    <a:pt x="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36" name="Google Shape;16736;p24"/>
            <p:cNvSpPr/>
            <p:nvPr/>
          </p:nvSpPr>
          <p:spPr>
            <a:xfrm flipH="1">
              <a:off x="-16952" y="-382221"/>
              <a:ext cx="343756" cy="303499"/>
            </a:xfrm>
            <a:custGeom>
              <a:avLst/>
              <a:gdLst/>
              <a:ahLst/>
              <a:cxnLst/>
              <a:rect l="l" t="t" r="r" b="b"/>
              <a:pathLst>
                <a:path w="4261" h="3762" extrusionOk="0">
                  <a:moveTo>
                    <a:pt x="1" y="0"/>
                  </a:moveTo>
                  <a:lnTo>
                    <a:pt x="1102" y="3348"/>
                  </a:lnTo>
                  <a:cubicBezTo>
                    <a:pt x="1102" y="3348"/>
                    <a:pt x="1046" y="3615"/>
                    <a:pt x="1214" y="3704"/>
                  </a:cubicBezTo>
                  <a:cubicBezTo>
                    <a:pt x="1286" y="3747"/>
                    <a:pt x="1395" y="3762"/>
                    <a:pt x="1514" y="3762"/>
                  </a:cubicBezTo>
                  <a:cubicBezTo>
                    <a:pt x="1704" y="3762"/>
                    <a:pt x="1918" y="3725"/>
                    <a:pt x="2047" y="3704"/>
                  </a:cubicBezTo>
                  <a:cubicBezTo>
                    <a:pt x="2425" y="3638"/>
                    <a:pt x="2837" y="3504"/>
                    <a:pt x="3315" y="3326"/>
                  </a:cubicBezTo>
                  <a:cubicBezTo>
                    <a:pt x="3794" y="3159"/>
                    <a:pt x="4261" y="2859"/>
                    <a:pt x="4261" y="2859"/>
                  </a:cubicBezTo>
                  <a:lnTo>
                    <a:pt x="3816" y="1925"/>
                  </a:lnTo>
                  <a:cubicBezTo>
                    <a:pt x="3816" y="1925"/>
                    <a:pt x="2603" y="1424"/>
                    <a:pt x="2047" y="902"/>
                  </a:cubicBezTo>
                  <a:cubicBezTo>
                    <a:pt x="1491" y="390"/>
                    <a:pt x="1491" y="267"/>
                    <a:pt x="1046" y="145"/>
                  </a:cubicBezTo>
                  <a:cubicBezTo>
                    <a:pt x="591" y="22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37" name="Google Shape;16737;p24"/>
            <p:cNvSpPr/>
            <p:nvPr/>
          </p:nvSpPr>
          <p:spPr>
            <a:xfrm flipH="1">
              <a:off x="-14292" y="-229663"/>
              <a:ext cx="175952" cy="87694"/>
            </a:xfrm>
            <a:custGeom>
              <a:avLst/>
              <a:gdLst/>
              <a:ahLst/>
              <a:cxnLst/>
              <a:rect l="l" t="t" r="r" b="b"/>
              <a:pathLst>
                <a:path w="2181" h="1087" extrusionOk="0">
                  <a:moveTo>
                    <a:pt x="1669" y="0"/>
                  </a:moveTo>
                  <a:cubicBezTo>
                    <a:pt x="1513" y="67"/>
                    <a:pt x="1346" y="145"/>
                    <a:pt x="1179" y="178"/>
                  </a:cubicBezTo>
                  <a:cubicBezTo>
                    <a:pt x="979" y="222"/>
                    <a:pt x="768" y="222"/>
                    <a:pt x="568" y="267"/>
                  </a:cubicBezTo>
                  <a:cubicBezTo>
                    <a:pt x="368" y="311"/>
                    <a:pt x="156" y="412"/>
                    <a:pt x="56" y="590"/>
                  </a:cubicBezTo>
                  <a:cubicBezTo>
                    <a:pt x="22" y="634"/>
                    <a:pt x="0" y="690"/>
                    <a:pt x="12" y="734"/>
                  </a:cubicBezTo>
                  <a:cubicBezTo>
                    <a:pt x="34" y="823"/>
                    <a:pt x="134" y="879"/>
                    <a:pt x="223" y="890"/>
                  </a:cubicBezTo>
                  <a:cubicBezTo>
                    <a:pt x="312" y="901"/>
                    <a:pt x="412" y="890"/>
                    <a:pt x="501" y="934"/>
                  </a:cubicBezTo>
                  <a:cubicBezTo>
                    <a:pt x="579" y="968"/>
                    <a:pt x="645" y="1035"/>
                    <a:pt x="734" y="1068"/>
                  </a:cubicBezTo>
                  <a:cubicBezTo>
                    <a:pt x="774" y="1081"/>
                    <a:pt x="821" y="1086"/>
                    <a:pt x="869" y="1086"/>
                  </a:cubicBezTo>
                  <a:cubicBezTo>
                    <a:pt x="902" y="1086"/>
                    <a:pt x="936" y="1084"/>
                    <a:pt x="968" y="1079"/>
                  </a:cubicBezTo>
                  <a:cubicBezTo>
                    <a:pt x="1146" y="1057"/>
                    <a:pt x="1324" y="1045"/>
                    <a:pt x="1502" y="1001"/>
                  </a:cubicBezTo>
                  <a:cubicBezTo>
                    <a:pt x="1669" y="968"/>
                    <a:pt x="1824" y="912"/>
                    <a:pt x="2002" y="901"/>
                  </a:cubicBezTo>
                  <a:lnTo>
                    <a:pt x="2180" y="901"/>
                  </a:lnTo>
                  <a:lnTo>
                    <a:pt x="1769" y="34"/>
                  </a:lnTo>
                  <a:lnTo>
                    <a:pt x="1669" y="0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38" name="Google Shape;16738;p24"/>
            <p:cNvSpPr/>
            <p:nvPr/>
          </p:nvSpPr>
          <p:spPr>
            <a:xfrm flipH="1">
              <a:off x="-3481" y="-354388"/>
              <a:ext cx="245010" cy="131904"/>
            </a:xfrm>
            <a:custGeom>
              <a:avLst/>
              <a:gdLst/>
              <a:ahLst/>
              <a:cxnLst/>
              <a:rect l="l" t="t" r="r" b="b"/>
              <a:pathLst>
                <a:path w="3037" h="1635" extrusionOk="0">
                  <a:moveTo>
                    <a:pt x="1" y="0"/>
                  </a:moveTo>
                  <a:lnTo>
                    <a:pt x="1" y="11"/>
                  </a:lnTo>
                  <a:cubicBezTo>
                    <a:pt x="278" y="112"/>
                    <a:pt x="523" y="290"/>
                    <a:pt x="735" y="478"/>
                  </a:cubicBezTo>
                  <a:cubicBezTo>
                    <a:pt x="957" y="678"/>
                    <a:pt x="1158" y="890"/>
                    <a:pt x="1380" y="1090"/>
                  </a:cubicBezTo>
                  <a:cubicBezTo>
                    <a:pt x="1602" y="1291"/>
                    <a:pt x="1858" y="1457"/>
                    <a:pt x="2147" y="1546"/>
                  </a:cubicBezTo>
                  <a:cubicBezTo>
                    <a:pt x="2340" y="1605"/>
                    <a:pt x="2542" y="1635"/>
                    <a:pt x="2742" y="1635"/>
                  </a:cubicBezTo>
                  <a:cubicBezTo>
                    <a:pt x="2841" y="1635"/>
                    <a:pt x="2940" y="1628"/>
                    <a:pt x="3037" y="1613"/>
                  </a:cubicBezTo>
                  <a:lnTo>
                    <a:pt x="3037" y="1602"/>
                  </a:lnTo>
                  <a:cubicBezTo>
                    <a:pt x="2737" y="1602"/>
                    <a:pt x="2448" y="1568"/>
                    <a:pt x="2181" y="1469"/>
                  </a:cubicBezTo>
                  <a:cubicBezTo>
                    <a:pt x="1902" y="1368"/>
                    <a:pt x="1647" y="1224"/>
                    <a:pt x="1424" y="1034"/>
                  </a:cubicBezTo>
                  <a:cubicBezTo>
                    <a:pt x="1202" y="856"/>
                    <a:pt x="990" y="646"/>
                    <a:pt x="768" y="445"/>
                  </a:cubicBezTo>
                  <a:cubicBezTo>
                    <a:pt x="535" y="256"/>
                    <a:pt x="290" y="8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39" name="Google Shape;16739;p24"/>
            <p:cNvSpPr/>
            <p:nvPr/>
          </p:nvSpPr>
          <p:spPr>
            <a:xfrm flipH="1">
              <a:off x="-13404" y="-267420"/>
              <a:ext cx="226213" cy="63007"/>
            </a:xfrm>
            <a:custGeom>
              <a:avLst/>
              <a:gdLst/>
              <a:ahLst/>
              <a:cxnLst/>
              <a:rect l="l" t="t" r="r" b="b"/>
              <a:pathLst>
                <a:path w="2804" h="781" extrusionOk="0">
                  <a:moveTo>
                    <a:pt x="1" y="1"/>
                  </a:moveTo>
                  <a:lnTo>
                    <a:pt x="1" y="12"/>
                  </a:lnTo>
                  <a:cubicBezTo>
                    <a:pt x="245" y="57"/>
                    <a:pt x="468" y="157"/>
                    <a:pt x="690" y="257"/>
                  </a:cubicBezTo>
                  <a:cubicBezTo>
                    <a:pt x="901" y="368"/>
                    <a:pt x="1124" y="480"/>
                    <a:pt x="1346" y="579"/>
                  </a:cubicBezTo>
                  <a:cubicBezTo>
                    <a:pt x="1569" y="680"/>
                    <a:pt x="1813" y="769"/>
                    <a:pt x="2069" y="779"/>
                  </a:cubicBezTo>
                  <a:cubicBezTo>
                    <a:pt x="2092" y="780"/>
                    <a:pt x="2114" y="781"/>
                    <a:pt x="2136" y="781"/>
                  </a:cubicBezTo>
                  <a:cubicBezTo>
                    <a:pt x="2367" y="781"/>
                    <a:pt x="2590" y="726"/>
                    <a:pt x="2804" y="635"/>
                  </a:cubicBezTo>
                  <a:lnTo>
                    <a:pt x="2804" y="624"/>
                  </a:lnTo>
                  <a:cubicBezTo>
                    <a:pt x="2620" y="649"/>
                    <a:pt x="2437" y="680"/>
                    <a:pt x="2259" y="680"/>
                  </a:cubicBezTo>
                  <a:cubicBezTo>
                    <a:pt x="2199" y="680"/>
                    <a:pt x="2139" y="677"/>
                    <a:pt x="2080" y="668"/>
                  </a:cubicBezTo>
                  <a:cubicBezTo>
                    <a:pt x="1847" y="646"/>
                    <a:pt x="1613" y="591"/>
                    <a:pt x="1380" y="502"/>
                  </a:cubicBezTo>
                  <a:cubicBezTo>
                    <a:pt x="1157" y="413"/>
                    <a:pt x="935" y="302"/>
                    <a:pt x="713" y="213"/>
                  </a:cubicBezTo>
                  <a:cubicBezTo>
                    <a:pt x="479" y="112"/>
                    <a:pt x="245" y="35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40" name="Google Shape;16740;p24"/>
            <p:cNvSpPr/>
            <p:nvPr/>
          </p:nvSpPr>
          <p:spPr>
            <a:xfrm flipH="1">
              <a:off x="-25022" y="-201830"/>
              <a:ext cx="204672" cy="16780"/>
            </a:xfrm>
            <a:custGeom>
              <a:avLst/>
              <a:gdLst/>
              <a:ahLst/>
              <a:cxnLst/>
              <a:rect l="l" t="t" r="r" b="b"/>
              <a:pathLst>
                <a:path w="2537" h="208" extrusionOk="0">
                  <a:moveTo>
                    <a:pt x="1" y="0"/>
                  </a:moveTo>
                  <a:lnTo>
                    <a:pt x="1" y="11"/>
                  </a:lnTo>
                  <a:cubicBezTo>
                    <a:pt x="413" y="111"/>
                    <a:pt x="835" y="167"/>
                    <a:pt x="1258" y="189"/>
                  </a:cubicBezTo>
                  <a:cubicBezTo>
                    <a:pt x="1389" y="202"/>
                    <a:pt x="1517" y="207"/>
                    <a:pt x="1643" y="207"/>
                  </a:cubicBezTo>
                  <a:cubicBezTo>
                    <a:pt x="1730" y="207"/>
                    <a:pt x="1816" y="205"/>
                    <a:pt x="1903" y="200"/>
                  </a:cubicBezTo>
                  <a:cubicBezTo>
                    <a:pt x="2114" y="178"/>
                    <a:pt x="2326" y="156"/>
                    <a:pt x="2537" y="100"/>
                  </a:cubicBezTo>
                  <a:lnTo>
                    <a:pt x="2537" y="89"/>
                  </a:lnTo>
                  <a:cubicBezTo>
                    <a:pt x="2314" y="89"/>
                    <a:pt x="2114" y="111"/>
                    <a:pt x="1903" y="111"/>
                  </a:cubicBezTo>
                  <a:cubicBezTo>
                    <a:pt x="1691" y="111"/>
                    <a:pt x="1480" y="122"/>
                    <a:pt x="1269" y="122"/>
                  </a:cubicBezTo>
                  <a:cubicBezTo>
                    <a:pt x="846" y="122"/>
                    <a:pt x="423" y="78"/>
                    <a:pt x="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41" name="Google Shape;16741;p24"/>
            <p:cNvSpPr/>
            <p:nvPr/>
          </p:nvSpPr>
          <p:spPr>
            <a:xfrm flipH="1">
              <a:off x="-28653" y="-184808"/>
              <a:ext cx="164254" cy="25897"/>
            </a:xfrm>
            <a:custGeom>
              <a:avLst/>
              <a:gdLst/>
              <a:ahLst/>
              <a:cxnLst/>
              <a:rect l="l" t="t" r="r" b="b"/>
              <a:pathLst>
                <a:path w="2036" h="321" extrusionOk="0">
                  <a:moveTo>
                    <a:pt x="2024" y="0"/>
                  </a:moveTo>
                  <a:cubicBezTo>
                    <a:pt x="1857" y="22"/>
                    <a:pt x="1691" y="56"/>
                    <a:pt x="1524" y="78"/>
                  </a:cubicBezTo>
                  <a:cubicBezTo>
                    <a:pt x="1357" y="111"/>
                    <a:pt x="1190" y="156"/>
                    <a:pt x="1023" y="190"/>
                  </a:cubicBezTo>
                  <a:cubicBezTo>
                    <a:pt x="690" y="245"/>
                    <a:pt x="345" y="267"/>
                    <a:pt x="0" y="267"/>
                  </a:cubicBezTo>
                  <a:lnTo>
                    <a:pt x="0" y="279"/>
                  </a:lnTo>
                  <a:cubicBezTo>
                    <a:pt x="209" y="306"/>
                    <a:pt x="417" y="320"/>
                    <a:pt x="626" y="320"/>
                  </a:cubicBezTo>
                  <a:cubicBezTo>
                    <a:pt x="762" y="320"/>
                    <a:pt x="898" y="314"/>
                    <a:pt x="1034" y="301"/>
                  </a:cubicBezTo>
                  <a:cubicBezTo>
                    <a:pt x="1212" y="279"/>
                    <a:pt x="1390" y="267"/>
                    <a:pt x="1557" y="212"/>
                  </a:cubicBezTo>
                  <a:cubicBezTo>
                    <a:pt x="1724" y="167"/>
                    <a:pt x="1879" y="101"/>
                    <a:pt x="2035" y="12"/>
                  </a:cubicBezTo>
                  <a:lnTo>
                    <a:pt x="2024" y="0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42" name="Google Shape;16742;p24"/>
            <p:cNvSpPr/>
            <p:nvPr/>
          </p:nvSpPr>
          <p:spPr>
            <a:xfrm flipH="1">
              <a:off x="-31316" y="-165123"/>
              <a:ext cx="125692" cy="22750"/>
            </a:xfrm>
            <a:custGeom>
              <a:avLst/>
              <a:gdLst/>
              <a:ahLst/>
              <a:cxnLst/>
              <a:rect l="l" t="t" r="r" b="b"/>
              <a:pathLst>
                <a:path w="1558" h="282" extrusionOk="0">
                  <a:moveTo>
                    <a:pt x="1412" y="1"/>
                  </a:moveTo>
                  <a:cubicBezTo>
                    <a:pt x="1322" y="1"/>
                    <a:pt x="1232" y="13"/>
                    <a:pt x="1146" y="35"/>
                  </a:cubicBezTo>
                  <a:cubicBezTo>
                    <a:pt x="1024" y="57"/>
                    <a:pt x="901" y="112"/>
                    <a:pt x="768" y="146"/>
                  </a:cubicBezTo>
                  <a:cubicBezTo>
                    <a:pt x="646" y="190"/>
                    <a:pt x="523" y="223"/>
                    <a:pt x="390" y="235"/>
                  </a:cubicBezTo>
                  <a:cubicBezTo>
                    <a:pt x="347" y="243"/>
                    <a:pt x="302" y="246"/>
                    <a:pt x="258" y="246"/>
                  </a:cubicBezTo>
                  <a:cubicBezTo>
                    <a:pt x="175" y="246"/>
                    <a:pt x="91" y="234"/>
                    <a:pt x="12" y="213"/>
                  </a:cubicBezTo>
                  <a:lnTo>
                    <a:pt x="1" y="213"/>
                  </a:lnTo>
                  <a:cubicBezTo>
                    <a:pt x="103" y="259"/>
                    <a:pt x="221" y="282"/>
                    <a:pt x="336" y="282"/>
                  </a:cubicBezTo>
                  <a:cubicBezTo>
                    <a:pt x="358" y="282"/>
                    <a:pt x="380" y="281"/>
                    <a:pt x="401" y="279"/>
                  </a:cubicBezTo>
                  <a:cubicBezTo>
                    <a:pt x="535" y="279"/>
                    <a:pt x="668" y="245"/>
                    <a:pt x="790" y="213"/>
                  </a:cubicBezTo>
                  <a:cubicBezTo>
                    <a:pt x="924" y="179"/>
                    <a:pt x="1046" y="157"/>
                    <a:pt x="1168" y="112"/>
                  </a:cubicBezTo>
                  <a:cubicBezTo>
                    <a:pt x="1302" y="79"/>
                    <a:pt x="1424" y="45"/>
                    <a:pt x="1558" y="23"/>
                  </a:cubicBezTo>
                  <a:lnTo>
                    <a:pt x="1558" y="12"/>
                  </a:lnTo>
                  <a:cubicBezTo>
                    <a:pt x="1510" y="4"/>
                    <a:pt x="1461" y="1"/>
                    <a:pt x="141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43" name="Google Shape;16743;p24"/>
            <p:cNvSpPr/>
            <p:nvPr/>
          </p:nvSpPr>
          <p:spPr>
            <a:xfrm flipH="1">
              <a:off x="184897" y="-394081"/>
              <a:ext cx="186763" cy="313664"/>
            </a:xfrm>
            <a:custGeom>
              <a:avLst/>
              <a:gdLst/>
              <a:ahLst/>
              <a:cxnLst/>
              <a:rect l="l" t="t" r="r" b="b"/>
              <a:pathLst>
                <a:path w="2315" h="3888" extrusionOk="0">
                  <a:moveTo>
                    <a:pt x="759" y="0"/>
                  </a:moveTo>
                  <a:cubicBezTo>
                    <a:pt x="628" y="0"/>
                    <a:pt x="481" y="59"/>
                    <a:pt x="401" y="181"/>
                  </a:cubicBezTo>
                  <a:cubicBezTo>
                    <a:pt x="235" y="414"/>
                    <a:pt x="1" y="715"/>
                    <a:pt x="67" y="915"/>
                  </a:cubicBezTo>
                  <a:cubicBezTo>
                    <a:pt x="134" y="1138"/>
                    <a:pt x="301" y="1126"/>
                    <a:pt x="390" y="1326"/>
                  </a:cubicBezTo>
                  <a:cubicBezTo>
                    <a:pt x="468" y="1526"/>
                    <a:pt x="357" y="1694"/>
                    <a:pt x="379" y="2016"/>
                  </a:cubicBezTo>
                  <a:cubicBezTo>
                    <a:pt x="401" y="2349"/>
                    <a:pt x="858" y="3128"/>
                    <a:pt x="1002" y="3239"/>
                  </a:cubicBezTo>
                  <a:cubicBezTo>
                    <a:pt x="1147" y="3340"/>
                    <a:pt x="1592" y="3785"/>
                    <a:pt x="1770" y="3851"/>
                  </a:cubicBezTo>
                  <a:cubicBezTo>
                    <a:pt x="1820" y="3875"/>
                    <a:pt x="1884" y="3887"/>
                    <a:pt x="1950" y="3887"/>
                  </a:cubicBezTo>
                  <a:cubicBezTo>
                    <a:pt x="2100" y="3887"/>
                    <a:pt x="2258" y="3823"/>
                    <a:pt x="2281" y="3684"/>
                  </a:cubicBezTo>
                  <a:cubicBezTo>
                    <a:pt x="2314" y="3495"/>
                    <a:pt x="2214" y="3617"/>
                    <a:pt x="2148" y="3451"/>
                  </a:cubicBezTo>
                  <a:cubicBezTo>
                    <a:pt x="2092" y="3295"/>
                    <a:pt x="1980" y="3083"/>
                    <a:pt x="1881" y="2895"/>
                  </a:cubicBezTo>
                  <a:cubicBezTo>
                    <a:pt x="1770" y="2705"/>
                    <a:pt x="2003" y="2616"/>
                    <a:pt x="1980" y="2450"/>
                  </a:cubicBezTo>
                  <a:cubicBezTo>
                    <a:pt x="1970" y="2272"/>
                    <a:pt x="1658" y="2094"/>
                    <a:pt x="1580" y="1905"/>
                  </a:cubicBezTo>
                  <a:cubicBezTo>
                    <a:pt x="1491" y="1704"/>
                    <a:pt x="1580" y="1638"/>
                    <a:pt x="1580" y="1227"/>
                  </a:cubicBezTo>
                  <a:cubicBezTo>
                    <a:pt x="1580" y="815"/>
                    <a:pt x="1458" y="893"/>
                    <a:pt x="1258" y="670"/>
                  </a:cubicBezTo>
                  <a:cubicBezTo>
                    <a:pt x="1058" y="459"/>
                    <a:pt x="1102" y="270"/>
                    <a:pt x="1002" y="114"/>
                  </a:cubicBezTo>
                  <a:cubicBezTo>
                    <a:pt x="962" y="39"/>
                    <a:pt x="866" y="0"/>
                    <a:pt x="7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44" name="Google Shape;16744;p24"/>
            <p:cNvSpPr/>
            <p:nvPr/>
          </p:nvSpPr>
          <p:spPr>
            <a:xfrm flipH="1">
              <a:off x="260328" y="-336801"/>
              <a:ext cx="96971" cy="230973"/>
            </a:xfrm>
            <a:custGeom>
              <a:avLst/>
              <a:gdLst/>
              <a:ahLst/>
              <a:cxnLst/>
              <a:rect l="l" t="t" r="r" b="b"/>
              <a:pathLst>
                <a:path w="1202" h="2863" extrusionOk="0">
                  <a:moveTo>
                    <a:pt x="741" y="0"/>
                  </a:moveTo>
                  <a:cubicBezTo>
                    <a:pt x="721" y="0"/>
                    <a:pt x="703" y="8"/>
                    <a:pt x="680" y="16"/>
                  </a:cubicBezTo>
                  <a:lnTo>
                    <a:pt x="346" y="183"/>
                  </a:lnTo>
                  <a:cubicBezTo>
                    <a:pt x="223" y="238"/>
                    <a:pt x="112" y="294"/>
                    <a:pt x="12" y="383"/>
                  </a:cubicBezTo>
                  <a:lnTo>
                    <a:pt x="1" y="394"/>
                  </a:lnTo>
                  <a:cubicBezTo>
                    <a:pt x="79" y="450"/>
                    <a:pt x="156" y="494"/>
                    <a:pt x="212" y="616"/>
                  </a:cubicBezTo>
                  <a:cubicBezTo>
                    <a:pt x="290" y="816"/>
                    <a:pt x="179" y="984"/>
                    <a:pt x="201" y="1306"/>
                  </a:cubicBezTo>
                  <a:cubicBezTo>
                    <a:pt x="223" y="1639"/>
                    <a:pt x="680" y="2418"/>
                    <a:pt x="824" y="2529"/>
                  </a:cubicBezTo>
                  <a:cubicBezTo>
                    <a:pt x="890" y="2585"/>
                    <a:pt x="1046" y="2719"/>
                    <a:pt x="1202" y="2863"/>
                  </a:cubicBezTo>
                  <a:cubicBezTo>
                    <a:pt x="1157" y="2652"/>
                    <a:pt x="1024" y="2462"/>
                    <a:pt x="890" y="2285"/>
                  </a:cubicBezTo>
                  <a:cubicBezTo>
                    <a:pt x="813" y="2173"/>
                    <a:pt x="724" y="2062"/>
                    <a:pt x="668" y="1929"/>
                  </a:cubicBezTo>
                  <a:cubicBezTo>
                    <a:pt x="613" y="1795"/>
                    <a:pt x="591" y="1651"/>
                    <a:pt x="613" y="1518"/>
                  </a:cubicBezTo>
                  <a:cubicBezTo>
                    <a:pt x="635" y="1429"/>
                    <a:pt x="680" y="1350"/>
                    <a:pt x="668" y="1261"/>
                  </a:cubicBezTo>
                  <a:cubicBezTo>
                    <a:pt x="657" y="1184"/>
                    <a:pt x="613" y="1106"/>
                    <a:pt x="613" y="1028"/>
                  </a:cubicBezTo>
                  <a:cubicBezTo>
                    <a:pt x="591" y="905"/>
                    <a:pt x="668" y="783"/>
                    <a:pt x="724" y="672"/>
                  </a:cubicBezTo>
                  <a:cubicBezTo>
                    <a:pt x="813" y="494"/>
                    <a:pt x="846" y="305"/>
                    <a:pt x="824" y="116"/>
                  </a:cubicBezTo>
                  <a:cubicBezTo>
                    <a:pt x="824" y="72"/>
                    <a:pt x="813" y="16"/>
                    <a:pt x="768" y="5"/>
                  </a:cubicBezTo>
                  <a:cubicBezTo>
                    <a:pt x="758" y="1"/>
                    <a:pt x="750" y="0"/>
                    <a:pt x="7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45" name="Google Shape;16745;p24"/>
            <p:cNvSpPr/>
            <p:nvPr/>
          </p:nvSpPr>
          <p:spPr>
            <a:xfrm flipH="1">
              <a:off x="-157008" y="-295333"/>
              <a:ext cx="209190" cy="198864"/>
            </a:xfrm>
            <a:custGeom>
              <a:avLst/>
              <a:gdLst/>
              <a:ahLst/>
              <a:cxnLst/>
              <a:rect l="l" t="t" r="r" b="b"/>
              <a:pathLst>
                <a:path w="2593" h="2465" extrusionOk="0">
                  <a:moveTo>
                    <a:pt x="1092" y="1"/>
                  </a:moveTo>
                  <a:cubicBezTo>
                    <a:pt x="891" y="1"/>
                    <a:pt x="696" y="42"/>
                    <a:pt x="578" y="136"/>
                  </a:cubicBezTo>
                  <a:cubicBezTo>
                    <a:pt x="457" y="236"/>
                    <a:pt x="378" y="369"/>
                    <a:pt x="323" y="458"/>
                  </a:cubicBezTo>
                  <a:cubicBezTo>
                    <a:pt x="308" y="488"/>
                    <a:pt x="278" y="508"/>
                    <a:pt x="243" y="508"/>
                  </a:cubicBezTo>
                  <a:cubicBezTo>
                    <a:pt x="226" y="508"/>
                    <a:pt x="208" y="503"/>
                    <a:pt x="190" y="492"/>
                  </a:cubicBezTo>
                  <a:cubicBezTo>
                    <a:pt x="178" y="480"/>
                    <a:pt x="156" y="470"/>
                    <a:pt x="145" y="470"/>
                  </a:cubicBezTo>
                  <a:cubicBezTo>
                    <a:pt x="78" y="480"/>
                    <a:pt x="123" y="559"/>
                    <a:pt x="67" y="614"/>
                  </a:cubicBezTo>
                  <a:cubicBezTo>
                    <a:pt x="22" y="658"/>
                    <a:pt x="12" y="670"/>
                    <a:pt x="0" y="737"/>
                  </a:cubicBezTo>
                  <a:cubicBezTo>
                    <a:pt x="0" y="803"/>
                    <a:pt x="34" y="848"/>
                    <a:pt x="56" y="915"/>
                  </a:cubicBezTo>
                  <a:cubicBezTo>
                    <a:pt x="78" y="981"/>
                    <a:pt x="45" y="1014"/>
                    <a:pt x="56" y="1081"/>
                  </a:cubicBezTo>
                  <a:cubicBezTo>
                    <a:pt x="67" y="1148"/>
                    <a:pt x="190" y="1237"/>
                    <a:pt x="279" y="1281"/>
                  </a:cubicBezTo>
                  <a:cubicBezTo>
                    <a:pt x="356" y="1315"/>
                    <a:pt x="312" y="1437"/>
                    <a:pt x="334" y="1493"/>
                  </a:cubicBezTo>
                  <a:cubicBezTo>
                    <a:pt x="356" y="1537"/>
                    <a:pt x="479" y="1537"/>
                    <a:pt x="523" y="1548"/>
                  </a:cubicBezTo>
                  <a:cubicBezTo>
                    <a:pt x="556" y="1560"/>
                    <a:pt x="534" y="1738"/>
                    <a:pt x="568" y="1771"/>
                  </a:cubicBezTo>
                  <a:cubicBezTo>
                    <a:pt x="590" y="1804"/>
                    <a:pt x="590" y="1871"/>
                    <a:pt x="612" y="1916"/>
                  </a:cubicBezTo>
                  <a:cubicBezTo>
                    <a:pt x="635" y="1971"/>
                    <a:pt x="712" y="1938"/>
                    <a:pt x="768" y="1960"/>
                  </a:cubicBezTo>
                  <a:cubicBezTo>
                    <a:pt x="835" y="1982"/>
                    <a:pt x="801" y="2160"/>
                    <a:pt x="845" y="2227"/>
                  </a:cubicBezTo>
                  <a:cubicBezTo>
                    <a:pt x="866" y="2257"/>
                    <a:pt x="893" y="2265"/>
                    <a:pt x="925" y="2265"/>
                  </a:cubicBezTo>
                  <a:cubicBezTo>
                    <a:pt x="955" y="2265"/>
                    <a:pt x="989" y="2258"/>
                    <a:pt x="1026" y="2258"/>
                  </a:cubicBezTo>
                  <a:cubicBezTo>
                    <a:pt x="1036" y="2258"/>
                    <a:pt x="1047" y="2259"/>
                    <a:pt x="1057" y="2260"/>
                  </a:cubicBezTo>
                  <a:cubicBezTo>
                    <a:pt x="1146" y="2271"/>
                    <a:pt x="1191" y="2427"/>
                    <a:pt x="1257" y="2460"/>
                  </a:cubicBezTo>
                  <a:cubicBezTo>
                    <a:pt x="1269" y="2463"/>
                    <a:pt x="1279" y="2465"/>
                    <a:pt x="1288" y="2465"/>
                  </a:cubicBezTo>
                  <a:cubicBezTo>
                    <a:pt x="1334" y="2465"/>
                    <a:pt x="1361" y="2433"/>
                    <a:pt x="1418" y="2433"/>
                  </a:cubicBezTo>
                  <a:cubicBezTo>
                    <a:pt x="1430" y="2433"/>
                    <a:pt x="1443" y="2435"/>
                    <a:pt x="1458" y="2438"/>
                  </a:cubicBezTo>
                  <a:cubicBezTo>
                    <a:pt x="1495" y="2449"/>
                    <a:pt x="1554" y="2453"/>
                    <a:pt x="1617" y="2453"/>
                  </a:cubicBezTo>
                  <a:cubicBezTo>
                    <a:pt x="1742" y="2453"/>
                    <a:pt x="1880" y="2438"/>
                    <a:pt x="1880" y="2438"/>
                  </a:cubicBezTo>
                  <a:cubicBezTo>
                    <a:pt x="1880" y="2438"/>
                    <a:pt x="1935" y="2416"/>
                    <a:pt x="2047" y="2393"/>
                  </a:cubicBezTo>
                  <a:cubicBezTo>
                    <a:pt x="2147" y="2360"/>
                    <a:pt x="2136" y="2227"/>
                    <a:pt x="2136" y="2227"/>
                  </a:cubicBezTo>
                  <a:cubicBezTo>
                    <a:pt x="2136" y="2227"/>
                    <a:pt x="2336" y="2171"/>
                    <a:pt x="2425" y="2015"/>
                  </a:cubicBezTo>
                  <a:cubicBezTo>
                    <a:pt x="2481" y="1926"/>
                    <a:pt x="2469" y="1849"/>
                    <a:pt x="2447" y="1804"/>
                  </a:cubicBezTo>
                  <a:cubicBezTo>
                    <a:pt x="2436" y="1760"/>
                    <a:pt x="2425" y="1726"/>
                    <a:pt x="2447" y="1682"/>
                  </a:cubicBezTo>
                  <a:cubicBezTo>
                    <a:pt x="2469" y="1637"/>
                    <a:pt x="2503" y="1560"/>
                    <a:pt x="2536" y="1459"/>
                  </a:cubicBezTo>
                  <a:cubicBezTo>
                    <a:pt x="2592" y="1259"/>
                    <a:pt x="2503" y="1004"/>
                    <a:pt x="2358" y="747"/>
                  </a:cubicBezTo>
                  <a:cubicBezTo>
                    <a:pt x="2202" y="503"/>
                    <a:pt x="1880" y="213"/>
                    <a:pt x="1591" y="92"/>
                  </a:cubicBezTo>
                  <a:cubicBezTo>
                    <a:pt x="1455" y="34"/>
                    <a:pt x="1271" y="1"/>
                    <a:pt x="10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46" name="Google Shape;16746;p24"/>
            <p:cNvSpPr/>
            <p:nvPr/>
          </p:nvSpPr>
          <p:spPr>
            <a:xfrm flipH="1">
              <a:off x="-149828" y="-275407"/>
              <a:ext cx="202010" cy="178937"/>
            </a:xfrm>
            <a:custGeom>
              <a:avLst/>
              <a:gdLst/>
              <a:ahLst/>
              <a:cxnLst/>
              <a:rect l="l" t="t" r="r" b="b"/>
              <a:pathLst>
                <a:path w="2504" h="2218" extrusionOk="0">
                  <a:moveTo>
                    <a:pt x="467" y="0"/>
                  </a:moveTo>
                  <a:cubicBezTo>
                    <a:pt x="401" y="78"/>
                    <a:pt x="356" y="144"/>
                    <a:pt x="323" y="211"/>
                  </a:cubicBezTo>
                  <a:cubicBezTo>
                    <a:pt x="308" y="241"/>
                    <a:pt x="278" y="261"/>
                    <a:pt x="243" y="261"/>
                  </a:cubicBezTo>
                  <a:cubicBezTo>
                    <a:pt x="226" y="261"/>
                    <a:pt x="208" y="256"/>
                    <a:pt x="190" y="245"/>
                  </a:cubicBezTo>
                  <a:cubicBezTo>
                    <a:pt x="178" y="233"/>
                    <a:pt x="156" y="223"/>
                    <a:pt x="145" y="223"/>
                  </a:cubicBezTo>
                  <a:cubicBezTo>
                    <a:pt x="78" y="233"/>
                    <a:pt x="123" y="312"/>
                    <a:pt x="67" y="367"/>
                  </a:cubicBezTo>
                  <a:cubicBezTo>
                    <a:pt x="22" y="411"/>
                    <a:pt x="12" y="423"/>
                    <a:pt x="0" y="490"/>
                  </a:cubicBezTo>
                  <a:cubicBezTo>
                    <a:pt x="0" y="556"/>
                    <a:pt x="34" y="601"/>
                    <a:pt x="56" y="668"/>
                  </a:cubicBezTo>
                  <a:cubicBezTo>
                    <a:pt x="78" y="734"/>
                    <a:pt x="45" y="767"/>
                    <a:pt x="56" y="834"/>
                  </a:cubicBezTo>
                  <a:cubicBezTo>
                    <a:pt x="67" y="901"/>
                    <a:pt x="190" y="990"/>
                    <a:pt x="279" y="1034"/>
                  </a:cubicBezTo>
                  <a:cubicBezTo>
                    <a:pt x="356" y="1068"/>
                    <a:pt x="312" y="1190"/>
                    <a:pt x="334" y="1246"/>
                  </a:cubicBezTo>
                  <a:cubicBezTo>
                    <a:pt x="356" y="1290"/>
                    <a:pt x="479" y="1290"/>
                    <a:pt x="523" y="1301"/>
                  </a:cubicBezTo>
                  <a:cubicBezTo>
                    <a:pt x="556" y="1313"/>
                    <a:pt x="534" y="1491"/>
                    <a:pt x="568" y="1524"/>
                  </a:cubicBezTo>
                  <a:cubicBezTo>
                    <a:pt x="590" y="1557"/>
                    <a:pt x="590" y="1624"/>
                    <a:pt x="612" y="1669"/>
                  </a:cubicBezTo>
                  <a:cubicBezTo>
                    <a:pt x="635" y="1724"/>
                    <a:pt x="712" y="1691"/>
                    <a:pt x="768" y="1713"/>
                  </a:cubicBezTo>
                  <a:cubicBezTo>
                    <a:pt x="835" y="1735"/>
                    <a:pt x="801" y="1913"/>
                    <a:pt x="845" y="1980"/>
                  </a:cubicBezTo>
                  <a:cubicBezTo>
                    <a:pt x="866" y="2010"/>
                    <a:pt x="893" y="2018"/>
                    <a:pt x="925" y="2018"/>
                  </a:cubicBezTo>
                  <a:cubicBezTo>
                    <a:pt x="955" y="2018"/>
                    <a:pt x="989" y="2011"/>
                    <a:pt x="1026" y="2011"/>
                  </a:cubicBezTo>
                  <a:cubicBezTo>
                    <a:pt x="1036" y="2011"/>
                    <a:pt x="1047" y="2012"/>
                    <a:pt x="1057" y="2013"/>
                  </a:cubicBezTo>
                  <a:cubicBezTo>
                    <a:pt x="1146" y="2024"/>
                    <a:pt x="1191" y="2180"/>
                    <a:pt x="1257" y="2213"/>
                  </a:cubicBezTo>
                  <a:cubicBezTo>
                    <a:pt x="1269" y="2216"/>
                    <a:pt x="1279" y="2218"/>
                    <a:pt x="1288" y="2218"/>
                  </a:cubicBezTo>
                  <a:cubicBezTo>
                    <a:pt x="1334" y="2218"/>
                    <a:pt x="1361" y="2186"/>
                    <a:pt x="1418" y="2186"/>
                  </a:cubicBezTo>
                  <a:cubicBezTo>
                    <a:pt x="1430" y="2186"/>
                    <a:pt x="1443" y="2188"/>
                    <a:pt x="1458" y="2191"/>
                  </a:cubicBezTo>
                  <a:cubicBezTo>
                    <a:pt x="1495" y="2202"/>
                    <a:pt x="1554" y="2206"/>
                    <a:pt x="1617" y="2206"/>
                  </a:cubicBezTo>
                  <a:cubicBezTo>
                    <a:pt x="1742" y="2206"/>
                    <a:pt x="1880" y="2191"/>
                    <a:pt x="1880" y="2191"/>
                  </a:cubicBezTo>
                  <a:cubicBezTo>
                    <a:pt x="1880" y="2191"/>
                    <a:pt x="1935" y="2169"/>
                    <a:pt x="2047" y="2146"/>
                  </a:cubicBezTo>
                  <a:cubicBezTo>
                    <a:pt x="2147" y="2113"/>
                    <a:pt x="2136" y="1980"/>
                    <a:pt x="2136" y="1980"/>
                  </a:cubicBezTo>
                  <a:cubicBezTo>
                    <a:pt x="2136" y="1980"/>
                    <a:pt x="2336" y="1924"/>
                    <a:pt x="2425" y="1768"/>
                  </a:cubicBezTo>
                  <a:cubicBezTo>
                    <a:pt x="2481" y="1679"/>
                    <a:pt x="2469" y="1602"/>
                    <a:pt x="2447" y="1557"/>
                  </a:cubicBezTo>
                  <a:cubicBezTo>
                    <a:pt x="2436" y="1513"/>
                    <a:pt x="2425" y="1479"/>
                    <a:pt x="2447" y="1435"/>
                  </a:cubicBezTo>
                  <a:cubicBezTo>
                    <a:pt x="2459" y="1402"/>
                    <a:pt x="2481" y="1357"/>
                    <a:pt x="2503" y="1301"/>
                  </a:cubicBezTo>
                  <a:cubicBezTo>
                    <a:pt x="2469" y="1301"/>
                    <a:pt x="2425" y="1301"/>
                    <a:pt x="2392" y="1279"/>
                  </a:cubicBezTo>
                  <a:cubicBezTo>
                    <a:pt x="2358" y="1268"/>
                    <a:pt x="2336" y="1246"/>
                    <a:pt x="2291" y="1234"/>
                  </a:cubicBezTo>
                  <a:cubicBezTo>
                    <a:pt x="2258" y="1234"/>
                    <a:pt x="2214" y="1268"/>
                    <a:pt x="2169" y="1279"/>
                  </a:cubicBezTo>
                  <a:cubicBezTo>
                    <a:pt x="2158" y="1290"/>
                    <a:pt x="2125" y="1290"/>
                    <a:pt x="2103" y="1290"/>
                  </a:cubicBezTo>
                  <a:cubicBezTo>
                    <a:pt x="2089" y="1286"/>
                    <a:pt x="2072" y="1283"/>
                    <a:pt x="2056" y="1283"/>
                  </a:cubicBezTo>
                  <a:cubicBezTo>
                    <a:pt x="2034" y="1283"/>
                    <a:pt x="2011" y="1288"/>
                    <a:pt x="1991" y="1301"/>
                  </a:cubicBezTo>
                  <a:cubicBezTo>
                    <a:pt x="1958" y="1313"/>
                    <a:pt x="1935" y="1323"/>
                    <a:pt x="1902" y="1335"/>
                  </a:cubicBezTo>
                  <a:cubicBezTo>
                    <a:pt x="1875" y="1344"/>
                    <a:pt x="1845" y="1349"/>
                    <a:pt x="1817" y="1349"/>
                  </a:cubicBezTo>
                  <a:cubicBezTo>
                    <a:pt x="1777" y="1349"/>
                    <a:pt x="1739" y="1339"/>
                    <a:pt x="1713" y="1313"/>
                  </a:cubicBezTo>
                  <a:cubicBezTo>
                    <a:pt x="1680" y="1290"/>
                    <a:pt x="1668" y="1257"/>
                    <a:pt x="1636" y="1246"/>
                  </a:cubicBezTo>
                  <a:cubicBezTo>
                    <a:pt x="1626" y="1244"/>
                    <a:pt x="1617" y="1243"/>
                    <a:pt x="1608" y="1243"/>
                  </a:cubicBezTo>
                  <a:cubicBezTo>
                    <a:pt x="1573" y="1243"/>
                    <a:pt x="1540" y="1257"/>
                    <a:pt x="1513" y="1257"/>
                  </a:cubicBezTo>
                  <a:cubicBezTo>
                    <a:pt x="1424" y="1246"/>
                    <a:pt x="1391" y="1123"/>
                    <a:pt x="1324" y="1079"/>
                  </a:cubicBezTo>
                  <a:cubicBezTo>
                    <a:pt x="1280" y="1046"/>
                    <a:pt x="1224" y="1034"/>
                    <a:pt x="1168" y="1034"/>
                  </a:cubicBezTo>
                  <a:cubicBezTo>
                    <a:pt x="1112" y="1023"/>
                    <a:pt x="1057" y="1012"/>
                    <a:pt x="1023" y="979"/>
                  </a:cubicBezTo>
                  <a:cubicBezTo>
                    <a:pt x="979" y="945"/>
                    <a:pt x="1023" y="890"/>
                    <a:pt x="1013" y="846"/>
                  </a:cubicBezTo>
                  <a:cubicBezTo>
                    <a:pt x="990" y="767"/>
                    <a:pt x="879" y="767"/>
                    <a:pt x="868" y="700"/>
                  </a:cubicBezTo>
                  <a:cubicBezTo>
                    <a:pt x="857" y="645"/>
                    <a:pt x="823" y="611"/>
                    <a:pt x="768" y="601"/>
                  </a:cubicBezTo>
                  <a:lnTo>
                    <a:pt x="590" y="545"/>
                  </a:lnTo>
                  <a:cubicBezTo>
                    <a:pt x="534" y="534"/>
                    <a:pt x="479" y="512"/>
                    <a:pt x="457" y="467"/>
                  </a:cubicBezTo>
                  <a:cubicBezTo>
                    <a:pt x="423" y="401"/>
                    <a:pt x="479" y="334"/>
                    <a:pt x="501" y="267"/>
                  </a:cubicBezTo>
                  <a:cubicBezTo>
                    <a:pt x="523" y="178"/>
                    <a:pt x="512" y="78"/>
                    <a:pt x="4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47" name="Google Shape;16747;p24"/>
            <p:cNvSpPr/>
            <p:nvPr/>
          </p:nvSpPr>
          <p:spPr>
            <a:xfrm flipH="1">
              <a:off x="-69880" y="-268388"/>
              <a:ext cx="26058" cy="37433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222" y="0"/>
                  </a:moveTo>
                  <a:cubicBezTo>
                    <a:pt x="198" y="0"/>
                    <a:pt x="174" y="11"/>
                    <a:pt x="156" y="35"/>
                  </a:cubicBezTo>
                  <a:cubicBezTo>
                    <a:pt x="145" y="35"/>
                    <a:pt x="145" y="47"/>
                    <a:pt x="145" y="47"/>
                  </a:cubicBezTo>
                  <a:cubicBezTo>
                    <a:pt x="134" y="57"/>
                    <a:pt x="134" y="69"/>
                    <a:pt x="134" y="80"/>
                  </a:cubicBezTo>
                  <a:cubicBezTo>
                    <a:pt x="134" y="91"/>
                    <a:pt x="145" y="113"/>
                    <a:pt x="156" y="124"/>
                  </a:cubicBezTo>
                  <a:lnTo>
                    <a:pt x="123" y="158"/>
                  </a:lnTo>
                  <a:cubicBezTo>
                    <a:pt x="100" y="191"/>
                    <a:pt x="78" y="213"/>
                    <a:pt x="67" y="247"/>
                  </a:cubicBezTo>
                  <a:cubicBezTo>
                    <a:pt x="45" y="269"/>
                    <a:pt x="34" y="302"/>
                    <a:pt x="23" y="336"/>
                  </a:cubicBezTo>
                  <a:cubicBezTo>
                    <a:pt x="11" y="369"/>
                    <a:pt x="1" y="413"/>
                    <a:pt x="11" y="447"/>
                  </a:cubicBezTo>
                  <a:cubicBezTo>
                    <a:pt x="17" y="458"/>
                    <a:pt x="31" y="464"/>
                    <a:pt x="44" y="464"/>
                  </a:cubicBezTo>
                  <a:cubicBezTo>
                    <a:pt x="56" y="464"/>
                    <a:pt x="67" y="458"/>
                    <a:pt x="67" y="447"/>
                  </a:cubicBezTo>
                  <a:cubicBezTo>
                    <a:pt x="78" y="425"/>
                    <a:pt x="78" y="413"/>
                    <a:pt x="78" y="391"/>
                  </a:cubicBezTo>
                  <a:cubicBezTo>
                    <a:pt x="90" y="380"/>
                    <a:pt x="90" y="358"/>
                    <a:pt x="100" y="347"/>
                  </a:cubicBezTo>
                  <a:cubicBezTo>
                    <a:pt x="112" y="324"/>
                    <a:pt x="123" y="291"/>
                    <a:pt x="145" y="269"/>
                  </a:cubicBezTo>
                  <a:cubicBezTo>
                    <a:pt x="156" y="247"/>
                    <a:pt x="179" y="213"/>
                    <a:pt x="201" y="191"/>
                  </a:cubicBezTo>
                  <a:lnTo>
                    <a:pt x="223" y="169"/>
                  </a:lnTo>
                  <a:lnTo>
                    <a:pt x="223" y="180"/>
                  </a:lnTo>
                  <a:cubicBezTo>
                    <a:pt x="234" y="180"/>
                    <a:pt x="245" y="180"/>
                    <a:pt x="245" y="191"/>
                  </a:cubicBezTo>
                  <a:lnTo>
                    <a:pt x="268" y="191"/>
                  </a:lnTo>
                  <a:cubicBezTo>
                    <a:pt x="278" y="191"/>
                    <a:pt x="301" y="180"/>
                    <a:pt x="312" y="169"/>
                  </a:cubicBezTo>
                  <a:cubicBezTo>
                    <a:pt x="312" y="158"/>
                    <a:pt x="312" y="158"/>
                    <a:pt x="323" y="146"/>
                  </a:cubicBezTo>
                  <a:lnTo>
                    <a:pt x="323" y="124"/>
                  </a:lnTo>
                  <a:lnTo>
                    <a:pt x="323" y="91"/>
                  </a:lnTo>
                  <a:cubicBezTo>
                    <a:pt x="312" y="69"/>
                    <a:pt x="301" y="47"/>
                    <a:pt x="278" y="24"/>
                  </a:cubicBezTo>
                  <a:cubicBezTo>
                    <a:pt x="263" y="9"/>
                    <a:pt x="243" y="0"/>
                    <a:pt x="2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48" name="Google Shape;16748;p24"/>
            <p:cNvSpPr/>
            <p:nvPr/>
          </p:nvSpPr>
          <p:spPr>
            <a:xfrm flipH="1">
              <a:off x="-140794" y="-253866"/>
              <a:ext cx="44936" cy="22428"/>
            </a:xfrm>
            <a:custGeom>
              <a:avLst/>
              <a:gdLst/>
              <a:ahLst/>
              <a:cxnLst/>
              <a:rect l="l" t="t" r="r" b="b"/>
              <a:pathLst>
                <a:path w="557" h="278" extrusionOk="0">
                  <a:moveTo>
                    <a:pt x="434" y="0"/>
                  </a:moveTo>
                  <a:lnTo>
                    <a:pt x="423" y="11"/>
                  </a:lnTo>
                  <a:cubicBezTo>
                    <a:pt x="412" y="22"/>
                    <a:pt x="412" y="22"/>
                    <a:pt x="412" y="33"/>
                  </a:cubicBezTo>
                  <a:cubicBezTo>
                    <a:pt x="412" y="33"/>
                    <a:pt x="401" y="33"/>
                    <a:pt x="401" y="45"/>
                  </a:cubicBezTo>
                  <a:lnTo>
                    <a:pt x="401" y="55"/>
                  </a:lnTo>
                  <a:lnTo>
                    <a:pt x="401" y="67"/>
                  </a:lnTo>
                  <a:cubicBezTo>
                    <a:pt x="367" y="67"/>
                    <a:pt x="345" y="67"/>
                    <a:pt x="312" y="78"/>
                  </a:cubicBezTo>
                  <a:cubicBezTo>
                    <a:pt x="278" y="89"/>
                    <a:pt x="234" y="100"/>
                    <a:pt x="201" y="122"/>
                  </a:cubicBezTo>
                  <a:cubicBezTo>
                    <a:pt x="156" y="144"/>
                    <a:pt x="123" y="167"/>
                    <a:pt x="90" y="189"/>
                  </a:cubicBezTo>
                  <a:cubicBezTo>
                    <a:pt x="67" y="200"/>
                    <a:pt x="56" y="211"/>
                    <a:pt x="34" y="223"/>
                  </a:cubicBezTo>
                  <a:cubicBezTo>
                    <a:pt x="23" y="223"/>
                    <a:pt x="1" y="233"/>
                    <a:pt x="1" y="256"/>
                  </a:cubicBezTo>
                  <a:cubicBezTo>
                    <a:pt x="1" y="278"/>
                    <a:pt x="23" y="278"/>
                    <a:pt x="34" y="278"/>
                  </a:cubicBezTo>
                  <a:cubicBezTo>
                    <a:pt x="67" y="267"/>
                    <a:pt x="100" y="245"/>
                    <a:pt x="134" y="223"/>
                  </a:cubicBezTo>
                  <a:cubicBezTo>
                    <a:pt x="167" y="211"/>
                    <a:pt x="201" y="189"/>
                    <a:pt x="234" y="178"/>
                  </a:cubicBezTo>
                  <a:cubicBezTo>
                    <a:pt x="268" y="156"/>
                    <a:pt x="301" y="144"/>
                    <a:pt x="334" y="134"/>
                  </a:cubicBezTo>
                  <a:cubicBezTo>
                    <a:pt x="357" y="134"/>
                    <a:pt x="390" y="122"/>
                    <a:pt x="412" y="122"/>
                  </a:cubicBezTo>
                  <a:cubicBezTo>
                    <a:pt x="412" y="134"/>
                    <a:pt x="423" y="134"/>
                    <a:pt x="423" y="134"/>
                  </a:cubicBezTo>
                  <a:cubicBezTo>
                    <a:pt x="423" y="134"/>
                    <a:pt x="434" y="144"/>
                    <a:pt x="446" y="144"/>
                  </a:cubicBezTo>
                  <a:lnTo>
                    <a:pt x="468" y="144"/>
                  </a:lnTo>
                  <a:cubicBezTo>
                    <a:pt x="475" y="148"/>
                    <a:pt x="481" y="149"/>
                    <a:pt x="487" y="149"/>
                  </a:cubicBezTo>
                  <a:cubicBezTo>
                    <a:pt x="499" y="149"/>
                    <a:pt x="508" y="144"/>
                    <a:pt x="523" y="144"/>
                  </a:cubicBezTo>
                  <a:lnTo>
                    <a:pt x="535" y="134"/>
                  </a:lnTo>
                  <a:cubicBezTo>
                    <a:pt x="545" y="122"/>
                    <a:pt x="557" y="122"/>
                    <a:pt x="557" y="111"/>
                  </a:cubicBezTo>
                  <a:lnTo>
                    <a:pt x="557" y="78"/>
                  </a:lnTo>
                  <a:lnTo>
                    <a:pt x="557" y="67"/>
                  </a:lnTo>
                  <a:cubicBezTo>
                    <a:pt x="557" y="55"/>
                    <a:pt x="545" y="55"/>
                    <a:pt x="545" y="45"/>
                  </a:cubicBezTo>
                  <a:lnTo>
                    <a:pt x="535" y="33"/>
                  </a:lnTo>
                  <a:cubicBezTo>
                    <a:pt x="523" y="22"/>
                    <a:pt x="512" y="11"/>
                    <a:pt x="501" y="11"/>
                  </a:cubicBezTo>
                  <a:cubicBezTo>
                    <a:pt x="490" y="0"/>
                    <a:pt x="479" y="0"/>
                    <a:pt x="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49" name="Google Shape;16749;p24"/>
            <p:cNvSpPr/>
            <p:nvPr/>
          </p:nvSpPr>
          <p:spPr>
            <a:xfrm flipH="1">
              <a:off x="-171289" y="-206751"/>
              <a:ext cx="63330" cy="14360"/>
            </a:xfrm>
            <a:custGeom>
              <a:avLst/>
              <a:gdLst/>
              <a:ahLst/>
              <a:cxnLst/>
              <a:rect l="l" t="t" r="r" b="b"/>
              <a:pathLst>
                <a:path w="785" h="178" extrusionOk="0">
                  <a:moveTo>
                    <a:pt x="677" y="0"/>
                  </a:moveTo>
                  <a:cubicBezTo>
                    <a:pt x="671" y="0"/>
                    <a:pt x="666" y="2"/>
                    <a:pt x="662" y="5"/>
                  </a:cubicBezTo>
                  <a:lnTo>
                    <a:pt x="629" y="5"/>
                  </a:lnTo>
                  <a:cubicBezTo>
                    <a:pt x="629" y="17"/>
                    <a:pt x="618" y="17"/>
                    <a:pt x="618" y="27"/>
                  </a:cubicBezTo>
                  <a:cubicBezTo>
                    <a:pt x="607" y="39"/>
                    <a:pt x="607" y="39"/>
                    <a:pt x="607" y="50"/>
                  </a:cubicBezTo>
                  <a:cubicBezTo>
                    <a:pt x="607" y="61"/>
                    <a:pt x="595" y="72"/>
                    <a:pt x="595" y="72"/>
                  </a:cubicBezTo>
                  <a:cubicBezTo>
                    <a:pt x="595" y="83"/>
                    <a:pt x="595" y="83"/>
                    <a:pt x="607" y="83"/>
                  </a:cubicBezTo>
                  <a:lnTo>
                    <a:pt x="585" y="83"/>
                  </a:lnTo>
                  <a:cubicBezTo>
                    <a:pt x="563" y="94"/>
                    <a:pt x="540" y="94"/>
                    <a:pt x="518" y="94"/>
                  </a:cubicBezTo>
                  <a:lnTo>
                    <a:pt x="373" y="94"/>
                  </a:lnTo>
                  <a:cubicBezTo>
                    <a:pt x="273" y="94"/>
                    <a:pt x="173" y="83"/>
                    <a:pt x="73" y="61"/>
                  </a:cubicBezTo>
                  <a:cubicBezTo>
                    <a:pt x="69" y="60"/>
                    <a:pt x="65" y="60"/>
                    <a:pt x="61" y="60"/>
                  </a:cubicBezTo>
                  <a:cubicBezTo>
                    <a:pt x="23" y="60"/>
                    <a:pt x="0" y="107"/>
                    <a:pt x="51" y="116"/>
                  </a:cubicBezTo>
                  <a:cubicBezTo>
                    <a:pt x="162" y="161"/>
                    <a:pt x="284" y="172"/>
                    <a:pt x="418" y="172"/>
                  </a:cubicBezTo>
                  <a:cubicBezTo>
                    <a:pt x="436" y="176"/>
                    <a:pt x="456" y="177"/>
                    <a:pt x="476" y="177"/>
                  </a:cubicBezTo>
                  <a:cubicBezTo>
                    <a:pt x="517" y="177"/>
                    <a:pt x="559" y="172"/>
                    <a:pt x="595" y="172"/>
                  </a:cubicBezTo>
                  <a:cubicBezTo>
                    <a:pt x="618" y="172"/>
                    <a:pt x="640" y="161"/>
                    <a:pt x="652" y="150"/>
                  </a:cubicBezTo>
                  <a:lnTo>
                    <a:pt x="662" y="150"/>
                  </a:lnTo>
                  <a:cubicBezTo>
                    <a:pt x="674" y="161"/>
                    <a:pt x="674" y="161"/>
                    <a:pt x="684" y="161"/>
                  </a:cubicBezTo>
                  <a:lnTo>
                    <a:pt x="718" y="161"/>
                  </a:lnTo>
                  <a:cubicBezTo>
                    <a:pt x="729" y="161"/>
                    <a:pt x="729" y="161"/>
                    <a:pt x="741" y="150"/>
                  </a:cubicBezTo>
                  <a:lnTo>
                    <a:pt x="751" y="150"/>
                  </a:lnTo>
                  <a:cubicBezTo>
                    <a:pt x="763" y="139"/>
                    <a:pt x="773" y="128"/>
                    <a:pt x="773" y="116"/>
                  </a:cubicBezTo>
                  <a:cubicBezTo>
                    <a:pt x="785" y="106"/>
                    <a:pt x="785" y="106"/>
                    <a:pt x="785" y="94"/>
                  </a:cubicBezTo>
                  <a:cubicBezTo>
                    <a:pt x="785" y="83"/>
                    <a:pt x="785" y="83"/>
                    <a:pt x="773" y="72"/>
                  </a:cubicBezTo>
                  <a:lnTo>
                    <a:pt x="773" y="61"/>
                  </a:lnTo>
                  <a:cubicBezTo>
                    <a:pt x="773" y="61"/>
                    <a:pt x="773" y="50"/>
                    <a:pt x="763" y="50"/>
                  </a:cubicBezTo>
                  <a:cubicBezTo>
                    <a:pt x="763" y="39"/>
                    <a:pt x="751" y="39"/>
                    <a:pt x="751" y="27"/>
                  </a:cubicBezTo>
                  <a:cubicBezTo>
                    <a:pt x="741" y="27"/>
                    <a:pt x="741" y="27"/>
                    <a:pt x="741" y="17"/>
                  </a:cubicBezTo>
                  <a:cubicBezTo>
                    <a:pt x="729" y="17"/>
                    <a:pt x="718" y="5"/>
                    <a:pt x="707" y="5"/>
                  </a:cubicBezTo>
                  <a:cubicBezTo>
                    <a:pt x="700" y="5"/>
                    <a:pt x="687" y="0"/>
                    <a:pt x="6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50" name="Google Shape;16750;p24"/>
            <p:cNvSpPr/>
            <p:nvPr/>
          </p:nvSpPr>
          <p:spPr>
            <a:xfrm flipH="1">
              <a:off x="-109411" y="-225630"/>
              <a:ext cx="38643" cy="24445"/>
            </a:xfrm>
            <a:custGeom>
              <a:avLst/>
              <a:gdLst/>
              <a:ahLst/>
              <a:cxnLst/>
              <a:rect l="l" t="t" r="r" b="b"/>
              <a:pathLst>
                <a:path w="479" h="303" extrusionOk="0">
                  <a:moveTo>
                    <a:pt x="393" y="0"/>
                  </a:moveTo>
                  <a:cubicBezTo>
                    <a:pt x="378" y="0"/>
                    <a:pt x="362" y="6"/>
                    <a:pt x="345" y="17"/>
                  </a:cubicBezTo>
                  <a:cubicBezTo>
                    <a:pt x="345" y="17"/>
                    <a:pt x="334" y="28"/>
                    <a:pt x="334" y="39"/>
                  </a:cubicBezTo>
                  <a:lnTo>
                    <a:pt x="334" y="51"/>
                  </a:lnTo>
                  <a:cubicBezTo>
                    <a:pt x="267" y="61"/>
                    <a:pt x="211" y="95"/>
                    <a:pt x="167" y="128"/>
                  </a:cubicBezTo>
                  <a:cubicBezTo>
                    <a:pt x="112" y="162"/>
                    <a:pt x="55" y="206"/>
                    <a:pt x="23" y="251"/>
                  </a:cubicBezTo>
                  <a:cubicBezTo>
                    <a:pt x="0" y="261"/>
                    <a:pt x="11" y="295"/>
                    <a:pt x="33" y="295"/>
                  </a:cubicBezTo>
                  <a:cubicBezTo>
                    <a:pt x="42" y="300"/>
                    <a:pt x="53" y="302"/>
                    <a:pt x="64" y="302"/>
                  </a:cubicBezTo>
                  <a:cubicBezTo>
                    <a:pt x="79" y="302"/>
                    <a:pt x="94" y="297"/>
                    <a:pt x="100" y="284"/>
                  </a:cubicBezTo>
                  <a:cubicBezTo>
                    <a:pt x="134" y="251"/>
                    <a:pt x="189" y="206"/>
                    <a:pt x="233" y="172"/>
                  </a:cubicBezTo>
                  <a:cubicBezTo>
                    <a:pt x="245" y="172"/>
                    <a:pt x="245" y="172"/>
                    <a:pt x="267" y="162"/>
                  </a:cubicBezTo>
                  <a:cubicBezTo>
                    <a:pt x="278" y="150"/>
                    <a:pt x="289" y="150"/>
                    <a:pt x="300" y="140"/>
                  </a:cubicBezTo>
                  <a:cubicBezTo>
                    <a:pt x="312" y="140"/>
                    <a:pt x="322" y="140"/>
                    <a:pt x="334" y="128"/>
                  </a:cubicBezTo>
                  <a:lnTo>
                    <a:pt x="334" y="140"/>
                  </a:lnTo>
                  <a:cubicBezTo>
                    <a:pt x="348" y="161"/>
                    <a:pt x="371" y="168"/>
                    <a:pt x="395" y="168"/>
                  </a:cubicBezTo>
                  <a:cubicBezTo>
                    <a:pt x="408" y="168"/>
                    <a:pt x="422" y="166"/>
                    <a:pt x="434" y="162"/>
                  </a:cubicBezTo>
                  <a:cubicBezTo>
                    <a:pt x="445" y="150"/>
                    <a:pt x="467" y="140"/>
                    <a:pt x="467" y="128"/>
                  </a:cubicBezTo>
                  <a:cubicBezTo>
                    <a:pt x="478" y="128"/>
                    <a:pt x="478" y="117"/>
                    <a:pt x="478" y="117"/>
                  </a:cubicBezTo>
                  <a:lnTo>
                    <a:pt x="478" y="95"/>
                  </a:lnTo>
                  <a:lnTo>
                    <a:pt x="478" y="83"/>
                  </a:lnTo>
                  <a:cubicBezTo>
                    <a:pt x="478" y="61"/>
                    <a:pt x="467" y="51"/>
                    <a:pt x="467" y="39"/>
                  </a:cubicBezTo>
                  <a:cubicBezTo>
                    <a:pt x="456" y="39"/>
                    <a:pt x="456" y="39"/>
                    <a:pt x="456" y="28"/>
                  </a:cubicBezTo>
                  <a:cubicBezTo>
                    <a:pt x="445" y="28"/>
                    <a:pt x="445" y="17"/>
                    <a:pt x="434" y="17"/>
                  </a:cubicBezTo>
                  <a:cubicBezTo>
                    <a:pt x="423" y="6"/>
                    <a:pt x="409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51" name="Google Shape;16751;p24"/>
            <p:cNvSpPr/>
            <p:nvPr/>
          </p:nvSpPr>
          <p:spPr>
            <a:xfrm flipH="1">
              <a:off x="-43015" y="-315583"/>
              <a:ext cx="22750" cy="35497"/>
            </a:xfrm>
            <a:custGeom>
              <a:avLst/>
              <a:gdLst/>
              <a:ahLst/>
              <a:cxnLst/>
              <a:rect l="l" t="t" r="r" b="b"/>
              <a:pathLst>
                <a:path w="282" h="440" extrusionOk="0">
                  <a:moveTo>
                    <a:pt x="191" y="0"/>
                  </a:moveTo>
                  <a:cubicBezTo>
                    <a:pt x="181" y="0"/>
                    <a:pt x="170" y="3"/>
                    <a:pt x="159" y="9"/>
                  </a:cubicBezTo>
                  <a:cubicBezTo>
                    <a:pt x="148" y="9"/>
                    <a:pt x="137" y="9"/>
                    <a:pt x="125" y="20"/>
                  </a:cubicBezTo>
                  <a:cubicBezTo>
                    <a:pt x="125" y="20"/>
                    <a:pt x="115" y="31"/>
                    <a:pt x="115" y="42"/>
                  </a:cubicBezTo>
                  <a:lnTo>
                    <a:pt x="115" y="76"/>
                  </a:lnTo>
                  <a:cubicBezTo>
                    <a:pt x="115" y="76"/>
                    <a:pt x="115" y="86"/>
                    <a:pt x="125" y="86"/>
                  </a:cubicBezTo>
                  <a:cubicBezTo>
                    <a:pt x="125" y="86"/>
                    <a:pt x="125" y="98"/>
                    <a:pt x="137" y="98"/>
                  </a:cubicBezTo>
                  <a:lnTo>
                    <a:pt x="137" y="108"/>
                  </a:lnTo>
                  <a:cubicBezTo>
                    <a:pt x="115" y="142"/>
                    <a:pt x="92" y="187"/>
                    <a:pt x="70" y="231"/>
                  </a:cubicBezTo>
                  <a:cubicBezTo>
                    <a:pt x="48" y="286"/>
                    <a:pt x="26" y="343"/>
                    <a:pt x="14" y="398"/>
                  </a:cubicBezTo>
                  <a:cubicBezTo>
                    <a:pt x="1" y="425"/>
                    <a:pt x="32" y="440"/>
                    <a:pt x="62" y="440"/>
                  </a:cubicBezTo>
                  <a:cubicBezTo>
                    <a:pt x="81" y="440"/>
                    <a:pt x="99" y="433"/>
                    <a:pt x="103" y="420"/>
                  </a:cubicBezTo>
                  <a:cubicBezTo>
                    <a:pt x="125" y="365"/>
                    <a:pt x="148" y="309"/>
                    <a:pt x="159" y="254"/>
                  </a:cubicBezTo>
                  <a:cubicBezTo>
                    <a:pt x="181" y="209"/>
                    <a:pt x="192" y="165"/>
                    <a:pt x="204" y="120"/>
                  </a:cubicBezTo>
                  <a:lnTo>
                    <a:pt x="214" y="120"/>
                  </a:lnTo>
                  <a:cubicBezTo>
                    <a:pt x="226" y="120"/>
                    <a:pt x="237" y="108"/>
                    <a:pt x="237" y="108"/>
                  </a:cubicBezTo>
                  <a:cubicBezTo>
                    <a:pt x="248" y="108"/>
                    <a:pt x="259" y="108"/>
                    <a:pt x="259" y="98"/>
                  </a:cubicBezTo>
                  <a:cubicBezTo>
                    <a:pt x="259" y="98"/>
                    <a:pt x="270" y="98"/>
                    <a:pt x="270" y="86"/>
                  </a:cubicBezTo>
                  <a:cubicBezTo>
                    <a:pt x="270" y="86"/>
                    <a:pt x="281" y="76"/>
                    <a:pt x="281" y="64"/>
                  </a:cubicBezTo>
                  <a:cubicBezTo>
                    <a:pt x="281" y="53"/>
                    <a:pt x="270" y="53"/>
                    <a:pt x="270" y="42"/>
                  </a:cubicBezTo>
                  <a:cubicBezTo>
                    <a:pt x="259" y="42"/>
                    <a:pt x="259" y="31"/>
                    <a:pt x="248" y="31"/>
                  </a:cubicBezTo>
                  <a:cubicBezTo>
                    <a:pt x="237" y="20"/>
                    <a:pt x="226" y="20"/>
                    <a:pt x="214" y="9"/>
                  </a:cubicBezTo>
                  <a:cubicBezTo>
                    <a:pt x="209" y="3"/>
                    <a:pt x="201" y="0"/>
                    <a:pt x="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52" name="Google Shape;16752;p24"/>
            <p:cNvSpPr/>
            <p:nvPr/>
          </p:nvSpPr>
          <p:spPr>
            <a:xfrm flipH="1">
              <a:off x="-37610" y="-314050"/>
              <a:ext cx="16216" cy="30253"/>
            </a:xfrm>
            <a:custGeom>
              <a:avLst/>
              <a:gdLst/>
              <a:ahLst/>
              <a:cxnLst/>
              <a:rect l="l" t="t" r="r" b="b"/>
              <a:pathLst>
                <a:path w="201" h="375" extrusionOk="0">
                  <a:moveTo>
                    <a:pt x="123" y="1"/>
                  </a:moveTo>
                  <a:lnTo>
                    <a:pt x="111" y="12"/>
                  </a:lnTo>
                  <a:lnTo>
                    <a:pt x="101" y="12"/>
                  </a:lnTo>
                  <a:lnTo>
                    <a:pt x="101" y="23"/>
                  </a:lnTo>
                  <a:cubicBezTo>
                    <a:pt x="89" y="23"/>
                    <a:pt x="89" y="23"/>
                    <a:pt x="89" y="34"/>
                  </a:cubicBezTo>
                  <a:lnTo>
                    <a:pt x="89" y="45"/>
                  </a:lnTo>
                  <a:lnTo>
                    <a:pt x="89" y="57"/>
                  </a:lnTo>
                  <a:lnTo>
                    <a:pt x="89" y="67"/>
                  </a:lnTo>
                  <a:lnTo>
                    <a:pt x="101" y="79"/>
                  </a:lnTo>
                  <a:lnTo>
                    <a:pt x="111" y="89"/>
                  </a:lnTo>
                  <a:cubicBezTo>
                    <a:pt x="89" y="134"/>
                    <a:pt x="67" y="168"/>
                    <a:pt x="56" y="212"/>
                  </a:cubicBezTo>
                  <a:lnTo>
                    <a:pt x="22" y="279"/>
                  </a:lnTo>
                  <a:cubicBezTo>
                    <a:pt x="12" y="301"/>
                    <a:pt x="0" y="324"/>
                    <a:pt x="0" y="356"/>
                  </a:cubicBezTo>
                  <a:cubicBezTo>
                    <a:pt x="0" y="370"/>
                    <a:pt x="16" y="375"/>
                    <a:pt x="31" y="375"/>
                  </a:cubicBezTo>
                  <a:cubicBezTo>
                    <a:pt x="41" y="375"/>
                    <a:pt x="51" y="372"/>
                    <a:pt x="56" y="368"/>
                  </a:cubicBezTo>
                  <a:cubicBezTo>
                    <a:pt x="78" y="346"/>
                    <a:pt x="78" y="312"/>
                    <a:pt x="89" y="290"/>
                  </a:cubicBezTo>
                  <a:cubicBezTo>
                    <a:pt x="101" y="267"/>
                    <a:pt x="111" y="245"/>
                    <a:pt x="111" y="223"/>
                  </a:cubicBezTo>
                  <a:cubicBezTo>
                    <a:pt x="123" y="178"/>
                    <a:pt x="145" y="134"/>
                    <a:pt x="156" y="101"/>
                  </a:cubicBezTo>
                  <a:lnTo>
                    <a:pt x="167" y="101"/>
                  </a:lnTo>
                  <a:lnTo>
                    <a:pt x="178" y="89"/>
                  </a:lnTo>
                  <a:lnTo>
                    <a:pt x="190" y="89"/>
                  </a:lnTo>
                  <a:cubicBezTo>
                    <a:pt x="190" y="89"/>
                    <a:pt x="190" y="79"/>
                    <a:pt x="200" y="79"/>
                  </a:cubicBezTo>
                  <a:lnTo>
                    <a:pt x="200" y="67"/>
                  </a:lnTo>
                  <a:lnTo>
                    <a:pt x="200" y="45"/>
                  </a:lnTo>
                  <a:lnTo>
                    <a:pt x="190" y="45"/>
                  </a:lnTo>
                  <a:cubicBezTo>
                    <a:pt x="190" y="34"/>
                    <a:pt x="190" y="34"/>
                    <a:pt x="178" y="34"/>
                  </a:cubicBezTo>
                  <a:lnTo>
                    <a:pt x="167" y="34"/>
                  </a:lnTo>
                  <a:cubicBezTo>
                    <a:pt x="167" y="30"/>
                    <a:pt x="167" y="29"/>
                    <a:pt x="167" y="29"/>
                  </a:cubicBezTo>
                  <a:cubicBezTo>
                    <a:pt x="166" y="29"/>
                    <a:pt x="164" y="34"/>
                    <a:pt x="156" y="34"/>
                  </a:cubicBezTo>
                  <a:lnTo>
                    <a:pt x="156" y="23"/>
                  </a:lnTo>
                  <a:cubicBezTo>
                    <a:pt x="156" y="12"/>
                    <a:pt x="156" y="12"/>
                    <a:pt x="145" y="12"/>
                  </a:cubicBezTo>
                  <a:lnTo>
                    <a:pt x="134" y="12"/>
                  </a:lnTo>
                  <a:lnTo>
                    <a:pt x="13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53" name="Google Shape;16753;p24"/>
            <p:cNvSpPr/>
            <p:nvPr/>
          </p:nvSpPr>
          <p:spPr>
            <a:xfrm flipH="1">
              <a:off x="-62700" y="-268952"/>
              <a:ext cx="19765" cy="35739"/>
            </a:xfrm>
            <a:custGeom>
              <a:avLst/>
              <a:gdLst/>
              <a:ahLst/>
              <a:cxnLst/>
              <a:rect l="l" t="t" r="r" b="b"/>
              <a:pathLst>
                <a:path w="245" h="443" extrusionOk="0">
                  <a:moveTo>
                    <a:pt x="191" y="1"/>
                  </a:moveTo>
                  <a:cubicBezTo>
                    <a:pt x="181" y="1"/>
                    <a:pt x="173" y="3"/>
                    <a:pt x="167" y="9"/>
                  </a:cubicBezTo>
                  <a:cubicBezTo>
                    <a:pt x="145" y="31"/>
                    <a:pt x="123" y="64"/>
                    <a:pt x="123" y="87"/>
                  </a:cubicBezTo>
                  <a:cubicBezTo>
                    <a:pt x="134" y="98"/>
                    <a:pt x="134" y="120"/>
                    <a:pt x="145" y="131"/>
                  </a:cubicBezTo>
                  <a:lnTo>
                    <a:pt x="134" y="131"/>
                  </a:lnTo>
                  <a:cubicBezTo>
                    <a:pt x="67" y="209"/>
                    <a:pt x="12" y="309"/>
                    <a:pt x="0" y="420"/>
                  </a:cubicBezTo>
                  <a:cubicBezTo>
                    <a:pt x="0" y="432"/>
                    <a:pt x="22" y="443"/>
                    <a:pt x="34" y="443"/>
                  </a:cubicBezTo>
                  <a:cubicBezTo>
                    <a:pt x="45" y="443"/>
                    <a:pt x="67" y="443"/>
                    <a:pt x="78" y="432"/>
                  </a:cubicBezTo>
                  <a:cubicBezTo>
                    <a:pt x="101" y="331"/>
                    <a:pt x="134" y="242"/>
                    <a:pt x="190" y="165"/>
                  </a:cubicBezTo>
                  <a:cubicBezTo>
                    <a:pt x="200" y="165"/>
                    <a:pt x="223" y="165"/>
                    <a:pt x="234" y="153"/>
                  </a:cubicBezTo>
                  <a:cubicBezTo>
                    <a:pt x="234" y="153"/>
                    <a:pt x="245" y="153"/>
                    <a:pt x="245" y="143"/>
                  </a:cubicBezTo>
                  <a:lnTo>
                    <a:pt x="245" y="131"/>
                  </a:lnTo>
                  <a:cubicBezTo>
                    <a:pt x="245" y="120"/>
                    <a:pt x="245" y="109"/>
                    <a:pt x="234" y="109"/>
                  </a:cubicBezTo>
                  <a:cubicBezTo>
                    <a:pt x="234" y="98"/>
                    <a:pt x="234" y="98"/>
                    <a:pt x="223" y="98"/>
                  </a:cubicBezTo>
                  <a:lnTo>
                    <a:pt x="223" y="87"/>
                  </a:lnTo>
                  <a:lnTo>
                    <a:pt x="212" y="76"/>
                  </a:lnTo>
                  <a:lnTo>
                    <a:pt x="212" y="64"/>
                  </a:lnTo>
                  <a:lnTo>
                    <a:pt x="223" y="54"/>
                  </a:lnTo>
                  <a:cubicBezTo>
                    <a:pt x="223" y="42"/>
                    <a:pt x="234" y="42"/>
                    <a:pt x="234" y="31"/>
                  </a:cubicBezTo>
                  <a:cubicBezTo>
                    <a:pt x="234" y="20"/>
                    <a:pt x="223" y="9"/>
                    <a:pt x="223" y="9"/>
                  </a:cubicBezTo>
                  <a:cubicBezTo>
                    <a:pt x="211" y="3"/>
                    <a:pt x="200" y="1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54" name="Google Shape;16754;p24"/>
            <p:cNvSpPr/>
            <p:nvPr/>
          </p:nvSpPr>
          <p:spPr>
            <a:xfrm flipH="1">
              <a:off x="-135469" y="-254834"/>
              <a:ext cx="42919" cy="26461"/>
            </a:xfrm>
            <a:custGeom>
              <a:avLst/>
              <a:gdLst/>
              <a:ahLst/>
              <a:cxnLst/>
              <a:rect l="l" t="t" r="r" b="b"/>
              <a:pathLst>
                <a:path w="532" h="328" extrusionOk="0">
                  <a:moveTo>
                    <a:pt x="497" y="1"/>
                  </a:moveTo>
                  <a:cubicBezTo>
                    <a:pt x="487" y="1"/>
                    <a:pt x="475" y="1"/>
                    <a:pt x="475" y="12"/>
                  </a:cubicBezTo>
                  <a:cubicBezTo>
                    <a:pt x="453" y="23"/>
                    <a:pt x="442" y="34"/>
                    <a:pt x="431" y="57"/>
                  </a:cubicBezTo>
                  <a:cubicBezTo>
                    <a:pt x="353" y="79"/>
                    <a:pt x="286" y="101"/>
                    <a:pt x="208" y="146"/>
                  </a:cubicBezTo>
                  <a:cubicBezTo>
                    <a:pt x="175" y="156"/>
                    <a:pt x="141" y="179"/>
                    <a:pt x="108" y="212"/>
                  </a:cubicBezTo>
                  <a:cubicBezTo>
                    <a:pt x="75" y="235"/>
                    <a:pt x="30" y="257"/>
                    <a:pt x="8" y="301"/>
                  </a:cubicBezTo>
                  <a:cubicBezTo>
                    <a:pt x="0" y="318"/>
                    <a:pt x="22" y="328"/>
                    <a:pt x="38" y="328"/>
                  </a:cubicBezTo>
                  <a:cubicBezTo>
                    <a:pt x="44" y="328"/>
                    <a:pt x="50" y="326"/>
                    <a:pt x="52" y="324"/>
                  </a:cubicBezTo>
                  <a:cubicBezTo>
                    <a:pt x="86" y="301"/>
                    <a:pt x="108" y="268"/>
                    <a:pt x="141" y="245"/>
                  </a:cubicBezTo>
                  <a:lnTo>
                    <a:pt x="242" y="179"/>
                  </a:lnTo>
                  <a:cubicBezTo>
                    <a:pt x="297" y="146"/>
                    <a:pt x="353" y="123"/>
                    <a:pt x="420" y="112"/>
                  </a:cubicBezTo>
                  <a:lnTo>
                    <a:pt x="420" y="123"/>
                  </a:lnTo>
                  <a:cubicBezTo>
                    <a:pt x="431" y="146"/>
                    <a:pt x="453" y="156"/>
                    <a:pt x="475" y="168"/>
                  </a:cubicBezTo>
                  <a:cubicBezTo>
                    <a:pt x="487" y="168"/>
                    <a:pt x="497" y="168"/>
                    <a:pt x="509" y="156"/>
                  </a:cubicBezTo>
                  <a:cubicBezTo>
                    <a:pt x="520" y="156"/>
                    <a:pt x="531" y="146"/>
                    <a:pt x="531" y="134"/>
                  </a:cubicBezTo>
                  <a:lnTo>
                    <a:pt x="531" y="112"/>
                  </a:lnTo>
                  <a:lnTo>
                    <a:pt x="509" y="90"/>
                  </a:lnTo>
                  <a:lnTo>
                    <a:pt x="509" y="79"/>
                  </a:lnTo>
                  <a:cubicBezTo>
                    <a:pt x="520" y="67"/>
                    <a:pt x="520" y="45"/>
                    <a:pt x="531" y="34"/>
                  </a:cubicBezTo>
                  <a:lnTo>
                    <a:pt x="531" y="23"/>
                  </a:lnTo>
                  <a:cubicBezTo>
                    <a:pt x="531" y="12"/>
                    <a:pt x="520" y="12"/>
                    <a:pt x="5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55" name="Google Shape;16755;p24"/>
            <p:cNvSpPr/>
            <p:nvPr/>
          </p:nvSpPr>
          <p:spPr>
            <a:xfrm flipH="1">
              <a:off x="-103118" y="-225146"/>
              <a:ext cx="31947" cy="23718"/>
            </a:xfrm>
            <a:custGeom>
              <a:avLst/>
              <a:gdLst/>
              <a:ahLst/>
              <a:cxnLst/>
              <a:rect l="l" t="t" r="r" b="b"/>
              <a:pathLst>
                <a:path w="396" h="294" extrusionOk="0">
                  <a:moveTo>
                    <a:pt x="362" y="0"/>
                  </a:moveTo>
                  <a:cubicBezTo>
                    <a:pt x="351" y="0"/>
                    <a:pt x="340" y="0"/>
                    <a:pt x="329" y="11"/>
                  </a:cubicBezTo>
                  <a:cubicBezTo>
                    <a:pt x="317" y="22"/>
                    <a:pt x="317" y="33"/>
                    <a:pt x="307" y="45"/>
                  </a:cubicBezTo>
                  <a:cubicBezTo>
                    <a:pt x="251" y="67"/>
                    <a:pt x="196" y="89"/>
                    <a:pt x="151" y="122"/>
                  </a:cubicBezTo>
                  <a:cubicBezTo>
                    <a:pt x="95" y="166"/>
                    <a:pt x="40" y="200"/>
                    <a:pt x="18" y="255"/>
                  </a:cubicBezTo>
                  <a:cubicBezTo>
                    <a:pt x="1" y="281"/>
                    <a:pt x="22" y="293"/>
                    <a:pt x="43" y="293"/>
                  </a:cubicBezTo>
                  <a:cubicBezTo>
                    <a:pt x="50" y="293"/>
                    <a:pt x="57" y="292"/>
                    <a:pt x="62" y="289"/>
                  </a:cubicBezTo>
                  <a:cubicBezTo>
                    <a:pt x="107" y="245"/>
                    <a:pt x="139" y="200"/>
                    <a:pt x="196" y="166"/>
                  </a:cubicBezTo>
                  <a:cubicBezTo>
                    <a:pt x="228" y="134"/>
                    <a:pt x="262" y="111"/>
                    <a:pt x="307" y="100"/>
                  </a:cubicBezTo>
                  <a:cubicBezTo>
                    <a:pt x="307" y="122"/>
                    <a:pt x="329" y="134"/>
                    <a:pt x="340" y="134"/>
                  </a:cubicBezTo>
                  <a:cubicBezTo>
                    <a:pt x="346" y="137"/>
                    <a:pt x="353" y="138"/>
                    <a:pt x="359" y="138"/>
                  </a:cubicBezTo>
                  <a:cubicBezTo>
                    <a:pt x="374" y="138"/>
                    <a:pt x="388" y="130"/>
                    <a:pt x="396" y="122"/>
                  </a:cubicBezTo>
                  <a:lnTo>
                    <a:pt x="396" y="89"/>
                  </a:lnTo>
                  <a:lnTo>
                    <a:pt x="384" y="77"/>
                  </a:lnTo>
                  <a:cubicBezTo>
                    <a:pt x="396" y="77"/>
                    <a:pt x="396" y="89"/>
                    <a:pt x="396" y="89"/>
                  </a:cubicBezTo>
                  <a:lnTo>
                    <a:pt x="396" y="89"/>
                  </a:lnTo>
                  <a:cubicBezTo>
                    <a:pt x="396" y="77"/>
                    <a:pt x="384" y="77"/>
                    <a:pt x="384" y="67"/>
                  </a:cubicBezTo>
                  <a:lnTo>
                    <a:pt x="384" y="55"/>
                  </a:lnTo>
                  <a:lnTo>
                    <a:pt x="396" y="45"/>
                  </a:lnTo>
                  <a:lnTo>
                    <a:pt x="396" y="22"/>
                  </a:lnTo>
                  <a:cubicBezTo>
                    <a:pt x="396" y="11"/>
                    <a:pt x="384" y="11"/>
                    <a:pt x="384" y="11"/>
                  </a:cubicBezTo>
                  <a:cubicBezTo>
                    <a:pt x="373" y="0"/>
                    <a:pt x="362" y="0"/>
                    <a:pt x="3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56" name="Google Shape;16756;p24"/>
            <p:cNvSpPr/>
            <p:nvPr/>
          </p:nvSpPr>
          <p:spPr>
            <a:xfrm flipH="1">
              <a:off x="-169514" y="-202798"/>
              <a:ext cx="59942" cy="12424"/>
            </a:xfrm>
            <a:custGeom>
              <a:avLst/>
              <a:gdLst/>
              <a:ahLst/>
              <a:cxnLst/>
              <a:rect l="l" t="t" r="r" b="b"/>
              <a:pathLst>
                <a:path w="743" h="154" extrusionOk="0">
                  <a:moveTo>
                    <a:pt x="598" y="1"/>
                  </a:moveTo>
                  <a:cubicBezTo>
                    <a:pt x="587" y="1"/>
                    <a:pt x="575" y="12"/>
                    <a:pt x="565" y="23"/>
                  </a:cubicBezTo>
                  <a:lnTo>
                    <a:pt x="565" y="57"/>
                  </a:lnTo>
                  <a:cubicBezTo>
                    <a:pt x="565" y="67"/>
                    <a:pt x="575" y="67"/>
                    <a:pt x="575" y="79"/>
                  </a:cubicBezTo>
                  <a:lnTo>
                    <a:pt x="476" y="79"/>
                  </a:lnTo>
                  <a:cubicBezTo>
                    <a:pt x="446" y="79"/>
                    <a:pt x="411" y="84"/>
                    <a:pt x="378" y="84"/>
                  </a:cubicBezTo>
                  <a:cubicBezTo>
                    <a:pt x="362" y="84"/>
                    <a:pt x="346" y="83"/>
                    <a:pt x="331" y="79"/>
                  </a:cubicBezTo>
                  <a:cubicBezTo>
                    <a:pt x="231" y="79"/>
                    <a:pt x="131" y="67"/>
                    <a:pt x="31" y="57"/>
                  </a:cubicBezTo>
                  <a:cubicBezTo>
                    <a:pt x="28" y="55"/>
                    <a:pt x="25" y="54"/>
                    <a:pt x="22" y="54"/>
                  </a:cubicBezTo>
                  <a:cubicBezTo>
                    <a:pt x="6" y="54"/>
                    <a:pt x="0" y="79"/>
                    <a:pt x="19" y="79"/>
                  </a:cubicBezTo>
                  <a:cubicBezTo>
                    <a:pt x="75" y="90"/>
                    <a:pt x="120" y="112"/>
                    <a:pt x="175" y="123"/>
                  </a:cubicBezTo>
                  <a:cubicBezTo>
                    <a:pt x="220" y="134"/>
                    <a:pt x="276" y="146"/>
                    <a:pt x="331" y="146"/>
                  </a:cubicBezTo>
                  <a:cubicBezTo>
                    <a:pt x="353" y="151"/>
                    <a:pt x="378" y="154"/>
                    <a:pt x="405" y="154"/>
                  </a:cubicBezTo>
                  <a:cubicBezTo>
                    <a:pt x="431" y="154"/>
                    <a:pt x="459" y="151"/>
                    <a:pt x="487" y="146"/>
                  </a:cubicBezTo>
                  <a:cubicBezTo>
                    <a:pt x="531" y="146"/>
                    <a:pt x="575" y="146"/>
                    <a:pt x="620" y="112"/>
                  </a:cubicBezTo>
                  <a:cubicBezTo>
                    <a:pt x="632" y="123"/>
                    <a:pt x="642" y="123"/>
                    <a:pt x="654" y="123"/>
                  </a:cubicBezTo>
                  <a:cubicBezTo>
                    <a:pt x="664" y="123"/>
                    <a:pt x="664" y="134"/>
                    <a:pt x="676" y="134"/>
                  </a:cubicBezTo>
                  <a:cubicBezTo>
                    <a:pt x="698" y="134"/>
                    <a:pt x="709" y="134"/>
                    <a:pt x="721" y="123"/>
                  </a:cubicBezTo>
                  <a:cubicBezTo>
                    <a:pt x="731" y="123"/>
                    <a:pt x="743" y="112"/>
                    <a:pt x="743" y="101"/>
                  </a:cubicBezTo>
                  <a:cubicBezTo>
                    <a:pt x="743" y="101"/>
                    <a:pt x="743" y="90"/>
                    <a:pt x="731" y="79"/>
                  </a:cubicBezTo>
                  <a:cubicBezTo>
                    <a:pt x="721" y="57"/>
                    <a:pt x="687" y="57"/>
                    <a:pt x="664" y="57"/>
                  </a:cubicBezTo>
                  <a:cubicBezTo>
                    <a:pt x="664" y="45"/>
                    <a:pt x="654" y="45"/>
                    <a:pt x="654" y="45"/>
                  </a:cubicBezTo>
                  <a:cubicBezTo>
                    <a:pt x="642" y="45"/>
                    <a:pt x="642" y="34"/>
                    <a:pt x="632" y="34"/>
                  </a:cubicBezTo>
                  <a:lnTo>
                    <a:pt x="632" y="23"/>
                  </a:lnTo>
                  <a:cubicBezTo>
                    <a:pt x="620" y="12"/>
                    <a:pt x="609" y="1"/>
                    <a:pt x="5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57" name="Google Shape;16757;p24"/>
            <p:cNvSpPr/>
            <p:nvPr/>
          </p:nvSpPr>
          <p:spPr>
            <a:xfrm flipH="1">
              <a:off x="-16957" y="-241361"/>
              <a:ext cx="81" cy="968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2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58" name="Google Shape;16758;p24"/>
            <p:cNvSpPr/>
            <p:nvPr/>
          </p:nvSpPr>
          <p:spPr>
            <a:xfrm flipH="1">
              <a:off x="-19619" y="-274358"/>
              <a:ext cx="16216" cy="41144"/>
            </a:xfrm>
            <a:custGeom>
              <a:avLst/>
              <a:gdLst/>
              <a:ahLst/>
              <a:cxnLst/>
              <a:rect l="l" t="t" r="r" b="b"/>
              <a:pathLst>
                <a:path w="201" h="510" extrusionOk="0">
                  <a:moveTo>
                    <a:pt x="141" y="1"/>
                  </a:moveTo>
                  <a:cubicBezTo>
                    <a:pt x="129" y="1"/>
                    <a:pt x="118" y="4"/>
                    <a:pt x="112" y="9"/>
                  </a:cubicBezTo>
                  <a:cubicBezTo>
                    <a:pt x="79" y="32"/>
                    <a:pt x="57" y="42"/>
                    <a:pt x="35" y="76"/>
                  </a:cubicBezTo>
                  <a:cubicBezTo>
                    <a:pt x="23" y="87"/>
                    <a:pt x="12" y="98"/>
                    <a:pt x="12" y="121"/>
                  </a:cubicBezTo>
                  <a:cubicBezTo>
                    <a:pt x="1" y="121"/>
                    <a:pt x="1" y="131"/>
                    <a:pt x="1" y="143"/>
                  </a:cubicBezTo>
                  <a:cubicBezTo>
                    <a:pt x="1" y="154"/>
                    <a:pt x="1" y="154"/>
                    <a:pt x="12" y="165"/>
                  </a:cubicBezTo>
                  <a:cubicBezTo>
                    <a:pt x="12" y="165"/>
                    <a:pt x="12" y="176"/>
                    <a:pt x="23" y="176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23" y="198"/>
                    <a:pt x="23" y="210"/>
                  </a:cubicBezTo>
                  <a:lnTo>
                    <a:pt x="35" y="220"/>
                  </a:lnTo>
                  <a:lnTo>
                    <a:pt x="35" y="232"/>
                  </a:lnTo>
                  <a:cubicBezTo>
                    <a:pt x="45" y="232"/>
                    <a:pt x="45" y="243"/>
                    <a:pt x="57" y="243"/>
                  </a:cubicBezTo>
                  <a:cubicBezTo>
                    <a:pt x="57" y="254"/>
                    <a:pt x="45" y="254"/>
                    <a:pt x="45" y="265"/>
                  </a:cubicBezTo>
                  <a:cubicBezTo>
                    <a:pt x="35" y="276"/>
                    <a:pt x="35" y="287"/>
                    <a:pt x="23" y="309"/>
                  </a:cubicBezTo>
                  <a:cubicBezTo>
                    <a:pt x="23" y="309"/>
                    <a:pt x="23" y="321"/>
                    <a:pt x="35" y="332"/>
                  </a:cubicBezTo>
                  <a:cubicBezTo>
                    <a:pt x="35" y="332"/>
                    <a:pt x="35" y="343"/>
                    <a:pt x="45" y="343"/>
                  </a:cubicBezTo>
                  <a:cubicBezTo>
                    <a:pt x="45" y="354"/>
                    <a:pt x="57" y="354"/>
                    <a:pt x="67" y="354"/>
                  </a:cubicBezTo>
                  <a:cubicBezTo>
                    <a:pt x="79" y="354"/>
                    <a:pt x="90" y="354"/>
                    <a:pt x="90" y="343"/>
                  </a:cubicBezTo>
                  <a:lnTo>
                    <a:pt x="90" y="354"/>
                  </a:lnTo>
                  <a:cubicBezTo>
                    <a:pt x="90" y="365"/>
                    <a:pt x="79" y="376"/>
                    <a:pt x="79" y="388"/>
                  </a:cubicBezTo>
                  <a:cubicBezTo>
                    <a:pt x="79" y="398"/>
                    <a:pt x="79" y="410"/>
                    <a:pt x="90" y="410"/>
                  </a:cubicBezTo>
                  <a:cubicBezTo>
                    <a:pt x="90" y="421"/>
                    <a:pt x="101" y="432"/>
                    <a:pt x="101" y="432"/>
                  </a:cubicBezTo>
                  <a:cubicBezTo>
                    <a:pt x="112" y="443"/>
                    <a:pt x="112" y="443"/>
                    <a:pt x="124" y="443"/>
                  </a:cubicBezTo>
                  <a:cubicBezTo>
                    <a:pt x="112" y="443"/>
                    <a:pt x="112" y="454"/>
                    <a:pt x="112" y="454"/>
                  </a:cubicBezTo>
                  <a:cubicBezTo>
                    <a:pt x="101" y="465"/>
                    <a:pt x="101" y="465"/>
                    <a:pt x="101" y="477"/>
                  </a:cubicBezTo>
                  <a:cubicBezTo>
                    <a:pt x="101" y="487"/>
                    <a:pt x="101" y="487"/>
                    <a:pt x="112" y="487"/>
                  </a:cubicBezTo>
                  <a:lnTo>
                    <a:pt x="112" y="499"/>
                  </a:lnTo>
                  <a:lnTo>
                    <a:pt x="124" y="510"/>
                  </a:lnTo>
                  <a:lnTo>
                    <a:pt x="168" y="510"/>
                  </a:lnTo>
                  <a:cubicBezTo>
                    <a:pt x="168" y="510"/>
                    <a:pt x="179" y="510"/>
                    <a:pt x="179" y="499"/>
                  </a:cubicBezTo>
                  <a:cubicBezTo>
                    <a:pt x="190" y="499"/>
                    <a:pt x="190" y="499"/>
                    <a:pt x="190" y="487"/>
                  </a:cubicBezTo>
                  <a:lnTo>
                    <a:pt x="190" y="477"/>
                  </a:lnTo>
                  <a:cubicBezTo>
                    <a:pt x="190" y="465"/>
                    <a:pt x="201" y="465"/>
                    <a:pt x="201" y="454"/>
                  </a:cubicBezTo>
                  <a:lnTo>
                    <a:pt x="201" y="443"/>
                  </a:lnTo>
                  <a:lnTo>
                    <a:pt x="201" y="432"/>
                  </a:lnTo>
                  <a:cubicBezTo>
                    <a:pt x="190" y="432"/>
                    <a:pt x="190" y="432"/>
                    <a:pt x="190" y="421"/>
                  </a:cubicBezTo>
                  <a:lnTo>
                    <a:pt x="168" y="421"/>
                  </a:lnTo>
                  <a:lnTo>
                    <a:pt x="168" y="410"/>
                  </a:lnTo>
                  <a:lnTo>
                    <a:pt x="168" y="388"/>
                  </a:lnTo>
                  <a:lnTo>
                    <a:pt x="168" y="365"/>
                  </a:lnTo>
                  <a:cubicBezTo>
                    <a:pt x="179" y="343"/>
                    <a:pt x="179" y="332"/>
                    <a:pt x="190" y="309"/>
                  </a:cubicBezTo>
                  <a:cubicBezTo>
                    <a:pt x="190" y="309"/>
                    <a:pt x="190" y="299"/>
                    <a:pt x="179" y="287"/>
                  </a:cubicBezTo>
                  <a:lnTo>
                    <a:pt x="168" y="276"/>
                  </a:lnTo>
                  <a:cubicBezTo>
                    <a:pt x="146" y="276"/>
                    <a:pt x="124" y="276"/>
                    <a:pt x="124" y="287"/>
                  </a:cubicBezTo>
                  <a:cubicBezTo>
                    <a:pt x="112" y="299"/>
                    <a:pt x="112" y="299"/>
                    <a:pt x="112" y="309"/>
                  </a:cubicBezTo>
                  <a:lnTo>
                    <a:pt x="112" y="299"/>
                  </a:lnTo>
                  <a:cubicBezTo>
                    <a:pt x="112" y="287"/>
                    <a:pt x="124" y="276"/>
                    <a:pt x="124" y="265"/>
                  </a:cubicBezTo>
                  <a:lnTo>
                    <a:pt x="134" y="254"/>
                  </a:lnTo>
                  <a:lnTo>
                    <a:pt x="134" y="243"/>
                  </a:lnTo>
                  <a:lnTo>
                    <a:pt x="146" y="243"/>
                  </a:lnTo>
                  <a:cubicBezTo>
                    <a:pt x="146" y="232"/>
                    <a:pt x="156" y="232"/>
                    <a:pt x="156" y="220"/>
                  </a:cubicBezTo>
                  <a:lnTo>
                    <a:pt x="146" y="210"/>
                  </a:lnTo>
                  <a:cubicBezTo>
                    <a:pt x="134" y="198"/>
                    <a:pt x="124" y="198"/>
                    <a:pt x="112" y="198"/>
                  </a:cubicBezTo>
                  <a:cubicBezTo>
                    <a:pt x="112" y="198"/>
                    <a:pt x="112" y="187"/>
                    <a:pt x="124" y="187"/>
                  </a:cubicBezTo>
                  <a:cubicBezTo>
                    <a:pt x="124" y="187"/>
                    <a:pt x="124" y="176"/>
                    <a:pt x="134" y="165"/>
                  </a:cubicBezTo>
                  <a:cubicBezTo>
                    <a:pt x="146" y="165"/>
                    <a:pt x="146" y="154"/>
                    <a:pt x="146" y="154"/>
                  </a:cubicBezTo>
                  <a:cubicBezTo>
                    <a:pt x="146" y="143"/>
                    <a:pt x="146" y="131"/>
                    <a:pt x="134" y="131"/>
                  </a:cubicBezTo>
                  <a:cubicBezTo>
                    <a:pt x="124" y="121"/>
                    <a:pt x="124" y="121"/>
                    <a:pt x="112" y="121"/>
                  </a:cubicBezTo>
                  <a:cubicBezTo>
                    <a:pt x="124" y="109"/>
                    <a:pt x="124" y="98"/>
                    <a:pt x="134" y="87"/>
                  </a:cubicBezTo>
                  <a:cubicBezTo>
                    <a:pt x="146" y="76"/>
                    <a:pt x="156" y="65"/>
                    <a:pt x="179" y="65"/>
                  </a:cubicBezTo>
                  <a:cubicBezTo>
                    <a:pt x="179" y="54"/>
                    <a:pt x="190" y="42"/>
                    <a:pt x="190" y="32"/>
                  </a:cubicBezTo>
                  <a:cubicBezTo>
                    <a:pt x="190" y="20"/>
                    <a:pt x="179" y="20"/>
                    <a:pt x="179" y="9"/>
                  </a:cubicBezTo>
                  <a:cubicBezTo>
                    <a:pt x="168" y="4"/>
                    <a:pt x="154" y="1"/>
                    <a:pt x="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59" name="Google Shape;16759;p24"/>
            <p:cNvSpPr/>
            <p:nvPr/>
          </p:nvSpPr>
          <p:spPr>
            <a:xfrm flipH="1">
              <a:off x="7246" y="-251769"/>
              <a:ext cx="32431" cy="59861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128" y="0"/>
                  </a:moveTo>
                  <a:cubicBezTo>
                    <a:pt x="118" y="0"/>
                    <a:pt x="108" y="5"/>
                    <a:pt x="101" y="19"/>
                  </a:cubicBezTo>
                  <a:cubicBezTo>
                    <a:pt x="68" y="63"/>
                    <a:pt x="35" y="108"/>
                    <a:pt x="23" y="163"/>
                  </a:cubicBezTo>
                  <a:cubicBezTo>
                    <a:pt x="12" y="174"/>
                    <a:pt x="12" y="185"/>
                    <a:pt x="12" y="207"/>
                  </a:cubicBezTo>
                  <a:cubicBezTo>
                    <a:pt x="1" y="230"/>
                    <a:pt x="35" y="241"/>
                    <a:pt x="57" y="241"/>
                  </a:cubicBezTo>
                  <a:cubicBezTo>
                    <a:pt x="45" y="274"/>
                    <a:pt x="35" y="308"/>
                    <a:pt x="68" y="318"/>
                  </a:cubicBezTo>
                  <a:lnTo>
                    <a:pt x="112" y="318"/>
                  </a:lnTo>
                  <a:cubicBezTo>
                    <a:pt x="101" y="352"/>
                    <a:pt x="90" y="375"/>
                    <a:pt x="101" y="407"/>
                  </a:cubicBezTo>
                  <a:cubicBezTo>
                    <a:pt x="112" y="430"/>
                    <a:pt x="146" y="430"/>
                    <a:pt x="168" y="430"/>
                  </a:cubicBezTo>
                  <a:cubicBezTo>
                    <a:pt x="168" y="441"/>
                    <a:pt x="157" y="452"/>
                    <a:pt x="157" y="474"/>
                  </a:cubicBezTo>
                  <a:cubicBezTo>
                    <a:pt x="157" y="496"/>
                    <a:pt x="157" y="530"/>
                    <a:pt x="179" y="541"/>
                  </a:cubicBezTo>
                  <a:cubicBezTo>
                    <a:pt x="190" y="553"/>
                    <a:pt x="213" y="563"/>
                    <a:pt x="235" y="563"/>
                  </a:cubicBezTo>
                  <a:lnTo>
                    <a:pt x="235" y="619"/>
                  </a:lnTo>
                  <a:cubicBezTo>
                    <a:pt x="244" y="637"/>
                    <a:pt x="267" y="655"/>
                    <a:pt x="294" y="655"/>
                  </a:cubicBezTo>
                  <a:cubicBezTo>
                    <a:pt x="300" y="655"/>
                    <a:pt x="306" y="654"/>
                    <a:pt x="312" y="652"/>
                  </a:cubicBezTo>
                  <a:lnTo>
                    <a:pt x="312" y="674"/>
                  </a:lnTo>
                  <a:lnTo>
                    <a:pt x="312" y="708"/>
                  </a:lnTo>
                  <a:lnTo>
                    <a:pt x="324" y="719"/>
                  </a:lnTo>
                  <a:cubicBezTo>
                    <a:pt x="324" y="730"/>
                    <a:pt x="324" y="730"/>
                    <a:pt x="335" y="730"/>
                  </a:cubicBezTo>
                  <a:cubicBezTo>
                    <a:pt x="335" y="741"/>
                    <a:pt x="346" y="741"/>
                    <a:pt x="357" y="741"/>
                  </a:cubicBezTo>
                  <a:lnTo>
                    <a:pt x="379" y="741"/>
                  </a:lnTo>
                  <a:lnTo>
                    <a:pt x="391" y="730"/>
                  </a:lnTo>
                  <a:lnTo>
                    <a:pt x="391" y="697"/>
                  </a:lnTo>
                  <a:lnTo>
                    <a:pt x="391" y="674"/>
                  </a:lnTo>
                  <a:lnTo>
                    <a:pt x="391" y="630"/>
                  </a:lnTo>
                  <a:cubicBezTo>
                    <a:pt x="401" y="630"/>
                    <a:pt x="401" y="630"/>
                    <a:pt x="391" y="619"/>
                  </a:cubicBezTo>
                  <a:lnTo>
                    <a:pt x="391" y="608"/>
                  </a:lnTo>
                  <a:cubicBezTo>
                    <a:pt x="391" y="608"/>
                    <a:pt x="379" y="597"/>
                    <a:pt x="368" y="597"/>
                  </a:cubicBezTo>
                  <a:lnTo>
                    <a:pt x="335" y="597"/>
                  </a:lnTo>
                  <a:lnTo>
                    <a:pt x="335" y="608"/>
                  </a:lnTo>
                  <a:cubicBezTo>
                    <a:pt x="324" y="597"/>
                    <a:pt x="324" y="597"/>
                    <a:pt x="335" y="597"/>
                  </a:cubicBezTo>
                  <a:lnTo>
                    <a:pt x="324" y="597"/>
                  </a:lnTo>
                  <a:lnTo>
                    <a:pt x="324" y="585"/>
                  </a:lnTo>
                  <a:lnTo>
                    <a:pt x="324" y="541"/>
                  </a:lnTo>
                  <a:lnTo>
                    <a:pt x="324" y="430"/>
                  </a:lnTo>
                  <a:cubicBezTo>
                    <a:pt x="324" y="408"/>
                    <a:pt x="305" y="396"/>
                    <a:pt x="286" y="396"/>
                  </a:cubicBezTo>
                  <a:cubicBezTo>
                    <a:pt x="276" y="396"/>
                    <a:pt x="265" y="400"/>
                    <a:pt x="257" y="407"/>
                  </a:cubicBezTo>
                  <a:cubicBezTo>
                    <a:pt x="257" y="385"/>
                    <a:pt x="257" y="352"/>
                    <a:pt x="268" y="330"/>
                  </a:cubicBezTo>
                  <a:cubicBezTo>
                    <a:pt x="268" y="330"/>
                    <a:pt x="257" y="318"/>
                    <a:pt x="257" y="308"/>
                  </a:cubicBezTo>
                  <a:lnTo>
                    <a:pt x="235" y="308"/>
                  </a:lnTo>
                  <a:cubicBezTo>
                    <a:pt x="213" y="308"/>
                    <a:pt x="190" y="308"/>
                    <a:pt x="190" y="318"/>
                  </a:cubicBezTo>
                  <a:cubicBezTo>
                    <a:pt x="190" y="308"/>
                    <a:pt x="201" y="286"/>
                    <a:pt x="201" y="274"/>
                  </a:cubicBezTo>
                  <a:cubicBezTo>
                    <a:pt x="201" y="252"/>
                    <a:pt x="213" y="230"/>
                    <a:pt x="213" y="207"/>
                  </a:cubicBezTo>
                  <a:cubicBezTo>
                    <a:pt x="213" y="185"/>
                    <a:pt x="223" y="174"/>
                    <a:pt x="223" y="152"/>
                  </a:cubicBezTo>
                  <a:cubicBezTo>
                    <a:pt x="223" y="136"/>
                    <a:pt x="200" y="125"/>
                    <a:pt x="183" y="125"/>
                  </a:cubicBezTo>
                  <a:cubicBezTo>
                    <a:pt x="176" y="125"/>
                    <a:pt x="171" y="127"/>
                    <a:pt x="168" y="130"/>
                  </a:cubicBezTo>
                  <a:lnTo>
                    <a:pt x="168" y="96"/>
                  </a:lnTo>
                  <a:cubicBezTo>
                    <a:pt x="179" y="85"/>
                    <a:pt x="157" y="63"/>
                    <a:pt x="146" y="63"/>
                  </a:cubicBezTo>
                  <a:cubicBezTo>
                    <a:pt x="146" y="52"/>
                    <a:pt x="157" y="52"/>
                    <a:pt x="157" y="41"/>
                  </a:cubicBezTo>
                  <a:cubicBezTo>
                    <a:pt x="168" y="29"/>
                    <a:pt x="157" y="7"/>
                    <a:pt x="146" y="7"/>
                  </a:cubicBezTo>
                  <a:cubicBezTo>
                    <a:pt x="141" y="3"/>
                    <a:pt x="135" y="0"/>
                    <a:pt x="1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60" name="Google Shape;16760;p24"/>
            <p:cNvSpPr/>
            <p:nvPr/>
          </p:nvSpPr>
          <p:spPr>
            <a:xfrm flipH="1">
              <a:off x="1922" y="-191988"/>
              <a:ext cx="8068" cy="5405"/>
            </a:xfrm>
            <a:custGeom>
              <a:avLst/>
              <a:gdLst/>
              <a:ahLst/>
              <a:cxnLst/>
              <a:rect l="l" t="t" r="r" b="b"/>
              <a:pathLst>
                <a:path w="100" h="67" extrusionOk="0">
                  <a:moveTo>
                    <a:pt x="11" y="0"/>
                  </a:moveTo>
                  <a:lnTo>
                    <a:pt x="0" y="12"/>
                  </a:lnTo>
                  <a:lnTo>
                    <a:pt x="0" y="22"/>
                  </a:lnTo>
                  <a:lnTo>
                    <a:pt x="0" y="34"/>
                  </a:lnTo>
                  <a:lnTo>
                    <a:pt x="0" y="45"/>
                  </a:lnTo>
                  <a:cubicBezTo>
                    <a:pt x="0" y="45"/>
                    <a:pt x="0" y="56"/>
                    <a:pt x="11" y="56"/>
                  </a:cubicBezTo>
                  <a:cubicBezTo>
                    <a:pt x="11" y="67"/>
                    <a:pt x="23" y="67"/>
                    <a:pt x="23" y="67"/>
                  </a:cubicBezTo>
                  <a:lnTo>
                    <a:pt x="78" y="67"/>
                  </a:lnTo>
                  <a:lnTo>
                    <a:pt x="89" y="56"/>
                  </a:lnTo>
                  <a:cubicBezTo>
                    <a:pt x="100" y="56"/>
                    <a:pt x="100" y="45"/>
                    <a:pt x="100" y="45"/>
                  </a:cubicBezTo>
                  <a:lnTo>
                    <a:pt x="100" y="34"/>
                  </a:lnTo>
                  <a:lnTo>
                    <a:pt x="100" y="22"/>
                  </a:lnTo>
                  <a:lnTo>
                    <a:pt x="100" y="12"/>
                  </a:lnTo>
                  <a:cubicBezTo>
                    <a:pt x="100" y="12"/>
                    <a:pt x="89" y="12"/>
                    <a:pt x="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61" name="Google Shape;16761;p24"/>
            <p:cNvSpPr/>
            <p:nvPr/>
          </p:nvSpPr>
          <p:spPr>
            <a:xfrm flipH="1">
              <a:off x="-118527" y="-161492"/>
              <a:ext cx="93583" cy="34852"/>
            </a:xfrm>
            <a:custGeom>
              <a:avLst/>
              <a:gdLst/>
              <a:ahLst/>
              <a:cxnLst/>
              <a:rect l="l" t="t" r="r" b="b"/>
              <a:pathLst>
                <a:path w="1160" h="432" extrusionOk="0">
                  <a:moveTo>
                    <a:pt x="123" y="0"/>
                  </a:moveTo>
                  <a:cubicBezTo>
                    <a:pt x="112" y="0"/>
                    <a:pt x="101" y="0"/>
                    <a:pt x="90" y="12"/>
                  </a:cubicBezTo>
                  <a:cubicBezTo>
                    <a:pt x="67" y="34"/>
                    <a:pt x="34" y="45"/>
                    <a:pt x="12" y="56"/>
                  </a:cubicBezTo>
                  <a:cubicBezTo>
                    <a:pt x="1" y="79"/>
                    <a:pt x="12" y="89"/>
                    <a:pt x="23" y="101"/>
                  </a:cubicBezTo>
                  <a:cubicBezTo>
                    <a:pt x="23" y="101"/>
                    <a:pt x="23" y="112"/>
                    <a:pt x="12" y="123"/>
                  </a:cubicBezTo>
                  <a:cubicBezTo>
                    <a:pt x="1" y="134"/>
                    <a:pt x="12" y="145"/>
                    <a:pt x="23" y="156"/>
                  </a:cubicBezTo>
                  <a:cubicBezTo>
                    <a:pt x="32" y="165"/>
                    <a:pt x="44" y="169"/>
                    <a:pt x="55" y="169"/>
                  </a:cubicBezTo>
                  <a:cubicBezTo>
                    <a:pt x="70" y="169"/>
                    <a:pt x="83" y="163"/>
                    <a:pt x="90" y="156"/>
                  </a:cubicBezTo>
                  <a:lnTo>
                    <a:pt x="101" y="145"/>
                  </a:lnTo>
                  <a:lnTo>
                    <a:pt x="123" y="145"/>
                  </a:lnTo>
                  <a:lnTo>
                    <a:pt x="112" y="156"/>
                  </a:lnTo>
                  <a:cubicBezTo>
                    <a:pt x="112" y="190"/>
                    <a:pt x="123" y="223"/>
                    <a:pt x="146" y="234"/>
                  </a:cubicBezTo>
                  <a:cubicBezTo>
                    <a:pt x="152" y="236"/>
                    <a:pt x="158" y="237"/>
                    <a:pt x="163" y="237"/>
                  </a:cubicBezTo>
                  <a:cubicBezTo>
                    <a:pt x="187" y="237"/>
                    <a:pt x="205" y="221"/>
                    <a:pt x="223" y="212"/>
                  </a:cubicBezTo>
                  <a:cubicBezTo>
                    <a:pt x="223" y="223"/>
                    <a:pt x="223" y="234"/>
                    <a:pt x="235" y="245"/>
                  </a:cubicBezTo>
                  <a:cubicBezTo>
                    <a:pt x="241" y="264"/>
                    <a:pt x="254" y="272"/>
                    <a:pt x="268" y="272"/>
                  </a:cubicBezTo>
                  <a:cubicBezTo>
                    <a:pt x="279" y="272"/>
                    <a:pt x="291" y="267"/>
                    <a:pt x="301" y="257"/>
                  </a:cubicBezTo>
                  <a:cubicBezTo>
                    <a:pt x="301" y="257"/>
                    <a:pt x="301" y="245"/>
                    <a:pt x="312" y="245"/>
                  </a:cubicBezTo>
                  <a:cubicBezTo>
                    <a:pt x="324" y="245"/>
                    <a:pt x="324" y="234"/>
                    <a:pt x="324" y="234"/>
                  </a:cubicBezTo>
                  <a:cubicBezTo>
                    <a:pt x="334" y="234"/>
                    <a:pt x="334" y="234"/>
                    <a:pt x="334" y="245"/>
                  </a:cubicBezTo>
                  <a:lnTo>
                    <a:pt x="346" y="245"/>
                  </a:lnTo>
                  <a:lnTo>
                    <a:pt x="346" y="257"/>
                  </a:lnTo>
                  <a:cubicBezTo>
                    <a:pt x="346" y="257"/>
                    <a:pt x="346" y="267"/>
                    <a:pt x="334" y="279"/>
                  </a:cubicBezTo>
                  <a:lnTo>
                    <a:pt x="346" y="289"/>
                  </a:lnTo>
                  <a:cubicBezTo>
                    <a:pt x="357" y="301"/>
                    <a:pt x="357" y="301"/>
                    <a:pt x="368" y="301"/>
                  </a:cubicBezTo>
                  <a:cubicBezTo>
                    <a:pt x="379" y="301"/>
                    <a:pt x="401" y="301"/>
                    <a:pt x="401" y="289"/>
                  </a:cubicBezTo>
                  <a:lnTo>
                    <a:pt x="423" y="289"/>
                  </a:lnTo>
                  <a:cubicBezTo>
                    <a:pt x="423" y="323"/>
                    <a:pt x="446" y="334"/>
                    <a:pt x="468" y="334"/>
                  </a:cubicBezTo>
                  <a:cubicBezTo>
                    <a:pt x="468" y="334"/>
                    <a:pt x="457" y="334"/>
                    <a:pt x="457" y="346"/>
                  </a:cubicBezTo>
                  <a:lnTo>
                    <a:pt x="457" y="368"/>
                  </a:lnTo>
                  <a:cubicBezTo>
                    <a:pt x="446" y="378"/>
                    <a:pt x="435" y="390"/>
                    <a:pt x="435" y="401"/>
                  </a:cubicBezTo>
                  <a:cubicBezTo>
                    <a:pt x="435" y="412"/>
                    <a:pt x="446" y="423"/>
                    <a:pt x="457" y="423"/>
                  </a:cubicBezTo>
                  <a:cubicBezTo>
                    <a:pt x="474" y="429"/>
                    <a:pt x="487" y="432"/>
                    <a:pt x="500" y="432"/>
                  </a:cubicBezTo>
                  <a:cubicBezTo>
                    <a:pt x="512" y="432"/>
                    <a:pt x="523" y="429"/>
                    <a:pt x="535" y="423"/>
                  </a:cubicBezTo>
                  <a:cubicBezTo>
                    <a:pt x="568" y="423"/>
                    <a:pt x="591" y="412"/>
                    <a:pt x="613" y="390"/>
                  </a:cubicBezTo>
                  <a:cubicBezTo>
                    <a:pt x="613" y="390"/>
                    <a:pt x="623" y="378"/>
                    <a:pt x="623" y="368"/>
                  </a:cubicBezTo>
                  <a:cubicBezTo>
                    <a:pt x="623" y="356"/>
                    <a:pt x="613" y="346"/>
                    <a:pt x="613" y="346"/>
                  </a:cubicBezTo>
                  <a:cubicBezTo>
                    <a:pt x="601" y="334"/>
                    <a:pt x="601" y="334"/>
                    <a:pt x="591" y="334"/>
                  </a:cubicBezTo>
                  <a:lnTo>
                    <a:pt x="623" y="301"/>
                  </a:lnTo>
                  <a:cubicBezTo>
                    <a:pt x="635" y="312"/>
                    <a:pt x="646" y="323"/>
                    <a:pt x="657" y="323"/>
                  </a:cubicBezTo>
                  <a:cubicBezTo>
                    <a:pt x="680" y="323"/>
                    <a:pt x="702" y="323"/>
                    <a:pt x="712" y="312"/>
                  </a:cubicBezTo>
                  <a:cubicBezTo>
                    <a:pt x="724" y="334"/>
                    <a:pt x="746" y="334"/>
                    <a:pt x="769" y="334"/>
                  </a:cubicBezTo>
                  <a:cubicBezTo>
                    <a:pt x="801" y="323"/>
                    <a:pt x="835" y="312"/>
                    <a:pt x="857" y="279"/>
                  </a:cubicBezTo>
                  <a:cubicBezTo>
                    <a:pt x="880" y="279"/>
                    <a:pt x="902" y="257"/>
                    <a:pt x="924" y="234"/>
                  </a:cubicBezTo>
                  <a:cubicBezTo>
                    <a:pt x="937" y="247"/>
                    <a:pt x="954" y="253"/>
                    <a:pt x="970" y="253"/>
                  </a:cubicBezTo>
                  <a:cubicBezTo>
                    <a:pt x="981" y="253"/>
                    <a:pt x="992" y="250"/>
                    <a:pt x="1002" y="245"/>
                  </a:cubicBezTo>
                  <a:cubicBezTo>
                    <a:pt x="1035" y="223"/>
                    <a:pt x="1058" y="200"/>
                    <a:pt x="1080" y="178"/>
                  </a:cubicBezTo>
                  <a:cubicBezTo>
                    <a:pt x="1102" y="145"/>
                    <a:pt x="1113" y="123"/>
                    <a:pt x="1135" y="89"/>
                  </a:cubicBezTo>
                  <a:cubicBezTo>
                    <a:pt x="1160" y="57"/>
                    <a:pt x="1125" y="36"/>
                    <a:pt x="1091" y="36"/>
                  </a:cubicBezTo>
                  <a:cubicBezTo>
                    <a:pt x="1079" y="36"/>
                    <a:pt x="1067" y="39"/>
                    <a:pt x="1058" y="45"/>
                  </a:cubicBezTo>
                  <a:lnTo>
                    <a:pt x="1046" y="56"/>
                  </a:lnTo>
                  <a:lnTo>
                    <a:pt x="1046" y="45"/>
                  </a:lnTo>
                  <a:cubicBezTo>
                    <a:pt x="1024" y="45"/>
                    <a:pt x="1013" y="45"/>
                    <a:pt x="991" y="56"/>
                  </a:cubicBezTo>
                  <a:lnTo>
                    <a:pt x="957" y="89"/>
                  </a:lnTo>
                  <a:cubicBezTo>
                    <a:pt x="946" y="89"/>
                    <a:pt x="935" y="89"/>
                    <a:pt x="935" y="101"/>
                  </a:cubicBezTo>
                  <a:cubicBezTo>
                    <a:pt x="935" y="89"/>
                    <a:pt x="935" y="79"/>
                    <a:pt x="946" y="67"/>
                  </a:cubicBezTo>
                  <a:cubicBezTo>
                    <a:pt x="946" y="42"/>
                    <a:pt x="922" y="30"/>
                    <a:pt x="900" y="30"/>
                  </a:cubicBezTo>
                  <a:cubicBezTo>
                    <a:pt x="892" y="30"/>
                    <a:pt x="885" y="31"/>
                    <a:pt x="880" y="34"/>
                  </a:cubicBezTo>
                  <a:cubicBezTo>
                    <a:pt x="868" y="45"/>
                    <a:pt x="857" y="56"/>
                    <a:pt x="835" y="67"/>
                  </a:cubicBezTo>
                  <a:cubicBezTo>
                    <a:pt x="824" y="89"/>
                    <a:pt x="813" y="101"/>
                    <a:pt x="801" y="112"/>
                  </a:cubicBezTo>
                  <a:lnTo>
                    <a:pt x="801" y="123"/>
                  </a:lnTo>
                  <a:cubicBezTo>
                    <a:pt x="798" y="119"/>
                    <a:pt x="793" y="118"/>
                    <a:pt x="788" y="118"/>
                  </a:cubicBezTo>
                  <a:cubicBezTo>
                    <a:pt x="777" y="118"/>
                    <a:pt x="765" y="123"/>
                    <a:pt x="757" y="123"/>
                  </a:cubicBezTo>
                  <a:cubicBezTo>
                    <a:pt x="757" y="123"/>
                    <a:pt x="746" y="112"/>
                    <a:pt x="735" y="112"/>
                  </a:cubicBezTo>
                  <a:cubicBezTo>
                    <a:pt x="724" y="112"/>
                    <a:pt x="702" y="112"/>
                    <a:pt x="690" y="123"/>
                  </a:cubicBezTo>
                  <a:cubicBezTo>
                    <a:pt x="680" y="112"/>
                    <a:pt x="646" y="112"/>
                    <a:pt x="635" y="112"/>
                  </a:cubicBezTo>
                  <a:cubicBezTo>
                    <a:pt x="623" y="101"/>
                    <a:pt x="601" y="89"/>
                    <a:pt x="579" y="89"/>
                  </a:cubicBezTo>
                  <a:cubicBezTo>
                    <a:pt x="572" y="76"/>
                    <a:pt x="553" y="66"/>
                    <a:pt x="534" y="66"/>
                  </a:cubicBezTo>
                  <a:cubicBezTo>
                    <a:pt x="522" y="66"/>
                    <a:pt x="510" y="70"/>
                    <a:pt x="502" y="79"/>
                  </a:cubicBezTo>
                  <a:cubicBezTo>
                    <a:pt x="479" y="79"/>
                    <a:pt x="468" y="79"/>
                    <a:pt x="457" y="89"/>
                  </a:cubicBezTo>
                  <a:cubicBezTo>
                    <a:pt x="446" y="101"/>
                    <a:pt x="435" y="123"/>
                    <a:pt x="435" y="134"/>
                  </a:cubicBezTo>
                  <a:lnTo>
                    <a:pt x="413" y="134"/>
                  </a:lnTo>
                  <a:cubicBezTo>
                    <a:pt x="413" y="134"/>
                    <a:pt x="423" y="134"/>
                    <a:pt x="423" y="123"/>
                  </a:cubicBezTo>
                  <a:cubicBezTo>
                    <a:pt x="435" y="112"/>
                    <a:pt x="423" y="101"/>
                    <a:pt x="413" y="89"/>
                  </a:cubicBezTo>
                  <a:cubicBezTo>
                    <a:pt x="390" y="89"/>
                    <a:pt x="368" y="89"/>
                    <a:pt x="357" y="101"/>
                  </a:cubicBezTo>
                  <a:cubicBezTo>
                    <a:pt x="346" y="123"/>
                    <a:pt x="324" y="134"/>
                    <a:pt x="301" y="156"/>
                  </a:cubicBezTo>
                  <a:cubicBezTo>
                    <a:pt x="301" y="156"/>
                    <a:pt x="290" y="156"/>
                    <a:pt x="290" y="168"/>
                  </a:cubicBezTo>
                  <a:cubicBezTo>
                    <a:pt x="290" y="145"/>
                    <a:pt x="279" y="134"/>
                    <a:pt x="268" y="123"/>
                  </a:cubicBezTo>
                  <a:cubicBezTo>
                    <a:pt x="261" y="120"/>
                    <a:pt x="254" y="118"/>
                    <a:pt x="248" y="118"/>
                  </a:cubicBezTo>
                  <a:cubicBezTo>
                    <a:pt x="233" y="118"/>
                    <a:pt x="220" y="126"/>
                    <a:pt x="212" y="134"/>
                  </a:cubicBezTo>
                  <a:cubicBezTo>
                    <a:pt x="201" y="134"/>
                    <a:pt x="201" y="145"/>
                    <a:pt x="201" y="145"/>
                  </a:cubicBezTo>
                  <a:lnTo>
                    <a:pt x="201" y="101"/>
                  </a:lnTo>
                  <a:cubicBezTo>
                    <a:pt x="190" y="89"/>
                    <a:pt x="179" y="79"/>
                    <a:pt x="168" y="79"/>
                  </a:cubicBezTo>
                  <a:lnTo>
                    <a:pt x="156" y="79"/>
                  </a:lnTo>
                  <a:cubicBezTo>
                    <a:pt x="156" y="67"/>
                    <a:pt x="146" y="56"/>
                    <a:pt x="146" y="56"/>
                  </a:cubicBezTo>
                  <a:cubicBezTo>
                    <a:pt x="146" y="45"/>
                    <a:pt x="156" y="34"/>
                    <a:pt x="156" y="23"/>
                  </a:cubicBezTo>
                  <a:cubicBezTo>
                    <a:pt x="156" y="12"/>
                    <a:pt x="134" y="0"/>
                    <a:pt x="1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62" name="Google Shape;16762;p24"/>
            <p:cNvSpPr/>
            <p:nvPr/>
          </p:nvSpPr>
          <p:spPr>
            <a:xfrm flipH="1">
              <a:off x="-128289" y="-143905"/>
              <a:ext cx="26139" cy="16377"/>
            </a:xfrm>
            <a:custGeom>
              <a:avLst/>
              <a:gdLst/>
              <a:ahLst/>
              <a:cxnLst/>
              <a:rect l="l" t="t" r="r" b="b"/>
              <a:pathLst>
                <a:path w="324" h="203" extrusionOk="0">
                  <a:moveTo>
                    <a:pt x="144" y="0"/>
                  </a:moveTo>
                  <a:cubicBezTo>
                    <a:pt x="134" y="0"/>
                    <a:pt x="123" y="8"/>
                    <a:pt x="123" y="16"/>
                  </a:cubicBezTo>
                  <a:cubicBezTo>
                    <a:pt x="123" y="27"/>
                    <a:pt x="123" y="27"/>
                    <a:pt x="111" y="39"/>
                  </a:cubicBezTo>
                  <a:cubicBezTo>
                    <a:pt x="111" y="49"/>
                    <a:pt x="111" y="49"/>
                    <a:pt x="101" y="49"/>
                  </a:cubicBezTo>
                  <a:cubicBezTo>
                    <a:pt x="101" y="61"/>
                    <a:pt x="89" y="83"/>
                    <a:pt x="78" y="94"/>
                  </a:cubicBezTo>
                  <a:cubicBezTo>
                    <a:pt x="67" y="94"/>
                    <a:pt x="67" y="105"/>
                    <a:pt x="56" y="105"/>
                  </a:cubicBezTo>
                  <a:lnTo>
                    <a:pt x="56" y="116"/>
                  </a:lnTo>
                  <a:lnTo>
                    <a:pt x="45" y="116"/>
                  </a:lnTo>
                  <a:cubicBezTo>
                    <a:pt x="22" y="138"/>
                    <a:pt x="12" y="150"/>
                    <a:pt x="0" y="172"/>
                  </a:cubicBezTo>
                  <a:cubicBezTo>
                    <a:pt x="0" y="183"/>
                    <a:pt x="12" y="194"/>
                    <a:pt x="12" y="194"/>
                  </a:cubicBezTo>
                  <a:cubicBezTo>
                    <a:pt x="17" y="200"/>
                    <a:pt x="25" y="202"/>
                    <a:pt x="34" y="202"/>
                  </a:cubicBezTo>
                  <a:cubicBezTo>
                    <a:pt x="42" y="202"/>
                    <a:pt x="50" y="200"/>
                    <a:pt x="56" y="194"/>
                  </a:cubicBezTo>
                  <a:cubicBezTo>
                    <a:pt x="67" y="194"/>
                    <a:pt x="78" y="183"/>
                    <a:pt x="89" y="172"/>
                  </a:cubicBezTo>
                  <a:lnTo>
                    <a:pt x="101" y="160"/>
                  </a:lnTo>
                  <a:cubicBezTo>
                    <a:pt x="101" y="160"/>
                    <a:pt x="111" y="172"/>
                    <a:pt x="111" y="183"/>
                  </a:cubicBezTo>
                  <a:lnTo>
                    <a:pt x="134" y="183"/>
                  </a:lnTo>
                  <a:cubicBezTo>
                    <a:pt x="137" y="187"/>
                    <a:pt x="141" y="188"/>
                    <a:pt x="145" y="188"/>
                  </a:cubicBezTo>
                  <a:cubicBezTo>
                    <a:pt x="151" y="188"/>
                    <a:pt x="156" y="183"/>
                    <a:pt x="156" y="183"/>
                  </a:cubicBezTo>
                  <a:cubicBezTo>
                    <a:pt x="167" y="183"/>
                    <a:pt x="178" y="172"/>
                    <a:pt x="178" y="172"/>
                  </a:cubicBezTo>
                  <a:cubicBezTo>
                    <a:pt x="190" y="172"/>
                    <a:pt x="190" y="160"/>
                    <a:pt x="190" y="160"/>
                  </a:cubicBezTo>
                  <a:lnTo>
                    <a:pt x="223" y="128"/>
                  </a:lnTo>
                  <a:lnTo>
                    <a:pt x="279" y="128"/>
                  </a:lnTo>
                  <a:cubicBezTo>
                    <a:pt x="289" y="116"/>
                    <a:pt x="289" y="116"/>
                    <a:pt x="301" y="116"/>
                  </a:cubicBezTo>
                  <a:cubicBezTo>
                    <a:pt x="301" y="105"/>
                    <a:pt x="312" y="105"/>
                    <a:pt x="312" y="105"/>
                  </a:cubicBezTo>
                  <a:cubicBezTo>
                    <a:pt x="312" y="94"/>
                    <a:pt x="323" y="94"/>
                    <a:pt x="323" y="83"/>
                  </a:cubicBezTo>
                  <a:lnTo>
                    <a:pt x="323" y="71"/>
                  </a:lnTo>
                  <a:cubicBezTo>
                    <a:pt x="323" y="71"/>
                    <a:pt x="323" y="61"/>
                    <a:pt x="312" y="61"/>
                  </a:cubicBezTo>
                  <a:lnTo>
                    <a:pt x="312" y="49"/>
                  </a:lnTo>
                  <a:lnTo>
                    <a:pt x="301" y="49"/>
                  </a:lnTo>
                  <a:lnTo>
                    <a:pt x="289" y="39"/>
                  </a:lnTo>
                  <a:lnTo>
                    <a:pt x="267" y="39"/>
                  </a:lnTo>
                  <a:cubicBezTo>
                    <a:pt x="267" y="49"/>
                    <a:pt x="256" y="49"/>
                    <a:pt x="256" y="49"/>
                  </a:cubicBezTo>
                  <a:lnTo>
                    <a:pt x="245" y="49"/>
                  </a:lnTo>
                  <a:cubicBezTo>
                    <a:pt x="245" y="49"/>
                    <a:pt x="234" y="39"/>
                    <a:pt x="223" y="39"/>
                  </a:cubicBezTo>
                  <a:cubicBezTo>
                    <a:pt x="200" y="39"/>
                    <a:pt x="190" y="49"/>
                    <a:pt x="190" y="61"/>
                  </a:cubicBezTo>
                  <a:lnTo>
                    <a:pt x="190" y="71"/>
                  </a:lnTo>
                  <a:lnTo>
                    <a:pt x="178" y="71"/>
                  </a:lnTo>
                  <a:cubicBezTo>
                    <a:pt x="178" y="83"/>
                    <a:pt x="167" y="83"/>
                    <a:pt x="167" y="94"/>
                  </a:cubicBezTo>
                  <a:cubicBezTo>
                    <a:pt x="156" y="105"/>
                    <a:pt x="145" y="105"/>
                    <a:pt x="145" y="116"/>
                  </a:cubicBezTo>
                  <a:cubicBezTo>
                    <a:pt x="134" y="116"/>
                    <a:pt x="134" y="128"/>
                    <a:pt x="123" y="128"/>
                  </a:cubicBezTo>
                  <a:cubicBezTo>
                    <a:pt x="134" y="128"/>
                    <a:pt x="134" y="116"/>
                    <a:pt x="134" y="116"/>
                  </a:cubicBezTo>
                  <a:cubicBezTo>
                    <a:pt x="156" y="83"/>
                    <a:pt x="178" y="61"/>
                    <a:pt x="178" y="16"/>
                  </a:cubicBezTo>
                  <a:cubicBezTo>
                    <a:pt x="178" y="5"/>
                    <a:pt x="167" y="5"/>
                    <a:pt x="156" y="5"/>
                  </a:cubicBezTo>
                  <a:cubicBezTo>
                    <a:pt x="153" y="2"/>
                    <a:pt x="149" y="0"/>
                    <a:pt x="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63" name="Google Shape;16763;p24"/>
            <p:cNvSpPr/>
            <p:nvPr/>
          </p:nvSpPr>
          <p:spPr>
            <a:xfrm flipH="1">
              <a:off x="-140794" y="-160686"/>
              <a:ext cx="18959" cy="14521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01" y="1"/>
                  </a:moveTo>
                  <a:cubicBezTo>
                    <a:pt x="92" y="1"/>
                    <a:pt x="83" y="4"/>
                    <a:pt x="79" y="13"/>
                  </a:cubicBezTo>
                  <a:lnTo>
                    <a:pt x="45" y="79"/>
                  </a:lnTo>
                  <a:lnTo>
                    <a:pt x="23" y="102"/>
                  </a:lnTo>
                  <a:cubicBezTo>
                    <a:pt x="23" y="113"/>
                    <a:pt x="23" y="113"/>
                    <a:pt x="12" y="124"/>
                  </a:cubicBezTo>
                  <a:cubicBezTo>
                    <a:pt x="12" y="124"/>
                    <a:pt x="1" y="135"/>
                    <a:pt x="1" y="146"/>
                  </a:cubicBezTo>
                  <a:cubicBezTo>
                    <a:pt x="1" y="168"/>
                    <a:pt x="23" y="180"/>
                    <a:pt x="45" y="180"/>
                  </a:cubicBezTo>
                  <a:cubicBezTo>
                    <a:pt x="68" y="168"/>
                    <a:pt x="90" y="158"/>
                    <a:pt x="90" y="135"/>
                  </a:cubicBezTo>
                  <a:lnTo>
                    <a:pt x="90" y="124"/>
                  </a:lnTo>
                  <a:cubicBezTo>
                    <a:pt x="90" y="124"/>
                    <a:pt x="90" y="113"/>
                    <a:pt x="101" y="113"/>
                  </a:cubicBezTo>
                  <a:cubicBezTo>
                    <a:pt x="101" y="113"/>
                    <a:pt x="101" y="124"/>
                    <a:pt x="112" y="124"/>
                  </a:cubicBezTo>
                  <a:lnTo>
                    <a:pt x="168" y="124"/>
                  </a:lnTo>
                  <a:lnTo>
                    <a:pt x="168" y="135"/>
                  </a:lnTo>
                  <a:lnTo>
                    <a:pt x="223" y="135"/>
                  </a:lnTo>
                  <a:lnTo>
                    <a:pt x="223" y="124"/>
                  </a:lnTo>
                  <a:lnTo>
                    <a:pt x="235" y="124"/>
                  </a:lnTo>
                  <a:lnTo>
                    <a:pt x="235" y="102"/>
                  </a:lnTo>
                  <a:lnTo>
                    <a:pt x="235" y="91"/>
                  </a:lnTo>
                  <a:cubicBezTo>
                    <a:pt x="235" y="91"/>
                    <a:pt x="223" y="91"/>
                    <a:pt x="223" y="79"/>
                  </a:cubicBezTo>
                  <a:lnTo>
                    <a:pt x="213" y="79"/>
                  </a:lnTo>
                  <a:lnTo>
                    <a:pt x="213" y="57"/>
                  </a:lnTo>
                  <a:lnTo>
                    <a:pt x="201" y="46"/>
                  </a:lnTo>
                  <a:lnTo>
                    <a:pt x="190" y="46"/>
                  </a:lnTo>
                  <a:cubicBezTo>
                    <a:pt x="190" y="35"/>
                    <a:pt x="190" y="35"/>
                    <a:pt x="179" y="35"/>
                  </a:cubicBezTo>
                  <a:lnTo>
                    <a:pt x="168" y="35"/>
                  </a:lnTo>
                  <a:cubicBezTo>
                    <a:pt x="168" y="35"/>
                    <a:pt x="168" y="24"/>
                    <a:pt x="157" y="24"/>
                  </a:cubicBezTo>
                  <a:lnTo>
                    <a:pt x="124" y="24"/>
                  </a:lnTo>
                  <a:cubicBezTo>
                    <a:pt x="130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64" name="Google Shape;16764;p24"/>
            <p:cNvSpPr/>
            <p:nvPr/>
          </p:nvSpPr>
          <p:spPr>
            <a:xfrm flipH="1">
              <a:off x="-68105" y="-170286"/>
              <a:ext cx="50341" cy="44533"/>
            </a:xfrm>
            <a:custGeom>
              <a:avLst/>
              <a:gdLst/>
              <a:ahLst/>
              <a:cxnLst/>
              <a:rect l="l" t="t" r="r" b="b"/>
              <a:pathLst>
                <a:path w="624" h="552" extrusionOk="0">
                  <a:moveTo>
                    <a:pt x="61" y="0"/>
                  </a:moveTo>
                  <a:cubicBezTo>
                    <a:pt x="44" y="0"/>
                    <a:pt x="28" y="7"/>
                    <a:pt x="23" y="20"/>
                  </a:cubicBezTo>
                  <a:cubicBezTo>
                    <a:pt x="12" y="43"/>
                    <a:pt x="12" y="65"/>
                    <a:pt x="12" y="87"/>
                  </a:cubicBezTo>
                  <a:cubicBezTo>
                    <a:pt x="1" y="109"/>
                    <a:pt x="1" y="132"/>
                    <a:pt x="1" y="154"/>
                  </a:cubicBezTo>
                  <a:cubicBezTo>
                    <a:pt x="1" y="165"/>
                    <a:pt x="1" y="176"/>
                    <a:pt x="12" y="188"/>
                  </a:cubicBezTo>
                  <a:cubicBezTo>
                    <a:pt x="23" y="210"/>
                    <a:pt x="45" y="210"/>
                    <a:pt x="57" y="210"/>
                  </a:cubicBezTo>
                  <a:lnTo>
                    <a:pt x="67" y="210"/>
                  </a:lnTo>
                  <a:cubicBezTo>
                    <a:pt x="67" y="232"/>
                    <a:pt x="79" y="243"/>
                    <a:pt x="101" y="243"/>
                  </a:cubicBezTo>
                  <a:cubicBezTo>
                    <a:pt x="112" y="243"/>
                    <a:pt x="134" y="243"/>
                    <a:pt x="146" y="232"/>
                  </a:cubicBezTo>
                  <a:lnTo>
                    <a:pt x="146" y="232"/>
                  </a:lnTo>
                  <a:cubicBezTo>
                    <a:pt x="134" y="254"/>
                    <a:pt x="134" y="277"/>
                    <a:pt x="146" y="287"/>
                  </a:cubicBezTo>
                  <a:cubicBezTo>
                    <a:pt x="157" y="298"/>
                    <a:pt x="171" y="304"/>
                    <a:pt x="184" y="304"/>
                  </a:cubicBezTo>
                  <a:cubicBezTo>
                    <a:pt x="198" y="304"/>
                    <a:pt x="212" y="298"/>
                    <a:pt x="223" y="287"/>
                  </a:cubicBezTo>
                  <a:lnTo>
                    <a:pt x="223" y="277"/>
                  </a:lnTo>
                  <a:lnTo>
                    <a:pt x="235" y="277"/>
                  </a:lnTo>
                  <a:lnTo>
                    <a:pt x="235" y="321"/>
                  </a:lnTo>
                  <a:cubicBezTo>
                    <a:pt x="235" y="332"/>
                    <a:pt x="223" y="354"/>
                    <a:pt x="235" y="366"/>
                  </a:cubicBezTo>
                  <a:lnTo>
                    <a:pt x="235" y="376"/>
                  </a:lnTo>
                  <a:lnTo>
                    <a:pt x="245" y="376"/>
                  </a:lnTo>
                  <a:cubicBezTo>
                    <a:pt x="257" y="388"/>
                    <a:pt x="257" y="388"/>
                    <a:pt x="268" y="388"/>
                  </a:cubicBezTo>
                  <a:lnTo>
                    <a:pt x="290" y="388"/>
                  </a:lnTo>
                  <a:cubicBezTo>
                    <a:pt x="290" y="376"/>
                    <a:pt x="301" y="376"/>
                    <a:pt x="301" y="366"/>
                  </a:cubicBezTo>
                  <a:lnTo>
                    <a:pt x="301" y="354"/>
                  </a:lnTo>
                  <a:lnTo>
                    <a:pt x="312" y="343"/>
                  </a:lnTo>
                  <a:cubicBezTo>
                    <a:pt x="312" y="366"/>
                    <a:pt x="324" y="388"/>
                    <a:pt x="334" y="410"/>
                  </a:cubicBezTo>
                  <a:cubicBezTo>
                    <a:pt x="334" y="421"/>
                    <a:pt x="334" y="432"/>
                    <a:pt x="346" y="432"/>
                  </a:cubicBezTo>
                  <a:cubicBezTo>
                    <a:pt x="346" y="455"/>
                    <a:pt x="357" y="465"/>
                    <a:pt x="357" y="477"/>
                  </a:cubicBezTo>
                  <a:cubicBezTo>
                    <a:pt x="368" y="499"/>
                    <a:pt x="390" y="499"/>
                    <a:pt x="413" y="499"/>
                  </a:cubicBezTo>
                  <a:cubicBezTo>
                    <a:pt x="435" y="499"/>
                    <a:pt x="446" y="487"/>
                    <a:pt x="446" y="477"/>
                  </a:cubicBezTo>
                  <a:cubicBezTo>
                    <a:pt x="457" y="477"/>
                    <a:pt x="457" y="487"/>
                    <a:pt x="457" y="487"/>
                  </a:cubicBezTo>
                  <a:cubicBezTo>
                    <a:pt x="465" y="496"/>
                    <a:pt x="478" y="503"/>
                    <a:pt x="489" y="503"/>
                  </a:cubicBezTo>
                  <a:cubicBezTo>
                    <a:pt x="494" y="503"/>
                    <a:pt x="498" y="502"/>
                    <a:pt x="502" y="499"/>
                  </a:cubicBezTo>
                  <a:cubicBezTo>
                    <a:pt x="512" y="521"/>
                    <a:pt x="512" y="532"/>
                    <a:pt x="535" y="543"/>
                  </a:cubicBezTo>
                  <a:cubicBezTo>
                    <a:pt x="540" y="549"/>
                    <a:pt x="549" y="552"/>
                    <a:pt x="559" y="552"/>
                  </a:cubicBezTo>
                  <a:cubicBezTo>
                    <a:pt x="568" y="552"/>
                    <a:pt x="579" y="549"/>
                    <a:pt x="591" y="543"/>
                  </a:cubicBezTo>
                  <a:cubicBezTo>
                    <a:pt x="601" y="532"/>
                    <a:pt x="624" y="510"/>
                    <a:pt x="601" y="499"/>
                  </a:cubicBezTo>
                  <a:cubicBezTo>
                    <a:pt x="601" y="499"/>
                    <a:pt x="601" y="487"/>
                    <a:pt x="591" y="487"/>
                  </a:cubicBezTo>
                  <a:cubicBezTo>
                    <a:pt x="591" y="477"/>
                    <a:pt x="579" y="465"/>
                    <a:pt x="579" y="455"/>
                  </a:cubicBezTo>
                  <a:cubicBezTo>
                    <a:pt x="568" y="432"/>
                    <a:pt x="568" y="410"/>
                    <a:pt x="546" y="398"/>
                  </a:cubicBezTo>
                  <a:cubicBezTo>
                    <a:pt x="535" y="388"/>
                    <a:pt x="524" y="376"/>
                    <a:pt x="502" y="376"/>
                  </a:cubicBezTo>
                  <a:lnTo>
                    <a:pt x="490" y="388"/>
                  </a:lnTo>
                  <a:lnTo>
                    <a:pt x="490" y="366"/>
                  </a:lnTo>
                  <a:cubicBezTo>
                    <a:pt x="479" y="354"/>
                    <a:pt x="468" y="354"/>
                    <a:pt x="468" y="343"/>
                  </a:cubicBezTo>
                  <a:cubicBezTo>
                    <a:pt x="462" y="332"/>
                    <a:pt x="451" y="327"/>
                    <a:pt x="440" y="327"/>
                  </a:cubicBezTo>
                  <a:cubicBezTo>
                    <a:pt x="429" y="327"/>
                    <a:pt x="418" y="332"/>
                    <a:pt x="413" y="343"/>
                  </a:cubicBezTo>
                  <a:cubicBezTo>
                    <a:pt x="401" y="332"/>
                    <a:pt x="390" y="321"/>
                    <a:pt x="379" y="321"/>
                  </a:cubicBezTo>
                  <a:lnTo>
                    <a:pt x="368" y="321"/>
                  </a:lnTo>
                  <a:cubicBezTo>
                    <a:pt x="368" y="299"/>
                    <a:pt x="357" y="277"/>
                    <a:pt x="357" y="254"/>
                  </a:cubicBezTo>
                  <a:cubicBezTo>
                    <a:pt x="346" y="243"/>
                    <a:pt x="334" y="232"/>
                    <a:pt x="324" y="232"/>
                  </a:cubicBezTo>
                  <a:cubicBezTo>
                    <a:pt x="312" y="232"/>
                    <a:pt x="290" y="243"/>
                    <a:pt x="290" y="254"/>
                  </a:cubicBezTo>
                  <a:cubicBezTo>
                    <a:pt x="290" y="275"/>
                    <a:pt x="294" y="291"/>
                    <a:pt x="298" y="305"/>
                  </a:cubicBezTo>
                  <a:lnTo>
                    <a:pt x="298" y="305"/>
                  </a:lnTo>
                  <a:cubicBezTo>
                    <a:pt x="290" y="296"/>
                    <a:pt x="290" y="286"/>
                    <a:pt x="290" y="277"/>
                  </a:cubicBezTo>
                  <a:cubicBezTo>
                    <a:pt x="290" y="265"/>
                    <a:pt x="290" y="265"/>
                    <a:pt x="279" y="254"/>
                  </a:cubicBezTo>
                  <a:cubicBezTo>
                    <a:pt x="279" y="254"/>
                    <a:pt x="274" y="249"/>
                    <a:pt x="267" y="249"/>
                  </a:cubicBezTo>
                  <a:cubicBezTo>
                    <a:pt x="264" y="249"/>
                    <a:pt x="260" y="250"/>
                    <a:pt x="257" y="254"/>
                  </a:cubicBezTo>
                  <a:lnTo>
                    <a:pt x="235" y="254"/>
                  </a:lnTo>
                  <a:cubicBezTo>
                    <a:pt x="235" y="243"/>
                    <a:pt x="235" y="243"/>
                    <a:pt x="223" y="232"/>
                  </a:cubicBezTo>
                  <a:lnTo>
                    <a:pt x="223" y="210"/>
                  </a:lnTo>
                  <a:cubicBezTo>
                    <a:pt x="212" y="188"/>
                    <a:pt x="212" y="165"/>
                    <a:pt x="201" y="143"/>
                  </a:cubicBezTo>
                  <a:cubicBezTo>
                    <a:pt x="201" y="130"/>
                    <a:pt x="193" y="125"/>
                    <a:pt x="185" y="125"/>
                  </a:cubicBezTo>
                  <a:cubicBezTo>
                    <a:pt x="179" y="125"/>
                    <a:pt x="172" y="127"/>
                    <a:pt x="168" y="132"/>
                  </a:cubicBezTo>
                  <a:cubicBezTo>
                    <a:pt x="156" y="132"/>
                    <a:pt x="156" y="143"/>
                    <a:pt x="146" y="143"/>
                  </a:cubicBezTo>
                  <a:lnTo>
                    <a:pt x="146" y="87"/>
                  </a:lnTo>
                  <a:cubicBezTo>
                    <a:pt x="146" y="65"/>
                    <a:pt x="134" y="65"/>
                    <a:pt x="123" y="65"/>
                  </a:cubicBezTo>
                  <a:lnTo>
                    <a:pt x="90" y="65"/>
                  </a:lnTo>
                  <a:cubicBezTo>
                    <a:pt x="90" y="54"/>
                    <a:pt x="101" y="43"/>
                    <a:pt x="101" y="32"/>
                  </a:cubicBezTo>
                  <a:cubicBezTo>
                    <a:pt x="107" y="12"/>
                    <a:pt x="84" y="0"/>
                    <a:pt x="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65" name="Google Shape;16765;p24"/>
            <p:cNvSpPr/>
            <p:nvPr/>
          </p:nvSpPr>
          <p:spPr>
            <a:xfrm flipH="1">
              <a:off x="-109653" y="-151166"/>
              <a:ext cx="34448" cy="22105"/>
            </a:xfrm>
            <a:custGeom>
              <a:avLst/>
              <a:gdLst/>
              <a:ahLst/>
              <a:cxnLst/>
              <a:rect l="l" t="t" r="r" b="b"/>
              <a:pathLst>
                <a:path w="427" h="274" extrusionOk="0">
                  <a:moveTo>
                    <a:pt x="380" y="1"/>
                  </a:moveTo>
                  <a:cubicBezTo>
                    <a:pt x="367" y="1"/>
                    <a:pt x="354" y="5"/>
                    <a:pt x="346" y="17"/>
                  </a:cubicBezTo>
                  <a:cubicBezTo>
                    <a:pt x="334" y="28"/>
                    <a:pt x="323" y="40"/>
                    <a:pt x="312" y="62"/>
                  </a:cubicBezTo>
                  <a:cubicBezTo>
                    <a:pt x="301" y="72"/>
                    <a:pt x="290" y="72"/>
                    <a:pt x="290" y="95"/>
                  </a:cubicBezTo>
                  <a:lnTo>
                    <a:pt x="290" y="106"/>
                  </a:lnTo>
                  <a:lnTo>
                    <a:pt x="290" y="117"/>
                  </a:lnTo>
                  <a:cubicBezTo>
                    <a:pt x="279" y="106"/>
                    <a:pt x="279" y="106"/>
                    <a:pt x="267" y="106"/>
                  </a:cubicBezTo>
                  <a:cubicBezTo>
                    <a:pt x="261" y="100"/>
                    <a:pt x="251" y="93"/>
                    <a:pt x="242" y="93"/>
                  </a:cubicBezTo>
                  <a:cubicBezTo>
                    <a:pt x="235" y="93"/>
                    <a:pt x="228" y="97"/>
                    <a:pt x="223" y="106"/>
                  </a:cubicBezTo>
                  <a:cubicBezTo>
                    <a:pt x="223" y="106"/>
                    <a:pt x="223" y="117"/>
                    <a:pt x="212" y="117"/>
                  </a:cubicBezTo>
                  <a:cubicBezTo>
                    <a:pt x="212" y="95"/>
                    <a:pt x="201" y="84"/>
                    <a:pt x="178" y="72"/>
                  </a:cubicBezTo>
                  <a:cubicBezTo>
                    <a:pt x="168" y="72"/>
                    <a:pt x="146" y="72"/>
                    <a:pt x="134" y="95"/>
                  </a:cubicBezTo>
                  <a:cubicBezTo>
                    <a:pt x="134" y="106"/>
                    <a:pt x="123" y="117"/>
                    <a:pt x="123" y="129"/>
                  </a:cubicBezTo>
                  <a:lnTo>
                    <a:pt x="112" y="129"/>
                  </a:lnTo>
                  <a:cubicBezTo>
                    <a:pt x="112" y="117"/>
                    <a:pt x="101" y="112"/>
                    <a:pt x="88" y="112"/>
                  </a:cubicBezTo>
                  <a:cubicBezTo>
                    <a:pt x="76" y="112"/>
                    <a:pt x="62" y="117"/>
                    <a:pt x="57" y="129"/>
                  </a:cubicBezTo>
                  <a:lnTo>
                    <a:pt x="57" y="139"/>
                  </a:lnTo>
                  <a:cubicBezTo>
                    <a:pt x="45" y="139"/>
                    <a:pt x="45" y="151"/>
                    <a:pt x="45" y="151"/>
                  </a:cubicBezTo>
                  <a:cubicBezTo>
                    <a:pt x="45" y="161"/>
                    <a:pt x="34" y="161"/>
                    <a:pt x="34" y="161"/>
                  </a:cubicBezTo>
                  <a:cubicBezTo>
                    <a:pt x="23" y="161"/>
                    <a:pt x="12" y="173"/>
                    <a:pt x="12" y="184"/>
                  </a:cubicBezTo>
                  <a:cubicBezTo>
                    <a:pt x="0" y="195"/>
                    <a:pt x="0" y="218"/>
                    <a:pt x="0" y="240"/>
                  </a:cubicBezTo>
                  <a:cubicBezTo>
                    <a:pt x="0" y="261"/>
                    <a:pt x="24" y="273"/>
                    <a:pt x="47" y="273"/>
                  </a:cubicBezTo>
                  <a:cubicBezTo>
                    <a:pt x="59" y="273"/>
                    <a:pt x="71" y="270"/>
                    <a:pt x="79" y="262"/>
                  </a:cubicBezTo>
                  <a:cubicBezTo>
                    <a:pt x="89" y="250"/>
                    <a:pt x="89" y="240"/>
                    <a:pt x="101" y="228"/>
                  </a:cubicBezTo>
                  <a:cubicBezTo>
                    <a:pt x="104" y="232"/>
                    <a:pt x="109" y="233"/>
                    <a:pt x="115" y="233"/>
                  </a:cubicBezTo>
                  <a:cubicBezTo>
                    <a:pt x="130" y="233"/>
                    <a:pt x="149" y="225"/>
                    <a:pt x="156" y="218"/>
                  </a:cubicBezTo>
                  <a:lnTo>
                    <a:pt x="156" y="206"/>
                  </a:lnTo>
                  <a:cubicBezTo>
                    <a:pt x="168" y="206"/>
                    <a:pt x="178" y="218"/>
                    <a:pt x="190" y="218"/>
                  </a:cubicBezTo>
                  <a:cubicBezTo>
                    <a:pt x="201" y="218"/>
                    <a:pt x="223" y="218"/>
                    <a:pt x="234" y="206"/>
                  </a:cubicBezTo>
                  <a:cubicBezTo>
                    <a:pt x="242" y="214"/>
                    <a:pt x="255" y="222"/>
                    <a:pt x="271" y="222"/>
                  </a:cubicBezTo>
                  <a:cubicBezTo>
                    <a:pt x="277" y="222"/>
                    <a:pt x="283" y="221"/>
                    <a:pt x="290" y="218"/>
                  </a:cubicBezTo>
                  <a:lnTo>
                    <a:pt x="323" y="184"/>
                  </a:lnTo>
                  <a:cubicBezTo>
                    <a:pt x="334" y="173"/>
                    <a:pt x="346" y="151"/>
                    <a:pt x="356" y="129"/>
                  </a:cubicBezTo>
                  <a:cubicBezTo>
                    <a:pt x="356" y="129"/>
                    <a:pt x="356" y="117"/>
                    <a:pt x="368" y="117"/>
                  </a:cubicBezTo>
                  <a:cubicBezTo>
                    <a:pt x="379" y="95"/>
                    <a:pt x="401" y="62"/>
                    <a:pt x="412" y="40"/>
                  </a:cubicBezTo>
                  <a:cubicBezTo>
                    <a:pt x="427" y="18"/>
                    <a:pt x="404" y="1"/>
                    <a:pt x="3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66" name="Google Shape;16766;p24"/>
            <p:cNvSpPr/>
            <p:nvPr/>
          </p:nvSpPr>
          <p:spPr>
            <a:xfrm flipH="1">
              <a:off x="-134501" y="-154312"/>
              <a:ext cx="25171" cy="13311"/>
            </a:xfrm>
            <a:custGeom>
              <a:avLst/>
              <a:gdLst/>
              <a:ahLst/>
              <a:cxnLst/>
              <a:rect l="l" t="t" r="r" b="b"/>
              <a:pathLst>
                <a:path w="312" h="165" extrusionOk="0">
                  <a:moveTo>
                    <a:pt x="111" y="0"/>
                  </a:moveTo>
                  <a:cubicBezTo>
                    <a:pt x="101" y="0"/>
                    <a:pt x="89" y="12"/>
                    <a:pt x="78" y="23"/>
                  </a:cubicBezTo>
                  <a:lnTo>
                    <a:pt x="67" y="34"/>
                  </a:lnTo>
                  <a:cubicBezTo>
                    <a:pt x="56" y="56"/>
                    <a:pt x="56" y="67"/>
                    <a:pt x="45" y="79"/>
                  </a:cubicBezTo>
                  <a:cubicBezTo>
                    <a:pt x="34" y="89"/>
                    <a:pt x="34" y="101"/>
                    <a:pt x="22" y="101"/>
                  </a:cubicBezTo>
                  <a:cubicBezTo>
                    <a:pt x="22" y="111"/>
                    <a:pt x="12" y="111"/>
                    <a:pt x="12" y="123"/>
                  </a:cubicBezTo>
                  <a:lnTo>
                    <a:pt x="0" y="123"/>
                  </a:lnTo>
                  <a:lnTo>
                    <a:pt x="0" y="145"/>
                  </a:lnTo>
                  <a:cubicBezTo>
                    <a:pt x="0" y="156"/>
                    <a:pt x="12" y="156"/>
                    <a:pt x="22" y="156"/>
                  </a:cubicBezTo>
                  <a:cubicBezTo>
                    <a:pt x="28" y="162"/>
                    <a:pt x="37" y="165"/>
                    <a:pt x="46" y="165"/>
                  </a:cubicBezTo>
                  <a:cubicBezTo>
                    <a:pt x="56" y="165"/>
                    <a:pt x="67" y="162"/>
                    <a:pt x="78" y="156"/>
                  </a:cubicBezTo>
                  <a:lnTo>
                    <a:pt x="78" y="145"/>
                  </a:lnTo>
                  <a:cubicBezTo>
                    <a:pt x="89" y="145"/>
                    <a:pt x="89" y="156"/>
                    <a:pt x="89" y="156"/>
                  </a:cubicBezTo>
                  <a:lnTo>
                    <a:pt x="134" y="156"/>
                  </a:lnTo>
                  <a:cubicBezTo>
                    <a:pt x="134" y="156"/>
                    <a:pt x="134" y="145"/>
                    <a:pt x="145" y="145"/>
                  </a:cubicBezTo>
                  <a:lnTo>
                    <a:pt x="156" y="134"/>
                  </a:lnTo>
                  <a:lnTo>
                    <a:pt x="167" y="123"/>
                  </a:lnTo>
                  <a:lnTo>
                    <a:pt x="167" y="111"/>
                  </a:lnTo>
                  <a:cubicBezTo>
                    <a:pt x="190" y="123"/>
                    <a:pt x="212" y="123"/>
                    <a:pt x="223" y="123"/>
                  </a:cubicBezTo>
                  <a:cubicBezTo>
                    <a:pt x="234" y="123"/>
                    <a:pt x="234" y="111"/>
                    <a:pt x="245" y="111"/>
                  </a:cubicBezTo>
                  <a:lnTo>
                    <a:pt x="245" y="123"/>
                  </a:lnTo>
                  <a:lnTo>
                    <a:pt x="267" y="123"/>
                  </a:lnTo>
                  <a:cubicBezTo>
                    <a:pt x="279" y="111"/>
                    <a:pt x="289" y="111"/>
                    <a:pt x="301" y="101"/>
                  </a:cubicBezTo>
                  <a:lnTo>
                    <a:pt x="301" y="89"/>
                  </a:lnTo>
                  <a:lnTo>
                    <a:pt x="312" y="89"/>
                  </a:lnTo>
                  <a:cubicBezTo>
                    <a:pt x="312" y="79"/>
                    <a:pt x="312" y="79"/>
                    <a:pt x="301" y="79"/>
                  </a:cubicBezTo>
                  <a:lnTo>
                    <a:pt x="301" y="67"/>
                  </a:lnTo>
                  <a:cubicBezTo>
                    <a:pt x="301" y="56"/>
                    <a:pt x="289" y="56"/>
                    <a:pt x="289" y="56"/>
                  </a:cubicBezTo>
                  <a:lnTo>
                    <a:pt x="279" y="56"/>
                  </a:lnTo>
                  <a:cubicBezTo>
                    <a:pt x="271" y="56"/>
                    <a:pt x="268" y="51"/>
                    <a:pt x="264" y="51"/>
                  </a:cubicBezTo>
                  <a:cubicBezTo>
                    <a:pt x="262" y="51"/>
                    <a:pt x="260" y="52"/>
                    <a:pt x="256" y="56"/>
                  </a:cubicBezTo>
                  <a:cubicBezTo>
                    <a:pt x="251" y="51"/>
                    <a:pt x="248" y="48"/>
                    <a:pt x="245" y="48"/>
                  </a:cubicBezTo>
                  <a:cubicBezTo>
                    <a:pt x="242" y="48"/>
                    <a:pt x="239" y="51"/>
                    <a:pt x="234" y="56"/>
                  </a:cubicBezTo>
                  <a:lnTo>
                    <a:pt x="234" y="45"/>
                  </a:lnTo>
                  <a:lnTo>
                    <a:pt x="167" y="45"/>
                  </a:lnTo>
                  <a:cubicBezTo>
                    <a:pt x="167" y="56"/>
                    <a:pt x="156" y="56"/>
                    <a:pt x="156" y="56"/>
                  </a:cubicBezTo>
                  <a:cubicBezTo>
                    <a:pt x="156" y="45"/>
                    <a:pt x="145" y="45"/>
                    <a:pt x="145" y="45"/>
                  </a:cubicBezTo>
                  <a:lnTo>
                    <a:pt x="134" y="45"/>
                  </a:lnTo>
                  <a:cubicBezTo>
                    <a:pt x="134" y="34"/>
                    <a:pt x="134" y="34"/>
                    <a:pt x="145" y="34"/>
                  </a:cubicBezTo>
                  <a:cubicBezTo>
                    <a:pt x="145" y="23"/>
                    <a:pt x="134" y="12"/>
                    <a:pt x="1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67" name="Google Shape;16767;p24"/>
            <p:cNvSpPr/>
            <p:nvPr/>
          </p:nvSpPr>
          <p:spPr>
            <a:xfrm flipH="1">
              <a:off x="1036432" y="-873214"/>
              <a:ext cx="177727" cy="164658"/>
            </a:xfrm>
            <a:custGeom>
              <a:avLst/>
              <a:gdLst/>
              <a:ahLst/>
              <a:cxnLst/>
              <a:rect l="l" t="t" r="r" b="b"/>
              <a:pathLst>
                <a:path w="2203" h="2041" extrusionOk="0">
                  <a:moveTo>
                    <a:pt x="689" y="0"/>
                  </a:moveTo>
                  <a:cubicBezTo>
                    <a:pt x="444" y="0"/>
                    <a:pt x="262" y="101"/>
                    <a:pt x="156" y="191"/>
                  </a:cubicBezTo>
                  <a:cubicBezTo>
                    <a:pt x="0" y="325"/>
                    <a:pt x="45" y="458"/>
                    <a:pt x="122" y="626"/>
                  </a:cubicBezTo>
                  <a:cubicBezTo>
                    <a:pt x="201" y="804"/>
                    <a:pt x="345" y="1271"/>
                    <a:pt x="656" y="1637"/>
                  </a:cubicBezTo>
                  <a:cubicBezTo>
                    <a:pt x="968" y="2016"/>
                    <a:pt x="1224" y="2016"/>
                    <a:pt x="1491" y="2038"/>
                  </a:cubicBezTo>
                  <a:cubicBezTo>
                    <a:pt x="1505" y="2039"/>
                    <a:pt x="1518" y="2040"/>
                    <a:pt x="1532" y="2040"/>
                  </a:cubicBezTo>
                  <a:cubicBezTo>
                    <a:pt x="1786" y="2040"/>
                    <a:pt x="2035" y="1760"/>
                    <a:pt x="2035" y="1760"/>
                  </a:cubicBezTo>
                  <a:cubicBezTo>
                    <a:pt x="2035" y="1760"/>
                    <a:pt x="2136" y="1593"/>
                    <a:pt x="2147" y="1426"/>
                  </a:cubicBezTo>
                  <a:cubicBezTo>
                    <a:pt x="2158" y="1271"/>
                    <a:pt x="2203" y="1182"/>
                    <a:pt x="1958" y="748"/>
                  </a:cubicBezTo>
                  <a:cubicBezTo>
                    <a:pt x="1713" y="314"/>
                    <a:pt x="1524" y="258"/>
                    <a:pt x="1079" y="80"/>
                  </a:cubicBezTo>
                  <a:cubicBezTo>
                    <a:pt x="936" y="23"/>
                    <a:pt x="805" y="0"/>
                    <a:pt x="68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68" name="Google Shape;16768;p24"/>
            <p:cNvSpPr/>
            <p:nvPr/>
          </p:nvSpPr>
          <p:spPr>
            <a:xfrm flipH="1">
              <a:off x="1062490" y="-858693"/>
              <a:ext cx="151669" cy="150378"/>
            </a:xfrm>
            <a:custGeom>
              <a:avLst/>
              <a:gdLst/>
              <a:ahLst/>
              <a:cxnLst/>
              <a:rect l="l" t="t" r="r" b="b"/>
              <a:pathLst>
                <a:path w="1880" h="1864" extrusionOk="0">
                  <a:moveTo>
                    <a:pt x="167" y="1"/>
                  </a:moveTo>
                  <a:cubicBezTo>
                    <a:pt x="167" y="11"/>
                    <a:pt x="167" y="11"/>
                    <a:pt x="156" y="11"/>
                  </a:cubicBezTo>
                  <a:cubicBezTo>
                    <a:pt x="0" y="145"/>
                    <a:pt x="45" y="278"/>
                    <a:pt x="122" y="446"/>
                  </a:cubicBezTo>
                  <a:cubicBezTo>
                    <a:pt x="201" y="624"/>
                    <a:pt x="345" y="1091"/>
                    <a:pt x="656" y="1457"/>
                  </a:cubicBezTo>
                  <a:cubicBezTo>
                    <a:pt x="968" y="1836"/>
                    <a:pt x="1224" y="1836"/>
                    <a:pt x="1491" y="1858"/>
                  </a:cubicBezTo>
                  <a:cubicBezTo>
                    <a:pt x="1509" y="1862"/>
                    <a:pt x="1527" y="1864"/>
                    <a:pt x="1545" y="1864"/>
                  </a:cubicBezTo>
                  <a:cubicBezTo>
                    <a:pt x="1626" y="1864"/>
                    <a:pt x="1707" y="1826"/>
                    <a:pt x="1780" y="1780"/>
                  </a:cubicBezTo>
                  <a:cubicBezTo>
                    <a:pt x="1835" y="1680"/>
                    <a:pt x="1880" y="1569"/>
                    <a:pt x="1869" y="1447"/>
                  </a:cubicBezTo>
                  <a:cubicBezTo>
                    <a:pt x="1824" y="1146"/>
                    <a:pt x="1491" y="1035"/>
                    <a:pt x="1335" y="812"/>
                  </a:cubicBezTo>
                  <a:cubicBezTo>
                    <a:pt x="1257" y="690"/>
                    <a:pt x="1202" y="557"/>
                    <a:pt x="1101" y="446"/>
                  </a:cubicBezTo>
                  <a:cubicBezTo>
                    <a:pt x="1024" y="334"/>
                    <a:pt x="912" y="256"/>
                    <a:pt x="790" y="189"/>
                  </a:cubicBezTo>
                  <a:cubicBezTo>
                    <a:pt x="601" y="90"/>
                    <a:pt x="389" y="11"/>
                    <a:pt x="1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69" name="Google Shape;16769;p24"/>
            <p:cNvSpPr/>
            <p:nvPr/>
          </p:nvSpPr>
          <p:spPr>
            <a:xfrm flipH="1">
              <a:off x="1061521" y="-744778"/>
              <a:ext cx="68332" cy="12666"/>
            </a:xfrm>
            <a:custGeom>
              <a:avLst/>
              <a:gdLst/>
              <a:ahLst/>
              <a:cxnLst/>
              <a:rect l="l" t="t" r="r" b="b"/>
              <a:pathLst>
                <a:path w="847" h="157" extrusionOk="0">
                  <a:moveTo>
                    <a:pt x="824" y="1"/>
                  </a:moveTo>
                  <a:cubicBezTo>
                    <a:pt x="690" y="57"/>
                    <a:pt x="557" y="112"/>
                    <a:pt x="424" y="124"/>
                  </a:cubicBezTo>
                  <a:cubicBezTo>
                    <a:pt x="401" y="127"/>
                    <a:pt x="379" y="129"/>
                    <a:pt x="357" y="129"/>
                  </a:cubicBezTo>
                  <a:cubicBezTo>
                    <a:pt x="234" y="129"/>
                    <a:pt x="114" y="81"/>
                    <a:pt x="1" y="35"/>
                  </a:cubicBezTo>
                  <a:lnTo>
                    <a:pt x="1" y="35"/>
                  </a:lnTo>
                  <a:cubicBezTo>
                    <a:pt x="68" y="68"/>
                    <a:pt x="134" y="101"/>
                    <a:pt x="201" y="124"/>
                  </a:cubicBezTo>
                  <a:cubicBezTo>
                    <a:pt x="268" y="146"/>
                    <a:pt x="345" y="157"/>
                    <a:pt x="424" y="157"/>
                  </a:cubicBezTo>
                  <a:cubicBezTo>
                    <a:pt x="568" y="157"/>
                    <a:pt x="713" y="101"/>
                    <a:pt x="846" y="68"/>
                  </a:cubicBezTo>
                  <a:lnTo>
                    <a:pt x="8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70" name="Google Shape;16770;p24"/>
            <p:cNvSpPr/>
            <p:nvPr/>
          </p:nvSpPr>
          <p:spPr>
            <a:xfrm flipH="1">
              <a:off x="1087579" y="-790441"/>
              <a:ext cx="88016" cy="25251"/>
            </a:xfrm>
            <a:custGeom>
              <a:avLst/>
              <a:gdLst/>
              <a:ahLst/>
              <a:cxnLst/>
              <a:rect l="l" t="t" r="r" b="b"/>
              <a:pathLst>
                <a:path w="1091" h="313" extrusionOk="0">
                  <a:moveTo>
                    <a:pt x="0" y="0"/>
                  </a:moveTo>
                  <a:cubicBezTo>
                    <a:pt x="309" y="202"/>
                    <a:pt x="668" y="312"/>
                    <a:pt x="1039" y="312"/>
                  </a:cubicBezTo>
                  <a:cubicBezTo>
                    <a:pt x="1056" y="312"/>
                    <a:pt x="1073" y="312"/>
                    <a:pt x="1090" y="312"/>
                  </a:cubicBezTo>
                  <a:lnTo>
                    <a:pt x="1046" y="245"/>
                  </a:lnTo>
                  <a:cubicBezTo>
                    <a:pt x="1004" y="247"/>
                    <a:pt x="963" y="248"/>
                    <a:pt x="922" y="248"/>
                  </a:cubicBezTo>
                  <a:cubicBezTo>
                    <a:pt x="594" y="248"/>
                    <a:pt x="297" y="16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71" name="Google Shape;16771;p24"/>
            <p:cNvSpPr/>
            <p:nvPr/>
          </p:nvSpPr>
          <p:spPr>
            <a:xfrm flipH="1">
              <a:off x="1126142" y="-807221"/>
              <a:ext cx="44129" cy="8713"/>
            </a:xfrm>
            <a:custGeom>
              <a:avLst/>
              <a:gdLst/>
              <a:ahLst/>
              <a:cxnLst/>
              <a:rect l="l" t="t" r="r" b="b"/>
              <a:pathLst>
                <a:path w="547" h="108" extrusionOk="0">
                  <a:moveTo>
                    <a:pt x="453" y="1"/>
                  </a:moveTo>
                  <a:cubicBezTo>
                    <a:pt x="438" y="1"/>
                    <a:pt x="427" y="8"/>
                    <a:pt x="401" y="8"/>
                  </a:cubicBezTo>
                  <a:lnTo>
                    <a:pt x="268" y="8"/>
                  </a:lnTo>
                  <a:cubicBezTo>
                    <a:pt x="223" y="13"/>
                    <a:pt x="179" y="16"/>
                    <a:pt x="134" y="16"/>
                  </a:cubicBezTo>
                  <a:cubicBezTo>
                    <a:pt x="90" y="16"/>
                    <a:pt x="45" y="13"/>
                    <a:pt x="1" y="8"/>
                  </a:cubicBezTo>
                  <a:lnTo>
                    <a:pt x="1" y="8"/>
                  </a:lnTo>
                  <a:cubicBezTo>
                    <a:pt x="90" y="30"/>
                    <a:pt x="179" y="41"/>
                    <a:pt x="268" y="41"/>
                  </a:cubicBezTo>
                  <a:cubicBezTo>
                    <a:pt x="312" y="41"/>
                    <a:pt x="357" y="52"/>
                    <a:pt x="401" y="52"/>
                  </a:cubicBezTo>
                  <a:cubicBezTo>
                    <a:pt x="446" y="63"/>
                    <a:pt x="524" y="85"/>
                    <a:pt x="546" y="108"/>
                  </a:cubicBezTo>
                  <a:lnTo>
                    <a:pt x="502" y="19"/>
                  </a:lnTo>
                  <a:cubicBezTo>
                    <a:pt x="478" y="5"/>
                    <a:pt x="464" y="1"/>
                    <a:pt x="4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72" name="Google Shape;16772;p24"/>
            <p:cNvSpPr/>
            <p:nvPr/>
          </p:nvSpPr>
          <p:spPr>
            <a:xfrm flipH="1">
              <a:off x="1065151" y="-830859"/>
              <a:ext cx="36868" cy="82611"/>
            </a:xfrm>
            <a:custGeom>
              <a:avLst/>
              <a:gdLst/>
              <a:ahLst/>
              <a:cxnLst/>
              <a:rect l="l" t="t" r="r" b="b"/>
              <a:pathLst>
                <a:path w="457" h="1024" extrusionOk="0">
                  <a:moveTo>
                    <a:pt x="0" y="0"/>
                  </a:moveTo>
                  <a:cubicBezTo>
                    <a:pt x="156" y="111"/>
                    <a:pt x="267" y="279"/>
                    <a:pt x="334" y="457"/>
                  </a:cubicBezTo>
                  <a:cubicBezTo>
                    <a:pt x="390" y="635"/>
                    <a:pt x="401" y="823"/>
                    <a:pt x="390" y="1023"/>
                  </a:cubicBezTo>
                  <a:lnTo>
                    <a:pt x="457" y="1023"/>
                  </a:lnTo>
                  <a:cubicBezTo>
                    <a:pt x="445" y="823"/>
                    <a:pt x="434" y="623"/>
                    <a:pt x="368" y="445"/>
                  </a:cubicBezTo>
                  <a:cubicBezTo>
                    <a:pt x="289" y="267"/>
                    <a:pt x="156" y="11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73" name="Google Shape;16773;p24"/>
            <p:cNvSpPr/>
            <p:nvPr/>
          </p:nvSpPr>
          <p:spPr>
            <a:xfrm flipH="1">
              <a:off x="1101052" y="-864985"/>
              <a:ext cx="56634" cy="86242"/>
            </a:xfrm>
            <a:custGeom>
              <a:avLst/>
              <a:gdLst/>
              <a:ahLst/>
              <a:cxnLst/>
              <a:rect l="l" t="t" r="r" b="b"/>
              <a:pathLst>
                <a:path w="702" h="1069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156"/>
                    <a:pt x="245" y="323"/>
                    <a:pt x="357" y="490"/>
                  </a:cubicBezTo>
                  <a:cubicBezTo>
                    <a:pt x="413" y="568"/>
                    <a:pt x="468" y="646"/>
                    <a:pt x="524" y="735"/>
                  </a:cubicBezTo>
                  <a:cubicBezTo>
                    <a:pt x="557" y="779"/>
                    <a:pt x="579" y="824"/>
                    <a:pt x="601" y="857"/>
                  </a:cubicBezTo>
                  <a:cubicBezTo>
                    <a:pt x="623" y="902"/>
                    <a:pt x="623" y="957"/>
                    <a:pt x="613" y="991"/>
                  </a:cubicBezTo>
                  <a:lnTo>
                    <a:pt x="690" y="1068"/>
                  </a:lnTo>
                  <a:cubicBezTo>
                    <a:pt x="702" y="1035"/>
                    <a:pt x="702" y="935"/>
                    <a:pt x="702" y="902"/>
                  </a:cubicBezTo>
                  <a:cubicBezTo>
                    <a:pt x="690" y="880"/>
                    <a:pt x="680" y="846"/>
                    <a:pt x="668" y="824"/>
                  </a:cubicBezTo>
                  <a:cubicBezTo>
                    <a:pt x="635" y="779"/>
                    <a:pt x="601" y="746"/>
                    <a:pt x="579" y="702"/>
                  </a:cubicBezTo>
                  <a:cubicBezTo>
                    <a:pt x="512" y="623"/>
                    <a:pt x="457" y="546"/>
                    <a:pt x="390" y="468"/>
                  </a:cubicBezTo>
                  <a:cubicBezTo>
                    <a:pt x="268" y="301"/>
                    <a:pt x="134" y="156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74" name="Google Shape;16774;p24"/>
            <p:cNvSpPr/>
            <p:nvPr/>
          </p:nvSpPr>
          <p:spPr>
            <a:xfrm flipH="1">
              <a:off x="1143245" y="-847882"/>
              <a:ext cx="21621" cy="30576"/>
            </a:xfrm>
            <a:custGeom>
              <a:avLst/>
              <a:gdLst/>
              <a:ahLst/>
              <a:cxnLst/>
              <a:rect l="l" t="t" r="r" b="b"/>
              <a:pathLst>
                <a:path w="268" h="379" extrusionOk="0">
                  <a:moveTo>
                    <a:pt x="1" y="0"/>
                  </a:moveTo>
                  <a:cubicBezTo>
                    <a:pt x="57" y="55"/>
                    <a:pt x="101" y="111"/>
                    <a:pt x="146" y="178"/>
                  </a:cubicBezTo>
                  <a:cubicBezTo>
                    <a:pt x="156" y="200"/>
                    <a:pt x="179" y="233"/>
                    <a:pt x="190" y="267"/>
                  </a:cubicBezTo>
                  <a:cubicBezTo>
                    <a:pt x="212" y="300"/>
                    <a:pt x="212" y="334"/>
                    <a:pt x="201" y="345"/>
                  </a:cubicBezTo>
                  <a:lnTo>
                    <a:pt x="257" y="378"/>
                  </a:lnTo>
                  <a:cubicBezTo>
                    <a:pt x="268" y="345"/>
                    <a:pt x="268" y="322"/>
                    <a:pt x="268" y="300"/>
                  </a:cubicBezTo>
                  <a:cubicBezTo>
                    <a:pt x="257" y="278"/>
                    <a:pt x="245" y="256"/>
                    <a:pt x="235" y="245"/>
                  </a:cubicBezTo>
                  <a:cubicBezTo>
                    <a:pt x="212" y="211"/>
                    <a:pt x="190" y="178"/>
                    <a:pt x="168" y="156"/>
                  </a:cubicBezTo>
                  <a:cubicBezTo>
                    <a:pt x="112" y="100"/>
                    <a:pt x="57" y="45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75" name="Google Shape;16775;p24"/>
            <p:cNvSpPr/>
            <p:nvPr/>
          </p:nvSpPr>
          <p:spPr>
            <a:xfrm flipH="1">
              <a:off x="960193" y="-651114"/>
              <a:ext cx="168772" cy="118431"/>
            </a:xfrm>
            <a:custGeom>
              <a:avLst/>
              <a:gdLst/>
              <a:ahLst/>
              <a:cxnLst/>
              <a:rect l="l" t="t" r="r" b="b"/>
              <a:pathLst>
                <a:path w="2092" h="1468" extrusionOk="0">
                  <a:moveTo>
                    <a:pt x="871" y="0"/>
                  </a:moveTo>
                  <a:cubicBezTo>
                    <a:pt x="535" y="0"/>
                    <a:pt x="156" y="103"/>
                    <a:pt x="90" y="219"/>
                  </a:cubicBezTo>
                  <a:cubicBezTo>
                    <a:pt x="1" y="375"/>
                    <a:pt x="123" y="686"/>
                    <a:pt x="235" y="886"/>
                  </a:cubicBezTo>
                  <a:cubicBezTo>
                    <a:pt x="346" y="1098"/>
                    <a:pt x="568" y="1276"/>
                    <a:pt x="835" y="1398"/>
                  </a:cubicBezTo>
                  <a:cubicBezTo>
                    <a:pt x="937" y="1445"/>
                    <a:pt x="1081" y="1467"/>
                    <a:pt x="1232" y="1467"/>
                  </a:cubicBezTo>
                  <a:cubicBezTo>
                    <a:pt x="1476" y="1467"/>
                    <a:pt x="1739" y="1408"/>
                    <a:pt x="1869" y="1298"/>
                  </a:cubicBezTo>
                  <a:cubicBezTo>
                    <a:pt x="2081" y="1120"/>
                    <a:pt x="2092" y="831"/>
                    <a:pt x="2047" y="686"/>
                  </a:cubicBezTo>
                  <a:cubicBezTo>
                    <a:pt x="2047" y="686"/>
                    <a:pt x="2036" y="609"/>
                    <a:pt x="1869" y="419"/>
                  </a:cubicBezTo>
                  <a:cubicBezTo>
                    <a:pt x="1713" y="219"/>
                    <a:pt x="1547" y="164"/>
                    <a:pt x="1191" y="41"/>
                  </a:cubicBezTo>
                  <a:cubicBezTo>
                    <a:pt x="1099" y="12"/>
                    <a:pt x="988" y="0"/>
                    <a:pt x="8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76" name="Google Shape;16776;p24"/>
            <p:cNvSpPr/>
            <p:nvPr/>
          </p:nvSpPr>
          <p:spPr>
            <a:xfrm flipH="1">
              <a:off x="963742" y="-620215"/>
              <a:ext cx="130209" cy="87774"/>
            </a:xfrm>
            <a:custGeom>
              <a:avLst/>
              <a:gdLst/>
              <a:ahLst/>
              <a:cxnLst/>
              <a:rect l="l" t="t" r="r" b="b"/>
              <a:pathLst>
                <a:path w="1614" h="1088" extrusionOk="0">
                  <a:moveTo>
                    <a:pt x="354" y="1"/>
                  </a:moveTo>
                  <a:cubicBezTo>
                    <a:pt x="304" y="1"/>
                    <a:pt x="256" y="8"/>
                    <a:pt x="212" y="26"/>
                  </a:cubicBezTo>
                  <a:cubicBezTo>
                    <a:pt x="90" y="81"/>
                    <a:pt x="23" y="192"/>
                    <a:pt x="11" y="315"/>
                  </a:cubicBezTo>
                  <a:cubicBezTo>
                    <a:pt x="1" y="459"/>
                    <a:pt x="56" y="582"/>
                    <a:pt x="134" y="693"/>
                  </a:cubicBezTo>
                  <a:cubicBezTo>
                    <a:pt x="223" y="815"/>
                    <a:pt x="345" y="915"/>
                    <a:pt x="456" y="1004"/>
                  </a:cubicBezTo>
                  <a:cubicBezTo>
                    <a:pt x="490" y="1027"/>
                    <a:pt x="512" y="1037"/>
                    <a:pt x="535" y="1059"/>
                  </a:cubicBezTo>
                  <a:cubicBezTo>
                    <a:pt x="616" y="1078"/>
                    <a:pt x="708" y="1087"/>
                    <a:pt x="803" y="1087"/>
                  </a:cubicBezTo>
                  <a:cubicBezTo>
                    <a:pt x="1047" y="1087"/>
                    <a:pt x="1307" y="1027"/>
                    <a:pt x="1435" y="915"/>
                  </a:cubicBezTo>
                  <a:cubicBezTo>
                    <a:pt x="1536" y="826"/>
                    <a:pt x="1591" y="726"/>
                    <a:pt x="1613" y="626"/>
                  </a:cubicBezTo>
                  <a:cubicBezTo>
                    <a:pt x="1435" y="448"/>
                    <a:pt x="1224" y="303"/>
                    <a:pt x="990" y="192"/>
                  </a:cubicBezTo>
                  <a:cubicBezTo>
                    <a:pt x="857" y="137"/>
                    <a:pt x="713" y="81"/>
                    <a:pt x="579" y="36"/>
                  </a:cubicBezTo>
                  <a:cubicBezTo>
                    <a:pt x="506" y="16"/>
                    <a:pt x="428" y="1"/>
                    <a:pt x="3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77" name="Google Shape;16777;p24"/>
            <p:cNvSpPr/>
            <p:nvPr/>
          </p:nvSpPr>
          <p:spPr>
            <a:xfrm flipH="1">
              <a:off x="970034" y="-596658"/>
              <a:ext cx="39531" cy="43161"/>
            </a:xfrm>
            <a:custGeom>
              <a:avLst/>
              <a:gdLst/>
              <a:ahLst/>
              <a:cxnLst/>
              <a:rect l="l" t="t" r="r" b="b"/>
              <a:pathLst>
                <a:path w="490" h="535" extrusionOk="0">
                  <a:moveTo>
                    <a:pt x="411" y="0"/>
                  </a:moveTo>
                  <a:cubicBezTo>
                    <a:pt x="334" y="89"/>
                    <a:pt x="289" y="201"/>
                    <a:pt x="233" y="290"/>
                  </a:cubicBezTo>
                  <a:cubicBezTo>
                    <a:pt x="178" y="389"/>
                    <a:pt x="100" y="478"/>
                    <a:pt x="0" y="534"/>
                  </a:cubicBezTo>
                  <a:cubicBezTo>
                    <a:pt x="111" y="490"/>
                    <a:pt x="189" y="401"/>
                    <a:pt x="256" y="312"/>
                  </a:cubicBezTo>
                  <a:cubicBezTo>
                    <a:pt x="322" y="223"/>
                    <a:pt x="423" y="89"/>
                    <a:pt x="490" y="11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78" name="Google Shape;16778;p24"/>
            <p:cNvSpPr/>
            <p:nvPr/>
          </p:nvSpPr>
          <p:spPr>
            <a:xfrm flipH="1">
              <a:off x="999642" y="-598432"/>
              <a:ext cx="54778" cy="39531"/>
            </a:xfrm>
            <a:custGeom>
              <a:avLst/>
              <a:gdLst/>
              <a:ahLst/>
              <a:cxnLst/>
              <a:rect l="l" t="t" r="r" b="b"/>
              <a:pathLst>
                <a:path w="679" h="490" extrusionOk="0">
                  <a:moveTo>
                    <a:pt x="656" y="0"/>
                  </a:moveTo>
                  <a:cubicBezTo>
                    <a:pt x="545" y="89"/>
                    <a:pt x="467" y="211"/>
                    <a:pt x="367" y="312"/>
                  </a:cubicBezTo>
                  <a:cubicBezTo>
                    <a:pt x="267" y="401"/>
                    <a:pt x="134" y="467"/>
                    <a:pt x="0" y="490"/>
                  </a:cubicBezTo>
                  <a:cubicBezTo>
                    <a:pt x="134" y="467"/>
                    <a:pt x="267" y="411"/>
                    <a:pt x="378" y="322"/>
                  </a:cubicBezTo>
                  <a:cubicBezTo>
                    <a:pt x="490" y="233"/>
                    <a:pt x="567" y="122"/>
                    <a:pt x="678" y="45"/>
                  </a:cubicBezTo>
                  <a:lnTo>
                    <a:pt x="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79" name="Google Shape;16779;p24"/>
            <p:cNvSpPr/>
            <p:nvPr/>
          </p:nvSpPr>
          <p:spPr>
            <a:xfrm flipH="1">
              <a:off x="1050791" y="-595770"/>
              <a:ext cx="35094" cy="14441"/>
            </a:xfrm>
            <a:custGeom>
              <a:avLst/>
              <a:gdLst/>
              <a:ahLst/>
              <a:cxnLst/>
              <a:rect l="l" t="t" r="r" b="b"/>
              <a:pathLst>
                <a:path w="435" h="179" extrusionOk="0">
                  <a:moveTo>
                    <a:pt x="356" y="0"/>
                  </a:moveTo>
                  <a:cubicBezTo>
                    <a:pt x="234" y="78"/>
                    <a:pt x="134" y="123"/>
                    <a:pt x="0" y="178"/>
                  </a:cubicBezTo>
                  <a:cubicBezTo>
                    <a:pt x="134" y="145"/>
                    <a:pt x="301" y="78"/>
                    <a:pt x="435" y="22"/>
                  </a:cubicBezTo>
                  <a:lnTo>
                    <a:pt x="3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80" name="Google Shape;16780;p24"/>
            <p:cNvSpPr/>
            <p:nvPr/>
          </p:nvSpPr>
          <p:spPr>
            <a:xfrm flipH="1">
              <a:off x="1009485" y="-629331"/>
              <a:ext cx="81804" cy="32754"/>
            </a:xfrm>
            <a:custGeom>
              <a:avLst/>
              <a:gdLst/>
              <a:ahLst/>
              <a:cxnLst/>
              <a:rect l="l" t="t" r="r" b="b"/>
              <a:pathLst>
                <a:path w="1014" h="406" extrusionOk="0">
                  <a:moveTo>
                    <a:pt x="189" y="0"/>
                  </a:moveTo>
                  <a:cubicBezTo>
                    <a:pt x="126" y="0"/>
                    <a:pt x="63" y="8"/>
                    <a:pt x="1" y="16"/>
                  </a:cubicBezTo>
                  <a:cubicBezTo>
                    <a:pt x="45" y="10"/>
                    <a:pt x="90" y="8"/>
                    <a:pt x="134" y="8"/>
                  </a:cubicBezTo>
                  <a:cubicBezTo>
                    <a:pt x="179" y="8"/>
                    <a:pt x="223" y="10"/>
                    <a:pt x="268" y="16"/>
                  </a:cubicBezTo>
                  <a:cubicBezTo>
                    <a:pt x="357" y="27"/>
                    <a:pt x="446" y="50"/>
                    <a:pt x="524" y="82"/>
                  </a:cubicBezTo>
                  <a:cubicBezTo>
                    <a:pt x="690" y="149"/>
                    <a:pt x="824" y="260"/>
                    <a:pt x="924" y="405"/>
                  </a:cubicBezTo>
                  <a:lnTo>
                    <a:pt x="1013" y="405"/>
                  </a:lnTo>
                  <a:cubicBezTo>
                    <a:pt x="902" y="260"/>
                    <a:pt x="702" y="116"/>
                    <a:pt x="535" y="50"/>
                  </a:cubicBezTo>
                  <a:cubicBezTo>
                    <a:pt x="446" y="27"/>
                    <a:pt x="357" y="5"/>
                    <a:pt x="268" y="5"/>
                  </a:cubicBezTo>
                  <a:cubicBezTo>
                    <a:pt x="241" y="2"/>
                    <a:pt x="215" y="0"/>
                    <a:pt x="18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81" name="Google Shape;16781;p24"/>
            <p:cNvSpPr/>
            <p:nvPr/>
          </p:nvSpPr>
          <p:spPr>
            <a:xfrm flipH="1">
              <a:off x="1031993" y="-612793"/>
              <a:ext cx="43161" cy="17991"/>
            </a:xfrm>
            <a:custGeom>
              <a:avLst/>
              <a:gdLst/>
              <a:ahLst/>
              <a:cxnLst/>
              <a:rect l="l" t="t" r="r" b="b"/>
              <a:pathLst>
                <a:path w="535" h="223" extrusionOk="0">
                  <a:moveTo>
                    <a:pt x="1" y="0"/>
                  </a:moveTo>
                  <a:cubicBezTo>
                    <a:pt x="90" y="11"/>
                    <a:pt x="179" y="45"/>
                    <a:pt x="257" y="89"/>
                  </a:cubicBezTo>
                  <a:cubicBezTo>
                    <a:pt x="290" y="100"/>
                    <a:pt x="335" y="122"/>
                    <a:pt x="368" y="156"/>
                  </a:cubicBezTo>
                  <a:cubicBezTo>
                    <a:pt x="401" y="178"/>
                    <a:pt x="424" y="189"/>
                    <a:pt x="457" y="223"/>
                  </a:cubicBezTo>
                  <a:lnTo>
                    <a:pt x="535" y="200"/>
                  </a:lnTo>
                  <a:cubicBezTo>
                    <a:pt x="502" y="178"/>
                    <a:pt x="435" y="134"/>
                    <a:pt x="391" y="111"/>
                  </a:cubicBezTo>
                  <a:cubicBezTo>
                    <a:pt x="357" y="89"/>
                    <a:pt x="312" y="67"/>
                    <a:pt x="268" y="55"/>
                  </a:cubicBezTo>
                  <a:cubicBezTo>
                    <a:pt x="179" y="23"/>
                    <a:pt x="90" y="0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82" name="Google Shape;16782;p24"/>
            <p:cNvSpPr/>
            <p:nvPr/>
          </p:nvSpPr>
          <p:spPr>
            <a:xfrm flipH="1">
              <a:off x="968259" y="-634333"/>
              <a:ext cx="56634" cy="39531"/>
            </a:xfrm>
            <a:custGeom>
              <a:avLst/>
              <a:gdLst/>
              <a:ahLst/>
              <a:cxnLst/>
              <a:rect l="l" t="t" r="r" b="b"/>
              <a:pathLst>
                <a:path w="702" h="490" extrusionOk="0">
                  <a:moveTo>
                    <a:pt x="1" y="0"/>
                  </a:moveTo>
                  <a:lnTo>
                    <a:pt x="1" y="0"/>
                  </a:lnTo>
                  <a:cubicBezTo>
                    <a:pt x="68" y="23"/>
                    <a:pt x="134" y="45"/>
                    <a:pt x="201" y="78"/>
                  </a:cubicBezTo>
                  <a:cubicBezTo>
                    <a:pt x="268" y="100"/>
                    <a:pt x="334" y="134"/>
                    <a:pt x="401" y="167"/>
                  </a:cubicBezTo>
                  <a:cubicBezTo>
                    <a:pt x="468" y="201"/>
                    <a:pt x="524" y="245"/>
                    <a:pt x="557" y="312"/>
                  </a:cubicBezTo>
                  <a:cubicBezTo>
                    <a:pt x="601" y="367"/>
                    <a:pt x="635" y="434"/>
                    <a:pt x="668" y="490"/>
                  </a:cubicBezTo>
                  <a:lnTo>
                    <a:pt x="702" y="478"/>
                  </a:lnTo>
                  <a:cubicBezTo>
                    <a:pt x="657" y="411"/>
                    <a:pt x="624" y="356"/>
                    <a:pt x="579" y="290"/>
                  </a:cubicBezTo>
                  <a:cubicBezTo>
                    <a:pt x="535" y="233"/>
                    <a:pt x="468" y="189"/>
                    <a:pt x="413" y="156"/>
                  </a:cubicBezTo>
                  <a:cubicBezTo>
                    <a:pt x="346" y="122"/>
                    <a:pt x="279" y="100"/>
                    <a:pt x="212" y="67"/>
                  </a:cubicBezTo>
                  <a:cubicBezTo>
                    <a:pt x="146" y="45"/>
                    <a:pt x="68" y="23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83" name="Google Shape;16783;p24"/>
            <p:cNvSpPr/>
            <p:nvPr/>
          </p:nvSpPr>
          <p:spPr>
            <a:xfrm flipH="1">
              <a:off x="640797" y="-298076"/>
              <a:ext cx="149007" cy="144247"/>
            </a:xfrm>
            <a:custGeom>
              <a:avLst/>
              <a:gdLst/>
              <a:ahLst/>
              <a:cxnLst/>
              <a:rect l="l" t="t" r="r" b="b"/>
              <a:pathLst>
                <a:path w="1847" h="1788" extrusionOk="0">
                  <a:moveTo>
                    <a:pt x="533" y="0"/>
                  </a:moveTo>
                  <a:cubicBezTo>
                    <a:pt x="323" y="0"/>
                    <a:pt x="125" y="175"/>
                    <a:pt x="67" y="481"/>
                  </a:cubicBezTo>
                  <a:cubicBezTo>
                    <a:pt x="1" y="837"/>
                    <a:pt x="268" y="1171"/>
                    <a:pt x="546" y="1438"/>
                  </a:cubicBezTo>
                  <a:cubicBezTo>
                    <a:pt x="758" y="1658"/>
                    <a:pt x="1046" y="1787"/>
                    <a:pt x="1262" y="1787"/>
                  </a:cubicBezTo>
                  <a:cubicBezTo>
                    <a:pt x="1318" y="1787"/>
                    <a:pt x="1370" y="1778"/>
                    <a:pt x="1414" y="1760"/>
                  </a:cubicBezTo>
                  <a:cubicBezTo>
                    <a:pt x="1636" y="1671"/>
                    <a:pt x="1825" y="1416"/>
                    <a:pt x="1836" y="1204"/>
                  </a:cubicBezTo>
                  <a:cubicBezTo>
                    <a:pt x="1836" y="1204"/>
                    <a:pt x="1847" y="1070"/>
                    <a:pt x="1725" y="804"/>
                  </a:cubicBezTo>
                  <a:cubicBezTo>
                    <a:pt x="1602" y="548"/>
                    <a:pt x="1491" y="514"/>
                    <a:pt x="1302" y="415"/>
                  </a:cubicBezTo>
                  <a:cubicBezTo>
                    <a:pt x="1113" y="314"/>
                    <a:pt x="868" y="92"/>
                    <a:pt x="635" y="14"/>
                  </a:cubicBezTo>
                  <a:cubicBezTo>
                    <a:pt x="601" y="5"/>
                    <a:pt x="567" y="0"/>
                    <a:pt x="53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84" name="Google Shape;16784;p24"/>
            <p:cNvSpPr/>
            <p:nvPr/>
          </p:nvSpPr>
          <p:spPr>
            <a:xfrm flipH="1">
              <a:off x="690976" y="-270082"/>
              <a:ext cx="98827" cy="115849"/>
            </a:xfrm>
            <a:custGeom>
              <a:avLst/>
              <a:gdLst/>
              <a:ahLst/>
              <a:cxnLst/>
              <a:rect l="l" t="t" r="r" b="b"/>
              <a:pathLst>
                <a:path w="1225" h="1436" extrusionOk="0">
                  <a:moveTo>
                    <a:pt x="112" y="1"/>
                  </a:moveTo>
                  <a:cubicBezTo>
                    <a:pt x="90" y="45"/>
                    <a:pt x="79" y="90"/>
                    <a:pt x="67" y="134"/>
                  </a:cubicBezTo>
                  <a:cubicBezTo>
                    <a:pt x="1" y="490"/>
                    <a:pt x="268" y="824"/>
                    <a:pt x="546" y="1091"/>
                  </a:cubicBezTo>
                  <a:cubicBezTo>
                    <a:pt x="735" y="1291"/>
                    <a:pt x="991" y="1413"/>
                    <a:pt x="1202" y="1435"/>
                  </a:cubicBezTo>
                  <a:cubicBezTo>
                    <a:pt x="1224" y="1358"/>
                    <a:pt x="1213" y="1280"/>
                    <a:pt x="1191" y="1213"/>
                  </a:cubicBezTo>
                  <a:cubicBezTo>
                    <a:pt x="1135" y="1035"/>
                    <a:pt x="1024" y="879"/>
                    <a:pt x="913" y="746"/>
                  </a:cubicBezTo>
                  <a:cubicBezTo>
                    <a:pt x="779" y="602"/>
                    <a:pt x="646" y="468"/>
                    <a:pt x="502" y="345"/>
                  </a:cubicBezTo>
                  <a:lnTo>
                    <a:pt x="268" y="145"/>
                  </a:lnTo>
                  <a:cubicBezTo>
                    <a:pt x="223" y="101"/>
                    <a:pt x="168" y="45"/>
                    <a:pt x="1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85" name="Google Shape;16785;p24"/>
            <p:cNvSpPr/>
            <p:nvPr/>
          </p:nvSpPr>
          <p:spPr>
            <a:xfrm flipH="1">
              <a:off x="693638" y="-225146"/>
              <a:ext cx="66476" cy="18959"/>
            </a:xfrm>
            <a:custGeom>
              <a:avLst/>
              <a:gdLst/>
              <a:ahLst/>
              <a:cxnLst/>
              <a:rect l="l" t="t" r="r" b="b"/>
              <a:pathLst>
                <a:path w="824" h="235" extrusionOk="0">
                  <a:moveTo>
                    <a:pt x="789" y="0"/>
                  </a:moveTo>
                  <a:cubicBezTo>
                    <a:pt x="745" y="55"/>
                    <a:pt x="690" y="100"/>
                    <a:pt x="634" y="144"/>
                  </a:cubicBezTo>
                  <a:cubicBezTo>
                    <a:pt x="567" y="178"/>
                    <a:pt x="500" y="211"/>
                    <a:pt x="434" y="211"/>
                  </a:cubicBezTo>
                  <a:cubicBezTo>
                    <a:pt x="418" y="212"/>
                    <a:pt x="402" y="213"/>
                    <a:pt x="386" y="213"/>
                  </a:cubicBezTo>
                  <a:cubicBezTo>
                    <a:pt x="258" y="213"/>
                    <a:pt x="129" y="173"/>
                    <a:pt x="0" y="134"/>
                  </a:cubicBezTo>
                  <a:lnTo>
                    <a:pt x="0" y="134"/>
                  </a:lnTo>
                  <a:cubicBezTo>
                    <a:pt x="131" y="184"/>
                    <a:pt x="254" y="235"/>
                    <a:pt x="392" y="235"/>
                  </a:cubicBezTo>
                  <a:cubicBezTo>
                    <a:pt x="406" y="235"/>
                    <a:pt x="420" y="234"/>
                    <a:pt x="434" y="233"/>
                  </a:cubicBezTo>
                  <a:cubicBezTo>
                    <a:pt x="512" y="233"/>
                    <a:pt x="579" y="211"/>
                    <a:pt x="645" y="166"/>
                  </a:cubicBezTo>
                  <a:cubicBezTo>
                    <a:pt x="712" y="134"/>
                    <a:pt x="767" y="77"/>
                    <a:pt x="823" y="22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86" name="Google Shape;16786;p24"/>
            <p:cNvSpPr/>
            <p:nvPr/>
          </p:nvSpPr>
          <p:spPr>
            <a:xfrm flipH="1">
              <a:off x="656931" y="-210785"/>
              <a:ext cx="64621" cy="25735"/>
            </a:xfrm>
            <a:custGeom>
              <a:avLst/>
              <a:gdLst/>
              <a:ahLst/>
              <a:cxnLst/>
              <a:rect l="l" t="t" r="r" b="b"/>
              <a:pathLst>
                <a:path w="801" h="319" extrusionOk="0">
                  <a:moveTo>
                    <a:pt x="779" y="0"/>
                  </a:moveTo>
                  <a:cubicBezTo>
                    <a:pt x="712" y="33"/>
                    <a:pt x="645" y="55"/>
                    <a:pt x="578" y="89"/>
                  </a:cubicBezTo>
                  <a:cubicBezTo>
                    <a:pt x="523" y="122"/>
                    <a:pt x="456" y="166"/>
                    <a:pt x="400" y="200"/>
                  </a:cubicBezTo>
                  <a:cubicBezTo>
                    <a:pt x="367" y="222"/>
                    <a:pt x="345" y="245"/>
                    <a:pt x="311" y="255"/>
                  </a:cubicBezTo>
                  <a:lnTo>
                    <a:pt x="212" y="289"/>
                  </a:lnTo>
                  <a:cubicBezTo>
                    <a:pt x="173" y="302"/>
                    <a:pt x="134" y="308"/>
                    <a:pt x="93" y="308"/>
                  </a:cubicBezTo>
                  <a:cubicBezTo>
                    <a:pt x="64" y="308"/>
                    <a:pt x="33" y="305"/>
                    <a:pt x="0" y="300"/>
                  </a:cubicBezTo>
                  <a:lnTo>
                    <a:pt x="0" y="300"/>
                  </a:lnTo>
                  <a:cubicBezTo>
                    <a:pt x="39" y="313"/>
                    <a:pt x="83" y="318"/>
                    <a:pt x="126" y="318"/>
                  </a:cubicBezTo>
                  <a:cubicBezTo>
                    <a:pt x="155" y="318"/>
                    <a:pt x="184" y="316"/>
                    <a:pt x="212" y="311"/>
                  </a:cubicBezTo>
                  <a:cubicBezTo>
                    <a:pt x="245" y="300"/>
                    <a:pt x="289" y="289"/>
                    <a:pt x="323" y="278"/>
                  </a:cubicBezTo>
                  <a:cubicBezTo>
                    <a:pt x="356" y="267"/>
                    <a:pt x="378" y="245"/>
                    <a:pt x="412" y="233"/>
                  </a:cubicBezTo>
                  <a:cubicBezTo>
                    <a:pt x="479" y="200"/>
                    <a:pt x="534" y="166"/>
                    <a:pt x="601" y="133"/>
                  </a:cubicBezTo>
                  <a:lnTo>
                    <a:pt x="801" y="67"/>
                  </a:lnTo>
                  <a:lnTo>
                    <a:pt x="77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87" name="Google Shape;16787;p24"/>
            <p:cNvSpPr/>
            <p:nvPr/>
          </p:nvSpPr>
          <p:spPr>
            <a:xfrm flipH="1">
              <a:off x="718809" y="-262902"/>
              <a:ext cx="33319" cy="31463"/>
            </a:xfrm>
            <a:custGeom>
              <a:avLst/>
              <a:gdLst/>
              <a:ahLst/>
              <a:cxnLst/>
              <a:rect l="l" t="t" r="r" b="b"/>
              <a:pathLst>
                <a:path w="413" h="390" extrusionOk="0">
                  <a:moveTo>
                    <a:pt x="1" y="1"/>
                  </a:moveTo>
                  <a:cubicBezTo>
                    <a:pt x="57" y="1"/>
                    <a:pt x="90" y="34"/>
                    <a:pt x="124" y="68"/>
                  </a:cubicBezTo>
                  <a:lnTo>
                    <a:pt x="235" y="157"/>
                  </a:lnTo>
                  <a:lnTo>
                    <a:pt x="335" y="256"/>
                  </a:lnTo>
                  <a:cubicBezTo>
                    <a:pt x="346" y="279"/>
                    <a:pt x="346" y="301"/>
                    <a:pt x="357" y="323"/>
                  </a:cubicBezTo>
                  <a:cubicBezTo>
                    <a:pt x="368" y="345"/>
                    <a:pt x="379" y="368"/>
                    <a:pt x="401" y="390"/>
                  </a:cubicBezTo>
                  <a:lnTo>
                    <a:pt x="413" y="357"/>
                  </a:lnTo>
                  <a:cubicBezTo>
                    <a:pt x="391" y="345"/>
                    <a:pt x="379" y="279"/>
                    <a:pt x="346" y="246"/>
                  </a:cubicBezTo>
                  <a:lnTo>
                    <a:pt x="246" y="145"/>
                  </a:lnTo>
                  <a:lnTo>
                    <a:pt x="134" y="56"/>
                  </a:lnTo>
                  <a:cubicBezTo>
                    <a:pt x="101" y="23"/>
                    <a:pt x="57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88" name="Google Shape;16788;p24"/>
            <p:cNvSpPr/>
            <p:nvPr/>
          </p:nvSpPr>
          <p:spPr>
            <a:xfrm flipH="1">
              <a:off x="662255" y="-275407"/>
              <a:ext cx="58409" cy="65508"/>
            </a:xfrm>
            <a:custGeom>
              <a:avLst/>
              <a:gdLst/>
              <a:ahLst/>
              <a:cxnLst/>
              <a:rect l="l" t="t" r="r" b="b"/>
              <a:pathLst>
                <a:path w="724" h="812" extrusionOk="0">
                  <a:moveTo>
                    <a:pt x="1" y="0"/>
                  </a:moveTo>
                  <a:lnTo>
                    <a:pt x="423" y="345"/>
                  </a:lnTo>
                  <a:cubicBezTo>
                    <a:pt x="468" y="378"/>
                    <a:pt x="501" y="411"/>
                    <a:pt x="534" y="434"/>
                  </a:cubicBezTo>
                  <a:cubicBezTo>
                    <a:pt x="567" y="467"/>
                    <a:pt x="579" y="500"/>
                    <a:pt x="590" y="545"/>
                  </a:cubicBezTo>
                  <a:lnTo>
                    <a:pt x="668" y="812"/>
                  </a:lnTo>
                  <a:lnTo>
                    <a:pt x="723" y="789"/>
                  </a:lnTo>
                  <a:lnTo>
                    <a:pt x="634" y="534"/>
                  </a:lnTo>
                  <a:cubicBezTo>
                    <a:pt x="623" y="478"/>
                    <a:pt x="601" y="434"/>
                    <a:pt x="557" y="411"/>
                  </a:cubicBezTo>
                  <a:cubicBezTo>
                    <a:pt x="523" y="378"/>
                    <a:pt x="478" y="356"/>
                    <a:pt x="445" y="32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89" name="Google Shape;16789;p24"/>
            <p:cNvSpPr/>
            <p:nvPr/>
          </p:nvSpPr>
          <p:spPr>
            <a:xfrm flipH="1">
              <a:off x="491788" y="-353743"/>
              <a:ext cx="120367" cy="174258"/>
            </a:xfrm>
            <a:custGeom>
              <a:avLst/>
              <a:gdLst/>
              <a:ahLst/>
              <a:cxnLst/>
              <a:rect l="l" t="t" r="r" b="b"/>
              <a:pathLst>
                <a:path w="1492" h="2160" extrusionOk="0">
                  <a:moveTo>
                    <a:pt x="514" y="1"/>
                  </a:moveTo>
                  <a:cubicBezTo>
                    <a:pt x="492" y="1"/>
                    <a:pt x="469" y="1"/>
                    <a:pt x="446" y="3"/>
                  </a:cubicBezTo>
                  <a:cubicBezTo>
                    <a:pt x="157" y="37"/>
                    <a:pt x="57" y="137"/>
                    <a:pt x="35" y="270"/>
                  </a:cubicBezTo>
                  <a:cubicBezTo>
                    <a:pt x="1" y="393"/>
                    <a:pt x="346" y="1382"/>
                    <a:pt x="457" y="1616"/>
                  </a:cubicBezTo>
                  <a:cubicBezTo>
                    <a:pt x="579" y="1849"/>
                    <a:pt x="702" y="2050"/>
                    <a:pt x="813" y="2106"/>
                  </a:cubicBezTo>
                  <a:cubicBezTo>
                    <a:pt x="813" y="2106"/>
                    <a:pt x="863" y="2160"/>
                    <a:pt x="948" y="2160"/>
                  </a:cubicBezTo>
                  <a:cubicBezTo>
                    <a:pt x="991" y="2160"/>
                    <a:pt x="1043" y="2146"/>
                    <a:pt x="1102" y="2106"/>
                  </a:cubicBezTo>
                  <a:cubicBezTo>
                    <a:pt x="1291" y="1983"/>
                    <a:pt x="1469" y="1594"/>
                    <a:pt x="1436" y="1271"/>
                  </a:cubicBezTo>
                  <a:cubicBezTo>
                    <a:pt x="1402" y="949"/>
                    <a:pt x="1491" y="549"/>
                    <a:pt x="1214" y="326"/>
                  </a:cubicBezTo>
                  <a:cubicBezTo>
                    <a:pt x="947" y="121"/>
                    <a:pt x="775" y="1"/>
                    <a:pt x="5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90" name="Google Shape;16790;p24"/>
            <p:cNvSpPr/>
            <p:nvPr/>
          </p:nvSpPr>
          <p:spPr>
            <a:xfrm flipH="1">
              <a:off x="556408" y="-353501"/>
              <a:ext cx="55746" cy="125692"/>
            </a:xfrm>
            <a:custGeom>
              <a:avLst/>
              <a:gdLst/>
              <a:ahLst/>
              <a:cxnLst/>
              <a:rect l="l" t="t" r="r" b="b"/>
              <a:pathLst>
                <a:path w="691" h="1558" extrusionOk="0">
                  <a:moveTo>
                    <a:pt x="446" y="0"/>
                  </a:moveTo>
                  <a:cubicBezTo>
                    <a:pt x="157" y="34"/>
                    <a:pt x="57" y="134"/>
                    <a:pt x="35" y="267"/>
                  </a:cubicBezTo>
                  <a:cubicBezTo>
                    <a:pt x="1" y="378"/>
                    <a:pt x="302" y="1246"/>
                    <a:pt x="435" y="1557"/>
                  </a:cubicBezTo>
                  <a:cubicBezTo>
                    <a:pt x="457" y="1535"/>
                    <a:pt x="468" y="1513"/>
                    <a:pt x="490" y="1491"/>
                  </a:cubicBezTo>
                  <a:cubicBezTo>
                    <a:pt x="591" y="1357"/>
                    <a:pt x="658" y="1191"/>
                    <a:pt x="668" y="1013"/>
                  </a:cubicBezTo>
                  <a:cubicBezTo>
                    <a:pt x="690" y="835"/>
                    <a:pt x="646" y="667"/>
                    <a:pt x="591" y="501"/>
                  </a:cubicBezTo>
                  <a:lnTo>
                    <a:pt x="524" y="234"/>
                  </a:lnTo>
                  <a:cubicBezTo>
                    <a:pt x="513" y="156"/>
                    <a:pt x="502" y="78"/>
                    <a:pt x="5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91" name="Google Shape;16791;p24"/>
            <p:cNvSpPr/>
            <p:nvPr/>
          </p:nvSpPr>
          <p:spPr>
            <a:xfrm flipH="1">
              <a:off x="509777" y="-244024"/>
              <a:ext cx="39531" cy="56715"/>
            </a:xfrm>
            <a:custGeom>
              <a:avLst/>
              <a:gdLst/>
              <a:ahLst/>
              <a:cxnLst/>
              <a:rect l="l" t="t" r="r" b="b"/>
              <a:pathLst>
                <a:path w="490" h="703" extrusionOk="0">
                  <a:moveTo>
                    <a:pt x="479" y="0"/>
                  </a:moveTo>
                  <a:lnTo>
                    <a:pt x="479" y="12"/>
                  </a:lnTo>
                  <a:cubicBezTo>
                    <a:pt x="479" y="12"/>
                    <a:pt x="490" y="0"/>
                    <a:pt x="479" y="0"/>
                  </a:cubicBezTo>
                  <a:close/>
                  <a:moveTo>
                    <a:pt x="445" y="34"/>
                  </a:moveTo>
                  <a:lnTo>
                    <a:pt x="445" y="34"/>
                  </a:lnTo>
                  <a:cubicBezTo>
                    <a:pt x="435" y="45"/>
                    <a:pt x="423" y="67"/>
                    <a:pt x="412" y="78"/>
                  </a:cubicBezTo>
                  <a:cubicBezTo>
                    <a:pt x="401" y="111"/>
                    <a:pt x="379" y="145"/>
                    <a:pt x="368" y="190"/>
                  </a:cubicBezTo>
                  <a:cubicBezTo>
                    <a:pt x="346" y="256"/>
                    <a:pt x="323" y="334"/>
                    <a:pt x="301" y="400"/>
                  </a:cubicBezTo>
                  <a:cubicBezTo>
                    <a:pt x="279" y="479"/>
                    <a:pt x="245" y="545"/>
                    <a:pt x="190" y="590"/>
                  </a:cubicBezTo>
                  <a:cubicBezTo>
                    <a:pt x="168" y="612"/>
                    <a:pt x="134" y="634"/>
                    <a:pt x="101" y="634"/>
                  </a:cubicBezTo>
                  <a:cubicBezTo>
                    <a:pt x="87" y="639"/>
                    <a:pt x="73" y="641"/>
                    <a:pt x="61" y="641"/>
                  </a:cubicBezTo>
                  <a:cubicBezTo>
                    <a:pt x="44" y="641"/>
                    <a:pt x="30" y="636"/>
                    <a:pt x="23" y="623"/>
                  </a:cubicBezTo>
                  <a:lnTo>
                    <a:pt x="0" y="690"/>
                  </a:lnTo>
                  <a:cubicBezTo>
                    <a:pt x="19" y="699"/>
                    <a:pt x="36" y="703"/>
                    <a:pt x="52" y="703"/>
                  </a:cubicBezTo>
                  <a:cubicBezTo>
                    <a:pt x="74" y="703"/>
                    <a:pt x="93" y="696"/>
                    <a:pt x="112" y="690"/>
                  </a:cubicBezTo>
                  <a:cubicBezTo>
                    <a:pt x="156" y="679"/>
                    <a:pt x="190" y="657"/>
                    <a:pt x="223" y="623"/>
                  </a:cubicBezTo>
                  <a:cubicBezTo>
                    <a:pt x="279" y="568"/>
                    <a:pt x="312" y="489"/>
                    <a:pt x="334" y="412"/>
                  </a:cubicBezTo>
                  <a:cubicBezTo>
                    <a:pt x="356" y="334"/>
                    <a:pt x="368" y="267"/>
                    <a:pt x="390" y="190"/>
                  </a:cubicBezTo>
                  <a:cubicBezTo>
                    <a:pt x="390" y="156"/>
                    <a:pt x="401" y="123"/>
                    <a:pt x="423" y="89"/>
                  </a:cubicBezTo>
                  <a:cubicBezTo>
                    <a:pt x="435" y="67"/>
                    <a:pt x="445" y="56"/>
                    <a:pt x="445" y="34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92" name="Google Shape;16792;p24"/>
            <p:cNvSpPr/>
            <p:nvPr/>
          </p:nvSpPr>
          <p:spPr>
            <a:xfrm flipH="1">
              <a:off x="549228" y="-255722"/>
              <a:ext cx="27833" cy="53003"/>
            </a:xfrm>
            <a:custGeom>
              <a:avLst/>
              <a:gdLst/>
              <a:ahLst/>
              <a:cxnLst/>
              <a:rect l="l" t="t" r="r" b="b"/>
              <a:pathLst>
                <a:path w="345" h="657" extrusionOk="0">
                  <a:moveTo>
                    <a:pt x="0" y="1"/>
                  </a:moveTo>
                  <a:lnTo>
                    <a:pt x="55" y="167"/>
                  </a:lnTo>
                  <a:cubicBezTo>
                    <a:pt x="67" y="212"/>
                    <a:pt x="89" y="268"/>
                    <a:pt x="111" y="323"/>
                  </a:cubicBezTo>
                  <a:cubicBezTo>
                    <a:pt x="122" y="379"/>
                    <a:pt x="167" y="424"/>
                    <a:pt x="200" y="468"/>
                  </a:cubicBezTo>
                  <a:lnTo>
                    <a:pt x="322" y="657"/>
                  </a:lnTo>
                  <a:lnTo>
                    <a:pt x="344" y="568"/>
                  </a:lnTo>
                  <a:lnTo>
                    <a:pt x="233" y="446"/>
                  </a:lnTo>
                  <a:cubicBezTo>
                    <a:pt x="200" y="401"/>
                    <a:pt x="156" y="357"/>
                    <a:pt x="144" y="312"/>
                  </a:cubicBezTo>
                  <a:cubicBezTo>
                    <a:pt x="111" y="256"/>
                    <a:pt x="89" y="212"/>
                    <a:pt x="67" y="15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93" name="Google Shape;16793;p24"/>
            <p:cNvSpPr/>
            <p:nvPr/>
          </p:nvSpPr>
          <p:spPr>
            <a:xfrm flipH="1">
              <a:off x="507922" y="-279037"/>
              <a:ext cx="43161" cy="58409"/>
            </a:xfrm>
            <a:custGeom>
              <a:avLst/>
              <a:gdLst/>
              <a:ahLst/>
              <a:cxnLst/>
              <a:rect l="l" t="t" r="r" b="b"/>
              <a:pathLst>
                <a:path w="535" h="724" extrusionOk="0">
                  <a:moveTo>
                    <a:pt x="534" y="1"/>
                  </a:moveTo>
                  <a:cubicBezTo>
                    <a:pt x="457" y="123"/>
                    <a:pt x="390" y="256"/>
                    <a:pt x="301" y="379"/>
                  </a:cubicBezTo>
                  <a:lnTo>
                    <a:pt x="167" y="545"/>
                  </a:lnTo>
                  <a:cubicBezTo>
                    <a:pt x="111" y="601"/>
                    <a:pt x="56" y="646"/>
                    <a:pt x="0" y="668"/>
                  </a:cubicBezTo>
                  <a:lnTo>
                    <a:pt x="22" y="723"/>
                  </a:lnTo>
                  <a:cubicBezTo>
                    <a:pt x="89" y="690"/>
                    <a:pt x="156" y="634"/>
                    <a:pt x="200" y="579"/>
                  </a:cubicBezTo>
                  <a:cubicBezTo>
                    <a:pt x="245" y="512"/>
                    <a:pt x="289" y="456"/>
                    <a:pt x="323" y="390"/>
                  </a:cubicBezTo>
                  <a:cubicBezTo>
                    <a:pt x="401" y="268"/>
                    <a:pt x="467" y="134"/>
                    <a:pt x="5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94" name="Google Shape;16794;p24"/>
            <p:cNvSpPr/>
            <p:nvPr/>
          </p:nvSpPr>
          <p:spPr>
            <a:xfrm flipH="1">
              <a:off x="549228" y="-300577"/>
              <a:ext cx="42193" cy="55746"/>
            </a:xfrm>
            <a:custGeom>
              <a:avLst/>
              <a:gdLst/>
              <a:ahLst/>
              <a:cxnLst/>
              <a:rect l="l" t="t" r="r" b="b"/>
              <a:pathLst>
                <a:path w="523" h="691" extrusionOk="0">
                  <a:moveTo>
                    <a:pt x="0" y="1"/>
                  </a:moveTo>
                  <a:cubicBezTo>
                    <a:pt x="67" y="34"/>
                    <a:pt x="111" y="90"/>
                    <a:pt x="144" y="157"/>
                  </a:cubicBezTo>
                  <a:cubicBezTo>
                    <a:pt x="189" y="212"/>
                    <a:pt x="211" y="278"/>
                    <a:pt x="245" y="345"/>
                  </a:cubicBezTo>
                  <a:cubicBezTo>
                    <a:pt x="278" y="412"/>
                    <a:pt x="322" y="468"/>
                    <a:pt x="367" y="523"/>
                  </a:cubicBezTo>
                  <a:cubicBezTo>
                    <a:pt x="389" y="557"/>
                    <a:pt x="411" y="579"/>
                    <a:pt x="433" y="612"/>
                  </a:cubicBezTo>
                  <a:cubicBezTo>
                    <a:pt x="445" y="624"/>
                    <a:pt x="467" y="634"/>
                    <a:pt x="478" y="646"/>
                  </a:cubicBezTo>
                  <a:lnTo>
                    <a:pt x="490" y="657"/>
                  </a:lnTo>
                  <a:cubicBezTo>
                    <a:pt x="490" y="668"/>
                    <a:pt x="512" y="690"/>
                    <a:pt x="512" y="690"/>
                  </a:cubicBezTo>
                  <a:cubicBezTo>
                    <a:pt x="522" y="690"/>
                    <a:pt x="522" y="634"/>
                    <a:pt x="522" y="634"/>
                  </a:cubicBezTo>
                  <a:lnTo>
                    <a:pt x="500" y="612"/>
                  </a:lnTo>
                  <a:lnTo>
                    <a:pt x="467" y="579"/>
                  </a:lnTo>
                  <a:cubicBezTo>
                    <a:pt x="445" y="557"/>
                    <a:pt x="411" y="535"/>
                    <a:pt x="389" y="501"/>
                  </a:cubicBezTo>
                  <a:cubicBezTo>
                    <a:pt x="345" y="456"/>
                    <a:pt x="300" y="390"/>
                    <a:pt x="267" y="334"/>
                  </a:cubicBezTo>
                  <a:cubicBezTo>
                    <a:pt x="233" y="268"/>
                    <a:pt x="200" y="212"/>
                    <a:pt x="156" y="145"/>
                  </a:cubicBezTo>
                  <a:cubicBezTo>
                    <a:pt x="122" y="90"/>
                    <a:pt x="67" y="34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95" name="Google Shape;16795;p24"/>
            <p:cNvSpPr/>
            <p:nvPr/>
          </p:nvSpPr>
          <p:spPr>
            <a:xfrm flipH="1">
              <a:off x="545678" y="-272744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96" name="Google Shape;16796;p24"/>
            <p:cNvSpPr/>
            <p:nvPr/>
          </p:nvSpPr>
          <p:spPr>
            <a:xfrm flipH="1">
              <a:off x="518732" y="-309452"/>
              <a:ext cx="27833" cy="38563"/>
            </a:xfrm>
            <a:custGeom>
              <a:avLst/>
              <a:gdLst/>
              <a:ahLst/>
              <a:cxnLst/>
              <a:rect l="l" t="t" r="r" b="b"/>
              <a:pathLst>
                <a:path w="345" h="478" extrusionOk="0">
                  <a:moveTo>
                    <a:pt x="344" y="1"/>
                  </a:moveTo>
                  <a:lnTo>
                    <a:pt x="344" y="1"/>
                  </a:lnTo>
                  <a:cubicBezTo>
                    <a:pt x="333" y="45"/>
                    <a:pt x="300" y="77"/>
                    <a:pt x="267" y="111"/>
                  </a:cubicBezTo>
                  <a:lnTo>
                    <a:pt x="189" y="222"/>
                  </a:lnTo>
                  <a:lnTo>
                    <a:pt x="100" y="333"/>
                  </a:lnTo>
                  <a:cubicBezTo>
                    <a:pt x="78" y="366"/>
                    <a:pt x="55" y="400"/>
                    <a:pt x="23" y="422"/>
                  </a:cubicBezTo>
                  <a:lnTo>
                    <a:pt x="0" y="422"/>
                  </a:lnTo>
                  <a:lnTo>
                    <a:pt x="11" y="455"/>
                  </a:lnTo>
                  <a:lnTo>
                    <a:pt x="23" y="477"/>
                  </a:lnTo>
                  <a:cubicBezTo>
                    <a:pt x="55" y="444"/>
                    <a:pt x="100" y="388"/>
                    <a:pt x="122" y="344"/>
                  </a:cubicBezTo>
                  <a:lnTo>
                    <a:pt x="200" y="233"/>
                  </a:lnTo>
                  <a:lnTo>
                    <a:pt x="278" y="121"/>
                  </a:lnTo>
                  <a:cubicBezTo>
                    <a:pt x="300" y="77"/>
                    <a:pt x="333" y="45"/>
                    <a:pt x="34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97" name="Google Shape;16797;p24"/>
            <p:cNvSpPr/>
            <p:nvPr/>
          </p:nvSpPr>
          <p:spPr>
            <a:xfrm flipH="1">
              <a:off x="656932" y="-583023"/>
              <a:ext cx="144489" cy="136260"/>
            </a:xfrm>
            <a:custGeom>
              <a:avLst/>
              <a:gdLst/>
              <a:ahLst/>
              <a:cxnLst/>
              <a:rect l="l" t="t" r="r" b="b"/>
              <a:pathLst>
                <a:path w="1791" h="1689" extrusionOk="0">
                  <a:moveTo>
                    <a:pt x="610" y="0"/>
                  </a:moveTo>
                  <a:cubicBezTo>
                    <a:pt x="328" y="0"/>
                    <a:pt x="177" y="122"/>
                    <a:pt x="100" y="410"/>
                  </a:cubicBezTo>
                  <a:cubicBezTo>
                    <a:pt x="1" y="754"/>
                    <a:pt x="323" y="999"/>
                    <a:pt x="534" y="1177"/>
                  </a:cubicBezTo>
                  <a:cubicBezTo>
                    <a:pt x="745" y="1355"/>
                    <a:pt x="901" y="1589"/>
                    <a:pt x="1046" y="1688"/>
                  </a:cubicBezTo>
                  <a:lnTo>
                    <a:pt x="1035" y="1544"/>
                  </a:lnTo>
                  <a:cubicBezTo>
                    <a:pt x="1035" y="1544"/>
                    <a:pt x="1046" y="1510"/>
                    <a:pt x="1101" y="1488"/>
                  </a:cubicBezTo>
                  <a:cubicBezTo>
                    <a:pt x="1110" y="1482"/>
                    <a:pt x="1117" y="1480"/>
                    <a:pt x="1125" y="1480"/>
                  </a:cubicBezTo>
                  <a:cubicBezTo>
                    <a:pt x="1135" y="1480"/>
                    <a:pt x="1146" y="1482"/>
                    <a:pt x="1163" y="1482"/>
                  </a:cubicBezTo>
                  <a:cubicBezTo>
                    <a:pt x="1205" y="1482"/>
                    <a:pt x="1285" y="1468"/>
                    <a:pt x="1469" y="1366"/>
                  </a:cubicBezTo>
                  <a:cubicBezTo>
                    <a:pt x="1791" y="1199"/>
                    <a:pt x="1724" y="699"/>
                    <a:pt x="1580" y="443"/>
                  </a:cubicBezTo>
                  <a:cubicBezTo>
                    <a:pt x="1435" y="176"/>
                    <a:pt x="1123" y="54"/>
                    <a:pt x="757" y="9"/>
                  </a:cubicBezTo>
                  <a:cubicBezTo>
                    <a:pt x="704" y="3"/>
                    <a:pt x="656" y="0"/>
                    <a:pt x="6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98" name="Google Shape;16798;p24"/>
            <p:cNvSpPr/>
            <p:nvPr/>
          </p:nvSpPr>
          <p:spPr>
            <a:xfrm flipH="1">
              <a:off x="733170" y="-583265"/>
              <a:ext cx="68251" cy="106894"/>
            </a:xfrm>
            <a:custGeom>
              <a:avLst/>
              <a:gdLst/>
              <a:ahLst/>
              <a:cxnLst/>
              <a:rect l="l" t="t" r="r" b="b"/>
              <a:pathLst>
                <a:path w="846" h="1325" extrusionOk="0">
                  <a:moveTo>
                    <a:pt x="534" y="1"/>
                  </a:moveTo>
                  <a:cubicBezTo>
                    <a:pt x="300" y="23"/>
                    <a:pt x="167" y="157"/>
                    <a:pt x="100" y="413"/>
                  </a:cubicBezTo>
                  <a:cubicBezTo>
                    <a:pt x="1" y="757"/>
                    <a:pt x="323" y="1002"/>
                    <a:pt x="534" y="1180"/>
                  </a:cubicBezTo>
                  <a:cubicBezTo>
                    <a:pt x="590" y="1224"/>
                    <a:pt x="634" y="1269"/>
                    <a:pt x="690" y="1325"/>
                  </a:cubicBezTo>
                  <a:cubicBezTo>
                    <a:pt x="745" y="1247"/>
                    <a:pt x="779" y="1135"/>
                    <a:pt x="790" y="1058"/>
                  </a:cubicBezTo>
                  <a:cubicBezTo>
                    <a:pt x="834" y="902"/>
                    <a:pt x="846" y="724"/>
                    <a:pt x="812" y="546"/>
                  </a:cubicBezTo>
                  <a:cubicBezTo>
                    <a:pt x="768" y="357"/>
                    <a:pt x="668" y="157"/>
                    <a:pt x="5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99" name="Google Shape;16799;p24"/>
            <p:cNvSpPr/>
            <p:nvPr/>
          </p:nvSpPr>
          <p:spPr>
            <a:xfrm flipH="1">
              <a:off x="683795" y="-518644"/>
              <a:ext cx="32431" cy="43161"/>
            </a:xfrm>
            <a:custGeom>
              <a:avLst/>
              <a:gdLst/>
              <a:ahLst/>
              <a:cxnLst/>
              <a:rect l="l" t="t" r="r" b="b"/>
              <a:pathLst>
                <a:path w="402" h="535" extrusionOk="0">
                  <a:moveTo>
                    <a:pt x="401" y="1"/>
                  </a:moveTo>
                  <a:lnTo>
                    <a:pt x="379" y="45"/>
                  </a:lnTo>
                  <a:cubicBezTo>
                    <a:pt x="368" y="67"/>
                    <a:pt x="357" y="90"/>
                    <a:pt x="346" y="123"/>
                  </a:cubicBezTo>
                  <a:cubicBezTo>
                    <a:pt x="312" y="168"/>
                    <a:pt x="290" y="223"/>
                    <a:pt x="257" y="268"/>
                  </a:cubicBezTo>
                  <a:cubicBezTo>
                    <a:pt x="223" y="312"/>
                    <a:pt x="179" y="357"/>
                    <a:pt x="134" y="390"/>
                  </a:cubicBezTo>
                  <a:cubicBezTo>
                    <a:pt x="101" y="423"/>
                    <a:pt x="57" y="457"/>
                    <a:pt x="1" y="468"/>
                  </a:cubicBezTo>
                  <a:lnTo>
                    <a:pt x="12" y="535"/>
                  </a:lnTo>
                  <a:cubicBezTo>
                    <a:pt x="90" y="512"/>
                    <a:pt x="134" y="468"/>
                    <a:pt x="168" y="423"/>
                  </a:cubicBezTo>
                  <a:cubicBezTo>
                    <a:pt x="213" y="379"/>
                    <a:pt x="245" y="334"/>
                    <a:pt x="279" y="279"/>
                  </a:cubicBezTo>
                  <a:cubicBezTo>
                    <a:pt x="312" y="235"/>
                    <a:pt x="334" y="179"/>
                    <a:pt x="357" y="123"/>
                  </a:cubicBezTo>
                  <a:cubicBezTo>
                    <a:pt x="368" y="101"/>
                    <a:pt x="379" y="67"/>
                    <a:pt x="390" y="45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00" name="Google Shape;16800;p24"/>
            <p:cNvSpPr/>
            <p:nvPr/>
          </p:nvSpPr>
          <p:spPr>
            <a:xfrm flipH="1">
              <a:off x="711628" y="-558982"/>
              <a:ext cx="11779" cy="53003"/>
            </a:xfrm>
            <a:custGeom>
              <a:avLst/>
              <a:gdLst/>
              <a:ahLst/>
              <a:cxnLst/>
              <a:rect l="l" t="t" r="r" b="b"/>
              <a:pathLst>
                <a:path w="146" h="657" extrusionOk="0">
                  <a:moveTo>
                    <a:pt x="146" y="1"/>
                  </a:moveTo>
                  <a:lnTo>
                    <a:pt x="146" y="1"/>
                  </a:lnTo>
                  <a:cubicBezTo>
                    <a:pt x="124" y="100"/>
                    <a:pt x="90" y="201"/>
                    <a:pt x="68" y="300"/>
                  </a:cubicBezTo>
                  <a:lnTo>
                    <a:pt x="57" y="379"/>
                  </a:lnTo>
                  <a:lnTo>
                    <a:pt x="45" y="456"/>
                  </a:lnTo>
                  <a:cubicBezTo>
                    <a:pt x="35" y="512"/>
                    <a:pt x="23" y="557"/>
                    <a:pt x="1" y="590"/>
                  </a:cubicBezTo>
                  <a:lnTo>
                    <a:pt x="45" y="656"/>
                  </a:lnTo>
                  <a:cubicBezTo>
                    <a:pt x="68" y="612"/>
                    <a:pt x="90" y="512"/>
                    <a:pt x="90" y="468"/>
                  </a:cubicBezTo>
                  <a:lnTo>
                    <a:pt x="90" y="389"/>
                  </a:lnTo>
                  <a:lnTo>
                    <a:pt x="101" y="312"/>
                  </a:lnTo>
                  <a:cubicBezTo>
                    <a:pt x="112" y="211"/>
                    <a:pt x="134" y="100"/>
                    <a:pt x="1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01" name="Google Shape;16801;p24"/>
            <p:cNvSpPr/>
            <p:nvPr/>
          </p:nvSpPr>
          <p:spPr>
            <a:xfrm flipH="1">
              <a:off x="716954" y="-525824"/>
              <a:ext cx="60264" cy="41386"/>
            </a:xfrm>
            <a:custGeom>
              <a:avLst/>
              <a:gdLst/>
              <a:ahLst/>
              <a:cxnLst/>
              <a:rect l="l" t="t" r="r" b="b"/>
              <a:pathLst>
                <a:path w="747" h="513" extrusionOk="0">
                  <a:moveTo>
                    <a:pt x="0" y="1"/>
                  </a:moveTo>
                  <a:lnTo>
                    <a:pt x="0" y="1"/>
                  </a:lnTo>
                  <a:cubicBezTo>
                    <a:pt x="45" y="67"/>
                    <a:pt x="89" y="123"/>
                    <a:pt x="145" y="179"/>
                  </a:cubicBezTo>
                  <a:cubicBezTo>
                    <a:pt x="201" y="223"/>
                    <a:pt x="279" y="268"/>
                    <a:pt x="346" y="301"/>
                  </a:cubicBezTo>
                  <a:lnTo>
                    <a:pt x="746" y="512"/>
                  </a:lnTo>
                  <a:lnTo>
                    <a:pt x="746" y="446"/>
                  </a:lnTo>
                  <a:lnTo>
                    <a:pt x="356" y="268"/>
                  </a:lnTo>
                  <a:cubicBezTo>
                    <a:pt x="290" y="245"/>
                    <a:pt x="212" y="212"/>
                    <a:pt x="156" y="168"/>
                  </a:cubicBezTo>
                  <a:cubicBezTo>
                    <a:pt x="101" y="123"/>
                    <a:pt x="45" y="57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02" name="Google Shape;16802;p24"/>
            <p:cNvSpPr/>
            <p:nvPr/>
          </p:nvSpPr>
          <p:spPr>
            <a:xfrm flipH="1">
              <a:off x="728651" y="-550027"/>
              <a:ext cx="42274" cy="22508"/>
            </a:xfrm>
            <a:custGeom>
              <a:avLst/>
              <a:gdLst/>
              <a:ahLst/>
              <a:cxnLst/>
              <a:rect l="l" t="t" r="r" b="b"/>
              <a:pathLst>
                <a:path w="524" h="279" extrusionOk="0">
                  <a:moveTo>
                    <a:pt x="1" y="1"/>
                  </a:moveTo>
                  <a:lnTo>
                    <a:pt x="1" y="1"/>
                  </a:lnTo>
                  <a:cubicBezTo>
                    <a:pt x="34" y="34"/>
                    <a:pt x="67" y="68"/>
                    <a:pt x="112" y="100"/>
                  </a:cubicBezTo>
                  <a:cubicBezTo>
                    <a:pt x="156" y="123"/>
                    <a:pt x="201" y="145"/>
                    <a:pt x="245" y="179"/>
                  </a:cubicBezTo>
                  <a:lnTo>
                    <a:pt x="367" y="246"/>
                  </a:lnTo>
                  <a:cubicBezTo>
                    <a:pt x="390" y="268"/>
                    <a:pt x="412" y="278"/>
                    <a:pt x="446" y="278"/>
                  </a:cubicBezTo>
                  <a:cubicBezTo>
                    <a:pt x="479" y="278"/>
                    <a:pt x="501" y="278"/>
                    <a:pt x="523" y="268"/>
                  </a:cubicBezTo>
                  <a:lnTo>
                    <a:pt x="512" y="223"/>
                  </a:lnTo>
                  <a:cubicBezTo>
                    <a:pt x="490" y="234"/>
                    <a:pt x="468" y="234"/>
                    <a:pt x="446" y="234"/>
                  </a:cubicBezTo>
                  <a:cubicBezTo>
                    <a:pt x="423" y="234"/>
                    <a:pt x="412" y="234"/>
                    <a:pt x="390" y="223"/>
                  </a:cubicBezTo>
                  <a:lnTo>
                    <a:pt x="256" y="157"/>
                  </a:lnTo>
                  <a:cubicBezTo>
                    <a:pt x="167" y="112"/>
                    <a:pt x="68" y="68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03" name="Google Shape;16803;p24"/>
            <p:cNvSpPr/>
            <p:nvPr/>
          </p:nvSpPr>
          <p:spPr>
            <a:xfrm flipH="1">
              <a:off x="813040" y="-750022"/>
              <a:ext cx="167804" cy="163286"/>
            </a:xfrm>
            <a:custGeom>
              <a:avLst/>
              <a:gdLst/>
              <a:ahLst/>
              <a:cxnLst/>
              <a:rect l="l" t="t" r="r" b="b"/>
              <a:pathLst>
                <a:path w="2080" h="2024" extrusionOk="0">
                  <a:moveTo>
                    <a:pt x="352" y="0"/>
                  </a:moveTo>
                  <a:cubicBezTo>
                    <a:pt x="232" y="0"/>
                    <a:pt x="144" y="16"/>
                    <a:pt x="89" y="77"/>
                  </a:cubicBezTo>
                  <a:cubicBezTo>
                    <a:pt x="0" y="189"/>
                    <a:pt x="22" y="745"/>
                    <a:pt x="178" y="967"/>
                  </a:cubicBezTo>
                  <a:cubicBezTo>
                    <a:pt x="334" y="1178"/>
                    <a:pt x="623" y="1457"/>
                    <a:pt x="801" y="1601"/>
                  </a:cubicBezTo>
                  <a:cubicBezTo>
                    <a:pt x="979" y="1756"/>
                    <a:pt x="1123" y="1968"/>
                    <a:pt x="1279" y="1990"/>
                  </a:cubicBezTo>
                  <a:cubicBezTo>
                    <a:pt x="1446" y="2023"/>
                    <a:pt x="1479" y="2023"/>
                    <a:pt x="1479" y="2023"/>
                  </a:cubicBezTo>
                  <a:cubicBezTo>
                    <a:pt x="1479" y="2023"/>
                    <a:pt x="1701" y="2023"/>
                    <a:pt x="1891" y="1734"/>
                  </a:cubicBezTo>
                  <a:cubicBezTo>
                    <a:pt x="2080" y="1434"/>
                    <a:pt x="2069" y="1078"/>
                    <a:pt x="1746" y="745"/>
                  </a:cubicBezTo>
                  <a:cubicBezTo>
                    <a:pt x="1412" y="411"/>
                    <a:pt x="878" y="33"/>
                    <a:pt x="611" y="11"/>
                  </a:cubicBezTo>
                  <a:cubicBezTo>
                    <a:pt x="513" y="6"/>
                    <a:pt x="426" y="0"/>
                    <a:pt x="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04" name="Google Shape;16804;p24"/>
            <p:cNvSpPr/>
            <p:nvPr/>
          </p:nvSpPr>
          <p:spPr>
            <a:xfrm flipH="1">
              <a:off x="899201" y="-750103"/>
              <a:ext cx="81643" cy="139164"/>
            </a:xfrm>
            <a:custGeom>
              <a:avLst/>
              <a:gdLst/>
              <a:ahLst/>
              <a:cxnLst/>
              <a:rect l="l" t="t" r="r" b="b"/>
              <a:pathLst>
                <a:path w="1012" h="1725" extrusionOk="0">
                  <a:moveTo>
                    <a:pt x="456" y="0"/>
                  </a:moveTo>
                  <a:cubicBezTo>
                    <a:pt x="278" y="0"/>
                    <a:pt x="156" y="0"/>
                    <a:pt x="89" y="78"/>
                  </a:cubicBezTo>
                  <a:cubicBezTo>
                    <a:pt x="0" y="190"/>
                    <a:pt x="22" y="746"/>
                    <a:pt x="178" y="968"/>
                  </a:cubicBezTo>
                  <a:cubicBezTo>
                    <a:pt x="334" y="1179"/>
                    <a:pt x="623" y="1458"/>
                    <a:pt x="801" y="1602"/>
                  </a:cubicBezTo>
                  <a:cubicBezTo>
                    <a:pt x="845" y="1646"/>
                    <a:pt x="890" y="1691"/>
                    <a:pt x="934" y="1725"/>
                  </a:cubicBezTo>
                  <a:cubicBezTo>
                    <a:pt x="1012" y="1435"/>
                    <a:pt x="856" y="1124"/>
                    <a:pt x="745" y="857"/>
                  </a:cubicBezTo>
                  <a:cubicBezTo>
                    <a:pt x="667" y="679"/>
                    <a:pt x="623" y="479"/>
                    <a:pt x="567" y="289"/>
                  </a:cubicBezTo>
                  <a:cubicBezTo>
                    <a:pt x="534" y="200"/>
                    <a:pt x="500" y="101"/>
                    <a:pt x="467" y="12"/>
                  </a:cubicBezTo>
                  <a:cubicBezTo>
                    <a:pt x="467" y="12"/>
                    <a:pt x="456" y="12"/>
                    <a:pt x="4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05" name="Google Shape;16805;p24"/>
            <p:cNvSpPr/>
            <p:nvPr/>
          </p:nvSpPr>
          <p:spPr>
            <a:xfrm flipH="1">
              <a:off x="872255" y="-666684"/>
              <a:ext cx="79061" cy="60184"/>
            </a:xfrm>
            <a:custGeom>
              <a:avLst/>
              <a:gdLst/>
              <a:ahLst/>
              <a:cxnLst/>
              <a:rect l="l" t="t" r="r" b="b"/>
              <a:pathLst>
                <a:path w="980" h="746" extrusionOk="0">
                  <a:moveTo>
                    <a:pt x="1" y="1"/>
                  </a:moveTo>
                  <a:lnTo>
                    <a:pt x="1" y="1"/>
                  </a:lnTo>
                  <a:cubicBezTo>
                    <a:pt x="134" y="145"/>
                    <a:pt x="290" y="290"/>
                    <a:pt x="446" y="424"/>
                  </a:cubicBezTo>
                  <a:cubicBezTo>
                    <a:pt x="524" y="490"/>
                    <a:pt x="591" y="568"/>
                    <a:pt x="680" y="624"/>
                  </a:cubicBezTo>
                  <a:cubicBezTo>
                    <a:pt x="724" y="657"/>
                    <a:pt x="769" y="679"/>
                    <a:pt x="824" y="691"/>
                  </a:cubicBezTo>
                  <a:cubicBezTo>
                    <a:pt x="868" y="713"/>
                    <a:pt x="924" y="723"/>
                    <a:pt x="957" y="746"/>
                  </a:cubicBezTo>
                  <a:lnTo>
                    <a:pt x="979" y="713"/>
                  </a:lnTo>
                  <a:cubicBezTo>
                    <a:pt x="935" y="679"/>
                    <a:pt x="880" y="668"/>
                    <a:pt x="835" y="657"/>
                  </a:cubicBezTo>
                  <a:cubicBezTo>
                    <a:pt x="779" y="646"/>
                    <a:pt x="746" y="624"/>
                    <a:pt x="702" y="602"/>
                  </a:cubicBezTo>
                  <a:cubicBezTo>
                    <a:pt x="613" y="545"/>
                    <a:pt x="535" y="479"/>
                    <a:pt x="457" y="412"/>
                  </a:cubicBezTo>
                  <a:cubicBezTo>
                    <a:pt x="301" y="279"/>
                    <a:pt x="146" y="145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06" name="Google Shape;16806;p24"/>
            <p:cNvSpPr/>
            <p:nvPr/>
          </p:nvSpPr>
          <p:spPr>
            <a:xfrm flipH="1">
              <a:off x="839984" y="-670234"/>
              <a:ext cx="35013" cy="60184"/>
            </a:xfrm>
            <a:custGeom>
              <a:avLst/>
              <a:gdLst/>
              <a:ahLst/>
              <a:cxnLst/>
              <a:rect l="l" t="t" r="r" b="b"/>
              <a:pathLst>
                <a:path w="434" h="746" extrusionOk="0">
                  <a:moveTo>
                    <a:pt x="434" y="0"/>
                  </a:moveTo>
                  <a:lnTo>
                    <a:pt x="434" y="0"/>
                  </a:lnTo>
                  <a:cubicBezTo>
                    <a:pt x="423" y="78"/>
                    <a:pt x="367" y="122"/>
                    <a:pt x="334" y="178"/>
                  </a:cubicBezTo>
                  <a:cubicBezTo>
                    <a:pt x="290" y="234"/>
                    <a:pt x="245" y="300"/>
                    <a:pt x="211" y="356"/>
                  </a:cubicBezTo>
                  <a:cubicBezTo>
                    <a:pt x="189" y="423"/>
                    <a:pt x="156" y="478"/>
                    <a:pt x="122" y="545"/>
                  </a:cubicBezTo>
                  <a:cubicBezTo>
                    <a:pt x="90" y="601"/>
                    <a:pt x="45" y="656"/>
                    <a:pt x="1" y="690"/>
                  </a:cubicBezTo>
                  <a:lnTo>
                    <a:pt x="33" y="745"/>
                  </a:lnTo>
                  <a:cubicBezTo>
                    <a:pt x="100" y="701"/>
                    <a:pt x="134" y="634"/>
                    <a:pt x="167" y="567"/>
                  </a:cubicBezTo>
                  <a:cubicBezTo>
                    <a:pt x="189" y="501"/>
                    <a:pt x="223" y="434"/>
                    <a:pt x="245" y="367"/>
                  </a:cubicBezTo>
                  <a:cubicBezTo>
                    <a:pt x="267" y="312"/>
                    <a:pt x="300" y="245"/>
                    <a:pt x="345" y="189"/>
                  </a:cubicBezTo>
                  <a:cubicBezTo>
                    <a:pt x="379" y="134"/>
                    <a:pt x="434" y="78"/>
                    <a:pt x="4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07" name="Google Shape;16807;p24"/>
            <p:cNvSpPr/>
            <p:nvPr/>
          </p:nvSpPr>
          <p:spPr>
            <a:xfrm flipH="1">
              <a:off x="880322" y="-698954"/>
              <a:ext cx="9923" cy="57521"/>
            </a:xfrm>
            <a:custGeom>
              <a:avLst/>
              <a:gdLst/>
              <a:ahLst/>
              <a:cxnLst/>
              <a:rect l="l" t="t" r="r" b="b"/>
              <a:pathLst>
                <a:path w="123" h="713" extrusionOk="0">
                  <a:moveTo>
                    <a:pt x="112" y="1"/>
                  </a:moveTo>
                  <a:cubicBezTo>
                    <a:pt x="123" y="11"/>
                    <a:pt x="111" y="23"/>
                    <a:pt x="101" y="33"/>
                  </a:cubicBezTo>
                  <a:cubicBezTo>
                    <a:pt x="101" y="45"/>
                    <a:pt x="78" y="56"/>
                    <a:pt x="78" y="67"/>
                  </a:cubicBezTo>
                  <a:lnTo>
                    <a:pt x="111" y="33"/>
                  </a:lnTo>
                  <a:cubicBezTo>
                    <a:pt x="111" y="23"/>
                    <a:pt x="123" y="11"/>
                    <a:pt x="112" y="1"/>
                  </a:cubicBezTo>
                  <a:close/>
                  <a:moveTo>
                    <a:pt x="78" y="67"/>
                  </a:moveTo>
                  <a:lnTo>
                    <a:pt x="78" y="67"/>
                  </a:lnTo>
                  <a:cubicBezTo>
                    <a:pt x="56" y="90"/>
                    <a:pt x="45" y="112"/>
                    <a:pt x="34" y="145"/>
                  </a:cubicBezTo>
                  <a:cubicBezTo>
                    <a:pt x="12" y="201"/>
                    <a:pt x="0" y="256"/>
                    <a:pt x="0" y="323"/>
                  </a:cubicBezTo>
                  <a:cubicBezTo>
                    <a:pt x="12" y="434"/>
                    <a:pt x="34" y="557"/>
                    <a:pt x="0" y="656"/>
                  </a:cubicBezTo>
                  <a:lnTo>
                    <a:pt x="45" y="712"/>
                  </a:lnTo>
                  <a:cubicBezTo>
                    <a:pt x="67" y="646"/>
                    <a:pt x="56" y="545"/>
                    <a:pt x="56" y="490"/>
                  </a:cubicBezTo>
                  <a:lnTo>
                    <a:pt x="22" y="323"/>
                  </a:lnTo>
                  <a:cubicBezTo>
                    <a:pt x="22" y="256"/>
                    <a:pt x="22" y="201"/>
                    <a:pt x="45" y="145"/>
                  </a:cubicBezTo>
                  <a:cubicBezTo>
                    <a:pt x="45" y="122"/>
                    <a:pt x="56" y="90"/>
                    <a:pt x="78" y="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08" name="Google Shape;16808;p24"/>
            <p:cNvSpPr/>
            <p:nvPr/>
          </p:nvSpPr>
          <p:spPr>
            <a:xfrm flipH="1">
              <a:off x="885647" y="-692742"/>
              <a:ext cx="72850" cy="62039"/>
            </a:xfrm>
            <a:custGeom>
              <a:avLst/>
              <a:gdLst/>
              <a:ahLst/>
              <a:cxnLst/>
              <a:rect l="l" t="t" r="r" b="b"/>
              <a:pathLst>
                <a:path w="903" h="769" extrusionOk="0">
                  <a:moveTo>
                    <a:pt x="1" y="1"/>
                  </a:moveTo>
                  <a:lnTo>
                    <a:pt x="1" y="1"/>
                  </a:lnTo>
                  <a:cubicBezTo>
                    <a:pt x="124" y="134"/>
                    <a:pt x="290" y="235"/>
                    <a:pt x="435" y="346"/>
                  </a:cubicBezTo>
                  <a:cubicBezTo>
                    <a:pt x="579" y="457"/>
                    <a:pt x="769" y="635"/>
                    <a:pt x="902" y="769"/>
                  </a:cubicBezTo>
                  <a:lnTo>
                    <a:pt x="902" y="668"/>
                  </a:lnTo>
                  <a:cubicBezTo>
                    <a:pt x="757" y="546"/>
                    <a:pt x="613" y="424"/>
                    <a:pt x="457" y="324"/>
                  </a:cubicBezTo>
                  <a:cubicBezTo>
                    <a:pt x="302" y="213"/>
                    <a:pt x="134" y="124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09" name="Google Shape;16809;p24"/>
            <p:cNvSpPr/>
            <p:nvPr/>
          </p:nvSpPr>
          <p:spPr>
            <a:xfrm flipH="1">
              <a:off x="901863" y="-710652"/>
              <a:ext cx="54778" cy="39531"/>
            </a:xfrm>
            <a:custGeom>
              <a:avLst/>
              <a:gdLst/>
              <a:ahLst/>
              <a:cxnLst/>
              <a:rect l="l" t="t" r="r" b="b"/>
              <a:pathLst>
                <a:path w="679" h="490" extrusionOk="0">
                  <a:moveTo>
                    <a:pt x="0" y="1"/>
                  </a:moveTo>
                  <a:lnTo>
                    <a:pt x="311" y="279"/>
                  </a:lnTo>
                  <a:lnTo>
                    <a:pt x="390" y="346"/>
                  </a:lnTo>
                  <a:cubicBezTo>
                    <a:pt x="423" y="368"/>
                    <a:pt x="445" y="401"/>
                    <a:pt x="479" y="412"/>
                  </a:cubicBezTo>
                  <a:cubicBezTo>
                    <a:pt x="512" y="435"/>
                    <a:pt x="545" y="435"/>
                    <a:pt x="578" y="445"/>
                  </a:cubicBezTo>
                  <a:cubicBezTo>
                    <a:pt x="612" y="457"/>
                    <a:pt x="645" y="468"/>
                    <a:pt x="657" y="490"/>
                  </a:cubicBezTo>
                  <a:lnTo>
                    <a:pt x="679" y="479"/>
                  </a:lnTo>
                  <a:cubicBezTo>
                    <a:pt x="657" y="435"/>
                    <a:pt x="623" y="423"/>
                    <a:pt x="590" y="412"/>
                  </a:cubicBezTo>
                  <a:cubicBezTo>
                    <a:pt x="545" y="412"/>
                    <a:pt x="512" y="412"/>
                    <a:pt x="489" y="390"/>
                  </a:cubicBezTo>
                  <a:cubicBezTo>
                    <a:pt x="456" y="379"/>
                    <a:pt x="434" y="356"/>
                    <a:pt x="400" y="334"/>
                  </a:cubicBezTo>
                  <a:lnTo>
                    <a:pt x="323" y="26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10" name="Google Shape;16810;p24"/>
            <p:cNvSpPr/>
            <p:nvPr/>
          </p:nvSpPr>
          <p:spPr>
            <a:xfrm flipH="1">
              <a:off x="752130" y="-471126"/>
              <a:ext cx="206367" cy="154573"/>
            </a:xfrm>
            <a:custGeom>
              <a:avLst/>
              <a:gdLst/>
              <a:ahLst/>
              <a:cxnLst/>
              <a:rect l="l" t="t" r="r" b="b"/>
              <a:pathLst>
                <a:path w="2558" h="1916" extrusionOk="0">
                  <a:moveTo>
                    <a:pt x="776" y="1"/>
                  </a:moveTo>
                  <a:cubicBezTo>
                    <a:pt x="769" y="1"/>
                    <a:pt x="763" y="1"/>
                    <a:pt x="757" y="2"/>
                  </a:cubicBezTo>
                  <a:cubicBezTo>
                    <a:pt x="591" y="24"/>
                    <a:pt x="368" y="313"/>
                    <a:pt x="257" y="413"/>
                  </a:cubicBezTo>
                  <a:cubicBezTo>
                    <a:pt x="146" y="502"/>
                    <a:pt x="1" y="713"/>
                    <a:pt x="12" y="802"/>
                  </a:cubicBezTo>
                  <a:cubicBezTo>
                    <a:pt x="23" y="891"/>
                    <a:pt x="190" y="1047"/>
                    <a:pt x="390" y="1236"/>
                  </a:cubicBezTo>
                  <a:cubicBezTo>
                    <a:pt x="591" y="1425"/>
                    <a:pt x="846" y="1470"/>
                    <a:pt x="1013" y="1547"/>
                  </a:cubicBezTo>
                  <a:cubicBezTo>
                    <a:pt x="1169" y="1614"/>
                    <a:pt x="1592" y="1892"/>
                    <a:pt x="1958" y="1915"/>
                  </a:cubicBezTo>
                  <a:cubicBezTo>
                    <a:pt x="1970" y="1915"/>
                    <a:pt x="1982" y="1916"/>
                    <a:pt x="1994" y="1916"/>
                  </a:cubicBezTo>
                  <a:cubicBezTo>
                    <a:pt x="2341" y="1916"/>
                    <a:pt x="2558" y="1608"/>
                    <a:pt x="2526" y="1425"/>
                  </a:cubicBezTo>
                  <a:cubicBezTo>
                    <a:pt x="2526" y="1425"/>
                    <a:pt x="2526" y="1391"/>
                    <a:pt x="2470" y="1258"/>
                  </a:cubicBezTo>
                  <a:cubicBezTo>
                    <a:pt x="2415" y="1136"/>
                    <a:pt x="2303" y="1147"/>
                    <a:pt x="2192" y="1025"/>
                  </a:cubicBezTo>
                  <a:cubicBezTo>
                    <a:pt x="2081" y="914"/>
                    <a:pt x="2215" y="847"/>
                    <a:pt x="1948" y="491"/>
                  </a:cubicBezTo>
                  <a:cubicBezTo>
                    <a:pt x="1690" y="158"/>
                    <a:pt x="976" y="1"/>
                    <a:pt x="7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11" name="Google Shape;16811;p24"/>
            <p:cNvSpPr/>
            <p:nvPr/>
          </p:nvSpPr>
          <p:spPr>
            <a:xfrm flipH="1">
              <a:off x="800454" y="-435145"/>
              <a:ext cx="158042" cy="118512"/>
            </a:xfrm>
            <a:custGeom>
              <a:avLst/>
              <a:gdLst/>
              <a:ahLst/>
              <a:cxnLst/>
              <a:rect l="l" t="t" r="r" b="b"/>
              <a:pathLst>
                <a:path w="1959" h="1469" extrusionOk="0">
                  <a:moveTo>
                    <a:pt x="223" y="0"/>
                  </a:moveTo>
                  <a:cubicBezTo>
                    <a:pt x="124" y="100"/>
                    <a:pt x="1" y="278"/>
                    <a:pt x="12" y="356"/>
                  </a:cubicBezTo>
                  <a:cubicBezTo>
                    <a:pt x="23" y="445"/>
                    <a:pt x="190" y="601"/>
                    <a:pt x="390" y="790"/>
                  </a:cubicBezTo>
                  <a:cubicBezTo>
                    <a:pt x="591" y="979"/>
                    <a:pt x="846" y="1024"/>
                    <a:pt x="1013" y="1101"/>
                  </a:cubicBezTo>
                  <a:cubicBezTo>
                    <a:pt x="1169" y="1168"/>
                    <a:pt x="1592" y="1446"/>
                    <a:pt x="1958" y="1469"/>
                  </a:cubicBezTo>
                  <a:cubicBezTo>
                    <a:pt x="1958" y="1380"/>
                    <a:pt x="1936" y="1301"/>
                    <a:pt x="1892" y="1224"/>
                  </a:cubicBezTo>
                  <a:cubicBezTo>
                    <a:pt x="1770" y="1024"/>
                    <a:pt x="1558" y="912"/>
                    <a:pt x="1347" y="834"/>
                  </a:cubicBezTo>
                  <a:cubicBezTo>
                    <a:pt x="1236" y="790"/>
                    <a:pt x="1125" y="745"/>
                    <a:pt x="1013" y="690"/>
                  </a:cubicBezTo>
                  <a:cubicBezTo>
                    <a:pt x="902" y="634"/>
                    <a:pt x="813" y="557"/>
                    <a:pt x="724" y="468"/>
                  </a:cubicBezTo>
                  <a:cubicBezTo>
                    <a:pt x="557" y="312"/>
                    <a:pt x="423" y="122"/>
                    <a:pt x="2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12" name="Google Shape;16812;p24"/>
            <p:cNvSpPr/>
            <p:nvPr/>
          </p:nvSpPr>
          <p:spPr>
            <a:xfrm flipH="1">
              <a:off x="853377" y="-424415"/>
              <a:ext cx="72769" cy="39611"/>
            </a:xfrm>
            <a:custGeom>
              <a:avLst/>
              <a:gdLst/>
              <a:ahLst/>
              <a:cxnLst/>
              <a:rect l="l" t="t" r="r" b="b"/>
              <a:pathLst>
                <a:path w="902" h="491" extrusionOk="0">
                  <a:moveTo>
                    <a:pt x="0" y="1"/>
                  </a:moveTo>
                  <a:lnTo>
                    <a:pt x="0" y="1"/>
                  </a:lnTo>
                  <a:cubicBezTo>
                    <a:pt x="167" y="23"/>
                    <a:pt x="334" y="68"/>
                    <a:pt x="490" y="145"/>
                  </a:cubicBezTo>
                  <a:cubicBezTo>
                    <a:pt x="635" y="223"/>
                    <a:pt x="768" y="345"/>
                    <a:pt x="845" y="490"/>
                  </a:cubicBezTo>
                  <a:lnTo>
                    <a:pt x="901" y="479"/>
                  </a:lnTo>
                  <a:cubicBezTo>
                    <a:pt x="801" y="335"/>
                    <a:pt x="645" y="201"/>
                    <a:pt x="490" y="123"/>
                  </a:cubicBezTo>
                  <a:cubicBezTo>
                    <a:pt x="334" y="56"/>
                    <a:pt x="167" y="12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13" name="Google Shape;16813;p24"/>
            <p:cNvSpPr/>
            <p:nvPr/>
          </p:nvSpPr>
          <p:spPr>
            <a:xfrm flipH="1">
              <a:off x="827399" y="-378672"/>
              <a:ext cx="69138" cy="18959"/>
            </a:xfrm>
            <a:custGeom>
              <a:avLst/>
              <a:gdLst/>
              <a:ahLst/>
              <a:cxnLst/>
              <a:rect l="l" t="t" r="r" b="b"/>
              <a:pathLst>
                <a:path w="857" h="235" extrusionOk="0">
                  <a:moveTo>
                    <a:pt x="779" y="1"/>
                  </a:moveTo>
                  <a:cubicBezTo>
                    <a:pt x="512" y="112"/>
                    <a:pt x="290" y="168"/>
                    <a:pt x="1" y="235"/>
                  </a:cubicBezTo>
                  <a:cubicBezTo>
                    <a:pt x="290" y="190"/>
                    <a:pt x="579" y="134"/>
                    <a:pt x="857" y="35"/>
                  </a:cubicBezTo>
                  <a:lnTo>
                    <a:pt x="77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14" name="Google Shape;16814;p24"/>
            <p:cNvSpPr/>
            <p:nvPr/>
          </p:nvSpPr>
          <p:spPr>
            <a:xfrm flipH="1">
              <a:off x="776250" y="-366086"/>
              <a:ext cx="56634" cy="27914"/>
            </a:xfrm>
            <a:custGeom>
              <a:avLst/>
              <a:gdLst/>
              <a:ahLst/>
              <a:cxnLst/>
              <a:rect l="l" t="t" r="r" b="b"/>
              <a:pathLst>
                <a:path w="702" h="346" extrusionOk="0">
                  <a:moveTo>
                    <a:pt x="658" y="0"/>
                  </a:moveTo>
                  <a:lnTo>
                    <a:pt x="591" y="67"/>
                  </a:lnTo>
                  <a:cubicBezTo>
                    <a:pt x="569" y="79"/>
                    <a:pt x="546" y="101"/>
                    <a:pt x="512" y="112"/>
                  </a:cubicBezTo>
                  <a:cubicBezTo>
                    <a:pt x="457" y="145"/>
                    <a:pt x="401" y="168"/>
                    <a:pt x="346" y="190"/>
                  </a:cubicBezTo>
                  <a:lnTo>
                    <a:pt x="1" y="346"/>
                  </a:lnTo>
                  <a:lnTo>
                    <a:pt x="1" y="346"/>
                  </a:lnTo>
                  <a:lnTo>
                    <a:pt x="357" y="223"/>
                  </a:lnTo>
                  <a:cubicBezTo>
                    <a:pt x="424" y="201"/>
                    <a:pt x="480" y="178"/>
                    <a:pt x="535" y="156"/>
                  </a:cubicBezTo>
                  <a:cubicBezTo>
                    <a:pt x="569" y="145"/>
                    <a:pt x="591" y="123"/>
                    <a:pt x="624" y="112"/>
                  </a:cubicBezTo>
                  <a:cubicBezTo>
                    <a:pt x="646" y="89"/>
                    <a:pt x="680" y="67"/>
                    <a:pt x="702" y="45"/>
                  </a:cubicBezTo>
                  <a:lnTo>
                    <a:pt x="65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15" name="Google Shape;16815;p24"/>
            <p:cNvSpPr/>
            <p:nvPr/>
          </p:nvSpPr>
          <p:spPr>
            <a:xfrm flipH="1">
              <a:off x="782544" y="-448617"/>
              <a:ext cx="104151" cy="83499"/>
            </a:xfrm>
            <a:custGeom>
              <a:avLst/>
              <a:gdLst/>
              <a:ahLst/>
              <a:cxnLst/>
              <a:rect l="l" t="t" r="r" b="b"/>
              <a:pathLst>
                <a:path w="1291" h="1035" extrusionOk="0">
                  <a:moveTo>
                    <a:pt x="1" y="0"/>
                  </a:moveTo>
                  <a:cubicBezTo>
                    <a:pt x="146" y="56"/>
                    <a:pt x="290" y="111"/>
                    <a:pt x="445" y="111"/>
                  </a:cubicBezTo>
                  <a:cubicBezTo>
                    <a:pt x="512" y="111"/>
                    <a:pt x="590" y="111"/>
                    <a:pt x="657" y="145"/>
                  </a:cubicBezTo>
                  <a:cubicBezTo>
                    <a:pt x="724" y="167"/>
                    <a:pt x="791" y="212"/>
                    <a:pt x="846" y="267"/>
                  </a:cubicBezTo>
                  <a:cubicBezTo>
                    <a:pt x="957" y="368"/>
                    <a:pt x="1068" y="467"/>
                    <a:pt x="1157" y="590"/>
                  </a:cubicBezTo>
                  <a:cubicBezTo>
                    <a:pt x="1191" y="645"/>
                    <a:pt x="1169" y="724"/>
                    <a:pt x="1179" y="801"/>
                  </a:cubicBezTo>
                  <a:cubicBezTo>
                    <a:pt x="1191" y="879"/>
                    <a:pt x="1213" y="957"/>
                    <a:pt x="1246" y="1035"/>
                  </a:cubicBezTo>
                  <a:lnTo>
                    <a:pt x="1291" y="1013"/>
                  </a:lnTo>
                  <a:cubicBezTo>
                    <a:pt x="1258" y="946"/>
                    <a:pt x="1236" y="879"/>
                    <a:pt x="1224" y="801"/>
                  </a:cubicBezTo>
                  <a:cubicBezTo>
                    <a:pt x="1213" y="768"/>
                    <a:pt x="1213" y="734"/>
                    <a:pt x="1213" y="690"/>
                  </a:cubicBezTo>
                  <a:cubicBezTo>
                    <a:pt x="1213" y="645"/>
                    <a:pt x="1202" y="612"/>
                    <a:pt x="1179" y="579"/>
                  </a:cubicBezTo>
                  <a:cubicBezTo>
                    <a:pt x="1091" y="445"/>
                    <a:pt x="979" y="345"/>
                    <a:pt x="857" y="245"/>
                  </a:cubicBezTo>
                  <a:cubicBezTo>
                    <a:pt x="801" y="200"/>
                    <a:pt x="735" y="156"/>
                    <a:pt x="668" y="123"/>
                  </a:cubicBezTo>
                  <a:cubicBezTo>
                    <a:pt x="619" y="102"/>
                    <a:pt x="570" y="94"/>
                    <a:pt x="523" y="94"/>
                  </a:cubicBezTo>
                  <a:cubicBezTo>
                    <a:pt x="496" y="94"/>
                    <a:pt x="470" y="96"/>
                    <a:pt x="445" y="101"/>
                  </a:cubicBezTo>
                  <a:cubicBezTo>
                    <a:pt x="290" y="101"/>
                    <a:pt x="146" y="56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16" name="Google Shape;16816;p24"/>
            <p:cNvSpPr/>
            <p:nvPr/>
          </p:nvSpPr>
          <p:spPr>
            <a:xfrm flipH="1">
              <a:off x="805858" y="-419009"/>
              <a:ext cx="56553" cy="49373"/>
            </a:xfrm>
            <a:custGeom>
              <a:avLst/>
              <a:gdLst/>
              <a:ahLst/>
              <a:cxnLst/>
              <a:rect l="l" t="t" r="r" b="b"/>
              <a:pathLst>
                <a:path w="701" h="612" extrusionOk="0">
                  <a:moveTo>
                    <a:pt x="0" y="1"/>
                  </a:moveTo>
                  <a:lnTo>
                    <a:pt x="0" y="1"/>
                  </a:lnTo>
                  <a:cubicBezTo>
                    <a:pt x="55" y="45"/>
                    <a:pt x="122" y="90"/>
                    <a:pt x="189" y="123"/>
                  </a:cubicBezTo>
                  <a:cubicBezTo>
                    <a:pt x="256" y="167"/>
                    <a:pt x="322" y="201"/>
                    <a:pt x="378" y="256"/>
                  </a:cubicBezTo>
                  <a:cubicBezTo>
                    <a:pt x="500" y="357"/>
                    <a:pt x="589" y="478"/>
                    <a:pt x="678" y="612"/>
                  </a:cubicBezTo>
                  <a:lnTo>
                    <a:pt x="701" y="590"/>
                  </a:lnTo>
                  <a:cubicBezTo>
                    <a:pt x="612" y="468"/>
                    <a:pt x="512" y="345"/>
                    <a:pt x="389" y="245"/>
                  </a:cubicBezTo>
                  <a:cubicBezTo>
                    <a:pt x="334" y="189"/>
                    <a:pt x="267" y="156"/>
                    <a:pt x="200" y="123"/>
                  </a:cubicBezTo>
                  <a:cubicBezTo>
                    <a:pt x="134" y="78"/>
                    <a:pt x="55" y="45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17" name="Google Shape;16817;p24"/>
            <p:cNvSpPr/>
            <p:nvPr/>
          </p:nvSpPr>
          <p:spPr>
            <a:xfrm flipH="1">
              <a:off x="285428" y="-826342"/>
              <a:ext cx="868628" cy="1046274"/>
            </a:xfrm>
            <a:custGeom>
              <a:avLst/>
              <a:gdLst/>
              <a:ahLst/>
              <a:cxnLst/>
              <a:rect l="l" t="t" r="r" b="b"/>
              <a:pathLst>
                <a:path w="10767" h="12969" extrusionOk="0">
                  <a:moveTo>
                    <a:pt x="22" y="0"/>
                  </a:moveTo>
                  <a:lnTo>
                    <a:pt x="0" y="33"/>
                  </a:lnTo>
                  <a:lnTo>
                    <a:pt x="2491" y="2347"/>
                  </a:lnTo>
                  <a:lnTo>
                    <a:pt x="3059" y="2914"/>
                  </a:lnTo>
                  <a:cubicBezTo>
                    <a:pt x="2758" y="2847"/>
                    <a:pt x="2447" y="2825"/>
                    <a:pt x="2136" y="2825"/>
                  </a:cubicBezTo>
                  <a:cubicBezTo>
                    <a:pt x="2071" y="2823"/>
                    <a:pt x="2006" y="2822"/>
                    <a:pt x="1940" y="2822"/>
                  </a:cubicBezTo>
                  <a:cubicBezTo>
                    <a:pt x="1647" y="2822"/>
                    <a:pt x="1348" y="2842"/>
                    <a:pt x="1057" y="2870"/>
                  </a:cubicBezTo>
                  <a:lnTo>
                    <a:pt x="1057" y="2892"/>
                  </a:lnTo>
                  <a:cubicBezTo>
                    <a:pt x="1310" y="2884"/>
                    <a:pt x="1558" y="2871"/>
                    <a:pt x="1805" y="2871"/>
                  </a:cubicBezTo>
                  <a:cubicBezTo>
                    <a:pt x="1915" y="2871"/>
                    <a:pt x="2025" y="2874"/>
                    <a:pt x="2136" y="2880"/>
                  </a:cubicBezTo>
                  <a:cubicBezTo>
                    <a:pt x="2481" y="2892"/>
                    <a:pt x="2837" y="2925"/>
                    <a:pt x="3170" y="3025"/>
                  </a:cubicBezTo>
                  <a:cubicBezTo>
                    <a:pt x="3749" y="3604"/>
                    <a:pt x="4305" y="4204"/>
                    <a:pt x="4849" y="4805"/>
                  </a:cubicBezTo>
                  <a:cubicBezTo>
                    <a:pt x="5217" y="5228"/>
                    <a:pt x="5583" y="5650"/>
                    <a:pt x="5895" y="6117"/>
                  </a:cubicBezTo>
                  <a:cubicBezTo>
                    <a:pt x="5739" y="6051"/>
                    <a:pt x="5583" y="5995"/>
                    <a:pt x="5428" y="5950"/>
                  </a:cubicBezTo>
                  <a:cubicBezTo>
                    <a:pt x="5205" y="5873"/>
                    <a:pt x="4983" y="5794"/>
                    <a:pt x="4750" y="5728"/>
                  </a:cubicBezTo>
                  <a:cubicBezTo>
                    <a:pt x="4516" y="5661"/>
                    <a:pt x="4271" y="5628"/>
                    <a:pt x="4049" y="5561"/>
                  </a:cubicBezTo>
                  <a:cubicBezTo>
                    <a:pt x="3826" y="5495"/>
                    <a:pt x="3604" y="5394"/>
                    <a:pt x="3359" y="5361"/>
                  </a:cubicBezTo>
                  <a:lnTo>
                    <a:pt x="3359" y="5383"/>
                  </a:lnTo>
                  <a:cubicBezTo>
                    <a:pt x="3593" y="5428"/>
                    <a:pt x="3804" y="5527"/>
                    <a:pt x="4038" y="5606"/>
                  </a:cubicBezTo>
                  <a:cubicBezTo>
                    <a:pt x="4260" y="5683"/>
                    <a:pt x="4505" y="5717"/>
                    <a:pt x="4727" y="5794"/>
                  </a:cubicBezTo>
                  <a:cubicBezTo>
                    <a:pt x="4950" y="5861"/>
                    <a:pt x="5183" y="5950"/>
                    <a:pt x="5406" y="6028"/>
                  </a:cubicBezTo>
                  <a:cubicBezTo>
                    <a:pt x="5617" y="6106"/>
                    <a:pt x="5828" y="6173"/>
                    <a:pt x="6006" y="6284"/>
                  </a:cubicBezTo>
                  <a:cubicBezTo>
                    <a:pt x="6129" y="6473"/>
                    <a:pt x="6240" y="6662"/>
                    <a:pt x="6351" y="6851"/>
                  </a:cubicBezTo>
                  <a:cubicBezTo>
                    <a:pt x="6507" y="7085"/>
                    <a:pt x="6641" y="7341"/>
                    <a:pt x="6774" y="7586"/>
                  </a:cubicBezTo>
                  <a:cubicBezTo>
                    <a:pt x="6851" y="7719"/>
                    <a:pt x="6918" y="7852"/>
                    <a:pt x="6985" y="7986"/>
                  </a:cubicBezTo>
                  <a:cubicBezTo>
                    <a:pt x="6940" y="7964"/>
                    <a:pt x="6896" y="7952"/>
                    <a:pt x="6863" y="7941"/>
                  </a:cubicBezTo>
                  <a:cubicBezTo>
                    <a:pt x="6774" y="7919"/>
                    <a:pt x="6696" y="7875"/>
                    <a:pt x="6618" y="7841"/>
                  </a:cubicBezTo>
                  <a:cubicBezTo>
                    <a:pt x="6451" y="7763"/>
                    <a:pt x="6295" y="7685"/>
                    <a:pt x="6129" y="7618"/>
                  </a:cubicBezTo>
                  <a:cubicBezTo>
                    <a:pt x="5795" y="7485"/>
                    <a:pt x="5462" y="7363"/>
                    <a:pt x="5128" y="7240"/>
                  </a:cubicBezTo>
                  <a:lnTo>
                    <a:pt x="5116" y="7274"/>
                  </a:lnTo>
                  <a:cubicBezTo>
                    <a:pt x="5450" y="7396"/>
                    <a:pt x="5784" y="7529"/>
                    <a:pt x="6107" y="7663"/>
                  </a:cubicBezTo>
                  <a:cubicBezTo>
                    <a:pt x="6273" y="7741"/>
                    <a:pt x="6429" y="7819"/>
                    <a:pt x="6596" y="7897"/>
                  </a:cubicBezTo>
                  <a:cubicBezTo>
                    <a:pt x="6673" y="7930"/>
                    <a:pt x="6752" y="7974"/>
                    <a:pt x="6841" y="7997"/>
                  </a:cubicBezTo>
                  <a:cubicBezTo>
                    <a:pt x="6907" y="8030"/>
                    <a:pt x="6985" y="8041"/>
                    <a:pt x="7029" y="8075"/>
                  </a:cubicBezTo>
                  <a:cubicBezTo>
                    <a:pt x="7207" y="8409"/>
                    <a:pt x="7375" y="8764"/>
                    <a:pt x="7519" y="9109"/>
                  </a:cubicBezTo>
                  <a:lnTo>
                    <a:pt x="7553" y="9209"/>
                  </a:lnTo>
                  <a:lnTo>
                    <a:pt x="7585" y="9309"/>
                  </a:lnTo>
                  <a:lnTo>
                    <a:pt x="7619" y="9509"/>
                  </a:lnTo>
                  <a:cubicBezTo>
                    <a:pt x="7630" y="9643"/>
                    <a:pt x="7630" y="9788"/>
                    <a:pt x="7641" y="9932"/>
                  </a:cubicBezTo>
                  <a:cubicBezTo>
                    <a:pt x="7641" y="10210"/>
                    <a:pt x="7641" y="10500"/>
                    <a:pt x="7630" y="10777"/>
                  </a:cubicBezTo>
                  <a:lnTo>
                    <a:pt x="7630" y="10799"/>
                  </a:lnTo>
                  <a:lnTo>
                    <a:pt x="7664" y="11000"/>
                  </a:lnTo>
                  <a:lnTo>
                    <a:pt x="7664" y="11044"/>
                  </a:lnTo>
                  <a:lnTo>
                    <a:pt x="7719" y="11066"/>
                  </a:lnTo>
                  <a:cubicBezTo>
                    <a:pt x="7975" y="11189"/>
                    <a:pt x="8242" y="11333"/>
                    <a:pt x="8497" y="11467"/>
                  </a:cubicBezTo>
                  <a:cubicBezTo>
                    <a:pt x="8754" y="11600"/>
                    <a:pt x="9009" y="11734"/>
                    <a:pt x="9265" y="11879"/>
                  </a:cubicBezTo>
                  <a:cubicBezTo>
                    <a:pt x="9521" y="12012"/>
                    <a:pt x="9755" y="12168"/>
                    <a:pt x="9977" y="12356"/>
                  </a:cubicBezTo>
                  <a:cubicBezTo>
                    <a:pt x="10088" y="12445"/>
                    <a:pt x="10188" y="12546"/>
                    <a:pt x="10289" y="12646"/>
                  </a:cubicBezTo>
                  <a:cubicBezTo>
                    <a:pt x="10333" y="12702"/>
                    <a:pt x="10378" y="12746"/>
                    <a:pt x="10422" y="12801"/>
                  </a:cubicBezTo>
                  <a:cubicBezTo>
                    <a:pt x="10444" y="12835"/>
                    <a:pt x="10455" y="12857"/>
                    <a:pt x="10477" y="12890"/>
                  </a:cubicBezTo>
                  <a:cubicBezTo>
                    <a:pt x="10499" y="12913"/>
                    <a:pt x="10511" y="12946"/>
                    <a:pt x="10522" y="12969"/>
                  </a:cubicBezTo>
                  <a:lnTo>
                    <a:pt x="10766" y="12868"/>
                  </a:lnTo>
                  <a:cubicBezTo>
                    <a:pt x="10744" y="12824"/>
                    <a:pt x="10711" y="12779"/>
                    <a:pt x="10689" y="12746"/>
                  </a:cubicBezTo>
                  <a:lnTo>
                    <a:pt x="10622" y="12646"/>
                  </a:lnTo>
                  <a:cubicBezTo>
                    <a:pt x="10566" y="12591"/>
                    <a:pt x="10522" y="12534"/>
                    <a:pt x="10467" y="12479"/>
                  </a:cubicBezTo>
                  <a:cubicBezTo>
                    <a:pt x="10366" y="12368"/>
                    <a:pt x="10255" y="12257"/>
                    <a:pt x="10133" y="12168"/>
                  </a:cubicBezTo>
                  <a:cubicBezTo>
                    <a:pt x="9899" y="11978"/>
                    <a:pt x="9643" y="11812"/>
                    <a:pt x="9377" y="11678"/>
                  </a:cubicBezTo>
                  <a:cubicBezTo>
                    <a:pt x="9110" y="11545"/>
                    <a:pt x="8853" y="11412"/>
                    <a:pt x="8586" y="11278"/>
                  </a:cubicBezTo>
                  <a:cubicBezTo>
                    <a:pt x="8342" y="11155"/>
                    <a:pt x="8086" y="11033"/>
                    <a:pt x="7842" y="10911"/>
                  </a:cubicBezTo>
                  <a:cubicBezTo>
                    <a:pt x="7830" y="10866"/>
                    <a:pt x="7819" y="10811"/>
                    <a:pt x="7797" y="10766"/>
                  </a:cubicBezTo>
                  <a:cubicBezTo>
                    <a:pt x="7797" y="10488"/>
                    <a:pt x="7797" y="10199"/>
                    <a:pt x="7775" y="9921"/>
                  </a:cubicBezTo>
                  <a:cubicBezTo>
                    <a:pt x="7763" y="9776"/>
                    <a:pt x="7753" y="9643"/>
                    <a:pt x="7730" y="9499"/>
                  </a:cubicBezTo>
                  <a:cubicBezTo>
                    <a:pt x="7719" y="9420"/>
                    <a:pt x="7708" y="9354"/>
                    <a:pt x="7697" y="9276"/>
                  </a:cubicBezTo>
                  <a:cubicBezTo>
                    <a:pt x="7686" y="9254"/>
                    <a:pt x="7686" y="9232"/>
                    <a:pt x="7674" y="9209"/>
                  </a:cubicBezTo>
                  <a:cubicBezTo>
                    <a:pt x="7708" y="8998"/>
                    <a:pt x="7674" y="8775"/>
                    <a:pt x="7641" y="8575"/>
                  </a:cubicBezTo>
                  <a:cubicBezTo>
                    <a:pt x="7597" y="8364"/>
                    <a:pt x="7553" y="8142"/>
                    <a:pt x="7530" y="7930"/>
                  </a:cubicBezTo>
                  <a:cubicBezTo>
                    <a:pt x="7496" y="7707"/>
                    <a:pt x="7496" y="7485"/>
                    <a:pt x="7508" y="7274"/>
                  </a:cubicBezTo>
                  <a:cubicBezTo>
                    <a:pt x="7519" y="7052"/>
                    <a:pt x="7553" y="6829"/>
                    <a:pt x="7608" y="6617"/>
                  </a:cubicBezTo>
                  <a:lnTo>
                    <a:pt x="7597" y="6617"/>
                  </a:lnTo>
                  <a:cubicBezTo>
                    <a:pt x="7530" y="6829"/>
                    <a:pt x="7486" y="7052"/>
                    <a:pt x="7474" y="7263"/>
                  </a:cubicBezTo>
                  <a:cubicBezTo>
                    <a:pt x="7452" y="7485"/>
                    <a:pt x="7464" y="7707"/>
                    <a:pt x="7486" y="7930"/>
                  </a:cubicBezTo>
                  <a:cubicBezTo>
                    <a:pt x="7508" y="8152"/>
                    <a:pt x="7541" y="8364"/>
                    <a:pt x="7585" y="8587"/>
                  </a:cubicBezTo>
                  <a:cubicBezTo>
                    <a:pt x="7608" y="8742"/>
                    <a:pt x="7630" y="8909"/>
                    <a:pt x="7630" y="9076"/>
                  </a:cubicBezTo>
                  <a:lnTo>
                    <a:pt x="7619" y="9064"/>
                  </a:lnTo>
                  <a:cubicBezTo>
                    <a:pt x="7519" y="8809"/>
                    <a:pt x="7397" y="8542"/>
                    <a:pt x="7274" y="8286"/>
                  </a:cubicBezTo>
                  <a:cubicBezTo>
                    <a:pt x="7152" y="8030"/>
                    <a:pt x="7019" y="7774"/>
                    <a:pt x="6896" y="7529"/>
                  </a:cubicBezTo>
                  <a:cubicBezTo>
                    <a:pt x="6629" y="7018"/>
                    <a:pt x="6340" y="6528"/>
                    <a:pt x="6028" y="6051"/>
                  </a:cubicBezTo>
                  <a:cubicBezTo>
                    <a:pt x="5817" y="5750"/>
                    <a:pt x="5595" y="5461"/>
                    <a:pt x="5350" y="5194"/>
                  </a:cubicBezTo>
                  <a:lnTo>
                    <a:pt x="5406" y="4849"/>
                  </a:lnTo>
                  <a:cubicBezTo>
                    <a:pt x="5428" y="4704"/>
                    <a:pt x="5462" y="4560"/>
                    <a:pt x="5462" y="4405"/>
                  </a:cubicBezTo>
                  <a:cubicBezTo>
                    <a:pt x="5472" y="4249"/>
                    <a:pt x="5439" y="4104"/>
                    <a:pt x="5383" y="3960"/>
                  </a:cubicBezTo>
                  <a:cubicBezTo>
                    <a:pt x="5339" y="3815"/>
                    <a:pt x="5284" y="3681"/>
                    <a:pt x="5261" y="3537"/>
                  </a:cubicBezTo>
                  <a:lnTo>
                    <a:pt x="5239" y="3537"/>
                  </a:lnTo>
                  <a:cubicBezTo>
                    <a:pt x="5261" y="3693"/>
                    <a:pt x="5306" y="3826"/>
                    <a:pt x="5350" y="3970"/>
                  </a:cubicBezTo>
                  <a:cubicBezTo>
                    <a:pt x="5406" y="4115"/>
                    <a:pt x="5428" y="4260"/>
                    <a:pt x="5417" y="4405"/>
                  </a:cubicBezTo>
                  <a:cubicBezTo>
                    <a:pt x="5417" y="4549"/>
                    <a:pt x="5383" y="4694"/>
                    <a:pt x="5350" y="4849"/>
                  </a:cubicBezTo>
                  <a:lnTo>
                    <a:pt x="5306" y="5127"/>
                  </a:lnTo>
                  <a:lnTo>
                    <a:pt x="4938" y="4727"/>
                  </a:lnTo>
                  <a:cubicBezTo>
                    <a:pt x="4649" y="4405"/>
                    <a:pt x="4349" y="4082"/>
                    <a:pt x="4049" y="3770"/>
                  </a:cubicBezTo>
                  <a:lnTo>
                    <a:pt x="3848" y="3292"/>
                  </a:lnTo>
                  <a:cubicBezTo>
                    <a:pt x="3782" y="3125"/>
                    <a:pt x="3670" y="2969"/>
                    <a:pt x="3581" y="2814"/>
                  </a:cubicBezTo>
                  <a:cubicBezTo>
                    <a:pt x="3404" y="2502"/>
                    <a:pt x="3292" y="2146"/>
                    <a:pt x="3104" y="1835"/>
                  </a:cubicBezTo>
                  <a:lnTo>
                    <a:pt x="3059" y="1857"/>
                  </a:lnTo>
                  <a:cubicBezTo>
                    <a:pt x="3237" y="2169"/>
                    <a:pt x="3348" y="2524"/>
                    <a:pt x="3526" y="2847"/>
                  </a:cubicBezTo>
                  <a:cubicBezTo>
                    <a:pt x="3604" y="3014"/>
                    <a:pt x="3715" y="3159"/>
                    <a:pt x="3771" y="3325"/>
                  </a:cubicBezTo>
                  <a:lnTo>
                    <a:pt x="3882" y="3592"/>
                  </a:lnTo>
                  <a:cubicBezTo>
                    <a:pt x="3448" y="3147"/>
                    <a:pt x="3003" y="2714"/>
                    <a:pt x="2558" y="2280"/>
                  </a:cubicBezTo>
                  <a:cubicBezTo>
                    <a:pt x="1725" y="1513"/>
                    <a:pt x="868" y="757"/>
                    <a:pt x="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18" name="Google Shape;16818;p24"/>
            <p:cNvSpPr/>
            <p:nvPr/>
          </p:nvSpPr>
          <p:spPr>
            <a:xfrm flipH="1">
              <a:off x="-395641" y="-48466"/>
              <a:ext cx="739467" cy="765364"/>
            </a:xfrm>
            <a:custGeom>
              <a:avLst/>
              <a:gdLst/>
              <a:ahLst/>
              <a:cxnLst/>
              <a:rect l="l" t="t" r="r" b="b"/>
              <a:pathLst>
                <a:path w="9166" h="9487" extrusionOk="0">
                  <a:moveTo>
                    <a:pt x="3318" y="1"/>
                  </a:moveTo>
                  <a:cubicBezTo>
                    <a:pt x="3031" y="1"/>
                    <a:pt x="2742" y="61"/>
                    <a:pt x="2470" y="168"/>
                  </a:cubicBezTo>
                  <a:cubicBezTo>
                    <a:pt x="1836" y="401"/>
                    <a:pt x="1336" y="880"/>
                    <a:pt x="891" y="1380"/>
                  </a:cubicBezTo>
                  <a:cubicBezTo>
                    <a:pt x="757" y="1525"/>
                    <a:pt x="624" y="1669"/>
                    <a:pt x="513" y="1836"/>
                  </a:cubicBezTo>
                  <a:cubicBezTo>
                    <a:pt x="390" y="1992"/>
                    <a:pt x="290" y="2170"/>
                    <a:pt x="278" y="2359"/>
                  </a:cubicBezTo>
                  <a:cubicBezTo>
                    <a:pt x="278" y="2392"/>
                    <a:pt x="312" y="2425"/>
                    <a:pt x="345" y="2425"/>
                  </a:cubicBezTo>
                  <a:cubicBezTo>
                    <a:pt x="1" y="2904"/>
                    <a:pt x="12" y="3560"/>
                    <a:pt x="223" y="4105"/>
                  </a:cubicBezTo>
                  <a:lnTo>
                    <a:pt x="212" y="4105"/>
                  </a:lnTo>
                  <a:cubicBezTo>
                    <a:pt x="179" y="4450"/>
                    <a:pt x="157" y="4795"/>
                    <a:pt x="145" y="5139"/>
                  </a:cubicBezTo>
                  <a:cubicBezTo>
                    <a:pt x="145" y="5451"/>
                    <a:pt x="145" y="5762"/>
                    <a:pt x="201" y="6073"/>
                  </a:cubicBezTo>
                  <a:cubicBezTo>
                    <a:pt x="312" y="6597"/>
                    <a:pt x="612" y="7030"/>
                    <a:pt x="990" y="7375"/>
                  </a:cubicBezTo>
                  <a:lnTo>
                    <a:pt x="990" y="7397"/>
                  </a:lnTo>
                  <a:cubicBezTo>
                    <a:pt x="1035" y="7808"/>
                    <a:pt x="1346" y="8109"/>
                    <a:pt x="1680" y="8320"/>
                  </a:cubicBezTo>
                  <a:cubicBezTo>
                    <a:pt x="1880" y="8431"/>
                    <a:pt x="2092" y="8532"/>
                    <a:pt x="2303" y="8621"/>
                  </a:cubicBezTo>
                  <a:cubicBezTo>
                    <a:pt x="2426" y="8674"/>
                    <a:pt x="2558" y="8720"/>
                    <a:pt x="2690" y="8720"/>
                  </a:cubicBezTo>
                  <a:cubicBezTo>
                    <a:pt x="2724" y="8720"/>
                    <a:pt x="2758" y="8717"/>
                    <a:pt x="2792" y="8710"/>
                  </a:cubicBezTo>
                  <a:cubicBezTo>
                    <a:pt x="3137" y="8977"/>
                    <a:pt x="3560" y="9132"/>
                    <a:pt x="3993" y="9210"/>
                  </a:cubicBezTo>
                  <a:cubicBezTo>
                    <a:pt x="4272" y="9254"/>
                    <a:pt x="4549" y="9277"/>
                    <a:pt x="4828" y="9277"/>
                  </a:cubicBezTo>
                  <a:cubicBezTo>
                    <a:pt x="4956" y="9282"/>
                    <a:pt x="5086" y="9285"/>
                    <a:pt x="5218" y="9285"/>
                  </a:cubicBezTo>
                  <a:cubicBezTo>
                    <a:pt x="5350" y="9285"/>
                    <a:pt x="5484" y="9282"/>
                    <a:pt x="5617" y="9277"/>
                  </a:cubicBezTo>
                  <a:cubicBezTo>
                    <a:pt x="5639" y="9266"/>
                    <a:pt x="5673" y="9266"/>
                    <a:pt x="5695" y="9266"/>
                  </a:cubicBezTo>
                  <a:cubicBezTo>
                    <a:pt x="5884" y="9366"/>
                    <a:pt x="6096" y="9432"/>
                    <a:pt x="6296" y="9466"/>
                  </a:cubicBezTo>
                  <a:cubicBezTo>
                    <a:pt x="6385" y="9481"/>
                    <a:pt x="6473" y="9487"/>
                    <a:pt x="6562" y="9487"/>
                  </a:cubicBezTo>
                  <a:cubicBezTo>
                    <a:pt x="6740" y="9487"/>
                    <a:pt x="6918" y="9462"/>
                    <a:pt x="7097" y="9432"/>
                  </a:cubicBezTo>
                  <a:cubicBezTo>
                    <a:pt x="7230" y="9422"/>
                    <a:pt x="7374" y="9399"/>
                    <a:pt x="7508" y="9355"/>
                  </a:cubicBezTo>
                  <a:cubicBezTo>
                    <a:pt x="7641" y="9321"/>
                    <a:pt x="7753" y="9254"/>
                    <a:pt x="7864" y="9177"/>
                  </a:cubicBezTo>
                  <a:cubicBezTo>
                    <a:pt x="8076" y="9021"/>
                    <a:pt x="8242" y="8809"/>
                    <a:pt x="8365" y="8587"/>
                  </a:cubicBezTo>
                  <a:cubicBezTo>
                    <a:pt x="8431" y="8454"/>
                    <a:pt x="8476" y="8309"/>
                    <a:pt x="8520" y="8164"/>
                  </a:cubicBezTo>
                  <a:cubicBezTo>
                    <a:pt x="8520" y="8131"/>
                    <a:pt x="8531" y="8087"/>
                    <a:pt x="8543" y="8042"/>
                  </a:cubicBezTo>
                  <a:cubicBezTo>
                    <a:pt x="8598" y="7976"/>
                    <a:pt x="8642" y="7909"/>
                    <a:pt x="8687" y="7842"/>
                  </a:cubicBezTo>
                  <a:cubicBezTo>
                    <a:pt x="8765" y="7719"/>
                    <a:pt x="8832" y="7608"/>
                    <a:pt x="8865" y="7464"/>
                  </a:cubicBezTo>
                  <a:cubicBezTo>
                    <a:pt x="8899" y="7341"/>
                    <a:pt x="8899" y="7208"/>
                    <a:pt x="8899" y="7074"/>
                  </a:cubicBezTo>
                  <a:cubicBezTo>
                    <a:pt x="8899" y="6941"/>
                    <a:pt x="8899" y="6807"/>
                    <a:pt x="8909" y="6674"/>
                  </a:cubicBezTo>
                  <a:cubicBezTo>
                    <a:pt x="8932" y="6541"/>
                    <a:pt x="8965" y="6396"/>
                    <a:pt x="8998" y="6263"/>
                  </a:cubicBezTo>
                  <a:cubicBezTo>
                    <a:pt x="9065" y="5974"/>
                    <a:pt x="9132" y="5695"/>
                    <a:pt x="9143" y="5406"/>
                  </a:cubicBezTo>
                  <a:cubicBezTo>
                    <a:pt x="9166" y="5117"/>
                    <a:pt x="9154" y="4828"/>
                    <a:pt x="9143" y="4550"/>
                  </a:cubicBezTo>
                  <a:cubicBezTo>
                    <a:pt x="9132" y="4261"/>
                    <a:pt x="9087" y="3960"/>
                    <a:pt x="8943" y="3705"/>
                  </a:cubicBezTo>
                  <a:cubicBezTo>
                    <a:pt x="8843" y="3549"/>
                    <a:pt x="8721" y="3416"/>
                    <a:pt x="8553" y="3337"/>
                  </a:cubicBezTo>
                  <a:cubicBezTo>
                    <a:pt x="8543" y="3137"/>
                    <a:pt x="8520" y="2937"/>
                    <a:pt x="8498" y="2748"/>
                  </a:cubicBezTo>
                  <a:cubicBezTo>
                    <a:pt x="8476" y="2526"/>
                    <a:pt x="8442" y="2314"/>
                    <a:pt x="8365" y="2103"/>
                  </a:cubicBezTo>
                  <a:cubicBezTo>
                    <a:pt x="8220" y="1681"/>
                    <a:pt x="7908" y="1358"/>
                    <a:pt x="7519" y="1135"/>
                  </a:cubicBezTo>
                  <a:cubicBezTo>
                    <a:pt x="7108" y="890"/>
                    <a:pt x="6640" y="791"/>
                    <a:pt x="6185" y="713"/>
                  </a:cubicBezTo>
                  <a:cubicBezTo>
                    <a:pt x="5696" y="417"/>
                    <a:pt x="5131" y="207"/>
                    <a:pt x="4565" y="207"/>
                  </a:cubicBezTo>
                  <a:cubicBezTo>
                    <a:pt x="4448" y="207"/>
                    <a:pt x="4332" y="216"/>
                    <a:pt x="4216" y="235"/>
                  </a:cubicBezTo>
                  <a:cubicBezTo>
                    <a:pt x="3938" y="72"/>
                    <a:pt x="3629" y="1"/>
                    <a:pt x="33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19" name="Google Shape;16819;p24"/>
            <p:cNvSpPr/>
            <p:nvPr/>
          </p:nvSpPr>
          <p:spPr>
            <a:xfrm flipH="1">
              <a:off x="6361" y="-48385"/>
              <a:ext cx="221937" cy="86564"/>
            </a:xfrm>
            <a:custGeom>
              <a:avLst/>
              <a:gdLst/>
              <a:ahLst/>
              <a:cxnLst/>
              <a:rect l="l" t="t" r="r" b="b"/>
              <a:pathLst>
                <a:path w="2751" h="1073" extrusionOk="0">
                  <a:moveTo>
                    <a:pt x="1869" y="0"/>
                  </a:moveTo>
                  <a:cubicBezTo>
                    <a:pt x="1763" y="0"/>
                    <a:pt x="1656" y="8"/>
                    <a:pt x="1550" y="22"/>
                  </a:cubicBezTo>
                  <a:cubicBezTo>
                    <a:pt x="1204" y="145"/>
                    <a:pt x="893" y="333"/>
                    <a:pt x="593" y="534"/>
                  </a:cubicBezTo>
                  <a:cubicBezTo>
                    <a:pt x="493" y="600"/>
                    <a:pt x="381" y="667"/>
                    <a:pt x="270" y="745"/>
                  </a:cubicBezTo>
                  <a:cubicBezTo>
                    <a:pt x="181" y="812"/>
                    <a:pt x="81" y="879"/>
                    <a:pt x="25" y="978"/>
                  </a:cubicBezTo>
                  <a:cubicBezTo>
                    <a:pt x="1" y="1029"/>
                    <a:pt x="51" y="1073"/>
                    <a:pt x="96" y="1073"/>
                  </a:cubicBezTo>
                  <a:cubicBezTo>
                    <a:pt x="111" y="1073"/>
                    <a:pt x="126" y="1068"/>
                    <a:pt x="137" y="1057"/>
                  </a:cubicBezTo>
                  <a:cubicBezTo>
                    <a:pt x="671" y="523"/>
                    <a:pt x="1461" y="378"/>
                    <a:pt x="2183" y="278"/>
                  </a:cubicBezTo>
                  <a:lnTo>
                    <a:pt x="2751" y="211"/>
                  </a:lnTo>
                  <a:cubicBezTo>
                    <a:pt x="2478" y="63"/>
                    <a:pt x="2175" y="0"/>
                    <a:pt x="186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20" name="Google Shape;16820;p24"/>
            <p:cNvSpPr/>
            <p:nvPr/>
          </p:nvSpPr>
          <p:spPr>
            <a:xfrm flipH="1">
              <a:off x="-374101" y="24062"/>
              <a:ext cx="717039" cy="692998"/>
            </a:xfrm>
            <a:custGeom>
              <a:avLst/>
              <a:gdLst/>
              <a:ahLst/>
              <a:cxnLst/>
              <a:rect l="l" t="t" r="r" b="b"/>
              <a:pathLst>
                <a:path w="8888" h="8590" extrusionOk="0">
                  <a:moveTo>
                    <a:pt x="5598" y="1"/>
                  </a:moveTo>
                  <a:cubicBezTo>
                    <a:pt x="5584" y="1"/>
                    <a:pt x="5587" y="27"/>
                    <a:pt x="5606" y="36"/>
                  </a:cubicBezTo>
                  <a:cubicBezTo>
                    <a:pt x="5751" y="70"/>
                    <a:pt x="5895" y="103"/>
                    <a:pt x="6040" y="159"/>
                  </a:cubicBezTo>
                  <a:cubicBezTo>
                    <a:pt x="6162" y="225"/>
                    <a:pt x="6263" y="314"/>
                    <a:pt x="6340" y="436"/>
                  </a:cubicBezTo>
                  <a:cubicBezTo>
                    <a:pt x="6474" y="648"/>
                    <a:pt x="6563" y="881"/>
                    <a:pt x="6619" y="1126"/>
                  </a:cubicBezTo>
                  <a:cubicBezTo>
                    <a:pt x="6685" y="1360"/>
                    <a:pt x="6708" y="1605"/>
                    <a:pt x="6696" y="1849"/>
                  </a:cubicBezTo>
                  <a:cubicBezTo>
                    <a:pt x="6685" y="2127"/>
                    <a:pt x="6629" y="2405"/>
                    <a:pt x="6596" y="2683"/>
                  </a:cubicBezTo>
                  <a:cubicBezTo>
                    <a:pt x="6585" y="2850"/>
                    <a:pt x="6574" y="3006"/>
                    <a:pt x="6530" y="3162"/>
                  </a:cubicBezTo>
                  <a:cubicBezTo>
                    <a:pt x="6507" y="3261"/>
                    <a:pt x="6463" y="3340"/>
                    <a:pt x="6441" y="3429"/>
                  </a:cubicBezTo>
                  <a:cubicBezTo>
                    <a:pt x="6340" y="3295"/>
                    <a:pt x="6229" y="3172"/>
                    <a:pt x="6107" y="3061"/>
                  </a:cubicBezTo>
                  <a:cubicBezTo>
                    <a:pt x="6096" y="3053"/>
                    <a:pt x="6085" y="3050"/>
                    <a:pt x="6075" y="3050"/>
                  </a:cubicBezTo>
                  <a:cubicBezTo>
                    <a:pt x="6045" y="3050"/>
                    <a:pt x="6026" y="3081"/>
                    <a:pt x="6051" y="3106"/>
                  </a:cubicBezTo>
                  <a:lnTo>
                    <a:pt x="6085" y="3139"/>
                  </a:lnTo>
                  <a:cubicBezTo>
                    <a:pt x="6063" y="3150"/>
                    <a:pt x="6063" y="3162"/>
                    <a:pt x="6073" y="3184"/>
                  </a:cubicBezTo>
                  <a:cubicBezTo>
                    <a:pt x="6263" y="3484"/>
                    <a:pt x="6496" y="3785"/>
                    <a:pt x="6429" y="4163"/>
                  </a:cubicBezTo>
                  <a:cubicBezTo>
                    <a:pt x="6396" y="4351"/>
                    <a:pt x="6273" y="4485"/>
                    <a:pt x="6107" y="4585"/>
                  </a:cubicBezTo>
                  <a:cubicBezTo>
                    <a:pt x="5962" y="4685"/>
                    <a:pt x="5796" y="4774"/>
                    <a:pt x="5628" y="4841"/>
                  </a:cubicBezTo>
                  <a:cubicBezTo>
                    <a:pt x="5515" y="4888"/>
                    <a:pt x="5393" y="4919"/>
                    <a:pt x="5272" y="4919"/>
                  </a:cubicBezTo>
                  <a:cubicBezTo>
                    <a:pt x="5193" y="4919"/>
                    <a:pt x="5114" y="4905"/>
                    <a:pt x="5039" y="4875"/>
                  </a:cubicBezTo>
                  <a:cubicBezTo>
                    <a:pt x="5035" y="4874"/>
                    <a:pt x="5031" y="4873"/>
                    <a:pt x="5027" y="4873"/>
                  </a:cubicBezTo>
                  <a:cubicBezTo>
                    <a:pt x="4979" y="4873"/>
                    <a:pt x="4954" y="4932"/>
                    <a:pt x="4995" y="4964"/>
                  </a:cubicBezTo>
                  <a:cubicBezTo>
                    <a:pt x="5223" y="5117"/>
                    <a:pt x="5499" y="5213"/>
                    <a:pt x="5770" y="5213"/>
                  </a:cubicBezTo>
                  <a:cubicBezTo>
                    <a:pt x="5987" y="5213"/>
                    <a:pt x="6202" y="5151"/>
                    <a:pt x="6385" y="5008"/>
                  </a:cubicBezTo>
                  <a:cubicBezTo>
                    <a:pt x="6563" y="4852"/>
                    <a:pt x="6708" y="4652"/>
                    <a:pt x="6763" y="4418"/>
                  </a:cubicBezTo>
                  <a:cubicBezTo>
                    <a:pt x="6830" y="4185"/>
                    <a:pt x="6763" y="3951"/>
                    <a:pt x="6652" y="3751"/>
                  </a:cubicBezTo>
                  <a:cubicBezTo>
                    <a:pt x="6619" y="3684"/>
                    <a:pt x="6585" y="3629"/>
                    <a:pt x="6552" y="3573"/>
                  </a:cubicBezTo>
                  <a:cubicBezTo>
                    <a:pt x="6997" y="3306"/>
                    <a:pt x="7286" y="2839"/>
                    <a:pt x="7274" y="2305"/>
                  </a:cubicBezTo>
                  <a:cubicBezTo>
                    <a:pt x="7274" y="2194"/>
                    <a:pt x="7264" y="2072"/>
                    <a:pt x="7252" y="1949"/>
                  </a:cubicBezTo>
                  <a:lnTo>
                    <a:pt x="7252" y="1949"/>
                  </a:lnTo>
                  <a:cubicBezTo>
                    <a:pt x="7252" y="1949"/>
                    <a:pt x="7264" y="1961"/>
                    <a:pt x="7274" y="1961"/>
                  </a:cubicBezTo>
                  <a:cubicBezTo>
                    <a:pt x="7541" y="2183"/>
                    <a:pt x="7709" y="2517"/>
                    <a:pt x="7808" y="2828"/>
                  </a:cubicBezTo>
                  <a:cubicBezTo>
                    <a:pt x="7942" y="3261"/>
                    <a:pt x="8020" y="3706"/>
                    <a:pt x="8087" y="4151"/>
                  </a:cubicBezTo>
                  <a:cubicBezTo>
                    <a:pt x="8120" y="4385"/>
                    <a:pt x="8154" y="4618"/>
                    <a:pt x="8120" y="4852"/>
                  </a:cubicBezTo>
                  <a:cubicBezTo>
                    <a:pt x="8109" y="4974"/>
                    <a:pt x="8075" y="5085"/>
                    <a:pt x="8053" y="5208"/>
                  </a:cubicBezTo>
                  <a:cubicBezTo>
                    <a:pt x="8020" y="5330"/>
                    <a:pt x="7998" y="5453"/>
                    <a:pt x="7953" y="5575"/>
                  </a:cubicBezTo>
                  <a:cubicBezTo>
                    <a:pt x="7875" y="5775"/>
                    <a:pt x="7719" y="5975"/>
                    <a:pt x="7519" y="6098"/>
                  </a:cubicBezTo>
                  <a:cubicBezTo>
                    <a:pt x="7421" y="6156"/>
                    <a:pt x="7308" y="6174"/>
                    <a:pt x="7193" y="6174"/>
                  </a:cubicBezTo>
                  <a:cubicBezTo>
                    <a:pt x="7085" y="6174"/>
                    <a:pt x="6976" y="6158"/>
                    <a:pt x="6874" y="6142"/>
                  </a:cubicBezTo>
                  <a:cubicBezTo>
                    <a:pt x="6340" y="6064"/>
                    <a:pt x="5840" y="5853"/>
                    <a:pt x="5406" y="5530"/>
                  </a:cubicBezTo>
                  <a:cubicBezTo>
                    <a:pt x="5390" y="5523"/>
                    <a:pt x="5364" y="5515"/>
                    <a:pt x="5338" y="5515"/>
                  </a:cubicBezTo>
                  <a:cubicBezTo>
                    <a:pt x="5327" y="5515"/>
                    <a:pt x="5316" y="5516"/>
                    <a:pt x="5306" y="5520"/>
                  </a:cubicBezTo>
                  <a:cubicBezTo>
                    <a:pt x="5284" y="5542"/>
                    <a:pt x="5284" y="5586"/>
                    <a:pt x="5306" y="5609"/>
                  </a:cubicBezTo>
                  <a:cubicBezTo>
                    <a:pt x="5484" y="5797"/>
                    <a:pt x="5717" y="5920"/>
                    <a:pt x="5962" y="6009"/>
                  </a:cubicBezTo>
                  <a:cubicBezTo>
                    <a:pt x="6085" y="6064"/>
                    <a:pt x="6196" y="6098"/>
                    <a:pt x="6318" y="6142"/>
                  </a:cubicBezTo>
                  <a:cubicBezTo>
                    <a:pt x="6118" y="6120"/>
                    <a:pt x="5918" y="6086"/>
                    <a:pt x="5717" y="6064"/>
                  </a:cubicBezTo>
                  <a:cubicBezTo>
                    <a:pt x="5351" y="5997"/>
                    <a:pt x="4973" y="5942"/>
                    <a:pt x="4627" y="5787"/>
                  </a:cubicBezTo>
                  <a:cubicBezTo>
                    <a:pt x="4294" y="5631"/>
                    <a:pt x="3949" y="5441"/>
                    <a:pt x="3638" y="5230"/>
                  </a:cubicBezTo>
                  <a:cubicBezTo>
                    <a:pt x="3349" y="5030"/>
                    <a:pt x="3082" y="4808"/>
                    <a:pt x="2859" y="4529"/>
                  </a:cubicBezTo>
                  <a:cubicBezTo>
                    <a:pt x="2737" y="4396"/>
                    <a:pt x="2637" y="4240"/>
                    <a:pt x="2559" y="4074"/>
                  </a:cubicBezTo>
                  <a:cubicBezTo>
                    <a:pt x="2470" y="3906"/>
                    <a:pt x="2403" y="3718"/>
                    <a:pt x="2348" y="3528"/>
                  </a:cubicBezTo>
                  <a:lnTo>
                    <a:pt x="2348" y="3518"/>
                  </a:lnTo>
                  <a:cubicBezTo>
                    <a:pt x="2348" y="3480"/>
                    <a:pt x="2302" y="3452"/>
                    <a:pt x="2265" y="3452"/>
                  </a:cubicBezTo>
                  <a:cubicBezTo>
                    <a:pt x="2248" y="3452"/>
                    <a:pt x="2232" y="3459"/>
                    <a:pt x="2225" y="3473"/>
                  </a:cubicBezTo>
                  <a:cubicBezTo>
                    <a:pt x="2003" y="3829"/>
                    <a:pt x="2269" y="4296"/>
                    <a:pt x="2447" y="4618"/>
                  </a:cubicBezTo>
                  <a:cubicBezTo>
                    <a:pt x="2659" y="4974"/>
                    <a:pt x="2926" y="5297"/>
                    <a:pt x="3238" y="5586"/>
                  </a:cubicBezTo>
                  <a:cubicBezTo>
                    <a:pt x="3282" y="5631"/>
                    <a:pt x="3349" y="5675"/>
                    <a:pt x="3393" y="5731"/>
                  </a:cubicBezTo>
                  <a:cubicBezTo>
                    <a:pt x="3293" y="5698"/>
                    <a:pt x="3182" y="5664"/>
                    <a:pt x="3082" y="5619"/>
                  </a:cubicBezTo>
                  <a:cubicBezTo>
                    <a:pt x="2681" y="5453"/>
                    <a:pt x="2326" y="5208"/>
                    <a:pt x="1992" y="4952"/>
                  </a:cubicBezTo>
                  <a:cubicBezTo>
                    <a:pt x="1881" y="4863"/>
                    <a:pt x="1780" y="4786"/>
                    <a:pt x="1669" y="4697"/>
                  </a:cubicBezTo>
                  <a:cubicBezTo>
                    <a:pt x="1614" y="4630"/>
                    <a:pt x="1558" y="4552"/>
                    <a:pt x="1502" y="4474"/>
                  </a:cubicBezTo>
                  <a:cubicBezTo>
                    <a:pt x="1236" y="4107"/>
                    <a:pt x="1024" y="3684"/>
                    <a:pt x="913" y="3239"/>
                  </a:cubicBezTo>
                  <a:cubicBezTo>
                    <a:pt x="791" y="2761"/>
                    <a:pt x="813" y="2260"/>
                    <a:pt x="957" y="1783"/>
                  </a:cubicBezTo>
                  <a:cubicBezTo>
                    <a:pt x="1046" y="1482"/>
                    <a:pt x="1169" y="1193"/>
                    <a:pt x="1313" y="915"/>
                  </a:cubicBezTo>
                  <a:cubicBezTo>
                    <a:pt x="1469" y="637"/>
                    <a:pt x="1658" y="403"/>
                    <a:pt x="1891" y="192"/>
                  </a:cubicBezTo>
                  <a:cubicBezTo>
                    <a:pt x="1919" y="165"/>
                    <a:pt x="1872" y="131"/>
                    <a:pt x="1836" y="131"/>
                  </a:cubicBezTo>
                  <a:cubicBezTo>
                    <a:pt x="1828" y="131"/>
                    <a:pt x="1820" y="132"/>
                    <a:pt x="1814" y="136"/>
                  </a:cubicBezTo>
                  <a:lnTo>
                    <a:pt x="1313" y="503"/>
                  </a:lnTo>
                  <a:cubicBezTo>
                    <a:pt x="1157" y="637"/>
                    <a:pt x="1002" y="782"/>
                    <a:pt x="857" y="926"/>
                  </a:cubicBezTo>
                  <a:cubicBezTo>
                    <a:pt x="613" y="1182"/>
                    <a:pt x="390" y="1471"/>
                    <a:pt x="201" y="1771"/>
                  </a:cubicBezTo>
                  <a:cubicBezTo>
                    <a:pt x="1" y="2216"/>
                    <a:pt x="34" y="2750"/>
                    <a:pt x="212" y="3206"/>
                  </a:cubicBezTo>
                  <a:lnTo>
                    <a:pt x="201" y="3206"/>
                  </a:lnTo>
                  <a:lnTo>
                    <a:pt x="201" y="3217"/>
                  </a:lnTo>
                  <a:cubicBezTo>
                    <a:pt x="346" y="3506"/>
                    <a:pt x="534" y="3773"/>
                    <a:pt x="757" y="4007"/>
                  </a:cubicBezTo>
                  <a:cubicBezTo>
                    <a:pt x="791" y="4052"/>
                    <a:pt x="824" y="4084"/>
                    <a:pt x="868" y="4118"/>
                  </a:cubicBezTo>
                  <a:cubicBezTo>
                    <a:pt x="868" y="4541"/>
                    <a:pt x="924" y="4964"/>
                    <a:pt x="1068" y="5364"/>
                  </a:cubicBezTo>
                  <a:cubicBezTo>
                    <a:pt x="1224" y="5787"/>
                    <a:pt x="1480" y="6165"/>
                    <a:pt x="1780" y="6476"/>
                  </a:cubicBezTo>
                  <a:cubicBezTo>
                    <a:pt x="1814" y="6509"/>
                    <a:pt x="1836" y="6531"/>
                    <a:pt x="1869" y="6554"/>
                  </a:cubicBezTo>
                  <a:cubicBezTo>
                    <a:pt x="1802" y="6531"/>
                    <a:pt x="1747" y="6521"/>
                    <a:pt x="1691" y="6487"/>
                  </a:cubicBezTo>
                  <a:cubicBezTo>
                    <a:pt x="1313" y="6331"/>
                    <a:pt x="957" y="6120"/>
                    <a:pt x="635" y="5876"/>
                  </a:cubicBezTo>
                  <a:cubicBezTo>
                    <a:pt x="534" y="5797"/>
                    <a:pt x="445" y="5720"/>
                    <a:pt x="346" y="5642"/>
                  </a:cubicBezTo>
                  <a:lnTo>
                    <a:pt x="346" y="5642"/>
                  </a:lnTo>
                  <a:cubicBezTo>
                    <a:pt x="502" y="5953"/>
                    <a:pt x="724" y="6242"/>
                    <a:pt x="979" y="6476"/>
                  </a:cubicBezTo>
                  <a:lnTo>
                    <a:pt x="979" y="6487"/>
                  </a:lnTo>
                  <a:cubicBezTo>
                    <a:pt x="1124" y="6576"/>
                    <a:pt x="1291" y="6654"/>
                    <a:pt x="1458" y="6721"/>
                  </a:cubicBezTo>
                  <a:cubicBezTo>
                    <a:pt x="1469" y="6721"/>
                    <a:pt x="1480" y="6721"/>
                    <a:pt x="1480" y="6732"/>
                  </a:cubicBezTo>
                  <a:cubicBezTo>
                    <a:pt x="1769" y="7099"/>
                    <a:pt x="2081" y="7466"/>
                    <a:pt x="2437" y="7777"/>
                  </a:cubicBezTo>
                  <a:cubicBezTo>
                    <a:pt x="2517" y="7801"/>
                    <a:pt x="2603" y="7820"/>
                    <a:pt x="2686" y="7820"/>
                  </a:cubicBezTo>
                  <a:cubicBezTo>
                    <a:pt x="2718" y="7820"/>
                    <a:pt x="2750" y="7817"/>
                    <a:pt x="2781" y="7811"/>
                  </a:cubicBezTo>
                  <a:cubicBezTo>
                    <a:pt x="3126" y="8078"/>
                    <a:pt x="3549" y="8233"/>
                    <a:pt x="3982" y="8311"/>
                  </a:cubicBezTo>
                  <a:cubicBezTo>
                    <a:pt x="4261" y="8355"/>
                    <a:pt x="4538" y="8378"/>
                    <a:pt x="4817" y="8378"/>
                  </a:cubicBezTo>
                  <a:lnTo>
                    <a:pt x="5017" y="8378"/>
                  </a:lnTo>
                  <a:cubicBezTo>
                    <a:pt x="5173" y="8355"/>
                    <a:pt x="5339" y="8311"/>
                    <a:pt x="5473" y="8244"/>
                  </a:cubicBezTo>
                  <a:cubicBezTo>
                    <a:pt x="5506" y="8289"/>
                    <a:pt x="5551" y="8333"/>
                    <a:pt x="5584" y="8378"/>
                  </a:cubicBezTo>
                  <a:lnTo>
                    <a:pt x="5606" y="8378"/>
                  </a:lnTo>
                  <a:cubicBezTo>
                    <a:pt x="5628" y="8367"/>
                    <a:pt x="5662" y="8367"/>
                    <a:pt x="5684" y="8367"/>
                  </a:cubicBezTo>
                  <a:cubicBezTo>
                    <a:pt x="5873" y="8467"/>
                    <a:pt x="6085" y="8533"/>
                    <a:pt x="6285" y="8567"/>
                  </a:cubicBezTo>
                  <a:cubicBezTo>
                    <a:pt x="6396" y="8589"/>
                    <a:pt x="6507" y="8589"/>
                    <a:pt x="6619" y="8589"/>
                  </a:cubicBezTo>
                  <a:cubicBezTo>
                    <a:pt x="6574" y="8567"/>
                    <a:pt x="6518" y="8556"/>
                    <a:pt x="6474" y="8533"/>
                  </a:cubicBezTo>
                  <a:cubicBezTo>
                    <a:pt x="6273" y="8456"/>
                    <a:pt x="6063" y="8367"/>
                    <a:pt x="5885" y="8244"/>
                  </a:cubicBezTo>
                  <a:cubicBezTo>
                    <a:pt x="5773" y="8167"/>
                    <a:pt x="5684" y="8078"/>
                    <a:pt x="5584" y="7989"/>
                  </a:cubicBezTo>
                  <a:cubicBezTo>
                    <a:pt x="5618" y="7989"/>
                    <a:pt x="5640" y="7977"/>
                    <a:pt x="5662" y="7977"/>
                  </a:cubicBezTo>
                  <a:cubicBezTo>
                    <a:pt x="5964" y="8032"/>
                    <a:pt x="6258" y="8072"/>
                    <a:pt x="6558" y="8072"/>
                  </a:cubicBezTo>
                  <a:cubicBezTo>
                    <a:pt x="6622" y="8072"/>
                    <a:pt x="6687" y="8070"/>
                    <a:pt x="6752" y="8066"/>
                  </a:cubicBezTo>
                  <a:cubicBezTo>
                    <a:pt x="7008" y="8055"/>
                    <a:pt x="7252" y="8022"/>
                    <a:pt x="7497" y="7955"/>
                  </a:cubicBezTo>
                  <a:cubicBezTo>
                    <a:pt x="7620" y="7922"/>
                    <a:pt x="7731" y="7888"/>
                    <a:pt x="7842" y="7821"/>
                  </a:cubicBezTo>
                  <a:cubicBezTo>
                    <a:pt x="7953" y="7744"/>
                    <a:pt x="8031" y="7644"/>
                    <a:pt x="8109" y="7544"/>
                  </a:cubicBezTo>
                  <a:cubicBezTo>
                    <a:pt x="8309" y="7288"/>
                    <a:pt x="8509" y="7032"/>
                    <a:pt x="8698" y="6765"/>
                  </a:cubicBezTo>
                  <a:cubicBezTo>
                    <a:pt x="8754" y="6687"/>
                    <a:pt x="8809" y="6598"/>
                    <a:pt x="8865" y="6509"/>
                  </a:cubicBezTo>
                  <a:cubicBezTo>
                    <a:pt x="8888" y="6420"/>
                    <a:pt x="8888" y="6331"/>
                    <a:pt x="8888" y="6242"/>
                  </a:cubicBezTo>
                  <a:lnTo>
                    <a:pt x="8888" y="6242"/>
                  </a:lnTo>
                  <a:cubicBezTo>
                    <a:pt x="8821" y="6353"/>
                    <a:pt x="8754" y="6465"/>
                    <a:pt x="8676" y="6576"/>
                  </a:cubicBezTo>
                  <a:cubicBezTo>
                    <a:pt x="8631" y="6643"/>
                    <a:pt x="8576" y="6709"/>
                    <a:pt x="8532" y="6776"/>
                  </a:cubicBezTo>
                  <a:cubicBezTo>
                    <a:pt x="8665" y="6554"/>
                    <a:pt x="8776" y="6331"/>
                    <a:pt x="8888" y="6098"/>
                  </a:cubicBezTo>
                  <a:lnTo>
                    <a:pt x="8888" y="5931"/>
                  </a:lnTo>
                  <a:cubicBezTo>
                    <a:pt x="8676" y="6309"/>
                    <a:pt x="8487" y="6709"/>
                    <a:pt x="8198" y="7043"/>
                  </a:cubicBezTo>
                  <a:cubicBezTo>
                    <a:pt x="7931" y="7332"/>
                    <a:pt x="7608" y="7577"/>
                    <a:pt x="7230" y="7688"/>
                  </a:cubicBezTo>
                  <a:cubicBezTo>
                    <a:pt x="7064" y="7744"/>
                    <a:pt x="6874" y="7766"/>
                    <a:pt x="6696" y="7766"/>
                  </a:cubicBezTo>
                  <a:cubicBezTo>
                    <a:pt x="6496" y="7755"/>
                    <a:pt x="6296" y="7700"/>
                    <a:pt x="6096" y="7633"/>
                  </a:cubicBezTo>
                  <a:cubicBezTo>
                    <a:pt x="5684" y="7477"/>
                    <a:pt x="5284" y="7288"/>
                    <a:pt x="4950" y="6988"/>
                  </a:cubicBezTo>
                  <a:cubicBezTo>
                    <a:pt x="4772" y="6820"/>
                    <a:pt x="4617" y="6632"/>
                    <a:pt x="4461" y="6454"/>
                  </a:cubicBezTo>
                  <a:cubicBezTo>
                    <a:pt x="4439" y="6432"/>
                    <a:pt x="4417" y="6409"/>
                    <a:pt x="4405" y="6387"/>
                  </a:cubicBezTo>
                  <a:lnTo>
                    <a:pt x="4405" y="6387"/>
                  </a:lnTo>
                  <a:cubicBezTo>
                    <a:pt x="4761" y="6576"/>
                    <a:pt x="5139" y="6732"/>
                    <a:pt x="5551" y="6732"/>
                  </a:cubicBezTo>
                  <a:cubicBezTo>
                    <a:pt x="6007" y="6732"/>
                    <a:pt x="6451" y="6576"/>
                    <a:pt x="6830" y="6331"/>
                  </a:cubicBezTo>
                  <a:cubicBezTo>
                    <a:pt x="7009" y="6388"/>
                    <a:pt x="7188" y="6437"/>
                    <a:pt x="7374" y="6437"/>
                  </a:cubicBezTo>
                  <a:cubicBezTo>
                    <a:pt x="7407" y="6437"/>
                    <a:pt x="7441" y="6435"/>
                    <a:pt x="7475" y="6432"/>
                  </a:cubicBezTo>
                  <a:cubicBezTo>
                    <a:pt x="7697" y="6420"/>
                    <a:pt x="7976" y="6343"/>
                    <a:pt x="8087" y="6131"/>
                  </a:cubicBezTo>
                  <a:cubicBezTo>
                    <a:pt x="8220" y="5898"/>
                    <a:pt x="8275" y="5619"/>
                    <a:pt x="8342" y="5352"/>
                  </a:cubicBezTo>
                  <a:cubicBezTo>
                    <a:pt x="8398" y="5097"/>
                    <a:pt x="8443" y="4830"/>
                    <a:pt x="8465" y="4563"/>
                  </a:cubicBezTo>
                  <a:cubicBezTo>
                    <a:pt x="8487" y="4341"/>
                    <a:pt x="8487" y="4129"/>
                    <a:pt x="8443" y="3906"/>
                  </a:cubicBezTo>
                  <a:cubicBezTo>
                    <a:pt x="8676" y="3584"/>
                    <a:pt x="8799" y="3195"/>
                    <a:pt x="8854" y="2806"/>
                  </a:cubicBezTo>
                  <a:cubicBezTo>
                    <a:pt x="8865" y="2772"/>
                    <a:pt x="8865" y="2739"/>
                    <a:pt x="8865" y="2717"/>
                  </a:cubicBezTo>
                  <a:cubicBezTo>
                    <a:pt x="8776" y="2594"/>
                    <a:pt x="8676" y="2494"/>
                    <a:pt x="8542" y="2438"/>
                  </a:cubicBezTo>
                  <a:cubicBezTo>
                    <a:pt x="8532" y="2238"/>
                    <a:pt x="8509" y="2038"/>
                    <a:pt x="8487" y="1849"/>
                  </a:cubicBezTo>
                  <a:lnTo>
                    <a:pt x="8487" y="1783"/>
                  </a:lnTo>
                  <a:cubicBezTo>
                    <a:pt x="8387" y="1615"/>
                    <a:pt x="8265" y="1460"/>
                    <a:pt x="8109" y="1326"/>
                  </a:cubicBezTo>
                  <a:cubicBezTo>
                    <a:pt x="8020" y="1237"/>
                    <a:pt x="7931" y="1160"/>
                    <a:pt x="7820" y="1115"/>
                  </a:cubicBezTo>
                  <a:cubicBezTo>
                    <a:pt x="7719" y="1081"/>
                    <a:pt x="7608" y="1071"/>
                    <a:pt x="7497" y="1071"/>
                  </a:cubicBezTo>
                  <a:cubicBezTo>
                    <a:pt x="7386" y="1081"/>
                    <a:pt x="7274" y="1093"/>
                    <a:pt x="7175" y="1126"/>
                  </a:cubicBezTo>
                  <a:cubicBezTo>
                    <a:pt x="7141" y="1137"/>
                    <a:pt x="7108" y="1148"/>
                    <a:pt x="7074" y="1170"/>
                  </a:cubicBezTo>
                  <a:cubicBezTo>
                    <a:pt x="7030" y="1037"/>
                    <a:pt x="6975" y="903"/>
                    <a:pt x="6896" y="782"/>
                  </a:cubicBezTo>
                  <a:cubicBezTo>
                    <a:pt x="6730" y="515"/>
                    <a:pt x="6496" y="303"/>
                    <a:pt x="6218" y="159"/>
                  </a:cubicBezTo>
                  <a:cubicBezTo>
                    <a:pt x="6207" y="153"/>
                    <a:pt x="6196" y="150"/>
                    <a:pt x="6186" y="150"/>
                  </a:cubicBezTo>
                  <a:cubicBezTo>
                    <a:pt x="6176" y="150"/>
                    <a:pt x="6168" y="153"/>
                    <a:pt x="6162" y="159"/>
                  </a:cubicBezTo>
                  <a:cubicBezTo>
                    <a:pt x="6129" y="147"/>
                    <a:pt x="6096" y="125"/>
                    <a:pt x="6063" y="114"/>
                  </a:cubicBezTo>
                  <a:cubicBezTo>
                    <a:pt x="5918" y="48"/>
                    <a:pt x="5762" y="14"/>
                    <a:pt x="5606" y="3"/>
                  </a:cubicBezTo>
                  <a:cubicBezTo>
                    <a:pt x="5603" y="1"/>
                    <a:pt x="5600" y="1"/>
                    <a:pt x="55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21" name="Google Shape;16821;p24"/>
            <p:cNvSpPr/>
            <p:nvPr/>
          </p:nvSpPr>
          <p:spPr>
            <a:xfrm flipH="1">
              <a:off x="-123770" y="130957"/>
              <a:ext cx="176840" cy="167562"/>
            </a:xfrm>
            <a:custGeom>
              <a:avLst/>
              <a:gdLst/>
              <a:ahLst/>
              <a:cxnLst/>
              <a:rect l="l" t="t" r="r" b="b"/>
              <a:pathLst>
                <a:path w="2192" h="2077" extrusionOk="0">
                  <a:moveTo>
                    <a:pt x="1197" y="0"/>
                  </a:moveTo>
                  <a:cubicBezTo>
                    <a:pt x="954" y="0"/>
                    <a:pt x="713" y="97"/>
                    <a:pt x="512" y="235"/>
                  </a:cubicBezTo>
                  <a:cubicBezTo>
                    <a:pt x="379" y="324"/>
                    <a:pt x="267" y="435"/>
                    <a:pt x="189" y="569"/>
                  </a:cubicBezTo>
                  <a:cubicBezTo>
                    <a:pt x="122" y="702"/>
                    <a:pt x="89" y="858"/>
                    <a:pt x="67" y="1002"/>
                  </a:cubicBezTo>
                  <a:cubicBezTo>
                    <a:pt x="0" y="1325"/>
                    <a:pt x="11" y="1669"/>
                    <a:pt x="100" y="1981"/>
                  </a:cubicBezTo>
                  <a:cubicBezTo>
                    <a:pt x="100" y="1992"/>
                    <a:pt x="122" y="2015"/>
                    <a:pt x="134" y="2015"/>
                  </a:cubicBezTo>
                  <a:cubicBezTo>
                    <a:pt x="134" y="2025"/>
                    <a:pt x="145" y="2037"/>
                    <a:pt x="145" y="2037"/>
                  </a:cubicBezTo>
                  <a:cubicBezTo>
                    <a:pt x="145" y="2062"/>
                    <a:pt x="172" y="2076"/>
                    <a:pt x="195" y="2076"/>
                  </a:cubicBezTo>
                  <a:cubicBezTo>
                    <a:pt x="213" y="2076"/>
                    <a:pt x="228" y="2067"/>
                    <a:pt x="223" y="2048"/>
                  </a:cubicBezTo>
                  <a:lnTo>
                    <a:pt x="223" y="2015"/>
                  </a:lnTo>
                  <a:lnTo>
                    <a:pt x="223" y="1981"/>
                  </a:lnTo>
                  <a:cubicBezTo>
                    <a:pt x="211" y="1959"/>
                    <a:pt x="211" y="1926"/>
                    <a:pt x="201" y="1903"/>
                  </a:cubicBezTo>
                  <a:cubicBezTo>
                    <a:pt x="134" y="1459"/>
                    <a:pt x="156" y="980"/>
                    <a:pt x="456" y="613"/>
                  </a:cubicBezTo>
                  <a:cubicBezTo>
                    <a:pt x="601" y="458"/>
                    <a:pt x="790" y="335"/>
                    <a:pt x="1012" y="302"/>
                  </a:cubicBezTo>
                  <a:cubicBezTo>
                    <a:pt x="1057" y="293"/>
                    <a:pt x="1102" y="289"/>
                    <a:pt x="1147" y="289"/>
                  </a:cubicBezTo>
                  <a:cubicBezTo>
                    <a:pt x="1338" y="289"/>
                    <a:pt x="1529" y="362"/>
                    <a:pt x="1691" y="480"/>
                  </a:cubicBezTo>
                  <a:cubicBezTo>
                    <a:pt x="1802" y="557"/>
                    <a:pt x="1869" y="658"/>
                    <a:pt x="1924" y="780"/>
                  </a:cubicBezTo>
                  <a:cubicBezTo>
                    <a:pt x="1969" y="891"/>
                    <a:pt x="2002" y="1014"/>
                    <a:pt x="2069" y="1125"/>
                  </a:cubicBezTo>
                  <a:cubicBezTo>
                    <a:pt x="2082" y="1144"/>
                    <a:pt x="2117" y="1163"/>
                    <a:pt x="2142" y="1163"/>
                  </a:cubicBezTo>
                  <a:cubicBezTo>
                    <a:pt x="2161" y="1163"/>
                    <a:pt x="2174" y="1153"/>
                    <a:pt x="2169" y="1125"/>
                  </a:cubicBezTo>
                  <a:cubicBezTo>
                    <a:pt x="2124" y="858"/>
                    <a:pt x="2191" y="591"/>
                    <a:pt x="2002" y="369"/>
                  </a:cubicBezTo>
                  <a:cubicBezTo>
                    <a:pt x="1913" y="268"/>
                    <a:pt x="1791" y="191"/>
                    <a:pt x="1669" y="135"/>
                  </a:cubicBezTo>
                  <a:cubicBezTo>
                    <a:pt x="1535" y="68"/>
                    <a:pt x="1390" y="13"/>
                    <a:pt x="1235" y="1"/>
                  </a:cubicBezTo>
                  <a:cubicBezTo>
                    <a:pt x="1222" y="1"/>
                    <a:pt x="1210" y="0"/>
                    <a:pt x="11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22" name="Google Shape;16822;p24"/>
            <p:cNvSpPr/>
            <p:nvPr/>
          </p:nvSpPr>
          <p:spPr>
            <a:xfrm flipH="1">
              <a:off x="-82462" y="-5223"/>
              <a:ext cx="262113" cy="300434"/>
            </a:xfrm>
            <a:custGeom>
              <a:avLst/>
              <a:gdLst/>
              <a:ahLst/>
              <a:cxnLst/>
              <a:rect l="l" t="t" r="r" b="b"/>
              <a:pathLst>
                <a:path w="3249" h="3724" extrusionOk="0">
                  <a:moveTo>
                    <a:pt x="2171" y="1"/>
                  </a:moveTo>
                  <a:cubicBezTo>
                    <a:pt x="1783" y="1"/>
                    <a:pt x="1398" y="83"/>
                    <a:pt x="1058" y="277"/>
                  </a:cubicBezTo>
                  <a:cubicBezTo>
                    <a:pt x="735" y="455"/>
                    <a:pt x="479" y="722"/>
                    <a:pt x="324" y="1044"/>
                  </a:cubicBezTo>
                  <a:cubicBezTo>
                    <a:pt x="235" y="1234"/>
                    <a:pt x="168" y="1434"/>
                    <a:pt x="124" y="1622"/>
                  </a:cubicBezTo>
                  <a:cubicBezTo>
                    <a:pt x="68" y="1834"/>
                    <a:pt x="23" y="2034"/>
                    <a:pt x="12" y="2245"/>
                  </a:cubicBezTo>
                  <a:cubicBezTo>
                    <a:pt x="1" y="2468"/>
                    <a:pt x="23" y="2702"/>
                    <a:pt x="57" y="2924"/>
                  </a:cubicBezTo>
                  <a:cubicBezTo>
                    <a:pt x="90" y="3179"/>
                    <a:pt x="124" y="3424"/>
                    <a:pt x="157" y="3669"/>
                  </a:cubicBezTo>
                  <a:cubicBezTo>
                    <a:pt x="157" y="3702"/>
                    <a:pt x="192" y="3724"/>
                    <a:pt x="223" y="3724"/>
                  </a:cubicBezTo>
                  <a:cubicBezTo>
                    <a:pt x="244" y="3724"/>
                    <a:pt x="263" y="3714"/>
                    <a:pt x="268" y="3691"/>
                  </a:cubicBezTo>
                  <a:cubicBezTo>
                    <a:pt x="324" y="3213"/>
                    <a:pt x="479" y="2746"/>
                    <a:pt x="657" y="2301"/>
                  </a:cubicBezTo>
                  <a:cubicBezTo>
                    <a:pt x="746" y="2079"/>
                    <a:pt x="868" y="1867"/>
                    <a:pt x="1058" y="1711"/>
                  </a:cubicBezTo>
                  <a:cubicBezTo>
                    <a:pt x="1206" y="1584"/>
                    <a:pt x="1384" y="1477"/>
                    <a:pt x="1574" y="1477"/>
                  </a:cubicBezTo>
                  <a:cubicBezTo>
                    <a:pt x="1583" y="1477"/>
                    <a:pt x="1593" y="1478"/>
                    <a:pt x="1602" y="1478"/>
                  </a:cubicBezTo>
                  <a:cubicBezTo>
                    <a:pt x="1625" y="1478"/>
                    <a:pt x="1658" y="1467"/>
                    <a:pt x="1658" y="1434"/>
                  </a:cubicBezTo>
                  <a:cubicBezTo>
                    <a:pt x="1658" y="1256"/>
                    <a:pt x="1758" y="1111"/>
                    <a:pt x="1869" y="967"/>
                  </a:cubicBezTo>
                  <a:cubicBezTo>
                    <a:pt x="1981" y="822"/>
                    <a:pt x="2103" y="688"/>
                    <a:pt x="2247" y="588"/>
                  </a:cubicBezTo>
                  <a:cubicBezTo>
                    <a:pt x="2526" y="388"/>
                    <a:pt x="2882" y="354"/>
                    <a:pt x="3204" y="322"/>
                  </a:cubicBezTo>
                  <a:cubicBezTo>
                    <a:pt x="3238" y="310"/>
                    <a:pt x="3248" y="277"/>
                    <a:pt x="3238" y="255"/>
                  </a:cubicBezTo>
                  <a:cubicBezTo>
                    <a:pt x="3238" y="243"/>
                    <a:pt x="3226" y="243"/>
                    <a:pt x="3226" y="233"/>
                  </a:cubicBezTo>
                  <a:cubicBezTo>
                    <a:pt x="3238" y="221"/>
                    <a:pt x="3226" y="188"/>
                    <a:pt x="3193" y="177"/>
                  </a:cubicBezTo>
                  <a:cubicBezTo>
                    <a:pt x="2868" y="66"/>
                    <a:pt x="2518" y="1"/>
                    <a:pt x="2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23" name="Google Shape;16823;p24"/>
            <p:cNvSpPr/>
            <p:nvPr/>
          </p:nvSpPr>
          <p:spPr>
            <a:xfrm flipH="1">
              <a:off x="-77704" y="16075"/>
              <a:ext cx="171838" cy="148442"/>
            </a:xfrm>
            <a:custGeom>
              <a:avLst/>
              <a:gdLst/>
              <a:ahLst/>
              <a:cxnLst/>
              <a:rect l="l" t="t" r="r" b="b"/>
              <a:pathLst>
                <a:path w="2130" h="1840" extrusionOk="0">
                  <a:moveTo>
                    <a:pt x="1899" y="1"/>
                  </a:moveTo>
                  <a:cubicBezTo>
                    <a:pt x="1632" y="1"/>
                    <a:pt x="1361" y="82"/>
                    <a:pt x="1143" y="246"/>
                  </a:cubicBezTo>
                  <a:cubicBezTo>
                    <a:pt x="799" y="502"/>
                    <a:pt x="654" y="903"/>
                    <a:pt x="398" y="1225"/>
                  </a:cubicBezTo>
                  <a:cubicBezTo>
                    <a:pt x="265" y="1414"/>
                    <a:pt x="75" y="1559"/>
                    <a:pt x="9" y="1781"/>
                  </a:cubicBezTo>
                  <a:cubicBezTo>
                    <a:pt x="1" y="1813"/>
                    <a:pt x="44" y="1839"/>
                    <a:pt x="78" y="1839"/>
                  </a:cubicBezTo>
                  <a:cubicBezTo>
                    <a:pt x="91" y="1839"/>
                    <a:pt x="103" y="1835"/>
                    <a:pt x="109" y="1826"/>
                  </a:cubicBezTo>
                  <a:cubicBezTo>
                    <a:pt x="186" y="1637"/>
                    <a:pt x="342" y="1503"/>
                    <a:pt x="465" y="1348"/>
                  </a:cubicBezTo>
                  <a:cubicBezTo>
                    <a:pt x="587" y="1192"/>
                    <a:pt x="676" y="1025"/>
                    <a:pt x="776" y="847"/>
                  </a:cubicBezTo>
                  <a:cubicBezTo>
                    <a:pt x="876" y="680"/>
                    <a:pt x="977" y="502"/>
                    <a:pt x="1121" y="369"/>
                  </a:cubicBezTo>
                  <a:cubicBezTo>
                    <a:pt x="1232" y="258"/>
                    <a:pt x="1377" y="179"/>
                    <a:pt x="1533" y="124"/>
                  </a:cubicBezTo>
                  <a:cubicBezTo>
                    <a:pt x="1657" y="78"/>
                    <a:pt x="1787" y="58"/>
                    <a:pt x="1918" y="58"/>
                  </a:cubicBezTo>
                  <a:cubicBezTo>
                    <a:pt x="1975" y="58"/>
                    <a:pt x="2032" y="62"/>
                    <a:pt x="2089" y="68"/>
                  </a:cubicBezTo>
                  <a:cubicBezTo>
                    <a:pt x="2093" y="69"/>
                    <a:pt x="2096" y="70"/>
                    <a:pt x="2100" y="70"/>
                  </a:cubicBezTo>
                  <a:cubicBezTo>
                    <a:pt x="2129" y="70"/>
                    <a:pt x="2108" y="23"/>
                    <a:pt x="2077" y="13"/>
                  </a:cubicBezTo>
                  <a:cubicBezTo>
                    <a:pt x="2019" y="5"/>
                    <a:pt x="1959" y="1"/>
                    <a:pt x="189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24" name="Google Shape;16824;p24"/>
            <p:cNvSpPr/>
            <p:nvPr/>
          </p:nvSpPr>
          <p:spPr>
            <a:xfrm flipH="1">
              <a:off x="-208078" y="69886"/>
              <a:ext cx="35981" cy="209674"/>
            </a:xfrm>
            <a:custGeom>
              <a:avLst/>
              <a:gdLst/>
              <a:ahLst/>
              <a:cxnLst/>
              <a:rect l="l" t="t" r="r" b="b"/>
              <a:pathLst>
                <a:path w="446" h="2599" extrusionOk="0">
                  <a:moveTo>
                    <a:pt x="31" y="1"/>
                  </a:moveTo>
                  <a:cubicBezTo>
                    <a:pt x="14" y="1"/>
                    <a:pt x="0" y="12"/>
                    <a:pt x="12" y="36"/>
                  </a:cubicBezTo>
                  <a:cubicBezTo>
                    <a:pt x="212" y="424"/>
                    <a:pt x="357" y="836"/>
                    <a:pt x="324" y="1281"/>
                  </a:cubicBezTo>
                  <a:cubicBezTo>
                    <a:pt x="301" y="1492"/>
                    <a:pt x="245" y="1704"/>
                    <a:pt x="201" y="1904"/>
                  </a:cubicBezTo>
                  <a:cubicBezTo>
                    <a:pt x="146" y="2127"/>
                    <a:pt x="79" y="2337"/>
                    <a:pt x="79" y="2560"/>
                  </a:cubicBezTo>
                  <a:cubicBezTo>
                    <a:pt x="79" y="2582"/>
                    <a:pt x="102" y="2599"/>
                    <a:pt x="122" y="2599"/>
                  </a:cubicBezTo>
                  <a:cubicBezTo>
                    <a:pt x="132" y="2599"/>
                    <a:pt x="142" y="2594"/>
                    <a:pt x="146" y="2582"/>
                  </a:cubicBezTo>
                  <a:cubicBezTo>
                    <a:pt x="201" y="2360"/>
                    <a:pt x="257" y="2137"/>
                    <a:pt x="301" y="1915"/>
                  </a:cubicBezTo>
                  <a:cubicBezTo>
                    <a:pt x="357" y="1704"/>
                    <a:pt x="401" y="1482"/>
                    <a:pt x="413" y="1259"/>
                  </a:cubicBezTo>
                  <a:cubicBezTo>
                    <a:pt x="446" y="814"/>
                    <a:pt x="279" y="414"/>
                    <a:pt x="67" y="24"/>
                  </a:cubicBezTo>
                  <a:cubicBezTo>
                    <a:pt x="62" y="9"/>
                    <a:pt x="46" y="1"/>
                    <a:pt x="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25" name="Google Shape;16825;p24"/>
            <p:cNvSpPr/>
            <p:nvPr/>
          </p:nvSpPr>
          <p:spPr>
            <a:xfrm flipH="1">
              <a:off x="-352569" y="158710"/>
              <a:ext cx="30334" cy="182003"/>
            </a:xfrm>
            <a:custGeom>
              <a:avLst/>
              <a:gdLst/>
              <a:ahLst/>
              <a:cxnLst/>
              <a:rect l="l" t="t" r="r" b="b"/>
              <a:pathLst>
                <a:path w="376" h="2256" extrusionOk="0">
                  <a:moveTo>
                    <a:pt x="203" y="0"/>
                  </a:moveTo>
                  <a:cubicBezTo>
                    <a:pt x="194" y="0"/>
                    <a:pt x="186" y="4"/>
                    <a:pt x="186" y="13"/>
                  </a:cubicBezTo>
                  <a:cubicBezTo>
                    <a:pt x="198" y="35"/>
                    <a:pt x="186" y="58"/>
                    <a:pt x="186" y="80"/>
                  </a:cubicBezTo>
                  <a:cubicBezTo>
                    <a:pt x="186" y="91"/>
                    <a:pt x="198" y="91"/>
                    <a:pt x="208" y="91"/>
                  </a:cubicBezTo>
                  <a:cubicBezTo>
                    <a:pt x="231" y="247"/>
                    <a:pt x="253" y="403"/>
                    <a:pt x="264" y="558"/>
                  </a:cubicBezTo>
                  <a:cubicBezTo>
                    <a:pt x="275" y="747"/>
                    <a:pt x="275" y="937"/>
                    <a:pt x="264" y="1115"/>
                  </a:cubicBezTo>
                  <a:cubicBezTo>
                    <a:pt x="231" y="1493"/>
                    <a:pt x="131" y="1849"/>
                    <a:pt x="8" y="2193"/>
                  </a:cubicBezTo>
                  <a:cubicBezTo>
                    <a:pt x="1" y="2224"/>
                    <a:pt x="32" y="2256"/>
                    <a:pt x="59" y="2256"/>
                  </a:cubicBezTo>
                  <a:cubicBezTo>
                    <a:pt x="70" y="2256"/>
                    <a:pt x="80" y="2250"/>
                    <a:pt x="87" y="2237"/>
                  </a:cubicBezTo>
                  <a:cubicBezTo>
                    <a:pt x="253" y="1893"/>
                    <a:pt x="331" y="1515"/>
                    <a:pt x="353" y="1137"/>
                  </a:cubicBezTo>
                  <a:cubicBezTo>
                    <a:pt x="376" y="769"/>
                    <a:pt x="353" y="369"/>
                    <a:pt x="231" y="13"/>
                  </a:cubicBezTo>
                  <a:cubicBezTo>
                    <a:pt x="231" y="7"/>
                    <a:pt x="216" y="0"/>
                    <a:pt x="2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26" name="Google Shape;16826;p24"/>
            <p:cNvSpPr/>
            <p:nvPr/>
          </p:nvSpPr>
          <p:spPr>
            <a:xfrm flipH="1">
              <a:off x="-58259" y="349266"/>
              <a:ext cx="334801" cy="148845"/>
            </a:xfrm>
            <a:custGeom>
              <a:avLst/>
              <a:gdLst/>
              <a:ahLst/>
              <a:cxnLst/>
              <a:rect l="l" t="t" r="r" b="b"/>
              <a:pathLst>
                <a:path w="4150" h="1845" extrusionOk="0">
                  <a:moveTo>
                    <a:pt x="50" y="0"/>
                  </a:moveTo>
                  <a:cubicBezTo>
                    <a:pt x="14" y="0"/>
                    <a:pt x="0" y="49"/>
                    <a:pt x="45" y="76"/>
                  </a:cubicBezTo>
                  <a:lnTo>
                    <a:pt x="57" y="76"/>
                  </a:lnTo>
                  <a:cubicBezTo>
                    <a:pt x="57" y="87"/>
                    <a:pt x="57" y="87"/>
                    <a:pt x="67" y="87"/>
                  </a:cubicBezTo>
                  <a:cubicBezTo>
                    <a:pt x="423" y="599"/>
                    <a:pt x="868" y="1066"/>
                    <a:pt x="1391" y="1422"/>
                  </a:cubicBezTo>
                  <a:cubicBezTo>
                    <a:pt x="1624" y="1578"/>
                    <a:pt x="1881" y="1722"/>
                    <a:pt x="2158" y="1788"/>
                  </a:cubicBezTo>
                  <a:cubicBezTo>
                    <a:pt x="2292" y="1822"/>
                    <a:pt x="2437" y="1845"/>
                    <a:pt x="2581" y="1845"/>
                  </a:cubicBezTo>
                  <a:cubicBezTo>
                    <a:pt x="2726" y="1845"/>
                    <a:pt x="2870" y="1811"/>
                    <a:pt x="3015" y="1788"/>
                  </a:cubicBezTo>
                  <a:cubicBezTo>
                    <a:pt x="3182" y="1756"/>
                    <a:pt x="3359" y="1733"/>
                    <a:pt x="3537" y="1733"/>
                  </a:cubicBezTo>
                  <a:cubicBezTo>
                    <a:pt x="3579" y="1731"/>
                    <a:pt x="3619" y="1730"/>
                    <a:pt x="3660" y="1730"/>
                  </a:cubicBezTo>
                  <a:cubicBezTo>
                    <a:pt x="3767" y="1730"/>
                    <a:pt x="3871" y="1736"/>
                    <a:pt x="3974" y="1736"/>
                  </a:cubicBezTo>
                  <a:cubicBezTo>
                    <a:pt x="4010" y="1736"/>
                    <a:pt x="4046" y="1736"/>
                    <a:pt x="4083" y="1733"/>
                  </a:cubicBezTo>
                  <a:cubicBezTo>
                    <a:pt x="4150" y="1733"/>
                    <a:pt x="4116" y="1667"/>
                    <a:pt x="4071" y="1655"/>
                  </a:cubicBezTo>
                  <a:cubicBezTo>
                    <a:pt x="3932" y="1634"/>
                    <a:pt x="3791" y="1626"/>
                    <a:pt x="3649" y="1626"/>
                  </a:cubicBezTo>
                  <a:cubicBezTo>
                    <a:pt x="3485" y="1626"/>
                    <a:pt x="3321" y="1637"/>
                    <a:pt x="3159" y="1655"/>
                  </a:cubicBezTo>
                  <a:cubicBezTo>
                    <a:pt x="3015" y="1677"/>
                    <a:pt x="2870" y="1711"/>
                    <a:pt x="2714" y="1733"/>
                  </a:cubicBezTo>
                  <a:cubicBezTo>
                    <a:pt x="2655" y="1738"/>
                    <a:pt x="2596" y="1740"/>
                    <a:pt x="2538" y="1740"/>
                  </a:cubicBezTo>
                  <a:cubicBezTo>
                    <a:pt x="2453" y="1740"/>
                    <a:pt x="2371" y="1735"/>
                    <a:pt x="2292" y="1722"/>
                  </a:cubicBezTo>
                  <a:cubicBezTo>
                    <a:pt x="1725" y="1622"/>
                    <a:pt x="1246" y="1232"/>
                    <a:pt x="835" y="844"/>
                  </a:cubicBezTo>
                  <a:cubicBezTo>
                    <a:pt x="579" y="610"/>
                    <a:pt x="346" y="343"/>
                    <a:pt x="134" y="53"/>
                  </a:cubicBezTo>
                  <a:cubicBezTo>
                    <a:pt x="123" y="43"/>
                    <a:pt x="112" y="31"/>
                    <a:pt x="101" y="31"/>
                  </a:cubicBezTo>
                  <a:cubicBezTo>
                    <a:pt x="101" y="21"/>
                    <a:pt x="90" y="9"/>
                    <a:pt x="79" y="9"/>
                  </a:cubicBezTo>
                  <a:cubicBezTo>
                    <a:pt x="68" y="3"/>
                    <a:pt x="59" y="0"/>
                    <a:pt x="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27" name="Google Shape;16827;p24"/>
            <p:cNvSpPr/>
            <p:nvPr/>
          </p:nvSpPr>
          <p:spPr>
            <a:xfrm flipH="1">
              <a:off x="-287055" y="540387"/>
              <a:ext cx="367313" cy="135373"/>
            </a:xfrm>
            <a:custGeom>
              <a:avLst/>
              <a:gdLst/>
              <a:ahLst/>
              <a:cxnLst/>
              <a:rect l="l" t="t" r="r" b="b"/>
              <a:pathLst>
                <a:path w="4553" h="1678" extrusionOk="0">
                  <a:moveTo>
                    <a:pt x="1051" y="1"/>
                  </a:moveTo>
                  <a:cubicBezTo>
                    <a:pt x="1025" y="1"/>
                    <a:pt x="1002" y="15"/>
                    <a:pt x="1015" y="42"/>
                  </a:cubicBezTo>
                  <a:cubicBezTo>
                    <a:pt x="1494" y="776"/>
                    <a:pt x="2283" y="1221"/>
                    <a:pt x="3118" y="1455"/>
                  </a:cubicBezTo>
                  <a:cubicBezTo>
                    <a:pt x="2751" y="1478"/>
                    <a:pt x="2395" y="1510"/>
                    <a:pt x="2028" y="1555"/>
                  </a:cubicBezTo>
                  <a:cubicBezTo>
                    <a:pt x="1878" y="1571"/>
                    <a:pt x="1723" y="1586"/>
                    <a:pt x="1571" y="1586"/>
                  </a:cubicBezTo>
                  <a:cubicBezTo>
                    <a:pt x="1507" y="1586"/>
                    <a:pt x="1445" y="1584"/>
                    <a:pt x="1383" y="1577"/>
                  </a:cubicBezTo>
                  <a:cubicBezTo>
                    <a:pt x="1171" y="1555"/>
                    <a:pt x="960" y="1500"/>
                    <a:pt x="760" y="1433"/>
                  </a:cubicBezTo>
                  <a:cubicBezTo>
                    <a:pt x="538" y="1355"/>
                    <a:pt x="304" y="1255"/>
                    <a:pt x="81" y="1166"/>
                  </a:cubicBezTo>
                  <a:cubicBezTo>
                    <a:pt x="74" y="1163"/>
                    <a:pt x="66" y="1162"/>
                    <a:pt x="60" y="1162"/>
                  </a:cubicBezTo>
                  <a:cubicBezTo>
                    <a:pt x="18" y="1162"/>
                    <a:pt x="0" y="1214"/>
                    <a:pt x="48" y="1233"/>
                  </a:cubicBezTo>
                  <a:cubicBezTo>
                    <a:pt x="437" y="1411"/>
                    <a:pt x="838" y="1577"/>
                    <a:pt x="1272" y="1644"/>
                  </a:cubicBezTo>
                  <a:cubicBezTo>
                    <a:pt x="1383" y="1661"/>
                    <a:pt x="1495" y="1668"/>
                    <a:pt x="1607" y="1668"/>
                  </a:cubicBezTo>
                  <a:cubicBezTo>
                    <a:pt x="1933" y="1668"/>
                    <a:pt x="2261" y="1610"/>
                    <a:pt x="2584" y="1577"/>
                  </a:cubicBezTo>
                  <a:cubicBezTo>
                    <a:pt x="2829" y="1544"/>
                    <a:pt x="3074" y="1522"/>
                    <a:pt x="3318" y="1500"/>
                  </a:cubicBezTo>
                  <a:cubicBezTo>
                    <a:pt x="3396" y="1522"/>
                    <a:pt x="3485" y="1544"/>
                    <a:pt x="3563" y="1555"/>
                  </a:cubicBezTo>
                  <a:cubicBezTo>
                    <a:pt x="3863" y="1611"/>
                    <a:pt x="4163" y="1655"/>
                    <a:pt x="4475" y="1678"/>
                  </a:cubicBezTo>
                  <a:cubicBezTo>
                    <a:pt x="4552" y="1678"/>
                    <a:pt x="4508" y="1589"/>
                    <a:pt x="4453" y="1577"/>
                  </a:cubicBezTo>
                  <a:cubicBezTo>
                    <a:pt x="3941" y="1522"/>
                    <a:pt x="3429" y="1455"/>
                    <a:pt x="2928" y="1300"/>
                  </a:cubicBezTo>
                  <a:cubicBezTo>
                    <a:pt x="2461" y="1155"/>
                    <a:pt x="2016" y="932"/>
                    <a:pt x="1638" y="621"/>
                  </a:cubicBezTo>
                  <a:cubicBezTo>
                    <a:pt x="1427" y="443"/>
                    <a:pt x="1238" y="243"/>
                    <a:pt x="1094" y="20"/>
                  </a:cubicBezTo>
                  <a:cubicBezTo>
                    <a:pt x="1085" y="7"/>
                    <a:pt x="1067" y="1"/>
                    <a:pt x="10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28" name="Google Shape;16828;p24"/>
            <p:cNvSpPr/>
            <p:nvPr/>
          </p:nvSpPr>
          <p:spPr>
            <a:xfrm flipH="1">
              <a:off x="-256318" y="283435"/>
              <a:ext cx="356180" cy="258725"/>
            </a:xfrm>
            <a:custGeom>
              <a:avLst/>
              <a:gdLst/>
              <a:ahLst/>
              <a:cxnLst/>
              <a:rect l="l" t="t" r="r" b="b"/>
              <a:pathLst>
                <a:path w="4415" h="3207" extrusionOk="0">
                  <a:moveTo>
                    <a:pt x="38" y="1"/>
                  </a:moveTo>
                  <a:cubicBezTo>
                    <a:pt x="18" y="1"/>
                    <a:pt x="1" y="12"/>
                    <a:pt x="13" y="36"/>
                  </a:cubicBezTo>
                  <a:cubicBezTo>
                    <a:pt x="302" y="602"/>
                    <a:pt x="680" y="1126"/>
                    <a:pt x="1147" y="1559"/>
                  </a:cubicBezTo>
                  <a:cubicBezTo>
                    <a:pt x="1381" y="1771"/>
                    <a:pt x="1637" y="1971"/>
                    <a:pt x="1904" y="2137"/>
                  </a:cubicBezTo>
                  <a:cubicBezTo>
                    <a:pt x="2049" y="2226"/>
                    <a:pt x="2204" y="2315"/>
                    <a:pt x="2360" y="2394"/>
                  </a:cubicBezTo>
                  <a:cubicBezTo>
                    <a:pt x="2482" y="2493"/>
                    <a:pt x="2627" y="2582"/>
                    <a:pt x="2771" y="2661"/>
                  </a:cubicBezTo>
                  <a:cubicBezTo>
                    <a:pt x="2938" y="2750"/>
                    <a:pt x="3105" y="2838"/>
                    <a:pt x="3283" y="2905"/>
                  </a:cubicBezTo>
                  <a:cubicBezTo>
                    <a:pt x="3616" y="3049"/>
                    <a:pt x="3984" y="3150"/>
                    <a:pt x="4350" y="3205"/>
                  </a:cubicBezTo>
                  <a:cubicBezTo>
                    <a:pt x="4354" y="3206"/>
                    <a:pt x="4358" y="3206"/>
                    <a:pt x="4362" y="3206"/>
                  </a:cubicBezTo>
                  <a:cubicBezTo>
                    <a:pt x="4414" y="3206"/>
                    <a:pt x="4392" y="3127"/>
                    <a:pt x="4340" y="3116"/>
                  </a:cubicBezTo>
                  <a:cubicBezTo>
                    <a:pt x="3995" y="3049"/>
                    <a:pt x="3639" y="2950"/>
                    <a:pt x="3305" y="2816"/>
                  </a:cubicBezTo>
                  <a:cubicBezTo>
                    <a:pt x="3149" y="2750"/>
                    <a:pt x="2983" y="2671"/>
                    <a:pt x="2827" y="2594"/>
                  </a:cubicBezTo>
                  <a:cubicBezTo>
                    <a:pt x="2805" y="2572"/>
                    <a:pt x="2783" y="2560"/>
                    <a:pt x="2760" y="2549"/>
                  </a:cubicBezTo>
                  <a:lnTo>
                    <a:pt x="2760" y="2549"/>
                  </a:lnTo>
                  <a:cubicBezTo>
                    <a:pt x="2913" y="2596"/>
                    <a:pt x="3072" y="2625"/>
                    <a:pt x="3230" y="2625"/>
                  </a:cubicBezTo>
                  <a:cubicBezTo>
                    <a:pt x="3372" y="2625"/>
                    <a:pt x="3514" y="2602"/>
                    <a:pt x="3650" y="2549"/>
                  </a:cubicBezTo>
                  <a:cubicBezTo>
                    <a:pt x="3702" y="2529"/>
                    <a:pt x="3647" y="2459"/>
                    <a:pt x="3603" y="2459"/>
                  </a:cubicBezTo>
                  <a:cubicBezTo>
                    <a:pt x="3600" y="2459"/>
                    <a:pt x="3597" y="2460"/>
                    <a:pt x="3594" y="2460"/>
                  </a:cubicBezTo>
                  <a:cubicBezTo>
                    <a:pt x="3471" y="2495"/>
                    <a:pt x="3349" y="2510"/>
                    <a:pt x="3228" y="2510"/>
                  </a:cubicBezTo>
                  <a:cubicBezTo>
                    <a:pt x="2801" y="2510"/>
                    <a:pt x="2390" y="2318"/>
                    <a:pt x="2026" y="2093"/>
                  </a:cubicBezTo>
                  <a:cubicBezTo>
                    <a:pt x="1503" y="1781"/>
                    <a:pt x="1036" y="1370"/>
                    <a:pt x="658" y="892"/>
                  </a:cubicBezTo>
                  <a:cubicBezTo>
                    <a:pt x="435" y="625"/>
                    <a:pt x="247" y="325"/>
                    <a:pt x="80" y="24"/>
                  </a:cubicBezTo>
                  <a:cubicBezTo>
                    <a:pt x="75" y="9"/>
                    <a:pt x="55" y="1"/>
                    <a:pt x="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29" name="Google Shape;16829;p24"/>
            <p:cNvSpPr/>
            <p:nvPr/>
          </p:nvSpPr>
          <p:spPr>
            <a:xfrm flipH="1">
              <a:off x="-53420" y="-947"/>
              <a:ext cx="157155" cy="124562"/>
            </a:xfrm>
            <a:custGeom>
              <a:avLst/>
              <a:gdLst/>
              <a:ahLst/>
              <a:cxnLst/>
              <a:rect l="l" t="t" r="r" b="b"/>
              <a:pathLst>
                <a:path w="1948" h="1544" extrusionOk="0">
                  <a:moveTo>
                    <a:pt x="1850" y="0"/>
                  </a:moveTo>
                  <a:cubicBezTo>
                    <a:pt x="1847" y="0"/>
                    <a:pt x="1843" y="1"/>
                    <a:pt x="1840" y="2"/>
                  </a:cubicBezTo>
                  <a:cubicBezTo>
                    <a:pt x="1452" y="124"/>
                    <a:pt x="1096" y="301"/>
                    <a:pt x="784" y="558"/>
                  </a:cubicBezTo>
                  <a:cubicBezTo>
                    <a:pt x="473" y="802"/>
                    <a:pt x="184" y="1114"/>
                    <a:pt x="16" y="1480"/>
                  </a:cubicBezTo>
                  <a:cubicBezTo>
                    <a:pt x="1" y="1512"/>
                    <a:pt x="35" y="1543"/>
                    <a:pt x="68" y="1543"/>
                  </a:cubicBezTo>
                  <a:cubicBezTo>
                    <a:pt x="82" y="1543"/>
                    <a:pt x="96" y="1538"/>
                    <a:pt x="105" y="1525"/>
                  </a:cubicBezTo>
                  <a:cubicBezTo>
                    <a:pt x="328" y="1203"/>
                    <a:pt x="562" y="902"/>
                    <a:pt x="862" y="647"/>
                  </a:cubicBezTo>
                  <a:cubicBezTo>
                    <a:pt x="1162" y="402"/>
                    <a:pt x="1507" y="212"/>
                    <a:pt x="1885" y="91"/>
                  </a:cubicBezTo>
                  <a:cubicBezTo>
                    <a:pt x="1947" y="70"/>
                    <a:pt x="1893" y="0"/>
                    <a:pt x="18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30" name="Google Shape;16830;p24"/>
            <p:cNvSpPr/>
            <p:nvPr/>
          </p:nvSpPr>
          <p:spPr>
            <a:xfrm flipH="1">
              <a:off x="132296" y="9460"/>
              <a:ext cx="143279" cy="259209"/>
            </a:xfrm>
            <a:custGeom>
              <a:avLst/>
              <a:gdLst/>
              <a:ahLst/>
              <a:cxnLst/>
              <a:rect l="l" t="t" r="r" b="b"/>
              <a:pathLst>
                <a:path w="1776" h="3213" extrusionOk="0">
                  <a:moveTo>
                    <a:pt x="1717" y="0"/>
                  </a:moveTo>
                  <a:cubicBezTo>
                    <a:pt x="1711" y="0"/>
                    <a:pt x="1706" y="2"/>
                    <a:pt x="1701" y="6"/>
                  </a:cubicBezTo>
                  <a:cubicBezTo>
                    <a:pt x="1491" y="172"/>
                    <a:pt x="1313" y="362"/>
                    <a:pt x="1123" y="562"/>
                  </a:cubicBezTo>
                  <a:cubicBezTo>
                    <a:pt x="945" y="740"/>
                    <a:pt x="779" y="929"/>
                    <a:pt x="634" y="1141"/>
                  </a:cubicBezTo>
                  <a:cubicBezTo>
                    <a:pt x="356" y="1519"/>
                    <a:pt x="144" y="1941"/>
                    <a:pt x="55" y="2408"/>
                  </a:cubicBezTo>
                  <a:cubicBezTo>
                    <a:pt x="0" y="2653"/>
                    <a:pt x="0" y="2909"/>
                    <a:pt x="45" y="3165"/>
                  </a:cubicBezTo>
                  <a:cubicBezTo>
                    <a:pt x="51" y="3195"/>
                    <a:pt x="84" y="3212"/>
                    <a:pt x="112" y="3212"/>
                  </a:cubicBezTo>
                  <a:cubicBezTo>
                    <a:pt x="135" y="3212"/>
                    <a:pt x="156" y="3201"/>
                    <a:pt x="156" y="3175"/>
                  </a:cubicBezTo>
                  <a:cubicBezTo>
                    <a:pt x="22" y="2219"/>
                    <a:pt x="556" y="1351"/>
                    <a:pt x="1168" y="673"/>
                  </a:cubicBezTo>
                  <a:cubicBezTo>
                    <a:pt x="1357" y="462"/>
                    <a:pt x="1568" y="261"/>
                    <a:pt x="1757" y="51"/>
                  </a:cubicBezTo>
                  <a:cubicBezTo>
                    <a:pt x="1775" y="33"/>
                    <a:pt x="1742" y="0"/>
                    <a:pt x="17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31" name="Google Shape;16831;p24"/>
            <p:cNvSpPr/>
            <p:nvPr/>
          </p:nvSpPr>
          <p:spPr>
            <a:xfrm flipH="1">
              <a:off x="189091" y="27047"/>
              <a:ext cx="105362" cy="240412"/>
            </a:xfrm>
            <a:custGeom>
              <a:avLst/>
              <a:gdLst/>
              <a:ahLst/>
              <a:cxnLst/>
              <a:rect l="l" t="t" r="r" b="b"/>
              <a:pathLst>
                <a:path w="1306" h="2980" extrusionOk="0">
                  <a:moveTo>
                    <a:pt x="1228" y="0"/>
                  </a:moveTo>
                  <a:cubicBezTo>
                    <a:pt x="1218" y="0"/>
                    <a:pt x="1209" y="3"/>
                    <a:pt x="1201" y="11"/>
                  </a:cubicBezTo>
                  <a:cubicBezTo>
                    <a:pt x="568" y="577"/>
                    <a:pt x="156" y="1367"/>
                    <a:pt x="34" y="2213"/>
                  </a:cubicBezTo>
                  <a:cubicBezTo>
                    <a:pt x="0" y="2457"/>
                    <a:pt x="0" y="2691"/>
                    <a:pt x="22" y="2935"/>
                  </a:cubicBezTo>
                  <a:cubicBezTo>
                    <a:pt x="22" y="2961"/>
                    <a:pt x="52" y="2979"/>
                    <a:pt x="78" y="2979"/>
                  </a:cubicBezTo>
                  <a:cubicBezTo>
                    <a:pt x="96" y="2979"/>
                    <a:pt x="111" y="2970"/>
                    <a:pt x="111" y="2947"/>
                  </a:cubicBezTo>
                  <a:cubicBezTo>
                    <a:pt x="111" y="2112"/>
                    <a:pt x="334" y="1301"/>
                    <a:pt x="823" y="600"/>
                  </a:cubicBezTo>
                  <a:cubicBezTo>
                    <a:pt x="957" y="411"/>
                    <a:pt x="1112" y="233"/>
                    <a:pt x="1280" y="66"/>
                  </a:cubicBezTo>
                  <a:cubicBezTo>
                    <a:pt x="1305" y="40"/>
                    <a:pt x="1264" y="0"/>
                    <a:pt x="122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32" name="Google Shape;16832;p24"/>
            <p:cNvSpPr/>
            <p:nvPr/>
          </p:nvSpPr>
          <p:spPr>
            <a:xfrm flipH="1">
              <a:off x="-314408" y="160727"/>
              <a:ext cx="84547" cy="166029"/>
            </a:xfrm>
            <a:custGeom>
              <a:avLst/>
              <a:gdLst/>
              <a:ahLst/>
              <a:cxnLst/>
              <a:rect l="l" t="t" r="r" b="b"/>
              <a:pathLst>
                <a:path w="1048" h="2058" extrusionOk="0">
                  <a:moveTo>
                    <a:pt x="18" y="1"/>
                  </a:moveTo>
                  <a:cubicBezTo>
                    <a:pt x="8" y="1"/>
                    <a:pt x="0" y="14"/>
                    <a:pt x="8" y="22"/>
                  </a:cubicBezTo>
                  <a:cubicBezTo>
                    <a:pt x="41" y="55"/>
                    <a:pt x="63" y="99"/>
                    <a:pt x="85" y="133"/>
                  </a:cubicBezTo>
                  <a:cubicBezTo>
                    <a:pt x="119" y="166"/>
                    <a:pt x="142" y="210"/>
                    <a:pt x="174" y="244"/>
                  </a:cubicBezTo>
                  <a:cubicBezTo>
                    <a:pt x="231" y="311"/>
                    <a:pt x="286" y="388"/>
                    <a:pt x="342" y="467"/>
                  </a:cubicBezTo>
                  <a:cubicBezTo>
                    <a:pt x="453" y="622"/>
                    <a:pt x="542" y="778"/>
                    <a:pt x="619" y="945"/>
                  </a:cubicBezTo>
                  <a:cubicBezTo>
                    <a:pt x="787" y="1290"/>
                    <a:pt x="886" y="1646"/>
                    <a:pt x="953" y="2024"/>
                  </a:cubicBezTo>
                  <a:cubicBezTo>
                    <a:pt x="959" y="2042"/>
                    <a:pt x="990" y="2057"/>
                    <a:pt x="1014" y="2057"/>
                  </a:cubicBezTo>
                  <a:cubicBezTo>
                    <a:pt x="1033" y="2057"/>
                    <a:pt x="1047" y="2048"/>
                    <a:pt x="1042" y="2024"/>
                  </a:cubicBezTo>
                  <a:cubicBezTo>
                    <a:pt x="1009" y="1634"/>
                    <a:pt x="886" y="1268"/>
                    <a:pt x="720" y="922"/>
                  </a:cubicBezTo>
                  <a:cubicBezTo>
                    <a:pt x="631" y="756"/>
                    <a:pt x="530" y="589"/>
                    <a:pt x="419" y="433"/>
                  </a:cubicBezTo>
                  <a:cubicBezTo>
                    <a:pt x="364" y="356"/>
                    <a:pt x="308" y="277"/>
                    <a:pt x="241" y="210"/>
                  </a:cubicBezTo>
                  <a:cubicBezTo>
                    <a:pt x="219" y="178"/>
                    <a:pt x="186" y="133"/>
                    <a:pt x="152" y="99"/>
                  </a:cubicBezTo>
                  <a:cubicBezTo>
                    <a:pt x="119" y="66"/>
                    <a:pt x="75" y="44"/>
                    <a:pt x="30" y="10"/>
                  </a:cubicBezTo>
                  <a:cubicBezTo>
                    <a:pt x="27" y="3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33" name="Google Shape;16833;p24"/>
            <p:cNvSpPr/>
            <p:nvPr/>
          </p:nvSpPr>
          <p:spPr>
            <a:xfrm flipH="1">
              <a:off x="-316263" y="108368"/>
              <a:ext cx="99634" cy="33077"/>
            </a:xfrm>
            <a:custGeom>
              <a:avLst/>
              <a:gdLst/>
              <a:ahLst/>
              <a:cxnLst/>
              <a:rect l="l" t="t" r="r" b="b"/>
              <a:pathLst>
                <a:path w="1235" h="410" extrusionOk="0">
                  <a:moveTo>
                    <a:pt x="241" y="0"/>
                  </a:moveTo>
                  <a:cubicBezTo>
                    <a:pt x="144" y="0"/>
                    <a:pt x="59" y="30"/>
                    <a:pt x="16" y="125"/>
                  </a:cubicBezTo>
                  <a:cubicBezTo>
                    <a:pt x="1" y="149"/>
                    <a:pt x="29" y="173"/>
                    <a:pt x="56" y="173"/>
                  </a:cubicBezTo>
                  <a:cubicBezTo>
                    <a:pt x="66" y="173"/>
                    <a:pt x="77" y="169"/>
                    <a:pt x="83" y="159"/>
                  </a:cubicBezTo>
                  <a:cubicBezTo>
                    <a:pt x="115" y="95"/>
                    <a:pt x="182" y="71"/>
                    <a:pt x="254" y="71"/>
                  </a:cubicBezTo>
                  <a:cubicBezTo>
                    <a:pt x="282" y="71"/>
                    <a:pt x="311" y="75"/>
                    <a:pt x="338" y="81"/>
                  </a:cubicBezTo>
                  <a:cubicBezTo>
                    <a:pt x="427" y="103"/>
                    <a:pt x="528" y="125"/>
                    <a:pt x="617" y="159"/>
                  </a:cubicBezTo>
                  <a:cubicBezTo>
                    <a:pt x="806" y="226"/>
                    <a:pt x="995" y="315"/>
                    <a:pt x="1173" y="404"/>
                  </a:cubicBezTo>
                  <a:cubicBezTo>
                    <a:pt x="1180" y="407"/>
                    <a:pt x="1187" y="409"/>
                    <a:pt x="1193" y="409"/>
                  </a:cubicBezTo>
                  <a:cubicBezTo>
                    <a:pt x="1223" y="409"/>
                    <a:pt x="1234" y="367"/>
                    <a:pt x="1206" y="348"/>
                  </a:cubicBezTo>
                  <a:cubicBezTo>
                    <a:pt x="995" y="237"/>
                    <a:pt x="773" y="137"/>
                    <a:pt x="550" y="59"/>
                  </a:cubicBezTo>
                  <a:cubicBezTo>
                    <a:pt x="463" y="35"/>
                    <a:pt x="345" y="0"/>
                    <a:pt x="2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34" name="Google Shape;16834;p24"/>
            <p:cNvSpPr/>
            <p:nvPr/>
          </p:nvSpPr>
          <p:spPr>
            <a:xfrm flipH="1">
              <a:off x="133424" y="46893"/>
              <a:ext cx="49776" cy="213869"/>
            </a:xfrm>
            <a:custGeom>
              <a:avLst/>
              <a:gdLst/>
              <a:ahLst/>
              <a:cxnLst/>
              <a:rect l="l" t="t" r="r" b="b"/>
              <a:pathLst>
                <a:path w="617" h="2651" extrusionOk="0">
                  <a:moveTo>
                    <a:pt x="565" y="0"/>
                  </a:moveTo>
                  <a:cubicBezTo>
                    <a:pt x="556" y="0"/>
                    <a:pt x="549" y="3"/>
                    <a:pt x="546" y="9"/>
                  </a:cubicBezTo>
                  <a:cubicBezTo>
                    <a:pt x="168" y="610"/>
                    <a:pt x="0" y="1322"/>
                    <a:pt x="67" y="2022"/>
                  </a:cubicBezTo>
                  <a:cubicBezTo>
                    <a:pt x="79" y="2222"/>
                    <a:pt x="123" y="2422"/>
                    <a:pt x="190" y="2612"/>
                  </a:cubicBezTo>
                  <a:cubicBezTo>
                    <a:pt x="196" y="2637"/>
                    <a:pt x="223" y="2651"/>
                    <a:pt x="244" y="2651"/>
                  </a:cubicBezTo>
                  <a:cubicBezTo>
                    <a:pt x="260" y="2651"/>
                    <a:pt x="272" y="2642"/>
                    <a:pt x="267" y="2622"/>
                  </a:cubicBezTo>
                  <a:cubicBezTo>
                    <a:pt x="101" y="1944"/>
                    <a:pt x="112" y="1233"/>
                    <a:pt x="356" y="576"/>
                  </a:cubicBezTo>
                  <a:cubicBezTo>
                    <a:pt x="423" y="387"/>
                    <a:pt x="501" y="209"/>
                    <a:pt x="601" y="42"/>
                  </a:cubicBezTo>
                  <a:cubicBezTo>
                    <a:pt x="617" y="18"/>
                    <a:pt x="587" y="0"/>
                    <a:pt x="5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35" name="Google Shape;16835;p24"/>
            <p:cNvSpPr/>
            <p:nvPr/>
          </p:nvSpPr>
          <p:spPr>
            <a:xfrm flipH="1">
              <a:off x="236044" y="362094"/>
              <a:ext cx="41386" cy="143279"/>
            </a:xfrm>
            <a:custGeom>
              <a:avLst/>
              <a:gdLst/>
              <a:ahLst/>
              <a:cxnLst/>
              <a:rect l="l" t="t" r="r" b="b"/>
              <a:pathLst>
                <a:path w="513" h="1776" extrusionOk="0">
                  <a:moveTo>
                    <a:pt x="30" y="0"/>
                  </a:moveTo>
                  <a:cubicBezTo>
                    <a:pt x="20" y="0"/>
                    <a:pt x="12" y="5"/>
                    <a:pt x="12" y="17"/>
                  </a:cubicBezTo>
                  <a:cubicBezTo>
                    <a:pt x="1" y="618"/>
                    <a:pt x="134" y="1229"/>
                    <a:pt x="424" y="1752"/>
                  </a:cubicBezTo>
                  <a:cubicBezTo>
                    <a:pt x="434" y="1767"/>
                    <a:pt x="456" y="1776"/>
                    <a:pt x="475" y="1776"/>
                  </a:cubicBezTo>
                  <a:cubicBezTo>
                    <a:pt x="496" y="1776"/>
                    <a:pt x="513" y="1765"/>
                    <a:pt x="501" y="1741"/>
                  </a:cubicBezTo>
                  <a:cubicBezTo>
                    <a:pt x="379" y="1474"/>
                    <a:pt x="279" y="1196"/>
                    <a:pt x="201" y="918"/>
                  </a:cubicBezTo>
                  <a:cubicBezTo>
                    <a:pt x="134" y="628"/>
                    <a:pt x="90" y="329"/>
                    <a:pt x="78" y="39"/>
                  </a:cubicBezTo>
                  <a:cubicBezTo>
                    <a:pt x="78" y="17"/>
                    <a:pt x="50" y="0"/>
                    <a:pt x="3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36" name="Google Shape;16836;p24"/>
            <p:cNvSpPr/>
            <p:nvPr/>
          </p:nvSpPr>
          <p:spPr>
            <a:xfrm flipH="1">
              <a:off x="-301419" y="315302"/>
              <a:ext cx="108347" cy="21379"/>
            </a:xfrm>
            <a:custGeom>
              <a:avLst/>
              <a:gdLst/>
              <a:ahLst/>
              <a:cxnLst/>
              <a:rect l="l" t="t" r="r" b="b"/>
              <a:pathLst>
                <a:path w="1343" h="265" extrusionOk="0">
                  <a:moveTo>
                    <a:pt x="1011" y="1"/>
                  </a:moveTo>
                  <a:cubicBezTo>
                    <a:pt x="678" y="1"/>
                    <a:pt x="346" y="77"/>
                    <a:pt x="41" y="207"/>
                  </a:cubicBezTo>
                  <a:cubicBezTo>
                    <a:pt x="1" y="218"/>
                    <a:pt x="43" y="265"/>
                    <a:pt x="77" y="265"/>
                  </a:cubicBezTo>
                  <a:cubicBezTo>
                    <a:pt x="80" y="265"/>
                    <a:pt x="83" y="264"/>
                    <a:pt x="86" y="264"/>
                  </a:cubicBezTo>
                  <a:cubicBezTo>
                    <a:pt x="395" y="127"/>
                    <a:pt x="734" y="65"/>
                    <a:pt x="1072" y="65"/>
                  </a:cubicBezTo>
                  <a:cubicBezTo>
                    <a:pt x="1147" y="65"/>
                    <a:pt x="1223" y="68"/>
                    <a:pt x="1298" y="74"/>
                  </a:cubicBezTo>
                  <a:cubicBezTo>
                    <a:pt x="1342" y="74"/>
                    <a:pt x="1320" y="19"/>
                    <a:pt x="1287" y="19"/>
                  </a:cubicBezTo>
                  <a:cubicBezTo>
                    <a:pt x="1196" y="7"/>
                    <a:pt x="1103" y="1"/>
                    <a:pt x="10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37" name="Google Shape;16837;p24"/>
            <p:cNvSpPr/>
            <p:nvPr/>
          </p:nvSpPr>
          <p:spPr>
            <a:xfrm flipH="1">
              <a:off x="-253901" y="336197"/>
              <a:ext cx="54536" cy="9439"/>
            </a:xfrm>
            <a:custGeom>
              <a:avLst/>
              <a:gdLst/>
              <a:ahLst/>
              <a:cxnLst/>
              <a:rect l="l" t="t" r="r" b="b"/>
              <a:pathLst>
                <a:path w="676" h="117" extrusionOk="0">
                  <a:moveTo>
                    <a:pt x="494" y="0"/>
                  </a:moveTo>
                  <a:cubicBezTo>
                    <a:pt x="347" y="0"/>
                    <a:pt x="196" y="15"/>
                    <a:pt x="52" y="49"/>
                  </a:cubicBezTo>
                  <a:cubicBezTo>
                    <a:pt x="0" y="59"/>
                    <a:pt x="35" y="117"/>
                    <a:pt x="76" y="117"/>
                  </a:cubicBezTo>
                  <a:cubicBezTo>
                    <a:pt x="79" y="117"/>
                    <a:pt x="82" y="117"/>
                    <a:pt x="85" y="116"/>
                  </a:cubicBezTo>
                  <a:cubicBezTo>
                    <a:pt x="221" y="82"/>
                    <a:pt x="363" y="67"/>
                    <a:pt x="507" y="67"/>
                  </a:cubicBezTo>
                  <a:cubicBezTo>
                    <a:pt x="552" y="67"/>
                    <a:pt x="597" y="69"/>
                    <a:pt x="641" y="71"/>
                  </a:cubicBezTo>
                  <a:cubicBezTo>
                    <a:pt x="664" y="71"/>
                    <a:pt x="675" y="60"/>
                    <a:pt x="675" y="37"/>
                  </a:cubicBezTo>
                  <a:cubicBezTo>
                    <a:pt x="675" y="15"/>
                    <a:pt x="653" y="5"/>
                    <a:pt x="631" y="5"/>
                  </a:cubicBezTo>
                  <a:cubicBezTo>
                    <a:pt x="586" y="2"/>
                    <a:pt x="540" y="0"/>
                    <a:pt x="4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38" name="Google Shape;16838;p24"/>
            <p:cNvSpPr/>
            <p:nvPr/>
          </p:nvSpPr>
          <p:spPr>
            <a:xfrm flipH="1">
              <a:off x="-232039" y="357898"/>
              <a:ext cx="28478" cy="5647"/>
            </a:xfrm>
            <a:custGeom>
              <a:avLst/>
              <a:gdLst/>
              <a:ahLst/>
              <a:cxnLst/>
              <a:rect l="l" t="t" r="r" b="b"/>
              <a:pathLst>
                <a:path w="353" h="70" extrusionOk="0">
                  <a:moveTo>
                    <a:pt x="319" y="1"/>
                  </a:moveTo>
                  <a:cubicBezTo>
                    <a:pt x="317" y="1"/>
                    <a:pt x="314" y="1"/>
                    <a:pt x="312" y="2"/>
                  </a:cubicBezTo>
                  <a:cubicBezTo>
                    <a:pt x="211" y="2"/>
                    <a:pt x="112" y="13"/>
                    <a:pt x="11" y="25"/>
                  </a:cubicBezTo>
                  <a:cubicBezTo>
                    <a:pt x="0" y="25"/>
                    <a:pt x="0" y="35"/>
                    <a:pt x="0" y="47"/>
                  </a:cubicBezTo>
                  <a:cubicBezTo>
                    <a:pt x="11" y="58"/>
                    <a:pt x="23" y="69"/>
                    <a:pt x="45" y="69"/>
                  </a:cubicBezTo>
                  <a:cubicBezTo>
                    <a:pt x="134" y="58"/>
                    <a:pt x="234" y="47"/>
                    <a:pt x="323" y="35"/>
                  </a:cubicBezTo>
                  <a:cubicBezTo>
                    <a:pt x="352" y="35"/>
                    <a:pt x="338" y="1"/>
                    <a:pt x="3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39" name="Google Shape;16839;p24"/>
            <p:cNvSpPr/>
            <p:nvPr/>
          </p:nvSpPr>
          <p:spPr>
            <a:xfrm flipH="1">
              <a:off x="-260113" y="382505"/>
              <a:ext cx="68251" cy="9842"/>
            </a:xfrm>
            <a:custGeom>
              <a:avLst/>
              <a:gdLst/>
              <a:ahLst/>
              <a:cxnLst/>
              <a:rect l="l" t="t" r="r" b="b"/>
              <a:pathLst>
                <a:path w="846" h="122" extrusionOk="0">
                  <a:moveTo>
                    <a:pt x="232" y="1"/>
                  </a:moveTo>
                  <a:cubicBezTo>
                    <a:pt x="167" y="1"/>
                    <a:pt x="101" y="3"/>
                    <a:pt x="34" y="9"/>
                  </a:cubicBezTo>
                  <a:cubicBezTo>
                    <a:pt x="0" y="9"/>
                    <a:pt x="23" y="42"/>
                    <a:pt x="45" y="42"/>
                  </a:cubicBezTo>
                  <a:cubicBezTo>
                    <a:pt x="77" y="40"/>
                    <a:pt x="110" y="40"/>
                    <a:pt x="142" y="40"/>
                  </a:cubicBezTo>
                  <a:cubicBezTo>
                    <a:pt x="366" y="40"/>
                    <a:pt x="589" y="71"/>
                    <a:pt x="813" y="120"/>
                  </a:cubicBezTo>
                  <a:cubicBezTo>
                    <a:pt x="816" y="121"/>
                    <a:pt x="819" y="122"/>
                    <a:pt x="822" y="122"/>
                  </a:cubicBezTo>
                  <a:cubicBezTo>
                    <a:pt x="845" y="122"/>
                    <a:pt x="842" y="85"/>
                    <a:pt x="813" y="76"/>
                  </a:cubicBezTo>
                  <a:cubicBezTo>
                    <a:pt x="621" y="26"/>
                    <a:pt x="429" y="1"/>
                    <a:pt x="23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40" name="Google Shape;16840;p24"/>
            <p:cNvSpPr/>
            <p:nvPr/>
          </p:nvSpPr>
          <p:spPr>
            <a:xfrm flipH="1">
              <a:off x="-275603" y="410096"/>
              <a:ext cx="104313" cy="29285"/>
            </a:xfrm>
            <a:custGeom>
              <a:avLst/>
              <a:gdLst/>
              <a:ahLst/>
              <a:cxnLst/>
              <a:rect l="l" t="t" r="r" b="b"/>
              <a:pathLst>
                <a:path w="1293" h="363" extrusionOk="0">
                  <a:moveTo>
                    <a:pt x="44" y="1"/>
                  </a:moveTo>
                  <a:cubicBezTo>
                    <a:pt x="0" y="1"/>
                    <a:pt x="22" y="67"/>
                    <a:pt x="67" y="67"/>
                  </a:cubicBezTo>
                  <a:cubicBezTo>
                    <a:pt x="467" y="100"/>
                    <a:pt x="856" y="211"/>
                    <a:pt x="1234" y="356"/>
                  </a:cubicBezTo>
                  <a:cubicBezTo>
                    <a:pt x="1243" y="361"/>
                    <a:pt x="1250" y="363"/>
                    <a:pt x="1257" y="363"/>
                  </a:cubicBezTo>
                  <a:cubicBezTo>
                    <a:pt x="1285" y="363"/>
                    <a:pt x="1292" y="330"/>
                    <a:pt x="1256" y="312"/>
                  </a:cubicBezTo>
                  <a:cubicBezTo>
                    <a:pt x="890" y="122"/>
                    <a:pt x="467" y="33"/>
                    <a:pt x="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41" name="Google Shape;16841;p24"/>
            <p:cNvSpPr/>
            <p:nvPr/>
          </p:nvSpPr>
          <p:spPr>
            <a:xfrm flipH="1">
              <a:off x="-216710" y="423407"/>
              <a:ext cx="55343" cy="21056"/>
            </a:xfrm>
            <a:custGeom>
              <a:avLst/>
              <a:gdLst/>
              <a:ahLst/>
              <a:cxnLst/>
              <a:rect l="l" t="t" r="r" b="b"/>
              <a:pathLst>
                <a:path w="686" h="261" extrusionOk="0">
                  <a:moveTo>
                    <a:pt x="16" y="0"/>
                  </a:moveTo>
                  <a:cubicBezTo>
                    <a:pt x="0" y="0"/>
                    <a:pt x="3" y="37"/>
                    <a:pt x="22" y="46"/>
                  </a:cubicBezTo>
                  <a:cubicBezTo>
                    <a:pt x="234" y="102"/>
                    <a:pt x="434" y="180"/>
                    <a:pt x="645" y="258"/>
                  </a:cubicBezTo>
                  <a:cubicBezTo>
                    <a:pt x="650" y="260"/>
                    <a:pt x="654" y="260"/>
                    <a:pt x="658" y="260"/>
                  </a:cubicBezTo>
                  <a:cubicBezTo>
                    <a:pt x="681" y="260"/>
                    <a:pt x="685" y="234"/>
                    <a:pt x="657" y="224"/>
                  </a:cubicBezTo>
                  <a:cubicBezTo>
                    <a:pt x="467" y="113"/>
                    <a:pt x="245" y="58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42" name="Google Shape;16842;p24"/>
            <p:cNvSpPr/>
            <p:nvPr/>
          </p:nvSpPr>
          <p:spPr>
            <a:xfrm flipH="1">
              <a:off x="-203237" y="437041"/>
              <a:ext cx="62523" cy="29850"/>
            </a:xfrm>
            <a:custGeom>
              <a:avLst/>
              <a:gdLst/>
              <a:ahLst/>
              <a:cxnLst/>
              <a:rect l="l" t="t" r="r" b="b"/>
              <a:pathLst>
                <a:path w="775" h="370" extrusionOk="0">
                  <a:moveTo>
                    <a:pt x="56" y="0"/>
                  </a:moveTo>
                  <a:cubicBezTo>
                    <a:pt x="34" y="0"/>
                    <a:pt x="1" y="0"/>
                    <a:pt x="1" y="33"/>
                  </a:cubicBezTo>
                  <a:cubicBezTo>
                    <a:pt x="1" y="55"/>
                    <a:pt x="23" y="78"/>
                    <a:pt x="45" y="89"/>
                  </a:cubicBezTo>
                  <a:cubicBezTo>
                    <a:pt x="167" y="111"/>
                    <a:pt x="278" y="144"/>
                    <a:pt x="390" y="200"/>
                  </a:cubicBezTo>
                  <a:cubicBezTo>
                    <a:pt x="501" y="245"/>
                    <a:pt x="601" y="312"/>
                    <a:pt x="713" y="367"/>
                  </a:cubicBezTo>
                  <a:cubicBezTo>
                    <a:pt x="717" y="368"/>
                    <a:pt x="722" y="369"/>
                    <a:pt x="726" y="369"/>
                  </a:cubicBezTo>
                  <a:cubicBezTo>
                    <a:pt x="754" y="369"/>
                    <a:pt x="775" y="340"/>
                    <a:pt x="746" y="312"/>
                  </a:cubicBezTo>
                  <a:cubicBezTo>
                    <a:pt x="657" y="233"/>
                    <a:pt x="535" y="167"/>
                    <a:pt x="423" y="122"/>
                  </a:cubicBezTo>
                  <a:cubicBezTo>
                    <a:pt x="301" y="67"/>
                    <a:pt x="189" y="33"/>
                    <a:pt x="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43" name="Google Shape;16843;p24"/>
            <p:cNvSpPr/>
            <p:nvPr/>
          </p:nvSpPr>
          <p:spPr>
            <a:xfrm flipH="1">
              <a:off x="-157010" y="441156"/>
              <a:ext cx="29769" cy="21944"/>
            </a:xfrm>
            <a:custGeom>
              <a:avLst/>
              <a:gdLst/>
              <a:ahLst/>
              <a:cxnLst/>
              <a:rect l="l" t="t" r="r" b="b"/>
              <a:pathLst>
                <a:path w="369" h="272" extrusionOk="0">
                  <a:moveTo>
                    <a:pt x="39" y="0"/>
                  </a:moveTo>
                  <a:cubicBezTo>
                    <a:pt x="24" y="0"/>
                    <a:pt x="12" y="10"/>
                    <a:pt x="12" y="27"/>
                  </a:cubicBezTo>
                  <a:cubicBezTo>
                    <a:pt x="1" y="49"/>
                    <a:pt x="34" y="71"/>
                    <a:pt x="45" y="71"/>
                  </a:cubicBezTo>
                  <a:cubicBezTo>
                    <a:pt x="90" y="93"/>
                    <a:pt x="134" y="116"/>
                    <a:pt x="179" y="149"/>
                  </a:cubicBezTo>
                  <a:cubicBezTo>
                    <a:pt x="223" y="182"/>
                    <a:pt x="257" y="216"/>
                    <a:pt x="290" y="249"/>
                  </a:cubicBezTo>
                  <a:cubicBezTo>
                    <a:pt x="301" y="261"/>
                    <a:pt x="324" y="271"/>
                    <a:pt x="346" y="271"/>
                  </a:cubicBezTo>
                  <a:cubicBezTo>
                    <a:pt x="356" y="261"/>
                    <a:pt x="368" y="249"/>
                    <a:pt x="356" y="238"/>
                  </a:cubicBezTo>
                  <a:cubicBezTo>
                    <a:pt x="324" y="182"/>
                    <a:pt x="279" y="138"/>
                    <a:pt x="235" y="93"/>
                  </a:cubicBezTo>
                  <a:cubicBezTo>
                    <a:pt x="179" y="60"/>
                    <a:pt x="123" y="27"/>
                    <a:pt x="57" y="4"/>
                  </a:cubicBezTo>
                  <a:cubicBezTo>
                    <a:pt x="51" y="2"/>
                    <a:pt x="45" y="0"/>
                    <a:pt x="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44" name="Google Shape;16844;p24"/>
            <p:cNvSpPr/>
            <p:nvPr/>
          </p:nvSpPr>
          <p:spPr>
            <a:xfrm flipH="1">
              <a:off x="-130064" y="76340"/>
              <a:ext cx="22589" cy="92534"/>
            </a:xfrm>
            <a:custGeom>
              <a:avLst/>
              <a:gdLst/>
              <a:ahLst/>
              <a:cxnLst/>
              <a:rect l="l" t="t" r="r" b="b"/>
              <a:pathLst>
                <a:path w="280" h="1147" extrusionOk="0">
                  <a:moveTo>
                    <a:pt x="223" y="1"/>
                  </a:moveTo>
                  <a:cubicBezTo>
                    <a:pt x="211" y="1"/>
                    <a:pt x="201" y="7"/>
                    <a:pt x="201" y="22"/>
                  </a:cubicBezTo>
                  <a:cubicBezTo>
                    <a:pt x="201" y="211"/>
                    <a:pt x="179" y="389"/>
                    <a:pt x="146" y="567"/>
                  </a:cubicBezTo>
                  <a:cubicBezTo>
                    <a:pt x="134" y="656"/>
                    <a:pt x="112" y="745"/>
                    <a:pt x="90" y="834"/>
                  </a:cubicBezTo>
                  <a:cubicBezTo>
                    <a:pt x="57" y="923"/>
                    <a:pt x="23" y="1012"/>
                    <a:pt x="1" y="1112"/>
                  </a:cubicBezTo>
                  <a:cubicBezTo>
                    <a:pt x="1" y="1134"/>
                    <a:pt x="24" y="1146"/>
                    <a:pt x="47" y="1146"/>
                  </a:cubicBezTo>
                  <a:cubicBezTo>
                    <a:pt x="59" y="1146"/>
                    <a:pt x="71" y="1142"/>
                    <a:pt x="79" y="1135"/>
                  </a:cubicBezTo>
                  <a:cubicBezTo>
                    <a:pt x="124" y="1056"/>
                    <a:pt x="146" y="967"/>
                    <a:pt x="179" y="878"/>
                  </a:cubicBezTo>
                  <a:cubicBezTo>
                    <a:pt x="201" y="789"/>
                    <a:pt x="223" y="700"/>
                    <a:pt x="235" y="601"/>
                  </a:cubicBezTo>
                  <a:cubicBezTo>
                    <a:pt x="268" y="423"/>
                    <a:pt x="279" y="233"/>
                    <a:pt x="279" y="45"/>
                  </a:cubicBezTo>
                  <a:cubicBezTo>
                    <a:pt x="279" y="23"/>
                    <a:pt x="246" y="1"/>
                    <a:pt x="2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45" name="Google Shape;16845;p24"/>
            <p:cNvSpPr/>
            <p:nvPr/>
          </p:nvSpPr>
          <p:spPr>
            <a:xfrm flipH="1">
              <a:off x="-149507" y="105464"/>
              <a:ext cx="32512" cy="75189"/>
            </a:xfrm>
            <a:custGeom>
              <a:avLst/>
              <a:gdLst/>
              <a:ahLst/>
              <a:cxnLst/>
              <a:rect l="l" t="t" r="r" b="b"/>
              <a:pathLst>
                <a:path w="403" h="932" extrusionOk="0">
                  <a:moveTo>
                    <a:pt x="354" y="0"/>
                  </a:moveTo>
                  <a:cubicBezTo>
                    <a:pt x="343" y="0"/>
                    <a:pt x="332" y="5"/>
                    <a:pt x="328" y="17"/>
                  </a:cubicBezTo>
                  <a:cubicBezTo>
                    <a:pt x="306" y="173"/>
                    <a:pt x="261" y="317"/>
                    <a:pt x="206" y="462"/>
                  </a:cubicBezTo>
                  <a:cubicBezTo>
                    <a:pt x="150" y="606"/>
                    <a:pt x="83" y="740"/>
                    <a:pt x="16" y="885"/>
                  </a:cubicBezTo>
                  <a:cubicBezTo>
                    <a:pt x="1" y="908"/>
                    <a:pt x="35" y="932"/>
                    <a:pt x="65" y="932"/>
                  </a:cubicBezTo>
                  <a:cubicBezTo>
                    <a:pt x="77" y="932"/>
                    <a:pt x="88" y="928"/>
                    <a:pt x="95" y="918"/>
                  </a:cubicBezTo>
                  <a:cubicBezTo>
                    <a:pt x="261" y="662"/>
                    <a:pt x="350" y="339"/>
                    <a:pt x="395" y="40"/>
                  </a:cubicBezTo>
                  <a:cubicBezTo>
                    <a:pt x="402" y="18"/>
                    <a:pt x="376" y="0"/>
                    <a:pt x="3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46" name="Google Shape;16846;p24"/>
            <p:cNvSpPr/>
            <p:nvPr/>
          </p:nvSpPr>
          <p:spPr>
            <a:xfrm flipH="1">
              <a:off x="-159349" y="144269"/>
              <a:ext cx="47840" cy="65508"/>
            </a:xfrm>
            <a:custGeom>
              <a:avLst/>
              <a:gdLst/>
              <a:ahLst/>
              <a:cxnLst/>
              <a:rect l="l" t="t" r="r" b="b"/>
              <a:pathLst>
                <a:path w="593" h="812" extrusionOk="0">
                  <a:moveTo>
                    <a:pt x="544" y="0"/>
                  </a:moveTo>
                  <a:cubicBezTo>
                    <a:pt x="534" y="0"/>
                    <a:pt x="525" y="4"/>
                    <a:pt x="519" y="14"/>
                  </a:cubicBezTo>
                  <a:cubicBezTo>
                    <a:pt x="374" y="270"/>
                    <a:pt x="207" y="537"/>
                    <a:pt x="18" y="770"/>
                  </a:cubicBezTo>
                  <a:cubicBezTo>
                    <a:pt x="1" y="788"/>
                    <a:pt x="30" y="811"/>
                    <a:pt x="49" y="811"/>
                  </a:cubicBezTo>
                  <a:cubicBezTo>
                    <a:pt x="55" y="811"/>
                    <a:pt x="60" y="809"/>
                    <a:pt x="62" y="804"/>
                  </a:cubicBezTo>
                  <a:cubicBezTo>
                    <a:pt x="274" y="582"/>
                    <a:pt x="452" y="325"/>
                    <a:pt x="585" y="48"/>
                  </a:cubicBezTo>
                  <a:cubicBezTo>
                    <a:pt x="593" y="24"/>
                    <a:pt x="567" y="0"/>
                    <a:pt x="5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47" name="Google Shape;16847;p24"/>
            <p:cNvSpPr/>
            <p:nvPr/>
          </p:nvSpPr>
          <p:spPr>
            <a:xfrm flipH="1">
              <a:off x="-29058" y="36163"/>
              <a:ext cx="22912" cy="54214"/>
            </a:xfrm>
            <a:custGeom>
              <a:avLst/>
              <a:gdLst/>
              <a:ahLst/>
              <a:cxnLst/>
              <a:rect l="l" t="t" r="r" b="b"/>
              <a:pathLst>
                <a:path w="284" h="672" extrusionOk="0">
                  <a:moveTo>
                    <a:pt x="27" y="0"/>
                  </a:moveTo>
                  <a:cubicBezTo>
                    <a:pt x="11" y="0"/>
                    <a:pt x="0" y="9"/>
                    <a:pt x="11" y="31"/>
                  </a:cubicBezTo>
                  <a:cubicBezTo>
                    <a:pt x="45" y="131"/>
                    <a:pt x="90" y="231"/>
                    <a:pt x="122" y="331"/>
                  </a:cubicBezTo>
                  <a:cubicBezTo>
                    <a:pt x="156" y="431"/>
                    <a:pt x="178" y="531"/>
                    <a:pt x="211" y="642"/>
                  </a:cubicBezTo>
                  <a:cubicBezTo>
                    <a:pt x="211" y="660"/>
                    <a:pt x="234" y="672"/>
                    <a:pt x="253" y="672"/>
                  </a:cubicBezTo>
                  <a:cubicBezTo>
                    <a:pt x="269" y="672"/>
                    <a:pt x="284" y="663"/>
                    <a:pt x="278" y="642"/>
                  </a:cubicBezTo>
                  <a:cubicBezTo>
                    <a:pt x="256" y="431"/>
                    <a:pt x="178" y="209"/>
                    <a:pt x="67" y="19"/>
                  </a:cubicBezTo>
                  <a:cubicBezTo>
                    <a:pt x="62" y="8"/>
                    <a:pt x="42" y="0"/>
                    <a:pt x="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48" name="Google Shape;16848;p24"/>
            <p:cNvSpPr/>
            <p:nvPr/>
          </p:nvSpPr>
          <p:spPr>
            <a:xfrm flipH="1">
              <a:off x="-38497" y="30435"/>
              <a:ext cx="20330" cy="52035"/>
            </a:xfrm>
            <a:custGeom>
              <a:avLst/>
              <a:gdLst/>
              <a:ahLst/>
              <a:cxnLst/>
              <a:rect l="l" t="t" r="r" b="b"/>
              <a:pathLst>
                <a:path w="252" h="645" extrusionOk="0">
                  <a:moveTo>
                    <a:pt x="21" y="1"/>
                  </a:moveTo>
                  <a:cubicBezTo>
                    <a:pt x="10" y="1"/>
                    <a:pt x="0" y="10"/>
                    <a:pt x="7" y="24"/>
                  </a:cubicBezTo>
                  <a:cubicBezTo>
                    <a:pt x="52" y="113"/>
                    <a:pt x="96" y="213"/>
                    <a:pt x="118" y="313"/>
                  </a:cubicBezTo>
                  <a:cubicBezTo>
                    <a:pt x="151" y="413"/>
                    <a:pt x="174" y="513"/>
                    <a:pt x="185" y="614"/>
                  </a:cubicBezTo>
                  <a:cubicBezTo>
                    <a:pt x="191" y="633"/>
                    <a:pt x="213" y="645"/>
                    <a:pt x="230" y="645"/>
                  </a:cubicBezTo>
                  <a:cubicBezTo>
                    <a:pt x="242" y="645"/>
                    <a:pt x="252" y="638"/>
                    <a:pt x="252" y="624"/>
                  </a:cubicBezTo>
                  <a:cubicBezTo>
                    <a:pt x="240" y="402"/>
                    <a:pt x="163" y="191"/>
                    <a:pt x="40" y="13"/>
                  </a:cubicBezTo>
                  <a:cubicBezTo>
                    <a:pt x="36" y="4"/>
                    <a:pt x="28" y="1"/>
                    <a:pt x="2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49" name="Google Shape;16849;p24"/>
            <p:cNvSpPr/>
            <p:nvPr/>
          </p:nvSpPr>
          <p:spPr>
            <a:xfrm flipH="1">
              <a:off x="-59150" y="41972"/>
              <a:ext cx="15812" cy="86000"/>
            </a:xfrm>
            <a:custGeom>
              <a:avLst/>
              <a:gdLst/>
              <a:ahLst/>
              <a:cxnLst/>
              <a:rect l="l" t="t" r="r" b="b"/>
              <a:pathLst>
                <a:path w="196" h="1066" extrusionOk="0">
                  <a:moveTo>
                    <a:pt x="31" y="0"/>
                  </a:moveTo>
                  <a:cubicBezTo>
                    <a:pt x="15" y="0"/>
                    <a:pt x="1" y="9"/>
                    <a:pt x="7" y="26"/>
                  </a:cubicBezTo>
                  <a:cubicBezTo>
                    <a:pt x="62" y="181"/>
                    <a:pt x="96" y="348"/>
                    <a:pt x="106" y="515"/>
                  </a:cubicBezTo>
                  <a:cubicBezTo>
                    <a:pt x="118" y="693"/>
                    <a:pt x="96" y="859"/>
                    <a:pt x="84" y="1027"/>
                  </a:cubicBezTo>
                  <a:cubicBezTo>
                    <a:pt x="84" y="1048"/>
                    <a:pt x="108" y="1065"/>
                    <a:pt x="128" y="1065"/>
                  </a:cubicBezTo>
                  <a:cubicBezTo>
                    <a:pt x="138" y="1065"/>
                    <a:pt x="147" y="1060"/>
                    <a:pt x="151" y="1049"/>
                  </a:cubicBezTo>
                  <a:cubicBezTo>
                    <a:pt x="195" y="882"/>
                    <a:pt x="195" y="715"/>
                    <a:pt x="185" y="537"/>
                  </a:cubicBezTo>
                  <a:cubicBezTo>
                    <a:pt x="173" y="359"/>
                    <a:pt x="129" y="192"/>
                    <a:pt x="73" y="26"/>
                  </a:cubicBezTo>
                  <a:cubicBezTo>
                    <a:pt x="68" y="9"/>
                    <a:pt x="48" y="0"/>
                    <a:pt x="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50" name="Google Shape;16850;p24"/>
            <p:cNvSpPr/>
            <p:nvPr/>
          </p:nvSpPr>
          <p:spPr>
            <a:xfrm flipH="1">
              <a:off x="61461" y="196870"/>
              <a:ext cx="35578" cy="35981"/>
            </a:xfrm>
            <a:custGeom>
              <a:avLst/>
              <a:gdLst/>
              <a:ahLst/>
              <a:cxnLst/>
              <a:rect l="l" t="t" r="r" b="b"/>
              <a:pathLst>
                <a:path w="441" h="446" extrusionOk="0">
                  <a:moveTo>
                    <a:pt x="44" y="0"/>
                  </a:moveTo>
                  <a:cubicBezTo>
                    <a:pt x="35" y="0"/>
                    <a:pt x="27" y="3"/>
                    <a:pt x="22" y="7"/>
                  </a:cubicBezTo>
                  <a:cubicBezTo>
                    <a:pt x="0" y="29"/>
                    <a:pt x="12" y="52"/>
                    <a:pt x="34" y="63"/>
                  </a:cubicBezTo>
                  <a:cubicBezTo>
                    <a:pt x="101" y="108"/>
                    <a:pt x="156" y="174"/>
                    <a:pt x="212" y="230"/>
                  </a:cubicBezTo>
                  <a:cubicBezTo>
                    <a:pt x="279" y="296"/>
                    <a:pt x="323" y="363"/>
                    <a:pt x="378" y="430"/>
                  </a:cubicBezTo>
                  <a:cubicBezTo>
                    <a:pt x="388" y="440"/>
                    <a:pt x="403" y="445"/>
                    <a:pt x="415" y="445"/>
                  </a:cubicBezTo>
                  <a:cubicBezTo>
                    <a:pt x="429" y="445"/>
                    <a:pt x="440" y="437"/>
                    <a:pt x="434" y="419"/>
                  </a:cubicBezTo>
                  <a:cubicBezTo>
                    <a:pt x="400" y="330"/>
                    <a:pt x="345" y="263"/>
                    <a:pt x="289" y="197"/>
                  </a:cubicBezTo>
                  <a:cubicBezTo>
                    <a:pt x="222" y="130"/>
                    <a:pt x="156" y="63"/>
                    <a:pt x="78" y="19"/>
                  </a:cubicBezTo>
                  <a:cubicBezTo>
                    <a:pt x="72" y="6"/>
                    <a:pt x="57" y="0"/>
                    <a:pt x="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51" name="Google Shape;16851;p24"/>
            <p:cNvSpPr/>
            <p:nvPr/>
          </p:nvSpPr>
          <p:spPr>
            <a:xfrm flipH="1">
              <a:off x="50650" y="199774"/>
              <a:ext cx="26703" cy="30979"/>
            </a:xfrm>
            <a:custGeom>
              <a:avLst/>
              <a:gdLst/>
              <a:ahLst/>
              <a:cxnLst/>
              <a:rect l="l" t="t" r="r" b="b"/>
              <a:pathLst>
                <a:path w="331" h="384" extrusionOk="0">
                  <a:moveTo>
                    <a:pt x="34" y="0"/>
                  </a:moveTo>
                  <a:cubicBezTo>
                    <a:pt x="30" y="0"/>
                    <a:pt x="26" y="2"/>
                    <a:pt x="23" y="5"/>
                  </a:cubicBezTo>
                  <a:cubicBezTo>
                    <a:pt x="1" y="16"/>
                    <a:pt x="1" y="38"/>
                    <a:pt x="12" y="49"/>
                  </a:cubicBezTo>
                  <a:cubicBezTo>
                    <a:pt x="57" y="105"/>
                    <a:pt x="101" y="161"/>
                    <a:pt x="134" y="216"/>
                  </a:cubicBezTo>
                  <a:cubicBezTo>
                    <a:pt x="156" y="238"/>
                    <a:pt x="179" y="272"/>
                    <a:pt x="201" y="294"/>
                  </a:cubicBezTo>
                  <a:cubicBezTo>
                    <a:pt x="223" y="327"/>
                    <a:pt x="245" y="349"/>
                    <a:pt x="268" y="372"/>
                  </a:cubicBezTo>
                  <a:cubicBezTo>
                    <a:pt x="276" y="379"/>
                    <a:pt x="286" y="383"/>
                    <a:pt x="296" y="383"/>
                  </a:cubicBezTo>
                  <a:cubicBezTo>
                    <a:pt x="315" y="383"/>
                    <a:pt x="331" y="371"/>
                    <a:pt x="324" y="349"/>
                  </a:cubicBezTo>
                  <a:cubicBezTo>
                    <a:pt x="290" y="294"/>
                    <a:pt x="245" y="238"/>
                    <a:pt x="201" y="183"/>
                  </a:cubicBezTo>
                  <a:cubicBezTo>
                    <a:pt x="156" y="127"/>
                    <a:pt x="112" y="72"/>
                    <a:pt x="79" y="27"/>
                  </a:cubicBezTo>
                  <a:cubicBezTo>
                    <a:pt x="63" y="11"/>
                    <a:pt x="47" y="0"/>
                    <a:pt x="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52" name="Google Shape;16852;p24"/>
            <p:cNvSpPr/>
            <p:nvPr/>
          </p:nvSpPr>
          <p:spPr>
            <a:xfrm flipH="1">
              <a:off x="48230" y="248744"/>
              <a:ext cx="10326" cy="6535"/>
            </a:xfrm>
            <a:custGeom>
              <a:avLst/>
              <a:gdLst/>
              <a:ahLst/>
              <a:cxnLst/>
              <a:rect l="l" t="t" r="r" b="b"/>
              <a:pathLst>
                <a:path w="128" h="81" extrusionOk="0">
                  <a:moveTo>
                    <a:pt x="51" y="0"/>
                  </a:moveTo>
                  <a:cubicBezTo>
                    <a:pt x="14" y="0"/>
                    <a:pt x="1" y="49"/>
                    <a:pt x="46" y="76"/>
                  </a:cubicBezTo>
                  <a:cubicBezTo>
                    <a:pt x="54" y="79"/>
                    <a:pt x="61" y="80"/>
                    <a:pt x="68" y="80"/>
                  </a:cubicBezTo>
                  <a:cubicBezTo>
                    <a:pt x="109" y="80"/>
                    <a:pt x="127" y="28"/>
                    <a:pt x="79" y="9"/>
                  </a:cubicBezTo>
                  <a:cubicBezTo>
                    <a:pt x="69" y="3"/>
                    <a:pt x="59" y="0"/>
                    <a:pt x="5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53" name="Google Shape;16853;p24"/>
            <p:cNvSpPr/>
            <p:nvPr/>
          </p:nvSpPr>
          <p:spPr>
            <a:xfrm flipH="1">
              <a:off x="-217033" y="541759"/>
              <a:ext cx="21137" cy="78255"/>
            </a:xfrm>
            <a:custGeom>
              <a:avLst/>
              <a:gdLst/>
              <a:ahLst/>
              <a:cxnLst/>
              <a:rect l="l" t="t" r="r" b="b"/>
              <a:pathLst>
                <a:path w="262" h="970" extrusionOk="0">
                  <a:moveTo>
                    <a:pt x="37" y="1"/>
                  </a:moveTo>
                  <a:cubicBezTo>
                    <a:pt x="17" y="1"/>
                    <a:pt x="1" y="9"/>
                    <a:pt x="6" y="25"/>
                  </a:cubicBezTo>
                  <a:cubicBezTo>
                    <a:pt x="62" y="170"/>
                    <a:pt x="95" y="326"/>
                    <a:pt x="128" y="482"/>
                  </a:cubicBezTo>
                  <a:cubicBezTo>
                    <a:pt x="162" y="637"/>
                    <a:pt x="173" y="793"/>
                    <a:pt x="195" y="949"/>
                  </a:cubicBezTo>
                  <a:cubicBezTo>
                    <a:pt x="195" y="961"/>
                    <a:pt x="212" y="970"/>
                    <a:pt x="227" y="970"/>
                  </a:cubicBezTo>
                  <a:cubicBezTo>
                    <a:pt x="240" y="970"/>
                    <a:pt x="251" y="964"/>
                    <a:pt x="251" y="949"/>
                  </a:cubicBezTo>
                  <a:cubicBezTo>
                    <a:pt x="262" y="793"/>
                    <a:pt x="240" y="637"/>
                    <a:pt x="207" y="482"/>
                  </a:cubicBezTo>
                  <a:cubicBezTo>
                    <a:pt x="184" y="326"/>
                    <a:pt x="140" y="170"/>
                    <a:pt x="84" y="25"/>
                  </a:cubicBezTo>
                  <a:cubicBezTo>
                    <a:pt x="78" y="9"/>
                    <a:pt x="56" y="1"/>
                    <a:pt x="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54" name="Google Shape;16854;p24"/>
            <p:cNvSpPr/>
            <p:nvPr/>
          </p:nvSpPr>
          <p:spPr>
            <a:xfrm flipH="1">
              <a:off x="-231393" y="549019"/>
              <a:ext cx="20733" cy="70429"/>
            </a:xfrm>
            <a:custGeom>
              <a:avLst/>
              <a:gdLst/>
              <a:ahLst/>
              <a:cxnLst/>
              <a:rect l="l" t="t" r="r" b="b"/>
              <a:pathLst>
                <a:path w="257" h="873" extrusionOk="0">
                  <a:moveTo>
                    <a:pt x="33" y="1"/>
                  </a:moveTo>
                  <a:cubicBezTo>
                    <a:pt x="14" y="1"/>
                    <a:pt x="0" y="12"/>
                    <a:pt x="12" y="36"/>
                  </a:cubicBezTo>
                  <a:cubicBezTo>
                    <a:pt x="113" y="291"/>
                    <a:pt x="168" y="558"/>
                    <a:pt x="179" y="837"/>
                  </a:cubicBezTo>
                  <a:cubicBezTo>
                    <a:pt x="179" y="856"/>
                    <a:pt x="207" y="872"/>
                    <a:pt x="229" y="872"/>
                  </a:cubicBezTo>
                  <a:cubicBezTo>
                    <a:pt x="244" y="872"/>
                    <a:pt x="257" y="865"/>
                    <a:pt x="257" y="847"/>
                  </a:cubicBezTo>
                  <a:cubicBezTo>
                    <a:pt x="257" y="570"/>
                    <a:pt x="190" y="281"/>
                    <a:pt x="79" y="24"/>
                  </a:cubicBezTo>
                  <a:cubicBezTo>
                    <a:pt x="69" y="9"/>
                    <a:pt x="49" y="1"/>
                    <a:pt x="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55" name="Google Shape;16855;p24"/>
            <p:cNvSpPr/>
            <p:nvPr/>
          </p:nvSpPr>
          <p:spPr>
            <a:xfrm flipH="1">
              <a:off x="-297790" y="539338"/>
              <a:ext cx="31463" cy="56553"/>
            </a:xfrm>
            <a:custGeom>
              <a:avLst/>
              <a:gdLst/>
              <a:ahLst/>
              <a:cxnLst/>
              <a:rect l="l" t="t" r="r" b="b"/>
              <a:pathLst>
                <a:path w="390" h="701" extrusionOk="0">
                  <a:moveTo>
                    <a:pt x="34" y="0"/>
                  </a:moveTo>
                  <a:cubicBezTo>
                    <a:pt x="12" y="0"/>
                    <a:pt x="1" y="22"/>
                    <a:pt x="12" y="33"/>
                  </a:cubicBezTo>
                  <a:cubicBezTo>
                    <a:pt x="68" y="144"/>
                    <a:pt x="123" y="245"/>
                    <a:pt x="179" y="356"/>
                  </a:cubicBezTo>
                  <a:lnTo>
                    <a:pt x="246" y="522"/>
                  </a:lnTo>
                  <a:cubicBezTo>
                    <a:pt x="268" y="579"/>
                    <a:pt x="290" y="634"/>
                    <a:pt x="323" y="690"/>
                  </a:cubicBezTo>
                  <a:cubicBezTo>
                    <a:pt x="329" y="695"/>
                    <a:pt x="346" y="701"/>
                    <a:pt x="361" y="701"/>
                  </a:cubicBezTo>
                  <a:cubicBezTo>
                    <a:pt x="376" y="701"/>
                    <a:pt x="390" y="695"/>
                    <a:pt x="390" y="678"/>
                  </a:cubicBezTo>
                  <a:cubicBezTo>
                    <a:pt x="390" y="623"/>
                    <a:pt x="357" y="567"/>
                    <a:pt x="335" y="512"/>
                  </a:cubicBezTo>
                  <a:cubicBezTo>
                    <a:pt x="312" y="456"/>
                    <a:pt x="290" y="401"/>
                    <a:pt x="256" y="345"/>
                  </a:cubicBezTo>
                  <a:cubicBezTo>
                    <a:pt x="201" y="233"/>
                    <a:pt x="145" y="134"/>
                    <a:pt x="78" y="22"/>
                  </a:cubicBezTo>
                  <a:cubicBezTo>
                    <a:pt x="68" y="11"/>
                    <a:pt x="45" y="0"/>
                    <a:pt x="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56" name="Google Shape;16856;p24"/>
            <p:cNvSpPr/>
            <p:nvPr/>
          </p:nvSpPr>
          <p:spPr>
            <a:xfrm flipH="1">
              <a:off x="-305938" y="539822"/>
              <a:ext cx="26784" cy="35820"/>
            </a:xfrm>
            <a:custGeom>
              <a:avLst/>
              <a:gdLst/>
              <a:ahLst/>
              <a:cxnLst/>
              <a:rect l="l" t="t" r="r" b="b"/>
              <a:pathLst>
                <a:path w="332" h="444" extrusionOk="0">
                  <a:moveTo>
                    <a:pt x="19" y="0"/>
                  </a:moveTo>
                  <a:cubicBezTo>
                    <a:pt x="10" y="0"/>
                    <a:pt x="1" y="8"/>
                    <a:pt x="8" y="16"/>
                  </a:cubicBezTo>
                  <a:cubicBezTo>
                    <a:pt x="109" y="150"/>
                    <a:pt x="198" y="283"/>
                    <a:pt x="287" y="427"/>
                  </a:cubicBezTo>
                  <a:cubicBezTo>
                    <a:pt x="287" y="436"/>
                    <a:pt x="292" y="443"/>
                    <a:pt x="303" y="443"/>
                  </a:cubicBezTo>
                  <a:cubicBezTo>
                    <a:pt x="308" y="443"/>
                    <a:pt x="313" y="442"/>
                    <a:pt x="320" y="439"/>
                  </a:cubicBezTo>
                  <a:cubicBezTo>
                    <a:pt x="331" y="439"/>
                    <a:pt x="331" y="427"/>
                    <a:pt x="331" y="417"/>
                  </a:cubicBezTo>
                  <a:cubicBezTo>
                    <a:pt x="253" y="261"/>
                    <a:pt x="142" y="128"/>
                    <a:pt x="31" y="5"/>
                  </a:cubicBezTo>
                  <a:cubicBezTo>
                    <a:pt x="27" y="2"/>
                    <a:pt x="23" y="0"/>
                    <a:pt x="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57" name="Google Shape;16857;p24"/>
            <p:cNvSpPr/>
            <p:nvPr/>
          </p:nvSpPr>
          <p:spPr>
            <a:xfrm flipH="1">
              <a:off x="-344904" y="505212"/>
              <a:ext cx="33641" cy="21379"/>
            </a:xfrm>
            <a:custGeom>
              <a:avLst/>
              <a:gdLst/>
              <a:ahLst/>
              <a:cxnLst/>
              <a:rect l="l" t="t" r="r" b="b"/>
              <a:pathLst>
                <a:path w="417" h="265" extrusionOk="0">
                  <a:moveTo>
                    <a:pt x="45" y="1"/>
                  </a:moveTo>
                  <a:cubicBezTo>
                    <a:pt x="22" y="1"/>
                    <a:pt x="0" y="1"/>
                    <a:pt x="0" y="23"/>
                  </a:cubicBezTo>
                  <a:cubicBezTo>
                    <a:pt x="0" y="45"/>
                    <a:pt x="22" y="56"/>
                    <a:pt x="33" y="67"/>
                  </a:cubicBezTo>
                  <a:cubicBezTo>
                    <a:pt x="156" y="100"/>
                    <a:pt x="255" y="178"/>
                    <a:pt x="344" y="256"/>
                  </a:cubicBezTo>
                  <a:cubicBezTo>
                    <a:pt x="354" y="262"/>
                    <a:pt x="364" y="265"/>
                    <a:pt x="374" y="265"/>
                  </a:cubicBezTo>
                  <a:cubicBezTo>
                    <a:pt x="398" y="265"/>
                    <a:pt x="416" y="247"/>
                    <a:pt x="400" y="223"/>
                  </a:cubicBezTo>
                  <a:cubicBezTo>
                    <a:pt x="311" y="122"/>
                    <a:pt x="178" y="45"/>
                    <a:pt x="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58" name="Google Shape;16858;p24"/>
            <p:cNvSpPr/>
            <p:nvPr/>
          </p:nvSpPr>
          <p:spPr>
            <a:xfrm flipH="1">
              <a:off x="-344501" y="478589"/>
              <a:ext cx="24283" cy="15248"/>
            </a:xfrm>
            <a:custGeom>
              <a:avLst/>
              <a:gdLst/>
              <a:ahLst/>
              <a:cxnLst/>
              <a:rect l="l" t="t" r="r" b="b"/>
              <a:pathLst>
                <a:path w="301" h="189" extrusionOk="0">
                  <a:moveTo>
                    <a:pt x="29" y="1"/>
                  </a:moveTo>
                  <a:cubicBezTo>
                    <a:pt x="17" y="1"/>
                    <a:pt x="7" y="6"/>
                    <a:pt x="0" y="19"/>
                  </a:cubicBezTo>
                  <a:cubicBezTo>
                    <a:pt x="0" y="30"/>
                    <a:pt x="11" y="52"/>
                    <a:pt x="23" y="64"/>
                  </a:cubicBezTo>
                  <a:cubicBezTo>
                    <a:pt x="100" y="108"/>
                    <a:pt x="178" y="141"/>
                    <a:pt x="256" y="185"/>
                  </a:cubicBezTo>
                  <a:cubicBezTo>
                    <a:pt x="262" y="185"/>
                    <a:pt x="270" y="188"/>
                    <a:pt x="277" y="188"/>
                  </a:cubicBezTo>
                  <a:cubicBezTo>
                    <a:pt x="284" y="188"/>
                    <a:pt x="289" y="186"/>
                    <a:pt x="289" y="175"/>
                  </a:cubicBezTo>
                  <a:cubicBezTo>
                    <a:pt x="300" y="163"/>
                    <a:pt x="300" y="153"/>
                    <a:pt x="289" y="141"/>
                  </a:cubicBezTo>
                  <a:lnTo>
                    <a:pt x="55" y="8"/>
                  </a:lnTo>
                  <a:cubicBezTo>
                    <a:pt x="46" y="3"/>
                    <a:pt x="37" y="1"/>
                    <a:pt x="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59" name="Google Shape;16859;p24"/>
            <p:cNvSpPr/>
            <p:nvPr/>
          </p:nvSpPr>
          <p:spPr>
            <a:xfrm flipH="1">
              <a:off x="-365154" y="387264"/>
              <a:ext cx="29769" cy="12989"/>
            </a:xfrm>
            <a:custGeom>
              <a:avLst/>
              <a:gdLst/>
              <a:ahLst/>
              <a:cxnLst/>
              <a:rect l="l" t="t" r="r" b="b"/>
              <a:pathLst>
                <a:path w="369" h="161" extrusionOk="0">
                  <a:moveTo>
                    <a:pt x="40" y="1"/>
                  </a:moveTo>
                  <a:cubicBezTo>
                    <a:pt x="24" y="1"/>
                    <a:pt x="12" y="11"/>
                    <a:pt x="12" y="27"/>
                  </a:cubicBezTo>
                  <a:cubicBezTo>
                    <a:pt x="1" y="50"/>
                    <a:pt x="35" y="72"/>
                    <a:pt x="57" y="83"/>
                  </a:cubicBezTo>
                  <a:cubicBezTo>
                    <a:pt x="146" y="106"/>
                    <a:pt x="246" y="150"/>
                    <a:pt x="346" y="161"/>
                  </a:cubicBezTo>
                  <a:cubicBezTo>
                    <a:pt x="357" y="161"/>
                    <a:pt x="368" y="150"/>
                    <a:pt x="368" y="139"/>
                  </a:cubicBezTo>
                  <a:cubicBezTo>
                    <a:pt x="368" y="128"/>
                    <a:pt x="357" y="116"/>
                    <a:pt x="346" y="106"/>
                  </a:cubicBezTo>
                  <a:cubicBezTo>
                    <a:pt x="257" y="61"/>
                    <a:pt x="157" y="39"/>
                    <a:pt x="57" y="5"/>
                  </a:cubicBezTo>
                  <a:cubicBezTo>
                    <a:pt x="51" y="2"/>
                    <a:pt x="45" y="1"/>
                    <a:pt x="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60" name="Google Shape;16860;p24"/>
            <p:cNvSpPr/>
            <p:nvPr/>
          </p:nvSpPr>
          <p:spPr>
            <a:xfrm flipH="1">
              <a:off x="-356925" y="363949"/>
              <a:ext cx="10972" cy="6535"/>
            </a:xfrm>
            <a:custGeom>
              <a:avLst/>
              <a:gdLst/>
              <a:ahLst/>
              <a:cxnLst/>
              <a:rect l="l" t="t" r="r" b="b"/>
              <a:pathLst>
                <a:path w="136" h="81" extrusionOk="0">
                  <a:moveTo>
                    <a:pt x="60" y="0"/>
                  </a:moveTo>
                  <a:cubicBezTo>
                    <a:pt x="18" y="0"/>
                    <a:pt x="0" y="52"/>
                    <a:pt x="48" y="72"/>
                  </a:cubicBezTo>
                  <a:cubicBezTo>
                    <a:pt x="59" y="78"/>
                    <a:pt x="69" y="81"/>
                    <a:pt x="78" y="81"/>
                  </a:cubicBezTo>
                  <a:cubicBezTo>
                    <a:pt x="117" y="81"/>
                    <a:pt x="136" y="32"/>
                    <a:pt x="82" y="5"/>
                  </a:cubicBezTo>
                  <a:cubicBezTo>
                    <a:pt x="74" y="2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61" name="Google Shape;16861;p24"/>
            <p:cNvSpPr/>
            <p:nvPr/>
          </p:nvSpPr>
          <p:spPr>
            <a:xfrm flipH="1">
              <a:off x="170535" y="270688"/>
              <a:ext cx="69138" cy="26461"/>
            </a:xfrm>
            <a:custGeom>
              <a:avLst/>
              <a:gdLst/>
              <a:ahLst/>
              <a:cxnLst/>
              <a:rect l="l" t="t" r="r" b="b"/>
              <a:pathLst>
                <a:path w="857" h="328" extrusionOk="0">
                  <a:moveTo>
                    <a:pt x="129" y="1"/>
                  </a:moveTo>
                  <a:cubicBezTo>
                    <a:pt x="101" y="1"/>
                    <a:pt x="73" y="2"/>
                    <a:pt x="45" y="4"/>
                  </a:cubicBezTo>
                  <a:cubicBezTo>
                    <a:pt x="0" y="4"/>
                    <a:pt x="33" y="60"/>
                    <a:pt x="67" y="60"/>
                  </a:cubicBezTo>
                  <a:cubicBezTo>
                    <a:pt x="300" y="60"/>
                    <a:pt x="534" y="127"/>
                    <a:pt x="734" y="249"/>
                  </a:cubicBezTo>
                  <a:cubicBezTo>
                    <a:pt x="659" y="229"/>
                    <a:pt x="579" y="218"/>
                    <a:pt x="501" y="218"/>
                  </a:cubicBezTo>
                  <a:cubicBezTo>
                    <a:pt x="404" y="218"/>
                    <a:pt x="308" y="234"/>
                    <a:pt x="222" y="271"/>
                  </a:cubicBezTo>
                  <a:cubicBezTo>
                    <a:pt x="200" y="271"/>
                    <a:pt x="200" y="293"/>
                    <a:pt x="211" y="305"/>
                  </a:cubicBezTo>
                  <a:cubicBezTo>
                    <a:pt x="219" y="312"/>
                    <a:pt x="227" y="320"/>
                    <a:pt x="238" y="320"/>
                  </a:cubicBezTo>
                  <a:cubicBezTo>
                    <a:pt x="243" y="320"/>
                    <a:pt x="249" y="319"/>
                    <a:pt x="255" y="316"/>
                  </a:cubicBezTo>
                  <a:cubicBezTo>
                    <a:pt x="339" y="305"/>
                    <a:pt x="421" y="296"/>
                    <a:pt x="504" y="296"/>
                  </a:cubicBezTo>
                  <a:cubicBezTo>
                    <a:pt x="588" y="296"/>
                    <a:pt x="672" y="305"/>
                    <a:pt x="756" y="327"/>
                  </a:cubicBezTo>
                  <a:cubicBezTo>
                    <a:pt x="767" y="327"/>
                    <a:pt x="801" y="327"/>
                    <a:pt x="801" y="293"/>
                  </a:cubicBezTo>
                  <a:lnTo>
                    <a:pt x="801" y="283"/>
                  </a:lnTo>
                  <a:cubicBezTo>
                    <a:pt x="806" y="288"/>
                    <a:pt x="814" y="291"/>
                    <a:pt x="823" y="291"/>
                  </a:cubicBezTo>
                  <a:cubicBezTo>
                    <a:pt x="831" y="291"/>
                    <a:pt x="840" y="288"/>
                    <a:pt x="845" y="283"/>
                  </a:cubicBezTo>
                  <a:cubicBezTo>
                    <a:pt x="856" y="271"/>
                    <a:pt x="845" y="249"/>
                    <a:pt x="834" y="238"/>
                  </a:cubicBezTo>
                  <a:cubicBezTo>
                    <a:pt x="624" y="88"/>
                    <a:pt x="378" y="1"/>
                    <a:pt x="1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62" name="Google Shape;16862;p24"/>
            <p:cNvSpPr/>
            <p:nvPr/>
          </p:nvSpPr>
          <p:spPr>
            <a:xfrm flipH="1">
              <a:off x="169647" y="299731"/>
              <a:ext cx="42838" cy="19927"/>
            </a:xfrm>
            <a:custGeom>
              <a:avLst/>
              <a:gdLst/>
              <a:ahLst/>
              <a:cxnLst/>
              <a:rect l="l" t="t" r="r" b="b"/>
              <a:pathLst>
                <a:path w="531" h="247" extrusionOk="0">
                  <a:moveTo>
                    <a:pt x="464" y="0"/>
                  </a:moveTo>
                  <a:cubicBezTo>
                    <a:pt x="430" y="12"/>
                    <a:pt x="386" y="34"/>
                    <a:pt x="353" y="45"/>
                  </a:cubicBezTo>
                  <a:cubicBezTo>
                    <a:pt x="319" y="56"/>
                    <a:pt x="274" y="78"/>
                    <a:pt x="241" y="89"/>
                  </a:cubicBezTo>
                  <a:cubicBezTo>
                    <a:pt x="163" y="123"/>
                    <a:pt x="96" y="156"/>
                    <a:pt x="30" y="190"/>
                  </a:cubicBezTo>
                  <a:cubicBezTo>
                    <a:pt x="0" y="209"/>
                    <a:pt x="32" y="247"/>
                    <a:pt x="55" y="247"/>
                  </a:cubicBezTo>
                  <a:cubicBezTo>
                    <a:pt x="58" y="247"/>
                    <a:pt x="61" y="246"/>
                    <a:pt x="63" y="245"/>
                  </a:cubicBezTo>
                  <a:cubicBezTo>
                    <a:pt x="141" y="223"/>
                    <a:pt x="219" y="200"/>
                    <a:pt x="297" y="167"/>
                  </a:cubicBezTo>
                  <a:cubicBezTo>
                    <a:pt x="330" y="145"/>
                    <a:pt x="375" y="134"/>
                    <a:pt x="408" y="111"/>
                  </a:cubicBezTo>
                  <a:cubicBezTo>
                    <a:pt x="442" y="101"/>
                    <a:pt x="486" y="89"/>
                    <a:pt x="519" y="67"/>
                  </a:cubicBezTo>
                  <a:cubicBezTo>
                    <a:pt x="531" y="56"/>
                    <a:pt x="519" y="34"/>
                    <a:pt x="519" y="22"/>
                  </a:cubicBezTo>
                  <a:cubicBezTo>
                    <a:pt x="508" y="12"/>
                    <a:pt x="486" y="0"/>
                    <a:pt x="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63" name="Google Shape;16863;p24"/>
            <p:cNvSpPr/>
            <p:nvPr/>
          </p:nvSpPr>
          <p:spPr>
            <a:xfrm flipH="1">
              <a:off x="160128" y="354349"/>
              <a:ext cx="46791" cy="42596"/>
            </a:xfrm>
            <a:custGeom>
              <a:avLst/>
              <a:gdLst/>
              <a:ahLst/>
              <a:cxnLst/>
              <a:rect l="l" t="t" r="r" b="b"/>
              <a:pathLst>
                <a:path w="580" h="528" extrusionOk="0">
                  <a:moveTo>
                    <a:pt x="515" y="0"/>
                  </a:moveTo>
                  <a:cubicBezTo>
                    <a:pt x="511" y="0"/>
                    <a:pt x="509" y="1"/>
                    <a:pt x="506" y="2"/>
                  </a:cubicBezTo>
                  <a:cubicBezTo>
                    <a:pt x="294" y="102"/>
                    <a:pt x="116" y="269"/>
                    <a:pt x="17" y="480"/>
                  </a:cubicBezTo>
                  <a:cubicBezTo>
                    <a:pt x="1" y="504"/>
                    <a:pt x="30" y="527"/>
                    <a:pt x="56" y="527"/>
                  </a:cubicBezTo>
                  <a:cubicBezTo>
                    <a:pt x="67" y="527"/>
                    <a:pt x="77" y="523"/>
                    <a:pt x="83" y="514"/>
                  </a:cubicBezTo>
                  <a:cubicBezTo>
                    <a:pt x="195" y="324"/>
                    <a:pt x="350" y="168"/>
                    <a:pt x="551" y="57"/>
                  </a:cubicBezTo>
                  <a:cubicBezTo>
                    <a:pt x="580" y="37"/>
                    <a:pt x="540" y="0"/>
                    <a:pt x="51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64" name="Google Shape;16864;p24"/>
            <p:cNvSpPr/>
            <p:nvPr/>
          </p:nvSpPr>
          <p:spPr>
            <a:xfrm flipH="1">
              <a:off x="152625" y="362174"/>
              <a:ext cx="32351" cy="31141"/>
            </a:xfrm>
            <a:custGeom>
              <a:avLst/>
              <a:gdLst/>
              <a:ahLst/>
              <a:cxnLst/>
              <a:rect l="l" t="t" r="r" b="b"/>
              <a:pathLst>
                <a:path w="401" h="386" extrusionOk="0">
                  <a:moveTo>
                    <a:pt x="331" y="0"/>
                  </a:moveTo>
                  <a:cubicBezTo>
                    <a:pt x="324" y="0"/>
                    <a:pt x="317" y="2"/>
                    <a:pt x="311" y="5"/>
                  </a:cubicBezTo>
                  <a:cubicBezTo>
                    <a:pt x="167" y="61"/>
                    <a:pt x="56" y="183"/>
                    <a:pt x="12" y="328"/>
                  </a:cubicBezTo>
                  <a:cubicBezTo>
                    <a:pt x="0" y="350"/>
                    <a:pt x="12" y="372"/>
                    <a:pt x="34" y="383"/>
                  </a:cubicBezTo>
                  <a:cubicBezTo>
                    <a:pt x="39" y="383"/>
                    <a:pt x="51" y="386"/>
                    <a:pt x="62" y="386"/>
                  </a:cubicBezTo>
                  <a:cubicBezTo>
                    <a:pt x="73" y="386"/>
                    <a:pt x="84" y="383"/>
                    <a:pt x="89" y="372"/>
                  </a:cubicBezTo>
                  <a:cubicBezTo>
                    <a:pt x="145" y="239"/>
                    <a:pt x="245" y="138"/>
                    <a:pt x="378" y="83"/>
                  </a:cubicBezTo>
                  <a:cubicBezTo>
                    <a:pt x="400" y="71"/>
                    <a:pt x="400" y="49"/>
                    <a:pt x="378" y="27"/>
                  </a:cubicBezTo>
                  <a:cubicBezTo>
                    <a:pt x="370" y="11"/>
                    <a:pt x="350" y="0"/>
                    <a:pt x="3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65" name="Google Shape;16865;p24"/>
            <p:cNvSpPr/>
            <p:nvPr/>
          </p:nvSpPr>
          <p:spPr>
            <a:xfrm flipH="1">
              <a:off x="140926" y="394848"/>
              <a:ext cx="15409" cy="11779"/>
            </a:xfrm>
            <a:custGeom>
              <a:avLst/>
              <a:gdLst/>
              <a:ahLst/>
              <a:cxnLst/>
              <a:rect l="l" t="t" r="r" b="b"/>
              <a:pathLst>
                <a:path w="191" h="146" extrusionOk="0">
                  <a:moveTo>
                    <a:pt x="102" y="0"/>
                  </a:moveTo>
                  <a:cubicBezTo>
                    <a:pt x="102" y="0"/>
                    <a:pt x="90" y="0"/>
                    <a:pt x="79" y="12"/>
                  </a:cubicBezTo>
                  <a:lnTo>
                    <a:pt x="45" y="45"/>
                  </a:lnTo>
                  <a:cubicBezTo>
                    <a:pt x="35" y="45"/>
                    <a:pt x="23" y="45"/>
                    <a:pt x="23" y="56"/>
                  </a:cubicBezTo>
                  <a:cubicBezTo>
                    <a:pt x="13" y="56"/>
                    <a:pt x="13" y="67"/>
                    <a:pt x="13" y="67"/>
                  </a:cubicBezTo>
                  <a:lnTo>
                    <a:pt x="13" y="78"/>
                  </a:lnTo>
                  <a:cubicBezTo>
                    <a:pt x="1" y="78"/>
                    <a:pt x="1" y="89"/>
                    <a:pt x="1" y="89"/>
                  </a:cubicBezTo>
                  <a:cubicBezTo>
                    <a:pt x="1" y="111"/>
                    <a:pt x="13" y="123"/>
                    <a:pt x="13" y="123"/>
                  </a:cubicBezTo>
                  <a:cubicBezTo>
                    <a:pt x="23" y="134"/>
                    <a:pt x="35" y="145"/>
                    <a:pt x="57" y="145"/>
                  </a:cubicBezTo>
                  <a:cubicBezTo>
                    <a:pt x="68" y="145"/>
                    <a:pt x="90" y="145"/>
                    <a:pt x="102" y="134"/>
                  </a:cubicBezTo>
                  <a:cubicBezTo>
                    <a:pt x="112" y="123"/>
                    <a:pt x="124" y="123"/>
                    <a:pt x="134" y="111"/>
                  </a:cubicBezTo>
                  <a:cubicBezTo>
                    <a:pt x="146" y="101"/>
                    <a:pt x="157" y="89"/>
                    <a:pt x="179" y="78"/>
                  </a:cubicBezTo>
                  <a:cubicBezTo>
                    <a:pt x="190" y="67"/>
                    <a:pt x="190" y="56"/>
                    <a:pt x="190" y="45"/>
                  </a:cubicBezTo>
                  <a:cubicBezTo>
                    <a:pt x="179" y="34"/>
                    <a:pt x="168" y="22"/>
                    <a:pt x="168" y="12"/>
                  </a:cubicBezTo>
                  <a:cubicBezTo>
                    <a:pt x="146" y="0"/>
                    <a:pt x="134" y="0"/>
                    <a:pt x="12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66" name="Google Shape;16866;p24"/>
            <p:cNvSpPr/>
            <p:nvPr/>
          </p:nvSpPr>
          <p:spPr>
            <a:xfrm flipH="1">
              <a:off x="175698" y="180412"/>
              <a:ext cx="68493" cy="28317"/>
            </a:xfrm>
            <a:custGeom>
              <a:avLst/>
              <a:gdLst/>
              <a:ahLst/>
              <a:cxnLst/>
              <a:rect l="l" t="t" r="r" b="b"/>
              <a:pathLst>
                <a:path w="849" h="351" extrusionOk="0">
                  <a:moveTo>
                    <a:pt x="44" y="0"/>
                  </a:moveTo>
                  <a:cubicBezTo>
                    <a:pt x="22" y="0"/>
                    <a:pt x="0" y="23"/>
                    <a:pt x="0" y="45"/>
                  </a:cubicBezTo>
                  <a:cubicBezTo>
                    <a:pt x="12" y="67"/>
                    <a:pt x="34" y="78"/>
                    <a:pt x="56" y="89"/>
                  </a:cubicBezTo>
                  <a:cubicBezTo>
                    <a:pt x="311" y="122"/>
                    <a:pt x="545" y="223"/>
                    <a:pt x="779" y="345"/>
                  </a:cubicBezTo>
                  <a:cubicBezTo>
                    <a:pt x="785" y="349"/>
                    <a:pt x="792" y="351"/>
                    <a:pt x="798" y="351"/>
                  </a:cubicBezTo>
                  <a:cubicBezTo>
                    <a:pt x="826" y="351"/>
                    <a:pt x="849" y="316"/>
                    <a:pt x="812" y="289"/>
                  </a:cubicBezTo>
                  <a:cubicBezTo>
                    <a:pt x="590" y="122"/>
                    <a:pt x="323" y="33"/>
                    <a:pt x="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67" name="Google Shape;16867;p24"/>
            <p:cNvSpPr/>
            <p:nvPr/>
          </p:nvSpPr>
          <p:spPr>
            <a:xfrm flipH="1">
              <a:off x="185783" y="142897"/>
              <a:ext cx="55746" cy="39450"/>
            </a:xfrm>
            <a:custGeom>
              <a:avLst/>
              <a:gdLst/>
              <a:ahLst/>
              <a:cxnLst/>
              <a:rect l="l" t="t" r="r" b="b"/>
              <a:pathLst>
                <a:path w="691" h="489" extrusionOk="0">
                  <a:moveTo>
                    <a:pt x="34" y="1"/>
                  </a:moveTo>
                  <a:cubicBezTo>
                    <a:pt x="26" y="1"/>
                    <a:pt x="17" y="3"/>
                    <a:pt x="11" y="9"/>
                  </a:cubicBezTo>
                  <a:cubicBezTo>
                    <a:pt x="1" y="20"/>
                    <a:pt x="1" y="43"/>
                    <a:pt x="23" y="53"/>
                  </a:cubicBezTo>
                  <a:cubicBezTo>
                    <a:pt x="212" y="198"/>
                    <a:pt x="412" y="342"/>
                    <a:pt x="624" y="476"/>
                  </a:cubicBezTo>
                  <a:cubicBezTo>
                    <a:pt x="630" y="483"/>
                    <a:pt x="640" y="489"/>
                    <a:pt x="651" y="489"/>
                  </a:cubicBezTo>
                  <a:cubicBezTo>
                    <a:pt x="660" y="489"/>
                    <a:pt x="669" y="485"/>
                    <a:pt x="679" y="476"/>
                  </a:cubicBezTo>
                  <a:cubicBezTo>
                    <a:pt x="690" y="465"/>
                    <a:pt x="679" y="443"/>
                    <a:pt x="668" y="431"/>
                  </a:cubicBezTo>
                  <a:cubicBezTo>
                    <a:pt x="468" y="276"/>
                    <a:pt x="268" y="142"/>
                    <a:pt x="56" y="9"/>
                  </a:cubicBezTo>
                  <a:cubicBezTo>
                    <a:pt x="51" y="3"/>
                    <a:pt x="42" y="1"/>
                    <a:pt x="3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68" name="Google Shape;16868;p24"/>
            <p:cNvSpPr/>
            <p:nvPr/>
          </p:nvSpPr>
          <p:spPr>
            <a:xfrm flipH="1">
              <a:off x="183120" y="140639"/>
              <a:ext cx="32431" cy="25816"/>
            </a:xfrm>
            <a:custGeom>
              <a:avLst/>
              <a:gdLst/>
              <a:ahLst/>
              <a:cxnLst/>
              <a:rect l="l" t="t" r="r" b="b"/>
              <a:pathLst>
                <a:path w="402" h="320" extrusionOk="0">
                  <a:moveTo>
                    <a:pt x="30" y="1"/>
                  </a:moveTo>
                  <a:cubicBezTo>
                    <a:pt x="20" y="1"/>
                    <a:pt x="12" y="4"/>
                    <a:pt x="12" y="15"/>
                  </a:cubicBezTo>
                  <a:cubicBezTo>
                    <a:pt x="1" y="37"/>
                    <a:pt x="12" y="59"/>
                    <a:pt x="35" y="59"/>
                  </a:cubicBezTo>
                  <a:cubicBezTo>
                    <a:pt x="146" y="115"/>
                    <a:pt x="235" y="204"/>
                    <a:pt x="324" y="293"/>
                  </a:cubicBezTo>
                  <a:cubicBezTo>
                    <a:pt x="332" y="309"/>
                    <a:pt x="346" y="320"/>
                    <a:pt x="362" y="320"/>
                  </a:cubicBezTo>
                  <a:cubicBezTo>
                    <a:pt x="367" y="320"/>
                    <a:pt x="373" y="318"/>
                    <a:pt x="379" y="315"/>
                  </a:cubicBezTo>
                  <a:cubicBezTo>
                    <a:pt x="401" y="304"/>
                    <a:pt x="401" y="282"/>
                    <a:pt x="391" y="271"/>
                  </a:cubicBezTo>
                  <a:cubicBezTo>
                    <a:pt x="302" y="160"/>
                    <a:pt x="179" y="71"/>
                    <a:pt x="57" y="4"/>
                  </a:cubicBezTo>
                  <a:cubicBezTo>
                    <a:pt x="51" y="4"/>
                    <a:pt x="40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69" name="Google Shape;16869;p24"/>
            <p:cNvSpPr/>
            <p:nvPr/>
          </p:nvSpPr>
          <p:spPr>
            <a:xfrm flipH="1">
              <a:off x="175052" y="134911"/>
              <a:ext cx="19765" cy="17184"/>
            </a:xfrm>
            <a:custGeom>
              <a:avLst/>
              <a:gdLst/>
              <a:ahLst/>
              <a:cxnLst/>
              <a:rect l="l" t="t" r="r" b="b"/>
              <a:pathLst>
                <a:path w="245" h="213" extrusionOk="0">
                  <a:moveTo>
                    <a:pt x="33" y="1"/>
                  </a:moveTo>
                  <a:cubicBezTo>
                    <a:pt x="24" y="1"/>
                    <a:pt x="16" y="3"/>
                    <a:pt x="11" y="8"/>
                  </a:cubicBezTo>
                  <a:cubicBezTo>
                    <a:pt x="0" y="30"/>
                    <a:pt x="11" y="41"/>
                    <a:pt x="22" y="63"/>
                  </a:cubicBezTo>
                  <a:cubicBezTo>
                    <a:pt x="45" y="86"/>
                    <a:pt x="67" y="108"/>
                    <a:pt x="100" y="130"/>
                  </a:cubicBezTo>
                  <a:lnTo>
                    <a:pt x="134" y="164"/>
                  </a:lnTo>
                  <a:cubicBezTo>
                    <a:pt x="144" y="175"/>
                    <a:pt x="156" y="186"/>
                    <a:pt x="178" y="197"/>
                  </a:cubicBezTo>
                  <a:cubicBezTo>
                    <a:pt x="186" y="205"/>
                    <a:pt x="199" y="213"/>
                    <a:pt x="210" y="213"/>
                  </a:cubicBezTo>
                  <a:cubicBezTo>
                    <a:pt x="215" y="213"/>
                    <a:pt x="219" y="211"/>
                    <a:pt x="223" y="208"/>
                  </a:cubicBezTo>
                  <a:cubicBezTo>
                    <a:pt x="245" y="197"/>
                    <a:pt x="233" y="175"/>
                    <a:pt x="223" y="164"/>
                  </a:cubicBezTo>
                  <a:cubicBezTo>
                    <a:pt x="211" y="152"/>
                    <a:pt x="200" y="130"/>
                    <a:pt x="189" y="119"/>
                  </a:cubicBezTo>
                  <a:cubicBezTo>
                    <a:pt x="178" y="108"/>
                    <a:pt x="167" y="97"/>
                    <a:pt x="144" y="86"/>
                  </a:cubicBezTo>
                  <a:cubicBezTo>
                    <a:pt x="122" y="63"/>
                    <a:pt x="100" y="41"/>
                    <a:pt x="67" y="19"/>
                  </a:cubicBezTo>
                  <a:cubicBezTo>
                    <a:pt x="60" y="6"/>
                    <a:pt x="46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70" name="Google Shape;16870;p24"/>
            <p:cNvSpPr/>
            <p:nvPr/>
          </p:nvSpPr>
          <p:spPr>
            <a:xfrm flipH="1">
              <a:off x="-248497" y="43586"/>
              <a:ext cx="28559" cy="54940"/>
            </a:xfrm>
            <a:custGeom>
              <a:avLst/>
              <a:gdLst/>
              <a:ahLst/>
              <a:cxnLst/>
              <a:rect l="l" t="t" r="r" b="b"/>
              <a:pathLst>
                <a:path w="354" h="681" extrusionOk="0">
                  <a:moveTo>
                    <a:pt x="310" y="0"/>
                  </a:moveTo>
                  <a:cubicBezTo>
                    <a:pt x="300" y="0"/>
                    <a:pt x="290" y="5"/>
                    <a:pt x="287" y="16"/>
                  </a:cubicBezTo>
                  <a:cubicBezTo>
                    <a:pt x="265" y="128"/>
                    <a:pt x="220" y="239"/>
                    <a:pt x="176" y="339"/>
                  </a:cubicBezTo>
                  <a:lnTo>
                    <a:pt x="8" y="639"/>
                  </a:lnTo>
                  <a:cubicBezTo>
                    <a:pt x="0" y="656"/>
                    <a:pt x="31" y="680"/>
                    <a:pt x="56" y="680"/>
                  </a:cubicBezTo>
                  <a:cubicBezTo>
                    <a:pt x="63" y="680"/>
                    <a:pt x="70" y="678"/>
                    <a:pt x="75" y="673"/>
                  </a:cubicBezTo>
                  <a:cubicBezTo>
                    <a:pt x="220" y="495"/>
                    <a:pt x="309" y="261"/>
                    <a:pt x="354" y="39"/>
                  </a:cubicBezTo>
                  <a:cubicBezTo>
                    <a:pt x="354" y="17"/>
                    <a:pt x="330" y="0"/>
                    <a:pt x="3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71" name="Google Shape;16871;p24"/>
            <p:cNvSpPr/>
            <p:nvPr/>
          </p:nvSpPr>
          <p:spPr>
            <a:xfrm flipH="1">
              <a:off x="-258097" y="52218"/>
              <a:ext cx="31221" cy="53972"/>
            </a:xfrm>
            <a:custGeom>
              <a:avLst/>
              <a:gdLst/>
              <a:ahLst/>
              <a:cxnLst/>
              <a:rect l="l" t="t" r="r" b="b"/>
              <a:pathLst>
                <a:path w="387" h="669" extrusionOk="0">
                  <a:moveTo>
                    <a:pt x="350" y="1"/>
                  </a:moveTo>
                  <a:cubicBezTo>
                    <a:pt x="343" y="1"/>
                    <a:pt x="337" y="3"/>
                    <a:pt x="334" y="10"/>
                  </a:cubicBezTo>
                  <a:cubicBezTo>
                    <a:pt x="268" y="110"/>
                    <a:pt x="234" y="221"/>
                    <a:pt x="179" y="321"/>
                  </a:cubicBezTo>
                  <a:cubicBezTo>
                    <a:pt x="122" y="433"/>
                    <a:pt x="45" y="532"/>
                    <a:pt x="1" y="633"/>
                  </a:cubicBezTo>
                  <a:cubicBezTo>
                    <a:pt x="1" y="651"/>
                    <a:pt x="22" y="669"/>
                    <a:pt x="37" y="669"/>
                  </a:cubicBezTo>
                  <a:cubicBezTo>
                    <a:pt x="40" y="669"/>
                    <a:pt x="43" y="668"/>
                    <a:pt x="45" y="666"/>
                  </a:cubicBezTo>
                  <a:cubicBezTo>
                    <a:pt x="134" y="577"/>
                    <a:pt x="179" y="466"/>
                    <a:pt x="234" y="354"/>
                  </a:cubicBezTo>
                  <a:cubicBezTo>
                    <a:pt x="290" y="255"/>
                    <a:pt x="345" y="143"/>
                    <a:pt x="379" y="32"/>
                  </a:cubicBezTo>
                  <a:cubicBezTo>
                    <a:pt x="386" y="16"/>
                    <a:pt x="366" y="1"/>
                    <a:pt x="3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72" name="Google Shape;16872;p24"/>
            <p:cNvSpPr/>
            <p:nvPr/>
          </p:nvSpPr>
          <p:spPr>
            <a:xfrm flipH="1">
              <a:off x="-279557" y="48507"/>
              <a:ext cx="27268" cy="44210"/>
            </a:xfrm>
            <a:custGeom>
              <a:avLst/>
              <a:gdLst/>
              <a:ahLst/>
              <a:cxnLst/>
              <a:rect l="l" t="t" r="r" b="b"/>
              <a:pathLst>
                <a:path w="338" h="548" extrusionOk="0">
                  <a:moveTo>
                    <a:pt x="281" y="1"/>
                  </a:moveTo>
                  <a:cubicBezTo>
                    <a:pt x="268" y="1"/>
                    <a:pt x="256" y="7"/>
                    <a:pt x="252" y="22"/>
                  </a:cubicBezTo>
                  <a:cubicBezTo>
                    <a:pt x="230" y="111"/>
                    <a:pt x="197" y="189"/>
                    <a:pt x="153" y="267"/>
                  </a:cubicBezTo>
                  <a:cubicBezTo>
                    <a:pt x="108" y="356"/>
                    <a:pt x="64" y="423"/>
                    <a:pt x="19" y="501"/>
                  </a:cubicBezTo>
                  <a:cubicBezTo>
                    <a:pt x="1" y="528"/>
                    <a:pt x="35" y="548"/>
                    <a:pt x="61" y="548"/>
                  </a:cubicBezTo>
                  <a:cubicBezTo>
                    <a:pt x="66" y="548"/>
                    <a:pt x="71" y="547"/>
                    <a:pt x="74" y="545"/>
                  </a:cubicBezTo>
                  <a:cubicBezTo>
                    <a:pt x="208" y="412"/>
                    <a:pt x="286" y="222"/>
                    <a:pt x="331" y="44"/>
                  </a:cubicBezTo>
                  <a:cubicBezTo>
                    <a:pt x="338" y="23"/>
                    <a:pt x="307" y="1"/>
                    <a:pt x="2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73" name="Google Shape;16873;p24"/>
            <p:cNvSpPr/>
            <p:nvPr/>
          </p:nvSpPr>
          <p:spPr>
            <a:xfrm flipH="1">
              <a:off x="-284398" y="81987"/>
              <a:ext cx="9036" cy="11375"/>
            </a:xfrm>
            <a:custGeom>
              <a:avLst/>
              <a:gdLst/>
              <a:ahLst/>
              <a:cxnLst/>
              <a:rect l="l" t="t" r="r" b="b"/>
              <a:pathLst>
                <a:path w="112" h="141" extrusionOk="0">
                  <a:moveTo>
                    <a:pt x="63" y="1"/>
                  </a:moveTo>
                  <a:cubicBezTo>
                    <a:pt x="50" y="1"/>
                    <a:pt x="40" y="6"/>
                    <a:pt x="33" y="19"/>
                  </a:cubicBezTo>
                  <a:cubicBezTo>
                    <a:pt x="22" y="30"/>
                    <a:pt x="22" y="41"/>
                    <a:pt x="11" y="64"/>
                  </a:cubicBezTo>
                  <a:cubicBezTo>
                    <a:pt x="11" y="74"/>
                    <a:pt x="0" y="86"/>
                    <a:pt x="0" y="86"/>
                  </a:cubicBezTo>
                  <a:lnTo>
                    <a:pt x="0" y="108"/>
                  </a:lnTo>
                  <a:lnTo>
                    <a:pt x="0" y="130"/>
                  </a:lnTo>
                  <a:cubicBezTo>
                    <a:pt x="11" y="130"/>
                    <a:pt x="11" y="141"/>
                    <a:pt x="22" y="141"/>
                  </a:cubicBezTo>
                  <a:lnTo>
                    <a:pt x="55" y="141"/>
                  </a:lnTo>
                  <a:cubicBezTo>
                    <a:pt x="67" y="130"/>
                    <a:pt x="67" y="130"/>
                    <a:pt x="67" y="119"/>
                  </a:cubicBezTo>
                  <a:cubicBezTo>
                    <a:pt x="78" y="119"/>
                    <a:pt x="78" y="108"/>
                    <a:pt x="78" y="108"/>
                  </a:cubicBezTo>
                  <a:cubicBezTo>
                    <a:pt x="89" y="108"/>
                    <a:pt x="89" y="97"/>
                    <a:pt x="89" y="97"/>
                  </a:cubicBezTo>
                  <a:cubicBezTo>
                    <a:pt x="100" y="86"/>
                    <a:pt x="100" y="64"/>
                    <a:pt x="111" y="52"/>
                  </a:cubicBezTo>
                  <a:lnTo>
                    <a:pt x="111" y="30"/>
                  </a:lnTo>
                  <a:cubicBezTo>
                    <a:pt x="100" y="19"/>
                    <a:pt x="100" y="8"/>
                    <a:pt x="89" y="8"/>
                  </a:cubicBezTo>
                  <a:cubicBezTo>
                    <a:pt x="80" y="3"/>
                    <a:pt x="71" y="1"/>
                    <a:pt x="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74" name="Google Shape;16874;p24"/>
            <p:cNvSpPr/>
            <p:nvPr/>
          </p:nvSpPr>
          <p:spPr>
            <a:xfrm flipH="1">
              <a:off x="-290610" y="93282"/>
              <a:ext cx="3630" cy="1936"/>
            </a:xfrm>
            <a:custGeom>
              <a:avLst/>
              <a:gdLst/>
              <a:ahLst/>
              <a:cxnLst/>
              <a:rect l="l" t="t" r="r" b="b"/>
              <a:pathLst>
                <a:path w="45" h="24" extrusionOk="0">
                  <a:moveTo>
                    <a:pt x="0" y="1"/>
                  </a:moveTo>
                  <a:lnTo>
                    <a:pt x="0" y="13"/>
                  </a:lnTo>
                  <a:lnTo>
                    <a:pt x="0" y="23"/>
                  </a:lnTo>
                  <a:lnTo>
                    <a:pt x="34" y="23"/>
                  </a:lnTo>
                  <a:cubicBezTo>
                    <a:pt x="45" y="23"/>
                    <a:pt x="45" y="13"/>
                    <a:pt x="45" y="13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75" name="Google Shape;16875;p24"/>
            <p:cNvSpPr/>
            <p:nvPr/>
          </p:nvSpPr>
          <p:spPr>
            <a:xfrm flipH="1">
              <a:off x="-284397" y="410983"/>
              <a:ext cx="53891" cy="19765"/>
            </a:xfrm>
            <a:custGeom>
              <a:avLst/>
              <a:gdLst/>
              <a:ahLst/>
              <a:cxnLst/>
              <a:rect l="l" t="t" r="r" b="b"/>
              <a:pathLst>
                <a:path w="668" h="245" extrusionOk="0">
                  <a:moveTo>
                    <a:pt x="11" y="0"/>
                  </a:moveTo>
                  <a:cubicBezTo>
                    <a:pt x="0" y="0"/>
                    <a:pt x="0" y="22"/>
                    <a:pt x="11" y="22"/>
                  </a:cubicBezTo>
                  <a:cubicBezTo>
                    <a:pt x="223" y="101"/>
                    <a:pt x="433" y="168"/>
                    <a:pt x="645" y="245"/>
                  </a:cubicBezTo>
                  <a:cubicBezTo>
                    <a:pt x="667" y="245"/>
                    <a:pt x="667" y="212"/>
                    <a:pt x="645" y="212"/>
                  </a:cubicBezTo>
                  <a:cubicBezTo>
                    <a:pt x="433" y="134"/>
                    <a:pt x="223" y="67"/>
                    <a:pt x="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76" name="Google Shape;16876;p24"/>
            <p:cNvSpPr/>
            <p:nvPr/>
          </p:nvSpPr>
          <p:spPr>
            <a:xfrm flipH="1">
              <a:off x="-35835" y="156451"/>
              <a:ext cx="14441" cy="76238"/>
            </a:xfrm>
            <a:custGeom>
              <a:avLst/>
              <a:gdLst/>
              <a:ahLst/>
              <a:cxnLst/>
              <a:rect l="l" t="t" r="r" b="b"/>
              <a:pathLst>
                <a:path w="179" h="945" extrusionOk="0">
                  <a:moveTo>
                    <a:pt x="38" y="1"/>
                  </a:moveTo>
                  <a:cubicBezTo>
                    <a:pt x="20" y="1"/>
                    <a:pt x="6" y="10"/>
                    <a:pt x="12" y="30"/>
                  </a:cubicBezTo>
                  <a:cubicBezTo>
                    <a:pt x="78" y="320"/>
                    <a:pt x="67" y="609"/>
                    <a:pt x="0" y="898"/>
                  </a:cubicBezTo>
                  <a:cubicBezTo>
                    <a:pt x="0" y="921"/>
                    <a:pt x="39" y="945"/>
                    <a:pt x="66" y="945"/>
                  </a:cubicBezTo>
                  <a:cubicBezTo>
                    <a:pt x="77" y="945"/>
                    <a:pt x="86" y="941"/>
                    <a:pt x="89" y="931"/>
                  </a:cubicBezTo>
                  <a:cubicBezTo>
                    <a:pt x="178" y="642"/>
                    <a:pt x="167" y="330"/>
                    <a:pt x="89" y="30"/>
                  </a:cubicBezTo>
                  <a:cubicBezTo>
                    <a:pt x="83" y="12"/>
                    <a:pt x="58" y="1"/>
                    <a:pt x="3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77" name="Google Shape;16877;p24"/>
            <p:cNvSpPr/>
            <p:nvPr/>
          </p:nvSpPr>
          <p:spPr>
            <a:xfrm flipH="1">
              <a:off x="-51083" y="155886"/>
              <a:ext cx="13553" cy="74463"/>
            </a:xfrm>
            <a:custGeom>
              <a:avLst/>
              <a:gdLst/>
              <a:ahLst/>
              <a:cxnLst/>
              <a:rect l="l" t="t" r="r" b="b"/>
              <a:pathLst>
                <a:path w="168" h="923" extrusionOk="0">
                  <a:moveTo>
                    <a:pt x="95" y="1"/>
                  </a:moveTo>
                  <a:cubicBezTo>
                    <a:pt x="80" y="1"/>
                    <a:pt x="67" y="8"/>
                    <a:pt x="67" y="26"/>
                  </a:cubicBezTo>
                  <a:cubicBezTo>
                    <a:pt x="79" y="304"/>
                    <a:pt x="34" y="593"/>
                    <a:pt x="0" y="871"/>
                  </a:cubicBezTo>
                  <a:cubicBezTo>
                    <a:pt x="0" y="899"/>
                    <a:pt x="31" y="923"/>
                    <a:pt x="57" y="923"/>
                  </a:cubicBezTo>
                  <a:cubicBezTo>
                    <a:pt x="72" y="923"/>
                    <a:pt x="85" y="914"/>
                    <a:pt x="89" y="893"/>
                  </a:cubicBezTo>
                  <a:cubicBezTo>
                    <a:pt x="168" y="616"/>
                    <a:pt x="168" y="315"/>
                    <a:pt x="145" y="37"/>
                  </a:cubicBezTo>
                  <a:cubicBezTo>
                    <a:pt x="145" y="17"/>
                    <a:pt x="117" y="1"/>
                    <a:pt x="9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78" name="Google Shape;16878;p24"/>
            <p:cNvSpPr/>
            <p:nvPr/>
          </p:nvSpPr>
          <p:spPr>
            <a:xfrm flipH="1">
              <a:off x="-75285" y="175006"/>
              <a:ext cx="23718" cy="56230"/>
            </a:xfrm>
            <a:custGeom>
              <a:avLst/>
              <a:gdLst/>
              <a:ahLst/>
              <a:cxnLst/>
              <a:rect l="l" t="t" r="r" b="b"/>
              <a:pathLst>
                <a:path w="294" h="697" extrusionOk="0">
                  <a:moveTo>
                    <a:pt x="172" y="1"/>
                  </a:moveTo>
                  <a:cubicBezTo>
                    <a:pt x="149" y="1"/>
                    <a:pt x="127" y="11"/>
                    <a:pt x="138" y="33"/>
                  </a:cubicBezTo>
                  <a:cubicBezTo>
                    <a:pt x="172" y="234"/>
                    <a:pt x="138" y="456"/>
                    <a:pt x="16" y="634"/>
                  </a:cubicBezTo>
                  <a:cubicBezTo>
                    <a:pt x="0" y="666"/>
                    <a:pt x="40" y="697"/>
                    <a:pt x="76" y="697"/>
                  </a:cubicBezTo>
                  <a:cubicBezTo>
                    <a:pt x="91" y="697"/>
                    <a:pt x="106" y="692"/>
                    <a:pt x="116" y="679"/>
                  </a:cubicBezTo>
                  <a:cubicBezTo>
                    <a:pt x="249" y="490"/>
                    <a:pt x="293" y="256"/>
                    <a:pt x="216" y="45"/>
                  </a:cubicBezTo>
                  <a:cubicBezTo>
                    <a:pt x="216" y="23"/>
                    <a:pt x="194" y="1"/>
                    <a:pt x="17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79" name="Google Shape;16879;p24"/>
            <p:cNvSpPr/>
            <p:nvPr/>
          </p:nvSpPr>
          <p:spPr>
            <a:xfrm flipH="1">
              <a:off x="-86983" y="203727"/>
              <a:ext cx="10004" cy="21298"/>
            </a:xfrm>
            <a:custGeom>
              <a:avLst/>
              <a:gdLst/>
              <a:ahLst/>
              <a:cxnLst/>
              <a:rect l="l" t="t" r="r" b="b"/>
              <a:pathLst>
                <a:path w="124" h="264" extrusionOk="0">
                  <a:moveTo>
                    <a:pt x="67" y="0"/>
                  </a:moveTo>
                  <a:cubicBezTo>
                    <a:pt x="57" y="0"/>
                    <a:pt x="35" y="11"/>
                    <a:pt x="35" y="33"/>
                  </a:cubicBezTo>
                  <a:lnTo>
                    <a:pt x="35" y="45"/>
                  </a:lnTo>
                  <a:lnTo>
                    <a:pt x="35" y="56"/>
                  </a:lnTo>
                  <a:cubicBezTo>
                    <a:pt x="45" y="67"/>
                    <a:pt x="35" y="67"/>
                    <a:pt x="35" y="78"/>
                  </a:cubicBezTo>
                  <a:lnTo>
                    <a:pt x="35" y="122"/>
                  </a:lnTo>
                  <a:cubicBezTo>
                    <a:pt x="35" y="134"/>
                    <a:pt x="35" y="156"/>
                    <a:pt x="23" y="167"/>
                  </a:cubicBezTo>
                  <a:lnTo>
                    <a:pt x="23" y="178"/>
                  </a:lnTo>
                  <a:cubicBezTo>
                    <a:pt x="23" y="189"/>
                    <a:pt x="12" y="201"/>
                    <a:pt x="12" y="201"/>
                  </a:cubicBezTo>
                  <a:cubicBezTo>
                    <a:pt x="1" y="223"/>
                    <a:pt x="23" y="245"/>
                    <a:pt x="35" y="256"/>
                  </a:cubicBezTo>
                  <a:cubicBezTo>
                    <a:pt x="44" y="261"/>
                    <a:pt x="55" y="263"/>
                    <a:pt x="65" y="263"/>
                  </a:cubicBezTo>
                  <a:cubicBezTo>
                    <a:pt x="79" y="263"/>
                    <a:pt x="90" y="258"/>
                    <a:pt x="90" y="245"/>
                  </a:cubicBezTo>
                  <a:cubicBezTo>
                    <a:pt x="112" y="211"/>
                    <a:pt x="124" y="178"/>
                    <a:pt x="124" y="145"/>
                  </a:cubicBezTo>
                  <a:lnTo>
                    <a:pt x="124" y="45"/>
                  </a:lnTo>
                  <a:cubicBezTo>
                    <a:pt x="112" y="23"/>
                    <a:pt x="90" y="0"/>
                    <a:pt x="6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80" name="Google Shape;16880;p24"/>
            <p:cNvSpPr/>
            <p:nvPr/>
          </p:nvSpPr>
          <p:spPr>
            <a:xfrm flipH="1">
              <a:off x="-12439" y="184365"/>
              <a:ext cx="17184" cy="52842"/>
            </a:xfrm>
            <a:custGeom>
              <a:avLst/>
              <a:gdLst/>
              <a:ahLst/>
              <a:cxnLst/>
              <a:rect l="l" t="t" r="r" b="b"/>
              <a:pathLst>
                <a:path w="213" h="655" extrusionOk="0">
                  <a:moveTo>
                    <a:pt x="41" y="1"/>
                  </a:moveTo>
                  <a:cubicBezTo>
                    <a:pt x="20" y="1"/>
                    <a:pt x="0" y="15"/>
                    <a:pt x="13" y="40"/>
                  </a:cubicBezTo>
                  <a:cubicBezTo>
                    <a:pt x="79" y="229"/>
                    <a:pt x="124" y="418"/>
                    <a:pt x="136" y="619"/>
                  </a:cubicBezTo>
                  <a:cubicBezTo>
                    <a:pt x="136" y="638"/>
                    <a:pt x="159" y="654"/>
                    <a:pt x="179" y="654"/>
                  </a:cubicBezTo>
                  <a:cubicBezTo>
                    <a:pt x="192" y="654"/>
                    <a:pt x="202" y="647"/>
                    <a:pt x="202" y="629"/>
                  </a:cubicBezTo>
                  <a:cubicBezTo>
                    <a:pt x="213" y="418"/>
                    <a:pt x="158" y="218"/>
                    <a:pt x="79" y="29"/>
                  </a:cubicBezTo>
                  <a:cubicBezTo>
                    <a:pt x="75" y="9"/>
                    <a:pt x="57" y="1"/>
                    <a:pt x="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81" name="Google Shape;16881;p24"/>
            <p:cNvSpPr/>
            <p:nvPr/>
          </p:nvSpPr>
          <p:spPr>
            <a:xfrm flipH="1">
              <a:off x="9666" y="304330"/>
              <a:ext cx="10246" cy="6615"/>
            </a:xfrm>
            <a:custGeom>
              <a:avLst/>
              <a:gdLst/>
              <a:ahLst/>
              <a:cxnLst/>
              <a:rect l="l" t="t" r="r" b="b"/>
              <a:pathLst>
                <a:path w="127" h="82" extrusionOk="0">
                  <a:moveTo>
                    <a:pt x="50" y="1"/>
                  </a:moveTo>
                  <a:cubicBezTo>
                    <a:pt x="13" y="1"/>
                    <a:pt x="0" y="50"/>
                    <a:pt x="45" y="77"/>
                  </a:cubicBezTo>
                  <a:cubicBezTo>
                    <a:pt x="53" y="80"/>
                    <a:pt x="60" y="81"/>
                    <a:pt x="67" y="81"/>
                  </a:cubicBezTo>
                  <a:cubicBezTo>
                    <a:pt x="109" y="81"/>
                    <a:pt x="126" y="29"/>
                    <a:pt x="79" y="10"/>
                  </a:cubicBezTo>
                  <a:cubicBezTo>
                    <a:pt x="68" y="4"/>
                    <a:pt x="58" y="1"/>
                    <a:pt x="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82" name="Google Shape;16882;p24"/>
            <p:cNvSpPr/>
            <p:nvPr/>
          </p:nvSpPr>
          <p:spPr>
            <a:xfrm flipH="1">
              <a:off x="-268422" y="410015"/>
              <a:ext cx="111170" cy="34690"/>
            </a:xfrm>
            <a:custGeom>
              <a:avLst/>
              <a:gdLst/>
              <a:ahLst/>
              <a:cxnLst/>
              <a:rect l="l" t="t" r="r" b="b"/>
              <a:pathLst>
                <a:path w="1378" h="430" extrusionOk="0">
                  <a:moveTo>
                    <a:pt x="50" y="0"/>
                  </a:moveTo>
                  <a:cubicBezTo>
                    <a:pt x="1" y="0"/>
                    <a:pt x="32" y="68"/>
                    <a:pt x="73" y="68"/>
                  </a:cubicBezTo>
                  <a:cubicBezTo>
                    <a:pt x="508" y="101"/>
                    <a:pt x="919" y="235"/>
                    <a:pt x="1297" y="424"/>
                  </a:cubicBezTo>
                  <a:cubicBezTo>
                    <a:pt x="1306" y="428"/>
                    <a:pt x="1314" y="429"/>
                    <a:pt x="1322" y="429"/>
                  </a:cubicBezTo>
                  <a:cubicBezTo>
                    <a:pt x="1361" y="429"/>
                    <a:pt x="1377" y="385"/>
                    <a:pt x="1331" y="357"/>
                  </a:cubicBezTo>
                  <a:cubicBezTo>
                    <a:pt x="941" y="146"/>
                    <a:pt x="508" y="24"/>
                    <a:pt x="63" y="2"/>
                  </a:cubicBezTo>
                  <a:cubicBezTo>
                    <a:pt x="58" y="1"/>
                    <a:pt x="54" y="0"/>
                    <a:pt x="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83" name="Google Shape;16883;p24"/>
            <p:cNvSpPr/>
            <p:nvPr/>
          </p:nvSpPr>
          <p:spPr>
            <a:xfrm flipH="1">
              <a:off x="-226068" y="400899"/>
              <a:ext cx="55424" cy="11940"/>
            </a:xfrm>
            <a:custGeom>
              <a:avLst/>
              <a:gdLst/>
              <a:ahLst/>
              <a:cxnLst/>
              <a:rect l="l" t="t" r="r" b="b"/>
              <a:pathLst>
                <a:path w="687" h="148" extrusionOk="0">
                  <a:moveTo>
                    <a:pt x="159" y="0"/>
                  </a:moveTo>
                  <a:cubicBezTo>
                    <a:pt x="127" y="0"/>
                    <a:pt x="95" y="1"/>
                    <a:pt x="63" y="3"/>
                  </a:cubicBezTo>
                  <a:cubicBezTo>
                    <a:pt x="1" y="3"/>
                    <a:pt x="26" y="71"/>
                    <a:pt x="66" y="71"/>
                  </a:cubicBezTo>
                  <a:cubicBezTo>
                    <a:pt x="69" y="71"/>
                    <a:pt x="72" y="71"/>
                    <a:pt x="75" y="70"/>
                  </a:cubicBezTo>
                  <a:cubicBezTo>
                    <a:pt x="263" y="70"/>
                    <a:pt x="453" y="92"/>
                    <a:pt x="631" y="147"/>
                  </a:cubicBezTo>
                  <a:cubicBezTo>
                    <a:pt x="653" y="147"/>
                    <a:pt x="675" y="147"/>
                    <a:pt x="675" y="125"/>
                  </a:cubicBezTo>
                  <a:cubicBezTo>
                    <a:pt x="686" y="103"/>
                    <a:pt x="664" y="81"/>
                    <a:pt x="642" y="81"/>
                  </a:cubicBezTo>
                  <a:cubicBezTo>
                    <a:pt x="484" y="25"/>
                    <a:pt x="319" y="0"/>
                    <a:pt x="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84" name="Google Shape;16884;p24"/>
            <p:cNvSpPr/>
            <p:nvPr/>
          </p:nvSpPr>
          <p:spPr>
            <a:xfrm flipH="1">
              <a:off x="-275441" y="363304"/>
              <a:ext cx="93986" cy="10972"/>
            </a:xfrm>
            <a:custGeom>
              <a:avLst/>
              <a:gdLst/>
              <a:ahLst/>
              <a:cxnLst/>
              <a:rect l="l" t="t" r="r" b="b"/>
              <a:pathLst>
                <a:path w="1165" h="136" extrusionOk="0">
                  <a:moveTo>
                    <a:pt x="494" y="1"/>
                  </a:moveTo>
                  <a:cubicBezTo>
                    <a:pt x="345" y="1"/>
                    <a:pt x="195" y="12"/>
                    <a:pt x="52" y="35"/>
                  </a:cubicBezTo>
                  <a:cubicBezTo>
                    <a:pt x="0" y="46"/>
                    <a:pt x="44" y="103"/>
                    <a:pt x="77" y="103"/>
                  </a:cubicBezTo>
                  <a:cubicBezTo>
                    <a:pt x="80" y="103"/>
                    <a:pt x="82" y="103"/>
                    <a:pt x="85" y="102"/>
                  </a:cubicBezTo>
                  <a:cubicBezTo>
                    <a:pt x="263" y="91"/>
                    <a:pt x="430" y="80"/>
                    <a:pt x="608" y="80"/>
                  </a:cubicBezTo>
                  <a:cubicBezTo>
                    <a:pt x="774" y="91"/>
                    <a:pt x="942" y="113"/>
                    <a:pt x="1120" y="136"/>
                  </a:cubicBezTo>
                  <a:cubicBezTo>
                    <a:pt x="1164" y="136"/>
                    <a:pt x="1142" y="80"/>
                    <a:pt x="1108" y="69"/>
                  </a:cubicBezTo>
                  <a:cubicBezTo>
                    <a:pt x="913" y="23"/>
                    <a:pt x="704" y="1"/>
                    <a:pt x="4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85" name="Google Shape;16885;p24"/>
            <p:cNvSpPr/>
            <p:nvPr/>
          </p:nvSpPr>
          <p:spPr>
            <a:xfrm flipH="1">
              <a:off x="-266164" y="215183"/>
              <a:ext cx="56795" cy="73576"/>
            </a:xfrm>
            <a:custGeom>
              <a:avLst/>
              <a:gdLst/>
              <a:ahLst/>
              <a:cxnLst/>
              <a:rect l="l" t="t" r="r" b="b"/>
              <a:pathLst>
                <a:path w="704" h="912" extrusionOk="0">
                  <a:moveTo>
                    <a:pt x="654" y="0"/>
                  </a:moveTo>
                  <a:cubicBezTo>
                    <a:pt x="645" y="0"/>
                    <a:pt x="635" y="4"/>
                    <a:pt x="629" y="14"/>
                  </a:cubicBezTo>
                  <a:cubicBezTo>
                    <a:pt x="440" y="303"/>
                    <a:pt x="228" y="593"/>
                    <a:pt x="17" y="859"/>
                  </a:cubicBezTo>
                  <a:cubicBezTo>
                    <a:pt x="0" y="885"/>
                    <a:pt x="29" y="911"/>
                    <a:pt x="54" y="911"/>
                  </a:cubicBezTo>
                  <a:cubicBezTo>
                    <a:pt x="61" y="911"/>
                    <a:pt x="68" y="909"/>
                    <a:pt x="73" y="904"/>
                  </a:cubicBezTo>
                  <a:cubicBezTo>
                    <a:pt x="295" y="637"/>
                    <a:pt x="507" y="348"/>
                    <a:pt x="695" y="47"/>
                  </a:cubicBezTo>
                  <a:cubicBezTo>
                    <a:pt x="704" y="24"/>
                    <a:pt x="678" y="0"/>
                    <a:pt x="6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86" name="Google Shape;16886;p24"/>
            <p:cNvSpPr/>
            <p:nvPr/>
          </p:nvSpPr>
          <p:spPr>
            <a:xfrm flipH="1">
              <a:off x="-273344" y="226316"/>
              <a:ext cx="73656" cy="81240"/>
            </a:xfrm>
            <a:custGeom>
              <a:avLst/>
              <a:gdLst/>
              <a:ahLst/>
              <a:cxnLst/>
              <a:rect l="l" t="t" r="r" b="b"/>
              <a:pathLst>
                <a:path w="913" h="1007" extrusionOk="0">
                  <a:moveTo>
                    <a:pt x="873" y="0"/>
                  </a:moveTo>
                  <a:cubicBezTo>
                    <a:pt x="864" y="0"/>
                    <a:pt x="856" y="3"/>
                    <a:pt x="849" y="10"/>
                  </a:cubicBezTo>
                  <a:cubicBezTo>
                    <a:pt x="605" y="354"/>
                    <a:pt x="326" y="665"/>
                    <a:pt x="26" y="955"/>
                  </a:cubicBezTo>
                  <a:cubicBezTo>
                    <a:pt x="0" y="981"/>
                    <a:pt x="34" y="1006"/>
                    <a:pt x="61" y="1006"/>
                  </a:cubicBezTo>
                  <a:cubicBezTo>
                    <a:pt x="69" y="1006"/>
                    <a:pt x="76" y="1004"/>
                    <a:pt x="81" y="999"/>
                  </a:cubicBezTo>
                  <a:cubicBezTo>
                    <a:pt x="404" y="732"/>
                    <a:pt x="671" y="388"/>
                    <a:pt x="904" y="32"/>
                  </a:cubicBezTo>
                  <a:cubicBezTo>
                    <a:pt x="913" y="16"/>
                    <a:pt x="893" y="0"/>
                    <a:pt x="8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87" name="Google Shape;16887;p24"/>
            <p:cNvSpPr/>
            <p:nvPr/>
          </p:nvSpPr>
          <p:spPr>
            <a:xfrm flipH="1">
              <a:off x="-248012" y="278594"/>
              <a:ext cx="45823" cy="35981"/>
            </a:xfrm>
            <a:custGeom>
              <a:avLst/>
              <a:gdLst/>
              <a:ahLst/>
              <a:cxnLst/>
              <a:rect l="l" t="t" r="r" b="b"/>
              <a:pathLst>
                <a:path w="568" h="446" extrusionOk="0">
                  <a:moveTo>
                    <a:pt x="501" y="1"/>
                  </a:moveTo>
                  <a:cubicBezTo>
                    <a:pt x="494" y="1"/>
                    <a:pt x="489" y="3"/>
                    <a:pt x="485" y="7"/>
                  </a:cubicBezTo>
                  <a:cubicBezTo>
                    <a:pt x="340" y="140"/>
                    <a:pt x="184" y="262"/>
                    <a:pt x="28" y="373"/>
                  </a:cubicBezTo>
                  <a:cubicBezTo>
                    <a:pt x="0" y="402"/>
                    <a:pt x="43" y="445"/>
                    <a:pt x="77" y="445"/>
                  </a:cubicBezTo>
                  <a:cubicBezTo>
                    <a:pt x="83" y="445"/>
                    <a:pt x="90" y="444"/>
                    <a:pt x="95" y="440"/>
                  </a:cubicBezTo>
                  <a:cubicBezTo>
                    <a:pt x="262" y="340"/>
                    <a:pt x="406" y="207"/>
                    <a:pt x="540" y="62"/>
                  </a:cubicBezTo>
                  <a:cubicBezTo>
                    <a:pt x="567" y="35"/>
                    <a:pt x="528" y="1"/>
                    <a:pt x="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88" name="Google Shape;16888;p24"/>
            <p:cNvSpPr/>
            <p:nvPr/>
          </p:nvSpPr>
          <p:spPr>
            <a:xfrm flipH="1">
              <a:off x="-181132" y="98203"/>
              <a:ext cx="26461" cy="64540"/>
            </a:xfrm>
            <a:custGeom>
              <a:avLst/>
              <a:gdLst/>
              <a:ahLst/>
              <a:cxnLst/>
              <a:rect l="l" t="t" r="r" b="b"/>
              <a:pathLst>
                <a:path w="328" h="800" extrusionOk="0">
                  <a:moveTo>
                    <a:pt x="297" y="1"/>
                  </a:moveTo>
                  <a:cubicBezTo>
                    <a:pt x="290" y="1"/>
                    <a:pt x="283" y="6"/>
                    <a:pt x="283" y="18"/>
                  </a:cubicBezTo>
                  <a:cubicBezTo>
                    <a:pt x="250" y="274"/>
                    <a:pt x="162" y="530"/>
                    <a:pt x="16" y="752"/>
                  </a:cubicBezTo>
                  <a:cubicBezTo>
                    <a:pt x="1" y="776"/>
                    <a:pt x="29" y="799"/>
                    <a:pt x="55" y="799"/>
                  </a:cubicBezTo>
                  <a:cubicBezTo>
                    <a:pt x="66" y="799"/>
                    <a:pt x="77" y="795"/>
                    <a:pt x="83" y="785"/>
                  </a:cubicBezTo>
                  <a:cubicBezTo>
                    <a:pt x="228" y="563"/>
                    <a:pt x="317" y="296"/>
                    <a:pt x="328" y="29"/>
                  </a:cubicBezTo>
                  <a:cubicBezTo>
                    <a:pt x="328" y="15"/>
                    <a:pt x="310" y="1"/>
                    <a:pt x="2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89" name="Google Shape;16889;p24"/>
            <p:cNvSpPr/>
            <p:nvPr/>
          </p:nvSpPr>
          <p:spPr>
            <a:xfrm flipH="1">
              <a:off x="-182665" y="139751"/>
              <a:ext cx="28317" cy="45743"/>
            </a:xfrm>
            <a:custGeom>
              <a:avLst/>
              <a:gdLst/>
              <a:ahLst/>
              <a:cxnLst/>
              <a:rect l="l" t="t" r="r" b="b"/>
              <a:pathLst>
                <a:path w="351" h="567" extrusionOk="0">
                  <a:moveTo>
                    <a:pt x="298" y="1"/>
                  </a:moveTo>
                  <a:cubicBezTo>
                    <a:pt x="288" y="1"/>
                    <a:pt x="280" y="5"/>
                    <a:pt x="277" y="15"/>
                  </a:cubicBezTo>
                  <a:cubicBezTo>
                    <a:pt x="221" y="204"/>
                    <a:pt x="121" y="371"/>
                    <a:pt x="10" y="527"/>
                  </a:cubicBezTo>
                  <a:cubicBezTo>
                    <a:pt x="1" y="544"/>
                    <a:pt x="25" y="567"/>
                    <a:pt x="47" y="567"/>
                  </a:cubicBezTo>
                  <a:cubicBezTo>
                    <a:pt x="53" y="567"/>
                    <a:pt x="60" y="565"/>
                    <a:pt x="65" y="559"/>
                  </a:cubicBezTo>
                  <a:cubicBezTo>
                    <a:pt x="198" y="415"/>
                    <a:pt x="287" y="237"/>
                    <a:pt x="343" y="37"/>
                  </a:cubicBezTo>
                  <a:cubicBezTo>
                    <a:pt x="351" y="22"/>
                    <a:pt x="321" y="1"/>
                    <a:pt x="2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90" name="Google Shape;16890;p24"/>
            <p:cNvSpPr/>
            <p:nvPr/>
          </p:nvSpPr>
          <p:spPr>
            <a:xfrm flipH="1">
              <a:off x="7246" y="216474"/>
              <a:ext cx="31705" cy="80191"/>
            </a:xfrm>
            <a:custGeom>
              <a:avLst/>
              <a:gdLst/>
              <a:ahLst/>
              <a:cxnLst/>
              <a:rect l="l" t="t" r="r" b="b"/>
              <a:pathLst>
                <a:path w="393" h="994" extrusionOk="0">
                  <a:moveTo>
                    <a:pt x="50" y="1"/>
                  </a:moveTo>
                  <a:cubicBezTo>
                    <a:pt x="24" y="1"/>
                    <a:pt x="1" y="16"/>
                    <a:pt x="14" y="43"/>
                  </a:cubicBezTo>
                  <a:cubicBezTo>
                    <a:pt x="103" y="176"/>
                    <a:pt x="170" y="320"/>
                    <a:pt x="214" y="476"/>
                  </a:cubicBezTo>
                  <a:cubicBezTo>
                    <a:pt x="259" y="643"/>
                    <a:pt x="281" y="799"/>
                    <a:pt x="293" y="955"/>
                  </a:cubicBezTo>
                  <a:cubicBezTo>
                    <a:pt x="293" y="976"/>
                    <a:pt x="326" y="993"/>
                    <a:pt x="349" y="993"/>
                  </a:cubicBezTo>
                  <a:cubicBezTo>
                    <a:pt x="361" y="993"/>
                    <a:pt x="370" y="988"/>
                    <a:pt x="370" y="977"/>
                  </a:cubicBezTo>
                  <a:cubicBezTo>
                    <a:pt x="392" y="810"/>
                    <a:pt x="359" y="632"/>
                    <a:pt x="315" y="476"/>
                  </a:cubicBezTo>
                  <a:cubicBezTo>
                    <a:pt x="259" y="310"/>
                    <a:pt x="192" y="165"/>
                    <a:pt x="92" y="20"/>
                  </a:cubicBezTo>
                  <a:cubicBezTo>
                    <a:pt x="84" y="7"/>
                    <a:pt x="66" y="1"/>
                    <a:pt x="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91" name="Google Shape;16891;p24"/>
            <p:cNvSpPr/>
            <p:nvPr/>
          </p:nvSpPr>
          <p:spPr>
            <a:xfrm flipH="1">
              <a:off x="2325" y="213489"/>
              <a:ext cx="21621" cy="59054"/>
            </a:xfrm>
            <a:custGeom>
              <a:avLst/>
              <a:gdLst/>
              <a:ahLst/>
              <a:cxnLst/>
              <a:rect l="l" t="t" r="r" b="b"/>
              <a:pathLst>
                <a:path w="268" h="732" extrusionOk="0">
                  <a:moveTo>
                    <a:pt x="35" y="0"/>
                  </a:moveTo>
                  <a:cubicBezTo>
                    <a:pt x="17" y="0"/>
                    <a:pt x="0" y="11"/>
                    <a:pt x="6" y="35"/>
                  </a:cubicBezTo>
                  <a:cubicBezTo>
                    <a:pt x="95" y="246"/>
                    <a:pt x="151" y="468"/>
                    <a:pt x="196" y="703"/>
                  </a:cubicBezTo>
                  <a:cubicBezTo>
                    <a:pt x="201" y="720"/>
                    <a:pt x="223" y="732"/>
                    <a:pt x="241" y="732"/>
                  </a:cubicBezTo>
                  <a:cubicBezTo>
                    <a:pt x="256" y="732"/>
                    <a:pt x="267" y="723"/>
                    <a:pt x="262" y="703"/>
                  </a:cubicBezTo>
                  <a:cubicBezTo>
                    <a:pt x="228" y="468"/>
                    <a:pt x="151" y="235"/>
                    <a:pt x="73" y="24"/>
                  </a:cubicBezTo>
                  <a:cubicBezTo>
                    <a:pt x="68" y="8"/>
                    <a:pt x="51" y="0"/>
                    <a:pt x="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92" name="Google Shape;16892;p24"/>
            <p:cNvSpPr/>
            <p:nvPr/>
          </p:nvSpPr>
          <p:spPr>
            <a:xfrm flipH="1">
              <a:off x="-4452" y="226155"/>
              <a:ext cx="12666" cy="30576"/>
            </a:xfrm>
            <a:custGeom>
              <a:avLst/>
              <a:gdLst/>
              <a:ahLst/>
              <a:cxnLst/>
              <a:rect l="l" t="t" r="r" b="b"/>
              <a:pathLst>
                <a:path w="157" h="379" extrusionOk="0">
                  <a:moveTo>
                    <a:pt x="33" y="0"/>
                  </a:moveTo>
                  <a:cubicBezTo>
                    <a:pt x="11" y="0"/>
                    <a:pt x="1" y="12"/>
                    <a:pt x="1" y="34"/>
                  </a:cubicBezTo>
                  <a:cubicBezTo>
                    <a:pt x="23" y="134"/>
                    <a:pt x="45" y="245"/>
                    <a:pt x="78" y="345"/>
                  </a:cubicBezTo>
                  <a:cubicBezTo>
                    <a:pt x="90" y="368"/>
                    <a:pt x="100" y="378"/>
                    <a:pt x="122" y="378"/>
                  </a:cubicBezTo>
                  <a:cubicBezTo>
                    <a:pt x="145" y="378"/>
                    <a:pt x="156" y="368"/>
                    <a:pt x="156" y="345"/>
                  </a:cubicBezTo>
                  <a:cubicBezTo>
                    <a:pt x="134" y="245"/>
                    <a:pt x="100" y="134"/>
                    <a:pt x="78" y="34"/>
                  </a:cubicBezTo>
                  <a:cubicBezTo>
                    <a:pt x="67" y="12"/>
                    <a:pt x="56" y="0"/>
                    <a:pt x="3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93" name="Google Shape;16893;p24"/>
            <p:cNvSpPr/>
            <p:nvPr/>
          </p:nvSpPr>
          <p:spPr>
            <a:xfrm flipH="1">
              <a:off x="20719" y="521186"/>
              <a:ext cx="37191" cy="91082"/>
            </a:xfrm>
            <a:custGeom>
              <a:avLst/>
              <a:gdLst/>
              <a:ahLst/>
              <a:cxnLst/>
              <a:rect l="l" t="t" r="r" b="b"/>
              <a:pathLst>
                <a:path w="461" h="1129" extrusionOk="0">
                  <a:moveTo>
                    <a:pt x="359" y="0"/>
                  </a:moveTo>
                  <a:cubicBezTo>
                    <a:pt x="345" y="0"/>
                    <a:pt x="332" y="7"/>
                    <a:pt x="327" y="25"/>
                  </a:cubicBezTo>
                  <a:cubicBezTo>
                    <a:pt x="283" y="381"/>
                    <a:pt x="160" y="715"/>
                    <a:pt x="16" y="1048"/>
                  </a:cubicBezTo>
                  <a:cubicBezTo>
                    <a:pt x="0" y="1080"/>
                    <a:pt x="30" y="1106"/>
                    <a:pt x="56" y="1106"/>
                  </a:cubicBezTo>
                  <a:cubicBezTo>
                    <a:pt x="67" y="1106"/>
                    <a:pt x="76" y="1102"/>
                    <a:pt x="83" y="1093"/>
                  </a:cubicBezTo>
                  <a:cubicBezTo>
                    <a:pt x="238" y="814"/>
                    <a:pt x="338" y="492"/>
                    <a:pt x="383" y="181"/>
                  </a:cubicBezTo>
                  <a:lnTo>
                    <a:pt x="383" y="181"/>
                  </a:lnTo>
                  <a:cubicBezTo>
                    <a:pt x="360" y="481"/>
                    <a:pt x="294" y="781"/>
                    <a:pt x="182" y="1070"/>
                  </a:cubicBezTo>
                  <a:cubicBezTo>
                    <a:pt x="175" y="1102"/>
                    <a:pt x="207" y="1128"/>
                    <a:pt x="234" y="1128"/>
                  </a:cubicBezTo>
                  <a:cubicBezTo>
                    <a:pt x="245" y="1128"/>
                    <a:pt x="254" y="1124"/>
                    <a:pt x="261" y="1115"/>
                  </a:cubicBezTo>
                  <a:cubicBezTo>
                    <a:pt x="405" y="792"/>
                    <a:pt x="461" y="436"/>
                    <a:pt x="449" y="92"/>
                  </a:cubicBezTo>
                  <a:cubicBezTo>
                    <a:pt x="449" y="73"/>
                    <a:pt x="427" y="55"/>
                    <a:pt x="407" y="55"/>
                  </a:cubicBezTo>
                  <a:cubicBezTo>
                    <a:pt x="402" y="55"/>
                    <a:pt x="398" y="56"/>
                    <a:pt x="394" y="58"/>
                  </a:cubicBezTo>
                  <a:lnTo>
                    <a:pt x="394" y="36"/>
                  </a:lnTo>
                  <a:cubicBezTo>
                    <a:pt x="401" y="16"/>
                    <a:pt x="379" y="0"/>
                    <a:pt x="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94" name="Google Shape;16894;p24"/>
            <p:cNvSpPr/>
            <p:nvPr/>
          </p:nvSpPr>
          <p:spPr>
            <a:xfrm flipH="1">
              <a:off x="4826" y="554989"/>
              <a:ext cx="17506" cy="65347"/>
            </a:xfrm>
            <a:custGeom>
              <a:avLst/>
              <a:gdLst/>
              <a:ahLst/>
              <a:cxnLst/>
              <a:rect l="l" t="t" r="r" b="b"/>
              <a:pathLst>
                <a:path w="217" h="810" extrusionOk="0">
                  <a:moveTo>
                    <a:pt x="171" y="1"/>
                  </a:moveTo>
                  <a:cubicBezTo>
                    <a:pt x="161" y="1"/>
                    <a:pt x="153" y="6"/>
                    <a:pt x="153" y="17"/>
                  </a:cubicBezTo>
                  <a:cubicBezTo>
                    <a:pt x="131" y="273"/>
                    <a:pt x="87" y="518"/>
                    <a:pt x="8" y="763"/>
                  </a:cubicBezTo>
                  <a:cubicBezTo>
                    <a:pt x="1" y="786"/>
                    <a:pt x="32" y="810"/>
                    <a:pt x="54" y="810"/>
                  </a:cubicBezTo>
                  <a:cubicBezTo>
                    <a:pt x="64" y="810"/>
                    <a:pt x="72" y="806"/>
                    <a:pt x="75" y="796"/>
                  </a:cubicBezTo>
                  <a:cubicBezTo>
                    <a:pt x="164" y="551"/>
                    <a:pt x="208" y="296"/>
                    <a:pt x="208" y="39"/>
                  </a:cubicBezTo>
                  <a:cubicBezTo>
                    <a:pt x="216" y="18"/>
                    <a:pt x="190" y="1"/>
                    <a:pt x="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95" name="Google Shape;16895;p24"/>
            <p:cNvSpPr/>
            <p:nvPr/>
          </p:nvSpPr>
          <p:spPr>
            <a:xfrm flipH="1">
              <a:off x="-8002" y="585969"/>
              <a:ext cx="5405" cy="16216"/>
            </a:xfrm>
            <a:custGeom>
              <a:avLst/>
              <a:gdLst/>
              <a:ahLst/>
              <a:cxnLst/>
              <a:rect l="l" t="t" r="r" b="b"/>
              <a:pathLst>
                <a:path w="67" h="201" extrusionOk="0">
                  <a:moveTo>
                    <a:pt x="22" y="1"/>
                  </a:moveTo>
                  <a:cubicBezTo>
                    <a:pt x="11" y="1"/>
                    <a:pt x="0" y="11"/>
                    <a:pt x="0" y="23"/>
                  </a:cubicBezTo>
                  <a:cubicBezTo>
                    <a:pt x="0" y="78"/>
                    <a:pt x="11" y="122"/>
                    <a:pt x="11" y="178"/>
                  </a:cubicBezTo>
                  <a:lnTo>
                    <a:pt x="22" y="189"/>
                  </a:lnTo>
                  <a:cubicBezTo>
                    <a:pt x="33" y="201"/>
                    <a:pt x="45" y="201"/>
                    <a:pt x="45" y="201"/>
                  </a:cubicBezTo>
                  <a:cubicBezTo>
                    <a:pt x="67" y="201"/>
                    <a:pt x="67" y="189"/>
                    <a:pt x="67" y="178"/>
                  </a:cubicBezTo>
                  <a:cubicBezTo>
                    <a:pt x="67" y="134"/>
                    <a:pt x="55" y="78"/>
                    <a:pt x="55" y="23"/>
                  </a:cubicBezTo>
                  <a:cubicBezTo>
                    <a:pt x="55" y="11"/>
                    <a:pt x="33" y="1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96" name="Google Shape;16896;p24"/>
            <p:cNvSpPr/>
            <p:nvPr/>
          </p:nvSpPr>
          <p:spPr>
            <a:xfrm flipH="1">
              <a:off x="101960" y="503760"/>
              <a:ext cx="56795" cy="61797"/>
            </a:xfrm>
            <a:custGeom>
              <a:avLst/>
              <a:gdLst/>
              <a:ahLst/>
              <a:cxnLst/>
              <a:rect l="l" t="t" r="r" b="b"/>
              <a:pathLst>
                <a:path w="704" h="766" extrusionOk="0">
                  <a:moveTo>
                    <a:pt x="627" y="0"/>
                  </a:moveTo>
                  <a:cubicBezTo>
                    <a:pt x="612" y="0"/>
                    <a:pt x="597" y="5"/>
                    <a:pt x="587" y="19"/>
                  </a:cubicBezTo>
                  <a:cubicBezTo>
                    <a:pt x="510" y="140"/>
                    <a:pt x="421" y="263"/>
                    <a:pt x="320" y="374"/>
                  </a:cubicBezTo>
                  <a:cubicBezTo>
                    <a:pt x="231" y="496"/>
                    <a:pt x="120" y="597"/>
                    <a:pt x="20" y="708"/>
                  </a:cubicBezTo>
                  <a:cubicBezTo>
                    <a:pt x="1" y="728"/>
                    <a:pt x="33" y="765"/>
                    <a:pt x="64" y="765"/>
                  </a:cubicBezTo>
                  <a:cubicBezTo>
                    <a:pt x="68" y="765"/>
                    <a:pt x="72" y="765"/>
                    <a:pt x="75" y="763"/>
                  </a:cubicBezTo>
                  <a:cubicBezTo>
                    <a:pt x="209" y="674"/>
                    <a:pt x="309" y="563"/>
                    <a:pt x="409" y="441"/>
                  </a:cubicBezTo>
                  <a:cubicBezTo>
                    <a:pt x="510" y="318"/>
                    <a:pt x="599" y="196"/>
                    <a:pt x="688" y="63"/>
                  </a:cubicBezTo>
                  <a:cubicBezTo>
                    <a:pt x="703" y="32"/>
                    <a:pt x="663" y="0"/>
                    <a:pt x="6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97" name="Google Shape;16897;p24"/>
            <p:cNvSpPr/>
            <p:nvPr/>
          </p:nvSpPr>
          <p:spPr>
            <a:xfrm flipH="1">
              <a:off x="104703" y="526511"/>
              <a:ext cx="31867" cy="34206"/>
            </a:xfrm>
            <a:custGeom>
              <a:avLst/>
              <a:gdLst/>
              <a:ahLst/>
              <a:cxnLst/>
              <a:rect l="l" t="t" r="r" b="b"/>
              <a:pathLst>
                <a:path w="395" h="424" extrusionOk="0">
                  <a:moveTo>
                    <a:pt x="331" y="1"/>
                  </a:moveTo>
                  <a:cubicBezTo>
                    <a:pt x="319" y="1"/>
                    <a:pt x="308" y="5"/>
                    <a:pt x="301" y="14"/>
                  </a:cubicBezTo>
                  <a:cubicBezTo>
                    <a:pt x="257" y="81"/>
                    <a:pt x="212" y="148"/>
                    <a:pt x="156" y="204"/>
                  </a:cubicBezTo>
                  <a:cubicBezTo>
                    <a:pt x="134" y="237"/>
                    <a:pt x="112" y="259"/>
                    <a:pt x="90" y="293"/>
                  </a:cubicBezTo>
                  <a:cubicBezTo>
                    <a:pt x="57" y="315"/>
                    <a:pt x="34" y="348"/>
                    <a:pt x="12" y="382"/>
                  </a:cubicBezTo>
                  <a:cubicBezTo>
                    <a:pt x="1" y="392"/>
                    <a:pt x="12" y="415"/>
                    <a:pt x="23" y="415"/>
                  </a:cubicBezTo>
                  <a:cubicBezTo>
                    <a:pt x="29" y="420"/>
                    <a:pt x="37" y="423"/>
                    <a:pt x="45" y="423"/>
                  </a:cubicBezTo>
                  <a:cubicBezTo>
                    <a:pt x="54" y="423"/>
                    <a:pt x="62" y="420"/>
                    <a:pt x="67" y="415"/>
                  </a:cubicBezTo>
                  <a:cubicBezTo>
                    <a:pt x="101" y="392"/>
                    <a:pt x="134" y="370"/>
                    <a:pt x="156" y="337"/>
                  </a:cubicBezTo>
                  <a:cubicBezTo>
                    <a:pt x="190" y="303"/>
                    <a:pt x="212" y="281"/>
                    <a:pt x="235" y="248"/>
                  </a:cubicBezTo>
                  <a:cubicBezTo>
                    <a:pt x="290" y="181"/>
                    <a:pt x="334" y="115"/>
                    <a:pt x="379" y="48"/>
                  </a:cubicBezTo>
                  <a:cubicBezTo>
                    <a:pt x="395" y="24"/>
                    <a:pt x="360" y="1"/>
                    <a:pt x="33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98" name="Google Shape;16898;p24"/>
            <p:cNvSpPr/>
            <p:nvPr/>
          </p:nvSpPr>
          <p:spPr>
            <a:xfrm flipH="1">
              <a:off x="145606" y="528931"/>
              <a:ext cx="70429" cy="67041"/>
            </a:xfrm>
            <a:custGeom>
              <a:avLst/>
              <a:gdLst/>
              <a:ahLst/>
              <a:cxnLst/>
              <a:rect l="l" t="t" r="r" b="b"/>
              <a:pathLst>
                <a:path w="873" h="831" extrusionOk="0">
                  <a:moveTo>
                    <a:pt x="31" y="0"/>
                  </a:moveTo>
                  <a:cubicBezTo>
                    <a:pt x="16" y="0"/>
                    <a:pt x="0" y="8"/>
                    <a:pt x="7" y="29"/>
                  </a:cubicBezTo>
                  <a:cubicBezTo>
                    <a:pt x="41" y="107"/>
                    <a:pt x="118" y="174"/>
                    <a:pt x="174" y="240"/>
                  </a:cubicBezTo>
                  <a:cubicBezTo>
                    <a:pt x="229" y="318"/>
                    <a:pt x="296" y="385"/>
                    <a:pt x="363" y="451"/>
                  </a:cubicBezTo>
                  <a:cubicBezTo>
                    <a:pt x="486" y="585"/>
                    <a:pt x="619" y="708"/>
                    <a:pt x="775" y="819"/>
                  </a:cubicBezTo>
                  <a:cubicBezTo>
                    <a:pt x="786" y="827"/>
                    <a:pt x="798" y="830"/>
                    <a:pt x="809" y="830"/>
                  </a:cubicBezTo>
                  <a:cubicBezTo>
                    <a:pt x="844" y="830"/>
                    <a:pt x="872" y="796"/>
                    <a:pt x="830" y="763"/>
                  </a:cubicBezTo>
                  <a:cubicBezTo>
                    <a:pt x="686" y="651"/>
                    <a:pt x="552" y="530"/>
                    <a:pt x="419" y="396"/>
                  </a:cubicBezTo>
                  <a:cubicBezTo>
                    <a:pt x="352" y="340"/>
                    <a:pt x="296" y="273"/>
                    <a:pt x="229" y="207"/>
                  </a:cubicBezTo>
                  <a:cubicBezTo>
                    <a:pt x="174" y="140"/>
                    <a:pt x="118" y="62"/>
                    <a:pt x="51" y="6"/>
                  </a:cubicBezTo>
                  <a:cubicBezTo>
                    <a:pt x="48" y="2"/>
                    <a:pt x="39" y="0"/>
                    <a:pt x="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99" name="Google Shape;16899;p24"/>
            <p:cNvSpPr/>
            <p:nvPr/>
          </p:nvSpPr>
          <p:spPr>
            <a:xfrm flipH="1">
              <a:off x="154399" y="490449"/>
              <a:ext cx="15328" cy="17264"/>
            </a:xfrm>
            <a:custGeom>
              <a:avLst/>
              <a:gdLst/>
              <a:ahLst/>
              <a:cxnLst/>
              <a:rect l="l" t="t" r="r" b="b"/>
              <a:pathLst>
                <a:path w="190" h="214" extrusionOk="0">
                  <a:moveTo>
                    <a:pt x="134" y="0"/>
                  </a:moveTo>
                  <a:cubicBezTo>
                    <a:pt x="130" y="0"/>
                    <a:pt x="126" y="2"/>
                    <a:pt x="122" y="6"/>
                  </a:cubicBezTo>
                  <a:cubicBezTo>
                    <a:pt x="100" y="6"/>
                    <a:pt x="100" y="6"/>
                    <a:pt x="90" y="16"/>
                  </a:cubicBezTo>
                  <a:cubicBezTo>
                    <a:pt x="78" y="38"/>
                    <a:pt x="56" y="61"/>
                    <a:pt x="45" y="83"/>
                  </a:cubicBezTo>
                  <a:cubicBezTo>
                    <a:pt x="34" y="95"/>
                    <a:pt x="23" y="105"/>
                    <a:pt x="23" y="117"/>
                  </a:cubicBezTo>
                  <a:cubicBezTo>
                    <a:pt x="11" y="127"/>
                    <a:pt x="11" y="127"/>
                    <a:pt x="11" y="139"/>
                  </a:cubicBezTo>
                  <a:cubicBezTo>
                    <a:pt x="11" y="150"/>
                    <a:pt x="1" y="150"/>
                    <a:pt x="1" y="161"/>
                  </a:cubicBezTo>
                  <a:lnTo>
                    <a:pt x="1" y="184"/>
                  </a:lnTo>
                  <a:cubicBezTo>
                    <a:pt x="11" y="194"/>
                    <a:pt x="11" y="206"/>
                    <a:pt x="23" y="206"/>
                  </a:cubicBezTo>
                  <a:cubicBezTo>
                    <a:pt x="34" y="211"/>
                    <a:pt x="45" y="214"/>
                    <a:pt x="55" y="214"/>
                  </a:cubicBezTo>
                  <a:cubicBezTo>
                    <a:pt x="64" y="214"/>
                    <a:pt x="73" y="211"/>
                    <a:pt x="78" y="206"/>
                  </a:cubicBezTo>
                  <a:cubicBezTo>
                    <a:pt x="90" y="206"/>
                    <a:pt x="90" y="194"/>
                    <a:pt x="100" y="194"/>
                  </a:cubicBezTo>
                  <a:lnTo>
                    <a:pt x="112" y="184"/>
                  </a:lnTo>
                  <a:cubicBezTo>
                    <a:pt x="122" y="161"/>
                    <a:pt x="134" y="150"/>
                    <a:pt x="145" y="139"/>
                  </a:cubicBezTo>
                  <a:cubicBezTo>
                    <a:pt x="156" y="117"/>
                    <a:pt x="167" y="95"/>
                    <a:pt x="189" y="72"/>
                  </a:cubicBezTo>
                  <a:lnTo>
                    <a:pt x="189" y="38"/>
                  </a:lnTo>
                  <a:lnTo>
                    <a:pt x="156" y="6"/>
                  </a:lnTo>
                  <a:cubicBezTo>
                    <a:pt x="149" y="6"/>
                    <a:pt x="141" y="0"/>
                    <a:pt x="1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00" name="Google Shape;16900;p24"/>
            <p:cNvSpPr/>
            <p:nvPr/>
          </p:nvSpPr>
          <p:spPr>
            <a:xfrm flipH="1">
              <a:off x="-189281" y="555796"/>
              <a:ext cx="11294" cy="58247"/>
            </a:xfrm>
            <a:custGeom>
              <a:avLst/>
              <a:gdLst/>
              <a:ahLst/>
              <a:cxnLst/>
              <a:rect l="l" t="t" r="r" b="b"/>
              <a:pathLst>
                <a:path w="140" h="722" extrusionOk="0">
                  <a:moveTo>
                    <a:pt x="27" y="0"/>
                  </a:moveTo>
                  <a:cubicBezTo>
                    <a:pt x="12" y="0"/>
                    <a:pt x="1" y="9"/>
                    <a:pt x="6" y="29"/>
                  </a:cubicBezTo>
                  <a:cubicBezTo>
                    <a:pt x="28" y="130"/>
                    <a:pt x="39" y="241"/>
                    <a:pt x="50" y="352"/>
                  </a:cubicBezTo>
                  <a:cubicBezTo>
                    <a:pt x="50" y="463"/>
                    <a:pt x="39" y="575"/>
                    <a:pt x="39" y="686"/>
                  </a:cubicBezTo>
                  <a:cubicBezTo>
                    <a:pt x="39" y="706"/>
                    <a:pt x="59" y="722"/>
                    <a:pt x="77" y="722"/>
                  </a:cubicBezTo>
                  <a:cubicBezTo>
                    <a:pt x="90" y="722"/>
                    <a:pt x="101" y="714"/>
                    <a:pt x="106" y="697"/>
                  </a:cubicBezTo>
                  <a:cubicBezTo>
                    <a:pt x="139" y="585"/>
                    <a:pt x="139" y="474"/>
                    <a:pt x="128" y="363"/>
                  </a:cubicBezTo>
                  <a:cubicBezTo>
                    <a:pt x="117" y="252"/>
                    <a:pt x="106" y="141"/>
                    <a:pt x="73" y="29"/>
                  </a:cubicBezTo>
                  <a:cubicBezTo>
                    <a:pt x="67" y="12"/>
                    <a:pt x="44" y="0"/>
                    <a:pt x="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01" name="Google Shape;16901;p24"/>
            <p:cNvSpPr/>
            <p:nvPr/>
          </p:nvSpPr>
          <p:spPr>
            <a:xfrm flipH="1">
              <a:off x="-175808" y="574594"/>
              <a:ext cx="11698" cy="60990"/>
            </a:xfrm>
            <a:custGeom>
              <a:avLst/>
              <a:gdLst/>
              <a:ahLst/>
              <a:cxnLst/>
              <a:rect l="l" t="t" r="r" b="b"/>
              <a:pathLst>
                <a:path w="145" h="756" extrusionOk="0">
                  <a:moveTo>
                    <a:pt x="44" y="1"/>
                  </a:moveTo>
                  <a:cubicBezTo>
                    <a:pt x="29" y="1"/>
                    <a:pt x="17" y="10"/>
                    <a:pt x="22" y="30"/>
                  </a:cubicBezTo>
                  <a:cubicBezTo>
                    <a:pt x="33" y="142"/>
                    <a:pt x="33" y="263"/>
                    <a:pt x="33" y="375"/>
                  </a:cubicBezTo>
                  <a:lnTo>
                    <a:pt x="0" y="708"/>
                  </a:lnTo>
                  <a:cubicBezTo>
                    <a:pt x="0" y="732"/>
                    <a:pt x="28" y="756"/>
                    <a:pt x="48" y="756"/>
                  </a:cubicBezTo>
                  <a:cubicBezTo>
                    <a:pt x="56" y="756"/>
                    <a:pt x="63" y="752"/>
                    <a:pt x="67" y="742"/>
                  </a:cubicBezTo>
                  <a:cubicBezTo>
                    <a:pt x="144" y="520"/>
                    <a:pt x="122" y="263"/>
                    <a:pt x="89" y="30"/>
                  </a:cubicBezTo>
                  <a:cubicBezTo>
                    <a:pt x="83" y="12"/>
                    <a:pt x="61" y="1"/>
                    <a:pt x="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02" name="Google Shape;16902;p24"/>
            <p:cNvSpPr/>
            <p:nvPr/>
          </p:nvSpPr>
          <p:spPr>
            <a:xfrm flipH="1">
              <a:off x="110108" y="70531"/>
              <a:ext cx="37191" cy="64379"/>
            </a:xfrm>
            <a:custGeom>
              <a:avLst/>
              <a:gdLst/>
              <a:ahLst/>
              <a:cxnLst/>
              <a:rect l="l" t="t" r="r" b="b"/>
              <a:pathLst>
                <a:path w="461" h="798" extrusionOk="0">
                  <a:moveTo>
                    <a:pt x="40" y="1"/>
                  </a:moveTo>
                  <a:cubicBezTo>
                    <a:pt x="35" y="1"/>
                    <a:pt x="29" y="2"/>
                    <a:pt x="22" y="5"/>
                  </a:cubicBezTo>
                  <a:cubicBezTo>
                    <a:pt x="0" y="5"/>
                    <a:pt x="0" y="28"/>
                    <a:pt x="12" y="38"/>
                  </a:cubicBezTo>
                  <a:cubicBezTo>
                    <a:pt x="200" y="250"/>
                    <a:pt x="323" y="495"/>
                    <a:pt x="390" y="762"/>
                  </a:cubicBezTo>
                  <a:cubicBezTo>
                    <a:pt x="390" y="781"/>
                    <a:pt x="418" y="797"/>
                    <a:pt x="438" y="797"/>
                  </a:cubicBezTo>
                  <a:cubicBezTo>
                    <a:pt x="451" y="797"/>
                    <a:pt x="461" y="790"/>
                    <a:pt x="457" y="772"/>
                  </a:cubicBezTo>
                  <a:cubicBezTo>
                    <a:pt x="423" y="483"/>
                    <a:pt x="279" y="216"/>
                    <a:pt x="78" y="16"/>
                  </a:cubicBezTo>
                  <a:cubicBezTo>
                    <a:pt x="63" y="9"/>
                    <a:pt x="52" y="1"/>
                    <a:pt x="4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03" name="Google Shape;16903;p24"/>
            <p:cNvSpPr/>
            <p:nvPr/>
          </p:nvSpPr>
          <p:spPr>
            <a:xfrm flipH="1">
              <a:off x="100105" y="71499"/>
              <a:ext cx="31141" cy="56150"/>
            </a:xfrm>
            <a:custGeom>
              <a:avLst/>
              <a:gdLst/>
              <a:ahLst/>
              <a:cxnLst/>
              <a:rect l="l" t="t" r="r" b="b"/>
              <a:pathLst>
                <a:path w="386" h="696" extrusionOk="0">
                  <a:moveTo>
                    <a:pt x="33" y="0"/>
                  </a:moveTo>
                  <a:cubicBezTo>
                    <a:pt x="15" y="0"/>
                    <a:pt x="1" y="8"/>
                    <a:pt x="13" y="26"/>
                  </a:cubicBezTo>
                  <a:cubicBezTo>
                    <a:pt x="102" y="249"/>
                    <a:pt x="202" y="461"/>
                    <a:pt x="302" y="671"/>
                  </a:cubicBezTo>
                  <a:cubicBezTo>
                    <a:pt x="312" y="687"/>
                    <a:pt x="333" y="696"/>
                    <a:pt x="350" y="696"/>
                  </a:cubicBezTo>
                  <a:cubicBezTo>
                    <a:pt x="370" y="696"/>
                    <a:pt x="386" y="684"/>
                    <a:pt x="380" y="661"/>
                  </a:cubicBezTo>
                  <a:cubicBezTo>
                    <a:pt x="280" y="438"/>
                    <a:pt x="169" y="227"/>
                    <a:pt x="68" y="16"/>
                  </a:cubicBezTo>
                  <a:cubicBezTo>
                    <a:pt x="63" y="6"/>
                    <a:pt x="47" y="0"/>
                    <a:pt x="3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04" name="Google Shape;16904;p24"/>
            <p:cNvSpPr/>
            <p:nvPr/>
          </p:nvSpPr>
          <p:spPr>
            <a:xfrm flipH="1">
              <a:off x="102363" y="54799"/>
              <a:ext cx="21621" cy="36788"/>
            </a:xfrm>
            <a:custGeom>
              <a:avLst/>
              <a:gdLst/>
              <a:ahLst/>
              <a:cxnLst/>
              <a:rect l="l" t="t" r="r" b="b"/>
              <a:pathLst>
                <a:path w="268" h="456" extrusionOk="0">
                  <a:moveTo>
                    <a:pt x="23" y="0"/>
                  </a:moveTo>
                  <a:cubicBezTo>
                    <a:pt x="12" y="0"/>
                    <a:pt x="0" y="22"/>
                    <a:pt x="12" y="33"/>
                  </a:cubicBezTo>
                  <a:cubicBezTo>
                    <a:pt x="79" y="167"/>
                    <a:pt x="134" y="300"/>
                    <a:pt x="201" y="434"/>
                  </a:cubicBezTo>
                  <a:cubicBezTo>
                    <a:pt x="212" y="445"/>
                    <a:pt x="234" y="456"/>
                    <a:pt x="245" y="456"/>
                  </a:cubicBezTo>
                  <a:cubicBezTo>
                    <a:pt x="267" y="445"/>
                    <a:pt x="267" y="434"/>
                    <a:pt x="267" y="423"/>
                  </a:cubicBezTo>
                  <a:lnTo>
                    <a:pt x="67" y="22"/>
                  </a:lnTo>
                  <a:cubicBezTo>
                    <a:pt x="56" y="11"/>
                    <a:pt x="45" y="0"/>
                    <a:pt x="2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05" name="Google Shape;16905;p24"/>
            <p:cNvSpPr/>
            <p:nvPr/>
          </p:nvSpPr>
          <p:spPr>
            <a:xfrm flipH="1">
              <a:off x="104783" y="45925"/>
              <a:ext cx="10246" cy="6535"/>
            </a:xfrm>
            <a:custGeom>
              <a:avLst/>
              <a:gdLst/>
              <a:ahLst/>
              <a:cxnLst/>
              <a:rect l="l" t="t" r="r" b="b"/>
              <a:pathLst>
                <a:path w="127" h="81" extrusionOk="0">
                  <a:moveTo>
                    <a:pt x="50" y="1"/>
                  </a:moveTo>
                  <a:cubicBezTo>
                    <a:pt x="14" y="1"/>
                    <a:pt x="0" y="50"/>
                    <a:pt x="45" y="76"/>
                  </a:cubicBezTo>
                  <a:cubicBezTo>
                    <a:pt x="53" y="79"/>
                    <a:pt x="60" y="81"/>
                    <a:pt x="67" y="81"/>
                  </a:cubicBezTo>
                  <a:cubicBezTo>
                    <a:pt x="109" y="81"/>
                    <a:pt x="126" y="29"/>
                    <a:pt x="79" y="10"/>
                  </a:cubicBezTo>
                  <a:cubicBezTo>
                    <a:pt x="68" y="3"/>
                    <a:pt x="59" y="1"/>
                    <a:pt x="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06" name="Google Shape;16906;p24"/>
            <p:cNvSpPr/>
            <p:nvPr/>
          </p:nvSpPr>
          <p:spPr>
            <a:xfrm flipH="1">
              <a:off x="97765" y="24385"/>
              <a:ext cx="11052" cy="6535"/>
            </a:xfrm>
            <a:custGeom>
              <a:avLst/>
              <a:gdLst/>
              <a:ahLst/>
              <a:cxnLst/>
              <a:rect l="l" t="t" r="r" b="b"/>
              <a:pathLst>
                <a:path w="137" h="81" extrusionOk="0">
                  <a:moveTo>
                    <a:pt x="51" y="1"/>
                  </a:moveTo>
                  <a:cubicBezTo>
                    <a:pt x="15" y="1"/>
                    <a:pt x="1" y="50"/>
                    <a:pt x="46" y="76"/>
                  </a:cubicBezTo>
                  <a:cubicBezTo>
                    <a:pt x="54" y="80"/>
                    <a:pt x="62" y="81"/>
                    <a:pt x="69" y="81"/>
                  </a:cubicBezTo>
                  <a:cubicBezTo>
                    <a:pt x="112" y="81"/>
                    <a:pt x="137" y="29"/>
                    <a:pt x="79" y="10"/>
                  </a:cubicBezTo>
                  <a:cubicBezTo>
                    <a:pt x="69" y="3"/>
                    <a:pt x="59" y="1"/>
                    <a:pt x="5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07" name="Google Shape;16907;p24"/>
            <p:cNvSpPr/>
            <p:nvPr/>
          </p:nvSpPr>
          <p:spPr>
            <a:xfrm flipH="1">
              <a:off x="-6227" y="328774"/>
              <a:ext cx="17749" cy="54375"/>
            </a:xfrm>
            <a:custGeom>
              <a:avLst/>
              <a:gdLst/>
              <a:ahLst/>
              <a:cxnLst/>
              <a:rect l="l" t="t" r="r" b="b"/>
              <a:pathLst>
                <a:path w="220" h="674" extrusionOk="0">
                  <a:moveTo>
                    <a:pt x="158" y="0"/>
                  </a:moveTo>
                  <a:cubicBezTo>
                    <a:pt x="143" y="0"/>
                    <a:pt x="131" y="9"/>
                    <a:pt x="131" y="30"/>
                  </a:cubicBezTo>
                  <a:cubicBezTo>
                    <a:pt x="119" y="230"/>
                    <a:pt x="74" y="430"/>
                    <a:pt x="8" y="619"/>
                  </a:cubicBezTo>
                  <a:cubicBezTo>
                    <a:pt x="1" y="649"/>
                    <a:pt x="28" y="674"/>
                    <a:pt x="54" y="674"/>
                  </a:cubicBezTo>
                  <a:cubicBezTo>
                    <a:pt x="66" y="674"/>
                    <a:pt x="79" y="667"/>
                    <a:pt x="86" y="653"/>
                  </a:cubicBezTo>
                  <a:cubicBezTo>
                    <a:pt x="186" y="475"/>
                    <a:pt x="220" y="263"/>
                    <a:pt x="220" y="52"/>
                  </a:cubicBezTo>
                  <a:cubicBezTo>
                    <a:pt x="220" y="24"/>
                    <a:pt x="185" y="0"/>
                    <a:pt x="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08" name="Google Shape;16908;p24"/>
            <p:cNvSpPr/>
            <p:nvPr/>
          </p:nvSpPr>
          <p:spPr>
            <a:xfrm flipH="1">
              <a:off x="-16957" y="339504"/>
              <a:ext cx="11779" cy="51067"/>
            </a:xfrm>
            <a:custGeom>
              <a:avLst/>
              <a:gdLst/>
              <a:ahLst/>
              <a:cxnLst/>
              <a:rect l="l" t="t" r="r" b="b"/>
              <a:pathLst>
                <a:path w="146" h="633" extrusionOk="0">
                  <a:moveTo>
                    <a:pt x="61" y="1"/>
                  </a:moveTo>
                  <a:cubicBezTo>
                    <a:pt x="47" y="1"/>
                    <a:pt x="35" y="10"/>
                    <a:pt x="35" y="30"/>
                  </a:cubicBezTo>
                  <a:cubicBezTo>
                    <a:pt x="57" y="208"/>
                    <a:pt x="35" y="397"/>
                    <a:pt x="1" y="586"/>
                  </a:cubicBezTo>
                  <a:cubicBezTo>
                    <a:pt x="1" y="614"/>
                    <a:pt x="31" y="633"/>
                    <a:pt x="56" y="633"/>
                  </a:cubicBezTo>
                  <a:cubicBezTo>
                    <a:pt x="72" y="633"/>
                    <a:pt x="86" y="626"/>
                    <a:pt x="90" y="609"/>
                  </a:cubicBezTo>
                  <a:cubicBezTo>
                    <a:pt x="146" y="419"/>
                    <a:pt x="134" y="219"/>
                    <a:pt x="102" y="30"/>
                  </a:cubicBezTo>
                  <a:cubicBezTo>
                    <a:pt x="95" y="12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09" name="Google Shape;16909;p24"/>
            <p:cNvSpPr/>
            <p:nvPr/>
          </p:nvSpPr>
          <p:spPr>
            <a:xfrm flipH="1">
              <a:off x="-41159" y="351767"/>
              <a:ext cx="19765" cy="68977"/>
            </a:xfrm>
            <a:custGeom>
              <a:avLst/>
              <a:gdLst/>
              <a:ahLst/>
              <a:cxnLst/>
              <a:rect l="l" t="t" r="r" b="b"/>
              <a:pathLst>
                <a:path w="245" h="855" extrusionOk="0">
                  <a:moveTo>
                    <a:pt x="45" y="0"/>
                  </a:moveTo>
                  <a:cubicBezTo>
                    <a:pt x="22" y="0"/>
                    <a:pt x="0" y="12"/>
                    <a:pt x="12" y="34"/>
                  </a:cubicBezTo>
                  <a:cubicBezTo>
                    <a:pt x="45" y="156"/>
                    <a:pt x="56" y="289"/>
                    <a:pt x="56" y="423"/>
                  </a:cubicBezTo>
                  <a:cubicBezTo>
                    <a:pt x="56" y="556"/>
                    <a:pt x="22" y="690"/>
                    <a:pt x="0" y="823"/>
                  </a:cubicBezTo>
                  <a:cubicBezTo>
                    <a:pt x="0" y="839"/>
                    <a:pt x="28" y="855"/>
                    <a:pt x="48" y="855"/>
                  </a:cubicBezTo>
                  <a:cubicBezTo>
                    <a:pt x="57" y="855"/>
                    <a:pt x="64" y="852"/>
                    <a:pt x="67" y="845"/>
                  </a:cubicBezTo>
                  <a:cubicBezTo>
                    <a:pt x="101" y="790"/>
                    <a:pt x="123" y="724"/>
                    <a:pt x="134" y="668"/>
                  </a:cubicBezTo>
                  <a:lnTo>
                    <a:pt x="134" y="668"/>
                  </a:lnTo>
                  <a:cubicBezTo>
                    <a:pt x="134" y="701"/>
                    <a:pt x="134" y="724"/>
                    <a:pt x="123" y="756"/>
                  </a:cubicBezTo>
                  <a:cubicBezTo>
                    <a:pt x="123" y="778"/>
                    <a:pt x="146" y="796"/>
                    <a:pt x="166" y="796"/>
                  </a:cubicBezTo>
                  <a:cubicBezTo>
                    <a:pt x="176" y="796"/>
                    <a:pt x="186" y="791"/>
                    <a:pt x="190" y="779"/>
                  </a:cubicBezTo>
                  <a:cubicBezTo>
                    <a:pt x="245" y="579"/>
                    <a:pt x="212" y="378"/>
                    <a:pt x="145" y="190"/>
                  </a:cubicBezTo>
                  <a:cubicBezTo>
                    <a:pt x="145" y="178"/>
                    <a:pt x="134" y="178"/>
                    <a:pt x="134" y="178"/>
                  </a:cubicBezTo>
                  <a:cubicBezTo>
                    <a:pt x="123" y="123"/>
                    <a:pt x="111" y="78"/>
                    <a:pt x="89" y="34"/>
                  </a:cubicBezTo>
                  <a:cubicBezTo>
                    <a:pt x="89" y="12"/>
                    <a:pt x="67" y="0"/>
                    <a:pt x="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10" name="Google Shape;16910;p24"/>
            <p:cNvSpPr/>
            <p:nvPr/>
          </p:nvSpPr>
          <p:spPr>
            <a:xfrm flipH="1">
              <a:off x="-164189" y="298763"/>
              <a:ext cx="94390" cy="60345"/>
            </a:xfrm>
            <a:custGeom>
              <a:avLst/>
              <a:gdLst/>
              <a:ahLst/>
              <a:cxnLst/>
              <a:rect l="l" t="t" r="r" b="b"/>
              <a:pathLst>
                <a:path w="1170" h="748" extrusionOk="0">
                  <a:moveTo>
                    <a:pt x="1020" y="0"/>
                  </a:moveTo>
                  <a:cubicBezTo>
                    <a:pt x="1009" y="0"/>
                    <a:pt x="999" y="4"/>
                    <a:pt x="991" y="12"/>
                  </a:cubicBezTo>
                  <a:cubicBezTo>
                    <a:pt x="913" y="101"/>
                    <a:pt x="824" y="168"/>
                    <a:pt x="713" y="212"/>
                  </a:cubicBezTo>
                  <a:cubicBezTo>
                    <a:pt x="657" y="235"/>
                    <a:pt x="601" y="246"/>
                    <a:pt x="546" y="257"/>
                  </a:cubicBezTo>
                  <a:lnTo>
                    <a:pt x="423" y="257"/>
                  </a:lnTo>
                  <a:cubicBezTo>
                    <a:pt x="413" y="257"/>
                    <a:pt x="401" y="257"/>
                    <a:pt x="401" y="268"/>
                  </a:cubicBezTo>
                  <a:cubicBezTo>
                    <a:pt x="390" y="268"/>
                    <a:pt x="379" y="268"/>
                    <a:pt x="379" y="279"/>
                  </a:cubicBezTo>
                  <a:cubicBezTo>
                    <a:pt x="334" y="301"/>
                    <a:pt x="357" y="346"/>
                    <a:pt x="390" y="357"/>
                  </a:cubicBezTo>
                  <a:cubicBezTo>
                    <a:pt x="379" y="357"/>
                    <a:pt x="390" y="357"/>
                    <a:pt x="401" y="368"/>
                  </a:cubicBezTo>
                  <a:cubicBezTo>
                    <a:pt x="413" y="368"/>
                    <a:pt x="413" y="380"/>
                    <a:pt x="423" y="380"/>
                  </a:cubicBezTo>
                  <a:lnTo>
                    <a:pt x="579" y="380"/>
                  </a:lnTo>
                  <a:cubicBezTo>
                    <a:pt x="506" y="396"/>
                    <a:pt x="432" y="406"/>
                    <a:pt x="359" y="406"/>
                  </a:cubicBezTo>
                  <a:cubicBezTo>
                    <a:pt x="332" y="406"/>
                    <a:pt x="306" y="405"/>
                    <a:pt x="279" y="402"/>
                  </a:cubicBezTo>
                  <a:cubicBezTo>
                    <a:pt x="245" y="402"/>
                    <a:pt x="223" y="412"/>
                    <a:pt x="223" y="446"/>
                  </a:cubicBezTo>
                  <a:cubicBezTo>
                    <a:pt x="213" y="469"/>
                    <a:pt x="235" y="501"/>
                    <a:pt x="257" y="513"/>
                  </a:cubicBezTo>
                  <a:cubicBezTo>
                    <a:pt x="301" y="529"/>
                    <a:pt x="346" y="535"/>
                    <a:pt x="389" y="535"/>
                  </a:cubicBezTo>
                  <a:cubicBezTo>
                    <a:pt x="432" y="535"/>
                    <a:pt x="474" y="529"/>
                    <a:pt x="512" y="524"/>
                  </a:cubicBezTo>
                  <a:cubicBezTo>
                    <a:pt x="541" y="524"/>
                    <a:pt x="562" y="516"/>
                    <a:pt x="581" y="514"/>
                  </a:cubicBezTo>
                  <a:lnTo>
                    <a:pt x="581" y="514"/>
                  </a:lnTo>
                  <a:cubicBezTo>
                    <a:pt x="578" y="515"/>
                    <a:pt x="575" y="517"/>
                    <a:pt x="568" y="524"/>
                  </a:cubicBezTo>
                  <a:cubicBezTo>
                    <a:pt x="490" y="546"/>
                    <a:pt x="413" y="568"/>
                    <a:pt x="334" y="580"/>
                  </a:cubicBezTo>
                  <a:cubicBezTo>
                    <a:pt x="287" y="586"/>
                    <a:pt x="236" y="597"/>
                    <a:pt x="188" y="597"/>
                  </a:cubicBezTo>
                  <a:cubicBezTo>
                    <a:pt x="157" y="597"/>
                    <a:pt x="127" y="593"/>
                    <a:pt x="101" y="580"/>
                  </a:cubicBezTo>
                  <a:cubicBezTo>
                    <a:pt x="84" y="574"/>
                    <a:pt x="68" y="568"/>
                    <a:pt x="54" y="568"/>
                  </a:cubicBezTo>
                  <a:cubicBezTo>
                    <a:pt x="40" y="568"/>
                    <a:pt x="29" y="574"/>
                    <a:pt x="23" y="590"/>
                  </a:cubicBezTo>
                  <a:cubicBezTo>
                    <a:pt x="1" y="624"/>
                    <a:pt x="35" y="657"/>
                    <a:pt x="57" y="669"/>
                  </a:cubicBezTo>
                  <a:cubicBezTo>
                    <a:pt x="79" y="679"/>
                    <a:pt x="112" y="679"/>
                    <a:pt x="146" y="691"/>
                  </a:cubicBezTo>
                  <a:cubicBezTo>
                    <a:pt x="146" y="724"/>
                    <a:pt x="179" y="746"/>
                    <a:pt x="213" y="746"/>
                  </a:cubicBezTo>
                  <a:cubicBezTo>
                    <a:pt x="236" y="747"/>
                    <a:pt x="259" y="747"/>
                    <a:pt x="283" y="747"/>
                  </a:cubicBezTo>
                  <a:cubicBezTo>
                    <a:pt x="583" y="747"/>
                    <a:pt x="889" y="678"/>
                    <a:pt x="1147" y="513"/>
                  </a:cubicBezTo>
                  <a:cubicBezTo>
                    <a:pt x="1169" y="501"/>
                    <a:pt x="1147" y="457"/>
                    <a:pt x="1135" y="446"/>
                  </a:cubicBezTo>
                  <a:cubicBezTo>
                    <a:pt x="1119" y="438"/>
                    <a:pt x="1104" y="430"/>
                    <a:pt x="1084" y="430"/>
                  </a:cubicBezTo>
                  <a:cubicBezTo>
                    <a:pt x="1076" y="430"/>
                    <a:pt x="1067" y="432"/>
                    <a:pt x="1058" y="435"/>
                  </a:cubicBezTo>
                  <a:cubicBezTo>
                    <a:pt x="1024" y="446"/>
                    <a:pt x="991" y="457"/>
                    <a:pt x="957" y="479"/>
                  </a:cubicBezTo>
                  <a:cubicBezTo>
                    <a:pt x="1002" y="446"/>
                    <a:pt x="1046" y="424"/>
                    <a:pt x="1091" y="390"/>
                  </a:cubicBezTo>
                  <a:cubicBezTo>
                    <a:pt x="1125" y="368"/>
                    <a:pt x="1068" y="324"/>
                    <a:pt x="1024" y="324"/>
                  </a:cubicBezTo>
                  <a:cubicBezTo>
                    <a:pt x="1058" y="301"/>
                    <a:pt x="1091" y="279"/>
                    <a:pt x="1113" y="257"/>
                  </a:cubicBezTo>
                  <a:cubicBezTo>
                    <a:pt x="1135" y="235"/>
                    <a:pt x="1125" y="202"/>
                    <a:pt x="1102" y="179"/>
                  </a:cubicBezTo>
                  <a:cubicBezTo>
                    <a:pt x="1091" y="168"/>
                    <a:pt x="1074" y="163"/>
                    <a:pt x="1058" y="163"/>
                  </a:cubicBezTo>
                  <a:cubicBezTo>
                    <a:pt x="1041" y="163"/>
                    <a:pt x="1024" y="168"/>
                    <a:pt x="1013" y="179"/>
                  </a:cubicBezTo>
                  <a:cubicBezTo>
                    <a:pt x="980" y="202"/>
                    <a:pt x="947" y="224"/>
                    <a:pt x="924" y="235"/>
                  </a:cubicBezTo>
                  <a:cubicBezTo>
                    <a:pt x="980" y="190"/>
                    <a:pt x="1036" y="146"/>
                    <a:pt x="1080" y="79"/>
                  </a:cubicBezTo>
                  <a:cubicBezTo>
                    <a:pt x="1102" y="57"/>
                    <a:pt x="1091" y="34"/>
                    <a:pt x="1068" y="24"/>
                  </a:cubicBezTo>
                  <a:cubicBezTo>
                    <a:pt x="1055" y="10"/>
                    <a:pt x="1037" y="0"/>
                    <a:pt x="10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11" name="Google Shape;16911;p24"/>
            <p:cNvSpPr/>
            <p:nvPr/>
          </p:nvSpPr>
          <p:spPr>
            <a:xfrm flipH="1">
              <a:off x="-150796" y="239224"/>
              <a:ext cx="143763" cy="82450"/>
            </a:xfrm>
            <a:custGeom>
              <a:avLst/>
              <a:gdLst/>
              <a:ahLst/>
              <a:cxnLst/>
              <a:rect l="l" t="t" r="r" b="b"/>
              <a:pathLst>
                <a:path w="1782" h="1022" extrusionOk="0">
                  <a:moveTo>
                    <a:pt x="888" y="1"/>
                  </a:moveTo>
                  <a:cubicBezTo>
                    <a:pt x="881" y="1"/>
                    <a:pt x="874" y="2"/>
                    <a:pt x="868" y="5"/>
                  </a:cubicBezTo>
                  <a:cubicBezTo>
                    <a:pt x="712" y="16"/>
                    <a:pt x="568" y="61"/>
                    <a:pt x="434" y="149"/>
                  </a:cubicBezTo>
                  <a:cubicBezTo>
                    <a:pt x="378" y="183"/>
                    <a:pt x="312" y="228"/>
                    <a:pt x="256" y="272"/>
                  </a:cubicBezTo>
                  <a:cubicBezTo>
                    <a:pt x="256" y="283"/>
                    <a:pt x="256" y="295"/>
                    <a:pt x="245" y="295"/>
                  </a:cubicBezTo>
                  <a:cubicBezTo>
                    <a:pt x="167" y="339"/>
                    <a:pt x="89" y="384"/>
                    <a:pt x="22" y="439"/>
                  </a:cubicBezTo>
                  <a:cubicBezTo>
                    <a:pt x="0" y="461"/>
                    <a:pt x="12" y="483"/>
                    <a:pt x="34" y="505"/>
                  </a:cubicBezTo>
                  <a:cubicBezTo>
                    <a:pt x="40" y="519"/>
                    <a:pt x="55" y="524"/>
                    <a:pt x="70" y="524"/>
                  </a:cubicBezTo>
                  <a:cubicBezTo>
                    <a:pt x="81" y="524"/>
                    <a:pt x="92" y="521"/>
                    <a:pt x="101" y="517"/>
                  </a:cubicBezTo>
                  <a:cubicBezTo>
                    <a:pt x="145" y="505"/>
                    <a:pt x="178" y="483"/>
                    <a:pt x="223" y="461"/>
                  </a:cubicBezTo>
                  <a:lnTo>
                    <a:pt x="223" y="461"/>
                  </a:lnTo>
                  <a:cubicBezTo>
                    <a:pt x="196" y="497"/>
                    <a:pt x="242" y="534"/>
                    <a:pt x="279" y="534"/>
                  </a:cubicBezTo>
                  <a:cubicBezTo>
                    <a:pt x="287" y="534"/>
                    <a:pt x="295" y="532"/>
                    <a:pt x="301" y="528"/>
                  </a:cubicBezTo>
                  <a:cubicBezTo>
                    <a:pt x="323" y="528"/>
                    <a:pt x="334" y="517"/>
                    <a:pt x="345" y="517"/>
                  </a:cubicBezTo>
                  <a:cubicBezTo>
                    <a:pt x="356" y="517"/>
                    <a:pt x="356" y="517"/>
                    <a:pt x="356" y="528"/>
                  </a:cubicBezTo>
                  <a:cubicBezTo>
                    <a:pt x="368" y="539"/>
                    <a:pt x="390" y="539"/>
                    <a:pt x="401" y="539"/>
                  </a:cubicBezTo>
                  <a:cubicBezTo>
                    <a:pt x="467" y="517"/>
                    <a:pt x="523" y="483"/>
                    <a:pt x="579" y="450"/>
                  </a:cubicBezTo>
                  <a:lnTo>
                    <a:pt x="590" y="450"/>
                  </a:lnTo>
                  <a:cubicBezTo>
                    <a:pt x="590" y="470"/>
                    <a:pt x="615" y="497"/>
                    <a:pt x="643" y="497"/>
                  </a:cubicBezTo>
                  <a:cubicBezTo>
                    <a:pt x="648" y="497"/>
                    <a:pt x="652" y="496"/>
                    <a:pt x="657" y="495"/>
                  </a:cubicBezTo>
                  <a:cubicBezTo>
                    <a:pt x="668" y="483"/>
                    <a:pt x="679" y="483"/>
                    <a:pt x="690" y="472"/>
                  </a:cubicBezTo>
                  <a:cubicBezTo>
                    <a:pt x="690" y="483"/>
                    <a:pt x="701" y="495"/>
                    <a:pt x="701" y="505"/>
                  </a:cubicBezTo>
                  <a:cubicBezTo>
                    <a:pt x="690" y="505"/>
                    <a:pt x="679" y="505"/>
                    <a:pt x="679" y="517"/>
                  </a:cubicBezTo>
                  <a:cubicBezTo>
                    <a:pt x="645" y="528"/>
                    <a:pt x="668" y="561"/>
                    <a:pt x="701" y="561"/>
                  </a:cubicBezTo>
                  <a:cubicBezTo>
                    <a:pt x="701" y="580"/>
                    <a:pt x="723" y="598"/>
                    <a:pt x="743" y="598"/>
                  </a:cubicBezTo>
                  <a:cubicBezTo>
                    <a:pt x="748" y="598"/>
                    <a:pt x="752" y="597"/>
                    <a:pt x="757" y="594"/>
                  </a:cubicBezTo>
                  <a:cubicBezTo>
                    <a:pt x="857" y="572"/>
                    <a:pt x="957" y="561"/>
                    <a:pt x="1057" y="550"/>
                  </a:cubicBezTo>
                  <a:lnTo>
                    <a:pt x="1057" y="550"/>
                  </a:lnTo>
                  <a:cubicBezTo>
                    <a:pt x="1001" y="572"/>
                    <a:pt x="946" y="584"/>
                    <a:pt x="890" y="606"/>
                  </a:cubicBezTo>
                  <a:lnTo>
                    <a:pt x="857" y="606"/>
                  </a:lnTo>
                  <a:lnTo>
                    <a:pt x="845" y="617"/>
                  </a:lnTo>
                  <a:cubicBezTo>
                    <a:pt x="835" y="617"/>
                    <a:pt x="835" y="628"/>
                    <a:pt x="835" y="628"/>
                  </a:cubicBezTo>
                  <a:lnTo>
                    <a:pt x="801" y="628"/>
                  </a:lnTo>
                  <a:cubicBezTo>
                    <a:pt x="790" y="628"/>
                    <a:pt x="790" y="639"/>
                    <a:pt x="779" y="639"/>
                  </a:cubicBezTo>
                  <a:cubicBezTo>
                    <a:pt x="768" y="639"/>
                    <a:pt x="746" y="650"/>
                    <a:pt x="724" y="650"/>
                  </a:cubicBezTo>
                  <a:cubicBezTo>
                    <a:pt x="712" y="661"/>
                    <a:pt x="712" y="661"/>
                    <a:pt x="701" y="661"/>
                  </a:cubicBezTo>
                  <a:cubicBezTo>
                    <a:pt x="679" y="661"/>
                    <a:pt x="657" y="661"/>
                    <a:pt x="657" y="683"/>
                  </a:cubicBezTo>
                  <a:cubicBezTo>
                    <a:pt x="645" y="695"/>
                    <a:pt x="645" y="695"/>
                    <a:pt x="657" y="706"/>
                  </a:cubicBezTo>
                  <a:cubicBezTo>
                    <a:pt x="645" y="717"/>
                    <a:pt x="645" y="717"/>
                    <a:pt x="635" y="717"/>
                  </a:cubicBezTo>
                  <a:cubicBezTo>
                    <a:pt x="623" y="728"/>
                    <a:pt x="612" y="739"/>
                    <a:pt x="612" y="750"/>
                  </a:cubicBezTo>
                  <a:cubicBezTo>
                    <a:pt x="601" y="762"/>
                    <a:pt x="601" y="762"/>
                    <a:pt x="601" y="772"/>
                  </a:cubicBezTo>
                  <a:lnTo>
                    <a:pt x="601" y="795"/>
                  </a:lnTo>
                  <a:cubicBezTo>
                    <a:pt x="601" y="806"/>
                    <a:pt x="612" y="817"/>
                    <a:pt x="623" y="828"/>
                  </a:cubicBezTo>
                  <a:cubicBezTo>
                    <a:pt x="635" y="828"/>
                    <a:pt x="645" y="839"/>
                    <a:pt x="657" y="839"/>
                  </a:cubicBezTo>
                  <a:cubicBezTo>
                    <a:pt x="668" y="839"/>
                    <a:pt x="690" y="839"/>
                    <a:pt x="701" y="828"/>
                  </a:cubicBezTo>
                  <a:cubicBezTo>
                    <a:pt x="712" y="817"/>
                    <a:pt x="724" y="817"/>
                    <a:pt x="724" y="806"/>
                  </a:cubicBezTo>
                  <a:lnTo>
                    <a:pt x="724" y="795"/>
                  </a:lnTo>
                  <a:lnTo>
                    <a:pt x="734" y="806"/>
                  </a:lnTo>
                  <a:cubicBezTo>
                    <a:pt x="746" y="795"/>
                    <a:pt x="757" y="795"/>
                    <a:pt x="768" y="795"/>
                  </a:cubicBezTo>
                  <a:cubicBezTo>
                    <a:pt x="779" y="795"/>
                    <a:pt x="790" y="784"/>
                    <a:pt x="801" y="784"/>
                  </a:cubicBezTo>
                  <a:cubicBezTo>
                    <a:pt x="813" y="772"/>
                    <a:pt x="823" y="772"/>
                    <a:pt x="835" y="772"/>
                  </a:cubicBezTo>
                  <a:cubicBezTo>
                    <a:pt x="813" y="784"/>
                    <a:pt x="801" y="806"/>
                    <a:pt x="790" y="817"/>
                  </a:cubicBezTo>
                  <a:lnTo>
                    <a:pt x="790" y="851"/>
                  </a:lnTo>
                  <a:lnTo>
                    <a:pt x="813" y="873"/>
                  </a:lnTo>
                  <a:cubicBezTo>
                    <a:pt x="835" y="873"/>
                    <a:pt x="857" y="873"/>
                    <a:pt x="868" y="861"/>
                  </a:cubicBezTo>
                  <a:cubicBezTo>
                    <a:pt x="868" y="839"/>
                    <a:pt x="879" y="828"/>
                    <a:pt x="890" y="817"/>
                  </a:cubicBezTo>
                  <a:cubicBezTo>
                    <a:pt x="890" y="806"/>
                    <a:pt x="902" y="806"/>
                    <a:pt x="902" y="795"/>
                  </a:cubicBezTo>
                  <a:lnTo>
                    <a:pt x="902" y="806"/>
                  </a:lnTo>
                  <a:cubicBezTo>
                    <a:pt x="912" y="784"/>
                    <a:pt x="924" y="772"/>
                    <a:pt x="934" y="762"/>
                  </a:cubicBezTo>
                  <a:cubicBezTo>
                    <a:pt x="946" y="750"/>
                    <a:pt x="946" y="739"/>
                    <a:pt x="934" y="728"/>
                  </a:cubicBezTo>
                  <a:lnTo>
                    <a:pt x="946" y="728"/>
                  </a:lnTo>
                  <a:cubicBezTo>
                    <a:pt x="957" y="717"/>
                    <a:pt x="968" y="717"/>
                    <a:pt x="968" y="717"/>
                  </a:cubicBezTo>
                  <a:cubicBezTo>
                    <a:pt x="991" y="706"/>
                    <a:pt x="991" y="695"/>
                    <a:pt x="991" y="683"/>
                  </a:cubicBezTo>
                  <a:cubicBezTo>
                    <a:pt x="1090" y="650"/>
                    <a:pt x="1201" y="628"/>
                    <a:pt x="1302" y="606"/>
                  </a:cubicBezTo>
                  <a:lnTo>
                    <a:pt x="1302" y="606"/>
                  </a:lnTo>
                  <a:cubicBezTo>
                    <a:pt x="1290" y="617"/>
                    <a:pt x="1280" y="617"/>
                    <a:pt x="1268" y="628"/>
                  </a:cubicBezTo>
                  <a:lnTo>
                    <a:pt x="1135" y="695"/>
                  </a:lnTo>
                  <a:cubicBezTo>
                    <a:pt x="1046" y="750"/>
                    <a:pt x="957" y="806"/>
                    <a:pt x="879" y="873"/>
                  </a:cubicBezTo>
                  <a:cubicBezTo>
                    <a:pt x="857" y="884"/>
                    <a:pt x="868" y="906"/>
                    <a:pt x="879" y="917"/>
                  </a:cubicBezTo>
                  <a:lnTo>
                    <a:pt x="868" y="917"/>
                  </a:lnTo>
                  <a:cubicBezTo>
                    <a:pt x="835" y="928"/>
                    <a:pt x="845" y="973"/>
                    <a:pt x="857" y="995"/>
                  </a:cubicBezTo>
                  <a:cubicBezTo>
                    <a:pt x="873" y="1011"/>
                    <a:pt x="895" y="1022"/>
                    <a:pt x="919" y="1022"/>
                  </a:cubicBezTo>
                  <a:cubicBezTo>
                    <a:pt x="928" y="1022"/>
                    <a:pt x="937" y="1020"/>
                    <a:pt x="946" y="1017"/>
                  </a:cubicBezTo>
                  <a:cubicBezTo>
                    <a:pt x="1013" y="995"/>
                    <a:pt x="1068" y="973"/>
                    <a:pt x="1124" y="950"/>
                  </a:cubicBezTo>
                  <a:cubicBezTo>
                    <a:pt x="1135" y="962"/>
                    <a:pt x="1146" y="973"/>
                    <a:pt x="1157" y="973"/>
                  </a:cubicBezTo>
                  <a:cubicBezTo>
                    <a:pt x="1167" y="976"/>
                    <a:pt x="1177" y="977"/>
                    <a:pt x="1186" y="977"/>
                  </a:cubicBezTo>
                  <a:cubicBezTo>
                    <a:pt x="1209" y="977"/>
                    <a:pt x="1230" y="969"/>
                    <a:pt x="1246" y="962"/>
                  </a:cubicBezTo>
                  <a:cubicBezTo>
                    <a:pt x="1280" y="962"/>
                    <a:pt x="1302" y="950"/>
                    <a:pt x="1324" y="940"/>
                  </a:cubicBezTo>
                  <a:cubicBezTo>
                    <a:pt x="1369" y="928"/>
                    <a:pt x="1424" y="906"/>
                    <a:pt x="1468" y="884"/>
                  </a:cubicBezTo>
                  <a:cubicBezTo>
                    <a:pt x="1569" y="851"/>
                    <a:pt x="1646" y="806"/>
                    <a:pt x="1735" y="750"/>
                  </a:cubicBezTo>
                  <a:cubicBezTo>
                    <a:pt x="1782" y="713"/>
                    <a:pt x="1735" y="653"/>
                    <a:pt x="1687" y="653"/>
                  </a:cubicBezTo>
                  <a:cubicBezTo>
                    <a:pt x="1677" y="653"/>
                    <a:pt x="1667" y="656"/>
                    <a:pt x="1658" y="661"/>
                  </a:cubicBezTo>
                  <a:cubicBezTo>
                    <a:pt x="1658" y="661"/>
                    <a:pt x="1646" y="673"/>
                    <a:pt x="1636" y="673"/>
                  </a:cubicBezTo>
                  <a:cubicBezTo>
                    <a:pt x="1646" y="661"/>
                    <a:pt x="1669" y="650"/>
                    <a:pt x="1680" y="639"/>
                  </a:cubicBezTo>
                  <a:cubicBezTo>
                    <a:pt x="1702" y="628"/>
                    <a:pt x="1691" y="594"/>
                    <a:pt x="1669" y="572"/>
                  </a:cubicBezTo>
                  <a:lnTo>
                    <a:pt x="1669" y="550"/>
                  </a:lnTo>
                  <a:cubicBezTo>
                    <a:pt x="1669" y="528"/>
                    <a:pt x="1636" y="517"/>
                    <a:pt x="1613" y="517"/>
                  </a:cubicBezTo>
                  <a:cubicBezTo>
                    <a:pt x="1524" y="505"/>
                    <a:pt x="1446" y="505"/>
                    <a:pt x="1357" y="505"/>
                  </a:cubicBezTo>
                  <a:cubicBezTo>
                    <a:pt x="1346" y="495"/>
                    <a:pt x="1335" y="483"/>
                    <a:pt x="1324" y="483"/>
                  </a:cubicBezTo>
                  <a:lnTo>
                    <a:pt x="1424" y="483"/>
                  </a:lnTo>
                  <a:cubicBezTo>
                    <a:pt x="1435" y="483"/>
                    <a:pt x="1458" y="472"/>
                    <a:pt x="1458" y="450"/>
                  </a:cubicBezTo>
                  <a:cubicBezTo>
                    <a:pt x="1446" y="439"/>
                    <a:pt x="1424" y="428"/>
                    <a:pt x="1413" y="416"/>
                  </a:cubicBezTo>
                  <a:lnTo>
                    <a:pt x="1335" y="416"/>
                  </a:lnTo>
                  <a:cubicBezTo>
                    <a:pt x="1369" y="416"/>
                    <a:pt x="1391" y="406"/>
                    <a:pt x="1424" y="406"/>
                  </a:cubicBezTo>
                  <a:cubicBezTo>
                    <a:pt x="1480" y="406"/>
                    <a:pt x="1458" y="339"/>
                    <a:pt x="1413" y="339"/>
                  </a:cubicBezTo>
                  <a:cubicBezTo>
                    <a:pt x="1313" y="339"/>
                    <a:pt x="1213" y="339"/>
                    <a:pt x="1112" y="350"/>
                  </a:cubicBezTo>
                  <a:cubicBezTo>
                    <a:pt x="1112" y="339"/>
                    <a:pt x="1102" y="317"/>
                    <a:pt x="1079" y="317"/>
                  </a:cubicBezTo>
                  <a:cubicBezTo>
                    <a:pt x="957" y="317"/>
                    <a:pt x="835" y="339"/>
                    <a:pt x="724" y="384"/>
                  </a:cubicBezTo>
                  <a:cubicBezTo>
                    <a:pt x="734" y="372"/>
                    <a:pt x="746" y="372"/>
                    <a:pt x="757" y="361"/>
                  </a:cubicBezTo>
                  <a:cubicBezTo>
                    <a:pt x="823" y="339"/>
                    <a:pt x="890" y="327"/>
                    <a:pt x="968" y="317"/>
                  </a:cubicBezTo>
                  <a:cubicBezTo>
                    <a:pt x="1053" y="304"/>
                    <a:pt x="1139" y="298"/>
                    <a:pt x="1224" y="298"/>
                  </a:cubicBezTo>
                  <a:cubicBezTo>
                    <a:pt x="1283" y="298"/>
                    <a:pt x="1343" y="301"/>
                    <a:pt x="1402" y="305"/>
                  </a:cubicBezTo>
                  <a:cubicBezTo>
                    <a:pt x="1458" y="305"/>
                    <a:pt x="1446" y="238"/>
                    <a:pt x="1402" y="238"/>
                  </a:cubicBezTo>
                  <a:cubicBezTo>
                    <a:pt x="1320" y="222"/>
                    <a:pt x="1233" y="212"/>
                    <a:pt x="1143" y="212"/>
                  </a:cubicBezTo>
                  <a:cubicBezTo>
                    <a:pt x="1111" y="212"/>
                    <a:pt x="1078" y="213"/>
                    <a:pt x="1046" y="216"/>
                  </a:cubicBezTo>
                  <a:cubicBezTo>
                    <a:pt x="1201" y="183"/>
                    <a:pt x="1369" y="161"/>
                    <a:pt x="1524" y="161"/>
                  </a:cubicBezTo>
                  <a:cubicBezTo>
                    <a:pt x="1602" y="161"/>
                    <a:pt x="1569" y="72"/>
                    <a:pt x="1502" y="61"/>
                  </a:cubicBezTo>
                  <a:cubicBezTo>
                    <a:pt x="1413" y="61"/>
                    <a:pt x="1335" y="61"/>
                    <a:pt x="1246" y="72"/>
                  </a:cubicBezTo>
                  <a:cubicBezTo>
                    <a:pt x="1235" y="50"/>
                    <a:pt x="1213" y="38"/>
                    <a:pt x="1201" y="38"/>
                  </a:cubicBezTo>
                  <a:cubicBezTo>
                    <a:pt x="1112" y="50"/>
                    <a:pt x="1013" y="61"/>
                    <a:pt x="924" y="72"/>
                  </a:cubicBezTo>
                  <a:cubicBezTo>
                    <a:pt x="934" y="61"/>
                    <a:pt x="946" y="50"/>
                    <a:pt x="934" y="28"/>
                  </a:cubicBezTo>
                  <a:cubicBezTo>
                    <a:pt x="927" y="11"/>
                    <a:pt x="907" y="1"/>
                    <a:pt x="8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12" name="Google Shape;16912;p24"/>
            <p:cNvSpPr/>
            <p:nvPr/>
          </p:nvSpPr>
          <p:spPr>
            <a:xfrm flipH="1">
              <a:off x="-101343" y="244630"/>
              <a:ext cx="81804" cy="26461"/>
            </a:xfrm>
            <a:custGeom>
              <a:avLst/>
              <a:gdLst/>
              <a:ahLst/>
              <a:cxnLst/>
              <a:rect l="l" t="t" r="r" b="b"/>
              <a:pathLst>
                <a:path w="1014" h="328" extrusionOk="0">
                  <a:moveTo>
                    <a:pt x="376" y="0"/>
                  </a:moveTo>
                  <a:cubicBezTo>
                    <a:pt x="370" y="0"/>
                    <a:pt x="363" y="2"/>
                    <a:pt x="357" y="5"/>
                  </a:cubicBezTo>
                  <a:cubicBezTo>
                    <a:pt x="302" y="27"/>
                    <a:pt x="246" y="50"/>
                    <a:pt x="179" y="82"/>
                  </a:cubicBezTo>
                  <a:cubicBezTo>
                    <a:pt x="157" y="94"/>
                    <a:pt x="124" y="105"/>
                    <a:pt x="101" y="127"/>
                  </a:cubicBezTo>
                  <a:cubicBezTo>
                    <a:pt x="68" y="139"/>
                    <a:pt x="35" y="161"/>
                    <a:pt x="23" y="194"/>
                  </a:cubicBezTo>
                  <a:cubicBezTo>
                    <a:pt x="23" y="216"/>
                    <a:pt x="35" y="228"/>
                    <a:pt x="57" y="238"/>
                  </a:cubicBezTo>
                  <a:lnTo>
                    <a:pt x="45" y="238"/>
                  </a:lnTo>
                  <a:cubicBezTo>
                    <a:pt x="35" y="250"/>
                    <a:pt x="23" y="250"/>
                    <a:pt x="12" y="272"/>
                  </a:cubicBezTo>
                  <a:cubicBezTo>
                    <a:pt x="1" y="294"/>
                    <a:pt x="35" y="327"/>
                    <a:pt x="57" y="327"/>
                  </a:cubicBezTo>
                  <a:cubicBezTo>
                    <a:pt x="79" y="327"/>
                    <a:pt x="90" y="317"/>
                    <a:pt x="101" y="317"/>
                  </a:cubicBezTo>
                  <a:cubicBezTo>
                    <a:pt x="112" y="305"/>
                    <a:pt x="124" y="305"/>
                    <a:pt x="134" y="294"/>
                  </a:cubicBezTo>
                  <a:cubicBezTo>
                    <a:pt x="157" y="283"/>
                    <a:pt x="168" y="272"/>
                    <a:pt x="190" y="260"/>
                  </a:cubicBezTo>
                  <a:cubicBezTo>
                    <a:pt x="201" y="272"/>
                    <a:pt x="213" y="272"/>
                    <a:pt x="223" y="272"/>
                  </a:cubicBezTo>
                  <a:cubicBezTo>
                    <a:pt x="235" y="260"/>
                    <a:pt x="257" y="250"/>
                    <a:pt x="279" y="250"/>
                  </a:cubicBezTo>
                  <a:lnTo>
                    <a:pt x="290" y="250"/>
                  </a:lnTo>
                  <a:cubicBezTo>
                    <a:pt x="299" y="266"/>
                    <a:pt x="319" y="276"/>
                    <a:pt x="337" y="276"/>
                  </a:cubicBezTo>
                  <a:cubicBezTo>
                    <a:pt x="344" y="276"/>
                    <a:pt x="351" y="275"/>
                    <a:pt x="357" y="272"/>
                  </a:cubicBezTo>
                  <a:cubicBezTo>
                    <a:pt x="490" y="228"/>
                    <a:pt x="635" y="205"/>
                    <a:pt x="769" y="171"/>
                  </a:cubicBezTo>
                  <a:cubicBezTo>
                    <a:pt x="791" y="171"/>
                    <a:pt x="802" y="149"/>
                    <a:pt x="791" y="127"/>
                  </a:cubicBezTo>
                  <a:cubicBezTo>
                    <a:pt x="858" y="116"/>
                    <a:pt x="924" y="105"/>
                    <a:pt x="991" y="105"/>
                  </a:cubicBezTo>
                  <a:cubicBezTo>
                    <a:pt x="1002" y="105"/>
                    <a:pt x="1013" y="82"/>
                    <a:pt x="1013" y="72"/>
                  </a:cubicBezTo>
                  <a:cubicBezTo>
                    <a:pt x="1002" y="50"/>
                    <a:pt x="980" y="38"/>
                    <a:pt x="957" y="38"/>
                  </a:cubicBezTo>
                  <a:cubicBezTo>
                    <a:pt x="924" y="35"/>
                    <a:pt x="891" y="34"/>
                    <a:pt x="858" y="34"/>
                  </a:cubicBezTo>
                  <a:cubicBezTo>
                    <a:pt x="758" y="34"/>
                    <a:pt x="657" y="46"/>
                    <a:pt x="557" y="72"/>
                  </a:cubicBezTo>
                  <a:cubicBezTo>
                    <a:pt x="490" y="82"/>
                    <a:pt x="424" y="105"/>
                    <a:pt x="368" y="127"/>
                  </a:cubicBezTo>
                  <a:cubicBezTo>
                    <a:pt x="346" y="127"/>
                    <a:pt x="312" y="139"/>
                    <a:pt x="290" y="149"/>
                  </a:cubicBezTo>
                  <a:lnTo>
                    <a:pt x="268" y="149"/>
                  </a:lnTo>
                  <a:cubicBezTo>
                    <a:pt x="257" y="149"/>
                    <a:pt x="246" y="161"/>
                    <a:pt x="235" y="161"/>
                  </a:cubicBezTo>
                  <a:lnTo>
                    <a:pt x="246" y="149"/>
                  </a:lnTo>
                  <a:cubicBezTo>
                    <a:pt x="302" y="116"/>
                    <a:pt x="357" y="94"/>
                    <a:pt x="413" y="60"/>
                  </a:cubicBezTo>
                  <a:cubicBezTo>
                    <a:pt x="424" y="50"/>
                    <a:pt x="424" y="27"/>
                    <a:pt x="413" y="16"/>
                  </a:cubicBezTo>
                  <a:cubicBezTo>
                    <a:pt x="405" y="8"/>
                    <a:pt x="391" y="0"/>
                    <a:pt x="3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13" name="Google Shape;16913;p24"/>
            <p:cNvSpPr/>
            <p:nvPr/>
          </p:nvSpPr>
          <p:spPr>
            <a:xfrm flipH="1">
              <a:off x="-97713" y="279966"/>
              <a:ext cx="968" cy="968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2" y="0"/>
                  </a:moveTo>
                  <a:lnTo>
                    <a:pt x="0" y="12"/>
                  </a:lnTo>
                  <a:cubicBezTo>
                    <a:pt x="0" y="12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14" name="Google Shape;16914;p24"/>
            <p:cNvSpPr/>
            <p:nvPr/>
          </p:nvSpPr>
          <p:spPr>
            <a:xfrm flipH="1">
              <a:off x="-104006" y="266815"/>
              <a:ext cx="35981" cy="15974"/>
            </a:xfrm>
            <a:custGeom>
              <a:avLst/>
              <a:gdLst/>
              <a:ahLst/>
              <a:cxnLst/>
              <a:rect l="l" t="t" r="r" b="b"/>
              <a:pathLst>
                <a:path w="446" h="198" extrusionOk="0">
                  <a:moveTo>
                    <a:pt x="293" y="1"/>
                  </a:moveTo>
                  <a:cubicBezTo>
                    <a:pt x="267" y="1"/>
                    <a:pt x="240" y="3"/>
                    <a:pt x="212" y="8"/>
                  </a:cubicBezTo>
                  <a:cubicBezTo>
                    <a:pt x="156" y="8"/>
                    <a:pt x="89" y="19"/>
                    <a:pt x="34" y="30"/>
                  </a:cubicBezTo>
                  <a:cubicBezTo>
                    <a:pt x="12" y="30"/>
                    <a:pt x="1" y="52"/>
                    <a:pt x="12" y="74"/>
                  </a:cubicBezTo>
                  <a:cubicBezTo>
                    <a:pt x="21" y="93"/>
                    <a:pt x="45" y="111"/>
                    <a:pt x="66" y="111"/>
                  </a:cubicBezTo>
                  <a:cubicBezTo>
                    <a:pt x="71" y="111"/>
                    <a:pt x="75" y="110"/>
                    <a:pt x="79" y="108"/>
                  </a:cubicBezTo>
                  <a:lnTo>
                    <a:pt x="134" y="108"/>
                  </a:lnTo>
                  <a:cubicBezTo>
                    <a:pt x="146" y="119"/>
                    <a:pt x="168" y="130"/>
                    <a:pt x="190" y="130"/>
                  </a:cubicBezTo>
                  <a:lnTo>
                    <a:pt x="223" y="130"/>
                  </a:lnTo>
                  <a:cubicBezTo>
                    <a:pt x="212" y="141"/>
                    <a:pt x="212" y="153"/>
                    <a:pt x="223" y="163"/>
                  </a:cubicBezTo>
                  <a:cubicBezTo>
                    <a:pt x="235" y="175"/>
                    <a:pt x="245" y="186"/>
                    <a:pt x="257" y="186"/>
                  </a:cubicBezTo>
                  <a:cubicBezTo>
                    <a:pt x="267" y="197"/>
                    <a:pt x="267" y="197"/>
                    <a:pt x="279" y="197"/>
                  </a:cubicBezTo>
                  <a:cubicBezTo>
                    <a:pt x="290" y="197"/>
                    <a:pt x="301" y="197"/>
                    <a:pt x="301" y="186"/>
                  </a:cubicBezTo>
                  <a:cubicBezTo>
                    <a:pt x="312" y="186"/>
                    <a:pt x="323" y="186"/>
                    <a:pt x="334" y="175"/>
                  </a:cubicBezTo>
                  <a:lnTo>
                    <a:pt x="356" y="175"/>
                  </a:lnTo>
                  <a:cubicBezTo>
                    <a:pt x="379" y="163"/>
                    <a:pt x="390" y="163"/>
                    <a:pt x="401" y="153"/>
                  </a:cubicBezTo>
                  <a:lnTo>
                    <a:pt x="412" y="153"/>
                  </a:lnTo>
                  <a:cubicBezTo>
                    <a:pt x="423" y="153"/>
                    <a:pt x="435" y="141"/>
                    <a:pt x="435" y="141"/>
                  </a:cubicBezTo>
                  <a:cubicBezTo>
                    <a:pt x="445" y="130"/>
                    <a:pt x="445" y="119"/>
                    <a:pt x="435" y="119"/>
                  </a:cubicBezTo>
                  <a:cubicBezTo>
                    <a:pt x="435" y="97"/>
                    <a:pt x="412" y="86"/>
                    <a:pt x="401" y="86"/>
                  </a:cubicBezTo>
                  <a:lnTo>
                    <a:pt x="401" y="74"/>
                  </a:lnTo>
                  <a:lnTo>
                    <a:pt x="412" y="74"/>
                  </a:lnTo>
                  <a:cubicBezTo>
                    <a:pt x="435" y="64"/>
                    <a:pt x="412" y="30"/>
                    <a:pt x="401" y="19"/>
                  </a:cubicBezTo>
                  <a:cubicBezTo>
                    <a:pt x="368" y="6"/>
                    <a:pt x="332" y="1"/>
                    <a:pt x="2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15" name="Google Shape;16915;p24"/>
            <p:cNvSpPr/>
            <p:nvPr/>
          </p:nvSpPr>
          <p:spPr>
            <a:xfrm flipH="1">
              <a:off x="-128289" y="284483"/>
              <a:ext cx="35174" cy="7261"/>
            </a:xfrm>
            <a:custGeom>
              <a:avLst/>
              <a:gdLst/>
              <a:ahLst/>
              <a:cxnLst/>
              <a:rect l="l" t="t" r="r" b="b"/>
              <a:pathLst>
                <a:path w="436" h="90" extrusionOk="0">
                  <a:moveTo>
                    <a:pt x="213" y="0"/>
                  </a:moveTo>
                  <a:cubicBezTo>
                    <a:pt x="157" y="0"/>
                    <a:pt x="101" y="11"/>
                    <a:pt x="45" y="11"/>
                  </a:cubicBezTo>
                  <a:cubicBezTo>
                    <a:pt x="23" y="11"/>
                    <a:pt x="1" y="23"/>
                    <a:pt x="12" y="45"/>
                  </a:cubicBezTo>
                  <a:cubicBezTo>
                    <a:pt x="12" y="67"/>
                    <a:pt x="45" y="89"/>
                    <a:pt x="68" y="89"/>
                  </a:cubicBezTo>
                  <a:lnTo>
                    <a:pt x="235" y="89"/>
                  </a:lnTo>
                  <a:cubicBezTo>
                    <a:pt x="290" y="78"/>
                    <a:pt x="346" y="78"/>
                    <a:pt x="401" y="67"/>
                  </a:cubicBezTo>
                  <a:cubicBezTo>
                    <a:pt x="435" y="56"/>
                    <a:pt x="413" y="11"/>
                    <a:pt x="391" y="11"/>
                  </a:cubicBezTo>
                  <a:cubicBezTo>
                    <a:pt x="357" y="0"/>
                    <a:pt x="324" y="0"/>
                    <a:pt x="3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16" name="Google Shape;16916;p24"/>
            <p:cNvSpPr/>
            <p:nvPr/>
          </p:nvSpPr>
          <p:spPr>
            <a:xfrm flipH="1">
              <a:off x="-140794" y="291422"/>
              <a:ext cx="38643" cy="18475"/>
            </a:xfrm>
            <a:custGeom>
              <a:avLst/>
              <a:gdLst/>
              <a:ahLst/>
              <a:cxnLst/>
              <a:rect l="l" t="t" r="r" b="b"/>
              <a:pathLst>
                <a:path w="479" h="229" extrusionOk="0">
                  <a:moveTo>
                    <a:pt x="325" y="0"/>
                  </a:moveTo>
                  <a:cubicBezTo>
                    <a:pt x="291" y="0"/>
                    <a:pt x="257" y="3"/>
                    <a:pt x="223" y="3"/>
                  </a:cubicBezTo>
                  <a:cubicBezTo>
                    <a:pt x="156" y="3"/>
                    <a:pt x="89" y="14"/>
                    <a:pt x="34" y="14"/>
                  </a:cubicBezTo>
                  <a:cubicBezTo>
                    <a:pt x="12" y="14"/>
                    <a:pt x="0" y="36"/>
                    <a:pt x="12" y="48"/>
                  </a:cubicBezTo>
                  <a:cubicBezTo>
                    <a:pt x="12" y="70"/>
                    <a:pt x="34" y="81"/>
                    <a:pt x="56" y="81"/>
                  </a:cubicBezTo>
                  <a:lnTo>
                    <a:pt x="289" y="81"/>
                  </a:lnTo>
                  <a:cubicBezTo>
                    <a:pt x="245" y="92"/>
                    <a:pt x="200" y="103"/>
                    <a:pt x="167" y="115"/>
                  </a:cubicBezTo>
                  <a:cubicBezTo>
                    <a:pt x="134" y="115"/>
                    <a:pt x="123" y="137"/>
                    <a:pt x="134" y="170"/>
                  </a:cubicBezTo>
                  <a:cubicBezTo>
                    <a:pt x="145" y="170"/>
                    <a:pt x="145" y="181"/>
                    <a:pt x="156" y="181"/>
                  </a:cubicBezTo>
                  <a:lnTo>
                    <a:pt x="156" y="192"/>
                  </a:lnTo>
                  <a:cubicBezTo>
                    <a:pt x="165" y="210"/>
                    <a:pt x="189" y="229"/>
                    <a:pt x="216" y="229"/>
                  </a:cubicBezTo>
                  <a:cubicBezTo>
                    <a:pt x="222" y="229"/>
                    <a:pt x="228" y="228"/>
                    <a:pt x="234" y="226"/>
                  </a:cubicBezTo>
                  <a:cubicBezTo>
                    <a:pt x="279" y="226"/>
                    <a:pt x="323" y="204"/>
                    <a:pt x="368" y="192"/>
                  </a:cubicBezTo>
                  <a:cubicBezTo>
                    <a:pt x="390" y="181"/>
                    <a:pt x="401" y="170"/>
                    <a:pt x="423" y="159"/>
                  </a:cubicBezTo>
                  <a:cubicBezTo>
                    <a:pt x="434" y="159"/>
                    <a:pt x="445" y="148"/>
                    <a:pt x="457" y="137"/>
                  </a:cubicBezTo>
                  <a:lnTo>
                    <a:pt x="479" y="115"/>
                  </a:lnTo>
                  <a:lnTo>
                    <a:pt x="479" y="92"/>
                  </a:lnTo>
                  <a:cubicBezTo>
                    <a:pt x="479" y="81"/>
                    <a:pt x="467" y="70"/>
                    <a:pt x="467" y="59"/>
                  </a:cubicBezTo>
                  <a:cubicBezTo>
                    <a:pt x="457" y="59"/>
                    <a:pt x="457" y="59"/>
                    <a:pt x="445" y="48"/>
                  </a:cubicBezTo>
                  <a:lnTo>
                    <a:pt x="445" y="36"/>
                  </a:lnTo>
                  <a:cubicBezTo>
                    <a:pt x="445" y="26"/>
                    <a:pt x="434" y="14"/>
                    <a:pt x="423" y="14"/>
                  </a:cubicBezTo>
                  <a:cubicBezTo>
                    <a:pt x="390" y="3"/>
                    <a:pt x="357" y="0"/>
                    <a:pt x="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17" name="Google Shape;16917;p24"/>
            <p:cNvSpPr/>
            <p:nvPr/>
          </p:nvSpPr>
          <p:spPr>
            <a:xfrm flipH="1">
              <a:off x="-147087" y="312801"/>
              <a:ext cx="48566" cy="39611"/>
            </a:xfrm>
            <a:custGeom>
              <a:avLst/>
              <a:gdLst/>
              <a:ahLst/>
              <a:cxnLst/>
              <a:rect l="l" t="t" r="r" b="b"/>
              <a:pathLst>
                <a:path w="602" h="491" extrusionOk="0">
                  <a:moveTo>
                    <a:pt x="410" y="1"/>
                  </a:moveTo>
                  <a:cubicBezTo>
                    <a:pt x="403" y="1"/>
                    <a:pt x="396" y="2"/>
                    <a:pt x="390" y="5"/>
                  </a:cubicBezTo>
                  <a:cubicBezTo>
                    <a:pt x="334" y="28"/>
                    <a:pt x="279" y="50"/>
                    <a:pt x="235" y="72"/>
                  </a:cubicBezTo>
                  <a:cubicBezTo>
                    <a:pt x="223" y="72"/>
                    <a:pt x="212" y="83"/>
                    <a:pt x="212" y="94"/>
                  </a:cubicBezTo>
                  <a:lnTo>
                    <a:pt x="212" y="105"/>
                  </a:lnTo>
                  <a:cubicBezTo>
                    <a:pt x="201" y="105"/>
                    <a:pt x="201" y="117"/>
                    <a:pt x="190" y="127"/>
                  </a:cubicBezTo>
                  <a:cubicBezTo>
                    <a:pt x="190" y="139"/>
                    <a:pt x="190" y="150"/>
                    <a:pt x="201" y="161"/>
                  </a:cubicBezTo>
                  <a:cubicBezTo>
                    <a:pt x="201" y="172"/>
                    <a:pt x="212" y="172"/>
                    <a:pt x="212" y="183"/>
                  </a:cubicBezTo>
                  <a:cubicBezTo>
                    <a:pt x="223" y="194"/>
                    <a:pt x="235" y="194"/>
                    <a:pt x="257" y="194"/>
                  </a:cubicBezTo>
                  <a:lnTo>
                    <a:pt x="257" y="206"/>
                  </a:lnTo>
                  <a:cubicBezTo>
                    <a:pt x="245" y="216"/>
                    <a:pt x="235" y="216"/>
                    <a:pt x="212" y="228"/>
                  </a:cubicBezTo>
                  <a:cubicBezTo>
                    <a:pt x="179" y="238"/>
                    <a:pt x="134" y="250"/>
                    <a:pt x="112" y="295"/>
                  </a:cubicBezTo>
                  <a:cubicBezTo>
                    <a:pt x="101" y="327"/>
                    <a:pt x="146" y="372"/>
                    <a:pt x="179" y="372"/>
                  </a:cubicBezTo>
                  <a:cubicBezTo>
                    <a:pt x="201" y="372"/>
                    <a:pt x="212" y="372"/>
                    <a:pt x="234" y="362"/>
                  </a:cubicBezTo>
                  <a:lnTo>
                    <a:pt x="234" y="362"/>
                  </a:lnTo>
                  <a:cubicBezTo>
                    <a:pt x="212" y="372"/>
                    <a:pt x="201" y="372"/>
                    <a:pt x="190" y="372"/>
                  </a:cubicBezTo>
                  <a:cubicBezTo>
                    <a:pt x="168" y="384"/>
                    <a:pt x="146" y="384"/>
                    <a:pt x="123" y="394"/>
                  </a:cubicBezTo>
                  <a:lnTo>
                    <a:pt x="90" y="394"/>
                  </a:lnTo>
                  <a:cubicBezTo>
                    <a:pt x="81" y="390"/>
                    <a:pt x="68" y="387"/>
                    <a:pt x="55" y="387"/>
                  </a:cubicBezTo>
                  <a:cubicBezTo>
                    <a:pt x="37" y="387"/>
                    <a:pt x="19" y="393"/>
                    <a:pt x="12" y="406"/>
                  </a:cubicBezTo>
                  <a:cubicBezTo>
                    <a:pt x="1" y="439"/>
                    <a:pt x="23" y="461"/>
                    <a:pt x="45" y="473"/>
                  </a:cubicBezTo>
                  <a:cubicBezTo>
                    <a:pt x="69" y="487"/>
                    <a:pt x="95" y="491"/>
                    <a:pt x="121" y="491"/>
                  </a:cubicBezTo>
                  <a:cubicBezTo>
                    <a:pt x="156" y="491"/>
                    <a:pt x="191" y="483"/>
                    <a:pt x="223" y="483"/>
                  </a:cubicBezTo>
                  <a:cubicBezTo>
                    <a:pt x="257" y="473"/>
                    <a:pt x="279" y="473"/>
                    <a:pt x="301" y="461"/>
                  </a:cubicBezTo>
                  <a:cubicBezTo>
                    <a:pt x="334" y="450"/>
                    <a:pt x="368" y="450"/>
                    <a:pt x="390" y="439"/>
                  </a:cubicBezTo>
                  <a:cubicBezTo>
                    <a:pt x="413" y="428"/>
                    <a:pt x="413" y="394"/>
                    <a:pt x="401" y="372"/>
                  </a:cubicBezTo>
                  <a:cubicBezTo>
                    <a:pt x="401" y="361"/>
                    <a:pt x="390" y="361"/>
                    <a:pt x="379" y="350"/>
                  </a:cubicBezTo>
                  <a:cubicBezTo>
                    <a:pt x="435" y="339"/>
                    <a:pt x="502" y="339"/>
                    <a:pt x="546" y="305"/>
                  </a:cubicBezTo>
                  <a:cubicBezTo>
                    <a:pt x="601" y="272"/>
                    <a:pt x="546" y="216"/>
                    <a:pt x="502" y="216"/>
                  </a:cubicBezTo>
                  <a:lnTo>
                    <a:pt x="446" y="216"/>
                  </a:lnTo>
                  <a:cubicBezTo>
                    <a:pt x="435" y="216"/>
                    <a:pt x="423" y="216"/>
                    <a:pt x="413" y="228"/>
                  </a:cubicBezTo>
                  <a:lnTo>
                    <a:pt x="379" y="228"/>
                  </a:lnTo>
                  <a:cubicBezTo>
                    <a:pt x="401" y="216"/>
                    <a:pt x="401" y="206"/>
                    <a:pt x="390" y="183"/>
                  </a:cubicBezTo>
                  <a:lnTo>
                    <a:pt x="413" y="183"/>
                  </a:lnTo>
                  <a:cubicBezTo>
                    <a:pt x="435" y="172"/>
                    <a:pt x="435" y="139"/>
                    <a:pt x="413" y="127"/>
                  </a:cubicBezTo>
                  <a:lnTo>
                    <a:pt x="413" y="117"/>
                  </a:lnTo>
                  <a:cubicBezTo>
                    <a:pt x="423" y="105"/>
                    <a:pt x="435" y="94"/>
                    <a:pt x="457" y="94"/>
                  </a:cubicBezTo>
                  <a:cubicBezTo>
                    <a:pt x="468" y="83"/>
                    <a:pt x="468" y="72"/>
                    <a:pt x="479" y="61"/>
                  </a:cubicBezTo>
                  <a:cubicBezTo>
                    <a:pt x="479" y="50"/>
                    <a:pt x="468" y="38"/>
                    <a:pt x="468" y="28"/>
                  </a:cubicBezTo>
                  <a:cubicBezTo>
                    <a:pt x="452" y="11"/>
                    <a:pt x="430" y="1"/>
                    <a:pt x="4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18" name="Google Shape;16918;p24"/>
            <p:cNvSpPr/>
            <p:nvPr/>
          </p:nvSpPr>
          <p:spPr>
            <a:xfrm flipH="1">
              <a:off x="-127320" y="263830"/>
              <a:ext cx="127467" cy="99069"/>
            </a:xfrm>
            <a:custGeom>
              <a:avLst/>
              <a:gdLst/>
              <a:ahLst/>
              <a:cxnLst/>
              <a:rect l="l" t="t" r="r" b="b"/>
              <a:pathLst>
                <a:path w="1580" h="1228" extrusionOk="0">
                  <a:moveTo>
                    <a:pt x="708" y="1"/>
                  </a:moveTo>
                  <a:cubicBezTo>
                    <a:pt x="594" y="1"/>
                    <a:pt x="478" y="15"/>
                    <a:pt x="368" y="45"/>
                  </a:cubicBezTo>
                  <a:cubicBezTo>
                    <a:pt x="289" y="67"/>
                    <a:pt x="190" y="111"/>
                    <a:pt x="123" y="178"/>
                  </a:cubicBezTo>
                  <a:cubicBezTo>
                    <a:pt x="111" y="178"/>
                    <a:pt x="111" y="178"/>
                    <a:pt x="111" y="190"/>
                  </a:cubicBezTo>
                  <a:cubicBezTo>
                    <a:pt x="0" y="279"/>
                    <a:pt x="0" y="434"/>
                    <a:pt x="56" y="568"/>
                  </a:cubicBezTo>
                  <a:cubicBezTo>
                    <a:pt x="111" y="712"/>
                    <a:pt x="212" y="857"/>
                    <a:pt x="323" y="968"/>
                  </a:cubicBezTo>
                  <a:cubicBezTo>
                    <a:pt x="481" y="1126"/>
                    <a:pt x="688" y="1228"/>
                    <a:pt x="904" y="1228"/>
                  </a:cubicBezTo>
                  <a:cubicBezTo>
                    <a:pt x="977" y="1228"/>
                    <a:pt x="1051" y="1216"/>
                    <a:pt x="1124" y="1191"/>
                  </a:cubicBezTo>
                  <a:cubicBezTo>
                    <a:pt x="1391" y="1102"/>
                    <a:pt x="1580" y="801"/>
                    <a:pt x="1502" y="523"/>
                  </a:cubicBezTo>
                  <a:cubicBezTo>
                    <a:pt x="1424" y="234"/>
                    <a:pt x="1157" y="56"/>
                    <a:pt x="879" y="12"/>
                  </a:cubicBezTo>
                  <a:cubicBezTo>
                    <a:pt x="823" y="4"/>
                    <a:pt x="766" y="1"/>
                    <a:pt x="7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19" name="Google Shape;16919;p24"/>
            <p:cNvSpPr/>
            <p:nvPr/>
          </p:nvSpPr>
          <p:spPr>
            <a:xfrm flipH="1">
              <a:off x="-162817" y="224541"/>
              <a:ext cx="173774" cy="161511"/>
            </a:xfrm>
            <a:custGeom>
              <a:avLst/>
              <a:gdLst/>
              <a:ahLst/>
              <a:cxnLst/>
              <a:rect l="l" t="t" r="r" b="b"/>
              <a:pathLst>
                <a:path w="2154" h="2002" extrusionOk="0">
                  <a:moveTo>
                    <a:pt x="760" y="95"/>
                  </a:moveTo>
                  <a:cubicBezTo>
                    <a:pt x="788" y="95"/>
                    <a:pt x="817" y="96"/>
                    <a:pt x="846" y="98"/>
                  </a:cubicBezTo>
                  <a:cubicBezTo>
                    <a:pt x="791" y="109"/>
                    <a:pt x="746" y="109"/>
                    <a:pt x="702" y="121"/>
                  </a:cubicBezTo>
                  <a:cubicBezTo>
                    <a:pt x="680" y="121"/>
                    <a:pt x="668" y="121"/>
                    <a:pt x="657" y="131"/>
                  </a:cubicBezTo>
                  <a:lnTo>
                    <a:pt x="635" y="131"/>
                  </a:lnTo>
                  <a:cubicBezTo>
                    <a:pt x="601" y="143"/>
                    <a:pt x="557" y="154"/>
                    <a:pt x="524" y="176"/>
                  </a:cubicBezTo>
                  <a:cubicBezTo>
                    <a:pt x="479" y="187"/>
                    <a:pt x="423" y="210"/>
                    <a:pt x="379" y="243"/>
                  </a:cubicBezTo>
                  <a:cubicBezTo>
                    <a:pt x="401" y="220"/>
                    <a:pt x="423" y="198"/>
                    <a:pt x="446" y="187"/>
                  </a:cubicBezTo>
                  <a:cubicBezTo>
                    <a:pt x="544" y="116"/>
                    <a:pt x="648" y="95"/>
                    <a:pt x="760" y="95"/>
                  </a:cubicBezTo>
                  <a:close/>
                  <a:moveTo>
                    <a:pt x="915" y="111"/>
                  </a:moveTo>
                  <a:lnTo>
                    <a:pt x="1169" y="143"/>
                  </a:lnTo>
                  <a:cubicBezTo>
                    <a:pt x="1002" y="176"/>
                    <a:pt x="824" y="198"/>
                    <a:pt x="657" y="254"/>
                  </a:cubicBezTo>
                  <a:cubicBezTo>
                    <a:pt x="668" y="243"/>
                    <a:pt x="668" y="243"/>
                    <a:pt x="680" y="243"/>
                  </a:cubicBezTo>
                  <a:cubicBezTo>
                    <a:pt x="746" y="210"/>
                    <a:pt x="835" y="198"/>
                    <a:pt x="913" y="187"/>
                  </a:cubicBezTo>
                  <a:cubicBezTo>
                    <a:pt x="935" y="176"/>
                    <a:pt x="947" y="165"/>
                    <a:pt x="935" y="143"/>
                  </a:cubicBezTo>
                  <a:cubicBezTo>
                    <a:pt x="935" y="125"/>
                    <a:pt x="928" y="115"/>
                    <a:pt x="915" y="111"/>
                  </a:cubicBezTo>
                  <a:close/>
                  <a:moveTo>
                    <a:pt x="1058" y="677"/>
                  </a:moveTo>
                  <a:lnTo>
                    <a:pt x="1058" y="677"/>
                  </a:lnTo>
                  <a:cubicBezTo>
                    <a:pt x="913" y="821"/>
                    <a:pt x="735" y="932"/>
                    <a:pt x="535" y="988"/>
                  </a:cubicBezTo>
                  <a:cubicBezTo>
                    <a:pt x="657" y="832"/>
                    <a:pt x="858" y="732"/>
                    <a:pt x="1058" y="677"/>
                  </a:cubicBezTo>
                  <a:close/>
                  <a:moveTo>
                    <a:pt x="753" y="1804"/>
                  </a:moveTo>
                  <a:lnTo>
                    <a:pt x="753" y="1804"/>
                  </a:lnTo>
                  <a:cubicBezTo>
                    <a:pt x="785" y="1823"/>
                    <a:pt x="827" y="1834"/>
                    <a:pt x="868" y="1844"/>
                  </a:cubicBezTo>
                  <a:cubicBezTo>
                    <a:pt x="903" y="1861"/>
                    <a:pt x="939" y="1875"/>
                    <a:pt x="977" y="1885"/>
                  </a:cubicBezTo>
                  <a:lnTo>
                    <a:pt x="977" y="1885"/>
                  </a:lnTo>
                  <a:cubicBezTo>
                    <a:pt x="897" y="1872"/>
                    <a:pt x="820" y="1846"/>
                    <a:pt x="753" y="1804"/>
                  </a:cubicBezTo>
                  <a:close/>
                  <a:moveTo>
                    <a:pt x="712" y="1"/>
                  </a:moveTo>
                  <a:cubicBezTo>
                    <a:pt x="573" y="1"/>
                    <a:pt x="439" y="28"/>
                    <a:pt x="324" y="121"/>
                  </a:cubicBezTo>
                  <a:cubicBezTo>
                    <a:pt x="245" y="187"/>
                    <a:pt x="179" y="276"/>
                    <a:pt x="146" y="388"/>
                  </a:cubicBezTo>
                  <a:cubicBezTo>
                    <a:pt x="156" y="299"/>
                    <a:pt x="179" y="220"/>
                    <a:pt x="190" y="131"/>
                  </a:cubicBezTo>
                  <a:cubicBezTo>
                    <a:pt x="197" y="102"/>
                    <a:pt x="156" y="77"/>
                    <a:pt x="124" y="77"/>
                  </a:cubicBezTo>
                  <a:cubicBezTo>
                    <a:pt x="107" y="77"/>
                    <a:pt x="94" y="83"/>
                    <a:pt x="90" y="98"/>
                  </a:cubicBezTo>
                  <a:cubicBezTo>
                    <a:pt x="12" y="254"/>
                    <a:pt x="1" y="432"/>
                    <a:pt x="12" y="610"/>
                  </a:cubicBezTo>
                  <a:lnTo>
                    <a:pt x="12" y="632"/>
                  </a:lnTo>
                  <a:cubicBezTo>
                    <a:pt x="12" y="687"/>
                    <a:pt x="1" y="732"/>
                    <a:pt x="12" y="788"/>
                  </a:cubicBezTo>
                  <a:cubicBezTo>
                    <a:pt x="12" y="932"/>
                    <a:pt x="35" y="1077"/>
                    <a:pt x="45" y="1221"/>
                  </a:cubicBezTo>
                  <a:cubicBezTo>
                    <a:pt x="45" y="1251"/>
                    <a:pt x="80" y="1271"/>
                    <a:pt x="113" y="1271"/>
                  </a:cubicBezTo>
                  <a:cubicBezTo>
                    <a:pt x="130" y="1271"/>
                    <a:pt x="146" y="1266"/>
                    <a:pt x="156" y="1255"/>
                  </a:cubicBezTo>
                  <a:cubicBezTo>
                    <a:pt x="156" y="1322"/>
                    <a:pt x="190" y="1389"/>
                    <a:pt x="235" y="1444"/>
                  </a:cubicBezTo>
                  <a:cubicBezTo>
                    <a:pt x="257" y="1478"/>
                    <a:pt x="302" y="1510"/>
                    <a:pt x="346" y="1544"/>
                  </a:cubicBezTo>
                  <a:cubicBezTo>
                    <a:pt x="390" y="1567"/>
                    <a:pt x="435" y="1599"/>
                    <a:pt x="490" y="1611"/>
                  </a:cubicBezTo>
                  <a:cubicBezTo>
                    <a:pt x="490" y="1611"/>
                    <a:pt x="502" y="1611"/>
                    <a:pt x="502" y="1622"/>
                  </a:cubicBezTo>
                  <a:cubicBezTo>
                    <a:pt x="490" y="1622"/>
                    <a:pt x="490" y="1633"/>
                    <a:pt x="502" y="1655"/>
                  </a:cubicBezTo>
                  <a:cubicBezTo>
                    <a:pt x="579" y="1811"/>
                    <a:pt x="735" y="1922"/>
                    <a:pt x="913" y="1978"/>
                  </a:cubicBezTo>
                  <a:cubicBezTo>
                    <a:pt x="982" y="1994"/>
                    <a:pt x="1052" y="2001"/>
                    <a:pt x="1121" y="2001"/>
                  </a:cubicBezTo>
                  <a:cubicBezTo>
                    <a:pt x="1240" y="2001"/>
                    <a:pt x="1356" y="1980"/>
                    <a:pt x="1469" y="1945"/>
                  </a:cubicBezTo>
                  <a:cubicBezTo>
                    <a:pt x="1521" y="1924"/>
                    <a:pt x="1467" y="1855"/>
                    <a:pt x="1423" y="1855"/>
                  </a:cubicBezTo>
                  <a:cubicBezTo>
                    <a:pt x="1420" y="1855"/>
                    <a:pt x="1417" y="1855"/>
                    <a:pt x="1414" y="1856"/>
                  </a:cubicBezTo>
                  <a:cubicBezTo>
                    <a:pt x="1322" y="1880"/>
                    <a:pt x="1219" y="1895"/>
                    <a:pt x="1117" y="1895"/>
                  </a:cubicBezTo>
                  <a:cubicBezTo>
                    <a:pt x="1116" y="1895"/>
                    <a:pt x="1116" y="1895"/>
                    <a:pt x="1115" y="1895"/>
                  </a:cubicBezTo>
                  <a:lnTo>
                    <a:pt x="1115" y="1895"/>
                  </a:lnTo>
                  <a:cubicBezTo>
                    <a:pt x="1129" y="1894"/>
                    <a:pt x="1143" y="1892"/>
                    <a:pt x="1157" y="1889"/>
                  </a:cubicBezTo>
                  <a:cubicBezTo>
                    <a:pt x="1169" y="1878"/>
                    <a:pt x="1180" y="1866"/>
                    <a:pt x="1180" y="1856"/>
                  </a:cubicBezTo>
                  <a:cubicBezTo>
                    <a:pt x="1202" y="1856"/>
                    <a:pt x="1214" y="1844"/>
                    <a:pt x="1236" y="1844"/>
                  </a:cubicBezTo>
                  <a:cubicBezTo>
                    <a:pt x="1246" y="1833"/>
                    <a:pt x="1246" y="1833"/>
                    <a:pt x="1246" y="1822"/>
                  </a:cubicBezTo>
                  <a:cubicBezTo>
                    <a:pt x="1525" y="1822"/>
                    <a:pt x="1814" y="1777"/>
                    <a:pt x="2081" y="1688"/>
                  </a:cubicBezTo>
                  <a:cubicBezTo>
                    <a:pt x="2154" y="1668"/>
                    <a:pt x="2099" y="1588"/>
                    <a:pt x="2037" y="1588"/>
                  </a:cubicBezTo>
                  <a:cubicBezTo>
                    <a:pt x="2033" y="1588"/>
                    <a:pt x="2029" y="1588"/>
                    <a:pt x="2025" y="1589"/>
                  </a:cubicBezTo>
                  <a:cubicBezTo>
                    <a:pt x="1769" y="1650"/>
                    <a:pt x="1493" y="1712"/>
                    <a:pt x="1224" y="1712"/>
                  </a:cubicBezTo>
                  <a:cubicBezTo>
                    <a:pt x="1202" y="1712"/>
                    <a:pt x="1180" y="1712"/>
                    <a:pt x="1157" y="1711"/>
                  </a:cubicBezTo>
                  <a:lnTo>
                    <a:pt x="1157" y="1688"/>
                  </a:lnTo>
                  <a:cubicBezTo>
                    <a:pt x="1169" y="1688"/>
                    <a:pt x="1169" y="1700"/>
                    <a:pt x="1180" y="1700"/>
                  </a:cubicBezTo>
                  <a:cubicBezTo>
                    <a:pt x="1246" y="1700"/>
                    <a:pt x="1313" y="1688"/>
                    <a:pt x="1380" y="1678"/>
                  </a:cubicBezTo>
                  <a:cubicBezTo>
                    <a:pt x="1447" y="1666"/>
                    <a:pt x="1503" y="1644"/>
                    <a:pt x="1569" y="1622"/>
                  </a:cubicBezTo>
                  <a:cubicBezTo>
                    <a:pt x="1636" y="1611"/>
                    <a:pt x="1691" y="1589"/>
                    <a:pt x="1747" y="1555"/>
                  </a:cubicBezTo>
                  <a:cubicBezTo>
                    <a:pt x="1803" y="1533"/>
                    <a:pt x="1859" y="1488"/>
                    <a:pt x="1914" y="1455"/>
                  </a:cubicBezTo>
                  <a:cubicBezTo>
                    <a:pt x="1925" y="1444"/>
                    <a:pt x="1914" y="1411"/>
                    <a:pt x="1903" y="1399"/>
                  </a:cubicBezTo>
                  <a:cubicBezTo>
                    <a:pt x="1895" y="1392"/>
                    <a:pt x="1876" y="1384"/>
                    <a:pt x="1858" y="1384"/>
                  </a:cubicBezTo>
                  <a:cubicBezTo>
                    <a:pt x="1850" y="1384"/>
                    <a:pt x="1843" y="1385"/>
                    <a:pt x="1836" y="1389"/>
                  </a:cubicBezTo>
                  <a:cubicBezTo>
                    <a:pt x="1725" y="1433"/>
                    <a:pt x="1614" y="1488"/>
                    <a:pt x="1491" y="1533"/>
                  </a:cubicBezTo>
                  <a:cubicBezTo>
                    <a:pt x="1436" y="1555"/>
                    <a:pt x="1380" y="1567"/>
                    <a:pt x="1325" y="1577"/>
                  </a:cubicBezTo>
                  <a:cubicBezTo>
                    <a:pt x="1302" y="1589"/>
                    <a:pt x="1269" y="1599"/>
                    <a:pt x="1236" y="1599"/>
                  </a:cubicBezTo>
                  <a:cubicBezTo>
                    <a:pt x="1402" y="1533"/>
                    <a:pt x="1558" y="1433"/>
                    <a:pt x="1658" y="1288"/>
                  </a:cubicBezTo>
                  <a:cubicBezTo>
                    <a:pt x="1676" y="1253"/>
                    <a:pt x="1632" y="1226"/>
                    <a:pt x="1596" y="1226"/>
                  </a:cubicBezTo>
                  <a:cubicBezTo>
                    <a:pt x="1586" y="1226"/>
                    <a:pt x="1577" y="1228"/>
                    <a:pt x="1569" y="1233"/>
                  </a:cubicBezTo>
                  <a:cubicBezTo>
                    <a:pt x="1402" y="1366"/>
                    <a:pt x="1224" y="1478"/>
                    <a:pt x="1013" y="1533"/>
                  </a:cubicBezTo>
                  <a:cubicBezTo>
                    <a:pt x="956" y="1549"/>
                    <a:pt x="888" y="1559"/>
                    <a:pt x="816" y="1559"/>
                  </a:cubicBezTo>
                  <a:cubicBezTo>
                    <a:pt x="789" y="1559"/>
                    <a:pt x="762" y="1558"/>
                    <a:pt x="735" y="1555"/>
                  </a:cubicBezTo>
                  <a:cubicBezTo>
                    <a:pt x="835" y="1544"/>
                    <a:pt x="935" y="1522"/>
                    <a:pt x="1013" y="1500"/>
                  </a:cubicBezTo>
                  <a:cubicBezTo>
                    <a:pt x="1076" y="1479"/>
                    <a:pt x="1041" y="1410"/>
                    <a:pt x="1000" y="1410"/>
                  </a:cubicBezTo>
                  <a:cubicBezTo>
                    <a:pt x="997" y="1410"/>
                    <a:pt x="994" y="1410"/>
                    <a:pt x="991" y="1411"/>
                  </a:cubicBezTo>
                  <a:lnTo>
                    <a:pt x="935" y="1411"/>
                  </a:lnTo>
                  <a:cubicBezTo>
                    <a:pt x="957" y="1411"/>
                    <a:pt x="980" y="1399"/>
                    <a:pt x="991" y="1399"/>
                  </a:cubicBezTo>
                  <a:cubicBezTo>
                    <a:pt x="1214" y="1332"/>
                    <a:pt x="1436" y="1255"/>
                    <a:pt x="1580" y="1066"/>
                  </a:cubicBezTo>
                  <a:cubicBezTo>
                    <a:pt x="1607" y="1030"/>
                    <a:pt x="1554" y="979"/>
                    <a:pt x="1510" y="979"/>
                  </a:cubicBezTo>
                  <a:cubicBezTo>
                    <a:pt x="1499" y="979"/>
                    <a:pt x="1489" y="982"/>
                    <a:pt x="1480" y="988"/>
                  </a:cubicBezTo>
                  <a:cubicBezTo>
                    <a:pt x="1335" y="1132"/>
                    <a:pt x="1147" y="1221"/>
                    <a:pt x="957" y="1277"/>
                  </a:cubicBezTo>
                  <a:cubicBezTo>
                    <a:pt x="851" y="1310"/>
                    <a:pt x="719" y="1349"/>
                    <a:pt x="595" y="1349"/>
                  </a:cubicBezTo>
                  <a:cubicBezTo>
                    <a:pt x="551" y="1349"/>
                    <a:pt x="509" y="1344"/>
                    <a:pt x="468" y="1332"/>
                  </a:cubicBezTo>
                  <a:lnTo>
                    <a:pt x="568" y="1300"/>
                  </a:lnTo>
                  <a:cubicBezTo>
                    <a:pt x="579" y="1288"/>
                    <a:pt x="591" y="1288"/>
                    <a:pt x="601" y="1288"/>
                  </a:cubicBezTo>
                  <a:cubicBezTo>
                    <a:pt x="713" y="1266"/>
                    <a:pt x="824" y="1233"/>
                    <a:pt x="935" y="1188"/>
                  </a:cubicBezTo>
                  <a:cubicBezTo>
                    <a:pt x="1102" y="1132"/>
                    <a:pt x="1258" y="1055"/>
                    <a:pt x="1402" y="944"/>
                  </a:cubicBezTo>
                  <a:cubicBezTo>
                    <a:pt x="1443" y="913"/>
                    <a:pt x="1372" y="864"/>
                    <a:pt x="1334" y="864"/>
                  </a:cubicBezTo>
                  <a:cubicBezTo>
                    <a:pt x="1331" y="864"/>
                    <a:pt x="1328" y="864"/>
                    <a:pt x="1325" y="865"/>
                  </a:cubicBezTo>
                  <a:cubicBezTo>
                    <a:pt x="1174" y="941"/>
                    <a:pt x="1033" y="1016"/>
                    <a:pt x="883" y="1072"/>
                  </a:cubicBezTo>
                  <a:lnTo>
                    <a:pt x="883" y="1072"/>
                  </a:lnTo>
                  <a:cubicBezTo>
                    <a:pt x="911" y="1055"/>
                    <a:pt x="943" y="1038"/>
                    <a:pt x="969" y="1021"/>
                  </a:cubicBezTo>
                  <a:cubicBezTo>
                    <a:pt x="1013" y="988"/>
                    <a:pt x="991" y="944"/>
                    <a:pt x="947" y="932"/>
                  </a:cubicBezTo>
                  <a:cubicBezTo>
                    <a:pt x="1068" y="855"/>
                    <a:pt x="1169" y="754"/>
                    <a:pt x="1246" y="632"/>
                  </a:cubicBezTo>
                  <a:cubicBezTo>
                    <a:pt x="1264" y="606"/>
                    <a:pt x="1220" y="566"/>
                    <a:pt x="1184" y="566"/>
                  </a:cubicBezTo>
                  <a:cubicBezTo>
                    <a:pt x="1174" y="566"/>
                    <a:pt x="1165" y="569"/>
                    <a:pt x="1157" y="576"/>
                  </a:cubicBezTo>
                  <a:cubicBezTo>
                    <a:pt x="1147" y="554"/>
                    <a:pt x="1125" y="554"/>
                    <a:pt x="1102" y="554"/>
                  </a:cubicBezTo>
                  <a:cubicBezTo>
                    <a:pt x="913" y="576"/>
                    <a:pt x="724" y="643"/>
                    <a:pt x="568" y="754"/>
                  </a:cubicBezTo>
                  <a:cubicBezTo>
                    <a:pt x="512" y="799"/>
                    <a:pt x="457" y="843"/>
                    <a:pt x="413" y="899"/>
                  </a:cubicBezTo>
                  <a:cubicBezTo>
                    <a:pt x="423" y="877"/>
                    <a:pt x="446" y="855"/>
                    <a:pt x="457" y="832"/>
                  </a:cubicBezTo>
                  <a:cubicBezTo>
                    <a:pt x="535" y="721"/>
                    <a:pt x="635" y="632"/>
                    <a:pt x="746" y="554"/>
                  </a:cubicBezTo>
                  <a:cubicBezTo>
                    <a:pt x="786" y="524"/>
                    <a:pt x="719" y="486"/>
                    <a:pt x="688" y="486"/>
                  </a:cubicBezTo>
                  <a:cubicBezTo>
                    <a:pt x="685" y="486"/>
                    <a:pt x="682" y="486"/>
                    <a:pt x="680" y="487"/>
                  </a:cubicBezTo>
                  <a:cubicBezTo>
                    <a:pt x="512" y="543"/>
                    <a:pt x="390" y="677"/>
                    <a:pt x="302" y="821"/>
                  </a:cubicBezTo>
                  <a:cubicBezTo>
                    <a:pt x="346" y="743"/>
                    <a:pt x="401" y="677"/>
                    <a:pt x="457" y="598"/>
                  </a:cubicBezTo>
                  <a:cubicBezTo>
                    <a:pt x="479" y="576"/>
                    <a:pt x="468" y="543"/>
                    <a:pt x="446" y="532"/>
                  </a:cubicBezTo>
                  <a:cubicBezTo>
                    <a:pt x="490" y="477"/>
                    <a:pt x="568" y="432"/>
                    <a:pt x="635" y="410"/>
                  </a:cubicBezTo>
                  <a:cubicBezTo>
                    <a:pt x="835" y="321"/>
                    <a:pt x="1058" y="309"/>
                    <a:pt x="1258" y="232"/>
                  </a:cubicBezTo>
                  <a:cubicBezTo>
                    <a:pt x="1302" y="210"/>
                    <a:pt x="1269" y="165"/>
                    <a:pt x="1236" y="143"/>
                  </a:cubicBezTo>
                  <a:lnTo>
                    <a:pt x="1335" y="143"/>
                  </a:lnTo>
                  <a:cubicBezTo>
                    <a:pt x="1391" y="131"/>
                    <a:pt x="1347" y="54"/>
                    <a:pt x="1302" y="54"/>
                  </a:cubicBezTo>
                  <a:cubicBezTo>
                    <a:pt x="1114" y="54"/>
                    <a:pt x="907" y="1"/>
                    <a:pt x="7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20" name="Google Shape;16920;p24"/>
            <p:cNvSpPr/>
            <p:nvPr/>
          </p:nvSpPr>
          <p:spPr>
            <a:xfrm flipH="1">
              <a:off x="-52373" y="245840"/>
              <a:ext cx="58812" cy="90598"/>
            </a:xfrm>
            <a:custGeom>
              <a:avLst/>
              <a:gdLst/>
              <a:ahLst/>
              <a:cxnLst/>
              <a:rect l="l" t="t" r="r" b="b"/>
              <a:pathLst>
                <a:path w="729" h="1123" extrusionOk="0">
                  <a:moveTo>
                    <a:pt x="253" y="0"/>
                  </a:moveTo>
                  <a:cubicBezTo>
                    <a:pt x="242" y="0"/>
                    <a:pt x="232" y="4"/>
                    <a:pt x="223" y="12"/>
                  </a:cubicBezTo>
                  <a:cubicBezTo>
                    <a:pt x="134" y="124"/>
                    <a:pt x="78" y="245"/>
                    <a:pt x="45" y="390"/>
                  </a:cubicBezTo>
                  <a:cubicBezTo>
                    <a:pt x="34" y="423"/>
                    <a:pt x="23" y="479"/>
                    <a:pt x="23" y="524"/>
                  </a:cubicBezTo>
                  <a:cubicBezTo>
                    <a:pt x="1" y="591"/>
                    <a:pt x="11" y="680"/>
                    <a:pt x="23" y="746"/>
                  </a:cubicBezTo>
                  <a:cubicBezTo>
                    <a:pt x="34" y="846"/>
                    <a:pt x="56" y="947"/>
                    <a:pt x="90" y="1046"/>
                  </a:cubicBezTo>
                  <a:cubicBezTo>
                    <a:pt x="99" y="1065"/>
                    <a:pt x="123" y="1083"/>
                    <a:pt x="144" y="1083"/>
                  </a:cubicBezTo>
                  <a:cubicBezTo>
                    <a:pt x="148" y="1083"/>
                    <a:pt x="153" y="1082"/>
                    <a:pt x="157" y="1080"/>
                  </a:cubicBezTo>
                  <a:lnTo>
                    <a:pt x="167" y="1091"/>
                  </a:lnTo>
                  <a:cubicBezTo>
                    <a:pt x="175" y="1106"/>
                    <a:pt x="200" y="1122"/>
                    <a:pt x="222" y="1122"/>
                  </a:cubicBezTo>
                  <a:cubicBezTo>
                    <a:pt x="231" y="1122"/>
                    <a:pt x="239" y="1119"/>
                    <a:pt x="246" y="1113"/>
                  </a:cubicBezTo>
                  <a:cubicBezTo>
                    <a:pt x="390" y="1024"/>
                    <a:pt x="535" y="947"/>
                    <a:pt x="679" y="868"/>
                  </a:cubicBezTo>
                  <a:cubicBezTo>
                    <a:pt x="728" y="839"/>
                    <a:pt x="674" y="775"/>
                    <a:pt x="629" y="775"/>
                  </a:cubicBezTo>
                  <a:cubicBezTo>
                    <a:pt x="623" y="775"/>
                    <a:pt x="617" y="777"/>
                    <a:pt x="612" y="779"/>
                  </a:cubicBezTo>
                  <a:cubicBezTo>
                    <a:pt x="579" y="802"/>
                    <a:pt x="545" y="813"/>
                    <a:pt x="523" y="824"/>
                  </a:cubicBezTo>
                  <a:cubicBezTo>
                    <a:pt x="568" y="791"/>
                    <a:pt x="624" y="746"/>
                    <a:pt x="668" y="713"/>
                  </a:cubicBezTo>
                  <a:cubicBezTo>
                    <a:pt x="708" y="673"/>
                    <a:pt x="650" y="633"/>
                    <a:pt x="605" y="633"/>
                  </a:cubicBezTo>
                  <a:cubicBezTo>
                    <a:pt x="600" y="633"/>
                    <a:pt x="595" y="634"/>
                    <a:pt x="590" y="635"/>
                  </a:cubicBezTo>
                  <a:cubicBezTo>
                    <a:pt x="523" y="668"/>
                    <a:pt x="456" y="713"/>
                    <a:pt x="390" y="769"/>
                  </a:cubicBezTo>
                  <a:cubicBezTo>
                    <a:pt x="390" y="757"/>
                    <a:pt x="379" y="746"/>
                    <a:pt x="357" y="735"/>
                  </a:cubicBezTo>
                  <a:cubicBezTo>
                    <a:pt x="379" y="713"/>
                    <a:pt x="390" y="690"/>
                    <a:pt x="401" y="668"/>
                  </a:cubicBezTo>
                  <a:cubicBezTo>
                    <a:pt x="423" y="646"/>
                    <a:pt x="390" y="613"/>
                    <a:pt x="379" y="601"/>
                  </a:cubicBezTo>
                  <a:cubicBezTo>
                    <a:pt x="366" y="595"/>
                    <a:pt x="349" y="589"/>
                    <a:pt x="333" y="589"/>
                  </a:cubicBezTo>
                  <a:cubicBezTo>
                    <a:pt x="321" y="589"/>
                    <a:pt x="310" y="592"/>
                    <a:pt x="301" y="601"/>
                  </a:cubicBezTo>
                  <a:cubicBezTo>
                    <a:pt x="268" y="624"/>
                    <a:pt x="246" y="646"/>
                    <a:pt x="223" y="680"/>
                  </a:cubicBezTo>
                  <a:lnTo>
                    <a:pt x="223" y="646"/>
                  </a:lnTo>
                  <a:cubicBezTo>
                    <a:pt x="246" y="524"/>
                    <a:pt x="268" y="413"/>
                    <a:pt x="312" y="302"/>
                  </a:cubicBezTo>
                  <a:cubicBezTo>
                    <a:pt x="328" y="270"/>
                    <a:pt x="282" y="239"/>
                    <a:pt x="250" y="239"/>
                  </a:cubicBezTo>
                  <a:cubicBezTo>
                    <a:pt x="237" y="239"/>
                    <a:pt x="226" y="244"/>
                    <a:pt x="223" y="257"/>
                  </a:cubicBezTo>
                  <a:cubicBezTo>
                    <a:pt x="189" y="334"/>
                    <a:pt x="157" y="423"/>
                    <a:pt x="145" y="512"/>
                  </a:cubicBezTo>
                  <a:cubicBezTo>
                    <a:pt x="145" y="479"/>
                    <a:pt x="145" y="435"/>
                    <a:pt x="157" y="401"/>
                  </a:cubicBezTo>
                  <a:cubicBezTo>
                    <a:pt x="179" y="279"/>
                    <a:pt x="234" y="168"/>
                    <a:pt x="301" y="57"/>
                  </a:cubicBezTo>
                  <a:cubicBezTo>
                    <a:pt x="317" y="32"/>
                    <a:pt x="284" y="0"/>
                    <a:pt x="2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21" name="Google Shape;16921;p24"/>
            <p:cNvSpPr/>
            <p:nvPr/>
          </p:nvSpPr>
          <p:spPr>
            <a:xfrm flipH="1">
              <a:off x="-97470" y="335229"/>
              <a:ext cx="85919" cy="27187"/>
            </a:xfrm>
            <a:custGeom>
              <a:avLst/>
              <a:gdLst/>
              <a:ahLst/>
              <a:cxnLst/>
              <a:rect l="l" t="t" r="r" b="b"/>
              <a:pathLst>
                <a:path w="1065" h="337" extrusionOk="0">
                  <a:moveTo>
                    <a:pt x="681" y="1"/>
                  </a:moveTo>
                  <a:cubicBezTo>
                    <a:pt x="673" y="1"/>
                    <a:pt x="665" y="2"/>
                    <a:pt x="656" y="5"/>
                  </a:cubicBezTo>
                  <a:cubicBezTo>
                    <a:pt x="567" y="39"/>
                    <a:pt x="467" y="72"/>
                    <a:pt x="367" y="94"/>
                  </a:cubicBezTo>
                  <a:cubicBezTo>
                    <a:pt x="322" y="101"/>
                    <a:pt x="267" y="114"/>
                    <a:pt x="213" y="114"/>
                  </a:cubicBezTo>
                  <a:cubicBezTo>
                    <a:pt x="173" y="114"/>
                    <a:pt x="133" y="107"/>
                    <a:pt x="100" y="83"/>
                  </a:cubicBezTo>
                  <a:cubicBezTo>
                    <a:pt x="87" y="77"/>
                    <a:pt x="71" y="70"/>
                    <a:pt x="55" y="70"/>
                  </a:cubicBezTo>
                  <a:cubicBezTo>
                    <a:pt x="43" y="70"/>
                    <a:pt x="32" y="74"/>
                    <a:pt x="23" y="83"/>
                  </a:cubicBezTo>
                  <a:cubicBezTo>
                    <a:pt x="0" y="94"/>
                    <a:pt x="11" y="128"/>
                    <a:pt x="33" y="138"/>
                  </a:cubicBezTo>
                  <a:cubicBezTo>
                    <a:pt x="78" y="172"/>
                    <a:pt x="134" y="195"/>
                    <a:pt x="189" y="205"/>
                  </a:cubicBezTo>
                  <a:cubicBezTo>
                    <a:pt x="178" y="205"/>
                    <a:pt x="167" y="205"/>
                    <a:pt x="167" y="217"/>
                  </a:cubicBezTo>
                  <a:cubicBezTo>
                    <a:pt x="144" y="250"/>
                    <a:pt x="178" y="272"/>
                    <a:pt x="189" y="283"/>
                  </a:cubicBezTo>
                  <a:cubicBezTo>
                    <a:pt x="265" y="325"/>
                    <a:pt x="358" y="336"/>
                    <a:pt x="450" y="336"/>
                  </a:cubicBezTo>
                  <a:cubicBezTo>
                    <a:pt x="506" y="336"/>
                    <a:pt x="561" y="332"/>
                    <a:pt x="612" y="328"/>
                  </a:cubicBezTo>
                  <a:cubicBezTo>
                    <a:pt x="745" y="306"/>
                    <a:pt x="890" y="272"/>
                    <a:pt x="1012" y="217"/>
                  </a:cubicBezTo>
                  <a:cubicBezTo>
                    <a:pt x="1064" y="196"/>
                    <a:pt x="1010" y="127"/>
                    <a:pt x="966" y="127"/>
                  </a:cubicBezTo>
                  <a:cubicBezTo>
                    <a:pt x="963" y="127"/>
                    <a:pt x="960" y="127"/>
                    <a:pt x="957" y="128"/>
                  </a:cubicBezTo>
                  <a:cubicBezTo>
                    <a:pt x="834" y="161"/>
                    <a:pt x="712" y="195"/>
                    <a:pt x="589" y="217"/>
                  </a:cubicBezTo>
                  <a:cubicBezTo>
                    <a:pt x="534" y="227"/>
                    <a:pt x="467" y="239"/>
                    <a:pt x="411" y="239"/>
                  </a:cubicBezTo>
                  <a:cubicBezTo>
                    <a:pt x="345" y="239"/>
                    <a:pt x="289" y="239"/>
                    <a:pt x="233" y="205"/>
                  </a:cubicBezTo>
                  <a:cubicBezTo>
                    <a:pt x="278" y="205"/>
                    <a:pt x="334" y="205"/>
                    <a:pt x="389" y="195"/>
                  </a:cubicBezTo>
                  <a:cubicBezTo>
                    <a:pt x="512" y="183"/>
                    <a:pt x="623" y="150"/>
                    <a:pt x="723" y="83"/>
                  </a:cubicBezTo>
                  <a:cubicBezTo>
                    <a:pt x="745" y="72"/>
                    <a:pt x="745" y="49"/>
                    <a:pt x="734" y="27"/>
                  </a:cubicBezTo>
                  <a:cubicBezTo>
                    <a:pt x="718" y="11"/>
                    <a:pt x="702" y="1"/>
                    <a:pt x="6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22" name="Google Shape;16922;p24"/>
            <p:cNvSpPr/>
            <p:nvPr/>
          </p:nvSpPr>
          <p:spPr>
            <a:xfrm flipH="1">
              <a:off x="-96422" y="357011"/>
              <a:ext cx="64298" cy="32835"/>
            </a:xfrm>
            <a:custGeom>
              <a:avLst/>
              <a:gdLst/>
              <a:ahLst/>
              <a:cxnLst/>
              <a:rect l="l" t="t" r="r" b="b"/>
              <a:pathLst>
                <a:path w="797" h="407" extrusionOk="0">
                  <a:moveTo>
                    <a:pt x="690" y="1"/>
                  </a:moveTo>
                  <a:cubicBezTo>
                    <a:pt x="687" y="1"/>
                    <a:pt x="683" y="1"/>
                    <a:pt x="680" y="2"/>
                  </a:cubicBezTo>
                  <a:cubicBezTo>
                    <a:pt x="591" y="13"/>
                    <a:pt x="490" y="36"/>
                    <a:pt x="401" y="58"/>
                  </a:cubicBezTo>
                  <a:cubicBezTo>
                    <a:pt x="357" y="58"/>
                    <a:pt x="301" y="69"/>
                    <a:pt x="257" y="80"/>
                  </a:cubicBezTo>
                  <a:cubicBezTo>
                    <a:pt x="234" y="80"/>
                    <a:pt x="207" y="85"/>
                    <a:pt x="185" y="85"/>
                  </a:cubicBezTo>
                  <a:cubicBezTo>
                    <a:pt x="174" y="85"/>
                    <a:pt x="164" y="84"/>
                    <a:pt x="156" y="80"/>
                  </a:cubicBezTo>
                  <a:cubicBezTo>
                    <a:pt x="147" y="75"/>
                    <a:pt x="136" y="73"/>
                    <a:pt x="125" y="73"/>
                  </a:cubicBezTo>
                  <a:cubicBezTo>
                    <a:pt x="110" y="73"/>
                    <a:pt x="96" y="78"/>
                    <a:pt x="90" y="91"/>
                  </a:cubicBezTo>
                  <a:lnTo>
                    <a:pt x="45" y="91"/>
                  </a:lnTo>
                  <a:cubicBezTo>
                    <a:pt x="12" y="91"/>
                    <a:pt x="1" y="113"/>
                    <a:pt x="12" y="147"/>
                  </a:cubicBezTo>
                  <a:cubicBezTo>
                    <a:pt x="67" y="247"/>
                    <a:pt x="168" y="313"/>
                    <a:pt x="279" y="347"/>
                  </a:cubicBezTo>
                  <a:cubicBezTo>
                    <a:pt x="390" y="380"/>
                    <a:pt x="524" y="380"/>
                    <a:pt x="635" y="402"/>
                  </a:cubicBezTo>
                  <a:cubicBezTo>
                    <a:pt x="641" y="405"/>
                    <a:pt x="649" y="407"/>
                    <a:pt x="657" y="407"/>
                  </a:cubicBezTo>
                  <a:cubicBezTo>
                    <a:pt x="678" y="407"/>
                    <a:pt x="702" y="396"/>
                    <a:pt x="702" y="380"/>
                  </a:cubicBezTo>
                  <a:cubicBezTo>
                    <a:pt x="702" y="347"/>
                    <a:pt x="680" y="313"/>
                    <a:pt x="646" y="313"/>
                  </a:cubicBezTo>
                  <a:cubicBezTo>
                    <a:pt x="546" y="280"/>
                    <a:pt x="435" y="280"/>
                    <a:pt x="324" y="258"/>
                  </a:cubicBezTo>
                  <a:cubicBezTo>
                    <a:pt x="268" y="236"/>
                    <a:pt x="201" y="214"/>
                    <a:pt x="156" y="169"/>
                  </a:cubicBezTo>
                  <a:lnTo>
                    <a:pt x="156" y="169"/>
                  </a:lnTo>
                  <a:cubicBezTo>
                    <a:pt x="190" y="180"/>
                    <a:pt x="223" y="180"/>
                    <a:pt x="257" y="180"/>
                  </a:cubicBezTo>
                  <a:lnTo>
                    <a:pt x="279" y="180"/>
                  </a:lnTo>
                  <a:lnTo>
                    <a:pt x="279" y="202"/>
                  </a:lnTo>
                  <a:cubicBezTo>
                    <a:pt x="279" y="224"/>
                    <a:pt x="312" y="236"/>
                    <a:pt x="334" y="247"/>
                  </a:cubicBezTo>
                  <a:lnTo>
                    <a:pt x="423" y="247"/>
                  </a:lnTo>
                  <a:cubicBezTo>
                    <a:pt x="446" y="247"/>
                    <a:pt x="468" y="247"/>
                    <a:pt x="479" y="236"/>
                  </a:cubicBezTo>
                  <a:cubicBezTo>
                    <a:pt x="502" y="236"/>
                    <a:pt x="524" y="224"/>
                    <a:pt x="534" y="224"/>
                  </a:cubicBezTo>
                  <a:cubicBezTo>
                    <a:pt x="557" y="214"/>
                    <a:pt x="557" y="191"/>
                    <a:pt x="546" y="180"/>
                  </a:cubicBezTo>
                  <a:cubicBezTo>
                    <a:pt x="534" y="158"/>
                    <a:pt x="512" y="147"/>
                    <a:pt x="490" y="147"/>
                  </a:cubicBezTo>
                  <a:cubicBezTo>
                    <a:pt x="568" y="135"/>
                    <a:pt x="646" y="125"/>
                    <a:pt x="724" y="91"/>
                  </a:cubicBezTo>
                  <a:cubicBezTo>
                    <a:pt x="796" y="70"/>
                    <a:pt x="743" y="1"/>
                    <a:pt x="6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23" name="Google Shape;16923;p24"/>
            <p:cNvSpPr/>
            <p:nvPr/>
          </p:nvSpPr>
          <p:spPr>
            <a:xfrm flipH="1">
              <a:off x="426286" y="-29991"/>
              <a:ext cx="722445" cy="621520"/>
            </a:xfrm>
            <a:custGeom>
              <a:avLst/>
              <a:gdLst/>
              <a:ahLst/>
              <a:cxnLst/>
              <a:rect l="l" t="t" r="r" b="b"/>
              <a:pathLst>
                <a:path w="8955" h="7704" extrusionOk="0">
                  <a:moveTo>
                    <a:pt x="6007" y="1"/>
                  </a:moveTo>
                  <a:cubicBezTo>
                    <a:pt x="5970" y="1"/>
                    <a:pt x="5933" y="2"/>
                    <a:pt x="5896" y="6"/>
                  </a:cubicBezTo>
                  <a:cubicBezTo>
                    <a:pt x="5740" y="16"/>
                    <a:pt x="5584" y="39"/>
                    <a:pt x="5462" y="128"/>
                  </a:cubicBezTo>
                  <a:cubicBezTo>
                    <a:pt x="5329" y="105"/>
                    <a:pt x="5206" y="95"/>
                    <a:pt x="5084" y="83"/>
                  </a:cubicBezTo>
                  <a:cubicBezTo>
                    <a:pt x="4940" y="73"/>
                    <a:pt x="4792" y="65"/>
                    <a:pt x="4643" y="65"/>
                  </a:cubicBezTo>
                  <a:cubicBezTo>
                    <a:pt x="4469" y="65"/>
                    <a:pt x="4295" y="76"/>
                    <a:pt x="4128" y="105"/>
                  </a:cubicBezTo>
                  <a:cubicBezTo>
                    <a:pt x="3983" y="128"/>
                    <a:pt x="3827" y="184"/>
                    <a:pt x="3693" y="261"/>
                  </a:cubicBezTo>
                  <a:cubicBezTo>
                    <a:pt x="3541" y="202"/>
                    <a:pt x="3381" y="174"/>
                    <a:pt x="3218" y="174"/>
                  </a:cubicBezTo>
                  <a:cubicBezTo>
                    <a:pt x="3048" y="174"/>
                    <a:pt x="2875" y="204"/>
                    <a:pt x="2704" y="261"/>
                  </a:cubicBezTo>
                  <a:cubicBezTo>
                    <a:pt x="2504" y="328"/>
                    <a:pt x="2326" y="417"/>
                    <a:pt x="2136" y="506"/>
                  </a:cubicBezTo>
                  <a:cubicBezTo>
                    <a:pt x="1981" y="584"/>
                    <a:pt x="1836" y="673"/>
                    <a:pt x="1681" y="762"/>
                  </a:cubicBezTo>
                  <a:cubicBezTo>
                    <a:pt x="1402" y="940"/>
                    <a:pt x="1135" y="1173"/>
                    <a:pt x="1013" y="1485"/>
                  </a:cubicBezTo>
                  <a:cubicBezTo>
                    <a:pt x="924" y="1696"/>
                    <a:pt x="913" y="1929"/>
                    <a:pt x="935" y="2152"/>
                  </a:cubicBezTo>
                  <a:cubicBezTo>
                    <a:pt x="468" y="2663"/>
                    <a:pt x="179" y="3298"/>
                    <a:pt x="79" y="3987"/>
                  </a:cubicBezTo>
                  <a:cubicBezTo>
                    <a:pt x="45" y="4188"/>
                    <a:pt x="35" y="4399"/>
                    <a:pt x="35" y="4599"/>
                  </a:cubicBezTo>
                  <a:cubicBezTo>
                    <a:pt x="23" y="4788"/>
                    <a:pt x="1" y="4999"/>
                    <a:pt x="101" y="5177"/>
                  </a:cubicBezTo>
                  <a:cubicBezTo>
                    <a:pt x="179" y="5333"/>
                    <a:pt x="312" y="5456"/>
                    <a:pt x="435" y="5577"/>
                  </a:cubicBezTo>
                  <a:cubicBezTo>
                    <a:pt x="524" y="5678"/>
                    <a:pt x="613" y="5755"/>
                    <a:pt x="713" y="5844"/>
                  </a:cubicBezTo>
                  <a:cubicBezTo>
                    <a:pt x="690" y="6067"/>
                    <a:pt x="746" y="6301"/>
                    <a:pt x="858" y="6501"/>
                  </a:cubicBezTo>
                  <a:cubicBezTo>
                    <a:pt x="991" y="6756"/>
                    <a:pt x="1202" y="6979"/>
                    <a:pt x="1469" y="7102"/>
                  </a:cubicBezTo>
                  <a:cubicBezTo>
                    <a:pt x="1731" y="7224"/>
                    <a:pt x="2028" y="7250"/>
                    <a:pt x="2321" y="7250"/>
                  </a:cubicBezTo>
                  <a:cubicBezTo>
                    <a:pt x="2401" y="7250"/>
                    <a:pt x="2480" y="7248"/>
                    <a:pt x="2559" y="7246"/>
                  </a:cubicBezTo>
                  <a:cubicBezTo>
                    <a:pt x="2637" y="7246"/>
                    <a:pt x="2704" y="7235"/>
                    <a:pt x="2781" y="7235"/>
                  </a:cubicBezTo>
                  <a:cubicBezTo>
                    <a:pt x="3026" y="7391"/>
                    <a:pt x="3305" y="7513"/>
                    <a:pt x="3582" y="7591"/>
                  </a:cubicBezTo>
                  <a:cubicBezTo>
                    <a:pt x="3866" y="7672"/>
                    <a:pt x="4157" y="7704"/>
                    <a:pt x="4450" y="7704"/>
                  </a:cubicBezTo>
                  <a:cubicBezTo>
                    <a:pt x="4639" y="7704"/>
                    <a:pt x="4829" y="7690"/>
                    <a:pt x="5017" y="7668"/>
                  </a:cubicBezTo>
                  <a:cubicBezTo>
                    <a:pt x="5273" y="7646"/>
                    <a:pt x="5517" y="7602"/>
                    <a:pt x="5751" y="7557"/>
                  </a:cubicBezTo>
                  <a:cubicBezTo>
                    <a:pt x="5985" y="7524"/>
                    <a:pt x="6219" y="7468"/>
                    <a:pt x="6441" y="7391"/>
                  </a:cubicBezTo>
                  <a:cubicBezTo>
                    <a:pt x="6808" y="7257"/>
                    <a:pt x="7119" y="7001"/>
                    <a:pt x="7341" y="6690"/>
                  </a:cubicBezTo>
                  <a:cubicBezTo>
                    <a:pt x="7364" y="6657"/>
                    <a:pt x="7386" y="6612"/>
                    <a:pt x="7408" y="6578"/>
                  </a:cubicBezTo>
                  <a:cubicBezTo>
                    <a:pt x="7831" y="6334"/>
                    <a:pt x="8176" y="5956"/>
                    <a:pt x="8376" y="5511"/>
                  </a:cubicBezTo>
                  <a:cubicBezTo>
                    <a:pt x="8431" y="5411"/>
                    <a:pt x="8465" y="5300"/>
                    <a:pt x="8488" y="5189"/>
                  </a:cubicBezTo>
                  <a:cubicBezTo>
                    <a:pt x="8599" y="5066"/>
                    <a:pt x="8676" y="4910"/>
                    <a:pt x="8743" y="4754"/>
                  </a:cubicBezTo>
                  <a:cubicBezTo>
                    <a:pt x="8955" y="4188"/>
                    <a:pt x="8910" y="3543"/>
                    <a:pt x="8665" y="2997"/>
                  </a:cubicBezTo>
                  <a:cubicBezTo>
                    <a:pt x="8532" y="2720"/>
                    <a:pt x="8342" y="2475"/>
                    <a:pt x="8109" y="2275"/>
                  </a:cubicBezTo>
                  <a:cubicBezTo>
                    <a:pt x="8109" y="2219"/>
                    <a:pt x="8098" y="2163"/>
                    <a:pt x="8087" y="2107"/>
                  </a:cubicBezTo>
                  <a:cubicBezTo>
                    <a:pt x="8053" y="1874"/>
                    <a:pt x="7998" y="1640"/>
                    <a:pt x="7909" y="1418"/>
                  </a:cubicBezTo>
                  <a:cubicBezTo>
                    <a:pt x="7831" y="1207"/>
                    <a:pt x="7720" y="995"/>
                    <a:pt x="7598" y="806"/>
                  </a:cubicBezTo>
                  <a:cubicBezTo>
                    <a:pt x="7364" y="473"/>
                    <a:pt x="7042" y="161"/>
                    <a:pt x="6619" y="61"/>
                  </a:cubicBezTo>
                  <a:cubicBezTo>
                    <a:pt x="6496" y="28"/>
                    <a:pt x="6363" y="16"/>
                    <a:pt x="6229" y="6"/>
                  </a:cubicBezTo>
                  <a:cubicBezTo>
                    <a:pt x="6155" y="6"/>
                    <a:pt x="6081" y="1"/>
                    <a:pt x="60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24" name="Google Shape;16924;p24"/>
            <p:cNvSpPr/>
            <p:nvPr/>
          </p:nvSpPr>
          <p:spPr>
            <a:xfrm flipH="1">
              <a:off x="624178" y="537402"/>
              <a:ext cx="224519" cy="38401"/>
            </a:xfrm>
            <a:custGeom>
              <a:avLst/>
              <a:gdLst/>
              <a:ahLst/>
              <a:cxnLst/>
              <a:rect l="l" t="t" r="r" b="b"/>
              <a:pathLst>
                <a:path w="2783" h="476" extrusionOk="0">
                  <a:moveTo>
                    <a:pt x="2701" y="0"/>
                  </a:moveTo>
                  <a:cubicBezTo>
                    <a:pt x="2696" y="0"/>
                    <a:pt x="2692" y="1"/>
                    <a:pt x="2688" y="2"/>
                  </a:cubicBezTo>
                  <a:cubicBezTo>
                    <a:pt x="2432" y="60"/>
                    <a:pt x="2175" y="76"/>
                    <a:pt x="1916" y="76"/>
                  </a:cubicBezTo>
                  <a:cubicBezTo>
                    <a:pt x="1579" y="76"/>
                    <a:pt x="1240" y="48"/>
                    <a:pt x="901" y="48"/>
                  </a:cubicBezTo>
                  <a:cubicBezTo>
                    <a:pt x="800" y="48"/>
                    <a:pt x="698" y="51"/>
                    <a:pt x="597" y="57"/>
                  </a:cubicBezTo>
                  <a:cubicBezTo>
                    <a:pt x="442" y="79"/>
                    <a:pt x="286" y="102"/>
                    <a:pt x="130" y="135"/>
                  </a:cubicBezTo>
                  <a:cubicBezTo>
                    <a:pt x="119" y="135"/>
                    <a:pt x="108" y="124"/>
                    <a:pt x="97" y="124"/>
                  </a:cubicBezTo>
                  <a:cubicBezTo>
                    <a:pt x="89" y="120"/>
                    <a:pt x="80" y="118"/>
                    <a:pt x="72" y="118"/>
                  </a:cubicBezTo>
                  <a:cubicBezTo>
                    <a:pt x="34" y="118"/>
                    <a:pt x="1" y="152"/>
                    <a:pt x="19" y="180"/>
                  </a:cubicBezTo>
                  <a:cubicBezTo>
                    <a:pt x="10" y="189"/>
                    <a:pt x="16" y="205"/>
                    <a:pt x="30" y="205"/>
                  </a:cubicBezTo>
                  <a:cubicBezTo>
                    <a:pt x="33" y="205"/>
                    <a:pt x="37" y="204"/>
                    <a:pt x="41" y="202"/>
                  </a:cubicBezTo>
                  <a:lnTo>
                    <a:pt x="53" y="202"/>
                  </a:lnTo>
                  <a:cubicBezTo>
                    <a:pt x="427" y="386"/>
                    <a:pt x="840" y="476"/>
                    <a:pt x="1255" y="476"/>
                  </a:cubicBezTo>
                  <a:cubicBezTo>
                    <a:pt x="1567" y="476"/>
                    <a:pt x="1880" y="425"/>
                    <a:pt x="2177" y="324"/>
                  </a:cubicBezTo>
                  <a:cubicBezTo>
                    <a:pt x="2377" y="257"/>
                    <a:pt x="2566" y="168"/>
                    <a:pt x="2733" y="57"/>
                  </a:cubicBezTo>
                  <a:cubicBezTo>
                    <a:pt x="2782" y="37"/>
                    <a:pt x="2735" y="0"/>
                    <a:pt x="27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25" name="Google Shape;16925;p24"/>
            <p:cNvSpPr/>
            <p:nvPr/>
          </p:nvSpPr>
          <p:spPr>
            <a:xfrm flipH="1">
              <a:off x="429835" y="-29587"/>
              <a:ext cx="670409" cy="584168"/>
            </a:xfrm>
            <a:custGeom>
              <a:avLst/>
              <a:gdLst/>
              <a:ahLst/>
              <a:cxnLst/>
              <a:rect l="l" t="t" r="r" b="b"/>
              <a:pathLst>
                <a:path w="8310" h="7241" extrusionOk="0">
                  <a:moveTo>
                    <a:pt x="5250" y="1"/>
                  </a:moveTo>
                  <a:cubicBezTo>
                    <a:pt x="5106" y="11"/>
                    <a:pt x="4973" y="45"/>
                    <a:pt x="4861" y="123"/>
                  </a:cubicBezTo>
                  <a:lnTo>
                    <a:pt x="4627" y="90"/>
                  </a:lnTo>
                  <a:lnTo>
                    <a:pt x="4627" y="90"/>
                  </a:lnTo>
                  <a:cubicBezTo>
                    <a:pt x="4973" y="223"/>
                    <a:pt x="5295" y="401"/>
                    <a:pt x="5606" y="612"/>
                  </a:cubicBezTo>
                  <a:cubicBezTo>
                    <a:pt x="5373" y="624"/>
                    <a:pt x="5139" y="668"/>
                    <a:pt x="4928" y="757"/>
                  </a:cubicBezTo>
                  <a:cubicBezTo>
                    <a:pt x="4716" y="834"/>
                    <a:pt x="4528" y="946"/>
                    <a:pt x="4350" y="1079"/>
                  </a:cubicBezTo>
                  <a:cubicBezTo>
                    <a:pt x="4294" y="1046"/>
                    <a:pt x="4227" y="1012"/>
                    <a:pt x="4149" y="990"/>
                  </a:cubicBezTo>
                  <a:cubicBezTo>
                    <a:pt x="3994" y="923"/>
                    <a:pt x="3838" y="890"/>
                    <a:pt x="3671" y="868"/>
                  </a:cubicBezTo>
                  <a:cubicBezTo>
                    <a:pt x="3459" y="834"/>
                    <a:pt x="3241" y="820"/>
                    <a:pt x="3026" y="820"/>
                  </a:cubicBezTo>
                  <a:cubicBezTo>
                    <a:pt x="2959" y="820"/>
                    <a:pt x="2892" y="821"/>
                    <a:pt x="2825" y="824"/>
                  </a:cubicBezTo>
                  <a:cubicBezTo>
                    <a:pt x="2870" y="713"/>
                    <a:pt x="2926" y="601"/>
                    <a:pt x="3003" y="501"/>
                  </a:cubicBezTo>
                  <a:cubicBezTo>
                    <a:pt x="3104" y="357"/>
                    <a:pt x="3226" y="234"/>
                    <a:pt x="3371" y="145"/>
                  </a:cubicBezTo>
                  <a:lnTo>
                    <a:pt x="3371" y="145"/>
                  </a:lnTo>
                  <a:cubicBezTo>
                    <a:pt x="3270" y="167"/>
                    <a:pt x="3181" y="212"/>
                    <a:pt x="3092" y="256"/>
                  </a:cubicBezTo>
                  <a:cubicBezTo>
                    <a:pt x="2981" y="212"/>
                    <a:pt x="2870" y="189"/>
                    <a:pt x="2759" y="179"/>
                  </a:cubicBezTo>
                  <a:cubicBezTo>
                    <a:pt x="2681" y="323"/>
                    <a:pt x="2625" y="479"/>
                    <a:pt x="2603" y="634"/>
                  </a:cubicBezTo>
                  <a:cubicBezTo>
                    <a:pt x="2592" y="701"/>
                    <a:pt x="2592" y="768"/>
                    <a:pt x="2592" y="834"/>
                  </a:cubicBezTo>
                  <a:cubicBezTo>
                    <a:pt x="2303" y="857"/>
                    <a:pt x="2002" y="890"/>
                    <a:pt x="1747" y="1046"/>
                  </a:cubicBezTo>
                  <a:cubicBezTo>
                    <a:pt x="1513" y="1202"/>
                    <a:pt x="1335" y="1435"/>
                    <a:pt x="1235" y="1680"/>
                  </a:cubicBezTo>
                  <a:cubicBezTo>
                    <a:pt x="1191" y="1769"/>
                    <a:pt x="1169" y="1858"/>
                    <a:pt x="1146" y="1947"/>
                  </a:cubicBezTo>
                  <a:cubicBezTo>
                    <a:pt x="1146" y="1780"/>
                    <a:pt x="1169" y="1613"/>
                    <a:pt x="1224" y="1447"/>
                  </a:cubicBezTo>
                  <a:cubicBezTo>
                    <a:pt x="1313" y="1157"/>
                    <a:pt x="1469" y="901"/>
                    <a:pt x="1647" y="668"/>
                  </a:cubicBezTo>
                  <a:cubicBezTo>
                    <a:pt x="1758" y="535"/>
                    <a:pt x="1881" y="412"/>
                    <a:pt x="2002" y="290"/>
                  </a:cubicBezTo>
                  <a:lnTo>
                    <a:pt x="2002" y="290"/>
                  </a:lnTo>
                  <a:cubicBezTo>
                    <a:pt x="1836" y="357"/>
                    <a:pt x="1691" y="434"/>
                    <a:pt x="1535" y="501"/>
                  </a:cubicBezTo>
                  <a:cubicBezTo>
                    <a:pt x="1380" y="579"/>
                    <a:pt x="1235" y="668"/>
                    <a:pt x="1080" y="757"/>
                  </a:cubicBezTo>
                  <a:cubicBezTo>
                    <a:pt x="801" y="935"/>
                    <a:pt x="534" y="1168"/>
                    <a:pt x="412" y="1480"/>
                  </a:cubicBezTo>
                  <a:cubicBezTo>
                    <a:pt x="323" y="1691"/>
                    <a:pt x="312" y="1924"/>
                    <a:pt x="334" y="2147"/>
                  </a:cubicBezTo>
                  <a:cubicBezTo>
                    <a:pt x="301" y="2181"/>
                    <a:pt x="267" y="2214"/>
                    <a:pt x="245" y="2258"/>
                  </a:cubicBezTo>
                  <a:cubicBezTo>
                    <a:pt x="257" y="2292"/>
                    <a:pt x="257" y="2336"/>
                    <a:pt x="267" y="2381"/>
                  </a:cubicBezTo>
                  <a:cubicBezTo>
                    <a:pt x="323" y="2581"/>
                    <a:pt x="412" y="2770"/>
                    <a:pt x="512" y="2937"/>
                  </a:cubicBezTo>
                  <a:cubicBezTo>
                    <a:pt x="468" y="3037"/>
                    <a:pt x="423" y="3137"/>
                    <a:pt x="390" y="3237"/>
                  </a:cubicBezTo>
                  <a:cubicBezTo>
                    <a:pt x="312" y="3449"/>
                    <a:pt x="257" y="3659"/>
                    <a:pt x="234" y="3882"/>
                  </a:cubicBezTo>
                  <a:cubicBezTo>
                    <a:pt x="212" y="4104"/>
                    <a:pt x="212" y="4327"/>
                    <a:pt x="279" y="4539"/>
                  </a:cubicBezTo>
                  <a:cubicBezTo>
                    <a:pt x="334" y="4727"/>
                    <a:pt x="445" y="4894"/>
                    <a:pt x="590" y="5039"/>
                  </a:cubicBezTo>
                  <a:cubicBezTo>
                    <a:pt x="868" y="5328"/>
                    <a:pt x="1246" y="5483"/>
                    <a:pt x="1624" y="5595"/>
                  </a:cubicBezTo>
                  <a:cubicBezTo>
                    <a:pt x="1964" y="5703"/>
                    <a:pt x="2322" y="5761"/>
                    <a:pt x="2679" y="5761"/>
                  </a:cubicBezTo>
                  <a:cubicBezTo>
                    <a:pt x="2802" y="5761"/>
                    <a:pt x="2926" y="5754"/>
                    <a:pt x="3048" y="5740"/>
                  </a:cubicBezTo>
                  <a:cubicBezTo>
                    <a:pt x="3515" y="5673"/>
                    <a:pt x="3982" y="5483"/>
                    <a:pt x="4338" y="5172"/>
                  </a:cubicBezTo>
                  <a:cubicBezTo>
                    <a:pt x="4385" y="5135"/>
                    <a:pt x="4330" y="5090"/>
                    <a:pt x="4284" y="5090"/>
                  </a:cubicBezTo>
                  <a:cubicBezTo>
                    <a:pt x="4276" y="5090"/>
                    <a:pt x="4268" y="5091"/>
                    <a:pt x="4261" y="5095"/>
                  </a:cubicBezTo>
                  <a:cubicBezTo>
                    <a:pt x="3972" y="5239"/>
                    <a:pt x="3649" y="5295"/>
                    <a:pt x="3326" y="5317"/>
                  </a:cubicBezTo>
                  <a:cubicBezTo>
                    <a:pt x="3191" y="5322"/>
                    <a:pt x="3057" y="5327"/>
                    <a:pt x="2923" y="5327"/>
                  </a:cubicBezTo>
                  <a:cubicBezTo>
                    <a:pt x="2759" y="5327"/>
                    <a:pt x="2596" y="5319"/>
                    <a:pt x="2437" y="5295"/>
                  </a:cubicBezTo>
                  <a:cubicBezTo>
                    <a:pt x="2147" y="5250"/>
                    <a:pt x="1869" y="5150"/>
                    <a:pt x="1647" y="4961"/>
                  </a:cubicBezTo>
                  <a:cubicBezTo>
                    <a:pt x="1424" y="4772"/>
                    <a:pt x="1280" y="4505"/>
                    <a:pt x="1191" y="4238"/>
                  </a:cubicBezTo>
                  <a:cubicBezTo>
                    <a:pt x="1135" y="4049"/>
                    <a:pt x="1102" y="3871"/>
                    <a:pt x="1090" y="3682"/>
                  </a:cubicBezTo>
                  <a:lnTo>
                    <a:pt x="1090" y="3570"/>
                  </a:lnTo>
                  <a:cubicBezTo>
                    <a:pt x="1169" y="3627"/>
                    <a:pt x="1246" y="3671"/>
                    <a:pt x="1335" y="3726"/>
                  </a:cubicBezTo>
                  <a:cubicBezTo>
                    <a:pt x="1614" y="3882"/>
                    <a:pt x="1925" y="3982"/>
                    <a:pt x="2259" y="3993"/>
                  </a:cubicBezTo>
                  <a:cubicBezTo>
                    <a:pt x="2262" y="3994"/>
                    <a:pt x="2266" y="3994"/>
                    <a:pt x="2269" y="3994"/>
                  </a:cubicBezTo>
                  <a:cubicBezTo>
                    <a:pt x="2305" y="3994"/>
                    <a:pt x="2311" y="3937"/>
                    <a:pt x="2281" y="3926"/>
                  </a:cubicBezTo>
                  <a:cubicBezTo>
                    <a:pt x="2281" y="3916"/>
                    <a:pt x="2281" y="3916"/>
                    <a:pt x="2269" y="3904"/>
                  </a:cubicBezTo>
                  <a:cubicBezTo>
                    <a:pt x="2147" y="3815"/>
                    <a:pt x="2025" y="3738"/>
                    <a:pt x="1913" y="3637"/>
                  </a:cubicBezTo>
                  <a:cubicBezTo>
                    <a:pt x="1792" y="3538"/>
                    <a:pt x="1691" y="3415"/>
                    <a:pt x="1591" y="3293"/>
                  </a:cubicBezTo>
                  <a:cubicBezTo>
                    <a:pt x="1502" y="3182"/>
                    <a:pt x="1424" y="3059"/>
                    <a:pt x="1357" y="2925"/>
                  </a:cubicBezTo>
                  <a:cubicBezTo>
                    <a:pt x="1502" y="2592"/>
                    <a:pt x="1703" y="2280"/>
                    <a:pt x="1970" y="2036"/>
                  </a:cubicBezTo>
                  <a:cubicBezTo>
                    <a:pt x="2336" y="1702"/>
                    <a:pt x="2815" y="1491"/>
                    <a:pt x="3304" y="1447"/>
                  </a:cubicBezTo>
                  <a:cubicBezTo>
                    <a:pt x="3371" y="1435"/>
                    <a:pt x="3438" y="1430"/>
                    <a:pt x="3504" y="1430"/>
                  </a:cubicBezTo>
                  <a:cubicBezTo>
                    <a:pt x="3571" y="1430"/>
                    <a:pt x="3638" y="1435"/>
                    <a:pt x="3705" y="1447"/>
                  </a:cubicBezTo>
                  <a:cubicBezTo>
                    <a:pt x="3794" y="1457"/>
                    <a:pt x="3871" y="1480"/>
                    <a:pt x="3938" y="1524"/>
                  </a:cubicBezTo>
                  <a:cubicBezTo>
                    <a:pt x="3826" y="1680"/>
                    <a:pt x="3738" y="1847"/>
                    <a:pt x="3671" y="2036"/>
                  </a:cubicBezTo>
                  <a:cubicBezTo>
                    <a:pt x="3660" y="2069"/>
                    <a:pt x="3649" y="2114"/>
                    <a:pt x="3638" y="2147"/>
                  </a:cubicBezTo>
                  <a:cubicBezTo>
                    <a:pt x="3638" y="2147"/>
                    <a:pt x="3638" y="2158"/>
                    <a:pt x="3626" y="2158"/>
                  </a:cubicBezTo>
                  <a:lnTo>
                    <a:pt x="3626" y="2169"/>
                  </a:lnTo>
                  <a:cubicBezTo>
                    <a:pt x="3626" y="2203"/>
                    <a:pt x="3616" y="2225"/>
                    <a:pt x="3616" y="2247"/>
                  </a:cubicBezTo>
                  <a:cubicBezTo>
                    <a:pt x="3602" y="2288"/>
                    <a:pt x="3642" y="2312"/>
                    <a:pt x="3678" y="2312"/>
                  </a:cubicBezTo>
                  <a:cubicBezTo>
                    <a:pt x="3701" y="2312"/>
                    <a:pt x="3722" y="2302"/>
                    <a:pt x="3727" y="2280"/>
                  </a:cubicBezTo>
                  <a:cubicBezTo>
                    <a:pt x="3760" y="2181"/>
                    <a:pt x="3782" y="2092"/>
                    <a:pt x="3826" y="2003"/>
                  </a:cubicBezTo>
                  <a:cubicBezTo>
                    <a:pt x="4060" y="1669"/>
                    <a:pt x="4360" y="1380"/>
                    <a:pt x="4716" y="1168"/>
                  </a:cubicBezTo>
                  <a:cubicBezTo>
                    <a:pt x="4928" y="1057"/>
                    <a:pt x="5150" y="968"/>
                    <a:pt x="5373" y="913"/>
                  </a:cubicBezTo>
                  <a:cubicBezTo>
                    <a:pt x="5482" y="885"/>
                    <a:pt x="5598" y="865"/>
                    <a:pt x="5710" y="865"/>
                  </a:cubicBezTo>
                  <a:cubicBezTo>
                    <a:pt x="5735" y="865"/>
                    <a:pt x="5760" y="866"/>
                    <a:pt x="5784" y="868"/>
                  </a:cubicBezTo>
                  <a:cubicBezTo>
                    <a:pt x="5929" y="879"/>
                    <a:pt x="6040" y="935"/>
                    <a:pt x="6140" y="1024"/>
                  </a:cubicBezTo>
                  <a:cubicBezTo>
                    <a:pt x="6340" y="1202"/>
                    <a:pt x="6463" y="1469"/>
                    <a:pt x="6552" y="1714"/>
                  </a:cubicBezTo>
                  <a:cubicBezTo>
                    <a:pt x="6641" y="1969"/>
                    <a:pt x="6696" y="2236"/>
                    <a:pt x="6718" y="2503"/>
                  </a:cubicBezTo>
                  <a:cubicBezTo>
                    <a:pt x="6752" y="2770"/>
                    <a:pt x="6763" y="3048"/>
                    <a:pt x="6663" y="3315"/>
                  </a:cubicBezTo>
                  <a:cubicBezTo>
                    <a:pt x="6574" y="3538"/>
                    <a:pt x="6385" y="3716"/>
                    <a:pt x="6174" y="3837"/>
                  </a:cubicBezTo>
                  <a:cubicBezTo>
                    <a:pt x="5907" y="3993"/>
                    <a:pt x="5618" y="4094"/>
                    <a:pt x="5317" y="4171"/>
                  </a:cubicBezTo>
                  <a:cubicBezTo>
                    <a:pt x="5005" y="4260"/>
                    <a:pt x="4672" y="4305"/>
                    <a:pt x="4350" y="4316"/>
                  </a:cubicBezTo>
                  <a:cubicBezTo>
                    <a:pt x="4294" y="4316"/>
                    <a:pt x="4261" y="4371"/>
                    <a:pt x="4316" y="4394"/>
                  </a:cubicBezTo>
                  <a:cubicBezTo>
                    <a:pt x="4532" y="4492"/>
                    <a:pt x="4760" y="4537"/>
                    <a:pt x="4987" y="4537"/>
                  </a:cubicBezTo>
                  <a:cubicBezTo>
                    <a:pt x="5300" y="4537"/>
                    <a:pt x="5612" y="4453"/>
                    <a:pt x="5895" y="4305"/>
                  </a:cubicBezTo>
                  <a:lnTo>
                    <a:pt x="5895" y="4305"/>
                  </a:lnTo>
                  <a:cubicBezTo>
                    <a:pt x="5762" y="4905"/>
                    <a:pt x="5428" y="5451"/>
                    <a:pt x="4950" y="5829"/>
                  </a:cubicBezTo>
                  <a:cubicBezTo>
                    <a:pt x="4496" y="6174"/>
                    <a:pt x="3937" y="6356"/>
                    <a:pt x="3372" y="6356"/>
                  </a:cubicBezTo>
                  <a:cubicBezTo>
                    <a:pt x="3245" y="6356"/>
                    <a:pt x="3119" y="6347"/>
                    <a:pt x="2993" y="6329"/>
                  </a:cubicBezTo>
                  <a:cubicBezTo>
                    <a:pt x="2559" y="6262"/>
                    <a:pt x="2147" y="6129"/>
                    <a:pt x="1736" y="5973"/>
                  </a:cubicBezTo>
                  <a:cubicBezTo>
                    <a:pt x="1731" y="5971"/>
                    <a:pt x="1726" y="5971"/>
                    <a:pt x="1720" y="5971"/>
                  </a:cubicBezTo>
                  <a:cubicBezTo>
                    <a:pt x="1679" y="5971"/>
                    <a:pt x="1608" y="6001"/>
                    <a:pt x="1647" y="6040"/>
                  </a:cubicBezTo>
                  <a:cubicBezTo>
                    <a:pt x="1680" y="6073"/>
                    <a:pt x="1713" y="6106"/>
                    <a:pt x="1736" y="6140"/>
                  </a:cubicBezTo>
                  <a:cubicBezTo>
                    <a:pt x="1641" y="6151"/>
                    <a:pt x="1547" y="6156"/>
                    <a:pt x="1452" y="6156"/>
                  </a:cubicBezTo>
                  <a:cubicBezTo>
                    <a:pt x="954" y="6156"/>
                    <a:pt x="453" y="6010"/>
                    <a:pt x="23" y="5740"/>
                  </a:cubicBezTo>
                  <a:lnTo>
                    <a:pt x="0" y="5740"/>
                  </a:lnTo>
                  <a:cubicBezTo>
                    <a:pt x="34" y="5773"/>
                    <a:pt x="79" y="5806"/>
                    <a:pt x="112" y="5839"/>
                  </a:cubicBezTo>
                  <a:cubicBezTo>
                    <a:pt x="89" y="6062"/>
                    <a:pt x="145" y="6296"/>
                    <a:pt x="257" y="6496"/>
                  </a:cubicBezTo>
                  <a:cubicBezTo>
                    <a:pt x="257" y="6507"/>
                    <a:pt x="267" y="6529"/>
                    <a:pt x="279" y="6541"/>
                  </a:cubicBezTo>
                  <a:lnTo>
                    <a:pt x="323" y="6541"/>
                  </a:lnTo>
                  <a:cubicBezTo>
                    <a:pt x="412" y="6630"/>
                    <a:pt x="512" y="6707"/>
                    <a:pt x="613" y="6774"/>
                  </a:cubicBezTo>
                  <a:cubicBezTo>
                    <a:pt x="724" y="6840"/>
                    <a:pt x="835" y="6896"/>
                    <a:pt x="946" y="6952"/>
                  </a:cubicBezTo>
                  <a:cubicBezTo>
                    <a:pt x="1169" y="7063"/>
                    <a:pt x="1413" y="7141"/>
                    <a:pt x="1647" y="7186"/>
                  </a:cubicBezTo>
                  <a:cubicBezTo>
                    <a:pt x="1780" y="7219"/>
                    <a:pt x="1913" y="7230"/>
                    <a:pt x="2036" y="7241"/>
                  </a:cubicBezTo>
                  <a:cubicBezTo>
                    <a:pt x="2081" y="7241"/>
                    <a:pt x="2136" y="7230"/>
                    <a:pt x="2180" y="7230"/>
                  </a:cubicBezTo>
                  <a:lnTo>
                    <a:pt x="2192" y="7241"/>
                  </a:lnTo>
                  <a:cubicBezTo>
                    <a:pt x="2514" y="7241"/>
                    <a:pt x="2848" y="7186"/>
                    <a:pt x="3148" y="7085"/>
                  </a:cubicBezTo>
                  <a:cubicBezTo>
                    <a:pt x="3382" y="7008"/>
                    <a:pt x="3593" y="6907"/>
                    <a:pt x="3804" y="6774"/>
                  </a:cubicBezTo>
                  <a:cubicBezTo>
                    <a:pt x="3826" y="6763"/>
                    <a:pt x="3860" y="6741"/>
                    <a:pt x="3883" y="6718"/>
                  </a:cubicBezTo>
                  <a:cubicBezTo>
                    <a:pt x="4079" y="6762"/>
                    <a:pt x="4279" y="6785"/>
                    <a:pt x="4479" y="6785"/>
                  </a:cubicBezTo>
                  <a:cubicBezTo>
                    <a:pt x="4733" y="6785"/>
                    <a:pt x="4985" y="6749"/>
                    <a:pt x="5228" y="6674"/>
                  </a:cubicBezTo>
                  <a:cubicBezTo>
                    <a:pt x="5394" y="6830"/>
                    <a:pt x="5629" y="6908"/>
                    <a:pt x="5850" y="6908"/>
                  </a:cubicBezTo>
                  <a:cubicBezTo>
                    <a:pt x="5865" y="6908"/>
                    <a:pt x="5880" y="6908"/>
                    <a:pt x="5895" y="6907"/>
                  </a:cubicBezTo>
                  <a:cubicBezTo>
                    <a:pt x="6162" y="6907"/>
                    <a:pt x="6441" y="6830"/>
                    <a:pt x="6696" y="6729"/>
                  </a:cubicBezTo>
                  <a:cubicBezTo>
                    <a:pt x="6718" y="6718"/>
                    <a:pt x="6730" y="6696"/>
                    <a:pt x="6740" y="6685"/>
                  </a:cubicBezTo>
                  <a:cubicBezTo>
                    <a:pt x="6763" y="6652"/>
                    <a:pt x="6785" y="6607"/>
                    <a:pt x="6807" y="6573"/>
                  </a:cubicBezTo>
                  <a:cubicBezTo>
                    <a:pt x="7230" y="6329"/>
                    <a:pt x="7575" y="5951"/>
                    <a:pt x="7775" y="5506"/>
                  </a:cubicBezTo>
                  <a:cubicBezTo>
                    <a:pt x="7830" y="5406"/>
                    <a:pt x="7864" y="5295"/>
                    <a:pt x="7887" y="5184"/>
                  </a:cubicBezTo>
                  <a:cubicBezTo>
                    <a:pt x="7998" y="5061"/>
                    <a:pt x="8075" y="4905"/>
                    <a:pt x="8142" y="4749"/>
                  </a:cubicBezTo>
                  <a:cubicBezTo>
                    <a:pt x="8275" y="4383"/>
                    <a:pt x="8309" y="3982"/>
                    <a:pt x="8242" y="3604"/>
                  </a:cubicBezTo>
                  <a:lnTo>
                    <a:pt x="8242" y="3604"/>
                  </a:lnTo>
                  <a:lnTo>
                    <a:pt x="8242" y="3615"/>
                  </a:lnTo>
                  <a:cubicBezTo>
                    <a:pt x="8298" y="3926"/>
                    <a:pt x="8209" y="4227"/>
                    <a:pt x="8075" y="4505"/>
                  </a:cubicBezTo>
                  <a:cubicBezTo>
                    <a:pt x="7942" y="4783"/>
                    <a:pt x="7753" y="5039"/>
                    <a:pt x="7564" y="5273"/>
                  </a:cubicBezTo>
                  <a:cubicBezTo>
                    <a:pt x="7363" y="5517"/>
                    <a:pt x="7152" y="5728"/>
                    <a:pt x="6930" y="5940"/>
                  </a:cubicBezTo>
                  <a:cubicBezTo>
                    <a:pt x="6708" y="6140"/>
                    <a:pt x="6463" y="6340"/>
                    <a:pt x="6184" y="6462"/>
                  </a:cubicBezTo>
                  <a:cubicBezTo>
                    <a:pt x="6010" y="6536"/>
                    <a:pt x="5819" y="6579"/>
                    <a:pt x="5632" y="6579"/>
                  </a:cubicBezTo>
                  <a:cubicBezTo>
                    <a:pt x="5594" y="6579"/>
                    <a:pt x="5555" y="6577"/>
                    <a:pt x="5517" y="6573"/>
                  </a:cubicBezTo>
                  <a:cubicBezTo>
                    <a:pt x="5962" y="6373"/>
                    <a:pt x="6329" y="6051"/>
                    <a:pt x="6552" y="5617"/>
                  </a:cubicBezTo>
                  <a:cubicBezTo>
                    <a:pt x="6696" y="5362"/>
                    <a:pt x="6774" y="5061"/>
                    <a:pt x="6774" y="4761"/>
                  </a:cubicBezTo>
                  <a:cubicBezTo>
                    <a:pt x="7063" y="4516"/>
                    <a:pt x="7264" y="4193"/>
                    <a:pt x="7442" y="3860"/>
                  </a:cubicBezTo>
                  <a:lnTo>
                    <a:pt x="7775" y="3126"/>
                  </a:lnTo>
                  <a:cubicBezTo>
                    <a:pt x="7820" y="3004"/>
                    <a:pt x="7875" y="2870"/>
                    <a:pt x="7919" y="2737"/>
                  </a:cubicBezTo>
                  <a:cubicBezTo>
                    <a:pt x="7808" y="2559"/>
                    <a:pt x="7675" y="2403"/>
                    <a:pt x="7508" y="2270"/>
                  </a:cubicBezTo>
                  <a:cubicBezTo>
                    <a:pt x="7508" y="2214"/>
                    <a:pt x="7497" y="2158"/>
                    <a:pt x="7486" y="2102"/>
                  </a:cubicBezTo>
                  <a:cubicBezTo>
                    <a:pt x="7475" y="2025"/>
                    <a:pt x="7452" y="1936"/>
                    <a:pt x="7442" y="1847"/>
                  </a:cubicBezTo>
                  <a:cubicBezTo>
                    <a:pt x="7419" y="1847"/>
                    <a:pt x="7408" y="1858"/>
                    <a:pt x="7408" y="1869"/>
                  </a:cubicBezTo>
                  <a:cubicBezTo>
                    <a:pt x="7464" y="2725"/>
                    <a:pt x="7286" y="3582"/>
                    <a:pt x="6852" y="4316"/>
                  </a:cubicBezTo>
                  <a:cubicBezTo>
                    <a:pt x="6730" y="4516"/>
                    <a:pt x="6585" y="4717"/>
                    <a:pt x="6429" y="4894"/>
                  </a:cubicBezTo>
                  <a:cubicBezTo>
                    <a:pt x="6392" y="4931"/>
                    <a:pt x="6439" y="4953"/>
                    <a:pt x="6475" y="4953"/>
                  </a:cubicBezTo>
                  <a:cubicBezTo>
                    <a:pt x="6483" y="4953"/>
                    <a:pt x="6490" y="4952"/>
                    <a:pt x="6496" y="4950"/>
                  </a:cubicBezTo>
                  <a:lnTo>
                    <a:pt x="6596" y="4883"/>
                  </a:lnTo>
                  <a:lnTo>
                    <a:pt x="6596" y="4883"/>
                  </a:lnTo>
                  <a:cubicBezTo>
                    <a:pt x="6474" y="5239"/>
                    <a:pt x="6318" y="5595"/>
                    <a:pt x="6040" y="5862"/>
                  </a:cubicBezTo>
                  <a:cubicBezTo>
                    <a:pt x="5707" y="6173"/>
                    <a:pt x="5262" y="6307"/>
                    <a:pt x="4817" y="6363"/>
                  </a:cubicBezTo>
                  <a:cubicBezTo>
                    <a:pt x="4739" y="6373"/>
                    <a:pt x="4650" y="6373"/>
                    <a:pt x="4561" y="6385"/>
                  </a:cubicBezTo>
                  <a:cubicBezTo>
                    <a:pt x="4683" y="6329"/>
                    <a:pt x="4795" y="6262"/>
                    <a:pt x="4906" y="6185"/>
                  </a:cubicBezTo>
                  <a:cubicBezTo>
                    <a:pt x="5195" y="5984"/>
                    <a:pt x="5440" y="5728"/>
                    <a:pt x="5618" y="5439"/>
                  </a:cubicBezTo>
                  <a:cubicBezTo>
                    <a:pt x="5851" y="5072"/>
                    <a:pt x="5996" y="4650"/>
                    <a:pt x="6040" y="4227"/>
                  </a:cubicBezTo>
                  <a:cubicBezTo>
                    <a:pt x="6062" y="4216"/>
                    <a:pt x="6073" y="4205"/>
                    <a:pt x="6095" y="4193"/>
                  </a:cubicBezTo>
                  <a:cubicBezTo>
                    <a:pt x="6340" y="4027"/>
                    <a:pt x="6563" y="3804"/>
                    <a:pt x="6740" y="3560"/>
                  </a:cubicBezTo>
                  <a:cubicBezTo>
                    <a:pt x="6829" y="3437"/>
                    <a:pt x="6918" y="3315"/>
                    <a:pt x="6997" y="3182"/>
                  </a:cubicBezTo>
                  <a:cubicBezTo>
                    <a:pt x="7074" y="3037"/>
                    <a:pt x="7152" y="2892"/>
                    <a:pt x="7197" y="2725"/>
                  </a:cubicBezTo>
                  <a:cubicBezTo>
                    <a:pt x="7241" y="2559"/>
                    <a:pt x="7252" y="2392"/>
                    <a:pt x="7208" y="2225"/>
                  </a:cubicBezTo>
                  <a:cubicBezTo>
                    <a:pt x="7175" y="2058"/>
                    <a:pt x="7108" y="1914"/>
                    <a:pt x="7041" y="1758"/>
                  </a:cubicBezTo>
                  <a:cubicBezTo>
                    <a:pt x="6941" y="1502"/>
                    <a:pt x="6819" y="1235"/>
                    <a:pt x="6629" y="1024"/>
                  </a:cubicBezTo>
                  <a:cubicBezTo>
                    <a:pt x="6429" y="790"/>
                    <a:pt x="6162" y="656"/>
                    <a:pt x="5862" y="624"/>
                  </a:cubicBezTo>
                  <a:cubicBezTo>
                    <a:pt x="5851" y="612"/>
                    <a:pt x="5840" y="612"/>
                    <a:pt x="5828" y="612"/>
                  </a:cubicBezTo>
                  <a:cubicBezTo>
                    <a:pt x="5684" y="367"/>
                    <a:pt x="5484" y="167"/>
                    <a:pt x="5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26" name="Google Shape;16926;p24"/>
            <p:cNvSpPr/>
            <p:nvPr/>
          </p:nvSpPr>
          <p:spPr>
            <a:xfrm flipH="1">
              <a:off x="709774" y="164519"/>
              <a:ext cx="103345" cy="146586"/>
            </a:xfrm>
            <a:custGeom>
              <a:avLst/>
              <a:gdLst/>
              <a:ahLst/>
              <a:cxnLst/>
              <a:rect l="l" t="t" r="r" b="b"/>
              <a:pathLst>
                <a:path w="1281" h="1817" extrusionOk="0">
                  <a:moveTo>
                    <a:pt x="133" y="1"/>
                  </a:moveTo>
                  <a:cubicBezTo>
                    <a:pt x="101" y="1"/>
                    <a:pt x="68" y="3"/>
                    <a:pt x="34" y="8"/>
                  </a:cubicBezTo>
                  <a:cubicBezTo>
                    <a:pt x="12" y="8"/>
                    <a:pt x="1" y="42"/>
                    <a:pt x="12" y="64"/>
                  </a:cubicBezTo>
                  <a:cubicBezTo>
                    <a:pt x="34" y="86"/>
                    <a:pt x="190" y="119"/>
                    <a:pt x="245" y="153"/>
                  </a:cubicBezTo>
                  <a:cubicBezTo>
                    <a:pt x="534" y="341"/>
                    <a:pt x="768" y="475"/>
                    <a:pt x="868" y="831"/>
                  </a:cubicBezTo>
                  <a:cubicBezTo>
                    <a:pt x="969" y="1198"/>
                    <a:pt x="724" y="1498"/>
                    <a:pt x="501" y="1754"/>
                  </a:cubicBezTo>
                  <a:cubicBezTo>
                    <a:pt x="475" y="1789"/>
                    <a:pt x="517" y="1817"/>
                    <a:pt x="558" y="1817"/>
                  </a:cubicBezTo>
                  <a:cubicBezTo>
                    <a:pt x="569" y="1817"/>
                    <a:pt x="581" y="1814"/>
                    <a:pt x="590" y="1810"/>
                  </a:cubicBezTo>
                  <a:cubicBezTo>
                    <a:pt x="890" y="1632"/>
                    <a:pt x="1224" y="1387"/>
                    <a:pt x="1246" y="1009"/>
                  </a:cubicBezTo>
                  <a:cubicBezTo>
                    <a:pt x="1280" y="608"/>
                    <a:pt x="946" y="341"/>
                    <a:pt x="635" y="163"/>
                  </a:cubicBezTo>
                  <a:cubicBezTo>
                    <a:pt x="492" y="78"/>
                    <a:pt x="325" y="1"/>
                    <a:pt x="1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27" name="Google Shape;16927;p24"/>
            <p:cNvSpPr/>
            <p:nvPr/>
          </p:nvSpPr>
          <p:spPr>
            <a:xfrm flipH="1">
              <a:off x="504778" y="153869"/>
              <a:ext cx="237911" cy="322942"/>
            </a:xfrm>
            <a:custGeom>
              <a:avLst/>
              <a:gdLst/>
              <a:ahLst/>
              <a:cxnLst/>
              <a:rect l="l" t="t" r="r" b="b"/>
              <a:pathLst>
                <a:path w="2949" h="4003" extrusionOk="0">
                  <a:moveTo>
                    <a:pt x="2898" y="0"/>
                  </a:moveTo>
                  <a:cubicBezTo>
                    <a:pt x="2878" y="0"/>
                    <a:pt x="2859" y="9"/>
                    <a:pt x="2854" y="29"/>
                  </a:cubicBezTo>
                  <a:cubicBezTo>
                    <a:pt x="2765" y="485"/>
                    <a:pt x="2565" y="930"/>
                    <a:pt x="2264" y="1286"/>
                  </a:cubicBezTo>
                  <a:cubicBezTo>
                    <a:pt x="2053" y="1553"/>
                    <a:pt x="1786" y="1764"/>
                    <a:pt x="1497" y="1931"/>
                  </a:cubicBezTo>
                  <a:cubicBezTo>
                    <a:pt x="1285" y="2020"/>
                    <a:pt x="1063" y="2075"/>
                    <a:pt x="830" y="2097"/>
                  </a:cubicBezTo>
                  <a:cubicBezTo>
                    <a:pt x="738" y="2110"/>
                    <a:pt x="644" y="2116"/>
                    <a:pt x="550" y="2116"/>
                  </a:cubicBezTo>
                  <a:cubicBezTo>
                    <a:pt x="393" y="2116"/>
                    <a:pt x="233" y="2099"/>
                    <a:pt x="73" y="2064"/>
                  </a:cubicBezTo>
                  <a:cubicBezTo>
                    <a:pt x="69" y="2063"/>
                    <a:pt x="65" y="2063"/>
                    <a:pt x="61" y="2063"/>
                  </a:cubicBezTo>
                  <a:cubicBezTo>
                    <a:pt x="23" y="2063"/>
                    <a:pt x="0" y="2111"/>
                    <a:pt x="51" y="2131"/>
                  </a:cubicBezTo>
                  <a:cubicBezTo>
                    <a:pt x="219" y="2169"/>
                    <a:pt x="392" y="2186"/>
                    <a:pt x="566" y="2186"/>
                  </a:cubicBezTo>
                  <a:cubicBezTo>
                    <a:pt x="646" y="2186"/>
                    <a:pt x="727" y="2183"/>
                    <a:pt x="807" y="2176"/>
                  </a:cubicBezTo>
                  <a:lnTo>
                    <a:pt x="807" y="2176"/>
                  </a:lnTo>
                  <a:cubicBezTo>
                    <a:pt x="640" y="2208"/>
                    <a:pt x="484" y="2231"/>
                    <a:pt x="318" y="2253"/>
                  </a:cubicBezTo>
                  <a:cubicBezTo>
                    <a:pt x="251" y="2265"/>
                    <a:pt x="274" y="2342"/>
                    <a:pt x="340" y="2342"/>
                  </a:cubicBezTo>
                  <a:cubicBezTo>
                    <a:pt x="362" y="2343"/>
                    <a:pt x="384" y="2343"/>
                    <a:pt x="405" y="2343"/>
                  </a:cubicBezTo>
                  <a:cubicBezTo>
                    <a:pt x="630" y="2343"/>
                    <a:pt x="861" y="2291"/>
                    <a:pt x="1074" y="2220"/>
                  </a:cubicBezTo>
                  <a:cubicBezTo>
                    <a:pt x="1219" y="2186"/>
                    <a:pt x="1352" y="2131"/>
                    <a:pt x="1475" y="2064"/>
                  </a:cubicBezTo>
                  <a:lnTo>
                    <a:pt x="1475" y="2064"/>
                  </a:lnTo>
                  <a:cubicBezTo>
                    <a:pt x="1352" y="2665"/>
                    <a:pt x="1085" y="3221"/>
                    <a:pt x="629" y="3644"/>
                  </a:cubicBezTo>
                  <a:cubicBezTo>
                    <a:pt x="573" y="3699"/>
                    <a:pt x="507" y="3755"/>
                    <a:pt x="440" y="3810"/>
                  </a:cubicBezTo>
                  <a:cubicBezTo>
                    <a:pt x="407" y="3832"/>
                    <a:pt x="373" y="3866"/>
                    <a:pt x="340" y="3888"/>
                  </a:cubicBezTo>
                  <a:cubicBezTo>
                    <a:pt x="307" y="3911"/>
                    <a:pt x="262" y="3933"/>
                    <a:pt x="240" y="3977"/>
                  </a:cubicBezTo>
                  <a:cubicBezTo>
                    <a:pt x="231" y="3986"/>
                    <a:pt x="244" y="4002"/>
                    <a:pt x="261" y="4002"/>
                  </a:cubicBezTo>
                  <a:cubicBezTo>
                    <a:pt x="265" y="4002"/>
                    <a:pt x="269" y="4002"/>
                    <a:pt x="274" y="4000"/>
                  </a:cubicBezTo>
                  <a:cubicBezTo>
                    <a:pt x="351" y="3988"/>
                    <a:pt x="418" y="3933"/>
                    <a:pt x="484" y="3888"/>
                  </a:cubicBezTo>
                  <a:cubicBezTo>
                    <a:pt x="551" y="3844"/>
                    <a:pt x="607" y="3799"/>
                    <a:pt x="674" y="3743"/>
                  </a:cubicBezTo>
                  <a:cubicBezTo>
                    <a:pt x="796" y="3632"/>
                    <a:pt x="907" y="3521"/>
                    <a:pt x="1008" y="3399"/>
                  </a:cubicBezTo>
                  <a:cubicBezTo>
                    <a:pt x="1208" y="3143"/>
                    <a:pt x="1364" y="2854"/>
                    <a:pt x="1475" y="2554"/>
                  </a:cubicBezTo>
                  <a:cubicBezTo>
                    <a:pt x="1530" y="2386"/>
                    <a:pt x="1574" y="2208"/>
                    <a:pt x="1586" y="2020"/>
                  </a:cubicBezTo>
                  <a:lnTo>
                    <a:pt x="1586" y="2008"/>
                  </a:lnTo>
                  <a:cubicBezTo>
                    <a:pt x="1641" y="1975"/>
                    <a:pt x="1697" y="1942"/>
                    <a:pt x="1764" y="1909"/>
                  </a:cubicBezTo>
                  <a:cubicBezTo>
                    <a:pt x="1786" y="1886"/>
                    <a:pt x="1808" y="1864"/>
                    <a:pt x="1841" y="1853"/>
                  </a:cubicBezTo>
                  <a:cubicBezTo>
                    <a:pt x="2075" y="1708"/>
                    <a:pt x="2286" y="1530"/>
                    <a:pt x="2464" y="1319"/>
                  </a:cubicBezTo>
                  <a:cubicBezTo>
                    <a:pt x="2609" y="1141"/>
                    <a:pt x="2731" y="941"/>
                    <a:pt x="2809" y="718"/>
                  </a:cubicBezTo>
                  <a:cubicBezTo>
                    <a:pt x="2820" y="696"/>
                    <a:pt x="2798" y="685"/>
                    <a:pt x="2776" y="685"/>
                  </a:cubicBezTo>
                  <a:cubicBezTo>
                    <a:pt x="2854" y="473"/>
                    <a:pt x="2921" y="263"/>
                    <a:pt x="2943" y="40"/>
                  </a:cubicBezTo>
                  <a:cubicBezTo>
                    <a:pt x="2949" y="15"/>
                    <a:pt x="2923" y="0"/>
                    <a:pt x="28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28" name="Google Shape;16928;p24"/>
            <p:cNvSpPr/>
            <p:nvPr/>
          </p:nvSpPr>
          <p:spPr>
            <a:xfrm flipH="1">
              <a:off x="694045" y="27692"/>
              <a:ext cx="299385" cy="177485"/>
            </a:xfrm>
            <a:custGeom>
              <a:avLst/>
              <a:gdLst/>
              <a:ahLst/>
              <a:cxnLst/>
              <a:rect l="l" t="t" r="r" b="b"/>
              <a:pathLst>
                <a:path w="3711" h="2200" extrusionOk="0">
                  <a:moveTo>
                    <a:pt x="3641" y="1"/>
                  </a:moveTo>
                  <a:cubicBezTo>
                    <a:pt x="3636" y="1"/>
                    <a:pt x="3631" y="1"/>
                    <a:pt x="3626" y="3"/>
                  </a:cubicBezTo>
                  <a:cubicBezTo>
                    <a:pt x="3270" y="169"/>
                    <a:pt x="2914" y="358"/>
                    <a:pt x="2636" y="648"/>
                  </a:cubicBezTo>
                  <a:cubicBezTo>
                    <a:pt x="2569" y="714"/>
                    <a:pt x="2502" y="792"/>
                    <a:pt x="2447" y="881"/>
                  </a:cubicBezTo>
                  <a:cubicBezTo>
                    <a:pt x="2258" y="792"/>
                    <a:pt x="2047" y="714"/>
                    <a:pt x="1835" y="703"/>
                  </a:cubicBezTo>
                  <a:cubicBezTo>
                    <a:pt x="1735" y="703"/>
                    <a:pt x="1624" y="714"/>
                    <a:pt x="1535" y="759"/>
                  </a:cubicBezTo>
                  <a:cubicBezTo>
                    <a:pt x="1435" y="803"/>
                    <a:pt x="1357" y="881"/>
                    <a:pt x="1279" y="947"/>
                  </a:cubicBezTo>
                  <a:cubicBezTo>
                    <a:pt x="1190" y="1026"/>
                    <a:pt x="1113" y="1081"/>
                    <a:pt x="1001" y="1125"/>
                  </a:cubicBezTo>
                  <a:cubicBezTo>
                    <a:pt x="912" y="1170"/>
                    <a:pt x="812" y="1204"/>
                    <a:pt x="712" y="1237"/>
                  </a:cubicBezTo>
                  <a:cubicBezTo>
                    <a:pt x="534" y="1315"/>
                    <a:pt x="367" y="1426"/>
                    <a:pt x="245" y="1582"/>
                  </a:cubicBezTo>
                  <a:cubicBezTo>
                    <a:pt x="112" y="1738"/>
                    <a:pt x="0" y="1948"/>
                    <a:pt x="0" y="2160"/>
                  </a:cubicBezTo>
                  <a:cubicBezTo>
                    <a:pt x="0" y="2185"/>
                    <a:pt x="25" y="2199"/>
                    <a:pt x="48" y="2199"/>
                  </a:cubicBezTo>
                  <a:cubicBezTo>
                    <a:pt x="66" y="2199"/>
                    <a:pt x="84" y="2191"/>
                    <a:pt x="89" y="2171"/>
                  </a:cubicBezTo>
                  <a:cubicBezTo>
                    <a:pt x="134" y="1993"/>
                    <a:pt x="189" y="1827"/>
                    <a:pt x="300" y="1682"/>
                  </a:cubicBezTo>
                  <a:cubicBezTo>
                    <a:pt x="412" y="1537"/>
                    <a:pt x="545" y="1415"/>
                    <a:pt x="712" y="1348"/>
                  </a:cubicBezTo>
                  <a:cubicBezTo>
                    <a:pt x="890" y="1259"/>
                    <a:pt x="1090" y="1214"/>
                    <a:pt x="1246" y="1103"/>
                  </a:cubicBezTo>
                  <a:cubicBezTo>
                    <a:pt x="1324" y="1048"/>
                    <a:pt x="1390" y="981"/>
                    <a:pt x="1469" y="915"/>
                  </a:cubicBezTo>
                  <a:cubicBezTo>
                    <a:pt x="1546" y="848"/>
                    <a:pt x="1647" y="803"/>
                    <a:pt x="1746" y="792"/>
                  </a:cubicBezTo>
                  <a:cubicBezTo>
                    <a:pt x="1768" y="790"/>
                    <a:pt x="1789" y="789"/>
                    <a:pt x="1811" y="789"/>
                  </a:cubicBezTo>
                  <a:cubicBezTo>
                    <a:pt x="2013" y="789"/>
                    <a:pt x="2222" y="877"/>
                    <a:pt x="2403" y="947"/>
                  </a:cubicBezTo>
                  <a:lnTo>
                    <a:pt x="2403" y="959"/>
                  </a:lnTo>
                  <a:cubicBezTo>
                    <a:pt x="2292" y="1170"/>
                    <a:pt x="2236" y="1404"/>
                    <a:pt x="2269" y="1649"/>
                  </a:cubicBezTo>
                  <a:cubicBezTo>
                    <a:pt x="2275" y="1676"/>
                    <a:pt x="2303" y="1690"/>
                    <a:pt x="2329" y="1690"/>
                  </a:cubicBezTo>
                  <a:cubicBezTo>
                    <a:pt x="2355" y="1690"/>
                    <a:pt x="2381" y="1676"/>
                    <a:pt x="2381" y="1649"/>
                  </a:cubicBezTo>
                  <a:cubicBezTo>
                    <a:pt x="2325" y="1293"/>
                    <a:pt x="2492" y="937"/>
                    <a:pt x="2736" y="681"/>
                  </a:cubicBezTo>
                  <a:cubicBezTo>
                    <a:pt x="2992" y="414"/>
                    <a:pt x="3348" y="247"/>
                    <a:pt x="3671" y="58"/>
                  </a:cubicBezTo>
                  <a:cubicBezTo>
                    <a:pt x="3710" y="38"/>
                    <a:pt x="3680" y="1"/>
                    <a:pt x="36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29" name="Google Shape;16929;p24"/>
            <p:cNvSpPr/>
            <p:nvPr/>
          </p:nvSpPr>
          <p:spPr>
            <a:xfrm flipH="1">
              <a:off x="913158" y="32856"/>
              <a:ext cx="126095" cy="245655"/>
            </a:xfrm>
            <a:custGeom>
              <a:avLst/>
              <a:gdLst/>
              <a:ahLst/>
              <a:cxnLst/>
              <a:rect l="l" t="t" r="r" b="b"/>
              <a:pathLst>
                <a:path w="1563" h="3045" extrusionOk="0">
                  <a:moveTo>
                    <a:pt x="1498" y="0"/>
                  </a:moveTo>
                  <a:cubicBezTo>
                    <a:pt x="1492" y="0"/>
                    <a:pt x="1486" y="2"/>
                    <a:pt x="1480" y="5"/>
                  </a:cubicBezTo>
                  <a:cubicBezTo>
                    <a:pt x="1402" y="27"/>
                    <a:pt x="1325" y="60"/>
                    <a:pt x="1246" y="105"/>
                  </a:cubicBezTo>
                  <a:lnTo>
                    <a:pt x="1236" y="105"/>
                  </a:lnTo>
                  <a:cubicBezTo>
                    <a:pt x="1169" y="139"/>
                    <a:pt x="1102" y="172"/>
                    <a:pt x="1046" y="216"/>
                  </a:cubicBezTo>
                  <a:cubicBezTo>
                    <a:pt x="635" y="495"/>
                    <a:pt x="312" y="917"/>
                    <a:pt x="124" y="1362"/>
                  </a:cubicBezTo>
                  <a:cubicBezTo>
                    <a:pt x="68" y="1529"/>
                    <a:pt x="1" y="1718"/>
                    <a:pt x="1" y="1896"/>
                  </a:cubicBezTo>
                  <a:cubicBezTo>
                    <a:pt x="1" y="1920"/>
                    <a:pt x="20" y="1931"/>
                    <a:pt x="39" y="1931"/>
                  </a:cubicBezTo>
                  <a:cubicBezTo>
                    <a:pt x="56" y="1931"/>
                    <a:pt x="74" y="1922"/>
                    <a:pt x="79" y="1907"/>
                  </a:cubicBezTo>
                  <a:cubicBezTo>
                    <a:pt x="134" y="1763"/>
                    <a:pt x="168" y="1607"/>
                    <a:pt x="223" y="1462"/>
                  </a:cubicBezTo>
                  <a:cubicBezTo>
                    <a:pt x="279" y="1306"/>
                    <a:pt x="346" y="1162"/>
                    <a:pt x="423" y="1028"/>
                  </a:cubicBezTo>
                  <a:cubicBezTo>
                    <a:pt x="435" y="1017"/>
                    <a:pt x="457" y="995"/>
                    <a:pt x="468" y="972"/>
                  </a:cubicBezTo>
                  <a:lnTo>
                    <a:pt x="468" y="972"/>
                  </a:lnTo>
                  <a:cubicBezTo>
                    <a:pt x="413" y="1095"/>
                    <a:pt x="379" y="1217"/>
                    <a:pt x="357" y="1351"/>
                  </a:cubicBezTo>
                  <a:cubicBezTo>
                    <a:pt x="346" y="1373"/>
                    <a:pt x="368" y="1384"/>
                    <a:pt x="401" y="1395"/>
                  </a:cubicBezTo>
                  <a:cubicBezTo>
                    <a:pt x="268" y="1629"/>
                    <a:pt x="179" y="1874"/>
                    <a:pt x="168" y="2141"/>
                  </a:cubicBezTo>
                  <a:cubicBezTo>
                    <a:pt x="156" y="2307"/>
                    <a:pt x="179" y="2485"/>
                    <a:pt x="235" y="2641"/>
                  </a:cubicBezTo>
                  <a:cubicBezTo>
                    <a:pt x="257" y="2719"/>
                    <a:pt x="302" y="2796"/>
                    <a:pt x="346" y="2863"/>
                  </a:cubicBezTo>
                  <a:cubicBezTo>
                    <a:pt x="401" y="2930"/>
                    <a:pt x="457" y="2986"/>
                    <a:pt x="524" y="3041"/>
                  </a:cubicBezTo>
                  <a:cubicBezTo>
                    <a:pt x="528" y="3043"/>
                    <a:pt x="534" y="3044"/>
                    <a:pt x="539" y="3044"/>
                  </a:cubicBezTo>
                  <a:cubicBezTo>
                    <a:pt x="564" y="3044"/>
                    <a:pt x="597" y="3026"/>
                    <a:pt x="579" y="3008"/>
                  </a:cubicBezTo>
                  <a:cubicBezTo>
                    <a:pt x="346" y="2786"/>
                    <a:pt x="257" y="2441"/>
                    <a:pt x="279" y="2141"/>
                  </a:cubicBezTo>
                  <a:cubicBezTo>
                    <a:pt x="302" y="1763"/>
                    <a:pt x="490" y="1417"/>
                    <a:pt x="680" y="1106"/>
                  </a:cubicBezTo>
                  <a:cubicBezTo>
                    <a:pt x="702" y="1068"/>
                    <a:pt x="668" y="1046"/>
                    <a:pt x="634" y="1046"/>
                  </a:cubicBezTo>
                  <a:cubicBezTo>
                    <a:pt x="617" y="1046"/>
                    <a:pt x="601" y="1051"/>
                    <a:pt x="591" y="1061"/>
                  </a:cubicBezTo>
                  <a:cubicBezTo>
                    <a:pt x="557" y="1128"/>
                    <a:pt x="512" y="1195"/>
                    <a:pt x="479" y="1251"/>
                  </a:cubicBezTo>
                  <a:cubicBezTo>
                    <a:pt x="535" y="1051"/>
                    <a:pt x="624" y="851"/>
                    <a:pt x="746" y="673"/>
                  </a:cubicBezTo>
                  <a:cubicBezTo>
                    <a:pt x="802" y="584"/>
                    <a:pt x="880" y="505"/>
                    <a:pt x="947" y="439"/>
                  </a:cubicBezTo>
                  <a:cubicBezTo>
                    <a:pt x="991" y="406"/>
                    <a:pt x="1024" y="372"/>
                    <a:pt x="1068" y="339"/>
                  </a:cubicBezTo>
                  <a:cubicBezTo>
                    <a:pt x="1214" y="228"/>
                    <a:pt x="1369" y="139"/>
                    <a:pt x="1525" y="60"/>
                  </a:cubicBezTo>
                  <a:cubicBezTo>
                    <a:pt x="1562" y="42"/>
                    <a:pt x="1529" y="0"/>
                    <a:pt x="14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30" name="Google Shape;16930;p24"/>
            <p:cNvSpPr/>
            <p:nvPr/>
          </p:nvSpPr>
          <p:spPr>
            <a:xfrm flipH="1">
              <a:off x="607480" y="453661"/>
              <a:ext cx="352550" cy="105442"/>
            </a:xfrm>
            <a:custGeom>
              <a:avLst/>
              <a:gdLst/>
              <a:ahLst/>
              <a:cxnLst/>
              <a:rect l="l" t="t" r="r" b="b"/>
              <a:pathLst>
                <a:path w="4370" h="1307" extrusionOk="0">
                  <a:moveTo>
                    <a:pt x="20" y="1"/>
                  </a:moveTo>
                  <a:cubicBezTo>
                    <a:pt x="10" y="1"/>
                    <a:pt x="1" y="8"/>
                    <a:pt x="9" y="17"/>
                  </a:cubicBezTo>
                  <a:cubicBezTo>
                    <a:pt x="42" y="83"/>
                    <a:pt x="98" y="116"/>
                    <a:pt x="153" y="150"/>
                  </a:cubicBezTo>
                  <a:lnTo>
                    <a:pt x="353" y="250"/>
                  </a:lnTo>
                  <a:cubicBezTo>
                    <a:pt x="487" y="306"/>
                    <a:pt x="620" y="350"/>
                    <a:pt x="754" y="383"/>
                  </a:cubicBezTo>
                  <a:cubicBezTo>
                    <a:pt x="1043" y="462"/>
                    <a:pt x="1344" y="494"/>
                    <a:pt x="1633" y="528"/>
                  </a:cubicBezTo>
                  <a:lnTo>
                    <a:pt x="1866" y="561"/>
                  </a:lnTo>
                  <a:cubicBezTo>
                    <a:pt x="1499" y="951"/>
                    <a:pt x="1010" y="1206"/>
                    <a:pt x="465" y="1229"/>
                  </a:cubicBezTo>
                  <a:cubicBezTo>
                    <a:pt x="409" y="1240"/>
                    <a:pt x="409" y="1307"/>
                    <a:pt x="465" y="1307"/>
                  </a:cubicBezTo>
                  <a:cubicBezTo>
                    <a:pt x="1043" y="1295"/>
                    <a:pt x="1633" y="1028"/>
                    <a:pt x="2000" y="583"/>
                  </a:cubicBezTo>
                  <a:cubicBezTo>
                    <a:pt x="2211" y="606"/>
                    <a:pt x="2434" y="640"/>
                    <a:pt x="2656" y="662"/>
                  </a:cubicBezTo>
                  <a:cubicBezTo>
                    <a:pt x="2854" y="690"/>
                    <a:pt x="3062" y="723"/>
                    <a:pt x="3267" y="723"/>
                  </a:cubicBezTo>
                  <a:cubicBezTo>
                    <a:pt x="3383" y="723"/>
                    <a:pt x="3500" y="712"/>
                    <a:pt x="3613" y="684"/>
                  </a:cubicBezTo>
                  <a:cubicBezTo>
                    <a:pt x="3902" y="617"/>
                    <a:pt x="4191" y="439"/>
                    <a:pt x="4347" y="183"/>
                  </a:cubicBezTo>
                  <a:cubicBezTo>
                    <a:pt x="4369" y="146"/>
                    <a:pt x="4325" y="118"/>
                    <a:pt x="4284" y="118"/>
                  </a:cubicBezTo>
                  <a:cubicBezTo>
                    <a:pt x="4265" y="118"/>
                    <a:pt x="4246" y="124"/>
                    <a:pt x="4236" y="139"/>
                  </a:cubicBezTo>
                  <a:cubicBezTo>
                    <a:pt x="4080" y="339"/>
                    <a:pt x="3880" y="506"/>
                    <a:pt x="3623" y="583"/>
                  </a:cubicBezTo>
                  <a:cubicBezTo>
                    <a:pt x="3510" y="618"/>
                    <a:pt x="3394" y="631"/>
                    <a:pt x="3276" y="631"/>
                  </a:cubicBezTo>
                  <a:cubicBezTo>
                    <a:pt x="3093" y="631"/>
                    <a:pt x="2906" y="600"/>
                    <a:pt x="2723" y="573"/>
                  </a:cubicBezTo>
                  <a:lnTo>
                    <a:pt x="2066" y="494"/>
                  </a:lnTo>
                  <a:cubicBezTo>
                    <a:pt x="2078" y="472"/>
                    <a:pt x="2088" y="462"/>
                    <a:pt x="2100" y="439"/>
                  </a:cubicBezTo>
                  <a:cubicBezTo>
                    <a:pt x="2122" y="401"/>
                    <a:pt x="2084" y="374"/>
                    <a:pt x="2046" y="374"/>
                  </a:cubicBezTo>
                  <a:cubicBezTo>
                    <a:pt x="2028" y="374"/>
                    <a:pt x="2010" y="380"/>
                    <a:pt x="2000" y="395"/>
                  </a:cubicBezTo>
                  <a:cubicBezTo>
                    <a:pt x="1977" y="428"/>
                    <a:pt x="1955" y="450"/>
                    <a:pt x="1933" y="472"/>
                  </a:cubicBezTo>
                  <a:lnTo>
                    <a:pt x="1755" y="450"/>
                  </a:lnTo>
                  <a:cubicBezTo>
                    <a:pt x="1466" y="417"/>
                    <a:pt x="1188" y="383"/>
                    <a:pt x="899" y="328"/>
                  </a:cubicBezTo>
                  <a:cubicBezTo>
                    <a:pt x="754" y="294"/>
                    <a:pt x="598" y="261"/>
                    <a:pt x="454" y="205"/>
                  </a:cubicBezTo>
                  <a:cubicBezTo>
                    <a:pt x="387" y="172"/>
                    <a:pt x="309" y="139"/>
                    <a:pt x="242" y="106"/>
                  </a:cubicBezTo>
                  <a:cubicBezTo>
                    <a:pt x="175" y="72"/>
                    <a:pt x="109" y="27"/>
                    <a:pt x="31" y="5"/>
                  </a:cubicBezTo>
                  <a:cubicBezTo>
                    <a:pt x="28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31" name="Google Shape;16931;p24"/>
            <p:cNvSpPr/>
            <p:nvPr/>
          </p:nvSpPr>
          <p:spPr>
            <a:xfrm flipH="1">
              <a:off x="618128" y="528689"/>
              <a:ext cx="229117" cy="32915"/>
            </a:xfrm>
            <a:custGeom>
              <a:avLst/>
              <a:gdLst/>
              <a:ahLst/>
              <a:cxnLst/>
              <a:rect l="l" t="t" r="r" b="b"/>
              <a:pathLst>
                <a:path w="2840" h="408" extrusionOk="0">
                  <a:moveTo>
                    <a:pt x="2761" y="1"/>
                  </a:moveTo>
                  <a:cubicBezTo>
                    <a:pt x="2748" y="1"/>
                    <a:pt x="2735" y="3"/>
                    <a:pt x="2726" y="9"/>
                  </a:cubicBezTo>
                  <a:cubicBezTo>
                    <a:pt x="2593" y="98"/>
                    <a:pt x="2459" y="187"/>
                    <a:pt x="2292" y="232"/>
                  </a:cubicBezTo>
                  <a:cubicBezTo>
                    <a:pt x="2136" y="276"/>
                    <a:pt x="1970" y="310"/>
                    <a:pt x="1814" y="321"/>
                  </a:cubicBezTo>
                  <a:cubicBezTo>
                    <a:pt x="1780" y="322"/>
                    <a:pt x="1745" y="322"/>
                    <a:pt x="1710" y="322"/>
                  </a:cubicBezTo>
                  <a:cubicBezTo>
                    <a:pt x="1369" y="322"/>
                    <a:pt x="1034" y="274"/>
                    <a:pt x="690" y="254"/>
                  </a:cubicBezTo>
                  <a:cubicBezTo>
                    <a:pt x="579" y="243"/>
                    <a:pt x="468" y="243"/>
                    <a:pt x="357" y="243"/>
                  </a:cubicBezTo>
                  <a:cubicBezTo>
                    <a:pt x="257" y="254"/>
                    <a:pt x="134" y="254"/>
                    <a:pt x="35" y="288"/>
                  </a:cubicBezTo>
                  <a:cubicBezTo>
                    <a:pt x="1" y="299"/>
                    <a:pt x="23" y="332"/>
                    <a:pt x="57" y="332"/>
                  </a:cubicBezTo>
                  <a:cubicBezTo>
                    <a:pt x="76" y="334"/>
                    <a:pt x="96" y="335"/>
                    <a:pt x="116" y="335"/>
                  </a:cubicBezTo>
                  <a:cubicBezTo>
                    <a:pt x="199" y="335"/>
                    <a:pt x="287" y="321"/>
                    <a:pt x="368" y="321"/>
                  </a:cubicBezTo>
                  <a:cubicBezTo>
                    <a:pt x="468" y="321"/>
                    <a:pt x="569" y="332"/>
                    <a:pt x="680" y="332"/>
                  </a:cubicBezTo>
                  <a:cubicBezTo>
                    <a:pt x="880" y="355"/>
                    <a:pt x="1091" y="377"/>
                    <a:pt x="1291" y="388"/>
                  </a:cubicBezTo>
                  <a:cubicBezTo>
                    <a:pt x="1418" y="400"/>
                    <a:pt x="1546" y="408"/>
                    <a:pt x="1674" y="408"/>
                  </a:cubicBezTo>
                  <a:cubicBezTo>
                    <a:pt x="1895" y="408"/>
                    <a:pt x="2115" y="384"/>
                    <a:pt x="2326" y="321"/>
                  </a:cubicBezTo>
                  <a:cubicBezTo>
                    <a:pt x="2504" y="266"/>
                    <a:pt x="2682" y="187"/>
                    <a:pt x="2815" y="54"/>
                  </a:cubicBezTo>
                  <a:cubicBezTo>
                    <a:pt x="2839" y="21"/>
                    <a:pt x="2798" y="1"/>
                    <a:pt x="27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32" name="Google Shape;16932;p24"/>
            <p:cNvSpPr/>
            <p:nvPr/>
          </p:nvSpPr>
          <p:spPr>
            <a:xfrm flipH="1">
              <a:off x="826433" y="464794"/>
              <a:ext cx="229843" cy="68412"/>
            </a:xfrm>
            <a:custGeom>
              <a:avLst/>
              <a:gdLst/>
              <a:ahLst/>
              <a:cxnLst/>
              <a:rect l="l" t="t" r="r" b="b"/>
              <a:pathLst>
                <a:path w="2849" h="848" extrusionOk="0">
                  <a:moveTo>
                    <a:pt x="55" y="1"/>
                  </a:moveTo>
                  <a:cubicBezTo>
                    <a:pt x="28" y="1"/>
                    <a:pt x="1" y="16"/>
                    <a:pt x="23" y="45"/>
                  </a:cubicBezTo>
                  <a:cubicBezTo>
                    <a:pt x="256" y="334"/>
                    <a:pt x="590" y="557"/>
                    <a:pt x="935" y="690"/>
                  </a:cubicBezTo>
                  <a:cubicBezTo>
                    <a:pt x="1208" y="795"/>
                    <a:pt x="1498" y="847"/>
                    <a:pt x="1784" y="847"/>
                  </a:cubicBezTo>
                  <a:cubicBezTo>
                    <a:pt x="1895" y="847"/>
                    <a:pt x="2005" y="839"/>
                    <a:pt x="2114" y="824"/>
                  </a:cubicBezTo>
                  <a:cubicBezTo>
                    <a:pt x="2347" y="801"/>
                    <a:pt x="2592" y="735"/>
                    <a:pt x="2792" y="623"/>
                  </a:cubicBezTo>
                  <a:cubicBezTo>
                    <a:pt x="2848" y="596"/>
                    <a:pt x="2810" y="552"/>
                    <a:pt x="2763" y="552"/>
                  </a:cubicBezTo>
                  <a:cubicBezTo>
                    <a:pt x="2755" y="552"/>
                    <a:pt x="2746" y="553"/>
                    <a:pt x="2737" y="557"/>
                  </a:cubicBezTo>
                  <a:cubicBezTo>
                    <a:pt x="2547" y="623"/>
                    <a:pt x="2369" y="679"/>
                    <a:pt x="2181" y="724"/>
                  </a:cubicBezTo>
                  <a:cubicBezTo>
                    <a:pt x="2060" y="745"/>
                    <a:pt x="1935" y="753"/>
                    <a:pt x="1808" y="753"/>
                  </a:cubicBezTo>
                  <a:cubicBezTo>
                    <a:pt x="1736" y="753"/>
                    <a:pt x="1664" y="750"/>
                    <a:pt x="1591" y="746"/>
                  </a:cubicBezTo>
                  <a:cubicBezTo>
                    <a:pt x="1224" y="712"/>
                    <a:pt x="868" y="590"/>
                    <a:pt x="568" y="401"/>
                  </a:cubicBezTo>
                  <a:cubicBezTo>
                    <a:pt x="390" y="290"/>
                    <a:pt x="234" y="156"/>
                    <a:pt x="90" y="12"/>
                  </a:cubicBezTo>
                  <a:cubicBezTo>
                    <a:pt x="82" y="5"/>
                    <a:pt x="69" y="1"/>
                    <a:pt x="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33" name="Google Shape;16933;p24"/>
            <p:cNvSpPr/>
            <p:nvPr/>
          </p:nvSpPr>
          <p:spPr>
            <a:xfrm flipH="1">
              <a:off x="1022070" y="196063"/>
              <a:ext cx="61071" cy="204430"/>
            </a:xfrm>
            <a:custGeom>
              <a:avLst/>
              <a:gdLst/>
              <a:ahLst/>
              <a:cxnLst/>
              <a:rect l="l" t="t" r="r" b="b"/>
              <a:pathLst>
                <a:path w="757" h="2534" extrusionOk="0">
                  <a:moveTo>
                    <a:pt x="320" y="1"/>
                  </a:moveTo>
                  <a:cubicBezTo>
                    <a:pt x="305" y="1"/>
                    <a:pt x="290" y="6"/>
                    <a:pt x="278" y="17"/>
                  </a:cubicBezTo>
                  <a:cubicBezTo>
                    <a:pt x="167" y="140"/>
                    <a:pt x="100" y="329"/>
                    <a:pt x="55" y="496"/>
                  </a:cubicBezTo>
                  <a:cubicBezTo>
                    <a:pt x="11" y="684"/>
                    <a:pt x="0" y="862"/>
                    <a:pt x="11" y="1052"/>
                  </a:cubicBezTo>
                  <a:cubicBezTo>
                    <a:pt x="22" y="1252"/>
                    <a:pt x="55" y="1463"/>
                    <a:pt x="100" y="1663"/>
                  </a:cubicBezTo>
                  <a:cubicBezTo>
                    <a:pt x="144" y="1853"/>
                    <a:pt x="178" y="2053"/>
                    <a:pt x="256" y="2231"/>
                  </a:cubicBezTo>
                  <a:cubicBezTo>
                    <a:pt x="329" y="2397"/>
                    <a:pt x="469" y="2533"/>
                    <a:pt x="649" y="2533"/>
                  </a:cubicBezTo>
                  <a:cubicBezTo>
                    <a:pt x="662" y="2533"/>
                    <a:pt x="676" y="2532"/>
                    <a:pt x="690" y="2531"/>
                  </a:cubicBezTo>
                  <a:cubicBezTo>
                    <a:pt x="757" y="2531"/>
                    <a:pt x="757" y="2464"/>
                    <a:pt x="690" y="2453"/>
                  </a:cubicBezTo>
                  <a:cubicBezTo>
                    <a:pt x="534" y="2442"/>
                    <a:pt x="423" y="2286"/>
                    <a:pt x="378" y="2153"/>
                  </a:cubicBezTo>
                  <a:cubicBezTo>
                    <a:pt x="312" y="1986"/>
                    <a:pt x="278" y="1808"/>
                    <a:pt x="233" y="1630"/>
                  </a:cubicBezTo>
                  <a:cubicBezTo>
                    <a:pt x="156" y="1274"/>
                    <a:pt x="100" y="907"/>
                    <a:pt x="167" y="551"/>
                  </a:cubicBezTo>
                  <a:cubicBezTo>
                    <a:pt x="189" y="462"/>
                    <a:pt x="211" y="373"/>
                    <a:pt x="245" y="296"/>
                  </a:cubicBezTo>
                  <a:cubicBezTo>
                    <a:pt x="278" y="207"/>
                    <a:pt x="322" y="118"/>
                    <a:pt x="356" y="39"/>
                  </a:cubicBezTo>
                  <a:cubicBezTo>
                    <a:pt x="371" y="18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34" name="Google Shape;16934;p24"/>
            <p:cNvSpPr/>
            <p:nvPr/>
          </p:nvSpPr>
          <p:spPr>
            <a:xfrm flipH="1">
              <a:off x="478315" y="191384"/>
              <a:ext cx="124885" cy="186924"/>
            </a:xfrm>
            <a:custGeom>
              <a:avLst/>
              <a:gdLst/>
              <a:ahLst/>
              <a:cxnLst/>
              <a:rect l="l" t="t" r="r" b="b"/>
              <a:pathLst>
                <a:path w="1548" h="2317" extrusionOk="0">
                  <a:moveTo>
                    <a:pt x="1486" y="0"/>
                  </a:moveTo>
                  <a:cubicBezTo>
                    <a:pt x="1461" y="0"/>
                    <a:pt x="1436" y="14"/>
                    <a:pt x="1436" y="42"/>
                  </a:cubicBezTo>
                  <a:cubicBezTo>
                    <a:pt x="1370" y="742"/>
                    <a:pt x="1080" y="1421"/>
                    <a:pt x="547" y="1889"/>
                  </a:cubicBezTo>
                  <a:cubicBezTo>
                    <a:pt x="391" y="2022"/>
                    <a:pt x="235" y="2144"/>
                    <a:pt x="57" y="2233"/>
                  </a:cubicBezTo>
                  <a:cubicBezTo>
                    <a:pt x="1" y="2270"/>
                    <a:pt x="47" y="2316"/>
                    <a:pt x="90" y="2316"/>
                  </a:cubicBezTo>
                  <a:cubicBezTo>
                    <a:pt x="98" y="2316"/>
                    <a:pt x="105" y="2315"/>
                    <a:pt x="112" y="2311"/>
                  </a:cubicBezTo>
                  <a:cubicBezTo>
                    <a:pt x="780" y="1988"/>
                    <a:pt x="1269" y="1355"/>
                    <a:pt x="1459" y="654"/>
                  </a:cubicBezTo>
                  <a:cubicBezTo>
                    <a:pt x="1514" y="453"/>
                    <a:pt x="1548" y="253"/>
                    <a:pt x="1536" y="42"/>
                  </a:cubicBezTo>
                  <a:cubicBezTo>
                    <a:pt x="1536" y="14"/>
                    <a:pt x="1511" y="0"/>
                    <a:pt x="14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35" name="Google Shape;16935;p24"/>
            <p:cNvSpPr/>
            <p:nvPr/>
          </p:nvSpPr>
          <p:spPr>
            <a:xfrm flipH="1">
              <a:off x="448706" y="259232"/>
              <a:ext cx="89872" cy="179663"/>
            </a:xfrm>
            <a:custGeom>
              <a:avLst/>
              <a:gdLst/>
              <a:ahLst/>
              <a:cxnLst/>
              <a:rect l="l" t="t" r="r" b="b"/>
              <a:pathLst>
                <a:path w="1114" h="2227" extrusionOk="0">
                  <a:moveTo>
                    <a:pt x="847" y="1"/>
                  </a:moveTo>
                  <a:cubicBezTo>
                    <a:pt x="832" y="1"/>
                    <a:pt x="817" y="10"/>
                    <a:pt x="824" y="24"/>
                  </a:cubicBezTo>
                  <a:cubicBezTo>
                    <a:pt x="957" y="346"/>
                    <a:pt x="1002" y="702"/>
                    <a:pt x="935" y="1048"/>
                  </a:cubicBezTo>
                  <a:cubicBezTo>
                    <a:pt x="868" y="1347"/>
                    <a:pt x="713" y="1637"/>
                    <a:pt x="480" y="1859"/>
                  </a:cubicBezTo>
                  <a:cubicBezTo>
                    <a:pt x="413" y="1915"/>
                    <a:pt x="346" y="1970"/>
                    <a:pt x="268" y="2015"/>
                  </a:cubicBezTo>
                  <a:lnTo>
                    <a:pt x="168" y="2081"/>
                  </a:lnTo>
                  <a:cubicBezTo>
                    <a:pt x="124" y="2104"/>
                    <a:pt x="79" y="2115"/>
                    <a:pt x="45" y="2148"/>
                  </a:cubicBezTo>
                  <a:cubicBezTo>
                    <a:pt x="1" y="2193"/>
                    <a:pt x="68" y="2226"/>
                    <a:pt x="112" y="2226"/>
                  </a:cubicBezTo>
                  <a:cubicBezTo>
                    <a:pt x="190" y="2215"/>
                    <a:pt x="268" y="2160"/>
                    <a:pt x="335" y="2115"/>
                  </a:cubicBezTo>
                  <a:cubicBezTo>
                    <a:pt x="401" y="2071"/>
                    <a:pt x="468" y="2026"/>
                    <a:pt x="524" y="1970"/>
                  </a:cubicBezTo>
                  <a:cubicBezTo>
                    <a:pt x="658" y="1859"/>
                    <a:pt x="769" y="1737"/>
                    <a:pt x="846" y="1592"/>
                  </a:cubicBezTo>
                  <a:cubicBezTo>
                    <a:pt x="1036" y="1292"/>
                    <a:pt x="1113" y="936"/>
                    <a:pt x="1069" y="580"/>
                  </a:cubicBezTo>
                  <a:cubicBezTo>
                    <a:pt x="1046" y="380"/>
                    <a:pt x="980" y="191"/>
                    <a:pt x="868" y="13"/>
                  </a:cubicBezTo>
                  <a:cubicBezTo>
                    <a:pt x="864" y="4"/>
                    <a:pt x="856" y="1"/>
                    <a:pt x="84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36" name="Google Shape;16936;p24"/>
            <p:cNvSpPr/>
            <p:nvPr/>
          </p:nvSpPr>
          <p:spPr>
            <a:xfrm flipH="1">
              <a:off x="645879" y="-23133"/>
              <a:ext cx="103506" cy="51148"/>
            </a:xfrm>
            <a:custGeom>
              <a:avLst/>
              <a:gdLst/>
              <a:ahLst/>
              <a:cxnLst/>
              <a:rect l="l" t="t" r="r" b="b"/>
              <a:pathLst>
                <a:path w="1283" h="634" extrusionOk="0">
                  <a:moveTo>
                    <a:pt x="206" y="1"/>
                  </a:moveTo>
                  <a:cubicBezTo>
                    <a:pt x="155" y="1"/>
                    <a:pt x="105" y="4"/>
                    <a:pt x="56" y="10"/>
                  </a:cubicBezTo>
                  <a:cubicBezTo>
                    <a:pt x="1" y="20"/>
                    <a:pt x="23" y="87"/>
                    <a:pt x="67" y="87"/>
                  </a:cubicBezTo>
                  <a:cubicBezTo>
                    <a:pt x="103" y="84"/>
                    <a:pt x="138" y="82"/>
                    <a:pt x="173" y="82"/>
                  </a:cubicBezTo>
                  <a:cubicBezTo>
                    <a:pt x="578" y="82"/>
                    <a:pt x="953" y="313"/>
                    <a:pt x="1157" y="610"/>
                  </a:cubicBezTo>
                  <a:cubicBezTo>
                    <a:pt x="1169" y="627"/>
                    <a:pt x="1191" y="634"/>
                    <a:pt x="1211" y="634"/>
                  </a:cubicBezTo>
                  <a:cubicBezTo>
                    <a:pt x="1247" y="634"/>
                    <a:pt x="1283" y="612"/>
                    <a:pt x="1269" y="576"/>
                  </a:cubicBezTo>
                  <a:cubicBezTo>
                    <a:pt x="1059" y="209"/>
                    <a:pt x="628" y="1"/>
                    <a:pt x="206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37" name="Google Shape;16937;p24"/>
            <p:cNvSpPr/>
            <p:nvPr/>
          </p:nvSpPr>
          <p:spPr>
            <a:xfrm flipH="1">
              <a:off x="757213" y="318851"/>
              <a:ext cx="195153" cy="63572"/>
            </a:xfrm>
            <a:custGeom>
              <a:avLst/>
              <a:gdLst/>
              <a:ahLst/>
              <a:cxnLst/>
              <a:rect l="l" t="t" r="r" b="b"/>
              <a:pathLst>
                <a:path w="2419" h="788" extrusionOk="0">
                  <a:moveTo>
                    <a:pt x="1823" y="1"/>
                  </a:moveTo>
                  <a:cubicBezTo>
                    <a:pt x="1811" y="1"/>
                    <a:pt x="1801" y="3"/>
                    <a:pt x="1793" y="8"/>
                  </a:cubicBezTo>
                  <a:cubicBezTo>
                    <a:pt x="1526" y="264"/>
                    <a:pt x="1282" y="553"/>
                    <a:pt x="915" y="653"/>
                  </a:cubicBezTo>
                  <a:cubicBezTo>
                    <a:pt x="843" y="674"/>
                    <a:pt x="766" y="685"/>
                    <a:pt x="689" y="685"/>
                  </a:cubicBezTo>
                  <a:cubicBezTo>
                    <a:pt x="446" y="685"/>
                    <a:pt x="204" y="575"/>
                    <a:pt x="103" y="331"/>
                  </a:cubicBezTo>
                  <a:cubicBezTo>
                    <a:pt x="99" y="317"/>
                    <a:pt x="80" y="311"/>
                    <a:pt x="61" y="311"/>
                  </a:cubicBezTo>
                  <a:cubicBezTo>
                    <a:pt x="32" y="311"/>
                    <a:pt x="0" y="326"/>
                    <a:pt x="14" y="353"/>
                  </a:cubicBezTo>
                  <a:cubicBezTo>
                    <a:pt x="103" y="608"/>
                    <a:pt x="359" y="764"/>
                    <a:pt x="626" y="786"/>
                  </a:cubicBezTo>
                  <a:cubicBezTo>
                    <a:pt x="644" y="787"/>
                    <a:pt x="662" y="788"/>
                    <a:pt x="681" y="788"/>
                  </a:cubicBezTo>
                  <a:cubicBezTo>
                    <a:pt x="871" y="788"/>
                    <a:pt x="1053" y="733"/>
                    <a:pt x="1226" y="642"/>
                  </a:cubicBezTo>
                  <a:lnTo>
                    <a:pt x="1249" y="642"/>
                  </a:lnTo>
                  <a:cubicBezTo>
                    <a:pt x="1281" y="636"/>
                    <a:pt x="1314" y="633"/>
                    <a:pt x="1346" y="633"/>
                  </a:cubicBezTo>
                  <a:cubicBezTo>
                    <a:pt x="1425" y="633"/>
                    <a:pt x="1504" y="649"/>
                    <a:pt x="1582" y="664"/>
                  </a:cubicBezTo>
                  <a:cubicBezTo>
                    <a:pt x="1664" y="681"/>
                    <a:pt x="1739" y="691"/>
                    <a:pt x="1813" y="691"/>
                  </a:cubicBezTo>
                  <a:cubicBezTo>
                    <a:pt x="1840" y="691"/>
                    <a:pt x="1867" y="690"/>
                    <a:pt x="1894" y="687"/>
                  </a:cubicBezTo>
                  <a:cubicBezTo>
                    <a:pt x="2082" y="664"/>
                    <a:pt x="2272" y="598"/>
                    <a:pt x="2394" y="453"/>
                  </a:cubicBezTo>
                  <a:cubicBezTo>
                    <a:pt x="2419" y="420"/>
                    <a:pt x="2383" y="399"/>
                    <a:pt x="2354" y="399"/>
                  </a:cubicBezTo>
                  <a:cubicBezTo>
                    <a:pt x="2343" y="399"/>
                    <a:pt x="2333" y="402"/>
                    <a:pt x="2327" y="408"/>
                  </a:cubicBezTo>
                  <a:cubicBezTo>
                    <a:pt x="2171" y="519"/>
                    <a:pt x="2005" y="608"/>
                    <a:pt x="1816" y="608"/>
                  </a:cubicBezTo>
                  <a:cubicBezTo>
                    <a:pt x="1801" y="609"/>
                    <a:pt x="1786" y="610"/>
                    <a:pt x="1772" y="610"/>
                  </a:cubicBezTo>
                  <a:cubicBezTo>
                    <a:pt x="1631" y="610"/>
                    <a:pt x="1490" y="564"/>
                    <a:pt x="1348" y="564"/>
                  </a:cubicBezTo>
                  <a:cubicBezTo>
                    <a:pt x="1393" y="531"/>
                    <a:pt x="1449" y="497"/>
                    <a:pt x="1493" y="464"/>
                  </a:cubicBezTo>
                  <a:cubicBezTo>
                    <a:pt x="1638" y="341"/>
                    <a:pt x="1760" y="208"/>
                    <a:pt x="1882" y="64"/>
                  </a:cubicBezTo>
                  <a:cubicBezTo>
                    <a:pt x="1917" y="29"/>
                    <a:pt x="1864" y="1"/>
                    <a:pt x="18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38" name="Google Shape;16938;p24"/>
            <p:cNvSpPr/>
            <p:nvPr/>
          </p:nvSpPr>
          <p:spPr>
            <a:xfrm flipH="1">
              <a:off x="692832" y="170085"/>
              <a:ext cx="72688" cy="127224"/>
            </a:xfrm>
            <a:custGeom>
              <a:avLst/>
              <a:gdLst/>
              <a:ahLst/>
              <a:cxnLst/>
              <a:rect l="l" t="t" r="r" b="b"/>
              <a:pathLst>
                <a:path w="901" h="1577" extrusionOk="0">
                  <a:moveTo>
                    <a:pt x="58" y="0"/>
                  </a:moveTo>
                  <a:cubicBezTo>
                    <a:pt x="31" y="0"/>
                    <a:pt x="0" y="18"/>
                    <a:pt x="0" y="50"/>
                  </a:cubicBezTo>
                  <a:cubicBezTo>
                    <a:pt x="45" y="228"/>
                    <a:pt x="234" y="295"/>
                    <a:pt x="379" y="351"/>
                  </a:cubicBezTo>
                  <a:cubicBezTo>
                    <a:pt x="468" y="373"/>
                    <a:pt x="557" y="406"/>
                    <a:pt x="623" y="462"/>
                  </a:cubicBezTo>
                  <a:cubicBezTo>
                    <a:pt x="678" y="517"/>
                    <a:pt x="723" y="595"/>
                    <a:pt x="745" y="662"/>
                  </a:cubicBezTo>
                  <a:cubicBezTo>
                    <a:pt x="790" y="818"/>
                    <a:pt x="767" y="996"/>
                    <a:pt x="690" y="1129"/>
                  </a:cubicBezTo>
                  <a:cubicBezTo>
                    <a:pt x="646" y="1218"/>
                    <a:pt x="590" y="1285"/>
                    <a:pt x="523" y="1352"/>
                  </a:cubicBezTo>
                  <a:cubicBezTo>
                    <a:pt x="468" y="1407"/>
                    <a:pt x="379" y="1451"/>
                    <a:pt x="323" y="1518"/>
                  </a:cubicBezTo>
                  <a:cubicBezTo>
                    <a:pt x="295" y="1555"/>
                    <a:pt x="344" y="1577"/>
                    <a:pt x="381" y="1577"/>
                  </a:cubicBezTo>
                  <a:cubicBezTo>
                    <a:pt x="388" y="1577"/>
                    <a:pt x="395" y="1576"/>
                    <a:pt x="401" y="1574"/>
                  </a:cubicBezTo>
                  <a:cubicBezTo>
                    <a:pt x="468" y="1552"/>
                    <a:pt x="523" y="1496"/>
                    <a:pt x="579" y="1451"/>
                  </a:cubicBezTo>
                  <a:cubicBezTo>
                    <a:pt x="634" y="1407"/>
                    <a:pt x="678" y="1352"/>
                    <a:pt x="723" y="1296"/>
                  </a:cubicBezTo>
                  <a:cubicBezTo>
                    <a:pt x="812" y="1184"/>
                    <a:pt x="879" y="1063"/>
                    <a:pt x="890" y="918"/>
                  </a:cubicBezTo>
                  <a:cubicBezTo>
                    <a:pt x="901" y="796"/>
                    <a:pt x="879" y="662"/>
                    <a:pt x="824" y="551"/>
                  </a:cubicBezTo>
                  <a:cubicBezTo>
                    <a:pt x="757" y="417"/>
                    <a:pt x="646" y="339"/>
                    <a:pt x="501" y="295"/>
                  </a:cubicBezTo>
                  <a:cubicBezTo>
                    <a:pt x="356" y="240"/>
                    <a:pt x="156" y="206"/>
                    <a:pt x="100" y="28"/>
                  </a:cubicBezTo>
                  <a:cubicBezTo>
                    <a:pt x="96" y="9"/>
                    <a:pt x="78" y="0"/>
                    <a:pt x="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39" name="Google Shape;16939;p24"/>
            <p:cNvSpPr/>
            <p:nvPr/>
          </p:nvSpPr>
          <p:spPr>
            <a:xfrm flipH="1">
              <a:off x="737687" y="246405"/>
              <a:ext cx="48082" cy="67848"/>
            </a:xfrm>
            <a:custGeom>
              <a:avLst/>
              <a:gdLst/>
              <a:ahLst/>
              <a:cxnLst/>
              <a:rect l="l" t="t" r="r" b="b"/>
              <a:pathLst>
                <a:path w="596" h="841" extrusionOk="0">
                  <a:moveTo>
                    <a:pt x="535" y="1"/>
                  </a:moveTo>
                  <a:cubicBezTo>
                    <a:pt x="517" y="1"/>
                    <a:pt x="496" y="9"/>
                    <a:pt x="496" y="28"/>
                  </a:cubicBezTo>
                  <a:cubicBezTo>
                    <a:pt x="518" y="161"/>
                    <a:pt x="485" y="295"/>
                    <a:pt x="429" y="416"/>
                  </a:cubicBezTo>
                  <a:cubicBezTo>
                    <a:pt x="407" y="416"/>
                    <a:pt x="385" y="416"/>
                    <a:pt x="373" y="439"/>
                  </a:cubicBezTo>
                  <a:cubicBezTo>
                    <a:pt x="351" y="517"/>
                    <a:pt x="307" y="584"/>
                    <a:pt x="251" y="639"/>
                  </a:cubicBezTo>
                  <a:cubicBezTo>
                    <a:pt x="195" y="683"/>
                    <a:pt x="140" y="728"/>
                    <a:pt x="62" y="750"/>
                  </a:cubicBezTo>
                  <a:cubicBezTo>
                    <a:pt x="0" y="781"/>
                    <a:pt x="52" y="840"/>
                    <a:pt x="105" y="840"/>
                  </a:cubicBezTo>
                  <a:cubicBezTo>
                    <a:pt x="109" y="840"/>
                    <a:pt x="114" y="840"/>
                    <a:pt x="118" y="839"/>
                  </a:cubicBezTo>
                  <a:lnTo>
                    <a:pt x="129" y="839"/>
                  </a:lnTo>
                  <a:cubicBezTo>
                    <a:pt x="274" y="795"/>
                    <a:pt x="396" y="695"/>
                    <a:pt x="452" y="561"/>
                  </a:cubicBezTo>
                  <a:cubicBezTo>
                    <a:pt x="551" y="406"/>
                    <a:pt x="596" y="206"/>
                    <a:pt x="563" y="16"/>
                  </a:cubicBezTo>
                  <a:cubicBezTo>
                    <a:pt x="563" y="6"/>
                    <a:pt x="550" y="1"/>
                    <a:pt x="5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40" name="Google Shape;16940;p24"/>
            <p:cNvSpPr/>
            <p:nvPr/>
          </p:nvSpPr>
          <p:spPr>
            <a:xfrm flipH="1">
              <a:off x="846520" y="174926"/>
              <a:ext cx="95842" cy="98908"/>
            </a:xfrm>
            <a:custGeom>
              <a:avLst/>
              <a:gdLst/>
              <a:ahLst/>
              <a:cxnLst/>
              <a:rect l="l" t="t" r="r" b="b"/>
              <a:pathLst>
                <a:path w="1188" h="1226" extrusionOk="0">
                  <a:moveTo>
                    <a:pt x="1135" y="0"/>
                  </a:moveTo>
                  <a:cubicBezTo>
                    <a:pt x="1132" y="0"/>
                    <a:pt x="1128" y="1"/>
                    <a:pt x="1125" y="2"/>
                  </a:cubicBezTo>
                  <a:cubicBezTo>
                    <a:pt x="802" y="34"/>
                    <a:pt x="446" y="146"/>
                    <a:pt x="190" y="368"/>
                  </a:cubicBezTo>
                  <a:cubicBezTo>
                    <a:pt x="79" y="469"/>
                    <a:pt x="1" y="602"/>
                    <a:pt x="1" y="769"/>
                  </a:cubicBezTo>
                  <a:cubicBezTo>
                    <a:pt x="1" y="936"/>
                    <a:pt x="79" y="1080"/>
                    <a:pt x="179" y="1213"/>
                  </a:cubicBezTo>
                  <a:cubicBezTo>
                    <a:pt x="183" y="1221"/>
                    <a:pt x="193" y="1225"/>
                    <a:pt x="203" y="1225"/>
                  </a:cubicBezTo>
                  <a:cubicBezTo>
                    <a:pt x="221" y="1225"/>
                    <a:pt x="242" y="1213"/>
                    <a:pt x="235" y="1191"/>
                  </a:cubicBezTo>
                  <a:cubicBezTo>
                    <a:pt x="168" y="1069"/>
                    <a:pt x="102" y="924"/>
                    <a:pt x="102" y="769"/>
                  </a:cubicBezTo>
                  <a:cubicBezTo>
                    <a:pt x="90" y="613"/>
                    <a:pt x="168" y="491"/>
                    <a:pt x="290" y="390"/>
                  </a:cubicBezTo>
                  <a:cubicBezTo>
                    <a:pt x="524" y="202"/>
                    <a:pt x="836" y="101"/>
                    <a:pt x="1135" y="68"/>
                  </a:cubicBezTo>
                  <a:cubicBezTo>
                    <a:pt x="1187" y="58"/>
                    <a:pt x="1172" y="0"/>
                    <a:pt x="11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41" name="Google Shape;16941;p24"/>
            <p:cNvSpPr/>
            <p:nvPr/>
          </p:nvSpPr>
          <p:spPr>
            <a:xfrm flipH="1">
              <a:off x="854668" y="263830"/>
              <a:ext cx="93906" cy="48163"/>
            </a:xfrm>
            <a:custGeom>
              <a:avLst/>
              <a:gdLst/>
              <a:ahLst/>
              <a:cxnLst/>
              <a:rect l="l" t="t" r="r" b="b"/>
              <a:pathLst>
                <a:path w="1164" h="597" extrusionOk="0">
                  <a:moveTo>
                    <a:pt x="20" y="0"/>
                  </a:moveTo>
                  <a:cubicBezTo>
                    <a:pt x="9" y="0"/>
                    <a:pt x="1" y="6"/>
                    <a:pt x="1" y="22"/>
                  </a:cubicBezTo>
                  <a:cubicBezTo>
                    <a:pt x="1" y="67"/>
                    <a:pt x="23" y="111"/>
                    <a:pt x="56" y="156"/>
                  </a:cubicBezTo>
                  <a:cubicBezTo>
                    <a:pt x="78" y="200"/>
                    <a:pt x="112" y="245"/>
                    <a:pt x="156" y="289"/>
                  </a:cubicBezTo>
                  <a:cubicBezTo>
                    <a:pt x="223" y="368"/>
                    <a:pt x="312" y="434"/>
                    <a:pt x="412" y="490"/>
                  </a:cubicBezTo>
                  <a:cubicBezTo>
                    <a:pt x="541" y="557"/>
                    <a:pt x="686" y="596"/>
                    <a:pt x="833" y="596"/>
                  </a:cubicBezTo>
                  <a:cubicBezTo>
                    <a:pt x="927" y="596"/>
                    <a:pt x="1021" y="580"/>
                    <a:pt x="1113" y="546"/>
                  </a:cubicBezTo>
                  <a:cubicBezTo>
                    <a:pt x="1164" y="535"/>
                    <a:pt x="1121" y="478"/>
                    <a:pt x="1079" y="478"/>
                  </a:cubicBezTo>
                  <a:cubicBezTo>
                    <a:pt x="1075" y="478"/>
                    <a:pt x="1072" y="478"/>
                    <a:pt x="1068" y="479"/>
                  </a:cubicBezTo>
                  <a:cubicBezTo>
                    <a:pt x="994" y="495"/>
                    <a:pt x="917" y="504"/>
                    <a:pt x="839" y="504"/>
                  </a:cubicBezTo>
                  <a:cubicBezTo>
                    <a:pt x="708" y="504"/>
                    <a:pt x="575" y="479"/>
                    <a:pt x="456" y="423"/>
                  </a:cubicBezTo>
                  <a:cubicBezTo>
                    <a:pt x="367" y="378"/>
                    <a:pt x="290" y="312"/>
                    <a:pt x="223" y="245"/>
                  </a:cubicBezTo>
                  <a:cubicBezTo>
                    <a:pt x="189" y="212"/>
                    <a:pt x="156" y="178"/>
                    <a:pt x="134" y="134"/>
                  </a:cubicBezTo>
                  <a:cubicBezTo>
                    <a:pt x="100" y="101"/>
                    <a:pt x="90" y="45"/>
                    <a:pt x="56" y="12"/>
                  </a:cubicBezTo>
                  <a:cubicBezTo>
                    <a:pt x="45" y="6"/>
                    <a:pt x="31" y="0"/>
                    <a:pt x="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42" name="Google Shape;16942;p24"/>
            <p:cNvSpPr/>
            <p:nvPr/>
          </p:nvSpPr>
          <p:spPr>
            <a:xfrm flipH="1">
              <a:off x="1001498" y="417437"/>
              <a:ext cx="114155" cy="45178"/>
            </a:xfrm>
            <a:custGeom>
              <a:avLst/>
              <a:gdLst/>
              <a:ahLst/>
              <a:cxnLst/>
              <a:rect l="l" t="t" r="r" b="b"/>
              <a:pathLst>
                <a:path w="1415" h="560" extrusionOk="0">
                  <a:moveTo>
                    <a:pt x="68" y="0"/>
                  </a:moveTo>
                  <a:cubicBezTo>
                    <a:pt x="35" y="0"/>
                    <a:pt x="1" y="19"/>
                    <a:pt x="25" y="43"/>
                  </a:cubicBezTo>
                  <a:cubicBezTo>
                    <a:pt x="301" y="367"/>
                    <a:pt x="724" y="560"/>
                    <a:pt x="1146" y="560"/>
                  </a:cubicBezTo>
                  <a:cubicBezTo>
                    <a:pt x="1218" y="560"/>
                    <a:pt x="1289" y="554"/>
                    <a:pt x="1360" y="543"/>
                  </a:cubicBezTo>
                  <a:cubicBezTo>
                    <a:pt x="1382" y="532"/>
                    <a:pt x="1415" y="510"/>
                    <a:pt x="1404" y="488"/>
                  </a:cubicBezTo>
                  <a:cubicBezTo>
                    <a:pt x="1396" y="472"/>
                    <a:pt x="1376" y="461"/>
                    <a:pt x="1357" y="461"/>
                  </a:cubicBezTo>
                  <a:cubicBezTo>
                    <a:pt x="1350" y="461"/>
                    <a:pt x="1343" y="463"/>
                    <a:pt x="1337" y="466"/>
                  </a:cubicBezTo>
                  <a:cubicBezTo>
                    <a:pt x="1280" y="473"/>
                    <a:pt x="1222" y="476"/>
                    <a:pt x="1165" y="476"/>
                  </a:cubicBezTo>
                  <a:cubicBezTo>
                    <a:pt x="766" y="476"/>
                    <a:pt x="375" y="311"/>
                    <a:pt x="102" y="9"/>
                  </a:cubicBezTo>
                  <a:cubicBezTo>
                    <a:pt x="93" y="3"/>
                    <a:pt x="81" y="0"/>
                    <a:pt x="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43" name="Google Shape;16943;p24"/>
            <p:cNvSpPr/>
            <p:nvPr/>
          </p:nvSpPr>
          <p:spPr>
            <a:xfrm flipH="1">
              <a:off x="642813" y="60043"/>
              <a:ext cx="111574" cy="104958"/>
            </a:xfrm>
            <a:custGeom>
              <a:avLst/>
              <a:gdLst/>
              <a:ahLst/>
              <a:cxnLst/>
              <a:rect l="l" t="t" r="r" b="b"/>
              <a:pathLst>
                <a:path w="1383" h="1301" extrusionOk="0">
                  <a:moveTo>
                    <a:pt x="1330" y="0"/>
                  </a:moveTo>
                  <a:cubicBezTo>
                    <a:pt x="1327" y="0"/>
                    <a:pt x="1323" y="1"/>
                    <a:pt x="1319" y="2"/>
                  </a:cubicBezTo>
                  <a:cubicBezTo>
                    <a:pt x="1019" y="91"/>
                    <a:pt x="741" y="257"/>
                    <a:pt x="508" y="469"/>
                  </a:cubicBezTo>
                  <a:cubicBezTo>
                    <a:pt x="285" y="691"/>
                    <a:pt x="85" y="958"/>
                    <a:pt x="7" y="1258"/>
                  </a:cubicBezTo>
                  <a:cubicBezTo>
                    <a:pt x="0" y="1285"/>
                    <a:pt x="22" y="1300"/>
                    <a:pt x="43" y="1300"/>
                  </a:cubicBezTo>
                  <a:cubicBezTo>
                    <a:pt x="56" y="1300"/>
                    <a:pt x="69" y="1294"/>
                    <a:pt x="73" y="1281"/>
                  </a:cubicBezTo>
                  <a:cubicBezTo>
                    <a:pt x="207" y="1003"/>
                    <a:pt x="352" y="736"/>
                    <a:pt x="574" y="524"/>
                  </a:cubicBezTo>
                  <a:cubicBezTo>
                    <a:pt x="797" y="302"/>
                    <a:pt x="1064" y="146"/>
                    <a:pt x="1353" y="46"/>
                  </a:cubicBezTo>
                  <a:cubicBezTo>
                    <a:pt x="1382" y="36"/>
                    <a:pt x="1359" y="0"/>
                    <a:pt x="133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44" name="Google Shape;16944;p24"/>
            <p:cNvSpPr/>
            <p:nvPr/>
          </p:nvSpPr>
          <p:spPr>
            <a:xfrm flipH="1">
              <a:off x="610623" y="68111"/>
              <a:ext cx="130774" cy="87452"/>
            </a:xfrm>
            <a:custGeom>
              <a:avLst/>
              <a:gdLst/>
              <a:ahLst/>
              <a:cxnLst/>
              <a:rect l="l" t="t" r="r" b="b"/>
              <a:pathLst>
                <a:path w="1621" h="1084" extrusionOk="0">
                  <a:moveTo>
                    <a:pt x="1548" y="0"/>
                  </a:moveTo>
                  <a:cubicBezTo>
                    <a:pt x="1544" y="0"/>
                    <a:pt x="1540" y="1"/>
                    <a:pt x="1536" y="2"/>
                  </a:cubicBezTo>
                  <a:cubicBezTo>
                    <a:pt x="1236" y="80"/>
                    <a:pt x="958" y="224"/>
                    <a:pt x="702" y="402"/>
                  </a:cubicBezTo>
                  <a:cubicBezTo>
                    <a:pt x="446" y="569"/>
                    <a:pt x="202" y="780"/>
                    <a:pt x="24" y="1036"/>
                  </a:cubicBezTo>
                  <a:cubicBezTo>
                    <a:pt x="0" y="1060"/>
                    <a:pt x="32" y="1083"/>
                    <a:pt x="61" y="1083"/>
                  </a:cubicBezTo>
                  <a:cubicBezTo>
                    <a:pt x="72" y="1083"/>
                    <a:pt x="84" y="1079"/>
                    <a:pt x="90" y="1069"/>
                  </a:cubicBezTo>
                  <a:cubicBezTo>
                    <a:pt x="291" y="836"/>
                    <a:pt x="513" y="624"/>
                    <a:pt x="769" y="458"/>
                  </a:cubicBezTo>
                  <a:cubicBezTo>
                    <a:pt x="1014" y="291"/>
                    <a:pt x="1291" y="169"/>
                    <a:pt x="1570" y="68"/>
                  </a:cubicBezTo>
                  <a:cubicBezTo>
                    <a:pt x="1620" y="48"/>
                    <a:pt x="1588" y="0"/>
                    <a:pt x="15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45" name="Google Shape;16945;p24"/>
            <p:cNvSpPr/>
            <p:nvPr/>
          </p:nvSpPr>
          <p:spPr>
            <a:xfrm flipH="1">
              <a:off x="621029" y="90700"/>
              <a:ext cx="35981" cy="13876"/>
            </a:xfrm>
            <a:custGeom>
              <a:avLst/>
              <a:gdLst/>
              <a:ahLst/>
              <a:cxnLst/>
              <a:rect l="l" t="t" r="r" b="b"/>
              <a:pathLst>
                <a:path w="446" h="172" extrusionOk="0">
                  <a:moveTo>
                    <a:pt x="413" y="0"/>
                  </a:moveTo>
                  <a:cubicBezTo>
                    <a:pt x="279" y="11"/>
                    <a:pt x="146" y="55"/>
                    <a:pt x="23" y="111"/>
                  </a:cubicBezTo>
                  <a:cubicBezTo>
                    <a:pt x="12" y="122"/>
                    <a:pt x="1" y="134"/>
                    <a:pt x="12" y="156"/>
                  </a:cubicBezTo>
                  <a:cubicBezTo>
                    <a:pt x="20" y="163"/>
                    <a:pt x="33" y="171"/>
                    <a:pt x="48" y="171"/>
                  </a:cubicBezTo>
                  <a:cubicBezTo>
                    <a:pt x="54" y="171"/>
                    <a:pt x="61" y="170"/>
                    <a:pt x="68" y="166"/>
                  </a:cubicBezTo>
                  <a:cubicBezTo>
                    <a:pt x="179" y="111"/>
                    <a:pt x="302" y="89"/>
                    <a:pt x="423" y="55"/>
                  </a:cubicBezTo>
                  <a:cubicBezTo>
                    <a:pt x="435" y="55"/>
                    <a:pt x="446" y="45"/>
                    <a:pt x="446" y="33"/>
                  </a:cubicBezTo>
                  <a:cubicBezTo>
                    <a:pt x="446" y="11"/>
                    <a:pt x="423" y="0"/>
                    <a:pt x="41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46" name="Google Shape;16946;p24"/>
            <p:cNvSpPr/>
            <p:nvPr/>
          </p:nvSpPr>
          <p:spPr>
            <a:xfrm flipH="1">
              <a:off x="594407" y="261410"/>
              <a:ext cx="111493" cy="17910"/>
            </a:xfrm>
            <a:custGeom>
              <a:avLst/>
              <a:gdLst/>
              <a:ahLst/>
              <a:cxnLst/>
              <a:rect l="l" t="t" r="r" b="b"/>
              <a:pathLst>
                <a:path w="1382" h="222" extrusionOk="0">
                  <a:moveTo>
                    <a:pt x="943" y="0"/>
                  </a:moveTo>
                  <a:cubicBezTo>
                    <a:pt x="639" y="0"/>
                    <a:pt x="331" y="55"/>
                    <a:pt x="51" y="164"/>
                  </a:cubicBezTo>
                  <a:cubicBezTo>
                    <a:pt x="0" y="174"/>
                    <a:pt x="33" y="221"/>
                    <a:pt x="73" y="221"/>
                  </a:cubicBezTo>
                  <a:cubicBezTo>
                    <a:pt x="77" y="221"/>
                    <a:pt x="81" y="221"/>
                    <a:pt x="85" y="220"/>
                  </a:cubicBezTo>
                  <a:cubicBezTo>
                    <a:pt x="285" y="164"/>
                    <a:pt x="496" y="119"/>
                    <a:pt x="696" y="97"/>
                  </a:cubicBezTo>
                  <a:cubicBezTo>
                    <a:pt x="782" y="93"/>
                    <a:pt x="869" y="90"/>
                    <a:pt x="955" y="90"/>
                  </a:cubicBezTo>
                  <a:cubicBezTo>
                    <a:pt x="1078" y="90"/>
                    <a:pt x="1200" y="95"/>
                    <a:pt x="1319" y="109"/>
                  </a:cubicBezTo>
                  <a:cubicBezTo>
                    <a:pt x="1322" y="109"/>
                    <a:pt x="1326" y="110"/>
                    <a:pt x="1329" y="110"/>
                  </a:cubicBezTo>
                  <a:cubicBezTo>
                    <a:pt x="1376" y="110"/>
                    <a:pt x="1382" y="41"/>
                    <a:pt x="1330" y="30"/>
                  </a:cubicBezTo>
                  <a:cubicBezTo>
                    <a:pt x="1203" y="10"/>
                    <a:pt x="1074" y="0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47" name="Google Shape;16947;p24"/>
            <p:cNvSpPr/>
            <p:nvPr/>
          </p:nvSpPr>
          <p:spPr>
            <a:xfrm flipH="1">
              <a:off x="592309" y="249147"/>
              <a:ext cx="55666" cy="12666"/>
            </a:xfrm>
            <a:custGeom>
              <a:avLst/>
              <a:gdLst/>
              <a:ahLst/>
              <a:cxnLst/>
              <a:rect l="l" t="t" r="r" b="b"/>
              <a:pathLst>
                <a:path w="690" h="157" extrusionOk="0">
                  <a:moveTo>
                    <a:pt x="230" y="1"/>
                  </a:moveTo>
                  <a:cubicBezTo>
                    <a:pt x="167" y="1"/>
                    <a:pt x="105" y="6"/>
                    <a:pt x="45" y="16"/>
                  </a:cubicBezTo>
                  <a:cubicBezTo>
                    <a:pt x="22" y="16"/>
                    <a:pt x="0" y="38"/>
                    <a:pt x="0" y="60"/>
                  </a:cubicBezTo>
                  <a:cubicBezTo>
                    <a:pt x="12" y="93"/>
                    <a:pt x="45" y="93"/>
                    <a:pt x="67" y="93"/>
                  </a:cubicBezTo>
                  <a:cubicBezTo>
                    <a:pt x="119" y="84"/>
                    <a:pt x="170" y="80"/>
                    <a:pt x="220" y="80"/>
                  </a:cubicBezTo>
                  <a:cubicBezTo>
                    <a:pt x="354" y="80"/>
                    <a:pt x="483" y="109"/>
                    <a:pt x="612" y="149"/>
                  </a:cubicBezTo>
                  <a:cubicBezTo>
                    <a:pt x="621" y="154"/>
                    <a:pt x="630" y="156"/>
                    <a:pt x="640" y="156"/>
                  </a:cubicBezTo>
                  <a:cubicBezTo>
                    <a:pt x="653" y="156"/>
                    <a:pt x="666" y="151"/>
                    <a:pt x="679" y="138"/>
                  </a:cubicBezTo>
                  <a:cubicBezTo>
                    <a:pt x="690" y="115"/>
                    <a:pt x="679" y="93"/>
                    <a:pt x="657" y="83"/>
                  </a:cubicBezTo>
                  <a:cubicBezTo>
                    <a:pt x="524" y="28"/>
                    <a:pt x="376" y="1"/>
                    <a:pt x="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48" name="Google Shape;16948;p24"/>
            <p:cNvSpPr/>
            <p:nvPr/>
          </p:nvSpPr>
          <p:spPr>
            <a:xfrm flipH="1">
              <a:off x="1082254" y="264718"/>
              <a:ext cx="52923" cy="10568"/>
            </a:xfrm>
            <a:custGeom>
              <a:avLst/>
              <a:gdLst/>
              <a:ahLst/>
              <a:cxnLst/>
              <a:rect l="l" t="t" r="r" b="b"/>
              <a:pathLst>
                <a:path w="656" h="131" extrusionOk="0">
                  <a:moveTo>
                    <a:pt x="322" y="1"/>
                  </a:moveTo>
                  <a:cubicBezTo>
                    <a:pt x="278" y="1"/>
                    <a:pt x="223" y="1"/>
                    <a:pt x="178" y="11"/>
                  </a:cubicBezTo>
                  <a:cubicBezTo>
                    <a:pt x="144" y="11"/>
                    <a:pt x="122" y="11"/>
                    <a:pt x="100" y="23"/>
                  </a:cubicBezTo>
                  <a:cubicBezTo>
                    <a:pt x="78" y="23"/>
                    <a:pt x="67" y="23"/>
                    <a:pt x="55" y="34"/>
                  </a:cubicBezTo>
                  <a:cubicBezTo>
                    <a:pt x="45" y="34"/>
                    <a:pt x="45" y="45"/>
                    <a:pt x="33" y="45"/>
                  </a:cubicBezTo>
                  <a:cubicBezTo>
                    <a:pt x="0" y="56"/>
                    <a:pt x="33" y="78"/>
                    <a:pt x="55" y="78"/>
                  </a:cubicBezTo>
                  <a:lnTo>
                    <a:pt x="111" y="78"/>
                  </a:lnTo>
                  <a:cubicBezTo>
                    <a:pt x="134" y="78"/>
                    <a:pt x="156" y="68"/>
                    <a:pt x="178" y="68"/>
                  </a:cubicBezTo>
                  <a:lnTo>
                    <a:pt x="312" y="68"/>
                  </a:lnTo>
                  <a:cubicBezTo>
                    <a:pt x="411" y="78"/>
                    <a:pt x="500" y="100"/>
                    <a:pt x="589" y="123"/>
                  </a:cubicBezTo>
                  <a:cubicBezTo>
                    <a:pt x="594" y="128"/>
                    <a:pt x="603" y="130"/>
                    <a:pt x="612" y="130"/>
                  </a:cubicBezTo>
                  <a:cubicBezTo>
                    <a:pt x="625" y="130"/>
                    <a:pt x="639" y="125"/>
                    <a:pt x="645" y="112"/>
                  </a:cubicBezTo>
                  <a:cubicBezTo>
                    <a:pt x="656" y="100"/>
                    <a:pt x="645" y="78"/>
                    <a:pt x="634" y="78"/>
                  </a:cubicBezTo>
                  <a:cubicBezTo>
                    <a:pt x="534" y="34"/>
                    <a:pt x="433" y="11"/>
                    <a:pt x="3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49" name="Google Shape;16949;p24"/>
            <p:cNvSpPr/>
            <p:nvPr/>
          </p:nvSpPr>
          <p:spPr>
            <a:xfrm flipH="1">
              <a:off x="1077736" y="254472"/>
              <a:ext cx="30576" cy="12505"/>
            </a:xfrm>
            <a:custGeom>
              <a:avLst/>
              <a:gdLst/>
              <a:ahLst/>
              <a:cxnLst/>
              <a:rect l="l" t="t" r="r" b="b"/>
              <a:pathLst>
                <a:path w="379" h="155" extrusionOk="0">
                  <a:moveTo>
                    <a:pt x="42" y="1"/>
                  </a:moveTo>
                  <a:cubicBezTo>
                    <a:pt x="29" y="1"/>
                    <a:pt x="11" y="8"/>
                    <a:pt x="11" y="17"/>
                  </a:cubicBezTo>
                  <a:cubicBezTo>
                    <a:pt x="1" y="39"/>
                    <a:pt x="11" y="61"/>
                    <a:pt x="23" y="61"/>
                  </a:cubicBezTo>
                  <a:cubicBezTo>
                    <a:pt x="123" y="94"/>
                    <a:pt x="223" y="128"/>
                    <a:pt x="323" y="150"/>
                  </a:cubicBezTo>
                  <a:cubicBezTo>
                    <a:pt x="329" y="153"/>
                    <a:pt x="335" y="154"/>
                    <a:pt x="340" y="154"/>
                  </a:cubicBezTo>
                  <a:cubicBezTo>
                    <a:pt x="352" y="154"/>
                    <a:pt x="360" y="147"/>
                    <a:pt x="367" y="138"/>
                  </a:cubicBezTo>
                  <a:cubicBezTo>
                    <a:pt x="379" y="116"/>
                    <a:pt x="367" y="106"/>
                    <a:pt x="357" y="106"/>
                  </a:cubicBezTo>
                  <a:cubicBezTo>
                    <a:pt x="256" y="61"/>
                    <a:pt x="157" y="39"/>
                    <a:pt x="56" y="5"/>
                  </a:cubicBezTo>
                  <a:cubicBezTo>
                    <a:pt x="53" y="2"/>
                    <a:pt x="48" y="1"/>
                    <a:pt x="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50" name="Google Shape;16950;p24"/>
            <p:cNvSpPr/>
            <p:nvPr/>
          </p:nvSpPr>
          <p:spPr>
            <a:xfrm flipH="1">
              <a:off x="1075316" y="229140"/>
              <a:ext cx="22186" cy="11617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45" y="1"/>
                  </a:moveTo>
                  <a:cubicBezTo>
                    <a:pt x="32" y="1"/>
                    <a:pt x="18" y="6"/>
                    <a:pt x="11" y="19"/>
                  </a:cubicBezTo>
                  <a:cubicBezTo>
                    <a:pt x="0" y="30"/>
                    <a:pt x="11" y="52"/>
                    <a:pt x="33" y="52"/>
                  </a:cubicBezTo>
                  <a:cubicBezTo>
                    <a:pt x="55" y="74"/>
                    <a:pt x="89" y="86"/>
                    <a:pt x="122" y="97"/>
                  </a:cubicBezTo>
                  <a:cubicBezTo>
                    <a:pt x="134" y="108"/>
                    <a:pt x="156" y="119"/>
                    <a:pt x="167" y="119"/>
                  </a:cubicBezTo>
                  <a:cubicBezTo>
                    <a:pt x="189" y="130"/>
                    <a:pt x="200" y="141"/>
                    <a:pt x="223" y="141"/>
                  </a:cubicBezTo>
                  <a:cubicBezTo>
                    <a:pt x="226" y="143"/>
                    <a:pt x="229" y="143"/>
                    <a:pt x="233" y="143"/>
                  </a:cubicBezTo>
                  <a:cubicBezTo>
                    <a:pt x="253" y="143"/>
                    <a:pt x="275" y="117"/>
                    <a:pt x="256" y="108"/>
                  </a:cubicBezTo>
                  <a:cubicBezTo>
                    <a:pt x="233" y="97"/>
                    <a:pt x="223" y="86"/>
                    <a:pt x="211" y="74"/>
                  </a:cubicBezTo>
                  <a:cubicBezTo>
                    <a:pt x="189" y="64"/>
                    <a:pt x="178" y="64"/>
                    <a:pt x="167" y="52"/>
                  </a:cubicBezTo>
                  <a:cubicBezTo>
                    <a:pt x="134" y="30"/>
                    <a:pt x="100" y="19"/>
                    <a:pt x="67" y="8"/>
                  </a:cubicBezTo>
                  <a:cubicBezTo>
                    <a:pt x="62" y="3"/>
                    <a:pt x="54" y="1"/>
                    <a:pt x="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51" name="Google Shape;16951;p24"/>
            <p:cNvSpPr/>
            <p:nvPr/>
          </p:nvSpPr>
          <p:spPr>
            <a:xfrm flipH="1">
              <a:off x="1077736" y="204614"/>
              <a:ext cx="9036" cy="5405"/>
            </a:xfrm>
            <a:custGeom>
              <a:avLst/>
              <a:gdLst/>
              <a:ahLst/>
              <a:cxnLst/>
              <a:rect l="l" t="t" r="r" b="b"/>
              <a:pathLst>
                <a:path w="112" h="67" extrusionOk="0">
                  <a:moveTo>
                    <a:pt x="56" y="0"/>
                  </a:moveTo>
                  <a:cubicBezTo>
                    <a:pt x="1" y="0"/>
                    <a:pt x="1" y="67"/>
                    <a:pt x="56" y="67"/>
                  </a:cubicBezTo>
                  <a:cubicBezTo>
                    <a:pt x="112" y="67"/>
                    <a:pt x="112" y="0"/>
                    <a:pt x="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52" name="Google Shape;16952;p24"/>
            <p:cNvSpPr/>
            <p:nvPr/>
          </p:nvSpPr>
          <p:spPr>
            <a:xfrm flipH="1">
              <a:off x="1062489" y="360883"/>
              <a:ext cx="57763" cy="29043"/>
            </a:xfrm>
            <a:custGeom>
              <a:avLst/>
              <a:gdLst/>
              <a:ahLst/>
              <a:cxnLst/>
              <a:rect l="l" t="t" r="r" b="b"/>
              <a:pathLst>
                <a:path w="716" h="360" extrusionOk="0">
                  <a:moveTo>
                    <a:pt x="552" y="0"/>
                  </a:moveTo>
                  <a:cubicBezTo>
                    <a:pt x="336" y="0"/>
                    <a:pt x="110" y="111"/>
                    <a:pt x="15" y="310"/>
                  </a:cubicBezTo>
                  <a:cubicBezTo>
                    <a:pt x="0" y="340"/>
                    <a:pt x="40" y="359"/>
                    <a:pt x="75" y="359"/>
                  </a:cubicBezTo>
                  <a:cubicBezTo>
                    <a:pt x="92" y="359"/>
                    <a:pt x="108" y="355"/>
                    <a:pt x="115" y="344"/>
                  </a:cubicBezTo>
                  <a:cubicBezTo>
                    <a:pt x="210" y="192"/>
                    <a:pt x="369" y="89"/>
                    <a:pt x="544" y="89"/>
                  </a:cubicBezTo>
                  <a:cubicBezTo>
                    <a:pt x="575" y="89"/>
                    <a:pt x="607" y="92"/>
                    <a:pt x="638" y="99"/>
                  </a:cubicBezTo>
                  <a:cubicBezTo>
                    <a:pt x="660" y="99"/>
                    <a:pt x="693" y="87"/>
                    <a:pt x="705" y="65"/>
                  </a:cubicBezTo>
                  <a:cubicBezTo>
                    <a:pt x="716" y="32"/>
                    <a:pt x="693" y="10"/>
                    <a:pt x="660" y="10"/>
                  </a:cubicBezTo>
                  <a:cubicBezTo>
                    <a:pt x="625" y="4"/>
                    <a:pt x="588" y="0"/>
                    <a:pt x="5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53" name="Google Shape;16953;p24"/>
            <p:cNvSpPr/>
            <p:nvPr/>
          </p:nvSpPr>
          <p:spPr>
            <a:xfrm flipH="1">
              <a:off x="1062489" y="375002"/>
              <a:ext cx="40741" cy="22105"/>
            </a:xfrm>
            <a:custGeom>
              <a:avLst/>
              <a:gdLst/>
              <a:ahLst/>
              <a:cxnLst/>
              <a:rect l="l" t="t" r="r" b="b"/>
              <a:pathLst>
                <a:path w="505" h="274" extrusionOk="0">
                  <a:moveTo>
                    <a:pt x="443" y="0"/>
                  </a:moveTo>
                  <a:cubicBezTo>
                    <a:pt x="273" y="0"/>
                    <a:pt x="99" y="87"/>
                    <a:pt x="15" y="224"/>
                  </a:cubicBezTo>
                  <a:cubicBezTo>
                    <a:pt x="0" y="254"/>
                    <a:pt x="25" y="273"/>
                    <a:pt x="50" y="273"/>
                  </a:cubicBezTo>
                  <a:cubicBezTo>
                    <a:pt x="62" y="273"/>
                    <a:pt x="75" y="269"/>
                    <a:pt x="82" y="258"/>
                  </a:cubicBezTo>
                  <a:cubicBezTo>
                    <a:pt x="171" y="135"/>
                    <a:pt x="316" y="57"/>
                    <a:pt x="472" y="57"/>
                  </a:cubicBezTo>
                  <a:cubicBezTo>
                    <a:pt x="482" y="57"/>
                    <a:pt x="505" y="46"/>
                    <a:pt x="505" y="35"/>
                  </a:cubicBezTo>
                  <a:cubicBezTo>
                    <a:pt x="505" y="13"/>
                    <a:pt x="482" y="1"/>
                    <a:pt x="472" y="1"/>
                  </a:cubicBezTo>
                  <a:cubicBezTo>
                    <a:pt x="462" y="1"/>
                    <a:pt x="452" y="0"/>
                    <a:pt x="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54" name="Google Shape;16954;p24"/>
            <p:cNvSpPr/>
            <p:nvPr/>
          </p:nvSpPr>
          <p:spPr>
            <a:xfrm flipH="1">
              <a:off x="1054340" y="397188"/>
              <a:ext cx="22589" cy="35416"/>
            </a:xfrm>
            <a:custGeom>
              <a:avLst/>
              <a:gdLst/>
              <a:ahLst/>
              <a:cxnLst/>
              <a:rect l="l" t="t" r="r" b="b"/>
              <a:pathLst>
                <a:path w="280" h="439" extrusionOk="0">
                  <a:moveTo>
                    <a:pt x="205" y="0"/>
                  </a:moveTo>
                  <a:cubicBezTo>
                    <a:pt x="190" y="0"/>
                    <a:pt x="176" y="11"/>
                    <a:pt x="168" y="27"/>
                  </a:cubicBezTo>
                  <a:cubicBezTo>
                    <a:pt x="112" y="149"/>
                    <a:pt x="45" y="272"/>
                    <a:pt x="1" y="394"/>
                  </a:cubicBezTo>
                  <a:cubicBezTo>
                    <a:pt x="1" y="416"/>
                    <a:pt x="12" y="427"/>
                    <a:pt x="34" y="438"/>
                  </a:cubicBezTo>
                  <a:cubicBezTo>
                    <a:pt x="57" y="438"/>
                    <a:pt x="79" y="427"/>
                    <a:pt x="90" y="405"/>
                  </a:cubicBezTo>
                  <a:cubicBezTo>
                    <a:pt x="156" y="294"/>
                    <a:pt x="212" y="171"/>
                    <a:pt x="268" y="49"/>
                  </a:cubicBezTo>
                  <a:cubicBezTo>
                    <a:pt x="279" y="27"/>
                    <a:pt x="245" y="5"/>
                    <a:pt x="223" y="5"/>
                  </a:cubicBezTo>
                  <a:cubicBezTo>
                    <a:pt x="217" y="2"/>
                    <a:pt x="211" y="0"/>
                    <a:pt x="2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55" name="Google Shape;16955;p24"/>
            <p:cNvSpPr/>
            <p:nvPr/>
          </p:nvSpPr>
          <p:spPr>
            <a:xfrm flipH="1">
              <a:off x="692267" y="345797"/>
              <a:ext cx="60829" cy="76722"/>
            </a:xfrm>
            <a:custGeom>
              <a:avLst/>
              <a:gdLst/>
              <a:ahLst/>
              <a:cxnLst/>
              <a:rect l="l" t="t" r="r" b="b"/>
              <a:pathLst>
                <a:path w="754" h="951" extrusionOk="0">
                  <a:moveTo>
                    <a:pt x="65" y="0"/>
                  </a:moveTo>
                  <a:cubicBezTo>
                    <a:pt x="33" y="0"/>
                    <a:pt x="1" y="26"/>
                    <a:pt x="35" y="52"/>
                  </a:cubicBezTo>
                  <a:cubicBezTo>
                    <a:pt x="314" y="286"/>
                    <a:pt x="524" y="586"/>
                    <a:pt x="670" y="931"/>
                  </a:cubicBezTo>
                  <a:cubicBezTo>
                    <a:pt x="674" y="944"/>
                    <a:pt x="689" y="950"/>
                    <a:pt x="704" y="950"/>
                  </a:cubicBezTo>
                  <a:cubicBezTo>
                    <a:pt x="728" y="950"/>
                    <a:pt x="754" y="936"/>
                    <a:pt x="747" y="909"/>
                  </a:cubicBezTo>
                  <a:cubicBezTo>
                    <a:pt x="625" y="553"/>
                    <a:pt x="391" y="241"/>
                    <a:pt x="91" y="7"/>
                  </a:cubicBezTo>
                  <a:cubicBezTo>
                    <a:pt x="84" y="2"/>
                    <a:pt x="74" y="0"/>
                    <a:pt x="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56" name="Google Shape;16956;p24"/>
            <p:cNvSpPr/>
            <p:nvPr/>
          </p:nvSpPr>
          <p:spPr>
            <a:xfrm flipH="1">
              <a:off x="683553" y="355640"/>
              <a:ext cx="41870" cy="44694"/>
            </a:xfrm>
            <a:custGeom>
              <a:avLst/>
              <a:gdLst/>
              <a:ahLst/>
              <a:cxnLst/>
              <a:rect l="l" t="t" r="r" b="b"/>
              <a:pathLst>
                <a:path w="519" h="554" extrusionOk="0">
                  <a:moveTo>
                    <a:pt x="51" y="1"/>
                  </a:moveTo>
                  <a:cubicBezTo>
                    <a:pt x="27" y="1"/>
                    <a:pt x="1" y="24"/>
                    <a:pt x="26" y="41"/>
                  </a:cubicBezTo>
                  <a:cubicBezTo>
                    <a:pt x="104" y="108"/>
                    <a:pt x="181" y="186"/>
                    <a:pt x="248" y="275"/>
                  </a:cubicBezTo>
                  <a:cubicBezTo>
                    <a:pt x="327" y="353"/>
                    <a:pt x="382" y="442"/>
                    <a:pt x="438" y="542"/>
                  </a:cubicBezTo>
                  <a:cubicBezTo>
                    <a:pt x="446" y="550"/>
                    <a:pt x="459" y="554"/>
                    <a:pt x="472" y="554"/>
                  </a:cubicBezTo>
                  <a:cubicBezTo>
                    <a:pt x="496" y="554"/>
                    <a:pt x="519" y="541"/>
                    <a:pt x="504" y="520"/>
                  </a:cubicBezTo>
                  <a:cubicBezTo>
                    <a:pt x="404" y="320"/>
                    <a:pt x="248" y="142"/>
                    <a:pt x="70" y="8"/>
                  </a:cubicBezTo>
                  <a:cubicBezTo>
                    <a:pt x="65" y="3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57" name="Google Shape;16957;p24"/>
            <p:cNvSpPr/>
            <p:nvPr/>
          </p:nvSpPr>
          <p:spPr>
            <a:xfrm flipH="1">
              <a:off x="674840" y="365966"/>
              <a:ext cx="20733" cy="17910"/>
            </a:xfrm>
            <a:custGeom>
              <a:avLst/>
              <a:gdLst/>
              <a:ahLst/>
              <a:cxnLst/>
              <a:rect l="l" t="t" r="r" b="b"/>
              <a:pathLst>
                <a:path w="257" h="222" extrusionOk="0">
                  <a:moveTo>
                    <a:pt x="45" y="1"/>
                  </a:moveTo>
                  <a:cubicBezTo>
                    <a:pt x="32" y="1"/>
                    <a:pt x="18" y="7"/>
                    <a:pt x="12" y="14"/>
                  </a:cubicBezTo>
                  <a:cubicBezTo>
                    <a:pt x="1" y="24"/>
                    <a:pt x="1" y="36"/>
                    <a:pt x="12" y="58"/>
                  </a:cubicBezTo>
                  <a:cubicBezTo>
                    <a:pt x="45" y="80"/>
                    <a:pt x="68" y="113"/>
                    <a:pt x="101" y="136"/>
                  </a:cubicBezTo>
                  <a:cubicBezTo>
                    <a:pt x="112" y="147"/>
                    <a:pt x="134" y="158"/>
                    <a:pt x="145" y="180"/>
                  </a:cubicBezTo>
                  <a:cubicBezTo>
                    <a:pt x="167" y="192"/>
                    <a:pt x="179" y="202"/>
                    <a:pt x="201" y="214"/>
                  </a:cubicBezTo>
                  <a:cubicBezTo>
                    <a:pt x="207" y="219"/>
                    <a:pt x="215" y="222"/>
                    <a:pt x="223" y="222"/>
                  </a:cubicBezTo>
                  <a:cubicBezTo>
                    <a:pt x="231" y="222"/>
                    <a:pt x="240" y="219"/>
                    <a:pt x="246" y="214"/>
                  </a:cubicBezTo>
                  <a:cubicBezTo>
                    <a:pt x="256" y="214"/>
                    <a:pt x="256" y="192"/>
                    <a:pt x="256" y="180"/>
                  </a:cubicBezTo>
                  <a:cubicBezTo>
                    <a:pt x="234" y="169"/>
                    <a:pt x="223" y="147"/>
                    <a:pt x="212" y="136"/>
                  </a:cubicBezTo>
                  <a:cubicBezTo>
                    <a:pt x="190" y="125"/>
                    <a:pt x="179" y="103"/>
                    <a:pt x="167" y="91"/>
                  </a:cubicBezTo>
                  <a:cubicBezTo>
                    <a:pt x="134" y="69"/>
                    <a:pt x="101" y="36"/>
                    <a:pt x="68" y="14"/>
                  </a:cubicBezTo>
                  <a:cubicBezTo>
                    <a:pt x="63" y="4"/>
                    <a:pt x="54" y="1"/>
                    <a:pt x="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58" name="Google Shape;16958;p24"/>
            <p:cNvSpPr/>
            <p:nvPr/>
          </p:nvSpPr>
          <p:spPr>
            <a:xfrm flipH="1">
              <a:off x="481702" y="349105"/>
              <a:ext cx="69381" cy="16700"/>
            </a:xfrm>
            <a:custGeom>
              <a:avLst/>
              <a:gdLst/>
              <a:ahLst/>
              <a:cxnLst/>
              <a:rect l="l" t="t" r="r" b="b"/>
              <a:pathLst>
                <a:path w="860" h="207" extrusionOk="0">
                  <a:moveTo>
                    <a:pt x="213" y="1"/>
                  </a:moveTo>
                  <a:cubicBezTo>
                    <a:pt x="157" y="1"/>
                    <a:pt x="101" y="4"/>
                    <a:pt x="45" y="11"/>
                  </a:cubicBezTo>
                  <a:cubicBezTo>
                    <a:pt x="22" y="11"/>
                    <a:pt x="0" y="33"/>
                    <a:pt x="12" y="55"/>
                  </a:cubicBezTo>
                  <a:cubicBezTo>
                    <a:pt x="22" y="78"/>
                    <a:pt x="45" y="78"/>
                    <a:pt x="67" y="78"/>
                  </a:cubicBezTo>
                  <a:cubicBezTo>
                    <a:pt x="115" y="71"/>
                    <a:pt x="163" y="68"/>
                    <a:pt x="211" y="68"/>
                  </a:cubicBezTo>
                  <a:cubicBezTo>
                    <a:pt x="407" y="68"/>
                    <a:pt x="600" y="120"/>
                    <a:pt x="779" y="200"/>
                  </a:cubicBezTo>
                  <a:cubicBezTo>
                    <a:pt x="783" y="205"/>
                    <a:pt x="789" y="207"/>
                    <a:pt x="795" y="207"/>
                  </a:cubicBezTo>
                  <a:cubicBezTo>
                    <a:pt x="822" y="207"/>
                    <a:pt x="859" y="174"/>
                    <a:pt x="823" y="156"/>
                  </a:cubicBezTo>
                  <a:cubicBezTo>
                    <a:pt x="639" y="50"/>
                    <a:pt x="426" y="1"/>
                    <a:pt x="21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59" name="Google Shape;16959;p24"/>
            <p:cNvSpPr/>
            <p:nvPr/>
          </p:nvSpPr>
          <p:spPr>
            <a:xfrm flipH="1">
              <a:off x="473877" y="344184"/>
              <a:ext cx="47598" cy="18152"/>
            </a:xfrm>
            <a:custGeom>
              <a:avLst/>
              <a:gdLst/>
              <a:ahLst/>
              <a:cxnLst/>
              <a:rect l="l" t="t" r="r" b="b"/>
              <a:pathLst>
                <a:path w="590" h="225" extrusionOk="0">
                  <a:moveTo>
                    <a:pt x="44" y="1"/>
                  </a:moveTo>
                  <a:cubicBezTo>
                    <a:pt x="33" y="1"/>
                    <a:pt x="20" y="9"/>
                    <a:pt x="11" y="17"/>
                  </a:cubicBezTo>
                  <a:cubicBezTo>
                    <a:pt x="1" y="39"/>
                    <a:pt x="23" y="50"/>
                    <a:pt x="45" y="61"/>
                  </a:cubicBezTo>
                  <a:cubicBezTo>
                    <a:pt x="212" y="84"/>
                    <a:pt x="379" y="139"/>
                    <a:pt x="535" y="217"/>
                  </a:cubicBezTo>
                  <a:cubicBezTo>
                    <a:pt x="540" y="222"/>
                    <a:pt x="548" y="225"/>
                    <a:pt x="556" y="225"/>
                  </a:cubicBezTo>
                  <a:cubicBezTo>
                    <a:pt x="565" y="225"/>
                    <a:pt x="573" y="222"/>
                    <a:pt x="579" y="217"/>
                  </a:cubicBezTo>
                  <a:cubicBezTo>
                    <a:pt x="590" y="205"/>
                    <a:pt x="590" y="183"/>
                    <a:pt x="579" y="172"/>
                  </a:cubicBezTo>
                  <a:cubicBezTo>
                    <a:pt x="423" y="84"/>
                    <a:pt x="245" y="27"/>
                    <a:pt x="56" y="5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60" name="Google Shape;16960;p24"/>
            <p:cNvSpPr/>
            <p:nvPr/>
          </p:nvSpPr>
          <p:spPr>
            <a:xfrm flipH="1">
              <a:off x="468471" y="343700"/>
              <a:ext cx="18878" cy="9681"/>
            </a:xfrm>
            <a:custGeom>
              <a:avLst/>
              <a:gdLst/>
              <a:ahLst/>
              <a:cxnLst/>
              <a:rect l="l" t="t" r="r" b="b"/>
              <a:pathLst>
                <a:path w="234" h="120" extrusionOk="0">
                  <a:moveTo>
                    <a:pt x="33" y="1"/>
                  </a:moveTo>
                  <a:cubicBezTo>
                    <a:pt x="23" y="1"/>
                    <a:pt x="0" y="11"/>
                    <a:pt x="0" y="33"/>
                  </a:cubicBezTo>
                  <a:cubicBezTo>
                    <a:pt x="0" y="56"/>
                    <a:pt x="23" y="67"/>
                    <a:pt x="33" y="67"/>
                  </a:cubicBezTo>
                  <a:lnTo>
                    <a:pt x="78" y="67"/>
                  </a:lnTo>
                  <a:lnTo>
                    <a:pt x="89" y="78"/>
                  </a:lnTo>
                  <a:lnTo>
                    <a:pt x="112" y="78"/>
                  </a:lnTo>
                  <a:cubicBezTo>
                    <a:pt x="122" y="90"/>
                    <a:pt x="134" y="90"/>
                    <a:pt x="144" y="100"/>
                  </a:cubicBezTo>
                  <a:cubicBezTo>
                    <a:pt x="156" y="100"/>
                    <a:pt x="178" y="112"/>
                    <a:pt x="189" y="112"/>
                  </a:cubicBezTo>
                  <a:cubicBezTo>
                    <a:pt x="195" y="117"/>
                    <a:pt x="200" y="120"/>
                    <a:pt x="206" y="120"/>
                  </a:cubicBezTo>
                  <a:cubicBezTo>
                    <a:pt x="211" y="120"/>
                    <a:pt x="217" y="117"/>
                    <a:pt x="223" y="112"/>
                  </a:cubicBezTo>
                  <a:cubicBezTo>
                    <a:pt x="233" y="100"/>
                    <a:pt x="233" y="90"/>
                    <a:pt x="233" y="78"/>
                  </a:cubicBezTo>
                  <a:cubicBezTo>
                    <a:pt x="223" y="67"/>
                    <a:pt x="211" y="56"/>
                    <a:pt x="189" y="45"/>
                  </a:cubicBezTo>
                  <a:cubicBezTo>
                    <a:pt x="178" y="45"/>
                    <a:pt x="167" y="33"/>
                    <a:pt x="144" y="23"/>
                  </a:cubicBezTo>
                  <a:cubicBezTo>
                    <a:pt x="112" y="11"/>
                    <a:pt x="78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61" name="Google Shape;16961;p24"/>
            <p:cNvSpPr/>
            <p:nvPr/>
          </p:nvSpPr>
          <p:spPr>
            <a:xfrm flipH="1">
              <a:off x="470246" y="296101"/>
              <a:ext cx="25251" cy="10891"/>
            </a:xfrm>
            <a:custGeom>
              <a:avLst/>
              <a:gdLst/>
              <a:ahLst/>
              <a:cxnLst/>
              <a:rect l="l" t="t" r="r" b="b"/>
              <a:pathLst>
                <a:path w="313" h="135" extrusionOk="0">
                  <a:moveTo>
                    <a:pt x="68" y="1"/>
                  </a:moveTo>
                  <a:cubicBezTo>
                    <a:pt x="45" y="1"/>
                    <a:pt x="23" y="1"/>
                    <a:pt x="12" y="12"/>
                  </a:cubicBezTo>
                  <a:cubicBezTo>
                    <a:pt x="1" y="34"/>
                    <a:pt x="12" y="57"/>
                    <a:pt x="23" y="57"/>
                  </a:cubicBezTo>
                  <a:cubicBezTo>
                    <a:pt x="112" y="79"/>
                    <a:pt x="190" y="112"/>
                    <a:pt x="268" y="134"/>
                  </a:cubicBezTo>
                  <a:cubicBezTo>
                    <a:pt x="279" y="134"/>
                    <a:pt x="302" y="134"/>
                    <a:pt x="302" y="112"/>
                  </a:cubicBezTo>
                  <a:cubicBezTo>
                    <a:pt x="312" y="101"/>
                    <a:pt x="302" y="90"/>
                    <a:pt x="290" y="79"/>
                  </a:cubicBezTo>
                  <a:cubicBezTo>
                    <a:pt x="257" y="67"/>
                    <a:pt x="223" y="57"/>
                    <a:pt x="179" y="45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62" name="Google Shape;16962;p24"/>
            <p:cNvSpPr/>
            <p:nvPr/>
          </p:nvSpPr>
          <p:spPr>
            <a:xfrm flipH="1">
              <a:off x="800856" y="-20310"/>
              <a:ext cx="39611" cy="57279"/>
            </a:xfrm>
            <a:custGeom>
              <a:avLst/>
              <a:gdLst/>
              <a:ahLst/>
              <a:cxnLst/>
              <a:rect l="l" t="t" r="r" b="b"/>
              <a:pathLst>
                <a:path w="491" h="710" extrusionOk="0">
                  <a:moveTo>
                    <a:pt x="421" y="0"/>
                  </a:moveTo>
                  <a:cubicBezTo>
                    <a:pt x="412" y="0"/>
                    <a:pt x="403" y="3"/>
                    <a:pt x="396" y="8"/>
                  </a:cubicBezTo>
                  <a:cubicBezTo>
                    <a:pt x="295" y="97"/>
                    <a:pt x="206" y="197"/>
                    <a:pt x="139" y="308"/>
                  </a:cubicBezTo>
                  <a:cubicBezTo>
                    <a:pt x="73" y="420"/>
                    <a:pt x="6" y="541"/>
                    <a:pt x="6" y="675"/>
                  </a:cubicBezTo>
                  <a:cubicBezTo>
                    <a:pt x="0" y="699"/>
                    <a:pt x="20" y="710"/>
                    <a:pt x="41" y="710"/>
                  </a:cubicBezTo>
                  <a:cubicBezTo>
                    <a:pt x="59" y="710"/>
                    <a:pt x="79" y="702"/>
                    <a:pt x="84" y="686"/>
                  </a:cubicBezTo>
                  <a:cubicBezTo>
                    <a:pt x="129" y="575"/>
                    <a:pt x="173" y="452"/>
                    <a:pt x="240" y="341"/>
                  </a:cubicBezTo>
                  <a:cubicBezTo>
                    <a:pt x="295" y="230"/>
                    <a:pt x="384" y="141"/>
                    <a:pt x="473" y="52"/>
                  </a:cubicBezTo>
                  <a:cubicBezTo>
                    <a:pt x="490" y="27"/>
                    <a:pt x="454" y="0"/>
                    <a:pt x="42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63" name="Google Shape;16963;p24"/>
            <p:cNvSpPr/>
            <p:nvPr/>
          </p:nvSpPr>
          <p:spPr>
            <a:xfrm flipH="1">
              <a:off x="787303" y="-9176"/>
              <a:ext cx="38563" cy="46065"/>
            </a:xfrm>
            <a:custGeom>
              <a:avLst/>
              <a:gdLst/>
              <a:ahLst/>
              <a:cxnLst/>
              <a:rect l="l" t="t" r="r" b="b"/>
              <a:pathLst>
                <a:path w="478" h="571" extrusionOk="0">
                  <a:moveTo>
                    <a:pt x="418" y="0"/>
                  </a:moveTo>
                  <a:cubicBezTo>
                    <a:pt x="412" y="0"/>
                    <a:pt x="407" y="1"/>
                    <a:pt x="403" y="3"/>
                  </a:cubicBezTo>
                  <a:cubicBezTo>
                    <a:pt x="314" y="81"/>
                    <a:pt x="248" y="159"/>
                    <a:pt x="181" y="248"/>
                  </a:cubicBezTo>
                  <a:cubicBezTo>
                    <a:pt x="114" y="337"/>
                    <a:pt x="47" y="426"/>
                    <a:pt x="14" y="537"/>
                  </a:cubicBezTo>
                  <a:cubicBezTo>
                    <a:pt x="0" y="559"/>
                    <a:pt x="27" y="571"/>
                    <a:pt x="51" y="571"/>
                  </a:cubicBezTo>
                  <a:cubicBezTo>
                    <a:pt x="65" y="571"/>
                    <a:pt x="77" y="567"/>
                    <a:pt x="81" y="559"/>
                  </a:cubicBezTo>
                  <a:cubicBezTo>
                    <a:pt x="136" y="470"/>
                    <a:pt x="192" y="371"/>
                    <a:pt x="259" y="282"/>
                  </a:cubicBezTo>
                  <a:cubicBezTo>
                    <a:pt x="314" y="203"/>
                    <a:pt x="381" y="114"/>
                    <a:pt x="459" y="37"/>
                  </a:cubicBezTo>
                  <a:cubicBezTo>
                    <a:pt x="478" y="19"/>
                    <a:pt x="443" y="0"/>
                    <a:pt x="41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64" name="Google Shape;16964;p24"/>
            <p:cNvSpPr/>
            <p:nvPr/>
          </p:nvSpPr>
          <p:spPr>
            <a:xfrm flipH="1">
              <a:off x="732605" y="-24343"/>
              <a:ext cx="86403" cy="79868"/>
            </a:xfrm>
            <a:custGeom>
              <a:avLst/>
              <a:gdLst/>
              <a:ahLst/>
              <a:cxnLst/>
              <a:rect l="l" t="t" r="r" b="b"/>
              <a:pathLst>
                <a:path w="1071" h="990" extrusionOk="0">
                  <a:moveTo>
                    <a:pt x="1007" y="1"/>
                  </a:moveTo>
                  <a:cubicBezTo>
                    <a:pt x="1003" y="1"/>
                    <a:pt x="1000" y="1"/>
                    <a:pt x="997" y="2"/>
                  </a:cubicBezTo>
                  <a:cubicBezTo>
                    <a:pt x="541" y="136"/>
                    <a:pt x="163" y="502"/>
                    <a:pt x="7" y="947"/>
                  </a:cubicBezTo>
                  <a:cubicBezTo>
                    <a:pt x="0" y="974"/>
                    <a:pt x="30" y="989"/>
                    <a:pt x="58" y="989"/>
                  </a:cubicBezTo>
                  <a:cubicBezTo>
                    <a:pt x="75" y="989"/>
                    <a:pt x="92" y="983"/>
                    <a:pt x="96" y="970"/>
                  </a:cubicBezTo>
                  <a:cubicBezTo>
                    <a:pt x="252" y="536"/>
                    <a:pt x="607" y="213"/>
                    <a:pt x="1030" y="58"/>
                  </a:cubicBezTo>
                  <a:cubicBezTo>
                    <a:pt x="1070" y="48"/>
                    <a:pt x="1038" y="1"/>
                    <a:pt x="100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65" name="Google Shape;16965;p24"/>
            <p:cNvSpPr/>
            <p:nvPr/>
          </p:nvSpPr>
          <p:spPr>
            <a:xfrm flipH="1">
              <a:off x="722358" y="-6433"/>
              <a:ext cx="30576" cy="25493"/>
            </a:xfrm>
            <a:custGeom>
              <a:avLst/>
              <a:gdLst/>
              <a:ahLst/>
              <a:cxnLst/>
              <a:rect l="l" t="t" r="r" b="b"/>
              <a:pathLst>
                <a:path w="379" h="316" extrusionOk="0">
                  <a:moveTo>
                    <a:pt x="321" y="1"/>
                  </a:moveTo>
                  <a:cubicBezTo>
                    <a:pt x="310" y="1"/>
                    <a:pt x="299" y="4"/>
                    <a:pt x="289" y="14"/>
                  </a:cubicBezTo>
                  <a:cubicBezTo>
                    <a:pt x="200" y="92"/>
                    <a:pt x="111" y="169"/>
                    <a:pt x="22" y="258"/>
                  </a:cubicBezTo>
                  <a:cubicBezTo>
                    <a:pt x="0" y="270"/>
                    <a:pt x="0" y="292"/>
                    <a:pt x="22" y="303"/>
                  </a:cubicBezTo>
                  <a:cubicBezTo>
                    <a:pt x="29" y="309"/>
                    <a:pt x="42" y="316"/>
                    <a:pt x="57" y="316"/>
                  </a:cubicBezTo>
                  <a:cubicBezTo>
                    <a:pt x="68" y="316"/>
                    <a:pt x="80" y="312"/>
                    <a:pt x="89" y="303"/>
                  </a:cubicBezTo>
                  <a:cubicBezTo>
                    <a:pt x="178" y="225"/>
                    <a:pt x="267" y="147"/>
                    <a:pt x="367" y="70"/>
                  </a:cubicBezTo>
                  <a:cubicBezTo>
                    <a:pt x="378" y="47"/>
                    <a:pt x="378" y="25"/>
                    <a:pt x="367" y="14"/>
                  </a:cubicBezTo>
                  <a:cubicBezTo>
                    <a:pt x="354" y="7"/>
                    <a:pt x="337" y="1"/>
                    <a:pt x="32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66" name="Google Shape;16966;p24"/>
            <p:cNvSpPr/>
            <p:nvPr/>
          </p:nvSpPr>
          <p:spPr>
            <a:xfrm flipH="1">
              <a:off x="922193" y="-8450"/>
              <a:ext cx="16538" cy="36546"/>
            </a:xfrm>
            <a:custGeom>
              <a:avLst/>
              <a:gdLst/>
              <a:ahLst/>
              <a:cxnLst/>
              <a:rect l="l" t="t" r="r" b="b"/>
              <a:pathLst>
                <a:path w="205" h="453" extrusionOk="0">
                  <a:moveTo>
                    <a:pt x="155" y="1"/>
                  </a:moveTo>
                  <a:cubicBezTo>
                    <a:pt x="143" y="1"/>
                    <a:pt x="131" y="5"/>
                    <a:pt x="123" y="16"/>
                  </a:cubicBezTo>
                  <a:cubicBezTo>
                    <a:pt x="45" y="139"/>
                    <a:pt x="0" y="283"/>
                    <a:pt x="0" y="428"/>
                  </a:cubicBezTo>
                  <a:cubicBezTo>
                    <a:pt x="0" y="445"/>
                    <a:pt x="17" y="453"/>
                    <a:pt x="35" y="453"/>
                  </a:cubicBezTo>
                  <a:cubicBezTo>
                    <a:pt x="53" y="453"/>
                    <a:pt x="73" y="445"/>
                    <a:pt x="79" y="428"/>
                  </a:cubicBezTo>
                  <a:cubicBezTo>
                    <a:pt x="89" y="295"/>
                    <a:pt x="123" y="161"/>
                    <a:pt x="190" y="50"/>
                  </a:cubicBezTo>
                  <a:cubicBezTo>
                    <a:pt x="205" y="20"/>
                    <a:pt x="180" y="1"/>
                    <a:pt x="1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67" name="Google Shape;16967;p24"/>
            <p:cNvSpPr/>
            <p:nvPr/>
          </p:nvSpPr>
          <p:spPr>
            <a:xfrm flipH="1">
              <a:off x="920176" y="6152"/>
              <a:ext cx="7825" cy="22670"/>
            </a:xfrm>
            <a:custGeom>
              <a:avLst/>
              <a:gdLst/>
              <a:ahLst/>
              <a:cxnLst/>
              <a:rect l="l" t="t" r="r" b="b"/>
              <a:pathLst>
                <a:path w="97" h="281" extrusionOk="0">
                  <a:moveTo>
                    <a:pt x="71" y="1"/>
                  </a:moveTo>
                  <a:cubicBezTo>
                    <a:pt x="61" y="1"/>
                    <a:pt x="50" y="4"/>
                    <a:pt x="45" y="13"/>
                  </a:cubicBezTo>
                  <a:cubicBezTo>
                    <a:pt x="35" y="92"/>
                    <a:pt x="12" y="181"/>
                    <a:pt x="1" y="258"/>
                  </a:cubicBezTo>
                  <a:cubicBezTo>
                    <a:pt x="1" y="270"/>
                    <a:pt x="12" y="280"/>
                    <a:pt x="23" y="280"/>
                  </a:cubicBezTo>
                  <a:cubicBezTo>
                    <a:pt x="35" y="280"/>
                    <a:pt x="45" y="280"/>
                    <a:pt x="45" y="270"/>
                  </a:cubicBezTo>
                  <a:cubicBezTo>
                    <a:pt x="68" y="181"/>
                    <a:pt x="79" y="102"/>
                    <a:pt x="90" y="13"/>
                  </a:cubicBezTo>
                  <a:cubicBezTo>
                    <a:pt x="97" y="7"/>
                    <a:pt x="84" y="1"/>
                    <a:pt x="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68" name="Google Shape;16968;p24"/>
            <p:cNvSpPr/>
            <p:nvPr/>
          </p:nvSpPr>
          <p:spPr>
            <a:xfrm flipH="1">
              <a:off x="558184" y="149836"/>
              <a:ext cx="92131" cy="28156"/>
            </a:xfrm>
            <a:custGeom>
              <a:avLst/>
              <a:gdLst/>
              <a:ahLst/>
              <a:cxnLst/>
              <a:rect l="l" t="t" r="r" b="b"/>
              <a:pathLst>
                <a:path w="1142" h="349" extrusionOk="0">
                  <a:moveTo>
                    <a:pt x="910" y="1"/>
                  </a:moveTo>
                  <a:cubicBezTo>
                    <a:pt x="588" y="1"/>
                    <a:pt x="260" y="98"/>
                    <a:pt x="18" y="313"/>
                  </a:cubicBezTo>
                  <a:cubicBezTo>
                    <a:pt x="0" y="331"/>
                    <a:pt x="26" y="349"/>
                    <a:pt x="42" y="349"/>
                  </a:cubicBezTo>
                  <a:cubicBezTo>
                    <a:pt x="46" y="349"/>
                    <a:pt x="49" y="348"/>
                    <a:pt x="51" y="345"/>
                  </a:cubicBezTo>
                  <a:cubicBezTo>
                    <a:pt x="308" y="166"/>
                    <a:pt x="605" y="58"/>
                    <a:pt x="914" y="58"/>
                  </a:cubicBezTo>
                  <a:cubicBezTo>
                    <a:pt x="967" y="58"/>
                    <a:pt x="1021" y="61"/>
                    <a:pt x="1075" y="68"/>
                  </a:cubicBezTo>
                  <a:cubicBezTo>
                    <a:pt x="1119" y="68"/>
                    <a:pt x="1141" y="23"/>
                    <a:pt x="1097" y="12"/>
                  </a:cubicBezTo>
                  <a:cubicBezTo>
                    <a:pt x="1035" y="5"/>
                    <a:pt x="972" y="1"/>
                    <a:pt x="91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69" name="Google Shape;16969;p24"/>
            <p:cNvSpPr/>
            <p:nvPr/>
          </p:nvSpPr>
          <p:spPr>
            <a:xfrm flipH="1">
              <a:off x="553988" y="161050"/>
              <a:ext cx="65669" cy="11537"/>
            </a:xfrm>
            <a:custGeom>
              <a:avLst/>
              <a:gdLst/>
              <a:ahLst/>
              <a:cxnLst/>
              <a:rect l="l" t="t" r="r" b="b"/>
              <a:pathLst>
                <a:path w="814" h="143" extrusionOk="0">
                  <a:moveTo>
                    <a:pt x="463" y="1"/>
                  </a:moveTo>
                  <a:cubicBezTo>
                    <a:pt x="317" y="1"/>
                    <a:pt x="172" y="31"/>
                    <a:pt x="39" y="95"/>
                  </a:cubicBezTo>
                  <a:cubicBezTo>
                    <a:pt x="0" y="114"/>
                    <a:pt x="28" y="142"/>
                    <a:pt x="57" y="142"/>
                  </a:cubicBezTo>
                  <a:cubicBezTo>
                    <a:pt x="62" y="142"/>
                    <a:pt x="67" y="141"/>
                    <a:pt x="72" y="140"/>
                  </a:cubicBezTo>
                  <a:cubicBezTo>
                    <a:pt x="206" y="86"/>
                    <a:pt x="349" y="56"/>
                    <a:pt x="490" y="56"/>
                  </a:cubicBezTo>
                  <a:cubicBezTo>
                    <a:pt x="582" y="56"/>
                    <a:pt x="674" y="69"/>
                    <a:pt x="761" y="95"/>
                  </a:cubicBezTo>
                  <a:cubicBezTo>
                    <a:pt x="765" y="97"/>
                    <a:pt x="769" y="97"/>
                    <a:pt x="772" y="97"/>
                  </a:cubicBezTo>
                  <a:cubicBezTo>
                    <a:pt x="799" y="97"/>
                    <a:pt x="813" y="61"/>
                    <a:pt x="783" y="51"/>
                  </a:cubicBezTo>
                  <a:cubicBezTo>
                    <a:pt x="679" y="18"/>
                    <a:pt x="571" y="1"/>
                    <a:pt x="46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70" name="Google Shape;16970;p24"/>
            <p:cNvSpPr/>
            <p:nvPr/>
          </p:nvSpPr>
          <p:spPr>
            <a:xfrm flipH="1">
              <a:off x="583354" y="-11597"/>
              <a:ext cx="15248" cy="26703"/>
            </a:xfrm>
            <a:custGeom>
              <a:avLst/>
              <a:gdLst/>
              <a:ahLst/>
              <a:cxnLst/>
              <a:rect l="l" t="t" r="r" b="b"/>
              <a:pathLst>
                <a:path w="189" h="331" extrusionOk="0">
                  <a:moveTo>
                    <a:pt x="156" y="0"/>
                  </a:moveTo>
                  <a:cubicBezTo>
                    <a:pt x="144" y="0"/>
                    <a:pt x="122" y="0"/>
                    <a:pt x="111" y="11"/>
                  </a:cubicBezTo>
                  <a:cubicBezTo>
                    <a:pt x="78" y="55"/>
                    <a:pt x="45" y="100"/>
                    <a:pt x="22" y="156"/>
                  </a:cubicBezTo>
                  <a:cubicBezTo>
                    <a:pt x="22" y="178"/>
                    <a:pt x="11" y="211"/>
                    <a:pt x="0" y="233"/>
                  </a:cubicBezTo>
                  <a:cubicBezTo>
                    <a:pt x="0" y="267"/>
                    <a:pt x="0" y="289"/>
                    <a:pt x="11" y="322"/>
                  </a:cubicBezTo>
                  <a:cubicBezTo>
                    <a:pt x="11" y="328"/>
                    <a:pt x="22" y="331"/>
                    <a:pt x="33" y="331"/>
                  </a:cubicBezTo>
                  <a:cubicBezTo>
                    <a:pt x="44" y="331"/>
                    <a:pt x="55" y="328"/>
                    <a:pt x="55" y="322"/>
                  </a:cubicBezTo>
                  <a:cubicBezTo>
                    <a:pt x="67" y="300"/>
                    <a:pt x="67" y="267"/>
                    <a:pt x="78" y="245"/>
                  </a:cubicBezTo>
                  <a:cubicBezTo>
                    <a:pt x="78" y="223"/>
                    <a:pt x="89" y="200"/>
                    <a:pt x="100" y="167"/>
                  </a:cubicBezTo>
                  <a:cubicBezTo>
                    <a:pt x="111" y="122"/>
                    <a:pt x="144" y="78"/>
                    <a:pt x="178" y="45"/>
                  </a:cubicBezTo>
                  <a:cubicBezTo>
                    <a:pt x="189" y="22"/>
                    <a:pt x="178" y="11"/>
                    <a:pt x="1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71" name="Google Shape;16971;p24"/>
            <p:cNvSpPr/>
            <p:nvPr/>
          </p:nvSpPr>
          <p:spPr>
            <a:xfrm flipH="1">
              <a:off x="577948" y="8088"/>
              <a:ext cx="9923" cy="17103"/>
            </a:xfrm>
            <a:custGeom>
              <a:avLst/>
              <a:gdLst/>
              <a:ahLst/>
              <a:cxnLst/>
              <a:rect l="l" t="t" r="r" b="b"/>
              <a:pathLst>
                <a:path w="123" h="212" extrusionOk="0">
                  <a:moveTo>
                    <a:pt x="90" y="1"/>
                  </a:moveTo>
                  <a:cubicBezTo>
                    <a:pt x="78" y="1"/>
                    <a:pt x="56" y="1"/>
                    <a:pt x="45" y="12"/>
                  </a:cubicBezTo>
                  <a:cubicBezTo>
                    <a:pt x="34" y="45"/>
                    <a:pt x="34" y="78"/>
                    <a:pt x="23" y="100"/>
                  </a:cubicBezTo>
                  <a:cubicBezTo>
                    <a:pt x="23" y="112"/>
                    <a:pt x="11" y="134"/>
                    <a:pt x="11" y="145"/>
                  </a:cubicBezTo>
                  <a:cubicBezTo>
                    <a:pt x="11" y="157"/>
                    <a:pt x="1" y="179"/>
                    <a:pt x="1" y="189"/>
                  </a:cubicBezTo>
                  <a:cubicBezTo>
                    <a:pt x="1" y="201"/>
                    <a:pt x="23" y="212"/>
                    <a:pt x="34" y="212"/>
                  </a:cubicBezTo>
                  <a:cubicBezTo>
                    <a:pt x="45" y="212"/>
                    <a:pt x="56" y="212"/>
                    <a:pt x="67" y="201"/>
                  </a:cubicBezTo>
                  <a:cubicBezTo>
                    <a:pt x="78" y="179"/>
                    <a:pt x="78" y="167"/>
                    <a:pt x="78" y="157"/>
                  </a:cubicBezTo>
                  <a:cubicBezTo>
                    <a:pt x="90" y="145"/>
                    <a:pt x="90" y="134"/>
                    <a:pt x="90" y="112"/>
                  </a:cubicBezTo>
                  <a:cubicBezTo>
                    <a:pt x="100" y="90"/>
                    <a:pt x="112" y="56"/>
                    <a:pt x="112" y="34"/>
                  </a:cubicBezTo>
                  <a:cubicBezTo>
                    <a:pt x="123" y="12"/>
                    <a:pt x="112" y="1"/>
                    <a:pt x="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72" name="Google Shape;16972;p24"/>
            <p:cNvSpPr/>
            <p:nvPr/>
          </p:nvSpPr>
          <p:spPr>
            <a:xfrm flipH="1">
              <a:off x="754710" y="402512"/>
              <a:ext cx="39853" cy="69461"/>
            </a:xfrm>
            <a:custGeom>
              <a:avLst/>
              <a:gdLst/>
              <a:ahLst/>
              <a:cxnLst/>
              <a:rect l="l" t="t" r="r" b="b"/>
              <a:pathLst>
                <a:path w="494" h="861" extrusionOk="0">
                  <a:moveTo>
                    <a:pt x="59" y="1"/>
                  </a:moveTo>
                  <a:cubicBezTo>
                    <a:pt x="30" y="1"/>
                    <a:pt x="0" y="20"/>
                    <a:pt x="15" y="50"/>
                  </a:cubicBezTo>
                  <a:cubicBezTo>
                    <a:pt x="160" y="239"/>
                    <a:pt x="238" y="461"/>
                    <a:pt x="282" y="695"/>
                  </a:cubicBezTo>
                  <a:cubicBezTo>
                    <a:pt x="288" y="710"/>
                    <a:pt x="307" y="719"/>
                    <a:pt x="326" y="719"/>
                  </a:cubicBezTo>
                  <a:cubicBezTo>
                    <a:pt x="349" y="719"/>
                    <a:pt x="371" y="708"/>
                    <a:pt x="371" y="684"/>
                  </a:cubicBezTo>
                  <a:cubicBezTo>
                    <a:pt x="371" y="661"/>
                    <a:pt x="360" y="639"/>
                    <a:pt x="360" y="617"/>
                  </a:cubicBezTo>
                  <a:lnTo>
                    <a:pt x="360" y="617"/>
                  </a:lnTo>
                  <a:cubicBezTo>
                    <a:pt x="393" y="684"/>
                    <a:pt x="416" y="762"/>
                    <a:pt x="438" y="839"/>
                  </a:cubicBezTo>
                  <a:cubicBezTo>
                    <a:pt x="438" y="855"/>
                    <a:pt x="449" y="861"/>
                    <a:pt x="462" y="861"/>
                  </a:cubicBezTo>
                  <a:cubicBezTo>
                    <a:pt x="477" y="861"/>
                    <a:pt x="494" y="852"/>
                    <a:pt x="494" y="839"/>
                  </a:cubicBezTo>
                  <a:cubicBezTo>
                    <a:pt x="472" y="673"/>
                    <a:pt x="393" y="528"/>
                    <a:pt x="304" y="384"/>
                  </a:cubicBezTo>
                  <a:lnTo>
                    <a:pt x="294" y="384"/>
                  </a:lnTo>
                  <a:cubicBezTo>
                    <a:pt x="249" y="250"/>
                    <a:pt x="171" y="127"/>
                    <a:pt x="94" y="16"/>
                  </a:cubicBezTo>
                  <a:cubicBezTo>
                    <a:pt x="86" y="5"/>
                    <a:pt x="73" y="1"/>
                    <a:pt x="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73" name="Google Shape;16973;p24"/>
            <p:cNvSpPr/>
            <p:nvPr/>
          </p:nvSpPr>
          <p:spPr>
            <a:xfrm flipH="1">
              <a:off x="737687" y="436235"/>
              <a:ext cx="14037" cy="28640"/>
            </a:xfrm>
            <a:custGeom>
              <a:avLst/>
              <a:gdLst/>
              <a:ahLst/>
              <a:cxnLst/>
              <a:rect l="l" t="t" r="r" b="b"/>
              <a:pathLst>
                <a:path w="174" h="355" extrusionOk="0">
                  <a:moveTo>
                    <a:pt x="40" y="1"/>
                  </a:moveTo>
                  <a:cubicBezTo>
                    <a:pt x="20" y="1"/>
                    <a:pt x="1" y="13"/>
                    <a:pt x="7" y="32"/>
                  </a:cubicBezTo>
                  <a:cubicBezTo>
                    <a:pt x="18" y="88"/>
                    <a:pt x="40" y="132"/>
                    <a:pt x="52" y="188"/>
                  </a:cubicBezTo>
                  <a:cubicBezTo>
                    <a:pt x="63" y="210"/>
                    <a:pt x="74" y="233"/>
                    <a:pt x="74" y="255"/>
                  </a:cubicBezTo>
                  <a:cubicBezTo>
                    <a:pt x="85" y="288"/>
                    <a:pt x="96" y="310"/>
                    <a:pt x="119" y="332"/>
                  </a:cubicBezTo>
                  <a:cubicBezTo>
                    <a:pt x="119" y="344"/>
                    <a:pt x="129" y="355"/>
                    <a:pt x="152" y="355"/>
                  </a:cubicBezTo>
                  <a:cubicBezTo>
                    <a:pt x="163" y="355"/>
                    <a:pt x="174" y="344"/>
                    <a:pt x="174" y="332"/>
                  </a:cubicBezTo>
                  <a:cubicBezTo>
                    <a:pt x="174" y="299"/>
                    <a:pt x="163" y="277"/>
                    <a:pt x="163" y="243"/>
                  </a:cubicBezTo>
                  <a:lnTo>
                    <a:pt x="129" y="177"/>
                  </a:lnTo>
                  <a:cubicBezTo>
                    <a:pt x="107" y="121"/>
                    <a:pt x="96" y="65"/>
                    <a:pt x="74" y="21"/>
                  </a:cubicBezTo>
                  <a:cubicBezTo>
                    <a:pt x="69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74" name="Google Shape;16974;p24"/>
            <p:cNvSpPr/>
            <p:nvPr/>
          </p:nvSpPr>
          <p:spPr>
            <a:xfrm flipH="1">
              <a:off x="999642" y="399850"/>
              <a:ext cx="22508" cy="41951"/>
            </a:xfrm>
            <a:custGeom>
              <a:avLst/>
              <a:gdLst/>
              <a:ahLst/>
              <a:cxnLst/>
              <a:rect l="l" t="t" r="r" b="b"/>
              <a:pathLst>
                <a:path w="279" h="520" extrusionOk="0">
                  <a:moveTo>
                    <a:pt x="226" y="0"/>
                  </a:moveTo>
                  <a:cubicBezTo>
                    <a:pt x="210" y="0"/>
                    <a:pt x="194" y="8"/>
                    <a:pt x="178" y="16"/>
                  </a:cubicBezTo>
                  <a:cubicBezTo>
                    <a:pt x="78" y="138"/>
                    <a:pt x="1" y="328"/>
                    <a:pt x="33" y="494"/>
                  </a:cubicBezTo>
                  <a:cubicBezTo>
                    <a:pt x="33" y="511"/>
                    <a:pt x="53" y="520"/>
                    <a:pt x="73" y="520"/>
                  </a:cubicBezTo>
                  <a:cubicBezTo>
                    <a:pt x="92" y="520"/>
                    <a:pt x="112" y="511"/>
                    <a:pt x="112" y="494"/>
                  </a:cubicBezTo>
                  <a:cubicBezTo>
                    <a:pt x="112" y="417"/>
                    <a:pt x="122" y="328"/>
                    <a:pt x="145" y="261"/>
                  </a:cubicBezTo>
                  <a:cubicBezTo>
                    <a:pt x="167" y="183"/>
                    <a:pt x="211" y="116"/>
                    <a:pt x="256" y="49"/>
                  </a:cubicBezTo>
                  <a:cubicBezTo>
                    <a:pt x="278" y="39"/>
                    <a:pt x="256" y="16"/>
                    <a:pt x="245" y="5"/>
                  </a:cubicBezTo>
                  <a:cubicBezTo>
                    <a:pt x="239" y="2"/>
                    <a:pt x="232" y="0"/>
                    <a:pt x="2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75" name="Google Shape;16975;p24"/>
            <p:cNvSpPr/>
            <p:nvPr/>
          </p:nvSpPr>
          <p:spPr>
            <a:xfrm flipH="1">
              <a:off x="990687" y="408321"/>
              <a:ext cx="13553" cy="20491"/>
            </a:xfrm>
            <a:custGeom>
              <a:avLst/>
              <a:gdLst/>
              <a:ahLst/>
              <a:cxnLst/>
              <a:rect l="l" t="t" r="r" b="b"/>
              <a:pathLst>
                <a:path w="168" h="254" extrusionOk="0">
                  <a:moveTo>
                    <a:pt x="112" y="0"/>
                  </a:moveTo>
                  <a:cubicBezTo>
                    <a:pt x="78" y="33"/>
                    <a:pt x="45" y="67"/>
                    <a:pt x="34" y="112"/>
                  </a:cubicBezTo>
                  <a:cubicBezTo>
                    <a:pt x="23" y="134"/>
                    <a:pt x="12" y="156"/>
                    <a:pt x="12" y="167"/>
                  </a:cubicBezTo>
                  <a:cubicBezTo>
                    <a:pt x="12" y="201"/>
                    <a:pt x="1" y="223"/>
                    <a:pt x="23" y="245"/>
                  </a:cubicBezTo>
                  <a:cubicBezTo>
                    <a:pt x="29" y="250"/>
                    <a:pt x="37" y="253"/>
                    <a:pt x="45" y="253"/>
                  </a:cubicBezTo>
                  <a:cubicBezTo>
                    <a:pt x="53" y="253"/>
                    <a:pt x="62" y="250"/>
                    <a:pt x="68" y="245"/>
                  </a:cubicBezTo>
                  <a:cubicBezTo>
                    <a:pt x="78" y="233"/>
                    <a:pt x="78" y="223"/>
                    <a:pt x="78" y="211"/>
                  </a:cubicBezTo>
                  <a:cubicBezTo>
                    <a:pt x="90" y="201"/>
                    <a:pt x="90" y="189"/>
                    <a:pt x="90" y="178"/>
                  </a:cubicBezTo>
                  <a:cubicBezTo>
                    <a:pt x="90" y="167"/>
                    <a:pt x="101" y="144"/>
                    <a:pt x="101" y="134"/>
                  </a:cubicBezTo>
                  <a:cubicBezTo>
                    <a:pt x="112" y="89"/>
                    <a:pt x="134" y="67"/>
                    <a:pt x="157" y="33"/>
                  </a:cubicBezTo>
                  <a:cubicBezTo>
                    <a:pt x="167" y="23"/>
                    <a:pt x="167" y="11"/>
                    <a:pt x="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76" name="Google Shape;16976;p24"/>
            <p:cNvSpPr/>
            <p:nvPr/>
          </p:nvSpPr>
          <p:spPr>
            <a:xfrm flipH="1">
              <a:off x="917998" y="301425"/>
              <a:ext cx="84547" cy="25171"/>
            </a:xfrm>
            <a:custGeom>
              <a:avLst/>
              <a:gdLst/>
              <a:ahLst/>
              <a:cxnLst/>
              <a:rect l="l" t="t" r="r" b="b"/>
              <a:pathLst>
                <a:path w="1048" h="312" extrusionOk="0">
                  <a:moveTo>
                    <a:pt x="770" y="1"/>
                  </a:moveTo>
                  <a:cubicBezTo>
                    <a:pt x="503" y="1"/>
                    <a:pt x="230" y="88"/>
                    <a:pt x="24" y="268"/>
                  </a:cubicBezTo>
                  <a:cubicBezTo>
                    <a:pt x="0" y="293"/>
                    <a:pt x="28" y="311"/>
                    <a:pt x="54" y="311"/>
                  </a:cubicBezTo>
                  <a:cubicBezTo>
                    <a:pt x="64" y="311"/>
                    <a:pt x="73" y="308"/>
                    <a:pt x="80" y="302"/>
                  </a:cubicBezTo>
                  <a:cubicBezTo>
                    <a:pt x="297" y="148"/>
                    <a:pt x="544" y="53"/>
                    <a:pt x="803" y="53"/>
                  </a:cubicBezTo>
                  <a:cubicBezTo>
                    <a:pt x="862" y="53"/>
                    <a:pt x="921" y="58"/>
                    <a:pt x="981" y="68"/>
                  </a:cubicBezTo>
                  <a:cubicBezTo>
                    <a:pt x="1025" y="68"/>
                    <a:pt x="1048" y="24"/>
                    <a:pt x="1003" y="24"/>
                  </a:cubicBezTo>
                  <a:cubicBezTo>
                    <a:pt x="927" y="8"/>
                    <a:pt x="849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77" name="Google Shape;16977;p24"/>
            <p:cNvSpPr/>
            <p:nvPr/>
          </p:nvSpPr>
          <p:spPr>
            <a:xfrm flipH="1">
              <a:off x="955109" y="320223"/>
              <a:ext cx="47760" cy="20653"/>
            </a:xfrm>
            <a:custGeom>
              <a:avLst/>
              <a:gdLst/>
              <a:ahLst/>
              <a:cxnLst/>
              <a:rect l="l" t="t" r="r" b="b"/>
              <a:pathLst>
                <a:path w="592" h="256" extrusionOk="0">
                  <a:moveTo>
                    <a:pt x="552" y="1"/>
                  </a:moveTo>
                  <a:cubicBezTo>
                    <a:pt x="548" y="1"/>
                    <a:pt x="544" y="1"/>
                    <a:pt x="540" y="2"/>
                  </a:cubicBezTo>
                  <a:cubicBezTo>
                    <a:pt x="351" y="13"/>
                    <a:pt x="173" y="91"/>
                    <a:pt x="17" y="213"/>
                  </a:cubicBezTo>
                  <a:cubicBezTo>
                    <a:pt x="1" y="238"/>
                    <a:pt x="20" y="256"/>
                    <a:pt x="40" y="256"/>
                  </a:cubicBezTo>
                  <a:cubicBezTo>
                    <a:pt x="47" y="256"/>
                    <a:pt x="55" y="253"/>
                    <a:pt x="61" y="247"/>
                  </a:cubicBezTo>
                  <a:cubicBezTo>
                    <a:pt x="206" y="136"/>
                    <a:pt x="373" y="69"/>
                    <a:pt x="551" y="47"/>
                  </a:cubicBezTo>
                  <a:cubicBezTo>
                    <a:pt x="591" y="47"/>
                    <a:pt x="586" y="1"/>
                    <a:pt x="5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78" name="Google Shape;16978;p24"/>
            <p:cNvSpPr/>
            <p:nvPr/>
          </p:nvSpPr>
          <p:spPr>
            <a:xfrm flipH="1">
              <a:off x="936876" y="328452"/>
              <a:ext cx="26058" cy="9439"/>
            </a:xfrm>
            <a:custGeom>
              <a:avLst/>
              <a:gdLst/>
              <a:ahLst/>
              <a:cxnLst/>
              <a:rect l="l" t="t" r="r" b="b"/>
              <a:pathLst>
                <a:path w="323" h="117" extrusionOk="0">
                  <a:moveTo>
                    <a:pt x="278" y="0"/>
                  </a:moveTo>
                  <a:cubicBezTo>
                    <a:pt x="245" y="12"/>
                    <a:pt x="201" y="22"/>
                    <a:pt x="156" y="22"/>
                  </a:cubicBezTo>
                  <a:cubicBezTo>
                    <a:pt x="122" y="34"/>
                    <a:pt x="78" y="44"/>
                    <a:pt x="34" y="56"/>
                  </a:cubicBezTo>
                  <a:cubicBezTo>
                    <a:pt x="23" y="67"/>
                    <a:pt x="1" y="78"/>
                    <a:pt x="11" y="101"/>
                  </a:cubicBezTo>
                  <a:cubicBezTo>
                    <a:pt x="11" y="108"/>
                    <a:pt x="28" y="116"/>
                    <a:pt x="42" y="116"/>
                  </a:cubicBezTo>
                  <a:cubicBezTo>
                    <a:pt x="47" y="116"/>
                    <a:pt x="53" y="115"/>
                    <a:pt x="56" y="111"/>
                  </a:cubicBezTo>
                  <a:cubicBezTo>
                    <a:pt x="100" y="111"/>
                    <a:pt x="145" y="101"/>
                    <a:pt x="179" y="89"/>
                  </a:cubicBezTo>
                  <a:cubicBezTo>
                    <a:pt x="223" y="78"/>
                    <a:pt x="268" y="56"/>
                    <a:pt x="312" y="44"/>
                  </a:cubicBezTo>
                  <a:cubicBezTo>
                    <a:pt x="323" y="44"/>
                    <a:pt x="323" y="34"/>
                    <a:pt x="323" y="22"/>
                  </a:cubicBezTo>
                  <a:cubicBezTo>
                    <a:pt x="312" y="0"/>
                    <a:pt x="300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79" name="Google Shape;16979;p24"/>
            <p:cNvSpPr/>
            <p:nvPr/>
          </p:nvSpPr>
          <p:spPr>
            <a:xfrm flipH="1">
              <a:off x="969470" y="294891"/>
              <a:ext cx="88581" cy="12101"/>
            </a:xfrm>
            <a:custGeom>
              <a:avLst/>
              <a:gdLst/>
              <a:ahLst/>
              <a:cxnLst/>
              <a:rect l="l" t="t" r="r" b="b"/>
              <a:pathLst>
                <a:path w="1098" h="150" extrusionOk="0">
                  <a:moveTo>
                    <a:pt x="134" y="0"/>
                  </a:moveTo>
                  <a:cubicBezTo>
                    <a:pt x="104" y="0"/>
                    <a:pt x="75" y="2"/>
                    <a:pt x="45" y="5"/>
                  </a:cubicBezTo>
                  <a:cubicBezTo>
                    <a:pt x="1" y="5"/>
                    <a:pt x="1" y="49"/>
                    <a:pt x="45" y="49"/>
                  </a:cubicBezTo>
                  <a:cubicBezTo>
                    <a:pt x="145" y="49"/>
                    <a:pt x="234" y="60"/>
                    <a:pt x="334" y="72"/>
                  </a:cubicBezTo>
                  <a:cubicBezTo>
                    <a:pt x="423" y="94"/>
                    <a:pt x="523" y="127"/>
                    <a:pt x="612" y="138"/>
                  </a:cubicBezTo>
                  <a:lnTo>
                    <a:pt x="634" y="138"/>
                  </a:lnTo>
                  <a:cubicBezTo>
                    <a:pt x="646" y="149"/>
                    <a:pt x="668" y="149"/>
                    <a:pt x="679" y="149"/>
                  </a:cubicBezTo>
                  <a:cubicBezTo>
                    <a:pt x="812" y="138"/>
                    <a:pt x="935" y="116"/>
                    <a:pt x="1068" y="105"/>
                  </a:cubicBezTo>
                  <a:cubicBezTo>
                    <a:pt x="1098" y="95"/>
                    <a:pt x="1092" y="58"/>
                    <a:pt x="1067" y="58"/>
                  </a:cubicBezTo>
                  <a:cubicBezTo>
                    <a:pt x="1064" y="58"/>
                    <a:pt x="1060" y="59"/>
                    <a:pt x="1057" y="60"/>
                  </a:cubicBezTo>
                  <a:lnTo>
                    <a:pt x="656" y="94"/>
                  </a:lnTo>
                  <a:lnTo>
                    <a:pt x="646" y="105"/>
                  </a:lnTo>
                  <a:cubicBezTo>
                    <a:pt x="646" y="94"/>
                    <a:pt x="646" y="94"/>
                    <a:pt x="634" y="94"/>
                  </a:cubicBezTo>
                  <a:cubicBezTo>
                    <a:pt x="545" y="49"/>
                    <a:pt x="446" y="27"/>
                    <a:pt x="345" y="16"/>
                  </a:cubicBezTo>
                  <a:cubicBezTo>
                    <a:pt x="275" y="8"/>
                    <a:pt x="204" y="0"/>
                    <a:pt x="1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80" name="Google Shape;16980;p24"/>
            <p:cNvSpPr/>
            <p:nvPr/>
          </p:nvSpPr>
          <p:spPr>
            <a:xfrm flipH="1">
              <a:off x="868705" y="320384"/>
              <a:ext cx="15248" cy="29930"/>
            </a:xfrm>
            <a:custGeom>
              <a:avLst/>
              <a:gdLst/>
              <a:ahLst/>
              <a:cxnLst/>
              <a:rect l="l" t="t" r="r" b="b"/>
              <a:pathLst>
                <a:path w="189" h="371" extrusionOk="0">
                  <a:moveTo>
                    <a:pt x="156" y="0"/>
                  </a:moveTo>
                  <a:cubicBezTo>
                    <a:pt x="134" y="0"/>
                    <a:pt x="100" y="0"/>
                    <a:pt x="89" y="11"/>
                  </a:cubicBezTo>
                  <a:cubicBezTo>
                    <a:pt x="56" y="67"/>
                    <a:pt x="33" y="122"/>
                    <a:pt x="23" y="178"/>
                  </a:cubicBezTo>
                  <a:cubicBezTo>
                    <a:pt x="11" y="201"/>
                    <a:pt x="11" y="233"/>
                    <a:pt x="11" y="256"/>
                  </a:cubicBezTo>
                  <a:cubicBezTo>
                    <a:pt x="0" y="290"/>
                    <a:pt x="11" y="322"/>
                    <a:pt x="11" y="345"/>
                  </a:cubicBezTo>
                  <a:cubicBezTo>
                    <a:pt x="17" y="362"/>
                    <a:pt x="36" y="370"/>
                    <a:pt x="55" y="370"/>
                  </a:cubicBezTo>
                  <a:cubicBezTo>
                    <a:pt x="73" y="370"/>
                    <a:pt x="89" y="362"/>
                    <a:pt x="89" y="345"/>
                  </a:cubicBezTo>
                  <a:cubicBezTo>
                    <a:pt x="100" y="300"/>
                    <a:pt x="112" y="245"/>
                    <a:pt x="122" y="189"/>
                  </a:cubicBezTo>
                  <a:cubicBezTo>
                    <a:pt x="134" y="144"/>
                    <a:pt x="156" y="89"/>
                    <a:pt x="178" y="45"/>
                  </a:cubicBezTo>
                  <a:cubicBezTo>
                    <a:pt x="189" y="23"/>
                    <a:pt x="167" y="11"/>
                    <a:pt x="1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81" name="Google Shape;16981;p24"/>
            <p:cNvSpPr/>
            <p:nvPr/>
          </p:nvSpPr>
          <p:spPr>
            <a:xfrm flipH="1">
              <a:off x="857894" y="324821"/>
              <a:ext cx="9036" cy="21621"/>
            </a:xfrm>
            <a:custGeom>
              <a:avLst/>
              <a:gdLst/>
              <a:ahLst/>
              <a:cxnLst/>
              <a:rect l="l" t="t" r="r" b="b"/>
              <a:pathLst>
                <a:path w="112" h="268" extrusionOk="0">
                  <a:moveTo>
                    <a:pt x="79" y="1"/>
                  </a:moveTo>
                  <a:cubicBezTo>
                    <a:pt x="67" y="1"/>
                    <a:pt x="45" y="1"/>
                    <a:pt x="45" y="23"/>
                  </a:cubicBezTo>
                  <a:cubicBezTo>
                    <a:pt x="22" y="57"/>
                    <a:pt x="12" y="89"/>
                    <a:pt x="0" y="123"/>
                  </a:cubicBezTo>
                  <a:lnTo>
                    <a:pt x="0" y="190"/>
                  </a:lnTo>
                  <a:cubicBezTo>
                    <a:pt x="0" y="201"/>
                    <a:pt x="0" y="223"/>
                    <a:pt x="12" y="245"/>
                  </a:cubicBezTo>
                  <a:cubicBezTo>
                    <a:pt x="12" y="257"/>
                    <a:pt x="34" y="267"/>
                    <a:pt x="45" y="267"/>
                  </a:cubicBezTo>
                  <a:cubicBezTo>
                    <a:pt x="56" y="267"/>
                    <a:pt x="79" y="257"/>
                    <a:pt x="79" y="235"/>
                  </a:cubicBezTo>
                  <a:lnTo>
                    <a:pt x="79" y="190"/>
                  </a:lnTo>
                  <a:lnTo>
                    <a:pt x="79" y="134"/>
                  </a:lnTo>
                  <a:cubicBezTo>
                    <a:pt x="79" y="101"/>
                    <a:pt x="89" y="67"/>
                    <a:pt x="101" y="34"/>
                  </a:cubicBezTo>
                  <a:cubicBezTo>
                    <a:pt x="111" y="23"/>
                    <a:pt x="89" y="1"/>
                    <a:pt x="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82" name="Google Shape;16982;p24"/>
            <p:cNvSpPr/>
            <p:nvPr/>
          </p:nvSpPr>
          <p:spPr>
            <a:xfrm flipH="1">
              <a:off x="856119" y="104334"/>
              <a:ext cx="30657" cy="50099"/>
            </a:xfrm>
            <a:custGeom>
              <a:avLst/>
              <a:gdLst/>
              <a:ahLst/>
              <a:cxnLst/>
              <a:rect l="l" t="t" r="r" b="b"/>
              <a:pathLst>
                <a:path w="380" h="621" extrusionOk="0">
                  <a:moveTo>
                    <a:pt x="54" y="0"/>
                  </a:moveTo>
                  <a:cubicBezTo>
                    <a:pt x="28" y="0"/>
                    <a:pt x="0" y="18"/>
                    <a:pt x="24" y="42"/>
                  </a:cubicBezTo>
                  <a:cubicBezTo>
                    <a:pt x="80" y="131"/>
                    <a:pt x="135" y="220"/>
                    <a:pt x="179" y="309"/>
                  </a:cubicBezTo>
                  <a:cubicBezTo>
                    <a:pt x="224" y="409"/>
                    <a:pt x="258" y="498"/>
                    <a:pt x="291" y="598"/>
                  </a:cubicBezTo>
                  <a:cubicBezTo>
                    <a:pt x="302" y="620"/>
                    <a:pt x="325" y="620"/>
                    <a:pt x="335" y="620"/>
                  </a:cubicBezTo>
                  <a:cubicBezTo>
                    <a:pt x="357" y="620"/>
                    <a:pt x="380" y="610"/>
                    <a:pt x="380" y="587"/>
                  </a:cubicBezTo>
                  <a:cubicBezTo>
                    <a:pt x="357" y="487"/>
                    <a:pt x="313" y="387"/>
                    <a:pt x="268" y="287"/>
                  </a:cubicBezTo>
                  <a:cubicBezTo>
                    <a:pt x="213" y="187"/>
                    <a:pt x="157" y="98"/>
                    <a:pt x="80" y="9"/>
                  </a:cubicBezTo>
                  <a:cubicBezTo>
                    <a:pt x="74" y="3"/>
                    <a:pt x="64" y="0"/>
                    <a:pt x="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83" name="Google Shape;16983;p24"/>
            <p:cNvSpPr/>
            <p:nvPr/>
          </p:nvSpPr>
          <p:spPr>
            <a:xfrm flipH="1">
              <a:off x="847487" y="112160"/>
              <a:ext cx="20007" cy="46630"/>
            </a:xfrm>
            <a:custGeom>
              <a:avLst/>
              <a:gdLst/>
              <a:ahLst/>
              <a:cxnLst/>
              <a:rect l="l" t="t" r="r" b="b"/>
              <a:pathLst>
                <a:path w="248" h="578" extrusionOk="0">
                  <a:moveTo>
                    <a:pt x="35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96" y="190"/>
                    <a:pt x="152" y="379"/>
                    <a:pt x="185" y="557"/>
                  </a:cubicBezTo>
                  <a:cubicBezTo>
                    <a:pt x="190" y="572"/>
                    <a:pt x="205" y="578"/>
                    <a:pt x="218" y="578"/>
                  </a:cubicBezTo>
                  <a:cubicBezTo>
                    <a:pt x="233" y="578"/>
                    <a:pt x="247" y="569"/>
                    <a:pt x="241" y="557"/>
                  </a:cubicBezTo>
                  <a:cubicBezTo>
                    <a:pt x="230" y="357"/>
                    <a:pt x="152" y="179"/>
                    <a:pt x="63" y="12"/>
                  </a:cubicBezTo>
                  <a:cubicBezTo>
                    <a:pt x="55" y="4"/>
                    <a:pt x="45" y="0"/>
                    <a:pt x="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84" name="Google Shape;16984;p24"/>
            <p:cNvSpPr/>
            <p:nvPr/>
          </p:nvSpPr>
          <p:spPr>
            <a:xfrm flipH="1">
              <a:off x="823203" y="129425"/>
              <a:ext cx="16458" cy="40902"/>
            </a:xfrm>
            <a:custGeom>
              <a:avLst/>
              <a:gdLst/>
              <a:ahLst/>
              <a:cxnLst/>
              <a:rect l="l" t="t" r="r" b="b"/>
              <a:pathLst>
                <a:path w="204" h="507" extrusionOk="0">
                  <a:moveTo>
                    <a:pt x="38" y="0"/>
                  </a:moveTo>
                  <a:cubicBezTo>
                    <a:pt x="20" y="0"/>
                    <a:pt x="1" y="12"/>
                    <a:pt x="7" y="32"/>
                  </a:cubicBezTo>
                  <a:cubicBezTo>
                    <a:pt x="40" y="176"/>
                    <a:pt x="74" y="332"/>
                    <a:pt x="119" y="487"/>
                  </a:cubicBezTo>
                  <a:cubicBezTo>
                    <a:pt x="123" y="501"/>
                    <a:pt x="138" y="507"/>
                    <a:pt x="153" y="507"/>
                  </a:cubicBezTo>
                  <a:cubicBezTo>
                    <a:pt x="177" y="507"/>
                    <a:pt x="203" y="492"/>
                    <a:pt x="196" y="465"/>
                  </a:cubicBezTo>
                  <a:cubicBezTo>
                    <a:pt x="163" y="321"/>
                    <a:pt x="107" y="165"/>
                    <a:pt x="63" y="20"/>
                  </a:cubicBezTo>
                  <a:cubicBezTo>
                    <a:pt x="63" y="6"/>
                    <a:pt x="51" y="0"/>
                    <a:pt x="3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85" name="Google Shape;16985;p24"/>
            <p:cNvSpPr/>
            <p:nvPr/>
          </p:nvSpPr>
          <p:spPr>
            <a:xfrm flipH="1">
              <a:off x="613284" y="403964"/>
              <a:ext cx="25009" cy="39127"/>
            </a:xfrm>
            <a:custGeom>
              <a:avLst/>
              <a:gdLst/>
              <a:ahLst/>
              <a:cxnLst/>
              <a:rect l="l" t="t" r="r" b="b"/>
              <a:pathLst>
                <a:path w="310" h="485" extrusionOk="0">
                  <a:moveTo>
                    <a:pt x="64" y="1"/>
                  </a:moveTo>
                  <a:cubicBezTo>
                    <a:pt x="35" y="1"/>
                    <a:pt x="1" y="19"/>
                    <a:pt x="25" y="43"/>
                  </a:cubicBezTo>
                  <a:cubicBezTo>
                    <a:pt x="114" y="176"/>
                    <a:pt x="181" y="310"/>
                    <a:pt x="236" y="465"/>
                  </a:cubicBezTo>
                  <a:cubicBezTo>
                    <a:pt x="240" y="479"/>
                    <a:pt x="254" y="485"/>
                    <a:pt x="267" y="485"/>
                  </a:cubicBezTo>
                  <a:cubicBezTo>
                    <a:pt x="288" y="485"/>
                    <a:pt x="310" y="470"/>
                    <a:pt x="303" y="443"/>
                  </a:cubicBezTo>
                  <a:cubicBezTo>
                    <a:pt x="270" y="287"/>
                    <a:pt x="191" y="143"/>
                    <a:pt x="92" y="10"/>
                  </a:cubicBezTo>
                  <a:cubicBezTo>
                    <a:pt x="86" y="4"/>
                    <a:pt x="75" y="1"/>
                    <a:pt x="6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86" name="Google Shape;16986;p24"/>
            <p:cNvSpPr/>
            <p:nvPr/>
          </p:nvSpPr>
          <p:spPr>
            <a:xfrm flipH="1">
              <a:off x="605701" y="413565"/>
              <a:ext cx="16861" cy="21218"/>
            </a:xfrm>
            <a:custGeom>
              <a:avLst/>
              <a:gdLst/>
              <a:ahLst/>
              <a:cxnLst/>
              <a:rect l="l" t="t" r="r" b="b"/>
              <a:pathLst>
                <a:path w="209" h="263" extrusionOk="0">
                  <a:moveTo>
                    <a:pt x="30" y="1"/>
                  </a:moveTo>
                  <a:cubicBezTo>
                    <a:pt x="15" y="1"/>
                    <a:pt x="1" y="10"/>
                    <a:pt x="8" y="24"/>
                  </a:cubicBezTo>
                  <a:lnTo>
                    <a:pt x="85" y="146"/>
                  </a:lnTo>
                  <a:cubicBezTo>
                    <a:pt x="108" y="180"/>
                    <a:pt x="130" y="213"/>
                    <a:pt x="164" y="257"/>
                  </a:cubicBezTo>
                  <a:cubicBezTo>
                    <a:pt x="164" y="257"/>
                    <a:pt x="174" y="263"/>
                    <a:pt x="180" y="263"/>
                  </a:cubicBezTo>
                  <a:cubicBezTo>
                    <a:pt x="183" y="263"/>
                    <a:pt x="186" y="261"/>
                    <a:pt x="186" y="257"/>
                  </a:cubicBezTo>
                  <a:cubicBezTo>
                    <a:pt x="197" y="257"/>
                    <a:pt x="208" y="247"/>
                    <a:pt x="208" y="235"/>
                  </a:cubicBezTo>
                  <a:cubicBezTo>
                    <a:pt x="186" y="202"/>
                    <a:pt x="152" y="158"/>
                    <a:pt x="130" y="124"/>
                  </a:cubicBezTo>
                  <a:cubicBezTo>
                    <a:pt x="108" y="79"/>
                    <a:pt x="75" y="47"/>
                    <a:pt x="53" y="13"/>
                  </a:cubicBezTo>
                  <a:cubicBezTo>
                    <a:pt x="48" y="4"/>
                    <a:pt x="39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87" name="Google Shape;16987;p24"/>
            <p:cNvSpPr/>
            <p:nvPr/>
          </p:nvSpPr>
          <p:spPr>
            <a:xfrm flipH="1">
              <a:off x="599489" y="419938"/>
              <a:ext cx="9036" cy="5486"/>
            </a:xfrm>
            <a:custGeom>
              <a:avLst/>
              <a:gdLst/>
              <a:ahLst/>
              <a:cxnLst/>
              <a:rect l="l" t="t" r="r" b="b"/>
              <a:pathLst>
                <a:path w="112" h="68" extrusionOk="0">
                  <a:moveTo>
                    <a:pt x="56" y="0"/>
                  </a:moveTo>
                  <a:cubicBezTo>
                    <a:pt x="0" y="0"/>
                    <a:pt x="0" y="67"/>
                    <a:pt x="56" y="67"/>
                  </a:cubicBezTo>
                  <a:cubicBezTo>
                    <a:pt x="112" y="67"/>
                    <a:pt x="112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88" name="Google Shape;16988;p24"/>
            <p:cNvSpPr/>
            <p:nvPr/>
          </p:nvSpPr>
          <p:spPr>
            <a:xfrm flipH="1">
              <a:off x="653623" y="119259"/>
              <a:ext cx="88743" cy="59215"/>
            </a:xfrm>
            <a:custGeom>
              <a:avLst/>
              <a:gdLst/>
              <a:ahLst/>
              <a:cxnLst/>
              <a:rect l="l" t="t" r="r" b="b"/>
              <a:pathLst>
                <a:path w="1100" h="734" extrusionOk="0">
                  <a:moveTo>
                    <a:pt x="1048" y="0"/>
                  </a:moveTo>
                  <a:cubicBezTo>
                    <a:pt x="1044" y="0"/>
                    <a:pt x="1040" y="1"/>
                    <a:pt x="1037" y="2"/>
                  </a:cubicBezTo>
                  <a:cubicBezTo>
                    <a:pt x="648" y="124"/>
                    <a:pt x="280" y="369"/>
                    <a:pt x="25" y="692"/>
                  </a:cubicBezTo>
                  <a:cubicBezTo>
                    <a:pt x="1" y="715"/>
                    <a:pt x="34" y="733"/>
                    <a:pt x="63" y="733"/>
                  </a:cubicBezTo>
                  <a:cubicBezTo>
                    <a:pt x="75" y="733"/>
                    <a:pt x="85" y="731"/>
                    <a:pt x="92" y="724"/>
                  </a:cubicBezTo>
                  <a:cubicBezTo>
                    <a:pt x="359" y="425"/>
                    <a:pt x="692" y="202"/>
                    <a:pt x="1070" y="57"/>
                  </a:cubicBezTo>
                  <a:cubicBezTo>
                    <a:pt x="1100" y="37"/>
                    <a:pt x="1077" y="0"/>
                    <a:pt x="10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89" name="Google Shape;16989;p24"/>
            <p:cNvSpPr/>
            <p:nvPr/>
          </p:nvSpPr>
          <p:spPr>
            <a:xfrm flipH="1">
              <a:off x="598522" y="115790"/>
              <a:ext cx="102780" cy="42435"/>
            </a:xfrm>
            <a:custGeom>
              <a:avLst/>
              <a:gdLst/>
              <a:ahLst/>
              <a:cxnLst/>
              <a:rect l="l" t="t" r="r" b="b"/>
              <a:pathLst>
                <a:path w="1274" h="526" extrusionOk="0">
                  <a:moveTo>
                    <a:pt x="1206" y="0"/>
                  </a:moveTo>
                  <a:cubicBezTo>
                    <a:pt x="784" y="67"/>
                    <a:pt x="372" y="234"/>
                    <a:pt x="28" y="490"/>
                  </a:cubicBezTo>
                  <a:cubicBezTo>
                    <a:pt x="0" y="508"/>
                    <a:pt x="24" y="526"/>
                    <a:pt x="52" y="526"/>
                  </a:cubicBezTo>
                  <a:cubicBezTo>
                    <a:pt x="59" y="526"/>
                    <a:pt x="66" y="525"/>
                    <a:pt x="72" y="523"/>
                  </a:cubicBezTo>
                  <a:cubicBezTo>
                    <a:pt x="416" y="290"/>
                    <a:pt x="817" y="134"/>
                    <a:pt x="1229" y="45"/>
                  </a:cubicBezTo>
                  <a:cubicBezTo>
                    <a:pt x="1273" y="45"/>
                    <a:pt x="1251" y="0"/>
                    <a:pt x="120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90" name="Google Shape;16990;p24"/>
            <p:cNvSpPr/>
            <p:nvPr/>
          </p:nvSpPr>
          <p:spPr>
            <a:xfrm flipH="1">
              <a:off x="731959" y="93685"/>
              <a:ext cx="37191" cy="62927"/>
            </a:xfrm>
            <a:custGeom>
              <a:avLst/>
              <a:gdLst/>
              <a:ahLst/>
              <a:cxnLst/>
              <a:rect l="l" t="t" r="r" b="b"/>
              <a:pathLst>
                <a:path w="461" h="780" extrusionOk="0">
                  <a:moveTo>
                    <a:pt x="405" y="0"/>
                  </a:moveTo>
                  <a:cubicBezTo>
                    <a:pt x="396" y="0"/>
                    <a:pt x="387" y="2"/>
                    <a:pt x="379" y="8"/>
                  </a:cubicBezTo>
                  <a:cubicBezTo>
                    <a:pt x="167" y="196"/>
                    <a:pt x="12" y="463"/>
                    <a:pt x="1" y="752"/>
                  </a:cubicBezTo>
                  <a:cubicBezTo>
                    <a:pt x="1" y="771"/>
                    <a:pt x="21" y="779"/>
                    <a:pt x="41" y="779"/>
                  </a:cubicBezTo>
                  <a:cubicBezTo>
                    <a:pt x="58" y="779"/>
                    <a:pt x="74" y="774"/>
                    <a:pt x="78" y="764"/>
                  </a:cubicBezTo>
                  <a:cubicBezTo>
                    <a:pt x="123" y="485"/>
                    <a:pt x="223" y="241"/>
                    <a:pt x="434" y="40"/>
                  </a:cubicBezTo>
                  <a:cubicBezTo>
                    <a:pt x="460" y="23"/>
                    <a:pt x="433" y="0"/>
                    <a:pt x="40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91" name="Google Shape;16991;p24"/>
            <p:cNvSpPr/>
            <p:nvPr/>
          </p:nvSpPr>
          <p:spPr>
            <a:xfrm flipH="1">
              <a:off x="926953" y="162179"/>
              <a:ext cx="41225" cy="34771"/>
            </a:xfrm>
            <a:custGeom>
              <a:avLst/>
              <a:gdLst/>
              <a:ahLst/>
              <a:cxnLst/>
              <a:rect l="l" t="t" r="r" b="b"/>
              <a:pathLst>
                <a:path w="511" h="431" extrusionOk="0">
                  <a:moveTo>
                    <a:pt x="30" y="1"/>
                  </a:moveTo>
                  <a:cubicBezTo>
                    <a:pt x="14" y="1"/>
                    <a:pt x="1" y="17"/>
                    <a:pt x="10" y="26"/>
                  </a:cubicBezTo>
                  <a:cubicBezTo>
                    <a:pt x="10" y="48"/>
                    <a:pt x="21" y="59"/>
                    <a:pt x="21" y="81"/>
                  </a:cubicBezTo>
                  <a:cubicBezTo>
                    <a:pt x="26" y="91"/>
                    <a:pt x="34" y="94"/>
                    <a:pt x="44" y="94"/>
                  </a:cubicBezTo>
                  <a:cubicBezTo>
                    <a:pt x="56" y="94"/>
                    <a:pt x="70" y="88"/>
                    <a:pt x="76" y="81"/>
                  </a:cubicBezTo>
                  <a:cubicBezTo>
                    <a:pt x="99" y="93"/>
                    <a:pt x="110" y="103"/>
                    <a:pt x="132" y="115"/>
                  </a:cubicBezTo>
                  <a:cubicBezTo>
                    <a:pt x="177" y="148"/>
                    <a:pt x="210" y="170"/>
                    <a:pt x="244" y="204"/>
                  </a:cubicBezTo>
                  <a:cubicBezTo>
                    <a:pt x="310" y="271"/>
                    <a:pt x="377" y="338"/>
                    <a:pt x="432" y="415"/>
                  </a:cubicBezTo>
                  <a:cubicBezTo>
                    <a:pt x="440" y="423"/>
                    <a:pt x="454" y="431"/>
                    <a:pt x="465" y="431"/>
                  </a:cubicBezTo>
                  <a:cubicBezTo>
                    <a:pt x="469" y="431"/>
                    <a:pt x="474" y="430"/>
                    <a:pt x="477" y="426"/>
                  </a:cubicBezTo>
                  <a:cubicBezTo>
                    <a:pt x="488" y="426"/>
                    <a:pt x="510" y="415"/>
                    <a:pt x="499" y="393"/>
                  </a:cubicBezTo>
                  <a:cubicBezTo>
                    <a:pt x="454" y="304"/>
                    <a:pt x="388" y="226"/>
                    <a:pt x="310" y="160"/>
                  </a:cubicBezTo>
                  <a:cubicBezTo>
                    <a:pt x="232" y="93"/>
                    <a:pt x="143" y="37"/>
                    <a:pt x="43" y="4"/>
                  </a:cubicBezTo>
                  <a:cubicBezTo>
                    <a:pt x="39" y="2"/>
                    <a:pt x="35" y="1"/>
                    <a:pt x="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92" name="Google Shape;16992;p24"/>
            <p:cNvSpPr/>
            <p:nvPr/>
          </p:nvSpPr>
          <p:spPr>
            <a:xfrm flipH="1">
              <a:off x="914045" y="169601"/>
              <a:ext cx="27349" cy="25977"/>
            </a:xfrm>
            <a:custGeom>
              <a:avLst/>
              <a:gdLst/>
              <a:ahLst/>
              <a:cxnLst/>
              <a:rect l="l" t="t" r="r" b="b"/>
              <a:pathLst>
                <a:path w="339" h="322" extrusionOk="0">
                  <a:moveTo>
                    <a:pt x="23" y="1"/>
                  </a:moveTo>
                  <a:cubicBezTo>
                    <a:pt x="11" y="11"/>
                    <a:pt x="1" y="23"/>
                    <a:pt x="11" y="34"/>
                  </a:cubicBezTo>
                  <a:cubicBezTo>
                    <a:pt x="100" y="134"/>
                    <a:pt x="178" y="223"/>
                    <a:pt x="278" y="312"/>
                  </a:cubicBezTo>
                  <a:cubicBezTo>
                    <a:pt x="282" y="319"/>
                    <a:pt x="289" y="321"/>
                    <a:pt x="296" y="321"/>
                  </a:cubicBezTo>
                  <a:cubicBezTo>
                    <a:pt x="315" y="321"/>
                    <a:pt x="338" y="306"/>
                    <a:pt x="323" y="290"/>
                  </a:cubicBezTo>
                  <a:cubicBezTo>
                    <a:pt x="245" y="189"/>
                    <a:pt x="156" y="100"/>
                    <a:pt x="67" y="11"/>
                  </a:cubicBezTo>
                  <a:cubicBezTo>
                    <a:pt x="56" y="1"/>
                    <a:pt x="33" y="1"/>
                    <a:pt x="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93" name="Google Shape;16993;p24"/>
            <p:cNvSpPr/>
            <p:nvPr/>
          </p:nvSpPr>
          <p:spPr>
            <a:xfrm flipH="1">
              <a:off x="906380" y="167100"/>
              <a:ext cx="20653" cy="17587"/>
            </a:xfrm>
            <a:custGeom>
              <a:avLst/>
              <a:gdLst/>
              <a:ahLst/>
              <a:cxnLst/>
              <a:rect l="l" t="t" r="r" b="b"/>
              <a:pathLst>
                <a:path w="256" h="218" extrusionOk="0">
                  <a:moveTo>
                    <a:pt x="28" y="1"/>
                  </a:moveTo>
                  <a:cubicBezTo>
                    <a:pt x="23" y="1"/>
                    <a:pt x="17" y="4"/>
                    <a:pt x="11" y="10"/>
                  </a:cubicBezTo>
                  <a:cubicBezTo>
                    <a:pt x="0" y="20"/>
                    <a:pt x="0" y="32"/>
                    <a:pt x="11" y="42"/>
                  </a:cubicBezTo>
                  <a:cubicBezTo>
                    <a:pt x="78" y="99"/>
                    <a:pt x="134" y="154"/>
                    <a:pt x="201" y="210"/>
                  </a:cubicBezTo>
                  <a:cubicBezTo>
                    <a:pt x="206" y="215"/>
                    <a:pt x="214" y="218"/>
                    <a:pt x="223" y="218"/>
                  </a:cubicBezTo>
                  <a:cubicBezTo>
                    <a:pt x="231" y="218"/>
                    <a:pt x="239" y="215"/>
                    <a:pt x="245" y="210"/>
                  </a:cubicBezTo>
                  <a:cubicBezTo>
                    <a:pt x="256" y="198"/>
                    <a:pt x="256" y="188"/>
                    <a:pt x="245" y="176"/>
                  </a:cubicBezTo>
                  <a:lnTo>
                    <a:pt x="45" y="10"/>
                  </a:lnTo>
                  <a:cubicBezTo>
                    <a:pt x="39" y="4"/>
                    <a:pt x="34" y="1"/>
                    <a:pt x="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94" name="Google Shape;16994;p24"/>
            <p:cNvSpPr/>
            <p:nvPr/>
          </p:nvSpPr>
          <p:spPr>
            <a:xfrm flipH="1">
              <a:off x="743899" y="210907"/>
              <a:ext cx="29769" cy="17991"/>
            </a:xfrm>
            <a:custGeom>
              <a:avLst/>
              <a:gdLst/>
              <a:ahLst/>
              <a:cxnLst/>
              <a:rect l="l" t="t" r="r" b="b"/>
              <a:pathLst>
                <a:path w="369" h="223" extrusionOk="0">
                  <a:moveTo>
                    <a:pt x="335" y="0"/>
                  </a:moveTo>
                  <a:cubicBezTo>
                    <a:pt x="213" y="23"/>
                    <a:pt x="90" y="89"/>
                    <a:pt x="12" y="178"/>
                  </a:cubicBezTo>
                  <a:cubicBezTo>
                    <a:pt x="1" y="189"/>
                    <a:pt x="12" y="211"/>
                    <a:pt x="23" y="223"/>
                  </a:cubicBezTo>
                  <a:cubicBezTo>
                    <a:pt x="35" y="223"/>
                    <a:pt x="57" y="223"/>
                    <a:pt x="68" y="211"/>
                  </a:cubicBezTo>
                  <a:cubicBezTo>
                    <a:pt x="146" y="134"/>
                    <a:pt x="246" y="78"/>
                    <a:pt x="346" y="45"/>
                  </a:cubicBezTo>
                  <a:cubicBezTo>
                    <a:pt x="357" y="45"/>
                    <a:pt x="368" y="33"/>
                    <a:pt x="368" y="23"/>
                  </a:cubicBezTo>
                  <a:cubicBezTo>
                    <a:pt x="368" y="11"/>
                    <a:pt x="346" y="0"/>
                    <a:pt x="3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95" name="Google Shape;16995;p24"/>
            <p:cNvSpPr/>
            <p:nvPr/>
          </p:nvSpPr>
          <p:spPr>
            <a:xfrm flipH="1">
              <a:off x="743011" y="230673"/>
              <a:ext cx="24283" cy="6696"/>
            </a:xfrm>
            <a:custGeom>
              <a:avLst/>
              <a:gdLst/>
              <a:ahLst/>
              <a:cxnLst/>
              <a:rect l="l" t="t" r="r" b="b"/>
              <a:pathLst>
                <a:path w="301" h="83" extrusionOk="0">
                  <a:moveTo>
                    <a:pt x="144" y="0"/>
                  </a:moveTo>
                  <a:cubicBezTo>
                    <a:pt x="100" y="0"/>
                    <a:pt x="55" y="11"/>
                    <a:pt x="22" y="33"/>
                  </a:cubicBezTo>
                  <a:cubicBezTo>
                    <a:pt x="0" y="45"/>
                    <a:pt x="0" y="55"/>
                    <a:pt x="11" y="67"/>
                  </a:cubicBezTo>
                  <a:cubicBezTo>
                    <a:pt x="11" y="74"/>
                    <a:pt x="22" y="82"/>
                    <a:pt x="36" y="82"/>
                  </a:cubicBezTo>
                  <a:cubicBezTo>
                    <a:pt x="42" y="82"/>
                    <a:pt x="49" y="81"/>
                    <a:pt x="55" y="78"/>
                  </a:cubicBezTo>
                  <a:cubicBezTo>
                    <a:pt x="67" y="67"/>
                    <a:pt x="78" y="67"/>
                    <a:pt x="100" y="67"/>
                  </a:cubicBezTo>
                  <a:cubicBezTo>
                    <a:pt x="122" y="55"/>
                    <a:pt x="134" y="55"/>
                    <a:pt x="144" y="55"/>
                  </a:cubicBezTo>
                  <a:lnTo>
                    <a:pt x="223" y="55"/>
                  </a:lnTo>
                  <a:cubicBezTo>
                    <a:pt x="233" y="55"/>
                    <a:pt x="245" y="67"/>
                    <a:pt x="256" y="67"/>
                  </a:cubicBezTo>
                  <a:cubicBezTo>
                    <a:pt x="267" y="67"/>
                    <a:pt x="289" y="67"/>
                    <a:pt x="289" y="55"/>
                  </a:cubicBezTo>
                  <a:cubicBezTo>
                    <a:pt x="300" y="33"/>
                    <a:pt x="289" y="22"/>
                    <a:pt x="278" y="22"/>
                  </a:cubicBezTo>
                  <a:cubicBezTo>
                    <a:pt x="233" y="0"/>
                    <a:pt x="189" y="0"/>
                    <a:pt x="1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96" name="Google Shape;16996;p24"/>
            <p:cNvSpPr/>
            <p:nvPr/>
          </p:nvSpPr>
          <p:spPr>
            <a:xfrm flipH="1">
              <a:off x="892020" y="314979"/>
              <a:ext cx="23396" cy="44936"/>
            </a:xfrm>
            <a:custGeom>
              <a:avLst/>
              <a:gdLst/>
              <a:ahLst/>
              <a:cxnLst/>
              <a:rect l="l" t="t" r="r" b="b"/>
              <a:pathLst>
                <a:path w="290" h="557" extrusionOk="0">
                  <a:moveTo>
                    <a:pt x="268" y="1"/>
                  </a:moveTo>
                  <a:cubicBezTo>
                    <a:pt x="245" y="1"/>
                    <a:pt x="235" y="1"/>
                    <a:pt x="212" y="11"/>
                  </a:cubicBezTo>
                  <a:cubicBezTo>
                    <a:pt x="90" y="156"/>
                    <a:pt x="1" y="334"/>
                    <a:pt x="1" y="523"/>
                  </a:cubicBezTo>
                  <a:cubicBezTo>
                    <a:pt x="1" y="545"/>
                    <a:pt x="17" y="556"/>
                    <a:pt x="35" y="556"/>
                  </a:cubicBezTo>
                  <a:cubicBezTo>
                    <a:pt x="54" y="556"/>
                    <a:pt x="73" y="545"/>
                    <a:pt x="79" y="523"/>
                  </a:cubicBezTo>
                  <a:cubicBezTo>
                    <a:pt x="90" y="345"/>
                    <a:pt x="156" y="179"/>
                    <a:pt x="279" y="45"/>
                  </a:cubicBezTo>
                  <a:cubicBezTo>
                    <a:pt x="290" y="23"/>
                    <a:pt x="279" y="11"/>
                    <a:pt x="2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97" name="Google Shape;16997;p24"/>
            <p:cNvSpPr/>
            <p:nvPr/>
          </p:nvSpPr>
          <p:spPr>
            <a:xfrm flipH="1">
              <a:off x="899200" y="342731"/>
              <a:ext cx="12585" cy="28801"/>
            </a:xfrm>
            <a:custGeom>
              <a:avLst/>
              <a:gdLst/>
              <a:ahLst/>
              <a:cxnLst/>
              <a:rect l="l" t="t" r="r" b="b"/>
              <a:pathLst>
                <a:path w="156" h="357" extrusionOk="0">
                  <a:moveTo>
                    <a:pt x="123" y="1"/>
                  </a:moveTo>
                  <a:cubicBezTo>
                    <a:pt x="111" y="1"/>
                    <a:pt x="78" y="1"/>
                    <a:pt x="78" y="23"/>
                  </a:cubicBezTo>
                  <a:cubicBezTo>
                    <a:pt x="67" y="79"/>
                    <a:pt x="45" y="124"/>
                    <a:pt x="34" y="179"/>
                  </a:cubicBezTo>
                  <a:cubicBezTo>
                    <a:pt x="34" y="201"/>
                    <a:pt x="22" y="223"/>
                    <a:pt x="22" y="257"/>
                  </a:cubicBezTo>
                  <a:cubicBezTo>
                    <a:pt x="12" y="279"/>
                    <a:pt x="12" y="312"/>
                    <a:pt x="12" y="335"/>
                  </a:cubicBezTo>
                  <a:cubicBezTo>
                    <a:pt x="0" y="346"/>
                    <a:pt x="22" y="357"/>
                    <a:pt x="34" y="357"/>
                  </a:cubicBezTo>
                  <a:cubicBezTo>
                    <a:pt x="45" y="357"/>
                    <a:pt x="56" y="357"/>
                    <a:pt x="67" y="346"/>
                  </a:cubicBezTo>
                  <a:cubicBezTo>
                    <a:pt x="78" y="312"/>
                    <a:pt x="89" y="290"/>
                    <a:pt x="89" y="268"/>
                  </a:cubicBezTo>
                  <a:cubicBezTo>
                    <a:pt x="101" y="246"/>
                    <a:pt x="101" y="213"/>
                    <a:pt x="111" y="190"/>
                  </a:cubicBezTo>
                  <a:cubicBezTo>
                    <a:pt x="123" y="134"/>
                    <a:pt x="134" y="90"/>
                    <a:pt x="145" y="35"/>
                  </a:cubicBezTo>
                  <a:cubicBezTo>
                    <a:pt x="156" y="23"/>
                    <a:pt x="134" y="13"/>
                    <a:pt x="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98" name="Google Shape;16998;p24"/>
            <p:cNvSpPr/>
            <p:nvPr/>
          </p:nvSpPr>
          <p:spPr>
            <a:xfrm flipH="1">
              <a:off x="794563" y="423730"/>
              <a:ext cx="29446" cy="57763"/>
            </a:xfrm>
            <a:custGeom>
              <a:avLst/>
              <a:gdLst/>
              <a:ahLst/>
              <a:cxnLst/>
              <a:rect l="l" t="t" r="r" b="b"/>
              <a:pathLst>
                <a:path w="365" h="716" extrusionOk="0">
                  <a:moveTo>
                    <a:pt x="39" y="0"/>
                  </a:moveTo>
                  <a:cubicBezTo>
                    <a:pt x="18" y="0"/>
                    <a:pt x="1" y="12"/>
                    <a:pt x="14" y="32"/>
                  </a:cubicBezTo>
                  <a:cubicBezTo>
                    <a:pt x="58" y="143"/>
                    <a:pt x="103" y="254"/>
                    <a:pt x="136" y="365"/>
                  </a:cubicBezTo>
                  <a:cubicBezTo>
                    <a:pt x="169" y="477"/>
                    <a:pt x="192" y="588"/>
                    <a:pt x="236" y="699"/>
                  </a:cubicBezTo>
                  <a:cubicBezTo>
                    <a:pt x="241" y="710"/>
                    <a:pt x="258" y="716"/>
                    <a:pt x="272" y="716"/>
                  </a:cubicBezTo>
                  <a:cubicBezTo>
                    <a:pt x="286" y="716"/>
                    <a:pt x="297" y="710"/>
                    <a:pt x="291" y="699"/>
                  </a:cubicBezTo>
                  <a:cubicBezTo>
                    <a:pt x="291" y="664"/>
                    <a:pt x="291" y="629"/>
                    <a:pt x="286" y="594"/>
                  </a:cubicBezTo>
                  <a:lnTo>
                    <a:pt x="286" y="594"/>
                  </a:lnTo>
                  <a:cubicBezTo>
                    <a:pt x="290" y="605"/>
                    <a:pt x="296" y="615"/>
                    <a:pt x="303" y="621"/>
                  </a:cubicBezTo>
                  <a:cubicBezTo>
                    <a:pt x="307" y="635"/>
                    <a:pt x="320" y="641"/>
                    <a:pt x="332" y="641"/>
                  </a:cubicBezTo>
                  <a:cubicBezTo>
                    <a:pt x="349" y="641"/>
                    <a:pt x="365" y="629"/>
                    <a:pt x="358" y="610"/>
                  </a:cubicBezTo>
                  <a:cubicBezTo>
                    <a:pt x="358" y="588"/>
                    <a:pt x="347" y="566"/>
                    <a:pt x="336" y="532"/>
                  </a:cubicBezTo>
                  <a:cubicBezTo>
                    <a:pt x="336" y="510"/>
                    <a:pt x="325" y="487"/>
                    <a:pt x="314" y="454"/>
                  </a:cubicBezTo>
                  <a:cubicBezTo>
                    <a:pt x="291" y="410"/>
                    <a:pt x="281" y="354"/>
                    <a:pt x="258" y="309"/>
                  </a:cubicBezTo>
                  <a:cubicBezTo>
                    <a:pt x="253" y="298"/>
                    <a:pt x="239" y="293"/>
                    <a:pt x="225" y="293"/>
                  </a:cubicBezTo>
                  <a:cubicBezTo>
                    <a:pt x="211" y="293"/>
                    <a:pt x="197" y="298"/>
                    <a:pt x="192" y="309"/>
                  </a:cubicBezTo>
                  <a:cubicBezTo>
                    <a:pt x="158" y="210"/>
                    <a:pt x="125" y="109"/>
                    <a:pt x="80" y="20"/>
                  </a:cubicBezTo>
                  <a:cubicBezTo>
                    <a:pt x="71" y="6"/>
                    <a:pt x="54" y="0"/>
                    <a:pt x="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99" name="Google Shape;16999;p24"/>
            <p:cNvSpPr/>
            <p:nvPr/>
          </p:nvSpPr>
          <p:spPr>
            <a:xfrm flipH="1">
              <a:off x="495417" y="364272"/>
              <a:ext cx="46711" cy="17829"/>
            </a:xfrm>
            <a:custGeom>
              <a:avLst/>
              <a:gdLst/>
              <a:ahLst/>
              <a:cxnLst/>
              <a:rect l="l" t="t" r="r" b="b"/>
              <a:pathLst>
                <a:path w="579" h="221" extrusionOk="0">
                  <a:moveTo>
                    <a:pt x="56" y="1"/>
                  </a:moveTo>
                  <a:cubicBezTo>
                    <a:pt x="45" y="1"/>
                    <a:pt x="12" y="1"/>
                    <a:pt x="12" y="23"/>
                  </a:cubicBezTo>
                  <a:cubicBezTo>
                    <a:pt x="0" y="45"/>
                    <a:pt x="23" y="68"/>
                    <a:pt x="34" y="68"/>
                  </a:cubicBezTo>
                  <a:cubicBezTo>
                    <a:pt x="123" y="79"/>
                    <a:pt x="201" y="90"/>
                    <a:pt x="279" y="124"/>
                  </a:cubicBezTo>
                  <a:cubicBezTo>
                    <a:pt x="356" y="146"/>
                    <a:pt x="435" y="190"/>
                    <a:pt x="512" y="213"/>
                  </a:cubicBezTo>
                  <a:cubicBezTo>
                    <a:pt x="523" y="218"/>
                    <a:pt x="532" y="221"/>
                    <a:pt x="540" y="221"/>
                  </a:cubicBezTo>
                  <a:cubicBezTo>
                    <a:pt x="549" y="221"/>
                    <a:pt x="557" y="218"/>
                    <a:pt x="568" y="213"/>
                  </a:cubicBezTo>
                  <a:cubicBezTo>
                    <a:pt x="579" y="201"/>
                    <a:pt x="568" y="179"/>
                    <a:pt x="557" y="168"/>
                  </a:cubicBezTo>
                  <a:cubicBezTo>
                    <a:pt x="490" y="112"/>
                    <a:pt x="401" y="79"/>
                    <a:pt x="323" y="57"/>
                  </a:cubicBezTo>
                  <a:cubicBezTo>
                    <a:pt x="234" y="35"/>
                    <a:pt x="145" y="12"/>
                    <a:pt x="56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00" name="Google Shape;17000;p24"/>
            <p:cNvSpPr/>
            <p:nvPr/>
          </p:nvSpPr>
          <p:spPr>
            <a:xfrm flipH="1">
              <a:off x="500741" y="384037"/>
              <a:ext cx="26139" cy="15086"/>
            </a:xfrm>
            <a:custGeom>
              <a:avLst/>
              <a:gdLst/>
              <a:ahLst/>
              <a:cxnLst/>
              <a:rect l="l" t="t" r="r" b="b"/>
              <a:pathLst>
                <a:path w="324" h="187" extrusionOk="0">
                  <a:moveTo>
                    <a:pt x="45" y="1"/>
                  </a:moveTo>
                  <a:cubicBezTo>
                    <a:pt x="23" y="1"/>
                    <a:pt x="1" y="12"/>
                    <a:pt x="1" y="34"/>
                  </a:cubicBezTo>
                  <a:cubicBezTo>
                    <a:pt x="1" y="57"/>
                    <a:pt x="23" y="67"/>
                    <a:pt x="45" y="67"/>
                  </a:cubicBezTo>
                  <a:lnTo>
                    <a:pt x="112" y="67"/>
                  </a:lnTo>
                  <a:lnTo>
                    <a:pt x="123" y="79"/>
                  </a:lnTo>
                  <a:cubicBezTo>
                    <a:pt x="134" y="79"/>
                    <a:pt x="145" y="90"/>
                    <a:pt x="157" y="90"/>
                  </a:cubicBezTo>
                  <a:lnTo>
                    <a:pt x="167" y="90"/>
                  </a:lnTo>
                  <a:cubicBezTo>
                    <a:pt x="167" y="101"/>
                    <a:pt x="179" y="101"/>
                    <a:pt x="179" y="101"/>
                  </a:cubicBezTo>
                  <a:lnTo>
                    <a:pt x="201" y="123"/>
                  </a:lnTo>
                  <a:cubicBezTo>
                    <a:pt x="212" y="123"/>
                    <a:pt x="212" y="123"/>
                    <a:pt x="212" y="134"/>
                  </a:cubicBezTo>
                  <a:cubicBezTo>
                    <a:pt x="223" y="134"/>
                    <a:pt x="223" y="146"/>
                    <a:pt x="234" y="146"/>
                  </a:cubicBezTo>
                  <a:lnTo>
                    <a:pt x="234" y="156"/>
                  </a:lnTo>
                  <a:cubicBezTo>
                    <a:pt x="246" y="156"/>
                    <a:pt x="246" y="168"/>
                    <a:pt x="246" y="168"/>
                  </a:cubicBezTo>
                  <a:cubicBezTo>
                    <a:pt x="252" y="181"/>
                    <a:pt x="262" y="186"/>
                    <a:pt x="274" y="186"/>
                  </a:cubicBezTo>
                  <a:cubicBezTo>
                    <a:pt x="282" y="186"/>
                    <a:pt x="291" y="183"/>
                    <a:pt x="301" y="179"/>
                  </a:cubicBezTo>
                  <a:cubicBezTo>
                    <a:pt x="312" y="179"/>
                    <a:pt x="323" y="168"/>
                    <a:pt x="323" y="146"/>
                  </a:cubicBezTo>
                  <a:cubicBezTo>
                    <a:pt x="312" y="123"/>
                    <a:pt x="290" y="101"/>
                    <a:pt x="268" y="79"/>
                  </a:cubicBezTo>
                  <a:cubicBezTo>
                    <a:pt x="246" y="57"/>
                    <a:pt x="223" y="45"/>
                    <a:pt x="201" y="34"/>
                  </a:cubicBezTo>
                  <a:cubicBezTo>
                    <a:pt x="157" y="12"/>
                    <a:pt x="101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01" name="Google Shape;17001;p24"/>
            <p:cNvSpPr/>
            <p:nvPr/>
          </p:nvSpPr>
          <p:spPr>
            <a:xfrm flipH="1">
              <a:off x="575206" y="314576"/>
              <a:ext cx="39611" cy="35255"/>
            </a:xfrm>
            <a:custGeom>
              <a:avLst/>
              <a:gdLst/>
              <a:ahLst/>
              <a:cxnLst/>
              <a:rect l="l" t="t" r="r" b="b"/>
              <a:pathLst>
                <a:path w="491" h="437" extrusionOk="0">
                  <a:moveTo>
                    <a:pt x="44" y="1"/>
                  </a:moveTo>
                  <a:cubicBezTo>
                    <a:pt x="33" y="1"/>
                    <a:pt x="20" y="9"/>
                    <a:pt x="12" y="16"/>
                  </a:cubicBezTo>
                  <a:cubicBezTo>
                    <a:pt x="1" y="28"/>
                    <a:pt x="1" y="39"/>
                    <a:pt x="12" y="50"/>
                  </a:cubicBezTo>
                  <a:cubicBezTo>
                    <a:pt x="90" y="95"/>
                    <a:pt x="167" y="150"/>
                    <a:pt x="234" y="216"/>
                  </a:cubicBezTo>
                  <a:cubicBezTo>
                    <a:pt x="301" y="283"/>
                    <a:pt x="357" y="362"/>
                    <a:pt x="424" y="428"/>
                  </a:cubicBezTo>
                  <a:cubicBezTo>
                    <a:pt x="429" y="434"/>
                    <a:pt x="435" y="436"/>
                    <a:pt x="440" y="436"/>
                  </a:cubicBezTo>
                  <a:cubicBezTo>
                    <a:pt x="446" y="436"/>
                    <a:pt x="451" y="434"/>
                    <a:pt x="457" y="428"/>
                  </a:cubicBezTo>
                  <a:cubicBezTo>
                    <a:pt x="468" y="428"/>
                    <a:pt x="490" y="417"/>
                    <a:pt x="479" y="406"/>
                  </a:cubicBezTo>
                  <a:cubicBezTo>
                    <a:pt x="446" y="317"/>
                    <a:pt x="368" y="239"/>
                    <a:pt x="301" y="172"/>
                  </a:cubicBezTo>
                  <a:cubicBezTo>
                    <a:pt x="223" y="105"/>
                    <a:pt x="145" y="50"/>
                    <a:pt x="56" y="6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02" name="Google Shape;17002;p24"/>
            <p:cNvSpPr/>
            <p:nvPr/>
          </p:nvSpPr>
          <p:spPr>
            <a:xfrm flipH="1">
              <a:off x="564476" y="320626"/>
              <a:ext cx="29285" cy="24687"/>
            </a:xfrm>
            <a:custGeom>
              <a:avLst/>
              <a:gdLst/>
              <a:ahLst/>
              <a:cxnLst/>
              <a:rect l="l" t="t" r="r" b="b"/>
              <a:pathLst>
                <a:path w="363" h="306" extrusionOk="0">
                  <a:moveTo>
                    <a:pt x="44" y="1"/>
                  </a:moveTo>
                  <a:cubicBezTo>
                    <a:pt x="23" y="1"/>
                    <a:pt x="0" y="25"/>
                    <a:pt x="18" y="42"/>
                  </a:cubicBezTo>
                  <a:cubicBezTo>
                    <a:pt x="74" y="86"/>
                    <a:pt x="118" y="131"/>
                    <a:pt x="163" y="175"/>
                  </a:cubicBezTo>
                  <a:lnTo>
                    <a:pt x="229" y="242"/>
                  </a:lnTo>
                  <a:lnTo>
                    <a:pt x="262" y="275"/>
                  </a:lnTo>
                  <a:cubicBezTo>
                    <a:pt x="285" y="287"/>
                    <a:pt x="296" y="287"/>
                    <a:pt x="307" y="297"/>
                  </a:cubicBezTo>
                  <a:cubicBezTo>
                    <a:pt x="313" y="303"/>
                    <a:pt x="318" y="306"/>
                    <a:pt x="324" y="306"/>
                  </a:cubicBezTo>
                  <a:cubicBezTo>
                    <a:pt x="329" y="306"/>
                    <a:pt x="335" y="303"/>
                    <a:pt x="341" y="297"/>
                  </a:cubicBezTo>
                  <a:cubicBezTo>
                    <a:pt x="351" y="297"/>
                    <a:pt x="363" y="287"/>
                    <a:pt x="351" y="275"/>
                  </a:cubicBezTo>
                  <a:lnTo>
                    <a:pt x="318" y="242"/>
                  </a:lnTo>
                  <a:lnTo>
                    <a:pt x="285" y="208"/>
                  </a:lnTo>
                  <a:cubicBezTo>
                    <a:pt x="262" y="186"/>
                    <a:pt x="240" y="164"/>
                    <a:pt x="207" y="141"/>
                  </a:cubicBezTo>
                  <a:cubicBezTo>
                    <a:pt x="163" y="97"/>
                    <a:pt x="118" y="53"/>
                    <a:pt x="62" y="8"/>
                  </a:cubicBezTo>
                  <a:cubicBezTo>
                    <a:pt x="57" y="3"/>
                    <a:pt x="51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03" name="Google Shape;17003;p24"/>
            <p:cNvSpPr/>
            <p:nvPr/>
          </p:nvSpPr>
          <p:spPr>
            <a:xfrm flipH="1">
              <a:off x="563588" y="323047"/>
              <a:ext cx="8148" cy="5405"/>
            </a:xfrm>
            <a:custGeom>
              <a:avLst/>
              <a:gdLst/>
              <a:ahLst/>
              <a:cxnLst/>
              <a:rect l="l" t="t" r="r" b="b"/>
              <a:pathLst>
                <a:path w="101" h="67" extrusionOk="0">
                  <a:moveTo>
                    <a:pt x="56" y="0"/>
                  </a:moveTo>
                  <a:cubicBezTo>
                    <a:pt x="1" y="0"/>
                    <a:pt x="1" y="67"/>
                    <a:pt x="56" y="67"/>
                  </a:cubicBezTo>
                  <a:cubicBezTo>
                    <a:pt x="101" y="67"/>
                    <a:pt x="101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04" name="Google Shape;17004;p24"/>
            <p:cNvSpPr/>
            <p:nvPr/>
          </p:nvSpPr>
          <p:spPr>
            <a:xfrm flipH="1">
              <a:off x="737687" y="-11113"/>
              <a:ext cx="42193" cy="29850"/>
            </a:xfrm>
            <a:custGeom>
              <a:avLst/>
              <a:gdLst/>
              <a:ahLst/>
              <a:cxnLst/>
              <a:rect l="l" t="t" r="r" b="b"/>
              <a:pathLst>
                <a:path w="523" h="370" extrusionOk="0">
                  <a:moveTo>
                    <a:pt x="459" y="0"/>
                  </a:moveTo>
                  <a:cubicBezTo>
                    <a:pt x="454" y="0"/>
                    <a:pt x="449" y="2"/>
                    <a:pt x="445" y="5"/>
                  </a:cubicBezTo>
                  <a:cubicBezTo>
                    <a:pt x="356" y="39"/>
                    <a:pt x="278" y="83"/>
                    <a:pt x="201" y="138"/>
                  </a:cubicBezTo>
                  <a:cubicBezTo>
                    <a:pt x="167" y="161"/>
                    <a:pt x="134" y="194"/>
                    <a:pt x="100" y="217"/>
                  </a:cubicBezTo>
                  <a:cubicBezTo>
                    <a:pt x="67" y="250"/>
                    <a:pt x="33" y="283"/>
                    <a:pt x="11" y="328"/>
                  </a:cubicBezTo>
                  <a:cubicBezTo>
                    <a:pt x="1" y="338"/>
                    <a:pt x="23" y="361"/>
                    <a:pt x="33" y="361"/>
                  </a:cubicBezTo>
                  <a:cubicBezTo>
                    <a:pt x="39" y="367"/>
                    <a:pt x="48" y="369"/>
                    <a:pt x="56" y="369"/>
                  </a:cubicBezTo>
                  <a:cubicBezTo>
                    <a:pt x="64" y="369"/>
                    <a:pt x="73" y="367"/>
                    <a:pt x="78" y="361"/>
                  </a:cubicBezTo>
                  <a:cubicBezTo>
                    <a:pt x="112" y="328"/>
                    <a:pt x="145" y="306"/>
                    <a:pt x="178" y="272"/>
                  </a:cubicBezTo>
                  <a:cubicBezTo>
                    <a:pt x="201" y="239"/>
                    <a:pt x="234" y="217"/>
                    <a:pt x="267" y="194"/>
                  </a:cubicBezTo>
                  <a:cubicBezTo>
                    <a:pt x="345" y="138"/>
                    <a:pt x="412" y="105"/>
                    <a:pt x="490" y="72"/>
                  </a:cubicBezTo>
                  <a:cubicBezTo>
                    <a:pt x="512" y="61"/>
                    <a:pt x="523" y="39"/>
                    <a:pt x="501" y="16"/>
                  </a:cubicBezTo>
                  <a:cubicBezTo>
                    <a:pt x="493" y="8"/>
                    <a:pt x="474" y="0"/>
                    <a:pt x="45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05" name="Google Shape;17005;p24"/>
            <p:cNvSpPr/>
            <p:nvPr/>
          </p:nvSpPr>
          <p:spPr>
            <a:xfrm flipH="1">
              <a:off x="690976" y="2764"/>
              <a:ext cx="74947" cy="38482"/>
            </a:xfrm>
            <a:custGeom>
              <a:avLst/>
              <a:gdLst/>
              <a:ahLst/>
              <a:cxnLst/>
              <a:rect l="l" t="t" r="r" b="b"/>
              <a:pathLst>
                <a:path w="929" h="477" extrusionOk="0">
                  <a:moveTo>
                    <a:pt x="861" y="0"/>
                  </a:moveTo>
                  <a:cubicBezTo>
                    <a:pt x="695" y="33"/>
                    <a:pt x="539" y="89"/>
                    <a:pt x="394" y="156"/>
                  </a:cubicBezTo>
                  <a:cubicBezTo>
                    <a:pt x="328" y="200"/>
                    <a:pt x="261" y="233"/>
                    <a:pt x="194" y="289"/>
                  </a:cubicBezTo>
                  <a:cubicBezTo>
                    <a:pt x="127" y="334"/>
                    <a:pt x="72" y="389"/>
                    <a:pt x="16" y="445"/>
                  </a:cubicBezTo>
                  <a:cubicBezTo>
                    <a:pt x="0" y="461"/>
                    <a:pt x="24" y="476"/>
                    <a:pt x="47" y="476"/>
                  </a:cubicBezTo>
                  <a:cubicBezTo>
                    <a:pt x="56" y="476"/>
                    <a:pt x="66" y="474"/>
                    <a:pt x="72" y="467"/>
                  </a:cubicBezTo>
                  <a:cubicBezTo>
                    <a:pt x="305" y="267"/>
                    <a:pt x="584" y="134"/>
                    <a:pt x="873" y="55"/>
                  </a:cubicBezTo>
                  <a:cubicBezTo>
                    <a:pt x="928" y="45"/>
                    <a:pt x="895" y="0"/>
                    <a:pt x="86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06" name="Google Shape;17006;p24"/>
            <p:cNvSpPr/>
            <p:nvPr/>
          </p:nvSpPr>
          <p:spPr>
            <a:xfrm flipH="1">
              <a:off x="941313" y="7201"/>
              <a:ext cx="12666" cy="30576"/>
            </a:xfrm>
            <a:custGeom>
              <a:avLst/>
              <a:gdLst/>
              <a:ahLst/>
              <a:cxnLst/>
              <a:rect l="l" t="t" r="r" b="b"/>
              <a:pathLst>
                <a:path w="157" h="379" extrusionOk="0">
                  <a:moveTo>
                    <a:pt x="112" y="0"/>
                  </a:moveTo>
                  <a:cubicBezTo>
                    <a:pt x="100" y="0"/>
                    <a:pt x="56" y="0"/>
                    <a:pt x="56" y="23"/>
                  </a:cubicBezTo>
                  <a:lnTo>
                    <a:pt x="23" y="190"/>
                  </a:lnTo>
                  <a:cubicBezTo>
                    <a:pt x="11" y="245"/>
                    <a:pt x="1" y="301"/>
                    <a:pt x="1" y="356"/>
                  </a:cubicBezTo>
                  <a:cubicBezTo>
                    <a:pt x="1" y="368"/>
                    <a:pt x="11" y="378"/>
                    <a:pt x="34" y="378"/>
                  </a:cubicBezTo>
                  <a:cubicBezTo>
                    <a:pt x="45" y="378"/>
                    <a:pt x="68" y="378"/>
                    <a:pt x="68" y="368"/>
                  </a:cubicBezTo>
                  <a:cubicBezTo>
                    <a:pt x="78" y="345"/>
                    <a:pt x="90" y="312"/>
                    <a:pt x="100" y="289"/>
                  </a:cubicBezTo>
                  <a:cubicBezTo>
                    <a:pt x="112" y="257"/>
                    <a:pt x="112" y="234"/>
                    <a:pt x="112" y="212"/>
                  </a:cubicBezTo>
                  <a:lnTo>
                    <a:pt x="145" y="45"/>
                  </a:lnTo>
                  <a:cubicBezTo>
                    <a:pt x="157" y="23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07" name="Google Shape;17007;p24"/>
            <p:cNvSpPr/>
            <p:nvPr/>
          </p:nvSpPr>
          <p:spPr>
            <a:xfrm flipH="1">
              <a:off x="1077172" y="348863"/>
              <a:ext cx="49050" cy="19846"/>
            </a:xfrm>
            <a:custGeom>
              <a:avLst/>
              <a:gdLst/>
              <a:ahLst/>
              <a:cxnLst/>
              <a:rect l="l" t="t" r="r" b="b"/>
              <a:pathLst>
                <a:path w="608" h="246" extrusionOk="0">
                  <a:moveTo>
                    <a:pt x="570" y="1"/>
                  </a:moveTo>
                  <a:cubicBezTo>
                    <a:pt x="565" y="1"/>
                    <a:pt x="561" y="2"/>
                    <a:pt x="556" y="3"/>
                  </a:cubicBezTo>
                  <a:cubicBezTo>
                    <a:pt x="456" y="26"/>
                    <a:pt x="367" y="58"/>
                    <a:pt x="278" y="92"/>
                  </a:cubicBezTo>
                  <a:cubicBezTo>
                    <a:pt x="233" y="114"/>
                    <a:pt x="189" y="125"/>
                    <a:pt x="145" y="147"/>
                  </a:cubicBezTo>
                  <a:cubicBezTo>
                    <a:pt x="100" y="170"/>
                    <a:pt x="56" y="192"/>
                    <a:pt x="11" y="203"/>
                  </a:cubicBezTo>
                  <a:cubicBezTo>
                    <a:pt x="0" y="214"/>
                    <a:pt x="0" y="226"/>
                    <a:pt x="11" y="236"/>
                  </a:cubicBezTo>
                  <a:cubicBezTo>
                    <a:pt x="11" y="242"/>
                    <a:pt x="17" y="245"/>
                    <a:pt x="24" y="245"/>
                  </a:cubicBezTo>
                  <a:cubicBezTo>
                    <a:pt x="31" y="245"/>
                    <a:pt x="39" y="242"/>
                    <a:pt x="45" y="236"/>
                  </a:cubicBezTo>
                  <a:cubicBezTo>
                    <a:pt x="89" y="226"/>
                    <a:pt x="145" y="214"/>
                    <a:pt x="189" y="192"/>
                  </a:cubicBezTo>
                  <a:cubicBezTo>
                    <a:pt x="233" y="181"/>
                    <a:pt x="278" y="170"/>
                    <a:pt x="322" y="147"/>
                  </a:cubicBezTo>
                  <a:cubicBezTo>
                    <a:pt x="411" y="114"/>
                    <a:pt x="490" y="92"/>
                    <a:pt x="579" y="48"/>
                  </a:cubicBezTo>
                  <a:cubicBezTo>
                    <a:pt x="607" y="29"/>
                    <a:pt x="595" y="1"/>
                    <a:pt x="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08" name="Google Shape;17008;p24"/>
            <p:cNvSpPr/>
            <p:nvPr/>
          </p:nvSpPr>
          <p:spPr>
            <a:xfrm flipH="1">
              <a:off x="832804" y="441963"/>
              <a:ext cx="15570" cy="31221"/>
            </a:xfrm>
            <a:custGeom>
              <a:avLst/>
              <a:gdLst/>
              <a:ahLst/>
              <a:cxnLst/>
              <a:rect l="l" t="t" r="r" b="b"/>
              <a:pathLst>
                <a:path w="193" h="387" extrusionOk="0">
                  <a:moveTo>
                    <a:pt x="45" y="0"/>
                  </a:moveTo>
                  <a:cubicBezTo>
                    <a:pt x="24" y="0"/>
                    <a:pt x="0" y="17"/>
                    <a:pt x="15" y="39"/>
                  </a:cubicBezTo>
                  <a:cubicBezTo>
                    <a:pt x="37" y="83"/>
                    <a:pt x="71" y="139"/>
                    <a:pt x="82" y="195"/>
                  </a:cubicBezTo>
                  <a:cubicBezTo>
                    <a:pt x="104" y="251"/>
                    <a:pt x="115" y="306"/>
                    <a:pt x="126" y="362"/>
                  </a:cubicBezTo>
                  <a:cubicBezTo>
                    <a:pt x="126" y="378"/>
                    <a:pt x="143" y="387"/>
                    <a:pt x="159" y="387"/>
                  </a:cubicBezTo>
                  <a:cubicBezTo>
                    <a:pt x="176" y="387"/>
                    <a:pt x="193" y="378"/>
                    <a:pt x="193" y="362"/>
                  </a:cubicBezTo>
                  <a:cubicBezTo>
                    <a:pt x="193" y="295"/>
                    <a:pt x="182" y="239"/>
                    <a:pt x="160" y="184"/>
                  </a:cubicBezTo>
                  <a:cubicBezTo>
                    <a:pt x="138" y="117"/>
                    <a:pt x="115" y="61"/>
                    <a:pt x="71" y="17"/>
                  </a:cubicBezTo>
                  <a:cubicBezTo>
                    <a:pt x="67" y="5"/>
                    <a:pt x="56" y="0"/>
                    <a:pt x="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09" name="Google Shape;17009;p24"/>
            <p:cNvSpPr/>
            <p:nvPr/>
          </p:nvSpPr>
          <p:spPr>
            <a:xfrm flipH="1">
              <a:off x="739462" y="516104"/>
              <a:ext cx="38159" cy="41548"/>
            </a:xfrm>
            <a:custGeom>
              <a:avLst/>
              <a:gdLst/>
              <a:ahLst/>
              <a:cxnLst/>
              <a:rect l="l" t="t" r="r" b="b"/>
              <a:pathLst>
                <a:path w="473" h="515" extrusionOk="0">
                  <a:moveTo>
                    <a:pt x="58" y="1"/>
                  </a:moveTo>
                  <a:cubicBezTo>
                    <a:pt x="31" y="1"/>
                    <a:pt x="1" y="19"/>
                    <a:pt x="17" y="43"/>
                  </a:cubicBezTo>
                  <a:cubicBezTo>
                    <a:pt x="61" y="99"/>
                    <a:pt x="94" y="165"/>
                    <a:pt x="128" y="232"/>
                  </a:cubicBezTo>
                  <a:cubicBezTo>
                    <a:pt x="150" y="266"/>
                    <a:pt x="161" y="299"/>
                    <a:pt x="183" y="333"/>
                  </a:cubicBezTo>
                  <a:cubicBezTo>
                    <a:pt x="195" y="366"/>
                    <a:pt x="217" y="399"/>
                    <a:pt x="239" y="432"/>
                  </a:cubicBezTo>
                  <a:cubicBezTo>
                    <a:pt x="243" y="437"/>
                    <a:pt x="254" y="439"/>
                    <a:pt x="265" y="439"/>
                  </a:cubicBezTo>
                  <a:cubicBezTo>
                    <a:pt x="284" y="439"/>
                    <a:pt x="306" y="431"/>
                    <a:pt x="306" y="410"/>
                  </a:cubicBezTo>
                  <a:cubicBezTo>
                    <a:pt x="306" y="377"/>
                    <a:pt x="284" y="343"/>
                    <a:pt x="272" y="310"/>
                  </a:cubicBezTo>
                  <a:cubicBezTo>
                    <a:pt x="250" y="266"/>
                    <a:pt x="239" y="232"/>
                    <a:pt x="217" y="199"/>
                  </a:cubicBezTo>
                  <a:lnTo>
                    <a:pt x="217" y="199"/>
                  </a:lnTo>
                  <a:cubicBezTo>
                    <a:pt x="262" y="232"/>
                    <a:pt x="295" y="277"/>
                    <a:pt x="328" y="321"/>
                  </a:cubicBezTo>
                  <a:cubicBezTo>
                    <a:pt x="351" y="355"/>
                    <a:pt x="361" y="377"/>
                    <a:pt x="373" y="410"/>
                  </a:cubicBezTo>
                  <a:cubicBezTo>
                    <a:pt x="384" y="432"/>
                    <a:pt x="395" y="466"/>
                    <a:pt x="406" y="499"/>
                  </a:cubicBezTo>
                  <a:cubicBezTo>
                    <a:pt x="411" y="509"/>
                    <a:pt x="425" y="515"/>
                    <a:pt x="439" y="515"/>
                  </a:cubicBezTo>
                  <a:cubicBezTo>
                    <a:pt x="456" y="515"/>
                    <a:pt x="473" y="506"/>
                    <a:pt x="473" y="488"/>
                  </a:cubicBezTo>
                  <a:cubicBezTo>
                    <a:pt x="462" y="455"/>
                    <a:pt x="462" y="422"/>
                    <a:pt x="440" y="388"/>
                  </a:cubicBezTo>
                  <a:cubicBezTo>
                    <a:pt x="428" y="355"/>
                    <a:pt x="406" y="333"/>
                    <a:pt x="395" y="299"/>
                  </a:cubicBezTo>
                  <a:cubicBezTo>
                    <a:pt x="351" y="244"/>
                    <a:pt x="306" y="199"/>
                    <a:pt x="239" y="155"/>
                  </a:cubicBezTo>
                  <a:cubicBezTo>
                    <a:pt x="234" y="149"/>
                    <a:pt x="228" y="146"/>
                    <a:pt x="223" y="146"/>
                  </a:cubicBezTo>
                  <a:cubicBezTo>
                    <a:pt x="217" y="146"/>
                    <a:pt x="211" y="149"/>
                    <a:pt x="206" y="155"/>
                  </a:cubicBezTo>
                  <a:cubicBezTo>
                    <a:pt x="195" y="155"/>
                    <a:pt x="195" y="165"/>
                    <a:pt x="195" y="165"/>
                  </a:cubicBezTo>
                  <a:cubicBezTo>
                    <a:pt x="161" y="110"/>
                    <a:pt x="128" y="66"/>
                    <a:pt x="84" y="10"/>
                  </a:cubicBezTo>
                  <a:cubicBezTo>
                    <a:pt x="78" y="3"/>
                    <a:pt x="68" y="1"/>
                    <a:pt x="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10" name="Google Shape;17010;p24"/>
            <p:cNvSpPr/>
            <p:nvPr/>
          </p:nvSpPr>
          <p:spPr>
            <a:xfrm flipH="1">
              <a:off x="721471" y="540145"/>
              <a:ext cx="9923" cy="10891"/>
            </a:xfrm>
            <a:custGeom>
              <a:avLst/>
              <a:gdLst/>
              <a:ahLst/>
              <a:cxnLst/>
              <a:rect l="l" t="t" r="r" b="b"/>
              <a:pathLst>
                <a:path w="123" h="135" extrusionOk="0">
                  <a:moveTo>
                    <a:pt x="11" y="1"/>
                  </a:moveTo>
                  <a:cubicBezTo>
                    <a:pt x="11" y="1"/>
                    <a:pt x="0" y="12"/>
                    <a:pt x="0" y="23"/>
                  </a:cubicBezTo>
                  <a:lnTo>
                    <a:pt x="0" y="35"/>
                  </a:lnTo>
                  <a:cubicBezTo>
                    <a:pt x="11" y="57"/>
                    <a:pt x="22" y="68"/>
                    <a:pt x="33" y="79"/>
                  </a:cubicBezTo>
                  <a:cubicBezTo>
                    <a:pt x="33" y="90"/>
                    <a:pt x="45" y="101"/>
                    <a:pt x="45" y="101"/>
                  </a:cubicBezTo>
                  <a:cubicBezTo>
                    <a:pt x="55" y="112"/>
                    <a:pt x="55" y="124"/>
                    <a:pt x="67" y="124"/>
                  </a:cubicBezTo>
                  <a:cubicBezTo>
                    <a:pt x="78" y="134"/>
                    <a:pt x="89" y="134"/>
                    <a:pt x="100" y="134"/>
                  </a:cubicBezTo>
                  <a:cubicBezTo>
                    <a:pt x="111" y="134"/>
                    <a:pt x="122" y="124"/>
                    <a:pt x="122" y="112"/>
                  </a:cubicBezTo>
                  <a:cubicBezTo>
                    <a:pt x="111" y="101"/>
                    <a:pt x="111" y="90"/>
                    <a:pt x="111" y="90"/>
                  </a:cubicBezTo>
                  <a:cubicBezTo>
                    <a:pt x="100" y="79"/>
                    <a:pt x="100" y="68"/>
                    <a:pt x="89" y="57"/>
                  </a:cubicBezTo>
                  <a:cubicBezTo>
                    <a:pt x="78" y="45"/>
                    <a:pt x="67" y="23"/>
                    <a:pt x="55" y="12"/>
                  </a:cubicBezTo>
                  <a:cubicBezTo>
                    <a:pt x="55" y="1"/>
                    <a:pt x="45" y="1"/>
                    <a:pt x="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11" name="Google Shape;17011;p24"/>
            <p:cNvSpPr/>
            <p:nvPr/>
          </p:nvSpPr>
          <p:spPr>
            <a:xfrm flipH="1">
              <a:off x="836676" y="567091"/>
              <a:ext cx="9600" cy="17184"/>
            </a:xfrm>
            <a:custGeom>
              <a:avLst/>
              <a:gdLst/>
              <a:ahLst/>
              <a:cxnLst/>
              <a:rect l="l" t="t" r="r" b="b"/>
              <a:pathLst>
                <a:path w="119" h="213" extrusionOk="0">
                  <a:moveTo>
                    <a:pt x="23" y="1"/>
                  </a:moveTo>
                  <a:cubicBezTo>
                    <a:pt x="11" y="12"/>
                    <a:pt x="0" y="12"/>
                    <a:pt x="0" y="34"/>
                  </a:cubicBezTo>
                  <a:lnTo>
                    <a:pt x="67" y="201"/>
                  </a:lnTo>
                  <a:cubicBezTo>
                    <a:pt x="67" y="209"/>
                    <a:pt x="75" y="213"/>
                    <a:pt x="85" y="213"/>
                  </a:cubicBezTo>
                  <a:cubicBezTo>
                    <a:pt x="100" y="213"/>
                    <a:pt x="118" y="204"/>
                    <a:pt x="112" y="190"/>
                  </a:cubicBezTo>
                  <a:cubicBezTo>
                    <a:pt x="100" y="134"/>
                    <a:pt x="78" y="79"/>
                    <a:pt x="56" y="23"/>
                  </a:cubicBezTo>
                  <a:cubicBezTo>
                    <a:pt x="56" y="1"/>
                    <a:pt x="33" y="1"/>
                    <a:pt x="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12" name="Google Shape;17012;p24"/>
            <p:cNvSpPr/>
            <p:nvPr/>
          </p:nvSpPr>
          <p:spPr>
            <a:xfrm flipH="1">
              <a:off x="553665" y="434540"/>
              <a:ext cx="23396" cy="19039"/>
            </a:xfrm>
            <a:custGeom>
              <a:avLst/>
              <a:gdLst/>
              <a:ahLst/>
              <a:cxnLst/>
              <a:rect l="l" t="t" r="r" b="b"/>
              <a:pathLst>
                <a:path w="290" h="236" extrusionOk="0">
                  <a:moveTo>
                    <a:pt x="43" y="0"/>
                  </a:moveTo>
                  <a:cubicBezTo>
                    <a:pt x="33" y="0"/>
                    <a:pt x="22" y="3"/>
                    <a:pt x="11" y="9"/>
                  </a:cubicBezTo>
                  <a:cubicBezTo>
                    <a:pt x="0" y="9"/>
                    <a:pt x="0" y="20"/>
                    <a:pt x="0" y="31"/>
                  </a:cubicBezTo>
                  <a:cubicBezTo>
                    <a:pt x="0" y="42"/>
                    <a:pt x="0" y="53"/>
                    <a:pt x="11" y="53"/>
                  </a:cubicBezTo>
                  <a:cubicBezTo>
                    <a:pt x="22" y="64"/>
                    <a:pt x="45" y="76"/>
                    <a:pt x="55" y="86"/>
                  </a:cubicBezTo>
                  <a:cubicBezTo>
                    <a:pt x="55" y="86"/>
                    <a:pt x="67" y="86"/>
                    <a:pt x="67" y="98"/>
                  </a:cubicBezTo>
                  <a:lnTo>
                    <a:pt x="89" y="120"/>
                  </a:lnTo>
                  <a:cubicBezTo>
                    <a:pt x="100" y="131"/>
                    <a:pt x="111" y="153"/>
                    <a:pt x="122" y="165"/>
                  </a:cubicBezTo>
                  <a:cubicBezTo>
                    <a:pt x="122" y="175"/>
                    <a:pt x="134" y="175"/>
                    <a:pt x="134" y="187"/>
                  </a:cubicBezTo>
                  <a:lnTo>
                    <a:pt x="144" y="198"/>
                  </a:lnTo>
                  <a:lnTo>
                    <a:pt x="156" y="209"/>
                  </a:lnTo>
                  <a:cubicBezTo>
                    <a:pt x="160" y="214"/>
                    <a:pt x="168" y="216"/>
                    <a:pt x="177" y="216"/>
                  </a:cubicBezTo>
                  <a:cubicBezTo>
                    <a:pt x="190" y="216"/>
                    <a:pt x="205" y="211"/>
                    <a:pt x="211" y="198"/>
                  </a:cubicBezTo>
                  <a:lnTo>
                    <a:pt x="211" y="187"/>
                  </a:lnTo>
                  <a:cubicBezTo>
                    <a:pt x="211" y="209"/>
                    <a:pt x="223" y="220"/>
                    <a:pt x="233" y="220"/>
                  </a:cubicBezTo>
                  <a:cubicBezTo>
                    <a:pt x="233" y="228"/>
                    <a:pt x="244" y="236"/>
                    <a:pt x="255" y="236"/>
                  </a:cubicBezTo>
                  <a:cubicBezTo>
                    <a:pt x="259" y="236"/>
                    <a:pt x="264" y="235"/>
                    <a:pt x="267" y="231"/>
                  </a:cubicBezTo>
                  <a:cubicBezTo>
                    <a:pt x="278" y="231"/>
                    <a:pt x="289" y="220"/>
                    <a:pt x="278" y="209"/>
                  </a:cubicBezTo>
                  <a:cubicBezTo>
                    <a:pt x="278" y="187"/>
                    <a:pt x="267" y="175"/>
                    <a:pt x="255" y="165"/>
                  </a:cubicBezTo>
                  <a:cubicBezTo>
                    <a:pt x="255" y="142"/>
                    <a:pt x="245" y="131"/>
                    <a:pt x="233" y="120"/>
                  </a:cubicBezTo>
                  <a:lnTo>
                    <a:pt x="189" y="31"/>
                  </a:lnTo>
                  <a:cubicBezTo>
                    <a:pt x="183" y="25"/>
                    <a:pt x="178" y="23"/>
                    <a:pt x="172" y="23"/>
                  </a:cubicBezTo>
                  <a:cubicBezTo>
                    <a:pt x="167" y="23"/>
                    <a:pt x="161" y="25"/>
                    <a:pt x="156" y="31"/>
                  </a:cubicBezTo>
                  <a:cubicBezTo>
                    <a:pt x="144" y="31"/>
                    <a:pt x="134" y="42"/>
                    <a:pt x="134" y="53"/>
                  </a:cubicBezTo>
                  <a:lnTo>
                    <a:pt x="144" y="64"/>
                  </a:lnTo>
                  <a:cubicBezTo>
                    <a:pt x="122" y="42"/>
                    <a:pt x="100" y="20"/>
                    <a:pt x="67" y="9"/>
                  </a:cubicBezTo>
                  <a:cubicBezTo>
                    <a:pt x="61" y="3"/>
                    <a:pt x="53" y="0"/>
                    <a:pt x="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13" name="Google Shape;17013;p24"/>
            <p:cNvSpPr/>
            <p:nvPr/>
          </p:nvSpPr>
          <p:spPr>
            <a:xfrm flipH="1">
              <a:off x="545678" y="444222"/>
              <a:ext cx="9036" cy="5405"/>
            </a:xfrm>
            <a:custGeom>
              <a:avLst/>
              <a:gdLst/>
              <a:ahLst/>
              <a:cxnLst/>
              <a:rect l="l" t="t" r="r" b="b"/>
              <a:pathLst>
                <a:path w="112" h="67" extrusionOk="0">
                  <a:moveTo>
                    <a:pt x="57" y="0"/>
                  </a:moveTo>
                  <a:cubicBezTo>
                    <a:pt x="1" y="0"/>
                    <a:pt x="1" y="67"/>
                    <a:pt x="57" y="67"/>
                  </a:cubicBezTo>
                  <a:cubicBezTo>
                    <a:pt x="112" y="67"/>
                    <a:pt x="112" y="0"/>
                    <a:pt x="5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14" name="Google Shape;17014;p24"/>
            <p:cNvSpPr/>
            <p:nvPr/>
          </p:nvSpPr>
          <p:spPr>
            <a:xfrm flipH="1">
              <a:off x="446043" y="238014"/>
              <a:ext cx="24283" cy="14279"/>
            </a:xfrm>
            <a:custGeom>
              <a:avLst/>
              <a:gdLst/>
              <a:ahLst/>
              <a:cxnLst/>
              <a:rect l="l" t="t" r="r" b="b"/>
              <a:pathLst>
                <a:path w="301" h="177" extrusionOk="0">
                  <a:moveTo>
                    <a:pt x="128" y="1"/>
                  </a:moveTo>
                  <a:cubicBezTo>
                    <a:pt x="120" y="1"/>
                    <a:pt x="112" y="3"/>
                    <a:pt x="101" y="9"/>
                  </a:cubicBezTo>
                  <a:cubicBezTo>
                    <a:pt x="89" y="20"/>
                    <a:pt x="89" y="31"/>
                    <a:pt x="101" y="43"/>
                  </a:cubicBezTo>
                  <a:cubicBezTo>
                    <a:pt x="123" y="65"/>
                    <a:pt x="145" y="76"/>
                    <a:pt x="167" y="87"/>
                  </a:cubicBezTo>
                  <a:lnTo>
                    <a:pt x="156" y="87"/>
                  </a:lnTo>
                  <a:lnTo>
                    <a:pt x="79" y="53"/>
                  </a:lnTo>
                  <a:lnTo>
                    <a:pt x="45" y="53"/>
                  </a:lnTo>
                  <a:cubicBezTo>
                    <a:pt x="34" y="53"/>
                    <a:pt x="22" y="65"/>
                    <a:pt x="12" y="65"/>
                  </a:cubicBezTo>
                  <a:cubicBezTo>
                    <a:pt x="0" y="87"/>
                    <a:pt x="12" y="109"/>
                    <a:pt x="34" y="120"/>
                  </a:cubicBezTo>
                  <a:cubicBezTo>
                    <a:pt x="56" y="120"/>
                    <a:pt x="89" y="132"/>
                    <a:pt x="111" y="142"/>
                  </a:cubicBezTo>
                  <a:cubicBezTo>
                    <a:pt x="134" y="154"/>
                    <a:pt x="145" y="154"/>
                    <a:pt x="156" y="164"/>
                  </a:cubicBezTo>
                  <a:cubicBezTo>
                    <a:pt x="178" y="164"/>
                    <a:pt x="190" y="176"/>
                    <a:pt x="212" y="176"/>
                  </a:cubicBezTo>
                  <a:cubicBezTo>
                    <a:pt x="223" y="176"/>
                    <a:pt x="245" y="176"/>
                    <a:pt x="256" y="154"/>
                  </a:cubicBezTo>
                  <a:cubicBezTo>
                    <a:pt x="267" y="154"/>
                    <a:pt x="256" y="142"/>
                    <a:pt x="256" y="132"/>
                  </a:cubicBezTo>
                  <a:lnTo>
                    <a:pt x="256" y="132"/>
                  </a:lnTo>
                  <a:cubicBezTo>
                    <a:pt x="262" y="137"/>
                    <a:pt x="267" y="140"/>
                    <a:pt x="273" y="140"/>
                  </a:cubicBezTo>
                  <a:cubicBezTo>
                    <a:pt x="278" y="140"/>
                    <a:pt x="284" y="137"/>
                    <a:pt x="289" y="132"/>
                  </a:cubicBezTo>
                  <a:cubicBezTo>
                    <a:pt x="289" y="120"/>
                    <a:pt x="301" y="109"/>
                    <a:pt x="289" y="109"/>
                  </a:cubicBezTo>
                  <a:lnTo>
                    <a:pt x="256" y="76"/>
                  </a:lnTo>
                  <a:cubicBezTo>
                    <a:pt x="245" y="65"/>
                    <a:pt x="234" y="65"/>
                    <a:pt x="223" y="53"/>
                  </a:cubicBezTo>
                  <a:cubicBezTo>
                    <a:pt x="200" y="43"/>
                    <a:pt x="178" y="20"/>
                    <a:pt x="156" y="9"/>
                  </a:cubicBezTo>
                  <a:cubicBezTo>
                    <a:pt x="145" y="3"/>
                    <a:pt x="137" y="1"/>
                    <a:pt x="12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15" name="Google Shape;17015;p24"/>
            <p:cNvSpPr/>
            <p:nvPr/>
          </p:nvSpPr>
          <p:spPr>
            <a:xfrm flipH="1">
              <a:off x="900007" y="225187"/>
              <a:ext cx="34206" cy="15086"/>
            </a:xfrm>
            <a:custGeom>
              <a:avLst/>
              <a:gdLst/>
              <a:ahLst/>
              <a:cxnLst/>
              <a:rect l="l" t="t" r="r" b="b"/>
              <a:pathLst>
                <a:path w="424" h="187" extrusionOk="0">
                  <a:moveTo>
                    <a:pt x="124" y="0"/>
                  </a:moveTo>
                  <a:cubicBezTo>
                    <a:pt x="97" y="0"/>
                    <a:pt x="70" y="4"/>
                    <a:pt x="45" y="12"/>
                  </a:cubicBezTo>
                  <a:cubicBezTo>
                    <a:pt x="23" y="12"/>
                    <a:pt x="1" y="34"/>
                    <a:pt x="11" y="57"/>
                  </a:cubicBezTo>
                  <a:cubicBezTo>
                    <a:pt x="20" y="73"/>
                    <a:pt x="34" y="83"/>
                    <a:pt x="49" y="83"/>
                  </a:cubicBezTo>
                  <a:cubicBezTo>
                    <a:pt x="55" y="83"/>
                    <a:pt x="61" y="82"/>
                    <a:pt x="67" y="79"/>
                  </a:cubicBezTo>
                  <a:cubicBezTo>
                    <a:pt x="78" y="79"/>
                    <a:pt x="100" y="79"/>
                    <a:pt x="112" y="68"/>
                  </a:cubicBezTo>
                  <a:lnTo>
                    <a:pt x="156" y="68"/>
                  </a:lnTo>
                  <a:cubicBezTo>
                    <a:pt x="156" y="79"/>
                    <a:pt x="167" y="79"/>
                    <a:pt x="178" y="79"/>
                  </a:cubicBezTo>
                  <a:lnTo>
                    <a:pt x="201" y="79"/>
                  </a:lnTo>
                  <a:cubicBezTo>
                    <a:pt x="201" y="79"/>
                    <a:pt x="211" y="79"/>
                    <a:pt x="211" y="90"/>
                  </a:cubicBezTo>
                  <a:cubicBezTo>
                    <a:pt x="223" y="90"/>
                    <a:pt x="234" y="90"/>
                    <a:pt x="245" y="101"/>
                  </a:cubicBezTo>
                  <a:lnTo>
                    <a:pt x="256" y="101"/>
                  </a:lnTo>
                  <a:lnTo>
                    <a:pt x="256" y="113"/>
                  </a:lnTo>
                  <a:cubicBezTo>
                    <a:pt x="267" y="113"/>
                    <a:pt x="267" y="113"/>
                    <a:pt x="278" y="123"/>
                  </a:cubicBezTo>
                  <a:cubicBezTo>
                    <a:pt x="300" y="135"/>
                    <a:pt x="323" y="157"/>
                    <a:pt x="334" y="168"/>
                  </a:cubicBezTo>
                  <a:cubicBezTo>
                    <a:pt x="347" y="181"/>
                    <a:pt x="356" y="186"/>
                    <a:pt x="366" y="186"/>
                  </a:cubicBezTo>
                  <a:cubicBezTo>
                    <a:pt x="373" y="186"/>
                    <a:pt x="380" y="184"/>
                    <a:pt x="389" y="179"/>
                  </a:cubicBezTo>
                  <a:cubicBezTo>
                    <a:pt x="401" y="179"/>
                    <a:pt x="423" y="168"/>
                    <a:pt x="412" y="146"/>
                  </a:cubicBezTo>
                  <a:cubicBezTo>
                    <a:pt x="401" y="113"/>
                    <a:pt x="379" y="90"/>
                    <a:pt x="345" y="68"/>
                  </a:cubicBezTo>
                  <a:cubicBezTo>
                    <a:pt x="323" y="46"/>
                    <a:pt x="290" y="34"/>
                    <a:pt x="256" y="24"/>
                  </a:cubicBezTo>
                  <a:cubicBezTo>
                    <a:pt x="214" y="10"/>
                    <a:pt x="169" y="0"/>
                    <a:pt x="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16" name="Google Shape;17016;p24"/>
            <p:cNvSpPr/>
            <p:nvPr/>
          </p:nvSpPr>
          <p:spPr>
            <a:xfrm flipH="1">
              <a:off x="900975" y="216312"/>
              <a:ext cx="23396" cy="15006"/>
            </a:xfrm>
            <a:custGeom>
              <a:avLst/>
              <a:gdLst/>
              <a:ahLst/>
              <a:cxnLst/>
              <a:rect l="l" t="t" r="r" b="b"/>
              <a:pathLst>
                <a:path w="290" h="186" extrusionOk="0">
                  <a:moveTo>
                    <a:pt x="23" y="0"/>
                  </a:moveTo>
                  <a:cubicBezTo>
                    <a:pt x="12" y="0"/>
                    <a:pt x="0" y="11"/>
                    <a:pt x="0" y="22"/>
                  </a:cubicBezTo>
                  <a:cubicBezTo>
                    <a:pt x="0" y="33"/>
                    <a:pt x="12" y="45"/>
                    <a:pt x="23" y="45"/>
                  </a:cubicBezTo>
                  <a:lnTo>
                    <a:pt x="56" y="45"/>
                  </a:lnTo>
                  <a:lnTo>
                    <a:pt x="67" y="55"/>
                  </a:lnTo>
                  <a:lnTo>
                    <a:pt x="79" y="55"/>
                  </a:lnTo>
                  <a:cubicBezTo>
                    <a:pt x="101" y="67"/>
                    <a:pt x="123" y="67"/>
                    <a:pt x="134" y="78"/>
                  </a:cubicBezTo>
                  <a:cubicBezTo>
                    <a:pt x="145" y="89"/>
                    <a:pt x="156" y="89"/>
                    <a:pt x="156" y="100"/>
                  </a:cubicBezTo>
                  <a:lnTo>
                    <a:pt x="178" y="122"/>
                  </a:lnTo>
                  <a:lnTo>
                    <a:pt x="223" y="167"/>
                  </a:lnTo>
                  <a:cubicBezTo>
                    <a:pt x="230" y="180"/>
                    <a:pt x="240" y="185"/>
                    <a:pt x="250" y="185"/>
                  </a:cubicBezTo>
                  <a:cubicBezTo>
                    <a:pt x="257" y="185"/>
                    <a:pt x="263" y="182"/>
                    <a:pt x="267" y="178"/>
                  </a:cubicBezTo>
                  <a:cubicBezTo>
                    <a:pt x="279" y="178"/>
                    <a:pt x="290" y="167"/>
                    <a:pt x="290" y="156"/>
                  </a:cubicBezTo>
                  <a:cubicBezTo>
                    <a:pt x="279" y="134"/>
                    <a:pt x="279" y="122"/>
                    <a:pt x="267" y="111"/>
                  </a:cubicBezTo>
                  <a:lnTo>
                    <a:pt x="245" y="89"/>
                  </a:lnTo>
                  <a:cubicBezTo>
                    <a:pt x="223" y="67"/>
                    <a:pt x="201" y="55"/>
                    <a:pt x="178" y="33"/>
                  </a:cubicBezTo>
                  <a:cubicBezTo>
                    <a:pt x="134" y="11"/>
                    <a:pt x="79" y="0"/>
                    <a:pt x="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17" name="Google Shape;17017;p24"/>
            <p:cNvSpPr/>
            <p:nvPr/>
          </p:nvSpPr>
          <p:spPr>
            <a:xfrm flipH="1">
              <a:off x="893795" y="209132"/>
              <a:ext cx="7261" cy="6293"/>
            </a:xfrm>
            <a:custGeom>
              <a:avLst/>
              <a:gdLst/>
              <a:ahLst/>
              <a:cxnLst/>
              <a:rect l="l" t="t" r="r" b="b"/>
              <a:pathLst>
                <a:path w="90" h="78" extrusionOk="0">
                  <a:moveTo>
                    <a:pt x="34" y="0"/>
                  </a:moveTo>
                  <a:cubicBezTo>
                    <a:pt x="23" y="0"/>
                    <a:pt x="23" y="11"/>
                    <a:pt x="12" y="11"/>
                  </a:cubicBezTo>
                  <a:cubicBezTo>
                    <a:pt x="12" y="11"/>
                    <a:pt x="1" y="11"/>
                    <a:pt x="1" y="22"/>
                  </a:cubicBezTo>
                  <a:lnTo>
                    <a:pt x="1" y="33"/>
                  </a:lnTo>
                  <a:lnTo>
                    <a:pt x="1" y="55"/>
                  </a:lnTo>
                  <a:cubicBezTo>
                    <a:pt x="12" y="55"/>
                    <a:pt x="12" y="55"/>
                    <a:pt x="23" y="67"/>
                  </a:cubicBezTo>
                  <a:cubicBezTo>
                    <a:pt x="23" y="67"/>
                    <a:pt x="34" y="67"/>
                    <a:pt x="34" y="78"/>
                  </a:cubicBezTo>
                  <a:lnTo>
                    <a:pt x="67" y="78"/>
                  </a:lnTo>
                  <a:cubicBezTo>
                    <a:pt x="67" y="78"/>
                    <a:pt x="79" y="78"/>
                    <a:pt x="79" y="67"/>
                  </a:cubicBezTo>
                  <a:cubicBezTo>
                    <a:pt x="90" y="67"/>
                    <a:pt x="90" y="67"/>
                    <a:pt x="90" y="55"/>
                  </a:cubicBezTo>
                  <a:lnTo>
                    <a:pt x="90" y="45"/>
                  </a:lnTo>
                  <a:cubicBezTo>
                    <a:pt x="90" y="33"/>
                    <a:pt x="79" y="33"/>
                    <a:pt x="79" y="22"/>
                  </a:cubicBezTo>
                  <a:cubicBezTo>
                    <a:pt x="79" y="22"/>
                    <a:pt x="79" y="11"/>
                    <a:pt x="67" y="11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18" name="Google Shape;17018;p24"/>
            <p:cNvSpPr/>
            <p:nvPr/>
          </p:nvSpPr>
          <p:spPr>
            <a:xfrm flipH="1">
              <a:off x="576175" y="181218"/>
              <a:ext cx="116172" cy="40015"/>
            </a:xfrm>
            <a:custGeom>
              <a:avLst/>
              <a:gdLst/>
              <a:ahLst/>
              <a:cxnLst/>
              <a:rect l="l" t="t" r="r" b="b"/>
              <a:pathLst>
                <a:path w="1440" h="496" extrusionOk="0">
                  <a:moveTo>
                    <a:pt x="1207" y="1"/>
                  </a:moveTo>
                  <a:cubicBezTo>
                    <a:pt x="1026" y="1"/>
                    <a:pt x="843" y="39"/>
                    <a:pt x="673" y="90"/>
                  </a:cubicBezTo>
                  <a:cubicBezTo>
                    <a:pt x="450" y="168"/>
                    <a:pt x="239" y="279"/>
                    <a:pt x="50" y="424"/>
                  </a:cubicBezTo>
                  <a:cubicBezTo>
                    <a:pt x="0" y="457"/>
                    <a:pt x="42" y="496"/>
                    <a:pt x="86" y="496"/>
                  </a:cubicBezTo>
                  <a:cubicBezTo>
                    <a:pt x="101" y="496"/>
                    <a:pt x="116" y="491"/>
                    <a:pt x="127" y="480"/>
                  </a:cubicBezTo>
                  <a:cubicBezTo>
                    <a:pt x="305" y="357"/>
                    <a:pt x="506" y="246"/>
                    <a:pt x="717" y="179"/>
                  </a:cubicBezTo>
                  <a:cubicBezTo>
                    <a:pt x="928" y="124"/>
                    <a:pt x="1140" y="102"/>
                    <a:pt x="1362" y="90"/>
                  </a:cubicBezTo>
                  <a:cubicBezTo>
                    <a:pt x="1418" y="90"/>
                    <a:pt x="1440" y="23"/>
                    <a:pt x="1373" y="13"/>
                  </a:cubicBezTo>
                  <a:cubicBezTo>
                    <a:pt x="1318" y="5"/>
                    <a:pt x="1262" y="1"/>
                    <a:pt x="12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19" name="Google Shape;17019;p24"/>
            <p:cNvSpPr/>
            <p:nvPr/>
          </p:nvSpPr>
          <p:spPr>
            <a:xfrm flipH="1">
              <a:off x="577384" y="192594"/>
              <a:ext cx="40983" cy="8632"/>
            </a:xfrm>
            <a:custGeom>
              <a:avLst/>
              <a:gdLst/>
              <a:ahLst/>
              <a:cxnLst/>
              <a:rect l="l" t="t" r="r" b="b"/>
              <a:pathLst>
                <a:path w="508" h="107" extrusionOk="0">
                  <a:moveTo>
                    <a:pt x="190" y="0"/>
                  </a:moveTo>
                  <a:cubicBezTo>
                    <a:pt x="139" y="0"/>
                    <a:pt x="92" y="8"/>
                    <a:pt x="45" y="16"/>
                  </a:cubicBezTo>
                  <a:cubicBezTo>
                    <a:pt x="23" y="27"/>
                    <a:pt x="1" y="38"/>
                    <a:pt x="11" y="60"/>
                  </a:cubicBezTo>
                  <a:cubicBezTo>
                    <a:pt x="11" y="76"/>
                    <a:pt x="29" y="87"/>
                    <a:pt x="48" y="87"/>
                  </a:cubicBezTo>
                  <a:cubicBezTo>
                    <a:pt x="54" y="87"/>
                    <a:pt x="61" y="86"/>
                    <a:pt x="67" y="82"/>
                  </a:cubicBezTo>
                  <a:cubicBezTo>
                    <a:pt x="110" y="75"/>
                    <a:pt x="153" y="71"/>
                    <a:pt x="196" y="71"/>
                  </a:cubicBezTo>
                  <a:cubicBezTo>
                    <a:pt x="275" y="71"/>
                    <a:pt x="355" y="83"/>
                    <a:pt x="434" y="105"/>
                  </a:cubicBezTo>
                  <a:cubicBezTo>
                    <a:pt x="438" y="106"/>
                    <a:pt x="442" y="107"/>
                    <a:pt x="445" y="107"/>
                  </a:cubicBezTo>
                  <a:cubicBezTo>
                    <a:pt x="476" y="107"/>
                    <a:pt x="507" y="69"/>
                    <a:pt x="468" y="49"/>
                  </a:cubicBezTo>
                  <a:cubicBezTo>
                    <a:pt x="401" y="16"/>
                    <a:pt x="334" y="5"/>
                    <a:pt x="256" y="5"/>
                  </a:cubicBezTo>
                  <a:cubicBezTo>
                    <a:pt x="233" y="2"/>
                    <a:pt x="211" y="0"/>
                    <a:pt x="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20" name="Google Shape;17020;p24"/>
            <p:cNvSpPr/>
            <p:nvPr/>
          </p:nvSpPr>
          <p:spPr>
            <a:xfrm flipH="1">
              <a:off x="781576" y="206309"/>
              <a:ext cx="103345" cy="93906"/>
            </a:xfrm>
            <a:custGeom>
              <a:avLst/>
              <a:gdLst/>
              <a:ahLst/>
              <a:cxnLst/>
              <a:rect l="l" t="t" r="r" b="b"/>
              <a:pathLst>
                <a:path w="1281" h="1164" extrusionOk="0">
                  <a:moveTo>
                    <a:pt x="688" y="1"/>
                  </a:moveTo>
                  <a:cubicBezTo>
                    <a:pt x="553" y="1"/>
                    <a:pt x="418" y="42"/>
                    <a:pt x="302" y="113"/>
                  </a:cubicBezTo>
                  <a:cubicBezTo>
                    <a:pt x="179" y="191"/>
                    <a:pt x="68" y="291"/>
                    <a:pt x="35" y="436"/>
                  </a:cubicBezTo>
                  <a:cubicBezTo>
                    <a:pt x="1" y="557"/>
                    <a:pt x="23" y="703"/>
                    <a:pt x="90" y="814"/>
                  </a:cubicBezTo>
                  <a:cubicBezTo>
                    <a:pt x="200" y="1033"/>
                    <a:pt x="426" y="1163"/>
                    <a:pt x="672" y="1163"/>
                  </a:cubicBezTo>
                  <a:cubicBezTo>
                    <a:pt x="700" y="1163"/>
                    <a:pt x="729" y="1162"/>
                    <a:pt x="757" y="1158"/>
                  </a:cubicBezTo>
                  <a:cubicBezTo>
                    <a:pt x="880" y="1136"/>
                    <a:pt x="1013" y="1081"/>
                    <a:pt x="1113" y="992"/>
                  </a:cubicBezTo>
                  <a:cubicBezTo>
                    <a:pt x="1224" y="891"/>
                    <a:pt x="1280" y="758"/>
                    <a:pt x="1280" y="602"/>
                  </a:cubicBezTo>
                  <a:cubicBezTo>
                    <a:pt x="1280" y="446"/>
                    <a:pt x="1258" y="268"/>
                    <a:pt x="1135" y="157"/>
                  </a:cubicBezTo>
                  <a:cubicBezTo>
                    <a:pt x="1091" y="113"/>
                    <a:pt x="1036" y="80"/>
                    <a:pt x="969" y="68"/>
                  </a:cubicBezTo>
                  <a:cubicBezTo>
                    <a:pt x="880" y="22"/>
                    <a:pt x="784" y="1"/>
                    <a:pt x="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21" name="Google Shape;17021;p24"/>
            <p:cNvSpPr/>
            <p:nvPr/>
          </p:nvSpPr>
          <p:spPr>
            <a:xfrm flipH="1">
              <a:off x="764392" y="192755"/>
              <a:ext cx="137551" cy="116011"/>
            </a:xfrm>
            <a:custGeom>
              <a:avLst/>
              <a:gdLst/>
              <a:ahLst/>
              <a:cxnLst/>
              <a:rect l="l" t="t" r="r" b="b"/>
              <a:pathLst>
                <a:path w="1705" h="1438" extrusionOk="0">
                  <a:moveTo>
                    <a:pt x="1002" y="181"/>
                  </a:moveTo>
                  <a:cubicBezTo>
                    <a:pt x="1002" y="192"/>
                    <a:pt x="1013" y="214"/>
                    <a:pt x="1013" y="225"/>
                  </a:cubicBezTo>
                  <a:cubicBezTo>
                    <a:pt x="1024" y="248"/>
                    <a:pt x="1024" y="270"/>
                    <a:pt x="1035" y="292"/>
                  </a:cubicBezTo>
                  <a:cubicBezTo>
                    <a:pt x="1035" y="325"/>
                    <a:pt x="1035" y="359"/>
                    <a:pt x="1046" y="381"/>
                  </a:cubicBezTo>
                  <a:cubicBezTo>
                    <a:pt x="1046" y="403"/>
                    <a:pt x="1057" y="414"/>
                    <a:pt x="1079" y="414"/>
                  </a:cubicBezTo>
                  <a:cubicBezTo>
                    <a:pt x="1102" y="414"/>
                    <a:pt x="1124" y="414"/>
                    <a:pt x="1135" y="392"/>
                  </a:cubicBezTo>
                  <a:lnTo>
                    <a:pt x="1135" y="337"/>
                  </a:lnTo>
                  <a:lnTo>
                    <a:pt x="1135" y="325"/>
                  </a:lnTo>
                  <a:cubicBezTo>
                    <a:pt x="1146" y="347"/>
                    <a:pt x="1158" y="381"/>
                    <a:pt x="1168" y="414"/>
                  </a:cubicBezTo>
                  <a:cubicBezTo>
                    <a:pt x="1168" y="426"/>
                    <a:pt x="1188" y="435"/>
                    <a:pt x="1207" y="435"/>
                  </a:cubicBezTo>
                  <a:cubicBezTo>
                    <a:pt x="1222" y="435"/>
                    <a:pt x="1235" y="429"/>
                    <a:pt x="1235" y="414"/>
                  </a:cubicBezTo>
                  <a:cubicBezTo>
                    <a:pt x="1247" y="392"/>
                    <a:pt x="1247" y="370"/>
                    <a:pt x="1247" y="337"/>
                  </a:cubicBezTo>
                  <a:lnTo>
                    <a:pt x="1247" y="270"/>
                  </a:lnTo>
                  <a:cubicBezTo>
                    <a:pt x="1291" y="337"/>
                    <a:pt x="1313" y="414"/>
                    <a:pt x="1346" y="481"/>
                  </a:cubicBezTo>
                  <a:cubicBezTo>
                    <a:pt x="1352" y="498"/>
                    <a:pt x="1369" y="506"/>
                    <a:pt x="1385" y="506"/>
                  </a:cubicBezTo>
                  <a:cubicBezTo>
                    <a:pt x="1402" y="506"/>
                    <a:pt x="1419" y="498"/>
                    <a:pt x="1425" y="481"/>
                  </a:cubicBezTo>
                  <a:cubicBezTo>
                    <a:pt x="1425" y="492"/>
                    <a:pt x="1435" y="492"/>
                    <a:pt x="1435" y="503"/>
                  </a:cubicBezTo>
                  <a:cubicBezTo>
                    <a:pt x="1447" y="515"/>
                    <a:pt x="1447" y="525"/>
                    <a:pt x="1457" y="537"/>
                  </a:cubicBezTo>
                  <a:lnTo>
                    <a:pt x="1457" y="637"/>
                  </a:lnTo>
                  <a:cubicBezTo>
                    <a:pt x="1447" y="648"/>
                    <a:pt x="1447" y="659"/>
                    <a:pt x="1435" y="670"/>
                  </a:cubicBezTo>
                  <a:cubicBezTo>
                    <a:pt x="1435" y="770"/>
                    <a:pt x="1425" y="859"/>
                    <a:pt x="1391" y="948"/>
                  </a:cubicBezTo>
                  <a:cubicBezTo>
                    <a:pt x="1391" y="848"/>
                    <a:pt x="1368" y="737"/>
                    <a:pt x="1324" y="648"/>
                  </a:cubicBezTo>
                  <a:cubicBezTo>
                    <a:pt x="1315" y="629"/>
                    <a:pt x="1292" y="620"/>
                    <a:pt x="1270" y="620"/>
                  </a:cubicBezTo>
                  <a:cubicBezTo>
                    <a:pt x="1240" y="620"/>
                    <a:pt x="1211" y="638"/>
                    <a:pt x="1224" y="670"/>
                  </a:cubicBezTo>
                  <a:cubicBezTo>
                    <a:pt x="1224" y="681"/>
                    <a:pt x="1235" y="703"/>
                    <a:pt x="1247" y="725"/>
                  </a:cubicBezTo>
                  <a:cubicBezTo>
                    <a:pt x="1235" y="718"/>
                    <a:pt x="1221" y="714"/>
                    <a:pt x="1206" y="714"/>
                  </a:cubicBezTo>
                  <a:cubicBezTo>
                    <a:pt x="1177" y="714"/>
                    <a:pt x="1150" y="730"/>
                    <a:pt x="1158" y="759"/>
                  </a:cubicBezTo>
                  <a:cubicBezTo>
                    <a:pt x="1168" y="837"/>
                    <a:pt x="1180" y="903"/>
                    <a:pt x="1180" y="982"/>
                  </a:cubicBezTo>
                  <a:lnTo>
                    <a:pt x="1180" y="1093"/>
                  </a:lnTo>
                  <a:cubicBezTo>
                    <a:pt x="1180" y="1104"/>
                    <a:pt x="1168" y="1104"/>
                    <a:pt x="1168" y="1115"/>
                  </a:cubicBezTo>
                  <a:cubicBezTo>
                    <a:pt x="1168" y="1048"/>
                    <a:pt x="1146" y="982"/>
                    <a:pt x="1124" y="915"/>
                  </a:cubicBezTo>
                  <a:cubicBezTo>
                    <a:pt x="1124" y="893"/>
                    <a:pt x="1102" y="893"/>
                    <a:pt x="1091" y="893"/>
                  </a:cubicBezTo>
                  <a:cubicBezTo>
                    <a:pt x="1079" y="893"/>
                    <a:pt x="1057" y="903"/>
                    <a:pt x="1057" y="915"/>
                  </a:cubicBezTo>
                  <a:cubicBezTo>
                    <a:pt x="1069" y="982"/>
                    <a:pt x="1079" y="1048"/>
                    <a:pt x="1079" y="1115"/>
                  </a:cubicBezTo>
                  <a:cubicBezTo>
                    <a:pt x="1079" y="1148"/>
                    <a:pt x="1079" y="1182"/>
                    <a:pt x="1069" y="1215"/>
                  </a:cubicBezTo>
                  <a:lnTo>
                    <a:pt x="1069" y="1204"/>
                  </a:lnTo>
                  <a:cubicBezTo>
                    <a:pt x="1069" y="1182"/>
                    <a:pt x="1069" y="1148"/>
                    <a:pt x="1057" y="1126"/>
                  </a:cubicBezTo>
                  <a:cubicBezTo>
                    <a:pt x="1057" y="1071"/>
                    <a:pt x="1057" y="1015"/>
                    <a:pt x="1046" y="960"/>
                  </a:cubicBezTo>
                  <a:cubicBezTo>
                    <a:pt x="1046" y="937"/>
                    <a:pt x="1024" y="926"/>
                    <a:pt x="1002" y="926"/>
                  </a:cubicBezTo>
                  <a:cubicBezTo>
                    <a:pt x="980" y="926"/>
                    <a:pt x="946" y="937"/>
                    <a:pt x="946" y="960"/>
                  </a:cubicBezTo>
                  <a:cubicBezTo>
                    <a:pt x="957" y="1015"/>
                    <a:pt x="957" y="1071"/>
                    <a:pt x="957" y="1126"/>
                  </a:cubicBezTo>
                  <a:lnTo>
                    <a:pt x="957" y="1204"/>
                  </a:lnTo>
                  <a:lnTo>
                    <a:pt x="957" y="1226"/>
                  </a:lnTo>
                  <a:lnTo>
                    <a:pt x="891" y="1160"/>
                  </a:lnTo>
                  <a:cubicBezTo>
                    <a:pt x="846" y="1093"/>
                    <a:pt x="802" y="1037"/>
                    <a:pt x="768" y="960"/>
                  </a:cubicBezTo>
                  <a:cubicBezTo>
                    <a:pt x="757" y="948"/>
                    <a:pt x="735" y="937"/>
                    <a:pt x="713" y="937"/>
                  </a:cubicBezTo>
                  <a:cubicBezTo>
                    <a:pt x="690" y="937"/>
                    <a:pt x="668" y="960"/>
                    <a:pt x="679" y="982"/>
                  </a:cubicBezTo>
                  <a:cubicBezTo>
                    <a:pt x="713" y="1059"/>
                    <a:pt x="768" y="1137"/>
                    <a:pt x="824" y="1215"/>
                  </a:cubicBezTo>
                  <a:cubicBezTo>
                    <a:pt x="812" y="1204"/>
                    <a:pt x="790" y="1193"/>
                    <a:pt x="779" y="1182"/>
                  </a:cubicBezTo>
                  <a:cubicBezTo>
                    <a:pt x="735" y="1137"/>
                    <a:pt x="701" y="1081"/>
                    <a:pt x="668" y="1037"/>
                  </a:cubicBezTo>
                  <a:cubicBezTo>
                    <a:pt x="660" y="1029"/>
                    <a:pt x="647" y="1021"/>
                    <a:pt x="636" y="1021"/>
                  </a:cubicBezTo>
                  <a:cubicBezTo>
                    <a:pt x="631" y="1021"/>
                    <a:pt x="627" y="1023"/>
                    <a:pt x="624" y="1026"/>
                  </a:cubicBezTo>
                  <a:cubicBezTo>
                    <a:pt x="612" y="1026"/>
                    <a:pt x="601" y="1037"/>
                    <a:pt x="601" y="1059"/>
                  </a:cubicBezTo>
                  <a:cubicBezTo>
                    <a:pt x="634" y="1115"/>
                    <a:pt x="668" y="1182"/>
                    <a:pt x="723" y="1226"/>
                  </a:cubicBezTo>
                  <a:cubicBezTo>
                    <a:pt x="723" y="1230"/>
                    <a:pt x="723" y="1233"/>
                    <a:pt x="724" y="1235"/>
                  </a:cubicBezTo>
                  <a:lnTo>
                    <a:pt x="724" y="1235"/>
                  </a:lnTo>
                  <a:cubicBezTo>
                    <a:pt x="716" y="1231"/>
                    <a:pt x="709" y="1226"/>
                    <a:pt x="701" y="1226"/>
                  </a:cubicBezTo>
                  <a:lnTo>
                    <a:pt x="701" y="1215"/>
                  </a:lnTo>
                  <a:cubicBezTo>
                    <a:pt x="690" y="1215"/>
                    <a:pt x="690" y="1215"/>
                    <a:pt x="679" y="1204"/>
                  </a:cubicBezTo>
                  <a:cubicBezTo>
                    <a:pt x="679" y="1193"/>
                    <a:pt x="668" y="1193"/>
                    <a:pt x="646" y="1193"/>
                  </a:cubicBezTo>
                  <a:cubicBezTo>
                    <a:pt x="646" y="1182"/>
                    <a:pt x="646" y="1182"/>
                    <a:pt x="634" y="1182"/>
                  </a:cubicBezTo>
                  <a:cubicBezTo>
                    <a:pt x="601" y="1148"/>
                    <a:pt x="579" y="1115"/>
                    <a:pt x="557" y="1071"/>
                  </a:cubicBezTo>
                  <a:cubicBezTo>
                    <a:pt x="557" y="1048"/>
                    <a:pt x="545" y="1026"/>
                    <a:pt x="535" y="1004"/>
                  </a:cubicBezTo>
                  <a:cubicBezTo>
                    <a:pt x="535" y="992"/>
                    <a:pt x="523" y="982"/>
                    <a:pt x="523" y="982"/>
                  </a:cubicBezTo>
                  <a:lnTo>
                    <a:pt x="523" y="960"/>
                  </a:lnTo>
                  <a:cubicBezTo>
                    <a:pt x="532" y="933"/>
                    <a:pt x="508" y="908"/>
                    <a:pt x="480" y="908"/>
                  </a:cubicBezTo>
                  <a:cubicBezTo>
                    <a:pt x="472" y="908"/>
                    <a:pt x="464" y="910"/>
                    <a:pt x="456" y="915"/>
                  </a:cubicBezTo>
                  <a:cubicBezTo>
                    <a:pt x="412" y="926"/>
                    <a:pt x="424" y="970"/>
                    <a:pt x="434" y="1004"/>
                  </a:cubicBezTo>
                  <a:cubicBezTo>
                    <a:pt x="446" y="1026"/>
                    <a:pt x="456" y="1059"/>
                    <a:pt x="456" y="1081"/>
                  </a:cubicBezTo>
                  <a:cubicBezTo>
                    <a:pt x="451" y="1076"/>
                    <a:pt x="443" y="1073"/>
                    <a:pt x="435" y="1073"/>
                  </a:cubicBezTo>
                  <a:cubicBezTo>
                    <a:pt x="426" y="1073"/>
                    <a:pt x="418" y="1076"/>
                    <a:pt x="412" y="1081"/>
                  </a:cubicBezTo>
                  <a:lnTo>
                    <a:pt x="401" y="1081"/>
                  </a:lnTo>
                  <a:cubicBezTo>
                    <a:pt x="401" y="1081"/>
                    <a:pt x="401" y="1071"/>
                    <a:pt x="390" y="1071"/>
                  </a:cubicBezTo>
                  <a:lnTo>
                    <a:pt x="390" y="1059"/>
                  </a:lnTo>
                  <a:lnTo>
                    <a:pt x="379" y="1048"/>
                  </a:lnTo>
                  <a:cubicBezTo>
                    <a:pt x="379" y="1026"/>
                    <a:pt x="367" y="1015"/>
                    <a:pt x="357" y="992"/>
                  </a:cubicBezTo>
                  <a:cubicBezTo>
                    <a:pt x="345" y="960"/>
                    <a:pt x="345" y="937"/>
                    <a:pt x="345" y="893"/>
                  </a:cubicBezTo>
                  <a:cubicBezTo>
                    <a:pt x="345" y="867"/>
                    <a:pt x="320" y="855"/>
                    <a:pt x="294" y="855"/>
                  </a:cubicBezTo>
                  <a:cubicBezTo>
                    <a:pt x="285" y="855"/>
                    <a:pt x="276" y="856"/>
                    <a:pt x="268" y="859"/>
                  </a:cubicBezTo>
                  <a:lnTo>
                    <a:pt x="268" y="848"/>
                  </a:lnTo>
                  <a:cubicBezTo>
                    <a:pt x="268" y="848"/>
                    <a:pt x="256" y="837"/>
                    <a:pt x="256" y="826"/>
                  </a:cubicBezTo>
                  <a:lnTo>
                    <a:pt x="256" y="826"/>
                  </a:lnTo>
                  <a:cubicBezTo>
                    <a:pt x="262" y="829"/>
                    <a:pt x="268" y="830"/>
                    <a:pt x="274" y="830"/>
                  </a:cubicBezTo>
                  <a:cubicBezTo>
                    <a:pt x="293" y="830"/>
                    <a:pt x="312" y="818"/>
                    <a:pt x="312" y="792"/>
                  </a:cubicBezTo>
                  <a:cubicBezTo>
                    <a:pt x="323" y="748"/>
                    <a:pt x="312" y="703"/>
                    <a:pt x="312" y="670"/>
                  </a:cubicBezTo>
                  <a:cubicBezTo>
                    <a:pt x="312" y="626"/>
                    <a:pt x="323" y="581"/>
                    <a:pt x="323" y="537"/>
                  </a:cubicBezTo>
                  <a:cubicBezTo>
                    <a:pt x="335" y="525"/>
                    <a:pt x="335" y="503"/>
                    <a:pt x="335" y="492"/>
                  </a:cubicBezTo>
                  <a:cubicBezTo>
                    <a:pt x="357" y="492"/>
                    <a:pt x="390" y="492"/>
                    <a:pt x="390" y="470"/>
                  </a:cubicBezTo>
                  <a:cubicBezTo>
                    <a:pt x="424" y="436"/>
                    <a:pt x="434" y="403"/>
                    <a:pt x="456" y="370"/>
                  </a:cubicBezTo>
                  <a:cubicBezTo>
                    <a:pt x="468" y="337"/>
                    <a:pt x="490" y="314"/>
                    <a:pt x="501" y="292"/>
                  </a:cubicBezTo>
                  <a:lnTo>
                    <a:pt x="501" y="292"/>
                  </a:lnTo>
                  <a:cubicBezTo>
                    <a:pt x="490" y="325"/>
                    <a:pt x="479" y="359"/>
                    <a:pt x="479" y="392"/>
                  </a:cubicBezTo>
                  <a:cubicBezTo>
                    <a:pt x="479" y="414"/>
                    <a:pt x="490" y="426"/>
                    <a:pt x="501" y="426"/>
                  </a:cubicBezTo>
                  <a:cubicBezTo>
                    <a:pt x="501" y="470"/>
                    <a:pt x="501" y="503"/>
                    <a:pt x="513" y="548"/>
                  </a:cubicBezTo>
                  <a:cubicBezTo>
                    <a:pt x="518" y="564"/>
                    <a:pt x="537" y="573"/>
                    <a:pt x="557" y="573"/>
                  </a:cubicBezTo>
                  <a:cubicBezTo>
                    <a:pt x="576" y="573"/>
                    <a:pt x="596" y="564"/>
                    <a:pt x="601" y="548"/>
                  </a:cubicBezTo>
                  <a:cubicBezTo>
                    <a:pt x="624" y="503"/>
                    <a:pt x="624" y="470"/>
                    <a:pt x="634" y="426"/>
                  </a:cubicBezTo>
                  <a:cubicBezTo>
                    <a:pt x="646" y="381"/>
                    <a:pt x="657" y="347"/>
                    <a:pt x="668" y="314"/>
                  </a:cubicBezTo>
                  <a:lnTo>
                    <a:pt x="735" y="214"/>
                  </a:lnTo>
                  <a:lnTo>
                    <a:pt x="746" y="203"/>
                  </a:lnTo>
                  <a:lnTo>
                    <a:pt x="713" y="270"/>
                  </a:lnTo>
                  <a:cubicBezTo>
                    <a:pt x="701" y="303"/>
                    <a:pt x="690" y="325"/>
                    <a:pt x="690" y="359"/>
                  </a:cubicBezTo>
                  <a:cubicBezTo>
                    <a:pt x="679" y="392"/>
                    <a:pt x="679" y="426"/>
                    <a:pt x="679" y="459"/>
                  </a:cubicBezTo>
                  <a:cubicBezTo>
                    <a:pt x="679" y="481"/>
                    <a:pt x="701" y="492"/>
                    <a:pt x="723" y="492"/>
                  </a:cubicBezTo>
                  <a:cubicBezTo>
                    <a:pt x="735" y="492"/>
                    <a:pt x="757" y="492"/>
                    <a:pt x="768" y="481"/>
                  </a:cubicBezTo>
                  <a:lnTo>
                    <a:pt x="768" y="559"/>
                  </a:lnTo>
                  <a:cubicBezTo>
                    <a:pt x="774" y="577"/>
                    <a:pt x="796" y="588"/>
                    <a:pt x="815" y="588"/>
                  </a:cubicBezTo>
                  <a:cubicBezTo>
                    <a:pt x="832" y="588"/>
                    <a:pt x="846" y="580"/>
                    <a:pt x="846" y="559"/>
                  </a:cubicBezTo>
                  <a:lnTo>
                    <a:pt x="846" y="448"/>
                  </a:lnTo>
                  <a:cubicBezTo>
                    <a:pt x="857" y="453"/>
                    <a:pt x="868" y="456"/>
                    <a:pt x="878" y="456"/>
                  </a:cubicBezTo>
                  <a:cubicBezTo>
                    <a:pt x="888" y="456"/>
                    <a:pt x="896" y="453"/>
                    <a:pt x="901" y="448"/>
                  </a:cubicBezTo>
                  <a:cubicBezTo>
                    <a:pt x="913" y="436"/>
                    <a:pt x="924" y="426"/>
                    <a:pt x="935" y="403"/>
                  </a:cubicBezTo>
                  <a:cubicBezTo>
                    <a:pt x="935" y="392"/>
                    <a:pt x="946" y="381"/>
                    <a:pt x="946" y="370"/>
                  </a:cubicBezTo>
                  <a:cubicBezTo>
                    <a:pt x="957" y="347"/>
                    <a:pt x="957" y="325"/>
                    <a:pt x="957" y="303"/>
                  </a:cubicBezTo>
                  <a:cubicBezTo>
                    <a:pt x="968" y="258"/>
                    <a:pt x="968" y="214"/>
                    <a:pt x="968" y="181"/>
                  </a:cubicBezTo>
                  <a:close/>
                  <a:moveTo>
                    <a:pt x="866" y="1"/>
                  </a:moveTo>
                  <a:cubicBezTo>
                    <a:pt x="852" y="1"/>
                    <a:pt x="838" y="1"/>
                    <a:pt x="824" y="3"/>
                  </a:cubicBezTo>
                  <a:cubicBezTo>
                    <a:pt x="679" y="25"/>
                    <a:pt x="535" y="70"/>
                    <a:pt x="401" y="147"/>
                  </a:cubicBezTo>
                  <a:cubicBezTo>
                    <a:pt x="390" y="147"/>
                    <a:pt x="367" y="147"/>
                    <a:pt x="357" y="159"/>
                  </a:cubicBezTo>
                  <a:cubicBezTo>
                    <a:pt x="345" y="169"/>
                    <a:pt x="335" y="169"/>
                    <a:pt x="323" y="181"/>
                  </a:cubicBezTo>
                  <a:cubicBezTo>
                    <a:pt x="179" y="270"/>
                    <a:pt x="68" y="448"/>
                    <a:pt x="12" y="604"/>
                  </a:cubicBezTo>
                  <a:cubicBezTo>
                    <a:pt x="1" y="626"/>
                    <a:pt x="23" y="648"/>
                    <a:pt x="45" y="648"/>
                  </a:cubicBezTo>
                  <a:cubicBezTo>
                    <a:pt x="51" y="651"/>
                    <a:pt x="57" y="652"/>
                    <a:pt x="63" y="652"/>
                  </a:cubicBezTo>
                  <a:cubicBezTo>
                    <a:pt x="79" y="652"/>
                    <a:pt x="93" y="642"/>
                    <a:pt x="101" y="626"/>
                  </a:cubicBezTo>
                  <a:lnTo>
                    <a:pt x="112" y="614"/>
                  </a:lnTo>
                  <a:lnTo>
                    <a:pt x="112" y="614"/>
                  </a:lnTo>
                  <a:cubicBezTo>
                    <a:pt x="101" y="670"/>
                    <a:pt x="101" y="715"/>
                    <a:pt x="101" y="759"/>
                  </a:cubicBezTo>
                  <a:cubicBezTo>
                    <a:pt x="101" y="814"/>
                    <a:pt x="90" y="871"/>
                    <a:pt x="101" y="915"/>
                  </a:cubicBezTo>
                  <a:cubicBezTo>
                    <a:pt x="101" y="937"/>
                    <a:pt x="120" y="948"/>
                    <a:pt x="141" y="948"/>
                  </a:cubicBezTo>
                  <a:cubicBezTo>
                    <a:pt x="162" y="948"/>
                    <a:pt x="184" y="937"/>
                    <a:pt x="190" y="915"/>
                  </a:cubicBezTo>
                  <a:lnTo>
                    <a:pt x="190" y="881"/>
                  </a:lnTo>
                  <a:lnTo>
                    <a:pt x="201" y="881"/>
                  </a:lnTo>
                  <a:cubicBezTo>
                    <a:pt x="212" y="893"/>
                    <a:pt x="223" y="893"/>
                    <a:pt x="234" y="893"/>
                  </a:cubicBezTo>
                  <a:cubicBezTo>
                    <a:pt x="223" y="982"/>
                    <a:pt x="256" y="1071"/>
                    <a:pt x="301" y="1137"/>
                  </a:cubicBezTo>
                  <a:lnTo>
                    <a:pt x="345" y="1182"/>
                  </a:lnTo>
                  <a:cubicBezTo>
                    <a:pt x="323" y="1182"/>
                    <a:pt x="301" y="1204"/>
                    <a:pt x="323" y="1226"/>
                  </a:cubicBezTo>
                  <a:cubicBezTo>
                    <a:pt x="456" y="1348"/>
                    <a:pt x="601" y="1437"/>
                    <a:pt x="790" y="1437"/>
                  </a:cubicBezTo>
                  <a:cubicBezTo>
                    <a:pt x="879" y="1427"/>
                    <a:pt x="980" y="1404"/>
                    <a:pt x="1069" y="1393"/>
                  </a:cubicBezTo>
                  <a:cubicBezTo>
                    <a:pt x="1113" y="1382"/>
                    <a:pt x="1168" y="1360"/>
                    <a:pt x="1213" y="1338"/>
                  </a:cubicBezTo>
                  <a:cubicBezTo>
                    <a:pt x="1269" y="1338"/>
                    <a:pt x="1324" y="1304"/>
                    <a:pt x="1368" y="1259"/>
                  </a:cubicBezTo>
                  <a:cubicBezTo>
                    <a:pt x="1413" y="1226"/>
                    <a:pt x="1457" y="1182"/>
                    <a:pt x="1502" y="1137"/>
                  </a:cubicBezTo>
                  <a:cubicBezTo>
                    <a:pt x="1580" y="1037"/>
                    <a:pt x="1647" y="937"/>
                    <a:pt x="1691" y="814"/>
                  </a:cubicBezTo>
                  <a:cubicBezTo>
                    <a:pt x="1705" y="788"/>
                    <a:pt x="1673" y="773"/>
                    <a:pt x="1642" y="773"/>
                  </a:cubicBezTo>
                  <a:cubicBezTo>
                    <a:pt x="1621" y="773"/>
                    <a:pt x="1600" y="779"/>
                    <a:pt x="1591" y="792"/>
                  </a:cubicBezTo>
                  <a:cubicBezTo>
                    <a:pt x="1569" y="859"/>
                    <a:pt x="1536" y="915"/>
                    <a:pt x="1502" y="970"/>
                  </a:cubicBezTo>
                  <a:lnTo>
                    <a:pt x="1502" y="948"/>
                  </a:lnTo>
                  <a:lnTo>
                    <a:pt x="1536" y="881"/>
                  </a:lnTo>
                  <a:cubicBezTo>
                    <a:pt x="1546" y="859"/>
                    <a:pt x="1558" y="837"/>
                    <a:pt x="1558" y="826"/>
                  </a:cubicBezTo>
                  <a:cubicBezTo>
                    <a:pt x="1580" y="782"/>
                    <a:pt x="1591" y="737"/>
                    <a:pt x="1613" y="703"/>
                  </a:cubicBezTo>
                  <a:cubicBezTo>
                    <a:pt x="1613" y="681"/>
                    <a:pt x="1602" y="670"/>
                    <a:pt x="1580" y="670"/>
                  </a:cubicBezTo>
                  <a:lnTo>
                    <a:pt x="1569" y="670"/>
                  </a:lnTo>
                  <a:cubicBezTo>
                    <a:pt x="1569" y="581"/>
                    <a:pt x="1558" y="492"/>
                    <a:pt x="1546" y="403"/>
                  </a:cubicBezTo>
                  <a:cubicBezTo>
                    <a:pt x="1546" y="392"/>
                    <a:pt x="1558" y="381"/>
                    <a:pt x="1546" y="381"/>
                  </a:cubicBezTo>
                  <a:cubicBezTo>
                    <a:pt x="1546" y="370"/>
                    <a:pt x="1536" y="359"/>
                    <a:pt x="1536" y="347"/>
                  </a:cubicBezTo>
                  <a:lnTo>
                    <a:pt x="1524" y="347"/>
                  </a:lnTo>
                  <a:lnTo>
                    <a:pt x="1524" y="337"/>
                  </a:lnTo>
                  <a:cubicBezTo>
                    <a:pt x="1524" y="314"/>
                    <a:pt x="1514" y="314"/>
                    <a:pt x="1491" y="314"/>
                  </a:cubicBezTo>
                  <a:cubicBezTo>
                    <a:pt x="1491" y="303"/>
                    <a:pt x="1480" y="292"/>
                    <a:pt x="1469" y="292"/>
                  </a:cubicBezTo>
                  <a:lnTo>
                    <a:pt x="1391" y="214"/>
                  </a:lnTo>
                  <a:cubicBezTo>
                    <a:pt x="1380" y="214"/>
                    <a:pt x="1380" y="203"/>
                    <a:pt x="1380" y="203"/>
                  </a:cubicBezTo>
                  <a:cubicBezTo>
                    <a:pt x="1380" y="192"/>
                    <a:pt x="1380" y="192"/>
                    <a:pt x="1368" y="181"/>
                  </a:cubicBezTo>
                  <a:cubicBezTo>
                    <a:pt x="1313" y="103"/>
                    <a:pt x="1213" y="80"/>
                    <a:pt x="1124" y="47"/>
                  </a:cubicBezTo>
                  <a:cubicBezTo>
                    <a:pt x="1038" y="28"/>
                    <a:pt x="952" y="1"/>
                    <a:pt x="8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22" name="Google Shape;17022;p24"/>
            <p:cNvSpPr/>
            <p:nvPr/>
          </p:nvSpPr>
          <p:spPr>
            <a:xfrm flipH="1">
              <a:off x="838128" y="244065"/>
              <a:ext cx="9923" cy="7261"/>
            </a:xfrm>
            <a:custGeom>
              <a:avLst/>
              <a:gdLst/>
              <a:ahLst/>
              <a:cxnLst/>
              <a:rect l="l" t="t" r="r" b="b"/>
              <a:pathLst>
                <a:path w="123" h="90" extrusionOk="0">
                  <a:moveTo>
                    <a:pt x="33" y="1"/>
                  </a:moveTo>
                  <a:cubicBezTo>
                    <a:pt x="33" y="1"/>
                    <a:pt x="22" y="1"/>
                    <a:pt x="22" y="12"/>
                  </a:cubicBezTo>
                  <a:cubicBezTo>
                    <a:pt x="11" y="12"/>
                    <a:pt x="11" y="12"/>
                    <a:pt x="11" y="23"/>
                  </a:cubicBezTo>
                  <a:cubicBezTo>
                    <a:pt x="0" y="23"/>
                    <a:pt x="0" y="34"/>
                    <a:pt x="0" y="34"/>
                  </a:cubicBezTo>
                  <a:cubicBezTo>
                    <a:pt x="0" y="34"/>
                    <a:pt x="0" y="45"/>
                    <a:pt x="11" y="45"/>
                  </a:cubicBezTo>
                  <a:cubicBezTo>
                    <a:pt x="11" y="57"/>
                    <a:pt x="11" y="57"/>
                    <a:pt x="22" y="57"/>
                  </a:cubicBezTo>
                  <a:cubicBezTo>
                    <a:pt x="22" y="67"/>
                    <a:pt x="33" y="67"/>
                    <a:pt x="33" y="67"/>
                  </a:cubicBezTo>
                  <a:cubicBezTo>
                    <a:pt x="45" y="67"/>
                    <a:pt x="45" y="67"/>
                    <a:pt x="45" y="79"/>
                  </a:cubicBezTo>
                  <a:lnTo>
                    <a:pt x="67" y="79"/>
                  </a:lnTo>
                  <a:lnTo>
                    <a:pt x="67" y="89"/>
                  </a:lnTo>
                  <a:lnTo>
                    <a:pt x="111" y="89"/>
                  </a:lnTo>
                  <a:lnTo>
                    <a:pt x="111" y="79"/>
                  </a:lnTo>
                  <a:lnTo>
                    <a:pt x="122" y="79"/>
                  </a:lnTo>
                  <a:lnTo>
                    <a:pt x="122" y="67"/>
                  </a:lnTo>
                  <a:lnTo>
                    <a:pt x="122" y="57"/>
                  </a:lnTo>
                  <a:lnTo>
                    <a:pt x="122" y="45"/>
                  </a:lnTo>
                  <a:lnTo>
                    <a:pt x="111" y="34"/>
                  </a:lnTo>
                  <a:lnTo>
                    <a:pt x="111" y="23"/>
                  </a:lnTo>
                  <a:lnTo>
                    <a:pt x="100" y="23"/>
                  </a:lnTo>
                  <a:cubicBezTo>
                    <a:pt x="100" y="12"/>
                    <a:pt x="100" y="12"/>
                    <a:pt x="89" y="12"/>
                  </a:cubicBezTo>
                  <a:lnTo>
                    <a:pt x="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23" name="Google Shape;17023;p24"/>
            <p:cNvSpPr/>
            <p:nvPr/>
          </p:nvSpPr>
          <p:spPr>
            <a:xfrm flipH="1">
              <a:off x="821106" y="237853"/>
              <a:ext cx="9036" cy="8068"/>
            </a:xfrm>
            <a:custGeom>
              <a:avLst/>
              <a:gdLst/>
              <a:ahLst/>
              <a:cxnLst/>
              <a:rect l="l" t="t" r="r" b="b"/>
              <a:pathLst>
                <a:path w="112" h="100" extrusionOk="0">
                  <a:moveTo>
                    <a:pt x="45" y="0"/>
                  </a:moveTo>
                  <a:cubicBezTo>
                    <a:pt x="45" y="0"/>
                    <a:pt x="34" y="0"/>
                    <a:pt x="23" y="11"/>
                  </a:cubicBezTo>
                  <a:lnTo>
                    <a:pt x="11" y="11"/>
                  </a:lnTo>
                  <a:cubicBezTo>
                    <a:pt x="11" y="22"/>
                    <a:pt x="1" y="22"/>
                    <a:pt x="1" y="33"/>
                  </a:cubicBezTo>
                  <a:lnTo>
                    <a:pt x="1" y="45"/>
                  </a:lnTo>
                  <a:cubicBezTo>
                    <a:pt x="1" y="55"/>
                    <a:pt x="1" y="55"/>
                    <a:pt x="11" y="67"/>
                  </a:cubicBezTo>
                  <a:lnTo>
                    <a:pt x="23" y="78"/>
                  </a:lnTo>
                  <a:cubicBezTo>
                    <a:pt x="23" y="89"/>
                    <a:pt x="34" y="89"/>
                    <a:pt x="34" y="89"/>
                  </a:cubicBezTo>
                  <a:lnTo>
                    <a:pt x="45" y="89"/>
                  </a:lnTo>
                  <a:lnTo>
                    <a:pt x="45" y="100"/>
                  </a:lnTo>
                  <a:lnTo>
                    <a:pt x="90" y="100"/>
                  </a:lnTo>
                  <a:lnTo>
                    <a:pt x="100" y="89"/>
                  </a:lnTo>
                  <a:cubicBezTo>
                    <a:pt x="112" y="89"/>
                    <a:pt x="112" y="78"/>
                    <a:pt x="112" y="78"/>
                  </a:cubicBezTo>
                  <a:lnTo>
                    <a:pt x="112" y="55"/>
                  </a:lnTo>
                  <a:lnTo>
                    <a:pt x="112" y="45"/>
                  </a:lnTo>
                  <a:lnTo>
                    <a:pt x="112" y="33"/>
                  </a:lnTo>
                  <a:lnTo>
                    <a:pt x="100" y="22"/>
                  </a:lnTo>
                  <a:lnTo>
                    <a:pt x="90" y="11"/>
                  </a:lnTo>
                  <a:cubicBezTo>
                    <a:pt x="78" y="11"/>
                    <a:pt x="78" y="0"/>
                    <a:pt x="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24" name="Google Shape;17024;p24"/>
            <p:cNvSpPr/>
            <p:nvPr/>
          </p:nvSpPr>
          <p:spPr>
            <a:xfrm flipH="1">
              <a:off x="795935" y="229705"/>
              <a:ext cx="8229" cy="5486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57" y="1"/>
                  </a:moveTo>
                  <a:cubicBezTo>
                    <a:pt x="1" y="1"/>
                    <a:pt x="1" y="67"/>
                    <a:pt x="57" y="67"/>
                  </a:cubicBezTo>
                  <a:cubicBezTo>
                    <a:pt x="101" y="67"/>
                    <a:pt x="101" y="1"/>
                    <a:pt x="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25" name="Google Shape;17025;p24"/>
            <p:cNvSpPr/>
            <p:nvPr/>
          </p:nvSpPr>
          <p:spPr>
            <a:xfrm flipH="1">
              <a:off x="818443" y="252375"/>
              <a:ext cx="9036" cy="8874"/>
            </a:xfrm>
            <a:custGeom>
              <a:avLst/>
              <a:gdLst/>
              <a:ahLst/>
              <a:cxnLst/>
              <a:rect l="l" t="t" r="r" b="b"/>
              <a:pathLst>
                <a:path w="112" h="110" extrusionOk="0">
                  <a:moveTo>
                    <a:pt x="67" y="1"/>
                  </a:moveTo>
                  <a:cubicBezTo>
                    <a:pt x="65" y="1"/>
                    <a:pt x="62" y="3"/>
                    <a:pt x="57" y="9"/>
                  </a:cubicBezTo>
                  <a:lnTo>
                    <a:pt x="45" y="9"/>
                  </a:lnTo>
                  <a:cubicBezTo>
                    <a:pt x="34" y="9"/>
                    <a:pt x="34" y="9"/>
                    <a:pt x="34" y="20"/>
                  </a:cubicBezTo>
                  <a:cubicBezTo>
                    <a:pt x="23" y="31"/>
                    <a:pt x="12" y="43"/>
                    <a:pt x="12" y="53"/>
                  </a:cubicBezTo>
                  <a:cubicBezTo>
                    <a:pt x="1" y="53"/>
                    <a:pt x="1" y="65"/>
                    <a:pt x="1" y="65"/>
                  </a:cubicBezTo>
                  <a:lnTo>
                    <a:pt x="1" y="75"/>
                  </a:lnTo>
                  <a:cubicBezTo>
                    <a:pt x="12" y="87"/>
                    <a:pt x="12" y="87"/>
                    <a:pt x="12" y="98"/>
                  </a:cubicBezTo>
                  <a:lnTo>
                    <a:pt x="34" y="98"/>
                  </a:lnTo>
                  <a:cubicBezTo>
                    <a:pt x="34" y="109"/>
                    <a:pt x="45" y="109"/>
                    <a:pt x="57" y="109"/>
                  </a:cubicBezTo>
                  <a:cubicBezTo>
                    <a:pt x="57" y="109"/>
                    <a:pt x="67" y="109"/>
                    <a:pt x="67" y="98"/>
                  </a:cubicBezTo>
                  <a:lnTo>
                    <a:pt x="90" y="98"/>
                  </a:lnTo>
                  <a:cubicBezTo>
                    <a:pt x="90" y="87"/>
                    <a:pt x="101" y="87"/>
                    <a:pt x="101" y="75"/>
                  </a:cubicBezTo>
                  <a:cubicBezTo>
                    <a:pt x="101" y="65"/>
                    <a:pt x="112" y="53"/>
                    <a:pt x="112" y="43"/>
                  </a:cubicBezTo>
                  <a:lnTo>
                    <a:pt x="112" y="31"/>
                  </a:lnTo>
                  <a:lnTo>
                    <a:pt x="112" y="20"/>
                  </a:lnTo>
                  <a:lnTo>
                    <a:pt x="101" y="9"/>
                  </a:lnTo>
                  <a:lnTo>
                    <a:pt x="79" y="9"/>
                  </a:lnTo>
                  <a:cubicBezTo>
                    <a:pt x="73" y="3"/>
                    <a:pt x="70" y="1"/>
                    <a:pt x="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26" name="Google Shape;17026;p24"/>
            <p:cNvSpPr/>
            <p:nvPr/>
          </p:nvSpPr>
          <p:spPr>
            <a:xfrm flipH="1">
              <a:off x="826430" y="264718"/>
              <a:ext cx="8229" cy="5486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57" y="1"/>
                  </a:moveTo>
                  <a:cubicBezTo>
                    <a:pt x="1" y="1"/>
                    <a:pt x="1" y="68"/>
                    <a:pt x="57" y="68"/>
                  </a:cubicBezTo>
                  <a:cubicBezTo>
                    <a:pt x="101" y="68"/>
                    <a:pt x="101" y="1"/>
                    <a:pt x="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27" name="Google Shape;17027;p24"/>
            <p:cNvSpPr/>
            <p:nvPr/>
          </p:nvSpPr>
          <p:spPr>
            <a:xfrm flipH="1">
              <a:off x="839016" y="195821"/>
              <a:ext cx="50341" cy="42032"/>
            </a:xfrm>
            <a:custGeom>
              <a:avLst/>
              <a:gdLst/>
              <a:ahLst/>
              <a:cxnLst/>
              <a:rect l="l" t="t" r="r" b="b"/>
              <a:pathLst>
                <a:path w="624" h="521" extrusionOk="0">
                  <a:moveTo>
                    <a:pt x="573" y="1"/>
                  </a:moveTo>
                  <a:cubicBezTo>
                    <a:pt x="568" y="1"/>
                    <a:pt x="562" y="4"/>
                    <a:pt x="557" y="9"/>
                  </a:cubicBezTo>
                  <a:cubicBezTo>
                    <a:pt x="545" y="9"/>
                    <a:pt x="534" y="20"/>
                    <a:pt x="534" y="32"/>
                  </a:cubicBezTo>
                  <a:cubicBezTo>
                    <a:pt x="534" y="42"/>
                    <a:pt x="523" y="42"/>
                    <a:pt x="523" y="54"/>
                  </a:cubicBezTo>
                  <a:lnTo>
                    <a:pt x="523" y="65"/>
                  </a:lnTo>
                  <a:cubicBezTo>
                    <a:pt x="523" y="54"/>
                    <a:pt x="512" y="54"/>
                    <a:pt x="512" y="54"/>
                  </a:cubicBezTo>
                  <a:lnTo>
                    <a:pt x="490" y="54"/>
                  </a:lnTo>
                  <a:cubicBezTo>
                    <a:pt x="490" y="42"/>
                    <a:pt x="478" y="32"/>
                    <a:pt x="468" y="20"/>
                  </a:cubicBezTo>
                  <a:cubicBezTo>
                    <a:pt x="445" y="20"/>
                    <a:pt x="423" y="20"/>
                    <a:pt x="412" y="32"/>
                  </a:cubicBezTo>
                  <a:cubicBezTo>
                    <a:pt x="389" y="32"/>
                    <a:pt x="367" y="32"/>
                    <a:pt x="357" y="42"/>
                  </a:cubicBezTo>
                  <a:cubicBezTo>
                    <a:pt x="300" y="87"/>
                    <a:pt x="245" y="143"/>
                    <a:pt x="201" y="198"/>
                  </a:cubicBezTo>
                  <a:cubicBezTo>
                    <a:pt x="189" y="210"/>
                    <a:pt x="179" y="220"/>
                    <a:pt x="179" y="243"/>
                  </a:cubicBezTo>
                  <a:cubicBezTo>
                    <a:pt x="167" y="232"/>
                    <a:pt x="167" y="220"/>
                    <a:pt x="156" y="220"/>
                  </a:cubicBezTo>
                  <a:cubicBezTo>
                    <a:pt x="147" y="216"/>
                    <a:pt x="136" y="213"/>
                    <a:pt x="126" y="213"/>
                  </a:cubicBezTo>
                  <a:cubicBezTo>
                    <a:pt x="110" y="213"/>
                    <a:pt x="96" y="219"/>
                    <a:pt x="90" y="232"/>
                  </a:cubicBezTo>
                  <a:cubicBezTo>
                    <a:pt x="67" y="265"/>
                    <a:pt x="34" y="309"/>
                    <a:pt x="23" y="354"/>
                  </a:cubicBezTo>
                  <a:cubicBezTo>
                    <a:pt x="11" y="376"/>
                    <a:pt x="11" y="398"/>
                    <a:pt x="11" y="421"/>
                  </a:cubicBezTo>
                  <a:cubicBezTo>
                    <a:pt x="1" y="443"/>
                    <a:pt x="1" y="465"/>
                    <a:pt x="11" y="487"/>
                  </a:cubicBezTo>
                  <a:cubicBezTo>
                    <a:pt x="11" y="510"/>
                    <a:pt x="34" y="521"/>
                    <a:pt x="56" y="521"/>
                  </a:cubicBezTo>
                  <a:cubicBezTo>
                    <a:pt x="78" y="521"/>
                    <a:pt x="100" y="510"/>
                    <a:pt x="100" y="487"/>
                  </a:cubicBezTo>
                  <a:lnTo>
                    <a:pt x="100" y="454"/>
                  </a:lnTo>
                  <a:lnTo>
                    <a:pt x="112" y="443"/>
                  </a:lnTo>
                  <a:lnTo>
                    <a:pt x="112" y="432"/>
                  </a:lnTo>
                  <a:lnTo>
                    <a:pt x="112" y="421"/>
                  </a:lnTo>
                  <a:lnTo>
                    <a:pt x="112" y="410"/>
                  </a:lnTo>
                  <a:lnTo>
                    <a:pt x="112" y="398"/>
                  </a:lnTo>
                  <a:cubicBezTo>
                    <a:pt x="119" y="407"/>
                    <a:pt x="139" y="414"/>
                    <a:pt x="153" y="414"/>
                  </a:cubicBezTo>
                  <a:cubicBezTo>
                    <a:pt x="159" y="414"/>
                    <a:pt x="164" y="413"/>
                    <a:pt x="167" y="410"/>
                  </a:cubicBezTo>
                  <a:lnTo>
                    <a:pt x="211" y="365"/>
                  </a:lnTo>
                  <a:cubicBezTo>
                    <a:pt x="211" y="354"/>
                    <a:pt x="223" y="332"/>
                    <a:pt x="234" y="321"/>
                  </a:cubicBezTo>
                  <a:cubicBezTo>
                    <a:pt x="245" y="287"/>
                    <a:pt x="268" y="265"/>
                    <a:pt x="290" y="232"/>
                  </a:cubicBezTo>
                  <a:cubicBezTo>
                    <a:pt x="312" y="210"/>
                    <a:pt x="334" y="176"/>
                    <a:pt x="357" y="154"/>
                  </a:cubicBezTo>
                  <a:lnTo>
                    <a:pt x="357" y="187"/>
                  </a:lnTo>
                  <a:cubicBezTo>
                    <a:pt x="357" y="210"/>
                    <a:pt x="357" y="220"/>
                    <a:pt x="367" y="243"/>
                  </a:cubicBezTo>
                  <a:cubicBezTo>
                    <a:pt x="367" y="254"/>
                    <a:pt x="379" y="254"/>
                    <a:pt x="379" y="254"/>
                  </a:cubicBezTo>
                  <a:cubicBezTo>
                    <a:pt x="379" y="265"/>
                    <a:pt x="389" y="276"/>
                    <a:pt x="389" y="276"/>
                  </a:cubicBezTo>
                  <a:cubicBezTo>
                    <a:pt x="389" y="296"/>
                    <a:pt x="408" y="307"/>
                    <a:pt x="426" y="307"/>
                  </a:cubicBezTo>
                  <a:cubicBezTo>
                    <a:pt x="439" y="307"/>
                    <a:pt x="452" y="301"/>
                    <a:pt x="456" y="287"/>
                  </a:cubicBezTo>
                  <a:cubicBezTo>
                    <a:pt x="468" y="276"/>
                    <a:pt x="468" y="265"/>
                    <a:pt x="468" y="265"/>
                  </a:cubicBezTo>
                  <a:cubicBezTo>
                    <a:pt x="478" y="254"/>
                    <a:pt x="478" y="243"/>
                    <a:pt x="478" y="232"/>
                  </a:cubicBezTo>
                  <a:cubicBezTo>
                    <a:pt x="478" y="220"/>
                    <a:pt x="490" y="198"/>
                    <a:pt x="490" y="187"/>
                  </a:cubicBezTo>
                  <a:cubicBezTo>
                    <a:pt x="501" y="154"/>
                    <a:pt x="512" y="131"/>
                    <a:pt x="523" y="98"/>
                  </a:cubicBezTo>
                  <a:cubicBezTo>
                    <a:pt x="523" y="109"/>
                    <a:pt x="534" y="109"/>
                    <a:pt x="534" y="109"/>
                  </a:cubicBezTo>
                  <a:lnTo>
                    <a:pt x="545" y="121"/>
                  </a:lnTo>
                  <a:lnTo>
                    <a:pt x="579" y="121"/>
                  </a:lnTo>
                  <a:lnTo>
                    <a:pt x="590" y="109"/>
                  </a:lnTo>
                  <a:cubicBezTo>
                    <a:pt x="601" y="109"/>
                    <a:pt x="601" y="98"/>
                    <a:pt x="601" y="98"/>
                  </a:cubicBezTo>
                  <a:lnTo>
                    <a:pt x="612" y="87"/>
                  </a:lnTo>
                  <a:lnTo>
                    <a:pt x="612" y="76"/>
                  </a:lnTo>
                  <a:cubicBezTo>
                    <a:pt x="612" y="65"/>
                    <a:pt x="623" y="54"/>
                    <a:pt x="623" y="42"/>
                  </a:cubicBezTo>
                  <a:lnTo>
                    <a:pt x="623" y="32"/>
                  </a:lnTo>
                  <a:cubicBezTo>
                    <a:pt x="623" y="32"/>
                    <a:pt x="623" y="20"/>
                    <a:pt x="612" y="20"/>
                  </a:cubicBezTo>
                  <a:cubicBezTo>
                    <a:pt x="612" y="20"/>
                    <a:pt x="612" y="9"/>
                    <a:pt x="601" y="9"/>
                  </a:cubicBezTo>
                  <a:lnTo>
                    <a:pt x="590" y="9"/>
                  </a:lnTo>
                  <a:cubicBezTo>
                    <a:pt x="584" y="4"/>
                    <a:pt x="579" y="1"/>
                    <a:pt x="5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28" name="Google Shape;17028;p24"/>
            <p:cNvSpPr/>
            <p:nvPr/>
          </p:nvSpPr>
          <p:spPr>
            <a:xfrm flipH="1">
              <a:off x="826430" y="191142"/>
              <a:ext cx="11779" cy="26058"/>
            </a:xfrm>
            <a:custGeom>
              <a:avLst/>
              <a:gdLst/>
              <a:ahLst/>
              <a:cxnLst/>
              <a:rect l="l" t="t" r="r" b="b"/>
              <a:pathLst>
                <a:path w="146" h="323" extrusionOk="0">
                  <a:moveTo>
                    <a:pt x="45" y="1"/>
                  </a:moveTo>
                  <a:cubicBezTo>
                    <a:pt x="22" y="11"/>
                    <a:pt x="0" y="23"/>
                    <a:pt x="12" y="45"/>
                  </a:cubicBezTo>
                  <a:cubicBezTo>
                    <a:pt x="22" y="90"/>
                    <a:pt x="34" y="123"/>
                    <a:pt x="45" y="167"/>
                  </a:cubicBezTo>
                  <a:lnTo>
                    <a:pt x="45" y="234"/>
                  </a:lnTo>
                  <a:lnTo>
                    <a:pt x="45" y="268"/>
                  </a:lnTo>
                  <a:lnTo>
                    <a:pt x="45" y="301"/>
                  </a:lnTo>
                  <a:cubicBezTo>
                    <a:pt x="56" y="323"/>
                    <a:pt x="78" y="323"/>
                    <a:pt x="89" y="323"/>
                  </a:cubicBezTo>
                  <a:cubicBezTo>
                    <a:pt x="111" y="323"/>
                    <a:pt x="123" y="323"/>
                    <a:pt x="134" y="301"/>
                  </a:cubicBezTo>
                  <a:cubicBezTo>
                    <a:pt x="145" y="278"/>
                    <a:pt x="145" y="256"/>
                    <a:pt x="145" y="223"/>
                  </a:cubicBezTo>
                  <a:cubicBezTo>
                    <a:pt x="145" y="201"/>
                    <a:pt x="145" y="179"/>
                    <a:pt x="134" y="167"/>
                  </a:cubicBezTo>
                  <a:cubicBezTo>
                    <a:pt x="134" y="112"/>
                    <a:pt x="111" y="67"/>
                    <a:pt x="101" y="23"/>
                  </a:cubicBezTo>
                  <a:cubicBezTo>
                    <a:pt x="89" y="1"/>
                    <a:pt x="67" y="1"/>
                    <a:pt x="4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29" name="Google Shape;17029;p24"/>
            <p:cNvSpPr/>
            <p:nvPr/>
          </p:nvSpPr>
          <p:spPr>
            <a:xfrm flipH="1">
              <a:off x="813038" y="193804"/>
              <a:ext cx="13473" cy="18394"/>
            </a:xfrm>
            <a:custGeom>
              <a:avLst/>
              <a:gdLst/>
              <a:ahLst/>
              <a:cxnLst/>
              <a:rect l="l" t="t" r="r" b="b"/>
              <a:pathLst>
                <a:path w="167" h="228" extrusionOk="0">
                  <a:moveTo>
                    <a:pt x="33" y="1"/>
                  </a:moveTo>
                  <a:cubicBezTo>
                    <a:pt x="22" y="1"/>
                    <a:pt x="0" y="23"/>
                    <a:pt x="11" y="34"/>
                  </a:cubicBezTo>
                  <a:cubicBezTo>
                    <a:pt x="22" y="67"/>
                    <a:pt x="33" y="90"/>
                    <a:pt x="45" y="123"/>
                  </a:cubicBezTo>
                  <a:cubicBezTo>
                    <a:pt x="45" y="134"/>
                    <a:pt x="55" y="146"/>
                    <a:pt x="55" y="168"/>
                  </a:cubicBezTo>
                  <a:cubicBezTo>
                    <a:pt x="67" y="179"/>
                    <a:pt x="78" y="190"/>
                    <a:pt x="78" y="212"/>
                  </a:cubicBezTo>
                  <a:cubicBezTo>
                    <a:pt x="86" y="220"/>
                    <a:pt x="99" y="228"/>
                    <a:pt x="114" y="228"/>
                  </a:cubicBezTo>
                  <a:cubicBezTo>
                    <a:pt x="120" y="228"/>
                    <a:pt x="127" y="227"/>
                    <a:pt x="134" y="223"/>
                  </a:cubicBezTo>
                  <a:cubicBezTo>
                    <a:pt x="156" y="223"/>
                    <a:pt x="167" y="212"/>
                    <a:pt x="167" y="190"/>
                  </a:cubicBezTo>
                  <a:cubicBezTo>
                    <a:pt x="156" y="179"/>
                    <a:pt x="156" y="156"/>
                    <a:pt x="144" y="146"/>
                  </a:cubicBezTo>
                  <a:cubicBezTo>
                    <a:pt x="144" y="134"/>
                    <a:pt x="134" y="123"/>
                    <a:pt x="122" y="101"/>
                  </a:cubicBezTo>
                  <a:cubicBezTo>
                    <a:pt x="111" y="79"/>
                    <a:pt x="100" y="45"/>
                    <a:pt x="89" y="23"/>
                  </a:cubicBezTo>
                  <a:cubicBezTo>
                    <a:pt x="78" y="1"/>
                    <a:pt x="55" y="1"/>
                    <a:pt x="3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30" name="Google Shape;17030;p24"/>
            <p:cNvSpPr/>
            <p:nvPr/>
          </p:nvSpPr>
          <p:spPr>
            <a:xfrm flipH="1">
              <a:off x="773588" y="194772"/>
              <a:ext cx="40418" cy="48486"/>
            </a:xfrm>
            <a:custGeom>
              <a:avLst/>
              <a:gdLst/>
              <a:ahLst/>
              <a:cxnLst/>
              <a:rect l="l" t="t" r="r" b="b"/>
              <a:pathLst>
                <a:path w="501" h="601" extrusionOk="0">
                  <a:moveTo>
                    <a:pt x="68" y="0"/>
                  </a:moveTo>
                  <a:cubicBezTo>
                    <a:pt x="45" y="0"/>
                    <a:pt x="12" y="0"/>
                    <a:pt x="1" y="22"/>
                  </a:cubicBezTo>
                  <a:cubicBezTo>
                    <a:pt x="1" y="55"/>
                    <a:pt x="23" y="67"/>
                    <a:pt x="45" y="67"/>
                  </a:cubicBezTo>
                  <a:lnTo>
                    <a:pt x="34" y="67"/>
                  </a:lnTo>
                  <a:cubicBezTo>
                    <a:pt x="34" y="78"/>
                    <a:pt x="45" y="78"/>
                    <a:pt x="45" y="78"/>
                  </a:cubicBezTo>
                  <a:lnTo>
                    <a:pt x="56" y="89"/>
                  </a:lnTo>
                  <a:cubicBezTo>
                    <a:pt x="68" y="100"/>
                    <a:pt x="68" y="100"/>
                    <a:pt x="68" y="111"/>
                  </a:cubicBezTo>
                  <a:cubicBezTo>
                    <a:pt x="78" y="122"/>
                    <a:pt x="78" y="134"/>
                    <a:pt x="90" y="144"/>
                  </a:cubicBezTo>
                  <a:lnTo>
                    <a:pt x="123" y="211"/>
                  </a:lnTo>
                  <a:cubicBezTo>
                    <a:pt x="123" y="223"/>
                    <a:pt x="134" y="233"/>
                    <a:pt x="145" y="245"/>
                  </a:cubicBezTo>
                  <a:cubicBezTo>
                    <a:pt x="145" y="267"/>
                    <a:pt x="157" y="267"/>
                    <a:pt x="167" y="278"/>
                  </a:cubicBezTo>
                  <a:cubicBezTo>
                    <a:pt x="179" y="300"/>
                    <a:pt x="201" y="300"/>
                    <a:pt x="223" y="300"/>
                  </a:cubicBezTo>
                  <a:cubicBezTo>
                    <a:pt x="234" y="289"/>
                    <a:pt x="246" y="289"/>
                    <a:pt x="246" y="278"/>
                  </a:cubicBezTo>
                  <a:cubicBezTo>
                    <a:pt x="256" y="278"/>
                    <a:pt x="256" y="289"/>
                    <a:pt x="256" y="289"/>
                  </a:cubicBezTo>
                  <a:cubicBezTo>
                    <a:pt x="268" y="322"/>
                    <a:pt x="278" y="345"/>
                    <a:pt x="290" y="378"/>
                  </a:cubicBezTo>
                  <a:cubicBezTo>
                    <a:pt x="301" y="401"/>
                    <a:pt x="312" y="445"/>
                    <a:pt x="345" y="456"/>
                  </a:cubicBezTo>
                  <a:cubicBezTo>
                    <a:pt x="356" y="462"/>
                    <a:pt x="365" y="464"/>
                    <a:pt x="373" y="464"/>
                  </a:cubicBezTo>
                  <a:cubicBezTo>
                    <a:pt x="382" y="464"/>
                    <a:pt x="390" y="462"/>
                    <a:pt x="401" y="456"/>
                  </a:cubicBezTo>
                  <a:cubicBezTo>
                    <a:pt x="401" y="500"/>
                    <a:pt x="412" y="534"/>
                    <a:pt x="424" y="579"/>
                  </a:cubicBezTo>
                  <a:cubicBezTo>
                    <a:pt x="424" y="589"/>
                    <a:pt x="446" y="601"/>
                    <a:pt x="468" y="601"/>
                  </a:cubicBezTo>
                  <a:cubicBezTo>
                    <a:pt x="479" y="601"/>
                    <a:pt x="501" y="589"/>
                    <a:pt x="501" y="567"/>
                  </a:cubicBezTo>
                  <a:lnTo>
                    <a:pt x="501" y="523"/>
                  </a:lnTo>
                  <a:lnTo>
                    <a:pt x="501" y="478"/>
                  </a:lnTo>
                  <a:cubicBezTo>
                    <a:pt x="501" y="456"/>
                    <a:pt x="490" y="423"/>
                    <a:pt x="479" y="401"/>
                  </a:cubicBezTo>
                  <a:cubicBezTo>
                    <a:pt x="468" y="345"/>
                    <a:pt x="434" y="312"/>
                    <a:pt x="390" y="267"/>
                  </a:cubicBezTo>
                  <a:lnTo>
                    <a:pt x="357" y="267"/>
                  </a:lnTo>
                  <a:cubicBezTo>
                    <a:pt x="323" y="211"/>
                    <a:pt x="301" y="167"/>
                    <a:pt x="278" y="111"/>
                  </a:cubicBezTo>
                  <a:cubicBezTo>
                    <a:pt x="268" y="89"/>
                    <a:pt x="246" y="89"/>
                    <a:pt x="223" y="89"/>
                  </a:cubicBezTo>
                  <a:cubicBezTo>
                    <a:pt x="201" y="89"/>
                    <a:pt x="190" y="100"/>
                    <a:pt x="190" y="122"/>
                  </a:cubicBezTo>
                  <a:cubicBezTo>
                    <a:pt x="179" y="111"/>
                    <a:pt x="179" y="100"/>
                    <a:pt x="179" y="100"/>
                  </a:cubicBezTo>
                  <a:cubicBezTo>
                    <a:pt x="145" y="55"/>
                    <a:pt x="123" y="11"/>
                    <a:pt x="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31" name="Google Shape;17031;p24"/>
            <p:cNvSpPr/>
            <p:nvPr/>
          </p:nvSpPr>
          <p:spPr>
            <a:xfrm flipH="1">
              <a:off x="779800" y="261814"/>
              <a:ext cx="31544" cy="37998"/>
            </a:xfrm>
            <a:custGeom>
              <a:avLst/>
              <a:gdLst/>
              <a:ahLst/>
              <a:cxnLst/>
              <a:rect l="l" t="t" r="r" b="b"/>
              <a:pathLst>
                <a:path w="391" h="471" extrusionOk="0">
                  <a:moveTo>
                    <a:pt x="96" y="1"/>
                  </a:moveTo>
                  <a:cubicBezTo>
                    <a:pt x="76" y="1"/>
                    <a:pt x="57" y="9"/>
                    <a:pt x="57" y="25"/>
                  </a:cubicBezTo>
                  <a:lnTo>
                    <a:pt x="57" y="237"/>
                  </a:lnTo>
                  <a:cubicBezTo>
                    <a:pt x="57" y="270"/>
                    <a:pt x="68" y="304"/>
                    <a:pt x="68" y="337"/>
                  </a:cubicBezTo>
                  <a:cubicBezTo>
                    <a:pt x="68" y="370"/>
                    <a:pt x="57" y="393"/>
                    <a:pt x="57" y="415"/>
                  </a:cubicBezTo>
                  <a:lnTo>
                    <a:pt x="57" y="426"/>
                  </a:lnTo>
                  <a:cubicBezTo>
                    <a:pt x="45" y="426"/>
                    <a:pt x="45" y="415"/>
                    <a:pt x="35" y="415"/>
                  </a:cubicBezTo>
                  <a:cubicBezTo>
                    <a:pt x="1" y="415"/>
                    <a:pt x="1" y="470"/>
                    <a:pt x="35" y="470"/>
                  </a:cubicBezTo>
                  <a:cubicBezTo>
                    <a:pt x="57" y="470"/>
                    <a:pt x="68" y="459"/>
                    <a:pt x="68" y="448"/>
                  </a:cubicBezTo>
                  <a:lnTo>
                    <a:pt x="112" y="448"/>
                  </a:lnTo>
                  <a:cubicBezTo>
                    <a:pt x="112" y="448"/>
                    <a:pt x="112" y="437"/>
                    <a:pt x="124" y="437"/>
                  </a:cubicBezTo>
                  <a:cubicBezTo>
                    <a:pt x="124" y="437"/>
                    <a:pt x="124" y="448"/>
                    <a:pt x="134" y="448"/>
                  </a:cubicBezTo>
                  <a:cubicBezTo>
                    <a:pt x="146" y="448"/>
                    <a:pt x="168" y="448"/>
                    <a:pt x="179" y="437"/>
                  </a:cubicBezTo>
                  <a:lnTo>
                    <a:pt x="190" y="437"/>
                  </a:lnTo>
                  <a:cubicBezTo>
                    <a:pt x="201" y="437"/>
                    <a:pt x="201" y="437"/>
                    <a:pt x="213" y="426"/>
                  </a:cubicBezTo>
                  <a:cubicBezTo>
                    <a:pt x="223" y="426"/>
                    <a:pt x="245" y="426"/>
                    <a:pt x="245" y="415"/>
                  </a:cubicBezTo>
                  <a:cubicBezTo>
                    <a:pt x="290" y="348"/>
                    <a:pt x="334" y="292"/>
                    <a:pt x="379" y="237"/>
                  </a:cubicBezTo>
                  <a:cubicBezTo>
                    <a:pt x="391" y="225"/>
                    <a:pt x="379" y="203"/>
                    <a:pt x="368" y="203"/>
                  </a:cubicBezTo>
                  <a:cubicBezTo>
                    <a:pt x="362" y="198"/>
                    <a:pt x="354" y="195"/>
                    <a:pt x="346" y="195"/>
                  </a:cubicBezTo>
                  <a:cubicBezTo>
                    <a:pt x="337" y="195"/>
                    <a:pt x="329" y="198"/>
                    <a:pt x="324" y="203"/>
                  </a:cubicBezTo>
                  <a:cubicBezTo>
                    <a:pt x="324" y="192"/>
                    <a:pt x="312" y="192"/>
                    <a:pt x="312" y="192"/>
                  </a:cubicBezTo>
                  <a:cubicBezTo>
                    <a:pt x="305" y="189"/>
                    <a:pt x="299" y="187"/>
                    <a:pt x="293" y="187"/>
                  </a:cubicBezTo>
                  <a:cubicBezTo>
                    <a:pt x="283" y="187"/>
                    <a:pt x="275" y="192"/>
                    <a:pt x="268" y="192"/>
                  </a:cubicBezTo>
                  <a:cubicBezTo>
                    <a:pt x="245" y="203"/>
                    <a:pt x="235" y="225"/>
                    <a:pt x="213" y="248"/>
                  </a:cubicBezTo>
                  <a:lnTo>
                    <a:pt x="213" y="170"/>
                  </a:lnTo>
                  <a:cubicBezTo>
                    <a:pt x="213" y="148"/>
                    <a:pt x="179" y="136"/>
                    <a:pt x="157" y="136"/>
                  </a:cubicBezTo>
                  <a:lnTo>
                    <a:pt x="146" y="136"/>
                  </a:lnTo>
                  <a:cubicBezTo>
                    <a:pt x="146" y="104"/>
                    <a:pt x="134" y="70"/>
                    <a:pt x="134" y="25"/>
                  </a:cubicBezTo>
                  <a:cubicBezTo>
                    <a:pt x="134" y="9"/>
                    <a:pt x="115" y="1"/>
                    <a:pt x="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32" name="Google Shape;17032;p24"/>
            <p:cNvSpPr/>
            <p:nvPr/>
          </p:nvSpPr>
          <p:spPr>
            <a:xfrm flipH="1">
              <a:off x="820219" y="282789"/>
              <a:ext cx="51874" cy="25090"/>
            </a:xfrm>
            <a:custGeom>
              <a:avLst/>
              <a:gdLst/>
              <a:ahLst/>
              <a:cxnLst/>
              <a:rect l="l" t="t" r="r" b="b"/>
              <a:pathLst>
                <a:path w="643" h="311" extrusionOk="0">
                  <a:moveTo>
                    <a:pt x="46" y="1"/>
                  </a:moveTo>
                  <a:cubicBezTo>
                    <a:pt x="27" y="1"/>
                    <a:pt x="1" y="16"/>
                    <a:pt x="9" y="32"/>
                  </a:cubicBezTo>
                  <a:cubicBezTo>
                    <a:pt x="98" y="177"/>
                    <a:pt x="254" y="299"/>
                    <a:pt x="432" y="311"/>
                  </a:cubicBezTo>
                  <a:cubicBezTo>
                    <a:pt x="442" y="311"/>
                    <a:pt x="442" y="311"/>
                    <a:pt x="454" y="299"/>
                  </a:cubicBezTo>
                  <a:cubicBezTo>
                    <a:pt x="461" y="299"/>
                    <a:pt x="473" y="304"/>
                    <a:pt x="484" y="304"/>
                  </a:cubicBezTo>
                  <a:cubicBezTo>
                    <a:pt x="490" y="304"/>
                    <a:pt x="495" y="303"/>
                    <a:pt x="498" y="299"/>
                  </a:cubicBezTo>
                  <a:cubicBezTo>
                    <a:pt x="509" y="299"/>
                    <a:pt x="521" y="299"/>
                    <a:pt x="531" y="288"/>
                  </a:cubicBezTo>
                  <a:cubicBezTo>
                    <a:pt x="542" y="294"/>
                    <a:pt x="554" y="296"/>
                    <a:pt x="565" y="296"/>
                  </a:cubicBezTo>
                  <a:cubicBezTo>
                    <a:pt x="576" y="296"/>
                    <a:pt x="587" y="294"/>
                    <a:pt x="598" y="288"/>
                  </a:cubicBezTo>
                  <a:cubicBezTo>
                    <a:pt x="610" y="288"/>
                    <a:pt x="620" y="277"/>
                    <a:pt x="620" y="266"/>
                  </a:cubicBezTo>
                  <a:lnTo>
                    <a:pt x="620" y="244"/>
                  </a:lnTo>
                  <a:lnTo>
                    <a:pt x="620" y="232"/>
                  </a:lnTo>
                  <a:lnTo>
                    <a:pt x="632" y="222"/>
                  </a:lnTo>
                  <a:lnTo>
                    <a:pt x="643" y="210"/>
                  </a:lnTo>
                  <a:lnTo>
                    <a:pt x="643" y="199"/>
                  </a:lnTo>
                  <a:lnTo>
                    <a:pt x="632" y="188"/>
                  </a:lnTo>
                  <a:lnTo>
                    <a:pt x="632" y="177"/>
                  </a:lnTo>
                  <a:cubicBezTo>
                    <a:pt x="632" y="166"/>
                    <a:pt x="632" y="166"/>
                    <a:pt x="620" y="166"/>
                  </a:cubicBezTo>
                  <a:cubicBezTo>
                    <a:pt x="620" y="155"/>
                    <a:pt x="620" y="155"/>
                    <a:pt x="610" y="155"/>
                  </a:cubicBezTo>
                  <a:cubicBezTo>
                    <a:pt x="610" y="143"/>
                    <a:pt x="598" y="143"/>
                    <a:pt x="598" y="143"/>
                  </a:cubicBezTo>
                  <a:cubicBezTo>
                    <a:pt x="587" y="143"/>
                    <a:pt x="587" y="133"/>
                    <a:pt x="576" y="133"/>
                  </a:cubicBezTo>
                  <a:lnTo>
                    <a:pt x="565" y="143"/>
                  </a:lnTo>
                  <a:cubicBezTo>
                    <a:pt x="554" y="143"/>
                    <a:pt x="543" y="143"/>
                    <a:pt x="543" y="155"/>
                  </a:cubicBezTo>
                  <a:lnTo>
                    <a:pt x="531" y="155"/>
                  </a:lnTo>
                  <a:cubicBezTo>
                    <a:pt x="521" y="155"/>
                    <a:pt x="521" y="143"/>
                    <a:pt x="509" y="143"/>
                  </a:cubicBezTo>
                  <a:cubicBezTo>
                    <a:pt x="498" y="133"/>
                    <a:pt x="487" y="133"/>
                    <a:pt x="465" y="133"/>
                  </a:cubicBezTo>
                  <a:cubicBezTo>
                    <a:pt x="454" y="143"/>
                    <a:pt x="442" y="143"/>
                    <a:pt x="442" y="155"/>
                  </a:cubicBezTo>
                  <a:cubicBezTo>
                    <a:pt x="432" y="155"/>
                    <a:pt x="432" y="166"/>
                    <a:pt x="432" y="177"/>
                  </a:cubicBezTo>
                  <a:lnTo>
                    <a:pt x="409" y="177"/>
                  </a:lnTo>
                  <a:cubicBezTo>
                    <a:pt x="409" y="188"/>
                    <a:pt x="398" y="188"/>
                    <a:pt x="398" y="199"/>
                  </a:cubicBezTo>
                  <a:cubicBezTo>
                    <a:pt x="387" y="188"/>
                    <a:pt x="365" y="188"/>
                    <a:pt x="353" y="177"/>
                  </a:cubicBezTo>
                  <a:lnTo>
                    <a:pt x="343" y="177"/>
                  </a:lnTo>
                  <a:lnTo>
                    <a:pt x="343" y="166"/>
                  </a:lnTo>
                  <a:lnTo>
                    <a:pt x="331" y="166"/>
                  </a:lnTo>
                  <a:lnTo>
                    <a:pt x="309" y="143"/>
                  </a:lnTo>
                  <a:cubicBezTo>
                    <a:pt x="298" y="138"/>
                    <a:pt x="287" y="135"/>
                    <a:pt x="276" y="135"/>
                  </a:cubicBezTo>
                  <a:cubicBezTo>
                    <a:pt x="264" y="135"/>
                    <a:pt x="253" y="138"/>
                    <a:pt x="242" y="143"/>
                  </a:cubicBezTo>
                  <a:cubicBezTo>
                    <a:pt x="231" y="155"/>
                    <a:pt x="231" y="166"/>
                    <a:pt x="242" y="177"/>
                  </a:cubicBezTo>
                  <a:lnTo>
                    <a:pt x="231" y="177"/>
                  </a:lnTo>
                  <a:cubicBezTo>
                    <a:pt x="165" y="133"/>
                    <a:pt x="109" y="77"/>
                    <a:pt x="64" y="10"/>
                  </a:cubicBezTo>
                  <a:cubicBezTo>
                    <a:pt x="61" y="3"/>
                    <a:pt x="54" y="1"/>
                    <a:pt x="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33" name="Google Shape;17033;p24"/>
            <p:cNvSpPr/>
            <p:nvPr/>
          </p:nvSpPr>
          <p:spPr>
            <a:xfrm flipH="1">
              <a:off x="815700" y="297069"/>
              <a:ext cx="1856" cy="1856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11" y="0"/>
                  </a:moveTo>
                  <a:cubicBezTo>
                    <a:pt x="0" y="0"/>
                    <a:pt x="0" y="0"/>
                    <a:pt x="0" y="11"/>
                  </a:cubicBezTo>
                  <a:cubicBezTo>
                    <a:pt x="0" y="11"/>
                    <a:pt x="0" y="22"/>
                    <a:pt x="11" y="22"/>
                  </a:cubicBezTo>
                  <a:lnTo>
                    <a:pt x="23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34" name="Google Shape;17034;p24"/>
            <p:cNvSpPr/>
            <p:nvPr/>
          </p:nvSpPr>
          <p:spPr>
            <a:xfrm flipH="1">
              <a:off x="879434" y="242290"/>
              <a:ext cx="8148" cy="7261"/>
            </a:xfrm>
            <a:custGeom>
              <a:avLst/>
              <a:gdLst/>
              <a:ahLst/>
              <a:cxnLst/>
              <a:rect l="l" t="t" r="r" b="b"/>
              <a:pathLst>
                <a:path w="101" h="90" extrusionOk="0">
                  <a:moveTo>
                    <a:pt x="45" y="0"/>
                  </a:moveTo>
                  <a:cubicBezTo>
                    <a:pt x="34" y="0"/>
                    <a:pt x="34" y="0"/>
                    <a:pt x="23" y="12"/>
                  </a:cubicBezTo>
                  <a:cubicBezTo>
                    <a:pt x="23" y="12"/>
                    <a:pt x="12" y="12"/>
                    <a:pt x="12" y="23"/>
                  </a:cubicBezTo>
                  <a:lnTo>
                    <a:pt x="1" y="34"/>
                  </a:lnTo>
                  <a:cubicBezTo>
                    <a:pt x="1" y="45"/>
                    <a:pt x="12" y="56"/>
                    <a:pt x="12" y="56"/>
                  </a:cubicBezTo>
                  <a:cubicBezTo>
                    <a:pt x="12" y="67"/>
                    <a:pt x="23" y="67"/>
                    <a:pt x="23" y="67"/>
                  </a:cubicBezTo>
                  <a:lnTo>
                    <a:pt x="23" y="79"/>
                  </a:lnTo>
                  <a:cubicBezTo>
                    <a:pt x="34" y="79"/>
                    <a:pt x="34" y="79"/>
                    <a:pt x="45" y="89"/>
                  </a:cubicBezTo>
                  <a:lnTo>
                    <a:pt x="68" y="89"/>
                  </a:lnTo>
                  <a:cubicBezTo>
                    <a:pt x="78" y="89"/>
                    <a:pt x="78" y="89"/>
                    <a:pt x="78" y="79"/>
                  </a:cubicBezTo>
                  <a:lnTo>
                    <a:pt x="90" y="79"/>
                  </a:lnTo>
                  <a:cubicBezTo>
                    <a:pt x="101" y="79"/>
                    <a:pt x="101" y="67"/>
                    <a:pt x="101" y="67"/>
                  </a:cubicBezTo>
                  <a:lnTo>
                    <a:pt x="101" y="56"/>
                  </a:lnTo>
                  <a:lnTo>
                    <a:pt x="101" y="34"/>
                  </a:lnTo>
                  <a:lnTo>
                    <a:pt x="101" y="23"/>
                  </a:lnTo>
                  <a:cubicBezTo>
                    <a:pt x="90" y="12"/>
                    <a:pt x="90" y="12"/>
                    <a:pt x="78" y="12"/>
                  </a:cubicBezTo>
                  <a:cubicBezTo>
                    <a:pt x="78" y="0"/>
                    <a:pt x="68" y="0"/>
                    <a:pt x="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35" name="Google Shape;17035;p24"/>
            <p:cNvSpPr/>
            <p:nvPr/>
          </p:nvSpPr>
          <p:spPr>
            <a:xfrm flipH="1">
              <a:off x="1007307" y="280369"/>
              <a:ext cx="63895" cy="16942"/>
            </a:xfrm>
            <a:custGeom>
              <a:avLst/>
              <a:gdLst/>
              <a:ahLst/>
              <a:cxnLst/>
              <a:rect l="l" t="t" r="r" b="b"/>
              <a:pathLst>
                <a:path w="792" h="210" extrusionOk="0">
                  <a:moveTo>
                    <a:pt x="241" y="1"/>
                  </a:moveTo>
                  <a:cubicBezTo>
                    <a:pt x="177" y="1"/>
                    <a:pt x="113" y="7"/>
                    <a:pt x="52" y="18"/>
                  </a:cubicBezTo>
                  <a:cubicBezTo>
                    <a:pt x="1" y="28"/>
                    <a:pt x="25" y="86"/>
                    <a:pt x="64" y="86"/>
                  </a:cubicBezTo>
                  <a:cubicBezTo>
                    <a:pt x="68" y="86"/>
                    <a:pt x="71" y="85"/>
                    <a:pt x="75" y="84"/>
                  </a:cubicBezTo>
                  <a:cubicBezTo>
                    <a:pt x="130" y="73"/>
                    <a:pt x="186" y="68"/>
                    <a:pt x="242" y="68"/>
                  </a:cubicBezTo>
                  <a:cubicBezTo>
                    <a:pt x="297" y="68"/>
                    <a:pt x="353" y="73"/>
                    <a:pt x="408" y="84"/>
                  </a:cubicBezTo>
                  <a:cubicBezTo>
                    <a:pt x="520" y="107"/>
                    <a:pt x="619" y="163"/>
                    <a:pt x="720" y="207"/>
                  </a:cubicBezTo>
                  <a:cubicBezTo>
                    <a:pt x="725" y="209"/>
                    <a:pt x="731" y="210"/>
                    <a:pt x="737" y="210"/>
                  </a:cubicBezTo>
                  <a:cubicBezTo>
                    <a:pt x="766" y="210"/>
                    <a:pt x="791" y="190"/>
                    <a:pt x="764" y="163"/>
                  </a:cubicBezTo>
                  <a:cubicBezTo>
                    <a:pt x="675" y="84"/>
                    <a:pt x="542" y="40"/>
                    <a:pt x="431" y="18"/>
                  </a:cubicBezTo>
                  <a:cubicBezTo>
                    <a:pt x="369" y="7"/>
                    <a:pt x="305" y="1"/>
                    <a:pt x="2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36" name="Google Shape;17036;p24"/>
            <p:cNvSpPr/>
            <p:nvPr/>
          </p:nvSpPr>
          <p:spPr>
            <a:xfrm flipH="1">
              <a:off x="1007709" y="307476"/>
              <a:ext cx="22589" cy="9116"/>
            </a:xfrm>
            <a:custGeom>
              <a:avLst/>
              <a:gdLst/>
              <a:ahLst/>
              <a:cxnLst/>
              <a:rect l="l" t="t" r="r" b="b"/>
              <a:pathLst>
                <a:path w="280" h="113" extrusionOk="0">
                  <a:moveTo>
                    <a:pt x="50" y="0"/>
                  </a:moveTo>
                  <a:cubicBezTo>
                    <a:pt x="34" y="0"/>
                    <a:pt x="20" y="11"/>
                    <a:pt x="13" y="27"/>
                  </a:cubicBezTo>
                  <a:cubicBezTo>
                    <a:pt x="1" y="49"/>
                    <a:pt x="23" y="60"/>
                    <a:pt x="45" y="71"/>
                  </a:cubicBezTo>
                  <a:cubicBezTo>
                    <a:pt x="79" y="82"/>
                    <a:pt x="112" y="82"/>
                    <a:pt x="146" y="94"/>
                  </a:cubicBezTo>
                  <a:cubicBezTo>
                    <a:pt x="157" y="94"/>
                    <a:pt x="168" y="104"/>
                    <a:pt x="191" y="104"/>
                  </a:cubicBezTo>
                  <a:cubicBezTo>
                    <a:pt x="202" y="110"/>
                    <a:pt x="213" y="113"/>
                    <a:pt x="224" y="113"/>
                  </a:cubicBezTo>
                  <a:cubicBezTo>
                    <a:pt x="235" y="113"/>
                    <a:pt x="246" y="110"/>
                    <a:pt x="257" y="104"/>
                  </a:cubicBezTo>
                  <a:cubicBezTo>
                    <a:pt x="279" y="104"/>
                    <a:pt x="279" y="82"/>
                    <a:pt x="268" y="71"/>
                  </a:cubicBezTo>
                  <a:cubicBezTo>
                    <a:pt x="257" y="49"/>
                    <a:pt x="235" y="38"/>
                    <a:pt x="213" y="38"/>
                  </a:cubicBezTo>
                  <a:cubicBezTo>
                    <a:pt x="201" y="27"/>
                    <a:pt x="179" y="27"/>
                    <a:pt x="168" y="27"/>
                  </a:cubicBezTo>
                  <a:cubicBezTo>
                    <a:pt x="134" y="15"/>
                    <a:pt x="102" y="5"/>
                    <a:pt x="68" y="5"/>
                  </a:cubicBezTo>
                  <a:cubicBezTo>
                    <a:pt x="62" y="2"/>
                    <a:pt x="56" y="0"/>
                    <a:pt x="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37" name="Google Shape;17037;p24"/>
            <p:cNvSpPr/>
            <p:nvPr/>
          </p:nvSpPr>
          <p:spPr>
            <a:xfrm flipH="1">
              <a:off x="937683" y="462051"/>
              <a:ext cx="41386" cy="57441"/>
            </a:xfrm>
            <a:custGeom>
              <a:avLst/>
              <a:gdLst/>
              <a:ahLst/>
              <a:cxnLst/>
              <a:rect l="l" t="t" r="r" b="b"/>
              <a:pathLst>
                <a:path w="513" h="712" extrusionOk="0">
                  <a:moveTo>
                    <a:pt x="354" y="1"/>
                  </a:moveTo>
                  <a:cubicBezTo>
                    <a:pt x="342" y="1"/>
                    <a:pt x="331" y="4"/>
                    <a:pt x="322" y="12"/>
                  </a:cubicBezTo>
                  <a:cubicBezTo>
                    <a:pt x="234" y="91"/>
                    <a:pt x="167" y="180"/>
                    <a:pt x="112" y="279"/>
                  </a:cubicBezTo>
                  <a:cubicBezTo>
                    <a:pt x="45" y="380"/>
                    <a:pt x="0" y="491"/>
                    <a:pt x="67" y="602"/>
                  </a:cubicBezTo>
                  <a:cubicBezTo>
                    <a:pt x="75" y="610"/>
                    <a:pt x="94" y="618"/>
                    <a:pt x="112" y="618"/>
                  </a:cubicBezTo>
                  <a:cubicBezTo>
                    <a:pt x="120" y="618"/>
                    <a:pt x="127" y="616"/>
                    <a:pt x="134" y="613"/>
                  </a:cubicBezTo>
                  <a:lnTo>
                    <a:pt x="134" y="613"/>
                  </a:lnTo>
                  <a:cubicBezTo>
                    <a:pt x="134" y="635"/>
                    <a:pt x="134" y="657"/>
                    <a:pt x="122" y="680"/>
                  </a:cubicBezTo>
                  <a:cubicBezTo>
                    <a:pt x="122" y="699"/>
                    <a:pt x="149" y="711"/>
                    <a:pt x="173" y="711"/>
                  </a:cubicBezTo>
                  <a:cubicBezTo>
                    <a:pt x="190" y="711"/>
                    <a:pt x="207" y="705"/>
                    <a:pt x="211" y="691"/>
                  </a:cubicBezTo>
                  <a:lnTo>
                    <a:pt x="278" y="558"/>
                  </a:lnTo>
                  <a:cubicBezTo>
                    <a:pt x="290" y="513"/>
                    <a:pt x="312" y="469"/>
                    <a:pt x="334" y="424"/>
                  </a:cubicBezTo>
                  <a:cubicBezTo>
                    <a:pt x="379" y="335"/>
                    <a:pt x="434" y="257"/>
                    <a:pt x="500" y="180"/>
                  </a:cubicBezTo>
                  <a:cubicBezTo>
                    <a:pt x="512" y="168"/>
                    <a:pt x="500" y="146"/>
                    <a:pt x="490" y="135"/>
                  </a:cubicBezTo>
                  <a:cubicBezTo>
                    <a:pt x="483" y="132"/>
                    <a:pt x="476" y="130"/>
                    <a:pt x="468" y="130"/>
                  </a:cubicBezTo>
                  <a:cubicBezTo>
                    <a:pt x="450" y="130"/>
                    <a:pt x="431" y="138"/>
                    <a:pt x="423" y="146"/>
                  </a:cubicBezTo>
                  <a:cubicBezTo>
                    <a:pt x="356" y="224"/>
                    <a:pt x="290" y="302"/>
                    <a:pt x="245" y="390"/>
                  </a:cubicBezTo>
                  <a:cubicBezTo>
                    <a:pt x="211" y="447"/>
                    <a:pt x="178" y="491"/>
                    <a:pt x="156" y="546"/>
                  </a:cubicBezTo>
                  <a:cubicBezTo>
                    <a:pt x="134" y="469"/>
                    <a:pt x="178" y="380"/>
                    <a:pt x="223" y="302"/>
                  </a:cubicBezTo>
                  <a:cubicBezTo>
                    <a:pt x="267" y="224"/>
                    <a:pt x="334" y="146"/>
                    <a:pt x="401" y="68"/>
                  </a:cubicBezTo>
                  <a:cubicBezTo>
                    <a:pt x="435" y="35"/>
                    <a:pt x="392" y="1"/>
                    <a:pt x="3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38" name="Google Shape;17038;p24"/>
            <p:cNvSpPr/>
            <p:nvPr/>
          </p:nvSpPr>
          <p:spPr>
            <a:xfrm flipH="1">
              <a:off x="941313" y="499807"/>
              <a:ext cx="16216" cy="34368"/>
            </a:xfrm>
            <a:custGeom>
              <a:avLst/>
              <a:gdLst/>
              <a:ahLst/>
              <a:cxnLst/>
              <a:rect l="l" t="t" r="r" b="b"/>
              <a:pathLst>
                <a:path w="201" h="426" extrusionOk="0">
                  <a:moveTo>
                    <a:pt x="178" y="1"/>
                  </a:moveTo>
                  <a:cubicBezTo>
                    <a:pt x="156" y="1"/>
                    <a:pt x="134" y="1"/>
                    <a:pt x="134" y="23"/>
                  </a:cubicBezTo>
                  <a:cubicBezTo>
                    <a:pt x="100" y="78"/>
                    <a:pt x="67" y="134"/>
                    <a:pt x="45" y="201"/>
                  </a:cubicBezTo>
                  <a:cubicBezTo>
                    <a:pt x="23" y="268"/>
                    <a:pt x="11" y="334"/>
                    <a:pt x="0" y="401"/>
                  </a:cubicBezTo>
                  <a:cubicBezTo>
                    <a:pt x="0" y="418"/>
                    <a:pt x="20" y="426"/>
                    <a:pt x="39" y="426"/>
                  </a:cubicBezTo>
                  <a:cubicBezTo>
                    <a:pt x="58" y="426"/>
                    <a:pt x="78" y="418"/>
                    <a:pt x="78" y="401"/>
                  </a:cubicBezTo>
                  <a:cubicBezTo>
                    <a:pt x="112" y="278"/>
                    <a:pt x="144" y="156"/>
                    <a:pt x="201" y="34"/>
                  </a:cubicBezTo>
                  <a:cubicBezTo>
                    <a:pt x="201" y="11"/>
                    <a:pt x="189" y="1"/>
                    <a:pt x="1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39" name="Google Shape;17039;p24"/>
            <p:cNvSpPr/>
            <p:nvPr/>
          </p:nvSpPr>
          <p:spPr>
            <a:xfrm flipH="1">
              <a:off x="899442" y="36002"/>
              <a:ext cx="12343" cy="62927"/>
            </a:xfrm>
            <a:custGeom>
              <a:avLst/>
              <a:gdLst/>
              <a:ahLst/>
              <a:cxnLst/>
              <a:rect l="l" t="t" r="r" b="b"/>
              <a:pathLst>
                <a:path w="153" h="780" extrusionOk="0">
                  <a:moveTo>
                    <a:pt x="96" y="0"/>
                  </a:moveTo>
                  <a:cubicBezTo>
                    <a:pt x="83" y="0"/>
                    <a:pt x="71" y="6"/>
                    <a:pt x="67" y="21"/>
                  </a:cubicBezTo>
                  <a:cubicBezTo>
                    <a:pt x="22" y="144"/>
                    <a:pt x="0" y="266"/>
                    <a:pt x="0" y="389"/>
                  </a:cubicBezTo>
                  <a:cubicBezTo>
                    <a:pt x="0" y="511"/>
                    <a:pt x="0" y="644"/>
                    <a:pt x="56" y="755"/>
                  </a:cubicBezTo>
                  <a:cubicBezTo>
                    <a:pt x="61" y="771"/>
                    <a:pt x="81" y="780"/>
                    <a:pt x="100" y="780"/>
                  </a:cubicBezTo>
                  <a:cubicBezTo>
                    <a:pt x="123" y="780"/>
                    <a:pt x="145" y="769"/>
                    <a:pt x="145" y="745"/>
                  </a:cubicBezTo>
                  <a:cubicBezTo>
                    <a:pt x="134" y="634"/>
                    <a:pt x="101" y="511"/>
                    <a:pt x="101" y="400"/>
                  </a:cubicBezTo>
                  <a:cubicBezTo>
                    <a:pt x="101" y="278"/>
                    <a:pt x="123" y="155"/>
                    <a:pt x="145" y="44"/>
                  </a:cubicBezTo>
                  <a:cubicBezTo>
                    <a:pt x="152" y="22"/>
                    <a:pt x="121" y="0"/>
                    <a:pt x="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40" name="Google Shape;17040;p24"/>
            <p:cNvSpPr/>
            <p:nvPr/>
          </p:nvSpPr>
          <p:spPr>
            <a:xfrm flipH="1">
              <a:off x="889277" y="55445"/>
              <a:ext cx="10004" cy="49776"/>
            </a:xfrm>
            <a:custGeom>
              <a:avLst/>
              <a:gdLst/>
              <a:ahLst/>
              <a:cxnLst/>
              <a:rect l="l" t="t" r="r" b="b"/>
              <a:pathLst>
                <a:path w="124" h="617" extrusionOk="0">
                  <a:moveTo>
                    <a:pt x="68" y="0"/>
                  </a:moveTo>
                  <a:cubicBezTo>
                    <a:pt x="45" y="0"/>
                    <a:pt x="23" y="9"/>
                    <a:pt x="23" y="25"/>
                  </a:cubicBezTo>
                  <a:cubicBezTo>
                    <a:pt x="12" y="126"/>
                    <a:pt x="1" y="215"/>
                    <a:pt x="1" y="314"/>
                  </a:cubicBezTo>
                  <a:cubicBezTo>
                    <a:pt x="1" y="403"/>
                    <a:pt x="1" y="504"/>
                    <a:pt x="35" y="593"/>
                  </a:cubicBezTo>
                  <a:cubicBezTo>
                    <a:pt x="40" y="608"/>
                    <a:pt x="56" y="616"/>
                    <a:pt x="74" y="616"/>
                  </a:cubicBezTo>
                  <a:cubicBezTo>
                    <a:pt x="95" y="616"/>
                    <a:pt x="117" y="605"/>
                    <a:pt x="124" y="581"/>
                  </a:cubicBezTo>
                  <a:cubicBezTo>
                    <a:pt x="124" y="537"/>
                    <a:pt x="112" y="492"/>
                    <a:pt x="112" y="448"/>
                  </a:cubicBezTo>
                  <a:cubicBezTo>
                    <a:pt x="112" y="403"/>
                    <a:pt x="101" y="348"/>
                    <a:pt x="101" y="304"/>
                  </a:cubicBezTo>
                  <a:cubicBezTo>
                    <a:pt x="101" y="215"/>
                    <a:pt x="101" y="126"/>
                    <a:pt x="112" y="25"/>
                  </a:cubicBezTo>
                  <a:cubicBezTo>
                    <a:pt x="112" y="9"/>
                    <a:pt x="90" y="0"/>
                    <a:pt x="6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41" name="Google Shape;17041;p24"/>
            <p:cNvSpPr/>
            <p:nvPr/>
          </p:nvSpPr>
          <p:spPr>
            <a:xfrm flipH="1">
              <a:off x="860395" y="42456"/>
              <a:ext cx="29446" cy="58167"/>
            </a:xfrm>
            <a:custGeom>
              <a:avLst/>
              <a:gdLst/>
              <a:ahLst/>
              <a:cxnLst/>
              <a:rect l="l" t="t" r="r" b="b"/>
              <a:pathLst>
                <a:path w="365" h="721" extrusionOk="0">
                  <a:moveTo>
                    <a:pt x="316" y="0"/>
                  </a:moveTo>
                  <a:cubicBezTo>
                    <a:pt x="300" y="0"/>
                    <a:pt x="282" y="6"/>
                    <a:pt x="274" y="20"/>
                  </a:cubicBezTo>
                  <a:cubicBezTo>
                    <a:pt x="118" y="208"/>
                    <a:pt x="40" y="442"/>
                    <a:pt x="7" y="687"/>
                  </a:cubicBezTo>
                  <a:cubicBezTo>
                    <a:pt x="1" y="709"/>
                    <a:pt x="26" y="720"/>
                    <a:pt x="52" y="720"/>
                  </a:cubicBezTo>
                  <a:cubicBezTo>
                    <a:pt x="78" y="720"/>
                    <a:pt x="106" y="709"/>
                    <a:pt x="106" y="687"/>
                  </a:cubicBezTo>
                  <a:cubicBezTo>
                    <a:pt x="151" y="453"/>
                    <a:pt x="251" y="242"/>
                    <a:pt x="351" y="42"/>
                  </a:cubicBezTo>
                  <a:cubicBezTo>
                    <a:pt x="364" y="15"/>
                    <a:pt x="341" y="0"/>
                    <a:pt x="31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42" name="Google Shape;17042;p24"/>
            <p:cNvSpPr/>
            <p:nvPr/>
          </p:nvSpPr>
          <p:spPr>
            <a:xfrm flipH="1">
              <a:off x="945266" y="76582"/>
              <a:ext cx="36546" cy="42032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49" y="1"/>
                  </a:moveTo>
                  <a:cubicBezTo>
                    <a:pt x="41" y="1"/>
                    <a:pt x="32" y="3"/>
                    <a:pt x="23" y="8"/>
                  </a:cubicBezTo>
                  <a:cubicBezTo>
                    <a:pt x="12" y="8"/>
                    <a:pt x="1" y="30"/>
                    <a:pt x="12" y="52"/>
                  </a:cubicBezTo>
                  <a:cubicBezTo>
                    <a:pt x="146" y="186"/>
                    <a:pt x="268" y="353"/>
                    <a:pt x="379" y="509"/>
                  </a:cubicBezTo>
                  <a:cubicBezTo>
                    <a:pt x="387" y="517"/>
                    <a:pt x="399" y="520"/>
                    <a:pt x="410" y="520"/>
                  </a:cubicBezTo>
                  <a:cubicBezTo>
                    <a:pt x="432" y="520"/>
                    <a:pt x="453" y="508"/>
                    <a:pt x="445" y="486"/>
                  </a:cubicBezTo>
                  <a:cubicBezTo>
                    <a:pt x="356" y="309"/>
                    <a:pt x="223" y="153"/>
                    <a:pt x="79" y="19"/>
                  </a:cubicBezTo>
                  <a:cubicBezTo>
                    <a:pt x="72" y="6"/>
                    <a:pt x="61" y="1"/>
                    <a:pt x="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43" name="Google Shape;17043;p24"/>
            <p:cNvSpPr/>
            <p:nvPr/>
          </p:nvSpPr>
          <p:spPr>
            <a:xfrm flipH="1">
              <a:off x="937118" y="87231"/>
              <a:ext cx="20814" cy="23557"/>
            </a:xfrm>
            <a:custGeom>
              <a:avLst/>
              <a:gdLst/>
              <a:ahLst/>
              <a:cxnLst/>
              <a:rect l="l" t="t" r="r" b="b"/>
              <a:pathLst>
                <a:path w="258" h="292" extrusionOk="0">
                  <a:moveTo>
                    <a:pt x="43" y="0"/>
                  </a:moveTo>
                  <a:cubicBezTo>
                    <a:pt x="24" y="0"/>
                    <a:pt x="0" y="16"/>
                    <a:pt x="16" y="32"/>
                  </a:cubicBezTo>
                  <a:cubicBezTo>
                    <a:pt x="50" y="76"/>
                    <a:pt x="72" y="120"/>
                    <a:pt x="105" y="154"/>
                  </a:cubicBezTo>
                  <a:cubicBezTo>
                    <a:pt x="117" y="177"/>
                    <a:pt x="139" y="199"/>
                    <a:pt x="149" y="221"/>
                  </a:cubicBezTo>
                  <a:cubicBezTo>
                    <a:pt x="161" y="243"/>
                    <a:pt x="183" y="266"/>
                    <a:pt x="194" y="288"/>
                  </a:cubicBezTo>
                  <a:cubicBezTo>
                    <a:pt x="200" y="291"/>
                    <a:pt x="207" y="292"/>
                    <a:pt x="215" y="292"/>
                  </a:cubicBezTo>
                  <a:cubicBezTo>
                    <a:pt x="236" y="292"/>
                    <a:pt x="258" y="282"/>
                    <a:pt x="250" y="266"/>
                  </a:cubicBezTo>
                  <a:cubicBezTo>
                    <a:pt x="228" y="243"/>
                    <a:pt x="216" y="221"/>
                    <a:pt x="206" y="199"/>
                  </a:cubicBezTo>
                  <a:cubicBezTo>
                    <a:pt x="183" y="177"/>
                    <a:pt x="172" y="154"/>
                    <a:pt x="161" y="132"/>
                  </a:cubicBezTo>
                  <a:cubicBezTo>
                    <a:pt x="127" y="98"/>
                    <a:pt x="94" y="54"/>
                    <a:pt x="60" y="9"/>
                  </a:cubicBezTo>
                  <a:cubicBezTo>
                    <a:pt x="57" y="3"/>
                    <a:pt x="50" y="0"/>
                    <a:pt x="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44" name="Google Shape;17044;p24"/>
            <p:cNvSpPr/>
            <p:nvPr/>
          </p:nvSpPr>
          <p:spPr>
            <a:xfrm flipH="1">
              <a:off x="1026830" y="76824"/>
              <a:ext cx="33964" cy="27672"/>
            </a:xfrm>
            <a:custGeom>
              <a:avLst/>
              <a:gdLst/>
              <a:ahLst/>
              <a:cxnLst/>
              <a:rect l="l" t="t" r="r" b="b"/>
              <a:pathLst>
                <a:path w="421" h="343" extrusionOk="0">
                  <a:moveTo>
                    <a:pt x="38" y="1"/>
                  </a:moveTo>
                  <a:cubicBezTo>
                    <a:pt x="19" y="1"/>
                    <a:pt x="1" y="11"/>
                    <a:pt x="1" y="27"/>
                  </a:cubicBezTo>
                  <a:cubicBezTo>
                    <a:pt x="12" y="39"/>
                    <a:pt x="12" y="49"/>
                    <a:pt x="12" y="61"/>
                  </a:cubicBezTo>
                  <a:cubicBezTo>
                    <a:pt x="12" y="72"/>
                    <a:pt x="35" y="72"/>
                    <a:pt x="45" y="72"/>
                  </a:cubicBezTo>
                  <a:cubicBezTo>
                    <a:pt x="90" y="116"/>
                    <a:pt x="146" y="150"/>
                    <a:pt x="190" y="194"/>
                  </a:cubicBezTo>
                  <a:cubicBezTo>
                    <a:pt x="246" y="239"/>
                    <a:pt x="302" y="294"/>
                    <a:pt x="357" y="338"/>
                  </a:cubicBezTo>
                  <a:cubicBezTo>
                    <a:pt x="363" y="342"/>
                    <a:pt x="370" y="343"/>
                    <a:pt x="378" y="343"/>
                  </a:cubicBezTo>
                  <a:cubicBezTo>
                    <a:pt x="399" y="343"/>
                    <a:pt x="421" y="332"/>
                    <a:pt x="413" y="316"/>
                  </a:cubicBezTo>
                  <a:cubicBezTo>
                    <a:pt x="368" y="249"/>
                    <a:pt x="302" y="194"/>
                    <a:pt x="246" y="150"/>
                  </a:cubicBezTo>
                  <a:cubicBezTo>
                    <a:pt x="190" y="94"/>
                    <a:pt x="124" y="49"/>
                    <a:pt x="57" y="5"/>
                  </a:cubicBezTo>
                  <a:cubicBezTo>
                    <a:pt x="51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45" name="Google Shape;17045;p24"/>
            <p:cNvSpPr/>
            <p:nvPr/>
          </p:nvSpPr>
          <p:spPr>
            <a:xfrm flipH="1">
              <a:off x="1022070" y="79890"/>
              <a:ext cx="17184" cy="16216"/>
            </a:xfrm>
            <a:custGeom>
              <a:avLst/>
              <a:gdLst/>
              <a:ahLst/>
              <a:cxnLst/>
              <a:rect l="l" t="t" r="r" b="b"/>
              <a:pathLst>
                <a:path w="213" h="201" extrusionOk="0">
                  <a:moveTo>
                    <a:pt x="23" y="1"/>
                  </a:moveTo>
                  <a:cubicBezTo>
                    <a:pt x="12" y="11"/>
                    <a:pt x="1" y="23"/>
                    <a:pt x="12" y="34"/>
                  </a:cubicBezTo>
                  <a:cubicBezTo>
                    <a:pt x="57" y="90"/>
                    <a:pt x="101" y="145"/>
                    <a:pt x="156" y="189"/>
                  </a:cubicBezTo>
                  <a:cubicBezTo>
                    <a:pt x="156" y="201"/>
                    <a:pt x="179" y="201"/>
                    <a:pt x="190" y="201"/>
                  </a:cubicBezTo>
                  <a:cubicBezTo>
                    <a:pt x="201" y="189"/>
                    <a:pt x="213" y="179"/>
                    <a:pt x="201" y="167"/>
                  </a:cubicBezTo>
                  <a:cubicBezTo>
                    <a:pt x="156" y="112"/>
                    <a:pt x="112" y="67"/>
                    <a:pt x="68" y="11"/>
                  </a:cubicBezTo>
                  <a:cubicBezTo>
                    <a:pt x="57" y="1"/>
                    <a:pt x="35" y="1"/>
                    <a:pt x="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46" name="Google Shape;17046;p24"/>
            <p:cNvSpPr/>
            <p:nvPr/>
          </p:nvSpPr>
          <p:spPr>
            <a:xfrm flipH="1">
              <a:off x="1014002" y="82794"/>
              <a:ext cx="12666" cy="12424"/>
            </a:xfrm>
            <a:custGeom>
              <a:avLst/>
              <a:gdLst/>
              <a:ahLst/>
              <a:cxnLst/>
              <a:rect l="l" t="t" r="r" b="b"/>
              <a:pathLst>
                <a:path w="157" h="154" extrusionOk="0">
                  <a:moveTo>
                    <a:pt x="40" y="0"/>
                  </a:moveTo>
                  <a:cubicBezTo>
                    <a:pt x="34" y="0"/>
                    <a:pt x="29" y="3"/>
                    <a:pt x="23" y="9"/>
                  </a:cubicBezTo>
                  <a:cubicBezTo>
                    <a:pt x="12" y="9"/>
                    <a:pt x="12" y="20"/>
                    <a:pt x="12" y="20"/>
                  </a:cubicBezTo>
                  <a:cubicBezTo>
                    <a:pt x="0" y="31"/>
                    <a:pt x="0" y="42"/>
                    <a:pt x="12" y="42"/>
                  </a:cubicBezTo>
                  <a:cubicBezTo>
                    <a:pt x="23" y="64"/>
                    <a:pt x="34" y="76"/>
                    <a:pt x="57" y="98"/>
                  </a:cubicBezTo>
                  <a:cubicBezTo>
                    <a:pt x="57" y="109"/>
                    <a:pt x="67" y="120"/>
                    <a:pt x="79" y="120"/>
                  </a:cubicBezTo>
                  <a:lnTo>
                    <a:pt x="101" y="143"/>
                  </a:lnTo>
                  <a:cubicBezTo>
                    <a:pt x="112" y="153"/>
                    <a:pt x="123" y="153"/>
                    <a:pt x="123" y="153"/>
                  </a:cubicBezTo>
                  <a:lnTo>
                    <a:pt x="146" y="153"/>
                  </a:lnTo>
                  <a:cubicBezTo>
                    <a:pt x="146" y="143"/>
                    <a:pt x="156" y="143"/>
                    <a:pt x="156" y="131"/>
                  </a:cubicBezTo>
                  <a:lnTo>
                    <a:pt x="156" y="120"/>
                  </a:lnTo>
                  <a:cubicBezTo>
                    <a:pt x="146" y="109"/>
                    <a:pt x="146" y="98"/>
                    <a:pt x="134" y="87"/>
                  </a:cubicBezTo>
                  <a:lnTo>
                    <a:pt x="112" y="64"/>
                  </a:lnTo>
                  <a:cubicBezTo>
                    <a:pt x="101" y="54"/>
                    <a:pt x="89" y="31"/>
                    <a:pt x="79" y="20"/>
                  </a:cubicBezTo>
                  <a:cubicBezTo>
                    <a:pt x="67" y="9"/>
                    <a:pt x="57" y="9"/>
                    <a:pt x="57" y="9"/>
                  </a:cubicBezTo>
                  <a:cubicBezTo>
                    <a:pt x="51" y="3"/>
                    <a:pt x="45" y="0"/>
                    <a:pt x="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47" name="Google Shape;17047;p24"/>
            <p:cNvSpPr/>
            <p:nvPr/>
          </p:nvSpPr>
          <p:spPr>
            <a:xfrm flipH="1">
              <a:off x="1005047" y="76340"/>
              <a:ext cx="8148" cy="5405"/>
            </a:xfrm>
            <a:custGeom>
              <a:avLst/>
              <a:gdLst/>
              <a:ahLst/>
              <a:cxnLst/>
              <a:rect l="l" t="t" r="r" b="b"/>
              <a:pathLst>
                <a:path w="101" h="67" extrusionOk="0">
                  <a:moveTo>
                    <a:pt x="45" y="0"/>
                  </a:moveTo>
                  <a:cubicBezTo>
                    <a:pt x="1" y="0"/>
                    <a:pt x="1" y="67"/>
                    <a:pt x="45" y="67"/>
                  </a:cubicBezTo>
                  <a:cubicBezTo>
                    <a:pt x="100" y="67"/>
                    <a:pt x="100" y="0"/>
                    <a:pt x="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48" name="Google Shape;17048;p24"/>
            <p:cNvSpPr/>
            <p:nvPr/>
          </p:nvSpPr>
          <p:spPr>
            <a:xfrm flipH="1">
              <a:off x="526800" y="38342"/>
              <a:ext cx="76157" cy="153847"/>
            </a:xfrm>
            <a:custGeom>
              <a:avLst/>
              <a:gdLst/>
              <a:ahLst/>
              <a:cxnLst/>
              <a:rect l="l" t="t" r="r" b="b"/>
              <a:pathLst>
                <a:path w="944" h="1907" extrusionOk="0">
                  <a:moveTo>
                    <a:pt x="41" y="1"/>
                  </a:moveTo>
                  <a:cubicBezTo>
                    <a:pt x="21" y="1"/>
                    <a:pt x="0" y="19"/>
                    <a:pt x="10" y="37"/>
                  </a:cubicBezTo>
                  <a:cubicBezTo>
                    <a:pt x="32" y="71"/>
                    <a:pt x="65" y="93"/>
                    <a:pt x="99" y="126"/>
                  </a:cubicBezTo>
                  <a:cubicBezTo>
                    <a:pt x="121" y="148"/>
                    <a:pt x="143" y="182"/>
                    <a:pt x="165" y="215"/>
                  </a:cubicBezTo>
                  <a:cubicBezTo>
                    <a:pt x="210" y="282"/>
                    <a:pt x="254" y="348"/>
                    <a:pt x="287" y="415"/>
                  </a:cubicBezTo>
                  <a:cubicBezTo>
                    <a:pt x="366" y="571"/>
                    <a:pt x="410" y="738"/>
                    <a:pt x="477" y="894"/>
                  </a:cubicBezTo>
                  <a:cubicBezTo>
                    <a:pt x="544" y="1060"/>
                    <a:pt x="621" y="1205"/>
                    <a:pt x="688" y="1361"/>
                  </a:cubicBezTo>
                  <a:cubicBezTo>
                    <a:pt x="722" y="1438"/>
                    <a:pt x="744" y="1517"/>
                    <a:pt x="754" y="1594"/>
                  </a:cubicBezTo>
                  <a:cubicBezTo>
                    <a:pt x="754" y="1683"/>
                    <a:pt x="744" y="1761"/>
                    <a:pt x="722" y="1850"/>
                  </a:cubicBezTo>
                  <a:cubicBezTo>
                    <a:pt x="714" y="1885"/>
                    <a:pt x="752" y="1907"/>
                    <a:pt x="789" y="1907"/>
                  </a:cubicBezTo>
                  <a:cubicBezTo>
                    <a:pt x="810" y="1907"/>
                    <a:pt x="831" y="1900"/>
                    <a:pt x="843" y="1883"/>
                  </a:cubicBezTo>
                  <a:cubicBezTo>
                    <a:pt x="944" y="1739"/>
                    <a:pt x="910" y="1539"/>
                    <a:pt x="855" y="1383"/>
                  </a:cubicBezTo>
                  <a:cubicBezTo>
                    <a:pt x="788" y="1205"/>
                    <a:pt x="677" y="1049"/>
                    <a:pt x="599" y="872"/>
                  </a:cubicBezTo>
                  <a:cubicBezTo>
                    <a:pt x="532" y="694"/>
                    <a:pt x="465" y="516"/>
                    <a:pt x="376" y="348"/>
                  </a:cubicBezTo>
                  <a:cubicBezTo>
                    <a:pt x="343" y="282"/>
                    <a:pt x="299" y="215"/>
                    <a:pt x="243" y="148"/>
                  </a:cubicBezTo>
                  <a:cubicBezTo>
                    <a:pt x="188" y="93"/>
                    <a:pt x="132" y="26"/>
                    <a:pt x="54" y="4"/>
                  </a:cubicBezTo>
                  <a:cubicBezTo>
                    <a:pt x="50" y="2"/>
                    <a:pt x="45" y="1"/>
                    <a:pt x="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49" name="Google Shape;17049;p24"/>
            <p:cNvSpPr/>
            <p:nvPr/>
          </p:nvSpPr>
          <p:spPr>
            <a:xfrm flipH="1">
              <a:off x="514214" y="112160"/>
              <a:ext cx="23073" cy="69703"/>
            </a:xfrm>
            <a:custGeom>
              <a:avLst/>
              <a:gdLst/>
              <a:ahLst/>
              <a:cxnLst/>
              <a:rect l="l" t="t" r="r" b="b"/>
              <a:pathLst>
                <a:path w="286" h="864" extrusionOk="0">
                  <a:moveTo>
                    <a:pt x="61" y="1"/>
                  </a:moveTo>
                  <a:cubicBezTo>
                    <a:pt x="32" y="1"/>
                    <a:pt x="0" y="16"/>
                    <a:pt x="7" y="45"/>
                  </a:cubicBezTo>
                  <a:cubicBezTo>
                    <a:pt x="63" y="167"/>
                    <a:pt x="96" y="290"/>
                    <a:pt x="118" y="424"/>
                  </a:cubicBezTo>
                  <a:cubicBezTo>
                    <a:pt x="141" y="557"/>
                    <a:pt x="141" y="691"/>
                    <a:pt x="118" y="824"/>
                  </a:cubicBezTo>
                  <a:cubicBezTo>
                    <a:pt x="112" y="849"/>
                    <a:pt x="145" y="863"/>
                    <a:pt x="176" y="863"/>
                  </a:cubicBezTo>
                  <a:cubicBezTo>
                    <a:pt x="201" y="863"/>
                    <a:pt x="225" y="854"/>
                    <a:pt x="230" y="835"/>
                  </a:cubicBezTo>
                  <a:cubicBezTo>
                    <a:pt x="286" y="557"/>
                    <a:pt x="252" y="256"/>
                    <a:pt x="96" y="12"/>
                  </a:cubicBezTo>
                  <a:cubicBezTo>
                    <a:pt x="89" y="4"/>
                    <a:pt x="75" y="1"/>
                    <a:pt x="6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50" name="Google Shape;17050;p24"/>
            <p:cNvSpPr/>
            <p:nvPr/>
          </p:nvSpPr>
          <p:spPr>
            <a:xfrm flipH="1">
              <a:off x="749630" y="396461"/>
              <a:ext cx="270261" cy="44936"/>
            </a:xfrm>
            <a:custGeom>
              <a:avLst/>
              <a:gdLst/>
              <a:ahLst/>
              <a:cxnLst/>
              <a:rect l="l" t="t" r="r" b="b"/>
              <a:pathLst>
                <a:path w="3350" h="557" extrusionOk="0">
                  <a:moveTo>
                    <a:pt x="80" y="1"/>
                  </a:moveTo>
                  <a:cubicBezTo>
                    <a:pt x="40" y="1"/>
                    <a:pt x="0" y="39"/>
                    <a:pt x="50" y="69"/>
                  </a:cubicBezTo>
                  <a:cubicBezTo>
                    <a:pt x="428" y="281"/>
                    <a:pt x="818" y="481"/>
                    <a:pt x="1251" y="536"/>
                  </a:cubicBezTo>
                  <a:cubicBezTo>
                    <a:pt x="1361" y="550"/>
                    <a:pt x="1472" y="556"/>
                    <a:pt x="1582" y="556"/>
                  </a:cubicBezTo>
                  <a:cubicBezTo>
                    <a:pt x="1916" y="556"/>
                    <a:pt x="2249" y="498"/>
                    <a:pt x="2575" y="414"/>
                  </a:cubicBezTo>
                  <a:cubicBezTo>
                    <a:pt x="2808" y="348"/>
                    <a:pt x="3053" y="269"/>
                    <a:pt x="3287" y="180"/>
                  </a:cubicBezTo>
                  <a:cubicBezTo>
                    <a:pt x="3349" y="159"/>
                    <a:pt x="3304" y="90"/>
                    <a:pt x="3244" y="90"/>
                  </a:cubicBezTo>
                  <a:cubicBezTo>
                    <a:pt x="3239" y="90"/>
                    <a:pt x="3235" y="91"/>
                    <a:pt x="3231" y="91"/>
                  </a:cubicBezTo>
                  <a:cubicBezTo>
                    <a:pt x="2830" y="225"/>
                    <a:pt x="2419" y="358"/>
                    <a:pt x="1997" y="414"/>
                  </a:cubicBezTo>
                  <a:cubicBezTo>
                    <a:pt x="1865" y="435"/>
                    <a:pt x="1733" y="445"/>
                    <a:pt x="1604" y="445"/>
                  </a:cubicBezTo>
                  <a:cubicBezTo>
                    <a:pt x="1307" y="445"/>
                    <a:pt x="1018" y="392"/>
                    <a:pt x="740" y="291"/>
                  </a:cubicBezTo>
                  <a:cubicBezTo>
                    <a:pt x="517" y="202"/>
                    <a:pt x="306" y="103"/>
                    <a:pt x="94" y="2"/>
                  </a:cubicBezTo>
                  <a:cubicBezTo>
                    <a:pt x="90" y="1"/>
                    <a:pt x="85" y="1"/>
                    <a:pt x="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51" name="Google Shape;17051;p24"/>
            <p:cNvSpPr/>
            <p:nvPr/>
          </p:nvSpPr>
          <p:spPr>
            <a:xfrm flipH="1">
              <a:off x="980764" y="229221"/>
              <a:ext cx="33319" cy="6615"/>
            </a:xfrm>
            <a:custGeom>
              <a:avLst/>
              <a:gdLst/>
              <a:ahLst/>
              <a:cxnLst/>
              <a:rect l="l" t="t" r="r" b="b"/>
              <a:pathLst>
                <a:path w="413" h="82" extrusionOk="0">
                  <a:moveTo>
                    <a:pt x="225" y="1"/>
                  </a:moveTo>
                  <a:cubicBezTo>
                    <a:pt x="153" y="1"/>
                    <a:pt x="80" y="15"/>
                    <a:pt x="12" y="40"/>
                  </a:cubicBezTo>
                  <a:cubicBezTo>
                    <a:pt x="0" y="40"/>
                    <a:pt x="0" y="63"/>
                    <a:pt x="0" y="73"/>
                  </a:cubicBezTo>
                  <a:cubicBezTo>
                    <a:pt x="6" y="79"/>
                    <a:pt x="14" y="82"/>
                    <a:pt x="23" y="82"/>
                  </a:cubicBezTo>
                  <a:cubicBezTo>
                    <a:pt x="31" y="82"/>
                    <a:pt x="39" y="79"/>
                    <a:pt x="45" y="73"/>
                  </a:cubicBezTo>
                  <a:cubicBezTo>
                    <a:pt x="90" y="58"/>
                    <a:pt x="138" y="52"/>
                    <a:pt x="187" y="52"/>
                  </a:cubicBezTo>
                  <a:cubicBezTo>
                    <a:pt x="246" y="52"/>
                    <a:pt x="307" y="61"/>
                    <a:pt x="368" y="73"/>
                  </a:cubicBezTo>
                  <a:cubicBezTo>
                    <a:pt x="378" y="73"/>
                    <a:pt x="401" y="73"/>
                    <a:pt x="401" y="63"/>
                  </a:cubicBezTo>
                  <a:cubicBezTo>
                    <a:pt x="412" y="51"/>
                    <a:pt x="401" y="40"/>
                    <a:pt x="390" y="29"/>
                  </a:cubicBezTo>
                  <a:cubicBezTo>
                    <a:pt x="336" y="9"/>
                    <a:pt x="281" y="1"/>
                    <a:pt x="2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52" name="Google Shape;17052;p24"/>
            <p:cNvSpPr/>
            <p:nvPr/>
          </p:nvSpPr>
          <p:spPr>
            <a:xfrm flipH="1">
              <a:off x="970921" y="239144"/>
              <a:ext cx="45017" cy="8552"/>
            </a:xfrm>
            <a:custGeom>
              <a:avLst/>
              <a:gdLst/>
              <a:ahLst/>
              <a:cxnLst/>
              <a:rect l="l" t="t" r="r" b="b"/>
              <a:pathLst>
                <a:path w="558" h="106" extrusionOk="0">
                  <a:moveTo>
                    <a:pt x="309" y="0"/>
                  </a:moveTo>
                  <a:cubicBezTo>
                    <a:pt x="216" y="0"/>
                    <a:pt x="122" y="14"/>
                    <a:pt x="35" y="39"/>
                  </a:cubicBezTo>
                  <a:cubicBezTo>
                    <a:pt x="23" y="51"/>
                    <a:pt x="1" y="62"/>
                    <a:pt x="13" y="84"/>
                  </a:cubicBezTo>
                  <a:cubicBezTo>
                    <a:pt x="13" y="95"/>
                    <a:pt x="45" y="106"/>
                    <a:pt x="57" y="106"/>
                  </a:cubicBezTo>
                  <a:cubicBezTo>
                    <a:pt x="141" y="80"/>
                    <a:pt x="230" y="69"/>
                    <a:pt x="318" y="69"/>
                  </a:cubicBezTo>
                  <a:cubicBezTo>
                    <a:pt x="380" y="69"/>
                    <a:pt x="442" y="75"/>
                    <a:pt x="502" y="84"/>
                  </a:cubicBezTo>
                  <a:cubicBezTo>
                    <a:pt x="524" y="84"/>
                    <a:pt x="546" y="84"/>
                    <a:pt x="557" y="62"/>
                  </a:cubicBezTo>
                  <a:cubicBezTo>
                    <a:pt x="557" y="51"/>
                    <a:pt x="546" y="29"/>
                    <a:pt x="524" y="29"/>
                  </a:cubicBezTo>
                  <a:cubicBezTo>
                    <a:pt x="455" y="9"/>
                    <a:pt x="383" y="0"/>
                    <a:pt x="3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53" name="Google Shape;17053;p24"/>
            <p:cNvSpPr/>
            <p:nvPr/>
          </p:nvSpPr>
          <p:spPr>
            <a:xfrm flipH="1">
              <a:off x="970034" y="366450"/>
              <a:ext cx="55666" cy="31141"/>
            </a:xfrm>
            <a:custGeom>
              <a:avLst/>
              <a:gdLst/>
              <a:ahLst/>
              <a:cxnLst/>
              <a:rect l="l" t="t" r="r" b="b"/>
              <a:pathLst>
                <a:path w="690" h="386" extrusionOk="0">
                  <a:moveTo>
                    <a:pt x="645" y="0"/>
                  </a:moveTo>
                  <a:cubicBezTo>
                    <a:pt x="636" y="0"/>
                    <a:pt x="627" y="3"/>
                    <a:pt x="623" y="8"/>
                  </a:cubicBezTo>
                  <a:cubicBezTo>
                    <a:pt x="512" y="41"/>
                    <a:pt x="400" y="97"/>
                    <a:pt x="289" y="152"/>
                  </a:cubicBezTo>
                  <a:cubicBezTo>
                    <a:pt x="245" y="174"/>
                    <a:pt x="189" y="208"/>
                    <a:pt x="144" y="241"/>
                  </a:cubicBezTo>
                  <a:cubicBezTo>
                    <a:pt x="89" y="275"/>
                    <a:pt x="33" y="297"/>
                    <a:pt x="11" y="352"/>
                  </a:cubicBezTo>
                  <a:cubicBezTo>
                    <a:pt x="0" y="374"/>
                    <a:pt x="45" y="386"/>
                    <a:pt x="55" y="386"/>
                  </a:cubicBezTo>
                  <a:cubicBezTo>
                    <a:pt x="111" y="364"/>
                    <a:pt x="156" y="330"/>
                    <a:pt x="200" y="297"/>
                  </a:cubicBezTo>
                  <a:cubicBezTo>
                    <a:pt x="255" y="263"/>
                    <a:pt x="300" y="241"/>
                    <a:pt x="356" y="208"/>
                  </a:cubicBezTo>
                  <a:cubicBezTo>
                    <a:pt x="456" y="152"/>
                    <a:pt x="556" y="107"/>
                    <a:pt x="667" y="63"/>
                  </a:cubicBezTo>
                  <a:cubicBezTo>
                    <a:pt x="678" y="52"/>
                    <a:pt x="690" y="30"/>
                    <a:pt x="678" y="18"/>
                  </a:cubicBezTo>
                  <a:cubicBezTo>
                    <a:pt x="672" y="5"/>
                    <a:pt x="658" y="0"/>
                    <a:pt x="6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54" name="Google Shape;17054;p24"/>
            <p:cNvSpPr/>
            <p:nvPr/>
          </p:nvSpPr>
          <p:spPr>
            <a:xfrm flipH="1">
              <a:off x="970034" y="380488"/>
              <a:ext cx="31705" cy="18959"/>
            </a:xfrm>
            <a:custGeom>
              <a:avLst/>
              <a:gdLst/>
              <a:ahLst/>
              <a:cxnLst/>
              <a:rect l="l" t="t" r="r" b="b"/>
              <a:pathLst>
                <a:path w="393" h="235" extrusionOk="0">
                  <a:moveTo>
                    <a:pt x="348" y="0"/>
                  </a:moveTo>
                  <a:cubicBezTo>
                    <a:pt x="215" y="22"/>
                    <a:pt x="92" y="89"/>
                    <a:pt x="14" y="200"/>
                  </a:cubicBezTo>
                  <a:cubicBezTo>
                    <a:pt x="0" y="222"/>
                    <a:pt x="18" y="234"/>
                    <a:pt x="38" y="234"/>
                  </a:cubicBezTo>
                  <a:cubicBezTo>
                    <a:pt x="50" y="234"/>
                    <a:pt x="62" y="230"/>
                    <a:pt x="70" y="223"/>
                  </a:cubicBezTo>
                  <a:cubicBezTo>
                    <a:pt x="148" y="134"/>
                    <a:pt x="248" y="78"/>
                    <a:pt x="370" y="56"/>
                  </a:cubicBezTo>
                  <a:cubicBezTo>
                    <a:pt x="381" y="56"/>
                    <a:pt x="393" y="34"/>
                    <a:pt x="393" y="22"/>
                  </a:cubicBezTo>
                  <a:cubicBezTo>
                    <a:pt x="381" y="0"/>
                    <a:pt x="359" y="0"/>
                    <a:pt x="3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55" name="Google Shape;17055;p24"/>
            <p:cNvSpPr/>
            <p:nvPr/>
          </p:nvSpPr>
          <p:spPr>
            <a:xfrm flipH="1">
              <a:off x="958416" y="387668"/>
              <a:ext cx="20653" cy="13634"/>
            </a:xfrm>
            <a:custGeom>
              <a:avLst/>
              <a:gdLst/>
              <a:ahLst/>
              <a:cxnLst/>
              <a:rect l="l" t="t" r="r" b="b"/>
              <a:pathLst>
                <a:path w="256" h="169" extrusionOk="0">
                  <a:moveTo>
                    <a:pt x="189" y="0"/>
                  </a:moveTo>
                  <a:cubicBezTo>
                    <a:pt x="178" y="12"/>
                    <a:pt x="156" y="12"/>
                    <a:pt x="134" y="22"/>
                  </a:cubicBezTo>
                  <a:cubicBezTo>
                    <a:pt x="122" y="34"/>
                    <a:pt x="100" y="45"/>
                    <a:pt x="89" y="45"/>
                  </a:cubicBezTo>
                  <a:cubicBezTo>
                    <a:pt x="56" y="67"/>
                    <a:pt x="33" y="89"/>
                    <a:pt x="11" y="111"/>
                  </a:cubicBezTo>
                  <a:cubicBezTo>
                    <a:pt x="0" y="111"/>
                    <a:pt x="0" y="123"/>
                    <a:pt x="0" y="134"/>
                  </a:cubicBezTo>
                  <a:cubicBezTo>
                    <a:pt x="0" y="145"/>
                    <a:pt x="0" y="156"/>
                    <a:pt x="11" y="156"/>
                  </a:cubicBezTo>
                  <a:cubicBezTo>
                    <a:pt x="18" y="162"/>
                    <a:pt x="31" y="169"/>
                    <a:pt x="46" y="169"/>
                  </a:cubicBezTo>
                  <a:cubicBezTo>
                    <a:pt x="57" y="169"/>
                    <a:pt x="68" y="165"/>
                    <a:pt x="78" y="156"/>
                  </a:cubicBezTo>
                  <a:cubicBezTo>
                    <a:pt x="100" y="134"/>
                    <a:pt x="122" y="123"/>
                    <a:pt x="156" y="101"/>
                  </a:cubicBezTo>
                  <a:lnTo>
                    <a:pt x="167" y="101"/>
                  </a:lnTo>
                  <a:cubicBezTo>
                    <a:pt x="167" y="89"/>
                    <a:pt x="178" y="89"/>
                    <a:pt x="189" y="89"/>
                  </a:cubicBezTo>
                  <a:cubicBezTo>
                    <a:pt x="189" y="78"/>
                    <a:pt x="201" y="78"/>
                    <a:pt x="189" y="78"/>
                  </a:cubicBezTo>
                  <a:lnTo>
                    <a:pt x="201" y="78"/>
                  </a:lnTo>
                  <a:cubicBezTo>
                    <a:pt x="211" y="67"/>
                    <a:pt x="223" y="67"/>
                    <a:pt x="223" y="67"/>
                  </a:cubicBezTo>
                  <a:cubicBezTo>
                    <a:pt x="245" y="56"/>
                    <a:pt x="256" y="45"/>
                    <a:pt x="245" y="22"/>
                  </a:cubicBezTo>
                  <a:cubicBezTo>
                    <a:pt x="234" y="12"/>
                    <a:pt x="211" y="0"/>
                    <a:pt x="1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56" name="Google Shape;17056;p24"/>
            <p:cNvSpPr/>
            <p:nvPr/>
          </p:nvSpPr>
          <p:spPr>
            <a:xfrm flipH="1">
              <a:off x="973584" y="355317"/>
              <a:ext cx="64863" cy="28640"/>
            </a:xfrm>
            <a:custGeom>
              <a:avLst/>
              <a:gdLst/>
              <a:ahLst/>
              <a:cxnLst/>
              <a:rect l="l" t="t" r="r" b="b"/>
              <a:pathLst>
                <a:path w="804" h="355" extrusionOk="0">
                  <a:moveTo>
                    <a:pt x="747" y="1"/>
                  </a:moveTo>
                  <a:cubicBezTo>
                    <a:pt x="480" y="34"/>
                    <a:pt x="225" y="134"/>
                    <a:pt x="25" y="312"/>
                  </a:cubicBezTo>
                  <a:cubicBezTo>
                    <a:pt x="0" y="336"/>
                    <a:pt x="23" y="355"/>
                    <a:pt x="45" y="355"/>
                  </a:cubicBezTo>
                  <a:cubicBezTo>
                    <a:pt x="54" y="355"/>
                    <a:pt x="63" y="352"/>
                    <a:pt x="69" y="346"/>
                  </a:cubicBezTo>
                  <a:cubicBezTo>
                    <a:pt x="280" y="201"/>
                    <a:pt x="514" y="90"/>
                    <a:pt x="769" y="57"/>
                  </a:cubicBezTo>
                  <a:cubicBezTo>
                    <a:pt x="781" y="57"/>
                    <a:pt x="803" y="45"/>
                    <a:pt x="792" y="23"/>
                  </a:cubicBezTo>
                  <a:cubicBezTo>
                    <a:pt x="792" y="1"/>
                    <a:pt x="759" y="1"/>
                    <a:pt x="7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57" name="Google Shape;17057;p24"/>
            <p:cNvSpPr/>
            <p:nvPr/>
          </p:nvSpPr>
          <p:spPr>
            <a:xfrm flipH="1">
              <a:off x="-178463" y="-30152"/>
              <a:ext cx="558190" cy="290591"/>
            </a:xfrm>
            <a:custGeom>
              <a:avLst/>
              <a:gdLst/>
              <a:ahLst/>
              <a:cxnLst/>
              <a:rect l="l" t="t" r="r" b="b"/>
              <a:pathLst>
                <a:path w="6919" h="3602" extrusionOk="0">
                  <a:moveTo>
                    <a:pt x="5298" y="1"/>
                  </a:moveTo>
                  <a:cubicBezTo>
                    <a:pt x="4885" y="1"/>
                    <a:pt x="4437" y="96"/>
                    <a:pt x="3983" y="275"/>
                  </a:cubicBezTo>
                  <a:cubicBezTo>
                    <a:pt x="3360" y="530"/>
                    <a:pt x="1425" y="1565"/>
                    <a:pt x="891" y="1765"/>
                  </a:cubicBezTo>
                  <a:cubicBezTo>
                    <a:pt x="345" y="1954"/>
                    <a:pt x="190" y="1987"/>
                    <a:pt x="190" y="1987"/>
                  </a:cubicBezTo>
                  <a:lnTo>
                    <a:pt x="1" y="2744"/>
                  </a:lnTo>
                  <a:cubicBezTo>
                    <a:pt x="1" y="2744"/>
                    <a:pt x="323" y="3035"/>
                    <a:pt x="623" y="3035"/>
                  </a:cubicBezTo>
                  <a:cubicBezTo>
                    <a:pt x="638" y="3035"/>
                    <a:pt x="653" y="3035"/>
                    <a:pt x="668" y="3033"/>
                  </a:cubicBezTo>
                  <a:cubicBezTo>
                    <a:pt x="731" y="3026"/>
                    <a:pt x="796" y="3023"/>
                    <a:pt x="865" y="3023"/>
                  </a:cubicBezTo>
                  <a:cubicBezTo>
                    <a:pt x="1152" y="3023"/>
                    <a:pt x="1484" y="3079"/>
                    <a:pt x="1781" y="3177"/>
                  </a:cubicBezTo>
                  <a:cubicBezTo>
                    <a:pt x="2147" y="3300"/>
                    <a:pt x="3504" y="3511"/>
                    <a:pt x="3949" y="3589"/>
                  </a:cubicBezTo>
                  <a:cubicBezTo>
                    <a:pt x="3998" y="3598"/>
                    <a:pt x="4049" y="3601"/>
                    <a:pt x="4100" y="3601"/>
                  </a:cubicBezTo>
                  <a:cubicBezTo>
                    <a:pt x="4517" y="3601"/>
                    <a:pt x="4997" y="3354"/>
                    <a:pt x="5195" y="3344"/>
                  </a:cubicBezTo>
                  <a:cubicBezTo>
                    <a:pt x="5217" y="3344"/>
                    <a:pt x="5244" y="3345"/>
                    <a:pt x="5276" y="3345"/>
                  </a:cubicBezTo>
                  <a:cubicBezTo>
                    <a:pt x="5562" y="3345"/>
                    <a:pt x="6192" y="3327"/>
                    <a:pt x="6452" y="2966"/>
                  </a:cubicBezTo>
                  <a:cubicBezTo>
                    <a:pt x="6752" y="2566"/>
                    <a:pt x="6919" y="1743"/>
                    <a:pt x="6786" y="1242"/>
                  </a:cubicBezTo>
                  <a:cubicBezTo>
                    <a:pt x="6663" y="742"/>
                    <a:pt x="6262" y="141"/>
                    <a:pt x="5740" y="41"/>
                  </a:cubicBezTo>
                  <a:cubicBezTo>
                    <a:pt x="5598" y="14"/>
                    <a:pt x="5451" y="1"/>
                    <a:pt x="5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58" name="Google Shape;17058;p24"/>
            <p:cNvSpPr/>
            <p:nvPr/>
          </p:nvSpPr>
          <p:spPr>
            <a:xfrm flipH="1">
              <a:off x="-100370" y="-30152"/>
              <a:ext cx="480097" cy="242428"/>
            </a:xfrm>
            <a:custGeom>
              <a:avLst/>
              <a:gdLst/>
              <a:ahLst/>
              <a:cxnLst/>
              <a:rect l="l" t="t" r="r" b="b"/>
              <a:pathLst>
                <a:path w="5951" h="3005" extrusionOk="0">
                  <a:moveTo>
                    <a:pt x="5298" y="1"/>
                  </a:moveTo>
                  <a:cubicBezTo>
                    <a:pt x="4885" y="1"/>
                    <a:pt x="4437" y="96"/>
                    <a:pt x="3983" y="275"/>
                  </a:cubicBezTo>
                  <a:cubicBezTo>
                    <a:pt x="3360" y="530"/>
                    <a:pt x="1425" y="1565"/>
                    <a:pt x="891" y="1765"/>
                  </a:cubicBezTo>
                  <a:cubicBezTo>
                    <a:pt x="345" y="1954"/>
                    <a:pt x="190" y="1987"/>
                    <a:pt x="190" y="1987"/>
                  </a:cubicBezTo>
                  <a:lnTo>
                    <a:pt x="1" y="2744"/>
                  </a:lnTo>
                  <a:cubicBezTo>
                    <a:pt x="1" y="2744"/>
                    <a:pt x="179" y="2910"/>
                    <a:pt x="401" y="2999"/>
                  </a:cubicBezTo>
                  <a:cubicBezTo>
                    <a:pt x="427" y="3003"/>
                    <a:pt x="453" y="3004"/>
                    <a:pt x="479" y="3004"/>
                  </a:cubicBezTo>
                  <a:cubicBezTo>
                    <a:pt x="622" y="3004"/>
                    <a:pt x="770" y="2956"/>
                    <a:pt x="901" y="2899"/>
                  </a:cubicBezTo>
                  <a:cubicBezTo>
                    <a:pt x="1069" y="2810"/>
                    <a:pt x="1235" y="2699"/>
                    <a:pt x="1413" y="2621"/>
                  </a:cubicBezTo>
                  <a:cubicBezTo>
                    <a:pt x="1781" y="2465"/>
                    <a:pt x="2181" y="2465"/>
                    <a:pt x="2581" y="2410"/>
                  </a:cubicBezTo>
                  <a:cubicBezTo>
                    <a:pt x="2903" y="2366"/>
                    <a:pt x="3226" y="2287"/>
                    <a:pt x="3538" y="2176"/>
                  </a:cubicBezTo>
                  <a:cubicBezTo>
                    <a:pt x="3827" y="2076"/>
                    <a:pt x="4116" y="1943"/>
                    <a:pt x="4361" y="1753"/>
                  </a:cubicBezTo>
                  <a:cubicBezTo>
                    <a:pt x="4494" y="1654"/>
                    <a:pt x="4606" y="1520"/>
                    <a:pt x="4727" y="1398"/>
                  </a:cubicBezTo>
                  <a:cubicBezTo>
                    <a:pt x="4828" y="1276"/>
                    <a:pt x="4928" y="1142"/>
                    <a:pt x="5006" y="997"/>
                  </a:cubicBezTo>
                  <a:cubicBezTo>
                    <a:pt x="5050" y="897"/>
                    <a:pt x="5095" y="786"/>
                    <a:pt x="5150" y="686"/>
                  </a:cubicBezTo>
                  <a:cubicBezTo>
                    <a:pt x="5284" y="441"/>
                    <a:pt x="5540" y="297"/>
                    <a:pt x="5795" y="186"/>
                  </a:cubicBezTo>
                  <a:cubicBezTo>
                    <a:pt x="5840" y="163"/>
                    <a:pt x="5896" y="141"/>
                    <a:pt x="5951" y="107"/>
                  </a:cubicBezTo>
                  <a:cubicBezTo>
                    <a:pt x="5884" y="85"/>
                    <a:pt x="5817" y="63"/>
                    <a:pt x="5740" y="41"/>
                  </a:cubicBezTo>
                  <a:cubicBezTo>
                    <a:pt x="5598" y="14"/>
                    <a:pt x="5451" y="1"/>
                    <a:pt x="5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59" name="Google Shape;17059;p24"/>
            <p:cNvSpPr/>
            <p:nvPr/>
          </p:nvSpPr>
          <p:spPr>
            <a:xfrm flipH="1">
              <a:off x="87119" y="156854"/>
              <a:ext cx="273730" cy="30818"/>
            </a:xfrm>
            <a:custGeom>
              <a:avLst/>
              <a:gdLst/>
              <a:ahLst/>
              <a:cxnLst/>
              <a:rect l="l" t="t" r="r" b="b"/>
              <a:pathLst>
                <a:path w="3393" h="382" extrusionOk="0">
                  <a:moveTo>
                    <a:pt x="2197" y="0"/>
                  </a:moveTo>
                  <a:cubicBezTo>
                    <a:pt x="2170" y="0"/>
                    <a:pt x="2142" y="1"/>
                    <a:pt x="2113" y="3"/>
                  </a:cubicBezTo>
                  <a:cubicBezTo>
                    <a:pt x="1969" y="3"/>
                    <a:pt x="1824" y="25"/>
                    <a:pt x="1680" y="58"/>
                  </a:cubicBezTo>
                  <a:cubicBezTo>
                    <a:pt x="1391" y="114"/>
                    <a:pt x="1124" y="203"/>
                    <a:pt x="835" y="270"/>
                  </a:cubicBezTo>
                  <a:cubicBezTo>
                    <a:pt x="701" y="303"/>
                    <a:pt x="556" y="325"/>
                    <a:pt x="423" y="337"/>
                  </a:cubicBezTo>
                  <a:cubicBezTo>
                    <a:pt x="401" y="338"/>
                    <a:pt x="378" y="339"/>
                    <a:pt x="356" y="339"/>
                  </a:cubicBezTo>
                  <a:cubicBezTo>
                    <a:pt x="234" y="339"/>
                    <a:pt x="115" y="313"/>
                    <a:pt x="12" y="248"/>
                  </a:cubicBezTo>
                  <a:lnTo>
                    <a:pt x="0" y="258"/>
                  </a:lnTo>
                  <a:cubicBezTo>
                    <a:pt x="123" y="347"/>
                    <a:pt x="279" y="381"/>
                    <a:pt x="423" y="381"/>
                  </a:cubicBezTo>
                  <a:cubicBezTo>
                    <a:pt x="568" y="381"/>
                    <a:pt x="712" y="359"/>
                    <a:pt x="857" y="337"/>
                  </a:cubicBezTo>
                  <a:cubicBezTo>
                    <a:pt x="1135" y="281"/>
                    <a:pt x="1413" y="203"/>
                    <a:pt x="1691" y="159"/>
                  </a:cubicBezTo>
                  <a:cubicBezTo>
                    <a:pt x="1836" y="137"/>
                    <a:pt x="1980" y="125"/>
                    <a:pt x="2113" y="125"/>
                  </a:cubicBezTo>
                  <a:cubicBezTo>
                    <a:pt x="2258" y="125"/>
                    <a:pt x="2392" y="147"/>
                    <a:pt x="2525" y="169"/>
                  </a:cubicBezTo>
                  <a:cubicBezTo>
                    <a:pt x="2785" y="222"/>
                    <a:pt x="3056" y="293"/>
                    <a:pt x="3336" y="293"/>
                  </a:cubicBezTo>
                  <a:cubicBezTo>
                    <a:pt x="3355" y="293"/>
                    <a:pt x="3374" y="293"/>
                    <a:pt x="3393" y="292"/>
                  </a:cubicBezTo>
                  <a:lnTo>
                    <a:pt x="3393" y="270"/>
                  </a:lnTo>
                  <a:cubicBezTo>
                    <a:pt x="3104" y="214"/>
                    <a:pt x="2847" y="114"/>
                    <a:pt x="2558" y="48"/>
                  </a:cubicBezTo>
                  <a:cubicBezTo>
                    <a:pt x="2440" y="20"/>
                    <a:pt x="2322" y="0"/>
                    <a:pt x="21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60" name="Google Shape;17060;p24"/>
            <p:cNvSpPr/>
            <p:nvPr/>
          </p:nvSpPr>
          <p:spPr>
            <a:xfrm flipH="1">
              <a:off x="-25988" y="105867"/>
              <a:ext cx="359972" cy="54859"/>
            </a:xfrm>
            <a:custGeom>
              <a:avLst/>
              <a:gdLst/>
              <a:ahLst/>
              <a:cxnLst/>
              <a:rect l="l" t="t" r="r" b="b"/>
              <a:pathLst>
                <a:path w="4462" h="680" extrusionOk="0">
                  <a:moveTo>
                    <a:pt x="4461" y="1"/>
                  </a:moveTo>
                  <a:cubicBezTo>
                    <a:pt x="4261" y="61"/>
                    <a:pt x="4060" y="79"/>
                    <a:pt x="3858" y="79"/>
                  </a:cubicBezTo>
                  <a:cubicBezTo>
                    <a:pt x="3690" y="79"/>
                    <a:pt x="3521" y="67"/>
                    <a:pt x="3349" y="57"/>
                  </a:cubicBezTo>
                  <a:cubicBezTo>
                    <a:pt x="3248" y="45"/>
                    <a:pt x="3159" y="35"/>
                    <a:pt x="3060" y="35"/>
                  </a:cubicBezTo>
                  <a:cubicBezTo>
                    <a:pt x="2971" y="35"/>
                    <a:pt x="2870" y="35"/>
                    <a:pt x="2771" y="45"/>
                  </a:cubicBezTo>
                  <a:cubicBezTo>
                    <a:pt x="2581" y="57"/>
                    <a:pt x="2392" y="79"/>
                    <a:pt x="2203" y="101"/>
                  </a:cubicBezTo>
                  <a:cubicBezTo>
                    <a:pt x="1825" y="168"/>
                    <a:pt x="1458" y="279"/>
                    <a:pt x="1102" y="401"/>
                  </a:cubicBezTo>
                  <a:cubicBezTo>
                    <a:pt x="735" y="524"/>
                    <a:pt x="379" y="635"/>
                    <a:pt x="1" y="668"/>
                  </a:cubicBezTo>
                  <a:lnTo>
                    <a:pt x="1" y="680"/>
                  </a:lnTo>
                  <a:cubicBezTo>
                    <a:pt x="379" y="668"/>
                    <a:pt x="757" y="579"/>
                    <a:pt x="1125" y="479"/>
                  </a:cubicBezTo>
                  <a:cubicBezTo>
                    <a:pt x="1491" y="379"/>
                    <a:pt x="1847" y="279"/>
                    <a:pt x="2225" y="235"/>
                  </a:cubicBezTo>
                  <a:cubicBezTo>
                    <a:pt x="2429" y="210"/>
                    <a:pt x="2632" y="202"/>
                    <a:pt x="2838" y="202"/>
                  </a:cubicBezTo>
                  <a:cubicBezTo>
                    <a:pt x="3003" y="202"/>
                    <a:pt x="3169" y="207"/>
                    <a:pt x="3337" y="212"/>
                  </a:cubicBezTo>
                  <a:cubicBezTo>
                    <a:pt x="3412" y="212"/>
                    <a:pt x="3488" y="214"/>
                    <a:pt x="3565" y="214"/>
                  </a:cubicBezTo>
                  <a:cubicBezTo>
                    <a:pt x="3683" y="214"/>
                    <a:pt x="3801" y="210"/>
                    <a:pt x="3916" y="190"/>
                  </a:cubicBezTo>
                  <a:cubicBezTo>
                    <a:pt x="4105" y="168"/>
                    <a:pt x="4306" y="112"/>
                    <a:pt x="4461" y="12"/>
                  </a:cubicBezTo>
                  <a:lnTo>
                    <a:pt x="446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61" name="Google Shape;17061;p24"/>
            <p:cNvSpPr/>
            <p:nvPr/>
          </p:nvSpPr>
          <p:spPr>
            <a:xfrm flipH="1">
              <a:off x="-23245" y="39471"/>
              <a:ext cx="339238" cy="97939"/>
            </a:xfrm>
            <a:custGeom>
              <a:avLst/>
              <a:gdLst/>
              <a:ahLst/>
              <a:cxnLst/>
              <a:rect l="l" t="t" r="r" b="b"/>
              <a:pathLst>
                <a:path w="4205" h="1214" extrusionOk="0">
                  <a:moveTo>
                    <a:pt x="4204" y="1"/>
                  </a:moveTo>
                  <a:cubicBezTo>
                    <a:pt x="3848" y="112"/>
                    <a:pt x="3482" y="146"/>
                    <a:pt x="3114" y="179"/>
                  </a:cubicBezTo>
                  <a:cubicBezTo>
                    <a:pt x="2759" y="212"/>
                    <a:pt x="2392" y="268"/>
                    <a:pt x="2024" y="346"/>
                  </a:cubicBezTo>
                  <a:cubicBezTo>
                    <a:pt x="1669" y="423"/>
                    <a:pt x="1302" y="524"/>
                    <a:pt x="968" y="657"/>
                  </a:cubicBezTo>
                  <a:cubicBezTo>
                    <a:pt x="623" y="801"/>
                    <a:pt x="289" y="979"/>
                    <a:pt x="0" y="1202"/>
                  </a:cubicBezTo>
                  <a:lnTo>
                    <a:pt x="12" y="1213"/>
                  </a:lnTo>
                  <a:cubicBezTo>
                    <a:pt x="312" y="1002"/>
                    <a:pt x="635" y="835"/>
                    <a:pt x="979" y="712"/>
                  </a:cubicBezTo>
                  <a:cubicBezTo>
                    <a:pt x="1324" y="579"/>
                    <a:pt x="1680" y="490"/>
                    <a:pt x="2047" y="423"/>
                  </a:cubicBezTo>
                  <a:cubicBezTo>
                    <a:pt x="2403" y="357"/>
                    <a:pt x="2770" y="324"/>
                    <a:pt x="3137" y="279"/>
                  </a:cubicBezTo>
                  <a:cubicBezTo>
                    <a:pt x="3493" y="223"/>
                    <a:pt x="3871" y="179"/>
                    <a:pt x="4204" y="12"/>
                  </a:cubicBezTo>
                  <a:lnTo>
                    <a:pt x="42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62" name="Google Shape;17062;p24"/>
            <p:cNvSpPr/>
            <p:nvPr/>
          </p:nvSpPr>
          <p:spPr>
            <a:xfrm flipH="1">
              <a:off x="-51965" y="-313163"/>
              <a:ext cx="416444" cy="459525"/>
            </a:xfrm>
            <a:custGeom>
              <a:avLst/>
              <a:gdLst/>
              <a:ahLst/>
              <a:cxnLst/>
              <a:rect l="l" t="t" r="r" b="b"/>
              <a:pathLst>
                <a:path w="5162" h="5696" extrusionOk="0">
                  <a:moveTo>
                    <a:pt x="3177" y="0"/>
                  </a:moveTo>
                  <a:cubicBezTo>
                    <a:pt x="3112" y="0"/>
                    <a:pt x="3043" y="4"/>
                    <a:pt x="2971" y="12"/>
                  </a:cubicBezTo>
                  <a:cubicBezTo>
                    <a:pt x="2348" y="78"/>
                    <a:pt x="1491" y="1302"/>
                    <a:pt x="1202" y="1814"/>
                  </a:cubicBezTo>
                  <a:cubicBezTo>
                    <a:pt x="913" y="2337"/>
                    <a:pt x="835" y="3315"/>
                    <a:pt x="712" y="4105"/>
                  </a:cubicBezTo>
                  <a:cubicBezTo>
                    <a:pt x="579" y="4895"/>
                    <a:pt x="1" y="5117"/>
                    <a:pt x="1" y="5117"/>
                  </a:cubicBezTo>
                  <a:lnTo>
                    <a:pt x="67" y="5696"/>
                  </a:lnTo>
                  <a:cubicBezTo>
                    <a:pt x="67" y="5696"/>
                    <a:pt x="423" y="5673"/>
                    <a:pt x="702" y="5562"/>
                  </a:cubicBezTo>
                  <a:cubicBezTo>
                    <a:pt x="979" y="5462"/>
                    <a:pt x="1725" y="5284"/>
                    <a:pt x="2192" y="5061"/>
                  </a:cubicBezTo>
                  <a:cubicBezTo>
                    <a:pt x="2648" y="4828"/>
                    <a:pt x="3304" y="4628"/>
                    <a:pt x="3827" y="4383"/>
                  </a:cubicBezTo>
                  <a:cubicBezTo>
                    <a:pt x="4338" y="4139"/>
                    <a:pt x="4483" y="3783"/>
                    <a:pt x="4706" y="3437"/>
                  </a:cubicBezTo>
                  <a:cubicBezTo>
                    <a:pt x="4917" y="3081"/>
                    <a:pt x="5161" y="2503"/>
                    <a:pt x="5106" y="2036"/>
                  </a:cubicBezTo>
                  <a:cubicBezTo>
                    <a:pt x="5050" y="1569"/>
                    <a:pt x="4583" y="1458"/>
                    <a:pt x="4494" y="1447"/>
                  </a:cubicBezTo>
                  <a:cubicBezTo>
                    <a:pt x="4394" y="1425"/>
                    <a:pt x="4350" y="1324"/>
                    <a:pt x="4272" y="1257"/>
                  </a:cubicBezTo>
                  <a:cubicBezTo>
                    <a:pt x="4194" y="1191"/>
                    <a:pt x="4083" y="724"/>
                    <a:pt x="3994" y="457"/>
                  </a:cubicBezTo>
                  <a:cubicBezTo>
                    <a:pt x="3925" y="211"/>
                    <a:pt x="3665" y="0"/>
                    <a:pt x="3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63" name="Google Shape;17063;p24"/>
            <p:cNvSpPr/>
            <p:nvPr/>
          </p:nvSpPr>
          <p:spPr>
            <a:xfrm flipH="1">
              <a:off x="141897" y="-51128"/>
              <a:ext cx="222582" cy="197492"/>
            </a:xfrm>
            <a:custGeom>
              <a:avLst/>
              <a:gdLst/>
              <a:ahLst/>
              <a:cxnLst/>
              <a:rect l="l" t="t" r="r" b="b"/>
              <a:pathLst>
                <a:path w="2759" h="2448" extrusionOk="0">
                  <a:moveTo>
                    <a:pt x="2214" y="1"/>
                  </a:moveTo>
                  <a:cubicBezTo>
                    <a:pt x="2125" y="11"/>
                    <a:pt x="2047" y="78"/>
                    <a:pt x="1970" y="134"/>
                  </a:cubicBezTo>
                  <a:cubicBezTo>
                    <a:pt x="1780" y="245"/>
                    <a:pt x="1513" y="212"/>
                    <a:pt x="1302" y="301"/>
                  </a:cubicBezTo>
                  <a:cubicBezTo>
                    <a:pt x="1102" y="379"/>
                    <a:pt x="969" y="545"/>
                    <a:pt x="779" y="657"/>
                  </a:cubicBezTo>
                  <a:cubicBezTo>
                    <a:pt x="769" y="657"/>
                    <a:pt x="746" y="668"/>
                    <a:pt x="735" y="679"/>
                  </a:cubicBezTo>
                  <a:cubicBezTo>
                    <a:pt x="724" y="735"/>
                    <a:pt x="712" y="802"/>
                    <a:pt x="712" y="857"/>
                  </a:cubicBezTo>
                  <a:cubicBezTo>
                    <a:pt x="579" y="1647"/>
                    <a:pt x="1" y="1869"/>
                    <a:pt x="1" y="1869"/>
                  </a:cubicBezTo>
                  <a:lnTo>
                    <a:pt x="67" y="2448"/>
                  </a:lnTo>
                  <a:lnTo>
                    <a:pt x="90" y="2448"/>
                  </a:lnTo>
                  <a:cubicBezTo>
                    <a:pt x="779" y="2280"/>
                    <a:pt x="1424" y="1924"/>
                    <a:pt x="1925" y="1424"/>
                  </a:cubicBezTo>
                  <a:lnTo>
                    <a:pt x="2158" y="1190"/>
                  </a:lnTo>
                  <a:cubicBezTo>
                    <a:pt x="2247" y="1079"/>
                    <a:pt x="2270" y="1068"/>
                    <a:pt x="2359" y="957"/>
                  </a:cubicBezTo>
                  <a:cubicBezTo>
                    <a:pt x="2481" y="802"/>
                    <a:pt x="2648" y="557"/>
                    <a:pt x="2714" y="379"/>
                  </a:cubicBezTo>
                  <a:cubicBezTo>
                    <a:pt x="2737" y="334"/>
                    <a:pt x="2759" y="278"/>
                    <a:pt x="2737" y="234"/>
                  </a:cubicBezTo>
                  <a:cubicBezTo>
                    <a:pt x="2714" y="189"/>
                    <a:pt x="2682" y="167"/>
                    <a:pt x="2648" y="145"/>
                  </a:cubicBezTo>
                  <a:cubicBezTo>
                    <a:pt x="2548" y="100"/>
                    <a:pt x="2448" y="56"/>
                    <a:pt x="2348" y="23"/>
                  </a:cubicBezTo>
                  <a:cubicBezTo>
                    <a:pt x="2303" y="11"/>
                    <a:pt x="2259" y="1"/>
                    <a:pt x="2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64" name="Google Shape;17064;p24"/>
            <p:cNvSpPr/>
            <p:nvPr/>
          </p:nvSpPr>
          <p:spPr>
            <a:xfrm flipH="1">
              <a:off x="197482" y="-141807"/>
              <a:ext cx="179583" cy="267518"/>
            </a:xfrm>
            <a:custGeom>
              <a:avLst/>
              <a:gdLst/>
              <a:ahLst/>
              <a:cxnLst/>
              <a:rect l="l" t="t" r="r" b="b"/>
              <a:pathLst>
                <a:path w="2226" h="3316" extrusionOk="0">
                  <a:moveTo>
                    <a:pt x="2215" y="1"/>
                  </a:moveTo>
                  <a:cubicBezTo>
                    <a:pt x="2003" y="268"/>
                    <a:pt x="1847" y="591"/>
                    <a:pt x="1714" y="913"/>
                  </a:cubicBezTo>
                  <a:cubicBezTo>
                    <a:pt x="1636" y="1069"/>
                    <a:pt x="1580" y="1236"/>
                    <a:pt x="1525" y="1392"/>
                  </a:cubicBezTo>
                  <a:cubicBezTo>
                    <a:pt x="1469" y="1558"/>
                    <a:pt x="1414" y="1736"/>
                    <a:pt x="1358" y="1892"/>
                  </a:cubicBezTo>
                  <a:cubicBezTo>
                    <a:pt x="1325" y="1970"/>
                    <a:pt x="1303" y="2047"/>
                    <a:pt x="1269" y="2126"/>
                  </a:cubicBezTo>
                  <a:cubicBezTo>
                    <a:pt x="1236" y="2192"/>
                    <a:pt x="1180" y="2270"/>
                    <a:pt x="1135" y="2337"/>
                  </a:cubicBezTo>
                  <a:cubicBezTo>
                    <a:pt x="1046" y="2482"/>
                    <a:pt x="947" y="2626"/>
                    <a:pt x="836" y="2749"/>
                  </a:cubicBezTo>
                  <a:cubicBezTo>
                    <a:pt x="779" y="2815"/>
                    <a:pt x="724" y="2882"/>
                    <a:pt x="658" y="2949"/>
                  </a:cubicBezTo>
                  <a:cubicBezTo>
                    <a:pt x="602" y="3004"/>
                    <a:pt x="546" y="3071"/>
                    <a:pt x="468" y="3115"/>
                  </a:cubicBezTo>
                  <a:cubicBezTo>
                    <a:pt x="335" y="3216"/>
                    <a:pt x="168" y="3260"/>
                    <a:pt x="1" y="3305"/>
                  </a:cubicBezTo>
                  <a:lnTo>
                    <a:pt x="1" y="3315"/>
                  </a:lnTo>
                  <a:cubicBezTo>
                    <a:pt x="168" y="3282"/>
                    <a:pt x="346" y="3249"/>
                    <a:pt x="502" y="3149"/>
                  </a:cubicBezTo>
                  <a:cubicBezTo>
                    <a:pt x="579" y="3105"/>
                    <a:pt x="646" y="3048"/>
                    <a:pt x="702" y="2993"/>
                  </a:cubicBezTo>
                  <a:cubicBezTo>
                    <a:pt x="769" y="2927"/>
                    <a:pt x="836" y="2871"/>
                    <a:pt x="891" y="2804"/>
                  </a:cubicBezTo>
                  <a:cubicBezTo>
                    <a:pt x="1013" y="2670"/>
                    <a:pt x="1125" y="2537"/>
                    <a:pt x="1224" y="2393"/>
                  </a:cubicBezTo>
                  <a:cubicBezTo>
                    <a:pt x="1269" y="2326"/>
                    <a:pt x="1313" y="2259"/>
                    <a:pt x="1369" y="2170"/>
                  </a:cubicBezTo>
                  <a:lnTo>
                    <a:pt x="1469" y="1936"/>
                  </a:lnTo>
                  <a:cubicBezTo>
                    <a:pt x="1536" y="1758"/>
                    <a:pt x="1592" y="1614"/>
                    <a:pt x="1669" y="1447"/>
                  </a:cubicBezTo>
                  <a:cubicBezTo>
                    <a:pt x="1736" y="1291"/>
                    <a:pt x="1792" y="1125"/>
                    <a:pt x="1847" y="969"/>
                  </a:cubicBezTo>
                  <a:cubicBezTo>
                    <a:pt x="1970" y="646"/>
                    <a:pt x="2092" y="324"/>
                    <a:pt x="2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65" name="Google Shape;17065;p24"/>
            <p:cNvSpPr/>
            <p:nvPr/>
          </p:nvSpPr>
          <p:spPr>
            <a:xfrm flipH="1">
              <a:off x="91636" y="-93321"/>
              <a:ext cx="258483" cy="217258"/>
            </a:xfrm>
            <a:custGeom>
              <a:avLst/>
              <a:gdLst/>
              <a:ahLst/>
              <a:cxnLst/>
              <a:rect l="l" t="t" r="r" b="b"/>
              <a:pathLst>
                <a:path w="3204" h="2693" extrusionOk="0">
                  <a:moveTo>
                    <a:pt x="3204" y="1"/>
                  </a:moveTo>
                  <a:cubicBezTo>
                    <a:pt x="2870" y="134"/>
                    <a:pt x="2559" y="346"/>
                    <a:pt x="2292" y="590"/>
                  </a:cubicBezTo>
                  <a:cubicBezTo>
                    <a:pt x="2225" y="646"/>
                    <a:pt x="2158" y="712"/>
                    <a:pt x="2092" y="779"/>
                  </a:cubicBezTo>
                  <a:cubicBezTo>
                    <a:pt x="2036" y="846"/>
                    <a:pt x="1980" y="913"/>
                    <a:pt x="1925" y="991"/>
                  </a:cubicBezTo>
                  <a:cubicBezTo>
                    <a:pt x="1814" y="1135"/>
                    <a:pt x="1713" y="1291"/>
                    <a:pt x="1624" y="1446"/>
                  </a:cubicBezTo>
                  <a:cubicBezTo>
                    <a:pt x="1535" y="1591"/>
                    <a:pt x="1436" y="1747"/>
                    <a:pt x="1335" y="1881"/>
                  </a:cubicBezTo>
                  <a:cubicBezTo>
                    <a:pt x="1224" y="2025"/>
                    <a:pt x="1102" y="2148"/>
                    <a:pt x="957" y="2259"/>
                  </a:cubicBezTo>
                  <a:cubicBezTo>
                    <a:pt x="690" y="2470"/>
                    <a:pt x="356" y="2615"/>
                    <a:pt x="1" y="2681"/>
                  </a:cubicBezTo>
                  <a:lnTo>
                    <a:pt x="1" y="2692"/>
                  </a:lnTo>
                  <a:cubicBezTo>
                    <a:pt x="356" y="2648"/>
                    <a:pt x="712" y="2526"/>
                    <a:pt x="1013" y="2314"/>
                  </a:cubicBezTo>
                  <a:cubicBezTo>
                    <a:pt x="1157" y="2214"/>
                    <a:pt x="1291" y="2092"/>
                    <a:pt x="1414" y="1947"/>
                  </a:cubicBezTo>
                  <a:cubicBezTo>
                    <a:pt x="1535" y="1814"/>
                    <a:pt x="1624" y="1658"/>
                    <a:pt x="1725" y="1513"/>
                  </a:cubicBezTo>
                  <a:cubicBezTo>
                    <a:pt x="1925" y="1213"/>
                    <a:pt x="2148" y="946"/>
                    <a:pt x="2392" y="702"/>
                  </a:cubicBezTo>
                  <a:cubicBezTo>
                    <a:pt x="2648" y="445"/>
                    <a:pt x="2915" y="223"/>
                    <a:pt x="3204" y="12"/>
                  </a:cubicBezTo>
                  <a:lnTo>
                    <a:pt x="32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66" name="Google Shape;17066;p24"/>
            <p:cNvSpPr/>
            <p:nvPr/>
          </p:nvSpPr>
          <p:spPr>
            <a:xfrm flipH="1">
              <a:off x="57511" y="-15227"/>
              <a:ext cx="269293" cy="144489"/>
            </a:xfrm>
            <a:custGeom>
              <a:avLst/>
              <a:gdLst/>
              <a:ahLst/>
              <a:cxnLst/>
              <a:rect l="l" t="t" r="r" b="b"/>
              <a:pathLst>
                <a:path w="3338" h="1791" extrusionOk="0">
                  <a:moveTo>
                    <a:pt x="3327" y="1"/>
                  </a:moveTo>
                  <a:cubicBezTo>
                    <a:pt x="3026" y="112"/>
                    <a:pt x="2748" y="268"/>
                    <a:pt x="2481" y="434"/>
                  </a:cubicBezTo>
                  <a:cubicBezTo>
                    <a:pt x="2215" y="612"/>
                    <a:pt x="1970" y="801"/>
                    <a:pt x="1703" y="990"/>
                  </a:cubicBezTo>
                  <a:cubicBezTo>
                    <a:pt x="1447" y="1168"/>
                    <a:pt x="1180" y="1346"/>
                    <a:pt x="902" y="1479"/>
                  </a:cubicBezTo>
                  <a:cubicBezTo>
                    <a:pt x="624" y="1624"/>
                    <a:pt x="324" y="1736"/>
                    <a:pt x="1" y="1780"/>
                  </a:cubicBezTo>
                  <a:lnTo>
                    <a:pt x="12" y="1791"/>
                  </a:lnTo>
                  <a:cubicBezTo>
                    <a:pt x="324" y="1758"/>
                    <a:pt x="624" y="1657"/>
                    <a:pt x="913" y="1524"/>
                  </a:cubicBezTo>
                  <a:cubicBezTo>
                    <a:pt x="1202" y="1380"/>
                    <a:pt x="1480" y="1213"/>
                    <a:pt x="1747" y="1035"/>
                  </a:cubicBezTo>
                  <a:cubicBezTo>
                    <a:pt x="2003" y="868"/>
                    <a:pt x="2270" y="679"/>
                    <a:pt x="2526" y="501"/>
                  </a:cubicBezTo>
                  <a:cubicBezTo>
                    <a:pt x="2781" y="323"/>
                    <a:pt x="3048" y="156"/>
                    <a:pt x="3337" y="11"/>
                  </a:cubicBezTo>
                  <a:lnTo>
                    <a:pt x="33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67" name="Google Shape;17067;p24"/>
            <p:cNvSpPr/>
            <p:nvPr/>
          </p:nvSpPr>
          <p:spPr>
            <a:xfrm flipH="1">
              <a:off x="394898" y="182187"/>
              <a:ext cx="288090" cy="451538"/>
            </a:xfrm>
            <a:custGeom>
              <a:avLst/>
              <a:gdLst/>
              <a:ahLst/>
              <a:cxnLst/>
              <a:rect l="l" t="t" r="r" b="b"/>
              <a:pathLst>
                <a:path w="3571" h="5597" extrusionOk="0">
                  <a:moveTo>
                    <a:pt x="3059" y="1"/>
                  </a:moveTo>
                  <a:lnTo>
                    <a:pt x="3059" y="1"/>
                  </a:lnTo>
                  <a:cubicBezTo>
                    <a:pt x="3059" y="1"/>
                    <a:pt x="3081" y="67"/>
                    <a:pt x="2814" y="256"/>
                  </a:cubicBezTo>
                  <a:cubicBezTo>
                    <a:pt x="2559" y="456"/>
                    <a:pt x="1524" y="968"/>
                    <a:pt x="1046" y="1568"/>
                  </a:cubicBezTo>
                  <a:cubicBezTo>
                    <a:pt x="557" y="2158"/>
                    <a:pt x="23" y="3248"/>
                    <a:pt x="11" y="3882"/>
                  </a:cubicBezTo>
                  <a:cubicBezTo>
                    <a:pt x="1" y="4516"/>
                    <a:pt x="223" y="4927"/>
                    <a:pt x="456" y="5161"/>
                  </a:cubicBezTo>
                  <a:cubicBezTo>
                    <a:pt x="661" y="5376"/>
                    <a:pt x="1113" y="5497"/>
                    <a:pt x="1418" y="5497"/>
                  </a:cubicBezTo>
                  <a:cubicBezTo>
                    <a:pt x="1443" y="5497"/>
                    <a:pt x="1468" y="5497"/>
                    <a:pt x="1491" y="5495"/>
                  </a:cubicBezTo>
                  <a:cubicBezTo>
                    <a:pt x="1588" y="5484"/>
                    <a:pt x="1691" y="5479"/>
                    <a:pt x="1794" y="5479"/>
                  </a:cubicBezTo>
                  <a:cubicBezTo>
                    <a:pt x="2011" y="5479"/>
                    <a:pt x="2226" y="5501"/>
                    <a:pt x="2369" y="5539"/>
                  </a:cubicBezTo>
                  <a:cubicBezTo>
                    <a:pt x="2464" y="5565"/>
                    <a:pt x="2546" y="5597"/>
                    <a:pt x="2630" y="5597"/>
                  </a:cubicBezTo>
                  <a:cubicBezTo>
                    <a:pt x="2724" y="5597"/>
                    <a:pt x="2819" y="5557"/>
                    <a:pt x="2937" y="5428"/>
                  </a:cubicBezTo>
                  <a:cubicBezTo>
                    <a:pt x="3159" y="5183"/>
                    <a:pt x="3204" y="4949"/>
                    <a:pt x="3192" y="4583"/>
                  </a:cubicBezTo>
                  <a:cubicBezTo>
                    <a:pt x="3170" y="4205"/>
                    <a:pt x="2937" y="3493"/>
                    <a:pt x="2992" y="3192"/>
                  </a:cubicBezTo>
                  <a:cubicBezTo>
                    <a:pt x="3037" y="2881"/>
                    <a:pt x="3182" y="2403"/>
                    <a:pt x="3293" y="1746"/>
                  </a:cubicBezTo>
                  <a:cubicBezTo>
                    <a:pt x="3393" y="1079"/>
                    <a:pt x="3570" y="334"/>
                    <a:pt x="3570" y="334"/>
                  </a:cubicBezTo>
                  <a:lnTo>
                    <a:pt x="305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68" name="Google Shape;17068;p24"/>
            <p:cNvSpPr/>
            <p:nvPr/>
          </p:nvSpPr>
          <p:spPr>
            <a:xfrm flipH="1">
              <a:off x="394897" y="186624"/>
              <a:ext cx="242348" cy="447101"/>
            </a:xfrm>
            <a:custGeom>
              <a:avLst/>
              <a:gdLst/>
              <a:ahLst/>
              <a:cxnLst/>
              <a:rect l="l" t="t" r="r" b="b"/>
              <a:pathLst>
                <a:path w="3004" h="5542" extrusionOk="0">
                  <a:moveTo>
                    <a:pt x="2581" y="1"/>
                  </a:moveTo>
                  <a:lnTo>
                    <a:pt x="2581" y="12"/>
                  </a:lnTo>
                  <a:cubicBezTo>
                    <a:pt x="2503" y="123"/>
                    <a:pt x="2447" y="268"/>
                    <a:pt x="2381" y="390"/>
                  </a:cubicBezTo>
                  <a:cubicBezTo>
                    <a:pt x="2292" y="524"/>
                    <a:pt x="2214" y="646"/>
                    <a:pt x="2158" y="791"/>
                  </a:cubicBezTo>
                  <a:cubicBezTo>
                    <a:pt x="2025" y="1102"/>
                    <a:pt x="2036" y="1458"/>
                    <a:pt x="2036" y="1792"/>
                  </a:cubicBezTo>
                  <a:cubicBezTo>
                    <a:pt x="2036" y="2381"/>
                    <a:pt x="1992" y="2971"/>
                    <a:pt x="1936" y="3560"/>
                  </a:cubicBezTo>
                  <a:cubicBezTo>
                    <a:pt x="1936" y="3627"/>
                    <a:pt x="1936" y="3693"/>
                    <a:pt x="1914" y="3760"/>
                  </a:cubicBezTo>
                  <a:cubicBezTo>
                    <a:pt x="1836" y="3960"/>
                    <a:pt x="1624" y="4061"/>
                    <a:pt x="1424" y="4138"/>
                  </a:cubicBezTo>
                  <a:cubicBezTo>
                    <a:pt x="1124" y="4249"/>
                    <a:pt x="813" y="4350"/>
                    <a:pt x="601" y="4583"/>
                  </a:cubicBezTo>
                  <a:cubicBezTo>
                    <a:pt x="445" y="4739"/>
                    <a:pt x="356" y="4961"/>
                    <a:pt x="178" y="5095"/>
                  </a:cubicBezTo>
                  <a:cubicBezTo>
                    <a:pt x="123" y="5139"/>
                    <a:pt x="57" y="5173"/>
                    <a:pt x="0" y="5206"/>
                  </a:cubicBezTo>
                  <a:cubicBezTo>
                    <a:pt x="231" y="5356"/>
                    <a:pt x="586" y="5443"/>
                    <a:pt x="842" y="5443"/>
                  </a:cubicBezTo>
                  <a:cubicBezTo>
                    <a:pt x="870" y="5443"/>
                    <a:pt x="898" y="5442"/>
                    <a:pt x="924" y="5440"/>
                  </a:cubicBezTo>
                  <a:cubicBezTo>
                    <a:pt x="1021" y="5429"/>
                    <a:pt x="1124" y="5424"/>
                    <a:pt x="1227" y="5424"/>
                  </a:cubicBezTo>
                  <a:cubicBezTo>
                    <a:pt x="1444" y="5424"/>
                    <a:pt x="1659" y="5446"/>
                    <a:pt x="1802" y="5484"/>
                  </a:cubicBezTo>
                  <a:cubicBezTo>
                    <a:pt x="1897" y="5510"/>
                    <a:pt x="1979" y="5542"/>
                    <a:pt x="2063" y="5542"/>
                  </a:cubicBezTo>
                  <a:cubicBezTo>
                    <a:pt x="2157" y="5542"/>
                    <a:pt x="2252" y="5502"/>
                    <a:pt x="2370" y="5373"/>
                  </a:cubicBezTo>
                  <a:cubicBezTo>
                    <a:pt x="2592" y="5128"/>
                    <a:pt x="2637" y="4894"/>
                    <a:pt x="2625" y="4528"/>
                  </a:cubicBezTo>
                  <a:cubicBezTo>
                    <a:pt x="2603" y="4150"/>
                    <a:pt x="2370" y="3438"/>
                    <a:pt x="2425" y="3137"/>
                  </a:cubicBezTo>
                  <a:cubicBezTo>
                    <a:pt x="2470" y="2826"/>
                    <a:pt x="2615" y="2348"/>
                    <a:pt x="2726" y="1691"/>
                  </a:cubicBezTo>
                  <a:cubicBezTo>
                    <a:pt x="2826" y="1024"/>
                    <a:pt x="3003" y="279"/>
                    <a:pt x="3003" y="279"/>
                  </a:cubicBezTo>
                  <a:lnTo>
                    <a:pt x="25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69" name="Google Shape;17069;p24"/>
            <p:cNvSpPr/>
            <p:nvPr/>
          </p:nvSpPr>
          <p:spPr>
            <a:xfrm flipH="1">
              <a:off x="424503" y="175894"/>
              <a:ext cx="74544" cy="80836"/>
            </a:xfrm>
            <a:custGeom>
              <a:avLst/>
              <a:gdLst/>
              <a:ahLst/>
              <a:cxnLst/>
              <a:rect l="l" t="t" r="r" b="b"/>
              <a:pathLst>
                <a:path w="924" h="1002" extrusionOk="0">
                  <a:moveTo>
                    <a:pt x="912" y="0"/>
                  </a:moveTo>
                  <a:cubicBezTo>
                    <a:pt x="868" y="101"/>
                    <a:pt x="801" y="190"/>
                    <a:pt x="724" y="279"/>
                  </a:cubicBezTo>
                  <a:cubicBezTo>
                    <a:pt x="645" y="356"/>
                    <a:pt x="556" y="423"/>
                    <a:pt x="467" y="490"/>
                  </a:cubicBezTo>
                  <a:cubicBezTo>
                    <a:pt x="378" y="556"/>
                    <a:pt x="279" y="623"/>
                    <a:pt x="201" y="701"/>
                  </a:cubicBezTo>
                  <a:cubicBezTo>
                    <a:pt x="112" y="790"/>
                    <a:pt x="34" y="879"/>
                    <a:pt x="0" y="1001"/>
                  </a:cubicBezTo>
                  <a:lnTo>
                    <a:pt x="12" y="1001"/>
                  </a:lnTo>
                  <a:cubicBezTo>
                    <a:pt x="89" y="924"/>
                    <a:pt x="168" y="846"/>
                    <a:pt x="257" y="779"/>
                  </a:cubicBezTo>
                  <a:cubicBezTo>
                    <a:pt x="346" y="701"/>
                    <a:pt x="423" y="623"/>
                    <a:pt x="512" y="546"/>
                  </a:cubicBezTo>
                  <a:cubicBezTo>
                    <a:pt x="601" y="479"/>
                    <a:pt x="679" y="390"/>
                    <a:pt x="757" y="301"/>
                  </a:cubicBezTo>
                  <a:cubicBezTo>
                    <a:pt x="835" y="212"/>
                    <a:pt x="890" y="111"/>
                    <a:pt x="9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70" name="Google Shape;17070;p24"/>
            <p:cNvSpPr/>
            <p:nvPr/>
          </p:nvSpPr>
          <p:spPr>
            <a:xfrm flipH="1">
              <a:off x="406514" y="184849"/>
              <a:ext cx="216370" cy="298013"/>
            </a:xfrm>
            <a:custGeom>
              <a:avLst/>
              <a:gdLst/>
              <a:ahLst/>
              <a:cxnLst/>
              <a:rect l="l" t="t" r="r" b="b"/>
              <a:pathLst>
                <a:path w="2682" h="3694" extrusionOk="0">
                  <a:moveTo>
                    <a:pt x="2670" y="0"/>
                  </a:moveTo>
                  <a:cubicBezTo>
                    <a:pt x="2470" y="334"/>
                    <a:pt x="2214" y="623"/>
                    <a:pt x="1947" y="902"/>
                  </a:cubicBezTo>
                  <a:cubicBezTo>
                    <a:pt x="1680" y="1169"/>
                    <a:pt x="1391" y="1424"/>
                    <a:pt x="1124" y="1703"/>
                  </a:cubicBezTo>
                  <a:cubicBezTo>
                    <a:pt x="846" y="1970"/>
                    <a:pt x="568" y="2259"/>
                    <a:pt x="368" y="2592"/>
                  </a:cubicBezTo>
                  <a:cubicBezTo>
                    <a:pt x="168" y="2926"/>
                    <a:pt x="12" y="3304"/>
                    <a:pt x="0" y="3693"/>
                  </a:cubicBezTo>
                  <a:lnTo>
                    <a:pt x="12" y="3693"/>
                  </a:lnTo>
                  <a:cubicBezTo>
                    <a:pt x="112" y="3326"/>
                    <a:pt x="290" y="2981"/>
                    <a:pt x="501" y="2670"/>
                  </a:cubicBezTo>
                  <a:cubicBezTo>
                    <a:pt x="712" y="2358"/>
                    <a:pt x="946" y="2069"/>
                    <a:pt x="1213" y="1792"/>
                  </a:cubicBezTo>
                  <a:cubicBezTo>
                    <a:pt x="1469" y="1502"/>
                    <a:pt x="1747" y="1235"/>
                    <a:pt x="2002" y="946"/>
                  </a:cubicBezTo>
                  <a:cubicBezTo>
                    <a:pt x="2259" y="657"/>
                    <a:pt x="2503" y="356"/>
                    <a:pt x="2681" y="12"/>
                  </a:cubicBezTo>
                  <a:lnTo>
                    <a:pt x="26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71" name="Google Shape;17071;p24"/>
            <p:cNvSpPr/>
            <p:nvPr/>
          </p:nvSpPr>
          <p:spPr>
            <a:xfrm flipH="1">
              <a:off x="400301" y="192916"/>
              <a:ext cx="99634" cy="199348"/>
            </a:xfrm>
            <a:custGeom>
              <a:avLst/>
              <a:gdLst/>
              <a:ahLst/>
              <a:cxnLst/>
              <a:rect l="l" t="t" r="r" b="b"/>
              <a:pathLst>
                <a:path w="1235" h="2471" extrusionOk="0">
                  <a:moveTo>
                    <a:pt x="1224" y="1"/>
                  </a:moveTo>
                  <a:cubicBezTo>
                    <a:pt x="1202" y="234"/>
                    <a:pt x="1101" y="457"/>
                    <a:pt x="990" y="646"/>
                  </a:cubicBezTo>
                  <a:cubicBezTo>
                    <a:pt x="879" y="846"/>
                    <a:pt x="735" y="1024"/>
                    <a:pt x="590" y="1213"/>
                  </a:cubicBezTo>
                  <a:cubicBezTo>
                    <a:pt x="446" y="1391"/>
                    <a:pt x="290" y="1569"/>
                    <a:pt x="189" y="1781"/>
                  </a:cubicBezTo>
                  <a:cubicBezTo>
                    <a:pt x="78" y="1991"/>
                    <a:pt x="1" y="2236"/>
                    <a:pt x="23" y="2470"/>
                  </a:cubicBezTo>
                  <a:lnTo>
                    <a:pt x="34" y="2470"/>
                  </a:lnTo>
                  <a:cubicBezTo>
                    <a:pt x="90" y="2248"/>
                    <a:pt x="179" y="2036"/>
                    <a:pt x="290" y="1847"/>
                  </a:cubicBezTo>
                  <a:cubicBezTo>
                    <a:pt x="412" y="1647"/>
                    <a:pt x="534" y="1458"/>
                    <a:pt x="668" y="1269"/>
                  </a:cubicBezTo>
                  <a:cubicBezTo>
                    <a:pt x="801" y="1079"/>
                    <a:pt x="935" y="891"/>
                    <a:pt x="1046" y="679"/>
                  </a:cubicBezTo>
                  <a:cubicBezTo>
                    <a:pt x="1146" y="468"/>
                    <a:pt x="1224" y="246"/>
                    <a:pt x="1235" y="12"/>
                  </a:cubicBezTo>
                  <a:lnTo>
                    <a:pt x="12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72" name="Google Shape;17072;p24"/>
            <p:cNvSpPr/>
            <p:nvPr/>
          </p:nvSpPr>
          <p:spPr>
            <a:xfrm flipH="1">
              <a:off x="401107" y="219862"/>
              <a:ext cx="94390" cy="222582"/>
            </a:xfrm>
            <a:custGeom>
              <a:avLst/>
              <a:gdLst/>
              <a:ahLst/>
              <a:cxnLst/>
              <a:rect l="l" t="t" r="r" b="b"/>
              <a:pathLst>
                <a:path w="1170" h="2759" extrusionOk="0">
                  <a:moveTo>
                    <a:pt x="1169" y="1"/>
                  </a:moveTo>
                  <a:cubicBezTo>
                    <a:pt x="1113" y="245"/>
                    <a:pt x="1002" y="468"/>
                    <a:pt x="880" y="690"/>
                  </a:cubicBezTo>
                  <a:cubicBezTo>
                    <a:pt x="757" y="901"/>
                    <a:pt x="624" y="1124"/>
                    <a:pt x="512" y="1346"/>
                  </a:cubicBezTo>
                  <a:cubicBezTo>
                    <a:pt x="401" y="1568"/>
                    <a:pt x="290" y="1791"/>
                    <a:pt x="201" y="2036"/>
                  </a:cubicBezTo>
                  <a:cubicBezTo>
                    <a:pt x="112" y="2270"/>
                    <a:pt x="45" y="2514"/>
                    <a:pt x="1" y="2759"/>
                  </a:cubicBezTo>
                  <a:lnTo>
                    <a:pt x="12" y="2759"/>
                  </a:lnTo>
                  <a:cubicBezTo>
                    <a:pt x="101" y="2525"/>
                    <a:pt x="190" y="2292"/>
                    <a:pt x="290" y="2069"/>
                  </a:cubicBezTo>
                  <a:cubicBezTo>
                    <a:pt x="379" y="1835"/>
                    <a:pt x="479" y="1602"/>
                    <a:pt x="579" y="1380"/>
                  </a:cubicBezTo>
                  <a:cubicBezTo>
                    <a:pt x="680" y="1157"/>
                    <a:pt x="802" y="935"/>
                    <a:pt x="924" y="712"/>
                  </a:cubicBezTo>
                  <a:cubicBezTo>
                    <a:pt x="1036" y="490"/>
                    <a:pt x="1135" y="245"/>
                    <a:pt x="1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73" name="Google Shape;17073;p24"/>
            <p:cNvSpPr/>
            <p:nvPr/>
          </p:nvSpPr>
          <p:spPr>
            <a:xfrm flipH="1">
              <a:off x="438868" y="-68957"/>
              <a:ext cx="471142" cy="295432"/>
            </a:xfrm>
            <a:custGeom>
              <a:avLst/>
              <a:gdLst/>
              <a:ahLst/>
              <a:cxnLst/>
              <a:rect l="l" t="t" r="r" b="b"/>
              <a:pathLst>
                <a:path w="5840" h="3662" extrusionOk="0">
                  <a:moveTo>
                    <a:pt x="1529" y="0"/>
                  </a:moveTo>
                  <a:cubicBezTo>
                    <a:pt x="1311" y="0"/>
                    <a:pt x="1112" y="48"/>
                    <a:pt x="924" y="166"/>
                  </a:cubicBezTo>
                  <a:cubicBezTo>
                    <a:pt x="479" y="455"/>
                    <a:pt x="512" y="555"/>
                    <a:pt x="257" y="900"/>
                  </a:cubicBezTo>
                  <a:cubicBezTo>
                    <a:pt x="0" y="1233"/>
                    <a:pt x="23" y="1645"/>
                    <a:pt x="123" y="2145"/>
                  </a:cubicBezTo>
                  <a:cubicBezTo>
                    <a:pt x="212" y="2635"/>
                    <a:pt x="323" y="3269"/>
                    <a:pt x="813" y="3480"/>
                  </a:cubicBezTo>
                  <a:cubicBezTo>
                    <a:pt x="1159" y="3627"/>
                    <a:pt x="1473" y="3661"/>
                    <a:pt x="1733" y="3661"/>
                  </a:cubicBezTo>
                  <a:cubicBezTo>
                    <a:pt x="1849" y="3661"/>
                    <a:pt x="1954" y="3654"/>
                    <a:pt x="2047" y="3647"/>
                  </a:cubicBezTo>
                  <a:cubicBezTo>
                    <a:pt x="2348" y="3625"/>
                    <a:pt x="2959" y="3603"/>
                    <a:pt x="3270" y="3502"/>
                  </a:cubicBezTo>
                  <a:cubicBezTo>
                    <a:pt x="3582" y="3413"/>
                    <a:pt x="4538" y="3203"/>
                    <a:pt x="4983" y="3124"/>
                  </a:cubicBezTo>
                  <a:cubicBezTo>
                    <a:pt x="5428" y="3035"/>
                    <a:pt x="5795" y="3035"/>
                    <a:pt x="5795" y="3035"/>
                  </a:cubicBezTo>
                  <a:lnTo>
                    <a:pt x="5840" y="2202"/>
                  </a:lnTo>
                  <a:lnTo>
                    <a:pt x="5840" y="2202"/>
                  </a:lnTo>
                  <a:cubicBezTo>
                    <a:pt x="5840" y="2202"/>
                    <a:pt x="5825" y="2205"/>
                    <a:pt x="5795" y="2205"/>
                  </a:cubicBezTo>
                  <a:cubicBezTo>
                    <a:pt x="5689" y="2205"/>
                    <a:pt x="5394" y="2158"/>
                    <a:pt x="4883" y="1734"/>
                  </a:cubicBezTo>
                  <a:cubicBezTo>
                    <a:pt x="4216" y="1189"/>
                    <a:pt x="3226" y="410"/>
                    <a:pt x="2548" y="210"/>
                  </a:cubicBezTo>
                  <a:cubicBezTo>
                    <a:pt x="2157" y="89"/>
                    <a:pt x="1825" y="0"/>
                    <a:pt x="15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74" name="Google Shape;17074;p24"/>
            <p:cNvSpPr/>
            <p:nvPr/>
          </p:nvSpPr>
          <p:spPr>
            <a:xfrm flipH="1">
              <a:off x="438866" y="114661"/>
              <a:ext cx="265663" cy="107943"/>
            </a:xfrm>
            <a:custGeom>
              <a:avLst/>
              <a:gdLst/>
              <a:ahLst/>
              <a:cxnLst/>
              <a:rect l="l" t="t" r="r" b="b"/>
              <a:pathLst>
                <a:path w="3293" h="1338" extrusionOk="0">
                  <a:moveTo>
                    <a:pt x="3293" y="25"/>
                  </a:moveTo>
                  <a:lnTo>
                    <a:pt x="3292" y="37"/>
                  </a:lnTo>
                  <a:lnTo>
                    <a:pt x="3292" y="37"/>
                  </a:lnTo>
                  <a:cubicBezTo>
                    <a:pt x="3292" y="37"/>
                    <a:pt x="3293" y="37"/>
                    <a:pt x="3293" y="37"/>
                  </a:cubicBezTo>
                  <a:lnTo>
                    <a:pt x="3293" y="25"/>
                  </a:lnTo>
                  <a:close/>
                  <a:moveTo>
                    <a:pt x="2632" y="0"/>
                  </a:moveTo>
                  <a:cubicBezTo>
                    <a:pt x="2522" y="0"/>
                    <a:pt x="2412" y="18"/>
                    <a:pt x="2303" y="37"/>
                  </a:cubicBezTo>
                  <a:cubicBezTo>
                    <a:pt x="2247" y="47"/>
                    <a:pt x="2181" y="59"/>
                    <a:pt x="2125" y="92"/>
                  </a:cubicBezTo>
                  <a:cubicBezTo>
                    <a:pt x="2069" y="114"/>
                    <a:pt x="2025" y="159"/>
                    <a:pt x="1969" y="192"/>
                  </a:cubicBezTo>
                  <a:cubicBezTo>
                    <a:pt x="1780" y="359"/>
                    <a:pt x="1580" y="492"/>
                    <a:pt x="1346" y="593"/>
                  </a:cubicBezTo>
                  <a:cubicBezTo>
                    <a:pt x="1224" y="637"/>
                    <a:pt x="1101" y="682"/>
                    <a:pt x="980" y="737"/>
                  </a:cubicBezTo>
                  <a:cubicBezTo>
                    <a:pt x="723" y="860"/>
                    <a:pt x="501" y="1071"/>
                    <a:pt x="245" y="1216"/>
                  </a:cubicBezTo>
                  <a:cubicBezTo>
                    <a:pt x="167" y="1249"/>
                    <a:pt x="78" y="1282"/>
                    <a:pt x="1" y="1338"/>
                  </a:cubicBezTo>
                  <a:cubicBezTo>
                    <a:pt x="268" y="1315"/>
                    <a:pt x="545" y="1282"/>
                    <a:pt x="723" y="1226"/>
                  </a:cubicBezTo>
                  <a:cubicBezTo>
                    <a:pt x="1035" y="1137"/>
                    <a:pt x="1991" y="927"/>
                    <a:pt x="2436" y="848"/>
                  </a:cubicBezTo>
                  <a:cubicBezTo>
                    <a:pt x="2881" y="759"/>
                    <a:pt x="3248" y="759"/>
                    <a:pt x="3248" y="759"/>
                  </a:cubicBezTo>
                  <a:lnTo>
                    <a:pt x="3292" y="37"/>
                  </a:lnTo>
                  <a:lnTo>
                    <a:pt x="3292" y="37"/>
                  </a:lnTo>
                  <a:cubicBezTo>
                    <a:pt x="3192" y="59"/>
                    <a:pt x="3093" y="70"/>
                    <a:pt x="3004" y="70"/>
                  </a:cubicBezTo>
                  <a:cubicBezTo>
                    <a:pt x="2903" y="59"/>
                    <a:pt x="2804" y="25"/>
                    <a:pt x="2703" y="3"/>
                  </a:cubicBezTo>
                  <a:cubicBezTo>
                    <a:pt x="2679" y="1"/>
                    <a:pt x="2656" y="0"/>
                    <a:pt x="26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75" name="Google Shape;17075;p24"/>
            <p:cNvSpPr/>
            <p:nvPr/>
          </p:nvSpPr>
          <p:spPr>
            <a:xfrm flipH="1">
              <a:off x="449595" y="164277"/>
              <a:ext cx="164335" cy="21621"/>
            </a:xfrm>
            <a:custGeom>
              <a:avLst/>
              <a:gdLst/>
              <a:ahLst/>
              <a:cxnLst/>
              <a:rect l="l" t="t" r="r" b="b"/>
              <a:pathLst>
                <a:path w="2037" h="268" extrusionOk="0">
                  <a:moveTo>
                    <a:pt x="2025" y="0"/>
                  </a:moveTo>
                  <a:cubicBezTo>
                    <a:pt x="1869" y="67"/>
                    <a:pt x="1703" y="122"/>
                    <a:pt x="1536" y="122"/>
                  </a:cubicBezTo>
                  <a:cubicBezTo>
                    <a:pt x="1447" y="122"/>
                    <a:pt x="1369" y="100"/>
                    <a:pt x="1280" y="89"/>
                  </a:cubicBezTo>
                  <a:lnTo>
                    <a:pt x="1013" y="55"/>
                  </a:lnTo>
                  <a:cubicBezTo>
                    <a:pt x="972" y="53"/>
                    <a:pt x="930" y="51"/>
                    <a:pt x="887" y="51"/>
                  </a:cubicBezTo>
                  <a:cubicBezTo>
                    <a:pt x="758" y="51"/>
                    <a:pt x="624" y="64"/>
                    <a:pt x="490" y="89"/>
                  </a:cubicBezTo>
                  <a:cubicBezTo>
                    <a:pt x="324" y="122"/>
                    <a:pt x="156" y="178"/>
                    <a:pt x="1" y="255"/>
                  </a:cubicBezTo>
                  <a:lnTo>
                    <a:pt x="1" y="267"/>
                  </a:lnTo>
                  <a:cubicBezTo>
                    <a:pt x="168" y="223"/>
                    <a:pt x="334" y="178"/>
                    <a:pt x="502" y="156"/>
                  </a:cubicBezTo>
                  <a:cubicBezTo>
                    <a:pt x="680" y="134"/>
                    <a:pt x="846" y="122"/>
                    <a:pt x="1013" y="122"/>
                  </a:cubicBezTo>
                  <a:cubicBezTo>
                    <a:pt x="1102" y="122"/>
                    <a:pt x="1191" y="134"/>
                    <a:pt x="1269" y="134"/>
                  </a:cubicBezTo>
                  <a:cubicBezTo>
                    <a:pt x="1358" y="144"/>
                    <a:pt x="1447" y="156"/>
                    <a:pt x="1536" y="156"/>
                  </a:cubicBezTo>
                  <a:cubicBezTo>
                    <a:pt x="1713" y="156"/>
                    <a:pt x="1881" y="77"/>
                    <a:pt x="2036" y="11"/>
                  </a:cubicBezTo>
                  <a:lnTo>
                    <a:pt x="20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76" name="Google Shape;17076;p24"/>
            <p:cNvSpPr/>
            <p:nvPr/>
          </p:nvSpPr>
          <p:spPr>
            <a:xfrm flipH="1">
              <a:off x="449596" y="11719"/>
              <a:ext cx="271068" cy="120286"/>
            </a:xfrm>
            <a:custGeom>
              <a:avLst/>
              <a:gdLst/>
              <a:ahLst/>
              <a:cxnLst/>
              <a:rect l="l" t="t" r="r" b="b"/>
              <a:pathLst>
                <a:path w="3360" h="1491" extrusionOk="0">
                  <a:moveTo>
                    <a:pt x="234" y="0"/>
                  </a:moveTo>
                  <a:cubicBezTo>
                    <a:pt x="156" y="0"/>
                    <a:pt x="78" y="11"/>
                    <a:pt x="1" y="33"/>
                  </a:cubicBezTo>
                  <a:lnTo>
                    <a:pt x="1" y="45"/>
                  </a:lnTo>
                  <a:cubicBezTo>
                    <a:pt x="24" y="43"/>
                    <a:pt x="47" y="42"/>
                    <a:pt x="70" y="42"/>
                  </a:cubicBezTo>
                  <a:cubicBezTo>
                    <a:pt x="355" y="42"/>
                    <a:pt x="623" y="163"/>
                    <a:pt x="890" y="256"/>
                  </a:cubicBezTo>
                  <a:cubicBezTo>
                    <a:pt x="1180" y="367"/>
                    <a:pt x="1457" y="467"/>
                    <a:pt x="1736" y="612"/>
                  </a:cubicBezTo>
                  <a:cubicBezTo>
                    <a:pt x="2013" y="745"/>
                    <a:pt x="2280" y="901"/>
                    <a:pt x="2525" y="1090"/>
                  </a:cubicBezTo>
                  <a:cubicBezTo>
                    <a:pt x="2658" y="1168"/>
                    <a:pt x="2781" y="1268"/>
                    <a:pt x="2915" y="1346"/>
                  </a:cubicBezTo>
                  <a:cubicBezTo>
                    <a:pt x="3048" y="1424"/>
                    <a:pt x="3204" y="1491"/>
                    <a:pt x="3359" y="1491"/>
                  </a:cubicBezTo>
                  <a:lnTo>
                    <a:pt x="3359" y="1479"/>
                  </a:lnTo>
                  <a:cubicBezTo>
                    <a:pt x="3204" y="1468"/>
                    <a:pt x="3059" y="1402"/>
                    <a:pt x="2937" y="1313"/>
                  </a:cubicBezTo>
                  <a:cubicBezTo>
                    <a:pt x="2803" y="1234"/>
                    <a:pt x="2692" y="1135"/>
                    <a:pt x="2569" y="1034"/>
                  </a:cubicBezTo>
                  <a:cubicBezTo>
                    <a:pt x="2314" y="846"/>
                    <a:pt x="2058" y="678"/>
                    <a:pt x="1780" y="523"/>
                  </a:cubicBezTo>
                  <a:cubicBezTo>
                    <a:pt x="1513" y="367"/>
                    <a:pt x="1224" y="233"/>
                    <a:pt x="923" y="134"/>
                  </a:cubicBezTo>
                  <a:cubicBezTo>
                    <a:pt x="779" y="89"/>
                    <a:pt x="623" y="45"/>
                    <a:pt x="468" y="23"/>
                  </a:cubicBezTo>
                  <a:cubicBezTo>
                    <a:pt x="389" y="0"/>
                    <a:pt x="312" y="0"/>
                    <a:pt x="2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77" name="Google Shape;17077;p24"/>
            <p:cNvSpPr/>
            <p:nvPr/>
          </p:nvSpPr>
          <p:spPr>
            <a:xfrm flipH="1">
              <a:off x="454115" y="67304"/>
              <a:ext cx="340126" cy="77932"/>
            </a:xfrm>
            <a:custGeom>
              <a:avLst/>
              <a:gdLst/>
              <a:ahLst/>
              <a:cxnLst/>
              <a:rect l="l" t="t" r="r" b="b"/>
              <a:pathLst>
                <a:path w="4216" h="966" extrusionOk="0">
                  <a:moveTo>
                    <a:pt x="11" y="1"/>
                  </a:moveTo>
                  <a:lnTo>
                    <a:pt x="1" y="12"/>
                  </a:lnTo>
                  <a:cubicBezTo>
                    <a:pt x="156" y="112"/>
                    <a:pt x="334" y="179"/>
                    <a:pt x="523" y="212"/>
                  </a:cubicBezTo>
                  <a:cubicBezTo>
                    <a:pt x="701" y="246"/>
                    <a:pt x="890" y="256"/>
                    <a:pt x="1068" y="268"/>
                  </a:cubicBezTo>
                  <a:cubicBezTo>
                    <a:pt x="1139" y="270"/>
                    <a:pt x="1210" y="270"/>
                    <a:pt x="1281" y="270"/>
                  </a:cubicBezTo>
                  <a:cubicBezTo>
                    <a:pt x="1332" y="270"/>
                    <a:pt x="1383" y="270"/>
                    <a:pt x="1434" y="270"/>
                  </a:cubicBezTo>
                  <a:cubicBezTo>
                    <a:pt x="1677" y="270"/>
                    <a:pt x="1917" y="275"/>
                    <a:pt x="2147" y="335"/>
                  </a:cubicBezTo>
                  <a:cubicBezTo>
                    <a:pt x="2492" y="424"/>
                    <a:pt x="2803" y="601"/>
                    <a:pt x="3137" y="746"/>
                  </a:cubicBezTo>
                  <a:cubicBezTo>
                    <a:pt x="3315" y="824"/>
                    <a:pt x="3481" y="891"/>
                    <a:pt x="3659" y="924"/>
                  </a:cubicBezTo>
                  <a:cubicBezTo>
                    <a:pt x="3774" y="951"/>
                    <a:pt x="3889" y="965"/>
                    <a:pt x="4001" y="965"/>
                  </a:cubicBezTo>
                  <a:cubicBezTo>
                    <a:pt x="4074" y="965"/>
                    <a:pt x="4145" y="959"/>
                    <a:pt x="4215" y="946"/>
                  </a:cubicBezTo>
                  <a:lnTo>
                    <a:pt x="4215" y="924"/>
                  </a:lnTo>
                  <a:cubicBezTo>
                    <a:pt x="4165" y="930"/>
                    <a:pt x="4115" y="932"/>
                    <a:pt x="4066" y="932"/>
                  </a:cubicBezTo>
                  <a:cubicBezTo>
                    <a:pt x="3931" y="932"/>
                    <a:pt x="3801" y="912"/>
                    <a:pt x="3671" y="879"/>
                  </a:cubicBezTo>
                  <a:cubicBezTo>
                    <a:pt x="3504" y="835"/>
                    <a:pt x="3337" y="757"/>
                    <a:pt x="3170" y="679"/>
                  </a:cubicBezTo>
                  <a:cubicBezTo>
                    <a:pt x="2848" y="523"/>
                    <a:pt x="2536" y="323"/>
                    <a:pt x="2181" y="212"/>
                  </a:cubicBezTo>
                  <a:cubicBezTo>
                    <a:pt x="1885" y="132"/>
                    <a:pt x="1583" y="108"/>
                    <a:pt x="1285" y="108"/>
                  </a:cubicBezTo>
                  <a:cubicBezTo>
                    <a:pt x="1212" y="108"/>
                    <a:pt x="1140" y="110"/>
                    <a:pt x="1068" y="112"/>
                  </a:cubicBezTo>
                  <a:cubicBezTo>
                    <a:pt x="987" y="115"/>
                    <a:pt x="906" y="116"/>
                    <a:pt x="825" y="116"/>
                  </a:cubicBezTo>
                  <a:cubicBezTo>
                    <a:pt x="550" y="116"/>
                    <a:pt x="278" y="95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78" name="Google Shape;17078;p24"/>
            <p:cNvSpPr/>
            <p:nvPr/>
          </p:nvSpPr>
          <p:spPr>
            <a:xfrm flipH="1">
              <a:off x="449595" y="139428"/>
              <a:ext cx="225325" cy="20411"/>
            </a:xfrm>
            <a:custGeom>
              <a:avLst/>
              <a:gdLst/>
              <a:ahLst/>
              <a:cxnLst/>
              <a:rect l="l" t="t" r="r" b="b"/>
              <a:pathLst>
                <a:path w="2793" h="253" extrusionOk="0">
                  <a:moveTo>
                    <a:pt x="837" y="0"/>
                  </a:moveTo>
                  <a:cubicBezTo>
                    <a:pt x="785" y="0"/>
                    <a:pt x="732" y="3"/>
                    <a:pt x="679" y="7"/>
                  </a:cubicBezTo>
                  <a:cubicBezTo>
                    <a:pt x="445" y="30"/>
                    <a:pt x="190" y="96"/>
                    <a:pt x="0" y="241"/>
                  </a:cubicBezTo>
                  <a:lnTo>
                    <a:pt x="12" y="252"/>
                  </a:lnTo>
                  <a:cubicBezTo>
                    <a:pt x="234" y="163"/>
                    <a:pt x="457" y="130"/>
                    <a:pt x="690" y="119"/>
                  </a:cubicBezTo>
                  <a:cubicBezTo>
                    <a:pt x="912" y="119"/>
                    <a:pt x="1146" y="130"/>
                    <a:pt x="1380" y="152"/>
                  </a:cubicBezTo>
                  <a:cubicBezTo>
                    <a:pt x="1614" y="175"/>
                    <a:pt x="1847" y="208"/>
                    <a:pt x="2091" y="219"/>
                  </a:cubicBezTo>
                  <a:cubicBezTo>
                    <a:pt x="2128" y="221"/>
                    <a:pt x="2165" y="222"/>
                    <a:pt x="2203" y="222"/>
                  </a:cubicBezTo>
                  <a:cubicBezTo>
                    <a:pt x="2402" y="222"/>
                    <a:pt x="2605" y="197"/>
                    <a:pt x="2792" y="141"/>
                  </a:cubicBezTo>
                  <a:lnTo>
                    <a:pt x="2792" y="130"/>
                  </a:lnTo>
                  <a:cubicBezTo>
                    <a:pt x="2649" y="164"/>
                    <a:pt x="2507" y="177"/>
                    <a:pt x="2364" y="177"/>
                  </a:cubicBezTo>
                  <a:cubicBezTo>
                    <a:pt x="2273" y="177"/>
                    <a:pt x="2182" y="172"/>
                    <a:pt x="2091" y="163"/>
                  </a:cubicBezTo>
                  <a:cubicBezTo>
                    <a:pt x="1858" y="141"/>
                    <a:pt x="1624" y="96"/>
                    <a:pt x="1391" y="63"/>
                  </a:cubicBezTo>
                  <a:cubicBezTo>
                    <a:pt x="1208" y="29"/>
                    <a:pt x="1025" y="0"/>
                    <a:pt x="8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79" name="Google Shape;17079;p24"/>
            <p:cNvSpPr/>
            <p:nvPr/>
          </p:nvSpPr>
          <p:spPr>
            <a:xfrm flipH="1">
              <a:off x="332051" y="-346321"/>
              <a:ext cx="307856" cy="471142"/>
            </a:xfrm>
            <a:custGeom>
              <a:avLst/>
              <a:gdLst/>
              <a:ahLst/>
              <a:cxnLst/>
              <a:rect l="l" t="t" r="r" b="b"/>
              <a:pathLst>
                <a:path w="3816" h="5840" extrusionOk="0">
                  <a:moveTo>
                    <a:pt x="2953" y="0"/>
                  </a:moveTo>
                  <a:cubicBezTo>
                    <a:pt x="2951" y="0"/>
                    <a:pt x="2949" y="0"/>
                    <a:pt x="2948" y="0"/>
                  </a:cubicBezTo>
                  <a:cubicBezTo>
                    <a:pt x="2670" y="0"/>
                    <a:pt x="2636" y="56"/>
                    <a:pt x="2480" y="56"/>
                  </a:cubicBezTo>
                  <a:cubicBezTo>
                    <a:pt x="2325" y="67"/>
                    <a:pt x="2336" y="123"/>
                    <a:pt x="2191" y="156"/>
                  </a:cubicBezTo>
                  <a:cubicBezTo>
                    <a:pt x="2180" y="159"/>
                    <a:pt x="2168" y="161"/>
                    <a:pt x="2154" y="161"/>
                  </a:cubicBezTo>
                  <a:cubicBezTo>
                    <a:pt x="2040" y="161"/>
                    <a:pt x="1859" y="40"/>
                    <a:pt x="1646" y="40"/>
                  </a:cubicBezTo>
                  <a:cubicBezTo>
                    <a:pt x="1576" y="40"/>
                    <a:pt x="1501" y="53"/>
                    <a:pt x="1424" y="89"/>
                  </a:cubicBezTo>
                  <a:cubicBezTo>
                    <a:pt x="1091" y="245"/>
                    <a:pt x="1002" y="378"/>
                    <a:pt x="834" y="467"/>
                  </a:cubicBezTo>
                  <a:cubicBezTo>
                    <a:pt x="679" y="568"/>
                    <a:pt x="179" y="845"/>
                    <a:pt x="90" y="1490"/>
                  </a:cubicBezTo>
                  <a:cubicBezTo>
                    <a:pt x="1" y="2125"/>
                    <a:pt x="356" y="2981"/>
                    <a:pt x="857" y="3715"/>
                  </a:cubicBezTo>
                  <a:cubicBezTo>
                    <a:pt x="1357" y="4449"/>
                    <a:pt x="1791" y="4705"/>
                    <a:pt x="2025" y="5027"/>
                  </a:cubicBezTo>
                  <a:cubicBezTo>
                    <a:pt x="2258" y="5350"/>
                    <a:pt x="2480" y="5840"/>
                    <a:pt x="2480" y="5840"/>
                  </a:cubicBezTo>
                  <a:lnTo>
                    <a:pt x="3671" y="5517"/>
                  </a:lnTo>
                  <a:cubicBezTo>
                    <a:pt x="3671" y="5517"/>
                    <a:pt x="3582" y="5294"/>
                    <a:pt x="3659" y="4416"/>
                  </a:cubicBezTo>
                  <a:cubicBezTo>
                    <a:pt x="3738" y="3537"/>
                    <a:pt x="3815" y="3559"/>
                    <a:pt x="3748" y="3092"/>
                  </a:cubicBezTo>
                  <a:cubicBezTo>
                    <a:pt x="3682" y="2637"/>
                    <a:pt x="3481" y="1646"/>
                    <a:pt x="3448" y="1224"/>
                  </a:cubicBezTo>
                  <a:cubicBezTo>
                    <a:pt x="3426" y="804"/>
                    <a:pt x="3229" y="0"/>
                    <a:pt x="2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80" name="Google Shape;17080;p24"/>
            <p:cNvSpPr/>
            <p:nvPr/>
          </p:nvSpPr>
          <p:spPr>
            <a:xfrm flipH="1">
              <a:off x="341085" y="-23779"/>
              <a:ext cx="127467" cy="148603"/>
            </a:xfrm>
            <a:custGeom>
              <a:avLst/>
              <a:gdLst/>
              <a:ahLst/>
              <a:cxnLst/>
              <a:rect l="l" t="t" r="r" b="b"/>
              <a:pathLst>
                <a:path w="1580" h="1842" extrusionOk="0">
                  <a:moveTo>
                    <a:pt x="1530" y="0"/>
                  </a:moveTo>
                  <a:cubicBezTo>
                    <a:pt x="1455" y="0"/>
                    <a:pt x="1377" y="37"/>
                    <a:pt x="1313" y="73"/>
                  </a:cubicBezTo>
                  <a:cubicBezTo>
                    <a:pt x="969" y="307"/>
                    <a:pt x="712" y="663"/>
                    <a:pt x="368" y="885"/>
                  </a:cubicBezTo>
                  <a:cubicBezTo>
                    <a:pt x="234" y="974"/>
                    <a:pt x="89" y="1052"/>
                    <a:pt x="0" y="1174"/>
                  </a:cubicBezTo>
                  <a:cubicBezTo>
                    <a:pt x="190" y="1474"/>
                    <a:pt x="356" y="1842"/>
                    <a:pt x="356" y="1842"/>
                  </a:cubicBezTo>
                  <a:lnTo>
                    <a:pt x="1547" y="1519"/>
                  </a:lnTo>
                  <a:cubicBezTo>
                    <a:pt x="1547" y="1519"/>
                    <a:pt x="1458" y="1296"/>
                    <a:pt x="1535" y="418"/>
                  </a:cubicBezTo>
                  <a:cubicBezTo>
                    <a:pt x="1547" y="251"/>
                    <a:pt x="1569" y="117"/>
                    <a:pt x="1580" y="6"/>
                  </a:cubicBezTo>
                  <a:cubicBezTo>
                    <a:pt x="1563" y="2"/>
                    <a:pt x="1547" y="0"/>
                    <a:pt x="15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81" name="Google Shape;17081;p24"/>
            <p:cNvSpPr/>
            <p:nvPr/>
          </p:nvSpPr>
          <p:spPr>
            <a:xfrm flipH="1">
              <a:off x="421842" y="-126479"/>
              <a:ext cx="129241" cy="254933"/>
            </a:xfrm>
            <a:custGeom>
              <a:avLst/>
              <a:gdLst/>
              <a:ahLst/>
              <a:cxnLst/>
              <a:rect l="l" t="t" r="r" b="b"/>
              <a:pathLst>
                <a:path w="1602" h="3160" extrusionOk="0">
                  <a:moveTo>
                    <a:pt x="0" y="0"/>
                  </a:moveTo>
                  <a:cubicBezTo>
                    <a:pt x="34" y="300"/>
                    <a:pt x="145" y="579"/>
                    <a:pt x="279" y="846"/>
                  </a:cubicBezTo>
                  <a:cubicBezTo>
                    <a:pt x="412" y="1113"/>
                    <a:pt x="579" y="1368"/>
                    <a:pt x="746" y="1613"/>
                  </a:cubicBezTo>
                  <a:cubicBezTo>
                    <a:pt x="912" y="1857"/>
                    <a:pt x="1080" y="2102"/>
                    <a:pt x="1224" y="2358"/>
                  </a:cubicBezTo>
                  <a:cubicBezTo>
                    <a:pt x="1369" y="2603"/>
                    <a:pt x="1502" y="2870"/>
                    <a:pt x="1591" y="3159"/>
                  </a:cubicBezTo>
                  <a:lnTo>
                    <a:pt x="1602" y="3148"/>
                  </a:lnTo>
                  <a:cubicBezTo>
                    <a:pt x="1524" y="2870"/>
                    <a:pt x="1402" y="2592"/>
                    <a:pt x="1268" y="2325"/>
                  </a:cubicBezTo>
                  <a:cubicBezTo>
                    <a:pt x="1124" y="2069"/>
                    <a:pt x="968" y="1813"/>
                    <a:pt x="813" y="1568"/>
                  </a:cubicBezTo>
                  <a:cubicBezTo>
                    <a:pt x="657" y="1313"/>
                    <a:pt x="512" y="1057"/>
                    <a:pt x="368" y="801"/>
                  </a:cubicBezTo>
                  <a:cubicBezTo>
                    <a:pt x="223" y="545"/>
                    <a:pt x="101" y="278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82" name="Google Shape;17082;p24"/>
            <p:cNvSpPr/>
            <p:nvPr/>
          </p:nvSpPr>
          <p:spPr>
            <a:xfrm flipH="1">
              <a:off x="396670" y="-192875"/>
              <a:ext cx="88016" cy="331171"/>
            </a:xfrm>
            <a:custGeom>
              <a:avLst/>
              <a:gdLst/>
              <a:ahLst/>
              <a:cxnLst/>
              <a:rect l="l" t="t" r="r" b="b"/>
              <a:pathLst>
                <a:path w="1091" h="4105" extrusionOk="0">
                  <a:moveTo>
                    <a:pt x="12" y="0"/>
                  </a:moveTo>
                  <a:cubicBezTo>
                    <a:pt x="56" y="356"/>
                    <a:pt x="0" y="701"/>
                    <a:pt x="12" y="1068"/>
                  </a:cubicBezTo>
                  <a:cubicBezTo>
                    <a:pt x="23" y="1435"/>
                    <a:pt x="134" y="1791"/>
                    <a:pt x="257" y="2124"/>
                  </a:cubicBezTo>
                  <a:cubicBezTo>
                    <a:pt x="378" y="2458"/>
                    <a:pt x="523" y="2781"/>
                    <a:pt x="668" y="3115"/>
                  </a:cubicBezTo>
                  <a:lnTo>
                    <a:pt x="1080" y="4104"/>
                  </a:lnTo>
                  <a:lnTo>
                    <a:pt x="1090" y="4093"/>
                  </a:lnTo>
                  <a:lnTo>
                    <a:pt x="724" y="3092"/>
                  </a:lnTo>
                  <a:cubicBezTo>
                    <a:pt x="601" y="2759"/>
                    <a:pt x="479" y="2425"/>
                    <a:pt x="368" y="2091"/>
                  </a:cubicBezTo>
                  <a:cubicBezTo>
                    <a:pt x="257" y="1746"/>
                    <a:pt x="178" y="1402"/>
                    <a:pt x="156" y="1057"/>
                  </a:cubicBezTo>
                  <a:cubicBezTo>
                    <a:pt x="145" y="890"/>
                    <a:pt x="145" y="712"/>
                    <a:pt x="123" y="534"/>
                  </a:cubicBezTo>
                  <a:cubicBezTo>
                    <a:pt x="111" y="434"/>
                    <a:pt x="111" y="345"/>
                    <a:pt x="89" y="256"/>
                  </a:cubicBezTo>
                  <a:cubicBezTo>
                    <a:pt x="79" y="167"/>
                    <a:pt x="56" y="78"/>
                    <a:pt x="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83" name="Google Shape;17083;p24"/>
            <p:cNvSpPr/>
            <p:nvPr/>
          </p:nvSpPr>
          <p:spPr>
            <a:xfrm flipH="1">
              <a:off x="381422" y="-213528"/>
              <a:ext cx="45823" cy="340126"/>
            </a:xfrm>
            <a:custGeom>
              <a:avLst/>
              <a:gdLst/>
              <a:ahLst/>
              <a:cxnLst/>
              <a:rect l="l" t="t" r="r" b="b"/>
              <a:pathLst>
                <a:path w="568" h="4216" extrusionOk="0">
                  <a:moveTo>
                    <a:pt x="145" y="0"/>
                  </a:moveTo>
                  <a:cubicBezTo>
                    <a:pt x="67" y="345"/>
                    <a:pt x="22" y="701"/>
                    <a:pt x="12" y="1068"/>
                  </a:cubicBezTo>
                  <a:cubicBezTo>
                    <a:pt x="0" y="1424"/>
                    <a:pt x="22" y="1780"/>
                    <a:pt x="78" y="2136"/>
                  </a:cubicBezTo>
                  <a:cubicBezTo>
                    <a:pt x="111" y="2314"/>
                    <a:pt x="145" y="2492"/>
                    <a:pt x="190" y="2670"/>
                  </a:cubicBezTo>
                  <a:lnTo>
                    <a:pt x="256" y="2926"/>
                  </a:lnTo>
                  <a:cubicBezTo>
                    <a:pt x="289" y="3015"/>
                    <a:pt x="312" y="3092"/>
                    <a:pt x="334" y="3181"/>
                  </a:cubicBezTo>
                  <a:cubicBezTo>
                    <a:pt x="434" y="3515"/>
                    <a:pt x="512" y="3860"/>
                    <a:pt x="467" y="4216"/>
                  </a:cubicBezTo>
                  <a:lnTo>
                    <a:pt x="489" y="4216"/>
                  </a:lnTo>
                  <a:cubicBezTo>
                    <a:pt x="546" y="4049"/>
                    <a:pt x="568" y="3860"/>
                    <a:pt x="568" y="3682"/>
                  </a:cubicBezTo>
                  <a:cubicBezTo>
                    <a:pt x="556" y="3493"/>
                    <a:pt x="523" y="3315"/>
                    <a:pt x="489" y="3137"/>
                  </a:cubicBezTo>
                  <a:cubicBezTo>
                    <a:pt x="400" y="2792"/>
                    <a:pt x="267" y="2459"/>
                    <a:pt x="200" y="2113"/>
                  </a:cubicBezTo>
                  <a:cubicBezTo>
                    <a:pt x="134" y="1769"/>
                    <a:pt x="89" y="1413"/>
                    <a:pt x="89" y="1068"/>
                  </a:cubicBezTo>
                  <a:cubicBezTo>
                    <a:pt x="78" y="712"/>
                    <a:pt x="101" y="356"/>
                    <a:pt x="156" y="12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84" name="Google Shape;17084;p24"/>
            <p:cNvSpPr/>
            <p:nvPr/>
          </p:nvSpPr>
          <p:spPr>
            <a:xfrm flipH="1">
              <a:off x="351814" y="-161492"/>
              <a:ext cx="21621" cy="285428"/>
            </a:xfrm>
            <a:custGeom>
              <a:avLst/>
              <a:gdLst/>
              <a:ahLst/>
              <a:cxnLst/>
              <a:rect l="l" t="t" r="r" b="b"/>
              <a:pathLst>
                <a:path w="268" h="3538" extrusionOk="0">
                  <a:moveTo>
                    <a:pt x="45" y="0"/>
                  </a:moveTo>
                  <a:cubicBezTo>
                    <a:pt x="89" y="289"/>
                    <a:pt x="134" y="590"/>
                    <a:pt x="145" y="879"/>
                  </a:cubicBezTo>
                  <a:cubicBezTo>
                    <a:pt x="156" y="1179"/>
                    <a:pt x="168" y="1468"/>
                    <a:pt x="156" y="1769"/>
                  </a:cubicBezTo>
                  <a:cubicBezTo>
                    <a:pt x="145" y="1913"/>
                    <a:pt x="134" y="2058"/>
                    <a:pt x="112" y="2214"/>
                  </a:cubicBezTo>
                  <a:cubicBezTo>
                    <a:pt x="89" y="2358"/>
                    <a:pt x="67" y="2503"/>
                    <a:pt x="34" y="2647"/>
                  </a:cubicBezTo>
                  <a:cubicBezTo>
                    <a:pt x="12" y="2792"/>
                    <a:pt x="0" y="2948"/>
                    <a:pt x="0" y="3092"/>
                  </a:cubicBezTo>
                  <a:cubicBezTo>
                    <a:pt x="0" y="3248"/>
                    <a:pt x="23" y="3393"/>
                    <a:pt x="79" y="3537"/>
                  </a:cubicBezTo>
                  <a:lnTo>
                    <a:pt x="89" y="3537"/>
                  </a:lnTo>
                  <a:cubicBezTo>
                    <a:pt x="45" y="3393"/>
                    <a:pt x="23" y="3248"/>
                    <a:pt x="23" y="3092"/>
                  </a:cubicBezTo>
                  <a:cubicBezTo>
                    <a:pt x="34" y="2948"/>
                    <a:pt x="56" y="2803"/>
                    <a:pt x="89" y="2659"/>
                  </a:cubicBezTo>
                  <a:cubicBezTo>
                    <a:pt x="112" y="2514"/>
                    <a:pt x="145" y="2370"/>
                    <a:pt x="178" y="2225"/>
                  </a:cubicBezTo>
                  <a:cubicBezTo>
                    <a:pt x="201" y="2069"/>
                    <a:pt x="223" y="1925"/>
                    <a:pt x="234" y="1769"/>
                  </a:cubicBezTo>
                  <a:cubicBezTo>
                    <a:pt x="257" y="1480"/>
                    <a:pt x="267" y="1179"/>
                    <a:pt x="245" y="879"/>
                  </a:cubicBezTo>
                  <a:cubicBezTo>
                    <a:pt x="212" y="579"/>
                    <a:pt x="156" y="279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85" name="Google Shape;17085;p24"/>
            <p:cNvSpPr/>
            <p:nvPr/>
          </p:nvSpPr>
          <p:spPr>
            <a:xfrm flipH="1">
              <a:off x="-14289" y="180412"/>
              <a:ext cx="420881" cy="442260"/>
            </a:xfrm>
            <a:custGeom>
              <a:avLst/>
              <a:gdLst/>
              <a:ahLst/>
              <a:cxnLst/>
              <a:rect l="l" t="t" r="r" b="b"/>
              <a:pathLst>
                <a:path w="5217" h="5482" extrusionOk="0">
                  <a:moveTo>
                    <a:pt x="734" y="0"/>
                  </a:moveTo>
                  <a:lnTo>
                    <a:pt x="0" y="423"/>
                  </a:lnTo>
                  <a:cubicBezTo>
                    <a:pt x="0" y="423"/>
                    <a:pt x="156" y="967"/>
                    <a:pt x="189" y="1580"/>
                  </a:cubicBezTo>
                  <a:cubicBezTo>
                    <a:pt x="233" y="2202"/>
                    <a:pt x="312" y="3337"/>
                    <a:pt x="467" y="3782"/>
                  </a:cubicBezTo>
                  <a:cubicBezTo>
                    <a:pt x="623" y="4237"/>
                    <a:pt x="1046" y="5028"/>
                    <a:pt x="1323" y="5283"/>
                  </a:cubicBezTo>
                  <a:cubicBezTo>
                    <a:pt x="1499" y="5444"/>
                    <a:pt x="1630" y="5482"/>
                    <a:pt x="1790" y="5482"/>
                  </a:cubicBezTo>
                  <a:cubicBezTo>
                    <a:pt x="1883" y="5482"/>
                    <a:pt x="1986" y="5469"/>
                    <a:pt x="2114" y="5461"/>
                  </a:cubicBezTo>
                  <a:cubicBezTo>
                    <a:pt x="2447" y="5450"/>
                    <a:pt x="2692" y="5350"/>
                    <a:pt x="2970" y="5172"/>
                  </a:cubicBezTo>
                  <a:cubicBezTo>
                    <a:pt x="3236" y="4994"/>
                    <a:pt x="4116" y="4115"/>
                    <a:pt x="4438" y="3970"/>
                  </a:cubicBezTo>
                  <a:cubicBezTo>
                    <a:pt x="4761" y="3826"/>
                    <a:pt x="5060" y="3537"/>
                    <a:pt x="5117" y="3348"/>
                  </a:cubicBezTo>
                  <a:cubicBezTo>
                    <a:pt x="5172" y="3159"/>
                    <a:pt x="5216" y="2969"/>
                    <a:pt x="5016" y="2870"/>
                  </a:cubicBezTo>
                  <a:cubicBezTo>
                    <a:pt x="4816" y="2769"/>
                    <a:pt x="3960" y="2091"/>
                    <a:pt x="3526" y="2057"/>
                  </a:cubicBezTo>
                  <a:cubicBezTo>
                    <a:pt x="3092" y="2013"/>
                    <a:pt x="2614" y="1735"/>
                    <a:pt x="2458" y="1568"/>
                  </a:cubicBezTo>
                  <a:cubicBezTo>
                    <a:pt x="2291" y="1412"/>
                    <a:pt x="1936" y="1145"/>
                    <a:pt x="1613" y="767"/>
                  </a:cubicBezTo>
                  <a:cubicBezTo>
                    <a:pt x="1279" y="378"/>
                    <a:pt x="734" y="0"/>
                    <a:pt x="7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86" name="Google Shape;17086;p24"/>
            <p:cNvSpPr/>
            <p:nvPr/>
          </p:nvSpPr>
          <p:spPr>
            <a:xfrm flipH="1">
              <a:off x="-14289" y="180412"/>
              <a:ext cx="406521" cy="289623"/>
            </a:xfrm>
            <a:custGeom>
              <a:avLst/>
              <a:gdLst/>
              <a:ahLst/>
              <a:cxnLst/>
              <a:rect l="l" t="t" r="r" b="b"/>
              <a:pathLst>
                <a:path w="5039" h="3590" extrusionOk="0">
                  <a:moveTo>
                    <a:pt x="556" y="0"/>
                  </a:moveTo>
                  <a:lnTo>
                    <a:pt x="0" y="322"/>
                  </a:lnTo>
                  <a:cubicBezTo>
                    <a:pt x="45" y="367"/>
                    <a:pt x="100" y="423"/>
                    <a:pt x="156" y="467"/>
                  </a:cubicBezTo>
                  <a:cubicBezTo>
                    <a:pt x="456" y="745"/>
                    <a:pt x="678" y="1079"/>
                    <a:pt x="912" y="1412"/>
                  </a:cubicBezTo>
                  <a:cubicBezTo>
                    <a:pt x="1113" y="1713"/>
                    <a:pt x="1301" y="2002"/>
                    <a:pt x="1580" y="2235"/>
                  </a:cubicBezTo>
                  <a:cubicBezTo>
                    <a:pt x="1724" y="2347"/>
                    <a:pt x="1879" y="2458"/>
                    <a:pt x="2035" y="2558"/>
                  </a:cubicBezTo>
                  <a:cubicBezTo>
                    <a:pt x="2180" y="2658"/>
                    <a:pt x="2314" y="2769"/>
                    <a:pt x="2480" y="2836"/>
                  </a:cubicBezTo>
                  <a:cubicBezTo>
                    <a:pt x="2603" y="2880"/>
                    <a:pt x="2747" y="2903"/>
                    <a:pt x="2870" y="2903"/>
                  </a:cubicBezTo>
                  <a:cubicBezTo>
                    <a:pt x="2969" y="2903"/>
                    <a:pt x="3048" y="2880"/>
                    <a:pt x="3125" y="2870"/>
                  </a:cubicBezTo>
                  <a:cubicBezTo>
                    <a:pt x="3281" y="2870"/>
                    <a:pt x="3448" y="2880"/>
                    <a:pt x="3604" y="2892"/>
                  </a:cubicBezTo>
                  <a:cubicBezTo>
                    <a:pt x="3748" y="2892"/>
                    <a:pt x="3881" y="2969"/>
                    <a:pt x="4027" y="3026"/>
                  </a:cubicBezTo>
                  <a:cubicBezTo>
                    <a:pt x="4148" y="3058"/>
                    <a:pt x="4182" y="3159"/>
                    <a:pt x="4249" y="3270"/>
                  </a:cubicBezTo>
                  <a:cubicBezTo>
                    <a:pt x="4349" y="3414"/>
                    <a:pt x="4449" y="3537"/>
                    <a:pt x="4638" y="3582"/>
                  </a:cubicBezTo>
                  <a:cubicBezTo>
                    <a:pt x="4666" y="3587"/>
                    <a:pt x="4691" y="3590"/>
                    <a:pt x="4716" y="3590"/>
                  </a:cubicBezTo>
                  <a:cubicBezTo>
                    <a:pt x="4741" y="3590"/>
                    <a:pt x="4766" y="3587"/>
                    <a:pt x="4793" y="3582"/>
                  </a:cubicBezTo>
                  <a:cubicBezTo>
                    <a:pt x="4860" y="3503"/>
                    <a:pt x="4916" y="3414"/>
                    <a:pt x="4939" y="3348"/>
                  </a:cubicBezTo>
                  <a:cubicBezTo>
                    <a:pt x="4994" y="3159"/>
                    <a:pt x="5038" y="2969"/>
                    <a:pt x="4838" y="2870"/>
                  </a:cubicBezTo>
                  <a:cubicBezTo>
                    <a:pt x="4638" y="2769"/>
                    <a:pt x="3782" y="2091"/>
                    <a:pt x="3348" y="2057"/>
                  </a:cubicBezTo>
                  <a:cubicBezTo>
                    <a:pt x="2914" y="2013"/>
                    <a:pt x="2436" y="1735"/>
                    <a:pt x="2280" y="1568"/>
                  </a:cubicBezTo>
                  <a:cubicBezTo>
                    <a:pt x="2113" y="1412"/>
                    <a:pt x="1758" y="1145"/>
                    <a:pt x="1435" y="767"/>
                  </a:cubicBezTo>
                  <a:cubicBezTo>
                    <a:pt x="1101" y="378"/>
                    <a:pt x="556" y="0"/>
                    <a:pt x="5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87" name="Google Shape;17087;p24"/>
            <p:cNvSpPr/>
            <p:nvPr/>
          </p:nvSpPr>
          <p:spPr>
            <a:xfrm flipH="1">
              <a:off x="343746" y="191142"/>
              <a:ext cx="55666" cy="198380"/>
            </a:xfrm>
            <a:custGeom>
              <a:avLst/>
              <a:gdLst/>
              <a:ahLst/>
              <a:cxnLst/>
              <a:rect l="l" t="t" r="r" b="b"/>
              <a:pathLst>
                <a:path w="690" h="2459" extrusionOk="0">
                  <a:moveTo>
                    <a:pt x="0" y="1"/>
                  </a:moveTo>
                  <a:cubicBezTo>
                    <a:pt x="89" y="201"/>
                    <a:pt x="134" y="412"/>
                    <a:pt x="167" y="624"/>
                  </a:cubicBezTo>
                  <a:cubicBezTo>
                    <a:pt x="201" y="834"/>
                    <a:pt x="223" y="1046"/>
                    <a:pt x="233" y="1257"/>
                  </a:cubicBezTo>
                  <a:cubicBezTo>
                    <a:pt x="256" y="1469"/>
                    <a:pt x="278" y="1691"/>
                    <a:pt x="356" y="1902"/>
                  </a:cubicBezTo>
                  <a:cubicBezTo>
                    <a:pt x="423" y="2102"/>
                    <a:pt x="523" y="2303"/>
                    <a:pt x="690" y="2458"/>
                  </a:cubicBezTo>
                  <a:lnTo>
                    <a:pt x="690" y="2448"/>
                  </a:lnTo>
                  <a:cubicBezTo>
                    <a:pt x="579" y="2270"/>
                    <a:pt x="500" y="2069"/>
                    <a:pt x="445" y="1869"/>
                  </a:cubicBezTo>
                  <a:cubicBezTo>
                    <a:pt x="389" y="1669"/>
                    <a:pt x="345" y="1457"/>
                    <a:pt x="322" y="1246"/>
                  </a:cubicBezTo>
                  <a:cubicBezTo>
                    <a:pt x="289" y="1035"/>
                    <a:pt x="267" y="824"/>
                    <a:pt x="223" y="612"/>
                  </a:cubicBezTo>
                  <a:cubicBezTo>
                    <a:pt x="178" y="401"/>
                    <a:pt x="112" y="189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88" name="Google Shape;17088;p24"/>
            <p:cNvSpPr/>
            <p:nvPr/>
          </p:nvSpPr>
          <p:spPr>
            <a:xfrm flipH="1">
              <a:off x="267508" y="181218"/>
              <a:ext cx="117543" cy="286396"/>
            </a:xfrm>
            <a:custGeom>
              <a:avLst/>
              <a:gdLst/>
              <a:ahLst/>
              <a:cxnLst/>
              <a:rect l="l" t="t" r="r" b="b"/>
              <a:pathLst>
                <a:path w="1457" h="3550" extrusionOk="0">
                  <a:moveTo>
                    <a:pt x="11" y="1"/>
                  </a:moveTo>
                  <a:lnTo>
                    <a:pt x="0" y="13"/>
                  </a:lnTo>
                  <a:cubicBezTo>
                    <a:pt x="156" y="290"/>
                    <a:pt x="256" y="602"/>
                    <a:pt x="334" y="913"/>
                  </a:cubicBezTo>
                  <a:cubicBezTo>
                    <a:pt x="411" y="1224"/>
                    <a:pt x="456" y="1536"/>
                    <a:pt x="534" y="1847"/>
                  </a:cubicBezTo>
                  <a:cubicBezTo>
                    <a:pt x="567" y="2015"/>
                    <a:pt x="612" y="2170"/>
                    <a:pt x="656" y="2326"/>
                  </a:cubicBezTo>
                  <a:cubicBezTo>
                    <a:pt x="712" y="2482"/>
                    <a:pt x="767" y="2637"/>
                    <a:pt x="846" y="2782"/>
                  </a:cubicBezTo>
                  <a:cubicBezTo>
                    <a:pt x="1001" y="3071"/>
                    <a:pt x="1201" y="3338"/>
                    <a:pt x="1446" y="3549"/>
                  </a:cubicBezTo>
                  <a:lnTo>
                    <a:pt x="1457" y="3538"/>
                  </a:lnTo>
                  <a:cubicBezTo>
                    <a:pt x="1279" y="3271"/>
                    <a:pt x="1123" y="2993"/>
                    <a:pt x="990" y="2704"/>
                  </a:cubicBezTo>
                  <a:cubicBezTo>
                    <a:pt x="856" y="2426"/>
                    <a:pt x="734" y="2126"/>
                    <a:pt x="656" y="1825"/>
                  </a:cubicBezTo>
                  <a:cubicBezTo>
                    <a:pt x="567" y="1514"/>
                    <a:pt x="500" y="1202"/>
                    <a:pt x="401" y="891"/>
                  </a:cubicBezTo>
                  <a:cubicBezTo>
                    <a:pt x="312" y="579"/>
                    <a:pt x="189" y="279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89" name="Google Shape;17089;p24"/>
            <p:cNvSpPr/>
            <p:nvPr/>
          </p:nvSpPr>
          <p:spPr>
            <a:xfrm flipH="1">
              <a:off x="203775" y="166939"/>
              <a:ext cx="176840" cy="219920"/>
            </a:xfrm>
            <a:custGeom>
              <a:avLst/>
              <a:gdLst/>
              <a:ahLst/>
              <a:cxnLst/>
              <a:rect l="l" t="t" r="r" b="b"/>
              <a:pathLst>
                <a:path w="2192" h="2726" extrusionOk="0">
                  <a:moveTo>
                    <a:pt x="0" y="0"/>
                  </a:moveTo>
                  <a:lnTo>
                    <a:pt x="0" y="12"/>
                  </a:lnTo>
                  <a:cubicBezTo>
                    <a:pt x="234" y="190"/>
                    <a:pt x="401" y="434"/>
                    <a:pt x="546" y="690"/>
                  </a:cubicBezTo>
                  <a:cubicBezTo>
                    <a:pt x="690" y="934"/>
                    <a:pt x="813" y="1201"/>
                    <a:pt x="969" y="1457"/>
                  </a:cubicBezTo>
                  <a:cubicBezTo>
                    <a:pt x="1113" y="1713"/>
                    <a:pt x="1291" y="1958"/>
                    <a:pt x="1502" y="2158"/>
                  </a:cubicBezTo>
                  <a:cubicBezTo>
                    <a:pt x="1713" y="2369"/>
                    <a:pt x="1947" y="2547"/>
                    <a:pt x="2192" y="2725"/>
                  </a:cubicBezTo>
                  <a:lnTo>
                    <a:pt x="2192" y="2714"/>
                  </a:lnTo>
                  <a:cubicBezTo>
                    <a:pt x="1980" y="2514"/>
                    <a:pt x="1758" y="2313"/>
                    <a:pt x="1558" y="2103"/>
                  </a:cubicBezTo>
                  <a:cubicBezTo>
                    <a:pt x="1357" y="1902"/>
                    <a:pt x="1169" y="1680"/>
                    <a:pt x="1024" y="1424"/>
                  </a:cubicBezTo>
                  <a:cubicBezTo>
                    <a:pt x="868" y="1179"/>
                    <a:pt x="734" y="912"/>
                    <a:pt x="579" y="667"/>
                  </a:cubicBezTo>
                  <a:cubicBezTo>
                    <a:pt x="423" y="412"/>
                    <a:pt x="245" y="17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90" name="Google Shape;17090;p24"/>
            <p:cNvSpPr/>
            <p:nvPr/>
          </p:nvSpPr>
          <p:spPr>
            <a:xfrm flipH="1">
              <a:off x="184897" y="155241"/>
              <a:ext cx="187650" cy="195718"/>
            </a:xfrm>
            <a:custGeom>
              <a:avLst/>
              <a:gdLst/>
              <a:ahLst/>
              <a:cxnLst/>
              <a:rect l="l" t="t" r="r" b="b"/>
              <a:pathLst>
                <a:path w="2326" h="2426" extrusionOk="0">
                  <a:moveTo>
                    <a:pt x="1" y="1"/>
                  </a:moveTo>
                  <a:lnTo>
                    <a:pt x="1" y="1"/>
                  </a:lnTo>
                  <a:cubicBezTo>
                    <a:pt x="223" y="167"/>
                    <a:pt x="401" y="390"/>
                    <a:pt x="568" y="612"/>
                  </a:cubicBezTo>
                  <a:cubicBezTo>
                    <a:pt x="735" y="846"/>
                    <a:pt x="891" y="1079"/>
                    <a:pt x="1057" y="1302"/>
                  </a:cubicBezTo>
                  <a:cubicBezTo>
                    <a:pt x="1235" y="1524"/>
                    <a:pt x="1425" y="1747"/>
                    <a:pt x="1635" y="1936"/>
                  </a:cubicBezTo>
                  <a:cubicBezTo>
                    <a:pt x="1847" y="2114"/>
                    <a:pt x="2080" y="2292"/>
                    <a:pt x="2325" y="2426"/>
                  </a:cubicBezTo>
                  <a:lnTo>
                    <a:pt x="2325" y="2414"/>
                  </a:lnTo>
                  <a:cubicBezTo>
                    <a:pt x="2114" y="2236"/>
                    <a:pt x="1902" y="2047"/>
                    <a:pt x="1702" y="1858"/>
                  </a:cubicBezTo>
                  <a:cubicBezTo>
                    <a:pt x="1502" y="1658"/>
                    <a:pt x="1302" y="1469"/>
                    <a:pt x="1124" y="1257"/>
                  </a:cubicBezTo>
                  <a:cubicBezTo>
                    <a:pt x="946" y="1035"/>
                    <a:pt x="780" y="802"/>
                    <a:pt x="612" y="579"/>
                  </a:cubicBezTo>
                  <a:cubicBezTo>
                    <a:pt x="434" y="367"/>
                    <a:pt x="234" y="15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91" name="Google Shape;17091;p24"/>
            <p:cNvSpPr/>
            <p:nvPr/>
          </p:nvSpPr>
          <p:spPr>
            <a:xfrm flipH="1">
              <a:off x="297036" y="67869"/>
              <a:ext cx="174177" cy="167885"/>
            </a:xfrm>
            <a:custGeom>
              <a:avLst/>
              <a:gdLst/>
              <a:ahLst/>
              <a:cxnLst/>
              <a:rect l="l" t="t" r="r" b="b"/>
              <a:pathLst>
                <a:path w="2159" h="2081" extrusionOk="0">
                  <a:moveTo>
                    <a:pt x="1104" y="0"/>
                  </a:moveTo>
                  <a:cubicBezTo>
                    <a:pt x="1077" y="0"/>
                    <a:pt x="1050" y="8"/>
                    <a:pt x="1034" y="16"/>
                  </a:cubicBezTo>
                  <a:cubicBezTo>
                    <a:pt x="1012" y="27"/>
                    <a:pt x="1002" y="49"/>
                    <a:pt x="979" y="49"/>
                  </a:cubicBezTo>
                  <a:cubicBezTo>
                    <a:pt x="975" y="51"/>
                    <a:pt x="971" y="52"/>
                    <a:pt x="966" y="52"/>
                  </a:cubicBezTo>
                  <a:cubicBezTo>
                    <a:pt x="948" y="52"/>
                    <a:pt x="928" y="36"/>
                    <a:pt x="901" y="27"/>
                  </a:cubicBezTo>
                  <a:cubicBezTo>
                    <a:pt x="857" y="27"/>
                    <a:pt x="824" y="38"/>
                    <a:pt x="790" y="71"/>
                  </a:cubicBezTo>
                  <a:cubicBezTo>
                    <a:pt x="768" y="105"/>
                    <a:pt x="735" y="127"/>
                    <a:pt x="701" y="138"/>
                  </a:cubicBezTo>
                  <a:cubicBezTo>
                    <a:pt x="696" y="143"/>
                    <a:pt x="690" y="146"/>
                    <a:pt x="683" y="146"/>
                  </a:cubicBezTo>
                  <a:cubicBezTo>
                    <a:pt x="673" y="146"/>
                    <a:pt x="663" y="140"/>
                    <a:pt x="656" y="127"/>
                  </a:cubicBezTo>
                  <a:cubicBezTo>
                    <a:pt x="641" y="119"/>
                    <a:pt x="614" y="111"/>
                    <a:pt x="587" y="111"/>
                  </a:cubicBezTo>
                  <a:cubicBezTo>
                    <a:pt x="577" y="111"/>
                    <a:pt x="566" y="113"/>
                    <a:pt x="557" y="116"/>
                  </a:cubicBezTo>
                  <a:cubicBezTo>
                    <a:pt x="501" y="138"/>
                    <a:pt x="490" y="183"/>
                    <a:pt x="478" y="239"/>
                  </a:cubicBezTo>
                  <a:cubicBezTo>
                    <a:pt x="474" y="230"/>
                    <a:pt x="467" y="226"/>
                    <a:pt x="458" y="226"/>
                  </a:cubicBezTo>
                  <a:cubicBezTo>
                    <a:pt x="443" y="226"/>
                    <a:pt x="425" y="236"/>
                    <a:pt x="412" y="249"/>
                  </a:cubicBezTo>
                  <a:cubicBezTo>
                    <a:pt x="389" y="272"/>
                    <a:pt x="345" y="272"/>
                    <a:pt x="300" y="283"/>
                  </a:cubicBezTo>
                  <a:cubicBezTo>
                    <a:pt x="278" y="294"/>
                    <a:pt x="245" y="305"/>
                    <a:pt x="223" y="316"/>
                  </a:cubicBezTo>
                  <a:cubicBezTo>
                    <a:pt x="189" y="350"/>
                    <a:pt x="178" y="383"/>
                    <a:pt x="178" y="417"/>
                  </a:cubicBezTo>
                  <a:cubicBezTo>
                    <a:pt x="167" y="427"/>
                    <a:pt x="156" y="439"/>
                    <a:pt x="145" y="461"/>
                  </a:cubicBezTo>
                  <a:cubicBezTo>
                    <a:pt x="122" y="494"/>
                    <a:pt x="145" y="538"/>
                    <a:pt x="134" y="583"/>
                  </a:cubicBezTo>
                  <a:cubicBezTo>
                    <a:pt x="122" y="650"/>
                    <a:pt x="33" y="672"/>
                    <a:pt x="45" y="750"/>
                  </a:cubicBezTo>
                  <a:cubicBezTo>
                    <a:pt x="56" y="783"/>
                    <a:pt x="90" y="805"/>
                    <a:pt x="112" y="828"/>
                  </a:cubicBezTo>
                  <a:cubicBezTo>
                    <a:pt x="122" y="839"/>
                    <a:pt x="122" y="850"/>
                    <a:pt x="122" y="861"/>
                  </a:cubicBezTo>
                  <a:cubicBezTo>
                    <a:pt x="112" y="872"/>
                    <a:pt x="78" y="884"/>
                    <a:pt x="67" y="894"/>
                  </a:cubicBezTo>
                  <a:cubicBezTo>
                    <a:pt x="45" y="917"/>
                    <a:pt x="33" y="939"/>
                    <a:pt x="45" y="973"/>
                  </a:cubicBezTo>
                  <a:cubicBezTo>
                    <a:pt x="56" y="1017"/>
                    <a:pt x="45" y="1039"/>
                    <a:pt x="23" y="1072"/>
                  </a:cubicBezTo>
                  <a:cubicBezTo>
                    <a:pt x="11" y="1106"/>
                    <a:pt x="1" y="1139"/>
                    <a:pt x="1" y="1173"/>
                  </a:cubicBezTo>
                  <a:cubicBezTo>
                    <a:pt x="23" y="1217"/>
                    <a:pt x="56" y="1240"/>
                    <a:pt x="78" y="1284"/>
                  </a:cubicBezTo>
                  <a:cubicBezTo>
                    <a:pt x="100" y="1329"/>
                    <a:pt x="100" y="1384"/>
                    <a:pt x="122" y="1428"/>
                  </a:cubicBezTo>
                  <a:cubicBezTo>
                    <a:pt x="145" y="1484"/>
                    <a:pt x="178" y="1529"/>
                    <a:pt x="201" y="1584"/>
                  </a:cubicBezTo>
                  <a:cubicBezTo>
                    <a:pt x="245" y="1662"/>
                    <a:pt x="300" y="1751"/>
                    <a:pt x="367" y="1806"/>
                  </a:cubicBezTo>
                  <a:cubicBezTo>
                    <a:pt x="412" y="1840"/>
                    <a:pt x="445" y="1851"/>
                    <a:pt x="478" y="1885"/>
                  </a:cubicBezTo>
                  <a:cubicBezTo>
                    <a:pt x="512" y="1918"/>
                    <a:pt x="545" y="1929"/>
                    <a:pt x="579" y="1951"/>
                  </a:cubicBezTo>
                  <a:cubicBezTo>
                    <a:pt x="623" y="1962"/>
                    <a:pt x="634" y="2007"/>
                    <a:pt x="668" y="2029"/>
                  </a:cubicBezTo>
                  <a:cubicBezTo>
                    <a:pt x="687" y="2042"/>
                    <a:pt x="707" y="2047"/>
                    <a:pt x="727" y="2047"/>
                  </a:cubicBezTo>
                  <a:cubicBezTo>
                    <a:pt x="740" y="2047"/>
                    <a:pt x="754" y="2045"/>
                    <a:pt x="768" y="2040"/>
                  </a:cubicBezTo>
                  <a:cubicBezTo>
                    <a:pt x="796" y="2026"/>
                    <a:pt x="815" y="2012"/>
                    <a:pt x="837" y="2012"/>
                  </a:cubicBezTo>
                  <a:cubicBezTo>
                    <a:pt x="849" y="2012"/>
                    <a:pt x="863" y="2017"/>
                    <a:pt x="879" y="2029"/>
                  </a:cubicBezTo>
                  <a:cubicBezTo>
                    <a:pt x="913" y="2051"/>
                    <a:pt x="945" y="2073"/>
                    <a:pt x="990" y="2073"/>
                  </a:cubicBezTo>
                  <a:cubicBezTo>
                    <a:pt x="1007" y="2078"/>
                    <a:pt x="1024" y="2080"/>
                    <a:pt x="1040" y="2080"/>
                  </a:cubicBezTo>
                  <a:cubicBezTo>
                    <a:pt x="1101" y="2080"/>
                    <a:pt x="1158" y="2051"/>
                    <a:pt x="1202" y="2007"/>
                  </a:cubicBezTo>
                  <a:cubicBezTo>
                    <a:pt x="1222" y="1987"/>
                    <a:pt x="1250" y="1983"/>
                    <a:pt x="1279" y="1983"/>
                  </a:cubicBezTo>
                  <a:cubicBezTo>
                    <a:pt x="1298" y="1983"/>
                    <a:pt x="1318" y="1984"/>
                    <a:pt x="1335" y="1984"/>
                  </a:cubicBezTo>
                  <a:cubicBezTo>
                    <a:pt x="1380" y="1974"/>
                    <a:pt x="1424" y="1951"/>
                    <a:pt x="1469" y="1940"/>
                  </a:cubicBezTo>
                  <a:cubicBezTo>
                    <a:pt x="1558" y="1885"/>
                    <a:pt x="1647" y="1829"/>
                    <a:pt x="1724" y="1762"/>
                  </a:cubicBezTo>
                  <a:cubicBezTo>
                    <a:pt x="1758" y="1717"/>
                    <a:pt x="1791" y="1684"/>
                    <a:pt x="1835" y="1651"/>
                  </a:cubicBezTo>
                  <a:cubicBezTo>
                    <a:pt x="1869" y="1618"/>
                    <a:pt x="1914" y="1595"/>
                    <a:pt x="1936" y="1539"/>
                  </a:cubicBezTo>
                  <a:cubicBezTo>
                    <a:pt x="1958" y="1507"/>
                    <a:pt x="1958" y="1462"/>
                    <a:pt x="1980" y="1418"/>
                  </a:cubicBezTo>
                  <a:cubicBezTo>
                    <a:pt x="2003" y="1373"/>
                    <a:pt x="2047" y="1339"/>
                    <a:pt x="2069" y="1284"/>
                  </a:cubicBezTo>
                  <a:cubicBezTo>
                    <a:pt x="2092" y="1262"/>
                    <a:pt x="2102" y="1217"/>
                    <a:pt x="2102" y="1184"/>
                  </a:cubicBezTo>
                  <a:cubicBezTo>
                    <a:pt x="2092" y="1161"/>
                    <a:pt x="2092" y="1151"/>
                    <a:pt x="2080" y="1128"/>
                  </a:cubicBezTo>
                  <a:cubicBezTo>
                    <a:pt x="2069" y="1095"/>
                    <a:pt x="2058" y="1095"/>
                    <a:pt x="2080" y="1072"/>
                  </a:cubicBezTo>
                  <a:cubicBezTo>
                    <a:pt x="2158" y="1006"/>
                    <a:pt x="2114" y="928"/>
                    <a:pt x="2069" y="850"/>
                  </a:cubicBezTo>
                  <a:cubicBezTo>
                    <a:pt x="2013" y="761"/>
                    <a:pt x="2047" y="650"/>
                    <a:pt x="2003" y="561"/>
                  </a:cubicBezTo>
                  <a:cubicBezTo>
                    <a:pt x="1991" y="550"/>
                    <a:pt x="1980" y="528"/>
                    <a:pt x="1958" y="516"/>
                  </a:cubicBezTo>
                  <a:cubicBezTo>
                    <a:pt x="1946" y="506"/>
                    <a:pt x="1914" y="494"/>
                    <a:pt x="1902" y="483"/>
                  </a:cubicBezTo>
                  <a:cubicBezTo>
                    <a:pt x="1869" y="439"/>
                    <a:pt x="1891" y="372"/>
                    <a:pt x="1869" y="338"/>
                  </a:cubicBezTo>
                  <a:cubicBezTo>
                    <a:pt x="1835" y="272"/>
                    <a:pt x="1769" y="249"/>
                    <a:pt x="1702" y="239"/>
                  </a:cubicBezTo>
                  <a:cubicBezTo>
                    <a:pt x="1680" y="239"/>
                    <a:pt x="1669" y="239"/>
                    <a:pt x="1657" y="216"/>
                  </a:cubicBezTo>
                  <a:cubicBezTo>
                    <a:pt x="1647" y="194"/>
                    <a:pt x="1624" y="160"/>
                    <a:pt x="1591" y="150"/>
                  </a:cubicBezTo>
                  <a:cubicBezTo>
                    <a:pt x="1568" y="138"/>
                    <a:pt x="1546" y="127"/>
                    <a:pt x="1513" y="127"/>
                  </a:cubicBezTo>
                  <a:cubicBezTo>
                    <a:pt x="1504" y="127"/>
                    <a:pt x="1474" y="141"/>
                    <a:pt x="1451" y="141"/>
                  </a:cubicBezTo>
                  <a:cubicBezTo>
                    <a:pt x="1445" y="141"/>
                    <a:pt x="1439" y="140"/>
                    <a:pt x="1435" y="138"/>
                  </a:cubicBezTo>
                  <a:cubicBezTo>
                    <a:pt x="1435" y="138"/>
                    <a:pt x="1424" y="116"/>
                    <a:pt x="1424" y="105"/>
                  </a:cubicBezTo>
                  <a:cubicBezTo>
                    <a:pt x="1413" y="94"/>
                    <a:pt x="1413" y="83"/>
                    <a:pt x="1402" y="71"/>
                  </a:cubicBezTo>
                  <a:cubicBezTo>
                    <a:pt x="1380" y="61"/>
                    <a:pt x="1346" y="38"/>
                    <a:pt x="1324" y="38"/>
                  </a:cubicBezTo>
                  <a:cubicBezTo>
                    <a:pt x="1301" y="27"/>
                    <a:pt x="1268" y="27"/>
                    <a:pt x="1246" y="27"/>
                  </a:cubicBezTo>
                  <a:cubicBezTo>
                    <a:pt x="1238" y="27"/>
                    <a:pt x="1188" y="51"/>
                    <a:pt x="1162" y="51"/>
                  </a:cubicBezTo>
                  <a:cubicBezTo>
                    <a:pt x="1152" y="51"/>
                    <a:pt x="1146" y="47"/>
                    <a:pt x="1146" y="38"/>
                  </a:cubicBezTo>
                  <a:cubicBezTo>
                    <a:pt x="1157" y="27"/>
                    <a:pt x="1146" y="16"/>
                    <a:pt x="1135" y="5"/>
                  </a:cubicBezTo>
                  <a:cubicBezTo>
                    <a:pt x="1125" y="1"/>
                    <a:pt x="1114" y="0"/>
                    <a:pt x="11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92" name="Google Shape;17092;p24"/>
            <p:cNvSpPr/>
            <p:nvPr/>
          </p:nvSpPr>
          <p:spPr>
            <a:xfrm flipH="1">
              <a:off x="297036" y="122971"/>
              <a:ext cx="164335" cy="112784"/>
            </a:xfrm>
            <a:custGeom>
              <a:avLst/>
              <a:gdLst/>
              <a:ahLst/>
              <a:cxnLst/>
              <a:rect l="l" t="t" r="r" b="b"/>
              <a:pathLst>
                <a:path w="2037" h="1398" extrusionOk="0">
                  <a:moveTo>
                    <a:pt x="1913" y="0"/>
                  </a:moveTo>
                  <a:cubicBezTo>
                    <a:pt x="1903" y="0"/>
                    <a:pt x="1891" y="11"/>
                    <a:pt x="1891" y="33"/>
                  </a:cubicBezTo>
                  <a:cubicBezTo>
                    <a:pt x="1869" y="67"/>
                    <a:pt x="1881" y="122"/>
                    <a:pt x="1858" y="156"/>
                  </a:cubicBezTo>
                  <a:cubicBezTo>
                    <a:pt x="1847" y="178"/>
                    <a:pt x="1824" y="178"/>
                    <a:pt x="1802" y="189"/>
                  </a:cubicBezTo>
                  <a:cubicBezTo>
                    <a:pt x="1747" y="234"/>
                    <a:pt x="1725" y="312"/>
                    <a:pt x="1758" y="379"/>
                  </a:cubicBezTo>
                  <a:cubicBezTo>
                    <a:pt x="1725" y="379"/>
                    <a:pt x="1703" y="379"/>
                    <a:pt x="1680" y="401"/>
                  </a:cubicBezTo>
                  <a:cubicBezTo>
                    <a:pt x="1647" y="423"/>
                    <a:pt x="1658" y="478"/>
                    <a:pt x="1614" y="501"/>
                  </a:cubicBezTo>
                  <a:cubicBezTo>
                    <a:pt x="1611" y="503"/>
                    <a:pt x="1608" y="504"/>
                    <a:pt x="1605" y="504"/>
                  </a:cubicBezTo>
                  <a:cubicBezTo>
                    <a:pt x="1596" y="504"/>
                    <a:pt x="1584" y="498"/>
                    <a:pt x="1571" y="498"/>
                  </a:cubicBezTo>
                  <a:cubicBezTo>
                    <a:pt x="1567" y="498"/>
                    <a:pt x="1562" y="498"/>
                    <a:pt x="1558" y="501"/>
                  </a:cubicBezTo>
                  <a:cubicBezTo>
                    <a:pt x="1525" y="523"/>
                    <a:pt x="1525" y="545"/>
                    <a:pt x="1525" y="579"/>
                  </a:cubicBezTo>
                  <a:cubicBezTo>
                    <a:pt x="1525" y="634"/>
                    <a:pt x="1525" y="678"/>
                    <a:pt x="1458" y="678"/>
                  </a:cubicBezTo>
                  <a:cubicBezTo>
                    <a:pt x="1446" y="678"/>
                    <a:pt x="1446" y="656"/>
                    <a:pt x="1436" y="656"/>
                  </a:cubicBezTo>
                  <a:cubicBezTo>
                    <a:pt x="1424" y="656"/>
                    <a:pt x="1413" y="668"/>
                    <a:pt x="1402" y="668"/>
                  </a:cubicBezTo>
                  <a:lnTo>
                    <a:pt x="1335" y="701"/>
                  </a:lnTo>
                  <a:cubicBezTo>
                    <a:pt x="1329" y="675"/>
                    <a:pt x="1314" y="665"/>
                    <a:pt x="1297" y="665"/>
                  </a:cubicBezTo>
                  <a:cubicBezTo>
                    <a:pt x="1255" y="665"/>
                    <a:pt x="1195" y="722"/>
                    <a:pt x="1179" y="745"/>
                  </a:cubicBezTo>
                  <a:cubicBezTo>
                    <a:pt x="1169" y="779"/>
                    <a:pt x="1169" y="834"/>
                    <a:pt x="1157" y="856"/>
                  </a:cubicBezTo>
                  <a:cubicBezTo>
                    <a:pt x="1151" y="860"/>
                    <a:pt x="1146" y="861"/>
                    <a:pt x="1141" y="861"/>
                  </a:cubicBezTo>
                  <a:cubicBezTo>
                    <a:pt x="1129" y="861"/>
                    <a:pt x="1121" y="850"/>
                    <a:pt x="1113" y="834"/>
                  </a:cubicBezTo>
                  <a:cubicBezTo>
                    <a:pt x="1080" y="834"/>
                    <a:pt x="1057" y="868"/>
                    <a:pt x="1024" y="879"/>
                  </a:cubicBezTo>
                  <a:cubicBezTo>
                    <a:pt x="1007" y="887"/>
                    <a:pt x="995" y="889"/>
                    <a:pt x="985" y="889"/>
                  </a:cubicBezTo>
                  <a:cubicBezTo>
                    <a:pt x="974" y="889"/>
                    <a:pt x="966" y="887"/>
                    <a:pt x="955" y="887"/>
                  </a:cubicBezTo>
                  <a:cubicBezTo>
                    <a:pt x="949" y="887"/>
                    <a:pt x="943" y="888"/>
                    <a:pt x="935" y="890"/>
                  </a:cubicBezTo>
                  <a:cubicBezTo>
                    <a:pt x="835" y="901"/>
                    <a:pt x="902" y="957"/>
                    <a:pt x="857" y="1001"/>
                  </a:cubicBezTo>
                  <a:cubicBezTo>
                    <a:pt x="846" y="1024"/>
                    <a:pt x="823" y="1034"/>
                    <a:pt x="791" y="1034"/>
                  </a:cubicBezTo>
                  <a:cubicBezTo>
                    <a:pt x="768" y="1024"/>
                    <a:pt x="768" y="1012"/>
                    <a:pt x="757" y="1001"/>
                  </a:cubicBezTo>
                  <a:cubicBezTo>
                    <a:pt x="740" y="990"/>
                    <a:pt x="729" y="987"/>
                    <a:pt x="716" y="987"/>
                  </a:cubicBezTo>
                  <a:cubicBezTo>
                    <a:pt x="703" y="987"/>
                    <a:pt x="690" y="990"/>
                    <a:pt x="668" y="990"/>
                  </a:cubicBezTo>
                  <a:cubicBezTo>
                    <a:pt x="635" y="990"/>
                    <a:pt x="601" y="945"/>
                    <a:pt x="568" y="945"/>
                  </a:cubicBezTo>
                  <a:cubicBezTo>
                    <a:pt x="524" y="945"/>
                    <a:pt x="512" y="979"/>
                    <a:pt x="479" y="990"/>
                  </a:cubicBezTo>
                  <a:cubicBezTo>
                    <a:pt x="445" y="990"/>
                    <a:pt x="390" y="979"/>
                    <a:pt x="356" y="979"/>
                  </a:cubicBezTo>
                  <a:cubicBezTo>
                    <a:pt x="312" y="968"/>
                    <a:pt x="267" y="935"/>
                    <a:pt x="223" y="912"/>
                  </a:cubicBezTo>
                  <a:cubicBezTo>
                    <a:pt x="178" y="879"/>
                    <a:pt x="134" y="856"/>
                    <a:pt x="89" y="824"/>
                  </a:cubicBezTo>
                  <a:cubicBezTo>
                    <a:pt x="56" y="801"/>
                    <a:pt x="34" y="767"/>
                    <a:pt x="0" y="745"/>
                  </a:cubicBezTo>
                  <a:lnTo>
                    <a:pt x="0" y="745"/>
                  </a:lnTo>
                  <a:cubicBezTo>
                    <a:pt x="23" y="801"/>
                    <a:pt x="56" y="846"/>
                    <a:pt x="79" y="901"/>
                  </a:cubicBezTo>
                  <a:cubicBezTo>
                    <a:pt x="123" y="979"/>
                    <a:pt x="178" y="1068"/>
                    <a:pt x="245" y="1123"/>
                  </a:cubicBezTo>
                  <a:cubicBezTo>
                    <a:pt x="290" y="1157"/>
                    <a:pt x="323" y="1168"/>
                    <a:pt x="356" y="1202"/>
                  </a:cubicBezTo>
                  <a:cubicBezTo>
                    <a:pt x="390" y="1235"/>
                    <a:pt x="423" y="1246"/>
                    <a:pt x="457" y="1268"/>
                  </a:cubicBezTo>
                  <a:cubicBezTo>
                    <a:pt x="501" y="1279"/>
                    <a:pt x="512" y="1324"/>
                    <a:pt x="546" y="1346"/>
                  </a:cubicBezTo>
                  <a:cubicBezTo>
                    <a:pt x="565" y="1359"/>
                    <a:pt x="585" y="1364"/>
                    <a:pt x="605" y="1364"/>
                  </a:cubicBezTo>
                  <a:cubicBezTo>
                    <a:pt x="618" y="1364"/>
                    <a:pt x="632" y="1362"/>
                    <a:pt x="646" y="1357"/>
                  </a:cubicBezTo>
                  <a:cubicBezTo>
                    <a:pt x="674" y="1343"/>
                    <a:pt x="693" y="1329"/>
                    <a:pt x="715" y="1329"/>
                  </a:cubicBezTo>
                  <a:cubicBezTo>
                    <a:pt x="727" y="1329"/>
                    <a:pt x="741" y="1334"/>
                    <a:pt x="757" y="1346"/>
                  </a:cubicBezTo>
                  <a:cubicBezTo>
                    <a:pt x="791" y="1368"/>
                    <a:pt x="823" y="1390"/>
                    <a:pt x="868" y="1390"/>
                  </a:cubicBezTo>
                  <a:cubicBezTo>
                    <a:pt x="885" y="1395"/>
                    <a:pt x="902" y="1397"/>
                    <a:pt x="918" y="1397"/>
                  </a:cubicBezTo>
                  <a:cubicBezTo>
                    <a:pt x="979" y="1397"/>
                    <a:pt x="1036" y="1368"/>
                    <a:pt x="1080" y="1324"/>
                  </a:cubicBezTo>
                  <a:cubicBezTo>
                    <a:pt x="1100" y="1304"/>
                    <a:pt x="1128" y="1300"/>
                    <a:pt x="1157" y="1300"/>
                  </a:cubicBezTo>
                  <a:cubicBezTo>
                    <a:pt x="1176" y="1300"/>
                    <a:pt x="1196" y="1301"/>
                    <a:pt x="1213" y="1301"/>
                  </a:cubicBezTo>
                  <a:cubicBezTo>
                    <a:pt x="1258" y="1291"/>
                    <a:pt x="1302" y="1268"/>
                    <a:pt x="1347" y="1257"/>
                  </a:cubicBezTo>
                  <a:cubicBezTo>
                    <a:pt x="1436" y="1202"/>
                    <a:pt x="1525" y="1146"/>
                    <a:pt x="1602" y="1079"/>
                  </a:cubicBezTo>
                  <a:cubicBezTo>
                    <a:pt x="1636" y="1034"/>
                    <a:pt x="1669" y="1001"/>
                    <a:pt x="1713" y="968"/>
                  </a:cubicBezTo>
                  <a:cubicBezTo>
                    <a:pt x="1747" y="935"/>
                    <a:pt x="1792" y="912"/>
                    <a:pt x="1814" y="856"/>
                  </a:cubicBezTo>
                  <a:cubicBezTo>
                    <a:pt x="1836" y="824"/>
                    <a:pt x="1836" y="779"/>
                    <a:pt x="1858" y="735"/>
                  </a:cubicBezTo>
                  <a:cubicBezTo>
                    <a:pt x="1881" y="690"/>
                    <a:pt x="1925" y="656"/>
                    <a:pt x="1947" y="601"/>
                  </a:cubicBezTo>
                  <a:cubicBezTo>
                    <a:pt x="1970" y="579"/>
                    <a:pt x="1980" y="534"/>
                    <a:pt x="1980" y="501"/>
                  </a:cubicBezTo>
                  <a:cubicBezTo>
                    <a:pt x="1970" y="478"/>
                    <a:pt x="1970" y="468"/>
                    <a:pt x="1958" y="445"/>
                  </a:cubicBezTo>
                  <a:cubicBezTo>
                    <a:pt x="1947" y="412"/>
                    <a:pt x="1936" y="412"/>
                    <a:pt x="1958" y="389"/>
                  </a:cubicBezTo>
                  <a:cubicBezTo>
                    <a:pt x="2036" y="323"/>
                    <a:pt x="1992" y="245"/>
                    <a:pt x="1947" y="167"/>
                  </a:cubicBezTo>
                  <a:cubicBezTo>
                    <a:pt x="1913" y="112"/>
                    <a:pt x="1913" y="56"/>
                    <a:pt x="19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93" name="Google Shape;17093;p24"/>
            <p:cNvSpPr/>
            <p:nvPr/>
          </p:nvSpPr>
          <p:spPr>
            <a:xfrm flipH="1">
              <a:off x="352702" y="102076"/>
              <a:ext cx="79061" cy="73898"/>
            </a:xfrm>
            <a:custGeom>
              <a:avLst/>
              <a:gdLst/>
              <a:ahLst/>
              <a:cxnLst/>
              <a:rect l="l" t="t" r="r" b="b"/>
              <a:pathLst>
                <a:path w="980" h="916" extrusionOk="0">
                  <a:moveTo>
                    <a:pt x="681" y="0"/>
                  </a:moveTo>
                  <a:cubicBezTo>
                    <a:pt x="649" y="0"/>
                    <a:pt x="617" y="11"/>
                    <a:pt x="624" y="37"/>
                  </a:cubicBezTo>
                  <a:cubicBezTo>
                    <a:pt x="590" y="48"/>
                    <a:pt x="579" y="48"/>
                    <a:pt x="557" y="70"/>
                  </a:cubicBezTo>
                  <a:cubicBezTo>
                    <a:pt x="529" y="61"/>
                    <a:pt x="493" y="20"/>
                    <a:pt x="456" y="20"/>
                  </a:cubicBezTo>
                  <a:cubicBezTo>
                    <a:pt x="449" y="20"/>
                    <a:pt x="441" y="22"/>
                    <a:pt x="434" y="25"/>
                  </a:cubicBezTo>
                  <a:cubicBezTo>
                    <a:pt x="439" y="46"/>
                    <a:pt x="435" y="53"/>
                    <a:pt x="428" y="53"/>
                  </a:cubicBezTo>
                  <a:cubicBezTo>
                    <a:pt x="416" y="53"/>
                    <a:pt x="393" y="33"/>
                    <a:pt x="379" y="25"/>
                  </a:cubicBezTo>
                  <a:cubicBezTo>
                    <a:pt x="368" y="25"/>
                    <a:pt x="323" y="37"/>
                    <a:pt x="312" y="48"/>
                  </a:cubicBezTo>
                  <a:cubicBezTo>
                    <a:pt x="256" y="70"/>
                    <a:pt x="256" y="126"/>
                    <a:pt x="256" y="181"/>
                  </a:cubicBezTo>
                  <a:cubicBezTo>
                    <a:pt x="179" y="203"/>
                    <a:pt x="78" y="304"/>
                    <a:pt x="112" y="393"/>
                  </a:cubicBezTo>
                  <a:cubicBezTo>
                    <a:pt x="68" y="415"/>
                    <a:pt x="23" y="470"/>
                    <a:pt x="12" y="515"/>
                  </a:cubicBezTo>
                  <a:cubicBezTo>
                    <a:pt x="1" y="582"/>
                    <a:pt x="23" y="582"/>
                    <a:pt x="68" y="604"/>
                  </a:cubicBezTo>
                  <a:cubicBezTo>
                    <a:pt x="123" y="648"/>
                    <a:pt x="101" y="671"/>
                    <a:pt x="90" y="727"/>
                  </a:cubicBezTo>
                  <a:cubicBezTo>
                    <a:pt x="78" y="782"/>
                    <a:pt x="112" y="882"/>
                    <a:pt x="167" y="905"/>
                  </a:cubicBezTo>
                  <a:cubicBezTo>
                    <a:pt x="190" y="915"/>
                    <a:pt x="246" y="915"/>
                    <a:pt x="256" y="915"/>
                  </a:cubicBezTo>
                  <a:cubicBezTo>
                    <a:pt x="312" y="915"/>
                    <a:pt x="335" y="882"/>
                    <a:pt x="368" y="860"/>
                  </a:cubicBezTo>
                  <a:cubicBezTo>
                    <a:pt x="390" y="848"/>
                    <a:pt x="424" y="848"/>
                    <a:pt x="434" y="838"/>
                  </a:cubicBezTo>
                  <a:cubicBezTo>
                    <a:pt x="456" y="826"/>
                    <a:pt x="468" y="771"/>
                    <a:pt x="490" y="771"/>
                  </a:cubicBezTo>
                  <a:cubicBezTo>
                    <a:pt x="501" y="771"/>
                    <a:pt x="513" y="793"/>
                    <a:pt x="523" y="793"/>
                  </a:cubicBezTo>
                  <a:cubicBezTo>
                    <a:pt x="557" y="816"/>
                    <a:pt x="579" y="816"/>
                    <a:pt x="612" y="816"/>
                  </a:cubicBezTo>
                  <a:cubicBezTo>
                    <a:pt x="646" y="804"/>
                    <a:pt x="668" y="793"/>
                    <a:pt x="701" y="782"/>
                  </a:cubicBezTo>
                  <a:cubicBezTo>
                    <a:pt x="746" y="760"/>
                    <a:pt x="757" y="749"/>
                    <a:pt x="757" y="704"/>
                  </a:cubicBezTo>
                  <a:cubicBezTo>
                    <a:pt x="768" y="682"/>
                    <a:pt x="757" y="648"/>
                    <a:pt x="779" y="626"/>
                  </a:cubicBezTo>
                  <a:cubicBezTo>
                    <a:pt x="802" y="604"/>
                    <a:pt x="857" y="604"/>
                    <a:pt x="891" y="571"/>
                  </a:cubicBezTo>
                  <a:cubicBezTo>
                    <a:pt x="946" y="537"/>
                    <a:pt x="980" y="504"/>
                    <a:pt x="957" y="437"/>
                  </a:cubicBezTo>
                  <a:cubicBezTo>
                    <a:pt x="946" y="393"/>
                    <a:pt x="913" y="359"/>
                    <a:pt x="879" y="337"/>
                  </a:cubicBezTo>
                  <a:cubicBezTo>
                    <a:pt x="924" y="270"/>
                    <a:pt x="980" y="193"/>
                    <a:pt x="913" y="126"/>
                  </a:cubicBezTo>
                  <a:cubicBezTo>
                    <a:pt x="891" y="92"/>
                    <a:pt x="868" y="82"/>
                    <a:pt x="835" y="82"/>
                  </a:cubicBezTo>
                  <a:cubicBezTo>
                    <a:pt x="817" y="82"/>
                    <a:pt x="793" y="96"/>
                    <a:pt x="778" y="96"/>
                  </a:cubicBezTo>
                  <a:cubicBezTo>
                    <a:pt x="774" y="96"/>
                    <a:pt x="770" y="95"/>
                    <a:pt x="768" y="92"/>
                  </a:cubicBezTo>
                  <a:cubicBezTo>
                    <a:pt x="723" y="82"/>
                    <a:pt x="757" y="37"/>
                    <a:pt x="735" y="15"/>
                  </a:cubicBezTo>
                  <a:cubicBezTo>
                    <a:pt x="726" y="6"/>
                    <a:pt x="703" y="0"/>
                    <a:pt x="6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491381" y="948737"/>
            <a:ext cx="3278611" cy="3661316"/>
            <a:chOff x="491381" y="948736"/>
            <a:chExt cx="3278610" cy="3661316"/>
          </a:xfrm>
        </p:grpSpPr>
        <p:grpSp>
          <p:nvGrpSpPr>
            <p:cNvPr id="4" name="Group 3"/>
            <p:cNvGrpSpPr/>
            <p:nvPr/>
          </p:nvGrpSpPr>
          <p:grpSpPr>
            <a:xfrm>
              <a:off x="956363" y="948736"/>
              <a:ext cx="2813628" cy="2739413"/>
              <a:chOff x="956363" y="948736"/>
              <a:chExt cx="2813628" cy="2739413"/>
            </a:xfrm>
          </p:grpSpPr>
          <p:grpSp>
            <p:nvGrpSpPr>
              <p:cNvPr id="3" name="Group 2"/>
              <p:cNvGrpSpPr/>
              <p:nvPr/>
            </p:nvGrpSpPr>
            <p:grpSpPr>
              <a:xfrm>
                <a:off x="956363" y="1297818"/>
                <a:ext cx="2580490" cy="2390331"/>
                <a:chOff x="956363" y="1297818"/>
                <a:chExt cx="2580490" cy="2390331"/>
              </a:xfrm>
            </p:grpSpPr>
            <p:sp>
              <p:nvSpPr>
                <p:cNvPr id="16255" name="Google Shape;16255;p24"/>
                <p:cNvSpPr/>
                <p:nvPr/>
              </p:nvSpPr>
              <p:spPr>
                <a:xfrm rot="-402957" flipH="1">
                  <a:off x="956363" y="1297818"/>
                  <a:ext cx="2580490" cy="2390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51" h="18597" extrusionOk="0">
                      <a:moveTo>
                        <a:pt x="10544" y="1"/>
                      </a:moveTo>
                      <a:cubicBezTo>
                        <a:pt x="10410" y="1"/>
                        <a:pt x="10410" y="156"/>
                        <a:pt x="10266" y="156"/>
                      </a:cubicBezTo>
                      <a:cubicBezTo>
                        <a:pt x="10121" y="156"/>
                        <a:pt x="10121" y="57"/>
                        <a:pt x="9977" y="57"/>
                      </a:cubicBezTo>
                      <a:cubicBezTo>
                        <a:pt x="9832" y="57"/>
                        <a:pt x="9832" y="201"/>
                        <a:pt x="9688" y="201"/>
                      </a:cubicBezTo>
                      <a:cubicBezTo>
                        <a:pt x="9543" y="201"/>
                        <a:pt x="9543" y="368"/>
                        <a:pt x="9399" y="368"/>
                      </a:cubicBezTo>
                      <a:cubicBezTo>
                        <a:pt x="9254" y="368"/>
                        <a:pt x="9254" y="201"/>
                        <a:pt x="9110" y="201"/>
                      </a:cubicBezTo>
                      <a:cubicBezTo>
                        <a:pt x="8965" y="201"/>
                        <a:pt x="8965" y="90"/>
                        <a:pt x="8820" y="90"/>
                      </a:cubicBezTo>
                      <a:cubicBezTo>
                        <a:pt x="8675" y="90"/>
                        <a:pt x="8675" y="45"/>
                        <a:pt x="8531" y="45"/>
                      </a:cubicBezTo>
                      <a:cubicBezTo>
                        <a:pt x="8386" y="45"/>
                        <a:pt x="8386" y="101"/>
                        <a:pt x="8242" y="101"/>
                      </a:cubicBezTo>
                      <a:cubicBezTo>
                        <a:pt x="8097" y="101"/>
                        <a:pt x="8097" y="57"/>
                        <a:pt x="7953" y="57"/>
                      </a:cubicBezTo>
                      <a:cubicBezTo>
                        <a:pt x="7808" y="57"/>
                        <a:pt x="7808" y="268"/>
                        <a:pt x="7664" y="268"/>
                      </a:cubicBezTo>
                      <a:cubicBezTo>
                        <a:pt x="7519" y="268"/>
                        <a:pt x="7519" y="134"/>
                        <a:pt x="7375" y="134"/>
                      </a:cubicBezTo>
                      <a:cubicBezTo>
                        <a:pt x="7230" y="134"/>
                        <a:pt x="7230" y="123"/>
                        <a:pt x="7085" y="123"/>
                      </a:cubicBezTo>
                      <a:cubicBezTo>
                        <a:pt x="6952" y="123"/>
                        <a:pt x="6952" y="168"/>
                        <a:pt x="6807" y="168"/>
                      </a:cubicBezTo>
                      <a:cubicBezTo>
                        <a:pt x="6663" y="168"/>
                        <a:pt x="6663" y="223"/>
                        <a:pt x="6518" y="223"/>
                      </a:cubicBezTo>
                      <a:cubicBezTo>
                        <a:pt x="6374" y="223"/>
                        <a:pt x="6374" y="368"/>
                        <a:pt x="6229" y="368"/>
                      </a:cubicBezTo>
                      <a:cubicBezTo>
                        <a:pt x="6084" y="368"/>
                        <a:pt x="6084" y="123"/>
                        <a:pt x="5939" y="123"/>
                      </a:cubicBezTo>
                      <a:cubicBezTo>
                        <a:pt x="5795" y="123"/>
                        <a:pt x="5795" y="146"/>
                        <a:pt x="5650" y="146"/>
                      </a:cubicBezTo>
                      <a:cubicBezTo>
                        <a:pt x="5506" y="146"/>
                        <a:pt x="5506" y="212"/>
                        <a:pt x="5361" y="212"/>
                      </a:cubicBezTo>
                      <a:cubicBezTo>
                        <a:pt x="5217" y="212"/>
                        <a:pt x="5217" y="79"/>
                        <a:pt x="5072" y="79"/>
                      </a:cubicBezTo>
                      <a:cubicBezTo>
                        <a:pt x="4928" y="79"/>
                        <a:pt x="4928" y="257"/>
                        <a:pt x="4783" y="257"/>
                      </a:cubicBezTo>
                      <a:cubicBezTo>
                        <a:pt x="4639" y="257"/>
                        <a:pt x="4639" y="101"/>
                        <a:pt x="4494" y="101"/>
                      </a:cubicBezTo>
                      <a:cubicBezTo>
                        <a:pt x="4349" y="101"/>
                        <a:pt x="4349" y="268"/>
                        <a:pt x="4204" y="268"/>
                      </a:cubicBezTo>
                      <a:cubicBezTo>
                        <a:pt x="4071" y="268"/>
                        <a:pt x="4071" y="235"/>
                        <a:pt x="3927" y="235"/>
                      </a:cubicBezTo>
                      <a:cubicBezTo>
                        <a:pt x="3782" y="235"/>
                        <a:pt x="3782" y="168"/>
                        <a:pt x="3638" y="168"/>
                      </a:cubicBezTo>
                      <a:cubicBezTo>
                        <a:pt x="3493" y="168"/>
                        <a:pt x="3493" y="334"/>
                        <a:pt x="3348" y="334"/>
                      </a:cubicBezTo>
                      <a:cubicBezTo>
                        <a:pt x="3203" y="334"/>
                        <a:pt x="3203" y="201"/>
                        <a:pt x="3059" y="201"/>
                      </a:cubicBezTo>
                      <a:cubicBezTo>
                        <a:pt x="2914" y="201"/>
                        <a:pt x="2914" y="35"/>
                        <a:pt x="2770" y="35"/>
                      </a:cubicBezTo>
                      <a:cubicBezTo>
                        <a:pt x="2625" y="35"/>
                        <a:pt x="2625" y="235"/>
                        <a:pt x="2481" y="235"/>
                      </a:cubicBezTo>
                      <a:cubicBezTo>
                        <a:pt x="2336" y="235"/>
                        <a:pt x="2336" y="90"/>
                        <a:pt x="2192" y="90"/>
                      </a:cubicBezTo>
                      <a:cubicBezTo>
                        <a:pt x="2047" y="90"/>
                        <a:pt x="2047" y="279"/>
                        <a:pt x="1902" y="279"/>
                      </a:cubicBezTo>
                      <a:cubicBezTo>
                        <a:pt x="1757" y="279"/>
                        <a:pt x="1757" y="23"/>
                        <a:pt x="1613" y="23"/>
                      </a:cubicBezTo>
                      <a:lnTo>
                        <a:pt x="1335" y="23"/>
                      </a:lnTo>
                      <a:cubicBezTo>
                        <a:pt x="1191" y="23"/>
                        <a:pt x="1191" y="156"/>
                        <a:pt x="1046" y="156"/>
                      </a:cubicBezTo>
                      <a:cubicBezTo>
                        <a:pt x="901" y="156"/>
                        <a:pt x="901" y="67"/>
                        <a:pt x="756" y="67"/>
                      </a:cubicBezTo>
                      <a:cubicBezTo>
                        <a:pt x="612" y="67"/>
                        <a:pt x="612" y="223"/>
                        <a:pt x="467" y="223"/>
                      </a:cubicBezTo>
                      <a:cubicBezTo>
                        <a:pt x="350" y="223"/>
                        <a:pt x="246" y="75"/>
                        <a:pt x="158" y="75"/>
                      </a:cubicBezTo>
                      <a:cubicBezTo>
                        <a:pt x="138" y="75"/>
                        <a:pt x="119" y="83"/>
                        <a:pt x="101" y="101"/>
                      </a:cubicBezTo>
                      <a:cubicBezTo>
                        <a:pt x="0" y="201"/>
                        <a:pt x="134" y="334"/>
                        <a:pt x="134" y="479"/>
                      </a:cubicBezTo>
                      <a:cubicBezTo>
                        <a:pt x="134" y="624"/>
                        <a:pt x="67" y="624"/>
                        <a:pt x="67" y="769"/>
                      </a:cubicBezTo>
                      <a:cubicBezTo>
                        <a:pt x="67" y="913"/>
                        <a:pt x="234" y="913"/>
                        <a:pt x="234" y="1058"/>
                      </a:cubicBezTo>
                      <a:cubicBezTo>
                        <a:pt x="234" y="1202"/>
                        <a:pt x="78" y="1202"/>
                        <a:pt x="78" y="1347"/>
                      </a:cubicBezTo>
                      <a:cubicBezTo>
                        <a:pt x="78" y="1491"/>
                        <a:pt x="56" y="1491"/>
                        <a:pt x="56" y="1636"/>
                      </a:cubicBezTo>
                      <a:cubicBezTo>
                        <a:pt x="56" y="1780"/>
                        <a:pt x="12" y="1780"/>
                        <a:pt x="12" y="1925"/>
                      </a:cubicBezTo>
                      <a:cubicBezTo>
                        <a:pt x="12" y="2069"/>
                        <a:pt x="334" y="2069"/>
                        <a:pt x="334" y="2214"/>
                      </a:cubicBezTo>
                      <a:cubicBezTo>
                        <a:pt x="334" y="2359"/>
                        <a:pt x="301" y="2359"/>
                        <a:pt x="301" y="2504"/>
                      </a:cubicBezTo>
                      <a:cubicBezTo>
                        <a:pt x="301" y="2648"/>
                        <a:pt x="267" y="2648"/>
                        <a:pt x="267" y="2793"/>
                      </a:cubicBezTo>
                      <a:cubicBezTo>
                        <a:pt x="267" y="2937"/>
                        <a:pt x="279" y="2937"/>
                        <a:pt x="279" y="3082"/>
                      </a:cubicBezTo>
                      <a:cubicBezTo>
                        <a:pt x="279" y="3226"/>
                        <a:pt x="145" y="3226"/>
                        <a:pt x="145" y="3371"/>
                      </a:cubicBezTo>
                      <a:cubicBezTo>
                        <a:pt x="145" y="3515"/>
                        <a:pt x="22" y="3515"/>
                        <a:pt x="22" y="3660"/>
                      </a:cubicBezTo>
                      <a:cubicBezTo>
                        <a:pt x="22" y="3804"/>
                        <a:pt x="134" y="3804"/>
                        <a:pt x="134" y="3950"/>
                      </a:cubicBezTo>
                      <a:cubicBezTo>
                        <a:pt x="134" y="4094"/>
                        <a:pt x="89" y="4094"/>
                        <a:pt x="89" y="4239"/>
                      </a:cubicBezTo>
                      <a:cubicBezTo>
                        <a:pt x="89" y="4383"/>
                        <a:pt x="167" y="4383"/>
                        <a:pt x="167" y="4528"/>
                      </a:cubicBezTo>
                      <a:cubicBezTo>
                        <a:pt x="167" y="4672"/>
                        <a:pt x="267" y="4672"/>
                        <a:pt x="267" y="4817"/>
                      </a:cubicBezTo>
                      <a:cubicBezTo>
                        <a:pt x="267" y="4961"/>
                        <a:pt x="334" y="4961"/>
                        <a:pt x="334" y="5106"/>
                      </a:cubicBezTo>
                      <a:cubicBezTo>
                        <a:pt x="334" y="5250"/>
                        <a:pt x="223" y="5250"/>
                        <a:pt x="223" y="5395"/>
                      </a:cubicBezTo>
                      <a:cubicBezTo>
                        <a:pt x="223" y="5540"/>
                        <a:pt x="101" y="5540"/>
                        <a:pt x="101" y="5685"/>
                      </a:cubicBezTo>
                      <a:cubicBezTo>
                        <a:pt x="101" y="5829"/>
                        <a:pt x="345" y="5829"/>
                        <a:pt x="345" y="5974"/>
                      </a:cubicBezTo>
                      <a:cubicBezTo>
                        <a:pt x="345" y="6118"/>
                        <a:pt x="190" y="6118"/>
                        <a:pt x="190" y="6263"/>
                      </a:cubicBezTo>
                      <a:cubicBezTo>
                        <a:pt x="190" y="6407"/>
                        <a:pt x="156" y="6407"/>
                        <a:pt x="156" y="6552"/>
                      </a:cubicBezTo>
                      <a:cubicBezTo>
                        <a:pt x="156" y="6696"/>
                        <a:pt x="234" y="6696"/>
                        <a:pt x="234" y="6841"/>
                      </a:cubicBezTo>
                      <a:cubicBezTo>
                        <a:pt x="234" y="6985"/>
                        <a:pt x="190" y="6985"/>
                        <a:pt x="190" y="7130"/>
                      </a:cubicBezTo>
                      <a:cubicBezTo>
                        <a:pt x="190" y="7275"/>
                        <a:pt x="111" y="7275"/>
                        <a:pt x="111" y="7420"/>
                      </a:cubicBezTo>
                      <a:cubicBezTo>
                        <a:pt x="111" y="7564"/>
                        <a:pt x="12" y="7564"/>
                        <a:pt x="12" y="7709"/>
                      </a:cubicBezTo>
                      <a:cubicBezTo>
                        <a:pt x="12" y="7865"/>
                        <a:pt x="89" y="7865"/>
                        <a:pt x="89" y="8009"/>
                      </a:cubicBezTo>
                      <a:cubicBezTo>
                        <a:pt x="89" y="8154"/>
                        <a:pt x="223" y="8154"/>
                        <a:pt x="223" y="8298"/>
                      </a:cubicBezTo>
                      <a:cubicBezTo>
                        <a:pt x="223" y="8443"/>
                        <a:pt x="212" y="8443"/>
                        <a:pt x="212" y="8587"/>
                      </a:cubicBezTo>
                      <a:cubicBezTo>
                        <a:pt x="212" y="8732"/>
                        <a:pt x="356" y="8732"/>
                        <a:pt x="356" y="8876"/>
                      </a:cubicBezTo>
                      <a:cubicBezTo>
                        <a:pt x="356" y="9021"/>
                        <a:pt x="123" y="9021"/>
                        <a:pt x="123" y="9165"/>
                      </a:cubicBezTo>
                      <a:cubicBezTo>
                        <a:pt x="123" y="9310"/>
                        <a:pt x="67" y="9310"/>
                        <a:pt x="67" y="9455"/>
                      </a:cubicBezTo>
                      <a:cubicBezTo>
                        <a:pt x="67" y="9600"/>
                        <a:pt x="45" y="9600"/>
                        <a:pt x="45" y="9744"/>
                      </a:cubicBezTo>
                      <a:cubicBezTo>
                        <a:pt x="45" y="9889"/>
                        <a:pt x="190" y="9889"/>
                        <a:pt x="190" y="10033"/>
                      </a:cubicBezTo>
                      <a:cubicBezTo>
                        <a:pt x="190" y="10178"/>
                        <a:pt x="67" y="10178"/>
                        <a:pt x="67" y="10322"/>
                      </a:cubicBezTo>
                      <a:lnTo>
                        <a:pt x="67" y="10611"/>
                      </a:lnTo>
                      <a:cubicBezTo>
                        <a:pt x="67" y="10756"/>
                        <a:pt x="12" y="10756"/>
                        <a:pt x="12" y="10900"/>
                      </a:cubicBezTo>
                      <a:cubicBezTo>
                        <a:pt x="12" y="11045"/>
                        <a:pt x="334" y="11045"/>
                        <a:pt x="334" y="11190"/>
                      </a:cubicBezTo>
                      <a:cubicBezTo>
                        <a:pt x="334" y="11335"/>
                        <a:pt x="134" y="11335"/>
                        <a:pt x="134" y="11479"/>
                      </a:cubicBezTo>
                      <a:cubicBezTo>
                        <a:pt x="134" y="11624"/>
                        <a:pt x="223" y="11624"/>
                        <a:pt x="223" y="11768"/>
                      </a:cubicBezTo>
                      <a:cubicBezTo>
                        <a:pt x="223" y="11913"/>
                        <a:pt x="200" y="11913"/>
                        <a:pt x="200" y="12057"/>
                      </a:cubicBezTo>
                      <a:cubicBezTo>
                        <a:pt x="200" y="12202"/>
                        <a:pt x="12" y="12202"/>
                        <a:pt x="12" y="12346"/>
                      </a:cubicBezTo>
                      <a:cubicBezTo>
                        <a:pt x="12" y="12491"/>
                        <a:pt x="289" y="12491"/>
                        <a:pt x="289" y="12636"/>
                      </a:cubicBezTo>
                      <a:cubicBezTo>
                        <a:pt x="289" y="12781"/>
                        <a:pt x="345" y="12781"/>
                        <a:pt x="345" y="12925"/>
                      </a:cubicBezTo>
                      <a:cubicBezTo>
                        <a:pt x="345" y="13070"/>
                        <a:pt x="301" y="13070"/>
                        <a:pt x="301" y="13214"/>
                      </a:cubicBezTo>
                      <a:cubicBezTo>
                        <a:pt x="301" y="13359"/>
                        <a:pt x="312" y="13359"/>
                        <a:pt x="312" y="13503"/>
                      </a:cubicBezTo>
                      <a:cubicBezTo>
                        <a:pt x="312" y="13648"/>
                        <a:pt x="267" y="13648"/>
                        <a:pt x="267" y="13792"/>
                      </a:cubicBezTo>
                      <a:cubicBezTo>
                        <a:pt x="267" y="13937"/>
                        <a:pt x="145" y="13937"/>
                        <a:pt x="145" y="14081"/>
                      </a:cubicBezTo>
                      <a:cubicBezTo>
                        <a:pt x="145" y="14226"/>
                        <a:pt x="167" y="14226"/>
                        <a:pt x="167" y="14371"/>
                      </a:cubicBezTo>
                      <a:cubicBezTo>
                        <a:pt x="167" y="14516"/>
                        <a:pt x="312" y="14516"/>
                        <a:pt x="312" y="14660"/>
                      </a:cubicBezTo>
                      <a:cubicBezTo>
                        <a:pt x="312" y="14805"/>
                        <a:pt x="123" y="14805"/>
                        <a:pt x="123" y="14949"/>
                      </a:cubicBezTo>
                      <a:cubicBezTo>
                        <a:pt x="123" y="15094"/>
                        <a:pt x="89" y="15094"/>
                        <a:pt x="89" y="15227"/>
                      </a:cubicBezTo>
                      <a:cubicBezTo>
                        <a:pt x="89" y="15372"/>
                        <a:pt x="78" y="15372"/>
                        <a:pt x="78" y="15517"/>
                      </a:cubicBezTo>
                      <a:cubicBezTo>
                        <a:pt x="78" y="15661"/>
                        <a:pt x="167" y="15661"/>
                        <a:pt x="167" y="15806"/>
                      </a:cubicBezTo>
                      <a:cubicBezTo>
                        <a:pt x="167" y="15950"/>
                        <a:pt x="289" y="15950"/>
                        <a:pt x="289" y="16095"/>
                      </a:cubicBezTo>
                      <a:cubicBezTo>
                        <a:pt x="289" y="16239"/>
                        <a:pt x="345" y="16239"/>
                        <a:pt x="345" y="16384"/>
                      </a:cubicBezTo>
                      <a:cubicBezTo>
                        <a:pt x="345" y="16528"/>
                        <a:pt x="145" y="16528"/>
                        <a:pt x="145" y="16673"/>
                      </a:cubicBezTo>
                      <a:cubicBezTo>
                        <a:pt x="145" y="16817"/>
                        <a:pt x="267" y="16817"/>
                        <a:pt x="267" y="16962"/>
                      </a:cubicBezTo>
                      <a:cubicBezTo>
                        <a:pt x="267" y="17107"/>
                        <a:pt x="89" y="17107"/>
                        <a:pt x="89" y="17252"/>
                      </a:cubicBezTo>
                      <a:cubicBezTo>
                        <a:pt x="89" y="17396"/>
                        <a:pt x="334" y="17396"/>
                        <a:pt x="334" y="17541"/>
                      </a:cubicBezTo>
                      <a:cubicBezTo>
                        <a:pt x="334" y="17685"/>
                        <a:pt x="178" y="17685"/>
                        <a:pt x="178" y="17830"/>
                      </a:cubicBezTo>
                      <a:cubicBezTo>
                        <a:pt x="178" y="17974"/>
                        <a:pt x="134" y="17974"/>
                        <a:pt x="134" y="18119"/>
                      </a:cubicBezTo>
                      <a:cubicBezTo>
                        <a:pt x="134" y="18263"/>
                        <a:pt x="22" y="18375"/>
                        <a:pt x="123" y="18475"/>
                      </a:cubicBezTo>
                      <a:cubicBezTo>
                        <a:pt x="205" y="18557"/>
                        <a:pt x="288" y="18564"/>
                        <a:pt x="395" y="18564"/>
                      </a:cubicBezTo>
                      <a:cubicBezTo>
                        <a:pt x="418" y="18564"/>
                        <a:pt x="442" y="18564"/>
                        <a:pt x="467" y="18564"/>
                      </a:cubicBezTo>
                      <a:cubicBezTo>
                        <a:pt x="612" y="18564"/>
                        <a:pt x="612" y="18263"/>
                        <a:pt x="756" y="18263"/>
                      </a:cubicBezTo>
                      <a:cubicBezTo>
                        <a:pt x="901" y="18263"/>
                        <a:pt x="901" y="18453"/>
                        <a:pt x="1046" y="18453"/>
                      </a:cubicBezTo>
                      <a:cubicBezTo>
                        <a:pt x="1191" y="18453"/>
                        <a:pt x="1191" y="18419"/>
                        <a:pt x="1335" y="18419"/>
                      </a:cubicBezTo>
                      <a:cubicBezTo>
                        <a:pt x="1480" y="18419"/>
                        <a:pt x="1480" y="18241"/>
                        <a:pt x="1624" y="18241"/>
                      </a:cubicBezTo>
                      <a:cubicBezTo>
                        <a:pt x="1769" y="18241"/>
                        <a:pt x="1769" y="18431"/>
                        <a:pt x="1913" y="18431"/>
                      </a:cubicBezTo>
                      <a:cubicBezTo>
                        <a:pt x="2058" y="18431"/>
                        <a:pt x="2058" y="18475"/>
                        <a:pt x="2202" y="18475"/>
                      </a:cubicBezTo>
                      <a:cubicBezTo>
                        <a:pt x="2347" y="18475"/>
                        <a:pt x="2347" y="18520"/>
                        <a:pt x="2492" y="18520"/>
                      </a:cubicBezTo>
                      <a:cubicBezTo>
                        <a:pt x="2637" y="18520"/>
                        <a:pt x="2637" y="18230"/>
                        <a:pt x="2781" y="18230"/>
                      </a:cubicBezTo>
                      <a:cubicBezTo>
                        <a:pt x="2926" y="18230"/>
                        <a:pt x="2926" y="18486"/>
                        <a:pt x="3070" y="18486"/>
                      </a:cubicBezTo>
                      <a:cubicBezTo>
                        <a:pt x="3215" y="18486"/>
                        <a:pt x="3215" y="18453"/>
                        <a:pt x="3359" y="18453"/>
                      </a:cubicBezTo>
                      <a:cubicBezTo>
                        <a:pt x="3504" y="18453"/>
                        <a:pt x="3504" y="18597"/>
                        <a:pt x="3638" y="18597"/>
                      </a:cubicBezTo>
                      <a:cubicBezTo>
                        <a:pt x="3782" y="18597"/>
                        <a:pt x="3782" y="18352"/>
                        <a:pt x="3927" y="18352"/>
                      </a:cubicBezTo>
                      <a:cubicBezTo>
                        <a:pt x="4071" y="18352"/>
                        <a:pt x="4071" y="18286"/>
                        <a:pt x="4216" y="18286"/>
                      </a:cubicBezTo>
                      <a:cubicBezTo>
                        <a:pt x="4360" y="18286"/>
                        <a:pt x="4360" y="18342"/>
                        <a:pt x="4505" y="18342"/>
                      </a:cubicBezTo>
                      <a:cubicBezTo>
                        <a:pt x="4649" y="18342"/>
                        <a:pt x="4649" y="18330"/>
                        <a:pt x="4794" y="18330"/>
                      </a:cubicBezTo>
                      <a:cubicBezTo>
                        <a:pt x="4938" y="18330"/>
                        <a:pt x="4938" y="18453"/>
                        <a:pt x="5083" y="18453"/>
                      </a:cubicBezTo>
                      <a:cubicBezTo>
                        <a:pt x="5228" y="18453"/>
                        <a:pt x="5228" y="18275"/>
                        <a:pt x="5373" y="18275"/>
                      </a:cubicBezTo>
                      <a:cubicBezTo>
                        <a:pt x="5517" y="18275"/>
                        <a:pt x="5517" y="18431"/>
                        <a:pt x="5662" y="18431"/>
                      </a:cubicBezTo>
                      <a:cubicBezTo>
                        <a:pt x="5806" y="18431"/>
                        <a:pt x="5806" y="18241"/>
                        <a:pt x="5951" y="18241"/>
                      </a:cubicBezTo>
                      <a:cubicBezTo>
                        <a:pt x="6095" y="18241"/>
                        <a:pt x="6095" y="18553"/>
                        <a:pt x="6240" y="18553"/>
                      </a:cubicBezTo>
                      <a:cubicBezTo>
                        <a:pt x="6384" y="18553"/>
                        <a:pt x="6384" y="18297"/>
                        <a:pt x="6529" y="18297"/>
                      </a:cubicBezTo>
                      <a:cubicBezTo>
                        <a:pt x="6673" y="18297"/>
                        <a:pt x="6673" y="18364"/>
                        <a:pt x="6818" y="18364"/>
                      </a:cubicBezTo>
                      <a:cubicBezTo>
                        <a:pt x="6963" y="18364"/>
                        <a:pt x="6963" y="18330"/>
                        <a:pt x="7108" y="18330"/>
                      </a:cubicBezTo>
                      <a:cubicBezTo>
                        <a:pt x="7241" y="18330"/>
                        <a:pt x="7241" y="18453"/>
                        <a:pt x="7385" y="18453"/>
                      </a:cubicBezTo>
                      <a:cubicBezTo>
                        <a:pt x="7530" y="18453"/>
                        <a:pt x="7530" y="18497"/>
                        <a:pt x="7674" y="18497"/>
                      </a:cubicBezTo>
                      <a:cubicBezTo>
                        <a:pt x="7819" y="18497"/>
                        <a:pt x="7819" y="18564"/>
                        <a:pt x="7964" y="18564"/>
                      </a:cubicBezTo>
                      <a:cubicBezTo>
                        <a:pt x="8109" y="18564"/>
                        <a:pt x="8109" y="18297"/>
                        <a:pt x="8253" y="18297"/>
                      </a:cubicBezTo>
                      <a:cubicBezTo>
                        <a:pt x="8398" y="18297"/>
                        <a:pt x="8398" y="18564"/>
                        <a:pt x="8542" y="18564"/>
                      </a:cubicBezTo>
                      <a:cubicBezTo>
                        <a:pt x="8687" y="18564"/>
                        <a:pt x="8687" y="18263"/>
                        <a:pt x="8831" y="18263"/>
                      </a:cubicBezTo>
                      <a:cubicBezTo>
                        <a:pt x="8976" y="18263"/>
                        <a:pt x="8976" y="18520"/>
                        <a:pt x="9120" y="18520"/>
                      </a:cubicBezTo>
                      <a:cubicBezTo>
                        <a:pt x="9265" y="18520"/>
                        <a:pt x="9265" y="18486"/>
                        <a:pt x="9410" y="18486"/>
                      </a:cubicBezTo>
                      <a:cubicBezTo>
                        <a:pt x="9555" y="18486"/>
                        <a:pt x="9555" y="18441"/>
                        <a:pt x="9699" y="18441"/>
                      </a:cubicBezTo>
                      <a:cubicBezTo>
                        <a:pt x="9844" y="18441"/>
                        <a:pt x="9844" y="18408"/>
                        <a:pt x="9988" y="18408"/>
                      </a:cubicBezTo>
                      <a:cubicBezTo>
                        <a:pt x="10133" y="18408"/>
                        <a:pt x="10133" y="18386"/>
                        <a:pt x="10277" y="18386"/>
                      </a:cubicBezTo>
                      <a:cubicBezTo>
                        <a:pt x="10410" y="18386"/>
                        <a:pt x="10410" y="18530"/>
                        <a:pt x="10556" y="18530"/>
                      </a:cubicBezTo>
                      <a:cubicBezTo>
                        <a:pt x="10700" y="18530"/>
                        <a:pt x="10700" y="18508"/>
                        <a:pt x="10845" y="18508"/>
                      </a:cubicBezTo>
                      <a:cubicBezTo>
                        <a:pt x="10989" y="18508"/>
                        <a:pt x="10989" y="18464"/>
                        <a:pt x="11134" y="18464"/>
                      </a:cubicBezTo>
                      <a:cubicBezTo>
                        <a:pt x="11278" y="18464"/>
                        <a:pt x="11278" y="18520"/>
                        <a:pt x="11423" y="18520"/>
                      </a:cubicBezTo>
                      <a:cubicBezTo>
                        <a:pt x="11567" y="18520"/>
                        <a:pt x="11567" y="18464"/>
                        <a:pt x="11712" y="18464"/>
                      </a:cubicBezTo>
                      <a:cubicBezTo>
                        <a:pt x="11856" y="18464"/>
                        <a:pt x="11856" y="18352"/>
                        <a:pt x="12001" y="18352"/>
                      </a:cubicBezTo>
                      <a:cubicBezTo>
                        <a:pt x="12146" y="18352"/>
                        <a:pt x="12146" y="18564"/>
                        <a:pt x="12291" y="18564"/>
                      </a:cubicBezTo>
                      <a:cubicBezTo>
                        <a:pt x="12435" y="18564"/>
                        <a:pt x="12435" y="18453"/>
                        <a:pt x="12580" y="18453"/>
                      </a:cubicBezTo>
                      <a:cubicBezTo>
                        <a:pt x="12724" y="18453"/>
                        <a:pt x="12724" y="18297"/>
                        <a:pt x="12869" y="18297"/>
                      </a:cubicBezTo>
                      <a:cubicBezTo>
                        <a:pt x="13002" y="18297"/>
                        <a:pt x="13002" y="18342"/>
                        <a:pt x="13147" y="18342"/>
                      </a:cubicBezTo>
                      <a:cubicBezTo>
                        <a:pt x="13292" y="18342"/>
                        <a:pt x="13292" y="18297"/>
                        <a:pt x="13436" y="18297"/>
                      </a:cubicBezTo>
                      <a:cubicBezTo>
                        <a:pt x="13581" y="18297"/>
                        <a:pt x="13581" y="18520"/>
                        <a:pt x="13725" y="18520"/>
                      </a:cubicBezTo>
                      <a:cubicBezTo>
                        <a:pt x="13870" y="18520"/>
                        <a:pt x="13870" y="18364"/>
                        <a:pt x="14014" y="18364"/>
                      </a:cubicBezTo>
                      <a:cubicBezTo>
                        <a:pt x="14159" y="18364"/>
                        <a:pt x="14159" y="18263"/>
                        <a:pt x="14303" y="18263"/>
                      </a:cubicBezTo>
                      <a:cubicBezTo>
                        <a:pt x="14448" y="18263"/>
                        <a:pt x="14448" y="18308"/>
                        <a:pt x="14592" y="18308"/>
                      </a:cubicBezTo>
                      <a:cubicBezTo>
                        <a:pt x="14737" y="18308"/>
                        <a:pt x="14737" y="18241"/>
                        <a:pt x="14882" y="18241"/>
                      </a:cubicBezTo>
                      <a:cubicBezTo>
                        <a:pt x="15027" y="18241"/>
                        <a:pt x="15027" y="18464"/>
                        <a:pt x="15171" y="18464"/>
                      </a:cubicBezTo>
                      <a:cubicBezTo>
                        <a:pt x="15316" y="18464"/>
                        <a:pt x="15316" y="18553"/>
                        <a:pt x="15449" y="18553"/>
                      </a:cubicBezTo>
                      <a:cubicBezTo>
                        <a:pt x="15593" y="18553"/>
                        <a:pt x="15593" y="18486"/>
                        <a:pt x="15738" y="18486"/>
                      </a:cubicBezTo>
                      <a:cubicBezTo>
                        <a:pt x="15883" y="18486"/>
                        <a:pt x="15805" y="18386"/>
                        <a:pt x="15905" y="18286"/>
                      </a:cubicBezTo>
                      <a:cubicBezTo>
                        <a:pt x="16005" y="18186"/>
                        <a:pt x="15850" y="18219"/>
                        <a:pt x="15860" y="18108"/>
                      </a:cubicBezTo>
                      <a:cubicBezTo>
                        <a:pt x="15860" y="17963"/>
                        <a:pt x="16139" y="17974"/>
                        <a:pt x="16139" y="17830"/>
                      </a:cubicBezTo>
                      <a:cubicBezTo>
                        <a:pt x="16139" y="17685"/>
                        <a:pt x="15883" y="17685"/>
                        <a:pt x="15883" y="17541"/>
                      </a:cubicBezTo>
                      <a:cubicBezTo>
                        <a:pt x="15883" y="17396"/>
                        <a:pt x="16038" y="17396"/>
                        <a:pt x="16038" y="17252"/>
                      </a:cubicBezTo>
                      <a:cubicBezTo>
                        <a:pt x="16038" y="17107"/>
                        <a:pt x="16206" y="17107"/>
                        <a:pt x="16206" y="16962"/>
                      </a:cubicBezTo>
                      <a:cubicBezTo>
                        <a:pt x="16206" y="16817"/>
                        <a:pt x="16150" y="16817"/>
                        <a:pt x="16150" y="16673"/>
                      </a:cubicBezTo>
                      <a:cubicBezTo>
                        <a:pt x="16150" y="16528"/>
                        <a:pt x="15927" y="16528"/>
                        <a:pt x="15927" y="16384"/>
                      </a:cubicBezTo>
                      <a:cubicBezTo>
                        <a:pt x="15927" y="16239"/>
                        <a:pt x="16061" y="16239"/>
                        <a:pt x="16061" y="16095"/>
                      </a:cubicBezTo>
                      <a:cubicBezTo>
                        <a:pt x="16061" y="15950"/>
                        <a:pt x="16016" y="15950"/>
                        <a:pt x="16016" y="15806"/>
                      </a:cubicBezTo>
                      <a:cubicBezTo>
                        <a:pt x="16016" y="15661"/>
                        <a:pt x="16194" y="15661"/>
                        <a:pt x="16194" y="15517"/>
                      </a:cubicBezTo>
                      <a:cubicBezTo>
                        <a:pt x="16194" y="15372"/>
                        <a:pt x="16094" y="15372"/>
                        <a:pt x="16094" y="15227"/>
                      </a:cubicBezTo>
                      <a:cubicBezTo>
                        <a:pt x="16094" y="15082"/>
                        <a:pt x="15983" y="15082"/>
                        <a:pt x="15983" y="14938"/>
                      </a:cubicBezTo>
                      <a:cubicBezTo>
                        <a:pt x="15983" y="14793"/>
                        <a:pt x="16016" y="14793"/>
                        <a:pt x="16016" y="14649"/>
                      </a:cubicBezTo>
                      <a:cubicBezTo>
                        <a:pt x="16016" y="14504"/>
                        <a:pt x="16150" y="14504"/>
                        <a:pt x="16150" y="14360"/>
                      </a:cubicBezTo>
                      <a:cubicBezTo>
                        <a:pt x="16150" y="14215"/>
                        <a:pt x="16072" y="14215"/>
                        <a:pt x="16072" y="14071"/>
                      </a:cubicBezTo>
                      <a:cubicBezTo>
                        <a:pt x="16072" y="13926"/>
                        <a:pt x="15961" y="13926"/>
                        <a:pt x="15961" y="13782"/>
                      </a:cubicBezTo>
                      <a:cubicBezTo>
                        <a:pt x="15961" y="13637"/>
                        <a:pt x="16005" y="13637"/>
                        <a:pt x="16005" y="13492"/>
                      </a:cubicBezTo>
                      <a:cubicBezTo>
                        <a:pt x="16005" y="13347"/>
                        <a:pt x="15927" y="13347"/>
                        <a:pt x="15927" y="13203"/>
                      </a:cubicBezTo>
                      <a:cubicBezTo>
                        <a:pt x="15927" y="13058"/>
                        <a:pt x="16194" y="13058"/>
                        <a:pt x="16194" y="12914"/>
                      </a:cubicBezTo>
                      <a:cubicBezTo>
                        <a:pt x="16194" y="12769"/>
                        <a:pt x="15850" y="12769"/>
                        <a:pt x="15850" y="12625"/>
                      </a:cubicBezTo>
                      <a:cubicBezTo>
                        <a:pt x="15850" y="12480"/>
                        <a:pt x="15927" y="12480"/>
                        <a:pt x="15927" y="12336"/>
                      </a:cubicBezTo>
                      <a:cubicBezTo>
                        <a:pt x="15927" y="12191"/>
                        <a:pt x="16105" y="12191"/>
                        <a:pt x="16105" y="12046"/>
                      </a:cubicBezTo>
                      <a:cubicBezTo>
                        <a:pt x="16105" y="11901"/>
                        <a:pt x="15894" y="11901"/>
                        <a:pt x="15894" y="11757"/>
                      </a:cubicBezTo>
                      <a:cubicBezTo>
                        <a:pt x="15894" y="11612"/>
                        <a:pt x="15994" y="11612"/>
                        <a:pt x="15994" y="11468"/>
                      </a:cubicBezTo>
                      <a:cubicBezTo>
                        <a:pt x="15994" y="11323"/>
                        <a:pt x="16161" y="11323"/>
                        <a:pt x="16161" y="11179"/>
                      </a:cubicBezTo>
                      <a:cubicBezTo>
                        <a:pt x="16161" y="11034"/>
                        <a:pt x="16094" y="11034"/>
                        <a:pt x="16094" y="10890"/>
                      </a:cubicBezTo>
                      <a:cubicBezTo>
                        <a:pt x="16094" y="10745"/>
                        <a:pt x="15883" y="10745"/>
                        <a:pt x="15883" y="10589"/>
                      </a:cubicBezTo>
                      <a:cubicBezTo>
                        <a:pt x="15883" y="10445"/>
                        <a:pt x="15949" y="10445"/>
                        <a:pt x="15949" y="10300"/>
                      </a:cubicBezTo>
                      <a:cubicBezTo>
                        <a:pt x="15949" y="10156"/>
                        <a:pt x="16127" y="10156"/>
                        <a:pt x="16127" y="10011"/>
                      </a:cubicBezTo>
                      <a:cubicBezTo>
                        <a:pt x="16127" y="9867"/>
                        <a:pt x="16016" y="9867"/>
                        <a:pt x="16016" y="9721"/>
                      </a:cubicBezTo>
                      <a:lnTo>
                        <a:pt x="16016" y="9432"/>
                      </a:lnTo>
                      <a:cubicBezTo>
                        <a:pt x="16016" y="9288"/>
                        <a:pt x="15916" y="9288"/>
                        <a:pt x="15916" y="9143"/>
                      </a:cubicBezTo>
                      <a:cubicBezTo>
                        <a:pt x="15916" y="8999"/>
                        <a:pt x="15961" y="8999"/>
                        <a:pt x="15961" y="8854"/>
                      </a:cubicBezTo>
                      <a:cubicBezTo>
                        <a:pt x="15961" y="8710"/>
                        <a:pt x="15872" y="8710"/>
                        <a:pt x="15872" y="8565"/>
                      </a:cubicBezTo>
                      <a:cubicBezTo>
                        <a:pt x="15872" y="8421"/>
                        <a:pt x="16117" y="8421"/>
                        <a:pt x="16117" y="8276"/>
                      </a:cubicBezTo>
                      <a:cubicBezTo>
                        <a:pt x="16117" y="8131"/>
                        <a:pt x="16105" y="8131"/>
                        <a:pt x="16105" y="7986"/>
                      </a:cubicBezTo>
                      <a:cubicBezTo>
                        <a:pt x="16105" y="7842"/>
                        <a:pt x="16206" y="7842"/>
                        <a:pt x="16206" y="7697"/>
                      </a:cubicBezTo>
                      <a:cubicBezTo>
                        <a:pt x="16206" y="7553"/>
                        <a:pt x="15905" y="7553"/>
                        <a:pt x="15905" y="7408"/>
                      </a:cubicBezTo>
                      <a:cubicBezTo>
                        <a:pt x="15905" y="7264"/>
                        <a:pt x="16083" y="7264"/>
                        <a:pt x="16083" y="7119"/>
                      </a:cubicBezTo>
                      <a:cubicBezTo>
                        <a:pt x="16083" y="6975"/>
                        <a:pt x="16161" y="6975"/>
                        <a:pt x="16161" y="6830"/>
                      </a:cubicBezTo>
                      <a:cubicBezTo>
                        <a:pt x="16161" y="6686"/>
                        <a:pt x="16016" y="6686"/>
                        <a:pt x="16016" y="6541"/>
                      </a:cubicBezTo>
                      <a:cubicBezTo>
                        <a:pt x="16016" y="6396"/>
                        <a:pt x="16161" y="6396"/>
                        <a:pt x="16161" y="6251"/>
                      </a:cubicBezTo>
                      <a:cubicBezTo>
                        <a:pt x="16161" y="6107"/>
                        <a:pt x="16005" y="6107"/>
                        <a:pt x="16005" y="5962"/>
                      </a:cubicBezTo>
                      <a:cubicBezTo>
                        <a:pt x="16005" y="5818"/>
                        <a:pt x="15894" y="5818"/>
                        <a:pt x="15894" y="5673"/>
                      </a:cubicBezTo>
                      <a:cubicBezTo>
                        <a:pt x="15894" y="5529"/>
                        <a:pt x="16183" y="5529"/>
                        <a:pt x="16183" y="5384"/>
                      </a:cubicBezTo>
                      <a:lnTo>
                        <a:pt x="16183" y="5095"/>
                      </a:lnTo>
                      <a:cubicBezTo>
                        <a:pt x="16183" y="4951"/>
                        <a:pt x="15939" y="4951"/>
                        <a:pt x="15939" y="4805"/>
                      </a:cubicBezTo>
                      <a:cubicBezTo>
                        <a:pt x="15939" y="4661"/>
                        <a:pt x="16083" y="4661"/>
                        <a:pt x="16083" y="4516"/>
                      </a:cubicBezTo>
                      <a:cubicBezTo>
                        <a:pt x="16083" y="4372"/>
                        <a:pt x="15994" y="4372"/>
                        <a:pt x="15994" y="4227"/>
                      </a:cubicBezTo>
                      <a:cubicBezTo>
                        <a:pt x="15994" y="4083"/>
                        <a:pt x="16172" y="4083"/>
                        <a:pt x="16172" y="3938"/>
                      </a:cubicBezTo>
                      <a:cubicBezTo>
                        <a:pt x="16172" y="3794"/>
                        <a:pt x="16083" y="3794"/>
                        <a:pt x="16083" y="3649"/>
                      </a:cubicBezTo>
                      <a:cubicBezTo>
                        <a:pt x="16083" y="3515"/>
                        <a:pt x="16105" y="3515"/>
                        <a:pt x="16105" y="3371"/>
                      </a:cubicBezTo>
                      <a:cubicBezTo>
                        <a:pt x="16105" y="3226"/>
                        <a:pt x="16172" y="3226"/>
                        <a:pt x="16172" y="3082"/>
                      </a:cubicBezTo>
                      <a:cubicBezTo>
                        <a:pt x="16172" y="2937"/>
                        <a:pt x="15905" y="2937"/>
                        <a:pt x="15905" y="2793"/>
                      </a:cubicBezTo>
                      <a:cubicBezTo>
                        <a:pt x="15905" y="2648"/>
                        <a:pt x="16117" y="2648"/>
                        <a:pt x="16117" y="2504"/>
                      </a:cubicBezTo>
                      <a:cubicBezTo>
                        <a:pt x="16117" y="2359"/>
                        <a:pt x="16206" y="2359"/>
                        <a:pt x="16206" y="2214"/>
                      </a:cubicBezTo>
                      <a:cubicBezTo>
                        <a:pt x="16206" y="2069"/>
                        <a:pt x="15894" y="2069"/>
                        <a:pt x="15894" y="1925"/>
                      </a:cubicBezTo>
                      <a:cubicBezTo>
                        <a:pt x="15894" y="1780"/>
                        <a:pt x="16083" y="1780"/>
                        <a:pt x="16083" y="1636"/>
                      </a:cubicBezTo>
                      <a:cubicBezTo>
                        <a:pt x="16083" y="1491"/>
                        <a:pt x="16028" y="1491"/>
                        <a:pt x="16028" y="1347"/>
                      </a:cubicBezTo>
                      <a:cubicBezTo>
                        <a:pt x="16028" y="1202"/>
                        <a:pt x="16139" y="1202"/>
                        <a:pt x="16139" y="1058"/>
                      </a:cubicBezTo>
                      <a:cubicBezTo>
                        <a:pt x="16139" y="913"/>
                        <a:pt x="15983" y="913"/>
                        <a:pt x="15983" y="769"/>
                      </a:cubicBezTo>
                      <a:cubicBezTo>
                        <a:pt x="15983" y="624"/>
                        <a:pt x="16172" y="624"/>
                        <a:pt x="16172" y="479"/>
                      </a:cubicBezTo>
                      <a:cubicBezTo>
                        <a:pt x="16172" y="334"/>
                        <a:pt x="16250" y="168"/>
                        <a:pt x="16150" y="67"/>
                      </a:cubicBezTo>
                      <a:cubicBezTo>
                        <a:pt x="16115" y="37"/>
                        <a:pt x="16076" y="26"/>
                        <a:pt x="16035" y="26"/>
                      </a:cubicBezTo>
                      <a:cubicBezTo>
                        <a:pt x="15943" y="26"/>
                        <a:pt x="15838" y="79"/>
                        <a:pt x="15738" y="79"/>
                      </a:cubicBezTo>
                      <a:cubicBezTo>
                        <a:pt x="15593" y="79"/>
                        <a:pt x="15593" y="268"/>
                        <a:pt x="15449" y="268"/>
                      </a:cubicBezTo>
                      <a:cubicBezTo>
                        <a:pt x="15304" y="268"/>
                        <a:pt x="15304" y="346"/>
                        <a:pt x="15160" y="346"/>
                      </a:cubicBezTo>
                      <a:cubicBezTo>
                        <a:pt x="15015" y="346"/>
                        <a:pt x="15015" y="334"/>
                        <a:pt x="14871" y="334"/>
                      </a:cubicBezTo>
                      <a:cubicBezTo>
                        <a:pt x="14726" y="334"/>
                        <a:pt x="14726" y="235"/>
                        <a:pt x="14582" y="235"/>
                      </a:cubicBezTo>
                      <a:lnTo>
                        <a:pt x="14293" y="235"/>
                      </a:lnTo>
                      <a:cubicBezTo>
                        <a:pt x="14148" y="235"/>
                        <a:pt x="14148" y="279"/>
                        <a:pt x="14014" y="279"/>
                      </a:cubicBezTo>
                      <a:cubicBezTo>
                        <a:pt x="13870" y="279"/>
                        <a:pt x="13870" y="90"/>
                        <a:pt x="13725" y="90"/>
                      </a:cubicBezTo>
                      <a:cubicBezTo>
                        <a:pt x="13581" y="90"/>
                        <a:pt x="13581" y="301"/>
                        <a:pt x="13436" y="301"/>
                      </a:cubicBezTo>
                      <a:cubicBezTo>
                        <a:pt x="13292" y="301"/>
                        <a:pt x="13292" y="45"/>
                        <a:pt x="13147" y="45"/>
                      </a:cubicBezTo>
                      <a:cubicBezTo>
                        <a:pt x="13002" y="45"/>
                        <a:pt x="13002" y="324"/>
                        <a:pt x="12857" y="324"/>
                      </a:cubicBezTo>
                      <a:cubicBezTo>
                        <a:pt x="12713" y="324"/>
                        <a:pt x="12713" y="257"/>
                        <a:pt x="12568" y="257"/>
                      </a:cubicBezTo>
                      <a:cubicBezTo>
                        <a:pt x="12424" y="257"/>
                        <a:pt x="12424" y="346"/>
                        <a:pt x="12279" y="346"/>
                      </a:cubicBezTo>
                      <a:cubicBezTo>
                        <a:pt x="12135" y="346"/>
                        <a:pt x="12135" y="112"/>
                        <a:pt x="11990" y="112"/>
                      </a:cubicBezTo>
                      <a:cubicBezTo>
                        <a:pt x="11846" y="112"/>
                        <a:pt x="11846" y="35"/>
                        <a:pt x="11701" y="35"/>
                      </a:cubicBezTo>
                      <a:cubicBezTo>
                        <a:pt x="11557" y="35"/>
                        <a:pt x="11557" y="57"/>
                        <a:pt x="11411" y="57"/>
                      </a:cubicBezTo>
                      <a:cubicBezTo>
                        <a:pt x="11267" y="57"/>
                        <a:pt x="11267" y="79"/>
                        <a:pt x="11122" y="79"/>
                      </a:cubicBezTo>
                      <a:cubicBezTo>
                        <a:pt x="10978" y="79"/>
                        <a:pt x="10978" y="290"/>
                        <a:pt x="10833" y="290"/>
                      </a:cubicBezTo>
                      <a:cubicBezTo>
                        <a:pt x="10689" y="290"/>
                        <a:pt x="10689" y="1"/>
                        <a:pt x="1054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pic>
              <p:nvPicPr>
                <p:cNvPr id="16256" name="Google Shape;16256;p24"/>
                <p:cNvPicPr preferRelativeResize="0"/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 rot="-402970" flipH="1">
                  <a:off x="1137117" y="1501167"/>
                  <a:ext cx="2218979" cy="1983632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</p:grpSp>
          <p:grpSp>
            <p:nvGrpSpPr>
              <p:cNvPr id="16257" name="Google Shape;16257;p24"/>
              <p:cNvGrpSpPr/>
              <p:nvPr/>
            </p:nvGrpSpPr>
            <p:grpSpPr>
              <a:xfrm rot="-402979" flipH="1">
                <a:off x="2782652" y="948736"/>
                <a:ext cx="987339" cy="714746"/>
                <a:chOff x="6359935" y="3334530"/>
                <a:chExt cx="185498" cy="134282"/>
              </a:xfrm>
            </p:grpSpPr>
            <p:sp>
              <p:nvSpPr>
                <p:cNvPr id="16258" name="Google Shape;16258;p24"/>
                <p:cNvSpPr/>
                <p:nvPr/>
              </p:nvSpPr>
              <p:spPr>
                <a:xfrm>
                  <a:off x="6359935" y="3334530"/>
                  <a:ext cx="180089" cy="134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2" h="3849" extrusionOk="0">
                      <a:moveTo>
                        <a:pt x="4550" y="0"/>
                      </a:moveTo>
                      <a:lnTo>
                        <a:pt x="4239" y="189"/>
                      </a:lnTo>
                      <a:lnTo>
                        <a:pt x="3315" y="723"/>
                      </a:lnTo>
                      <a:cubicBezTo>
                        <a:pt x="3448" y="735"/>
                        <a:pt x="3460" y="979"/>
                        <a:pt x="3593" y="979"/>
                      </a:cubicBezTo>
                      <a:cubicBezTo>
                        <a:pt x="3738" y="979"/>
                        <a:pt x="3738" y="790"/>
                        <a:pt x="3883" y="790"/>
                      </a:cubicBezTo>
                      <a:cubicBezTo>
                        <a:pt x="4027" y="790"/>
                        <a:pt x="4027" y="935"/>
                        <a:pt x="4172" y="935"/>
                      </a:cubicBezTo>
                      <a:cubicBezTo>
                        <a:pt x="4316" y="935"/>
                        <a:pt x="4316" y="735"/>
                        <a:pt x="4461" y="735"/>
                      </a:cubicBezTo>
                      <a:cubicBezTo>
                        <a:pt x="4605" y="735"/>
                        <a:pt x="4605" y="901"/>
                        <a:pt x="4750" y="901"/>
                      </a:cubicBezTo>
                      <a:cubicBezTo>
                        <a:pt x="4894" y="901"/>
                        <a:pt x="4894" y="1034"/>
                        <a:pt x="5039" y="1034"/>
                      </a:cubicBezTo>
                      <a:cubicBezTo>
                        <a:pt x="5095" y="1034"/>
                        <a:pt x="5128" y="1001"/>
                        <a:pt x="5161" y="979"/>
                      </a:cubicBezTo>
                      <a:lnTo>
                        <a:pt x="5139" y="890"/>
                      </a:lnTo>
                      <a:lnTo>
                        <a:pt x="5084" y="779"/>
                      </a:lnTo>
                      <a:lnTo>
                        <a:pt x="4961" y="701"/>
                      </a:lnTo>
                      <a:lnTo>
                        <a:pt x="4961" y="589"/>
                      </a:lnTo>
                      <a:lnTo>
                        <a:pt x="4894" y="456"/>
                      </a:lnTo>
                      <a:lnTo>
                        <a:pt x="4772" y="445"/>
                      </a:lnTo>
                      <a:lnTo>
                        <a:pt x="4805" y="312"/>
                      </a:lnTo>
                      <a:lnTo>
                        <a:pt x="4617" y="223"/>
                      </a:lnTo>
                      <a:lnTo>
                        <a:pt x="4617" y="89"/>
                      </a:lnTo>
                      <a:lnTo>
                        <a:pt x="4550" y="0"/>
                      </a:lnTo>
                      <a:close/>
                      <a:moveTo>
                        <a:pt x="1825" y="1602"/>
                      </a:moveTo>
                      <a:lnTo>
                        <a:pt x="1592" y="1746"/>
                      </a:lnTo>
                      <a:lnTo>
                        <a:pt x="1" y="2670"/>
                      </a:lnTo>
                      <a:lnTo>
                        <a:pt x="146" y="2814"/>
                      </a:lnTo>
                      <a:lnTo>
                        <a:pt x="168" y="2959"/>
                      </a:lnTo>
                      <a:lnTo>
                        <a:pt x="235" y="3070"/>
                      </a:lnTo>
                      <a:lnTo>
                        <a:pt x="356" y="3148"/>
                      </a:lnTo>
                      <a:lnTo>
                        <a:pt x="346" y="3259"/>
                      </a:lnTo>
                      <a:lnTo>
                        <a:pt x="423" y="3382"/>
                      </a:lnTo>
                      <a:lnTo>
                        <a:pt x="546" y="3404"/>
                      </a:lnTo>
                      <a:lnTo>
                        <a:pt x="512" y="3537"/>
                      </a:lnTo>
                      <a:lnTo>
                        <a:pt x="702" y="3626"/>
                      </a:lnTo>
                      <a:lnTo>
                        <a:pt x="702" y="3760"/>
                      </a:lnTo>
                      <a:lnTo>
                        <a:pt x="768" y="3849"/>
                      </a:lnTo>
                      <a:lnTo>
                        <a:pt x="1992" y="3125"/>
                      </a:lnTo>
                      <a:cubicBezTo>
                        <a:pt x="2003" y="3048"/>
                        <a:pt x="2025" y="3026"/>
                        <a:pt x="2025" y="2914"/>
                      </a:cubicBezTo>
                      <a:cubicBezTo>
                        <a:pt x="2025" y="2769"/>
                        <a:pt x="1703" y="2769"/>
                        <a:pt x="1703" y="2625"/>
                      </a:cubicBezTo>
                      <a:cubicBezTo>
                        <a:pt x="1703" y="2480"/>
                        <a:pt x="1747" y="2480"/>
                        <a:pt x="1747" y="2336"/>
                      </a:cubicBezTo>
                      <a:cubicBezTo>
                        <a:pt x="1747" y="2191"/>
                        <a:pt x="1769" y="2191"/>
                        <a:pt x="1769" y="2047"/>
                      </a:cubicBezTo>
                      <a:cubicBezTo>
                        <a:pt x="1769" y="1902"/>
                        <a:pt x="1925" y="1902"/>
                        <a:pt x="1925" y="1758"/>
                      </a:cubicBezTo>
                      <a:cubicBezTo>
                        <a:pt x="1925" y="1679"/>
                        <a:pt x="1869" y="1647"/>
                        <a:pt x="1825" y="1602"/>
                      </a:cubicBezTo>
                      <a:close/>
                    </a:path>
                  </a:pathLst>
                </a:custGeom>
                <a:solidFill>
                  <a:srgbClr val="EBB0B0">
                    <a:alpha val="551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6259" name="Google Shape;16259;p24"/>
                <p:cNvSpPr/>
                <p:nvPr/>
              </p:nvSpPr>
              <p:spPr>
                <a:xfrm>
                  <a:off x="6419315" y="3359720"/>
                  <a:ext cx="126118" cy="83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15" h="2404" extrusionOk="0">
                      <a:moveTo>
                        <a:pt x="1613" y="1"/>
                      </a:moveTo>
                      <a:lnTo>
                        <a:pt x="123" y="880"/>
                      </a:lnTo>
                      <a:cubicBezTo>
                        <a:pt x="167" y="925"/>
                        <a:pt x="223" y="957"/>
                        <a:pt x="223" y="1036"/>
                      </a:cubicBezTo>
                      <a:cubicBezTo>
                        <a:pt x="223" y="1180"/>
                        <a:pt x="67" y="1180"/>
                        <a:pt x="67" y="1325"/>
                      </a:cubicBezTo>
                      <a:cubicBezTo>
                        <a:pt x="67" y="1469"/>
                        <a:pt x="45" y="1469"/>
                        <a:pt x="45" y="1614"/>
                      </a:cubicBezTo>
                      <a:cubicBezTo>
                        <a:pt x="45" y="1758"/>
                        <a:pt x="1" y="1758"/>
                        <a:pt x="1" y="1903"/>
                      </a:cubicBezTo>
                      <a:cubicBezTo>
                        <a:pt x="1" y="2047"/>
                        <a:pt x="323" y="2047"/>
                        <a:pt x="323" y="2192"/>
                      </a:cubicBezTo>
                      <a:cubicBezTo>
                        <a:pt x="323" y="2304"/>
                        <a:pt x="301" y="2326"/>
                        <a:pt x="290" y="2403"/>
                      </a:cubicBezTo>
                      <a:lnTo>
                        <a:pt x="601" y="2225"/>
                      </a:lnTo>
                      <a:lnTo>
                        <a:pt x="1091" y="1926"/>
                      </a:lnTo>
                      <a:lnTo>
                        <a:pt x="1091" y="1224"/>
                      </a:lnTo>
                      <a:lnTo>
                        <a:pt x="2292" y="1224"/>
                      </a:lnTo>
                      <a:lnTo>
                        <a:pt x="3237" y="668"/>
                      </a:lnTo>
                      <a:lnTo>
                        <a:pt x="3615" y="446"/>
                      </a:lnTo>
                      <a:lnTo>
                        <a:pt x="3471" y="312"/>
                      </a:lnTo>
                      <a:lnTo>
                        <a:pt x="3459" y="257"/>
                      </a:lnTo>
                      <a:cubicBezTo>
                        <a:pt x="3426" y="279"/>
                        <a:pt x="3393" y="312"/>
                        <a:pt x="3337" y="312"/>
                      </a:cubicBezTo>
                      <a:cubicBezTo>
                        <a:pt x="3192" y="312"/>
                        <a:pt x="3192" y="179"/>
                        <a:pt x="3048" y="179"/>
                      </a:cubicBezTo>
                      <a:cubicBezTo>
                        <a:pt x="2903" y="179"/>
                        <a:pt x="2903" y="13"/>
                        <a:pt x="2759" y="13"/>
                      </a:cubicBezTo>
                      <a:cubicBezTo>
                        <a:pt x="2614" y="13"/>
                        <a:pt x="2614" y="213"/>
                        <a:pt x="2470" y="213"/>
                      </a:cubicBezTo>
                      <a:cubicBezTo>
                        <a:pt x="2325" y="213"/>
                        <a:pt x="2325" y="68"/>
                        <a:pt x="2181" y="68"/>
                      </a:cubicBezTo>
                      <a:cubicBezTo>
                        <a:pt x="2036" y="68"/>
                        <a:pt x="2036" y="257"/>
                        <a:pt x="1891" y="257"/>
                      </a:cubicBezTo>
                      <a:cubicBezTo>
                        <a:pt x="1758" y="257"/>
                        <a:pt x="1746" y="13"/>
                        <a:pt x="1613" y="1"/>
                      </a:cubicBezTo>
                      <a:close/>
                    </a:path>
                  </a:pathLst>
                </a:custGeom>
                <a:solidFill>
                  <a:srgbClr val="EBB0B0">
                    <a:alpha val="551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6260" name="Google Shape;16260;p24"/>
                <p:cNvSpPr/>
                <p:nvPr/>
              </p:nvSpPr>
              <p:spPr>
                <a:xfrm>
                  <a:off x="6457343" y="3402423"/>
                  <a:ext cx="41935" cy="244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2" h="702" extrusionOk="0">
                      <a:moveTo>
                        <a:pt x="1" y="0"/>
                      </a:moveTo>
                      <a:lnTo>
                        <a:pt x="1" y="702"/>
                      </a:lnTo>
                      <a:lnTo>
                        <a:pt x="1202" y="0"/>
                      </a:lnTo>
                      <a:close/>
                    </a:path>
                  </a:pathLst>
                </a:custGeom>
                <a:solidFill>
                  <a:srgbClr val="EBB0B0">
                    <a:alpha val="551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</p:grpSp>
        </p:grpSp>
        <p:grpSp>
          <p:nvGrpSpPr>
            <p:cNvPr id="17094" name="Google Shape;17094;p24"/>
            <p:cNvGrpSpPr/>
            <p:nvPr/>
          </p:nvGrpSpPr>
          <p:grpSpPr>
            <a:xfrm>
              <a:off x="491381" y="3311392"/>
              <a:ext cx="1857591" cy="1298660"/>
              <a:chOff x="510637" y="1154526"/>
              <a:chExt cx="1645051" cy="1150070"/>
            </a:xfrm>
          </p:grpSpPr>
          <p:grpSp>
            <p:nvGrpSpPr>
              <p:cNvPr id="17095" name="Google Shape;17095;p24"/>
              <p:cNvGrpSpPr/>
              <p:nvPr/>
            </p:nvGrpSpPr>
            <p:grpSpPr>
              <a:xfrm rot="617311">
                <a:off x="844661" y="1154526"/>
                <a:ext cx="1311027" cy="1102050"/>
                <a:chOff x="4168731" y="1578984"/>
                <a:chExt cx="556852" cy="468086"/>
              </a:xfrm>
            </p:grpSpPr>
            <p:sp>
              <p:nvSpPr>
                <p:cNvPr id="17096" name="Google Shape;17096;p24"/>
                <p:cNvSpPr/>
                <p:nvPr/>
              </p:nvSpPr>
              <p:spPr>
                <a:xfrm>
                  <a:off x="4624270" y="1578984"/>
                  <a:ext cx="88510" cy="100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2873" extrusionOk="0">
                      <a:moveTo>
                        <a:pt x="1467" y="0"/>
                      </a:moveTo>
                      <a:cubicBezTo>
                        <a:pt x="1275" y="0"/>
                        <a:pt x="631" y="347"/>
                        <a:pt x="323" y="826"/>
                      </a:cubicBezTo>
                      <a:cubicBezTo>
                        <a:pt x="1" y="1315"/>
                        <a:pt x="1" y="1926"/>
                        <a:pt x="179" y="2294"/>
                      </a:cubicBezTo>
                      <a:cubicBezTo>
                        <a:pt x="345" y="2660"/>
                        <a:pt x="679" y="2872"/>
                        <a:pt x="679" y="2872"/>
                      </a:cubicBezTo>
                      <a:cubicBezTo>
                        <a:pt x="679" y="2872"/>
                        <a:pt x="1091" y="2594"/>
                        <a:pt x="1246" y="2527"/>
                      </a:cubicBezTo>
                      <a:cubicBezTo>
                        <a:pt x="1390" y="2472"/>
                        <a:pt x="1969" y="2393"/>
                        <a:pt x="2225" y="2227"/>
                      </a:cubicBezTo>
                      <a:cubicBezTo>
                        <a:pt x="2480" y="2071"/>
                        <a:pt x="2536" y="1682"/>
                        <a:pt x="2503" y="1449"/>
                      </a:cubicBezTo>
                      <a:cubicBezTo>
                        <a:pt x="2458" y="1215"/>
                        <a:pt x="1991" y="503"/>
                        <a:pt x="1902" y="381"/>
                      </a:cubicBezTo>
                      <a:cubicBezTo>
                        <a:pt x="1813" y="270"/>
                        <a:pt x="1647" y="25"/>
                        <a:pt x="1491" y="3"/>
                      </a:cubicBezTo>
                      <a:cubicBezTo>
                        <a:pt x="1484" y="1"/>
                        <a:pt x="1476" y="0"/>
                        <a:pt x="146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097" name="Google Shape;17097;p24"/>
                <p:cNvSpPr/>
                <p:nvPr/>
              </p:nvSpPr>
              <p:spPr>
                <a:xfrm>
                  <a:off x="4624654" y="1578984"/>
                  <a:ext cx="61332" cy="739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8" h="2119" extrusionOk="0">
                      <a:moveTo>
                        <a:pt x="1456" y="0"/>
                      </a:moveTo>
                      <a:cubicBezTo>
                        <a:pt x="1264" y="0"/>
                        <a:pt x="620" y="347"/>
                        <a:pt x="312" y="826"/>
                      </a:cubicBezTo>
                      <a:cubicBezTo>
                        <a:pt x="45" y="1226"/>
                        <a:pt x="0" y="1704"/>
                        <a:pt x="89" y="2071"/>
                      </a:cubicBezTo>
                      <a:cubicBezTo>
                        <a:pt x="181" y="2099"/>
                        <a:pt x="281" y="2119"/>
                        <a:pt x="382" y="2119"/>
                      </a:cubicBezTo>
                      <a:cubicBezTo>
                        <a:pt x="403" y="2119"/>
                        <a:pt x="424" y="2118"/>
                        <a:pt x="445" y="2116"/>
                      </a:cubicBezTo>
                      <a:cubicBezTo>
                        <a:pt x="746" y="2094"/>
                        <a:pt x="1013" y="1949"/>
                        <a:pt x="1224" y="1738"/>
                      </a:cubicBezTo>
                      <a:cubicBezTo>
                        <a:pt x="1424" y="1538"/>
                        <a:pt x="1580" y="1281"/>
                        <a:pt x="1658" y="1014"/>
                      </a:cubicBezTo>
                      <a:cubicBezTo>
                        <a:pt x="1747" y="737"/>
                        <a:pt x="1758" y="448"/>
                        <a:pt x="1713" y="158"/>
                      </a:cubicBezTo>
                      <a:cubicBezTo>
                        <a:pt x="1636" y="80"/>
                        <a:pt x="1557" y="13"/>
                        <a:pt x="1480" y="3"/>
                      </a:cubicBezTo>
                      <a:cubicBezTo>
                        <a:pt x="1473" y="1"/>
                        <a:pt x="1465" y="0"/>
                        <a:pt x="145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098" name="Google Shape;17098;p24"/>
                <p:cNvSpPr/>
                <p:nvPr/>
              </p:nvSpPr>
              <p:spPr>
                <a:xfrm>
                  <a:off x="4663066" y="1592625"/>
                  <a:ext cx="9350" cy="29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846" extrusionOk="0">
                      <a:moveTo>
                        <a:pt x="1" y="1"/>
                      </a:moveTo>
                      <a:cubicBezTo>
                        <a:pt x="68" y="134"/>
                        <a:pt x="123" y="279"/>
                        <a:pt x="157" y="412"/>
                      </a:cubicBezTo>
                      <a:cubicBezTo>
                        <a:pt x="179" y="490"/>
                        <a:pt x="189" y="557"/>
                        <a:pt x="201" y="635"/>
                      </a:cubicBezTo>
                      <a:cubicBezTo>
                        <a:pt x="212" y="702"/>
                        <a:pt x="223" y="768"/>
                        <a:pt x="201" y="835"/>
                      </a:cubicBezTo>
                      <a:lnTo>
                        <a:pt x="256" y="846"/>
                      </a:lnTo>
                      <a:cubicBezTo>
                        <a:pt x="268" y="768"/>
                        <a:pt x="256" y="690"/>
                        <a:pt x="246" y="623"/>
                      </a:cubicBezTo>
                      <a:cubicBezTo>
                        <a:pt x="223" y="546"/>
                        <a:pt x="201" y="479"/>
                        <a:pt x="179" y="412"/>
                      </a:cubicBezTo>
                      <a:cubicBezTo>
                        <a:pt x="134" y="267"/>
                        <a:pt x="78" y="134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099" name="Google Shape;17099;p24"/>
                <p:cNvSpPr/>
                <p:nvPr/>
              </p:nvSpPr>
              <p:spPr>
                <a:xfrm>
                  <a:off x="4674300" y="1603127"/>
                  <a:ext cx="21770" cy="11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4" h="334" extrusionOk="0">
                      <a:moveTo>
                        <a:pt x="624" y="0"/>
                      </a:moveTo>
                      <a:lnTo>
                        <a:pt x="624" y="0"/>
                      </a:lnTo>
                      <a:cubicBezTo>
                        <a:pt x="391" y="67"/>
                        <a:pt x="213" y="122"/>
                        <a:pt x="1" y="233"/>
                      </a:cubicBezTo>
                      <a:lnTo>
                        <a:pt x="1" y="334"/>
                      </a:lnTo>
                      <a:cubicBezTo>
                        <a:pt x="201" y="200"/>
                        <a:pt x="401" y="89"/>
                        <a:pt x="62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00" name="Google Shape;17100;p24"/>
                <p:cNvSpPr/>
                <p:nvPr/>
              </p:nvSpPr>
              <p:spPr>
                <a:xfrm>
                  <a:off x="4661531" y="1628735"/>
                  <a:ext cx="36492" cy="20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" h="590" extrusionOk="0">
                      <a:moveTo>
                        <a:pt x="1046" y="0"/>
                      </a:moveTo>
                      <a:cubicBezTo>
                        <a:pt x="668" y="45"/>
                        <a:pt x="322" y="167"/>
                        <a:pt x="23" y="434"/>
                      </a:cubicBezTo>
                      <a:lnTo>
                        <a:pt x="0" y="589"/>
                      </a:lnTo>
                      <a:cubicBezTo>
                        <a:pt x="267" y="322"/>
                        <a:pt x="668" y="67"/>
                        <a:pt x="1046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01" name="Google Shape;17101;p24"/>
                <p:cNvSpPr/>
                <p:nvPr/>
              </p:nvSpPr>
              <p:spPr>
                <a:xfrm>
                  <a:off x="4643668" y="1628316"/>
                  <a:ext cx="14374" cy="334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" h="958" extrusionOk="0">
                      <a:moveTo>
                        <a:pt x="1" y="1"/>
                      </a:moveTo>
                      <a:cubicBezTo>
                        <a:pt x="223" y="268"/>
                        <a:pt x="345" y="613"/>
                        <a:pt x="323" y="957"/>
                      </a:cubicBezTo>
                      <a:lnTo>
                        <a:pt x="412" y="868"/>
                      </a:lnTo>
                      <a:cubicBezTo>
                        <a:pt x="401" y="512"/>
                        <a:pt x="245" y="245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02" name="Google Shape;17102;p24"/>
                <p:cNvSpPr/>
                <p:nvPr/>
              </p:nvSpPr>
              <p:spPr>
                <a:xfrm>
                  <a:off x="4550935" y="1641783"/>
                  <a:ext cx="67542" cy="879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2522" extrusionOk="0">
                      <a:moveTo>
                        <a:pt x="1143" y="0"/>
                      </a:moveTo>
                      <a:cubicBezTo>
                        <a:pt x="1129" y="0"/>
                        <a:pt x="1115" y="2"/>
                        <a:pt x="1102" y="4"/>
                      </a:cubicBezTo>
                      <a:cubicBezTo>
                        <a:pt x="734" y="71"/>
                        <a:pt x="423" y="571"/>
                        <a:pt x="279" y="828"/>
                      </a:cubicBezTo>
                      <a:cubicBezTo>
                        <a:pt x="0" y="1295"/>
                        <a:pt x="0" y="1829"/>
                        <a:pt x="368" y="2207"/>
                      </a:cubicBezTo>
                      <a:cubicBezTo>
                        <a:pt x="649" y="2488"/>
                        <a:pt x="991" y="2521"/>
                        <a:pt x="1133" y="2521"/>
                      </a:cubicBezTo>
                      <a:cubicBezTo>
                        <a:pt x="1176" y="2521"/>
                        <a:pt x="1201" y="2518"/>
                        <a:pt x="1201" y="2518"/>
                      </a:cubicBezTo>
                      <a:cubicBezTo>
                        <a:pt x="1208" y="2518"/>
                        <a:pt x="1216" y="2519"/>
                        <a:pt x="1225" y="2519"/>
                      </a:cubicBezTo>
                      <a:cubicBezTo>
                        <a:pt x="1277" y="2519"/>
                        <a:pt x="1376" y="2503"/>
                        <a:pt x="1602" y="2296"/>
                      </a:cubicBezTo>
                      <a:cubicBezTo>
                        <a:pt x="1880" y="2039"/>
                        <a:pt x="1935" y="1594"/>
                        <a:pt x="1891" y="1261"/>
                      </a:cubicBezTo>
                      <a:cubicBezTo>
                        <a:pt x="1838" y="929"/>
                        <a:pt x="1496" y="0"/>
                        <a:pt x="114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03" name="Google Shape;17103;p24"/>
                <p:cNvSpPr/>
                <p:nvPr/>
              </p:nvSpPr>
              <p:spPr>
                <a:xfrm>
                  <a:off x="4551319" y="1641678"/>
                  <a:ext cx="50482" cy="707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7" h="2029" extrusionOk="0">
                      <a:moveTo>
                        <a:pt x="1139" y="1"/>
                      </a:moveTo>
                      <a:cubicBezTo>
                        <a:pt x="1123" y="1"/>
                        <a:pt x="1107" y="3"/>
                        <a:pt x="1091" y="7"/>
                      </a:cubicBezTo>
                      <a:cubicBezTo>
                        <a:pt x="723" y="74"/>
                        <a:pt x="412" y="574"/>
                        <a:pt x="268" y="831"/>
                      </a:cubicBezTo>
                      <a:cubicBezTo>
                        <a:pt x="34" y="1231"/>
                        <a:pt x="1" y="1676"/>
                        <a:pt x="212" y="2020"/>
                      </a:cubicBezTo>
                      <a:cubicBezTo>
                        <a:pt x="245" y="2026"/>
                        <a:pt x="278" y="2029"/>
                        <a:pt x="312" y="2029"/>
                      </a:cubicBezTo>
                      <a:cubicBezTo>
                        <a:pt x="345" y="2029"/>
                        <a:pt x="378" y="2026"/>
                        <a:pt x="412" y="2020"/>
                      </a:cubicBezTo>
                      <a:cubicBezTo>
                        <a:pt x="668" y="1965"/>
                        <a:pt x="868" y="1775"/>
                        <a:pt x="957" y="1531"/>
                      </a:cubicBezTo>
                      <a:cubicBezTo>
                        <a:pt x="1002" y="1420"/>
                        <a:pt x="1024" y="1286"/>
                        <a:pt x="1046" y="1164"/>
                      </a:cubicBezTo>
                      <a:cubicBezTo>
                        <a:pt x="1079" y="1031"/>
                        <a:pt x="1124" y="897"/>
                        <a:pt x="1180" y="774"/>
                      </a:cubicBezTo>
                      <a:cubicBezTo>
                        <a:pt x="1257" y="586"/>
                        <a:pt x="1368" y="408"/>
                        <a:pt x="1447" y="218"/>
                      </a:cubicBezTo>
                      <a:cubicBezTo>
                        <a:pt x="1350" y="93"/>
                        <a:pt x="1245" y="1"/>
                        <a:pt x="113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04" name="Google Shape;17104;p24"/>
                <p:cNvSpPr/>
                <p:nvPr/>
              </p:nvSpPr>
              <p:spPr>
                <a:xfrm>
                  <a:off x="4568763" y="1669868"/>
                  <a:ext cx="19851" cy="17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512" extrusionOk="0">
                      <a:moveTo>
                        <a:pt x="1" y="0"/>
                      </a:moveTo>
                      <a:cubicBezTo>
                        <a:pt x="112" y="67"/>
                        <a:pt x="212" y="144"/>
                        <a:pt x="312" y="223"/>
                      </a:cubicBezTo>
                      <a:cubicBezTo>
                        <a:pt x="401" y="312"/>
                        <a:pt x="490" y="401"/>
                        <a:pt x="557" y="512"/>
                      </a:cubicBezTo>
                      <a:lnTo>
                        <a:pt x="568" y="401"/>
                      </a:lnTo>
                      <a:cubicBezTo>
                        <a:pt x="490" y="300"/>
                        <a:pt x="435" y="267"/>
                        <a:pt x="334" y="200"/>
                      </a:cubicBezTo>
                      <a:cubicBezTo>
                        <a:pt x="235" y="122"/>
                        <a:pt x="112" y="55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05" name="Google Shape;17105;p24"/>
                <p:cNvSpPr/>
                <p:nvPr/>
              </p:nvSpPr>
              <p:spPr>
                <a:xfrm>
                  <a:off x="4591685" y="1684975"/>
                  <a:ext cx="23305" cy="38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1103" extrusionOk="0">
                      <a:moveTo>
                        <a:pt x="656" y="1"/>
                      </a:moveTo>
                      <a:cubicBezTo>
                        <a:pt x="656" y="223"/>
                        <a:pt x="589" y="435"/>
                        <a:pt x="456" y="601"/>
                      </a:cubicBezTo>
                      <a:cubicBezTo>
                        <a:pt x="401" y="690"/>
                        <a:pt x="322" y="768"/>
                        <a:pt x="245" y="835"/>
                      </a:cubicBezTo>
                      <a:cubicBezTo>
                        <a:pt x="167" y="913"/>
                        <a:pt x="89" y="979"/>
                        <a:pt x="0" y="1046"/>
                      </a:cubicBezTo>
                      <a:lnTo>
                        <a:pt x="56" y="1102"/>
                      </a:lnTo>
                      <a:cubicBezTo>
                        <a:pt x="134" y="1035"/>
                        <a:pt x="211" y="957"/>
                        <a:pt x="290" y="880"/>
                      </a:cubicBezTo>
                      <a:cubicBezTo>
                        <a:pt x="356" y="801"/>
                        <a:pt x="434" y="712"/>
                        <a:pt x="490" y="623"/>
                      </a:cubicBezTo>
                      <a:cubicBezTo>
                        <a:pt x="612" y="445"/>
                        <a:pt x="668" y="223"/>
                        <a:pt x="656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06" name="Google Shape;17106;p24"/>
                <p:cNvSpPr/>
                <p:nvPr/>
              </p:nvSpPr>
              <p:spPr>
                <a:xfrm>
                  <a:off x="4568414" y="1710199"/>
                  <a:ext cx="25642" cy="18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535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278" y="112"/>
                        <a:pt x="522" y="301"/>
                        <a:pt x="690" y="535"/>
                      </a:cubicBezTo>
                      <a:lnTo>
                        <a:pt x="734" y="501"/>
                      </a:lnTo>
                      <a:cubicBezTo>
                        <a:pt x="545" y="268"/>
                        <a:pt x="289" y="90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07" name="Google Shape;17107;p24"/>
                <p:cNvSpPr/>
                <p:nvPr/>
              </p:nvSpPr>
              <p:spPr>
                <a:xfrm>
                  <a:off x="4574206" y="1690417"/>
                  <a:ext cx="17897" cy="170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" h="490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79" y="79"/>
                        <a:pt x="178" y="145"/>
                        <a:pt x="267" y="223"/>
                      </a:cubicBezTo>
                      <a:cubicBezTo>
                        <a:pt x="356" y="289"/>
                        <a:pt x="435" y="378"/>
                        <a:pt x="457" y="490"/>
                      </a:cubicBezTo>
                      <a:lnTo>
                        <a:pt x="512" y="467"/>
                      </a:lnTo>
                      <a:cubicBezTo>
                        <a:pt x="501" y="412"/>
                        <a:pt x="468" y="356"/>
                        <a:pt x="423" y="312"/>
                      </a:cubicBezTo>
                      <a:cubicBezTo>
                        <a:pt x="379" y="267"/>
                        <a:pt x="334" y="234"/>
                        <a:pt x="290" y="200"/>
                      </a:cubicBezTo>
                      <a:cubicBezTo>
                        <a:pt x="190" y="134"/>
                        <a:pt x="89" y="79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08" name="Google Shape;17108;p24"/>
                <p:cNvSpPr/>
                <p:nvPr/>
              </p:nvSpPr>
              <p:spPr>
                <a:xfrm>
                  <a:off x="4585475" y="1655878"/>
                  <a:ext cx="14792" cy="20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4" h="580" extrusionOk="0">
                      <a:moveTo>
                        <a:pt x="423" y="1"/>
                      </a:moveTo>
                      <a:cubicBezTo>
                        <a:pt x="201" y="90"/>
                        <a:pt x="33" y="268"/>
                        <a:pt x="0" y="512"/>
                      </a:cubicBezTo>
                      <a:lnTo>
                        <a:pt x="33" y="579"/>
                      </a:lnTo>
                      <a:cubicBezTo>
                        <a:pt x="45" y="357"/>
                        <a:pt x="201" y="101"/>
                        <a:pt x="42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09" name="Google Shape;17109;p24"/>
                <p:cNvSpPr/>
                <p:nvPr/>
              </p:nvSpPr>
              <p:spPr>
                <a:xfrm>
                  <a:off x="4589731" y="1676846"/>
                  <a:ext cx="19432" cy="225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" h="646" extrusionOk="0">
                      <a:moveTo>
                        <a:pt x="556" y="0"/>
                      </a:moveTo>
                      <a:cubicBezTo>
                        <a:pt x="323" y="134"/>
                        <a:pt x="123" y="345"/>
                        <a:pt x="0" y="589"/>
                      </a:cubicBezTo>
                      <a:lnTo>
                        <a:pt x="34" y="646"/>
                      </a:lnTo>
                      <a:cubicBezTo>
                        <a:pt x="145" y="401"/>
                        <a:pt x="334" y="156"/>
                        <a:pt x="556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10" name="Google Shape;17110;p24"/>
                <p:cNvSpPr/>
                <p:nvPr/>
              </p:nvSpPr>
              <p:spPr>
                <a:xfrm>
                  <a:off x="4480286" y="1734656"/>
                  <a:ext cx="63670" cy="757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5" h="2171" extrusionOk="0">
                      <a:moveTo>
                        <a:pt x="547" y="0"/>
                      </a:moveTo>
                      <a:cubicBezTo>
                        <a:pt x="477" y="0"/>
                        <a:pt x="415" y="15"/>
                        <a:pt x="368" y="45"/>
                      </a:cubicBezTo>
                      <a:cubicBezTo>
                        <a:pt x="101" y="212"/>
                        <a:pt x="23" y="434"/>
                        <a:pt x="12" y="668"/>
                      </a:cubicBezTo>
                      <a:cubicBezTo>
                        <a:pt x="1" y="890"/>
                        <a:pt x="134" y="1824"/>
                        <a:pt x="502" y="2047"/>
                      </a:cubicBezTo>
                      <a:cubicBezTo>
                        <a:pt x="661" y="2144"/>
                        <a:pt x="800" y="2171"/>
                        <a:pt x="906" y="2171"/>
                      </a:cubicBezTo>
                      <a:cubicBezTo>
                        <a:pt x="1043" y="2171"/>
                        <a:pt x="1125" y="2125"/>
                        <a:pt x="1125" y="2125"/>
                      </a:cubicBezTo>
                      <a:cubicBezTo>
                        <a:pt x="1125" y="2125"/>
                        <a:pt x="1236" y="2091"/>
                        <a:pt x="1380" y="1980"/>
                      </a:cubicBezTo>
                      <a:cubicBezTo>
                        <a:pt x="1536" y="1858"/>
                        <a:pt x="1825" y="1413"/>
                        <a:pt x="1625" y="835"/>
                      </a:cubicBezTo>
                      <a:cubicBezTo>
                        <a:pt x="1468" y="345"/>
                        <a:pt x="896" y="0"/>
                        <a:pt x="54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11" name="Google Shape;17111;p24"/>
                <p:cNvSpPr/>
                <p:nvPr/>
              </p:nvSpPr>
              <p:spPr>
                <a:xfrm>
                  <a:off x="4484193" y="1734656"/>
                  <a:ext cx="56657" cy="563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616" extrusionOk="0">
                      <a:moveTo>
                        <a:pt x="435" y="0"/>
                      </a:moveTo>
                      <a:cubicBezTo>
                        <a:pt x="365" y="0"/>
                        <a:pt x="303" y="15"/>
                        <a:pt x="256" y="45"/>
                      </a:cubicBezTo>
                      <a:cubicBezTo>
                        <a:pt x="134" y="123"/>
                        <a:pt x="56" y="200"/>
                        <a:pt x="0" y="289"/>
                      </a:cubicBezTo>
                      <a:cubicBezTo>
                        <a:pt x="45" y="401"/>
                        <a:pt x="101" y="523"/>
                        <a:pt x="156" y="623"/>
                      </a:cubicBezTo>
                      <a:cubicBezTo>
                        <a:pt x="256" y="846"/>
                        <a:pt x="378" y="1057"/>
                        <a:pt x="545" y="1224"/>
                      </a:cubicBezTo>
                      <a:cubicBezTo>
                        <a:pt x="755" y="1452"/>
                        <a:pt x="1055" y="1616"/>
                        <a:pt x="1360" y="1616"/>
                      </a:cubicBezTo>
                      <a:cubicBezTo>
                        <a:pt x="1411" y="1616"/>
                        <a:pt x="1462" y="1611"/>
                        <a:pt x="1513" y="1602"/>
                      </a:cubicBezTo>
                      <a:cubicBezTo>
                        <a:pt x="1591" y="1402"/>
                        <a:pt x="1624" y="1135"/>
                        <a:pt x="1513" y="835"/>
                      </a:cubicBezTo>
                      <a:cubicBezTo>
                        <a:pt x="1356" y="345"/>
                        <a:pt x="784" y="0"/>
                        <a:pt x="43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12" name="Google Shape;17112;p24"/>
                <p:cNvSpPr/>
                <p:nvPr/>
              </p:nvSpPr>
              <p:spPr>
                <a:xfrm>
                  <a:off x="4509418" y="1747843"/>
                  <a:ext cx="11269" cy="33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3" h="969" extrusionOk="0">
                      <a:moveTo>
                        <a:pt x="312" y="0"/>
                      </a:moveTo>
                      <a:cubicBezTo>
                        <a:pt x="312" y="178"/>
                        <a:pt x="245" y="334"/>
                        <a:pt x="178" y="479"/>
                      </a:cubicBezTo>
                      <a:cubicBezTo>
                        <a:pt x="112" y="635"/>
                        <a:pt x="45" y="734"/>
                        <a:pt x="0" y="912"/>
                      </a:cubicBezTo>
                      <a:lnTo>
                        <a:pt x="67" y="968"/>
                      </a:lnTo>
                      <a:cubicBezTo>
                        <a:pt x="89" y="813"/>
                        <a:pt x="156" y="657"/>
                        <a:pt x="211" y="501"/>
                      </a:cubicBezTo>
                      <a:cubicBezTo>
                        <a:pt x="267" y="346"/>
                        <a:pt x="323" y="178"/>
                        <a:pt x="31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13" name="Google Shape;17113;p24"/>
                <p:cNvSpPr/>
                <p:nvPr/>
              </p:nvSpPr>
              <p:spPr>
                <a:xfrm>
                  <a:off x="4490787" y="1788209"/>
                  <a:ext cx="27561" cy="17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0" h="512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7" y="145"/>
                        <a:pt x="179" y="267"/>
                        <a:pt x="312" y="345"/>
                      </a:cubicBezTo>
                      <a:cubicBezTo>
                        <a:pt x="445" y="423"/>
                        <a:pt x="634" y="489"/>
                        <a:pt x="790" y="512"/>
                      </a:cubicBezTo>
                      <a:lnTo>
                        <a:pt x="757" y="445"/>
                      </a:lnTo>
                      <a:cubicBezTo>
                        <a:pt x="612" y="434"/>
                        <a:pt x="456" y="390"/>
                        <a:pt x="323" y="323"/>
                      </a:cubicBezTo>
                      <a:cubicBezTo>
                        <a:pt x="189" y="245"/>
                        <a:pt x="67" y="145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14" name="Google Shape;17114;p24"/>
                <p:cNvSpPr/>
                <p:nvPr/>
              </p:nvSpPr>
              <p:spPr>
                <a:xfrm>
                  <a:off x="4516779" y="1761799"/>
                  <a:ext cx="13990" cy="396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1136" extrusionOk="0">
                      <a:moveTo>
                        <a:pt x="378" y="1"/>
                      </a:moveTo>
                      <a:cubicBezTo>
                        <a:pt x="390" y="101"/>
                        <a:pt x="368" y="201"/>
                        <a:pt x="334" y="302"/>
                      </a:cubicBezTo>
                      <a:lnTo>
                        <a:pt x="267" y="601"/>
                      </a:lnTo>
                      <a:cubicBezTo>
                        <a:pt x="257" y="702"/>
                        <a:pt x="234" y="802"/>
                        <a:pt x="190" y="891"/>
                      </a:cubicBezTo>
                      <a:cubicBezTo>
                        <a:pt x="168" y="935"/>
                        <a:pt x="145" y="980"/>
                        <a:pt x="112" y="1013"/>
                      </a:cubicBezTo>
                      <a:cubicBezTo>
                        <a:pt x="82" y="1043"/>
                        <a:pt x="43" y="1082"/>
                        <a:pt x="11" y="1082"/>
                      </a:cubicBezTo>
                      <a:cubicBezTo>
                        <a:pt x="7" y="1082"/>
                        <a:pt x="4" y="1081"/>
                        <a:pt x="0" y="1080"/>
                      </a:cubicBezTo>
                      <a:lnTo>
                        <a:pt x="0" y="1135"/>
                      </a:lnTo>
                      <a:cubicBezTo>
                        <a:pt x="34" y="1135"/>
                        <a:pt x="67" y="1125"/>
                        <a:pt x="89" y="1102"/>
                      </a:cubicBezTo>
                      <a:lnTo>
                        <a:pt x="145" y="1046"/>
                      </a:lnTo>
                      <a:cubicBezTo>
                        <a:pt x="178" y="1002"/>
                        <a:pt x="201" y="957"/>
                        <a:pt x="223" y="902"/>
                      </a:cubicBezTo>
                      <a:cubicBezTo>
                        <a:pt x="267" y="813"/>
                        <a:pt x="279" y="702"/>
                        <a:pt x="301" y="601"/>
                      </a:cubicBezTo>
                      <a:cubicBezTo>
                        <a:pt x="312" y="502"/>
                        <a:pt x="323" y="401"/>
                        <a:pt x="356" y="302"/>
                      </a:cubicBezTo>
                      <a:cubicBezTo>
                        <a:pt x="378" y="201"/>
                        <a:pt x="401" y="101"/>
                        <a:pt x="37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15" name="Google Shape;17115;p24"/>
                <p:cNvSpPr/>
                <p:nvPr/>
              </p:nvSpPr>
              <p:spPr>
                <a:xfrm>
                  <a:off x="4491555" y="1776940"/>
                  <a:ext cx="23340" cy="17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502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23" y="56"/>
                        <a:pt x="246" y="112"/>
                        <a:pt x="357" y="190"/>
                      </a:cubicBezTo>
                      <a:cubicBezTo>
                        <a:pt x="456" y="256"/>
                        <a:pt x="590" y="390"/>
                        <a:pt x="657" y="501"/>
                      </a:cubicBezTo>
                      <a:lnTo>
                        <a:pt x="668" y="424"/>
                      </a:lnTo>
                      <a:cubicBezTo>
                        <a:pt x="590" y="312"/>
                        <a:pt x="479" y="234"/>
                        <a:pt x="367" y="167"/>
                      </a:cubicBezTo>
                      <a:cubicBezTo>
                        <a:pt x="246" y="101"/>
                        <a:pt x="123" y="45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16" name="Google Shape;17116;p24"/>
                <p:cNvSpPr/>
                <p:nvPr/>
              </p:nvSpPr>
              <p:spPr>
                <a:xfrm>
                  <a:off x="4486147" y="1746273"/>
                  <a:ext cx="23689" cy="268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9" h="769" extrusionOk="0">
                      <a:moveTo>
                        <a:pt x="678" y="1"/>
                      </a:moveTo>
                      <a:lnTo>
                        <a:pt x="678" y="1"/>
                      </a:lnTo>
                      <a:cubicBezTo>
                        <a:pt x="534" y="124"/>
                        <a:pt x="456" y="324"/>
                        <a:pt x="478" y="513"/>
                      </a:cubicBezTo>
                      <a:cubicBezTo>
                        <a:pt x="433" y="480"/>
                        <a:pt x="389" y="446"/>
                        <a:pt x="344" y="424"/>
                      </a:cubicBezTo>
                      <a:cubicBezTo>
                        <a:pt x="233" y="357"/>
                        <a:pt x="122" y="312"/>
                        <a:pt x="0" y="268"/>
                      </a:cubicBezTo>
                      <a:lnTo>
                        <a:pt x="0" y="268"/>
                      </a:lnTo>
                      <a:cubicBezTo>
                        <a:pt x="111" y="324"/>
                        <a:pt x="223" y="379"/>
                        <a:pt x="322" y="457"/>
                      </a:cubicBezTo>
                      <a:cubicBezTo>
                        <a:pt x="378" y="490"/>
                        <a:pt x="423" y="535"/>
                        <a:pt x="467" y="579"/>
                      </a:cubicBezTo>
                      <a:cubicBezTo>
                        <a:pt x="489" y="601"/>
                        <a:pt x="500" y="624"/>
                        <a:pt x="512" y="646"/>
                      </a:cubicBezTo>
                      <a:cubicBezTo>
                        <a:pt x="534" y="668"/>
                        <a:pt x="567" y="735"/>
                        <a:pt x="589" y="769"/>
                      </a:cubicBezTo>
                      <a:lnTo>
                        <a:pt x="589" y="713"/>
                      </a:lnTo>
                      <a:cubicBezTo>
                        <a:pt x="578" y="690"/>
                        <a:pt x="556" y="613"/>
                        <a:pt x="534" y="591"/>
                      </a:cubicBezTo>
                      <a:cubicBezTo>
                        <a:pt x="524" y="560"/>
                        <a:pt x="532" y="557"/>
                        <a:pt x="517" y="541"/>
                      </a:cubicBezTo>
                      <a:lnTo>
                        <a:pt x="517" y="541"/>
                      </a:lnTo>
                      <a:lnTo>
                        <a:pt x="534" y="546"/>
                      </a:lnTo>
                      <a:cubicBezTo>
                        <a:pt x="478" y="368"/>
                        <a:pt x="545" y="134"/>
                        <a:pt x="67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17" name="Google Shape;17117;p24"/>
                <p:cNvSpPr/>
                <p:nvPr/>
              </p:nvSpPr>
              <p:spPr>
                <a:xfrm>
                  <a:off x="4377470" y="1793652"/>
                  <a:ext cx="69496" cy="612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" h="1757" extrusionOk="0">
                      <a:moveTo>
                        <a:pt x="1341" y="1"/>
                      </a:moveTo>
                      <a:cubicBezTo>
                        <a:pt x="1118" y="1"/>
                        <a:pt x="866" y="106"/>
                        <a:pt x="668" y="234"/>
                      </a:cubicBezTo>
                      <a:cubicBezTo>
                        <a:pt x="335" y="445"/>
                        <a:pt x="101" y="745"/>
                        <a:pt x="56" y="890"/>
                      </a:cubicBezTo>
                      <a:cubicBezTo>
                        <a:pt x="23" y="1023"/>
                        <a:pt x="1" y="1068"/>
                        <a:pt x="1" y="1068"/>
                      </a:cubicBezTo>
                      <a:lnTo>
                        <a:pt x="101" y="1012"/>
                      </a:lnTo>
                      <a:cubicBezTo>
                        <a:pt x="101" y="1012"/>
                        <a:pt x="201" y="1290"/>
                        <a:pt x="312" y="1479"/>
                      </a:cubicBezTo>
                      <a:cubicBezTo>
                        <a:pt x="384" y="1595"/>
                        <a:pt x="540" y="1757"/>
                        <a:pt x="768" y="1757"/>
                      </a:cubicBezTo>
                      <a:cubicBezTo>
                        <a:pt x="892" y="1757"/>
                        <a:pt x="1037" y="1709"/>
                        <a:pt x="1202" y="1579"/>
                      </a:cubicBezTo>
                      <a:cubicBezTo>
                        <a:pt x="1669" y="1213"/>
                        <a:pt x="1991" y="578"/>
                        <a:pt x="1758" y="212"/>
                      </a:cubicBezTo>
                      <a:cubicBezTo>
                        <a:pt x="1658" y="60"/>
                        <a:pt x="1508" y="1"/>
                        <a:pt x="134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18" name="Google Shape;17118;p24"/>
                <p:cNvSpPr/>
                <p:nvPr/>
              </p:nvSpPr>
              <p:spPr>
                <a:xfrm>
                  <a:off x="4386401" y="1793652"/>
                  <a:ext cx="55890" cy="237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2" h="682" extrusionOk="0">
                      <a:moveTo>
                        <a:pt x="1085" y="1"/>
                      </a:moveTo>
                      <a:cubicBezTo>
                        <a:pt x="862" y="1"/>
                        <a:pt x="610" y="106"/>
                        <a:pt x="412" y="234"/>
                      </a:cubicBezTo>
                      <a:cubicBezTo>
                        <a:pt x="245" y="333"/>
                        <a:pt x="101" y="467"/>
                        <a:pt x="0" y="590"/>
                      </a:cubicBezTo>
                      <a:cubicBezTo>
                        <a:pt x="23" y="612"/>
                        <a:pt x="45" y="634"/>
                        <a:pt x="67" y="645"/>
                      </a:cubicBezTo>
                      <a:cubicBezTo>
                        <a:pt x="121" y="670"/>
                        <a:pt x="178" y="681"/>
                        <a:pt x="235" y="681"/>
                      </a:cubicBezTo>
                      <a:cubicBezTo>
                        <a:pt x="356" y="681"/>
                        <a:pt x="477" y="631"/>
                        <a:pt x="568" y="556"/>
                      </a:cubicBezTo>
                      <a:cubicBezTo>
                        <a:pt x="601" y="523"/>
                        <a:pt x="635" y="478"/>
                        <a:pt x="690" y="467"/>
                      </a:cubicBezTo>
                      <a:cubicBezTo>
                        <a:pt x="705" y="461"/>
                        <a:pt x="721" y="458"/>
                        <a:pt x="737" y="458"/>
                      </a:cubicBezTo>
                      <a:cubicBezTo>
                        <a:pt x="777" y="458"/>
                        <a:pt x="817" y="476"/>
                        <a:pt x="857" y="501"/>
                      </a:cubicBezTo>
                      <a:cubicBezTo>
                        <a:pt x="935" y="556"/>
                        <a:pt x="1001" y="634"/>
                        <a:pt x="1102" y="656"/>
                      </a:cubicBezTo>
                      <a:cubicBezTo>
                        <a:pt x="1151" y="674"/>
                        <a:pt x="1200" y="680"/>
                        <a:pt x="1249" y="680"/>
                      </a:cubicBezTo>
                      <a:cubicBezTo>
                        <a:pt x="1355" y="680"/>
                        <a:pt x="1462" y="649"/>
                        <a:pt x="1569" y="634"/>
                      </a:cubicBezTo>
                      <a:cubicBezTo>
                        <a:pt x="1602" y="478"/>
                        <a:pt x="1580" y="333"/>
                        <a:pt x="1502" y="212"/>
                      </a:cubicBezTo>
                      <a:cubicBezTo>
                        <a:pt x="1402" y="60"/>
                        <a:pt x="1252" y="1"/>
                        <a:pt x="108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19" name="Google Shape;17119;p24"/>
                <p:cNvSpPr/>
                <p:nvPr/>
              </p:nvSpPr>
              <p:spPr>
                <a:xfrm>
                  <a:off x="4386017" y="1825435"/>
                  <a:ext cx="29131" cy="17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495" extrusionOk="0">
                      <a:moveTo>
                        <a:pt x="34" y="1"/>
                      </a:moveTo>
                      <a:lnTo>
                        <a:pt x="1" y="57"/>
                      </a:lnTo>
                      <a:cubicBezTo>
                        <a:pt x="145" y="124"/>
                        <a:pt x="290" y="201"/>
                        <a:pt x="412" y="302"/>
                      </a:cubicBezTo>
                      <a:cubicBezTo>
                        <a:pt x="468" y="357"/>
                        <a:pt x="534" y="413"/>
                        <a:pt x="601" y="446"/>
                      </a:cubicBezTo>
                      <a:cubicBezTo>
                        <a:pt x="660" y="480"/>
                        <a:pt x="720" y="494"/>
                        <a:pt x="779" y="494"/>
                      </a:cubicBezTo>
                      <a:cubicBezTo>
                        <a:pt x="797" y="494"/>
                        <a:pt x="816" y="493"/>
                        <a:pt x="834" y="490"/>
                      </a:cubicBezTo>
                      <a:lnTo>
                        <a:pt x="834" y="490"/>
                      </a:lnTo>
                      <a:cubicBezTo>
                        <a:pt x="821" y="492"/>
                        <a:pt x="807" y="493"/>
                        <a:pt x="793" y="493"/>
                      </a:cubicBezTo>
                      <a:cubicBezTo>
                        <a:pt x="730" y="493"/>
                        <a:pt x="667" y="472"/>
                        <a:pt x="612" y="435"/>
                      </a:cubicBezTo>
                      <a:cubicBezTo>
                        <a:pt x="545" y="391"/>
                        <a:pt x="478" y="334"/>
                        <a:pt x="423" y="279"/>
                      </a:cubicBezTo>
                      <a:cubicBezTo>
                        <a:pt x="312" y="179"/>
                        <a:pt x="167" y="79"/>
                        <a:pt x="3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20" name="Google Shape;17120;p24"/>
                <p:cNvSpPr/>
                <p:nvPr/>
              </p:nvSpPr>
              <p:spPr>
                <a:xfrm>
                  <a:off x="4400008" y="1820237"/>
                  <a:ext cx="25991" cy="12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5" h="362" extrusionOk="0">
                      <a:moveTo>
                        <a:pt x="1" y="49"/>
                      </a:moveTo>
                      <a:cubicBezTo>
                        <a:pt x="1" y="50"/>
                        <a:pt x="0" y="50"/>
                        <a:pt x="0" y="50"/>
                      </a:cubicBezTo>
                      <a:lnTo>
                        <a:pt x="1" y="49"/>
                      </a:lnTo>
                      <a:close/>
                      <a:moveTo>
                        <a:pt x="99" y="1"/>
                      </a:moveTo>
                      <a:cubicBezTo>
                        <a:pt x="86" y="1"/>
                        <a:pt x="72" y="2"/>
                        <a:pt x="55" y="6"/>
                      </a:cubicBezTo>
                      <a:lnTo>
                        <a:pt x="1" y="49"/>
                      </a:lnTo>
                      <a:lnTo>
                        <a:pt x="1" y="49"/>
                      </a:lnTo>
                      <a:cubicBezTo>
                        <a:pt x="4" y="48"/>
                        <a:pt x="9" y="47"/>
                        <a:pt x="16" y="47"/>
                      </a:cubicBezTo>
                      <a:cubicBezTo>
                        <a:pt x="48" y="47"/>
                        <a:pt x="118" y="63"/>
                        <a:pt x="144" y="72"/>
                      </a:cubicBezTo>
                      <a:cubicBezTo>
                        <a:pt x="166" y="83"/>
                        <a:pt x="200" y="95"/>
                        <a:pt x="222" y="105"/>
                      </a:cubicBezTo>
                      <a:cubicBezTo>
                        <a:pt x="289" y="139"/>
                        <a:pt x="344" y="161"/>
                        <a:pt x="400" y="194"/>
                      </a:cubicBezTo>
                      <a:cubicBezTo>
                        <a:pt x="456" y="228"/>
                        <a:pt x="500" y="261"/>
                        <a:pt x="556" y="295"/>
                      </a:cubicBezTo>
                      <a:cubicBezTo>
                        <a:pt x="611" y="328"/>
                        <a:pt x="678" y="350"/>
                        <a:pt x="745" y="362"/>
                      </a:cubicBezTo>
                      <a:cubicBezTo>
                        <a:pt x="678" y="350"/>
                        <a:pt x="623" y="317"/>
                        <a:pt x="567" y="283"/>
                      </a:cubicBezTo>
                      <a:cubicBezTo>
                        <a:pt x="522" y="239"/>
                        <a:pt x="467" y="206"/>
                        <a:pt x="411" y="161"/>
                      </a:cubicBezTo>
                      <a:cubicBezTo>
                        <a:pt x="367" y="128"/>
                        <a:pt x="311" y="95"/>
                        <a:pt x="255" y="61"/>
                      </a:cubicBezTo>
                      <a:cubicBezTo>
                        <a:pt x="222" y="39"/>
                        <a:pt x="200" y="28"/>
                        <a:pt x="166" y="16"/>
                      </a:cubicBezTo>
                      <a:cubicBezTo>
                        <a:pt x="151" y="9"/>
                        <a:pt x="130" y="1"/>
                        <a:pt x="99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21" name="Google Shape;17121;p24"/>
                <p:cNvSpPr/>
                <p:nvPr/>
              </p:nvSpPr>
              <p:spPr>
                <a:xfrm>
                  <a:off x="4415114" y="1815352"/>
                  <a:ext cx="22154" cy="39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112" extrusionOk="0">
                      <a:moveTo>
                        <a:pt x="635" y="1"/>
                      </a:moveTo>
                      <a:lnTo>
                        <a:pt x="635" y="1"/>
                      </a:lnTo>
                      <a:cubicBezTo>
                        <a:pt x="572" y="63"/>
                        <a:pt x="483" y="82"/>
                        <a:pt x="398" y="82"/>
                      </a:cubicBezTo>
                      <a:cubicBezTo>
                        <a:pt x="376" y="82"/>
                        <a:pt x="355" y="81"/>
                        <a:pt x="334" y="79"/>
                      </a:cubicBezTo>
                      <a:cubicBezTo>
                        <a:pt x="279" y="79"/>
                        <a:pt x="223" y="67"/>
                        <a:pt x="168" y="57"/>
                      </a:cubicBezTo>
                      <a:cubicBezTo>
                        <a:pt x="123" y="57"/>
                        <a:pt x="67" y="34"/>
                        <a:pt x="34" y="12"/>
                      </a:cubicBezTo>
                      <a:lnTo>
                        <a:pt x="0" y="57"/>
                      </a:lnTo>
                      <a:cubicBezTo>
                        <a:pt x="56" y="90"/>
                        <a:pt x="112" y="90"/>
                        <a:pt x="168" y="101"/>
                      </a:cubicBezTo>
                      <a:cubicBezTo>
                        <a:pt x="223" y="101"/>
                        <a:pt x="279" y="112"/>
                        <a:pt x="334" y="112"/>
                      </a:cubicBezTo>
                      <a:cubicBezTo>
                        <a:pt x="445" y="112"/>
                        <a:pt x="556" y="79"/>
                        <a:pt x="63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22" name="Google Shape;17122;p24"/>
                <p:cNvSpPr/>
                <p:nvPr/>
              </p:nvSpPr>
              <p:spPr>
                <a:xfrm>
                  <a:off x="4388739" y="1806456"/>
                  <a:ext cx="14374" cy="190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" h="545" extrusionOk="0">
                      <a:moveTo>
                        <a:pt x="412" y="0"/>
                      </a:moveTo>
                      <a:cubicBezTo>
                        <a:pt x="311" y="55"/>
                        <a:pt x="234" y="144"/>
                        <a:pt x="167" y="233"/>
                      </a:cubicBezTo>
                      <a:cubicBezTo>
                        <a:pt x="133" y="278"/>
                        <a:pt x="101" y="334"/>
                        <a:pt x="78" y="389"/>
                      </a:cubicBezTo>
                      <a:cubicBezTo>
                        <a:pt x="56" y="434"/>
                        <a:pt x="34" y="490"/>
                        <a:pt x="0" y="523"/>
                      </a:cubicBezTo>
                      <a:lnTo>
                        <a:pt x="34" y="545"/>
                      </a:lnTo>
                      <a:cubicBezTo>
                        <a:pt x="78" y="500"/>
                        <a:pt x="101" y="456"/>
                        <a:pt x="123" y="401"/>
                      </a:cubicBezTo>
                      <a:cubicBezTo>
                        <a:pt x="133" y="345"/>
                        <a:pt x="156" y="300"/>
                        <a:pt x="190" y="245"/>
                      </a:cubicBezTo>
                      <a:cubicBezTo>
                        <a:pt x="245" y="156"/>
                        <a:pt x="323" y="67"/>
                        <a:pt x="41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23" name="Google Shape;17123;p24"/>
                <p:cNvSpPr/>
                <p:nvPr/>
              </p:nvSpPr>
              <p:spPr>
                <a:xfrm>
                  <a:off x="4407334" y="1799478"/>
                  <a:ext cx="13257" cy="197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" h="567" extrusionOk="0">
                      <a:moveTo>
                        <a:pt x="379" y="0"/>
                      </a:moveTo>
                      <a:cubicBezTo>
                        <a:pt x="290" y="67"/>
                        <a:pt x="190" y="144"/>
                        <a:pt x="134" y="245"/>
                      </a:cubicBezTo>
                      <a:cubicBezTo>
                        <a:pt x="101" y="300"/>
                        <a:pt x="90" y="367"/>
                        <a:pt x="79" y="411"/>
                      </a:cubicBezTo>
                      <a:cubicBezTo>
                        <a:pt x="57" y="467"/>
                        <a:pt x="35" y="522"/>
                        <a:pt x="1" y="556"/>
                      </a:cubicBezTo>
                      <a:lnTo>
                        <a:pt x="57" y="567"/>
                      </a:lnTo>
                      <a:cubicBezTo>
                        <a:pt x="112" y="512"/>
                        <a:pt x="101" y="489"/>
                        <a:pt x="112" y="423"/>
                      </a:cubicBezTo>
                      <a:cubicBezTo>
                        <a:pt x="124" y="367"/>
                        <a:pt x="134" y="311"/>
                        <a:pt x="157" y="255"/>
                      </a:cubicBezTo>
                      <a:cubicBezTo>
                        <a:pt x="201" y="156"/>
                        <a:pt x="290" y="77"/>
                        <a:pt x="37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24" name="Google Shape;17124;p24"/>
                <p:cNvSpPr/>
                <p:nvPr/>
              </p:nvSpPr>
              <p:spPr>
                <a:xfrm>
                  <a:off x="4412777" y="1810328"/>
                  <a:ext cx="6245" cy="70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" h="201" extrusionOk="0">
                      <a:moveTo>
                        <a:pt x="179" y="0"/>
                      </a:moveTo>
                      <a:lnTo>
                        <a:pt x="179" y="0"/>
                      </a:lnTo>
                      <a:cubicBezTo>
                        <a:pt x="146" y="23"/>
                        <a:pt x="112" y="56"/>
                        <a:pt x="79" y="78"/>
                      </a:cubicBezTo>
                      <a:cubicBezTo>
                        <a:pt x="45" y="112"/>
                        <a:pt x="12" y="145"/>
                        <a:pt x="1" y="189"/>
                      </a:cubicBezTo>
                      <a:lnTo>
                        <a:pt x="57" y="201"/>
                      </a:lnTo>
                      <a:cubicBezTo>
                        <a:pt x="57" y="134"/>
                        <a:pt x="123" y="67"/>
                        <a:pt x="17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25" name="Google Shape;17125;p24"/>
                <p:cNvSpPr/>
                <p:nvPr/>
              </p:nvSpPr>
              <p:spPr>
                <a:xfrm>
                  <a:off x="4311879" y="1736958"/>
                  <a:ext cx="62518" cy="7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2" h="2043" extrusionOk="0">
                      <a:moveTo>
                        <a:pt x="733" y="1"/>
                      </a:moveTo>
                      <a:cubicBezTo>
                        <a:pt x="699" y="1"/>
                        <a:pt x="670" y="5"/>
                        <a:pt x="646" y="13"/>
                      </a:cubicBezTo>
                      <a:cubicBezTo>
                        <a:pt x="457" y="79"/>
                        <a:pt x="257" y="302"/>
                        <a:pt x="190" y="569"/>
                      </a:cubicBezTo>
                      <a:cubicBezTo>
                        <a:pt x="112" y="824"/>
                        <a:pt x="1" y="1447"/>
                        <a:pt x="346" y="1814"/>
                      </a:cubicBezTo>
                      <a:cubicBezTo>
                        <a:pt x="524" y="1998"/>
                        <a:pt x="689" y="2042"/>
                        <a:pt x="809" y="2042"/>
                      </a:cubicBezTo>
                      <a:cubicBezTo>
                        <a:pt x="921" y="2042"/>
                        <a:pt x="991" y="2003"/>
                        <a:pt x="991" y="2003"/>
                      </a:cubicBezTo>
                      <a:cubicBezTo>
                        <a:pt x="991" y="2003"/>
                        <a:pt x="1313" y="1926"/>
                        <a:pt x="1481" y="1725"/>
                      </a:cubicBezTo>
                      <a:cubicBezTo>
                        <a:pt x="1658" y="1525"/>
                        <a:pt x="1792" y="935"/>
                        <a:pt x="1625" y="557"/>
                      </a:cubicBezTo>
                      <a:cubicBezTo>
                        <a:pt x="1478" y="214"/>
                        <a:pt x="985" y="1"/>
                        <a:pt x="73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26" name="Google Shape;17126;p24"/>
                <p:cNvSpPr/>
                <p:nvPr/>
              </p:nvSpPr>
              <p:spPr>
                <a:xfrm>
                  <a:off x="4311879" y="1736923"/>
                  <a:ext cx="38481" cy="68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3" h="1960" extrusionOk="0">
                      <a:moveTo>
                        <a:pt x="733" y="0"/>
                      </a:moveTo>
                      <a:cubicBezTo>
                        <a:pt x="699" y="0"/>
                        <a:pt x="669" y="5"/>
                        <a:pt x="646" y="14"/>
                      </a:cubicBezTo>
                      <a:cubicBezTo>
                        <a:pt x="457" y="80"/>
                        <a:pt x="257" y="303"/>
                        <a:pt x="190" y="570"/>
                      </a:cubicBezTo>
                      <a:cubicBezTo>
                        <a:pt x="112" y="825"/>
                        <a:pt x="1" y="1448"/>
                        <a:pt x="346" y="1815"/>
                      </a:cubicBezTo>
                      <a:cubicBezTo>
                        <a:pt x="413" y="1882"/>
                        <a:pt x="468" y="1927"/>
                        <a:pt x="535" y="1959"/>
                      </a:cubicBezTo>
                      <a:cubicBezTo>
                        <a:pt x="569" y="1826"/>
                        <a:pt x="569" y="1682"/>
                        <a:pt x="557" y="1537"/>
                      </a:cubicBezTo>
                      <a:cubicBezTo>
                        <a:pt x="546" y="1448"/>
                        <a:pt x="535" y="1370"/>
                        <a:pt x="524" y="1292"/>
                      </a:cubicBezTo>
                      <a:cubicBezTo>
                        <a:pt x="512" y="1215"/>
                        <a:pt x="490" y="1148"/>
                        <a:pt x="502" y="1070"/>
                      </a:cubicBezTo>
                      <a:cubicBezTo>
                        <a:pt x="512" y="992"/>
                        <a:pt x="579" y="948"/>
                        <a:pt x="635" y="892"/>
                      </a:cubicBezTo>
                      <a:cubicBezTo>
                        <a:pt x="690" y="847"/>
                        <a:pt x="746" y="803"/>
                        <a:pt x="791" y="748"/>
                      </a:cubicBezTo>
                      <a:cubicBezTo>
                        <a:pt x="891" y="647"/>
                        <a:pt x="957" y="514"/>
                        <a:pt x="1013" y="392"/>
                      </a:cubicBezTo>
                      <a:cubicBezTo>
                        <a:pt x="1058" y="291"/>
                        <a:pt x="1080" y="191"/>
                        <a:pt x="1102" y="91"/>
                      </a:cubicBezTo>
                      <a:cubicBezTo>
                        <a:pt x="963" y="34"/>
                        <a:pt x="829" y="0"/>
                        <a:pt x="73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27" name="Google Shape;17127;p24"/>
                <p:cNvSpPr/>
                <p:nvPr/>
              </p:nvSpPr>
              <p:spPr>
                <a:xfrm>
                  <a:off x="4323148" y="1780848"/>
                  <a:ext cx="24107" cy="18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1" h="523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23" y="55"/>
                        <a:pt x="234" y="122"/>
                        <a:pt x="357" y="200"/>
                      </a:cubicBezTo>
                      <a:cubicBezTo>
                        <a:pt x="412" y="233"/>
                        <a:pt x="468" y="278"/>
                        <a:pt x="512" y="312"/>
                      </a:cubicBezTo>
                      <a:cubicBezTo>
                        <a:pt x="568" y="356"/>
                        <a:pt x="646" y="467"/>
                        <a:pt x="657" y="523"/>
                      </a:cubicBezTo>
                      <a:lnTo>
                        <a:pt x="690" y="456"/>
                      </a:lnTo>
                      <a:cubicBezTo>
                        <a:pt x="679" y="378"/>
                        <a:pt x="601" y="322"/>
                        <a:pt x="545" y="278"/>
                      </a:cubicBezTo>
                      <a:cubicBezTo>
                        <a:pt x="479" y="245"/>
                        <a:pt x="423" y="211"/>
                        <a:pt x="367" y="178"/>
                      </a:cubicBezTo>
                      <a:cubicBezTo>
                        <a:pt x="246" y="100"/>
                        <a:pt x="123" y="45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28" name="Google Shape;17128;p24"/>
                <p:cNvSpPr/>
                <p:nvPr/>
              </p:nvSpPr>
              <p:spPr>
                <a:xfrm>
                  <a:off x="4345651" y="1767241"/>
                  <a:ext cx="16711" cy="256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9" h="735" extrusionOk="0">
                      <a:moveTo>
                        <a:pt x="479" y="0"/>
                      </a:moveTo>
                      <a:lnTo>
                        <a:pt x="479" y="0"/>
                      </a:lnTo>
                      <a:cubicBezTo>
                        <a:pt x="256" y="178"/>
                        <a:pt x="101" y="368"/>
                        <a:pt x="1" y="635"/>
                      </a:cubicBezTo>
                      <a:lnTo>
                        <a:pt x="45" y="735"/>
                      </a:lnTo>
                      <a:cubicBezTo>
                        <a:pt x="112" y="468"/>
                        <a:pt x="268" y="190"/>
                        <a:pt x="47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29" name="Google Shape;17129;p24"/>
                <p:cNvSpPr/>
                <p:nvPr/>
              </p:nvSpPr>
              <p:spPr>
                <a:xfrm>
                  <a:off x="4346454" y="1780080"/>
                  <a:ext cx="15909" cy="236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678" extrusionOk="0">
                      <a:moveTo>
                        <a:pt x="456" y="0"/>
                      </a:moveTo>
                      <a:cubicBezTo>
                        <a:pt x="400" y="134"/>
                        <a:pt x="334" y="255"/>
                        <a:pt x="267" y="378"/>
                      </a:cubicBezTo>
                      <a:cubicBezTo>
                        <a:pt x="233" y="433"/>
                        <a:pt x="200" y="500"/>
                        <a:pt x="167" y="556"/>
                      </a:cubicBezTo>
                      <a:cubicBezTo>
                        <a:pt x="122" y="611"/>
                        <a:pt x="67" y="623"/>
                        <a:pt x="0" y="633"/>
                      </a:cubicBezTo>
                      <a:lnTo>
                        <a:pt x="0" y="678"/>
                      </a:lnTo>
                      <a:cubicBezTo>
                        <a:pt x="33" y="678"/>
                        <a:pt x="78" y="667"/>
                        <a:pt x="111" y="656"/>
                      </a:cubicBezTo>
                      <a:cubicBezTo>
                        <a:pt x="144" y="645"/>
                        <a:pt x="178" y="611"/>
                        <a:pt x="200" y="578"/>
                      </a:cubicBezTo>
                      <a:cubicBezTo>
                        <a:pt x="233" y="512"/>
                        <a:pt x="267" y="456"/>
                        <a:pt x="289" y="389"/>
                      </a:cubicBezTo>
                      <a:cubicBezTo>
                        <a:pt x="356" y="267"/>
                        <a:pt x="401" y="134"/>
                        <a:pt x="456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30" name="Google Shape;17130;p24"/>
                <p:cNvSpPr/>
                <p:nvPr/>
              </p:nvSpPr>
              <p:spPr>
                <a:xfrm>
                  <a:off x="4384482" y="1681207"/>
                  <a:ext cx="74903" cy="82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7" h="2379" extrusionOk="0">
                      <a:moveTo>
                        <a:pt x="1363" y="0"/>
                      </a:moveTo>
                      <a:cubicBezTo>
                        <a:pt x="1336" y="0"/>
                        <a:pt x="1308" y="3"/>
                        <a:pt x="1279" y="9"/>
                      </a:cubicBezTo>
                      <a:cubicBezTo>
                        <a:pt x="801" y="120"/>
                        <a:pt x="322" y="665"/>
                        <a:pt x="167" y="1321"/>
                      </a:cubicBezTo>
                      <a:cubicBezTo>
                        <a:pt x="0" y="1977"/>
                        <a:pt x="245" y="2345"/>
                        <a:pt x="245" y="2345"/>
                      </a:cubicBezTo>
                      <a:cubicBezTo>
                        <a:pt x="245" y="2345"/>
                        <a:pt x="322" y="2367"/>
                        <a:pt x="611" y="2378"/>
                      </a:cubicBezTo>
                      <a:cubicBezTo>
                        <a:pt x="620" y="2378"/>
                        <a:pt x="629" y="2378"/>
                        <a:pt x="639" y="2378"/>
                      </a:cubicBezTo>
                      <a:cubicBezTo>
                        <a:pt x="938" y="2378"/>
                        <a:pt x="1522" y="2202"/>
                        <a:pt x="1824" y="1922"/>
                      </a:cubicBezTo>
                      <a:cubicBezTo>
                        <a:pt x="2146" y="1643"/>
                        <a:pt x="2080" y="1065"/>
                        <a:pt x="2035" y="876"/>
                      </a:cubicBezTo>
                      <a:cubicBezTo>
                        <a:pt x="2004" y="698"/>
                        <a:pt x="1786" y="0"/>
                        <a:pt x="136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31" name="Google Shape;17131;p24"/>
                <p:cNvSpPr/>
                <p:nvPr/>
              </p:nvSpPr>
              <p:spPr>
                <a:xfrm>
                  <a:off x="4388355" y="1681172"/>
                  <a:ext cx="62902" cy="616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1768" extrusionOk="0">
                      <a:moveTo>
                        <a:pt x="1257" y="0"/>
                      </a:moveTo>
                      <a:cubicBezTo>
                        <a:pt x="1228" y="0"/>
                        <a:pt x="1198" y="3"/>
                        <a:pt x="1168" y="10"/>
                      </a:cubicBezTo>
                      <a:cubicBezTo>
                        <a:pt x="690" y="121"/>
                        <a:pt x="211" y="666"/>
                        <a:pt x="56" y="1322"/>
                      </a:cubicBezTo>
                      <a:cubicBezTo>
                        <a:pt x="11" y="1489"/>
                        <a:pt x="0" y="1634"/>
                        <a:pt x="0" y="1767"/>
                      </a:cubicBezTo>
                      <a:cubicBezTo>
                        <a:pt x="11" y="1767"/>
                        <a:pt x="23" y="1756"/>
                        <a:pt x="45" y="1756"/>
                      </a:cubicBezTo>
                      <a:cubicBezTo>
                        <a:pt x="167" y="1701"/>
                        <a:pt x="278" y="1589"/>
                        <a:pt x="367" y="1489"/>
                      </a:cubicBezTo>
                      <a:cubicBezTo>
                        <a:pt x="567" y="1278"/>
                        <a:pt x="745" y="1033"/>
                        <a:pt x="990" y="888"/>
                      </a:cubicBezTo>
                      <a:cubicBezTo>
                        <a:pt x="1135" y="811"/>
                        <a:pt x="1279" y="788"/>
                        <a:pt x="1424" y="744"/>
                      </a:cubicBezTo>
                      <a:cubicBezTo>
                        <a:pt x="1568" y="710"/>
                        <a:pt x="1679" y="643"/>
                        <a:pt x="1780" y="532"/>
                      </a:cubicBezTo>
                      <a:cubicBezTo>
                        <a:pt x="1791" y="522"/>
                        <a:pt x="1802" y="522"/>
                        <a:pt x="1802" y="510"/>
                      </a:cubicBezTo>
                      <a:cubicBezTo>
                        <a:pt x="1691" y="260"/>
                        <a:pt x="1518" y="0"/>
                        <a:pt x="125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32" name="Google Shape;17132;p24"/>
                <p:cNvSpPr/>
                <p:nvPr/>
              </p:nvSpPr>
              <p:spPr>
                <a:xfrm>
                  <a:off x="4392995" y="1718747"/>
                  <a:ext cx="7396" cy="34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" h="1002" extrusionOk="0">
                      <a:moveTo>
                        <a:pt x="212" y="1"/>
                      </a:moveTo>
                      <a:cubicBezTo>
                        <a:pt x="34" y="290"/>
                        <a:pt x="1" y="679"/>
                        <a:pt x="145" y="1002"/>
                      </a:cubicBezTo>
                      <a:lnTo>
                        <a:pt x="201" y="979"/>
                      </a:lnTo>
                      <a:cubicBezTo>
                        <a:pt x="45" y="679"/>
                        <a:pt x="45" y="301"/>
                        <a:pt x="21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33" name="Google Shape;17133;p24"/>
                <p:cNvSpPr/>
                <p:nvPr/>
              </p:nvSpPr>
              <p:spPr>
                <a:xfrm>
                  <a:off x="4406985" y="1701686"/>
                  <a:ext cx="3140" cy="368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" h="1057" extrusionOk="0">
                      <a:moveTo>
                        <a:pt x="89" y="0"/>
                      </a:moveTo>
                      <a:lnTo>
                        <a:pt x="89" y="0"/>
                      </a:lnTo>
                      <a:cubicBezTo>
                        <a:pt x="11" y="55"/>
                        <a:pt x="0" y="167"/>
                        <a:pt x="11" y="256"/>
                      </a:cubicBezTo>
                      <a:cubicBezTo>
                        <a:pt x="22" y="345"/>
                        <a:pt x="33" y="434"/>
                        <a:pt x="33" y="523"/>
                      </a:cubicBezTo>
                      <a:cubicBezTo>
                        <a:pt x="45" y="701"/>
                        <a:pt x="45" y="878"/>
                        <a:pt x="11" y="1056"/>
                      </a:cubicBezTo>
                      <a:lnTo>
                        <a:pt x="67" y="990"/>
                      </a:lnTo>
                      <a:cubicBezTo>
                        <a:pt x="89" y="812"/>
                        <a:pt x="89" y="701"/>
                        <a:pt x="67" y="523"/>
                      </a:cubicBezTo>
                      <a:cubicBezTo>
                        <a:pt x="55" y="434"/>
                        <a:pt x="45" y="345"/>
                        <a:pt x="22" y="256"/>
                      </a:cubicBezTo>
                      <a:cubicBezTo>
                        <a:pt x="11" y="167"/>
                        <a:pt x="22" y="67"/>
                        <a:pt x="8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34" name="Google Shape;17134;p24"/>
                <p:cNvSpPr/>
                <p:nvPr/>
              </p:nvSpPr>
              <p:spPr>
                <a:xfrm>
                  <a:off x="4418987" y="1689650"/>
                  <a:ext cx="4326" cy="28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" h="813" extrusionOk="0">
                      <a:moveTo>
                        <a:pt x="67" y="0"/>
                      </a:moveTo>
                      <a:cubicBezTo>
                        <a:pt x="34" y="56"/>
                        <a:pt x="12" y="134"/>
                        <a:pt x="12" y="200"/>
                      </a:cubicBezTo>
                      <a:cubicBezTo>
                        <a:pt x="1" y="267"/>
                        <a:pt x="12" y="345"/>
                        <a:pt x="23" y="412"/>
                      </a:cubicBezTo>
                      <a:cubicBezTo>
                        <a:pt x="34" y="545"/>
                        <a:pt x="67" y="690"/>
                        <a:pt x="45" y="812"/>
                      </a:cubicBezTo>
                      <a:lnTo>
                        <a:pt x="101" y="790"/>
                      </a:lnTo>
                      <a:cubicBezTo>
                        <a:pt x="123" y="645"/>
                        <a:pt x="67" y="534"/>
                        <a:pt x="45" y="400"/>
                      </a:cubicBezTo>
                      <a:cubicBezTo>
                        <a:pt x="34" y="334"/>
                        <a:pt x="23" y="267"/>
                        <a:pt x="23" y="200"/>
                      </a:cubicBezTo>
                      <a:cubicBezTo>
                        <a:pt x="23" y="134"/>
                        <a:pt x="34" y="67"/>
                        <a:pt x="6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35" name="Google Shape;17135;p24"/>
                <p:cNvSpPr/>
                <p:nvPr/>
              </p:nvSpPr>
              <p:spPr>
                <a:xfrm>
                  <a:off x="4416649" y="1704024"/>
                  <a:ext cx="29933" cy="20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8" h="590" extrusionOk="0">
                      <a:moveTo>
                        <a:pt x="858" y="0"/>
                      </a:moveTo>
                      <a:lnTo>
                        <a:pt x="858" y="0"/>
                      </a:lnTo>
                      <a:cubicBezTo>
                        <a:pt x="702" y="55"/>
                        <a:pt x="568" y="133"/>
                        <a:pt x="446" y="245"/>
                      </a:cubicBezTo>
                      <a:cubicBezTo>
                        <a:pt x="379" y="289"/>
                        <a:pt x="324" y="356"/>
                        <a:pt x="268" y="400"/>
                      </a:cubicBezTo>
                      <a:cubicBezTo>
                        <a:pt x="201" y="456"/>
                        <a:pt x="146" y="489"/>
                        <a:pt x="79" y="489"/>
                      </a:cubicBezTo>
                      <a:lnTo>
                        <a:pt x="1" y="589"/>
                      </a:lnTo>
                      <a:cubicBezTo>
                        <a:pt x="101" y="578"/>
                        <a:pt x="246" y="500"/>
                        <a:pt x="302" y="445"/>
                      </a:cubicBezTo>
                      <a:cubicBezTo>
                        <a:pt x="357" y="389"/>
                        <a:pt x="413" y="322"/>
                        <a:pt x="468" y="267"/>
                      </a:cubicBezTo>
                      <a:cubicBezTo>
                        <a:pt x="579" y="156"/>
                        <a:pt x="713" y="67"/>
                        <a:pt x="85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36" name="Google Shape;17136;p24"/>
                <p:cNvSpPr/>
                <p:nvPr/>
              </p:nvSpPr>
              <p:spPr>
                <a:xfrm>
                  <a:off x="4402694" y="1721468"/>
                  <a:ext cx="42353" cy="259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" h="743" extrusionOk="0">
                      <a:moveTo>
                        <a:pt x="1213" y="0"/>
                      </a:moveTo>
                      <a:lnTo>
                        <a:pt x="623" y="412"/>
                      </a:lnTo>
                      <a:lnTo>
                        <a:pt x="323" y="612"/>
                      </a:lnTo>
                      <a:cubicBezTo>
                        <a:pt x="267" y="645"/>
                        <a:pt x="212" y="667"/>
                        <a:pt x="168" y="667"/>
                      </a:cubicBezTo>
                      <a:cubicBezTo>
                        <a:pt x="156" y="671"/>
                        <a:pt x="146" y="673"/>
                        <a:pt x="137" y="673"/>
                      </a:cubicBezTo>
                      <a:cubicBezTo>
                        <a:pt x="119" y="673"/>
                        <a:pt x="104" y="667"/>
                        <a:pt x="89" y="667"/>
                      </a:cubicBezTo>
                      <a:cubicBezTo>
                        <a:pt x="79" y="657"/>
                        <a:pt x="67" y="657"/>
                        <a:pt x="45" y="645"/>
                      </a:cubicBezTo>
                      <a:lnTo>
                        <a:pt x="12" y="645"/>
                      </a:lnTo>
                      <a:cubicBezTo>
                        <a:pt x="9" y="642"/>
                        <a:pt x="7" y="641"/>
                        <a:pt x="7" y="641"/>
                      </a:cubicBezTo>
                      <a:lnTo>
                        <a:pt x="7" y="641"/>
                      </a:lnTo>
                      <a:cubicBezTo>
                        <a:pt x="5" y="641"/>
                        <a:pt x="9" y="651"/>
                        <a:pt x="0" y="667"/>
                      </a:cubicBezTo>
                      <a:lnTo>
                        <a:pt x="12" y="712"/>
                      </a:lnTo>
                      <a:cubicBezTo>
                        <a:pt x="12" y="712"/>
                        <a:pt x="56" y="734"/>
                        <a:pt x="67" y="734"/>
                      </a:cubicBezTo>
                      <a:cubicBezTo>
                        <a:pt x="84" y="740"/>
                        <a:pt x="101" y="743"/>
                        <a:pt x="117" y="743"/>
                      </a:cubicBezTo>
                      <a:cubicBezTo>
                        <a:pt x="134" y="743"/>
                        <a:pt x="151" y="740"/>
                        <a:pt x="168" y="734"/>
                      </a:cubicBezTo>
                      <a:cubicBezTo>
                        <a:pt x="245" y="734"/>
                        <a:pt x="301" y="701"/>
                        <a:pt x="346" y="667"/>
                      </a:cubicBezTo>
                      <a:cubicBezTo>
                        <a:pt x="445" y="590"/>
                        <a:pt x="546" y="512"/>
                        <a:pt x="646" y="445"/>
                      </a:cubicBezTo>
                      <a:lnTo>
                        <a:pt x="1213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37" name="Google Shape;17137;p24"/>
                <p:cNvSpPr/>
                <p:nvPr/>
              </p:nvSpPr>
              <p:spPr>
                <a:xfrm>
                  <a:off x="4395333" y="1742820"/>
                  <a:ext cx="39214" cy="170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4" h="490" extrusionOk="0">
                      <a:moveTo>
                        <a:pt x="1123" y="0"/>
                      </a:moveTo>
                      <a:lnTo>
                        <a:pt x="1123" y="0"/>
                      </a:lnTo>
                      <a:cubicBezTo>
                        <a:pt x="968" y="144"/>
                        <a:pt x="790" y="245"/>
                        <a:pt x="601" y="322"/>
                      </a:cubicBezTo>
                      <a:cubicBezTo>
                        <a:pt x="501" y="367"/>
                        <a:pt x="401" y="401"/>
                        <a:pt x="300" y="434"/>
                      </a:cubicBezTo>
                      <a:cubicBezTo>
                        <a:pt x="266" y="442"/>
                        <a:pt x="230" y="446"/>
                        <a:pt x="193" y="446"/>
                      </a:cubicBezTo>
                      <a:cubicBezTo>
                        <a:pt x="134" y="446"/>
                        <a:pt x="73" y="437"/>
                        <a:pt x="11" y="423"/>
                      </a:cubicBezTo>
                      <a:lnTo>
                        <a:pt x="1" y="467"/>
                      </a:lnTo>
                      <a:cubicBezTo>
                        <a:pt x="45" y="478"/>
                        <a:pt x="100" y="490"/>
                        <a:pt x="156" y="490"/>
                      </a:cubicBezTo>
                      <a:cubicBezTo>
                        <a:pt x="211" y="490"/>
                        <a:pt x="267" y="478"/>
                        <a:pt x="312" y="467"/>
                      </a:cubicBezTo>
                      <a:cubicBezTo>
                        <a:pt x="423" y="434"/>
                        <a:pt x="512" y="389"/>
                        <a:pt x="612" y="345"/>
                      </a:cubicBezTo>
                      <a:cubicBezTo>
                        <a:pt x="790" y="256"/>
                        <a:pt x="979" y="144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38" name="Google Shape;17138;p24"/>
                <p:cNvSpPr/>
                <p:nvPr/>
              </p:nvSpPr>
              <p:spPr>
                <a:xfrm>
                  <a:off x="4289028" y="1929786"/>
                  <a:ext cx="83416" cy="59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" h="1693" extrusionOk="0">
                      <a:moveTo>
                        <a:pt x="1404" y="1"/>
                      </a:moveTo>
                      <a:cubicBezTo>
                        <a:pt x="1245" y="1"/>
                        <a:pt x="1085" y="14"/>
                        <a:pt x="945" y="47"/>
                      </a:cubicBezTo>
                      <a:cubicBezTo>
                        <a:pt x="456" y="146"/>
                        <a:pt x="200" y="346"/>
                        <a:pt x="144" y="413"/>
                      </a:cubicBezTo>
                      <a:cubicBezTo>
                        <a:pt x="89" y="469"/>
                        <a:pt x="67" y="536"/>
                        <a:pt x="67" y="536"/>
                      </a:cubicBezTo>
                      <a:cubicBezTo>
                        <a:pt x="67" y="536"/>
                        <a:pt x="0" y="692"/>
                        <a:pt x="134" y="1070"/>
                      </a:cubicBezTo>
                      <a:cubicBezTo>
                        <a:pt x="263" y="1399"/>
                        <a:pt x="617" y="1693"/>
                        <a:pt x="1034" y="1693"/>
                      </a:cubicBezTo>
                      <a:cubicBezTo>
                        <a:pt x="1082" y="1693"/>
                        <a:pt x="1130" y="1689"/>
                        <a:pt x="1179" y="1681"/>
                      </a:cubicBezTo>
                      <a:cubicBezTo>
                        <a:pt x="1657" y="1614"/>
                        <a:pt x="2047" y="1315"/>
                        <a:pt x="2224" y="892"/>
                      </a:cubicBezTo>
                      <a:cubicBezTo>
                        <a:pt x="2391" y="469"/>
                        <a:pt x="2324" y="269"/>
                        <a:pt x="2235" y="158"/>
                      </a:cubicBezTo>
                      <a:cubicBezTo>
                        <a:pt x="2165" y="79"/>
                        <a:pt x="1788" y="1"/>
                        <a:pt x="140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39" name="Google Shape;17139;p24"/>
                <p:cNvSpPr/>
                <p:nvPr/>
              </p:nvSpPr>
              <p:spPr>
                <a:xfrm>
                  <a:off x="4314217" y="1929786"/>
                  <a:ext cx="57878" cy="27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781" extrusionOk="0">
                      <a:moveTo>
                        <a:pt x="682" y="1"/>
                      </a:moveTo>
                      <a:cubicBezTo>
                        <a:pt x="523" y="1"/>
                        <a:pt x="363" y="14"/>
                        <a:pt x="223" y="47"/>
                      </a:cubicBezTo>
                      <a:cubicBezTo>
                        <a:pt x="146" y="57"/>
                        <a:pt x="67" y="80"/>
                        <a:pt x="1" y="102"/>
                      </a:cubicBezTo>
                      <a:cubicBezTo>
                        <a:pt x="279" y="403"/>
                        <a:pt x="635" y="613"/>
                        <a:pt x="1035" y="714"/>
                      </a:cubicBezTo>
                      <a:cubicBezTo>
                        <a:pt x="1202" y="758"/>
                        <a:pt x="1369" y="781"/>
                        <a:pt x="1535" y="781"/>
                      </a:cubicBezTo>
                      <a:cubicBezTo>
                        <a:pt x="1658" y="435"/>
                        <a:pt x="1602" y="257"/>
                        <a:pt x="1513" y="158"/>
                      </a:cubicBezTo>
                      <a:cubicBezTo>
                        <a:pt x="1443" y="79"/>
                        <a:pt x="1066" y="1"/>
                        <a:pt x="68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40" name="Google Shape;17140;p24"/>
                <p:cNvSpPr/>
                <p:nvPr/>
              </p:nvSpPr>
              <p:spPr>
                <a:xfrm>
                  <a:off x="4291330" y="1948451"/>
                  <a:ext cx="22537" cy="30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" h="869" extrusionOk="0">
                      <a:moveTo>
                        <a:pt x="78" y="1"/>
                      </a:moveTo>
                      <a:lnTo>
                        <a:pt x="1" y="12"/>
                      </a:lnTo>
                      <a:cubicBezTo>
                        <a:pt x="56" y="78"/>
                        <a:pt x="134" y="179"/>
                        <a:pt x="179" y="256"/>
                      </a:cubicBezTo>
                      <a:cubicBezTo>
                        <a:pt x="223" y="323"/>
                        <a:pt x="256" y="412"/>
                        <a:pt x="290" y="490"/>
                      </a:cubicBezTo>
                      <a:cubicBezTo>
                        <a:pt x="334" y="568"/>
                        <a:pt x="367" y="646"/>
                        <a:pt x="434" y="713"/>
                      </a:cubicBezTo>
                      <a:cubicBezTo>
                        <a:pt x="490" y="790"/>
                        <a:pt x="557" y="846"/>
                        <a:pt x="646" y="869"/>
                      </a:cubicBezTo>
                      <a:cubicBezTo>
                        <a:pt x="557" y="835"/>
                        <a:pt x="490" y="780"/>
                        <a:pt x="446" y="713"/>
                      </a:cubicBezTo>
                      <a:cubicBezTo>
                        <a:pt x="390" y="635"/>
                        <a:pt x="345" y="557"/>
                        <a:pt x="312" y="479"/>
                      </a:cubicBezTo>
                      <a:cubicBezTo>
                        <a:pt x="278" y="401"/>
                        <a:pt x="256" y="312"/>
                        <a:pt x="212" y="234"/>
                      </a:cubicBezTo>
                      <a:cubicBezTo>
                        <a:pt x="179" y="157"/>
                        <a:pt x="134" y="78"/>
                        <a:pt x="7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41" name="Google Shape;17141;p24"/>
                <p:cNvSpPr/>
                <p:nvPr/>
              </p:nvSpPr>
              <p:spPr>
                <a:xfrm>
                  <a:off x="4302564" y="1948451"/>
                  <a:ext cx="29550" cy="2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" h="847" extrusionOk="0">
                      <a:moveTo>
                        <a:pt x="112" y="1"/>
                      </a:moveTo>
                      <a:lnTo>
                        <a:pt x="1" y="12"/>
                      </a:lnTo>
                      <a:cubicBezTo>
                        <a:pt x="68" y="56"/>
                        <a:pt x="201" y="157"/>
                        <a:pt x="257" y="234"/>
                      </a:cubicBezTo>
                      <a:lnTo>
                        <a:pt x="424" y="468"/>
                      </a:lnTo>
                      <a:cubicBezTo>
                        <a:pt x="468" y="546"/>
                        <a:pt x="535" y="624"/>
                        <a:pt x="601" y="691"/>
                      </a:cubicBezTo>
                      <a:cubicBezTo>
                        <a:pt x="668" y="757"/>
                        <a:pt x="747" y="812"/>
                        <a:pt x="846" y="846"/>
                      </a:cubicBezTo>
                      <a:cubicBezTo>
                        <a:pt x="747" y="812"/>
                        <a:pt x="680" y="746"/>
                        <a:pt x="613" y="679"/>
                      </a:cubicBezTo>
                      <a:cubicBezTo>
                        <a:pt x="546" y="612"/>
                        <a:pt x="502" y="535"/>
                        <a:pt x="457" y="446"/>
                      </a:cubicBezTo>
                      <a:cubicBezTo>
                        <a:pt x="401" y="368"/>
                        <a:pt x="357" y="279"/>
                        <a:pt x="302" y="201"/>
                      </a:cubicBezTo>
                      <a:cubicBezTo>
                        <a:pt x="246" y="123"/>
                        <a:pt x="201" y="56"/>
                        <a:pt x="11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42" name="Google Shape;17142;p24"/>
                <p:cNvSpPr/>
                <p:nvPr/>
              </p:nvSpPr>
              <p:spPr>
                <a:xfrm>
                  <a:off x="4323532" y="1950021"/>
                  <a:ext cx="29166" cy="1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6" h="546" extrusionOk="0">
                      <a:moveTo>
                        <a:pt x="0" y="0"/>
                      </a:moveTo>
                      <a:cubicBezTo>
                        <a:pt x="123" y="100"/>
                        <a:pt x="257" y="256"/>
                        <a:pt x="390" y="367"/>
                      </a:cubicBezTo>
                      <a:cubicBezTo>
                        <a:pt x="512" y="468"/>
                        <a:pt x="668" y="545"/>
                        <a:pt x="835" y="545"/>
                      </a:cubicBezTo>
                      <a:cubicBezTo>
                        <a:pt x="668" y="534"/>
                        <a:pt x="524" y="445"/>
                        <a:pt x="412" y="334"/>
                      </a:cubicBezTo>
                      <a:cubicBezTo>
                        <a:pt x="301" y="223"/>
                        <a:pt x="235" y="122"/>
                        <a:pt x="12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43" name="Google Shape;17143;p24"/>
                <p:cNvSpPr/>
                <p:nvPr/>
              </p:nvSpPr>
              <p:spPr>
                <a:xfrm>
                  <a:off x="4296354" y="1936834"/>
                  <a:ext cx="27212" cy="124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" h="357" extrusionOk="0">
                      <a:moveTo>
                        <a:pt x="779" y="0"/>
                      </a:moveTo>
                      <a:cubicBezTo>
                        <a:pt x="502" y="33"/>
                        <a:pt x="223" y="144"/>
                        <a:pt x="1" y="312"/>
                      </a:cubicBezTo>
                      <a:lnTo>
                        <a:pt x="35" y="356"/>
                      </a:lnTo>
                      <a:cubicBezTo>
                        <a:pt x="246" y="178"/>
                        <a:pt x="502" y="55"/>
                        <a:pt x="77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44" name="Google Shape;17144;p24"/>
                <p:cNvSpPr/>
                <p:nvPr/>
              </p:nvSpPr>
              <p:spPr>
                <a:xfrm>
                  <a:off x="4313833" y="1933729"/>
                  <a:ext cx="36911" cy="159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8" h="456" extrusionOk="0">
                      <a:moveTo>
                        <a:pt x="1057" y="0"/>
                      </a:moveTo>
                      <a:cubicBezTo>
                        <a:pt x="690" y="78"/>
                        <a:pt x="335" y="211"/>
                        <a:pt x="1" y="411"/>
                      </a:cubicBezTo>
                      <a:lnTo>
                        <a:pt x="78" y="456"/>
                      </a:lnTo>
                      <a:cubicBezTo>
                        <a:pt x="390" y="233"/>
                        <a:pt x="701" y="100"/>
                        <a:pt x="105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45" name="Google Shape;17145;p24"/>
                <p:cNvSpPr/>
                <p:nvPr/>
              </p:nvSpPr>
              <p:spPr>
                <a:xfrm>
                  <a:off x="4328975" y="1945765"/>
                  <a:ext cx="32620" cy="58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5" h="167" extrusionOk="0">
                      <a:moveTo>
                        <a:pt x="732" y="0"/>
                      </a:moveTo>
                      <a:cubicBezTo>
                        <a:pt x="485" y="0"/>
                        <a:pt x="236" y="48"/>
                        <a:pt x="0" y="145"/>
                      </a:cubicBezTo>
                      <a:lnTo>
                        <a:pt x="12" y="167"/>
                      </a:lnTo>
                      <a:cubicBezTo>
                        <a:pt x="256" y="49"/>
                        <a:pt x="544" y="9"/>
                        <a:pt x="822" y="9"/>
                      </a:cubicBezTo>
                      <a:cubicBezTo>
                        <a:pt x="860" y="9"/>
                        <a:pt x="897" y="10"/>
                        <a:pt x="934" y="11"/>
                      </a:cubicBezTo>
                      <a:cubicBezTo>
                        <a:pt x="867" y="4"/>
                        <a:pt x="799" y="0"/>
                        <a:pt x="73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46" name="Google Shape;17146;p24"/>
                <p:cNvSpPr/>
                <p:nvPr/>
              </p:nvSpPr>
              <p:spPr>
                <a:xfrm>
                  <a:off x="4197794" y="1870650"/>
                  <a:ext cx="53238" cy="8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6" h="2311" extrusionOk="0">
                      <a:moveTo>
                        <a:pt x="935" y="0"/>
                      </a:moveTo>
                      <a:cubicBezTo>
                        <a:pt x="487" y="0"/>
                        <a:pt x="131" y="455"/>
                        <a:pt x="79" y="685"/>
                      </a:cubicBezTo>
                      <a:cubicBezTo>
                        <a:pt x="23" y="919"/>
                        <a:pt x="1" y="1396"/>
                        <a:pt x="312" y="1908"/>
                      </a:cubicBezTo>
                      <a:cubicBezTo>
                        <a:pt x="516" y="2255"/>
                        <a:pt x="658" y="2310"/>
                        <a:pt x="729" y="2310"/>
                      </a:cubicBezTo>
                      <a:cubicBezTo>
                        <a:pt x="762" y="2310"/>
                        <a:pt x="779" y="2298"/>
                        <a:pt x="779" y="2298"/>
                      </a:cubicBezTo>
                      <a:lnTo>
                        <a:pt x="791" y="2231"/>
                      </a:lnTo>
                      <a:cubicBezTo>
                        <a:pt x="791" y="2231"/>
                        <a:pt x="1002" y="2197"/>
                        <a:pt x="1147" y="2019"/>
                      </a:cubicBezTo>
                      <a:cubicBezTo>
                        <a:pt x="1291" y="1853"/>
                        <a:pt x="1336" y="1708"/>
                        <a:pt x="1425" y="1330"/>
                      </a:cubicBezTo>
                      <a:cubicBezTo>
                        <a:pt x="1525" y="952"/>
                        <a:pt x="1525" y="84"/>
                        <a:pt x="1024" y="7"/>
                      </a:cubicBezTo>
                      <a:cubicBezTo>
                        <a:pt x="994" y="2"/>
                        <a:pt x="964" y="0"/>
                        <a:pt x="935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47" name="Google Shape;17147;p24"/>
                <p:cNvSpPr/>
                <p:nvPr/>
              </p:nvSpPr>
              <p:spPr>
                <a:xfrm>
                  <a:off x="4198213" y="1870650"/>
                  <a:ext cx="37295" cy="607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" h="1742" extrusionOk="0">
                      <a:moveTo>
                        <a:pt x="923" y="0"/>
                      </a:moveTo>
                      <a:cubicBezTo>
                        <a:pt x="475" y="0"/>
                        <a:pt x="119" y="455"/>
                        <a:pt x="67" y="685"/>
                      </a:cubicBezTo>
                      <a:cubicBezTo>
                        <a:pt x="23" y="896"/>
                        <a:pt x="0" y="1297"/>
                        <a:pt x="211" y="1742"/>
                      </a:cubicBezTo>
                      <a:cubicBezTo>
                        <a:pt x="300" y="1663"/>
                        <a:pt x="379" y="1564"/>
                        <a:pt x="445" y="1463"/>
                      </a:cubicBezTo>
                      <a:cubicBezTo>
                        <a:pt x="623" y="1230"/>
                        <a:pt x="757" y="963"/>
                        <a:pt x="856" y="685"/>
                      </a:cubicBezTo>
                      <a:cubicBezTo>
                        <a:pt x="901" y="551"/>
                        <a:pt x="945" y="407"/>
                        <a:pt x="990" y="262"/>
                      </a:cubicBezTo>
                      <a:cubicBezTo>
                        <a:pt x="1012" y="185"/>
                        <a:pt x="1034" y="96"/>
                        <a:pt x="1068" y="29"/>
                      </a:cubicBezTo>
                      <a:cubicBezTo>
                        <a:pt x="1057" y="17"/>
                        <a:pt x="1034" y="17"/>
                        <a:pt x="1012" y="7"/>
                      </a:cubicBezTo>
                      <a:cubicBezTo>
                        <a:pt x="982" y="2"/>
                        <a:pt x="952" y="0"/>
                        <a:pt x="92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48" name="Google Shape;17148;p24"/>
                <p:cNvSpPr/>
                <p:nvPr/>
              </p:nvSpPr>
              <p:spPr>
                <a:xfrm>
                  <a:off x="4227694" y="1876302"/>
                  <a:ext cx="9350" cy="264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757" extrusionOk="0">
                      <a:moveTo>
                        <a:pt x="268" y="0"/>
                      </a:moveTo>
                      <a:lnTo>
                        <a:pt x="268" y="0"/>
                      </a:lnTo>
                      <a:cubicBezTo>
                        <a:pt x="212" y="245"/>
                        <a:pt x="123" y="467"/>
                        <a:pt x="1" y="678"/>
                      </a:cubicBezTo>
                      <a:lnTo>
                        <a:pt x="34" y="757"/>
                      </a:lnTo>
                      <a:cubicBezTo>
                        <a:pt x="145" y="523"/>
                        <a:pt x="223" y="245"/>
                        <a:pt x="26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49" name="Google Shape;17149;p24"/>
                <p:cNvSpPr/>
                <p:nvPr/>
              </p:nvSpPr>
              <p:spPr>
                <a:xfrm>
                  <a:off x="4215657" y="1894130"/>
                  <a:ext cx="13990" cy="174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50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9" y="78"/>
                        <a:pt x="168" y="145"/>
                        <a:pt x="235" y="223"/>
                      </a:cubicBezTo>
                      <a:cubicBezTo>
                        <a:pt x="267" y="256"/>
                        <a:pt x="301" y="301"/>
                        <a:pt x="324" y="345"/>
                      </a:cubicBezTo>
                      <a:cubicBezTo>
                        <a:pt x="346" y="390"/>
                        <a:pt x="356" y="446"/>
                        <a:pt x="368" y="501"/>
                      </a:cubicBezTo>
                      <a:lnTo>
                        <a:pt x="401" y="468"/>
                      </a:lnTo>
                      <a:cubicBezTo>
                        <a:pt x="390" y="412"/>
                        <a:pt x="390" y="379"/>
                        <a:pt x="356" y="335"/>
                      </a:cubicBezTo>
                      <a:cubicBezTo>
                        <a:pt x="334" y="279"/>
                        <a:pt x="301" y="234"/>
                        <a:pt x="257" y="201"/>
                      </a:cubicBezTo>
                      <a:cubicBezTo>
                        <a:pt x="178" y="123"/>
                        <a:pt x="90" y="68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50" name="Google Shape;17150;p24"/>
                <p:cNvSpPr/>
                <p:nvPr/>
              </p:nvSpPr>
              <p:spPr>
                <a:xfrm>
                  <a:off x="4228077" y="1895282"/>
                  <a:ext cx="13641" cy="29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" h="836" extrusionOk="0">
                      <a:moveTo>
                        <a:pt x="390" y="1"/>
                      </a:moveTo>
                      <a:cubicBezTo>
                        <a:pt x="312" y="268"/>
                        <a:pt x="178" y="512"/>
                        <a:pt x="0" y="713"/>
                      </a:cubicBezTo>
                      <a:lnTo>
                        <a:pt x="34" y="835"/>
                      </a:lnTo>
                      <a:cubicBezTo>
                        <a:pt x="201" y="601"/>
                        <a:pt x="334" y="268"/>
                        <a:pt x="390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51" name="Google Shape;17151;p24"/>
                <p:cNvSpPr/>
                <p:nvPr/>
              </p:nvSpPr>
              <p:spPr>
                <a:xfrm>
                  <a:off x="4208680" y="1919355"/>
                  <a:ext cx="18665" cy="198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69" extrusionOk="0">
                      <a:moveTo>
                        <a:pt x="0" y="0"/>
                      </a:moveTo>
                      <a:cubicBezTo>
                        <a:pt x="89" y="101"/>
                        <a:pt x="201" y="168"/>
                        <a:pt x="290" y="257"/>
                      </a:cubicBezTo>
                      <a:cubicBezTo>
                        <a:pt x="390" y="334"/>
                        <a:pt x="457" y="445"/>
                        <a:pt x="490" y="568"/>
                      </a:cubicBezTo>
                      <a:lnTo>
                        <a:pt x="534" y="556"/>
                      </a:lnTo>
                      <a:cubicBezTo>
                        <a:pt x="501" y="423"/>
                        <a:pt x="412" y="312"/>
                        <a:pt x="312" y="234"/>
                      </a:cubicBezTo>
                      <a:cubicBezTo>
                        <a:pt x="212" y="145"/>
                        <a:pt x="101" y="89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52" name="Google Shape;17152;p24"/>
                <p:cNvSpPr/>
                <p:nvPr/>
              </p:nvSpPr>
              <p:spPr>
                <a:xfrm>
                  <a:off x="4227694" y="1909656"/>
                  <a:ext cx="15944" cy="26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768" extrusionOk="0">
                      <a:moveTo>
                        <a:pt x="456" y="1"/>
                      </a:moveTo>
                      <a:cubicBezTo>
                        <a:pt x="456" y="78"/>
                        <a:pt x="434" y="145"/>
                        <a:pt x="401" y="212"/>
                      </a:cubicBezTo>
                      <a:cubicBezTo>
                        <a:pt x="367" y="278"/>
                        <a:pt x="334" y="334"/>
                        <a:pt x="290" y="390"/>
                      </a:cubicBezTo>
                      <a:cubicBezTo>
                        <a:pt x="201" y="512"/>
                        <a:pt x="123" y="624"/>
                        <a:pt x="1" y="713"/>
                      </a:cubicBezTo>
                      <a:lnTo>
                        <a:pt x="1" y="768"/>
                      </a:lnTo>
                      <a:cubicBezTo>
                        <a:pt x="123" y="679"/>
                        <a:pt x="234" y="523"/>
                        <a:pt x="312" y="412"/>
                      </a:cubicBezTo>
                      <a:cubicBezTo>
                        <a:pt x="345" y="345"/>
                        <a:pt x="390" y="290"/>
                        <a:pt x="412" y="212"/>
                      </a:cubicBezTo>
                      <a:cubicBezTo>
                        <a:pt x="446" y="145"/>
                        <a:pt x="456" y="78"/>
                        <a:pt x="456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53" name="Google Shape;17153;p24"/>
                <p:cNvSpPr/>
                <p:nvPr/>
              </p:nvSpPr>
              <p:spPr>
                <a:xfrm>
                  <a:off x="4436466" y="1913214"/>
                  <a:ext cx="87742" cy="666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5" h="1910" extrusionOk="0">
                      <a:moveTo>
                        <a:pt x="1142" y="0"/>
                      </a:moveTo>
                      <a:cubicBezTo>
                        <a:pt x="1070" y="0"/>
                        <a:pt x="997" y="7"/>
                        <a:pt x="923" y="21"/>
                      </a:cubicBezTo>
                      <a:cubicBezTo>
                        <a:pt x="456" y="99"/>
                        <a:pt x="312" y="199"/>
                        <a:pt x="312" y="199"/>
                      </a:cubicBezTo>
                      <a:lnTo>
                        <a:pt x="389" y="265"/>
                      </a:lnTo>
                      <a:cubicBezTo>
                        <a:pt x="389" y="265"/>
                        <a:pt x="0" y="666"/>
                        <a:pt x="56" y="1111"/>
                      </a:cubicBezTo>
                      <a:cubicBezTo>
                        <a:pt x="122" y="1545"/>
                        <a:pt x="468" y="1812"/>
                        <a:pt x="990" y="1889"/>
                      </a:cubicBezTo>
                      <a:cubicBezTo>
                        <a:pt x="1068" y="1903"/>
                        <a:pt x="1147" y="1909"/>
                        <a:pt x="1225" y="1909"/>
                      </a:cubicBezTo>
                      <a:cubicBezTo>
                        <a:pt x="1655" y="1909"/>
                        <a:pt x="2062" y="1717"/>
                        <a:pt x="2269" y="1500"/>
                      </a:cubicBezTo>
                      <a:cubicBezTo>
                        <a:pt x="2514" y="1244"/>
                        <a:pt x="2514" y="722"/>
                        <a:pt x="2180" y="433"/>
                      </a:cubicBezTo>
                      <a:cubicBezTo>
                        <a:pt x="1899" y="189"/>
                        <a:pt x="1531" y="0"/>
                        <a:pt x="114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54" name="Google Shape;17154;p24"/>
                <p:cNvSpPr/>
                <p:nvPr/>
              </p:nvSpPr>
              <p:spPr>
                <a:xfrm>
                  <a:off x="4488450" y="1916249"/>
                  <a:ext cx="35760" cy="56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625" extrusionOk="0">
                      <a:moveTo>
                        <a:pt x="123" y="0"/>
                      </a:moveTo>
                      <a:cubicBezTo>
                        <a:pt x="112" y="45"/>
                        <a:pt x="112" y="79"/>
                        <a:pt x="101" y="112"/>
                      </a:cubicBezTo>
                      <a:cubicBezTo>
                        <a:pt x="78" y="245"/>
                        <a:pt x="56" y="368"/>
                        <a:pt x="34" y="490"/>
                      </a:cubicBezTo>
                      <a:cubicBezTo>
                        <a:pt x="12" y="724"/>
                        <a:pt x="1" y="968"/>
                        <a:pt x="90" y="1202"/>
                      </a:cubicBezTo>
                      <a:cubicBezTo>
                        <a:pt x="157" y="1391"/>
                        <a:pt x="301" y="1547"/>
                        <a:pt x="490" y="1624"/>
                      </a:cubicBezTo>
                      <a:cubicBezTo>
                        <a:pt x="601" y="1569"/>
                        <a:pt x="701" y="1491"/>
                        <a:pt x="779" y="1413"/>
                      </a:cubicBezTo>
                      <a:cubicBezTo>
                        <a:pt x="1024" y="1157"/>
                        <a:pt x="1024" y="635"/>
                        <a:pt x="690" y="346"/>
                      </a:cubicBezTo>
                      <a:cubicBezTo>
                        <a:pt x="523" y="201"/>
                        <a:pt x="335" y="79"/>
                        <a:pt x="12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55" name="Google Shape;17155;p24"/>
                <p:cNvSpPr/>
                <p:nvPr/>
              </p:nvSpPr>
              <p:spPr>
                <a:xfrm>
                  <a:off x="4449654" y="1923646"/>
                  <a:ext cx="4291" cy="399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" h="1146" extrusionOk="0">
                      <a:moveTo>
                        <a:pt x="78" y="0"/>
                      </a:moveTo>
                      <a:lnTo>
                        <a:pt x="23" y="11"/>
                      </a:lnTo>
                      <a:cubicBezTo>
                        <a:pt x="56" y="33"/>
                        <a:pt x="67" y="100"/>
                        <a:pt x="67" y="144"/>
                      </a:cubicBezTo>
                      <a:cubicBezTo>
                        <a:pt x="67" y="200"/>
                        <a:pt x="56" y="245"/>
                        <a:pt x="45" y="289"/>
                      </a:cubicBezTo>
                      <a:cubicBezTo>
                        <a:pt x="23" y="389"/>
                        <a:pt x="11" y="478"/>
                        <a:pt x="1" y="579"/>
                      </a:cubicBezTo>
                      <a:cubicBezTo>
                        <a:pt x="1" y="678"/>
                        <a:pt x="1" y="779"/>
                        <a:pt x="11" y="868"/>
                      </a:cubicBezTo>
                      <a:cubicBezTo>
                        <a:pt x="23" y="967"/>
                        <a:pt x="56" y="1068"/>
                        <a:pt x="112" y="1145"/>
                      </a:cubicBezTo>
                      <a:cubicBezTo>
                        <a:pt x="56" y="1068"/>
                        <a:pt x="34" y="967"/>
                        <a:pt x="23" y="868"/>
                      </a:cubicBezTo>
                      <a:cubicBezTo>
                        <a:pt x="11" y="779"/>
                        <a:pt x="23" y="678"/>
                        <a:pt x="34" y="579"/>
                      </a:cubicBezTo>
                      <a:cubicBezTo>
                        <a:pt x="45" y="490"/>
                        <a:pt x="56" y="389"/>
                        <a:pt x="78" y="300"/>
                      </a:cubicBezTo>
                      <a:cubicBezTo>
                        <a:pt x="100" y="256"/>
                        <a:pt x="112" y="200"/>
                        <a:pt x="112" y="156"/>
                      </a:cubicBezTo>
                      <a:cubicBezTo>
                        <a:pt x="123" y="100"/>
                        <a:pt x="112" y="45"/>
                        <a:pt x="7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56" name="Google Shape;17156;p24"/>
                <p:cNvSpPr/>
                <p:nvPr/>
              </p:nvSpPr>
              <p:spPr>
                <a:xfrm>
                  <a:off x="4477983" y="1946498"/>
                  <a:ext cx="22154" cy="21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14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78" y="112"/>
                        <a:pt x="212" y="279"/>
                        <a:pt x="301" y="379"/>
                      </a:cubicBezTo>
                      <a:cubicBezTo>
                        <a:pt x="401" y="480"/>
                        <a:pt x="512" y="557"/>
                        <a:pt x="635" y="613"/>
                      </a:cubicBezTo>
                      <a:cubicBezTo>
                        <a:pt x="512" y="546"/>
                        <a:pt x="412" y="457"/>
                        <a:pt x="323" y="357"/>
                      </a:cubicBezTo>
                      <a:cubicBezTo>
                        <a:pt x="234" y="257"/>
                        <a:pt x="167" y="146"/>
                        <a:pt x="101" y="35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57" name="Google Shape;17157;p24"/>
                <p:cNvSpPr/>
                <p:nvPr/>
              </p:nvSpPr>
              <p:spPr>
                <a:xfrm>
                  <a:off x="4455096" y="1919355"/>
                  <a:ext cx="19432" cy="8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" h="244" extrusionOk="0">
                      <a:moveTo>
                        <a:pt x="556" y="0"/>
                      </a:moveTo>
                      <a:lnTo>
                        <a:pt x="556" y="0"/>
                      </a:lnTo>
                      <a:cubicBezTo>
                        <a:pt x="467" y="34"/>
                        <a:pt x="379" y="101"/>
                        <a:pt x="290" y="145"/>
                      </a:cubicBezTo>
                      <a:cubicBezTo>
                        <a:pt x="231" y="167"/>
                        <a:pt x="164" y="184"/>
                        <a:pt x="102" y="184"/>
                      </a:cubicBezTo>
                      <a:cubicBezTo>
                        <a:pt x="69" y="184"/>
                        <a:pt x="38" y="179"/>
                        <a:pt x="11" y="168"/>
                      </a:cubicBezTo>
                      <a:lnTo>
                        <a:pt x="0" y="223"/>
                      </a:lnTo>
                      <a:cubicBezTo>
                        <a:pt x="38" y="231"/>
                        <a:pt x="71" y="244"/>
                        <a:pt x="107" y="244"/>
                      </a:cubicBezTo>
                      <a:cubicBezTo>
                        <a:pt x="122" y="244"/>
                        <a:pt x="139" y="241"/>
                        <a:pt x="156" y="234"/>
                      </a:cubicBezTo>
                      <a:cubicBezTo>
                        <a:pt x="211" y="223"/>
                        <a:pt x="256" y="201"/>
                        <a:pt x="300" y="178"/>
                      </a:cubicBezTo>
                      <a:cubicBezTo>
                        <a:pt x="389" y="123"/>
                        <a:pt x="467" y="45"/>
                        <a:pt x="556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58" name="Google Shape;17158;p24"/>
                <p:cNvSpPr/>
                <p:nvPr/>
              </p:nvSpPr>
              <p:spPr>
                <a:xfrm>
                  <a:off x="4459353" y="1930623"/>
                  <a:ext cx="36911" cy="395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8" h="1135" extrusionOk="0">
                      <a:moveTo>
                        <a:pt x="0" y="0"/>
                      </a:moveTo>
                      <a:cubicBezTo>
                        <a:pt x="134" y="156"/>
                        <a:pt x="190" y="389"/>
                        <a:pt x="245" y="589"/>
                      </a:cubicBezTo>
                      <a:cubicBezTo>
                        <a:pt x="267" y="690"/>
                        <a:pt x="301" y="790"/>
                        <a:pt x="345" y="890"/>
                      </a:cubicBezTo>
                      <a:cubicBezTo>
                        <a:pt x="390" y="979"/>
                        <a:pt x="445" y="1068"/>
                        <a:pt x="523" y="1135"/>
                      </a:cubicBezTo>
                      <a:cubicBezTo>
                        <a:pt x="457" y="1068"/>
                        <a:pt x="401" y="968"/>
                        <a:pt x="368" y="879"/>
                      </a:cubicBezTo>
                      <a:cubicBezTo>
                        <a:pt x="323" y="779"/>
                        <a:pt x="301" y="678"/>
                        <a:pt x="279" y="579"/>
                      </a:cubicBezTo>
                      <a:cubicBezTo>
                        <a:pt x="257" y="478"/>
                        <a:pt x="245" y="379"/>
                        <a:pt x="212" y="278"/>
                      </a:cubicBezTo>
                      <a:cubicBezTo>
                        <a:pt x="200" y="233"/>
                        <a:pt x="190" y="201"/>
                        <a:pt x="168" y="156"/>
                      </a:cubicBezTo>
                      <a:lnTo>
                        <a:pt x="168" y="156"/>
                      </a:lnTo>
                      <a:cubicBezTo>
                        <a:pt x="245" y="178"/>
                        <a:pt x="323" y="189"/>
                        <a:pt x="398" y="189"/>
                      </a:cubicBezTo>
                      <a:cubicBezTo>
                        <a:pt x="473" y="189"/>
                        <a:pt x="546" y="178"/>
                        <a:pt x="612" y="156"/>
                      </a:cubicBezTo>
                      <a:cubicBezTo>
                        <a:pt x="690" y="134"/>
                        <a:pt x="757" y="100"/>
                        <a:pt x="835" y="78"/>
                      </a:cubicBezTo>
                      <a:cubicBezTo>
                        <a:pt x="889" y="60"/>
                        <a:pt x="950" y="42"/>
                        <a:pt x="1013" y="42"/>
                      </a:cubicBezTo>
                      <a:cubicBezTo>
                        <a:pt x="1028" y="42"/>
                        <a:pt x="1043" y="43"/>
                        <a:pt x="1057" y="45"/>
                      </a:cubicBezTo>
                      <a:cubicBezTo>
                        <a:pt x="1036" y="42"/>
                        <a:pt x="1015" y="40"/>
                        <a:pt x="994" y="40"/>
                      </a:cubicBezTo>
                      <a:cubicBezTo>
                        <a:pt x="938" y="40"/>
                        <a:pt x="884" y="51"/>
                        <a:pt x="835" y="67"/>
                      </a:cubicBezTo>
                      <a:cubicBezTo>
                        <a:pt x="757" y="89"/>
                        <a:pt x="679" y="112"/>
                        <a:pt x="612" y="134"/>
                      </a:cubicBezTo>
                      <a:cubicBezTo>
                        <a:pt x="558" y="146"/>
                        <a:pt x="502" y="152"/>
                        <a:pt x="446" y="152"/>
                      </a:cubicBezTo>
                      <a:cubicBezTo>
                        <a:pt x="352" y="152"/>
                        <a:pt x="258" y="135"/>
                        <a:pt x="168" y="100"/>
                      </a:cubicBezTo>
                      <a:lnTo>
                        <a:pt x="156" y="134"/>
                      </a:lnTo>
                      <a:cubicBezTo>
                        <a:pt x="134" y="78"/>
                        <a:pt x="111" y="56"/>
                        <a:pt x="7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59" name="Google Shape;17159;p24"/>
                <p:cNvSpPr/>
                <p:nvPr/>
              </p:nvSpPr>
              <p:spPr>
                <a:xfrm>
                  <a:off x="4477181" y="1943811"/>
                  <a:ext cx="38062" cy="8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" h="246" extrusionOk="0">
                      <a:moveTo>
                        <a:pt x="1" y="1"/>
                      </a:moveTo>
                      <a:lnTo>
                        <a:pt x="35" y="78"/>
                      </a:lnTo>
                      <a:cubicBezTo>
                        <a:pt x="223" y="122"/>
                        <a:pt x="368" y="145"/>
                        <a:pt x="557" y="145"/>
                      </a:cubicBezTo>
                      <a:cubicBezTo>
                        <a:pt x="628" y="137"/>
                        <a:pt x="693" y="129"/>
                        <a:pt x="760" y="129"/>
                      </a:cubicBezTo>
                      <a:cubicBezTo>
                        <a:pt x="788" y="129"/>
                        <a:pt x="817" y="131"/>
                        <a:pt x="846" y="134"/>
                      </a:cubicBezTo>
                      <a:cubicBezTo>
                        <a:pt x="935" y="145"/>
                        <a:pt x="1024" y="167"/>
                        <a:pt x="1091" y="245"/>
                      </a:cubicBezTo>
                      <a:cubicBezTo>
                        <a:pt x="1036" y="167"/>
                        <a:pt x="935" y="134"/>
                        <a:pt x="846" y="122"/>
                      </a:cubicBezTo>
                      <a:cubicBezTo>
                        <a:pt x="746" y="112"/>
                        <a:pt x="658" y="112"/>
                        <a:pt x="557" y="112"/>
                      </a:cubicBezTo>
                      <a:cubicBezTo>
                        <a:pt x="379" y="112"/>
                        <a:pt x="179" y="67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60" name="Google Shape;17160;p24"/>
                <p:cNvSpPr/>
                <p:nvPr/>
              </p:nvSpPr>
              <p:spPr>
                <a:xfrm>
                  <a:off x="4545876" y="1846543"/>
                  <a:ext cx="93533" cy="601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1723" extrusionOk="0">
                      <a:moveTo>
                        <a:pt x="1392" y="1"/>
                      </a:moveTo>
                      <a:cubicBezTo>
                        <a:pt x="1176" y="1"/>
                        <a:pt x="947" y="28"/>
                        <a:pt x="723" y="97"/>
                      </a:cubicBezTo>
                      <a:cubicBezTo>
                        <a:pt x="246" y="230"/>
                        <a:pt x="12" y="486"/>
                        <a:pt x="12" y="486"/>
                      </a:cubicBezTo>
                      <a:lnTo>
                        <a:pt x="90" y="486"/>
                      </a:lnTo>
                      <a:cubicBezTo>
                        <a:pt x="90" y="486"/>
                        <a:pt x="1" y="698"/>
                        <a:pt x="256" y="1131"/>
                      </a:cubicBezTo>
                      <a:cubicBezTo>
                        <a:pt x="452" y="1487"/>
                        <a:pt x="670" y="1722"/>
                        <a:pt x="1079" y="1722"/>
                      </a:cubicBezTo>
                      <a:cubicBezTo>
                        <a:pt x="1181" y="1722"/>
                        <a:pt x="1296" y="1707"/>
                        <a:pt x="1425" y="1676"/>
                      </a:cubicBezTo>
                      <a:cubicBezTo>
                        <a:pt x="2058" y="1509"/>
                        <a:pt x="2470" y="1120"/>
                        <a:pt x="2581" y="842"/>
                      </a:cubicBezTo>
                      <a:cubicBezTo>
                        <a:pt x="2681" y="553"/>
                        <a:pt x="2648" y="397"/>
                        <a:pt x="2448" y="253"/>
                      </a:cubicBezTo>
                      <a:cubicBezTo>
                        <a:pt x="2294" y="137"/>
                        <a:pt x="1875" y="1"/>
                        <a:pt x="13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61" name="Google Shape;17161;p24"/>
                <p:cNvSpPr/>
                <p:nvPr/>
              </p:nvSpPr>
              <p:spPr>
                <a:xfrm>
                  <a:off x="4577311" y="1846543"/>
                  <a:ext cx="62100" cy="53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0" h="1532" extrusionOk="0">
                      <a:moveTo>
                        <a:pt x="498" y="1"/>
                      </a:moveTo>
                      <a:cubicBezTo>
                        <a:pt x="337" y="1"/>
                        <a:pt x="168" y="16"/>
                        <a:pt x="0" y="52"/>
                      </a:cubicBezTo>
                      <a:cubicBezTo>
                        <a:pt x="212" y="308"/>
                        <a:pt x="657" y="386"/>
                        <a:pt x="791" y="720"/>
                      </a:cubicBezTo>
                      <a:cubicBezTo>
                        <a:pt x="868" y="898"/>
                        <a:pt x="813" y="1076"/>
                        <a:pt x="813" y="1254"/>
                      </a:cubicBezTo>
                      <a:cubicBezTo>
                        <a:pt x="813" y="1365"/>
                        <a:pt x="857" y="1465"/>
                        <a:pt x="924" y="1531"/>
                      </a:cubicBezTo>
                      <a:cubicBezTo>
                        <a:pt x="1335" y="1343"/>
                        <a:pt x="1602" y="1053"/>
                        <a:pt x="1680" y="842"/>
                      </a:cubicBezTo>
                      <a:cubicBezTo>
                        <a:pt x="1780" y="553"/>
                        <a:pt x="1747" y="397"/>
                        <a:pt x="1547" y="253"/>
                      </a:cubicBezTo>
                      <a:cubicBezTo>
                        <a:pt x="1397" y="136"/>
                        <a:pt x="979" y="1"/>
                        <a:pt x="49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62" name="Google Shape;17162;p24"/>
                <p:cNvSpPr/>
                <p:nvPr/>
              </p:nvSpPr>
              <p:spPr>
                <a:xfrm>
                  <a:off x="4552470" y="1863463"/>
                  <a:ext cx="26061" cy="287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7" h="824" extrusionOk="0">
                      <a:moveTo>
                        <a:pt x="34" y="1"/>
                      </a:moveTo>
                      <a:lnTo>
                        <a:pt x="1" y="45"/>
                      </a:lnTo>
                      <a:cubicBezTo>
                        <a:pt x="67" y="101"/>
                        <a:pt x="123" y="168"/>
                        <a:pt x="168" y="257"/>
                      </a:cubicBezTo>
                      <a:lnTo>
                        <a:pt x="301" y="490"/>
                      </a:lnTo>
                      <a:cubicBezTo>
                        <a:pt x="413" y="646"/>
                        <a:pt x="568" y="769"/>
                        <a:pt x="746" y="824"/>
                      </a:cubicBezTo>
                      <a:cubicBezTo>
                        <a:pt x="568" y="757"/>
                        <a:pt x="423" y="635"/>
                        <a:pt x="324" y="479"/>
                      </a:cubicBezTo>
                      <a:cubicBezTo>
                        <a:pt x="279" y="401"/>
                        <a:pt x="245" y="312"/>
                        <a:pt x="201" y="235"/>
                      </a:cubicBezTo>
                      <a:cubicBezTo>
                        <a:pt x="156" y="146"/>
                        <a:pt x="112" y="68"/>
                        <a:pt x="3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63" name="Google Shape;17163;p24"/>
                <p:cNvSpPr/>
                <p:nvPr/>
              </p:nvSpPr>
              <p:spPr>
                <a:xfrm>
                  <a:off x="4566077" y="1865417"/>
                  <a:ext cx="34957" cy="279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802" extrusionOk="0">
                      <a:moveTo>
                        <a:pt x="134" y="1"/>
                      </a:moveTo>
                      <a:lnTo>
                        <a:pt x="0" y="34"/>
                      </a:lnTo>
                      <a:cubicBezTo>
                        <a:pt x="89" y="68"/>
                        <a:pt x="256" y="167"/>
                        <a:pt x="322" y="234"/>
                      </a:cubicBezTo>
                      <a:cubicBezTo>
                        <a:pt x="401" y="301"/>
                        <a:pt x="456" y="379"/>
                        <a:pt x="523" y="456"/>
                      </a:cubicBezTo>
                      <a:cubicBezTo>
                        <a:pt x="589" y="535"/>
                        <a:pt x="656" y="612"/>
                        <a:pt x="734" y="679"/>
                      </a:cubicBezTo>
                      <a:cubicBezTo>
                        <a:pt x="812" y="735"/>
                        <a:pt x="901" y="802"/>
                        <a:pt x="1001" y="802"/>
                      </a:cubicBezTo>
                      <a:cubicBezTo>
                        <a:pt x="901" y="790"/>
                        <a:pt x="812" y="723"/>
                        <a:pt x="745" y="657"/>
                      </a:cubicBezTo>
                      <a:cubicBezTo>
                        <a:pt x="678" y="590"/>
                        <a:pt x="612" y="512"/>
                        <a:pt x="556" y="434"/>
                      </a:cubicBezTo>
                      <a:cubicBezTo>
                        <a:pt x="500" y="357"/>
                        <a:pt x="434" y="268"/>
                        <a:pt x="367" y="201"/>
                      </a:cubicBezTo>
                      <a:cubicBezTo>
                        <a:pt x="300" y="123"/>
                        <a:pt x="223" y="56"/>
                        <a:pt x="13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64" name="Google Shape;17164;p24"/>
                <p:cNvSpPr/>
                <p:nvPr/>
              </p:nvSpPr>
              <p:spPr>
                <a:xfrm>
                  <a:off x="4594022" y="1872430"/>
                  <a:ext cx="22886" cy="151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6" h="434" extrusionOk="0">
                      <a:moveTo>
                        <a:pt x="0" y="0"/>
                      </a:moveTo>
                      <a:cubicBezTo>
                        <a:pt x="45" y="45"/>
                        <a:pt x="134" y="100"/>
                        <a:pt x="189" y="144"/>
                      </a:cubicBezTo>
                      <a:cubicBezTo>
                        <a:pt x="233" y="178"/>
                        <a:pt x="278" y="222"/>
                        <a:pt x="322" y="255"/>
                      </a:cubicBezTo>
                      <a:cubicBezTo>
                        <a:pt x="378" y="300"/>
                        <a:pt x="423" y="344"/>
                        <a:pt x="478" y="378"/>
                      </a:cubicBezTo>
                      <a:cubicBezTo>
                        <a:pt x="534" y="411"/>
                        <a:pt x="589" y="433"/>
                        <a:pt x="656" y="433"/>
                      </a:cubicBezTo>
                      <a:cubicBezTo>
                        <a:pt x="589" y="423"/>
                        <a:pt x="534" y="400"/>
                        <a:pt x="478" y="367"/>
                      </a:cubicBezTo>
                      <a:cubicBezTo>
                        <a:pt x="433" y="334"/>
                        <a:pt x="389" y="289"/>
                        <a:pt x="344" y="245"/>
                      </a:cubicBezTo>
                      <a:cubicBezTo>
                        <a:pt x="300" y="200"/>
                        <a:pt x="255" y="144"/>
                        <a:pt x="211" y="111"/>
                      </a:cubicBezTo>
                      <a:cubicBezTo>
                        <a:pt x="156" y="67"/>
                        <a:pt x="122" y="45"/>
                        <a:pt x="7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65" name="Google Shape;17165;p24"/>
                <p:cNvSpPr/>
                <p:nvPr/>
              </p:nvSpPr>
              <p:spPr>
                <a:xfrm>
                  <a:off x="4552889" y="1849403"/>
                  <a:ext cx="35725" cy="16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4" h="460" extrusionOk="0">
                      <a:moveTo>
                        <a:pt x="979" y="1"/>
                      </a:moveTo>
                      <a:cubicBezTo>
                        <a:pt x="905" y="1"/>
                        <a:pt x="832" y="22"/>
                        <a:pt x="767" y="59"/>
                      </a:cubicBezTo>
                      <a:cubicBezTo>
                        <a:pt x="690" y="92"/>
                        <a:pt x="611" y="137"/>
                        <a:pt x="534" y="181"/>
                      </a:cubicBezTo>
                      <a:cubicBezTo>
                        <a:pt x="456" y="226"/>
                        <a:pt x="389" y="270"/>
                        <a:pt x="312" y="304"/>
                      </a:cubicBezTo>
                      <a:cubicBezTo>
                        <a:pt x="233" y="337"/>
                        <a:pt x="78" y="382"/>
                        <a:pt x="0" y="393"/>
                      </a:cubicBezTo>
                      <a:lnTo>
                        <a:pt x="89" y="460"/>
                      </a:lnTo>
                      <a:cubicBezTo>
                        <a:pt x="178" y="448"/>
                        <a:pt x="256" y="404"/>
                        <a:pt x="334" y="359"/>
                      </a:cubicBezTo>
                      <a:cubicBezTo>
                        <a:pt x="411" y="315"/>
                        <a:pt x="490" y="260"/>
                        <a:pt x="556" y="215"/>
                      </a:cubicBezTo>
                      <a:cubicBezTo>
                        <a:pt x="634" y="171"/>
                        <a:pt x="700" y="115"/>
                        <a:pt x="779" y="70"/>
                      </a:cubicBezTo>
                      <a:cubicBezTo>
                        <a:pt x="848" y="41"/>
                        <a:pt x="918" y="2"/>
                        <a:pt x="996" y="2"/>
                      </a:cubicBezTo>
                      <a:cubicBezTo>
                        <a:pt x="1005" y="2"/>
                        <a:pt x="1014" y="2"/>
                        <a:pt x="1023" y="3"/>
                      </a:cubicBezTo>
                      <a:cubicBezTo>
                        <a:pt x="1009" y="2"/>
                        <a:pt x="994" y="1"/>
                        <a:pt x="979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66" name="Google Shape;17166;p24"/>
                <p:cNvSpPr/>
                <p:nvPr/>
              </p:nvSpPr>
              <p:spPr>
                <a:xfrm>
                  <a:off x="4575741" y="1856486"/>
                  <a:ext cx="26061" cy="113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7" h="324" extrusionOk="0">
                      <a:moveTo>
                        <a:pt x="747" y="1"/>
                      </a:moveTo>
                      <a:lnTo>
                        <a:pt x="747" y="1"/>
                      </a:lnTo>
                      <a:cubicBezTo>
                        <a:pt x="613" y="23"/>
                        <a:pt x="502" y="101"/>
                        <a:pt x="379" y="168"/>
                      </a:cubicBezTo>
                      <a:cubicBezTo>
                        <a:pt x="324" y="201"/>
                        <a:pt x="268" y="235"/>
                        <a:pt x="201" y="245"/>
                      </a:cubicBezTo>
                      <a:cubicBezTo>
                        <a:pt x="146" y="268"/>
                        <a:pt x="79" y="268"/>
                        <a:pt x="1" y="279"/>
                      </a:cubicBezTo>
                      <a:lnTo>
                        <a:pt x="12" y="324"/>
                      </a:lnTo>
                      <a:cubicBezTo>
                        <a:pt x="79" y="324"/>
                        <a:pt x="146" y="312"/>
                        <a:pt x="213" y="290"/>
                      </a:cubicBezTo>
                      <a:cubicBezTo>
                        <a:pt x="279" y="268"/>
                        <a:pt x="346" y="235"/>
                        <a:pt x="401" y="190"/>
                      </a:cubicBezTo>
                      <a:cubicBezTo>
                        <a:pt x="513" y="123"/>
                        <a:pt x="613" y="34"/>
                        <a:pt x="74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67" name="Google Shape;17167;p24"/>
                <p:cNvSpPr/>
                <p:nvPr/>
              </p:nvSpPr>
              <p:spPr>
                <a:xfrm>
                  <a:off x="4599814" y="1872255"/>
                  <a:ext cx="27980" cy="4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" h="121" extrusionOk="0">
                      <a:moveTo>
                        <a:pt x="587" y="0"/>
                      </a:moveTo>
                      <a:cubicBezTo>
                        <a:pt x="543" y="0"/>
                        <a:pt x="494" y="11"/>
                        <a:pt x="445" y="27"/>
                      </a:cubicBezTo>
                      <a:cubicBezTo>
                        <a:pt x="390" y="38"/>
                        <a:pt x="334" y="60"/>
                        <a:pt x="267" y="60"/>
                      </a:cubicBezTo>
                      <a:cubicBezTo>
                        <a:pt x="251" y="64"/>
                        <a:pt x="226" y="65"/>
                        <a:pt x="197" y="65"/>
                      </a:cubicBezTo>
                      <a:cubicBezTo>
                        <a:pt x="129" y="65"/>
                        <a:pt x="40" y="57"/>
                        <a:pt x="0" y="50"/>
                      </a:cubicBezTo>
                      <a:lnTo>
                        <a:pt x="0" y="50"/>
                      </a:lnTo>
                      <a:lnTo>
                        <a:pt x="79" y="116"/>
                      </a:lnTo>
                      <a:cubicBezTo>
                        <a:pt x="98" y="119"/>
                        <a:pt x="118" y="121"/>
                        <a:pt x="137" y="121"/>
                      </a:cubicBezTo>
                      <a:cubicBezTo>
                        <a:pt x="184" y="121"/>
                        <a:pt x="232" y="113"/>
                        <a:pt x="279" y="105"/>
                      </a:cubicBezTo>
                      <a:cubicBezTo>
                        <a:pt x="334" y="94"/>
                        <a:pt x="401" y="72"/>
                        <a:pt x="457" y="50"/>
                      </a:cubicBezTo>
                      <a:cubicBezTo>
                        <a:pt x="512" y="27"/>
                        <a:pt x="579" y="16"/>
                        <a:pt x="635" y="16"/>
                      </a:cubicBezTo>
                      <a:cubicBezTo>
                        <a:pt x="702" y="27"/>
                        <a:pt x="757" y="60"/>
                        <a:pt x="801" y="94"/>
                      </a:cubicBezTo>
                      <a:cubicBezTo>
                        <a:pt x="757" y="50"/>
                        <a:pt x="702" y="16"/>
                        <a:pt x="635" y="5"/>
                      </a:cubicBezTo>
                      <a:cubicBezTo>
                        <a:pt x="620" y="2"/>
                        <a:pt x="604" y="0"/>
                        <a:pt x="58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68" name="Google Shape;17168;p24"/>
                <p:cNvSpPr/>
                <p:nvPr/>
              </p:nvSpPr>
              <p:spPr>
                <a:xfrm>
                  <a:off x="4628945" y="1707233"/>
                  <a:ext cx="96638" cy="74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" h="2136" extrusionOk="0">
                      <a:moveTo>
                        <a:pt x="2097" y="1"/>
                      </a:moveTo>
                      <a:cubicBezTo>
                        <a:pt x="1746" y="1"/>
                        <a:pt x="1300" y="84"/>
                        <a:pt x="979" y="264"/>
                      </a:cubicBezTo>
                      <a:cubicBezTo>
                        <a:pt x="423" y="575"/>
                        <a:pt x="312" y="675"/>
                        <a:pt x="156" y="986"/>
                      </a:cubicBezTo>
                      <a:cubicBezTo>
                        <a:pt x="11" y="1298"/>
                        <a:pt x="22" y="1487"/>
                        <a:pt x="22" y="1487"/>
                      </a:cubicBezTo>
                      <a:cubicBezTo>
                        <a:pt x="0" y="1654"/>
                        <a:pt x="33" y="2066"/>
                        <a:pt x="433" y="2132"/>
                      </a:cubicBezTo>
                      <a:cubicBezTo>
                        <a:pt x="450" y="2135"/>
                        <a:pt x="468" y="2136"/>
                        <a:pt x="487" y="2136"/>
                      </a:cubicBezTo>
                      <a:cubicBezTo>
                        <a:pt x="920" y="2136"/>
                        <a:pt x="1892" y="1553"/>
                        <a:pt x="2191" y="1287"/>
                      </a:cubicBezTo>
                      <a:cubicBezTo>
                        <a:pt x="2491" y="998"/>
                        <a:pt x="2769" y="319"/>
                        <a:pt x="2625" y="130"/>
                      </a:cubicBezTo>
                      <a:cubicBezTo>
                        <a:pt x="2559" y="46"/>
                        <a:pt x="2354" y="1"/>
                        <a:pt x="209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69" name="Google Shape;17169;p24"/>
                <p:cNvSpPr/>
                <p:nvPr/>
              </p:nvSpPr>
              <p:spPr>
                <a:xfrm>
                  <a:off x="4637074" y="1707233"/>
                  <a:ext cx="86172" cy="294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70" h="843" extrusionOk="0">
                      <a:moveTo>
                        <a:pt x="1864" y="1"/>
                      </a:moveTo>
                      <a:cubicBezTo>
                        <a:pt x="1513" y="1"/>
                        <a:pt x="1067" y="84"/>
                        <a:pt x="746" y="264"/>
                      </a:cubicBezTo>
                      <a:cubicBezTo>
                        <a:pt x="289" y="519"/>
                        <a:pt x="123" y="631"/>
                        <a:pt x="0" y="842"/>
                      </a:cubicBezTo>
                      <a:cubicBezTo>
                        <a:pt x="212" y="753"/>
                        <a:pt x="445" y="687"/>
                        <a:pt x="679" y="664"/>
                      </a:cubicBezTo>
                      <a:cubicBezTo>
                        <a:pt x="774" y="654"/>
                        <a:pt x="868" y="650"/>
                        <a:pt x="963" y="650"/>
                      </a:cubicBezTo>
                      <a:cubicBezTo>
                        <a:pt x="1191" y="650"/>
                        <a:pt x="1419" y="674"/>
                        <a:pt x="1646" y="697"/>
                      </a:cubicBezTo>
                      <a:cubicBezTo>
                        <a:pt x="1764" y="708"/>
                        <a:pt x="1879" y="717"/>
                        <a:pt x="1994" y="717"/>
                      </a:cubicBezTo>
                      <a:cubicBezTo>
                        <a:pt x="2107" y="717"/>
                        <a:pt x="2220" y="709"/>
                        <a:pt x="2336" y="687"/>
                      </a:cubicBezTo>
                      <a:cubicBezTo>
                        <a:pt x="2425" y="453"/>
                        <a:pt x="2469" y="230"/>
                        <a:pt x="2392" y="130"/>
                      </a:cubicBezTo>
                      <a:cubicBezTo>
                        <a:pt x="2326" y="46"/>
                        <a:pt x="2121" y="1"/>
                        <a:pt x="186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70" name="Google Shape;17170;p24"/>
                <p:cNvSpPr/>
                <p:nvPr/>
              </p:nvSpPr>
              <p:spPr>
                <a:xfrm>
                  <a:off x="4638610" y="1749553"/>
                  <a:ext cx="39632" cy="72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6" h="208" extrusionOk="0">
                      <a:moveTo>
                        <a:pt x="701" y="0"/>
                      </a:moveTo>
                      <a:cubicBezTo>
                        <a:pt x="664" y="0"/>
                        <a:pt x="627" y="3"/>
                        <a:pt x="591" y="7"/>
                      </a:cubicBezTo>
                      <a:lnTo>
                        <a:pt x="290" y="40"/>
                      </a:lnTo>
                      <a:cubicBezTo>
                        <a:pt x="201" y="52"/>
                        <a:pt x="134" y="85"/>
                        <a:pt x="35" y="85"/>
                      </a:cubicBezTo>
                      <a:lnTo>
                        <a:pt x="1" y="152"/>
                      </a:lnTo>
                      <a:cubicBezTo>
                        <a:pt x="101" y="141"/>
                        <a:pt x="201" y="129"/>
                        <a:pt x="301" y="107"/>
                      </a:cubicBezTo>
                      <a:cubicBezTo>
                        <a:pt x="401" y="96"/>
                        <a:pt x="502" y="74"/>
                        <a:pt x="591" y="52"/>
                      </a:cubicBezTo>
                      <a:cubicBezTo>
                        <a:pt x="645" y="40"/>
                        <a:pt x="701" y="31"/>
                        <a:pt x="754" y="31"/>
                      </a:cubicBezTo>
                      <a:cubicBezTo>
                        <a:pt x="797" y="31"/>
                        <a:pt x="840" y="37"/>
                        <a:pt x="880" y="52"/>
                      </a:cubicBezTo>
                      <a:cubicBezTo>
                        <a:pt x="924" y="63"/>
                        <a:pt x="969" y="85"/>
                        <a:pt x="1013" y="119"/>
                      </a:cubicBezTo>
                      <a:cubicBezTo>
                        <a:pt x="1046" y="152"/>
                        <a:pt x="1080" y="185"/>
                        <a:pt x="1135" y="208"/>
                      </a:cubicBezTo>
                      <a:cubicBezTo>
                        <a:pt x="1080" y="185"/>
                        <a:pt x="1058" y="141"/>
                        <a:pt x="1013" y="107"/>
                      </a:cubicBezTo>
                      <a:cubicBezTo>
                        <a:pt x="979" y="74"/>
                        <a:pt x="935" y="40"/>
                        <a:pt x="890" y="30"/>
                      </a:cubicBezTo>
                      <a:cubicBezTo>
                        <a:pt x="828" y="8"/>
                        <a:pt x="764" y="0"/>
                        <a:pt x="701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71" name="Google Shape;17171;p24"/>
                <p:cNvSpPr/>
                <p:nvPr/>
              </p:nvSpPr>
              <p:spPr>
                <a:xfrm>
                  <a:off x="4675103" y="1730783"/>
                  <a:ext cx="30701" cy="93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0" h="267" extrusionOk="0">
                      <a:moveTo>
                        <a:pt x="145" y="0"/>
                      </a:moveTo>
                      <a:cubicBezTo>
                        <a:pt x="111" y="0"/>
                        <a:pt x="101" y="0"/>
                        <a:pt x="56" y="22"/>
                      </a:cubicBezTo>
                      <a:lnTo>
                        <a:pt x="0" y="89"/>
                      </a:lnTo>
                      <a:cubicBezTo>
                        <a:pt x="22" y="78"/>
                        <a:pt x="111" y="67"/>
                        <a:pt x="145" y="67"/>
                      </a:cubicBezTo>
                      <a:lnTo>
                        <a:pt x="256" y="67"/>
                      </a:lnTo>
                      <a:cubicBezTo>
                        <a:pt x="323" y="78"/>
                        <a:pt x="401" y="89"/>
                        <a:pt x="467" y="101"/>
                      </a:cubicBezTo>
                      <a:cubicBezTo>
                        <a:pt x="612" y="133"/>
                        <a:pt x="756" y="190"/>
                        <a:pt x="879" y="267"/>
                      </a:cubicBezTo>
                      <a:cubicBezTo>
                        <a:pt x="756" y="178"/>
                        <a:pt x="623" y="111"/>
                        <a:pt x="479" y="67"/>
                      </a:cubicBezTo>
                      <a:cubicBezTo>
                        <a:pt x="412" y="44"/>
                        <a:pt x="334" y="22"/>
                        <a:pt x="256" y="12"/>
                      </a:cubicBezTo>
                      <a:cubicBezTo>
                        <a:pt x="223" y="12"/>
                        <a:pt x="190" y="0"/>
                        <a:pt x="145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72" name="Google Shape;17172;p24"/>
                <p:cNvSpPr/>
                <p:nvPr/>
              </p:nvSpPr>
              <p:spPr>
                <a:xfrm>
                  <a:off x="4692931" y="1723771"/>
                  <a:ext cx="17514" cy="3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106" extrusionOk="0">
                      <a:moveTo>
                        <a:pt x="35" y="1"/>
                      </a:moveTo>
                      <a:cubicBezTo>
                        <a:pt x="23" y="1"/>
                        <a:pt x="12" y="1"/>
                        <a:pt x="1" y="23"/>
                      </a:cubicBezTo>
                      <a:lnTo>
                        <a:pt x="79" y="45"/>
                      </a:lnTo>
                      <a:cubicBezTo>
                        <a:pt x="101" y="57"/>
                        <a:pt x="124" y="57"/>
                        <a:pt x="146" y="57"/>
                      </a:cubicBezTo>
                      <a:cubicBezTo>
                        <a:pt x="179" y="68"/>
                        <a:pt x="223" y="68"/>
                        <a:pt x="257" y="79"/>
                      </a:cubicBezTo>
                      <a:cubicBezTo>
                        <a:pt x="322" y="95"/>
                        <a:pt x="381" y="106"/>
                        <a:pt x="439" y="106"/>
                      </a:cubicBezTo>
                      <a:cubicBezTo>
                        <a:pt x="460" y="106"/>
                        <a:pt x="481" y="104"/>
                        <a:pt x="502" y="101"/>
                      </a:cubicBezTo>
                      <a:cubicBezTo>
                        <a:pt x="423" y="101"/>
                        <a:pt x="346" y="79"/>
                        <a:pt x="268" y="57"/>
                      </a:cubicBezTo>
                      <a:cubicBezTo>
                        <a:pt x="235" y="45"/>
                        <a:pt x="190" y="35"/>
                        <a:pt x="146" y="23"/>
                      </a:cubicBezTo>
                      <a:cubicBezTo>
                        <a:pt x="134" y="12"/>
                        <a:pt x="112" y="12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73" name="Google Shape;17173;p24"/>
                <p:cNvSpPr/>
                <p:nvPr/>
              </p:nvSpPr>
              <p:spPr>
                <a:xfrm>
                  <a:off x="4645587" y="1714106"/>
                  <a:ext cx="30701" cy="341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0" h="979" extrusionOk="0">
                      <a:moveTo>
                        <a:pt x="880" y="0"/>
                      </a:moveTo>
                      <a:cubicBezTo>
                        <a:pt x="724" y="144"/>
                        <a:pt x="601" y="312"/>
                        <a:pt x="480" y="467"/>
                      </a:cubicBezTo>
                      <a:cubicBezTo>
                        <a:pt x="346" y="634"/>
                        <a:pt x="168" y="856"/>
                        <a:pt x="1" y="979"/>
                      </a:cubicBezTo>
                      <a:lnTo>
                        <a:pt x="101" y="979"/>
                      </a:lnTo>
                      <a:cubicBezTo>
                        <a:pt x="268" y="834"/>
                        <a:pt x="391" y="668"/>
                        <a:pt x="513" y="490"/>
                      </a:cubicBezTo>
                      <a:cubicBezTo>
                        <a:pt x="624" y="322"/>
                        <a:pt x="735" y="144"/>
                        <a:pt x="880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74" name="Google Shape;17174;p24"/>
                <p:cNvSpPr/>
                <p:nvPr/>
              </p:nvSpPr>
              <p:spPr>
                <a:xfrm>
                  <a:off x="4682081" y="1718363"/>
                  <a:ext cx="13222" cy="11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" h="334" extrusionOk="0">
                      <a:moveTo>
                        <a:pt x="379" y="0"/>
                      </a:moveTo>
                      <a:cubicBezTo>
                        <a:pt x="234" y="67"/>
                        <a:pt x="112" y="178"/>
                        <a:pt x="0" y="301"/>
                      </a:cubicBezTo>
                      <a:lnTo>
                        <a:pt x="45" y="334"/>
                      </a:lnTo>
                      <a:cubicBezTo>
                        <a:pt x="134" y="200"/>
                        <a:pt x="245" y="89"/>
                        <a:pt x="37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75" name="Google Shape;17175;p24"/>
                <p:cNvSpPr/>
                <p:nvPr/>
              </p:nvSpPr>
              <p:spPr>
                <a:xfrm>
                  <a:off x="4168731" y="1598835"/>
                  <a:ext cx="535104" cy="448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38" h="12848" extrusionOk="0">
                      <a:moveTo>
                        <a:pt x="14592" y="0"/>
                      </a:moveTo>
                      <a:cubicBezTo>
                        <a:pt x="14314" y="890"/>
                        <a:pt x="13980" y="1758"/>
                        <a:pt x="13569" y="2592"/>
                      </a:cubicBezTo>
                      <a:cubicBezTo>
                        <a:pt x="13357" y="3003"/>
                        <a:pt x="13124" y="3404"/>
                        <a:pt x="12868" y="3794"/>
                      </a:cubicBezTo>
                      <a:cubicBezTo>
                        <a:pt x="12702" y="4038"/>
                        <a:pt x="12546" y="4283"/>
                        <a:pt x="12379" y="4516"/>
                      </a:cubicBezTo>
                      <a:cubicBezTo>
                        <a:pt x="12312" y="4338"/>
                        <a:pt x="12257" y="4149"/>
                        <a:pt x="12235" y="3960"/>
                      </a:cubicBezTo>
                      <a:cubicBezTo>
                        <a:pt x="12190" y="3749"/>
                        <a:pt x="12179" y="3527"/>
                        <a:pt x="12156" y="3304"/>
                      </a:cubicBezTo>
                      <a:cubicBezTo>
                        <a:pt x="12134" y="3082"/>
                        <a:pt x="12123" y="2859"/>
                        <a:pt x="12079" y="2637"/>
                      </a:cubicBezTo>
                      <a:cubicBezTo>
                        <a:pt x="12045" y="2414"/>
                        <a:pt x="12001" y="2192"/>
                        <a:pt x="11912" y="1980"/>
                      </a:cubicBezTo>
                      <a:lnTo>
                        <a:pt x="11879" y="1992"/>
                      </a:lnTo>
                      <a:cubicBezTo>
                        <a:pt x="11968" y="2203"/>
                        <a:pt x="12012" y="2414"/>
                        <a:pt x="12034" y="2637"/>
                      </a:cubicBezTo>
                      <a:cubicBezTo>
                        <a:pt x="12067" y="2859"/>
                        <a:pt x="12090" y="3082"/>
                        <a:pt x="12101" y="3304"/>
                      </a:cubicBezTo>
                      <a:cubicBezTo>
                        <a:pt x="12112" y="3527"/>
                        <a:pt x="12134" y="3749"/>
                        <a:pt x="12168" y="3972"/>
                      </a:cubicBezTo>
                      <a:cubicBezTo>
                        <a:pt x="12201" y="4182"/>
                        <a:pt x="12245" y="4394"/>
                        <a:pt x="12324" y="4594"/>
                      </a:cubicBezTo>
                      <a:cubicBezTo>
                        <a:pt x="12245" y="4706"/>
                        <a:pt x="12168" y="4827"/>
                        <a:pt x="12079" y="4939"/>
                      </a:cubicBezTo>
                      <a:cubicBezTo>
                        <a:pt x="11545" y="5695"/>
                        <a:pt x="10977" y="6441"/>
                        <a:pt x="10310" y="7086"/>
                      </a:cubicBezTo>
                      <a:cubicBezTo>
                        <a:pt x="10299" y="7108"/>
                        <a:pt x="10277" y="7130"/>
                        <a:pt x="10255" y="7152"/>
                      </a:cubicBezTo>
                      <a:cubicBezTo>
                        <a:pt x="10255" y="6963"/>
                        <a:pt x="10243" y="6763"/>
                        <a:pt x="10221" y="6574"/>
                      </a:cubicBezTo>
                      <a:cubicBezTo>
                        <a:pt x="10188" y="6340"/>
                        <a:pt x="10110" y="6118"/>
                        <a:pt x="10043" y="5895"/>
                      </a:cubicBezTo>
                      <a:cubicBezTo>
                        <a:pt x="9910" y="5462"/>
                        <a:pt x="9765" y="5005"/>
                        <a:pt x="9554" y="4594"/>
                      </a:cubicBezTo>
                      <a:lnTo>
                        <a:pt x="9521" y="4617"/>
                      </a:lnTo>
                      <a:cubicBezTo>
                        <a:pt x="9732" y="5028"/>
                        <a:pt x="9854" y="5473"/>
                        <a:pt x="9988" y="5917"/>
                      </a:cubicBezTo>
                      <a:cubicBezTo>
                        <a:pt x="10055" y="6140"/>
                        <a:pt x="10121" y="6362"/>
                        <a:pt x="10144" y="6585"/>
                      </a:cubicBezTo>
                      <a:cubicBezTo>
                        <a:pt x="10166" y="6797"/>
                        <a:pt x="10166" y="7019"/>
                        <a:pt x="10166" y="7230"/>
                      </a:cubicBezTo>
                      <a:cubicBezTo>
                        <a:pt x="10043" y="7341"/>
                        <a:pt x="9921" y="7442"/>
                        <a:pt x="9798" y="7541"/>
                      </a:cubicBezTo>
                      <a:lnTo>
                        <a:pt x="9788" y="7553"/>
                      </a:lnTo>
                      <a:lnTo>
                        <a:pt x="9798" y="7553"/>
                      </a:lnTo>
                      <a:cubicBezTo>
                        <a:pt x="9699" y="7620"/>
                        <a:pt x="9610" y="7686"/>
                        <a:pt x="9509" y="7753"/>
                      </a:cubicBezTo>
                      <a:cubicBezTo>
                        <a:pt x="9420" y="7808"/>
                        <a:pt x="9321" y="7875"/>
                        <a:pt x="9220" y="7942"/>
                      </a:cubicBezTo>
                      <a:cubicBezTo>
                        <a:pt x="9031" y="8064"/>
                        <a:pt x="8831" y="8176"/>
                        <a:pt x="8631" y="8298"/>
                      </a:cubicBezTo>
                      <a:cubicBezTo>
                        <a:pt x="8530" y="8354"/>
                        <a:pt x="8419" y="8398"/>
                        <a:pt x="8320" y="8453"/>
                      </a:cubicBezTo>
                      <a:cubicBezTo>
                        <a:pt x="8219" y="8498"/>
                        <a:pt x="8119" y="8554"/>
                        <a:pt x="8019" y="8576"/>
                      </a:cubicBezTo>
                      <a:cubicBezTo>
                        <a:pt x="7685" y="8520"/>
                        <a:pt x="7352" y="8476"/>
                        <a:pt x="7007" y="8476"/>
                      </a:cubicBezTo>
                      <a:cubicBezTo>
                        <a:pt x="6959" y="8472"/>
                        <a:pt x="6909" y="8471"/>
                        <a:pt x="6859" y="8471"/>
                      </a:cubicBezTo>
                      <a:cubicBezTo>
                        <a:pt x="6737" y="8471"/>
                        <a:pt x="6614" y="8479"/>
                        <a:pt x="6496" y="8487"/>
                      </a:cubicBezTo>
                      <a:cubicBezTo>
                        <a:pt x="6318" y="8509"/>
                        <a:pt x="6150" y="8532"/>
                        <a:pt x="5984" y="8554"/>
                      </a:cubicBezTo>
                      <a:cubicBezTo>
                        <a:pt x="5684" y="8603"/>
                        <a:pt x="5375" y="8644"/>
                        <a:pt x="5073" y="8644"/>
                      </a:cubicBezTo>
                      <a:cubicBezTo>
                        <a:pt x="5039" y="8644"/>
                        <a:pt x="5005" y="8644"/>
                        <a:pt x="4971" y="8643"/>
                      </a:cubicBezTo>
                      <a:cubicBezTo>
                        <a:pt x="4805" y="8631"/>
                        <a:pt x="4638" y="8609"/>
                        <a:pt x="4516" y="8542"/>
                      </a:cubicBezTo>
                      <a:cubicBezTo>
                        <a:pt x="4437" y="8498"/>
                        <a:pt x="4371" y="8453"/>
                        <a:pt x="4304" y="8398"/>
                      </a:cubicBezTo>
                      <a:lnTo>
                        <a:pt x="4204" y="8331"/>
                      </a:lnTo>
                      <a:lnTo>
                        <a:pt x="4171" y="8298"/>
                      </a:lnTo>
                      <a:cubicBezTo>
                        <a:pt x="4382" y="8186"/>
                        <a:pt x="4571" y="8064"/>
                        <a:pt x="4738" y="7909"/>
                      </a:cubicBezTo>
                      <a:cubicBezTo>
                        <a:pt x="4838" y="7820"/>
                        <a:pt x="4927" y="7719"/>
                        <a:pt x="5005" y="7608"/>
                      </a:cubicBezTo>
                      <a:cubicBezTo>
                        <a:pt x="5072" y="7519"/>
                        <a:pt x="5127" y="7419"/>
                        <a:pt x="5183" y="7308"/>
                      </a:cubicBezTo>
                      <a:cubicBezTo>
                        <a:pt x="5450" y="7063"/>
                        <a:pt x="5739" y="6829"/>
                        <a:pt x="6051" y="6652"/>
                      </a:cubicBezTo>
                      <a:cubicBezTo>
                        <a:pt x="6217" y="6552"/>
                        <a:pt x="6407" y="6474"/>
                        <a:pt x="6595" y="6418"/>
                      </a:cubicBezTo>
                      <a:cubicBezTo>
                        <a:pt x="6785" y="6352"/>
                        <a:pt x="6973" y="6307"/>
                        <a:pt x="7151" y="6229"/>
                      </a:cubicBezTo>
                      <a:lnTo>
                        <a:pt x="7141" y="6196"/>
                      </a:lnTo>
                      <a:cubicBezTo>
                        <a:pt x="6963" y="6263"/>
                        <a:pt x="6773" y="6318"/>
                        <a:pt x="6573" y="6374"/>
                      </a:cubicBezTo>
                      <a:cubicBezTo>
                        <a:pt x="6384" y="6429"/>
                        <a:pt x="6195" y="6496"/>
                        <a:pt x="6028" y="6596"/>
                      </a:cubicBezTo>
                      <a:cubicBezTo>
                        <a:pt x="5750" y="6752"/>
                        <a:pt x="5495" y="6941"/>
                        <a:pt x="5261" y="7141"/>
                      </a:cubicBezTo>
                      <a:cubicBezTo>
                        <a:pt x="5350" y="6952"/>
                        <a:pt x="5428" y="6763"/>
                        <a:pt x="5517" y="6574"/>
                      </a:cubicBezTo>
                      <a:cubicBezTo>
                        <a:pt x="5616" y="6352"/>
                        <a:pt x="5739" y="6129"/>
                        <a:pt x="5861" y="5907"/>
                      </a:cubicBezTo>
                      <a:cubicBezTo>
                        <a:pt x="6095" y="5450"/>
                        <a:pt x="6318" y="4995"/>
                        <a:pt x="6551" y="4538"/>
                      </a:cubicBezTo>
                      <a:cubicBezTo>
                        <a:pt x="6673" y="4316"/>
                        <a:pt x="6795" y="4093"/>
                        <a:pt x="6940" y="3883"/>
                      </a:cubicBezTo>
                      <a:cubicBezTo>
                        <a:pt x="7085" y="3682"/>
                        <a:pt x="7230" y="3471"/>
                        <a:pt x="7385" y="3270"/>
                      </a:cubicBezTo>
                      <a:lnTo>
                        <a:pt x="7341" y="3237"/>
                      </a:lnTo>
                      <a:cubicBezTo>
                        <a:pt x="7185" y="3438"/>
                        <a:pt x="7040" y="3649"/>
                        <a:pt x="6896" y="3860"/>
                      </a:cubicBezTo>
                      <a:cubicBezTo>
                        <a:pt x="6751" y="4061"/>
                        <a:pt x="6617" y="4283"/>
                        <a:pt x="6496" y="4505"/>
                      </a:cubicBezTo>
                      <a:cubicBezTo>
                        <a:pt x="6251" y="4961"/>
                        <a:pt x="6028" y="5417"/>
                        <a:pt x="5784" y="5862"/>
                      </a:cubicBezTo>
                      <a:cubicBezTo>
                        <a:pt x="5661" y="6085"/>
                        <a:pt x="5539" y="6307"/>
                        <a:pt x="5428" y="6540"/>
                      </a:cubicBezTo>
                      <a:cubicBezTo>
                        <a:pt x="5383" y="6629"/>
                        <a:pt x="5339" y="6730"/>
                        <a:pt x="5305" y="6819"/>
                      </a:cubicBezTo>
                      <a:cubicBezTo>
                        <a:pt x="5228" y="6674"/>
                        <a:pt x="5183" y="6518"/>
                        <a:pt x="5161" y="6362"/>
                      </a:cubicBezTo>
                      <a:cubicBezTo>
                        <a:pt x="5127" y="6174"/>
                        <a:pt x="5127" y="5984"/>
                        <a:pt x="5127" y="5784"/>
                      </a:cubicBezTo>
                      <a:cubicBezTo>
                        <a:pt x="5116" y="5595"/>
                        <a:pt x="5116" y="5395"/>
                        <a:pt x="5094" y="5195"/>
                      </a:cubicBezTo>
                      <a:cubicBezTo>
                        <a:pt x="5060" y="5005"/>
                        <a:pt x="5016" y="4805"/>
                        <a:pt x="4916" y="4639"/>
                      </a:cubicBezTo>
                      <a:lnTo>
                        <a:pt x="4894" y="4650"/>
                      </a:lnTo>
                      <a:cubicBezTo>
                        <a:pt x="4983" y="4817"/>
                        <a:pt x="5027" y="5017"/>
                        <a:pt x="5050" y="5206"/>
                      </a:cubicBezTo>
                      <a:cubicBezTo>
                        <a:pt x="5072" y="5395"/>
                        <a:pt x="5072" y="5595"/>
                        <a:pt x="5072" y="5784"/>
                      </a:cubicBezTo>
                      <a:cubicBezTo>
                        <a:pt x="5072" y="5984"/>
                        <a:pt x="5072" y="6174"/>
                        <a:pt x="5094" y="6374"/>
                      </a:cubicBezTo>
                      <a:cubicBezTo>
                        <a:pt x="5127" y="6563"/>
                        <a:pt x="5172" y="6741"/>
                        <a:pt x="5261" y="6908"/>
                      </a:cubicBezTo>
                      <a:cubicBezTo>
                        <a:pt x="5216" y="7019"/>
                        <a:pt x="5161" y="7130"/>
                        <a:pt x="5105" y="7230"/>
                      </a:cubicBezTo>
                      <a:cubicBezTo>
                        <a:pt x="5094" y="7252"/>
                        <a:pt x="5083" y="7286"/>
                        <a:pt x="5072" y="7308"/>
                      </a:cubicBezTo>
                      <a:lnTo>
                        <a:pt x="5060" y="7308"/>
                      </a:lnTo>
                      <a:cubicBezTo>
                        <a:pt x="5016" y="7397"/>
                        <a:pt x="4971" y="7475"/>
                        <a:pt x="4916" y="7553"/>
                      </a:cubicBezTo>
                      <a:cubicBezTo>
                        <a:pt x="4849" y="7653"/>
                        <a:pt x="4760" y="7742"/>
                        <a:pt x="4672" y="7830"/>
                      </a:cubicBezTo>
                      <a:cubicBezTo>
                        <a:pt x="4482" y="7998"/>
                        <a:pt x="4026" y="8242"/>
                        <a:pt x="4026" y="8242"/>
                      </a:cubicBezTo>
                      <a:lnTo>
                        <a:pt x="3637" y="8631"/>
                      </a:lnTo>
                      <a:lnTo>
                        <a:pt x="3626" y="8631"/>
                      </a:lnTo>
                      <a:lnTo>
                        <a:pt x="3626" y="8643"/>
                      </a:lnTo>
                      <a:cubicBezTo>
                        <a:pt x="3359" y="9009"/>
                        <a:pt x="3081" y="9377"/>
                        <a:pt x="2791" y="9733"/>
                      </a:cubicBezTo>
                      <a:cubicBezTo>
                        <a:pt x="2502" y="10089"/>
                        <a:pt x="2213" y="10433"/>
                        <a:pt x="1879" y="10744"/>
                      </a:cubicBezTo>
                      <a:cubicBezTo>
                        <a:pt x="1780" y="10833"/>
                        <a:pt x="1679" y="10922"/>
                        <a:pt x="1568" y="11011"/>
                      </a:cubicBezTo>
                      <a:lnTo>
                        <a:pt x="1679" y="9877"/>
                      </a:lnTo>
                      <a:lnTo>
                        <a:pt x="1746" y="9210"/>
                      </a:lnTo>
                      <a:cubicBezTo>
                        <a:pt x="1768" y="8987"/>
                        <a:pt x="1768" y="8765"/>
                        <a:pt x="1691" y="8542"/>
                      </a:cubicBezTo>
                      <a:lnTo>
                        <a:pt x="1669" y="8554"/>
                      </a:lnTo>
                      <a:cubicBezTo>
                        <a:pt x="1724" y="8765"/>
                        <a:pt x="1724" y="8987"/>
                        <a:pt x="1691" y="9210"/>
                      </a:cubicBezTo>
                      <a:cubicBezTo>
                        <a:pt x="1669" y="9432"/>
                        <a:pt x="1635" y="9644"/>
                        <a:pt x="1612" y="9866"/>
                      </a:cubicBezTo>
                      <a:lnTo>
                        <a:pt x="1435" y="11134"/>
                      </a:lnTo>
                      <a:lnTo>
                        <a:pt x="1368" y="11201"/>
                      </a:lnTo>
                      <a:cubicBezTo>
                        <a:pt x="1201" y="11367"/>
                        <a:pt x="1046" y="11535"/>
                        <a:pt x="890" y="11701"/>
                      </a:cubicBezTo>
                      <a:cubicBezTo>
                        <a:pt x="579" y="12046"/>
                        <a:pt x="278" y="12391"/>
                        <a:pt x="0" y="12758"/>
                      </a:cubicBezTo>
                      <a:lnTo>
                        <a:pt x="144" y="12847"/>
                      </a:lnTo>
                      <a:cubicBezTo>
                        <a:pt x="423" y="12480"/>
                        <a:pt x="700" y="12146"/>
                        <a:pt x="1012" y="11812"/>
                      </a:cubicBezTo>
                      <a:cubicBezTo>
                        <a:pt x="1157" y="11646"/>
                        <a:pt x="1313" y="11479"/>
                        <a:pt x="1479" y="11312"/>
                      </a:cubicBezTo>
                      <a:cubicBezTo>
                        <a:pt x="1646" y="11156"/>
                        <a:pt x="1813" y="11011"/>
                        <a:pt x="1991" y="10856"/>
                      </a:cubicBezTo>
                      <a:cubicBezTo>
                        <a:pt x="2213" y="10645"/>
                        <a:pt x="2425" y="10411"/>
                        <a:pt x="2625" y="10166"/>
                      </a:cubicBezTo>
                      <a:lnTo>
                        <a:pt x="2692" y="10166"/>
                      </a:lnTo>
                      <a:cubicBezTo>
                        <a:pt x="2736" y="10155"/>
                        <a:pt x="2781" y="10133"/>
                        <a:pt x="2825" y="10122"/>
                      </a:cubicBezTo>
                      <a:cubicBezTo>
                        <a:pt x="2903" y="10077"/>
                        <a:pt x="2992" y="10055"/>
                        <a:pt x="3070" y="10055"/>
                      </a:cubicBezTo>
                      <a:cubicBezTo>
                        <a:pt x="3159" y="10044"/>
                        <a:pt x="3248" y="10044"/>
                        <a:pt x="3348" y="10044"/>
                      </a:cubicBezTo>
                      <a:lnTo>
                        <a:pt x="3614" y="10044"/>
                      </a:lnTo>
                      <a:lnTo>
                        <a:pt x="4160" y="10055"/>
                      </a:lnTo>
                      <a:cubicBezTo>
                        <a:pt x="4338" y="10066"/>
                        <a:pt x="4516" y="10077"/>
                        <a:pt x="4682" y="10144"/>
                      </a:cubicBezTo>
                      <a:lnTo>
                        <a:pt x="4694" y="10111"/>
                      </a:lnTo>
                      <a:cubicBezTo>
                        <a:pt x="4526" y="10033"/>
                        <a:pt x="4338" y="10022"/>
                        <a:pt x="4160" y="10010"/>
                      </a:cubicBezTo>
                      <a:lnTo>
                        <a:pt x="3614" y="10000"/>
                      </a:lnTo>
                      <a:lnTo>
                        <a:pt x="3348" y="9988"/>
                      </a:lnTo>
                      <a:cubicBezTo>
                        <a:pt x="3298" y="9983"/>
                        <a:pt x="3251" y="9980"/>
                        <a:pt x="3205" y="9980"/>
                      </a:cubicBezTo>
                      <a:cubicBezTo>
                        <a:pt x="3159" y="9980"/>
                        <a:pt x="3114" y="9983"/>
                        <a:pt x="3070" y="9988"/>
                      </a:cubicBezTo>
                      <a:cubicBezTo>
                        <a:pt x="3025" y="9988"/>
                        <a:pt x="2981" y="9988"/>
                        <a:pt x="2925" y="10010"/>
                      </a:cubicBezTo>
                      <a:cubicBezTo>
                        <a:pt x="2880" y="10022"/>
                        <a:pt x="2836" y="10033"/>
                        <a:pt x="2803" y="10055"/>
                      </a:cubicBezTo>
                      <a:cubicBezTo>
                        <a:pt x="2769" y="10066"/>
                        <a:pt x="2736" y="10077"/>
                        <a:pt x="2702" y="10077"/>
                      </a:cubicBezTo>
                      <a:cubicBezTo>
                        <a:pt x="2769" y="10000"/>
                        <a:pt x="2847" y="9911"/>
                        <a:pt x="2914" y="9822"/>
                      </a:cubicBezTo>
                      <a:cubicBezTo>
                        <a:pt x="3203" y="9466"/>
                        <a:pt x="3470" y="9098"/>
                        <a:pt x="3737" y="8732"/>
                      </a:cubicBezTo>
                      <a:lnTo>
                        <a:pt x="4071" y="8398"/>
                      </a:lnTo>
                      <a:cubicBezTo>
                        <a:pt x="4082" y="8409"/>
                        <a:pt x="4104" y="8420"/>
                        <a:pt x="4115" y="8431"/>
                      </a:cubicBezTo>
                      <a:cubicBezTo>
                        <a:pt x="4148" y="8465"/>
                        <a:pt x="4182" y="8487"/>
                        <a:pt x="4227" y="8520"/>
                      </a:cubicBezTo>
                      <a:cubicBezTo>
                        <a:pt x="4293" y="8565"/>
                        <a:pt x="4371" y="8609"/>
                        <a:pt x="4437" y="8654"/>
                      </a:cubicBezTo>
                      <a:cubicBezTo>
                        <a:pt x="4615" y="8754"/>
                        <a:pt x="4793" y="8765"/>
                        <a:pt x="4971" y="8776"/>
                      </a:cubicBezTo>
                      <a:cubicBezTo>
                        <a:pt x="5001" y="8777"/>
                        <a:pt x="5030" y="8778"/>
                        <a:pt x="5060" y="8778"/>
                      </a:cubicBezTo>
                      <a:cubicBezTo>
                        <a:pt x="5375" y="8778"/>
                        <a:pt x="5689" y="8728"/>
                        <a:pt x="5995" y="8687"/>
                      </a:cubicBezTo>
                      <a:cubicBezTo>
                        <a:pt x="6173" y="8665"/>
                        <a:pt x="6340" y="8631"/>
                        <a:pt x="6506" y="8621"/>
                      </a:cubicBezTo>
                      <a:cubicBezTo>
                        <a:pt x="6662" y="8598"/>
                        <a:pt x="6818" y="8598"/>
                        <a:pt x="6973" y="8598"/>
                      </a:cubicBezTo>
                      <a:cubicBezTo>
                        <a:pt x="7163" y="8698"/>
                        <a:pt x="7352" y="8799"/>
                        <a:pt x="7529" y="8910"/>
                      </a:cubicBezTo>
                      <a:cubicBezTo>
                        <a:pt x="7719" y="9021"/>
                        <a:pt x="7885" y="9177"/>
                        <a:pt x="8063" y="9321"/>
                      </a:cubicBezTo>
                      <a:cubicBezTo>
                        <a:pt x="8152" y="9388"/>
                        <a:pt x="8241" y="9444"/>
                        <a:pt x="8330" y="9521"/>
                      </a:cubicBezTo>
                      <a:cubicBezTo>
                        <a:pt x="8419" y="9588"/>
                        <a:pt x="8508" y="9666"/>
                        <a:pt x="8587" y="9733"/>
                      </a:cubicBezTo>
                      <a:cubicBezTo>
                        <a:pt x="8764" y="9877"/>
                        <a:pt x="8931" y="10033"/>
                        <a:pt x="9131" y="10144"/>
                      </a:cubicBezTo>
                      <a:lnTo>
                        <a:pt x="9143" y="10111"/>
                      </a:lnTo>
                      <a:cubicBezTo>
                        <a:pt x="8965" y="10000"/>
                        <a:pt x="8797" y="9844"/>
                        <a:pt x="8619" y="9688"/>
                      </a:cubicBezTo>
                      <a:cubicBezTo>
                        <a:pt x="8542" y="9622"/>
                        <a:pt x="8453" y="9543"/>
                        <a:pt x="8375" y="9466"/>
                      </a:cubicBezTo>
                      <a:cubicBezTo>
                        <a:pt x="8286" y="9399"/>
                        <a:pt x="8186" y="9332"/>
                        <a:pt x="8108" y="9266"/>
                      </a:cubicBezTo>
                      <a:cubicBezTo>
                        <a:pt x="7930" y="9121"/>
                        <a:pt x="7763" y="8965"/>
                        <a:pt x="7574" y="8843"/>
                      </a:cubicBezTo>
                      <a:cubicBezTo>
                        <a:pt x="7440" y="8754"/>
                        <a:pt x="7319" y="8676"/>
                        <a:pt x="7185" y="8609"/>
                      </a:cubicBezTo>
                      <a:lnTo>
                        <a:pt x="7185" y="8609"/>
                      </a:lnTo>
                      <a:cubicBezTo>
                        <a:pt x="7463" y="8621"/>
                        <a:pt x="7741" y="8654"/>
                        <a:pt x="8008" y="8710"/>
                      </a:cubicBezTo>
                      <a:lnTo>
                        <a:pt x="8030" y="8710"/>
                      </a:lnTo>
                      <a:lnTo>
                        <a:pt x="8041" y="8698"/>
                      </a:lnTo>
                      <a:cubicBezTo>
                        <a:pt x="8108" y="8687"/>
                        <a:pt x="8152" y="8665"/>
                        <a:pt x="8208" y="8643"/>
                      </a:cubicBezTo>
                      <a:cubicBezTo>
                        <a:pt x="8264" y="8609"/>
                        <a:pt x="8320" y="8587"/>
                        <a:pt x="8375" y="8565"/>
                      </a:cubicBezTo>
                      <a:cubicBezTo>
                        <a:pt x="8475" y="8509"/>
                        <a:pt x="8587" y="8453"/>
                        <a:pt x="8686" y="8398"/>
                      </a:cubicBezTo>
                      <a:lnTo>
                        <a:pt x="9287" y="8031"/>
                      </a:lnTo>
                      <a:cubicBezTo>
                        <a:pt x="9376" y="7964"/>
                        <a:pt x="9476" y="7909"/>
                        <a:pt x="9576" y="7842"/>
                      </a:cubicBezTo>
                      <a:cubicBezTo>
                        <a:pt x="9676" y="7775"/>
                        <a:pt x="9765" y="7709"/>
                        <a:pt x="9865" y="7630"/>
                      </a:cubicBezTo>
                      <a:lnTo>
                        <a:pt x="9877" y="7620"/>
                      </a:lnTo>
                      <a:cubicBezTo>
                        <a:pt x="9966" y="7586"/>
                        <a:pt x="10065" y="7575"/>
                        <a:pt x="10166" y="7575"/>
                      </a:cubicBezTo>
                      <a:cubicBezTo>
                        <a:pt x="10288" y="7575"/>
                        <a:pt x="10399" y="7586"/>
                        <a:pt x="10522" y="7597"/>
                      </a:cubicBezTo>
                      <a:cubicBezTo>
                        <a:pt x="10766" y="7620"/>
                        <a:pt x="11011" y="7630"/>
                        <a:pt x="11244" y="7664"/>
                      </a:cubicBezTo>
                      <a:lnTo>
                        <a:pt x="11612" y="7697"/>
                      </a:lnTo>
                      <a:cubicBezTo>
                        <a:pt x="11723" y="7719"/>
                        <a:pt x="11845" y="7742"/>
                        <a:pt x="11956" y="7775"/>
                      </a:cubicBezTo>
                      <a:cubicBezTo>
                        <a:pt x="12190" y="7842"/>
                        <a:pt x="12413" y="7931"/>
                        <a:pt x="12623" y="8042"/>
                      </a:cubicBezTo>
                      <a:lnTo>
                        <a:pt x="12635" y="8020"/>
                      </a:lnTo>
                      <a:cubicBezTo>
                        <a:pt x="12423" y="7909"/>
                        <a:pt x="12201" y="7808"/>
                        <a:pt x="11968" y="7731"/>
                      </a:cubicBezTo>
                      <a:cubicBezTo>
                        <a:pt x="11856" y="7697"/>
                        <a:pt x="11734" y="7675"/>
                        <a:pt x="11612" y="7653"/>
                      </a:cubicBezTo>
                      <a:cubicBezTo>
                        <a:pt x="11501" y="7630"/>
                        <a:pt x="11378" y="7620"/>
                        <a:pt x="11256" y="7597"/>
                      </a:cubicBezTo>
                      <a:cubicBezTo>
                        <a:pt x="11011" y="7564"/>
                        <a:pt x="10777" y="7541"/>
                        <a:pt x="10532" y="7519"/>
                      </a:cubicBezTo>
                      <a:cubicBezTo>
                        <a:pt x="10411" y="7508"/>
                        <a:pt x="10288" y="7486"/>
                        <a:pt x="10166" y="7486"/>
                      </a:cubicBezTo>
                      <a:lnTo>
                        <a:pt x="10032" y="7486"/>
                      </a:lnTo>
                      <a:cubicBezTo>
                        <a:pt x="10154" y="7386"/>
                        <a:pt x="10277" y="7274"/>
                        <a:pt x="10388" y="7163"/>
                      </a:cubicBezTo>
                      <a:cubicBezTo>
                        <a:pt x="10944" y="6607"/>
                        <a:pt x="11434" y="5984"/>
                        <a:pt x="11901" y="5339"/>
                      </a:cubicBezTo>
                      <a:cubicBezTo>
                        <a:pt x="12156" y="5161"/>
                        <a:pt x="12457" y="5028"/>
                        <a:pt x="12746" y="4884"/>
                      </a:cubicBezTo>
                      <a:cubicBezTo>
                        <a:pt x="13035" y="4750"/>
                        <a:pt x="13325" y="4572"/>
                        <a:pt x="13591" y="4394"/>
                      </a:cubicBezTo>
                      <a:cubicBezTo>
                        <a:pt x="14148" y="4049"/>
                        <a:pt x="14726" y="3749"/>
                        <a:pt x="15337" y="3515"/>
                      </a:cubicBezTo>
                      <a:lnTo>
                        <a:pt x="15315" y="3471"/>
                      </a:lnTo>
                      <a:cubicBezTo>
                        <a:pt x="14704" y="3705"/>
                        <a:pt x="14114" y="3994"/>
                        <a:pt x="13558" y="4338"/>
                      </a:cubicBezTo>
                      <a:cubicBezTo>
                        <a:pt x="13280" y="4516"/>
                        <a:pt x="13013" y="4683"/>
                        <a:pt x="12712" y="4827"/>
                      </a:cubicBezTo>
                      <a:cubicBezTo>
                        <a:pt x="12479" y="4939"/>
                        <a:pt x="12245" y="5039"/>
                        <a:pt x="12012" y="5173"/>
                      </a:cubicBezTo>
                      <a:cubicBezTo>
                        <a:pt x="12057" y="5117"/>
                        <a:pt x="12101" y="5050"/>
                        <a:pt x="12146" y="4995"/>
                      </a:cubicBezTo>
                      <a:cubicBezTo>
                        <a:pt x="12413" y="4605"/>
                        <a:pt x="12679" y="4227"/>
                        <a:pt x="12935" y="3838"/>
                      </a:cubicBezTo>
                      <a:cubicBezTo>
                        <a:pt x="13191" y="3448"/>
                        <a:pt x="13424" y="3037"/>
                        <a:pt x="13624" y="2615"/>
                      </a:cubicBezTo>
                      <a:cubicBezTo>
                        <a:pt x="14036" y="1780"/>
                        <a:pt x="14370" y="902"/>
                        <a:pt x="14637" y="12"/>
                      </a:cubicBezTo>
                      <a:lnTo>
                        <a:pt x="145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</p:grpSp>
          <p:grpSp>
            <p:nvGrpSpPr>
              <p:cNvPr id="17176" name="Google Shape;17176;p24"/>
              <p:cNvGrpSpPr/>
              <p:nvPr/>
            </p:nvGrpSpPr>
            <p:grpSpPr>
              <a:xfrm rot="-189" flipH="1">
                <a:off x="510637" y="1816414"/>
                <a:ext cx="674379" cy="488182"/>
                <a:chOff x="6359935" y="3334530"/>
                <a:chExt cx="185498" cy="134282"/>
              </a:xfrm>
            </p:grpSpPr>
            <p:sp>
              <p:nvSpPr>
                <p:cNvPr id="17177" name="Google Shape;17177;p24"/>
                <p:cNvSpPr/>
                <p:nvPr/>
              </p:nvSpPr>
              <p:spPr>
                <a:xfrm>
                  <a:off x="6359935" y="3334530"/>
                  <a:ext cx="180089" cy="134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2" h="3849" extrusionOk="0">
                      <a:moveTo>
                        <a:pt x="4550" y="0"/>
                      </a:moveTo>
                      <a:lnTo>
                        <a:pt x="4239" y="189"/>
                      </a:lnTo>
                      <a:lnTo>
                        <a:pt x="3315" y="723"/>
                      </a:lnTo>
                      <a:cubicBezTo>
                        <a:pt x="3448" y="735"/>
                        <a:pt x="3460" y="979"/>
                        <a:pt x="3593" y="979"/>
                      </a:cubicBezTo>
                      <a:cubicBezTo>
                        <a:pt x="3738" y="979"/>
                        <a:pt x="3738" y="790"/>
                        <a:pt x="3883" y="790"/>
                      </a:cubicBezTo>
                      <a:cubicBezTo>
                        <a:pt x="4027" y="790"/>
                        <a:pt x="4027" y="935"/>
                        <a:pt x="4172" y="935"/>
                      </a:cubicBezTo>
                      <a:cubicBezTo>
                        <a:pt x="4316" y="935"/>
                        <a:pt x="4316" y="735"/>
                        <a:pt x="4461" y="735"/>
                      </a:cubicBezTo>
                      <a:cubicBezTo>
                        <a:pt x="4605" y="735"/>
                        <a:pt x="4605" y="901"/>
                        <a:pt x="4750" y="901"/>
                      </a:cubicBezTo>
                      <a:cubicBezTo>
                        <a:pt x="4894" y="901"/>
                        <a:pt x="4894" y="1034"/>
                        <a:pt x="5039" y="1034"/>
                      </a:cubicBezTo>
                      <a:cubicBezTo>
                        <a:pt x="5095" y="1034"/>
                        <a:pt x="5128" y="1001"/>
                        <a:pt x="5161" y="979"/>
                      </a:cubicBezTo>
                      <a:lnTo>
                        <a:pt x="5139" y="890"/>
                      </a:lnTo>
                      <a:lnTo>
                        <a:pt x="5084" y="779"/>
                      </a:lnTo>
                      <a:lnTo>
                        <a:pt x="4961" y="701"/>
                      </a:lnTo>
                      <a:lnTo>
                        <a:pt x="4961" y="589"/>
                      </a:lnTo>
                      <a:lnTo>
                        <a:pt x="4894" y="456"/>
                      </a:lnTo>
                      <a:lnTo>
                        <a:pt x="4772" y="445"/>
                      </a:lnTo>
                      <a:lnTo>
                        <a:pt x="4805" y="312"/>
                      </a:lnTo>
                      <a:lnTo>
                        <a:pt x="4617" y="223"/>
                      </a:lnTo>
                      <a:lnTo>
                        <a:pt x="4617" y="89"/>
                      </a:lnTo>
                      <a:lnTo>
                        <a:pt x="4550" y="0"/>
                      </a:lnTo>
                      <a:close/>
                      <a:moveTo>
                        <a:pt x="1825" y="1602"/>
                      </a:moveTo>
                      <a:lnTo>
                        <a:pt x="1592" y="1746"/>
                      </a:lnTo>
                      <a:lnTo>
                        <a:pt x="1" y="2670"/>
                      </a:lnTo>
                      <a:lnTo>
                        <a:pt x="146" y="2814"/>
                      </a:lnTo>
                      <a:lnTo>
                        <a:pt x="168" y="2959"/>
                      </a:lnTo>
                      <a:lnTo>
                        <a:pt x="235" y="3070"/>
                      </a:lnTo>
                      <a:lnTo>
                        <a:pt x="356" y="3148"/>
                      </a:lnTo>
                      <a:lnTo>
                        <a:pt x="346" y="3259"/>
                      </a:lnTo>
                      <a:lnTo>
                        <a:pt x="423" y="3382"/>
                      </a:lnTo>
                      <a:lnTo>
                        <a:pt x="546" y="3404"/>
                      </a:lnTo>
                      <a:lnTo>
                        <a:pt x="512" y="3537"/>
                      </a:lnTo>
                      <a:lnTo>
                        <a:pt x="702" y="3626"/>
                      </a:lnTo>
                      <a:lnTo>
                        <a:pt x="702" y="3760"/>
                      </a:lnTo>
                      <a:lnTo>
                        <a:pt x="768" y="3849"/>
                      </a:lnTo>
                      <a:lnTo>
                        <a:pt x="1992" y="3125"/>
                      </a:lnTo>
                      <a:cubicBezTo>
                        <a:pt x="2003" y="3048"/>
                        <a:pt x="2025" y="3026"/>
                        <a:pt x="2025" y="2914"/>
                      </a:cubicBezTo>
                      <a:cubicBezTo>
                        <a:pt x="2025" y="2769"/>
                        <a:pt x="1703" y="2769"/>
                        <a:pt x="1703" y="2625"/>
                      </a:cubicBezTo>
                      <a:cubicBezTo>
                        <a:pt x="1703" y="2480"/>
                        <a:pt x="1747" y="2480"/>
                        <a:pt x="1747" y="2336"/>
                      </a:cubicBezTo>
                      <a:cubicBezTo>
                        <a:pt x="1747" y="2191"/>
                        <a:pt x="1769" y="2191"/>
                        <a:pt x="1769" y="2047"/>
                      </a:cubicBezTo>
                      <a:cubicBezTo>
                        <a:pt x="1769" y="1902"/>
                        <a:pt x="1925" y="1902"/>
                        <a:pt x="1925" y="1758"/>
                      </a:cubicBezTo>
                      <a:cubicBezTo>
                        <a:pt x="1925" y="1679"/>
                        <a:pt x="1869" y="1647"/>
                        <a:pt x="1825" y="1602"/>
                      </a:cubicBezTo>
                      <a:close/>
                    </a:path>
                  </a:pathLst>
                </a:custGeom>
                <a:solidFill>
                  <a:srgbClr val="EBB0B0">
                    <a:alpha val="551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78" name="Google Shape;17178;p24"/>
                <p:cNvSpPr/>
                <p:nvPr/>
              </p:nvSpPr>
              <p:spPr>
                <a:xfrm>
                  <a:off x="6419315" y="3359720"/>
                  <a:ext cx="126118" cy="83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15" h="2404" extrusionOk="0">
                      <a:moveTo>
                        <a:pt x="1613" y="1"/>
                      </a:moveTo>
                      <a:lnTo>
                        <a:pt x="123" y="880"/>
                      </a:lnTo>
                      <a:cubicBezTo>
                        <a:pt x="167" y="925"/>
                        <a:pt x="223" y="957"/>
                        <a:pt x="223" y="1036"/>
                      </a:cubicBezTo>
                      <a:cubicBezTo>
                        <a:pt x="223" y="1180"/>
                        <a:pt x="67" y="1180"/>
                        <a:pt x="67" y="1325"/>
                      </a:cubicBezTo>
                      <a:cubicBezTo>
                        <a:pt x="67" y="1469"/>
                        <a:pt x="45" y="1469"/>
                        <a:pt x="45" y="1614"/>
                      </a:cubicBezTo>
                      <a:cubicBezTo>
                        <a:pt x="45" y="1758"/>
                        <a:pt x="1" y="1758"/>
                        <a:pt x="1" y="1903"/>
                      </a:cubicBezTo>
                      <a:cubicBezTo>
                        <a:pt x="1" y="2047"/>
                        <a:pt x="323" y="2047"/>
                        <a:pt x="323" y="2192"/>
                      </a:cubicBezTo>
                      <a:cubicBezTo>
                        <a:pt x="323" y="2304"/>
                        <a:pt x="301" y="2326"/>
                        <a:pt x="290" y="2403"/>
                      </a:cubicBezTo>
                      <a:lnTo>
                        <a:pt x="601" y="2225"/>
                      </a:lnTo>
                      <a:lnTo>
                        <a:pt x="1091" y="1926"/>
                      </a:lnTo>
                      <a:lnTo>
                        <a:pt x="1091" y="1224"/>
                      </a:lnTo>
                      <a:lnTo>
                        <a:pt x="2292" y="1224"/>
                      </a:lnTo>
                      <a:lnTo>
                        <a:pt x="3237" y="668"/>
                      </a:lnTo>
                      <a:lnTo>
                        <a:pt x="3615" y="446"/>
                      </a:lnTo>
                      <a:lnTo>
                        <a:pt x="3471" y="312"/>
                      </a:lnTo>
                      <a:lnTo>
                        <a:pt x="3459" y="257"/>
                      </a:lnTo>
                      <a:cubicBezTo>
                        <a:pt x="3426" y="279"/>
                        <a:pt x="3393" y="312"/>
                        <a:pt x="3337" y="312"/>
                      </a:cubicBezTo>
                      <a:cubicBezTo>
                        <a:pt x="3192" y="312"/>
                        <a:pt x="3192" y="179"/>
                        <a:pt x="3048" y="179"/>
                      </a:cubicBezTo>
                      <a:cubicBezTo>
                        <a:pt x="2903" y="179"/>
                        <a:pt x="2903" y="13"/>
                        <a:pt x="2759" y="13"/>
                      </a:cubicBezTo>
                      <a:cubicBezTo>
                        <a:pt x="2614" y="13"/>
                        <a:pt x="2614" y="213"/>
                        <a:pt x="2470" y="213"/>
                      </a:cubicBezTo>
                      <a:cubicBezTo>
                        <a:pt x="2325" y="213"/>
                        <a:pt x="2325" y="68"/>
                        <a:pt x="2181" y="68"/>
                      </a:cubicBezTo>
                      <a:cubicBezTo>
                        <a:pt x="2036" y="68"/>
                        <a:pt x="2036" y="257"/>
                        <a:pt x="1891" y="257"/>
                      </a:cubicBezTo>
                      <a:cubicBezTo>
                        <a:pt x="1758" y="257"/>
                        <a:pt x="1746" y="13"/>
                        <a:pt x="1613" y="1"/>
                      </a:cubicBezTo>
                      <a:close/>
                    </a:path>
                  </a:pathLst>
                </a:custGeom>
                <a:solidFill>
                  <a:srgbClr val="EBB0B0">
                    <a:alpha val="551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79" name="Google Shape;17179;p24"/>
                <p:cNvSpPr/>
                <p:nvPr/>
              </p:nvSpPr>
              <p:spPr>
                <a:xfrm>
                  <a:off x="6457343" y="3402423"/>
                  <a:ext cx="41935" cy="244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2" h="702" extrusionOk="0">
                      <a:moveTo>
                        <a:pt x="1" y="0"/>
                      </a:moveTo>
                      <a:lnTo>
                        <a:pt x="1" y="702"/>
                      </a:lnTo>
                      <a:lnTo>
                        <a:pt x="1202" y="0"/>
                      </a:lnTo>
                      <a:close/>
                    </a:path>
                  </a:pathLst>
                </a:custGeom>
                <a:solidFill>
                  <a:srgbClr val="EBB0B0">
                    <a:alpha val="551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</p:grpSp>
        </p:grpSp>
      </p:grpSp>
      <p:grpSp>
        <p:nvGrpSpPr>
          <p:cNvPr id="17180" name="Google Shape;17180;p24"/>
          <p:cNvGrpSpPr/>
          <p:nvPr/>
        </p:nvGrpSpPr>
        <p:grpSpPr>
          <a:xfrm flipH="1">
            <a:off x="7382729" y="-1067331"/>
            <a:ext cx="2947291" cy="2470281"/>
            <a:chOff x="-1021934" y="-953245"/>
            <a:chExt cx="2671340" cy="2238993"/>
          </a:xfrm>
        </p:grpSpPr>
        <p:sp>
          <p:nvSpPr>
            <p:cNvPr id="17181" name="Google Shape;17181;p24"/>
            <p:cNvSpPr/>
            <p:nvPr/>
          </p:nvSpPr>
          <p:spPr>
            <a:xfrm flipH="1">
              <a:off x="221688" y="-826422"/>
              <a:ext cx="441534" cy="1124367"/>
            </a:xfrm>
            <a:custGeom>
              <a:avLst/>
              <a:gdLst/>
              <a:ahLst/>
              <a:cxnLst/>
              <a:rect l="l" t="t" r="r" b="b"/>
              <a:pathLst>
                <a:path w="5473" h="13937" extrusionOk="0">
                  <a:moveTo>
                    <a:pt x="1127" y="0"/>
                  </a:moveTo>
                  <a:cubicBezTo>
                    <a:pt x="1118" y="0"/>
                    <a:pt x="1109" y="4"/>
                    <a:pt x="1101" y="12"/>
                  </a:cubicBezTo>
                  <a:cubicBezTo>
                    <a:pt x="1012" y="112"/>
                    <a:pt x="868" y="313"/>
                    <a:pt x="678" y="602"/>
                  </a:cubicBezTo>
                  <a:cubicBezTo>
                    <a:pt x="356" y="1057"/>
                    <a:pt x="156" y="1536"/>
                    <a:pt x="78" y="2592"/>
                  </a:cubicBezTo>
                  <a:cubicBezTo>
                    <a:pt x="0" y="3660"/>
                    <a:pt x="100" y="4228"/>
                    <a:pt x="300" y="5318"/>
                  </a:cubicBezTo>
                  <a:cubicBezTo>
                    <a:pt x="512" y="6408"/>
                    <a:pt x="1224" y="7820"/>
                    <a:pt x="1802" y="8988"/>
                  </a:cubicBezTo>
                  <a:cubicBezTo>
                    <a:pt x="2391" y="10155"/>
                    <a:pt x="3036" y="11123"/>
                    <a:pt x="3137" y="11668"/>
                  </a:cubicBezTo>
                  <a:cubicBezTo>
                    <a:pt x="3237" y="12213"/>
                    <a:pt x="3204" y="12246"/>
                    <a:pt x="3048" y="12891"/>
                  </a:cubicBezTo>
                  <a:cubicBezTo>
                    <a:pt x="2892" y="13536"/>
                    <a:pt x="3170" y="13937"/>
                    <a:pt x="3170" y="13937"/>
                  </a:cubicBezTo>
                  <a:lnTo>
                    <a:pt x="4249" y="12636"/>
                  </a:lnTo>
                  <a:cubicBezTo>
                    <a:pt x="4249" y="12636"/>
                    <a:pt x="4405" y="12380"/>
                    <a:pt x="4482" y="12157"/>
                  </a:cubicBezTo>
                  <a:cubicBezTo>
                    <a:pt x="4571" y="11924"/>
                    <a:pt x="4627" y="11468"/>
                    <a:pt x="4771" y="10778"/>
                  </a:cubicBezTo>
                  <a:cubicBezTo>
                    <a:pt x="4916" y="10089"/>
                    <a:pt x="4972" y="10189"/>
                    <a:pt x="5216" y="9466"/>
                  </a:cubicBezTo>
                  <a:cubicBezTo>
                    <a:pt x="5472" y="8743"/>
                    <a:pt x="5194" y="8454"/>
                    <a:pt x="5094" y="7397"/>
                  </a:cubicBezTo>
                  <a:cubicBezTo>
                    <a:pt x="4994" y="6341"/>
                    <a:pt x="3948" y="4984"/>
                    <a:pt x="3437" y="4394"/>
                  </a:cubicBezTo>
                  <a:cubicBezTo>
                    <a:pt x="2925" y="3816"/>
                    <a:pt x="2470" y="2859"/>
                    <a:pt x="2225" y="2270"/>
                  </a:cubicBezTo>
                  <a:cubicBezTo>
                    <a:pt x="1980" y="1670"/>
                    <a:pt x="1402" y="968"/>
                    <a:pt x="1301" y="824"/>
                  </a:cubicBezTo>
                  <a:cubicBezTo>
                    <a:pt x="1113" y="557"/>
                    <a:pt x="1123" y="212"/>
                    <a:pt x="1157" y="34"/>
                  </a:cubicBezTo>
                  <a:cubicBezTo>
                    <a:pt x="1157" y="13"/>
                    <a:pt x="1143" y="0"/>
                    <a:pt x="11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82" name="Google Shape;17182;p24"/>
            <p:cNvSpPr/>
            <p:nvPr/>
          </p:nvSpPr>
          <p:spPr>
            <a:xfrm flipH="1">
              <a:off x="386748" y="-210785"/>
              <a:ext cx="184100" cy="503412"/>
            </a:xfrm>
            <a:custGeom>
              <a:avLst/>
              <a:gdLst/>
              <a:ahLst/>
              <a:cxnLst/>
              <a:rect l="l" t="t" r="r" b="b"/>
              <a:pathLst>
                <a:path w="2282" h="6240" extrusionOk="0">
                  <a:moveTo>
                    <a:pt x="1" y="0"/>
                  </a:moveTo>
                  <a:cubicBezTo>
                    <a:pt x="34" y="67"/>
                    <a:pt x="57" y="133"/>
                    <a:pt x="90" y="189"/>
                  </a:cubicBezTo>
                  <a:cubicBezTo>
                    <a:pt x="212" y="322"/>
                    <a:pt x="334" y="445"/>
                    <a:pt x="468" y="556"/>
                  </a:cubicBezTo>
                  <a:cubicBezTo>
                    <a:pt x="601" y="678"/>
                    <a:pt x="746" y="801"/>
                    <a:pt x="890" y="923"/>
                  </a:cubicBezTo>
                  <a:cubicBezTo>
                    <a:pt x="1035" y="1034"/>
                    <a:pt x="1191" y="1145"/>
                    <a:pt x="1325" y="1279"/>
                  </a:cubicBezTo>
                  <a:cubicBezTo>
                    <a:pt x="1446" y="1424"/>
                    <a:pt x="1513" y="1590"/>
                    <a:pt x="1580" y="1768"/>
                  </a:cubicBezTo>
                  <a:cubicBezTo>
                    <a:pt x="1647" y="1935"/>
                    <a:pt x="1703" y="2102"/>
                    <a:pt x="1758" y="2280"/>
                  </a:cubicBezTo>
                  <a:cubicBezTo>
                    <a:pt x="1869" y="2625"/>
                    <a:pt x="1958" y="2981"/>
                    <a:pt x="2047" y="3337"/>
                  </a:cubicBezTo>
                  <a:cubicBezTo>
                    <a:pt x="2125" y="3681"/>
                    <a:pt x="2214" y="4037"/>
                    <a:pt x="2203" y="4393"/>
                  </a:cubicBezTo>
                  <a:cubicBezTo>
                    <a:pt x="2203" y="4571"/>
                    <a:pt x="2170" y="4749"/>
                    <a:pt x="2148" y="4927"/>
                  </a:cubicBezTo>
                  <a:cubicBezTo>
                    <a:pt x="2114" y="5105"/>
                    <a:pt x="2081" y="5294"/>
                    <a:pt x="2059" y="5472"/>
                  </a:cubicBezTo>
                  <a:cubicBezTo>
                    <a:pt x="2025" y="5727"/>
                    <a:pt x="2003" y="5994"/>
                    <a:pt x="2092" y="6239"/>
                  </a:cubicBezTo>
                  <a:lnTo>
                    <a:pt x="2125" y="6195"/>
                  </a:lnTo>
                  <a:cubicBezTo>
                    <a:pt x="2069" y="6006"/>
                    <a:pt x="2069" y="5806"/>
                    <a:pt x="2081" y="5616"/>
                  </a:cubicBezTo>
                  <a:cubicBezTo>
                    <a:pt x="2125" y="5260"/>
                    <a:pt x="2203" y="4904"/>
                    <a:pt x="2247" y="4549"/>
                  </a:cubicBezTo>
                  <a:cubicBezTo>
                    <a:pt x="2281" y="4204"/>
                    <a:pt x="2214" y="3859"/>
                    <a:pt x="2136" y="3515"/>
                  </a:cubicBezTo>
                  <a:cubicBezTo>
                    <a:pt x="2069" y="3159"/>
                    <a:pt x="1980" y="2813"/>
                    <a:pt x="1881" y="2469"/>
                  </a:cubicBezTo>
                  <a:cubicBezTo>
                    <a:pt x="1825" y="2302"/>
                    <a:pt x="1780" y="2135"/>
                    <a:pt x="1725" y="1968"/>
                  </a:cubicBezTo>
                  <a:cubicBezTo>
                    <a:pt x="1658" y="1802"/>
                    <a:pt x="1614" y="1624"/>
                    <a:pt x="1535" y="1468"/>
                  </a:cubicBezTo>
                  <a:cubicBezTo>
                    <a:pt x="1446" y="1301"/>
                    <a:pt x="1325" y="1179"/>
                    <a:pt x="1191" y="1068"/>
                  </a:cubicBezTo>
                  <a:cubicBezTo>
                    <a:pt x="1046" y="945"/>
                    <a:pt x="890" y="834"/>
                    <a:pt x="746" y="712"/>
                  </a:cubicBezTo>
                  <a:cubicBezTo>
                    <a:pt x="479" y="489"/>
                    <a:pt x="223" y="25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83" name="Google Shape;17183;p24"/>
            <p:cNvSpPr/>
            <p:nvPr/>
          </p:nvSpPr>
          <p:spPr>
            <a:xfrm flipH="1">
              <a:off x="261138" y="-825535"/>
              <a:ext cx="331252" cy="960194"/>
            </a:xfrm>
            <a:custGeom>
              <a:avLst/>
              <a:gdLst/>
              <a:ahLst/>
              <a:cxnLst/>
              <a:rect l="l" t="t" r="r" b="b"/>
              <a:pathLst>
                <a:path w="4106" h="11902" extrusionOk="0">
                  <a:moveTo>
                    <a:pt x="223" y="1"/>
                  </a:moveTo>
                  <a:cubicBezTo>
                    <a:pt x="212" y="23"/>
                    <a:pt x="190" y="35"/>
                    <a:pt x="179" y="57"/>
                  </a:cubicBezTo>
                  <a:cubicBezTo>
                    <a:pt x="101" y="391"/>
                    <a:pt x="123" y="735"/>
                    <a:pt x="212" y="1058"/>
                  </a:cubicBezTo>
                  <a:cubicBezTo>
                    <a:pt x="334" y="1547"/>
                    <a:pt x="613" y="1992"/>
                    <a:pt x="890" y="2403"/>
                  </a:cubicBezTo>
                  <a:cubicBezTo>
                    <a:pt x="1202" y="2860"/>
                    <a:pt x="1513" y="3315"/>
                    <a:pt x="1802" y="3782"/>
                  </a:cubicBezTo>
                  <a:cubicBezTo>
                    <a:pt x="2103" y="4261"/>
                    <a:pt x="2381" y="4750"/>
                    <a:pt x="2659" y="5251"/>
                  </a:cubicBezTo>
                  <a:cubicBezTo>
                    <a:pt x="2926" y="5729"/>
                    <a:pt x="3215" y="6219"/>
                    <a:pt x="3460" y="6719"/>
                  </a:cubicBezTo>
                  <a:cubicBezTo>
                    <a:pt x="3705" y="7208"/>
                    <a:pt x="3838" y="7731"/>
                    <a:pt x="3938" y="8265"/>
                  </a:cubicBezTo>
                  <a:cubicBezTo>
                    <a:pt x="3994" y="8520"/>
                    <a:pt x="4038" y="8777"/>
                    <a:pt x="4049" y="9044"/>
                  </a:cubicBezTo>
                  <a:cubicBezTo>
                    <a:pt x="4061" y="9288"/>
                    <a:pt x="4005" y="9521"/>
                    <a:pt x="3927" y="9755"/>
                  </a:cubicBezTo>
                  <a:cubicBezTo>
                    <a:pt x="3849" y="9978"/>
                    <a:pt x="3760" y="10200"/>
                    <a:pt x="3693" y="10433"/>
                  </a:cubicBezTo>
                  <a:cubicBezTo>
                    <a:pt x="3638" y="10623"/>
                    <a:pt x="3604" y="10823"/>
                    <a:pt x="3604" y="11023"/>
                  </a:cubicBezTo>
                  <a:cubicBezTo>
                    <a:pt x="3594" y="11323"/>
                    <a:pt x="3638" y="11612"/>
                    <a:pt x="3671" y="11902"/>
                  </a:cubicBezTo>
                  <a:lnTo>
                    <a:pt x="3705" y="11735"/>
                  </a:lnTo>
                  <a:cubicBezTo>
                    <a:pt x="3693" y="11612"/>
                    <a:pt x="3671" y="11491"/>
                    <a:pt x="3671" y="11368"/>
                  </a:cubicBezTo>
                  <a:cubicBezTo>
                    <a:pt x="3649" y="11168"/>
                    <a:pt x="3649" y="10967"/>
                    <a:pt x="3671" y="10779"/>
                  </a:cubicBezTo>
                  <a:cubicBezTo>
                    <a:pt x="3693" y="10545"/>
                    <a:pt x="3771" y="10334"/>
                    <a:pt x="3849" y="10111"/>
                  </a:cubicBezTo>
                  <a:cubicBezTo>
                    <a:pt x="3916" y="9900"/>
                    <a:pt x="4005" y="9689"/>
                    <a:pt x="4049" y="9466"/>
                  </a:cubicBezTo>
                  <a:cubicBezTo>
                    <a:pt x="4105" y="9222"/>
                    <a:pt x="4105" y="8977"/>
                    <a:pt x="4061" y="8743"/>
                  </a:cubicBezTo>
                  <a:cubicBezTo>
                    <a:pt x="4027" y="8476"/>
                    <a:pt x="3972" y="8209"/>
                    <a:pt x="3927" y="7954"/>
                  </a:cubicBezTo>
                  <a:cubicBezTo>
                    <a:pt x="3871" y="7687"/>
                    <a:pt x="3816" y="7442"/>
                    <a:pt x="3727" y="7186"/>
                  </a:cubicBezTo>
                  <a:cubicBezTo>
                    <a:pt x="3549" y="6674"/>
                    <a:pt x="3260" y="6196"/>
                    <a:pt x="2993" y="5707"/>
                  </a:cubicBezTo>
                  <a:cubicBezTo>
                    <a:pt x="2447" y="4717"/>
                    <a:pt x="1891" y="3727"/>
                    <a:pt x="1236" y="2804"/>
                  </a:cubicBezTo>
                  <a:cubicBezTo>
                    <a:pt x="690" y="2014"/>
                    <a:pt x="1" y="1135"/>
                    <a:pt x="201" y="112"/>
                  </a:cubicBezTo>
                  <a:cubicBezTo>
                    <a:pt x="201" y="79"/>
                    <a:pt x="212" y="35"/>
                    <a:pt x="2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84" name="Google Shape;17184;p24"/>
            <p:cNvSpPr/>
            <p:nvPr/>
          </p:nvSpPr>
          <p:spPr>
            <a:xfrm flipH="1">
              <a:off x="364402" y="-469270"/>
              <a:ext cx="287203" cy="733174"/>
            </a:xfrm>
            <a:custGeom>
              <a:avLst/>
              <a:gdLst/>
              <a:ahLst/>
              <a:cxnLst/>
              <a:rect l="l" t="t" r="r" b="b"/>
              <a:pathLst>
                <a:path w="3560" h="9088" extrusionOk="0">
                  <a:moveTo>
                    <a:pt x="1" y="1"/>
                  </a:moveTo>
                  <a:cubicBezTo>
                    <a:pt x="12" y="68"/>
                    <a:pt x="23" y="134"/>
                    <a:pt x="34" y="189"/>
                  </a:cubicBezTo>
                  <a:cubicBezTo>
                    <a:pt x="201" y="557"/>
                    <a:pt x="312" y="946"/>
                    <a:pt x="490" y="1313"/>
                  </a:cubicBezTo>
                  <a:cubicBezTo>
                    <a:pt x="668" y="1702"/>
                    <a:pt x="902" y="2070"/>
                    <a:pt x="1157" y="2414"/>
                  </a:cubicBezTo>
                  <a:cubicBezTo>
                    <a:pt x="1424" y="2759"/>
                    <a:pt x="1703" y="3093"/>
                    <a:pt x="1992" y="3426"/>
                  </a:cubicBezTo>
                  <a:cubicBezTo>
                    <a:pt x="2125" y="3593"/>
                    <a:pt x="2269" y="3760"/>
                    <a:pt x="2414" y="3927"/>
                  </a:cubicBezTo>
                  <a:cubicBezTo>
                    <a:pt x="2548" y="4094"/>
                    <a:pt x="2692" y="4260"/>
                    <a:pt x="2770" y="4460"/>
                  </a:cubicBezTo>
                  <a:cubicBezTo>
                    <a:pt x="2848" y="4661"/>
                    <a:pt x="2859" y="4883"/>
                    <a:pt x="2892" y="5095"/>
                  </a:cubicBezTo>
                  <a:cubicBezTo>
                    <a:pt x="2926" y="5317"/>
                    <a:pt x="2971" y="5528"/>
                    <a:pt x="3026" y="5740"/>
                  </a:cubicBezTo>
                  <a:cubicBezTo>
                    <a:pt x="3149" y="6173"/>
                    <a:pt x="3270" y="6607"/>
                    <a:pt x="3359" y="7052"/>
                  </a:cubicBezTo>
                  <a:cubicBezTo>
                    <a:pt x="3393" y="7275"/>
                    <a:pt x="3438" y="7486"/>
                    <a:pt x="3471" y="7708"/>
                  </a:cubicBezTo>
                  <a:cubicBezTo>
                    <a:pt x="3504" y="7920"/>
                    <a:pt x="3515" y="8142"/>
                    <a:pt x="3482" y="8353"/>
                  </a:cubicBezTo>
                  <a:cubicBezTo>
                    <a:pt x="3448" y="8598"/>
                    <a:pt x="3371" y="8854"/>
                    <a:pt x="3382" y="9087"/>
                  </a:cubicBezTo>
                  <a:lnTo>
                    <a:pt x="3415" y="9043"/>
                  </a:lnTo>
                  <a:cubicBezTo>
                    <a:pt x="3415" y="8865"/>
                    <a:pt x="3471" y="8676"/>
                    <a:pt x="3504" y="8509"/>
                  </a:cubicBezTo>
                  <a:cubicBezTo>
                    <a:pt x="3549" y="8298"/>
                    <a:pt x="3560" y="8098"/>
                    <a:pt x="3549" y="7898"/>
                  </a:cubicBezTo>
                  <a:cubicBezTo>
                    <a:pt x="3527" y="7675"/>
                    <a:pt x="3493" y="7463"/>
                    <a:pt x="3448" y="7252"/>
                  </a:cubicBezTo>
                  <a:cubicBezTo>
                    <a:pt x="3371" y="6808"/>
                    <a:pt x="3270" y="6373"/>
                    <a:pt x="3149" y="5951"/>
                  </a:cubicBezTo>
                  <a:cubicBezTo>
                    <a:pt x="3093" y="5740"/>
                    <a:pt x="3037" y="5528"/>
                    <a:pt x="2993" y="5306"/>
                  </a:cubicBezTo>
                  <a:cubicBezTo>
                    <a:pt x="2948" y="5095"/>
                    <a:pt x="2937" y="4883"/>
                    <a:pt x="2892" y="4683"/>
                  </a:cubicBezTo>
                  <a:cubicBezTo>
                    <a:pt x="2859" y="4472"/>
                    <a:pt x="2770" y="4294"/>
                    <a:pt x="2648" y="4127"/>
                  </a:cubicBezTo>
                  <a:cubicBezTo>
                    <a:pt x="2536" y="3960"/>
                    <a:pt x="2392" y="3805"/>
                    <a:pt x="2259" y="3649"/>
                  </a:cubicBezTo>
                  <a:cubicBezTo>
                    <a:pt x="1980" y="3315"/>
                    <a:pt x="1680" y="2992"/>
                    <a:pt x="1413" y="2648"/>
                  </a:cubicBezTo>
                  <a:cubicBezTo>
                    <a:pt x="1135" y="2314"/>
                    <a:pt x="890" y="1947"/>
                    <a:pt x="679" y="1569"/>
                  </a:cubicBezTo>
                  <a:cubicBezTo>
                    <a:pt x="457" y="1180"/>
                    <a:pt x="324" y="757"/>
                    <a:pt x="156" y="345"/>
                  </a:cubicBezTo>
                  <a:cubicBezTo>
                    <a:pt x="112" y="234"/>
                    <a:pt x="57" y="123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85" name="Google Shape;17185;p24"/>
            <p:cNvSpPr/>
            <p:nvPr/>
          </p:nvSpPr>
          <p:spPr>
            <a:xfrm flipH="1">
              <a:off x="308736" y="-789634"/>
              <a:ext cx="295271" cy="972779"/>
            </a:xfrm>
            <a:custGeom>
              <a:avLst/>
              <a:gdLst/>
              <a:ahLst/>
              <a:cxnLst/>
              <a:rect l="l" t="t" r="r" b="b"/>
              <a:pathLst>
                <a:path w="3660" h="12058" extrusionOk="0">
                  <a:moveTo>
                    <a:pt x="33" y="1"/>
                  </a:moveTo>
                  <a:lnTo>
                    <a:pt x="33" y="1"/>
                  </a:lnTo>
                  <a:cubicBezTo>
                    <a:pt x="23" y="12"/>
                    <a:pt x="11" y="35"/>
                    <a:pt x="0" y="45"/>
                  </a:cubicBezTo>
                  <a:cubicBezTo>
                    <a:pt x="0" y="690"/>
                    <a:pt x="256" y="1335"/>
                    <a:pt x="557" y="1903"/>
                  </a:cubicBezTo>
                  <a:cubicBezTo>
                    <a:pt x="990" y="2715"/>
                    <a:pt x="1491" y="3493"/>
                    <a:pt x="1946" y="4283"/>
                  </a:cubicBezTo>
                  <a:cubicBezTo>
                    <a:pt x="2425" y="5084"/>
                    <a:pt x="2858" y="5918"/>
                    <a:pt x="3170" y="6797"/>
                  </a:cubicBezTo>
                  <a:cubicBezTo>
                    <a:pt x="3337" y="7230"/>
                    <a:pt x="3471" y="7697"/>
                    <a:pt x="3537" y="8154"/>
                  </a:cubicBezTo>
                  <a:cubicBezTo>
                    <a:pt x="3570" y="8409"/>
                    <a:pt x="3570" y="8654"/>
                    <a:pt x="3548" y="8910"/>
                  </a:cubicBezTo>
                  <a:cubicBezTo>
                    <a:pt x="3526" y="9143"/>
                    <a:pt x="3493" y="9388"/>
                    <a:pt x="3493" y="9622"/>
                  </a:cubicBezTo>
                  <a:cubicBezTo>
                    <a:pt x="3493" y="10122"/>
                    <a:pt x="3560" y="10611"/>
                    <a:pt x="3582" y="11101"/>
                  </a:cubicBezTo>
                  <a:cubicBezTo>
                    <a:pt x="3592" y="11424"/>
                    <a:pt x="3592" y="11746"/>
                    <a:pt x="3582" y="12057"/>
                  </a:cubicBezTo>
                  <a:cubicBezTo>
                    <a:pt x="3604" y="12024"/>
                    <a:pt x="3626" y="11980"/>
                    <a:pt x="3649" y="11935"/>
                  </a:cubicBezTo>
                  <a:cubicBezTo>
                    <a:pt x="3659" y="11780"/>
                    <a:pt x="3659" y="11624"/>
                    <a:pt x="3659" y="11468"/>
                  </a:cubicBezTo>
                  <a:cubicBezTo>
                    <a:pt x="3649" y="11234"/>
                    <a:pt x="3637" y="10989"/>
                    <a:pt x="3626" y="10745"/>
                  </a:cubicBezTo>
                  <a:cubicBezTo>
                    <a:pt x="3615" y="10489"/>
                    <a:pt x="3582" y="10245"/>
                    <a:pt x="3570" y="10000"/>
                  </a:cubicBezTo>
                  <a:cubicBezTo>
                    <a:pt x="3548" y="9744"/>
                    <a:pt x="3548" y="9499"/>
                    <a:pt x="3570" y="9244"/>
                  </a:cubicBezTo>
                  <a:cubicBezTo>
                    <a:pt x="3592" y="8999"/>
                    <a:pt x="3637" y="8765"/>
                    <a:pt x="3637" y="8520"/>
                  </a:cubicBezTo>
                  <a:cubicBezTo>
                    <a:pt x="3626" y="8053"/>
                    <a:pt x="3503" y="7586"/>
                    <a:pt x="3370" y="7153"/>
                  </a:cubicBezTo>
                  <a:cubicBezTo>
                    <a:pt x="3092" y="6263"/>
                    <a:pt x="2670" y="5428"/>
                    <a:pt x="2213" y="4617"/>
                  </a:cubicBezTo>
                  <a:cubicBezTo>
                    <a:pt x="1746" y="3805"/>
                    <a:pt x="1257" y="3015"/>
                    <a:pt x="790" y="2203"/>
                  </a:cubicBezTo>
                  <a:cubicBezTo>
                    <a:pt x="412" y="1536"/>
                    <a:pt x="23" y="791"/>
                    <a:pt x="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86" name="Google Shape;17186;p24"/>
            <p:cNvSpPr/>
            <p:nvPr/>
          </p:nvSpPr>
          <p:spPr>
            <a:xfrm flipH="1">
              <a:off x="330277" y="-754621"/>
              <a:ext cx="309631" cy="976329"/>
            </a:xfrm>
            <a:custGeom>
              <a:avLst/>
              <a:gdLst/>
              <a:ahLst/>
              <a:cxnLst/>
              <a:rect l="l" t="t" r="r" b="b"/>
              <a:pathLst>
                <a:path w="3838" h="12102" extrusionOk="0">
                  <a:moveTo>
                    <a:pt x="201" y="1"/>
                  </a:moveTo>
                  <a:cubicBezTo>
                    <a:pt x="189" y="23"/>
                    <a:pt x="179" y="56"/>
                    <a:pt x="156" y="78"/>
                  </a:cubicBezTo>
                  <a:cubicBezTo>
                    <a:pt x="245" y="323"/>
                    <a:pt x="345" y="557"/>
                    <a:pt x="456" y="790"/>
                  </a:cubicBezTo>
                  <a:cubicBezTo>
                    <a:pt x="545" y="1002"/>
                    <a:pt x="646" y="1202"/>
                    <a:pt x="735" y="1413"/>
                  </a:cubicBezTo>
                  <a:cubicBezTo>
                    <a:pt x="834" y="1647"/>
                    <a:pt x="935" y="1880"/>
                    <a:pt x="1034" y="2125"/>
                  </a:cubicBezTo>
                  <a:cubicBezTo>
                    <a:pt x="1135" y="2359"/>
                    <a:pt x="1246" y="2604"/>
                    <a:pt x="1390" y="2826"/>
                  </a:cubicBezTo>
                  <a:cubicBezTo>
                    <a:pt x="1524" y="3048"/>
                    <a:pt x="1669" y="3259"/>
                    <a:pt x="1813" y="3482"/>
                  </a:cubicBezTo>
                  <a:cubicBezTo>
                    <a:pt x="2369" y="4294"/>
                    <a:pt x="2859" y="5162"/>
                    <a:pt x="3148" y="6107"/>
                  </a:cubicBezTo>
                  <a:cubicBezTo>
                    <a:pt x="3315" y="6596"/>
                    <a:pt x="3392" y="7108"/>
                    <a:pt x="3471" y="7619"/>
                  </a:cubicBezTo>
                  <a:cubicBezTo>
                    <a:pt x="3537" y="8109"/>
                    <a:pt x="3604" y="8610"/>
                    <a:pt x="3659" y="9099"/>
                  </a:cubicBezTo>
                  <a:lnTo>
                    <a:pt x="3726" y="9866"/>
                  </a:lnTo>
                  <a:cubicBezTo>
                    <a:pt x="3615" y="9433"/>
                    <a:pt x="3437" y="9021"/>
                    <a:pt x="3326" y="8587"/>
                  </a:cubicBezTo>
                  <a:cubicBezTo>
                    <a:pt x="3214" y="8120"/>
                    <a:pt x="3170" y="7631"/>
                    <a:pt x="3059" y="7164"/>
                  </a:cubicBezTo>
                  <a:cubicBezTo>
                    <a:pt x="2948" y="6719"/>
                    <a:pt x="2792" y="6285"/>
                    <a:pt x="2592" y="5873"/>
                  </a:cubicBezTo>
                  <a:cubicBezTo>
                    <a:pt x="2369" y="5451"/>
                    <a:pt x="2092" y="5073"/>
                    <a:pt x="1835" y="4683"/>
                  </a:cubicBezTo>
                  <a:cubicBezTo>
                    <a:pt x="1702" y="4483"/>
                    <a:pt x="1568" y="4283"/>
                    <a:pt x="1457" y="4072"/>
                  </a:cubicBezTo>
                  <a:cubicBezTo>
                    <a:pt x="1346" y="3860"/>
                    <a:pt x="1268" y="3637"/>
                    <a:pt x="1190" y="3404"/>
                  </a:cubicBezTo>
                  <a:cubicBezTo>
                    <a:pt x="1113" y="3182"/>
                    <a:pt x="1034" y="2948"/>
                    <a:pt x="935" y="2737"/>
                  </a:cubicBezTo>
                  <a:cubicBezTo>
                    <a:pt x="834" y="2525"/>
                    <a:pt x="723" y="2314"/>
                    <a:pt x="612" y="2114"/>
                  </a:cubicBezTo>
                  <a:cubicBezTo>
                    <a:pt x="490" y="1902"/>
                    <a:pt x="379" y="1702"/>
                    <a:pt x="300" y="1480"/>
                  </a:cubicBezTo>
                  <a:cubicBezTo>
                    <a:pt x="201" y="1257"/>
                    <a:pt x="145" y="1024"/>
                    <a:pt x="100" y="790"/>
                  </a:cubicBezTo>
                  <a:lnTo>
                    <a:pt x="33" y="357"/>
                  </a:lnTo>
                  <a:lnTo>
                    <a:pt x="1" y="457"/>
                  </a:lnTo>
                  <a:cubicBezTo>
                    <a:pt x="33" y="668"/>
                    <a:pt x="67" y="879"/>
                    <a:pt x="112" y="1079"/>
                  </a:cubicBezTo>
                  <a:cubicBezTo>
                    <a:pt x="167" y="1302"/>
                    <a:pt x="245" y="1514"/>
                    <a:pt x="345" y="1724"/>
                  </a:cubicBezTo>
                  <a:cubicBezTo>
                    <a:pt x="545" y="2147"/>
                    <a:pt x="812" y="2548"/>
                    <a:pt x="990" y="2992"/>
                  </a:cubicBezTo>
                  <a:cubicBezTo>
                    <a:pt x="1079" y="3215"/>
                    <a:pt x="1146" y="3449"/>
                    <a:pt x="1224" y="3671"/>
                  </a:cubicBezTo>
                  <a:cubicBezTo>
                    <a:pt x="1313" y="3904"/>
                    <a:pt x="1413" y="4116"/>
                    <a:pt x="1535" y="4316"/>
                  </a:cubicBezTo>
                  <a:cubicBezTo>
                    <a:pt x="1780" y="4739"/>
                    <a:pt x="2080" y="5117"/>
                    <a:pt x="2325" y="5528"/>
                  </a:cubicBezTo>
                  <a:cubicBezTo>
                    <a:pt x="2559" y="5929"/>
                    <a:pt x="2747" y="6351"/>
                    <a:pt x="2892" y="6796"/>
                  </a:cubicBezTo>
                  <a:cubicBezTo>
                    <a:pt x="3036" y="7253"/>
                    <a:pt x="3103" y="7730"/>
                    <a:pt x="3192" y="8209"/>
                  </a:cubicBezTo>
                  <a:cubicBezTo>
                    <a:pt x="3226" y="8432"/>
                    <a:pt x="3281" y="8665"/>
                    <a:pt x="3348" y="8887"/>
                  </a:cubicBezTo>
                  <a:cubicBezTo>
                    <a:pt x="3426" y="9110"/>
                    <a:pt x="3504" y="9344"/>
                    <a:pt x="3582" y="9566"/>
                  </a:cubicBezTo>
                  <a:cubicBezTo>
                    <a:pt x="3659" y="9833"/>
                    <a:pt x="3726" y="10100"/>
                    <a:pt x="3748" y="10378"/>
                  </a:cubicBezTo>
                  <a:cubicBezTo>
                    <a:pt x="3771" y="10667"/>
                    <a:pt x="3771" y="10967"/>
                    <a:pt x="3771" y="11257"/>
                  </a:cubicBezTo>
                  <a:cubicBezTo>
                    <a:pt x="3748" y="11546"/>
                    <a:pt x="3715" y="11823"/>
                    <a:pt x="3671" y="12102"/>
                  </a:cubicBezTo>
                  <a:lnTo>
                    <a:pt x="3715" y="12035"/>
                  </a:lnTo>
                  <a:cubicBezTo>
                    <a:pt x="3726" y="11991"/>
                    <a:pt x="3738" y="11946"/>
                    <a:pt x="3738" y="11902"/>
                  </a:cubicBezTo>
                  <a:lnTo>
                    <a:pt x="3738" y="12024"/>
                  </a:lnTo>
                  <a:lnTo>
                    <a:pt x="3782" y="11957"/>
                  </a:lnTo>
                  <a:cubicBezTo>
                    <a:pt x="3804" y="11690"/>
                    <a:pt x="3827" y="11423"/>
                    <a:pt x="3827" y="11156"/>
                  </a:cubicBezTo>
                  <a:cubicBezTo>
                    <a:pt x="3837" y="10889"/>
                    <a:pt x="3837" y="10634"/>
                    <a:pt x="3815" y="10367"/>
                  </a:cubicBezTo>
                  <a:cubicBezTo>
                    <a:pt x="3804" y="10088"/>
                    <a:pt x="3782" y="9799"/>
                    <a:pt x="3760" y="9522"/>
                  </a:cubicBezTo>
                  <a:cubicBezTo>
                    <a:pt x="3715" y="9043"/>
                    <a:pt x="3659" y="8565"/>
                    <a:pt x="3604" y="8086"/>
                  </a:cubicBezTo>
                  <a:cubicBezTo>
                    <a:pt x="3537" y="7586"/>
                    <a:pt x="3471" y="7075"/>
                    <a:pt x="3359" y="6585"/>
                  </a:cubicBezTo>
                  <a:cubicBezTo>
                    <a:pt x="3137" y="5639"/>
                    <a:pt x="2714" y="4772"/>
                    <a:pt x="2203" y="3949"/>
                  </a:cubicBezTo>
                  <a:cubicBezTo>
                    <a:pt x="1947" y="3516"/>
                    <a:pt x="1635" y="3115"/>
                    <a:pt x="1390" y="2681"/>
                  </a:cubicBezTo>
                  <a:cubicBezTo>
                    <a:pt x="1135" y="2248"/>
                    <a:pt x="979" y="1769"/>
                    <a:pt x="768" y="1302"/>
                  </a:cubicBezTo>
                  <a:cubicBezTo>
                    <a:pt x="590" y="901"/>
                    <a:pt x="389" y="513"/>
                    <a:pt x="234" y="90"/>
                  </a:cubicBezTo>
                  <a:cubicBezTo>
                    <a:pt x="223" y="68"/>
                    <a:pt x="211" y="34"/>
                    <a:pt x="2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87" name="Google Shape;17187;p24"/>
            <p:cNvSpPr/>
            <p:nvPr/>
          </p:nvSpPr>
          <p:spPr>
            <a:xfrm flipH="1">
              <a:off x="352704" y="-597626"/>
              <a:ext cx="306081" cy="834583"/>
            </a:xfrm>
            <a:custGeom>
              <a:avLst/>
              <a:gdLst/>
              <a:ahLst/>
              <a:cxnLst/>
              <a:rect l="l" t="t" r="r" b="b"/>
              <a:pathLst>
                <a:path w="3794" h="10345" extrusionOk="0">
                  <a:moveTo>
                    <a:pt x="12" y="1"/>
                  </a:moveTo>
                  <a:cubicBezTo>
                    <a:pt x="1" y="57"/>
                    <a:pt x="1" y="112"/>
                    <a:pt x="1" y="168"/>
                  </a:cubicBezTo>
                  <a:cubicBezTo>
                    <a:pt x="134" y="535"/>
                    <a:pt x="279" y="880"/>
                    <a:pt x="435" y="1236"/>
                  </a:cubicBezTo>
                  <a:cubicBezTo>
                    <a:pt x="613" y="1614"/>
                    <a:pt x="779" y="2003"/>
                    <a:pt x="979" y="2381"/>
                  </a:cubicBezTo>
                  <a:cubicBezTo>
                    <a:pt x="1191" y="2771"/>
                    <a:pt x="1469" y="3104"/>
                    <a:pt x="1725" y="3471"/>
                  </a:cubicBezTo>
                  <a:cubicBezTo>
                    <a:pt x="1992" y="3827"/>
                    <a:pt x="2203" y="4217"/>
                    <a:pt x="2403" y="4605"/>
                  </a:cubicBezTo>
                  <a:cubicBezTo>
                    <a:pt x="2592" y="4984"/>
                    <a:pt x="2781" y="5373"/>
                    <a:pt x="2959" y="5774"/>
                  </a:cubicBezTo>
                  <a:cubicBezTo>
                    <a:pt x="3126" y="6163"/>
                    <a:pt x="3270" y="6563"/>
                    <a:pt x="3382" y="6975"/>
                  </a:cubicBezTo>
                  <a:cubicBezTo>
                    <a:pt x="3482" y="7375"/>
                    <a:pt x="3560" y="7764"/>
                    <a:pt x="3604" y="8165"/>
                  </a:cubicBezTo>
                  <a:cubicBezTo>
                    <a:pt x="3705" y="8888"/>
                    <a:pt x="3738" y="9610"/>
                    <a:pt x="3749" y="10345"/>
                  </a:cubicBezTo>
                  <a:lnTo>
                    <a:pt x="3794" y="10289"/>
                  </a:lnTo>
                  <a:cubicBezTo>
                    <a:pt x="3782" y="9677"/>
                    <a:pt x="3760" y="9066"/>
                    <a:pt x="3705" y="8454"/>
                  </a:cubicBezTo>
                  <a:cubicBezTo>
                    <a:pt x="3616" y="7642"/>
                    <a:pt x="3438" y="6841"/>
                    <a:pt x="3149" y="6074"/>
                  </a:cubicBezTo>
                  <a:cubicBezTo>
                    <a:pt x="2993" y="5673"/>
                    <a:pt x="2803" y="5284"/>
                    <a:pt x="2615" y="4895"/>
                  </a:cubicBezTo>
                  <a:cubicBezTo>
                    <a:pt x="2425" y="4506"/>
                    <a:pt x="2225" y="4116"/>
                    <a:pt x="1992" y="3738"/>
                  </a:cubicBezTo>
                  <a:cubicBezTo>
                    <a:pt x="1758" y="3371"/>
                    <a:pt x="1458" y="3038"/>
                    <a:pt x="1213" y="2660"/>
                  </a:cubicBezTo>
                  <a:cubicBezTo>
                    <a:pt x="979" y="2304"/>
                    <a:pt x="801" y="1903"/>
                    <a:pt x="623" y="1514"/>
                  </a:cubicBezTo>
                  <a:cubicBezTo>
                    <a:pt x="401" y="1013"/>
                    <a:pt x="190" y="513"/>
                    <a:pt x="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88" name="Google Shape;17188;p24"/>
            <p:cNvSpPr/>
            <p:nvPr/>
          </p:nvSpPr>
          <p:spPr>
            <a:xfrm flipH="1">
              <a:off x="221686" y="-654099"/>
              <a:ext cx="283653" cy="848943"/>
            </a:xfrm>
            <a:custGeom>
              <a:avLst/>
              <a:gdLst/>
              <a:ahLst/>
              <a:cxnLst/>
              <a:rect l="l" t="t" r="r" b="b"/>
              <a:pathLst>
                <a:path w="3516" h="10523" extrusionOk="0">
                  <a:moveTo>
                    <a:pt x="212" y="1"/>
                  </a:moveTo>
                  <a:cubicBezTo>
                    <a:pt x="134" y="245"/>
                    <a:pt x="56" y="601"/>
                    <a:pt x="34" y="1024"/>
                  </a:cubicBezTo>
                  <a:cubicBezTo>
                    <a:pt x="1" y="1880"/>
                    <a:pt x="646" y="2080"/>
                    <a:pt x="1146" y="2903"/>
                  </a:cubicBezTo>
                  <a:cubicBezTo>
                    <a:pt x="1647" y="3738"/>
                    <a:pt x="1680" y="4027"/>
                    <a:pt x="2070" y="4739"/>
                  </a:cubicBezTo>
                  <a:cubicBezTo>
                    <a:pt x="2448" y="5439"/>
                    <a:pt x="2303" y="6129"/>
                    <a:pt x="2103" y="7030"/>
                  </a:cubicBezTo>
                  <a:cubicBezTo>
                    <a:pt x="1914" y="7930"/>
                    <a:pt x="1758" y="7686"/>
                    <a:pt x="1635" y="8620"/>
                  </a:cubicBezTo>
                  <a:cubicBezTo>
                    <a:pt x="1502" y="9554"/>
                    <a:pt x="2147" y="10522"/>
                    <a:pt x="2147" y="10522"/>
                  </a:cubicBezTo>
                  <a:lnTo>
                    <a:pt x="2458" y="10189"/>
                  </a:lnTo>
                  <a:lnTo>
                    <a:pt x="2525" y="10021"/>
                  </a:lnTo>
                  <a:cubicBezTo>
                    <a:pt x="2614" y="9788"/>
                    <a:pt x="2670" y="9332"/>
                    <a:pt x="2814" y="8642"/>
                  </a:cubicBezTo>
                  <a:cubicBezTo>
                    <a:pt x="2959" y="7953"/>
                    <a:pt x="3015" y="8053"/>
                    <a:pt x="3259" y="7330"/>
                  </a:cubicBezTo>
                  <a:cubicBezTo>
                    <a:pt x="3515" y="6607"/>
                    <a:pt x="3237" y="6318"/>
                    <a:pt x="3137" y="5261"/>
                  </a:cubicBezTo>
                  <a:cubicBezTo>
                    <a:pt x="3037" y="4205"/>
                    <a:pt x="1991" y="2848"/>
                    <a:pt x="1480" y="2258"/>
                  </a:cubicBezTo>
                  <a:cubicBezTo>
                    <a:pt x="968" y="1680"/>
                    <a:pt x="513" y="723"/>
                    <a:pt x="268" y="134"/>
                  </a:cubicBezTo>
                  <a:cubicBezTo>
                    <a:pt x="246" y="90"/>
                    <a:pt x="223" y="45"/>
                    <a:pt x="2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89" name="Google Shape;17189;p24"/>
            <p:cNvSpPr/>
            <p:nvPr/>
          </p:nvSpPr>
          <p:spPr>
            <a:xfrm flipH="1">
              <a:off x="261136" y="-608356"/>
              <a:ext cx="238798" cy="743017"/>
            </a:xfrm>
            <a:custGeom>
              <a:avLst/>
              <a:gdLst/>
              <a:ahLst/>
              <a:cxnLst/>
              <a:rect l="l" t="t" r="r" b="b"/>
              <a:pathLst>
                <a:path w="2960" h="9210" extrusionOk="0">
                  <a:moveTo>
                    <a:pt x="11" y="0"/>
                  </a:moveTo>
                  <a:cubicBezTo>
                    <a:pt x="11" y="23"/>
                    <a:pt x="11" y="56"/>
                    <a:pt x="1" y="89"/>
                  </a:cubicBezTo>
                  <a:cubicBezTo>
                    <a:pt x="234" y="423"/>
                    <a:pt x="456" y="757"/>
                    <a:pt x="656" y="1090"/>
                  </a:cubicBezTo>
                  <a:cubicBezTo>
                    <a:pt x="957" y="1569"/>
                    <a:pt x="1235" y="2058"/>
                    <a:pt x="1513" y="2559"/>
                  </a:cubicBezTo>
                  <a:cubicBezTo>
                    <a:pt x="1780" y="3037"/>
                    <a:pt x="2069" y="3527"/>
                    <a:pt x="2314" y="4027"/>
                  </a:cubicBezTo>
                  <a:cubicBezTo>
                    <a:pt x="2559" y="4516"/>
                    <a:pt x="2692" y="5039"/>
                    <a:pt x="2792" y="5573"/>
                  </a:cubicBezTo>
                  <a:cubicBezTo>
                    <a:pt x="2848" y="5828"/>
                    <a:pt x="2892" y="6085"/>
                    <a:pt x="2903" y="6352"/>
                  </a:cubicBezTo>
                  <a:cubicBezTo>
                    <a:pt x="2915" y="6596"/>
                    <a:pt x="2859" y="6829"/>
                    <a:pt x="2781" y="7063"/>
                  </a:cubicBezTo>
                  <a:cubicBezTo>
                    <a:pt x="2703" y="7286"/>
                    <a:pt x="2614" y="7508"/>
                    <a:pt x="2547" y="7741"/>
                  </a:cubicBezTo>
                  <a:cubicBezTo>
                    <a:pt x="2492" y="7931"/>
                    <a:pt x="2458" y="8131"/>
                    <a:pt x="2458" y="8331"/>
                  </a:cubicBezTo>
                  <a:cubicBezTo>
                    <a:pt x="2448" y="8631"/>
                    <a:pt x="2492" y="8920"/>
                    <a:pt x="2525" y="9210"/>
                  </a:cubicBezTo>
                  <a:cubicBezTo>
                    <a:pt x="2536" y="9187"/>
                    <a:pt x="2536" y="9154"/>
                    <a:pt x="2547" y="9132"/>
                  </a:cubicBezTo>
                  <a:cubicBezTo>
                    <a:pt x="2547" y="9098"/>
                    <a:pt x="2559" y="9076"/>
                    <a:pt x="2559" y="9043"/>
                  </a:cubicBezTo>
                  <a:cubicBezTo>
                    <a:pt x="2547" y="8920"/>
                    <a:pt x="2525" y="8799"/>
                    <a:pt x="2525" y="8676"/>
                  </a:cubicBezTo>
                  <a:cubicBezTo>
                    <a:pt x="2503" y="8476"/>
                    <a:pt x="2503" y="8275"/>
                    <a:pt x="2525" y="8087"/>
                  </a:cubicBezTo>
                  <a:cubicBezTo>
                    <a:pt x="2547" y="7853"/>
                    <a:pt x="2625" y="7642"/>
                    <a:pt x="2703" y="7419"/>
                  </a:cubicBezTo>
                  <a:cubicBezTo>
                    <a:pt x="2770" y="7208"/>
                    <a:pt x="2859" y="6997"/>
                    <a:pt x="2903" y="6774"/>
                  </a:cubicBezTo>
                  <a:cubicBezTo>
                    <a:pt x="2959" y="6530"/>
                    <a:pt x="2959" y="6285"/>
                    <a:pt x="2915" y="6051"/>
                  </a:cubicBezTo>
                  <a:cubicBezTo>
                    <a:pt x="2881" y="5784"/>
                    <a:pt x="2826" y="5517"/>
                    <a:pt x="2781" y="5262"/>
                  </a:cubicBezTo>
                  <a:cubicBezTo>
                    <a:pt x="2725" y="4995"/>
                    <a:pt x="2670" y="4750"/>
                    <a:pt x="2581" y="4494"/>
                  </a:cubicBezTo>
                  <a:cubicBezTo>
                    <a:pt x="2403" y="3982"/>
                    <a:pt x="2114" y="3504"/>
                    <a:pt x="1847" y="3015"/>
                  </a:cubicBezTo>
                  <a:cubicBezTo>
                    <a:pt x="1301" y="2025"/>
                    <a:pt x="745" y="1035"/>
                    <a:pt x="90" y="112"/>
                  </a:cubicBezTo>
                  <a:cubicBezTo>
                    <a:pt x="67" y="67"/>
                    <a:pt x="45" y="34"/>
                    <a:pt x="1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90" name="Google Shape;17190;p24"/>
            <p:cNvSpPr/>
            <p:nvPr/>
          </p:nvSpPr>
          <p:spPr>
            <a:xfrm flipH="1">
              <a:off x="355444" y="18899"/>
              <a:ext cx="17103" cy="130129"/>
            </a:xfrm>
            <a:custGeom>
              <a:avLst/>
              <a:gdLst/>
              <a:ahLst/>
              <a:cxnLst/>
              <a:rect l="l" t="t" r="r" b="b"/>
              <a:pathLst>
                <a:path w="212" h="1613" extrusionOk="0">
                  <a:moveTo>
                    <a:pt x="34" y="0"/>
                  </a:moveTo>
                  <a:cubicBezTo>
                    <a:pt x="23" y="45"/>
                    <a:pt x="12" y="100"/>
                    <a:pt x="1" y="156"/>
                  </a:cubicBezTo>
                  <a:cubicBezTo>
                    <a:pt x="23" y="278"/>
                    <a:pt x="45" y="401"/>
                    <a:pt x="56" y="523"/>
                  </a:cubicBezTo>
                  <a:cubicBezTo>
                    <a:pt x="101" y="834"/>
                    <a:pt x="134" y="1145"/>
                    <a:pt x="157" y="1457"/>
                  </a:cubicBezTo>
                  <a:cubicBezTo>
                    <a:pt x="167" y="1513"/>
                    <a:pt x="190" y="1568"/>
                    <a:pt x="212" y="1613"/>
                  </a:cubicBezTo>
                  <a:cubicBezTo>
                    <a:pt x="201" y="1346"/>
                    <a:pt x="179" y="1079"/>
                    <a:pt x="157" y="812"/>
                  </a:cubicBezTo>
                  <a:cubicBezTo>
                    <a:pt x="123" y="534"/>
                    <a:pt x="78" y="267"/>
                    <a:pt x="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91" name="Google Shape;17191;p24"/>
            <p:cNvSpPr/>
            <p:nvPr/>
          </p:nvSpPr>
          <p:spPr>
            <a:xfrm flipH="1">
              <a:off x="330273" y="-55646"/>
              <a:ext cx="31463" cy="247753"/>
            </a:xfrm>
            <a:custGeom>
              <a:avLst/>
              <a:gdLst/>
              <a:ahLst/>
              <a:cxnLst/>
              <a:rect l="l" t="t" r="r" b="b"/>
              <a:pathLst>
                <a:path w="390" h="3071" extrusionOk="0">
                  <a:moveTo>
                    <a:pt x="223" y="1"/>
                  </a:moveTo>
                  <a:cubicBezTo>
                    <a:pt x="211" y="57"/>
                    <a:pt x="189" y="101"/>
                    <a:pt x="178" y="146"/>
                  </a:cubicBezTo>
                  <a:cubicBezTo>
                    <a:pt x="189" y="245"/>
                    <a:pt x="201" y="334"/>
                    <a:pt x="211" y="435"/>
                  </a:cubicBezTo>
                  <a:lnTo>
                    <a:pt x="278" y="1202"/>
                  </a:lnTo>
                  <a:cubicBezTo>
                    <a:pt x="211" y="947"/>
                    <a:pt x="122" y="690"/>
                    <a:pt x="45" y="446"/>
                  </a:cubicBezTo>
                  <a:cubicBezTo>
                    <a:pt x="33" y="468"/>
                    <a:pt x="11" y="502"/>
                    <a:pt x="0" y="535"/>
                  </a:cubicBezTo>
                  <a:lnTo>
                    <a:pt x="134" y="902"/>
                  </a:lnTo>
                  <a:cubicBezTo>
                    <a:pt x="211" y="1169"/>
                    <a:pt x="278" y="1436"/>
                    <a:pt x="300" y="1714"/>
                  </a:cubicBezTo>
                  <a:cubicBezTo>
                    <a:pt x="323" y="2003"/>
                    <a:pt x="323" y="2303"/>
                    <a:pt x="323" y="2593"/>
                  </a:cubicBezTo>
                  <a:lnTo>
                    <a:pt x="290" y="2959"/>
                  </a:lnTo>
                  <a:cubicBezTo>
                    <a:pt x="312" y="3015"/>
                    <a:pt x="334" y="3048"/>
                    <a:pt x="356" y="3070"/>
                  </a:cubicBezTo>
                  <a:cubicBezTo>
                    <a:pt x="367" y="2882"/>
                    <a:pt x="379" y="2692"/>
                    <a:pt x="379" y="2492"/>
                  </a:cubicBezTo>
                  <a:cubicBezTo>
                    <a:pt x="389" y="2225"/>
                    <a:pt x="389" y="1970"/>
                    <a:pt x="367" y="1703"/>
                  </a:cubicBezTo>
                  <a:cubicBezTo>
                    <a:pt x="356" y="1424"/>
                    <a:pt x="334" y="1135"/>
                    <a:pt x="312" y="858"/>
                  </a:cubicBezTo>
                  <a:cubicBezTo>
                    <a:pt x="290" y="568"/>
                    <a:pt x="256" y="290"/>
                    <a:pt x="2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92" name="Google Shape;17192;p24"/>
            <p:cNvSpPr/>
            <p:nvPr/>
          </p:nvSpPr>
          <p:spPr>
            <a:xfrm flipH="1">
              <a:off x="465728" y="-542847"/>
              <a:ext cx="34206" cy="57521"/>
            </a:xfrm>
            <a:custGeom>
              <a:avLst/>
              <a:gdLst/>
              <a:ahLst/>
              <a:cxnLst/>
              <a:rect l="l" t="t" r="r" b="b"/>
              <a:pathLst>
                <a:path w="424" h="713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278"/>
                    <a:pt x="223" y="490"/>
                    <a:pt x="423" y="713"/>
                  </a:cubicBezTo>
                  <a:cubicBezTo>
                    <a:pt x="278" y="468"/>
                    <a:pt x="145" y="234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93" name="Google Shape;17193;p24"/>
            <p:cNvSpPr/>
            <p:nvPr/>
          </p:nvSpPr>
          <p:spPr>
            <a:xfrm flipH="1">
              <a:off x="308732" y="-170447"/>
              <a:ext cx="13553" cy="346418"/>
            </a:xfrm>
            <a:custGeom>
              <a:avLst/>
              <a:gdLst/>
              <a:ahLst/>
              <a:cxnLst/>
              <a:rect l="l" t="t" r="r" b="b"/>
              <a:pathLst>
                <a:path w="168" h="4294" extrusionOk="0">
                  <a:moveTo>
                    <a:pt x="23" y="0"/>
                  </a:moveTo>
                  <a:cubicBezTo>
                    <a:pt x="11" y="67"/>
                    <a:pt x="11" y="145"/>
                    <a:pt x="1" y="212"/>
                  </a:cubicBezTo>
                  <a:cubicBezTo>
                    <a:pt x="11" y="301"/>
                    <a:pt x="34" y="390"/>
                    <a:pt x="45" y="479"/>
                  </a:cubicBezTo>
                  <a:cubicBezTo>
                    <a:pt x="78" y="734"/>
                    <a:pt x="78" y="979"/>
                    <a:pt x="56" y="1235"/>
                  </a:cubicBezTo>
                  <a:cubicBezTo>
                    <a:pt x="34" y="1468"/>
                    <a:pt x="1" y="1713"/>
                    <a:pt x="1" y="1947"/>
                  </a:cubicBezTo>
                  <a:cubicBezTo>
                    <a:pt x="1" y="2447"/>
                    <a:pt x="68" y="2936"/>
                    <a:pt x="90" y="3426"/>
                  </a:cubicBezTo>
                  <a:cubicBezTo>
                    <a:pt x="100" y="3715"/>
                    <a:pt x="100" y="4004"/>
                    <a:pt x="90" y="4293"/>
                  </a:cubicBezTo>
                  <a:lnTo>
                    <a:pt x="157" y="4226"/>
                  </a:lnTo>
                  <a:cubicBezTo>
                    <a:pt x="167" y="4082"/>
                    <a:pt x="167" y="3937"/>
                    <a:pt x="167" y="3793"/>
                  </a:cubicBezTo>
                  <a:cubicBezTo>
                    <a:pt x="157" y="3559"/>
                    <a:pt x="145" y="3314"/>
                    <a:pt x="134" y="3070"/>
                  </a:cubicBezTo>
                  <a:cubicBezTo>
                    <a:pt x="123" y="2814"/>
                    <a:pt x="90" y="2570"/>
                    <a:pt x="78" y="2325"/>
                  </a:cubicBezTo>
                  <a:cubicBezTo>
                    <a:pt x="56" y="2069"/>
                    <a:pt x="56" y="1824"/>
                    <a:pt x="78" y="1569"/>
                  </a:cubicBezTo>
                  <a:cubicBezTo>
                    <a:pt x="100" y="1324"/>
                    <a:pt x="145" y="1090"/>
                    <a:pt x="145" y="845"/>
                  </a:cubicBezTo>
                  <a:cubicBezTo>
                    <a:pt x="145" y="556"/>
                    <a:pt x="90" y="279"/>
                    <a:pt x="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94" name="Google Shape;17194;p24"/>
            <p:cNvSpPr/>
            <p:nvPr/>
          </p:nvSpPr>
          <p:spPr>
            <a:xfrm flipH="1">
              <a:off x="40416" y="218894"/>
              <a:ext cx="1014004" cy="598124"/>
            </a:xfrm>
            <a:custGeom>
              <a:avLst/>
              <a:gdLst/>
              <a:ahLst/>
              <a:cxnLst/>
              <a:rect l="l" t="t" r="r" b="b"/>
              <a:pathLst>
                <a:path w="12569" h="7414" extrusionOk="0">
                  <a:moveTo>
                    <a:pt x="10422" y="0"/>
                  </a:moveTo>
                  <a:cubicBezTo>
                    <a:pt x="10160" y="0"/>
                    <a:pt x="9727" y="84"/>
                    <a:pt x="9064" y="157"/>
                  </a:cubicBezTo>
                  <a:cubicBezTo>
                    <a:pt x="8815" y="188"/>
                    <a:pt x="8665" y="199"/>
                    <a:pt x="8539" y="199"/>
                  </a:cubicBezTo>
                  <a:cubicBezTo>
                    <a:pt x="8312" y="199"/>
                    <a:pt x="8169" y="164"/>
                    <a:pt x="7674" y="157"/>
                  </a:cubicBezTo>
                  <a:cubicBezTo>
                    <a:pt x="7663" y="157"/>
                    <a:pt x="7652" y="157"/>
                    <a:pt x="7641" y="157"/>
                  </a:cubicBezTo>
                  <a:cubicBezTo>
                    <a:pt x="6901" y="157"/>
                    <a:pt x="6714" y="508"/>
                    <a:pt x="5761" y="935"/>
                  </a:cubicBezTo>
                  <a:cubicBezTo>
                    <a:pt x="4793" y="1370"/>
                    <a:pt x="3837" y="2793"/>
                    <a:pt x="3448" y="3461"/>
                  </a:cubicBezTo>
                  <a:cubicBezTo>
                    <a:pt x="3048" y="4128"/>
                    <a:pt x="2291" y="4873"/>
                    <a:pt x="1813" y="5295"/>
                  </a:cubicBezTo>
                  <a:cubicBezTo>
                    <a:pt x="1323" y="5718"/>
                    <a:pt x="845" y="6486"/>
                    <a:pt x="745" y="6630"/>
                  </a:cubicBezTo>
                  <a:cubicBezTo>
                    <a:pt x="545" y="6897"/>
                    <a:pt x="211" y="6986"/>
                    <a:pt x="33" y="7020"/>
                  </a:cubicBezTo>
                  <a:cubicBezTo>
                    <a:pt x="11" y="7020"/>
                    <a:pt x="0" y="7064"/>
                    <a:pt x="33" y="7075"/>
                  </a:cubicBezTo>
                  <a:cubicBezTo>
                    <a:pt x="156" y="7119"/>
                    <a:pt x="389" y="7198"/>
                    <a:pt x="723" y="7297"/>
                  </a:cubicBezTo>
                  <a:cubicBezTo>
                    <a:pt x="979" y="7367"/>
                    <a:pt x="1232" y="7413"/>
                    <a:pt x="1540" y="7413"/>
                  </a:cubicBezTo>
                  <a:cubicBezTo>
                    <a:pt x="1874" y="7413"/>
                    <a:pt x="2271" y="7359"/>
                    <a:pt x="2803" y="7220"/>
                  </a:cubicBezTo>
                  <a:cubicBezTo>
                    <a:pt x="3837" y="6953"/>
                    <a:pt x="4348" y="6686"/>
                    <a:pt x="5317" y="6141"/>
                  </a:cubicBezTo>
                  <a:cubicBezTo>
                    <a:pt x="6284" y="5596"/>
                    <a:pt x="7396" y="4472"/>
                    <a:pt x="8320" y="3550"/>
                  </a:cubicBezTo>
                  <a:cubicBezTo>
                    <a:pt x="9242" y="2615"/>
                    <a:pt x="9954" y="1703"/>
                    <a:pt x="10433" y="1436"/>
                  </a:cubicBezTo>
                  <a:cubicBezTo>
                    <a:pt x="10922" y="1158"/>
                    <a:pt x="10967" y="1180"/>
                    <a:pt x="11622" y="1125"/>
                  </a:cubicBezTo>
                  <a:cubicBezTo>
                    <a:pt x="12279" y="1069"/>
                    <a:pt x="12568" y="668"/>
                    <a:pt x="12568" y="668"/>
                  </a:cubicBezTo>
                  <a:lnTo>
                    <a:pt x="11000" y="68"/>
                  </a:lnTo>
                  <a:cubicBezTo>
                    <a:pt x="11000" y="68"/>
                    <a:pt x="10710" y="1"/>
                    <a:pt x="10466" y="1"/>
                  </a:cubicBezTo>
                  <a:cubicBezTo>
                    <a:pt x="10452" y="1"/>
                    <a:pt x="10437" y="0"/>
                    <a:pt x="104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95" name="Google Shape;17195;p24"/>
            <p:cNvSpPr/>
            <p:nvPr/>
          </p:nvSpPr>
          <p:spPr>
            <a:xfrm flipH="1">
              <a:off x="46783" y="268348"/>
              <a:ext cx="423544" cy="322135"/>
            </a:xfrm>
            <a:custGeom>
              <a:avLst/>
              <a:gdLst/>
              <a:ahLst/>
              <a:cxnLst/>
              <a:rect l="l" t="t" r="r" b="b"/>
              <a:pathLst>
                <a:path w="5250" h="3993" extrusionOk="0">
                  <a:moveTo>
                    <a:pt x="5195" y="0"/>
                  </a:moveTo>
                  <a:cubicBezTo>
                    <a:pt x="5039" y="111"/>
                    <a:pt x="4849" y="178"/>
                    <a:pt x="4661" y="223"/>
                  </a:cubicBezTo>
                  <a:cubicBezTo>
                    <a:pt x="4305" y="300"/>
                    <a:pt x="3949" y="334"/>
                    <a:pt x="3593" y="411"/>
                  </a:cubicBezTo>
                  <a:cubicBezTo>
                    <a:pt x="3248" y="490"/>
                    <a:pt x="2948" y="668"/>
                    <a:pt x="2647" y="846"/>
                  </a:cubicBezTo>
                  <a:cubicBezTo>
                    <a:pt x="2336" y="1024"/>
                    <a:pt x="2036" y="1212"/>
                    <a:pt x="1747" y="1424"/>
                  </a:cubicBezTo>
                  <a:cubicBezTo>
                    <a:pt x="1602" y="1524"/>
                    <a:pt x="1458" y="1624"/>
                    <a:pt x="1313" y="1735"/>
                  </a:cubicBezTo>
                  <a:cubicBezTo>
                    <a:pt x="1168" y="1847"/>
                    <a:pt x="1023" y="1946"/>
                    <a:pt x="902" y="2069"/>
                  </a:cubicBezTo>
                  <a:cubicBezTo>
                    <a:pt x="779" y="2202"/>
                    <a:pt x="690" y="2358"/>
                    <a:pt x="623" y="2525"/>
                  </a:cubicBezTo>
                  <a:cubicBezTo>
                    <a:pt x="556" y="2703"/>
                    <a:pt x="501" y="2880"/>
                    <a:pt x="434" y="3058"/>
                  </a:cubicBezTo>
                  <a:cubicBezTo>
                    <a:pt x="312" y="3381"/>
                    <a:pt x="178" y="3693"/>
                    <a:pt x="0" y="3993"/>
                  </a:cubicBezTo>
                  <a:cubicBezTo>
                    <a:pt x="56" y="3948"/>
                    <a:pt x="101" y="3893"/>
                    <a:pt x="156" y="3849"/>
                  </a:cubicBezTo>
                  <a:cubicBezTo>
                    <a:pt x="234" y="3693"/>
                    <a:pt x="312" y="3537"/>
                    <a:pt x="378" y="3381"/>
                  </a:cubicBezTo>
                  <a:cubicBezTo>
                    <a:pt x="457" y="3203"/>
                    <a:pt x="523" y="3025"/>
                    <a:pt x="579" y="2848"/>
                  </a:cubicBezTo>
                  <a:cubicBezTo>
                    <a:pt x="645" y="2680"/>
                    <a:pt x="701" y="2492"/>
                    <a:pt x="790" y="2336"/>
                  </a:cubicBezTo>
                  <a:cubicBezTo>
                    <a:pt x="890" y="2169"/>
                    <a:pt x="1023" y="2047"/>
                    <a:pt x="1168" y="1936"/>
                  </a:cubicBezTo>
                  <a:lnTo>
                    <a:pt x="1602" y="1602"/>
                  </a:lnTo>
                  <a:cubicBezTo>
                    <a:pt x="1891" y="1390"/>
                    <a:pt x="2202" y="1179"/>
                    <a:pt x="2514" y="990"/>
                  </a:cubicBezTo>
                  <a:cubicBezTo>
                    <a:pt x="2803" y="812"/>
                    <a:pt x="3114" y="612"/>
                    <a:pt x="3460" y="500"/>
                  </a:cubicBezTo>
                  <a:cubicBezTo>
                    <a:pt x="3626" y="445"/>
                    <a:pt x="3804" y="423"/>
                    <a:pt x="3982" y="389"/>
                  </a:cubicBezTo>
                  <a:cubicBezTo>
                    <a:pt x="4171" y="356"/>
                    <a:pt x="4349" y="334"/>
                    <a:pt x="4538" y="300"/>
                  </a:cubicBezTo>
                  <a:cubicBezTo>
                    <a:pt x="4783" y="256"/>
                    <a:pt x="5050" y="178"/>
                    <a:pt x="5250" y="23"/>
                  </a:cubicBezTo>
                  <a:lnTo>
                    <a:pt x="519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96" name="Google Shape;17196;p24"/>
            <p:cNvSpPr/>
            <p:nvPr/>
          </p:nvSpPr>
          <p:spPr>
            <a:xfrm flipH="1">
              <a:off x="230648" y="219862"/>
              <a:ext cx="821110" cy="571663"/>
            </a:xfrm>
            <a:custGeom>
              <a:avLst/>
              <a:gdLst/>
              <a:ahLst/>
              <a:cxnLst/>
              <a:rect l="l" t="t" r="r" b="b"/>
              <a:pathLst>
                <a:path w="10178" h="7086" extrusionOk="0">
                  <a:moveTo>
                    <a:pt x="10177" y="1"/>
                  </a:moveTo>
                  <a:cubicBezTo>
                    <a:pt x="10133" y="11"/>
                    <a:pt x="10077" y="11"/>
                    <a:pt x="10010" y="23"/>
                  </a:cubicBezTo>
                  <a:cubicBezTo>
                    <a:pt x="9899" y="78"/>
                    <a:pt x="9788" y="134"/>
                    <a:pt x="9676" y="179"/>
                  </a:cubicBezTo>
                  <a:cubicBezTo>
                    <a:pt x="9498" y="256"/>
                    <a:pt x="9310" y="323"/>
                    <a:pt x="9110" y="367"/>
                  </a:cubicBezTo>
                  <a:cubicBezTo>
                    <a:pt x="8887" y="412"/>
                    <a:pt x="8653" y="412"/>
                    <a:pt x="8431" y="412"/>
                  </a:cubicBezTo>
                  <a:cubicBezTo>
                    <a:pt x="8335" y="407"/>
                    <a:pt x="8242" y="405"/>
                    <a:pt x="8148" y="405"/>
                  </a:cubicBezTo>
                  <a:cubicBezTo>
                    <a:pt x="8014" y="405"/>
                    <a:pt x="7879" y="410"/>
                    <a:pt x="7741" y="423"/>
                  </a:cubicBezTo>
                  <a:cubicBezTo>
                    <a:pt x="7496" y="446"/>
                    <a:pt x="7274" y="523"/>
                    <a:pt x="7052" y="634"/>
                  </a:cubicBezTo>
                  <a:cubicBezTo>
                    <a:pt x="6818" y="757"/>
                    <a:pt x="6584" y="890"/>
                    <a:pt x="6351" y="1024"/>
                  </a:cubicBezTo>
                  <a:cubicBezTo>
                    <a:pt x="6129" y="1146"/>
                    <a:pt x="5906" y="1291"/>
                    <a:pt x="5695" y="1447"/>
                  </a:cubicBezTo>
                  <a:cubicBezTo>
                    <a:pt x="5261" y="1791"/>
                    <a:pt x="4894" y="2214"/>
                    <a:pt x="4527" y="2614"/>
                  </a:cubicBezTo>
                  <a:cubicBezTo>
                    <a:pt x="3759" y="3449"/>
                    <a:pt x="3003" y="4294"/>
                    <a:pt x="2325" y="5206"/>
                  </a:cubicBezTo>
                  <a:cubicBezTo>
                    <a:pt x="1757" y="5973"/>
                    <a:pt x="1146" y="6907"/>
                    <a:pt x="111" y="7052"/>
                  </a:cubicBezTo>
                  <a:cubicBezTo>
                    <a:pt x="78" y="7052"/>
                    <a:pt x="34" y="7063"/>
                    <a:pt x="0" y="7063"/>
                  </a:cubicBezTo>
                  <a:cubicBezTo>
                    <a:pt x="22" y="7074"/>
                    <a:pt x="45" y="7085"/>
                    <a:pt x="67" y="7085"/>
                  </a:cubicBezTo>
                  <a:cubicBezTo>
                    <a:pt x="412" y="7063"/>
                    <a:pt x="734" y="6929"/>
                    <a:pt x="1013" y="6741"/>
                  </a:cubicBezTo>
                  <a:cubicBezTo>
                    <a:pt x="1435" y="6462"/>
                    <a:pt x="1757" y="6062"/>
                    <a:pt x="2058" y="5661"/>
                  </a:cubicBezTo>
                  <a:cubicBezTo>
                    <a:pt x="2392" y="5228"/>
                    <a:pt x="2725" y="4783"/>
                    <a:pt x="3081" y="4361"/>
                  </a:cubicBezTo>
                  <a:cubicBezTo>
                    <a:pt x="3437" y="3926"/>
                    <a:pt x="3815" y="3504"/>
                    <a:pt x="4194" y="3081"/>
                  </a:cubicBezTo>
                  <a:cubicBezTo>
                    <a:pt x="4572" y="2670"/>
                    <a:pt x="4938" y="2247"/>
                    <a:pt x="5328" y="1858"/>
                  </a:cubicBezTo>
                  <a:cubicBezTo>
                    <a:pt x="5717" y="1469"/>
                    <a:pt x="6173" y="1168"/>
                    <a:pt x="6651" y="901"/>
                  </a:cubicBezTo>
                  <a:cubicBezTo>
                    <a:pt x="6874" y="779"/>
                    <a:pt x="7108" y="646"/>
                    <a:pt x="7341" y="557"/>
                  </a:cubicBezTo>
                  <a:cubicBezTo>
                    <a:pt x="7575" y="468"/>
                    <a:pt x="7819" y="446"/>
                    <a:pt x="8064" y="446"/>
                  </a:cubicBezTo>
                  <a:cubicBezTo>
                    <a:pt x="8249" y="446"/>
                    <a:pt x="8441" y="460"/>
                    <a:pt x="8630" y="460"/>
                  </a:cubicBezTo>
                  <a:cubicBezTo>
                    <a:pt x="8679" y="460"/>
                    <a:pt x="8728" y="459"/>
                    <a:pt x="8776" y="456"/>
                  </a:cubicBezTo>
                  <a:cubicBezTo>
                    <a:pt x="8976" y="446"/>
                    <a:pt x="9176" y="412"/>
                    <a:pt x="9376" y="345"/>
                  </a:cubicBezTo>
                  <a:cubicBezTo>
                    <a:pt x="9654" y="256"/>
                    <a:pt x="9921" y="134"/>
                    <a:pt x="101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97" name="Google Shape;17197;p24"/>
            <p:cNvSpPr/>
            <p:nvPr/>
          </p:nvSpPr>
          <p:spPr>
            <a:xfrm flipH="1">
              <a:off x="80830" y="255763"/>
              <a:ext cx="608451" cy="493570"/>
            </a:xfrm>
            <a:custGeom>
              <a:avLst/>
              <a:gdLst/>
              <a:ahLst/>
              <a:cxnLst/>
              <a:rect l="l" t="t" r="r" b="b"/>
              <a:pathLst>
                <a:path w="7542" h="6118" extrusionOk="0">
                  <a:moveTo>
                    <a:pt x="7475" y="1"/>
                  </a:moveTo>
                  <a:cubicBezTo>
                    <a:pt x="7308" y="56"/>
                    <a:pt x="7119" y="67"/>
                    <a:pt x="6941" y="90"/>
                  </a:cubicBezTo>
                  <a:cubicBezTo>
                    <a:pt x="6730" y="112"/>
                    <a:pt x="6540" y="156"/>
                    <a:pt x="6352" y="245"/>
                  </a:cubicBezTo>
                  <a:cubicBezTo>
                    <a:pt x="6151" y="323"/>
                    <a:pt x="5962" y="434"/>
                    <a:pt x="5762" y="534"/>
                  </a:cubicBezTo>
                  <a:cubicBezTo>
                    <a:pt x="5373" y="745"/>
                    <a:pt x="4995" y="990"/>
                    <a:pt x="4627" y="1235"/>
                  </a:cubicBezTo>
                  <a:cubicBezTo>
                    <a:pt x="4449" y="1357"/>
                    <a:pt x="4261" y="1479"/>
                    <a:pt x="4071" y="1591"/>
                  </a:cubicBezTo>
                  <a:cubicBezTo>
                    <a:pt x="3893" y="1691"/>
                    <a:pt x="3693" y="1780"/>
                    <a:pt x="3504" y="1880"/>
                  </a:cubicBezTo>
                  <a:cubicBezTo>
                    <a:pt x="3326" y="1980"/>
                    <a:pt x="3181" y="2124"/>
                    <a:pt x="3059" y="2292"/>
                  </a:cubicBezTo>
                  <a:cubicBezTo>
                    <a:pt x="2937" y="2458"/>
                    <a:pt x="2837" y="2636"/>
                    <a:pt x="2726" y="2814"/>
                  </a:cubicBezTo>
                  <a:cubicBezTo>
                    <a:pt x="2514" y="3192"/>
                    <a:pt x="2292" y="3570"/>
                    <a:pt x="2058" y="3938"/>
                  </a:cubicBezTo>
                  <a:cubicBezTo>
                    <a:pt x="1824" y="4304"/>
                    <a:pt x="1558" y="4660"/>
                    <a:pt x="1268" y="4983"/>
                  </a:cubicBezTo>
                  <a:cubicBezTo>
                    <a:pt x="968" y="5305"/>
                    <a:pt x="613" y="5572"/>
                    <a:pt x="279" y="5851"/>
                  </a:cubicBezTo>
                  <a:cubicBezTo>
                    <a:pt x="178" y="5940"/>
                    <a:pt x="89" y="6029"/>
                    <a:pt x="0" y="6118"/>
                  </a:cubicBezTo>
                  <a:cubicBezTo>
                    <a:pt x="56" y="6084"/>
                    <a:pt x="112" y="6062"/>
                    <a:pt x="168" y="6029"/>
                  </a:cubicBezTo>
                  <a:cubicBezTo>
                    <a:pt x="468" y="5750"/>
                    <a:pt x="801" y="5517"/>
                    <a:pt x="1090" y="5239"/>
                  </a:cubicBezTo>
                  <a:cubicBezTo>
                    <a:pt x="1402" y="4939"/>
                    <a:pt x="1669" y="4605"/>
                    <a:pt x="1913" y="4249"/>
                  </a:cubicBezTo>
                  <a:cubicBezTo>
                    <a:pt x="2158" y="3893"/>
                    <a:pt x="2381" y="3515"/>
                    <a:pt x="2615" y="3148"/>
                  </a:cubicBezTo>
                  <a:lnTo>
                    <a:pt x="2948" y="2581"/>
                  </a:lnTo>
                  <a:cubicBezTo>
                    <a:pt x="3059" y="2391"/>
                    <a:pt x="3181" y="2213"/>
                    <a:pt x="3349" y="2069"/>
                  </a:cubicBezTo>
                  <a:cubicBezTo>
                    <a:pt x="3504" y="1936"/>
                    <a:pt x="3715" y="1847"/>
                    <a:pt x="3905" y="1758"/>
                  </a:cubicBezTo>
                  <a:cubicBezTo>
                    <a:pt x="4105" y="1657"/>
                    <a:pt x="4294" y="1535"/>
                    <a:pt x="4472" y="1413"/>
                  </a:cubicBezTo>
                  <a:cubicBezTo>
                    <a:pt x="4850" y="1168"/>
                    <a:pt x="5217" y="913"/>
                    <a:pt x="5606" y="690"/>
                  </a:cubicBezTo>
                  <a:cubicBezTo>
                    <a:pt x="5806" y="579"/>
                    <a:pt x="5996" y="468"/>
                    <a:pt x="6196" y="367"/>
                  </a:cubicBezTo>
                  <a:cubicBezTo>
                    <a:pt x="6396" y="278"/>
                    <a:pt x="6596" y="189"/>
                    <a:pt x="6807" y="145"/>
                  </a:cubicBezTo>
                  <a:cubicBezTo>
                    <a:pt x="7041" y="112"/>
                    <a:pt x="7308" y="100"/>
                    <a:pt x="7541" y="23"/>
                  </a:cubicBezTo>
                  <a:lnTo>
                    <a:pt x="747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98" name="Google Shape;17198;p24"/>
            <p:cNvSpPr/>
            <p:nvPr/>
          </p:nvSpPr>
          <p:spPr>
            <a:xfrm flipH="1">
              <a:off x="178612" y="220750"/>
              <a:ext cx="830953" cy="584248"/>
            </a:xfrm>
            <a:custGeom>
              <a:avLst/>
              <a:gdLst/>
              <a:ahLst/>
              <a:cxnLst/>
              <a:rect l="l" t="t" r="r" b="b"/>
              <a:pathLst>
                <a:path w="10300" h="7242" extrusionOk="0">
                  <a:moveTo>
                    <a:pt x="10154" y="0"/>
                  </a:moveTo>
                  <a:lnTo>
                    <a:pt x="9721" y="134"/>
                  </a:lnTo>
                  <a:cubicBezTo>
                    <a:pt x="9499" y="223"/>
                    <a:pt x="9265" y="301"/>
                    <a:pt x="9042" y="401"/>
                  </a:cubicBezTo>
                  <a:cubicBezTo>
                    <a:pt x="8809" y="490"/>
                    <a:pt x="8587" y="601"/>
                    <a:pt x="8353" y="690"/>
                  </a:cubicBezTo>
                  <a:cubicBezTo>
                    <a:pt x="8119" y="790"/>
                    <a:pt x="7885" y="868"/>
                    <a:pt x="7641" y="924"/>
                  </a:cubicBezTo>
                  <a:cubicBezTo>
                    <a:pt x="7396" y="979"/>
                    <a:pt x="7163" y="1013"/>
                    <a:pt x="6929" y="1102"/>
                  </a:cubicBezTo>
                  <a:cubicBezTo>
                    <a:pt x="6496" y="1246"/>
                    <a:pt x="6095" y="1525"/>
                    <a:pt x="5717" y="1791"/>
                  </a:cubicBezTo>
                  <a:cubicBezTo>
                    <a:pt x="4961" y="2336"/>
                    <a:pt x="4304" y="3003"/>
                    <a:pt x="3681" y="3693"/>
                  </a:cubicBezTo>
                  <a:cubicBezTo>
                    <a:pt x="3058" y="4394"/>
                    <a:pt x="2469" y="5117"/>
                    <a:pt x="1847" y="5806"/>
                  </a:cubicBezTo>
                  <a:cubicBezTo>
                    <a:pt x="1335" y="6384"/>
                    <a:pt x="745" y="6985"/>
                    <a:pt x="0" y="7219"/>
                  </a:cubicBezTo>
                  <a:cubicBezTo>
                    <a:pt x="22" y="7230"/>
                    <a:pt x="33" y="7230"/>
                    <a:pt x="55" y="7241"/>
                  </a:cubicBezTo>
                  <a:cubicBezTo>
                    <a:pt x="678" y="7041"/>
                    <a:pt x="1190" y="6585"/>
                    <a:pt x="1635" y="6118"/>
                  </a:cubicBezTo>
                  <a:cubicBezTo>
                    <a:pt x="2269" y="5462"/>
                    <a:pt x="2848" y="4738"/>
                    <a:pt x="3448" y="4049"/>
                  </a:cubicBezTo>
                  <a:cubicBezTo>
                    <a:pt x="4059" y="3349"/>
                    <a:pt x="4704" y="2670"/>
                    <a:pt x="5439" y="2081"/>
                  </a:cubicBezTo>
                  <a:cubicBezTo>
                    <a:pt x="5806" y="1791"/>
                    <a:pt x="6195" y="1525"/>
                    <a:pt x="6617" y="1302"/>
                  </a:cubicBezTo>
                  <a:cubicBezTo>
                    <a:pt x="6840" y="1191"/>
                    <a:pt x="7074" y="1113"/>
                    <a:pt x="7329" y="1057"/>
                  </a:cubicBezTo>
                  <a:cubicBezTo>
                    <a:pt x="7563" y="1001"/>
                    <a:pt x="7796" y="957"/>
                    <a:pt x="8030" y="879"/>
                  </a:cubicBezTo>
                  <a:cubicBezTo>
                    <a:pt x="8498" y="724"/>
                    <a:pt x="8931" y="501"/>
                    <a:pt x="9398" y="323"/>
                  </a:cubicBezTo>
                  <a:cubicBezTo>
                    <a:pt x="9699" y="212"/>
                    <a:pt x="9999" y="112"/>
                    <a:pt x="10299" y="12"/>
                  </a:cubicBezTo>
                  <a:cubicBezTo>
                    <a:pt x="10266" y="12"/>
                    <a:pt x="10210" y="0"/>
                    <a:pt x="1015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99" name="Google Shape;17199;p24"/>
            <p:cNvSpPr/>
            <p:nvPr/>
          </p:nvSpPr>
          <p:spPr>
            <a:xfrm flipH="1">
              <a:off x="132869" y="232448"/>
              <a:ext cx="836358" cy="585136"/>
            </a:xfrm>
            <a:custGeom>
              <a:avLst/>
              <a:gdLst/>
              <a:ahLst/>
              <a:cxnLst/>
              <a:rect l="l" t="t" r="r" b="b"/>
              <a:pathLst>
                <a:path w="10367" h="7253" extrusionOk="0">
                  <a:moveTo>
                    <a:pt x="10200" y="0"/>
                  </a:moveTo>
                  <a:cubicBezTo>
                    <a:pt x="9944" y="56"/>
                    <a:pt x="9677" y="134"/>
                    <a:pt x="9421" y="211"/>
                  </a:cubicBezTo>
                  <a:cubicBezTo>
                    <a:pt x="9165" y="278"/>
                    <a:pt x="8920" y="367"/>
                    <a:pt x="8676" y="478"/>
                  </a:cubicBezTo>
                  <a:cubicBezTo>
                    <a:pt x="8409" y="579"/>
                    <a:pt x="8153" y="690"/>
                    <a:pt x="7897" y="801"/>
                  </a:cubicBezTo>
                  <a:cubicBezTo>
                    <a:pt x="7452" y="990"/>
                    <a:pt x="7019" y="1202"/>
                    <a:pt x="6585" y="1412"/>
                  </a:cubicBezTo>
                  <a:cubicBezTo>
                    <a:pt x="6129" y="1635"/>
                    <a:pt x="5673" y="1857"/>
                    <a:pt x="5239" y="2114"/>
                  </a:cubicBezTo>
                  <a:cubicBezTo>
                    <a:pt x="4416" y="2625"/>
                    <a:pt x="3715" y="3303"/>
                    <a:pt x="3104" y="4049"/>
                  </a:cubicBezTo>
                  <a:cubicBezTo>
                    <a:pt x="2781" y="4438"/>
                    <a:pt x="2503" y="4850"/>
                    <a:pt x="2170" y="5228"/>
                  </a:cubicBezTo>
                  <a:cubicBezTo>
                    <a:pt x="1836" y="5606"/>
                    <a:pt x="1424" y="5906"/>
                    <a:pt x="1057" y="6251"/>
                  </a:cubicBezTo>
                  <a:cubicBezTo>
                    <a:pt x="734" y="6551"/>
                    <a:pt x="423" y="6874"/>
                    <a:pt x="79" y="7141"/>
                  </a:cubicBezTo>
                  <a:cubicBezTo>
                    <a:pt x="56" y="7163"/>
                    <a:pt x="23" y="7185"/>
                    <a:pt x="0" y="7208"/>
                  </a:cubicBezTo>
                  <a:cubicBezTo>
                    <a:pt x="34" y="7208"/>
                    <a:pt x="67" y="7218"/>
                    <a:pt x="89" y="7218"/>
                  </a:cubicBezTo>
                  <a:cubicBezTo>
                    <a:pt x="301" y="7063"/>
                    <a:pt x="490" y="6896"/>
                    <a:pt x="679" y="6718"/>
                  </a:cubicBezTo>
                  <a:cubicBezTo>
                    <a:pt x="846" y="6562"/>
                    <a:pt x="1001" y="6407"/>
                    <a:pt x="1169" y="6251"/>
                  </a:cubicBezTo>
                  <a:cubicBezTo>
                    <a:pt x="1357" y="6084"/>
                    <a:pt x="1557" y="5917"/>
                    <a:pt x="1747" y="5739"/>
                  </a:cubicBezTo>
                  <a:cubicBezTo>
                    <a:pt x="1947" y="5572"/>
                    <a:pt x="2136" y="5384"/>
                    <a:pt x="2303" y="5183"/>
                  </a:cubicBezTo>
                  <a:cubicBezTo>
                    <a:pt x="2469" y="4983"/>
                    <a:pt x="2625" y="4771"/>
                    <a:pt x="2781" y="4571"/>
                  </a:cubicBezTo>
                  <a:cubicBezTo>
                    <a:pt x="3381" y="3782"/>
                    <a:pt x="4049" y="3048"/>
                    <a:pt x="4850" y="2458"/>
                  </a:cubicBezTo>
                  <a:cubicBezTo>
                    <a:pt x="5262" y="2158"/>
                    <a:pt x="5717" y="1913"/>
                    <a:pt x="6184" y="1679"/>
                  </a:cubicBezTo>
                  <a:cubicBezTo>
                    <a:pt x="6629" y="1457"/>
                    <a:pt x="7074" y="1234"/>
                    <a:pt x="7530" y="1034"/>
                  </a:cubicBezTo>
                  <a:cubicBezTo>
                    <a:pt x="7764" y="923"/>
                    <a:pt x="7998" y="823"/>
                    <a:pt x="8231" y="723"/>
                  </a:cubicBezTo>
                  <a:lnTo>
                    <a:pt x="8231" y="723"/>
                  </a:lnTo>
                  <a:cubicBezTo>
                    <a:pt x="7853" y="968"/>
                    <a:pt x="7519" y="1268"/>
                    <a:pt x="7141" y="1501"/>
                  </a:cubicBezTo>
                  <a:cubicBezTo>
                    <a:pt x="6740" y="1768"/>
                    <a:pt x="6295" y="1958"/>
                    <a:pt x="5884" y="2213"/>
                  </a:cubicBezTo>
                  <a:cubicBezTo>
                    <a:pt x="5495" y="2458"/>
                    <a:pt x="5139" y="2747"/>
                    <a:pt x="4817" y="3070"/>
                  </a:cubicBezTo>
                  <a:cubicBezTo>
                    <a:pt x="4483" y="3414"/>
                    <a:pt x="4204" y="3793"/>
                    <a:pt x="3915" y="4171"/>
                  </a:cubicBezTo>
                  <a:cubicBezTo>
                    <a:pt x="3771" y="4360"/>
                    <a:pt x="3626" y="4549"/>
                    <a:pt x="3460" y="4716"/>
                  </a:cubicBezTo>
                  <a:cubicBezTo>
                    <a:pt x="3292" y="4894"/>
                    <a:pt x="3104" y="5038"/>
                    <a:pt x="2914" y="5183"/>
                  </a:cubicBezTo>
                  <a:cubicBezTo>
                    <a:pt x="2726" y="5327"/>
                    <a:pt x="2536" y="5472"/>
                    <a:pt x="2358" y="5639"/>
                  </a:cubicBezTo>
                  <a:cubicBezTo>
                    <a:pt x="2192" y="5806"/>
                    <a:pt x="2036" y="5973"/>
                    <a:pt x="1869" y="6150"/>
                  </a:cubicBezTo>
                  <a:cubicBezTo>
                    <a:pt x="1713" y="6318"/>
                    <a:pt x="1557" y="6496"/>
                    <a:pt x="1379" y="6640"/>
                  </a:cubicBezTo>
                  <a:cubicBezTo>
                    <a:pt x="1191" y="6807"/>
                    <a:pt x="991" y="6929"/>
                    <a:pt x="790" y="7052"/>
                  </a:cubicBezTo>
                  <a:cubicBezTo>
                    <a:pt x="657" y="7119"/>
                    <a:pt x="523" y="7185"/>
                    <a:pt x="401" y="7252"/>
                  </a:cubicBezTo>
                  <a:lnTo>
                    <a:pt x="501" y="7252"/>
                  </a:lnTo>
                  <a:cubicBezTo>
                    <a:pt x="690" y="7151"/>
                    <a:pt x="879" y="7063"/>
                    <a:pt x="1057" y="6951"/>
                  </a:cubicBezTo>
                  <a:cubicBezTo>
                    <a:pt x="1246" y="6818"/>
                    <a:pt x="1424" y="6674"/>
                    <a:pt x="1591" y="6518"/>
                  </a:cubicBezTo>
                  <a:cubicBezTo>
                    <a:pt x="1936" y="6195"/>
                    <a:pt x="2225" y="5817"/>
                    <a:pt x="2592" y="5505"/>
                  </a:cubicBezTo>
                  <a:cubicBezTo>
                    <a:pt x="2770" y="5350"/>
                    <a:pt x="2970" y="5216"/>
                    <a:pt x="3159" y="5061"/>
                  </a:cubicBezTo>
                  <a:cubicBezTo>
                    <a:pt x="3349" y="4916"/>
                    <a:pt x="3515" y="4749"/>
                    <a:pt x="3671" y="4571"/>
                  </a:cubicBezTo>
                  <a:cubicBezTo>
                    <a:pt x="3982" y="4205"/>
                    <a:pt x="4249" y="3804"/>
                    <a:pt x="4560" y="3437"/>
                  </a:cubicBezTo>
                  <a:cubicBezTo>
                    <a:pt x="4861" y="3081"/>
                    <a:pt x="5205" y="2769"/>
                    <a:pt x="5584" y="2492"/>
                  </a:cubicBezTo>
                  <a:cubicBezTo>
                    <a:pt x="5973" y="2203"/>
                    <a:pt x="6407" y="1991"/>
                    <a:pt x="6829" y="1758"/>
                  </a:cubicBezTo>
                  <a:cubicBezTo>
                    <a:pt x="7030" y="1646"/>
                    <a:pt x="7230" y="1524"/>
                    <a:pt x="7419" y="1390"/>
                  </a:cubicBezTo>
                  <a:cubicBezTo>
                    <a:pt x="7619" y="1246"/>
                    <a:pt x="7797" y="1101"/>
                    <a:pt x="7998" y="957"/>
                  </a:cubicBezTo>
                  <a:cubicBezTo>
                    <a:pt x="8220" y="790"/>
                    <a:pt x="8453" y="645"/>
                    <a:pt x="8698" y="534"/>
                  </a:cubicBezTo>
                  <a:cubicBezTo>
                    <a:pt x="8976" y="423"/>
                    <a:pt x="9254" y="322"/>
                    <a:pt x="9543" y="233"/>
                  </a:cubicBezTo>
                  <a:cubicBezTo>
                    <a:pt x="9810" y="167"/>
                    <a:pt x="10089" y="112"/>
                    <a:pt x="10366" y="67"/>
                  </a:cubicBezTo>
                  <a:lnTo>
                    <a:pt x="10289" y="33"/>
                  </a:lnTo>
                  <a:cubicBezTo>
                    <a:pt x="10244" y="45"/>
                    <a:pt x="10200" y="45"/>
                    <a:pt x="10155" y="56"/>
                  </a:cubicBezTo>
                  <a:cubicBezTo>
                    <a:pt x="10188" y="45"/>
                    <a:pt x="10233" y="33"/>
                    <a:pt x="10266" y="23"/>
                  </a:cubicBezTo>
                  <a:lnTo>
                    <a:pt x="1020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00" name="Google Shape;17200;p24"/>
            <p:cNvSpPr/>
            <p:nvPr/>
          </p:nvSpPr>
          <p:spPr>
            <a:xfrm flipH="1">
              <a:off x="114957" y="242290"/>
              <a:ext cx="694531" cy="554560"/>
            </a:xfrm>
            <a:custGeom>
              <a:avLst/>
              <a:gdLst/>
              <a:ahLst/>
              <a:cxnLst/>
              <a:rect l="l" t="t" r="r" b="b"/>
              <a:pathLst>
                <a:path w="8609" h="6874" extrusionOk="0">
                  <a:moveTo>
                    <a:pt x="8553" y="0"/>
                  </a:moveTo>
                  <a:cubicBezTo>
                    <a:pt x="7975" y="200"/>
                    <a:pt x="7397" y="423"/>
                    <a:pt x="6841" y="679"/>
                  </a:cubicBezTo>
                  <a:cubicBezTo>
                    <a:pt x="6095" y="1013"/>
                    <a:pt x="5395" y="1435"/>
                    <a:pt x="4760" y="1958"/>
                  </a:cubicBezTo>
                  <a:cubicBezTo>
                    <a:pt x="4427" y="2236"/>
                    <a:pt x="4115" y="2525"/>
                    <a:pt x="3815" y="2837"/>
                  </a:cubicBezTo>
                  <a:cubicBezTo>
                    <a:pt x="3504" y="3148"/>
                    <a:pt x="3193" y="3460"/>
                    <a:pt x="2914" y="3793"/>
                  </a:cubicBezTo>
                  <a:cubicBezTo>
                    <a:pt x="2636" y="4138"/>
                    <a:pt x="2414" y="4527"/>
                    <a:pt x="2147" y="4872"/>
                  </a:cubicBezTo>
                  <a:cubicBezTo>
                    <a:pt x="1869" y="5217"/>
                    <a:pt x="1546" y="5506"/>
                    <a:pt x="1235" y="5806"/>
                  </a:cubicBezTo>
                  <a:cubicBezTo>
                    <a:pt x="835" y="6174"/>
                    <a:pt x="434" y="6540"/>
                    <a:pt x="0" y="6874"/>
                  </a:cubicBezTo>
                  <a:cubicBezTo>
                    <a:pt x="56" y="6852"/>
                    <a:pt x="111" y="6841"/>
                    <a:pt x="167" y="6819"/>
                  </a:cubicBezTo>
                  <a:cubicBezTo>
                    <a:pt x="467" y="6585"/>
                    <a:pt x="756" y="6329"/>
                    <a:pt x="1035" y="6073"/>
                  </a:cubicBezTo>
                  <a:cubicBezTo>
                    <a:pt x="1346" y="5784"/>
                    <a:pt x="1658" y="5506"/>
                    <a:pt x="1947" y="5195"/>
                  </a:cubicBezTo>
                  <a:cubicBezTo>
                    <a:pt x="2258" y="4872"/>
                    <a:pt x="2491" y="4494"/>
                    <a:pt x="2748" y="4138"/>
                  </a:cubicBezTo>
                  <a:cubicBezTo>
                    <a:pt x="3003" y="3771"/>
                    <a:pt x="3292" y="3448"/>
                    <a:pt x="3604" y="3137"/>
                  </a:cubicBezTo>
                  <a:cubicBezTo>
                    <a:pt x="3904" y="2825"/>
                    <a:pt x="4216" y="2525"/>
                    <a:pt x="4538" y="2236"/>
                  </a:cubicBezTo>
                  <a:cubicBezTo>
                    <a:pt x="4861" y="1958"/>
                    <a:pt x="5195" y="1691"/>
                    <a:pt x="5550" y="1446"/>
                  </a:cubicBezTo>
                  <a:cubicBezTo>
                    <a:pt x="5884" y="1224"/>
                    <a:pt x="6228" y="1035"/>
                    <a:pt x="6596" y="857"/>
                  </a:cubicBezTo>
                  <a:cubicBezTo>
                    <a:pt x="7252" y="534"/>
                    <a:pt x="7931" y="279"/>
                    <a:pt x="8609" y="23"/>
                  </a:cubicBezTo>
                  <a:lnTo>
                    <a:pt x="855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01" name="Google Shape;17201;p24"/>
            <p:cNvSpPr/>
            <p:nvPr/>
          </p:nvSpPr>
          <p:spPr>
            <a:xfrm flipH="1">
              <a:off x="162476" y="218894"/>
              <a:ext cx="754715" cy="435322"/>
            </a:xfrm>
            <a:custGeom>
              <a:avLst/>
              <a:gdLst/>
              <a:ahLst/>
              <a:cxnLst/>
              <a:rect l="l" t="t" r="r" b="b"/>
              <a:pathLst>
                <a:path w="9355" h="5396" extrusionOk="0">
                  <a:moveTo>
                    <a:pt x="8721" y="0"/>
                  </a:moveTo>
                  <a:cubicBezTo>
                    <a:pt x="8459" y="0"/>
                    <a:pt x="8026" y="84"/>
                    <a:pt x="7363" y="157"/>
                  </a:cubicBezTo>
                  <a:cubicBezTo>
                    <a:pt x="7114" y="188"/>
                    <a:pt x="6964" y="199"/>
                    <a:pt x="6838" y="199"/>
                  </a:cubicBezTo>
                  <a:cubicBezTo>
                    <a:pt x="6611" y="199"/>
                    <a:pt x="6468" y="164"/>
                    <a:pt x="5973" y="157"/>
                  </a:cubicBezTo>
                  <a:cubicBezTo>
                    <a:pt x="5962" y="157"/>
                    <a:pt x="5951" y="157"/>
                    <a:pt x="5940" y="157"/>
                  </a:cubicBezTo>
                  <a:cubicBezTo>
                    <a:pt x="5200" y="157"/>
                    <a:pt x="5013" y="508"/>
                    <a:pt x="4060" y="935"/>
                  </a:cubicBezTo>
                  <a:cubicBezTo>
                    <a:pt x="3092" y="1370"/>
                    <a:pt x="2136" y="2793"/>
                    <a:pt x="1747" y="3461"/>
                  </a:cubicBezTo>
                  <a:cubicBezTo>
                    <a:pt x="1347" y="4128"/>
                    <a:pt x="590" y="4873"/>
                    <a:pt x="112" y="5295"/>
                  </a:cubicBezTo>
                  <a:cubicBezTo>
                    <a:pt x="79" y="5329"/>
                    <a:pt x="45" y="5362"/>
                    <a:pt x="0" y="5396"/>
                  </a:cubicBezTo>
                  <a:cubicBezTo>
                    <a:pt x="267" y="5384"/>
                    <a:pt x="623" y="5340"/>
                    <a:pt x="1024" y="5229"/>
                  </a:cubicBezTo>
                  <a:cubicBezTo>
                    <a:pt x="1847" y="4995"/>
                    <a:pt x="1836" y="4317"/>
                    <a:pt x="2459" y="3572"/>
                  </a:cubicBezTo>
                  <a:cubicBezTo>
                    <a:pt x="3082" y="2838"/>
                    <a:pt x="3349" y="2715"/>
                    <a:pt x="3905" y="2126"/>
                  </a:cubicBezTo>
                  <a:cubicBezTo>
                    <a:pt x="4449" y="1525"/>
                    <a:pt x="5150" y="1447"/>
                    <a:pt x="6062" y="1347"/>
                  </a:cubicBezTo>
                  <a:cubicBezTo>
                    <a:pt x="6248" y="1327"/>
                    <a:pt x="6388" y="1320"/>
                    <a:pt x="6502" y="1320"/>
                  </a:cubicBezTo>
                  <a:cubicBezTo>
                    <a:pt x="6780" y="1320"/>
                    <a:pt x="6897" y="1363"/>
                    <a:pt x="7118" y="1363"/>
                  </a:cubicBezTo>
                  <a:cubicBezTo>
                    <a:pt x="7256" y="1363"/>
                    <a:pt x="7435" y="1346"/>
                    <a:pt x="7719" y="1291"/>
                  </a:cubicBezTo>
                  <a:cubicBezTo>
                    <a:pt x="8653" y="1113"/>
                    <a:pt x="9355" y="201"/>
                    <a:pt x="9355" y="201"/>
                  </a:cubicBezTo>
                  <a:lnTo>
                    <a:pt x="8943" y="13"/>
                  </a:lnTo>
                  <a:cubicBezTo>
                    <a:pt x="8887" y="1"/>
                    <a:pt x="8821" y="1"/>
                    <a:pt x="8765" y="1"/>
                  </a:cubicBezTo>
                  <a:cubicBezTo>
                    <a:pt x="8751" y="1"/>
                    <a:pt x="8736" y="0"/>
                    <a:pt x="87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02" name="Google Shape;17202;p24"/>
            <p:cNvSpPr/>
            <p:nvPr/>
          </p:nvSpPr>
          <p:spPr>
            <a:xfrm flipH="1">
              <a:off x="230646" y="219862"/>
              <a:ext cx="639914" cy="429030"/>
            </a:xfrm>
            <a:custGeom>
              <a:avLst/>
              <a:gdLst/>
              <a:ahLst/>
              <a:cxnLst/>
              <a:rect l="l" t="t" r="r" b="b"/>
              <a:pathLst>
                <a:path w="7932" h="5318" extrusionOk="0">
                  <a:moveTo>
                    <a:pt x="7931" y="1"/>
                  </a:moveTo>
                  <a:cubicBezTo>
                    <a:pt x="7909" y="1"/>
                    <a:pt x="7887" y="11"/>
                    <a:pt x="7853" y="11"/>
                  </a:cubicBezTo>
                  <a:cubicBezTo>
                    <a:pt x="7820" y="11"/>
                    <a:pt x="7798" y="23"/>
                    <a:pt x="7764" y="23"/>
                  </a:cubicBezTo>
                  <a:cubicBezTo>
                    <a:pt x="7653" y="78"/>
                    <a:pt x="7542" y="134"/>
                    <a:pt x="7430" y="179"/>
                  </a:cubicBezTo>
                  <a:cubicBezTo>
                    <a:pt x="7252" y="256"/>
                    <a:pt x="7064" y="323"/>
                    <a:pt x="6864" y="367"/>
                  </a:cubicBezTo>
                  <a:cubicBezTo>
                    <a:pt x="6641" y="412"/>
                    <a:pt x="6407" y="412"/>
                    <a:pt x="6185" y="412"/>
                  </a:cubicBezTo>
                  <a:cubicBezTo>
                    <a:pt x="6089" y="407"/>
                    <a:pt x="5996" y="405"/>
                    <a:pt x="5902" y="405"/>
                  </a:cubicBezTo>
                  <a:cubicBezTo>
                    <a:pt x="5768" y="405"/>
                    <a:pt x="5633" y="410"/>
                    <a:pt x="5495" y="423"/>
                  </a:cubicBezTo>
                  <a:cubicBezTo>
                    <a:pt x="5250" y="446"/>
                    <a:pt x="5028" y="523"/>
                    <a:pt x="4806" y="634"/>
                  </a:cubicBezTo>
                  <a:cubicBezTo>
                    <a:pt x="4572" y="757"/>
                    <a:pt x="4338" y="890"/>
                    <a:pt x="4105" y="1024"/>
                  </a:cubicBezTo>
                  <a:cubicBezTo>
                    <a:pt x="3883" y="1146"/>
                    <a:pt x="3660" y="1291"/>
                    <a:pt x="3449" y="1447"/>
                  </a:cubicBezTo>
                  <a:cubicBezTo>
                    <a:pt x="3015" y="1791"/>
                    <a:pt x="2648" y="2214"/>
                    <a:pt x="2281" y="2614"/>
                  </a:cubicBezTo>
                  <a:cubicBezTo>
                    <a:pt x="1513" y="3449"/>
                    <a:pt x="757" y="4294"/>
                    <a:pt x="79" y="5206"/>
                  </a:cubicBezTo>
                  <a:cubicBezTo>
                    <a:pt x="57" y="5239"/>
                    <a:pt x="23" y="5283"/>
                    <a:pt x="1" y="5317"/>
                  </a:cubicBezTo>
                  <a:cubicBezTo>
                    <a:pt x="35" y="5306"/>
                    <a:pt x="67" y="5306"/>
                    <a:pt x="90" y="5295"/>
                  </a:cubicBezTo>
                  <a:cubicBezTo>
                    <a:pt x="334" y="4983"/>
                    <a:pt x="579" y="4660"/>
                    <a:pt x="835" y="4361"/>
                  </a:cubicBezTo>
                  <a:cubicBezTo>
                    <a:pt x="1191" y="3926"/>
                    <a:pt x="1569" y="3504"/>
                    <a:pt x="1948" y="3081"/>
                  </a:cubicBezTo>
                  <a:cubicBezTo>
                    <a:pt x="2326" y="2670"/>
                    <a:pt x="2692" y="2247"/>
                    <a:pt x="3082" y="1858"/>
                  </a:cubicBezTo>
                  <a:cubicBezTo>
                    <a:pt x="3471" y="1469"/>
                    <a:pt x="3927" y="1168"/>
                    <a:pt x="4405" y="901"/>
                  </a:cubicBezTo>
                  <a:cubicBezTo>
                    <a:pt x="4628" y="779"/>
                    <a:pt x="4862" y="646"/>
                    <a:pt x="5095" y="557"/>
                  </a:cubicBezTo>
                  <a:cubicBezTo>
                    <a:pt x="5329" y="468"/>
                    <a:pt x="5573" y="446"/>
                    <a:pt x="5818" y="446"/>
                  </a:cubicBezTo>
                  <a:cubicBezTo>
                    <a:pt x="6003" y="446"/>
                    <a:pt x="6195" y="460"/>
                    <a:pt x="6384" y="460"/>
                  </a:cubicBezTo>
                  <a:cubicBezTo>
                    <a:pt x="6433" y="460"/>
                    <a:pt x="6482" y="459"/>
                    <a:pt x="6530" y="456"/>
                  </a:cubicBezTo>
                  <a:cubicBezTo>
                    <a:pt x="6730" y="446"/>
                    <a:pt x="6930" y="412"/>
                    <a:pt x="7130" y="345"/>
                  </a:cubicBezTo>
                  <a:cubicBezTo>
                    <a:pt x="7408" y="256"/>
                    <a:pt x="7675" y="134"/>
                    <a:pt x="793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03" name="Google Shape;17203;p24"/>
            <p:cNvSpPr/>
            <p:nvPr/>
          </p:nvSpPr>
          <p:spPr>
            <a:xfrm flipH="1">
              <a:off x="197482" y="271898"/>
              <a:ext cx="119399" cy="54778"/>
            </a:xfrm>
            <a:custGeom>
              <a:avLst/>
              <a:gdLst/>
              <a:ahLst/>
              <a:cxnLst/>
              <a:rect l="l" t="t" r="r" b="b"/>
              <a:pathLst>
                <a:path w="1480" h="679" extrusionOk="0">
                  <a:moveTo>
                    <a:pt x="1479" y="1"/>
                  </a:moveTo>
                  <a:lnTo>
                    <a:pt x="1479" y="1"/>
                  </a:lnTo>
                  <a:cubicBezTo>
                    <a:pt x="1224" y="90"/>
                    <a:pt x="979" y="201"/>
                    <a:pt x="735" y="312"/>
                  </a:cubicBezTo>
                  <a:cubicBezTo>
                    <a:pt x="490" y="423"/>
                    <a:pt x="234" y="545"/>
                    <a:pt x="1" y="679"/>
                  </a:cubicBezTo>
                  <a:cubicBezTo>
                    <a:pt x="45" y="679"/>
                    <a:pt x="100" y="668"/>
                    <a:pt x="167" y="657"/>
                  </a:cubicBezTo>
                  <a:cubicBezTo>
                    <a:pt x="267" y="601"/>
                    <a:pt x="379" y="545"/>
                    <a:pt x="490" y="490"/>
                  </a:cubicBezTo>
                  <a:cubicBezTo>
                    <a:pt x="768" y="345"/>
                    <a:pt x="1057" y="223"/>
                    <a:pt x="1346" y="100"/>
                  </a:cubicBezTo>
                  <a:lnTo>
                    <a:pt x="1479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04" name="Google Shape;17204;p24"/>
            <p:cNvSpPr/>
            <p:nvPr/>
          </p:nvSpPr>
          <p:spPr>
            <a:xfrm flipH="1">
              <a:off x="163438" y="236885"/>
              <a:ext cx="231537" cy="91566"/>
            </a:xfrm>
            <a:custGeom>
              <a:avLst/>
              <a:gdLst/>
              <a:ahLst/>
              <a:cxnLst/>
              <a:rect l="l" t="t" r="r" b="b"/>
              <a:pathLst>
                <a:path w="2870" h="1135" extrusionOk="0">
                  <a:moveTo>
                    <a:pt x="2870" y="1"/>
                  </a:moveTo>
                  <a:lnTo>
                    <a:pt x="2870" y="1"/>
                  </a:lnTo>
                  <a:cubicBezTo>
                    <a:pt x="2681" y="45"/>
                    <a:pt x="2492" y="101"/>
                    <a:pt x="2303" y="156"/>
                  </a:cubicBezTo>
                  <a:cubicBezTo>
                    <a:pt x="2047" y="223"/>
                    <a:pt x="1802" y="312"/>
                    <a:pt x="1558" y="423"/>
                  </a:cubicBezTo>
                  <a:cubicBezTo>
                    <a:pt x="1291" y="524"/>
                    <a:pt x="1035" y="635"/>
                    <a:pt x="779" y="746"/>
                  </a:cubicBezTo>
                  <a:cubicBezTo>
                    <a:pt x="512" y="857"/>
                    <a:pt x="257" y="979"/>
                    <a:pt x="0" y="1102"/>
                  </a:cubicBezTo>
                  <a:lnTo>
                    <a:pt x="146" y="1102"/>
                  </a:lnTo>
                  <a:cubicBezTo>
                    <a:pt x="234" y="1058"/>
                    <a:pt x="323" y="1013"/>
                    <a:pt x="412" y="979"/>
                  </a:cubicBezTo>
                  <a:cubicBezTo>
                    <a:pt x="646" y="868"/>
                    <a:pt x="880" y="768"/>
                    <a:pt x="1113" y="668"/>
                  </a:cubicBezTo>
                  <a:lnTo>
                    <a:pt x="1113" y="668"/>
                  </a:lnTo>
                  <a:cubicBezTo>
                    <a:pt x="890" y="813"/>
                    <a:pt x="679" y="969"/>
                    <a:pt x="468" y="1135"/>
                  </a:cubicBezTo>
                  <a:lnTo>
                    <a:pt x="568" y="1135"/>
                  </a:lnTo>
                  <a:cubicBezTo>
                    <a:pt x="668" y="1058"/>
                    <a:pt x="768" y="979"/>
                    <a:pt x="880" y="902"/>
                  </a:cubicBezTo>
                  <a:cubicBezTo>
                    <a:pt x="1102" y="735"/>
                    <a:pt x="1335" y="590"/>
                    <a:pt x="1580" y="479"/>
                  </a:cubicBezTo>
                  <a:cubicBezTo>
                    <a:pt x="1858" y="368"/>
                    <a:pt x="2136" y="267"/>
                    <a:pt x="2425" y="178"/>
                  </a:cubicBezTo>
                  <a:cubicBezTo>
                    <a:pt x="2536" y="146"/>
                    <a:pt x="2659" y="123"/>
                    <a:pt x="2781" y="101"/>
                  </a:cubicBezTo>
                  <a:cubicBezTo>
                    <a:pt x="2815" y="57"/>
                    <a:pt x="2848" y="23"/>
                    <a:pt x="287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05" name="Google Shape;17205;p24"/>
            <p:cNvSpPr/>
            <p:nvPr/>
          </p:nvSpPr>
          <p:spPr>
            <a:xfrm flipH="1">
              <a:off x="764552" y="578789"/>
              <a:ext cx="43161" cy="50341"/>
            </a:xfrm>
            <a:custGeom>
              <a:avLst/>
              <a:gdLst/>
              <a:ahLst/>
              <a:cxnLst/>
              <a:rect l="l" t="t" r="r" b="b"/>
              <a:pathLst>
                <a:path w="535" h="624" extrusionOk="0">
                  <a:moveTo>
                    <a:pt x="534" y="1"/>
                  </a:moveTo>
                  <a:lnTo>
                    <a:pt x="534" y="1"/>
                  </a:lnTo>
                  <a:cubicBezTo>
                    <a:pt x="356" y="211"/>
                    <a:pt x="178" y="412"/>
                    <a:pt x="0" y="623"/>
                  </a:cubicBezTo>
                  <a:cubicBezTo>
                    <a:pt x="245" y="478"/>
                    <a:pt x="390" y="256"/>
                    <a:pt x="5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06" name="Google Shape;17206;p24"/>
            <p:cNvSpPr/>
            <p:nvPr/>
          </p:nvSpPr>
          <p:spPr>
            <a:xfrm flipH="1">
              <a:off x="185786" y="220750"/>
              <a:ext cx="325846" cy="119480"/>
            </a:xfrm>
            <a:custGeom>
              <a:avLst/>
              <a:gdLst/>
              <a:ahLst/>
              <a:cxnLst/>
              <a:rect l="l" t="t" r="r" b="b"/>
              <a:pathLst>
                <a:path w="4039" h="1481" extrusionOk="0">
                  <a:moveTo>
                    <a:pt x="3960" y="0"/>
                  </a:moveTo>
                  <a:cubicBezTo>
                    <a:pt x="3827" y="45"/>
                    <a:pt x="3682" y="89"/>
                    <a:pt x="3549" y="134"/>
                  </a:cubicBezTo>
                  <a:cubicBezTo>
                    <a:pt x="3327" y="223"/>
                    <a:pt x="3093" y="301"/>
                    <a:pt x="2870" y="401"/>
                  </a:cubicBezTo>
                  <a:cubicBezTo>
                    <a:pt x="2637" y="490"/>
                    <a:pt x="2415" y="601"/>
                    <a:pt x="2181" y="690"/>
                  </a:cubicBezTo>
                  <a:cubicBezTo>
                    <a:pt x="1947" y="790"/>
                    <a:pt x="1713" y="868"/>
                    <a:pt x="1469" y="924"/>
                  </a:cubicBezTo>
                  <a:cubicBezTo>
                    <a:pt x="1224" y="979"/>
                    <a:pt x="991" y="1013"/>
                    <a:pt x="757" y="1102"/>
                  </a:cubicBezTo>
                  <a:cubicBezTo>
                    <a:pt x="490" y="1191"/>
                    <a:pt x="235" y="1324"/>
                    <a:pt x="1" y="1480"/>
                  </a:cubicBezTo>
                  <a:cubicBezTo>
                    <a:pt x="67" y="1468"/>
                    <a:pt x="134" y="1446"/>
                    <a:pt x="212" y="1436"/>
                  </a:cubicBezTo>
                  <a:lnTo>
                    <a:pt x="445" y="1302"/>
                  </a:lnTo>
                  <a:cubicBezTo>
                    <a:pt x="668" y="1191"/>
                    <a:pt x="902" y="1113"/>
                    <a:pt x="1157" y="1057"/>
                  </a:cubicBezTo>
                  <a:cubicBezTo>
                    <a:pt x="1391" y="1001"/>
                    <a:pt x="1624" y="957"/>
                    <a:pt x="1858" y="879"/>
                  </a:cubicBezTo>
                  <a:cubicBezTo>
                    <a:pt x="2326" y="724"/>
                    <a:pt x="2759" y="501"/>
                    <a:pt x="3226" y="323"/>
                  </a:cubicBezTo>
                  <a:cubicBezTo>
                    <a:pt x="3493" y="223"/>
                    <a:pt x="3771" y="134"/>
                    <a:pt x="4038" y="45"/>
                  </a:cubicBezTo>
                  <a:lnTo>
                    <a:pt x="396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07" name="Google Shape;17207;p24"/>
            <p:cNvSpPr/>
            <p:nvPr/>
          </p:nvSpPr>
          <p:spPr>
            <a:xfrm flipH="1">
              <a:off x="-973530" y="-340028"/>
              <a:ext cx="170547" cy="147635"/>
            </a:xfrm>
            <a:custGeom>
              <a:avLst/>
              <a:gdLst/>
              <a:ahLst/>
              <a:cxnLst/>
              <a:rect l="l" t="t" r="r" b="b"/>
              <a:pathLst>
                <a:path w="2114" h="1830" extrusionOk="0">
                  <a:moveTo>
                    <a:pt x="1524" y="1"/>
                  </a:moveTo>
                  <a:cubicBezTo>
                    <a:pt x="1215" y="1"/>
                    <a:pt x="819" y="175"/>
                    <a:pt x="634" y="267"/>
                  </a:cubicBezTo>
                  <a:cubicBezTo>
                    <a:pt x="356" y="401"/>
                    <a:pt x="0" y="646"/>
                    <a:pt x="33" y="868"/>
                  </a:cubicBezTo>
                  <a:cubicBezTo>
                    <a:pt x="67" y="1079"/>
                    <a:pt x="267" y="1024"/>
                    <a:pt x="367" y="1168"/>
                  </a:cubicBezTo>
                  <a:cubicBezTo>
                    <a:pt x="411" y="1246"/>
                    <a:pt x="378" y="1212"/>
                    <a:pt x="400" y="1346"/>
                  </a:cubicBezTo>
                  <a:cubicBezTo>
                    <a:pt x="411" y="1479"/>
                    <a:pt x="356" y="1546"/>
                    <a:pt x="522" y="1702"/>
                  </a:cubicBezTo>
                  <a:cubicBezTo>
                    <a:pt x="620" y="1787"/>
                    <a:pt x="772" y="1829"/>
                    <a:pt x="907" y="1829"/>
                  </a:cubicBezTo>
                  <a:cubicBezTo>
                    <a:pt x="1018" y="1829"/>
                    <a:pt x="1117" y="1801"/>
                    <a:pt x="1167" y="1746"/>
                  </a:cubicBezTo>
                  <a:cubicBezTo>
                    <a:pt x="1279" y="1624"/>
                    <a:pt x="1668" y="1235"/>
                    <a:pt x="1869" y="945"/>
                  </a:cubicBezTo>
                  <a:cubicBezTo>
                    <a:pt x="2057" y="668"/>
                    <a:pt x="2113" y="411"/>
                    <a:pt x="1857" y="122"/>
                  </a:cubicBezTo>
                  <a:cubicBezTo>
                    <a:pt x="1779" y="34"/>
                    <a:pt x="1660" y="1"/>
                    <a:pt x="152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08" name="Google Shape;17208;p24"/>
            <p:cNvSpPr/>
            <p:nvPr/>
          </p:nvSpPr>
          <p:spPr>
            <a:xfrm flipH="1">
              <a:off x="-969900" y="-340028"/>
              <a:ext cx="159817" cy="73818"/>
            </a:xfrm>
            <a:custGeom>
              <a:avLst/>
              <a:gdLst/>
              <a:ahLst/>
              <a:cxnLst/>
              <a:rect l="l" t="t" r="r" b="b"/>
              <a:pathLst>
                <a:path w="1981" h="915" extrusionOk="0">
                  <a:moveTo>
                    <a:pt x="1436" y="1"/>
                  </a:moveTo>
                  <a:cubicBezTo>
                    <a:pt x="1127" y="1"/>
                    <a:pt x="731" y="175"/>
                    <a:pt x="546" y="267"/>
                  </a:cubicBezTo>
                  <a:cubicBezTo>
                    <a:pt x="357" y="356"/>
                    <a:pt x="112" y="512"/>
                    <a:pt x="1" y="668"/>
                  </a:cubicBezTo>
                  <a:cubicBezTo>
                    <a:pt x="12" y="690"/>
                    <a:pt x="23" y="701"/>
                    <a:pt x="45" y="723"/>
                  </a:cubicBezTo>
                  <a:cubicBezTo>
                    <a:pt x="112" y="790"/>
                    <a:pt x="212" y="823"/>
                    <a:pt x="301" y="823"/>
                  </a:cubicBezTo>
                  <a:cubicBezTo>
                    <a:pt x="316" y="824"/>
                    <a:pt x="332" y="824"/>
                    <a:pt x="347" y="824"/>
                  </a:cubicBezTo>
                  <a:cubicBezTo>
                    <a:pt x="494" y="824"/>
                    <a:pt x="640" y="796"/>
                    <a:pt x="786" y="796"/>
                  </a:cubicBezTo>
                  <a:cubicBezTo>
                    <a:pt x="858" y="796"/>
                    <a:pt x="930" y="803"/>
                    <a:pt x="1002" y="823"/>
                  </a:cubicBezTo>
                  <a:cubicBezTo>
                    <a:pt x="1124" y="846"/>
                    <a:pt x="1224" y="901"/>
                    <a:pt x="1346" y="912"/>
                  </a:cubicBezTo>
                  <a:cubicBezTo>
                    <a:pt x="1361" y="914"/>
                    <a:pt x="1375" y="914"/>
                    <a:pt x="1390" y="914"/>
                  </a:cubicBezTo>
                  <a:cubicBezTo>
                    <a:pt x="1487" y="914"/>
                    <a:pt x="1583" y="886"/>
                    <a:pt x="1680" y="856"/>
                  </a:cubicBezTo>
                  <a:cubicBezTo>
                    <a:pt x="1736" y="846"/>
                    <a:pt x="1803" y="823"/>
                    <a:pt x="1870" y="801"/>
                  </a:cubicBezTo>
                  <a:cubicBezTo>
                    <a:pt x="1981" y="567"/>
                    <a:pt x="1981" y="356"/>
                    <a:pt x="1769" y="122"/>
                  </a:cubicBezTo>
                  <a:cubicBezTo>
                    <a:pt x="1691" y="34"/>
                    <a:pt x="1572" y="1"/>
                    <a:pt x="14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09" name="Google Shape;17209;p24"/>
            <p:cNvSpPr/>
            <p:nvPr/>
          </p:nvSpPr>
          <p:spPr>
            <a:xfrm flipH="1">
              <a:off x="-957396" y="-303320"/>
              <a:ext cx="46792" cy="9116"/>
            </a:xfrm>
            <a:custGeom>
              <a:avLst/>
              <a:gdLst/>
              <a:ahLst/>
              <a:cxnLst/>
              <a:rect l="l" t="t" r="r" b="b"/>
              <a:pathLst>
                <a:path w="580" h="113" extrusionOk="0">
                  <a:moveTo>
                    <a:pt x="579" y="1"/>
                  </a:moveTo>
                  <a:lnTo>
                    <a:pt x="579" y="1"/>
                  </a:lnTo>
                  <a:cubicBezTo>
                    <a:pt x="501" y="57"/>
                    <a:pt x="401" y="79"/>
                    <a:pt x="301" y="79"/>
                  </a:cubicBezTo>
                  <a:cubicBezTo>
                    <a:pt x="245" y="79"/>
                    <a:pt x="201" y="79"/>
                    <a:pt x="145" y="68"/>
                  </a:cubicBezTo>
                  <a:cubicBezTo>
                    <a:pt x="100" y="68"/>
                    <a:pt x="56" y="45"/>
                    <a:pt x="34" y="13"/>
                  </a:cubicBezTo>
                  <a:lnTo>
                    <a:pt x="1" y="45"/>
                  </a:lnTo>
                  <a:cubicBezTo>
                    <a:pt x="34" y="90"/>
                    <a:pt x="100" y="102"/>
                    <a:pt x="145" y="112"/>
                  </a:cubicBezTo>
                  <a:cubicBezTo>
                    <a:pt x="201" y="112"/>
                    <a:pt x="245" y="102"/>
                    <a:pt x="301" y="102"/>
                  </a:cubicBezTo>
                  <a:cubicBezTo>
                    <a:pt x="401" y="90"/>
                    <a:pt x="501" y="68"/>
                    <a:pt x="5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10" name="Google Shape;17210;p24"/>
            <p:cNvSpPr/>
            <p:nvPr/>
          </p:nvSpPr>
          <p:spPr>
            <a:xfrm flipH="1">
              <a:off x="-925045" y="-332848"/>
              <a:ext cx="29688" cy="43161"/>
            </a:xfrm>
            <a:custGeom>
              <a:avLst/>
              <a:gdLst/>
              <a:ahLst/>
              <a:cxnLst/>
              <a:rect l="l" t="t" r="r" b="b"/>
              <a:pathLst>
                <a:path w="368" h="535" extrusionOk="0">
                  <a:moveTo>
                    <a:pt x="367" y="0"/>
                  </a:moveTo>
                  <a:cubicBezTo>
                    <a:pt x="256" y="33"/>
                    <a:pt x="167" y="122"/>
                    <a:pt x="111" y="211"/>
                  </a:cubicBezTo>
                  <a:cubicBezTo>
                    <a:pt x="56" y="312"/>
                    <a:pt x="34" y="423"/>
                    <a:pt x="0" y="523"/>
                  </a:cubicBezTo>
                  <a:lnTo>
                    <a:pt x="34" y="534"/>
                  </a:lnTo>
                  <a:cubicBezTo>
                    <a:pt x="56" y="434"/>
                    <a:pt x="78" y="322"/>
                    <a:pt x="134" y="223"/>
                  </a:cubicBezTo>
                  <a:cubicBezTo>
                    <a:pt x="178" y="122"/>
                    <a:pt x="256" y="33"/>
                    <a:pt x="3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11" name="Google Shape;17211;p24"/>
            <p:cNvSpPr/>
            <p:nvPr/>
          </p:nvSpPr>
          <p:spPr>
            <a:xfrm flipH="1">
              <a:off x="-950135" y="-279924"/>
              <a:ext cx="73576" cy="9923"/>
            </a:xfrm>
            <a:custGeom>
              <a:avLst/>
              <a:gdLst/>
              <a:ahLst/>
              <a:cxnLst/>
              <a:rect l="l" t="t" r="r" b="b"/>
              <a:pathLst>
                <a:path w="912" h="123" extrusionOk="0">
                  <a:moveTo>
                    <a:pt x="45" y="0"/>
                  </a:moveTo>
                  <a:lnTo>
                    <a:pt x="0" y="56"/>
                  </a:lnTo>
                  <a:cubicBezTo>
                    <a:pt x="77" y="101"/>
                    <a:pt x="156" y="123"/>
                    <a:pt x="233" y="123"/>
                  </a:cubicBezTo>
                  <a:lnTo>
                    <a:pt x="467" y="123"/>
                  </a:lnTo>
                  <a:cubicBezTo>
                    <a:pt x="623" y="101"/>
                    <a:pt x="778" y="56"/>
                    <a:pt x="912" y="0"/>
                  </a:cubicBezTo>
                  <a:lnTo>
                    <a:pt x="912" y="0"/>
                  </a:lnTo>
                  <a:cubicBezTo>
                    <a:pt x="778" y="56"/>
                    <a:pt x="623" y="78"/>
                    <a:pt x="467" y="89"/>
                  </a:cubicBezTo>
                  <a:cubicBezTo>
                    <a:pt x="389" y="89"/>
                    <a:pt x="311" y="89"/>
                    <a:pt x="245" y="78"/>
                  </a:cubicBezTo>
                  <a:cubicBezTo>
                    <a:pt x="166" y="67"/>
                    <a:pt x="89" y="45"/>
                    <a:pt x="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12" name="Google Shape;17212;p24"/>
            <p:cNvSpPr/>
            <p:nvPr/>
          </p:nvSpPr>
          <p:spPr>
            <a:xfrm flipH="1">
              <a:off x="-912460" y="-262902"/>
              <a:ext cx="56634" cy="19846"/>
            </a:xfrm>
            <a:custGeom>
              <a:avLst/>
              <a:gdLst/>
              <a:ahLst/>
              <a:cxnLst/>
              <a:rect l="l" t="t" r="r" b="b"/>
              <a:pathLst>
                <a:path w="702" h="246" extrusionOk="0">
                  <a:moveTo>
                    <a:pt x="23" y="1"/>
                  </a:moveTo>
                  <a:lnTo>
                    <a:pt x="1" y="23"/>
                  </a:lnTo>
                  <a:cubicBezTo>
                    <a:pt x="79" y="123"/>
                    <a:pt x="201" y="190"/>
                    <a:pt x="324" y="223"/>
                  </a:cubicBezTo>
                  <a:cubicBezTo>
                    <a:pt x="446" y="246"/>
                    <a:pt x="579" y="246"/>
                    <a:pt x="702" y="246"/>
                  </a:cubicBezTo>
                  <a:cubicBezTo>
                    <a:pt x="579" y="246"/>
                    <a:pt x="446" y="234"/>
                    <a:pt x="334" y="201"/>
                  </a:cubicBezTo>
                  <a:cubicBezTo>
                    <a:pt x="213" y="167"/>
                    <a:pt x="101" y="101"/>
                    <a:pt x="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13" name="Google Shape;17213;p24"/>
            <p:cNvSpPr/>
            <p:nvPr/>
          </p:nvSpPr>
          <p:spPr>
            <a:xfrm flipH="1">
              <a:off x="-866717" y="-253866"/>
              <a:ext cx="27914" cy="38563"/>
            </a:xfrm>
            <a:custGeom>
              <a:avLst/>
              <a:gdLst/>
              <a:ahLst/>
              <a:cxnLst/>
              <a:rect l="l" t="t" r="r" b="b"/>
              <a:pathLst>
                <a:path w="346" h="478" extrusionOk="0">
                  <a:moveTo>
                    <a:pt x="56" y="0"/>
                  </a:moveTo>
                  <a:lnTo>
                    <a:pt x="1" y="11"/>
                  </a:lnTo>
                  <a:cubicBezTo>
                    <a:pt x="23" y="111"/>
                    <a:pt x="68" y="200"/>
                    <a:pt x="134" y="278"/>
                  </a:cubicBezTo>
                  <a:cubicBezTo>
                    <a:pt x="201" y="356"/>
                    <a:pt x="290" y="389"/>
                    <a:pt x="345" y="478"/>
                  </a:cubicBezTo>
                  <a:cubicBezTo>
                    <a:pt x="323" y="433"/>
                    <a:pt x="290" y="401"/>
                    <a:pt x="246" y="367"/>
                  </a:cubicBezTo>
                  <a:lnTo>
                    <a:pt x="145" y="267"/>
                  </a:lnTo>
                  <a:cubicBezTo>
                    <a:pt x="90" y="189"/>
                    <a:pt x="56" y="100"/>
                    <a:pt x="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14" name="Google Shape;17214;p24"/>
            <p:cNvSpPr/>
            <p:nvPr/>
          </p:nvSpPr>
          <p:spPr>
            <a:xfrm flipH="1">
              <a:off x="-835334" y="-296140"/>
              <a:ext cx="16216" cy="47679"/>
            </a:xfrm>
            <a:custGeom>
              <a:avLst/>
              <a:gdLst/>
              <a:ahLst/>
              <a:cxnLst/>
              <a:rect l="l" t="t" r="r" b="b"/>
              <a:pathLst>
                <a:path w="201" h="591" extrusionOk="0">
                  <a:moveTo>
                    <a:pt x="55" y="1"/>
                  </a:moveTo>
                  <a:lnTo>
                    <a:pt x="55" y="1"/>
                  </a:lnTo>
                  <a:cubicBezTo>
                    <a:pt x="45" y="57"/>
                    <a:pt x="33" y="102"/>
                    <a:pt x="22" y="157"/>
                  </a:cubicBezTo>
                  <a:cubicBezTo>
                    <a:pt x="11" y="213"/>
                    <a:pt x="0" y="257"/>
                    <a:pt x="11" y="312"/>
                  </a:cubicBezTo>
                  <a:cubicBezTo>
                    <a:pt x="11" y="368"/>
                    <a:pt x="45" y="424"/>
                    <a:pt x="78" y="468"/>
                  </a:cubicBezTo>
                  <a:cubicBezTo>
                    <a:pt x="111" y="502"/>
                    <a:pt x="156" y="546"/>
                    <a:pt x="167" y="591"/>
                  </a:cubicBezTo>
                  <a:lnTo>
                    <a:pt x="200" y="579"/>
                  </a:lnTo>
                  <a:cubicBezTo>
                    <a:pt x="178" y="524"/>
                    <a:pt x="134" y="490"/>
                    <a:pt x="100" y="446"/>
                  </a:cubicBezTo>
                  <a:cubicBezTo>
                    <a:pt x="67" y="413"/>
                    <a:pt x="33" y="368"/>
                    <a:pt x="22" y="312"/>
                  </a:cubicBezTo>
                  <a:cubicBezTo>
                    <a:pt x="22" y="268"/>
                    <a:pt x="22" y="213"/>
                    <a:pt x="33" y="157"/>
                  </a:cubicBezTo>
                  <a:cubicBezTo>
                    <a:pt x="45" y="102"/>
                    <a:pt x="55" y="57"/>
                    <a:pt x="5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15" name="Google Shape;17215;p24"/>
            <p:cNvSpPr/>
            <p:nvPr/>
          </p:nvSpPr>
          <p:spPr>
            <a:xfrm flipH="1">
              <a:off x="-858649" y="-305095"/>
              <a:ext cx="11779" cy="46791"/>
            </a:xfrm>
            <a:custGeom>
              <a:avLst/>
              <a:gdLst/>
              <a:ahLst/>
              <a:cxnLst/>
              <a:rect l="l" t="t" r="r" b="b"/>
              <a:pathLst>
                <a:path w="146" h="580" extrusionOk="0">
                  <a:moveTo>
                    <a:pt x="146" y="1"/>
                  </a:moveTo>
                  <a:cubicBezTo>
                    <a:pt x="112" y="90"/>
                    <a:pt x="67" y="179"/>
                    <a:pt x="45" y="279"/>
                  </a:cubicBezTo>
                  <a:cubicBezTo>
                    <a:pt x="12" y="368"/>
                    <a:pt x="1" y="479"/>
                    <a:pt x="23" y="579"/>
                  </a:cubicBezTo>
                  <a:lnTo>
                    <a:pt x="79" y="557"/>
                  </a:lnTo>
                  <a:cubicBezTo>
                    <a:pt x="57" y="479"/>
                    <a:pt x="57" y="379"/>
                    <a:pt x="67" y="279"/>
                  </a:cubicBezTo>
                  <a:cubicBezTo>
                    <a:pt x="90" y="190"/>
                    <a:pt x="112" y="101"/>
                    <a:pt x="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16" name="Google Shape;17216;p24"/>
            <p:cNvSpPr/>
            <p:nvPr/>
          </p:nvSpPr>
          <p:spPr>
            <a:xfrm flipH="1">
              <a:off x="-871235" y="-274600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17" name="Google Shape;17217;p24"/>
            <p:cNvSpPr/>
            <p:nvPr/>
          </p:nvSpPr>
          <p:spPr>
            <a:xfrm flipH="1">
              <a:off x="-888257" y="-317600"/>
              <a:ext cx="17103" cy="43080"/>
            </a:xfrm>
            <a:custGeom>
              <a:avLst/>
              <a:gdLst/>
              <a:ahLst/>
              <a:cxnLst/>
              <a:rect l="l" t="t" r="r" b="b"/>
              <a:pathLst>
                <a:path w="212" h="534" extrusionOk="0">
                  <a:moveTo>
                    <a:pt x="211" y="0"/>
                  </a:moveTo>
                  <a:cubicBezTo>
                    <a:pt x="200" y="56"/>
                    <a:pt x="167" y="89"/>
                    <a:pt x="144" y="133"/>
                  </a:cubicBezTo>
                  <a:lnTo>
                    <a:pt x="78" y="267"/>
                  </a:lnTo>
                  <a:cubicBezTo>
                    <a:pt x="55" y="311"/>
                    <a:pt x="45" y="356"/>
                    <a:pt x="23" y="412"/>
                  </a:cubicBezTo>
                  <a:cubicBezTo>
                    <a:pt x="23" y="434"/>
                    <a:pt x="11" y="456"/>
                    <a:pt x="11" y="479"/>
                  </a:cubicBezTo>
                  <a:lnTo>
                    <a:pt x="0" y="523"/>
                  </a:lnTo>
                  <a:lnTo>
                    <a:pt x="0" y="534"/>
                  </a:lnTo>
                  <a:cubicBezTo>
                    <a:pt x="0" y="523"/>
                    <a:pt x="11" y="523"/>
                    <a:pt x="11" y="523"/>
                  </a:cubicBezTo>
                  <a:cubicBezTo>
                    <a:pt x="11" y="523"/>
                    <a:pt x="31" y="528"/>
                    <a:pt x="44" y="528"/>
                  </a:cubicBezTo>
                  <a:cubicBezTo>
                    <a:pt x="51" y="528"/>
                    <a:pt x="55" y="527"/>
                    <a:pt x="55" y="523"/>
                  </a:cubicBezTo>
                  <a:lnTo>
                    <a:pt x="67" y="489"/>
                  </a:lnTo>
                  <a:lnTo>
                    <a:pt x="67" y="423"/>
                  </a:lnTo>
                  <a:cubicBezTo>
                    <a:pt x="78" y="368"/>
                    <a:pt x="89" y="323"/>
                    <a:pt x="100" y="279"/>
                  </a:cubicBezTo>
                  <a:cubicBezTo>
                    <a:pt x="122" y="234"/>
                    <a:pt x="134" y="190"/>
                    <a:pt x="156" y="145"/>
                  </a:cubicBezTo>
                  <a:cubicBezTo>
                    <a:pt x="178" y="101"/>
                    <a:pt x="200" y="56"/>
                    <a:pt x="21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18" name="Google Shape;17218;p24"/>
            <p:cNvSpPr/>
            <p:nvPr/>
          </p:nvSpPr>
          <p:spPr>
            <a:xfrm flipH="1">
              <a:off x="-781521" y="-348741"/>
              <a:ext cx="137470" cy="135695"/>
            </a:xfrm>
            <a:custGeom>
              <a:avLst/>
              <a:gdLst/>
              <a:ahLst/>
              <a:cxnLst/>
              <a:rect l="l" t="t" r="r" b="b"/>
              <a:pathLst>
                <a:path w="1704" h="1682" extrusionOk="0">
                  <a:moveTo>
                    <a:pt x="1374" y="1"/>
                  </a:moveTo>
                  <a:cubicBezTo>
                    <a:pt x="1289" y="1"/>
                    <a:pt x="1188" y="25"/>
                    <a:pt x="1091" y="42"/>
                  </a:cubicBezTo>
                  <a:cubicBezTo>
                    <a:pt x="902" y="64"/>
                    <a:pt x="391" y="242"/>
                    <a:pt x="201" y="608"/>
                  </a:cubicBezTo>
                  <a:cubicBezTo>
                    <a:pt x="1" y="964"/>
                    <a:pt x="101" y="1343"/>
                    <a:pt x="290" y="1432"/>
                  </a:cubicBezTo>
                  <a:cubicBezTo>
                    <a:pt x="490" y="1520"/>
                    <a:pt x="569" y="1587"/>
                    <a:pt x="713" y="1587"/>
                  </a:cubicBezTo>
                  <a:cubicBezTo>
                    <a:pt x="805" y="1587"/>
                    <a:pt x="947" y="1681"/>
                    <a:pt x="1096" y="1681"/>
                  </a:cubicBezTo>
                  <a:cubicBezTo>
                    <a:pt x="1146" y="1681"/>
                    <a:pt x="1197" y="1671"/>
                    <a:pt x="1247" y="1643"/>
                  </a:cubicBezTo>
                  <a:cubicBezTo>
                    <a:pt x="1447" y="1532"/>
                    <a:pt x="1525" y="1476"/>
                    <a:pt x="1614" y="1243"/>
                  </a:cubicBezTo>
                  <a:cubicBezTo>
                    <a:pt x="1703" y="1009"/>
                    <a:pt x="1669" y="820"/>
                    <a:pt x="1636" y="642"/>
                  </a:cubicBezTo>
                  <a:cubicBezTo>
                    <a:pt x="1603" y="464"/>
                    <a:pt x="1636" y="286"/>
                    <a:pt x="1570" y="119"/>
                  </a:cubicBezTo>
                  <a:cubicBezTo>
                    <a:pt x="1535" y="28"/>
                    <a:pt x="1463" y="1"/>
                    <a:pt x="137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19" name="Google Shape;17219;p24"/>
            <p:cNvSpPr/>
            <p:nvPr/>
          </p:nvSpPr>
          <p:spPr>
            <a:xfrm flipH="1">
              <a:off x="-774341" y="-348741"/>
              <a:ext cx="123110" cy="79626"/>
            </a:xfrm>
            <a:custGeom>
              <a:avLst/>
              <a:gdLst/>
              <a:ahLst/>
              <a:cxnLst/>
              <a:rect l="l" t="t" r="r" b="b"/>
              <a:pathLst>
                <a:path w="1526" h="987" extrusionOk="0">
                  <a:moveTo>
                    <a:pt x="1285" y="1"/>
                  </a:moveTo>
                  <a:cubicBezTo>
                    <a:pt x="1200" y="1"/>
                    <a:pt x="1099" y="25"/>
                    <a:pt x="1002" y="42"/>
                  </a:cubicBezTo>
                  <a:cubicBezTo>
                    <a:pt x="813" y="64"/>
                    <a:pt x="302" y="242"/>
                    <a:pt x="112" y="608"/>
                  </a:cubicBezTo>
                  <a:cubicBezTo>
                    <a:pt x="35" y="731"/>
                    <a:pt x="1" y="865"/>
                    <a:pt x="1" y="987"/>
                  </a:cubicBezTo>
                  <a:cubicBezTo>
                    <a:pt x="68" y="987"/>
                    <a:pt x="134" y="976"/>
                    <a:pt x="190" y="954"/>
                  </a:cubicBezTo>
                  <a:cubicBezTo>
                    <a:pt x="335" y="898"/>
                    <a:pt x="446" y="786"/>
                    <a:pt x="569" y="709"/>
                  </a:cubicBezTo>
                  <a:cubicBezTo>
                    <a:pt x="635" y="665"/>
                    <a:pt x="713" y="631"/>
                    <a:pt x="791" y="620"/>
                  </a:cubicBezTo>
                  <a:cubicBezTo>
                    <a:pt x="812" y="618"/>
                    <a:pt x="832" y="617"/>
                    <a:pt x="853" y="617"/>
                  </a:cubicBezTo>
                  <a:cubicBezTo>
                    <a:pt x="932" y="617"/>
                    <a:pt x="1012" y="631"/>
                    <a:pt x="1091" y="631"/>
                  </a:cubicBezTo>
                  <a:cubicBezTo>
                    <a:pt x="1247" y="620"/>
                    <a:pt x="1402" y="564"/>
                    <a:pt x="1525" y="464"/>
                  </a:cubicBezTo>
                  <a:cubicBezTo>
                    <a:pt x="1525" y="353"/>
                    <a:pt x="1525" y="230"/>
                    <a:pt x="1481" y="119"/>
                  </a:cubicBezTo>
                  <a:cubicBezTo>
                    <a:pt x="1446" y="28"/>
                    <a:pt x="1374" y="1"/>
                    <a:pt x="128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20" name="Google Shape;17220;p24"/>
            <p:cNvSpPr/>
            <p:nvPr/>
          </p:nvSpPr>
          <p:spPr>
            <a:xfrm flipH="1">
              <a:off x="-746429" y="-342771"/>
              <a:ext cx="9036" cy="33319"/>
            </a:xfrm>
            <a:custGeom>
              <a:avLst/>
              <a:gdLst/>
              <a:ahLst/>
              <a:cxnLst/>
              <a:rect l="l" t="t" r="r" b="b"/>
              <a:pathLst>
                <a:path w="112" h="413" extrusionOk="0">
                  <a:moveTo>
                    <a:pt x="112" y="1"/>
                  </a:moveTo>
                  <a:lnTo>
                    <a:pt x="112" y="1"/>
                  </a:lnTo>
                  <a:cubicBezTo>
                    <a:pt x="57" y="134"/>
                    <a:pt x="12" y="268"/>
                    <a:pt x="1" y="413"/>
                  </a:cubicBezTo>
                  <a:lnTo>
                    <a:pt x="34" y="413"/>
                  </a:lnTo>
                  <a:cubicBezTo>
                    <a:pt x="34" y="279"/>
                    <a:pt x="67" y="134"/>
                    <a:pt x="1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21" name="Google Shape;17221;p24"/>
            <p:cNvSpPr/>
            <p:nvPr/>
          </p:nvSpPr>
          <p:spPr>
            <a:xfrm flipH="1">
              <a:off x="-770712" y="-319456"/>
              <a:ext cx="39531" cy="25816"/>
            </a:xfrm>
            <a:custGeom>
              <a:avLst/>
              <a:gdLst/>
              <a:ahLst/>
              <a:cxnLst/>
              <a:rect l="l" t="t" r="r" b="b"/>
              <a:pathLst>
                <a:path w="490" h="320" extrusionOk="0">
                  <a:moveTo>
                    <a:pt x="490" y="1"/>
                  </a:moveTo>
                  <a:cubicBezTo>
                    <a:pt x="445" y="23"/>
                    <a:pt x="411" y="57"/>
                    <a:pt x="378" y="90"/>
                  </a:cubicBezTo>
                  <a:cubicBezTo>
                    <a:pt x="345" y="124"/>
                    <a:pt x="312" y="156"/>
                    <a:pt x="267" y="179"/>
                  </a:cubicBezTo>
                  <a:cubicBezTo>
                    <a:pt x="233" y="201"/>
                    <a:pt x="189" y="223"/>
                    <a:pt x="144" y="245"/>
                  </a:cubicBezTo>
                  <a:cubicBezTo>
                    <a:pt x="122" y="257"/>
                    <a:pt x="100" y="268"/>
                    <a:pt x="89" y="268"/>
                  </a:cubicBezTo>
                  <a:cubicBezTo>
                    <a:pt x="83" y="271"/>
                    <a:pt x="76" y="273"/>
                    <a:pt x="70" y="273"/>
                  </a:cubicBezTo>
                  <a:cubicBezTo>
                    <a:pt x="55" y="273"/>
                    <a:pt x="41" y="265"/>
                    <a:pt x="33" y="257"/>
                  </a:cubicBezTo>
                  <a:lnTo>
                    <a:pt x="0" y="302"/>
                  </a:lnTo>
                  <a:cubicBezTo>
                    <a:pt x="19" y="314"/>
                    <a:pt x="39" y="320"/>
                    <a:pt x="56" y="320"/>
                  </a:cubicBezTo>
                  <a:cubicBezTo>
                    <a:pt x="69" y="320"/>
                    <a:pt x="80" y="317"/>
                    <a:pt x="89" y="312"/>
                  </a:cubicBezTo>
                  <a:cubicBezTo>
                    <a:pt x="122" y="302"/>
                    <a:pt x="144" y="290"/>
                    <a:pt x="167" y="279"/>
                  </a:cubicBezTo>
                  <a:cubicBezTo>
                    <a:pt x="200" y="257"/>
                    <a:pt x="245" y="223"/>
                    <a:pt x="278" y="201"/>
                  </a:cubicBezTo>
                  <a:cubicBezTo>
                    <a:pt x="322" y="168"/>
                    <a:pt x="356" y="134"/>
                    <a:pt x="389" y="101"/>
                  </a:cubicBezTo>
                  <a:cubicBezTo>
                    <a:pt x="423" y="68"/>
                    <a:pt x="445" y="23"/>
                    <a:pt x="4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22" name="Google Shape;17222;p24"/>
            <p:cNvSpPr/>
            <p:nvPr/>
          </p:nvSpPr>
          <p:spPr>
            <a:xfrm flipH="1">
              <a:off x="-774342" y="-285330"/>
              <a:ext cx="57521" cy="21621"/>
            </a:xfrm>
            <a:custGeom>
              <a:avLst/>
              <a:gdLst/>
              <a:ahLst/>
              <a:cxnLst/>
              <a:rect l="l" t="t" r="r" b="b"/>
              <a:pathLst>
                <a:path w="713" h="268" extrusionOk="0">
                  <a:moveTo>
                    <a:pt x="712" y="0"/>
                  </a:moveTo>
                  <a:lnTo>
                    <a:pt x="712" y="0"/>
                  </a:lnTo>
                  <a:cubicBezTo>
                    <a:pt x="589" y="23"/>
                    <a:pt x="478" y="89"/>
                    <a:pt x="367" y="145"/>
                  </a:cubicBezTo>
                  <a:cubicBezTo>
                    <a:pt x="312" y="178"/>
                    <a:pt x="256" y="201"/>
                    <a:pt x="200" y="223"/>
                  </a:cubicBezTo>
                  <a:cubicBezTo>
                    <a:pt x="167" y="223"/>
                    <a:pt x="134" y="234"/>
                    <a:pt x="111" y="234"/>
                  </a:cubicBezTo>
                  <a:cubicBezTo>
                    <a:pt x="78" y="234"/>
                    <a:pt x="45" y="234"/>
                    <a:pt x="33" y="212"/>
                  </a:cubicBezTo>
                  <a:lnTo>
                    <a:pt x="0" y="234"/>
                  </a:lnTo>
                  <a:cubicBezTo>
                    <a:pt x="23" y="257"/>
                    <a:pt x="45" y="267"/>
                    <a:pt x="55" y="267"/>
                  </a:cubicBezTo>
                  <a:lnTo>
                    <a:pt x="111" y="267"/>
                  </a:lnTo>
                  <a:cubicBezTo>
                    <a:pt x="144" y="267"/>
                    <a:pt x="167" y="257"/>
                    <a:pt x="200" y="245"/>
                  </a:cubicBezTo>
                  <a:cubicBezTo>
                    <a:pt x="267" y="223"/>
                    <a:pt x="322" y="201"/>
                    <a:pt x="378" y="168"/>
                  </a:cubicBezTo>
                  <a:cubicBezTo>
                    <a:pt x="478" y="101"/>
                    <a:pt x="589" y="34"/>
                    <a:pt x="7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23" name="Google Shape;17223;p24"/>
            <p:cNvSpPr/>
            <p:nvPr/>
          </p:nvSpPr>
          <p:spPr>
            <a:xfrm flipH="1">
              <a:off x="-758126" y="-247573"/>
              <a:ext cx="53003" cy="17910"/>
            </a:xfrm>
            <a:custGeom>
              <a:avLst/>
              <a:gdLst/>
              <a:ahLst/>
              <a:cxnLst/>
              <a:rect l="l" t="t" r="r" b="b"/>
              <a:pathLst>
                <a:path w="657" h="222" extrusionOk="0">
                  <a:moveTo>
                    <a:pt x="657" y="1"/>
                  </a:moveTo>
                  <a:lnTo>
                    <a:pt x="657" y="1"/>
                  </a:lnTo>
                  <a:cubicBezTo>
                    <a:pt x="645" y="34"/>
                    <a:pt x="612" y="44"/>
                    <a:pt x="579" y="56"/>
                  </a:cubicBezTo>
                  <a:cubicBezTo>
                    <a:pt x="556" y="66"/>
                    <a:pt x="534" y="78"/>
                    <a:pt x="501" y="89"/>
                  </a:cubicBezTo>
                  <a:cubicBezTo>
                    <a:pt x="445" y="111"/>
                    <a:pt x="390" y="133"/>
                    <a:pt x="334" y="145"/>
                  </a:cubicBezTo>
                  <a:cubicBezTo>
                    <a:pt x="279" y="155"/>
                    <a:pt x="223" y="178"/>
                    <a:pt x="168" y="178"/>
                  </a:cubicBezTo>
                  <a:cubicBezTo>
                    <a:pt x="158" y="181"/>
                    <a:pt x="149" y="182"/>
                    <a:pt x="140" y="182"/>
                  </a:cubicBezTo>
                  <a:cubicBezTo>
                    <a:pt x="121" y="182"/>
                    <a:pt x="105" y="174"/>
                    <a:pt x="89" y="167"/>
                  </a:cubicBezTo>
                  <a:cubicBezTo>
                    <a:pt x="67" y="155"/>
                    <a:pt x="45" y="145"/>
                    <a:pt x="45" y="122"/>
                  </a:cubicBezTo>
                  <a:lnTo>
                    <a:pt x="0" y="133"/>
                  </a:lnTo>
                  <a:cubicBezTo>
                    <a:pt x="12" y="167"/>
                    <a:pt x="45" y="200"/>
                    <a:pt x="67" y="211"/>
                  </a:cubicBezTo>
                  <a:cubicBezTo>
                    <a:pt x="101" y="222"/>
                    <a:pt x="134" y="222"/>
                    <a:pt x="168" y="222"/>
                  </a:cubicBezTo>
                  <a:cubicBezTo>
                    <a:pt x="234" y="211"/>
                    <a:pt x="289" y="189"/>
                    <a:pt x="345" y="167"/>
                  </a:cubicBezTo>
                  <a:lnTo>
                    <a:pt x="512" y="100"/>
                  </a:lnTo>
                  <a:cubicBezTo>
                    <a:pt x="534" y="89"/>
                    <a:pt x="556" y="66"/>
                    <a:pt x="590" y="56"/>
                  </a:cubicBezTo>
                  <a:cubicBezTo>
                    <a:pt x="612" y="44"/>
                    <a:pt x="645" y="34"/>
                    <a:pt x="6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24" name="Google Shape;17224;p24"/>
            <p:cNvSpPr/>
            <p:nvPr/>
          </p:nvSpPr>
          <p:spPr>
            <a:xfrm flipH="1">
              <a:off x="-704316" y="-278150"/>
              <a:ext cx="36868" cy="53084"/>
            </a:xfrm>
            <a:custGeom>
              <a:avLst/>
              <a:gdLst/>
              <a:ahLst/>
              <a:cxnLst/>
              <a:rect l="l" t="t" r="r" b="b"/>
              <a:pathLst>
                <a:path w="457" h="658" extrusionOk="0">
                  <a:moveTo>
                    <a:pt x="0" y="0"/>
                  </a:moveTo>
                  <a:cubicBezTo>
                    <a:pt x="22" y="267"/>
                    <a:pt x="190" y="524"/>
                    <a:pt x="423" y="657"/>
                  </a:cubicBezTo>
                  <a:lnTo>
                    <a:pt x="457" y="613"/>
                  </a:lnTo>
                  <a:cubicBezTo>
                    <a:pt x="223" y="501"/>
                    <a:pt x="45" y="267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25" name="Google Shape;17225;p24"/>
            <p:cNvSpPr/>
            <p:nvPr/>
          </p:nvSpPr>
          <p:spPr>
            <a:xfrm flipH="1">
              <a:off x="-715933" y="-311307"/>
              <a:ext cx="34126" cy="54778"/>
            </a:xfrm>
            <a:custGeom>
              <a:avLst/>
              <a:gdLst/>
              <a:ahLst/>
              <a:cxnLst/>
              <a:rect l="l" t="t" r="r" b="b"/>
              <a:pathLst>
                <a:path w="423" h="679" extrusionOk="0">
                  <a:moveTo>
                    <a:pt x="0" y="0"/>
                  </a:moveTo>
                  <a:cubicBezTo>
                    <a:pt x="134" y="23"/>
                    <a:pt x="234" y="122"/>
                    <a:pt x="267" y="256"/>
                  </a:cubicBezTo>
                  <a:cubicBezTo>
                    <a:pt x="279" y="312"/>
                    <a:pt x="289" y="378"/>
                    <a:pt x="301" y="445"/>
                  </a:cubicBezTo>
                  <a:cubicBezTo>
                    <a:pt x="311" y="512"/>
                    <a:pt x="345" y="623"/>
                    <a:pt x="390" y="678"/>
                  </a:cubicBezTo>
                  <a:lnTo>
                    <a:pt x="423" y="601"/>
                  </a:lnTo>
                  <a:cubicBezTo>
                    <a:pt x="378" y="556"/>
                    <a:pt x="356" y="500"/>
                    <a:pt x="334" y="434"/>
                  </a:cubicBezTo>
                  <a:cubicBezTo>
                    <a:pt x="323" y="378"/>
                    <a:pt x="311" y="312"/>
                    <a:pt x="289" y="245"/>
                  </a:cubicBezTo>
                  <a:cubicBezTo>
                    <a:pt x="267" y="178"/>
                    <a:pt x="234" y="122"/>
                    <a:pt x="178" y="78"/>
                  </a:cubicBezTo>
                  <a:cubicBezTo>
                    <a:pt x="123" y="33"/>
                    <a:pt x="67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26" name="Google Shape;17226;p24"/>
            <p:cNvSpPr/>
            <p:nvPr/>
          </p:nvSpPr>
          <p:spPr>
            <a:xfrm flipH="1">
              <a:off x="-730294" y="-326636"/>
              <a:ext cx="9923" cy="36949"/>
            </a:xfrm>
            <a:custGeom>
              <a:avLst/>
              <a:gdLst/>
              <a:ahLst/>
              <a:cxnLst/>
              <a:rect l="l" t="t" r="r" b="b"/>
              <a:pathLst>
                <a:path w="123" h="458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23"/>
                    <a:pt x="45" y="68"/>
                    <a:pt x="45" y="101"/>
                  </a:cubicBezTo>
                  <a:cubicBezTo>
                    <a:pt x="45" y="146"/>
                    <a:pt x="34" y="179"/>
                    <a:pt x="34" y="223"/>
                  </a:cubicBezTo>
                  <a:cubicBezTo>
                    <a:pt x="34" y="302"/>
                    <a:pt x="45" y="391"/>
                    <a:pt x="100" y="457"/>
                  </a:cubicBezTo>
                  <a:lnTo>
                    <a:pt x="123" y="435"/>
                  </a:lnTo>
                  <a:cubicBezTo>
                    <a:pt x="78" y="379"/>
                    <a:pt x="56" y="302"/>
                    <a:pt x="56" y="223"/>
                  </a:cubicBezTo>
                  <a:lnTo>
                    <a:pt x="56" y="101"/>
                  </a:lnTo>
                  <a:cubicBezTo>
                    <a:pt x="56" y="68"/>
                    <a:pt x="45" y="23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27" name="Google Shape;17227;p24"/>
            <p:cNvSpPr/>
            <p:nvPr/>
          </p:nvSpPr>
          <p:spPr>
            <a:xfrm flipH="1">
              <a:off x="-606455" y="-262337"/>
              <a:ext cx="126498" cy="131904"/>
            </a:xfrm>
            <a:custGeom>
              <a:avLst/>
              <a:gdLst/>
              <a:ahLst/>
              <a:cxnLst/>
              <a:rect l="l" t="t" r="r" b="b"/>
              <a:pathLst>
                <a:path w="1568" h="1635" extrusionOk="0">
                  <a:moveTo>
                    <a:pt x="1158" y="1"/>
                  </a:moveTo>
                  <a:cubicBezTo>
                    <a:pt x="999" y="1"/>
                    <a:pt x="864" y="157"/>
                    <a:pt x="712" y="239"/>
                  </a:cubicBezTo>
                  <a:cubicBezTo>
                    <a:pt x="545" y="316"/>
                    <a:pt x="255" y="627"/>
                    <a:pt x="133" y="839"/>
                  </a:cubicBezTo>
                  <a:cubicBezTo>
                    <a:pt x="0" y="1039"/>
                    <a:pt x="0" y="1273"/>
                    <a:pt x="200" y="1362"/>
                  </a:cubicBezTo>
                  <a:cubicBezTo>
                    <a:pt x="245" y="1383"/>
                    <a:pt x="285" y="1390"/>
                    <a:pt x="323" y="1390"/>
                  </a:cubicBezTo>
                  <a:cubicBezTo>
                    <a:pt x="409" y="1390"/>
                    <a:pt x="481" y="1350"/>
                    <a:pt x="555" y="1350"/>
                  </a:cubicBezTo>
                  <a:cubicBezTo>
                    <a:pt x="585" y="1350"/>
                    <a:pt x="614" y="1356"/>
                    <a:pt x="645" y="1373"/>
                  </a:cubicBezTo>
                  <a:cubicBezTo>
                    <a:pt x="745" y="1440"/>
                    <a:pt x="812" y="1551"/>
                    <a:pt x="989" y="1618"/>
                  </a:cubicBezTo>
                  <a:cubicBezTo>
                    <a:pt x="1018" y="1629"/>
                    <a:pt x="1046" y="1635"/>
                    <a:pt x="1073" y="1635"/>
                  </a:cubicBezTo>
                  <a:cubicBezTo>
                    <a:pt x="1199" y="1635"/>
                    <a:pt x="1298" y="1516"/>
                    <a:pt x="1390" y="1406"/>
                  </a:cubicBezTo>
                  <a:cubicBezTo>
                    <a:pt x="1490" y="1262"/>
                    <a:pt x="1557" y="906"/>
                    <a:pt x="1546" y="750"/>
                  </a:cubicBezTo>
                  <a:cubicBezTo>
                    <a:pt x="1535" y="595"/>
                    <a:pt x="1568" y="305"/>
                    <a:pt x="1523" y="183"/>
                  </a:cubicBezTo>
                  <a:cubicBezTo>
                    <a:pt x="1479" y="61"/>
                    <a:pt x="1368" y="49"/>
                    <a:pt x="1201" y="5"/>
                  </a:cubicBezTo>
                  <a:cubicBezTo>
                    <a:pt x="1186" y="2"/>
                    <a:pt x="1172" y="1"/>
                    <a:pt x="115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28" name="Google Shape;17228;p24"/>
            <p:cNvSpPr/>
            <p:nvPr/>
          </p:nvSpPr>
          <p:spPr>
            <a:xfrm flipH="1">
              <a:off x="-603792" y="-262337"/>
              <a:ext cx="119399" cy="82934"/>
            </a:xfrm>
            <a:custGeom>
              <a:avLst/>
              <a:gdLst/>
              <a:ahLst/>
              <a:cxnLst/>
              <a:rect l="l" t="t" r="r" b="b"/>
              <a:pathLst>
                <a:path w="1480" h="1028" extrusionOk="0">
                  <a:moveTo>
                    <a:pt x="1103" y="1"/>
                  </a:moveTo>
                  <a:cubicBezTo>
                    <a:pt x="944" y="1"/>
                    <a:pt x="809" y="157"/>
                    <a:pt x="657" y="239"/>
                  </a:cubicBezTo>
                  <a:cubicBezTo>
                    <a:pt x="490" y="316"/>
                    <a:pt x="200" y="627"/>
                    <a:pt x="78" y="839"/>
                  </a:cubicBezTo>
                  <a:cubicBezTo>
                    <a:pt x="34" y="894"/>
                    <a:pt x="12" y="961"/>
                    <a:pt x="0" y="1028"/>
                  </a:cubicBezTo>
                  <a:cubicBezTo>
                    <a:pt x="56" y="1028"/>
                    <a:pt x="111" y="1017"/>
                    <a:pt x="167" y="983"/>
                  </a:cubicBezTo>
                  <a:cubicBezTo>
                    <a:pt x="479" y="850"/>
                    <a:pt x="635" y="516"/>
                    <a:pt x="957" y="394"/>
                  </a:cubicBezTo>
                  <a:cubicBezTo>
                    <a:pt x="1057" y="361"/>
                    <a:pt x="1168" y="338"/>
                    <a:pt x="1268" y="316"/>
                  </a:cubicBezTo>
                  <a:cubicBezTo>
                    <a:pt x="1346" y="294"/>
                    <a:pt x="1413" y="272"/>
                    <a:pt x="1480" y="239"/>
                  </a:cubicBezTo>
                  <a:cubicBezTo>
                    <a:pt x="1480" y="216"/>
                    <a:pt x="1468" y="205"/>
                    <a:pt x="1468" y="183"/>
                  </a:cubicBezTo>
                  <a:cubicBezTo>
                    <a:pt x="1424" y="61"/>
                    <a:pt x="1313" y="49"/>
                    <a:pt x="1146" y="5"/>
                  </a:cubicBezTo>
                  <a:cubicBezTo>
                    <a:pt x="1131" y="2"/>
                    <a:pt x="1117" y="1"/>
                    <a:pt x="11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29" name="Google Shape;17229;p24"/>
            <p:cNvSpPr/>
            <p:nvPr/>
          </p:nvSpPr>
          <p:spPr>
            <a:xfrm flipH="1">
              <a:off x="-594839" y="-229663"/>
              <a:ext cx="26139" cy="9036"/>
            </a:xfrm>
            <a:custGeom>
              <a:avLst/>
              <a:gdLst/>
              <a:ahLst/>
              <a:cxnLst/>
              <a:rect l="l" t="t" r="r" b="b"/>
              <a:pathLst>
                <a:path w="324" h="112" extrusionOk="0">
                  <a:moveTo>
                    <a:pt x="324" y="0"/>
                  </a:moveTo>
                  <a:lnTo>
                    <a:pt x="1" y="78"/>
                  </a:lnTo>
                  <a:lnTo>
                    <a:pt x="12" y="111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30" name="Google Shape;17230;p24"/>
            <p:cNvSpPr/>
            <p:nvPr/>
          </p:nvSpPr>
          <p:spPr>
            <a:xfrm flipH="1">
              <a:off x="-566844" y="-253059"/>
              <a:ext cx="8874" cy="41386"/>
            </a:xfrm>
            <a:custGeom>
              <a:avLst/>
              <a:gdLst/>
              <a:ahLst/>
              <a:cxnLst/>
              <a:rect l="l" t="t" r="r" b="b"/>
              <a:pathLst>
                <a:path w="110" h="513" extrusionOk="0">
                  <a:moveTo>
                    <a:pt x="79" y="1"/>
                  </a:moveTo>
                  <a:lnTo>
                    <a:pt x="79" y="1"/>
                  </a:lnTo>
                  <a:cubicBezTo>
                    <a:pt x="88" y="10"/>
                    <a:pt x="94" y="21"/>
                    <a:pt x="99" y="33"/>
                  </a:cubicBezTo>
                  <a:lnTo>
                    <a:pt x="99" y="33"/>
                  </a:lnTo>
                  <a:cubicBezTo>
                    <a:pt x="96" y="19"/>
                    <a:pt x="90" y="7"/>
                    <a:pt x="79" y="1"/>
                  </a:cubicBezTo>
                  <a:close/>
                  <a:moveTo>
                    <a:pt x="99" y="33"/>
                  </a:moveTo>
                  <a:cubicBezTo>
                    <a:pt x="101" y="45"/>
                    <a:pt x="101" y="57"/>
                    <a:pt x="101" y="68"/>
                  </a:cubicBezTo>
                  <a:cubicBezTo>
                    <a:pt x="101" y="79"/>
                    <a:pt x="89" y="101"/>
                    <a:pt x="79" y="124"/>
                  </a:cubicBezTo>
                  <a:cubicBezTo>
                    <a:pt x="56" y="157"/>
                    <a:pt x="34" y="201"/>
                    <a:pt x="22" y="246"/>
                  </a:cubicBezTo>
                  <a:cubicBezTo>
                    <a:pt x="0" y="334"/>
                    <a:pt x="12" y="423"/>
                    <a:pt x="34" y="512"/>
                  </a:cubicBezTo>
                  <a:lnTo>
                    <a:pt x="67" y="502"/>
                  </a:lnTo>
                  <a:cubicBezTo>
                    <a:pt x="34" y="423"/>
                    <a:pt x="22" y="334"/>
                    <a:pt x="45" y="246"/>
                  </a:cubicBezTo>
                  <a:cubicBezTo>
                    <a:pt x="45" y="201"/>
                    <a:pt x="67" y="168"/>
                    <a:pt x="89" y="124"/>
                  </a:cubicBezTo>
                  <a:cubicBezTo>
                    <a:pt x="105" y="99"/>
                    <a:pt x="110" y="64"/>
                    <a:pt x="99" y="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31" name="Google Shape;17231;p24"/>
            <p:cNvSpPr/>
            <p:nvPr/>
          </p:nvSpPr>
          <p:spPr>
            <a:xfrm flipH="1">
              <a:off x="-594838" y="-205461"/>
              <a:ext cx="45904" cy="15328"/>
            </a:xfrm>
            <a:custGeom>
              <a:avLst/>
              <a:gdLst/>
              <a:ahLst/>
              <a:cxnLst/>
              <a:rect l="l" t="t" r="r" b="b"/>
              <a:pathLst>
                <a:path w="569" h="190" extrusionOk="0">
                  <a:moveTo>
                    <a:pt x="569" y="1"/>
                  </a:moveTo>
                  <a:cubicBezTo>
                    <a:pt x="524" y="1"/>
                    <a:pt x="468" y="1"/>
                    <a:pt x="424" y="23"/>
                  </a:cubicBezTo>
                  <a:cubicBezTo>
                    <a:pt x="379" y="34"/>
                    <a:pt x="324" y="56"/>
                    <a:pt x="279" y="78"/>
                  </a:cubicBezTo>
                  <a:cubicBezTo>
                    <a:pt x="191" y="112"/>
                    <a:pt x="102" y="156"/>
                    <a:pt x="1" y="156"/>
                  </a:cubicBezTo>
                  <a:lnTo>
                    <a:pt x="1" y="189"/>
                  </a:lnTo>
                  <a:cubicBezTo>
                    <a:pt x="57" y="189"/>
                    <a:pt x="102" y="179"/>
                    <a:pt x="157" y="156"/>
                  </a:cubicBezTo>
                  <a:lnTo>
                    <a:pt x="290" y="90"/>
                  </a:lnTo>
                  <a:cubicBezTo>
                    <a:pt x="379" y="45"/>
                    <a:pt x="468" y="1"/>
                    <a:pt x="5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32" name="Google Shape;17232;p24"/>
            <p:cNvSpPr/>
            <p:nvPr/>
          </p:nvSpPr>
          <p:spPr>
            <a:xfrm flipH="1">
              <a:off x="-589433" y="-179483"/>
              <a:ext cx="50261" cy="11779"/>
            </a:xfrm>
            <a:custGeom>
              <a:avLst/>
              <a:gdLst/>
              <a:ahLst/>
              <a:cxnLst/>
              <a:rect l="l" t="t" r="r" b="b"/>
              <a:pathLst>
                <a:path w="623" h="146" extrusionOk="0">
                  <a:moveTo>
                    <a:pt x="623" y="1"/>
                  </a:moveTo>
                  <a:cubicBezTo>
                    <a:pt x="589" y="45"/>
                    <a:pt x="545" y="79"/>
                    <a:pt x="489" y="101"/>
                  </a:cubicBezTo>
                  <a:cubicBezTo>
                    <a:pt x="545" y="90"/>
                    <a:pt x="589" y="45"/>
                    <a:pt x="623" y="1"/>
                  </a:cubicBezTo>
                  <a:close/>
                  <a:moveTo>
                    <a:pt x="22" y="57"/>
                  </a:moveTo>
                  <a:lnTo>
                    <a:pt x="0" y="79"/>
                  </a:lnTo>
                  <a:cubicBezTo>
                    <a:pt x="55" y="124"/>
                    <a:pt x="111" y="134"/>
                    <a:pt x="166" y="146"/>
                  </a:cubicBezTo>
                  <a:lnTo>
                    <a:pt x="334" y="146"/>
                  </a:lnTo>
                  <a:cubicBezTo>
                    <a:pt x="389" y="134"/>
                    <a:pt x="445" y="124"/>
                    <a:pt x="489" y="101"/>
                  </a:cubicBezTo>
                  <a:lnTo>
                    <a:pt x="489" y="101"/>
                  </a:lnTo>
                  <a:cubicBezTo>
                    <a:pt x="433" y="112"/>
                    <a:pt x="389" y="124"/>
                    <a:pt x="334" y="124"/>
                  </a:cubicBezTo>
                  <a:lnTo>
                    <a:pt x="166" y="124"/>
                  </a:lnTo>
                  <a:cubicBezTo>
                    <a:pt x="111" y="112"/>
                    <a:pt x="67" y="90"/>
                    <a:pt x="22" y="5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33" name="Google Shape;17233;p24"/>
            <p:cNvSpPr/>
            <p:nvPr/>
          </p:nvSpPr>
          <p:spPr>
            <a:xfrm flipH="1">
              <a:off x="-580397" y="-160605"/>
              <a:ext cx="47598" cy="20733"/>
            </a:xfrm>
            <a:custGeom>
              <a:avLst/>
              <a:gdLst/>
              <a:ahLst/>
              <a:cxnLst/>
              <a:rect l="l" t="t" r="r" b="b"/>
              <a:pathLst>
                <a:path w="590" h="257" extrusionOk="0">
                  <a:moveTo>
                    <a:pt x="57" y="1"/>
                  </a:moveTo>
                  <a:lnTo>
                    <a:pt x="1" y="23"/>
                  </a:lnTo>
                  <a:cubicBezTo>
                    <a:pt x="12" y="56"/>
                    <a:pt x="45" y="78"/>
                    <a:pt x="68" y="90"/>
                  </a:cubicBezTo>
                  <a:lnTo>
                    <a:pt x="134" y="123"/>
                  </a:lnTo>
                  <a:lnTo>
                    <a:pt x="279" y="201"/>
                  </a:lnTo>
                  <a:cubicBezTo>
                    <a:pt x="324" y="223"/>
                    <a:pt x="379" y="246"/>
                    <a:pt x="435" y="256"/>
                  </a:cubicBezTo>
                  <a:cubicBezTo>
                    <a:pt x="479" y="256"/>
                    <a:pt x="534" y="256"/>
                    <a:pt x="590" y="246"/>
                  </a:cubicBezTo>
                  <a:lnTo>
                    <a:pt x="590" y="246"/>
                  </a:lnTo>
                  <a:cubicBezTo>
                    <a:pt x="567" y="250"/>
                    <a:pt x="545" y="252"/>
                    <a:pt x="523" y="252"/>
                  </a:cubicBezTo>
                  <a:cubicBezTo>
                    <a:pt x="491" y="252"/>
                    <a:pt x="461" y="247"/>
                    <a:pt x="435" y="234"/>
                  </a:cubicBezTo>
                  <a:cubicBezTo>
                    <a:pt x="379" y="223"/>
                    <a:pt x="334" y="201"/>
                    <a:pt x="290" y="167"/>
                  </a:cubicBezTo>
                  <a:lnTo>
                    <a:pt x="157" y="90"/>
                  </a:lnTo>
                  <a:cubicBezTo>
                    <a:pt x="112" y="56"/>
                    <a:pt x="57" y="34"/>
                    <a:pt x="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34" name="Google Shape;17234;p24"/>
            <p:cNvSpPr/>
            <p:nvPr/>
          </p:nvSpPr>
          <p:spPr>
            <a:xfrm flipH="1">
              <a:off x="-545465" y="-233294"/>
              <a:ext cx="10810" cy="50341"/>
            </a:xfrm>
            <a:custGeom>
              <a:avLst/>
              <a:gdLst/>
              <a:ahLst/>
              <a:cxnLst/>
              <a:rect l="l" t="t" r="r" b="b"/>
              <a:pathLst>
                <a:path w="134" h="624" extrusionOk="0">
                  <a:moveTo>
                    <a:pt x="0" y="1"/>
                  </a:moveTo>
                  <a:lnTo>
                    <a:pt x="0" y="1"/>
                  </a:lnTo>
                  <a:cubicBezTo>
                    <a:pt x="22" y="101"/>
                    <a:pt x="34" y="201"/>
                    <a:pt x="34" y="312"/>
                  </a:cubicBezTo>
                  <a:cubicBezTo>
                    <a:pt x="22" y="356"/>
                    <a:pt x="22" y="412"/>
                    <a:pt x="22" y="468"/>
                  </a:cubicBezTo>
                  <a:cubicBezTo>
                    <a:pt x="34" y="524"/>
                    <a:pt x="56" y="579"/>
                    <a:pt x="101" y="623"/>
                  </a:cubicBezTo>
                  <a:lnTo>
                    <a:pt x="134" y="579"/>
                  </a:lnTo>
                  <a:cubicBezTo>
                    <a:pt x="89" y="557"/>
                    <a:pt x="67" y="512"/>
                    <a:pt x="56" y="468"/>
                  </a:cubicBezTo>
                  <a:lnTo>
                    <a:pt x="56" y="312"/>
                  </a:lnTo>
                  <a:cubicBezTo>
                    <a:pt x="45" y="201"/>
                    <a:pt x="34" y="101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35" name="Google Shape;17235;p24"/>
            <p:cNvSpPr/>
            <p:nvPr/>
          </p:nvSpPr>
          <p:spPr>
            <a:xfrm flipH="1">
              <a:off x="-535622" y="-183920"/>
              <a:ext cx="35981" cy="22024"/>
            </a:xfrm>
            <a:custGeom>
              <a:avLst/>
              <a:gdLst/>
              <a:ahLst/>
              <a:cxnLst/>
              <a:rect l="l" t="t" r="r" b="b"/>
              <a:pathLst>
                <a:path w="446" h="273" extrusionOk="0">
                  <a:moveTo>
                    <a:pt x="1" y="1"/>
                  </a:moveTo>
                  <a:cubicBezTo>
                    <a:pt x="90" y="11"/>
                    <a:pt x="167" y="56"/>
                    <a:pt x="223" y="112"/>
                  </a:cubicBezTo>
                  <a:cubicBezTo>
                    <a:pt x="268" y="134"/>
                    <a:pt x="290" y="167"/>
                    <a:pt x="323" y="201"/>
                  </a:cubicBezTo>
                  <a:lnTo>
                    <a:pt x="379" y="245"/>
                  </a:lnTo>
                  <a:lnTo>
                    <a:pt x="401" y="268"/>
                  </a:lnTo>
                  <a:cubicBezTo>
                    <a:pt x="408" y="268"/>
                    <a:pt x="420" y="272"/>
                    <a:pt x="431" y="272"/>
                  </a:cubicBezTo>
                  <a:cubicBezTo>
                    <a:pt x="437" y="272"/>
                    <a:pt x="442" y="271"/>
                    <a:pt x="446" y="268"/>
                  </a:cubicBezTo>
                  <a:lnTo>
                    <a:pt x="434" y="234"/>
                  </a:lnTo>
                  <a:cubicBezTo>
                    <a:pt x="434" y="237"/>
                    <a:pt x="432" y="239"/>
                    <a:pt x="429" y="239"/>
                  </a:cubicBezTo>
                  <a:cubicBezTo>
                    <a:pt x="421" y="239"/>
                    <a:pt x="405" y="231"/>
                    <a:pt x="390" y="223"/>
                  </a:cubicBezTo>
                  <a:lnTo>
                    <a:pt x="345" y="179"/>
                  </a:lnTo>
                  <a:cubicBezTo>
                    <a:pt x="312" y="145"/>
                    <a:pt x="278" y="123"/>
                    <a:pt x="234" y="100"/>
                  </a:cubicBezTo>
                  <a:cubicBezTo>
                    <a:pt x="167" y="45"/>
                    <a:pt x="90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36" name="Google Shape;17236;p24"/>
            <p:cNvSpPr/>
            <p:nvPr/>
          </p:nvSpPr>
          <p:spPr>
            <a:xfrm flipH="1">
              <a:off x="-463819" y="-233859"/>
              <a:ext cx="138196" cy="147797"/>
            </a:xfrm>
            <a:custGeom>
              <a:avLst/>
              <a:gdLst/>
              <a:ahLst/>
              <a:cxnLst/>
              <a:rect l="l" t="t" r="r" b="b"/>
              <a:pathLst>
                <a:path w="1713" h="1832" extrusionOk="0">
                  <a:moveTo>
                    <a:pt x="1364" y="1"/>
                  </a:moveTo>
                  <a:cubicBezTo>
                    <a:pt x="1236" y="1"/>
                    <a:pt x="925" y="158"/>
                    <a:pt x="756" y="297"/>
                  </a:cubicBezTo>
                  <a:cubicBezTo>
                    <a:pt x="567" y="452"/>
                    <a:pt x="133" y="897"/>
                    <a:pt x="77" y="1142"/>
                  </a:cubicBezTo>
                  <a:cubicBezTo>
                    <a:pt x="33" y="1398"/>
                    <a:pt x="0" y="1443"/>
                    <a:pt x="233" y="1554"/>
                  </a:cubicBezTo>
                  <a:cubicBezTo>
                    <a:pt x="289" y="1582"/>
                    <a:pt x="337" y="1592"/>
                    <a:pt x="379" y="1592"/>
                  </a:cubicBezTo>
                  <a:cubicBezTo>
                    <a:pt x="502" y="1592"/>
                    <a:pt x="573" y="1503"/>
                    <a:pt x="646" y="1503"/>
                  </a:cubicBezTo>
                  <a:cubicBezTo>
                    <a:pt x="656" y="1503"/>
                    <a:pt x="667" y="1505"/>
                    <a:pt x="678" y="1509"/>
                  </a:cubicBezTo>
                  <a:cubicBezTo>
                    <a:pt x="779" y="1554"/>
                    <a:pt x="712" y="1520"/>
                    <a:pt x="779" y="1609"/>
                  </a:cubicBezTo>
                  <a:cubicBezTo>
                    <a:pt x="834" y="1698"/>
                    <a:pt x="1012" y="1821"/>
                    <a:pt x="1246" y="1832"/>
                  </a:cubicBezTo>
                  <a:cubicBezTo>
                    <a:pt x="1479" y="1832"/>
                    <a:pt x="1523" y="1542"/>
                    <a:pt x="1557" y="1298"/>
                  </a:cubicBezTo>
                  <a:cubicBezTo>
                    <a:pt x="1590" y="1053"/>
                    <a:pt x="1713" y="608"/>
                    <a:pt x="1679" y="419"/>
                  </a:cubicBezTo>
                  <a:cubicBezTo>
                    <a:pt x="1646" y="242"/>
                    <a:pt x="1501" y="52"/>
                    <a:pt x="1401" y="8"/>
                  </a:cubicBezTo>
                  <a:cubicBezTo>
                    <a:pt x="1392" y="3"/>
                    <a:pt x="1379" y="1"/>
                    <a:pt x="13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37" name="Google Shape;17237;p24"/>
            <p:cNvSpPr/>
            <p:nvPr/>
          </p:nvSpPr>
          <p:spPr>
            <a:xfrm flipH="1">
              <a:off x="-462932" y="-233859"/>
              <a:ext cx="131097" cy="93099"/>
            </a:xfrm>
            <a:custGeom>
              <a:avLst/>
              <a:gdLst/>
              <a:ahLst/>
              <a:cxnLst/>
              <a:rect l="l" t="t" r="r" b="b"/>
              <a:pathLst>
                <a:path w="1625" h="1154" extrusionOk="0">
                  <a:moveTo>
                    <a:pt x="1287" y="1"/>
                  </a:moveTo>
                  <a:cubicBezTo>
                    <a:pt x="1159" y="1"/>
                    <a:pt x="848" y="158"/>
                    <a:pt x="679" y="297"/>
                  </a:cubicBezTo>
                  <a:cubicBezTo>
                    <a:pt x="490" y="452"/>
                    <a:pt x="56" y="897"/>
                    <a:pt x="0" y="1142"/>
                  </a:cubicBezTo>
                  <a:lnTo>
                    <a:pt x="0" y="1154"/>
                  </a:lnTo>
                  <a:cubicBezTo>
                    <a:pt x="89" y="1131"/>
                    <a:pt x="178" y="1065"/>
                    <a:pt x="245" y="998"/>
                  </a:cubicBezTo>
                  <a:cubicBezTo>
                    <a:pt x="312" y="931"/>
                    <a:pt x="368" y="842"/>
                    <a:pt x="435" y="764"/>
                  </a:cubicBezTo>
                  <a:cubicBezTo>
                    <a:pt x="501" y="675"/>
                    <a:pt x="579" y="608"/>
                    <a:pt x="668" y="541"/>
                  </a:cubicBezTo>
                  <a:cubicBezTo>
                    <a:pt x="768" y="475"/>
                    <a:pt x="857" y="419"/>
                    <a:pt x="957" y="375"/>
                  </a:cubicBezTo>
                  <a:cubicBezTo>
                    <a:pt x="1013" y="341"/>
                    <a:pt x="1068" y="319"/>
                    <a:pt x="1124" y="308"/>
                  </a:cubicBezTo>
                  <a:cubicBezTo>
                    <a:pt x="1138" y="308"/>
                    <a:pt x="1151" y="306"/>
                    <a:pt x="1164" y="306"/>
                  </a:cubicBezTo>
                  <a:cubicBezTo>
                    <a:pt x="1183" y="306"/>
                    <a:pt x="1200" y="310"/>
                    <a:pt x="1213" y="331"/>
                  </a:cubicBezTo>
                  <a:cubicBezTo>
                    <a:pt x="1235" y="353"/>
                    <a:pt x="1246" y="375"/>
                    <a:pt x="1258" y="386"/>
                  </a:cubicBezTo>
                  <a:cubicBezTo>
                    <a:pt x="1324" y="475"/>
                    <a:pt x="1380" y="564"/>
                    <a:pt x="1402" y="664"/>
                  </a:cubicBezTo>
                  <a:cubicBezTo>
                    <a:pt x="1424" y="742"/>
                    <a:pt x="1380" y="875"/>
                    <a:pt x="1480" y="909"/>
                  </a:cubicBezTo>
                  <a:cubicBezTo>
                    <a:pt x="1491" y="914"/>
                    <a:pt x="1502" y="917"/>
                    <a:pt x="1513" y="917"/>
                  </a:cubicBezTo>
                  <a:cubicBezTo>
                    <a:pt x="1525" y="917"/>
                    <a:pt x="1536" y="914"/>
                    <a:pt x="1547" y="909"/>
                  </a:cubicBezTo>
                  <a:cubicBezTo>
                    <a:pt x="1591" y="719"/>
                    <a:pt x="1624" y="531"/>
                    <a:pt x="1602" y="419"/>
                  </a:cubicBezTo>
                  <a:cubicBezTo>
                    <a:pt x="1569" y="242"/>
                    <a:pt x="1424" y="52"/>
                    <a:pt x="1324" y="8"/>
                  </a:cubicBezTo>
                  <a:cubicBezTo>
                    <a:pt x="1315" y="3"/>
                    <a:pt x="1302" y="1"/>
                    <a:pt x="12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38" name="Google Shape;17238;p24"/>
            <p:cNvSpPr/>
            <p:nvPr/>
          </p:nvSpPr>
          <p:spPr>
            <a:xfrm flipH="1">
              <a:off x="-427920" y="-122929"/>
              <a:ext cx="44936" cy="15006"/>
            </a:xfrm>
            <a:custGeom>
              <a:avLst/>
              <a:gdLst/>
              <a:ahLst/>
              <a:cxnLst/>
              <a:rect l="l" t="t" r="r" b="b"/>
              <a:pathLst>
                <a:path w="557" h="186" extrusionOk="0">
                  <a:moveTo>
                    <a:pt x="34" y="1"/>
                  </a:moveTo>
                  <a:lnTo>
                    <a:pt x="1" y="45"/>
                  </a:lnTo>
                  <a:cubicBezTo>
                    <a:pt x="90" y="90"/>
                    <a:pt x="179" y="145"/>
                    <a:pt x="278" y="167"/>
                  </a:cubicBezTo>
                  <a:cubicBezTo>
                    <a:pt x="305" y="181"/>
                    <a:pt x="335" y="186"/>
                    <a:pt x="367" y="186"/>
                  </a:cubicBezTo>
                  <a:cubicBezTo>
                    <a:pt x="389" y="186"/>
                    <a:pt x="412" y="183"/>
                    <a:pt x="434" y="179"/>
                  </a:cubicBezTo>
                  <a:cubicBezTo>
                    <a:pt x="479" y="167"/>
                    <a:pt x="523" y="145"/>
                    <a:pt x="557" y="112"/>
                  </a:cubicBezTo>
                  <a:lnTo>
                    <a:pt x="557" y="112"/>
                  </a:lnTo>
                  <a:cubicBezTo>
                    <a:pt x="523" y="145"/>
                    <a:pt x="479" y="157"/>
                    <a:pt x="423" y="167"/>
                  </a:cubicBezTo>
                  <a:cubicBezTo>
                    <a:pt x="379" y="167"/>
                    <a:pt x="334" y="157"/>
                    <a:pt x="290" y="145"/>
                  </a:cubicBezTo>
                  <a:cubicBezTo>
                    <a:pt x="189" y="112"/>
                    <a:pt x="123" y="45"/>
                    <a:pt x="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39" name="Google Shape;17239;p24"/>
            <p:cNvSpPr/>
            <p:nvPr/>
          </p:nvSpPr>
          <p:spPr>
            <a:xfrm flipH="1">
              <a:off x="-384920" y="-170447"/>
              <a:ext cx="34206" cy="49454"/>
            </a:xfrm>
            <a:custGeom>
              <a:avLst/>
              <a:gdLst/>
              <a:ahLst/>
              <a:cxnLst/>
              <a:rect l="l" t="t" r="r" b="b"/>
              <a:pathLst>
                <a:path w="424" h="613" extrusionOk="0">
                  <a:moveTo>
                    <a:pt x="45" y="0"/>
                  </a:moveTo>
                  <a:lnTo>
                    <a:pt x="45" y="0"/>
                  </a:lnTo>
                  <a:cubicBezTo>
                    <a:pt x="0" y="123"/>
                    <a:pt x="23" y="267"/>
                    <a:pt x="89" y="390"/>
                  </a:cubicBezTo>
                  <a:cubicBezTo>
                    <a:pt x="122" y="445"/>
                    <a:pt x="167" y="501"/>
                    <a:pt x="223" y="534"/>
                  </a:cubicBezTo>
                  <a:cubicBezTo>
                    <a:pt x="256" y="556"/>
                    <a:pt x="278" y="578"/>
                    <a:pt x="312" y="590"/>
                  </a:cubicBezTo>
                  <a:cubicBezTo>
                    <a:pt x="334" y="601"/>
                    <a:pt x="345" y="601"/>
                    <a:pt x="367" y="612"/>
                  </a:cubicBezTo>
                  <a:cubicBezTo>
                    <a:pt x="379" y="612"/>
                    <a:pt x="412" y="612"/>
                    <a:pt x="423" y="590"/>
                  </a:cubicBezTo>
                  <a:lnTo>
                    <a:pt x="401" y="568"/>
                  </a:lnTo>
                  <a:cubicBezTo>
                    <a:pt x="389" y="568"/>
                    <a:pt x="379" y="578"/>
                    <a:pt x="367" y="578"/>
                  </a:cubicBezTo>
                  <a:cubicBezTo>
                    <a:pt x="356" y="568"/>
                    <a:pt x="345" y="568"/>
                    <a:pt x="323" y="556"/>
                  </a:cubicBezTo>
                  <a:cubicBezTo>
                    <a:pt x="300" y="545"/>
                    <a:pt x="267" y="534"/>
                    <a:pt x="245" y="512"/>
                  </a:cubicBezTo>
                  <a:cubicBezTo>
                    <a:pt x="189" y="479"/>
                    <a:pt x="134" y="434"/>
                    <a:pt x="100" y="378"/>
                  </a:cubicBezTo>
                  <a:cubicBezTo>
                    <a:pt x="33" y="267"/>
                    <a:pt x="11" y="123"/>
                    <a:pt x="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40" name="Google Shape;17240;p24"/>
            <p:cNvSpPr/>
            <p:nvPr/>
          </p:nvSpPr>
          <p:spPr>
            <a:xfrm flipH="1">
              <a:off x="-399280" y="-196506"/>
              <a:ext cx="15409" cy="48566"/>
            </a:xfrm>
            <a:custGeom>
              <a:avLst/>
              <a:gdLst/>
              <a:ahLst/>
              <a:cxnLst/>
              <a:rect l="l" t="t" r="r" b="b"/>
              <a:pathLst>
                <a:path w="191" h="602" extrusionOk="0">
                  <a:moveTo>
                    <a:pt x="12" y="1"/>
                  </a:moveTo>
                  <a:cubicBezTo>
                    <a:pt x="1" y="112"/>
                    <a:pt x="1" y="212"/>
                    <a:pt x="23" y="323"/>
                  </a:cubicBezTo>
                  <a:cubicBezTo>
                    <a:pt x="34" y="368"/>
                    <a:pt x="34" y="424"/>
                    <a:pt x="57" y="479"/>
                  </a:cubicBezTo>
                  <a:cubicBezTo>
                    <a:pt x="79" y="523"/>
                    <a:pt x="112" y="579"/>
                    <a:pt x="178" y="602"/>
                  </a:cubicBezTo>
                  <a:lnTo>
                    <a:pt x="190" y="546"/>
                  </a:lnTo>
                  <a:cubicBezTo>
                    <a:pt x="156" y="535"/>
                    <a:pt x="123" y="501"/>
                    <a:pt x="101" y="457"/>
                  </a:cubicBezTo>
                  <a:cubicBezTo>
                    <a:pt x="79" y="412"/>
                    <a:pt x="67" y="368"/>
                    <a:pt x="45" y="312"/>
                  </a:cubicBezTo>
                  <a:cubicBezTo>
                    <a:pt x="23" y="212"/>
                    <a:pt x="12" y="112"/>
                    <a:pt x="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41" name="Google Shape;17241;p24"/>
            <p:cNvSpPr/>
            <p:nvPr/>
          </p:nvSpPr>
          <p:spPr>
            <a:xfrm flipH="1">
              <a:off x="-452123" y="-185856"/>
              <a:ext cx="41306" cy="12827"/>
            </a:xfrm>
            <a:custGeom>
              <a:avLst/>
              <a:gdLst/>
              <a:ahLst/>
              <a:cxnLst/>
              <a:rect l="l" t="t" r="r" b="b"/>
              <a:pathLst>
                <a:path w="512" h="159" extrusionOk="0">
                  <a:moveTo>
                    <a:pt x="475" y="0"/>
                  </a:moveTo>
                  <a:cubicBezTo>
                    <a:pt x="399" y="0"/>
                    <a:pt x="323" y="29"/>
                    <a:pt x="256" y="58"/>
                  </a:cubicBezTo>
                  <a:cubicBezTo>
                    <a:pt x="167" y="91"/>
                    <a:pt x="89" y="124"/>
                    <a:pt x="0" y="124"/>
                  </a:cubicBezTo>
                  <a:lnTo>
                    <a:pt x="12" y="158"/>
                  </a:lnTo>
                  <a:cubicBezTo>
                    <a:pt x="101" y="147"/>
                    <a:pt x="178" y="114"/>
                    <a:pt x="256" y="69"/>
                  </a:cubicBezTo>
                  <a:cubicBezTo>
                    <a:pt x="345" y="35"/>
                    <a:pt x="423" y="2"/>
                    <a:pt x="512" y="2"/>
                  </a:cubicBezTo>
                  <a:cubicBezTo>
                    <a:pt x="500" y="1"/>
                    <a:pt x="487" y="0"/>
                    <a:pt x="4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42" name="Google Shape;17242;p24"/>
            <p:cNvSpPr/>
            <p:nvPr/>
          </p:nvSpPr>
          <p:spPr>
            <a:xfrm flipH="1">
              <a:off x="-445910" y="-156087"/>
              <a:ext cx="53084" cy="17426"/>
            </a:xfrm>
            <a:custGeom>
              <a:avLst/>
              <a:gdLst/>
              <a:ahLst/>
              <a:cxnLst/>
              <a:rect l="l" t="t" r="r" b="b"/>
              <a:pathLst>
                <a:path w="658" h="216" extrusionOk="0">
                  <a:moveTo>
                    <a:pt x="657" y="0"/>
                  </a:moveTo>
                  <a:lnTo>
                    <a:pt x="334" y="101"/>
                  </a:lnTo>
                  <a:lnTo>
                    <a:pt x="168" y="156"/>
                  </a:lnTo>
                  <a:cubicBezTo>
                    <a:pt x="146" y="167"/>
                    <a:pt x="124" y="178"/>
                    <a:pt x="90" y="178"/>
                  </a:cubicBezTo>
                  <a:cubicBezTo>
                    <a:pt x="67" y="178"/>
                    <a:pt x="45" y="167"/>
                    <a:pt x="35" y="156"/>
                  </a:cubicBezTo>
                  <a:lnTo>
                    <a:pt x="1" y="178"/>
                  </a:lnTo>
                  <a:cubicBezTo>
                    <a:pt x="17" y="203"/>
                    <a:pt x="47" y="216"/>
                    <a:pt x="75" y="216"/>
                  </a:cubicBezTo>
                  <a:cubicBezTo>
                    <a:pt x="84" y="216"/>
                    <a:pt x="93" y="214"/>
                    <a:pt x="101" y="212"/>
                  </a:cubicBezTo>
                  <a:cubicBezTo>
                    <a:pt x="134" y="212"/>
                    <a:pt x="156" y="200"/>
                    <a:pt x="179" y="190"/>
                  </a:cubicBezTo>
                  <a:lnTo>
                    <a:pt x="346" y="123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43" name="Google Shape;17243;p24"/>
            <p:cNvSpPr/>
            <p:nvPr/>
          </p:nvSpPr>
          <p:spPr>
            <a:xfrm flipH="1">
              <a:off x="-427920" y="-221596"/>
              <a:ext cx="6373" cy="28801"/>
            </a:xfrm>
            <a:custGeom>
              <a:avLst/>
              <a:gdLst/>
              <a:ahLst/>
              <a:cxnLst/>
              <a:rect l="l" t="t" r="r" b="b"/>
              <a:pathLst>
                <a:path w="79" h="357" extrusionOk="0">
                  <a:moveTo>
                    <a:pt x="79" y="1"/>
                  </a:moveTo>
                  <a:lnTo>
                    <a:pt x="79" y="1"/>
                  </a:lnTo>
                  <a:cubicBezTo>
                    <a:pt x="34" y="112"/>
                    <a:pt x="1" y="234"/>
                    <a:pt x="1" y="356"/>
                  </a:cubicBezTo>
                  <a:lnTo>
                    <a:pt x="34" y="356"/>
                  </a:lnTo>
                  <a:cubicBezTo>
                    <a:pt x="34" y="245"/>
                    <a:pt x="45" y="122"/>
                    <a:pt x="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44" name="Google Shape;17244;p24"/>
            <p:cNvSpPr/>
            <p:nvPr/>
          </p:nvSpPr>
          <p:spPr>
            <a:xfrm flipH="1">
              <a:off x="-273585" y="-185130"/>
              <a:ext cx="149007" cy="156913"/>
            </a:xfrm>
            <a:custGeom>
              <a:avLst/>
              <a:gdLst/>
              <a:ahLst/>
              <a:cxnLst/>
              <a:rect l="l" t="t" r="r" b="b"/>
              <a:pathLst>
                <a:path w="1847" h="1945" extrusionOk="0">
                  <a:moveTo>
                    <a:pt x="1481" y="1"/>
                  </a:moveTo>
                  <a:cubicBezTo>
                    <a:pt x="1362" y="1"/>
                    <a:pt x="1225" y="33"/>
                    <a:pt x="1101" y="82"/>
                  </a:cubicBezTo>
                  <a:cubicBezTo>
                    <a:pt x="868" y="171"/>
                    <a:pt x="456" y="382"/>
                    <a:pt x="245" y="694"/>
                  </a:cubicBezTo>
                  <a:cubicBezTo>
                    <a:pt x="45" y="1005"/>
                    <a:pt x="1" y="1517"/>
                    <a:pt x="123" y="1672"/>
                  </a:cubicBezTo>
                  <a:cubicBezTo>
                    <a:pt x="187" y="1754"/>
                    <a:pt x="244" y="1771"/>
                    <a:pt x="304" y="1771"/>
                  </a:cubicBezTo>
                  <a:cubicBezTo>
                    <a:pt x="350" y="1771"/>
                    <a:pt x="398" y="1760"/>
                    <a:pt x="451" y="1760"/>
                  </a:cubicBezTo>
                  <a:cubicBezTo>
                    <a:pt x="460" y="1760"/>
                    <a:pt x="469" y="1761"/>
                    <a:pt x="478" y="1761"/>
                  </a:cubicBezTo>
                  <a:cubicBezTo>
                    <a:pt x="579" y="1773"/>
                    <a:pt x="523" y="1784"/>
                    <a:pt x="668" y="1840"/>
                  </a:cubicBezTo>
                  <a:cubicBezTo>
                    <a:pt x="785" y="1873"/>
                    <a:pt x="933" y="1944"/>
                    <a:pt x="1080" y="1944"/>
                  </a:cubicBezTo>
                  <a:cubicBezTo>
                    <a:pt x="1129" y="1944"/>
                    <a:pt x="1177" y="1937"/>
                    <a:pt x="1224" y="1917"/>
                  </a:cubicBezTo>
                  <a:cubicBezTo>
                    <a:pt x="1413" y="1828"/>
                    <a:pt x="1536" y="1573"/>
                    <a:pt x="1536" y="1373"/>
                  </a:cubicBezTo>
                  <a:cubicBezTo>
                    <a:pt x="1536" y="1161"/>
                    <a:pt x="1602" y="872"/>
                    <a:pt x="1702" y="527"/>
                  </a:cubicBezTo>
                  <a:cubicBezTo>
                    <a:pt x="1791" y="194"/>
                    <a:pt x="1847" y="194"/>
                    <a:pt x="1713" y="71"/>
                  </a:cubicBezTo>
                  <a:cubicBezTo>
                    <a:pt x="1659" y="21"/>
                    <a:pt x="1576" y="1"/>
                    <a:pt x="14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45" name="Google Shape;17245;p24"/>
            <p:cNvSpPr/>
            <p:nvPr/>
          </p:nvSpPr>
          <p:spPr>
            <a:xfrm flipH="1">
              <a:off x="-272698" y="-185130"/>
              <a:ext cx="141827" cy="94632"/>
            </a:xfrm>
            <a:custGeom>
              <a:avLst/>
              <a:gdLst/>
              <a:ahLst/>
              <a:cxnLst/>
              <a:rect l="l" t="t" r="r" b="b"/>
              <a:pathLst>
                <a:path w="1758" h="1173" extrusionOk="0">
                  <a:moveTo>
                    <a:pt x="1403" y="1"/>
                  </a:moveTo>
                  <a:cubicBezTo>
                    <a:pt x="1284" y="1"/>
                    <a:pt x="1147" y="33"/>
                    <a:pt x="1023" y="82"/>
                  </a:cubicBezTo>
                  <a:cubicBezTo>
                    <a:pt x="790" y="171"/>
                    <a:pt x="378" y="382"/>
                    <a:pt x="167" y="694"/>
                  </a:cubicBezTo>
                  <a:cubicBezTo>
                    <a:pt x="89" y="827"/>
                    <a:pt x="22" y="994"/>
                    <a:pt x="0" y="1161"/>
                  </a:cubicBezTo>
                  <a:cubicBezTo>
                    <a:pt x="34" y="1172"/>
                    <a:pt x="67" y="1172"/>
                    <a:pt x="111" y="1172"/>
                  </a:cubicBezTo>
                  <a:cubicBezTo>
                    <a:pt x="212" y="1150"/>
                    <a:pt x="301" y="1083"/>
                    <a:pt x="390" y="1027"/>
                  </a:cubicBezTo>
                  <a:lnTo>
                    <a:pt x="690" y="794"/>
                  </a:lnTo>
                  <a:cubicBezTo>
                    <a:pt x="845" y="671"/>
                    <a:pt x="1013" y="483"/>
                    <a:pt x="1224" y="471"/>
                  </a:cubicBezTo>
                  <a:cubicBezTo>
                    <a:pt x="1240" y="468"/>
                    <a:pt x="1257" y="467"/>
                    <a:pt x="1274" y="467"/>
                  </a:cubicBezTo>
                  <a:cubicBezTo>
                    <a:pt x="1317" y="467"/>
                    <a:pt x="1362" y="475"/>
                    <a:pt x="1401" y="483"/>
                  </a:cubicBezTo>
                  <a:cubicBezTo>
                    <a:pt x="1458" y="483"/>
                    <a:pt x="1513" y="483"/>
                    <a:pt x="1569" y="461"/>
                  </a:cubicBezTo>
                  <a:cubicBezTo>
                    <a:pt x="1591" y="449"/>
                    <a:pt x="1624" y="449"/>
                    <a:pt x="1646" y="438"/>
                  </a:cubicBezTo>
                  <a:cubicBezTo>
                    <a:pt x="1724" y="194"/>
                    <a:pt x="1757" y="171"/>
                    <a:pt x="1635" y="71"/>
                  </a:cubicBezTo>
                  <a:cubicBezTo>
                    <a:pt x="1581" y="21"/>
                    <a:pt x="1498" y="1"/>
                    <a:pt x="14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46" name="Google Shape;17246;p24"/>
            <p:cNvSpPr/>
            <p:nvPr/>
          </p:nvSpPr>
          <p:spPr>
            <a:xfrm flipH="1">
              <a:off x="-250271" y="-150520"/>
              <a:ext cx="37756" cy="7987"/>
            </a:xfrm>
            <a:custGeom>
              <a:avLst/>
              <a:gdLst/>
              <a:ahLst/>
              <a:cxnLst/>
              <a:rect l="l" t="t" r="r" b="b"/>
              <a:pathLst>
                <a:path w="468" h="99" extrusionOk="0">
                  <a:moveTo>
                    <a:pt x="412" y="1"/>
                  </a:moveTo>
                  <a:cubicBezTo>
                    <a:pt x="392" y="1"/>
                    <a:pt x="373" y="4"/>
                    <a:pt x="357" y="9"/>
                  </a:cubicBezTo>
                  <a:cubicBezTo>
                    <a:pt x="312" y="20"/>
                    <a:pt x="278" y="32"/>
                    <a:pt x="245" y="42"/>
                  </a:cubicBezTo>
                  <a:cubicBezTo>
                    <a:pt x="201" y="54"/>
                    <a:pt x="167" y="54"/>
                    <a:pt x="123" y="64"/>
                  </a:cubicBezTo>
                  <a:cubicBezTo>
                    <a:pt x="101" y="64"/>
                    <a:pt x="73" y="70"/>
                    <a:pt x="51" y="70"/>
                  </a:cubicBezTo>
                  <a:cubicBezTo>
                    <a:pt x="40" y="70"/>
                    <a:pt x="30" y="68"/>
                    <a:pt x="23" y="64"/>
                  </a:cubicBezTo>
                  <a:lnTo>
                    <a:pt x="1" y="87"/>
                  </a:lnTo>
                  <a:cubicBezTo>
                    <a:pt x="34" y="98"/>
                    <a:pt x="56" y="98"/>
                    <a:pt x="67" y="98"/>
                  </a:cubicBezTo>
                  <a:cubicBezTo>
                    <a:pt x="90" y="98"/>
                    <a:pt x="112" y="87"/>
                    <a:pt x="134" y="87"/>
                  </a:cubicBezTo>
                  <a:cubicBezTo>
                    <a:pt x="167" y="76"/>
                    <a:pt x="212" y="64"/>
                    <a:pt x="245" y="54"/>
                  </a:cubicBezTo>
                  <a:cubicBezTo>
                    <a:pt x="278" y="42"/>
                    <a:pt x="323" y="32"/>
                    <a:pt x="357" y="20"/>
                  </a:cubicBezTo>
                  <a:cubicBezTo>
                    <a:pt x="380" y="12"/>
                    <a:pt x="409" y="5"/>
                    <a:pt x="436" y="5"/>
                  </a:cubicBezTo>
                  <a:cubicBezTo>
                    <a:pt x="447" y="5"/>
                    <a:pt x="458" y="6"/>
                    <a:pt x="468" y="9"/>
                  </a:cubicBezTo>
                  <a:cubicBezTo>
                    <a:pt x="451" y="4"/>
                    <a:pt x="431" y="1"/>
                    <a:pt x="4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47" name="Google Shape;17247;p24"/>
            <p:cNvSpPr/>
            <p:nvPr/>
          </p:nvSpPr>
          <p:spPr>
            <a:xfrm flipH="1">
              <a:off x="-217033" y="-165042"/>
              <a:ext cx="12585" cy="31463"/>
            </a:xfrm>
            <a:custGeom>
              <a:avLst/>
              <a:gdLst/>
              <a:ahLst/>
              <a:cxnLst/>
              <a:rect l="l" t="t" r="r" b="b"/>
              <a:pathLst>
                <a:path w="156" h="390" extrusionOk="0">
                  <a:moveTo>
                    <a:pt x="155" y="0"/>
                  </a:moveTo>
                  <a:lnTo>
                    <a:pt x="155" y="0"/>
                  </a:lnTo>
                  <a:cubicBezTo>
                    <a:pt x="133" y="22"/>
                    <a:pt x="100" y="44"/>
                    <a:pt x="67" y="67"/>
                  </a:cubicBezTo>
                  <a:cubicBezTo>
                    <a:pt x="45" y="89"/>
                    <a:pt x="22" y="133"/>
                    <a:pt x="22" y="167"/>
                  </a:cubicBezTo>
                  <a:cubicBezTo>
                    <a:pt x="0" y="244"/>
                    <a:pt x="0" y="311"/>
                    <a:pt x="12" y="390"/>
                  </a:cubicBezTo>
                  <a:lnTo>
                    <a:pt x="45" y="390"/>
                  </a:lnTo>
                  <a:cubicBezTo>
                    <a:pt x="34" y="311"/>
                    <a:pt x="34" y="244"/>
                    <a:pt x="34" y="167"/>
                  </a:cubicBezTo>
                  <a:cubicBezTo>
                    <a:pt x="45" y="133"/>
                    <a:pt x="45" y="100"/>
                    <a:pt x="78" y="67"/>
                  </a:cubicBezTo>
                  <a:cubicBezTo>
                    <a:pt x="100" y="44"/>
                    <a:pt x="133" y="22"/>
                    <a:pt x="15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48" name="Google Shape;17248;p24"/>
            <p:cNvSpPr/>
            <p:nvPr/>
          </p:nvSpPr>
          <p:spPr>
            <a:xfrm flipH="1">
              <a:off x="-245753" y="-125592"/>
              <a:ext cx="55666" cy="20169"/>
            </a:xfrm>
            <a:custGeom>
              <a:avLst/>
              <a:gdLst/>
              <a:ahLst/>
              <a:cxnLst/>
              <a:rect l="l" t="t" r="r" b="b"/>
              <a:pathLst>
                <a:path w="690" h="250" extrusionOk="0">
                  <a:moveTo>
                    <a:pt x="690" y="0"/>
                  </a:moveTo>
                  <a:lnTo>
                    <a:pt x="690" y="0"/>
                  </a:lnTo>
                  <a:cubicBezTo>
                    <a:pt x="568" y="12"/>
                    <a:pt x="457" y="78"/>
                    <a:pt x="345" y="134"/>
                  </a:cubicBezTo>
                  <a:cubicBezTo>
                    <a:pt x="289" y="156"/>
                    <a:pt x="245" y="178"/>
                    <a:pt x="178" y="200"/>
                  </a:cubicBezTo>
                  <a:cubicBezTo>
                    <a:pt x="156" y="212"/>
                    <a:pt x="123" y="212"/>
                    <a:pt x="101" y="212"/>
                  </a:cubicBezTo>
                  <a:cubicBezTo>
                    <a:pt x="91" y="215"/>
                    <a:pt x="82" y="216"/>
                    <a:pt x="74" y="216"/>
                  </a:cubicBezTo>
                  <a:cubicBezTo>
                    <a:pt x="54" y="216"/>
                    <a:pt x="38" y="209"/>
                    <a:pt x="22" y="200"/>
                  </a:cubicBezTo>
                  <a:lnTo>
                    <a:pt x="0" y="223"/>
                  </a:lnTo>
                  <a:cubicBezTo>
                    <a:pt x="25" y="239"/>
                    <a:pt x="49" y="249"/>
                    <a:pt x="73" y="249"/>
                  </a:cubicBezTo>
                  <a:cubicBezTo>
                    <a:pt x="83" y="249"/>
                    <a:pt x="92" y="248"/>
                    <a:pt x="101" y="245"/>
                  </a:cubicBezTo>
                  <a:cubicBezTo>
                    <a:pt x="134" y="245"/>
                    <a:pt x="167" y="234"/>
                    <a:pt x="190" y="223"/>
                  </a:cubicBezTo>
                  <a:cubicBezTo>
                    <a:pt x="245" y="200"/>
                    <a:pt x="301" y="178"/>
                    <a:pt x="356" y="145"/>
                  </a:cubicBezTo>
                  <a:cubicBezTo>
                    <a:pt x="457" y="89"/>
                    <a:pt x="568" y="22"/>
                    <a:pt x="6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49" name="Google Shape;17249;p24"/>
            <p:cNvSpPr/>
            <p:nvPr/>
          </p:nvSpPr>
          <p:spPr>
            <a:xfrm flipH="1">
              <a:off x="-237766" y="-84366"/>
              <a:ext cx="64701" cy="14441"/>
            </a:xfrm>
            <a:custGeom>
              <a:avLst/>
              <a:gdLst/>
              <a:ahLst/>
              <a:cxnLst/>
              <a:rect l="l" t="t" r="r" b="b"/>
              <a:pathLst>
                <a:path w="802" h="179" extrusionOk="0">
                  <a:moveTo>
                    <a:pt x="801" y="1"/>
                  </a:moveTo>
                  <a:cubicBezTo>
                    <a:pt x="690" y="68"/>
                    <a:pt x="556" y="101"/>
                    <a:pt x="423" y="124"/>
                  </a:cubicBezTo>
                  <a:lnTo>
                    <a:pt x="211" y="124"/>
                  </a:lnTo>
                  <a:cubicBezTo>
                    <a:pt x="189" y="124"/>
                    <a:pt x="167" y="128"/>
                    <a:pt x="148" y="128"/>
                  </a:cubicBezTo>
                  <a:cubicBezTo>
                    <a:pt x="138" y="128"/>
                    <a:pt x="130" y="127"/>
                    <a:pt x="122" y="124"/>
                  </a:cubicBezTo>
                  <a:cubicBezTo>
                    <a:pt x="89" y="124"/>
                    <a:pt x="55" y="112"/>
                    <a:pt x="55" y="90"/>
                  </a:cubicBezTo>
                  <a:lnTo>
                    <a:pt x="0" y="124"/>
                  </a:lnTo>
                  <a:cubicBezTo>
                    <a:pt x="11" y="146"/>
                    <a:pt x="33" y="157"/>
                    <a:pt x="55" y="168"/>
                  </a:cubicBezTo>
                  <a:cubicBezTo>
                    <a:pt x="78" y="168"/>
                    <a:pt x="89" y="179"/>
                    <a:pt x="111" y="179"/>
                  </a:cubicBezTo>
                  <a:cubicBezTo>
                    <a:pt x="156" y="179"/>
                    <a:pt x="189" y="179"/>
                    <a:pt x="223" y="168"/>
                  </a:cubicBezTo>
                  <a:cubicBezTo>
                    <a:pt x="289" y="168"/>
                    <a:pt x="356" y="157"/>
                    <a:pt x="423" y="146"/>
                  </a:cubicBezTo>
                  <a:cubicBezTo>
                    <a:pt x="556" y="124"/>
                    <a:pt x="690" y="79"/>
                    <a:pt x="8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50" name="Google Shape;17250;p24"/>
            <p:cNvSpPr/>
            <p:nvPr/>
          </p:nvSpPr>
          <p:spPr>
            <a:xfrm flipH="1">
              <a:off x="-225181" y="-53871"/>
              <a:ext cx="59296" cy="9116"/>
            </a:xfrm>
            <a:custGeom>
              <a:avLst/>
              <a:gdLst/>
              <a:ahLst/>
              <a:cxnLst/>
              <a:rect l="l" t="t" r="r" b="b"/>
              <a:pathLst>
                <a:path w="735" h="113" extrusionOk="0">
                  <a:moveTo>
                    <a:pt x="23" y="1"/>
                  </a:moveTo>
                  <a:lnTo>
                    <a:pt x="0" y="23"/>
                  </a:lnTo>
                  <a:cubicBezTo>
                    <a:pt x="45" y="68"/>
                    <a:pt x="111" y="90"/>
                    <a:pt x="178" y="101"/>
                  </a:cubicBezTo>
                  <a:cubicBezTo>
                    <a:pt x="212" y="107"/>
                    <a:pt x="242" y="107"/>
                    <a:pt x="273" y="107"/>
                  </a:cubicBezTo>
                  <a:cubicBezTo>
                    <a:pt x="303" y="107"/>
                    <a:pt x="333" y="107"/>
                    <a:pt x="367" y="112"/>
                  </a:cubicBezTo>
                  <a:lnTo>
                    <a:pt x="734" y="112"/>
                  </a:lnTo>
                  <a:lnTo>
                    <a:pt x="367" y="90"/>
                  </a:lnTo>
                  <a:cubicBezTo>
                    <a:pt x="300" y="90"/>
                    <a:pt x="245" y="79"/>
                    <a:pt x="178" y="68"/>
                  </a:cubicBezTo>
                  <a:cubicBezTo>
                    <a:pt x="122" y="68"/>
                    <a:pt x="67" y="45"/>
                    <a:pt x="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51" name="Google Shape;17251;p24"/>
            <p:cNvSpPr/>
            <p:nvPr/>
          </p:nvSpPr>
          <p:spPr>
            <a:xfrm flipH="1">
              <a:off x="-168627" y="-96871"/>
              <a:ext cx="17103" cy="38643"/>
            </a:xfrm>
            <a:custGeom>
              <a:avLst/>
              <a:gdLst/>
              <a:ahLst/>
              <a:cxnLst/>
              <a:rect l="l" t="t" r="r" b="b"/>
              <a:pathLst>
                <a:path w="212" h="479" extrusionOk="0">
                  <a:moveTo>
                    <a:pt x="23" y="0"/>
                  </a:moveTo>
                  <a:lnTo>
                    <a:pt x="23" y="0"/>
                  </a:lnTo>
                  <a:cubicBezTo>
                    <a:pt x="11" y="89"/>
                    <a:pt x="0" y="178"/>
                    <a:pt x="23" y="267"/>
                  </a:cubicBezTo>
                  <a:cubicBezTo>
                    <a:pt x="45" y="312"/>
                    <a:pt x="67" y="345"/>
                    <a:pt x="100" y="378"/>
                  </a:cubicBezTo>
                  <a:cubicBezTo>
                    <a:pt x="112" y="400"/>
                    <a:pt x="122" y="412"/>
                    <a:pt x="144" y="434"/>
                  </a:cubicBezTo>
                  <a:lnTo>
                    <a:pt x="167" y="457"/>
                  </a:lnTo>
                  <a:cubicBezTo>
                    <a:pt x="178" y="467"/>
                    <a:pt x="189" y="479"/>
                    <a:pt x="201" y="479"/>
                  </a:cubicBezTo>
                  <a:lnTo>
                    <a:pt x="211" y="445"/>
                  </a:lnTo>
                  <a:lnTo>
                    <a:pt x="189" y="434"/>
                  </a:lnTo>
                  <a:lnTo>
                    <a:pt x="167" y="412"/>
                  </a:lnTo>
                  <a:cubicBezTo>
                    <a:pt x="144" y="400"/>
                    <a:pt x="134" y="378"/>
                    <a:pt x="122" y="368"/>
                  </a:cubicBezTo>
                  <a:cubicBezTo>
                    <a:pt x="89" y="334"/>
                    <a:pt x="55" y="301"/>
                    <a:pt x="45" y="256"/>
                  </a:cubicBezTo>
                  <a:cubicBezTo>
                    <a:pt x="11" y="178"/>
                    <a:pt x="23" y="89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52" name="Google Shape;17252;p24"/>
            <p:cNvSpPr/>
            <p:nvPr/>
          </p:nvSpPr>
          <p:spPr>
            <a:xfrm flipH="1">
              <a:off x="-185650" y="-152537"/>
              <a:ext cx="13553" cy="58409"/>
            </a:xfrm>
            <a:custGeom>
              <a:avLst/>
              <a:gdLst/>
              <a:ahLst/>
              <a:cxnLst/>
              <a:rect l="l" t="t" r="r" b="b"/>
              <a:pathLst>
                <a:path w="168" h="724" extrusionOk="0">
                  <a:moveTo>
                    <a:pt x="67" y="1"/>
                  </a:moveTo>
                  <a:cubicBezTo>
                    <a:pt x="57" y="57"/>
                    <a:pt x="34" y="123"/>
                    <a:pt x="23" y="178"/>
                  </a:cubicBezTo>
                  <a:cubicBezTo>
                    <a:pt x="12" y="245"/>
                    <a:pt x="1" y="301"/>
                    <a:pt x="12" y="368"/>
                  </a:cubicBezTo>
                  <a:cubicBezTo>
                    <a:pt x="12" y="490"/>
                    <a:pt x="57" y="623"/>
                    <a:pt x="134" y="724"/>
                  </a:cubicBezTo>
                  <a:lnTo>
                    <a:pt x="168" y="702"/>
                  </a:lnTo>
                  <a:cubicBezTo>
                    <a:pt x="90" y="601"/>
                    <a:pt x="45" y="490"/>
                    <a:pt x="34" y="368"/>
                  </a:cubicBezTo>
                  <a:cubicBezTo>
                    <a:pt x="23" y="301"/>
                    <a:pt x="23" y="245"/>
                    <a:pt x="34" y="178"/>
                  </a:cubicBezTo>
                  <a:cubicBezTo>
                    <a:pt x="45" y="123"/>
                    <a:pt x="57" y="57"/>
                    <a:pt x="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53" name="Google Shape;17253;p24"/>
            <p:cNvSpPr/>
            <p:nvPr/>
          </p:nvSpPr>
          <p:spPr>
            <a:xfrm flipH="1">
              <a:off x="-120140" y="-152053"/>
              <a:ext cx="149007" cy="160463"/>
            </a:xfrm>
            <a:custGeom>
              <a:avLst/>
              <a:gdLst/>
              <a:ahLst/>
              <a:cxnLst/>
              <a:rect l="l" t="t" r="r" b="b"/>
              <a:pathLst>
                <a:path w="1847" h="1989" extrusionOk="0">
                  <a:moveTo>
                    <a:pt x="1588" y="1"/>
                  </a:moveTo>
                  <a:cubicBezTo>
                    <a:pt x="1401" y="1"/>
                    <a:pt x="1199" y="226"/>
                    <a:pt x="1035" y="328"/>
                  </a:cubicBezTo>
                  <a:cubicBezTo>
                    <a:pt x="846" y="429"/>
                    <a:pt x="457" y="384"/>
                    <a:pt x="234" y="551"/>
                  </a:cubicBezTo>
                  <a:cubicBezTo>
                    <a:pt x="0" y="729"/>
                    <a:pt x="45" y="1163"/>
                    <a:pt x="101" y="1363"/>
                  </a:cubicBezTo>
                  <a:cubicBezTo>
                    <a:pt x="156" y="1563"/>
                    <a:pt x="267" y="1541"/>
                    <a:pt x="401" y="1574"/>
                  </a:cubicBezTo>
                  <a:cubicBezTo>
                    <a:pt x="556" y="1618"/>
                    <a:pt x="512" y="1841"/>
                    <a:pt x="657" y="1952"/>
                  </a:cubicBezTo>
                  <a:cubicBezTo>
                    <a:pt x="688" y="1978"/>
                    <a:pt x="722" y="1989"/>
                    <a:pt x="761" y="1989"/>
                  </a:cubicBezTo>
                  <a:cubicBezTo>
                    <a:pt x="889" y="1989"/>
                    <a:pt x="1060" y="1859"/>
                    <a:pt x="1258" y="1697"/>
                  </a:cubicBezTo>
                  <a:cubicBezTo>
                    <a:pt x="1502" y="1485"/>
                    <a:pt x="1769" y="651"/>
                    <a:pt x="1814" y="362"/>
                  </a:cubicBezTo>
                  <a:cubicBezTo>
                    <a:pt x="1847" y="73"/>
                    <a:pt x="1847" y="51"/>
                    <a:pt x="1636" y="6"/>
                  </a:cubicBezTo>
                  <a:cubicBezTo>
                    <a:pt x="1620" y="3"/>
                    <a:pt x="1604" y="1"/>
                    <a:pt x="158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54" name="Google Shape;17254;p24"/>
            <p:cNvSpPr/>
            <p:nvPr/>
          </p:nvSpPr>
          <p:spPr>
            <a:xfrm flipH="1">
              <a:off x="-118365" y="-152053"/>
              <a:ext cx="142714" cy="85273"/>
            </a:xfrm>
            <a:custGeom>
              <a:avLst/>
              <a:gdLst/>
              <a:ahLst/>
              <a:cxnLst/>
              <a:rect l="l" t="t" r="r" b="b"/>
              <a:pathLst>
                <a:path w="1769" h="1057" extrusionOk="0">
                  <a:moveTo>
                    <a:pt x="1532" y="1"/>
                  </a:moveTo>
                  <a:cubicBezTo>
                    <a:pt x="1345" y="1"/>
                    <a:pt x="1143" y="226"/>
                    <a:pt x="979" y="328"/>
                  </a:cubicBezTo>
                  <a:cubicBezTo>
                    <a:pt x="790" y="429"/>
                    <a:pt x="401" y="384"/>
                    <a:pt x="178" y="551"/>
                  </a:cubicBezTo>
                  <a:cubicBezTo>
                    <a:pt x="33" y="662"/>
                    <a:pt x="0" y="862"/>
                    <a:pt x="0" y="1040"/>
                  </a:cubicBezTo>
                  <a:cubicBezTo>
                    <a:pt x="39" y="1051"/>
                    <a:pt x="78" y="1056"/>
                    <a:pt x="116" y="1056"/>
                  </a:cubicBezTo>
                  <a:cubicBezTo>
                    <a:pt x="266" y="1056"/>
                    <a:pt x="413" y="982"/>
                    <a:pt x="545" y="929"/>
                  </a:cubicBezTo>
                  <a:cubicBezTo>
                    <a:pt x="734" y="862"/>
                    <a:pt x="945" y="874"/>
                    <a:pt x="1135" y="807"/>
                  </a:cubicBezTo>
                  <a:cubicBezTo>
                    <a:pt x="1323" y="740"/>
                    <a:pt x="1446" y="562"/>
                    <a:pt x="1568" y="395"/>
                  </a:cubicBezTo>
                  <a:lnTo>
                    <a:pt x="1768" y="95"/>
                  </a:lnTo>
                  <a:cubicBezTo>
                    <a:pt x="1746" y="51"/>
                    <a:pt x="1691" y="28"/>
                    <a:pt x="1580" y="6"/>
                  </a:cubicBezTo>
                  <a:cubicBezTo>
                    <a:pt x="1564" y="3"/>
                    <a:pt x="1548" y="1"/>
                    <a:pt x="153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55" name="Google Shape;17255;p24"/>
            <p:cNvSpPr/>
            <p:nvPr/>
          </p:nvSpPr>
          <p:spPr>
            <a:xfrm flipH="1">
              <a:off x="-78028" y="-129222"/>
              <a:ext cx="9036" cy="27914"/>
            </a:xfrm>
            <a:custGeom>
              <a:avLst/>
              <a:gdLst/>
              <a:ahLst/>
              <a:cxnLst/>
              <a:rect l="l" t="t" r="r" b="b"/>
              <a:pathLst>
                <a:path w="112" h="346" extrusionOk="0">
                  <a:moveTo>
                    <a:pt x="111" y="1"/>
                  </a:moveTo>
                  <a:cubicBezTo>
                    <a:pt x="67" y="45"/>
                    <a:pt x="33" y="101"/>
                    <a:pt x="22" y="156"/>
                  </a:cubicBezTo>
                  <a:cubicBezTo>
                    <a:pt x="11" y="223"/>
                    <a:pt x="0" y="290"/>
                    <a:pt x="0" y="346"/>
                  </a:cubicBezTo>
                  <a:lnTo>
                    <a:pt x="33" y="346"/>
                  </a:lnTo>
                  <a:lnTo>
                    <a:pt x="33" y="168"/>
                  </a:lnTo>
                  <a:cubicBezTo>
                    <a:pt x="45" y="101"/>
                    <a:pt x="67" y="45"/>
                    <a:pt x="11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56" name="Google Shape;17256;p24"/>
            <p:cNvSpPr/>
            <p:nvPr/>
          </p:nvSpPr>
          <p:spPr>
            <a:xfrm flipH="1">
              <a:off x="-105780" y="-101389"/>
              <a:ext cx="43161" cy="10972"/>
            </a:xfrm>
            <a:custGeom>
              <a:avLst/>
              <a:gdLst/>
              <a:ahLst/>
              <a:cxnLst/>
              <a:rect l="l" t="t" r="r" b="b"/>
              <a:pathLst>
                <a:path w="535" h="136" extrusionOk="0">
                  <a:moveTo>
                    <a:pt x="535" y="1"/>
                  </a:moveTo>
                  <a:cubicBezTo>
                    <a:pt x="446" y="1"/>
                    <a:pt x="357" y="23"/>
                    <a:pt x="268" y="45"/>
                  </a:cubicBezTo>
                  <a:cubicBezTo>
                    <a:pt x="223" y="56"/>
                    <a:pt x="179" y="78"/>
                    <a:pt x="146" y="90"/>
                  </a:cubicBezTo>
                  <a:cubicBezTo>
                    <a:pt x="124" y="95"/>
                    <a:pt x="101" y="98"/>
                    <a:pt x="80" y="98"/>
                  </a:cubicBezTo>
                  <a:cubicBezTo>
                    <a:pt x="60" y="98"/>
                    <a:pt x="40" y="95"/>
                    <a:pt x="23" y="90"/>
                  </a:cubicBezTo>
                  <a:lnTo>
                    <a:pt x="1" y="123"/>
                  </a:lnTo>
                  <a:cubicBezTo>
                    <a:pt x="22" y="131"/>
                    <a:pt x="42" y="135"/>
                    <a:pt x="61" y="135"/>
                  </a:cubicBezTo>
                  <a:cubicBezTo>
                    <a:pt x="91" y="135"/>
                    <a:pt x="119" y="126"/>
                    <a:pt x="146" y="112"/>
                  </a:cubicBezTo>
                  <a:cubicBezTo>
                    <a:pt x="190" y="101"/>
                    <a:pt x="235" y="78"/>
                    <a:pt x="268" y="68"/>
                  </a:cubicBezTo>
                  <a:cubicBezTo>
                    <a:pt x="357" y="34"/>
                    <a:pt x="446" y="12"/>
                    <a:pt x="5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57" name="Google Shape;17257;p24"/>
            <p:cNvSpPr/>
            <p:nvPr/>
          </p:nvSpPr>
          <p:spPr>
            <a:xfrm flipH="1">
              <a:off x="-98600" y="-72668"/>
              <a:ext cx="59296" cy="8148"/>
            </a:xfrm>
            <a:custGeom>
              <a:avLst/>
              <a:gdLst/>
              <a:ahLst/>
              <a:cxnLst/>
              <a:rect l="l" t="t" r="r" b="b"/>
              <a:pathLst>
                <a:path w="735" h="101" extrusionOk="0">
                  <a:moveTo>
                    <a:pt x="34" y="1"/>
                  </a:moveTo>
                  <a:lnTo>
                    <a:pt x="1" y="12"/>
                  </a:lnTo>
                  <a:cubicBezTo>
                    <a:pt x="12" y="45"/>
                    <a:pt x="34" y="68"/>
                    <a:pt x="67" y="78"/>
                  </a:cubicBezTo>
                  <a:cubicBezTo>
                    <a:pt x="101" y="100"/>
                    <a:pt x="134" y="100"/>
                    <a:pt x="168" y="100"/>
                  </a:cubicBezTo>
                  <a:cubicBezTo>
                    <a:pt x="235" y="90"/>
                    <a:pt x="301" y="78"/>
                    <a:pt x="357" y="68"/>
                  </a:cubicBezTo>
                  <a:cubicBezTo>
                    <a:pt x="423" y="56"/>
                    <a:pt x="490" y="45"/>
                    <a:pt x="546" y="34"/>
                  </a:cubicBezTo>
                  <a:cubicBezTo>
                    <a:pt x="585" y="28"/>
                    <a:pt x="624" y="21"/>
                    <a:pt x="660" y="21"/>
                  </a:cubicBezTo>
                  <a:cubicBezTo>
                    <a:pt x="686" y="21"/>
                    <a:pt x="712" y="24"/>
                    <a:pt x="735" y="34"/>
                  </a:cubicBezTo>
                  <a:cubicBezTo>
                    <a:pt x="707" y="17"/>
                    <a:pt x="677" y="12"/>
                    <a:pt x="645" y="12"/>
                  </a:cubicBezTo>
                  <a:cubicBezTo>
                    <a:pt x="613" y="12"/>
                    <a:pt x="579" y="17"/>
                    <a:pt x="546" y="23"/>
                  </a:cubicBezTo>
                  <a:cubicBezTo>
                    <a:pt x="479" y="23"/>
                    <a:pt x="423" y="34"/>
                    <a:pt x="357" y="45"/>
                  </a:cubicBezTo>
                  <a:cubicBezTo>
                    <a:pt x="301" y="56"/>
                    <a:pt x="235" y="68"/>
                    <a:pt x="168" y="68"/>
                  </a:cubicBezTo>
                  <a:cubicBezTo>
                    <a:pt x="146" y="68"/>
                    <a:pt x="112" y="68"/>
                    <a:pt x="79" y="56"/>
                  </a:cubicBezTo>
                  <a:cubicBezTo>
                    <a:pt x="57" y="45"/>
                    <a:pt x="34" y="23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58" name="Google Shape;17258;p24"/>
            <p:cNvSpPr/>
            <p:nvPr/>
          </p:nvSpPr>
          <p:spPr>
            <a:xfrm flipH="1">
              <a:off x="-38497" y="-36768"/>
              <a:ext cx="29688" cy="31463"/>
            </a:xfrm>
            <a:custGeom>
              <a:avLst/>
              <a:gdLst/>
              <a:ahLst/>
              <a:cxnLst/>
              <a:rect l="l" t="t" r="r" b="b"/>
              <a:pathLst>
                <a:path w="368" h="390" extrusionOk="0">
                  <a:moveTo>
                    <a:pt x="45" y="1"/>
                  </a:moveTo>
                  <a:lnTo>
                    <a:pt x="0" y="23"/>
                  </a:lnTo>
                  <a:cubicBezTo>
                    <a:pt x="23" y="56"/>
                    <a:pt x="45" y="67"/>
                    <a:pt x="67" y="78"/>
                  </a:cubicBezTo>
                  <a:cubicBezTo>
                    <a:pt x="89" y="78"/>
                    <a:pt x="101" y="90"/>
                    <a:pt x="123" y="100"/>
                  </a:cubicBezTo>
                  <a:cubicBezTo>
                    <a:pt x="156" y="123"/>
                    <a:pt x="190" y="145"/>
                    <a:pt x="223" y="179"/>
                  </a:cubicBezTo>
                  <a:cubicBezTo>
                    <a:pt x="279" y="245"/>
                    <a:pt x="323" y="323"/>
                    <a:pt x="368" y="390"/>
                  </a:cubicBezTo>
                  <a:cubicBezTo>
                    <a:pt x="323" y="312"/>
                    <a:pt x="290" y="234"/>
                    <a:pt x="234" y="167"/>
                  </a:cubicBezTo>
                  <a:cubicBezTo>
                    <a:pt x="212" y="134"/>
                    <a:pt x="178" y="100"/>
                    <a:pt x="145" y="67"/>
                  </a:cubicBezTo>
                  <a:cubicBezTo>
                    <a:pt x="101" y="45"/>
                    <a:pt x="57" y="34"/>
                    <a:pt x="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59" name="Google Shape;17259;p24"/>
            <p:cNvSpPr/>
            <p:nvPr/>
          </p:nvSpPr>
          <p:spPr>
            <a:xfrm flipH="1">
              <a:off x="-60925" y="-57421"/>
              <a:ext cx="35013" cy="17184"/>
            </a:xfrm>
            <a:custGeom>
              <a:avLst/>
              <a:gdLst/>
              <a:ahLst/>
              <a:cxnLst/>
              <a:rect l="l" t="t" r="r" b="b"/>
              <a:pathLst>
                <a:path w="434" h="213" extrusionOk="0">
                  <a:moveTo>
                    <a:pt x="22" y="0"/>
                  </a:moveTo>
                  <a:lnTo>
                    <a:pt x="0" y="34"/>
                  </a:lnTo>
                  <a:cubicBezTo>
                    <a:pt x="33" y="45"/>
                    <a:pt x="45" y="89"/>
                    <a:pt x="89" y="112"/>
                  </a:cubicBezTo>
                  <a:cubicBezTo>
                    <a:pt x="122" y="134"/>
                    <a:pt x="156" y="145"/>
                    <a:pt x="200" y="156"/>
                  </a:cubicBezTo>
                  <a:cubicBezTo>
                    <a:pt x="278" y="178"/>
                    <a:pt x="356" y="201"/>
                    <a:pt x="434" y="212"/>
                  </a:cubicBezTo>
                  <a:cubicBezTo>
                    <a:pt x="356" y="201"/>
                    <a:pt x="278" y="168"/>
                    <a:pt x="200" y="134"/>
                  </a:cubicBezTo>
                  <a:cubicBezTo>
                    <a:pt x="167" y="123"/>
                    <a:pt x="134" y="112"/>
                    <a:pt x="111" y="89"/>
                  </a:cubicBezTo>
                  <a:cubicBezTo>
                    <a:pt x="78" y="67"/>
                    <a:pt x="67" y="23"/>
                    <a:pt x="2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60" name="Google Shape;17260;p24"/>
            <p:cNvSpPr/>
            <p:nvPr/>
          </p:nvSpPr>
          <p:spPr>
            <a:xfrm flipH="1">
              <a:off x="-17844" y="-88803"/>
              <a:ext cx="29608" cy="47598"/>
            </a:xfrm>
            <a:custGeom>
              <a:avLst/>
              <a:gdLst/>
              <a:ahLst/>
              <a:cxnLst/>
              <a:rect l="l" t="t" r="r" b="b"/>
              <a:pathLst>
                <a:path w="367" h="590" extrusionOk="0">
                  <a:moveTo>
                    <a:pt x="22" y="1"/>
                  </a:moveTo>
                  <a:cubicBezTo>
                    <a:pt x="0" y="112"/>
                    <a:pt x="33" y="234"/>
                    <a:pt x="89" y="334"/>
                  </a:cubicBezTo>
                  <a:cubicBezTo>
                    <a:pt x="144" y="434"/>
                    <a:pt x="233" y="523"/>
                    <a:pt x="334" y="590"/>
                  </a:cubicBezTo>
                  <a:lnTo>
                    <a:pt x="367" y="534"/>
                  </a:lnTo>
                  <a:cubicBezTo>
                    <a:pt x="267" y="490"/>
                    <a:pt x="178" y="412"/>
                    <a:pt x="111" y="323"/>
                  </a:cubicBezTo>
                  <a:cubicBezTo>
                    <a:pt x="55" y="234"/>
                    <a:pt x="11" y="123"/>
                    <a:pt x="2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61" name="Google Shape;17261;p24"/>
            <p:cNvSpPr/>
            <p:nvPr/>
          </p:nvSpPr>
          <p:spPr>
            <a:xfrm flipH="1">
              <a:off x="-38497" y="-108569"/>
              <a:ext cx="7261" cy="45823"/>
            </a:xfrm>
            <a:custGeom>
              <a:avLst/>
              <a:gdLst/>
              <a:ahLst/>
              <a:cxnLst/>
              <a:rect l="l" t="t" r="r" b="b"/>
              <a:pathLst>
                <a:path w="90" h="568" extrusionOk="0">
                  <a:moveTo>
                    <a:pt x="78" y="1"/>
                  </a:moveTo>
                  <a:cubicBezTo>
                    <a:pt x="45" y="34"/>
                    <a:pt x="34" y="90"/>
                    <a:pt x="34" y="134"/>
                  </a:cubicBezTo>
                  <a:cubicBezTo>
                    <a:pt x="23" y="179"/>
                    <a:pt x="34" y="234"/>
                    <a:pt x="34" y="279"/>
                  </a:cubicBezTo>
                  <a:cubicBezTo>
                    <a:pt x="45" y="323"/>
                    <a:pt x="45" y="368"/>
                    <a:pt x="34" y="412"/>
                  </a:cubicBezTo>
                  <a:cubicBezTo>
                    <a:pt x="34" y="457"/>
                    <a:pt x="23" y="501"/>
                    <a:pt x="1" y="535"/>
                  </a:cubicBezTo>
                  <a:lnTo>
                    <a:pt x="56" y="568"/>
                  </a:lnTo>
                  <a:cubicBezTo>
                    <a:pt x="68" y="513"/>
                    <a:pt x="78" y="468"/>
                    <a:pt x="78" y="424"/>
                  </a:cubicBezTo>
                  <a:cubicBezTo>
                    <a:pt x="90" y="368"/>
                    <a:pt x="78" y="323"/>
                    <a:pt x="68" y="279"/>
                  </a:cubicBezTo>
                  <a:cubicBezTo>
                    <a:pt x="56" y="223"/>
                    <a:pt x="45" y="179"/>
                    <a:pt x="45" y="134"/>
                  </a:cubicBezTo>
                  <a:cubicBezTo>
                    <a:pt x="45" y="90"/>
                    <a:pt x="45" y="45"/>
                    <a:pt x="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62" name="Google Shape;17262;p24"/>
            <p:cNvSpPr/>
            <p:nvPr/>
          </p:nvSpPr>
          <p:spPr>
            <a:xfrm flipH="1">
              <a:off x="-121914" y="54719"/>
              <a:ext cx="209997" cy="157558"/>
            </a:xfrm>
            <a:custGeom>
              <a:avLst/>
              <a:gdLst/>
              <a:ahLst/>
              <a:cxnLst/>
              <a:rect l="l" t="t" r="r" b="b"/>
              <a:pathLst>
                <a:path w="2603" h="1953" extrusionOk="0">
                  <a:moveTo>
                    <a:pt x="1123" y="0"/>
                  </a:moveTo>
                  <a:cubicBezTo>
                    <a:pt x="947" y="0"/>
                    <a:pt x="805" y="98"/>
                    <a:pt x="690" y="190"/>
                  </a:cubicBezTo>
                  <a:cubicBezTo>
                    <a:pt x="523" y="323"/>
                    <a:pt x="590" y="335"/>
                    <a:pt x="579" y="523"/>
                  </a:cubicBezTo>
                  <a:cubicBezTo>
                    <a:pt x="579" y="612"/>
                    <a:pt x="467" y="635"/>
                    <a:pt x="312" y="746"/>
                  </a:cubicBezTo>
                  <a:cubicBezTo>
                    <a:pt x="156" y="857"/>
                    <a:pt x="0" y="968"/>
                    <a:pt x="134" y="1191"/>
                  </a:cubicBezTo>
                  <a:cubicBezTo>
                    <a:pt x="257" y="1425"/>
                    <a:pt x="746" y="1647"/>
                    <a:pt x="1090" y="1781"/>
                  </a:cubicBezTo>
                  <a:cubicBezTo>
                    <a:pt x="1327" y="1880"/>
                    <a:pt x="1569" y="1953"/>
                    <a:pt x="1816" y="1953"/>
                  </a:cubicBezTo>
                  <a:cubicBezTo>
                    <a:pt x="1929" y="1953"/>
                    <a:pt x="2043" y="1937"/>
                    <a:pt x="2158" y="1903"/>
                  </a:cubicBezTo>
                  <a:cubicBezTo>
                    <a:pt x="2525" y="1791"/>
                    <a:pt x="2603" y="1670"/>
                    <a:pt x="2581" y="1514"/>
                  </a:cubicBezTo>
                  <a:cubicBezTo>
                    <a:pt x="2570" y="1347"/>
                    <a:pt x="2325" y="1324"/>
                    <a:pt x="2192" y="1180"/>
                  </a:cubicBezTo>
                  <a:cubicBezTo>
                    <a:pt x="2058" y="1024"/>
                    <a:pt x="2202" y="713"/>
                    <a:pt x="2058" y="523"/>
                  </a:cubicBezTo>
                  <a:cubicBezTo>
                    <a:pt x="1925" y="335"/>
                    <a:pt x="1680" y="234"/>
                    <a:pt x="1379" y="68"/>
                  </a:cubicBezTo>
                  <a:cubicBezTo>
                    <a:pt x="1287" y="20"/>
                    <a:pt x="1201" y="0"/>
                    <a:pt x="11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63" name="Google Shape;17263;p24"/>
            <p:cNvSpPr/>
            <p:nvPr/>
          </p:nvSpPr>
          <p:spPr>
            <a:xfrm flipH="1">
              <a:off x="-121108" y="56574"/>
              <a:ext cx="127547" cy="135534"/>
            </a:xfrm>
            <a:custGeom>
              <a:avLst/>
              <a:gdLst/>
              <a:ahLst/>
              <a:cxnLst/>
              <a:rect l="l" t="t" r="r" b="b"/>
              <a:pathLst>
                <a:path w="1581" h="1680" extrusionOk="0">
                  <a:moveTo>
                    <a:pt x="278" y="0"/>
                  </a:moveTo>
                  <a:cubicBezTo>
                    <a:pt x="189" y="67"/>
                    <a:pt x="123" y="145"/>
                    <a:pt x="78" y="234"/>
                  </a:cubicBezTo>
                  <a:cubicBezTo>
                    <a:pt x="1" y="389"/>
                    <a:pt x="11" y="567"/>
                    <a:pt x="100" y="723"/>
                  </a:cubicBezTo>
                  <a:cubicBezTo>
                    <a:pt x="189" y="890"/>
                    <a:pt x="345" y="1012"/>
                    <a:pt x="501" y="1113"/>
                  </a:cubicBezTo>
                  <a:cubicBezTo>
                    <a:pt x="601" y="1168"/>
                    <a:pt x="690" y="1224"/>
                    <a:pt x="790" y="1279"/>
                  </a:cubicBezTo>
                  <a:lnTo>
                    <a:pt x="1057" y="1446"/>
                  </a:lnTo>
                  <a:cubicBezTo>
                    <a:pt x="1213" y="1535"/>
                    <a:pt x="1368" y="1624"/>
                    <a:pt x="1524" y="1679"/>
                  </a:cubicBezTo>
                  <a:cubicBezTo>
                    <a:pt x="1569" y="1624"/>
                    <a:pt x="1580" y="1558"/>
                    <a:pt x="1569" y="1491"/>
                  </a:cubicBezTo>
                  <a:cubicBezTo>
                    <a:pt x="1558" y="1324"/>
                    <a:pt x="1313" y="1301"/>
                    <a:pt x="1180" y="1157"/>
                  </a:cubicBezTo>
                  <a:cubicBezTo>
                    <a:pt x="1046" y="1001"/>
                    <a:pt x="1190" y="690"/>
                    <a:pt x="1046" y="500"/>
                  </a:cubicBezTo>
                  <a:cubicBezTo>
                    <a:pt x="913" y="312"/>
                    <a:pt x="668" y="211"/>
                    <a:pt x="367" y="45"/>
                  </a:cubicBezTo>
                  <a:cubicBezTo>
                    <a:pt x="334" y="23"/>
                    <a:pt x="301" y="11"/>
                    <a:pt x="27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64" name="Google Shape;17264;p24"/>
            <p:cNvSpPr/>
            <p:nvPr/>
          </p:nvSpPr>
          <p:spPr>
            <a:xfrm flipH="1">
              <a:off x="32417" y="104092"/>
              <a:ext cx="29608" cy="56634"/>
            </a:xfrm>
            <a:custGeom>
              <a:avLst/>
              <a:gdLst/>
              <a:ahLst/>
              <a:cxnLst/>
              <a:rect l="l" t="t" r="r" b="b"/>
              <a:pathLst>
                <a:path w="367" h="702" extrusionOk="0">
                  <a:moveTo>
                    <a:pt x="312" y="0"/>
                  </a:moveTo>
                  <a:cubicBezTo>
                    <a:pt x="312" y="57"/>
                    <a:pt x="289" y="112"/>
                    <a:pt x="256" y="168"/>
                  </a:cubicBezTo>
                  <a:cubicBezTo>
                    <a:pt x="211" y="223"/>
                    <a:pt x="167" y="279"/>
                    <a:pt x="122" y="323"/>
                  </a:cubicBezTo>
                  <a:cubicBezTo>
                    <a:pt x="78" y="379"/>
                    <a:pt x="33" y="435"/>
                    <a:pt x="22" y="501"/>
                  </a:cubicBezTo>
                  <a:cubicBezTo>
                    <a:pt x="0" y="568"/>
                    <a:pt x="0" y="646"/>
                    <a:pt x="33" y="702"/>
                  </a:cubicBezTo>
                  <a:cubicBezTo>
                    <a:pt x="0" y="635"/>
                    <a:pt x="11" y="568"/>
                    <a:pt x="33" y="501"/>
                  </a:cubicBezTo>
                  <a:cubicBezTo>
                    <a:pt x="55" y="445"/>
                    <a:pt x="100" y="390"/>
                    <a:pt x="144" y="346"/>
                  </a:cubicBezTo>
                  <a:cubicBezTo>
                    <a:pt x="189" y="301"/>
                    <a:pt x="245" y="257"/>
                    <a:pt x="289" y="201"/>
                  </a:cubicBezTo>
                  <a:cubicBezTo>
                    <a:pt x="334" y="145"/>
                    <a:pt x="367" y="79"/>
                    <a:pt x="3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65" name="Google Shape;17265;p24"/>
            <p:cNvSpPr/>
            <p:nvPr/>
          </p:nvSpPr>
          <p:spPr>
            <a:xfrm flipH="1">
              <a:off x="14426" y="111273"/>
              <a:ext cx="9036" cy="56634"/>
            </a:xfrm>
            <a:custGeom>
              <a:avLst/>
              <a:gdLst/>
              <a:ahLst/>
              <a:cxnLst/>
              <a:rect l="l" t="t" r="r" b="b"/>
              <a:pathLst>
                <a:path w="112" h="702" extrusionOk="0">
                  <a:moveTo>
                    <a:pt x="56" y="0"/>
                  </a:moveTo>
                  <a:cubicBezTo>
                    <a:pt x="67" y="112"/>
                    <a:pt x="22" y="234"/>
                    <a:pt x="12" y="356"/>
                  </a:cubicBezTo>
                  <a:cubicBezTo>
                    <a:pt x="0" y="423"/>
                    <a:pt x="0" y="490"/>
                    <a:pt x="12" y="546"/>
                  </a:cubicBezTo>
                  <a:cubicBezTo>
                    <a:pt x="34" y="613"/>
                    <a:pt x="56" y="668"/>
                    <a:pt x="111" y="702"/>
                  </a:cubicBezTo>
                  <a:cubicBezTo>
                    <a:pt x="67" y="657"/>
                    <a:pt x="34" y="601"/>
                    <a:pt x="22" y="546"/>
                  </a:cubicBezTo>
                  <a:cubicBezTo>
                    <a:pt x="12" y="479"/>
                    <a:pt x="22" y="423"/>
                    <a:pt x="34" y="368"/>
                  </a:cubicBezTo>
                  <a:cubicBezTo>
                    <a:pt x="56" y="245"/>
                    <a:pt x="111" y="134"/>
                    <a:pt x="1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66" name="Google Shape;17266;p24"/>
            <p:cNvSpPr/>
            <p:nvPr/>
          </p:nvSpPr>
          <p:spPr>
            <a:xfrm flipH="1">
              <a:off x="-25992" y="130635"/>
              <a:ext cx="13634" cy="46227"/>
            </a:xfrm>
            <a:custGeom>
              <a:avLst/>
              <a:gdLst/>
              <a:ahLst/>
              <a:cxnLst/>
              <a:rect l="l" t="t" r="r" b="b"/>
              <a:pathLst>
                <a:path w="169" h="573" extrusionOk="0">
                  <a:moveTo>
                    <a:pt x="9" y="0"/>
                  </a:moveTo>
                  <a:cubicBezTo>
                    <a:pt x="7" y="0"/>
                    <a:pt x="5" y="2"/>
                    <a:pt x="1" y="5"/>
                  </a:cubicBezTo>
                  <a:lnTo>
                    <a:pt x="57" y="39"/>
                  </a:lnTo>
                  <a:lnTo>
                    <a:pt x="45" y="39"/>
                  </a:lnTo>
                  <a:lnTo>
                    <a:pt x="13" y="17"/>
                  </a:lnTo>
                  <a:lnTo>
                    <a:pt x="13" y="17"/>
                  </a:lnTo>
                  <a:cubicBezTo>
                    <a:pt x="45" y="116"/>
                    <a:pt x="68" y="205"/>
                    <a:pt x="79" y="306"/>
                  </a:cubicBezTo>
                  <a:cubicBezTo>
                    <a:pt x="90" y="350"/>
                    <a:pt x="79" y="406"/>
                    <a:pt x="90" y="450"/>
                  </a:cubicBezTo>
                  <a:cubicBezTo>
                    <a:pt x="90" y="477"/>
                    <a:pt x="98" y="504"/>
                    <a:pt x="111" y="526"/>
                  </a:cubicBezTo>
                  <a:lnTo>
                    <a:pt x="111" y="526"/>
                  </a:lnTo>
                  <a:cubicBezTo>
                    <a:pt x="101" y="504"/>
                    <a:pt x="101" y="483"/>
                    <a:pt x="101" y="450"/>
                  </a:cubicBezTo>
                  <a:cubicBezTo>
                    <a:pt x="101" y="406"/>
                    <a:pt x="112" y="350"/>
                    <a:pt x="112" y="306"/>
                  </a:cubicBezTo>
                  <a:cubicBezTo>
                    <a:pt x="112" y="205"/>
                    <a:pt x="79" y="27"/>
                    <a:pt x="79" y="27"/>
                  </a:cubicBezTo>
                  <a:lnTo>
                    <a:pt x="23" y="5"/>
                  </a:lnTo>
                  <a:cubicBezTo>
                    <a:pt x="16" y="5"/>
                    <a:pt x="14" y="0"/>
                    <a:pt x="9" y="0"/>
                  </a:cubicBezTo>
                  <a:close/>
                  <a:moveTo>
                    <a:pt x="111" y="526"/>
                  </a:moveTo>
                  <a:cubicBezTo>
                    <a:pt x="111" y="527"/>
                    <a:pt x="112" y="528"/>
                    <a:pt x="112" y="528"/>
                  </a:cubicBezTo>
                  <a:cubicBezTo>
                    <a:pt x="116" y="536"/>
                    <a:pt x="122" y="543"/>
                    <a:pt x="128" y="548"/>
                  </a:cubicBezTo>
                  <a:lnTo>
                    <a:pt x="128" y="548"/>
                  </a:lnTo>
                  <a:cubicBezTo>
                    <a:pt x="122" y="542"/>
                    <a:pt x="116" y="534"/>
                    <a:pt x="111" y="526"/>
                  </a:cubicBezTo>
                  <a:close/>
                  <a:moveTo>
                    <a:pt x="128" y="548"/>
                  </a:moveTo>
                  <a:cubicBezTo>
                    <a:pt x="140" y="560"/>
                    <a:pt x="153" y="569"/>
                    <a:pt x="168" y="573"/>
                  </a:cubicBezTo>
                  <a:cubicBezTo>
                    <a:pt x="154" y="565"/>
                    <a:pt x="140" y="558"/>
                    <a:pt x="128" y="548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67" name="Google Shape;17267;p24"/>
            <p:cNvSpPr/>
            <p:nvPr/>
          </p:nvSpPr>
          <p:spPr>
            <a:xfrm flipH="1">
              <a:off x="-77060" y="157903"/>
              <a:ext cx="26058" cy="39611"/>
            </a:xfrm>
            <a:custGeom>
              <a:avLst/>
              <a:gdLst/>
              <a:ahLst/>
              <a:cxnLst/>
              <a:rect l="l" t="t" r="r" b="b"/>
              <a:pathLst>
                <a:path w="323" h="491" extrusionOk="0">
                  <a:moveTo>
                    <a:pt x="34" y="1"/>
                  </a:moveTo>
                  <a:lnTo>
                    <a:pt x="1" y="12"/>
                  </a:lnTo>
                  <a:cubicBezTo>
                    <a:pt x="11" y="57"/>
                    <a:pt x="11" y="112"/>
                    <a:pt x="34" y="156"/>
                  </a:cubicBezTo>
                  <a:cubicBezTo>
                    <a:pt x="45" y="213"/>
                    <a:pt x="78" y="257"/>
                    <a:pt x="112" y="290"/>
                  </a:cubicBezTo>
                  <a:cubicBezTo>
                    <a:pt x="145" y="324"/>
                    <a:pt x="179" y="368"/>
                    <a:pt x="212" y="401"/>
                  </a:cubicBezTo>
                  <a:cubicBezTo>
                    <a:pt x="189" y="357"/>
                    <a:pt x="156" y="312"/>
                    <a:pt x="123" y="279"/>
                  </a:cubicBezTo>
                  <a:cubicBezTo>
                    <a:pt x="90" y="245"/>
                    <a:pt x="67" y="201"/>
                    <a:pt x="56" y="156"/>
                  </a:cubicBezTo>
                  <a:cubicBezTo>
                    <a:pt x="45" y="112"/>
                    <a:pt x="45" y="57"/>
                    <a:pt x="34" y="1"/>
                  </a:cubicBezTo>
                  <a:close/>
                  <a:moveTo>
                    <a:pt x="212" y="401"/>
                  </a:moveTo>
                  <a:lnTo>
                    <a:pt x="212" y="401"/>
                  </a:lnTo>
                  <a:cubicBezTo>
                    <a:pt x="234" y="446"/>
                    <a:pt x="278" y="479"/>
                    <a:pt x="323" y="490"/>
                  </a:cubicBezTo>
                  <a:cubicBezTo>
                    <a:pt x="278" y="479"/>
                    <a:pt x="245" y="435"/>
                    <a:pt x="212" y="40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68" name="Google Shape;17268;p24"/>
            <p:cNvSpPr/>
            <p:nvPr/>
          </p:nvSpPr>
          <p:spPr>
            <a:xfrm flipH="1">
              <a:off x="-3483" y="73597"/>
              <a:ext cx="35013" cy="31544"/>
            </a:xfrm>
            <a:custGeom>
              <a:avLst/>
              <a:gdLst/>
              <a:ahLst/>
              <a:cxnLst/>
              <a:rect l="l" t="t" r="r" b="b"/>
              <a:pathLst>
                <a:path w="434" h="391" extrusionOk="0">
                  <a:moveTo>
                    <a:pt x="434" y="0"/>
                  </a:moveTo>
                  <a:cubicBezTo>
                    <a:pt x="389" y="0"/>
                    <a:pt x="334" y="12"/>
                    <a:pt x="290" y="23"/>
                  </a:cubicBezTo>
                  <a:cubicBezTo>
                    <a:pt x="234" y="45"/>
                    <a:pt x="189" y="67"/>
                    <a:pt x="145" y="101"/>
                  </a:cubicBezTo>
                  <a:cubicBezTo>
                    <a:pt x="100" y="134"/>
                    <a:pt x="78" y="190"/>
                    <a:pt x="56" y="234"/>
                  </a:cubicBezTo>
                  <a:cubicBezTo>
                    <a:pt x="45" y="279"/>
                    <a:pt x="23" y="334"/>
                    <a:pt x="0" y="378"/>
                  </a:cubicBezTo>
                  <a:lnTo>
                    <a:pt x="33" y="390"/>
                  </a:lnTo>
                  <a:cubicBezTo>
                    <a:pt x="56" y="346"/>
                    <a:pt x="67" y="289"/>
                    <a:pt x="89" y="245"/>
                  </a:cubicBezTo>
                  <a:cubicBezTo>
                    <a:pt x="100" y="201"/>
                    <a:pt x="122" y="145"/>
                    <a:pt x="156" y="112"/>
                  </a:cubicBezTo>
                  <a:cubicBezTo>
                    <a:pt x="189" y="79"/>
                    <a:pt x="234" y="56"/>
                    <a:pt x="290" y="34"/>
                  </a:cubicBezTo>
                  <a:cubicBezTo>
                    <a:pt x="334" y="23"/>
                    <a:pt x="389" y="12"/>
                    <a:pt x="4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69" name="Google Shape;17269;p24"/>
            <p:cNvSpPr/>
            <p:nvPr/>
          </p:nvSpPr>
          <p:spPr>
            <a:xfrm flipH="1">
              <a:off x="-57294" y="88845"/>
              <a:ext cx="64621" cy="31463"/>
            </a:xfrm>
            <a:custGeom>
              <a:avLst/>
              <a:gdLst/>
              <a:ahLst/>
              <a:cxnLst/>
              <a:rect l="l" t="t" r="r" b="b"/>
              <a:pathLst>
                <a:path w="801" h="390" extrusionOk="0">
                  <a:moveTo>
                    <a:pt x="801" y="1"/>
                  </a:moveTo>
                  <a:lnTo>
                    <a:pt x="801" y="1"/>
                  </a:lnTo>
                  <a:cubicBezTo>
                    <a:pt x="762" y="6"/>
                    <a:pt x="723" y="6"/>
                    <a:pt x="684" y="6"/>
                  </a:cubicBezTo>
                  <a:cubicBezTo>
                    <a:pt x="646" y="6"/>
                    <a:pt x="607" y="6"/>
                    <a:pt x="568" y="12"/>
                  </a:cubicBezTo>
                  <a:cubicBezTo>
                    <a:pt x="501" y="12"/>
                    <a:pt x="423" y="23"/>
                    <a:pt x="345" y="56"/>
                  </a:cubicBezTo>
                  <a:cubicBezTo>
                    <a:pt x="279" y="90"/>
                    <a:pt x="223" y="157"/>
                    <a:pt x="168" y="201"/>
                  </a:cubicBezTo>
                  <a:cubicBezTo>
                    <a:pt x="123" y="256"/>
                    <a:pt x="67" y="312"/>
                    <a:pt x="0" y="334"/>
                  </a:cubicBezTo>
                  <a:lnTo>
                    <a:pt x="12" y="390"/>
                  </a:lnTo>
                  <a:cubicBezTo>
                    <a:pt x="101" y="357"/>
                    <a:pt x="156" y="290"/>
                    <a:pt x="200" y="234"/>
                  </a:cubicBezTo>
                  <a:cubicBezTo>
                    <a:pt x="257" y="179"/>
                    <a:pt x="301" y="123"/>
                    <a:pt x="356" y="90"/>
                  </a:cubicBezTo>
                  <a:cubicBezTo>
                    <a:pt x="423" y="45"/>
                    <a:pt x="501" y="34"/>
                    <a:pt x="568" y="23"/>
                  </a:cubicBezTo>
                  <a:cubicBezTo>
                    <a:pt x="645" y="12"/>
                    <a:pt x="724" y="12"/>
                    <a:pt x="8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70" name="Google Shape;17270;p24"/>
            <p:cNvSpPr/>
            <p:nvPr/>
          </p:nvSpPr>
          <p:spPr>
            <a:xfrm flipH="1">
              <a:off x="-73510" y="129425"/>
              <a:ext cx="48566" cy="12424"/>
            </a:xfrm>
            <a:custGeom>
              <a:avLst/>
              <a:gdLst/>
              <a:ahLst/>
              <a:cxnLst/>
              <a:rect l="l" t="t" r="r" b="b"/>
              <a:pathLst>
                <a:path w="602" h="154" extrusionOk="0">
                  <a:moveTo>
                    <a:pt x="380" y="0"/>
                  </a:moveTo>
                  <a:cubicBezTo>
                    <a:pt x="350" y="0"/>
                    <a:pt x="319" y="3"/>
                    <a:pt x="290" y="9"/>
                  </a:cubicBezTo>
                  <a:cubicBezTo>
                    <a:pt x="179" y="32"/>
                    <a:pt x="90" y="98"/>
                    <a:pt x="1" y="109"/>
                  </a:cubicBezTo>
                  <a:lnTo>
                    <a:pt x="12" y="154"/>
                  </a:lnTo>
                  <a:cubicBezTo>
                    <a:pt x="67" y="143"/>
                    <a:pt x="112" y="121"/>
                    <a:pt x="156" y="98"/>
                  </a:cubicBezTo>
                  <a:cubicBezTo>
                    <a:pt x="201" y="65"/>
                    <a:pt x="245" y="42"/>
                    <a:pt x="290" y="32"/>
                  </a:cubicBezTo>
                  <a:cubicBezTo>
                    <a:pt x="335" y="16"/>
                    <a:pt x="382" y="10"/>
                    <a:pt x="430" y="10"/>
                  </a:cubicBezTo>
                  <a:cubicBezTo>
                    <a:pt x="488" y="10"/>
                    <a:pt x="546" y="19"/>
                    <a:pt x="601" y="32"/>
                  </a:cubicBezTo>
                  <a:cubicBezTo>
                    <a:pt x="531" y="16"/>
                    <a:pt x="455" y="0"/>
                    <a:pt x="38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71" name="Google Shape;17271;p24"/>
            <p:cNvSpPr/>
            <p:nvPr/>
          </p:nvSpPr>
          <p:spPr>
            <a:xfrm flipH="1">
              <a:off x="-312148" y="41569"/>
              <a:ext cx="186682" cy="129403"/>
            </a:xfrm>
            <a:custGeom>
              <a:avLst/>
              <a:gdLst/>
              <a:ahLst/>
              <a:cxnLst/>
              <a:rect l="l" t="t" r="r" b="b"/>
              <a:pathLst>
                <a:path w="2314" h="1604" extrusionOk="0">
                  <a:moveTo>
                    <a:pt x="887" y="1"/>
                  </a:moveTo>
                  <a:cubicBezTo>
                    <a:pt x="716" y="1"/>
                    <a:pt x="569" y="30"/>
                    <a:pt x="501" y="97"/>
                  </a:cubicBezTo>
                  <a:cubicBezTo>
                    <a:pt x="356" y="242"/>
                    <a:pt x="435" y="420"/>
                    <a:pt x="312" y="542"/>
                  </a:cubicBezTo>
                  <a:cubicBezTo>
                    <a:pt x="234" y="609"/>
                    <a:pt x="12" y="587"/>
                    <a:pt x="0" y="876"/>
                  </a:cubicBezTo>
                  <a:cubicBezTo>
                    <a:pt x="0" y="1154"/>
                    <a:pt x="312" y="1388"/>
                    <a:pt x="757" y="1543"/>
                  </a:cubicBezTo>
                  <a:cubicBezTo>
                    <a:pt x="890" y="1587"/>
                    <a:pt x="1058" y="1604"/>
                    <a:pt x="1231" y="1604"/>
                  </a:cubicBezTo>
                  <a:cubicBezTo>
                    <a:pt x="1635" y="1604"/>
                    <a:pt x="2068" y="1510"/>
                    <a:pt x="2170" y="1432"/>
                  </a:cubicBezTo>
                  <a:cubicBezTo>
                    <a:pt x="2314" y="1321"/>
                    <a:pt x="2291" y="1265"/>
                    <a:pt x="2236" y="1154"/>
                  </a:cubicBezTo>
                  <a:cubicBezTo>
                    <a:pt x="2180" y="1042"/>
                    <a:pt x="1947" y="753"/>
                    <a:pt x="1925" y="565"/>
                  </a:cubicBezTo>
                  <a:cubicBezTo>
                    <a:pt x="1903" y="387"/>
                    <a:pt x="1791" y="219"/>
                    <a:pt x="1480" y="97"/>
                  </a:cubicBezTo>
                  <a:cubicBezTo>
                    <a:pt x="1308" y="38"/>
                    <a:pt x="1082" y="1"/>
                    <a:pt x="88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72" name="Google Shape;17272;p24"/>
            <p:cNvSpPr/>
            <p:nvPr/>
          </p:nvSpPr>
          <p:spPr>
            <a:xfrm flipH="1">
              <a:off x="-312149" y="41246"/>
              <a:ext cx="119399" cy="126660"/>
            </a:xfrm>
            <a:custGeom>
              <a:avLst/>
              <a:gdLst/>
              <a:ahLst/>
              <a:cxnLst/>
              <a:rect l="l" t="t" r="r" b="b"/>
              <a:pathLst>
                <a:path w="1480" h="1570" extrusionOk="0">
                  <a:moveTo>
                    <a:pt x="12" y="1"/>
                  </a:moveTo>
                  <a:cubicBezTo>
                    <a:pt x="1" y="23"/>
                    <a:pt x="1" y="45"/>
                    <a:pt x="1" y="57"/>
                  </a:cubicBezTo>
                  <a:cubicBezTo>
                    <a:pt x="12" y="157"/>
                    <a:pt x="68" y="235"/>
                    <a:pt x="134" y="302"/>
                  </a:cubicBezTo>
                  <a:cubicBezTo>
                    <a:pt x="201" y="391"/>
                    <a:pt x="290" y="457"/>
                    <a:pt x="357" y="557"/>
                  </a:cubicBezTo>
                  <a:cubicBezTo>
                    <a:pt x="412" y="635"/>
                    <a:pt x="434" y="747"/>
                    <a:pt x="457" y="846"/>
                  </a:cubicBezTo>
                  <a:cubicBezTo>
                    <a:pt x="468" y="935"/>
                    <a:pt x="490" y="1036"/>
                    <a:pt x="523" y="1135"/>
                  </a:cubicBezTo>
                  <a:cubicBezTo>
                    <a:pt x="557" y="1224"/>
                    <a:pt x="602" y="1313"/>
                    <a:pt x="657" y="1380"/>
                  </a:cubicBezTo>
                  <a:cubicBezTo>
                    <a:pt x="723" y="1458"/>
                    <a:pt x="779" y="1514"/>
                    <a:pt x="857" y="1570"/>
                  </a:cubicBezTo>
                  <a:cubicBezTo>
                    <a:pt x="1079" y="1536"/>
                    <a:pt x="1269" y="1481"/>
                    <a:pt x="1336" y="1436"/>
                  </a:cubicBezTo>
                  <a:cubicBezTo>
                    <a:pt x="1480" y="1325"/>
                    <a:pt x="1457" y="1269"/>
                    <a:pt x="1402" y="1158"/>
                  </a:cubicBezTo>
                  <a:cubicBezTo>
                    <a:pt x="1346" y="1046"/>
                    <a:pt x="1113" y="757"/>
                    <a:pt x="1091" y="569"/>
                  </a:cubicBezTo>
                  <a:cubicBezTo>
                    <a:pt x="1069" y="391"/>
                    <a:pt x="957" y="223"/>
                    <a:pt x="646" y="101"/>
                  </a:cubicBezTo>
                  <a:cubicBezTo>
                    <a:pt x="457" y="35"/>
                    <a:pt x="212" y="1"/>
                    <a:pt x="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73" name="Google Shape;17273;p24"/>
            <p:cNvSpPr/>
            <p:nvPr/>
          </p:nvSpPr>
          <p:spPr>
            <a:xfrm flipH="1">
              <a:off x="-176695" y="87070"/>
              <a:ext cx="21621" cy="59296"/>
            </a:xfrm>
            <a:custGeom>
              <a:avLst/>
              <a:gdLst/>
              <a:ahLst/>
              <a:cxnLst/>
              <a:rect l="l" t="t" r="r" b="b"/>
              <a:pathLst>
                <a:path w="268" h="735" extrusionOk="0">
                  <a:moveTo>
                    <a:pt x="11" y="1"/>
                  </a:moveTo>
                  <a:cubicBezTo>
                    <a:pt x="1" y="67"/>
                    <a:pt x="1" y="145"/>
                    <a:pt x="1" y="211"/>
                  </a:cubicBezTo>
                  <a:cubicBezTo>
                    <a:pt x="1" y="278"/>
                    <a:pt x="11" y="356"/>
                    <a:pt x="23" y="423"/>
                  </a:cubicBezTo>
                  <a:cubicBezTo>
                    <a:pt x="34" y="490"/>
                    <a:pt x="56" y="557"/>
                    <a:pt x="100" y="612"/>
                  </a:cubicBezTo>
                  <a:cubicBezTo>
                    <a:pt x="145" y="668"/>
                    <a:pt x="201" y="712"/>
                    <a:pt x="268" y="735"/>
                  </a:cubicBezTo>
                  <a:cubicBezTo>
                    <a:pt x="201" y="712"/>
                    <a:pt x="145" y="668"/>
                    <a:pt x="112" y="612"/>
                  </a:cubicBezTo>
                  <a:cubicBezTo>
                    <a:pt x="78" y="545"/>
                    <a:pt x="56" y="478"/>
                    <a:pt x="45" y="412"/>
                  </a:cubicBezTo>
                  <a:lnTo>
                    <a:pt x="45" y="211"/>
                  </a:lnTo>
                  <a:cubicBezTo>
                    <a:pt x="45" y="145"/>
                    <a:pt x="56" y="78"/>
                    <a:pt x="68" y="11"/>
                  </a:cubicBezTo>
                  <a:lnTo>
                    <a:pt x="11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74" name="Google Shape;17274;p24"/>
            <p:cNvSpPr/>
            <p:nvPr/>
          </p:nvSpPr>
          <p:spPr>
            <a:xfrm flipH="1">
              <a:off x="-241316" y="111273"/>
              <a:ext cx="37756" cy="45904"/>
            </a:xfrm>
            <a:custGeom>
              <a:avLst/>
              <a:gdLst/>
              <a:ahLst/>
              <a:cxnLst/>
              <a:rect l="l" t="t" r="r" b="b"/>
              <a:pathLst>
                <a:path w="468" h="569" extrusionOk="0">
                  <a:moveTo>
                    <a:pt x="0" y="0"/>
                  </a:moveTo>
                  <a:cubicBezTo>
                    <a:pt x="23" y="134"/>
                    <a:pt x="56" y="267"/>
                    <a:pt x="134" y="379"/>
                  </a:cubicBezTo>
                  <a:cubicBezTo>
                    <a:pt x="167" y="435"/>
                    <a:pt x="223" y="479"/>
                    <a:pt x="278" y="512"/>
                  </a:cubicBezTo>
                  <a:cubicBezTo>
                    <a:pt x="223" y="468"/>
                    <a:pt x="189" y="423"/>
                    <a:pt x="156" y="368"/>
                  </a:cubicBezTo>
                  <a:cubicBezTo>
                    <a:pt x="89" y="257"/>
                    <a:pt x="67" y="123"/>
                    <a:pt x="45" y="0"/>
                  </a:cubicBezTo>
                  <a:close/>
                  <a:moveTo>
                    <a:pt x="278" y="512"/>
                  </a:moveTo>
                  <a:cubicBezTo>
                    <a:pt x="334" y="557"/>
                    <a:pt x="401" y="568"/>
                    <a:pt x="468" y="568"/>
                  </a:cubicBezTo>
                  <a:cubicBezTo>
                    <a:pt x="401" y="568"/>
                    <a:pt x="334" y="546"/>
                    <a:pt x="278" y="512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75" name="Google Shape;17275;p24"/>
            <p:cNvSpPr/>
            <p:nvPr/>
          </p:nvSpPr>
          <p:spPr>
            <a:xfrm flipH="1">
              <a:off x="-279880" y="126520"/>
              <a:ext cx="22508" cy="25251"/>
            </a:xfrm>
            <a:custGeom>
              <a:avLst/>
              <a:gdLst/>
              <a:ahLst/>
              <a:cxnLst/>
              <a:rect l="l" t="t" r="r" b="b"/>
              <a:pathLst>
                <a:path w="279" h="313" extrusionOk="0">
                  <a:moveTo>
                    <a:pt x="34" y="1"/>
                  </a:moveTo>
                  <a:lnTo>
                    <a:pt x="1" y="23"/>
                  </a:lnTo>
                  <a:cubicBezTo>
                    <a:pt x="45" y="68"/>
                    <a:pt x="90" y="134"/>
                    <a:pt x="123" y="190"/>
                  </a:cubicBezTo>
                  <a:cubicBezTo>
                    <a:pt x="134" y="223"/>
                    <a:pt x="156" y="256"/>
                    <a:pt x="179" y="279"/>
                  </a:cubicBezTo>
                  <a:cubicBezTo>
                    <a:pt x="212" y="301"/>
                    <a:pt x="245" y="312"/>
                    <a:pt x="278" y="312"/>
                  </a:cubicBezTo>
                  <a:cubicBezTo>
                    <a:pt x="245" y="301"/>
                    <a:pt x="212" y="290"/>
                    <a:pt x="189" y="268"/>
                  </a:cubicBezTo>
                  <a:cubicBezTo>
                    <a:pt x="156" y="246"/>
                    <a:pt x="145" y="212"/>
                    <a:pt x="134" y="179"/>
                  </a:cubicBezTo>
                  <a:cubicBezTo>
                    <a:pt x="112" y="123"/>
                    <a:pt x="67" y="56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76" name="Google Shape;17276;p24"/>
            <p:cNvSpPr/>
            <p:nvPr/>
          </p:nvSpPr>
          <p:spPr>
            <a:xfrm flipH="1">
              <a:off x="-236798" y="74242"/>
              <a:ext cx="67364" cy="23718"/>
            </a:xfrm>
            <a:custGeom>
              <a:avLst/>
              <a:gdLst/>
              <a:ahLst/>
              <a:cxnLst/>
              <a:rect l="l" t="t" r="r" b="b"/>
              <a:pathLst>
                <a:path w="835" h="294" extrusionOk="0">
                  <a:moveTo>
                    <a:pt x="793" y="1"/>
                  </a:moveTo>
                  <a:cubicBezTo>
                    <a:pt x="733" y="1"/>
                    <a:pt x="678" y="21"/>
                    <a:pt x="624" y="48"/>
                  </a:cubicBezTo>
                  <a:cubicBezTo>
                    <a:pt x="557" y="81"/>
                    <a:pt x="501" y="126"/>
                    <a:pt x="423" y="148"/>
                  </a:cubicBezTo>
                  <a:cubicBezTo>
                    <a:pt x="357" y="170"/>
                    <a:pt x="290" y="182"/>
                    <a:pt x="223" y="193"/>
                  </a:cubicBezTo>
                  <a:lnTo>
                    <a:pt x="1" y="237"/>
                  </a:lnTo>
                  <a:lnTo>
                    <a:pt x="11" y="293"/>
                  </a:lnTo>
                  <a:lnTo>
                    <a:pt x="223" y="226"/>
                  </a:lnTo>
                  <a:cubicBezTo>
                    <a:pt x="301" y="215"/>
                    <a:pt x="367" y="193"/>
                    <a:pt x="434" y="170"/>
                  </a:cubicBezTo>
                  <a:cubicBezTo>
                    <a:pt x="501" y="137"/>
                    <a:pt x="568" y="93"/>
                    <a:pt x="634" y="59"/>
                  </a:cubicBezTo>
                  <a:cubicBezTo>
                    <a:pt x="683" y="31"/>
                    <a:pt x="739" y="2"/>
                    <a:pt x="803" y="2"/>
                  </a:cubicBezTo>
                  <a:cubicBezTo>
                    <a:pt x="813" y="2"/>
                    <a:pt x="824" y="2"/>
                    <a:pt x="834" y="4"/>
                  </a:cubicBezTo>
                  <a:cubicBezTo>
                    <a:pt x="820" y="2"/>
                    <a:pt x="807" y="1"/>
                    <a:pt x="79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77" name="Google Shape;17277;p24"/>
            <p:cNvSpPr/>
            <p:nvPr/>
          </p:nvSpPr>
          <p:spPr>
            <a:xfrm flipH="1">
              <a:off x="-269069" y="94895"/>
              <a:ext cx="56553" cy="20007"/>
            </a:xfrm>
            <a:custGeom>
              <a:avLst/>
              <a:gdLst/>
              <a:ahLst/>
              <a:cxnLst/>
              <a:rect l="l" t="t" r="r" b="b"/>
              <a:pathLst>
                <a:path w="701" h="248" extrusionOk="0">
                  <a:moveTo>
                    <a:pt x="637" y="1"/>
                  </a:moveTo>
                  <a:cubicBezTo>
                    <a:pt x="528" y="1"/>
                    <a:pt x="426" y="24"/>
                    <a:pt x="323" y="70"/>
                  </a:cubicBezTo>
                  <a:cubicBezTo>
                    <a:pt x="268" y="92"/>
                    <a:pt x="212" y="137"/>
                    <a:pt x="167" y="159"/>
                  </a:cubicBezTo>
                  <a:cubicBezTo>
                    <a:pt x="122" y="187"/>
                    <a:pt x="76" y="207"/>
                    <a:pt x="31" y="207"/>
                  </a:cubicBezTo>
                  <a:cubicBezTo>
                    <a:pt x="21" y="207"/>
                    <a:pt x="11" y="206"/>
                    <a:pt x="1" y="203"/>
                  </a:cubicBezTo>
                  <a:lnTo>
                    <a:pt x="1" y="203"/>
                  </a:lnTo>
                  <a:lnTo>
                    <a:pt x="23" y="248"/>
                  </a:lnTo>
                  <a:cubicBezTo>
                    <a:pt x="100" y="248"/>
                    <a:pt x="134" y="237"/>
                    <a:pt x="189" y="203"/>
                  </a:cubicBezTo>
                  <a:cubicBezTo>
                    <a:pt x="245" y="159"/>
                    <a:pt x="290" y="126"/>
                    <a:pt x="345" y="92"/>
                  </a:cubicBezTo>
                  <a:cubicBezTo>
                    <a:pt x="446" y="25"/>
                    <a:pt x="567" y="3"/>
                    <a:pt x="701" y="3"/>
                  </a:cubicBezTo>
                  <a:cubicBezTo>
                    <a:pt x="679" y="2"/>
                    <a:pt x="658" y="1"/>
                    <a:pt x="63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78" name="Google Shape;17278;p24"/>
            <p:cNvSpPr/>
            <p:nvPr/>
          </p:nvSpPr>
          <p:spPr>
            <a:xfrm flipH="1">
              <a:off x="-470999" y="-19503"/>
              <a:ext cx="162479" cy="118673"/>
            </a:xfrm>
            <a:custGeom>
              <a:avLst/>
              <a:gdLst/>
              <a:ahLst/>
              <a:cxnLst/>
              <a:rect l="l" t="t" r="r" b="b"/>
              <a:pathLst>
                <a:path w="2014" h="1471" extrusionOk="0">
                  <a:moveTo>
                    <a:pt x="1172" y="1"/>
                  </a:moveTo>
                  <a:cubicBezTo>
                    <a:pt x="999" y="1"/>
                    <a:pt x="849" y="76"/>
                    <a:pt x="734" y="198"/>
                  </a:cubicBezTo>
                  <a:cubicBezTo>
                    <a:pt x="590" y="354"/>
                    <a:pt x="556" y="454"/>
                    <a:pt x="378" y="565"/>
                  </a:cubicBezTo>
                  <a:cubicBezTo>
                    <a:pt x="267" y="632"/>
                    <a:pt x="34" y="654"/>
                    <a:pt x="22" y="810"/>
                  </a:cubicBezTo>
                  <a:cubicBezTo>
                    <a:pt x="22" y="954"/>
                    <a:pt x="0" y="1055"/>
                    <a:pt x="178" y="1210"/>
                  </a:cubicBezTo>
                  <a:cubicBezTo>
                    <a:pt x="309" y="1323"/>
                    <a:pt x="863" y="1471"/>
                    <a:pt x="1284" y="1471"/>
                  </a:cubicBezTo>
                  <a:cubicBezTo>
                    <a:pt x="1400" y="1471"/>
                    <a:pt x="1507" y="1459"/>
                    <a:pt x="1591" y="1433"/>
                  </a:cubicBezTo>
                  <a:cubicBezTo>
                    <a:pt x="1980" y="1310"/>
                    <a:pt x="1903" y="1299"/>
                    <a:pt x="1958" y="1166"/>
                  </a:cubicBezTo>
                  <a:cubicBezTo>
                    <a:pt x="2014" y="1032"/>
                    <a:pt x="2014" y="765"/>
                    <a:pt x="1980" y="499"/>
                  </a:cubicBezTo>
                  <a:cubicBezTo>
                    <a:pt x="1947" y="232"/>
                    <a:pt x="1636" y="98"/>
                    <a:pt x="1369" y="31"/>
                  </a:cubicBezTo>
                  <a:cubicBezTo>
                    <a:pt x="1301" y="11"/>
                    <a:pt x="1235" y="1"/>
                    <a:pt x="117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79" name="Google Shape;17279;p24"/>
            <p:cNvSpPr/>
            <p:nvPr/>
          </p:nvSpPr>
          <p:spPr>
            <a:xfrm flipH="1">
              <a:off x="-471000" y="-19342"/>
              <a:ext cx="89791" cy="108266"/>
            </a:xfrm>
            <a:custGeom>
              <a:avLst/>
              <a:gdLst/>
              <a:ahLst/>
              <a:cxnLst/>
              <a:rect l="l" t="t" r="r" b="b"/>
              <a:pathLst>
                <a:path w="1113" h="1342" extrusionOk="0">
                  <a:moveTo>
                    <a:pt x="270" y="0"/>
                  </a:moveTo>
                  <a:cubicBezTo>
                    <a:pt x="234" y="0"/>
                    <a:pt x="200" y="3"/>
                    <a:pt x="167" y="7"/>
                  </a:cubicBezTo>
                  <a:cubicBezTo>
                    <a:pt x="134" y="40"/>
                    <a:pt x="112" y="74"/>
                    <a:pt x="90" y="107"/>
                  </a:cubicBezTo>
                  <a:cubicBezTo>
                    <a:pt x="1" y="263"/>
                    <a:pt x="45" y="452"/>
                    <a:pt x="156" y="586"/>
                  </a:cubicBezTo>
                  <a:cubicBezTo>
                    <a:pt x="278" y="741"/>
                    <a:pt x="456" y="830"/>
                    <a:pt x="612" y="952"/>
                  </a:cubicBezTo>
                  <a:cubicBezTo>
                    <a:pt x="690" y="1019"/>
                    <a:pt x="757" y="1086"/>
                    <a:pt x="824" y="1175"/>
                  </a:cubicBezTo>
                  <a:lnTo>
                    <a:pt x="923" y="1342"/>
                  </a:lnTo>
                  <a:cubicBezTo>
                    <a:pt x="1046" y="1297"/>
                    <a:pt x="1024" y="1253"/>
                    <a:pt x="1057" y="1164"/>
                  </a:cubicBezTo>
                  <a:cubicBezTo>
                    <a:pt x="1113" y="1030"/>
                    <a:pt x="1113" y="763"/>
                    <a:pt x="1079" y="497"/>
                  </a:cubicBezTo>
                  <a:cubicBezTo>
                    <a:pt x="1046" y="230"/>
                    <a:pt x="735" y="96"/>
                    <a:pt x="468" y="29"/>
                  </a:cubicBezTo>
                  <a:cubicBezTo>
                    <a:pt x="398" y="8"/>
                    <a:pt x="332" y="0"/>
                    <a:pt x="27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80" name="Google Shape;17280;p24"/>
            <p:cNvSpPr/>
            <p:nvPr/>
          </p:nvSpPr>
          <p:spPr>
            <a:xfrm flipH="1">
              <a:off x="-350794" y="28741"/>
              <a:ext cx="12666" cy="46711"/>
            </a:xfrm>
            <a:custGeom>
              <a:avLst/>
              <a:gdLst/>
              <a:ahLst/>
              <a:cxnLst/>
              <a:rect l="l" t="t" r="r" b="b"/>
              <a:pathLst>
                <a:path w="157" h="579" extrusionOk="0">
                  <a:moveTo>
                    <a:pt x="67" y="0"/>
                  </a:moveTo>
                  <a:cubicBezTo>
                    <a:pt x="78" y="56"/>
                    <a:pt x="67" y="111"/>
                    <a:pt x="45" y="156"/>
                  </a:cubicBezTo>
                  <a:cubicBezTo>
                    <a:pt x="34" y="212"/>
                    <a:pt x="23" y="267"/>
                    <a:pt x="11" y="312"/>
                  </a:cubicBezTo>
                  <a:cubicBezTo>
                    <a:pt x="1" y="368"/>
                    <a:pt x="1" y="434"/>
                    <a:pt x="23" y="479"/>
                  </a:cubicBezTo>
                  <a:cubicBezTo>
                    <a:pt x="45" y="534"/>
                    <a:pt x="100" y="556"/>
                    <a:pt x="156" y="579"/>
                  </a:cubicBezTo>
                  <a:cubicBezTo>
                    <a:pt x="100" y="556"/>
                    <a:pt x="45" y="523"/>
                    <a:pt x="34" y="479"/>
                  </a:cubicBezTo>
                  <a:cubicBezTo>
                    <a:pt x="11" y="423"/>
                    <a:pt x="11" y="368"/>
                    <a:pt x="23" y="323"/>
                  </a:cubicBezTo>
                  <a:cubicBezTo>
                    <a:pt x="34" y="267"/>
                    <a:pt x="56" y="223"/>
                    <a:pt x="78" y="167"/>
                  </a:cubicBezTo>
                  <a:cubicBezTo>
                    <a:pt x="90" y="111"/>
                    <a:pt x="100" y="56"/>
                    <a:pt x="10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81" name="Google Shape;17281;p24"/>
            <p:cNvSpPr/>
            <p:nvPr/>
          </p:nvSpPr>
          <p:spPr>
            <a:xfrm flipH="1">
              <a:off x="-393875" y="40439"/>
              <a:ext cx="22589" cy="43161"/>
            </a:xfrm>
            <a:custGeom>
              <a:avLst/>
              <a:gdLst/>
              <a:ahLst/>
              <a:cxnLst/>
              <a:rect l="l" t="t" r="r" b="b"/>
              <a:pathLst>
                <a:path w="280" h="535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11"/>
                    <a:pt x="45" y="78"/>
                    <a:pt x="57" y="100"/>
                  </a:cubicBezTo>
                  <a:cubicBezTo>
                    <a:pt x="57" y="122"/>
                    <a:pt x="68" y="156"/>
                    <a:pt x="68" y="178"/>
                  </a:cubicBezTo>
                  <a:cubicBezTo>
                    <a:pt x="79" y="223"/>
                    <a:pt x="79" y="267"/>
                    <a:pt x="79" y="322"/>
                  </a:cubicBezTo>
                  <a:cubicBezTo>
                    <a:pt x="79" y="345"/>
                    <a:pt x="79" y="378"/>
                    <a:pt x="101" y="401"/>
                  </a:cubicBezTo>
                  <a:cubicBezTo>
                    <a:pt x="112" y="423"/>
                    <a:pt x="134" y="445"/>
                    <a:pt x="146" y="456"/>
                  </a:cubicBezTo>
                  <a:cubicBezTo>
                    <a:pt x="190" y="490"/>
                    <a:pt x="235" y="512"/>
                    <a:pt x="279" y="534"/>
                  </a:cubicBezTo>
                  <a:cubicBezTo>
                    <a:pt x="235" y="512"/>
                    <a:pt x="190" y="478"/>
                    <a:pt x="157" y="445"/>
                  </a:cubicBezTo>
                  <a:cubicBezTo>
                    <a:pt x="146" y="423"/>
                    <a:pt x="124" y="411"/>
                    <a:pt x="112" y="389"/>
                  </a:cubicBezTo>
                  <a:cubicBezTo>
                    <a:pt x="101" y="367"/>
                    <a:pt x="101" y="345"/>
                    <a:pt x="112" y="322"/>
                  </a:cubicBezTo>
                  <a:lnTo>
                    <a:pt x="112" y="167"/>
                  </a:lnTo>
                  <a:cubicBezTo>
                    <a:pt x="112" y="144"/>
                    <a:pt x="112" y="122"/>
                    <a:pt x="101" y="89"/>
                  </a:cubicBezTo>
                  <a:cubicBezTo>
                    <a:pt x="101" y="67"/>
                    <a:pt x="101" y="33"/>
                    <a:pt x="68" y="1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82" name="Google Shape;17282;p24"/>
            <p:cNvSpPr/>
            <p:nvPr/>
          </p:nvSpPr>
          <p:spPr>
            <a:xfrm flipH="1">
              <a:off x="-433325" y="55606"/>
              <a:ext cx="13553" cy="29769"/>
            </a:xfrm>
            <a:custGeom>
              <a:avLst/>
              <a:gdLst/>
              <a:ahLst/>
              <a:cxnLst/>
              <a:rect l="l" t="t" r="r" b="b"/>
              <a:pathLst>
                <a:path w="168" h="369" extrusionOk="0">
                  <a:moveTo>
                    <a:pt x="34" y="1"/>
                  </a:moveTo>
                  <a:lnTo>
                    <a:pt x="0" y="12"/>
                  </a:lnTo>
                  <a:cubicBezTo>
                    <a:pt x="0" y="45"/>
                    <a:pt x="23" y="79"/>
                    <a:pt x="34" y="101"/>
                  </a:cubicBezTo>
                  <a:lnTo>
                    <a:pt x="79" y="190"/>
                  </a:lnTo>
                  <a:lnTo>
                    <a:pt x="123" y="279"/>
                  </a:lnTo>
                  <a:cubicBezTo>
                    <a:pt x="134" y="312"/>
                    <a:pt x="145" y="346"/>
                    <a:pt x="168" y="368"/>
                  </a:cubicBezTo>
                  <a:cubicBezTo>
                    <a:pt x="156" y="335"/>
                    <a:pt x="145" y="312"/>
                    <a:pt x="134" y="279"/>
                  </a:cubicBezTo>
                  <a:lnTo>
                    <a:pt x="101" y="190"/>
                  </a:lnTo>
                  <a:lnTo>
                    <a:pt x="67" y="90"/>
                  </a:lnTo>
                  <a:cubicBezTo>
                    <a:pt x="56" y="68"/>
                    <a:pt x="34" y="35"/>
                    <a:pt x="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83" name="Google Shape;17283;p24"/>
            <p:cNvSpPr/>
            <p:nvPr/>
          </p:nvSpPr>
          <p:spPr>
            <a:xfrm flipH="1">
              <a:off x="-423402" y="3570"/>
              <a:ext cx="70026" cy="30576"/>
            </a:xfrm>
            <a:custGeom>
              <a:avLst/>
              <a:gdLst/>
              <a:ahLst/>
              <a:cxnLst/>
              <a:rect l="l" t="t" r="r" b="b"/>
              <a:pathLst>
                <a:path w="868" h="379" extrusionOk="0">
                  <a:moveTo>
                    <a:pt x="868" y="1"/>
                  </a:moveTo>
                  <a:cubicBezTo>
                    <a:pt x="790" y="12"/>
                    <a:pt x="701" y="12"/>
                    <a:pt x="623" y="35"/>
                  </a:cubicBezTo>
                  <a:cubicBezTo>
                    <a:pt x="590" y="45"/>
                    <a:pt x="556" y="57"/>
                    <a:pt x="512" y="79"/>
                  </a:cubicBezTo>
                  <a:cubicBezTo>
                    <a:pt x="479" y="101"/>
                    <a:pt x="457" y="124"/>
                    <a:pt x="423" y="146"/>
                  </a:cubicBezTo>
                  <a:cubicBezTo>
                    <a:pt x="368" y="201"/>
                    <a:pt x="301" y="245"/>
                    <a:pt x="223" y="279"/>
                  </a:cubicBezTo>
                  <a:cubicBezTo>
                    <a:pt x="156" y="312"/>
                    <a:pt x="79" y="324"/>
                    <a:pt x="0" y="334"/>
                  </a:cubicBezTo>
                  <a:lnTo>
                    <a:pt x="12" y="379"/>
                  </a:lnTo>
                  <a:cubicBezTo>
                    <a:pt x="89" y="368"/>
                    <a:pt x="168" y="334"/>
                    <a:pt x="234" y="302"/>
                  </a:cubicBezTo>
                  <a:cubicBezTo>
                    <a:pt x="312" y="268"/>
                    <a:pt x="379" y="223"/>
                    <a:pt x="435" y="168"/>
                  </a:cubicBezTo>
                  <a:cubicBezTo>
                    <a:pt x="467" y="134"/>
                    <a:pt x="490" y="112"/>
                    <a:pt x="524" y="90"/>
                  </a:cubicBezTo>
                  <a:cubicBezTo>
                    <a:pt x="556" y="68"/>
                    <a:pt x="590" y="57"/>
                    <a:pt x="635" y="45"/>
                  </a:cubicBezTo>
                  <a:cubicBezTo>
                    <a:pt x="701" y="23"/>
                    <a:pt x="790" y="12"/>
                    <a:pt x="8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84" name="Google Shape;17284;p24"/>
            <p:cNvSpPr/>
            <p:nvPr/>
          </p:nvSpPr>
          <p:spPr>
            <a:xfrm flipH="1">
              <a:off x="-454865" y="19706"/>
              <a:ext cx="65589" cy="29204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813" y="1"/>
                  </a:moveTo>
                  <a:cubicBezTo>
                    <a:pt x="734" y="1"/>
                    <a:pt x="657" y="1"/>
                    <a:pt x="590" y="13"/>
                  </a:cubicBezTo>
                  <a:cubicBezTo>
                    <a:pt x="512" y="23"/>
                    <a:pt x="434" y="45"/>
                    <a:pt x="368" y="90"/>
                  </a:cubicBezTo>
                  <a:cubicBezTo>
                    <a:pt x="301" y="134"/>
                    <a:pt x="245" y="190"/>
                    <a:pt x="190" y="235"/>
                  </a:cubicBezTo>
                  <a:cubicBezTo>
                    <a:pt x="156" y="257"/>
                    <a:pt x="123" y="268"/>
                    <a:pt x="89" y="290"/>
                  </a:cubicBezTo>
                  <a:cubicBezTo>
                    <a:pt x="56" y="302"/>
                    <a:pt x="22" y="312"/>
                    <a:pt x="12" y="312"/>
                  </a:cubicBezTo>
                  <a:lnTo>
                    <a:pt x="0" y="346"/>
                  </a:lnTo>
                  <a:cubicBezTo>
                    <a:pt x="16" y="354"/>
                    <a:pt x="32" y="362"/>
                    <a:pt x="47" y="362"/>
                  </a:cubicBezTo>
                  <a:cubicBezTo>
                    <a:pt x="54" y="362"/>
                    <a:pt x="60" y="360"/>
                    <a:pt x="67" y="357"/>
                  </a:cubicBezTo>
                  <a:cubicBezTo>
                    <a:pt x="79" y="357"/>
                    <a:pt x="101" y="346"/>
                    <a:pt x="123" y="335"/>
                  </a:cubicBezTo>
                  <a:cubicBezTo>
                    <a:pt x="156" y="312"/>
                    <a:pt x="190" y="290"/>
                    <a:pt x="212" y="268"/>
                  </a:cubicBezTo>
                  <a:cubicBezTo>
                    <a:pt x="279" y="223"/>
                    <a:pt x="323" y="157"/>
                    <a:pt x="390" y="112"/>
                  </a:cubicBezTo>
                  <a:cubicBezTo>
                    <a:pt x="445" y="68"/>
                    <a:pt x="512" y="45"/>
                    <a:pt x="590" y="35"/>
                  </a:cubicBezTo>
                  <a:cubicBezTo>
                    <a:pt x="657" y="13"/>
                    <a:pt x="734" y="1"/>
                    <a:pt x="8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85" name="Google Shape;17285;p24"/>
            <p:cNvSpPr/>
            <p:nvPr/>
          </p:nvSpPr>
          <p:spPr>
            <a:xfrm flipH="1">
              <a:off x="-443168" y="45764"/>
              <a:ext cx="28801" cy="9923"/>
            </a:xfrm>
            <a:custGeom>
              <a:avLst/>
              <a:gdLst/>
              <a:ahLst/>
              <a:cxnLst/>
              <a:rect l="l" t="t" r="r" b="b"/>
              <a:pathLst>
                <a:path w="357" h="123" extrusionOk="0">
                  <a:moveTo>
                    <a:pt x="357" y="1"/>
                  </a:moveTo>
                  <a:cubicBezTo>
                    <a:pt x="245" y="56"/>
                    <a:pt x="123" y="78"/>
                    <a:pt x="1" y="90"/>
                  </a:cubicBezTo>
                  <a:lnTo>
                    <a:pt x="1" y="123"/>
                  </a:lnTo>
                  <a:cubicBezTo>
                    <a:pt x="123" y="101"/>
                    <a:pt x="245" y="68"/>
                    <a:pt x="3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86" name="Google Shape;17286;p24"/>
            <p:cNvSpPr/>
            <p:nvPr/>
          </p:nvSpPr>
          <p:spPr>
            <a:xfrm flipH="1">
              <a:off x="-724079" y="-70329"/>
              <a:ext cx="192087" cy="124159"/>
            </a:xfrm>
            <a:custGeom>
              <a:avLst/>
              <a:gdLst/>
              <a:ahLst/>
              <a:cxnLst/>
              <a:rect l="l" t="t" r="r" b="b"/>
              <a:pathLst>
                <a:path w="2381" h="1539" extrusionOk="0">
                  <a:moveTo>
                    <a:pt x="1023" y="1"/>
                  </a:moveTo>
                  <a:cubicBezTo>
                    <a:pt x="883" y="1"/>
                    <a:pt x="751" y="31"/>
                    <a:pt x="667" y="105"/>
                  </a:cubicBezTo>
                  <a:cubicBezTo>
                    <a:pt x="489" y="261"/>
                    <a:pt x="367" y="427"/>
                    <a:pt x="344" y="572"/>
                  </a:cubicBezTo>
                  <a:cubicBezTo>
                    <a:pt x="322" y="650"/>
                    <a:pt x="401" y="628"/>
                    <a:pt x="344" y="717"/>
                  </a:cubicBezTo>
                  <a:cubicBezTo>
                    <a:pt x="278" y="806"/>
                    <a:pt x="78" y="761"/>
                    <a:pt x="33" y="939"/>
                  </a:cubicBezTo>
                  <a:cubicBezTo>
                    <a:pt x="0" y="1129"/>
                    <a:pt x="489" y="1418"/>
                    <a:pt x="868" y="1507"/>
                  </a:cubicBezTo>
                  <a:cubicBezTo>
                    <a:pt x="951" y="1529"/>
                    <a:pt x="1031" y="1538"/>
                    <a:pt x="1110" y="1538"/>
                  </a:cubicBezTo>
                  <a:cubicBezTo>
                    <a:pt x="1387" y="1538"/>
                    <a:pt x="1646" y="1419"/>
                    <a:pt x="1958" y="1306"/>
                  </a:cubicBezTo>
                  <a:cubicBezTo>
                    <a:pt x="2358" y="1151"/>
                    <a:pt x="2324" y="872"/>
                    <a:pt x="2358" y="717"/>
                  </a:cubicBezTo>
                  <a:cubicBezTo>
                    <a:pt x="2380" y="550"/>
                    <a:pt x="2091" y="483"/>
                    <a:pt x="1968" y="439"/>
                  </a:cubicBezTo>
                  <a:cubicBezTo>
                    <a:pt x="1846" y="383"/>
                    <a:pt x="1724" y="249"/>
                    <a:pt x="1501" y="116"/>
                  </a:cubicBezTo>
                  <a:cubicBezTo>
                    <a:pt x="1384" y="48"/>
                    <a:pt x="1198" y="1"/>
                    <a:pt x="10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87" name="Google Shape;17287;p24"/>
            <p:cNvSpPr/>
            <p:nvPr/>
          </p:nvSpPr>
          <p:spPr>
            <a:xfrm flipH="1">
              <a:off x="-724080" y="-70329"/>
              <a:ext cx="123917" cy="100924"/>
            </a:xfrm>
            <a:custGeom>
              <a:avLst/>
              <a:gdLst/>
              <a:ahLst/>
              <a:cxnLst/>
              <a:rect l="l" t="t" r="r" b="b"/>
              <a:pathLst>
                <a:path w="1536" h="1251" extrusionOk="0">
                  <a:moveTo>
                    <a:pt x="174" y="1"/>
                  </a:moveTo>
                  <a:cubicBezTo>
                    <a:pt x="118" y="1"/>
                    <a:pt x="62" y="6"/>
                    <a:pt x="11" y="16"/>
                  </a:cubicBezTo>
                  <a:cubicBezTo>
                    <a:pt x="0" y="71"/>
                    <a:pt x="0" y="116"/>
                    <a:pt x="11" y="172"/>
                  </a:cubicBezTo>
                  <a:cubicBezTo>
                    <a:pt x="56" y="361"/>
                    <a:pt x="211" y="439"/>
                    <a:pt x="379" y="506"/>
                  </a:cubicBezTo>
                  <a:cubicBezTo>
                    <a:pt x="468" y="539"/>
                    <a:pt x="557" y="583"/>
                    <a:pt x="634" y="639"/>
                  </a:cubicBezTo>
                  <a:cubicBezTo>
                    <a:pt x="723" y="694"/>
                    <a:pt x="790" y="761"/>
                    <a:pt x="856" y="828"/>
                  </a:cubicBezTo>
                  <a:cubicBezTo>
                    <a:pt x="935" y="906"/>
                    <a:pt x="1001" y="984"/>
                    <a:pt x="1057" y="1062"/>
                  </a:cubicBezTo>
                  <a:cubicBezTo>
                    <a:pt x="1113" y="1129"/>
                    <a:pt x="1168" y="1195"/>
                    <a:pt x="1235" y="1250"/>
                  </a:cubicBezTo>
                  <a:cubicBezTo>
                    <a:pt x="1513" y="1095"/>
                    <a:pt x="1491" y="862"/>
                    <a:pt x="1513" y="717"/>
                  </a:cubicBezTo>
                  <a:cubicBezTo>
                    <a:pt x="1535" y="550"/>
                    <a:pt x="1246" y="483"/>
                    <a:pt x="1123" y="439"/>
                  </a:cubicBezTo>
                  <a:cubicBezTo>
                    <a:pt x="1001" y="383"/>
                    <a:pt x="879" y="249"/>
                    <a:pt x="656" y="116"/>
                  </a:cubicBezTo>
                  <a:cubicBezTo>
                    <a:pt x="538" y="49"/>
                    <a:pt x="350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88" name="Google Shape;17288;p24"/>
            <p:cNvSpPr/>
            <p:nvPr/>
          </p:nvSpPr>
          <p:spPr>
            <a:xfrm flipH="1">
              <a:off x="-588546" y="-21520"/>
              <a:ext cx="11698" cy="47679"/>
            </a:xfrm>
            <a:custGeom>
              <a:avLst/>
              <a:gdLst/>
              <a:ahLst/>
              <a:cxnLst/>
              <a:rect l="l" t="t" r="r" b="b"/>
              <a:pathLst>
                <a:path w="145" h="591" extrusionOk="0">
                  <a:moveTo>
                    <a:pt x="11" y="0"/>
                  </a:moveTo>
                  <a:lnTo>
                    <a:pt x="0" y="34"/>
                  </a:lnTo>
                  <a:cubicBezTo>
                    <a:pt x="33" y="56"/>
                    <a:pt x="45" y="112"/>
                    <a:pt x="45" y="156"/>
                  </a:cubicBezTo>
                  <a:cubicBezTo>
                    <a:pt x="45" y="212"/>
                    <a:pt x="22" y="257"/>
                    <a:pt x="11" y="312"/>
                  </a:cubicBezTo>
                  <a:cubicBezTo>
                    <a:pt x="0" y="368"/>
                    <a:pt x="11" y="435"/>
                    <a:pt x="33" y="479"/>
                  </a:cubicBezTo>
                  <a:cubicBezTo>
                    <a:pt x="55" y="534"/>
                    <a:pt x="100" y="568"/>
                    <a:pt x="144" y="590"/>
                  </a:cubicBezTo>
                  <a:cubicBezTo>
                    <a:pt x="55" y="546"/>
                    <a:pt x="0" y="423"/>
                    <a:pt x="33" y="323"/>
                  </a:cubicBezTo>
                  <a:cubicBezTo>
                    <a:pt x="45" y="267"/>
                    <a:pt x="67" y="223"/>
                    <a:pt x="78" y="168"/>
                  </a:cubicBezTo>
                  <a:cubicBezTo>
                    <a:pt x="89" y="134"/>
                    <a:pt x="89" y="101"/>
                    <a:pt x="78" y="67"/>
                  </a:cubicBezTo>
                  <a:cubicBezTo>
                    <a:pt x="67" y="45"/>
                    <a:pt x="45" y="12"/>
                    <a:pt x="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89" name="Google Shape;17289;p24"/>
            <p:cNvSpPr/>
            <p:nvPr/>
          </p:nvSpPr>
          <p:spPr>
            <a:xfrm flipH="1">
              <a:off x="-645987" y="-10790"/>
              <a:ext cx="35981" cy="53972"/>
            </a:xfrm>
            <a:custGeom>
              <a:avLst/>
              <a:gdLst/>
              <a:ahLst/>
              <a:cxnLst/>
              <a:rect l="l" t="t" r="r" b="b"/>
              <a:pathLst>
                <a:path w="446" h="669" extrusionOk="0">
                  <a:moveTo>
                    <a:pt x="45" y="1"/>
                  </a:moveTo>
                  <a:lnTo>
                    <a:pt x="0" y="12"/>
                  </a:lnTo>
                  <a:cubicBezTo>
                    <a:pt x="23" y="79"/>
                    <a:pt x="79" y="134"/>
                    <a:pt x="112" y="190"/>
                  </a:cubicBezTo>
                  <a:cubicBezTo>
                    <a:pt x="145" y="257"/>
                    <a:pt x="145" y="324"/>
                    <a:pt x="156" y="391"/>
                  </a:cubicBezTo>
                  <a:cubicBezTo>
                    <a:pt x="178" y="457"/>
                    <a:pt x="200" y="535"/>
                    <a:pt x="257" y="579"/>
                  </a:cubicBezTo>
                  <a:cubicBezTo>
                    <a:pt x="312" y="635"/>
                    <a:pt x="378" y="657"/>
                    <a:pt x="445" y="668"/>
                  </a:cubicBezTo>
                  <a:cubicBezTo>
                    <a:pt x="378" y="657"/>
                    <a:pt x="312" y="624"/>
                    <a:pt x="267" y="568"/>
                  </a:cubicBezTo>
                  <a:cubicBezTo>
                    <a:pt x="212" y="524"/>
                    <a:pt x="190" y="457"/>
                    <a:pt x="190" y="391"/>
                  </a:cubicBezTo>
                  <a:cubicBezTo>
                    <a:pt x="178" y="324"/>
                    <a:pt x="168" y="246"/>
                    <a:pt x="145" y="179"/>
                  </a:cubicBezTo>
                  <a:cubicBezTo>
                    <a:pt x="112" y="112"/>
                    <a:pt x="56" y="57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90" name="Google Shape;17290;p24"/>
            <p:cNvSpPr/>
            <p:nvPr/>
          </p:nvSpPr>
          <p:spPr>
            <a:xfrm flipH="1">
              <a:off x="-689068" y="-5385"/>
              <a:ext cx="42274" cy="32351"/>
            </a:xfrm>
            <a:custGeom>
              <a:avLst/>
              <a:gdLst/>
              <a:ahLst/>
              <a:cxnLst/>
              <a:rect l="l" t="t" r="r" b="b"/>
              <a:pathLst>
                <a:path w="524" h="401" extrusionOk="0">
                  <a:moveTo>
                    <a:pt x="34" y="1"/>
                  </a:moveTo>
                  <a:lnTo>
                    <a:pt x="1" y="34"/>
                  </a:lnTo>
                  <a:cubicBezTo>
                    <a:pt x="45" y="45"/>
                    <a:pt x="90" y="101"/>
                    <a:pt x="123" y="146"/>
                  </a:cubicBezTo>
                  <a:cubicBezTo>
                    <a:pt x="156" y="190"/>
                    <a:pt x="201" y="223"/>
                    <a:pt x="245" y="257"/>
                  </a:cubicBezTo>
                  <a:cubicBezTo>
                    <a:pt x="334" y="324"/>
                    <a:pt x="423" y="379"/>
                    <a:pt x="523" y="401"/>
                  </a:cubicBezTo>
                  <a:cubicBezTo>
                    <a:pt x="434" y="368"/>
                    <a:pt x="334" y="301"/>
                    <a:pt x="256" y="235"/>
                  </a:cubicBezTo>
                  <a:cubicBezTo>
                    <a:pt x="223" y="201"/>
                    <a:pt x="189" y="156"/>
                    <a:pt x="156" y="123"/>
                  </a:cubicBezTo>
                  <a:cubicBezTo>
                    <a:pt x="123" y="79"/>
                    <a:pt x="100" y="34"/>
                    <a:pt x="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91" name="Google Shape;17291;p24"/>
            <p:cNvSpPr/>
            <p:nvPr/>
          </p:nvSpPr>
          <p:spPr>
            <a:xfrm flipH="1">
              <a:off x="-658491" y="-44351"/>
              <a:ext cx="72688" cy="29204"/>
            </a:xfrm>
            <a:custGeom>
              <a:avLst/>
              <a:gdLst/>
              <a:ahLst/>
              <a:cxnLst/>
              <a:rect l="l" t="t" r="r" b="b"/>
              <a:pathLst>
                <a:path w="901" h="362" extrusionOk="0">
                  <a:moveTo>
                    <a:pt x="742" y="1"/>
                  </a:moveTo>
                  <a:cubicBezTo>
                    <a:pt x="714" y="1"/>
                    <a:pt x="686" y="2"/>
                    <a:pt x="656" y="6"/>
                  </a:cubicBezTo>
                  <a:cubicBezTo>
                    <a:pt x="612" y="6"/>
                    <a:pt x="579" y="16"/>
                    <a:pt x="534" y="28"/>
                  </a:cubicBezTo>
                  <a:cubicBezTo>
                    <a:pt x="500" y="50"/>
                    <a:pt x="456" y="72"/>
                    <a:pt x="434" y="95"/>
                  </a:cubicBezTo>
                  <a:cubicBezTo>
                    <a:pt x="401" y="128"/>
                    <a:pt x="367" y="150"/>
                    <a:pt x="334" y="172"/>
                  </a:cubicBezTo>
                  <a:cubicBezTo>
                    <a:pt x="300" y="194"/>
                    <a:pt x="267" y="217"/>
                    <a:pt x="234" y="228"/>
                  </a:cubicBezTo>
                  <a:cubicBezTo>
                    <a:pt x="156" y="261"/>
                    <a:pt x="78" y="283"/>
                    <a:pt x="0" y="306"/>
                  </a:cubicBezTo>
                  <a:lnTo>
                    <a:pt x="11" y="362"/>
                  </a:lnTo>
                  <a:cubicBezTo>
                    <a:pt x="89" y="339"/>
                    <a:pt x="178" y="306"/>
                    <a:pt x="245" y="273"/>
                  </a:cubicBezTo>
                  <a:cubicBezTo>
                    <a:pt x="290" y="250"/>
                    <a:pt x="323" y="228"/>
                    <a:pt x="356" y="206"/>
                  </a:cubicBezTo>
                  <a:cubicBezTo>
                    <a:pt x="389" y="184"/>
                    <a:pt x="423" y="150"/>
                    <a:pt x="445" y="117"/>
                  </a:cubicBezTo>
                  <a:lnTo>
                    <a:pt x="545" y="50"/>
                  </a:lnTo>
                  <a:cubicBezTo>
                    <a:pt x="579" y="39"/>
                    <a:pt x="623" y="28"/>
                    <a:pt x="656" y="16"/>
                  </a:cubicBezTo>
                  <a:cubicBezTo>
                    <a:pt x="701" y="11"/>
                    <a:pt x="743" y="11"/>
                    <a:pt x="783" y="11"/>
                  </a:cubicBezTo>
                  <a:cubicBezTo>
                    <a:pt x="823" y="11"/>
                    <a:pt x="862" y="11"/>
                    <a:pt x="901" y="6"/>
                  </a:cubicBezTo>
                  <a:cubicBezTo>
                    <a:pt x="849" y="6"/>
                    <a:pt x="797" y="1"/>
                    <a:pt x="7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92" name="Google Shape;17292;p24"/>
            <p:cNvSpPr/>
            <p:nvPr/>
          </p:nvSpPr>
          <p:spPr>
            <a:xfrm flipH="1">
              <a:off x="-699797" y="-27006"/>
              <a:ext cx="76319" cy="20814"/>
            </a:xfrm>
            <a:custGeom>
              <a:avLst/>
              <a:gdLst/>
              <a:ahLst/>
              <a:cxnLst/>
              <a:rect l="l" t="t" r="r" b="b"/>
              <a:pathLst>
                <a:path w="946" h="258" extrusionOk="0">
                  <a:moveTo>
                    <a:pt x="795" y="1"/>
                  </a:moveTo>
                  <a:cubicBezTo>
                    <a:pt x="763" y="1"/>
                    <a:pt x="731" y="5"/>
                    <a:pt x="701" y="13"/>
                  </a:cubicBezTo>
                  <a:cubicBezTo>
                    <a:pt x="623" y="35"/>
                    <a:pt x="545" y="68"/>
                    <a:pt x="468" y="102"/>
                  </a:cubicBezTo>
                  <a:cubicBezTo>
                    <a:pt x="323" y="157"/>
                    <a:pt x="156" y="202"/>
                    <a:pt x="1" y="213"/>
                  </a:cubicBezTo>
                  <a:lnTo>
                    <a:pt x="1" y="258"/>
                  </a:lnTo>
                  <a:cubicBezTo>
                    <a:pt x="167" y="236"/>
                    <a:pt x="323" y="191"/>
                    <a:pt x="478" y="124"/>
                  </a:cubicBezTo>
                  <a:cubicBezTo>
                    <a:pt x="557" y="91"/>
                    <a:pt x="623" y="46"/>
                    <a:pt x="701" y="24"/>
                  </a:cubicBezTo>
                  <a:cubicBezTo>
                    <a:pt x="740" y="13"/>
                    <a:pt x="782" y="7"/>
                    <a:pt x="824" y="7"/>
                  </a:cubicBezTo>
                  <a:cubicBezTo>
                    <a:pt x="865" y="7"/>
                    <a:pt x="907" y="13"/>
                    <a:pt x="946" y="24"/>
                  </a:cubicBezTo>
                  <a:cubicBezTo>
                    <a:pt x="898" y="10"/>
                    <a:pt x="846" y="1"/>
                    <a:pt x="7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93" name="Google Shape;17293;p24"/>
            <p:cNvSpPr/>
            <p:nvPr/>
          </p:nvSpPr>
          <p:spPr>
            <a:xfrm flipH="1">
              <a:off x="-700766" y="-8692"/>
              <a:ext cx="40499" cy="8794"/>
            </a:xfrm>
            <a:custGeom>
              <a:avLst/>
              <a:gdLst/>
              <a:ahLst/>
              <a:cxnLst/>
              <a:rect l="l" t="t" r="r" b="b"/>
              <a:pathLst>
                <a:path w="502" h="109" extrusionOk="0">
                  <a:moveTo>
                    <a:pt x="429" y="1"/>
                  </a:moveTo>
                  <a:cubicBezTo>
                    <a:pt x="410" y="1"/>
                    <a:pt x="392" y="4"/>
                    <a:pt x="378" y="9"/>
                  </a:cubicBezTo>
                  <a:cubicBezTo>
                    <a:pt x="334" y="19"/>
                    <a:pt x="289" y="31"/>
                    <a:pt x="256" y="42"/>
                  </a:cubicBezTo>
                  <a:cubicBezTo>
                    <a:pt x="167" y="53"/>
                    <a:pt x="78" y="64"/>
                    <a:pt x="0" y="75"/>
                  </a:cubicBezTo>
                  <a:lnTo>
                    <a:pt x="0" y="108"/>
                  </a:lnTo>
                  <a:cubicBezTo>
                    <a:pt x="89" y="98"/>
                    <a:pt x="167" y="86"/>
                    <a:pt x="256" y="53"/>
                  </a:cubicBezTo>
                  <a:cubicBezTo>
                    <a:pt x="301" y="42"/>
                    <a:pt x="334" y="31"/>
                    <a:pt x="378" y="19"/>
                  </a:cubicBezTo>
                  <a:cubicBezTo>
                    <a:pt x="404" y="13"/>
                    <a:pt x="430" y="7"/>
                    <a:pt x="454" y="7"/>
                  </a:cubicBezTo>
                  <a:cubicBezTo>
                    <a:pt x="471" y="7"/>
                    <a:pt x="487" y="10"/>
                    <a:pt x="501" y="19"/>
                  </a:cubicBezTo>
                  <a:lnTo>
                    <a:pt x="501" y="19"/>
                  </a:lnTo>
                  <a:cubicBezTo>
                    <a:pt x="481" y="6"/>
                    <a:pt x="455" y="1"/>
                    <a:pt x="42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94" name="Google Shape;17294;p24"/>
            <p:cNvSpPr/>
            <p:nvPr/>
          </p:nvSpPr>
          <p:spPr>
            <a:xfrm flipH="1">
              <a:off x="-873895" y="-157701"/>
              <a:ext cx="182245" cy="109234"/>
            </a:xfrm>
            <a:custGeom>
              <a:avLst/>
              <a:gdLst/>
              <a:ahLst/>
              <a:cxnLst/>
              <a:rect l="l" t="t" r="r" b="b"/>
              <a:pathLst>
                <a:path w="2259" h="1354" extrusionOk="0">
                  <a:moveTo>
                    <a:pt x="486" y="1"/>
                  </a:moveTo>
                  <a:cubicBezTo>
                    <a:pt x="437" y="1"/>
                    <a:pt x="389" y="7"/>
                    <a:pt x="345" y="20"/>
                  </a:cubicBezTo>
                  <a:cubicBezTo>
                    <a:pt x="101" y="109"/>
                    <a:pt x="223" y="265"/>
                    <a:pt x="167" y="554"/>
                  </a:cubicBezTo>
                  <a:cubicBezTo>
                    <a:pt x="145" y="687"/>
                    <a:pt x="1" y="710"/>
                    <a:pt x="157" y="1033"/>
                  </a:cubicBezTo>
                  <a:cubicBezTo>
                    <a:pt x="267" y="1240"/>
                    <a:pt x="764" y="1354"/>
                    <a:pt x="1218" y="1354"/>
                  </a:cubicBezTo>
                  <a:cubicBezTo>
                    <a:pt x="1445" y="1354"/>
                    <a:pt x="1661" y="1325"/>
                    <a:pt x="1813" y="1266"/>
                  </a:cubicBezTo>
                  <a:cubicBezTo>
                    <a:pt x="2258" y="1088"/>
                    <a:pt x="2236" y="855"/>
                    <a:pt x="2181" y="677"/>
                  </a:cubicBezTo>
                  <a:cubicBezTo>
                    <a:pt x="2114" y="509"/>
                    <a:pt x="1880" y="454"/>
                    <a:pt x="1724" y="420"/>
                  </a:cubicBezTo>
                  <a:cubicBezTo>
                    <a:pt x="1580" y="387"/>
                    <a:pt x="1424" y="287"/>
                    <a:pt x="1202" y="210"/>
                  </a:cubicBezTo>
                  <a:cubicBezTo>
                    <a:pt x="1018" y="136"/>
                    <a:pt x="726" y="1"/>
                    <a:pt x="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95" name="Google Shape;17295;p24"/>
            <p:cNvSpPr/>
            <p:nvPr/>
          </p:nvSpPr>
          <p:spPr>
            <a:xfrm flipH="1">
              <a:off x="-873895" y="-156974"/>
              <a:ext cx="138277" cy="101408"/>
            </a:xfrm>
            <a:custGeom>
              <a:avLst/>
              <a:gdLst/>
              <a:ahLst/>
              <a:cxnLst/>
              <a:rect l="l" t="t" r="r" b="b"/>
              <a:pathLst>
                <a:path w="1714" h="1257" extrusionOk="0">
                  <a:moveTo>
                    <a:pt x="0" y="0"/>
                  </a:moveTo>
                  <a:cubicBezTo>
                    <a:pt x="0" y="67"/>
                    <a:pt x="34" y="144"/>
                    <a:pt x="79" y="201"/>
                  </a:cubicBezTo>
                  <a:cubicBezTo>
                    <a:pt x="145" y="290"/>
                    <a:pt x="234" y="356"/>
                    <a:pt x="323" y="423"/>
                  </a:cubicBezTo>
                  <a:cubicBezTo>
                    <a:pt x="412" y="478"/>
                    <a:pt x="501" y="545"/>
                    <a:pt x="579" y="634"/>
                  </a:cubicBezTo>
                  <a:cubicBezTo>
                    <a:pt x="712" y="779"/>
                    <a:pt x="835" y="935"/>
                    <a:pt x="979" y="1079"/>
                  </a:cubicBezTo>
                  <a:cubicBezTo>
                    <a:pt x="1068" y="1157"/>
                    <a:pt x="1157" y="1212"/>
                    <a:pt x="1258" y="1257"/>
                  </a:cubicBezTo>
                  <a:lnTo>
                    <a:pt x="1268" y="1257"/>
                  </a:lnTo>
                  <a:cubicBezTo>
                    <a:pt x="1713" y="1079"/>
                    <a:pt x="1691" y="846"/>
                    <a:pt x="1636" y="668"/>
                  </a:cubicBezTo>
                  <a:cubicBezTo>
                    <a:pt x="1569" y="500"/>
                    <a:pt x="1335" y="445"/>
                    <a:pt x="1179" y="411"/>
                  </a:cubicBezTo>
                  <a:cubicBezTo>
                    <a:pt x="1035" y="378"/>
                    <a:pt x="879" y="278"/>
                    <a:pt x="657" y="201"/>
                  </a:cubicBezTo>
                  <a:cubicBezTo>
                    <a:pt x="490" y="134"/>
                    <a:pt x="223" y="1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96" name="Google Shape;17296;p24"/>
            <p:cNvSpPr/>
            <p:nvPr/>
          </p:nvSpPr>
          <p:spPr>
            <a:xfrm flipH="1">
              <a:off x="-762644" y="-113087"/>
              <a:ext cx="50341" cy="53084"/>
            </a:xfrm>
            <a:custGeom>
              <a:avLst/>
              <a:gdLst/>
              <a:ahLst/>
              <a:cxnLst/>
              <a:rect l="l" t="t" r="r" b="b"/>
              <a:pathLst>
                <a:path w="624" h="658" extrusionOk="0">
                  <a:moveTo>
                    <a:pt x="0" y="1"/>
                  </a:moveTo>
                  <a:cubicBezTo>
                    <a:pt x="0" y="90"/>
                    <a:pt x="22" y="168"/>
                    <a:pt x="56" y="246"/>
                  </a:cubicBezTo>
                  <a:cubicBezTo>
                    <a:pt x="79" y="324"/>
                    <a:pt x="111" y="401"/>
                    <a:pt x="167" y="480"/>
                  </a:cubicBezTo>
                  <a:cubicBezTo>
                    <a:pt x="212" y="546"/>
                    <a:pt x="289" y="591"/>
                    <a:pt x="378" y="613"/>
                  </a:cubicBezTo>
                  <a:cubicBezTo>
                    <a:pt x="457" y="646"/>
                    <a:pt x="534" y="646"/>
                    <a:pt x="623" y="658"/>
                  </a:cubicBezTo>
                  <a:cubicBezTo>
                    <a:pt x="534" y="646"/>
                    <a:pt x="457" y="635"/>
                    <a:pt x="378" y="601"/>
                  </a:cubicBezTo>
                  <a:cubicBezTo>
                    <a:pt x="301" y="579"/>
                    <a:pt x="234" y="524"/>
                    <a:pt x="190" y="457"/>
                  </a:cubicBezTo>
                  <a:cubicBezTo>
                    <a:pt x="145" y="391"/>
                    <a:pt x="123" y="312"/>
                    <a:pt x="89" y="235"/>
                  </a:cubicBezTo>
                  <a:cubicBezTo>
                    <a:pt x="67" y="157"/>
                    <a:pt x="56" y="79"/>
                    <a:pt x="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97" name="Google Shape;17297;p24"/>
            <p:cNvSpPr/>
            <p:nvPr/>
          </p:nvSpPr>
          <p:spPr>
            <a:xfrm flipH="1">
              <a:off x="-825410" y="-106713"/>
              <a:ext cx="73656" cy="46711"/>
            </a:xfrm>
            <a:custGeom>
              <a:avLst/>
              <a:gdLst/>
              <a:ahLst/>
              <a:cxnLst/>
              <a:rect l="l" t="t" r="r" b="b"/>
              <a:pathLst>
                <a:path w="913" h="579" extrusionOk="0">
                  <a:moveTo>
                    <a:pt x="45" y="0"/>
                  </a:moveTo>
                  <a:lnTo>
                    <a:pt x="1" y="11"/>
                  </a:lnTo>
                  <a:cubicBezTo>
                    <a:pt x="12" y="55"/>
                    <a:pt x="23" y="100"/>
                    <a:pt x="45" y="144"/>
                  </a:cubicBezTo>
                  <a:cubicBezTo>
                    <a:pt x="67" y="189"/>
                    <a:pt x="101" y="233"/>
                    <a:pt x="146" y="256"/>
                  </a:cubicBezTo>
                  <a:cubicBezTo>
                    <a:pt x="223" y="312"/>
                    <a:pt x="312" y="334"/>
                    <a:pt x="401" y="367"/>
                  </a:cubicBezTo>
                  <a:cubicBezTo>
                    <a:pt x="568" y="423"/>
                    <a:pt x="735" y="534"/>
                    <a:pt x="913" y="579"/>
                  </a:cubicBezTo>
                  <a:cubicBezTo>
                    <a:pt x="735" y="522"/>
                    <a:pt x="579" y="411"/>
                    <a:pt x="413" y="345"/>
                  </a:cubicBezTo>
                  <a:cubicBezTo>
                    <a:pt x="324" y="312"/>
                    <a:pt x="235" y="289"/>
                    <a:pt x="168" y="233"/>
                  </a:cubicBezTo>
                  <a:cubicBezTo>
                    <a:pt x="90" y="178"/>
                    <a:pt x="67" y="89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98" name="Google Shape;17298;p24"/>
            <p:cNvSpPr/>
            <p:nvPr/>
          </p:nvSpPr>
          <p:spPr>
            <a:xfrm flipH="1">
              <a:off x="-848726" y="-106713"/>
              <a:ext cx="61958" cy="26945"/>
            </a:xfrm>
            <a:custGeom>
              <a:avLst/>
              <a:gdLst/>
              <a:ahLst/>
              <a:cxnLst/>
              <a:rect l="l" t="t" r="r" b="b"/>
              <a:pathLst>
                <a:path w="768" h="334" extrusionOk="0">
                  <a:moveTo>
                    <a:pt x="34" y="0"/>
                  </a:moveTo>
                  <a:lnTo>
                    <a:pt x="1" y="22"/>
                  </a:lnTo>
                  <a:cubicBezTo>
                    <a:pt x="23" y="45"/>
                    <a:pt x="45" y="78"/>
                    <a:pt x="78" y="100"/>
                  </a:cubicBezTo>
                  <a:cubicBezTo>
                    <a:pt x="100" y="122"/>
                    <a:pt x="134" y="144"/>
                    <a:pt x="167" y="156"/>
                  </a:cubicBezTo>
                  <a:cubicBezTo>
                    <a:pt x="234" y="178"/>
                    <a:pt x="301" y="189"/>
                    <a:pt x="367" y="211"/>
                  </a:cubicBezTo>
                  <a:cubicBezTo>
                    <a:pt x="501" y="233"/>
                    <a:pt x="646" y="267"/>
                    <a:pt x="768" y="334"/>
                  </a:cubicBezTo>
                  <a:cubicBezTo>
                    <a:pt x="646" y="256"/>
                    <a:pt x="512" y="223"/>
                    <a:pt x="379" y="189"/>
                  </a:cubicBezTo>
                  <a:cubicBezTo>
                    <a:pt x="312" y="178"/>
                    <a:pt x="245" y="156"/>
                    <a:pt x="179" y="134"/>
                  </a:cubicBezTo>
                  <a:cubicBezTo>
                    <a:pt x="145" y="111"/>
                    <a:pt x="123" y="100"/>
                    <a:pt x="100" y="78"/>
                  </a:cubicBezTo>
                  <a:cubicBezTo>
                    <a:pt x="68" y="55"/>
                    <a:pt x="56" y="33"/>
                    <a:pt x="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99" name="Google Shape;17299;p24"/>
            <p:cNvSpPr/>
            <p:nvPr/>
          </p:nvSpPr>
          <p:spPr>
            <a:xfrm flipH="1">
              <a:off x="-790477" y="-132772"/>
              <a:ext cx="67444" cy="22508"/>
            </a:xfrm>
            <a:custGeom>
              <a:avLst/>
              <a:gdLst/>
              <a:ahLst/>
              <a:cxnLst/>
              <a:rect l="l" t="t" r="r" b="b"/>
              <a:pathLst>
                <a:path w="836" h="279" extrusionOk="0">
                  <a:moveTo>
                    <a:pt x="613" y="0"/>
                  </a:moveTo>
                  <a:cubicBezTo>
                    <a:pt x="535" y="0"/>
                    <a:pt x="457" y="22"/>
                    <a:pt x="401" y="67"/>
                  </a:cubicBezTo>
                  <a:cubicBezTo>
                    <a:pt x="368" y="89"/>
                    <a:pt x="334" y="123"/>
                    <a:pt x="312" y="145"/>
                  </a:cubicBezTo>
                  <a:cubicBezTo>
                    <a:pt x="279" y="156"/>
                    <a:pt x="245" y="178"/>
                    <a:pt x="212" y="200"/>
                  </a:cubicBezTo>
                  <a:cubicBezTo>
                    <a:pt x="146" y="223"/>
                    <a:pt x="79" y="245"/>
                    <a:pt x="1" y="245"/>
                  </a:cubicBezTo>
                  <a:lnTo>
                    <a:pt x="1" y="279"/>
                  </a:lnTo>
                  <a:cubicBezTo>
                    <a:pt x="79" y="279"/>
                    <a:pt x="156" y="256"/>
                    <a:pt x="223" y="223"/>
                  </a:cubicBezTo>
                  <a:lnTo>
                    <a:pt x="324" y="156"/>
                  </a:lnTo>
                  <a:cubicBezTo>
                    <a:pt x="357" y="134"/>
                    <a:pt x="379" y="111"/>
                    <a:pt x="413" y="89"/>
                  </a:cubicBezTo>
                  <a:cubicBezTo>
                    <a:pt x="468" y="34"/>
                    <a:pt x="535" y="12"/>
                    <a:pt x="613" y="12"/>
                  </a:cubicBezTo>
                  <a:cubicBezTo>
                    <a:pt x="690" y="12"/>
                    <a:pt x="757" y="22"/>
                    <a:pt x="835" y="34"/>
                  </a:cubicBezTo>
                  <a:cubicBezTo>
                    <a:pt x="757" y="22"/>
                    <a:pt x="690" y="0"/>
                    <a:pt x="61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00" name="Google Shape;17300;p24"/>
            <p:cNvSpPr/>
            <p:nvPr/>
          </p:nvSpPr>
          <p:spPr>
            <a:xfrm flipH="1">
              <a:off x="-810163" y="-116395"/>
              <a:ext cx="44936" cy="12747"/>
            </a:xfrm>
            <a:custGeom>
              <a:avLst/>
              <a:gdLst/>
              <a:ahLst/>
              <a:cxnLst/>
              <a:rect l="l" t="t" r="r" b="b"/>
              <a:pathLst>
                <a:path w="557" h="158" extrusionOk="0">
                  <a:moveTo>
                    <a:pt x="489" y="0"/>
                  </a:moveTo>
                  <a:cubicBezTo>
                    <a:pt x="465" y="0"/>
                    <a:pt x="440" y="3"/>
                    <a:pt x="412" y="9"/>
                  </a:cubicBezTo>
                  <a:cubicBezTo>
                    <a:pt x="367" y="20"/>
                    <a:pt x="323" y="31"/>
                    <a:pt x="278" y="53"/>
                  </a:cubicBezTo>
                  <a:cubicBezTo>
                    <a:pt x="209" y="79"/>
                    <a:pt x="133" y="119"/>
                    <a:pt x="65" y="119"/>
                  </a:cubicBezTo>
                  <a:cubicBezTo>
                    <a:pt x="47" y="119"/>
                    <a:pt x="29" y="116"/>
                    <a:pt x="12" y="109"/>
                  </a:cubicBezTo>
                  <a:lnTo>
                    <a:pt x="1" y="153"/>
                  </a:lnTo>
                  <a:cubicBezTo>
                    <a:pt x="17" y="157"/>
                    <a:pt x="33" y="158"/>
                    <a:pt x="48" y="158"/>
                  </a:cubicBezTo>
                  <a:cubicBezTo>
                    <a:pt x="83" y="158"/>
                    <a:pt x="117" y="150"/>
                    <a:pt x="157" y="142"/>
                  </a:cubicBezTo>
                  <a:lnTo>
                    <a:pt x="290" y="76"/>
                  </a:lnTo>
                  <a:cubicBezTo>
                    <a:pt x="335" y="53"/>
                    <a:pt x="379" y="31"/>
                    <a:pt x="424" y="20"/>
                  </a:cubicBezTo>
                  <a:cubicBezTo>
                    <a:pt x="455" y="12"/>
                    <a:pt x="486" y="4"/>
                    <a:pt x="518" y="4"/>
                  </a:cubicBezTo>
                  <a:cubicBezTo>
                    <a:pt x="531" y="4"/>
                    <a:pt x="544" y="6"/>
                    <a:pt x="557" y="9"/>
                  </a:cubicBezTo>
                  <a:cubicBezTo>
                    <a:pt x="535" y="3"/>
                    <a:pt x="512" y="0"/>
                    <a:pt x="48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01" name="Google Shape;17301;p24"/>
            <p:cNvSpPr/>
            <p:nvPr/>
          </p:nvSpPr>
          <p:spPr>
            <a:xfrm flipH="1">
              <a:off x="-920513" y="-320262"/>
              <a:ext cx="1179953" cy="489939"/>
            </a:xfrm>
            <a:custGeom>
              <a:avLst/>
              <a:gdLst/>
              <a:ahLst/>
              <a:cxnLst/>
              <a:rect l="l" t="t" r="r" b="b"/>
              <a:pathLst>
                <a:path w="14626" h="6073" extrusionOk="0">
                  <a:moveTo>
                    <a:pt x="12446" y="0"/>
                  </a:moveTo>
                  <a:cubicBezTo>
                    <a:pt x="12245" y="278"/>
                    <a:pt x="12112" y="578"/>
                    <a:pt x="12001" y="901"/>
                  </a:cubicBezTo>
                  <a:cubicBezTo>
                    <a:pt x="11946" y="1056"/>
                    <a:pt x="11890" y="1212"/>
                    <a:pt x="11845" y="1379"/>
                  </a:cubicBezTo>
                  <a:lnTo>
                    <a:pt x="11778" y="1612"/>
                  </a:lnTo>
                  <a:cubicBezTo>
                    <a:pt x="11756" y="1691"/>
                    <a:pt x="11734" y="1768"/>
                    <a:pt x="11745" y="1846"/>
                  </a:cubicBezTo>
                  <a:cubicBezTo>
                    <a:pt x="11567" y="1924"/>
                    <a:pt x="11400" y="2013"/>
                    <a:pt x="11234" y="2091"/>
                  </a:cubicBezTo>
                  <a:cubicBezTo>
                    <a:pt x="10711" y="2346"/>
                    <a:pt x="10177" y="2580"/>
                    <a:pt x="9643" y="2803"/>
                  </a:cubicBezTo>
                  <a:cubicBezTo>
                    <a:pt x="9710" y="2514"/>
                    <a:pt x="9776" y="2235"/>
                    <a:pt x="9877" y="1968"/>
                  </a:cubicBezTo>
                  <a:cubicBezTo>
                    <a:pt x="9999" y="1657"/>
                    <a:pt x="10154" y="1368"/>
                    <a:pt x="10377" y="1123"/>
                  </a:cubicBezTo>
                  <a:lnTo>
                    <a:pt x="10344" y="1090"/>
                  </a:lnTo>
                  <a:cubicBezTo>
                    <a:pt x="10110" y="1335"/>
                    <a:pt x="9944" y="1635"/>
                    <a:pt x="9821" y="1946"/>
                  </a:cubicBezTo>
                  <a:cubicBezTo>
                    <a:pt x="9699" y="2235"/>
                    <a:pt x="9621" y="2536"/>
                    <a:pt x="9543" y="2836"/>
                  </a:cubicBezTo>
                  <a:cubicBezTo>
                    <a:pt x="9509" y="2847"/>
                    <a:pt x="9487" y="2858"/>
                    <a:pt x="9454" y="2870"/>
                  </a:cubicBezTo>
                  <a:cubicBezTo>
                    <a:pt x="8898" y="3092"/>
                    <a:pt x="8342" y="3303"/>
                    <a:pt x="7774" y="3503"/>
                  </a:cubicBezTo>
                  <a:cubicBezTo>
                    <a:pt x="7774" y="3137"/>
                    <a:pt x="7863" y="2781"/>
                    <a:pt x="8008" y="2447"/>
                  </a:cubicBezTo>
                  <a:cubicBezTo>
                    <a:pt x="8164" y="2091"/>
                    <a:pt x="8375" y="1757"/>
                    <a:pt x="8597" y="1424"/>
                  </a:cubicBezTo>
                  <a:lnTo>
                    <a:pt x="8553" y="1402"/>
                  </a:lnTo>
                  <a:cubicBezTo>
                    <a:pt x="8330" y="1735"/>
                    <a:pt x="8120" y="2057"/>
                    <a:pt x="7952" y="2425"/>
                  </a:cubicBezTo>
                  <a:cubicBezTo>
                    <a:pt x="7797" y="2769"/>
                    <a:pt x="7697" y="3147"/>
                    <a:pt x="7697" y="3525"/>
                  </a:cubicBezTo>
                  <a:cubicBezTo>
                    <a:pt x="7675" y="3537"/>
                    <a:pt x="7652" y="3548"/>
                    <a:pt x="7630" y="3548"/>
                  </a:cubicBezTo>
                  <a:cubicBezTo>
                    <a:pt x="7018" y="3759"/>
                    <a:pt x="6395" y="3937"/>
                    <a:pt x="5762" y="4082"/>
                  </a:cubicBezTo>
                  <a:cubicBezTo>
                    <a:pt x="5550" y="4138"/>
                    <a:pt x="5339" y="4170"/>
                    <a:pt x="5117" y="4215"/>
                  </a:cubicBezTo>
                  <a:cubicBezTo>
                    <a:pt x="5127" y="4059"/>
                    <a:pt x="5161" y="3904"/>
                    <a:pt x="5194" y="3748"/>
                  </a:cubicBezTo>
                  <a:cubicBezTo>
                    <a:pt x="5250" y="3559"/>
                    <a:pt x="5305" y="3370"/>
                    <a:pt x="5372" y="3181"/>
                  </a:cubicBezTo>
                  <a:cubicBezTo>
                    <a:pt x="5428" y="2992"/>
                    <a:pt x="5517" y="2814"/>
                    <a:pt x="5606" y="2647"/>
                  </a:cubicBezTo>
                  <a:cubicBezTo>
                    <a:pt x="5706" y="2480"/>
                    <a:pt x="5817" y="2314"/>
                    <a:pt x="5917" y="2146"/>
                  </a:cubicBezTo>
                  <a:lnTo>
                    <a:pt x="5884" y="2124"/>
                  </a:lnTo>
                  <a:cubicBezTo>
                    <a:pt x="5772" y="2280"/>
                    <a:pt x="5661" y="2447"/>
                    <a:pt x="5561" y="2613"/>
                  </a:cubicBezTo>
                  <a:cubicBezTo>
                    <a:pt x="5450" y="2791"/>
                    <a:pt x="5361" y="2969"/>
                    <a:pt x="5295" y="3159"/>
                  </a:cubicBezTo>
                  <a:cubicBezTo>
                    <a:pt x="5216" y="3337"/>
                    <a:pt x="5161" y="3525"/>
                    <a:pt x="5105" y="3715"/>
                  </a:cubicBezTo>
                  <a:cubicBezTo>
                    <a:pt x="5050" y="3881"/>
                    <a:pt x="5005" y="4059"/>
                    <a:pt x="4994" y="4237"/>
                  </a:cubicBezTo>
                  <a:cubicBezTo>
                    <a:pt x="4939" y="4249"/>
                    <a:pt x="4872" y="4259"/>
                    <a:pt x="4816" y="4271"/>
                  </a:cubicBezTo>
                  <a:cubicBezTo>
                    <a:pt x="4494" y="4316"/>
                    <a:pt x="4171" y="4371"/>
                    <a:pt x="3849" y="4393"/>
                  </a:cubicBezTo>
                  <a:cubicBezTo>
                    <a:pt x="3592" y="4427"/>
                    <a:pt x="3325" y="4449"/>
                    <a:pt x="3059" y="4471"/>
                  </a:cubicBezTo>
                  <a:lnTo>
                    <a:pt x="3059" y="4427"/>
                  </a:lnTo>
                  <a:cubicBezTo>
                    <a:pt x="3070" y="4382"/>
                    <a:pt x="3070" y="4338"/>
                    <a:pt x="3081" y="4282"/>
                  </a:cubicBezTo>
                  <a:cubicBezTo>
                    <a:pt x="3092" y="4193"/>
                    <a:pt x="3125" y="4104"/>
                    <a:pt x="3147" y="4015"/>
                  </a:cubicBezTo>
                  <a:cubicBezTo>
                    <a:pt x="3214" y="3837"/>
                    <a:pt x="3293" y="3670"/>
                    <a:pt x="3392" y="3515"/>
                  </a:cubicBezTo>
                  <a:cubicBezTo>
                    <a:pt x="3604" y="3203"/>
                    <a:pt x="3882" y="2936"/>
                    <a:pt x="4171" y="2692"/>
                  </a:cubicBezTo>
                  <a:lnTo>
                    <a:pt x="4138" y="2658"/>
                  </a:lnTo>
                  <a:cubicBezTo>
                    <a:pt x="3837" y="2892"/>
                    <a:pt x="3559" y="3159"/>
                    <a:pt x="3337" y="3470"/>
                  </a:cubicBezTo>
                  <a:cubicBezTo>
                    <a:pt x="3226" y="3637"/>
                    <a:pt x="3125" y="3804"/>
                    <a:pt x="3059" y="3982"/>
                  </a:cubicBezTo>
                  <a:cubicBezTo>
                    <a:pt x="3026" y="4082"/>
                    <a:pt x="2992" y="4170"/>
                    <a:pt x="2981" y="4271"/>
                  </a:cubicBezTo>
                  <a:cubicBezTo>
                    <a:pt x="2970" y="4316"/>
                    <a:pt x="2959" y="4360"/>
                    <a:pt x="2947" y="4415"/>
                  </a:cubicBezTo>
                  <a:lnTo>
                    <a:pt x="2947" y="4471"/>
                  </a:lnTo>
                  <a:cubicBezTo>
                    <a:pt x="2695" y="4488"/>
                    <a:pt x="2441" y="4498"/>
                    <a:pt x="2189" y="4498"/>
                  </a:cubicBezTo>
                  <a:cubicBezTo>
                    <a:pt x="2097" y="4498"/>
                    <a:pt x="2005" y="4496"/>
                    <a:pt x="1913" y="4493"/>
                  </a:cubicBezTo>
                  <a:cubicBezTo>
                    <a:pt x="1602" y="4471"/>
                    <a:pt x="1279" y="4437"/>
                    <a:pt x="968" y="4371"/>
                  </a:cubicBezTo>
                  <a:cubicBezTo>
                    <a:pt x="812" y="4338"/>
                    <a:pt x="656" y="4293"/>
                    <a:pt x="512" y="4237"/>
                  </a:cubicBezTo>
                  <a:cubicBezTo>
                    <a:pt x="434" y="4215"/>
                    <a:pt x="356" y="4182"/>
                    <a:pt x="290" y="4148"/>
                  </a:cubicBezTo>
                  <a:cubicBezTo>
                    <a:pt x="256" y="4126"/>
                    <a:pt x="223" y="4115"/>
                    <a:pt x="189" y="4093"/>
                  </a:cubicBezTo>
                  <a:cubicBezTo>
                    <a:pt x="156" y="4071"/>
                    <a:pt x="156" y="4082"/>
                    <a:pt x="134" y="4059"/>
                  </a:cubicBezTo>
                  <a:lnTo>
                    <a:pt x="0" y="4138"/>
                  </a:lnTo>
                  <a:cubicBezTo>
                    <a:pt x="45" y="4170"/>
                    <a:pt x="78" y="4193"/>
                    <a:pt x="112" y="4215"/>
                  </a:cubicBezTo>
                  <a:cubicBezTo>
                    <a:pt x="156" y="4237"/>
                    <a:pt x="189" y="4259"/>
                    <a:pt x="223" y="4271"/>
                  </a:cubicBezTo>
                  <a:cubicBezTo>
                    <a:pt x="300" y="4316"/>
                    <a:pt x="379" y="4348"/>
                    <a:pt x="456" y="4371"/>
                  </a:cubicBezTo>
                  <a:cubicBezTo>
                    <a:pt x="612" y="4427"/>
                    <a:pt x="767" y="4482"/>
                    <a:pt x="935" y="4516"/>
                  </a:cubicBezTo>
                  <a:cubicBezTo>
                    <a:pt x="1257" y="4582"/>
                    <a:pt x="1580" y="4627"/>
                    <a:pt x="1913" y="4649"/>
                  </a:cubicBezTo>
                  <a:lnTo>
                    <a:pt x="1946" y="4649"/>
                  </a:lnTo>
                  <a:cubicBezTo>
                    <a:pt x="1991" y="4738"/>
                    <a:pt x="2058" y="4805"/>
                    <a:pt x="2124" y="4849"/>
                  </a:cubicBezTo>
                  <a:cubicBezTo>
                    <a:pt x="2213" y="4927"/>
                    <a:pt x="2302" y="4983"/>
                    <a:pt x="2403" y="5050"/>
                  </a:cubicBezTo>
                  <a:cubicBezTo>
                    <a:pt x="2591" y="5171"/>
                    <a:pt x="2781" y="5283"/>
                    <a:pt x="2970" y="5394"/>
                  </a:cubicBezTo>
                  <a:cubicBezTo>
                    <a:pt x="3170" y="5505"/>
                    <a:pt x="3359" y="5616"/>
                    <a:pt x="3537" y="5739"/>
                  </a:cubicBezTo>
                  <a:cubicBezTo>
                    <a:pt x="3626" y="5794"/>
                    <a:pt x="3715" y="5861"/>
                    <a:pt x="3815" y="5928"/>
                  </a:cubicBezTo>
                  <a:cubicBezTo>
                    <a:pt x="3904" y="5995"/>
                    <a:pt x="4004" y="6039"/>
                    <a:pt x="4116" y="6073"/>
                  </a:cubicBezTo>
                  <a:lnTo>
                    <a:pt x="4126" y="6028"/>
                  </a:lnTo>
                  <a:cubicBezTo>
                    <a:pt x="4027" y="6006"/>
                    <a:pt x="3926" y="5950"/>
                    <a:pt x="3837" y="5883"/>
                  </a:cubicBezTo>
                  <a:cubicBezTo>
                    <a:pt x="3748" y="5828"/>
                    <a:pt x="3659" y="5750"/>
                    <a:pt x="3570" y="5683"/>
                  </a:cubicBezTo>
                  <a:cubicBezTo>
                    <a:pt x="3392" y="5561"/>
                    <a:pt x="3204" y="5438"/>
                    <a:pt x="3014" y="5327"/>
                  </a:cubicBezTo>
                  <a:cubicBezTo>
                    <a:pt x="2825" y="5205"/>
                    <a:pt x="2636" y="5094"/>
                    <a:pt x="2458" y="4971"/>
                  </a:cubicBezTo>
                  <a:cubicBezTo>
                    <a:pt x="2369" y="4905"/>
                    <a:pt x="2269" y="4838"/>
                    <a:pt x="2191" y="4771"/>
                  </a:cubicBezTo>
                  <a:cubicBezTo>
                    <a:pt x="2147" y="4738"/>
                    <a:pt x="2102" y="4694"/>
                    <a:pt x="2080" y="4649"/>
                  </a:cubicBezTo>
                  <a:lnTo>
                    <a:pt x="2158" y="4649"/>
                  </a:lnTo>
                  <a:cubicBezTo>
                    <a:pt x="2184" y="4653"/>
                    <a:pt x="2211" y="4654"/>
                    <a:pt x="2239" y="4654"/>
                  </a:cubicBezTo>
                  <a:cubicBezTo>
                    <a:pt x="2294" y="4654"/>
                    <a:pt x="2351" y="4649"/>
                    <a:pt x="2403" y="4649"/>
                  </a:cubicBezTo>
                  <a:cubicBezTo>
                    <a:pt x="2451" y="4652"/>
                    <a:pt x="2498" y="4654"/>
                    <a:pt x="2546" y="4654"/>
                  </a:cubicBezTo>
                  <a:cubicBezTo>
                    <a:pt x="2661" y="4654"/>
                    <a:pt x="2773" y="4646"/>
                    <a:pt x="2892" y="4638"/>
                  </a:cubicBezTo>
                  <a:cubicBezTo>
                    <a:pt x="3214" y="4615"/>
                    <a:pt x="3548" y="4593"/>
                    <a:pt x="3871" y="4560"/>
                  </a:cubicBezTo>
                  <a:cubicBezTo>
                    <a:pt x="4116" y="4538"/>
                    <a:pt x="4371" y="4504"/>
                    <a:pt x="4616" y="4460"/>
                  </a:cubicBezTo>
                  <a:cubicBezTo>
                    <a:pt x="4694" y="4638"/>
                    <a:pt x="4805" y="4783"/>
                    <a:pt x="4939" y="4905"/>
                  </a:cubicBezTo>
                  <a:cubicBezTo>
                    <a:pt x="5094" y="5050"/>
                    <a:pt x="5272" y="5161"/>
                    <a:pt x="5461" y="5250"/>
                  </a:cubicBezTo>
                  <a:cubicBezTo>
                    <a:pt x="5839" y="5428"/>
                    <a:pt x="6251" y="5517"/>
                    <a:pt x="6640" y="5639"/>
                  </a:cubicBezTo>
                  <a:lnTo>
                    <a:pt x="6651" y="5594"/>
                  </a:lnTo>
                  <a:cubicBezTo>
                    <a:pt x="6262" y="5461"/>
                    <a:pt x="5861" y="5361"/>
                    <a:pt x="5495" y="5183"/>
                  </a:cubicBezTo>
                  <a:cubicBezTo>
                    <a:pt x="5317" y="5094"/>
                    <a:pt x="5139" y="4983"/>
                    <a:pt x="5005" y="4838"/>
                  </a:cubicBezTo>
                  <a:cubicBezTo>
                    <a:pt x="4883" y="4727"/>
                    <a:pt x="4794" y="4593"/>
                    <a:pt x="4727" y="4449"/>
                  </a:cubicBezTo>
                  <a:cubicBezTo>
                    <a:pt x="5439" y="4338"/>
                    <a:pt x="6150" y="4160"/>
                    <a:pt x="6852" y="3960"/>
                  </a:cubicBezTo>
                  <a:cubicBezTo>
                    <a:pt x="6951" y="4059"/>
                    <a:pt x="7062" y="4138"/>
                    <a:pt x="7174" y="4215"/>
                  </a:cubicBezTo>
                  <a:cubicBezTo>
                    <a:pt x="7319" y="4293"/>
                    <a:pt x="7485" y="4360"/>
                    <a:pt x="7641" y="4415"/>
                  </a:cubicBezTo>
                  <a:cubicBezTo>
                    <a:pt x="7942" y="4538"/>
                    <a:pt x="8264" y="4660"/>
                    <a:pt x="8587" y="4727"/>
                  </a:cubicBezTo>
                  <a:lnTo>
                    <a:pt x="8597" y="4682"/>
                  </a:lnTo>
                  <a:cubicBezTo>
                    <a:pt x="8275" y="4615"/>
                    <a:pt x="7975" y="4482"/>
                    <a:pt x="7663" y="4348"/>
                  </a:cubicBezTo>
                  <a:cubicBezTo>
                    <a:pt x="7507" y="4282"/>
                    <a:pt x="7363" y="4215"/>
                    <a:pt x="7230" y="4126"/>
                  </a:cubicBezTo>
                  <a:cubicBezTo>
                    <a:pt x="7129" y="4071"/>
                    <a:pt x="7040" y="4004"/>
                    <a:pt x="6963" y="3926"/>
                  </a:cubicBezTo>
                  <a:cubicBezTo>
                    <a:pt x="7208" y="3848"/>
                    <a:pt x="7441" y="3770"/>
                    <a:pt x="7675" y="3693"/>
                  </a:cubicBezTo>
                  <a:cubicBezTo>
                    <a:pt x="8142" y="3537"/>
                    <a:pt x="8597" y="3359"/>
                    <a:pt x="9054" y="3181"/>
                  </a:cubicBezTo>
                  <a:cubicBezTo>
                    <a:pt x="9121" y="3258"/>
                    <a:pt x="9210" y="3337"/>
                    <a:pt x="9298" y="3381"/>
                  </a:cubicBezTo>
                  <a:cubicBezTo>
                    <a:pt x="9410" y="3448"/>
                    <a:pt x="9509" y="3492"/>
                    <a:pt x="9621" y="3537"/>
                  </a:cubicBezTo>
                  <a:cubicBezTo>
                    <a:pt x="9843" y="3614"/>
                    <a:pt x="10065" y="3681"/>
                    <a:pt x="10299" y="3748"/>
                  </a:cubicBezTo>
                  <a:cubicBezTo>
                    <a:pt x="10755" y="3871"/>
                    <a:pt x="11212" y="3960"/>
                    <a:pt x="11679" y="4004"/>
                  </a:cubicBezTo>
                  <a:lnTo>
                    <a:pt x="11689" y="3960"/>
                  </a:lnTo>
                  <a:cubicBezTo>
                    <a:pt x="11222" y="3904"/>
                    <a:pt x="10767" y="3815"/>
                    <a:pt x="10322" y="3681"/>
                  </a:cubicBezTo>
                  <a:cubicBezTo>
                    <a:pt x="10099" y="3614"/>
                    <a:pt x="9877" y="3537"/>
                    <a:pt x="9654" y="3448"/>
                  </a:cubicBezTo>
                  <a:cubicBezTo>
                    <a:pt x="9465" y="3370"/>
                    <a:pt x="9276" y="3281"/>
                    <a:pt x="9153" y="3137"/>
                  </a:cubicBezTo>
                  <a:cubicBezTo>
                    <a:pt x="9265" y="3092"/>
                    <a:pt x="9387" y="3048"/>
                    <a:pt x="9499" y="2992"/>
                  </a:cubicBezTo>
                  <a:cubicBezTo>
                    <a:pt x="10065" y="2769"/>
                    <a:pt x="10622" y="2524"/>
                    <a:pt x="11155" y="2257"/>
                  </a:cubicBezTo>
                  <a:cubicBezTo>
                    <a:pt x="11278" y="2358"/>
                    <a:pt x="11422" y="2425"/>
                    <a:pt x="11567" y="2469"/>
                  </a:cubicBezTo>
                  <a:cubicBezTo>
                    <a:pt x="11734" y="2524"/>
                    <a:pt x="11901" y="2569"/>
                    <a:pt x="12067" y="2603"/>
                  </a:cubicBezTo>
                  <a:cubicBezTo>
                    <a:pt x="12346" y="2658"/>
                    <a:pt x="12632" y="2683"/>
                    <a:pt x="12919" y="2683"/>
                  </a:cubicBezTo>
                  <a:cubicBezTo>
                    <a:pt x="12976" y="2683"/>
                    <a:pt x="13033" y="2682"/>
                    <a:pt x="13091" y="2680"/>
                  </a:cubicBezTo>
                  <a:lnTo>
                    <a:pt x="13091" y="2636"/>
                  </a:lnTo>
                  <a:cubicBezTo>
                    <a:pt x="13047" y="2637"/>
                    <a:pt x="13003" y="2638"/>
                    <a:pt x="12959" y="2638"/>
                  </a:cubicBezTo>
                  <a:cubicBezTo>
                    <a:pt x="12661" y="2638"/>
                    <a:pt x="12370" y="2603"/>
                    <a:pt x="12079" y="2536"/>
                  </a:cubicBezTo>
                  <a:cubicBezTo>
                    <a:pt x="11912" y="2502"/>
                    <a:pt x="11756" y="2458"/>
                    <a:pt x="11600" y="2402"/>
                  </a:cubicBezTo>
                  <a:cubicBezTo>
                    <a:pt x="11467" y="2358"/>
                    <a:pt x="11345" y="2302"/>
                    <a:pt x="11234" y="2213"/>
                  </a:cubicBezTo>
                  <a:cubicBezTo>
                    <a:pt x="11256" y="2202"/>
                    <a:pt x="11267" y="2202"/>
                    <a:pt x="11289" y="2191"/>
                  </a:cubicBezTo>
                  <a:cubicBezTo>
                    <a:pt x="12446" y="1612"/>
                    <a:pt x="13580" y="957"/>
                    <a:pt x="14626" y="178"/>
                  </a:cubicBezTo>
                  <a:lnTo>
                    <a:pt x="14603" y="156"/>
                  </a:lnTo>
                  <a:cubicBezTo>
                    <a:pt x="14081" y="534"/>
                    <a:pt x="13525" y="868"/>
                    <a:pt x="12957" y="1190"/>
                  </a:cubicBezTo>
                  <a:cubicBezTo>
                    <a:pt x="12579" y="1402"/>
                    <a:pt x="12201" y="1612"/>
                    <a:pt x="11823" y="1802"/>
                  </a:cubicBezTo>
                  <a:cubicBezTo>
                    <a:pt x="11823" y="1746"/>
                    <a:pt x="11834" y="1691"/>
                    <a:pt x="11857" y="1635"/>
                  </a:cubicBezTo>
                  <a:lnTo>
                    <a:pt x="11912" y="1390"/>
                  </a:lnTo>
                  <a:cubicBezTo>
                    <a:pt x="11956" y="1234"/>
                    <a:pt x="12001" y="1079"/>
                    <a:pt x="12057" y="912"/>
                  </a:cubicBezTo>
                  <a:cubicBezTo>
                    <a:pt x="12156" y="601"/>
                    <a:pt x="12290" y="300"/>
                    <a:pt x="12479" y="22"/>
                  </a:cubicBezTo>
                  <a:lnTo>
                    <a:pt x="124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02" name="Google Shape;17302;p24"/>
            <p:cNvSpPr/>
            <p:nvPr/>
          </p:nvSpPr>
          <p:spPr>
            <a:xfrm flipH="1">
              <a:off x="-727618" y="-1754"/>
              <a:ext cx="1083143" cy="238153"/>
            </a:xfrm>
            <a:custGeom>
              <a:avLst/>
              <a:gdLst/>
              <a:ahLst/>
              <a:cxnLst/>
              <a:rect l="l" t="t" r="r" b="b"/>
              <a:pathLst>
                <a:path w="13426" h="2952" extrusionOk="0">
                  <a:moveTo>
                    <a:pt x="157" y="0"/>
                  </a:moveTo>
                  <a:lnTo>
                    <a:pt x="1" y="178"/>
                  </a:lnTo>
                  <a:cubicBezTo>
                    <a:pt x="1" y="178"/>
                    <a:pt x="146" y="1001"/>
                    <a:pt x="1347" y="1502"/>
                  </a:cubicBezTo>
                  <a:cubicBezTo>
                    <a:pt x="2548" y="2014"/>
                    <a:pt x="3960" y="2169"/>
                    <a:pt x="4806" y="2436"/>
                  </a:cubicBezTo>
                  <a:cubicBezTo>
                    <a:pt x="5651" y="2714"/>
                    <a:pt x="6452" y="2926"/>
                    <a:pt x="7175" y="2948"/>
                  </a:cubicBezTo>
                  <a:cubicBezTo>
                    <a:pt x="7253" y="2950"/>
                    <a:pt x="7347" y="2951"/>
                    <a:pt x="7452" y="2951"/>
                  </a:cubicBezTo>
                  <a:cubicBezTo>
                    <a:pt x="8322" y="2951"/>
                    <a:pt x="10027" y="2876"/>
                    <a:pt x="10979" y="2837"/>
                  </a:cubicBezTo>
                  <a:cubicBezTo>
                    <a:pt x="11792" y="2811"/>
                    <a:pt x="12316" y="2719"/>
                    <a:pt x="12666" y="2719"/>
                  </a:cubicBezTo>
                  <a:cubicBezTo>
                    <a:pt x="12771" y="2719"/>
                    <a:pt x="12860" y="2727"/>
                    <a:pt x="12936" y="2748"/>
                  </a:cubicBezTo>
                  <a:cubicBezTo>
                    <a:pt x="13192" y="2814"/>
                    <a:pt x="13347" y="2859"/>
                    <a:pt x="13414" y="2881"/>
                  </a:cubicBezTo>
                  <a:cubicBezTo>
                    <a:pt x="13414" y="2881"/>
                    <a:pt x="13426" y="2870"/>
                    <a:pt x="13426" y="2859"/>
                  </a:cubicBezTo>
                  <a:cubicBezTo>
                    <a:pt x="13359" y="2748"/>
                    <a:pt x="13036" y="2258"/>
                    <a:pt x="12447" y="1935"/>
                  </a:cubicBezTo>
                  <a:cubicBezTo>
                    <a:pt x="11780" y="1569"/>
                    <a:pt x="10967" y="1379"/>
                    <a:pt x="9978" y="979"/>
                  </a:cubicBezTo>
                  <a:cubicBezTo>
                    <a:pt x="8977" y="578"/>
                    <a:pt x="8810" y="667"/>
                    <a:pt x="7920" y="590"/>
                  </a:cubicBezTo>
                  <a:cubicBezTo>
                    <a:pt x="7782" y="578"/>
                    <a:pt x="7626" y="573"/>
                    <a:pt x="7458" y="573"/>
                  </a:cubicBezTo>
                  <a:cubicBezTo>
                    <a:pt x="6811" y="573"/>
                    <a:pt x="5972" y="644"/>
                    <a:pt x="5190" y="644"/>
                  </a:cubicBezTo>
                  <a:cubicBezTo>
                    <a:pt x="4877" y="644"/>
                    <a:pt x="4573" y="633"/>
                    <a:pt x="4294" y="601"/>
                  </a:cubicBezTo>
                  <a:cubicBezTo>
                    <a:pt x="3137" y="467"/>
                    <a:pt x="1636" y="301"/>
                    <a:pt x="1069" y="222"/>
                  </a:cubicBezTo>
                  <a:cubicBezTo>
                    <a:pt x="512" y="145"/>
                    <a:pt x="157" y="0"/>
                    <a:pt x="1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03" name="Google Shape;17303;p24"/>
            <p:cNvSpPr/>
            <p:nvPr/>
          </p:nvSpPr>
          <p:spPr>
            <a:xfrm flipH="1">
              <a:off x="-438723" y="20674"/>
              <a:ext cx="674846" cy="111089"/>
            </a:xfrm>
            <a:custGeom>
              <a:avLst/>
              <a:gdLst/>
              <a:ahLst/>
              <a:cxnLst/>
              <a:rect l="l" t="t" r="r" b="b"/>
              <a:pathLst>
                <a:path w="8365" h="1377" extrusionOk="0">
                  <a:moveTo>
                    <a:pt x="1" y="1"/>
                  </a:moveTo>
                  <a:cubicBezTo>
                    <a:pt x="323" y="234"/>
                    <a:pt x="834" y="523"/>
                    <a:pt x="1546" y="735"/>
                  </a:cubicBezTo>
                  <a:cubicBezTo>
                    <a:pt x="2992" y="1168"/>
                    <a:pt x="2703" y="890"/>
                    <a:pt x="3849" y="1212"/>
                  </a:cubicBezTo>
                  <a:cubicBezTo>
                    <a:pt x="4270" y="1335"/>
                    <a:pt x="4492" y="1377"/>
                    <a:pt x="4657" y="1377"/>
                  </a:cubicBezTo>
                  <a:cubicBezTo>
                    <a:pt x="4941" y="1377"/>
                    <a:pt x="5062" y="1255"/>
                    <a:pt x="5750" y="1212"/>
                  </a:cubicBezTo>
                  <a:cubicBezTo>
                    <a:pt x="6830" y="1146"/>
                    <a:pt x="6729" y="968"/>
                    <a:pt x="7408" y="846"/>
                  </a:cubicBezTo>
                  <a:cubicBezTo>
                    <a:pt x="7697" y="790"/>
                    <a:pt x="8053" y="712"/>
                    <a:pt x="8364" y="646"/>
                  </a:cubicBezTo>
                  <a:cubicBezTo>
                    <a:pt x="7485" y="312"/>
                    <a:pt x="7285" y="389"/>
                    <a:pt x="6440" y="312"/>
                  </a:cubicBezTo>
                  <a:cubicBezTo>
                    <a:pt x="6302" y="300"/>
                    <a:pt x="6146" y="295"/>
                    <a:pt x="5978" y="295"/>
                  </a:cubicBezTo>
                  <a:cubicBezTo>
                    <a:pt x="5331" y="295"/>
                    <a:pt x="4492" y="366"/>
                    <a:pt x="3710" y="366"/>
                  </a:cubicBezTo>
                  <a:cubicBezTo>
                    <a:pt x="3397" y="366"/>
                    <a:pt x="3093" y="355"/>
                    <a:pt x="2814" y="323"/>
                  </a:cubicBezTo>
                  <a:cubicBezTo>
                    <a:pt x="1880" y="211"/>
                    <a:pt x="701" y="90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04" name="Google Shape;17304;p24"/>
            <p:cNvSpPr/>
            <p:nvPr/>
          </p:nvSpPr>
          <p:spPr>
            <a:xfrm flipH="1">
              <a:off x="-275435" y="-1754"/>
              <a:ext cx="618374" cy="238717"/>
            </a:xfrm>
            <a:custGeom>
              <a:avLst/>
              <a:gdLst/>
              <a:ahLst/>
              <a:cxnLst/>
              <a:rect l="l" t="t" r="r" b="b"/>
              <a:pathLst>
                <a:path w="7665" h="2959" extrusionOk="0">
                  <a:moveTo>
                    <a:pt x="1" y="0"/>
                  </a:moveTo>
                  <a:cubicBezTo>
                    <a:pt x="235" y="534"/>
                    <a:pt x="712" y="924"/>
                    <a:pt x="1224" y="1179"/>
                  </a:cubicBezTo>
                  <a:cubicBezTo>
                    <a:pt x="1580" y="1357"/>
                    <a:pt x="1947" y="1490"/>
                    <a:pt x="2326" y="1602"/>
                  </a:cubicBezTo>
                  <a:cubicBezTo>
                    <a:pt x="2704" y="1713"/>
                    <a:pt x="3093" y="1802"/>
                    <a:pt x="3482" y="1880"/>
                  </a:cubicBezTo>
                  <a:cubicBezTo>
                    <a:pt x="3883" y="1947"/>
                    <a:pt x="4271" y="2002"/>
                    <a:pt x="4661" y="2103"/>
                  </a:cubicBezTo>
                  <a:cubicBezTo>
                    <a:pt x="5050" y="2202"/>
                    <a:pt x="5440" y="2347"/>
                    <a:pt x="5818" y="2503"/>
                  </a:cubicBezTo>
                  <a:cubicBezTo>
                    <a:pt x="6174" y="2659"/>
                    <a:pt x="6530" y="2814"/>
                    <a:pt x="6930" y="2881"/>
                  </a:cubicBezTo>
                  <a:cubicBezTo>
                    <a:pt x="7086" y="2903"/>
                    <a:pt x="7252" y="2926"/>
                    <a:pt x="7419" y="2959"/>
                  </a:cubicBezTo>
                  <a:cubicBezTo>
                    <a:pt x="7497" y="2959"/>
                    <a:pt x="7575" y="2959"/>
                    <a:pt x="7664" y="2948"/>
                  </a:cubicBezTo>
                  <a:cubicBezTo>
                    <a:pt x="7553" y="2926"/>
                    <a:pt x="7442" y="2903"/>
                    <a:pt x="7331" y="2892"/>
                  </a:cubicBezTo>
                  <a:cubicBezTo>
                    <a:pt x="7141" y="2859"/>
                    <a:pt x="6941" y="2837"/>
                    <a:pt x="6752" y="2792"/>
                  </a:cubicBezTo>
                  <a:cubicBezTo>
                    <a:pt x="6563" y="2748"/>
                    <a:pt x="6374" y="2681"/>
                    <a:pt x="6184" y="2603"/>
                  </a:cubicBezTo>
                  <a:cubicBezTo>
                    <a:pt x="5818" y="2458"/>
                    <a:pt x="5450" y="2291"/>
                    <a:pt x="5072" y="2169"/>
                  </a:cubicBezTo>
                  <a:cubicBezTo>
                    <a:pt x="4694" y="2047"/>
                    <a:pt x="4316" y="1969"/>
                    <a:pt x="3927" y="1902"/>
                  </a:cubicBezTo>
                  <a:cubicBezTo>
                    <a:pt x="3537" y="1836"/>
                    <a:pt x="3159" y="1769"/>
                    <a:pt x="2781" y="1668"/>
                  </a:cubicBezTo>
                  <a:cubicBezTo>
                    <a:pt x="2392" y="1579"/>
                    <a:pt x="2014" y="1457"/>
                    <a:pt x="1647" y="1312"/>
                  </a:cubicBezTo>
                  <a:cubicBezTo>
                    <a:pt x="1002" y="1057"/>
                    <a:pt x="356" y="667"/>
                    <a:pt x="45" y="22"/>
                  </a:cubicBezTo>
                  <a:cubicBezTo>
                    <a:pt x="12" y="12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05" name="Google Shape;17305;p24"/>
            <p:cNvSpPr/>
            <p:nvPr/>
          </p:nvSpPr>
          <p:spPr>
            <a:xfrm flipH="1">
              <a:off x="-310368" y="5426"/>
              <a:ext cx="630798" cy="230650"/>
            </a:xfrm>
            <a:custGeom>
              <a:avLst/>
              <a:gdLst/>
              <a:ahLst/>
              <a:cxnLst/>
              <a:rect l="l" t="t" r="r" b="b"/>
              <a:pathLst>
                <a:path w="7819" h="2859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67"/>
                    <a:pt x="89" y="133"/>
                    <a:pt x="134" y="200"/>
                  </a:cubicBezTo>
                  <a:cubicBezTo>
                    <a:pt x="311" y="412"/>
                    <a:pt x="522" y="545"/>
                    <a:pt x="767" y="645"/>
                  </a:cubicBezTo>
                  <a:cubicBezTo>
                    <a:pt x="912" y="701"/>
                    <a:pt x="1046" y="756"/>
                    <a:pt x="1190" y="812"/>
                  </a:cubicBezTo>
                  <a:cubicBezTo>
                    <a:pt x="1323" y="879"/>
                    <a:pt x="1446" y="968"/>
                    <a:pt x="1568" y="1046"/>
                  </a:cubicBezTo>
                  <a:cubicBezTo>
                    <a:pt x="1691" y="1134"/>
                    <a:pt x="1813" y="1201"/>
                    <a:pt x="1958" y="1257"/>
                  </a:cubicBezTo>
                  <a:cubicBezTo>
                    <a:pt x="2091" y="1312"/>
                    <a:pt x="2235" y="1346"/>
                    <a:pt x="2380" y="1379"/>
                  </a:cubicBezTo>
                  <a:lnTo>
                    <a:pt x="4215" y="1813"/>
                  </a:lnTo>
                  <a:cubicBezTo>
                    <a:pt x="4516" y="1891"/>
                    <a:pt x="4827" y="1980"/>
                    <a:pt x="5127" y="2080"/>
                  </a:cubicBezTo>
                  <a:lnTo>
                    <a:pt x="5994" y="2414"/>
                  </a:lnTo>
                  <a:cubicBezTo>
                    <a:pt x="6551" y="2603"/>
                    <a:pt x="7118" y="2748"/>
                    <a:pt x="7685" y="2859"/>
                  </a:cubicBezTo>
                  <a:cubicBezTo>
                    <a:pt x="7730" y="2859"/>
                    <a:pt x="7774" y="2859"/>
                    <a:pt x="7818" y="2847"/>
                  </a:cubicBezTo>
                  <a:cubicBezTo>
                    <a:pt x="7285" y="2725"/>
                    <a:pt x="6751" y="2614"/>
                    <a:pt x="6239" y="2447"/>
                  </a:cubicBezTo>
                  <a:cubicBezTo>
                    <a:pt x="5650" y="2258"/>
                    <a:pt x="5094" y="2002"/>
                    <a:pt x="4504" y="1846"/>
                  </a:cubicBezTo>
                  <a:cubicBezTo>
                    <a:pt x="3915" y="1691"/>
                    <a:pt x="3314" y="1557"/>
                    <a:pt x="2714" y="1413"/>
                  </a:cubicBezTo>
                  <a:lnTo>
                    <a:pt x="2280" y="1312"/>
                  </a:lnTo>
                  <a:cubicBezTo>
                    <a:pt x="2124" y="1280"/>
                    <a:pt x="1968" y="1235"/>
                    <a:pt x="1824" y="1157"/>
                  </a:cubicBezTo>
                  <a:cubicBezTo>
                    <a:pt x="1701" y="1090"/>
                    <a:pt x="1590" y="1001"/>
                    <a:pt x="1468" y="924"/>
                  </a:cubicBezTo>
                  <a:cubicBezTo>
                    <a:pt x="1345" y="845"/>
                    <a:pt x="1212" y="779"/>
                    <a:pt x="1078" y="723"/>
                  </a:cubicBezTo>
                  <a:cubicBezTo>
                    <a:pt x="823" y="612"/>
                    <a:pt x="545" y="523"/>
                    <a:pt x="322" y="334"/>
                  </a:cubicBezTo>
                  <a:cubicBezTo>
                    <a:pt x="223" y="245"/>
                    <a:pt x="134" y="133"/>
                    <a:pt x="55" y="12"/>
                  </a:cubicBezTo>
                  <a:cubicBezTo>
                    <a:pt x="33" y="12"/>
                    <a:pt x="11" y="12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06" name="Google Shape;17306;p24"/>
            <p:cNvSpPr/>
            <p:nvPr/>
          </p:nvSpPr>
          <p:spPr>
            <a:xfrm flipH="1">
              <a:off x="-142644" y="49394"/>
              <a:ext cx="481065" cy="175952"/>
            </a:xfrm>
            <a:custGeom>
              <a:avLst/>
              <a:gdLst/>
              <a:ahLst/>
              <a:cxnLst/>
              <a:rect l="l" t="t" r="r" b="b"/>
              <a:pathLst>
                <a:path w="5963" h="2181" extrusionOk="0">
                  <a:moveTo>
                    <a:pt x="1" y="0"/>
                  </a:moveTo>
                  <a:lnTo>
                    <a:pt x="67" y="100"/>
                  </a:lnTo>
                  <a:cubicBezTo>
                    <a:pt x="167" y="145"/>
                    <a:pt x="256" y="201"/>
                    <a:pt x="345" y="256"/>
                  </a:cubicBezTo>
                  <a:cubicBezTo>
                    <a:pt x="612" y="412"/>
                    <a:pt x="868" y="589"/>
                    <a:pt x="1135" y="735"/>
                  </a:cubicBezTo>
                  <a:cubicBezTo>
                    <a:pt x="1657" y="1034"/>
                    <a:pt x="2258" y="1123"/>
                    <a:pt x="2848" y="1235"/>
                  </a:cubicBezTo>
                  <a:cubicBezTo>
                    <a:pt x="3448" y="1335"/>
                    <a:pt x="4038" y="1479"/>
                    <a:pt x="4616" y="1679"/>
                  </a:cubicBezTo>
                  <a:cubicBezTo>
                    <a:pt x="5006" y="1802"/>
                    <a:pt x="5384" y="1958"/>
                    <a:pt x="5740" y="2136"/>
                  </a:cubicBezTo>
                  <a:cubicBezTo>
                    <a:pt x="5817" y="2158"/>
                    <a:pt x="5895" y="2169"/>
                    <a:pt x="5962" y="2180"/>
                  </a:cubicBezTo>
                  <a:cubicBezTo>
                    <a:pt x="5606" y="1991"/>
                    <a:pt x="5239" y="1835"/>
                    <a:pt x="4861" y="1702"/>
                  </a:cubicBezTo>
                  <a:cubicBezTo>
                    <a:pt x="4294" y="1501"/>
                    <a:pt x="3715" y="1335"/>
                    <a:pt x="3126" y="1224"/>
                  </a:cubicBezTo>
                  <a:cubicBezTo>
                    <a:pt x="2536" y="1113"/>
                    <a:pt x="1924" y="1057"/>
                    <a:pt x="1380" y="801"/>
                  </a:cubicBezTo>
                  <a:cubicBezTo>
                    <a:pt x="1101" y="668"/>
                    <a:pt x="846" y="490"/>
                    <a:pt x="590" y="334"/>
                  </a:cubicBezTo>
                  <a:cubicBezTo>
                    <a:pt x="389" y="223"/>
                    <a:pt x="201" y="112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07" name="Google Shape;17307;p24"/>
            <p:cNvSpPr/>
            <p:nvPr/>
          </p:nvSpPr>
          <p:spPr>
            <a:xfrm flipH="1">
              <a:off x="-409034" y="15268"/>
              <a:ext cx="683801" cy="217258"/>
            </a:xfrm>
            <a:custGeom>
              <a:avLst/>
              <a:gdLst/>
              <a:ahLst/>
              <a:cxnLst/>
              <a:rect l="l" t="t" r="r" b="b"/>
              <a:pathLst>
                <a:path w="8476" h="2693" extrusionOk="0">
                  <a:moveTo>
                    <a:pt x="1" y="1"/>
                  </a:moveTo>
                  <a:cubicBezTo>
                    <a:pt x="124" y="68"/>
                    <a:pt x="246" y="123"/>
                    <a:pt x="368" y="157"/>
                  </a:cubicBezTo>
                  <a:cubicBezTo>
                    <a:pt x="557" y="201"/>
                    <a:pt x="746" y="245"/>
                    <a:pt x="924" y="323"/>
                  </a:cubicBezTo>
                  <a:cubicBezTo>
                    <a:pt x="1091" y="401"/>
                    <a:pt x="1236" y="523"/>
                    <a:pt x="1380" y="646"/>
                  </a:cubicBezTo>
                  <a:cubicBezTo>
                    <a:pt x="1669" y="868"/>
                    <a:pt x="2025" y="957"/>
                    <a:pt x="2370" y="1046"/>
                  </a:cubicBezTo>
                  <a:lnTo>
                    <a:pt x="3505" y="1346"/>
                  </a:lnTo>
                  <a:cubicBezTo>
                    <a:pt x="3883" y="1447"/>
                    <a:pt x="4261" y="1558"/>
                    <a:pt x="4639" y="1680"/>
                  </a:cubicBezTo>
                  <a:cubicBezTo>
                    <a:pt x="5006" y="1791"/>
                    <a:pt x="5373" y="1924"/>
                    <a:pt x="5729" y="2047"/>
                  </a:cubicBezTo>
                  <a:cubicBezTo>
                    <a:pt x="5918" y="2114"/>
                    <a:pt x="6096" y="2169"/>
                    <a:pt x="6285" y="2214"/>
                  </a:cubicBezTo>
                  <a:cubicBezTo>
                    <a:pt x="6463" y="2247"/>
                    <a:pt x="6652" y="2280"/>
                    <a:pt x="6841" y="2303"/>
                  </a:cubicBezTo>
                  <a:cubicBezTo>
                    <a:pt x="7220" y="2369"/>
                    <a:pt x="7586" y="2436"/>
                    <a:pt x="7954" y="2547"/>
                  </a:cubicBezTo>
                  <a:cubicBezTo>
                    <a:pt x="8098" y="2592"/>
                    <a:pt x="8243" y="2636"/>
                    <a:pt x="8387" y="2692"/>
                  </a:cubicBezTo>
                  <a:lnTo>
                    <a:pt x="8476" y="2692"/>
                  </a:lnTo>
                  <a:cubicBezTo>
                    <a:pt x="8409" y="2670"/>
                    <a:pt x="8354" y="2648"/>
                    <a:pt x="8298" y="2626"/>
                  </a:cubicBezTo>
                  <a:cubicBezTo>
                    <a:pt x="7954" y="2503"/>
                    <a:pt x="7598" y="2403"/>
                    <a:pt x="7242" y="2325"/>
                  </a:cubicBezTo>
                  <a:cubicBezTo>
                    <a:pt x="6874" y="2258"/>
                    <a:pt x="6496" y="2214"/>
                    <a:pt x="6130" y="2125"/>
                  </a:cubicBezTo>
                  <a:cubicBezTo>
                    <a:pt x="5762" y="2025"/>
                    <a:pt x="5396" y="1880"/>
                    <a:pt x="5028" y="1758"/>
                  </a:cubicBezTo>
                  <a:cubicBezTo>
                    <a:pt x="4672" y="1635"/>
                    <a:pt x="4306" y="1524"/>
                    <a:pt x="3927" y="1413"/>
                  </a:cubicBezTo>
                  <a:cubicBezTo>
                    <a:pt x="3572" y="1313"/>
                    <a:pt x="3204" y="1213"/>
                    <a:pt x="2837" y="1124"/>
                  </a:cubicBezTo>
                  <a:cubicBezTo>
                    <a:pt x="2470" y="1024"/>
                    <a:pt x="2081" y="957"/>
                    <a:pt x="1736" y="790"/>
                  </a:cubicBezTo>
                  <a:cubicBezTo>
                    <a:pt x="1570" y="713"/>
                    <a:pt x="1424" y="612"/>
                    <a:pt x="1269" y="501"/>
                  </a:cubicBezTo>
                  <a:cubicBezTo>
                    <a:pt x="1135" y="390"/>
                    <a:pt x="991" y="290"/>
                    <a:pt x="813" y="234"/>
                  </a:cubicBezTo>
                  <a:cubicBezTo>
                    <a:pt x="591" y="157"/>
                    <a:pt x="335" y="123"/>
                    <a:pt x="112" y="23"/>
                  </a:cubicBezTo>
                  <a:cubicBezTo>
                    <a:pt x="101" y="11"/>
                    <a:pt x="79" y="11"/>
                    <a:pt x="68" y="11"/>
                  </a:cubicBezTo>
                  <a:cubicBezTo>
                    <a:pt x="45" y="11"/>
                    <a:pt x="23" y="1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08" name="Google Shape;17308;p24"/>
            <p:cNvSpPr/>
            <p:nvPr/>
          </p:nvSpPr>
          <p:spPr>
            <a:xfrm flipH="1">
              <a:off x="-696239" y="43101"/>
              <a:ext cx="739467" cy="179502"/>
            </a:xfrm>
            <a:custGeom>
              <a:avLst/>
              <a:gdLst/>
              <a:ahLst/>
              <a:cxnLst/>
              <a:rect l="l" t="t" r="r" b="b"/>
              <a:pathLst>
                <a:path w="9166" h="2225" extrusionOk="0">
                  <a:moveTo>
                    <a:pt x="0" y="0"/>
                  </a:moveTo>
                  <a:lnTo>
                    <a:pt x="0" y="0"/>
                  </a:lnTo>
                  <a:cubicBezTo>
                    <a:pt x="45" y="12"/>
                    <a:pt x="79" y="22"/>
                    <a:pt x="123" y="34"/>
                  </a:cubicBezTo>
                  <a:cubicBezTo>
                    <a:pt x="467" y="111"/>
                    <a:pt x="813" y="190"/>
                    <a:pt x="1157" y="256"/>
                  </a:cubicBezTo>
                  <a:cubicBezTo>
                    <a:pt x="1858" y="401"/>
                    <a:pt x="2558" y="534"/>
                    <a:pt x="3260" y="712"/>
                  </a:cubicBezTo>
                  <a:cubicBezTo>
                    <a:pt x="3616" y="801"/>
                    <a:pt x="3960" y="912"/>
                    <a:pt x="4305" y="1013"/>
                  </a:cubicBezTo>
                  <a:cubicBezTo>
                    <a:pt x="4649" y="1112"/>
                    <a:pt x="4995" y="1168"/>
                    <a:pt x="5339" y="1213"/>
                  </a:cubicBezTo>
                  <a:cubicBezTo>
                    <a:pt x="5695" y="1257"/>
                    <a:pt x="6040" y="1324"/>
                    <a:pt x="6374" y="1435"/>
                  </a:cubicBezTo>
                  <a:cubicBezTo>
                    <a:pt x="6718" y="1557"/>
                    <a:pt x="7052" y="1713"/>
                    <a:pt x="7363" y="1880"/>
                  </a:cubicBezTo>
                  <a:cubicBezTo>
                    <a:pt x="7575" y="1991"/>
                    <a:pt x="7786" y="2103"/>
                    <a:pt x="7998" y="2225"/>
                  </a:cubicBezTo>
                  <a:cubicBezTo>
                    <a:pt x="8031" y="2225"/>
                    <a:pt x="8053" y="2214"/>
                    <a:pt x="8087" y="2214"/>
                  </a:cubicBezTo>
                  <a:cubicBezTo>
                    <a:pt x="7919" y="2113"/>
                    <a:pt x="7753" y="2024"/>
                    <a:pt x="7575" y="1925"/>
                  </a:cubicBezTo>
                  <a:cubicBezTo>
                    <a:pt x="6963" y="1602"/>
                    <a:pt x="6329" y="1324"/>
                    <a:pt x="5628" y="1213"/>
                  </a:cubicBezTo>
                  <a:cubicBezTo>
                    <a:pt x="5295" y="1157"/>
                    <a:pt x="4950" y="1112"/>
                    <a:pt x="4605" y="1035"/>
                  </a:cubicBezTo>
                  <a:cubicBezTo>
                    <a:pt x="4261" y="968"/>
                    <a:pt x="3927" y="857"/>
                    <a:pt x="3593" y="768"/>
                  </a:cubicBezTo>
                  <a:cubicBezTo>
                    <a:pt x="2904" y="579"/>
                    <a:pt x="2214" y="434"/>
                    <a:pt x="1513" y="289"/>
                  </a:cubicBezTo>
                  <a:cubicBezTo>
                    <a:pt x="1424" y="267"/>
                    <a:pt x="1324" y="245"/>
                    <a:pt x="1235" y="234"/>
                  </a:cubicBezTo>
                  <a:lnTo>
                    <a:pt x="1235" y="234"/>
                  </a:lnTo>
                  <a:cubicBezTo>
                    <a:pt x="1402" y="245"/>
                    <a:pt x="1557" y="256"/>
                    <a:pt x="1725" y="279"/>
                  </a:cubicBezTo>
                  <a:cubicBezTo>
                    <a:pt x="2081" y="312"/>
                    <a:pt x="2425" y="368"/>
                    <a:pt x="2770" y="467"/>
                  </a:cubicBezTo>
                  <a:cubicBezTo>
                    <a:pt x="3092" y="556"/>
                    <a:pt x="3415" y="679"/>
                    <a:pt x="3749" y="756"/>
                  </a:cubicBezTo>
                  <a:cubicBezTo>
                    <a:pt x="3915" y="801"/>
                    <a:pt x="4083" y="823"/>
                    <a:pt x="4261" y="835"/>
                  </a:cubicBezTo>
                  <a:cubicBezTo>
                    <a:pt x="4344" y="840"/>
                    <a:pt x="4427" y="843"/>
                    <a:pt x="4511" y="843"/>
                  </a:cubicBezTo>
                  <a:cubicBezTo>
                    <a:pt x="4594" y="843"/>
                    <a:pt x="4677" y="840"/>
                    <a:pt x="4761" y="835"/>
                  </a:cubicBezTo>
                  <a:cubicBezTo>
                    <a:pt x="4834" y="830"/>
                    <a:pt x="4906" y="828"/>
                    <a:pt x="4979" y="828"/>
                  </a:cubicBezTo>
                  <a:cubicBezTo>
                    <a:pt x="5258" y="828"/>
                    <a:pt x="5533" y="862"/>
                    <a:pt x="5806" y="924"/>
                  </a:cubicBezTo>
                  <a:cubicBezTo>
                    <a:pt x="6140" y="1001"/>
                    <a:pt x="6473" y="1124"/>
                    <a:pt x="6796" y="1235"/>
                  </a:cubicBezTo>
                  <a:cubicBezTo>
                    <a:pt x="7130" y="1346"/>
                    <a:pt x="7464" y="1446"/>
                    <a:pt x="7808" y="1524"/>
                  </a:cubicBezTo>
                  <a:cubicBezTo>
                    <a:pt x="8164" y="1602"/>
                    <a:pt x="8520" y="1658"/>
                    <a:pt x="8865" y="1747"/>
                  </a:cubicBezTo>
                  <a:cubicBezTo>
                    <a:pt x="8965" y="1769"/>
                    <a:pt x="9065" y="1791"/>
                    <a:pt x="9165" y="1824"/>
                  </a:cubicBezTo>
                  <a:lnTo>
                    <a:pt x="9088" y="1747"/>
                  </a:lnTo>
                  <a:cubicBezTo>
                    <a:pt x="8809" y="1668"/>
                    <a:pt x="8532" y="1613"/>
                    <a:pt x="8242" y="1557"/>
                  </a:cubicBezTo>
                  <a:cubicBezTo>
                    <a:pt x="7886" y="1491"/>
                    <a:pt x="7531" y="1413"/>
                    <a:pt x="7175" y="1313"/>
                  </a:cubicBezTo>
                  <a:cubicBezTo>
                    <a:pt x="6841" y="1213"/>
                    <a:pt x="6518" y="1079"/>
                    <a:pt x="6184" y="979"/>
                  </a:cubicBezTo>
                  <a:cubicBezTo>
                    <a:pt x="5862" y="890"/>
                    <a:pt x="5529" y="813"/>
                    <a:pt x="5183" y="790"/>
                  </a:cubicBezTo>
                  <a:cubicBezTo>
                    <a:pt x="5121" y="786"/>
                    <a:pt x="5058" y="785"/>
                    <a:pt x="4995" y="785"/>
                  </a:cubicBezTo>
                  <a:cubicBezTo>
                    <a:pt x="4817" y="785"/>
                    <a:pt x="4636" y="797"/>
                    <a:pt x="4454" y="797"/>
                  </a:cubicBezTo>
                  <a:cubicBezTo>
                    <a:pt x="4346" y="797"/>
                    <a:pt x="4236" y="792"/>
                    <a:pt x="4127" y="779"/>
                  </a:cubicBezTo>
                  <a:cubicBezTo>
                    <a:pt x="3771" y="734"/>
                    <a:pt x="3438" y="623"/>
                    <a:pt x="3092" y="523"/>
                  </a:cubicBezTo>
                  <a:cubicBezTo>
                    <a:pt x="2759" y="412"/>
                    <a:pt x="2437" y="323"/>
                    <a:pt x="2091" y="267"/>
                  </a:cubicBezTo>
                  <a:cubicBezTo>
                    <a:pt x="1580" y="190"/>
                    <a:pt x="1046" y="190"/>
                    <a:pt x="546" y="56"/>
                  </a:cubicBezTo>
                  <a:cubicBezTo>
                    <a:pt x="501" y="56"/>
                    <a:pt x="467" y="56"/>
                    <a:pt x="423" y="45"/>
                  </a:cubicBezTo>
                  <a:cubicBezTo>
                    <a:pt x="290" y="34"/>
                    <a:pt x="145" y="12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09" name="Google Shape;17309;p24"/>
            <p:cNvSpPr/>
            <p:nvPr/>
          </p:nvSpPr>
          <p:spPr>
            <a:xfrm flipH="1">
              <a:off x="-582248" y="49394"/>
              <a:ext cx="475579" cy="75431"/>
            </a:xfrm>
            <a:custGeom>
              <a:avLst/>
              <a:gdLst/>
              <a:ahLst/>
              <a:cxnLst/>
              <a:rect l="l" t="t" r="r" b="b"/>
              <a:pathLst>
                <a:path w="5895" h="935" extrusionOk="0">
                  <a:moveTo>
                    <a:pt x="0" y="0"/>
                  </a:moveTo>
                  <a:cubicBezTo>
                    <a:pt x="267" y="78"/>
                    <a:pt x="523" y="122"/>
                    <a:pt x="789" y="156"/>
                  </a:cubicBezTo>
                  <a:cubicBezTo>
                    <a:pt x="1056" y="190"/>
                    <a:pt x="1321" y="195"/>
                    <a:pt x="1583" y="195"/>
                  </a:cubicBezTo>
                  <a:cubicBezTo>
                    <a:pt x="1715" y="195"/>
                    <a:pt x="1846" y="194"/>
                    <a:pt x="1977" y="194"/>
                  </a:cubicBezTo>
                  <a:cubicBezTo>
                    <a:pt x="2108" y="194"/>
                    <a:pt x="2238" y="195"/>
                    <a:pt x="2369" y="201"/>
                  </a:cubicBezTo>
                  <a:cubicBezTo>
                    <a:pt x="2636" y="211"/>
                    <a:pt x="2892" y="234"/>
                    <a:pt x="3147" y="300"/>
                  </a:cubicBezTo>
                  <a:cubicBezTo>
                    <a:pt x="3426" y="367"/>
                    <a:pt x="3681" y="490"/>
                    <a:pt x="3948" y="579"/>
                  </a:cubicBezTo>
                  <a:cubicBezTo>
                    <a:pt x="4215" y="678"/>
                    <a:pt x="4471" y="745"/>
                    <a:pt x="4749" y="767"/>
                  </a:cubicBezTo>
                  <a:cubicBezTo>
                    <a:pt x="5027" y="779"/>
                    <a:pt x="5305" y="779"/>
                    <a:pt x="5572" y="846"/>
                  </a:cubicBezTo>
                  <a:cubicBezTo>
                    <a:pt x="5676" y="867"/>
                    <a:pt x="5780" y="897"/>
                    <a:pt x="5876" y="928"/>
                  </a:cubicBezTo>
                  <a:lnTo>
                    <a:pt x="5876" y="928"/>
                  </a:lnTo>
                  <a:cubicBezTo>
                    <a:pt x="5749" y="886"/>
                    <a:pt x="5622" y="843"/>
                    <a:pt x="5495" y="790"/>
                  </a:cubicBezTo>
                  <a:cubicBezTo>
                    <a:pt x="5339" y="767"/>
                    <a:pt x="5172" y="745"/>
                    <a:pt x="5016" y="735"/>
                  </a:cubicBezTo>
                  <a:cubicBezTo>
                    <a:pt x="4727" y="723"/>
                    <a:pt x="4449" y="701"/>
                    <a:pt x="4182" y="612"/>
                  </a:cubicBezTo>
                  <a:cubicBezTo>
                    <a:pt x="3915" y="534"/>
                    <a:pt x="3659" y="423"/>
                    <a:pt x="3392" y="334"/>
                  </a:cubicBezTo>
                  <a:cubicBezTo>
                    <a:pt x="3137" y="245"/>
                    <a:pt x="2880" y="201"/>
                    <a:pt x="2603" y="178"/>
                  </a:cubicBezTo>
                  <a:cubicBezTo>
                    <a:pt x="2341" y="156"/>
                    <a:pt x="2080" y="156"/>
                    <a:pt x="1818" y="156"/>
                  </a:cubicBezTo>
                  <a:cubicBezTo>
                    <a:pt x="1557" y="156"/>
                    <a:pt x="1296" y="156"/>
                    <a:pt x="1034" y="134"/>
                  </a:cubicBezTo>
                  <a:cubicBezTo>
                    <a:pt x="745" y="112"/>
                    <a:pt x="456" y="67"/>
                    <a:pt x="167" y="0"/>
                  </a:cubicBezTo>
                  <a:close/>
                  <a:moveTo>
                    <a:pt x="5876" y="928"/>
                  </a:moveTo>
                  <a:lnTo>
                    <a:pt x="5876" y="928"/>
                  </a:lnTo>
                  <a:cubicBezTo>
                    <a:pt x="5882" y="930"/>
                    <a:pt x="5889" y="933"/>
                    <a:pt x="5895" y="935"/>
                  </a:cubicBezTo>
                  <a:cubicBezTo>
                    <a:pt x="5889" y="933"/>
                    <a:pt x="5882" y="930"/>
                    <a:pt x="5876" y="9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10" name="Google Shape;17310;p24"/>
            <p:cNvSpPr/>
            <p:nvPr/>
          </p:nvSpPr>
          <p:spPr>
            <a:xfrm flipH="1">
              <a:off x="-664865" y="136363"/>
              <a:ext cx="53084" cy="27994"/>
            </a:xfrm>
            <a:custGeom>
              <a:avLst/>
              <a:gdLst/>
              <a:ahLst/>
              <a:cxnLst/>
              <a:rect l="l" t="t" r="r" b="b"/>
              <a:pathLst>
                <a:path w="658" h="347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35"/>
                    <a:pt x="123" y="57"/>
                    <a:pt x="190" y="90"/>
                  </a:cubicBezTo>
                  <a:cubicBezTo>
                    <a:pt x="346" y="168"/>
                    <a:pt x="501" y="257"/>
                    <a:pt x="657" y="346"/>
                  </a:cubicBezTo>
                  <a:cubicBezTo>
                    <a:pt x="590" y="302"/>
                    <a:pt x="524" y="257"/>
                    <a:pt x="457" y="223"/>
                  </a:cubicBezTo>
                  <a:cubicBezTo>
                    <a:pt x="312" y="146"/>
                    <a:pt x="156" y="68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11" name="Google Shape;17311;p24"/>
            <p:cNvSpPr/>
            <p:nvPr/>
          </p:nvSpPr>
          <p:spPr>
            <a:xfrm flipH="1">
              <a:off x="-576920" y="31484"/>
              <a:ext cx="717927" cy="193862"/>
            </a:xfrm>
            <a:custGeom>
              <a:avLst/>
              <a:gdLst/>
              <a:ahLst/>
              <a:cxnLst/>
              <a:rect l="l" t="t" r="r" b="b"/>
              <a:pathLst>
                <a:path w="8899" h="2403" extrusionOk="0">
                  <a:moveTo>
                    <a:pt x="0" y="0"/>
                  </a:moveTo>
                  <a:lnTo>
                    <a:pt x="0" y="0"/>
                  </a:lnTo>
                  <a:cubicBezTo>
                    <a:pt x="468" y="166"/>
                    <a:pt x="945" y="267"/>
                    <a:pt x="1424" y="367"/>
                  </a:cubicBezTo>
                  <a:cubicBezTo>
                    <a:pt x="2102" y="512"/>
                    <a:pt x="2781" y="667"/>
                    <a:pt x="3459" y="845"/>
                  </a:cubicBezTo>
                  <a:cubicBezTo>
                    <a:pt x="4138" y="1012"/>
                    <a:pt x="4816" y="1190"/>
                    <a:pt x="5495" y="1368"/>
                  </a:cubicBezTo>
                  <a:cubicBezTo>
                    <a:pt x="6162" y="1546"/>
                    <a:pt x="6829" y="1723"/>
                    <a:pt x="7497" y="1913"/>
                  </a:cubicBezTo>
                  <a:cubicBezTo>
                    <a:pt x="7942" y="2046"/>
                    <a:pt x="8387" y="2202"/>
                    <a:pt x="8798" y="2402"/>
                  </a:cubicBezTo>
                  <a:cubicBezTo>
                    <a:pt x="8831" y="2402"/>
                    <a:pt x="8864" y="2391"/>
                    <a:pt x="8898" y="2391"/>
                  </a:cubicBezTo>
                  <a:cubicBezTo>
                    <a:pt x="8542" y="2224"/>
                    <a:pt x="8164" y="2091"/>
                    <a:pt x="7797" y="1968"/>
                  </a:cubicBezTo>
                  <a:cubicBezTo>
                    <a:pt x="7141" y="1757"/>
                    <a:pt x="6474" y="1590"/>
                    <a:pt x="5806" y="1412"/>
                  </a:cubicBezTo>
                  <a:lnTo>
                    <a:pt x="3770" y="878"/>
                  </a:lnTo>
                  <a:cubicBezTo>
                    <a:pt x="3092" y="712"/>
                    <a:pt x="2414" y="545"/>
                    <a:pt x="1724" y="389"/>
                  </a:cubicBezTo>
                  <a:cubicBezTo>
                    <a:pt x="1224" y="278"/>
                    <a:pt x="712" y="178"/>
                    <a:pt x="223" y="33"/>
                  </a:cubicBezTo>
                  <a:cubicBezTo>
                    <a:pt x="156" y="22"/>
                    <a:pt x="78" y="11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12" name="Google Shape;17312;p24"/>
            <p:cNvSpPr/>
            <p:nvPr/>
          </p:nvSpPr>
          <p:spPr>
            <a:xfrm flipH="1">
              <a:off x="-533839" y="26079"/>
              <a:ext cx="721477" cy="201042"/>
            </a:xfrm>
            <a:custGeom>
              <a:avLst/>
              <a:gdLst/>
              <a:ahLst/>
              <a:cxnLst/>
              <a:rect l="l" t="t" r="r" b="b"/>
              <a:pathLst>
                <a:path w="8943" h="2492" extrusionOk="0">
                  <a:moveTo>
                    <a:pt x="0" y="0"/>
                  </a:moveTo>
                  <a:lnTo>
                    <a:pt x="0" y="0"/>
                  </a:lnTo>
                  <a:cubicBezTo>
                    <a:pt x="423" y="256"/>
                    <a:pt x="878" y="445"/>
                    <a:pt x="1357" y="556"/>
                  </a:cubicBezTo>
                  <a:cubicBezTo>
                    <a:pt x="1713" y="645"/>
                    <a:pt x="2080" y="678"/>
                    <a:pt x="2435" y="734"/>
                  </a:cubicBezTo>
                  <a:cubicBezTo>
                    <a:pt x="2803" y="790"/>
                    <a:pt x="3159" y="901"/>
                    <a:pt x="3515" y="1034"/>
                  </a:cubicBezTo>
                  <a:cubicBezTo>
                    <a:pt x="3848" y="1157"/>
                    <a:pt x="4182" y="1313"/>
                    <a:pt x="4538" y="1424"/>
                  </a:cubicBezTo>
                  <a:cubicBezTo>
                    <a:pt x="4872" y="1546"/>
                    <a:pt x="5228" y="1624"/>
                    <a:pt x="5583" y="1679"/>
                  </a:cubicBezTo>
                  <a:cubicBezTo>
                    <a:pt x="5950" y="1735"/>
                    <a:pt x="6306" y="1780"/>
                    <a:pt x="6662" y="1857"/>
                  </a:cubicBezTo>
                  <a:cubicBezTo>
                    <a:pt x="7029" y="1924"/>
                    <a:pt x="7385" y="2013"/>
                    <a:pt x="7741" y="2113"/>
                  </a:cubicBezTo>
                  <a:cubicBezTo>
                    <a:pt x="8130" y="2225"/>
                    <a:pt x="8497" y="2347"/>
                    <a:pt x="8876" y="2492"/>
                  </a:cubicBezTo>
                  <a:lnTo>
                    <a:pt x="8942" y="2492"/>
                  </a:lnTo>
                  <a:cubicBezTo>
                    <a:pt x="8642" y="2369"/>
                    <a:pt x="8342" y="2269"/>
                    <a:pt x="8041" y="2169"/>
                  </a:cubicBezTo>
                  <a:cubicBezTo>
                    <a:pt x="7351" y="1958"/>
                    <a:pt x="6640" y="1802"/>
                    <a:pt x="5928" y="1691"/>
                  </a:cubicBezTo>
                  <a:cubicBezTo>
                    <a:pt x="5561" y="1635"/>
                    <a:pt x="5194" y="1580"/>
                    <a:pt x="4849" y="1479"/>
                  </a:cubicBezTo>
                  <a:cubicBezTo>
                    <a:pt x="4493" y="1379"/>
                    <a:pt x="4148" y="1246"/>
                    <a:pt x="3804" y="1101"/>
                  </a:cubicBezTo>
                  <a:cubicBezTo>
                    <a:pt x="3470" y="967"/>
                    <a:pt x="3137" y="846"/>
                    <a:pt x="2781" y="757"/>
                  </a:cubicBezTo>
                  <a:cubicBezTo>
                    <a:pt x="2425" y="678"/>
                    <a:pt x="2057" y="645"/>
                    <a:pt x="1701" y="579"/>
                  </a:cubicBezTo>
                  <a:cubicBezTo>
                    <a:pt x="1135" y="490"/>
                    <a:pt x="578" y="300"/>
                    <a:pt x="78" y="11"/>
                  </a:cubicBezTo>
                  <a:cubicBezTo>
                    <a:pt x="55" y="11"/>
                    <a:pt x="22" y="11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13" name="Google Shape;17313;p24"/>
            <p:cNvSpPr/>
            <p:nvPr/>
          </p:nvSpPr>
          <p:spPr>
            <a:xfrm flipH="1">
              <a:off x="-224209" y="31484"/>
              <a:ext cx="365216" cy="87936"/>
            </a:xfrm>
            <a:custGeom>
              <a:avLst/>
              <a:gdLst/>
              <a:ahLst/>
              <a:cxnLst/>
              <a:rect l="l" t="t" r="r" b="b"/>
              <a:pathLst>
                <a:path w="4527" h="1090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3"/>
                    <a:pt x="13" y="5"/>
                    <a:pt x="20" y="7"/>
                  </a:cubicBezTo>
                  <a:lnTo>
                    <a:pt x="20" y="7"/>
                  </a:lnTo>
                  <a:cubicBezTo>
                    <a:pt x="13" y="5"/>
                    <a:pt x="7" y="2"/>
                    <a:pt x="0" y="0"/>
                  </a:cubicBezTo>
                  <a:close/>
                  <a:moveTo>
                    <a:pt x="20" y="7"/>
                  </a:moveTo>
                  <a:cubicBezTo>
                    <a:pt x="481" y="169"/>
                    <a:pt x="952" y="268"/>
                    <a:pt x="1424" y="367"/>
                  </a:cubicBezTo>
                  <a:cubicBezTo>
                    <a:pt x="2102" y="512"/>
                    <a:pt x="2781" y="667"/>
                    <a:pt x="3459" y="845"/>
                  </a:cubicBezTo>
                  <a:cubicBezTo>
                    <a:pt x="3770" y="923"/>
                    <a:pt x="4093" y="1001"/>
                    <a:pt x="4405" y="1090"/>
                  </a:cubicBezTo>
                  <a:cubicBezTo>
                    <a:pt x="4449" y="1078"/>
                    <a:pt x="4482" y="1078"/>
                    <a:pt x="4527" y="1078"/>
                  </a:cubicBezTo>
                  <a:cubicBezTo>
                    <a:pt x="4271" y="1012"/>
                    <a:pt x="4027" y="945"/>
                    <a:pt x="3770" y="878"/>
                  </a:cubicBezTo>
                  <a:cubicBezTo>
                    <a:pt x="3092" y="712"/>
                    <a:pt x="2414" y="545"/>
                    <a:pt x="1724" y="389"/>
                  </a:cubicBezTo>
                  <a:cubicBezTo>
                    <a:pt x="1224" y="278"/>
                    <a:pt x="712" y="178"/>
                    <a:pt x="223" y="33"/>
                  </a:cubicBezTo>
                  <a:cubicBezTo>
                    <a:pt x="211" y="33"/>
                    <a:pt x="211" y="33"/>
                    <a:pt x="201" y="22"/>
                  </a:cubicBezTo>
                  <a:cubicBezTo>
                    <a:pt x="156" y="22"/>
                    <a:pt x="112" y="22"/>
                    <a:pt x="67" y="11"/>
                  </a:cubicBezTo>
                  <a:cubicBezTo>
                    <a:pt x="51" y="11"/>
                    <a:pt x="36" y="11"/>
                    <a:pt x="20" y="7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14" name="Google Shape;17314;p24"/>
            <p:cNvSpPr/>
            <p:nvPr/>
          </p:nvSpPr>
          <p:spPr>
            <a:xfrm flipH="1">
              <a:off x="-396534" y="49394"/>
              <a:ext cx="289865" cy="34206"/>
            </a:xfrm>
            <a:custGeom>
              <a:avLst/>
              <a:gdLst/>
              <a:ahLst/>
              <a:cxnLst/>
              <a:rect l="l" t="t" r="r" b="b"/>
              <a:pathLst>
                <a:path w="3593" h="424" extrusionOk="0">
                  <a:moveTo>
                    <a:pt x="0" y="0"/>
                  </a:moveTo>
                  <a:cubicBezTo>
                    <a:pt x="267" y="78"/>
                    <a:pt x="523" y="122"/>
                    <a:pt x="789" y="156"/>
                  </a:cubicBezTo>
                  <a:cubicBezTo>
                    <a:pt x="1056" y="190"/>
                    <a:pt x="1321" y="195"/>
                    <a:pt x="1583" y="195"/>
                  </a:cubicBezTo>
                  <a:cubicBezTo>
                    <a:pt x="1715" y="195"/>
                    <a:pt x="1846" y="194"/>
                    <a:pt x="1977" y="194"/>
                  </a:cubicBezTo>
                  <a:cubicBezTo>
                    <a:pt x="2108" y="194"/>
                    <a:pt x="2238" y="195"/>
                    <a:pt x="2369" y="201"/>
                  </a:cubicBezTo>
                  <a:cubicBezTo>
                    <a:pt x="2636" y="211"/>
                    <a:pt x="2892" y="234"/>
                    <a:pt x="3147" y="300"/>
                  </a:cubicBezTo>
                  <a:cubicBezTo>
                    <a:pt x="3281" y="334"/>
                    <a:pt x="3404" y="379"/>
                    <a:pt x="3515" y="423"/>
                  </a:cubicBezTo>
                  <a:cubicBezTo>
                    <a:pt x="3548" y="412"/>
                    <a:pt x="3570" y="412"/>
                    <a:pt x="3592" y="401"/>
                  </a:cubicBezTo>
                  <a:lnTo>
                    <a:pt x="3392" y="334"/>
                  </a:lnTo>
                  <a:cubicBezTo>
                    <a:pt x="3137" y="245"/>
                    <a:pt x="2880" y="201"/>
                    <a:pt x="2603" y="178"/>
                  </a:cubicBezTo>
                  <a:cubicBezTo>
                    <a:pt x="2341" y="156"/>
                    <a:pt x="2080" y="156"/>
                    <a:pt x="1818" y="156"/>
                  </a:cubicBezTo>
                  <a:cubicBezTo>
                    <a:pt x="1557" y="156"/>
                    <a:pt x="1296" y="156"/>
                    <a:pt x="1034" y="134"/>
                  </a:cubicBezTo>
                  <a:cubicBezTo>
                    <a:pt x="745" y="112"/>
                    <a:pt x="456" y="67"/>
                    <a:pt x="1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15" name="Google Shape;17315;p24"/>
            <p:cNvSpPr/>
            <p:nvPr/>
          </p:nvSpPr>
          <p:spPr>
            <a:xfrm flipH="1">
              <a:off x="-301416" y="43101"/>
              <a:ext cx="344644" cy="70994"/>
            </a:xfrm>
            <a:custGeom>
              <a:avLst/>
              <a:gdLst/>
              <a:ahLst/>
              <a:cxnLst/>
              <a:rect l="l" t="t" r="r" b="b"/>
              <a:pathLst>
                <a:path w="4272" h="880" extrusionOk="0">
                  <a:moveTo>
                    <a:pt x="0" y="0"/>
                  </a:moveTo>
                  <a:cubicBezTo>
                    <a:pt x="45" y="12"/>
                    <a:pt x="79" y="22"/>
                    <a:pt x="123" y="34"/>
                  </a:cubicBezTo>
                  <a:cubicBezTo>
                    <a:pt x="467" y="111"/>
                    <a:pt x="813" y="190"/>
                    <a:pt x="1157" y="256"/>
                  </a:cubicBezTo>
                  <a:cubicBezTo>
                    <a:pt x="1858" y="401"/>
                    <a:pt x="2558" y="534"/>
                    <a:pt x="3260" y="712"/>
                  </a:cubicBezTo>
                  <a:cubicBezTo>
                    <a:pt x="3460" y="768"/>
                    <a:pt x="3660" y="823"/>
                    <a:pt x="3849" y="879"/>
                  </a:cubicBezTo>
                  <a:cubicBezTo>
                    <a:pt x="3893" y="879"/>
                    <a:pt x="3927" y="868"/>
                    <a:pt x="3960" y="868"/>
                  </a:cubicBezTo>
                  <a:lnTo>
                    <a:pt x="3593" y="768"/>
                  </a:lnTo>
                  <a:cubicBezTo>
                    <a:pt x="2904" y="579"/>
                    <a:pt x="2214" y="434"/>
                    <a:pt x="1513" y="289"/>
                  </a:cubicBezTo>
                  <a:cubicBezTo>
                    <a:pt x="1424" y="267"/>
                    <a:pt x="1324" y="245"/>
                    <a:pt x="1235" y="234"/>
                  </a:cubicBezTo>
                  <a:lnTo>
                    <a:pt x="1235" y="234"/>
                  </a:lnTo>
                  <a:cubicBezTo>
                    <a:pt x="1402" y="245"/>
                    <a:pt x="1557" y="256"/>
                    <a:pt x="1725" y="279"/>
                  </a:cubicBezTo>
                  <a:cubicBezTo>
                    <a:pt x="2081" y="312"/>
                    <a:pt x="2425" y="368"/>
                    <a:pt x="2770" y="467"/>
                  </a:cubicBezTo>
                  <a:cubicBezTo>
                    <a:pt x="3092" y="556"/>
                    <a:pt x="3415" y="679"/>
                    <a:pt x="3749" y="756"/>
                  </a:cubicBezTo>
                  <a:cubicBezTo>
                    <a:pt x="3871" y="790"/>
                    <a:pt x="4004" y="813"/>
                    <a:pt x="4138" y="823"/>
                  </a:cubicBezTo>
                  <a:lnTo>
                    <a:pt x="4271" y="790"/>
                  </a:lnTo>
                  <a:cubicBezTo>
                    <a:pt x="4216" y="790"/>
                    <a:pt x="4172" y="790"/>
                    <a:pt x="4127" y="779"/>
                  </a:cubicBezTo>
                  <a:cubicBezTo>
                    <a:pt x="3771" y="734"/>
                    <a:pt x="3438" y="623"/>
                    <a:pt x="3092" y="523"/>
                  </a:cubicBezTo>
                  <a:cubicBezTo>
                    <a:pt x="2759" y="412"/>
                    <a:pt x="2437" y="323"/>
                    <a:pt x="2091" y="267"/>
                  </a:cubicBezTo>
                  <a:cubicBezTo>
                    <a:pt x="1580" y="190"/>
                    <a:pt x="1046" y="190"/>
                    <a:pt x="546" y="56"/>
                  </a:cubicBezTo>
                  <a:cubicBezTo>
                    <a:pt x="501" y="56"/>
                    <a:pt x="467" y="56"/>
                    <a:pt x="423" y="45"/>
                  </a:cubicBezTo>
                  <a:cubicBezTo>
                    <a:pt x="356" y="45"/>
                    <a:pt x="290" y="34"/>
                    <a:pt x="223" y="22"/>
                  </a:cubicBezTo>
                  <a:lnTo>
                    <a:pt x="178" y="22"/>
                  </a:lnTo>
                  <a:cubicBezTo>
                    <a:pt x="123" y="12"/>
                    <a:pt x="67" y="12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16" name="Google Shape;17316;p24"/>
            <p:cNvSpPr/>
            <p:nvPr/>
          </p:nvSpPr>
          <p:spPr>
            <a:xfrm flipH="1">
              <a:off x="165210" y="29629"/>
              <a:ext cx="57521" cy="30576"/>
            </a:xfrm>
            <a:custGeom>
              <a:avLst/>
              <a:gdLst/>
              <a:ahLst/>
              <a:cxnLst/>
              <a:rect l="l" t="t" r="r" b="b"/>
              <a:pathLst>
                <a:path w="713" h="379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34"/>
                    <a:pt x="90" y="56"/>
                    <a:pt x="134" y="90"/>
                  </a:cubicBezTo>
                  <a:cubicBezTo>
                    <a:pt x="179" y="100"/>
                    <a:pt x="235" y="123"/>
                    <a:pt x="279" y="145"/>
                  </a:cubicBezTo>
                  <a:cubicBezTo>
                    <a:pt x="368" y="179"/>
                    <a:pt x="446" y="234"/>
                    <a:pt x="524" y="301"/>
                  </a:cubicBezTo>
                  <a:cubicBezTo>
                    <a:pt x="579" y="323"/>
                    <a:pt x="646" y="357"/>
                    <a:pt x="713" y="379"/>
                  </a:cubicBezTo>
                  <a:cubicBezTo>
                    <a:pt x="691" y="367"/>
                    <a:pt x="658" y="345"/>
                    <a:pt x="624" y="323"/>
                  </a:cubicBezTo>
                  <a:cubicBezTo>
                    <a:pt x="490" y="212"/>
                    <a:pt x="346" y="112"/>
                    <a:pt x="168" y="56"/>
                  </a:cubicBezTo>
                  <a:cubicBezTo>
                    <a:pt x="112" y="34"/>
                    <a:pt x="57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17" name="Google Shape;17317;p24"/>
            <p:cNvSpPr/>
            <p:nvPr/>
          </p:nvSpPr>
          <p:spPr>
            <a:xfrm flipH="1">
              <a:off x="-156038" y="26079"/>
              <a:ext cx="343675" cy="105039"/>
            </a:xfrm>
            <a:custGeom>
              <a:avLst/>
              <a:gdLst/>
              <a:ahLst/>
              <a:cxnLst/>
              <a:rect l="l" t="t" r="r" b="b"/>
              <a:pathLst>
                <a:path w="4260" h="1302" extrusionOk="0">
                  <a:moveTo>
                    <a:pt x="0" y="0"/>
                  </a:moveTo>
                  <a:cubicBezTo>
                    <a:pt x="423" y="256"/>
                    <a:pt x="878" y="445"/>
                    <a:pt x="1357" y="556"/>
                  </a:cubicBezTo>
                  <a:cubicBezTo>
                    <a:pt x="1713" y="645"/>
                    <a:pt x="2080" y="678"/>
                    <a:pt x="2435" y="734"/>
                  </a:cubicBezTo>
                  <a:cubicBezTo>
                    <a:pt x="2803" y="790"/>
                    <a:pt x="3159" y="901"/>
                    <a:pt x="3515" y="1034"/>
                  </a:cubicBezTo>
                  <a:cubicBezTo>
                    <a:pt x="3737" y="1112"/>
                    <a:pt x="3960" y="1212"/>
                    <a:pt x="4182" y="1301"/>
                  </a:cubicBezTo>
                  <a:cubicBezTo>
                    <a:pt x="4215" y="1290"/>
                    <a:pt x="4237" y="1290"/>
                    <a:pt x="4259" y="1279"/>
                  </a:cubicBezTo>
                  <a:cubicBezTo>
                    <a:pt x="4115" y="1224"/>
                    <a:pt x="3960" y="1168"/>
                    <a:pt x="3804" y="1101"/>
                  </a:cubicBezTo>
                  <a:cubicBezTo>
                    <a:pt x="3470" y="967"/>
                    <a:pt x="3137" y="846"/>
                    <a:pt x="2781" y="757"/>
                  </a:cubicBezTo>
                  <a:cubicBezTo>
                    <a:pt x="2425" y="678"/>
                    <a:pt x="2057" y="645"/>
                    <a:pt x="1701" y="579"/>
                  </a:cubicBezTo>
                  <a:cubicBezTo>
                    <a:pt x="1135" y="490"/>
                    <a:pt x="578" y="300"/>
                    <a:pt x="78" y="11"/>
                  </a:cubicBezTo>
                  <a:lnTo>
                    <a:pt x="22" y="11"/>
                  </a:lnTo>
                  <a:cubicBezTo>
                    <a:pt x="11" y="11"/>
                    <a:pt x="11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18" name="Google Shape;17318;p24"/>
            <p:cNvSpPr/>
            <p:nvPr/>
          </p:nvSpPr>
          <p:spPr>
            <a:xfrm flipH="1">
              <a:off x="-1021933" y="373630"/>
              <a:ext cx="346418" cy="151266"/>
            </a:xfrm>
            <a:custGeom>
              <a:avLst/>
              <a:gdLst/>
              <a:ahLst/>
              <a:cxnLst/>
              <a:rect l="l" t="t" r="r" b="b"/>
              <a:pathLst>
                <a:path w="4294" h="1875" extrusionOk="0">
                  <a:moveTo>
                    <a:pt x="2473" y="1"/>
                  </a:moveTo>
                  <a:cubicBezTo>
                    <a:pt x="2064" y="1"/>
                    <a:pt x="1564" y="50"/>
                    <a:pt x="1202" y="186"/>
                  </a:cubicBezTo>
                  <a:cubicBezTo>
                    <a:pt x="679" y="374"/>
                    <a:pt x="189" y="997"/>
                    <a:pt x="156" y="1053"/>
                  </a:cubicBezTo>
                  <a:lnTo>
                    <a:pt x="145" y="1053"/>
                  </a:lnTo>
                  <a:lnTo>
                    <a:pt x="11" y="1075"/>
                  </a:lnTo>
                  <a:cubicBezTo>
                    <a:pt x="1" y="1075"/>
                    <a:pt x="1" y="1086"/>
                    <a:pt x="1" y="1086"/>
                  </a:cubicBezTo>
                  <a:cubicBezTo>
                    <a:pt x="34" y="1153"/>
                    <a:pt x="212" y="1531"/>
                    <a:pt x="423" y="1654"/>
                  </a:cubicBezTo>
                  <a:cubicBezTo>
                    <a:pt x="621" y="1776"/>
                    <a:pt x="1099" y="1875"/>
                    <a:pt x="1504" y="1875"/>
                  </a:cubicBezTo>
                  <a:cubicBezTo>
                    <a:pt x="1577" y="1875"/>
                    <a:pt x="1647" y="1871"/>
                    <a:pt x="1713" y="1865"/>
                  </a:cubicBezTo>
                  <a:cubicBezTo>
                    <a:pt x="2147" y="1820"/>
                    <a:pt x="2414" y="1575"/>
                    <a:pt x="2903" y="1108"/>
                  </a:cubicBezTo>
                  <a:cubicBezTo>
                    <a:pt x="3348" y="697"/>
                    <a:pt x="4138" y="330"/>
                    <a:pt x="4294" y="263"/>
                  </a:cubicBezTo>
                  <a:cubicBezTo>
                    <a:pt x="4294" y="252"/>
                    <a:pt x="4294" y="241"/>
                    <a:pt x="4282" y="241"/>
                  </a:cubicBezTo>
                  <a:cubicBezTo>
                    <a:pt x="4127" y="219"/>
                    <a:pt x="3326" y="85"/>
                    <a:pt x="2970" y="30"/>
                  </a:cubicBezTo>
                  <a:cubicBezTo>
                    <a:pt x="2841" y="12"/>
                    <a:pt x="2667" y="1"/>
                    <a:pt x="247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19" name="Google Shape;17319;p24"/>
            <p:cNvSpPr/>
            <p:nvPr/>
          </p:nvSpPr>
          <p:spPr>
            <a:xfrm flipH="1">
              <a:off x="-1021934" y="373308"/>
              <a:ext cx="261226" cy="151750"/>
            </a:xfrm>
            <a:custGeom>
              <a:avLst/>
              <a:gdLst/>
              <a:ahLst/>
              <a:cxnLst/>
              <a:rect l="l" t="t" r="r" b="b"/>
              <a:pathLst>
                <a:path w="3238" h="1881" extrusionOk="0">
                  <a:moveTo>
                    <a:pt x="1503" y="0"/>
                  </a:moveTo>
                  <a:cubicBezTo>
                    <a:pt x="1424" y="56"/>
                    <a:pt x="1358" y="123"/>
                    <a:pt x="1303" y="190"/>
                  </a:cubicBezTo>
                  <a:cubicBezTo>
                    <a:pt x="1180" y="334"/>
                    <a:pt x="1080" y="501"/>
                    <a:pt x="980" y="657"/>
                  </a:cubicBezTo>
                  <a:cubicBezTo>
                    <a:pt x="880" y="823"/>
                    <a:pt x="779" y="990"/>
                    <a:pt x="635" y="1112"/>
                  </a:cubicBezTo>
                  <a:cubicBezTo>
                    <a:pt x="502" y="1235"/>
                    <a:pt x="346" y="1335"/>
                    <a:pt x="223" y="1468"/>
                  </a:cubicBezTo>
                  <a:cubicBezTo>
                    <a:pt x="112" y="1569"/>
                    <a:pt x="35" y="1702"/>
                    <a:pt x="1" y="1846"/>
                  </a:cubicBezTo>
                  <a:cubicBezTo>
                    <a:pt x="144" y="1868"/>
                    <a:pt x="292" y="1880"/>
                    <a:pt x="432" y="1880"/>
                  </a:cubicBezTo>
                  <a:cubicBezTo>
                    <a:pt x="510" y="1880"/>
                    <a:pt x="586" y="1877"/>
                    <a:pt x="657" y="1869"/>
                  </a:cubicBezTo>
                  <a:cubicBezTo>
                    <a:pt x="1091" y="1824"/>
                    <a:pt x="1358" y="1579"/>
                    <a:pt x="1847" y="1112"/>
                  </a:cubicBezTo>
                  <a:cubicBezTo>
                    <a:pt x="2292" y="701"/>
                    <a:pt x="3082" y="334"/>
                    <a:pt x="3238" y="267"/>
                  </a:cubicBezTo>
                  <a:cubicBezTo>
                    <a:pt x="3238" y="256"/>
                    <a:pt x="3238" y="245"/>
                    <a:pt x="3226" y="245"/>
                  </a:cubicBezTo>
                  <a:cubicBezTo>
                    <a:pt x="3071" y="223"/>
                    <a:pt x="2270" y="89"/>
                    <a:pt x="1914" y="34"/>
                  </a:cubicBezTo>
                  <a:cubicBezTo>
                    <a:pt x="1803" y="12"/>
                    <a:pt x="1658" y="12"/>
                    <a:pt x="15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20" name="Google Shape;17320;p24"/>
            <p:cNvSpPr/>
            <p:nvPr/>
          </p:nvSpPr>
          <p:spPr>
            <a:xfrm flipH="1">
              <a:off x="-934888" y="388555"/>
              <a:ext cx="28801" cy="30576"/>
            </a:xfrm>
            <a:custGeom>
              <a:avLst/>
              <a:gdLst/>
              <a:ahLst/>
              <a:cxnLst/>
              <a:rect l="l" t="t" r="r" b="b"/>
              <a:pathLst>
                <a:path w="357" h="379" extrusionOk="0">
                  <a:moveTo>
                    <a:pt x="356" y="1"/>
                  </a:moveTo>
                  <a:cubicBezTo>
                    <a:pt x="312" y="78"/>
                    <a:pt x="235" y="134"/>
                    <a:pt x="168" y="189"/>
                  </a:cubicBezTo>
                  <a:cubicBezTo>
                    <a:pt x="134" y="212"/>
                    <a:pt x="101" y="245"/>
                    <a:pt x="67" y="268"/>
                  </a:cubicBezTo>
                  <a:cubicBezTo>
                    <a:pt x="57" y="290"/>
                    <a:pt x="34" y="312"/>
                    <a:pt x="23" y="323"/>
                  </a:cubicBezTo>
                  <a:cubicBezTo>
                    <a:pt x="23" y="334"/>
                    <a:pt x="12" y="345"/>
                    <a:pt x="12" y="357"/>
                  </a:cubicBezTo>
                  <a:cubicBezTo>
                    <a:pt x="1" y="357"/>
                    <a:pt x="1" y="367"/>
                    <a:pt x="1" y="367"/>
                  </a:cubicBezTo>
                  <a:lnTo>
                    <a:pt x="1" y="379"/>
                  </a:lnTo>
                  <a:lnTo>
                    <a:pt x="12" y="379"/>
                  </a:lnTo>
                  <a:cubicBezTo>
                    <a:pt x="23" y="367"/>
                    <a:pt x="12" y="367"/>
                    <a:pt x="12" y="367"/>
                  </a:cubicBezTo>
                  <a:lnTo>
                    <a:pt x="23" y="357"/>
                  </a:lnTo>
                  <a:lnTo>
                    <a:pt x="45" y="334"/>
                  </a:lnTo>
                  <a:cubicBezTo>
                    <a:pt x="57" y="323"/>
                    <a:pt x="79" y="312"/>
                    <a:pt x="90" y="290"/>
                  </a:cubicBezTo>
                  <a:cubicBezTo>
                    <a:pt x="123" y="268"/>
                    <a:pt x="156" y="234"/>
                    <a:pt x="190" y="201"/>
                  </a:cubicBezTo>
                  <a:cubicBezTo>
                    <a:pt x="257" y="145"/>
                    <a:pt x="312" y="78"/>
                    <a:pt x="3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21" name="Google Shape;17321;p24"/>
            <p:cNvSpPr/>
            <p:nvPr/>
          </p:nvSpPr>
          <p:spPr>
            <a:xfrm flipH="1">
              <a:off x="-931338" y="430668"/>
              <a:ext cx="79061" cy="10407"/>
            </a:xfrm>
            <a:custGeom>
              <a:avLst/>
              <a:gdLst/>
              <a:ahLst/>
              <a:cxnLst/>
              <a:rect l="l" t="t" r="r" b="b"/>
              <a:pathLst>
                <a:path w="980" h="129" extrusionOk="0">
                  <a:moveTo>
                    <a:pt x="0" y="1"/>
                  </a:moveTo>
                  <a:cubicBezTo>
                    <a:pt x="79" y="23"/>
                    <a:pt x="156" y="57"/>
                    <a:pt x="234" y="90"/>
                  </a:cubicBezTo>
                  <a:cubicBezTo>
                    <a:pt x="298" y="108"/>
                    <a:pt x="362" y="126"/>
                    <a:pt x="432" y="126"/>
                  </a:cubicBezTo>
                  <a:cubicBezTo>
                    <a:pt x="448" y="126"/>
                    <a:pt x="463" y="126"/>
                    <a:pt x="479" y="124"/>
                  </a:cubicBezTo>
                  <a:cubicBezTo>
                    <a:pt x="509" y="127"/>
                    <a:pt x="537" y="128"/>
                    <a:pt x="565" y="128"/>
                  </a:cubicBezTo>
                  <a:cubicBezTo>
                    <a:pt x="620" y="128"/>
                    <a:pt x="671" y="124"/>
                    <a:pt x="724" y="124"/>
                  </a:cubicBezTo>
                  <a:lnTo>
                    <a:pt x="979" y="112"/>
                  </a:lnTo>
                  <a:lnTo>
                    <a:pt x="724" y="101"/>
                  </a:lnTo>
                  <a:cubicBezTo>
                    <a:pt x="645" y="101"/>
                    <a:pt x="568" y="101"/>
                    <a:pt x="479" y="90"/>
                  </a:cubicBezTo>
                  <a:cubicBezTo>
                    <a:pt x="401" y="90"/>
                    <a:pt x="323" y="68"/>
                    <a:pt x="245" y="45"/>
                  </a:cubicBezTo>
                  <a:cubicBezTo>
                    <a:pt x="168" y="23"/>
                    <a:pt x="79" y="1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22" name="Google Shape;17322;p24"/>
            <p:cNvSpPr/>
            <p:nvPr/>
          </p:nvSpPr>
          <p:spPr>
            <a:xfrm flipH="1">
              <a:off x="-881076" y="446884"/>
              <a:ext cx="105039" cy="23396"/>
            </a:xfrm>
            <a:custGeom>
              <a:avLst/>
              <a:gdLst/>
              <a:ahLst/>
              <a:cxnLst/>
              <a:rect l="l" t="t" r="r" b="b"/>
              <a:pathLst>
                <a:path w="1302" h="290" extrusionOk="0">
                  <a:moveTo>
                    <a:pt x="0" y="0"/>
                  </a:moveTo>
                  <a:cubicBezTo>
                    <a:pt x="100" y="56"/>
                    <a:pt x="201" y="101"/>
                    <a:pt x="300" y="145"/>
                  </a:cubicBezTo>
                  <a:cubicBezTo>
                    <a:pt x="411" y="178"/>
                    <a:pt x="523" y="200"/>
                    <a:pt x="634" y="223"/>
                  </a:cubicBezTo>
                  <a:cubicBezTo>
                    <a:pt x="846" y="267"/>
                    <a:pt x="1079" y="289"/>
                    <a:pt x="1301" y="289"/>
                  </a:cubicBezTo>
                  <a:cubicBezTo>
                    <a:pt x="1079" y="279"/>
                    <a:pt x="856" y="245"/>
                    <a:pt x="634" y="190"/>
                  </a:cubicBezTo>
                  <a:cubicBezTo>
                    <a:pt x="534" y="167"/>
                    <a:pt x="423" y="134"/>
                    <a:pt x="322" y="101"/>
                  </a:cubicBezTo>
                  <a:cubicBezTo>
                    <a:pt x="211" y="67"/>
                    <a:pt x="112" y="34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23" name="Google Shape;17323;p24"/>
            <p:cNvSpPr/>
            <p:nvPr/>
          </p:nvSpPr>
          <p:spPr>
            <a:xfrm flipH="1">
              <a:off x="-879221" y="389443"/>
              <a:ext cx="72688" cy="50341"/>
            </a:xfrm>
            <a:custGeom>
              <a:avLst/>
              <a:gdLst/>
              <a:ahLst/>
              <a:cxnLst/>
              <a:rect l="l" t="t" r="r" b="b"/>
              <a:pathLst>
                <a:path w="901" h="624" extrusionOk="0">
                  <a:moveTo>
                    <a:pt x="901" y="0"/>
                  </a:moveTo>
                  <a:cubicBezTo>
                    <a:pt x="767" y="123"/>
                    <a:pt x="601" y="212"/>
                    <a:pt x="445" y="301"/>
                  </a:cubicBezTo>
                  <a:cubicBezTo>
                    <a:pt x="356" y="346"/>
                    <a:pt x="278" y="378"/>
                    <a:pt x="201" y="435"/>
                  </a:cubicBezTo>
                  <a:cubicBezTo>
                    <a:pt x="156" y="457"/>
                    <a:pt x="122" y="479"/>
                    <a:pt x="78" y="512"/>
                  </a:cubicBezTo>
                  <a:cubicBezTo>
                    <a:pt x="45" y="534"/>
                    <a:pt x="11" y="579"/>
                    <a:pt x="0" y="623"/>
                  </a:cubicBezTo>
                  <a:lnTo>
                    <a:pt x="11" y="623"/>
                  </a:lnTo>
                  <a:cubicBezTo>
                    <a:pt x="23" y="579"/>
                    <a:pt x="56" y="556"/>
                    <a:pt x="100" y="534"/>
                  </a:cubicBezTo>
                  <a:cubicBezTo>
                    <a:pt x="134" y="512"/>
                    <a:pt x="178" y="490"/>
                    <a:pt x="223" y="467"/>
                  </a:cubicBezTo>
                  <a:lnTo>
                    <a:pt x="456" y="334"/>
                  </a:lnTo>
                  <a:cubicBezTo>
                    <a:pt x="623" y="234"/>
                    <a:pt x="779" y="134"/>
                    <a:pt x="9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24" name="Google Shape;17324;p24"/>
            <p:cNvSpPr/>
            <p:nvPr/>
          </p:nvSpPr>
          <p:spPr>
            <a:xfrm flipH="1">
              <a:off x="-785960" y="401141"/>
              <a:ext cx="65589" cy="54778"/>
            </a:xfrm>
            <a:custGeom>
              <a:avLst/>
              <a:gdLst/>
              <a:ahLst/>
              <a:cxnLst/>
              <a:rect l="l" t="t" r="r" b="b"/>
              <a:pathLst>
                <a:path w="813" h="679" extrusionOk="0">
                  <a:moveTo>
                    <a:pt x="802" y="0"/>
                  </a:moveTo>
                  <a:cubicBezTo>
                    <a:pt x="634" y="56"/>
                    <a:pt x="479" y="144"/>
                    <a:pt x="323" y="245"/>
                  </a:cubicBezTo>
                  <a:cubicBezTo>
                    <a:pt x="245" y="300"/>
                    <a:pt x="179" y="356"/>
                    <a:pt x="112" y="423"/>
                  </a:cubicBezTo>
                  <a:cubicBezTo>
                    <a:pt x="45" y="490"/>
                    <a:pt x="1" y="579"/>
                    <a:pt x="1" y="678"/>
                  </a:cubicBezTo>
                  <a:cubicBezTo>
                    <a:pt x="45" y="589"/>
                    <a:pt x="90" y="523"/>
                    <a:pt x="156" y="467"/>
                  </a:cubicBezTo>
                  <a:cubicBezTo>
                    <a:pt x="223" y="401"/>
                    <a:pt x="290" y="345"/>
                    <a:pt x="357" y="290"/>
                  </a:cubicBezTo>
                  <a:cubicBezTo>
                    <a:pt x="490" y="178"/>
                    <a:pt x="646" y="78"/>
                    <a:pt x="8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25" name="Google Shape;17325;p24"/>
            <p:cNvSpPr/>
            <p:nvPr/>
          </p:nvSpPr>
          <p:spPr>
            <a:xfrm flipH="1">
              <a:off x="-804837" y="458582"/>
              <a:ext cx="106007" cy="36223"/>
            </a:xfrm>
            <a:custGeom>
              <a:avLst/>
              <a:gdLst/>
              <a:ahLst/>
              <a:cxnLst/>
              <a:rect l="l" t="t" r="r" b="b"/>
              <a:pathLst>
                <a:path w="1314" h="449" extrusionOk="0">
                  <a:moveTo>
                    <a:pt x="1" y="0"/>
                  </a:moveTo>
                  <a:cubicBezTo>
                    <a:pt x="45" y="45"/>
                    <a:pt x="90" y="78"/>
                    <a:pt x="134" y="122"/>
                  </a:cubicBezTo>
                  <a:cubicBezTo>
                    <a:pt x="179" y="156"/>
                    <a:pt x="234" y="189"/>
                    <a:pt x="278" y="223"/>
                  </a:cubicBezTo>
                  <a:cubicBezTo>
                    <a:pt x="379" y="289"/>
                    <a:pt x="490" y="334"/>
                    <a:pt x="601" y="367"/>
                  </a:cubicBezTo>
                  <a:cubicBezTo>
                    <a:pt x="764" y="421"/>
                    <a:pt x="933" y="449"/>
                    <a:pt x="1099" y="449"/>
                  </a:cubicBezTo>
                  <a:cubicBezTo>
                    <a:pt x="1171" y="449"/>
                    <a:pt x="1243" y="444"/>
                    <a:pt x="1313" y="433"/>
                  </a:cubicBezTo>
                  <a:cubicBezTo>
                    <a:pt x="1190" y="433"/>
                    <a:pt x="1069" y="433"/>
                    <a:pt x="957" y="411"/>
                  </a:cubicBezTo>
                  <a:cubicBezTo>
                    <a:pt x="846" y="401"/>
                    <a:pt x="735" y="367"/>
                    <a:pt x="624" y="322"/>
                  </a:cubicBezTo>
                  <a:cubicBezTo>
                    <a:pt x="512" y="289"/>
                    <a:pt x="412" y="233"/>
                    <a:pt x="312" y="178"/>
                  </a:cubicBezTo>
                  <a:cubicBezTo>
                    <a:pt x="212" y="122"/>
                    <a:pt x="112" y="45"/>
                    <a:pt x="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26" name="Google Shape;17326;p24"/>
            <p:cNvSpPr/>
            <p:nvPr/>
          </p:nvSpPr>
          <p:spPr>
            <a:xfrm flipH="1">
              <a:off x="-697134" y="508843"/>
              <a:ext cx="179502" cy="141262"/>
            </a:xfrm>
            <a:custGeom>
              <a:avLst/>
              <a:gdLst/>
              <a:ahLst/>
              <a:cxnLst/>
              <a:rect l="l" t="t" r="r" b="b"/>
              <a:pathLst>
                <a:path w="2225" h="1751" extrusionOk="0">
                  <a:moveTo>
                    <a:pt x="467" y="0"/>
                  </a:moveTo>
                  <a:cubicBezTo>
                    <a:pt x="456" y="11"/>
                    <a:pt x="389" y="55"/>
                    <a:pt x="300" y="122"/>
                  </a:cubicBezTo>
                  <a:cubicBezTo>
                    <a:pt x="211" y="211"/>
                    <a:pt x="0" y="489"/>
                    <a:pt x="144" y="811"/>
                  </a:cubicBezTo>
                  <a:cubicBezTo>
                    <a:pt x="300" y="1123"/>
                    <a:pt x="767" y="1401"/>
                    <a:pt x="1034" y="1446"/>
                  </a:cubicBezTo>
                  <a:cubicBezTo>
                    <a:pt x="1279" y="1501"/>
                    <a:pt x="2102" y="1724"/>
                    <a:pt x="2213" y="1746"/>
                  </a:cubicBezTo>
                  <a:cubicBezTo>
                    <a:pt x="2217" y="1750"/>
                    <a:pt x="2219" y="1751"/>
                    <a:pt x="2221" y="1751"/>
                  </a:cubicBezTo>
                  <a:cubicBezTo>
                    <a:pt x="2225" y="1751"/>
                    <a:pt x="2225" y="1746"/>
                    <a:pt x="2225" y="1746"/>
                  </a:cubicBezTo>
                  <a:cubicBezTo>
                    <a:pt x="2213" y="1635"/>
                    <a:pt x="2102" y="945"/>
                    <a:pt x="1679" y="512"/>
                  </a:cubicBezTo>
                  <a:cubicBezTo>
                    <a:pt x="1234" y="55"/>
                    <a:pt x="522" y="11"/>
                    <a:pt x="4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27" name="Google Shape;17327;p24"/>
            <p:cNvSpPr/>
            <p:nvPr/>
          </p:nvSpPr>
          <p:spPr>
            <a:xfrm flipH="1">
              <a:off x="-697135" y="513280"/>
              <a:ext cx="113106" cy="136825"/>
            </a:xfrm>
            <a:custGeom>
              <a:avLst/>
              <a:gdLst/>
              <a:ahLst/>
              <a:cxnLst/>
              <a:rect l="l" t="t" r="r" b="b"/>
              <a:pathLst>
                <a:path w="1402" h="1696" extrusionOk="0">
                  <a:moveTo>
                    <a:pt x="0" y="0"/>
                  </a:moveTo>
                  <a:cubicBezTo>
                    <a:pt x="0" y="89"/>
                    <a:pt x="45" y="190"/>
                    <a:pt x="78" y="267"/>
                  </a:cubicBezTo>
                  <a:cubicBezTo>
                    <a:pt x="189" y="568"/>
                    <a:pt x="367" y="835"/>
                    <a:pt x="534" y="1112"/>
                  </a:cubicBezTo>
                  <a:cubicBezTo>
                    <a:pt x="611" y="1246"/>
                    <a:pt x="690" y="1379"/>
                    <a:pt x="734" y="1524"/>
                  </a:cubicBezTo>
                  <a:cubicBezTo>
                    <a:pt x="1023" y="1602"/>
                    <a:pt x="1323" y="1680"/>
                    <a:pt x="1390" y="1691"/>
                  </a:cubicBezTo>
                  <a:cubicBezTo>
                    <a:pt x="1394" y="1695"/>
                    <a:pt x="1396" y="1696"/>
                    <a:pt x="1398" y="1696"/>
                  </a:cubicBezTo>
                  <a:cubicBezTo>
                    <a:pt x="1402" y="1696"/>
                    <a:pt x="1402" y="1691"/>
                    <a:pt x="1402" y="1691"/>
                  </a:cubicBezTo>
                  <a:cubicBezTo>
                    <a:pt x="1390" y="1580"/>
                    <a:pt x="1279" y="890"/>
                    <a:pt x="856" y="457"/>
                  </a:cubicBezTo>
                  <a:cubicBezTo>
                    <a:pt x="601" y="190"/>
                    <a:pt x="256" y="67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28" name="Google Shape;17328;p24"/>
            <p:cNvSpPr/>
            <p:nvPr/>
          </p:nvSpPr>
          <p:spPr>
            <a:xfrm flipH="1">
              <a:off x="-680032" y="592181"/>
              <a:ext cx="41306" cy="16296"/>
            </a:xfrm>
            <a:custGeom>
              <a:avLst/>
              <a:gdLst/>
              <a:ahLst/>
              <a:cxnLst/>
              <a:rect l="l" t="t" r="r" b="b"/>
              <a:pathLst>
                <a:path w="512" h="202" extrusionOk="0">
                  <a:moveTo>
                    <a:pt x="0" y="1"/>
                  </a:moveTo>
                  <a:cubicBezTo>
                    <a:pt x="45" y="23"/>
                    <a:pt x="89" y="35"/>
                    <a:pt x="134" y="45"/>
                  </a:cubicBezTo>
                  <a:lnTo>
                    <a:pt x="267" y="79"/>
                  </a:lnTo>
                  <a:cubicBezTo>
                    <a:pt x="356" y="112"/>
                    <a:pt x="434" y="157"/>
                    <a:pt x="512" y="201"/>
                  </a:cubicBezTo>
                  <a:cubicBezTo>
                    <a:pt x="445" y="146"/>
                    <a:pt x="356" y="101"/>
                    <a:pt x="267" y="57"/>
                  </a:cubicBezTo>
                  <a:cubicBezTo>
                    <a:pt x="234" y="45"/>
                    <a:pt x="190" y="23"/>
                    <a:pt x="134" y="12"/>
                  </a:cubicBezTo>
                  <a:cubicBezTo>
                    <a:pt x="89" y="1"/>
                    <a:pt x="45" y="1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29" name="Google Shape;17329;p24"/>
            <p:cNvSpPr/>
            <p:nvPr/>
          </p:nvSpPr>
          <p:spPr>
            <a:xfrm flipH="1">
              <a:off x="-640582" y="569834"/>
              <a:ext cx="23396" cy="57521"/>
            </a:xfrm>
            <a:custGeom>
              <a:avLst/>
              <a:gdLst/>
              <a:ahLst/>
              <a:cxnLst/>
              <a:rect l="l" t="t" r="r" b="b"/>
              <a:pathLst>
                <a:path w="290" h="713" extrusionOk="0">
                  <a:moveTo>
                    <a:pt x="12" y="0"/>
                  </a:moveTo>
                  <a:cubicBezTo>
                    <a:pt x="0" y="67"/>
                    <a:pt x="12" y="134"/>
                    <a:pt x="34" y="189"/>
                  </a:cubicBezTo>
                  <a:cubicBezTo>
                    <a:pt x="56" y="256"/>
                    <a:pt x="79" y="312"/>
                    <a:pt x="111" y="367"/>
                  </a:cubicBezTo>
                  <a:cubicBezTo>
                    <a:pt x="168" y="478"/>
                    <a:pt x="223" y="589"/>
                    <a:pt x="289" y="712"/>
                  </a:cubicBezTo>
                  <a:lnTo>
                    <a:pt x="289" y="701"/>
                  </a:lnTo>
                  <a:cubicBezTo>
                    <a:pt x="245" y="589"/>
                    <a:pt x="190" y="467"/>
                    <a:pt x="145" y="356"/>
                  </a:cubicBezTo>
                  <a:lnTo>
                    <a:pt x="67" y="178"/>
                  </a:lnTo>
                  <a:cubicBezTo>
                    <a:pt x="45" y="122"/>
                    <a:pt x="34" y="67"/>
                    <a:pt x="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30" name="Google Shape;17330;p24"/>
            <p:cNvSpPr/>
            <p:nvPr/>
          </p:nvSpPr>
          <p:spPr>
            <a:xfrm flipH="1">
              <a:off x="-645099" y="540710"/>
              <a:ext cx="57521" cy="12101"/>
            </a:xfrm>
            <a:custGeom>
              <a:avLst/>
              <a:gdLst/>
              <a:ahLst/>
              <a:cxnLst/>
              <a:rect l="l" t="t" r="r" b="b"/>
              <a:pathLst>
                <a:path w="713" h="150" extrusionOk="0">
                  <a:moveTo>
                    <a:pt x="133" y="1"/>
                  </a:moveTo>
                  <a:cubicBezTo>
                    <a:pt x="89" y="1"/>
                    <a:pt x="48" y="9"/>
                    <a:pt x="1" y="16"/>
                  </a:cubicBezTo>
                  <a:cubicBezTo>
                    <a:pt x="67" y="28"/>
                    <a:pt x="123" y="28"/>
                    <a:pt x="189" y="28"/>
                  </a:cubicBezTo>
                  <a:cubicBezTo>
                    <a:pt x="245" y="38"/>
                    <a:pt x="301" y="38"/>
                    <a:pt x="367" y="61"/>
                  </a:cubicBezTo>
                  <a:cubicBezTo>
                    <a:pt x="423" y="72"/>
                    <a:pt x="478" y="83"/>
                    <a:pt x="535" y="105"/>
                  </a:cubicBezTo>
                  <a:cubicBezTo>
                    <a:pt x="590" y="127"/>
                    <a:pt x="646" y="150"/>
                    <a:pt x="713" y="150"/>
                  </a:cubicBezTo>
                  <a:cubicBezTo>
                    <a:pt x="656" y="139"/>
                    <a:pt x="601" y="117"/>
                    <a:pt x="545" y="94"/>
                  </a:cubicBezTo>
                  <a:cubicBezTo>
                    <a:pt x="490" y="72"/>
                    <a:pt x="423" y="50"/>
                    <a:pt x="367" y="28"/>
                  </a:cubicBezTo>
                  <a:cubicBezTo>
                    <a:pt x="312" y="16"/>
                    <a:pt x="245" y="5"/>
                    <a:pt x="189" y="5"/>
                  </a:cubicBezTo>
                  <a:cubicBezTo>
                    <a:pt x="170" y="2"/>
                    <a:pt x="151" y="1"/>
                    <a:pt x="1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31" name="Google Shape;17331;p24"/>
            <p:cNvSpPr/>
            <p:nvPr/>
          </p:nvSpPr>
          <p:spPr>
            <a:xfrm flipH="1">
              <a:off x="-609199" y="528528"/>
              <a:ext cx="32351" cy="91647"/>
            </a:xfrm>
            <a:custGeom>
              <a:avLst/>
              <a:gdLst/>
              <a:ahLst/>
              <a:cxnLst/>
              <a:rect l="l" t="t" r="r" b="b"/>
              <a:pathLst>
                <a:path w="401" h="1136" extrusionOk="0">
                  <a:moveTo>
                    <a:pt x="22" y="1"/>
                  </a:moveTo>
                  <a:cubicBezTo>
                    <a:pt x="0" y="100"/>
                    <a:pt x="22" y="201"/>
                    <a:pt x="45" y="301"/>
                  </a:cubicBezTo>
                  <a:cubicBezTo>
                    <a:pt x="67" y="401"/>
                    <a:pt x="111" y="501"/>
                    <a:pt x="144" y="590"/>
                  </a:cubicBezTo>
                  <a:cubicBezTo>
                    <a:pt x="223" y="779"/>
                    <a:pt x="300" y="957"/>
                    <a:pt x="389" y="1135"/>
                  </a:cubicBezTo>
                  <a:lnTo>
                    <a:pt x="401" y="1135"/>
                  </a:lnTo>
                  <a:cubicBezTo>
                    <a:pt x="322" y="957"/>
                    <a:pt x="245" y="768"/>
                    <a:pt x="178" y="579"/>
                  </a:cubicBezTo>
                  <a:lnTo>
                    <a:pt x="89" y="290"/>
                  </a:lnTo>
                  <a:cubicBezTo>
                    <a:pt x="55" y="201"/>
                    <a:pt x="33" y="100"/>
                    <a:pt x="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32" name="Google Shape;17332;p24"/>
            <p:cNvSpPr/>
            <p:nvPr/>
          </p:nvSpPr>
          <p:spPr>
            <a:xfrm flipH="1">
              <a:off x="-565231" y="517798"/>
              <a:ext cx="22912" cy="53891"/>
            </a:xfrm>
            <a:custGeom>
              <a:avLst/>
              <a:gdLst/>
              <a:ahLst/>
              <a:cxnLst/>
              <a:rect l="l" t="t" r="r" b="b"/>
              <a:pathLst>
                <a:path w="284" h="668" extrusionOk="0">
                  <a:moveTo>
                    <a:pt x="273" y="0"/>
                  </a:moveTo>
                  <a:cubicBezTo>
                    <a:pt x="250" y="11"/>
                    <a:pt x="216" y="33"/>
                    <a:pt x="206" y="55"/>
                  </a:cubicBezTo>
                  <a:cubicBezTo>
                    <a:pt x="184" y="89"/>
                    <a:pt x="172" y="111"/>
                    <a:pt x="161" y="144"/>
                  </a:cubicBezTo>
                  <a:cubicBezTo>
                    <a:pt x="139" y="200"/>
                    <a:pt x="127" y="256"/>
                    <a:pt x="117" y="322"/>
                  </a:cubicBezTo>
                  <a:cubicBezTo>
                    <a:pt x="95" y="378"/>
                    <a:pt x="83" y="434"/>
                    <a:pt x="61" y="490"/>
                  </a:cubicBezTo>
                  <a:cubicBezTo>
                    <a:pt x="50" y="523"/>
                    <a:pt x="39" y="556"/>
                    <a:pt x="28" y="579"/>
                  </a:cubicBezTo>
                  <a:cubicBezTo>
                    <a:pt x="18" y="597"/>
                    <a:pt x="1" y="624"/>
                    <a:pt x="2" y="652"/>
                  </a:cubicBezTo>
                  <a:lnTo>
                    <a:pt x="2" y="652"/>
                  </a:lnTo>
                  <a:cubicBezTo>
                    <a:pt x="1" y="626"/>
                    <a:pt x="20" y="606"/>
                    <a:pt x="39" y="579"/>
                  </a:cubicBezTo>
                  <a:cubicBezTo>
                    <a:pt x="50" y="556"/>
                    <a:pt x="61" y="523"/>
                    <a:pt x="72" y="500"/>
                  </a:cubicBezTo>
                  <a:cubicBezTo>
                    <a:pt x="95" y="445"/>
                    <a:pt x="117" y="389"/>
                    <a:pt x="139" y="322"/>
                  </a:cubicBezTo>
                  <a:lnTo>
                    <a:pt x="194" y="156"/>
                  </a:lnTo>
                  <a:cubicBezTo>
                    <a:pt x="206" y="100"/>
                    <a:pt x="228" y="33"/>
                    <a:pt x="283" y="0"/>
                  </a:cubicBezTo>
                  <a:close/>
                  <a:moveTo>
                    <a:pt x="2" y="652"/>
                  </a:moveTo>
                  <a:cubicBezTo>
                    <a:pt x="3" y="657"/>
                    <a:pt x="4" y="662"/>
                    <a:pt x="6" y="668"/>
                  </a:cubicBezTo>
                  <a:cubicBezTo>
                    <a:pt x="4" y="662"/>
                    <a:pt x="3" y="657"/>
                    <a:pt x="2" y="65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33" name="Google Shape;17333;p24"/>
            <p:cNvSpPr/>
            <p:nvPr/>
          </p:nvSpPr>
          <p:spPr>
            <a:xfrm flipH="1">
              <a:off x="-722304" y="265605"/>
              <a:ext cx="272036" cy="159252"/>
            </a:xfrm>
            <a:custGeom>
              <a:avLst/>
              <a:gdLst/>
              <a:ahLst/>
              <a:cxnLst/>
              <a:rect l="l" t="t" r="r" b="b"/>
              <a:pathLst>
                <a:path w="3372" h="1974" extrusionOk="0">
                  <a:moveTo>
                    <a:pt x="3359" y="0"/>
                  </a:moveTo>
                  <a:cubicBezTo>
                    <a:pt x="3248" y="12"/>
                    <a:pt x="2826" y="79"/>
                    <a:pt x="2503" y="101"/>
                  </a:cubicBezTo>
                  <a:cubicBezTo>
                    <a:pt x="2114" y="134"/>
                    <a:pt x="1335" y="178"/>
                    <a:pt x="735" y="668"/>
                  </a:cubicBezTo>
                  <a:cubicBezTo>
                    <a:pt x="168" y="1124"/>
                    <a:pt x="12" y="1814"/>
                    <a:pt x="1" y="1891"/>
                  </a:cubicBezTo>
                  <a:lnTo>
                    <a:pt x="1" y="1903"/>
                  </a:lnTo>
                  <a:cubicBezTo>
                    <a:pt x="38" y="1918"/>
                    <a:pt x="204" y="1974"/>
                    <a:pt x="479" y="1974"/>
                  </a:cubicBezTo>
                  <a:cubicBezTo>
                    <a:pt x="610" y="1974"/>
                    <a:pt x="767" y="1961"/>
                    <a:pt x="946" y="1925"/>
                  </a:cubicBezTo>
                  <a:cubicBezTo>
                    <a:pt x="1558" y="1814"/>
                    <a:pt x="1792" y="1480"/>
                    <a:pt x="2103" y="1213"/>
                  </a:cubicBezTo>
                  <a:cubicBezTo>
                    <a:pt x="2403" y="979"/>
                    <a:pt x="3226" y="156"/>
                    <a:pt x="3371" y="12"/>
                  </a:cubicBezTo>
                  <a:cubicBezTo>
                    <a:pt x="3371" y="12"/>
                    <a:pt x="3371" y="0"/>
                    <a:pt x="33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34" name="Google Shape;17334;p24"/>
            <p:cNvSpPr/>
            <p:nvPr/>
          </p:nvSpPr>
          <p:spPr>
            <a:xfrm flipH="1">
              <a:off x="-722305" y="265605"/>
              <a:ext cx="149087" cy="137390"/>
            </a:xfrm>
            <a:custGeom>
              <a:avLst/>
              <a:gdLst/>
              <a:ahLst/>
              <a:cxnLst/>
              <a:rect l="l" t="t" r="r" b="b"/>
              <a:pathLst>
                <a:path w="1848" h="1703" extrusionOk="0">
                  <a:moveTo>
                    <a:pt x="1835" y="0"/>
                  </a:moveTo>
                  <a:cubicBezTo>
                    <a:pt x="1724" y="12"/>
                    <a:pt x="1302" y="79"/>
                    <a:pt x="979" y="101"/>
                  </a:cubicBezTo>
                  <a:cubicBezTo>
                    <a:pt x="923" y="112"/>
                    <a:pt x="846" y="112"/>
                    <a:pt x="779" y="123"/>
                  </a:cubicBezTo>
                  <a:cubicBezTo>
                    <a:pt x="701" y="223"/>
                    <a:pt x="624" y="323"/>
                    <a:pt x="545" y="435"/>
                  </a:cubicBezTo>
                  <a:cubicBezTo>
                    <a:pt x="401" y="646"/>
                    <a:pt x="268" y="880"/>
                    <a:pt x="167" y="1124"/>
                  </a:cubicBezTo>
                  <a:cubicBezTo>
                    <a:pt x="112" y="1235"/>
                    <a:pt x="78" y="1357"/>
                    <a:pt x="45" y="1480"/>
                  </a:cubicBezTo>
                  <a:cubicBezTo>
                    <a:pt x="23" y="1547"/>
                    <a:pt x="11" y="1614"/>
                    <a:pt x="1" y="1680"/>
                  </a:cubicBezTo>
                  <a:lnTo>
                    <a:pt x="1" y="1703"/>
                  </a:lnTo>
                  <a:cubicBezTo>
                    <a:pt x="234" y="1558"/>
                    <a:pt x="390" y="1369"/>
                    <a:pt x="579" y="1213"/>
                  </a:cubicBezTo>
                  <a:cubicBezTo>
                    <a:pt x="879" y="979"/>
                    <a:pt x="1702" y="156"/>
                    <a:pt x="1847" y="12"/>
                  </a:cubicBezTo>
                  <a:cubicBezTo>
                    <a:pt x="1847" y="12"/>
                    <a:pt x="1847" y="0"/>
                    <a:pt x="18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35" name="Google Shape;17335;p24"/>
            <p:cNvSpPr/>
            <p:nvPr/>
          </p:nvSpPr>
          <p:spPr>
            <a:xfrm flipH="1">
              <a:off x="-667528" y="275528"/>
              <a:ext cx="18071" cy="32351"/>
            </a:xfrm>
            <a:custGeom>
              <a:avLst/>
              <a:gdLst/>
              <a:ahLst/>
              <a:cxnLst/>
              <a:rect l="l" t="t" r="r" b="b"/>
              <a:pathLst>
                <a:path w="224" h="401" extrusionOk="0">
                  <a:moveTo>
                    <a:pt x="212" y="0"/>
                  </a:moveTo>
                  <a:cubicBezTo>
                    <a:pt x="179" y="67"/>
                    <a:pt x="123" y="122"/>
                    <a:pt x="79" y="189"/>
                  </a:cubicBezTo>
                  <a:cubicBezTo>
                    <a:pt x="57" y="223"/>
                    <a:pt x="34" y="245"/>
                    <a:pt x="23" y="289"/>
                  </a:cubicBezTo>
                  <a:cubicBezTo>
                    <a:pt x="12" y="322"/>
                    <a:pt x="1" y="367"/>
                    <a:pt x="12" y="401"/>
                  </a:cubicBezTo>
                  <a:lnTo>
                    <a:pt x="45" y="300"/>
                  </a:lnTo>
                  <a:cubicBezTo>
                    <a:pt x="67" y="267"/>
                    <a:pt x="79" y="233"/>
                    <a:pt x="101" y="200"/>
                  </a:cubicBezTo>
                  <a:cubicBezTo>
                    <a:pt x="146" y="134"/>
                    <a:pt x="190" y="78"/>
                    <a:pt x="223" y="11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36" name="Google Shape;17336;p24"/>
            <p:cNvSpPr/>
            <p:nvPr/>
          </p:nvSpPr>
          <p:spPr>
            <a:xfrm flipH="1">
              <a:off x="-663897" y="316754"/>
              <a:ext cx="38643" cy="7261"/>
            </a:xfrm>
            <a:custGeom>
              <a:avLst/>
              <a:gdLst/>
              <a:ahLst/>
              <a:cxnLst/>
              <a:rect l="l" t="t" r="r" b="b"/>
              <a:pathLst>
                <a:path w="479" h="90" extrusionOk="0">
                  <a:moveTo>
                    <a:pt x="479" y="1"/>
                  </a:moveTo>
                  <a:cubicBezTo>
                    <a:pt x="434" y="1"/>
                    <a:pt x="401" y="12"/>
                    <a:pt x="357" y="12"/>
                  </a:cubicBezTo>
                  <a:cubicBezTo>
                    <a:pt x="323" y="23"/>
                    <a:pt x="278" y="34"/>
                    <a:pt x="246" y="45"/>
                  </a:cubicBezTo>
                  <a:cubicBezTo>
                    <a:pt x="201" y="56"/>
                    <a:pt x="167" y="56"/>
                    <a:pt x="123" y="56"/>
                  </a:cubicBezTo>
                  <a:cubicBezTo>
                    <a:pt x="90" y="68"/>
                    <a:pt x="45" y="68"/>
                    <a:pt x="1" y="68"/>
                  </a:cubicBezTo>
                  <a:cubicBezTo>
                    <a:pt x="45" y="78"/>
                    <a:pt x="90" y="90"/>
                    <a:pt x="123" y="90"/>
                  </a:cubicBezTo>
                  <a:cubicBezTo>
                    <a:pt x="167" y="90"/>
                    <a:pt x="212" y="78"/>
                    <a:pt x="246" y="68"/>
                  </a:cubicBezTo>
                  <a:cubicBezTo>
                    <a:pt x="323" y="45"/>
                    <a:pt x="401" y="12"/>
                    <a:pt x="4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37" name="Google Shape;17337;p24"/>
            <p:cNvSpPr/>
            <p:nvPr/>
          </p:nvSpPr>
          <p:spPr>
            <a:xfrm flipH="1">
              <a:off x="-615492" y="287146"/>
              <a:ext cx="32431" cy="60184"/>
            </a:xfrm>
            <a:custGeom>
              <a:avLst/>
              <a:gdLst/>
              <a:ahLst/>
              <a:cxnLst/>
              <a:rect l="l" t="t" r="r" b="b"/>
              <a:pathLst>
                <a:path w="402" h="746" extrusionOk="0">
                  <a:moveTo>
                    <a:pt x="401" y="0"/>
                  </a:moveTo>
                  <a:lnTo>
                    <a:pt x="401" y="0"/>
                  </a:lnTo>
                  <a:cubicBezTo>
                    <a:pt x="357" y="67"/>
                    <a:pt x="312" y="112"/>
                    <a:pt x="257" y="168"/>
                  </a:cubicBezTo>
                  <a:cubicBezTo>
                    <a:pt x="212" y="212"/>
                    <a:pt x="156" y="267"/>
                    <a:pt x="123" y="334"/>
                  </a:cubicBezTo>
                  <a:lnTo>
                    <a:pt x="23" y="534"/>
                  </a:lnTo>
                  <a:cubicBezTo>
                    <a:pt x="12" y="601"/>
                    <a:pt x="1" y="690"/>
                    <a:pt x="34" y="746"/>
                  </a:cubicBezTo>
                  <a:cubicBezTo>
                    <a:pt x="12" y="679"/>
                    <a:pt x="34" y="613"/>
                    <a:pt x="57" y="546"/>
                  </a:cubicBezTo>
                  <a:cubicBezTo>
                    <a:pt x="79" y="479"/>
                    <a:pt x="112" y="412"/>
                    <a:pt x="146" y="346"/>
                  </a:cubicBezTo>
                  <a:cubicBezTo>
                    <a:pt x="201" y="223"/>
                    <a:pt x="334" y="134"/>
                    <a:pt x="4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38" name="Google Shape;17338;p24"/>
            <p:cNvSpPr/>
            <p:nvPr/>
          </p:nvSpPr>
          <p:spPr>
            <a:xfrm flipH="1">
              <a:off x="-601131" y="365240"/>
              <a:ext cx="43161" cy="5486"/>
            </a:xfrm>
            <a:custGeom>
              <a:avLst/>
              <a:gdLst/>
              <a:ahLst/>
              <a:cxnLst/>
              <a:rect l="l" t="t" r="r" b="b"/>
              <a:pathLst>
                <a:path w="535" h="68" extrusionOk="0">
                  <a:moveTo>
                    <a:pt x="0" y="0"/>
                  </a:moveTo>
                  <a:cubicBezTo>
                    <a:pt x="34" y="33"/>
                    <a:pt x="79" y="45"/>
                    <a:pt x="123" y="56"/>
                  </a:cubicBezTo>
                  <a:cubicBezTo>
                    <a:pt x="167" y="67"/>
                    <a:pt x="212" y="67"/>
                    <a:pt x="267" y="67"/>
                  </a:cubicBezTo>
                  <a:cubicBezTo>
                    <a:pt x="339" y="67"/>
                    <a:pt x="411" y="53"/>
                    <a:pt x="482" y="53"/>
                  </a:cubicBezTo>
                  <a:cubicBezTo>
                    <a:pt x="500" y="53"/>
                    <a:pt x="517" y="54"/>
                    <a:pt x="534" y="56"/>
                  </a:cubicBezTo>
                  <a:cubicBezTo>
                    <a:pt x="445" y="33"/>
                    <a:pt x="345" y="33"/>
                    <a:pt x="267" y="33"/>
                  </a:cubicBezTo>
                  <a:cubicBezTo>
                    <a:pt x="223" y="23"/>
                    <a:pt x="178" y="23"/>
                    <a:pt x="134" y="11"/>
                  </a:cubicBezTo>
                  <a:cubicBezTo>
                    <a:pt x="89" y="11"/>
                    <a:pt x="45" y="0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39" name="Google Shape;17339;p24"/>
            <p:cNvSpPr/>
            <p:nvPr/>
          </p:nvSpPr>
          <p:spPr>
            <a:xfrm flipH="1">
              <a:off x="-556195" y="301506"/>
              <a:ext cx="26945" cy="78174"/>
            </a:xfrm>
            <a:custGeom>
              <a:avLst/>
              <a:gdLst/>
              <a:ahLst/>
              <a:cxnLst/>
              <a:rect l="l" t="t" r="r" b="b"/>
              <a:pathLst>
                <a:path w="334" h="969" extrusionOk="0">
                  <a:moveTo>
                    <a:pt x="334" y="0"/>
                  </a:moveTo>
                  <a:cubicBezTo>
                    <a:pt x="289" y="79"/>
                    <a:pt x="223" y="145"/>
                    <a:pt x="156" y="212"/>
                  </a:cubicBezTo>
                  <a:cubicBezTo>
                    <a:pt x="101" y="267"/>
                    <a:pt x="45" y="346"/>
                    <a:pt x="34" y="445"/>
                  </a:cubicBezTo>
                  <a:cubicBezTo>
                    <a:pt x="12" y="534"/>
                    <a:pt x="0" y="623"/>
                    <a:pt x="12" y="712"/>
                  </a:cubicBezTo>
                  <a:cubicBezTo>
                    <a:pt x="23" y="790"/>
                    <a:pt x="34" y="890"/>
                    <a:pt x="79" y="968"/>
                  </a:cubicBezTo>
                  <a:cubicBezTo>
                    <a:pt x="56" y="879"/>
                    <a:pt x="67" y="790"/>
                    <a:pt x="56" y="701"/>
                  </a:cubicBezTo>
                  <a:cubicBezTo>
                    <a:pt x="56" y="623"/>
                    <a:pt x="45" y="534"/>
                    <a:pt x="67" y="445"/>
                  </a:cubicBezTo>
                  <a:cubicBezTo>
                    <a:pt x="79" y="368"/>
                    <a:pt x="123" y="290"/>
                    <a:pt x="178" y="223"/>
                  </a:cubicBezTo>
                  <a:cubicBezTo>
                    <a:pt x="234" y="156"/>
                    <a:pt x="289" y="89"/>
                    <a:pt x="334" y="12"/>
                  </a:cubicBezTo>
                  <a:lnTo>
                    <a:pt x="33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40" name="Google Shape;17340;p24"/>
            <p:cNvSpPr/>
            <p:nvPr/>
          </p:nvSpPr>
          <p:spPr>
            <a:xfrm flipH="1">
              <a:off x="-558937" y="393961"/>
              <a:ext cx="48486" cy="7261"/>
            </a:xfrm>
            <a:custGeom>
              <a:avLst/>
              <a:gdLst/>
              <a:ahLst/>
              <a:cxnLst/>
              <a:rect l="l" t="t" r="r" b="b"/>
              <a:pathLst>
                <a:path w="601" h="90" extrusionOk="0">
                  <a:moveTo>
                    <a:pt x="0" y="0"/>
                  </a:moveTo>
                  <a:lnTo>
                    <a:pt x="0" y="0"/>
                  </a:lnTo>
                  <a:cubicBezTo>
                    <a:pt x="45" y="33"/>
                    <a:pt x="89" y="56"/>
                    <a:pt x="144" y="78"/>
                  </a:cubicBezTo>
                  <a:cubicBezTo>
                    <a:pt x="189" y="89"/>
                    <a:pt x="245" y="89"/>
                    <a:pt x="300" y="89"/>
                  </a:cubicBezTo>
                  <a:lnTo>
                    <a:pt x="456" y="89"/>
                  </a:lnTo>
                  <a:cubicBezTo>
                    <a:pt x="478" y="84"/>
                    <a:pt x="503" y="81"/>
                    <a:pt x="528" y="81"/>
                  </a:cubicBezTo>
                  <a:cubicBezTo>
                    <a:pt x="553" y="81"/>
                    <a:pt x="579" y="84"/>
                    <a:pt x="601" y="89"/>
                  </a:cubicBezTo>
                  <a:lnTo>
                    <a:pt x="601" y="78"/>
                  </a:lnTo>
                  <a:cubicBezTo>
                    <a:pt x="556" y="67"/>
                    <a:pt x="500" y="67"/>
                    <a:pt x="445" y="67"/>
                  </a:cubicBezTo>
                  <a:cubicBezTo>
                    <a:pt x="415" y="67"/>
                    <a:pt x="381" y="72"/>
                    <a:pt x="348" y="72"/>
                  </a:cubicBezTo>
                  <a:cubicBezTo>
                    <a:pt x="331" y="72"/>
                    <a:pt x="315" y="71"/>
                    <a:pt x="300" y="67"/>
                  </a:cubicBezTo>
                  <a:cubicBezTo>
                    <a:pt x="245" y="67"/>
                    <a:pt x="200" y="56"/>
                    <a:pt x="156" y="45"/>
                  </a:cubicBezTo>
                  <a:cubicBezTo>
                    <a:pt x="100" y="33"/>
                    <a:pt x="55" y="1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41" name="Google Shape;17341;p24"/>
            <p:cNvSpPr/>
            <p:nvPr/>
          </p:nvSpPr>
          <p:spPr>
            <a:xfrm flipH="1">
              <a:off x="-509564" y="335551"/>
              <a:ext cx="32351" cy="71881"/>
            </a:xfrm>
            <a:custGeom>
              <a:avLst/>
              <a:gdLst/>
              <a:ahLst/>
              <a:cxnLst/>
              <a:rect l="l" t="t" r="r" b="b"/>
              <a:pathLst>
                <a:path w="401" h="891" extrusionOk="0">
                  <a:moveTo>
                    <a:pt x="401" y="1"/>
                  </a:moveTo>
                  <a:lnTo>
                    <a:pt x="223" y="179"/>
                  </a:lnTo>
                  <a:cubicBezTo>
                    <a:pt x="167" y="246"/>
                    <a:pt x="111" y="312"/>
                    <a:pt x="67" y="391"/>
                  </a:cubicBezTo>
                  <a:cubicBezTo>
                    <a:pt x="34" y="468"/>
                    <a:pt x="0" y="546"/>
                    <a:pt x="0" y="646"/>
                  </a:cubicBezTo>
                  <a:cubicBezTo>
                    <a:pt x="12" y="735"/>
                    <a:pt x="56" y="802"/>
                    <a:pt x="67" y="891"/>
                  </a:cubicBezTo>
                  <a:cubicBezTo>
                    <a:pt x="79" y="846"/>
                    <a:pt x="79" y="802"/>
                    <a:pt x="79" y="757"/>
                  </a:cubicBezTo>
                  <a:cubicBezTo>
                    <a:pt x="67" y="713"/>
                    <a:pt x="67" y="680"/>
                    <a:pt x="67" y="635"/>
                  </a:cubicBezTo>
                  <a:cubicBezTo>
                    <a:pt x="67" y="557"/>
                    <a:pt x="79" y="480"/>
                    <a:pt x="111" y="413"/>
                  </a:cubicBezTo>
                  <a:cubicBezTo>
                    <a:pt x="145" y="335"/>
                    <a:pt x="190" y="268"/>
                    <a:pt x="245" y="201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42" name="Google Shape;17342;p24"/>
            <p:cNvSpPr/>
            <p:nvPr/>
          </p:nvSpPr>
          <p:spPr>
            <a:xfrm flipH="1">
              <a:off x="-438729" y="459066"/>
              <a:ext cx="181357" cy="196040"/>
            </a:xfrm>
            <a:custGeom>
              <a:avLst/>
              <a:gdLst/>
              <a:ahLst/>
              <a:cxnLst/>
              <a:rect l="l" t="t" r="r" b="b"/>
              <a:pathLst>
                <a:path w="2248" h="2430" extrusionOk="0">
                  <a:moveTo>
                    <a:pt x="457" y="1"/>
                  </a:moveTo>
                  <a:cubicBezTo>
                    <a:pt x="414" y="1"/>
                    <a:pt x="390" y="5"/>
                    <a:pt x="390" y="5"/>
                  </a:cubicBezTo>
                  <a:cubicBezTo>
                    <a:pt x="390" y="5"/>
                    <a:pt x="234" y="16"/>
                    <a:pt x="145" y="150"/>
                  </a:cubicBezTo>
                  <a:cubicBezTo>
                    <a:pt x="56" y="294"/>
                    <a:pt x="1" y="862"/>
                    <a:pt x="189" y="1228"/>
                  </a:cubicBezTo>
                  <a:cubicBezTo>
                    <a:pt x="379" y="1584"/>
                    <a:pt x="523" y="1695"/>
                    <a:pt x="701" y="1762"/>
                  </a:cubicBezTo>
                  <a:cubicBezTo>
                    <a:pt x="891" y="1829"/>
                    <a:pt x="1324" y="2029"/>
                    <a:pt x="1569" y="2118"/>
                  </a:cubicBezTo>
                  <a:cubicBezTo>
                    <a:pt x="1769" y="2196"/>
                    <a:pt x="2147" y="2385"/>
                    <a:pt x="2236" y="2429"/>
                  </a:cubicBezTo>
                  <a:lnTo>
                    <a:pt x="2247" y="2419"/>
                  </a:lnTo>
                  <a:cubicBezTo>
                    <a:pt x="2225" y="2308"/>
                    <a:pt x="2102" y="1818"/>
                    <a:pt x="2025" y="1517"/>
                  </a:cubicBezTo>
                  <a:cubicBezTo>
                    <a:pt x="1924" y="1184"/>
                    <a:pt x="1803" y="750"/>
                    <a:pt x="1291" y="350"/>
                  </a:cubicBezTo>
                  <a:cubicBezTo>
                    <a:pt x="913" y="39"/>
                    <a:pt x="592" y="1"/>
                    <a:pt x="4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43" name="Google Shape;17343;p24"/>
            <p:cNvSpPr/>
            <p:nvPr/>
          </p:nvSpPr>
          <p:spPr>
            <a:xfrm flipH="1">
              <a:off x="-438730" y="475604"/>
              <a:ext cx="93422" cy="179502"/>
            </a:xfrm>
            <a:custGeom>
              <a:avLst/>
              <a:gdLst/>
              <a:ahLst/>
              <a:cxnLst/>
              <a:rect l="l" t="t" r="r" b="b"/>
              <a:pathLst>
                <a:path w="1158" h="2225" extrusionOk="0">
                  <a:moveTo>
                    <a:pt x="1" y="0"/>
                  </a:moveTo>
                  <a:lnTo>
                    <a:pt x="1" y="67"/>
                  </a:lnTo>
                  <a:cubicBezTo>
                    <a:pt x="11" y="234"/>
                    <a:pt x="90" y="390"/>
                    <a:pt x="156" y="545"/>
                  </a:cubicBezTo>
                  <a:cubicBezTo>
                    <a:pt x="223" y="701"/>
                    <a:pt x="256" y="879"/>
                    <a:pt x="256" y="1057"/>
                  </a:cubicBezTo>
                  <a:cubicBezTo>
                    <a:pt x="256" y="1235"/>
                    <a:pt x="245" y="1401"/>
                    <a:pt x="245" y="1579"/>
                  </a:cubicBezTo>
                  <a:cubicBezTo>
                    <a:pt x="245" y="1658"/>
                    <a:pt x="256" y="1747"/>
                    <a:pt x="256" y="1824"/>
                  </a:cubicBezTo>
                  <a:cubicBezTo>
                    <a:pt x="345" y="1858"/>
                    <a:pt x="412" y="1891"/>
                    <a:pt x="479" y="1913"/>
                  </a:cubicBezTo>
                  <a:cubicBezTo>
                    <a:pt x="679" y="1991"/>
                    <a:pt x="1057" y="2180"/>
                    <a:pt x="1146" y="2224"/>
                  </a:cubicBezTo>
                  <a:lnTo>
                    <a:pt x="1157" y="2214"/>
                  </a:lnTo>
                  <a:cubicBezTo>
                    <a:pt x="1135" y="2103"/>
                    <a:pt x="1012" y="1613"/>
                    <a:pt x="935" y="1312"/>
                  </a:cubicBezTo>
                  <a:cubicBezTo>
                    <a:pt x="834" y="979"/>
                    <a:pt x="713" y="545"/>
                    <a:pt x="201" y="145"/>
                  </a:cubicBezTo>
                  <a:cubicBezTo>
                    <a:pt x="134" y="78"/>
                    <a:pt x="67" y="3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44" name="Google Shape;17344;p24"/>
            <p:cNvSpPr/>
            <p:nvPr/>
          </p:nvSpPr>
          <p:spPr>
            <a:xfrm flipH="1">
              <a:off x="-426145" y="604121"/>
              <a:ext cx="29688" cy="8874"/>
            </a:xfrm>
            <a:custGeom>
              <a:avLst/>
              <a:gdLst/>
              <a:ahLst/>
              <a:cxnLst/>
              <a:rect l="l" t="t" r="r" b="b"/>
              <a:pathLst>
                <a:path w="368" h="110" extrusionOk="0">
                  <a:moveTo>
                    <a:pt x="141" y="1"/>
                  </a:moveTo>
                  <a:cubicBezTo>
                    <a:pt x="123" y="1"/>
                    <a:pt x="106" y="3"/>
                    <a:pt x="89" y="9"/>
                  </a:cubicBezTo>
                  <a:cubicBezTo>
                    <a:pt x="56" y="9"/>
                    <a:pt x="22" y="20"/>
                    <a:pt x="0" y="42"/>
                  </a:cubicBezTo>
                  <a:lnTo>
                    <a:pt x="0" y="53"/>
                  </a:lnTo>
                  <a:cubicBezTo>
                    <a:pt x="34" y="42"/>
                    <a:pt x="67" y="42"/>
                    <a:pt x="101" y="31"/>
                  </a:cubicBezTo>
                  <a:lnTo>
                    <a:pt x="190" y="31"/>
                  </a:lnTo>
                  <a:cubicBezTo>
                    <a:pt x="256" y="42"/>
                    <a:pt x="312" y="75"/>
                    <a:pt x="368" y="109"/>
                  </a:cubicBezTo>
                  <a:cubicBezTo>
                    <a:pt x="323" y="65"/>
                    <a:pt x="267" y="20"/>
                    <a:pt x="200" y="9"/>
                  </a:cubicBezTo>
                  <a:cubicBezTo>
                    <a:pt x="178" y="3"/>
                    <a:pt x="159" y="1"/>
                    <a:pt x="14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45" name="Google Shape;17345;p24"/>
            <p:cNvSpPr/>
            <p:nvPr/>
          </p:nvSpPr>
          <p:spPr>
            <a:xfrm flipH="1">
              <a:off x="-388470" y="592181"/>
              <a:ext cx="7261" cy="29769"/>
            </a:xfrm>
            <a:custGeom>
              <a:avLst/>
              <a:gdLst/>
              <a:ahLst/>
              <a:cxnLst/>
              <a:rect l="l" t="t" r="r" b="b"/>
              <a:pathLst>
                <a:path w="90" h="369" extrusionOk="0">
                  <a:moveTo>
                    <a:pt x="23" y="1"/>
                  </a:moveTo>
                  <a:cubicBezTo>
                    <a:pt x="11" y="35"/>
                    <a:pt x="1" y="68"/>
                    <a:pt x="1" y="101"/>
                  </a:cubicBezTo>
                  <a:cubicBezTo>
                    <a:pt x="1" y="134"/>
                    <a:pt x="11" y="157"/>
                    <a:pt x="23" y="190"/>
                  </a:cubicBezTo>
                  <a:cubicBezTo>
                    <a:pt x="45" y="246"/>
                    <a:pt x="78" y="302"/>
                    <a:pt x="90" y="368"/>
                  </a:cubicBezTo>
                  <a:cubicBezTo>
                    <a:pt x="90" y="302"/>
                    <a:pt x="78" y="235"/>
                    <a:pt x="56" y="179"/>
                  </a:cubicBezTo>
                  <a:cubicBezTo>
                    <a:pt x="56" y="157"/>
                    <a:pt x="45" y="124"/>
                    <a:pt x="45" y="90"/>
                  </a:cubicBezTo>
                  <a:cubicBezTo>
                    <a:pt x="34" y="68"/>
                    <a:pt x="34" y="35"/>
                    <a:pt x="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46" name="Google Shape;17346;p24"/>
            <p:cNvSpPr/>
            <p:nvPr/>
          </p:nvSpPr>
          <p:spPr>
            <a:xfrm flipH="1">
              <a:off x="-411784" y="558136"/>
              <a:ext cx="52116" cy="12585"/>
            </a:xfrm>
            <a:custGeom>
              <a:avLst/>
              <a:gdLst/>
              <a:ahLst/>
              <a:cxnLst/>
              <a:rect l="l" t="t" r="r" b="b"/>
              <a:pathLst>
                <a:path w="646" h="156" extrusionOk="0">
                  <a:moveTo>
                    <a:pt x="167" y="0"/>
                  </a:moveTo>
                  <a:cubicBezTo>
                    <a:pt x="112" y="12"/>
                    <a:pt x="56" y="23"/>
                    <a:pt x="1" y="67"/>
                  </a:cubicBezTo>
                  <a:lnTo>
                    <a:pt x="1" y="79"/>
                  </a:lnTo>
                  <a:lnTo>
                    <a:pt x="23" y="79"/>
                  </a:lnTo>
                  <a:cubicBezTo>
                    <a:pt x="78" y="67"/>
                    <a:pt x="123" y="67"/>
                    <a:pt x="167" y="67"/>
                  </a:cubicBezTo>
                  <a:cubicBezTo>
                    <a:pt x="223" y="67"/>
                    <a:pt x="278" y="67"/>
                    <a:pt x="323" y="79"/>
                  </a:cubicBezTo>
                  <a:cubicBezTo>
                    <a:pt x="379" y="89"/>
                    <a:pt x="434" y="112"/>
                    <a:pt x="490" y="123"/>
                  </a:cubicBezTo>
                  <a:cubicBezTo>
                    <a:pt x="535" y="145"/>
                    <a:pt x="590" y="156"/>
                    <a:pt x="646" y="156"/>
                  </a:cubicBezTo>
                  <a:cubicBezTo>
                    <a:pt x="545" y="134"/>
                    <a:pt x="446" y="67"/>
                    <a:pt x="345" y="34"/>
                  </a:cubicBezTo>
                  <a:cubicBezTo>
                    <a:pt x="290" y="12"/>
                    <a:pt x="223" y="0"/>
                    <a:pt x="1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47" name="Google Shape;17347;p24"/>
            <p:cNvSpPr/>
            <p:nvPr/>
          </p:nvSpPr>
          <p:spPr>
            <a:xfrm flipH="1">
              <a:off x="-343614" y="534820"/>
              <a:ext cx="7261" cy="58409"/>
            </a:xfrm>
            <a:custGeom>
              <a:avLst/>
              <a:gdLst/>
              <a:ahLst/>
              <a:cxnLst/>
              <a:rect l="l" t="t" r="r" b="b"/>
              <a:pathLst>
                <a:path w="90" h="724" extrusionOk="0">
                  <a:moveTo>
                    <a:pt x="78" y="0"/>
                  </a:moveTo>
                  <a:cubicBezTo>
                    <a:pt x="56" y="56"/>
                    <a:pt x="33" y="123"/>
                    <a:pt x="23" y="178"/>
                  </a:cubicBezTo>
                  <a:cubicBezTo>
                    <a:pt x="11" y="234"/>
                    <a:pt x="11" y="301"/>
                    <a:pt x="11" y="356"/>
                  </a:cubicBezTo>
                  <a:cubicBezTo>
                    <a:pt x="0" y="479"/>
                    <a:pt x="0" y="601"/>
                    <a:pt x="0" y="723"/>
                  </a:cubicBezTo>
                  <a:cubicBezTo>
                    <a:pt x="23" y="601"/>
                    <a:pt x="45" y="479"/>
                    <a:pt x="56" y="368"/>
                  </a:cubicBezTo>
                  <a:cubicBezTo>
                    <a:pt x="67" y="301"/>
                    <a:pt x="89" y="245"/>
                    <a:pt x="89" y="190"/>
                  </a:cubicBezTo>
                  <a:lnTo>
                    <a:pt x="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48" name="Google Shape;17348;p24"/>
            <p:cNvSpPr/>
            <p:nvPr/>
          </p:nvSpPr>
          <p:spPr>
            <a:xfrm flipH="1">
              <a:off x="-382176" y="502227"/>
              <a:ext cx="57521" cy="15651"/>
            </a:xfrm>
            <a:custGeom>
              <a:avLst/>
              <a:gdLst/>
              <a:ahLst/>
              <a:cxnLst/>
              <a:rect l="l" t="t" r="r" b="b"/>
              <a:pathLst>
                <a:path w="713" h="194" extrusionOk="0">
                  <a:moveTo>
                    <a:pt x="226" y="1"/>
                  </a:moveTo>
                  <a:cubicBezTo>
                    <a:pt x="214" y="1"/>
                    <a:pt x="202" y="2"/>
                    <a:pt x="190" y="4"/>
                  </a:cubicBezTo>
                  <a:cubicBezTo>
                    <a:pt x="123" y="4"/>
                    <a:pt x="57" y="15"/>
                    <a:pt x="0" y="48"/>
                  </a:cubicBezTo>
                  <a:lnTo>
                    <a:pt x="12" y="48"/>
                  </a:lnTo>
                  <a:cubicBezTo>
                    <a:pt x="49" y="48"/>
                    <a:pt x="86" y="43"/>
                    <a:pt x="126" y="43"/>
                  </a:cubicBezTo>
                  <a:cubicBezTo>
                    <a:pt x="147" y="43"/>
                    <a:pt x="168" y="45"/>
                    <a:pt x="190" y="48"/>
                  </a:cubicBezTo>
                  <a:cubicBezTo>
                    <a:pt x="245" y="48"/>
                    <a:pt x="312" y="48"/>
                    <a:pt x="368" y="60"/>
                  </a:cubicBezTo>
                  <a:cubicBezTo>
                    <a:pt x="490" y="82"/>
                    <a:pt x="601" y="137"/>
                    <a:pt x="712" y="193"/>
                  </a:cubicBezTo>
                  <a:cubicBezTo>
                    <a:pt x="613" y="115"/>
                    <a:pt x="501" y="60"/>
                    <a:pt x="379" y="26"/>
                  </a:cubicBezTo>
                  <a:cubicBezTo>
                    <a:pt x="324" y="17"/>
                    <a:pt x="278" y="1"/>
                    <a:pt x="2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49" name="Google Shape;17349;p24"/>
            <p:cNvSpPr/>
            <p:nvPr/>
          </p:nvSpPr>
          <p:spPr>
            <a:xfrm flipH="1">
              <a:off x="-303195" y="475604"/>
              <a:ext cx="10810" cy="88016"/>
            </a:xfrm>
            <a:custGeom>
              <a:avLst/>
              <a:gdLst/>
              <a:ahLst/>
              <a:cxnLst/>
              <a:rect l="l" t="t" r="r" b="b"/>
              <a:pathLst>
                <a:path w="134" h="1091" extrusionOk="0">
                  <a:moveTo>
                    <a:pt x="123" y="0"/>
                  </a:moveTo>
                  <a:cubicBezTo>
                    <a:pt x="67" y="78"/>
                    <a:pt x="34" y="167"/>
                    <a:pt x="22" y="267"/>
                  </a:cubicBezTo>
                  <a:cubicBezTo>
                    <a:pt x="0" y="356"/>
                    <a:pt x="12" y="456"/>
                    <a:pt x="34" y="545"/>
                  </a:cubicBezTo>
                  <a:cubicBezTo>
                    <a:pt x="45" y="645"/>
                    <a:pt x="78" y="734"/>
                    <a:pt x="89" y="823"/>
                  </a:cubicBezTo>
                  <a:cubicBezTo>
                    <a:pt x="111" y="912"/>
                    <a:pt x="123" y="1001"/>
                    <a:pt x="89" y="1090"/>
                  </a:cubicBezTo>
                  <a:lnTo>
                    <a:pt x="101" y="1090"/>
                  </a:lnTo>
                  <a:cubicBezTo>
                    <a:pt x="134" y="1001"/>
                    <a:pt x="134" y="901"/>
                    <a:pt x="123" y="812"/>
                  </a:cubicBezTo>
                  <a:cubicBezTo>
                    <a:pt x="111" y="723"/>
                    <a:pt x="89" y="634"/>
                    <a:pt x="78" y="545"/>
                  </a:cubicBezTo>
                  <a:cubicBezTo>
                    <a:pt x="67" y="456"/>
                    <a:pt x="78" y="356"/>
                    <a:pt x="78" y="267"/>
                  </a:cubicBezTo>
                  <a:cubicBezTo>
                    <a:pt x="89" y="178"/>
                    <a:pt x="111" y="89"/>
                    <a:pt x="1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50" name="Google Shape;17350;p24"/>
            <p:cNvSpPr/>
            <p:nvPr/>
          </p:nvSpPr>
          <p:spPr>
            <a:xfrm flipH="1">
              <a:off x="-439615" y="233335"/>
              <a:ext cx="251383" cy="151508"/>
            </a:xfrm>
            <a:custGeom>
              <a:avLst/>
              <a:gdLst/>
              <a:ahLst/>
              <a:cxnLst/>
              <a:rect l="l" t="t" r="r" b="b"/>
              <a:pathLst>
                <a:path w="3116" h="1878" extrusionOk="0">
                  <a:moveTo>
                    <a:pt x="3093" y="0"/>
                  </a:moveTo>
                  <a:cubicBezTo>
                    <a:pt x="2993" y="34"/>
                    <a:pt x="2637" y="134"/>
                    <a:pt x="2181" y="178"/>
                  </a:cubicBezTo>
                  <a:cubicBezTo>
                    <a:pt x="1636" y="234"/>
                    <a:pt x="858" y="311"/>
                    <a:pt x="557" y="590"/>
                  </a:cubicBezTo>
                  <a:cubicBezTo>
                    <a:pt x="279" y="845"/>
                    <a:pt x="157" y="1335"/>
                    <a:pt x="146" y="1391"/>
                  </a:cubicBezTo>
                  <a:lnTo>
                    <a:pt x="134" y="1391"/>
                  </a:lnTo>
                  <a:lnTo>
                    <a:pt x="12" y="1424"/>
                  </a:lnTo>
                  <a:cubicBezTo>
                    <a:pt x="1" y="1435"/>
                    <a:pt x="1" y="1435"/>
                    <a:pt x="12" y="1446"/>
                  </a:cubicBezTo>
                  <a:cubicBezTo>
                    <a:pt x="57" y="1502"/>
                    <a:pt x="346" y="1824"/>
                    <a:pt x="635" y="1869"/>
                  </a:cubicBezTo>
                  <a:cubicBezTo>
                    <a:pt x="670" y="1875"/>
                    <a:pt x="706" y="1878"/>
                    <a:pt x="742" y="1878"/>
                  </a:cubicBezTo>
                  <a:cubicBezTo>
                    <a:pt x="1025" y="1878"/>
                    <a:pt x="1341" y="1687"/>
                    <a:pt x="1736" y="1391"/>
                  </a:cubicBezTo>
                  <a:cubicBezTo>
                    <a:pt x="2148" y="1090"/>
                    <a:pt x="2959" y="178"/>
                    <a:pt x="3104" y="12"/>
                  </a:cubicBezTo>
                  <a:cubicBezTo>
                    <a:pt x="3115" y="12"/>
                    <a:pt x="3104" y="0"/>
                    <a:pt x="309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51" name="Google Shape;17351;p24"/>
            <p:cNvSpPr/>
            <p:nvPr/>
          </p:nvSpPr>
          <p:spPr>
            <a:xfrm flipH="1">
              <a:off x="-439616" y="233335"/>
              <a:ext cx="155299" cy="140939"/>
            </a:xfrm>
            <a:custGeom>
              <a:avLst/>
              <a:gdLst/>
              <a:ahLst/>
              <a:cxnLst/>
              <a:rect l="l" t="t" r="r" b="b"/>
              <a:pathLst>
                <a:path w="1925" h="1747" extrusionOk="0">
                  <a:moveTo>
                    <a:pt x="1902" y="0"/>
                  </a:moveTo>
                  <a:cubicBezTo>
                    <a:pt x="1802" y="34"/>
                    <a:pt x="1446" y="134"/>
                    <a:pt x="990" y="178"/>
                  </a:cubicBezTo>
                  <a:cubicBezTo>
                    <a:pt x="868" y="190"/>
                    <a:pt x="734" y="212"/>
                    <a:pt x="601" y="222"/>
                  </a:cubicBezTo>
                  <a:cubicBezTo>
                    <a:pt x="557" y="323"/>
                    <a:pt x="523" y="423"/>
                    <a:pt x="490" y="534"/>
                  </a:cubicBezTo>
                  <a:cubicBezTo>
                    <a:pt x="468" y="667"/>
                    <a:pt x="434" y="801"/>
                    <a:pt x="401" y="934"/>
                  </a:cubicBezTo>
                  <a:cubicBezTo>
                    <a:pt x="367" y="1068"/>
                    <a:pt x="300" y="1201"/>
                    <a:pt x="245" y="1324"/>
                  </a:cubicBezTo>
                  <a:cubicBezTo>
                    <a:pt x="178" y="1458"/>
                    <a:pt x="100" y="1579"/>
                    <a:pt x="33" y="1702"/>
                  </a:cubicBezTo>
                  <a:cubicBezTo>
                    <a:pt x="23" y="1713"/>
                    <a:pt x="11" y="1735"/>
                    <a:pt x="0" y="1747"/>
                  </a:cubicBezTo>
                  <a:cubicBezTo>
                    <a:pt x="167" y="1668"/>
                    <a:pt x="345" y="1535"/>
                    <a:pt x="545" y="1391"/>
                  </a:cubicBezTo>
                  <a:cubicBezTo>
                    <a:pt x="957" y="1090"/>
                    <a:pt x="1768" y="178"/>
                    <a:pt x="1913" y="12"/>
                  </a:cubicBezTo>
                  <a:cubicBezTo>
                    <a:pt x="1924" y="12"/>
                    <a:pt x="1913" y="0"/>
                    <a:pt x="19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52" name="Google Shape;17352;p24"/>
            <p:cNvSpPr/>
            <p:nvPr/>
          </p:nvSpPr>
          <p:spPr>
            <a:xfrm flipH="1">
              <a:off x="-380321" y="253020"/>
              <a:ext cx="26945" cy="33319"/>
            </a:xfrm>
            <a:custGeom>
              <a:avLst/>
              <a:gdLst/>
              <a:ahLst/>
              <a:cxnLst/>
              <a:rect l="l" t="t" r="r" b="b"/>
              <a:pathLst>
                <a:path w="334" h="413" extrusionOk="0">
                  <a:moveTo>
                    <a:pt x="334" y="1"/>
                  </a:moveTo>
                  <a:lnTo>
                    <a:pt x="334" y="1"/>
                  </a:lnTo>
                  <a:cubicBezTo>
                    <a:pt x="301" y="23"/>
                    <a:pt x="257" y="45"/>
                    <a:pt x="223" y="79"/>
                  </a:cubicBezTo>
                  <a:cubicBezTo>
                    <a:pt x="190" y="101"/>
                    <a:pt x="156" y="134"/>
                    <a:pt x="123" y="168"/>
                  </a:cubicBezTo>
                  <a:cubicBezTo>
                    <a:pt x="89" y="201"/>
                    <a:pt x="56" y="235"/>
                    <a:pt x="34" y="279"/>
                  </a:cubicBezTo>
                  <a:cubicBezTo>
                    <a:pt x="12" y="312"/>
                    <a:pt x="0" y="368"/>
                    <a:pt x="0" y="413"/>
                  </a:cubicBezTo>
                  <a:cubicBezTo>
                    <a:pt x="23" y="368"/>
                    <a:pt x="34" y="324"/>
                    <a:pt x="67" y="290"/>
                  </a:cubicBezTo>
                  <a:cubicBezTo>
                    <a:pt x="89" y="257"/>
                    <a:pt x="112" y="223"/>
                    <a:pt x="145" y="179"/>
                  </a:cubicBezTo>
                  <a:cubicBezTo>
                    <a:pt x="168" y="146"/>
                    <a:pt x="201" y="112"/>
                    <a:pt x="234" y="90"/>
                  </a:cubicBezTo>
                  <a:cubicBezTo>
                    <a:pt x="267" y="57"/>
                    <a:pt x="301" y="23"/>
                    <a:pt x="3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53" name="Google Shape;17353;p24"/>
            <p:cNvSpPr/>
            <p:nvPr/>
          </p:nvSpPr>
          <p:spPr>
            <a:xfrm flipH="1">
              <a:off x="-398312" y="273673"/>
              <a:ext cx="26058" cy="3711"/>
            </a:xfrm>
            <a:custGeom>
              <a:avLst/>
              <a:gdLst/>
              <a:ahLst/>
              <a:cxnLst/>
              <a:rect l="l" t="t" r="r" b="b"/>
              <a:pathLst>
                <a:path w="323" h="46" extrusionOk="0">
                  <a:moveTo>
                    <a:pt x="322" y="1"/>
                  </a:moveTo>
                  <a:cubicBezTo>
                    <a:pt x="267" y="1"/>
                    <a:pt x="211" y="12"/>
                    <a:pt x="156" y="12"/>
                  </a:cubicBezTo>
                  <a:lnTo>
                    <a:pt x="78" y="12"/>
                  </a:lnTo>
                  <a:cubicBezTo>
                    <a:pt x="56" y="12"/>
                    <a:pt x="33" y="12"/>
                    <a:pt x="0" y="23"/>
                  </a:cubicBezTo>
                  <a:cubicBezTo>
                    <a:pt x="23" y="34"/>
                    <a:pt x="56" y="45"/>
                    <a:pt x="78" y="45"/>
                  </a:cubicBezTo>
                  <a:cubicBezTo>
                    <a:pt x="112" y="45"/>
                    <a:pt x="134" y="45"/>
                    <a:pt x="167" y="34"/>
                  </a:cubicBezTo>
                  <a:cubicBezTo>
                    <a:pt x="211" y="23"/>
                    <a:pt x="267" y="12"/>
                    <a:pt x="3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54" name="Google Shape;17354;p24"/>
            <p:cNvSpPr/>
            <p:nvPr/>
          </p:nvSpPr>
          <p:spPr>
            <a:xfrm flipH="1">
              <a:off x="-331028" y="259393"/>
              <a:ext cx="52116" cy="61071"/>
            </a:xfrm>
            <a:custGeom>
              <a:avLst/>
              <a:gdLst/>
              <a:ahLst/>
              <a:cxnLst/>
              <a:rect l="l" t="t" r="r" b="b"/>
              <a:pathLst>
                <a:path w="646" h="757" extrusionOk="0">
                  <a:moveTo>
                    <a:pt x="634" y="0"/>
                  </a:moveTo>
                  <a:cubicBezTo>
                    <a:pt x="579" y="55"/>
                    <a:pt x="512" y="111"/>
                    <a:pt x="456" y="166"/>
                  </a:cubicBezTo>
                  <a:cubicBezTo>
                    <a:pt x="389" y="222"/>
                    <a:pt x="312" y="267"/>
                    <a:pt x="245" y="322"/>
                  </a:cubicBezTo>
                  <a:cubicBezTo>
                    <a:pt x="179" y="367"/>
                    <a:pt x="123" y="445"/>
                    <a:pt x="90" y="512"/>
                  </a:cubicBezTo>
                  <a:cubicBezTo>
                    <a:pt x="67" y="556"/>
                    <a:pt x="45" y="589"/>
                    <a:pt x="34" y="634"/>
                  </a:cubicBezTo>
                  <a:cubicBezTo>
                    <a:pt x="23" y="667"/>
                    <a:pt x="1" y="712"/>
                    <a:pt x="11" y="756"/>
                  </a:cubicBezTo>
                  <a:lnTo>
                    <a:pt x="23" y="756"/>
                  </a:lnTo>
                  <a:cubicBezTo>
                    <a:pt x="11" y="712"/>
                    <a:pt x="45" y="678"/>
                    <a:pt x="56" y="645"/>
                  </a:cubicBezTo>
                  <a:cubicBezTo>
                    <a:pt x="78" y="611"/>
                    <a:pt x="100" y="567"/>
                    <a:pt x="123" y="534"/>
                  </a:cubicBezTo>
                  <a:cubicBezTo>
                    <a:pt x="167" y="467"/>
                    <a:pt x="212" y="400"/>
                    <a:pt x="268" y="344"/>
                  </a:cubicBezTo>
                  <a:cubicBezTo>
                    <a:pt x="334" y="289"/>
                    <a:pt x="401" y="245"/>
                    <a:pt x="468" y="189"/>
                  </a:cubicBezTo>
                  <a:cubicBezTo>
                    <a:pt x="523" y="122"/>
                    <a:pt x="590" y="67"/>
                    <a:pt x="6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55" name="Google Shape;17355;p24"/>
            <p:cNvSpPr/>
            <p:nvPr/>
          </p:nvSpPr>
          <p:spPr>
            <a:xfrm flipH="1">
              <a:off x="-349019" y="310461"/>
              <a:ext cx="46791" cy="1000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1" y="1"/>
                  </a:moveTo>
                  <a:lnTo>
                    <a:pt x="1" y="12"/>
                  </a:lnTo>
                  <a:cubicBezTo>
                    <a:pt x="34" y="45"/>
                    <a:pt x="90" y="67"/>
                    <a:pt x="134" y="79"/>
                  </a:cubicBezTo>
                  <a:cubicBezTo>
                    <a:pt x="179" y="101"/>
                    <a:pt x="234" y="101"/>
                    <a:pt x="278" y="101"/>
                  </a:cubicBezTo>
                  <a:cubicBezTo>
                    <a:pt x="379" y="123"/>
                    <a:pt x="479" y="123"/>
                    <a:pt x="579" y="123"/>
                  </a:cubicBezTo>
                  <a:lnTo>
                    <a:pt x="579" y="112"/>
                  </a:lnTo>
                  <a:cubicBezTo>
                    <a:pt x="479" y="101"/>
                    <a:pt x="390" y="79"/>
                    <a:pt x="290" y="57"/>
                  </a:cubicBezTo>
                  <a:cubicBezTo>
                    <a:pt x="246" y="45"/>
                    <a:pt x="201" y="23"/>
                    <a:pt x="145" y="23"/>
                  </a:cubicBezTo>
                  <a:cubicBezTo>
                    <a:pt x="100" y="12"/>
                    <a:pt x="45" y="1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56" name="Google Shape;17356;p24"/>
            <p:cNvSpPr/>
            <p:nvPr/>
          </p:nvSpPr>
          <p:spPr>
            <a:xfrm flipH="1">
              <a:off x="-302307" y="339182"/>
              <a:ext cx="76319" cy="19201"/>
            </a:xfrm>
            <a:custGeom>
              <a:avLst/>
              <a:gdLst/>
              <a:ahLst/>
              <a:cxnLst/>
              <a:rect l="l" t="t" r="r" b="b"/>
              <a:pathLst>
                <a:path w="946" h="238" extrusionOk="0">
                  <a:moveTo>
                    <a:pt x="12" y="0"/>
                  </a:moveTo>
                  <a:lnTo>
                    <a:pt x="0" y="12"/>
                  </a:lnTo>
                  <a:cubicBezTo>
                    <a:pt x="56" y="79"/>
                    <a:pt x="123" y="123"/>
                    <a:pt x="200" y="168"/>
                  </a:cubicBezTo>
                  <a:cubicBezTo>
                    <a:pt x="279" y="201"/>
                    <a:pt x="367" y="212"/>
                    <a:pt x="445" y="223"/>
                  </a:cubicBezTo>
                  <a:cubicBezTo>
                    <a:pt x="530" y="234"/>
                    <a:pt x="615" y="237"/>
                    <a:pt x="700" y="237"/>
                  </a:cubicBezTo>
                  <a:cubicBezTo>
                    <a:pt x="782" y="237"/>
                    <a:pt x="864" y="234"/>
                    <a:pt x="946" y="234"/>
                  </a:cubicBezTo>
                  <a:lnTo>
                    <a:pt x="946" y="223"/>
                  </a:lnTo>
                  <a:cubicBezTo>
                    <a:pt x="779" y="212"/>
                    <a:pt x="612" y="212"/>
                    <a:pt x="456" y="178"/>
                  </a:cubicBezTo>
                  <a:cubicBezTo>
                    <a:pt x="378" y="156"/>
                    <a:pt x="301" y="134"/>
                    <a:pt x="222" y="101"/>
                  </a:cubicBezTo>
                  <a:cubicBezTo>
                    <a:pt x="156" y="79"/>
                    <a:pt x="78" y="45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57" name="Google Shape;17357;p24"/>
            <p:cNvSpPr/>
            <p:nvPr/>
          </p:nvSpPr>
          <p:spPr>
            <a:xfrm flipH="1">
              <a:off x="-265519" y="274560"/>
              <a:ext cx="53891" cy="69219"/>
            </a:xfrm>
            <a:custGeom>
              <a:avLst/>
              <a:gdLst/>
              <a:ahLst/>
              <a:cxnLst/>
              <a:rect l="l" t="t" r="r" b="b"/>
              <a:pathLst>
                <a:path w="668" h="858" extrusionOk="0">
                  <a:moveTo>
                    <a:pt x="667" y="1"/>
                  </a:moveTo>
                  <a:lnTo>
                    <a:pt x="457" y="190"/>
                  </a:lnTo>
                  <a:cubicBezTo>
                    <a:pt x="390" y="257"/>
                    <a:pt x="323" y="312"/>
                    <a:pt x="256" y="379"/>
                  </a:cubicBezTo>
                  <a:lnTo>
                    <a:pt x="156" y="479"/>
                  </a:lnTo>
                  <a:lnTo>
                    <a:pt x="111" y="524"/>
                  </a:lnTo>
                  <a:cubicBezTo>
                    <a:pt x="89" y="546"/>
                    <a:pt x="78" y="568"/>
                    <a:pt x="67" y="591"/>
                  </a:cubicBezTo>
                  <a:cubicBezTo>
                    <a:pt x="45" y="624"/>
                    <a:pt x="22" y="668"/>
                    <a:pt x="12" y="724"/>
                  </a:cubicBezTo>
                  <a:cubicBezTo>
                    <a:pt x="0" y="746"/>
                    <a:pt x="0" y="769"/>
                    <a:pt x="12" y="791"/>
                  </a:cubicBezTo>
                  <a:lnTo>
                    <a:pt x="12" y="858"/>
                  </a:lnTo>
                  <a:lnTo>
                    <a:pt x="22" y="858"/>
                  </a:lnTo>
                  <a:lnTo>
                    <a:pt x="22" y="791"/>
                  </a:lnTo>
                  <a:cubicBezTo>
                    <a:pt x="22" y="769"/>
                    <a:pt x="34" y="746"/>
                    <a:pt x="34" y="724"/>
                  </a:cubicBezTo>
                  <a:cubicBezTo>
                    <a:pt x="56" y="680"/>
                    <a:pt x="78" y="646"/>
                    <a:pt x="101" y="613"/>
                  </a:cubicBezTo>
                  <a:cubicBezTo>
                    <a:pt x="123" y="568"/>
                    <a:pt x="156" y="535"/>
                    <a:pt x="190" y="502"/>
                  </a:cubicBezTo>
                  <a:lnTo>
                    <a:pt x="279" y="401"/>
                  </a:lnTo>
                  <a:cubicBezTo>
                    <a:pt x="345" y="334"/>
                    <a:pt x="412" y="268"/>
                    <a:pt x="479" y="212"/>
                  </a:cubicBezTo>
                  <a:lnTo>
                    <a:pt x="667" y="12"/>
                  </a:lnTo>
                  <a:lnTo>
                    <a:pt x="66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58" name="Google Shape;17358;p24"/>
            <p:cNvSpPr/>
            <p:nvPr/>
          </p:nvSpPr>
          <p:spPr>
            <a:xfrm flipH="1">
              <a:off x="-168626" y="366127"/>
              <a:ext cx="149894" cy="265421"/>
            </a:xfrm>
            <a:custGeom>
              <a:avLst/>
              <a:gdLst/>
              <a:ahLst/>
              <a:cxnLst/>
              <a:rect l="l" t="t" r="r" b="b"/>
              <a:pathLst>
                <a:path w="1858" h="3290" extrusionOk="0">
                  <a:moveTo>
                    <a:pt x="411" y="0"/>
                  </a:moveTo>
                  <a:cubicBezTo>
                    <a:pt x="411" y="0"/>
                    <a:pt x="189" y="234"/>
                    <a:pt x="111" y="546"/>
                  </a:cubicBezTo>
                  <a:cubicBezTo>
                    <a:pt x="22" y="868"/>
                    <a:pt x="0" y="1302"/>
                    <a:pt x="223" y="1791"/>
                  </a:cubicBezTo>
                  <a:cubicBezTo>
                    <a:pt x="445" y="2281"/>
                    <a:pt x="668" y="2403"/>
                    <a:pt x="934" y="2558"/>
                  </a:cubicBezTo>
                  <a:cubicBezTo>
                    <a:pt x="1335" y="2792"/>
                    <a:pt x="1657" y="3203"/>
                    <a:pt x="1724" y="3282"/>
                  </a:cubicBezTo>
                  <a:cubicBezTo>
                    <a:pt x="1724" y="3287"/>
                    <a:pt x="1727" y="3290"/>
                    <a:pt x="1730" y="3290"/>
                  </a:cubicBezTo>
                  <a:cubicBezTo>
                    <a:pt x="1732" y="3290"/>
                    <a:pt x="1735" y="3287"/>
                    <a:pt x="1735" y="3282"/>
                  </a:cubicBezTo>
                  <a:cubicBezTo>
                    <a:pt x="1758" y="3181"/>
                    <a:pt x="1857" y="2703"/>
                    <a:pt x="1824" y="2036"/>
                  </a:cubicBezTo>
                  <a:cubicBezTo>
                    <a:pt x="1790" y="1280"/>
                    <a:pt x="1624" y="746"/>
                    <a:pt x="1379" y="457"/>
                  </a:cubicBezTo>
                  <a:cubicBezTo>
                    <a:pt x="1145" y="178"/>
                    <a:pt x="823" y="134"/>
                    <a:pt x="700" y="111"/>
                  </a:cubicBezTo>
                  <a:cubicBezTo>
                    <a:pt x="589" y="89"/>
                    <a:pt x="478" y="56"/>
                    <a:pt x="456" y="56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59" name="Google Shape;17359;p24"/>
            <p:cNvSpPr/>
            <p:nvPr/>
          </p:nvSpPr>
          <p:spPr>
            <a:xfrm flipH="1">
              <a:off x="-168627" y="394848"/>
              <a:ext cx="74544" cy="236700"/>
            </a:xfrm>
            <a:custGeom>
              <a:avLst/>
              <a:gdLst/>
              <a:ahLst/>
              <a:cxnLst/>
              <a:rect l="l" t="t" r="r" b="b"/>
              <a:pathLst>
                <a:path w="924" h="2934" extrusionOk="0">
                  <a:moveTo>
                    <a:pt x="345" y="0"/>
                  </a:moveTo>
                  <a:cubicBezTo>
                    <a:pt x="245" y="200"/>
                    <a:pt x="211" y="434"/>
                    <a:pt x="211" y="667"/>
                  </a:cubicBezTo>
                  <a:cubicBezTo>
                    <a:pt x="211" y="845"/>
                    <a:pt x="223" y="1035"/>
                    <a:pt x="223" y="1223"/>
                  </a:cubicBezTo>
                  <a:cubicBezTo>
                    <a:pt x="211" y="1391"/>
                    <a:pt x="178" y="1569"/>
                    <a:pt x="134" y="1735"/>
                  </a:cubicBezTo>
                  <a:cubicBezTo>
                    <a:pt x="100" y="1891"/>
                    <a:pt x="45" y="2047"/>
                    <a:pt x="0" y="2202"/>
                  </a:cubicBezTo>
                  <a:cubicBezTo>
                    <a:pt x="401" y="2436"/>
                    <a:pt x="723" y="2847"/>
                    <a:pt x="790" y="2926"/>
                  </a:cubicBezTo>
                  <a:cubicBezTo>
                    <a:pt x="790" y="2931"/>
                    <a:pt x="793" y="2934"/>
                    <a:pt x="796" y="2934"/>
                  </a:cubicBezTo>
                  <a:cubicBezTo>
                    <a:pt x="798" y="2934"/>
                    <a:pt x="801" y="2931"/>
                    <a:pt x="801" y="2926"/>
                  </a:cubicBezTo>
                  <a:cubicBezTo>
                    <a:pt x="824" y="2825"/>
                    <a:pt x="923" y="2347"/>
                    <a:pt x="890" y="1680"/>
                  </a:cubicBezTo>
                  <a:cubicBezTo>
                    <a:pt x="856" y="924"/>
                    <a:pt x="690" y="390"/>
                    <a:pt x="445" y="101"/>
                  </a:cubicBezTo>
                  <a:cubicBezTo>
                    <a:pt x="423" y="67"/>
                    <a:pt x="389" y="34"/>
                    <a:pt x="34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60" name="Google Shape;17360;p24"/>
            <p:cNvSpPr/>
            <p:nvPr/>
          </p:nvSpPr>
          <p:spPr>
            <a:xfrm flipH="1">
              <a:off x="-131839" y="390653"/>
              <a:ext cx="61071" cy="31141"/>
            </a:xfrm>
            <a:custGeom>
              <a:avLst/>
              <a:gdLst/>
              <a:ahLst/>
              <a:cxnLst/>
              <a:rect l="l" t="t" r="r" b="b"/>
              <a:pathLst>
                <a:path w="757" h="386" extrusionOk="0">
                  <a:moveTo>
                    <a:pt x="169" y="0"/>
                  </a:moveTo>
                  <a:cubicBezTo>
                    <a:pt x="112" y="0"/>
                    <a:pt x="54" y="6"/>
                    <a:pt x="0" y="19"/>
                  </a:cubicBezTo>
                  <a:lnTo>
                    <a:pt x="11" y="19"/>
                  </a:lnTo>
                  <a:cubicBezTo>
                    <a:pt x="47" y="14"/>
                    <a:pt x="83" y="11"/>
                    <a:pt x="119" y="11"/>
                  </a:cubicBezTo>
                  <a:cubicBezTo>
                    <a:pt x="227" y="11"/>
                    <a:pt x="334" y="36"/>
                    <a:pt x="434" y="86"/>
                  </a:cubicBezTo>
                  <a:cubicBezTo>
                    <a:pt x="500" y="119"/>
                    <a:pt x="556" y="163"/>
                    <a:pt x="601" y="219"/>
                  </a:cubicBezTo>
                  <a:cubicBezTo>
                    <a:pt x="656" y="264"/>
                    <a:pt x="701" y="319"/>
                    <a:pt x="745" y="386"/>
                  </a:cubicBezTo>
                  <a:lnTo>
                    <a:pt x="757" y="386"/>
                  </a:lnTo>
                  <a:cubicBezTo>
                    <a:pt x="734" y="308"/>
                    <a:pt x="690" y="242"/>
                    <a:pt x="634" y="186"/>
                  </a:cubicBezTo>
                  <a:cubicBezTo>
                    <a:pt x="589" y="130"/>
                    <a:pt x="523" y="86"/>
                    <a:pt x="445" y="52"/>
                  </a:cubicBezTo>
                  <a:cubicBezTo>
                    <a:pt x="362" y="18"/>
                    <a:pt x="265" y="0"/>
                    <a:pt x="16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61" name="Google Shape;17361;p24"/>
            <p:cNvSpPr/>
            <p:nvPr/>
          </p:nvSpPr>
          <p:spPr>
            <a:xfrm flipH="1">
              <a:off x="-147974" y="426231"/>
              <a:ext cx="55666" cy="49454"/>
            </a:xfrm>
            <a:custGeom>
              <a:avLst/>
              <a:gdLst/>
              <a:ahLst/>
              <a:cxnLst/>
              <a:rect l="l" t="t" r="r" b="b"/>
              <a:pathLst>
                <a:path w="690" h="613" extrusionOk="0">
                  <a:moveTo>
                    <a:pt x="0" y="1"/>
                  </a:moveTo>
                  <a:cubicBezTo>
                    <a:pt x="45" y="68"/>
                    <a:pt x="100" y="123"/>
                    <a:pt x="167" y="167"/>
                  </a:cubicBezTo>
                  <a:cubicBezTo>
                    <a:pt x="223" y="212"/>
                    <a:pt x="300" y="245"/>
                    <a:pt x="356" y="290"/>
                  </a:cubicBezTo>
                  <a:cubicBezTo>
                    <a:pt x="411" y="334"/>
                    <a:pt x="467" y="390"/>
                    <a:pt x="523" y="446"/>
                  </a:cubicBezTo>
                  <a:cubicBezTo>
                    <a:pt x="579" y="501"/>
                    <a:pt x="623" y="557"/>
                    <a:pt x="690" y="612"/>
                  </a:cubicBezTo>
                  <a:cubicBezTo>
                    <a:pt x="645" y="545"/>
                    <a:pt x="601" y="479"/>
                    <a:pt x="545" y="423"/>
                  </a:cubicBezTo>
                  <a:cubicBezTo>
                    <a:pt x="490" y="367"/>
                    <a:pt x="434" y="312"/>
                    <a:pt x="367" y="268"/>
                  </a:cubicBezTo>
                  <a:cubicBezTo>
                    <a:pt x="312" y="223"/>
                    <a:pt x="233" y="189"/>
                    <a:pt x="167" y="156"/>
                  </a:cubicBezTo>
                  <a:cubicBezTo>
                    <a:pt x="100" y="112"/>
                    <a:pt x="45" y="68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62" name="Google Shape;17362;p24"/>
            <p:cNvSpPr/>
            <p:nvPr/>
          </p:nvSpPr>
          <p:spPr>
            <a:xfrm flipH="1">
              <a:off x="-157010" y="483672"/>
              <a:ext cx="38724" cy="37756"/>
            </a:xfrm>
            <a:custGeom>
              <a:avLst/>
              <a:gdLst/>
              <a:ahLst/>
              <a:cxnLst/>
              <a:rect l="l" t="t" r="r" b="b"/>
              <a:pathLst>
                <a:path w="480" h="468" extrusionOk="0">
                  <a:moveTo>
                    <a:pt x="0" y="1"/>
                  </a:moveTo>
                  <a:cubicBezTo>
                    <a:pt x="45" y="45"/>
                    <a:pt x="89" y="78"/>
                    <a:pt x="145" y="100"/>
                  </a:cubicBezTo>
                  <a:cubicBezTo>
                    <a:pt x="201" y="122"/>
                    <a:pt x="245" y="156"/>
                    <a:pt x="279" y="189"/>
                  </a:cubicBezTo>
                  <a:cubicBezTo>
                    <a:pt x="312" y="234"/>
                    <a:pt x="334" y="290"/>
                    <a:pt x="368" y="334"/>
                  </a:cubicBezTo>
                  <a:cubicBezTo>
                    <a:pt x="390" y="389"/>
                    <a:pt x="423" y="434"/>
                    <a:pt x="479" y="468"/>
                  </a:cubicBezTo>
                  <a:cubicBezTo>
                    <a:pt x="445" y="412"/>
                    <a:pt x="423" y="367"/>
                    <a:pt x="401" y="312"/>
                  </a:cubicBezTo>
                  <a:cubicBezTo>
                    <a:pt x="379" y="268"/>
                    <a:pt x="346" y="211"/>
                    <a:pt x="301" y="167"/>
                  </a:cubicBezTo>
                  <a:cubicBezTo>
                    <a:pt x="267" y="122"/>
                    <a:pt x="201" y="100"/>
                    <a:pt x="156" y="78"/>
                  </a:cubicBezTo>
                  <a:cubicBezTo>
                    <a:pt x="101" y="67"/>
                    <a:pt x="45" y="45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63" name="Google Shape;17363;p24"/>
            <p:cNvSpPr/>
            <p:nvPr/>
          </p:nvSpPr>
          <p:spPr>
            <a:xfrm flipH="1">
              <a:off x="-159592" y="528528"/>
              <a:ext cx="28720" cy="41386"/>
            </a:xfrm>
            <a:custGeom>
              <a:avLst/>
              <a:gdLst/>
              <a:ahLst/>
              <a:cxnLst/>
              <a:rect l="l" t="t" r="r" b="b"/>
              <a:pathLst>
                <a:path w="356" h="513" extrusionOk="0">
                  <a:moveTo>
                    <a:pt x="0" y="1"/>
                  </a:moveTo>
                  <a:cubicBezTo>
                    <a:pt x="67" y="78"/>
                    <a:pt x="134" y="167"/>
                    <a:pt x="190" y="256"/>
                  </a:cubicBezTo>
                  <a:cubicBezTo>
                    <a:pt x="212" y="301"/>
                    <a:pt x="234" y="345"/>
                    <a:pt x="267" y="390"/>
                  </a:cubicBezTo>
                  <a:cubicBezTo>
                    <a:pt x="289" y="423"/>
                    <a:pt x="323" y="468"/>
                    <a:pt x="345" y="512"/>
                  </a:cubicBezTo>
                  <a:lnTo>
                    <a:pt x="356" y="512"/>
                  </a:lnTo>
                  <a:cubicBezTo>
                    <a:pt x="334" y="468"/>
                    <a:pt x="311" y="412"/>
                    <a:pt x="289" y="367"/>
                  </a:cubicBezTo>
                  <a:cubicBezTo>
                    <a:pt x="267" y="323"/>
                    <a:pt x="234" y="278"/>
                    <a:pt x="200" y="234"/>
                  </a:cubicBezTo>
                  <a:cubicBezTo>
                    <a:pt x="145" y="156"/>
                    <a:pt x="78" y="78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64" name="Google Shape;17364;p24"/>
            <p:cNvSpPr/>
            <p:nvPr/>
          </p:nvSpPr>
          <p:spPr>
            <a:xfrm flipH="1">
              <a:off x="-139019" y="551843"/>
              <a:ext cx="17991" cy="26058"/>
            </a:xfrm>
            <a:custGeom>
              <a:avLst/>
              <a:gdLst/>
              <a:ahLst/>
              <a:cxnLst/>
              <a:rect l="l" t="t" r="r" b="b"/>
              <a:pathLst>
                <a:path w="223" h="323" extrusionOk="0">
                  <a:moveTo>
                    <a:pt x="200" y="1"/>
                  </a:moveTo>
                  <a:cubicBezTo>
                    <a:pt x="200" y="12"/>
                    <a:pt x="178" y="23"/>
                    <a:pt x="167" y="34"/>
                  </a:cubicBezTo>
                  <a:lnTo>
                    <a:pt x="134" y="68"/>
                  </a:lnTo>
                  <a:cubicBezTo>
                    <a:pt x="111" y="90"/>
                    <a:pt x="100" y="123"/>
                    <a:pt x="78" y="145"/>
                  </a:cubicBezTo>
                  <a:cubicBezTo>
                    <a:pt x="67" y="179"/>
                    <a:pt x="45" y="201"/>
                    <a:pt x="22" y="234"/>
                  </a:cubicBezTo>
                  <a:cubicBezTo>
                    <a:pt x="11" y="256"/>
                    <a:pt x="0" y="290"/>
                    <a:pt x="0" y="323"/>
                  </a:cubicBezTo>
                  <a:cubicBezTo>
                    <a:pt x="22" y="268"/>
                    <a:pt x="78" y="223"/>
                    <a:pt x="122" y="179"/>
                  </a:cubicBezTo>
                  <a:cubicBezTo>
                    <a:pt x="144" y="157"/>
                    <a:pt x="167" y="134"/>
                    <a:pt x="189" y="101"/>
                  </a:cubicBezTo>
                  <a:cubicBezTo>
                    <a:pt x="189" y="90"/>
                    <a:pt x="200" y="68"/>
                    <a:pt x="211" y="56"/>
                  </a:cubicBezTo>
                  <a:cubicBezTo>
                    <a:pt x="211" y="45"/>
                    <a:pt x="223" y="12"/>
                    <a:pt x="20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65" name="Google Shape;17365;p24"/>
            <p:cNvSpPr/>
            <p:nvPr/>
          </p:nvSpPr>
          <p:spPr>
            <a:xfrm flipH="1">
              <a:off x="-124659" y="494483"/>
              <a:ext cx="23396" cy="61958"/>
            </a:xfrm>
            <a:custGeom>
              <a:avLst/>
              <a:gdLst/>
              <a:ahLst/>
              <a:cxnLst/>
              <a:rect l="l" t="t" r="r" b="b"/>
              <a:pathLst>
                <a:path w="290" h="768" extrusionOk="0">
                  <a:moveTo>
                    <a:pt x="290" y="0"/>
                  </a:moveTo>
                  <a:cubicBezTo>
                    <a:pt x="256" y="22"/>
                    <a:pt x="245" y="55"/>
                    <a:pt x="234" y="89"/>
                  </a:cubicBezTo>
                  <a:lnTo>
                    <a:pt x="189" y="178"/>
                  </a:lnTo>
                  <a:lnTo>
                    <a:pt x="100" y="367"/>
                  </a:lnTo>
                  <a:cubicBezTo>
                    <a:pt x="78" y="433"/>
                    <a:pt x="45" y="489"/>
                    <a:pt x="23" y="556"/>
                  </a:cubicBezTo>
                  <a:cubicBezTo>
                    <a:pt x="11" y="623"/>
                    <a:pt x="0" y="712"/>
                    <a:pt x="45" y="767"/>
                  </a:cubicBezTo>
                  <a:cubicBezTo>
                    <a:pt x="45" y="700"/>
                    <a:pt x="56" y="645"/>
                    <a:pt x="89" y="578"/>
                  </a:cubicBezTo>
                  <a:cubicBezTo>
                    <a:pt x="112" y="512"/>
                    <a:pt x="134" y="456"/>
                    <a:pt x="156" y="389"/>
                  </a:cubicBezTo>
                  <a:lnTo>
                    <a:pt x="223" y="189"/>
                  </a:lnTo>
                  <a:lnTo>
                    <a:pt x="256" y="89"/>
                  </a:lnTo>
                  <a:cubicBezTo>
                    <a:pt x="267" y="55"/>
                    <a:pt x="267" y="22"/>
                    <a:pt x="2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66" name="Google Shape;17366;p24"/>
            <p:cNvSpPr/>
            <p:nvPr/>
          </p:nvSpPr>
          <p:spPr>
            <a:xfrm flipH="1">
              <a:off x="-104893" y="448659"/>
              <a:ext cx="30576" cy="71881"/>
            </a:xfrm>
            <a:custGeom>
              <a:avLst/>
              <a:gdLst/>
              <a:ahLst/>
              <a:cxnLst/>
              <a:rect l="l" t="t" r="r" b="b"/>
              <a:pathLst>
                <a:path w="379" h="891" extrusionOk="0">
                  <a:moveTo>
                    <a:pt x="379" y="0"/>
                  </a:moveTo>
                  <a:lnTo>
                    <a:pt x="379" y="0"/>
                  </a:lnTo>
                  <a:cubicBezTo>
                    <a:pt x="345" y="67"/>
                    <a:pt x="312" y="145"/>
                    <a:pt x="268" y="212"/>
                  </a:cubicBezTo>
                  <a:cubicBezTo>
                    <a:pt x="234" y="290"/>
                    <a:pt x="179" y="346"/>
                    <a:pt x="123" y="412"/>
                  </a:cubicBezTo>
                  <a:cubicBezTo>
                    <a:pt x="68" y="479"/>
                    <a:pt x="23" y="556"/>
                    <a:pt x="11" y="635"/>
                  </a:cubicBezTo>
                  <a:cubicBezTo>
                    <a:pt x="1" y="724"/>
                    <a:pt x="11" y="801"/>
                    <a:pt x="23" y="890"/>
                  </a:cubicBezTo>
                  <a:cubicBezTo>
                    <a:pt x="34" y="801"/>
                    <a:pt x="45" y="724"/>
                    <a:pt x="56" y="645"/>
                  </a:cubicBezTo>
                  <a:cubicBezTo>
                    <a:pt x="78" y="568"/>
                    <a:pt x="100" y="501"/>
                    <a:pt x="145" y="435"/>
                  </a:cubicBezTo>
                  <a:cubicBezTo>
                    <a:pt x="201" y="368"/>
                    <a:pt x="256" y="301"/>
                    <a:pt x="290" y="223"/>
                  </a:cubicBezTo>
                  <a:cubicBezTo>
                    <a:pt x="323" y="156"/>
                    <a:pt x="357" y="79"/>
                    <a:pt x="3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67" name="Google Shape;17367;p24"/>
            <p:cNvSpPr/>
            <p:nvPr/>
          </p:nvSpPr>
          <p:spPr>
            <a:xfrm flipH="1">
              <a:off x="-79803" y="401141"/>
              <a:ext cx="39531" cy="86242"/>
            </a:xfrm>
            <a:custGeom>
              <a:avLst/>
              <a:gdLst/>
              <a:ahLst/>
              <a:cxnLst/>
              <a:rect l="l" t="t" r="r" b="b"/>
              <a:pathLst>
                <a:path w="490" h="1069" extrusionOk="0">
                  <a:moveTo>
                    <a:pt x="490" y="0"/>
                  </a:moveTo>
                  <a:cubicBezTo>
                    <a:pt x="423" y="78"/>
                    <a:pt x="356" y="156"/>
                    <a:pt x="278" y="223"/>
                  </a:cubicBezTo>
                  <a:cubicBezTo>
                    <a:pt x="200" y="290"/>
                    <a:pt x="122" y="367"/>
                    <a:pt x="78" y="456"/>
                  </a:cubicBezTo>
                  <a:cubicBezTo>
                    <a:pt x="22" y="556"/>
                    <a:pt x="0" y="656"/>
                    <a:pt x="0" y="767"/>
                  </a:cubicBezTo>
                  <a:cubicBezTo>
                    <a:pt x="11" y="868"/>
                    <a:pt x="33" y="968"/>
                    <a:pt x="67" y="1068"/>
                  </a:cubicBezTo>
                  <a:cubicBezTo>
                    <a:pt x="67" y="968"/>
                    <a:pt x="55" y="868"/>
                    <a:pt x="67" y="767"/>
                  </a:cubicBezTo>
                  <a:cubicBezTo>
                    <a:pt x="67" y="668"/>
                    <a:pt x="78" y="567"/>
                    <a:pt x="111" y="478"/>
                  </a:cubicBezTo>
                  <a:cubicBezTo>
                    <a:pt x="156" y="389"/>
                    <a:pt x="233" y="322"/>
                    <a:pt x="300" y="245"/>
                  </a:cubicBezTo>
                  <a:cubicBezTo>
                    <a:pt x="367" y="167"/>
                    <a:pt x="433" y="89"/>
                    <a:pt x="490" y="11"/>
                  </a:cubicBezTo>
                  <a:lnTo>
                    <a:pt x="49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68" name="Google Shape;17368;p24"/>
            <p:cNvSpPr/>
            <p:nvPr/>
          </p:nvSpPr>
          <p:spPr>
            <a:xfrm flipH="1">
              <a:off x="-207187" y="100139"/>
              <a:ext cx="306081" cy="141343"/>
            </a:xfrm>
            <a:custGeom>
              <a:avLst/>
              <a:gdLst/>
              <a:ahLst/>
              <a:cxnLst/>
              <a:rect l="l" t="t" r="r" b="b"/>
              <a:pathLst>
                <a:path w="3794" h="1752" extrusionOk="0">
                  <a:moveTo>
                    <a:pt x="1716" y="0"/>
                  </a:moveTo>
                  <a:cubicBezTo>
                    <a:pt x="1511" y="0"/>
                    <a:pt x="1282" y="32"/>
                    <a:pt x="1024" y="116"/>
                  </a:cubicBezTo>
                  <a:cubicBezTo>
                    <a:pt x="213" y="383"/>
                    <a:pt x="12" y="1151"/>
                    <a:pt x="1" y="1206"/>
                  </a:cubicBezTo>
                  <a:lnTo>
                    <a:pt x="1" y="1218"/>
                  </a:lnTo>
                  <a:cubicBezTo>
                    <a:pt x="23" y="1251"/>
                    <a:pt x="379" y="1740"/>
                    <a:pt x="880" y="1752"/>
                  </a:cubicBezTo>
                  <a:cubicBezTo>
                    <a:pt x="889" y="1752"/>
                    <a:pt x="898" y="1752"/>
                    <a:pt x="907" y="1752"/>
                  </a:cubicBezTo>
                  <a:cubicBezTo>
                    <a:pt x="1282" y="1752"/>
                    <a:pt x="1775" y="1537"/>
                    <a:pt x="2014" y="1429"/>
                  </a:cubicBezTo>
                  <a:cubicBezTo>
                    <a:pt x="2259" y="1317"/>
                    <a:pt x="2759" y="1107"/>
                    <a:pt x="3048" y="1028"/>
                  </a:cubicBezTo>
                  <a:cubicBezTo>
                    <a:pt x="3305" y="961"/>
                    <a:pt x="3705" y="761"/>
                    <a:pt x="3782" y="717"/>
                  </a:cubicBezTo>
                  <a:cubicBezTo>
                    <a:pt x="3794" y="717"/>
                    <a:pt x="3794" y="706"/>
                    <a:pt x="3782" y="695"/>
                  </a:cubicBezTo>
                  <a:cubicBezTo>
                    <a:pt x="3683" y="650"/>
                    <a:pt x="3171" y="395"/>
                    <a:pt x="2793" y="261"/>
                  </a:cubicBezTo>
                  <a:cubicBezTo>
                    <a:pt x="2503" y="154"/>
                    <a:pt x="2166" y="0"/>
                    <a:pt x="171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69" name="Google Shape;17369;p24"/>
            <p:cNvSpPr/>
            <p:nvPr/>
          </p:nvSpPr>
          <p:spPr>
            <a:xfrm flipH="1">
              <a:off x="-207188" y="120228"/>
              <a:ext cx="216290" cy="119480"/>
            </a:xfrm>
            <a:custGeom>
              <a:avLst/>
              <a:gdLst/>
              <a:ahLst/>
              <a:cxnLst/>
              <a:rect l="l" t="t" r="r" b="b"/>
              <a:pathLst>
                <a:path w="2681" h="1481" extrusionOk="0">
                  <a:moveTo>
                    <a:pt x="1646" y="1"/>
                  </a:moveTo>
                  <a:cubicBezTo>
                    <a:pt x="1424" y="67"/>
                    <a:pt x="1213" y="179"/>
                    <a:pt x="1035" y="324"/>
                  </a:cubicBezTo>
                  <a:cubicBezTo>
                    <a:pt x="924" y="413"/>
                    <a:pt x="823" y="512"/>
                    <a:pt x="746" y="623"/>
                  </a:cubicBezTo>
                  <a:cubicBezTo>
                    <a:pt x="657" y="724"/>
                    <a:pt x="590" y="835"/>
                    <a:pt x="501" y="946"/>
                  </a:cubicBezTo>
                  <a:cubicBezTo>
                    <a:pt x="423" y="1046"/>
                    <a:pt x="334" y="1147"/>
                    <a:pt x="212" y="1213"/>
                  </a:cubicBezTo>
                  <a:cubicBezTo>
                    <a:pt x="133" y="1258"/>
                    <a:pt x="0" y="1302"/>
                    <a:pt x="22" y="1424"/>
                  </a:cubicBezTo>
                  <a:cubicBezTo>
                    <a:pt x="22" y="1447"/>
                    <a:pt x="34" y="1469"/>
                    <a:pt x="44" y="1480"/>
                  </a:cubicBezTo>
                  <a:cubicBezTo>
                    <a:pt x="367" y="1424"/>
                    <a:pt x="712" y="1269"/>
                    <a:pt x="901" y="1180"/>
                  </a:cubicBezTo>
                  <a:cubicBezTo>
                    <a:pt x="1146" y="1068"/>
                    <a:pt x="1646" y="858"/>
                    <a:pt x="1935" y="779"/>
                  </a:cubicBezTo>
                  <a:cubicBezTo>
                    <a:pt x="2192" y="712"/>
                    <a:pt x="2592" y="512"/>
                    <a:pt x="2669" y="468"/>
                  </a:cubicBezTo>
                  <a:cubicBezTo>
                    <a:pt x="2681" y="468"/>
                    <a:pt x="2681" y="457"/>
                    <a:pt x="2669" y="446"/>
                  </a:cubicBezTo>
                  <a:cubicBezTo>
                    <a:pt x="2570" y="401"/>
                    <a:pt x="2058" y="146"/>
                    <a:pt x="1680" y="12"/>
                  </a:cubicBezTo>
                  <a:cubicBezTo>
                    <a:pt x="1668" y="1"/>
                    <a:pt x="1658" y="1"/>
                    <a:pt x="164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70" name="Google Shape;17370;p24"/>
            <p:cNvSpPr/>
            <p:nvPr/>
          </p:nvSpPr>
          <p:spPr>
            <a:xfrm flipH="1">
              <a:off x="4504" y="131845"/>
              <a:ext cx="87210" cy="67444"/>
            </a:xfrm>
            <a:custGeom>
              <a:avLst/>
              <a:gdLst/>
              <a:ahLst/>
              <a:cxnLst/>
              <a:rect l="l" t="t" r="r" b="b"/>
              <a:pathLst>
                <a:path w="1081" h="836" extrusionOk="0">
                  <a:moveTo>
                    <a:pt x="1047" y="0"/>
                  </a:moveTo>
                  <a:cubicBezTo>
                    <a:pt x="936" y="0"/>
                    <a:pt x="826" y="52"/>
                    <a:pt x="735" y="113"/>
                  </a:cubicBezTo>
                  <a:cubicBezTo>
                    <a:pt x="635" y="180"/>
                    <a:pt x="557" y="257"/>
                    <a:pt x="468" y="335"/>
                  </a:cubicBezTo>
                  <a:cubicBezTo>
                    <a:pt x="390" y="413"/>
                    <a:pt x="302" y="491"/>
                    <a:pt x="235" y="591"/>
                  </a:cubicBezTo>
                  <a:cubicBezTo>
                    <a:pt x="190" y="635"/>
                    <a:pt x="168" y="680"/>
                    <a:pt x="124" y="724"/>
                  </a:cubicBezTo>
                  <a:cubicBezTo>
                    <a:pt x="90" y="769"/>
                    <a:pt x="57" y="813"/>
                    <a:pt x="1" y="825"/>
                  </a:cubicBezTo>
                  <a:lnTo>
                    <a:pt x="1" y="835"/>
                  </a:lnTo>
                  <a:cubicBezTo>
                    <a:pt x="57" y="825"/>
                    <a:pt x="101" y="780"/>
                    <a:pt x="146" y="736"/>
                  </a:cubicBezTo>
                  <a:cubicBezTo>
                    <a:pt x="179" y="691"/>
                    <a:pt x="213" y="647"/>
                    <a:pt x="257" y="602"/>
                  </a:cubicBezTo>
                  <a:cubicBezTo>
                    <a:pt x="334" y="524"/>
                    <a:pt x="413" y="447"/>
                    <a:pt x="502" y="368"/>
                  </a:cubicBezTo>
                  <a:lnTo>
                    <a:pt x="779" y="157"/>
                  </a:lnTo>
                  <a:cubicBezTo>
                    <a:pt x="868" y="91"/>
                    <a:pt x="957" y="35"/>
                    <a:pt x="1080" y="12"/>
                  </a:cubicBezTo>
                  <a:lnTo>
                    <a:pt x="1080" y="2"/>
                  </a:lnTo>
                  <a:cubicBezTo>
                    <a:pt x="1069" y="1"/>
                    <a:pt x="1058" y="0"/>
                    <a:pt x="104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71" name="Google Shape;17371;p24"/>
            <p:cNvSpPr/>
            <p:nvPr/>
          </p:nvSpPr>
          <p:spPr>
            <a:xfrm flipH="1">
              <a:off x="-3483" y="196547"/>
              <a:ext cx="72688" cy="27833"/>
            </a:xfrm>
            <a:custGeom>
              <a:avLst/>
              <a:gdLst/>
              <a:ahLst/>
              <a:cxnLst/>
              <a:rect l="l" t="t" r="r" b="b"/>
              <a:pathLst>
                <a:path w="901" h="345" extrusionOk="0">
                  <a:moveTo>
                    <a:pt x="0" y="0"/>
                  </a:moveTo>
                  <a:cubicBezTo>
                    <a:pt x="111" y="134"/>
                    <a:pt x="256" y="223"/>
                    <a:pt x="411" y="278"/>
                  </a:cubicBezTo>
                  <a:cubicBezTo>
                    <a:pt x="490" y="312"/>
                    <a:pt x="567" y="334"/>
                    <a:pt x="656" y="345"/>
                  </a:cubicBezTo>
                  <a:cubicBezTo>
                    <a:pt x="734" y="345"/>
                    <a:pt x="823" y="345"/>
                    <a:pt x="901" y="334"/>
                  </a:cubicBezTo>
                  <a:lnTo>
                    <a:pt x="901" y="323"/>
                  </a:lnTo>
                  <a:cubicBezTo>
                    <a:pt x="823" y="323"/>
                    <a:pt x="734" y="323"/>
                    <a:pt x="656" y="312"/>
                  </a:cubicBezTo>
                  <a:cubicBezTo>
                    <a:pt x="579" y="300"/>
                    <a:pt x="490" y="290"/>
                    <a:pt x="411" y="256"/>
                  </a:cubicBezTo>
                  <a:cubicBezTo>
                    <a:pt x="256" y="211"/>
                    <a:pt x="111" y="12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72" name="Google Shape;17372;p24"/>
            <p:cNvSpPr/>
            <p:nvPr/>
          </p:nvSpPr>
          <p:spPr>
            <a:xfrm flipH="1">
              <a:off x="-49307" y="122971"/>
              <a:ext cx="88016" cy="70026"/>
            </a:xfrm>
            <a:custGeom>
              <a:avLst/>
              <a:gdLst/>
              <a:ahLst/>
              <a:cxnLst/>
              <a:rect l="l" t="t" r="r" b="b"/>
              <a:pathLst>
                <a:path w="1091" h="868" extrusionOk="0">
                  <a:moveTo>
                    <a:pt x="1079" y="0"/>
                  </a:moveTo>
                  <a:cubicBezTo>
                    <a:pt x="979" y="45"/>
                    <a:pt x="856" y="67"/>
                    <a:pt x="757" y="122"/>
                  </a:cubicBezTo>
                  <a:cubicBezTo>
                    <a:pt x="646" y="189"/>
                    <a:pt x="579" y="290"/>
                    <a:pt x="500" y="379"/>
                  </a:cubicBezTo>
                  <a:lnTo>
                    <a:pt x="278" y="656"/>
                  </a:lnTo>
                  <a:cubicBezTo>
                    <a:pt x="201" y="745"/>
                    <a:pt x="112" y="834"/>
                    <a:pt x="0" y="868"/>
                  </a:cubicBezTo>
                  <a:cubicBezTo>
                    <a:pt x="122" y="846"/>
                    <a:pt x="211" y="757"/>
                    <a:pt x="290" y="668"/>
                  </a:cubicBezTo>
                  <a:lnTo>
                    <a:pt x="523" y="389"/>
                  </a:lnTo>
                  <a:cubicBezTo>
                    <a:pt x="601" y="312"/>
                    <a:pt x="668" y="211"/>
                    <a:pt x="767" y="156"/>
                  </a:cubicBezTo>
                  <a:cubicBezTo>
                    <a:pt x="868" y="89"/>
                    <a:pt x="990" y="67"/>
                    <a:pt x="10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73" name="Google Shape;17373;p24"/>
            <p:cNvSpPr/>
            <p:nvPr/>
          </p:nvSpPr>
          <p:spPr>
            <a:xfrm flipH="1">
              <a:off x="-68104" y="185978"/>
              <a:ext cx="74544" cy="22992"/>
            </a:xfrm>
            <a:custGeom>
              <a:avLst/>
              <a:gdLst/>
              <a:ahLst/>
              <a:cxnLst/>
              <a:rect l="l" t="t" r="r" b="b"/>
              <a:pathLst>
                <a:path w="924" h="285" extrusionOk="0">
                  <a:moveTo>
                    <a:pt x="119" y="1"/>
                  </a:moveTo>
                  <a:cubicBezTo>
                    <a:pt x="78" y="1"/>
                    <a:pt x="40" y="3"/>
                    <a:pt x="1" y="9"/>
                  </a:cubicBezTo>
                  <a:lnTo>
                    <a:pt x="1" y="20"/>
                  </a:lnTo>
                  <a:cubicBezTo>
                    <a:pt x="78" y="20"/>
                    <a:pt x="167" y="20"/>
                    <a:pt x="234" y="43"/>
                  </a:cubicBezTo>
                  <a:cubicBezTo>
                    <a:pt x="312" y="65"/>
                    <a:pt x="367" y="120"/>
                    <a:pt x="434" y="176"/>
                  </a:cubicBezTo>
                  <a:cubicBezTo>
                    <a:pt x="501" y="220"/>
                    <a:pt x="590" y="265"/>
                    <a:pt x="668" y="276"/>
                  </a:cubicBezTo>
                  <a:cubicBezTo>
                    <a:pt x="713" y="281"/>
                    <a:pt x="754" y="284"/>
                    <a:pt x="796" y="284"/>
                  </a:cubicBezTo>
                  <a:cubicBezTo>
                    <a:pt x="837" y="284"/>
                    <a:pt x="879" y="281"/>
                    <a:pt x="924" y="276"/>
                  </a:cubicBezTo>
                  <a:cubicBezTo>
                    <a:pt x="846" y="253"/>
                    <a:pt x="757" y="231"/>
                    <a:pt x="679" y="220"/>
                  </a:cubicBezTo>
                  <a:cubicBezTo>
                    <a:pt x="612" y="198"/>
                    <a:pt x="535" y="176"/>
                    <a:pt x="468" y="131"/>
                  </a:cubicBezTo>
                  <a:lnTo>
                    <a:pt x="367" y="65"/>
                  </a:lnTo>
                  <a:cubicBezTo>
                    <a:pt x="323" y="43"/>
                    <a:pt x="290" y="20"/>
                    <a:pt x="246" y="9"/>
                  </a:cubicBezTo>
                  <a:cubicBezTo>
                    <a:pt x="201" y="3"/>
                    <a:pt x="159" y="1"/>
                    <a:pt x="11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74" name="Google Shape;17374;p24"/>
            <p:cNvSpPr/>
            <p:nvPr/>
          </p:nvSpPr>
          <p:spPr>
            <a:xfrm flipH="1">
              <a:off x="-125546" y="136363"/>
              <a:ext cx="82611" cy="43161"/>
            </a:xfrm>
            <a:custGeom>
              <a:avLst/>
              <a:gdLst/>
              <a:ahLst/>
              <a:cxnLst/>
              <a:rect l="l" t="t" r="r" b="b"/>
              <a:pathLst>
                <a:path w="1024" h="535" extrusionOk="0">
                  <a:moveTo>
                    <a:pt x="1023" y="1"/>
                  </a:moveTo>
                  <a:cubicBezTo>
                    <a:pt x="934" y="23"/>
                    <a:pt x="845" y="57"/>
                    <a:pt x="746" y="101"/>
                  </a:cubicBezTo>
                  <a:cubicBezTo>
                    <a:pt x="657" y="146"/>
                    <a:pt x="578" y="201"/>
                    <a:pt x="501" y="257"/>
                  </a:cubicBezTo>
                  <a:cubicBezTo>
                    <a:pt x="423" y="324"/>
                    <a:pt x="345" y="379"/>
                    <a:pt x="267" y="435"/>
                  </a:cubicBezTo>
                  <a:cubicBezTo>
                    <a:pt x="190" y="490"/>
                    <a:pt x="89" y="524"/>
                    <a:pt x="0" y="524"/>
                  </a:cubicBezTo>
                  <a:lnTo>
                    <a:pt x="0" y="535"/>
                  </a:lnTo>
                  <a:cubicBezTo>
                    <a:pt x="101" y="535"/>
                    <a:pt x="190" y="502"/>
                    <a:pt x="279" y="457"/>
                  </a:cubicBezTo>
                  <a:cubicBezTo>
                    <a:pt x="368" y="401"/>
                    <a:pt x="445" y="346"/>
                    <a:pt x="523" y="290"/>
                  </a:cubicBezTo>
                  <a:cubicBezTo>
                    <a:pt x="601" y="235"/>
                    <a:pt x="679" y="190"/>
                    <a:pt x="768" y="146"/>
                  </a:cubicBezTo>
                  <a:cubicBezTo>
                    <a:pt x="857" y="90"/>
                    <a:pt x="946" y="57"/>
                    <a:pt x="10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75" name="Google Shape;17375;p24"/>
            <p:cNvSpPr/>
            <p:nvPr/>
          </p:nvSpPr>
          <p:spPr>
            <a:xfrm flipH="1">
              <a:off x="-158785" y="151530"/>
              <a:ext cx="47679" cy="18152"/>
            </a:xfrm>
            <a:custGeom>
              <a:avLst/>
              <a:gdLst/>
              <a:ahLst/>
              <a:cxnLst/>
              <a:rect l="l" t="t" r="r" b="b"/>
              <a:pathLst>
                <a:path w="591" h="225" extrusionOk="0">
                  <a:moveTo>
                    <a:pt x="572" y="0"/>
                  </a:moveTo>
                  <a:cubicBezTo>
                    <a:pt x="522" y="0"/>
                    <a:pt x="474" y="38"/>
                    <a:pt x="435" y="58"/>
                  </a:cubicBezTo>
                  <a:cubicBezTo>
                    <a:pt x="390" y="80"/>
                    <a:pt x="346" y="114"/>
                    <a:pt x="301" y="124"/>
                  </a:cubicBezTo>
                  <a:cubicBezTo>
                    <a:pt x="201" y="169"/>
                    <a:pt x="101" y="203"/>
                    <a:pt x="0" y="213"/>
                  </a:cubicBezTo>
                  <a:lnTo>
                    <a:pt x="0" y="225"/>
                  </a:lnTo>
                  <a:cubicBezTo>
                    <a:pt x="101" y="213"/>
                    <a:pt x="212" y="191"/>
                    <a:pt x="312" y="147"/>
                  </a:cubicBezTo>
                  <a:cubicBezTo>
                    <a:pt x="356" y="136"/>
                    <a:pt x="412" y="114"/>
                    <a:pt x="457" y="80"/>
                  </a:cubicBezTo>
                  <a:cubicBezTo>
                    <a:pt x="501" y="58"/>
                    <a:pt x="534" y="13"/>
                    <a:pt x="590" y="2"/>
                  </a:cubicBezTo>
                  <a:cubicBezTo>
                    <a:pt x="584" y="1"/>
                    <a:pt x="578" y="0"/>
                    <a:pt x="57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76" name="Google Shape;17376;p24"/>
            <p:cNvSpPr/>
            <p:nvPr/>
          </p:nvSpPr>
          <p:spPr>
            <a:xfrm flipH="1">
              <a:off x="-122884" y="173232"/>
              <a:ext cx="37756" cy="9923"/>
            </a:xfrm>
            <a:custGeom>
              <a:avLst/>
              <a:gdLst/>
              <a:ahLst/>
              <a:cxnLst/>
              <a:rect l="l" t="t" r="r" b="b"/>
              <a:pathLst>
                <a:path w="468" h="123" extrusionOk="0">
                  <a:moveTo>
                    <a:pt x="0" y="0"/>
                  </a:moveTo>
                  <a:lnTo>
                    <a:pt x="0" y="11"/>
                  </a:lnTo>
                  <a:cubicBezTo>
                    <a:pt x="78" y="11"/>
                    <a:pt x="156" y="33"/>
                    <a:pt x="233" y="67"/>
                  </a:cubicBezTo>
                  <a:cubicBezTo>
                    <a:pt x="267" y="78"/>
                    <a:pt x="312" y="100"/>
                    <a:pt x="345" y="100"/>
                  </a:cubicBezTo>
                  <a:cubicBezTo>
                    <a:pt x="389" y="112"/>
                    <a:pt x="434" y="122"/>
                    <a:pt x="467" y="122"/>
                  </a:cubicBezTo>
                  <a:lnTo>
                    <a:pt x="356" y="78"/>
                  </a:lnTo>
                  <a:cubicBezTo>
                    <a:pt x="322" y="67"/>
                    <a:pt x="278" y="55"/>
                    <a:pt x="245" y="45"/>
                  </a:cubicBezTo>
                  <a:cubicBezTo>
                    <a:pt x="167" y="11"/>
                    <a:pt x="78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77" name="Google Shape;17377;p24"/>
            <p:cNvSpPr/>
            <p:nvPr/>
          </p:nvSpPr>
          <p:spPr>
            <a:xfrm flipH="1">
              <a:off x="-945602" y="17931"/>
              <a:ext cx="1295721" cy="611194"/>
            </a:xfrm>
            <a:custGeom>
              <a:avLst/>
              <a:gdLst/>
              <a:ahLst/>
              <a:cxnLst/>
              <a:rect l="l" t="t" r="r" b="b"/>
              <a:pathLst>
                <a:path w="16061" h="7576" extrusionOk="0">
                  <a:moveTo>
                    <a:pt x="34" y="1"/>
                  </a:moveTo>
                  <a:cubicBezTo>
                    <a:pt x="45" y="45"/>
                    <a:pt x="45" y="101"/>
                    <a:pt x="34" y="156"/>
                  </a:cubicBezTo>
                  <a:cubicBezTo>
                    <a:pt x="23" y="190"/>
                    <a:pt x="12" y="223"/>
                    <a:pt x="1" y="245"/>
                  </a:cubicBezTo>
                  <a:cubicBezTo>
                    <a:pt x="957" y="1313"/>
                    <a:pt x="2069" y="2214"/>
                    <a:pt x="3293" y="2959"/>
                  </a:cubicBezTo>
                  <a:cubicBezTo>
                    <a:pt x="3482" y="3070"/>
                    <a:pt x="3682" y="3182"/>
                    <a:pt x="3883" y="3293"/>
                  </a:cubicBezTo>
                  <a:cubicBezTo>
                    <a:pt x="4427" y="3727"/>
                    <a:pt x="4928" y="4227"/>
                    <a:pt x="5306" y="4806"/>
                  </a:cubicBezTo>
                  <a:cubicBezTo>
                    <a:pt x="5506" y="5117"/>
                    <a:pt x="5673" y="5451"/>
                    <a:pt x="5796" y="5796"/>
                  </a:cubicBezTo>
                  <a:cubicBezTo>
                    <a:pt x="5918" y="6140"/>
                    <a:pt x="6007" y="6496"/>
                    <a:pt x="6051" y="6864"/>
                  </a:cubicBezTo>
                  <a:lnTo>
                    <a:pt x="6096" y="6864"/>
                  </a:lnTo>
                  <a:cubicBezTo>
                    <a:pt x="6063" y="6485"/>
                    <a:pt x="5984" y="6129"/>
                    <a:pt x="5851" y="5774"/>
                  </a:cubicBezTo>
                  <a:cubicBezTo>
                    <a:pt x="5729" y="5418"/>
                    <a:pt x="5562" y="5084"/>
                    <a:pt x="5361" y="4773"/>
                  </a:cubicBezTo>
                  <a:cubicBezTo>
                    <a:pt x="5072" y="4305"/>
                    <a:pt x="4694" y="3883"/>
                    <a:pt x="4294" y="3515"/>
                  </a:cubicBezTo>
                  <a:lnTo>
                    <a:pt x="4294" y="3515"/>
                  </a:lnTo>
                  <a:cubicBezTo>
                    <a:pt x="5151" y="3960"/>
                    <a:pt x="6040" y="4328"/>
                    <a:pt x="6952" y="4650"/>
                  </a:cubicBezTo>
                  <a:lnTo>
                    <a:pt x="7319" y="4917"/>
                  </a:lnTo>
                  <a:cubicBezTo>
                    <a:pt x="7442" y="5017"/>
                    <a:pt x="7564" y="5128"/>
                    <a:pt x="7675" y="5250"/>
                  </a:cubicBezTo>
                  <a:cubicBezTo>
                    <a:pt x="7897" y="5495"/>
                    <a:pt x="8120" y="5740"/>
                    <a:pt x="8309" y="6007"/>
                  </a:cubicBezTo>
                  <a:cubicBezTo>
                    <a:pt x="8398" y="6140"/>
                    <a:pt x="8487" y="6274"/>
                    <a:pt x="8565" y="6419"/>
                  </a:cubicBezTo>
                  <a:cubicBezTo>
                    <a:pt x="8609" y="6496"/>
                    <a:pt x="8643" y="6563"/>
                    <a:pt x="8687" y="6641"/>
                  </a:cubicBezTo>
                  <a:cubicBezTo>
                    <a:pt x="8732" y="6708"/>
                    <a:pt x="8776" y="6785"/>
                    <a:pt x="8832" y="6852"/>
                  </a:cubicBezTo>
                  <a:cubicBezTo>
                    <a:pt x="9021" y="7119"/>
                    <a:pt x="9254" y="7364"/>
                    <a:pt x="9499" y="7575"/>
                  </a:cubicBezTo>
                  <a:lnTo>
                    <a:pt x="9533" y="7542"/>
                  </a:lnTo>
                  <a:cubicBezTo>
                    <a:pt x="9288" y="7319"/>
                    <a:pt x="9066" y="7074"/>
                    <a:pt x="8876" y="6808"/>
                  </a:cubicBezTo>
                  <a:lnTo>
                    <a:pt x="8743" y="6607"/>
                  </a:lnTo>
                  <a:cubicBezTo>
                    <a:pt x="8698" y="6541"/>
                    <a:pt x="8665" y="6463"/>
                    <a:pt x="8621" y="6396"/>
                  </a:cubicBezTo>
                  <a:cubicBezTo>
                    <a:pt x="8542" y="6241"/>
                    <a:pt x="8453" y="6107"/>
                    <a:pt x="8364" y="5962"/>
                  </a:cubicBezTo>
                  <a:cubicBezTo>
                    <a:pt x="8176" y="5695"/>
                    <a:pt x="7953" y="5440"/>
                    <a:pt x="7731" y="5195"/>
                  </a:cubicBezTo>
                  <a:cubicBezTo>
                    <a:pt x="7620" y="5072"/>
                    <a:pt x="7497" y="4961"/>
                    <a:pt x="7375" y="4850"/>
                  </a:cubicBezTo>
                  <a:lnTo>
                    <a:pt x="7242" y="4750"/>
                  </a:lnTo>
                  <a:lnTo>
                    <a:pt x="7242" y="4750"/>
                  </a:lnTo>
                  <a:cubicBezTo>
                    <a:pt x="7274" y="4761"/>
                    <a:pt x="7297" y="4773"/>
                    <a:pt x="7331" y="4783"/>
                  </a:cubicBezTo>
                  <a:lnTo>
                    <a:pt x="7864" y="4951"/>
                  </a:lnTo>
                  <a:cubicBezTo>
                    <a:pt x="8042" y="5006"/>
                    <a:pt x="8220" y="5062"/>
                    <a:pt x="8398" y="5106"/>
                  </a:cubicBezTo>
                  <a:cubicBezTo>
                    <a:pt x="8754" y="5206"/>
                    <a:pt x="9110" y="5295"/>
                    <a:pt x="9477" y="5362"/>
                  </a:cubicBezTo>
                  <a:cubicBezTo>
                    <a:pt x="9677" y="5395"/>
                    <a:pt x="9866" y="5428"/>
                    <a:pt x="10067" y="5462"/>
                  </a:cubicBezTo>
                  <a:cubicBezTo>
                    <a:pt x="10334" y="5562"/>
                    <a:pt x="10589" y="5685"/>
                    <a:pt x="10834" y="5818"/>
                  </a:cubicBezTo>
                  <a:cubicBezTo>
                    <a:pt x="10956" y="5895"/>
                    <a:pt x="11068" y="5974"/>
                    <a:pt x="11179" y="6073"/>
                  </a:cubicBezTo>
                  <a:cubicBezTo>
                    <a:pt x="11278" y="6174"/>
                    <a:pt x="11390" y="6274"/>
                    <a:pt x="11490" y="6374"/>
                  </a:cubicBezTo>
                  <a:cubicBezTo>
                    <a:pt x="11690" y="6574"/>
                    <a:pt x="11891" y="6797"/>
                    <a:pt x="12101" y="6985"/>
                  </a:cubicBezTo>
                  <a:lnTo>
                    <a:pt x="12736" y="7575"/>
                  </a:lnTo>
                  <a:lnTo>
                    <a:pt x="12769" y="7542"/>
                  </a:lnTo>
                  <a:lnTo>
                    <a:pt x="12146" y="6941"/>
                  </a:lnTo>
                  <a:cubicBezTo>
                    <a:pt x="11924" y="6752"/>
                    <a:pt x="11735" y="6541"/>
                    <a:pt x="11535" y="6330"/>
                  </a:cubicBezTo>
                  <a:cubicBezTo>
                    <a:pt x="11434" y="6229"/>
                    <a:pt x="11323" y="6118"/>
                    <a:pt x="11223" y="6029"/>
                  </a:cubicBezTo>
                  <a:cubicBezTo>
                    <a:pt x="11112" y="5929"/>
                    <a:pt x="10989" y="5829"/>
                    <a:pt x="10867" y="5762"/>
                  </a:cubicBezTo>
                  <a:cubicBezTo>
                    <a:pt x="10689" y="5662"/>
                    <a:pt x="10511" y="5573"/>
                    <a:pt x="10334" y="5495"/>
                  </a:cubicBezTo>
                  <a:lnTo>
                    <a:pt x="10334" y="5495"/>
                  </a:lnTo>
                  <a:cubicBezTo>
                    <a:pt x="10778" y="5540"/>
                    <a:pt x="11234" y="5573"/>
                    <a:pt x="11690" y="5573"/>
                  </a:cubicBezTo>
                  <a:cubicBezTo>
                    <a:pt x="12424" y="5573"/>
                    <a:pt x="13169" y="5507"/>
                    <a:pt x="13893" y="5351"/>
                  </a:cubicBezTo>
                  <a:cubicBezTo>
                    <a:pt x="14627" y="5206"/>
                    <a:pt x="15338" y="5028"/>
                    <a:pt x="16061" y="4884"/>
                  </a:cubicBezTo>
                  <a:lnTo>
                    <a:pt x="16050" y="4839"/>
                  </a:lnTo>
                  <a:cubicBezTo>
                    <a:pt x="15327" y="4973"/>
                    <a:pt x="14604" y="5161"/>
                    <a:pt x="13881" y="5295"/>
                  </a:cubicBezTo>
                  <a:cubicBezTo>
                    <a:pt x="13159" y="5440"/>
                    <a:pt x="12424" y="5495"/>
                    <a:pt x="11690" y="5495"/>
                  </a:cubicBezTo>
                  <a:cubicBezTo>
                    <a:pt x="10956" y="5484"/>
                    <a:pt x="10222" y="5406"/>
                    <a:pt x="9499" y="5262"/>
                  </a:cubicBezTo>
                  <a:cubicBezTo>
                    <a:pt x="9343" y="5240"/>
                    <a:pt x="9187" y="5206"/>
                    <a:pt x="9043" y="5161"/>
                  </a:cubicBezTo>
                  <a:cubicBezTo>
                    <a:pt x="9333" y="5128"/>
                    <a:pt x="9622" y="5084"/>
                    <a:pt x="9899" y="5006"/>
                  </a:cubicBezTo>
                  <a:cubicBezTo>
                    <a:pt x="10277" y="4906"/>
                    <a:pt x="10633" y="4739"/>
                    <a:pt x="10956" y="4539"/>
                  </a:cubicBezTo>
                  <a:cubicBezTo>
                    <a:pt x="11290" y="4338"/>
                    <a:pt x="11590" y="4116"/>
                    <a:pt x="11924" y="3916"/>
                  </a:cubicBezTo>
                  <a:cubicBezTo>
                    <a:pt x="12247" y="3716"/>
                    <a:pt x="12569" y="3527"/>
                    <a:pt x="12902" y="3337"/>
                  </a:cubicBezTo>
                  <a:lnTo>
                    <a:pt x="12880" y="3293"/>
                  </a:lnTo>
                  <a:cubicBezTo>
                    <a:pt x="12546" y="3482"/>
                    <a:pt x="12213" y="3671"/>
                    <a:pt x="11891" y="3871"/>
                  </a:cubicBezTo>
                  <a:cubicBezTo>
                    <a:pt x="11557" y="4061"/>
                    <a:pt x="11256" y="4294"/>
                    <a:pt x="10923" y="4483"/>
                  </a:cubicBezTo>
                  <a:cubicBezTo>
                    <a:pt x="10600" y="4684"/>
                    <a:pt x="10255" y="4839"/>
                    <a:pt x="9889" y="4939"/>
                  </a:cubicBezTo>
                  <a:cubicBezTo>
                    <a:pt x="9533" y="5028"/>
                    <a:pt x="9177" y="5084"/>
                    <a:pt x="8821" y="5117"/>
                  </a:cubicBezTo>
                  <a:cubicBezTo>
                    <a:pt x="8687" y="5084"/>
                    <a:pt x="8554" y="5040"/>
                    <a:pt x="8421" y="5006"/>
                  </a:cubicBezTo>
                  <a:cubicBezTo>
                    <a:pt x="8243" y="4951"/>
                    <a:pt x="8075" y="4906"/>
                    <a:pt x="7897" y="4839"/>
                  </a:cubicBezTo>
                  <a:cubicBezTo>
                    <a:pt x="7719" y="4783"/>
                    <a:pt x="7541" y="4728"/>
                    <a:pt x="7375" y="4672"/>
                  </a:cubicBezTo>
                  <a:cubicBezTo>
                    <a:pt x="6941" y="4528"/>
                    <a:pt x="6518" y="4361"/>
                    <a:pt x="6096" y="4194"/>
                  </a:cubicBezTo>
                  <a:cubicBezTo>
                    <a:pt x="6307" y="4194"/>
                    <a:pt x="6518" y="4172"/>
                    <a:pt x="6718" y="4128"/>
                  </a:cubicBezTo>
                  <a:cubicBezTo>
                    <a:pt x="7030" y="4071"/>
                    <a:pt x="7331" y="3982"/>
                    <a:pt x="7620" y="3871"/>
                  </a:cubicBezTo>
                  <a:cubicBezTo>
                    <a:pt x="8209" y="3638"/>
                    <a:pt x="8754" y="3337"/>
                    <a:pt x="9288" y="3015"/>
                  </a:cubicBezTo>
                  <a:lnTo>
                    <a:pt x="9266" y="2981"/>
                  </a:lnTo>
                  <a:cubicBezTo>
                    <a:pt x="8732" y="3293"/>
                    <a:pt x="8176" y="3594"/>
                    <a:pt x="7597" y="3805"/>
                  </a:cubicBezTo>
                  <a:cubicBezTo>
                    <a:pt x="7308" y="3916"/>
                    <a:pt x="7019" y="4005"/>
                    <a:pt x="6708" y="4061"/>
                  </a:cubicBezTo>
                  <a:cubicBezTo>
                    <a:pt x="6512" y="4093"/>
                    <a:pt x="6311" y="4114"/>
                    <a:pt x="6112" y="4114"/>
                  </a:cubicBezTo>
                  <a:cubicBezTo>
                    <a:pt x="6039" y="4114"/>
                    <a:pt x="5967" y="4111"/>
                    <a:pt x="5895" y="4105"/>
                  </a:cubicBezTo>
                  <a:cubicBezTo>
                    <a:pt x="5017" y="3738"/>
                    <a:pt x="4172" y="3315"/>
                    <a:pt x="3371" y="2826"/>
                  </a:cubicBezTo>
                  <a:cubicBezTo>
                    <a:pt x="3070" y="2637"/>
                    <a:pt x="2770" y="2448"/>
                    <a:pt x="2481" y="2237"/>
                  </a:cubicBezTo>
                  <a:lnTo>
                    <a:pt x="2481" y="2237"/>
                  </a:lnTo>
                  <a:cubicBezTo>
                    <a:pt x="2559" y="2247"/>
                    <a:pt x="2637" y="2259"/>
                    <a:pt x="2714" y="2259"/>
                  </a:cubicBezTo>
                  <a:cubicBezTo>
                    <a:pt x="2850" y="2277"/>
                    <a:pt x="2993" y="2295"/>
                    <a:pt x="3137" y="2295"/>
                  </a:cubicBezTo>
                  <a:cubicBezTo>
                    <a:pt x="3170" y="2295"/>
                    <a:pt x="3204" y="2294"/>
                    <a:pt x="3238" y="2292"/>
                  </a:cubicBezTo>
                  <a:cubicBezTo>
                    <a:pt x="3426" y="2292"/>
                    <a:pt x="3593" y="2270"/>
                    <a:pt x="3771" y="2237"/>
                  </a:cubicBezTo>
                  <a:cubicBezTo>
                    <a:pt x="3949" y="2214"/>
                    <a:pt x="4116" y="2181"/>
                    <a:pt x="4294" y="2148"/>
                  </a:cubicBezTo>
                  <a:cubicBezTo>
                    <a:pt x="4639" y="2081"/>
                    <a:pt x="4983" y="2025"/>
                    <a:pt x="5329" y="1970"/>
                  </a:cubicBezTo>
                  <a:lnTo>
                    <a:pt x="6374" y="1803"/>
                  </a:lnTo>
                  <a:lnTo>
                    <a:pt x="6362" y="1758"/>
                  </a:lnTo>
                  <a:lnTo>
                    <a:pt x="5317" y="1903"/>
                  </a:lnTo>
                  <a:cubicBezTo>
                    <a:pt x="4973" y="1958"/>
                    <a:pt x="4627" y="2003"/>
                    <a:pt x="4283" y="2059"/>
                  </a:cubicBezTo>
                  <a:cubicBezTo>
                    <a:pt x="4105" y="2092"/>
                    <a:pt x="3927" y="2114"/>
                    <a:pt x="3760" y="2148"/>
                  </a:cubicBezTo>
                  <a:cubicBezTo>
                    <a:pt x="3582" y="2170"/>
                    <a:pt x="3416" y="2192"/>
                    <a:pt x="3238" y="2192"/>
                  </a:cubicBezTo>
                  <a:cubicBezTo>
                    <a:pt x="3070" y="2192"/>
                    <a:pt x="2892" y="2170"/>
                    <a:pt x="2726" y="2148"/>
                  </a:cubicBezTo>
                  <a:cubicBezTo>
                    <a:pt x="2570" y="2126"/>
                    <a:pt x="2425" y="2103"/>
                    <a:pt x="2270" y="2081"/>
                  </a:cubicBezTo>
                  <a:cubicBezTo>
                    <a:pt x="1458" y="1469"/>
                    <a:pt x="702" y="779"/>
                    <a:pt x="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78" name="Google Shape;17378;p24"/>
            <p:cNvSpPr/>
            <p:nvPr/>
          </p:nvSpPr>
          <p:spPr>
            <a:xfrm flipH="1">
              <a:off x="1356798" y="139348"/>
              <a:ext cx="292608" cy="228633"/>
            </a:xfrm>
            <a:custGeom>
              <a:avLst/>
              <a:gdLst/>
              <a:ahLst/>
              <a:cxnLst/>
              <a:rect l="l" t="t" r="r" b="b"/>
              <a:pathLst>
                <a:path w="3627" h="2834" extrusionOk="0">
                  <a:moveTo>
                    <a:pt x="2891" y="0"/>
                  </a:moveTo>
                  <a:cubicBezTo>
                    <a:pt x="2588" y="0"/>
                    <a:pt x="2068" y="135"/>
                    <a:pt x="1736" y="320"/>
                  </a:cubicBezTo>
                  <a:cubicBezTo>
                    <a:pt x="1369" y="532"/>
                    <a:pt x="1213" y="865"/>
                    <a:pt x="947" y="1488"/>
                  </a:cubicBezTo>
                  <a:cubicBezTo>
                    <a:pt x="702" y="2044"/>
                    <a:pt x="123" y="2689"/>
                    <a:pt x="12" y="2811"/>
                  </a:cubicBezTo>
                  <a:cubicBezTo>
                    <a:pt x="1" y="2823"/>
                    <a:pt x="12" y="2833"/>
                    <a:pt x="12" y="2833"/>
                  </a:cubicBezTo>
                  <a:cubicBezTo>
                    <a:pt x="179" y="2789"/>
                    <a:pt x="957" y="2600"/>
                    <a:pt x="1313" y="2511"/>
                  </a:cubicBezTo>
                  <a:cubicBezTo>
                    <a:pt x="1703" y="2400"/>
                    <a:pt x="2459" y="2055"/>
                    <a:pt x="2882" y="1666"/>
                  </a:cubicBezTo>
                  <a:cubicBezTo>
                    <a:pt x="3282" y="1288"/>
                    <a:pt x="3482" y="509"/>
                    <a:pt x="3493" y="453"/>
                  </a:cubicBezTo>
                  <a:lnTo>
                    <a:pt x="3493" y="443"/>
                  </a:lnTo>
                  <a:lnTo>
                    <a:pt x="3616" y="376"/>
                  </a:lnTo>
                  <a:cubicBezTo>
                    <a:pt x="3627" y="376"/>
                    <a:pt x="3627" y="364"/>
                    <a:pt x="3616" y="364"/>
                  </a:cubicBezTo>
                  <a:cubicBezTo>
                    <a:pt x="3560" y="309"/>
                    <a:pt x="3248" y="42"/>
                    <a:pt x="3004" y="8"/>
                  </a:cubicBezTo>
                  <a:cubicBezTo>
                    <a:pt x="2971" y="3"/>
                    <a:pt x="2933" y="0"/>
                    <a:pt x="289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79" name="Google Shape;17379;p24"/>
            <p:cNvSpPr/>
            <p:nvPr/>
          </p:nvSpPr>
          <p:spPr>
            <a:xfrm flipH="1">
              <a:off x="1457319" y="146286"/>
              <a:ext cx="192087" cy="221695"/>
            </a:xfrm>
            <a:custGeom>
              <a:avLst/>
              <a:gdLst/>
              <a:ahLst/>
              <a:cxnLst/>
              <a:rect l="l" t="t" r="r" b="b"/>
              <a:pathLst>
                <a:path w="2381" h="2748" extrusionOk="0">
                  <a:moveTo>
                    <a:pt x="2348" y="1"/>
                  </a:moveTo>
                  <a:lnTo>
                    <a:pt x="2348" y="1"/>
                  </a:lnTo>
                  <a:cubicBezTo>
                    <a:pt x="2136" y="56"/>
                    <a:pt x="1914" y="134"/>
                    <a:pt x="1736" y="234"/>
                  </a:cubicBezTo>
                  <a:cubicBezTo>
                    <a:pt x="1369" y="446"/>
                    <a:pt x="1213" y="779"/>
                    <a:pt x="947" y="1402"/>
                  </a:cubicBezTo>
                  <a:cubicBezTo>
                    <a:pt x="702" y="1958"/>
                    <a:pt x="123" y="2603"/>
                    <a:pt x="12" y="2725"/>
                  </a:cubicBezTo>
                  <a:cubicBezTo>
                    <a:pt x="1" y="2737"/>
                    <a:pt x="12" y="2747"/>
                    <a:pt x="12" y="2747"/>
                  </a:cubicBezTo>
                  <a:cubicBezTo>
                    <a:pt x="179" y="2703"/>
                    <a:pt x="957" y="2514"/>
                    <a:pt x="1313" y="2425"/>
                  </a:cubicBezTo>
                  <a:cubicBezTo>
                    <a:pt x="1424" y="2391"/>
                    <a:pt x="1558" y="2347"/>
                    <a:pt x="1703" y="2280"/>
                  </a:cubicBezTo>
                  <a:cubicBezTo>
                    <a:pt x="1747" y="2203"/>
                    <a:pt x="1780" y="2114"/>
                    <a:pt x="1814" y="2036"/>
                  </a:cubicBezTo>
                  <a:cubicBezTo>
                    <a:pt x="1869" y="1847"/>
                    <a:pt x="1891" y="1657"/>
                    <a:pt x="1925" y="1479"/>
                  </a:cubicBezTo>
                  <a:cubicBezTo>
                    <a:pt x="1948" y="1279"/>
                    <a:pt x="1980" y="1091"/>
                    <a:pt x="2059" y="923"/>
                  </a:cubicBezTo>
                  <a:cubicBezTo>
                    <a:pt x="2136" y="757"/>
                    <a:pt x="2237" y="601"/>
                    <a:pt x="2303" y="434"/>
                  </a:cubicBezTo>
                  <a:cubicBezTo>
                    <a:pt x="2359" y="290"/>
                    <a:pt x="2381" y="145"/>
                    <a:pt x="23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80" name="Google Shape;17380;p24"/>
            <p:cNvSpPr/>
            <p:nvPr/>
          </p:nvSpPr>
          <p:spPr>
            <a:xfrm flipH="1">
              <a:off x="1551466" y="298440"/>
              <a:ext cx="15409" cy="39047"/>
            </a:xfrm>
            <a:custGeom>
              <a:avLst/>
              <a:gdLst/>
              <a:ahLst/>
              <a:cxnLst/>
              <a:rect l="l" t="t" r="r" b="b"/>
              <a:pathLst>
                <a:path w="191" h="484" extrusionOk="0">
                  <a:moveTo>
                    <a:pt x="171" y="0"/>
                  </a:moveTo>
                  <a:cubicBezTo>
                    <a:pt x="168" y="0"/>
                    <a:pt x="168" y="5"/>
                    <a:pt x="168" y="5"/>
                  </a:cubicBezTo>
                  <a:cubicBezTo>
                    <a:pt x="168" y="5"/>
                    <a:pt x="179" y="5"/>
                    <a:pt x="168" y="16"/>
                  </a:cubicBezTo>
                  <a:cubicBezTo>
                    <a:pt x="168" y="28"/>
                    <a:pt x="157" y="38"/>
                    <a:pt x="157" y="50"/>
                  </a:cubicBezTo>
                  <a:cubicBezTo>
                    <a:pt x="146" y="72"/>
                    <a:pt x="134" y="94"/>
                    <a:pt x="134" y="117"/>
                  </a:cubicBezTo>
                  <a:cubicBezTo>
                    <a:pt x="112" y="150"/>
                    <a:pt x="90" y="194"/>
                    <a:pt x="79" y="228"/>
                  </a:cubicBezTo>
                  <a:cubicBezTo>
                    <a:pt x="45" y="317"/>
                    <a:pt x="1" y="394"/>
                    <a:pt x="1" y="483"/>
                  </a:cubicBezTo>
                  <a:cubicBezTo>
                    <a:pt x="23" y="394"/>
                    <a:pt x="57" y="317"/>
                    <a:pt x="101" y="239"/>
                  </a:cubicBezTo>
                  <a:cubicBezTo>
                    <a:pt x="124" y="206"/>
                    <a:pt x="146" y="161"/>
                    <a:pt x="157" y="127"/>
                  </a:cubicBezTo>
                  <a:cubicBezTo>
                    <a:pt x="168" y="105"/>
                    <a:pt x="168" y="83"/>
                    <a:pt x="179" y="61"/>
                  </a:cubicBezTo>
                  <a:lnTo>
                    <a:pt x="179" y="28"/>
                  </a:lnTo>
                  <a:cubicBezTo>
                    <a:pt x="179" y="16"/>
                    <a:pt x="190" y="16"/>
                    <a:pt x="179" y="5"/>
                  </a:cubicBezTo>
                  <a:cubicBezTo>
                    <a:pt x="175" y="2"/>
                    <a:pt x="173" y="0"/>
                    <a:pt x="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81" name="Google Shape;17381;p24"/>
            <p:cNvSpPr/>
            <p:nvPr/>
          </p:nvSpPr>
          <p:spPr>
            <a:xfrm flipH="1">
              <a:off x="1507579" y="265605"/>
              <a:ext cx="76238" cy="23396"/>
            </a:xfrm>
            <a:custGeom>
              <a:avLst/>
              <a:gdLst/>
              <a:ahLst/>
              <a:cxnLst/>
              <a:rect l="l" t="t" r="r" b="b"/>
              <a:pathLst>
                <a:path w="945" h="290" extrusionOk="0">
                  <a:moveTo>
                    <a:pt x="945" y="0"/>
                  </a:moveTo>
                  <a:cubicBezTo>
                    <a:pt x="868" y="12"/>
                    <a:pt x="789" y="23"/>
                    <a:pt x="700" y="23"/>
                  </a:cubicBezTo>
                  <a:cubicBezTo>
                    <a:pt x="623" y="23"/>
                    <a:pt x="534" y="45"/>
                    <a:pt x="456" y="79"/>
                  </a:cubicBezTo>
                  <a:cubicBezTo>
                    <a:pt x="378" y="112"/>
                    <a:pt x="300" y="145"/>
                    <a:pt x="233" y="190"/>
                  </a:cubicBezTo>
                  <a:lnTo>
                    <a:pt x="0" y="290"/>
                  </a:lnTo>
                  <a:lnTo>
                    <a:pt x="0" y="290"/>
                  </a:lnTo>
                  <a:lnTo>
                    <a:pt x="233" y="201"/>
                  </a:lnTo>
                  <a:cubicBezTo>
                    <a:pt x="311" y="178"/>
                    <a:pt x="389" y="145"/>
                    <a:pt x="467" y="112"/>
                  </a:cubicBezTo>
                  <a:cubicBezTo>
                    <a:pt x="545" y="79"/>
                    <a:pt x="623" y="79"/>
                    <a:pt x="700" y="67"/>
                  </a:cubicBezTo>
                  <a:cubicBezTo>
                    <a:pt x="789" y="57"/>
                    <a:pt x="868" y="45"/>
                    <a:pt x="945" y="12"/>
                  </a:cubicBezTo>
                  <a:lnTo>
                    <a:pt x="94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82" name="Google Shape;17382;p24"/>
            <p:cNvSpPr/>
            <p:nvPr/>
          </p:nvSpPr>
          <p:spPr>
            <a:xfrm flipH="1">
              <a:off x="1443764" y="220185"/>
              <a:ext cx="105120" cy="21298"/>
            </a:xfrm>
            <a:custGeom>
              <a:avLst/>
              <a:gdLst/>
              <a:ahLst/>
              <a:cxnLst/>
              <a:rect l="l" t="t" r="r" b="b"/>
              <a:pathLst>
                <a:path w="1303" h="264" extrusionOk="0">
                  <a:moveTo>
                    <a:pt x="1105" y="0"/>
                  </a:moveTo>
                  <a:cubicBezTo>
                    <a:pt x="1059" y="0"/>
                    <a:pt x="1014" y="3"/>
                    <a:pt x="968" y="7"/>
                  </a:cubicBezTo>
                  <a:cubicBezTo>
                    <a:pt x="857" y="19"/>
                    <a:pt x="746" y="30"/>
                    <a:pt x="635" y="52"/>
                  </a:cubicBezTo>
                  <a:cubicBezTo>
                    <a:pt x="412" y="108"/>
                    <a:pt x="201" y="175"/>
                    <a:pt x="0" y="264"/>
                  </a:cubicBezTo>
                  <a:cubicBezTo>
                    <a:pt x="212" y="185"/>
                    <a:pt x="423" y="130"/>
                    <a:pt x="645" y="96"/>
                  </a:cubicBezTo>
                  <a:cubicBezTo>
                    <a:pt x="746" y="74"/>
                    <a:pt x="857" y="63"/>
                    <a:pt x="968" y="52"/>
                  </a:cubicBezTo>
                  <a:lnTo>
                    <a:pt x="1302" y="19"/>
                  </a:lnTo>
                  <a:cubicBezTo>
                    <a:pt x="1236" y="6"/>
                    <a:pt x="1171" y="0"/>
                    <a:pt x="11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83" name="Google Shape;17383;p24"/>
            <p:cNvSpPr/>
            <p:nvPr/>
          </p:nvSpPr>
          <p:spPr>
            <a:xfrm flipH="1">
              <a:off x="1468047" y="239628"/>
              <a:ext cx="47598" cy="75431"/>
            </a:xfrm>
            <a:custGeom>
              <a:avLst/>
              <a:gdLst/>
              <a:ahLst/>
              <a:cxnLst/>
              <a:rect l="l" t="t" r="r" b="b"/>
              <a:pathLst>
                <a:path w="590" h="935" extrusionOk="0">
                  <a:moveTo>
                    <a:pt x="567" y="0"/>
                  </a:moveTo>
                  <a:lnTo>
                    <a:pt x="567" y="11"/>
                  </a:lnTo>
                  <a:cubicBezTo>
                    <a:pt x="567" y="56"/>
                    <a:pt x="545" y="89"/>
                    <a:pt x="523" y="122"/>
                  </a:cubicBezTo>
                  <a:cubicBezTo>
                    <a:pt x="500" y="167"/>
                    <a:pt x="467" y="201"/>
                    <a:pt x="434" y="233"/>
                  </a:cubicBezTo>
                  <a:cubicBezTo>
                    <a:pt x="378" y="312"/>
                    <a:pt x="322" y="379"/>
                    <a:pt x="278" y="456"/>
                  </a:cubicBezTo>
                  <a:cubicBezTo>
                    <a:pt x="167" y="601"/>
                    <a:pt x="56" y="757"/>
                    <a:pt x="0" y="935"/>
                  </a:cubicBezTo>
                  <a:cubicBezTo>
                    <a:pt x="67" y="767"/>
                    <a:pt x="189" y="623"/>
                    <a:pt x="300" y="478"/>
                  </a:cubicBezTo>
                  <a:cubicBezTo>
                    <a:pt x="356" y="411"/>
                    <a:pt x="423" y="334"/>
                    <a:pt x="478" y="256"/>
                  </a:cubicBezTo>
                  <a:cubicBezTo>
                    <a:pt x="500" y="223"/>
                    <a:pt x="523" y="189"/>
                    <a:pt x="545" y="144"/>
                  </a:cubicBezTo>
                  <a:cubicBezTo>
                    <a:pt x="567" y="100"/>
                    <a:pt x="589" y="56"/>
                    <a:pt x="5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84" name="Google Shape;17384;p24"/>
            <p:cNvSpPr/>
            <p:nvPr/>
          </p:nvSpPr>
          <p:spPr>
            <a:xfrm flipH="1">
              <a:off x="1392695" y="191142"/>
              <a:ext cx="42193" cy="76319"/>
            </a:xfrm>
            <a:custGeom>
              <a:avLst/>
              <a:gdLst/>
              <a:ahLst/>
              <a:cxnLst/>
              <a:rect l="l" t="t" r="r" b="b"/>
              <a:pathLst>
                <a:path w="523" h="946" extrusionOk="0">
                  <a:moveTo>
                    <a:pt x="478" y="1"/>
                  </a:moveTo>
                  <a:lnTo>
                    <a:pt x="478" y="11"/>
                  </a:lnTo>
                  <a:cubicBezTo>
                    <a:pt x="478" y="100"/>
                    <a:pt x="456" y="179"/>
                    <a:pt x="423" y="256"/>
                  </a:cubicBezTo>
                  <a:cubicBezTo>
                    <a:pt x="389" y="334"/>
                    <a:pt x="345" y="423"/>
                    <a:pt x="312" y="501"/>
                  </a:cubicBezTo>
                  <a:cubicBezTo>
                    <a:pt x="223" y="657"/>
                    <a:pt x="122" y="802"/>
                    <a:pt x="0" y="935"/>
                  </a:cubicBezTo>
                  <a:lnTo>
                    <a:pt x="11" y="946"/>
                  </a:lnTo>
                  <a:cubicBezTo>
                    <a:pt x="134" y="824"/>
                    <a:pt x="256" y="679"/>
                    <a:pt x="345" y="523"/>
                  </a:cubicBezTo>
                  <a:cubicBezTo>
                    <a:pt x="401" y="446"/>
                    <a:pt x="445" y="367"/>
                    <a:pt x="478" y="278"/>
                  </a:cubicBezTo>
                  <a:cubicBezTo>
                    <a:pt x="512" y="189"/>
                    <a:pt x="523" y="90"/>
                    <a:pt x="4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85" name="Google Shape;17385;p24"/>
            <p:cNvSpPr/>
            <p:nvPr/>
          </p:nvSpPr>
          <p:spPr>
            <a:xfrm flipH="1">
              <a:off x="1377368" y="170973"/>
              <a:ext cx="111332" cy="19362"/>
            </a:xfrm>
            <a:custGeom>
              <a:avLst/>
              <a:gdLst/>
              <a:ahLst/>
              <a:cxnLst/>
              <a:rect l="l" t="t" r="r" b="b"/>
              <a:pathLst>
                <a:path w="1380" h="240" extrusionOk="0">
                  <a:moveTo>
                    <a:pt x="852" y="0"/>
                  </a:moveTo>
                  <a:cubicBezTo>
                    <a:pt x="792" y="0"/>
                    <a:pt x="734" y="6"/>
                    <a:pt x="678" y="17"/>
                  </a:cubicBezTo>
                  <a:cubicBezTo>
                    <a:pt x="433" y="39"/>
                    <a:pt x="211" y="106"/>
                    <a:pt x="0" y="229"/>
                  </a:cubicBezTo>
                  <a:lnTo>
                    <a:pt x="11" y="239"/>
                  </a:lnTo>
                  <a:cubicBezTo>
                    <a:pt x="111" y="184"/>
                    <a:pt x="222" y="140"/>
                    <a:pt x="334" y="117"/>
                  </a:cubicBezTo>
                  <a:cubicBezTo>
                    <a:pt x="445" y="83"/>
                    <a:pt x="567" y="61"/>
                    <a:pt x="678" y="61"/>
                  </a:cubicBezTo>
                  <a:cubicBezTo>
                    <a:pt x="710" y="58"/>
                    <a:pt x="744" y="57"/>
                    <a:pt x="777" y="57"/>
                  </a:cubicBezTo>
                  <a:cubicBezTo>
                    <a:pt x="860" y="57"/>
                    <a:pt x="944" y="65"/>
                    <a:pt x="1023" y="73"/>
                  </a:cubicBezTo>
                  <a:cubicBezTo>
                    <a:pt x="1134" y="83"/>
                    <a:pt x="1256" y="117"/>
                    <a:pt x="1368" y="117"/>
                  </a:cubicBezTo>
                  <a:lnTo>
                    <a:pt x="1379" y="117"/>
                  </a:lnTo>
                  <a:cubicBezTo>
                    <a:pt x="1323" y="95"/>
                    <a:pt x="1256" y="73"/>
                    <a:pt x="1201" y="61"/>
                  </a:cubicBezTo>
                  <a:cubicBezTo>
                    <a:pt x="1145" y="39"/>
                    <a:pt x="1090" y="28"/>
                    <a:pt x="1034" y="17"/>
                  </a:cubicBezTo>
                  <a:cubicBezTo>
                    <a:pt x="973" y="6"/>
                    <a:pt x="912" y="0"/>
                    <a:pt x="85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86" name="Google Shape;17386;p24"/>
            <p:cNvSpPr/>
            <p:nvPr/>
          </p:nvSpPr>
          <p:spPr>
            <a:xfrm flipH="1">
              <a:off x="1246432" y="-14017"/>
              <a:ext cx="205560" cy="101166"/>
            </a:xfrm>
            <a:custGeom>
              <a:avLst/>
              <a:gdLst/>
              <a:ahLst/>
              <a:cxnLst/>
              <a:rect l="l" t="t" r="r" b="b"/>
              <a:pathLst>
                <a:path w="2548" h="1254" extrusionOk="0">
                  <a:moveTo>
                    <a:pt x="1431" y="0"/>
                  </a:moveTo>
                  <a:cubicBezTo>
                    <a:pt x="1353" y="0"/>
                    <a:pt x="1282" y="7"/>
                    <a:pt x="1224" y="19"/>
                  </a:cubicBezTo>
                  <a:cubicBezTo>
                    <a:pt x="969" y="75"/>
                    <a:pt x="134" y="197"/>
                    <a:pt x="12" y="208"/>
                  </a:cubicBezTo>
                  <a:cubicBezTo>
                    <a:pt x="12" y="219"/>
                    <a:pt x="1" y="219"/>
                    <a:pt x="12" y="230"/>
                  </a:cubicBezTo>
                  <a:cubicBezTo>
                    <a:pt x="67" y="319"/>
                    <a:pt x="435" y="908"/>
                    <a:pt x="991" y="1142"/>
                  </a:cubicBezTo>
                  <a:cubicBezTo>
                    <a:pt x="1190" y="1225"/>
                    <a:pt x="1399" y="1253"/>
                    <a:pt x="1591" y="1253"/>
                  </a:cubicBezTo>
                  <a:cubicBezTo>
                    <a:pt x="1966" y="1253"/>
                    <a:pt x="2274" y="1146"/>
                    <a:pt x="2303" y="1131"/>
                  </a:cubicBezTo>
                  <a:cubicBezTo>
                    <a:pt x="2314" y="1120"/>
                    <a:pt x="2358" y="1053"/>
                    <a:pt x="2415" y="953"/>
                  </a:cubicBezTo>
                  <a:cubicBezTo>
                    <a:pt x="2459" y="842"/>
                    <a:pt x="2548" y="497"/>
                    <a:pt x="2281" y="263"/>
                  </a:cubicBezTo>
                  <a:cubicBezTo>
                    <a:pt x="2081" y="81"/>
                    <a:pt x="1710" y="0"/>
                    <a:pt x="143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87" name="Google Shape;17387;p24"/>
            <p:cNvSpPr/>
            <p:nvPr/>
          </p:nvSpPr>
          <p:spPr>
            <a:xfrm flipH="1">
              <a:off x="1293950" y="-5385"/>
              <a:ext cx="158042" cy="92292"/>
            </a:xfrm>
            <a:custGeom>
              <a:avLst/>
              <a:gdLst/>
              <a:ahLst/>
              <a:cxnLst/>
              <a:rect l="l" t="t" r="r" b="b"/>
              <a:pathLst>
                <a:path w="1959" h="1144" extrusionOk="0">
                  <a:moveTo>
                    <a:pt x="690" y="1"/>
                  </a:moveTo>
                  <a:cubicBezTo>
                    <a:pt x="390" y="57"/>
                    <a:pt x="79" y="101"/>
                    <a:pt x="12" y="101"/>
                  </a:cubicBezTo>
                  <a:cubicBezTo>
                    <a:pt x="12" y="112"/>
                    <a:pt x="1" y="112"/>
                    <a:pt x="12" y="123"/>
                  </a:cubicBezTo>
                  <a:cubicBezTo>
                    <a:pt x="67" y="212"/>
                    <a:pt x="435" y="801"/>
                    <a:pt x="991" y="1035"/>
                  </a:cubicBezTo>
                  <a:cubicBezTo>
                    <a:pt x="1197" y="1115"/>
                    <a:pt x="1411" y="1143"/>
                    <a:pt x="1605" y="1143"/>
                  </a:cubicBezTo>
                  <a:cubicBezTo>
                    <a:pt x="1735" y="1143"/>
                    <a:pt x="1856" y="1131"/>
                    <a:pt x="1958" y="1113"/>
                  </a:cubicBezTo>
                  <a:cubicBezTo>
                    <a:pt x="1925" y="1024"/>
                    <a:pt x="1847" y="957"/>
                    <a:pt x="1792" y="902"/>
                  </a:cubicBezTo>
                  <a:cubicBezTo>
                    <a:pt x="1569" y="668"/>
                    <a:pt x="1291" y="490"/>
                    <a:pt x="1035" y="301"/>
                  </a:cubicBezTo>
                  <a:cubicBezTo>
                    <a:pt x="913" y="212"/>
                    <a:pt x="791" y="123"/>
                    <a:pt x="6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88" name="Google Shape;17388;p24"/>
            <p:cNvSpPr/>
            <p:nvPr/>
          </p:nvSpPr>
          <p:spPr>
            <a:xfrm flipH="1">
              <a:off x="1374705" y="33259"/>
              <a:ext cx="45017" cy="4518"/>
            </a:xfrm>
            <a:custGeom>
              <a:avLst/>
              <a:gdLst/>
              <a:ahLst/>
              <a:cxnLst/>
              <a:rect l="l" t="t" r="r" b="b"/>
              <a:pathLst>
                <a:path w="558" h="56" extrusionOk="0">
                  <a:moveTo>
                    <a:pt x="557" y="0"/>
                  </a:moveTo>
                  <a:cubicBezTo>
                    <a:pt x="502" y="0"/>
                    <a:pt x="457" y="11"/>
                    <a:pt x="413" y="11"/>
                  </a:cubicBezTo>
                  <a:cubicBezTo>
                    <a:pt x="368" y="22"/>
                    <a:pt x="324" y="33"/>
                    <a:pt x="279" y="33"/>
                  </a:cubicBezTo>
                  <a:cubicBezTo>
                    <a:pt x="253" y="37"/>
                    <a:pt x="226" y="38"/>
                    <a:pt x="198" y="38"/>
                  </a:cubicBezTo>
                  <a:cubicBezTo>
                    <a:pt x="132" y="38"/>
                    <a:pt x="64" y="30"/>
                    <a:pt x="1" y="22"/>
                  </a:cubicBezTo>
                  <a:lnTo>
                    <a:pt x="1" y="22"/>
                  </a:lnTo>
                  <a:cubicBezTo>
                    <a:pt x="90" y="45"/>
                    <a:pt x="190" y="55"/>
                    <a:pt x="279" y="55"/>
                  </a:cubicBezTo>
                  <a:cubicBezTo>
                    <a:pt x="324" y="55"/>
                    <a:pt x="368" y="55"/>
                    <a:pt x="424" y="45"/>
                  </a:cubicBezTo>
                  <a:cubicBezTo>
                    <a:pt x="468" y="33"/>
                    <a:pt x="513" y="22"/>
                    <a:pt x="5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89" name="Google Shape;17389;p24"/>
            <p:cNvSpPr/>
            <p:nvPr/>
          </p:nvSpPr>
          <p:spPr>
            <a:xfrm flipH="1">
              <a:off x="1347840" y="2764"/>
              <a:ext cx="43161" cy="43968"/>
            </a:xfrm>
            <a:custGeom>
              <a:avLst/>
              <a:gdLst/>
              <a:ahLst/>
              <a:cxnLst/>
              <a:rect l="l" t="t" r="r" b="b"/>
              <a:pathLst>
                <a:path w="535" h="545" extrusionOk="0">
                  <a:moveTo>
                    <a:pt x="1" y="0"/>
                  </a:moveTo>
                  <a:cubicBezTo>
                    <a:pt x="101" y="89"/>
                    <a:pt x="190" y="178"/>
                    <a:pt x="279" y="267"/>
                  </a:cubicBezTo>
                  <a:lnTo>
                    <a:pt x="413" y="400"/>
                  </a:lnTo>
                  <a:cubicBezTo>
                    <a:pt x="457" y="445"/>
                    <a:pt x="502" y="489"/>
                    <a:pt x="535" y="545"/>
                  </a:cubicBezTo>
                  <a:lnTo>
                    <a:pt x="535" y="534"/>
                  </a:lnTo>
                  <a:cubicBezTo>
                    <a:pt x="524" y="478"/>
                    <a:pt x="490" y="423"/>
                    <a:pt x="446" y="367"/>
                  </a:cubicBezTo>
                  <a:cubicBezTo>
                    <a:pt x="401" y="322"/>
                    <a:pt x="357" y="278"/>
                    <a:pt x="302" y="233"/>
                  </a:cubicBezTo>
                  <a:cubicBezTo>
                    <a:pt x="201" y="156"/>
                    <a:pt x="112" y="78"/>
                    <a:pt x="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90" name="Google Shape;17390;p24"/>
            <p:cNvSpPr/>
            <p:nvPr/>
          </p:nvSpPr>
          <p:spPr>
            <a:xfrm flipH="1">
              <a:off x="1308309" y="59237"/>
              <a:ext cx="57521" cy="12666"/>
            </a:xfrm>
            <a:custGeom>
              <a:avLst/>
              <a:gdLst/>
              <a:ahLst/>
              <a:cxnLst/>
              <a:rect l="l" t="t" r="r" b="b"/>
              <a:pathLst>
                <a:path w="713" h="157" extrusionOk="0">
                  <a:moveTo>
                    <a:pt x="712" y="0"/>
                  </a:moveTo>
                  <a:cubicBezTo>
                    <a:pt x="645" y="23"/>
                    <a:pt x="590" y="45"/>
                    <a:pt x="534" y="67"/>
                  </a:cubicBezTo>
                  <a:cubicBezTo>
                    <a:pt x="479" y="79"/>
                    <a:pt x="423" y="101"/>
                    <a:pt x="368" y="112"/>
                  </a:cubicBezTo>
                  <a:cubicBezTo>
                    <a:pt x="301" y="123"/>
                    <a:pt x="245" y="134"/>
                    <a:pt x="190" y="134"/>
                  </a:cubicBezTo>
                  <a:cubicBezTo>
                    <a:pt x="123" y="134"/>
                    <a:pt x="67" y="134"/>
                    <a:pt x="0" y="156"/>
                  </a:cubicBezTo>
                  <a:cubicBezTo>
                    <a:pt x="67" y="145"/>
                    <a:pt x="123" y="145"/>
                    <a:pt x="190" y="145"/>
                  </a:cubicBezTo>
                  <a:cubicBezTo>
                    <a:pt x="245" y="145"/>
                    <a:pt x="312" y="145"/>
                    <a:pt x="368" y="134"/>
                  </a:cubicBezTo>
                  <a:cubicBezTo>
                    <a:pt x="435" y="123"/>
                    <a:pt x="490" y="112"/>
                    <a:pt x="546" y="89"/>
                  </a:cubicBezTo>
                  <a:cubicBezTo>
                    <a:pt x="601" y="67"/>
                    <a:pt x="657" y="45"/>
                    <a:pt x="7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91" name="Google Shape;17391;p24"/>
            <p:cNvSpPr/>
            <p:nvPr/>
          </p:nvSpPr>
          <p:spPr>
            <a:xfrm flipH="1">
              <a:off x="1293948" y="-4417"/>
              <a:ext cx="64701" cy="72688"/>
            </a:xfrm>
            <a:custGeom>
              <a:avLst/>
              <a:gdLst/>
              <a:ahLst/>
              <a:cxnLst/>
              <a:rect l="l" t="t" r="r" b="b"/>
              <a:pathLst>
                <a:path w="802" h="901" extrusionOk="0">
                  <a:moveTo>
                    <a:pt x="0" y="0"/>
                  </a:moveTo>
                  <a:lnTo>
                    <a:pt x="0" y="11"/>
                  </a:lnTo>
                  <a:cubicBezTo>
                    <a:pt x="145" y="144"/>
                    <a:pt x="289" y="289"/>
                    <a:pt x="423" y="433"/>
                  </a:cubicBezTo>
                  <a:lnTo>
                    <a:pt x="623" y="656"/>
                  </a:lnTo>
                  <a:cubicBezTo>
                    <a:pt x="690" y="734"/>
                    <a:pt x="746" y="812"/>
                    <a:pt x="790" y="901"/>
                  </a:cubicBezTo>
                  <a:lnTo>
                    <a:pt x="801" y="901"/>
                  </a:lnTo>
                  <a:cubicBezTo>
                    <a:pt x="768" y="801"/>
                    <a:pt x="712" y="712"/>
                    <a:pt x="657" y="634"/>
                  </a:cubicBezTo>
                  <a:cubicBezTo>
                    <a:pt x="590" y="556"/>
                    <a:pt x="512" y="478"/>
                    <a:pt x="445" y="411"/>
                  </a:cubicBezTo>
                  <a:cubicBezTo>
                    <a:pt x="301" y="267"/>
                    <a:pt x="156" y="134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92" name="Google Shape;17392;p24"/>
            <p:cNvSpPr/>
            <p:nvPr/>
          </p:nvSpPr>
          <p:spPr>
            <a:xfrm flipH="1">
              <a:off x="1273295" y="14381"/>
              <a:ext cx="5486" cy="58409"/>
            </a:xfrm>
            <a:custGeom>
              <a:avLst/>
              <a:gdLst/>
              <a:ahLst/>
              <a:cxnLst/>
              <a:rect l="l" t="t" r="r" b="b"/>
              <a:pathLst>
                <a:path w="68" h="724" extrusionOk="0">
                  <a:moveTo>
                    <a:pt x="1" y="0"/>
                  </a:moveTo>
                  <a:lnTo>
                    <a:pt x="1" y="12"/>
                  </a:lnTo>
                  <a:cubicBezTo>
                    <a:pt x="23" y="34"/>
                    <a:pt x="11" y="67"/>
                    <a:pt x="11" y="89"/>
                  </a:cubicBezTo>
                  <a:cubicBezTo>
                    <a:pt x="1" y="123"/>
                    <a:pt x="1" y="156"/>
                    <a:pt x="1" y="190"/>
                  </a:cubicBezTo>
                  <a:cubicBezTo>
                    <a:pt x="1" y="245"/>
                    <a:pt x="11" y="312"/>
                    <a:pt x="11" y="368"/>
                  </a:cubicBezTo>
                  <a:lnTo>
                    <a:pt x="34" y="546"/>
                  </a:lnTo>
                  <a:cubicBezTo>
                    <a:pt x="34" y="612"/>
                    <a:pt x="45" y="668"/>
                    <a:pt x="11" y="724"/>
                  </a:cubicBezTo>
                  <a:cubicBezTo>
                    <a:pt x="34" y="701"/>
                    <a:pt x="56" y="668"/>
                    <a:pt x="56" y="645"/>
                  </a:cubicBezTo>
                  <a:cubicBezTo>
                    <a:pt x="67" y="612"/>
                    <a:pt x="67" y="579"/>
                    <a:pt x="67" y="546"/>
                  </a:cubicBezTo>
                  <a:cubicBezTo>
                    <a:pt x="67" y="490"/>
                    <a:pt x="45" y="423"/>
                    <a:pt x="45" y="368"/>
                  </a:cubicBezTo>
                  <a:cubicBezTo>
                    <a:pt x="34" y="301"/>
                    <a:pt x="23" y="245"/>
                    <a:pt x="23" y="190"/>
                  </a:cubicBezTo>
                  <a:cubicBezTo>
                    <a:pt x="11" y="156"/>
                    <a:pt x="11" y="123"/>
                    <a:pt x="23" y="89"/>
                  </a:cubicBezTo>
                  <a:cubicBezTo>
                    <a:pt x="23" y="67"/>
                    <a:pt x="23" y="3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93" name="Google Shape;17393;p24"/>
            <p:cNvSpPr/>
            <p:nvPr/>
          </p:nvSpPr>
          <p:spPr>
            <a:xfrm flipH="1">
              <a:off x="1120739" y="118453"/>
              <a:ext cx="202656" cy="248076"/>
            </a:xfrm>
            <a:custGeom>
              <a:avLst/>
              <a:gdLst/>
              <a:ahLst/>
              <a:cxnLst/>
              <a:rect l="l" t="t" r="r" b="b"/>
              <a:pathLst>
                <a:path w="2512" h="3075" extrusionOk="0">
                  <a:moveTo>
                    <a:pt x="2344" y="0"/>
                  </a:moveTo>
                  <a:cubicBezTo>
                    <a:pt x="2289" y="0"/>
                    <a:pt x="1943" y="34"/>
                    <a:pt x="1476" y="356"/>
                  </a:cubicBezTo>
                  <a:cubicBezTo>
                    <a:pt x="954" y="702"/>
                    <a:pt x="876" y="1102"/>
                    <a:pt x="687" y="1458"/>
                  </a:cubicBezTo>
                  <a:cubicBezTo>
                    <a:pt x="520" y="1792"/>
                    <a:pt x="75" y="2882"/>
                    <a:pt x="8" y="3059"/>
                  </a:cubicBezTo>
                  <a:cubicBezTo>
                    <a:pt x="1" y="3067"/>
                    <a:pt x="4" y="3075"/>
                    <a:pt x="10" y="3075"/>
                  </a:cubicBezTo>
                  <a:cubicBezTo>
                    <a:pt x="13" y="3075"/>
                    <a:pt x="16" y="3074"/>
                    <a:pt x="20" y="3070"/>
                  </a:cubicBezTo>
                  <a:cubicBezTo>
                    <a:pt x="109" y="3015"/>
                    <a:pt x="475" y="2793"/>
                    <a:pt x="764" y="2637"/>
                  </a:cubicBezTo>
                  <a:cubicBezTo>
                    <a:pt x="1110" y="2459"/>
                    <a:pt x="1810" y="2114"/>
                    <a:pt x="2166" y="1424"/>
                  </a:cubicBezTo>
                  <a:cubicBezTo>
                    <a:pt x="2511" y="779"/>
                    <a:pt x="2378" y="79"/>
                    <a:pt x="235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94" name="Google Shape;17394;p24"/>
            <p:cNvSpPr/>
            <p:nvPr/>
          </p:nvSpPr>
          <p:spPr>
            <a:xfrm flipH="1">
              <a:off x="1233845" y="181218"/>
              <a:ext cx="89549" cy="185310"/>
            </a:xfrm>
            <a:custGeom>
              <a:avLst/>
              <a:gdLst/>
              <a:ahLst/>
              <a:cxnLst/>
              <a:rect l="l" t="t" r="r" b="b"/>
              <a:pathLst>
                <a:path w="1110" h="2297" extrusionOk="0">
                  <a:moveTo>
                    <a:pt x="1031" y="1"/>
                  </a:moveTo>
                  <a:cubicBezTo>
                    <a:pt x="876" y="235"/>
                    <a:pt x="798" y="468"/>
                    <a:pt x="687" y="680"/>
                  </a:cubicBezTo>
                  <a:cubicBezTo>
                    <a:pt x="520" y="1014"/>
                    <a:pt x="75" y="2104"/>
                    <a:pt x="8" y="2281"/>
                  </a:cubicBezTo>
                  <a:cubicBezTo>
                    <a:pt x="1" y="2289"/>
                    <a:pt x="4" y="2297"/>
                    <a:pt x="10" y="2297"/>
                  </a:cubicBezTo>
                  <a:cubicBezTo>
                    <a:pt x="13" y="2297"/>
                    <a:pt x="16" y="2296"/>
                    <a:pt x="20" y="2292"/>
                  </a:cubicBezTo>
                  <a:cubicBezTo>
                    <a:pt x="109" y="2237"/>
                    <a:pt x="475" y="2015"/>
                    <a:pt x="764" y="1859"/>
                  </a:cubicBezTo>
                  <a:cubicBezTo>
                    <a:pt x="821" y="1837"/>
                    <a:pt x="876" y="1803"/>
                    <a:pt x="942" y="1770"/>
                  </a:cubicBezTo>
                  <a:cubicBezTo>
                    <a:pt x="976" y="1647"/>
                    <a:pt x="1009" y="1514"/>
                    <a:pt x="1031" y="1392"/>
                  </a:cubicBezTo>
                  <a:cubicBezTo>
                    <a:pt x="1087" y="1135"/>
                    <a:pt x="1110" y="868"/>
                    <a:pt x="1110" y="602"/>
                  </a:cubicBezTo>
                  <a:cubicBezTo>
                    <a:pt x="1110" y="480"/>
                    <a:pt x="1098" y="357"/>
                    <a:pt x="1076" y="223"/>
                  </a:cubicBezTo>
                  <a:cubicBezTo>
                    <a:pt x="1065" y="157"/>
                    <a:pt x="1054" y="90"/>
                    <a:pt x="1043" y="35"/>
                  </a:cubicBezTo>
                  <a:cubicBezTo>
                    <a:pt x="1031" y="23"/>
                    <a:pt x="1031" y="13"/>
                    <a:pt x="10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95" name="Google Shape;17395;p24"/>
            <p:cNvSpPr/>
            <p:nvPr/>
          </p:nvSpPr>
          <p:spPr>
            <a:xfrm flipH="1">
              <a:off x="1270632" y="298844"/>
              <a:ext cx="5486" cy="36788"/>
            </a:xfrm>
            <a:custGeom>
              <a:avLst/>
              <a:gdLst/>
              <a:ahLst/>
              <a:cxnLst/>
              <a:rect l="l" t="t" r="r" b="b"/>
              <a:pathLst>
                <a:path w="68" h="456" extrusionOk="0">
                  <a:moveTo>
                    <a:pt x="34" y="0"/>
                  </a:moveTo>
                  <a:cubicBezTo>
                    <a:pt x="34" y="45"/>
                    <a:pt x="45" y="78"/>
                    <a:pt x="34" y="112"/>
                  </a:cubicBezTo>
                  <a:lnTo>
                    <a:pt x="34" y="223"/>
                  </a:lnTo>
                  <a:cubicBezTo>
                    <a:pt x="23" y="300"/>
                    <a:pt x="1" y="379"/>
                    <a:pt x="1" y="456"/>
                  </a:cubicBezTo>
                  <a:cubicBezTo>
                    <a:pt x="12" y="379"/>
                    <a:pt x="34" y="312"/>
                    <a:pt x="57" y="234"/>
                  </a:cubicBezTo>
                  <a:cubicBezTo>
                    <a:pt x="67" y="189"/>
                    <a:pt x="67" y="156"/>
                    <a:pt x="67" y="112"/>
                  </a:cubicBezTo>
                  <a:cubicBezTo>
                    <a:pt x="67" y="78"/>
                    <a:pt x="57" y="33"/>
                    <a:pt x="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96" name="Google Shape;17396;p24"/>
            <p:cNvSpPr/>
            <p:nvPr/>
          </p:nvSpPr>
          <p:spPr>
            <a:xfrm flipH="1">
              <a:off x="1256272" y="276335"/>
              <a:ext cx="33238" cy="20814"/>
            </a:xfrm>
            <a:custGeom>
              <a:avLst/>
              <a:gdLst/>
              <a:ahLst/>
              <a:cxnLst/>
              <a:rect l="l" t="t" r="r" b="b"/>
              <a:pathLst>
                <a:path w="412" h="258" extrusionOk="0">
                  <a:moveTo>
                    <a:pt x="411" y="1"/>
                  </a:moveTo>
                  <a:cubicBezTo>
                    <a:pt x="367" y="1"/>
                    <a:pt x="334" y="12"/>
                    <a:pt x="289" y="35"/>
                  </a:cubicBezTo>
                  <a:cubicBezTo>
                    <a:pt x="255" y="45"/>
                    <a:pt x="211" y="68"/>
                    <a:pt x="189" y="101"/>
                  </a:cubicBezTo>
                  <a:cubicBezTo>
                    <a:pt x="122" y="157"/>
                    <a:pt x="67" y="213"/>
                    <a:pt x="0" y="246"/>
                  </a:cubicBezTo>
                  <a:lnTo>
                    <a:pt x="0" y="257"/>
                  </a:lnTo>
                  <a:lnTo>
                    <a:pt x="100" y="190"/>
                  </a:lnTo>
                  <a:cubicBezTo>
                    <a:pt x="134" y="168"/>
                    <a:pt x="167" y="134"/>
                    <a:pt x="200" y="112"/>
                  </a:cubicBezTo>
                  <a:cubicBezTo>
                    <a:pt x="233" y="90"/>
                    <a:pt x="267" y="79"/>
                    <a:pt x="300" y="57"/>
                  </a:cubicBezTo>
                  <a:cubicBezTo>
                    <a:pt x="334" y="35"/>
                    <a:pt x="378" y="23"/>
                    <a:pt x="411" y="12"/>
                  </a:cubicBezTo>
                  <a:lnTo>
                    <a:pt x="41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97" name="Google Shape;17397;p24"/>
            <p:cNvSpPr/>
            <p:nvPr/>
          </p:nvSpPr>
          <p:spPr>
            <a:xfrm flipH="1">
              <a:off x="1222227" y="236885"/>
              <a:ext cx="11698" cy="67444"/>
            </a:xfrm>
            <a:custGeom>
              <a:avLst/>
              <a:gdLst/>
              <a:ahLst/>
              <a:cxnLst/>
              <a:rect l="l" t="t" r="r" b="b"/>
              <a:pathLst>
                <a:path w="145" h="836" extrusionOk="0">
                  <a:moveTo>
                    <a:pt x="56" y="1"/>
                  </a:moveTo>
                  <a:lnTo>
                    <a:pt x="45" y="12"/>
                  </a:lnTo>
                  <a:cubicBezTo>
                    <a:pt x="90" y="67"/>
                    <a:pt x="112" y="134"/>
                    <a:pt x="112" y="201"/>
                  </a:cubicBezTo>
                  <a:lnTo>
                    <a:pt x="112" y="423"/>
                  </a:lnTo>
                  <a:cubicBezTo>
                    <a:pt x="100" y="568"/>
                    <a:pt x="23" y="690"/>
                    <a:pt x="1" y="835"/>
                  </a:cubicBezTo>
                  <a:lnTo>
                    <a:pt x="11" y="835"/>
                  </a:lnTo>
                  <a:cubicBezTo>
                    <a:pt x="23" y="768"/>
                    <a:pt x="45" y="702"/>
                    <a:pt x="78" y="635"/>
                  </a:cubicBezTo>
                  <a:cubicBezTo>
                    <a:pt x="100" y="568"/>
                    <a:pt x="123" y="501"/>
                    <a:pt x="134" y="423"/>
                  </a:cubicBezTo>
                  <a:cubicBezTo>
                    <a:pt x="145" y="346"/>
                    <a:pt x="145" y="279"/>
                    <a:pt x="145" y="201"/>
                  </a:cubicBezTo>
                  <a:cubicBezTo>
                    <a:pt x="134" y="134"/>
                    <a:pt x="112" y="57"/>
                    <a:pt x="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98" name="Google Shape;17398;p24"/>
            <p:cNvSpPr/>
            <p:nvPr/>
          </p:nvSpPr>
          <p:spPr>
            <a:xfrm flipH="1">
              <a:off x="1211417" y="209294"/>
              <a:ext cx="41386" cy="13311"/>
            </a:xfrm>
            <a:custGeom>
              <a:avLst/>
              <a:gdLst/>
              <a:ahLst/>
              <a:cxnLst/>
              <a:rect l="l" t="t" r="r" b="b"/>
              <a:pathLst>
                <a:path w="513" h="165" extrusionOk="0">
                  <a:moveTo>
                    <a:pt x="446" y="1"/>
                  </a:moveTo>
                  <a:cubicBezTo>
                    <a:pt x="423" y="1"/>
                    <a:pt x="401" y="4"/>
                    <a:pt x="379" y="9"/>
                  </a:cubicBezTo>
                  <a:cubicBezTo>
                    <a:pt x="334" y="20"/>
                    <a:pt x="290" y="31"/>
                    <a:pt x="245" y="53"/>
                  </a:cubicBezTo>
                  <a:cubicBezTo>
                    <a:pt x="168" y="98"/>
                    <a:pt x="90" y="142"/>
                    <a:pt x="1" y="165"/>
                  </a:cubicBezTo>
                  <a:cubicBezTo>
                    <a:pt x="90" y="154"/>
                    <a:pt x="179" y="120"/>
                    <a:pt x="257" y="87"/>
                  </a:cubicBezTo>
                  <a:lnTo>
                    <a:pt x="390" y="53"/>
                  </a:lnTo>
                  <a:cubicBezTo>
                    <a:pt x="435" y="43"/>
                    <a:pt x="468" y="31"/>
                    <a:pt x="512" y="9"/>
                  </a:cubicBezTo>
                  <a:cubicBezTo>
                    <a:pt x="490" y="4"/>
                    <a:pt x="468" y="1"/>
                    <a:pt x="4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99" name="Google Shape;17399;p24"/>
            <p:cNvSpPr/>
            <p:nvPr/>
          </p:nvSpPr>
          <p:spPr>
            <a:xfrm flipH="1">
              <a:off x="1174628" y="188399"/>
              <a:ext cx="21621" cy="79062"/>
            </a:xfrm>
            <a:custGeom>
              <a:avLst/>
              <a:gdLst/>
              <a:ahLst/>
              <a:cxnLst/>
              <a:rect l="l" t="t" r="r" b="b"/>
              <a:pathLst>
                <a:path w="268" h="980" extrusionOk="0">
                  <a:moveTo>
                    <a:pt x="1" y="1"/>
                  </a:moveTo>
                  <a:cubicBezTo>
                    <a:pt x="45" y="68"/>
                    <a:pt x="78" y="157"/>
                    <a:pt x="123" y="235"/>
                  </a:cubicBezTo>
                  <a:cubicBezTo>
                    <a:pt x="157" y="312"/>
                    <a:pt x="201" y="391"/>
                    <a:pt x="223" y="468"/>
                  </a:cubicBezTo>
                  <a:cubicBezTo>
                    <a:pt x="234" y="557"/>
                    <a:pt x="223" y="635"/>
                    <a:pt x="201" y="724"/>
                  </a:cubicBezTo>
                  <a:cubicBezTo>
                    <a:pt x="179" y="813"/>
                    <a:pt x="145" y="891"/>
                    <a:pt x="145" y="980"/>
                  </a:cubicBezTo>
                  <a:cubicBezTo>
                    <a:pt x="157" y="891"/>
                    <a:pt x="189" y="813"/>
                    <a:pt x="223" y="735"/>
                  </a:cubicBezTo>
                  <a:cubicBezTo>
                    <a:pt x="256" y="646"/>
                    <a:pt x="268" y="557"/>
                    <a:pt x="256" y="468"/>
                  </a:cubicBezTo>
                  <a:cubicBezTo>
                    <a:pt x="234" y="368"/>
                    <a:pt x="201" y="290"/>
                    <a:pt x="157" y="213"/>
                  </a:cubicBezTo>
                  <a:cubicBezTo>
                    <a:pt x="112" y="134"/>
                    <a:pt x="68" y="57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00" name="Google Shape;17400;p24"/>
            <p:cNvSpPr/>
            <p:nvPr/>
          </p:nvSpPr>
          <p:spPr>
            <a:xfrm flipH="1">
              <a:off x="1179146" y="163873"/>
              <a:ext cx="47598" cy="14844"/>
            </a:xfrm>
            <a:custGeom>
              <a:avLst/>
              <a:gdLst/>
              <a:ahLst/>
              <a:cxnLst/>
              <a:rect l="l" t="t" r="r" b="b"/>
              <a:pathLst>
                <a:path w="590" h="184" extrusionOk="0">
                  <a:moveTo>
                    <a:pt x="481" y="0"/>
                  </a:moveTo>
                  <a:cubicBezTo>
                    <a:pt x="466" y="0"/>
                    <a:pt x="451" y="2"/>
                    <a:pt x="434" y="5"/>
                  </a:cubicBezTo>
                  <a:cubicBezTo>
                    <a:pt x="379" y="5"/>
                    <a:pt x="334" y="27"/>
                    <a:pt x="278" y="50"/>
                  </a:cubicBezTo>
                  <a:lnTo>
                    <a:pt x="145" y="116"/>
                  </a:lnTo>
                  <a:cubicBezTo>
                    <a:pt x="100" y="139"/>
                    <a:pt x="56" y="161"/>
                    <a:pt x="1" y="171"/>
                  </a:cubicBezTo>
                  <a:lnTo>
                    <a:pt x="11" y="183"/>
                  </a:lnTo>
                  <a:cubicBezTo>
                    <a:pt x="56" y="171"/>
                    <a:pt x="100" y="149"/>
                    <a:pt x="156" y="127"/>
                  </a:cubicBezTo>
                  <a:cubicBezTo>
                    <a:pt x="201" y="105"/>
                    <a:pt x="245" y="82"/>
                    <a:pt x="290" y="72"/>
                  </a:cubicBezTo>
                  <a:cubicBezTo>
                    <a:pt x="334" y="50"/>
                    <a:pt x="390" y="38"/>
                    <a:pt x="434" y="38"/>
                  </a:cubicBezTo>
                  <a:cubicBezTo>
                    <a:pt x="490" y="27"/>
                    <a:pt x="535" y="27"/>
                    <a:pt x="590" y="16"/>
                  </a:cubicBezTo>
                  <a:cubicBezTo>
                    <a:pt x="551" y="8"/>
                    <a:pt x="517" y="0"/>
                    <a:pt x="4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01" name="Google Shape;17401;p24"/>
            <p:cNvSpPr/>
            <p:nvPr/>
          </p:nvSpPr>
          <p:spPr>
            <a:xfrm flipH="1">
              <a:off x="1142277" y="141768"/>
              <a:ext cx="17184" cy="77287"/>
            </a:xfrm>
            <a:custGeom>
              <a:avLst/>
              <a:gdLst/>
              <a:ahLst/>
              <a:cxnLst/>
              <a:rect l="l" t="t" r="r" b="b"/>
              <a:pathLst>
                <a:path w="213" h="958" extrusionOk="0">
                  <a:moveTo>
                    <a:pt x="0" y="1"/>
                  </a:moveTo>
                  <a:cubicBezTo>
                    <a:pt x="12" y="45"/>
                    <a:pt x="34" y="90"/>
                    <a:pt x="56" y="123"/>
                  </a:cubicBezTo>
                  <a:cubicBezTo>
                    <a:pt x="79" y="156"/>
                    <a:pt x="101" y="190"/>
                    <a:pt x="112" y="235"/>
                  </a:cubicBezTo>
                  <a:cubicBezTo>
                    <a:pt x="134" y="301"/>
                    <a:pt x="156" y="379"/>
                    <a:pt x="156" y="468"/>
                  </a:cubicBezTo>
                  <a:cubicBezTo>
                    <a:pt x="156" y="546"/>
                    <a:pt x="134" y="623"/>
                    <a:pt x="123" y="702"/>
                  </a:cubicBezTo>
                  <a:lnTo>
                    <a:pt x="56" y="946"/>
                  </a:lnTo>
                  <a:lnTo>
                    <a:pt x="56" y="957"/>
                  </a:lnTo>
                  <a:lnTo>
                    <a:pt x="145" y="712"/>
                  </a:lnTo>
                  <a:cubicBezTo>
                    <a:pt x="178" y="635"/>
                    <a:pt x="201" y="557"/>
                    <a:pt x="201" y="468"/>
                  </a:cubicBezTo>
                  <a:cubicBezTo>
                    <a:pt x="212" y="379"/>
                    <a:pt x="212" y="290"/>
                    <a:pt x="168" y="201"/>
                  </a:cubicBezTo>
                  <a:cubicBezTo>
                    <a:pt x="123" y="123"/>
                    <a:pt x="56" y="67"/>
                    <a:pt x="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02" name="Google Shape;17402;p24"/>
            <p:cNvSpPr/>
            <p:nvPr/>
          </p:nvSpPr>
          <p:spPr>
            <a:xfrm flipH="1">
              <a:off x="985284" y="-103164"/>
              <a:ext cx="230650" cy="129483"/>
            </a:xfrm>
            <a:custGeom>
              <a:avLst/>
              <a:gdLst/>
              <a:ahLst/>
              <a:cxnLst/>
              <a:rect l="l" t="t" r="r" b="b"/>
              <a:pathLst>
                <a:path w="2859" h="1605" extrusionOk="0">
                  <a:moveTo>
                    <a:pt x="11" y="1"/>
                  </a:moveTo>
                  <a:cubicBezTo>
                    <a:pt x="11" y="1"/>
                    <a:pt x="0" y="11"/>
                    <a:pt x="11" y="11"/>
                  </a:cubicBezTo>
                  <a:cubicBezTo>
                    <a:pt x="67" y="100"/>
                    <a:pt x="367" y="512"/>
                    <a:pt x="567" y="757"/>
                  </a:cubicBezTo>
                  <a:cubicBezTo>
                    <a:pt x="789" y="1024"/>
                    <a:pt x="1079" y="1368"/>
                    <a:pt x="1691" y="1536"/>
                  </a:cubicBezTo>
                  <a:cubicBezTo>
                    <a:pt x="1869" y="1586"/>
                    <a:pt x="2024" y="1605"/>
                    <a:pt x="2155" y="1605"/>
                  </a:cubicBezTo>
                  <a:cubicBezTo>
                    <a:pt x="2482" y="1605"/>
                    <a:pt x="2658" y="1491"/>
                    <a:pt x="2658" y="1491"/>
                  </a:cubicBezTo>
                  <a:cubicBezTo>
                    <a:pt x="2658" y="1491"/>
                    <a:pt x="2803" y="1424"/>
                    <a:pt x="2836" y="1257"/>
                  </a:cubicBezTo>
                  <a:cubicBezTo>
                    <a:pt x="2858" y="1101"/>
                    <a:pt x="2680" y="557"/>
                    <a:pt x="2358" y="301"/>
                  </a:cubicBezTo>
                  <a:cubicBezTo>
                    <a:pt x="2047" y="34"/>
                    <a:pt x="1869" y="1"/>
                    <a:pt x="1679" y="1"/>
                  </a:cubicBezTo>
                  <a:cubicBezTo>
                    <a:pt x="1479" y="11"/>
                    <a:pt x="1001" y="1"/>
                    <a:pt x="745" y="23"/>
                  </a:cubicBezTo>
                  <a:cubicBezTo>
                    <a:pt x="714" y="24"/>
                    <a:pt x="679" y="25"/>
                    <a:pt x="642" y="25"/>
                  </a:cubicBezTo>
                  <a:cubicBezTo>
                    <a:pt x="414" y="25"/>
                    <a:pt x="97" y="1"/>
                    <a:pt x="1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03" name="Google Shape;17403;p24"/>
            <p:cNvSpPr/>
            <p:nvPr/>
          </p:nvSpPr>
          <p:spPr>
            <a:xfrm flipH="1">
              <a:off x="1058860" y="-103164"/>
              <a:ext cx="157074" cy="128354"/>
            </a:xfrm>
            <a:custGeom>
              <a:avLst/>
              <a:gdLst/>
              <a:ahLst/>
              <a:cxnLst/>
              <a:rect l="l" t="t" r="r" b="b"/>
              <a:pathLst>
                <a:path w="1947" h="1591" extrusionOk="0">
                  <a:moveTo>
                    <a:pt x="11" y="1"/>
                  </a:moveTo>
                  <a:cubicBezTo>
                    <a:pt x="11" y="1"/>
                    <a:pt x="0" y="11"/>
                    <a:pt x="11" y="11"/>
                  </a:cubicBezTo>
                  <a:cubicBezTo>
                    <a:pt x="67" y="100"/>
                    <a:pt x="367" y="512"/>
                    <a:pt x="567" y="757"/>
                  </a:cubicBezTo>
                  <a:cubicBezTo>
                    <a:pt x="789" y="1024"/>
                    <a:pt x="1079" y="1368"/>
                    <a:pt x="1691" y="1536"/>
                  </a:cubicBezTo>
                  <a:cubicBezTo>
                    <a:pt x="1780" y="1568"/>
                    <a:pt x="1869" y="1580"/>
                    <a:pt x="1946" y="1591"/>
                  </a:cubicBezTo>
                  <a:lnTo>
                    <a:pt x="1913" y="1524"/>
                  </a:lnTo>
                  <a:cubicBezTo>
                    <a:pt x="1835" y="1380"/>
                    <a:pt x="1701" y="1269"/>
                    <a:pt x="1579" y="1157"/>
                  </a:cubicBezTo>
                  <a:cubicBezTo>
                    <a:pt x="1446" y="1024"/>
                    <a:pt x="1357" y="879"/>
                    <a:pt x="1290" y="723"/>
                  </a:cubicBezTo>
                  <a:cubicBezTo>
                    <a:pt x="1212" y="557"/>
                    <a:pt x="1157" y="390"/>
                    <a:pt x="1090" y="234"/>
                  </a:cubicBezTo>
                  <a:cubicBezTo>
                    <a:pt x="1056" y="156"/>
                    <a:pt x="1023" y="90"/>
                    <a:pt x="979" y="11"/>
                  </a:cubicBezTo>
                  <a:cubicBezTo>
                    <a:pt x="890" y="11"/>
                    <a:pt x="812" y="11"/>
                    <a:pt x="745" y="23"/>
                  </a:cubicBezTo>
                  <a:cubicBezTo>
                    <a:pt x="714" y="24"/>
                    <a:pt x="679" y="25"/>
                    <a:pt x="642" y="25"/>
                  </a:cubicBezTo>
                  <a:cubicBezTo>
                    <a:pt x="414" y="25"/>
                    <a:pt x="97" y="1"/>
                    <a:pt x="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04" name="Google Shape;17404;p24"/>
            <p:cNvSpPr/>
            <p:nvPr/>
          </p:nvSpPr>
          <p:spPr>
            <a:xfrm flipH="1">
              <a:off x="1158493" y="-76218"/>
              <a:ext cx="29688" cy="9358"/>
            </a:xfrm>
            <a:custGeom>
              <a:avLst/>
              <a:gdLst/>
              <a:ahLst/>
              <a:cxnLst/>
              <a:rect l="l" t="t" r="r" b="b"/>
              <a:pathLst>
                <a:path w="368" h="116" extrusionOk="0">
                  <a:moveTo>
                    <a:pt x="368" y="0"/>
                  </a:moveTo>
                  <a:lnTo>
                    <a:pt x="368" y="0"/>
                  </a:lnTo>
                  <a:cubicBezTo>
                    <a:pt x="334" y="11"/>
                    <a:pt x="312" y="33"/>
                    <a:pt x="279" y="45"/>
                  </a:cubicBezTo>
                  <a:cubicBezTo>
                    <a:pt x="257" y="56"/>
                    <a:pt x="223" y="78"/>
                    <a:pt x="190" y="89"/>
                  </a:cubicBezTo>
                  <a:cubicBezTo>
                    <a:pt x="167" y="94"/>
                    <a:pt x="142" y="96"/>
                    <a:pt x="117" y="96"/>
                  </a:cubicBezTo>
                  <a:cubicBezTo>
                    <a:pt x="79" y="96"/>
                    <a:pt x="40" y="91"/>
                    <a:pt x="0" y="78"/>
                  </a:cubicBezTo>
                  <a:lnTo>
                    <a:pt x="0" y="78"/>
                  </a:lnTo>
                  <a:cubicBezTo>
                    <a:pt x="51" y="103"/>
                    <a:pt x="101" y="116"/>
                    <a:pt x="151" y="116"/>
                  </a:cubicBezTo>
                  <a:cubicBezTo>
                    <a:pt x="168" y="116"/>
                    <a:pt x="184" y="114"/>
                    <a:pt x="201" y="112"/>
                  </a:cubicBezTo>
                  <a:cubicBezTo>
                    <a:pt x="234" y="100"/>
                    <a:pt x="267" y="89"/>
                    <a:pt x="301" y="67"/>
                  </a:cubicBezTo>
                  <a:cubicBezTo>
                    <a:pt x="323" y="56"/>
                    <a:pt x="356" y="23"/>
                    <a:pt x="3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05" name="Google Shape;17405;p24"/>
            <p:cNvSpPr/>
            <p:nvPr/>
          </p:nvSpPr>
          <p:spPr>
            <a:xfrm flipH="1">
              <a:off x="1139615" y="-92353"/>
              <a:ext cx="17103" cy="25171"/>
            </a:xfrm>
            <a:custGeom>
              <a:avLst/>
              <a:gdLst/>
              <a:ahLst/>
              <a:cxnLst/>
              <a:rect l="l" t="t" r="r" b="b"/>
              <a:pathLst>
                <a:path w="212" h="312" extrusionOk="0">
                  <a:moveTo>
                    <a:pt x="0" y="0"/>
                  </a:moveTo>
                  <a:cubicBezTo>
                    <a:pt x="22" y="67"/>
                    <a:pt x="67" y="111"/>
                    <a:pt x="100" y="156"/>
                  </a:cubicBezTo>
                  <a:cubicBezTo>
                    <a:pt x="122" y="178"/>
                    <a:pt x="134" y="211"/>
                    <a:pt x="144" y="233"/>
                  </a:cubicBezTo>
                  <a:cubicBezTo>
                    <a:pt x="167" y="256"/>
                    <a:pt x="178" y="278"/>
                    <a:pt x="189" y="312"/>
                  </a:cubicBezTo>
                  <a:lnTo>
                    <a:pt x="200" y="312"/>
                  </a:lnTo>
                  <a:cubicBezTo>
                    <a:pt x="211" y="278"/>
                    <a:pt x="200" y="245"/>
                    <a:pt x="189" y="211"/>
                  </a:cubicBezTo>
                  <a:cubicBezTo>
                    <a:pt x="178" y="178"/>
                    <a:pt x="144" y="156"/>
                    <a:pt x="122" y="134"/>
                  </a:cubicBezTo>
                  <a:cubicBezTo>
                    <a:pt x="78" y="89"/>
                    <a:pt x="33" y="55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06" name="Google Shape;17406;p24"/>
            <p:cNvSpPr/>
            <p:nvPr/>
          </p:nvSpPr>
          <p:spPr>
            <a:xfrm flipH="1">
              <a:off x="1107345" y="-51128"/>
              <a:ext cx="51229" cy="15328"/>
            </a:xfrm>
            <a:custGeom>
              <a:avLst/>
              <a:gdLst/>
              <a:ahLst/>
              <a:cxnLst/>
              <a:rect l="l" t="t" r="r" b="b"/>
              <a:pathLst>
                <a:path w="635" h="190" extrusionOk="0">
                  <a:moveTo>
                    <a:pt x="612" y="1"/>
                  </a:moveTo>
                  <a:lnTo>
                    <a:pt x="612" y="11"/>
                  </a:lnTo>
                  <a:cubicBezTo>
                    <a:pt x="568" y="34"/>
                    <a:pt x="523" y="67"/>
                    <a:pt x="479" y="78"/>
                  </a:cubicBezTo>
                  <a:cubicBezTo>
                    <a:pt x="434" y="100"/>
                    <a:pt x="379" y="123"/>
                    <a:pt x="335" y="134"/>
                  </a:cubicBezTo>
                  <a:cubicBezTo>
                    <a:pt x="279" y="145"/>
                    <a:pt x="223" y="145"/>
                    <a:pt x="167" y="145"/>
                  </a:cubicBezTo>
                  <a:cubicBezTo>
                    <a:pt x="112" y="156"/>
                    <a:pt x="56" y="156"/>
                    <a:pt x="1" y="179"/>
                  </a:cubicBezTo>
                  <a:lnTo>
                    <a:pt x="1" y="189"/>
                  </a:lnTo>
                  <a:cubicBezTo>
                    <a:pt x="42" y="181"/>
                    <a:pt x="83" y="179"/>
                    <a:pt x="124" y="179"/>
                  </a:cubicBezTo>
                  <a:cubicBezTo>
                    <a:pt x="170" y="179"/>
                    <a:pt x="216" y="182"/>
                    <a:pt x="262" y="182"/>
                  </a:cubicBezTo>
                  <a:cubicBezTo>
                    <a:pt x="286" y="182"/>
                    <a:pt x="310" y="181"/>
                    <a:pt x="335" y="179"/>
                  </a:cubicBezTo>
                  <a:cubicBezTo>
                    <a:pt x="390" y="179"/>
                    <a:pt x="457" y="167"/>
                    <a:pt x="501" y="134"/>
                  </a:cubicBezTo>
                  <a:cubicBezTo>
                    <a:pt x="557" y="112"/>
                    <a:pt x="602" y="67"/>
                    <a:pt x="634" y="23"/>
                  </a:cubicBezTo>
                  <a:lnTo>
                    <a:pt x="634" y="11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07" name="Google Shape;17407;p24"/>
            <p:cNvSpPr/>
            <p:nvPr/>
          </p:nvSpPr>
          <p:spPr>
            <a:xfrm flipH="1">
              <a:off x="1080398" y="-86141"/>
              <a:ext cx="17103" cy="55746"/>
            </a:xfrm>
            <a:custGeom>
              <a:avLst/>
              <a:gdLst/>
              <a:ahLst/>
              <a:cxnLst/>
              <a:rect l="l" t="t" r="r" b="b"/>
              <a:pathLst>
                <a:path w="212" h="691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112"/>
                    <a:pt x="55" y="235"/>
                    <a:pt x="89" y="346"/>
                  </a:cubicBezTo>
                  <a:cubicBezTo>
                    <a:pt x="100" y="401"/>
                    <a:pt x="111" y="468"/>
                    <a:pt x="134" y="524"/>
                  </a:cubicBezTo>
                  <a:cubicBezTo>
                    <a:pt x="144" y="579"/>
                    <a:pt x="167" y="635"/>
                    <a:pt x="200" y="690"/>
                  </a:cubicBezTo>
                  <a:lnTo>
                    <a:pt x="211" y="690"/>
                  </a:lnTo>
                  <a:cubicBezTo>
                    <a:pt x="211" y="623"/>
                    <a:pt x="200" y="568"/>
                    <a:pt x="189" y="501"/>
                  </a:cubicBezTo>
                  <a:cubicBezTo>
                    <a:pt x="178" y="445"/>
                    <a:pt x="156" y="390"/>
                    <a:pt x="134" y="33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08" name="Google Shape;17408;p24"/>
            <p:cNvSpPr/>
            <p:nvPr/>
          </p:nvSpPr>
          <p:spPr>
            <a:xfrm flipH="1">
              <a:off x="1052566" y="-10790"/>
              <a:ext cx="57521" cy="13634"/>
            </a:xfrm>
            <a:custGeom>
              <a:avLst/>
              <a:gdLst/>
              <a:ahLst/>
              <a:cxnLst/>
              <a:rect l="l" t="t" r="r" b="b"/>
              <a:pathLst>
                <a:path w="713" h="169" extrusionOk="0">
                  <a:moveTo>
                    <a:pt x="712" y="1"/>
                  </a:moveTo>
                  <a:lnTo>
                    <a:pt x="712" y="1"/>
                  </a:lnTo>
                  <a:cubicBezTo>
                    <a:pt x="656" y="23"/>
                    <a:pt x="601" y="57"/>
                    <a:pt x="545" y="68"/>
                  </a:cubicBezTo>
                  <a:cubicBezTo>
                    <a:pt x="490" y="90"/>
                    <a:pt x="434" y="112"/>
                    <a:pt x="367" y="124"/>
                  </a:cubicBezTo>
                  <a:cubicBezTo>
                    <a:pt x="296" y="145"/>
                    <a:pt x="216" y="152"/>
                    <a:pt x="136" y="152"/>
                  </a:cubicBezTo>
                  <a:cubicBezTo>
                    <a:pt x="91" y="152"/>
                    <a:pt x="45" y="150"/>
                    <a:pt x="1" y="146"/>
                  </a:cubicBezTo>
                  <a:lnTo>
                    <a:pt x="1" y="146"/>
                  </a:lnTo>
                  <a:cubicBezTo>
                    <a:pt x="75" y="160"/>
                    <a:pt x="155" y="169"/>
                    <a:pt x="233" y="169"/>
                  </a:cubicBezTo>
                  <a:cubicBezTo>
                    <a:pt x="282" y="169"/>
                    <a:pt x="331" y="165"/>
                    <a:pt x="379" y="157"/>
                  </a:cubicBezTo>
                  <a:cubicBezTo>
                    <a:pt x="434" y="157"/>
                    <a:pt x="501" y="134"/>
                    <a:pt x="557" y="112"/>
                  </a:cubicBezTo>
                  <a:cubicBezTo>
                    <a:pt x="612" y="90"/>
                    <a:pt x="668" y="45"/>
                    <a:pt x="7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09" name="Google Shape;17409;p24"/>
            <p:cNvSpPr/>
            <p:nvPr/>
          </p:nvSpPr>
          <p:spPr>
            <a:xfrm flipH="1">
              <a:off x="1018439" y="-73556"/>
              <a:ext cx="34206" cy="81724"/>
            </a:xfrm>
            <a:custGeom>
              <a:avLst/>
              <a:gdLst/>
              <a:ahLst/>
              <a:cxnLst/>
              <a:rect l="l" t="t" r="r" b="b"/>
              <a:pathLst>
                <a:path w="424" h="1013" extrusionOk="0">
                  <a:moveTo>
                    <a:pt x="0" y="0"/>
                  </a:moveTo>
                  <a:cubicBezTo>
                    <a:pt x="0" y="89"/>
                    <a:pt x="33" y="178"/>
                    <a:pt x="78" y="267"/>
                  </a:cubicBezTo>
                  <a:cubicBezTo>
                    <a:pt x="134" y="345"/>
                    <a:pt x="189" y="423"/>
                    <a:pt x="234" y="501"/>
                  </a:cubicBezTo>
                  <a:cubicBezTo>
                    <a:pt x="278" y="579"/>
                    <a:pt x="312" y="657"/>
                    <a:pt x="334" y="746"/>
                  </a:cubicBezTo>
                  <a:cubicBezTo>
                    <a:pt x="367" y="835"/>
                    <a:pt x="379" y="912"/>
                    <a:pt x="401" y="1013"/>
                  </a:cubicBezTo>
                  <a:cubicBezTo>
                    <a:pt x="423" y="912"/>
                    <a:pt x="411" y="823"/>
                    <a:pt x="389" y="724"/>
                  </a:cubicBezTo>
                  <a:cubicBezTo>
                    <a:pt x="367" y="635"/>
                    <a:pt x="322" y="546"/>
                    <a:pt x="278" y="467"/>
                  </a:cubicBezTo>
                  <a:cubicBezTo>
                    <a:pt x="223" y="390"/>
                    <a:pt x="156" y="323"/>
                    <a:pt x="112" y="245"/>
                  </a:cubicBezTo>
                  <a:cubicBezTo>
                    <a:pt x="56" y="168"/>
                    <a:pt x="11" y="8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10" name="Google Shape;17410;p24"/>
            <p:cNvSpPr/>
            <p:nvPr/>
          </p:nvSpPr>
          <p:spPr>
            <a:xfrm flipH="1">
              <a:off x="865076" y="65207"/>
              <a:ext cx="184907" cy="218871"/>
            </a:xfrm>
            <a:custGeom>
              <a:avLst/>
              <a:gdLst/>
              <a:ahLst/>
              <a:cxnLst/>
              <a:rect l="l" t="t" r="r" b="b"/>
              <a:pathLst>
                <a:path w="2292" h="2713" extrusionOk="0">
                  <a:moveTo>
                    <a:pt x="1675" y="1"/>
                  </a:moveTo>
                  <a:cubicBezTo>
                    <a:pt x="1627" y="1"/>
                    <a:pt x="1580" y="5"/>
                    <a:pt x="1535" y="15"/>
                  </a:cubicBezTo>
                  <a:cubicBezTo>
                    <a:pt x="1224" y="94"/>
                    <a:pt x="991" y="416"/>
                    <a:pt x="712" y="894"/>
                  </a:cubicBezTo>
                  <a:cubicBezTo>
                    <a:pt x="457" y="1339"/>
                    <a:pt x="67" y="2496"/>
                    <a:pt x="0" y="2707"/>
                  </a:cubicBezTo>
                  <a:cubicBezTo>
                    <a:pt x="0" y="2707"/>
                    <a:pt x="5" y="2712"/>
                    <a:pt x="9" y="2712"/>
                  </a:cubicBezTo>
                  <a:cubicBezTo>
                    <a:pt x="11" y="2712"/>
                    <a:pt x="12" y="2711"/>
                    <a:pt x="12" y="2707"/>
                  </a:cubicBezTo>
                  <a:cubicBezTo>
                    <a:pt x="101" y="2640"/>
                    <a:pt x="390" y="2407"/>
                    <a:pt x="779" y="2185"/>
                  </a:cubicBezTo>
                  <a:cubicBezTo>
                    <a:pt x="1258" y="1918"/>
                    <a:pt x="1947" y="1550"/>
                    <a:pt x="2114" y="1172"/>
                  </a:cubicBezTo>
                  <a:cubicBezTo>
                    <a:pt x="2259" y="828"/>
                    <a:pt x="2192" y="327"/>
                    <a:pt x="2180" y="272"/>
                  </a:cubicBezTo>
                  <a:lnTo>
                    <a:pt x="2180" y="260"/>
                  </a:lnTo>
                  <a:lnTo>
                    <a:pt x="2281" y="183"/>
                  </a:lnTo>
                  <a:cubicBezTo>
                    <a:pt x="2291" y="183"/>
                    <a:pt x="2291" y="171"/>
                    <a:pt x="2281" y="171"/>
                  </a:cubicBezTo>
                  <a:cubicBezTo>
                    <a:pt x="2215" y="133"/>
                    <a:pt x="1934" y="1"/>
                    <a:pt x="167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11" name="Google Shape;17411;p24"/>
            <p:cNvSpPr/>
            <p:nvPr/>
          </p:nvSpPr>
          <p:spPr>
            <a:xfrm flipH="1">
              <a:off x="959224" y="94250"/>
              <a:ext cx="90759" cy="189828"/>
            </a:xfrm>
            <a:custGeom>
              <a:avLst/>
              <a:gdLst/>
              <a:ahLst/>
              <a:cxnLst/>
              <a:rect l="l" t="t" r="r" b="b"/>
              <a:pathLst>
                <a:path w="1125" h="2353" extrusionOk="0">
                  <a:moveTo>
                    <a:pt x="1068" y="1"/>
                  </a:moveTo>
                  <a:cubicBezTo>
                    <a:pt x="957" y="145"/>
                    <a:pt x="835" y="323"/>
                    <a:pt x="712" y="534"/>
                  </a:cubicBezTo>
                  <a:cubicBezTo>
                    <a:pt x="457" y="979"/>
                    <a:pt x="67" y="2136"/>
                    <a:pt x="0" y="2347"/>
                  </a:cubicBezTo>
                  <a:cubicBezTo>
                    <a:pt x="0" y="2347"/>
                    <a:pt x="5" y="2352"/>
                    <a:pt x="9" y="2352"/>
                  </a:cubicBezTo>
                  <a:cubicBezTo>
                    <a:pt x="11" y="2352"/>
                    <a:pt x="12" y="2351"/>
                    <a:pt x="12" y="2347"/>
                  </a:cubicBezTo>
                  <a:cubicBezTo>
                    <a:pt x="101" y="2280"/>
                    <a:pt x="390" y="2047"/>
                    <a:pt x="779" y="1825"/>
                  </a:cubicBezTo>
                  <a:cubicBezTo>
                    <a:pt x="890" y="1769"/>
                    <a:pt x="1001" y="1702"/>
                    <a:pt x="1124" y="1635"/>
                  </a:cubicBezTo>
                  <a:cubicBezTo>
                    <a:pt x="1124" y="1524"/>
                    <a:pt x="1113" y="1413"/>
                    <a:pt x="1102" y="1301"/>
                  </a:cubicBezTo>
                  <a:cubicBezTo>
                    <a:pt x="1080" y="1168"/>
                    <a:pt x="1046" y="1034"/>
                    <a:pt x="1024" y="901"/>
                  </a:cubicBezTo>
                  <a:cubicBezTo>
                    <a:pt x="1013" y="768"/>
                    <a:pt x="1013" y="623"/>
                    <a:pt x="1013" y="478"/>
                  </a:cubicBezTo>
                  <a:cubicBezTo>
                    <a:pt x="1024" y="334"/>
                    <a:pt x="1046" y="189"/>
                    <a:pt x="1057" y="56"/>
                  </a:cubicBezTo>
                  <a:cubicBezTo>
                    <a:pt x="1068" y="33"/>
                    <a:pt x="1068" y="11"/>
                    <a:pt x="106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12" name="Google Shape;17412;p24"/>
            <p:cNvSpPr/>
            <p:nvPr/>
          </p:nvSpPr>
          <p:spPr>
            <a:xfrm flipH="1">
              <a:off x="989799" y="201952"/>
              <a:ext cx="14441" cy="41306"/>
            </a:xfrm>
            <a:custGeom>
              <a:avLst/>
              <a:gdLst/>
              <a:ahLst/>
              <a:cxnLst/>
              <a:rect l="l" t="t" r="r" b="b"/>
              <a:pathLst>
                <a:path w="179" h="512" extrusionOk="0">
                  <a:moveTo>
                    <a:pt x="145" y="0"/>
                  </a:moveTo>
                  <a:cubicBezTo>
                    <a:pt x="157" y="55"/>
                    <a:pt x="145" y="89"/>
                    <a:pt x="145" y="134"/>
                  </a:cubicBezTo>
                  <a:lnTo>
                    <a:pt x="112" y="267"/>
                  </a:lnTo>
                  <a:cubicBezTo>
                    <a:pt x="101" y="312"/>
                    <a:pt x="78" y="356"/>
                    <a:pt x="68" y="389"/>
                  </a:cubicBezTo>
                  <a:cubicBezTo>
                    <a:pt x="45" y="434"/>
                    <a:pt x="23" y="478"/>
                    <a:pt x="1" y="512"/>
                  </a:cubicBezTo>
                  <a:cubicBezTo>
                    <a:pt x="34" y="478"/>
                    <a:pt x="56" y="445"/>
                    <a:pt x="78" y="401"/>
                  </a:cubicBezTo>
                  <a:cubicBezTo>
                    <a:pt x="101" y="356"/>
                    <a:pt x="123" y="322"/>
                    <a:pt x="134" y="278"/>
                  </a:cubicBezTo>
                  <a:cubicBezTo>
                    <a:pt x="157" y="233"/>
                    <a:pt x="167" y="189"/>
                    <a:pt x="167" y="144"/>
                  </a:cubicBezTo>
                  <a:cubicBezTo>
                    <a:pt x="179" y="100"/>
                    <a:pt x="167" y="45"/>
                    <a:pt x="1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13" name="Google Shape;17413;p24"/>
            <p:cNvSpPr/>
            <p:nvPr/>
          </p:nvSpPr>
          <p:spPr>
            <a:xfrm flipH="1">
              <a:off x="1005047" y="218975"/>
              <a:ext cx="23396" cy="12585"/>
            </a:xfrm>
            <a:custGeom>
              <a:avLst/>
              <a:gdLst/>
              <a:ahLst/>
              <a:cxnLst/>
              <a:rect l="l" t="t" r="r" b="b"/>
              <a:pathLst>
                <a:path w="290" h="156" extrusionOk="0">
                  <a:moveTo>
                    <a:pt x="289" y="0"/>
                  </a:moveTo>
                  <a:cubicBezTo>
                    <a:pt x="256" y="0"/>
                    <a:pt x="234" y="12"/>
                    <a:pt x="200" y="22"/>
                  </a:cubicBezTo>
                  <a:cubicBezTo>
                    <a:pt x="178" y="22"/>
                    <a:pt x="156" y="45"/>
                    <a:pt x="134" y="56"/>
                  </a:cubicBezTo>
                  <a:lnTo>
                    <a:pt x="0" y="156"/>
                  </a:lnTo>
                  <a:cubicBezTo>
                    <a:pt x="56" y="123"/>
                    <a:pt x="101" y="101"/>
                    <a:pt x="145" y="78"/>
                  </a:cubicBezTo>
                  <a:cubicBezTo>
                    <a:pt x="168" y="67"/>
                    <a:pt x="190" y="56"/>
                    <a:pt x="223" y="45"/>
                  </a:cubicBezTo>
                  <a:lnTo>
                    <a:pt x="289" y="12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14" name="Google Shape;17414;p24"/>
            <p:cNvSpPr/>
            <p:nvPr/>
          </p:nvSpPr>
          <p:spPr>
            <a:xfrm flipH="1">
              <a:off x="935908" y="141768"/>
              <a:ext cx="24364" cy="76399"/>
            </a:xfrm>
            <a:custGeom>
              <a:avLst/>
              <a:gdLst/>
              <a:ahLst/>
              <a:cxnLst/>
              <a:rect l="l" t="t" r="r" b="b"/>
              <a:pathLst>
                <a:path w="302" h="947" extrusionOk="0">
                  <a:moveTo>
                    <a:pt x="267" y="1"/>
                  </a:moveTo>
                  <a:lnTo>
                    <a:pt x="267" y="1"/>
                  </a:lnTo>
                  <a:cubicBezTo>
                    <a:pt x="290" y="34"/>
                    <a:pt x="279" y="79"/>
                    <a:pt x="279" y="123"/>
                  </a:cubicBezTo>
                  <a:cubicBezTo>
                    <a:pt x="267" y="156"/>
                    <a:pt x="267" y="201"/>
                    <a:pt x="257" y="245"/>
                  </a:cubicBezTo>
                  <a:cubicBezTo>
                    <a:pt x="245" y="324"/>
                    <a:pt x="235" y="401"/>
                    <a:pt x="201" y="479"/>
                  </a:cubicBezTo>
                  <a:cubicBezTo>
                    <a:pt x="168" y="557"/>
                    <a:pt x="112" y="623"/>
                    <a:pt x="79" y="702"/>
                  </a:cubicBezTo>
                  <a:cubicBezTo>
                    <a:pt x="45" y="779"/>
                    <a:pt x="23" y="857"/>
                    <a:pt x="1" y="946"/>
                  </a:cubicBezTo>
                  <a:lnTo>
                    <a:pt x="101" y="712"/>
                  </a:lnTo>
                  <a:cubicBezTo>
                    <a:pt x="146" y="635"/>
                    <a:pt x="190" y="568"/>
                    <a:pt x="235" y="502"/>
                  </a:cubicBezTo>
                  <a:cubicBezTo>
                    <a:pt x="267" y="423"/>
                    <a:pt x="301" y="334"/>
                    <a:pt x="301" y="245"/>
                  </a:cubicBezTo>
                  <a:lnTo>
                    <a:pt x="301" y="123"/>
                  </a:lnTo>
                  <a:cubicBezTo>
                    <a:pt x="301" y="79"/>
                    <a:pt x="301" y="34"/>
                    <a:pt x="26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15" name="Google Shape;17415;p24"/>
            <p:cNvSpPr/>
            <p:nvPr/>
          </p:nvSpPr>
          <p:spPr>
            <a:xfrm flipH="1">
              <a:off x="954786" y="157903"/>
              <a:ext cx="46792" cy="11779"/>
            </a:xfrm>
            <a:custGeom>
              <a:avLst/>
              <a:gdLst/>
              <a:ahLst/>
              <a:cxnLst/>
              <a:rect l="l" t="t" r="r" b="b"/>
              <a:pathLst>
                <a:path w="580" h="146" extrusionOk="0">
                  <a:moveTo>
                    <a:pt x="424" y="1"/>
                  </a:moveTo>
                  <a:cubicBezTo>
                    <a:pt x="379" y="1"/>
                    <a:pt x="335" y="23"/>
                    <a:pt x="279" y="35"/>
                  </a:cubicBezTo>
                  <a:cubicBezTo>
                    <a:pt x="190" y="68"/>
                    <a:pt x="90" y="101"/>
                    <a:pt x="1" y="134"/>
                  </a:cubicBezTo>
                  <a:lnTo>
                    <a:pt x="1" y="146"/>
                  </a:lnTo>
                  <a:cubicBezTo>
                    <a:pt x="101" y="124"/>
                    <a:pt x="190" y="101"/>
                    <a:pt x="290" y="79"/>
                  </a:cubicBezTo>
                  <a:cubicBezTo>
                    <a:pt x="346" y="79"/>
                    <a:pt x="391" y="79"/>
                    <a:pt x="435" y="57"/>
                  </a:cubicBezTo>
                  <a:cubicBezTo>
                    <a:pt x="490" y="45"/>
                    <a:pt x="535" y="35"/>
                    <a:pt x="579" y="12"/>
                  </a:cubicBezTo>
                  <a:cubicBezTo>
                    <a:pt x="535" y="1"/>
                    <a:pt x="480" y="1"/>
                    <a:pt x="42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16" name="Google Shape;17416;p24"/>
            <p:cNvSpPr/>
            <p:nvPr/>
          </p:nvSpPr>
          <p:spPr>
            <a:xfrm flipH="1">
              <a:off x="896458" y="97558"/>
              <a:ext cx="76399" cy="19201"/>
            </a:xfrm>
            <a:custGeom>
              <a:avLst/>
              <a:gdLst/>
              <a:ahLst/>
              <a:cxnLst/>
              <a:rect l="l" t="t" r="r" b="b"/>
              <a:pathLst>
                <a:path w="947" h="238" extrusionOk="0">
                  <a:moveTo>
                    <a:pt x="657" y="1"/>
                  </a:moveTo>
                  <a:cubicBezTo>
                    <a:pt x="590" y="1"/>
                    <a:pt x="520" y="19"/>
                    <a:pt x="457" y="37"/>
                  </a:cubicBezTo>
                  <a:cubicBezTo>
                    <a:pt x="290" y="81"/>
                    <a:pt x="146" y="160"/>
                    <a:pt x="1" y="226"/>
                  </a:cubicBezTo>
                  <a:lnTo>
                    <a:pt x="1" y="237"/>
                  </a:lnTo>
                  <a:cubicBezTo>
                    <a:pt x="157" y="182"/>
                    <a:pt x="312" y="115"/>
                    <a:pt x="468" y="93"/>
                  </a:cubicBezTo>
                  <a:cubicBezTo>
                    <a:pt x="546" y="71"/>
                    <a:pt x="624" y="71"/>
                    <a:pt x="702" y="59"/>
                  </a:cubicBezTo>
                  <a:cubicBezTo>
                    <a:pt x="779" y="59"/>
                    <a:pt x="858" y="59"/>
                    <a:pt x="947" y="71"/>
                  </a:cubicBezTo>
                  <a:lnTo>
                    <a:pt x="947" y="59"/>
                  </a:lnTo>
                  <a:cubicBezTo>
                    <a:pt x="868" y="26"/>
                    <a:pt x="791" y="4"/>
                    <a:pt x="702" y="4"/>
                  </a:cubicBezTo>
                  <a:cubicBezTo>
                    <a:pt x="687" y="2"/>
                    <a:pt x="672" y="1"/>
                    <a:pt x="6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17" name="Google Shape;17417;p24"/>
            <p:cNvSpPr/>
            <p:nvPr/>
          </p:nvSpPr>
          <p:spPr>
            <a:xfrm flipH="1">
              <a:off x="880322" y="93282"/>
              <a:ext cx="26945" cy="84467"/>
            </a:xfrm>
            <a:custGeom>
              <a:avLst/>
              <a:gdLst/>
              <a:ahLst/>
              <a:cxnLst/>
              <a:rect l="l" t="t" r="r" b="b"/>
              <a:pathLst>
                <a:path w="334" h="1047" extrusionOk="0">
                  <a:moveTo>
                    <a:pt x="267" y="1"/>
                  </a:moveTo>
                  <a:cubicBezTo>
                    <a:pt x="267" y="23"/>
                    <a:pt x="278" y="45"/>
                    <a:pt x="278" y="68"/>
                  </a:cubicBezTo>
                  <a:cubicBezTo>
                    <a:pt x="289" y="90"/>
                    <a:pt x="300" y="112"/>
                    <a:pt x="300" y="134"/>
                  </a:cubicBezTo>
                  <a:cubicBezTo>
                    <a:pt x="300" y="179"/>
                    <a:pt x="300" y="223"/>
                    <a:pt x="289" y="268"/>
                  </a:cubicBezTo>
                  <a:cubicBezTo>
                    <a:pt x="278" y="312"/>
                    <a:pt x="267" y="357"/>
                    <a:pt x="245" y="401"/>
                  </a:cubicBezTo>
                  <a:lnTo>
                    <a:pt x="200" y="524"/>
                  </a:lnTo>
                  <a:lnTo>
                    <a:pt x="100" y="791"/>
                  </a:lnTo>
                  <a:lnTo>
                    <a:pt x="0" y="1046"/>
                  </a:lnTo>
                  <a:lnTo>
                    <a:pt x="122" y="791"/>
                  </a:lnTo>
                  <a:cubicBezTo>
                    <a:pt x="156" y="713"/>
                    <a:pt x="200" y="624"/>
                    <a:pt x="233" y="535"/>
                  </a:cubicBezTo>
                  <a:lnTo>
                    <a:pt x="289" y="413"/>
                  </a:lnTo>
                  <a:cubicBezTo>
                    <a:pt x="300" y="391"/>
                    <a:pt x="312" y="368"/>
                    <a:pt x="312" y="346"/>
                  </a:cubicBezTo>
                  <a:cubicBezTo>
                    <a:pt x="322" y="324"/>
                    <a:pt x="322" y="302"/>
                    <a:pt x="334" y="279"/>
                  </a:cubicBezTo>
                  <a:cubicBezTo>
                    <a:pt x="334" y="223"/>
                    <a:pt x="334" y="179"/>
                    <a:pt x="322" y="134"/>
                  </a:cubicBezTo>
                  <a:cubicBezTo>
                    <a:pt x="322" y="112"/>
                    <a:pt x="312" y="79"/>
                    <a:pt x="300" y="68"/>
                  </a:cubicBezTo>
                  <a:lnTo>
                    <a:pt x="26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18" name="Google Shape;17418;p24"/>
            <p:cNvSpPr/>
            <p:nvPr/>
          </p:nvSpPr>
          <p:spPr>
            <a:xfrm flipH="1">
              <a:off x="737689" y="-191988"/>
              <a:ext cx="211853" cy="206367"/>
            </a:xfrm>
            <a:custGeom>
              <a:avLst/>
              <a:gdLst/>
              <a:ahLst/>
              <a:cxnLst/>
              <a:rect l="l" t="t" r="r" b="b"/>
              <a:pathLst>
                <a:path w="2626" h="2558" extrusionOk="0">
                  <a:moveTo>
                    <a:pt x="13" y="0"/>
                  </a:moveTo>
                  <a:cubicBezTo>
                    <a:pt x="1" y="0"/>
                    <a:pt x="1" y="0"/>
                    <a:pt x="1" y="12"/>
                  </a:cubicBezTo>
                  <a:cubicBezTo>
                    <a:pt x="13" y="111"/>
                    <a:pt x="112" y="590"/>
                    <a:pt x="413" y="1191"/>
                  </a:cubicBezTo>
                  <a:cubicBezTo>
                    <a:pt x="735" y="1869"/>
                    <a:pt x="1103" y="2303"/>
                    <a:pt x="1436" y="2459"/>
                  </a:cubicBezTo>
                  <a:cubicBezTo>
                    <a:pt x="1594" y="2535"/>
                    <a:pt x="1743" y="2557"/>
                    <a:pt x="1869" y="2557"/>
                  </a:cubicBezTo>
                  <a:cubicBezTo>
                    <a:pt x="2019" y="2557"/>
                    <a:pt x="2137" y="2526"/>
                    <a:pt x="2203" y="2514"/>
                  </a:cubicBezTo>
                  <a:cubicBezTo>
                    <a:pt x="2314" y="2481"/>
                    <a:pt x="2437" y="2469"/>
                    <a:pt x="2448" y="2469"/>
                  </a:cubicBezTo>
                  <a:lnTo>
                    <a:pt x="2459" y="2469"/>
                  </a:lnTo>
                  <a:lnTo>
                    <a:pt x="2515" y="2492"/>
                  </a:lnTo>
                  <a:cubicBezTo>
                    <a:pt x="2515" y="2492"/>
                    <a:pt x="2626" y="2202"/>
                    <a:pt x="2581" y="1880"/>
                  </a:cubicBezTo>
                  <a:cubicBezTo>
                    <a:pt x="2526" y="1557"/>
                    <a:pt x="2381" y="1146"/>
                    <a:pt x="1981" y="779"/>
                  </a:cubicBezTo>
                  <a:cubicBezTo>
                    <a:pt x="1592" y="423"/>
                    <a:pt x="1325" y="401"/>
                    <a:pt x="1024" y="356"/>
                  </a:cubicBezTo>
                  <a:cubicBezTo>
                    <a:pt x="569" y="289"/>
                    <a:pt x="102" y="56"/>
                    <a:pt x="1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19" name="Google Shape;17419;p24"/>
            <p:cNvSpPr/>
            <p:nvPr/>
          </p:nvSpPr>
          <p:spPr>
            <a:xfrm flipH="1">
              <a:off x="821107" y="-191988"/>
              <a:ext cx="128435" cy="202817"/>
            </a:xfrm>
            <a:custGeom>
              <a:avLst/>
              <a:gdLst/>
              <a:ahLst/>
              <a:cxnLst/>
              <a:rect l="l" t="t" r="r" b="b"/>
              <a:pathLst>
                <a:path w="1592" h="2514" extrusionOk="0">
                  <a:moveTo>
                    <a:pt x="13" y="0"/>
                  </a:moveTo>
                  <a:cubicBezTo>
                    <a:pt x="1" y="0"/>
                    <a:pt x="1" y="0"/>
                    <a:pt x="1" y="12"/>
                  </a:cubicBezTo>
                  <a:cubicBezTo>
                    <a:pt x="13" y="111"/>
                    <a:pt x="112" y="590"/>
                    <a:pt x="413" y="1191"/>
                  </a:cubicBezTo>
                  <a:cubicBezTo>
                    <a:pt x="735" y="1869"/>
                    <a:pt x="1103" y="2303"/>
                    <a:pt x="1436" y="2459"/>
                  </a:cubicBezTo>
                  <a:cubicBezTo>
                    <a:pt x="1481" y="2481"/>
                    <a:pt x="1525" y="2503"/>
                    <a:pt x="1570" y="2514"/>
                  </a:cubicBezTo>
                  <a:cubicBezTo>
                    <a:pt x="1592" y="2291"/>
                    <a:pt x="1525" y="2058"/>
                    <a:pt x="1436" y="1858"/>
                  </a:cubicBezTo>
                  <a:cubicBezTo>
                    <a:pt x="1369" y="1680"/>
                    <a:pt x="1280" y="1513"/>
                    <a:pt x="1214" y="1346"/>
                  </a:cubicBezTo>
                  <a:cubicBezTo>
                    <a:pt x="1147" y="1179"/>
                    <a:pt x="1113" y="1013"/>
                    <a:pt x="1080" y="845"/>
                  </a:cubicBezTo>
                  <a:cubicBezTo>
                    <a:pt x="1058" y="679"/>
                    <a:pt x="1036" y="512"/>
                    <a:pt x="1024" y="356"/>
                  </a:cubicBezTo>
                  <a:cubicBezTo>
                    <a:pt x="569" y="289"/>
                    <a:pt x="102" y="56"/>
                    <a:pt x="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20" name="Google Shape;17420;p24"/>
            <p:cNvSpPr/>
            <p:nvPr/>
          </p:nvSpPr>
          <p:spPr>
            <a:xfrm flipH="1">
              <a:off x="774395" y="-9822"/>
              <a:ext cx="67444" cy="14441"/>
            </a:xfrm>
            <a:custGeom>
              <a:avLst/>
              <a:gdLst/>
              <a:ahLst/>
              <a:cxnLst/>
              <a:rect l="l" t="t" r="r" b="b"/>
              <a:pathLst>
                <a:path w="836" h="179" extrusionOk="0">
                  <a:moveTo>
                    <a:pt x="1" y="0"/>
                  </a:moveTo>
                  <a:lnTo>
                    <a:pt x="1" y="0"/>
                  </a:lnTo>
                  <a:cubicBezTo>
                    <a:pt x="57" y="56"/>
                    <a:pt x="112" y="100"/>
                    <a:pt x="190" y="134"/>
                  </a:cubicBezTo>
                  <a:cubicBezTo>
                    <a:pt x="257" y="167"/>
                    <a:pt x="334" y="178"/>
                    <a:pt x="413" y="178"/>
                  </a:cubicBezTo>
                  <a:cubicBezTo>
                    <a:pt x="568" y="178"/>
                    <a:pt x="712" y="134"/>
                    <a:pt x="835" y="33"/>
                  </a:cubicBezTo>
                  <a:lnTo>
                    <a:pt x="835" y="33"/>
                  </a:lnTo>
                  <a:cubicBezTo>
                    <a:pt x="716" y="103"/>
                    <a:pt x="587" y="146"/>
                    <a:pt x="458" y="146"/>
                  </a:cubicBezTo>
                  <a:cubicBezTo>
                    <a:pt x="443" y="146"/>
                    <a:pt x="428" y="146"/>
                    <a:pt x="413" y="145"/>
                  </a:cubicBezTo>
                  <a:cubicBezTo>
                    <a:pt x="334" y="134"/>
                    <a:pt x="268" y="122"/>
                    <a:pt x="201" y="89"/>
                  </a:cubicBezTo>
                  <a:cubicBezTo>
                    <a:pt x="134" y="67"/>
                    <a:pt x="67" y="33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21" name="Google Shape;17421;p24"/>
            <p:cNvSpPr/>
            <p:nvPr/>
          </p:nvSpPr>
          <p:spPr>
            <a:xfrm flipH="1">
              <a:off x="807634" y="-52903"/>
              <a:ext cx="70107" cy="23396"/>
            </a:xfrm>
            <a:custGeom>
              <a:avLst/>
              <a:gdLst/>
              <a:ahLst/>
              <a:cxnLst/>
              <a:rect l="l" t="t" r="r" b="b"/>
              <a:pathLst>
                <a:path w="869" h="290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45"/>
                    <a:pt x="134" y="78"/>
                    <a:pt x="201" y="112"/>
                  </a:cubicBezTo>
                  <a:cubicBezTo>
                    <a:pt x="268" y="145"/>
                    <a:pt x="346" y="167"/>
                    <a:pt x="423" y="189"/>
                  </a:cubicBezTo>
                  <a:cubicBezTo>
                    <a:pt x="502" y="201"/>
                    <a:pt x="579" y="201"/>
                    <a:pt x="657" y="211"/>
                  </a:cubicBezTo>
                  <a:cubicBezTo>
                    <a:pt x="724" y="223"/>
                    <a:pt x="802" y="256"/>
                    <a:pt x="868" y="290"/>
                  </a:cubicBezTo>
                  <a:cubicBezTo>
                    <a:pt x="802" y="245"/>
                    <a:pt x="735" y="211"/>
                    <a:pt x="657" y="201"/>
                  </a:cubicBezTo>
                  <a:lnTo>
                    <a:pt x="423" y="167"/>
                  </a:lnTo>
                  <a:cubicBezTo>
                    <a:pt x="357" y="145"/>
                    <a:pt x="290" y="112"/>
                    <a:pt x="213" y="89"/>
                  </a:cubicBezTo>
                  <a:cubicBezTo>
                    <a:pt x="146" y="56"/>
                    <a:pt x="79" y="23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22" name="Google Shape;17422;p24"/>
            <p:cNvSpPr/>
            <p:nvPr/>
          </p:nvSpPr>
          <p:spPr>
            <a:xfrm flipH="1">
              <a:off x="854345" y="-91546"/>
              <a:ext cx="50261" cy="19846"/>
            </a:xfrm>
            <a:custGeom>
              <a:avLst/>
              <a:gdLst/>
              <a:ahLst/>
              <a:cxnLst/>
              <a:rect l="l" t="t" r="r" b="b"/>
              <a:pathLst>
                <a:path w="623" h="246" extrusionOk="0">
                  <a:moveTo>
                    <a:pt x="0" y="1"/>
                  </a:moveTo>
                  <a:lnTo>
                    <a:pt x="0" y="12"/>
                  </a:lnTo>
                  <a:cubicBezTo>
                    <a:pt x="45" y="35"/>
                    <a:pt x="89" y="68"/>
                    <a:pt x="134" y="112"/>
                  </a:cubicBezTo>
                  <a:cubicBezTo>
                    <a:pt x="178" y="146"/>
                    <a:pt x="223" y="179"/>
                    <a:pt x="279" y="201"/>
                  </a:cubicBezTo>
                  <a:cubicBezTo>
                    <a:pt x="311" y="221"/>
                    <a:pt x="348" y="225"/>
                    <a:pt x="384" y="225"/>
                  </a:cubicBezTo>
                  <a:cubicBezTo>
                    <a:pt x="409" y="225"/>
                    <a:pt x="434" y="223"/>
                    <a:pt x="457" y="223"/>
                  </a:cubicBezTo>
                  <a:cubicBezTo>
                    <a:pt x="512" y="223"/>
                    <a:pt x="568" y="223"/>
                    <a:pt x="623" y="246"/>
                  </a:cubicBezTo>
                  <a:cubicBezTo>
                    <a:pt x="568" y="213"/>
                    <a:pt x="512" y="213"/>
                    <a:pt x="457" y="201"/>
                  </a:cubicBezTo>
                  <a:cubicBezTo>
                    <a:pt x="400" y="201"/>
                    <a:pt x="345" y="201"/>
                    <a:pt x="289" y="168"/>
                  </a:cubicBezTo>
                  <a:cubicBezTo>
                    <a:pt x="245" y="146"/>
                    <a:pt x="200" y="112"/>
                    <a:pt x="156" y="79"/>
                  </a:cubicBezTo>
                  <a:cubicBezTo>
                    <a:pt x="111" y="45"/>
                    <a:pt x="56" y="12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23" name="Google Shape;17423;p24"/>
            <p:cNvSpPr/>
            <p:nvPr/>
          </p:nvSpPr>
          <p:spPr>
            <a:xfrm flipH="1">
              <a:off x="883872" y="-135434"/>
              <a:ext cx="42274" cy="27833"/>
            </a:xfrm>
            <a:custGeom>
              <a:avLst/>
              <a:gdLst/>
              <a:ahLst/>
              <a:cxnLst/>
              <a:rect l="l" t="t" r="r" b="b"/>
              <a:pathLst>
                <a:path w="524" h="345" extrusionOk="0">
                  <a:moveTo>
                    <a:pt x="0" y="0"/>
                  </a:moveTo>
                  <a:cubicBezTo>
                    <a:pt x="34" y="45"/>
                    <a:pt x="78" y="78"/>
                    <a:pt x="123" y="111"/>
                  </a:cubicBezTo>
                  <a:cubicBezTo>
                    <a:pt x="156" y="144"/>
                    <a:pt x="200" y="167"/>
                    <a:pt x="245" y="200"/>
                  </a:cubicBezTo>
                  <a:cubicBezTo>
                    <a:pt x="334" y="256"/>
                    <a:pt x="434" y="300"/>
                    <a:pt x="523" y="345"/>
                  </a:cubicBezTo>
                  <a:lnTo>
                    <a:pt x="523" y="334"/>
                  </a:lnTo>
                  <a:cubicBezTo>
                    <a:pt x="434" y="289"/>
                    <a:pt x="345" y="233"/>
                    <a:pt x="256" y="178"/>
                  </a:cubicBezTo>
                  <a:cubicBezTo>
                    <a:pt x="223" y="144"/>
                    <a:pt x="178" y="111"/>
                    <a:pt x="134" y="89"/>
                  </a:cubicBezTo>
                  <a:cubicBezTo>
                    <a:pt x="89" y="55"/>
                    <a:pt x="56" y="23"/>
                    <a:pt x="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24" name="Google Shape;17424;p24"/>
            <p:cNvSpPr/>
            <p:nvPr/>
          </p:nvSpPr>
          <p:spPr>
            <a:xfrm flipH="1">
              <a:off x="892827" y="-157943"/>
              <a:ext cx="8229" cy="30576"/>
            </a:xfrm>
            <a:custGeom>
              <a:avLst/>
              <a:gdLst/>
              <a:ahLst/>
              <a:cxnLst/>
              <a:rect l="l" t="t" r="r" b="b"/>
              <a:pathLst>
                <a:path w="102" h="379" extrusionOk="0">
                  <a:moveTo>
                    <a:pt x="90" y="1"/>
                  </a:moveTo>
                  <a:cubicBezTo>
                    <a:pt x="90" y="68"/>
                    <a:pt x="57" y="124"/>
                    <a:pt x="34" y="190"/>
                  </a:cubicBezTo>
                  <a:cubicBezTo>
                    <a:pt x="23" y="213"/>
                    <a:pt x="12" y="245"/>
                    <a:pt x="12" y="279"/>
                  </a:cubicBezTo>
                  <a:cubicBezTo>
                    <a:pt x="12" y="302"/>
                    <a:pt x="1" y="312"/>
                    <a:pt x="1" y="334"/>
                  </a:cubicBezTo>
                  <a:cubicBezTo>
                    <a:pt x="1" y="346"/>
                    <a:pt x="12" y="379"/>
                    <a:pt x="34" y="379"/>
                  </a:cubicBezTo>
                  <a:cubicBezTo>
                    <a:pt x="34" y="368"/>
                    <a:pt x="45" y="357"/>
                    <a:pt x="45" y="334"/>
                  </a:cubicBezTo>
                  <a:cubicBezTo>
                    <a:pt x="57" y="324"/>
                    <a:pt x="67" y="312"/>
                    <a:pt x="67" y="290"/>
                  </a:cubicBezTo>
                  <a:cubicBezTo>
                    <a:pt x="79" y="268"/>
                    <a:pt x="79" y="235"/>
                    <a:pt x="90" y="201"/>
                  </a:cubicBezTo>
                  <a:cubicBezTo>
                    <a:pt x="90" y="168"/>
                    <a:pt x="101" y="134"/>
                    <a:pt x="101" y="101"/>
                  </a:cubicBezTo>
                  <a:cubicBezTo>
                    <a:pt x="101" y="68"/>
                    <a:pt x="101" y="35"/>
                    <a:pt x="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25" name="Google Shape;17425;p24"/>
            <p:cNvSpPr/>
            <p:nvPr/>
          </p:nvSpPr>
          <p:spPr>
            <a:xfrm flipH="1">
              <a:off x="861524" y="-144389"/>
              <a:ext cx="9036" cy="64621"/>
            </a:xfrm>
            <a:custGeom>
              <a:avLst/>
              <a:gdLst/>
              <a:ahLst/>
              <a:cxnLst/>
              <a:rect l="l" t="t" r="r" b="b"/>
              <a:pathLst>
                <a:path w="112" h="801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67"/>
                    <a:pt x="35" y="122"/>
                    <a:pt x="35" y="189"/>
                  </a:cubicBezTo>
                  <a:cubicBezTo>
                    <a:pt x="45" y="255"/>
                    <a:pt x="45" y="322"/>
                    <a:pt x="57" y="389"/>
                  </a:cubicBezTo>
                  <a:lnTo>
                    <a:pt x="67" y="601"/>
                  </a:lnTo>
                  <a:lnTo>
                    <a:pt x="79" y="700"/>
                  </a:lnTo>
                  <a:cubicBezTo>
                    <a:pt x="79" y="734"/>
                    <a:pt x="90" y="767"/>
                    <a:pt x="79" y="801"/>
                  </a:cubicBezTo>
                  <a:cubicBezTo>
                    <a:pt x="101" y="767"/>
                    <a:pt x="90" y="734"/>
                    <a:pt x="101" y="700"/>
                  </a:cubicBezTo>
                  <a:lnTo>
                    <a:pt x="101" y="601"/>
                  </a:lnTo>
                  <a:lnTo>
                    <a:pt x="101" y="389"/>
                  </a:lnTo>
                  <a:cubicBezTo>
                    <a:pt x="101" y="322"/>
                    <a:pt x="112" y="255"/>
                    <a:pt x="101" y="189"/>
                  </a:cubicBezTo>
                  <a:cubicBezTo>
                    <a:pt x="90" y="111"/>
                    <a:pt x="67" y="45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26" name="Google Shape;17426;p24"/>
            <p:cNvSpPr/>
            <p:nvPr/>
          </p:nvSpPr>
          <p:spPr>
            <a:xfrm flipH="1">
              <a:off x="819250" y="-122929"/>
              <a:ext cx="10891" cy="78174"/>
            </a:xfrm>
            <a:custGeom>
              <a:avLst/>
              <a:gdLst/>
              <a:ahLst/>
              <a:cxnLst/>
              <a:rect l="l" t="t" r="r" b="b"/>
              <a:pathLst>
                <a:path w="135" h="969" extrusionOk="0">
                  <a:moveTo>
                    <a:pt x="1" y="1"/>
                  </a:moveTo>
                  <a:lnTo>
                    <a:pt x="1" y="12"/>
                  </a:lnTo>
                  <a:cubicBezTo>
                    <a:pt x="23" y="90"/>
                    <a:pt x="56" y="167"/>
                    <a:pt x="67" y="246"/>
                  </a:cubicBezTo>
                  <a:cubicBezTo>
                    <a:pt x="78" y="323"/>
                    <a:pt x="90" y="401"/>
                    <a:pt x="67" y="479"/>
                  </a:cubicBezTo>
                  <a:cubicBezTo>
                    <a:pt x="45" y="557"/>
                    <a:pt x="23" y="635"/>
                    <a:pt x="23" y="723"/>
                  </a:cubicBezTo>
                  <a:lnTo>
                    <a:pt x="23" y="968"/>
                  </a:lnTo>
                  <a:lnTo>
                    <a:pt x="34" y="968"/>
                  </a:lnTo>
                  <a:cubicBezTo>
                    <a:pt x="34" y="879"/>
                    <a:pt x="34" y="802"/>
                    <a:pt x="45" y="723"/>
                  </a:cubicBezTo>
                  <a:cubicBezTo>
                    <a:pt x="56" y="635"/>
                    <a:pt x="78" y="568"/>
                    <a:pt x="100" y="479"/>
                  </a:cubicBezTo>
                  <a:cubicBezTo>
                    <a:pt x="123" y="401"/>
                    <a:pt x="134" y="312"/>
                    <a:pt x="112" y="234"/>
                  </a:cubicBezTo>
                  <a:cubicBezTo>
                    <a:pt x="90" y="145"/>
                    <a:pt x="45" y="78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27" name="Google Shape;17427;p24"/>
            <p:cNvSpPr/>
            <p:nvPr/>
          </p:nvSpPr>
          <p:spPr>
            <a:xfrm flipH="1">
              <a:off x="769070" y="-104051"/>
              <a:ext cx="19765" cy="92534"/>
            </a:xfrm>
            <a:custGeom>
              <a:avLst/>
              <a:gdLst/>
              <a:ahLst/>
              <a:cxnLst/>
              <a:rect l="l" t="t" r="r" b="b"/>
              <a:pathLst>
                <a:path w="245" h="1147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101"/>
                    <a:pt x="89" y="190"/>
                    <a:pt x="122" y="279"/>
                  </a:cubicBezTo>
                  <a:cubicBezTo>
                    <a:pt x="156" y="368"/>
                    <a:pt x="189" y="457"/>
                    <a:pt x="189" y="556"/>
                  </a:cubicBezTo>
                  <a:cubicBezTo>
                    <a:pt x="189" y="657"/>
                    <a:pt x="144" y="746"/>
                    <a:pt x="112" y="845"/>
                  </a:cubicBezTo>
                  <a:cubicBezTo>
                    <a:pt x="78" y="946"/>
                    <a:pt x="45" y="1046"/>
                    <a:pt x="33" y="1146"/>
                  </a:cubicBezTo>
                  <a:cubicBezTo>
                    <a:pt x="67" y="1046"/>
                    <a:pt x="100" y="946"/>
                    <a:pt x="144" y="857"/>
                  </a:cubicBezTo>
                  <a:cubicBezTo>
                    <a:pt x="178" y="768"/>
                    <a:pt x="223" y="667"/>
                    <a:pt x="233" y="556"/>
                  </a:cubicBezTo>
                  <a:cubicBezTo>
                    <a:pt x="245" y="457"/>
                    <a:pt x="223" y="345"/>
                    <a:pt x="178" y="256"/>
                  </a:cubicBezTo>
                  <a:cubicBezTo>
                    <a:pt x="134" y="156"/>
                    <a:pt x="67" y="78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28" name="Google Shape;17428;p24"/>
            <p:cNvSpPr/>
            <p:nvPr/>
          </p:nvSpPr>
          <p:spPr>
            <a:xfrm flipH="1">
              <a:off x="531321" y="87554"/>
              <a:ext cx="275505" cy="177888"/>
            </a:xfrm>
            <a:custGeom>
              <a:avLst/>
              <a:gdLst/>
              <a:ahLst/>
              <a:cxnLst/>
              <a:rect l="l" t="t" r="r" b="b"/>
              <a:pathLst>
                <a:path w="3415" h="2205" extrusionOk="0">
                  <a:moveTo>
                    <a:pt x="2590" y="0"/>
                  </a:moveTo>
                  <a:cubicBezTo>
                    <a:pt x="2481" y="0"/>
                    <a:pt x="2369" y="17"/>
                    <a:pt x="2258" y="61"/>
                  </a:cubicBezTo>
                  <a:cubicBezTo>
                    <a:pt x="1914" y="205"/>
                    <a:pt x="1524" y="606"/>
                    <a:pt x="1346" y="806"/>
                  </a:cubicBezTo>
                  <a:cubicBezTo>
                    <a:pt x="1168" y="1006"/>
                    <a:pt x="790" y="1396"/>
                    <a:pt x="557" y="1585"/>
                  </a:cubicBezTo>
                  <a:cubicBezTo>
                    <a:pt x="345" y="1740"/>
                    <a:pt x="68" y="2086"/>
                    <a:pt x="1" y="2163"/>
                  </a:cubicBezTo>
                  <a:cubicBezTo>
                    <a:pt x="1" y="2163"/>
                    <a:pt x="1" y="2175"/>
                    <a:pt x="12" y="2175"/>
                  </a:cubicBezTo>
                  <a:cubicBezTo>
                    <a:pt x="96" y="2183"/>
                    <a:pt x="452" y="2204"/>
                    <a:pt x="793" y="2204"/>
                  </a:cubicBezTo>
                  <a:cubicBezTo>
                    <a:pt x="900" y="2204"/>
                    <a:pt x="1006" y="2202"/>
                    <a:pt x="1102" y="2197"/>
                  </a:cubicBezTo>
                  <a:cubicBezTo>
                    <a:pt x="1546" y="2163"/>
                    <a:pt x="2125" y="2197"/>
                    <a:pt x="2781" y="1618"/>
                  </a:cubicBezTo>
                  <a:cubicBezTo>
                    <a:pt x="3415" y="1062"/>
                    <a:pt x="3304" y="272"/>
                    <a:pt x="3293" y="217"/>
                  </a:cubicBezTo>
                  <a:lnTo>
                    <a:pt x="3293" y="205"/>
                  </a:lnTo>
                  <a:cubicBezTo>
                    <a:pt x="3259" y="188"/>
                    <a:pt x="2949" y="0"/>
                    <a:pt x="25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29" name="Google Shape;17429;p24"/>
            <p:cNvSpPr/>
            <p:nvPr/>
          </p:nvSpPr>
          <p:spPr>
            <a:xfrm flipH="1">
              <a:off x="635391" y="103205"/>
              <a:ext cx="171434" cy="162237"/>
            </a:xfrm>
            <a:custGeom>
              <a:avLst/>
              <a:gdLst/>
              <a:ahLst/>
              <a:cxnLst/>
              <a:rect l="l" t="t" r="r" b="b"/>
              <a:pathLst>
                <a:path w="2125" h="2011" extrusionOk="0">
                  <a:moveTo>
                    <a:pt x="2025" y="1"/>
                  </a:moveTo>
                  <a:cubicBezTo>
                    <a:pt x="1747" y="179"/>
                    <a:pt x="1491" y="456"/>
                    <a:pt x="1346" y="612"/>
                  </a:cubicBezTo>
                  <a:cubicBezTo>
                    <a:pt x="1168" y="812"/>
                    <a:pt x="790" y="1202"/>
                    <a:pt x="557" y="1391"/>
                  </a:cubicBezTo>
                  <a:cubicBezTo>
                    <a:pt x="345" y="1546"/>
                    <a:pt x="68" y="1892"/>
                    <a:pt x="1" y="1969"/>
                  </a:cubicBezTo>
                  <a:cubicBezTo>
                    <a:pt x="1" y="1969"/>
                    <a:pt x="1" y="1981"/>
                    <a:pt x="12" y="1981"/>
                  </a:cubicBezTo>
                  <a:cubicBezTo>
                    <a:pt x="96" y="1989"/>
                    <a:pt x="452" y="2010"/>
                    <a:pt x="793" y="2010"/>
                  </a:cubicBezTo>
                  <a:cubicBezTo>
                    <a:pt x="900" y="2010"/>
                    <a:pt x="1006" y="2008"/>
                    <a:pt x="1102" y="2003"/>
                  </a:cubicBezTo>
                  <a:cubicBezTo>
                    <a:pt x="1113" y="1991"/>
                    <a:pt x="1124" y="1991"/>
                    <a:pt x="1135" y="1991"/>
                  </a:cubicBezTo>
                  <a:cubicBezTo>
                    <a:pt x="1302" y="1835"/>
                    <a:pt x="1457" y="1658"/>
                    <a:pt x="1569" y="1447"/>
                  </a:cubicBezTo>
                  <a:cubicBezTo>
                    <a:pt x="1635" y="1324"/>
                    <a:pt x="1680" y="1202"/>
                    <a:pt x="1714" y="1057"/>
                  </a:cubicBezTo>
                  <a:cubicBezTo>
                    <a:pt x="1747" y="935"/>
                    <a:pt x="1769" y="802"/>
                    <a:pt x="1803" y="668"/>
                  </a:cubicBezTo>
                  <a:cubicBezTo>
                    <a:pt x="1836" y="545"/>
                    <a:pt x="1892" y="423"/>
                    <a:pt x="1969" y="312"/>
                  </a:cubicBezTo>
                  <a:cubicBezTo>
                    <a:pt x="2025" y="234"/>
                    <a:pt x="2125" y="145"/>
                    <a:pt x="2058" y="45"/>
                  </a:cubicBezTo>
                  <a:cubicBezTo>
                    <a:pt x="2047" y="23"/>
                    <a:pt x="2036" y="11"/>
                    <a:pt x="202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30" name="Google Shape;17430;p24"/>
            <p:cNvSpPr/>
            <p:nvPr/>
          </p:nvSpPr>
          <p:spPr>
            <a:xfrm flipH="1">
              <a:off x="548260" y="106835"/>
              <a:ext cx="53972" cy="95196"/>
            </a:xfrm>
            <a:custGeom>
              <a:avLst/>
              <a:gdLst/>
              <a:ahLst/>
              <a:cxnLst/>
              <a:rect l="l" t="t" r="r" b="b"/>
              <a:pathLst>
                <a:path w="669" h="1180" extrusionOk="0">
                  <a:moveTo>
                    <a:pt x="668" y="0"/>
                  </a:moveTo>
                  <a:lnTo>
                    <a:pt x="668" y="0"/>
                  </a:lnTo>
                  <a:cubicBezTo>
                    <a:pt x="612" y="23"/>
                    <a:pt x="590" y="89"/>
                    <a:pt x="567" y="134"/>
                  </a:cubicBezTo>
                  <a:cubicBezTo>
                    <a:pt x="557" y="189"/>
                    <a:pt x="535" y="245"/>
                    <a:pt x="523" y="300"/>
                  </a:cubicBezTo>
                  <a:cubicBezTo>
                    <a:pt x="479" y="411"/>
                    <a:pt x="434" y="512"/>
                    <a:pt x="379" y="623"/>
                  </a:cubicBezTo>
                  <a:lnTo>
                    <a:pt x="223" y="923"/>
                  </a:lnTo>
                  <a:cubicBezTo>
                    <a:pt x="167" y="1024"/>
                    <a:pt x="100" y="1112"/>
                    <a:pt x="1" y="1179"/>
                  </a:cubicBezTo>
                  <a:cubicBezTo>
                    <a:pt x="112" y="1145"/>
                    <a:pt x="212" y="1056"/>
                    <a:pt x="268" y="957"/>
                  </a:cubicBezTo>
                  <a:cubicBezTo>
                    <a:pt x="334" y="856"/>
                    <a:pt x="379" y="745"/>
                    <a:pt x="423" y="634"/>
                  </a:cubicBezTo>
                  <a:cubicBezTo>
                    <a:pt x="468" y="534"/>
                    <a:pt x="512" y="423"/>
                    <a:pt x="545" y="312"/>
                  </a:cubicBezTo>
                  <a:cubicBezTo>
                    <a:pt x="567" y="256"/>
                    <a:pt x="579" y="200"/>
                    <a:pt x="590" y="144"/>
                  </a:cubicBezTo>
                  <a:cubicBezTo>
                    <a:pt x="601" y="89"/>
                    <a:pt x="624" y="33"/>
                    <a:pt x="6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31" name="Google Shape;17431;p24"/>
            <p:cNvSpPr/>
            <p:nvPr/>
          </p:nvSpPr>
          <p:spPr>
            <a:xfrm flipH="1">
              <a:off x="568026" y="109336"/>
              <a:ext cx="78174" cy="12747"/>
            </a:xfrm>
            <a:custGeom>
              <a:avLst/>
              <a:gdLst/>
              <a:ahLst/>
              <a:cxnLst/>
              <a:rect l="l" t="t" r="r" b="b"/>
              <a:pathLst>
                <a:path w="969" h="158" extrusionOk="0">
                  <a:moveTo>
                    <a:pt x="540" y="0"/>
                  </a:moveTo>
                  <a:cubicBezTo>
                    <a:pt x="520" y="0"/>
                    <a:pt x="499" y="1"/>
                    <a:pt x="479" y="2"/>
                  </a:cubicBezTo>
                  <a:cubicBezTo>
                    <a:pt x="390" y="14"/>
                    <a:pt x="312" y="24"/>
                    <a:pt x="234" y="47"/>
                  </a:cubicBezTo>
                  <a:cubicBezTo>
                    <a:pt x="145" y="69"/>
                    <a:pt x="67" y="103"/>
                    <a:pt x="0" y="158"/>
                  </a:cubicBezTo>
                  <a:cubicBezTo>
                    <a:pt x="79" y="125"/>
                    <a:pt x="156" y="103"/>
                    <a:pt x="234" y="80"/>
                  </a:cubicBezTo>
                  <a:cubicBezTo>
                    <a:pt x="312" y="58"/>
                    <a:pt x="401" y="36"/>
                    <a:pt x="479" y="24"/>
                  </a:cubicBezTo>
                  <a:cubicBezTo>
                    <a:pt x="505" y="23"/>
                    <a:pt x="532" y="22"/>
                    <a:pt x="558" y="22"/>
                  </a:cubicBezTo>
                  <a:cubicBezTo>
                    <a:pt x="698" y="22"/>
                    <a:pt x="835" y="47"/>
                    <a:pt x="957" y="103"/>
                  </a:cubicBezTo>
                  <a:lnTo>
                    <a:pt x="968" y="103"/>
                  </a:lnTo>
                  <a:cubicBezTo>
                    <a:pt x="832" y="34"/>
                    <a:pt x="686" y="0"/>
                    <a:pt x="54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32" name="Google Shape;17432;p24"/>
            <p:cNvSpPr/>
            <p:nvPr/>
          </p:nvSpPr>
          <p:spPr>
            <a:xfrm flipH="1">
              <a:off x="594971" y="132813"/>
              <a:ext cx="53003" cy="99714"/>
            </a:xfrm>
            <a:custGeom>
              <a:avLst/>
              <a:gdLst/>
              <a:ahLst/>
              <a:cxnLst/>
              <a:rect l="l" t="t" r="r" b="b"/>
              <a:pathLst>
                <a:path w="657" h="1236" extrusionOk="0">
                  <a:moveTo>
                    <a:pt x="657" y="0"/>
                  </a:moveTo>
                  <a:cubicBezTo>
                    <a:pt x="556" y="67"/>
                    <a:pt x="512" y="190"/>
                    <a:pt x="479" y="301"/>
                  </a:cubicBezTo>
                  <a:lnTo>
                    <a:pt x="368" y="645"/>
                  </a:lnTo>
                  <a:cubicBezTo>
                    <a:pt x="334" y="757"/>
                    <a:pt x="301" y="868"/>
                    <a:pt x="234" y="968"/>
                  </a:cubicBezTo>
                  <a:cubicBezTo>
                    <a:pt x="167" y="1057"/>
                    <a:pt x="67" y="1135"/>
                    <a:pt x="0" y="1224"/>
                  </a:cubicBezTo>
                  <a:lnTo>
                    <a:pt x="0" y="1235"/>
                  </a:lnTo>
                  <a:cubicBezTo>
                    <a:pt x="89" y="1146"/>
                    <a:pt x="190" y="1080"/>
                    <a:pt x="256" y="979"/>
                  </a:cubicBezTo>
                  <a:cubicBezTo>
                    <a:pt x="334" y="879"/>
                    <a:pt x="356" y="757"/>
                    <a:pt x="390" y="645"/>
                  </a:cubicBezTo>
                  <a:lnTo>
                    <a:pt x="489" y="301"/>
                  </a:lnTo>
                  <a:cubicBezTo>
                    <a:pt x="523" y="190"/>
                    <a:pt x="568" y="79"/>
                    <a:pt x="6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33" name="Google Shape;17433;p24"/>
            <p:cNvSpPr/>
            <p:nvPr/>
          </p:nvSpPr>
          <p:spPr>
            <a:xfrm flipH="1">
              <a:off x="621837" y="150723"/>
              <a:ext cx="77287" cy="10891"/>
            </a:xfrm>
            <a:custGeom>
              <a:avLst/>
              <a:gdLst/>
              <a:ahLst/>
              <a:cxnLst/>
              <a:rect l="l" t="t" r="r" b="b"/>
              <a:pathLst>
                <a:path w="958" h="135" extrusionOk="0">
                  <a:moveTo>
                    <a:pt x="957" y="1"/>
                  </a:moveTo>
                  <a:lnTo>
                    <a:pt x="957" y="1"/>
                  </a:lnTo>
                  <a:cubicBezTo>
                    <a:pt x="879" y="35"/>
                    <a:pt x="801" y="68"/>
                    <a:pt x="723" y="68"/>
                  </a:cubicBezTo>
                  <a:cubicBezTo>
                    <a:pt x="705" y="73"/>
                    <a:pt x="687" y="75"/>
                    <a:pt x="668" y="75"/>
                  </a:cubicBezTo>
                  <a:cubicBezTo>
                    <a:pt x="609" y="75"/>
                    <a:pt x="549" y="52"/>
                    <a:pt x="490" y="35"/>
                  </a:cubicBezTo>
                  <a:cubicBezTo>
                    <a:pt x="437" y="21"/>
                    <a:pt x="385" y="16"/>
                    <a:pt x="334" y="16"/>
                  </a:cubicBezTo>
                  <a:cubicBezTo>
                    <a:pt x="300" y="16"/>
                    <a:pt x="266" y="19"/>
                    <a:pt x="234" y="23"/>
                  </a:cubicBezTo>
                  <a:cubicBezTo>
                    <a:pt x="145" y="45"/>
                    <a:pt x="78" y="79"/>
                    <a:pt x="1" y="124"/>
                  </a:cubicBezTo>
                  <a:lnTo>
                    <a:pt x="1" y="134"/>
                  </a:lnTo>
                  <a:cubicBezTo>
                    <a:pt x="89" y="124"/>
                    <a:pt x="167" y="101"/>
                    <a:pt x="245" y="90"/>
                  </a:cubicBezTo>
                  <a:cubicBezTo>
                    <a:pt x="300" y="82"/>
                    <a:pt x="355" y="74"/>
                    <a:pt x="410" y="74"/>
                  </a:cubicBezTo>
                  <a:cubicBezTo>
                    <a:pt x="433" y="74"/>
                    <a:pt x="455" y="76"/>
                    <a:pt x="478" y="79"/>
                  </a:cubicBezTo>
                  <a:cubicBezTo>
                    <a:pt x="512" y="90"/>
                    <a:pt x="557" y="101"/>
                    <a:pt x="601" y="101"/>
                  </a:cubicBezTo>
                  <a:cubicBezTo>
                    <a:pt x="623" y="107"/>
                    <a:pt x="646" y="109"/>
                    <a:pt x="666" y="109"/>
                  </a:cubicBezTo>
                  <a:cubicBezTo>
                    <a:pt x="687" y="109"/>
                    <a:pt x="707" y="107"/>
                    <a:pt x="723" y="101"/>
                  </a:cubicBezTo>
                  <a:cubicBezTo>
                    <a:pt x="812" y="90"/>
                    <a:pt x="879" y="45"/>
                    <a:pt x="9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34" name="Google Shape;17434;p24"/>
            <p:cNvSpPr/>
            <p:nvPr/>
          </p:nvSpPr>
          <p:spPr>
            <a:xfrm flipH="1">
              <a:off x="664111" y="177669"/>
              <a:ext cx="60103" cy="71881"/>
            </a:xfrm>
            <a:custGeom>
              <a:avLst/>
              <a:gdLst/>
              <a:ahLst/>
              <a:cxnLst/>
              <a:rect l="l" t="t" r="r" b="b"/>
              <a:pathLst>
                <a:path w="745" h="891" extrusionOk="0">
                  <a:moveTo>
                    <a:pt x="745" y="0"/>
                  </a:moveTo>
                  <a:cubicBezTo>
                    <a:pt x="645" y="34"/>
                    <a:pt x="578" y="101"/>
                    <a:pt x="512" y="178"/>
                  </a:cubicBezTo>
                  <a:cubicBezTo>
                    <a:pt x="456" y="267"/>
                    <a:pt x="411" y="346"/>
                    <a:pt x="356" y="435"/>
                  </a:cubicBezTo>
                  <a:cubicBezTo>
                    <a:pt x="312" y="512"/>
                    <a:pt x="245" y="590"/>
                    <a:pt x="189" y="668"/>
                  </a:cubicBezTo>
                  <a:cubicBezTo>
                    <a:pt x="122" y="746"/>
                    <a:pt x="67" y="813"/>
                    <a:pt x="0" y="890"/>
                  </a:cubicBezTo>
                  <a:lnTo>
                    <a:pt x="11" y="890"/>
                  </a:lnTo>
                  <a:cubicBezTo>
                    <a:pt x="78" y="835"/>
                    <a:pt x="156" y="768"/>
                    <a:pt x="223" y="690"/>
                  </a:cubicBezTo>
                  <a:cubicBezTo>
                    <a:pt x="289" y="623"/>
                    <a:pt x="344" y="534"/>
                    <a:pt x="389" y="445"/>
                  </a:cubicBezTo>
                  <a:cubicBezTo>
                    <a:pt x="433" y="368"/>
                    <a:pt x="478" y="279"/>
                    <a:pt x="534" y="201"/>
                  </a:cubicBezTo>
                  <a:cubicBezTo>
                    <a:pt x="589" y="112"/>
                    <a:pt x="656" y="45"/>
                    <a:pt x="7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35" name="Google Shape;17435;p24"/>
            <p:cNvSpPr/>
            <p:nvPr/>
          </p:nvSpPr>
          <p:spPr>
            <a:xfrm flipH="1">
              <a:off x="723327" y="213569"/>
              <a:ext cx="36788" cy="35094"/>
            </a:xfrm>
            <a:custGeom>
              <a:avLst/>
              <a:gdLst/>
              <a:ahLst/>
              <a:cxnLst/>
              <a:rect l="l" t="t" r="r" b="b"/>
              <a:pathLst>
                <a:path w="456" h="435" extrusionOk="0">
                  <a:moveTo>
                    <a:pt x="456" y="0"/>
                  </a:moveTo>
                  <a:lnTo>
                    <a:pt x="456" y="0"/>
                  </a:lnTo>
                  <a:cubicBezTo>
                    <a:pt x="367" y="56"/>
                    <a:pt x="278" y="112"/>
                    <a:pt x="200" y="190"/>
                  </a:cubicBezTo>
                  <a:cubicBezTo>
                    <a:pt x="156" y="223"/>
                    <a:pt x="122" y="267"/>
                    <a:pt x="89" y="312"/>
                  </a:cubicBezTo>
                  <a:cubicBezTo>
                    <a:pt x="67" y="356"/>
                    <a:pt x="45" y="401"/>
                    <a:pt x="0" y="435"/>
                  </a:cubicBezTo>
                  <a:cubicBezTo>
                    <a:pt x="55" y="423"/>
                    <a:pt x="89" y="368"/>
                    <a:pt x="122" y="323"/>
                  </a:cubicBezTo>
                  <a:cubicBezTo>
                    <a:pt x="156" y="290"/>
                    <a:pt x="178" y="245"/>
                    <a:pt x="223" y="201"/>
                  </a:cubicBezTo>
                  <a:cubicBezTo>
                    <a:pt x="289" y="134"/>
                    <a:pt x="367" y="56"/>
                    <a:pt x="4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36" name="Google Shape;17436;p24"/>
            <p:cNvSpPr/>
            <p:nvPr/>
          </p:nvSpPr>
          <p:spPr>
            <a:xfrm flipH="1">
              <a:off x="700818" y="199209"/>
              <a:ext cx="38724" cy="7261"/>
            </a:xfrm>
            <a:custGeom>
              <a:avLst/>
              <a:gdLst/>
              <a:ahLst/>
              <a:cxnLst/>
              <a:rect l="l" t="t" r="r" b="b"/>
              <a:pathLst>
                <a:path w="480" h="90" extrusionOk="0">
                  <a:moveTo>
                    <a:pt x="479" y="0"/>
                  </a:moveTo>
                  <a:cubicBezTo>
                    <a:pt x="401" y="34"/>
                    <a:pt x="324" y="45"/>
                    <a:pt x="235" y="45"/>
                  </a:cubicBezTo>
                  <a:lnTo>
                    <a:pt x="112" y="45"/>
                  </a:lnTo>
                  <a:cubicBezTo>
                    <a:pt x="79" y="56"/>
                    <a:pt x="34" y="67"/>
                    <a:pt x="1" y="79"/>
                  </a:cubicBezTo>
                  <a:lnTo>
                    <a:pt x="1" y="89"/>
                  </a:lnTo>
                  <a:lnTo>
                    <a:pt x="123" y="79"/>
                  </a:lnTo>
                  <a:cubicBezTo>
                    <a:pt x="156" y="79"/>
                    <a:pt x="201" y="79"/>
                    <a:pt x="235" y="67"/>
                  </a:cubicBezTo>
                  <a:cubicBezTo>
                    <a:pt x="324" y="56"/>
                    <a:pt x="401" y="45"/>
                    <a:pt x="4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37" name="Google Shape;17437;p24"/>
            <p:cNvSpPr/>
            <p:nvPr/>
          </p:nvSpPr>
          <p:spPr>
            <a:xfrm flipH="1">
              <a:off x="242353" y="-145357"/>
              <a:ext cx="1343319" cy="482840"/>
            </a:xfrm>
            <a:custGeom>
              <a:avLst/>
              <a:gdLst/>
              <a:ahLst/>
              <a:cxnLst/>
              <a:rect l="l" t="t" r="r" b="b"/>
              <a:pathLst>
                <a:path w="16651" h="5985" extrusionOk="0">
                  <a:moveTo>
                    <a:pt x="8420" y="0"/>
                  </a:moveTo>
                  <a:lnTo>
                    <a:pt x="8375" y="23"/>
                  </a:lnTo>
                  <a:cubicBezTo>
                    <a:pt x="8553" y="346"/>
                    <a:pt x="8776" y="657"/>
                    <a:pt x="9020" y="924"/>
                  </a:cubicBezTo>
                  <a:cubicBezTo>
                    <a:pt x="9277" y="1202"/>
                    <a:pt x="9554" y="1446"/>
                    <a:pt x="9866" y="1658"/>
                  </a:cubicBezTo>
                  <a:cubicBezTo>
                    <a:pt x="10322" y="1970"/>
                    <a:pt x="10834" y="2203"/>
                    <a:pt x="11356" y="2381"/>
                  </a:cubicBezTo>
                  <a:cubicBezTo>
                    <a:pt x="10914" y="2350"/>
                    <a:pt x="10472" y="2336"/>
                    <a:pt x="10030" y="2336"/>
                  </a:cubicBezTo>
                  <a:cubicBezTo>
                    <a:pt x="9504" y="2336"/>
                    <a:pt x="8979" y="2356"/>
                    <a:pt x="8454" y="2392"/>
                  </a:cubicBezTo>
                  <a:lnTo>
                    <a:pt x="8019" y="2292"/>
                  </a:lnTo>
                  <a:cubicBezTo>
                    <a:pt x="7864" y="2247"/>
                    <a:pt x="7708" y="2192"/>
                    <a:pt x="7552" y="2125"/>
                  </a:cubicBezTo>
                  <a:cubicBezTo>
                    <a:pt x="7252" y="1992"/>
                    <a:pt x="6963" y="1847"/>
                    <a:pt x="6685" y="1680"/>
                  </a:cubicBezTo>
                  <a:cubicBezTo>
                    <a:pt x="6541" y="1591"/>
                    <a:pt x="6407" y="1502"/>
                    <a:pt x="6274" y="1402"/>
                  </a:cubicBezTo>
                  <a:cubicBezTo>
                    <a:pt x="6207" y="1347"/>
                    <a:pt x="6151" y="1302"/>
                    <a:pt x="6074" y="1246"/>
                  </a:cubicBezTo>
                  <a:lnTo>
                    <a:pt x="5873" y="1113"/>
                  </a:lnTo>
                  <a:cubicBezTo>
                    <a:pt x="5584" y="946"/>
                    <a:pt x="5273" y="813"/>
                    <a:pt x="4961" y="712"/>
                  </a:cubicBezTo>
                  <a:lnTo>
                    <a:pt x="4939" y="757"/>
                  </a:lnTo>
                  <a:cubicBezTo>
                    <a:pt x="5250" y="857"/>
                    <a:pt x="5562" y="991"/>
                    <a:pt x="5840" y="1169"/>
                  </a:cubicBezTo>
                  <a:cubicBezTo>
                    <a:pt x="5906" y="1202"/>
                    <a:pt x="5973" y="1258"/>
                    <a:pt x="6040" y="1302"/>
                  </a:cubicBezTo>
                  <a:cubicBezTo>
                    <a:pt x="6106" y="1347"/>
                    <a:pt x="6173" y="1402"/>
                    <a:pt x="6240" y="1446"/>
                  </a:cubicBezTo>
                  <a:cubicBezTo>
                    <a:pt x="6363" y="1558"/>
                    <a:pt x="6507" y="1647"/>
                    <a:pt x="6640" y="1736"/>
                  </a:cubicBezTo>
                  <a:cubicBezTo>
                    <a:pt x="6929" y="1914"/>
                    <a:pt x="7219" y="2069"/>
                    <a:pt x="7519" y="2203"/>
                  </a:cubicBezTo>
                  <a:cubicBezTo>
                    <a:pt x="7675" y="2269"/>
                    <a:pt x="7831" y="2325"/>
                    <a:pt x="7997" y="2370"/>
                  </a:cubicBezTo>
                  <a:cubicBezTo>
                    <a:pt x="8053" y="2392"/>
                    <a:pt x="8108" y="2403"/>
                    <a:pt x="8153" y="2414"/>
                  </a:cubicBezTo>
                  <a:cubicBezTo>
                    <a:pt x="8120" y="2414"/>
                    <a:pt x="8086" y="2425"/>
                    <a:pt x="8053" y="2425"/>
                  </a:cubicBezTo>
                  <a:cubicBezTo>
                    <a:pt x="7875" y="2437"/>
                    <a:pt x="7686" y="2459"/>
                    <a:pt x="7508" y="2481"/>
                  </a:cubicBezTo>
                  <a:cubicBezTo>
                    <a:pt x="7319" y="2492"/>
                    <a:pt x="7130" y="2514"/>
                    <a:pt x="6952" y="2536"/>
                  </a:cubicBezTo>
                  <a:cubicBezTo>
                    <a:pt x="6585" y="2592"/>
                    <a:pt x="6218" y="2659"/>
                    <a:pt x="5862" y="2737"/>
                  </a:cubicBezTo>
                  <a:cubicBezTo>
                    <a:pt x="5662" y="2781"/>
                    <a:pt x="5473" y="2826"/>
                    <a:pt x="5273" y="2882"/>
                  </a:cubicBezTo>
                  <a:cubicBezTo>
                    <a:pt x="4994" y="2882"/>
                    <a:pt x="4717" y="2882"/>
                    <a:pt x="4427" y="2848"/>
                  </a:cubicBezTo>
                  <a:cubicBezTo>
                    <a:pt x="4294" y="2837"/>
                    <a:pt x="4149" y="2793"/>
                    <a:pt x="4015" y="2748"/>
                  </a:cubicBezTo>
                  <a:cubicBezTo>
                    <a:pt x="3882" y="2704"/>
                    <a:pt x="3749" y="2659"/>
                    <a:pt x="3615" y="2603"/>
                  </a:cubicBezTo>
                  <a:cubicBezTo>
                    <a:pt x="3348" y="2492"/>
                    <a:pt x="3081" y="2370"/>
                    <a:pt x="2804" y="2281"/>
                  </a:cubicBezTo>
                  <a:lnTo>
                    <a:pt x="1981" y="1992"/>
                  </a:lnTo>
                  <a:lnTo>
                    <a:pt x="1969" y="2036"/>
                  </a:lnTo>
                  <a:lnTo>
                    <a:pt x="2781" y="2336"/>
                  </a:lnTo>
                  <a:cubicBezTo>
                    <a:pt x="3059" y="2425"/>
                    <a:pt x="3315" y="2548"/>
                    <a:pt x="3593" y="2659"/>
                  </a:cubicBezTo>
                  <a:cubicBezTo>
                    <a:pt x="3726" y="2714"/>
                    <a:pt x="3860" y="2770"/>
                    <a:pt x="3993" y="2815"/>
                  </a:cubicBezTo>
                  <a:cubicBezTo>
                    <a:pt x="4138" y="2859"/>
                    <a:pt x="4282" y="2904"/>
                    <a:pt x="4427" y="2915"/>
                  </a:cubicBezTo>
                  <a:cubicBezTo>
                    <a:pt x="4628" y="2937"/>
                    <a:pt x="4816" y="2948"/>
                    <a:pt x="5016" y="2959"/>
                  </a:cubicBezTo>
                  <a:cubicBezTo>
                    <a:pt x="4583" y="3082"/>
                    <a:pt x="4161" y="3237"/>
                    <a:pt x="3738" y="3415"/>
                  </a:cubicBezTo>
                  <a:cubicBezTo>
                    <a:pt x="3059" y="3705"/>
                    <a:pt x="2403" y="4061"/>
                    <a:pt x="1803" y="4483"/>
                  </a:cubicBezTo>
                  <a:cubicBezTo>
                    <a:pt x="1190" y="4906"/>
                    <a:pt x="612" y="5361"/>
                    <a:pt x="1" y="5773"/>
                  </a:cubicBezTo>
                  <a:lnTo>
                    <a:pt x="23" y="5806"/>
                  </a:lnTo>
                  <a:cubicBezTo>
                    <a:pt x="634" y="5395"/>
                    <a:pt x="1224" y="4950"/>
                    <a:pt x="1836" y="4538"/>
                  </a:cubicBezTo>
                  <a:cubicBezTo>
                    <a:pt x="2448" y="4116"/>
                    <a:pt x="3093" y="3771"/>
                    <a:pt x="3771" y="3493"/>
                  </a:cubicBezTo>
                  <a:cubicBezTo>
                    <a:pt x="4450" y="3204"/>
                    <a:pt x="5161" y="2981"/>
                    <a:pt x="5873" y="2837"/>
                  </a:cubicBezTo>
                  <a:lnTo>
                    <a:pt x="6340" y="2737"/>
                  </a:lnTo>
                  <a:lnTo>
                    <a:pt x="6340" y="2737"/>
                  </a:lnTo>
                  <a:cubicBezTo>
                    <a:pt x="6084" y="2892"/>
                    <a:pt x="5840" y="3048"/>
                    <a:pt x="5606" y="3226"/>
                  </a:cubicBezTo>
                  <a:cubicBezTo>
                    <a:pt x="5306" y="3471"/>
                    <a:pt x="5039" y="3760"/>
                    <a:pt x="4816" y="4071"/>
                  </a:cubicBezTo>
                  <a:cubicBezTo>
                    <a:pt x="4594" y="4383"/>
                    <a:pt x="4405" y="4716"/>
                    <a:pt x="4183" y="5028"/>
                  </a:cubicBezTo>
                  <a:cubicBezTo>
                    <a:pt x="3971" y="5339"/>
                    <a:pt x="3738" y="5651"/>
                    <a:pt x="3504" y="5951"/>
                  </a:cubicBezTo>
                  <a:lnTo>
                    <a:pt x="3548" y="5984"/>
                  </a:lnTo>
                  <a:cubicBezTo>
                    <a:pt x="3782" y="5673"/>
                    <a:pt x="4015" y="5373"/>
                    <a:pt x="4227" y="5062"/>
                  </a:cubicBezTo>
                  <a:cubicBezTo>
                    <a:pt x="4460" y="4750"/>
                    <a:pt x="4650" y="4416"/>
                    <a:pt x="4872" y="4116"/>
                  </a:cubicBezTo>
                  <a:cubicBezTo>
                    <a:pt x="5095" y="3804"/>
                    <a:pt x="5350" y="3515"/>
                    <a:pt x="5651" y="3282"/>
                  </a:cubicBezTo>
                  <a:cubicBezTo>
                    <a:pt x="5940" y="3070"/>
                    <a:pt x="6251" y="2882"/>
                    <a:pt x="6563" y="2704"/>
                  </a:cubicBezTo>
                  <a:cubicBezTo>
                    <a:pt x="6696" y="2681"/>
                    <a:pt x="6830" y="2659"/>
                    <a:pt x="6963" y="2648"/>
                  </a:cubicBezTo>
                  <a:cubicBezTo>
                    <a:pt x="7152" y="2625"/>
                    <a:pt x="7330" y="2603"/>
                    <a:pt x="7519" y="2581"/>
                  </a:cubicBezTo>
                  <a:cubicBezTo>
                    <a:pt x="7697" y="2570"/>
                    <a:pt x="7886" y="2548"/>
                    <a:pt x="8064" y="2536"/>
                  </a:cubicBezTo>
                  <a:cubicBezTo>
                    <a:pt x="8520" y="2503"/>
                    <a:pt x="8976" y="2481"/>
                    <a:pt x="9432" y="2470"/>
                  </a:cubicBezTo>
                  <a:lnTo>
                    <a:pt x="9432" y="2470"/>
                  </a:lnTo>
                  <a:cubicBezTo>
                    <a:pt x="9232" y="2559"/>
                    <a:pt x="9054" y="2659"/>
                    <a:pt x="8876" y="2781"/>
                  </a:cubicBezTo>
                  <a:cubicBezTo>
                    <a:pt x="8609" y="2959"/>
                    <a:pt x="8375" y="3159"/>
                    <a:pt x="8153" y="3371"/>
                  </a:cubicBezTo>
                  <a:cubicBezTo>
                    <a:pt x="7708" y="3816"/>
                    <a:pt x="7319" y="4305"/>
                    <a:pt x="6963" y="4805"/>
                  </a:cubicBezTo>
                  <a:lnTo>
                    <a:pt x="6996" y="4839"/>
                  </a:lnTo>
                  <a:cubicBezTo>
                    <a:pt x="7364" y="4338"/>
                    <a:pt x="7753" y="3849"/>
                    <a:pt x="8197" y="3426"/>
                  </a:cubicBezTo>
                  <a:cubicBezTo>
                    <a:pt x="8420" y="3204"/>
                    <a:pt x="8654" y="3015"/>
                    <a:pt x="8909" y="2837"/>
                  </a:cubicBezTo>
                  <a:cubicBezTo>
                    <a:pt x="9143" y="2692"/>
                    <a:pt x="9388" y="2559"/>
                    <a:pt x="9643" y="2470"/>
                  </a:cubicBezTo>
                  <a:cubicBezTo>
                    <a:pt x="9719" y="2469"/>
                    <a:pt x="9794" y="2468"/>
                    <a:pt x="9870" y="2468"/>
                  </a:cubicBezTo>
                  <a:cubicBezTo>
                    <a:pt x="10740" y="2468"/>
                    <a:pt x="11609" y="2526"/>
                    <a:pt x="12468" y="2659"/>
                  </a:cubicBezTo>
                  <a:cubicBezTo>
                    <a:pt x="12824" y="2704"/>
                    <a:pt x="13169" y="2770"/>
                    <a:pt x="13514" y="2848"/>
                  </a:cubicBezTo>
                  <a:cubicBezTo>
                    <a:pt x="13447" y="2870"/>
                    <a:pt x="13370" y="2892"/>
                    <a:pt x="13303" y="2915"/>
                  </a:cubicBezTo>
                  <a:cubicBezTo>
                    <a:pt x="13125" y="2959"/>
                    <a:pt x="12958" y="3015"/>
                    <a:pt x="12791" y="3092"/>
                  </a:cubicBezTo>
                  <a:cubicBezTo>
                    <a:pt x="12636" y="3159"/>
                    <a:pt x="12480" y="3260"/>
                    <a:pt x="12335" y="3349"/>
                  </a:cubicBezTo>
                  <a:cubicBezTo>
                    <a:pt x="12179" y="3448"/>
                    <a:pt x="12035" y="3537"/>
                    <a:pt x="11890" y="3638"/>
                  </a:cubicBezTo>
                  <a:cubicBezTo>
                    <a:pt x="11601" y="3838"/>
                    <a:pt x="11301" y="4027"/>
                    <a:pt x="11012" y="4216"/>
                  </a:cubicBezTo>
                  <a:lnTo>
                    <a:pt x="10122" y="4772"/>
                  </a:lnTo>
                  <a:lnTo>
                    <a:pt x="10144" y="4817"/>
                  </a:lnTo>
                  <a:lnTo>
                    <a:pt x="11045" y="4271"/>
                  </a:lnTo>
                  <a:cubicBezTo>
                    <a:pt x="11345" y="4083"/>
                    <a:pt x="11645" y="3905"/>
                    <a:pt x="11934" y="3715"/>
                  </a:cubicBezTo>
                  <a:cubicBezTo>
                    <a:pt x="12090" y="3616"/>
                    <a:pt x="12235" y="3527"/>
                    <a:pt x="12379" y="3438"/>
                  </a:cubicBezTo>
                  <a:cubicBezTo>
                    <a:pt x="12535" y="3349"/>
                    <a:pt x="12680" y="3248"/>
                    <a:pt x="12836" y="3181"/>
                  </a:cubicBezTo>
                  <a:cubicBezTo>
                    <a:pt x="12991" y="3115"/>
                    <a:pt x="13158" y="3070"/>
                    <a:pt x="13336" y="3026"/>
                  </a:cubicBezTo>
                  <a:cubicBezTo>
                    <a:pt x="13481" y="2981"/>
                    <a:pt x="13625" y="2937"/>
                    <a:pt x="13770" y="2904"/>
                  </a:cubicBezTo>
                  <a:cubicBezTo>
                    <a:pt x="14759" y="3137"/>
                    <a:pt x="15738" y="3482"/>
                    <a:pt x="16650" y="3938"/>
                  </a:cubicBezTo>
                  <a:cubicBezTo>
                    <a:pt x="16628" y="3893"/>
                    <a:pt x="16606" y="3849"/>
                    <a:pt x="16595" y="3782"/>
                  </a:cubicBezTo>
                  <a:cubicBezTo>
                    <a:pt x="16584" y="3760"/>
                    <a:pt x="16584" y="3727"/>
                    <a:pt x="16584" y="3693"/>
                  </a:cubicBezTo>
                  <a:cubicBezTo>
                    <a:pt x="15283" y="3082"/>
                    <a:pt x="13904" y="2704"/>
                    <a:pt x="12491" y="2503"/>
                  </a:cubicBezTo>
                  <a:cubicBezTo>
                    <a:pt x="12268" y="2470"/>
                    <a:pt x="12035" y="2447"/>
                    <a:pt x="11813" y="2425"/>
                  </a:cubicBezTo>
                  <a:cubicBezTo>
                    <a:pt x="11145" y="2247"/>
                    <a:pt x="10489" y="1980"/>
                    <a:pt x="9910" y="1591"/>
                  </a:cubicBezTo>
                  <a:cubicBezTo>
                    <a:pt x="9599" y="1391"/>
                    <a:pt x="9321" y="1157"/>
                    <a:pt x="9065" y="890"/>
                  </a:cubicBezTo>
                  <a:cubicBezTo>
                    <a:pt x="8820" y="623"/>
                    <a:pt x="8598" y="323"/>
                    <a:pt x="84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38" name="Google Shape;17438;p24"/>
            <p:cNvSpPr/>
            <p:nvPr/>
          </p:nvSpPr>
          <p:spPr>
            <a:xfrm flipH="1">
              <a:off x="-224204" y="96912"/>
              <a:ext cx="770769" cy="886376"/>
            </a:xfrm>
            <a:custGeom>
              <a:avLst/>
              <a:gdLst/>
              <a:ahLst/>
              <a:cxnLst/>
              <a:rect l="l" t="t" r="r" b="b"/>
              <a:pathLst>
                <a:path w="9554" h="10987" extrusionOk="0">
                  <a:moveTo>
                    <a:pt x="1024" y="0"/>
                  </a:moveTo>
                  <a:lnTo>
                    <a:pt x="723" y="57"/>
                  </a:lnTo>
                  <a:cubicBezTo>
                    <a:pt x="723" y="57"/>
                    <a:pt x="0" y="857"/>
                    <a:pt x="490" y="2059"/>
                  </a:cubicBezTo>
                  <a:cubicBezTo>
                    <a:pt x="990" y="3270"/>
                    <a:pt x="2013" y="4305"/>
                    <a:pt x="2447" y="5084"/>
                  </a:cubicBezTo>
                  <a:cubicBezTo>
                    <a:pt x="2880" y="5862"/>
                    <a:pt x="3337" y="6563"/>
                    <a:pt x="3915" y="7052"/>
                  </a:cubicBezTo>
                  <a:cubicBezTo>
                    <a:pt x="4504" y="7531"/>
                    <a:pt x="6295" y="8743"/>
                    <a:pt x="7218" y="9388"/>
                  </a:cubicBezTo>
                  <a:cubicBezTo>
                    <a:pt x="8152" y="10033"/>
                    <a:pt x="8775" y="10277"/>
                    <a:pt x="8965" y="10567"/>
                  </a:cubicBezTo>
                  <a:cubicBezTo>
                    <a:pt x="9109" y="10789"/>
                    <a:pt x="9198" y="10934"/>
                    <a:pt x="9232" y="10979"/>
                  </a:cubicBezTo>
                  <a:cubicBezTo>
                    <a:pt x="9232" y="10984"/>
                    <a:pt x="9237" y="10987"/>
                    <a:pt x="9243" y="10987"/>
                  </a:cubicBezTo>
                  <a:cubicBezTo>
                    <a:pt x="9248" y="10987"/>
                    <a:pt x="9254" y="10984"/>
                    <a:pt x="9254" y="10979"/>
                  </a:cubicBezTo>
                  <a:cubicBezTo>
                    <a:pt x="9309" y="10833"/>
                    <a:pt x="9554" y="10211"/>
                    <a:pt x="9387" y="9555"/>
                  </a:cubicBezTo>
                  <a:cubicBezTo>
                    <a:pt x="9198" y="8809"/>
                    <a:pt x="8708" y="8120"/>
                    <a:pt x="8286" y="7141"/>
                  </a:cubicBezTo>
                  <a:cubicBezTo>
                    <a:pt x="7853" y="6151"/>
                    <a:pt x="7608" y="6129"/>
                    <a:pt x="6951" y="5495"/>
                  </a:cubicBezTo>
                  <a:cubicBezTo>
                    <a:pt x="6284" y="4861"/>
                    <a:pt x="4716" y="4027"/>
                    <a:pt x="3893" y="3171"/>
                  </a:cubicBezTo>
                  <a:cubicBezTo>
                    <a:pt x="3058" y="2314"/>
                    <a:pt x="1958" y="1213"/>
                    <a:pt x="1568" y="779"/>
                  </a:cubicBezTo>
                  <a:cubicBezTo>
                    <a:pt x="1179" y="346"/>
                    <a:pt x="1024" y="0"/>
                    <a:pt x="10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39" name="Google Shape;17439;p24"/>
            <p:cNvSpPr/>
            <p:nvPr/>
          </p:nvSpPr>
          <p:spPr>
            <a:xfrm flipH="1">
              <a:off x="-116585" y="183961"/>
              <a:ext cx="513335" cy="478322"/>
            </a:xfrm>
            <a:custGeom>
              <a:avLst/>
              <a:gdLst/>
              <a:ahLst/>
              <a:cxnLst/>
              <a:rect l="l" t="t" r="r" b="b"/>
              <a:pathLst>
                <a:path w="6363" h="5929" extrusionOk="0">
                  <a:moveTo>
                    <a:pt x="0" y="1"/>
                  </a:moveTo>
                  <a:lnTo>
                    <a:pt x="0" y="1"/>
                  </a:lnTo>
                  <a:cubicBezTo>
                    <a:pt x="34" y="423"/>
                    <a:pt x="168" y="990"/>
                    <a:pt x="546" y="1635"/>
                  </a:cubicBezTo>
                  <a:cubicBezTo>
                    <a:pt x="1324" y="2948"/>
                    <a:pt x="1369" y="2503"/>
                    <a:pt x="1992" y="3526"/>
                  </a:cubicBezTo>
                  <a:cubicBezTo>
                    <a:pt x="2625" y="4539"/>
                    <a:pt x="2614" y="4104"/>
                    <a:pt x="3593" y="4739"/>
                  </a:cubicBezTo>
                  <a:cubicBezTo>
                    <a:pt x="4572" y="5372"/>
                    <a:pt x="4672" y="5161"/>
                    <a:pt x="5350" y="5495"/>
                  </a:cubicBezTo>
                  <a:cubicBezTo>
                    <a:pt x="5650" y="5629"/>
                    <a:pt x="6028" y="5795"/>
                    <a:pt x="6362" y="5928"/>
                  </a:cubicBezTo>
                  <a:cubicBezTo>
                    <a:pt x="5973" y="5072"/>
                    <a:pt x="5729" y="5016"/>
                    <a:pt x="5094" y="4416"/>
                  </a:cubicBezTo>
                  <a:cubicBezTo>
                    <a:pt x="4427" y="3782"/>
                    <a:pt x="2859" y="2948"/>
                    <a:pt x="2036" y="2092"/>
                  </a:cubicBezTo>
                  <a:cubicBezTo>
                    <a:pt x="1357" y="1402"/>
                    <a:pt x="501" y="535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40" name="Google Shape;17440;p24"/>
            <p:cNvSpPr/>
            <p:nvPr/>
          </p:nvSpPr>
          <p:spPr>
            <a:xfrm flipH="1">
              <a:off x="186754" y="96912"/>
              <a:ext cx="306888" cy="602158"/>
            </a:xfrm>
            <a:custGeom>
              <a:avLst/>
              <a:gdLst/>
              <a:ahLst/>
              <a:cxnLst/>
              <a:rect l="l" t="t" r="r" b="b"/>
              <a:pathLst>
                <a:path w="3804" h="7464" extrusionOk="0">
                  <a:moveTo>
                    <a:pt x="368" y="0"/>
                  </a:moveTo>
                  <a:cubicBezTo>
                    <a:pt x="22" y="601"/>
                    <a:pt x="34" y="1246"/>
                    <a:pt x="200" y="1802"/>
                  </a:cubicBezTo>
                  <a:cubicBezTo>
                    <a:pt x="323" y="2180"/>
                    <a:pt x="501" y="2536"/>
                    <a:pt x="701" y="2870"/>
                  </a:cubicBezTo>
                  <a:cubicBezTo>
                    <a:pt x="901" y="3215"/>
                    <a:pt x="1135" y="3537"/>
                    <a:pt x="1391" y="3849"/>
                  </a:cubicBezTo>
                  <a:cubicBezTo>
                    <a:pt x="1646" y="4160"/>
                    <a:pt x="1925" y="4461"/>
                    <a:pt x="2147" y="4795"/>
                  </a:cubicBezTo>
                  <a:cubicBezTo>
                    <a:pt x="2380" y="5139"/>
                    <a:pt x="2547" y="5506"/>
                    <a:pt x="2703" y="5885"/>
                  </a:cubicBezTo>
                  <a:cubicBezTo>
                    <a:pt x="2859" y="6251"/>
                    <a:pt x="2992" y="6619"/>
                    <a:pt x="3259" y="6930"/>
                  </a:cubicBezTo>
                  <a:cubicBezTo>
                    <a:pt x="3370" y="7052"/>
                    <a:pt x="3482" y="7175"/>
                    <a:pt x="3593" y="7308"/>
                  </a:cubicBezTo>
                  <a:cubicBezTo>
                    <a:pt x="3660" y="7353"/>
                    <a:pt x="3726" y="7408"/>
                    <a:pt x="3804" y="7464"/>
                  </a:cubicBezTo>
                  <a:cubicBezTo>
                    <a:pt x="3737" y="7363"/>
                    <a:pt x="3670" y="7274"/>
                    <a:pt x="3593" y="7197"/>
                  </a:cubicBezTo>
                  <a:cubicBezTo>
                    <a:pt x="3459" y="7041"/>
                    <a:pt x="3314" y="6896"/>
                    <a:pt x="3193" y="6741"/>
                  </a:cubicBezTo>
                  <a:cubicBezTo>
                    <a:pt x="3081" y="6574"/>
                    <a:pt x="2992" y="6396"/>
                    <a:pt x="2914" y="6218"/>
                  </a:cubicBezTo>
                  <a:cubicBezTo>
                    <a:pt x="2758" y="5840"/>
                    <a:pt x="2614" y="5473"/>
                    <a:pt x="2425" y="5117"/>
                  </a:cubicBezTo>
                  <a:cubicBezTo>
                    <a:pt x="2236" y="4772"/>
                    <a:pt x="1991" y="4461"/>
                    <a:pt x="1735" y="4149"/>
                  </a:cubicBezTo>
                  <a:cubicBezTo>
                    <a:pt x="1480" y="3849"/>
                    <a:pt x="1223" y="3549"/>
                    <a:pt x="1001" y="3226"/>
                  </a:cubicBezTo>
                  <a:cubicBezTo>
                    <a:pt x="779" y="2892"/>
                    <a:pt x="578" y="2548"/>
                    <a:pt x="423" y="2180"/>
                  </a:cubicBezTo>
                  <a:cubicBezTo>
                    <a:pt x="134" y="1547"/>
                    <a:pt x="0" y="801"/>
                    <a:pt x="390" y="45"/>
                  </a:cubicBezTo>
                  <a:lnTo>
                    <a:pt x="36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41" name="Google Shape;17441;p24"/>
            <p:cNvSpPr/>
            <p:nvPr/>
          </p:nvSpPr>
          <p:spPr>
            <a:xfrm flipH="1">
              <a:off x="157065" y="117565"/>
              <a:ext cx="307936" cy="603046"/>
            </a:xfrm>
            <a:custGeom>
              <a:avLst/>
              <a:gdLst/>
              <a:ahLst/>
              <a:cxnLst/>
              <a:rect l="l" t="t" r="r" b="b"/>
              <a:pathLst>
                <a:path w="3817" h="7475" extrusionOk="0">
                  <a:moveTo>
                    <a:pt x="157" y="1"/>
                  </a:moveTo>
                  <a:cubicBezTo>
                    <a:pt x="124" y="78"/>
                    <a:pt x="90" y="167"/>
                    <a:pt x="68" y="256"/>
                  </a:cubicBezTo>
                  <a:cubicBezTo>
                    <a:pt x="1" y="545"/>
                    <a:pt x="57" y="802"/>
                    <a:pt x="157" y="1046"/>
                  </a:cubicBezTo>
                  <a:cubicBezTo>
                    <a:pt x="213" y="1190"/>
                    <a:pt x="279" y="1324"/>
                    <a:pt x="324" y="1457"/>
                  </a:cubicBezTo>
                  <a:cubicBezTo>
                    <a:pt x="379" y="1602"/>
                    <a:pt x="391" y="1758"/>
                    <a:pt x="413" y="1914"/>
                  </a:cubicBezTo>
                  <a:cubicBezTo>
                    <a:pt x="435" y="2058"/>
                    <a:pt x="457" y="2203"/>
                    <a:pt x="524" y="2336"/>
                  </a:cubicBezTo>
                  <a:cubicBezTo>
                    <a:pt x="591" y="2470"/>
                    <a:pt x="668" y="2592"/>
                    <a:pt x="757" y="2715"/>
                  </a:cubicBezTo>
                  <a:cubicBezTo>
                    <a:pt x="1125" y="3237"/>
                    <a:pt x="1491" y="3748"/>
                    <a:pt x="1847" y="4260"/>
                  </a:cubicBezTo>
                  <a:cubicBezTo>
                    <a:pt x="2037" y="4527"/>
                    <a:pt x="2203" y="4794"/>
                    <a:pt x="2337" y="5083"/>
                  </a:cubicBezTo>
                  <a:cubicBezTo>
                    <a:pt x="2482" y="5362"/>
                    <a:pt x="2604" y="5651"/>
                    <a:pt x="2749" y="5928"/>
                  </a:cubicBezTo>
                  <a:cubicBezTo>
                    <a:pt x="3004" y="6440"/>
                    <a:pt x="3338" y="6929"/>
                    <a:pt x="3705" y="7386"/>
                  </a:cubicBezTo>
                  <a:cubicBezTo>
                    <a:pt x="3738" y="7419"/>
                    <a:pt x="3782" y="7441"/>
                    <a:pt x="3816" y="7475"/>
                  </a:cubicBezTo>
                  <a:cubicBezTo>
                    <a:pt x="3505" y="7018"/>
                    <a:pt x="3182" y="6585"/>
                    <a:pt x="2915" y="6106"/>
                  </a:cubicBezTo>
                  <a:cubicBezTo>
                    <a:pt x="2615" y="5573"/>
                    <a:pt x="2403" y="4994"/>
                    <a:pt x="2070" y="4483"/>
                  </a:cubicBezTo>
                  <a:cubicBezTo>
                    <a:pt x="1736" y="3960"/>
                    <a:pt x="1358" y="3471"/>
                    <a:pt x="1002" y="2959"/>
                  </a:cubicBezTo>
                  <a:lnTo>
                    <a:pt x="735" y="2592"/>
                  </a:lnTo>
                  <a:cubicBezTo>
                    <a:pt x="646" y="2458"/>
                    <a:pt x="557" y="2325"/>
                    <a:pt x="524" y="2169"/>
                  </a:cubicBezTo>
                  <a:cubicBezTo>
                    <a:pt x="480" y="2025"/>
                    <a:pt x="468" y="1880"/>
                    <a:pt x="446" y="1736"/>
                  </a:cubicBezTo>
                  <a:cubicBezTo>
                    <a:pt x="424" y="1591"/>
                    <a:pt x="391" y="1457"/>
                    <a:pt x="335" y="1313"/>
                  </a:cubicBezTo>
                  <a:cubicBezTo>
                    <a:pt x="223" y="1057"/>
                    <a:pt x="90" y="802"/>
                    <a:pt x="101" y="490"/>
                  </a:cubicBezTo>
                  <a:cubicBezTo>
                    <a:pt x="101" y="345"/>
                    <a:pt x="134" y="201"/>
                    <a:pt x="190" y="45"/>
                  </a:cubicBezTo>
                  <a:cubicBezTo>
                    <a:pt x="179" y="34"/>
                    <a:pt x="168" y="11"/>
                    <a:pt x="1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42" name="Google Shape;17442;p24"/>
            <p:cNvSpPr/>
            <p:nvPr/>
          </p:nvSpPr>
          <p:spPr>
            <a:xfrm flipH="1">
              <a:off x="287195" y="143543"/>
              <a:ext cx="227988" cy="460412"/>
            </a:xfrm>
            <a:custGeom>
              <a:avLst/>
              <a:gdLst/>
              <a:ahLst/>
              <a:cxnLst/>
              <a:rect l="l" t="t" r="r" b="b"/>
              <a:pathLst>
                <a:path w="2826" h="5707" extrusionOk="0">
                  <a:moveTo>
                    <a:pt x="45" y="1"/>
                  </a:moveTo>
                  <a:cubicBezTo>
                    <a:pt x="34" y="45"/>
                    <a:pt x="12" y="90"/>
                    <a:pt x="0" y="134"/>
                  </a:cubicBezTo>
                  <a:cubicBezTo>
                    <a:pt x="22" y="235"/>
                    <a:pt x="45" y="346"/>
                    <a:pt x="67" y="446"/>
                  </a:cubicBezTo>
                  <a:cubicBezTo>
                    <a:pt x="134" y="757"/>
                    <a:pt x="178" y="1069"/>
                    <a:pt x="245" y="1369"/>
                  </a:cubicBezTo>
                  <a:cubicBezTo>
                    <a:pt x="378" y="1970"/>
                    <a:pt x="790" y="2425"/>
                    <a:pt x="1179" y="2893"/>
                  </a:cubicBezTo>
                  <a:cubicBezTo>
                    <a:pt x="1579" y="3371"/>
                    <a:pt x="1925" y="3871"/>
                    <a:pt x="2214" y="4405"/>
                  </a:cubicBezTo>
                  <a:cubicBezTo>
                    <a:pt x="2402" y="4773"/>
                    <a:pt x="2570" y="5139"/>
                    <a:pt x="2692" y="5529"/>
                  </a:cubicBezTo>
                  <a:cubicBezTo>
                    <a:pt x="2736" y="5596"/>
                    <a:pt x="2781" y="5651"/>
                    <a:pt x="2825" y="5707"/>
                  </a:cubicBezTo>
                  <a:cubicBezTo>
                    <a:pt x="2725" y="5317"/>
                    <a:pt x="2570" y="4951"/>
                    <a:pt x="2392" y="4583"/>
                  </a:cubicBezTo>
                  <a:cubicBezTo>
                    <a:pt x="2125" y="4049"/>
                    <a:pt x="1791" y="3538"/>
                    <a:pt x="1424" y="3060"/>
                  </a:cubicBezTo>
                  <a:cubicBezTo>
                    <a:pt x="1046" y="2581"/>
                    <a:pt x="590" y="2148"/>
                    <a:pt x="390" y="1580"/>
                  </a:cubicBezTo>
                  <a:cubicBezTo>
                    <a:pt x="279" y="1291"/>
                    <a:pt x="256" y="969"/>
                    <a:pt x="190" y="668"/>
                  </a:cubicBezTo>
                  <a:cubicBezTo>
                    <a:pt x="145" y="446"/>
                    <a:pt x="101" y="223"/>
                    <a:pt x="4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43" name="Google Shape;17443;p24"/>
            <p:cNvSpPr/>
            <p:nvPr/>
          </p:nvSpPr>
          <p:spPr>
            <a:xfrm flipH="1">
              <a:off x="70097" y="155241"/>
              <a:ext cx="353599" cy="625473"/>
            </a:xfrm>
            <a:custGeom>
              <a:avLst/>
              <a:gdLst/>
              <a:ahLst/>
              <a:cxnLst/>
              <a:rect l="l" t="t" r="r" b="b"/>
              <a:pathLst>
                <a:path w="4383" h="7753" extrusionOk="0">
                  <a:moveTo>
                    <a:pt x="1" y="1"/>
                  </a:moveTo>
                  <a:cubicBezTo>
                    <a:pt x="34" y="134"/>
                    <a:pt x="90" y="256"/>
                    <a:pt x="156" y="367"/>
                  </a:cubicBezTo>
                  <a:cubicBezTo>
                    <a:pt x="257" y="535"/>
                    <a:pt x="390" y="690"/>
                    <a:pt x="445" y="868"/>
                  </a:cubicBezTo>
                  <a:cubicBezTo>
                    <a:pt x="512" y="1046"/>
                    <a:pt x="502" y="1247"/>
                    <a:pt x="512" y="1435"/>
                  </a:cubicBezTo>
                  <a:cubicBezTo>
                    <a:pt x="524" y="1813"/>
                    <a:pt x="724" y="2125"/>
                    <a:pt x="924" y="2426"/>
                  </a:cubicBezTo>
                  <a:cubicBezTo>
                    <a:pt x="1147" y="2759"/>
                    <a:pt x="1369" y="3081"/>
                    <a:pt x="1580" y="3415"/>
                  </a:cubicBezTo>
                  <a:cubicBezTo>
                    <a:pt x="1792" y="3738"/>
                    <a:pt x="1992" y="4082"/>
                    <a:pt x="2192" y="4416"/>
                  </a:cubicBezTo>
                  <a:cubicBezTo>
                    <a:pt x="2381" y="4761"/>
                    <a:pt x="2548" y="5106"/>
                    <a:pt x="2726" y="5451"/>
                  </a:cubicBezTo>
                  <a:cubicBezTo>
                    <a:pt x="2815" y="5617"/>
                    <a:pt x="2915" y="5773"/>
                    <a:pt x="3026" y="5929"/>
                  </a:cubicBezTo>
                  <a:cubicBezTo>
                    <a:pt x="3137" y="6084"/>
                    <a:pt x="3270" y="6240"/>
                    <a:pt x="3404" y="6385"/>
                  </a:cubicBezTo>
                  <a:cubicBezTo>
                    <a:pt x="3660" y="6674"/>
                    <a:pt x="3893" y="6974"/>
                    <a:pt x="4083" y="7297"/>
                  </a:cubicBezTo>
                  <a:cubicBezTo>
                    <a:pt x="4160" y="7430"/>
                    <a:pt x="4239" y="7564"/>
                    <a:pt x="4305" y="7697"/>
                  </a:cubicBezTo>
                  <a:cubicBezTo>
                    <a:pt x="4328" y="7720"/>
                    <a:pt x="4350" y="7730"/>
                    <a:pt x="4383" y="7753"/>
                  </a:cubicBezTo>
                  <a:cubicBezTo>
                    <a:pt x="4350" y="7697"/>
                    <a:pt x="4328" y="7641"/>
                    <a:pt x="4294" y="7586"/>
                  </a:cubicBezTo>
                  <a:cubicBezTo>
                    <a:pt x="4138" y="7253"/>
                    <a:pt x="3938" y="6941"/>
                    <a:pt x="3705" y="6652"/>
                  </a:cubicBezTo>
                  <a:cubicBezTo>
                    <a:pt x="3471" y="6351"/>
                    <a:pt x="3193" y="6084"/>
                    <a:pt x="2993" y="5762"/>
                  </a:cubicBezTo>
                  <a:cubicBezTo>
                    <a:pt x="2781" y="5439"/>
                    <a:pt x="2615" y="5083"/>
                    <a:pt x="2437" y="4739"/>
                  </a:cubicBezTo>
                  <a:cubicBezTo>
                    <a:pt x="2259" y="4405"/>
                    <a:pt x="2059" y="4072"/>
                    <a:pt x="1858" y="3749"/>
                  </a:cubicBezTo>
                  <a:cubicBezTo>
                    <a:pt x="1658" y="3426"/>
                    <a:pt x="1446" y="3104"/>
                    <a:pt x="1246" y="2781"/>
                  </a:cubicBezTo>
                  <a:cubicBezTo>
                    <a:pt x="1035" y="2470"/>
                    <a:pt x="779" y="2159"/>
                    <a:pt x="657" y="1803"/>
                  </a:cubicBezTo>
                  <a:cubicBezTo>
                    <a:pt x="590" y="1625"/>
                    <a:pt x="568" y="1435"/>
                    <a:pt x="568" y="1247"/>
                  </a:cubicBezTo>
                  <a:cubicBezTo>
                    <a:pt x="557" y="1057"/>
                    <a:pt x="534" y="879"/>
                    <a:pt x="445" y="723"/>
                  </a:cubicBezTo>
                  <a:cubicBezTo>
                    <a:pt x="334" y="512"/>
                    <a:pt x="156" y="323"/>
                    <a:pt x="79" y="90"/>
                  </a:cubicBezTo>
                  <a:lnTo>
                    <a:pt x="45" y="56"/>
                  </a:lnTo>
                  <a:cubicBezTo>
                    <a:pt x="34" y="34"/>
                    <a:pt x="23" y="23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44" name="Google Shape;17444;p24"/>
            <p:cNvSpPr/>
            <p:nvPr/>
          </p:nvSpPr>
          <p:spPr>
            <a:xfrm flipH="1">
              <a:off x="-214365" y="327564"/>
              <a:ext cx="472029" cy="602078"/>
            </a:xfrm>
            <a:custGeom>
              <a:avLst/>
              <a:gdLst/>
              <a:ahLst/>
              <a:cxnLst/>
              <a:rect l="l" t="t" r="r" b="b"/>
              <a:pathLst>
                <a:path w="5851" h="7463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33"/>
                    <a:pt x="45" y="78"/>
                    <a:pt x="78" y="112"/>
                  </a:cubicBezTo>
                  <a:cubicBezTo>
                    <a:pt x="278" y="401"/>
                    <a:pt x="490" y="678"/>
                    <a:pt x="712" y="968"/>
                  </a:cubicBezTo>
                  <a:cubicBezTo>
                    <a:pt x="1157" y="1546"/>
                    <a:pt x="1602" y="2114"/>
                    <a:pt x="2013" y="2703"/>
                  </a:cubicBezTo>
                  <a:cubicBezTo>
                    <a:pt x="2213" y="3014"/>
                    <a:pt x="2391" y="3337"/>
                    <a:pt x="2581" y="3637"/>
                  </a:cubicBezTo>
                  <a:cubicBezTo>
                    <a:pt x="2770" y="3948"/>
                    <a:pt x="3004" y="4215"/>
                    <a:pt x="3248" y="4482"/>
                  </a:cubicBezTo>
                  <a:cubicBezTo>
                    <a:pt x="3504" y="4738"/>
                    <a:pt x="3726" y="5016"/>
                    <a:pt x="3893" y="5339"/>
                  </a:cubicBezTo>
                  <a:cubicBezTo>
                    <a:pt x="4060" y="5650"/>
                    <a:pt x="4183" y="5995"/>
                    <a:pt x="4282" y="6351"/>
                  </a:cubicBezTo>
                  <a:cubicBezTo>
                    <a:pt x="4338" y="6573"/>
                    <a:pt x="4393" y="6807"/>
                    <a:pt x="4449" y="7052"/>
                  </a:cubicBezTo>
                  <a:cubicBezTo>
                    <a:pt x="4482" y="7062"/>
                    <a:pt x="4516" y="7085"/>
                    <a:pt x="4538" y="7096"/>
                  </a:cubicBezTo>
                  <a:cubicBezTo>
                    <a:pt x="4494" y="6907"/>
                    <a:pt x="4449" y="6718"/>
                    <a:pt x="4393" y="6529"/>
                  </a:cubicBezTo>
                  <a:cubicBezTo>
                    <a:pt x="4215" y="5851"/>
                    <a:pt x="3971" y="5194"/>
                    <a:pt x="3504" y="4660"/>
                  </a:cubicBezTo>
                  <a:cubicBezTo>
                    <a:pt x="3271" y="4393"/>
                    <a:pt x="3026" y="4138"/>
                    <a:pt x="2814" y="3859"/>
                  </a:cubicBezTo>
                  <a:cubicBezTo>
                    <a:pt x="2603" y="3570"/>
                    <a:pt x="2425" y="3259"/>
                    <a:pt x="2236" y="2959"/>
                  </a:cubicBezTo>
                  <a:cubicBezTo>
                    <a:pt x="1847" y="2369"/>
                    <a:pt x="1424" y="1791"/>
                    <a:pt x="979" y="1224"/>
                  </a:cubicBezTo>
                  <a:cubicBezTo>
                    <a:pt x="923" y="1145"/>
                    <a:pt x="868" y="1068"/>
                    <a:pt x="801" y="990"/>
                  </a:cubicBezTo>
                  <a:lnTo>
                    <a:pt x="801" y="990"/>
                  </a:lnTo>
                  <a:cubicBezTo>
                    <a:pt x="923" y="1113"/>
                    <a:pt x="1046" y="1234"/>
                    <a:pt x="1168" y="1346"/>
                  </a:cubicBezTo>
                  <a:cubicBezTo>
                    <a:pt x="1435" y="1602"/>
                    <a:pt x="1669" y="1869"/>
                    <a:pt x="1847" y="2180"/>
                  </a:cubicBezTo>
                  <a:cubicBezTo>
                    <a:pt x="2025" y="2469"/>
                    <a:pt x="2181" y="2781"/>
                    <a:pt x="2381" y="3058"/>
                  </a:cubicBezTo>
                  <a:cubicBezTo>
                    <a:pt x="2480" y="3204"/>
                    <a:pt x="2592" y="3337"/>
                    <a:pt x="2725" y="3459"/>
                  </a:cubicBezTo>
                  <a:cubicBezTo>
                    <a:pt x="2859" y="3570"/>
                    <a:pt x="3004" y="3681"/>
                    <a:pt x="3159" y="3782"/>
                  </a:cubicBezTo>
                  <a:cubicBezTo>
                    <a:pt x="3471" y="3993"/>
                    <a:pt x="3726" y="4227"/>
                    <a:pt x="3926" y="4527"/>
                  </a:cubicBezTo>
                  <a:cubicBezTo>
                    <a:pt x="4138" y="4805"/>
                    <a:pt x="4294" y="5127"/>
                    <a:pt x="4449" y="5428"/>
                  </a:cubicBezTo>
                  <a:cubicBezTo>
                    <a:pt x="4616" y="5739"/>
                    <a:pt x="4794" y="6039"/>
                    <a:pt x="5006" y="6328"/>
                  </a:cubicBezTo>
                  <a:cubicBezTo>
                    <a:pt x="5228" y="6618"/>
                    <a:pt x="5461" y="6896"/>
                    <a:pt x="5673" y="7196"/>
                  </a:cubicBezTo>
                  <a:cubicBezTo>
                    <a:pt x="5728" y="7285"/>
                    <a:pt x="5784" y="7363"/>
                    <a:pt x="5839" y="7463"/>
                  </a:cubicBezTo>
                  <a:cubicBezTo>
                    <a:pt x="5851" y="7418"/>
                    <a:pt x="5851" y="7385"/>
                    <a:pt x="5851" y="7352"/>
                  </a:cubicBezTo>
                  <a:cubicBezTo>
                    <a:pt x="5695" y="7096"/>
                    <a:pt x="5517" y="6874"/>
                    <a:pt x="5339" y="6640"/>
                  </a:cubicBezTo>
                  <a:cubicBezTo>
                    <a:pt x="5105" y="6351"/>
                    <a:pt x="4883" y="6051"/>
                    <a:pt x="4694" y="5739"/>
                  </a:cubicBezTo>
                  <a:cubicBezTo>
                    <a:pt x="4516" y="5439"/>
                    <a:pt x="4371" y="5117"/>
                    <a:pt x="4193" y="4816"/>
                  </a:cubicBezTo>
                  <a:cubicBezTo>
                    <a:pt x="4015" y="4527"/>
                    <a:pt x="3815" y="4249"/>
                    <a:pt x="3560" y="4015"/>
                  </a:cubicBezTo>
                  <a:cubicBezTo>
                    <a:pt x="3281" y="3770"/>
                    <a:pt x="2925" y="3582"/>
                    <a:pt x="2670" y="3325"/>
                  </a:cubicBezTo>
                  <a:cubicBezTo>
                    <a:pt x="2414" y="3058"/>
                    <a:pt x="2247" y="2747"/>
                    <a:pt x="2069" y="2436"/>
                  </a:cubicBezTo>
                  <a:cubicBezTo>
                    <a:pt x="1902" y="2136"/>
                    <a:pt x="1724" y="1835"/>
                    <a:pt x="1479" y="1568"/>
                  </a:cubicBezTo>
                  <a:cubicBezTo>
                    <a:pt x="1135" y="1179"/>
                    <a:pt x="690" y="834"/>
                    <a:pt x="401" y="401"/>
                  </a:cubicBezTo>
                  <a:cubicBezTo>
                    <a:pt x="367" y="378"/>
                    <a:pt x="334" y="345"/>
                    <a:pt x="312" y="31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45" name="Google Shape;17445;p24"/>
            <p:cNvSpPr/>
            <p:nvPr/>
          </p:nvSpPr>
          <p:spPr>
            <a:xfrm flipH="1">
              <a:off x="-184759" y="429861"/>
              <a:ext cx="323103" cy="369734"/>
            </a:xfrm>
            <a:custGeom>
              <a:avLst/>
              <a:gdLst/>
              <a:ahLst/>
              <a:cxnLst/>
              <a:rect l="l" t="t" r="r" b="b"/>
              <a:pathLst>
                <a:path w="4005" h="4583" extrusionOk="0">
                  <a:moveTo>
                    <a:pt x="0" y="0"/>
                  </a:moveTo>
                  <a:lnTo>
                    <a:pt x="0" y="0"/>
                  </a:lnTo>
                  <a:cubicBezTo>
                    <a:pt x="145" y="223"/>
                    <a:pt x="312" y="445"/>
                    <a:pt x="512" y="645"/>
                  </a:cubicBezTo>
                  <a:cubicBezTo>
                    <a:pt x="880" y="1034"/>
                    <a:pt x="1369" y="1335"/>
                    <a:pt x="1792" y="1691"/>
                  </a:cubicBezTo>
                  <a:cubicBezTo>
                    <a:pt x="2002" y="1869"/>
                    <a:pt x="2192" y="2057"/>
                    <a:pt x="2348" y="2280"/>
                  </a:cubicBezTo>
                  <a:cubicBezTo>
                    <a:pt x="2503" y="2514"/>
                    <a:pt x="2603" y="2781"/>
                    <a:pt x="2726" y="3036"/>
                  </a:cubicBezTo>
                  <a:cubicBezTo>
                    <a:pt x="2848" y="3281"/>
                    <a:pt x="3003" y="3503"/>
                    <a:pt x="3215" y="3703"/>
                  </a:cubicBezTo>
                  <a:cubicBezTo>
                    <a:pt x="3426" y="3893"/>
                    <a:pt x="3660" y="4071"/>
                    <a:pt x="3826" y="4293"/>
                  </a:cubicBezTo>
                  <a:cubicBezTo>
                    <a:pt x="3893" y="4393"/>
                    <a:pt x="3949" y="4482"/>
                    <a:pt x="4004" y="4583"/>
                  </a:cubicBezTo>
                  <a:cubicBezTo>
                    <a:pt x="3938" y="4460"/>
                    <a:pt x="3871" y="4326"/>
                    <a:pt x="3804" y="4193"/>
                  </a:cubicBezTo>
                  <a:cubicBezTo>
                    <a:pt x="3705" y="4071"/>
                    <a:pt x="3593" y="3960"/>
                    <a:pt x="3471" y="3849"/>
                  </a:cubicBezTo>
                  <a:cubicBezTo>
                    <a:pt x="3248" y="3648"/>
                    <a:pt x="3026" y="3459"/>
                    <a:pt x="2881" y="3203"/>
                  </a:cubicBezTo>
                  <a:cubicBezTo>
                    <a:pt x="2736" y="2969"/>
                    <a:pt x="2647" y="2703"/>
                    <a:pt x="2514" y="2458"/>
                  </a:cubicBezTo>
                  <a:cubicBezTo>
                    <a:pt x="2381" y="2225"/>
                    <a:pt x="2214" y="2013"/>
                    <a:pt x="2014" y="1813"/>
                  </a:cubicBezTo>
                  <a:cubicBezTo>
                    <a:pt x="1614" y="1446"/>
                    <a:pt x="1135" y="1145"/>
                    <a:pt x="734" y="767"/>
                  </a:cubicBezTo>
                  <a:cubicBezTo>
                    <a:pt x="512" y="567"/>
                    <a:pt x="312" y="345"/>
                    <a:pt x="145" y="100"/>
                  </a:cubicBezTo>
                  <a:cubicBezTo>
                    <a:pt x="101" y="67"/>
                    <a:pt x="45" y="33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46" name="Google Shape;17446;p24"/>
            <p:cNvSpPr/>
            <p:nvPr/>
          </p:nvSpPr>
          <p:spPr>
            <a:xfrm flipH="1">
              <a:off x="-213483" y="829126"/>
              <a:ext cx="16216" cy="56634"/>
            </a:xfrm>
            <a:custGeom>
              <a:avLst/>
              <a:gdLst/>
              <a:ahLst/>
              <a:cxnLst/>
              <a:rect l="l" t="t" r="r" b="b"/>
              <a:pathLst>
                <a:path w="201" h="702" extrusionOk="0">
                  <a:moveTo>
                    <a:pt x="0" y="0"/>
                  </a:moveTo>
                  <a:cubicBezTo>
                    <a:pt x="22" y="56"/>
                    <a:pt x="45" y="123"/>
                    <a:pt x="67" y="190"/>
                  </a:cubicBezTo>
                  <a:cubicBezTo>
                    <a:pt x="123" y="356"/>
                    <a:pt x="167" y="534"/>
                    <a:pt x="200" y="701"/>
                  </a:cubicBezTo>
                  <a:cubicBezTo>
                    <a:pt x="200" y="635"/>
                    <a:pt x="178" y="556"/>
                    <a:pt x="167" y="479"/>
                  </a:cubicBezTo>
                  <a:cubicBezTo>
                    <a:pt x="123" y="312"/>
                    <a:pt x="67" y="15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47" name="Google Shape;17447;p24"/>
            <p:cNvSpPr/>
            <p:nvPr/>
          </p:nvSpPr>
          <p:spPr>
            <a:xfrm flipH="1">
              <a:off x="-78830" y="255763"/>
              <a:ext cx="406441" cy="626361"/>
            </a:xfrm>
            <a:custGeom>
              <a:avLst/>
              <a:gdLst/>
              <a:ahLst/>
              <a:cxnLst/>
              <a:rect l="l" t="t" r="r" b="b"/>
              <a:pathLst>
                <a:path w="5038" h="7764" extrusionOk="0">
                  <a:moveTo>
                    <a:pt x="0" y="1"/>
                  </a:moveTo>
                  <a:cubicBezTo>
                    <a:pt x="223" y="434"/>
                    <a:pt x="522" y="824"/>
                    <a:pt x="812" y="1212"/>
                  </a:cubicBezTo>
                  <a:cubicBezTo>
                    <a:pt x="1246" y="1780"/>
                    <a:pt x="1657" y="2347"/>
                    <a:pt x="2047" y="2937"/>
                  </a:cubicBezTo>
                  <a:cubicBezTo>
                    <a:pt x="2435" y="3515"/>
                    <a:pt x="2825" y="4104"/>
                    <a:pt x="3214" y="4694"/>
                  </a:cubicBezTo>
                  <a:cubicBezTo>
                    <a:pt x="3592" y="5283"/>
                    <a:pt x="3982" y="5861"/>
                    <a:pt x="4348" y="6451"/>
                  </a:cubicBezTo>
                  <a:cubicBezTo>
                    <a:pt x="4582" y="6852"/>
                    <a:pt x="4793" y="7263"/>
                    <a:pt x="4949" y="7708"/>
                  </a:cubicBezTo>
                  <a:cubicBezTo>
                    <a:pt x="4983" y="7730"/>
                    <a:pt x="5005" y="7742"/>
                    <a:pt x="5038" y="7764"/>
                  </a:cubicBezTo>
                  <a:cubicBezTo>
                    <a:pt x="4905" y="7386"/>
                    <a:pt x="4738" y="7030"/>
                    <a:pt x="4538" y="6685"/>
                  </a:cubicBezTo>
                  <a:cubicBezTo>
                    <a:pt x="4204" y="6084"/>
                    <a:pt x="3815" y="5517"/>
                    <a:pt x="3436" y="4939"/>
                  </a:cubicBezTo>
                  <a:lnTo>
                    <a:pt x="2269" y="3170"/>
                  </a:lnTo>
                  <a:cubicBezTo>
                    <a:pt x="1879" y="2581"/>
                    <a:pt x="1468" y="2003"/>
                    <a:pt x="1056" y="1435"/>
                  </a:cubicBezTo>
                  <a:cubicBezTo>
                    <a:pt x="745" y="1012"/>
                    <a:pt x="423" y="601"/>
                    <a:pt x="156" y="167"/>
                  </a:cubicBezTo>
                  <a:cubicBezTo>
                    <a:pt x="100" y="112"/>
                    <a:pt x="45" y="56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48" name="Google Shape;17448;p24"/>
            <p:cNvSpPr/>
            <p:nvPr/>
          </p:nvSpPr>
          <p:spPr>
            <a:xfrm flipH="1">
              <a:off x="-39380" y="220750"/>
              <a:ext cx="401116" cy="635316"/>
            </a:xfrm>
            <a:custGeom>
              <a:avLst/>
              <a:gdLst/>
              <a:ahLst/>
              <a:cxnLst/>
              <a:rect l="l" t="t" r="r" b="b"/>
              <a:pathLst>
                <a:path w="4972" h="7875" extrusionOk="0">
                  <a:moveTo>
                    <a:pt x="0" y="0"/>
                  </a:moveTo>
                  <a:lnTo>
                    <a:pt x="0" y="0"/>
                  </a:lnTo>
                  <a:cubicBezTo>
                    <a:pt x="89" y="490"/>
                    <a:pt x="290" y="946"/>
                    <a:pt x="579" y="1347"/>
                  </a:cubicBezTo>
                  <a:cubicBezTo>
                    <a:pt x="790" y="1646"/>
                    <a:pt x="1068" y="1913"/>
                    <a:pt x="1301" y="2192"/>
                  </a:cubicBezTo>
                  <a:cubicBezTo>
                    <a:pt x="1558" y="2481"/>
                    <a:pt x="1746" y="2803"/>
                    <a:pt x="1902" y="3137"/>
                  </a:cubicBezTo>
                  <a:cubicBezTo>
                    <a:pt x="2058" y="3470"/>
                    <a:pt x="2191" y="3816"/>
                    <a:pt x="2358" y="4138"/>
                  </a:cubicBezTo>
                  <a:cubicBezTo>
                    <a:pt x="2525" y="4461"/>
                    <a:pt x="2736" y="4750"/>
                    <a:pt x="2981" y="5028"/>
                  </a:cubicBezTo>
                  <a:cubicBezTo>
                    <a:pt x="3226" y="5306"/>
                    <a:pt x="3481" y="5584"/>
                    <a:pt x="3715" y="5873"/>
                  </a:cubicBezTo>
                  <a:cubicBezTo>
                    <a:pt x="3948" y="6162"/>
                    <a:pt x="4160" y="6473"/>
                    <a:pt x="4360" y="6785"/>
                  </a:cubicBezTo>
                  <a:cubicBezTo>
                    <a:pt x="4561" y="7130"/>
                    <a:pt x="4749" y="7474"/>
                    <a:pt x="4916" y="7842"/>
                  </a:cubicBezTo>
                  <a:cubicBezTo>
                    <a:pt x="4916" y="7842"/>
                    <a:pt x="4927" y="7842"/>
                    <a:pt x="4927" y="7853"/>
                  </a:cubicBezTo>
                  <a:cubicBezTo>
                    <a:pt x="4949" y="7864"/>
                    <a:pt x="4961" y="7875"/>
                    <a:pt x="4972" y="7875"/>
                  </a:cubicBezTo>
                  <a:cubicBezTo>
                    <a:pt x="4850" y="7586"/>
                    <a:pt x="4705" y="7308"/>
                    <a:pt x="4549" y="7030"/>
                  </a:cubicBezTo>
                  <a:cubicBezTo>
                    <a:pt x="4182" y="6396"/>
                    <a:pt x="3748" y="5806"/>
                    <a:pt x="3259" y="5262"/>
                  </a:cubicBezTo>
                  <a:cubicBezTo>
                    <a:pt x="3014" y="4972"/>
                    <a:pt x="2759" y="4694"/>
                    <a:pt x="2559" y="4382"/>
                  </a:cubicBezTo>
                  <a:cubicBezTo>
                    <a:pt x="2369" y="4071"/>
                    <a:pt x="2225" y="3727"/>
                    <a:pt x="2069" y="3393"/>
                  </a:cubicBezTo>
                  <a:cubicBezTo>
                    <a:pt x="1924" y="3059"/>
                    <a:pt x="1780" y="2736"/>
                    <a:pt x="1568" y="2437"/>
                  </a:cubicBezTo>
                  <a:cubicBezTo>
                    <a:pt x="1357" y="2136"/>
                    <a:pt x="1079" y="1869"/>
                    <a:pt x="834" y="1591"/>
                  </a:cubicBezTo>
                  <a:cubicBezTo>
                    <a:pt x="456" y="1146"/>
                    <a:pt x="189" y="623"/>
                    <a:pt x="56" y="56"/>
                  </a:cubicBezTo>
                  <a:cubicBezTo>
                    <a:pt x="33" y="34"/>
                    <a:pt x="11" y="23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49" name="Google Shape;17449;p24"/>
            <p:cNvSpPr/>
            <p:nvPr/>
          </p:nvSpPr>
          <p:spPr>
            <a:xfrm flipH="1">
              <a:off x="109546" y="255763"/>
              <a:ext cx="218065" cy="308743"/>
            </a:xfrm>
            <a:custGeom>
              <a:avLst/>
              <a:gdLst/>
              <a:ahLst/>
              <a:cxnLst/>
              <a:rect l="l" t="t" r="r" b="b"/>
              <a:pathLst>
                <a:path w="2703" h="3827" extrusionOk="0">
                  <a:moveTo>
                    <a:pt x="0" y="1"/>
                  </a:moveTo>
                  <a:lnTo>
                    <a:pt x="0" y="1"/>
                  </a:lnTo>
                  <a:cubicBezTo>
                    <a:pt x="223" y="434"/>
                    <a:pt x="522" y="824"/>
                    <a:pt x="812" y="1212"/>
                  </a:cubicBezTo>
                  <a:cubicBezTo>
                    <a:pt x="1246" y="1780"/>
                    <a:pt x="1657" y="2347"/>
                    <a:pt x="2047" y="2937"/>
                  </a:cubicBezTo>
                  <a:cubicBezTo>
                    <a:pt x="2225" y="3204"/>
                    <a:pt x="2413" y="3481"/>
                    <a:pt x="2591" y="3760"/>
                  </a:cubicBezTo>
                  <a:cubicBezTo>
                    <a:pt x="2625" y="3782"/>
                    <a:pt x="2669" y="3804"/>
                    <a:pt x="2702" y="3827"/>
                  </a:cubicBezTo>
                  <a:cubicBezTo>
                    <a:pt x="2558" y="3604"/>
                    <a:pt x="2413" y="3382"/>
                    <a:pt x="2269" y="3170"/>
                  </a:cubicBezTo>
                  <a:cubicBezTo>
                    <a:pt x="1879" y="2581"/>
                    <a:pt x="1468" y="2003"/>
                    <a:pt x="1056" y="1435"/>
                  </a:cubicBezTo>
                  <a:cubicBezTo>
                    <a:pt x="745" y="1012"/>
                    <a:pt x="423" y="601"/>
                    <a:pt x="156" y="167"/>
                  </a:cubicBezTo>
                  <a:cubicBezTo>
                    <a:pt x="144" y="156"/>
                    <a:pt x="144" y="145"/>
                    <a:pt x="134" y="145"/>
                  </a:cubicBezTo>
                  <a:cubicBezTo>
                    <a:pt x="100" y="112"/>
                    <a:pt x="67" y="78"/>
                    <a:pt x="45" y="45"/>
                  </a:cubicBezTo>
                  <a:cubicBezTo>
                    <a:pt x="22" y="33"/>
                    <a:pt x="11" y="1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50" name="Google Shape;17450;p24"/>
            <p:cNvSpPr/>
            <p:nvPr/>
          </p:nvSpPr>
          <p:spPr>
            <a:xfrm flipH="1">
              <a:off x="-71652" y="429861"/>
              <a:ext cx="209997" cy="213627"/>
            </a:xfrm>
            <a:custGeom>
              <a:avLst/>
              <a:gdLst/>
              <a:ahLst/>
              <a:cxnLst/>
              <a:rect l="l" t="t" r="r" b="b"/>
              <a:pathLst>
                <a:path w="2603" h="2648" extrusionOk="0">
                  <a:moveTo>
                    <a:pt x="0" y="0"/>
                  </a:moveTo>
                  <a:cubicBezTo>
                    <a:pt x="145" y="223"/>
                    <a:pt x="312" y="445"/>
                    <a:pt x="512" y="645"/>
                  </a:cubicBezTo>
                  <a:cubicBezTo>
                    <a:pt x="880" y="1034"/>
                    <a:pt x="1369" y="1335"/>
                    <a:pt x="1792" y="1691"/>
                  </a:cubicBezTo>
                  <a:cubicBezTo>
                    <a:pt x="2002" y="1869"/>
                    <a:pt x="2192" y="2057"/>
                    <a:pt x="2348" y="2280"/>
                  </a:cubicBezTo>
                  <a:cubicBezTo>
                    <a:pt x="2414" y="2380"/>
                    <a:pt x="2470" y="2502"/>
                    <a:pt x="2526" y="2614"/>
                  </a:cubicBezTo>
                  <a:cubicBezTo>
                    <a:pt x="2559" y="2625"/>
                    <a:pt x="2581" y="2636"/>
                    <a:pt x="2603" y="2647"/>
                  </a:cubicBezTo>
                  <a:cubicBezTo>
                    <a:pt x="2581" y="2581"/>
                    <a:pt x="2548" y="2525"/>
                    <a:pt x="2514" y="2458"/>
                  </a:cubicBezTo>
                  <a:cubicBezTo>
                    <a:pt x="2381" y="2225"/>
                    <a:pt x="2214" y="2013"/>
                    <a:pt x="2014" y="1813"/>
                  </a:cubicBezTo>
                  <a:cubicBezTo>
                    <a:pt x="1614" y="1446"/>
                    <a:pt x="1135" y="1145"/>
                    <a:pt x="734" y="767"/>
                  </a:cubicBezTo>
                  <a:cubicBezTo>
                    <a:pt x="512" y="567"/>
                    <a:pt x="312" y="345"/>
                    <a:pt x="145" y="100"/>
                  </a:cubicBezTo>
                  <a:cubicBezTo>
                    <a:pt x="134" y="89"/>
                    <a:pt x="123" y="89"/>
                    <a:pt x="112" y="78"/>
                  </a:cubicBezTo>
                  <a:cubicBezTo>
                    <a:pt x="67" y="55"/>
                    <a:pt x="34" y="2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51" name="Google Shape;17451;p24"/>
            <p:cNvSpPr/>
            <p:nvPr/>
          </p:nvSpPr>
          <p:spPr>
            <a:xfrm flipH="1">
              <a:off x="33227" y="327564"/>
              <a:ext cx="224438" cy="276393"/>
            </a:xfrm>
            <a:custGeom>
              <a:avLst/>
              <a:gdLst/>
              <a:ahLst/>
              <a:cxnLst/>
              <a:rect l="l" t="t" r="r" b="b"/>
              <a:pathLst>
                <a:path w="2782" h="3426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33"/>
                    <a:pt x="45" y="78"/>
                    <a:pt x="78" y="112"/>
                  </a:cubicBezTo>
                  <a:cubicBezTo>
                    <a:pt x="278" y="401"/>
                    <a:pt x="490" y="678"/>
                    <a:pt x="712" y="968"/>
                  </a:cubicBezTo>
                  <a:cubicBezTo>
                    <a:pt x="1157" y="1546"/>
                    <a:pt x="1602" y="2114"/>
                    <a:pt x="2013" y="2703"/>
                  </a:cubicBezTo>
                  <a:cubicBezTo>
                    <a:pt x="2125" y="2881"/>
                    <a:pt x="2236" y="3058"/>
                    <a:pt x="2336" y="3236"/>
                  </a:cubicBezTo>
                  <a:cubicBezTo>
                    <a:pt x="2369" y="3259"/>
                    <a:pt x="2403" y="3270"/>
                    <a:pt x="2436" y="3281"/>
                  </a:cubicBezTo>
                  <a:cubicBezTo>
                    <a:pt x="2369" y="3181"/>
                    <a:pt x="2302" y="3070"/>
                    <a:pt x="2236" y="2959"/>
                  </a:cubicBezTo>
                  <a:cubicBezTo>
                    <a:pt x="1847" y="2369"/>
                    <a:pt x="1424" y="1791"/>
                    <a:pt x="979" y="1224"/>
                  </a:cubicBezTo>
                  <a:cubicBezTo>
                    <a:pt x="923" y="1145"/>
                    <a:pt x="868" y="1068"/>
                    <a:pt x="801" y="990"/>
                  </a:cubicBezTo>
                  <a:lnTo>
                    <a:pt x="801" y="990"/>
                  </a:lnTo>
                  <a:cubicBezTo>
                    <a:pt x="923" y="1113"/>
                    <a:pt x="1046" y="1234"/>
                    <a:pt x="1168" y="1346"/>
                  </a:cubicBezTo>
                  <a:cubicBezTo>
                    <a:pt x="1435" y="1602"/>
                    <a:pt x="1669" y="1869"/>
                    <a:pt x="1847" y="2180"/>
                  </a:cubicBezTo>
                  <a:cubicBezTo>
                    <a:pt x="2025" y="2469"/>
                    <a:pt x="2181" y="2781"/>
                    <a:pt x="2381" y="3058"/>
                  </a:cubicBezTo>
                  <a:cubicBezTo>
                    <a:pt x="2458" y="3170"/>
                    <a:pt x="2536" y="3270"/>
                    <a:pt x="2636" y="3370"/>
                  </a:cubicBezTo>
                  <a:cubicBezTo>
                    <a:pt x="2692" y="3392"/>
                    <a:pt x="2737" y="3414"/>
                    <a:pt x="2781" y="3426"/>
                  </a:cubicBezTo>
                  <a:cubicBezTo>
                    <a:pt x="2747" y="3392"/>
                    <a:pt x="2703" y="3359"/>
                    <a:pt x="2670" y="3325"/>
                  </a:cubicBezTo>
                  <a:cubicBezTo>
                    <a:pt x="2414" y="3058"/>
                    <a:pt x="2247" y="2747"/>
                    <a:pt x="2069" y="2436"/>
                  </a:cubicBezTo>
                  <a:cubicBezTo>
                    <a:pt x="1902" y="2136"/>
                    <a:pt x="1724" y="1835"/>
                    <a:pt x="1479" y="1568"/>
                  </a:cubicBezTo>
                  <a:cubicBezTo>
                    <a:pt x="1135" y="1179"/>
                    <a:pt x="690" y="834"/>
                    <a:pt x="401" y="401"/>
                  </a:cubicBezTo>
                  <a:cubicBezTo>
                    <a:pt x="367" y="378"/>
                    <a:pt x="334" y="345"/>
                    <a:pt x="312" y="312"/>
                  </a:cubicBezTo>
                  <a:cubicBezTo>
                    <a:pt x="256" y="267"/>
                    <a:pt x="211" y="223"/>
                    <a:pt x="167" y="167"/>
                  </a:cubicBezTo>
                  <a:lnTo>
                    <a:pt x="134" y="134"/>
                  </a:ln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52" name="Google Shape;17452;p24"/>
            <p:cNvSpPr/>
            <p:nvPr/>
          </p:nvSpPr>
          <p:spPr>
            <a:xfrm flipH="1">
              <a:off x="377791" y="200984"/>
              <a:ext cx="17184" cy="63814"/>
            </a:xfrm>
            <a:custGeom>
              <a:avLst/>
              <a:gdLst/>
              <a:ahLst/>
              <a:cxnLst/>
              <a:rect l="l" t="t" r="r" b="b"/>
              <a:pathLst>
                <a:path w="213" h="79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57"/>
                    <a:pt x="23" y="101"/>
                    <a:pt x="34" y="156"/>
                  </a:cubicBezTo>
                  <a:cubicBezTo>
                    <a:pt x="57" y="201"/>
                    <a:pt x="79" y="257"/>
                    <a:pt x="89" y="301"/>
                  </a:cubicBezTo>
                  <a:cubicBezTo>
                    <a:pt x="123" y="390"/>
                    <a:pt x="134" y="490"/>
                    <a:pt x="146" y="591"/>
                  </a:cubicBezTo>
                  <a:lnTo>
                    <a:pt x="212" y="791"/>
                  </a:lnTo>
                  <a:lnTo>
                    <a:pt x="212" y="680"/>
                  </a:lnTo>
                  <a:cubicBezTo>
                    <a:pt x="201" y="490"/>
                    <a:pt x="178" y="312"/>
                    <a:pt x="89" y="156"/>
                  </a:cubicBezTo>
                  <a:cubicBezTo>
                    <a:pt x="67" y="101"/>
                    <a:pt x="34" y="57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53" name="Google Shape;17453;p24"/>
            <p:cNvSpPr/>
            <p:nvPr/>
          </p:nvSpPr>
          <p:spPr>
            <a:xfrm flipH="1">
              <a:off x="177717" y="220750"/>
              <a:ext cx="184020" cy="309631"/>
            </a:xfrm>
            <a:custGeom>
              <a:avLst/>
              <a:gdLst/>
              <a:ahLst/>
              <a:cxnLst/>
              <a:rect l="l" t="t" r="r" b="b"/>
              <a:pathLst>
                <a:path w="2281" h="3838" extrusionOk="0">
                  <a:moveTo>
                    <a:pt x="0" y="0"/>
                  </a:moveTo>
                  <a:lnTo>
                    <a:pt x="0" y="0"/>
                  </a:lnTo>
                  <a:cubicBezTo>
                    <a:pt x="89" y="490"/>
                    <a:pt x="290" y="946"/>
                    <a:pt x="579" y="1347"/>
                  </a:cubicBezTo>
                  <a:cubicBezTo>
                    <a:pt x="790" y="1646"/>
                    <a:pt x="1068" y="1913"/>
                    <a:pt x="1301" y="2192"/>
                  </a:cubicBezTo>
                  <a:cubicBezTo>
                    <a:pt x="1558" y="2481"/>
                    <a:pt x="1746" y="2803"/>
                    <a:pt x="1902" y="3137"/>
                  </a:cubicBezTo>
                  <a:cubicBezTo>
                    <a:pt x="2002" y="3359"/>
                    <a:pt x="2091" y="3582"/>
                    <a:pt x="2191" y="3804"/>
                  </a:cubicBezTo>
                  <a:cubicBezTo>
                    <a:pt x="2225" y="3816"/>
                    <a:pt x="2247" y="3826"/>
                    <a:pt x="2280" y="3838"/>
                  </a:cubicBezTo>
                  <a:cubicBezTo>
                    <a:pt x="2203" y="3693"/>
                    <a:pt x="2136" y="3537"/>
                    <a:pt x="2069" y="3393"/>
                  </a:cubicBezTo>
                  <a:cubicBezTo>
                    <a:pt x="1924" y="3059"/>
                    <a:pt x="1780" y="2736"/>
                    <a:pt x="1568" y="2437"/>
                  </a:cubicBezTo>
                  <a:cubicBezTo>
                    <a:pt x="1357" y="2136"/>
                    <a:pt x="1079" y="1869"/>
                    <a:pt x="834" y="1591"/>
                  </a:cubicBezTo>
                  <a:cubicBezTo>
                    <a:pt x="456" y="1146"/>
                    <a:pt x="189" y="623"/>
                    <a:pt x="56" y="56"/>
                  </a:cubicBezTo>
                  <a:cubicBezTo>
                    <a:pt x="45" y="45"/>
                    <a:pt x="33" y="34"/>
                    <a:pt x="11" y="23"/>
                  </a:cubicBezTo>
                  <a:cubicBezTo>
                    <a:pt x="11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54" name="Google Shape;17454;p24"/>
            <p:cNvSpPr/>
            <p:nvPr/>
          </p:nvSpPr>
          <p:spPr>
            <a:xfrm flipH="1">
              <a:off x="240566" y="138218"/>
              <a:ext cx="380544" cy="842650"/>
            </a:xfrm>
            <a:custGeom>
              <a:avLst/>
              <a:gdLst/>
              <a:ahLst/>
              <a:cxnLst/>
              <a:rect l="l" t="t" r="r" b="b"/>
              <a:pathLst>
                <a:path w="4717" h="10445" extrusionOk="0">
                  <a:moveTo>
                    <a:pt x="1503" y="0"/>
                  </a:moveTo>
                  <a:lnTo>
                    <a:pt x="1335" y="323"/>
                  </a:lnTo>
                  <a:cubicBezTo>
                    <a:pt x="1814" y="1079"/>
                    <a:pt x="2259" y="1858"/>
                    <a:pt x="2659" y="2669"/>
                  </a:cubicBezTo>
                  <a:cubicBezTo>
                    <a:pt x="2860" y="3070"/>
                    <a:pt x="3060" y="3470"/>
                    <a:pt x="3238" y="3882"/>
                  </a:cubicBezTo>
                  <a:cubicBezTo>
                    <a:pt x="3282" y="3982"/>
                    <a:pt x="3315" y="4071"/>
                    <a:pt x="3360" y="4171"/>
                  </a:cubicBezTo>
                  <a:cubicBezTo>
                    <a:pt x="3204" y="4605"/>
                    <a:pt x="3015" y="5039"/>
                    <a:pt x="2815" y="5450"/>
                  </a:cubicBezTo>
                  <a:cubicBezTo>
                    <a:pt x="2593" y="5884"/>
                    <a:pt x="2348" y="6307"/>
                    <a:pt x="2069" y="6707"/>
                  </a:cubicBezTo>
                  <a:cubicBezTo>
                    <a:pt x="1792" y="7108"/>
                    <a:pt x="1469" y="7474"/>
                    <a:pt x="1124" y="7819"/>
                  </a:cubicBezTo>
                  <a:cubicBezTo>
                    <a:pt x="769" y="8153"/>
                    <a:pt x="401" y="8475"/>
                    <a:pt x="1" y="8764"/>
                  </a:cubicBezTo>
                  <a:lnTo>
                    <a:pt x="79" y="8876"/>
                  </a:lnTo>
                  <a:cubicBezTo>
                    <a:pt x="490" y="8586"/>
                    <a:pt x="868" y="8275"/>
                    <a:pt x="1236" y="7931"/>
                  </a:cubicBezTo>
                  <a:cubicBezTo>
                    <a:pt x="1592" y="7585"/>
                    <a:pt x="1936" y="7219"/>
                    <a:pt x="2225" y="6818"/>
                  </a:cubicBezTo>
                  <a:cubicBezTo>
                    <a:pt x="2514" y="6418"/>
                    <a:pt x="2771" y="5984"/>
                    <a:pt x="3004" y="5551"/>
                  </a:cubicBezTo>
                  <a:cubicBezTo>
                    <a:pt x="3182" y="5205"/>
                    <a:pt x="3349" y="4849"/>
                    <a:pt x="3493" y="4493"/>
                  </a:cubicBezTo>
                  <a:cubicBezTo>
                    <a:pt x="3493" y="4493"/>
                    <a:pt x="3493" y="4505"/>
                    <a:pt x="3505" y="4505"/>
                  </a:cubicBezTo>
                  <a:cubicBezTo>
                    <a:pt x="3549" y="4605"/>
                    <a:pt x="3582" y="4716"/>
                    <a:pt x="3627" y="4816"/>
                  </a:cubicBezTo>
                  <a:cubicBezTo>
                    <a:pt x="3660" y="4928"/>
                    <a:pt x="3705" y="5027"/>
                    <a:pt x="3749" y="5128"/>
                  </a:cubicBezTo>
                  <a:cubicBezTo>
                    <a:pt x="4038" y="5973"/>
                    <a:pt x="4239" y="6863"/>
                    <a:pt x="4372" y="7753"/>
                  </a:cubicBezTo>
                  <a:cubicBezTo>
                    <a:pt x="4494" y="8631"/>
                    <a:pt x="4561" y="9543"/>
                    <a:pt x="4516" y="10433"/>
                  </a:cubicBezTo>
                  <a:lnTo>
                    <a:pt x="4694" y="10444"/>
                  </a:lnTo>
                  <a:cubicBezTo>
                    <a:pt x="4716" y="9988"/>
                    <a:pt x="4716" y="9532"/>
                    <a:pt x="4694" y="9076"/>
                  </a:cubicBezTo>
                  <a:cubicBezTo>
                    <a:pt x="4672" y="8620"/>
                    <a:pt x="4628" y="8175"/>
                    <a:pt x="4572" y="7719"/>
                  </a:cubicBezTo>
                  <a:cubicBezTo>
                    <a:pt x="4506" y="7263"/>
                    <a:pt x="4427" y="6818"/>
                    <a:pt x="4328" y="6374"/>
                  </a:cubicBezTo>
                  <a:cubicBezTo>
                    <a:pt x="4272" y="6151"/>
                    <a:pt x="4227" y="5929"/>
                    <a:pt x="4160" y="5717"/>
                  </a:cubicBezTo>
                  <a:cubicBezTo>
                    <a:pt x="4105" y="5494"/>
                    <a:pt x="4027" y="5272"/>
                    <a:pt x="3960" y="5061"/>
                  </a:cubicBezTo>
                  <a:cubicBezTo>
                    <a:pt x="3827" y="4627"/>
                    <a:pt x="3683" y="4194"/>
                    <a:pt x="3493" y="3771"/>
                  </a:cubicBezTo>
                  <a:cubicBezTo>
                    <a:pt x="3327" y="3348"/>
                    <a:pt x="3126" y="2936"/>
                    <a:pt x="2937" y="2525"/>
                  </a:cubicBezTo>
                  <a:cubicBezTo>
                    <a:pt x="2737" y="2125"/>
                    <a:pt x="2514" y="1724"/>
                    <a:pt x="2292" y="1324"/>
                  </a:cubicBezTo>
                  <a:cubicBezTo>
                    <a:pt x="2069" y="924"/>
                    <a:pt x="1747" y="378"/>
                    <a:pt x="15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55" name="Google Shape;17455;p24"/>
            <p:cNvSpPr/>
            <p:nvPr/>
          </p:nvSpPr>
          <p:spPr>
            <a:xfrm flipH="1">
              <a:off x="236046" y="974181"/>
              <a:ext cx="266631" cy="260500"/>
            </a:xfrm>
            <a:custGeom>
              <a:avLst/>
              <a:gdLst/>
              <a:ahLst/>
              <a:cxnLst/>
              <a:rect l="l" t="t" r="r" b="b"/>
              <a:pathLst>
                <a:path w="3305" h="3229" extrusionOk="0">
                  <a:moveTo>
                    <a:pt x="2113" y="1"/>
                  </a:moveTo>
                  <a:cubicBezTo>
                    <a:pt x="2026" y="1"/>
                    <a:pt x="1937" y="5"/>
                    <a:pt x="1847" y="16"/>
                  </a:cubicBezTo>
                  <a:cubicBezTo>
                    <a:pt x="1269" y="82"/>
                    <a:pt x="524" y="705"/>
                    <a:pt x="312" y="1049"/>
                  </a:cubicBezTo>
                  <a:cubicBezTo>
                    <a:pt x="101" y="1383"/>
                    <a:pt x="1" y="1517"/>
                    <a:pt x="35" y="1817"/>
                  </a:cubicBezTo>
                  <a:cubicBezTo>
                    <a:pt x="68" y="2107"/>
                    <a:pt x="134" y="2162"/>
                    <a:pt x="146" y="2307"/>
                  </a:cubicBezTo>
                  <a:cubicBezTo>
                    <a:pt x="168" y="2451"/>
                    <a:pt x="168" y="2607"/>
                    <a:pt x="312" y="2640"/>
                  </a:cubicBezTo>
                  <a:cubicBezTo>
                    <a:pt x="342" y="2648"/>
                    <a:pt x="370" y="2651"/>
                    <a:pt x="399" y="2651"/>
                  </a:cubicBezTo>
                  <a:cubicBezTo>
                    <a:pt x="502" y="2651"/>
                    <a:pt x="605" y="2613"/>
                    <a:pt x="735" y="2596"/>
                  </a:cubicBezTo>
                  <a:cubicBezTo>
                    <a:pt x="822" y="2584"/>
                    <a:pt x="894" y="2550"/>
                    <a:pt x="956" y="2550"/>
                  </a:cubicBezTo>
                  <a:cubicBezTo>
                    <a:pt x="1004" y="2550"/>
                    <a:pt x="1045" y="2571"/>
                    <a:pt x="1080" y="2640"/>
                  </a:cubicBezTo>
                  <a:cubicBezTo>
                    <a:pt x="1158" y="2785"/>
                    <a:pt x="1269" y="3019"/>
                    <a:pt x="1447" y="3118"/>
                  </a:cubicBezTo>
                  <a:cubicBezTo>
                    <a:pt x="1576" y="3194"/>
                    <a:pt x="1576" y="3229"/>
                    <a:pt x="1619" y="3229"/>
                  </a:cubicBezTo>
                  <a:cubicBezTo>
                    <a:pt x="1639" y="3229"/>
                    <a:pt x="1669" y="3221"/>
                    <a:pt x="1725" y="3207"/>
                  </a:cubicBezTo>
                  <a:cubicBezTo>
                    <a:pt x="1914" y="3174"/>
                    <a:pt x="1836" y="3118"/>
                    <a:pt x="1992" y="3051"/>
                  </a:cubicBezTo>
                  <a:cubicBezTo>
                    <a:pt x="2136" y="2985"/>
                    <a:pt x="2326" y="3029"/>
                    <a:pt x="2359" y="2762"/>
                  </a:cubicBezTo>
                  <a:cubicBezTo>
                    <a:pt x="2381" y="2485"/>
                    <a:pt x="2526" y="2018"/>
                    <a:pt x="2815" y="1395"/>
                  </a:cubicBezTo>
                  <a:cubicBezTo>
                    <a:pt x="3104" y="772"/>
                    <a:pt x="3305" y="605"/>
                    <a:pt x="3305" y="605"/>
                  </a:cubicBezTo>
                  <a:lnTo>
                    <a:pt x="2971" y="127"/>
                  </a:lnTo>
                  <a:cubicBezTo>
                    <a:pt x="2971" y="127"/>
                    <a:pt x="2577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56" name="Google Shape;17456;p24"/>
            <p:cNvSpPr/>
            <p:nvPr/>
          </p:nvSpPr>
          <p:spPr>
            <a:xfrm flipH="1">
              <a:off x="236045" y="975391"/>
              <a:ext cx="134647" cy="239605"/>
            </a:xfrm>
            <a:custGeom>
              <a:avLst/>
              <a:gdLst/>
              <a:ahLst/>
              <a:cxnLst/>
              <a:rect l="l" t="t" r="r" b="b"/>
              <a:pathLst>
                <a:path w="1669" h="2970" extrusionOk="0">
                  <a:moveTo>
                    <a:pt x="700" y="1"/>
                  </a:moveTo>
                  <a:cubicBezTo>
                    <a:pt x="589" y="67"/>
                    <a:pt x="490" y="167"/>
                    <a:pt x="423" y="278"/>
                  </a:cubicBezTo>
                  <a:cubicBezTo>
                    <a:pt x="334" y="445"/>
                    <a:pt x="300" y="623"/>
                    <a:pt x="300" y="812"/>
                  </a:cubicBezTo>
                  <a:cubicBezTo>
                    <a:pt x="289" y="990"/>
                    <a:pt x="322" y="1179"/>
                    <a:pt x="278" y="1357"/>
                  </a:cubicBezTo>
                  <a:cubicBezTo>
                    <a:pt x="233" y="1580"/>
                    <a:pt x="78" y="1769"/>
                    <a:pt x="33" y="1991"/>
                  </a:cubicBezTo>
                  <a:cubicBezTo>
                    <a:pt x="0" y="2213"/>
                    <a:pt x="89" y="2436"/>
                    <a:pt x="223" y="2614"/>
                  </a:cubicBezTo>
                  <a:cubicBezTo>
                    <a:pt x="322" y="2747"/>
                    <a:pt x="445" y="2859"/>
                    <a:pt x="579" y="2970"/>
                  </a:cubicBezTo>
                  <a:cubicBezTo>
                    <a:pt x="645" y="2937"/>
                    <a:pt x="700" y="2881"/>
                    <a:pt x="723" y="2747"/>
                  </a:cubicBezTo>
                  <a:cubicBezTo>
                    <a:pt x="745" y="2470"/>
                    <a:pt x="890" y="2003"/>
                    <a:pt x="1179" y="1380"/>
                  </a:cubicBezTo>
                  <a:cubicBezTo>
                    <a:pt x="1468" y="757"/>
                    <a:pt x="1669" y="590"/>
                    <a:pt x="1669" y="590"/>
                  </a:cubicBezTo>
                  <a:lnTo>
                    <a:pt x="1335" y="112"/>
                  </a:lnTo>
                  <a:cubicBezTo>
                    <a:pt x="1335" y="112"/>
                    <a:pt x="1056" y="23"/>
                    <a:pt x="7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57" name="Google Shape;17457;p24"/>
            <p:cNvSpPr/>
            <p:nvPr/>
          </p:nvSpPr>
          <p:spPr>
            <a:xfrm flipH="1">
              <a:off x="260328" y="988783"/>
              <a:ext cx="76319" cy="11779"/>
            </a:xfrm>
            <a:custGeom>
              <a:avLst/>
              <a:gdLst/>
              <a:ahLst/>
              <a:cxnLst/>
              <a:rect l="l" t="t" r="r" b="b"/>
              <a:pathLst>
                <a:path w="946" h="146" extrusionOk="0">
                  <a:moveTo>
                    <a:pt x="234" y="1"/>
                  </a:moveTo>
                  <a:cubicBezTo>
                    <a:pt x="179" y="1"/>
                    <a:pt x="134" y="1"/>
                    <a:pt x="90" y="12"/>
                  </a:cubicBezTo>
                  <a:lnTo>
                    <a:pt x="78" y="12"/>
                  </a:lnTo>
                  <a:cubicBezTo>
                    <a:pt x="56" y="45"/>
                    <a:pt x="23" y="79"/>
                    <a:pt x="1" y="112"/>
                  </a:cubicBezTo>
                  <a:lnTo>
                    <a:pt x="1" y="124"/>
                  </a:lnTo>
                  <a:lnTo>
                    <a:pt x="101" y="90"/>
                  </a:lnTo>
                  <a:cubicBezTo>
                    <a:pt x="167" y="79"/>
                    <a:pt x="246" y="68"/>
                    <a:pt x="323" y="68"/>
                  </a:cubicBezTo>
                  <a:cubicBezTo>
                    <a:pt x="345" y="68"/>
                    <a:pt x="357" y="79"/>
                    <a:pt x="379" y="79"/>
                  </a:cubicBezTo>
                  <a:cubicBezTo>
                    <a:pt x="568" y="79"/>
                    <a:pt x="757" y="101"/>
                    <a:pt x="946" y="146"/>
                  </a:cubicBezTo>
                  <a:lnTo>
                    <a:pt x="946" y="134"/>
                  </a:lnTo>
                  <a:cubicBezTo>
                    <a:pt x="924" y="124"/>
                    <a:pt x="901" y="112"/>
                    <a:pt x="879" y="112"/>
                  </a:cubicBezTo>
                  <a:lnTo>
                    <a:pt x="879" y="124"/>
                  </a:lnTo>
                  <a:cubicBezTo>
                    <a:pt x="868" y="112"/>
                    <a:pt x="868" y="112"/>
                    <a:pt x="868" y="101"/>
                  </a:cubicBezTo>
                  <a:cubicBezTo>
                    <a:pt x="713" y="57"/>
                    <a:pt x="545" y="23"/>
                    <a:pt x="3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58" name="Google Shape;17458;p24"/>
            <p:cNvSpPr/>
            <p:nvPr/>
          </p:nvSpPr>
          <p:spPr>
            <a:xfrm flipH="1">
              <a:off x="344634" y="1022022"/>
              <a:ext cx="60184" cy="70994"/>
            </a:xfrm>
            <a:custGeom>
              <a:avLst/>
              <a:gdLst/>
              <a:ahLst/>
              <a:cxnLst/>
              <a:rect l="l" t="t" r="r" b="b"/>
              <a:pathLst>
                <a:path w="746" h="880" extrusionOk="0">
                  <a:moveTo>
                    <a:pt x="745" y="1"/>
                  </a:moveTo>
                  <a:lnTo>
                    <a:pt x="745" y="1"/>
                  </a:lnTo>
                  <a:cubicBezTo>
                    <a:pt x="712" y="23"/>
                    <a:pt x="690" y="34"/>
                    <a:pt x="668" y="56"/>
                  </a:cubicBezTo>
                  <a:cubicBezTo>
                    <a:pt x="512" y="157"/>
                    <a:pt x="379" y="279"/>
                    <a:pt x="278" y="424"/>
                  </a:cubicBezTo>
                  <a:cubicBezTo>
                    <a:pt x="167" y="568"/>
                    <a:pt x="78" y="723"/>
                    <a:pt x="1" y="879"/>
                  </a:cubicBezTo>
                  <a:cubicBezTo>
                    <a:pt x="122" y="746"/>
                    <a:pt x="223" y="612"/>
                    <a:pt x="334" y="479"/>
                  </a:cubicBezTo>
                  <a:cubicBezTo>
                    <a:pt x="456" y="345"/>
                    <a:pt x="567" y="212"/>
                    <a:pt x="701" y="112"/>
                  </a:cubicBezTo>
                  <a:cubicBezTo>
                    <a:pt x="712" y="101"/>
                    <a:pt x="723" y="90"/>
                    <a:pt x="735" y="90"/>
                  </a:cubicBezTo>
                  <a:cubicBezTo>
                    <a:pt x="735" y="56"/>
                    <a:pt x="735" y="34"/>
                    <a:pt x="7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59" name="Google Shape;17459;p24"/>
            <p:cNvSpPr/>
            <p:nvPr/>
          </p:nvSpPr>
          <p:spPr>
            <a:xfrm flipH="1">
              <a:off x="268315" y="1005886"/>
              <a:ext cx="77287" cy="23396"/>
            </a:xfrm>
            <a:custGeom>
              <a:avLst/>
              <a:gdLst/>
              <a:ahLst/>
              <a:cxnLst/>
              <a:rect l="l" t="t" r="r" b="b"/>
              <a:pathLst>
                <a:path w="958" h="290" extrusionOk="0">
                  <a:moveTo>
                    <a:pt x="957" y="1"/>
                  </a:moveTo>
                  <a:cubicBezTo>
                    <a:pt x="779" y="11"/>
                    <a:pt x="601" y="23"/>
                    <a:pt x="423" y="45"/>
                  </a:cubicBezTo>
                  <a:cubicBezTo>
                    <a:pt x="278" y="67"/>
                    <a:pt x="134" y="123"/>
                    <a:pt x="11" y="201"/>
                  </a:cubicBezTo>
                  <a:cubicBezTo>
                    <a:pt x="1" y="234"/>
                    <a:pt x="1" y="256"/>
                    <a:pt x="1" y="290"/>
                  </a:cubicBezTo>
                  <a:cubicBezTo>
                    <a:pt x="123" y="189"/>
                    <a:pt x="268" y="123"/>
                    <a:pt x="434" y="90"/>
                  </a:cubicBezTo>
                  <a:cubicBezTo>
                    <a:pt x="601" y="56"/>
                    <a:pt x="779" y="34"/>
                    <a:pt x="957" y="11"/>
                  </a:cubicBezTo>
                  <a:lnTo>
                    <a:pt x="95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60" name="Google Shape;17460;p24"/>
            <p:cNvSpPr/>
            <p:nvPr/>
          </p:nvSpPr>
          <p:spPr>
            <a:xfrm flipH="1">
              <a:off x="346408" y="1054373"/>
              <a:ext cx="24283" cy="37756"/>
            </a:xfrm>
            <a:custGeom>
              <a:avLst/>
              <a:gdLst/>
              <a:ahLst/>
              <a:cxnLst/>
              <a:rect l="l" t="t" r="r" b="b"/>
              <a:pathLst>
                <a:path w="301" h="468" extrusionOk="0">
                  <a:moveTo>
                    <a:pt x="300" y="0"/>
                  </a:moveTo>
                  <a:cubicBezTo>
                    <a:pt x="267" y="33"/>
                    <a:pt x="233" y="78"/>
                    <a:pt x="211" y="122"/>
                  </a:cubicBezTo>
                  <a:cubicBezTo>
                    <a:pt x="144" y="245"/>
                    <a:pt x="78" y="356"/>
                    <a:pt x="0" y="467"/>
                  </a:cubicBezTo>
                  <a:cubicBezTo>
                    <a:pt x="122" y="401"/>
                    <a:pt x="211" y="289"/>
                    <a:pt x="289" y="178"/>
                  </a:cubicBezTo>
                  <a:cubicBezTo>
                    <a:pt x="300" y="178"/>
                    <a:pt x="300" y="167"/>
                    <a:pt x="300" y="167"/>
                  </a:cubicBezTo>
                  <a:lnTo>
                    <a:pt x="3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61" name="Google Shape;17461;p24"/>
            <p:cNvSpPr/>
            <p:nvPr/>
          </p:nvSpPr>
          <p:spPr>
            <a:xfrm flipH="1">
              <a:off x="270170" y="1013954"/>
              <a:ext cx="76319" cy="53891"/>
            </a:xfrm>
            <a:custGeom>
              <a:avLst/>
              <a:gdLst/>
              <a:ahLst/>
              <a:cxnLst/>
              <a:rect l="l" t="t" r="r" b="b"/>
              <a:pathLst>
                <a:path w="946" h="668" extrusionOk="0">
                  <a:moveTo>
                    <a:pt x="934" y="0"/>
                  </a:moveTo>
                  <a:cubicBezTo>
                    <a:pt x="835" y="89"/>
                    <a:pt x="701" y="112"/>
                    <a:pt x="568" y="145"/>
                  </a:cubicBezTo>
                  <a:cubicBezTo>
                    <a:pt x="501" y="156"/>
                    <a:pt x="434" y="178"/>
                    <a:pt x="368" y="201"/>
                  </a:cubicBezTo>
                  <a:cubicBezTo>
                    <a:pt x="301" y="223"/>
                    <a:pt x="234" y="267"/>
                    <a:pt x="178" y="312"/>
                  </a:cubicBezTo>
                  <a:cubicBezTo>
                    <a:pt x="111" y="368"/>
                    <a:pt x="56" y="435"/>
                    <a:pt x="0" y="501"/>
                  </a:cubicBezTo>
                  <a:lnTo>
                    <a:pt x="0" y="668"/>
                  </a:lnTo>
                  <a:cubicBezTo>
                    <a:pt x="78" y="556"/>
                    <a:pt x="145" y="457"/>
                    <a:pt x="234" y="368"/>
                  </a:cubicBezTo>
                  <a:cubicBezTo>
                    <a:pt x="323" y="279"/>
                    <a:pt x="445" y="234"/>
                    <a:pt x="578" y="190"/>
                  </a:cubicBezTo>
                  <a:cubicBezTo>
                    <a:pt x="701" y="156"/>
                    <a:pt x="845" y="112"/>
                    <a:pt x="946" y="12"/>
                  </a:cubicBezTo>
                  <a:lnTo>
                    <a:pt x="93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62" name="Google Shape;17462;p24"/>
            <p:cNvSpPr/>
            <p:nvPr/>
          </p:nvSpPr>
          <p:spPr>
            <a:xfrm flipH="1">
              <a:off x="278237" y="1027427"/>
              <a:ext cx="58409" cy="53891"/>
            </a:xfrm>
            <a:custGeom>
              <a:avLst/>
              <a:gdLst/>
              <a:ahLst/>
              <a:cxnLst/>
              <a:rect l="l" t="t" r="r" b="b"/>
              <a:pathLst>
                <a:path w="724" h="668" extrusionOk="0">
                  <a:moveTo>
                    <a:pt x="723" y="1"/>
                  </a:moveTo>
                  <a:lnTo>
                    <a:pt x="723" y="1"/>
                  </a:lnTo>
                  <a:cubicBezTo>
                    <a:pt x="590" y="78"/>
                    <a:pt x="468" y="156"/>
                    <a:pt x="357" y="256"/>
                  </a:cubicBezTo>
                  <a:cubicBezTo>
                    <a:pt x="278" y="312"/>
                    <a:pt x="212" y="367"/>
                    <a:pt x="145" y="434"/>
                  </a:cubicBezTo>
                  <a:cubicBezTo>
                    <a:pt x="90" y="501"/>
                    <a:pt x="34" y="579"/>
                    <a:pt x="1" y="668"/>
                  </a:cubicBezTo>
                  <a:cubicBezTo>
                    <a:pt x="78" y="612"/>
                    <a:pt x="145" y="557"/>
                    <a:pt x="212" y="490"/>
                  </a:cubicBezTo>
                  <a:lnTo>
                    <a:pt x="223" y="478"/>
                  </a:lnTo>
                  <a:cubicBezTo>
                    <a:pt x="390" y="245"/>
                    <a:pt x="568" y="100"/>
                    <a:pt x="7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63" name="Google Shape;17463;p24"/>
            <p:cNvSpPr/>
            <p:nvPr/>
          </p:nvSpPr>
          <p:spPr>
            <a:xfrm flipH="1">
              <a:off x="-34944" y="980635"/>
              <a:ext cx="278248" cy="219194"/>
            </a:xfrm>
            <a:custGeom>
              <a:avLst/>
              <a:gdLst/>
              <a:ahLst/>
              <a:cxnLst/>
              <a:rect l="l" t="t" r="r" b="b"/>
              <a:pathLst>
                <a:path w="3449" h="2717" extrusionOk="0">
                  <a:moveTo>
                    <a:pt x="803" y="1"/>
                  </a:moveTo>
                  <a:cubicBezTo>
                    <a:pt x="545" y="1"/>
                    <a:pt x="145" y="247"/>
                    <a:pt x="145" y="247"/>
                  </a:cubicBezTo>
                  <a:lnTo>
                    <a:pt x="1" y="536"/>
                  </a:lnTo>
                  <a:cubicBezTo>
                    <a:pt x="1" y="536"/>
                    <a:pt x="2" y="536"/>
                    <a:pt x="4" y="536"/>
                  </a:cubicBezTo>
                  <a:cubicBezTo>
                    <a:pt x="20" y="536"/>
                    <a:pt x="104" y="545"/>
                    <a:pt x="223" y="714"/>
                  </a:cubicBezTo>
                  <a:cubicBezTo>
                    <a:pt x="356" y="914"/>
                    <a:pt x="245" y="1214"/>
                    <a:pt x="312" y="1671"/>
                  </a:cubicBezTo>
                  <a:cubicBezTo>
                    <a:pt x="379" y="2126"/>
                    <a:pt x="646" y="2227"/>
                    <a:pt x="879" y="2471"/>
                  </a:cubicBezTo>
                  <a:cubicBezTo>
                    <a:pt x="1020" y="2634"/>
                    <a:pt x="1112" y="2675"/>
                    <a:pt x="1229" y="2675"/>
                  </a:cubicBezTo>
                  <a:cubicBezTo>
                    <a:pt x="1296" y="2675"/>
                    <a:pt x="1371" y="2661"/>
                    <a:pt x="1469" y="2649"/>
                  </a:cubicBezTo>
                  <a:cubicBezTo>
                    <a:pt x="1500" y="2644"/>
                    <a:pt x="1531" y="2642"/>
                    <a:pt x="1561" y="2642"/>
                  </a:cubicBezTo>
                  <a:cubicBezTo>
                    <a:pt x="1659" y="2642"/>
                    <a:pt x="1753" y="2665"/>
                    <a:pt x="1847" y="2682"/>
                  </a:cubicBezTo>
                  <a:cubicBezTo>
                    <a:pt x="1958" y="2705"/>
                    <a:pt x="2069" y="2716"/>
                    <a:pt x="2191" y="2716"/>
                  </a:cubicBezTo>
                  <a:cubicBezTo>
                    <a:pt x="2447" y="2694"/>
                    <a:pt x="2447" y="2638"/>
                    <a:pt x="2681" y="2482"/>
                  </a:cubicBezTo>
                  <a:cubicBezTo>
                    <a:pt x="2925" y="2326"/>
                    <a:pt x="3103" y="2438"/>
                    <a:pt x="3214" y="2326"/>
                  </a:cubicBezTo>
                  <a:cubicBezTo>
                    <a:pt x="3326" y="2227"/>
                    <a:pt x="3448" y="1815"/>
                    <a:pt x="3293" y="1604"/>
                  </a:cubicBezTo>
                  <a:cubicBezTo>
                    <a:pt x="3137" y="1404"/>
                    <a:pt x="3059" y="992"/>
                    <a:pt x="2770" y="658"/>
                  </a:cubicBezTo>
                  <a:cubicBezTo>
                    <a:pt x="2646" y="516"/>
                    <a:pt x="2523" y="473"/>
                    <a:pt x="2404" y="473"/>
                  </a:cubicBezTo>
                  <a:cubicBezTo>
                    <a:pt x="2246" y="473"/>
                    <a:pt x="2096" y="550"/>
                    <a:pt x="1969" y="569"/>
                  </a:cubicBezTo>
                  <a:cubicBezTo>
                    <a:pt x="1920" y="578"/>
                    <a:pt x="1880" y="583"/>
                    <a:pt x="1846" y="583"/>
                  </a:cubicBezTo>
                  <a:cubicBezTo>
                    <a:pt x="1719" y="583"/>
                    <a:pt x="1676" y="514"/>
                    <a:pt x="1535" y="347"/>
                  </a:cubicBezTo>
                  <a:cubicBezTo>
                    <a:pt x="1346" y="146"/>
                    <a:pt x="1101" y="13"/>
                    <a:pt x="834" y="2"/>
                  </a:cubicBezTo>
                  <a:cubicBezTo>
                    <a:pt x="824" y="1"/>
                    <a:pt x="814" y="1"/>
                    <a:pt x="8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64" name="Google Shape;17464;p24"/>
            <p:cNvSpPr/>
            <p:nvPr/>
          </p:nvSpPr>
          <p:spPr>
            <a:xfrm flipH="1">
              <a:off x="70095" y="980635"/>
              <a:ext cx="173209" cy="216451"/>
            </a:xfrm>
            <a:custGeom>
              <a:avLst/>
              <a:gdLst/>
              <a:ahLst/>
              <a:cxnLst/>
              <a:rect l="l" t="t" r="r" b="b"/>
              <a:pathLst>
                <a:path w="2147" h="2683" extrusionOk="0">
                  <a:moveTo>
                    <a:pt x="803" y="1"/>
                  </a:moveTo>
                  <a:cubicBezTo>
                    <a:pt x="545" y="1"/>
                    <a:pt x="145" y="247"/>
                    <a:pt x="145" y="247"/>
                  </a:cubicBezTo>
                  <a:lnTo>
                    <a:pt x="1" y="536"/>
                  </a:lnTo>
                  <a:cubicBezTo>
                    <a:pt x="1" y="536"/>
                    <a:pt x="2" y="536"/>
                    <a:pt x="4" y="536"/>
                  </a:cubicBezTo>
                  <a:cubicBezTo>
                    <a:pt x="20" y="536"/>
                    <a:pt x="104" y="545"/>
                    <a:pt x="223" y="714"/>
                  </a:cubicBezTo>
                  <a:cubicBezTo>
                    <a:pt x="356" y="914"/>
                    <a:pt x="245" y="1214"/>
                    <a:pt x="312" y="1671"/>
                  </a:cubicBezTo>
                  <a:cubicBezTo>
                    <a:pt x="379" y="2126"/>
                    <a:pt x="646" y="2227"/>
                    <a:pt x="879" y="2471"/>
                  </a:cubicBezTo>
                  <a:cubicBezTo>
                    <a:pt x="1020" y="2634"/>
                    <a:pt x="1112" y="2675"/>
                    <a:pt x="1229" y="2675"/>
                  </a:cubicBezTo>
                  <a:cubicBezTo>
                    <a:pt x="1296" y="2675"/>
                    <a:pt x="1371" y="2661"/>
                    <a:pt x="1469" y="2649"/>
                  </a:cubicBezTo>
                  <a:cubicBezTo>
                    <a:pt x="1502" y="2644"/>
                    <a:pt x="1535" y="2642"/>
                    <a:pt x="1567" y="2642"/>
                  </a:cubicBezTo>
                  <a:cubicBezTo>
                    <a:pt x="1670" y="2642"/>
                    <a:pt x="1764" y="2665"/>
                    <a:pt x="1858" y="2682"/>
                  </a:cubicBezTo>
                  <a:cubicBezTo>
                    <a:pt x="1880" y="2549"/>
                    <a:pt x="1936" y="2427"/>
                    <a:pt x="1991" y="2304"/>
                  </a:cubicBezTo>
                  <a:cubicBezTo>
                    <a:pt x="2080" y="2082"/>
                    <a:pt x="2147" y="1826"/>
                    <a:pt x="2025" y="1626"/>
                  </a:cubicBezTo>
                  <a:cubicBezTo>
                    <a:pt x="1958" y="1515"/>
                    <a:pt x="1847" y="1437"/>
                    <a:pt x="1758" y="1337"/>
                  </a:cubicBezTo>
                  <a:cubicBezTo>
                    <a:pt x="1568" y="1103"/>
                    <a:pt x="1602" y="781"/>
                    <a:pt x="1535" y="492"/>
                  </a:cubicBezTo>
                  <a:cubicBezTo>
                    <a:pt x="1513" y="413"/>
                    <a:pt x="1491" y="347"/>
                    <a:pt x="1457" y="280"/>
                  </a:cubicBezTo>
                  <a:cubicBezTo>
                    <a:pt x="1279" y="113"/>
                    <a:pt x="1068" y="13"/>
                    <a:pt x="834" y="2"/>
                  </a:cubicBezTo>
                  <a:cubicBezTo>
                    <a:pt x="824" y="1"/>
                    <a:pt x="814" y="1"/>
                    <a:pt x="8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65" name="Google Shape;17465;p24"/>
            <p:cNvSpPr/>
            <p:nvPr/>
          </p:nvSpPr>
          <p:spPr>
            <a:xfrm flipH="1">
              <a:off x="83486" y="1025652"/>
              <a:ext cx="123029" cy="122949"/>
            </a:xfrm>
            <a:custGeom>
              <a:avLst/>
              <a:gdLst/>
              <a:ahLst/>
              <a:cxnLst/>
              <a:rect l="l" t="t" r="r" b="b"/>
              <a:pathLst>
                <a:path w="1525" h="1524" extrusionOk="0">
                  <a:moveTo>
                    <a:pt x="0" y="0"/>
                  </a:moveTo>
                  <a:cubicBezTo>
                    <a:pt x="1" y="0"/>
                    <a:pt x="2" y="0"/>
                    <a:pt x="2" y="1"/>
                  </a:cubicBezTo>
                  <a:lnTo>
                    <a:pt x="2" y="1"/>
                  </a:lnTo>
                  <a:cubicBezTo>
                    <a:pt x="2" y="0"/>
                    <a:pt x="1" y="0"/>
                    <a:pt x="0" y="0"/>
                  </a:cubicBezTo>
                  <a:close/>
                  <a:moveTo>
                    <a:pt x="2" y="1"/>
                  </a:moveTo>
                  <a:cubicBezTo>
                    <a:pt x="12" y="2"/>
                    <a:pt x="12" y="11"/>
                    <a:pt x="22" y="11"/>
                  </a:cubicBezTo>
                  <a:cubicBezTo>
                    <a:pt x="190" y="45"/>
                    <a:pt x="334" y="145"/>
                    <a:pt x="467" y="245"/>
                  </a:cubicBezTo>
                  <a:cubicBezTo>
                    <a:pt x="623" y="345"/>
                    <a:pt x="779" y="456"/>
                    <a:pt x="901" y="589"/>
                  </a:cubicBezTo>
                  <a:cubicBezTo>
                    <a:pt x="968" y="656"/>
                    <a:pt x="1023" y="734"/>
                    <a:pt x="1068" y="812"/>
                  </a:cubicBezTo>
                  <a:cubicBezTo>
                    <a:pt x="1112" y="890"/>
                    <a:pt x="1146" y="968"/>
                    <a:pt x="1191" y="1057"/>
                  </a:cubicBezTo>
                  <a:cubicBezTo>
                    <a:pt x="1224" y="1146"/>
                    <a:pt x="1268" y="1224"/>
                    <a:pt x="1324" y="1313"/>
                  </a:cubicBezTo>
                  <a:cubicBezTo>
                    <a:pt x="1369" y="1390"/>
                    <a:pt x="1435" y="1469"/>
                    <a:pt x="1513" y="1524"/>
                  </a:cubicBezTo>
                  <a:lnTo>
                    <a:pt x="1524" y="1513"/>
                  </a:lnTo>
                  <a:cubicBezTo>
                    <a:pt x="1402" y="1368"/>
                    <a:pt x="1346" y="1190"/>
                    <a:pt x="1280" y="1024"/>
                  </a:cubicBezTo>
                  <a:cubicBezTo>
                    <a:pt x="1235" y="935"/>
                    <a:pt x="1201" y="846"/>
                    <a:pt x="1146" y="757"/>
                  </a:cubicBezTo>
                  <a:cubicBezTo>
                    <a:pt x="1090" y="678"/>
                    <a:pt x="1023" y="601"/>
                    <a:pt x="957" y="534"/>
                  </a:cubicBezTo>
                  <a:cubicBezTo>
                    <a:pt x="812" y="401"/>
                    <a:pt x="657" y="300"/>
                    <a:pt x="501" y="201"/>
                  </a:cubicBezTo>
                  <a:cubicBezTo>
                    <a:pt x="346" y="112"/>
                    <a:pt x="179" y="12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66" name="Google Shape;17466;p24"/>
            <p:cNvSpPr/>
            <p:nvPr/>
          </p:nvSpPr>
          <p:spPr>
            <a:xfrm flipH="1">
              <a:off x="46778" y="1065990"/>
              <a:ext cx="65508" cy="64701"/>
            </a:xfrm>
            <a:custGeom>
              <a:avLst/>
              <a:gdLst/>
              <a:ahLst/>
              <a:cxnLst/>
              <a:rect l="l" t="t" r="r" b="b"/>
              <a:pathLst>
                <a:path w="812" h="802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89"/>
                    <a:pt x="56" y="168"/>
                    <a:pt x="100" y="234"/>
                  </a:cubicBezTo>
                  <a:cubicBezTo>
                    <a:pt x="134" y="267"/>
                    <a:pt x="167" y="301"/>
                    <a:pt x="189" y="346"/>
                  </a:cubicBezTo>
                  <a:cubicBezTo>
                    <a:pt x="267" y="412"/>
                    <a:pt x="345" y="468"/>
                    <a:pt x="389" y="546"/>
                  </a:cubicBezTo>
                  <a:cubicBezTo>
                    <a:pt x="512" y="657"/>
                    <a:pt x="645" y="757"/>
                    <a:pt x="801" y="801"/>
                  </a:cubicBezTo>
                  <a:lnTo>
                    <a:pt x="812" y="791"/>
                  </a:lnTo>
                  <a:cubicBezTo>
                    <a:pt x="623" y="690"/>
                    <a:pt x="468" y="534"/>
                    <a:pt x="334" y="379"/>
                  </a:cubicBezTo>
                  <a:cubicBezTo>
                    <a:pt x="223" y="257"/>
                    <a:pt x="122" y="12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67" name="Google Shape;17467;p24"/>
            <p:cNvSpPr/>
            <p:nvPr/>
          </p:nvSpPr>
          <p:spPr>
            <a:xfrm flipH="1">
              <a:off x="80824" y="1008549"/>
              <a:ext cx="129322" cy="101489"/>
            </a:xfrm>
            <a:custGeom>
              <a:avLst/>
              <a:gdLst/>
              <a:ahLst/>
              <a:cxnLst/>
              <a:rect l="l" t="t" r="r" b="b"/>
              <a:pathLst>
                <a:path w="1603" h="1258" extrusionOk="0">
                  <a:moveTo>
                    <a:pt x="101" y="1"/>
                  </a:moveTo>
                  <a:cubicBezTo>
                    <a:pt x="67" y="1"/>
                    <a:pt x="34" y="12"/>
                    <a:pt x="1" y="23"/>
                  </a:cubicBezTo>
                  <a:lnTo>
                    <a:pt x="1" y="34"/>
                  </a:lnTo>
                  <a:cubicBezTo>
                    <a:pt x="34" y="23"/>
                    <a:pt x="57" y="12"/>
                    <a:pt x="90" y="12"/>
                  </a:cubicBezTo>
                  <a:cubicBezTo>
                    <a:pt x="112" y="12"/>
                    <a:pt x="134" y="23"/>
                    <a:pt x="156" y="23"/>
                  </a:cubicBezTo>
                  <a:cubicBezTo>
                    <a:pt x="201" y="34"/>
                    <a:pt x="257" y="57"/>
                    <a:pt x="301" y="90"/>
                  </a:cubicBezTo>
                  <a:lnTo>
                    <a:pt x="568" y="257"/>
                  </a:lnTo>
                  <a:cubicBezTo>
                    <a:pt x="746" y="379"/>
                    <a:pt x="913" y="512"/>
                    <a:pt x="1068" y="657"/>
                  </a:cubicBezTo>
                  <a:cubicBezTo>
                    <a:pt x="1157" y="746"/>
                    <a:pt x="1236" y="846"/>
                    <a:pt x="1313" y="946"/>
                  </a:cubicBezTo>
                  <a:cubicBezTo>
                    <a:pt x="1269" y="880"/>
                    <a:pt x="1236" y="801"/>
                    <a:pt x="1213" y="712"/>
                  </a:cubicBezTo>
                  <a:lnTo>
                    <a:pt x="1113" y="613"/>
                  </a:lnTo>
                  <a:cubicBezTo>
                    <a:pt x="946" y="468"/>
                    <a:pt x="779" y="334"/>
                    <a:pt x="591" y="223"/>
                  </a:cubicBezTo>
                  <a:cubicBezTo>
                    <a:pt x="502" y="168"/>
                    <a:pt x="401" y="112"/>
                    <a:pt x="312" y="67"/>
                  </a:cubicBezTo>
                  <a:cubicBezTo>
                    <a:pt x="257" y="34"/>
                    <a:pt x="212" y="12"/>
                    <a:pt x="156" y="12"/>
                  </a:cubicBezTo>
                  <a:cubicBezTo>
                    <a:pt x="134" y="1"/>
                    <a:pt x="123" y="1"/>
                    <a:pt x="101" y="1"/>
                  </a:cubicBezTo>
                  <a:close/>
                  <a:moveTo>
                    <a:pt x="1402" y="1058"/>
                  </a:moveTo>
                  <a:lnTo>
                    <a:pt x="1402" y="1058"/>
                  </a:lnTo>
                  <a:cubicBezTo>
                    <a:pt x="1412" y="1066"/>
                    <a:pt x="1422" y="1075"/>
                    <a:pt x="1433" y="1083"/>
                  </a:cubicBezTo>
                  <a:lnTo>
                    <a:pt x="1433" y="1083"/>
                  </a:lnTo>
                  <a:cubicBezTo>
                    <a:pt x="1423" y="1074"/>
                    <a:pt x="1413" y="1065"/>
                    <a:pt x="1402" y="1058"/>
                  </a:cubicBezTo>
                  <a:close/>
                  <a:moveTo>
                    <a:pt x="1433" y="1083"/>
                  </a:moveTo>
                  <a:cubicBezTo>
                    <a:pt x="1451" y="1102"/>
                    <a:pt x="1466" y="1124"/>
                    <a:pt x="1480" y="1147"/>
                  </a:cubicBezTo>
                  <a:cubicBezTo>
                    <a:pt x="1525" y="1180"/>
                    <a:pt x="1569" y="1224"/>
                    <a:pt x="1602" y="1258"/>
                  </a:cubicBezTo>
                  <a:cubicBezTo>
                    <a:pt x="1564" y="1190"/>
                    <a:pt x="1500" y="1139"/>
                    <a:pt x="1433" y="10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68" name="Google Shape;17468;p24"/>
            <p:cNvSpPr/>
            <p:nvPr/>
          </p:nvSpPr>
          <p:spPr>
            <a:xfrm flipH="1">
              <a:off x="43148" y="1032832"/>
              <a:ext cx="74544" cy="50341"/>
            </a:xfrm>
            <a:custGeom>
              <a:avLst/>
              <a:gdLst/>
              <a:ahLst/>
              <a:cxnLst/>
              <a:rect l="l" t="t" r="r" b="b"/>
              <a:pathLst>
                <a:path w="924" h="624" extrusionOk="0">
                  <a:moveTo>
                    <a:pt x="1" y="0"/>
                  </a:moveTo>
                  <a:cubicBezTo>
                    <a:pt x="11" y="45"/>
                    <a:pt x="11" y="89"/>
                    <a:pt x="23" y="122"/>
                  </a:cubicBezTo>
                  <a:cubicBezTo>
                    <a:pt x="112" y="223"/>
                    <a:pt x="212" y="312"/>
                    <a:pt x="323" y="401"/>
                  </a:cubicBezTo>
                  <a:cubicBezTo>
                    <a:pt x="412" y="456"/>
                    <a:pt x="501" y="523"/>
                    <a:pt x="601" y="556"/>
                  </a:cubicBezTo>
                  <a:cubicBezTo>
                    <a:pt x="656" y="579"/>
                    <a:pt x="712" y="601"/>
                    <a:pt x="757" y="612"/>
                  </a:cubicBezTo>
                  <a:cubicBezTo>
                    <a:pt x="801" y="612"/>
                    <a:pt x="846" y="623"/>
                    <a:pt x="890" y="623"/>
                  </a:cubicBezTo>
                  <a:lnTo>
                    <a:pt x="923" y="623"/>
                  </a:lnTo>
                  <a:lnTo>
                    <a:pt x="923" y="612"/>
                  </a:lnTo>
                  <a:cubicBezTo>
                    <a:pt x="712" y="579"/>
                    <a:pt x="535" y="467"/>
                    <a:pt x="367" y="334"/>
                  </a:cubicBezTo>
                  <a:cubicBezTo>
                    <a:pt x="245" y="233"/>
                    <a:pt x="123" y="112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69" name="Google Shape;17469;p24"/>
            <p:cNvSpPr/>
            <p:nvPr/>
          </p:nvSpPr>
          <p:spPr>
            <a:xfrm flipH="1">
              <a:off x="115837" y="998706"/>
              <a:ext cx="67364" cy="44049"/>
            </a:xfrm>
            <a:custGeom>
              <a:avLst/>
              <a:gdLst/>
              <a:ahLst/>
              <a:cxnLst/>
              <a:rect l="l" t="t" r="r" b="b"/>
              <a:pathLst>
                <a:path w="835" h="546" extrusionOk="0">
                  <a:moveTo>
                    <a:pt x="79" y="1"/>
                  </a:moveTo>
                  <a:cubicBezTo>
                    <a:pt x="45" y="1"/>
                    <a:pt x="23" y="11"/>
                    <a:pt x="0" y="23"/>
                  </a:cubicBezTo>
                  <a:cubicBezTo>
                    <a:pt x="45" y="34"/>
                    <a:pt x="89" y="34"/>
                    <a:pt x="134" y="56"/>
                  </a:cubicBezTo>
                  <a:cubicBezTo>
                    <a:pt x="334" y="112"/>
                    <a:pt x="512" y="234"/>
                    <a:pt x="668" y="379"/>
                  </a:cubicBezTo>
                  <a:lnTo>
                    <a:pt x="835" y="545"/>
                  </a:lnTo>
                  <a:cubicBezTo>
                    <a:pt x="823" y="512"/>
                    <a:pt x="823" y="468"/>
                    <a:pt x="813" y="423"/>
                  </a:cubicBezTo>
                  <a:cubicBezTo>
                    <a:pt x="779" y="390"/>
                    <a:pt x="746" y="357"/>
                    <a:pt x="712" y="334"/>
                  </a:cubicBezTo>
                  <a:cubicBezTo>
                    <a:pt x="546" y="189"/>
                    <a:pt x="356" y="67"/>
                    <a:pt x="145" y="11"/>
                  </a:cubicBezTo>
                  <a:cubicBezTo>
                    <a:pt x="123" y="11"/>
                    <a:pt x="101" y="1"/>
                    <a:pt x="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70" name="Google Shape;17470;p24"/>
            <p:cNvSpPr/>
            <p:nvPr/>
          </p:nvSpPr>
          <p:spPr>
            <a:xfrm flipH="1">
              <a:off x="96961" y="1014841"/>
              <a:ext cx="264775" cy="270907"/>
            </a:xfrm>
            <a:custGeom>
              <a:avLst/>
              <a:gdLst/>
              <a:ahLst/>
              <a:cxnLst/>
              <a:rect l="l" t="t" r="r" b="b"/>
              <a:pathLst>
                <a:path w="3282" h="3358" extrusionOk="0">
                  <a:moveTo>
                    <a:pt x="1380" y="1"/>
                  </a:moveTo>
                  <a:cubicBezTo>
                    <a:pt x="1380" y="1"/>
                    <a:pt x="801" y="123"/>
                    <a:pt x="401" y="846"/>
                  </a:cubicBezTo>
                  <a:cubicBezTo>
                    <a:pt x="0" y="1569"/>
                    <a:pt x="156" y="1981"/>
                    <a:pt x="634" y="2503"/>
                  </a:cubicBezTo>
                  <a:cubicBezTo>
                    <a:pt x="1101" y="3037"/>
                    <a:pt x="1235" y="3126"/>
                    <a:pt x="1368" y="3137"/>
                  </a:cubicBezTo>
                  <a:cubicBezTo>
                    <a:pt x="1385" y="3143"/>
                    <a:pt x="1399" y="3145"/>
                    <a:pt x="1412" y="3145"/>
                  </a:cubicBezTo>
                  <a:cubicBezTo>
                    <a:pt x="1424" y="3145"/>
                    <a:pt x="1435" y="3143"/>
                    <a:pt x="1446" y="3137"/>
                  </a:cubicBezTo>
                  <a:cubicBezTo>
                    <a:pt x="1501" y="3137"/>
                    <a:pt x="1524" y="3137"/>
                    <a:pt x="1624" y="3215"/>
                  </a:cubicBezTo>
                  <a:cubicBezTo>
                    <a:pt x="1743" y="3297"/>
                    <a:pt x="1787" y="3357"/>
                    <a:pt x="1854" y="3357"/>
                  </a:cubicBezTo>
                  <a:cubicBezTo>
                    <a:pt x="1868" y="3357"/>
                    <a:pt x="1884" y="3354"/>
                    <a:pt x="1902" y="3348"/>
                  </a:cubicBezTo>
                  <a:cubicBezTo>
                    <a:pt x="1991" y="3315"/>
                    <a:pt x="2236" y="2837"/>
                    <a:pt x="2369" y="2715"/>
                  </a:cubicBezTo>
                  <a:cubicBezTo>
                    <a:pt x="2502" y="2604"/>
                    <a:pt x="2591" y="2604"/>
                    <a:pt x="2692" y="2581"/>
                  </a:cubicBezTo>
                  <a:cubicBezTo>
                    <a:pt x="2781" y="2570"/>
                    <a:pt x="3081" y="2225"/>
                    <a:pt x="3103" y="2047"/>
                  </a:cubicBezTo>
                  <a:cubicBezTo>
                    <a:pt x="3125" y="1869"/>
                    <a:pt x="3281" y="1625"/>
                    <a:pt x="2892" y="1069"/>
                  </a:cubicBezTo>
                  <a:cubicBezTo>
                    <a:pt x="2502" y="501"/>
                    <a:pt x="2169" y="290"/>
                    <a:pt x="2025" y="190"/>
                  </a:cubicBezTo>
                  <a:cubicBezTo>
                    <a:pt x="1880" y="90"/>
                    <a:pt x="1679" y="23"/>
                    <a:pt x="1679" y="23"/>
                  </a:cubicBezTo>
                  <a:lnTo>
                    <a:pt x="138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71" name="Google Shape;17471;p24"/>
            <p:cNvSpPr/>
            <p:nvPr/>
          </p:nvSpPr>
          <p:spPr>
            <a:xfrm flipH="1">
              <a:off x="243224" y="1015729"/>
              <a:ext cx="51229" cy="191280"/>
            </a:xfrm>
            <a:custGeom>
              <a:avLst/>
              <a:gdLst/>
              <a:ahLst/>
              <a:cxnLst/>
              <a:rect l="l" t="t" r="r" b="b"/>
              <a:pathLst>
                <a:path w="635" h="2371" extrusionOk="0">
                  <a:moveTo>
                    <a:pt x="623" y="1"/>
                  </a:moveTo>
                  <a:cubicBezTo>
                    <a:pt x="501" y="179"/>
                    <a:pt x="368" y="346"/>
                    <a:pt x="256" y="534"/>
                  </a:cubicBezTo>
                  <a:cubicBezTo>
                    <a:pt x="156" y="724"/>
                    <a:pt x="67" y="924"/>
                    <a:pt x="34" y="1147"/>
                  </a:cubicBezTo>
                  <a:cubicBezTo>
                    <a:pt x="0" y="1358"/>
                    <a:pt x="0" y="1592"/>
                    <a:pt x="56" y="1802"/>
                  </a:cubicBezTo>
                  <a:cubicBezTo>
                    <a:pt x="123" y="2014"/>
                    <a:pt x="223" y="2214"/>
                    <a:pt x="378" y="2370"/>
                  </a:cubicBezTo>
                  <a:lnTo>
                    <a:pt x="390" y="2359"/>
                  </a:lnTo>
                  <a:cubicBezTo>
                    <a:pt x="301" y="2170"/>
                    <a:pt x="234" y="1970"/>
                    <a:pt x="190" y="1769"/>
                  </a:cubicBezTo>
                  <a:cubicBezTo>
                    <a:pt x="156" y="1569"/>
                    <a:pt x="123" y="1369"/>
                    <a:pt x="145" y="1157"/>
                  </a:cubicBezTo>
                  <a:cubicBezTo>
                    <a:pt x="156" y="957"/>
                    <a:pt x="223" y="757"/>
                    <a:pt x="323" y="568"/>
                  </a:cubicBezTo>
                  <a:cubicBezTo>
                    <a:pt x="412" y="379"/>
                    <a:pt x="523" y="190"/>
                    <a:pt x="635" y="12"/>
                  </a:cubicBezTo>
                  <a:lnTo>
                    <a:pt x="62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72" name="Google Shape;17472;p24"/>
            <p:cNvSpPr/>
            <p:nvPr/>
          </p:nvSpPr>
          <p:spPr>
            <a:xfrm flipH="1">
              <a:off x="198368" y="1025652"/>
              <a:ext cx="40499" cy="142714"/>
            </a:xfrm>
            <a:custGeom>
              <a:avLst/>
              <a:gdLst/>
              <a:ahLst/>
              <a:cxnLst/>
              <a:rect l="l" t="t" r="r" b="b"/>
              <a:pathLst>
                <a:path w="502" h="1769" extrusionOk="0">
                  <a:moveTo>
                    <a:pt x="23" y="0"/>
                  </a:moveTo>
                  <a:cubicBezTo>
                    <a:pt x="1" y="78"/>
                    <a:pt x="12" y="156"/>
                    <a:pt x="35" y="234"/>
                  </a:cubicBezTo>
                  <a:cubicBezTo>
                    <a:pt x="57" y="312"/>
                    <a:pt x="101" y="389"/>
                    <a:pt x="134" y="456"/>
                  </a:cubicBezTo>
                  <a:cubicBezTo>
                    <a:pt x="212" y="589"/>
                    <a:pt x="268" y="734"/>
                    <a:pt x="301" y="879"/>
                  </a:cubicBezTo>
                  <a:cubicBezTo>
                    <a:pt x="334" y="1034"/>
                    <a:pt x="346" y="1179"/>
                    <a:pt x="357" y="1335"/>
                  </a:cubicBezTo>
                  <a:cubicBezTo>
                    <a:pt x="368" y="1479"/>
                    <a:pt x="357" y="1624"/>
                    <a:pt x="279" y="1758"/>
                  </a:cubicBezTo>
                  <a:lnTo>
                    <a:pt x="290" y="1768"/>
                  </a:lnTo>
                  <a:cubicBezTo>
                    <a:pt x="357" y="1724"/>
                    <a:pt x="413" y="1657"/>
                    <a:pt x="446" y="1580"/>
                  </a:cubicBezTo>
                  <a:cubicBezTo>
                    <a:pt x="479" y="1501"/>
                    <a:pt x="490" y="1412"/>
                    <a:pt x="490" y="1335"/>
                  </a:cubicBezTo>
                  <a:cubicBezTo>
                    <a:pt x="502" y="1168"/>
                    <a:pt x="457" y="1001"/>
                    <a:pt x="401" y="856"/>
                  </a:cubicBezTo>
                  <a:cubicBezTo>
                    <a:pt x="357" y="701"/>
                    <a:pt x="279" y="556"/>
                    <a:pt x="190" y="423"/>
                  </a:cubicBezTo>
                  <a:cubicBezTo>
                    <a:pt x="146" y="356"/>
                    <a:pt x="112" y="290"/>
                    <a:pt x="79" y="223"/>
                  </a:cubicBezTo>
                  <a:cubicBezTo>
                    <a:pt x="45" y="156"/>
                    <a:pt x="35" y="78"/>
                    <a:pt x="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73" name="Google Shape;17473;p24"/>
            <p:cNvSpPr/>
            <p:nvPr/>
          </p:nvSpPr>
          <p:spPr>
            <a:xfrm flipH="1">
              <a:off x="153513" y="1031057"/>
              <a:ext cx="71801" cy="126498"/>
            </a:xfrm>
            <a:custGeom>
              <a:avLst/>
              <a:gdLst/>
              <a:ahLst/>
              <a:cxnLst/>
              <a:rect l="l" t="t" r="r" b="b"/>
              <a:pathLst>
                <a:path w="890" h="1568" extrusionOk="0">
                  <a:moveTo>
                    <a:pt x="0" y="0"/>
                  </a:moveTo>
                  <a:lnTo>
                    <a:pt x="0" y="0"/>
                  </a:lnTo>
                  <a:cubicBezTo>
                    <a:pt x="122" y="89"/>
                    <a:pt x="245" y="200"/>
                    <a:pt x="344" y="312"/>
                  </a:cubicBezTo>
                  <a:cubicBezTo>
                    <a:pt x="445" y="423"/>
                    <a:pt x="534" y="556"/>
                    <a:pt x="601" y="690"/>
                  </a:cubicBezTo>
                  <a:cubicBezTo>
                    <a:pt x="667" y="823"/>
                    <a:pt x="712" y="967"/>
                    <a:pt x="756" y="1112"/>
                  </a:cubicBezTo>
                  <a:cubicBezTo>
                    <a:pt x="801" y="1256"/>
                    <a:pt x="823" y="1412"/>
                    <a:pt x="856" y="1568"/>
                  </a:cubicBezTo>
                  <a:cubicBezTo>
                    <a:pt x="890" y="1412"/>
                    <a:pt x="878" y="1246"/>
                    <a:pt x="845" y="1090"/>
                  </a:cubicBezTo>
                  <a:cubicBezTo>
                    <a:pt x="811" y="934"/>
                    <a:pt x="745" y="789"/>
                    <a:pt x="667" y="656"/>
                  </a:cubicBezTo>
                  <a:cubicBezTo>
                    <a:pt x="589" y="512"/>
                    <a:pt x="489" y="389"/>
                    <a:pt x="378" y="278"/>
                  </a:cubicBezTo>
                  <a:cubicBezTo>
                    <a:pt x="267" y="167"/>
                    <a:pt x="133" y="7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74" name="Google Shape;17474;p24"/>
            <p:cNvSpPr/>
            <p:nvPr/>
          </p:nvSpPr>
          <p:spPr>
            <a:xfrm flipH="1">
              <a:off x="258472" y="1026539"/>
              <a:ext cx="61958" cy="112219"/>
            </a:xfrm>
            <a:custGeom>
              <a:avLst/>
              <a:gdLst/>
              <a:ahLst/>
              <a:cxnLst/>
              <a:rect l="l" t="t" r="r" b="b"/>
              <a:pathLst>
                <a:path w="768" h="1391" extrusionOk="0">
                  <a:moveTo>
                    <a:pt x="767" y="0"/>
                  </a:moveTo>
                  <a:cubicBezTo>
                    <a:pt x="522" y="134"/>
                    <a:pt x="322" y="345"/>
                    <a:pt x="189" y="590"/>
                  </a:cubicBezTo>
                  <a:cubicBezTo>
                    <a:pt x="122" y="701"/>
                    <a:pt x="55" y="835"/>
                    <a:pt x="33" y="979"/>
                  </a:cubicBezTo>
                  <a:cubicBezTo>
                    <a:pt x="11" y="1112"/>
                    <a:pt x="0" y="1257"/>
                    <a:pt x="33" y="1391"/>
                  </a:cubicBezTo>
                  <a:cubicBezTo>
                    <a:pt x="55" y="1257"/>
                    <a:pt x="77" y="1124"/>
                    <a:pt x="111" y="990"/>
                  </a:cubicBezTo>
                  <a:cubicBezTo>
                    <a:pt x="144" y="868"/>
                    <a:pt x="189" y="734"/>
                    <a:pt x="245" y="612"/>
                  </a:cubicBezTo>
                  <a:cubicBezTo>
                    <a:pt x="367" y="378"/>
                    <a:pt x="545" y="167"/>
                    <a:pt x="767" y="12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75" name="Google Shape;17475;p24"/>
            <p:cNvSpPr/>
            <p:nvPr/>
          </p:nvSpPr>
          <p:spPr>
            <a:xfrm flipH="1">
              <a:off x="244998" y="1029202"/>
              <a:ext cx="16216" cy="103264"/>
            </a:xfrm>
            <a:custGeom>
              <a:avLst/>
              <a:gdLst/>
              <a:ahLst/>
              <a:cxnLst/>
              <a:rect l="l" t="t" r="r" b="b"/>
              <a:pathLst>
                <a:path w="201" h="1280" extrusionOk="0">
                  <a:moveTo>
                    <a:pt x="189" y="1"/>
                  </a:moveTo>
                  <a:cubicBezTo>
                    <a:pt x="134" y="101"/>
                    <a:pt x="89" y="201"/>
                    <a:pt x="67" y="301"/>
                  </a:cubicBezTo>
                  <a:cubicBezTo>
                    <a:pt x="33" y="412"/>
                    <a:pt x="11" y="523"/>
                    <a:pt x="11" y="634"/>
                  </a:cubicBezTo>
                  <a:cubicBezTo>
                    <a:pt x="0" y="746"/>
                    <a:pt x="0" y="857"/>
                    <a:pt x="33" y="968"/>
                  </a:cubicBezTo>
                  <a:cubicBezTo>
                    <a:pt x="55" y="1079"/>
                    <a:pt x="100" y="1180"/>
                    <a:pt x="167" y="1279"/>
                  </a:cubicBezTo>
                  <a:lnTo>
                    <a:pt x="178" y="1269"/>
                  </a:lnTo>
                  <a:cubicBezTo>
                    <a:pt x="156" y="1158"/>
                    <a:pt x="122" y="1057"/>
                    <a:pt x="111" y="957"/>
                  </a:cubicBezTo>
                  <a:cubicBezTo>
                    <a:pt x="100" y="846"/>
                    <a:pt x="78" y="746"/>
                    <a:pt x="78" y="634"/>
                  </a:cubicBezTo>
                  <a:cubicBezTo>
                    <a:pt x="67" y="424"/>
                    <a:pt x="111" y="201"/>
                    <a:pt x="2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76" name="Google Shape;17476;p24"/>
            <p:cNvSpPr/>
            <p:nvPr/>
          </p:nvSpPr>
          <p:spPr>
            <a:xfrm flipH="1">
              <a:off x="38632" y="812910"/>
              <a:ext cx="276473" cy="194830"/>
            </a:xfrm>
            <a:custGeom>
              <a:avLst/>
              <a:gdLst/>
              <a:ahLst/>
              <a:cxnLst/>
              <a:rect l="l" t="t" r="r" b="b"/>
              <a:pathLst>
                <a:path w="3427" h="2415" extrusionOk="0">
                  <a:moveTo>
                    <a:pt x="1702" y="1"/>
                  </a:moveTo>
                  <a:cubicBezTo>
                    <a:pt x="1519" y="12"/>
                    <a:pt x="1448" y="253"/>
                    <a:pt x="1268" y="253"/>
                  </a:cubicBezTo>
                  <a:cubicBezTo>
                    <a:pt x="1251" y="253"/>
                    <a:pt x="1232" y="251"/>
                    <a:pt x="1213" y="246"/>
                  </a:cubicBezTo>
                  <a:cubicBezTo>
                    <a:pt x="1058" y="205"/>
                    <a:pt x="904" y="135"/>
                    <a:pt x="771" y="135"/>
                  </a:cubicBezTo>
                  <a:cubicBezTo>
                    <a:pt x="722" y="135"/>
                    <a:pt x="676" y="144"/>
                    <a:pt x="634" y="168"/>
                  </a:cubicBezTo>
                  <a:cubicBezTo>
                    <a:pt x="479" y="257"/>
                    <a:pt x="535" y="312"/>
                    <a:pt x="390" y="391"/>
                  </a:cubicBezTo>
                  <a:cubicBezTo>
                    <a:pt x="256" y="457"/>
                    <a:pt x="1" y="457"/>
                    <a:pt x="34" y="713"/>
                  </a:cubicBezTo>
                  <a:cubicBezTo>
                    <a:pt x="68" y="969"/>
                    <a:pt x="679" y="1669"/>
                    <a:pt x="701" y="1892"/>
                  </a:cubicBezTo>
                  <a:cubicBezTo>
                    <a:pt x="723" y="2104"/>
                    <a:pt x="735" y="2248"/>
                    <a:pt x="735" y="2248"/>
                  </a:cubicBezTo>
                  <a:lnTo>
                    <a:pt x="1368" y="2415"/>
                  </a:lnTo>
                  <a:cubicBezTo>
                    <a:pt x="1368" y="2415"/>
                    <a:pt x="1658" y="2292"/>
                    <a:pt x="2247" y="2170"/>
                  </a:cubicBezTo>
                  <a:cubicBezTo>
                    <a:pt x="2848" y="2037"/>
                    <a:pt x="3026" y="2081"/>
                    <a:pt x="3182" y="1914"/>
                  </a:cubicBezTo>
                  <a:cubicBezTo>
                    <a:pt x="3348" y="1748"/>
                    <a:pt x="3415" y="1725"/>
                    <a:pt x="3415" y="1614"/>
                  </a:cubicBezTo>
                  <a:cubicBezTo>
                    <a:pt x="3426" y="1491"/>
                    <a:pt x="3271" y="1147"/>
                    <a:pt x="3159" y="969"/>
                  </a:cubicBezTo>
                  <a:cubicBezTo>
                    <a:pt x="3037" y="791"/>
                    <a:pt x="3037" y="802"/>
                    <a:pt x="2814" y="658"/>
                  </a:cubicBezTo>
                  <a:cubicBezTo>
                    <a:pt x="2603" y="524"/>
                    <a:pt x="2514" y="602"/>
                    <a:pt x="2325" y="401"/>
                  </a:cubicBezTo>
                  <a:cubicBezTo>
                    <a:pt x="2125" y="213"/>
                    <a:pt x="1914" y="1"/>
                    <a:pt x="17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77" name="Google Shape;17477;p24"/>
            <p:cNvSpPr/>
            <p:nvPr/>
          </p:nvSpPr>
          <p:spPr>
            <a:xfrm flipH="1">
              <a:off x="126568" y="823721"/>
              <a:ext cx="188537" cy="184020"/>
            </a:xfrm>
            <a:custGeom>
              <a:avLst/>
              <a:gdLst/>
              <a:ahLst/>
              <a:cxnLst/>
              <a:rect l="l" t="t" r="r" b="b"/>
              <a:pathLst>
                <a:path w="2337" h="2281" extrusionOk="0">
                  <a:moveTo>
                    <a:pt x="771" y="1"/>
                  </a:moveTo>
                  <a:cubicBezTo>
                    <a:pt x="722" y="1"/>
                    <a:pt x="676" y="10"/>
                    <a:pt x="634" y="34"/>
                  </a:cubicBezTo>
                  <a:cubicBezTo>
                    <a:pt x="479" y="123"/>
                    <a:pt x="535" y="178"/>
                    <a:pt x="390" y="257"/>
                  </a:cubicBezTo>
                  <a:cubicBezTo>
                    <a:pt x="256" y="323"/>
                    <a:pt x="1" y="323"/>
                    <a:pt x="34" y="579"/>
                  </a:cubicBezTo>
                  <a:cubicBezTo>
                    <a:pt x="68" y="835"/>
                    <a:pt x="679" y="1535"/>
                    <a:pt x="701" y="1758"/>
                  </a:cubicBezTo>
                  <a:cubicBezTo>
                    <a:pt x="723" y="1970"/>
                    <a:pt x="735" y="2114"/>
                    <a:pt x="735" y="2114"/>
                  </a:cubicBezTo>
                  <a:lnTo>
                    <a:pt x="1368" y="2281"/>
                  </a:lnTo>
                  <a:cubicBezTo>
                    <a:pt x="1368" y="2281"/>
                    <a:pt x="1658" y="2158"/>
                    <a:pt x="2247" y="2036"/>
                  </a:cubicBezTo>
                  <a:cubicBezTo>
                    <a:pt x="2280" y="2025"/>
                    <a:pt x="2314" y="2014"/>
                    <a:pt x="2336" y="2014"/>
                  </a:cubicBezTo>
                  <a:cubicBezTo>
                    <a:pt x="2258" y="1947"/>
                    <a:pt x="2147" y="1891"/>
                    <a:pt x="2070" y="1869"/>
                  </a:cubicBezTo>
                  <a:cubicBezTo>
                    <a:pt x="1892" y="1824"/>
                    <a:pt x="1714" y="1824"/>
                    <a:pt x="1536" y="1780"/>
                  </a:cubicBezTo>
                  <a:cubicBezTo>
                    <a:pt x="1358" y="1725"/>
                    <a:pt x="1190" y="1591"/>
                    <a:pt x="1180" y="1413"/>
                  </a:cubicBezTo>
                  <a:cubicBezTo>
                    <a:pt x="1168" y="1302"/>
                    <a:pt x="1224" y="1191"/>
                    <a:pt x="1269" y="1090"/>
                  </a:cubicBezTo>
                  <a:cubicBezTo>
                    <a:pt x="1380" y="779"/>
                    <a:pt x="1368" y="435"/>
                    <a:pt x="1279" y="123"/>
                  </a:cubicBezTo>
                  <a:cubicBezTo>
                    <a:pt x="1257" y="123"/>
                    <a:pt x="1235" y="123"/>
                    <a:pt x="1213" y="112"/>
                  </a:cubicBezTo>
                  <a:cubicBezTo>
                    <a:pt x="1058" y="71"/>
                    <a:pt x="904" y="1"/>
                    <a:pt x="7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78" name="Google Shape;17478;p24"/>
            <p:cNvSpPr/>
            <p:nvPr/>
          </p:nvSpPr>
          <p:spPr>
            <a:xfrm flipH="1">
              <a:off x="198368" y="878499"/>
              <a:ext cx="10004" cy="16216"/>
            </a:xfrm>
            <a:custGeom>
              <a:avLst/>
              <a:gdLst/>
              <a:ahLst/>
              <a:cxnLst/>
              <a:rect l="l" t="t" r="r" b="b"/>
              <a:pathLst>
                <a:path w="124" h="201" extrusionOk="0">
                  <a:moveTo>
                    <a:pt x="124" y="0"/>
                  </a:moveTo>
                  <a:cubicBezTo>
                    <a:pt x="90" y="23"/>
                    <a:pt x="57" y="33"/>
                    <a:pt x="23" y="56"/>
                  </a:cubicBezTo>
                  <a:cubicBezTo>
                    <a:pt x="13" y="98"/>
                    <a:pt x="12" y="151"/>
                    <a:pt x="2" y="194"/>
                  </a:cubicBezTo>
                  <a:lnTo>
                    <a:pt x="2" y="194"/>
                  </a:lnTo>
                  <a:cubicBezTo>
                    <a:pt x="6" y="189"/>
                    <a:pt x="12" y="189"/>
                    <a:pt x="12" y="189"/>
                  </a:cubicBezTo>
                  <a:lnTo>
                    <a:pt x="124" y="11"/>
                  </a:lnTo>
                  <a:lnTo>
                    <a:pt x="124" y="0"/>
                  </a:lnTo>
                  <a:close/>
                  <a:moveTo>
                    <a:pt x="2" y="194"/>
                  </a:moveTo>
                  <a:lnTo>
                    <a:pt x="2" y="194"/>
                  </a:lnTo>
                  <a:cubicBezTo>
                    <a:pt x="1" y="196"/>
                    <a:pt x="1" y="198"/>
                    <a:pt x="1" y="201"/>
                  </a:cubicBezTo>
                  <a:cubicBezTo>
                    <a:pt x="1" y="198"/>
                    <a:pt x="2" y="196"/>
                    <a:pt x="2" y="19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79" name="Google Shape;17479;p24"/>
            <p:cNvSpPr/>
            <p:nvPr/>
          </p:nvSpPr>
          <p:spPr>
            <a:xfrm flipH="1">
              <a:off x="241449" y="997819"/>
              <a:ext cx="2743" cy="4598"/>
            </a:xfrm>
            <a:custGeom>
              <a:avLst/>
              <a:gdLst/>
              <a:ahLst/>
              <a:cxnLst/>
              <a:rect l="l" t="t" r="r" b="b"/>
              <a:pathLst>
                <a:path w="34" h="57" extrusionOk="0">
                  <a:moveTo>
                    <a:pt x="22" y="0"/>
                  </a:moveTo>
                  <a:cubicBezTo>
                    <a:pt x="12" y="12"/>
                    <a:pt x="12" y="34"/>
                    <a:pt x="0" y="45"/>
                  </a:cubicBezTo>
                  <a:lnTo>
                    <a:pt x="12" y="56"/>
                  </a:lnTo>
                  <a:cubicBezTo>
                    <a:pt x="22" y="34"/>
                    <a:pt x="34" y="22"/>
                    <a:pt x="34" y="0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80" name="Google Shape;17480;p24"/>
            <p:cNvSpPr/>
            <p:nvPr/>
          </p:nvSpPr>
          <p:spPr>
            <a:xfrm flipH="1">
              <a:off x="206436" y="882937"/>
              <a:ext cx="35981" cy="114962"/>
            </a:xfrm>
            <a:custGeom>
              <a:avLst/>
              <a:gdLst/>
              <a:ahLst/>
              <a:cxnLst/>
              <a:rect l="l" t="t" r="r" b="b"/>
              <a:pathLst>
                <a:path w="446" h="1425" extrusionOk="0">
                  <a:moveTo>
                    <a:pt x="445" y="1"/>
                  </a:moveTo>
                  <a:cubicBezTo>
                    <a:pt x="356" y="67"/>
                    <a:pt x="279" y="146"/>
                    <a:pt x="212" y="235"/>
                  </a:cubicBezTo>
                  <a:cubicBezTo>
                    <a:pt x="168" y="290"/>
                    <a:pt x="134" y="356"/>
                    <a:pt x="111" y="423"/>
                  </a:cubicBezTo>
                  <a:cubicBezTo>
                    <a:pt x="79" y="490"/>
                    <a:pt x="56" y="557"/>
                    <a:pt x="45" y="635"/>
                  </a:cubicBezTo>
                  <a:cubicBezTo>
                    <a:pt x="12" y="768"/>
                    <a:pt x="0" y="924"/>
                    <a:pt x="12" y="1058"/>
                  </a:cubicBezTo>
                  <a:cubicBezTo>
                    <a:pt x="12" y="1179"/>
                    <a:pt x="22" y="1302"/>
                    <a:pt x="0" y="1424"/>
                  </a:cubicBezTo>
                  <a:lnTo>
                    <a:pt x="12" y="1424"/>
                  </a:lnTo>
                  <a:cubicBezTo>
                    <a:pt x="67" y="1313"/>
                    <a:pt x="67" y="1179"/>
                    <a:pt x="79" y="1058"/>
                  </a:cubicBezTo>
                  <a:cubicBezTo>
                    <a:pt x="79" y="924"/>
                    <a:pt x="101" y="791"/>
                    <a:pt x="145" y="657"/>
                  </a:cubicBezTo>
                  <a:cubicBezTo>
                    <a:pt x="190" y="534"/>
                    <a:pt x="267" y="423"/>
                    <a:pt x="323" y="301"/>
                  </a:cubicBezTo>
                  <a:cubicBezTo>
                    <a:pt x="356" y="245"/>
                    <a:pt x="390" y="201"/>
                    <a:pt x="423" y="146"/>
                  </a:cubicBezTo>
                  <a:cubicBezTo>
                    <a:pt x="434" y="101"/>
                    <a:pt x="434" y="45"/>
                    <a:pt x="4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81" name="Google Shape;17481;p24"/>
            <p:cNvSpPr/>
            <p:nvPr/>
          </p:nvSpPr>
          <p:spPr>
            <a:xfrm flipH="1">
              <a:off x="140040" y="878499"/>
              <a:ext cx="63814" cy="85273"/>
            </a:xfrm>
            <a:custGeom>
              <a:avLst/>
              <a:gdLst/>
              <a:ahLst/>
              <a:cxnLst/>
              <a:rect l="l" t="t" r="r" b="b"/>
              <a:pathLst>
                <a:path w="791" h="1057" extrusionOk="0">
                  <a:moveTo>
                    <a:pt x="790" y="0"/>
                  </a:moveTo>
                  <a:cubicBezTo>
                    <a:pt x="624" y="67"/>
                    <a:pt x="501" y="201"/>
                    <a:pt x="401" y="334"/>
                  </a:cubicBezTo>
                  <a:cubicBezTo>
                    <a:pt x="301" y="478"/>
                    <a:pt x="223" y="623"/>
                    <a:pt x="134" y="779"/>
                  </a:cubicBezTo>
                  <a:cubicBezTo>
                    <a:pt x="90" y="856"/>
                    <a:pt x="45" y="945"/>
                    <a:pt x="1" y="1024"/>
                  </a:cubicBezTo>
                  <a:cubicBezTo>
                    <a:pt x="12" y="1034"/>
                    <a:pt x="34" y="1046"/>
                    <a:pt x="45" y="1057"/>
                  </a:cubicBezTo>
                  <a:cubicBezTo>
                    <a:pt x="101" y="968"/>
                    <a:pt x="145" y="890"/>
                    <a:pt x="201" y="812"/>
                  </a:cubicBezTo>
                  <a:cubicBezTo>
                    <a:pt x="279" y="668"/>
                    <a:pt x="379" y="523"/>
                    <a:pt x="468" y="389"/>
                  </a:cubicBezTo>
                  <a:cubicBezTo>
                    <a:pt x="557" y="245"/>
                    <a:pt x="657" y="112"/>
                    <a:pt x="790" y="11"/>
                  </a:cubicBezTo>
                  <a:lnTo>
                    <a:pt x="79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82" name="Google Shape;17482;p24"/>
            <p:cNvSpPr/>
            <p:nvPr/>
          </p:nvSpPr>
          <p:spPr>
            <a:xfrm flipH="1">
              <a:off x="227976" y="1001369"/>
              <a:ext cx="8148" cy="8229"/>
            </a:xfrm>
            <a:custGeom>
              <a:avLst/>
              <a:gdLst/>
              <a:ahLst/>
              <a:cxnLst/>
              <a:rect l="l" t="t" r="r" b="b"/>
              <a:pathLst>
                <a:path w="101" h="102" extrusionOk="0">
                  <a:moveTo>
                    <a:pt x="90" y="1"/>
                  </a:moveTo>
                  <a:cubicBezTo>
                    <a:pt x="56" y="34"/>
                    <a:pt x="23" y="67"/>
                    <a:pt x="1" y="101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83" name="Google Shape;17483;p24"/>
            <p:cNvSpPr/>
            <p:nvPr/>
          </p:nvSpPr>
          <p:spPr>
            <a:xfrm flipH="1">
              <a:off x="200143" y="961031"/>
              <a:ext cx="28801" cy="40418"/>
            </a:xfrm>
            <a:custGeom>
              <a:avLst/>
              <a:gdLst/>
              <a:ahLst/>
              <a:cxnLst/>
              <a:rect l="l" t="t" r="r" b="b"/>
              <a:pathLst>
                <a:path w="357" h="501" extrusionOk="0">
                  <a:moveTo>
                    <a:pt x="312" y="1"/>
                  </a:moveTo>
                  <a:cubicBezTo>
                    <a:pt x="278" y="67"/>
                    <a:pt x="245" y="134"/>
                    <a:pt x="201" y="189"/>
                  </a:cubicBezTo>
                  <a:cubicBezTo>
                    <a:pt x="145" y="300"/>
                    <a:pt x="67" y="401"/>
                    <a:pt x="1" y="501"/>
                  </a:cubicBezTo>
                  <a:lnTo>
                    <a:pt x="11" y="501"/>
                  </a:lnTo>
                  <a:cubicBezTo>
                    <a:pt x="89" y="412"/>
                    <a:pt x="167" y="312"/>
                    <a:pt x="234" y="211"/>
                  </a:cubicBezTo>
                  <a:cubicBezTo>
                    <a:pt x="278" y="156"/>
                    <a:pt x="323" y="90"/>
                    <a:pt x="356" y="34"/>
                  </a:cubicBezTo>
                  <a:cubicBezTo>
                    <a:pt x="345" y="23"/>
                    <a:pt x="323" y="1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84" name="Google Shape;17484;p24"/>
            <p:cNvSpPr/>
            <p:nvPr/>
          </p:nvSpPr>
          <p:spPr>
            <a:xfrm flipH="1">
              <a:off x="220796" y="1003143"/>
              <a:ext cx="9923" cy="10004"/>
            </a:xfrm>
            <a:custGeom>
              <a:avLst/>
              <a:gdLst/>
              <a:ahLst/>
              <a:cxnLst/>
              <a:rect l="l" t="t" r="r" b="b"/>
              <a:pathLst>
                <a:path w="123" h="124" extrusionOk="0">
                  <a:moveTo>
                    <a:pt x="100" y="1"/>
                  </a:moveTo>
                  <a:cubicBezTo>
                    <a:pt x="67" y="35"/>
                    <a:pt x="33" y="79"/>
                    <a:pt x="0" y="124"/>
                  </a:cubicBezTo>
                  <a:lnTo>
                    <a:pt x="11" y="1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85" name="Google Shape;17485;p24"/>
            <p:cNvSpPr/>
            <p:nvPr/>
          </p:nvSpPr>
          <p:spPr>
            <a:xfrm flipH="1">
              <a:off x="132859" y="924243"/>
              <a:ext cx="59296" cy="44049"/>
            </a:xfrm>
            <a:custGeom>
              <a:avLst/>
              <a:gdLst/>
              <a:ahLst/>
              <a:cxnLst/>
              <a:rect l="l" t="t" r="r" b="b"/>
              <a:pathLst>
                <a:path w="735" h="546" extrusionOk="0">
                  <a:moveTo>
                    <a:pt x="723" y="0"/>
                  </a:moveTo>
                  <a:cubicBezTo>
                    <a:pt x="590" y="12"/>
                    <a:pt x="457" y="89"/>
                    <a:pt x="345" y="167"/>
                  </a:cubicBezTo>
                  <a:cubicBezTo>
                    <a:pt x="234" y="256"/>
                    <a:pt x="145" y="368"/>
                    <a:pt x="56" y="467"/>
                  </a:cubicBezTo>
                  <a:cubicBezTo>
                    <a:pt x="34" y="490"/>
                    <a:pt x="12" y="501"/>
                    <a:pt x="0" y="523"/>
                  </a:cubicBezTo>
                  <a:cubicBezTo>
                    <a:pt x="0" y="523"/>
                    <a:pt x="12" y="523"/>
                    <a:pt x="12" y="534"/>
                  </a:cubicBezTo>
                  <a:cubicBezTo>
                    <a:pt x="34" y="534"/>
                    <a:pt x="45" y="534"/>
                    <a:pt x="67" y="546"/>
                  </a:cubicBezTo>
                  <a:lnTo>
                    <a:pt x="101" y="512"/>
                  </a:lnTo>
                  <a:cubicBezTo>
                    <a:pt x="200" y="412"/>
                    <a:pt x="301" y="323"/>
                    <a:pt x="400" y="234"/>
                  </a:cubicBezTo>
                  <a:cubicBezTo>
                    <a:pt x="501" y="145"/>
                    <a:pt x="601" y="67"/>
                    <a:pt x="734" y="12"/>
                  </a:cubicBezTo>
                  <a:lnTo>
                    <a:pt x="72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86" name="Google Shape;17486;p24"/>
            <p:cNvSpPr/>
            <p:nvPr/>
          </p:nvSpPr>
          <p:spPr>
            <a:xfrm flipH="1">
              <a:off x="186751" y="966436"/>
              <a:ext cx="35981" cy="36788"/>
            </a:xfrm>
            <a:custGeom>
              <a:avLst/>
              <a:gdLst/>
              <a:ahLst/>
              <a:cxnLst/>
              <a:rect l="l" t="t" r="r" b="b"/>
              <a:pathLst>
                <a:path w="446" h="456" extrusionOk="0">
                  <a:moveTo>
                    <a:pt x="379" y="0"/>
                  </a:moveTo>
                  <a:cubicBezTo>
                    <a:pt x="246" y="144"/>
                    <a:pt x="124" y="300"/>
                    <a:pt x="1" y="456"/>
                  </a:cubicBezTo>
                  <a:lnTo>
                    <a:pt x="23" y="456"/>
                  </a:lnTo>
                  <a:lnTo>
                    <a:pt x="190" y="278"/>
                  </a:lnTo>
                  <a:lnTo>
                    <a:pt x="446" y="23"/>
                  </a:lnTo>
                  <a:cubicBezTo>
                    <a:pt x="424" y="11"/>
                    <a:pt x="413" y="11"/>
                    <a:pt x="391" y="11"/>
                  </a:cubicBezTo>
                  <a:cubicBezTo>
                    <a:pt x="391" y="0"/>
                    <a:pt x="379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87" name="Google Shape;17487;p24"/>
            <p:cNvSpPr/>
            <p:nvPr/>
          </p:nvSpPr>
          <p:spPr>
            <a:xfrm flipH="1">
              <a:off x="210066" y="1005886"/>
              <a:ext cx="9923" cy="9036"/>
            </a:xfrm>
            <a:custGeom>
              <a:avLst/>
              <a:gdLst/>
              <a:ahLst/>
              <a:cxnLst/>
              <a:rect l="l" t="t" r="r" b="b"/>
              <a:pathLst>
                <a:path w="123" h="112" extrusionOk="0">
                  <a:moveTo>
                    <a:pt x="90" y="1"/>
                  </a:moveTo>
                  <a:cubicBezTo>
                    <a:pt x="56" y="34"/>
                    <a:pt x="34" y="67"/>
                    <a:pt x="1" y="112"/>
                  </a:cubicBezTo>
                  <a:lnTo>
                    <a:pt x="11" y="112"/>
                  </a:lnTo>
                  <a:cubicBezTo>
                    <a:pt x="45" y="78"/>
                    <a:pt x="78" y="34"/>
                    <a:pt x="123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88" name="Google Shape;17488;p24"/>
            <p:cNvSpPr/>
            <p:nvPr/>
          </p:nvSpPr>
          <p:spPr>
            <a:xfrm flipH="1">
              <a:off x="131972" y="968211"/>
              <a:ext cx="31544" cy="6293"/>
            </a:xfrm>
            <a:custGeom>
              <a:avLst/>
              <a:gdLst/>
              <a:ahLst/>
              <a:cxnLst/>
              <a:rect l="l" t="t" r="r" b="b"/>
              <a:pathLst>
                <a:path w="391" h="78" extrusionOk="0">
                  <a:moveTo>
                    <a:pt x="302" y="1"/>
                  </a:moveTo>
                  <a:cubicBezTo>
                    <a:pt x="223" y="1"/>
                    <a:pt x="146" y="11"/>
                    <a:pt x="68" y="23"/>
                  </a:cubicBezTo>
                  <a:cubicBezTo>
                    <a:pt x="45" y="33"/>
                    <a:pt x="23" y="33"/>
                    <a:pt x="1" y="45"/>
                  </a:cubicBezTo>
                  <a:lnTo>
                    <a:pt x="168" y="78"/>
                  </a:lnTo>
                  <a:cubicBezTo>
                    <a:pt x="246" y="56"/>
                    <a:pt x="312" y="33"/>
                    <a:pt x="391" y="11"/>
                  </a:cubicBezTo>
                  <a:lnTo>
                    <a:pt x="39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89" name="Google Shape;17489;p24"/>
            <p:cNvSpPr/>
            <p:nvPr/>
          </p:nvSpPr>
          <p:spPr>
            <a:xfrm flipH="1">
              <a:off x="149882" y="971841"/>
              <a:ext cx="62926" cy="34126"/>
            </a:xfrm>
            <a:custGeom>
              <a:avLst/>
              <a:gdLst/>
              <a:ahLst/>
              <a:cxnLst/>
              <a:rect l="l" t="t" r="r" b="b"/>
              <a:pathLst>
                <a:path w="780" h="423" extrusionOk="0">
                  <a:moveTo>
                    <a:pt x="612" y="0"/>
                  </a:moveTo>
                  <a:cubicBezTo>
                    <a:pt x="535" y="33"/>
                    <a:pt x="456" y="67"/>
                    <a:pt x="390" y="111"/>
                  </a:cubicBezTo>
                  <a:cubicBezTo>
                    <a:pt x="290" y="166"/>
                    <a:pt x="201" y="222"/>
                    <a:pt x="123" y="300"/>
                  </a:cubicBezTo>
                  <a:cubicBezTo>
                    <a:pt x="78" y="334"/>
                    <a:pt x="45" y="378"/>
                    <a:pt x="1" y="423"/>
                  </a:cubicBezTo>
                  <a:lnTo>
                    <a:pt x="34" y="423"/>
                  </a:lnTo>
                  <a:cubicBezTo>
                    <a:pt x="145" y="322"/>
                    <a:pt x="278" y="233"/>
                    <a:pt x="412" y="166"/>
                  </a:cubicBezTo>
                  <a:cubicBezTo>
                    <a:pt x="512" y="122"/>
                    <a:pt x="601" y="100"/>
                    <a:pt x="701" y="55"/>
                  </a:cubicBezTo>
                  <a:cubicBezTo>
                    <a:pt x="735" y="55"/>
                    <a:pt x="757" y="45"/>
                    <a:pt x="779" y="33"/>
                  </a:cubicBezTo>
                  <a:lnTo>
                    <a:pt x="6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90" name="Google Shape;17490;p24"/>
            <p:cNvSpPr/>
            <p:nvPr/>
          </p:nvSpPr>
          <p:spPr>
            <a:xfrm flipH="1">
              <a:off x="244195" y="815572"/>
              <a:ext cx="273650" cy="227181"/>
            </a:xfrm>
            <a:custGeom>
              <a:avLst/>
              <a:gdLst/>
              <a:ahLst/>
              <a:cxnLst/>
              <a:rect l="l" t="t" r="r" b="b"/>
              <a:pathLst>
                <a:path w="3392" h="2816" extrusionOk="0">
                  <a:moveTo>
                    <a:pt x="1994" y="0"/>
                  </a:moveTo>
                  <a:cubicBezTo>
                    <a:pt x="1896" y="0"/>
                    <a:pt x="1820" y="40"/>
                    <a:pt x="1701" y="79"/>
                  </a:cubicBezTo>
                  <a:cubicBezTo>
                    <a:pt x="1513" y="158"/>
                    <a:pt x="1546" y="135"/>
                    <a:pt x="1435" y="291"/>
                  </a:cubicBezTo>
                  <a:cubicBezTo>
                    <a:pt x="1313" y="457"/>
                    <a:pt x="1279" y="724"/>
                    <a:pt x="1179" y="880"/>
                  </a:cubicBezTo>
                  <a:cubicBezTo>
                    <a:pt x="1115" y="962"/>
                    <a:pt x="1074" y="969"/>
                    <a:pt x="1001" y="969"/>
                  </a:cubicBezTo>
                  <a:cubicBezTo>
                    <a:pt x="984" y="969"/>
                    <a:pt x="966" y="969"/>
                    <a:pt x="945" y="969"/>
                  </a:cubicBezTo>
                  <a:cubicBezTo>
                    <a:pt x="901" y="958"/>
                    <a:pt x="856" y="958"/>
                    <a:pt x="789" y="958"/>
                  </a:cubicBezTo>
                  <a:cubicBezTo>
                    <a:pt x="545" y="969"/>
                    <a:pt x="490" y="991"/>
                    <a:pt x="322" y="1147"/>
                  </a:cubicBezTo>
                  <a:cubicBezTo>
                    <a:pt x="156" y="1303"/>
                    <a:pt x="111" y="1403"/>
                    <a:pt x="55" y="1837"/>
                  </a:cubicBezTo>
                  <a:cubicBezTo>
                    <a:pt x="0" y="2271"/>
                    <a:pt x="55" y="2337"/>
                    <a:pt x="189" y="2526"/>
                  </a:cubicBezTo>
                  <a:cubicBezTo>
                    <a:pt x="322" y="2704"/>
                    <a:pt x="256" y="2815"/>
                    <a:pt x="401" y="2815"/>
                  </a:cubicBezTo>
                  <a:cubicBezTo>
                    <a:pt x="545" y="2815"/>
                    <a:pt x="522" y="2682"/>
                    <a:pt x="756" y="2449"/>
                  </a:cubicBezTo>
                  <a:cubicBezTo>
                    <a:pt x="990" y="2204"/>
                    <a:pt x="1513" y="2059"/>
                    <a:pt x="2035" y="1982"/>
                  </a:cubicBezTo>
                  <a:cubicBezTo>
                    <a:pt x="2105" y="1971"/>
                    <a:pt x="2174" y="1967"/>
                    <a:pt x="2240" y="1967"/>
                  </a:cubicBezTo>
                  <a:cubicBezTo>
                    <a:pt x="2753" y="1967"/>
                    <a:pt x="3137" y="2237"/>
                    <a:pt x="3137" y="2237"/>
                  </a:cubicBezTo>
                  <a:lnTo>
                    <a:pt x="3381" y="2204"/>
                  </a:lnTo>
                  <a:cubicBezTo>
                    <a:pt x="3381" y="2204"/>
                    <a:pt x="3392" y="1826"/>
                    <a:pt x="3348" y="1470"/>
                  </a:cubicBezTo>
                  <a:cubicBezTo>
                    <a:pt x="3303" y="1125"/>
                    <a:pt x="3147" y="813"/>
                    <a:pt x="3003" y="558"/>
                  </a:cubicBezTo>
                  <a:cubicBezTo>
                    <a:pt x="2847" y="302"/>
                    <a:pt x="2514" y="202"/>
                    <a:pt x="2247" y="69"/>
                  </a:cubicBezTo>
                  <a:cubicBezTo>
                    <a:pt x="2138" y="19"/>
                    <a:pt x="2061" y="0"/>
                    <a:pt x="19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91" name="Google Shape;17491;p24"/>
            <p:cNvSpPr/>
            <p:nvPr/>
          </p:nvSpPr>
          <p:spPr>
            <a:xfrm flipH="1">
              <a:off x="244193" y="886244"/>
              <a:ext cx="98746" cy="109799"/>
            </a:xfrm>
            <a:custGeom>
              <a:avLst/>
              <a:gdLst/>
              <a:ahLst/>
              <a:cxnLst/>
              <a:rect l="l" t="t" r="r" b="b"/>
              <a:pathLst>
                <a:path w="1224" h="1361" extrusionOk="0">
                  <a:moveTo>
                    <a:pt x="112" y="0"/>
                  </a:moveTo>
                  <a:cubicBezTo>
                    <a:pt x="101" y="0"/>
                    <a:pt x="90" y="1"/>
                    <a:pt x="79" y="4"/>
                  </a:cubicBezTo>
                  <a:cubicBezTo>
                    <a:pt x="12" y="38"/>
                    <a:pt x="1" y="137"/>
                    <a:pt x="23" y="204"/>
                  </a:cubicBezTo>
                  <a:cubicBezTo>
                    <a:pt x="57" y="338"/>
                    <a:pt x="123" y="471"/>
                    <a:pt x="212" y="572"/>
                  </a:cubicBezTo>
                  <a:cubicBezTo>
                    <a:pt x="312" y="671"/>
                    <a:pt x="435" y="760"/>
                    <a:pt x="502" y="894"/>
                  </a:cubicBezTo>
                  <a:cubicBezTo>
                    <a:pt x="546" y="972"/>
                    <a:pt x="557" y="1072"/>
                    <a:pt x="568" y="1172"/>
                  </a:cubicBezTo>
                  <a:cubicBezTo>
                    <a:pt x="813" y="1250"/>
                    <a:pt x="969" y="1361"/>
                    <a:pt x="969" y="1361"/>
                  </a:cubicBezTo>
                  <a:lnTo>
                    <a:pt x="1213" y="1328"/>
                  </a:lnTo>
                  <a:cubicBezTo>
                    <a:pt x="1213" y="1328"/>
                    <a:pt x="1224" y="1128"/>
                    <a:pt x="1202" y="883"/>
                  </a:cubicBezTo>
                  <a:lnTo>
                    <a:pt x="735" y="549"/>
                  </a:lnTo>
                  <a:cubicBezTo>
                    <a:pt x="568" y="427"/>
                    <a:pt x="401" y="305"/>
                    <a:pt x="279" y="137"/>
                  </a:cubicBezTo>
                  <a:cubicBezTo>
                    <a:pt x="257" y="105"/>
                    <a:pt x="235" y="60"/>
                    <a:pt x="201" y="38"/>
                  </a:cubicBezTo>
                  <a:cubicBezTo>
                    <a:pt x="176" y="12"/>
                    <a:pt x="145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92" name="Google Shape;17492;p24"/>
            <p:cNvSpPr/>
            <p:nvPr/>
          </p:nvSpPr>
          <p:spPr>
            <a:xfrm flipH="1">
              <a:off x="251291" y="885680"/>
              <a:ext cx="41386" cy="68251"/>
            </a:xfrm>
            <a:custGeom>
              <a:avLst/>
              <a:gdLst/>
              <a:ahLst/>
              <a:cxnLst/>
              <a:rect l="l" t="t" r="r" b="b"/>
              <a:pathLst>
                <a:path w="513" h="846" extrusionOk="0">
                  <a:moveTo>
                    <a:pt x="0" y="0"/>
                  </a:moveTo>
                  <a:cubicBezTo>
                    <a:pt x="79" y="112"/>
                    <a:pt x="156" y="211"/>
                    <a:pt x="223" y="334"/>
                  </a:cubicBezTo>
                  <a:cubicBezTo>
                    <a:pt x="290" y="445"/>
                    <a:pt x="356" y="556"/>
                    <a:pt x="401" y="678"/>
                  </a:cubicBezTo>
                  <a:cubicBezTo>
                    <a:pt x="412" y="712"/>
                    <a:pt x="423" y="757"/>
                    <a:pt x="445" y="790"/>
                  </a:cubicBezTo>
                  <a:cubicBezTo>
                    <a:pt x="468" y="812"/>
                    <a:pt x="490" y="823"/>
                    <a:pt x="512" y="846"/>
                  </a:cubicBezTo>
                  <a:cubicBezTo>
                    <a:pt x="501" y="779"/>
                    <a:pt x="479" y="712"/>
                    <a:pt x="457" y="656"/>
                  </a:cubicBezTo>
                  <a:cubicBezTo>
                    <a:pt x="423" y="523"/>
                    <a:pt x="368" y="401"/>
                    <a:pt x="290" y="290"/>
                  </a:cubicBezTo>
                  <a:cubicBezTo>
                    <a:pt x="212" y="178"/>
                    <a:pt x="112" y="6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93" name="Google Shape;17493;p24"/>
            <p:cNvSpPr/>
            <p:nvPr/>
          </p:nvSpPr>
          <p:spPr>
            <a:xfrm flipH="1">
              <a:off x="248629" y="995963"/>
              <a:ext cx="1856" cy="6454"/>
            </a:xfrm>
            <a:custGeom>
              <a:avLst/>
              <a:gdLst/>
              <a:ahLst/>
              <a:cxnLst/>
              <a:rect l="l" t="t" r="r" b="b"/>
              <a:pathLst>
                <a:path w="23" h="80" extrusionOk="0">
                  <a:moveTo>
                    <a:pt x="11" y="1"/>
                  </a:moveTo>
                  <a:cubicBezTo>
                    <a:pt x="11" y="23"/>
                    <a:pt x="1" y="57"/>
                    <a:pt x="1" y="79"/>
                  </a:cubicBezTo>
                  <a:lnTo>
                    <a:pt x="11" y="79"/>
                  </a:lnTo>
                  <a:cubicBezTo>
                    <a:pt x="11" y="57"/>
                    <a:pt x="23" y="23"/>
                    <a:pt x="23" y="1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94" name="Google Shape;17494;p24"/>
            <p:cNvSpPr/>
            <p:nvPr/>
          </p:nvSpPr>
          <p:spPr>
            <a:xfrm flipH="1">
              <a:off x="248629" y="994188"/>
              <a:ext cx="968" cy="1856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0" y="1"/>
                  </a:moveTo>
                  <a:lnTo>
                    <a:pt x="0" y="23"/>
                  </a:lnTo>
                  <a:lnTo>
                    <a:pt x="12" y="2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95" name="Google Shape;17495;p24"/>
            <p:cNvSpPr/>
            <p:nvPr/>
          </p:nvSpPr>
          <p:spPr>
            <a:xfrm flipH="1">
              <a:off x="247741" y="949333"/>
              <a:ext cx="9036" cy="44936"/>
            </a:xfrm>
            <a:custGeom>
              <a:avLst/>
              <a:gdLst/>
              <a:ahLst/>
              <a:cxnLst/>
              <a:rect l="l" t="t" r="r" b="b"/>
              <a:pathLst>
                <a:path w="112" h="557" extrusionOk="0">
                  <a:moveTo>
                    <a:pt x="0" y="1"/>
                  </a:moveTo>
                  <a:lnTo>
                    <a:pt x="0" y="1"/>
                  </a:lnTo>
                  <a:cubicBezTo>
                    <a:pt x="56" y="179"/>
                    <a:pt x="89" y="368"/>
                    <a:pt x="89" y="557"/>
                  </a:cubicBezTo>
                  <a:lnTo>
                    <a:pt x="101" y="557"/>
                  </a:lnTo>
                  <a:cubicBezTo>
                    <a:pt x="112" y="457"/>
                    <a:pt x="112" y="356"/>
                    <a:pt x="101" y="257"/>
                  </a:cubicBezTo>
                  <a:lnTo>
                    <a:pt x="67" y="57"/>
                  </a:lnTo>
                  <a:cubicBezTo>
                    <a:pt x="45" y="34"/>
                    <a:pt x="23" y="23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96" name="Google Shape;17496;p24"/>
            <p:cNvSpPr/>
            <p:nvPr/>
          </p:nvSpPr>
          <p:spPr>
            <a:xfrm flipH="1">
              <a:off x="258471" y="995157"/>
              <a:ext cx="1936" cy="6293"/>
            </a:xfrm>
            <a:custGeom>
              <a:avLst/>
              <a:gdLst/>
              <a:ahLst/>
              <a:cxnLst/>
              <a:rect l="l" t="t" r="r" b="b"/>
              <a:pathLst>
                <a:path w="24" h="78" extrusionOk="0">
                  <a:moveTo>
                    <a:pt x="1" y="0"/>
                  </a:moveTo>
                  <a:cubicBezTo>
                    <a:pt x="1" y="22"/>
                    <a:pt x="12" y="55"/>
                    <a:pt x="12" y="78"/>
                  </a:cubicBezTo>
                  <a:lnTo>
                    <a:pt x="23" y="78"/>
                  </a:lnTo>
                  <a:cubicBezTo>
                    <a:pt x="23" y="55"/>
                    <a:pt x="23" y="22"/>
                    <a:pt x="1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97" name="Google Shape;17497;p24"/>
            <p:cNvSpPr/>
            <p:nvPr/>
          </p:nvSpPr>
          <p:spPr>
            <a:xfrm flipH="1">
              <a:off x="340116" y="889229"/>
              <a:ext cx="40499" cy="16216"/>
            </a:xfrm>
            <a:custGeom>
              <a:avLst/>
              <a:gdLst/>
              <a:ahLst/>
              <a:cxnLst/>
              <a:rect l="l" t="t" r="r" b="b"/>
              <a:pathLst>
                <a:path w="502" h="201" extrusionOk="0">
                  <a:moveTo>
                    <a:pt x="12" y="1"/>
                  </a:moveTo>
                  <a:lnTo>
                    <a:pt x="0" y="11"/>
                  </a:lnTo>
                  <a:cubicBezTo>
                    <a:pt x="168" y="78"/>
                    <a:pt x="334" y="134"/>
                    <a:pt x="501" y="201"/>
                  </a:cubicBezTo>
                  <a:cubicBezTo>
                    <a:pt x="501" y="189"/>
                    <a:pt x="490" y="179"/>
                    <a:pt x="490" y="167"/>
                  </a:cubicBezTo>
                  <a:cubicBezTo>
                    <a:pt x="490" y="145"/>
                    <a:pt x="479" y="123"/>
                    <a:pt x="479" y="100"/>
                  </a:cubicBezTo>
                  <a:cubicBezTo>
                    <a:pt x="323" y="45"/>
                    <a:pt x="168" y="11"/>
                    <a:pt x="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98" name="Google Shape;17498;p24"/>
            <p:cNvSpPr/>
            <p:nvPr/>
          </p:nvSpPr>
          <p:spPr>
            <a:xfrm flipH="1">
              <a:off x="259360" y="897297"/>
              <a:ext cx="82611" cy="97939"/>
            </a:xfrm>
            <a:custGeom>
              <a:avLst/>
              <a:gdLst/>
              <a:ahLst/>
              <a:cxnLst/>
              <a:rect l="l" t="t" r="r" b="b"/>
              <a:pathLst>
                <a:path w="1024" h="1214" extrusionOk="0">
                  <a:moveTo>
                    <a:pt x="0" y="0"/>
                  </a:moveTo>
                  <a:cubicBezTo>
                    <a:pt x="0" y="23"/>
                    <a:pt x="11" y="45"/>
                    <a:pt x="11" y="67"/>
                  </a:cubicBezTo>
                  <a:cubicBezTo>
                    <a:pt x="11" y="79"/>
                    <a:pt x="22" y="89"/>
                    <a:pt x="22" y="101"/>
                  </a:cubicBezTo>
                  <a:cubicBezTo>
                    <a:pt x="22" y="101"/>
                    <a:pt x="33" y="101"/>
                    <a:pt x="45" y="112"/>
                  </a:cubicBezTo>
                  <a:cubicBezTo>
                    <a:pt x="200" y="178"/>
                    <a:pt x="367" y="257"/>
                    <a:pt x="512" y="368"/>
                  </a:cubicBezTo>
                  <a:cubicBezTo>
                    <a:pt x="656" y="479"/>
                    <a:pt x="779" y="613"/>
                    <a:pt x="856" y="768"/>
                  </a:cubicBezTo>
                  <a:cubicBezTo>
                    <a:pt x="934" y="912"/>
                    <a:pt x="990" y="1058"/>
                    <a:pt x="1012" y="1213"/>
                  </a:cubicBezTo>
                  <a:lnTo>
                    <a:pt x="1023" y="1213"/>
                  </a:lnTo>
                  <a:cubicBezTo>
                    <a:pt x="1012" y="1058"/>
                    <a:pt x="967" y="902"/>
                    <a:pt x="901" y="746"/>
                  </a:cubicBezTo>
                  <a:cubicBezTo>
                    <a:pt x="823" y="579"/>
                    <a:pt x="700" y="423"/>
                    <a:pt x="556" y="301"/>
                  </a:cubicBezTo>
                  <a:cubicBezTo>
                    <a:pt x="411" y="178"/>
                    <a:pt x="255" y="79"/>
                    <a:pt x="78" y="23"/>
                  </a:cubicBezTo>
                  <a:cubicBezTo>
                    <a:pt x="55" y="12"/>
                    <a:pt x="22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99" name="Google Shape;17499;p24"/>
            <p:cNvSpPr/>
            <p:nvPr/>
          </p:nvSpPr>
          <p:spPr>
            <a:xfrm flipH="1">
              <a:off x="305183" y="933198"/>
              <a:ext cx="52116" cy="19846"/>
            </a:xfrm>
            <a:custGeom>
              <a:avLst/>
              <a:gdLst/>
              <a:ahLst/>
              <a:cxnLst/>
              <a:rect l="l" t="t" r="r" b="b"/>
              <a:pathLst>
                <a:path w="646" h="246" extrusionOk="0">
                  <a:moveTo>
                    <a:pt x="1" y="0"/>
                  </a:moveTo>
                  <a:lnTo>
                    <a:pt x="1" y="12"/>
                  </a:lnTo>
                  <a:cubicBezTo>
                    <a:pt x="112" y="56"/>
                    <a:pt x="223" y="89"/>
                    <a:pt x="334" y="134"/>
                  </a:cubicBezTo>
                  <a:cubicBezTo>
                    <a:pt x="435" y="178"/>
                    <a:pt x="546" y="201"/>
                    <a:pt x="646" y="245"/>
                  </a:cubicBezTo>
                  <a:cubicBezTo>
                    <a:pt x="613" y="201"/>
                    <a:pt x="568" y="156"/>
                    <a:pt x="524" y="112"/>
                  </a:cubicBezTo>
                  <a:cubicBezTo>
                    <a:pt x="468" y="89"/>
                    <a:pt x="413" y="67"/>
                    <a:pt x="357" y="56"/>
                  </a:cubicBezTo>
                  <a:cubicBezTo>
                    <a:pt x="235" y="23"/>
                    <a:pt x="123" y="12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00" name="Google Shape;17500;p24"/>
            <p:cNvSpPr/>
            <p:nvPr/>
          </p:nvSpPr>
          <p:spPr>
            <a:xfrm flipH="1">
              <a:off x="264764" y="942153"/>
              <a:ext cx="50341" cy="49454"/>
            </a:xfrm>
            <a:custGeom>
              <a:avLst/>
              <a:gdLst/>
              <a:ahLst/>
              <a:cxnLst/>
              <a:rect l="l" t="t" r="r" b="b"/>
              <a:pathLst>
                <a:path w="624" h="613" extrusionOk="0">
                  <a:moveTo>
                    <a:pt x="1" y="1"/>
                  </a:moveTo>
                  <a:cubicBezTo>
                    <a:pt x="45" y="45"/>
                    <a:pt x="90" y="90"/>
                    <a:pt x="123" y="134"/>
                  </a:cubicBezTo>
                  <a:cubicBezTo>
                    <a:pt x="123" y="146"/>
                    <a:pt x="134" y="146"/>
                    <a:pt x="134" y="146"/>
                  </a:cubicBezTo>
                  <a:cubicBezTo>
                    <a:pt x="245" y="190"/>
                    <a:pt x="345" y="257"/>
                    <a:pt x="434" y="324"/>
                  </a:cubicBezTo>
                  <a:cubicBezTo>
                    <a:pt x="479" y="356"/>
                    <a:pt x="523" y="401"/>
                    <a:pt x="557" y="445"/>
                  </a:cubicBezTo>
                  <a:cubicBezTo>
                    <a:pt x="590" y="490"/>
                    <a:pt x="601" y="557"/>
                    <a:pt x="590" y="613"/>
                  </a:cubicBezTo>
                  <a:lnTo>
                    <a:pt x="601" y="613"/>
                  </a:lnTo>
                  <a:cubicBezTo>
                    <a:pt x="624" y="557"/>
                    <a:pt x="601" y="490"/>
                    <a:pt x="579" y="435"/>
                  </a:cubicBezTo>
                  <a:cubicBezTo>
                    <a:pt x="545" y="379"/>
                    <a:pt x="501" y="334"/>
                    <a:pt x="456" y="290"/>
                  </a:cubicBezTo>
                  <a:cubicBezTo>
                    <a:pt x="367" y="212"/>
                    <a:pt x="268" y="146"/>
                    <a:pt x="167" y="90"/>
                  </a:cubicBezTo>
                  <a:cubicBezTo>
                    <a:pt x="112" y="57"/>
                    <a:pt x="56" y="34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01" name="Google Shape;17501;p24"/>
            <p:cNvSpPr/>
            <p:nvPr/>
          </p:nvSpPr>
          <p:spPr>
            <a:xfrm flipH="1">
              <a:off x="265651" y="993301"/>
              <a:ext cx="3711" cy="4598"/>
            </a:xfrm>
            <a:custGeom>
              <a:avLst/>
              <a:gdLst/>
              <a:ahLst/>
              <a:cxnLst/>
              <a:rect l="l" t="t" r="r" b="b"/>
              <a:pathLst>
                <a:path w="46" h="57" extrusionOk="0">
                  <a:moveTo>
                    <a:pt x="1" y="1"/>
                  </a:moveTo>
                  <a:cubicBezTo>
                    <a:pt x="12" y="12"/>
                    <a:pt x="23" y="34"/>
                    <a:pt x="34" y="45"/>
                  </a:cubicBezTo>
                  <a:lnTo>
                    <a:pt x="45" y="56"/>
                  </a:lnTo>
                  <a:cubicBezTo>
                    <a:pt x="45" y="45"/>
                    <a:pt x="34" y="23"/>
                    <a:pt x="34" y="12"/>
                  </a:cubicBezTo>
                  <a:cubicBezTo>
                    <a:pt x="23" y="12"/>
                    <a:pt x="12" y="1"/>
                    <a:pt x="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02" name="Google Shape;17502;p24"/>
            <p:cNvSpPr/>
            <p:nvPr/>
          </p:nvSpPr>
          <p:spPr>
            <a:xfrm flipH="1">
              <a:off x="265651" y="996931"/>
              <a:ext cx="968" cy="1856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0" y="0"/>
                  </a:moveTo>
                  <a:cubicBezTo>
                    <a:pt x="0" y="11"/>
                    <a:pt x="0" y="11"/>
                    <a:pt x="11" y="23"/>
                  </a:cubicBezTo>
                  <a:lnTo>
                    <a:pt x="11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03" name="Google Shape;17503;p24"/>
            <p:cNvSpPr/>
            <p:nvPr/>
          </p:nvSpPr>
          <p:spPr>
            <a:xfrm flipH="1">
              <a:off x="298891" y="955625"/>
              <a:ext cx="60184" cy="11698"/>
            </a:xfrm>
            <a:custGeom>
              <a:avLst/>
              <a:gdLst/>
              <a:ahLst/>
              <a:cxnLst/>
              <a:rect l="l" t="t" r="r" b="b"/>
              <a:pathLst>
                <a:path w="746" h="145" extrusionOk="0">
                  <a:moveTo>
                    <a:pt x="0" y="1"/>
                  </a:moveTo>
                  <a:lnTo>
                    <a:pt x="0" y="12"/>
                  </a:lnTo>
                  <a:cubicBezTo>
                    <a:pt x="34" y="56"/>
                    <a:pt x="89" y="90"/>
                    <a:pt x="156" y="101"/>
                  </a:cubicBezTo>
                  <a:lnTo>
                    <a:pt x="334" y="101"/>
                  </a:lnTo>
                  <a:cubicBezTo>
                    <a:pt x="379" y="101"/>
                    <a:pt x="423" y="90"/>
                    <a:pt x="457" y="90"/>
                  </a:cubicBezTo>
                  <a:cubicBezTo>
                    <a:pt x="524" y="90"/>
                    <a:pt x="590" y="101"/>
                    <a:pt x="657" y="112"/>
                  </a:cubicBezTo>
                  <a:cubicBezTo>
                    <a:pt x="690" y="123"/>
                    <a:pt x="712" y="134"/>
                    <a:pt x="746" y="145"/>
                  </a:cubicBezTo>
                  <a:cubicBezTo>
                    <a:pt x="734" y="123"/>
                    <a:pt x="734" y="101"/>
                    <a:pt x="724" y="68"/>
                  </a:cubicBezTo>
                  <a:cubicBezTo>
                    <a:pt x="702" y="68"/>
                    <a:pt x="690" y="56"/>
                    <a:pt x="679" y="56"/>
                  </a:cubicBezTo>
                  <a:cubicBezTo>
                    <a:pt x="590" y="23"/>
                    <a:pt x="512" y="12"/>
                    <a:pt x="423" y="12"/>
                  </a:cubicBezTo>
                  <a:cubicBezTo>
                    <a:pt x="390" y="12"/>
                    <a:pt x="356" y="12"/>
                    <a:pt x="323" y="23"/>
                  </a:cubicBezTo>
                  <a:cubicBezTo>
                    <a:pt x="257" y="23"/>
                    <a:pt x="201" y="34"/>
                    <a:pt x="145" y="34"/>
                  </a:cubicBezTo>
                  <a:cubicBezTo>
                    <a:pt x="101" y="34"/>
                    <a:pt x="45" y="3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04" name="Google Shape;17504;p24"/>
            <p:cNvSpPr/>
            <p:nvPr/>
          </p:nvSpPr>
          <p:spPr>
            <a:xfrm flipH="1">
              <a:off x="266539" y="961031"/>
              <a:ext cx="34206" cy="33238"/>
            </a:xfrm>
            <a:custGeom>
              <a:avLst/>
              <a:gdLst/>
              <a:ahLst/>
              <a:cxnLst/>
              <a:rect l="l" t="t" r="r" b="b"/>
              <a:pathLst>
                <a:path w="424" h="412" extrusionOk="0">
                  <a:moveTo>
                    <a:pt x="1" y="1"/>
                  </a:moveTo>
                  <a:cubicBezTo>
                    <a:pt x="11" y="34"/>
                    <a:pt x="11" y="56"/>
                    <a:pt x="23" y="78"/>
                  </a:cubicBezTo>
                  <a:cubicBezTo>
                    <a:pt x="179" y="145"/>
                    <a:pt x="312" y="256"/>
                    <a:pt x="390" y="401"/>
                  </a:cubicBezTo>
                  <a:cubicBezTo>
                    <a:pt x="401" y="401"/>
                    <a:pt x="412" y="412"/>
                    <a:pt x="423" y="412"/>
                  </a:cubicBezTo>
                  <a:cubicBezTo>
                    <a:pt x="379" y="323"/>
                    <a:pt x="323" y="245"/>
                    <a:pt x="245" y="167"/>
                  </a:cubicBezTo>
                  <a:cubicBezTo>
                    <a:pt x="179" y="100"/>
                    <a:pt x="90" y="45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05" name="Google Shape;17505;p24"/>
            <p:cNvSpPr/>
            <p:nvPr/>
          </p:nvSpPr>
          <p:spPr>
            <a:xfrm flipH="1">
              <a:off x="190301" y="983055"/>
              <a:ext cx="92454" cy="80030"/>
            </a:xfrm>
            <a:custGeom>
              <a:avLst/>
              <a:gdLst/>
              <a:ahLst/>
              <a:cxnLst/>
              <a:rect l="l" t="t" r="r" b="b"/>
              <a:pathLst>
                <a:path w="1146" h="992" extrusionOk="0">
                  <a:moveTo>
                    <a:pt x="200" y="495"/>
                  </a:moveTo>
                  <a:cubicBezTo>
                    <a:pt x="200" y="506"/>
                    <a:pt x="200" y="506"/>
                    <a:pt x="211" y="517"/>
                  </a:cubicBezTo>
                  <a:cubicBezTo>
                    <a:pt x="223" y="561"/>
                    <a:pt x="245" y="617"/>
                    <a:pt x="256" y="662"/>
                  </a:cubicBezTo>
                  <a:cubicBezTo>
                    <a:pt x="233" y="617"/>
                    <a:pt x="211" y="561"/>
                    <a:pt x="189" y="517"/>
                  </a:cubicBezTo>
                  <a:cubicBezTo>
                    <a:pt x="189" y="506"/>
                    <a:pt x="189" y="495"/>
                    <a:pt x="178" y="495"/>
                  </a:cubicBezTo>
                  <a:close/>
                  <a:moveTo>
                    <a:pt x="812" y="595"/>
                  </a:moveTo>
                  <a:cubicBezTo>
                    <a:pt x="812" y="595"/>
                    <a:pt x="812" y="606"/>
                    <a:pt x="823" y="606"/>
                  </a:cubicBezTo>
                  <a:cubicBezTo>
                    <a:pt x="823" y="673"/>
                    <a:pt x="823" y="739"/>
                    <a:pt x="801" y="806"/>
                  </a:cubicBezTo>
                  <a:lnTo>
                    <a:pt x="801" y="706"/>
                  </a:lnTo>
                  <a:cubicBezTo>
                    <a:pt x="812" y="673"/>
                    <a:pt x="812" y="628"/>
                    <a:pt x="812" y="595"/>
                  </a:cubicBezTo>
                  <a:close/>
                  <a:moveTo>
                    <a:pt x="445" y="0"/>
                  </a:moveTo>
                  <a:cubicBezTo>
                    <a:pt x="377" y="0"/>
                    <a:pt x="309" y="8"/>
                    <a:pt x="245" y="17"/>
                  </a:cubicBezTo>
                  <a:cubicBezTo>
                    <a:pt x="233" y="17"/>
                    <a:pt x="223" y="27"/>
                    <a:pt x="223" y="27"/>
                  </a:cubicBezTo>
                  <a:cubicBezTo>
                    <a:pt x="211" y="39"/>
                    <a:pt x="211" y="39"/>
                    <a:pt x="211" y="50"/>
                  </a:cubicBezTo>
                  <a:lnTo>
                    <a:pt x="211" y="61"/>
                  </a:lnTo>
                  <a:cubicBezTo>
                    <a:pt x="200" y="61"/>
                    <a:pt x="189" y="61"/>
                    <a:pt x="189" y="72"/>
                  </a:cubicBezTo>
                  <a:cubicBezTo>
                    <a:pt x="178" y="72"/>
                    <a:pt x="178" y="83"/>
                    <a:pt x="178" y="83"/>
                  </a:cubicBezTo>
                  <a:cubicBezTo>
                    <a:pt x="167" y="83"/>
                    <a:pt x="156" y="94"/>
                    <a:pt x="156" y="106"/>
                  </a:cubicBezTo>
                  <a:cubicBezTo>
                    <a:pt x="144" y="116"/>
                    <a:pt x="144" y="139"/>
                    <a:pt x="134" y="150"/>
                  </a:cubicBezTo>
                  <a:lnTo>
                    <a:pt x="111" y="150"/>
                  </a:lnTo>
                  <a:cubicBezTo>
                    <a:pt x="0" y="250"/>
                    <a:pt x="78" y="428"/>
                    <a:pt x="134" y="539"/>
                  </a:cubicBezTo>
                  <a:cubicBezTo>
                    <a:pt x="156" y="606"/>
                    <a:pt x="189" y="662"/>
                    <a:pt x="233" y="717"/>
                  </a:cubicBezTo>
                  <a:cubicBezTo>
                    <a:pt x="256" y="751"/>
                    <a:pt x="278" y="784"/>
                    <a:pt x="300" y="806"/>
                  </a:cubicBezTo>
                  <a:cubicBezTo>
                    <a:pt x="312" y="840"/>
                    <a:pt x="334" y="862"/>
                    <a:pt x="367" y="862"/>
                  </a:cubicBezTo>
                  <a:cubicBezTo>
                    <a:pt x="401" y="862"/>
                    <a:pt x="389" y="828"/>
                    <a:pt x="367" y="818"/>
                  </a:cubicBezTo>
                  <a:cubicBezTo>
                    <a:pt x="356" y="818"/>
                    <a:pt x="345" y="795"/>
                    <a:pt x="334" y="784"/>
                  </a:cubicBezTo>
                  <a:cubicBezTo>
                    <a:pt x="334" y="773"/>
                    <a:pt x="322" y="762"/>
                    <a:pt x="312" y="751"/>
                  </a:cubicBezTo>
                  <a:lnTo>
                    <a:pt x="312" y="739"/>
                  </a:lnTo>
                  <a:cubicBezTo>
                    <a:pt x="322" y="739"/>
                    <a:pt x="334" y="739"/>
                    <a:pt x="322" y="717"/>
                  </a:cubicBezTo>
                  <a:cubicBezTo>
                    <a:pt x="313" y="697"/>
                    <a:pt x="312" y="669"/>
                    <a:pt x="304" y="640"/>
                  </a:cubicBezTo>
                  <a:lnTo>
                    <a:pt x="304" y="640"/>
                  </a:lnTo>
                  <a:cubicBezTo>
                    <a:pt x="314" y="642"/>
                    <a:pt x="324" y="650"/>
                    <a:pt x="334" y="650"/>
                  </a:cubicBezTo>
                  <a:cubicBezTo>
                    <a:pt x="345" y="695"/>
                    <a:pt x="345" y="739"/>
                    <a:pt x="356" y="784"/>
                  </a:cubicBezTo>
                  <a:cubicBezTo>
                    <a:pt x="367" y="795"/>
                    <a:pt x="389" y="806"/>
                    <a:pt x="411" y="806"/>
                  </a:cubicBezTo>
                  <a:cubicBezTo>
                    <a:pt x="411" y="818"/>
                    <a:pt x="411" y="828"/>
                    <a:pt x="401" y="850"/>
                  </a:cubicBezTo>
                  <a:cubicBezTo>
                    <a:pt x="401" y="862"/>
                    <a:pt x="411" y="873"/>
                    <a:pt x="423" y="873"/>
                  </a:cubicBezTo>
                  <a:cubicBezTo>
                    <a:pt x="434" y="873"/>
                    <a:pt x="445" y="873"/>
                    <a:pt x="456" y="862"/>
                  </a:cubicBezTo>
                  <a:lnTo>
                    <a:pt x="490" y="729"/>
                  </a:lnTo>
                  <a:lnTo>
                    <a:pt x="490" y="650"/>
                  </a:lnTo>
                  <a:lnTo>
                    <a:pt x="500" y="650"/>
                  </a:lnTo>
                  <a:lnTo>
                    <a:pt x="500" y="695"/>
                  </a:lnTo>
                  <a:cubicBezTo>
                    <a:pt x="500" y="739"/>
                    <a:pt x="490" y="795"/>
                    <a:pt x="478" y="840"/>
                  </a:cubicBezTo>
                  <a:cubicBezTo>
                    <a:pt x="478" y="862"/>
                    <a:pt x="512" y="873"/>
                    <a:pt x="522" y="873"/>
                  </a:cubicBezTo>
                  <a:cubicBezTo>
                    <a:pt x="522" y="881"/>
                    <a:pt x="534" y="889"/>
                    <a:pt x="544" y="889"/>
                  </a:cubicBezTo>
                  <a:cubicBezTo>
                    <a:pt x="549" y="889"/>
                    <a:pt x="553" y="887"/>
                    <a:pt x="556" y="884"/>
                  </a:cubicBezTo>
                  <a:cubicBezTo>
                    <a:pt x="567" y="884"/>
                    <a:pt x="579" y="862"/>
                    <a:pt x="579" y="850"/>
                  </a:cubicBezTo>
                  <a:cubicBezTo>
                    <a:pt x="589" y="840"/>
                    <a:pt x="601" y="828"/>
                    <a:pt x="601" y="806"/>
                  </a:cubicBezTo>
                  <a:cubicBezTo>
                    <a:pt x="611" y="795"/>
                    <a:pt x="623" y="773"/>
                    <a:pt x="623" y="751"/>
                  </a:cubicBezTo>
                  <a:lnTo>
                    <a:pt x="623" y="751"/>
                  </a:lnTo>
                  <a:cubicBezTo>
                    <a:pt x="623" y="795"/>
                    <a:pt x="623" y="840"/>
                    <a:pt x="611" y="884"/>
                  </a:cubicBezTo>
                  <a:cubicBezTo>
                    <a:pt x="611" y="903"/>
                    <a:pt x="630" y="915"/>
                    <a:pt x="648" y="915"/>
                  </a:cubicBezTo>
                  <a:cubicBezTo>
                    <a:pt x="661" y="915"/>
                    <a:pt x="674" y="909"/>
                    <a:pt x="678" y="895"/>
                  </a:cubicBezTo>
                  <a:cubicBezTo>
                    <a:pt x="690" y="840"/>
                    <a:pt x="700" y="773"/>
                    <a:pt x="700" y="706"/>
                  </a:cubicBezTo>
                  <a:lnTo>
                    <a:pt x="700" y="628"/>
                  </a:lnTo>
                  <a:cubicBezTo>
                    <a:pt x="700" y="640"/>
                    <a:pt x="700" y="662"/>
                    <a:pt x="712" y="673"/>
                  </a:cubicBezTo>
                  <a:cubicBezTo>
                    <a:pt x="712" y="729"/>
                    <a:pt x="700" y="795"/>
                    <a:pt x="700" y="850"/>
                  </a:cubicBezTo>
                  <a:cubicBezTo>
                    <a:pt x="694" y="872"/>
                    <a:pt x="719" y="890"/>
                    <a:pt x="741" y="890"/>
                  </a:cubicBezTo>
                  <a:cubicBezTo>
                    <a:pt x="753" y="890"/>
                    <a:pt x="763" y="885"/>
                    <a:pt x="767" y="873"/>
                  </a:cubicBezTo>
                  <a:lnTo>
                    <a:pt x="767" y="840"/>
                  </a:lnTo>
                  <a:lnTo>
                    <a:pt x="789" y="840"/>
                  </a:lnTo>
                  <a:cubicBezTo>
                    <a:pt x="789" y="850"/>
                    <a:pt x="789" y="850"/>
                    <a:pt x="779" y="862"/>
                  </a:cubicBezTo>
                  <a:cubicBezTo>
                    <a:pt x="770" y="886"/>
                    <a:pt x="797" y="904"/>
                    <a:pt x="817" y="904"/>
                  </a:cubicBezTo>
                  <a:cubicBezTo>
                    <a:pt x="824" y="904"/>
                    <a:pt x="831" y="901"/>
                    <a:pt x="834" y="895"/>
                  </a:cubicBezTo>
                  <a:cubicBezTo>
                    <a:pt x="878" y="806"/>
                    <a:pt x="901" y="706"/>
                    <a:pt x="901" y="617"/>
                  </a:cubicBezTo>
                  <a:lnTo>
                    <a:pt x="901" y="561"/>
                  </a:lnTo>
                  <a:cubicBezTo>
                    <a:pt x="901" y="584"/>
                    <a:pt x="901" y="595"/>
                    <a:pt x="912" y="606"/>
                  </a:cubicBezTo>
                  <a:lnTo>
                    <a:pt x="912" y="640"/>
                  </a:lnTo>
                  <a:cubicBezTo>
                    <a:pt x="923" y="695"/>
                    <a:pt x="923" y="751"/>
                    <a:pt x="923" y="806"/>
                  </a:cubicBezTo>
                  <a:cubicBezTo>
                    <a:pt x="923" y="828"/>
                    <a:pt x="923" y="862"/>
                    <a:pt x="912" y="884"/>
                  </a:cubicBezTo>
                  <a:cubicBezTo>
                    <a:pt x="912" y="917"/>
                    <a:pt x="912" y="939"/>
                    <a:pt x="923" y="973"/>
                  </a:cubicBezTo>
                  <a:cubicBezTo>
                    <a:pt x="930" y="986"/>
                    <a:pt x="940" y="992"/>
                    <a:pt x="949" y="992"/>
                  </a:cubicBezTo>
                  <a:cubicBezTo>
                    <a:pt x="956" y="992"/>
                    <a:pt x="963" y="989"/>
                    <a:pt x="967" y="984"/>
                  </a:cubicBezTo>
                  <a:cubicBezTo>
                    <a:pt x="1001" y="962"/>
                    <a:pt x="1001" y="939"/>
                    <a:pt x="1001" y="907"/>
                  </a:cubicBezTo>
                  <a:cubicBezTo>
                    <a:pt x="1012" y="884"/>
                    <a:pt x="1012" y="850"/>
                    <a:pt x="1012" y="818"/>
                  </a:cubicBezTo>
                  <a:cubicBezTo>
                    <a:pt x="1012" y="762"/>
                    <a:pt x="1001" y="706"/>
                    <a:pt x="1001" y="650"/>
                  </a:cubicBezTo>
                  <a:cubicBezTo>
                    <a:pt x="990" y="640"/>
                    <a:pt x="990" y="640"/>
                    <a:pt x="990" y="628"/>
                  </a:cubicBezTo>
                  <a:lnTo>
                    <a:pt x="990" y="606"/>
                  </a:lnTo>
                  <a:cubicBezTo>
                    <a:pt x="1001" y="617"/>
                    <a:pt x="1001" y="617"/>
                    <a:pt x="1012" y="617"/>
                  </a:cubicBezTo>
                  <a:cubicBezTo>
                    <a:pt x="1023" y="617"/>
                    <a:pt x="1046" y="606"/>
                    <a:pt x="1034" y="595"/>
                  </a:cubicBezTo>
                  <a:cubicBezTo>
                    <a:pt x="1023" y="528"/>
                    <a:pt x="1012" y="462"/>
                    <a:pt x="979" y="406"/>
                  </a:cubicBezTo>
                  <a:lnTo>
                    <a:pt x="979" y="406"/>
                  </a:lnTo>
                  <a:cubicBezTo>
                    <a:pt x="1034" y="484"/>
                    <a:pt x="1068" y="584"/>
                    <a:pt x="1090" y="673"/>
                  </a:cubicBezTo>
                  <a:cubicBezTo>
                    <a:pt x="1096" y="685"/>
                    <a:pt x="1112" y="694"/>
                    <a:pt x="1125" y="694"/>
                  </a:cubicBezTo>
                  <a:cubicBezTo>
                    <a:pt x="1136" y="694"/>
                    <a:pt x="1145" y="688"/>
                    <a:pt x="1145" y="673"/>
                  </a:cubicBezTo>
                  <a:cubicBezTo>
                    <a:pt x="1123" y="561"/>
                    <a:pt x="1090" y="450"/>
                    <a:pt x="1023" y="361"/>
                  </a:cubicBezTo>
                  <a:cubicBezTo>
                    <a:pt x="1001" y="306"/>
                    <a:pt x="957" y="261"/>
                    <a:pt x="923" y="228"/>
                  </a:cubicBezTo>
                  <a:cubicBezTo>
                    <a:pt x="890" y="195"/>
                    <a:pt x="845" y="150"/>
                    <a:pt x="801" y="128"/>
                  </a:cubicBezTo>
                  <a:lnTo>
                    <a:pt x="767" y="94"/>
                  </a:lnTo>
                  <a:lnTo>
                    <a:pt x="756" y="94"/>
                  </a:lnTo>
                  <a:lnTo>
                    <a:pt x="723" y="61"/>
                  </a:lnTo>
                  <a:cubicBezTo>
                    <a:pt x="638" y="15"/>
                    <a:pt x="542" y="0"/>
                    <a:pt x="4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06" name="Google Shape;17506;p24"/>
            <p:cNvSpPr/>
            <p:nvPr/>
          </p:nvSpPr>
          <p:spPr>
            <a:xfrm flipH="1">
              <a:off x="207323" y="989751"/>
              <a:ext cx="62039" cy="55746"/>
            </a:xfrm>
            <a:custGeom>
              <a:avLst/>
              <a:gdLst/>
              <a:ahLst/>
              <a:cxnLst/>
              <a:rect l="l" t="t" r="r" b="b"/>
              <a:pathLst>
                <a:path w="769" h="691" extrusionOk="0">
                  <a:moveTo>
                    <a:pt x="534" y="0"/>
                  </a:moveTo>
                  <a:lnTo>
                    <a:pt x="123" y="11"/>
                  </a:lnTo>
                  <a:cubicBezTo>
                    <a:pt x="123" y="11"/>
                    <a:pt x="1" y="178"/>
                    <a:pt x="67" y="401"/>
                  </a:cubicBezTo>
                  <a:cubicBezTo>
                    <a:pt x="100" y="551"/>
                    <a:pt x="256" y="691"/>
                    <a:pt x="457" y="691"/>
                  </a:cubicBezTo>
                  <a:cubicBezTo>
                    <a:pt x="464" y="691"/>
                    <a:pt x="472" y="690"/>
                    <a:pt x="479" y="690"/>
                  </a:cubicBezTo>
                  <a:cubicBezTo>
                    <a:pt x="702" y="668"/>
                    <a:pt x="768" y="501"/>
                    <a:pt x="757" y="356"/>
                  </a:cubicBezTo>
                  <a:cubicBezTo>
                    <a:pt x="724" y="145"/>
                    <a:pt x="534" y="0"/>
                    <a:pt x="5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07" name="Google Shape;17507;p24"/>
            <p:cNvSpPr/>
            <p:nvPr/>
          </p:nvSpPr>
          <p:spPr>
            <a:xfrm flipH="1">
              <a:off x="181346" y="967243"/>
              <a:ext cx="103264" cy="83821"/>
            </a:xfrm>
            <a:custGeom>
              <a:avLst/>
              <a:gdLst/>
              <a:ahLst/>
              <a:cxnLst/>
              <a:rect l="l" t="t" r="r" b="b"/>
              <a:pathLst>
                <a:path w="1280" h="1039" extrusionOk="0">
                  <a:moveTo>
                    <a:pt x="1035" y="401"/>
                  </a:moveTo>
                  <a:cubicBezTo>
                    <a:pt x="1046" y="424"/>
                    <a:pt x="1046" y="435"/>
                    <a:pt x="1057" y="446"/>
                  </a:cubicBezTo>
                  <a:cubicBezTo>
                    <a:pt x="1099" y="549"/>
                    <a:pt x="1101" y="653"/>
                    <a:pt x="1111" y="757"/>
                  </a:cubicBezTo>
                  <a:lnTo>
                    <a:pt x="1111" y="757"/>
                  </a:lnTo>
                  <a:cubicBezTo>
                    <a:pt x="1103" y="684"/>
                    <a:pt x="1084" y="613"/>
                    <a:pt x="1057" y="546"/>
                  </a:cubicBezTo>
                  <a:cubicBezTo>
                    <a:pt x="1057" y="502"/>
                    <a:pt x="1046" y="457"/>
                    <a:pt x="1035" y="401"/>
                  </a:cubicBezTo>
                  <a:close/>
                  <a:moveTo>
                    <a:pt x="491" y="0"/>
                  </a:moveTo>
                  <a:cubicBezTo>
                    <a:pt x="481" y="0"/>
                    <a:pt x="472" y="4"/>
                    <a:pt x="468" y="13"/>
                  </a:cubicBezTo>
                  <a:lnTo>
                    <a:pt x="468" y="35"/>
                  </a:lnTo>
                  <a:cubicBezTo>
                    <a:pt x="468" y="23"/>
                    <a:pt x="457" y="23"/>
                    <a:pt x="457" y="23"/>
                  </a:cubicBezTo>
                  <a:cubicBezTo>
                    <a:pt x="451" y="18"/>
                    <a:pt x="443" y="15"/>
                    <a:pt x="435" y="15"/>
                  </a:cubicBezTo>
                  <a:cubicBezTo>
                    <a:pt x="426" y="15"/>
                    <a:pt x="418" y="18"/>
                    <a:pt x="412" y="23"/>
                  </a:cubicBezTo>
                  <a:cubicBezTo>
                    <a:pt x="401" y="23"/>
                    <a:pt x="401" y="35"/>
                    <a:pt x="401" y="35"/>
                  </a:cubicBezTo>
                  <a:lnTo>
                    <a:pt x="390" y="45"/>
                  </a:lnTo>
                  <a:lnTo>
                    <a:pt x="379" y="45"/>
                  </a:lnTo>
                  <a:cubicBezTo>
                    <a:pt x="379" y="57"/>
                    <a:pt x="368" y="57"/>
                    <a:pt x="368" y="57"/>
                  </a:cubicBezTo>
                  <a:lnTo>
                    <a:pt x="368" y="68"/>
                  </a:lnTo>
                  <a:lnTo>
                    <a:pt x="357" y="57"/>
                  </a:lnTo>
                  <a:cubicBezTo>
                    <a:pt x="349" y="49"/>
                    <a:pt x="341" y="41"/>
                    <a:pt x="329" y="41"/>
                  </a:cubicBezTo>
                  <a:cubicBezTo>
                    <a:pt x="324" y="41"/>
                    <a:pt x="319" y="42"/>
                    <a:pt x="312" y="45"/>
                  </a:cubicBezTo>
                  <a:cubicBezTo>
                    <a:pt x="301" y="45"/>
                    <a:pt x="290" y="57"/>
                    <a:pt x="279" y="68"/>
                  </a:cubicBezTo>
                  <a:cubicBezTo>
                    <a:pt x="246" y="79"/>
                    <a:pt x="223" y="102"/>
                    <a:pt x="212" y="124"/>
                  </a:cubicBezTo>
                  <a:cubicBezTo>
                    <a:pt x="201" y="124"/>
                    <a:pt x="190" y="124"/>
                    <a:pt x="179" y="134"/>
                  </a:cubicBezTo>
                  <a:cubicBezTo>
                    <a:pt x="45" y="246"/>
                    <a:pt x="1" y="457"/>
                    <a:pt x="34" y="624"/>
                  </a:cubicBezTo>
                  <a:cubicBezTo>
                    <a:pt x="68" y="791"/>
                    <a:pt x="167" y="947"/>
                    <a:pt x="312" y="1036"/>
                  </a:cubicBezTo>
                  <a:cubicBezTo>
                    <a:pt x="316" y="1038"/>
                    <a:pt x="320" y="1039"/>
                    <a:pt x="324" y="1039"/>
                  </a:cubicBezTo>
                  <a:cubicBezTo>
                    <a:pt x="341" y="1039"/>
                    <a:pt x="353" y="1020"/>
                    <a:pt x="335" y="1002"/>
                  </a:cubicBezTo>
                  <a:cubicBezTo>
                    <a:pt x="212" y="902"/>
                    <a:pt x="134" y="769"/>
                    <a:pt x="112" y="613"/>
                  </a:cubicBezTo>
                  <a:cubicBezTo>
                    <a:pt x="112" y="569"/>
                    <a:pt x="112" y="513"/>
                    <a:pt x="123" y="457"/>
                  </a:cubicBezTo>
                  <a:lnTo>
                    <a:pt x="123" y="513"/>
                  </a:lnTo>
                  <a:cubicBezTo>
                    <a:pt x="134" y="646"/>
                    <a:pt x="179" y="780"/>
                    <a:pt x="268" y="891"/>
                  </a:cubicBezTo>
                  <a:cubicBezTo>
                    <a:pt x="276" y="899"/>
                    <a:pt x="288" y="902"/>
                    <a:pt x="299" y="902"/>
                  </a:cubicBezTo>
                  <a:cubicBezTo>
                    <a:pt x="320" y="902"/>
                    <a:pt x="337" y="890"/>
                    <a:pt x="323" y="869"/>
                  </a:cubicBezTo>
                  <a:cubicBezTo>
                    <a:pt x="246" y="769"/>
                    <a:pt x="212" y="658"/>
                    <a:pt x="201" y="535"/>
                  </a:cubicBezTo>
                  <a:lnTo>
                    <a:pt x="201" y="535"/>
                  </a:lnTo>
                  <a:cubicBezTo>
                    <a:pt x="234" y="658"/>
                    <a:pt x="290" y="780"/>
                    <a:pt x="368" y="880"/>
                  </a:cubicBezTo>
                  <a:cubicBezTo>
                    <a:pt x="372" y="889"/>
                    <a:pt x="382" y="892"/>
                    <a:pt x="393" y="892"/>
                  </a:cubicBezTo>
                  <a:cubicBezTo>
                    <a:pt x="410" y="892"/>
                    <a:pt x="426" y="882"/>
                    <a:pt x="412" y="869"/>
                  </a:cubicBezTo>
                  <a:cubicBezTo>
                    <a:pt x="345" y="757"/>
                    <a:pt x="290" y="624"/>
                    <a:pt x="279" y="490"/>
                  </a:cubicBezTo>
                  <a:cubicBezTo>
                    <a:pt x="268" y="446"/>
                    <a:pt x="268" y="401"/>
                    <a:pt x="279" y="357"/>
                  </a:cubicBezTo>
                  <a:lnTo>
                    <a:pt x="279" y="368"/>
                  </a:lnTo>
                  <a:cubicBezTo>
                    <a:pt x="279" y="401"/>
                    <a:pt x="290" y="435"/>
                    <a:pt x="290" y="480"/>
                  </a:cubicBezTo>
                  <a:cubicBezTo>
                    <a:pt x="312" y="602"/>
                    <a:pt x="379" y="735"/>
                    <a:pt x="490" y="813"/>
                  </a:cubicBezTo>
                  <a:cubicBezTo>
                    <a:pt x="493" y="816"/>
                    <a:pt x="498" y="818"/>
                    <a:pt x="502" y="818"/>
                  </a:cubicBezTo>
                  <a:cubicBezTo>
                    <a:pt x="516" y="818"/>
                    <a:pt x="532" y="807"/>
                    <a:pt x="523" y="791"/>
                  </a:cubicBezTo>
                  <a:cubicBezTo>
                    <a:pt x="490" y="735"/>
                    <a:pt x="457" y="691"/>
                    <a:pt x="434" y="646"/>
                  </a:cubicBezTo>
                  <a:cubicBezTo>
                    <a:pt x="412" y="591"/>
                    <a:pt x="390" y="535"/>
                    <a:pt x="379" y="480"/>
                  </a:cubicBezTo>
                  <a:cubicBezTo>
                    <a:pt x="368" y="435"/>
                    <a:pt x="368" y="391"/>
                    <a:pt x="368" y="347"/>
                  </a:cubicBezTo>
                  <a:lnTo>
                    <a:pt x="368" y="347"/>
                  </a:lnTo>
                  <a:cubicBezTo>
                    <a:pt x="368" y="357"/>
                    <a:pt x="368" y="369"/>
                    <a:pt x="379" y="379"/>
                  </a:cubicBezTo>
                  <a:cubicBezTo>
                    <a:pt x="379" y="468"/>
                    <a:pt x="412" y="557"/>
                    <a:pt x="457" y="624"/>
                  </a:cubicBezTo>
                  <a:cubicBezTo>
                    <a:pt x="462" y="634"/>
                    <a:pt x="476" y="639"/>
                    <a:pt x="490" y="639"/>
                  </a:cubicBezTo>
                  <a:cubicBezTo>
                    <a:pt x="507" y="639"/>
                    <a:pt x="523" y="631"/>
                    <a:pt x="523" y="613"/>
                  </a:cubicBezTo>
                  <a:cubicBezTo>
                    <a:pt x="490" y="535"/>
                    <a:pt x="468" y="468"/>
                    <a:pt x="457" y="379"/>
                  </a:cubicBezTo>
                  <a:lnTo>
                    <a:pt x="457" y="357"/>
                  </a:lnTo>
                  <a:lnTo>
                    <a:pt x="468" y="357"/>
                  </a:lnTo>
                  <a:cubicBezTo>
                    <a:pt x="479" y="424"/>
                    <a:pt x="501" y="490"/>
                    <a:pt x="523" y="546"/>
                  </a:cubicBezTo>
                  <a:cubicBezTo>
                    <a:pt x="529" y="558"/>
                    <a:pt x="543" y="563"/>
                    <a:pt x="556" y="563"/>
                  </a:cubicBezTo>
                  <a:cubicBezTo>
                    <a:pt x="568" y="563"/>
                    <a:pt x="579" y="558"/>
                    <a:pt x="579" y="546"/>
                  </a:cubicBezTo>
                  <a:lnTo>
                    <a:pt x="547" y="388"/>
                  </a:lnTo>
                  <a:lnTo>
                    <a:pt x="547" y="388"/>
                  </a:lnTo>
                  <a:cubicBezTo>
                    <a:pt x="554" y="404"/>
                    <a:pt x="581" y="413"/>
                    <a:pt x="590" y="413"/>
                  </a:cubicBezTo>
                  <a:cubicBezTo>
                    <a:pt x="602" y="502"/>
                    <a:pt x="590" y="602"/>
                    <a:pt x="545" y="691"/>
                  </a:cubicBezTo>
                  <a:cubicBezTo>
                    <a:pt x="538" y="706"/>
                    <a:pt x="552" y="722"/>
                    <a:pt x="569" y="722"/>
                  </a:cubicBezTo>
                  <a:cubicBezTo>
                    <a:pt x="576" y="722"/>
                    <a:pt x="583" y="719"/>
                    <a:pt x="590" y="713"/>
                  </a:cubicBezTo>
                  <a:cubicBezTo>
                    <a:pt x="602" y="691"/>
                    <a:pt x="624" y="658"/>
                    <a:pt x="634" y="635"/>
                  </a:cubicBezTo>
                  <a:lnTo>
                    <a:pt x="634" y="635"/>
                  </a:lnTo>
                  <a:lnTo>
                    <a:pt x="602" y="802"/>
                  </a:lnTo>
                  <a:cubicBezTo>
                    <a:pt x="593" y="826"/>
                    <a:pt x="619" y="849"/>
                    <a:pt x="643" y="849"/>
                  </a:cubicBezTo>
                  <a:cubicBezTo>
                    <a:pt x="652" y="849"/>
                    <a:pt x="662" y="845"/>
                    <a:pt x="668" y="836"/>
                  </a:cubicBezTo>
                  <a:cubicBezTo>
                    <a:pt x="713" y="713"/>
                    <a:pt x="735" y="591"/>
                    <a:pt x="735" y="468"/>
                  </a:cubicBezTo>
                  <a:cubicBezTo>
                    <a:pt x="735" y="445"/>
                    <a:pt x="735" y="422"/>
                    <a:pt x="731" y="402"/>
                  </a:cubicBezTo>
                  <a:lnTo>
                    <a:pt x="731" y="402"/>
                  </a:lnTo>
                  <a:cubicBezTo>
                    <a:pt x="739" y="428"/>
                    <a:pt x="746" y="454"/>
                    <a:pt x="746" y="480"/>
                  </a:cubicBezTo>
                  <a:cubicBezTo>
                    <a:pt x="757" y="569"/>
                    <a:pt x="746" y="668"/>
                    <a:pt x="723" y="757"/>
                  </a:cubicBezTo>
                  <a:cubicBezTo>
                    <a:pt x="723" y="771"/>
                    <a:pt x="741" y="781"/>
                    <a:pt x="756" y="781"/>
                  </a:cubicBezTo>
                  <a:cubicBezTo>
                    <a:pt x="766" y="781"/>
                    <a:pt x="775" y="777"/>
                    <a:pt x="779" y="769"/>
                  </a:cubicBezTo>
                  <a:cubicBezTo>
                    <a:pt x="812" y="668"/>
                    <a:pt x="835" y="546"/>
                    <a:pt x="824" y="435"/>
                  </a:cubicBezTo>
                  <a:lnTo>
                    <a:pt x="835" y="435"/>
                  </a:lnTo>
                  <a:cubicBezTo>
                    <a:pt x="846" y="468"/>
                    <a:pt x="857" y="513"/>
                    <a:pt x="868" y="557"/>
                  </a:cubicBezTo>
                  <a:cubicBezTo>
                    <a:pt x="891" y="680"/>
                    <a:pt x="901" y="802"/>
                    <a:pt x="857" y="913"/>
                  </a:cubicBezTo>
                  <a:cubicBezTo>
                    <a:pt x="849" y="937"/>
                    <a:pt x="875" y="960"/>
                    <a:pt x="894" y="960"/>
                  </a:cubicBezTo>
                  <a:cubicBezTo>
                    <a:pt x="902" y="960"/>
                    <a:pt x="910" y="956"/>
                    <a:pt x="913" y="947"/>
                  </a:cubicBezTo>
                  <a:cubicBezTo>
                    <a:pt x="935" y="913"/>
                    <a:pt x="946" y="869"/>
                    <a:pt x="957" y="824"/>
                  </a:cubicBezTo>
                  <a:cubicBezTo>
                    <a:pt x="957" y="838"/>
                    <a:pt x="984" y="852"/>
                    <a:pt x="1004" y="852"/>
                  </a:cubicBezTo>
                  <a:cubicBezTo>
                    <a:pt x="1015" y="852"/>
                    <a:pt x="1024" y="848"/>
                    <a:pt x="1024" y="836"/>
                  </a:cubicBezTo>
                  <a:lnTo>
                    <a:pt x="1024" y="824"/>
                  </a:lnTo>
                  <a:cubicBezTo>
                    <a:pt x="1035" y="824"/>
                    <a:pt x="1035" y="824"/>
                    <a:pt x="1046" y="813"/>
                  </a:cubicBezTo>
                  <a:lnTo>
                    <a:pt x="1046" y="891"/>
                  </a:lnTo>
                  <a:cubicBezTo>
                    <a:pt x="1046" y="905"/>
                    <a:pt x="1069" y="919"/>
                    <a:pt x="1088" y="919"/>
                  </a:cubicBezTo>
                  <a:cubicBezTo>
                    <a:pt x="1099" y="919"/>
                    <a:pt x="1109" y="914"/>
                    <a:pt x="1113" y="902"/>
                  </a:cubicBezTo>
                  <a:cubicBezTo>
                    <a:pt x="1117" y="863"/>
                    <a:pt x="1117" y="823"/>
                    <a:pt x="1114" y="784"/>
                  </a:cubicBezTo>
                  <a:lnTo>
                    <a:pt x="1114" y="784"/>
                  </a:lnTo>
                  <a:cubicBezTo>
                    <a:pt x="1117" y="802"/>
                    <a:pt x="1143" y="816"/>
                    <a:pt x="1163" y="816"/>
                  </a:cubicBezTo>
                  <a:cubicBezTo>
                    <a:pt x="1178" y="816"/>
                    <a:pt x="1191" y="809"/>
                    <a:pt x="1191" y="791"/>
                  </a:cubicBezTo>
                  <a:cubicBezTo>
                    <a:pt x="1191" y="668"/>
                    <a:pt x="1180" y="546"/>
                    <a:pt x="1124" y="435"/>
                  </a:cubicBezTo>
                  <a:lnTo>
                    <a:pt x="1124" y="435"/>
                  </a:lnTo>
                  <a:cubicBezTo>
                    <a:pt x="1124" y="435"/>
                    <a:pt x="1135" y="435"/>
                    <a:pt x="1135" y="446"/>
                  </a:cubicBezTo>
                  <a:cubicBezTo>
                    <a:pt x="1191" y="524"/>
                    <a:pt x="1235" y="624"/>
                    <a:pt x="1247" y="735"/>
                  </a:cubicBezTo>
                  <a:cubicBezTo>
                    <a:pt x="1247" y="742"/>
                    <a:pt x="1257" y="748"/>
                    <a:pt x="1267" y="748"/>
                  </a:cubicBezTo>
                  <a:cubicBezTo>
                    <a:pt x="1274" y="748"/>
                    <a:pt x="1280" y="745"/>
                    <a:pt x="1280" y="735"/>
                  </a:cubicBezTo>
                  <a:cubicBezTo>
                    <a:pt x="1280" y="602"/>
                    <a:pt x="1213" y="480"/>
                    <a:pt x="1135" y="379"/>
                  </a:cubicBezTo>
                  <a:cubicBezTo>
                    <a:pt x="1091" y="312"/>
                    <a:pt x="1046" y="257"/>
                    <a:pt x="990" y="201"/>
                  </a:cubicBezTo>
                  <a:cubicBezTo>
                    <a:pt x="968" y="168"/>
                    <a:pt x="935" y="146"/>
                    <a:pt x="901" y="146"/>
                  </a:cubicBezTo>
                  <a:cubicBezTo>
                    <a:pt x="891" y="146"/>
                    <a:pt x="879" y="146"/>
                    <a:pt x="868" y="157"/>
                  </a:cubicBezTo>
                  <a:cubicBezTo>
                    <a:pt x="846" y="134"/>
                    <a:pt x="835" y="124"/>
                    <a:pt x="812" y="112"/>
                  </a:cubicBezTo>
                  <a:cubicBezTo>
                    <a:pt x="805" y="105"/>
                    <a:pt x="792" y="97"/>
                    <a:pt x="780" y="97"/>
                  </a:cubicBezTo>
                  <a:cubicBezTo>
                    <a:pt x="776" y="97"/>
                    <a:pt x="771" y="98"/>
                    <a:pt x="768" y="102"/>
                  </a:cubicBezTo>
                  <a:cubicBezTo>
                    <a:pt x="768" y="90"/>
                    <a:pt x="757" y="79"/>
                    <a:pt x="746" y="79"/>
                  </a:cubicBezTo>
                  <a:cubicBezTo>
                    <a:pt x="735" y="57"/>
                    <a:pt x="723" y="57"/>
                    <a:pt x="701" y="57"/>
                  </a:cubicBezTo>
                  <a:cubicBezTo>
                    <a:pt x="691" y="68"/>
                    <a:pt x="691" y="79"/>
                    <a:pt x="701" y="90"/>
                  </a:cubicBezTo>
                  <a:cubicBezTo>
                    <a:pt x="657" y="68"/>
                    <a:pt x="602" y="45"/>
                    <a:pt x="557" y="45"/>
                  </a:cubicBezTo>
                  <a:cubicBezTo>
                    <a:pt x="545" y="35"/>
                    <a:pt x="535" y="35"/>
                    <a:pt x="523" y="35"/>
                  </a:cubicBezTo>
                  <a:lnTo>
                    <a:pt x="523" y="23"/>
                  </a:lnTo>
                  <a:cubicBezTo>
                    <a:pt x="523" y="10"/>
                    <a:pt x="506" y="0"/>
                    <a:pt x="4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08" name="Google Shape;17508;p24"/>
            <p:cNvSpPr/>
            <p:nvPr/>
          </p:nvSpPr>
          <p:spPr>
            <a:xfrm flipH="1">
              <a:off x="244192" y="968695"/>
              <a:ext cx="28720" cy="58812"/>
            </a:xfrm>
            <a:custGeom>
              <a:avLst/>
              <a:gdLst/>
              <a:ahLst/>
              <a:cxnLst/>
              <a:rect l="l" t="t" r="r" b="b"/>
              <a:pathLst>
                <a:path w="356" h="729" extrusionOk="0">
                  <a:moveTo>
                    <a:pt x="326" y="1"/>
                  </a:moveTo>
                  <a:cubicBezTo>
                    <a:pt x="311" y="1"/>
                    <a:pt x="297" y="9"/>
                    <a:pt x="289" y="17"/>
                  </a:cubicBezTo>
                  <a:lnTo>
                    <a:pt x="279" y="17"/>
                  </a:lnTo>
                  <a:cubicBezTo>
                    <a:pt x="267" y="17"/>
                    <a:pt x="267" y="17"/>
                    <a:pt x="256" y="27"/>
                  </a:cubicBezTo>
                  <a:cubicBezTo>
                    <a:pt x="250" y="15"/>
                    <a:pt x="239" y="9"/>
                    <a:pt x="230" y="9"/>
                  </a:cubicBezTo>
                  <a:cubicBezTo>
                    <a:pt x="223" y="9"/>
                    <a:pt x="216" y="12"/>
                    <a:pt x="212" y="17"/>
                  </a:cubicBezTo>
                  <a:cubicBezTo>
                    <a:pt x="190" y="50"/>
                    <a:pt x="178" y="84"/>
                    <a:pt x="167" y="106"/>
                  </a:cubicBezTo>
                  <a:lnTo>
                    <a:pt x="145" y="106"/>
                  </a:lnTo>
                  <a:cubicBezTo>
                    <a:pt x="123" y="106"/>
                    <a:pt x="101" y="128"/>
                    <a:pt x="89" y="150"/>
                  </a:cubicBezTo>
                  <a:cubicBezTo>
                    <a:pt x="34" y="228"/>
                    <a:pt x="0" y="339"/>
                    <a:pt x="0" y="439"/>
                  </a:cubicBezTo>
                  <a:cubicBezTo>
                    <a:pt x="0" y="446"/>
                    <a:pt x="12" y="452"/>
                    <a:pt x="21" y="452"/>
                  </a:cubicBezTo>
                  <a:cubicBezTo>
                    <a:pt x="28" y="452"/>
                    <a:pt x="34" y="449"/>
                    <a:pt x="34" y="439"/>
                  </a:cubicBezTo>
                  <a:cubicBezTo>
                    <a:pt x="45" y="383"/>
                    <a:pt x="56" y="328"/>
                    <a:pt x="89" y="284"/>
                  </a:cubicBezTo>
                  <a:lnTo>
                    <a:pt x="89" y="284"/>
                  </a:lnTo>
                  <a:cubicBezTo>
                    <a:pt x="78" y="328"/>
                    <a:pt x="67" y="383"/>
                    <a:pt x="78" y="439"/>
                  </a:cubicBezTo>
                  <a:cubicBezTo>
                    <a:pt x="89" y="528"/>
                    <a:pt x="111" y="617"/>
                    <a:pt x="145" y="706"/>
                  </a:cubicBezTo>
                  <a:cubicBezTo>
                    <a:pt x="145" y="717"/>
                    <a:pt x="156" y="729"/>
                    <a:pt x="167" y="729"/>
                  </a:cubicBezTo>
                  <a:cubicBezTo>
                    <a:pt x="178" y="729"/>
                    <a:pt x="200" y="717"/>
                    <a:pt x="190" y="706"/>
                  </a:cubicBezTo>
                  <a:cubicBezTo>
                    <a:pt x="167" y="628"/>
                    <a:pt x="145" y="551"/>
                    <a:pt x="145" y="462"/>
                  </a:cubicBezTo>
                  <a:cubicBezTo>
                    <a:pt x="134" y="383"/>
                    <a:pt x="156" y="317"/>
                    <a:pt x="178" y="250"/>
                  </a:cubicBezTo>
                  <a:cubicBezTo>
                    <a:pt x="178" y="239"/>
                    <a:pt x="190" y="239"/>
                    <a:pt x="190" y="239"/>
                  </a:cubicBezTo>
                  <a:cubicBezTo>
                    <a:pt x="200" y="228"/>
                    <a:pt x="200" y="205"/>
                    <a:pt x="200" y="195"/>
                  </a:cubicBezTo>
                  <a:lnTo>
                    <a:pt x="212" y="183"/>
                  </a:lnTo>
                  <a:cubicBezTo>
                    <a:pt x="212" y="173"/>
                    <a:pt x="223" y="161"/>
                    <a:pt x="223" y="150"/>
                  </a:cubicBezTo>
                  <a:cubicBezTo>
                    <a:pt x="223" y="173"/>
                    <a:pt x="223" y="183"/>
                    <a:pt x="234" y="205"/>
                  </a:cubicBezTo>
                  <a:cubicBezTo>
                    <a:pt x="234" y="205"/>
                    <a:pt x="245" y="217"/>
                    <a:pt x="256" y="217"/>
                  </a:cubicBezTo>
                  <a:cubicBezTo>
                    <a:pt x="256" y="217"/>
                    <a:pt x="267" y="217"/>
                    <a:pt x="267" y="205"/>
                  </a:cubicBezTo>
                  <a:cubicBezTo>
                    <a:pt x="267" y="183"/>
                    <a:pt x="279" y="161"/>
                    <a:pt x="289" y="150"/>
                  </a:cubicBezTo>
                  <a:cubicBezTo>
                    <a:pt x="301" y="128"/>
                    <a:pt x="301" y="116"/>
                    <a:pt x="312" y="94"/>
                  </a:cubicBezTo>
                  <a:cubicBezTo>
                    <a:pt x="323" y="84"/>
                    <a:pt x="334" y="61"/>
                    <a:pt x="345" y="50"/>
                  </a:cubicBezTo>
                  <a:cubicBezTo>
                    <a:pt x="345" y="50"/>
                    <a:pt x="345" y="39"/>
                    <a:pt x="356" y="39"/>
                  </a:cubicBezTo>
                  <a:cubicBezTo>
                    <a:pt x="356" y="27"/>
                    <a:pt x="345" y="17"/>
                    <a:pt x="345" y="5"/>
                  </a:cubicBezTo>
                  <a:cubicBezTo>
                    <a:pt x="339" y="2"/>
                    <a:pt x="332" y="1"/>
                    <a:pt x="3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09" name="Google Shape;17509;p24"/>
            <p:cNvSpPr/>
            <p:nvPr/>
          </p:nvSpPr>
          <p:spPr>
            <a:xfrm flipH="1">
              <a:off x="223458" y="970550"/>
              <a:ext cx="9036" cy="25493"/>
            </a:xfrm>
            <a:custGeom>
              <a:avLst/>
              <a:gdLst/>
              <a:ahLst/>
              <a:cxnLst/>
              <a:rect l="l" t="t" r="r" b="b"/>
              <a:pathLst>
                <a:path w="112" h="316" extrusionOk="0">
                  <a:moveTo>
                    <a:pt x="21" y="0"/>
                  </a:moveTo>
                  <a:cubicBezTo>
                    <a:pt x="17" y="0"/>
                    <a:pt x="14" y="1"/>
                    <a:pt x="11" y="4"/>
                  </a:cubicBezTo>
                  <a:cubicBezTo>
                    <a:pt x="0" y="16"/>
                    <a:pt x="0" y="27"/>
                    <a:pt x="11" y="38"/>
                  </a:cubicBezTo>
                  <a:cubicBezTo>
                    <a:pt x="22" y="49"/>
                    <a:pt x="22" y="71"/>
                    <a:pt x="22" y="83"/>
                  </a:cubicBezTo>
                  <a:cubicBezTo>
                    <a:pt x="33" y="105"/>
                    <a:pt x="33" y="127"/>
                    <a:pt x="33" y="150"/>
                  </a:cubicBezTo>
                  <a:cubicBezTo>
                    <a:pt x="45" y="194"/>
                    <a:pt x="45" y="249"/>
                    <a:pt x="55" y="294"/>
                  </a:cubicBezTo>
                  <a:cubicBezTo>
                    <a:pt x="55" y="305"/>
                    <a:pt x="67" y="316"/>
                    <a:pt x="77" y="316"/>
                  </a:cubicBezTo>
                  <a:cubicBezTo>
                    <a:pt x="77" y="316"/>
                    <a:pt x="100" y="316"/>
                    <a:pt x="100" y="305"/>
                  </a:cubicBezTo>
                  <a:cubicBezTo>
                    <a:pt x="111" y="283"/>
                    <a:pt x="111" y="261"/>
                    <a:pt x="111" y="227"/>
                  </a:cubicBezTo>
                  <a:cubicBezTo>
                    <a:pt x="111" y="205"/>
                    <a:pt x="111" y="172"/>
                    <a:pt x="100" y="150"/>
                  </a:cubicBezTo>
                  <a:cubicBezTo>
                    <a:pt x="100" y="105"/>
                    <a:pt x="89" y="49"/>
                    <a:pt x="45" y="16"/>
                  </a:cubicBezTo>
                  <a:cubicBezTo>
                    <a:pt x="36" y="8"/>
                    <a:pt x="29" y="0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10" name="Google Shape;17510;p24"/>
            <p:cNvSpPr/>
            <p:nvPr/>
          </p:nvSpPr>
          <p:spPr>
            <a:xfrm flipH="1">
              <a:off x="209098" y="971680"/>
              <a:ext cx="17345" cy="35174"/>
            </a:xfrm>
            <a:custGeom>
              <a:avLst/>
              <a:gdLst/>
              <a:ahLst/>
              <a:cxnLst/>
              <a:rect l="l" t="t" r="r" b="b"/>
              <a:pathLst>
                <a:path w="215" h="436" extrusionOk="0">
                  <a:moveTo>
                    <a:pt x="26" y="1"/>
                  </a:moveTo>
                  <a:cubicBezTo>
                    <a:pt x="12" y="1"/>
                    <a:pt x="0" y="10"/>
                    <a:pt x="14" y="24"/>
                  </a:cubicBezTo>
                  <a:cubicBezTo>
                    <a:pt x="58" y="79"/>
                    <a:pt x="81" y="146"/>
                    <a:pt x="114" y="202"/>
                  </a:cubicBezTo>
                  <a:cubicBezTo>
                    <a:pt x="136" y="269"/>
                    <a:pt x="147" y="336"/>
                    <a:pt x="158" y="402"/>
                  </a:cubicBezTo>
                  <a:cubicBezTo>
                    <a:pt x="170" y="425"/>
                    <a:pt x="180" y="425"/>
                    <a:pt x="192" y="435"/>
                  </a:cubicBezTo>
                  <a:cubicBezTo>
                    <a:pt x="203" y="435"/>
                    <a:pt x="214" y="425"/>
                    <a:pt x="214" y="413"/>
                  </a:cubicBezTo>
                  <a:cubicBezTo>
                    <a:pt x="214" y="380"/>
                    <a:pt x="214" y="336"/>
                    <a:pt x="203" y="302"/>
                  </a:cubicBezTo>
                  <a:lnTo>
                    <a:pt x="170" y="202"/>
                  </a:lnTo>
                  <a:cubicBezTo>
                    <a:pt x="136" y="136"/>
                    <a:pt x="91" y="69"/>
                    <a:pt x="47" y="13"/>
                  </a:cubicBezTo>
                  <a:cubicBezTo>
                    <a:pt x="43" y="4"/>
                    <a:pt x="34" y="1"/>
                    <a:pt x="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11" name="Google Shape;17511;p24"/>
            <p:cNvSpPr/>
            <p:nvPr/>
          </p:nvSpPr>
          <p:spPr>
            <a:xfrm flipH="1">
              <a:off x="197480" y="988783"/>
              <a:ext cx="12263" cy="47195"/>
            </a:xfrm>
            <a:custGeom>
              <a:avLst/>
              <a:gdLst/>
              <a:ahLst/>
              <a:cxnLst/>
              <a:rect l="l" t="t" r="r" b="b"/>
              <a:pathLst>
                <a:path w="152" h="585" extrusionOk="0">
                  <a:moveTo>
                    <a:pt x="21" y="0"/>
                  </a:moveTo>
                  <a:cubicBezTo>
                    <a:pt x="10" y="0"/>
                    <a:pt x="0" y="10"/>
                    <a:pt x="7" y="23"/>
                  </a:cubicBezTo>
                  <a:cubicBezTo>
                    <a:pt x="18" y="68"/>
                    <a:pt x="40" y="112"/>
                    <a:pt x="52" y="157"/>
                  </a:cubicBezTo>
                  <a:cubicBezTo>
                    <a:pt x="74" y="201"/>
                    <a:pt x="85" y="246"/>
                    <a:pt x="96" y="290"/>
                  </a:cubicBezTo>
                  <a:cubicBezTo>
                    <a:pt x="118" y="379"/>
                    <a:pt x="129" y="480"/>
                    <a:pt x="118" y="569"/>
                  </a:cubicBezTo>
                  <a:cubicBezTo>
                    <a:pt x="118" y="576"/>
                    <a:pt x="129" y="584"/>
                    <a:pt x="136" y="584"/>
                  </a:cubicBezTo>
                  <a:cubicBezTo>
                    <a:pt x="139" y="584"/>
                    <a:pt x="141" y="583"/>
                    <a:pt x="141" y="579"/>
                  </a:cubicBezTo>
                  <a:cubicBezTo>
                    <a:pt x="151" y="480"/>
                    <a:pt x="151" y="379"/>
                    <a:pt x="129" y="290"/>
                  </a:cubicBezTo>
                  <a:cubicBezTo>
                    <a:pt x="118" y="190"/>
                    <a:pt x="96" y="90"/>
                    <a:pt x="40" y="12"/>
                  </a:cubicBezTo>
                  <a:cubicBezTo>
                    <a:pt x="36" y="4"/>
                    <a:pt x="28" y="0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12" name="Google Shape;17512;p24"/>
            <p:cNvSpPr/>
            <p:nvPr/>
          </p:nvSpPr>
          <p:spPr>
            <a:xfrm flipH="1">
              <a:off x="193931" y="977166"/>
              <a:ext cx="19765" cy="30576"/>
            </a:xfrm>
            <a:custGeom>
              <a:avLst/>
              <a:gdLst/>
              <a:ahLst/>
              <a:cxnLst/>
              <a:rect l="l" t="t" r="r" b="b"/>
              <a:pathLst>
                <a:path w="245" h="379" extrusionOk="0">
                  <a:moveTo>
                    <a:pt x="34" y="1"/>
                  </a:moveTo>
                  <a:cubicBezTo>
                    <a:pt x="22" y="1"/>
                    <a:pt x="0" y="1"/>
                    <a:pt x="0" y="23"/>
                  </a:cubicBezTo>
                  <a:lnTo>
                    <a:pt x="0" y="45"/>
                  </a:lnTo>
                  <a:cubicBezTo>
                    <a:pt x="12" y="45"/>
                    <a:pt x="22" y="56"/>
                    <a:pt x="22" y="56"/>
                  </a:cubicBezTo>
                  <a:lnTo>
                    <a:pt x="34" y="56"/>
                  </a:lnTo>
                  <a:cubicBezTo>
                    <a:pt x="45" y="68"/>
                    <a:pt x="45" y="68"/>
                    <a:pt x="56" y="68"/>
                  </a:cubicBezTo>
                  <a:lnTo>
                    <a:pt x="67" y="78"/>
                  </a:lnTo>
                  <a:cubicBezTo>
                    <a:pt x="67" y="90"/>
                    <a:pt x="78" y="100"/>
                    <a:pt x="89" y="112"/>
                  </a:cubicBezTo>
                  <a:cubicBezTo>
                    <a:pt x="89" y="123"/>
                    <a:pt x="101" y="134"/>
                    <a:pt x="111" y="145"/>
                  </a:cubicBezTo>
                  <a:lnTo>
                    <a:pt x="145" y="212"/>
                  </a:lnTo>
                  <a:cubicBezTo>
                    <a:pt x="178" y="256"/>
                    <a:pt x="200" y="301"/>
                    <a:pt x="200" y="357"/>
                  </a:cubicBezTo>
                  <a:cubicBezTo>
                    <a:pt x="200" y="367"/>
                    <a:pt x="212" y="367"/>
                    <a:pt x="223" y="379"/>
                  </a:cubicBezTo>
                  <a:cubicBezTo>
                    <a:pt x="234" y="379"/>
                    <a:pt x="245" y="367"/>
                    <a:pt x="245" y="357"/>
                  </a:cubicBezTo>
                  <a:cubicBezTo>
                    <a:pt x="245" y="301"/>
                    <a:pt x="223" y="256"/>
                    <a:pt x="200" y="212"/>
                  </a:cubicBezTo>
                  <a:cubicBezTo>
                    <a:pt x="190" y="179"/>
                    <a:pt x="167" y="156"/>
                    <a:pt x="156" y="134"/>
                  </a:cubicBezTo>
                  <a:lnTo>
                    <a:pt x="167" y="134"/>
                  </a:lnTo>
                  <a:lnTo>
                    <a:pt x="167" y="112"/>
                  </a:lnTo>
                  <a:cubicBezTo>
                    <a:pt x="156" y="90"/>
                    <a:pt x="134" y="56"/>
                    <a:pt x="111" y="45"/>
                  </a:cubicBezTo>
                  <a:cubicBezTo>
                    <a:pt x="89" y="23"/>
                    <a:pt x="67" y="11"/>
                    <a:pt x="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13" name="Google Shape;17513;p24"/>
            <p:cNvSpPr/>
            <p:nvPr/>
          </p:nvSpPr>
          <p:spPr>
            <a:xfrm flipH="1">
              <a:off x="245966" y="971841"/>
              <a:ext cx="81" cy="887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11"/>
                  </a:lnTo>
                  <a:cubicBezTo>
                    <a:pt x="1" y="0"/>
                    <a:pt x="1" y="0"/>
                    <a:pt x="1" y="1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14" name="Google Shape;17514;p24"/>
            <p:cNvSpPr/>
            <p:nvPr/>
          </p:nvSpPr>
          <p:spPr>
            <a:xfrm flipH="1">
              <a:off x="245966" y="972648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15" name="Google Shape;17515;p24"/>
            <p:cNvSpPr/>
            <p:nvPr/>
          </p:nvSpPr>
          <p:spPr>
            <a:xfrm flipH="1">
              <a:off x="232413" y="968211"/>
              <a:ext cx="13634" cy="22831"/>
            </a:xfrm>
            <a:custGeom>
              <a:avLst/>
              <a:gdLst/>
              <a:ahLst/>
              <a:cxnLst/>
              <a:rect l="l" t="t" r="r" b="b"/>
              <a:pathLst>
                <a:path w="169" h="283" extrusionOk="0">
                  <a:moveTo>
                    <a:pt x="67" y="1"/>
                  </a:moveTo>
                  <a:cubicBezTo>
                    <a:pt x="67" y="1"/>
                    <a:pt x="57" y="1"/>
                    <a:pt x="57" y="11"/>
                  </a:cubicBezTo>
                  <a:lnTo>
                    <a:pt x="45" y="11"/>
                  </a:lnTo>
                  <a:cubicBezTo>
                    <a:pt x="35" y="11"/>
                    <a:pt x="35" y="23"/>
                    <a:pt x="35" y="23"/>
                  </a:cubicBezTo>
                  <a:cubicBezTo>
                    <a:pt x="23" y="23"/>
                    <a:pt x="23" y="23"/>
                    <a:pt x="23" y="33"/>
                  </a:cubicBezTo>
                  <a:cubicBezTo>
                    <a:pt x="12" y="33"/>
                    <a:pt x="12" y="45"/>
                    <a:pt x="12" y="45"/>
                  </a:cubicBezTo>
                  <a:cubicBezTo>
                    <a:pt x="1" y="45"/>
                    <a:pt x="1" y="45"/>
                    <a:pt x="1" y="56"/>
                  </a:cubicBezTo>
                  <a:lnTo>
                    <a:pt x="12" y="56"/>
                  </a:lnTo>
                  <a:lnTo>
                    <a:pt x="12" y="67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35" y="90"/>
                  </a:lnTo>
                  <a:lnTo>
                    <a:pt x="35" y="100"/>
                  </a:lnTo>
                  <a:lnTo>
                    <a:pt x="57" y="122"/>
                  </a:lnTo>
                  <a:cubicBezTo>
                    <a:pt x="57" y="122"/>
                    <a:pt x="79" y="122"/>
                    <a:pt x="79" y="112"/>
                  </a:cubicBezTo>
                  <a:cubicBezTo>
                    <a:pt x="90" y="100"/>
                    <a:pt x="90" y="90"/>
                    <a:pt x="101" y="67"/>
                  </a:cubicBezTo>
                  <a:lnTo>
                    <a:pt x="101" y="78"/>
                  </a:lnTo>
                  <a:lnTo>
                    <a:pt x="101" y="90"/>
                  </a:lnTo>
                  <a:cubicBezTo>
                    <a:pt x="112" y="90"/>
                    <a:pt x="112" y="100"/>
                    <a:pt x="112" y="100"/>
                  </a:cubicBezTo>
                  <a:lnTo>
                    <a:pt x="112" y="156"/>
                  </a:lnTo>
                  <a:cubicBezTo>
                    <a:pt x="112" y="189"/>
                    <a:pt x="112" y="223"/>
                    <a:pt x="101" y="267"/>
                  </a:cubicBezTo>
                  <a:cubicBezTo>
                    <a:pt x="101" y="275"/>
                    <a:pt x="112" y="283"/>
                    <a:pt x="123" y="283"/>
                  </a:cubicBezTo>
                  <a:cubicBezTo>
                    <a:pt x="127" y="283"/>
                    <a:pt x="131" y="282"/>
                    <a:pt x="134" y="278"/>
                  </a:cubicBezTo>
                  <a:cubicBezTo>
                    <a:pt x="146" y="234"/>
                    <a:pt x="156" y="201"/>
                    <a:pt x="156" y="156"/>
                  </a:cubicBezTo>
                  <a:cubicBezTo>
                    <a:pt x="168" y="134"/>
                    <a:pt x="168" y="112"/>
                    <a:pt x="168" y="90"/>
                  </a:cubicBezTo>
                  <a:cubicBezTo>
                    <a:pt x="168" y="78"/>
                    <a:pt x="168" y="67"/>
                    <a:pt x="156" y="67"/>
                  </a:cubicBezTo>
                  <a:cubicBezTo>
                    <a:pt x="156" y="45"/>
                    <a:pt x="134" y="45"/>
                    <a:pt x="124" y="33"/>
                  </a:cubicBezTo>
                  <a:lnTo>
                    <a:pt x="101" y="33"/>
                  </a:lnTo>
                  <a:cubicBezTo>
                    <a:pt x="112" y="23"/>
                    <a:pt x="101" y="11"/>
                    <a:pt x="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16" name="Google Shape;17516;p24"/>
            <p:cNvSpPr/>
            <p:nvPr/>
          </p:nvSpPr>
          <p:spPr>
            <a:xfrm flipH="1">
              <a:off x="237818" y="973616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17" name="Google Shape;17517;p24"/>
            <p:cNvSpPr/>
            <p:nvPr/>
          </p:nvSpPr>
          <p:spPr>
            <a:xfrm flipH="1">
              <a:off x="271944" y="989832"/>
              <a:ext cx="7261" cy="44452"/>
            </a:xfrm>
            <a:custGeom>
              <a:avLst/>
              <a:gdLst/>
              <a:ahLst/>
              <a:cxnLst/>
              <a:rect l="l" t="t" r="r" b="b"/>
              <a:pathLst>
                <a:path w="90" h="551" extrusionOk="0">
                  <a:moveTo>
                    <a:pt x="51" y="1"/>
                  </a:moveTo>
                  <a:cubicBezTo>
                    <a:pt x="44" y="1"/>
                    <a:pt x="37" y="3"/>
                    <a:pt x="34" y="10"/>
                  </a:cubicBezTo>
                  <a:cubicBezTo>
                    <a:pt x="1" y="88"/>
                    <a:pt x="1" y="188"/>
                    <a:pt x="1" y="277"/>
                  </a:cubicBezTo>
                  <a:cubicBezTo>
                    <a:pt x="1" y="366"/>
                    <a:pt x="23" y="455"/>
                    <a:pt x="45" y="533"/>
                  </a:cubicBezTo>
                  <a:cubicBezTo>
                    <a:pt x="51" y="544"/>
                    <a:pt x="62" y="550"/>
                    <a:pt x="71" y="550"/>
                  </a:cubicBezTo>
                  <a:cubicBezTo>
                    <a:pt x="81" y="550"/>
                    <a:pt x="90" y="544"/>
                    <a:pt x="90" y="533"/>
                  </a:cubicBezTo>
                  <a:cubicBezTo>
                    <a:pt x="67" y="455"/>
                    <a:pt x="45" y="366"/>
                    <a:pt x="45" y="277"/>
                  </a:cubicBezTo>
                  <a:cubicBezTo>
                    <a:pt x="56" y="200"/>
                    <a:pt x="67" y="111"/>
                    <a:pt x="78" y="22"/>
                  </a:cubicBezTo>
                  <a:cubicBezTo>
                    <a:pt x="86" y="14"/>
                    <a:pt x="67" y="1"/>
                    <a:pt x="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18" name="Google Shape;17518;p24"/>
            <p:cNvSpPr/>
            <p:nvPr/>
          </p:nvSpPr>
          <p:spPr>
            <a:xfrm flipH="1">
              <a:off x="209098" y="1004999"/>
              <a:ext cx="8229" cy="31544"/>
            </a:xfrm>
            <a:custGeom>
              <a:avLst/>
              <a:gdLst/>
              <a:ahLst/>
              <a:cxnLst/>
              <a:rect l="l" t="t" r="r" b="b"/>
              <a:pathLst>
                <a:path w="102" h="391" extrusionOk="0">
                  <a:moveTo>
                    <a:pt x="23" y="0"/>
                  </a:moveTo>
                  <a:cubicBezTo>
                    <a:pt x="12" y="0"/>
                    <a:pt x="1" y="12"/>
                    <a:pt x="1" y="22"/>
                  </a:cubicBezTo>
                  <a:cubicBezTo>
                    <a:pt x="34" y="134"/>
                    <a:pt x="57" y="256"/>
                    <a:pt x="45" y="368"/>
                  </a:cubicBezTo>
                  <a:cubicBezTo>
                    <a:pt x="45" y="381"/>
                    <a:pt x="58" y="391"/>
                    <a:pt x="68" y="391"/>
                  </a:cubicBezTo>
                  <a:cubicBezTo>
                    <a:pt x="74" y="391"/>
                    <a:pt x="79" y="387"/>
                    <a:pt x="79" y="378"/>
                  </a:cubicBezTo>
                  <a:cubicBezTo>
                    <a:pt x="101" y="256"/>
                    <a:pt x="101" y="134"/>
                    <a:pt x="45" y="22"/>
                  </a:cubicBezTo>
                  <a:cubicBezTo>
                    <a:pt x="45" y="12"/>
                    <a:pt x="34" y="0"/>
                    <a:pt x="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19" name="Google Shape;17519;p24"/>
            <p:cNvSpPr/>
            <p:nvPr/>
          </p:nvSpPr>
          <p:spPr>
            <a:xfrm flipH="1">
              <a:off x="717922" y="845261"/>
              <a:ext cx="48324" cy="48002"/>
            </a:xfrm>
            <a:custGeom>
              <a:avLst/>
              <a:gdLst/>
              <a:ahLst/>
              <a:cxnLst/>
              <a:rect l="l" t="t" r="r" b="b"/>
              <a:pathLst>
                <a:path w="599" h="595" extrusionOk="0">
                  <a:moveTo>
                    <a:pt x="499" y="0"/>
                  </a:moveTo>
                  <a:cubicBezTo>
                    <a:pt x="432" y="12"/>
                    <a:pt x="376" y="45"/>
                    <a:pt x="309" y="79"/>
                  </a:cubicBezTo>
                  <a:cubicBezTo>
                    <a:pt x="287" y="89"/>
                    <a:pt x="254" y="112"/>
                    <a:pt x="232" y="134"/>
                  </a:cubicBezTo>
                  <a:cubicBezTo>
                    <a:pt x="210" y="156"/>
                    <a:pt x="187" y="178"/>
                    <a:pt x="198" y="212"/>
                  </a:cubicBezTo>
                  <a:lnTo>
                    <a:pt x="210" y="223"/>
                  </a:lnTo>
                  <a:cubicBezTo>
                    <a:pt x="165" y="267"/>
                    <a:pt x="109" y="301"/>
                    <a:pt x="65" y="346"/>
                  </a:cubicBezTo>
                  <a:cubicBezTo>
                    <a:pt x="45" y="365"/>
                    <a:pt x="78" y="403"/>
                    <a:pt x="109" y="403"/>
                  </a:cubicBezTo>
                  <a:cubicBezTo>
                    <a:pt x="113" y="403"/>
                    <a:pt x="117" y="402"/>
                    <a:pt x="121" y="401"/>
                  </a:cubicBezTo>
                  <a:lnTo>
                    <a:pt x="121" y="401"/>
                  </a:lnTo>
                  <a:cubicBezTo>
                    <a:pt x="121" y="412"/>
                    <a:pt x="109" y="412"/>
                    <a:pt x="109" y="412"/>
                  </a:cubicBezTo>
                  <a:cubicBezTo>
                    <a:pt x="65" y="457"/>
                    <a:pt x="20" y="512"/>
                    <a:pt x="9" y="568"/>
                  </a:cubicBezTo>
                  <a:cubicBezTo>
                    <a:pt x="1" y="584"/>
                    <a:pt x="23" y="594"/>
                    <a:pt x="39" y="594"/>
                  </a:cubicBezTo>
                  <a:cubicBezTo>
                    <a:pt x="45" y="594"/>
                    <a:pt x="51" y="593"/>
                    <a:pt x="54" y="590"/>
                  </a:cubicBezTo>
                  <a:cubicBezTo>
                    <a:pt x="76" y="568"/>
                    <a:pt x="87" y="546"/>
                    <a:pt x="109" y="524"/>
                  </a:cubicBezTo>
                  <a:cubicBezTo>
                    <a:pt x="131" y="501"/>
                    <a:pt x="154" y="479"/>
                    <a:pt x="176" y="468"/>
                  </a:cubicBezTo>
                  <a:lnTo>
                    <a:pt x="309" y="368"/>
                  </a:lnTo>
                  <a:cubicBezTo>
                    <a:pt x="354" y="346"/>
                    <a:pt x="398" y="323"/>
                    <a:pt x="443" y="312"/>
                  </a:cubicBezTo>
                  <a:cubicBezTo>
                    <a:pt x="465" y="301"/>
                    <a:pt x="487" y="301"/>
                    <a:pt x="510" y="301"/>
                  </a:cubicBezTo>
                  <a:cubicBezTo>
                    <a:pt x="521" y="295"/>
                    <a:pt x="535" y="295"/>
                    <a:pt x="547" y="295"/>
                  </a:cubicBezTo>
                  <a:cubicBezTo>
                    <a:pt x="560" y="295"/>
                    <a:pt x="571" y="295"/>
                    <a:pt x="576" y="290"/>
                  </a:cubicBezTo>
                  <a:cubicBezTo>
                    <a:pt x="599" y="279"/>
                    <a:pt x="599" y="257"/>
                    <a:pt x="576" y="245"/>
                  </a:cubicBezTo>
                  <a:cubicBezTo>
                    <a:pt x="554" y="223"/>
                    <a:pt x="527" y="215"/>
                    <a:pt x="498" y="215"/>
                  </a:cubicBezTo>
                  <a:cubicBezTo>
                    <a:pt x="468" y="215"/>
                    <a:pt x="438" y="223"/>
                    <a:pt x="410" y="234"/>
                  </a:cubicBezTo>
                  <a:cubicBezTo>
                    <a:pt x="354" y="245"/>
                    <a:pt x="321" y="267"/>
                    <a:pt x="276" y="290"/>
                  </a:cubicBezTo>
                  <a:cubicBezTo>
                    <a:pt x="321" y="257"/>
                    <a:pt x="376" y="223"/>
                    <a:pt x="432" y="201"/>
                  </a:cubicBezTo>
                  <a:lnTo>
                    <a:pt x="566" y="134"/>
                  </a:lnTo>
                  <a:cubicBezTo>
                    <a:pt x="599" y="112"/>
                    <a:pt x="588" y="89"/>
                    <a:pt x="566" y="67"/>
                  </a:cubicBezTo>
                  <a:cubicBezTo>
                    <a:pt x="588" y="34"/>
                    <a:pt x="532" y="0"/>
                    <a:pt x="4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20" name="Google Shape;17520;p24"/>
            <p:cNvSpPr/>
            <p:nvPr/>
          </p:nvSpPr>
          <p:spPr>
            <a:xfrm flipH="1">
              <a:off x="660642" y="918595"/>
              <a:ext cx="70510" cy="35497"/>
            </a:xfrm>
            <a:custGeom>
              <a:avLst/>
              <a:gdLst/>
              <a:ahLst/>
              <a:cxnLst/>
              <a:rect l="l" t="t" r="r" b="b"/>
              <a:pathLst>
                <a:path w="874" h="440" extrusionOk="0">
                  <a:moveTo>
                    <a:pt x="464" y="315"/>
                  </a:moveTo>
                  <a:cubicBezTo>
                    <a:pt x="460" y="319"/>
                    <a:pt x="456" y="322"/>
                    <a:pt x="453" y="326"/>
                  </a:cubicBezTo>
                  <a:lnTo>
                    <a:pt x="453" y="326"/>
                  </a:lnTo>
                  <a:cubicBezTo>
                    <a:pt x="453" y="319"/>
                    <a:pt x="458" y="316"/>
                    <a:pt x="464" y="315"/>
                  </a:cubicBezTo>
                  <a:close/>
                  <a:moveTo>
                    <a:pt x="589" y="1"/>
                  </a:moveTo>
                  <a:cubicBezTo>
                    <a:pt x="584" y="1"/>
                    <a:pt x="579" y="2"/>
                    <a:pt x="575" y="3"/>
                  </a:cubicBezTo>
                  <a:cubicBezTo>
                    <a:pt x="519" y="26"/>
                    <a:pt x="486" y="59"/>
                    <a:pt x="442" y="92"/>
                  </a:cubicBezTo>
                  <a:cubicBezTo>
                    <a:pt x="398" y="126"/>
                    <a:pt x="364" y="148"/>
                    <a:pt x="319" y="171"/>
                  </a:cubicBezTo>
                  <a:cubicBezTo>
                    <a:pt x="230" y="226"/>
                    <a:pt x="141" y="270"/>
                    <a:pt x="42" y="304"/>
                  </a:cubicBezTo>
                  <a:cubicBezTo>
                    <a:pt x="0" y="314"/>
                    <a:pt x="45" y="372"/>
                    <a:pt x="78" y="372"/>
                  </a:cubicBezTo>
                  <a:cubicBezTo>
                    <a:pt x="81" y="372"/>
                    <a:pt x="84" y="372"/>
                    <a:pt x="86" y="371"/>
                  </a:cubicBezTo>
                  <a:cubicBezTo>
                    <a:pt x="136" y="351"/>
                    <a:pt x="196" y="330"/>
                    <a:pt x="249" y="310"/>
                  </a:cubicBezTo>
                  <a:lnTo>
                    <a:pt x="249" y="310"/>
                  </a:lnTo>
                  <a:cubicBezTo>
                    <a:pt x="245" y="322"/>
                    <a:pt x="254" y="339"/>
                    <a:pt x="264" y="349"/>
                  </a:cubicBezTo>
                  <a:cubicBezTo>
                    <a:pt x="272" y="356"/>
                    <a:pt x="285" y="364"/>
                    <a:pt x="300" y="364"/>
                  </a:cubicBezTo>
                  <a:cubicBezTo>
                    <a:pt x="306" y="364"/>
                    <a:pt x="313" y="363"/>
                    <a:pt x="319" y="359"/>
                  </a:cubicBezTo>
                  <a:cubicBezTo>
                    <a:pt x="341" y="349"/>
                    <a:pt x="375" y="337"/>
                    <a:pt x="408" y="326"/>
                  </a:cubicBezTo>
                  <a:lnTo>
                    <a:pt x="452" y="326"/>
                  </a:lnTo>
                  <a:cubicBezTo>
                    <a:pt x="420" y="354"/>
                    <a:pt x="382" y="374"/>
                    <a:pt x="353" y="393"/>
                  </a:cubicBezTo>
                  <a:cubicBezTo>
                    <a:pt x="333" y="403"/>
                    <a:pt x="357" y="439"/>
                    <a:pt x="379" y="439"/>
                  </a:cubicBezTo>
                  <a:cubicBezTo>
                    <a:pt x="381" y="439"/>
                    <a:pt x="384" y="439"/>
                    <a:pt x="386" y="438"/>
                  </a:cubicBezTo>
                  <a:cubicBezTo>
                    <a:pt x="486" y="404"/>
                    <a:pt x="564" y="349"/>
                    <a:pt x="642" y="293"/>
                  </a:cubicBezTo>
                  <a:cubicBezTo>
                    <a:pt x="720" y="237"/>
                    <a:pt x="809" y="181"/>
                    <a:pt x="865" y="104"/>
                  </a:cubicBezTo>
                  <a:cubicBezTo>
                    <a:pt x="874" y="75"/>
                    <a:pt x="833" y="46"/>
                    <a:pt x="808" y="46"/>
                  </a:cubicBezTo>
                  <a:cubicBezTo>
                    <a:pt x="804" y="46"/>
                    <a:pt x="801" y="46"/>
                    <a:pt x="798" y="48"/>
                  </a:cubicBezTo>
                  <a:cubicBezTo>
                    <a:pt x="764" y="70"/>
                    <a:pt x="731" y="104"/>
                    <a:pt x="697" y="126"/>
                  </a:cubicBezTo>
                  <a:cubicBezTo>
                    <a:pt x="697" y="115"/>
                    <a:pt x="687" y="104"/>
                    <a:pt x="675" y="92"/>
                  </a:cubicBezTo>
                  <a:cubicBezTo>
                    <a:pt x="670" y="87"/>
                    <a:pt x="662" y="84"/>
                    <a:pt x="652" y="84"/>
                  </a:cubicBezTo>
                  <a:cubicBezTo>
                    <a:pt x="642" y="84"/>
                    <a:pt x="631" y="87"/>
                    <a:pt x="620" y="92"/>
                  </a:cubicBezTo>
                  <a:lnTo>
                    <a:pt x="598" y="92"/>
                  </a:lnTo>
                  <a:cubicBezTo>
                    <a:pt x="620" y="82"/>
                    <a:pt x="631" y="70"/>
                    <a:pt x="631" y="48"/>
                  </a:cubicBezTo>
                  <a:cubicBezTo>
                    <a:pt x="649" y="21"/>
                    <a:pt x="614" y="1"/>
                    <a:pt x="5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21" name="Google Shape;17521;p24"/>
            <p:cNvSpPr/>
            <p:nvPr/>
          </p:nvSpPr>
          <p:spPr>
            <a:xfrm flipH="1">
              <a:off x="660480" y="933520"/>
              <a:ext cx="61313" cy="44936"/>
            </a:xfrm>
            <a:custGeom>
              <a:avLst/>
              <a:gdLst/>
              <a:ahLst/>
              <a:cxnLst/>
              <a:rect l="l" t="t" r="r" b="b"/>
              <a:pathLst>
                <a:path w="760" h="557" extrusionOk="0">
                  <a:moveTo>
                    <a:pt x="696" y="1"/>
                  </a:moveTo>
                  <a:cubicBezTo>
                    <a:pt x="687" y="1"/>
                    <a:pt x="678" y="3"/>
                    <a:pt x="670" y="8"/>
                  </a:cubicBezTo>
                  <a:cubicBezTo>
                    <a:pt x="626" y="52"/>
                    <a:pt x="593" y="119"/>
                    <a:pt x="548" y="164"/>
                  </a:cubicBezTo>
                  <a:cubicBezTo>
                    <a:pt x="504" y="208"/>
                    <a:pt x="448" y="253"/>
                    <a:pt x="403" y="286"/>
                  </a:cubicBezTo>
                  <a:cubicBezTo>
                    <a:pt x="292" y="375"/>
                    <a:pt x="170" y="431"/>
                    <a:pt x="48" y="486"/>
                  </a:cubicBezTo>
                  <a:cubicBezTo>
                    <a:pt x="0" y="505"/>
                    <a:pt x="43" y="557"/>
                    <a:pt x="84" y="557"/>
                  </a:cubicBezTo>
                  <a:cubicBezTo>
                    <a:pt x="91" y="557"/>
                    <a:pt x="97" y="556"/>
                    <a:pt x="104" y="552"/>
                  </a:cubicBezTo>
                  <a:cubicBezTo>
                    <a:pt x="237" y="497"/>
                    <a:pt x="359" y="441"/>
                    <a:pt x="482" y="352"/>
                  </a:cubicBezTo>
                  <a:cubicBezTo>
                    <a:pt x="537" y="319"/>
                    <a:pt x="593" y="275"/>
                    <a:pt x="648" y="219"/>
                  </a:cubicBezTo>
                  <a:cubicBezTo>
                    <a:pt x="693" y="174"/>
                    <a:pt x="737" y="119"/>
                    <a:pt x="759" y="52"/>
                  </a:cubicBezTo>
                  <a:cubicBezTo>
                    <a:pt x="759" y="26"/>
                    <a:pt x="726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22" name="Google Shape;17522;p24"/>
            <p:cNvSpPr/>
            <p:nvPr/>
          </p:nvSpPr>
          <p:spPr>
            <a:xfrm flipH="1">
              <a:off x="695494" y="882937"/>
              <a:ext cx="57037" cy="33883"/>
            </a:xfrm>
            <a:custGeom>
              <a:avLst/>
              <a:gdLst/>
              <a:ahLst/>
              <a:cxnLst/>
              <a:rect l="l" t="t" r="r" b="b"/>
              <a:pathLst>
                <a:path w="707" h="420" extrusionOk="0">
                  <a:moveTo>
                    <a:pt x="618" y="1"/>
                  </a:moveTo>
                  <a:cubicBezTo>
                    <a:pt x="596" y="1"/>
                    <a:pt x="574" y="12"/>
                    <a:pt x="551" y="12"/>
                  </a:cubicBezTo>
                  <a:cubicBezTo>
                    <a:pt x="544" y="12"/>
                    <a:pt x="536" y="7"/>
                    <a:pt x="529" y="7"/>
                  </a:cubicBezTo>
                  <a:cubicBezTo>
                    <a:pt x="525" y="7"/>
                    <a:pt x="521" y="8"/>
                    <a:pt x="517" y="12"/>
                  </a:cubicBezTo>
                  <a:cubicBezTo>
                    <a:pt x="362" y="45"/>
                    <a:pt x="218" y="146"/>
                    <a:pt x="106" y="257"/>
                  </a:cubicBezTo>
                  <a:cubicBezTo>
                    <a:pt x="95" y="267"/>
                    <a:pt x="95" y="279"/>
                    <a:pt x="95" y="290"/>
                  </a:cubicBezTo>
                  <a:cubicBezTo>
                    <a:pt x="84" y="301"/>
                    <a:pt x="73" y="324"/>
                    <a:pt x="62" y="334"/>
                  </a:cubicBezTo>
                  <a:lnTo>
                    <a:pt x="50" y="334"/>
                  </a:lnTo>
                  <a:cubicBezTo>
                    <a:pt x="40" y="356"/>
                    <a:pt x="28" y="368"/>
                    <a:pt x="17" y="379"/>
                  </a:cubicBezTo>
                  <a:cubicBezTo>
                    <a:pt x="0" y="396"/>
                    <a:pt x="23" y="420"/>
                    <a:pt x="44" y="420"/>
                  </a:cubicBezTo>
                  <a:cubicBezTo>
                    <a:pt x="50" y="420"/>
                    <a:pt x="57" y="418"/>
                    <a:pt x="62" y="412"/>
                  </a:cubicBezTo>
                  <a:cubicBezTo>
                    <a:pt x="106" y="390"/>
                    <a:pt x="139" y="356"/>
                    <a:pt x="173" y="324"/>
                  </a:cubicBezTo>
                  <a:cubicBezTo>
                    <a:pt x="218" y="301"/>
                    <a:pt x="262" y="267"/>
                    <a:pt x="295" y="235"/>
                  </a:cubicBezTo>
                  <a:cubicBezTo>
                    <a:pt x="307" y="235"/>
                    <a:pt x="307" y="223"/>
                    <a:pt x="317" y="223"/>
                  </a:cubicBezTo>
                  <a:cubicBezTo>
                    <a:pt x="351" y="201"/>
                    <a:pt x="384" y="190"/>
                    <a:pt x="406" y="178"/>
                  </a:cubicBezTo>
                  <a:cubicBezTo>
                    <a:pt x="495" y="134"/>
                    <a:pt x="584" y="112"/>
                    <a:pt x="663" y="67"/>
                  </a:cubicBezTo>
                  <a:cubicBezTo>
                    <a:pt x="707" y="45"/>
                    <a:pt x="651" y="1"/>
                    <a:pt x="6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23" name="Google Shape;17523;p24"/>
            <p:cNvSpPr/>
            <p:nvPr/>
          </p:nvSpPr>
          <p:spPr>
            <a:xfrm flipH="1">
              <a:off x="690976" y="892940"/>
              <a:ext cx="58973" cy="45985"/>
            </a:xfrm>
            <a:custGeom>
              <a:avLst/>
              <a:gdLst/>
              <a:ahLst/>
              <a:cxnLst/>
              <a:rect l="l" t="t" r="r" b="b"/>
              <a:pathLst>
                <a:path w="731" h="570" extrusionOk="0">
                  <a:moveTo>
                    <a:pt x="635" y="0"/>
                  </a:moveTo>
                  <a:cubicBezTo>
                    <a:pt x="597" y="0"/>
                    <a:pt x="561" y="14"/>
                    <a:pt x="530" y="22"/>
                  </a:cubicBezTo>
                  <a:cubicBezTo>
                    <a:pt x="485" y="44"/>
                    <a:pt x="441" y="66"/>
                    <a:pt x="408" y="88"/>
                  </a:cubicBezTo>
                  <a:cubicBezTo>
                    <a:pt x="308" y="143"/>
                    <a:pt x="219" y="200"/>
                    <a:pt x="130" y="255"/>
                  </a:cubicBezTo>
                  <a:cubicBezTo>
                    <a:pt x="92" y="283"/>
                    <a:pt x="126" y="327"/>
                    <a:pt x="164" y="327"/>
                  </a:cubicBezTo>
                  <a:cubicBezTo>
                    <a:pt x="171" y="327"/>
                    <a:pt x="179" y="325"/>
                    <a:pt x="186" y="321"/>
                  </a:cubicBezTo>
                  <a:cubicBezTo>
                    <a:pt x="275" y="266"/>
                    <a:pt x="364" y="210"/>
                    <a:pt x="453" y="166"/>
                  </a:cubicBezTo>
                  <a:cubicBezTo>
                    <a:pt x="495" y="144"/>
                    <a:pt x="528" y="134"/>
                    <a:pt x="570" y="113"/>
                  </a:cubicBezTo>
                  <a:lnTo>
                    <a:pt x="570" y="113"/>
                  </a:lnTo>
                  <a:cubicBezTo>
                    <a:pt x="460" y="167"/>
                    <a:pt x="362" y="211"/>
                    <a:pt x="275" y="277"/>
                  </a:cubicBezTo>
                  <a:cubicBezTo>
                    <a:pt x="219" y="311"/>
                    <a:pt x="163" y="344"/>
                    <a:pt x="119" y="388"/>
                  </a:cubicBezTo>
                  <a:cubicBezTo>
                    <a:pt x="85" y="422"/>
                    <a:pt x="41" y="466"/>
                    <a:pt x="18" y="522"/>
                  </a:cubicBezTo>
                  <a:cubicBezTo>
                    <a:pt x="0" y="549"/>
                    <a:pt x="34" y="569"/>
                    <a:pt x="60" y="569"/>
                  </a:cubicBezTo>
                  <a:cubicBezTo>
                    <a:pt x="65" y="569"/>
                    <a:pt x="70" y="568"/>
                    <a:pt x="74" y="566"/>
                  </a:cubicBezTo>
                  <a:lnTo>
                    <a:pt x="208" y="433"/>
                  </a:lnTo>
                  <a:lnTo>
                    <a:pt x="341" y="333"/>
                  </a:lnTo>
                  <a:lnTo>
                    <a:pt x="641" y="166"/>
                  </a:lnTo>
                  <a:cubicBezTo>
                    <a:pt x="675" y="143"/>
                    <a:pt x="641" y="99"/>
                    <a:pt x="608" y="99"/>
                  </a:cubicBezTo>
                  <a:cubicBezTo>
                    <a:pt x="641" y="88"/>
                    <a:pt x="675" y="88"/>
                    <a:pt x="708" y="77"/>
                  </a:cubicBezTo>
                  <a:cubicBezTo>
                    <a:pt x="730" y="54"/>
                    <a:pt x="697" y="22"/>
                    <a:pt x="686" y="10"/>
                  </a:cubicBezTo>
                  <a:cubicBezTo>
                    <a:pt x="669" y="3"/>
                    <a:pt x="651" y="0"/>
                    <a:pt x="6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24" name="Google Shape;17524;p24"/>
            <p:cNvSpPr/>
            <p:nvPr/>
          </p:nvSpPr>
          <p:spPr>
            <a:xfrm flipH="1">
              <a:off x="712516" y="919079"/>
              <a:ext cx="16216" cy="10568"/>
            </a:xfrm>
            <a:custGeom>
              <a:avLst/>
              <a:gdLst/>
              <a:ahLst/>
              <a:cxnLst/>
              <a:rect l="l" t="t" r="r" b="b"/>
              <a:pathLst>
                <a:path w="201" h="131" extrusionOk="0">
                  <a:moveTo>
                    <a:pt x="158" y="0"/>
                  </a:moveTo>
                  <a:cubicBezTo>
                    <a:pt x="148" y="0"/>
                    <a:pt x="139" y="3"/>
                    <a:pt x="134" y="9"/>
                  </a:cubicBezTo>
                  <a:cubicBezTo>
                    <a:pt x="123" y="20"/>
                    <a:pt x="111" y="20"/>
                    <a:pt x="101" y="31"/>
                  </a:cubicBezTo>
                  <a:lnTo>
                    <a:pt x="101" y="42"/>
                  </a:lnTo>
                  <a:lnTo>
                    <a:pt x="89" y="42"/>
                  </a:lnTo>
                  <a:lnTo>
                    <a:pt x="78" y="53"/>
                  </a:lnTo>
                  <a:cubicBezTo>
                    <a:pt x="67" y="53"/>
                    <a:pt x="56" y="64"/>
                    <a:pt x="45" y="64"/>
                  </a:cubicBezTo>
                  <a:cubicBezTo>
                    <a:pt x="34" y="76"/>
                    <a:pt x="22" y="76"/>
                    <a:pt x="12" y="86"/>
                  </a:cubicBezTo>
                  <a:cubicBezTo>
                    <a:pt x="0" y="86"/>
                    <a:pt x="0" y="109"/>
                    <a:pt x="0" y="120"/>
                  </a:cubicBezTo>
                  <a:cubicBezTo>
                    <a:pt x="12" y="131"/>
                    <a:pt x="22" y="131"/>
                    <a:pt x="45" y="131"/>
                  </a:cubicBezTo>
                  <a:cubicBezTo>
                    <a:pt x="67" y="131"/>
                    <a:pt x="101" y="120"/>
                    <a:pt x="123" y="109"/>
                  </a:cubicBezTo>
                  <a:cubicBezTo>
                    <a:pt x="145" y="86"/>
                    <a:pt x="167" y="76"/>
                    <a:pt x="190" y="53"/>
                  </a:cubicBezTo>
                  <a:cubicBezTo>
                    <a:pt x="200" y="42"/>
                    <a:pt x="200" y="20"/>
                    <a:pt x="190" y="9"/>
                  </a:cubicBezTo>
                  <a:cubicBezTo>
                    <a:pt x="178" y="3"/>
                    <a:pt x="167" y="0"/>
                    <a:pt x="1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25" name="Google Shape;17525;p24"/>
            <p:cNvSpPr/>
            <p:nvPr/>
          </p:nvSpPr>
          <p:spPr>
            <a:xfrm flipH="1">
              <a:off x="622806" y="826463"/>
              <a:ext cx="139164" cy="119480"/>
            </a:xfrm>
            <a:custGeom>
              <a:avLst/>
              <a:gdLst/>
              <a:ahLst/>
              <a:cxnLst/>
              <a:rect l="l" t="t" r="r" b="b"/>
              <a:pathLst>
                <a:path w="1725" h="1481" extrusionOk="0">
                  <a:moveTo>
                    <a:pt x="579" y="0"/>
                  </a:moveTo>
                  <a:cubicBezTo>
                    <a:pt x="579" y="0"/>
                    <a:pt x="1" y="601"/>
                    <a:pt x="579" y="1168"/>
                  </a:cubicBezTo>
                  <a:cubicBezTo>
                    <a:pt x="822" y="1410"/>
                    <a:pt x="1062" y="1481"/>
                    <a:pt x="1260" y="1481"/>
                  </a:cubicBezTo>
                  <a:cubicBezTo>
                    <a:pt x="1533" y="1481"/>
                    <a:pt x="1724" y="1346"/>
                    <a:pt x="1724" y="1346"/>
                  </a:cubicBezTo>
                  <a:lnTo>
                    <a:pt x="1558" y="623"/>
                  </a:lnTo>
                  <a:lnTo>
                    <a:pt x="1336" y="356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26" name="Google Shape;17526;p24"/>
            <p:cNvSpPr/>
            <p:nvPr/>
          </p:nvSpPr>
          <p:spPr>
            <a:xfrm flipH="1">
              <a:off x="636198" y="837113"/>
              <a:ext cx="139810" cy="138519"/>
            </a:xfrm>
            <a:custGeom>
              <a:avLst/>
              <a:gdLst/>
              <a:ahLst/>
              <a:cxnLst/>
              <a:rect l="l" t="t" r="r" b="b"/>
              <a:pathLst>
                <a:path w="1733" h="1717" extrusionOk="0">
                  <a:moveTo>
                    <a:pt x="718" y="0"/>
                  </a:moveTo>
                  <a:cubicBezTo>
                    <a:pt x="605" y="0"/>
                    <a:pt x="485" y="48"/>
                    <a:pt x="386" y="101"/>
                  </a:cubicBezTo>
                  <a:cubicBezTo>
                    <a:pt x="230" y="190"/>
                    <a:pt x="86" y="302"/>
                    <a:pt x="8" y="480"/>
                  </a:cubicBezTo>
                  <a:cubicBezTo>
                    <a:pt x="0" y="495"/>
                    <a:pt x="20" y="511"/>
                    <a:pt x="36" y="511"/>
                  </a:cubicBezTo>
                  <a:cubicBezTo>
                    <a:pt x="43" y="511"/>
                    <a:pt x="49" y="508"/>
                    <a:pt x="52" y="502"/>
                  </a:cubicBezTo>
                  <a:cubicBezTo>
                    <a:pt x="130" y="346"/>
                    <a:pt x="275" y="246"/>
                    <a:pt x="420" y="168"/>
                  </a:cubicBezTo>
                  <a:cubicBezTo>
                    <a:pt x="519" y="108"/>
                    <a:pt x="627" y="67"/>
                    <a:pt x="744" y="67"/>
                  </a:cubicBezTo>
                  <a:cubicBezTo>
                    <a:pt x="758" y="67"/>
                    <a:pt x="772" y="67"/>
                    <a:pt x="786" y="68"/>
                  </a:cubicBezTo>
                  <a:cubicBezTo>
                    <a:pt x="786" y="79"/>
                    <a:pt x="798" y="91"/>
                    <a:pt x="808" y="91"/>
                  </a:cubicBezTo>
                  <a:cubicBezTo>
                    <a:pt x="820" y="101"/>
                    <a:pt x="831" y="101"/>
                    <a:pt x="842" y="113"/>
                  </a:cubicBezTo>
                  <a:cubicBezTo>
                    <a:pt x="808" y="113"/>
                    <a:pt x="786" y="113"/>
                    <a:pt x="753" y="124"/>
                  </a:cubicBezTo>
                  <a:cubicBezTo>
                    <a:pt x="697" y="135"/>
                    <a:pt x="642" y="157"/>
                    <a:pt x="575" y="180"/>
                  </a:cubicBezTo>
                  <a:cubicBezTo>
                    <a:pt x="453" y="246"/>
                    <a:pt x="331" y="324"/>
                    <a:pt x="208" y="380"/>
                  </a:cubicBezTo>
                  <a:cubicBezTo>
                    <a:pt x="179" y="399"/>
                    <a:pt x="200" y="426"/>
                    <a:pt x="221" y="426"/>
                  </a:cubicBezTo>
                  <a:cubicBezTo>
                    <a:pt x="224" y="426"/>
                    <a:pt x="227" y="426"/>
                    <a:pt x="230" y="424"/>
                  </a:cubicBezTo>
                  <a:cubicBezTo>
                    <a:pt x="364" y="368"/>
                    <a:pt x="486" y="302"/>
                    <a:pt x="608" y="246"/>
                  </a:cubicBezTo>
                  <a:cubicBezTo>
                    <a:pt x="664" y="224"/>
                    <a:pt x="720" y="202"/>
                    <a:pt x="786" y="190"/>
                  </a:cubicBezTo>
                  <a:cubicBezTo>
                    <a:pt x="820" y="180"/>
                    <a:pt x="842" y="180"/>
                    <a:pt x="875" y="180"/>
                  </a:cubicBezTo>
                  <a:cubicBezTo>
                    <a:pt x="776" y="224"/>
                    <a:pt x="675" y="269"/>
                    <a:pt x="586" y="324"/>
                  </a:cubicBezTo>
                  <a:cubicBezTo>
                    <a:pt x="519" y="358"/>
                    <a:pt x="453" y="402"/>
                    <a:pt x="397" y="435"/>
                  </a:cubicBezTo>
                  <a:cubicBezTo>
                    <a:pt x="341" y="480"/>
                    <a:pt x="264" y="513"/>
                    <a:pt x="230" y="569"/>
                  </a:cubicBezTo>
                  <a:cubicBezTo>
                    <a:pt x="219" y="591"/>
                    <a:pt x="242" y="602"/>
                    <a:pt x="264" y="602"/>
                  </a:cubicBezTo>
                  <a:cubicBezTo>
                    <a:pt x="319" y="591"/>
                    <a:pt x="375" y="546"/>
                    <a:pt x="430" y="502"/>
                  </a:cubicBezTo>
                  <a:cubicBezTo>
                    <a:pt x="442" y="502"/>
                    <a:pt x="453" y="491"/>
                    <a:pt x="464" y="491"/>
                  </a:cubicBezTo>
                  <a:cubicBezTo>
                    <a:pt x="519" y="457"/>
                    <a:pt x="575" y="424"/>
                    <a:pt x="642" y="391"/>
                  </a:cubicBezTo>
                  <a:cubicBezTo>
                    <a:pt x="697" y="358"/>
                    <a:pt x="753" y="335"/>
                    <a:pt x="820" y="302"/>
                  </a:cubicBezTo>
                  <a:cubicBezTo>
                    <a:pt x="831" y="302"/>
                    <a:pt x="842" y="302"/>
                    <a:pt x="853" y="291"/>
                  </a:cubicBezTo>
                  <a:lnTo>
                    <a:pt x="875" y="313"/>
                  </a:lnTo>
                  <a:cubicBezTo>
                    <a:pt x="886" y="313"/>
                    <a:pt x="897" y="313"/>
                    <a:pt x="908" y="303"/>
                  </a:cubicBezTo>
                  <a:lnTo>
                    <a:pt x="908" y="303"/>
                  </a:lnTo>
                  <a:cubicBezTo>
                    <a:pt x="896" y="314"/>
                    <a:pt x="875" y="324"/>
                    <a:pt x="865" y="324"/>
                  </a:cubicBezTo>
                  <a:cubicBezTo>
                    <a:pt x="798" y="358"/>
                    <a:pt x="742" y="391"/>
                    <a:pt x="675" y="424"/>
                  </a:cubicBezTo>
                  <a:cubicBezTo>
                    <a:pt x="564" y="480"/>
                    <a:pt x="453" y="558"/>
                    <a:pt x="341" y="647"/>
                  </a:cubicBezTo>
                  <a:cubicBezTo>
                    <a:pt x="323" y="656"/>
                    <a:pt x="349" y="672"/>
                    <a:pt x="366" y="672"/>
                  </a:cubicBezTo>
                  <a:cubicBezTo>
                    <a:pt x="370" y="672"/>
                    <a:pt x="373" y="671"/>
                    <a:pt x="375" y="669"/>
                  </a:cubicBezTo>
                  <a:cubicBezTo>
                    <a:pt x="486" y="602"/>
                    <a:pt x="598" y="536"/>
                    <a:pt x="709" y="480"/>
                  </a:cubicBezTo>
                  <a:cubicBezTo>
                    <a:pt x="720" y="469"/>
                    <a:pt x="731" y="469"/>
                    <a:pt x="742" y="457"/>
                  </a:cubicBezTo>
                  <a:cubicBezTo>
                    <a:pt x="753" y="469"/>
                    <a:pt x="764" y="469"/>
                    <a:pt x="776" y="469"/>
                  </a:cubicBezTo>
                  <a:lnTo>
                    <a:pt x="875" y="435"/>
                  </a:lnTo>
                  <a:cubicBezTo>
                    <a:pt x="875" y="447"/>
                    <a:pt x="875" y="447"/>
                    <a:pt x="887" y="457"/>
                  </a:cubicBezTo>
                  <a:lnTo>
                    <a:pt x="865" y="457"/>
                  </a:lnTo>
                  <a:cubicBezTo>
                    <a:pt x="720" y="524"/>
                    <a:pt x="575" y="602"/>
                    <a:pt x="442" y="691"/>
                  </a:cubicBezTo>
                  <a:cubicBezTo>
                    <a:pt x="423" y="700"/>
                    <a:pt x="444" y="727"/>
                    <a:pt x="458" y="727"/>
                  </a:cubicBezTo>
                  <a:cubicBezTo>
                    <a:pt x="460" y="727"/>
                    <a:pt x="462" y="726"/>
                    <a:pt x="464" y="724"/>
                  </a:cubicBezTo>
                  <a:cubicBezTo>
                    <a:pt x="598" y="657"/>
                    <a:pt x="731" y="591"/>
                    <a:pt x="865" y="536"/>
                  </a:cubicBezTo>
                  <a:cubicBezTo>
                    <a:pt x="909" y="524"/>
                    <a:pt x="942" y="502"/>
                    <a:pt x="986" y="491"/>
                  </a:cubicBezTo>
                  <a:lnTo>
                    <a:pt x="986" y="491"/>
                  </a:lnTo>
                  <a:cubicBezTo>
                    <a:pt x="976" y="502"/>
                    <a:pt x="964" y="502"/>
                    <a:pt x="954" y="513"/>
                  </a:cubicBezTo>
                  <a:cubicBezTo>
                    <a:pt x="931" y="513"/>
                    <a:pt x="931" y="536"/>
                    <a:pt x="942" y="546"/>
                  </a:cubicBezTo>
                  <a:cubicBezTo>
                    <a:pt x="964" y="569"/>
                    <a:pt x="976" y="569"/>
                    <a:pt x="998" y="569"/>
                  </a:cubicBezTo>
                  <a:cubicBezTo>
                    <a:pt x="1016" y="560"/>
                    <a:pt x="1034" y="551"/>
                    <a:pt x="1052" y="547"/>
                  </a:cubicBezTo>
                  <a:lnTo>
                    <a:pt x="1052" y="547"/>
                  </a:lnTo>
                  <a:cubicBezTo>
                    <a:pt x="1043" y="559"/>
                    <a:pt x="1054" y="580"/>
                    <a:pt x="1065" y="591"/>
                  </a:cubicBezTo>
                  <a:cubicBezTo>
                    <a:pt x="1072" y="599"/>
                    <a:pt x="1086" y="607"/>
                    <a:pt x="1097" y="607"/>
                  </a:cubicBezTo>
                  <a:cubicBezTo>
                    <a:pt x="1102" y="607"/>
                    <a:pt x="1106" y="605"/>
                    <a:pt x="1109" y="602"/>
                  </a:cubicBezTo>
                  <a:cubicBezTo>
                    <a:pt x="1120" y="602"/>
                    <a:pt x="1120" y="602"/>
                    <a:pt x="1131" y="591"/>
                  </a:cubicBezTo>
                  <a:lnTo>
                    <a:pt x="1131" y="602"/>
                  </a:lnTo>
                  <a:cubicBezTo>
                    <a:pt x="1131" y="602"/>
                    <a:pt x="1120" y="602"/>
                    <a:pt x="1120" y="613"/>
                  </a:cubicBezTo>
                  <a:cubicBezTo>
                    <a:pt x="1109" y="613"/>
                    <a:pt x="1098" y="625"/>
                    <a:pt x="1098" y="625"/>
                  </a:cubicBezTo>
                  <a:cubicBezTo>
                    <a:pt x="1065" y="647"/>
                    <a:pt x="1031" y="669"/>
                    <a:pt x="1009" y="680"/>
                  </a:cubicBezTo>
                  <a:cubicBezTo>
                    <a:pt x="942" y="714"/>
                    <a:pt x="875" y="746"/>
                    <a:pt x="808" y="769"/>
                  </a:cubicBezTo>
                  <a:cubicBezTo>
                    <a:pt x="687" y="825"/>
                    <a:pt x="553" y="880"/>
                    <a:pt x="430" y="958"/>
                  </a:cubicBezTo>
                  <a:cubicBezTo>
                    <a:pt x="411" y="967"/>
                    <a:pt x="433" y="994"/>
                    <a:pt x="447" y="994"/>
                  </a:cubicBezTo>
                  <a:cubicBezTo>
                    <a:pt x="449" y="994"/>
                    <a:pt x="451" y="993"/>
                    <a:pt x="453" y="991"/>
                  </a:cubicBezTo>
                  <a:cubicBezTo>
                    <a:pt x="586" y="914"/>
                    <a:pt x="731" y="869"/>
                    <a:pt x="865" y="825"/>
                  </a:cubicBezTo>
                  <a:cubicBezTo>
                    <a:pt x="931" y="791"/>
                    <a:pt x="998" y="769"/>
                    <a:pt x="1065" y="736"/>
                  </a:cubicBezTo>
                  <a:cubicBezTo>
                    <a:pt x="1075" y="736"/>
                    <a:pt x="1075" y="724"/>
                    <a:pt x="1087" y="724"/>
                  </a:cubicBezTo>
                  <a:cubicBezTo>
                    <a:pt x="1020" y="769"/>
                    <a:pt x="942" y="813"/>
                    <a:pt x="875" y="847"/>
                  </a:cubicBezTo>
                  <a:cubicBezTo>
                    <a:pt x="842" y="869"/>
                    <a:pt x="875" y="902"/>
                    <a:pt x="897" y="902"/>
                  </a:cubicBezTo>
                  <a:cubicBezTo>
                    <a:pt x="907" y="906"/>
                    <a:pt x="916" y="907"/>
                    <a:pt x="925" y="907"/>
                  </a:cubicBezTo>
                  <a:cubicBezTo>
                    <a:pt x="936" y="907"/>
                    <a:pt x="947" y="905"/>
                    <a:pt x="958" y="901"/>
                  </a:cubicBezTo>
                  <a:lnTo>
                    <a:pt x="958" y="901"/>
                  </a:lnTo>
                  <a:cubicBezTo>
                    <a:pt x="862" y="952"/>
                    <a:pt x="758" y="992"/>
                    <a:pt x="653" y="1013"/>
                  </a:cubicBezTo>
                  <a:cubicBezTo>
                    <a:pt x="602" y="1024"/>
                    <a:pt x="636" y="1081"/>
                    <a:pt x="676" y="1081"/>
                  </a:cubicBezTo>
                  <a:cubicBezTo>
                    <a:pt x="680" y="1081"/>
                    <a:pt x="683" y="1081"/>
                    <a:pt x="687" y="1080"/>
                  </a:cubicBezTo>
                  <a:cubicBezTo>
                    <a:pt x="808" y="1058"/>
                    <a:pt x="942" y="1036"/>
                    <a:pt x="1042" y="958"/>
                  </a:cubicBezTo>
                  <a:cubicBezTo>
                    <a:pt x="1053" y="958"/>
                    <a:pt x="1053" y="958"/>
                    <a:pt x="1065" y="947"/>
                  </a:cubicBezTo>
                  <a:cubicBezTo>
                    <a:pt x="1065" y="947"/>
                    <a:pt x="1075" y="936"/>
                    <a:pt x="1087" y="936"/>
                  </a:cubicBezTo>
                  <a:lnTo>
                    <a:pt x="1151" y="903"/>
                  </a:lnTo>
                  <a:lnTo>
                    <a:pt x="1151" y="903"/>
                  </a:lnTo>
                  <a:cubicBezTo>
                    <a:pt x="1108" y="926"/>
                    <a:pt x="1075" y="959"/>
                    <a:pt x="1042" y="980"/>
                  </a:cubicBezTo>
                  <a:cubicBezTo>
                    <a:pt x="909" y="1069"/>
                    <a:pt x="764" y="1136"/>
                    <a:pt x="620" y="1191"/>
                  </a:cubicBezTo>
                  <a:cubicBezTo>
                    <a:pt x="586" y="1203"/>
                    <a:pt x="631" y="1236"/>
                    <a:pt x="653" y="1236"/>
                  </a:cubicBezTo>
                  <a:cubicBezTo>
                    <a:pt x="808" y="1181"/>
                    <a:pt x="954" y="1114"/>
                    <a:pt x="1098" y="1036"/>
                  </a:cubicBezTo>
                  <a:cubicBezTo>
                    <a:pt x="1164" y="991"/>
                    <a:pt x="1231" y="947"/>
                    <a:pt x="1298" y="892"/>
                  </a:cubicBezTo>
                  <a:cubicBezTo>
                    <a:pt x="1309" y="880"/>
                    <a:pt x="1332" y="869"/>
                    <a:pt x="1354" y="858"/>
                  </a:cubicBezTo>
                  <a:lnTo>
                    <a:pt x="1354" y="858"/>
                  </a:lnTo>
                  <a:cubicBezTo>
                    <a:pt x="1298" y="924"/>
                    <a:pt x="1231" y="991"/>
                    <a:pt x="1164" y="1036"/>
                  </a:cubicBezTo>
                  <a:cubicBezTo>
                    <a:pt x="1136" y="1065"/>
                    <a:pt x="1174" y="1094"/>
                    <a:pt x="1206" y="1094"/>
                  </a:cubicBezTo>
                  <a:cubicBezTo>
                    <a:pt x="1211" y="1094"/>
                    <a:pt x="1216" y="1093"/>
                    <a:pt x="1220" y="1092"/>
                  </a:cubicBezTo>
                  <a:cubicBezTo>
                    <a:pt x="1276" y="1058"/>
                    <a:pt x="1320" y="1013"/>
                    <a:pt x="1376" y="969"/>
                  </a:cubicBezTo>
                  <a:cubicBezTo>
                    <a:pt x="1387" y="936"/>
                    <a:pt x="1409" y="914"/>
                    <a:pt x="1431" y="892"/>
                  </a:cubicBezTo>
                  <a:cubicBezTo>
                    <a:pt x="1431" y="902"/>
                    <a:pt x="1443" y="902"/>
                    <a:pt x="1454" y="914"/>
                  </a:cubicBezTo>
                  <a:cubicBezTo>
                    <a:pt x="1443" y="936"/>
                    <a:pt x="1421" y="958"/>
                    <a:pt x="1409" y="980"/>
                  </a:cubicBezTo>
                  <a:cubicBezTo>
                    <a:pt x="1398" y="1003"/>
                    <a:pt x="1387" y="1025"/>
                    <a:pt x="1365" y="1036"/>
                  </a:cubicBezTo>
                  <a:cubicBezTo>
                    <a:pt x="1354" y="1058"/>
                    <a:pt x="1342" y="1069"/>
                    <a:pt x="1332" y="1092"/>
                  </a:cubicBezTo>
                  <a:cubicBezTo>
                    <a:pt x="1320" y="1102"/>
                    <a:pt x="1332" y="1114"/>
                    <a:pt x="1342" y="1125"/>
                  </a:cubicBezTo>
                  <a:cubicBezTo>
                    <a:pt x="1342" y="1125"/>
                    <a:pt x="1352" y="1130"/>
                    <a:pt x="1362" y="1130"/>
                  </a:cubicBezTo>
                  <a:cubicBezTo>
                    <a:pt x="1367" y="1130"/>
                    <a:pt x="1372" y="1128"/>
                    <a:pt x="1376" y="1125"/>
                  </a:cubicBezTo>
                  <a:cubicBezTo>
                    <a:pt x="1398" y="1114"/>
                    <a:pt x="1421" y="1102"/>
                    <a:pt x="1443" y="1080"/>
                  </a:cubicBezTo>
                  <a:cubicBezTo>
                    <a:pt x="1454" y="1069"/>
                    <a:pt x="1465" y="1047"/>
                    <a:pt x="1476" y="1036"/>
                  </a:cubicBezTo>
                  <a:cubicBezTo>
                    <a:pt x="1485" y="1040"/>
                    <a:pt x="1494" y="1043"/>
                    <a:pt x="1503" y="1043"/>
                  </a:cubicBezTo>
                  <a:cubicBezTo>
                    <a:pt x="1515" y="1043"/>
                    <a:pt x="1525" y="1038"/>
                    <a:pt x="1532" y="1025"/>
                  </a:cubicBezTo>
                  <a:cubicBezTo>
                    <a:pt x="1543" y="1013"/>
                    <a:pt x="1543" y="1003"/>
                    <a:pt x="1554" y="980"/>
                  </a:cubicBezTo>
                  <a:lnTo>
                    <a:pt x="1554" y="991"/>
                  </a:lnTo>
                  <a:cubicBezTo>
                    <a:pt x="1543" y="1003"/>
                    <a:pt x="1543" y="1013"/>
                    <a:pt x="1532" y="1036"/>
                  </a:cubicBezTo>
                  <a:cubicBezTo>
                    <a:pt x="1510" y="1069"/>
                    <a:pt x="1487" y="1114"/>
                    <a:pt x="1454" y="1147"/>
                  </a:cubicBezTo>
                  <a:cubicBezTo>
                    <a:pt x="1398" y="1214"/>
                    <a:pt x="1332" y="1270"/>
                    <a:pt x="1265" y="1314"/>
                  </a:cubicBezTo>
                  <a:cubicBezTo>
                    <a:pt x="1198" y="1369"/>
                    <a:pt x="1131" y="1414"/>
                    <a:pt x="1053" y="1458"/>
                  </a:cubicBezTo>
                  <a:cubicBezTo>
                    <a:pt x="986" y="1492"/>
                    <a:pt x="897" y="1514"/>
                    <a:pt x="865" y="1570"/>
                  </a:cubicBezTo>
                  <a:cubicBezTo>
                    <a:pt x="846" y="1597"/>
                    <a:pt x="880" y="1617"/>
                    <a:pt x="899" y="1617"/>
                  </a:cubicBezTo>
                  <a:cubicBezTo>
                    <a:pt x="903" y="1617"/>
                    <a:pt x="907" y="1616"/>
                    <a:pt x="909" y="1614"/>
                  </a:cubicBezTo>
                  <a:cubicBezTo>
                    <a:pt x="954" y="1603"/>
                    <a:pt x="998" y="1570"/>
                    <a:pt x="1031" y="1559"/>
                  </a:cubicBezTo>
                  <a:cubicBezTo>
                    <a:pt x="1075" y="1537"/>
                    <a:pt x="1109" y="1514"/>
                    <a:pt x="1142" y="1503"/>
                  </a:cubicBezTo>
                  <a:cubicBezTo>
                    <a:pt x="1198" y="1470"/>
                    <a:pt x="1243" y="1436"/>
                    <a:pt x="1287" y="1403"/>
                  </a:cubicBezTo>
                  <a:cubicBezTo>
                    <a:pt x="1298" y="1414"/>
                    <a:pt x="1309" y="1425"/>
                    <a:pt x="1320" y="1425"/>
                  </a:cubicBezTo>
                  <a:cubicBezTo>
                    <a:pt x="1342" y="1425"/>
                    <a:pt x="1354" y="1414"/>
                    <a:pt x="1365" y="1414"/>
                  </a:cubicBezTo>
                  <a:cubicBezTo>
                    <a:pt x="1342" y="1425"/>
                    <a:pt x="1332" y="1448"/>
                    <a:pt x="1309" y="1458"/>
                  </a:cubicBezTo>
                  <a:cubicBezTo>
                    <a:pt x="1298" y="1470"/>
                    <a:pt x="1309" y="1481"/>
                    <a:pt x="1320" y="1492"/>
                  </a:cubicBezTo>
                  <a:cubicBezTo>
                    <a:pt x="1220" y="1559"/>
                    <a:pt x="1120" y="1614"/>
                    <a:pt x="1020" y="1658"/>
                  </a:cubicBezTo>
                  <a:cubicBezTo>
                    <a:pt x="990" y="1678"/>
                    <a:pt x="1022" y="1716"/>
                    <a:pt x="1054" y="1716"/>
                  </a:cubicBezTo>
                  <a:cubicBezTo>
                    <a:pt x="1058" y="1716"/>
                    <a:pt x="1061" y="1716"/>
                    <a:pt x="1065" y="1715"/>
                  </a:cubicBezTo>
                  <a:cubicBezTo>
                    <a:pt x="1198" y="1648"/>
                    <a:pt x="1320" y="1592"/>
                    <a:pt x="1443" y="1503"/>
                  </a:cubicBezTo>
                  <a:cubicBezTo>
                    <a:pt x="1498" y="1458"/>
                    <a:pt x="1554" y="1414"/>
                    <a:pt x="1599" y="1359"/>
                  </a:cubicBezTo>
                  <a:cubicBezTo>
                    <a:pt x="1609" y="1336"/>
                    <a:pt x="1643" y="1303"/>
                    <a:pt x="1654" y="1280"/>
                  </a:cubicBezTo>
                  <a:lnTo>
                    <a:pt x="1654" y="1292"/>
                  </a:lnTo>
                  <a:lnTo>
                    <a:pt x="1621" y="1359"/>
                  </a:lnTo>
                  <a:cubicBezTo>
                    <a:pt x="1621" y="1369"/>
                    <a:pt x="1632" y="1381"/>
                    <a:pt x="1643" y="1392"/>
                  </a:cubicBezTo>
                  <a:lnTo>
                    <a:pt x="1665" y="1392"/>
                  </a:lnTo>
                  <a:lnTo>
                    <a:pt x="1676" y="1381"/>
                  </a:lnTo>
                  <a:cubicBezTo>
                    <a:pt x="1688" y="1359"/>
                    <a:pt x="1698" y="1347"/>
                    <a:pt x="1710" y="1325"/>
                  </a:cubicBezTo>
                  <a:cubicBezTo>
                    <a:pt x="1720" y="1303"/>
                    <a:pt x="1732" y="1280"/>
                    <a:pt x="1732" y="1258"/>
                  </a:cubicBezTo>
                  <a:lnTo>
                    <a:pt x="1732" y="1247"/>
                  </a:lnTo>
                  <a:cubicBezTo>
                    <a:pt x="1732" y="1236"/>
                    <a:pt x="1720" y="1225"/>
                    <a:pt x="1720" y="1225"/>
                  </a:cubicBezTo>
                  <a:lnTo>
                    <a:pt x="1676" y="1225"/>
                  </a:lnTo>
                  <a:cubicBezTo>
                    <a:pt x="1688" y="1214"/>
                    <a:pt x="1688" y="1203"/>
                    <a:pt x="1688" y="1181"/>
                  </a:cubicBezTo>
                  <a:cubicBezTo>
                    <a:pt x="1688" y="1165"/>
                    <a:pt x="1671" y="1149"/>
                    <a:pt x="1653" y="1149"/>
                  </a:cubicBezTo>
                  <a:cubicBezTo>
                    <a:pt x="1646" y="1149"/>
                    <a:pt x="1638" y="1152"/>
                    <a:pt x="1632" y="1158"/>
                  </a:cubicBezTo>
                  <a:cubicBezTo>
                    <a:pt x="1643" y="1147"/>
                    <a:pt x="1643" y="1125"/>
                    <a:pt x="1654" y="1114"/>
                  </a:cubicBezTo>
                  <a:cubicBezTo>
                    <a:pt x="1654" y="1102"/>
                    <a:pt x="1643" y="1092"/>
                    <a:pt x="1643" y="1092"/>
                  </a:cubicBezTo>
                  <a:cubicBezTo>
                    <a:pt x="1654" y="1069"/>
                    <a:pt x="1654" y="1047"/>
                    <a:pt x="1643" y="1036"/>
                  </a:cubicBezTo>
                  <a:cubicBezTo>
                    <a:pt x="1643" y="1025"/>
                    <a:pt x="1632" y="1025"/>
                    <a:pt x="1621" y="1013"/>
                  </a:cubicBezTo>
                  <a:cubicBezTo>
                    <a:pt x="1632" y="991"/>
                    <a:pt x="1643" y="958"/>
                    <a:pt x="1643" y="936"/>
                  </a:cubicBezTo>
                  <a:cubicBezTo>
                    <a:pt x="1643" y="914"/>
                    <a:pt x="1621" y="902"/>
                    <a:pt x="1609" y="902"/>
                  </a:cubicBezTo>
                  <a:lnTo>
                    <a:pt x="1599" y="902"/>
                  </a:lnTo>
                  <a:cubicBezTo>
                    <a:pt x="1599" y="892"/>
                    <a:pt x="1587" y="880"/>
                    <a:pt x="1576" y="880"/>
                  </a:cubicBezTo>
                  <a:lnTo>
                    <a:pt x="1565" y="880"/>
                  </a:lnTo>
                  <a:cubicBezTo>
                    <a:pt x="1565" y="869"/>
                    <a:pt x="1554" y="858"/>
                    <a:pt x="1543" y="847"/>
                  </a:cubicBezTo>
                  <a:cubicBezTo>
                    <a:pt x="1554" y="803"/>
                    <a:pt x="1565" y="758"/>
                    <a:pt x="1520" y="724"/>
                  </a:cubicBezTo>
                  <a:cubicBezTo>
                    <a:pt x="1520" y="724"/>
                    <a:pt x="1510" y="724"/>
                    <a:pt x="1510" y="714"/>
                  </a:cubicBezTo>
                  <a:cubicBezTo>
                    <a:pt x="1498" y="691"/>
                    <a:pt x="1498" y="669"/>
                    <a:pt x="1487" y="647"/>
                  </a:cubicBezTo>
                  <a:cubicBezTo>
                    <a:pt x="1465" y="580"/>
                    <a:pt x="1431" y="524"/>
                    <a:pt x="1365" y="491"/>
                  </a:cubicBezTo>
                  <a:lnTo>
                    <a:pt x="1332" y="491"/>
                  </a:lnTo>
                  <a:cubicBezTo>
                    <a:pt x="1320" y="469"/>
                    <a:pt x="1309" y="447"/>
                    <a:pt x="1298" y="435"/>
                  </a:cubicBezTo>
                  <a:lnTo>
                    <a:pt x="1332" y="402"/>
                  </a:lnTo>
                  <a:cubicBezTo>
                    <a:pt x="1332" y="380"/>
                    <a:pt x="1320" y="358"/>
                    <a:pt x="1298" y="346"/>
                  </a:cubicBezTo>
                  <a:cubicBezTo>
                    <a:pt x="1287" y="335"/>
                    <a:pt x="1265" y="335"/>
                    <a:pt x="1243" y="335"/>
                  </a:cubicBezTo>
                  <a:cubicBezTo>
                    <a:pt x="1243" y="335"/>
                    <a:pt x="1243" y="324"/>
                    <a:pt x="1231" y="324"/>
                  </a:cubicBezTo>
                  <a:cubicBezTo>
                    <a:pt x="1224" y="316"/>
                    <a:pt x="1216" y="308"/>
                    <a:pt x="1204" y="308"/>
                  </a:cubicBezTo>
                  <a:cubicBezTo>
                    <a:pt x="1199" y="308"/>
                    <a:pt x="1193" y="310"/>
                    <a:pt x="1187" y="313"/>
                  </a:cubicBezTo>
                  <a:lnTo>
                    <a:pt x="1176" y="313"/>
                  </a:lnTo>
                  <a:lnTo>
                    <a:pt x="1176" y="302"/>
                  </a:lnTo>
                  <a:cubicBezTo>
                    <a:pt x="1176" y="302"/>
                    <a:pt x="1176" y="291"/>
                    <a:pt x="1164" y="291"/>
                  </a:cubicBezTo>
                  <a:cubicBezTo>
                    <a:pt x="1176" y="269"/>
                    <a:pt x="1176" y="257"/>
                    <a:pt x="1164" y="246"/>
                  </a:cubicBezTo>
                  <a:cubicBezTo>
                    <a:pt x="1154" y="235"/>
                    <a:pt x="1142" y="224"/>
                    <a:pt x="1120" y="224"/>
                  </a:cubicBezTo>
                  <a:lnTo>
                    <a:pt x="1120" y="213"/>
                  </a:lnTo>
                  <a:cubicBezTo>
                    <a:pt x="1098" y="180"/>
                    <a:pt x="1065" y="157"/>
                    <a:pt x="1031" y="135"/>
                  </a:cubicBezTo>
                  <a:cubicBezTo>
                    <a:pt x="1020" y="124"/>
                    <a:pt x="998" y="124"/>
                    <a:pt x="986" y="124"/>
                  </a:cubicBezTo>
                  <a:cubicBezTo>
                    <a:pt x="976" y="124"/>
                    <a:pt x="976" y="135"/>
                    <a:pt x="964" y="135"/>
                  </a:cubicBezTo>
                  <a:cubicBezTo>
                    <a:pt x="964" y="124"/>
                    <a:pt x="954" y="124"/>
                    <a:pt x="954" y="124"/>
                  </a:cubicBezTo>
                  <a:lnTo>
                    <a:pt x="942" y="113"/>
                  </a:lnTo>
                  <a:cubicBezTo>
                    <a:pt x="942" y="101"/>
                    <a:pt x="942" y="91"/>
                    <a:pt x="931" y="91"/>
                  </a:cubicBezTo>
                  <a:cubicBezTo>
                    <a:pt x="920" y="79"/>
                    <a:pt x="920" y="79"/>
                    <a:pt x="909" y="79"/>
                  </a:cubicBezTo>
                  <a:cubicBezTo>
                    <a:pt x="897" y="68"/>
                    <a:pt x="887" y="68"/>
                    <a:pt x="887" y="57"/>
                  </a:cubicBezTo>
                  <a:lnTo>
                    <a:pt x="865" y="35"/>
                  </a:lnTo>
                  <a:cubicBezTo>
                    <a:pt x="819" y="10"/>
                    <a:pt x="769" y="0"/>
                    <a:pt x="7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27" name="Google Shape;17527;p24"/>
            <p:cNvSpPr/>
            <p:nvPr/>
          </p:nvSpPr>
          <p:spPr>
            <a:xfrm flipH="1">
              <a:off x="639827" y="914803"/>
              <a:ext cx="49212" cy="40418"/>
            </a:xfrm>
            <a:custGeom>
              <a:avLst/>
              <a:gdLst/>
              <a:ahLst/>
              <a:cxnLst/>
              <a:rect l="l" t="t" r="r" b="b"/>
              <a:pathLst>
                <a:path w="610" h="501" extrusionOk="0">
                  <a:moveTo>
                    <a:pt x="552" y="1"/>
                  </a:moveTo>
                  <a:cubicBezTo>
                    <a:pt x="540" y="1"/>
                    <a:pt x="528" y="6"/>
                    <a:pt x="521" y="17"/>
                  </a:cubicBezTo>
                  <a:lnTo>
                    <a:pt x="509" y="28"/>
                  </a:lnTo>
                  <a:lnTo>
                    <a:pt x="487" y="28"/>
                  </a:lnTo>
                  <a:cubicBezTo>
                    <a:pt x="353" y="218"/>
                    <a:pt x="187" y="351"/>
                    <a:pt x="9" y="485"/>
                  </a:cubicBezTo>
                  <a:cubicBezTo>
                    <a:pt x="1" y="492"/>
                    <a:pt x="4" y="500"/>
                    <a:pt x="11" y="500"/>
                  </a:cubicBezTo>
                  <a:cubicBezTo>
                    <a:pt x="13" y="500"/>
                    <a:pt x="17" y="499"/>
                    <a:pt x="20" y="495"/>
                  </a:cubicBezTo>
                  <a:cubicBezTo>
                    <a:pt x="168" y="400"/>
                    <a:pt x="317" y="295"/>
                    <a:pt x="436" y="170"/>
                  </a:cubicBezTo>
                  <a:lnTo>
                    <a:pt x="436" y="170"/>
                  </a:lnTo>
                  <a:cubicBezTo>
                    <a:pt x="431" y="176"/>
                    <a:pt x="426" y="185"/>
                    <a:pt x="420" y="195"/>
                  </a:cubicBezTo>
                  <a:cubicBezTo>
                    <a:pt x="376" y="240"/>
                    <a:pt x="320" y="284"/>
                    <a:pt x="264" y="329"/>
                  </a:cubicBezTo>
                  <a:cubicBezTo>
                    <a:pt x="242" y="340"/>
                    <a:pt x="276" y="362"/>
                    <a:pt x="298" y="362"/>
                  </a:cubicBezTo>
                  <a:cubicBezTo>
                    <a:pt x="343" y="329"/>
                    <a:pt x="376" y="307"/>
                    <a:pt x="420" y="273"/>
                  </a:cubicBezTo>
                  <a:lnTo>
                    <a:pt x="420" y="273"/>
                  </a:lnTo>
                  <a:cubicBezTo>
                    <a:pt x="398" y="329"/>
                    <a:pt x="376" y="373"/>
                    <a:pt x="343" y="418"/>
                  </a:cubicBezTo>
                  <a:cubicBezTo>
                    <a:pt x="334" y="442"/>
                    <a:pt x="355" y="460"/>
                    <a:pt x="376" y="460"/>
                  </a:cubicBezTo>
                  <a:cubicBezTo>
                    <a:pt x="384" y="460"/>
                    <a:pt x="392" y="457"/>
                    <a:pt x="398" y="451"/>
                  </a:cubicBezTo>
                  <a:cubicBezTo>
                    <a:pt x="432" y="418"/>
                    <a:pt x="465" y="373"/>
                    <a:pt x="487" y="329"/>
                  </a:cubicBezTo>
                  <a:lnTo>
                    <a:pt x="487" y="317"/>
                  </a:lnTo>
                  <a:lnTo>
                    <a:pt x="543" y="262"/>
                  </a:lnTo>
                  <a:cubicBezTo>
                    <a:pt x="565" y="240"/>
                    <a:pt x="587" y="228"/>
                    <a:pt x="598" y="206"/>
                  </a:cubicBezTo>
                  <a:cubicBezTo>
                    <a:pt x="610" y="184"/>
                    <a:pt x="576" y="162"/>
                    <a:pt x="554" y="162"/>
                  </a:cubicBezTo>
                  <a:cubicBezTo>
                    <a:pt x="565" y="117"/>
                    <a:pt x="587" y="84"/>
                    <a:pt x="587" y="50"/>
                  </a:cubicBezTo>
                  <a:cubicBezTo>
                    <a:pt x="587" y="50"/>
                    <a:pt x="598" y="50"/>
                    <a:pt x="598" y="40"/>
                  </a:cubicBezTo>
                  <a:cubicBezTo>
                    <a:pt x="598" y="18"/>
                    <a:pt x="575" y="1"/>
                    <a:pt x="5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28" name="Google Shape;17528;p24"/>
            <p:cNvSpPr/>
            <p:nvPr/>
          </p:nvSpPr>
          <p:spPr>
            <a:xfrm flipH="1">
              <a:off x="639827" y="937715"/>
              <a:ext cx="9036" cy="9923"/>
            </a:xfrm>
            <a:custGeom>
              <a:avLst/>
              <a:gdLst/>
              <a:ahLst/>
              <a:cxnLst/>
              <a:rect l="l" t="t" r="r" b="b"/>
              <a:pathLst>
                <a:path w="112" h="123" extrusionOk="0">
                  <a:moveTo>
                    <a:pt x="89" y="0"/>
                  </a:moveTo>
                  <a:cubicBezTo>
                    <a:pt x="78" y="0"/>
                    <a:pt x="56" y="0"/>
                    <a:pt x="45" y="11"/>
                  </a:cubicBezTo>
                  <a:cubicBezTo>
                    <a:pt x="45" y="23"/>
                    <a:pt x="33" y="33"/>
                    <a:pt x="23" y="45"/>
                  </a:cubicBezTo>
                  <a:cubicBezTo>
                    <a:pt x="11" y="67"/>
                    <a:pt x="11" y="78"/>
                    <a:pt x="0" y="89"/>
                  </a:cubicBezTo>
                  <a:cubicBezTo>
                    <a:pt x="0" y="100"/>
                    <a:pt x="11" y="112"/>
                    <a:pt x="23" y="122"/>
                  </a:cubicBezTo>
                  <a:lnTo>
                    <a:pt x="33" y="122"/>
                  </a:lnTo>
                  <a:cubicBezTo>
                    <a:pt x="45" y="122"/>
                    <a:pt x="45" y="122"/>
                    <a:pt x="45" y="112"/>
                  </a:cubicBezTo>
                  <a:lnTo>
                    <a:pt x="78" y="78"/>
                  </a:lnTo>
                  <a:cubicBezTo>
                    <a:pt x="89" y="67"/>
                    <a:pt x="89" y="45"/>
                    <a:pt x="100" y="33"/>
                  </a:cubicBezTo>
                  <a:cubicBezTo>
                    <a:pt x="112" y="23"/>
                    <a:pt x="89" y="11"/>
                    <a:pt x="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29" name="Google Shape;17529;p24"/>
            <p:cNvSpPr/>
            <p:nvPr/>
          </p:nvSpPr>
          <p:spPr>
            <a:xfrm flipH="1">
              <a:off x="670645" y="871965"/>
              <a:ext cx="44371" cy="30092"/>
            </a:xfrm>
            <a:custGeom>
              <a:avLst/>
              <a:gdLst/>
              <a:ahLst/>
              <a:cxnLst/>
              <a:rect l="l" t="t" r="r" b="b"/>
              <a:pathLst>
                <a:path w="550" h="373" extrusionOk="0">
                  <a:moveTo>
                    <a:pt x="496" y="0"/>
                  </a:moveTo>
                  <a:cubicBezTo>
                    <a:pt x="492" y="0"/>
                    <a:pt x="489" y="1"/>
                    <a:pt x="487" y="3"/>
                  </a:cubicBezTo>
                  <a:cubicBezTo>
                    <a:pt x="442" y="37"/>
                    <a:pt x="408" y="70"/>
                    <a:pt x="375" y="104"/>
                  </a:cubicBezTo>
                  <a:cubicBezTo>
                    <a:pt x="342" y="137"/>
                    <a:pt x="309" y="170"/>
                    <a:pt x="275" y="193"/>
                  </a:cubicBezTo>
                  <a:cubicBezTo>
                    <a:pt x="198" y="259"/>
                    <a:pt x="109" y="304"/>
                    <a:pt x="20" y="337"/>
                  </a:cubicBezTo>
                  <a:cubicBezTo>
                    <a:pt x="0" y="347"/>
                    <a:pt x="22" y="373"/>
                    <a:pt x="43" y="373"/>
                  </a:cubicBezTo>
                  <a:cubicBezTo>
                    <a:pt x="46" y="373"/>
                    <a:pt x="49" y="372"/>
                    <a:pt x="52" y="371"/>
                  </a:cubicBezTo>
                  <a:cubicBezTo>
                    <a:pt x="141" y="337"/>
                    <a:pt x="230" y="292"/>
                    <a:pt x="319" y="237"/>
                  </a:cubicBezTo>
                  <a:cubicBezTo>
                    <a:pt x="353" y="203"/>
                    <a:pt x="398" y="181"/>
                    <a:pt x="431" y="148"/>
                  </a:cubicBezTo>
                  <a:cubicBezTo>
                    <a:pt x="464" y="126"/>
                    <a:pt x="487" y="104"/>
                    <a:pt x="509" y="70"/>
                  </a:cubicBezTo>
                  <a:lnTo>
                    <a:pt x="531" y="70"/>
                  </a:lnTo>
                  <a:cubicBezTo>
                    <a:pt x="542" y="70"/>
                    <a:pt x="542" y="70"/>
                    <a:pt x="542" y="59"/>
                  </a:cubicBezTo>
                  <a:lnTo>
                    <a:pt x="542" y="48"/>
                  </a:lnTo>
                  <a:lnTo>
                    <a:pt x="531" y="37"/>
                  </a:lnTo>
                  <a:cubicBezTo>
                    <a:pt x="549" y="19"/>
                    <a:pt x="515" y="0"/>
                    <a:pt x="4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30" name="Google Shape;17530;p24"/>
            <p:cNvSpPr/>
            <p:nvPr/>
          </p:nvSpPr>
          <p:spPr>
            <a:xfrm flipH="1">
              <a:off x="653300" y="876321"/>
              <a:ext cx="45581" cy="41306"/>
            </a:xfrm>
            <a:custGeom>
              <a:avLst/>
              <a:gdLst/>
              <a:ahLst/>
              <a:cxnLst/>
              <a:rect l="l" t="t" r="r" b="b"/>
              <a:pathLst>
                <a:path w="565" h="512" extrusionOk="0">
                  <a:moveTo>
                    <a:pt x="364" y="116"/>
                  </a:moveTo>
                  <a:cubicBezTo>
                    <a:pt x="364" y="127"/>
                    <a:pt x="376" y="139"/>
                    <a:pt x="386" y="139"/>
                  </a:cubicBezTo>
                  <a:cubicBezTo>
                    <a:pt x="386" y="149"/>
                    <a:pt x="386" y="149"/>
                    <a:pt x="398" y="149"/>
                  </a:cubicBezTo>
                  <a:lnTo>
                    <a:pt x="398" y="161"/>
                  </a:lnTo>
                  <a:lnTo>
                    <a:pt x="353" y="161"/>
                  </a:lnTo>
                  <a:cubicBezTo>
                    <a:pt x="353" y="149"/>
                    <a:pt x="342" y="149"/>
                    <a:pt x="342" y="149"/>
                  </a:cubicBezTo>
                  <a:lnTo>
                    <a:pt x="320" y="149"/>
                  </a:lnTo>
                  <a:cubicBezTo>
                    <a:pt x="331" y="139"/>
                    <a:pt x="342" y="139"/>
                    <a:pt x="353" y="127"/>
                  </a:cubicBezTo>
                  <a:lnTo>
                    <a:pt x="364" y="116"/>
                  </a:lnTo>
                  <a:close/>
                  <a:moveTo>
                    <a:pt x="395" y="1"/>
                  </a:moveTo>
                  <a:cubicBezTo>
                    <a:pt x="388" y="1"/>
                    <a:pt x="382" y="2"/>
                    <a:pt x="376" y="5"/>
                  </a:cubicBezTo>
                  <a:cubicBezTo>
                    <a:pt x="353" y="16"/>
                    <a:pt x="342" y="38"/>
                    <a:pt x="331" y="50"/>
                  </a:cubicBezTo>
                  <a:cubicBezTo>
                    <a:pt x="297" y="83"/>
                    <a:pt x="264" y="105"/>
                    <a:pt x="231" y="127"/>
                  </a:cubicBezTo>
                  <a:cubicBezTo>
                    <a:pt x="164" y="183"/>
                    <a:pt x="97" y="228"/>
                    <a:pt x="20" y="272"/>
                  </a:cubicBezTo>
                  <a:cubicBezTo>
                    <a:pt x="1" y="281"/>
                    <a:pt x="22" y="307"/>
                    <a:pt x="43" y="307"/>
                  </a:cubicBezTo>
                  <a:cubicBezTo>
                    <a:pt x="46" y="307"/>
                    <a:pt x="49" y="307"/>
                    <a:pt x="53" y="305"/>
                  </a:cubicBezTo>
                  <a:cubicBezTo>
                    <a:pt x="119" y="272"/>
                    <a:pt x="186" y="238"/>
                    <a:pt x="253" y="194"/>
                  </a:cubicBezTo>
                  <a:cubicBezTo>
                    <a:pt x="264" y="194"/>
                    <a:pt x="264" y="183"/>
                    <a:pt x="275" y="183"/>
                  </a:cubicBezTo>
                  <a:cubicBezTo>
                    <a:pt x="275" y="183"/>
                    <a:pt x="287" y="183"/>
                    <a:pt x="287" y="194"/>
                  </a:cubicBezTo>
                  <a:lnTo>
                    <a:pt x="309" y="194"/>
                  </a:lnTo>
                  <a:cubicBezTo>
                    <a:pt x="309" y="205"/>
                    <a:pt x="309" y="205"/>
                    <a:pt x="320" y="205"/>
                  </a:cubicBezTo>
                  <a:cubicBezTo>
                    <a:pt x="320" y="205"/>
                    <a:pt x="325" y="210"/>
                    <a:pt x="328" y="210"/>
                  </a:cubicBezTo>
                  <a:cubicBezTo>
                    <a:pt x="330" y="210"/>
                    <a:pt x="331" y="209"/>
                    <a:pt x="331" y="205"/>
                  </a:cubicBezTo>
                  <a:lnTo>
                    <a:pt x="364" y="205"/>
                  </a:lnTo>
                  <a:cubicBezTo>
                    <a:pt x="353" y="216"/>
                    <a:pt x="342" y="228"/>
                    <a:pt x="331" y="228"/>
                  </a:cubicBezTo>
                  <a:cubicBezTo>
                    <a:pt x="312" y="247"/>
                    <a:pt x="334" y="274"/>
                    <a:pt x="355" y="274"/>
                  </a:cubicBezTo>
                  <a:cubicBezTo>
                    <a:pt x="358" y="274"/>
                    <a:pt x="361" y="273"/>
                    <a:pt x="364" y="272"/>
                  </a:cubicBezTo>
                  <a:cubicBezTo>
                    <a:pt x="386" y="260"/>
                    <a:pt x="398" y="250"/>
                    <a:pt x="420" y="238"/>
                  </a:cubicBezTo>
                  <a:cubicBezTo>
                    <a:pt x="420" y="238"/>
                    <a:pt x="425" y="243"/>
                    <a:pt x="431" y="243"/>
                  </a:cubicBezTo>
                  <a:cubicBezTo>
                    <a:pt x="435" y="243"/>
                    <a:pt x="439" y="242"/>
                    <a:pt x="442" y="238"/>
                  </a:cubicBezTo>
                  <a:lnTo>
                    <a:pt x="442" y="238"/>
                  </a:lnTo>
                  <a:cubicBezTo>
                    <a:pt x="431" y="250"/>
                    <a:pt x="431" y="250"/>
                    <a:pt x="431" y="260"/>
                  </a:cubicBezTo>
                  <a:cubicBezTo>
                    <a:pt x="412" y="270"/>
                    <a:pt x="442" y="296"/>
                    <a:pt x="458" y="296"/>
                  </a:cubicBezTo>
                  <a:cubicBezTo>
                    <a:pt x="461" y="296"/>
                    <a:pt x="463" y="296"/>
                    <a:pt x="465" y="294"/>
                  </a:cubicBezTo>
                  <a:lnTo>
                    <a:pt x="475" y="294"/>
                  </a:lnTo>
                  <a:cubicBezTo>
                    <a:pt x="475" y="305"/>
                    <a:pt x="487" y="317"/>
                    <a:pt x="509" y="317"/>
                  </a:cubicBezTo>
                  <a:lnTo>
                    <a:pt x="509" y="339"/>
                  </a:lnTo>
                  <a:cubicBezTo>
                    <a:pt x="509" y="349"/>
                    <a:pt x="498" y="361"/>
                    <a:pt x="498" y="383"/>
                  </a:cubicBezTo>
                  <a:lnTo>
                    <a:pt x="498" y="483"/>
                  </a:lnTo>
                  <a:cubicBezTo>
                    <a:pt x="498" y="497"/>
                    <a:pt x="516" y="511"/>
                    <a:pt x="529" y="511"/>
                  </a:cubicBezTo>
                  <a:cubicBezTo>
                    <a:pt x="536" y="511"/>
                    <a:pt x="542" y="506"/>
                    <a:pt x="542" y="494"/>
                  </a:cubicBezTo>
                  <a:cubicBezTo>
                    <a:pt x="554" y="450"/>
                    <a:pt x="564" y="406"/>
                    <a:pt x="564" y="361"/>
                  </a:cubicBezTo>
                  <a:cubicBezTo>
                    <a:pt x="564" y="327"/>
                    <a:pt x="554" y="305"/>
                    <a:pt x="542" y="294"/>
                  </a:cubicBezTo>
                  <a:cubicBezTo>
                    <a:pt x="554" y="272"/>
                    <a:pt x="554" y="260"/>
                    <a:pt x="554" y="250"/>
                  </a:cubicBezTo>
                  <a:cubicBezTo>
                    <a:pt x="564" y="238"/>
                    <a:pt x="554" y="228"/>
                    <a:pt x="542" y="216"/>
                  </a:cubicBezTo>
                  <a:lnTo>
                    <a:pt x="542" y="183"/>
                  </a:lnTo>
                  <a:cubicBezTo>
                    <a:pt x="542" y="165"/>
                    <a:pt x="527" y="146"/>
                    <a:pt x="509" y="146"/>
                  </a:cubicBezTo>
                  <a:cubicBezTo>
                    <a:pt x="505" y="146"/>
                    <a:pt x="502" y="147"/>
                    <a:pt x="498" y="149"/>
                  </a:cubicBezTo>
                  <a:lnTo>
                    <a:pt x="498" y="139"/>
                  </a:lnTo>
                  <a:cubicBezTo>
                    <a:pt x="498" y="127"/>
                    <a:pt x="487" y="127"/>
                    <a:pt x="475" y="116"/>
                  </a:cubicBezTo>
                  <a:cubicBezTo>
                    <a:pt x="475" y="105"/>
                    <a:pt x="475" y="105"/>
                    <a:pt x="465" y="94"/>
                  </a:cubicBezTo>
                  <a:cubicBezTo>
                    <a:pt x="465" y="83"/>
                    <a:pt x="453" y="83"/>
                    <a:pt x="453" y="83"/>
                  </a:cubicBezTo>
                  <a:lnTo>
                    <a:pt x="453" y="72"/>
                  </a:lnTo>
                  <a:cubicBezTo>
                    <a:pt x="453" y="60"/>
                    <a:pt x="442" y="60"/>
                    <a:pt x="442" y="50"/>
                  </a:cubicBezTo>
                  <a:cubicBezTo>
                    <a:pt x="442" y="38"/>
                    <a:pt x="442" y="38"/>
                    <a:pt x="431" y="27"/>
                  </a:cubicBezTo>
                  <a:cubicBezTo>
                    <a:pt x="431" y="11"/>
                    <a:pt x="413" y="1"/>
                    <a:pt x="3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31" name="Google Shape;17531;p24"/>
            <p:cNvSpPr/>
            <p:nvPr/>
          </p:nvSpPr>
          <p:spPr>
            <a:xfrm flipH="1">
              <a:off x="681133" y="852844"/>
              <a:ext cx="55424" cy="21379"/>
            </a:xfrm>
            <a:custGeom>
              <a:avLst/>
              <a:gdLst/>
              <a:ahLst/>
              <a:cxnLst/>
              <a:rect l="l" t="t" r="r" b="b"/>
              <a:pathLst>
                <a:path w="687" h="265" extrusionOk="0">
                  <a:moveTo>
                    <a:pt x="550" y="0"/>
                  </a:moveTo>
                  <a:cubicBezTo>
                    <a:pt x="531" y="0"/>
                    <a:pt x="512" y="3"/>
                    <a:pt x="497" y="7"/>
                  </a:cubicBezTo>
                  <a:cubicBezTo>
                    <a:pt x="442" y="18"/>
                    <a:pt x="386" y="40"/>
                    <a:pt x="331" y="62"/>
                  </a:cubicBezTo>
                  <a:cubicBezTo>
                    <a:pt x="220" y="107"/>
                    <a:pt x="119" y="163"/>
                    <a:pt x="20" y="229"/>
                  </a:cubicBezTo>
                  <a:cubicBezTo>
                    <a:pt x="1" y="239"/>
                    <a:pt x="22" y="265"/>
                    <a:pt x="43" y="265"/>
                  </a:cubicBezTo>
                  <a:cubicBezTo>
                    <a:pt x="46" y="265"/>
                    <a:pt x="49" y="264"/>
                    <a:pt x="53" y="262"/>
                  </a:cubicBezTo>
                  <a:cubicBezTo>
                    <a:pt x="142" y="218"/>
                    <a:pt x="231" y="163"/>
                    <a:pt x="319" y="129"/>
                  </a:cubicBezTo>
                  <a:cubicBezTo>
                    <a:pt x="364" y="118"/>
                    <a:pt x="408" y="107"/>
                    <a:pt x="442" y="96"/>
                  </a:cubicBezTo>
                  <a:cubicBezTo>
                    <a:pt x="475" y="84"/>
                    <a:pt x="497" y="84"/>
                    <a:pt x="531" y="84"/>
                  </a:cubicBezTo>
                  <a:cubicBezTo>
                    <a:pt x="509" y="96"/>
                    <a:pt x="497" y="96"/>
                    <a:pt x="487" y="107"/>
                  </a:cubicBezTo>
                  <a:cubicBezTo>
                    <a:pt x="465" y="118"/>
                    <a:pt x="465" y="129"/>
                    <a:pt x="475" y="140"/>
                  </a:cubicBezTo>
                  <a:cubicBezTo>
                    <a:pt x="487" y="163"/>
                    <a:pt x="509" y="163"/>
                    <a:pt x="531" y="163"/>
                  </a:cubicBezTo>
                  <a:cubicBezTo>
                    <a:pt x="542" y="151"/>
                    <a:pt x="553" y="151"/>
                    <a:pt x="564" y="140"/>
                  </a:cubicBezTo>
                  <a:lnTo>
                    <a:pt x="598" y="140"/>
                  </a:lnTo>
                  <a:cubicBezTo>
                    <a:pt x="609" y="140"/>
                    <a:pt x="609" y="140"/>
                    <a:pt x="620" y="151"/>
                  </a:cubicBezTo>
                  <a:lnTo>
                    <a:pt x="586" y="151"/>
                  </a:lnTo>
                  <a:cubicBezTo>
                    <a:pt x="586" y="151"/>
                    <a:pt x="576" y="163"/>
                    <a:pt x="576" y="173"/>
                  </a:cubicBezTo>
                  <a:cubicBezTo>
                    <a:pt x="576" y="173"/>
                    <a:pt x="576" y="185"/>
                    <a:pt x="586" y="185"/>
                  </a:cubicBezTo>
                  <a:cubicBezTo>
                    <a:pt x="586" y="196"/>
                    <a:pt x="586" y="196"/>
                    <a:pt x="598" y="196"/>
                  </a:cubicBezTo>
                  <a:lnTo>
                    <a:pt x="609" y="207"/>
                  </a:lnTo>
                  <a:cubicBezTo>
                    <a:pt x="609" y="207"/>
                    <a:pt x="620" y="207"/>
                    <a:pt x="631" y="196"/>
                  </a:cubicBezTo>
                  <a:lnTo>
                    <a:pt x="675" y="196"/>
                  </a:lnTo>
                  <a:lnTo>
                    <a:pt x="687" y="185"/>
                  </a:lnTo>
                  <a:cubicBezTo>
                    <a:pt x="687" y="173"/>
                    <a:pt x="687" y="173"/>
                    <a:pt x="675" y="163"/>
                  </a:cubicBezTo>
                  <a:lnTo>
                    <a:pt x="665" y="151"/>
                  </a:lnTo>
                  <a:lnTo>
                    <a:pt x="642" y="151"/>
                  </a:lnTo>
                  <a:lnTo>
                    <a:pt x="653" y="140"/>
                  </a:lnTo>
                  <a:cubicBezTo>
                    <a:pt x="653" y="129"/>
                    <a:pt x="653" y="118"/>
                    <a:pt x="665" y="107"/>
                  </a:cubicBezTo>
                  <a:lnTo>
                    <a:pt x="653" y="96"/>
                  </a:lnTo>
                  <a:lnTo>
                    <a:pt x="665" y="96"/>
                  </a:lnTo>
                  <a:cubicBezTo>
                    <a:pt x="665" y="74"/>
                    <a:pt x="653" y="51"/>
                    <a:pt x="631" y="40"/>
                  </a:cubicBezTo>
                  <a:cubicBezTo>
                    <a:pt x="624" y="10"/>
                    <a:pt x="587" y="0"/>
                    <a:pt x="5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32" name="Google Shape;17532;p24"/>
            <p:cNvSpPr/>
            <p:nvPr/>
          </p:nvSpPr>
          <p:spPr>
            <a:xfrm flipH="1">
              <a:off x="676373" y="869060"/>
              <a:ext cx="7019" cy="4598"/>
            </a:xfrm>
            <a:custGeom>
              <a:avLst/>
              <a:gdLst/>
              <a:ahLst/>
              <a:cxnLst/>
              <a:rect l="l" t="t" r="r" b="b"/>
              <a:pathLst>
                <a:path w="87" h="57" extrusionOk="0">
                  <a:moveTo>
                    <a:pt x="32" y="0"/>
                  </a:moveTo>
                  <a:cubicBezTo>
                    <a:pt x="10" y="0"/>
                    <a:pt x="1" y="33"/>
                    <a:pt x="28" y="51"/>
                  </a:cubicBezTo>
                  <a:cubicBezTo>
                    <a:pt x="36" y="55"/>
                    <a:pt x="44" y="57"/>
                    <a:pt x="51" y="57"/>
                  </a:cubicBezTo>
                  <a:cubicBezTo>
                    <a:pt x="79" y="57"/>
                    <a:pt x="86" y="24"/>
                    <a:pt x="50" y="6"/>
                  </a:cubicBezTo>
                  <a:cubicBezTo>
                    <a:pt x="44" y="2"/>
                    <a:pt x="38" y="0"/>
                    <a:pt x="3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33" name="Google Shape;17533;p24"/>
            <p:cNvSpPr/>
            <p:nvPr/>
          </p:nvSpPr>
          <p:spPr>
            <a:xfrm flipH="1">
              <a:off x="586017" y="822833"/>
              <a:ext cx="123836" cy="119399"/>
            </a:xfrm>
            <a:custGeom>
              <a:avLst/>
              <a:gdLst/>
              <a:ahLst/>
              <a:cxnLst/>
              <a:rect l="l" t="t" r="r" b="b"/>
              <a:pathLst>
                <a:path w="1535" h="1480" extrusionOk="0">
                  <a:moveTo>
                    <a:pt x="55" y="1"/>
                  </a:moveTo>
                  <a:cubicBezTo>
                    <a:pt x="55" y="1"/>
                    <a:pt x="0" y="68"/>
                    <a:pt x="22" y="134"/>
                  </a:cubicBezTo>
                  <a:cubicBezTo>
                    <a:pt x="33" y="201"/>
                    <a:pt x="134" y="323"/>
                    <a:pt x="322" y="401"/>
                  </a:cubicBezTo>
                  <a:cubicBezTo>
                    <a:pt x="512" y="479"/>
                    <a:pt x="556" y="568"/>
                    <a:pt x="678" y="812"/>
                  </a:cubicBezTo>
                  <a:cubicBezTo>
                    <a:pt x="801" y="1046"/>
                    <a:pt x="1034" y="1313"/>
                    <a:pt x="1034" y="1313"/>
                  </a:cubicBezTo>
                  <a:lnTo>
                    <a:pt x="1345" y="1480"/>
                  </a:lnTo>
                  <a:lnTo>
                    <a:pt x="1479" y="1246"/>
                  </a:lnTo>
                  <a:cubicBezTo>
                    <a:pt x="1479" y="1246"/>
                    <a:pt x="1357" y="1224"/>
                    <a:pt x="1323" y="1168"/>
                  </a:cubicBezTo>
                  <a:cubicBezTo>
                    <a:pt x="1279" y="1101"/>
                    <a:pt x="1323" y="957"/>
                    <a:pt x="1379" y="746"/>
                  </a:cubicBezTo>
                  <a:cubicBezTo>
                    <a:pt x="1446" y="535"/>
                    <a:pt x="1535" y="501"/>
                    <a:pt x="1523" y="367"/>
                  </a:cubicBezTo>
                  <a:cubicBezTo>
                    <a:pt x="1501" y="245"/>
                    <a:pt x="1490" y="312"/>
                    <a:pt x="1424" y="256"/>
                  </a:cubicBezTo>
                  <a:cubicBezTo>
                    <a:pt x="1357" y="201"/>
                    <a:pt x="1335" y="167"/>
                    <a:pt x="1234" y="100"/>
                  </a:cubicBezTo>
                  <a:cubicBezTo>
                    <a:pt x="1161" y="44"/>
                    <a:pt x="1106" y="29"/>
                    <a:pt x="1026" y="29"/>
                  </a:cubicBezTo>
                  <a:cubicBezTo>
                    <a:pt x="996" y="29"/>
                    <a:pt x="962" y="31"/>
                    <a:pt x="923" y="34"/>
                  </a:cubicBezTo>
                  <a:cubicBezTo>
                    <a:pt x="767" y="45"/>
                    <a:pt x="690" y="68"/>
                    <a:pt x="400" y="78"/>
                  </a:cubicBezTo>
                  <a:cubicBezTo>
                    <a:pt x="383" y="79"/>
                    <a:pt x="366" y="79"/>
                    <a:pt x="350" y="79"/>
                  </a:cubicBezTo>
                  <a:cubicBezTo>
                    <a:pt x="105" y="79"/>
                    <a:pt x="55" y="1"/>
                    <a:pt x="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34" name="Google Shape;17534;p24"/>
            <p:cNvSpPr/>
            <p:nvPr/>
          </p:nvSpPr>
          <p:spPr>
            <a:xfrm flipH="1">
              <a:off x="586017" y="822833"/>
              <a:ext cx="123836" cy="119399"/>
            </a:xfrm>
            <a:custGeom>
              <a:avLst/>
              <a:gdLst/>
              <a:ahLst/>
              <a:cxnLst/>
              <a:rect l="l" t="t" r="r" b="b"/>
              <a:pathLst>
                <a:path w="1535" h="1480" extrusionOk="0">
                  <a:moveTo>
                    <a:pt x="55" y="1"/>
                  </a:moveTo>
                  <a:cubicBezTo>
                    <a:pt x="55" y="1"/>
                    <a:pt x="0" y="68"/>
                    <a:pt x="22" y="134"/>
                  </a:cubicBezTo>
                  <a:cubicBezTo>
                    <a:pt x="33" y="201"/>
                    <a:pt x="134" y="323"/>
                    <a:pt x="322" y="401"/>
                  </a:cubicBezTo>
                  <a:cubicBezTo>
                    <a:pt x="512" y="479"/>
                    <a:pt x="556" y="568"/>
                    <a:pt x="678" y="812"/>
                  </a:cubicBezTo>
                  <a:cubicBezTo>
                    <a:pt x="801" y="1046"/>
                    <a:pt x="1034" y="1313"/>
                    <a:pt x="1034" y="1313"/>
                  </a:cubicBezTo>
                  <a:lnTo>
                    <a:pt x="1345" y="1480"/>
                  </a:lnTo>
                  <a:lnTo>
                    <a:pt x="1479" y="1246"/>
                  </a:lnTo>
                  <a:cubicBezTo>
                    <a:pt x="1479" y="1246"/>
                    <a:pt x="1357" y="1224"/>
                    <a:pt x="1323" y="1168"/>
                  </a:cubicBezTo>
                  <a:cubicBezTo>
                    <a:pt x="1279" y="1101"/>
                    <a:pt x="1323" y="957"/>
                    <a:pt x="1379" y="746"/>
                  </a:cubicBezTo>
                  <a:cubicBezTo>
                    <a:pt x="1446" y="535"/>
                    <a:pt x="1535" y="501"/>
                    <a:pt x="1523" y="367"/>
                  </a:cubicBezTo>
                  <a:cubicBezTo>
                    <a:pt x="1513" y="357"/>
                    <a:pt x="1513" y="334"/>
                    <a:pt x="1513" y="323"/>
                  </a:cubicBezTo>
                  <a:cubicBezTo>
                    <a:pt x="1457" y="312"/>
                    <a:pt x="1412" y="312"/>
                    <a:pt x="1357" y="301"/>
                  </a:cubicBezTo>
                  <a:cubicBezTo>
                    <a:pt x="1268" y="301"/>
                    <a:pt x="1174" y="306"/>
                    <a:pt x="1081" y="306"/>
                  </a:cubicBezTo>
                  <a:cubicBezTo>
                    <a:pt x="1035" y="306"/>
                    <a:pt x="989" y="304"/>
                    <a:pt x="945" y="301"/>
                  </a:cubicBezTo>
                  <a:cubicBezTo>
                    <a:pt x="779" y="278"/>
                    <a:pt x="623" y="223"/>
                    <a:pt x="489" y="134"/>
                  </a:cubicBezTo>
                  <a:cubicBezTo>
                    <a:pt x="467" y="112"/>
                    <a:pt x="445" y="100"/>
                    <a:pt x="433" y="78"/>
                  </a:cubicBezTo>
                  <a:lnTo>
                    <a:pt x="400" y="78"/>
                  </a:lnTo>
                  <a:cubicBezTo>
                    <a:pt x="383" y="79"/>
                    <a:pt x="366" y="79"/>
                    <a:pt x="350" y="79"/>
                  </a:cubicBezTo>
                  <a:cubicBezTo>
                    <a:pt x="105" y="79"/>
                    <a:pt x="55" y="1"/>
                    <a:pt x="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35" name="Google Shape;17535;p24"/>
            <p:cNvSpPr/>
            <p:nvPr/>
          </p:nvSpPr>
          <p:spPr>
            <a:xfrm flipH="1">
              <a:off x="530350" y="901815"/>
              <a:ext cx="94309" cy="66557"/>
            </a:xfrm>
            <a:custGeom>
              <a:avLst/>
              <a:gdLst/>
              <a:ahLst/>
              <a:cxnLst/>
              <a:rect l="l" t="t" r="r" b="b"/>
              <a:pathLst>
                <a:path w="1169" h="825" extrusionOk="0">
                  <a:moveTo>
                    <a:pt x="156" y="1"/>
                  </a:moveTo>
                  <a:lnTo>
                    <a:pt x="0" y="379"/>
                  </a:lnTo>
                  <a:cubicBezTo>
                    <a:pt x="22" y="545"/>
                    <a:pt x="145" y="557"/>
                    <a:pt x="301" y="623"/>
                  </a:cubicBezTo>
                  <a:cubicBezTo>
                    <a:pt x="457" y="679"/>
                    <a:pt x="601" y="812"/>
                    <a:pt x="701" y="824"/>
                  </a:cubicBezTo>
                  <a:cubicBezTo>
                    <a:pt x="704" y="824"/>
                    <a:pt x="707" y="824"/>
                    <a:pt x="710" y="824"/>
                  </a:cubicBezTo>
                  <a:cubicBezTo>
                    <a:pt x="800" y="824"/>
                    <a:pt x="780" y="653"/>
                    <a:pt x="813" y="534"/>
                  </a:cubicBezTo>
                  <a:cubicBezTo>
                    <a:pt x="857" y="412"/>
                    <a:pt x="857" y="389"/>
                    <a:pt x="890" y="379"/>
                  </a:cubicBezTo>
                  <a:cubicBezTo>
                    <a:pt x="892" y="378"/>
                    <a:pt x="894" y="378"/>
                    <a:pt x="897" y="378"/>
                  </a:cubicBezTo>
                  <a:cubicBezTo>
                    <a:pt x="926" y="378"/>
                    <a:pt x="940" y="448"/>
                    <a:pt x="1013" y="478"/>
                  </a:cubicBezTo>
                  <a:cubicBezTo>
                    <a:pt x="1090" y="512"/>
                    <a:pt x="1124" y="534"/>
                    <a:pt x="1124" y="534"/>
                  </a:cubicBezTo>
                  <a:cubicBezTo>
                    <a:pt x="1124" y="534"/>
                    <a:pt x="1127" y="538"/>
                    <a:pt x="1128" y="538"/>
                  </a:cubicBezTo>
                  <a:cubicBezTo>
                    <a:pt x="1131" y="538"/>
                    <a:pt x="1131" y="525"/>
                    <a:pt x="1102" y="445"/>
                  </a:cubicBezTo>
                  <a:cubicBezTo>
                    <a:pt x="1057" y="334"/>
                    <a:pt x="1168" y="323"/>
                    <a:pt x="1013" y="223"/>
                  </a:cubicBezTo>
                  <a:cubicBezTo>
                    <a:pt x="922" y="160"/>
                    <a:pt x="893" y="141"/>
                    <a:pt x="834" y="141"/>
                  </a:cubicBezTo>
                  <a:cubicBezTo>
                    <a:pt x="799" y="141"/>
                    <a:pt x="754" y="148"/>
                    <a:pt x="679" y="156"/>
                  </a:cubicBezTo>
                  <a:cubicBezTo>
                    <a:pt x="500" y="165"/>
                    <a:pt x="456" y="255"/>
                    <a:pt x="359" y="255"/>
                  </a:cubicBezTo>
                  <a:cubicBezTo>
                    <a:pt x="342" y="255"/>
                    <a:pt x="323" y="252"/>
                    <a:pt x="301" y="245"/>
                  </a:cubicBezTo>
                  <a:cubicBezTo>
                    <a:pt x="156" y="201"/>
                    <a:pt x="156" y="1"/>
                    <a:pt x="1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36" name="Google Shape;17536;p24"/>
            <p:cNvSpPr/>
            <p:nvPr/>
          </p:nvSpPr>
          <p:spPr>
            <a:xfrm flipH="1">
              <a:off x="663143" y="758212"/>
              <a:ext cx="70107" cy="104797"/>
            </a:xfrm>
            <a:custGeom>
              <a:avLst/>
              <a:gdLst/>
              <a:ahLst/>
              <a:cxnLst/>
              <a:rect l="l" t="t" r="r" b="b"/>
              <a:pathLst>
                <a:path w="869" h="1299" extrusionOk="0">
                  <a:moveTo>
                    <a:pt x="535" y="1"/>
                  </a:moveTo>
                  <a:cubicBezTo>
                    <a:pt x="434" y="1"/>
                    <a:pt x="323" y="157"/>
                    <a:pt x="278" y="301"/>
                  </a:cubicBezTo>
                  <a:cubicBezTo>
                    <a:pt x="223" y="434"/>
                    <a:pt x="312" y="446"/>
                    <a:pt x="201" y="624"/>
                  </a:cubicBezTo>
                  <a:cubicBezTo>
                    <a:pt x="90" y="812"/>
                    <a:pt x="1" y="812"/>
                    <a:pt x="90" y="957"/>
                  </a:cubicBezTo>
                  <a:cubicBezTo>
                    <a:pt x="167" y="1102"/>
                    <a:pt x="357" y="1046"/>
                    <a:pt x="446" y="1135"/>
                  </a:cubicBezTo>
                  <a:cubicBezTo>
                    <a:pt x="512" y="1221"/>
                    <a:pt x="644" y="1298"/>
                    <a:pt x="715" y="1298"/>
                  </a:cubicBezTo>
                  <a:cubicBezTo>
                    <a:pt x="727" y="1298"/>
                    <a:pt x="738" y="1296"/>
                    <a:pt x="746" y="1291"/>
                  </a:cubicBezTo>
                  <a:cubicBezTo>
                    <a:pt x="868" y="1235"/>
                    <a:pt x="757" y="1224"/>
                    <a:pt x="612" y="891"/>
                  </a:cubicBezTo>
                  <a:cubicBezTo>
                    <a:pt x="456" y="557"/>
                    <a:pt x="490" y="624"/>
                    <a:pt x="512" y="379"/>
                  </a:cubicBezTo>
                  <a:cubicBezTo>
                    <a:pt x="545" y="134"/>
                    <a:pt x="646" y="123"/>
                    <a:pt x="735" y="101"/>
                  </a:cubicBezTo>
                  <a:cubicBezTo>
                    <a:pt x="812" y="90"/>
                    <a:pt x="846" y="56"/>
                    <a:pt x="846" y="56"/>
                  </a:cubicBezTo>
                  <a:cubicBezTo>
                    <a:pt x="846" y="56"/>
                    <a:pt x="624" y="12"/>
                    <a:pt x="5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37" name="Google Shape;17537;p24"/>
            <p:cNvSpPr/>
            <p:nvPr/>
          </p:nvSpPr>
          <p:spPr>
            <a:xfrm flipH="1">
              <a:off x="563589" y="853490"/>
              <a:ext cx="136502" cy="94148"/>
            </a:xfrm>
            <a:custGeom>
              <a:avLst/>
              <a:gdLst/>
              <a:ahLst/>
              <a:cxnLst/>
              <a:rect l="l" t="t" r="r" b="b"/>
              <a:pathLst>
                <a:path w="1692" h="1167" extrusionOk="0">
                  <a:moveTo>
                    <a:pt x="809" y="1"/>
                  </a:moveTo>
                  <a:cubicBezTo>
                    <a:pt x="766" y="1"/>
                    <a:pt x="722" y="3"/>
                    <a:pt x="680" y="10"/>
                  </a:cubicBezTo>
                  <a:cubicBezTo>
                    <a:pt x="468" y="32"/>
                    <a:pt x="13" y="88"/>
                    <a:pt x="35" y="266"/>
                  </a:cubicBezTo>
                  <a:cubicBezTo>
                    <a:pt x="45" y="343"/>
                    <a:pt x="1" y="299"/>
                    <a:pt x="112" y="377"/>
                  </a:cubicBezTo>
                  <a:cubicBezTo>
                    <a:pt x="213" y="466"/>
                    <a:pt x="279" y="466"/>
                    <a:pt x="446" y="632"/>
                  </a:cubicBezTo>
                  <a:cubicBezTo>
                    <a:pt x="602" y="800"/>
                    <a:pt x="513" y="788"/>
                    <a:pt x="602" y="978"/>
                  </a:cubicBezTo>
                  <a:cubicBezTo>
                    <a:pt x="680" y="1166"/>
                    <a:pt x="646" y="1122"/>
                    <a:pt x="824" y="1156"/>
                  </a:cubicBezTo>
                  <a:cubicBezTo>
                    <a:pt x="835" y="1157"/>
                    <a:pt x="846" y="1158"/>
                    <a:pt x="856" y="1158"/>
                  </a:cubicBezTo>
                  <a:cubicBezTo>
                    <a:pt x="995" y="1158"/>
                    <a:pt x="1019" y="1016"/>
                    <a:pt x="1102" y="777"/>
                  </a:cubicBezTo>
                  <a:cubicBezTo>
                    <a:pt x="1202" y="521"/>
                    <a:pt x="1291" y="410"/>
                    <a:pt x="1414" y="310"/>
                  </a:cubicBezTo>
                  <a:cubicBezTo>
                    <a:pt x="1536" y="221"/>
                    <a:pt x="1691" y="43"/>
                    <a:pt x="1692" y="43"/>
                  </a:cubicBezTo>
                  <a:lnTo>
                    <a:pt x="1692" y="43"/>
                  </a:lnTo>
                  <a:cubicBezTo>
                    <a:pt x="1691" y="43"/>
                    <a:pt x="1642" y="72"/>
                    <a:pt x="1497" y="72"/>
                  </a:cubicBezTo>
                  <a:cubicBezTo>
                    <a:pt x="1461" y="72"/>
                    <a:pt x="1418" y="70"/>
                    <a:pt x="1369" y="66"/>
                  </a:cubicBezTo>
                  <a:cubicBezTo>
                    <a:pt x="1180" y="48"/>
                    <a:pt x="992" y="1"/>
                    <a:pt x="80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38" name="Google Shape;17538;p24"/>
            <p:cNvSpPr/>
            <p:nvPr/>
          </p:nvSpPr>
          <p:spPr>
            <a:xfrm flipH="1">
              <a:off x="-352562" y="-666684"/>
              <a:ext cx="591428" cy="763670"/>
            </a:xfrm>
            <a:custGeom>
              <a:avLst/>
              <a:gdLst/>
              <a:ahLst/>
              <a:cxnLst/>
              <a:rect l="l" t="t" r="r" b="b"/>
              <a:pathLst>
                <a:path w="7331" h="9466" extrusionOk="0">
                  <a:moveTo>
                    <a:pt x="2092" y="1"/>
                  </a:moveTo>
                  <a:lnTo>
                    <a:pt x="1970" y="90"/>
                  </a:lnTo>
                  <a:cubicBezTo>
                    <a:pt x="2259" y="523"/>
                    <a:pt x="2504" y="990"/>
                    <a:pt x="2715" y="1469"/>
                  </a:cubicBezTo>
                  <a:cubicBezTo>
                    <a:pt x="2937" y="1958"/>
                    <a:pt x="3115" y="2448"/>
                    <a:pt x="3238" y="2959"/>
                  </a:cubicBezTo>
                  <a:cubicBezTo>
                    <a:pt x="3360" y="3471"/>
                    <a:pt x="3438" y="3993"/>
                    <a:pt x="3493" y="4517"/>
                  </a:cubicBezTo>
                  <a:cubicBezTo>
                    <a:pt x="3538" y="5006"/>
                    <a:pt x="3560" y="5506"/>
                    <a:pt x="3538" y="6007"/>
                  </a:cubicBezTo>
                  <a:lnTo>
                    <a:pt x="3304" y="6240"/>
                  </a:lnTo>
                  <a:cubicBezTo>
                    <a:pt x="2959" y="6585"/>
                    <a:pt x="2603" y="6919"/>
                    <a:pt x="2247" y="7241"/>
                  </a:cubicBezTo>
                  <a:cubicBezTo>
                    <a:pt x="1525" y="7886"/>
                    <a:pt x="779" y="8498"/>
                    <a:pt x="1" y="9077"/>
                  </a:cubicBezTo>
                  <a:lnTo>
                    <a:pt x="35" y="9465"/>
                  </a:lnTo>
                  <a:cubicBezTo>
                    <a:pt x="435" y="9176"/>
                    <a:pt x="979" y="8754"/>
                    <a:pt x="1358" y="8442"/>
                  </a:cubicBezTo>
                  <a:cubicBezTo>
                    <a:pt x="1736" y="8131"/>
                    <a:pt x="2103" y="7819"/>
                    <a:pt x="2470" y="7486"/>
                  </a:cubicBezTo>
                  <a:cubicBezTo>
                    <a:pt x="2826" y="7152"/>
                    <a:pt x="3182" y="6808"/>
                    <a:pt x="3515" y="6462"/>
                  </a:cubicBezTo>
                  <a:cubicBezTo>
                    <a:pt x="3861" y="6107"/>
                    <a:pt x="4183" y="5740"/>
                    <a:pt x="4494" y="5350"/>
                  </a:cubicBezTo>
                  <a:cubicBezTo>
                    <a:pt x="4639" y="5162"/>
                    <a:pt x="4795" y="4972"/>
                    <a:pt x="4939" y="4772"/>
                  </a:cubicBezTo>
                  <a:cubicBezTo>
                    <a:pt x="5095" y="4572"/>
                    <a:pt x="5228" y="4372"/>
                    <a:pt x="5373" y="4171"/>
                  </a:cubicBezTo>
                  <a:cubicBezTo>
                    <a:pt x="5640" y="3760"/>
                    <a:pt x="5907" y="3348"/>
                    <a:pt x="6140" y="2915"/>
                  </a:cubicBezTo>
                  <a:cubicBezTo>
                    <a:pt x="6374" y="2492"/>
                    <a:pt x="6597" y="2047"/>
                    <a:pt x="6797" y="1603"/>
                  </a:cubicBezTo>
                  <a:cubicBezTo>
                    <a:pt x="6997" y="1158"/>
                    <a:pt x="7175" y="701"/>
                    <a:pt x="7331" y="234"/>
                  </a:cubicBezTo>
                  <a:lnTo>
                    <a:pt x="7141" y="179"/>
                  </a:lnTo>
                  <a:cubicBezTo>
                    <a:pt x="6841" y="1091"/>
                    <a:pt x="6429" y="1969"/>
                    <a:pt x="5952" y="2814"/>
                  </a:cubicBezTo>
                  <a:cubicBezTo>
                    <a:pt x="5473" y="3660"/>
                    <a:pt x="4928" y="4460"/>
                    <a:pt x="4294" y="5195"/>
                  </a:cubicBezTo>
                  <a:lnTo>
                    <a:pt x="4061" y="5461"/>
                  </a:lnTo>
                  <a:cubicBezTo>
                    <a:pt x="3972" y="5550"/>
                    <a:pt x="3893" y="5639"/>
                    <a:pt x="3805" y="5728"/>
                  </a:cubicBezTo>
                  <a:lnTo>
                    <a:pt x="3794" y="5740"/>
                  </a:lnTo>
                  <a:cubicBezTo>
                    <a:pt x="3794" y="5317"/>
                    <a:pt x="3760" y="4905"/>
                    <a:pt x="3716" y="4483"/>
                  </a:cubicBezTo>
                  <a:cubicBezTo>
                    <a:pt x="3660" y="3960"/>
                    <a:pt x="3571" y="3427"/>
                    <a:pt x="3438" y="2903"/>
                  </a:cubicBezTo>
                  <a:cubicBezTo>
                    <a:pt x="3304" y="2381"/>
                    <a:pt x="3104" y="1880"/>
                    <a:pt x="2882" y="1402"/>
                  </a:cubicBezTo>
                  <a:cubicBezTo>
                    <a:pt x="2648" y="924"/>
                    <a:pt x="2392" y="457"/>
                    <a:pt x="20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39" name="Google Shape;17539;p24"/>
            <p:cNvSpPr/>
            <p:nvPr/>
          </p:nvSpPr>
          <p:spPr>
            <a:xfrm flipH="1">
              <a:off x="-374994" y="-953245"/>
              <a:ext cx="238798" cy="293818"/>
            </a:xfrm>
            <a:custGeom>
              <a:avLst/>
              <a:gdLst/>
              <a:ahLst/>
              <a:cxnLst/>
              <a:rect l="l" t="t" r="r" b="b"/>
              <a:pathLst>
                <a:path w="2960" h="3642" extrusionOk="0">
                  <a:moveTo>
                    <a:pt x="2280" y="1"/>
                  </a:moveTo>
                  <a:cubicBezTo>
                    <a:pt x="2247" y="1"/>
                    <a:pt x="2218" y="30"/>
                    <a:pt x="2092" y="49"/>
                  </a:cubicBezTo>
                  <a:cubicBezTo>
                    <a:pt x="1869" y="71"/>
                    <a:pt x="1658" y="271"/>
                    <a:pt x="1525" y="394"/>
                  </a:cubicBezTo>
                  <a:cubicBezTo>
                    <a:pt x="1487" y="429"/>
                    <a:pt x="1453" y="443"/>
                    <a:pt x="1421" y="443"/>
                  </a:cubicBezTo>
                  <a:cubicBezTo>
                    <a:pt x="1340" y="443"/>
                    <a:pt x="1269" y="357"/>
                    <a:pt x="1158" y="294"/>
                  </a:cubicBezTo>
                  <a:cubicBezTo>
                    <a:pt x="1002" y="205"/>
                    <a:pt x="913" y="105"/>
                    <a:pt x="757" y="83"/>
                  </a:cubicBezTo>
                  <a:cubicBezTo>
                    <a:pt x="747" y="81"/>
                    <a:pt x="737" y="81"/>
                    <a:pt x="728" y="81"/>
                  </a:cubicBezTo>
                  <a:cubicBezTo>
                    <a:pt x="594" y="81"/>
                    <a:pt x="541" y="225"/>
                    <a:pt x="468" y="350"/>
                  </a:cubicBezTo>
                  <a:cubicBezTo>
                    <a:pt x="391" y="494"/>
                    <a:pt x="312" y="528"/>
                    <a:pt x="157" y="805"/>
                  </a:cubicBezTo>
                  <a:cubicBezTo>
                    <a:pt x="1" y="1094"/>
                    <a:pt x="57" y="1262"/>
                    <a:pt x="134" y="1684"/>
                  </a:cubicBezTo>
                  <a:cubicBezTo>
                    <a:pt x="213" y="2107"/>
                    <a:pt x="724" y="3030"/>
                    <a:pt x="1269" y="3319"/>
                  </a:cubicBezTo>
                  <a:cubicBezTo>
                    <a:pt x="1814" y="3608"/>
                    <a:pt x="2448" y="3642"/>
                    <a:pt x="2448" y="3642"/>
                  </a:cubicBezTo>
                  <a:lnTo>
                    <a:pt x="2959" y="3297"/>
                  </a:lnTo>
                  <a:cubicBezTo>
                    <a:pt x="2959" y="3297"/>
                    <a:pt x="2826" y="3052"/>
                    <a:pt x="2781" y="2307"/>
                  </a:cubicBezTo>
                  <a:cubicBezTo>
                    <a:pt x="2737" y="1573"/>
                    <a:pt x="2771" y="1050"/>
                    <a:pt x="2848" y="761"/>
                  </a:cubicBezTo>
                  <a:cubicBezTo>
                    <a:pt x="2937" y="483"/>
                    <a:pt x="2726" y="449"/>
                    <a:pt x="2603" y="328"/>
                  </a:cubicBezTo>
                  <a:cubicBezTo>
                    <a:pt x="2481" y="194"/>
                    <a:pt x="2570" y="182"/>
                    <a:pt x="2403" y="71"/>
                  </a:cubicBezTo>
                  <a:cubicBezTo>
                    <a:pt x="2331" y="18"/>
                    <a:pt x="2305" y="1"/>
                    <a:pt x="22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40" name="Google Shape;17540;p24"/>
            <p:cNvSpPr/>
            <p:nvPr/>
          </p:nvSpPr>
          <p:spPr>
            <a:xfrm flipH="1">
              <a:off x="-374995" y="-912416"/>
              <a:ext cx="112219" cy="254852"/>
            </a:xfrm>
            <a:custGeom>
              <a:avLst/>
              <a:gdLst/>
              <a:ahLst/>
              <a:cxnLst/>
              <a:rect l="l" t="t" r="r" b="b"/>
              <a:pathLst>
                <a:path w="1391" h="3159" extrusionOk="0">
                  <a:moveTo>
                    <a:pt x="1235" y="0"/>
                  </a:moveTo>
                  <a:cubicBezTo>
                    <a:pt x="1057" y="55"/>
                    <a:pt x="879" y="122"/>
                    <a:pt x="735" y="223"/>
                  </a:cubicBezTo>
                  <a:cubicBezTo>
                    <a:pt x="534" y="345"/>
                    <a:pt x="356" y="534"/>
                    <a:pt x="312" y="767"/>
                  </a:cubicBezTo>
                  <a:cubicBezTo>
                    <a:pt x="256" y="1012"/>
                    <a:pt x="334" y="1257"/>
                    <a:pt x="300" y="1501"/>
                  </a:cubicBezTo>
                  <a:cubicBezTo>
                    <a:pt x="267" y="1701"/>
                    <a:pt x="167" y="1869"/>
                    <a:pt x="100" y="2057"/>
                  </a:cubicBezTo>
                  <a:cubicBezTo>
                    <a:pt x="33" y="2235"/>
                    <a:pt x="0" y="2436"/>
                    <a:pt x="33" y="2636"/>
                  </a:cubicBezTo>
                  <a:cubicBezTo>
                    <a:pt x="56" y="2781"/>
                    <a:pt x="100" y="2914"/>
                    <a:pt x="189" y="3036"/>
                  </a:cubicBezTo>
                  <a:cubicBezTo>
                    <a:pt x="567" y="3147"/>
                    <a:pt x="879" y="3159"/>
                    <a:pt x="879" y="3159"/>
                  </a:cubicBezTo>
                  <a:lnTo>
                    <a:pt x="1390" y="2814"/>
                  </a:lnTo>
                  <a:cubicBezTo>
                    <a:pt x="1390" y="2814"/>
                    <a:pt x="1257" y="2569"/>
                    <a:pt x="1212" y="1824"/>
                  </a:cubicBezTo>
                  <a:cubicBezTo>
                    <a:pt x="1168" y="1090"/>
                    <a:pt x="1202" y="567"/>
                    <a:pt x="1279" y="278"/>
                  </a:cubicBezTo>
                  <a:cubicBezTo>
                    <a:pt x="1324" y="134"/>
                    <a:pt x="1291" y="55"/>
                    <a:pt x="12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41" name="Google Shape;17541;p24"/>
            <p:cNvSpPr/>
            <p:nvPr/>
          </p:nvSpPr>
          <p:spPr>
            <a:xfrm flipH="1">
              <a:off x="-268262" y="-794952"/>
              <a:ext cx="66476" cy="106007"/>
            </a:xfrm>
            <a:custGeom>
              <a:avLst/>
              <a:gdLst/>
              <a:ahLst/>
              <a:cxnLst/>
              <a:rect l="l" t="t" r="r" b="b"/>
              <a:pathLst>
                <a:path w="824" h="1314" extrusionOk="0">
                  <a:moveTo>
                    <a:pt x="11" y="1"/>
                  </a:moveTo>
                  <a:lnTo>
                    <a:pt x="0" y="12"/>
                  </a:lnTo>
                  <a:cubicBezTo>
                    <a:pt x="33" y="213"/>
                    <a:pt x="111" y="413"/>
                    <a:pt x="211" y="601"/>
                  </a:cubicBezTo>
                  <a:cubicBezTo>
                    <a:pt x="267" y="690"/>
                    <a:pt x="322" y="779"/>
                    <a:pt x="378" y="858"/>
                  </a:cubicBezTo>
                  <a:cubicBezTo>
                    <a:pt x="433" y="947"/>
                    <a:pt x="500" y="1036"/>
                    <a:pt x="567" y="1113"/>
                  </a:cubicBezTo>
                  <a:cubicBezTo>
                    <a:pt x="645" y="1191"/>
                    <a:pt x="723" y="1269"/>
                    <a:pt x="823" y="1313"/>
                  </a:cubicBezTo>
                  <a:cubicBezTo>
                    <a:pt x="801" y="1269"/>
                    <a:pt x="789" y="1224"/>
                    <a:pt x="789" y="1180"/>
                  </a:cubicBezTo>
                  <a:lnTo>
                    <a:pt x="789" y="1169"/>
                  </a:lnTo>
                  <a:cubicBezTo>
                    <a:pt x="745" y="1135"/>
                    <a:pt x="700" y="1091"/>
                    <a:pt x="667" y="1036"/>
                  </a:cubicBezTo>
                  <a:cubicBezTo>
                    <a:pt x="601" y="957"/>
                    <a:pt x="556" y="868"/>
                    <a:pt x="500" y="779"/>
                  </a:cubicBezTo>
                  <a:cubicBezTo>
                    <a:pt x="456" y="690"/>
                    <a:pt x="401" y="601"/>
                    <a:pt x="345" y="524"/>
                  </a:cubicBezTo>
                  <a:cubicBezTo>
                    <a:pt x="223" y="357"/>
                    <a:pt x="122" y="179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42" name="Google Shape;17542;p24"/>
            <p:cNvSpPr/>
            <p:nvPr/>
          </p:nvSpPr>
          <p:spPr>
            <a:xfrm flipH="1">
              <a:off x="-341838" y="-702504"/>
              <a:ext cx="76399" cy="29608"/>
            </a:xfrm>
            <a:custGeom>
              <a:avLst/>
              <a:gdLst/>
              <a:ahLst/>
              <a:cxnLst/>
              <a:rect l="l" t="t" r="r" b="b"/>
              <a:pathLst>
                <a:path w="947" h="367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55"/>
                    <a:pt x="12" y="100"/>
                    <a:pt x="34" y="144"/>
                  </a:cubicBezTo>
                  <a:lnTo>
                    <a:pt x="34" y="156"/>
                  </a:lnTo>
                  <a:cubicBezTo>
                    <a:pt x="123" y="200"/>
                    <a:pt x="234" y="245"/>
                    <a:pt x="334" y="267"/>
                  </a:cubicBezTo>
                  <a:cubicBezTo>
                    <a:pt x="501" y="311"/>
                    <a:pt x="679" y="344"/>
                    <a:pt x="857" y="356"/>
                  </a:cubicBezTo>
                  <a:cubicBezTo>
                    <a:pt x="857" y="356"/>
                    <a:pt x="868" y="356"/>
                    <a:pt x="868" y="344"/>
                  </a:cubicBezTo>
                  <a:lnTo>
                    <a:pt x="879" y="356"/>
                  </a:lnTo>
                  <a:lnTo>
                    <a:pt x="868" y="356"/>
                  </a:lnTo>
                  <a:cubicBezTo>
                    <a:pt x="890" y="367"/>
                    <a:pt x="924" y="367"/>
                    <a:pt x="946" y="367"/>
                  </a:cubicBezTo>
                  <a:lnTo>
                    <a:pt x="946" y="356"/>
                  </a:lnTo>
                  <a:cubicBezTo>
                    <a:pt x="746" y="311"/>
                    <a:pt x="546" y="267"/>
                    <a:pt x="356" y="200"/>
                  </a:cubicBezTo>
                  <a:cubicBezTo>
                    <a:pt x="257" y="166"/>
                    <a:pt x="168" y="122"/>
                    <a:pt x="79" y="67"/>
                  </a:cubicBezTo>
                  <a:cubicBezTo>
                    <a:pt x="56" y="55"/>
                    <a:pt x="23" y="3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43" name="Google Shape;17543;p24"/>
            <p:cNvSpPr/>
            <p:nvPr/>
          </p:nvSpPr>
          <p:spPr>
            <a:xfrm flipH="1">
              <a:off x="-267294" y="-821817"/>
              <a:ext cx="34206" cy="95197"/>
            </a:xfrm>
            <a:custGeom>
              <a:avLst/>
              <a:gdLst/>
              <a:ahLst/>
              <a:cxnLst/>
              <a:rect l="l" t="t" r="r" b="b"/>
              <a:pathLst>
                <a:path w="424" h="1180" extrusionOk="0">
                  <a:moveTo>
                    <a:pt x="1" y="0"/>
                  </a:moveTo>
                  <a:cubicBezTo>
                    <a:pt x="23" y="190"/>
                    <a:pt x="45" y="378"/>
                    <a:pt x="102" y="568"/>
                  </a:cubicBezTo>
                  <a:cubicBezTo>
                    <a:pt x="157" y="746"/>
                    <a:pt x="246" y="924"/>
                    <a:pt x="346" y="1090"/>
                  </a:cubicBezTo>
                  <a:cubicBezTo>
                    <a:pt x="368" y="1124"/>
                    <a:pt x="391" y="1146"/>
                    <a:pt x="413" y="1179"/>
                  </a:cubicBezTo>
                  <a:cubicBezTo>
                    <a:pt x="413" y="1146"/>
                    <a:pt x="424" y="1112"/>
                    <a:pt x="424" y="1079"/>
                  </a:cubicBezTo>
                  <a:cubicBezTo>
                    <a:pt x="424" y="1068"/>
                    <a:pt x="413" y="1057"/>
                    <a:pt x="413" y="1046"/>
                  </a:cubicBezTo>
                  <a:cubicBezTo>
                    <a:pt x="312" y="890"/>
                    <a:pt x="246" y="712"/>
                    <a:pt x="191" y="534"/>
                  </a:cubicBezTo>
                  <a:cubicBezTo>
                    <a:pt x="124" y="356"/>
                    <a:pt x="79" y="178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44" name="Google Shape;17544;p24"/>
            <p:cNvSpPr/>
            <p:nvPr/>
          </p:nvSpPr>
          <p:spPr>
            <a:xfrm flipH="1">
              <a:off x="-336433" y="-736630"/>
              <a:ext cx="70107" cy="53891"/>
            </a:xfrm>
            <a:custGeom>
              <a:avLst/>
              <a:gdLst/>
              <a:ahLst/>
              <a:cxnLst/>
              <a:rect l="l" t="t" r="r" b="b"/>
              <a:pathLst>
                <a:path w="869" h="668" extrusionOk="0">
                  <a:moveTo>
                    <a:pt x="12" y="0"/>
                  </a:moveTo>
                  <a:cubicBezTo>
                    <a:pt x="12" y="33"/>
                    <a:pt x="1" y="67"/>
                    <a:pt x="1" y="100"/>
                  </a:cubicBezTo>
                  <a:cubicBezTo>
                    <a:pt x="90" y="223"/>
                    <a:pt x="212" y="334"/>
                    <a:pt x="345" y="411"/>
                  </a:cubicBezTo>
                  <a:cubicBezTo>
                    <a:pt x="523" y="500"/>
                    <a:pt x="691" y="579"/>
                    <a:pt x="857" y="668"/>
                  </a:cubicBezTo>
                  <a:lnTo>
                    <a:pt x="868" y="656"/>
                  </a:lnTo>
                  <a:cubicBezTo>
                    <a:pt x="701" y="567"/>
                    <a:pt x="535" y="478"/>
                    <a:pt x="379" y="379"/>
                  </a:cubicBezTo>
                  <a:cubicBezTo>
                    <a:pt x="223" y="278"/>
                    <a:pt x="112" y="156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45" name="Google Shape;17545;p24"/>
            <p:cNvSpPr/>
            <p:nvPr/>
          </p:nvSpPr>
          <p:spPr>
            <a:xfrm flipH="1">
              <a:off x="-282623" y="-809319"/>
              <a:ext cx="15409" cy="47598"/>
            </a:xfrm>
            <a:custGeom>
              <a:avLst/>
              <a:gdLst/>
              <a:ahLst/>
              <a:cxnLst/>
              <a:rect l="l" t="t" r="r" b="b"/>
              <a:pathLst>
                <a:path w="191" h="590" extrusionOk="0">
                  <a:moveTo>
                    <a:pt x="1" y="0"/>
                  </a:moveTo>
                  <a:cubicBezTo>
                    <a:pt x="34" y="145"/>
                    <a:pt x="57" y="289"/>
                    <a:pt x="79" y="434"/>
                  </a:cubicBezTo>
                  <a:cubicBezTo>
                    <a:pt x="90" y="479"/>
                    <a:pt x="101" y="534"/>
                    <a:pt x="112" y="590"/>
                  </a:cubicBezTo>
                  <a:cubicBezTo>
                    <a:pt x="146" y="534"/>
                    <a:pt x="168" y="479"/>
                    <a:pt x="190" y="423"/>
                  </a:cubicBezTo>
                  <a:lnTo>
                    <a:pt x="179" y="412"/>
                  </a:lnTo>
                  <a:cubicBezTo>
                    <a:pt x="146" y="267"/>
                    <a:pt x="101" y="123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46" name="Google Shape;17546;p24"/>
            <p:cNvSpPr/>
            <p:nvPr/>
          </p:nvSpPr>
          <p:spPr>
            <a:xfrm flipH="1">
              <a:off x="-338208" y="-775274"/>
              <a:ext cx="62039" cy="82611"/>
            </a:xfrm>
            <a:custGeom>
              <a:avLst/>
              <a:gdLst/>
              <a:ahLst/>
              <a:cxnLst/>
              <a:rect l="l" t="t" r="r" b="b"/>
              <a:pathLst>
                <a:path w="769" h="1024" extrusionOk="0">
                  <a:moveTo>
                    <a:pt x="79" y="1"/>
                  </a:moveTo>
                  <a:cubicBezTo>
                    <a:pt x="57" y="57"/>
                    <a:pt x="35" y="112"/>
                    <a:pt x="1" y="168"/>
                  </a:cubicBezTo>
                  <a:cubicBezTo>
                    <a:pt x="35" y="257"/>
                    <a:pt x="68" y="346"/>
                    <a:pt x="112" y="435"/>
                  </a:cubicBezTo>
                  <a:cubicBezTo>
                    <a:pt x="157" y="502"/>
                    <a:pt x="201" y="557"/>
                    <a:pt x="257" y="613"/>
                  </a:cubicBezTo>
                  <a:cubicBezTo>
                    <a:pt x="312" y="657"/>
                    <a:pt x="379" y="702"/>
                    <a:pt x="435" y="746"/>
                  </a:cubicBezTo>
                  <a:cubicBezTo>
                    <a:pt x="557" y="824"/>
                    <a:pt x="680" y="902"/>
                    <a:pt x="757" y="1024"/>
                  </a:cubicBezTo>
                  <a:lnTo>
                    <a:pt x="769" y="1024"/>
                  </a:lnTo>
                  <a:cubicBezTo>
                    <a:pt x="702" y="890"/>
                    <a:pt x="579" y="791"/>
                    <a:pt x="468" y="702"/>
                  </a:cubicBezTo>
                  <a:cubicBezTo>
                    <a:pt x="357" y="613"/>
                    <a:pt x="246" y="512"/>
                    <a:pt x="190" y="390"/>
                  </a:cubicBezTo>
                  <a:cubicBezTo>
                    <a:pt x="134" y="268"/>
                    <a:pt x="112" y="134"/>
                    <a:pt x="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47" name="Google Shape;17547;p24"/>
            <p:cNvSpPr/>
            <p:nvPr/>
          </p:nvSpPr>
          <p:spPr>
            <a:xfrm flipH="1">
              <a:off x="-334658" y="-785116"/>
              <a:ext cx="37756" cy="76319"/>
            </a:xfrm>
            <a:custGeom>
              <a:avLst/>
              <a:gdLst/>
              <a:ahLst/>
              <a:cxnLst/>
              <a:rect l="l" t="t" r="r" b="b"/>
              <a:pathLst>
                <a:path w="468" h="946" extrusionOk="0">
                  <a:moveTo>
                    <a:pt x="0" y="1"/>
                  </a:moveTo>
                  <a:cubicBezTo>
                    <a:pt x="11" y="100"/>
                    <a:pt x="33" y="201"/>
                    <a:pt x="67" y="290"/>
                  </a:cubicBezTo>
                  <a:cubicBezTo>
                    <a:pt x="100" y="390"/>
                    <a:pt x="144" y="468"/>
                    <a:pt x="200" y="557"/>
                  </a:cubicBezTo>
                  <a:cubicBezTo>
                    <a:pt x="278" y="690"/>
                    <a:pt x="367" y="824"/>
                    <a:pt x="467" y="946"/>
                  </a:cubicBezTo>
                  <a:cubicBezTo>
                    <a:pt x="356" y="790"/>
                    <a:pt x="233" y="568"/>
                    <a:pt x="156" y="268"/>
                  </a:cubicBezTo>
                  <a:cubicBezTo>
                    <a:pt x="144" y="268"/>
                    <a:pt x="144" y="268"/>
                    <a:pt x="144" y="256"/>
                  </a:cubicBezTo>
                  <a:cubicBezTo>
                    <a:pt x="100" y="167"/>
                    <a:pt x="67" y="90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48" name="Google Shape;17548;p24"/>
            <p:cNvSpPr/>
            <p:nvPr/>
          </p:nvSpPr>
          <p:spPr>
            <a:xfrm flipH="1">
              <a:off x="-690839" y="-827713"/>
              <a:ext cx="323103" cy="220243"/>
            </a:xfrm>
            <a:custGeom>
              <a:avLst/>
              <a:gdLst/>
              <a:ahLst/>
              <a:cxnLst/>
              <a:rect l="l" t="t" r="r" b="b"/>
              <a:pathLst>
                <a:path w="4005" h="2730" extrusionOk="0">
                  <a:moveTo>
                    <a:pt x="1942" y="1"/>
                  </a:moveTo>
                  <a:cubicBezTo>
                    <a:pt x="1865" y="1"/>
                    <a:pt x="1775" y="28"/>
                    <a:pt x="1646" y="95"/>
                  </a:cubicBezTo>
                  <a:cubicBezTo>
                    <a:pt x="1313" y="250"/>
                    <a:pt x="1013" y="250"/>
                    <a:pt x="768" y="685"/>
                  </a:cubicBezTo>
                  <a:cubicBezTo>
                    <a:pt x="523" y="1107"/>
                    <a:pt x="512" y="1463"/>
                    <a:pt x="301" y="1597"/>
                  </a:cubicBezTo>
                  <a:cubicBezTo>
                    <a:pt x="170" y="1686"/>
                    <a:pt x="86" y="1703"/>
                    <a:pt x="41" y="1703"/>
                  </a:cubicBezTo>
                  <a:cubicBezTo>
                    <a:pt x="13" y="1703"/>
                    <a:pt x="0" y="1696"/>
                    <a:pt x="0" y="1696"/>
                  </a:cubicBezTo>
                  <a:lnTo>
                    <a:pt x="0" y="1696"/>
                  </a:lnTo>
                  <a:lnTo>
                    <a:pt x="34" y="2041"/>
                  </a:lnTo>
                  <a:cubicBezTo>
                    <a:pt x="34" y="2041"/>
                    <a:pt x="368" y="2475"/>
                    <a:pt x="635" y="2564"/>
                  </a:cubicBezTo>
                  <a:cubicBezTo>
                    <a:pt x="734" y="2592"/>
                    <a:pt x="834" y="2605"/>
                    <a:pt x="934" y="2605"/>
                  </a:cubicBezTo>
                  <a:cubicBezTo>
                    <a:pt x="1116" y="2605"/>
                    <a:pt x="1297" y="2561"/>
                    <a:pt x="1468" y="2475"/>
                  </a:cubicBezTo>
                  <a:cubicBezTo>
                    <a:pt x="1627" y="2402"/>
                    <a:pt x="1707" y="2353"/>
                    <a:pt x="1790" y="2353"/>
                  </a:cubicBezTo>
                  <a:cubicBezTo>
                    <a:pt x="1847" y="2353"/>
                    <a:pt x="1906" y="2376"/>
                    <a:pt x="1992" y="2430"/>
                  </a:cubicBezTo>
                  <a:cubicBezTo>
                    <a:pt x="2151" y="2523"/>
                    <a:pt x="2310" y="2729"/>
                    <a:pt x="2561" y="2729"/>
                  </a:cubicBezTo>
                  <a:cubicBezTo>
                    <a:pt x="2642" y="2729"/>
                    <a:pt x="2733" y="2707"/>
                    <a:pt x="2837" y="2653"/>
                  </a:cubicBezTo>
                  <a:cubicBezTo>
                    <a:pt x="3260" y="2430"/>
                    <a:pt x="3493" y="2052"/>
                    <a:pt x="3727" y="1908"/>
                  </a:cubicBezTo>
                  <a:cubicBezTo>
                    <a:pt x="3971" y="1763"/>
                    <a:pt x="4004" y="1307"/>
                    <a:pt x="3938" y="1152"/>
                  </a:cubicBezTo>
                  <a:cubicBezTo>
                    <a:pt x="3871" y="1007"/>
                    <a:pt x="3638" y="1051"/>
                    <a:pt x="3460" y="796"/>
                  </a:cubicBezTo>
                  <a:cubicBezTo>
                    <a:pt x="3282" y="551"/>
                    <a:pt x="3304" y="495"/>
                    <a:pt x="3048" y="373"/>
                  </a:cubicBezTo>
                  <a:cubicBezTo>
                    <a:pt x="2803" y="250"/>
                    <a:pt x="2558" y="284"/>
                    <a:pt x="2303" y="151"/>
                  </a:cubicBezTo>
                  <a:cubicBezTo>
                    <a:pt x="2149" y="63"/>
                    <a:pt x="2060" y="1"/>
                    <a:pt x="1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49" name="Google Shape;17549;p24"/>
            <p:cNvSpPr/>
            <p:nvPr/>
          </p:nvSpPr>
          <p:spPr>
            <a:xfrm flipH="1">
              <a:off x="-585881" y="-825851"/>
              <a:ext cx="218145" cy="210239"/>
            </a:xfrm>
            <a:custGeom>
              <a:avLst/>
              <a:gdLst/>
              <a:ahLst/>
              <a:cxnLst/>
              <a:rect l="l" t="t" r="r" b="b"/>
              <a:pathLst>
                <a:path w="2704" h="2606" extrusionOk="0">
                  <a:moveTo>
                    <a:pt x="1942" y="1"/>
                  </a:moveTo>
                  <a:cubicBezTo>
                    <a:pt x="1865" y="1"/>
                    <a:pt x="1775" y="28"/>
                    <a:pt x="1646" y="95"/>
                  </a:cubicBezTo>
                  <a:cubicBezTo>
                    <a:pt x="1313" y="250"/>
                    <a:pt x="1013" y="250"/>
                    <a:pt x="768" y="685"/>
                  </a:cubicBezTo>
                  <a:cubicBezTo>
                    <a:pt x="523" y="1107"/>
                    <a:pt x="512" y="1463"/>
                    <a:pt x="301" y="1597"/>
                  </a:cubicBezTo>
                  <a:cubicBezTo>
                    <a:pt x="170" y="1686"/>
                    <a:pt x="86" y="1703"/>
                    <a:pt x="41" y="1703"/>
                  </a:cubicBezTo>
                  <a:cubicBezTo>
                    <a:pt x="13" y="1703"/>
                    <a:pt x="0" y="1696"/>
                    <a:pt x="0" y="1696"/>
                  </a:cubicBezTo>
                  <a:lnTo>
                    <a:pt x="0" y="1696"/>
                  </a:lnTo>
                  <a:lnTo>
                    <a:pt x="34" y="2041"/>
                  </a:lnTo>
                  <a:cubicBezTo>
                    <a:pt x="34" y="2041"/>
                    <a:pt x="368" y="2475"/>
                    <a:pt x="635" y="2564"/>
                  </a:cubicBezTo>
                  <a:cubicBezTo>
                    <a:pt x="732" y="2592"/>
                    <a:pt x="835" y="2606"/>
                    <a:pt x="939" y="2606"/>
                  </a:cubicBezTo>
                  <a:cubicBezTo>
                    <a:pt x="1085" y="2606"/>
                    <a:pt x="1232" y="2578"/>
                    <a:pt x="1369" y="2519"/>
                  </a:cubicBezTo>
                  <a:cubicBezTo>
                    <a:pt x="1424" y="2464"/>
                    <a:pt x="1480" y="2408"/>
                    <a:pt x="1524" y="2341"/>
                  </a:cubicBezTo>
                  <a:cubicBezTo>
                    <a:pt x="1702" y="2074"/>
                    <a:pt x="1814" y="1741"/>
                    <a:pt x="2081" y="1574"/>
                  </a:cubicBezTo>
                  <a:cubicBezTo>
                    <a:pt x="2203" y="1508"/>
                    <a:pt x="2358" y="1485"/>
                    <a:pt x="2469" y="1396"/>
                  </a:cubicBezTo>
                  <a:cubicBezTo>
                    <a:pt x="2670" y="1241"/>
                    <a:pt x="2703" y="951"/>
                    <a:pt x="2692" y="695"/>
                  </a:cubicBezTo>
                  <a:cubicBezTo>
                    <a:pt x="2692" y="562"/>
                    <a:pt x="2681" y="418"/>
                    <a:pt x="2703" y="273"/>
                  </a:cubicBezTo>
                  <a:cubicBezTo>
                    <a:pt x="2570" y="250"/>
                    <a:pt x="2437" y="228"/>
                    <a:pt x="2303" y="151"/>
                  </a:cubicBezTo>
                  <a:cubicBezTo>
                    <a:pt x="2149" y="63"/>
                    <a:pt x="2060" y="1"/>
                    <a:pt x="19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50" name="Google Shape;17550;p24"/>
            <p:cNvSpPr/>
            <p:nvPr/>
          </p:nvSpPr>
          <p:spPr>
            <a:xfrm flipH="1">
              <a:off x="-576927" y="-751871"/>
              <a:ext cx="171515" cy="78174"/>
            </a:xfrm>
            <a:custGeom>
              <a:avLst/>
              <a:gdLst/>
              <a:ahLst/>
              <a:cxnLst/>
              <a:rect l="l" t="t" r="r" b="b"/>
              <a:pathLst>
                <a:path w="2126" h="969" extrusionOk="0">
                  <a:moveTo>
                    <a:pt x="2114" y="1"/>
                  </a:moveTo>
                  <a:cubicBezTo>
                    <a:pt x="2025" y="23"/>
                    <a:pt x="1925" y="79"/>
                    <a:pt x="1836" y="134"/>
                  </a:cubicBezTo>
                  <a:cubicBezTo>
                    <a:pt x="1758" y="201"/>
                    <a:pt x="1680" y="268"/>
                    <a:pt x="1614" y="334"/>
                  </a:cubicBezTo>
                  <a:cubicBezTo>
                    <a:pt x="1535" y="413"/>
                    <a:pt x="1469" y="479"/>
                    <a:pt x="1391" y="535"/>
                  </a:cubicBezTo>
                  <a:cubicBezTo>
                    <a:pt x="1313" y="601"/>
                    <a:pt x="1235" y="646"/>
                    <a:pt x="1146" y="690"/>
                  </a:cubicBezTo>
                  <a:cubicBezTo>
                    <a:pt x="969" y="779"/>
                    <a:pt x="768" y="824"/>
                    <a:pt x="568" y="880"/>
                  </a:cubicBezTo>
                  <a:cubicBezTo>
                    <a:pt x="435" y="902"/>
                    <a:pt x="301" y="935"/>
                    <a:pt x="156" y="935"/>
                  </a:cubicBezTo>
                  <a:lnTo>
                    <a:pt x="0" y="935"/>
                  </a:lnTo>
                  <a:cubicBezTo>
                    <a:pt x="79" y="957"/>
                    <a:pt x="145" y="969"/>
                    <a:pt x="223" y="969"/>
                  </a:cubicBezTo>
                  <a:cubicBezTo>
                    <a:pt x="346" y="969"/>
                    <a:pt x="468" y="946"/>
                    <a:pt x="579" y="924"/>
                  </a:cubicBezTo>
                  <a:cubicBezTo>
                    <a:pt x="779" y="890"/>
                    <a:pt x="979" y="846"/>
                    <a:pt x="1179" y="769"/>
                  </a:cubicBezTo>
                  <a:cubicBezTo>
                    <a:pt x="1268" y="735"/>
                    <a:pt x="1369" y="680"/>
                    <a:pt x="1458" y="623"/>
                  </a:cubicBezTo>
                  <a:cubicBezTo>
                    <a:pt x="1535" y="557"/>
                    <a:pt x="1614" y="490"/>
                    <a:pt x="1680" y="413"/>
                  </a:cubicBezTo>
                  <a:cubicBezTo>
                    <a:pt x="1824" y="268"/>
                    <a:pt x="1947" y="112"/>
                    <a:pt x="2125" y="12"/>
                  </a:cubicBezTo>
                  <a:lnTo>
                    <a:pt x="21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51" name="Google Shape;17551;p24"/>
            <p:cNvSpPr/>
            <p:nvPr/>
          </p:nvSpPr>
          <p:spPr>
            <a:xfrm flipH="1">
              <a:off x="-606455" y="-719520"/>
              <a:ext cx="89791" cy="39531"/>
            </a:xfrm>
            <a:custGeom>
              <a:avLst/>
              <a:gdLst/>
              <a:ahLst/>
              <a:cxnLst/>
              <a:rect l="l" t="t" r="r" b="b"/>
              <a:pathLst>
                <a:path w="1113" h="490" extrusionOk="0">
                  <a:moveTo>
                    <a:pt x="1046" y="0"/>
                  </a:moveTo>
                  <a:cubicBezTo>
                    <a:pt x="890" y="0"/>
                    <a:pt x="746" y="34"/>
                    <a:pt x="601" y="89"/>
                  </a:cubicBezTo>
                  <a:cubicBezTo>
                    <a:pt x="524" y="145"/>
                    <a:pt x="413" y="178"/>
                    <a:pt x="324" y="222"/>
                  </a:cubicBezTo>
                  <a:lnTo>
                    <a:pt x="190" y="289"/>
                  </a:lnTo>
                  <a:cubicBezTo>
                    <a:pt x="112" y="345"/>
                    <a:pt x="57" y="412"/>
                    <a:pt x="1" y="489"/>
                  </a:cubicBezTo>
                  <a:cubicBezTo>
                    <a:pt x="168" y="412"/>
                    <a:pt x="324" y="323"/>
                    <a:pt x="479" y="245"/>
                  </a:cubicBezTo>
                  <a:cubicBezTo>
                    <a:pt x="679" y="134"/>
                    <a:pt x="880" y="45"/>
                    <a:pt x="1113" y="12"/>
                  </a:cubicBezTo>
                  <a:lnTo>
                    <a:pt x="111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52" name="Google Shape;17552;p24"/>
            <p:cNvSpPr/>
            <p:nvPr/>
          </p:nvSpPr>
          <p:spPr>
            <a:xfrm flipH="1">
              <a:off x="-565229" y="-712340"/>
              <a:ext cx="168772" cy="56634"/>
            </a:xfrm>
            <a:custGeom>
              <a:avLst/>
              <a:gdLst/>
              <a:ahLst/>
              <a:cxnLst/>
              <a:rect l="l" t="t" r="r" b="b"/>
              <a:pathLst>
                <a:path w="2092" h="702" extrusionOk="0">
                  <a:moveTo>
                    <a:pt x="2091" y="0"/>
                  </a:moveTo>
                  <a:lnTo>
                    <a:pt x="2091" y="0"/>
                  </a:lnTo>
                  <a:cubicBezTo>
                    <a:pt x="2036" y="22"/>
                    <a:pt x="1980" y="45"/>
                    <a:pt x="1925" y="78"/>
                  </a:cubicBezTo>
                  <a:cubicBezTo>
                    <a:pt x="1891" y="89"/>
                    <a:pt x="1847" y="111"/>
                    <a:pt x="1814" y="133"/>
                  </a:cubicBezTo>
                  <a:cubicBezTo>
                    <a:pt x="1903" y="89"/>
                    <a:pt x="2014" y="56"/>
                    <a:pt x="2091" y="0"/>
                  </a:cubicBezTo>
                  <a:close/>
                  <a:moveTo>
                    <a:pt x="1680" y="200"/>
                  </a:moveTo>
                  <a:lnTo>
                    <a:pt x="1680" y="200"/>
                  </a:lnTo>
                  <a:cubicBezTo>
                    <a:pt x="1557" y="279"/>
                    <a:pt x="1435" y="345"/>
                    <a:pt x="1313" y="390"/>
                  </a:cubicBezTo>
                  <a:cubicBezTo>
                    <a:pt x="1102" y="489"/>
                    <a:pt x="890" y="556"/>
                    <a:pt x="657" y="601"/>
                  </a:cubicBezTo>
                  <a:lnTo>
                    <a:pt x="323" y="667"/>
                  </a:lnTo>
                  <a:cubicBezTo>
                    <a:pt x="279" y="679"/>
                    <a:pt x="245" y="679"/>
                    <a:pt x="212" y="679"/>
                  </a:cubicBezTo>
                  <a:lnTo>
                    <a:pt x="156" y="679"/>
                  </a:lnTo>
                  <a:cubicBezTo>
                    <a:pt x="101" y="667"/>
                    <a:pt x="45" y="645"/>
                    <a:pt x="0" y="601"/>
                  </a:cubicBezTo>
                  <a:lnTo>
                    <a:pt x="0" y="612"/>
                  </a:lnTo>
                  <a:cubicBezTo>
                    <a:pt x="34" y="657"/>
                    <a:pt x="89" y="679"/>
                    <a:pt x="145" y="690"/>
                  </a:cubicBezTo>
                  <a:cubicBezTo>
                    <a:pt x="178" y="701"/>
                    <a:pt x="200" y="701"/>
                    <a:pt x="234" y="701"/>
                  </a:cubicBezTo>
                  <a:cubicBezTo>
                    <a:pt x="267" y="701"/>
                    <a:pt x="289" y="701"/>
                    <a:pt x="323" y="690"/>
                  </a:cubicBezTo>
                  <a:cubicBezTo>
                    <a:pt x="445" y="679"/>
                    <a:pt x="556" y="667"/>
                    <a:pt x="668" y="645"/>
                  </a:cubicBezTo>
                  <a:cubicBezTo>
                    <a:pt x="902" y="601"/>
                    <a:pt x="1124" y="545"/>
                    <a:pt x="1346" y="456"/>
                  </a:cubicBezTo>
                  <a:cubicBezTo>
                    <a:pt x="1391" y="445"/>
                    <a:pt x="1446" y="423"/>
                    <a:pt x="1491" y="400"/>
                  </a:cubicBezTo>
                  <a:cubicBezTo>
                    <a:pt x="1547" y="323"/>
                    <a:pt x="1602" y="256"/>
                    <a:pt x="1680" y="20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53" name="Google Shape;17553;p24"/>
            <p:cNvSpPr/>
            <p:nvPr/>
          </p:nvSpPr>
          <p:spPr>
            <a:xfrm flipH="1">
              <a:off x="-592095" y="-675552"/>
              <a:ext cx="94228" cy="26058"/>
            </a:xfrm>
            <a:custGeom>
              <a:avLst/>
              <a:gdLst/>
              <a:ahLst/>
              <a:cxnLst/>
              <a:rect l="l" t="t" r="r" b="b"/>
              <a:pathLst>
                <a:path w="1168" h="323" extrusionOk="0">
                  <a:moveTo>
                    <a:pt x="824" y="0"/>
                  </a:moveTo>
                  <a:cubicBezTo>
                    <a:pt x="701" y="0"/>
                    <a:pt x="590" y="23"/>
                    <a:pt x="478" y="56"/>
                  </a:cubicBezTo>
                  <a:cubicBezTo>
                    <a:pt x="334" y="100"/>
                    <a:pt x="201" y="156"/>
                    <a:pt x="67" y="211"/>
                  </a:cubicBezTo>
                  <a:cubicBezTo>
                    <a:pt x="45" y="256"/>
                    <a:pt x="23" y="290"/>
                    <a:pt x="0" y="323"/>
                  </a:cubicBezTo>
                  <a:cubicBezTo>
                    <a:pt x="167" y="267"/>
                    <a:pt x="334" y="201"/>
                    <a:pt x="501" y="145"/>
                  </a:cubicBezTo>
                  <a:cubicBezTo>
                    <a:pt x="646" y="89"/>
                    <a:pt x="801" y="56"/>
                    <a:pt x="957" y="56"/>
                  </a:cubicBezTo>
                  <a:cubicBezTo>
                    <a:pt x="1024" y="56"/>
                    <a:pt x="1090" y="67"/>
                    <a:pt x="1168" y="78"/>
                  </a:cubicBezTo>
                  <a:lnTo>
                    <a:pt x="1168" y="67"/>
                  </a:lnTo>
                  <a:cubicBezTo>
                    <a:pt x="1113" y="45"/>
                    <a:pt x="1057" y="33"/>
                    <a:pt x="1001" y="23"/>
                  </a:cubicBezTo>
                  <a:cubicBezTo>
                    <a:pt x="945" y="11"/>
                    <a:pt x="879" y="0"/>
                    <a:pt x="8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54" name="Google Shape;17554;p24"/>
            <p:cNvSpPr/>
            <p:nvPr/>
          </p:nvSpPr>
          <p:spPr>
            <a:xfrm flipH="1">
              <a:off x="-503351" y="-658529"/>
              <a:ext cx="83579" cy="22508"/>
            </a:xfrm>
            <a:custGeom>
              <a:avLst/>
              <a:gdLst/>
              <a:ahLst/>
              <a:cxnLst/>
              <a:rect l="l" t="t" r="r" b="b"/>
              <a:pathLst>
                <a:path w="1036" h="279" extrusionOk="0">
                  <a:moveTo>
                    <a:pt x="1035" y="0"/>
                  </a:moveTo>
                  <a:lnTo>
                    <a:pt x="801" y="101"/>
                  </a:lnTo>
                  <a:cubicBezTo>
                    <a:pt x="623" y="178"/>
                    <a:pt x="435" y="234"/>
                    <a:pt x="234" y="234"/>
                  </a:cubicBezTo>
                  <a:cubicBezTo>
                    <a:pt x="212" y="234"/>
                    <a:pt x="178" y="223"/>
                    <a:pt x="145" y="223"/>
                  </a:cubicBezTo>
                  <a:cubicBezTo>
                    <a:pt x="89" y="223"/>
                    <a:pt x="45" y="212"/>
                    <a:pt x="0" y="201"/>
                  </a:cubicBezTo>
                  <a:lnTo>
                    <a:pt x="0" y="201"/>
                  </a:lnTo>
                  <a:cubicBezTo>
                    <a:pt x="12" y="223"/>
                    <a:pt x="34" y="234"/>
                    <a:pt x="67" y="257"/>
                  </a:cubicBezTo>
                  <a:cubicBezTo>
                    <a:pt x="89" y="257"/>
                    <a:pt x="112" y="267"/>
                    <a:pt x="134" y="267"/>
                  </a:cubicBezTo>
                  <a:cubicBezTo>
                    <a:pt x="190" y="279"/>
                    <a:pt x="234" y="279"/>
                    <a:pt x="279" y="279"/>
                  </a:cubicBezTo>
                  <a:cubicBezTo>
                    <a:pt x="468" y="279"/>
                    <a:pt x="657" y="234"/>
                    <a:pt x="823" y="168"/>
                  </a:cubicBezTo>
                  <a:cubicBezTo>
                    <a:pt x="879" y="156"/>
                    <a:pt x="924" y="134"/>
                    <a:pt x="968" y="112"/>
                  </a:cubicBezTo>
                  <a:cubicBezTo>
                    <a:pt x="991" y="79"/>
                    <a:pt x="1013" y="45"/>
                    <a:pt x="1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55" name="Google Shape;17555;p24"/>
            <p:cNvSpPr/>
            <p:nvPr/>
          </p:nvSpPr>
          <p:spPr>
            <a:xfrm flipH="1">
              <a:off x="-566115" y="-942111"/>
              <a:ext cx="271068" cy="265663"/>
            </a:xfrm>
            <a:custGeom>
              <a:avLst/>
              <a:gdLst/>
              <a:ahLst/>
              <a:cxnLst/>
              <a:rect l="l" t="t" r="r" b="b"/>
              <a:pathLst>
                <a:path w="3360" h="3293" extrusionOk="0">
                  <a:moveTo>
                    <a:pt x="2521" y="0"/>
                  </a:moveTo>
                  <a:cubicBezTo>
                    <a:pt x="2468" y="0"/>
                    <a:pt x="2402" y="31"/>
                    <a:pt x="2280" y="67"/>
                  </a:cubicBezTo>
                  <a:cubicBezTo>
                    <a:pt x="2217" y="85"/>
                    <a:pt x="2179" y="93"/>
                    <a:pt x="2151" y="93"/>
                  </a:cubicBezTo>
                  <a:cubicBezTo>
                    <a:pt x="2095" y="93"/>
                    <a:pt x="2080" y="63"/>
                    <a:pt x="1991" y="34"/>
                  </a:cubicBezTo>
                  <a:cubicBezTo>
                    <a:pt x="1968" y="28"/>
                    <a:pt x="1944" y="24"/>
                    <a:pt x="1916" y="24"/>
                  </a:cubicBezTo>
                  <a:cubicBezTo>
                    <a:pt x="1784" y="24"/>
                    <a:pt x="1571" y="103"/>
                    <a:pt x="1002" y="378"/>
                  </a:cubicBezTo>
                  <a:cubicBezTo>
                    <a:pt x="323" y="723"/>
                    <a:pt x="1" y="1079"/>
                    <a:pt x="123" y="1957"/>
                  </a:cubicBezTo>
                  <a:cubicBezTo>
                    <a:pt x="246" y="2837"/>
                    <a:pt x="779" y="3192"/>
                    <a:pt x="779" y="3192"/>
                  </a:cubicBezTo>
                  <a:lnTo>
                    <a:pt x="1079" y="3292"/>
                  </a:lnTo>
                  <a:cubicBezTo>
                    <a:pt x="1079" y="3292"/>
                    <a:pt x="1313" y="3292"/>
                    <a:pt x="1491" y="3248"/>
                  </a:cubicBezTo>
                  <a:cubicBezTo>
                    <a:pt x="1680" y="3203"/>
                    <a:pt x="2092" y="3114"/>
                    <a:pt x="2703" y="2714"/>
                  </a:cubicBezTo>
                  <a:cubicBezTo>
                    <a:pt x="3315" y="2313"/>
                    <a:pt x="3259" y="1991"/>
                    <a:pt x="3304" y="1813"/>
                  </a:cubicBezTo>
                  <a:cubicBezTo>
                    <a:pt x="3360" y="1624"/>
                    <a:pt x="3192" y="1157"/>
                    <a:pt x="3104" y="1112"/>
                  </a:cubicBezTo>
                  <a:cubicBezTo>
                    <a:pt x="3004" y="1057"/>
                    <a:pt x="2915" y="1013"/>
                    <a:pt x="2837" y="857"/>
                  </a:cubicBezTo>
                  <a:cubicBezTo>
                    <a:pt x="2748" y="690"/>
                    <a:pt x="2681" y="101"/>
                    <a:pt x="2603" y="34"/>
                  </a:cubicBezTo>
                  <a:cubicBezTo>
                    <a:pt x="2575" y="10"/>
                    <a:pt x="2550" y="0"/>
                    <a:pt x="25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56" name="Google Shape;17556;p24"/>
            <p:cNvSpPr/>
            <p:nvPr/>
          </p:nvSpPr>
          <p:spPr>
            <a:xfrm flipH="1">
              <a:off x="-419852" y="-882895"/>
              <a:ext cx="70913" cy="199267"/>
            </a:xfrm>
            <a:custGeom>
              <a:avLst/>
              <a:gdLst/>
              <a:ahLst/>
              <a:cxnLst/>
              <a:rect l="l" t="t" r="r" b="b"/>
              <a:pathLst>
                <a:path w="879" h="2470" extrusionOk="0">
                  <a:moveTo>
                    <a:pt x="868" y="0"/>
                  </a:moveTo>
                  <a:cubicBezTo>
                    <a:pt x="656" y="101"/>
                    <a:pt x="478" y="256"/>
                    <a:pt x="334" y="445"/>
                  </a:cubicBezTo>
                  <a:cubicBezTo>
                    <a:pt x="178" y="634"/>
                    <a:pt x="100" y="868"/>
                    <a:pt x="45" y="1102"/>
                  </a:cubicBezTo>
                  <a:cubicBezTo>
                    <a:pt x="0" y="1335"/>
                    <a:pt x="0" y="1569"/>
                    <a:pt x="33" y="1802"/>
                  </a:cubicBezTo>
                  <a:cubicBezTo>
                    <a:pt x="67" y="2024"/>
                    <a:pt x="134" y="2247"/>
                    <a:pt x="200" y="2469"/>
                  </a:cubicBezTo>
                  <a:lnTo>
                    <a:pt x="211" y="2469"/>
                  </a:lnTo>
                  <a:cubicBezTo>
                    <a:pt x="167" y="2247"/>
                    <a:pt x="122" y="2014"/>
                    <a:pt x="111" y="1791"/>
                  </a:cubicBezTo>
                  <a:cubicBezTo>
                    <a:pt x="89" y="1569"/>
                    <a:pt x="100" y="1335"/>
                    <a:pt x="156" y="1124"/>
                  </a:cubicBezTo>
                  <a:cubicBezTo>
                    <a:pt x="223" y="912"/>
                    <a:pt x="334" y="723"/>
                    <a:pt x="445" y="534"/>
                  </a:cubicBezTo>
                  <a:cubicBezTo>
                    <a:pt x="567" y="345"/>
                    <a:pt x="712" y="178"/>
                    <a:pt x="878" y="12"/>
                  </a:cubicBezTo>
                  <a:lnTo>
                    <a:pt x="86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57" name="Google Shape;17557;p24"/>
            <p:cNvSpPr/>
            <p:nvPr/>
          </p:nvSpPr>
          <p:spPr>
            <a:xfrm flipH="1">
              <a:off x="-459302" y="-823672"/>
              <a:ext cx="83499" cy="135615"/>
            </a:xfrm>
            <a:custGeom>
              <a:avLst/>
              <a:gdLst/>
              <a:ahLst/>
              <a:cxnLst/>
              <a:rect l="l" t="t" r="r" b="b"/>
              <a:pathLst>
                <a:path w="1035" h="1681" extrusionOk="0">
                  <a:moveTo>
                    <a:pt x="957" y="1"/>
                  </a:moveTo>
                  <a:lnTo>
                    <a:pt x="935" y="12"/>
                  </a:lnTo>
                  <a:cubicBezTo>
                    <a:pt x="957" y="179"/>
                    <a:pt x="913" y="324"/>
                    <a:pt x="846" y="468"/>
                  </a:cubicBezTo>
                  <a:cubicBezTo>
                    <a:pt x="779" y="613"/>
                    <a:pt x="713" y="769"/>
                    <a:pt x="624" y="902"/>
                  </a:cubicBezTo>
                  <a:cubicBezTo>
                    <a:pt x="523" y="1036"/>
                    <a:pt x="412" y="1158"/>
                    <a:pt x="290" y="1258"/>
                  </a:cubicBezTo>
                  <a:cubicBezTo>
                    <a:pt x="223" y="1313"/>
                    <a:pt x="157" y="1369"/>
                    <a:pt x="101" y="1447"/>
                  </a:cubicBezTo>
                  <a:cubicBezTo>
                    <a:pt x="45" y="1513"/>
                    <a:pt x="1" y="1592"/>
                    <a:pt x="1" y="1681"/>
                  </a:cubicBezTo>
                  <a:lnTo>
                    <a:pt x="12" y="1681"/>
                  </a:lnTo>
                  <a:cubicBezTo>
                    <a:pt x="34" y="1602"/>
                    <a:pt x="78" y="1536"/>
                    <a:pt x="134" y="1469"/>
                  </a:cubicBezTo>
                  <a:cubicBezTo>
                    <a:pt x="189" y="1414"/>
                    <a:pt x="268" y="1369"/>
                    <a:pt x="335" y="1325"/>
                  </a:cubicBezTo>
                  <a:cubicBezTo>
                    <a:pt x="468" y="1224"/>
                    <a:pt x="601" y="1102"/>
                    <a:pt x="713" y="969"/>
                  </a:cubicBezTo>
                  <a:cubicBezTo>
                    <a:pt x="824" y="835"/>
                    <a:pt x="924" y="690"/>
                    <a:pt x="990" y="524"/>
                  </a:cubicBezTo>
                  <a:cubicBezTo>
                    <a:pt x="1013" y="446"/>
                    <a:pt x="1035" y="357"/>
                    <a:pt x="1035" y="257"/>
                  </a:cubicBezTo>
                  <a:cubicBezTo>
                    <a:pt x="1024" y="168"/>
                    <a:pt x="1002" y="79"/>
                    <a:pt x="9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58" name="Google Shape;17558;p24"/>
            <p:cNvSpPr/>
            <p:nvPr/>
          </p:nvSpPr>
          <p:spPr>
            <a:xfrm flipH="1">
              <a:off x="-507788" y="-788578"/>
              <a:ext cx="118512" cy="99634"/>
            </a:xfrm>
            <a:custGeom>
              <a:avLst/>
              <a:gdLst/>
              <a:ahLst/>
              <a:cxnLst/>
              <a:rect l="l" t="t" r="r" b="b"/>
              <a:pathLst>
                <a:path w="1469" h="1235" extrusionOk="0">
                  <a:moveTo>
                    <a:pt x="1468" y="0"/>
                  </a:moveTo>
                  <a:lnTo>
                    <a:pt x="1468" y="0"/>
                  </a:lnTo>
                  <a:cubicBezTo>
                    <a:pt x="1379" y="144"/>
                    <a:pt x="1290" y="278"/>
                    <a:pt x="1191" y="411"/>
                  </a:cubicBezTo>
                  <a:cubicBezTo>
                    <a:pt x="1090" y="534"/>
                    <a:pt x="991" y="667"/>
                    <a:pt x="868" y="779"/>
                  </a:cubicBezTo>
                  <a:cubicBezTo>
                    <a:pt x="746" y="878"/>
                    <a:pt x="612" y="979"/>
                    <a:pt x="457" y="1056"/>
                  </a:cubicBezTo>
                  <a:cubicBezTo>
                    <a:pt x="312" y="1123"/>
                    <a:pt x="156" y="1190"/>
                    <a:pt x="0" y="1224"/>
                  </a:cubicBezTo>
                  <a:lnTo>
                    <a:pt x="0" y="1234"/>
                  </a:lnTo>
                  <a:cubicBezTo>
                    <a:pt x="168" y="1212"/>
                    <a:pt x="323" y="1167"/>
                    <a:pt x="479" y="1101"/>
                  </a:cubicBezTo>
                  <a:cubicBezTo>
                    <a:pt x="635" y="1034"/>
                    <a:pt x="790" y="945"/>
                    <a:pt x="924" y="834"/>
                  </a:cubicBezTo>
                  <a:cubicBezTo>
                    <a:pt x="1057" y="734"/>
                    <a:pt x="1179" y="611"/>
                    <a:pt x="1280" y="467"/>
                  </a:cubicBezTo>
                  <a:cubicBezTo>
                    <a:pt x="1369" y="322"/>
                    <a:pt x="1435" y="166"/>
                    <a:pt x="14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59" name="Google Shape;17559;p24"/>
            <p:cNvSpPr/>
            <p:nvPr/>
          </p:nvSpPr>
          <p:spPr>
            <a:xfrm flipH="1">
              <a:off x="-354343" y="-835377"/>
              <a:ext cx="31463" cy="135534"/>
            </a:xfrm>
            <a:custGeom>
              <a:avLst/>
              <a:gdLst/>
              <a:ahLst/>
              <a:cxnLst/>
              <a:rect l="l" t="t" r="r" b="b"/>
              <a:pathLst>
                <a:path w="390" h="1680" extrusionOk="0">
                  <a:moveTo>
                    <a:pt x="190" y="1"/>
                  </a:moveTo>
                  <a:cubicBezTo>
                    <a:pt x="111" y="123"/>
                    <a:pt x="56" y="268"/>
                    <a:pt x="34" y="424"/>
                  </a:cubicBezTo>
                  <a:cubicBezTo>
                    <a:pt x="0" y="568"/>
                    <a:pt x="12" y="723"/>
                    <a:pt x="34" y="869"/>
                  </a:cubicBezTo>
                  <a:cubicBezTo>
                    <a:pt x="79" y="1168"/>
                    <a:pt x="200" y="1447"/>
                    <a:pt x="390" y="1680"/>
                  </a:cubicBezTo>
                  <a:lnTo>
                    <a:pt x="390" y="1669"/>
                  </a:lnTo>
                  <a:cubicBezTo>
                    <a:pt x="234" y="1425"/>
                    <a:pt x="134" y="1146"/>
                    <a:pt x="101" y="857"/>
                  </a:cubicBezTo>
                  <a:cubicBezTo>
                    <a:pt x="89" y="713"/>
                    <a:pt x="111" y="579"/>
                    <a:pt x="123" y="434"/>
                  </a:cubicBezTo>
                  <a:cubicBezTo>
                    <a:pt x="134" y="290"/>
                    <a:pt x="167" y="145"/>
                    <a:pt x="2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60" name="Google Shape;17560;p24"/>
            <p:cNvSpPr/>
            <p:nvPr/>
          </p:nvSpPr>
          <p:spPr>
            <a:xfrm flipH="1">
              <a:off x="-407267" y="-801251"/>
              <a:ext cx="41306" cy="104151"/>
            </a:xfrm>
            <a:custGeom>
              <a:avLst/>
              <a:gdLst/>
              <a:ahLst/>
              <a:cxnLst/>
              <a:rect l="l" t="t" r="r" b="b"/>
              <a:pathLst>
                <a:path w="512" h="1291" extrusionOk="0">
                  <a:moveTo>
                    <a:pt x="501" y="1"/>
                  </a:moveTo>
                  <a:cubicBezTo>
                    <a:pt x="400" y="67"/>
                    <a:pt x="311" y="156"/>
                    <a:pt x="245" y="256"/>
                  </a:cubicBezTo>
                  <a:cubicBezTo>
                    <a:pt x="167" y="357"/>
                    <a:pt x="123" y="468"/>
                    <a:pt x="89" y="579"/>
                  </a:cubicBezTo>
                  <a:cubicBezTo>
                    <a:pt x="56" y="690"/>
                    <a:pt x="22" y="812"/>
                    <a:pt x="12" y="935"/>
                  </a:cubicBezTo>
                  <a:cubicBezTo>
                    <a:pt x="0" y="1046"/>
                    <a:pt x="12" y="1168"/>
                    <a:pt x="22" y="1291"/>
                  </a:cubicBezTo>
                  <a:lnTo>
                    <a:pt x="34" y="1291"/>
                  </a:lnTo>
                  <a:cubicBezTo>
                    <a:pt x="22" y="1057"/>
                    <a:pt x="67" y="812"/>
                    <a:pt x="156" y="601"/>
                  </a:cubicBezTo>
                  <a:cubicBezTo>
                    <a:pt x="200" y="501"/>
                    <a:pt x="256" y="401"/>
                    <a:pt x="311" y="300"/>
                  </a:cubicBezTo>
                  <a:cubicBezTo>
                    <a:pt x="378" y="201"/>
                    <a:pt x="445" y="112"/>
                    <a:pt x="512" y="11"/>
                  </a:cubicBezTo>
                  <a:lnTo>
                    <a:pt x="50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61" name="Google Shape;17561;p24"/>
            <p:cNvSpPr/>
            <p:nvPr/>
          </p:nvSpPr>
          <p:spPr>
            <a:xfrm flipH="1">
              <a:off x="-544574" y="-665797"/>
              <a:ext cx="316811" cy="213869"/>
            </a:xfrm>
            <a:custGeom>
              <a:avLst/>
              <a:gdLst/>
              <a:ahLst/>
              <a:cxnLst/>
              <a:rect l="l" t="t" r="r" b="b"/>
              <a:pathLst>
                <a:path w="3927" h="2651" extrusionOk="0">
                  <a:moveTo>
                    <a:pt x="1435" y="1"/>
                  </a:moveTo>
                  <a:cubicBezTo>
                    <a:pt x="1435" y="1"/>
                    <a:pt x="1379" y="134"/>
                    <a:pt x="1268" y="346"/>
                  </a:cubicBezTo>
                  <a:cubicBezTo>
                    <a:pt x="1169" y="557"/>
                    <a:pt x="267" y="1024"/>
                    <a:pt x="134" y="1258"/>
                  </a:cubicBezTo>
                  <a:cubicBezTo>
                    <a:pt x="0" y="1491"/>
                    <a:pt x="267" y="1602"/>
                    <a:pt x="368" y="1725"/>
                  </a:cubicBezTo>
                  <a:cubicBezTo>
                    <a:pt x="479" y="1858"/>
                    <a:pt x="412" y="1891"/>
                    <a:pt x="534" y="2036"/>
                  </a:cubicBezTo>
                  <a:cubicBezTo>
                    <a:pt x="657" y="2192"/>
                    <a:pt x="912" y="2158"/>
                    <a:pt x="1146" y="2192"/>
                  </a:cubicBezTo>
                  <a:cubicBezTo>
                    <a:pt x="1379" y="2214"/>
                    <a:pt x="1335" y="2536"/>
                    <a:pt x="1547" y="2625"/>
                  </a:cubicBezTo>
                  <a:cubicBezTo>
                    <a:pt x="1590" y="2643"/>
                    <a:pt x="1639" y="2650"/>
                    <a:pt x="1690" y="2650"/>
                  </a:cubicBezTo>
                  <a:cubicBezTo>
                    <a:pt x="1873" y="2650"/>
                    <a:pt x="2097" y="2554"/>
                    <a:pt x="2314" y="2459"/>
                  </a:cubicBezTo>
                  <a:cubicBezTo>
                    <a:pt x="2411" y="2418"/>
                    <a:pt x="2482" y="2406"/>
                    <a:pt x="2546" y="2406"/>
                  </a:cubicBezTo>
                  <a:cubicBezTo>
                    <a:pt x="2585" y="2406"/>
                    <a:pt x="2621" y="2410"/>
                    <a:pt x="2659" y="2415"/>
                  </a:cubicBezTo>
                  <a:cubicBezTo>
                    <a:pt x="2692" y="2415"/>
                    <a:pt x="2727" y="2417"/>
                    <a:pt x="2767" y="2417"/>
                  </a:cubicBezTo>
                  <a:cubicBezTo>
                    <a:pt x="2810" y="2417"/>
                    <a:pt x="2858" y="2414"/>
                    <a:pt x="2914" y="2403"/>
                  </a:cubicBezTo>
                  <a:cubicBezTo>
                    <a:pt x="3181" y="2348"/>
                    <a:pt x="3181" y="2359"/>
                    <a:pt x="3371" y="2225"/>
                  </a:cubicBezTo>
                  <a:cubicBezTo>
                    <a:pt x="3559" y="2092"/>
                    <a:pt x="3849" y="1802"/>
                    <a:pt x="3882" y="1681"/>
                  </a:cubicBezTo>
                  <a:cubicBezTo>
                    <a:pt x="3927" y="1569"/>
                    <a:pt x="3871" y="1525"/>
                    <a:pt x="3771" y="1291"/>
                  </a:cubicBezTo>
                  <a:cubicBezTo>
                    <a:pt x="3671" y="1058"/>
                    <a:pt x="3482" y="1035"/>
                    <a:pt x="2926" y="668"/>
                  </a:cubicBezTo>
                  <a:cubicBezTo>
                    <a:pt x="2380" y="312"/>
                    <a:pt x="2147" y="79"/>
                    <a:pt x="2147" y="79"/>
                  </a:cubicBezTo>
                  <a:lnTo>
                    <a:pt x="143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62" name="Google Shape;17562;p24"/>
            <p:cNvSpPr/>
            <p:nvPr/>
          </p:nvSpPr>
          <p:spPr>
            <a:xfrm flipH="1">
              <a:off x="-470998" y="-665797"/>
              <a:ext cx="243235" cy="177727"/>
            </a:xfrm>
            <a:custGeom>
              <a:avLst/>
              <a:gdLst/>
              <a:ahLst/>
              <a:cxnLst/>
              <a:rect l="l" t="t" r="r" b="b"/>
              <a:pathLst>
                <a:path w="3015" h="2203" extrusionOk="0">
                  <a:moveTo>
                    <a:pt x="1435" y="1"/>
                  </a:moveTo>
                  <a:cubicBezTo>
                    <a:pt x="1435" y="1"/>
                    <a:pt x="1379" y="134"/>
                    <a:pt x="1268" y="346"/>
                  </a:cubicBezTo>
                  <a:cubicBezTo>
                    <a:pt x="1169" y="546"/>
                    <a:pt x="267" y="1024"/>
                    <a:pt x="134" y="1258"/>
                  </a:cubicBezTo>
                  <a:cubicBezTo>
                    <a:pt x="0" y="1491"/>
                    <a:pt x="267" y="1602"/>
                    <a:pt x="368" y="1725"/>
                  </a:cubicBezTo>
                  <a:cubicBezTo>
                    <a:pt x="479" y="1858"/>
                    <a:pt x="412" y="1891"/>
                    <a:pt x="534" y="2036"/>
                  </a:cubicBezTo>
                  <a:cubicBezTo>
                    <a:pt x="657" y="2192"/>
                    <a:pt x="912" y="2158"/>
                    <a:pt x="1146" y="2192"/>
                  </a:cubicBezTo>
                  <a:cubicBezTo>
                    <a:pt x="1169" y="2192"/>
                    <a:pt x="1191" y="2192"/>
                    <a:pt x="1201" y="2203"/>
                  </a:cubicBezTo>
                  <a:cubicBezTo>
                    <a:pt x="1424" y="1925"/>
                    <a:pt x="1569" y="1592"/>
                    <a:pt x="1580" y="1236"/>
                  </a:cubicBezTo>
                  <a:cubicBezTo>
                    <a:pt x="1580" y="1113"/>
                    <a:pt x="1569" y="979"/>
                    <a:pt x="1613" y="880"/>
                  </a:cubicBezTo>
                  <a:cubicBezTo>
                    <a:pt x="1696" y="714"/>
                    <a:pt x="1895" y="645"/>
                    <a:pt x="2075" y="645"/>
                  </a:cubicBezTo>
                  <a:cubicBezTo>
                    <a:pt x="2088" y="645"/>
                    <a:pt x="2101" y="645"/>
                    <a:pt x="2113" y="646"/>
                  </a:cubicBezTo>
                  <a:cubicBezTo>
                    <a:pt x="2303" y="668"/>
                    <a:pt x="2492" y="735"/>
                    <a:pt x="2681" y="757"/>
                  </a:cubicBezTo>
                  <a:cubicBezTo>
                    <a:pt x="2715" y="761"/>
                    <a:pt x="2751" y="763"/>
                    <a:pt x="2789" y="763"/>
                  </a:cubicBezTo>
                  <a:cubicBezTo>
                    <a:pt x="2862" y="763"/>
                    <a:pt x="2941" y="753"/>
                    <a:pt x="3015" y="724"/>
                  </a:cubicBezTo>
                  <a:cubicBezTo>
                    <a:pt x="2993" y="712"/>
                    <a:pt x="2959" y="690"/>
                    <a:pt x="2926" y="668"/>
                  </a:cubicBezTo>
                  <a:cubicBezTo>
                    <a:pt x="2380" y="312"/>
                    <a:pt x="2147" y="79"/>
                    <a:pt x="2147" y="79"/>
                  </a:cubicBezTo>
                  <a:lnTo>
                    <a:pt x="143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63" name="Google Shape;17563;p24"/>
            <p:cNvSpPr/>
            <p:nvPr/>
          </p:nvSpPr>
          <p:spPr>
            <a:xfrm flipH="1">
              <a:off x="-360636" y="-669346"/>
              <a:ext cx="1856" cy="5405"/>
            </a:xfrm>
            <a:custGeom>
              <a:avLst/>
              <a:gdLst/>
              <a:ahLst/>
              <a:cxnLst/>
              <a:rect l="l" t="t" r="r" b="b"/>
              <a:pathLst>
                <a:path w="23" h="67" extrusionOk="0">
                  <a:moveTo>
                    <a:pt x="22" y="0"/>
                  </a:moveTo>
                  <a:lnTo>
                    <a:pt x="0" y="12"/>
                  </a:lnTo>
                  <a:lnTo>
                    <a:pt x="0" y="56"/>
                  </a:lnTo>
                  <a:lnTo>
                    <a:pt x="22" y="67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64" name="Google Shape;17564;p24"/>
            <p:cNvSpPr/>
            <p:nvPr/>
          </p:nvSpPr>
          <p:spPr>
            <a:xfrm flipH="1">
              <a:off x="-357006" y="-547365"/>
              <a:ext cx="7261" cy="18959"/>
            </a:xfrm>
            <a:custGeom>
              <a:avLst/>
              <a:gdLst/>
              <a:ahLst/>
              <a:cxnLst/>
              <a:rect l="l" t="t" r="r" b="b"/>
              <a:pathLst>
                <a:path w="90" h="235" extrusionOk="0">
                  <a:moveTo>
                    <a:pt x="35" y="1"/>
                  </a:moveTo>
                  <a:cubicBezTo>
                    <a:pt x="35" y="45"/>
                    <a:pt x="23" y="101"/>
                    <a:pt x="1" y="146"/>
                  </a:cubicBezTo>
                  <a:cubicBezTo>
                    <a:pt x="23" y="179"/>
                    <a:pt x="57" y="213"/>
                    <a:pt x="79" y="235"/>
                  </a:cubicBezTo>
                  <a:lnTo>
                    <a:pt x="90" y="235"/>
                  </a:lnTo>
                  <a:lnTo>
                    <a:pt x="45" y="12"/>
                  </a:lnTo>
                  <a:cubicBezTo>
                    <a:pt x="45" y="12"/>
                    <a:pt x="45" y="1"/>
                    <a:pt x="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65" name="Google Shape;17565;p24"/>
            <p:cNvSpPr/>
            <p:nvPr/>
          </p:nvSpPr>
          <p:spPr>
            <a:xfrm flipH="1">
              <a:off x="-360636" y="-662966"/>
              <a:ext cx="24283" cy="129241"/>
            </a:xfrm>
            <a:custGeom>
              <a:avLst/>
              <a:gdLst/>
              <a:ahLst/>
              <a:cxnLst/>
              <a:rect l="l" t="t" r="r" b="b"/>
              <a:pathLst>
                <a:path w="301" h="1602" extrusionOk="0">
                  <a:moveTo>
                    <a:pt x="278" y="0"/>
                  </a:moveTo>
                  <a:cubicBezTo>
                    <a:pt x="256" y="134"/>
                    <a:pt x="201" y="256"/>
                    <a:pt x="145" y="367"/>
                  </a:cubicBezTo>
                  <a:cubicBezTo>
                    <a:pt x="89" y="512"/>
                    <a:pt x="33" y="656"/>
                    <a:pt x="11" y="812"/>
                  </a:cubicBezTo>
                  <a:cubicBezTo>
                    <a:pt x="0" y="890"/>
                    <a:pt x="0" y="967"/>
                    <a:pt x="0" y="1046"/>
                  </a:cubicBezTo>
                  <a:cubicBezTo>
                    <a:pt x="0" y="1123"/>
                    <a:pt x="11" y="1212"/>
                    <a:pt x="23" y="1279"/>
                  </a:cubicBezTo>
                  <a:cubicBezTo>
                    <a:pt x="56" y="1402"/>
                    <a:pt x="100" y="1501"/>
                    <a:pt x="167" y="1602"/>
                  </a:cubicBezTo>
                  <a:cubicBezTo>
                    <a:pt x="189" y="1557"/>
                    <a:pt x="201" y="1501"/>
                    <a:pt x="201" y="1457"/>
                  </a:cubicBezTo>
                  <a:lnTo>
                    <a:pt x="167" y="1257"/>
                  </a:lnTo>
                  <a:cubicBezTo>
                    <a:pt x="156" y="1112"/>
                    <a:pt x="122" y="967"/>
                    <a:pt x="134" y="823"/>
                  </a:cubicBezTo>
                  <a:cubicBezTo>
                    <a:pt x="145" y="678"/>
                    <a:pt x="167" y="545"/>
                    <a:pt x="223" y="401"/>
                  </a:cubicBezTo>
                  <a:cubicBezTo>
                    <a:pt x="256" y="278"/>
                    <a:pt x="300" y="144"/>
                    <a:pt x="300" y="11"/>
                  </a:cubicBezTo>
                  <a:lnTo>
                    <a:pt x="27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66" name="Google Shape;17566;p24"/>
            <p:cNvSpPr/>
            <p:nvPr/>
          </p:nvSpPr>
          <p:spPr>
            <a:xfrm flipH="1">
              <a:off x="-374997" y="-673864"/>
              <a:ext cx="5486" cy="10891"/>
            </a:xfrm>
            <a:custGeom>
              <a:avLst/>
              <a:gdLst/>
              <a:ahLst/>
              <a:cxnLst/>
              <a:rect l="l" t="t" r="r" b="b"/>
              <a:pathLst>
                <a:path w="68" h="135" extrusionOk="0">
                  <a:moveTo>
                    <a:pt x="1" y="1"/>
                  </a:moveTo>
                  <a:cubicBezTo>
                    <a:pt x="23" y="45"/>
                    <a:pt x="34" y="90"/>
                    <a:pt x="45" y="134"/>
                  </a:cubicBezTo>
                  <a:lnTo>
                    <a:pt x="67" y="134"/>
                  </a:lnTo>
                  <a:cubicBezTo>
                    <a:pt x="57" y="90"/>
                    <a:pt x="34" y="45"/>
                    <a:pt x="1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67" name="Google Shape;17567;p24"/>
            <p:cNvSpPr/>
            <p:nvPr/>
          </p:nvSpPr>
          <p:spPr>
            <a:xfrm flipH="1">
              <a:off x="-415415" y="-611898"/>
              <a:ext cx="31544" cy="108669"/>
            </a:xfrm>
            <a:custGeom>
              <a:avLst/>
              <a:gdLst/>
              <a:ahLst/>
              <a:cxnLst/>
              <a:rect l="l" t="t" r="r" b="b"/>
              <a:pathLst>
                <a:path w="391" h="1347" extrusionOk="0">
                  <a:moveTo>
                    <a:pt x="57" y="1"/>
                  </a:moveTo>
                  <a:cubicBezTo>
                    <a:pt x="34" y="12"/>
                    <a:pt x="12" y="12"/>
                    <a:pt x="1" y="12"/>
                  </a:cubicBezTo>
                  <a:lnTo>
                    <a:pt x="34" y="312"/>
                  </a:lnTo>
                  <a:cubicBezTo>
                    <a:pt x="57" y="502"/>
                    <a:pt x="79" y="680"/>
                    <a:pt x="123" y="858"/>
                  </a:cubicBezTo>
                  <a:cubicBezTo>
                    <a:pt x="178" y="1036"/>
                    <a:pt x="245" y="1213"/>
                    <a:pt x="379" y="1347"/>
                  </a:cubicBezTo>
                  <a:lnTo>
                    <a:pt x="390" y="1335"/>
                  </a:lnTo>
                  <a:cubicBezTo>
                    <a:pt x="301" y="1180"/>
                    <a:pt x="257" y="1013"/>
                    <a:pt x="212" y="835"/>
                  </a:cubicBezTo>
                  <a:cubicBezTo>
                    <a:pt x="178" y="657"/>
                    <a:pt x="134" y="490"/>
                    <a:pt x="101" y="301"/>
                  </a:cubicBezTo>
                  <a:cubicBezTo>
                    <a:pt x="89" y="201"/>
                    <a:pt x="67" y="101"/>
                    <a:pt x="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68" name="Google Shape;17568;p24"/>
            <p:cNvSpPr/>
            <p:nvPr/>
          </p:nvSpPr>
          <p:spPr>
            <a:xfrm flipH="1">
              <a:off x="-388470" y="-661191"/>
              <a:ext cx="15328" cy="50341"/>
            </a:xfrm>
            <a:custGeom>
              <a:avLst/>
              <a:gdLst/>
              <a:ahLst/>
              <a:cxnLst/>
              <a:rect l="l" t="t" r="r" b="b"/>
              <a:pathLst>
                <a:path w="190" h="624" extrusionOk="0">
                  <a:moveTo>
                    <a:pt x="0" y="0"/>
                  </a:moveTo>
                  <a:cubicBezTo>
                    <a:pt x="45" y="134"/>
                    <a:pt x="67" y="256"/>
                    <a:pt x="89" y="389"/>
                  </a:cubicBezTo>
                  <a:cubicBezTo>
                    <a:pt x="111" y="468"/>
                    <a:pt x="123" y="545"/>
                    <a:pt x="134" y="623"/>
                  </a:cubicBezTo>
                  <a:cubicBezTo>
                    <a:pt x="145" y="623"/>
                    <a:pt x="167" y="623"/>
                    <a:pt x="190" y="612"/>
                  </a:cubicBezTo>
                  <a:cubicBezTo>
                    <a:pt x="167" y="534"/>
                    <a:pt x="156" y="456"/>
                    <a:pt x="134" y="379"/>
                  </a:cubicBezTo>
                  <a:cubicBezTo>
                    <a:pt x="111" y="256"/>
                    <a:pt x="67" y="122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69" name="Google Shape;17569;p24"/>
            <p:cNvSpPr/>
            <p:nvPr/>
          </p:nvSpPr>
          <p:spPr>
            <a:xfrm flipH="1">
              <a:off x="-383064" y="-675639"/>
              <a:ext cx="6373" cy="13553"/>
            </a:xfrm>
            <a:custGeom>
              <a:avLst/>
              <a:gdLst/>
              <a:ahLst/>
              <a:cxnLst/>
              <a:rect l="l" t="t" r="r" b="b"/>
              <a:pathLst>
                <a:path w="79" h="168" extrusionOk="0">
                  <a:moveTo>
                    <a:pt x="12" y="1"/>
                  </a:moveTo>
                  <a:lnTo>
                    <a:pt x="1" y="11"/>
                  </a:lnTo>
                  <a:cubicBezTo>
                    <a:pt x="23" y="56"/>
                    <a:pt x="34" y="112"/>
                    <a:pt x="57" y="167"/>
                  </a:cubicBezTo>
                  <a:lnTo>
                    <a:pt x="79" y="167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70" name="Google Shape;17570;p24"/>
            <p:cNvSpPr/>
            <p:nvPr/>
          </p:nvSpPr>
          <p:spPr>
            <a:xfrm flipH="1">
              <a:off x="-439618" y="-611898"/>
              <a:ext cx="42274" cy="65669"/>
            </a:xfrm>
            <a:custGeom>
              <a:avLst/>
              <a:gdLst/>
              <a:ahLst/>
              <a:cxnLst/>
              <a:rect l="l" t="t" r="r" b="b"/>
              <a:pathLst>
                <a:path w="524" h="814" extrusionOk="0">
                  <a:moveTo>
                    <a:pt x="1" y="1"/>
                  </a:moveTo>
                  <a:cubicBezTo>
                    <a:pt x="11" y="23"/>
                    <a:pt x="23" y="57"/>
                    <a:pt x="23" y="79"/>
                  </a:cubicBezTo>
                  <a:cubicBezTo>
                    <a:pt x="78" y="223"/>
                    <a:pt x="123" y="357"/>
                    <a:pt x="201" y="490"/>
                  </a:cubicBezTo>
                  <a:cubicBezTo>
                    <a:pt x="278" y="624"/>
                    <a:pt x="390" y="746"/>
                    <a:pt x="523" y="813"/>
                  </a:cubicBezTo>
                  <a:lnTo>
                    <a:pt x="523" y="802"/>
                  </a:lnTo>
                  <a:cubicBezTo>
                    <a:pt x="423" y="702"/>
                    <a:pt x="345" y="579"/>
                    <a:pt x="278" y="446"/>
                  </a:cubicBezTo>
                  <a:cubicBezTo>
                    <a:pt x="223" y="324"/>
                    <a:pt x="156" y="190"/>
                    <a:pt x="90" y="57"/>
                  </a:cubicBezTo>
                  <a:cubicBezTo>
                    <a:pt x="90" y="35"/>
                    <a:pt x="78" y="23"/>
                    <a:pt x="78" y="12"/>
                  </a:cubicBezTo>
                  <a:cubicBezTo>
                    <a:pt x="56" y="12"/>
                    <a:pt x="34" y="1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71" name="Google Shape;17571;p24"/>
            <p:cNvSpPr/>
            <p:nvPr/>
          </p:nvSpPr>
          <p:spPr>
            <a:xfrm flipH="1">
              <a:off x="-403717" y="-660304"/>
              <a:ext cx="22508" cy="49454"/>
            </a:xfrm>
            <a:custGeom>
              <a:avLst/>
              <a:gdLst/>
              <a:ahLst/>
              <a:cxnLst/>
              <a:rect l="l" t="t" r="r" b="b"/>
              <a:pathLst>
                <a:path w="279" h="613" extrusionOk="0">
                  <a:moveTo>
                    <a:pt x="1" y="0"/>
                  </a:moveTo>
                  <a:cubicBezTo>
                    <a:pt x="56" y="200"/>
                    <a:pt x="122" y="401"/>
                    <a:pt x="201" y="601"/>
                  </a:cubicBezTo>
                  <a:lnTo>
                    <a:pt x="211" y="601"/>
                  </a:lnTo>
                  <a:cubicBezTo>
                    <a:pt x="234" y="601"/>
                    <a:pt x="256" y="612"/>
                    <a:pt x="278" y="612"/>
                  </a:cubicBezTo>
                  <a:cubicBezTo>
                    <a:pt x="223" y="489"/>
                    <a:pt x="167" y="368"/>
                    <a:pt x="122" y="245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72" name="Google Shape;17572;p24"/>
            <p:cNvSpPr/>
            <p:nvPr/>
          </p:nvSpPr>
          <p:spPr>
            <a:xfrm flipH="1">
              <a:off x="-394682" y="-672977"/>
              <a:ext cx="6293" cy="12666"/>
            </a:xfrm>
            <a:custGeom>
              <a:avLst/>
              <a:gdLst/>
              <a:ahLst/>
              <a:cxnLst/>
              <a:rect l="l" t="t" r="r" b="b"/>
              <a:pathLst>
                <a:path w="78" h="157" extrusionOk="0">
                  <a:moveTo>
                    <a:pt x="1" y="1"/>
                  </a:moveTo>
                  <a:cubicBezTo>
                    <a:pt x="11" y="57"/>
                    <a:pt x="23" y="101"/>
                    <a:pt x="45" y="156"/>
                  </a:cubicBezTo>
                  <a:lnTo>
                    <a:pt x="78" y="156"/>
                  </a:lnTo>
                  <a:cubicBezTo>
                    <a:pt x="45" y="101"/>
                    <a:pt x="23" y="57"/>
                    <a:pt x="1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73" name="Google Shape;17573;p24"/>
            <p:cNvSpPr/>
            <p:nvPr/>
          </p:nvSpPr>
          <p:spPr>
            <a:xfrm flipH="1">
              <a:off x="-458496" y="-605525"/>
              <a:ext cx="30656" cy="15248"/>
            </a:xfrm>
            <a:custGeom>
              <a:avLst/>
              <a:gdLst/>
              <a:ahLst/>
              <a:cxnLst/>
              <a:rect l="l" t="t" r="r" b="b"/>
              <a:pathLst>
                <a:path w="380" h="189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11"/>
                    <a:pt x="45" y="33"/>
                    <a:pt x="56" y="44"/>
                  </a:cubicBezTo>
                  <a:cubicBezTo>
                    <a:pt x="157" y="111"/>
                    <a:pt x="256" y="166"/>
                    <a:pt x="368" y="189"/>
                  </a:cubicBezTo>
                  <a:lnTo>
                    <a:pt x="379" y="189"/>
                  </a:lnTo>
                  <a:cubicBezTo>
                    <a:pt x="312" y="133"/>
                    <a:pt x="246" y="77"/>
                    <a:pt x="190" y="33"/>
                  </a:cubicBezTo>
                  <a:cubicBezTo>
                    <a:pt x="123" y="22"/>
                    <a:pt x="68" y="11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74" name="Google Shape;17574;p24"/>
            <p:cNvSpPr/>
            <p:nvPr/>
          </p:nvSpPr>
          <p:spPr>
            <a:xfrm flipH="1">
              <a:off x="-443167" y="-658529"/>
              <a:ext cx="51148" cy="55666"/>
            </a:xfrm>
            <a:custGeom>
              <a:avLst/>
              <a:gdLst/>
              <a:ahLst/>
              <a:cxnLst/>
              <a:rect l="l" t="t" r="r" b="b"/>
              <a:pathLst>
                <a:path w="634" h="690" extrusionOk="0">
                  <a:moveTo>
                    <a:pt x="0" y="0"/>
                  </a:moveTo>
                  <a:cubicBezTo>
                    <a:pt x="22" y="56"/>
                    <a:pt x="45" y="112"/>
                    <a:pt x="77" y="168"/>
                  </a:cubicBezTo>
                  <a:cubicBezTo>
                    <a:pt x="134" y="267"/>
                    <a:pt x="189" y="368"/>
                    <a:pt x="267" y="457"/>
                  </a:cubicBezTo>
                  <a:cubicBezTo>
                    <a:pt x="322" y="524"/>
                    <a:pt x="378" y="590"/>
                    <a:pt x="445" y="657"/>
                  </a:cubicBezTo>
                  <a:cubicBezTo>
                    <a:pt x="512" y="668"/>
                    <a:pt x="567" y="679"/>
                    <a:pt x="634" y="690"/>
                  </a:cubicBezTo>
                  <a:cubicBezTo>
                    <a:pt x="611" y="668"/>
                    <a:pt x="589" y="645"/>
                    <a:pt x="556" y="635"/>
                  </a:cubicBezTo>
                  <a:cubicBezTo>
                    <a:pt x="478" y="556"/>
                    <a:pt x="389" y="490"/>
                    <a:pt x="311" y="412"/>
                  </a:cubicBezTo>
                  <a:cubicBezTo>
                    <a:pt x="200" y="290"/>
                    <a:pt x="111" y="145"/>
                    <a:pt x="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75" name="Google Shape;17575;p24"/>
            <p:cNvSpPr/>
            <p:nvPr/>
          </p:nvSpPr>
          <p:spPr>
            <a:xfrm flipH="1">
              <a:off x="-354340" y="-805931"/>
              <a:ext cx="288978" cy="281394"/>
            </a:xfrm>
            <a:custGeom>
              <a:avLst/>
              <a:gdLst/>
              <a:ahLst/>
              <a:cxnLst/>
              <a:rect l="l" t="t" r="r" b="b"/>
              <a:pathLst>
                <a:path w="3582" h="3488" extrusionOk="0">
                  <a:moveTo>
                    <a:pt x="776" y="1"/>
                  </a:moveTo>
                  <a:cubicBezTo>
                    <a:pt x="692" y="1"/>
                    <a:pt x="680" y="113"/>
                    <a:pt x="512" y="225"/>
                  </a:cubicBezTo>
                  <a:cubicBezTo>
                    <a:pt x="312" y="358"/>
                    <a:pt x="223" y="415"/>
                    <a:pt x="112" y="859"/>
                  </a:cubicBezTo>
                  <a:cubicBezTo>
                    <a:pt x="1" y="1315"/>
                    <a:pt x="1" y="1438"/>
                    <a:pt x="112" y="1660"/>
                  </a:cubicBezTo>
                  <a:cubicBezTo>
                    <a:pt x="211" y="1883"/>
                    <a:pt x="268" y="1916"/>
                    <a:pt x="501" y="2027"/>
                  </a:cubicBezTo>
                  <a:cubicBezTo>
                    <a:pt x="735" y="2127"/>
                    <a:pt x="812" y="2083"/>
                    <a:pt x="857" y="2261"/>
                  </a:cubicBezTo>
                  <a:cubicBezTo>
                    <a:pt x="901" y="2449"/>
                    <a:pt x="824" y="2739"/>
                    <a:pt x="879" y="2950"/>
                  </a:cubicBezTo>
                  <a:cubicBezTo>
                    <a:pt x="935" y="3161"/>
                    <a:pt x="913" y="3117"/>
                    <a:pt x="1079" y="3262"/>
                  </a:cubicBezTo>
                  <a:cubicBezTo>
                    <a:pt x="1219" y="3402"/>
                    <a:pt x="1278" y="3488"/>
                    <a:pt x="1522" y="3488"/>
                  </a:cubicBezTo>
                  <a:cubicBezTo>
                    <a:pt x="1550" y="3488"/>
                    <a:pt x="1580" y="3487"/>
                    <a:pt x="1613" y="3484"/>
                  </a:cubicBezTo>
                  <a:cubicBezTo>
                    <a:pt x="1924" y="3462"/>
                    <a:pt x="2314" y="3484"/>
                    <a:pt x="2559" y="3295"/>
                  </a:cubicBezTo>
                  <a:cubicBezTo>
                    <a:pt x="2803" y="3095"/>
                    <a:pt x="3081" y="2839"/>
                    <a:pt x="3271" y="2516"/>
                  </a:cubicBezTo>
                  <a:cubicBezTo>
                    <a:pt x="3448" y="2183"/>
                    <a:pt x="3582" y="1794"/>
                    <a:pt x="3582" y="1794"/>
                  </a:cubicBezTo>
                  <a:lnTo>
                    <a:pt x="3348" y="1671"/>
                  </a:lnTo>
                  <a:cubicBezTo>
                    <a:pt x="3348" y="1671"/>
                    <a:pt x="3203" y="1707"/>
                    <a:pt x="2988" y="1707"/>
                  </a:cubicBezTo>
                  <a:cubicBezTo>
                    <a:pt x="2757" y="1707"/>
                    <a:pt x="2446" y="1666"/>
                    <a:pt x="2147" y="1493"/>
                  </a:cubicBezTo>
                  <a:cubicBezTo>
                    <a:pt x="1657" y="1204"/>
                    <a:pt x="1180" y="859"/>
                    <a:pt x="1046" y="526"/>
                  </a:cubicBezTo>
                  <a:cubicBezTo>
                    <a:pt x="913" y="192"/>
                    <a:pt x="979" y="69"/>
                    <a:pt x="834" y="14"/>
                  </a:cubicBezTo>
                  <a:cubicBezTo>
                    <a:pt x="811" y="5"/>
                    <a:pt x="792" y="1"/>
                    <a:pt x="7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76" name="Google Shape;17576;p24"/>
            <p:cNvSpPr/>
            <p:nvPr/>
          </p:nvSpPr>
          <p:spPr>
            <a:xfrm flipH="1">
              <a:off x="-354342" y="-671202"/>
              <a:ext cx="138196" cy="83257"/>
            </a:xfrm>
            <a:custGeom>
              <a:avLst/>
              <a:gdLst/>
              <a:ahLst/>
              <a:cxnLst/>
              <a:rect l="l" t="t" r="r" b="b"/>
              <a:pathLst>
                <a:path w="1713" h="1032" extrusionOk="0">
                  <a:moveTo>
                    <a:pt x="1479" y="1"/>
                  </a:moveTo>
                  <a:cubicBezTo>
                    <a:pt x="1479" y="1"/>
                    <a:pt x="1319" y="36"/>
                    <a:pt x="1088" y="36"/>
                  </a:cubicBezTo>
                  <a:cubicBezTo>
                    <a:pt x="1060" y="36"/>
                    <a:pt x="1031" y="36"/>
                    <a:pt x="1001" y="35"/>
                  </a:cubicBezTo>
                  <a:cubicBezTo>
                    <a:pt x="967" y="124"/>
                    <a:pt x="912" y="223"/>
                    <a:pt x="834" y="290"/>
                  </a:cubicBezTo>
                  <a:cubicBezTo>
                    <a:pt x="712" y="391"/>
                    <a:pt x="556" y="424"/>
                    <a:pt x="423" y="490"/>
                  </a:cubicBezTo>
                  <a:cubicBezTo>
                    <a:pt x="289" y="557"/>
                    <a:pt x="167" y="658"/>
                    <a:pt x="89" y="779"/>
                  </a:cubicBezTo>
                  <a:cubicBezTo>
                    <a:pt x="45" y="846"/>
                    <a:pt x="0" y="947"/>
                    <a:pt x="67" y="1002"/>
                  </a:cubicBezTo>
                  <a:cubicBezTo>
                    <a:pt x="88" y="1023"/>
                    <a:pt x="118" y="1031"/>
                    <a:pt x="148" y="1031"/>
                  </a:cubicBezTo>
                  <a:cubicBezTo>
                    <a:pt x="166" y="1031"/>
                    <a:pt x="184" y="1028"/>
                    <a:pt x="200" y="1024"/>
                  </a:cubicBezTo>
                  <a:cubicBezTo>
                    <a:pt x="233" y="1013"/>
                    <a:pt x="278" y="980"/>
                    <a:pt x="312" y="957"/>
                  </a:cubicBezTo>
                  <a:cubicBezTo>
                    <a:pt x="500" y="835"/>
                    <a:pt x="723" y="769"/>
                    <a:pt x="934" y="713"/>
                  </a:cubicBezTo>
                  <a:cubicBezTo>
                    <a:pt x="1135" y="668"/>
                    <a:pt x="1335" y="613"/>
                    <a:pt x="1535" y="569"/>
                  </a:cubicBezTo>
                  <a:cubicBezTo>
                    <a:pt x="1646" y="324"/>
                    <a:pt x="1713" y="124"/>
                    <a:pt x="1713" y="124"/>
                  </a:cubicBezTo>
                  <a:lnTo>
                    <a:pt x="147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77" name="Google Shape;17577;p24"/>
            <p:cNvSpPr/>
            <p:nvPr/>
          </p:nvSpPr>
          <p:spPr>
            <a:xfrm flipH="1">
              <a:off x="-353456" y="-672009"/>
              <a:ext cx="2743" cy="7261"/>
            </a:xfrm>
            <a:custGeom>
              <a:avLst/>
              <a:gdLst/>
              <a:ahLst/>
              <a:cxnLst/>
              <a:rect l="l" t="t" r="r" b="b"/>
              <a:pathLst>
                <a:path w="34" h="90" extrusionOk="0">
                  <a:moveTo>
                    <a:pt x="33" y="0"/>
                  </a:moveTo>
                  <a:lnTo>
                    <a:pt x="33" y="0"/>
                  </a:lnTo>
                  <a:cubicBezTo>
                    <a:pt x="23" y="22"/>
                    <a:pt x="11" y="55"/>
                    <a:pt x="0" y="78"/>
                  </a:cubicBezTo>
                  <a:lnTo>
                    <a:pt x="11" y="89"/>
                  </a:lnTo>
                  <a:cubicBezTo>
                    <a:pt x="23" y="55"/>
                    <a:pt x="33" y="22"/>
                    <a:pt x="33" y="0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78" name="Google Shape;17578;p24"/>
            <p:cNvSpPr/>
            <p:nvPr/>
          </p:nvSpPr>
          <p:spPr>
            <a:xfrm flipH="1">
              <a:off x="-351681" y="-665797"/>
              <a:ext cx="1936" cy="2824"/>
            </a:xfrm>
            <a:custGeom>
              <a:avLst/>
              <a:gdLst/>
              <a:ahLst/>
              <a:cxnLst/>
              <a:rect l="l" t="t" r="r" b="b"/>
              <a:pathLst>
                <a:path w="24" h="35" extrusionOk="0">
                  <a:moveTo>
                    <a:pt x="12" y="1"/>
                  </a:moveTo>
                  <a:cubicBezTo>
                    <a:pt x="12" y="12"/>
                    <a:pt x="1" y="23"/>
                    <a:pt x="1" y="23"/>
                  </a:cubicBezTo>
                  <a:lnTo>
                    <a:pt x="23" y="34"/>
                  </a:lnTo>
                  <a:lnTo>
                    <a:pt x="23" y="12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79" name="Google Shape;17579;p24"/>
            <p:cNvSpPr/>
            <p:nvPr/>
          </p:nvSpPr>
          <p:spPr>
            <a:xfrm flipH="1">
              <a:off x="-332802" y="-621741"/>
              <a:ext cx="68251" cy="52116"/>
            </a:xfrm>
            <a:custGeom>
              <a:avLst/>
              <a:gdLst/>
              <a:ahLst/>
              <a:cxnLst/>
              <a:rect l="l" t="t" r="r" b="b"/>
              <a:pathLst>
                <a:path w="846" h="646" extrusionOk="0">
                  <a:moveTo>
                    <a:pt x="846" y="1"/>
                  </a:moveTo>
                  <a:lnTo>
                    <a:pt x="846" y="1"/>
                  </a:lnTo>
                  <a:cubicBezTo>
                    <a:pt x="812" y="11"/>
                    <a:pt x="779" y="11"/>
                    <a:pt x="757" y="23"/>
                  </a:cubicBezTo>
                  <a:cubicBezTo>
                    <a:pt x="723" y="56"/>
                    <a:pt x="701" y="90"/>
                    <a:pt x="668" y="123"/>
                  </a:cubicBezTo>
                  <a:cubicBezTo>
                    <a:pt x="567" y="223"/>
                    <a:pt x="456" y="312"/>
                    <a:pt x="357" y="401"/>
                  </a:cubicBezTo>
                  <a:cubicBezTo>
                    <a:pt x="245" y="490"/>
                    <a:pt x="123" y="568"/>
                    <a:pt x="1" y="646"/>
                  </a:cubicBezTo>
                  <a:lnTo>
                    <a:pt x="11" y="646"/>
                  </a:lnTo>
                  <a:cubicBezTo>
                    <a:pt x="145" y="612"/>
                    <a:pt x="278" y="557"/>
                    <a:pt x="401" y="468"/>
                  </a:cubicBezTo>
                  <a:cubicBezTo>
                    <a:pt x="523" y="390"/>
                    <a:pt x="624" y="278"/>
                    <a:pt x="723" y="167"/>
                  </a:cubicBezTo>
                  <a:cubicBezTo>
                    <a:pt x="768" y="112"/>
                    <a:pt x="812" y="56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80" name="Google Shape;17580;p24"/>
            <p:cNvSpPr/>
            <p:nvPr/>
          </p:nvSpPr>
          <p:spPr>
            <a:xfrm flipH="1">
              <a:off x="-351681" y="-662159"/>
              <a:ext cx="26058" cy="42354"/>
            </a:xfrm>
            <a:custGeom>
              <a:avLst/>
              <a:gdLst/>
              <a:ahLst/>
              <a:cxnLst/>
              <a:rect l="l" t="t" r="r" b="b"/>
              <a:pathLst>
                <a:path w="323" h="525" extrusionOk="0">
                  <a:moveTo>
                    <a:pt x="300" y="1"/>
                  </a:moveTo>
                  <a:cubicBezTo>
                    <a:pt x="233" y="190"/>
                    <a:pt x="122" y="368"/>
                    <a:pt x="0" y="524"/>
                  </a:cubicBezTo>
                  <a:cubicBezTo>
                    <a:pt x="22" y="512"/>
                    <a:pt x="55" y="512"/>
                    <a:pt x="89" y="502"/>
                  </a:cubicBezTo>
                  <a:cubicBezTo>
                    <a:pt x="133" y="435"/>
                    <a:pt x="166" y="368"/>
                    <a:pt x="200" y="302"/>
                  </a:cubicBezTo>
                  <a:cubicBezTo>
                    <a:pt x="255" y="213"/>
                    <a:pt x="289" y="112"/>
                    <a:pt x="322" y="12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81" name="Google Shape;17581;p24"/>
            <p:cNvSpPr/>
            <p:nvPr/>
          </p:nvSpPr>
          <p:spPr>
            <a:xfrm flipH="1">
              <a:off x="-344501" y="-674752"/>
              <a:ext cx="4598" cy="6373"/>
            </a:xfrm>
            <a:custGeom>
              <a:avLst/>
              <a:gdLst/>
              <a:ahLst/>
              <a:cxnLst/>
              <a:rect l="l" t="t" r="r" b="b"/>
              <a:pathLst>
                <a:path w="57" h="79" extrusionOk="0">
                  <a:moveTo>
                    <a:pt x="45" y="0"/>
                  </a:moveTo>
                  <a:cubicBezTo>
                    <a:pt x="34" y="23"/>
                    <a:pt x="12" y="45"/>
                    <a:pt x="1" y="67"/>
                  </a:cubicBezTo>
                  <a:lnTo>
                    <a:pt x="12" y="79"/>
                  </a:lnTo>
                  <a:cubicBezTo>
                    <a:pt x="34" y="56"/>
                    <a:pt x="45" y="34"/>
                    <a:pt x="56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82" name="Google Shape;17582;p24"/>
            <p:cNvSpPr/>
            <p:nvPr/>
          </p:nvSpPr>
          <p:spPr>
            <a:xfrm flipH="1">
              <a:off x="-225181" y="-608268"/>
              <a:ext cx="46791" cy="8148"/>
            </a:xfrm>
            <a:custGeom>
              <a:avLst/>
              <a:gdLst/>
              <a:ahLst/>
              <a:cxnLst/>
              <a:rect l="l" t="t" r="r" b="b"/>
              <a:pathLst>
                <a:path w="580" h="101" extrusionOk="0">
                  <a:moveTo>
                    <a:pt x="1" y="0"/>
                  </a:moveTo>
                  <a:cubicBezTo>
                    <a:pt x="167" y="56"/>
                    <a:pt x="345" y="89"/>
                    <a:pt x="513" y="101"/>
                  </a:cubicBezTo>
                  <a:cubicBezTo>
                    <a:pt x="523" y="67"/>
                    <a:pt x="535" y="45"/>
                    <a:pt x="557" y="22"/>
                  </a:cubicBezTo>
                  <a:lnTo>
                    <a:pt x="57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83" name="Google Shape;17583;p24"/>
            <p:cNvSpPr/>
            <p:nvPr/>
          </p:nvSpPr>
          <p:spPr>
            <a:xfrm flipH="1">
              <a:off x="-340869" y="-667484"/>
              <a:ext cx="121174" cy="67364"/>
            </a:xfrm>
            <a:custGeom>
              <a:avLst/>
              <a:gdLst/>
              <a:ahLst/>
              <a:cxnLst/>
              <a:rect l="l" t="t" r="r" b="b"/>
              <a:pathLst>
                <a:path w="1502" h="835" extrusionOk="0">
                  <a:moveTo>
                    <a:pt x="1491" y="0"/>
                  </a:moveTo>
                  <a:cubicBezTo>
                    <a:pt x="1413" y="156"/>
                    <a:pt x="1291" y="279"/>
                    <a:pt x="1168" y="390"/>
                  </a:cubicBezTo>
                  <a:cubicBezTo>
                    <a:pt x="1012" y="512"/>
                    <a:pt x="846" y="612"/>
                    <a:pt x="656" y="657"/>
                  </a:cubicBezTo>
                  <a:cubicBezTo>
                    <a:pt x="468" y="712"/>
                    <a:pt x="278" y="724"/>
                    <a:pt x="90" y="734"/>
                  </a:cubicBezTo>
                  <a:lnTo>
                    <a:pt x="67" y="734"/>
                  </a:lnTo>
                  <a:lnTo>
                    <a:pt x="45" y="756"/>
                  </a:lnTo>
                  <a:cubicBezTo>
                    <a:pt x="23" y="779"/>
                    <a:pt x="11" y="801"/>
                    <a:pt x="1" y="835"/>
                  </a:cubicBezTo>
                  <a:lnTo>
                    <a:pt x="134" y="835"/>
                  </a:lnTo>
                  <a:cubicBezTo>
                    <a:pt x="323" y="835"/>
                    <a:pt x="512" y="801"/>
                    <a:pt x="679" y="734"/>
                  </a:cubicBezTo>
                  <a:cubicBezTo>
                    <a:pt x="879" y="667"/>
                    <a:pt x="1057" y="568"/>
                    <a:pt x="1202" y="423"/>
                  </a:cubicBezTo>
                  <a:cubicBezTo>
                    <a:pt x="1324" y="312"/>
                    <a:pt x="1435" y="167"/>
                    <a:pt x="1502" y="12"/>
                  </a:cubicBezTo>
                  <a:lnTo>
                    <a:pt x="149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84" name="Google Shape;17584;p24"/>
            <p:cNvSpPr/>
            <p:nvPr/>
          </p:nvSpPr>
          <p:spPr>
            <a:xfrm flipH="1">
              <a:off x="-278992" y="-644169"/>
              <a:ext cx="60184" cy="9036"/>
            </a:xfrm>
            <a:custGeom>
              <a:avLst/>
              <a:gdLst/>
              <a:ahLst/>
              <a:cxnLst/>
              <a:rect l="l" t="t" r="r" b="b"/>
              <a:pathLst>
                <a:path w="746" h="112" extrusionOk="0">
                  <a:moveTo>
                    <a:pt x="0" y="0"/>
                  </a:moveTo>
                  <a:lnTo>
                    <a:pt x="0" y="12"/>
                  </a:lnTo>
                  <a:cubicBezTo>
                    <a:pt x="123" y="56"/>
                    <a:pt x="245" y="89"/>
                    <a:pt x="378" y="101"/>
                  </a:cubicBezTo>
                  <a:cubicBezTo>
                    <a:pt x="423" y="101"/>
                    <a:pt x="467" y="112"/>
                    <a:pt x="512" y="112"/>
                  </a:cubicBezTo>
                  <a:cubicBezTo>
                    <a:pt x="534" y="112"/>
                    <a:pt x="545" y="101"/>
                    <a:pt x="568" y="101"/>
                  </a:cubicBezTo>
                  <a:cubicBezTo>
                    <a:pt x="623" y="79"/>
                    <a:pt x="690" y="56"/>
                    <a:pt x="746" y="23"/>
                  </a:cubicBezTo>
                  <a:lnTo>
                    <a:pt x="667" y="23"/>
                  </a:lnTo>
                  <a:cubicBezTo>
                    <a:pt x="578" y="23"/>
                    <a:pt x="479" y="12"/>
                    <a:pt x="378" y="12"/>
                  </a:cubicBezTo>
                  <a:cubicBezTo>
                    <a:pt x="279" y="12"/>
                    <a:pt x="178" y="0"/>
                    <a:pt x="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85" name="Google Shape;17585;p24"/>
            <p:cNvSpPr/>
            <p:nvPr/>
          </p:nvSpPr>
          <p:spPr>
            <a:xfrm flipH="1">
              <a:off x="-332802" y="-665709"/>
              <a:ext cx="68251" cy="29688"/>
            </a:xfrm>
            <a:custGeom>
              <a:avLst/>
              <a:gdLst/>
              <a:ahLst/>
              <a:cxnLst/>
              <a:rect l="l" t="t" r="r" b="b"/>
              <a:pathLst>
                <a:path w="846" h="368" extrusionOk="0">
                  <a:moveTo>
                    <a:pt x="834" y="0"/>
                  </a:moveTo>
                  <a:cubicBezTo>
                    <a:pt x="824" y="56"/>
                    <a:pt x="779" y="112"/>
                    <a:pt x="735" y="145"/>
                  </a:cubicBezTo>
                  <a:cubicBezTo>
                    <a:pt x="679" y="178"/>
                    <a:pt x="624" y="201"/>
                    <a:pt x="557" y="223"/>
                  </a:cubicBezTo>
                  <a:cubicBezTo>
                    <a:pt x="446" y="257"/>
                    <a:pt x="312" y="279"/>
                    <a:pt x="189" y="279"/>
                  </a:cubicBezTo>
                  <a:cubicBezTo>
                    <a:pt x="189" y="290"/>
                    <a:pt x="179" y="290"/>
                    <a:pt x="179" y="290"/>
                  </a:cubicBezTo>
                  <a:cubicBezTo>
                    <a:pt x="123" y="323"/>
                    <a:pt x="56" y="346"/>
                    <a:pt x="1" y="368"/>
                  </a:cubicBezTo>
                  <a:cubicBezTo>
                    <a:pt x="67" y="368"/>
                    <a:pt x="134" y="368"/>
                    <a:pt x="201" y="356"/>
                  </a:cubicBezTo>
                  <a:cubicBezTo>
                    <a:pt x="323" y="334"/>
                    <a:pt x="456" y="312"/>
                    <a:pt x="579" y="257"/>
                  </a:cubicBezTo>
                  <a:cubicBezTo>
                    <a:pt x="634" y="234"/>
                    <a:pt x="690" y="212"/>
                    <a:pt x="745" y="168"/>
                  </a:cubicBezTo>
                  <a:cubicBezTo>
                    <a:pt x="802" y="123"/>
                    <a:pt x="834" y="67"/>
                    <a:pt x="8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86" name="Google Shape;17586;p24"/>
            <p:cNvSpPr/>
            <p:nvPr/>
          </p:nvSpPr>
          <p:spPr>
            <a:xfrm flipH="1">
              <a:off x="-335466" y="-673864"/>
              <a:ext cx="4518" cy="3711"/>
            </a:xfrm>
            <a:custGeom>
              <a:avLst/>
              <a:gdLst/>
              <a:ahLst/>
              <a:cxnLst/>
              <a:rect l="l" t="t" r="r" b="b"/>
              <a:pathLst>
                <a:path w="56" h="46" extrusionOk="0">
                  <a:moveTo>
                    <a:pt x="45" y="1"/>
                  </a:moveTo>
                  <a:cubicBezTo>
                    <a:pt x="34" y="23"/>
                    <a:pt x="11" y="34"/>
                    <a:pt x="1" y="45"/>
                  </a:cubicBezTo>
                  <a:cubicBezTo>
                    <a:pt x="11" y="45"/>
                    <a:pt x="23" y="45"/>
                    <a:pt x="23" y="34"/>
                  </a:cubicBezTo>
                  <a:lnTo>
                    <a:pt x="56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87" name="Google Shape;17587;p24"/>
            <p:cNvSpPr/>
            <p:nvPr/>
          </p:nvSpPr>
          <p:spPr>
            <a:xfrm flipH="1">
              <a:off x="-336434" y="-674752"/>
              <a:ext cx="1856" cy="968"/>
            </a:xfrm>
            <a:custGeom>
              <a:avLst/>
              <a:gdLst/>
              <a:ahLst/>
              <a:cxnLst/>
              <a:rect l="l" t="t" r="r" b="b"/>
              <a:pathLst>
                <a:path w="23" h="12" extrusionOk="0">
                  <a:moveTo>
                    <a:pt x="11" y="0"/>
                  </a:moveTo>
                  <a:cubicBezTo>
                    <a:pt x="11" y="12"/>
                    <a:pt x="0" y="12"/>
                    <a:pt x="0" y="12"/>
                  </a:cubicBezTo>
                  <a:lnTo>
                    <a:pt x="22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88" name="Google Shape;17588;p24"/>
            <p:cNvSpPr/>
            <p:nvPr/>
          </p:nvSpPr>
          <p:spPr>
            <a:xfrm flipH="1">
              <a:off x="-290609" y="-669339"/>
              <a:ext cx="64621" cy="19846"/>
            </a:xfrm>
            <a:custGeom>
              <a:avLst/>
              <a:gdLst/>
              <a:ahLst/>
              <a:cxnLst/>
              <a:rect l="l" t="t" r="r" b="b"/>
              <a:pathLst>
                <a:path w="801" h="246" extrusionOk="0">
                  <a:moveTo>
                    <a:pt x="123" y="1"/>
                  </a:moveTo>
                  <a:cubicBezTo>
                    <a:pt x="78" y="1"/>
                    <a:pt x="34" y="12"/>
                    <a:pt x="0" y="23"/>
                  </a:cubicBezTo>
                  <a:lnTo>
                    <a:pt x="0" y="35"/>
                  </a:lnTo>
                  <a:lnTo>
                    <a:pt x="34" y="35"/>
                  </a:lnTo>
                  <a:cubicBezTo>
                    <a:pt x="145" y="35"/>
                    <a:pt x="234" y="90"/>
                    <a:pt x="323" y="146"/>
                  </a:cubicBezTo>
                  <a:cubicBezTo>
                    <a:pt x="434" y="213"/>
                    <a:pt x="568" y="246"/>
                    <a:pt x="690" y="246"/>
                  </a:cubicBezTo>
                  <a:lnTo>
                    <a:pt x="746" y="246"/>
                  </a:lnTo>
                  <a:cubicBezTo>
                    <a:pt x="768" y="235"/>
                    <a:pt x="779" y="213"/>
                    <a:pt x="801" y="190"/>
                  </a:cubicBezTo>
                  <a:lnTo>
                    <a:pt x="790" y="190"/>
                  </a:lnTo>
                  <a:cubicBezTo>
                    <a:pt x="756" y="190"/>
                    <a:pt x="723" y="179"/>
                    <a:pt x="701" y="179"/>
                  </a:cubicBezTo>
                  <a:cubicBezTo>
                    <a:pt x="578" y="168"/>
                    <a:pt x="479" y="124"/>
                    <a:pt x="367" y="68"/>
                  </a:cubicBezTo>
                  <a:cubicBezTo>
                    <a:pt x="311" y="45"/>
                    <a:pt x="256" y="12"/>
                    <a:pt x="1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89" name="Google Shape;17589;p24"/>
            <p:cNvSpPr/>
            <p:nvPr/>
          </p:nvSpPr>
          <p:spPr>
            <a:xfrm flipH="1">
              <a:off x="-332803" y="-671202"/>
              <a:ext cx="46711" cy="19846"/>
            </a:xfrm>
            <a:custGeom>
              <a:avLst/>
              <a:gdLst/>
              <a:ahLst/>
              <a:cxnLst/>
              <a:rect l="l" t="t" r="r" b="b"/>
              <a:pathLst>
                <a:path w="579" h="246" extrusionOk="0">
                  <a:moveTo>
                    <a:pt x="579" y="1"/>
                  </a:moveTo>
                  <a:lnTo>
                    <a:pt x="579" y="1"/>
                  </a:lnTo>
                  <a:cubicBezTo>
                    <a:pt x="576" y="4"/>
                    <a:pt x="573" y="8"/>
                    <a:pt x="570" y="12"/>
                  </a:cubicBezTo>
                  <a:lnTo>
                    <a:pt x="570" y="12"/>
                  </a:lnTo>
                  <a:cubicBezTo>
                    <a:pt x="575" y="10"/>
                    <a:pt x="579" y="8"/>
                    <a:pt x="579" y="1"/>
                  </a:cubicBezTo>
                  <a:close/>
                  <a:moveTo>
                    <a:pt x="570" y="12"/>
                  </a:moveTo>
                  <a:lnTo>
                    <a:pt x="570" y="12"/>
                  </a:lnTo>
                  <a:cubicBezTo>
                    <a:pt x="566" y="12"/>
                    <a:pt x="561" y="12"/>
                    <a:pt x="557" y="12"/>
                  </a:cubicBezTo>
                  <a:cubicBezTo>
                    <a:pt x="412" y="124"/>
                    <a:pt x="234" y="179"/>
                    <a:pt x="56" y="190"/>
                  </a:cubicBezTo>
                  <a:cubicBezTo>
                    <a:pt x="34" y="213"/>
                    <a:pt x="23" y="235"/>
                    <a:pt x="1" y="246"/>
                  </a:cubicBezTo>
                  <a:cubicBezTo>
                    <a:pt x="112" y="246"/>
                    <a:pt x="223" y="223"/>
                    <a:pt x="323" y="179"/>
                  </a:cubicBezTo>
                  <a:cubicBezTo>
                    <a:pt x="408" y="147"/>
                    <a:pt x="503" y="85"/>
                    <a:pt x="570" y="1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90" name="Google Shape;17590;p24"/>
            <p:cNvSpPr/>
            <p:nvPr/>
          </p:nvSpPr>
          <p:spPr>
            <a:xfrm flipH="1">
              <a:off x="-427274" y="-724367"/>
              <a:ext cx="107056" cy="76883"/>
            </a:xfrm>
            <a:custGeom>
              <a:avLst/>
              <a:gdLst/>
              <a:ahLst/>
              <a:cxnLst/>
              <a:rect l="l" t="t" r="r" b="b"/>
              <a:pathLst>
                <a:path w="1327" h="953" extrusionOk="0">
                  <a:moveTo>
                    <a:pt x="423" y="171"/>
                  </a:moveTo>
                  <a:lnTo>
                    <a:pt x="423" y="171"/>
                  </a:lnTo>
                  <a:cubicBezTo>
                    <a:pt x="389" y="215"/>
                    <a:pt x="356" y="249"/>
                    <a:pt x="322" y="293"/>
                  </a:cubicBezTo>
                  <a:cubicBezTo>
                    <a:pt x="312" y="293"/>
                    <a:pt x="312" y="304"/>
                    <a:pt x="300" y="316"/>
                  </a:cubicBezTo>
                  <a:cubicBezTo>
                    <a:pt x="289" y="316"/>
                    <a:pt x="289" y="304"/>
                    <a:pt x="278" y="304"/>
                  </a:cubicBezTo>
                  <a:cubicBezTo>
                    <a:pt x="289" y="304"/>
                    <a:pt x="300" y="293"/>
                    <a:pt x="300" y="282"/>
                  </a:cubicBezTo>
                  <a:cubicBezTo>
                    <a:pt x="345" y="249"/>
                    <a:pt x="378" y="204"/>
                    <a:pt x="423" y="171"/>
                  </a:cubicBezTo>
                  <a:close/>
                  <a:moveTo>
                    <a:pt x="1024" y="237"/>
                  </a:moveTo>
                  <a:cubicBezTo>
                    <a:pt x="1024" y="316"/>
                    <a:pt x="1001" y="382"/>
                    <a:pt x="967" y="449"/>
                  </a:cubicBezTo>
                  <a:lnTo>
                    <a:pt x="957" y="449"/>
                  </a:lnTo>
                  <a:cubicBezTo>
                    <a:pt x="967" y="415"/>
                    <a:pt x="990" y="382"/>
                    <a:pt x="990" y="338"/>
                  </a:cubicBezTo>
                  <a:lnTo>
                    <a:pt x="1024" y="237"/>
                  </a:lnTo>
                  <a:close/>
                  <a:moveTo>
                    <a:pt x="600" y="1"/>
                  </a:moveTo>
                  <a:cubicBezTo>
                    <a:pt x="570" y="1"/>
                    <a:pt x="550" y="19"/>
                    <a:pt x="523" y="37"/>
                  </a:cubicBezTo>
                  <a:cubicBezTo>
                    <a:pt x="490" y="49"/>
                    <a:pt x="456" y="71"/>
                    <a:pt x="423" y="93"/>
                  </a:cubicBezTo>
                  <a:cubicBezTo>
                    <a:pt x="367" y="138"/>
                    <a:pt x="300" y="193"/>
                    <a:pt x="245" y="237"/>
                  </a:cubicBezTo>
                  <a:cubicBezTo>
                    <a:pt x="156" y="326"/>
                    <a:pt x="0" y="482"/>
                    <a:pt x="78" y="615"/>
                  </a:cubicBezTo>
                  <a:cubicBezTo>
                    <a:pt x="78" y="627"/>
                    <a:pt x="89" y="627"/>
                    <a:pt x="100" y="627"/>
                  </a:cubicBezTo>
                  <a:cubicBezTo>
                    <a:pt x="100" y="649"/>
                    <a:pt x="100" y="671"/>
                    <a:pt x="112" y="682"/>
                  </a:cubicBezTo>
                  <a:cubicBezTo>
                    <a:pt x="112" y="694"/>
                    <a:pt x="112" y="704"/>
                    <a:pt x="122" y="716"/>
                  </a:cubicBezTo>
                  <a:lnTo>
                    <a:pt x="122" y="727"/>
                  </a:lnTo>
                  <a:cubicBezTo>
                    <a:pt x="122" y="738"/>
                    <a:pt x="134" y="749"/>
                    <a:pt x="134" y="749"/>
                  </a:cubicBezTo>
                  <a:lnTo>
                    <a:pt x="134" y="760"/>
                  </a:lnTo>
                  <a:cubicBezTo>
                    <a:pt x="134" y="771"/>
                    <a:pt x="134" y="783"/>
                    <a:pt x="144" y="783"/>
                  </a:cubicBezTo>
                  <a:cubicBezTo>
                    <a:pt x="144" y="793"/>
                    <a:pt x="144" y="805"/>
                    <a:pt x="156" y="805"/>
                  </a:cubicBezTo>
                  <a:cubicBezTo>
                    <a:pt x="293" y="883"/>
                    <a:pt x="439" y="953"/>
                    <a:pt x="594" y="953"/>
                  </a:cubicBezTo>
                  <a:cubicBezTo>
                    <a:pt x="614" y="953"/>
                    <a:pt x="635" y="952"/>
                    <a:pt x="656" y="949"/>
                  </a:cubicBezTo>
                  <a:cubicBezTo>
                    <a:pt x="668" y="949"/>
                    <a:pt x="690" y="938"/>
                    <a:pt x="701" y="927"/>
                  </a:cubicBezTo>
                  <a:lnTo>
                    <a:pt x="712" y="927"/>
                  </a:lnTo>
                  <a:cubicBezTo>
                    <a:pt x="719" y="930"/>
                    <a:pt x="724" y="932"/>
                    <a:pt x="729" y="932"/>
                  </a:cubicBezTo>
                  <a:cubicBezTo>
                    <a:pt x="742" y="932"/>
                    <a:pt x="752" y="924"/>
                    <a:pt x="767" y="916"/>
                  </a:cubicBezTo>
                  <a:cubicBezTo>
                    <a:pt x="812" y="905"/>
                    <a:pt x="868" y="882"/>
                    <a:pt x="923" y="860"/>
                  </a:cubicBezTo>
                  <a:cubicBezTo>
                    <a:pt x="979" y="838"/>
                    <a:pt x="1024" y="805"/>
                    <a:pt x="1079" y="771"/>
                  </a:cubicBezTo>
                  <a:cubicBezTo>
                    <a:pt x="1179" y="704"/>
                    <a:pt x="1257" y="605"/>
                    <a:pt x="1313" y="493"/>
                  </a:cubicBezTo>
                  <a:cubicBezTo>
                    <a:pt x="1327" y="480"/>
                    <a:pt x="1310" y="470"/>
                    <a:pt x="1293" y="470"/>
                  </a:cubicBezTo>
                  <a:cubicBezTo>
                    <a:pt x="1283" y="470"/>
                    <a:pt x="1272" y="474"/>
                    <a:pt x="1268" y="482"/>
                  </a:cubicBezTo>
                  <a:cubicBezTo>
                    <a:pt x="1212" y="571"/>
                    <a:pt x="1135" y="649"/>
                    <a:pt x="1046" y="704"/>
                  </a:cubicBezTo>
                  <a:cubicBezTo>
                    <a:pt x="1101" y="660"/>
                    <a:pt x="1145" y="605"/>
                    <a:pt x="1179" y="538"/>
                  </a:cubicBezTo>
                  <a:cubicBezTo>
                    <a:pt x="1190" y="526"/>
                    <a:pt x="1179" y="516"/>
                    <a:pt x="1168" y="504"/>
                  </a:cubicBezTo>
                  <a:lnTo>
                    <a:pt x="1145" y="504"/>
                  </a:lnTo>
                  <a:lnTo>
                    <a:pt x="1145" y="482"/>
                  </a:lnTo>
                  <a:cubicBezTo>
                    <a:pt x="1157" y="482"/>
                    <a:pt x="1157" y="482"/>
                    <a:pt x="1157" y="471"/>
                  </a:cubicBezTo>
                  <a:cubicBezTo>
                    <a:pt x="1190" y="415"/>
                    <a:pt x="1224" y="360"/>
                    <a:pt x="1246" y="304"/>
                  </a:cubicBezTo>
                  <a:cubicBezTo>
                    <a:pt x="1257" y="271"/>
                    <a:pt x="1257" y="237"/>
                    <a:pt x="1268" y="215"/>
                  </a:cubicBezTo>
                  <a:cubicBezTo>
                    <a:pt x="1279" y="182"/>
                    <a:pt x="1290" y="148"/>
                    <a:pt x="1268" y="126"/>
                  </a:cubicBezTo>
                  <a:cubicBezTo>
                    <a:pt x="1261" y="113"/>
                    <a:pt x="1248" y="108"/>
                    <a:pt x="1235" y="108"/>
                  </a:cubicBezTo>
                  <a:cubicBezTo>
                    <a:pt x="1226" y="108"/>
                    <a:pt x="1217" y="110"/>
                    <a:pt x="1212" y="115"/>
                  </a:cubicBezTo>
                  <a:cubicBezTo>
                    <a:pt x="1190" y="138"/>
                    <a:pt x="1179" y="171"/>
                    <a:pt x="1179" y="193"/>
                  </a:cubicBezTo>
                  <a:cubicBezTo>
                    <a:pt x="1168" y="227"/>
                    <a:pt x="1157" y="259"/>
                    <a:pt x="1145" y="282"/>
                  </a:cubicBezTo>
                  <a:cubicBezTo>
                    <a:pt x="1135" y="338"/>
                    <a:pt x="1101" y="393"/>
                    <a:pt x="1079" y="449"/>
                  </a:cubicBezTo>
                  <a:cubicBezTo>
                    <a:pt x="1068" y="460"/>
                    <a:pt x="1068" y="471"/>
                    <a:pt x="1056" y="482"/>
                  </a:cubicBezTo>
                  <a:lnTo>
                    <a:pt x="1024" y="516"/>
                  </a:lnTo>
                  <a:cubicBezTo>
                    <a:pt x="1034" y="493"/>
                    <a:pt x="1046" y="482"/>
                    <a:pt x="1046" y="471"/>
                  </a:cubicBezTo>
                  <a:cubicBezTo>
                    <a:pt x="1090" y="371"/>
                    <a:pt x="1112" y="271"/>
                    <a:pt x="1101" y="160"/>
                  </a:cubicBezTo>
                  <a:cubicBezTo>
                    <a:pt x="1096" y="146"/>
                    <a:pt x="1082" y="139"/>
                    <a:pt x="1068" y="139"/>
                  </a:cubicBezTo>
                  <a:cubicBezTo>
                    <a:pt x="1048" y="139"/>
                    <a:pt x="1028" y="151"/>
                    <a:pt x="1034" y="171"/>
                  </a:cubicBezTo>
                  <a:cubicBezTo>
                    <a:pt x="1034" y="182"/>
                    <a:pt x="1024" y="182"/>
                    <a:pt x="1024" y="193"/>
                  </a:cubicBezTo>
                  <a:lnTo>
                    <a:pt x="1012" y="193"/>
                  </a:lnTo>
                  <a:cubicBezTo>
                    <a:pt x="1012" y="182"/>
                    <a:pt x="1012" y="171"/>
                    <a:pt x="1024" y="160"/>
                  </a:cubicBezTo>
                  <a:cubicBezTo>
                    <a:pt x="1024" y="136"/>
                    <a:pt x="1001" y="125"/>
                    <a:pt x="978" y="125"/>
                  </a:cubicBezTo>
                  <a:cubicBezTo>
                    <a:pt x="959" y="125"/>
                    <a:pt x="939" y="133"/>
                    <a:pt x="935" y="148"/>
                  </a:cubicBezTo>
                  <a:cubicBezTo>
                    <a:pt x="923" y="215"/>
                    <a:pt x="901" y="271"/>
                    <a:pt x="878" y="326"/>
                  </a:cubicBezTo>
                  <a:cubicBezTo>
                    <a:pt x="868" y="348"/>
                    <a:pt x="856" y="360"/>
                    <a:pt x="856" y="371"/>
                  </a:cubicBezTo>
                  <a:lnTo>
                    <a:pt x="846" y="371"/>
                  </a:lnTo>
                  <a:cubicBezTo>
                    <a:pt x="868" y="348"/>
                    <a:pt x="878" y="316"/>
                    <a:pt x="890" y="293"/>
                  </a:cubicBezTo>
                  <a:cubicBezTo>
                    <a:pt x="912" y="227"/>
                    <a:pt x="935" y="160"/>
                    <a:pt x="945" y="93"/>
                  </a:cubicBezTo>
                  <a:cubicBezTo>
                    <a:pt x="945" y="73"/>
                    <a:pt x="923" y="62"/>
                    <a:pt x="902" y="62"/>
                  </a:cubicBezTo>
                  <a:cubicBezTo>
                    <a:pt x="887" y="62"/>
                    <a:pt x="872" y="68"/>
                    <a:pt x="868" y="82"/>
                  </a:cubicBezTo>
                  <a:cubicBezTo>
                    <a:pt x="868" y="126"/>
                    <a:pt x="846" y="182"/>
                    <a:pt x="834" y="227"/>
                  </a:cubicBezTo>
                  <a:lnTo>
                    <a:pt x="834" y="160"/>
                  </a:lnTo>
                  <a:cubicBezTo>
                    <a:pt x="834" y="138"/>
                    <a:pt x="834" y="115"/>
                    <a:pt x="823" y="104"/>
                  </a:cubicBezTo>
                  <a:cubicBezTo>
                    <a:pt x="823" y="93"/>
                    <a:pt x="823" y="71"/>
                    <a:pt x="812" y="59"/>
                  </a:cubicBezTo>
                  <a:cubicBezTo>
                    <a:pt x="806" y="54"/>
                    <a:pt x="798" y="51"/>
                    <a:pt x="790" y="51"/>
                  </a:cubicBezTo>
                  <a:cubicBezTo>
                    <a:pt x="782" y="51"/>
                    <a:pt x="773" y="54"/>
                    <a:pt x="767" y="59"/>
                  </a:cubicBezTo>
                  <a:cubicBezTo>
                    <a:pt x="767" y="55"/>
                    <a:pt x="760" y="52"/>
                    <a:pt x="751" y="52"/>
                  </a:cubicBezTo>
                  <a:cubicBezTo>
                    <a:pt x="738" y="52"/>
                    <a:pt x="723" y="58"/>
                    <a:pt x="723" y="71"/>
                  </a:cubicBezTo>
                  <a:cubicBezTo>
                    <a:pt x="712" y="126"/>
                    <a:pt x="701" y="182"/>
                    <a:pt x="678" y="227"/>
                  </a:cubicBezTo>
                  <a:cubicBezTo>
                    <a:pt x="678" y="249"/>
                    <a:pt x="668" y="259"/>
                    <a:pt x="668" y="271"/>
                  </a:cubicBezTo>
                  <a:lnTo>
                    <a:pt x="656" y="271"/>
                  </a:lnTo>
                  <a:cubicBezTo>
                    <a:pt x="668" y="249"/>
                    <a:pt x="668" y="215"/>
                    <a:pt x="678" y="193"/>
                  </a:cubicBezTo>
                  <a:cubicBezTo>
                    <a:pt x="690" y="138"/>
                    <a:pt x="701" y="93"/>
                    <a:pt x="701" y="37"/>
                  </a:cubicBezTo>
                  <a:cubicBezTo>
                    <a:pt x="701" y="26"/>
                    <a:pt x="690" y="15"/>
                    <a:pt x="678" y="15"/>
                  </a:cubicBezTo>
                  <a:cubicBezTo>
                    <a:pt x="668" y="15"/>
                    <a:pt x="645" y="26"/>
                    <a:pt x="645" y="37"/>
                  </a:cubicBezTo>
                  <a:cubicBezTo>
                    <a:pt x="645" y="49"/>
                    <a:pt x="634" y="71"/>
                    <a:pt x="634" y="82"/>
                  </a:cubicBezTo>
                  <a:cubicBezTo>
                    <a:pt x="629" y="77"/>
                    <a:pt x="621" y="75"/>
                    <a:pt x="612" y="75"/>
                  </a:cubicBezTo>
                  <a:cubicBezTo>
                    <a:pt x="599" y="75"/>
                    <a:pt x="585" y="80"/>
                    <a:pt x="579" y="93"/>
                  </a:cubicBezTo>
                  <a:cubicBezTo>
                    <a:pt x="545" y="126"/>
                    <a:pt x="523" y="171"/>
                    <a:pt x="500" y="204"/>
                  </a:cubicBezTo>
                  <a:cubicBezTo>
                    <a:pt x="478" y="204"/>
                    <a:pt x="467" y="204"/>
                    <a:pt x="456" y="215"/>
                  </a:cubicBezTo>
                  <a:cubicBezTo>
                    <a:pt x="478" y="182"/>
                    <a:pt x="500" y="160"/>
                    <a:pt x="523" y="138"/>
                  </a:cubicBezTo>
                  <a:cubicBezTo>
                    <a:pt x="534" y="115"/>
                    <a:pt x="523" y="115"/>
                    <a:pt x="512" y="104"/>
                  </a:cubicBezTo>
                  <a:lnTo>
                    <a:pt x="523" y="104"/>
                  </a:lnTo>
                  <a:lnTo>
                    <a:pt x="556" y="71"/>
                  </a:lnTo>
                  <a:cubicBezTo>
                    <a:pt x="567" y="71"/>
                    <a:pt x="589" y="49"/>
                    <a:pt x="601" y="49"/>
                  </a:cubicBezTo>
                  <a:cubicBezTo>
                    <a:pt x="623" y="49"/>
                    <a:pt x="656" y="15"/>
                    <a:pt x="623" y="4"/>
                  </a:cubicBezTo>
                  <a:cubicBezTo>
                    <a:pt x="615" y="2"/>
                    <a:pt x="607" y="1"/>
                    <a:pt x="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91" name="Google Shape;17591;p24"/>
            <p:cNvSpPr/>
            <p:nvPr/>
          </p:nvSpPr>
          <p:spPr>
            <a:xfrm flipH="1">
              <a:off x="-407266" y="-711379"/>
              <a:ext cx="71881" cy="60990"/>
            </a:xfrm>
            <a:custGeom>
              <a:avLst/>
              <a:gdLst/>
              <a:ahLst/>
              <a:cxnLst/>
              <a:rect l="l" t="t" r="r" b="b"/>
              <a:pathLst>
                <a:path w="891" h="756" extrusionOk="0">
                  <a:moveTo>
                    <a:pt x="481" y="0"/>
                  </a:moveTo>
                  <a:cubicBezTo>
                    <a:pt x="336" y="0"/>
                    <a:pt x="205" y="75"/>
                    <a:pt x="134" y="177"/>
                  </a:cubicBezTo>
                  <a:cubicBezTo>
                    <a:pt x="1" y="365"/>
                    <a:pt x="45" y="588"/>
                    <a:pt x="45" y="588"/>
                  </a:cubicBezTo>
                  <a:lnTo>
                    <a:pt x="468" y="755"/>
                  </a:lnTo>
                  <a:cubicBezTo>
                    <a:pt x="468" y="755"/>
                    <a:pt x="702" y="688"/>
                    <a:pt x="813" y="488"/>
                  </a:cubicBezTo>
                  <a:cubicBezTo>
                    <a:pt x="891" y="355"/>
                    <a:pt x="880" y="155"/>
                    <a:pt x="668" y="43"/>
                  </a:cubicBezTo>
                  <a:cubicBezTo>
                    <a:pt x="606" y="14"/>
                    <a:pt x="542" y="0"/>
                    <a:pt x="4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92" name="Google Shape;17592;p24"/>
            <p:cNvSpPr/>
            <p:nvPr/>
          </p:nvSpPr>
          <p:spPr>
            <a:xfrm flipH="1">
              <a:off x="-432437" y="-724206"/>
              <a:ext cx="116737" cy="91727"/>
            </a:xfrm>
            <a:custGeom>
              <a:avLst/>
              <a:gdLst/>
              <a:ahLst/>
              <a:cxnLst/>
              <a:rect l="l" t="t" r="r" b="b"/>
              <a:pathLst>
                <a:path w="1447" h="1137" extrusionOk="0">
                  <a:moveTo>
                    <a:pt x="589" y="0"/>
                  </a:moveTo>
                  <a:cubicBezTo>
                    <a:pt x="586" y="0"/>
                    <a:pt x="582" y="1"/>
                    <a:pt x="579" y="2"/>
                  </a:cubicBezTo>
                  <a:cubicBezTo>
                    <a:pt x="401" y="35"/>
                    <a:pt x="234" y="146"/>
                    <a:pt x="145" y="302"/>
                  </a:cubicBezTo>
                  <a:cubicBezTo>
                    <a:pt x="56" y="458"/>
                    <a:pt x="0" y="692"/>
                    <a:pt x="89" y="858"/>
                  </a:cubicBezTo>
                  <a:cubicBezTo>
                    <a:pt x="101" y="858"/>
                    <a:pt x="111" y="870"/>
                    <a:pt x="123" y="870"/>
                  </a:cubicBezTo>
                  <a:cubicBezTo>
                    <a:pt x="134" y="903"/>
                    <a:pt x="145" y="925"/>
                    <a:pt x="168" y="959"/>
                  </a:cubicBezTo>
                  <a:lnTo>
                    <a:pt x="200" y="992"/>
                  </a:lnTo>
                  <a:cubicBezTo>
                    <a:pt x="206" y="997"/>
                    <a:pt x="215" y="1000"/>
                    <a:pt x="223" y="1000"/>
                  </a:cubicBezTo>
                  <a:cubicBezTo>
                    <a:pt x="231" y="1000"/>
                    <a:pt x="240" y="997"/>
                    <a:pt x="245" y="992"/>
                  </a:cubicBezTo>
                  <a:lnTo>
                    <a:pt x="256" y="992"/>
                  </a:lnTo>
                  <a:lnTo>
                    <a:pt x="256" y="1003"/>
                  </a:lnTo>
                  <a:lnTo>
                    <a:pt x="267" y="1014"/>
                  </a:lnTo>
                  <a:lnTo>
                    <a:pt x="279" y="1014"/>
                  </a:lnTo>
                  <a:lnTo>
                    <a:pt x="279" y="1036"/>
                  </a:lnTo>
                  <a:cubicBezTo>
                    <a:pt x="279" y="1048"/>
                    <a:pt x="279" y="1048"/>
                    <a:pt x="289" y="1058"/>
                  </a:cubicBezTo>
                  <a:cubicBezTo>
                    <a:pt x="289" y="1066"/>
                    <a:pt x="301" y="1074"/>
                    <a:pt x="315" y="1074"/>
                  </a:cubicBezTo>
                  <a:cubicBezTo>
                    <a:pt x="321" y="1074"/>
                    <a:pt x="327" y="1073"/>
                    <a:pt x="334" y="1070"/>
                  </a:cubicBezTo>
                  <a:lnTo>
                    <a:pt x="345" y="1070"/>
                  </a:lnTo>
                  <a:lnTo>
                    <a:pt x="345" y="1092"/>
                  </a:lnTo>
                  <a:cubicBezTo>
                    <a:pt x="340" y="1103"/>
                    <a:pt x="351" y="1109"/>
                    <a:pt x="363" y="1109"/>
                  </a:cubicBezTo>
                  <a:cubicBezTo>
                    <a:pt x="376" y="1109"/>
                    <a:pt x="390" y="1103"/>
                    <a:pt x="390" y="1092"/>
                  </a:cubicBezTo>
                  <a:cubicBezTo>
                    <a:pt x="401" y="1092"/>
                    <a:pt x="401" y="1081"/>
                    <a:pt x="401" y="1081"/>
                  </a:cubicBezTo>
                  <a:cubicBezTo>
                    <a:pt x="412" y="1081"/>
                    <a:pt x="423" y="1092"/>
                    <a:pt x="434" y="1092"/>
                  </a:cubicBezTo>
                  <a:cubicBezTo>
                    <a:pt x="490" y="1103"/>
                    <a:pt x="546" y="1103"/>
                    <a:pt x="601" y="1103"/>
                  </a:cubicBezTo>
                  <a:cubicBezTo>
                    <a:pt x="590" y="1103"/>
                    <a:pt x="590" y="1125"/>
                    <a:pt x="601" y="1125"/>
                  </a:cubicBezTo>
                  <a:cubicBezTo>
                    <a:pt x="612" y="1137"/>
                    <a:pt x="635" y="1137"/>
                    <a:pt x="645" y="1137"/>
                  </a:cubicBezTo>
                  <a:cubicBezTo>
                    <a:pt x="657" y="1125"/>
                    <a:pt x="668" y="1114"/>
                    <a:pt x="679" y="1114"/>
                  </a:cubicBezTo>
                  <a:cubicBezTo>
                    <a:pt x="690" y="1125"/>
                    <a:pt x="701" y="1125"/>
                    <a:pt x="724" y="1125"/>
                  </a:cubicBezTo>
                  <a:cubicBezTo>
                    <a:pt x="746" y="1114"/>
                    <a:pt x="768" y="1114"/>
                    <a:pt x="790" y="1103"/>
                  </a:cubicBezTo>
                  <a:cubicBezTo>
                    <a:pt x="801" y="1114"/>
                    <a:pt x="813" y="1114"/>
                    <a:pt x="823" y="1125"/>
                  </a:cubicBezTo>
                  <a:cubicBezTo>
                    <a:pt x="832" y="1128"/>
                    <a:pt x="842" y="1130"/>
                    <a:pt x="853" y="1130"/>
                  </a:cubicBezTo>
                  <a:cubicBezTo>
                    <a:pt x="880" y="1130"/>
                    <a:pt x="910" y="1119"/>
                    <a:pt x="934" y="1103"/>
                  </a:cubicBezTo>
                  <a:cubicBezTo>
                    <a:pt x="1013" y="1070"/>
                    <a:pt x="1080" y="1025"/>
                    <a:pt x="1157" y="981"/>
                  </a:cubicBezTo>
                  <a:cubicBezTo>
                    <a:pt x="1268" y="903"/>
                    <a:pt x="1379" y="814"/>
                    <a:pt x="1446" y="680"/>
                  </a:cubicBezTo>
                  <a:cubicBezTo>
                    <a:pt x="1446" y="666"/>
                    <a:pt x="1429" y="657"/>
                    <a:pt x="1416" y="657"/>
                  </a:cubicBezTo>
                  <a:cubicBezTo>
                    <a:pt x="1408" y="657"/>
                    <a:pt x="1402" y="661"/>
                    <a:pt x="1402" y="669"/>
                  </a:cubicBezTo>
                  <a:cubicBezTo>
                    <a:pt x="1346" y="769"/>
                    <a:pt x="1268" y="858"/>
                    <a:pt x="1179" y="914"/>
                  </a:cubicBezTo>
                  <a:cubicBezTo>
                    <a:pt x="1179" y="914"/>
                    <a:pt x="1178" y="914"/>
                    <a:pt x="1178" y="914"/>
                  </a:cubicBezTo>
                  <a:lnTo>
                    <a:pt x="1178" y="914"/>
                  </a:lnTo>
                  <a:cubicBezTo>
                    <a:pt x="1262" y="817"/>
                    <a:pt x="1326" y="710"/>
                    <a:pt x="1369" y="591"/>
                  </a:cubicBezTo>
                  <a:cubicBezTo>
                    <a:pt x="1382" y="564"/>
                    <a:pt x="1355" y="550"/>
                    <a:pt x="1329" y="550"/>
                  </a:cubicBezTo>
                  <a:cubicBezTo>
                    <a:pt x="1312" y="550"/>
                    <a:pt x="1295" y="556"/>
                    <a:pt x="1290" y="569"/>
                  </a:cubicBezTo>
                  <a:cubicBezTo>
                    <a:pt x="1235" y="680"/>
                    <a:pt x="1179" y="791"/>
                    <a:pt x="1102" y="880"/>
                  </a:cubicBezTo>
                  <a:cubicBezTo>
                    <a:pt x="1090" y="892"/>
                    <a:pt x="1080" y="903"/>
                    <a:pt x="1057" y="914"/>
                  </a:cubicBezTo>
                  <a:cubicBezTo>
                    <a:pt x="1090" y="870"/>
                    <a:pt x="1124" y="825"/>
                    <a:pt x="1146" y="781"/>
                  </a:cubicBezTo>
                  <a:cubicBezTo>
                    <a:pt x="1224" y="680"/>
                    <a:pt x="1290" y="569"/>
                    <a:pt x="1324" y="447"/>
                  </a:cubicBezTo>
                  <a:cubicBezTo>
                    <a:pt x="1330" y="423"/>
                    <a:pt x="1313" y="412"/>
                    <a:pt x="1295" y="412"/>
                  </a:cubicBezTo>
                  <a:cubicBezTo>
                    <a:pt x="1279" y="412"/>
                    <a:pt x="1262" y="420"/>
                    <a:pt x="1257" y="435"/>
                  </a:cubicBezTo>
                  <a:lnTo>
                    <a:pt x="1224" y="502"/>
                  </a:lnTo>
                  <a:cubicBezTo>
                    <a:pt x="1224" y="491"/>
                    <a:pt x="1224" y="491"/>
                    <a:pt x="1213" y="480"/>
                  </a:cubicBezTo>
                  <a:lnTo>
                    <a:pt x="1224" y="480"/>
                  </a:lnTo>
                  <a:cubicBezTo>
                    <a:pt x="1224" y="461"/>
                    <a:pt x="1201" y="449"/>
                    <a:pt x="1180" y="449"/>
                  </a:cubicBezTo>
                  <a:cubicBezTo>
                    <a:pt x="1165" y="449"/>
                    <a:pt x="1151" y="455"/>
                    <a:pt x="1146" y="469"/>
                  </a:cubicBezTo>
                  <a:cubicBezTo>
                    <a:pt x="1157" y="425"/>
                    <a:pt x="1157" y="369"/>
                    <a:pt x="1157" y="324"/>
                  </a:cubicBezTo>
                  <a:cubicBezTo>
                    <a:pt x="1157" y="304"/>
                    <a:pt x="1140" y="295"/>
                    <a:pt x="1122" y="295"/>
                  </a:cubicBezTo>
                  <a:cubicBezTo>
                    <a:pt x="1102" y="295"/>
                    <a:pt x="1080" y="307"/>
                    <a:pt x="1080" y="324"/>
                  </a:cubicBezTo>
                  <a:cubicBezTo>
                    <a:pt x="1080" y="458"/>
                    <a:pt x="1023" y="591"/>
                    <a:pt x="957" y="692"/>
                  </a:cubicBezTo>
                  <a:cubicBezTo>
                    <a:pt x="934" y="736"/>
                    <a:pt x="902" y="769"/>
                    <a:pt x="868" y="814"/>
                  </a:cubicBezTo>
                  <a:lnTo>
                    <a:pt x="868" y="803"/>
                  </a:lnTo>
                  <a:lnTo>
                    <a:pt x="857" y="803"/>
                  </a:lnTo>
                  <a:cubicBezTo>
                    <a:pt x="912" y="692"/>
                    <a:pt x="946" y="569"/>
                    <a:pt x="946" y="447"/>
                  </a:cubicBezTo>
                  <a:cubicBezTo>
                    <a:pt x="946" y="432"/>
                    <a:pt x="935" y="426"/>
                    <a:pt x="922" y="426"/>
                  </a:cubicBezTo>
                  <a:cubicBezTo>
                    <a:pt x="907" y="426"/>
                    <a:pt x="890" y="435"/>
                    <a:pt x="890" y="447"/>
                  </a:cubicBezTo>
                  <a:cubicBezTo>
                    <a:pt x="879" y="536"/>
                    <a:pt x="846" y="636"/>
                    <a:pt x="801" y="725"/>
                  </a:cubicBezTo>
                  <a:cubicBezTo>
                    <a:pt x="790" y="758"/>
                    <a:pt x="768" y="791"/>
                    <a:pt x="746" y="825"/>
                  </a:cubicBezTo>
                  <a:cubicBezTo>
                    <a:pt x="757" y="791"/>
                    <a:pt x="768" y="769"/>
                    <a:pt x="779" y="736"/>
                  </a:cubicBezTo>
                  <a:cubicBezTo>
                    <a:pt x="835" y="613"/>
                    <a:pt x="857" y="480"/>
                    <a:pt x="857" y="336"/>
                  </a:cubicBezTo>
                  <a:cubicBezTo>
                    <a:pt x="857" y="320"/>
                    <a:pt x="840" y="312"/>
                    <a:pt x="822" y="312"/>
                  </a:cubicBezTo>
                  <a:cubicBezTo>
                    <a:pt x="801" y="312"/>
                    <a:pt x="779" y="323"/>
                    <a:pt x="779" y="346"/>
                  </a:cubicBezTo>
                  <a:cubicBezTo>
                    <a:pt x="768" y="403"/>
                    <a:pt x="757" y="469"/>
                    <a:pt x="746" y="524"/>
                  </a:cubicBezTo>
                  <a:cubicBezTo>
                    <a:pt x="746" y="491"/>
                    <a:pt x="746" y="458"/>
                    <a:pt x="734" y="425"/>
                  </a:cubicBezTo>
                  <a:cubicBezTo>
                    <a:pt x="729" y="415"/>
                    <a:pt x="718" y="409"/>
                    <a:pt x="706" y="409"/>
                  </a:cubicBezTo>
                  <a:cubicBezTo>
                    <a:pt x="693" y="409"/>
                    <a:pt x="679" y="417"/>
                    <a:pt x="679" y="435"/>
                  </a:cubicBezTo>
                  <a:cubicBezTo>
                    <a:pt x="690" y="547"/>
                    <a:pt x="668" y="647"/>
                    <a:pt x="623" y="736"/>
                  </a:cubicBezTo>
                  <a:cubicBezTo>
                    <a:pt x="614" y="731"/>
                    <a:pt x="603" y="729"/>
                    <a:pt x="592" y="729"/>
                  </a:cubicBezTo>
                  <a:cubicBezTo>
                    <a:pt x="579" y="729"/>
                    <a:pt x="566" y="733"/>
                    <a:pt x="559" y="743"/>
                  </a:cubicBezTo>
                  <a:lnTo>
                    <a:pt x="559" y="743"/>
                  </a:lnTo>
                  <a:cubicBezTo>
                    <a:pt x="592" y="690"/>
                    <a:pt x="624" y="646"/>
                    <a:pt x="657" y="591"/>
                  </a:cubicBezTo>
                  <a:cubicBezTo>
                    <a:pt x="673" y="575"/>
                    <a:pt x="647" y="565"/>
                    <a:pt x="628" y="565"/>
                  </a:cubicBezTo>
                  <a:cubicBezTo>
                    <a:pt x="621" y="565"/>
                    <a:pt x="615" y="566"/>
                    <a:pt x="612" y="569"/>
                  </a:cubicBezTo>
                  <a:cubicBezTo>
                    <a:pt x="556" y="625"/>
                    <a:pt x="512" y="680"/>
                    <a:pt x="479" y="747"/>
                  </a:cubicBezTo>
                  <a:cubicBezTo>
                    <a:pt x="467" y="747"/>
                    <a:pt x="467" y="736"/>
                    <a:pt x="467" y="736"/>
                  </a:cubicBezTo>
                  <a:lnTo>
                    <a:pt x="457" y="736"/>
                  </a:lnTo>
                  <a:cubicBezTo>
                    <a:pt x="467" y="736"/>
                    <a:pt x="467" y="725"/>
                    <a:pt x="467" y="714"/>
                  </a:cubicBezTo>
                  <a:cubicBezTo>
                    <a:pt x="512" y="636"/>
                    <a:pt x="568" y="569"/>
                    <a:pt x="623" y="502"/>
                  </a:cubicBezTo>
                  <a:cubicBezTo>
                    <a:pt x="640" y="478"/>
                    <a:pt x="613" y="465"/>
                    <a:pt x="589" y="465"/>
                  </a:cubicBezTo>
                  <a:cubicBezTo>
                    <a:pt x="581" y="465"/>
                    <a:pt x="574" y="466"/>
                    <a:pt x="568" y="469"/>
                  </a:cubicBezTo>
                  <a:cubicBezTo>
                    <a:pt x="490" y="514"/>
                    <a:pt x="434" y="603"/>
                    <a:pt x="390" y="680"/>
                  </a:cubicBezTo>
                  <a:cubicBezTo>
                    <a:pt x="389" y="681"/>
                    <a:pt x="389" y="681"/>
                    <a:pt x="389" y="682"/>
                  </a:cubicBezTo>
                  <a:lnTo>
                    <a:pt x="389" y="682"/>
                  </a:lnTo>
                  <a:cubicBezTo>
                    <a:pt x="401" y="648"/>
                    <a:pt x="418" y="614"/>
                    <a:pt x="434" y="580"/>
                  </a:cubicBezTo>
                  <a:cubicBezTo>
                    <a:pt x="467" y="536"/>
                    <a:pt x="501" y="480"/>
                    <a:pt x="546" y="435"/>
                  </a:cubicBezTo>
                  <a:cubicBezTo>
                    <a:pt x="601" y="403"/>
                    <a:pt x="645" y="369"/>
                    <a:pt x="701" y="336"/>
                  </a:cubicBezTo>
                  <a:cubicBezTo>
                    <a:pt x="724" y="314"/>
                    <a:pt x="690" y="291"/>
                    <a:pt x="668" y="291"/>
                  </a:cubicBezTo>
                  <a:cubicBezTo>
                    <a:pt x="534" y="324"/>
                    <a:pt x="412" y="435"/>
                    <a:pt x="345" y="547"/>
                  </a:cubicBezTo>
                  <a:cubicBezTo>
                    <a:pt x="323" y="580"/>
                    <a:pt x="301" y="625"/>
                    <a:pt x="289" y="658"/>
                  </a:cubicBezTo>
                  <a:cubicBezTo>
                    <a:pt x="289" y="658"/>
                    <a:pt x="283" y="658"/>
                    <a:pt x="280" y="664"/>
                  </a:cubicBezTo>
                  <a:lnTo>
                    <a:pt x="280" y="664"/>
                  </a:lnTo>
                  <a:cubicBezTo>
                    <a:pt x="291" y="610"/>
                    <a:pt x="312" y="567"/>
                    <a:pt x="334" y="524"/>
                  </a:cubicBezTo>
                  <a:cubicBezTo>
                    <a:pt x="401" y="403"/>
                    <a:pt x="501" y="291"/>
                    <a:pt x="623" y="213"/>
                  </a:cubicBezTo>
                  <a:cubicBezTo>
                    <a:pt x="640" y="196"/>
                    <a:pt x="618" y="173"/>
                    <a:pt x="597" y="173"/>
                  </a:cubicBezTo>
                  <a:cubicBezTo>
                    <a:pt x="590" y="173"/>
                    <a:pt x="584" y="175"/>
                    <a:pt x="579" y="180"/>
                  </a:cubicBezTo>
                  <a:cubicBezTo>
                    <a:pt x="457" y="247"/>
                    <a:pt x="356" y="346"/>
                    <a:pt x="279" y="458"/>
                  </a:cubicBezTo>
                  <a:cubicBezTo>
                    <a:pt x="334" y="346"/>
                    <a:pt x="412" y="235"/>
                    <a:pt x="523" y="169"/>
                  </a:cubicBezTo>
                  <a:cubicBezTo>
                    <a:pt x="552" y="149"/>
                    <a:pt x="522" y="122"/>
                    <a:pt x="493" y="122"/>
                  </a:cubicBezTo>
                  <a:cubicBezTo>
                    <a:pt x="488" y="122"/>
                    <a:pt x="483" y="123"/>
                    <a:pt x="479" y="124"/>
                  </a:cubicBezTo>
                  <a:cubicBezTo>
                    <a:pt x="356" y="202"/>
                    <a:pt x="245" y="314"/>
                    <a:pt x="190" y="447"/>
                  </a:cubicBezTo>
                  <a:cubicBezTo>
                    <a:pt x="183" y="460"/>
                    <a:pt x="176" y="470"/>
                    <a:pt x="172" y="480"/>
                  </a:cubicBezTo>
                  <a:lnTo>
                    <a:pt x="172" y="480"/>
                  </a:lnTo>
                  <a:cubicBezTo>
                    <a:pt x="182" y="432"/>
                    <a:pt x="194" y="385"/>
                    <a:pt x="223" y="346"/>
                  </a:cubicBezTo>
                  <a:cubicBezTo>
                    <a:pt x="301" y="202"/>
                    <a:pt x="434" y="91"/>
                    <a:pt x="590" y="47"/>
                  </a:cubicBezTo>
                  <a:cubicBezTo>
                    <a:pt x="619" y="36"/>
                    <a:pt x="614" y="0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93" name="Google Shape;17593;p24"/>
            <p:cNvSpPr/>
            <p:nvPr/>
          </p:nvSpPr>
          <p:spPr>
            <a:xfrm flipH="1">
              <a:off x="-356199" y="-701133"/>
              <a:ext cx="29769" cy="64137"/>
            </a:xfrm>
            <a:custGeom>
              <a:avLst/>
              <a:gdLst/>
              <a:ahLst/>
              <a:cxnLst/>
              <a:rect l="l" t="t" r="r" b="b"/>
              <a:pathLst>
                <a:path w="369" h="795" extrusionOk="0">
                  <a:moveTo>
                    <a:pt x="329" y="0"/>
                  </a:moveTo>
                  <a:cubicBezTo>
                    <a:pt x="317" y="0"/>
                    <a:pt x="309" y="8"/>
                    <a:pt x="301" y="16"/>
                  </a:cubicBezTo>
                  <a:cubicBezTo>
                    <a:pt x="245" y="94"/>
                    <a:pt x="179" y="172"/>
                    <a:pt x="134" y="261"/>
                  </a:cubicBezTo>
                  <a:cubicBezTo>
                    <a:pt x="112" y="305"/>
                    <a:pt x="90" y="361"/>
                    <a:pt x="79" y="416"/>
                  </a:cubicBezTo>
                  <a:cubicBezTo>
                    <a:pt x="79" y="361"/>
                    <a:pt x="79" y="294"/>
                    <a:pt x="90" y="238"/>
                  </a:cubicBezTo>
                  <a:cubicBezTo>
                    <a:pt x="96" y="225"/>
                    <a:pt x="84" y="220"/>
                    <a:pt x="73" y="220"/>
                  </a:cubicBezTo>
                  <a:cubicBezTo>
                    <a:pt x="65" y="220"/>
                    <a:pt x="57" y="223"/>
                    <a:pt x="57" y="228"/>
                  </a:cubicBezTo>
                  <a:cubicBezTo>
                    <a:pt x="12" y="327"/>
                    <a:pt x="1" y="450"/>
                    <a:pt x="35" y="550"/>
                  </a:cubicBezTo>
                  <a:cubicBezTo>
                    <a:pt x="45" y="572"/>
                    <a:pt x="45" y="606"/>
                    <a:pt x="79" y="617"/>
                  </a:cubicBezTo>
                  <a:lnTo>
                    <a:pt x="90" y="617"/>
                  </a:lnTo>
                  <a:cubicBezTo>
                    <a:pt x="90" y="661"/>
                    <a:pt x="90" y="695"/>
                    <a:pt x="101" y="728"/>
                  </a:cubicBezTo>
                  <a:cubicBezTo>
                    <a:pt x="101" y="744"/>
                    <a:pt x="119" y="755"/>
                    <a:pt x="137" y="755"/>
                  </a:cubicBezTo>
                  <a:cubicBezTo>
                    <a:pt x="144" y="755"/>
                    <a:pt x="150" y="753"/>
                    <a:pt x="156" y="750"/>
                  </a:cubicBezTo>
                  <a:lnTo>
                    <a:pt x="168" y="750"/>
                  </a:lnTo>
                  <a:cubicBezTo>
                    <a:pt x="168" y="762"/>
                    <a:pt x="179" y="762"/>
                    <a:pt x="179" y="762"/>
                  </a:cubicBezTo>
                  <a:cubicBezTo>
                    <a:pt x="179" y="784"/>
                    <a:pt x="201" y="795"/>
                    <a:pt x="235" y="795"/>
                  </a:cubicBezTo>
                  <a:cubicBezTo>
                    <a:pt x="245" y="784"/>
                    <a:pt x="245" y="784"/>
                    <a:pt x="245" y="772"/>
                  </a:cubicBezTo>
                  <a:cubicBezTo>
                    <a:pt x="257" y="772"/>
                    <a:pt x="257" y="772"/>
                    <a:pt x="257" y="762"/>
                  </a:cubicBezTo>
                  <a:cubicBezTo>
                    <a:pt x="257" y="762"/>
                    <a:pt x="245" y="762"/>
                    <a:pt x="245" y="750"/>
                  </a:cubicBezTo>
                  <a:cubicBezTo>
                    <a:pt x="245" y="739"/>
                    <a:pt x="245" y="717"/>
                    <a:pt x="235" y="695"/>
                  </a:cubicBezTo>
                  <a:lnTo>
                    <a:pt x="235" y="628"/>
                  </a:lnTo>
                  <a:cubicBezTo>
                    <a:pt x="235" y="617"/>
                    <a:pt x="223" y="584"/>
                    <a:pt x="235" y="572"/>
                  </a:cubicBezTo>
                  <a:cubicBezTo>
                    <a:pt x="245" y="561"/>
                    <a:pt x="235" y="550"/>
                    <a:pt x="223" y="550"/>
                  </a:cubicBezTo>
                  <a:lnTo>
                    <a:pt x="201" y="550"/>
                  </a:lnTo>
                  <a:cubicBezTo>
                    <a:pt x="179" y="572"/>
                    <a:pt x="168" y="584"/>
                    <a:pt x="168" y="606"/>
                  </a:cubicBezTo>
                  <a:lnTo>
                    <a:pt x="168" y="572"/>
                  </a:lnTo>
                  <a:lnTo>
                    <a:pt x="168" y="550"/>
                  </a:lnTo>
                  <a:lnTo>
                    <a:pt x="168" y="505"/>
                  </a:lnTo>
                  <a:cubicBezTo>
                    <a:pt x="168" y="495"/>
                    <a:pt x="156" y="495"/>
                    <a:pt x="156" y="495"/>
                  </a:cubicBezTo>
                  <a:cubicBezTo>
                    <a:pt x="156" y="406"/>
                    <a:pt x="168" y="327"/>
                    <a:pt x="212" y="261"/>
                  </a:cubicBezTo>
                  <a:cubicBezTo>
                    <a:pt x="245" y="172"/>
                    <a:pt x="301" y="105"/>
                    <a:pt x="357" y="28"/>
                  </a:cubicBezTo>
                  <a:cubicBezTo>
                    <a:pt x="368" y="16"/>
                    <a:pt x="357" y="5"/>
                    <a:pt x="346" y="5"/>
                  </a:cubicBezTo>
                  <a:cubicBezTo>
                    <a:pt x="339" y="2"/>
                    <a:pt x="334" y="0"/>
                    <a:pt x="3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94" name="Google Shape;17594;p24"/>
            <p:cNvSpPr/>
            <p:nvPr/>
          </p:nvSpPr>
          <p:spPr>
            <a:xfrm flipH="1">
              <a:off x="-375884" y="-656842"/>
              <a:ext cx="17103" cy="24364"/>
            </a:xfrm>
            <a:custGeom>
              <a:avLst/>
              <a:gdLst/>
              <a:ahLst/>
              <a:cxnLst/>
              <a:rect l="l" t="t" r="r" b="b"/>
              <a:pathLst>
                <a:path w="212" h="302" extrusionOk="0">
                  <a:moveTo>
                    <a:pt x="190" y="1"/>
                  </a:moveTo>
                  <a:cubicBezTo>
                    <a:pt x="178" y="1"/>
                    <a:pt x="167" y="12"/>
                    <a:pt x="156" y="23"/>
                  </a:cubicBezTo>
                  <a:cubicBezTo>
                    <a:pt x="134" y="57"/>
                    <a:pt x="111" y="112"/>
                    <a:pt x="89" y="157"/>
                  </a:cubicBezTo>
                  <a:cubicBezTo>
                    <a:pt x="78" y="179"/>
                    <a:pt x="67" y="201"/>
                    <a:pt x="56" y="213"/>
                  </a:cubicBezTo>
                  <a:cubicBezTo>
                    <a:pt x="45" y="235"/>
                    <a:pt x="34" y="246"/>
                    <a:pt x="12" y="257"/>
                  </a:cubicBezTo>
                  <a:cubicBezTo>
                    <a:pt x="0" y="257"/>
                    <a:pt x="0" y="279"/>
                    <a:pt x="0" y="290"/>
                  </a:cubicBezTo>
                  <a:cubicBezTo>
                    <a:pt x="12" y="302"/>
                    <a:pt x="34" y="302"/>
                    <a:pt x="45" y="302"/>
                  </a:cubicBezTo>
                  <a:cubicBezTo>
                    <a:pt x="101" y="279"/>
                    <a:pt x="134" y="223"/>
                    <a:pt x="156" y="179"/>
                  </a:cubicBezTo>
                  <a:cubicBezTo>
                    <a:pt x="167" y="157"/>
                    <a:pt x="190" y="134"/>
                    <a:pt x="200" y="101"/>
                  </a:cubicBezTo>
                  <a:cubicBezTo>
                    <a:pt x="212" y="79"/>
                    <a:pt x="212" y="57"/>
                    <a:pt x="212" y="23"/>
                  </a:cubicBezTo>
                  <a:cubicBezTo>
                    <a:pt x="212" y="12"/>
                    <a:pt x="200" y="1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95" name="Google Shape;17595;p24"/>
            <p:cNvSpPr/>
            <p:nvPr/>
          </p:nvSpPr>
          <p:spPr>
            <a:xfrm flipH="1">
              <a:off x="-396537" y="-661279"/>
              <a:ext cx="31867" cy="29930"/>
            </a:xfrm>
            <a:custGeom>
              <a:avLst/>
              <a:gdLst/>
              <a:ahLst/>
              <a:cxnLst/>
              <a:rect l="l" t="t" r="r" b="b"/>
              <a:pathLst>
                <a:path w="395" h="371" extrusionOk="0">
                  <a:moveTo>
                    <a:pt x="361" y="1"/>
                  </a:moveTo>
                  <a:cubicBezTo>
                    <a:pt x="350" y="1"/>
                    <a:pt x="327" y="1"/>
                    <a:pt x="327" y="23"/>
                  </a:cubicBezTo>
                  <a:cubicBezTo>
                    <a:pt x="283" y="78"/>
                    <a:pt x="239" y="145"/>
                    <a:pt x="194" y="201"/>
                  </a:cubicBezTo>
                  <a:cubicBezTo>
                    <a:pt x="139" y="256"/>
                    <a:pt x="83" y="301"/>
                    <a:pt x="28" y="345"/>
                  </a:cubicBezTo>
                  <a:cubicBezTo>
                    <a:pt x="0" y="354"/>
                    <a:pt x="17" y="371"/>
                    <a:pt x="36" y="371"/>
                  </a:cubicBezTo>
                  <a:cubicBezTo>
                    <a:pt x="41" y="371"/>
                    <a:pt x="46" y="370"/>
                    <a:pt x="50" y="367"/>
                  </a:cubicBezTo>
                  <a:cubicBezTo>
                    <a:pt x="127" y="334"/>
                    <a:pt x="183" y="290"/>
                    <a:pt x="250" y="223"/>
                  </a:cubicBezTo>
                  <a:cubicBezTo>
                    <a:pt x="272" y="201"/>
                    <a:pt x="305" y="167"/>
                    <a:pt x="327" y="134"/>
                  </a:cubicBezTo>
                  <a:cubicBezTo>
                    <a:pt x="350" y="100"/>
                    <a:pt x="372" y="67"/>
                    <a:pt x="384" y="34"/>
                  </a:cubicBezTo>
                  <a:cubicBezTo>
                    <a:pt x="394" y="11"/>
                    <a:pt x="372" y="11"/>
                    <a:pt x="3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96" name="Google Shape;17596;p24"/>
            <p:cNvSpPr/>
            <p:nvPr/>
          </p:nvSpPr>
          <p:spPr>
            <a:xfrm flipH="1">
              <a:off x="-418077" y="-685320"/>
              <a:ext cx="30172" cy="43322"/>
            </a:xfrm>
            <a:custGeom>
              <a:avLst/>
              <a:gdLst/>
              <a:ahLst/>
              <a:cxnLst/>
              <a:rect l="l" t="t" r="r" b="b"/>
              <a:pathLst>
                <a:path w="374" h="537" extrusionOk="0">
                  <a:moveTo>
                    <a:pt x="362" y="1"/>
                  </a:moveTo>
                  <a:cubicBezTo>
                    <a:pt x="356" y="1"/>
                    <a:pt x="351" y="4"/>
                    <a:pt x="351" y="9"/>
                  </a:cubicBezTo>
                  <a:cubicBezTo>
                    <a:pt x="318" y="98"/>
                    <a:pt x="273" y="187"/>
                    <a:pt x="207" y="276"/>
                  </a:cubicBezTo>
                  <a:cubicBezTo>
                    <a:pt x="185" y="321"/>
                    <a:pt x="151" y="354"/>
                    <a:pt x="118" y="398"/>
                  </a:cubicBezTo>
                  <a:cubicBezTo>
                    <a:pt x="84" y="432"/>
                    <a:pt x="51" y="465"/>
                    <a:pt x="17" y="510"/>
                  </a:cubicBezTo>
                  <a:cubicBezTo>
                    <a:pt x="1" y="526"/>
                    <a:pt x="15" y="536"/>
                    <a:pt x="32" y="536"/>
                  </a:cubicBezTo>
                  <a:cubicBezTo>
                    <a:pt x="38" y="536"/>
                    <a:pt x="45" y="535"/>
                    <a:pt x="51" y="532"/>
                  </a:cubicBezTo>
                  <a:cubicBezTo>
                    <a:pt x="128" y="477"/>
                    <a:pt x="195" y="376"/>
                    <a:pt x="251" y="299"/>
                  </a:cubicBezTo>
                  <a:cubicBezTo>
                    <a:pt x="306" y="210"/>
                    <a:pt x="351" y="109"/>
                    <a:pt x="373" y="9"/>
                  </a:cubicBezTo>
                  <a:cubicBezTo>
                    <a:pt x="373" y="4"/>
                    <a:pt x="368" y="1"/>
                    <a:pt x="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97" name="Google Shape;17597;p24"/>
            <p:cNvSpPr/>
            <p:nvPr/>
          </p:nvSpPr>
          <p:spPr>
            <a:xfrm flipH="1">
              <a:off x="-411785" y="-655874"/>
              <a:ext cx="31463" cy="24283"/>
            </a:xfrm>
            <a:custGeom>
              <a:avLst/>
              <a:gdLst/>
              <a:ahLst/>
              <a:cxnLst/>
              <a:rect l="l" t="t" r="r" b="b"/>
              <a:pathLst>
                <a:path w="390" h="301" extrusionOk="0">
                  <a:moveTo>
                    <a:pt x="367" y="0"/>
                  </a:moveTo>
                  <a:cubicBezTo>
                    <a:pt x="356" y="0"/>
                    <a:pt x="334" y="0"/>
                    <a:pt x="334" y="11"/>
                  </a:cubicBezTo>
                  <a:cubicBezTo>
                    <a:pt x="311" y="67"/>
                    <a:pt x="267" y="100"/>
                    <a:pt x="222" y="134"/>
                  </a:cubicBezTo>
                  <a:cubicBezTo>
                    <a:pt x="200" y="156"/>
                    <a:pt x="178" y="167"/>
                    <a:pt x="156" y="189"/>
                  </a:cubicBezTo>
                  <a:cubicBezTo>
                    <a:pt x="145" y="201"/>
                    <a:pt x="133" y="201"/>
                    <a:pt x="123" y="211"/>
                  </a:cubicBezTo>
                  <a:cubicBezTo>
                    <a:pt x="111" y="223"/>
                    <a:pt x="101" y="223"/>
                    <a:pt x="89" y="234"/>
                  </a:cubicBezTo>
                  <a:lnTo>
                    <a:pt x="78" y="245"/>
                  </a:lnTo>
                  <a:lnTo>
                    <a:pt x="12" y="245"/>
                  </a:lnTo>
                  <a:cubicBezTo>
                    <a:pt x="12" y="256"/>
                    <a:pt x="0" y="256"/>
                    <a:pt x="0" y="267"/>
                  </a:cubicBezTo>
                  <a:cubicBezTo>
                    <a:pt x="0" y="290"/>
                    <a:pt x="12" y="300"/>
                    <a:pt x="34" y="300"/>
                  </a:cubicBezTo>
                  <a:cubicBezTo>
                    <a:pt x="56" y="300"/>
                    <a:pt x="89" y="300"/>
                    <a:pt x="123" y="290"/>
                  </a:cubicBezTo>
                  <a:cubicBezTo>
                    <a:pt x="156" y="278"/>
                    <a:pt x="178" y="267"/>
                    <a:pt x="200" y="245"/>
                  </a:cubicBezTo>
                  <a:cubicBezTo>
                    <a:pt x="212" y="234"/>
                    <a:pt x="212" y="234"/>
                    <a:pt x="212" y="223"/>
                  </a:cubicBezTo>
                  <a:lnTo>
                    <a:pt x="212" y="211"/>
                  </a:lnTo>
                  <a:cubicBezTo>
                    <a:pt x="234" y="201"/>
                    <a:pt x="256" y="178"/>
                    <a:pt x="279" y="156"/>
                  </a:cubicBezTo>
                  <a:cubicBezTo>
                    <a:pt x="323" y="122"/>
                    <a:pt x="356" y="78"/>
                    <a:pt x="378" y="23"/>
                  </a:cubicBezTo>
                  <a:cubicBezTo>
                    <a:pt x="390" y="11"/>
                    <a:pt x="367" y="0"/>
                    <a:pt x="3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98" name="Google Shape;17598;p24"/>
            <p:cNvSpPr/>
            <p:nvPr/>
          </p:nvSpPr>
          <p:spPr>
            <a:xfrm flipH="1">
              <a:off x="-346276" y="-640626"/>
              <a:ext cx="81" cy="968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12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99" name="Google Shape;17599;p24"/>
            <p:cNvSpPr/>
            <p:nvPr/>
          </p:nvSpPr>
          <p:spPr>
            <a:xfrm flipH="1">
              <a:off x="-346276" y="-640626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00" name="Google Shape;17600;p24"/>
            <p:cNvSpPr/>
            <p:nvPr/>
          </p:nvSpPr>
          <p:spPr>
            <a:xfrm flipH="1">
              <a:off x="-363379" y="-655470"/>
              <a:ext cx="18071" cy="21218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206" y="1"/>
                  </a:moveTo>
                  <a:cubicBezTo>
                    <a:pt x="198" y="1"/>
                    <a:pt x="189" y="7"/>
                    <a:pt x="189" y="18"/>
                  </a:cubicBezTo>
                  <a:cubicBezTo>
                    <a:pt x="179" y="51"/>
                    <a:pt x="167" y="95"/>
                    <a:pt x="156" y="129"/>
                  </a:cubicBezTo>
                  <a:cubicBezTo>
                    <a:pt x="145" y="140"/>
                    <a:pt x="134" y="162"/>
                    <a:pt x="134" y="173"/>
                  </a:cubicBezTo>
                  <a:cubicBezTo>
                    <a:pt x="123" y="184"/>
                    <a:pt x="123" y="184"/>
                    <a:pt x="123" y="196"/>
                  </a:cubicBezTo>
                  <a:lnTo>
                    <a:pt x="112" y="196"/>
                  </a:lnTo>
                  <a:cubicBezTo>
                    <a:pt x="123" y="196"/>
                    <a:pt x="112" y="206"/>
                    <a:pt x="112" y="206"/>
                  </a:cubicBezTo>
                  <a:lnTo>
                    <a:pt x="112" y="162"/>
                  </a:lnTo>
                  <a:cubicBezTo>
                    <a:pt x="112" y="140"/>
                    <a:pt x="90" y="140"/>
                    <a:pt x="78" y="140"/>
                  </a:cubicBezTo>
                  <a:cubicBezTo>
                    <a:pt x="78" y="140"/>
                    <a:pt x="67" y="140"/>
                    <a:pt x="67" y="151"/>
                  </a:cubicBezTo>
                  <a:cubicBezTo>
                    <a:pt x="56" y="151"/>
                    <a:pt x="56" y="151"/>
                    <a:pt x="56" y="162"/>
                  </a:cubicBezTo>
                  <a:cubicBezTo>
                    <a:pt x="49" y="162"/>
                    <a:pt x="46" y="157"/>
                    <a:pt x="42" y="157"/>
                  </a:cubicBezTo>
                  <a:cubicBezTo>
                    <a:pt x="40" y="157"/>
                    <a:pt x="37" y="158"/>
                    <a:pt x="34" y="162"/>
                  </a:cubicBezTo>
                  <a:cubicBezTo>
                    <a:pt x="23" y="162"/>
                    <a:pt x="23" y="162"/>
                    <a:pt x="23" y="173"/>
                  </a:cubicBezTo>
                  <a:lnTo>
                    <a:pt x="11" y="184"/>
                  </a:lnTo>
                  <a:cubicBezTo>
                    <a:pt x="11" y="196"/>
                    <a:pt x="1" y="196"/>
                    <a:pt x="11" y="196"/>
                  </a:cubicBezTo>
                  <a:lnTo>
                    <a:pt x="11" y="206"/>
                  </a:lnTo>
                  <a:lnTo>
                    <a:pt x="11" y="218"/>
                  </a:lnTo>
                  <a:lnTo>
                    <a:pt x="23" y="229"/>
                  </a:lnTo>
                  <a:cubicBezTo>
                    <a:pt x="23" y="229"/>
                    <a:pt x="23" y="240"/>
                    <a:pt x="34" y="240"/>
                  </a:cubicBezTo>
                  <a:lnTo>
                    <a:pt x="34" y="251"/>
                  </a:lnTo>
                  <a:cubicBezTo>
                    <a:pt x="45" y="262"/>
                    <a:pt x="45" y="262"/>
                    <a:pt x="56" y="262"/>
                  </a:cubicBezTo>
                  <a:lnTo>
                    <a:pt x="67" y="262"/>
                  </a:lnTo>
                  <a:cubicBezTo>
                    <a:pt x="90" y="262"/>
                    <a:pt x="100" y="262"/>
                    <a:pt x="100" y="251"/>
                  </a:cubicBezTo>
                  <a:lnTo>
                    <a:pt x="100" y="240"/>
                  </a:lnTo>
                  <a:cubicBezTo>
                    <a:pt x="112" y="251"/>
                    <a:pt x="112" y="251"/>
                    <a:pt x="123" y="251"/>
                  </a:cubicBezTo>
                  <a:cubicBezTo>
                    <a:pt x="134" y="251"/>
                    <a:pt x="156" y="251"/>
                    <a:pt x="167" y="240"/>
                  </a:cubicBezTo>
                  <a:cubicBezTo>
                    <a:pt x="179" y="229"/>
                    <a:pt x="179" y="218"/>
                    <a:pt x="179" y="206"/>
                  </a:cubicBezTo>
                  <a:cubicBezTo>
                    <a:pt x="189" y="184"/>
                    <a:pt x="201" y="162"/>
                    <a:pt x="201" y="151"/>
                  </a:cubicBezTo>
                  <a:cubicBezTo>
                    <a:pt x="212" y="107"/>
                    <a:pt x="223" y="62"/>
                    <a:pt x="223" y="18"/>
                  </a:cubicBezTo>
                  <a:cubicBezTo>
                    <a:pt x="223" y="7"/>
                    <a:pt x="215" y="1"/>
                    <a:pt x="2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01" name="Google Shape;17601;p24"/>
            <p:cNvSpPr/>
            <p:nvPr/>
          </p:nvSpPr>
          <p:spPr>
            <a:xfrm flipH="1">
              <a:off x="-354344" y="-638851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02" name="Google Shape;17602;p24"/>
            <p:cNvSpPr/>
            <p:nvPr/>
          </p:nvSpPr>
          <p:spPr>
            <a:xfrm flipH="1">
              <a:off x="-344017" y="-713637"/>
              <a:ext cx="22024" cy="44855"/>
            </a:xfrm>
            <a:custGeom>
              <a:avLst/>
              <a:gdLst/>
              <a:ahLst/>
              <a:cxnLst/>
              <a:rect l="l" t="t" r="r" b="b"/>
              <a:pathLst>
                <a:path w="273" h="556" extrusionOk="0">
                  <a:moveTo>
                    <a:pt x="237" y="0"/>
                  </a:moveTo>
                  <a:cubicBezTo>
                    <a:pt x="231" y="0"/>
                    <a:pt x="226" y="1"/>
                    <a:pt x="223" y="5"/>
                  </a:cubicBezTo>
                  <a:cubicBezTo>
                    <a:pt x="156" y="82"/>
                    <a:pt x="112" y="160"/>
                    <a:pt x="67" y="249"/>
                  </a:cubicBezTo>
                  <a:cubicBezTo>
                    <a:pt x="33" y="338"/>
                    <a:pt x="1" y="438"/>
                    <a:pt x="1" y="538"/>
                  </a:cubicBezTo>
                  <a:cubicBezTo>
                    <a:pt x="6" y="550"/>
                    <a:pt x="20" y="555"/>
                    <a:pt x="32" y="555"/>
                  </a:cubicBezTo>
                  <a:cubicBezTo>
                    <a:pt x="45" y="555"/>
                    <a:pt x="56" y="550"/>
                    <a:pt x="56" y="538"/>
                  </a:cubicBezTo>
                  <a:cubicBezTo>
                    <a:pt x="78" y="449"/>
                    <a:pt x="90" y="349"/>
                    <a:pt x="122" y="272"/>
                  </a:cubicBezTo>
                  <a:cubicBezTo>
                    <a:pt x="156" y="183"/>
                    <a:pt x="201" y="104"/>
                    <a:pt x="256" y="27"/>
                  </a:cubicBezTo>
                  <a:cubicBezTo>
                    <a:pt x="272" y="11"/>
                    <a:pt x="253" y="0"/>
                    <a:pt x="2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03" name="Google Shape;17603;p24"/>
            <p:cNvSpPr/>
            <p:nvPr/>
          </p:nvSpPr>
          <p:spPr>
            <a:xfrm flipH="1">
              <a:off x="-405492" y="-691452"/>
              <a:ext cx="17991" cy="30253"/>
            </a:xfrm>
            <a:custGeom>
              <a:avLst/>
              <a:gdLst/>
              <a:ahLst/>
              <a:cxnLst/>
              <a:rect l="l" t="t" r="r" b="b"/>
              <a:pathLst>
                <a:path w="223" h="375" extrusionOk="0">
                  <a:moveTo>
                    <a:pt x="202" y="0"/>
                  </a:moveTo>
                  <a:cubicBezTo>
                    <a:pt x="195" y="0"/>
                    <a:pt x="190" y="3"/>
                    <a:pt x="190" y="7"/>
                  </a:cubicBezTo>
                  <a:cubicBezTo>
                    <a:pt x="145" y="141"/>
                    <a:pt x="89" y="241"/>
                    <a:pt x="0" y="352"/>
                  </a:cubicBezTo>
                  <a:cubicBezTo>
                    <a:pt x="0" y="352"/>
                    <a:pt x="12" y="363"/>
                    <a:pt x="12" y="375"/>
                  </a:cubicBezTo>
                  <a:cubicBezTo>
                    <a:pt x="22" y="375"/>
                    <a:pt x="34" y="375"/>
                    <a:pt x="44" y="363"/>
                  </a:cubicBezTo>
                  <a:cubicBezTo>
                    <a:pt x="145" y="274"/>
                    <a:pt x="200" y="141"/>
                    <a:pt x="222" y="19"/>
                  </a:cubicBezTo>
                  <a:cubicBezTo>
                    <a:pt x="222" y="6"/>
                    <a:pt x="211" y="0"/>
                    <a:pt x="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04" name="Google Shape;17604;p24"/>
            <p:cNvSpPr/>
            <p:nvPr/>
          </p:nvSpPr>
          <p:spPr>
            <a:xfrm flipH="1">
              <a:off x="167872" y="-763979"/>
              <a:ext cx="42758" cy="63895"/>
            </a:xfrm>
            <a:custGeom>
              <a:avLst/>
              <a:gdLst/>
              <a:ahLst/>
              <a:cxnLst/>
              <a:rect l="l" t="t" r="r" b="b"/>
              <a:pathLst>
                <a:path w="530" h="792" extrusionOk="0">
                  <a:moveTo>
                    <a:pt x="74" y="1"/>
                  </a:moveTo>
                  <a:cubicBezTo>
                    <a:pt x="57" y="1"/>
                    <a:pt x="40" y="9"/>
                    <a:pt x="40" y="28"/>
                  </a:cubicBezTo>
                  <a:cubicBezTo>
                    <a:pt x="29" y="83"/>
                    <a:pt x="51" y="161"/>
                    <a:pt x="85" y="217"/>
                  </a:cubicBezTo>
                  <a:cubicBezTo>
                    <a:pt x="85" y="217"/>
                    <a:pt x="85" y="223"/>
                    <a:pt x="90" y="227"/>
                  </a:cubicBezTo>
                  <a:lnTo>
                    <a:pt x="90" y="227"/>
                  </a:lnTo>
                  <a:cubicBezTo>
                    <a:pt x="85" y="226"/>
                    <a:pt x="80" y="225"/>
                    <a:pt x="75" y="225"/>
                  </a:cubicBezTo>
                  <a:cubicBezTo>
                    <a:pt x="41" y="225"/>
                    <a:pt x="0" y="245"/>
                    <a:pt x="18" y="273"/>
                  </a:cubicBezTo>
                  <a:cubicBezTo>
                    <a:pt x="40" y="328"/>
                    <a:pt x="73" y="384"/>
                    <a:pt x="107" y="439"/>
                  </a:cubicBezTo>
                  <a:cubicBezTo>
                    <a:pt x="107" y="451"/>
                    <a:pt x="96" y="451"/>
                    <a:pt x="96" y="451"/>
                  </a:cubicBezTo>
                  <a:cubicBezTo>
                    <a:pt x="63" y="484"/>
                    <a:pt x="73" y="517"/>
                    <a:pt x="96" y="550"/>
                  </a:cubicBezTo>
                  <a:cubicBezTo>
                    <a:pt x="118" y="573"/>
                    <a:pt x="129" y="606"/>
                    <a:pt x="152" y="639"/>
                  </a:cubicBezTo>
                  <a:cubicBezTo>
                    <a:pt x="196" y="695"/>
                    <a:pt x="251" y="740"/>
                    <a:pt x="318" y="784"/>
                  </a:cubicBezTo>
                  <a:cubicBezTo>
                    <a:pt x="326" y="789"/>
                    <a:pt x="334" y="791"/>
                    <a:pt x="343" y="791"/>
                  </a:cubicBezTo>
                  <a:cubicBezTo>
                    <a:pt x="374" y="791"/>
                    <a:pt x="407" y="765"/>
                    <a:pt x="407" y="740"/>
                  </a:cubicBezTo>
                  <a:cubicBezTo>
                    <a:pt x="429" y="728"/>
                    <a:pt x="452" y="706"/>
                    <a:pt x="429" y="673"/>
                  </a:cubicBezTo>
                  <a:cubicBezTo>
                    <a:pt x="396" y="629"/>
                    <a:pt x="363" y="595"/>
                    <a:pt x="318" y="562"/>
                  </a:cubicBezTo>
                  <a:cubicBezTo>
                    <a:pt x="274" y="506"/>
                    <a:pt x="241" y="461"/>
                    <a:pt x="207" y="406"/>
                  </a:cubicBezTo>
                  <a:lnTo>
                    <a:pt x="207" y="406"/>
                  </a:lnTo>
                  <a:cubicBezTo>
                    <a:pt x="229" y="439"/>
                    <a:pt x="263" y="484"/>
                    <a:pt x="307" y="517"/>
                  </a:cubicBezTo>
                  <a:cubicBezTo>
                    <a:pt x="344" y="544"/>
                    <a:pt x="401" y="579"/>
                    <a:pt x="452" y="579"/>
                  </a:cubicBezTo>
                  <a:cubicBezTo>
                    <a:pt x="464" y="579"/>
                    <a:pt x="475" y="577"/>
                    <a:pt x="485" y="573"/>
                  </a:cubicBezTo>
                  <a:cubicBezTo>
                    <a:pt x="508" y="573"/>
                    <a:pt x="530" y="540"/>
                    <a:pt x="508" y="528"/>
                  </a:cubicBezTo>
                  <a:cubicBezTo>
                    <a:pt x="485" y="506"/>
                    <a:pt x="463" y="506"/>
                    <a:pt x="441" y="495"/>
                  </a:cubicBezTo>
                  <a:cubicBezTo>
                    <a:pt x="419" y="484"/>
                    <a:pt x="396" y="461"/>
                    <a:pt x="374" y="451"/>
                  </a:cubicBezTo>
                  <a:cubicBezTo>
                    <a:pt x="340" y="417"/>
                    <a:pt x="307" y="372"/>
                    <a:pt x="274" y="339"/>
                  </a:cubicBezTo>
                  <a:cubicBezTo>
                    <a:pt x="229" y="295"/>
                    <a:pt x="196" y="239"/>
                    <a:pt x="174" y="194"/>
                  </a:cubicBezTo>
                  <a:cubicBezTo>
                    <a:pt x="152" y="161"/>
                    <a:pt x="140" y="139"/>
                    <a:pt x="129" y="105"/>
                  </a:cubicBezTo>
                  <a:cubicBezTo>
                    <a:pt x="118" y="83"/>
                    <a:pt x="107" y="50"/>
                    <a:pt x="107" y="16"/>
                  </a:cubicBezTo>
                  <a:cubicBezTo>
                    <a:pt x="102" y="6"/>
                    <a:pt x="88" y="1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05" name="Google Shape;17605;p24"/>
            <p:cNvSpPr/>
            <p:nvPr/>
          </p:nvSpPr>
          <p:spPr>
            <a:xfrm flipH="1">
              <a:off x="88326" y="-804478"/>
              <a:ext cx="62927" cy="50422"/>
            </a:xfrm>
            <a:custGeom>
              <a:avLst/>
              <a:gdLst/>
              <a:ahLst/>
              <a:cxnLst/>
              <a:rect l="l" t="t" r="r" b="b"/>
              <a:pathLst>
                <a:path w="780" h="625" extrusionOk="0">
                  <a:moveTo>
                    <a:pt x="77" y="1"/>
                  </a:moveTo>
                  <a:cubicBezTo>
                    <a:pt x="46" y="1"/>
                    <a:pt x="0" y="35"/>
                    <a:pt x="27" y="63"/>
                  </a:cubicBezTo>
                  <a:cubicBezTo>
                    <a:pt x="116" y="130"/>
                    <a:pt x="194" y="207"/>
                    <a:pt x="261" y="296"/>
                  </a:cubicBezTo>
                  <a:cubicBezTo>
                    <a:pt x="294" y="340"/>
                    <a:pt x="316" y="385"/>
                    <a:pt x="350" y="429"/>
                  </a:cubicBezTo>
                  <a:cubicBezTo>
                    <a:pt x="383" y="474"/>
                    <a:pt x="405" y="530"/>
                    <a:pt x="439" y="574"/>
                  </a:cubicBezTo>
                  <a:cubicBezTo>
                    <a:pt x="447" y="582"/>
                    <a:pt x="460" y="586"/>
                    <a:pt x="474" y="586"/>
                  </a:cubicBezTo>
                  <a:cubicBezTo>
                    <a:pt x="500" y="586"/>
                    <a:pt x="528" y="574"/>
                    <a:pt x="528" y="552"/>
                  </a:cubicBezTo>
                  <a:cubicBezTo>
                    <a:pt x="528" y="530"/>
                    <a:pt x="516" y="508"/>
                    <a:pt x="506" y="496"/>
                  </a:cubicBezTo>
                  <a:lnTo>
                    <a:pt x="528" y="496"/>
                  </a:lnTo>
                  <a:cubicBezTo>
                    <a:pt x="536" y="512"/>
                    <a:pt x="550" y="523"/>
                    <a:pt x="565" y="523"/>
                  </a:cubicBezTo>
                  <a:cubicBezTo>
                    <a:pt x="571" y="523"/>
                    <a:pt x="577" y="522"/>
                    <a:pt x="583" y="518"/>
                  </a:cubicBezTo>
                  <a:cubicBezTo>
                    <a:pt x="595" y="518"/>
                    <a:pt x="617" y="508"/>
                    <a:pt x="617" y="496"/>
                  </a:cubicBezTo>
                  <a:cubicBezTo>
                    <a:pt x="639" y="530"/>
                    <a:pt x="661" y="574"/>
                    <a:pt x="694" y="607"/>
                  </a:cubicBezTo>
                  <a:cubicBezTo>
                    <a:pt x="698" y="619"/>
                    <a:pt x="710" y="624"/>
                    <a:pt x="724" y="624"/>
                  </a:cubicBezTo>
                  <a:cubicBezTo>
                    <a:pt x="749" y="624"/>
                    <a:pt x="780" y="607"/>
                    <a:pt x="773" y="585"/>
                  </a:cubicBezTo>
                  <a:cubicBezTo>
                    <a:pt x="750" y="486"/>
                    <a:pt x="684" y="397"/>
                    <a:pt x="628" y="308"/>
                  </a:cubicBezTo>
                  <a:cubicBezTo>
                    <a:pt x="572" y="219"/>
                    <a:pt x="506" y="130"/>
                    <a:pt x="427" y="63"/>
                  </a:cubicBezTo>
                  <a:cubicBezTo>
                    <a:pt x="422" y="58"/>
                    <a:pt x="416" y="55"/>
                    <a:pt x="409" y="55"/>
                  </a:cubicBezTo>
                  <a:cubicBezTo>
                    <a:pt x="387" y="55"/>
                    <a:pt x="363" y="79"/>
                    <a:pt x="372" y="96"/>
                  </a:cubicBezTo>
                  <a:cubicBezTo>
                    <a:pt x="405" y="130"/>
                    <a:pt x="427" y="174"/>
                    <a:pt x="461" y="207"/>
                  </a:cubicBezTo>
                  <a:lnTo>
                    <a:pt x="461" y="219"/>
                  </a:lnTo>
                  <a:lnTo>
                    <a:pt x="439" y="196"/>
                  </a:lnTo>
                  <a:cubicBezTo>
                    <a:pt x="427" y="196"/>
                    <a:pt x="417" y="185"/>
                    <a:pt x="405" y="185"/>
                  </a:cubicBezTo>
                  <a:cubicBezTo>
                    <a:pt x="372" y="163"/>
                    <a:pt x="350" y="140"/>
                    <a:pt x="328" y="107"/>
                  </a:cubicBezTo>
                  <a:cubicBezTo>
                    <a:pt x="316" y="96"/>
                    <a:pt x="283" y="96"/>
                    <a:pt x="272" y="96"/>
                  </a:cubicBezTo>
                  <a:cubicBezTo>
                    <a:pt x="249" y="107"/>
                    <a:pt x="239" y="130"/>
                    <a:pt x="249" y="140"/>
                  </a:cubicBezTo>
                  <a:lnTo>
                    <a:pt x="249" y="152"/>
                  </a:lnTo>
                  <a:cubicBezTo>
                    <a:pt x="205" y="96"/>
                    <a:pt x="150" y="51"/>
                    <a:pt x="94" y="7"/>
                  </a:cubicBezTo>
                  <a:cubicBezTo>
                    <a:pt x="90" y="3"/>
                    <a:pt x="83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06" name="Google Shape;17606;p24"/>
            <p:cNvSpPr/>
            <p:nvPr/>
          </p:nvSpPr>
          <p:spPr>
            <a:xfrm flipH="1">
              <a:off x="83485" y="-830133"/>
              <a:ext cx="46711" cy="64943"/>
            </a:xfrm>
            <a:custGeom>
              <a:avLst/>
              <a:gdLst/>
              <a:ahLst/>
              <a:cxnLst/>
              <a:rect l="l" t="t" r="r" b="b"/>
              <a:pathLst>
                <a:path w="579" h="805" extrusionOk="0">
                  <a:moveTo>
                    <a:pt x="73" y="0"/>
                  </a:moveTo>
                  <a:cubicBezTo>
                    <a:pt x="38" y="0"/>
                    <a:pt x="1" y="26"/>
                    <a:pt x="33" y="58"/>
                  </a:cubicBezTo>
                  <a:cubicBezTo>
                    <a:pt x="133" y="158"/>
                    <a:pt x="233" y="270"/>
                    <a:pt x="311" y="392"/>
                  </a:cubicBezTo>
                  <a:cubicBezTo>
                    <a:pt x="344" y="448"/>
                    <a:pt x="378" y="514"/>
                    <a:pt x="400" y="581"/>
                  </a:cubicBezTo>
                  <a:cubicBezTo>
                    <a:pt x="433" y="648"/>
                    <a:pt x="445" y="715"/>
                    <a:pt x="478" y="781"/>
                  </a:cubicBezTo>
                  <a:cubicBezTo>
                    <a:pt x="483" y="796"/>
                    <a:pt x="503" y="805"/>
                    <a:pt x="522" y="805"/>
                  </a:cubicBezTo>
                  <a:cubicBezTo>
                    <a:pt x="544" y="805"/>
                    <a:pt x="567" y="794"/>
                    <a:pt x="567" y="770"/>
                  </a:cubicBezTo>
                  <a:cubicBezTo>
                    <a:pt x="578" y="703"/>
                    <a:pt x="556" y="626"/>
                    <a:pt x="534" y="559"/>
                  </a:cubicBezTo>
                  <a:cubicBezTo>
                    <a:pt x="500" y="492"/>
                    <a:pt x="467" y="425"/>
                    <a:pt x="423" y="359"/>
                  </a:cubicBezTo>
                  <a:cubicBezTo>
                    <a:pt x="334" y="236"/>
                    <a:pt x="222" y="114"/>
                    <a:pt x="111" y="13"/>
                  </a:cubicBezTo>
                  <a:cubicBezTo>
                    <a:pt x="102" y="4"/>
                    <a:pt x="88" y="0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07" name="Google Shape;17607;p24"/>
            <p:cNvSpPr/>
            <p:nvPr/>
          </p:nvSpPr>
          <p:spPr>
            <a:xfrm flipH="1">
              <a:off x="139555" y="-781566"/>
              <a:ext cx="45097" cy="52439"/>
            </a:xfrm>
            <a:custGeom>
              <a:avLst/>
              <a:gdLst/>
              <a:ahLst/>
              <a:cxnLst/>
              <a:rect l="l" t="t" r="r" b="b"/>
              <a:pathLst>
                <a:path w="559" h="650" extrusionOk="0">
                  <a:moveTo>
                    <a:pt x="40" y="1"/>
                  </a:moveTo>
                  <a:cubicBezTo>
                    <a:pt x="21" y="1"/>
                    <a:pt x="0" y="13"/>
                    <a:pt x="8" y="34"/>
                  </a:cubicBezTo>
                  <a:cubicBezTo>
                    <a:pt x="18" y="56"/>
                    <a:pt x="18" y="68"/>
                    <a:pt x="30" y="79"/>
                  </a:cubicBezTo>
                  <a:lnTo>
                    <a:pt x="30" y="90"/>
                  </a:lnTo>
                  <a:cubicBezTo>
                    <a:pt x="41" y="113"/>
                    <a:pt x="52" y="135"/>
                    <a:pt x="52" y="145"/>
                  </a:cubicBezTo>
                  <a:cubicBezTo>
                    <a:pt x="41" y="157"/>
                    <a:pt x="41" y="168"/>
                    <a:pt x="41" y="190"/>
                  </a:cubicBezTo>
                  <a:cubicBezTo>
                    <a:pt x="119" y="346"/>
                    <a:pt x="219" y="501"/>
                    <a:pt x="364" y="602"/>
                  </a:cubicBezTo>
                  <a:cubicBezTo>
                    <a:pt x="371" y="602"/>
                    <a:pt x="378" y="607"/>
                    <a:pt x="389" y="607"/>
                  </a:cubicBezTo>
                  <a:cubicBezTo>
                    <a:pt x="394" y="607"/>
                    <a:pt x="401" y="605"/>
                    <a:pt x="408" y="602"/>
                  </a:cubicBezTo>
                  <a:cubicBezTo>
                    <a:pt x="419" y="624"/>
                    <a:pt x="441" y="635"/>
                    <a:pt x="463" y="646"/>
                  </a:cubicBezTo>
                  <a:cubicBezTo>
                    <a:pt x="469" y="648"/>
                    <a:pt x="475" y="649"/>
                    <a:pt x="482" y="649"/>
                  </a:cubicBezTo>
                  <a:cubicBezTo>
                    <a:pt x="516" y="649"/>
                    <a:pt x="558" y="627"/>
                    <a:pt x="530" y="590"/>
                  </a:cubicBezTo>
                  <a:cubicBezTo>
                    <a:pt x="475" y="524"/>
                    <a:pt x="386" y="457"/>
                    <a:pt x="319" y="390"/>
                  </a:cubicBezTo>
                  <a:cubicBezTo>
                    <a:pt x="297" y="368"/>
                    <a:pt x="275" y="335"/>
                    <a:pt x="252" y="301"/>
                  </a:cubicBezTo>
                  <a:cubicBezTo>
                    <a:pt x="241" y="301"/>
                    <a:pt x="241" y="290"/>
                    <a:pt x="230" y="279"/>
                  </a:cubicBezTo>
                  <a:cubicBezTo>
                    <a:pt x="208" y="234"/>
                    <a:pt x="174" y="190"/>
                    <a:pt x="152" y="145"/>
                  </a:cubicBezTo>
                  <a:cubicBezTo>
                    <a:pt x="119" y="101"/>
                    <a:pt x="97" y="56"/>
                    <a:pt x="63" y="12"/>
                  </a:cubicBezTo>
                  <a:cubicBezTo>
                    <a:pt x="59" y="4"/>
                    <a:pt x="50" y="1"/>
                    <a:pt x="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08" name="Google Shape;17608;p24"/>
            <p:cNvSpPr/>
            <p:nvPr/>
          </p:nvSpPr>
          <p:spPr>
            <a:xfrm flipH="1">
              <a:off x="130197" y="-802381"/>
              <a:ext cx="44129" cy="65024"/>
            </a:xfrm>
            <a:custGeom>
              <a:avLst/>
              <a:gdLst/>
              <a:ahLst/>
              <a:cxnLst/>
              <a:rect l="l" t="t" r="r" b="b"/>
              <a:pathLst>
                <a:path w="547" h="806" extrusionOk="0">
                  <a:moveTo>
                    <a:pt x="374" y="620"/>
                  </a:moveTo>
                  <a:lnTo>
                    <a:pt x="374" y="620"/>
                  </a:lnTo>
                  <a:cubicBezTo>
                    <a:pt x="387" y="633"/>
                    <a:pt x="400" y="646"/>
                    <a:pt x="413" y="660"/>
                  </a:cubicBezTo>
                  <a:cubicBezTo>
                    <a:pt x="400" y="646"/>
                    <a:pt x="387" y="633"/>
                    <a:pt x="374" y="620"/>
                  </a:cubicBezTo>
                  <a:close/>
                  <a:moveTo>
                    <a:pt x="57" y="0"/>
                  </a:moveTo>
                  <a:cubicBezTo>
                    <a:pt x="36" y="0"/>
                    <a:pt x="13" y="11"/>
                    <a:pt x="13" y="37"/>
                  </a:cubicBezTo>
                  <a:cubicBezTo>
                    <a:pt x="13" y="92"/>
                    <a:pt x="46" y="159"/>
                    <a:pt x="68" y="215"/>
                  </a:cubicBezTo>
                  <a:lnTo>
                    <a:pt x="169" y="381"/>
                  </a:lnTo>
                  <a:cubicBezTo>
                    <a:pt x="175" y="390"/>
                    <a:pt x="182" y="398"/>
                    <a:pt x="188" y="406"/>
                  </a:cubicBezTo>
                  <a:lnTo>
                    <a:pt x="188" y="406"/>
                  </a:lnTo>
                  <a:cubicBezTo>
                    <a:pt x="160" y="373"/>
                    <a:pt x="132" y="338"/>
                    <a:pt x="102" y="304"/>
                  </a:cubicBezTo>
                  <a:cubicBezTo>
                    <a:pt x="96" y="294"/>
                    <a:pt x="84" y="290"/>
                    <a:pt x="71" y="290"/>
                  </a:cubicBezTo>
                  <a:cubicBezTo>
                    <a:pt x="39" y="290"/>
                    <a:pt x="0" y="316"/>
                    <a:pt x="24" y="348"/>
                  </a:cubicBezTo>
                  <a:cubicBezTo>
                    <a:pt x="91" y="437"/>
                    <a:pt x="157" y="537"/>
                    <a:pt x="236" y="626"/>
                  </a:cubicBezTo>
                  <a:cubicBezTo>
                    <a:pt x="268" y="660"/>
                    <a:pt x="302" y="704"/>
                    <a:pt x="335" y="737"/>
                  </a:cubicBezTo>
                  <a:cubicBezTo>
                    <a:pt x="375" y="767"/>
                    <a:pt x="414" y="806"/>
                    <a:pt x="470" y="806"/>
                  </a:cubicBezTo>
                  <a:cubicBezTo>
                    <a:pt x="476" y="806"/>
                    <a:pt x="484" y="805"/>
                    <a:pt x="491" y="804"/>
                  </a:cubicBezTo>
                  <a:cubicBezTo>
                    <a:pt x="502" y="804"/>
                    <a:pt x="547" y="782"/>
                    <a:pt x="535" y="759"/>
                  </a:cubicBezTo>
                  <a:cubicBezTo>
                    <a:pt x="513" y="726"/>
                    <a:pt x="480" y="704"/>
                    <a:pt x="446" y="693"/>
                  </a:cubicBezTo>
                  <a:lnTo>
                    <a:pt x="446" y="693"/>
                  </a:lnTo>
                  <a:cubicBezTo>
                    <a:pt x="451" y="694"/>
                    <a:pt x="456" y="695"/>
                    <a:pt x="461" y="695"/>
                  </a:cubicBezTo>
                  <a:cubicBezTo>
                    <a:pt x="494" y="695"/>
                    <a:pt x="531" y="666"/>
                    <a:pt x="502" y="637"/>
                  </a:cubicBezTo>
                  <a:cubicBezTo>
                    <a:pt x="424" y="548"/>
                    <a:pt x="335" y="448"/>
                    <a:pt x="268" y="348"/>
                  </a:cubicBezTo>
                  <a:cubicBezTo>
                    <a:pt x="236" y="292"/>
                    <a:pt x="202" y="248"/>
                    <a:pt x="179" y="193"/>
                  </a:cubicBezTo>
                  <a:cubicBezTo>
                    <a:pt x="147" y="137"/>
                    <a:pt x="124" y="70"/>
                    <a:pt x="91" y="15"/>
                  </a:cubicBezTo>
                  <a:cubicBezTo>
                    <a:pt x="86" y="5"/>
                    <a:pt x="72" y="0"/>
                    <a:pt x="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09" name="Google Shape;17609;p24"/>
            <p:cNvSpPr/>
            <p:nvPr/>
          </p:nvSpPr>
          <p:spPr>
            <a:xfrm flipH="1">
              <a:off x="141894" y="-785762"/>
              <a:ext cx="14441" cy="15086"/>
            </a:xfrm>
            <a:custGeom>
              <a:avLst/>
              <a:gdLst/>
              <a:ahLst/>
              <a:cxnLst/>
              <a:rect l="l" t="t" r="r" b="b"/>
              <a:pathLst>
                <a:path w="179" h="187" extrusionOk="0">
                  <a:moveTo>
                    <a:pt x="34" y="0"/>
                  </a:moveTo>
                  <a:cubicBezTo>
                    <a:pt x="26" y="0"/>
                    <a:pt x="18" y="3"/>
                    <a:pt x="13" y="9"/>
                  </a:cubicBezTo>
                  <a:cubicBezTo>
                    <a:pt x="1" y="19"/>
                    <a:pt x="1" y="31"/>
                    <a:pt x="13" y="42"/>
                  </a:cubicBezTo>
                  <a:cubicBezTo>
                    <a:pt x="13" y="53"/>
                    <a:pt x="23" y="64"/>
                    <a:pt x="35" y="76"/>
                  </a:cubicBezTo>
                  <a:cubicBezTo>
                    <a:pt x="45" y="76"/>
                    <a:pt x="57" y="86"/>
                    <a:pt x="57" y="98"/>
                  </a:cubicBezTo>
                  <a:lnTo>
                    <a:pt x="68" y="108"/>
                  </a:lnTo>
                  <a:cubicBezTo>
                    <a:pt x="68" y="120"/>
                    <a:pt x="79" y="120"/>
                    <a:pt x="68" y="120"/>
                  </a:cubicBezTo>
                  <a:lnTo>
                    <a:pt x="79" y="120"/>
                  </a:lnTo>
                  <a:lnTo>
                    <a:pt x="79" y="131"/>
                  </a:lnTo>
                  <a:cubicBezTo>
                    <a:pt x="90" y="142"/>
                    <a:pt x="90" y="153"/>
                    <a:pt x="102" y="165"/>
                  </a:cubicBezTo>
                  <a:cubicBezTo>
                    <a:pt x="112" y="187"/>
                    <a:pt x="134" y="187"/>
                    <a:pt x="157" y="187"/>
                  </a:cubicBezTo>
                  <a:cubicBezTo>
                    <a:pt x="168" y="175"/>
                    <a:pt x="179" y="165"/>
                    <a:pt x="179" y="142"/>
                  </a:cubicBezTo>
                  <a:cubicBezTo>
                    <a:pt x="168" y="120"/>
                    <a:pt x="146" y="86"/>
                    <a:pt x="134" y="64"/>
                  </a:cubicBezTo>
                  <a:cubicBezTo>
                    <a:pt x="112" y="42"/>
                    <a:pt x="90" y="19"/>
                    <a:pt x="57" y="9"/>
                  </a:cubicBezTo>
                  <a:cubicBezTo>
                    <a:pt x="51" y="3"/>
                    <a:pt x="43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10" name="Google Shape;17610;p24"/>
            <p:cNvSpPr/>
            <p:nvPr/>
          </p:nvSpPr>
          <p:spPr>
            <a:xfrm flipH="1">
              <a:off x="46779" y="-781405"/>
              <a:ext cx="163367" cy="103103"/>
            </a:xfrm>
            <a:custGeom>
              <a:avLst/>
              <a:gdLst/>
              <a:ahLst/>
              <a:cxnLst/>
              <a:rect l="l" t="t" r="r" b="b"/>
              <a:pathLst>
                <a:path w="2025" h="1278" extrusionOk="0">
                  <a:moveTo>
                    <a:pt x="1283" y="1"/>
                  </a:moveTo>
                  <a:cubicBezTo>
                    <a:pt x="1143" y="1"/>
                    <a:pt x="982" y="31"/>
                    <a:pt x="801" y="111"/>
                  </a:cubicBezTo>
                  <a:cubicBezTo>
                    <a:pt x="1" y="466"/>
                    <a:pt x="357" y="1278"/>
                    <a:pt x="357" y="1278"/>
                  </a:cubicBezTo>
                  <a:lnTo>
                    <a:pt x="1246" y="1223"/>
                  </a:lnTo>
                  <a:lnTo>
                    <a:pt x="1569" y="1045"/>
                  </a:lnTo>
                  <a:lnTo>
                    <a:pt x="2025" y="377"/>
                  </a:lnTo>
                  <a:cubicBezTo>
                    <a:pt x="2025" y="377"/>
                    <a:pt x="1776" y="1"/>
                    <a:pt x="12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11" name="Google Shape;17611;p24"/>
            <p:cNvSpPr/>
            <p:nvPr/>
          </p:nvSpPr>
          <p:spPr>
            <a:xfrm flipH="1">
              <a:off x="58397" y="-818113"/>
              <a:ext cx="165142" cy="130209"/>
            </a:xfrm>
            <a:custGeom>
              <a:avLst/>
              <a:gdLst/>
              <a:ahLst/>
              <a:cxnLst/>
              <a:rect l="l" t="t" r="r" b="b"/>
              <a:pathLst>
                <a:path w="2047" h="1614" extrusionOk="0">
                  <a:moveTo>
                    <a:pt x="1520" y="0"/>
                  </a:moveTo>
                  <a:cubicBezTo>
                    <a:pt x="1494" y="0"/>
                    <a:pt x="1466" y="19"/>
                    <a:pt x="1491" y="42"/>
                  </a:cubicBezTo>
                  <a:cubicBezTo>
                    <a:pt x="1568" y="143"/>
                    <a:pt x="1646" y="232"/>
                    <a:pt x="1713" y="332"/>
                  </a:cubicBezTo>
                  <a:cubicBezTo>
                    <a:pt x="1702" y="332"/>
                    <a:pt x="1691" y="343"/>
                    <a:pt x="1691" y="365"/>
                  </a:cubicBezTo>
                  <a:cubicBezTo>
                    <a:pt x="1713" y="388"/>
                    <a:pt x="1724" y="410"/>
                    <a:pt x="1735" y="432"/>
                  </a:cubicBezTo>
                  <a:lnTo>
                    <a:pt x="1702" y="398"/>
                  </a:lnTo>
                  <a:cubicBezTo>
                    <a:pt x="1679" y="398"/>
                    <a:pt x="1669" y="398"/>
                    <a:pt x="1657" y="410"/>
                  </a:cubicBezTo>
                  <a:cubicBezTo>
                    <a:pt x="1624" y="354"/>
                    <a:pt x="1590" y="309"/>
                    <a:pt x="1546" y="254"/>
                  </a:cubicBezTo>
                  <a:cubicBezTo>
                    <a:pt x="1513" y="220"/>
                    <a:pt x="1491" y="187"/>
                    <a:pt x="1457" y="165"/>
                  </a:cubicBezTo>
                  <a:cubicBezTo>
                    <a:pt x="1424" y="121"/>
                    <a:pt x="1390" y="87"/>
                    <a:pt x="1357" y="54"/>
                  </a:cubicBezTo>
                  <a:cubicBezTo>
                    <a:pt x="1353" y="46"/>
                    <a:pt x="1342" y="42"/>
                    <a:pt x="1330" y="42"/>
                  </a:cubicBezTo>
                  <a:cubicBezTo>
                    <a:pt x="1308" y="42"/>
                    <a:pt x="1283" y="54"/>
                    <a:pt x="1290" y="76"/>
                  </a:cubicBezTo>
                  <a:cubicBezTo>
                    <a:pt x="1313" y="154"/>
                    <a:pt x="1390" y="210"/>
                    <a:pt x="1435" y="265"/>
                  </a:cubicBezTo>
                  <a:cubicBezTo>
                    <a:pt x="1501" y="332"/>
                    <a:pt x="1557" y="410"/>
                    <a:pt x="1602" y="487"/>
                  </a:cubicBezTo>
                  <a:cubicBezTo>
                    <a:pt x="1646" y="566"/>
                    <a:pt x="1691" y="643"/>
                    <a:pt x="1713" y="732"/>
                  </a:cubicBezTo>
                  <a:cubicBezTo>
                    <a:pt x="1735" y="776"/>
                    <a:pt x="1746" y="832"/>
                    <a:pt x="1758" y="877"/>
                  </a:cubicBezTo>
                  <a:lnTo>
                    <a:pt x="1758" y="921"/>
                  </a:lnTo>
                  <a:cubicBezTo>
                    <a:pt x="1758" y="932"/>
                    <a:pt x="1746" y="932"/>
                    <a:pt x="1746" y="932"/>
                  </a:cubicBezTo>
                  <a:lnTo>
                    <a:pt x="1746" y="888"/>
                  </a:lnTo>
                  <a:cubicBezTo>
                    <a:pt x="1746" y="865"/>
                    <a:pt x="1724" y="855"/>
                    <a:pt x="1702" y="855"/>
                  </a:cubicBezTo>
                  <a:cubicBezTo>
                    <a:pt x="1691" y="832"/>
                    <a:pt x="1691" y="810"/>
                    <a:pt x="1679" y="788"/>
                  </a:cubicBezTo>
                  <a:cubicBezTo>
                    <a:pt x="1669" y="766"/>
                    <a:pt x="1646" y="743"/>
                    <a:pt x="1624" y="721"/>
                  </a:cubicBezTo>
                  <a:cubicBezTo>
                    <a:pt x="1624" y="710"/>
                    <a:pt x="1602" y="710"/>
                    <a:pt x="1590" y="710"/>
                  </a:cubicBezTo>
                  <a:cubicBezTo>
                    <a:pt x="1580" y="721"/>
                    <a:pt x="1568" y="721"/>
                    <a:pt x="1568" y="743"/>
                  </a:cubicBezTo>
                  <a:cubicBezTo>
                    <a:pt x="1580" y="766"/>
                    <a:pt x="1580" y="788"/>
                    <a:pt x="1590" y="810"/>
                  </a:cubicBezTo>
                  <a:cubicBezTo>
                    <a:pt x="1602" y="832"/>
                    <a:pt x="1602" y="855"/>
                    <a:pt x="1613" y="877"/>
                  </a:cubicBezTo>
                  <a:cubicBezTo>
                    <a:pt x="1613" y="910"/>
                    <a:pt x="1624" y="944"/>
                    <a:pt x="1624" y="966"/>
                  </a:cubicBezTo>
                  <a:cubicBezTo>
                    <a:pt x="1613" y="966"/>
                    <a:pt x="1602" y="977"/>
                    <a:pt x="1590" y="977"/>
                  </a:cubicBezTo>
                  <a:cubicBezTo>
                    <a:pt x="1590" y="944"/>
                    <a:pt x="1580" y="910"/>
                    <a:pt x="1568" y="888"/>
                  </a:cubicBezTo>
                  <a:cubicBezTo>
                    <a:pt x="1535" y="810"/>
                    <a:pt x="1501" y="754"/>
                    <a:pt x="1457" y="699"/>
                  </a:cubicBezTo>
                  <a:cubicBezTo>
                    <a:pt x="1449" y="687"/>
                    <a:pt x="1436" y="682"/>
                    <a:pt x="1423" y="682"/>
                  </a:cubicBezTo>
                  <a:cubicBezTo>
                    <a:pt x="1399" y="682"/>
                    <a:pt x="1376" y="699"/>
                    <a:pt x="1390" y="721"/>
                  </a:cubicBezTo>
                  <a:cubicBezTo>
                    <a:pt x="1435" y="810"/>
                    <a:pt x="1479" y="899"/>
                    <a:pt x="1501" y="988"/>
                  </a:cubicBezTo>
                  <a:lnTo>
                    <a:pt x="1468" y="921"/>
                  </a:lnTo>
                  <a:cubicBezTo>
                    <a:pt x="1424" y="843"/>
                    <a:pt x="1368" y="776"/>
                    <a:pt x="1313" y="710"/>
                  </a:cubicBezTo>
                  <a:cubicBezTo>
                    <a:pt x="1212" y="566"/>
                    <a:pt x="1079" y="443"/>
                    <a:pt x="945" y="332"/>
                  </a:cubicBezTo>
                  <a:cubicBezTo>
                    <a:pt x="939" y="325"/>
                    <a:pt x="929" y="322"/>
                    <a:pt x="920" y="322"/>
                  </a:cubicBezTo>
                  <a:cubicBezTo>
                    <a:pt x="898" y="322"/>
                    <a:pt x="877" y="338"/>
                    <a:pt x="901" y="354"/>
                  </a:cubicBezTo>
                  <a:cubicBezTo>
                    <a:pt x="1023" y="477"/>
                    <a:pt x="1135" y="598"/>
                    <a:pt x="1234" y="732"/>
                  </a:cubicBezTo>
                  <a:cubicBezTo>
                    <a:pt x="1268" y="776"/>
                    <a:pt x="1290" y="821"/>
                    <a:pt x="1313" y="865"/>
                  </a:cubicBezTo>
                  <a:cubicBezTo>
                    <a:pt x="1301" y="843"/>
                    <a:pt x="1290" y="821"/>
                    <a:pt x="1268" y="799"/>
                  </a:cubicBezTo>
                  <a:cubicBezTo>
                    <a:pt x="1257" y="799"/>
                    <a:pt x="1257" y="788"/>
                    <a:pt x="1246" y="776"/>
                  </a:cubicBezTo>
                  <a:cubicBezTo>
                    <a:pt x="1246" y="766"/>
                    <a:pt x="1234" y="766"/>
                    <a:pt x="1234" y="754"/>
                  </a:cubicBezTo>
                  <a:cubicBezTo>
                    <a:pt x="1157" y="643"/>
                    <a:pt x="1034" y="566"/>
                    <a:pt x="923" y="499"/>
                  </a:cubicBezTo>
                  <a:cubicBezTo>
                    <a:pt x="917" y="495"/>
                    <a:pt x="909" y="493"/>
                    <a:pt x="901" y="493"/>
                  </a:cubicBezTo>
                  <a:cubicBezTo>
                    <a:pt x="865" y="493"/>
                    <a:pt x="820" y="527"/>
                    <a:pt x="856" y="554"/>
                  </a:cubicBezTo>
                  <a:cubicBezTo>
                    <a:pt x="967" y="621"/>
                    <a:pt x="1056" y="710"/>
                    <a:pt x="1145" y="810"/>
                  </a:cubicBezTo>
                  <a:cubicBezTo>
                    <a:pt x="1123" y="788"/>
                    <a:pt x="1101" y="766"/>
                    <a:pt x="1068" y="754"/>
                  </a:cubicBezTo>
                  <a:cubicBezTo>
                    <a:pt x="1046" y="754"/>
                    <a:pt x="990" y="766"/>
                    <a:pt x="1023" y="799"/>
                  </a:cubicBezTo>
                  <a:cubicBezTo>
                    <a:pt x="1070" y="855"/>
                    <a:pt x="1116" y="918"/>
                    <a:pt x="1157" y="977"/>
                  </a:cubicBezTo>
                  <a:lnTo>
                    <a:pt x="1157" y="977"/>
                  </a:lnTo>
                  <a:cubicBezTo>
                    <a:pt x="1105" y="925"/>
                    <a:pt x="1053" y="874"/>
                    <a:pt x="1001" y="832"/>
                  </a:cubicBezTo>
                  <a:cubicBezTo>
                    <a:pt x="878" y="721"/>
                    <a:pt x="757" y="621"/>
                    <a:pt x="656" y="499"/>
                  </a:cubicBezTo>
                  <a:cubicBezTo>
                    <a:pt x="653" y="492"/>
                    <a:pt x="647" y="490"/>
                    <a:pt x="640" y="490"/>
                  </a:cubicBezTo>
                  <a:cubicBezTo>
                    <a:pt x="624" y="490"/>
                    <a:pt x="604" y="505"/>
                    <a:pt x="612" y="521"/>
                  </a:cubicBezTo>
                  <a:cubicBezTo>
                    <a:pt x="701" y="655"/>
                    <a:pt x="812" y="754"/>
                    <a:pt x="923" y="865"/>
                  </a:cubicBezTo>
                  <a:cubicBezTo>
                    <a:pt x="979" y="910"/>
                    <a:pt x="1034" y="966"/>
                    <a:pt x="1090" y="1021"/>
                  </a:cubicBezTo>
                  <a:cubicBezTo>
                    <a:pt x="1112" y="1055"/>
                    <a:pt x="1135" y="1077"/>
                    <a:pt x="1157" y="1110"/>
                  </a:cubicBezTo>
                  <a:cubicBezTo>
                    <a:pt x="1157" y="1122"/>
                    <a:pt x="1168" y="1132"/>
                    <a:pt x="1168" y="1132"/>
                  </a:cubicBezTo>
                  <a:lnTo>
                    <a:pt x="1168" y="1144"/>
                  </a:lnTo>
                  <a:cubicBezTo>
                    <a:pt x="1179" y="1144"/>
                    <a:pt x="1179" y="1144"/>
                    <a:pt x="1179" y="1155"/>
                  </a:cubicBezTo>
                  <a:cubicBezTo>
                    <a:pt x="1168" y="1155"/>
                    <a:pt x="1168" y="1144"/>
                    <a:pt x="1157" y="1144"/>
                  </a:cubicBezTo>
                  <a:cubicBezTo>
                    <a:pt x="1149" y="1136"/>
                    <a:pt x="1135" y="1128"/>
                    <a:pt x="1120" y="1128"/>
                  </a:cubicBezTo>
                  <a:cubicBezTo>
                    <a:pt x="1114" y="1128"/>
                    <a:pt x="1107" y="1129"/>
                    <a:pt x="1101" y="1132"/>
                  </a:cubicBezTo>
                  <a:cubicBezTo>
                    <a:pt x="1090" y="1144"/>
                    <a:pt x="1079" y="1155"/>
                    <a:pt x="1090" y="1177"/>
                  </a:cubicBezTo>
                  <a:lnTo>
                    <a:pt x="1090" y="1188"/>
                  </a:lnTo>
                  <a:lnTo>
                    <a:pt x="1034" y="1132"/>
                  </a:lnTo>
                  <a:cubicBezTo>
                    <a:pt x="1029" y="1127"/>
                    <a:pt x="1018" y="1124"/>
                    <a:pt x="1007" y="1124"/>
                  </a:cubicBezTo>
                  <a:cubicBezTo>
                    <a:pt x="995" y="1124"/>
                    <a:pt x="984" y="1127"/>
                    <a:pt x="979" y="1132"/>
                  </a:cubicBezTo>
                  <a:cubicBezTo>
                    <a:pt x="957" y="1144"/>
                    <a:pt x="945" y="1166"/>
                    <a:pt x="967" y="1177"/>
                  </a:cubicBezTo>
                  <a:cubicBezTo>
                    <a:pt x="979" y="1188"/>
                    <a:pt x="979" y="1199"/>
                    <a:pt x="990" y="1211"/>
                  </a:cubicBezTo>
                  <a:lnTo>
                    <a:pt x="890" y="1110"/>
                  </a:lnTo>
                  <a:cubicBezTo>
                    <a:pt x="779" y="999"/>
                    <a:pt x="668" y="888"/>
                    <a:pt x="567" y="776"/>
                  </a:cubicBezTo>
                  <a:cubicBezTo>
                    <a:pt x="561" y="770"/>
                    <a:pt x="552" y="767"/>
                    <a:pt x="544" y="767"/>
                  </a:cubicBezTo>
                  <a:cubicBezTo>
                    <a:pt x="524" y="767"/>
                    <a:pt x="507" y="783"/>
                    <a:pt x="523" y="799"/>
                  </a:cubicBezTo>
                  <a:cubicBezTo>
                    <a:pt x="634" y="932"/>
                    <a:pt x="734" y="1066"/>
                    <a:pt x="856" y="1188"/>
                  </a:cubicBezTo>
                  <a:cubicBezTo>
                    <a:pt x="868" y="1188"/>
                    <a:pt x="868" y="1199"/>
                    <a:pt x="878" y="1199"/>
                  </a:cubicBezTo>
                  <a:cubicBezTo>
                    <a:pt x="868" y="1211"/>
                    <a:pt x="856" y="1211"/>
                    <a:pt x="856" y="1211"/>
                  </a:cubicBezTo>
                  <a:cubicBezTo>
                    <a:pt x="823" y="1188"/>
                    <a:pt x="801" y="1166"/>
                    <a:pt x="767" y="1144"/>
                  </a:cubicBezTo>
                  <a:lnTo>
                    <a:pt x="734" y="1144"/>
                  </a:lnTo>
                  <a:cubicBezTo>
                    <a:pt x="734" y="1132"/>
                    <a:pt x="723" y="1122"/>
                    <a:pt x="712" y="1110"/>
                  </a:cubicBezTo>
                  <a:cubicBezTo>
                    <a:pt x="623" y="1010"/>
                    <a:pt x="534" y="899"/>
                    <a:pt x="456" y="788"/>
                  </a:cubicBezTo>
                  <a:cubicBezTo>
                    <a:pt x="447" y="779"/>
                    <a:pt x="435" y="776"/>
                    <a:pt x="425" y="776"/>
                  </a:cubicBezTo>
                  <a:cubicBezTo>
                    <a:pt x="409" y="776"/>
                    <a:pt x="398" y="785"/>
                    <a:pt x="411" y="799"/>
                  </a:cubicBezTo>
                  <a:cubicBezTo>
                    <a:pt x="478" y="921"/>
                    <a:pt x="567" y="1043"/>
                    <a:pt x="656" y="1155"/>
                  </a:cubicBezTo>
                  <a:cubicBezTo>
                    <a:pt x="701" y="1211"/>
                    <a:pt x="757" y="1266"/>
                    <a:pt x="801" y="1322"/>
                  </a:cubicBezTo>
                  <a:lnTo>
                    <a:pt x="846" y="1366"/>
                  </a:lnTo>
                  <a:cubicBezTo>
                    <a:pt x="834" y="1355"/>
                    <a:pt x="823" y="1355"/>
                    <a:pt x="812" y="1344"/>
                  </a:cubicBezTo>
                  <a:cubicBezTo>
                    <a:pt x="812" y="1344"/>
                    <a:pt x="789" y="1344"/>
                    <a:pt x="789" y="1355"/>
                  </a:cubicBezTo>
                  <a:lnTo>
                    <a:pt x="779" y="1355"/>
                  </a:lnTo>
                  <a:lnTo>
                    <a:pt x="757" y="1333"/>
                  </a:lnTo>
                  <a:cubicBezTo>
                    <a:pt x="701" y="1277"/>
                    <a:pt x="656" y="1221"/>
                    <a:pt x="601" y="1166"/>
                  </a:cubicBezTo>
                  <a:lnTo>
                    <a:pt x="467" y="999"/>
                  </a:lnTo>
                  <a:cubicBezTo>
                    <a:pt x="456" y="988"/>
                    <a:pt x="445" y="988"/>
                    <a:pt x="445" y="977"/>
                  </a:cubicBezTo>
                  <a:cubicBezTo>
                    <a:pt x="401" y="921"/>
                    <a:pt x="367" y="855"/>
                    <a:pt x="312" y="810"/>
                  </a:cubicBezTo>
                  <a:cubicBezTo>
                    <a:pt x="306" y="807"/>
                    <a:pt x="300" y="806"/>
                    <a:pt x="294" y="806"/>
                  </a:cubicBezTo>
                  <a:cubicBezTo>
                    <a:pt x="279" y="806"/>
                    <a:pt x="267" y="816"/>
                    <a:pt x="267" y="832"/>
                  </a:cubicBezTo>
                  <a:cubicBezTo>
                    <a:pt x="278" y="899"/>
                    <a:pt x="334" y="966"/>
                    <a:pt x="378" y="1033"/>
                  </a:cubicBezTo>
                  <a:cubicBezTo>
                    <a:pt x="423" y="1088"/>
                    <a:pt x="467" y="1155"/>
                    <a:pt x="523" y="1211"/>
                  </a:cubicBezTo>
                  <a:cubicBezTo>
                    <a:pt x="601" y="1310"/>
                    <a:pt x="678" y="1389"/>
                    <a:pt x="757" y="1478"/>
                  </a:cubicBezTo>
                  <a:cubicBezTo>
                    <a:pt x="723" y="1466"/>
                    <a:pt x="701" y="1444"/>
                    <a:pt x="678" y="1433"/>
                  </a:cubicBezTo>
                  <a:cubicBezTo>
                    <a:pt x="612" y="1399"/>
                    <a:pt x="567" y="1355"/>
                    <a:pt x="523" y="1300"/>
                  </a:cubicBezTo>
                  <a:cubicBezTo>
                    <a:pt x="411" y="1199"/>
                    <a:pt x="322" y="1077"/>
                    <a:pt x="211" y="977"/>
                  </a:cubicBezTo>
                  <a:cubicBezTo>
                    <a:pt x="207" y="975"/>
                    <a:pt x="203" y="974"/>
                    <a:pt x="198" y="974"/>
                  </a:cubicBezTo>
                  <a:cubicBezTo>
                    <a:pt x="175" y="974"/>
                    <a:pt x="148" y="992"/>
                    <a:pt x="167" y="1010"/>
                  </a:cubicBezTo>
                  <a:cubicBezTo>
                    <a:pt x="278" y="1122"/>
                    <a:pt x="356" y="1244"/>
                    <a:pt x="467" y="1355"/>
                  </a:cubicBezTo>
                  <a:cubicBezTo>
                    <a:pt x="512" y="1399"/>
                    <a:pt x="567" y="1444"/>
                    <a:pt x="623" y="1488"/>
                  </a:cubicBezTo>
                  <a:cubicBezTo>
                    <a:pt x="645" y="1500"/>
                    <a:pt x="668" y="1522"/>
                    <a:pt x="690" y="1533"/>
                  </a:cubicBezTo>
                  <a:lnTo>
                    <a:pt x="656" y="1533"/>
                  </a:lnTo>
                  <a:cubicBezTo>
                    <a:pt x="645" y="1533"/>
                    <a:pt x="634" y="1544"/>
                    <a:pt x="634" y="1544"/>
                  </a:cubicBezTo>
                  <a:cubicBezTo>
                    <a:pt x="500" y="1510"/>
                    <a:pt x="389" y="1411"/>
                    <a:pt x="300" y="1310"/>
                  </a:cubicBezTo>
                  <a:cubicBezTo>
                    <a:pt x="178" y="1177"/>
                    <a:pt x="78" y="1010"/>
                    <a:pt x="67" y="832"/>
                  </a:cubicBezTo>
                  <a:cubicBezTo>
                    <a:pt x="62" y="818"/>
                    <a:pt x="50" y="812"/>
                    <a:pt x="37" y="812"/>
                  </a:cubicBezTo>
                  <a:cubicBezTo>
                    <a:pt x="19" y="812"/>
                    <a:pt x="0" y="824"/>
                    <a:pt x="0" y="843"/>
                  </a:cubicBezTo>
                  <a:cubicBezTo>
                    <a:pt x="11" y="1043"/>
                    <a:pt x="111" y="1211"/>
                    <a:pt x="245" y="1366"/>
                  </a:cubicBezTo>
                  <a:cubicBezTo>
                    <a:pt x="348" y="1490"/>
                    <a:pt x="489" y="1613"/>
                    <a:pt x="659" y="1613"/>
                  </a:cubicBezTo>
                  <a:cubicBezTo>
                    <a:pt x="673" y="1613"/>
                    <a:pt x="687" y="1613"/>
                    <a:pt x="701" y="1611"/>
                  </a:cubicBezTo>
                  <a:cubicBezTo>
                    <a:pt x="712" y="1611"/>
                    <a:pt x="712" y="1599"/>
                    <a:pt x="723" y="1599"/>
                  </a:cubicBezTo>
                  <a:cubicBezTo>
                    <a:pt x="734" y="1599"/>
                    <a:pt x="734" y="1589"/>
                    <a:pt x="745" y="1589"/>
                  </a:cubicBezTo>
                  <a:lnTo>
                    <a:pt x="779" y="1589"/>
                  </a:lnTo>
                  <a:cubicBezTo>
                    <a:pt x="789" y="1589"/>
                    <a:pt x="801" y="1577"/>
                    <a:pt x="801" y="1567"/>
                  </a:cubicBezTo>
                  <a:lnTo>
                    <a:pt x="812" y="1567"/>
                  </a:lnTo>
                  <a:cubicBezTo>
                    <a:pt x="823" y="1567"/>
                    <a:pt x="823" y="1567"/>
                    <a:pt x="834" y="1555"/>
                  </a:cubicBezTo>
                  <a:cubicBezTo>
                    <a:pt x="846" y="1567"/>
                    <a:pt x="846" y="1567"/>
                    <a:pt x="846" y="1577"/>
                  </a:cubicBezTo>
                  <a:cubicBezTo>
                    <a:pt x="851" y="1583"/>
                    <a:pt x="859" y="1586"/>
                    <a:pt x="869" y="1586"/>
                  </a:cubicBezTo>
                  <a:cubicBezTo>
                    <a:pt x="878" y="1586"/>
                    <a:pt x="890" y="1583"/>
                    <a:pt x="901" y="1577"/>
                  </a:cubicBezTo>
                  <a:cubicBezTo>
                    <a:pt x="935" y="1577"/>
                    <a:pt x="979" y="1555"/>
                    <a:pt x="1012" y="1533"/>
                  </a:cubicBezTo>
                  <a:lnTo>
                    <a:pt x="1023" y="1533"/>
                  </a:lnTo>
                  <a:cubicBezTo>
                    <a:pt x="1046" y="1533"/>
                    <a:pt x="1056" y="1533"/>
                    <a:pt x="1068" y="1522"/>
                  </a:cubicBezTo>
                  <a:cubicBezTo>
                    <a:pt x="1090" y="1510"/>
                    <a:pt x="1101" y="1500"/>
                    <a:pt x="1090" y="1488"/>
                  </a:cubicBezTo>
                  <a:cubicBezTo>
                    <a:pt x="1101" y="1478"/>
                    <a:pt x="1112" y="1478"/>
                    <a:pt x="1112" y="1466"/>
                  </a:cubicBezTo>
                  <a:lnTo>
                    <a:pt x="1123" y="1466"/>
                  </a:lnTo>
                  <a:cubicBezTo>
                    <a:pt x="1134" y="1472"/>
                    <a:pt x="1145" y="1475"/>
                    <a:pt x="1155" y="1475"/>
                  </a:cubicBezTo>
                  <a:cubicBezTo>
                    <a:pt x="1165" y="1475"/>
                    <a:pt x="1173" y="1472"/>
                    <a:pt x="1179" y="1466"/>
                  </a:cubicBezTo>
                  <a:lnTo>
                    <a:pt x="1190" y="1466"/>
                  </a:lnTo>
                  <a:cubicBezTo>
                    <a:pt x="1201" y="1478"/>
                    <a:pt x="1224" y="1478"/>
                    <a:pt x="1257" y="1478"/>
                  </a:cubicBezTo>
                  <a:cubicBezTo>
                    <a:pt x="1279" y="1478"/>
                    <a:pt x="1301" y="1455"/>
                    <a:pt x="1301" y="1433"/>
                  </a:cubicBezTo>
                  <a:cubicBezTo>
                    <a:pt x="1301" y="1411"/>
                    <a:pt x="1290" y="1399"/>
                    <a:pt x="1279" y="1389"/>
                  </a:cubicBezTo>
                  <a:cubicBezTo>
                    <a:pt x="1301" y="1377"/>
                    <a:pt x="1323" y="1355"/>
                    <a:pt x="1335" y="1344"/>
                  </a:cubicBezTo>
                  <a:cubicBezTo>
                    <a:pt x="1346" y="1355"/>
                    <a:pt x="1368" y="1355"/>
                    <a:pt x="1379" y="1355"/>
                  </a:cubicBezTo>
                  <a:cubicBezTo>
                    <a:pt x="1446" y="1344"/>
                    <a:pt x="1513" y="1300"/>
                    <a:pt x="1557" y="1244"/>
                  </a:cubicBezTo>
                  <a:cubicBezTo>
                    <a:pt x="1580" y="1233"/>
                    <a:pt x="1590" y="1211"/>
                    <a:pt x="1602" y="1188"/>
                  </a:cubicBezTo>
                  <a:cubicBezTo>
                    <a:pt x="1613" y="1188"/>
                    <a:pt x="1613" y="1177"/>
                    <a:pt x="1624" y="1177"/>
                  </a:cubicBezTo>
                  <a:cubicBezTo>
                    <a:pt x="1679" y="1166"/>
                    <a:pt x="1691" y="1122"/>
                    <a:pt x="1691" y="1066"/>
                  </a:cubicBezTo>
                  <a:cubicBezTo>
                    <a:pt x="1702" y="1066"/>
                    <a:pt x="1724" y="1055"/>
                    <a:pt x="1724" y="1043"/>
                  </a:cubicBezTo>
                  <a:cubicBezTo>
                    <a:pt x="1731" y="1043"/>
                    <a:pt x="1734" y="1048"/>
                    <a:pt x="1738" y="1048"/>
                  </a:cubicBezTo>
                  <a:cubicBezTo>
                    <a:pt x="1740" y="1048"/>
                    <a:pt x="1742" y="1047"/>
                    <a:pt x="1746" y="1043"/>
                  </a:cubicBezTo>
                  <a:cubicBezTo>
                    <a:pt x="1746" y="1043"/>
                    <a:pt x="1758" y="1043"/>
                    <a:pt x="1768" y="1033"/>
                  </a:cubicBezTo>
                  <a:lnTo>
                    <a:pt x="1780" y="1033"/>
                  </a:lnTo>
                  <a:cubicBezTo>
                    <a:pt x="1783" y="1036"/>
                    <a:pt x="1787" y="1037"/>
                    <a:pt x="1791" y="1037"/>
                  </a:cubicBezTo>
                  <a:cubicBezTo>
                    <a:pt x="1802" y="1037"/>
                    <a:pt x="1816" y="1029"/>
                    <a:pt x="1824" y="1021"/>
                  </a:cubicBezTo>
                  <a:cubicBezTo>
                    <a:pt x="1835" y="988"/>
                    <a:pt x="1835" y="954"/>
                    <a:pt x="1835" y="932"/>
                  </a:cubicBezTo>
                  <a:cubicBezTo>
                    <a:pt x="1847" y="932"/>
                    <a:pt x="1857" y="932"/>
                    <a:pt x="1869" y="921"/>
                  </a:cubicBezTo>
                  <a:cubicBezTo>
                    <a:pt x="1879" y="910"/>
                    <a:pt x="1879" y="888"/>
                    <a:pt x="1879" y="865"/>
                  </a:cubicBezTo>
                  <a:cubicBezTo>
                    <a:pt x="1891" y="865"/>
                    <a:pt x="1902" y="855"/>
                    <a:pt x="1902" y="843"/>
                  </a:cubicBezTo>
                  <a:lnTo>
                    <a:pt x="1902" y="799"/>
                  </a:lnTo>
                  <a:cubicBezTo>
                    <a:pt x="1906" y="807"/>
                    <a:pt x="1916" y="811"/>
                    <a:pt x="1926" y="811"/>
                  </a:cubicBezTo>
                  <a:cubicBezTo>
                    <a:pt x="1943" y="811"/>
                    <a:pt x="1962" y="802"/>
                    <a:pt x="1968" y="788"/>
                  </a:cubicBezTo>
                  <a:cubicBezTo>
                    <a:pt x="1968" y="776"/>
                    <a:pt x="1980" y="754"/>
                    <a:pt x="1980" y="743"/>
                  </a:cubicBezTo>
                  <a:lnTo>
                    <a:pt x="1980" y="754"/>
                  </a:lnTo>
                  <a:lnTo>
                    <a:pt x="2013" y="754"/>
                  </a:lnTo>
                  <a:cubicBezTo>
                    <a:pt x="2024" y="754"/>
                    <a:pt x="2024" y="754"/>
                    <a:pt x="2035" y="743"/>
                  </a:cubicBezTo>
                  <a:cubicBezTo>
                    <a:pt x="2047" y="743"/>
                    <a:pt x="2047" y="732"/>
                    <a:pt x="2047" y="721"/>
                  </a:cubicBezTo>
                  <a:lnTo>
                    <a:pt x="2047" y="655"/>
                  </a:lnTo>
                  <a:cubicBezTo>
                    <a:pt x="2047" y="632"/>
                    <a:pt x="2035" y="610"/>
                    <a:pt x="2035" y="588"/>
                  </a:cubicBezTo>
                  <a:cubicBezTo>
                    <a:pt x="2024" y="576"/>
                    <a:pt x="2024" y="576"/>
                    <a:pt x="2024" y="566"/>
                  </a:cubicBezTo>
                  <a:lnTo>
                    <a:pt x="2002" y="566"/>
                  </a:lnTo>
                  <a:cubicBezTo>
                    <a:pt x="1980" y="566"/>
                    <a:pt x="1968" y="576"/>
                    <a:pt x="1968" y="588"/>
                  </a:cubicBezTo>
                  <a:lnTo>
                    <a:pt x="1968" y="665"/>
                  </a:lnTo>
                  <a:lnTo>
                    <a:pt x="1968" y="677"/>
                  </a:lnTo>
                  <a:cubicBezTo>
                    <a:pt x="1968" y="643"/>
                    <a:pt x="1946" y="610"/>
                    <a:pt x="1946" y="576"/>
                  </a:cubicBezTo>
                  <a:cubicBezTo>
                    <a:pt x="1913" y="509"/>
                    <a:pt x="1879" y="432"/>
                    <a:pt x="1847" y="376"/>
                  </a:cubicBezTo>
                  <a:cubicBezTo>
                    <a:pt x="1758" y="243"/>
                    <a:pt x="1657" y="121"/>
                    <a:pt x="1546" y="9"/>
                  </a:cubicBezTo>
                  <a:cubicBezTo>
                    <a:pt x="1540" y="3"/>
                    <a:pt x="1530" y="0"/>
                    <a:pt x="15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12" name="Google Shape;17612;p24"/>
            <p:cNvSpPr/>
            <p:nvPr/>
          </p:nvSpPr>
          <p:spPr>
            <a:xfrm flipH="1">
              <a:off x="65817" y="-796249"/>
              <a:ext cx="40257" cy="57844"/>
            </a:xfrm>
            <a:custGeom>
              <a:avLst/>
              <a:gdLst/>
              <a:ahLst/>
              <a:cxnLst/>
              <a:rect l="l" t="t" r="r" b="b"/>
              <a:pathLst>
                <a:path w="499" h="717" extrusionOk="0">
                  <a:moveTo>
                    <a:pt x="304" y="475"/>
                  </a:moveTo>
                  <a:cubicBezTo>
                    <a:pt x="314" y="486"/>
                    <a:pt x="324" y="507"/>
                    <a:pt x="324" y="528"/>
                  </a:cubicBezTo>
                  <a:cubicBezTo>
                    <a:pt x="318" y="510"/>
                    <a:pt x="311" y="492"/>
                    <a:pt x="304" y="475"/>
                  </a:cubicBezTo>
                  <a:close/>
                  <a:moveTo>
                    <a:pt x="22" y="1"/>
                  </a:moveTo>
                  <a:cubicBezTo>
                    <a:pt x="12" y="1"/>
                    <a:pt x="1" y="9"/>
                    <a:pt x="1" y="16"/>
                  </a:cubicBezTo>
                  <a:cubicBezTo>
                    <a:pt x="134" y="216"/>
                    <a:pt x="246" y="428"/>
                    <a:pt x="312" y="661"/>
                  </a:cubicBezTo>
                  <a:cubicBezTo>
                    <a:pt x="324" y="661"/>
                    <a:pt x="334" y="673"/>
                    <a:pt x="334" y="673"/>
                  </a:cubicBezTo>
                  <a:lnTo>
                    <a:pt x="334" y="683"/>
                  </a:lnTo>
                  <a:cubicBezTo>
                    <a:pt x="340" y="706"/>
                    <a:pt x="363" y="717"/>
                    <a:pt x="383" y="717"/>
                  </a:cubicBezTo>
                  <a:cubicBezTo>
                    <a:pt x="404" y="717"/>
                    <a:pt x="423" y="706"/>
                    <a:pt x="423" y="683"/>
                  </a:cubicBezTo>
                  <a:cubicBezTo>
                    <a:pt x="435" y="639"/>
                    <a:pt x="435" y="594"/>
                    <a:pt x="435" y="561"/>
                  </a:cubicBezTo>
                  <a:lnTo>
                    <a:pt x="435" y="550"/>
                  </a:lnTo>
                  <a:cubicBezTo>
                    <a:pt x="441" y="553"/>
                    <a:pt x="449" y="554"/>
                    <a:pt x="456" y="554"/>
                  </a:cubicBezTo>
                  <a:cubicBezTo>
                    <a:pt x="477" y="554"/>
                    <a:pt x="499" y="544"/>
                    <a:pt x="490" y="528"/>
                  </a:cubicBezTo>
                  <a:cubicBezTo>
                    <a:pt x="490" y="495"/>
                    <a:pt x="468" y="472"/>
                    <a:pt x="457" y="450"/>
                  </a:cubicBezTo>
                  <a:cubicBezTo>
                    <a:pt x="446" y="428"/>
                    <a:pt x="435" y="394"/>
                    <a:pt x="435" y="372"/>
                  </a:cubicBezTo>
                  <a:cubicBezTo>
                    <a:pt x="423" y="372"/>
                    <a:pt x="423" y="361"/>
                    <a:pt x="423" y="361"/>
                  </a:cubicBezTo>
                  <a:cubicBezTo>
                    <a:pt x="423" y="305"/>
                    <a:pt x="413" y="250"/>
                    <a:pt x="391" y="194"/>
                  </a:cubicBezTo>
                  <a:cubicBezTo>
                    <a:pt x="386" y="186"/>
                    <a:pt x="377" y="183"/>
                    <a:pt x="366" y="183"/>
                  </a:cubicBezTo>
                  <a:cubicBezTo>
                    <a:pt x="347" y="183"/>
                    <a:pt x="324" y="195"/>
                    <a:pt x="324" y="216"/>
                  </a:cubicBezTo>
                  <a:cubicBezTo>
                    <a:pt x="334" y="272"/>
                    <a:pt x="334" y="327"/>
                    <a:pt x="334" y="384"/>
                  </a:cubicBezTo>
                  <a:cubicBezTo>
                    <a:pt x="312" y="339"/>
                    <a:pt x="279" y="295"/>
                    <a:pt x="246" y="261"/>
                  </a:cubicBezTo>
                  <a:cubicBezTo>
                    <a:pt x="242" y="254"/>
                    <a:pt x="236" y="251"/>
                    <a:pt x="230" y="251"/>
                  </a:cubicBezTo>
                  <a:cubicBezTo>
                    <a:pt x="214" y="251"/>
                    <a:pt x="197" y="267"/>
                    <a:pt x="213" y="283"/>
                  </a:cubicBezTo>
                  <a:cubicBezTo>
                    <a:pt x="242" y="334"/>
                    <a:pt x="273" y="393"/>
                    <a:pt x="295" y="453"/>
                  </a:cubicBezTo>
                  <a:lnTo>
                    <a:pt x="295" y="453"/>
                  </a:lnTo>
                  <a:cubicBezTo>
                    <a:pt x="227" y="294"/>
                    <a:pt x="131" y="150"/>
                    <a:pt x="35" y="5"/>
                  </a:cubicBezTo>
                  <a:cubicBezTo>
                    <a:pt x="31" y="2"/>
                    <a:pt x="27" y="1"/>
                    <a:pt x="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13" name="Google Shape;17613;p24"/>
            <p:cNvSpPr/>
            <p:nvPr/>
          </p:nvSpPr>
          <p:spPr>
            <a:xfrm flipH="1">
              <a:off x="61944" y="-772531"/>
              <a:ext cx="7261" cy="11698"/>
            </a:xfrm>
            <a:custGeom>
              <a:avLst/>
              <a:gdLst/>
              <a:ahLst/>
              <a:cxnLst/>
              <a:rect l="l" t="t" r="r" b="b"/>
              <a:pathLst>
                <a:path w="90" h="145" extrusionOk="0">
                  <a:moveTo>
                    <a:pt x="33" y="1"/>
                  </a:moveTo>
                  <a:cubicBezTo>
                    <a:pt x="23" y="1"/>
                    <a:pt x="0" y="11"/>
                    <a:pt x="0" y="23"/>
                  </a:cubicBezTo>
                  <a:cubicBezTo>
                    <a:pt x="11" y="45"/>
                    <a:pt x="11" y="56"/>
                    <a:pt x="11" y="78"/>
                  </a:cubicBezTo>
                  <a:cubicBezTo>
                    <a:pt x="11" y="90"/>
                    <a:pt x="11" y="112"/>
                    <a:pt x="23" y="122"/>
                  </a:cubicBezTo>
                  <a:cubicBezTo>
                    <a:pt x="23" y="145"/>
                    <a:pt x="33" y="145"/>
                    <a:pt x="55" y="145"/>
                  </a:cubicBezTo>
                  <a:cubicBezTo>
                    <a:pt x="67" y="145"/>
                    <a:pt x="89" y="134"/>
                    <a:pt x="78" y="122"/>
                  </a:cubicBezTo>
                  <a:lnTo>
                    <a:pt x="78" y="67"/>
                  </a:lnTo>
                  <a:cubicBezTo>
                    <a:pt x="67" y="56"/>
                    <a:pt x="67" y="33"/>
                    <a:pt x="67" y="23"/>
                  </a:cubicBezTo>
                  <a:cubicBezTo>
                    <a:pt x="55" y="11"/>
                    <a:pt x="55" y="11"/>
                    <a:pt x="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14" name="Google Shape;17614;p24"/>
            <p:cNvSpPr/>
            <p:nvPr/>
          </p:nvSpPr>
          <p:spPr>
            <a:xfrm flipH="1">
              <a:off x="117611" y="-752281"/>
              <a:ext cx="35497" cy="45339"/>
            </a:xfrm>
            <a:custGeom>
              <a:avLst/>
              <a:gdLst/>
              <a:ahLst/>
              <a:cxnLst/>
              <a:rect l="l" t="t" r="r" b="b"/>
              <a:pathLst>
                <a:path w="440" h="562" extrusionOk="0">
                  <a:moveTo>
                    <a:pt x="41" y="1"/>
                  </a:moveTo>
                  <a:cubicBezTo>
                    <a:pt x="20" y="1"/>
                    <a:pt x="1" y="11"/>
                    <a:pt x="17" y="27"/>
                  </a:cubicBezTo>
                  <a:cubicBezTo>
                    <a:pt x="94" y="105"/>
                    <a:pt x="161" y="183"/>
                    <a:pt x="217" y="272"/>
                  </a:cubicBezTo>
                  <a:lnTo>
                    <a:pt x="284" y="405"/>
                  </a:lnTo>
                  <a:cubicBezTo>
                    <a:pt x="306" y="450"/>
                    <a:pt x="328" y="506"/>
                    <a:pt x="351" y="550"/>
                  </a:cubicBezTo>
                  <a:cubicBezTo>
                    <a:pt x="354" y="558"/>
                    <a:pt x="364" y="562"/>
                    <a:pt x="374" y="562"/>
                  </a:cubicBezTo>
                  <a:cubicBezTo>
                    <a:pt x="394" y="562"/>
                    <a:pt x="417" y="549"/>
                    <a:pt x="417" y="528"/>
                  </a:cubicBezTo>
                  <a:lnTo>
                    <a:pt x="428" y="528"/>
                  </a:lnTo>
                  <a:lnTo>
                    <a:pt x="428" y="517"/>
                  </a:lnTo>
                  <a:cubicBezTo>
                    <a:pt x="428" y="517"/>
                    <a:pt x="428" y="506"/>
                    <a:pt x="440" y="506"/>
                  </a:cubicBezTo>
                  <a:lnTo>
                    <a:pt x="428" y="506"/>
                  </a:lnTo>
                  <a:lnTo>
                    <a:pt x="428" y="494"/>
                  </a:lnTo>
                  <a:cubicBezTo>
                    <a:pt x="417" y="494"/>
                    <a:pt x="417" y="484"/>
                    <a:pt x="417" y="484"/>
                  </a:cubicBezTo>
                  <a:lnTo>
                    <a:pt x="406" y="484"/>
                  </a:lnTo>
                  <a:cubicBezTo>
                    <a:pt x="395" y="450"/>
                    <a:pt x="373" y="417"/>
                    <a:pt x="361" y="383"/>
                  </a:cubicBezTo>
                  <a:cubicBezTo>
                    <a:pt x="339" y="339"/>
                    <a:pt x="306" y="294"/>
                    <a:pt x="272" y="250"/>
                  </a:cubicBezTo>
                  <a:cubicBezTo>
                    <a:pt x="217" y="161"/>
                    <a:pt x="139" y="83"/>
                    <a:pt x="62" y="5"/>
                  </a:cubicBezTo>
                  <a:cubicBezTo>
                    <a:pt x="56" y="2"/>
                    <a:pt x="48" y="1"/>
                    <a:pt x="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15" name="Google Shape;17615;p24"/>
            <p:cNvSpPr/>
            <p:nvPr/>
          </p:nvSpPr>
          <p:spPr>
            <a:xfrm flipH="1">
              <a:off x="85744" y="-746069"/>
              <a:ext cx="51148" cy="37433"/>
            </a:xfrm>
            <a:custGeom>
              <a:avLst/>
              <a:gdLst/>
              <a:ahLst/>
              <a:cxnLst/>
              <a:rect l="l" t="t" r="r" b="b"/>
              <a:pathLst>
                <a:path w="634" h="464" extrusionOk="0">
                  <a:moveTo>
                    <a:pt x="305" y="284"/>
                  </a:moveTo>
                  <a:lnTo>
                    <a:pt x="316" y="295"/>
                  </a:lnTo>
                  <a:lnTo>
                    <a:pt x="328" y="295"/>
                  </a:lnTo>
                  <a:cubicBezTo>
                    <a:pt x="338" y="306"/>
                    <a:pt x="338" y="306"/>
                    <a:pt x="350" y="306"/>
                  </a:cubicBezTo>
                  <a:lnTo>
                    <a:pt x="338" y="306"/>
                  </a:lnTo>
                  <a:cubicBezTo>
                    <a:pt x="338" y="306"/>
                    <a:pt x="338" y="318"/>
                    <a:pt x="328" y="318"/>
                  </a:cubicBezTo>
                  <a:cubicBezTo>
                    <a:pt x="316" y="318"/>
                    <a:pt x="294" y="328"/>
                    <a:pt x="305" y="340"/>
                  </a:cubicBezTo>
                  <a:cubicBezTo>
                    <a:pt x="294" y="328"/>
                    <a:pt x="294" y="318"/>
                    <a:pt x="283" y="318"/>
                  </a:cubicBezTo>
                  <a:cubicBezTo>
                    <a:pt x="283" y="306"/>
                    <a:pt x="272" y="295"/>
                    <a:pt x="261" y="284"/>
                  </a:cubicBezTo>
                  <a:close/>
                  <a:moveTo>
                    <a:pt x="608" y="0"/>
                  </a:moveTo>
                  <a:cubicBezTo>
                    <a:pt x="594" y="0"/>
                    <a:pt x="578" y="6"/>
                    <a:pt x="572" y="17"/>
                  </a:cubicBezTo>
                  <a:lnTo>
                    <a:pt x="539" y="117"/>
                  </a:lnTo>
                  <a:cubicBezTo>
                    <a:pt x="539" y="140"/>
                    <a:pt x="528" y="150"/>
                    <a:pt x="528" y="173"/>
                  </a:cubicBezTo>
                  <a:lnTo>
                    <a:pt x="516" y="184"/>
                  </a:lnTo>
                  <a:cubicBezTo>
                    <a:pt x="506" y="184"/>
                    <a:pt x="483" y="184"/>
                    <a:pt x="472" y="195"/>
                  </a:cubicBezTo>
                  <a:cubicBezTo>
                    <a:pt x="469" y="188"/>
                    <a:pt x="462" y="186"/>
                    <a:pt x="454" y="186"/>
                  </a:cubicBezTo>
                  <a:cubicBezTo>
                    <a:pt x="434" y="186"/>
                    <a:pt x="408" y="201"/>
                    <a:pt x="417" y="217"/>
                  </a:cubicBezTo>
                  <a:cubicBezTo>
                    <a:pt x="417" y="229"/>
                    <a:pt x="417" y="229"/>
                    <a:pt x="427" y="239"/>
                  </a:cubicBezTo>
                  <a:cubicBezTo>
                    <a:pt x="417" y="229"/>
                    <a:pt x="405" y="229"/>
                    <a:pt x="394" y="229"/>
                  </a:cubicBezTo>
                  <a:cubicBezTo>
                    <a:pt x="383" y="217"/>
                    <a:pt x="372" y="195"/>
                    <a:pt x="361" y="184"/>
                  </a:cubicBezTo>
                  <a:cubicBezTo>
                    <a:pt x="354" y="178"/>
                    <a:pt x="345" y="175"/>
                    <a:pt x="335" y="175"/>
                  </a:cubicBezTo>
                  <a:cubicBezTo>
                    <a:pt x="313" y="175"/>
                    <a:pt x="290" y="191"/>
                    <a:pt x="305" y="206"/>
                  </a:cubicBezTo>
                  <a:cubicBezTo>
                    <a:pt x="316" y="217"/>
                    <a:pt x="328" y="229"/>
                    <a:pt x="338" y="251"/>
                  </a:cubicBezTo>
                  <a:cubicBezTo>
                    <a:pt x="328" y="239"/>
                    <a:pt x="316" y="229"/>
                    <a:pt x="305" y="229"/>
                  </a:cubicBezTo>
                  <a:cubicBezTo>
                    <a:pt x="294" y="229"/>
                    <a:pt x="294" y="217"/>
                    <a:pt x="283" y="217"/>
                  </a:cubicBezTo>
                  <a:cubicBezTo>
                    <a:pt x="283" y="229"/>
                    <a:pt x="272" y="229"/>
                    <a:pt x="272" y="229"/>
                  </a:cubicBezTo>
                  <a:lnTo>
                    <a:pt x="239" y="229"/>
                  </a:lnTo>
                  <a:lnTo>
                    <a:pt x="239" y="239"/>
                  </a:lnTo>
                  <a:cubicBezTo>
                    <a:pt x="227" y="229"/>
                    <a:pt x="227" y="217"/>
                    <a:pt x="216" y="206"/>
                  </a:cubicBezTo>
                  <a:cubicBezTo>
                    <a:pt x="172" y="140"/>
                    <a:pt x="116" y="84"/>
                    <a:pt x="49" y="28"/>
                  </a:cubicBezTo>
                  <a:cubicBezTo>
                    <a:pt x="46" y="22"/>
                    <a:pt x="40" y="19"/>
                    <a:pt x="34" y="19"/>
                  </a:cubicBezTo>
                  <a:cubicBezTo>
                    <a:pt x="18" y="19"/>
                    <a:pt x="0" y="35"/>
                    <a:pt x="16" y="51"/>
                  </a:cubicBezTo>
                  <a:cubicBezTo>
                    <a:pt x="71" y="117"/>
                    <a:pt x="127" y="184"/>
                    <a:pt x="172" y="262"/>
                  </a:cubicBezTo>
                  <a:cubicBezTo>
                    <a:pt x="194" y="306"/>
                    <a:pt x="216" y="340"/>
                    <a:pt x="239" y="384"/>
                  </a:cubicBezTo>
                  <a:cubicBezTo>
                    <a:pt x="249" y="407"/>
                    <a:pt x="249" y="429"/>
                    <a:pt x="261" y="451"/>
                  </a:cubicBezTo>
                  <a:cubicBezTo>
                    <a:pt x="274" y="457"/>
                    <a:pt x="290" y="464"/>
                    <a:pt x="306" y="464"/>
                  </a:cubicBezTo>
                  <a:cubicBezTo>
                    <a:pt x="318" y="464"/>
                    <a:pt x="329" y="460"/>
                    <a:pt x="338" y="451"/>
                  </a:cubicBezTo>
                  <a:cubicBezTo>
                    <a:pt x="338" y="440"/>
                    <a:pt x="350" y="440"/>
                    <a:pt x="338" y="429"/>
                  </a:cubicBezTo>
                  <a:lnTo>
                    <a:pt x="350" y="429"/>
                  </a:lnTo>
                  <a:cubicBezTo>
                    <a:pt x="361" y="429"/>
                    <a:pt x="361" y="417"/>
                    <a:pt x="372" y="417"/>
                  </a:cubicBezTo>
                  <a:lnTo>
                    <a:pt x="372" y="407"/>
                  </a:lnTo>
                  <a:cubicBezTo>
                    <a:pt x="372" y="407"/>
                    <a:pt x="383" y="395"/>
                    <a:pt x="394" y="395"/>
                  </a:cubicBezTo>
                  <a:cubicBezTo>
                    <a:pt x="405" y="395"/>
                    <a:pt x="405" y="384"/>
                    <a:pt x="417" y="373"/>
                  </a:cubicBezTo>
                  <a:cubicBezTo>
                    <a:pt x="427" y="373"/>
                    <a:pt x="439" y="373"/>
                    <a:pt x="439" y="362"/>
                  </a:cubicBezTo>
                  <a:lnTo>
                    <a:pt x="450" y="351"/>
                  </a:lnTo>
                  <a:cubicBezTo>
                    <a:pt x="454" y="355"/>
                    <a:pt x="463" y="358"/>
                    <a:pt x="472" y="358"/>
                  </a:cubicBezTo>
                  <a:cubicBezTo>
                    <a:pt x="485" y="358"/>
                    <a:pt x="499" y="353"/>
                    <a:pt x="506" y="340"/>
                  </a:cubicBezTo>
                  <a:lnTo>
                    <a:pt x="506" y="295"/>
                  </a:lnTo>
                  <a:cubicBezTo>
                    <a:pt x="528" y="295"/>
                    <a:pt x="539" y="295"/>
                    <a:pt x="539" y="273"/>
                  </a:cubicBezTo>
                  <a:cubicBezTo>
                    <a:pt x="550" y="262"/>
                    <a:pt x="539" y="239"/>
                    <a:pt x="539" y="229"/>
                  </a:cubicBezTo>
                  <a:cubicBezTo>
                    <a:pt x="561" y="217"/>
                    <a:pt x="583" y="195"/>
                    <a:pt x="595" y="173"/>
                  </a:cubicBezTo>
                  <a:cubicBezTo>
                    <a:pt x="605" y="117"/>
                    <a:pt x="617" y="73"/>
                    <a:pt x="628" y="17"/>
                  </a:cubicBezTo>
                  <a:cubicBezTo>
                    <a:pt x="633" y="6"/>
                    <a:pt x="622" y="0"/>
                    <a:pt x="6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16" name="Google Shape;17616;p24"/>
            <p:cNvSpPr/>
            <p:nvPr/>
          </p:nvSpPr>
          <p:spPr>
            <a:xfrm flipH="1">
              <a:off x="131972" y="-732516"/>
              <a:ext cx="53407" cy="37998"/>
            </a:xfrm>
            <a:custGeom>
              <a:avLst/>
              <a:gdLst/>
              <a:ahLst/>
              <a:cxnLst/>
              <a:rect l="l" t="t" r="r" b="b"/>
              <a:pathLst>
                <a:path w="662" h="471" extrusionOk="0">
                  <a:moveTo>
                    <a:pt x="40" y="0"/>
                  </a:moveTo>
                  <a:cubicBezTo>
                    <a:pt x="20" y="0"/>
                    <a:pt x="0" y="11"/>
                    <a:pt x="17" y="27"/>
                  </a:cubicBezTo>
                  <a:cubicBezTo>
                    <a:pt x="94" y="127"/>
                    <a:pt x="172" y="227"/>
                    <a:pt x="261" y="316"/>
                  </a:cubicBezTo>
                  <a:cubicBezTo>
                    <a:pt x="306" y="360"/>
                    <a:pt x="361" y="394"/>
                    <a:pt x="405" y="427"/>
                  </a:cubicBezTo>
                  <a:cubicBezTo>
                    <a:pt x="435" y="449"/>
                    <a:pt x="473" y="471"/>
                    <a:pt x="509" y="471"/>
                  </a:cubicBezTo>
                  <a:cubicBezTo>
                    <a:pt x="528" y="471"/>
                    <a:pt x="546" y="465"/>
                    <a:pt x="561" y="449"/>
                  </a:cubicBezTo>
                  <a:cubicBezTo>
                    <a:pt x="583" y="449"/>
                    <a:pt x="606" y="439"/>
                    <a:pt x="606" y="417"/>
                  </a:cubicBezTo>
                  <a:lnTo>
                    <a:pt x="606" y="405"/>
                  </a:lnTo>
                  <a:lnTo>
                    <a:pt x="606" y="394"/>
                  </a:lnTo>
                  <a:cubicBezTo>
                    <a:pt x="617" y="383"/>
                    <a:pt x="617" y="372"/>
                    <a:pt x="617" y="360"/>
                  </a:cubicBezTo>
                  <a:lnTo>
                    <a:pt x="606" y="350"/>
                  </a:lnTo>
                  <a:lnTo>
                    <a:pt x="650" y="350"/>
                  </a:lnTo>
                  <a:lnTo>
                    <a:pt x="662" y="338"/>
                  </a:lnTo>
                  <a:lnTo>
                    <a:pt x="662" y="328"/>
                  </a:lnTo>
                  <a:cubicBezTo>
                    <a:pt x="662" y="316"/>
                    <a:pt x="650" y="316"/>
                    <a:pt x="650" y="316"/>
                  </a:cubicBezTo>
                  <a:lnTo>
                    <a:pt x="639" y="305"/>
                  </a:lnTo>
                  <a:lnTo>
                    <a:pt x="628" y="305"/>
                  </a:lnTo>
                  <a:lnTo>
                    <a:pt x="617" y="294"/>
                  </a:lnTo>
                  <a:cubicBezTo>
                    <a:pt x="606" y="283"/>
                    <a:pt x="595" y="283"/>
                    <a:pt x="595" y="283"/>
                  </a:cubicBezTo>
                  <a:lnTo>
                    <a:pt x="561" y="283"/>
                  </a:lnTo>
                  <a:cubicBezTo>
                    <a:pt x="561" y="294"/>
                    <a:pt x="550" y="294"/>
                    <a:pt x="550" y="305"/>
                  </a:cubicBezTo>
                  <a:lnTo>
                    <a:pt x="550" y="328"/>
                  </a:lnTo>
                  <a:cubicBezTo>
                    <a:pt x="561" y="328"/>
                    <a:pt x="561" y="338"/>
                    <a:pt x="573" y="338"/>
                  </a:cubicBezTo>
                  <a:lnTo>
                    <a:pt x="583" y="338"/>
                  </a:lnTo>
                  <a:cubicBezTo>
                    <a:pt x="573" y="338"/>
                    <a:pt x="561" y="350"/>
                    <a:pt x="561" y="350"/>
                  </a:cubicBezTo>
                  <a:cubicBezTo>
                    <a:pt x="550" y="338"/>
                    <a:pt x="539" y="338"/>
                    <a:pt x="528" y="328"/>
                  </a:cubicBezTo>
                  <a:lnTo>
                    <a:pt x="494" y="294"/>
                  </a:lnTo>
                  <a:cubicBezTo>
                    <a:pt x="489" y="288"/>
                    <a:pt x="481" y="286"/>
                    <a:pt x="471" y="286"/>
                  </a:cubicBezTo>
                  <a:cubicBezTo>
                    <a:pt x="462" y="286"/>
                    <a:pt x="450" y="288"/>
                    <a:pt x="439" y="294"/>
                  </a:cubicBezTo>
                  <a:cubicBezTo>
                    <a:pt x="428" y="294"/>
                    <a:pt x="417" y="316"/>
                    <a:pt x="428" y="328"/>
                  </a:cubicBezTo>
                  <a:cubicBezTo>
                    <a:pt x="433" y="339"/>
                    <a:pt x="439" y="347"/>
                    <a:pt x="445" y="352"/>
                  </a:cubicBezTo>
                  <a:lnTo>
                    <a:pt x="445" y="352"/>
                  </a:lnTo>
                  <a:cubicBezTo>
                    <a:pt x="427" y="344"/>
                    <a:pt x="409" y="336"/>
                    <a:pt x="383" y="328"/>
                  </a:cubicBezTo>
                  <a:cubicBezTo>
                    <a:pt x="350" y="305"/>
                    <a:pt x="316" y="272"/>
                    <a:pt x="284" y="249"/>
                  </a:cubicBezTo>
                  <a:cubicBezTo>
                    <a:pt x="205" y="172"/>
                    <a:pt x="128" y="94"/>
                    <a:pt x="61" y="5"/>
                  </a:cubicBezTo>
                  <a:cubicBezTo>
                    <a:pt x="55" y="2"/>
                    <a:pt x="48" y="0"/>
                    <a:pt x="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17" name="Google Shape;17617;p24"/>
            <p:cNvSpPr/>
            <p:nvPr/>
          </p:nvSpPr>
          <p:spPr>
            <a:xfrm flipH="1">
              <a:off x="124791" y="-711540"/>
              <a:ext cx="8148" cy="4679"/>
            </a:xfrm>
            <a:custGeom>
              <a:avLst/>
              <a:gdLst/>
              <a:ahLst/>
              <a:cxnLst/>
              <a:rect l="l" t="t" r="r" b="b"/>
              <a:pathLst>
                <a:path w="101" h="58" extrusionOk="0">
                  <a:moveTo>
                    <a:pt x="45" y="1"/>
                  </a:moveTo>
                  <a:cubicBezTo>
                    <a:pt x="4" y="11"/>
                    <a:pt x="1" y="58"/>
                    <a:pt x="33" y="58"/>
                  </a:cubicBezTo>
                  <a:cubicBezTo>
                    <a:pt x="37" y="58"/>
                    <a:pt x="41" y="57"/>
                    <a:pt x="45" y="56"/>
                  </a:cubicBezTo>
                  <a:cubicBezTo>
                    <a:pt x="101" y="56"/>
                    <a:pt x="89" y="1"/>
                    <a:pt x="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18" name="Google Shape;17618;p24"/>
            <p:cNvSpPr/>
            <p:nvPr/>
          </p:nvSpPr>
          <p:spPr>
            <a:xfrm flipH="1">
              <a:off x="18865" y="-749215"/>
              <a:ext cx="157155" cy="109879"/>
            </a:xfrm>
            <a:custGeom>
              <a:avLst/>
              <a:gdLst/>
              <a:ahLst/>
              <a:cxnLst/>
              <a:rect l="l" t="t" r="r" b="b"/>
              <a:pathLst>
                <a:path w="1948" h="1362" extrusionOk="0">
                  <a:moveTo>
                    <a:pt x="1903" y="1"/>
                  </a:moveTo>
                  <a:lnTo>
                    <a:pt x="1535" y="45"/>
                  </a:lnTo>
                  <a:cubicBezTo>
                    <a:pt x="1535" y="45"/>
                    <a:pt x="1179" y="223"/>
                    <a:pt x="968" y="412"/>
                  </a:cubicBezTo>
                  <a:cubicBezTo>
                    <a:pt x="757" y="601"/>
                    <a:pt x="679" y="679"/>
                    <a:pt x="457" y="679"/>
                  </a:cubicBezTo>
                  <a:cubicBezTo>
                    <a:pt x="234" y="690"/>
                    <a:pt x="89" y="768"/>
                    <a:pt x="45" y="824"/>
                  </a:cubicBezTo>
                  <a:cubicBezTo>
                    <a:pt x="0" y="890"/>
                    <a:pt x="34" y="979"/>
                    <a:pt x="34" y="979"/>
                  </a:cubicBezTo>
                  <a:cubicBezTo>
                    <a:pt x="34" y="979"/>
                    <a:pt x="58" y="961"/>
                    <a:pt x="123" y="961"/>
                  </a:cubicBezTo>
                  <a:cubicBezTo>
                    <a:pt x="182" y="961"/>
                    <a:pt x="274" y="976"/>
                    <a:pt x="412" y="1035"/>
                  </a:cubicBezTo>
                  <a:cubicBezTo>
                    <a:pt x="690" y="1157"/>
                    <a:pt x="768" y="1213"/>
                    <a:pt x="912" y="1291"/>
                  </a:cubicBezTo>
                  <a:cubicBezTo>
                    <a:pt x="1012" y="1337"/>
                    <a:pt x="1075" y="1362"/>
                    <a:pt x="1144" y="1362"/>
                  </a:cubicBezTo>
                  <a:cubicBezTo>
                    <a:pt x="1175" y="1362"/>
                    <a:pt x="1208" y="1357"/>
                    <a:pt x="1246" y="1346"/>
                  </a:cubicBezTo>
                  <a:cubicBezTo>
                    <a:pt x="1379" y="1302"/>
                    <a:pt x="1413" y="1279"/>
                    <a:pt x="1502" y="1257"/>
                  </a:cubicBezTo>
                  <a:cubicBezTo>
                    <a:pt x="1521" y="1250"/>
                    <a:pt x="1536" y="1248"/>
                    <a:pt x="1547" y="1248"/>
                  </a:cubicBezTo>
                  <a:cubicBezTo>
                    <a:pt x="1563" y="1248"/>
                    <a:pt x="1573" y="1252"/>
                    <a:pt x="1583" y="1252"/>
                  </a:cubicBezTo>
                  <a:cubicBezTo>
                    <a:pt x="1599" y="1252"/>
                    <a:pt x="1613" y="1241"/>
                    <a:pt x="1646" y="1180"/>
                  </a:cubicBezTo>
                  <a:cubicBezTo>
                    <a:pt x="1713" y="1057"/>
                    <a:pt x="1636" y="979"/>
                    <a:pt x="1658" y="745"/>
                  </a:cubicBezTo>
                  <a:cubicBezTo>
                    <a:pt x="1680" y="512"/>
                    <a:pt x="1680" y="357"/>
                    <a:pt x="1747" y="312"/>
                  </a:cubicBezTo>
                  <a:cubicBezTo>
                    <a:pt x="1777" y="287"/>
                    <a:pt x="1821" y="280"/>
                    <a:pt x="1860" y="280"/>
                  </a:cubicBezTo>
                  <a:cubicBezTo>
                    <a:pt x="1907" y="280"/>
                    <a:pt x="1947" y="290"/>
                    <a:pt x="1947" y="290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19" name="Google Shape;17619;p24"/>
            <p:cNvSpPr/>
            <p:nvPr/>
          </p:nvSpPr>
          <p:spPr>
            <a:xfrm flipH="1">
              <a:off x="18865" y="-749215"/>
              <a:ext cx="157155" cy="98827"/>
            </a:xfrm>
            <a:custGeom>
              <a:avLst/>
              <a:gdLst/>
              <a:ahLst/>
              <a:cxnLst/>
              <a:rect l="l" t="t" r="r" b="b"/>
              <a:pathLst>
                <a:path w="1948" h="1225" extrusionOk="0">
                  <a:moveTo>
                    <a:pt x="1903" y="1"/>
                  </a:moveTo>
                  <a:lnTo>
                    <a:pt x="1535" y="45"/>
                  </a:lnTo>
                  <a:cubicBezTo>
                    <a:pt x="1535" y="45"/>
                    <a:pt x="1179" y="223"/>
                    <a:pt x="968" y="412"/>
                  </a:cubicBezTo>
                  <a:cubicBezTo>
                    <a:pt x="757" y="601"/>
                    <a:pt x="679" y="679"/>
                    <a:pt x="457" y="679"/>
                  </a:cubicBezTo>
                  <a:cubicBezTo>
                    <a:pt x="234" y="690"/>
                    <a:pt x="89" y="768"/>
                    <a:pt x="45" y="824"/>
                  </a:cubicBezTo>
                  <a:cubicBezTo>
                    <a:pt x="0" y="890"/>
                    <a:pt x="34" y="979"/>
                    <a:pt x="34" y="979"/>
                  </a:cubicBezTo>
                  <a:cubicBezTo>
                    <a:pt x="34" y="979"/>
                    <a:pt x="58" y="961"/>
                    <a:pt x="123" y="961"/>
                  </a:cubicBezTo>
                  <a:cubicBezTo>
                    <a:pt x="182" y="961"/>
                    <a:pt x="274" y="976"/>
                    <a:pt x="412" y="1035"/>
                  </a:cubicBezTo>
                  <a:cubicBezTo>
                    <a:pt x="423" y="1035"/>
                    <a:pt x="423" y="1046"/>
                    <a:pt x="434" y="1046"/>
                  </a:cubicBezTo>
                  <a:cubicBezTo>
                    <a:pt x="467" y="1035"/>
                    <a:pt x="490" y="1024"/>
                    <a:pt x="523" y="1024"/>
                  </a:cubicBezTo>
                  <a:cubicBezTo>
                    <a:pt x="607" y="1002"/>
                    <a:pt x="693" y="991"/>
                    <a:pt x="779" y="991"/>
                  </a:cubicBezTo>
                  <a:cubicBezTo>
                    <a:pt x="865" y="991"/>
                    <a:pt x="951" y="1002"/>
                    <a:pt x="1035" y="1024"/>
                  </a:cubicBezTo>
                  <a:cubicBezTo>
                    <a:pt x="1179" y="1068"/>
                    <a:pt x="1313" y="1135"/>
                    <a:pt x="1458" y="1180"/>
                  </a:cubicBezTo>
                  <a:cubicBezTo>
                    <a:pt x="1513" y="1202"/>
                    <a:pt x="1557" y="1213"/>
                    <a:pt x="1613" y="1224"/>
                  </a:cubicBezTo>
                  <a:cubicBezTo>
                    <a:pt x="1624" y="1213"/>
                    <a:pt x="1636" y="1202"/>
                    <a:pt x="1646" y="1180"/>
                  </a:cubicBezTo>
                  <a:cubicBezTo>
                    <a:pt x="1713" y="1057"/>
                    <a:pt x="1636" y="979"/>
                    <a:pt x="1658" y="745"/>
                  </a:cubicBezTo>
                  <a:cubicBezTo>
                    <a:pt x="1680" y="512"/>
                    <a:pt x="1680" y="357"/>
                    <a:pt x="1747" y="312"/>
                  </a:cubicBezTo>
                  <a:cubicBezTo>
                    <a:pt x="1777" y="287"/>
                    <a:pt x="1821" y="280"/>
                    <a:pt x="1860" y="280"/>
                  </a:cubicBezTo>
                  <a:cubicBezTo>
                    <a:pt x="1907" y="280"/>
                    <a:pt x="1947" y="290"/>
                    <a:pt x="1947" y="290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20" name="Google Shape;17620;p24"/>
            <p:cNvSpPr/>
            <p:nvPr/>
          </p:nvSpPr>
          <p:spPr>
            <a:xfrm flipH="1">
              <a:off x="-47290" y="-763092"/>
              <a:ext cx="97697" cy="61313"/>
            </a:xfrm>
            <a:custGeom>
              <a:avLst/>
              <a:gdLst/>
              <a:ahLst/>
              <a:cxnLst/>
              <a:rect l="l" t="t" r="r" b="b"/>
              <a:pathLst>
                <a:path w="1211" h="760" extrusionOk="0">
                  <a:moveTo>
                    <a:pt x="831" y="1"/>
                  </a:moveTo>
                  <a:cubicBezTo>
                    <a:pt x="722" y="1"/>
                    <a:pt x="553" y="50"/>
                    <a:pt x="401" y="50"/>
                  </a:cubicBezTo>
                  <a:cubicBezTo>
                    <a:pt x="223" y="61"/>
                    <a:pt x="101" y="28"/>
                    <a:pt x="0" y="183"/>
                  </a:cubicBezTo>
                  <a:lnTo>
                    <a:pt x="12" y="618"/>
                  </a:lnTo>
                  <a:cubicBezTo>
                    <a:pt x="12" y="618"/>
                    <a:pt x="96" y="428"/>
                    <a:pt x="245" y="428"/>
                  </a:cubicBezTo>
                  <a:cubicBezTo>
                    <a:pt x="249" y="428"/>
                    <a:pt x="253" y="428"/>
                    <a:pt x="257" y="428"/>
                  </a:cubicBezTo>
                  <a:cubicBezTo>
                    <a:pt x="423" y="450"/>
                    <a:pt x="401" y="573"/>
                    <a:pt x="601" y="673"/>
                  </a:cubicBezTo>
                  <a:cubicBezTo>
                    <a:pt x="721" y="736"/>
                    <a:pt x="760" y="760"/>
                    <a:pt x="821" y="760"/>
                  </a:cubicBezTo>
                  <a:cubicBezTo>
                    <a:pt x="856" y="760"/>
                    <a:pt x="899" y="752"/>
                    <a:pt x="968" y="739"/>
                  </a:cubicBezTo>
                  <a:cubicBezTo>
                    <a:pt x="1157" y="695"/>
                    <a:pt x="1046" y="640"/>
                    <a:pt x="1146" y="539"/>
                  </a:cubicBezTo>
                  <a:cubicBezTo>
                    <a:pt x="1208" y="470"/>
                    <a:pt x="1211" y="460"/>
                    <a:pt x="1207" y="460"/>
                  </a:cubicBezTo>
                  <a:cubicBezTo>
                    <a:pt x="1205" y="460"/>
                    <a:pt x="1202" y="462"/>
                    <a:pt x="1202" y="462"/>
                  </a:cubicBezTo>
                  <a:cubicBezTo>
                    <a:pt x="1202" y="462"/>
                    <a:pt x="1157" y="473"/>
                    <a:pt x="1068" y="473"/>
                  </a:cubicBezTo>
                  <a:cubicBezTo>
                    <a:pt x="983" y="482"/>
                    <a:pt x="946" y="533"/>
                    <a:pt x="916" y="533"/>
                  </a:cubicBezTo>
                  <a:cubicBezTo>
                    <a:pt x="911" y="533"/>
                    <a:pt x="906" y="532"/>
                    <a:pt x="902" y="529"/>
                  </a:cubicBezTo>
                  <a:cubicBezTo>
                    <a:pt x="868" y="506"/>
                    <a:pt x="879" y="484"/>
                    <a:pt x="890" y="351"/>
                  </a:cubicBezTo>
                  <a:cubicBezTo>
                    <a:pt x="902" y="206"/>
                    <a:pt x="991" y="28"/>
                    <a:pt x="879" y="5"/>
                  </a:cubicBezTo>
                  <a:cubicBezTo>
                    <a:pt x="865" y="2"/>
                    <a:pt x="849" y="1"/>
                    <a:pt x="83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21" name="Google Shape;17621;p24"/>
            <p:cNvSpPr/>
            <p:nvPr/>
          </p:nvSpPr>
          <p:spPr>
            <a:xfrm flipH="1">
              <a:off x="117612" y="-699761"/>
              <a:ext cx="83579" cy="105846"/>
            </a:xfrm>
            <a:custGeom>
              <a:avLst/>
              <a:gdLst/>
              <a:ahLst/>
              <a:cxnLst/>
              <a:rect l="l" t="t" r="r" b="b"/>
              <a:pathLst>
                <a:path w="1036" h="1312" extrusionOk="0">
                  <a:moveTo>
                    <a:pt x="852" y="1"/>
                  </a:moveTo>
                  <a:cubicBezTo>
                    <a:pt x="770" y="1"/>
                    <a:pt x="651" y="28"/>
                    <a:pt x="569" y="66"/>
                  </a:cubicBezTo>
                  <a:cubicBezTo>
                    <a:pt x="545" y="76"/>
                    <a:pt x="521" y="80"/>
                    <a:pt x="496" y="80"/>
                  </a:cubicBezTo>
                  <a:cubicBezTo>
                    <a:pt x="430" y="80"/>
                    <a:pt x="357" y="54"/>
                    <a:pt x="284" y="54"/>
                  </a:cubicBezTo>
                  <a:cubicBezTo>
                    <a:pt x="238" y="54"/>
                    <a:pt x="191" y="64"/>
                    <a:pt x="146" y="100"/>
                  </a:cubicBezTo>
                  <a:cubicBezTo>
                    <a:pt x="1" y="221"/>
                    <a:pt x="90" y="255"/>
                    <a:pt x="134" y="478"/>
                  </a:cubicBezTo>
                  <a:cubicBezTo>
                    <a:pt x="168" y="700"/>
                    <a:pt x="79" y="678"/>
                    <a:pt x="79" y="844"/>
                  </a:cubicBezTo>
                  <a:cubicBezTo>
                    <a:pt x="68" y="1012"/>
                    <a:pt x="124" y="1200"/>
                    <a:pt x="223" y="1234"/>
                  </a:cubicBezTo>
                  <a:cubicBezTo>
                    <a:pt x="312" y="1267"/>
                    <a:pt x="557" y="1311"/>
                    <a:pt x="557" y="1311"/>
                  </a:cubicBezTo>
                  <a:cubicBezTo>
                    <a:pt x="557" y="1311"/>
                    <a:pt x="535" y="1267"/>
                    <a:pt x="457" y="1212"/>
                  </a:cubicBezTo>
                  <a:cubicBezTo>
                    <a:pt x="379" y="1156"/>
                    <a:pt x="279" y="1111"/>
                    <a:pt x="346" y="856"/>
                  </a:cubicBezTo>
                  <a:cubicBezTo>
                    <a:pt x="413" y="600"/>
                    <a:pt x="357" y="656"/>
                    <a:pt x="635" y="377"/>
                  </a:cubicBezTo>
                  <a:cubicBezTo>
                    <a:pt x="913" y="110"/>
                    <a:pt x="1036" y="132"/>
                    <a:pt x="935" y="21"/>
                  </a:cubicBezTo>
                  <a:cubicBezTo>
                    <a:pt x="921" y="7"/>
                    <a:pt x="890" y="1"/>
                    <a:pt x="8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22" name="Google Shape;17622;p24"/>
            <p:cNvSpPr/>
            <p:nvPr/>
          </p:nvSpPr>
          <p:spPr>
            <a:xfrm flipH="1">
              <a:off x="18058" y="-768900"/>
              <a:ext cx="134647" cy="119318"/>
            </a:xfrm>
            <a:custGeom>
              <a:avLst/>
              <a:gdLst/>
              <a:ahLst/>
              <a:cxnLst/>
              <a:rect l="l" t="t" r="r" b="b"/>
              <a:pathLst>
                <a:path w="1669" h="1479" extrusionOk="0">
                  <a:moveTo>
                    <a:pt x="1095" y="0"/>
                  </a:moveTo>
                  <a:cubicBezTo>
                    <a:pt x="1056" y="0"/>
                    <a:pt x="1038" y="30"/>
                    <a:pt x="946" y="122"/>
                  </a:cubicBezTo>
                  <a:cubicBezTo>
                    <a:pt x="779" y="278"/>
                    <a:pt x="880" y="300"/>
                    <a:pt x="646" y="400"/>
                  </a:cubicBezTo>
                  <a:cubicBezTo>
                    <a:pt x="423" y="512"/>
                    <a:pt x="356" y="489"/>
                    <a:pt x="212" y="522"/>
                  </a:cubicBezTo>
                  <a:cubicBezTo>
                    <a:pt x="79" y="567"/>
                    <a:pt x="134" y="545"/>
                    <a:pt x="101" y="611"/>
                  </a:cubicBezTo>
                  <a:cubicBezTo>
                    <a:pt x="0" y="789"/>
                    <a:pt x="435" y="1023"/>
                    <a:pt x="646" y="1123"/>
                  </a:cubicBezTo>
                  <a:cubicBezTo>
                    <a:pt x="846" y="1234"/>
                    <a:pt x="1113" y="1268"/>
                    <a:pt x="1357" y="1335"/>
                  </a:cubicBezTo>
                  <a:cubicBezTo>
                    <a:pt x="1602" y="1412"/>
                    <a:pt x="1669" y="1479"/>
                    <a:pt x="1669" y="1479"/>
                  </a:cubicBezTo>
                  <a:cubicBezTo>
                    <a:pt x="1669" y="1479"/>
                    <a:pt x="1580" y="1246"/>
                    <a:pt x="1491" y="1101"/>
                  </a:cubicBezTo>
                  <a:cubicBezTo>
                    <a:pt x="1402" y="967"/>
                    <a:pt x="1369" y="811"/>
                    <a:pt x="1369" y="522"/>
                  </a:cubicBezTo>
                  <a:cubicBezTo>
                    <a:pt x="1369" y="222"/>
                    <a:pt x="1413" y="67"/>
                    <a:pt x="1235" y="33"/>
                  </a:cubicBezTo>
                  <a:cubicBezTo>
                    <a:pt x="1158" y="15"/>
                    <a:pt x="1121" y="0"/>
                    <a:pt x="109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23" name="Google Shape;17623;p24"/>
            <p:cNvSpPr/>
            <p:nvPr/>
          </p:nvSpPr>
          <p:spPr>
            <a:xfrm flipH="1">
              <a:off x="-399277" y="-339624"/>
              <a:ext cx="296239" cy="236458"/>
            </a:xfrm>
            <a:custGeom>
              <a:avLst/>
              <a:gdLst/>
              <a:ahLst/>
              <a:cxnLst/>
              <a:rect l="l" t="t" r="r" b="b"/>
              <a:pathLst>
                <a:path w="3672" h="2931" extrusionOk="0">
                  <a:moveTo>
                    <a:pt x="2473" y="1"/>
                  </a:moveTo>
                  <a:cubicBezTo>
                    <a:pt x="2350" y="1"/>
                    <a:pt x="2204" y="49"/>
                    <a:pt x="2047" y="140"/>
                  </a:cubicBezTo>
                  <a:cubicBezTo>
                    <a:pt x="1847" y="262"/>
                    <a:pt x="1502" y="729"/>
                    <a:pt x="957" y="1052"/>
                  </a:cubicBezTo>
                  <a:cubicBezTo>
                    <a:pt x="633" y="1233"/>
                    <a:pt x="361" y="1271"/>
                    <a:pt x="192" y="1271"/>
                  </a:cubicBezTo>
                  <a:cubicBezTo>
                    <a:pt x="70" y="1271"/>
                    <a:pt x="1" y="1252"/>
                    <a:pt x="1" y="1252"/>
                  </a:cubicBezTo>
                  <a:lnTo>
                    <a:pt x="1" y="1252"/>
                  </a:lnTo>
                  <a:lnTo>
                    <a:pt x="245" y="2554"/>
                  </a:lnTo>
                  <a:cubicBezTo>
                    <a:pt x="245" y="2554"/>
                    <a:pt x="1324" y="2831"/>
                    <a:pt x="2258" y="2920"/>
                  </a:cubicBezTo>
                  <a:cubicBezTo>
                    <a:pt x="2331" y="2927"/>
                    <a:pt x="2402" y="2930"/>
                    <a:pt x="2468" y="2930"/>
                  </a:cubicBezTo>
                  <a:cubicBezTo>
                    <a:pt x="3262" y="2930"/>
                    <a:pt x="3595" y="2475"/>
                    <a:pt x="3627" y="2331"/>
                  </a:cubicBezTo>
                  <a:cubicBezTo>
                    <a:pt x="3671" y="2186"/>
                    <a:pt x="3515" y="2186"/>
                    <a:pt x="3449" y="2097"/>
                  </a:cubicBezTo>
                  <a:cubicBezTo>
                    <a:pt x="3370" y="2020"/>
                    <a:pt x="3449" y="1842"/>
                    <a:pt x="3370" y="1642"/>
                  </a:cubicBezTo>
                  <a:cubicBezTo>
                    <a:pt x="3304" y="1452"/>
                    <a:pt x="3059" y="1241"/>
                    <a:pt x="3037" y="1118"/>
                  </a:cubicBezTo>
                  <a:cubicBezTo>
                    <a:pt x="3004" y="985"/>
                    <a:pt x="3070" y="874"/>
                    <a:pt x="3093" y="740"/>
                  </a:cubicBezTo>
                  <a:cubicBezTo>
                    <a:pt x="3115" y="596"/>
                    <a:pt x="3004" y="562"/>
                    <a:pt x="2959" y="374"/>
                  </a:cubicBezTo>
                  <a:cubicBezTo>
                    <a:pt x="2925" y="184"/>
                    <a:pt x="2725" y="73"/>
                    <a:pt x="2592" y="18"/>
                  </a:cubicBezTo>
                  <a:cubicBezTo>
                    <a:pt x="2555" y="6"/>
                    <a:pt x="2516" y="1"/>
                    <a:pt x="2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24" name="Google Shape;17624;p24"/>
            <p:cNvSpPr/>
            <p:nvPr/>
          </p:nvSpPr>
          <p:spPr>
            <a:xfrm flipH="1">
              <a:off x="-392903" y="-251204"/>
              <a:ext cx="289865" cy="148039"/>
            </a:xfrm>
            <a:custGeom>
              <a:avLst/>
              <a:gdLst/>
              <a:ahLst/>
              <a:cxnLst/>
              <a:rect l="l" t="t" r="r" b="b"/>
              <a:pathLst>
                <a:path w="3593" h="1835" extrusionOk="0">
                  <a:moveTo>
                    <a:pt x="879" y="0"/>
                  </a:moveTo>
                  <a:lnTo>
                    <a:pt x="879" y="0"/>
                  </a:lnTo>
                  <a:cubicBezTo>
                    <a:pt x="592" y="144"/>
                    <a:pt x="351" y="175"/>
                    <a:pt x="195" y="175"/>
                  </a:cubicBezTo>
                  <a:cubicBezTo>
                    <a:pt x="72" y="175"/>
                    <a:pt x="1" y="156"/>
                    <a:pt x="1" y="156"/>
                  </a:cubicBezTo>
                  <a:lnTo>
                    <a:pt x="1" y="156"/>
                  </a:lnTo>
                  <a:lnTo>
                    <a:pt x="245" y="1458"/>
                  </a:lnTo>
                  <a:cubicBezTo>
                    <a:pt x="245" y="1458"/>
                    <a:pt x="1324" y="1735"/>
                    <a:pt x="2258" y="1824"/>
                  </a:cubicBezTo>
                  <a:cubicBezTo>
                    <a:pt x="2333" y="1831"/>
                    <a:pt x="2405" y="1835"/>
                    <a:pt x="2473" y="1835"/>
                  </a:cubicBezTo>
                  <a:cubicBezTo>
                    <a:pt x="3150" y="1835"/>
                    <a:pt x="3482" y="1505"/>
                    <a:pt x="3593" y="1312"/>
                  </a:cubicBezTo>
                  <a:lnTo>
                    <a:pt x="3593" y="1312"/>
                  </a:lnTo>
                  <a:cubicBezTo>
                    <a:pt x="3560" y="1324"/>
                    <a:pt x="3538" y="1324"/>
                    <a:pt x="3504" y="1324"/>
                  </a:cubicBezTo>
                  <a:cubicBezTo>
                    <a:pt x="3315" y="1369"/>
                    <a:pt x="3137" y="1480"/>
                    <a:pt x="2959" y="1569"/>
                  </a:cubicBezTo>
                  <a:cubicBezTo>
                    <a:pt x="2823" y="1637"/>
                    <a:pt x="2673" y="1698"/>
                    <a:pt x="2525" y="1698"/>
                  </a:cubicBezTo>
                  <a:cubicBezTo>
                    <a:pt x="2480" y="1698"/>
                    <a:pt x="2436" y="1693"/>
                    <a:pt x="2392" y="1680"/>
                  </a:cubicBezTo>
                  <a:cubicBezTo>
                    <a:pt x="2247" y="1635"/>
                    <a:pt x="2136" y="1524"/>
                    <a:pt x="1991" y="1502"/>
                  </a:cubicBezTo>
                  <a:cubicBezTo>
                    <a:pt x="1972" y="1500"/>
                    <a:pt x="1952" y="1499"/>
                    <a:pt x="1934" y="1499"/>
                  </a:cubicBezTo>
                  <a:cubicBezTo>
                    <a:pt x="1857" y="1499"/>
                    <a:pt x="1785" y="1515"/>
                    <a:pt x="1714" y="1524"/>
                  </a:cubicBezTo>
                  <a:cubicBezTo>
                    <a:pt x="1698" y="1526"/>
                    <a:pt x="1682" y="1527"/>
                    <a:pt x="1666" y="1527"/>
                  </a:cubicBezTo>
                  <a:cubicBezTo>
                    <a:pt x="1582" y="1527"/>
                    <a:pt x="1503" y="1502"/>
                    <a:pt x="1447" y="1446"/>
                  </a:cubicBezTo>
                  <a:cubicBezTo>
                    <a:pt x="1358" y="1346"/>
                    <a:pt x="1413" y="1191"/>
                    <a:pt x="1457" y="1068"/>
                  </a:cubicBezTo>
                  <a:cubicBezTo>
                    <a:pt x="1513" y="946"/>
                    <a:pt x="1469" y="868"/>
                    <a:pt x="1380" y="768"/>
                  </a:cubicBezTo>
                  <a:cubicBezTo>
                    <a:pt x="1324" y="690"/>
                    <a:pt x="1324" y="590"/>
                    <a:pt x="1224" y="590"/>
                  </a:cubicBezTo>
                  <a:cubicBezTo>
                    <a:pt x="1135" y="578"/>
                    <a:pt x="1035" y="578"/>
                    <a:pt x="957" y="523"/>
                  </a:cubicBezTo>
                  <a:cubicBezTo>
                    <a:pt x="868" y="467"/>
                    <a:pt x="824" y="356"/>
                    <a:pt x="824" y="245"/>
                  </a:cubicBezTo>
                  <a:cubicBezTo>
                    <a:pt x="824" y="167"/>
                    <a:pt x="846" y="78"/>
                    <a:pt x="8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25" name="Google Shape;17625;p24"/>
            <p:cNvSpPr/>
            <p:nvPr/>
          </p:nvSpPr>
          <p:spPr>
            <a:xfrm flipH="1">
              <a:off x="-266405" y="-292510"/>
              <a:ext cx="143602" cy="71478"/>
            </a:xfrm>
            <a:custGeom>
              <a:avLst/>
              <a:gdLst/>
              <a:ahLst/>
              <a:cxnLst/>
              <a:rect l="l" t="t" r="r" b="b"/>
              <a:pathLst>
                <a:path w="1780" h="886" extrusionOk="0">
                  <a:moveTo>
                    <a:pt x="1780" y="0"/>
                  </a:moveTo>
                  <a:lnTo>
                    <a:pt x="1780" y="0"/>
                  </a:lnTo>
                  <a:cubicBezTo>
                    <a:pt x="1613" y="34"/>
                    <a:pt x="1469" y="123"/>
                    <a:pt x="1324" y="212"/>
                  </a:cubicBezTo>
                  <a:cubicBezTo>
                    <a:pt x="1179" y="301"/>
                    <a:pt x="1046" y="401"/>
                    <a:pt x="912" y="501"/>
                  </a:cubicBezTo>
                  <a:cubicBezTo>
                    <a:pt x="767" y="590"/>
                    <a:pt x="634" y="679"/>
                    <a:pt x="478" y="746"/>
                  </a:cubicBezTo>
                  <a:cubicBezTo>
                    <a:pt x="334" y="813"/>
                    <a:pt x="178" y="846"/>
                    <a:pt x="0" y="846"/>
                  </a:cubicBezTo>
                  <a:lnTo>
                    <a:pt x="0" y="857"/>
                  </a:lnTo>
                  <a:cubicBezTo>
                    <a:pt x="61" y="877"/>
                    <a:pt x="124" y="886"/>
                    <a:pt x="187" y="886"/>
                  </a:cubicBezTo>
                  <a:cubicBezTo>
                    <a:pt x="299" y="886"/>
                    <a:pt x="413" y="859"/>
                    <a:pt x="512" y="823"/>
                  </a:cubicBezTo>
                  <a:cubicBezTo>
                    <a:pt x="678" y="768"/>
                    <a:pt x="812" y="657"/>
                    <a:pt x="945" y="557"/>
                  </a:cubicBezTo>
                  <a:cubicBezTo>
                    <a:pt x="1079" y="457"/>
                    <a:pt x="1212" y="346"/>
                    <a:pt x="1346" y="245"/>
                  </a:cubicBezTo>
                  <a:cubicBezTo>
                    <a:pt x="1479" y="145"/>
                    <a:pt x="1624" y="57"/>
                    <a:pt x="17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26" name="Google Shape;17626;p24"/>
            <p:cNvSpPr/>
            <p:nvPr/>
          </p:nvSpPr>
          <p:spPr>
            <a:xfrm flipH="1">
              <a:off x="-307711" y="-271937"/>
              <a:ext cx="187650" cy="69219"/>
            </a:xfrm>
            <a:custGeom>
              <a:avLst/>
              <a:gdLst/>
              <a:ahLst/>
              <a:cxnLst/>
              <a:rect l="l" t="t" r="r" b="b"/>
              <a:pathLst>
                <a:path w="2326" h="858" extrusionOk="0">
                  <a:moveTo>
                    <a:pt x="2270" y="0"/>
                  </a:moveTo>
                  <a:cubicBezTo>
                    <a:pt x="2077" y="0"/>
                    <a:pt x="1886" y="53"/>
                    <a:pt x="1713" y="124"/>
                  </a:cubicBezTo>
                  <a:cubicBezTo>
                    <a:pt x="1513" y="202"/>
                    <a:pt x="1335" y="302"/>
                    <a:pt x="1147" y="391"/>
                  </a:cubicBezTo>
                  <a:cubicBezTo>
                    <a:pt x="957" y="480"/>
                    <a:pt x="768" y="558"/>
                    <a:pt x="579" y="635"/>
                  </a:cubicBezTo>
                  <a:cubicBezTo>
                    <a:pt x="390" y="724"/>
                    <a:pt x="201" y="791"/>
                    <a:pt x="1" y="847"/>
                  </a:cubicBezTo>
                  <a:lnTo>
                    <a:pt x="1" y="858"/>
                  </a:lnTo>
                  <a:cubicBezTo>
                    <a:pt x="212" y="858"/>
                    <a:pt x="423" y="803"/>
                    <a:pt x="623" y="736"/>
                  </a:cubicBezTo>
                  <a:cubicBezTo>
                    <a:pt x="824" y="669"/>
                    <a:pt x="1002" y="558"/>
                    <a:pt x="1180" y="457"/>
                  </a:cubicBezTo>
                  <a:cubicBezTo>
                    <a:pt x="1369" y="358"/>
                    <a:pt x="1547" y="257"/>
                    <a:pt x="1736" y="168"/>
                  </a:cubicBezTo>
                  <a:cubicBezTo>
                    <a:pt x="1914" y="79"/>
                    <a:pt x="2114" y="12"/>
                    <a:pt x="2326" y="2"/>
                  </a:cubicBezTo>
                  <a:cubicBezTo>
                    <a:pt x="2307" y="1"/>
                    <a:pt x="2288" y="0"/>
                    <a:pt x="22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27" name="Google Shape;17627;p24"/>
            <p:cNvSpPr/>
            <p:nvPr/>
          </p:nvSpPr>
          <p:spPr>
            <a:xfrm flipH="1">
              <a:off x="-293351" y="-217965"/>
              <a:ext cx="166997" cy="29930"/>
            </a:xfrm>
            <a:custGeom>
              <a:avLst/>
              <a:gdLst/>
              <a:ahLst/>
              <a:cxnLst/>
              <a:rect l="l" t="t" r="r" b="b"/>
              <a:pathLst>
                <a:path w="2070" h="371" extrusionOk="0">
                  <a:moveTo>
                    <a:pt x="2070" y="0"/>
                  </a:moveTo>
                  <a:cubicBezTo>
                    <a:pt x="1892" y="0"/>
                    <a:pt x="1714" y="45"/>
                    <a:pt x="1546" y="89"/>
                  </a:cubicBezTo>
                  <a:cubicBezTo>
                    <a:pt x="1380" y="134"/>
                    <a:pt x="1213" y="189"/>
                    <a:pt x="1035" y="222"/>
                  </a:cubicBezTo>
                  <a:cubicBezTo>
                    <a:pt x="868" y="255"/>
                    <a:pt x="690" y="267"/>
                    <a:pt x="523" y="289"/>
                  </a:cubicBezTo>
                  <a:cubicBezTo>
                    <a:pt x="345" y="300"/>
                    <a:pt x="179" y="311"/>
                    <a:pt x="1" y="322"/>
                  </a:cubicBezTo>
                  <a:cubicBezTo>
                    <a:pt x="128" y="356"/>
                    <a:pt x="261" y="371"/>
                    <a:pt x="396" y="371"/>
                  </a:cubicBezTo>
                  <a:cubicBezTo>
                    <a:pt x="438" y="371"/>
                    <a:pt x="481" y="369"/>
                    <a:pt x="523" y="367"/>
                  </a:cubicBezTo>
                  <a:cubicBezTo>
                    <a:pt x="701" y="367"/>
                    <a:pt x="879" y="334"/>
                    <a:pt x="1057" y="289"/>
                  </a:cubicBezTo>
                  <a:cubicBezTo>
                    <a:pt x="1224" y="245"/>
                    <a:pt x="1391" y="189"/>
                    <a:pt x="1558" y="134"/>
                  </a:cubicBezTo>
                  <a:cubicBezTo>
                    <a:pt x="1724" y="77"/>
                    <a:pt x="1892" y="22"/>
                    <a:pt x="20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28" name="Google Shape;17628;p24"/>
            <p:cNvSpPr/>
            <p:nvPr/>
          </p:nvSpPr>
          <p:spPr>
            <a:xfrm flipH="1">
              <a:off x="-349016" y="-177627"/>
              <a:ext cx="221776" cy="24606"/>
            </a:xfrm>
            <a:custGeom>
              <a:avLst/>
              <a:gdLst/>
              <a:ahLst/>
              <a:cxnLst/>
              <a:rect l="l" t="t" r="r" b="b"/>
              <a:pathLst>
                <a:path w="2749" h="305" extrusionOk="0">
                  <a:moveTo>
                    <a:pt x="1" y="0"/>
                  </a:moveTo>
                  <a:lnTo>
                    <a:pt x="1" y="12"/>
                  </a:lnTo>
                  <a:cubicBezTo>
                    <a:pt x="212" y="111"/>
                    <a:pt x="435" y="190"/>
                    <a:pt x="657" y="245"/>
                  </a:cubicBezTo>
                  <a:cubicBezTo>
                    <a:pt x="839" y="288"/>
                    <a:pt x="1027" y="305"/>
                    <a:pt x="1212" y="305"/>
                  </a:cubicBezTo>
                  <a:cubicBezTo>
                    <a:pt x="1265" y="305"/>
                    <a:pt x="1317" y="303"/>
                    <a:pt x="1369" y="301"/>
                  </a:cubicBezTo>
                  <a:cubicBezTo>
                    <a:pt x="1491" y="301"/>
                    <a:pt x="1602" y="289"/>
                    <a:pt x="1725" y="267"/>
                  </a:cubicBezTo>
                  <a:cubicBezTo>
                    <a:pt x="1836" y="245"/>
                    <a:pt x="1958" y="212"/>
                    <a:pt x="2069" y="178"/>
                  </a:cubicBezTo>
                  <a:cubicBezTo>
                    <a:pt x="2275" y="116"/>
                    <a:pt x="2480" y="55"/>
                    <a:pt x="2694" y="55"/>
                  </a:cubicBezTo>
                  <a:cubicBezTo>
                    <a:pt x="2712" y="55"/>
                    <a:pt x="2730" y="55"/>
                    <a:pt x="2748" y="56"/>
                  </a:cubicBezTo>
                  <a:lnTo>
                    <a:pt x="2748" y="45"/>
                  </a:lnTo>
                  <a:cubicBezTo>
                    <a:pt x="2699" y="38"/>
                    <a:pt x="2649" y="35"/>
                    <a:pt x="2599" y="35"/>
                  </a:cubicBezTo>
                  <a:cubicBezTo>
                    <a:pt x="2415" y="35"/>
                    <a:pt x="2231" y="76"/>
                    <a:pt x="2047" y="111"/>
                  </a:cubicBezTo>
                  <a:cubicBezTo>
                    <a:pt x="1849" y="161"/>
                    <a:pt x="1650" y="202"/>
                    <a:pt x="1444" y="202"/>
                  </a:cubicBezTo>
                  <a:cubicBezTo>
                    <a:pt x="1419" y="202"/>
                    <a:pt x="1394" y="202"/>
                    <a:pt x="1369" y="200"/>
                  </a:cubicBezTo>
                  <a:cubicBezTo>
                    <a:pt x="1135" y="200"/>
                    <a:pt x="913" y="156"/>
                    <a:pt x="690" y="111"/>
                  </a:cubicBezTo>
                  <a:cubicBezTo>
                    <a:pt x="457" y="78"/>
                    <a:pt x="235" y="34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29" name="Google Shape;17629;p24"/>
            <p:cNvSpPr/>
            <p:nvPr/>
          </p:nvSpPr>
          <p:spPr>
            <a:xfrm flipH="1">
              <a:off x="-409038" y="-170447"/>
              <a:ext cx="367959" cy="291640"/>
            </a:xfrm>
            <a:custGeom>
              <a:avLst/>
              <a:gdLst/>
              <a:ahLst/>
              <a:cxnLst/>
              <a:rect l="l" t="t" r="r" b="b"/>
              <a:pathLst>
                <a:path w="4561" h="3615" extrusionOk="0">
                  <a:moveTo>
                    <a:pt x="835" y="0"/>
                  </a:moveTo>
                  <a:lnTo>
                    <a:pt x="1" y="256"/>
                  </a:lnTo>
                  <a:cubicBezTo>
                    <a:pt x="1" y="256"/>
                    <a:pt x="423" y="2080"/>
                    <a:pt x="735" y="2725"/>
                  </a:cubicBezTo>
                  <a:cubicBezTo>
                    <a:pt x="1046" y="3371"/>
                    <a:pt x="1513" y="3448"/>
                    <a:pt x="1792" y="3537"/>
                  </a:cubicBezTo>
                  <a:cubicBezTo>
                    <a:pt x="1956" y="3599"/>
                    <a:pt x="2158" y="3614"/>
                    <a:pt x="2374" y="3614"/>
                  </a:cubicBezTo>
                  <a:cubicBezTo>
                    <a:pt x="2510" y="3614"/>
                    <a:pt x="2651" y="3608"/>
                    <a:pt x="2793" y="3604"/>
                  </a:cubicBezTo>
                  <a:cubicBezTo>
                    <a:pt x="3149" y="3604"/>
                    <a:pt x="3149" y="3371"/>
                    <a:pt x="3305" y="3226"/>
                  </a:cubicBezTo>
                  <a:cubicBezTo>
                    <a:pt x="3367" y="3167"/>
                    <a:pt x="3414" y="3158"/>
                    <a:pt x="3458" y="3158"/>
                  </a:cubicBezTo>
                  <a:cubicBezTo>
                    <a:pt x="3480" y="3158"/>
                    <a:pt x="3501" y="3160"/>
                    <a:pt x="3523" y="3160"/>
                  </a:cubicBezTo>
                  <a:cubicBezTo>
                    <a:pt x="3570" y="3160"/>
                    <a:pt x="3621" y="3151"/>
                    <a:pt x="3693" y="3092"/>
                  </a:cubicBezTo>
                  <a:cubicBezTo>
                    <a:pt x="3883" y="2959"/>
                    <a:pt x="3772" y="2703"/>
                    <a:pt x="3805" y="2603"/>
                  </a:cubicBezTo>
                  <a:cubicBezTo>
                    <a:pt x="3849" y="2503"/>
                    <a:pt x="3861" y="2491"/>
                    <a:pt x="4094" y="2392"/>
                  </a:cubicBezTo>
                  <a:cubicBezTo>
                    <a:pt x="4328" y="2291"/>
                    <a:pt x="4361" y="2069"/>
                    <a:pt x="4461" y="1880"/>
                  </a:cubicBezTo>
                  <a:cubicBezTo>
                    <a:pt x="4561" y="1691"/>
                    <a:pt x="4472" y="1546"/>
                    <a:pt x="4239" y="1458"/>
                  </a:cubicBezTo>
                  <a:cubicBezTo>
                    <a:pt x="3994" y="1369"/>
                    <a:pt x="3861" y="1401"/>
                    <a:pt x="3527" y="1357"/>
                  </a:cubicBezTo>
                  <a:cubicBezTo>
                    <a:pt x="3193" y="1324"/>
                    <a:pt x="2593" y="1124"/>
                    <a:pt x="2037" y="912"/>
                  </a:cubicBezTo>
                  <a:cubicBezTo>
                    <a:pt x="1481" y="701"/>
                    <a:pt x="835" y="0"/>
                    <a:pt x="8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30" name="Google Shape;17630;p24"/>
            <p:cNvSpPr/>
            <p:nvPr/>
          </p:nvSpPr>
          <p:spPr>
            <a:xfrm flipH="1">
              <a:off x="-185648" y="-170447"/>
              <a:ext cx="144570" cy="280023"/>
            </a:xfrm>
            <a:custGeom>
              <a:avLst/>
              <a:gdLst/>
              <a:ahLst/>
              <a:cxnLst/>
              <a:rect l="l" t="t" r="r" b="b"/>
              <a:pathLst>
                <a:path w="1792" h="3471" extrusionOk="0">
                  <a:moveTo>
                    <a:pt x="835" y="0"/>
                  </a:moveTo>
                  <a:lnTo>
                    <a:pt x="1" y="256"/>
                  </a:lnTo>
                  <a:cubicBezTo>
                    <a:pt x="1" y="256"/>
                    <a:pt x="423" y="2080"/>
                    <a:pt x="735" y="2725"/>
                  </a:cubicBezTo>
                  <a:cubicBezTo>
                    <a:pt x="969" y="3215"/>
                    <a:pt x="1291" y="3381"/>
                    <a:pt x="1558" y="3470"/>
                  </a:cubicBezTo>
                  <a:cubicBezTo>
                    <a:pt x="1691" y="3348"/>
                    <a:pt x="1792" y="3193"/>
                    <a:pt x="1758" y="3025"/>
                  </a:cubicBezTo>
                  <a:cubicBezTo>
                    <a:pt x="1725" y="2903"/>
                    <a:pt x="1625" y="2803"/>
                    <a:pt x="1592" y="2681"/>
                  </a:cubicBezTo>
                  <a:cubicBezTo>
                    <a:pt x="1558" y="2536"/>
                    <a:pt x="1625" y="2402"/>
                    <a:pt x="1658" y="2258"/>
                  </a:cubicBezTo>
                  <a:cubicBezTo>
                    <a:pt x="1758" y="1913"/>
                    <a:pt x="1703" y="1524"/>
                    <a:pt x="1513" y="1224"/>
                  </a:cubicBezTo>
                  <a:cubicBezTo>
                    <a:pt x="1458" y="1146"/>
                    <a:pt x="1402" y="1068"/>
                    <a:pt x="1392" y="968"/>
                  </a:cubicBezTo>
                  <a:cubicBezTo>
                    <a:pt x="1369" y="868"/>
                    <a:pt x="1414" y="756"/>
                    <a:pt x="1447" y="657"/>
                  </a:cubicBezTo>
                  <a:cubicBezTo>
                    <a:pt x="1458" y="623"/>
                    <a:pt x="1458" y="601"/>
                    <a:pt x="1469" y="568"/>
                  </a:cubicBezTo>
                  <a:cubicBezTo>
                    <a:pt x="1113" y="301"/>
                    <a:pt x="835" y="0"/>
                    <a:pt x="8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31" name="Google Shape;17631;p24"/>
            <p:cNvSpPr/>
            <p:nvPr/>
          </p:nvSpPr>
          <p:spPr>
            <a:xfrm flipH="1">
              <a:off x="-171289" y="-154312"/>
              <a:ext cx="96084" cy="183132"/>
            </a:xfrm>
            <a:custGeom>
              <a:avLst/>
              <a:gdLst/>
              <a:ahLst/>
              <a:cxnLst/>
              <a:rect l="l" t="t" r="r" b="b"/>
              <a:pathLst>
                <a:path w="1191" h="2270" extrusionOk="0">
                  <a:moveTo>
                    <a:pt x="12" y="0"/>
                  </a:moveTo>
                  <a:lnTo>
                    <a:pt x="0" y="12"/>
                  </a:lnTo>
                  <a:cubicBezTo>
                    <a:pt x="57" y="223"/>
                    <a:pt x="134" y="423"/>
                    <a:pt x="212" y="623"/>
                  </a:cubicBezTo>
                  <a:cubicBezTo>
                    <a:pt x="290" y="823"/>
                    <a:pt x="390" y="1013"/>
                    <a:pt x="479" y="1213"/>
                  </a:cubicBezTo>
                  <a:cubicBezTo>
                    <a:pt x="568" y="1413"/>
                    <a:pt x="646" y="1602"/>
                    <a:pt x="735" y="1814"/>
                  </a:cubicBezTo>
                  <a:cubicBezTo>
                    <a:pt x="824" y="2002"/>
                    <a:pt x="969" y="2202"/>
                    <a:pt x="1191" y="2269"/>
                  </a:cubicBezTo>
                  <a:lnTo>
                    <a:pt x="1191" y="2259"/>
                  </a:lnTo>
                  <a:cubicBezTo>
                    <a:pt x="1001" y="2158"/>
                    <a:pt x="880" y="1969"/>
                    <a:pt x="813" y="1769"/>
                  </a:cubicBezTo>
                  <a:cubicBezTo>
                    <a:pt x="746" y="1580"/>
                    <a:pt x="679" y="1369"/>
                    <a:pt x="601" y="1157"/>
                  </a:cubicBezTo>
                  <a:cubicBezTo>
                    <a:pt x="534" y="957"/>
                    <a:pt x="468" y="746"/>
                    <a:pt x="368" y="556"/>
                  </a:cubicBezTo>
                  <a:cubicBezTo>
                    <a:pt x="267" y="368"/>
                    <a:pt x="156" y="178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32" name="Google Shape;17632;p24"/>
            <p:cNvSpPr/>
            <p:nvPr/>
          </p:nvSpPr>
          <p:spPr>
            <a:xfrm flipH="1">
              <a:off x="-227842" y="-156087"/>
              <a:ext cx="143682" cy="180470"/>
            </a:xfrm>
            <a:custGeom>
              <a:avLst/>
              <a:gdLst/>
              <a:ahLst/>
              <a:cxnLst/>
              <a:rect l="l" t="t" r="r" b="b"/>
              <a:pathLst>
                <a:path w="1781" h="2237" extrusionOk="0">
                  <a:moveTo>
                    <a:pt x="12" y="0"/>
                  </a:moveTo>
                  <a:lnTo>
                    <a:pt x="1" y="12"/>
                  </a:lnTo>
                  <a:cubicBezTo>
                    <a:pt x="146" y="200"/>
                    <a:pt x="268" y="400"/>
                    <a:pt x="390" y="612"/>
                  </a:cubicBezTo>
                  <a:cubicBezTo>
                    <a:pt x="512" y="812"/>
                    <a:pt x="635" y="1023"/>
                    <a:pt x="779" y="1223"/>
                  </a:cubicBezTo>
                  <a:cubicBezTo>
                    <a:pt x="924" y="1413"/>
                    <a:pt x="1068" y="1613"/>
                    <a:pt x="1213" y="1802"/>
                  </a:cubicBezTo>
                  <a:cubicBezTo>
                    <a:pt x="1280" y="1902"/>
                    <a:pt x="1369" y="1991"/>
                    <a:pt x="1458" y="2069"/>
                  </a:cubicBezTo>
                  <a:cubicBezTo>
                    <a:pt x="1547" y="2147"/>
                    <a:pt x="1658" y="2214"/>
                    <a:pt x="1780" y="2236"/>
                  </a:cubicBezTo>
                  <a:lnTo>
                    <a:pt x="1780" y="2224"/>
                  </a:lnTo>
                  <a:cubicBezTo>
                    <a:pt x="1669" y="2192"/>
                    <a:pt x="1558" y="2125"/>
                    <a:pt x="1480" y="2047"/>
                  </a:cubicBezTo>
                  <a:cubicBezTo>
                    <a:pt x="1391" y="1969"/>
                    <a:pt x="1313" y="1869"/>
                    <a:pt x="1246" y="1780"/>
                  </a:cubicBezTo>
                  <a:cubicBezTo>
                    <a:pt x="1102" y="1579"/>
                    <a:pt x="969" y="1379"/>
                    <a:pt x="835" y="1179"/>
                  </a:cubicBezTo>
                  <a:cubicBezTo>
                    <a:pt x="702" y="979"/>
                    <a:pt x="601" y="768"/>
                    <a:pt x="468" y="568"/>
                  </a:cubicBezTo>
                  <a:cubicBezTo>
                    <a:pt x="334" y="367"/>
                    <a:pt x="190" y="167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33" name="Google Shape;17633;p24"/>
            <p:cNvSpPr/>
            <p:nvPr/>
          </p:nvSpPr>
          <p:spPr>
            <a:xfrm flipH="1">
              <a:off x="-251157" y="-169560"/>
              <a:ext cx="168772" cy="133759"/>
            </a:xfrm>
            <a:custGeom>
              <a:avLst/>
              <a:gdLst/>
              <a:ahLst/>
              <a:cxnLst/>
              <a:rect l="l" t="t" r="r" b="b"/>
              <a:pathLst>
                <a:path w="2092" h="1658" extrusionOk="0">
                  <a:moveTo>
                    <a:pt x="12" y="1"/>
                  </a:moveTo>
                  <a:lnTo>
                    <a:pt x="0" y="11"/>
                  </a:lnTo>
                  <a:cubicBezTo>
                    <a:pt x="156" y="167"/>
                    <a:pt x="301" y="334"/>
                    <a:pt x="445" y="501"/>
                  </a:cubicBezTo>
                  <a:cubicBezTo>
                    <a:pt x="601" y="668"/>
                    <a:pt x="757" y="812"/>
                    <a:pt x="935" y="968"/>
                  </a:cubicBezTo>
                  <a:cubicBezTo>
                    <a:pt x="1102" y="1113"/>
                    <a:pt x="1291" y="1246"/>
                    <a:pt x="1480" y="1368"/>
                  </a:cubicBezTo>
                  <a:cubicBezTo>
                    <a:pt x="1669" y="1479"/>
                    <a:pt x="1869" y="1580"/>
                    <a:pt x="2081" y="1657"/>
                  </a:cubicBezTo>
                  <a:lnTo>
                    <a:pt x="2091" y="1647"/>
                  </a:lnTo>
                  <a:cubicBezTo>
                    <a:pt x="1891" y="1546"/>
                    <a:pt x="1691" y="1435"/>
                    <a:pt x="1513" y="1313"/>
                  </a:cubicBezTo>
                  <a:cubicBezTo>
                    <a:pt x="1335" y="1180"/>
                    <a:pt x="1157" y="1046"/>
                    <a:pt x="1001" y="890"/>
                  </a:cubicBezTo>
                  <a:cubicBezTo>
                    <a:pt x="846" y="735"/>
                    <a:pt x="702" y="567"/>
                    <a:pt x="546" y="412"/>
                  </a:cubicBezTo>
                  <a:cubicBezTo>
                    <a:pt x="379" y="256"/>
                    <a:pt x="212" y="100"/>
                    <a:pt x="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34" name="Google Shape;17634;p24"/>
            <p:cNvSpPr/>
            <p:nvPr/>
          </p:nvSpPr>
          <p:spPr>
            <a:xfrm flipH="1">
              <a:off x="-110295" y="-160605"/>
              <a:ext cx="297933" cy="281233"/>
            </a:xfrm>
            <a:custGeom>
              <a:avLst/>
              <a:gdLst/>
              <a:ahLst/>
              <a:cxnLst/>
              <a:rect l="l" t="t" r="r" b="b"/>
              <a:pathLst>
                <a:path w="3693" h="3486" extrusionOk="0">
                  <a:moveTo>
                    <a:pt x="2369" y="1"/>
                  </a:moveTo>
                  <a:cubicBezTo>
                    <a:pt x="2369" y="1"/>
                    <a:pt x="2124" y="367"/>
                    <a:pt x="1913" y="601"/>
                  </a:cubicBezTo>
                  <a:cubicBezTo>
                    <a:pt x="1701" y="835"/>
                    <a:pt x="1412" y="1135"/>
                    <a:pt x="1112" y="1235"/>
                  </a:cubicBezTo>
                  <a:cubicBezTo>
                    <a:pt x="823" y="1346"/>
                    <a:pt x="411" y="1346"/>
                    <a:pt x="211" y="1635"/>
                  </a:cubicBezTo>
                  <a:cubicBezTo>
                    <a:pt x="0" y="1936"/>
                    <a:pt x="89" y="2136"/>
                    <a:pt x="289" y="2169"/>
                  </a:cubicBezTo>
                  <a:cubicBezTo>
                    <a:pt x="490" y="2203"/>
                    <a:pt x="556" y="2248"/>
                    <a:pt x="712" y="2369"/>
                  </a:cubicBezTo>
                  <a:cubicBezTo>
                    <a:pt x="868" y="2492"/>
                    <a:pt x="967" y="2592"/>
                    <a:pt x="957" y="2737"/>
                  </a:cubicBezTo>
                  <a:cubicBezTo>
                    <a:pt x="945" y="2870"/>
                    <a:pt x="890" y="3059"/>
                    <a:pt x="1190" y="3104"/>
                  </a:cubicBezTo>
                  <a:cubicBezTo>
                    <a:pt x="1311" y="3127"/>
                    <a:pt x="1392" y="3129"/>
                    <a:pt x="1451" y="3129"/>
                  </a:cubicBezTo>
                  <a:cubicBezTo>
                    <a:pt x="1463" y="3129"/>
                    <a:pt x="1473" y="3129"/>
                    <a:pt x="1483" y="3129"/>
                  </a:cubicBezTo>
                  <a:cubicBezTo>
                    <a:pt x="1546" y="3129"/>
                    <a:pt x="1585" y="3132"/>
                    <a:pt x="1635" y="3170"/>
                  </a:cubicBezTo>
                  <a:cubicBezTo>
                    <a:pt x="1735" y="3249"/>
                    <a:pt x="1757" y="3471"/>
                    <a:pt x="1958" y="3482"/>
                  </a:cubicBezTo>
                  <a:cubicBezTo>
                    <a:pt x="1997" y="3484"/>
                    <a:pt x="2039" y="3486"/>
                    <a:pt x="2083" y="3486"/>
                  </a:cubicBezTo>
                  <a:cubicBezTo>
                    <a:pt x="2260" y="3486"/>
                    <a:pt x="2468" y="3456"/>
                    <a:pt x="2692" y="3304"/>
                  </a:cubicBezTo>
                  <a:cubicBezTo>
                    <a:pt x="2981" y="3126"/>
                    <a:pt x="3270" y="3071"/>
                    <a:pt x="3481" y="2414"/>
                  </a:cubicBezTo>
                  <a:cubicBezTo>
                    <a:pt x="3693" y="1769"/>
                    <a:pt x="3448" y="434"/>
                    <a:pt x="3448" y="434"/>
                  </a:cubicBezTo>
                  <a:lnTo>
                    <a:pt x="236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35" name="Google Shape;17635;p24"/>
            <p:cNvSpPr/>
            <p:nvPr/>
          </p:nvSpPr>
          <p:spPr>
            <a:xfrm flipH="1">
              <a:off x="-98598" y="-160605"/>
              <a:ext cx="246785" cy="126821"/>
            </a:xfrm>
            <a:custGeom>
              <a:avLst/>
              <a:gdLst/>
              <a:ahLst/>
              <a:cxnLst/>
              <a:rect l="l" t="t" r="r" b="b"/>
              <a:pathLst>
                <a:path w="3059" h="1572" extrusionOk="0">
                  <a:moveTo>
                    <a:pt x="1880" y="1"/>
                  </a:moveTo>
                  <a:cubicBezTo>
                    <a:pt x="1880" y="1"/>
                    <a:pt x="1635" y="367"/>
                    <a:pt x="1424" y="601"/>
                  </a:cubicBezTo>
                  <a:cubicBezTo>
                    <a:pt x="1212" y="835"/>
                    <a:pt x="923" y="1135"/>
                    <a:pt x="623" y="1235"/>
                  </a:cubicBezTo>
                  <a:cubicBezTo>
                    <a:pt x="445" y="1313"/>
                    <a:pt x="201" y="1336"/>
                    <a:pt x="1" y="1413"/>
                  </a:cubicBezTo>
                  <a:cubicBezTo>
                    <a:pt x="45" y="1480"/>
                    <a:pt x="112" y="1536"/>
                    <a:pt x="189" y="1558"/>
                  </a:cubicBezTo>
                  <a:cubicBezTo>
                    <a:pt x="225" y="1568"/>
                    <a:pt x="261" y="1572"/>
                    <a:pt x="297" y="1572"/>
                  </a:cubicBezTo>
                  <a:cubicBezTo>
                    <a:pt x="383" y="1572"/>
                    <a:pt x="470" y="1548"/>
                    <a:pt x="557" y="1524"/>
                  </a:cubicBezTo>
                  <a:cubicBezTo>
                    <a:pt x="824" y="1447"/>
                    <a:pt x="1079" y="1346"/>
                    <a:pt x="1324" y="1213"/>
                  </a:cubicBezTo>
                  <a:cubicBezTo>
                    <a:pt x="1390" y="1180"/>
                    <a:pt x="1469" y="1135"/>
                    <a:pt x="1546" y="1135"/>
                  </a:cubicBezTo>
                  <a:cubicBezTo>
                    <a:pt x="1635" y="1146"/>
                    <a:pt x="1724" y="1202"/>
                    <a:pt x="1825" y="1213"/>
                  </a:cubicBezTo>
                  <a:cubicBezTo>
                    <a:pt x="1836" y="1214"/>
                    <a:pt x="1848" y="1214"/>
                    <a:pt x="1859" y="1214"/>
                  </a:cubicBezTo>
                  <a:cubicBezTo>
                    <a:pt x="1958" y="1214"/>
                    <a:pt x="2058" y="1178"/>
                    <a:pt x="2157" y="1178"/>
                  </a:cubicBezTo>
                  <a:cubicBezTo>
                    <a:pt x="2168" y="1178"/>
                    <a:pt x="2180" y="1179"/>
                    <a:pt x="2191" y="1180"/>
                  </a:cubicBezTo>
                  <a:cubicBezTo>
                    <a:pt x="2292" y="1190"/>
                    <a:pt x="2369" y="1247"/>
                    <a:pt x="2458" y="1269"/>
                  </a:cubicBezTo>
                  <a:cubicBezTo>
                    <a:pt x="2530" y="1293"/>
                    <a:pt x="2601" y="1302"/>
                    <a:pt x="2673" y="1302"/>
                  </a:cubicBezTo>
                  <a:cubicBezTo>
                    <a:pt x="2801" y="1302"/>
                    <a:pt x="2930" y="1271"/>
                    <a:pt x="3059" y="1235"/>
                  </a:cubicBezTo>
                  <a:cubicBezTo>
                    <a:pt x="3026" y="790"/>
                    <a:pt x="2959" y="434"/>
                    <a:pt x="2959" y="434"/>
                  </a:cubicBezTo>
                  <a:lnTo>
                    <a:pt x="188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36" name="Google Shape;17636;p24"/>
            <p:cNvSpPr/>
            <p:nvPr/>
          </p:nvSpPr>
          <p:spPr>
            <a:xfrm flipH="1">
              <a:off x="-22361" y="-150762"/>
              <a:ext cx="92534" cy="123029"/>
            </a:xfrm>
            <a:custGeom>
              <a:avLst/>
              <a:gdLst/>
              <a:ahLst/>
              <a:cxnLst/>
              <a:rect l="l" t="t" r="r" b="b"/>
              <a:pathLst>
                <a:path w="1147" h="1525" extrusionOk="0">
                  <a:moveTo>
                    <a:pt x="1124" y="1"/>
                  </a:moveTo>
                  <a:cubicBezTo>
                    <a:pt x="1080" y="146"/>
                    <a:pt x="1002" y="279"/>
                    <a:pt x="902" y="413"/>
                  </a:cubicBezTo>
                  <a:cubicBezTo>
                    <a:pt x="813" y="535"/>
                    <a:pt x="713" y="646"/>
                    <a:pt x="601" y="769"/>
                  </a:cubicBezTo>
                  <a:cubicBezTo>
                    <a:pt x="479" y="880"/>
                    <a:pt x="368" y="980"/>
                    <a:pt x="257" y="1102"/>
                  </a:cubicBezTo>
                  <a:cubicBezTo>
                    <a:pt x="146" y="1224"/>
                    <a:pt x="35" y="1358"/>
                    <a:pt x="1" y="1525"/>
                  </a:cubicBezTo>
                  <a:lnTo>
                    <a:pt x="12" y="1525"/>
                  </a:lnTo>
                  <a:cubicBezTo>
                    <a:pt x="57" y="1369"/>
                    <a:pt x="179" y="1258"/>
                    <a:pt x="290" y="1147"/>
                  </a:cubicBezTo>
                  <a:cubicBezTo>
                    <a:pt x="413" y="1036"/>
                    <a:pt x="535" y="935"/>
                    <a:pt x="657" y="835"/>
                  </a:cubicBezTo>
                  <a:cubicBezTo>
                    <a:pt x="779" y="724"/>
                    <a:pt x="913" y="613"/>
                    <a:pt x="1002" y="468"/>
                  </a:cubicBezTo>
                  <a:cubicBezTo>
                    <a:pt x="1091" y="334"/>
                    <a:pt x="1147" y="168"/>
                    <a:pt x="1135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37" name="Google Shape;17637;p24"/>
            <p:cNvSpPr/>
            <p:nvPr/>
          </p:nvSpPr>
          <p:spPr>
            <a:xfrm flipH="1">
              <a:off x="-36722" y="-139952"/>
              <a:ext cx="67364" cy="155299"/>
            </a:xfrm>
            <a:custGeom>
              <a:avLst/>
              <a:gdLst/>
              <a:ahLst/>
              <a:cxnLst/>
              <a:rect l="l" t="t" r="r" b="b"/>
              <a:pathLst>
                <a:path w="835" h="1925" extrusionOk="0">
                  <a:moveTo>
                    <a:pt x="812" y="0"/>
                  </a:moveTo>
                  <a:cubicBezTo>
                    <a:pt x="756" y="167"/>
                    <a:pt x="701" y="334"/>
                    <a:pt x="645" y="490"/>
                  </a:cubicBezTo>
                  <a:cubicBezTo>
                    <a:pt x="578" y="657"/>
                    <a:pt x="534" y="823"/>
                    <a:pt x="457" y="979"/>
                  </a:cubicBezTo>
                  <a:cubicBezTo>
                    <a:pt x="378" y="1135"/>
                    <a:pt x="289" y="1280"/>
                    <a:pt x="200" y="1424"/>
                  </a:cubicBezTo>
                  <a:cubicBezTo>
                    <a:pt x="111" y="1580"/>
                    <a:pt x="22" y="1747"/>
                    <a:pt x="0" y="1925"/>
                  </a:cubicBezTo>
                  <a:lnTo>
                    <a:pt x="12" y="1925"/>
                  </a:lnTo>
                  <a:cubicBezTo>
                    <a:pt x="56" y="1758"/>
                    <a:pt x="145" y="1602"/>
                    <a:pt x="256" y="1468"/>
                  </a:cubicBezTo>
                  <a:cubicBezTo>
                    <a:pt x="356" y="1324"/>
                    <a:pt x="457" y="1179"/>
                    <a:pt x="546" y="1023"/>
                  </a:cubicBezTo>
                  <a:cubicBezTo>
                    <a:pt x="634" y="868"/>
                    <a:pt x="723" y="701"/>
                    <a:pt x="768" y="534"/>
                  </a:cubicBezTo>
                  <a:cubicBezTo>
                    <a:pt x="812" y="356"/>
                    <a:pt x="835" y="178"/>
                    <a:pt x="823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38" name="Google Shape;17638;p24"/>
            <p:cNvSpPr/>
            <p:nvPr/>
          </p:nvSpPr>
          <p:spPr>
            <a:xfrm flipH="1">
              <a:off x="-72623" y="-156974"/>
              <a:ext cx="45904" cy="182164"/>
            </a:xfrm>
            <a:custGeom>
              <a:avLst/>
              <a:gdLst/>
              <a:ahLst/>
              <a:cxnLst/>
              <a:rect l="l" t="t" r="r" b="b"/>
              <a:pathLst>
                <a:path w="569" h="2258" extrusionOk="0">
                  <a:moveTo>
                    <a:pt x="468" y="0"/>
                  </a:moveTo>
                  <a:cubicBezTo>
                    <a:pt x="457" y="201"/>
                    <a:pt x="446" y="389"/>
                    <a:pt x="424" y="579"/>
                  </a:cubicBezTo>
                  <a:cubicBezTo>
                    <a:pt x="391" y="767"/>
                    <a:pt x="379" y="957"/>
                    <a:pt x="335" y="1135"/>
                  </a:cubicBezTo>
                  <a:cubicBezTo>
                    <a:pt x="302" y="1323"/>
                    <a:pt x="235" y="1501"/>
                    <a:pt x="157" y="1691"/>
                  </a:cubicBezTo>
                  <a:cubicBezTo>
                    <a:pt x="90" y="1869"/>
                    <a:pt x="23" y="2058"/>
                    <a:pt x="1" y="2247"/>
                  </a:cubicBezTo>
                  <a:lnTo>
                    <a:pt x="12" y="2258"/>
                  </a:lnTo>
                  <a:cubicBezTo>
                    <a:pt x="57" y="2069"/>
                    <a:pt x="146" y="1891"/>
                    <a:pt x="235" y="1713"/>
                  </a:cubicBezTo>
                  <a:cubicBezTo>
                    <a:pt x="312" y="1546"/>
                    <a:pt x="401" y="1357"/>
                    <a:pt x="457" y="1168"/>
                  </a:cubicBezTo>
                  <a:cubicBezTo>
                    <a:pt x="513" y="979"/>
                    <a:pt x="569" y="790"/>
                    <a:pt x="569" y="589"/>
                  </a:cubicBezTo>
                  <a:cubicBezTo>
                    <a:pt x="569" y="389"/>
                    <a:pt x="546" y="189"/>
                    <a:pt x="4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39" name="Google Shape;17639;p24"/>
            <p:cNvSpPr/>
            <p:nvPr/>
          </p:nvSpPr>
          <p:spPr>
            <a:xfrm flipH="1">
              <a:off x="-83433" y="-154312"/>
              <a:ext cx="42354" cy="223550"/>
            </a:xfrm>
            <a:custGeom>
              <a:avLst/>
              <a:gdLst/>
              <a:ahLst/>
              <a:cxnLst/>
              <a:rect l="l" t="t" r="r" b="b"/>
              <a:pathLst>
                <a:path w="525" h="2771" extrusionOk="0">
                  <a:moveTo>
                    <a:pt x="401" y="0"/>
                  </a:moveTo>
                  <a:lnTo>
                    <a:pt x="401" y="0"/>
                  </a:lnTo>
                  <a:cubicBezTo>
                    <a:pt x="413" y="245"/>
                    <a:pt x="423" y="490"/>
                    <a:pt x="423" y="724"/>
                  </a:cubicBezTo>
                  <a:cubicBezTo>
                    <a:pt x="423" y="968"/>
                    <a:pt x="423" y="1201"/>
                    <a:pt x="413" y="1446"/>
                  </a:cubicBezTo>
                  <a:cubicBezTo>
                    <a:pt x="391" y="1680"/>
                    <a:pt x="368" y="1925"/>
                    <a:pt x="335" y="2158"/>
                  </a:cubicBezTo>
                  <a:cubicBezTo>
                    <a:pt x="312" y="2269"/>
                    <a:pt x="279" y="2392"/>
                    <a:pt x="223" y="2492"/>
                  </a:cubicBezTo>
                  <a:cubicBezTo>
                    <a:pt x="168" y="2603"/>
                    <a:pt x="101" y="2703"/>
                    <a:pt x="1" y="2770"/>
                  </a:cubicBezTo>
                  <a:cubicBezTo>
                    <a:pt x="112" y="2714"/>
                    <a:pt x="190" y="2614"/>
                    <a:pt x="246" y="2503"/>
                  </a:cubicBezTo>
                  <a:cubicBezTo>
                    <a:pt x="312" y="2403"/>
                    <a:pt x="346" y="2281"/>
                    <a:pt x="368" y="2158"/>
                  </a:cubicBezTo>
                  <a:cubicBezTo>
                    <a:pt x="423" y="1925"/>
                    <a:pt x="457" y="1691"/>
                    <a:pt x="480" y="1446"/>
                  </a:cubicBezTo>
                  <a:cubicBezTo>
                    <a:pt x="502" y="1201"/>
                    <a:pt x="524" y="968"/>
                    <a:pt x="512" y="724"/>
                  </a:cubicBezTo>
                  <a:cubicBezTo>
                    <a:pt x="502" y="479"/>
                    <a:pt x="468" y="234"/>
                    <a:pt x="4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40" name="Google Shape;17640;p24"/>
            <p:cNvSpPr/>
            <p:nvPr/>
          </p:nvSpPr>
          <p:spPr>
            <a:xfrm flipH="1">
              <a:off x="-224210" y="-513239"/>
              <a:ext cx="239605" cy="280023"/>
            </a:xfrm>
            <a:custGeom>
              <a:avLst/>
              <a:gdLst/>
              <a:ahLst/>
              <a:cxnLst/>
              <a:rect l="l" t="t" r="r" b="b"/>
              <a:pathLst>
                <a:path w="2970" h="3471" extrusionOk="0">
                  <a:moveTo>
                    <a:pt x="1806" y="1"/>
                  </a:moveTo>
                  <a:cubicBezTo>
                    <a:pt x="1650" y="1"/>
                    <a:pt x="1453" y="23"/>
                    <a:pt x="1313" y="23"/>
                  </a:cubicBezTo>
                  <a:cubicBezTo>
                    <a:pt x="1306" y="22"/>
                    <a:pt x="1300" y="22"/>
                    <a:pt x="1293" y="22"/>
                  </a:cubicBezTo>
                  <a:cubicBezTo>
                    <a:pt x="1052" y="22"/>
                    <a:pt x="761" y="208"/>
                    <a:pt x="512" y="479"/>
                  </a:cubicBezTo>
                  <a:cubicBezTo>
                    <a:pt x="245" y="746"/>
                    <a:pt x="45" y="1035"/>
                    <a:pt x="23" y="1469"/>
                  </a:cubicBezTo>
                  <a:cubicBezTo>
                    <a:pt x="1" y="1903"/>
                    <a:pt x="379" y="3115"/>
                    <a:pt x="379" y="3115"/>
                  </a:cubicBezTo>
                  <a:lnTo>
                    <a:pt x="1446" y="3471"/>
                  </a:lnTo>
                  <a:cubicBezTo>
                    <a:pt x="1446" y="3471"/>
                    <a:pt x="2181" y="3382"/>
                    <a:pt x="2569" y="2892"/>
                  </a:cubicBezTo>
                  <a:cubicBezTo>
                    <a:pt x="2959" y="2403"/>
                    <a:pt x="2925" y="1814"/>
                    <a:pt x="2948" y="1569"/>
                  </a:cubicBezTo>
                  <a:cubicBezTo>
                    <a:pt x="2970" y="1313"/>
                    <a:pt x="2970" y="1335"/>
                    <a:pt x="2892" y="1235"/>
                  </a:cubicBezTo>
                  <a:cubicBezTo>
                    <a:pt x="2803" y="1146"/>
                    <a:pt x="2592" y="1024"/>
                    <a:pt x="2470" y="868"/>
                  </a:cubicBezTo>
                  <a:cubicBezTo>
                    <a:pt x="2336" y="712"/>
                    <a:pt x="2181" y="657"/>
                    <a:pt x="2158" y="534"/>
                  </a:cubicBezTo>
                  <a:cubicBezTo>
                    <a:pt x="2124" y="412"/>
                    <a:pt x="2114" y="156"/>
                    <a:pt x="2047" y="56"/>
                  </a:cubicBezTo>
                  <a:cubicBezTo>
                    <a:pt x="2018" y="13"/>
                    <a:pt x="1924" y="1"/>
                    <a:pt x="18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41" name="Google Shape;17641;p24"/>
            <p:cNvSpPr/>
            <p:nvPr/>
          </p:nvSpPr>
          <p:spPr>
            <a:xfrm flipH="1">
              <a:off x="-217999" y="-357857"/>
              <a:ext cx="227100" cy="124643"/>
            </a:xfrm>
            <a:custGeom>
              <a:avLst/>
              <a:gdLst/>
              <a:ahLst/>
              <a:cxnLst/>
              <a:rect l="l" t="t" r="r" b="b"/>
              <a:pathLst>
                <a:path w="2815" h="1545" extrusionOk="0">
                  <a:moveTo>
                    <a:pt x="137" y="0"/>
                  </a:moveTo>
                  <a:cubicBezTo>
                    <a:pt x="88" y="0"/>
                    <a:pt x="43" y="17"/>
                    <a:pt x="0" y="43"/>
                  </a:cubicBezTo>
                  <a:cubicBezTo>
                    <a:pt x="101" y="555"/>
                    <a:pt x="301" y="1189"/>
                    <a:pt x="301" y="1189"/>
                  </a:cubicBezTo>
                  <a:lnTo>
                    <a:pt x="1368" y="1545"/>
                  </a:lnTo>
                  <a:cubicBezTo>
                    <a:pt x="1368" y="1545"/>
                    <a:pt x="2103" y="1456"/>
                    <a:pt x="2491" y="966"/>
                  </a:cubicBezTo>
                  <a:cubicBezTo>
                    <a:pt x="2681" y="733"/>
                    <a:pt x="2770" y="477"/>
                    <a:pt x="2814" y="254"/>
                  </a:cubicBezTo>
                  <a:cubicBezTo>
                    <a:pt x="2756" y="230"/>
                    <a:pt x="2691" y="217"/>
                    <a:pt x="2630" y="217"/>
                  </a:cubicBezTo>
                  <a:cubicBezTo>
                    <a:pt x="2609" y="217"/>
                    <a:pt x="2589" y="218"/>
                    <a:pt x="2570" y="221"/>
                  </a:cubicBezTo>
                  <a:cubicBezTo>
                    <a:pt x="2506" y="234"/>
                    <a:pt x="2435" y="254"/>
                    <a:pt x="2371" y="254"/>
                  </a:cubicBezTo>
                  <a:cubicBezTo>
                    <a:pt x="2323" y="254"/>
                    <a:pt x="2280" y="243"/>
                    <a:pt x="2247" y="210"/>
                  </a:cubicBezTo>
                  <a:lnTo>
                    <a:pt x="2180" y="110"/>
                  </a:lnTo>
                  <a:cubicBezTo>
                    <a:pt x="2154" y="89"/>
                    <a:pt x="2121" y="81"/>
                    <a:pt x="2086" y="81"/>
                  </a:cubicBezTo>
                  <a:cubicBezTo>
                    <a:pt x="2047" y="81"/>
                    <a:pt x="2005" y="92"/>
                    <a:pt x="1969" y="110"/>
                  </a:cubicBezTo>
                  <a:cubicBezTo>
                    <a:pt x="1902" y="143"/>
                    <a:pt x="1846" y="199"/>
                    <a:pt x="1791" y="232"/>
                  </a:cubicBezTo>
                  <a:cubicBezTo>
                    <a:pt x="1668" y="321"/>
                    <a:pt x="1513" y="343"/>
                    <a:pt x="1368" y="377"/>
                  </a:cubicBezTo>
                  <a:cubicBezTo>
                    <a:pt x="1309" y="386"/>
                    <a:pt x="1246" y="395"/>
                    <a:pt x="1186" y="395"/>
                  </a:cubicBezTo>
                  <a:cubicBezTo>
                    <a:pt x="1099" y="395"/>
                    <a:pt x="1016" y="376"/>
                    <a:pt x="957" y="310"/>
                  </a:cubicBezTo>
                  <a:cubicBezTo>
                    <a:pt x="901" y="244"/>
                    <a:pt x="868" y="155"/>
                    <a:pt x="790" y="132"/>
                  </a:cubicBezTo>
                  <a:cubicBezTo>
                    <a:pt x="782" y="131"/>
                    <a:pt x="775" y="130"/>
                    <a:pt x="767" y="130"/>
                  </a:cubicBezTo>
                  <a:cubicBezTo>
                    <a:pt x="680" y="130"/>
                    <a:pt x="600" y="233"/>
                    <a:pt x="513" y="233"/>
                  </a:cubicBezTo>
                  <a:cubicBezTo>
                    <a:pt x="509" y="233"/>
                    <a:pt x="505" y="233"/>
                    <a:pt x="501" y="232"/>
                  </a:cubicBezTo>
                  <a:cubicBezTo>
                    <a:pt x="412" y="221"/>
                    <a:pt x="378" y="121"/>
                    <a:pt x="311" y="66"/>
                  </a:cubicBezTo>
                  <a:cubicBezTo>
                    <a:pt x="248" y="19"/>
                    <a:pt x="190" y="0"/>
                    <a:pt x="1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42" name="Google Shape;17642;p24"/>
            <p:cNvSpPr/>
            <p:nvPr/>
          </p:nvSpPr>
          <p:spPr>
            <a:xfrm flipH="1">
              <a:off x="-86983" y="-482743"/>
              <a:ext cx="79949" cy="244123"/>
            </a:xfrm>
            <a:custGeom>
              <a:avLst/>
              <a:gdLst/>
              <a:ahLst/>
              <a:cxnLst/>
              <a:rect l="l" t="t" r="r" b="b"/>
              <a:pathLst>
                <a:path w="991" h="3026" extrusionOk="0">
                  <a:moveTo>
                    <a:pt x="991" y="1"/>
                  </a:moveTo>
                  <a:cubicBezTo>
                    <a:pt x="734" y="123"/>
                    <a:pt x="523" y="324"/>
                    <a:pt x="356" y="557"/>
                  </a:cubicBezTo>
                  <a:cubicBezTo>
                    <a:pt x="200" y="801"/>
                    <a:pt x="89" y="1080"/>
                    <a:pt x="45" y="1357"/>
                  </a:cubicBezTo>
                  <a:cubicBezTo>
                    <a:pt x="0" y="1647"/>
                    <a:pt x="0" y="1936"/>
                    <a:pt x="56" y="2225"/>
                  </a:cubicBezTo>
                  <a:cubicBezTo>
                    <a:pt x="111" y="2503"/>
                    <a:pt x="212" y="2770"/>
                    <a:pt x="345" y="3026"/>
                  </a:cubicBezTo>
                  <a:lnTo>
                    <a:pt x="356" y="3015"/>
                  </a:lnTo>
                  <a:cubicBezTo>
                    <a:pt x="279" y="2748"/>
                    <a:pt x="212" y="2470"/>
                    <a:pt x="167" y="2203"/>
                  </a:cubicBezTo>
                  <a:cubicBezTo>
                    <a:pt x="134" y="1925"/>
                    <a:pt x="111" y="1647"/>
                    <a:pt x="145" y="1380"/>
                  </a:cubicBezTo>
                  <a:cubicBezTo>
                    <a:pt x="178" y="1102"/>
                    <a:pt x="267" y="835"/>
                    <a:pt x="412" y="590"/>
                  </a:cubicBezTo>
                  <a:cubicBezTo>
                    <a:pt x="546" y="356"/>
                    <a:pt x="746" y="146"/>
                    <a:pt x="991" y="12"/>
                  </a:cubicBezTo>
                  <a:lnTo>
                    <a:pt x="99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43" name="Google Shape;17643;p24"/>
            <p:cNvSpPr/>
            <p:nvPr/>
          </p:nvSpPr>
          <p:spPr>
            <a:xfrm flipH="1">
              <a:off x="-71655" y="-427964"/>
              <a:ext cx="41306" cy="195718"/>
            </a:xfrm>
            <a:custGeom>
              <a:avLst/>
              <a:gdLst/>
              <a:ahLst/>
              <a:cxnLst/>
              <a:rect l="l" t="t" r="r" b="b"/>
              <a:pathLst>
                <a:path w="512" h="2426" extrusionOk="0">
                  <a:moveTo>
                    <a:pt x="501" y="0"/>
                  </a:moveTo>
                  <a:cubicBezTo>
                    <a:pt x="201" y="300"/>
                    <a:pt x="12" y="723"/>
                    <a:pt x="0" y="1157"/>
                  </a:cubicBezTo>
                  <a:cubicBezTo>
                    <a:pt x="0" y="1380"/>
                    <a:pt x="34" y="1590"/>
                    <a:pt x="89" y="1802"/>
                  </a:cubicBezTo>
                  <a:cubicBezTo>
                    <a:pt x="145" y="2013"/>
                    <a:pt x="201" y="2213"/>
                    <a:pt x="245" y="2425"/>
                  </a:cubicBezTo>
                  <a:lnTo>
                    <a:pt x="257" y="2425"/>
                  </a:lnTo>
                  <a:cubicBezTo>
                    <a:pt x="257" y="2203"/>
                    <a:pt x="212" y="1991"/>
                    <a:pt x="178" y="1780"/>
                  </a:cubicBezTo>
                  <a:cubicBezTo>
                    <a:pt x="134" y="1580"/>
                    <a:pt x="79" y="1368"/>
                    <a:pt x="79" y="1157"/>
                  </a:cubicBezTo>
                  <a:cubicBezTo>
                    <a:pt x="67" y="745"/>
                    <a:pt x="223" y="323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44" name="Google Shape;17644;p24"/>
            <p:cNvSpPr/>
            <p:nvPr/>
          </p:nvSpPr>
          <p:spPr>
            <a:xfrm flipH="1">
              <a:off x="-132726" y="-430707"/>
              <a:ext cx="82611" cy="201042"/>
            </a:xfrm>
            <a:custGeom>
              <a:avLst/>
              <a:gdLst/>
              <a:ahLst/>
              <a:cxnLst/>
              <a:rect l="l" t="t" r="r" b="b"/>
              <a:pathLst>
                <a:path w="1024" h="2492" extrusionOk="0">
                  <a:moveTo>
                    <a:pt x="1013" y="1"/>
                  </a:moveTo>
                  <a:cubicBezTo>
                    <a:pt x="857" y="168"/>
                    <a:pt x="712" y="346"/>
                    <a:pt x="556" y="524"/>
                  </a:cubicBezTo>
                  <a:cubicBezTo>
                    <a:pt x="400" y="702"/>
                    <a:pt x="267" y="890"/>
                    <a:pt x="156" y="1102"/>
                  </a:cubicBezTo>
                  <a:cubicBezTo>
                    <a:pt x="111" y="1213"/>
                    <a:pt x="67" y="1325"/>
                    <a:pt x="34" y="1436"/>
                  </a:cubicBezTo>
                  <a:cubicBezTo>
                    <a:pt x="12" y="1558"/>
                    <a:pt x="0" y="1681"/>
                    <a:pt x="12" y="1802"/>
                  </a:cubicBezTo>
                  <a:cubicBezTo>
                    <a:pt x="45" y="2047"/>
                    <a:pt x="145" y="2247"/>
                    <a:pt x="123" y="2481"/>
                  </a:cubicBezTo>
                  <a:lnTo>
                    <a:pt x="145" y="2492"/>
                  </a:lnTo>
                  <a:cubicBezTo>
                    <a:pt x="190" y="2381"/>
                    <a:pt x="200" y="2247"/>
                    <a:pt x="190" y="2136"/>
                  </a:cubicBezTo>
                  <a:cubicBezTo>
                    <a:pt x="178" y="2014"/>
                    <a:pt x="156" y="1903"/>
                    <a:pt x="156" y="1792"/>
                  </a:cubicBezTo>
                  <a:cubicBezTo>
                    <a:pt x="145" y="1580"/>
                    <a:pt x="178" y="1358"/>
                    <a:pt x="256" y="1147"/>
                  </a:cubicBezTo>
                  <a:cubicBezTo>
                    <a:pt x="345" y="935"/>
                    <a:pt x="467" y="746"/>
                    <a:pt x="612" y="557"/>
                  </a:cubicBezTo>
                  <a:cubicBezTo>
                    <a:pt x="746" y="379"/>
                    <a:pt x="890" y="190"/>
                    <a:pt x="10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45" name="Google Shape;17645;p24"/>
            <p:cNvSpPr/>
            <p:nvPr/>
          </p:nvSpPr>
          <p:spPr>
            <a:xfrm flipH="1">
              <a:off x="-149829" y="-372298"/>
              <a:ext cx="80030" cy="142633"/>
            </a:xfrm>
            <a:custGeom>
              <a:avLst/>
              <a:gdLst/>
              <a:ahLst/>
              <a:cxnLst/>
              <a:rect l="l" t="t" r="r" b="b"/>
              <a:pathLst>
                <a:path w="992" h="1768" extrusionOk="0">
                  <a:moveTo>
                    <a:pt x="980" y="0"/>
                  </a:moveTo>
                  <a:cubicBezTo>
                    <a:pt x="846" y="100"/>
                    <a:pt x="713" y="211"/>
                    <a:pt x="591" y="344"/>
                  </a:cubicBezTo>
                  <a:cubicBezTo>
                    <a:pt x="479" y="467"/>
                    <a:pt x="379" y="611"/>
                    <a:pt x="301" y="767"/>
                  </a:cubicBezTo>
                  <a:cubicBezTo>
                    <a:pt x="213" y="923"/>
                    <a:pt x="156" y="1101"/>
                    <a:pt x="134" y="1268"/>
                  </a:cubicBezTo>
                  <a:cubicBezTo>
                    <a:pt x="101" y="1434"/>
                    <a:pt x="79" y="1602"/>
                    <a:pt x="1" y="1757"/>
                  </a:cubicBezTo>
                  <a:lnTo>
                    <a:pt x="12" y="1768"/>
                  </a:lnTo>
                  <a:cubicBezTo>
                    <a:pt x="134" y="1635"/>
                    <a:pt x="179" y="1446"/>
                    <a:pt x="213" y="1290"/>
                  </a:cubicBezTo>
                  <a:cubicBezTo>
                    <a:pt x="257" y="1123"/>
                    <a:pt x="290" y="957"/>
                    <a:pt x="357" y="801"/>
                  </a:cubicBezTo>
                  <a:cubicBezTo>
                    <a:pt x="502" y="489"/>
                    <a:pt x="724" y="222"/>
                    <a:pt x="9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46" name="Google Shape;17646;p24"/>
            <p:cNvSpPr/>
            <p:nvPr/>
          </p:nvSpPr>
          <p:spPr>
            <a:xfrm flipH="1">
              <a:off x="-182987" y="-355356"/>
              <a:ext cx="110444" cy="132065"/>
            </a:xfrm>
            <a:custGeom>
              <a:avLst/>
              <a:gdLst/>
              <a:ahLst/>
              <a:cxnLst/>
              <a:rect l="l" t="t" r="r" b="b"/>
              <a:pathLst>
                <a:path w="1369" h="1637" extrusionOk="0">
                  <a:moveTo>
                    <a:pt x="1357" y="1"/>
                  </a:moveTo>
                  <a:cubicBezTo>
                    <a:pt x="1324" y="168"/>
                    <a:pt x="1224" y="324"/>
                    <a:pt x="1113" y="457"/>
                  </a:cubicBezTo>
                  <a:cubicBezTo>
                    <a:pt x="1002" y="591"/>
                    <a:pt x="868" y="702"/>
                    <a:pt x="735" y="813"/>
                  </a:cubicBezTo>
                  <a:cubicBezTo>
                    <a:pt x="601" y="924"/>
                    <a:pt x="445" y="1036"/>
                    <a:pt x="334" y="1180"/>
                  </a:cubicBezTo>
                  <a:cubicBezTo>
                    <a:pt x="323" y="1191"/>
                    <a:pt x="312" y="1214"/>
                    <a:pt x="300" y="1224"/>
                  </a:cubicBezTo>
                  <a:cubicBezTo>
                    <a:pt x="323" y="1158"/>
                    <a:pt x="345" y="1080"/>
                    <a:pt x="356" y="1013"/>
                  </a:cubicBezTo>
                  <a:cubicBezTo>
                    <a:pt x="389" y="902"/>
                    <a:pt x="412" y="802"/>
                    <a:pt x="468" y="702"/>
                  </a:cubicBezTo>
                  <a:cubicBezTo>
                    <a:pt x="512" y="613"/>
                    <a:pt x="601" y="524"/>
                    <a:pt x="701" y="502"/>
                  </a:cubicBezTo>
                  <a:lnTo>
                    <a:pt x="701" y="490"/>
                  </a:lnTo>
                  <a:cubicBezTo>
                    <a:pt x="590" y="502"/>
                    <a:pt x="490" y="591"/>
                    <a:pt x="434" y="680"/>
                  </a:cubicBezTo>
                  <a:cubicBezTo>
                    <a:pt x="367" y="779"/>
                    <a:pt x="334" y="891"/>
                    <a:pt x="290" y="991"/>
                  </a:cubicBezTo>
                  <a:cubicBezTo>
                    <a:pt x="256" y="1102"/>
                    <a:pt x="211" y="1191"/>
                    <a:pt x="167" y="1291"/>
                  </a:cubicBezTo>
                  <a:cubicBezTo>
                    <a:pt x="122" y="1392"/>
                    <a:pt x="67" y="1481"/>
                    <a:pt x="1" y="1580"/>
                  </a:cubicBezTo>
                  <a:lnTo>
                    <a:pt x="11" y="1580"/>
                  </a:lnTo>
                  <a:cubicBezTo>
                    <a:pt x="56" y="1558"/>
                    <a:pt x="90" y="1525"/>
                    <a:pt x="134" y="1481"/>
                  </a:cubicBezTo>
                  <a:lnTo>
                    <a:pt x="134" y="1481"/>
                  </a:lnTo>
                  <a:cubicBezTo>
                    <a:pt x="100" y="1536"/>
                    <a:pt x="78" y="1580"/>
                    <a:pt x="56" y="1636"/>
                  </a:cubicBezTo>
                  <a:lnTo>
                    <a:pt x="67" y="1636"/>
                  </a:lnTo>
                  <a:lnTo>
                    <a:pt x="434" y="1258"/>
                  </a:lnTo>
                  <a:cubicBezTo>
                    <a:pt x="557" y="1135"/>
                    <a:pt x="668" y="1013"/>
                    <a:pt x="801" y="891"/>
                  </a:cubicBezTo>
                  <a:cubicBezTo>
                    <a:pt x="935" y="769"/>
                    <a:pt x="1057" y="646"/>
                    <a:pt x="1168" y="490"/>
                  </a:cubicBezTo>
                  <a:cubicBezTo>
                    <a:pt x="1268" y="346"/>
                    <a:pt x="1357" y="179"/>
                    <a:pt x="13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47" name="Google Shape;17647;p24"/>
            <p:cNvSpPr/>
            <p:nvPr/>
          </p:nvSpPr>
          <p:spPr>
            <a:xfrm flipH="1">
              <a:off x="-29538" y="-578909"/>
              <a:ext cx="310518" cy="368120"/>
            </a:xfrm>
            <a:custGeom>
              <a:avLst/>
              <a:gdLst/>
              <a:ahLst/>
              <a:cxnLst/>
              <a:rect l="l" t="t" r="r" b="b"/>
              <a:pathLst>
                <a:path w="3849" h="4563" extrusionOk="0">
                  <a:moveTo>
                    <a:pt x="1495" y="1"/>
                  </a:moveTo>
                  <a:cubicBezTo>
                    <a:pt x="1483" y="1"/>
                    <a:pt x="1470" y="1"/>
                    <a:pt x="1457" y="3"/>
                  </a:cubicBezTo>
                  <a:cubicBezTo>
                    <a:pt x="1257" y="25"/>
                    <a:pt x="1024" y="414"/>
                    <a:pt x="834" y="481"/>
                  </a:cubicBezTo>
                  <a:cubicBezTo>
                    <a:pt x="634" y="547"/>
                    <a:pt x="478" y="592"/>
                    <a:pt x="234" y="814"/>
                  </a:cubicBezTo>
                  <a:cubicBezTo>
                    <a:pt x="0" y="1037"/>
                    <a:pt x="0" y="1371"/>
                    <a:pt x="156" y="1782"/>
                  </a:cubicBezTo>
                  <a:cubicBezTo>
                    <a:pt x="312" y="2194"/>
                    <a:pt x="623" y="2794"/>
                    <a:pt x="1090" y="3328"/>
                  </a:cubicBezTo>
                  <a:cubicBezTo>
                    <a:pt x="1558" y="3862"/>
                    <a:pt x="2203" y="4207"/>
                    <a:pt x="2480" y="4307"/>
                  </a:cubicBezTo>
                  <a:cubicBezTo>
                    <a:pt x="2759" y="4407"/>
                    <a:pt x="3259" y="4563"/>
                    <a:pt x="3259" y="4563"/>
                  </a:cubicBezTo>
                  <a:lnTo>
                    <a:pt x="3849" y="3773"/>
                  </a:lnTo>
                  <a:cubicBezTo>
                    <a:pt x="3849" y="3773"/>
                    <a:pt x="3303" y="3128"/>
                    <a:pt x="3115" y="2549"/>
                  </a:cubicBezTo>
                  <a:cubicBezTo>
                    <a:pt x="2937" y="1983"/>
                    <a:pt x="2803" y="1815"/>
                    <a:pt x="2781" y="1504"/>
                  </a:cubicBezTo>
                  <a:cubicBezTo>
                    <a:pt x="2759" y="1204"/>
                    <a:pt x="2736" y="715"/>
                    <a:pt x="2636" y="614"/>
                  </a:cubicBezTo>
                  <a:cubicBezTo>
                    <a:pt x="2525" y="503"/>
                    <a:pt x="2091" y="448"/>
                    <a:pt x="1913" y="292"/>
                  </a:cubicBezTo>
                  <a:cubicBezTo>
                    <a:pt x="1748" y="136"/>
                    <a:pt x="1659" y="1"/>
                    <a:pt x="14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48" name="Google Shape;17648;p24"/>
            <p:cNvSpPr/>
            <p:nvPr/>
          </p:nvSpPr>
          <p:spPr>
            <a:xfrm flipH="1">
              <a:off x="-29539" y="-397469"/>
              <a:ext cx="280910" cy="186682"/>
            </a:xfrm>
            <a:custGeom>
              <a:avLst/>
              <a:gdLst/>
              <a:ahLst/>
              <a:cxnLst/>
              <a:rect l="l" t="t" r="r" b="b"/>
              <a:pathLst>
                <a:path w="3482" h="2314" extrusionOk="0">
                  <a:moveTo>
                    <a:pt x="0" y="1"/>
                  </a:moveTo>
                  <a:cubicBezTo>
                    <a:pt x="167" y="334"/>
                    <a:pt x="412" y="723"/>
                    <a:pt x="723" y="1079"/>
                  </a:cubicBezTo>
                  <a:cubicBezTo>
                    <a:pt x="1191" y="1613"/>
                    <a:pt x="1836" y="1958"/>
                    <a:pt x="2113" y="2058"/>
                  </a:cubicBezTo>
                  <a:cubicBezTo>
                    <a:pt x="2392" y="2158"/>
                    <a:pt x="2892" y="2314"/>
                    <a:pt x="2892" y="2314"/>
                  </a:cubicBezTo>
                  <a:lnTo>
                    <a:pt x="3482" y="1524"/>
                  </a:lnTo>
                  <a:cubicBezTo>
                    <a:pt x="3482" y="1524"/>
                    <a:pt x="3225" y="1224"/>
                    <a:pt x="3003" y="846"/>
                  </a:cubicBezTo>
                  <a:cubicBezTo>
                    <a:pt x="2948" y="846"/>
                    <a:pt x="2881" y="857"/>
                    <a:pt x="2814" y="890"/>
                  </a:cubicBezTo>
                  <a:cubicBezTo>
                    <a:pt x="2748" y="923"/>
                    <a:pt x="2692" y="979"/>
                    <a:pt x="2625" y="979"/>
                  </a:cubicBezTo>
                  <a:cubicBezTo>
                    <a:pt x="2613" y="982"/>
                    <a:pt x="2601" y="983"/>
                    <a:pt x="2590" y="983"/>
                  </a:cubicBezTo>
                  <a:cubicBezTo>
                    <a:pt x="2506" y="983"/>
                    <a:pt x="2436" y="918"/>
                    <a:pt x="2358" y="879"/>
                  </a:cubicBezTo>
                  <a:cubicBezTo>
                    <a:pt x="2256" y="823"/>
                    <a:pt x="2139" y="798"/>
                    <a:pt x="2025" y="798"/>
                  </a:cubicBezTo>
                  <a:cubicBezTo>
                    <a:pt x="2002" y="798"/>
                    <a:pt x="1980" y="799"/>
                    <a:pt x="1958" y="801"/>
                  </a:cubicBezTo>
                  <a:cubicBezTo>
                    <a:pt x="1891" y="812"/>
                    <a:pt x="1836" y="868"/>
                    <a:pt x="1802" y="923"/>
                  </a:cubicBezTo>
                  <a:cubicBezTo>
                    <a:pt x="1802" y="935"/>
                    <a:pt x="1802" y="935"/>
                    <a:pt x="1791" y="935"/>
                  </a:cubicBezTo>
                  <a:cubicBezTo>
                    <a:pt x="1763" y="939"/>
                    <a:pt x="1735" y="940"/>
                    <a:pt x="1707" y="940"/>
                  </a:cubicBezTo>
                  <a:cubicBezTo>
                    <a:pt x="1241" y="940"/>
                    <a:pt x="741" y="438"/>
                    <a:pt x="301" y="145"/>
                  </a:cubicBezTo>
                  <a:cubicBezTo>
                    <a:pt x="212" y="90"/>
                    <a:pt x="123" y="34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49" name="Google Shape;17649;p24"/>
            <p:cNvSpPr/>
            <p:nvPr/>
          </p:nvSpPr>
          <p:spPr>
            <a:xfrm flipH="1">
              <a:off x="8136" y="-458460"/>
              <a:ext cx="167885" cy="231537"/>
            </a:xfrm>
            <a:custGeom>
              <a:avLst/>
              <a:gdLst/>
              <a:ahLst/>
              <a:cxnLst/>
              <a:rect l="l" t="t" r="r" b="b"/>
              <a:pathLst>
                <a:path w="2081" h="2870" extrusionOk="0">
                  <a:moveTo>
                    <a:pt x="23" y="0"/>
                  </a:moveTo>
                  <a:lnTo>
                    <a:pt x="0" y="11"/>
                  </a:lnTo>
                  <a:cubicBezTo>
                    <a:pt x="112" y="122"/>
                    <a:pt x="168" y="267"/>
                    <a:pt x="200" y="401"/>
                  </a:cubicBezTo>
                  <a:cubicBezTo>
                    <a:pt x="245" y="545"/>
                    <a:pt x="257" y="701"/>
                    <a:pt x="301" y="846"/>
                  </a:cubicBezTo>
                  <a:cubicBezTo>
                    <a:pt x="378" y="1145"/>
                    <a:pt x="534" y="1424"/>
                    <a:pt x="712" y="1669"/>
                  </a:cubicBezTo>
                  <a:cubicBezTo>
                    <a:pt x="902" y="1913"/>
                    <a:pt x="1080" y="2158"/>
                    <a:pt x="1302" y="2358"/>
                  </a:cubicBezTo>
                  <a:cubicBezTo>
                    <a:pt x="1535" y="2569"/>
                    <a:pt x="1780" y="2759"/>
                    <a:pt x="2069" y="2870"/>
                  </a:cubicBezTo>
                  <a:lnTo>
                    <a:pt x="2081" y="2848"/>
                  </a:lnTo>
                  <a:cubicBezTo>
                    <a:pt x="1847" y="2658"/>
                    <a:pt x="1636" y="2458"/>
                    <a:pt x="1424" y="2235"/>
                  </a:cubicBezTo>
                  <a:cubicBezTo>
                    <a:pt x="1224" y="2025"/>
                    <a:pt x="1013" y="1813"/>
                    <a:pt x="823" y="1580"/>
                  </a:cubicBezTo>
                  <a:cubicBezTo>
                    <a:pt x="635" y="1357"/>
                    <a:pt x="467" y="1101"/>
                    <a:pt x="378" y="823"/>
                  </a:cubicBezTo>
                  <a:cubicBezTo>
                    <a:pt x="334" y="678"/>
                    <a:pt x="301" y="534"/>
                    <a:pt x="257" y="389"/>
                  </a:cubicBezTo>
                  <a:cubicBezTo>
                    <a:pt x="200" y="245"/>
                    <a:pt x="134" y="100"/>
                    <a:pt x="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50" name="Google Shape;17650;p24"/>
            <p:cNvSpPr/>
            <p:nvPr/>
          </p:nvSpPr>
          <p:spPr>
            <a:xfrm flipH="1">
              <a:off x="-7113" y="-440550"/>
              <a:ext cx="124804" cy="186763"/>
            </a:xfrm>
            <a:custGeom>
              <a:avLst/>
              <a:gdLst/>
              <a:ahLst/>
              <a:cxnLst/>
              <a:rect l="l" t="t" r="r" b="b"/>
              <a:pathLst>
                <a:path w="1547" h="2315" extrusionOk="0">
                  <a:moveTo>
                    <a:pt x="11" y="1"/>
                  </a:moveTo>
                  <a:lnTo>
                    <a:pt x="1" y="11"/>
                  </a:lnTo>
                  <a:cubicBezTo>
                    <a:pt x="67" y="234"/>
                    <a:pt x="145" y="456"/>
                    <a:pt x="234" y="679"/>
                  </a:cubicBezTo>
                  <a:cubicBezTo>
                    <a:pt x="323" y="901"/>
                    <a:pt x="412" y="1124"/>
                    <a:pt x="535" y="1324"/>
                  </a:cubicBezTo>
                  <a:cubicBezTo>
                    <a:pt x="646" y="1536"/>
                    <a:pt x="779" y="1746"/>
                    <a:pt x="946" y="1914"/>
                  </a:cubicBezTo>
                  <a:cubicBezTo>
                    <a:pt x="1124" y="2092"/>
                    <a:pt x="1324" y="2236"/>
                    <a:pt x="1546" y="2314"/>
                  </a:cubicBezTo>
                  <a:lnTo>
                    <a:pt x="1546" y="2303"/>
                  </a:lnTo>
                  <a:cubicBezTo>
                    <a:pt x="1368" y="2158"/>
                    <a:pt x="1202" y="2003"/>
                    <a:pt x="1046" y="1825"/>
                  </a:cubicBezTo>
                  <a:cubicBezTo>
                    <a:pt x="901" y="1647"/>
                    <a:pt x="757" y="1469"/>
                    <a:pt x="624" y="1269"/>
                  </a:cubicBezTo>
                  <a:cubicBezTo>
                    <a:pt x="501" y="1079"/>
                    <a:pt x="390" y="868"/>
                    <a:pt x="301" y="656"/>
                  </a:cubicBezTo>
                  <a:cubicBezTo>
                    <a:pt x="189" y="446"/>
                    <a:pt x="100" y="223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51" name="Google Shape;17651;p24"/>
            <p:cNvSpPr/>
            <p:nvPr/>
          </p:nvSpPr>
          <p:spPr>
            <a:xfrm flipH="1">
              <a:off x="-17843" y="-452248"/>
              <a:ext cx="109557" cy="184100"/>
            </a:xfrm>
            <a:custGeom>
              <a:avLst/>
              <a:gdLst/>
              <a:ahLst/>
              <a:cxnLst/>
              <a:rect l="l" t="t" r="r" b="b"/>
              <a:pathLst>
                <a:path w="1358" h="2282" extrusionOk="0">
                  <a:moveTo>
                    <a:pt x="1" y="1"/>
                  </a:moveTo>
                  <a:cubicBezTo>
                    <a:pt x="101" y="201"/>
                    <a:pt x="168" y="413"/>
                    <a:pt x="235" y="624"/>
                  </a:cubicBezTo>
                  <a:cubicBezTo>
                    <a:pt x="312" y="835"/>
                    <a:pt x="390" y="1058"/>
                    <a:pt x="490" y="1258"/>
                  </a:cubicBezTo>
                  <a:cubicBezTo>
                    <a:pt x="591" y="1458"/>
                    <a:pt x="702" y="1658"/>
                    <a:pt x="846" y="1825"/>
                  </a:cubicBezTo>
                  <a:cubicBezTo>
                    <a:pt x="991" y="2003"/>
                    <a:pt x="1157" y="2158"/>
                    <a:pt x="1347" y="2281"/>
                  </a:cubicBezTo>
                  <a:lnTo>
                    <a:pt x="1358" y="2270"/>
                  </a:lnTo>
                  <a:cubicBezTo>
                    <a:pt x="1214" y="2103"/>
                    <a:pt x="1068" y="1936"/>
                    <a:pt x="935" y="1758"/>
                  </a:cubicBezTo>
                  <a:cubicBezTo>
                    <a:pt x="813" y="1580"/>
                    <a:pt x="680" y="1402"/>
                    <a:pt x="568" y="1213"/>
                  </a:cubicBezTo>
                  <a:cubicBezTo>
                    <a:pt x="457" y="1024"/>
                    <a:pt x="368" y="813"/>
                    <a:pt x="290" y="613"/>
                  </a:cubicBezTo>
                  <a:cubicBezTo>
                    <a:pt x="201" y="401"/>
                    <a:pt x="124" y="190"/>
                    <a:pt x="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52" name="Google Shape;17652;p24"/>
            <p:cNvSpPr/>
            <p:nvPr/>
          </p:nvSpPr>
          <p:spPr>
            <a:xfrm flipH="1">
              <a:off x="18865" y="-372298"/>
              <a:ext cx="166997" cy="149813"/>
            </a:xfrm>
            <a:custGeom>
              <a:avLst/>
              <a:gdLst/>
              <a:ahLst/>
              <a:cxnLst/>
              <a:rect l="l" t="t" r="r" b="b"/>
              <a:pathLst>
                <a:path w="2070" h="1857" extrusionOk="0">
                  <a:moveTo>
                    <a:pt x="0" y="0"/>
                  </a:moveTo>
                  <a:cubicBezTo>
                    <a:pt x="122" y="200"/>
                    <a:pt x="245" y="411"/>
                    <a:pt x="379" y="601"/>
                  </a:cubicBezTo>
                  <a:cubicBezTo>
                    <a:pt x="523" y="801"/>
                    <a:pt x="668" y="989"/>
                    <a:pt x="834" y="1167"/>
                  </a:cubicBezTo>
                  <a:cubicBezTo>
                    <a:pt x="990" y="1345"/>
                    <a:pt x="1179" y="1501"/>
                    <a:pt x="1390" y="1624"/>
                  </a:cubicBezTo>
                  <a:cubicBezTo>
                    <a:pt x="1590" y="1746"/>
                    <a:pt x="1824" y="1835"/>
                    <a:pt x="2069" y="1857"/>
                  </a:cubicBezTo>
                  <a:lnTo>
                    <a:pt x="2069" y="1846"/>
                  </a:lnTo>
                  <a:cubicBezTo>
                    <a:pt x="1847" y="1768"/>
                    <a:pt x="1635" y="1657"/>
                    <a:pt x="1446" y="1535"/>
                  </a:cubicBezTo>
                  <a:cubicBezTo>
                    <a:pt x="1246" y="1401"/>
                    <a:pt x="1068" y="1268"/>
                    <a:pt x="890" y="1101"/>
                  </a:cubicBezTo>
                  <a:cubicBezTo>
                    <a:pt x="723" y="934"/>
                    <a:pt x="567" y="756"/>
                    <a:pt x="423" y="567"/>
                  </a:cubicBezTo>
                  <a:cubicBezTo>
                    <a:pt x="278" y="389"/>
                    <a:pt x="145" y="189"/>
                    <a:pt x="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53" name="Google Shape;17653;p24"/>
            <p:cNvSpPr/>
            <p:nvPr/>
          </p:nvSpPr>
          <p:spPr>
            <a:xfrm flipH="1">
              <a:off x="-16952" y="-382221"/>
              <a:ext cx="343756" cy="303499"/>
            </a:xfrm>
            <a:custGeom>
              <a:avLst/>
              <a:gdLst/>
              <a:ahLst/>
              <a:cxnLst/>
              <a:rect l="l" t="t" r="r" b="b"/>
              <a:pathLst>
                <a:path w="4261" h="3762" extrusionOk="0">
                  <a:moveTo>
                    <a:pt x="1" y="0"/>
                  </a:moveTo>
                  <a:lnTo>
                    <a:pt x="1102" y="3348"/>
                  </a:lnTo>
                  <a:cubicBezTo>
                    <a:pt x="1102" y="3348"/>
                    <a:pt x="1046" y="3615"/>
                    <a:pt x="1214" y="3704"/>
                  </a:cubicBezTo>
                  <a:cubicBezTo>
                    <a:pt x="1286" y="3747"/>
                    <a:pt x="1395" y="3762"/>
                    <a:pt x="1514" y="3762"/>
                  </a:cubicBezTo>
                  <a:cubicBezTo>
                    <a:pt x="1704" y="3762"/>
                    <a:pt x="1918" y="3725"/>
                    <a:pt x="2047" y="3704"/>
                  </a:cubicBezTo>
                  <a:cubicBezTo>
                    <a:pt x="2425" y="3638"/>
                    <a:pt x="2837" y="3504"/>
                    <a:pt x="3315" y="3326"/>
                  </a:cubicBezTo>
                  <a:cubicBezTo>
                    <a:pt x="3794" y="3159"/>
                    <a:pt x="4261" y="2859"/>
                    <a:pt x="4261" y="2859"/>
                  </a:cubicBezTo>
                  <a:lnTo>
                    <a:pt x="3816" y="1925"/>
                  </a:lnTo>
                  <a:cubicBezTo>
                    <a:pt x="3816" y="1925"/>
                    <a:pt x="2603" y="1424"/>
                    <a:pt x="2047" y="902"/>
                  </a:cubicBezTo>
                  <a:cubicBezTo>
                    <a:pt x="1491" y="390"/>
                    <a:pt x="1491" y="267"/>
                    <a:pt x="1046" y="145"/>
                  </a:cubicBezTo>
                  <a:cubicBezTo>
                    <a:pt x="591" y="22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54" name="Google Shape;17654;p24"/>
            <p:cNvSpPr/>
            <p:nvPr/>
          </p:nvSpPr>
          <p:spPr>
            <a:xfrm flipH="1">
              <a:off x="-14292" y="-229663"/>
              <a:ext cx="175952" cy="87694"/>
            </a:xfrm>
            <a:custGeom>
              <a:avLst/>
              <a:gdLst/>
              <a:ahLst/>
              <a:cxnLst/>
              <a:rect l="l" t="t" r="r" b="b"/>
              <a:pathLst>
                <a:path w="2181" h="1087" extrusionOk="0">
                  <a:moveTo>
                    <a:pt x="1669" y="0"/>
                  </a:moveTo>
                  <a:cubicBezTo>
                    <a:pt x="1513" y="67"/>
                    <a:pt x="1346" y="145"/>
                    <a:pt x="1179" y="178"/>
                  </a:cubicBezTo>
                  <a:cubicBezTo>
                    <a:pt x="979" y="222"/>
                    <a:pt x="768" y="222"/>
                    <a:pt x="568" y="267"/>
                  </a:cubicBezTo>
                  <a:cubicBezTo>
                    <a:pt x="368" y="311"/>
                    <a:pt x="156" y="412"/>
                    <a:pt x="56" y="590"/>
                  </a:cubicBezTo>
                  <a:cubicBezTo>
                    <a:pt x="22" y="634"/>
                    <a:pt x="0" y="690"/>
                    <a:pt x="12" y="734"/>
                  </a:cubicBezTo>
                  <a:cubicBezTo>
                    <a:pt x="34" y="823"/>
                    <a:pt x="134" y="879"/>
                    <a:pt x="223" y="890"/>
                  </a:cubicBezTo>
                  <a:cubicBezTo>
                    <a:pt x="312" y="901"/>
                    <a:pt x="412" y="890"/>
                    <a:pt x="501" y="934"/>
                  </a:cubicBezTo>
                  <a:cubicBezTo>
                    <a:pt x="579" y="968"/>
                    <a:pt x="645" y="1035"/>
                    <a:pt x="734" y="1068"/>
                  </a:cubicBezTo>
                  <a:cubicBezTo>
                    <a:pt x="774" y="1081"/>
                    <a:pt x="821" y="1086"/>
                    <a:pt x="869" y="1086"/>
                  </a:cubicBezTo>
                  <a:cubicBezTo>
                    <a:pt x="902" y="1086"/>
                    <a:pt x="936" y="1084"/>
                    <a:pt x="968" y="1079"/>
                  </a:cubicBezTo>
                  <a:cubicBezTo>
                    <a:pt x="1146" y="1057"/>
                    <a:pt x="1324" y="1045"/>
                    <a:pt x="1502" y="1001"/>
                  </a:cubicBezTo>
                  <a:cubicBezTo>
                    <a:pt x="1669" y="968"/>
                    <a:pt x="1824" y="912"/>
                    <a:pt x="2002" y="901"/>
                  </a:cubicBezTo>
                  <a:lnTo>
                    <a:pt x="2180" y="901"/>
                  </a:lnTo>
                  <a:lnTo>
                    <a:pt x="1769" y="34"/>
                  </a:lnTo>
                  <a:lnTo>
                    <a:pt x="1669" y="0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55" name="Google Shape;17655;p24"/>
            <p:cNvSpPr/>
            <p:nvPr/>
          </p:nvSpPr>
          <p:spPr>
            <a:xfrm flipH="1">
              <a:off x="-3481" y="-354388"/>
              <a:ext cx="245010" cy="131904"/>
            </a:xfrm>
            <a:custGeom>
              <a:avLst/>
              <a:gdLst/>
              <a:ahLst/>
              <a:cxnLst/>
              <a:rect l="l" t="t" r="r" b="b"/>
              <a:pathLst>
                <a:path w="3037" h="1635" extrusionOk="0">
                  <a:moveTo>
                    <a:pt x="1" y="0"/>
                  </a:moveTo>
                  <a:lnTo>
                    <a:pt x="1" y="11"/>
                  </a:lnTo>
                  <a:cubicBezTo>
                    <a:pt x="278" y="112"/>
                    <a:pt x="523" y="290"/>
                    <a:pt x="735" y="478"/>
                  </a:cubicBezTo>
                  <a:cubicBezTo>
                    <a:pt x="957" y="678"/>
                    <a:pt x="1158" y="890"/>
                    <a:pt x="1380" y="1090"/>
                  </a:cubicBezTo>
                  <a:cubicBezTo>
                    <a:pt x="1602" y="1291"/>
                    <a:pt x="1858" y="1457"/>
                    <a:pt x="2147" y="1546"/>
                  </a:cubicBezTo>
                  <a:cubicBezTo>
                    <a:pt x="2340" y="1605"/>
                    <a:pt x="2542" y="1635"/>
                    <a:pt x="2742" y="1635"/>
                  </a:cubicBezTo>
                  <a:cubicBezTo>
                    <a:pt x="2841" y="1635"/>
                    <a:pt x="2940" y="1628"/>
                    <a:pt x="3037" y="1613"/>
                  </a:cubicBezTo>
                  <a:lnTo>
                    <a:pt x="3037" y="1602"/>
                  </a:lnTo>
                  <a:cubicBezTo>
                    <a:pt x="2737" y="1602"/>
                    <a:pt x="2448" y="1568"/>
                    <a:pt x="2181" y="1469"/>
                  </a:cubicBezTo>
                  <a:cubicBezTo>
                    <a:pt x="1902" y="1368"/>
                    <a:pt x="1647" y="1224"/>
                    <a:pt x="1424" y="1034"/>
                  </a:cubicBezTo>
                  <a:cubicBezTo>
                    <a:pt x="1202" y="856"/>
                    <a:pt x="990" y="646"/>
                    <a:pt x="768" y="445"/>
                  </a:cubicBezTo>
                  <a:cubicBezTo>
                    <a:pt x="535" y="256"/>
                    <a:pt x="290" y="8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56" name="Google Shape;17656;p24"/>
            <p:cNvSpPr/>
            <p:nvPr/>
          </p:nvSpPr>
          <p:spPr>
            <a:xfrm flipH="1">
              <a:off x="-13404" y="-267420"/>
              <a:ext cx="226213" cy="63007"/>
            </a:xfrm>
            <a:custGeom>
              <a:avLst/>
              <a:gdLst/>
              <a:ahLst/>
              <a:cxnLst/>
              <a:rect l="l" t="t" r="r" b="b"/>
              <a:pathLst>
                <a:path w="2804" h="781" extrusionOk="0">
                  <a:moveTo>
                    <a:pt x="1" y="1"/>
                  </a:moveTo>
                  <a:lnTo>
                    <a:pt x="1" y="12"/>
                  </a:lnTo>
                  <a:cubicBezTo>
                    <a:pt x="245" y="57"/>
                    <a:pt x="468" y="157"/>
                    <a:pt x="690" y="257"/>
                  </a:cubicBezTo>
                  <a:cubicBezTo>
                    <a:pt x="901" y="368"/>
                    <a:pt x="1124" y="480"/>
                    <a:pt x="1346" y="579"/>
                  </a:cubicBezTo>
                  <a:cubicBezTo>
                    <a:pt x="1569" y="680"/>
                    <a:pt x="1813" y="769"/>
                    <a:pt x="2069" y="779"/>
                  </a:cubicBezTo>
                  <a:cubicBezTo>
                    <a:pt x="2092" y="780"/>
                    <a:pt x="2114" y="781"/>
                    <a:pt x="2136" y="781"/>
                  </a:cubicBezTo>
                  <a:cubicBezTo>
                    <a:pt x="2367" y="781"/>
                    <a:pt x="2590" y="726"/>
                    <a:pt x="2804" y="635"/>
                  </a:cubicBezTo>
                  <a:lnTo>
                    <a:pt x="2804" y="624"/>
                  </a:lnTo>
                  <a:cubicBezTo>
                    <a:pt x="2620" y="649"/>
                    <a:pt x="2437" y="680"/>
                    <a:pt x="2259" y="680"/>
                  </a:cubicBezTo>
                  <a:cubicBezTo>
                    <a:pt x="2199" y="680"/>
                    <a:pt x="2139" y="677"/>
                    <a:pt x="2080" y="668"/>
                  </a:cubicBezTo>
                  <a:cubicBezTo>
                    <a:pt x="1847" y="646"/>
                    <a:pt x="1613" y="591"/>
                    <a:pt x="1380" y="502"/>
                  </a:cubicBezTo>
                  <a:cubicBezTo>
                    <a:pt x="1157" y="413"/>
                    <a:pt x="935" y="302"/>
                    <a:pt x="713" y="213"/>
                  </a:cubicBezTo>
                  <a:cubicBezTo>
                    <a:pt x="479" y="112"/>
                    <a:pt x="245" y="35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57" name="Google Shape;17657;p24"/>
            <p:cNvSpPr/>
            <p:nvPr/>
          </p:nvSpPr>
          <p:spPr>
            <a:xfrm flipH="1">
              <a:off x="-25022" y="-201830"/>
              <a:ext cx="204672" cy="16780"/>
            </a:xfrm>
            <a:custGeom>
              <a:avLst/>
              <a:gdLst/>
              <a:ahLst/>
              <a:cxnLst/>
              <a:rect l="l" t="t" r="r" b="b"/>
              <a:pathLst>
                <a:path w="2537" h="208" extrusionOk="0">
                  <a:moveTo>
                    <a:pt x="1" y="0"/>
                  </a:moveTo>
                  <a:lnTo>
                    <a:pt x="1" y="11"/>
                  </a:lnTo>
                  <a:cubicBezTo>
                    <a:pt x="413" y="111"/>
                    <a:pt x="835" y="167"/>
                    <a:pt x="1258" y="189"/>
                  </a:cubicBezTo>
                  <a:cubicBezTo>
                    <a:pt x="1389" y="202"/>
                    <a:pt x="1517" y="207"/>
                    <a:pt x="1643" y="207"/>
                  </a:cubicBezTo>
                  <a:cubicBezTo>
                    <a:pt x="1730" y="207"/>
                    <a:pt x="1816" y="205"/>
                    <a:pt x="1903" y="200"/>
                  </a:cubicBezTo>
                  <a:cubicBezTo>
                    <a:pt x="2114" y="178"/>
                    <a:pt x="2326" y="156"/>
                    <a:pt x="2537" y="100"/>
                  </a:cubicBezTo>
                  <a:lnTo>
                    <a:pt x="2537" y="89"/>
                  </a:lnTo>
                  <a:cubicBezTo>
                    <a:pt x="2314" y="89"/>
                    <a:pt x="2114" y="111"/>
                    <a:pt x="1903" y="111"/>
                  </a:cubicBezTo>
                  <a:cubicBezTo>
                    <a:pt x="1691" y="111"/>
                    <a:pt x="1480" y="122"/>
                    <a:pt x="1269" y="122"/>
                  </a:cubicBezTo>
                  <a:cubicBezTo>
                    <a:pt x="846" y="122"/>
                    <a:pt x="423" y="78"/>
                    <a:pt x="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58" name="Google Shape;17658;p24"/>
            <p:cNvSpPr/>
            <p:nvPr/>
          </p:nvSpPr>
          <p:spPr>
            <a:xfrm flipH="1">
              <a:off x="-28653" y="-184808"/>
              <a:ext cx="164254" cy="25897"/>
            </a:xfrm>
            <a:custGeom>
              <a:avLst/>
              <a:gdLst/>
              <a:ahLst/>
              <a:cxnLst/>
              <a:rect l="l" t="t" r="r" b="b"/>
              <a:pathLst>
                <a:path w="2036" h="321" extrusionOk="0">
                  <a:moveTo>
                    <a:pt x="2024" y="0"/>
                  </a:moveTo>
                  <a:cubicBezTo>
                    <a:pt x="1857" y="22"/>
                    <a:pt x="1691" y="56"/>
                    <a:pt x="1524" y="78"/>
                  </a:cubicBezTo>
                  <a:cubicBezTo>
                    <a:pt x="1357" y="111"/>
                    <a:pt x="1190" y="156"/>
                    <a:pt x="1023" y="190"/>
                  </a:cubicBezTo>
                  <a:cubicBezTo>
                    <a:pt x="690" y="245"/>
                    <a:pt x="345" y="267"/>
                    <a:pt x="0" y="267"/>
                  </a:cubicBezTo>
                  <a:lnTo>
                    <a:pt x="0" y="279"/>
                  </a:lnTo>
                  <a:cubicBezTo>
                    <a:pt x="209" y="306"/>
                    <a:pt x="417" y="320"/>
                    <a:pt x="626" y="320"/>
                  </a:cubicBezTo>
                  <a:cubicBezTo>
                    <a:pt x="762" y="320"/>
                    <a:pt x="898" y="314"/>
                    <a:pt x="1034" y="301"/>
                  </a:cubicBezTo>
                  <a:cubicBezTo>
                    <a:pt x="1212" y="279"/>
                    <a:pt x="1390" y="267"/>
                    <a:pt x="1557" y="212"/>
                  </a:cubicBezTo>
                  <a:cubicBezTo>
                    <a:pt x="1724" y="167"/>
                    <a:pt x="1879" y="101"/>
                    <a:pt x="2035" y="12"/>
                  </a:cubicBezTo>
                  <a:lnTo>
                    <a:pt x="2024" y="0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59" name="Google Shape;17659;p24"/>
            <p:cNvSpPr/>
            <p:nvPr/>
          </p:nvSpPr>
          <p:spPr>
            <a:xfrm flipH="1">
              <a:off x="-31316" y="-165123"/>
              <a:ext cx="125692" cy="22750"/>
            </a:xfrm>
            <a:custGeom>
              <a:avLst/>
              <a:gdLst/>
              <a:ahLst/>
              <a:cxnLst/>
              <a:rect l="l" t="t" r="r" b="b"/>
              <a:pathLst>
                <a:path w="1558" h="282" extrusionOk="0">
                  <a:moveTo>
                    <a:pt x="1412" y="1"/>
                  </a:moveTo>
                  <a:cubicBezTo>
                    <a:pt x="1322" y="1"/>
                    <a:pt x="1232" y="13"/>
                    <a:pt x="1146" y="35"/>
                  </a:cubicBezTo>
                  <a:cubicBezTo>
                    <a:pt x="1024" y="57"/>
                    <a:pt x="901" y="112"/>
                    <a:pt x="768" y="146"/>
                  </a:cubicBezTo>
                  <a:cubicBezTo>
                    <a:pt x="646" y="190"/>
                    <a:pt x="523" y="223"/>
                    <a:pt x="390" y="235"/>
                  </a:cubicBezTo>
                  <a:cubicBezTo>
                    <a:pt x="347" y="243"/>
                    <a:pt x="302" y="246"/>
                    <a:pt x="258" y="246"/>
                  </a:cubicBezTo>
                  <a:cubicBezTo>
                    <a:pt x="175" y="246"/>
                    <a:pt x="91" y="234"/>
                    <a:pt x="12" y="213"/>
                  </a:cubicBezTo>
                  <a:lnTo>
                    <a:pt x="1" y="213"/>
                  </a:lnTo>
                  <a:cubicBezTo>
                    <a:pt x="103" y="259"/>
                    <a:pt x="221" y="282"/>
                    <a:pt x="336" y="282"/>
                  </a:cubicBezTo>
                  <a:cubicBezTo>
                    <a:pt x="358" y="282"/>
                    <a:pt x="380" y="281"/>
                    <a:pt x="401" y="279"/>
                  </a:cubicBezTo>
                  <a:cubicBezTo>
                    <a:pt x="535" y="279"/>
                    <a:pt x="668" y="245"/>
                    <a:pt x="790" y="213"/>
                  </a:cubicBezTo>
                  <a:cubicBezTo>
                    <a:pt x="924" y="179"/>
                    <a:pt x="1046" y="157"/>
                    <a:pt x="1168" y="112"/>
                  </a:cubicBezTo>
                  <a:cubicBezTo>
                    <a:pt x="1302" y="79"/>
                    <a:pt x="1424" y="45"/>
                    <a:pt x="1558" y="23"/>
                  </a:cubicBezTo>
                  <a:lnTo>
                    <a:pt x="1558" y="12"/>
                  </a:lnTo>
                  <a:cubicBezTo>
                    <a:pt x="1510" y="4"/>
                    <a:pt x="1461" y="1"/>
                    <a:pt x="141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60" name="Google Shape;17660;p24"/>
            <p:cNvSpPr/>
            <p:nvPr/>
          </p:nvSpPr>
          <p:spPr>
            <a:xfrm flipH="1">
              <a:off x="184897" y="-394081"/>
              <a:ext cx="186763" cy="313664"/>
            </a:xfrm>
            <a:custGeom>
              <a:avLst/>
              <a:gdLst/>
              <a:ahLst/>
              <a:cxnLst/>
              <a:rect l="l" t="t" r="r" b="b"/>
              <a:pathLst>
                <a:path w="2315" h="3888" extrusionOk="0">
                  <a:moveTo>
                    <a:pt x="759" y="0"/>
                  </a:moveTo>
                  <a:cubicBezTo>
                    <a:pt x="628" y="0"/>
                    <a:pt x="481" y="59"/>
                    <a:pt x="401" y="181"/>
                  </a:cubicBezTo>
                  <a:cubicBezTo>
                    <a:pt x="235" y="414"/>
                    <a:pt x="1" y="715"/>
                    <a:pt x="67" y="915"/>
                  </a:cubicBezTo>
                  <a:cubicBezTo>
                    <a:pt x="134" y="1138"/>
                    <a:pt x="301" y="1126"/>
                    <a:pt x="390" y="1326"/>
                  </a:cubicBezTo>
                  <a:cubicBezTo>
                    <a:pt x="468" y="1526"/>
                    <a:pt x="357" y="1694"/>
                    <a:pt x="379" y="2016"/>
                  </a:cubicBezTo>
                  <a:cubicBezTo>
                    <a:pt x="401" y="2349"/>
                    <a:pt x="858" y="3128"/>
                    <a:pt x="1002" y="3239"/>
                  </a:cubicBezTo>
                  <a:cubicBezTo>
                    <a:pt x="1147" y="3340"/>
                    <a:pt x="1592" y="3785"/>
                    <a:pt x="1770" y="3851"/>
                  </a:cubicBezTo>
                  <a:cubicBezTo>
                    <a:pt x="1820" y="3875"/>
                    <a:pt x="1884" y="3887"/>
                    <a:pt x="1950" y="3887"/>
                  </a:cubicBezTo>
                  <a:cubicBezTo>
                    <a:pt x="2100" y="3887"/>
                    <a:pt x="2258" y="3823"/>
                    <a:pt x="2281" y="3684"/>
                  </a:cubicBezTo>
                  <a:cubicBezTo>
                    <a:pt x="2314" y="3495"/>
                    <a:pt x="2214" y="3617"/>
                    <a:pt x="2148" y="3451"/>
                  </a:cubicBezTo>
                  <a:cubicBezTo>
                    <a:pt x="2092" y="3295"/>
                    <a:pt x="1980" y="3083"/>
                    <a:pt x="1881" y="2895"/>
                  </a:cubicBezTo>
                  <a:cubicBezTo>
                    <a:pt x="1770" y="2705"/>
                    <a:pt x="2003" y="2616"/>
                    <a:pt x="1980" y="2450"/>
                  </a:cubicBezTo>
                  <a:cubicBezTo>
                    <a:pt x="1970" y="2272"/>
                    <a:pt x="1658" y="2094"/>
                    <a:pt x="1580" y="1905"/>
                  </a:cubicBezTo>
                  <a:cubicBezTo>
                    <a:pt x="1491" y="1704"/>
                    <a:pt x="1580" y="1638"/>
                    <a:pt x="1580" y="1227"/>
                  </a:cubicBezTo>
                  <a:cubicBezTo>
                    <a:pt x="1580" y="815"/>
                    <a:pt x="1458" y="893"/>
                    <a:pt x="1258" y="670"/>
                  </a:cubicBezTo>
                  <a:cubicBezTo>
                    <a:pt x="1058" y="459"/>
                    <a:pt x="1102" y="270"/>
                    <a:pt x="1002" y="114"/>
                  </a:cubicBezTo>
                  <a:cubicBezTo>
                    <a:pt x="962" y="39"/>
                    <a:pt x="866" y="0"/>
                    <a:pt x="7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61" name="Google Shape;17661;p24"/>
            <p:cNvSpPr/>
            <p:nvPr/>
          </p:nvSpPr>
          <p:spPr>
            <a:xfrm flipH="1">
              <a:off x="260328" y="-336801"/>
              <a:ext cx="96971" cy="230973"/>
            </a:xfrm>
            <a:custGeom>
              <a:avLst/>
              <a:gdLst/>
              <a:ahLst/>
              <a:cxnLst/>
              <a:rect l="l" t="t" r="r" b="b"/>
              <a:pathLst>
                <a:path w="1202" h="2863" extrusionOk="0">
                  <a:moveTo>
                    <a:pt x="741" y="0"/>
                  </a:moveTo>
                  <a:cubicBezTo>
                    <a:pt x="721" y="0"/>
                    <a:pt x="703" y="8"/>
                    <a:pt x="680" y="16"/>
                  </a:cubicBezTo>
                  <a:lnTo>
                    <a:pt x="346" y="183"/>
                  </a:lnTo>
                  <a:cubicBezTo>
                    <a:pt x="223" y="238"/>
                    <a:pt x="112" y="294"/>
                    <a:pt x="12" y="383"/>
                  </a:cubicBezTo>
                  <a:lnTo>
                    <a:pt x="1" y="394"/>
                  </a:lnTo>
                  <a:cubicBezTo>
                    <a:pt x="79" y="450"/>
                    <a:pt x="156" y="494"/>
                    <a:pt x="212" y="616"/>
                  </a:cubicBezTo>
                  <a:cubicBezTo>
                    <a:pt x="290" y="816"/>
                    <a:pt x="179" y="984"/>
                    <a:pt x="201" y="1306"/>
                  </a:cubicBezTo>
                  <a:cubicBezTo>
                    <a:pt x="223" y="1639"/>
                    <a:pt x="680" y="2418"/>
                    <a:pt x="824" y="2529"/>
                  </a:cubicBezTo>
                  <a:cubicBezTo>
                    <a:pt x="890" y="2585"/>
                    <a:pt x="1046" y="2719"/>
                    <a:pt x="1202" y="2863"/>
                  </a:cubicBezTo>
                  <a:cubicBezTo>
                    <a:pt x="1157" y="2652"/>
                    <a:pt x="1024" y="2462"/>
                    <a:pt x="890" y="2285"/>
                  </a:cubicBezTo>
                  <a:cubicBezTo>
                    <a:pt x="813" y="2173"/>
                    <a:pt x="724" y="2062"/>
                    <a:pt x="668" y="1929"/>
                  </a:cubicBezTo>
                  <a:cubicBezTo>
                    <a:pt x="613" y="1795"/>
                    <a:pt x="591" y="1651"/>
                    <a:pt x="613" y="1518"/>
                  </a:cubicBezTo>
                  <a:cubicBezTo>
                    <a:pt x="635" y="1429"/>
                    <a:pt x="680" y="1350"/>
                    <a:pt x="668" y="1261"/>
                  </a:cubicBezTo>
                  <a:cubicBezTo>
                    <a:pt x="657" y="1184"/>
                    <a:pt x="613" y="1106"/>
                    <a:pt x="613" y="1028"/>
                  </a:cubicBezTo>
                  <a:cubicBezTo>
                    <a:pt x="591" y="905"/>
                    <a:pt x="668" y="783"/>
                    <a:pt x="724" y="672"/>
                  </a:cubicBezTo>
                  <a:cubicBezTo>
                    <a:pt x="813" y="494"/>
                    <a:pt x="846" y="305"/>
                    <a:pt x="824" y="116"/>
                  </a:cubicBezTo>
                  <a:cubicBezTo>
                    <a:pt x="824" y="72"/>
                    <a:pt x="813" y="16"/>
                    <a:pt x="768" y="5"/>
                  </a:cubicBezTo>
                  <a:cubicBezTo>
                    <a:pt x="758" y="1"/>
                    <a:pt x="750" y="0"/>
                    <a:pt x="7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62" name="Google Shape;17662;p24"/>
            <p:cNvSpPr/>
            <p:nvPr/>
          </p:nvSpPr>
          <p:spPr>
            <a:xfrm flipH="1">
              <a:off x="-157008" y="-295333"/>
              <a:ext cx="209190" cy="198864"/>
            </a:xfrm>
            <a:custGeom>
              <a:avLst/>
              <a:gdLst/>
              <a:ahLst/>
              <a:cxnLst/>
              <a:rect l="l" t="t" r="r" b="b"/>
              <a:pathLst>
                <a:path w="2593" h="2465" extrusionOk="0">
                  <a:moveTo>
                    <a:pt x="1092" y="1"/>
                  </a:moveTo>
                  <a:cubicBezTo>
                    <a:pt x="891" y="1"/>
                    <a:pt x="696" y="42"/>
                    <a:pt x="578" y="136"/>
                  </a:cubicBezTo>
                  <a:cubicBezTo>
                    <a:pt x="457" y="236"/>
                    <a:pt x="378" y="369"/>
                    <a:pt x="323" y="458"/>
                  </a:cubicBezTo>
                  <a:cubicBezTo>
                    <a:pt x="308" y="488"/>
                    <a:pt x="278" y="508"/>
                    <a:pt x="243" y="508"/>
                  </a:cubicBezTo>
                  <a:cubicBezTo>
                    <a:pt x="226" y="508"/>
                    <a:pt x="208" y="503"/>
                    <a:pt x="190" y="492"/>
                  </a:cubicBezTo>
                  <a:cubicBezTo>
                    <a:pt x="178" y="480"/>
                    <a:pt x="156" y="470"/>
                    <a:pt x="145" y="470"/>
                  </a:cubicBezTo>
                  <a:cubicBezTo>
                    <a:pt x="78" y="480"/>
                    <a:pt x="123" y="559"/>
                    <a:pt x="67" y="614"/>
                  </a:cubicBezTo>
                  <a:cubicBezTo>
                    <a:pt x="22" y="658"/>
                    <a:pt x="12" y="670"/>
                    <a:pt x="0" y="737"/>
                  </a:cubicBezTo>
                  <a:cubicBezTo>
                    <a:pt x="0" y="803"/>
                    <a:pt x="34" y="848"/>
                    <a:pt x="56" y="915"/>
                  </a:cubicBezTo>
                  <a:cubicBezTo>
                    <a:pt x="78" y="981"/>
                    <a:pt x="45" y="1014"/>
                    <a:pt x="56" y="1081"/>
                  </a:cubicBezTo>
                  <a:cubicBezTo>
                    <a:pt x="67" y="1148"/>
                    <a:pt x="190" y="1237"/>
                    <a:pt x="279" y="1281"/>
                  </a:cubicBezTo>
                  <a:cubicBezTo>
                    <a:pt x="356" y="1315"/>
                    <a:pt x="312" y="1437"/>
                    <a:pt x="334" y="1493"/>
                  </a:cubicBezTo>
                  <a:cubicBezTo>
                    <a:pt x="356" y="1537"/>
                    <a:pt x="479" y="1537"/>
                    <a:pt x="523" y="1548"/>
                  </a:cubicBezTo>
                  <a:cubicBezTo>
                    <a:pt x="556" y="1560"/>
                    <a:pt x="534" y="1738"/>
                    <a:pt x="568" y="1771"/>
                  </a:cubicBezTo>
                  <a:cubicBezTo>
                    <a:pt x="590" y="1804"/>
                    <a:pt x="590" y="1871"/>
                    <a:pt x="612" y="1916"/>
                  </a:cubicBezTo>
                  <a:cubicBezTo>
                    <a:pt x="635" y="1971"/>
                    <a:pt x="712" y="1938"/>
                    <a:pt x="768" y="1960"/>
                  </a:cubicBezTo>
                  <a:cubicBezTo>
                    <a:pt x="835" y="1982"/>
                    <a:pt x="801" y="2160"/>
                    <a:pt x="845" y="2227"/>
                  </a:cubicBezTo>
                  <a:cubicBezTo>
                    <a:pt x="866" y="2257"/>
                    <a:pt x="893" y="2265"/>
                    <a:pt x="925" y="2265"/>
                  </a:cubicBezTo>
                  <a:cubicBezTo>
                    <a:pt x="955" y="2265"/>
                    <a:pt x="989" y="2258"/>
                    <a:pt x="1026" y="2258"/>
                  </a:cubicBezTo>
                  <a:cubicBezTo>
                    <a:pt x="1036" y="2258"/>
                    <a:pt x="1047" y="2259"/>
                    <a:pt x="1057" y="2260"/>
                  </a:cubicBezTo>
                  <a:cubicBezTo>
                    <a:pt x="1146" y="2271"/>
                    <a:pt x="1191" y="2427"/>
                    <a:pt x="1257" y="2460"/>
                  </a:cubicBezTo>
                  <a:cubicBezTo>
                    <a:pt x="1269" y="2463"/>
                    <a:pt x="1279" y="2465"/>
                    <a:pt x="1288" y="2465"/>
                  </a:cubicBezTo>
                  <a:cubicBezTo>
                    <a:pt x="1334" y="2465"/>
                    <a:pt x="1361" y="2433"/>
                    <a:pt x="1418" y="2433"/>
                  </a:cubicBezTo>
                  <a:cubicBezTo>
                    <a:pt x="1430" y="2433"/>
                    <a:pt x="1443" y="2435"/>
                    <a:pt x="1458" y="2438"/>
                  </a:cubicBezTo>
                  <a:cubicBezTo>
                    <a:pt x="1495" y="2449"/>
                    <a:pt x="1554" y="2453"/>
                    <a:pt x="1617" y="2453"/>
                  </a:cubicBezTo>
                  <a:cubicBezTo>
                    <a:pt x="1742" y="2453"/>
                    <a:pt x="1880" y="2438"/>
                    <a:pt x="1880" y="2438"/>
                  </a:cubicBezTo>
                  <a:cubicBezTo>
                    <a:pt x="1880" y="2438"/>
                    <a:pt x="1935" y="2416"/>
                    <a:pt x="2047" y="2393"/>
                  </a:cubicBezTo>
                  <a:cubicBezTo>
                    <a:pt x="2147" y="2360"/>
                    <a:pt x="2136" y="2227"/>
                    <a:pt x="2136" y="2227"/>
                  </a:cubicBezTo>
                  <a:cubicBezTo>
                    <a:pt x="2136" y="2227"/>
                    <a:pt x="2336" y="2171"/>
                    <a:pt x="2425" y="2015"/>
                  </a:cubicBezTo>
                  <a:cubicBezTo>
                    <a:pt x="2481" y="1926"/>
                    <a:pt x="2469" y="1849"/>
                    <a:pt x="2447" y="1804"/>
                  </a:cubicBezTo>
                  <a:cubicBezTo>
                    <a:pt x="2436" y="1760"/>
                    <a:pt x="2425" y="1726"/>
                    <a:pt x="2447" y="1682"/>
                  </a:cubicBezTo>
                  <a:cubicBezTo>
                    <a:pt x="2469" y="1637"/>
                    <a:pt x="2503" y="1560"/>
                    <a:pt x="2536" y="1459"/>
                  </a:cubicBezTo>
                  <a:cubicBezTo>
                    <a:pt x="2592" y="1259"/>
                    <a:pt x="2503" y="1004"/>
                    <a:pt x="2358" y="747"/>
                  </a:cubicBezTo>
                  <a:cubicBezTo>
                    <a:pt x="2202" y="503"/>
                    <a:pt x="1880" y="213"/>
                    <a:pt x="1591" y="92"/>
                  </a:cubicBezTo>
                  <a:cubicBezTo>
                    <a:pt x="1455" y="34"/>
                    <a:pt x="1271" y="1"/>
                    <a:pt x="10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63" name="Google Shape;17663;p24"/>
            <p:cNvSpPr/>
            <p:nvPr/>
          </p:nvSpPr>
          <p:spPr>
            <a:xfrm flipH="1">
              <a:off x="-149828" y="-275407"/>
              <a:ext cx="202010" cy="178937"/>
            </a:xfrm>
            <a:custGeom>
              <a:avLst/>
              <a:gdLst/>
              <a:ahLst/>
              <a:cxnLst/>
              <a:rect l="l" t="t" r="r" b="b"/>
              <a:pathLst>
                <a:path w="2504" h="2218" extrusionOk="0">
                  <a:moveTo>
                    <a:pt x="467" y="0"/>
                  </a:moveTo>
                  <a:cubicBezTo>
                    <a:pt x="401" y="78"/>
                    <a:pt x="356" y="144"/>
                    <a:pt x="323" y="211"/>
                  </a:cubicBezTo>
                  <a:cubicBezTo>
                    <a:pt x="308" y="241"/>
                    <a:pt x="278" y="261"/>
                    <a:pt x="243" y="261"/>
                  </a:cubicBezTo>
                  <a:cubicBezTo>
                    <a:pt x="226" y="261"/>
                    <a:pt x="208" y="256"/>
                    <a:pt x="190" y="245"/>
                  </a:cubicBezTo>
                  <a:cubicBezTo>
                    <a:pt x="178" y="233"/>
                    <a:pt x="156" y="223"/>
                    <a:pt x="145" y="223"/>
                  </a:cubicBezTo>
                  <a:cubicBezTo>
                    <a:pt x="78" y="233"/>
                    <a:pt x="123" y="312"/>
                    <a:pt x="67" y="367"/>
                  </a:cubicBezTo>
                  <a:cubicBezTo>
                    <a:pt x="22" y="411"/>
                    <a:pt x="12" y="423"/>
                    <a:pt x="0" y="490"/>
                  </a:cubicBezTo>
                  <a:cubicBezTo>
                    <a:pt x="0" y="556"/>
                    <a:pt x="34" y="601"/>
                    <a:pt x="56" y="668"/>
                  </a:cubicBezTo>
                  <a:cubicBezTo>
                    <a:pt x="78" y="734"/>
                    <a:pt x="45" y="767"/>
                    <a:pt x="56" y="834"/>
                  </a:cubicBezTo>
                  <a:cubicBezTo>
                    <a:pt x="67" y="901"/>
                    <a:pt x="190" y="990"/>
                    <a:pt x="279" y="1034"/>
                  </a:cubicBezTo>
                  <a:cubicBezTo>
                    <a:pt x="356" y="1068"/>
                    <a:pt x="312" y="1190"/>
                    <a:pt x="334" y="1246"/>
                  </a:cubicBezTo>
                  <a:cubicBezTo>
                    <a:pt x="356" y="1290"/>
                    <a:pt x="479" y="1290"/>
                    <a:pt x="523" y="1301"/>
                  </a:cubicBezTo>
                  <a:cubicBezTo>
                    <a:pt x="556" y="1313"/>
                    <a:pt x="534" y="1491"/>
                    <a:pt x="568" y="1524"/>
                  </a:cubicBezTo>
                  <a:cubicBezTo>
                    <a:pt x="590" y="1557"/>
                    <a:pt x="590" y="1624"/>
                    <a:pt x="612" y="1669"/>
                  </a:cubicBezTo>
                  <a:cubicBezTo>
                    <a:pt x="635" y="1724"/>
                    <a:pt x="712" y="1691"/>
                    <a:pt x="768" y="1713"/>
                  </a:cubicBezTo>
                  <a:cubicBezTo>
                    <a:pt x="835" y="1735"/>
                    <a:pt x="801" y="1913"/>
                    <a:pt x="845" y="1980"/>
                  </a:cubicBezTo>
                  <a:cubicBezTo>
                    <a:pt x="866" y="2010"/>
                    <a:pt x="893" y="2018"/>
                    <a:pt x="925" y="2018"/>
                  </a:cubicBezTo>
                  <a:cubicBezTo>
                    <a:pt x="955" y="2018"/>
                    <a:pt x="989" y="2011"/>
                    <a:pt x="1026" y="2011"/>
                  </a:cubicBezTo>
                  <a:cubicBezTo>
                    <a:pt x="1036" y="2011"/>
                    <a:pt x="1047" y="2012"/>
                    <a:pt x="1057" y="2013"/>
                  </a:cubicBezTo>
                  <a:cubicBezTo>
                    <a:pt x="1146" y="2024"/>
                    <a:pt x="1191" y="2180"/>
                    <a:pt x="1257" y="2213"/>
                  </a:cubicBezTo>
                  <a:cubicBezTo>
                    <a:pt x="1269" y="2216"/>
                    <a:pt x="1279" y="2218"/>
                    <a:pt x="1288" y="2218"/>
                  </a:cubicBezTo>
                  <a:cubicBezTo>
                    <a:pt x="1334" y="2218"/>
                    <a:pt x="1361" y="2186"/>
                    <a:pt x="1418" y="2186"/>
                  </a:cubicBezTo>
                  <a:cubicBezTo>
                    <a:pt x="1430" y="2186"/>
                    <a:pt x="1443" y="2188"/>
                    <a:pt x="1458" y="2191"/>
                  </a:cubicBezTo>
                  <a:cubicBezTo>
                    <a:pt x="1495" y="2202"/>
                    <a:pt x="1554" y="2206"/>
                    <a:pt x="1617" y="2206"/>
                  </a:cubicBezTo>
                  <a:cubicBezTo>
                    <a:pt x="1742" y="2206"/>
                    <a:pt x="1880" y="2191"/>
                    <a:pt x="1880" y="2191"/>
                  </a:cubicBezTo>
                  <a:cubicBezTo>
                    <a:pt x="1880" y="2191"/>
                    <a:pt x="1935" y="2169"/>
                    <a:pt x="2047" y="2146"/>
                  </a:cubicBezTo>
                  <a:cubicBezTo>
                    <a:pt x="2147" y="2113"/>
                    <a:pt x="2136" y="1980"/>
                    <a:pt x="2136" y="1980"/>
                  </a:cubicBezTo>
                  <a:cubicBezTo>
                    <a:pt x="2136" y="1980"/>
                    <a:pt x="2336" y="1924"/>
                    <a:pt x="2425" y="1768"/>
                  </a:cubicBezTo>
                  <a:cubicBezTo>
                    <a:pt x="2481" y="1679"/>
                    <a:pt x="2469" y="1602"/>
                    <a:pt x="2447" y="1557"/>
                  </a:cubicBezTo>
                  <a:cubicBezTo>
                    <a:pt x="2436" y="1513"/>
                    <a:pt x="2425" y="1479"/>
                    <a:pt x="2447" y="1435"/>
                  </a:cubicBezTo>
                  <a:cubicBezTo>
                    <a:pt x="2459" y="1402"/>
                    <a:pt x="2481" y="1357"/>
                    <a:pt x="2503" y="1301"/>
                  </a:cubicBezTo>
                  <a:cubicBezTo>
                    <a:pt x="2469" y="1301"/>
                    <a:pt x="2425" y="1301"/>
                    <a:pt x="2392" y="1279"/>
                  </a:cubicBezTo>
                  <a:cubicBezTo>
                    <a:pt x="2358" y="1268"/>
                    <a:pt x="2336" y="1246"/>
                    <a:pt x="2291" y="1234"/>
                  </a:cubicBezTo>
                  <a:cubicBezTo>
                    <a:pt x="2258" y="1234"/>
                    <a:pt x="2214" y="1268"/>
                    <a:pt x="2169" y="1279"/>
                  </a:cubicBezTo>
                  <a:cubicBezTo>
                    <a:pt x="2158" y="1290"/>
                    <a:pt x="2125" y="1290"/>
                    <a:pt x="2103" y="1290"/>
                  </a:cubicBezTo>
                  <a:cubicBezTo>
                    <a:pt x="2089" y="1286"/>
                    <a:pt x="2072" y="1283"/>
                    <a:pt x="2056" y="1283"/>
                  </a:cubicBezTo>
                  <a:cubicBezTo>
                    <a:pt x="2034" y="1283"/>
                    <a:pt x="2011" y="1288"/>
                    <a:pt x="1991" y="1301"/>
                  </a:cubicBezTo>
                  <a:cubicBezTo>
                    <a:pt x="1958" y="1313"/>
                    <a:pt x="1935" y="1323"/>
                    <a:pt x="1902" y="1335"/>
                  </a:cubicBezTo>
                  <a:cubicBezTo>
                    <a:pt x="1875" y="1344"/>
                    <a:pt x="1845" y="1349"/>
                    <a:pt x="1817" y="1349"/>
                  </a:cubicBezTo>
                  <a:cubicBezTo>
                    <a:pt x="1777" y="1349"/>
                    <a:pt x="1739" y="1339"/>
                    <a:pt x="1713" y="1313"/>
                  </a:cubicBezTo>
                  <a:cubicBezTo>
                    <a:pt x="1680" y="1290"/>
                    <a:pt x="1668" y="1257"/>
                    <a:pt x="1636" y="1246"/>
                  </a:cubicBezTo>
                  <a:cubicBezTo>
                    <a:pt x="1626" y="1244"/>
                    <a:pt x="1617" y="1243"/>
                    <a:pt x="1608" y="1243"/>
                  </a:cubicBezTo>
                  <a:cubicBezTo>
                    <a:pt x="1573" y="1243"/>
                    <a:pt x="1540" y="1257"/>
                    <a:pt x="1513" y="1257"/>
                  </a:cubicBezTo>
                  <a:cubicBezTo>
                    <a:pt x="1424" y="1246"/>
                    <a:pt x="1391" y="1123"/>
                    <a:pt x="1324" y="1079"/>
                  </a:cubicBezTo>
                  <a:cubicBezTo>
                    <a:pt x="1280" y="1046"/>
                    <a:pt x="1224" y="1034"/>
                    <a:pt x="1168" y="1034"/>
                  </a:cubicBezTo>
                  <a:cubicBezTo>
                    <a:pt x="1112" y="1023"/>
                    <a:pt x="1057" y="1012"/>
                    <a:pt x="1023" y="979"/>
                  </a:cubicBezTo>
                  <a:cubicBezTo>
                    <a:pt x="979" y="945"/>
                    <a:pt x="1023" y="890"/>
                    <a:pt x="1013" y="846"/>
                  </a:cubicBezTo>
                  <a:cubicBezTo>
                    <a:pt x="990" y="767"/>
                    <a:pt x="879" y="767"/>
                    <a:pt x="868" y="700"/>
                  </a:cubicBezTo>
                  <a:cubicBezTo>
                    <a:pt x="857" y="645"/>
                    <a:pt x="823" y="611"/>
                    <a:pt x="768" y="601"/>
                  </a:cubicBezTo>
                  <a:lnTo>
                    <a:pt x="590" y="545"/>
                  </a:lnTo>
                  <a:cubicBezTo>
                    <a:pt x="534" y="534"/>
                    <a:pt x="479" y="512"/>
                    <a:pt x="457" y="467"/>
                  </a:cubicBezTo>
                  <a:cubicBezTo>
                    <a:pt x="423" y="401"/>
                    <a:pt x="479" y="334"/>
                    <a:pt x="501" y="267"/>
                  </a:cubicBezTo>
                  <a:cubicBezTo>
                    <a:pt x="523" y="178"/>
                    <a:pt x="512" y="78"/>
                    <a:pt x="4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64" name="Google Shape;17664;p24"/>
            <p:cNvSpPr/>
            <p:nvPr/>
          </p:nvSpPr>
          <p:spPr>
            <a:xfrm flipH="1">
              <a:off x="-69880" y="-268388"/>
              <a:ext cx="26058" cy="37433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222" y="0"/>
                  </a:moveTo>
                  <a:cubicBezTo>
                    <a:pt x="198" y="0"/>
                    <a:pt x="174" y="11"/>
                    <a:pt x="156" y="35"/>
                  </a:cubicBezTo>
                  <a:cubicBezTo>
                    <a:pt x="145" y="35"/>
                    <a:pt x="145" y="47"/>
                    <a:pt x="145" y="47"/>
                  </a:cubicBezTo>
                  <a:cubicBezTo>
                    <a:pt x="134" y="57"/>
                    <a:pt x="134" y="69"/>
                    <a:pt x="134" y="80"/>
                  </a:cubicBezTo>
                  <a:cubicBezTo>
                    <a:pt x="134" y="91"/>
                    <a:pt x="145" y="113"/>
                    <a:pt x="156" y="124"/>
                  </a:cubicBezTo>
                  <a:lnTo>
                    <a:pt x="123" y="158"/>
                  </a:lnTo>
                  <a:cubicBezTo>
                    <a:pt x="100" y="191"/>
                    <a:pt x="78" y="213"/>
                    <a:pt x="67" y="247"/>
                  </a:cubicBezTo>
                  <a:cubicBezTo>
                    <a:pt x="45" y="269"/>
                    <a:pt x="34" y="302"/>
                    <a:pt x="23" y="336"/>
                  </a:cubicBezTo>
                  <a:cubicBezTo>
                    <a:pt x="11" y="369"/>
                    <a:pt x="1" y="413"/>
                    <a:pt x="11" y="447"/>
                  </a:cubicBezTo>
                  <a:cubicBezTo>
                    <a:pt x="17" y="458"/>
                    <a:pt x="31" y="464"/>
                    <a:pt x="44" y="464"/>
                  </a:cubicBezTo>
                  <a:cubicBezTo>
                    <a:pt x="56" y="464"/>
                    <a:pt x="67" y="458"/>
                    <a:pt x="67" y="447"/>
                  </a:cubicBezTo>
                  <a:cubicBezTo>
                    <a:pt x="78" y="425"/>
                    <a:pt x="78" y="413"/>
                    <a:pt x="78" y="391"/>
                  </a:cubicBezTo>
                  <a:cubicBezTo>
                    <a:pt x="90" y="380"/>
                    <a:pt x="90" y="358"/>
                    <a:pt x="100" y="347"/>
                  </a:cubicBezTo>
                  <a:cubicBezTo>
                    <a:pt x="112" y="324"/>
                    <a:pt x="123" y="291"/>
                    <a:pt x="145" y="269"/>
                  </a:cubicBezTo>
                  <a:cubicBezTo>
                    <a:pt x="156" y="247"/>
                    <a:pt x="179" y="213"/>
                    <a:pt x="201" y="191"/>
                  </a:cubicBezTo>
                  <a:lnTo>
                    <a:pt x="223" y="169"/>
                  </a:lnTo>
                  <a:lnTo>
                    <a:pt x="223" y="180"/>
                  </a:lnTo>
                  <a:cubicBezTo>
                    <a:pt x="234" y="180"/>
                    <a:pt x="245" y="180"/>
                    <a:pt x="245" y="191"/>
                  </a:cubicBezTo>
                  <a:lnTo>
                    <a:pt x="268" y="191"/>
                  </a:lnTo>
                  <a:cubicBezTo>
                    <a:pt x="278" y="191"/>
                    <a:pt x="301" y="180"/>
                    <a:pt x="312" y="169"/>
                  </a:cubicBezTo>
                  <a:cubicBezTo>
                    <a:pt x="312" y="158"/>
                    <a:pt x="312" y="158"/>
                    <a:pt x="323" y="146"/>
                  </a:cubicBezTo>
                  <a:lnTo>
                    <a:pt x="323" y="124"/>
                  </a:lnTo>
                  <a:lnTo>
                    <a:pt x="323" y="91"/>
                  </a:lnTo>
                  <a:cubicBezTo>
                    <a:pt x="312" y="69"/>
                    <a:pt x="301" y="47"/>
                    <a:pt x="278" y="24"/>
                  </a:cubicBezTo>
                  <a:cubicBezTo>
                    <a:pt x="263" y="9"/>
                    <a:pt x="243" y="0"/>
                    <a:pt x="2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65" name="Google Shape;17665;p24"/>
            <p:cNvSpPr/>
            <p:nvPr/>
          </p:nvSpPr>
          <p:spPr>
            <a:xfrm flipH="1">
              <a:off x="-140794" y="-253866"/>
              <a:ext cx="44936" cy="22428"/>
            </a:xfrm>
            <a:custGeom>
              <a:avLst/>
              <a:gdLst/>
              <a:ahLst/>
              <a:cxnLst/>
              <a:rect l="l" t="t" r="r" b="b"/>
              <a:pathLst>
                <a:path w="557" h="278" extrusionOk="0">
                  <a:moveTo>
                    <a:pt x="434" y="0"/>
                  </a:moveTo>
                  <a:lnTo>
                    <a:pt x="423" y="11"/>
                  </a:lnTo>
                  <a:cubicBezTo>
                    <a:pt x="412" y="22"/>
                    <a:pt x="412" y="22"/>
                    <a:pt x="412" y="33"/>
                  </a:cubicBezTo>
                  <a:cubicBezTo>
                    <a:pt x="412" y="33"/>
                    <a:pt x="401" y="33"/>
                    <a:pt x="401" y="45"/>
                  </a:cubicBezTo>
                  <a:lnTo>
                    <a:pt x="401" y="55"/>
                  </a:lnTo>
                  <a:lnTo>
                    <a:pt x="401" y="67"/>
                  </a:lnTo>
                  <a:cubicBezTo>
                    <a:pt x="367" y="67"/>
                    <a:pt x="345" y="67"/>
                    <a:pt x="312" y="78"/>
                  </a:cubicBezTo>
                  <a:cubicBezTo>
                    <a:pt x="278" y="89"/>
                    <a:pt x="234" y="100"/>
                    <a:pt x="201" y="122"/>
                  </a:cubicBezTo>
                  <a:cubicBezTo>
                    <a:pt x="156" y="144"/>
                    <a:pt x="123" y="167"/>
                    <a:pt x="90" y="189"/>
                  </a:cubicBezTo>
                  <a:cubicBezTo>
                    <a:pt x="67" y="200"/>
                    <a:pt x="56" y="211"/>
                    <a:pt x="34" y="223"/>
                  </a:cubicBezTo>
                  <a:cubicBezTo>
                    <a:pt x="23" y="223"/>
                    <a:pt x="1" y="233"/>
                    <a:pt x="1" y="256"/>
                  </a:cubicBezTo>
                  <a:cubicBezTo>
                    <a:pt x="1" y="278"/>
                    <a:pt x="23" y="278"/>
                    <a:pt x="34" y="278"/>
                  </a:cubicBezTo>
                  <a:cubicBezTo>
                    <a:pt x="67" y="267"/>
                    <a:pt x="100" y="245"/>
                    <a:pt x="134" y="223"/>
                  </a:cubicBezTo>
                  <a:cubicBezTo>
                    <a:pt x="167" y="211"/>
                    <a:pt x="201" y="189"/>
                    <a:pt x="234" y="178"/>
                  </a:cubicBezTo>
                  <a:cubicBezTo>
                    <a:pt x="268" y="156"/>
                    <a:pt x="301" y="144"/>
                    <a:pt x="334" y="134"/>
                  </a:cubicBezTo>
                  <a:cubicBezTo>
                    <a:pt x="357" y="134"/>
                    <a:pt x="390" y="122"/>
                    <a:pt x="412" y="122"/>
                  </a:cubicBezTo>
                  <a:cubicBezTo>
                    <a:pt x="412" y="134"/>
                    <a:pt x="423" y="134"/>
                    <a:pt x="423" y="134"/>
                  </a:cubicBezTo>
                  <a:cubicBezTo>
                    <a:pt x="423" y="134"/>
                    <a:pt x="434" y="144"/>
                    <a:pt x="446" y="144"/>
                  </a:cubicBezTo>
                  <a:lnTo>
                    <a:pt x="468" y="144"/>
                  </a:lnTo>
                  <a:cubicBezTo>
                    <a:pt x="475" y="148"/>
                    <a:pt x="481" y="149"/>
                    <a:pt x="487" y="149"/>
                  </a:cubicBezTo>
                  <a:cubicBezTo>
                    <a:pt x="499" y="149"/>
                    <a:pt x="508" y="144"/>
                    <a:pt x="523" y="144"/>
                  </a:cubicBezTo>
                  <a:lnTo>
                    <a:pt x="535" y="134"/>
                  </a:lnTo>
                  <a:cubicBezTo>
                    <a:pt x="545" y="122"/>
                    <a:pt x="557" y="122"/>
                    <a:pt x="557" y="111"/>
                  </a:cubicBezTo>
                  <a:lnTo>
                    <a:pt x="557" y="78"/>
                  </a:lnTo>
                  <a:lnTo>
                    <a:pt x="557" y="67"/>
                  </a:lnTo>
                  <a:cubicBezTo>
                    <a:pt x="557" y="55"/>
                    <a:pt x="545" y="55"/>
                    <a:pt x="545" y="45"/>
                  </a:cubicBezTo>
                  <a:lnTo>
                    <a:pt x="535" y="33"/>
                  </a:lnTo>
                  <a:cubicBezTo>
                    <a:pt x="523" y="22"/>
                    <a:pt x="512" y="11"/>
                    <a:pt x="501" y="11"/>
                  </a:cubicBezTo>
                  <a:cubicBezTo>
                    <a:pt x="490" y="0"/>
                    <a:pt x="479" y="0"/>
                    <a:pt x="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66" name="Google Shape;17666;p24"/>
            <p:cNvSpPr/>
            <p:nvPr/>
          </p:nvSpPr>
          <p:spPr>
            <a:xfrm flipH="1">
              <a:off x="-171289" y="-206751"/>
              <a:ext cx="63330" cy="14360"/>
            </a:xfrm>
            <a:custGeom>
              <a:avLst/>
              <a:gdLst/>
              <a:ahLst/>
              <a:cxnLst/>
              <a:rect l="l" t="t" r="r" b="b"/>
              <a:pathLst>
                <a:path w="785" h="178" extrusionOk="0">
                  <a:moveTo>
                    <a:pt x="677" y="0"/>
                  </a:moveTo>
                  <a:cubicBezTo>
                    <a:pt x="671" y="0"/>
                    <a:pt x="666" y="2"/>
                    <a:pt x="662" y="5"/>
                  </a:cubicBezTo>
                  <a:lnTo>
                    <a:pt x="629" y="5"/>
                  </a:lnTo>
                  <a:cubicBezTo>
                    <a:pt x="629" y="17"/>
                    <a:pt x="618" y="17"/>
                    <a:pt x="618" y="27"/>
                  </a:cubicBezTo>
                  <a:cubicBezTo>
                    <a:pt x="607" y="39"/>
                    <a:pt x="607" y="39"/>
                    <a:pt x="607" y="50"/>
                  </a:cubicBezTo>
                  <a:cubicBezTo>
                    <a:pt x="607" y="61"/>
                    <a:pt x="595" y="72"/>
                    <a:pt x="595" y="72"/>
                  </a:cubicBezTo>
                  <a:cubicBezTo>
                    <a:pt x="595" y="83"/>
                    <a:pt x="595" y="83"/>
                    <a:pt x="607" y="83"/>
                  </a:cubicBezTo>
                  <a:lnTo>
                    <a:pt x="585" y="83"/>
                  </a:lnTo>
                  <a:cubicBezTo>
                    <a:pt x="563" y="94"/>
                    <a:pt x="540" y="94"/>
                    <a:pt x="518" y="94"/>
                  </a:cubicBezTo>
                  <a:lnTo>
                    <a:pt x="373" y="94"/>
                  </a:lnTo>
                  <a:cubicBezTo>
                    <a:pt x="273" y="94"/>
                    <a:pt x="173" y="83"/>
                    <a:pt x="73" y="61"/>
                  </a:cubicBezTo>
                  <a:cubicBezTo>
                    <a:pt x="69" y="60"/>
                    <a:pt x="65" y="60"/>
                    <a:pt x="61" y="60"/>
                  </a:cubicBezTo>
                  <a:cubicBezTo>
                    <a:pt x="23" y="60"/>
                    <a:pt x="0" y="107"/>
                    <a:pt x="51" y="116"/>
                  </a:cubicBezTo>
                  <a:cubicBezTo>
                    <a:pt x="162" y="161"/>
                    <a:pt x="284" y="172"/>
                    <a:pt x="418" y="172"/>
                  </a:cubicBezTo>
                  <a:cubicBezTo>
                    <a:pt x="436" y="176"/>
                    <a:pt x="456" y="177"/>
                    <a:pt x="476" y="177"/>
                  </a:cubicBezTo>
                  <a:cubicBezTo>
                    <a:pt x="517" y="177"/>
                    <a:pt x="559" y="172"/>
                    <a:pt x="595" y="172"/>
                  </a:cubicBezTo>
                  <a:cubicBezTo>
                    <a:pt x="618" y="172"/>
                    <a:pt x="640" y="161"/>
                    <a:pt x="652" y="150"/>
                  </a:cubicBezTo>
                  <a:lnTo>
                    <a:pt x="662" y="150"/>
                  </a:lnTo>
                  <a:cubicBezTo>
                    <a:pt x="674" y="161"/>
                    <a:pt x="674" y="161"/>
                    <a:pt x="684" y="161"/>
                  </a:cubicBezTo>
                  <a:lnTo>
                    <a:pt x="718" y="161"/>
                  </a:lnTo>
                  <a:cubicBezTo>
                    <a:pt x="729" y="161"/>
                    <a:pt x="729" y="161"/>
                    <a:pt x="741" y="150"/>
                  </a:cubicBezTo>
                  <a:lnTo>
                    <a:pt x="751" y="150"/>
                  </a:lnTo>
                  <a:cubicBezTo>
                    <a:pt x="763" y="139"/>
                    <a:pt x="773" y="128"/>
                    <a:pt x="773" y="116"/>
                  </a:cubicBezTo>
                  <a:cubicBezTo>
                    <a:pt x="785" y="106"/>
                    <a:pt x="785" y="106"/>
                    <a:pt x="785" y="94"/>
                  </a:cubicBezTo>
                  <a:cubicBezTo>
                    <a:pt x="785" y="83"/>
                    <a:pt x="785" y="83"/>
                    <a:pt x="773" y="72"/>
                  </a:cubicBezTo>
                  <a:lnTo>
                    <a:pt x="773" y="61"/>
                  </a:lnTo>
                  <a:cubicBezTo>
                    <a:pt x="773" y="61"/>
                    <a:pt x="773" y="50"/>
                    <a:pt x="763" y="50"/>
                  </a:cubicBezTo>
                  <a:cubicBezTo>
                    <a:pt x="763" y="39"/>
                    <a:pt x="751" y="39"/>
                    <a:pt x="751" y="27"/>
                  </a:cubicBezTo>
                  <a:cubicBezTo>
                    <a:pt x="741" y="27"/>
                    <a:pt x="741" y="27"/>
                    <a:pt x="741" y="17"/>
                  </a:cubicBezTo>
                  <a:cubicBezTo>
                    <a:pt x="729" y="17"/>
                    <a:pt x="718" y="5"/>
                    <a:pt x="707" y="5"/>
                  </a:cubicBezTo>
                  <a:cubicBezTo>
                    <a:pt x="700" y="5"/>
                    <a:pt x="687" y="0"/>
                    <a:pt x="6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67" name="Google Shape;17667;p24"/>
            <p:cNvSpPr/>
            <p:nvPr/>
          </p:nvSpPr>
          <p:spPr>
            <a:xfrm flipH="1">
              <a:off x="-109411" y="-225630"/>
              <a:ext cx="38643" cy="24445"/>
            </a:xfrm>
            <a:custGeom>
              <a:avLst/>
              <a:gdLst/>
              <a:ahLst/>
              <a:cxnLst/>
              <a:rect l="l" t="t" r="r" b="b"/>
              <a:pathLst>
                <a:path w="479" h="303" extrusionOk="0">
                  <a:moveTo>
                    <a:pt x="393" y="0"/>
                  </a:moveTo>
                  <a:cubicBezTo>
                    <a:pt x="378" y="0"/>
                    <a:pt x="362" y="6"/>
                    <a:pt x="345" y="17"/>
                  </a:cubicBezTo>
                  <a:cubicBezTo>
                    <a:pt x="345" y="17"/>
                    <a:pt x="334" y="28"/>
                    <a:pt x="334" y="39"/>
                  </a:cubicBezTo>
                  <a:lnTo>
                    <a:pt x="334" y="51"/>
                  </a:lnTo>
                  <a:cubicBezTo>
                    <a:pt x="267" y="61"/>
                    <a:pt x="211" y="95"/>
                    <a:pt x="167" y="128"/>
                  </a:cubicBezTo>
                  <a:cubicBezTo>
                    <a:pt x="112" y="162"/>
                    <a:pt x="55" y="206"/>
                    <a:pt x="23" y="251"/>
                  </a:cubicBezTo>
                  <a:cubicBezTo>
                    <a:pt x="0" y="261"/>
                    <a:pt x="11" y="295"/>
                    <a:pt x="33" y="295"/>
                  </a:cubicBezTo>
                  <a:cubicBezTo>
                    <a:pt x="42" y="300"/>
                    <a:pt x="53" y="302"/>
                    <a:pt x="64" y="302"/>
                  </a:cubicBezTo>
                  <a:cubicBezTo>
                    <a:pt x="79" y="302"/>
                    <a:pt x="94" y="297"/>
                    <a:pt x="100" y="284"/>
                  </a:cubicBezTo>
                  <a:cubicBezTo>
                    <a:pt x="134" y="251"/>
                    <a:pt x="189" y="206"/>
                    <a:pt x="233" y="172"/>
                  </a:cubicBezTo>
                  <a:cubicBezTo>
                    <a:pt x="245" y="172"/>
                    <a:pt x="245" y="172"/>
                    <a:pt x="267" y="162"/>
                  </a:cubicBezTo>
                  <a:cubicBezTo>
                    <a:pt x="278" y="150"/>
                    <a:pt x="289" y="150"/>
                    <a:pt x="300" y="140"/>
                  </a:cubicBezTo>
                  <a:cubicBezTo>
                    <a:pt x="312" y="140"/>
                    <a:pt x="322" y="140"/>
                    <a:pt x="334" y="128"/>
                  </a:cubicBezTo>
                  <a:lnTo>
                    <a:pt x="334" y="140"/>
                  </a:lnTo>
                  <a:cubicBezTo>
                    <a:pt x="348" y="161"/>
                    <a:pt x="371" y="168"/>
                    <a:pt x="395" y="168"/>
                  </a:cubicBezTo>
                  <a:cubicBezTo>
                    <a:pt x="408" y="168"/>
                    <a:pt x="422" y="166"/>
                    <a:pt x="434" y="162"/>
                  </a:cubicBezTo>
                  <a:cubicBezTo>
                    <a:pt x="445" y="150"/>
                    <a:pt x="467" y="140"/>
                    <a:pt x="467" y="128"/>
                  </a:cubicBezTo>
                  <a:cubicBezTo>
                    <a:pt x="478" y="128"/>
                    <a:pt x="478" y="117"/>
                    <a:pt x="478" y="117"/>
                  </a:cubicBezTo>
                  <a:lnTo>
                    <a:pt x="478" y="95"/>
                  </a:lnTo>
                  <a:lnTo>
                    <a:pt x="478" y="83"/>
                  </a:lnTo>
                  <a:cubicBezTo>
                    <a:pt x="478" y="61"/>
                    <a:pt x="467" y="51"/>
                    <a:pt x="467" y="39"/>
                  </a:cubicBezTo>
                  <a:cubicBezTo>
                    <a:pt x="456" y="39"/>
                    <a:pt x="456" y="39"/>
                    <a:pt x="456" y="28"/>
                  </a:cubicBezTo>
                  <a:cubicBezTo>
                    <a:pt x="445" y="28"/>
                    <a:pt x="445" y="17"/>
                    <a:pt x="434" y="17"/>
                  </a:cubicBezTo>
                  <a:cubicBezTo>
                    <a:pt x="423" y="6"/>
                    <a:pt x="409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68" name="Google Shape;17668;p24"/>
            <p:cNvSpPr/>
            <p:nvPr/>
          </p:nvSpPr>
          <p:spPr>
            <a:xfrm flipH="1">
              <a:off x="-43015" y="-315583"/>
              <a:ext cx="22750" cy="35497"/>
            </a:xfrm>
            <a:custGeom>
              <a:avLst/>
              <a:gdLst/>
              <a:ahLst/>
              <a:cxnLst/>
              <a:rect l="l" t="t" r="r" b="b"/>
              <a:pathLst>
                <a:path w="282" h="440" extrusionOk="0">
                  <a:moveTo>
                    <a:pt x="191" y="0"/>
                  </a:moveTo>
                  <a:cubicBezTo>
                    <a:pt x="181" y="0"/>
                    <a:pt x="170" y="3"/>
                    <a:pt x="159" y="9"/>
                  </a:cubicBezTo>
                  <a:cubicBezTo>
                    <a:pt x="148" y="9"/>
                    <a:pt x="137" y="9"/>
                    <a:pt x="125" y="20"/>
                  </a:cubicBezTo>
                  <a:cubicBezTo>
                    <a:pt x="125" y="20"/>
                    <a:pt x="115" y="31"/>
                    <a:pt x="115" y="42"/>
                  </a:cubicBezTo>
                  <a:lnTo>
                    <a:pt x="115" y="76"/>
                  </a:lnTo>
                  <a:cubicBezTo>
                    <a:pt x="115" y="76"/>
                    <a:pt x="115" y="86"/>
                    <a:pt x="125" y="86"/>
                  </a:cubicBezTo>
                  <a:cubicBezTo>
                    <a:pt x="125" y="86"/>
                    <a:pt x="125" y="98"/>
                    <a:pt x="137" y="98"/>
                  </a:cubicBezTo>
                  <a:lnTo>
                    <a:pt x="137" y="108"/>
                  </a:lnTo>
                  <a:cubicBezTo>
                    <a:pt x="115" y="142"/>
                    <a:pt x="92" y="187"/>
                    <a:pt x="70" y="231"/>
                  </a:cubicBezTo>
                  <a:cubicBezTo>
                    <a:pt x="48" y="286"/>
                    <a:pt x="26" y="343"/>
                    <a:pt x="14" y="398"/>
                  </a:cubicBezTo>
                  <a:cubicBezTo>
                    <a:pt x="1" y="425"/>
                    <a:pt x="32" y="440"/>
                    <a:pt x="62" y="440"/>
                  </a:cubicBezTo>
                  <a:cubicBezTo>
                    <a:pt x="81" y="440"/>
                    <a:pt x="99" y="433"/>
                    <a:pt x="103" y="420"/>
                  </a:cubicBezTo>
                  <a:cubicBezTo>
                    <a:pt x="125" y="365"/>
                    <a:pt x="148" y="309"/>
                    <a:pt x="159" y="254"/>
                  </a:cubicBezTo>
                  <a:cubicBezTo>
                    <a:pt x="181" y="209"/>
                    <a:pt x="192" y="165"/>
                    <a:pt x="204" y="120"/>
                  </a:cubicBezTo>
                  <a:lnTo>
                    <a:pt x="214" y="120"/>
                  </a:lnTo>
                  <a:cubicBezTo>
                    <a:pt x="226" y="120"/>
                    <a:pt x="237" y="108"/>
                    <a:pt x="237" y="108"/>
                  </a:cubicBezTo>
                  <a:cubicBezTo>
                    <a:pt x="248" y="108"/>
                    <a:pt x="259" y="108"/>
                    <a:pt x="259" y="98"/>
                  </a:cubicBezTo>
                  <a:cubicBezTo>
                    <a:pt x="259" y="98"/>
                    <a:pt x="270" y="98"/>
                    <a:pt x="270" y="86"/>
                  </a:cubicBezTo>
                  <a:cubicBezTo>
                    <a:pt x="270" y="86"/>
                    <a:pt x="281" y="76"/>
                    <a:pt x="281" y="64"/>
                  </a:cubicBezTo>
                  <a:cubicBezTo>
                    <a:pt x="281" y="53"/>
                    <a:pt x="270" y="53"/>
                    <a:pt x="270" y="42"/>
                  </a:cubicBezTo>
                  <a:cubicBezTo>
                    <a:pt x="259" y="42"/>
                    <a:pt x="259" y="31"/>
                    <a:pt x="248" y="31"/>
                  </a:cubicBezTo>
                  <a:cubicBezTo>
                    <a:pt x="237" y="20"/>
                    <a:pt x="226" y="20"/>
                    <a:pt x="214" y="9"/>
                  </a:cubicBezTo>
                  <a:cubicBezTo>
                    <a:pt x="209" y="3"/>
                    <a:pt x="201" y="0"/>
                    <a:pt x="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69" name="Google Shape;17669;p24"/>
            <p:cNvSpPr/>
            <p:nvPr/>
          </p:nvSpPr>
          <p:spPr>
            <a:xfrm flipH="1">
              <a:off x="-37610" y="-314050"/>
              <a:ext cx="16216" cy="30253"/>
            </a:xfrm>
            <a:custGeom>
              <a:avLst/>
              <a:gdLst/>
              <a:ahLst/>
              <a:cxnLst/>
              <a:rect l="l" t="t" r="r" b="b"/>
              <a:pathLst>
                <a:path w="201" h="375" extrusionOk="0">
                  <a:moveTo>
                    <a:pt x="123" y="1"/>
                  </a:moveTo>
                  <a:lnTo>
                    <a:pt x="111" y="12"/>
                  </a:lnTo>
                  <a:lnTo>
                    <a:pt x="101" y="12"/>
                  </a:lnTo>
                  <a:lnTo>
                    <a:pt x="101" y="23"/>
                  </a:lnTo>
                  <a:cubicBezTo>
                    <a:pt x="89" y="23"/>
                    <a:pt x="89" y="23"/>
                    <a:pt x="89" y="34"/>
                  </a:cubicBezTo>
                  <a:lnTo>
                    <a:pt x="89" y="45"/>
                  </a:lnTo>
                  <a:lnTo>
                    <a:pt x="89" y="57"/>
                  </a:lnTo>
                  <a:lnTo>
                    <a:pt x="89" y="67"/>
                  </a:lnTo>
                  <a:lnTo>
                    <a:pt x="101" y="79"/>
                  </a:lnTo>
                  <a:lnTo>
                    <a:pt x="111" y="89"/>
                  </a:lnTo>
                  <a:cubicBezTo>
                    <a:pt x="89" y="134"/>
                    <a:pt x="67" y="168"/>
                    <a:pt x="56" y="212"/>
                  </a:cubicBezTo>
                  <a:lnTo>
                    <a:pt x="22" y="279"/>
                  </a:lnTo>
                  <a:cubicBezTo>
                    <a:pt x="12" y="301"/>
                    <a:pt x="0" y="324"/>
                    <a:pt x="0" y="356"/>
                  </a:cubicBezTo>
                  <a:cubicBezTo>
                    <a:pt x="0" y="370"/>
                    <a:pt x="16" y="375"/>
                    <a:pt x="31" y="375"/>
                  </a:cubicBezTo>
                  <a:cubicBezTo>
                    <a:pt x="41" y="375"/>
                    <a:pt x="51" y="372"/>
                    <a:pt x="56" y="368"/>
                  </a:cubicBezTo>
                  <a:cubicBezTo>
                    <a:pt x="78" y="346"/>
                    <a:pt x="78" y="312"/>
                    <a:pt x="89" y="290"/>
                  </a:cubicBezTo>
                  <a:cubicBezTo>
                    <a:pt x="101" y="267"/>
                    <a:pt x="111" y="245"/>
                    <a:pt x="111" y="223"/>
                  </a:cubicBezTo>
                  <a:cubicBezTo>
                    <a:pt x="123" y="178"/>
                    <a:pt x="145" y="134"/>
                    <a:pt x="156" y="101"/>
                  </a:cubicBezTo>
                  <a:lnTo>
                    <a:pt x="167" y="101"/>
                  </a:lnTo>
                  <a:lnTo>
                    <a:pt x="178" y="89"/>
                  </a:lnTo>
                  <a:lnTo>
                    <a:pt x="190" y="89"/>
                  </a:lnTo>
                  <a:cubicBezTo>
                    <a:pt x="190" y="89"/>
                    <a:pt x="190" y="79"/>
                    <a:pt x="200" y="79"/>
                  </a:cubicBezTo>
                  <a:lnTo>
                    <a:pt x="200" y="67"/>
                  </a:lnTo>
                  <a:lnTo>
                    <a:pt x="200" y="45"/>
                  </a:lnTo>
                  <a:lnTo>
                    <a:pt x="190" y="45"/>
                  </a:lnTo>
                  <a:cubicBezTo>
                    <a:pt x="190" y="34"/>
                    <a:pt x="190" y="34"/>
                    <a:pt x="178" y="34"/>
                  </a:cubicBezTo>
                  <a:lnTo>
                    <a:pt x="167" y="34"/>
                  </a:lnTo>
                  <a:cubicBezTo>
                    <a:pt x="167" y="30"/>
                    <a:pt x="167" y="29"/>
                    <a:pt x="167" y="29"/>
                  </a:cubicBezTo>
                  <a:cubicBezTo>
                    <a:pt x="166" y="29"/>
                    <a:pt x="164" y="34"/>
                    <a:pt x="156" y="34"/>
                  </a:cubicBezTo>
                  <a:lnTo>
                    <a:pt x="156" y="23"/>
                  </a:lnTo>
                  <a:cubicBezTo>
                    <a:pt x="156" y="12"/>
                    <a:pt x="156" y="12"/>
                    <a:pt x="145" y="12"/>
                  </a:cubicBezTo>
                  <a:lnTo>
                    <a:pt x="134" y="12"/>
                  </a:lnTo>
                  <a:lnTo>
                    <a:pt x="13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70" name="Google Shape;17670;p24"/>
            <p:cNvSpPr/>
            <p:nvPr/>
          </p:nvSpPr>
          <p:spPr>
            <a:xfrm flipH="1">
              <a:off x="-62700" y="-268952"/>
              <a:ext cx="19765" cy="35739"/>
            </a:xfrm>
            <a:custGeom>
              <a:avLst/>
              <a:gdLst/>
              <a:ahLst/>
              <a:cxnLst/>
              <a:rect l="l" t="t" r="r" b="b"/>
              <a:pathLst>
                <a:path w="245" h="443" extrusionOk="0">
                  <a:moveTo>
                    <a:pt x="191" y="1"/>
                  </a:moveTo>
                  <a:cubicBezTo>
                    <a:pt x="181" y="1"/>
                    <a:pt x="173" y="3"/>
                    <a:pt x="167" y="9"/>
                  </a:cubicBezTo>
                  <a:cubicBezTo>
                    <a:pt x="145" y="31"/>
                    <a:pt x="123" y="64"/>
                    <a:pt x="123" y="87"/>
                  </a:cubicBezTo>
                  <a:cubicBezTo>
                    <a:pt x="134" y="98"/>
                    <a:pt x="134" y="120"/>
                    <a:pt x="145" y="131"/>
                  </a:cubicBezTo>
                  <a:lnTo>
                    <a:pt x="134" y="131"/>
                  </a:lnTo>
                  <a:cubicBezTo>
                    <a:pt x="67" y="209"/>
                    <a:pt x="12" y="309"/>
                    <a:pt x="0" y="420"/>
                  </a:cubicBezTo>
                  <a:cubicBezTo>
                    <a:pt x="0" y="432"/>
                    <a:pt x="22" y="443"/>
                    <a:pt x="34" y="443"/>
                  </a:cubicBezTo>
                  <a:cubicBezTo>
                    <a:pt x="45" y="443"/>
                    <a:pt x="67" y="443"/>
                    <a:pt x="78" y="432"/>
                  </a:cubicBezTo>
                  <a:cubicBezTo>
                    <a:pt x="101" y="331"/>
                    <a:pt x="134" y="242"/>
                    <a:pt x="190" y="165"/>
                  </a:cubicBezTo>
                  <a:cubicBezTo>
                    <a:pt x="200" y="165"/>
                    <a:pt x="223" y="165"/>
                    <a:pt x="234" y="153"/>
                  </a:cubicBezTo>
                  <a:cubicBezTo>
                    <a:pt x="234" y="153"/>
                    <a:pt x="245" y="153"/>
                    <a:pt x="245" y="143"/>
                  </a:cubicBezTo>
                  <a:lnTo>
                    <a:pt x="245" y="131"/>
                  </a:lnTo>
                  <a:cubicBezTo>
                    <a:pt x="245" y="120"/>
                    <a:pt x="245" y="109"/>
                    <a:pt x="234" y="109"/>
                  </a:cubicBezTo>
                  <a:cubicBezTo>
                    <a:pt x="234" y="98"/>
                    <a:pt x="234" y="98"/>
                    <a:pt x="223" y="98"/>
                  </a:cubicBezTo>
                  <a:lnTo>
                    <a:pt x="223" y="87"/>
                  </a:lnTo>
                  <a:lnTo>
                    <a:pt x="212" y="76"/>
                  </a:lnTo>
                  <a:lnTo>
                    <a:pt x="212" y="64"/>
                  </a:lnTo>
                  <a:lnTo>
                    <a:pt x="223" y="54"/>
                  </a:lnTo>
                  <a:cubicBezTo>
                    <a:pt x="223" y="42"/>
                    <a:pt x="234" y="42"/>
                    <a:pt x="234" y="31"/>
                  </a:cubicBezTo>
                  <a:cubicBezTo>
                    <a:pt x="234" y="20"/>
                    <a:pt x="223" y="9"/>
                    <a:pt x="223" y="9"/>
                  </a:cubicBezTo>
                  <a:cubicBezTo>
                    <a:pt x="211" y="3"/>
                    <a:pt x="200" y="1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71" name="Google Shape;17671;p24"/>
            <p:cNvSpPr/>
            <p:nvPr/>
          </p:nvSpPr>
          <p:spPr>
            <a:xfrm flipH="1">
              <a:off x="-135469" y="-254834"/>
              <a:ext cx="42919" cy="26461"/>
            </a:xfrm>
            <a:custGeom>
              <a:avLst/>
              <a:gdLst/>
              <a:ahLst/>
              <a:cxnLst/>
              <a:rect l="l" t="t" r="r" b="b"/>
              <a:pathLst>
                <a:path w="532" h="328" extrusionOk="0">
                  <a:moveTo>
                    <a:pt x="497" y="1"/>
                  </a:moveTo>
                  <a:cubicBezTo>
                    <a:pt x="487" y="1"/>
                    <a:pt x="475" y="1"/>
                    <a:pt x="475" y="12"/>
                  </a:cubicBezTo>
                  <a:cubicBezTo>
                    <a:pt x="453" y="23"/>
                    <a:pt x="442" y="34"/>
                    <a:pt x="431" y="57"/>
                  </a:cubicBezTo>
                  <a:cubicBezTo>
                    <a:pt x="353" y="79"/>
                    <a:pt x="286" y="101"/>
                    <a:pt x="208" y="146"/>
                  </a:cubicBezTo>
                  <a:cubicBezTo>
                    <a:pt x="175" y="156"/>
                    <a:pt x="141" y="179"/>
                    <a:pt x="108" y="212"/>
                  </a:cubicBezTo>
                  <a:cubicBezTo>
                    <a:pt x="75" y="235"/>
                    <a:pt x="30" y="257"/>
                    <a:pt x="8" y="301"/>
                  </a:cubicBezTo>
                  <a:cubicBezTo>
                    <a:pt x="0" y="318"/>
                    <a:pt x="22" y="328"/>
                    <a:pt x="38" y="328"/>
                  </a:cubicBezTo>
                  <a:cubicBezTo>
                    <a:pt x="44" y="328"/>
                    <a:pt x="50" y="326"/>
                    <a:pt x="52" y="324"/>
                  </a:cubicBezTo>
                  <a:cubicBezTo>
                    <a:pt x="86" y="301"/>
                    <a:pt x="108" y="268"/>
                    <a:pt x="141" y="245"/>
                  </a:cubicBezTo>
                  <a:lnTo>
                    <a:pt x="242" y="179"/>
                  </a:lnTo>
                  <a:cubicBezTo>
                    <a:pt x="297" y="146"/>
                    <a:pt x="353" y="123"/>
                    <a:pt x="420" y="112"/>
                  </a:cubicBezTo>
                  <a:lnTo>
                    <a:pt x="420" y="123"/>
                  </a:lnTo>
                  <a:cubicBezTo>
                    <a:pt x="431" y="146"/>
                    <a:pt x="453" y="156"/>
                    <a:pt x="475" y="168"/>
                  </a:cubicBezTo>
                  <a:cubicBezTo>
                    <a:pt x="487" y="168"/>
                    <a:pt x="497" y="168"/>
                    <a:pt x="509" y="156"/>
                  </a:cubicBezTo>
                  <a:cubicBezTo>
                    <a:pt x="520" y="156"/>
                    <a:pt x="531" y="146"/>
                    <a:pt x="531" y="134"/>
                  </a:cubicBezTo>
                  <a:lnTo>
                    <a:pt x="531" y="112"/>
                  </a:lnTo>
                  <a:lnTo>
                    <a:pt x="509" y="90"/>
                  </a:lnTo>
                  <a:lnTo>
                    <a:pt x="509" y="79"/>
                  </a:lnTo>
                  <a:cubicBezTo>
                    <a:pt x="520" y="67"/>
                    <a:pt x="520" y="45"/>
                    <a:pt x="531" y="34"/>
                  </a:cubicBezTo>
                  <a:lnTo>
                    <a:pt x="531" y="23"/>
                  </a:lnTo>
                  <a:cubicBezTo>
                    <a:pt x="531" y="12"/>
                    <a:pt x="520" y="12"/>
                    <a:pt x="5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72" name="Google Shape;17672;p24"/>
            <p:cNvSpPr/>
            <p:nvPr/>
          </p:nvSpPr>
          <p:spPr>
            <a:xfrm flipH="1">
              <a:off x="-103118" y="-225146"/>
              <a:ext cx="31947" cy="23718"/>
            </a:xfrm>
            <a:custGeom>
              <a:avLst/>
              <a:gdLst/>
              <a:ahLst/>
              <a:cxnLst/>
              <a:rect l="l" t="t" r="r" b="b"/>
              <a:pathLst>
                <a:path w="396" h="294" extrusionOk="0">
                  <a:moveTo>
                    <a:pt x="362" y="0"/>
                  </a:moveTo>
                  <a:cubicBezTo>
                    <a:pt x="351" y="0"/>
                    <a:pt x="340" y="0"/>
                    <a:pt x="329" y="11"/>
                  </a:cubicBezTo>
                  <a:cubicBezTo>
                    <a:pt x="317" y="22"/>
                    <a:pt x="317" y="33"/>
                    <a:pt x="307" y="45"/>
                  </a:cubicBezTo>
                  <a:cubicBezTo>
                    <a:pt x="251" y="67"/>
                    <a:pt x="196" y="89"/>
                    <a:pt x="151" y="122"/>
                  </a:cubicBezTo>
                  <a:cubicBezTo>
                    <a:pt x="95" y="166"/>
                    <a:pt x="40" y="200"/>
                    <a:pt x="18" y="255"/>
                  </a:cubicBezTo>
                  <a:cubicBezTo>
                    <a:pt x="1" y="281"/>
                    <a:pt x="22" y="293"/>
                    <a:pt x="43" y="293"/>
                  </a:cubicBezTo>
                  <a:cubicBezTo>
                    <a:pt x="50" y="293"/>
                    <a:pt x="57" y="292"/>
                    <a:pt x="62" y="289"/>
                  </a:cubicBezTo>
                  <a:cubicBezTo>
                    <a:pt x="107" y="245"/>
                    <a:pt x="139" y="200"/>
                    <a:pt x="196" y="166"/>
                  </a:cubicBezTo>
                  <a:cubicBezTo>
                    <a:pt x="228" y="134"/>
                    <a:pt x="262" y="111"/>
                    <a:pt x="307" y="100"/>
                  </a:cubicBezTo>
                  <a:cubicBezTo>
                    <a:pt x="307" y="122"/>
                    <a:pt x="329" y="134"/>
                    <a:pt x="340" y="134"/>
                  </a:cubicBezTo>
                  <a:cubicBezTo>
                    <a:pt x="346" y="137"/>
                    <a:pt x="353" y="138"/>
                    <a:pt x="359" y="138"/>
                  </a:cubicBezTo>
                  <a:cubicBezTo>
                    <a:pt x="374" y="138"/>
                    <a:pt x="388" y="130"/>
                    <a:pt x="396" y="122"/>
                  </a:cubicBezTo>
                  <a:lnTo>
                    <a:pt x="396" y="89"/>
                  </a:lnTo>
                  <a:lnTo>
                    <a:pt x="384" y="77"/>
                  </a:lnTo>
                  <a:cubicBezTo>
                    <a:pt x="396" y="77"/>
                    <a:pt x="396" y="89"/>
                    <a:pt x="396" y="89"/>
                  </a:cubicBezTo>
                  <a:lnTo>
                    <a:pt x="396" y="89"/>
                  </a:lnTo>
                  <a:cubicBezTo>
                    <a:pt x="396" y="77"/>
                    <a:pt x="384" y="77"/>
                    <a:pt x="384" y="67"/>
                  </a:cubicBezTo>
                  <a:lnTo>
                    <a:pt x="384" y="55"/>
                  </a:lnTo>
                  <a:lnTo>
                    <a:pt x="396" y="45"/>
                  </a:lnTo>
                  <a:lnTo>
                    <a:pt x="396" y="22"/>
                  </a:lnTo>
                  <a:cubicBezTo>
                    <a:pt x="396" y="11"/>
                    <a:pt x="384" y="11"/>
                    <a:pt x="384" y="11"/>
                  </a:cubicBezTo>
                  <a:cubicBezTo>
                    <a:pt x="373" y="0"/>
                    <a:pt x="362" y="0"/>
                    <a:pt x="3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73" name="Google Shape;17673;p24"/>
            <p:cNvSpPr/>
            <p:nvPr/>
          </p:nvSpPr>
          <p:spPr>
            <a:xfrm flipH="1">
              <a:off x="-169514" y="-202798"/>
              <a:ext cx="59942" cy="12424"/>
            </a:xfrm>
            <a:custGeom>
              <a:avLst/>
              <a:gdLst/>
              <a:ahLst/>
              <a:cxnLst/>
              <a:rect l="l" t="t" r="r" b="b"/>
              <a:pathLst>
                <a:path w="743" h="154" extrusionOk="0">
                  <a:moveTo>
                    <a:pt x="598" y="1"/>
                  </a:moveTo>
                  <a:cubicBezTo>
                    <a:pt x="587" y="1"/>
                    <a:pt x="575" y="12"/>
                    <a:pt x="565" y="23"/>
                  </a:cubicBezTo>
                  <a:lnTo>
                    <a:pt x="565" y="57"/>
                  </a:lnTo>
                  <a:cubicBezTo>
                    <a:pt x="565" y="67"/>
                    <a:pt x="575" y="67"/>
                    <a:pt x="575" y="79"/>
                  </a:cubicBezTo>
                  <a:lnTo>
                    <a:pt x="476" y="79"/>
                  </a:lnTo>
                  <a:cubicBezTo>
                    <a:pt x="446" y="79"/>
                    <a:pt x="411" y="84"/>
                    <a:pt x="378" y="84"/>
                  </a:cubicBezTo>
                  <a:cubicBezTo>
                    <a:pt x="362" y="84"/>
                    <a:pt x="346" y="83"/>
                    <a:pt x="331" y="79"/>
                  </a:cubicBezTo>
                  <a:cubicBezTo>
                    <a:pt x="231" y="79"/>
                    <a:pt x="131" y="67"/>
                    <a:pt x="31" y="57"/>
                  </a:cubicBezTo>
                  <a:cubicBezTo>
                    <a:pt x="28" y="55"/>
                    <a:pt x="25" y="54"/>
                    <a:pt x="22" y="54"/>
                  </a:cubicBezTo>
                  <a:cubicBezTo>
                    <a:pt x="6" y="54"/>
                    <a:pt x="0" y="79"/>
                    <a:pt x="19" y="79"/>
                  </a:cubicBezTo>
                  <a:cubicBezTo>
                    <a:pt x="75" y="90"/>
                    <a:pt x="120" y="112"/>
                    <a:pt x="175" y="123"/>
                  </a:cubicBezTo>
                  <a:cubicBezTo>
                    <a:pt x="220" y="134"/>
                    <a:pt x="276" y="146"/>
                    <a:pt x="331" y="146"/>
                  </a:cubicBezTo>
                  <a:cubicBezTo>
                    <a:pt x="353" y="151"/>
                    <a:pt x="378" y="154"/>
                    <a:pt x="405" y="154"/>
                  </a:cubicBezTo>
                  <a:cubicBezTo>
                    <a:pt x="431" y="154"/>
                    <a:pt x="459" y="151"/>
                    <a:pt x="487" y="146"/>
                  </a:cubicBezTo>
                  <a:cubicBezTo>
                    <a:pt x="531" y="146"/>
                    <a:pt x="575" y="146"/>
                    <a:pt x="620" y="112"/>
                  </a:cubicBezTo>
                  <a:cubicBezTo>
                    <a:pt x="632" y="123"/>
                    <a:pt x="642" y="123"/>
                    <a:pt x="654" y="123"/>
                  </a:cubicBezTo>
                  <a:cubicBezTo>
                    <a:pt x="664" y="123"/>
                    <a:pt x="664" y="134"/>
                    <a:pt x="676" y="134"/>
                  </a:cubicBezTo>
                  <a:cubicBezTo>
                    <a:pt x="698" y="134"/>
                    <a:pt x="709" y="134"/>
                    <a:pt x="721" y="123"/>
                  </a:cubicBezTo>
                  <a:cubicBezTo>
                    <a:pt x="731" y="123"/>
                    <a:pt x="743" y="112"/>
                    <a:pt x="743" y="101"/>
                  </a:cubicBezTo>
                  <a:cubicBezTo>
                    <a:pt x="743" y="101"/>
                    <a:pt x="743" y="90"/>
                    <a:pt x="731" y="79"/>
                  </a:cubicBezTo>
                  <a:cubicBezTo>
                    <a:pt x="721" y="57"/>
                    <a:pt x="687" y="57"/>
                    <a:pt x="664" y="57"/>
                  </a:cubicBezTo>
                  <a:cubicBezTo>
                    <a:pt x="664" y="45"/>
                    <a:pt x="654" y="45"/>
                    <a:pt x="654" y="45"/>
                  </a:cubicBezTo>
                  <a:cubicBezTo>
                    <a:pt x="642" y="45"/>
                    <a:pt x="642" y="34"/>
                    <a:pt x="632" y="34"/>
                  </a:cubicBezTo>
                  <a:lnTo>
                    <a:pt x="632" y="23"/>
                  </a:lnTo>
                  <a:cubicBezTo>
                    <a:pt x="620" y="12"/>
                    <a:pt x="609" y="1"/>
                    <a:pt x="5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74" name="Google Shape;17674;p24"/>
            <p:cNvSpPr/>
            <p:nvPr/>
          </p:nvSpPr>
          <p:spPr>
            <a:xfrm flipH="1">
              <a:off x="-16957" y="-241361"/>
              <a:ext cx="81" cy="968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2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75" name="Google Shape;17675;p24"/>
            <p:cNvSpPr/>
            <p:nvPr/>
          </p:nvSpPr>
          <p:spPr>
            <a:xfrm flipH="1">
              <a:off x="-19619" y="-274358"/>
              <a:ext cx="16216" cy="41144"/>
            </a:xfrm>
            <a:custGeom>
              <a:avLst/>
              <a:gdLst/>
              <a:ahLst/>
              <a:cxnLst/>
              <a:rect l="l" t="t" r="r" b="b"/>
              <a:pathLst>
                <a:path w="201" h="510" extrusionOk="0">
                  <a:moveTo>
                    <a:pt x="141" y="1"/>
                  </a:moveTo>
                  <a:cubicBezTo>
                    <a:pt x="129" y="1"/>
                    <a:pt x="118" y="4"/>
                    <a:pt x="112" y="9"/>
                  </a:cubicBezTo>
                  <a:cubicBezTo>
                    <a:pt x="79" y="32"/>
                    <a:pt x="57" y="42"/>
                    <a:pt x="35" y="76"/>
                  </a:cubicBezTo>
                  <a:cubicBezTo>
                    <a:pt x="23" y="87"/>
                    <a:pt x="12" y="98"/>
                    <a:pt x="12" y="121"/>
                  </a:cubicBezTo>
                  <a:cubicBezTo>
                    <a:pt x="1" y="121"/>
                    <a:pt x="1" y="131"/>
                    <a:pt x="1" y="143"/>
                  </a:cubicBezTo>
                  <a:cubicBezTo>
                    <a:pt x="1" y="154"/>
                    <a:pt x="1" y="154"/>
                    <a:pt x="12" y="165"/>
                  </a:cubicBezTo>
                  <a:cubicBezTo>
                    <a:pt x="12" y="165"/>
                    <a:pt x="12" y="176"/>
                    <a:pt x="23" y="176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23" y="198"/>
                    <a:pt x="23" y="210"/>
                  </a:cubicBezTo>
                  <a:lnTo>
                    <a:pt x="35" y="220"/>
                  </a:lnTo>
                  <a:lnTo>
                    <a:pt x="35" y="232"/>
                  </a:lnTo>
                  <a:cubicBezTo>
                    <a:pt x="45" y="232"/>
                    <a:pt x="45" y="243"/>
                    <a:pt x="57" y="243"/>
                  </a:cubicBezTo>
                  <a:cubicBezTo>
                    <a:pt x="57" y="254"/>
                    <a:pt x="45" y="254"/>
                    <a:pt x="45" y="265"/>
                  </a:cubicBezTo>
                  <a:cubicBezTo>
                    <a:pt x="35" y="276"/>
                    <a:pt x="35" y="287"/>
                    <a:pt x="23" y="309"/>
                  </a:cubicBezTo>
                  <a:cubicBezTo>
                    <a:pt x="23" y="309"/>
                    <a:pt x="23" y="321"/>
                    <a:pt x="35" y="332"/>
                  </a:cubicBezTo>
                  <a:cubicBezTo>
                    <a:pt x="35" y="332"/>
                    <a:pt x="35" y="343"/>
                    <a:pt x="45" y="343"/>
                  </a:cubicBezTo>
                  <a:cubicBezTo>
                    <a:pt x="45" y="354"/>
                    <a:pt x="57" y="354"/>
                    <a:pt x="67" y="354"/>
                  </a:cubicBezTo>
                  <a:cubicBezTo>
                    <a:pt x="79" y="354"/>
                    <a:pt x="90" y="354"/>
                    <a:pt x="90" y="343"/>
                  </a:cubicBezTo>
                  <a:lnTo>
                    <a:pt x="90" y="354"/>
                  </a:lnTo>
                  <a:cubicBezTo>
                    <a:pt x="90" y="365"/>
                    <a:pt x="79" y="376"/>
                    <a:pt x="79" y="388"/>
                  </a:cubicBezTo>
                  <a:cubicBezTo>
                    <a:pt x="79" y="398"/>
                    <a:pt x="79" y="410"/>
                    <a:pt x="90" y="410"/>
                  </a:cubicBezTo>
                  <a:cubicBezTo>
                    <a:pt x="90" y="421"/>
                    <a:pt x="101" y="432"/>
                    <a:pt x="101" y="432"/>
                  </a:cubicBezTo>
                  <a:cubicBezTo>
                    <a:pt x="112" y="443"/>
                    <a:pt x="112" y="443"/>
                    <a:pt x="124" y="443"/>
                  </a:cubicBezTo>
                  <a:cubicBezTo>
                    <a:pt x="112" y="443"/>
                    <a:pt x="112" y="454"/>
                    <a:pt x="112" y="454"/>
                  </a:cubicBezTo>
                  <a:cubicBezTo>
                    <a:pt x="101" y="465"/>
                    <a:pt x="101" y="465"/>
                    <a:pt x="101" y="477"/>
                  </a:cubicBezTo>
                  <a:cubicBezTo>
                    <a:pt x="101" y="487"/>
                    <a:pt x="101" y="487"/>
                    <a:pt x="112" y="487"/>
                  </a:cubicBezTo>
                  <a:lnTo>
                    <a:pt x="112" y="499"/>
                  </a:lnTo>
                  <a:lnTo>
                    <a:pt x="124" y="510"/>
                  </a:lnTo>
                  <a:lnTo>
                    <a:pt x="168" y="510"/>
                  </a:lnTo>
                  <a:cubicBezTo>
                    <a:pt x="168" y="510"/>
                    <a:pt x="179" y="510"/>
                    <a:pt x="179" y="499"/>
                  </a:cubicBezTo>
                  <a:cubicBezTo>
                    <a:pt x="190" y="499"/>
                    <a:pt x="190" y="499"/>
                    <a:pt x="190" y="487"/>
                  </a:cubicBezTo>
                  <a:lnTo>
                    <a:pt x="190" y="477"/>
                  </a:lnTo>
                  <a:cubicBezTo>
                    <a:pt x="190" y="465"/>
                    <a:pt x="201" y="465"/>
                    <a:pt x="201" y="454"/>
                  </a:cubicBezTo>
                  <a:lnTo>
                    <a:pt x="201" y="443"/>
                  </a:lnTo>
                  <a:lnTo>
                    <a:pt x="201" y="432"/>
                  </a:lnTo>
                  <a:cubicBezTo>
                    <a:pt x="190" y="432"/>
                    <a:pt x="190" y="432"/>
                    <a:pt x="190" y="421"/>
                  </a:cubicBezTo>
                  <a:lnTo>
                    <a:pt x="168" y="421"/>
                  </a:lnTo>
                  <a:lnTo>
                    <a:pt x="168" y="410"/>
                  </a:lnTo>
                  <a:lnTo>
                    <a:pt x="168" y="388"/>
                  </a:lnTo>
                  <a:lnTo>
                    <a:pt x="168" y="365"/>
                  </a:lnTo>
                  <a:cubicBezTo>
                    <a:pt x="179" y="343"/>
                    <a:pt x="179" y="332"/>
                    <a:pt x="190" y="309"/>
                  </a:cubicBezTo>
                  <a:cubicBezTo>
                    <a:pt x="190" y="309"/>
                    <a:pt x="190" y="299"/>
                    <a:pt x="179" y="287"/>
                  </a:cubicBezTo>
                  <a:lnTo>
                    <a:pt x="168" y="276"/>
                  </a:lnTo>
                  <a:cubicBezTo>
                    <a:pt x="146" y="276"/>
                    <a:pt x="124" y="276"/>
                    <a:pt x="124" y="287"/>
                  </a:cubicBezTo>
                  <a:cubicBezTo>
                    <a:pt x="112" y="299"/>
                    <a:pt x="112" y="299"/>
                    <a:pt x="112" y="309"/>
                  </a:cubicBezTo>
                  <a:lnTo>
                    <a:pt x="112" y="299"/>
                  </a:lnTo>
                  <a:cubicBezTo>
                    <a:pt x="112" y="287"/>
                    <a:pt x="124" y="276"/>
                    <a:pt x="124" y="265"/>
                  </a:cubicBezTo>
                  <a:lnTo>
                    <a:pt x="134" y="254"/>
                  </a:lnTo>
                  <a:lnTo>
                    <a:pt x="134" y="243"/>
                  </a:lnTo>
                  <a:lnTo>
                    <a:pt x="146" y="243"/>
                  </a:lnTo>
                  <a:cubicBezTo>
                    <a:pt x="146" y="232"/>
                    <a:pt x="156" y="232"/>
                    <a:pt x="156" y="220"/>
                  </a:cubicBezTo>
                  <a:lnTo>
                    <a:pt x="146" y="210"/>
                  </a:lnTo>
                  <a:cubicBezTo>
                    <a:pt x="134" y="198"/>
                    <a:pt x="124" y="198"/>
                    <a:pt x="112" y="198"/>
                  </a:cubicBezTo>
                  <a:cubicBezTo>
                    <a:pt x="112" y="198"/>
                    <a:pt x="112" y="187"/>
                    <a:pt x="124" y="187"/>
                  </a:cubicBezTo>
                  <a:cubicBezTo>
                    <a:pt x="124" y="187"/>
                    <a:pt x="124" y="176"/>
                    <a:pt x="134" y="165"/>
                  </a:cubicBezTo>
                  <a:cubicBezTo>
                    <a:pt x="146" y="165"/>
                    <a:pt x="146" y="154"/>
                    <a:pt x="146" y="154"/>
                  </a:cubicBezTo>
                  <a:cubicBezTo>
                    <a:pt x="146" y="143"/>
                    <a:pt x="146" y="131"/>
                    <a:pt x="134" y="131"/>
                  </a:cubicBezTo>
                  <a:cubicBezTo>
                    <a:pt x="124" y="121"/>
                    <a:pt x="124" y="121"/>
                    <a:pt x="112" y="121"/>
                  </a:cubicBezTo>
                  <a:cubicBezTo>
                    <a:pt x="124" y="109"/>
                    <a:pt x="124" y="98"/>
                    <a:pt x="134" y="87"/>
                  </a:cubicBezTo>
                  <a:cubicBezTo>
                    <a:pt x="146" y="76"/>
                    <a:pt x="156" y="65"/>
                    <a:pt x="179" y="65"/>
                  </a:cubicBezTo>
                  <a:cubicBezTo>
                    <a:pt x="179" y="54"/>
                    <a:pt x="190" y="42"/>
                    <a:pt x="190" y="32"/>
                  </a:cubicBezTo>
                  <a:cubicBezTo>
                    <a:pt x="190" y="20"/>
                    <a:pt x="179" y="20"/>
                    <a:pt x="179" y="9"/>
                  </a:cubicBezTo>
                  <a:cubicBezTo>
                    <a:pt x="168" y="4"/>
                    <a:pt x="154" y="1"/>
                    <a:pt x="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76" name="Google Shape;17676;p24"/>
            <p:cNvSpPr/>
            <p:nvPr/>
          </p:nvSpPr>
          <p:spPr>
            <a:xfrm flipH="1">
              <a:off x="7246" y="-251769"/>
              <a:ext cx="32431" cy="59861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128" y="0"/>
                  </a:moveTo>
                  <a:cubicBezTo>
                    <a:pt x="118" y="0"/>
                    <a:pt x="108" y="5"/>
                    <a:pt x="101" y="19"/>
                  </a:cubicBezTo>
                  <a:cubicBezTo>
                    <a:pt x="68" y="63"/>
                    <a:pt x="35" y="108"/>
                    <a:pt x="23" y="163"/>
                  </a:cubicBezTo>
                  <a:cubicBezTo>
                    <a:pt x="12" y="174"/>
                    <a:pt x="12" y="185"/>
                    <a:pt x="12" y="207"/>
                  </a:cubicBezTo>
                  <a:cubicBezTo>
                    <a:pt x="1" y="230"/>
                    <a:pt x="35" y="241"/>
                    <a:pt x="57" y="241"/>
                  </a:cubicBezTo>
                  <a:cubicBezTo>
                    <a:pt x="45" y="274"/>
                    <a:pt x="35" y="308"/>
                    <a:pt x="68" y="318"/>
                  </a:cubicBezTo>
                  <a:lnTo>
                    <a:pt x="112" y="318"/>
                  </a:lnTo>
                  <a:cubicBezTo>
                    <a:pt x="101" y="352"/>
                    <a:pt x="90" y="375"/>
                    <a:pt x="101" y="407"/>
                  </a:cubicBezTo>
                  <a:cubicBezTo>
                    <a:pt x="112" y="430"/>
                    <a:pt x="146" y="430"/>
                    <a:pt x="168" y="430"/>
                  </a:cubicBezTo>
                  <a:cubicBezTo>
                    <a:pt x="168" y="441"/>
                    <a:pt x="157" y="452"/>
                    <a:pt x="157" y="474"/>
                  </a:cubicBezTo>
                  <a:cubicBezTo>
                    <a:pt x="157" y="496"/>
                    <a:pt x="157" y="530"/>
                    <a:pt x="179" y="541"/>
                  </a:cubicBezTo>
                  <a:cubicBezTo>
                    <a:pt x="190" y="553"/>
                    <a:pt x="213" y="563"/>
                    <a:pt x="235" y="563"/>
                  </a:cubicBezTo>
                  <a:lnTo>
                    <a:pt x="235" y="619"/>
                  </a:lnTo>
                  <a:cubicBezTo>
                    <a:pt x="244" y="637"/>
                    <a:pt x="267" y="655"/>
                    <a:pt x="294" y="655"/>
                  </a:cubicBezTo>
                  <a:cubicBezTo>
                    <a:pt x="300" y="655"/>
                    <a:pt x="306" y="654"/>
                    <a:pt x="312" y="652"/>
                  </a:cubicBezTo>
                  <a:lnTo>
                    <a:pt x="312" y="674"/>
                  </a:lnTo>
                  <a:lnTo>
                    <a:pt x="312" y="708"/>
                  </a:lnTo>
                  <a:lnTo>
                    <a:pt x="324" y="719"/>
                  </a:lnTo>
                  <a:cubicBezTo>
                    <a:pt x="324" y="730"/>
                    <a:pt x="324" y="730"/>
                    <a:pt x="335" y="730"/>
                  </a:cubicBezTo>
                  <a:cubicBezTo>
                    <a:pt x="335" y="741"/>
                    <a:pt x="346" y="741"/>
                    <a:pt x="357" y="741"/>
                  </a:cubicBezTo>
                  <a:lnTo>
                    <a:pt x="379" y="741"/>
                  </a:lnTo>
                  <a:lnTo>
                    <a:pt x="391" y="730"/>
                  </a:lnTo>
                  <a:lnTo>
                    <a:pt x="391" y="697"/>
                  </a:lnTo>
                  <a:lnTo>
                    <a:pt x="391" y="674"/>
                  </a:lnTo>
                  <a:lnTo>
                    <a:pt x="391" y="630"/>
                  </a:lnTo>
                  <a:cubicBezTo>
                    <a:pt x="401" y="630"/>
                    <a:pt x="401" y="630"/>
                    <a:pt x="391" y="619"/>
                  </a:cubicBezTo>
                  <a:lnTo>
                    <a:pt x="391" y="608"/>
                  </a:lnTo>
                  <a:cubicBezTo>
                    <a:pt x="391" y="608"/>
                    <a:pt x="379" y="597"/>
                    <a:pt x="368" y="597"/>
                  </a:cubicBezTo>
                  <a:lnTo>
                    <a:pt x="335" y="597"/>
                  </a:lnTo>
                  <a:lnTo>
                    <a:pt x="335" y="608"/>
                  </a:lnTo>
                  <a:cubicBezTo>
                    <a:pt x="324" y="597"/>
                    <a:pt x="324" y="597"/>
                    <a:pt x="335" y="597"/>
                  </a:cubicBezTo>
                  <a:lnTo>
                    <a:pt x="324" y="597"/>
                  </a:lnTo>
                  <a:lnTo>
                    <a:pt x="324" y="585"/>
                  </a:lnTo>
                  <a:lnTo>
                    <a:pt x="324" y="541"/>
                  </a:lnTo>
                  <a:lnTo>
                    <a:pt x="324" y="430"/>
                  </a:lnTo>
                  <a:cubicBezTo>
                    <a:pt x="324" y="408"/>
                    <a:pt x="305" y="396"/>
                    <a:pt x="286" y="396"/>
                  </a:cubicBezTo>
                  <a:cubicBezTo>
                    <a:pt x="276" y="396"/>
                    <a:pt x="265" y="400"/>
                    <a:pt x="257" y="407"/>
                  </a:cubicBezTo>
                  <a:cubicBezTo>
                    <a:pt x="257" y="385"/>
                    <a:pt x="257" y="352"/>
                    <a:pt x="268" y="330"/>
                  </a:cubicBezTo>
                  <a:cubicBezTo>
                    <a:pt x="268" y="330"/>
                    <a:pt x="257" y="318"/>
                    <a:pt x="257" y="308"/>
                  </a:cubicBezTo>
                  <a:lnTo>
                    <a:pt x="235" y="308"/>
                  </a:lnTo>
                  <a:cubicBezTo>
                    <a:pt x="213" y="308"/>
                    <a:pt x="190" y="308"/>
                    <a:pt x="190" y="318"/>
                  </a:cubicBezTo>
                  <a:cubicBezTo>
                    <a:pt x="190" y="308"/>
                    <a:pt x="201" y="286"/>
                    <a:pt x="201" y="274"/>
                  </a:cubicBezTo>
                  <a:cubicBezTo>
                    <a:pt x="201" y="252"/>
                    <a:pt x="213" y="230"/>
                    <a:pt x="213" y="207"/>
                  </a:cubicBezTo>
                  <a:cubicBezTo>
                    <a:pt x="213" y="185"/>
                    <a:pt x="223" y="174"/>
                    <a:pt x="223" y="152"/>
                  </a:cubicBezTo>
                  <a:cubicBezTo>
                    <a:pt x="223" y="136"/>
                    <a:pt x="200" y="125"/>
                    <a:pt x="183" y="125"/>
                  </a:cubicBezTo>
                  <a:cubicBezTo>
                    <a:pt x="176" y="125"/>
                    <a:pt x="171" y="127"/>
                    <a:pt x="168" y="130"/>
                  </a:cubicBezTo>
                  <a:lnTo>
                    <a:pt x="168" y="96"/>
                  </a:lnTo>
                  <a:cubicBezTo>
                    <a:pt x="179" y="85"/>
                    <a:pt x="157" y="63"/>
                    <a:pt x="146" y="63"/>
                  </a:cubicBezTo>
                  <a:cubicBezTo>
                    <a:pt x="146" y="52"/>
                    <a:pt x="157" y="52"/>
                    <a:pt x="157" y="41"/>
                  </a:cubicBezTo>
                  <a:cubicBezTo>
                    <a:pt x="168" y="29"/>
                    <a:pt x="157" y="7"/>
                    <a:pt x="146" y="7"/>
                  </a:cubicBezTo>
                  <a:cubicBezTo>
                    <a:pt x="141" y="3"/>
                    <a:pt x="135" y="0"/>
                    <a:pt x="1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77" name="Google Shape;17677;p24"/>
            <p:cNvSpPr/>
            <p:nvPr/>
          </p:nvSpPr>
          <p:spPr>
            <a:xfrm flipH="1">
              <a:off x="1922" y="-191988"/>
              <a:ext cx="8068" cy="5405"/>
            </a:xfrm>
            <a:custGeom>
              <a:avLst/>
              <a:gdLst/>
              <a:ahLst/>
              <a:cxnLst/>
              <a:rect l="l" t="t" r="r" b="b"/>
              <a:pathLst>
                <a:path w="100" h="67" extrusionOk="0">
                  <a:moveTo>
                    <a:pt x="11" y="0"/>
                  </a:moveTo>
                  <a:lnTo>
                    <a:pt x="0" y="12"/>
                  </a:lnTo>
                  <a:lnTo>
                    <a:pt x="0" y="22"/>
                  </a:lnTo>
                  <a:lnTo>
                    <a:pt x="0" y="34"/>
                  </a:lnTo>
                  <a:lnTo>
                    <a:pt x="0" y="45"/>
                  </a:lnTo>
                  <a:cubicBezTo>
                    <a:pt x="0" y="45"/>
                    <a:pt x="0" y="56"/>
                    <a:pt x="11" y="56"/>
                  </a:cubicBezTo>
                  <a:cubicBezTo>
                    <a:pt x="11" y="67"/>
                    <a:pt x="23" y="67"/>
                    <a:pt x="23" y="67"/>
                  </a:cubicBezTo>
                  <a:lnTo>
                    <a:pt x="78" y="67"/>
                  </a:lnTo>
                  <a:lnTo>
                    <a:pt x="89" y="56"/>
                  </a:lnTo>
                  <a:cubicBezTo>
                    <a:pt x="100" y="56"/>
                    <a:pt x="100" y="45"/>
                    <a:pt x="100" y="45"/>
                  </a:cubicBezTo>
                  <a:lnTo>
                    <a:pt x="100" y="34"/>
                  </a:lnTo>
                  <a:lnTo>
                    <a:pt x="100" y="22"/>
                  </a:lnTo>
                  <a:lnTo>
                    <a:pt x="100" y="12"/>
                  </a:lnTo>
                  <a:cubicBezTo>
                    <a:pt x="100" y="12"/>
                    <a:pt x="89" y="12"/>
                    <a:pt x="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78" name="Google Shape;17678;p24"/>
            <p:cNvSpPr/>
            <p:nvPr/>
          </p:nvSpPr>
          <p:spPr>
            <a:xfrm flipH="1">
              <a:off x="-118527" y="-161492"/>
              <a:ext cx="93583" cy="34852"/>
            </a:xfrm>
            <a:custGeom>
              <a:avLst/>
              <a:gdLst/>
              <a:ahLst/>
              <a:cxnLst/>
              <a:rect l="l" t="t" r="r" b="b"/>
              <a:pathLst>
                <a:path w="1160" h="432" extrusionOk="0">
                  <a:moveTo>
                    <a:pt x="123" y="0"/>
                  </a:moveTo>
                  <a:cubicBezTo>
                    <a:pt x="112" y="0"/>
                    <a:pt x="101" y="0"/>
                    <a:pt x="90" y="12"/>
                  </a:cubicBezTo>
                  <a:cubicBezTo>
                    <a:pt x="67" y="34"/>
                    <a:pt x="34" y="45"/>
                    <a:pt x="12" y="56"/>
                  </a:cubicBezTo>
                  <a:cubicBezTo>
                    <a:pt x="1" y="79"/>
                    <a:pt x="12" y="89"/>
                    <a:pt x="23" y="101"/>
                  </a:cubicBezTo>
                  <a:cubicBezTo>
                    <a:pt x="23" y="101"/>
                    <a:pt x="23" y="112"/>
                    <a:pt x="12" y="123"/>
                  </a:cubicBezTo>
                  <a:cubicBezTo>
                    <a:pt x="1" y="134"/>
                    <a:pt x="12" y="145"/>
                    <a:pt x="23" y="156"/>
                  </a:cubicBezTo>
                  <a:cubicBezTo>
                    <a:pt x="32" y="165"/>
                    <a:pt x="44" y="169"/>
                    <a:pt x="55" y="169"/>
                  </a:cubicBezTo>
                  <a:cubicBezTo>
                    <a:pt x="70" y="169"/>
                    <a:pt x="83" y="163"/>
                    <a:pt x="90" y="156"/>
                  </a:cubicBezTo>
                  <a:lnTo>
                    <a:pt x="101" y="145"/>
                  </a:lnTo>
                  <a:lnTo>
                    <a:pt x="123" y="145"/>
                  </a:lnTo>
                  <a:lnTo>
                    <a:pt x="112" y="156"/>
                  </a:lnTo>
                  <a:cubicBezTo>
                    <a:pt x="112" y="190"/>
                    <a:pt x="123" y="223"/>
                    <a:pt x="146" y="234"/>
                  </a:cubicBezTo>
                  <a:cubicBezTo>
                    <a:pt x="152" y="236"/>
                    <a:pt x="158" y="237"/>
                    <a:pt x="163" y="237"/>
                  </a:cubicBezTo>
                  <a:cubicBezTo>
                    <a:pt x="187" y="237"/>
                    <a:pt x="205" y="221"/>
                    <a:pt x="223" y="212"/>
                  </a:cubicBezTo>
                  <a:cubicBezTo>
                    <a:pt x="223" y="223"/>
                    <a:pt x="223" y="234"/>
                    <a:pt x="235" y="245"/>
                  </a:cubicBezTo>
                  <a:cubicBezTo>
                    <a:pt x="241" y="264"/>
                    <a:pt x="254" y="272"/>
                    <a:pt x="268" y="272"/>
                  </a:cubicBezTo>
                  <a:cubicBezTo>
                    <a:pt x="279" y="272"/>
                    <a:pt x="291" y="267"/>
                    <a:pt x="301" y="257"/>
                  </a:cubicBezTo>
                  <a:cubicBezTo>
                    <a:pt x="301" y="257"/>
                    <a:pt x="301" y="245"/>
                    <a:pt x="312" y="245"/>
                  </a:cubicBezTo>
                  <a:cubicBezTo>
                    <a:pt x="324" y="245"/>
                    <a:pt x="324" y="234"/>
                    <a:pt x="324" y="234"/>
                  </a:cubicBezTo>
                  <a:cubicBezTo>
                    <a:pt x="334" y="234"/>
                    <a:pt x="334" y="234"/>
                    <a:pt x="334" y="245"/>
                  </a:cubicBezTo>
                  <a:lnTo>
                    <a:pt x="346" y="245"/>
                  </a:lnTo>
                  <a:lnTo>
                    <a:pt x="346" y="257"/>
                  </a:lnTo>
                  <a:cubicBezTo>
                    <a:pt x="346" y="257"/>
                    <a:pt x="346" y="267"/>
                    <a:pt x="334" y="279"/>
                  </a:cubicBezTo>
                  <a:lnTo>
                    <a:pt x="346" y="289"/>
                  </a:lnTo>
                  <a:cubicBezTo>
                    <a:pt x="357" y="301"/>
                    <a:pt x="357" y="301"/>
                    <a:pt x="368" y="301"/>
                  </a:cubicBezTo>
                  <a:cubicBezTo>
                    <a:pt x="379" y="301"/>
                    <a:pt x="401" y="301"/>
                    <a:pt x="401" y="289"/>
                  </a:cubicBezTo>
                  <a:lnTo>
                    <a:pt x="423" y="289"/>
                  </a:lnTo>
                  <a:cubicBezTo>
                    <a:pt x="423" y="323"/>
                    <a:pt x="446" y="334"/>
                    <a:pt x="468" y="334"/>
                  </a:cubicBezTo>
                  <a:cubicBezTo>
                    <a:pt x="468" y="334"/>
                    <a:pt x="457" y="334"/>
                    <a:pt x="457" y="346"/>
                  </a:cubicBezTo>
                  <a:lnTo>
                    <a:pt x="457" y="368"/>
                  </a:lnTo>
                  <a:cubicBezTo>
                    <a:pt x="446" y="378"/>
                    <a:pt x="435" y="390"/>
                    <a:pt x="435" y="401"/>
                  </a:cubicBezTo>
                  <a:cubicBezTo>
                    <a:pt x="435" y="412"/>
                    <a:pt x="446" y="423"/>
                    <a:pt x="457" y="423"/>
                  </a:cubicBezTo>
                  <a:cubicBezTo>
                    <a:pt x="474" y="429"/>
                    <a:pt x="487" y="432"/>
                    <a:pt x="500" y="432"/>
                  </a:cubicBezTo>
                  <a:cubicBezTo>
                    <a:pt x="512" y="432"/>
                    <a:pt x="523" y="429"/>
                    <a:pt x="535" y="423"/>
                  </a:cubicBezTo>
                  <a:cubicBezTo>
                    <a:pt x="568" y="423"/>
                    <a:pt x="591" y="412"/>
                    <a:pt x="613" y="390"/>
                  </a:cubicBezTo>
                  <a:cubicBezTo>
                    <a:pt x="613" y="390"/>
                    <a:pt x="623" y="378"/>
                    <a:pt x="623" y="368"/>
                  </a:cubicBezTo>
                  <a:cubicBezTo>
                    <a:pt x="623" y="356"/>
                    <a:pt x="613" y="346"/>
                    <a:pt x="613" y="346"/>
                  </a:cubicBezTo>
                  <a:cubicBezTo>
                    <a:pt x="601" y="334"/>
                    <a:pt x="601" y="334"/>
                    <a:pt x="591" y="334"/>
                  </a:cubicBezTo>
                  <a:lnTo>
                    <a:pt x="623" y="301"/>
                  </a:lnTo>
                  <a:cubicBezTo>
                    <a:pt x="635" y="312"/>
                    <a:pt x="646" y="323"/>
                    <a:pt x="657" y="323"/>
                  </a:cubicBezTo>
                  <a:cubicBezTo>
                    <a:pt x="680" y="323"/>
                    <a:pt x="702" y="323"/>
                    <a:pt x="712" y="312"/>
                  </a:cubicBezTo>
                  <a:cubicBezTo>
                    <a:pt x="724" y="334"/>
                    <a:pt x="746" y="334"/>
                    <a:pt x="769" y="334"/>
                  </a:cubicBezTo>
                  <a:cubicBezTo>
                    <a:pt x="801" y="323"/>
                    <a:pt x="835" y="312"/>
                    <a:pt x="857" y="279"/>
                  </a:cubicBezTo>
                  <a:cubicBezTo>
                    <a:pt x="880" y="279"/>
                    <a:pt x="902" y="257"/>
                    <a:pt x="924" y="234"/>
                  </a:cubicBezTo>
                  <a:cubicBezTo>
                    <a:pt x="937" y="247"/>
                    <a:pt x="954" y="253"/>
                    <a:pt x="970" y="253"/>
                  </a:cubicBezTo>
                  <a:cubicBezTo>
                    <a:pt x="981" y="253"/>
                    <a:pt x="992" y="250"/>
                    <a:pt x="1002" y="245"/>
                  </a:cubicBezTo>
                  <a:cubicBezTo>
                    <a:pt x="1035" y="223"/>
                    <a:pt x="1058" y="200"/>
                    <a:pt x="1080" y="178"/>
                  </a:cubicBezTo>
                  <a:cubicBezTo>
                    <a:pt x="1102" y="145"/>
                    <a:pt x="1113" y="123"/>
                    <a:pt x="1135" y="89"/>
                  </a:cubicBezTo>
                  <a:cubicBezTo>
                    <a:pt x="1160" y="57"/>
                    <a:pt x="1125" y="36"/>
                    <a:pt x="1091" y="36"/>
                  </a:cubicBezTo>
                  <a:cubicBezTo>
                    <a:pt x="1079" y="36"/>
                    <a:pt x="1067" y="39"/>
                    <a:pt x="1058" y="45"/>
                  </a:cubicBezTo>
                  <a:lnTo>
                    <a:pt x="1046" y="56"/>
                  </a:lnTo>
                  <a:lnTo>
                    <a:pt x="1046" y="45"/>
                  </a:lnTo>
                  <a:cubicBezTo>
                    <a:pt x="1024" y="45"/>
                    <a:pt x="1013" y="45"/>
                    <a:pt x="991" y="56"/>
                  </a:cubicBezTo>
                  <a:lnTo>
                    <a:pt x="957" y="89"/>
                  </a:lnTo>
                  <a:cubicBezTo>
                    <a:pt x="946" y="89"/>
                    <a:pt x="935" y="89"/>
                    <a:pt x="935" y="101"/>
                  </a:cubicBezTo>
                  <a:cubicBezTo>
                    <a:pt x="935" y="89"/>
                    <a:pt x="935" y="79"/>
                    <a:pt x="946" y="67"/>
                  </a:cubicBezTo>
                  <a:cubicBezTo>
                    <a:pt x="946" y="42"/>
                    <a:pt x="922" y="30"/>
                    <a:pt x="900" y="30"/>
                  </a:cubicBezTo>
                  <a:cubicBezTo>
                    <a:pt x="892" y="30"/>
                    <a:pt x="885" y="31"/>
                    <a:pt x="880" y="34"/>
                  </a:cubicBezTo>
                  <a:cubicBezTo>
                    <a:pt x="868" y="45"/>
                    <a:pt x="857" y="56"/>
                    <a:pt x="835" y="67"/>
                  </a:cubicBezTo>
                  <a:cubicBezTo>
                    <a:pt x="824" y="89"/>
                    <a:pt x="813" y="101"/>
                    <a:pt x="801" y="112"/>
                  </a:cubicBezTo>
                  <a:lnTo>
                    <a:pt x="801" y="123"/>
                  </a:lnTo>
                  <a:cubicBezTo>
                    <a:pt x="798" y="119"/>
                    <a:pt x="793" y="118"/>
                    <a:pt x="788" y="118"/>
                  </a:cubicBezTo>
                  <a:cubicBezTo>
                    <a:pt x="777" y="118"/>
                    <a:pt x="765" y="123"/>
                    <a:pt x="757" y="123"/>
                  </a:cubicBezTo>
                  <a:cubicBezTo>
                    <a:pt x="757" y="123"/>
                    <a:pt x="746" y="112"/>
                    <a:pt x="735" y="112"/>
                  </a:cubicBezTo>
                  <a:cubicBezTo>
                    <a:pt x="724" y="112"/>
                    <a:pt x="702" y="112"/>
                    <a:pt x="690" y="123"/>
                  </a:cubicBezTo>
                  <a:cubicBezTo>
                    <a:pt x="680" y="112"/>
                    <a:pt x="646" y="112"/>
                    <a:pt x="635" y="112"/>
                  </a:cubicBezTo>
                  <a:cubicBezTo>
                    <a:pt x="623" y="101"/>
                    <a:pt x="601" y="89"/>
                    <a:pt x="579" y="89"/>
                  </a:cubicBezTo>
                  <a:cubicBezTo>
                    <a:pt x="572" y="76"/>
                    <a:pt x="553" y="66"/>
                    <a:pt x="534" y="66"/>
                  </a:cubicBezTo>
                  <a:cubicBezTo>
                    <a:pt x="522" y="66"/>
                    <a:pt x="510" y="70"/>
                    <a:pt x="502" y="79"/>
                  </a:cubicBezTo>
                  <a:cubicBezTo>
                    <a:pt x="479" y="79"/>
                    <a:pt x="468" y="79"/>
                    <a:pt x="457" y="89"/>
                  </a:cubicBezTo>
                  <a:cubicBezTo>
                    <a:pt x="446" y="101"/>
                    <a:pt x="435" y="123"/>
                    <a:pt x="435" y="134"/>
                  </a:cubicBezTo>
                  <a:lnTo>
                    <a:pt x="413" y="134"/>
                  </a:lnTo>
                  <a:cubicBezTo>
                    <a:pt x="413" y="134"/>
                    <a:pt x="423" y="134"/>
                    <a:pt x="423" y="123"/>
                  </a:cubicBezTo>
                  <a:cubicBezTo>
                    <a:pt x="435" y="112"/>
                    <a:pt x="423" y="101"/>
                    <a:pt x="413" y="89"/>
                  </a:cubicBezTo>
                  <a:cubicBezTo>
                    <a:pt x="390" y="89"/>
                    <a:pt x="368" y="89"/>
                    <a:pt x="357" y="101"/>
                  </a:cubicBezTo>
                  <a:cubicBezTo>
                    <a:pt x="346" y="123"/>
                    <a:pt x="324" y="134"/>
                    <a:pt x="301" y="156"/>
                  </a:cubicBezTo>
                  <a:cubicBezTo>
                    <a:pt x="301" y="156"/>
                    <a:pt x="290" y="156"/>
                    <a:pt x="290" y="168"/>
                  </a:cubicBezTo>
                  <a:cubicBezTo>
                    <a:pt x="290" y="145"/>
                    <a:pt x="279" y="134"/>
                    <a:pt x="268" y="123"/>
                  </a:cubicBezTo>
                  <a:cubicBezTo>
                    <a:pt x="261" y="120"/>
                    <a:pt x="254" y="118"/>
                    <a:pt x="248" y="118"/>
                  </a:cubicBezTo>
                  <a:cubicBezTo>
                    <a:pt x="233" y="118"/>
                    <a:pt x="220" y="126"/>
                    <a:pt x="212" y="134"/>
                  </a:cubicBezTo>
                  <a:cubicBezTo>
                    <a:pt x="201" y="134"/>
                    <a:pt x="201" y="145"/>
                    <a:pt x="201" y="145"/>
                  </a:cubicBezTo>
                  <a:lnTo>
                    <a:pt x="201" y="101"/>
                  </a:lnTo>
                  <a:cubicBezTo>
                    <a:pt x="190" y="89"/>
                    <a:pt x="179" y="79"/>
                    <a:pt x="168" y="79"/>
                  </a:cubicBezTo>
                  <a:lnTo>
                    <a:pt x="156" y="79"/>
                  </a:lnTo>
                  <a:cubicBezTo>
                    <a:pt x="156" y="67"/>
                    <a:pt x="146" y="56"/>
                    <a:pt x="146" y="56"/>
                  </a:cubicBezTo>
                  <a:cubicBezTo>
                    <a:pt x="146" y="45"/>
                    <a:pt x="156" y="34"/>
                    <a:pt x="156" y="23"/>
                  </a:cubicBezTo>
                  <a:cubicBezTo>
                    <a:pt x="156" y="12"/>
                    <a:pt x="134" y="0"/>
                    <a:pt x="1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79" name="Google Shape;17679;p24"/>
            <p:cNvSpPr/>
            <p:nvPr/>
          </p:nvSpPr>
          <p:spPr>
            <a:xfrm flipH="1">
              <a:off x="-128289" y="-143905"/>
              <a:ext cx="26139" cy="16377"/>
            </a:xfrm>
            <a:custGeom>
              <a:avLst/>
              <a:gdLst/>
              <a:ahLst/>
              <a:cxnLst/>
              <a:rect l="l" t="t" r="r" b="b"/>
              <a:pathLst>
                <a:path w="324" h="203" extrusionOk="0">
                  <a:moveTo>
                    <a:pt x="144" y="0"/>
                  </a:moveTo>
                  <a:cubicBezTo>
                    <a:pt x="134" y="0"/>
                    <a:pt x="123" y="8"/>
                    <a:pt x="123" y="16"/>
                  </a:cubicBezTo>
                  <a:cubicBezTo>
                    <a:pt x="123" y="27"/>
                    <a:pt x="123" y="27"/>
                    <a:pt x="111" y="39"/>
                  </a:cubicBezTo>
                  <a:cubicBezTo>
                    <a:pt x="111" y="49"/>
                    <a:pt x="111" y="49"/>
                    <a:pt x="101" y="49"/>
                  </a:cubicBezTo>
                  <a:cubicBezTo>
                    <a:pt x="101" y="61"/>
                    <a:pt x="89" y="83"/>
                    <a:pt x="78" y="94"/>
                  </a:cubicBezTo>
                  <a:cubicBezTo>
                    <a:pt x="67" y="94"/>
                    <a:pt x="67" y="105"/>
                    <a:pt x="56" y="105"/>
                  </a:cubicBezTo>
                  <a:lnTo>
                    <a:pt x="56" y="116"/>
                  </a:lnTo>
                  <a:lnTo>
                    <a:pt x="45" y="116"/>
                  </a:lnTo>
                  <a:cubicBezTo>
                    <a:pt x="22" y="138"/>
                    <a:pt x="12" y="150"/>
                    <a:pt x="0" y="172"/>
                  </a:cubicBezTo>
                  <a:cubicBezTo>
                    <a:pt x="0" y="183"/>
                    <a:pt x="12" y="194"/>
                    <a:pt x="12" y="194"/>
                  </a:cubicBezTo>
                  <a:cubicBezTo>
                    <a:pt x="17" y="200"/>
                    <a:pt x="25" y="202"/>
                    <a:pt x="34" y="202"/>
                  </a:cubicBezTo>
                  <a:cubicBezTo>
                    <a:pt x="42" y="202"/>
                    <a:pt x="50" y="200"/>
                    <a:pt x="56" y="194"/>
                  </a:cubicBezTo>
                  <a:cubicBezTo>
                    <a:pt x="67" y="194"/>
                    <a:pt x="78" y="183"/>
                    <a:pt x="89" y="172"/>
                  </a:cubicBezTo>
                  <a:lnTo>
                    <a:pt x="101" y="160"/>
                  </a:lnTo>
                  <a:cubicBezTo>
                    <a:pt x="101" y="160"/>
                    <a:pt x="111" y="172"/>
                    <a:pt x="111" y="183"/>
                  </a:cubicBezTo>
                  <a:lnTo>
                    <a:pt x="134" y="183"/>
                  </a:lnTo>
                  <a:cubicBezTo>
                    <a:pt x="137" y="187"/>
                    <a:pt x="141" y="188"/>
                    <a:pt x="145" y="188"/>
                  </a:cubicBezTo>
                  <a:cubicBezTo>
                    <a:pt x="151" y="188"/>
                    <a:pt x="156" y="183"/>
                    <a:pt x="156" y="183"/>
                  </a:cubicBezTo>
                  <a:cubicBezTo>
                    <a:pt x="167" y="183"/>
                    <a:pt x="178" y="172"/>
                    <a:pt x="178" y="172"/>
                  </a:cubicBezTo>
                  <a:cubicBezTo>
                    <a:pt x="190" y="172"/>
                    <a:pt x="190" y="160"/>
                    <a:pt x="190" y="160"/>
                  </a:cubicBezTo>
                  <a:lnTo>
                    <a:pt x="223" y="128"/>
                  </a:lnTo>
                  <a:lnTo>
                    <a:pt x="279" y="128"/>
                  </a:lnTo>
                  <a:cubicBezTo>
                    <a:pt x="289" y="116"/>
                    <a:pt x="289" y="116"/>
                    <a:pt x="301" y="116"/>
                  </a:cubicBezTo>
                  <a:cubicBezTo>
                    <a:pt x="301" y="105"/>
                    <a:pt x="312" y="105"/>
                    <a:pt x="312" y="105"/>
                  </a:cubicBezTo>
                  <a:cubicBezTo>
                    <a:pt x="312" y="94"/>
                    <a:pt x="323" y="94"/>
                    <a:pt x="323" y="83"/>
                  </a:cubicBezTo>
                  <a:lnTo>
                    <a:pt x="323" y="71"/>
                  </a:lnTo>
                  <a:cubicBezTo>
                    <a:pt x="323" y="71"/>
                    <a:pt x="323" y="61"/>
                    <a:pt x="312" y="61"/>
                  </a:cubicBezTo>
                  <a:lnTo>
                    <a:pt x="312" y="49"/>
                  </a:lnTo>
                  <a:lnTo>
                    <a:pt x="301" y="49"/>
                  </a:lnTo>
                  <a:lnTo>
                    <a:pt x="289" y="39"/>
                  </a:lnTo>
                  <a:lnTo>
                    <a:pt x="267" y="39"/>
                  </a:lnTo>
                  <a:cubicBezTo>
                    <a:pt x="267" y="49"/>
                    <a:pt x="256" y="49"/>
                    <a:pt x="256" y="49"/>
                  </a:cubicBezTo>
                  <a:lnTo>
                    <a:pt x="245" y="49"/>
                  </a:lnTo>
                  <a:cubicBezTo>
                    <a:pt x="245" y="49"/>
                    <a:pt x="234" y="39"/>
                    <a:pt x="223" y="39"/>
                  </a:cubicBezTo>
                  <a:cubicBezTo>
                    <a:pt x="200" y="39"/>
                    <a:pt x="190" y="49"/>
                    <a:pt x="190" y="61"/>
                  </a:cubicBezTo>
                  <a:lnTo>
                    <a:pt x="190" y="71"/>
                  </a:lnTo>
                  <a:lnTo>
                    <a:pt x="178" y="71"/>
                  </a:lnTo>
                  <a:cubicBezTo>
                    <a:pt x="178" y="83"/>
                    <a:pt x="167" y="83"/>
                    <a:pt x="167" y="94"/>
                  </a:cubicBezTo>
                  <a:cubicBezTo>
                    <a:pt x="156" y="105"/>
                    <a:pt x="145" y="105"/>
                    <a:pt x="145" y="116"/>
                  </a:cubicBezTo>
                  <a:cubicBezTo>
                    <a:pt x="134" y="116"/>
                    <a:pt x="134" y="128"/>
                    <a:pt x="123" y="128"/>
                  </a:cubicBezTo>
                  <a:cubicBezTo>
                    <a:pt x="134" y="128"/>
                    <a:pt x="134" y="116"/>
                    <a:pt x="134" y="116"/>
                  </a:cubicBezTo>
                  <a:cubicBezTo>
                    <a:pt x="156" y="83"/>
                    <a:pt x="178" y="61"/>
                    <a:pt x="178" y="16"/>
                  </a:cubicBezTo>
                  <a:cubicBezTo>
                    <a:pt x="178" y="5"/>
                    <a:pt x="167" y="5"/>
                    <a:pt x="156" y="5"/>
                  </a:cubicBezTo>
                  <a:cubicBezTo>
                    <a:pt x="153" y="2"/>
                    <a:pt x="149" y="0"/>
                    <a:pt x="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80" name="Google Shape;17680;p24"/>
            <p:cNvSpPr/>
            <p:nvPr/>
          </p:nvSpPr>
          <p:spPr>
            <a:xfrm flipH="1">
              <a:off x="-140794" y="-160686"/>
              <a:ext cx="18959" cy="14521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01" y="1"/>
                  </a:moveTo>
                  <a:cubicBezTo>
                    <a:pt x="92" y="1"/>
                    <a:pt x="83" y="4"/>
                    <a:pt x="79" y="13"/>
                  </a:cubicBezTo>
                  <a:lnTo>
                    <a:pt x="45" y="79"/>
                  </a:lnTo>
                  <a:lnTo>
                    <a:pt x="23" y="102"/>
                  </a:lnTo>
                  <a:cubicBezTo>
                    <a:pt x="23" y="113"/>
                    <a:pt x="23" y="113"/>
                    <a:pt x="12" y="124"/>
                  </a:cubicBezTo>
                  <a:cubicBezTo>
                    <a:pt x="12" y="124"/>
                    <a:pt x="1" y="135"/>
                    <a:pt x="1" y="146"/>
                  </a:cubicBezTo>
                  <a:cubicBezTo>
                    <a:pt x="1" y="168"/>
                    <a:pt x="23" y="180"/>
                    <a:pt x="45" y="180"/>
                  </a:cubicBezTo>
                  <a:cubicBezTo>
                    <a:pt x="68" y="168"/>
                    <a:pt x="90" y="158"/>
                    <a:pt x="90" y="135"/>
                  </a:cubicBezTo>
                  <a:lnTo>
                    <a:pt x="90" y="124"/>
                  </a:lnTo>
                  <a:cubicBezTo>
                    <a:pt x="90" y="124"/>
                    <a:pt x="90" y="113"/>
                    <a:pt x="101" y="113"/>
                  </a:cubicBezTo>
                  <a:cubicBezTo>
                    <a:pt x="101" y="113"/>
                    <a:pt x="101" y="124"/>
                    <a:pt x="112" y="124"/>
                  </a:cubicBezTo>
                  <a:lnTo>
                    <a:pt x="168" y="124"/>
                  </a:lnTo>
                  <a:lnTo>
                    <a:pt x="168" y="135"/>
                  </a:lnTo>
                  <a:lnTo>
                    <a:pt x="223" y="135"/>
                  </a:lnTo>
                  <a:lnTo>
                    <a:pt x="223" y="124"/>
                  </a:lnTo>
                  <a:lnTo>
                    <a:pt x="235" y="124"/>
                  </a:lnTo>
                  <a:lnTo>
                    <a:pt x="235" y="102"/>
                  </a:lnTo>
                  <a:lnTo>
                    <a:pt x="235" y="91"/>
                  </a:lnTo>
                  <a:cubicBezTo>
                    <a:pt x="235" y="91"/>
                    <a:pt x="223" y="91"/>
                    <a:pt x="223" y="79"/>
                  </a:cubicBezTo>
                  <a:lnTo>
                    <a:pt x="213" y="79"/>
                  </a:lnTo>
                  <a:lnTo>
                    <a:pt x="213" y="57"/>
                  </a:lnTo>
                  <a:lnTo>
                    <a:pt x="201" y="46"/>
                  </a:lnTo>
                  <a:lnTo>
                    <a:pt x="190" y="46"/>
                  </a:lnTo>
                  <a:cubicBezTo>
                    <a:pt x="190" y="35"/>
                    <a:pt x="190" y="35"/>
                    <a:pt x="179" y="35"/>
                  </a:cubicBezTo>
                  <a:lnTo>
                    <a:pt x="168" y="35"/>
                  </a:lnTo>
                  <a:cubicBezTo>
                    <a:pt x="168" y="35"/>
                    <a:pt x="168" y="24"/>
                    <a:pt x="157" y="24"/>
                  </a:cubicBezTo>
                  <a:lnTo>
                    <a:pt x="124" y="24"/>
                  </a:lnTo>
                  <a:cubicBezTo>
                    <a:pt x="130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81" name="Google Shape;17681;p24"/>
            <p:cNvSpPr/>
            <p:nvPr/>
          </p:nvSpPr>
          <p:spPr>
            <a:xfrm flipH="1">
              <a:off x="-68105" y="-170286"/>
              <a:ext cx="50341" cy="44533"/>
            </a:xfrm>
            <a:custGeom>
              <a:avLst/>
              <a:gdLst/>
              <a:ahLst/>
              <a:cxnLst/>
              <a:rect l="l" t="t" r="r" b="b"/>
              <a:pathLst>
                <a:path w="624" h="552" extrusionOk="0">
                  <a:moveTo>
                    <a:pt x="61" y="0"/>
                  </a:moveTo>
                  <a:cubicBezTo>
                    <a:pt x="44" y="0"/>
                    <a:pt x="28" y="7"/>
                    <a:pt x="23" y="20"/>
                  </a:cubicBezTo>
                  <a:cubicBezTo>
                    <a:pt x="12" y="43"/>
                    <a:pt x="12" y="65"/>
                    <a:pt x="12" y="87"/>
                  </a:cubicBezTo>
                  <a:cubicBezTo>
                    <a:pt x="1" y="109"/>
                    <a:pt x="1" y="132"/>
                    <a:pt x="1" y="154"/>
                  </a:cubicBezTo>
                  <a:cubicBezTo>
                    <a:pt x="1" y="165"/>
                    <a:pt x="1" y="176"/>
                    <a:pt x="12" y="188"/>
                  </a:cubicBezTo>
                  <a:cubicBezTo>
                    <a:pt x="23" y="210"/>
                    <a:pt x="45" y="210"/>
                    <a:pt x="57" y="210"/>
                  </a:cubicBezTo>
                  <a:lnTo>
                    <a:pt x="67" y="210"/>
                  </a:lnTo>
                  <a:cubicBezTo>
                    <a:pt x="67" y="232"/>
                    <a:pt x="79" y="243"/>
                    <a:pt x="101" y="243"/>
                  </a:cubicBezTo>
                  <a:cubicBezTo>
                    <a:pt x="112" y="243"/>
                    <a:pt x="134" y="243"/>
                    <a:pt x="146" y="232"/>
                  </a:cubicBezTo>
                  <a:lnTo>
                    <a:pt x="146" y="232"/>
                  </a:lnTo>
                  <a:cubicBezTo>
                    <a:pt x="134" y="254"/>
                    <a:pt x="134" y="277"/>
                    <a:pt x="146" y="287"/>
                  </a:cubicBezTo>
                  <a:cubicBezTo>
                    <a:pt x="157" y="298"/>
                    <a:pt x="171" y="304"/>
                    <a:pt x="184" y="304"/>
                  </a:cubicBezTo>
                  <a:cubicBezTo>
                    <a:pt x="198" y="304"/>
                    <a:pt x="212" y="298"/>
                    <a:pt x="223" y="287"/>
                  </a:cubicBezTo>
                  <a:lnTo>
                    <a:pt x="223" y="277"/>
                  </a:lnTo>
                  <a:lnTo>
                    <a:pt x="235" y="277"/>
                  </a:lnTo>
                  <a:lnTo>
                    <a:pt x="235" y="321"/>
                  </a:lnTo>
                  <a:cubicBezTo>
                    <a:pt x="235" y="332"/>
                    <a:pt x="223" y="354"/>
                    <a:pt x="235" y="366"/>
                  </a:cubicBezTo>
                  <a:lnTo>
                    <a:pt x="235" y="376"/>
                  </a:lnTo>
                  <a:lnTo>
                    <a:pt x="245" y="376"/>
                  </a:lnTo>
                  <a:cubicBezTo>
                    <a:pt x="257" y="388"/>
                    <a:pt x="257" y="388"/>
                    <a:pt x="268" y="388"/>
                  </a:cubicBezTo>
                  <a:lnTo>
                    <a:pt x="290" y="388"/>
                  </a:lnTo>
                  <a:cubicBezTo>
                    <a:pt x="290" y="376"/>
                    <a:pt x="301" y="376"/>
                    <a:pt x="301" y="366"/>
                  </a:cubicBezTo>
                  <a:lnTo>
                    <a:pt x="301" y="354"/>
                  </a:lnTo>
                  <a:lnTo>
                    <a:pt x="312" y="343"/>
                  </a:lnTo>
                  <a:cubicBezTo>
                    <a:pt x="312" y="366"/>
                    <a:pt x="324" y="388"/>
                    <a:pt x="334" y="410"/>
                  </a:cubicBezTo>
                  <a:cubicBezTo>
                    <a:pt x="334" y="421"/>
                    <a:pt x="334" y="432"/>
                    <a:pt x="346" y="432"/>
                  </a:cubicBezTo>
                  <a:cubicBezTo>
                    <a:pt x="346" y="455"/>
                    <a:pt x="357" y="465"/>
                    <a:pt x="357" y="477"/>
                  </a:cubicBezTo>
                  <a:cubicBezTo>
                    <a:pt x="368" y="499"/>
                    <a:pt x="390" y="499"/>
                    <a:pt x="413" y="499"/>
                  </a:cubicBezTo>
                  <a:cubicBezTo>
                    <a:pt x="435" y="499"/>
                    <a:pt x="446" y="487"/>
                    <a:pt x="446" y="477"/>
                  </a:cubicBezTo>
                  <a:cubicBezTo>
                    <a:pt x="457" y="477"/>
                    <a:pt x="457" y="487"/>
                    <a:pt x="457" y="487"/>
                  </a:cubicBezTo>
                  <a:cubicBezTo>
                    <a:pt x="465" y="496"/>
                    <a:pt x="478" y="503"/>
                    <a:pt x="489" y="503"/>
                  </a:cubicBezTo>
                  <a:cubicBezTo>
                    <a:pt x="494" y="503"/>
                    <a:pt x="498" y="502"/>
                    <a:pt x="502" y="499"/>
                  </a:cubicBezTo>
                  <a:cubicBezTo>
                    <a:pt x="512" y="521"/>
                    <a:pt x="512" y="532"/>
                    <a:pt x="535" y="543"/>
                  </a:cubicBezTo>
                  <a:cubicBezTo>
                    <a:pt x="540" y="549"/>
                    <a:pt x="549" y="552"/>
                    <a:pt x="559" y="552"/>
                  </a:cubicBezTo>
                  <a:cubicBezTo>
                    <a:pt x="568" y="552"/>
                    <a:pt x="579" y="549"/>
                    <a:pt x="591" y="543"/>
                  </a:cubicBezTo>
                  <a:cubicBezTo>
                    <a:pt x="601" y="532"/>
                    <a:pt x="624" y="510"/>
                    <a:pt x="601" y="499"/>
                  </a:cubicBezTo>
                  <a:cubicBezTo>
                    <a:pt x="601" y="499"/>
                    <a:pt x="601" y="487"/>
                    <a:pt x="591" y="487"/>
                  </a:cubicBezTo>
                  <a:cubicBezTo>
                    <a:pt x="591" y="477"/>
                    <a:pt x="579" y="465"/>
                    <a:pt x="579" y="455"/>
                  </a:cubicBezTo>
                  <a:cubicBezTo>
                    <a:pt x="568" y="432"/>
                    <a:pt x="568" y="410"/>
                    <a:pt x="546" y="398"/>
                  </a:cubicBezTo>
                  <a:cubicBezTo>
                    <a:pt x="535" y="388"/>
                    <a:pt x="524" y="376"/>
                    <a:pt x="502" y="376"/>
                  </a:cubicBezTo>
                  <a:lnTo>
                    <a:pt x="490" y="388"/>
                  </a:lnTo>
                  <a:lnTo>
                    <a:pt x="490" y="366"/>
                  </a:lnTo>
                  <a:cubicBezTo>
                    <a:pt x="479" y="354"/>
                    <a:pt x="468" y="354"/>
                    <a:pt x="468" y="343"/>
                  </a:cubicBezTo>
                  <a:cubicBezTo>
                    <a:pt x="462" y="332"/>
                    <a:pt x="451" y="327"/>
                    <a:pt x="440" y="327"/>
                  </a:cubicBezTo>
                  <a:cubicBezTo>
                    <a:pt x="429" y="327"/>
                    <a:pt x="418" y="332"/>
                    <a:pt x="413" y="343"/>
                  </a:cubicBezTo>
                  <a:cubicBezTo>
                    <a:pt x="401" y="332"/>
                    <a:pt x="390" y="321"/>
                    <a:pt x="379" y="321"/>
                  </a:cubicBezTo>
                  <a:lnTo>
                    <a:pt x="368" y="321"/>
                  </a:lnTo>
                  <a:cubicBezTo>
                    <a:pt x="368" y="299"/>
                    <a:pt x="357" y="277"/>
                    <a:pt x="357" y="254"/>
                  </a:cubicBezTo>
                  <a:cubicBezTo>
                    <a:pt x="346" y="243"/>
                    <a:pt x="334" y="232"/>
                    <a:pt x="324" y="232"/>
                  </a:cubicBezTo>
                  <a:cubicBezTo>
                    <a:pt x="312" y="232"/>
                    <a:pt x="290" y="243"/>
                    <a:pt x="290" y="254"/>
                  </a:cubicBezTo>
                  <a:cubicBezTo>
                    <a:pt x="290" y="275"/>
                    <a:pt x="294" y="291"/>
                    <a:pt x="298" y="305"/>
                  </a:cubicBezTo>
                  <a:lnTo>
                    <a:pt x="298" y="305"/>
                  </a:lnTo>
                  <a:cubicBezTo>
                    <a:pt x="290" y="296"/>
                    <a:pt x="290" y="286"/>
                    <a:pt x="290" y="277"/>
                  </a:cubicBezTo>
                  <a:cubicBezTo>
                    <a:pt x="290" y="265"/>
                    <a:pt x="290" y="265"/>
                    <a:pt x="279" y="254"/>
                  </a:cubicBezTo>
                  <a:cubicBezTo>
                    <a:pt x="279" y="254"/>
                    <a:pt x="274" y="249"/>
                    <a:pt x="267" y="249"/>
                  </a:cubicBezTo>
                  <a:cubicBezTo>
                    <a:pt x="264" y="249"/>
                    <a:pt x="260" y="250"/>
                    <a:pt x="257" y="254"/>
                  </a:cubicBezTo>
                  <a:lnTo>
                    <a:pt x="235" y="254"/>
                  </a:lnTo>
                  <a:cubicBezTo>
                    <a:pt x="235" y="243"/>
                    <a:pt x="235" y="243"/>
                    <a:pt x="223" y="232"/>
                  </a:cubicBezTo>
                  <a:lnTo>
                    <a:pt x="223" y="210"/>
                  </a:lnTo>
                  <a:cubicBezTo>
                    <a:pt x="212" y="188"/>
                    <a:pt x="212" y="165"/>
                    <a:pt x="201" y="143"/>
                  </a:cubicBezTo>
                  <a:cubicBezTo>
                    <a:pt x="201" y="130"/>
                    <a:pt x="193" y="125"/>
                    <a:pt x="185" y="125"/>
                  </a:cubicBezTo>
                  <a:cubicBezTo>
                    <a:pt x="179" y="125"/>
                    <a:pt x="172" y="127"/>
                    <a:pt x="168" y="132"/>
                  </a:cubicBezTo>
                  <a:cubicBezTo>
                    <a:pt x="156" y="132"/>
                    <a:pt x="156" y="143"/>
                    <a:pt x="146" y="143"/>
                  </a:cubicBezTo>
                  <a:lnTo>
                    <a:pt x="146" y="87"/>
                  </a:lnTo>
                  <a:cubicBezTo>
                    <a:pt x="146" y="65"/>
                    <a:pt x="134" y="65"/>
                    <a:pt x="123" y="65"/>
                  </a:cubicBezTo>
                  <a:lnTo>
                    <a:pt x="90" y="65"/>
                  </a:lnTo>
                  <a:cubicBezTo>
                    <a:pt x="90" y="54"/>
                    <a:pt x="101" y="43"/>
                    <a:pt x="101" y="32"/>
                  </a:cubicBezTo>
                  <a:cubicBezTo>
                    <a:pt x="107" y="12"/>
                    <a:pt x="84" y="0"/>
                    <a:pt x="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82" name="Google Shape;17682;p24"/>
            <p:cNvSpPr/>
            <p:nvPr/>
          </p:nvSpPr>
          <p:spPr>
            <a:xfrm flipH="1">
              <a:off x="-109653" y="-151166"/>
              <a:ext cx="34448" cy="22105"/>
            </a:xfrm>
            <a:custGeom>
              <a:avLst/>
              <a:gdLst/>
              <a:ahLst/>
              <a:cxnLst/>
              <a:rect l="l" t="t" r="r" b="b"/>
              <a:pathLst>
                <a:path w="427" h="274" extrusionOk="0">
                  <a:moveTo>
                    <a:pt x="380" y="1"/>
                  </a:moveTo>
                  <a:cubicBezTo>
                    <a:pt x="367" y="1"/>
                    <a:pt x="354" y="5"/>
                    <a:pt x="346" y="17"/>
                  </a:cubicBezTo>
                  <a:cubicBezTo>
                    <a:pt x="334" y="28"/>
                    <a:pt x="323" y="40"/>
                    <a:pt x="312" y="62"/>
                  </a:cubicBezTo>
                  <a:cubicBezTo>
                    <a:pt x="301" y="72"/>
                    <a:pt x="290" y="72"/>
                    <a:pt x="290" y="95"/>
                  </a:cubicBezTo>
                  <a:lnTo>
                    <a:pt x="290" y="106"/>
                  </a:lnTo>
                  <a:lnTo>
                    <a:pt x="290" y="117"/>
                  </a:lnTo>
                  <a:cubicBezTo>
                    <a:pt x="279" y="106"/>
                    <a:pt x="279" y="106"/>
                    <a:pt x="267" y="106"/>
                  </a:cubicBezTo>
                  <a:cubicBezTo>
                    <a:pt x="261" y="100"/>
                    <a:pt x="251" y="93"/>
                    <a:pt x="242" y="93"/>
                  </a:cubicBezTo>
                  <a:cubicBezTo>
                    <a:pt x="235" y="93"/>
                    <a:pt x="228" y="97"/>
                    <a:pt x="223" y="106"/>
                  </a:cubicBezTo>
                  <a:cubicBezTo>
                    <a:pt x="223" y="106"/>
                    <a:pt x="223" y="117"/>
                    <a:pt x="212" y="117"/>
                  </a:cubicBezTo>
                  <a:cubicBezTo>
                    <a:pt x="212" y="95"/>
                    <a:pt x="201" y="84"/>
                    <a:pt x="178" y="72"/>
                  </a:cubicBezTo>
                  <a:cubicBezTo>
                    <a:pt x="168" y="72"/>
                    <a:pt x="146" y="72"/>
                    <a:pt x="134" y="95"/>
                  </a:cubicBezTo>
                  <a:cubicBezTo>
                    <a:pt x="134" y="106"/>
                    <a:pt x="123" y="117"/>
                    <a:pt x="123" y="129"/>
                  </a:cubicBezTo>
                  <a:lnTo>
                    <a:pt x="112" y="129"/>
                  </a:lnTo>
                  <a:cubicBezTo>
                    <a:pt x="112" y="117"/>
                    <a:pt x="101" y="112"/>
                    <a:pt x="88" y="112"/>
                  </a:cubicBezTo>
                  <a:cubicBezTo>
                    <a:pt x="76" y="112"/>
                    <a:pt x="62" y="117"/>
                    <a:pt x="57" y="129"/>
                  </a:cubicBezTo>
                  <a:lnTo>
                    <a:pt x="57" y="139"/>
                  </a:lnTo>
                  <a:cubicBezTo>
                    <a:pt x="45" y="139"/>
                    <a:pt x="45" y="151"/>
                    <a:pt x="45" y="151"/>
                  </a:cubicBezTo>
                  <a:cubicBezTo>
                    <a:pt x="45" y="161"/>
                    <a:pt x="34" y="161"/>
                    <a:pt x="34" y="161"/>
                  </a:cubicBezTo>
                  <a:cubicBezTo>
                    <a:pt x="23" y="161"/>
                    <a:pt x="12" y="173"/>
                    <a:pt x="12" y="184"/>
                  </a:cubicBezTo>
                  <a:cubicBezTo>
                    <a:pt x="0" y="195"/>
                    <a:pt x="0" y="218"/>
                    <a:pt x="0" y="240"/>
                  </a:cubicBezTo>
                  <a:cubicBezTo>
                    <a:pt x="0" y="261"/>
                    <a:pt x="24" y="273"/>
                    <a:pt x="47" y="273"/>
                  </a:cubicBezTo>
                  <a:cubicBezTo>
                    <a:pt x="59" y="273"/>
                    <a:pt x="71" y="270"/>
                    <a:pt x="79" y="262"/>
                  </a:cubicBezTo>
                  <a:cubicBezTo>
                    <a:pt x="89" y="250"/>
                    <a:pt x="89" y="240"/>
                    <a:pt x="101" y="228"/>
                  </a:cubicBezTo>
                  <a:cubicBezTo>
                    <a:pt x="104" y="232"/>
                    <a:pt x="109" y="233"/>
                    <a:pt x="115" y="233"/>
                  </a:cubicBezTo>
                  <a:cubicBezTo>
                    <a:pt x="130" y="233"/>
                    <a:pt x="149" y="225"/>
                    <a:pt x="156" y="218"/>
                  </a:cubicBezTo>
                  <a:lnTo>
                    <a:pt x="156" y="206"/>
                  </a:lnTo>
                  <a:cubicBezTo>
                    <a:pt x="168" y="206"/>
                    <a:pt x="178" y="218"/>
                    <a:pt x="190" y="218"/>
                  </a:cubicBezTo>
                  <a:cubicBezTo>
                    <a:pt x="201" y="218"/>
                    <a:pt x="223" y="218"/>
                    <a:pt x="234" y="206"/>
                  </a:cubicBezTo>
                  <a:cubicBezTo>
                    <a:pt x="242" y="214"/>
                    <a:pt x="255" y="222"/>
                    <a:pt x="271" y="222"/>
                  </a:cubicBezTo>
                  <a:cubicBezTo>
                    <a:pt x="277" y="222"/>
                    <a:pt x="283" y="221"/>
                    <a:pt x="290" y="218"/>
                  </a:cubicBezTo>
                  <a:lnTo>
                    <a:pt x="323" y="184"/>
                  </a:lnTo>
                  <a:cubicBezTo>
                    <a:pt x="334" y="173"/>
                    <a:pt x="346" y="151"/>
                    <a:pt x="356" y="129"/>
                  </a:cubicBezTo>
                  <a:cubicBezTo>
                    <a:pt x="356" y="129"/>
                    <a:pt x="356" y="117"/>
                    <a:pt x="368" y="117"/>
                  </a:cubicBezTo>
                  <a:cubicBezTo>
                    <a:pt x="379" y="95"/>
                    <a:pt x="401" y="62"/>
                    <a:pt x="412" y="40"/>
                  </a:cubicBezTo>
                  <a:cubicBezTo>
                    <a:pt x="427" y="18"/>
                    <a:pt x="404" y="1"/>
                    <a:pt x="3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83" name="Google Shape;17683;p24"/>
            <p:cNvSpPr/>
            <p:nvPr/>
          </p:nvSpPr>
          <p:spPr>
            <a:xfrm flipH="1">
              <a:off x="-134501" y="-154312"/>
              <a:ext cx="25171" cy="13311"/>
            </a:xfrm>
            <a:custGeom>
              <a:avLst/>
              <a:gdLst/>
              <a:ahLst/>
              <a:cxnLst/>
              <a:rect l="l" t="t" r="r" b="b"/>
              <a:pathLst>
                <a:path w="312" h="165" extrusionOk="0">
                  <a:moveTo>
                    <a:pt x="111" y="0"/>
                  </a:moveTo>
                  <a:cubicBezTo>
                    <a:pt x="101" y="0"/>
                    <a:pt x="89" y="12"/>
                    <a:pt x="78" y="23"/>
                  </a:cubicBezTo>
                  <a:lnTo>
                    <a:pt x="67" y="34"/>
                  </a:lnTo>
                  <a:cubicBezTo>
                    <a:pt x="56" y="56"/>
                    <a:pt x="56" y="67"/>
                    <a:pt x="45" y="79"/>
                  </a:cubicBezTo>
                  <a:cubicBezTo>
                    <a:pt x="34" y="89"/>
                    <a:pt x="34" y="101"/>
                    <a:pt x="22" y="101"/>
                  </a:cubicBezTo>
                  <a:cubicBezTo>
                    <a:pt x="22" y="111"/>
                    <a:pt x="12" y="111"/>
                    <a:pt x="12" y="123"/>
                  </a:cubicBezTo>
                  <a:lnTo>
                    <a:pt x="0" y="123"/>
                  </a:lnTo>
                  <a:lnTo>
                    <a:pt x="0" y="145"/>
                  </a:lnTo>
                  <a:cubicBezTo>
                    <a:pt x="0" y="156"/>
                    <a:pt x="12" y="156"/>
                    <a:pt x="22" y="156"/>
                  </a:cubicBezTo>
                  <a:cubicBezTo>
                    <a:pt x="28" y="162"/>
                    <a:pt x="37" y="165"/>
                    <a:pt x="46" y="165"/>
                  </a:cubicBezTo>
                  <a:cubicBezTo>
                    <a:pt x="56" y="165"/>
                    <a:pt x="67" y="162"/>
                    <a:pt x="78" y="156"/>
                  </a:cubicBezTo>
                  <a:lnTo>
                    <a:pt x="78" y="145"/>
                  </a:lnTo>
                  <a:cubicBezTo>
                    <a:pt x="89" y="145"/>
                    <a:pt x="89" y="156"/>
                    <a:pt x="89" y="156"/>
                  </a:cubicBezTo>
                  <a:lnTo>
                    <a:pt x="134" y="156"/>
                  </a:lnTo>
                  <a:cubicBezTo>
                    <a:pt x="134" y="156"/>
                    <a:pt x="134" y="145"/>
                    <a:pt x="145" y="145"/>
                  </a:cubicBezTo>
                  <a:lnTo>
                    <a:pt x="156" y="134"/>
                  </a:lnTo>
                  <a:lnTo>
                    <a:pt x="167" y="123"/>
                  </a:lnTo>
                  <a:lnTo>
                    <a:pt x="167" y="111"/>
                  </a:lnTo>
                  <a:cubicBezTo>
                    <a:pt x="190" y="123"/>
                    <a:pt x="212" y="123"/>
                    <a:pt x="223" y="123"/>
                  </a:cubicBezTo>
                  <a:cubicBezTo>
                    <a:pt x="234" y="123"/>
                    <a:pt x="234" y="111"/>
                    <a:pt x="245" y="111"/>
                  </a:cubicBezTo>
                  <a:lnTo>
                    <a:pt x="245" y="123"/>
                  </a:lnTo>
                  <a:lnTo>
                    <a:pt x="267" y="123"/>
                  </a:lnTo>
                  <a:cubicBezTo>
                    <a:pt x="279" y="111"/>
                    <a:pt x="289" y="111"/>
                    <a:pt x="301" y="101"/>
                  </a:cubicBezTo>
                  <a:lnTo>
                    <a:pt x="301" y="89"/>
                  </a:lnTo>
                  <a:lnTo>
                    <a:pt x="312" y="89"/>
                  </a:lnTo>
                  <a:cubicBezTo>
                    <a:pt x="312" y="79"/>
                    <a:pt x="312" y="79"/>
                    <a:pt x="301" y="79"/>
                  </a:cubicBezTo>
                  <a:lnTo>
                    <a:pt x="301" y="67"/>
                  </a:lnTo>
                  <a:cubicBezTo>
                    <a:pt x="301" y="56"/>
                    <a:pt x="289" y="56"/>
                    <a:pt x="289" y="56"/>
                  </a:cubicBezTo>
                  <a:lnTo>
                    <a:pt x="279" y="56"/>
                  </a:lnTo>
                  <a:cubicBezTo>
                    <a:pt x="271" y="56"/>
                    <a:pt x="268" y="51"/>
                    <a:pt x="264" y="51"/>
                  </a:cubicBezTo>
                  <a:cubicBezTo>
                    <a:pt x="262" y="51"/>
                    <a:pt x="260" y="52"/>
                    <a:pt x="256" y="56"/>
                  </a:cubicBezTo>
                  <a:cubicBezTo>
                    <a:pt x="251" y="51"/>
                    <a:pt x="248" y="48"/>
                    <a:pt x="245" y="48"/>
                  </a:cubicBezTo>
                  <a:cubicBezTo>
                    <a:pt x="242" y="48"/>
                    <a:pt x="239" y="51"/>
                    <a:pt x="234" y="56"/>
                  </a:cubicBezTo>
                  <a:lnTo>
                    <a:pt x="234" y="45"/>
                  </a:lnTo>
                  <a:lnTo>
                    <a:pt x="167" y="45"/>
                  </a:lnTo>
                  <a:cubicBezTo>
                    <a:pt x="167" y="56"/>
                    <a:pt x="156" y="56"/>
                    <a:pt x="156" y="56"/>
                  </a:cubicBezTo>
                  <a:cubicBezTo>
                    <a:pt x="156" y="45"/>
                    <a:pt x="145" y="45"/>
                    <a:pt x="145" y="45"/>
                  </a:cubicBezTo>
                  <a:lnTo>
                    <a:pt x="134" y="45"/>
                  </a:lnTo>
                  <a:cubicBezTo>
                    <a:pt x="134" y="34"/>
                    <a:pt x="134" y="34"/>
                    <a:pt x="145" y="34"/>
                  </a:cubicBezTo>
                  <a:cubicBezTo>
                    <a:pt x="145" y="23"/>
                    <a:pt x="134" y="12"/>
                    <a:pt x="1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84" name="Google Shape;17684;p24"/>
            <p:cNvSpPr/>
            <p:nvPr/>
          </p:nvSpPr>
          <p:spPr>
            <a:xfrm flipH="1">
              <a:off x="1036432" y="-873214"/>
              <a:ext cx="177727" cy="164658"/>
            </a:xfrm>
            <a:custGeom>
              <a:avLst/>
              <a:gdLst/>
              <a:ahLst/>
              <a:cxnLst/>
              <a:rect l="l" t="t" r="r" b="b"/>
              <a:pathLst>
                <a:path w="2203" h="2041" extrusionOk="0">
                  <a:moveTo>
                    <a:pt x="689" y="0"/>
                  </a:moveTo>
                  <a:cubicBezTo>
                    <a:pt x="444" y="0"/>
                    <a:pt x="262" y="101"/>
                    <a:pt x="156" y="191"/>
                  </a:cubicBezTo>
                  <a:cubicBezTo>
                    <a:pt x="0" y="325"/>
                    <a:pt x="45" y="458"/>
                    <a:pt x="122" y="626"/>
                  </a:cubicBezTo>
                  <a:cubicBezTo>
                    <a:pt x="201" y="804"/>
                    <a:pt x="345" y="1271"/>
                    <a:pt x="656" y="1637"/>
                  </a:cubicBezTo>
                  <a:cubicBezTo>
                    <a:pt x="968" y="2016"/>
                    <a:pt x="1224" y="2016"/>
                    <a:pt x="1491" y="2038"/>
                  </a:cubicBezTo>
                  <a:cubicBezTo>
                    <a:pt x="1505" y="2039"/>
                    <a:pt x="1518" y="2040"/>
                    <a:pt x="1532" y="2040"/>
                  </a:cubicBezTo>
                  <a:cubicBezTo>
                    <a:pt x="1786" y="2040"/>
                    <a:pt x="2035" y="1760"/>
                    <a:pt x="2035" y="1760"/>
                  </a:cubicBezTo>
                  <a:cubicBezTo>
                    <a:pt x="2035" y="1760"/>
                    <a:pt x="2136" y="1593"/>
                    <a:pt x="2147" y="1426"/>
                  </a:cubicBezTo>
                  <a:cubicBezTo>
                    <a:pt x="2158" y="1271"/>
                    <a:pt x="2203" y="1182"/>
                    <a:pt x="1958" y="748"/>
                  </a:cubicBezTo>
                  <a:cubicBezTo>
                    <a:pt x="1713" y="314"/>
                    <a:pt x="1524" y="258"/>
                    <a:pt x="1079" y="80"/>
                  </a:cubicBezTo>
                  <a:cubicBezTo>
                    <a:pt x="936" y="23"/>
                    <a:pt x="805" y="0"/>
                    <a:pt x="68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85" name="Google Shape;17685;p24"/>
            <p:cNvSpPr/>
            <p:nvPr/>
          </p:nvSpPr>
          <p:spPr>
            <a:xfrm flipH="1">
              <a:off x="1062490" y="-858693"/>
              <a:ext cx="151669" cy="150378"/>
            </a:xfrm>
            <a:custGeom>
              <a:avLst/>
              <a:gdLst/>
              <a:ahLst/>
              <a:cxnLst/>
              <a:rect l="l" t="t" r="r" b="b"/>
              <a:pathLst>
                <a:path w="1880" h="1864" extrusionOk="0">
                  <a:moveTo>
                    <a:pt x="167" y="1"/>
                  </a:moveTo>
                  <a:cubicBezTo>
                    <a:pt x="167" y="11"/>
                    <a:pt x="167" y="11"/>
                    <a:pt x="156" y="11"/>
                  </a:cubicBezTo>
                  <a:cubicBezTo>
                    <a:pt x="0" y="145"/>
                    <a:pt x="45" y="278"/>
                    <a:pt x="122" y="446"/>
                  </a:cubicBezTo>
                  <a:cubicBezTo>
                    <a:pt x="201" y="624"/>
                    <a:pt x="345" y="1091"/>
                    <a:pt x="656" y="1457"/>
                  </a:cubicBezTo>
                  <a:cubicBezTo>
                    <a:pt x="968" y="1836"/>
                    <a:pt x="1224" y="1836"/>
                    <a:pt x="1491" y="1858"/>
                  </a:cubicBezTo>
                  <a:cubicBezTo>
                    <a:pt x="1509" y="1862"/>
                    <a:pt x="1527" y="1864"/>
                    <a:pt x="1545" y="1864"/>
                  </a:cubicBezTo>
                  <a:cubicBezTo>
                    <a:pt x="1626" y="1864"/>
                    <a:pt x="1707" y="1826"/>
                    <a:pt x="1780" y="1780"/>
                  </a:cubicBezTo>
                  <a:cubicBezTo>
                    <a:pt x="1835" y="1680"/>
                    <a:pt x="1880" y="1569"/>
                    <a:pt x="1869" y="1447"/>
                  </a:cubicBezTo>
                  <a:cubicBezTo>
                    <a:pt x="1824" y="1146"/>
                    <a:pt x="1491" y="1035"/>
                    <a:pt x="1335" y="812"/>
                  </a:cubicBezTo>
                  <a:cubicBezTo>
                    <a:pt x="1257" y="690"/>
                    <a:pt x="1202" y="557"/>
                    <a:pt x="1101" y="446"/>
                  </a:cubicBezTo>
                  <a:cubicBezTo>
                    <a:pt x="1024" y="334"/>
                    <a:pt x="912" y="256"/>
                    <a:pt x="790" y="189"/>
                  </a:cubicBezTo>
                  <a:cubicBezTo>
                    <a:pt x="601" y="90"/>
                    <a:pt x="389" y="11"/>
                    <a:pt x="1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86" name="Google Shape;17686;p24"/>
            <p:cNvSpPr/>
            <p:nvPr/>
          </p:nvSpPr>
          <p:spPr>
            <a:xfrm flipH="1">
              <a:off x="1061521" y="-744778"/>
              <a:ext cx="68332" cy="12666"/>
            </a:xfrm>
            <a:custGeom>
              <a:avLst/>
              <a:gdLst/>
              <a:ahLst/>
              <a:cxnLst/>
              <a:rect l="l" t="t" r="r" b="b"/>
              <a:pathLst>
                <a:path w="847" h="157" extrusionOk="0">
                  <a:moveTo>
                    <a:pt x="824" y="1"/>
                  </a:moveTo>
                  <a:cubicBezTo>
                    <a:pt x="690" y="57"/>
                    <a:pt x="557" y="112"/>
                    <a:pt x="424" y="124"/>
                  </a:cubicBezTo>
                  <a:cubicBezTo>
                    <a:pt x="401" y="127"/>
                    <a:pt x="379" y="129"/>
                    <a:pt x="357" y="129"/>
                  </a:cubicBezTo>
                  <a:cubicBezTo>
                    <a:pt x="234" y="129"/>
                    <a:pt x="114" y="81"/>
                    <a:pt x="1" y="35"/>
                  </a:cubicBezTo>
                  <a:lnTo>
                    <a:pt x="1" y="35"/>
                  </a:lnTo>
                  <a:cubicBezTo>
                    <a:pt x="68" y="68"/>
                    <a:pt x="134" y="101"/>
                    <a:pt x="201" y="124"/>
                  </a:cubicBezTo>
                  <a:cubicBezTo>
                    <a:pt x="268" y="146"/>
                    <a:pt x="345" y="157"/>
                    <a:pt x="424" y="157"/>
                  </a:cubicBezTo>
                  <a:cubicBezTo>
                    <a:pt x="568" y="157"/>
                    <a:pt x="713" y="101"/>
                    <a:pt x="846" y="68"/>
                  </a:cubicBezTo>
                  <a:lnTo>
                    <a:pt x="8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87" name="Google Shape;17687;p24"/>
            <p:cNvSpPr/>
            <p:nvPr/>
          </p:nvSpPr>
          <p:spPr>
            <a:xfrm flipH="1">
              <a:off x="1087579" y="-790441"/>
              <a:ext cx="88016" cy="25251"/>
            </a:xfrm>
            <a:custGeom>
              <a:avLst/>
              <a:gdLst/>
              <a:ahLst/>
              <a:cxnLst/>
              <a:rect l="l" t="t" r="r" b="b"/>
              <a:pathLst>
                <a:path w="1091" h="313" extrusionOk="0">
                  <a:moveTo>
                    <a:pt x="0" y="0"/>
                  </a:moveTo>
                  <a:cubicBezTo>
                    <a:pt x="309" y="202"/>
                    <a:pt x="668" y="312"/>
                    <a:pt x="1039" y="312"/>
                  </a:cubicBezTo>
                  <a:cubicBezTo>
                    <a:pt x="1056" y="312"/>
                    <a:pt x="1073" y="312"/>
                    <a:pt x="1090" y="312"/>
                  </a:cubicBezTo>
                  <a:lnTo>
                    <a:pt x="1046" y="245"/>
                  </a:lnTo>
                  <a:cubicBezTo>
                    <a:pt x="1004" y="247"/>
                    <a:pt x="963" y="248"/>
                    <a:pt x="922" y="248"/>
                  </a:cubicBezTo>
                  <a:cubicBezTo>
                    <a:pt x="594" y="248"/>
                    <a:pt x="297" y="16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88" name="Google Shape;17688;p24"/>
            <p:cNvSpPr/>
            <p:nvPr/>
          </p:nvSpPr>
          <p:spPr>
            <a:xfrm flipH="1">
              <a:off x="1126142" y="-807221"/>
              <a:ext cx="44129" cy="8713"/>
            </a:xfrm>
            <a:custGeom>
              <a:avLst/>
              <a:gdLst/>
              <a:ahLst/>
              <a:cxnLst/>
              <a:rect l="l" t="t" r="r" b="b"/>
              <a:pathLst>
                <a:path w="547" h="108" extrusionOk="0">
                  <a:moveTo>
                    <a:pt x="453" y="1"/>
                  </a:moveTo>
                  <a:cubicBezTo>
                    <a:pt x="438" y="1"/>
                    <a:pt x="427" y="8"/>
                    <a:pt x="401" y="8"/>
                  </a:cubicBezTo>
                  <a:lnTo>
                    <a:pt x="268" y="8"/>
                  </a:lnTo>
                  <a:cubicBezTo>
                    <a:pt x="223" y="13"/>
                    <a:pt x="179" y="16"/>
                    <a:pt x="134" y="16"/>
                  </a:cubicBezTo>
                  <a:cubicBezTo>
                    <a:pt x="90" y="16"/>
                    <a:pt x="45" y="13"/>
                    <a:pt x="1" y="8"/>
                  </a:cubicBezTo>
                  <a:lnTo>
                    <a:pt x="1" y="8"/>
                  </a:lnTo>
                  <a:cubicBezTo>
                    <a:pt x="90" y="30"/>
                    <a:pt x="179" y="41"/>
                    <a:pt x="268" y="41"/>
                  </a:cubicBezTo>
                  <a:cubicBezTo>
                    <a:pt x="312" y="41"/>
                    <a:pt x="357" y="52"/>
                    <a:pt x="401" y="52"/>
                  </a:cubicBezTo>
                  <a:cubicBezTo>
                    <a:pt x="446" y="63"/>
                    <a:pt x="524" y="85"/>
                    <a:pt x="546" y="108"/>
                  </a:cubicBezTo>
                  <a:lnTo>
                    <a:pt x="502" y="19"/>
                  </a:lnTo>
                  <a:cubicBezTo>
                    <a:pt x="478" y="5"/>
                    <a:pt x="464" y="1"/>
                    <a:pt x="4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89" name="Google Shape;17689;p24"/>
            <p:cNvSpPr/>
            <p:nvPr/>
          </p:nvSpPr>
          <p:spPr>
            <a:xfrm flipH="1">
              <a:off x="1065151" y="-830859"/>
              <a:ext cx="36868" cy="82611"/>
            </a:xfrm>
            <a:custGeom>
              <a:avLst/>
              <a:gdLst/>
              <a:ahLst/>
              <a:cxnLst/>
              <a:rect l="l" t="t" r="r" b="b"/>
              <a:pathLst>
                <a:path w="457" h="1024" extrusionOk="0">
                  <a:moveTo>
                    <a:pt x="0" y="0"/>
                  </a:moveTo>
                  <a:cubicBezTo>
                    <a:pt x="156" y="111"/>
                    <a:pt x="267" y="279"/>
                    <a:pt x="334" y="457"/>
                  </a:cubicBezTo>
                  <a:cubicBezTo>
                    <a:pt x="390" y="635"/>
                    <a:pt x="401" y="823"/>
                    <a:pt x="390" y="1023"/>
                  </a:cubicBezTo>
                  <a:lnTo>
                    <a:pt x="457" y="1023"/>
                  </a:lnTo>
                  <a:cubicBezTo>
                    <a:pt x="445" y="823"/>
                    <a:pt x="434" y="623"/>
                    <a:pt x="368" y="445"/>
                  </a:cubicBezTo>
                  <a:cubicBezTo>
                    <a:pt x="289" y="267"/>
                    <a:pt x="156" y="11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90" name="Google Shape;17690;p24"/>
            <p:cNvSpPr/>
            <p:nvPr/>
          </p:nvSpPr>
          <p:spPr>
            <a:xfrm flipH="1">
              <a:off x="1101052" y="-864985"/>
              <a:ext cx="56634" cy="86242"/>
            </a:xfrm>
            <a:custGeom>
              <a:avLst/>
              <a:gdLst/>
              <a:ahLst/>
              <a:cxnLst/>
              <a:rect l="l" t="t" r="r" b="b"/>
              <a:pathLst>
                <a:path w="702" h="1069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156"/>
                    <a:pt x="245" y="323"/>
                    <a:pt x="357" y="490"/>
                  </a:cubicBezTo>
                  <a:cubicBezTo>
                    <a:pt x="413" y="568"/>
                    <a:pt x="468" y="646"/>
                    <a:pt x="524" y="735"/>
                  </a:cubicBezTo>
                  <a:cubicBezTo>
                    <a:pt x="557" y="779"/>
                    <a:pt x="579" y="824"/>
                    <a:pt x="601" y="857"/>
                  </a:cubicBezTo>
                  <a:cubicBezTo>
                    <a:pt x="623" y="902"/>
                    <a:pt x="623" y="957"/>
                    <a:pt x="613" y="991"/>
                  </a:cubicBezTo>
                  <a:lnTo>
                    <a:pt x="690" y="1068"/>
                  </a:lnTo>
                  <a:cubicBezTo>
                    <a:pt x="702" y="1035"/>
                    <a:pt x="702" y="935"/>
                    <a:pt x="702" y="902"/>
                  </a:cubicBezTo>
                  <a:cubicBezTo>
                    <a:pt x="690" y="880"/>
                    <a:pt x="680" y="846"/>
                    <a:pt x="668" y="824"/>
                  </a:cubicBezTo>
                  <a:cubicBezTo>
                    <a:pt x="635" y="779"/>
                    <a:pt x="601" y="746"/>
                    <a:pt x="579" y="702"/>
                  </a:cubicBezTo>
                  <a:cubicBezTo>
                    <a:pt x="512" y="623"/>
                    <a:pt x="457" y="546"/>
                    <a:pt x="390" y="468"/>
                  </a:cubicBezTo>
                  <a:cubicBezTo>
                    <a:pt x="268" y="301"/>
                    <a:pt x="134" y="156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91" name="Google Shape;17691;p24"/>
            <p:cNvSpPr/>
            <p:nvPr/>
          </p:nvSpPr>
          <p:spPr>
            <a:xfrm flipH="1">
              <a:off x="1143245" y="-847882"/>
              <a:ext cx="21621" cy="30576"/>
            </a:xfrm>
            <a:custGeom>
              <a:avLst/>
              <a:gdLst/>
              <a:ahLst/>
              <a:cxnLst/>
              <a:rect l="l" t="t" r="r" b="b"/>
              <a:pathLst>
                <a:path w="268" h="379" extrusionOk="0">
                  <a:moveTo>
                    <a:pt x="1" y="0"/>
                  </a:moveTo>
                  <a:cubicBezTo>
                    <a:pt x="57" y="55"/>
                    <a:pt x="101" y="111"/>
                    <a:pt x="146" y="178"/>
                  </a:cubicBezTo>
                  <a:cubicBezTo>
                    <a:pt x="156" y="200"/>
                    <a:pt x="179" y="233"/>
                    <a:pt x="190" y="267"/>
                  </a:cubicBezTo>
                  <a:cubicBezTo>
                    <a:pt x="212" y="300"/>
                    <a:pt x="212" y="334"/>
                    <a:pt x="201" y="345"/>
                  </a:cubicBezTo>
                  <a:lnTo>
                    <a:pt x="257" y="378"/>
                  </a:lnTo>
                  <a:cubicBezTo>
                    <a:pt x="268" y="345"/>
                    <a:pt x="268" y="322"/>
                    <a:pt x="268" y="300"/>
                  </a:cubicBezTo>
                  <a:cubicBezTo>
                    <a:pt x="257" y="278"/>
                    <a:pt x="245" y="256"/>
                    <a:pt x="235" y="245"/>
                  </a:cubicBezTo>
                  <a:cubicBezTo>
                    <a:pt x="212" y="211"/>
                    <a:pt x="190" y="178"/>
                    <a:pt x="168" y="156"/>
                  </a:cubicBezTo>
                  <a:cubicBezTo>
                    <a:pt x="112" y="100"/>
                    <a:pt x="57" y="45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92" name="Google Shape;17692;p24"/>
            <p:cNvSpPr/>
            <p:nvPr/>
          </p:nvSpPr>
          <p:spPr>
            <a:xfrm flipH="1">
              <a:off x="960193" y="-651114"/>
              <a:ext cx="168772" cy="118431"/>
            </a:xfrm>
            <a:custGeom>
              <a:avLst/>
              <a:gdLst/>
              <a:ahLst/>
              <a:cxnLst/>
              <a:rect l="l" t="t" r="r" b="b"/>
              <a:pathLst>
                <a:path w="2092" h="1468" extrusionOk="0">
                  <a:moveTo>
                    <a:pt x="871" y="0"/>
                  </a:moveTo>
                  <a:cubicBezTo>
                    <a:pt x="535" y="0"/>
                    <a:pt x="156" y="103"/>
                    <a:pt x="90" y="219"/>
                  </a:cubicBezTo>
                  <a:cubicBezTo>
                    <a:pt x="1" y="375"/>
                    <a:pt x="123" y="686"/>
                    <a:pt x="235" y="886"/>
                  </a:cubicBezTo>
                  <a:cubicBezTo>
                    <a:pt x="346" y="1098"/>
                    <a:pt x="568" y="1276"/>
                    <a:pt x="835" y="1398"/>
                  </a:cubicBezTo>
                  <a:cubicBezTo>
                    <a:pt x="937" y="1445"/>
                    <a:pt x="1081" y="1467"/>
                    <a:pt x="1232" y="1467"/>
                  </a:cubicBezTo>
                  <a:cubicBezTo>
                    <a:pt x="1476" y="1467"/>
                    <a:pt x="1739" y="1408"/>
                    <a:pt x="1869" y="1298"/>
                  </a:cubicBezTo>
                  <a:cubicBezTo>
                    <a:pt x="2081" y="1120"/>
                    <a:pt x="2092" y="831"/>
                    <a:pt x="2047" y="686"/>
                  </a:cubicBezTo>
                  <a:cubicBezTo>
                    <a:pt x="2047" y="686"/>
                    <a:pt x="2036" y="609"/>
                    <a:pt x="1869" y="419"/>
                  </a:cubicBezTo>
                  <a:cubicBezTo>
                    <a:pt x="1713" y="219"/>
                    <a:pt x="1547" y="164"/>
                    <a:pt x="1191" y="41"/>
                  </a:cubicBezTo>
                  <a:cubicBezTo>
                    <a:pt x="1099" y="12"/>
                    <a:pt x="988" y="0"/>
                    <a:pt x="8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93" name="Google Shape;17693;p24"/>
            <p:cNvSpPr/>
            <p:nvPr/>
          </p:nvSpPr>
          <p:spPr>
            <a:xfrm flipH="1">
              <a:off x="963742" y="-620215"/>
              <a:ext cx="130209" cy="87774"/>
            </a:xfrm>
            <a:custGeom>
              <a:avLst/>
              <a:gdLst/>
              <a:ahLst/>
              <a:cxnLst/>
              <a:rect l="l" t="t" r="r" b="b"/>
              <a:pathLst>
                <a:path w="1614" h="1088" extrusionOk="0">
                  <a:moveTo>
                    <a:pt x="354" y="1"/>
                  </a:moveTo>
                  <a:cubicBezTo>
                    <a:pt x="304" y="1"/>
                    <a:pt x="256" y="8"/>
                    <a:pt x="212" y="26"/>
                  </a:cubicBezTo>
                  <a:cubicBezTo>
                    <a:pt x="90" y="81"/>
                    <a:pt x="23" y="192"/>
                    <a:pt x="11" y="315"/>
                  </a:cubicBezTo>
                  <a:cubicBezTo>
                    <a:pt x="1" y="459"/>
                    <a:pt x="56" y="582"/>
                    <a:pt x="134" y="693"/>
                  </a:cubicBezTo>
                  <a:cubicBezTo>
                    <a:pt x="223" y="815"/>
                    <a:pt x="345" y="915"/>
                    <a:pt x="456" y="1004"/>
                  </a:cubicBezTo>
                  <a:cubicBezTo>
                    <a:pt x="490" y="1027"/>
                    <a:pt x="512" y="1037"/>
                    <a:pt x="535" y="1059"/>
                  </a:cubicBezTo>
                  <a:cubicBezTo>
                    <a:pt x="616" y="1078"/>
                    <a:pt x="708" y="1087"/>
                    <a:pt x="803" y="1087"/>
                  </a:cubicBezTo>
                  <a:cubicBezTo>
                    <a:pt x="1047" y="1087"/>
                    <a:pt x="1307" y="1027"/>
                    <a:pt x="1435" y="915"/>
                  </a:cubicBezTo>
                  <a:cubicBezTo>
                    <a:pt x="1536" y="826"/>
                    <a:pt x="1591" y="726"/>
                    <a:pt x="1613" y="626"/>
                  </a:cubicBezTo>
                  <a:cubicBezTo>
                    <a:pt x="1435" y="448"/>
                    <a:pt x="1224" y="303"/>
                    <a:pt x="990" y="192"/>
                  </a:cubicBezTo>
                  <a:cubicBezTo>
                    <a:pt x="857" y="137"/>
                    <a:pt x="713" y="81"/>
                    <a:pt x="579" y="36"/>
                  </a:cubicBezTo>
                  <a:cubicBezTo>
                    <a:pt x="506" y="16"/>
                    <a:pt x="428" y="1"/>
                    <a:pt x="3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94" name="Google Shape;17694;p24"/>
            <p:cNvSpPr/>
            <p:nvPr/>
          </p:nvSpPr>
          <p:spPr>
            <a:xfrm flipH="1">
              <a:off x="970034" y="-596658"/>
              <a:ext cx="39531" cy="43161"/>
            </a:xfrm>
            <a:custGeom>
              <a:avLst/>
              <a:gdLst/>
              <a:ahLst/>
              <a:cxnLst/>
              <a:rect l="l" t="t" r="r" b="b"/>
              <a:pathLst>
                <a:path w="490" h="535" extrusionOk="0">
                  <a:moveTo>
                    <a:pt x="411" y="0"/>
                  </a:moveTo>
                  <a:cubicBezTo>
                    <a:pt x="334" y="89"/>
                    <a:pt x="289" y="201"/>
                    <a:pt x="233" y="290"/>
                  </a:cubicBezTo>
                  <a:cubicBezTo>
                    <a:pt x="178" y="389"/>
                    <a:pt x="100" y="478"/>
                    <a:pt x="0" y="534"/>
                  </a:cubicBezTo>
                  <a:cubicBezTo>
                    <a:pt x="111" y="490"/>
                    <a:pt x="189" y="401"/>
                    <a:pt x="256" y="312"/>
                  </a:cubicBezTo>
                  <a:cubicBezTo>
                    <a:pt x="322" y="223"/>
                    <a:pt x="423" y="89"/>
                    <a:pt x="490" y="11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95" name="Google Shape;17695;p24"/>
            <p:cNvSpPr/>
            <p:nvPr/>
          </p:nvSpPr>
          <p:spPr>
            <a:xfrm flipH="1">
              <a:off x="999642" y="-598432"/>
              <a:ext cx="54778" cy="39531"/>
            </a:xfrm>
            <a:custGeom>
              <a:avLst/>
              <a:gdLst/>
              <a:ahLst/>
              <a:cxnLst/>
              <a:rect l="l" t="t" r="r" b="b"/>
              <a:pathLst>
                <a:path w="679" h="490" extrusionOk="0">
                  <a:moveTo>
                    <a:pt x="656" y="0"/>
                  </a:moveTo>
                  <a:cubicBezTo>
                    <a:pt x="545" y="89"/>
                    <a:pt x="467" y="211"/>
                    <a:pt x="367" y="312"/>
                  </a:cubicBezTo>
                  <a:cubicBezTo>
                    <a:pt x="267" y="401"/>
                    <a:pt x="134" y="467"/>
                    <a:pt x="0" y="490"/>
                  </a:cubicBezTo>
                  <a:cubicBezTo>
                    <a:pt x="134" y="467"/>
                    <a:pt x="267" y="411"/>
                    <a:pt x="378" y="322"/>
                  </a:cubicBezTo>
                  <a:cubicBezTo>
                    <a:pt x="490" y="233"/>
                    <a:pt x="567" y="122"/>
                    <a:pt x="678" y="45"/>
                  </a:cubicBezTo>
                  <a:lnTo>
                    <a:pt x="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96" name="Google Shape;17696;p24"/>
            <p:cNvSpPr/>
            <p:nvPr/>
          </p:nvSpPr>
          <p:spPr>
            <a:xfrm flipH="1">
              <a:off x="1050791" y="-595770"/>
              <a:ext cx="35094" cy="14441"/>
            </a:xfrm>
            <a:custGeom>
              <a:avLst/>
              <a:gdLst/>
              <a:ahLst/>
              <a:cxnLst/>
              <a:rect l="l" t="t" r="r" b="b"/>
              <a:pathLst>
                <a:path w="435" h="179" extrusionOk="0">
                  <a:moveTo>
                    <a:pt x="356" y="0"/>
                  </a:moveTo>
                  <a:cubicBezTo>
                    <a:pt x="234" y="78"/>
                    <a:pt x="134" y="123"/>
                    <a:pt x="0" y="178"/>
                  </a:cubicBezTo>
                  <a:cubicBezTo>
                    <a:pt x="134" y="145"/>
                    <a:pt x="301" y="78"/>
                    <a:pt x="435" y="22"/>
                  </a:cubicBezTo>
                  <a:lnTo>
                    <a:pt x="3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97" name="Google Shape;17697;p24"/>
            <p:cNvSpPr/>
            <p:nvPr/>
          </p:nvSpPr>
          <p:spPr>
            <a:xfrm flipH="1">
              <a:off x="1009485" y="-629331"/>
              <a:ext cx="81804" cy="32754"/>
            </a:xfrm>
            <a:custGeom>
              <a:avLst/>
              <a:gdLst/>
              <a:ahLst/>
              <a:cxnLst/>
              <a:rect l="l" t="t" r="r" b="b"/>
              <a:pathLst>
                <a:path w="1014" h="406" extrusionOk="0">
                  <a:moveTo>
                    <a:pt x="189" y="0"/>
                  </a:moveTo>
                  <a:cubicBezTo>
                    <a:pt x="126" y="0"/>
                    <a:pt x="63" y="8"/>
                    <a:pt x="1" y="16"/>
                  </a:cubicBezTo>
                  <a:cubicBezTo>
                    <a:pt x="45" y="10"/>
                    <a:pt x="90" y="8"/>
                    <a:pt x="134" y="8"/>
                  </a:cubicBezTo>
                  <a:cubicBezTo>
                    <a:pt x="179" y="8"/>
                    <a:pt x="223" y="10"/>
                    <a:pt x="268" y="16"/>
                  </a:cubicBezTo>
                  <a:cubicBezTo>
                    <a:pt x="357" y="27"/>
                    <a:pt x="446" y="50"/>
                    <a:pt x="524" y="82"/>
                  </a:cubicBezTo>
                  <a:cubicBezTo>
                    <a:pt x="690" y="149"/>
                    <a:pt x="824" y="260"/>
                    <a:pt x="924" y="405"/>
                  </a:cubicBezTo>
                  <a:lnTo>
                    <a:pt x="1013" y="405"/>
                  </a:lnTo>
                  <a:cubicBezTo>
                    <a:pt x="902" y="260"/>
                    <a:pt x="702" y="116"/>
                    <a:pt x="535" y="50"/>
                  </a:cubicBezTo>
                  <a:cubicBezTo>
                    <a:pt x="446" y="27"/>
                    <a:pt x="357" y="5"/>
                    <a:pt x="268" y="5"/>
                  </a:cubicBezTo>
                  <a:cubicBezTo>
                    <a:pt x="241" y="2"/>
                    <a:pt x="215" y="0"/>
                    <a:pt x="18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98" name="Google Shape;17698;p24"/>
            <p:cNvSpPr/>
            <p:nvPr/>
          </p:nvSpPr>
          <p:spPr>
            <a:xfrm flipH="1">
              <a:off x="1031993" y="-612793"/>
              <a:ext cx="43161" cy="17991"/>
            </a:xfrm>
            <a:custGeom>
              <a:avLst/>
              <a:gdLst/>
              <a:ahLst/>
              <a:cxnLst/>
              <a:rect l="l" t="t" r="r" b="b"/>
              <a:pathLst>
                <a:path w="535" h="223" extrusionOk="0">
                  <a:moveTo>
                    <a:pt x="1" y="0"/>
                  </a:moveTo>
                  <a:cubicBezTo>
                    <a:pt x="90" y="11"/>
                    <a:pt x="179" y="45"/>
                    <a:pt x="257" y="89"/>
                  </a:cubicBezTo>
                  <a:cubicBezTo>
                    <a:pt x="290" y="100"/>
                    <a:pt x="335" y="122"/>
                    <a:pt x="368" y="156"/>
                  </a:cubicBezTo>
                  <a:cubicBezTo>
                    <a:pt x="401" y="178"/>
                    <a:pt x="424" y="189"/>
                    <a:pt x="457" y="223"/>
                  </a:cubicBezTo>
                  <a:lnTo>
                    <a:pt x="535" y="200"/>
                  </a:lnTo>
                  <a:cubicBezTo>
                    <a:pt x="502" y="178"/>
                    <a:pt x="435" y="134"/>
                    <a:pt x="391" y="111"/>
                  </a:cubicBezTo>
                  <a:cubicBezTo>
                    <a:pt x="357" y="89"/>
                    <a:pt x="312" y="67"/>
                    <a:pt x="268" y="55"/>
                  </a:cubicBezTo>
                  <a:cubicBezTo>
                    <a:pt x="179" y="23"/>
                    <a:pt x="90" y="0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99" name="Google Shape;17699;p24"/>
            <p:cNvSpPr/>
            <p:nvPr/>
          </p:nvSpPr>
          <p:spPr>
            <a:xfrm flipH="1">
              <a:off x="968259" y="-634333"/>
              <a:ext cx="56634" cy="39531"/>
            </a:xfrm>
            <a:custGeom>
              <a:avLst/>
              <a:gdLst/>
              <a:ahLst/>
              <a:cxnLst/>
              <a:rect l="l" t="t" r="r" b="b"/>
              <a:pathLst>
                <a:path w="702" h="490" extrusionOk="0">
                  <a:moveTo>
                    <a:pt x="1" y="0"/>
                  </a:moveTo>
                  <a:lnTo>
                    <a:pt x="1" y="0"/>
                  </a:lnTo>
                  <a:cubicBezTo>
                    <a:pt x="68" y="23"/>
                    <a:pt x="134" y="45"/>
                    <a:pt x="201" y="78"/>
                  </a:cubicBezTo>
                  <a:cubicBezTo>
                    <a:pt x="268" y="100"/>
                    <a:pt x="334" y="134"/>
                    <a:pt x="401" y="167"/>
                  </a:cubicBezTo>
                  <a:cubicBezTo>
                    <a:pt x="468" y="201"/>
                    <a:pt x="524" y="245"/>
                    <a:pt x="557" y="312"/>
                  </a:cubicBezTo>
                  <a:cubicBezTo>
                    <a:pt x="601" y="367"/>
                    <a:pt x="635" y="434"/>
                    <a:pt x="668" y="490"/>
                  </a:cubicBezTo>
                  <a:lnTo>
                    <a:pt x="702" y="478"/>
                  </a:lnTo>
                  <a:cubicBezTo>
                    <a:pt x="657" y="411"/>
                    <a:pt x="624" y="356"/>
                    <a:pt x="579" y="290"/>
                  </a:cubicBezTo>
                  <a:cubicBezTo>
                    <a:pt x="535" y="233"/>
                    <a:pt x="468" y="189"/>
                    <a:pt x="413" y="156"/>
                  </a:cubicBezTo>
                  <a:cubicBezTo>
                    <a:pt x="346" y="122"/>
                    <a:pt x="279" y="100"/>
                    <a:pt x="212" y="67"/>
                  </a:cubicBezTo>
                  <a:cubicBezTo>
                    <a:pt x="146" y="45"/>
                    <a:pt x="68" y="23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00" name="Google Shape;17700;p24"/>
            <p:cNvSpPr/>
            <p:nvPr/>
          </p:nvSpPr>
          <p:spPr>
            <a:xfrm flipH="1">
              <a:off x="640797" y="-298076"/>
              <a:ext cx="149007" cy="144247"/>
            </a:xfrm>
            <a:custGeom>
              <a:avLst/>
              <a:gdLst/>
              <a:ahLst/>
              <a:cxnLst/>
              <a:rect l="l" t="t" r="r" b="b"/>
              <a:pathLst>
                <a:path w="1847" h="1788" extrusionOk="0">
                  <a:moveTo>
                    <a:pt x="533" y="0"/>
                  </a:moveTo>
                  <a:cubicBezTo>
                    <a:pt x="323" y="0"/>
                    <a:pt x="125" y="175"/>
                    <a:pt x="67" y="481"/>
                  </a:cubicBezTo>
                  <a:cubicBezTo>
                    <a:pt x="1" y="837"/>
                    <a:pt x="268" y="1171"/>
                    <a:pt x="546" y="1438"/>
                  </a:cubicBezTo>
                  <a:cubicBezTo>
                    <a:pt x="758" y="1658"/>
                    <a:pt x="1046" y="1787"/>
                    <a:pt x="1262" y="1787"/>
                  </a:cubicBezTo>
                  <a:cubicBezTo>
                    <a:pt x="1318" y="1787"/>
                    <a:pt x="1370" y="1778"/>
                    <a:pt x="1414" y="1760"/>
                  </a:cubicBezTo>
                  <a:cubicBezTo>
                    <a:pt x="1636" y="1671"/>
                    <a:pt x="1825" y="1416"/>
                    <a:pt x="1836" y="1204"/>
                  </a:cubicBezTo>
                  <a:cubicBezTo>
                    <a:pt x="1836" y="1204"/>
                    <a:pt x="1847" y="1070"/>
                    <a:pt x="1725" y="804"/>
                  </a:cubicBezTo>
                  <a:cubicBezTo>
                    <a:pt x="1602" y="548"/>
                    <a:pt x="1491" y="514"/>
                    <a:pt x="1302" y="415"/>
                  </a:cubicBezTo>
                  <a:cubicBezTo>
                    <a:pt x="1113" y="314"/>
                    <a:pt x="868" y="92"/>
                    <a:pt x="635" y="14"/>
                  </a:cubicBezTo>
                  <a:cubicBezTo>
                    <a:pt x="601" y="5"/>
                    <a:pt x="567" y="0"/>
                    <a:pt x="53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01" name="Google Shape;17701;p24"/>
            <p:cNvSpPr/>
            <p:nvPr/>
          </p:nvSpPr>
          <p:spPr>
            <a:xfrm flipH="1">
              <a:off x="690976" y="-270082"/>
              <a:ext cx="98827" cy="115849"/>
            </a:xfrm>
            <a:custGeom>
              <a:avLst/>
              <a:gdLst/>
              <a:ahLst/>
              <a:cxnLst/>
              <a:rect l="l" t="t" r="r" b="b"/>
              <a:pathLst>
                <a:path w="1225" h="1436" extrusionOk="0">
                  <a:moveTo>
                    <a:pt x="112" y="1"/>
                  </a:moveTo>
                  <a:cubicBezTo>
                    <a:pt x="90" y="45"/>
                    <a:pt x="79" y="90"/>
                    <a:pt x="67" y="134"/>
                  </a:cubicBezTo>
                  <a:cubicBezTo>
                    <a:pt x="1" y="490"/>
                    <a:pt x="268" y="824"/>
                    <a:pt x="546" y="1091"/>
                  </a:cubicBezTo>
                  <a:cubicBezTo>
                    <a:pt x="735" y="1291"/>
                    <a:pt x="991" y="1413"/>
                    <a:pt x="1202" y="1435"/>
                  </a:cubicBezTo>
                  <a:cubicBezTo>
                    <a:pt x="1224" y="1358"/>
                    <a:pt x="1213" y="1280"/>
                    <a:pt x="1191" y="1213"/>
                  </a:cubicBezTo>
                  <a:cubicBezTo>
                    <a:pt x="1135" y="1035"/>
                    <a:pt x="1024" y="879"/>
                    <a:pt x="913" y="746"/>
                  </a:cubicBezTo>
                  <a:cubicBezTo>
                    <a:pt x="779" y="602"/>
                    <a:pt x="646" y="468"/>
                    <a:pt x="502" y="345"/>
                  </a:cubicBezTo>
                  <a:lnTo>
                    <a:pt x="268" y="145"/>
                  </a:lnTo>
                  <a:cubicBezTo>
                    <a:pt x="223" y="101"/>
                    <a:pt x="168" y="45"/>
                    <a:pt x="1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02" name="Google Shape;17702;p24"/>
            <p:cNvSpPr/>
            <p:nvPr/>
          </p:nvSpPr>
          <p:spPr>
            <a:xfrm flipH="1">
              <a:off x="693638" y="-225146"/>
              <a:ext cx="66476" cy="18959"/>
            </a:xfrm>
            <a:custGeom>
              <a:avLst/>
              <a:gdLst/>
              <a:ahLst/>
              <a:cxnLst/>
              <a:rect l="l" t="t" r="r" b="b"/>
              <a:pathLst>
                <a:path w="824" h="235" extrusionOk="0">
                  <a:moveTo>
                    <a:pt x="789" y="0"/>
                  </a:moveTo>
                  <a:cubicBezTo>
                    <a:pt x="745" y="55"/>
                    <a:pt x="690" y="100"/>
                    <a:pt x="634" y="144"/>
                  </a:cubicBezTo>
                  <a:cubicBezTo>
                    <a:pt x="567" y="178"/>
                    <a:pt x="500" y="211"/>
                    <a:pt x="434" y="211"/>
                  </a:cubicBezTo>
                  <a:cubicBezTo>
                    <a:pt x="418" y="212"/>
                    <a:pt x="402" y="213"/>
                    <a:pt x="386" y="213"/>
                  </a:cubicBezTo>
                  <a:cubicBezTo>
                    <a:pt x="258" y="213"/>
                    <a:pt x="129" y="173"/>
                    <a:pt x="0" y="134"/>
                  </a:cubicBezTo>
                  <a:lnTo>
                    <a:pt x="0" y="134"/>
                  </a:lnTo>
                  <a:cubicBezTo>
                    <a:pt x="131" y="184"/>
                    <a:pt x="254" y="235"/>
                    <a:pt x="392" y="235"/>
                  </a:cubicBezTo>
                  <a:cubicBezTo>
                    <a:pt x="406" y="235"/>
                    <a:pt x="420" y="234"/>
                    <a:pt x="434" y="233"/>
                  </a:cubicBezTo>
                  <a:cubicBezTo>
                    <a:pt x="512" y="233"/>
                    <a:pt x="579" y="211"/>
                    <a:pt x="645" y="166"/>
                  </a:cubicBezTo>
                  <a:cubicBezTo>
                    <a:pt x="712" y="134"/>
                    <a:pt x="767" y="77"/>
                    <a:pt x="823" y="22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03" name="Google Shape;17703;p24"/>
            <p:cNvSpPr/>
            <p:nvPr/>
          </p:nvSpPr>
          <p:spPr>
            <a:xfrm flipH="1">
              <a:off x="656931" y="-210785"/>
              <a:ext cx="64621" cy="25735"/>
            </a:xfrm>
            <a:custGeom>
              <a:avLst/>
              <a:gdLst/>
              <a:ahLst/>
              <a:cxnLst/>
              <a:rect l="l" t="t" r="r" b="b"/>
              <a:pathLst>
                <a:path w="801" h="319" extrusionOk="0">
                  <a:moveTo>
                    <a:pt x="779" y="0"/>
                  </a:moveTo>
                  <a:cubicBezTo>
                    <a:pt x="712" y="33"/>
                    <a:pt x="645" y="55"/>
                    <a:pt x="578" y="89"/>
                  </a:cubicBezTo>
                  <a:cubicBezTo>
                    <a:pt x="523" y="122"/>
                    <a:pt x="456" y="166"/>
                    <a:pt x="400" y="200"/>
                  </a:cubicBezTo>
                  <a:cubicBezTo>
                    <a:pt x="367" y="222"/>
                    <a:pt x="345" y="245"/>
                    <a:pt x="311" y="255"/>
                  </a:cubicBezTo>
                  <a:lnTo>
                    <a:pt x="212" y="289"/>
                  </a:lnTo>
                  <a:cubicBezTo>
                    <a:pt x="173" y="302"/>
                    <a:pt x="134" y="308"/>
                    <a:pt x="93" y="308"/>
                  </a:cubicBezTo>
                  <a:cubicBezTo>
                    <a:pt x="64" y="308"/>
                    <a:pt x="33" y="305"/>
                    <a:pt x="0" y="300"/>
                  </a:cubicBezTo>
                  <a:lnTo>
                    <a:pt x="0" y="300"/>
                  </a:lnTo>
                  <a:cubicBezTo>
                    <a:pt x="39" y="313"/>
                    <a:pt x="83" y="318"/>
                    <a:pt x="126" y="318"/>
                  </a:cubicBezTo>
                  <a:cubicBezTo>
                    <a:pt x="155" y="318"/>
                    <a:pt x="184" y="316"/>
                    <a:pt x="212" y="311"/>
                  </a:cubicBezTo>
                  <a:cubicBezTo>
                    <a:pt x="245" y="300"/>
                    <a:pt x="289" y="289"/>
                    <a:pt x="323" y="278"/>
                  </a:cubicBezTo>
                  <a:cubicBezTo>
                    <a:pt x="356" y="267"/>
                    <a:pt x="378" y="245"/>
                    <a:pt x="412" y="233"/>
                  </a:cubicBezTo>
                  <a:cubicBezTo>
                    <a:pt x="479" y="200"/>
                    <a:pt x="534" y="166"/>
                    <a:pt x="601" y="133"/>
                  </a:cubicBezTo>
                  <a:lnTo>
                    <a:pt x="801" y="67"/>
                  </a:lnTo>
                  <a:lnTo>
                    <a:pt x="77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04" name="Google Shape;17704;p24"/>
            <p:cNvSpPr/>
            <p:nvPr/>
          </p:nvSpPr>
          <p:spPr>
            <a:xfrm flipH="1">
              <a:off x="718809" y="-262902"/>
              <a:ext cx="33319" cy="31463"/>
            </a:xfrm>
            <a:custGeom>
              <a:avLst/>
              <a:gdLst/>
              <a:ahLst/>
              <a:cxnLst/>
              <a:rect l="l" t="t" r="r" b="b"/>
              <a:pathLst>
                <a:path w="413" h="390" extrusionOk="0">
                  <a:moveTo>
                    <a:pt x="1" y="1"/>
                  </a:moveTo>
                  <a:cubicBezTo>
                    <a:pt x="57" y="1"/>
                    <a:pt x="90" y="34"/>
                    <a:pt x="124" y="68"/>
                  </a:cubicBezTo>
                  <a:lnTo>
                    <a:pt x="235" y="157"/>
                  </a:lnTo>
                  <a:lnTo>
                    <a:pt x="335" y="256"/>
                  </a:lnTo>
                  <a:cubicBezTo>
                    <a:pt x="346" y="279"/>
                    <a:pt x="346" y="301"/>
                    <a:pt x="357" y="323"/>
                  </a:cubicBezTo>
                  <a:cubicBezTo>
                    <a:pt x="368" y="345"/>
                    <a:pt x="379" y="368"/>
                    <a:pt x="401" y="390"/>
                  </a:cubicBezTo>
                  <a:lnTo>
                    <a:pt x="413" y="357"/>
                  </a:lnTo>
                  <a:cubicBezTo>
                    <a:pt x="391" y="345"/>
                    <a:pt x="379" y="279"/>
                    <a:pt x="346" y="246"/>
                  </a:cubicBezTo>
                  <a:lnTo>
                    <a:pt x="246" y="145"/>
                  </a:lnTo>
                  <a:lnTo>
                    <a:pt x="134" y="56"/>
                  </a:lnTo>
                  <a:cubicBezTo>
                    <a:pt x="101" y="23"/>
                    <a:pt x="57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05" name="Google Shape;17705;p24"/>
            <p:cNvSpPr/>
            <p:nvPr/>
          </p:nvSpPr>
          <p:spPr>
            <a:xfrm flipH="1">
              <a:off x="662255" y="-275407"/>
              <a:ext cx="58409" cy="65508"/>
            </a:xfrm>
            <a:custGeom>
              <a:avLst/>
              <a:gdLst/>
              <a:ahLst/>
              <a:cxnLst/>
              <a:rect l="l" t="t" r="r" b="b"/>
              <a:pathLst>
                <a:path w="724" h="812" extrusionOk="0">
                  <a:moveTo>
                    <a:pt x="1" y="0"/>
                  </a:moveTo>
                  <a:lnTo>
                    <a:pt x="423" y="345"/>
                  </a:lnTo>
                  <a:cubicBezTo>
                    <a:pt x="468" y="378"/>
                    <a:pt x="501" y="411"/>
                    <a:pt x="534" y="434"/>
                  </a:cubicBezTo>
                  <a:cubicBezTo>
                    <a:pt x="567" y="467"/>
                    <a:pt x="579" y="500"/>
                    <a:pt x="590" y="545"/>
                  </a:cubicBezTo>
                  <a:lnTo>
                    <a:pt x="668" y="812"/>
                  </a:lnTo>
                  <a:lnTo>
                    <a:pt x="723" y="789"/>
                  </a:lnTo>
                  <a:lnTo>
                    <a:pt x="634" y="534"/>
                  </a:lnTo>
                  <a:cubicBezTo>
                    <a:pt x="623" y="478"/>
                    <a:pt x="601" y="434"/>
                    <a:pt x="557" y="411"/>
                  </a:cubicBezTo>
                  <a:cubicBezTo>
                    <a:pt x="523" y="378"/>
                    <a:pt x="478" y="356"/>
                    <a:pt x="445" y="32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06" name="Google Shape;17706;p24"/>
            <p:cNvSpPr/>
            <p:nvPr/>
          </p:nvSpPr>
          <p:spPr>
            <a:xfrm flipH="1">
              <a:off x="491788" y="-353743"/>
              <a:ext cx="120367" cy="174258"/>
            </a:xfrm>
            <a:custGeom>
              <a:avLst/>
              <a:gdLst/>
              <a:ahLst/>
              <a:cxnLst/>
              <a:rect l="l" t="t" r="r" b="b"/>
              <a:pathLst>
                <a:path w="1492" h="2160" extrusionOk="0">
                  <a:moveTo>
                    <a:pt x="514" y="1"/>
                  </a:moveTo>
                  <a:cubicBezTo>
                    <a:pt x="492" y="1"/>
                    <a:pt x="469" y="1"/>
                    <a:pt x="446" y="3"/>
                  </a:cubicBezTo>
                  <a:cubicBezTo>
                    <a:pt x="157" y="37"/>
                    <a:pt x="57" y="137"/>
                    <a:pt x="35" y="270"/>
                  </a:cubicBezTo>
                  <a:cubicBezTo>
                    <a:pt x="1" y="393"/>
                    <a:pt x="346" y="1382"/>
                    <a:pt x="457" y="1616"/>
                  </a:cubicBezTo>
                  <a:cubicBezTo>
                    <a:pt x="579" y="1849"/>
                    <a:pt x="702" y="2050"/>
                    <a:pt x="813" y="2106"/>
                  </a:cubicBezTo>
                  <a:cubicBezTo>
                    <a:pt x="813" y="2106"/>
                    <a:pt x="863" y="2160"/>
                    <a:pt x="948" y="2160"/>
                  </a:cubicBezTo>
                  <a:cubicBezTo>
                    <a:pt x="991" y="2160"/>
                    <a:pt x="1043" y="2146"/>
                    <a:pt x="1102" y="2106"/>
                  </a:cubicBezTo>
                  <a:cubicBezTo>
                    <a:pt x="1291" y="1983"/>
                    <a:pt x="1469" y="1594"/>
                    <a:pt x="1436" y="1271"/>
                  </a:cubicBezTo>
                  <a:cubicBezTo>
                    <a:pt x="1402" y="949"/>
                    <a:pt x="1491" y="549"/>
                    <a:pt x="1214" y="326"/>
                  </a:cubicBezTo>
                  <a:cubicBezTo>
                    <a:pt x="947" y="121"/>
                    <a:pt x="775" y="1"/>
                    <a:pt x="5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07" name="Google Shape;17707;p24"/>
            <p:cNvSpPr/>
            <p:nvPr/>
          </p:nvSpPr>
          <p:spPr>
            <a:xfrm flipH="1">
              <a:off x="556408" y="-353501"/>
              <a:ext cx="55746" cy="125692"/>
            </a:xfrm>
            <a:custGeom>
              <a:avLst/>
              <a:gdLst/>
              <a:ahLst/>
              <a:cxnLst/>
              <a:rect l="l" t="t" r="r" b="b"/>
              <a:pathLst>
                <a:path w="691" h="1558" extrusionOk="0">
                  <a:moveTo>
                    <a:pt x="446" y="0"/>
                  </a:moveTo>
                  <a:cubicBezTo>
                    <a:pt x="157" y="34"/>
                    <a:pt x="57" y="134"/>
                    <a:pt x="35" y="267"/>
                  </a:cubicBezTo>
                  <a:cubicBezTo>
                    <a:pt x="1" y="378"/>
                    <a:pt x="302" y="1246"/>
                    <a:pt x="435" y="1557"/>
                  </a:cubicBezTo>
                  <a:cubicBezTo>
                    <a:pt x="457" y="1535"/>
                    <a:pt x="468" y="1513"/>
                    <a:pt x="490" y="1491"/>
                  </a:cubicBezTo>
                  <a:cubicBezTo>
                    <a:pt x="591" y="1357"/>
                    <a:pt x="658" y="1191"/>
                    <a:pt x="668" y="1013"/>
                  </a:cubicBezTo>
                  <a:cubicBezTo>
                    <a:pt x="690" y="835"/>
                    <a:pt x="646" y="667"/>
                    <a:pt x="591" y="501"/>
                  </a:cubicBezTo>
                  <a:lnTo>
                    <a:pt x="524" y="234"/>
                  </a:lnTo>
                  <a:cubicBezTo>
                    <a:pt x="513" y="156"/>
                    <a:pt x="502" y="78"/>
                    <a:pt x="5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08" name="Google Shape;17708;p24"/>
            <p:cNvSpPr/>
            <p:nvPr/>
          </p:nvSpPr>
          <p:spPr>
            <a:xfrm flipH="1">
              <a:off x="509777" y="-244024"/>
              <a:ext cx="39531" cy="56715"/>
            </a:xfrm>
            <a:custGeom>
              <a:avLst/>
              <a:gdLst/>
              <a:ahLst/>
              <a:cxnLst/>
              <a:rect l="l" t="t" r="r" b="b"/>
              <a:pathLst>
                <a:path w="490" h="703" extrusionOk="0">
                  <a:moveTo>
                    <a:pt x="479" y="0"/>
                  </a:moveTo>
                  <a:lnTo>
                    <a:pt x="479" y="12"/>
                  </a:lnTo>
                  <a:cubicBezTo>
                    <a:pt x="479" y="12"/>
                    <a:pt x="490" y="0"/>
                    <a:pt x="479" y="0"/>
                  </a:cubicBezTo>
                  <a:close/>
                  <a:moveTo>
                    <a:pt x="445" y="34"/>
                  </a:moveTo>
                  <a:lnTo>
                    <a:pt x="445" y="34"/>
                  </a:lnTo>
                  <a:cubicBezTo>
                    <a:pt x="435" y="45"/>
                    <a:pt x="423" y="67"/>
                    <a:pt x="412" y="78"/>
                  </a:cubicBezTo>
                  <a:cubicBezTo>
                    <a:pt x="401" y="111"/>
                    <a:pt x="379" y="145"/>
                    <a:pt x="368" y="190"/>
                  </a:cubicBezTo>
                  <a:cubicBezTo>
                    <a:pt x="346" y="256"/>
                    <a:pt x="323" y="334"/>
                    <a:pt x="301" y="400"/>
                  </a:cubicBezTo>
                  <a:cubicBezTo>
                    <a:pt x="279" y="479"/>
                    <a:pt x="245" y="545"/>
                    <a:pt x="190" y="590"/>
                  </a:cubicBezTo>
                  <a:cubicBezTo>
                    <a:pt x="168" y="612"/>
                    <a:pt x="134" y="634"/>
                    <a:pt x="101" y="634"/>
                  </a:cubicBezTo>
                  <a:cubicBezTo>
                    <a:pt x="87" y="639"/>
                    <a:pt x="73" y="641"/>
                    <a:pt x="61" y="641"/>
                  </a:cubicBezTo>
                  <a:cubicBezTo>
                    <a:pt x="44" y="641"/>
                    <a:pt x="30" y="636"/>
                    <a:pt x="23" y="623"/>
                  </a:cubicBezTo>
                  <a:lnTo>
                    <a:pt x="0" y="690"/>
                  </a:lnTo>
                  <a:cubicBezTo>
                    <a:pt x="19" y="699"/>
                    <a:pt x="36" y="703"/>
                    <a:pt x="52" y="703"/>
                  </a:cubicBezTo>
                  <a:cubicBezTo>
                    <a:pt x="74" y="703"/>
                    <a:pt x="93" y="696"/>
                    <a:pt x="112" y="690"/>
                  </a:cubicBezTo>
                  <a:cubicBezTo>
                    <a:pt x="156" y="679"/>
                    <a:pt x="190" y="657"/>
                    <a:pt x="223" y="623"/>
                  </a:cubicBezTo>
                  <a:cubicBezTo>
                    <a:pt x="279" y="568"/>
                    <a:pt x="312" y="489"/>
                    <a:pt x="334" y="412"/>
                  </a:cubicBezTo>
                  <a:cubicBezTo>
                    <a:pt x="356" y="334"/>
                    <a:pt x="368" y="267"/>
                    <a:pt x="390" y="190"/>
                  </a:cubicBezTo>
                  <a:cubicBezTo>
                    <a:pt x="390" y="156"/>
                    <a:pt x="401" y="123"/>
                    <a:pt x="423" y="89"/>
                  </a:cubicBezTo>
                  <a:cubicBezTo>
                    <a:pt x="435" y="67"/>
                    <a:pt x="445" y="56"/>
                    <a:pt x="445" y="34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09" name="Google Shape;17709;p24"/>
            <p:cNvSpPr/>
            <p:nvPr/>
          </p:nvSpPr>
          <p:spPr>
            <a:xfrm flipH="1">
              <a:off x="549228" y="-255722"/>
              <a:ext cx="27833" cy="53003"/>
            </a:xfrm>
            <a:custGeom>
              <a:avLst/>
              <a:gdLst/>
              <a:ahLst/>
              <a:cxnLst/>
              <a:rect l="l" t="t" r="r" b="b"/>
              <a:pathLst>
                <a:path w="345" h="657" extrusionOk="0">
                  <a:moveTo>
                    <a:pt x="0" y="1"/>
                  </a:moveTo>
                  <a:lnTo>
                    <a:pt x="55" y="167"/>
                  </a:lnTo>
                  <a:cubicBezTo>
                    <a:pt x="67" y="212"/>
                    <a:pt x="89" y="268"/>
                    <a:pt x="111" y="323"/>
                  </a:cubicBezTo>
                  <a:cubicBezTo>
                    <a:pt x="122" y="379"/>
                    <a:pt x="167" y="424"/>
                    <a:pt x="200" y="468"/>
                  </a:cubicBezTo>
                  <a:lnTo>
                    <a:pt x="322" y="657"/>
                  </a:lnTo>
                  <a:lnTo>
                    <a:pt x="344" y="568"/>
                  </a:lnTo>
                  <a:lnTo>
                    <a:pt x="233" y="446"/>
                  </a:lnTo>
                  <a:cubicBezTo>
                    <a:pt x="200" y="401"/>
                    <a:pt x="156" y="357"/>
                    <a:pt x="144" y="312"/>
                  </a:cubicBezTo>
                  <a:cubicBezTo>
                    <a:pt x="111" y="256"/>
                    <a:pt x="89" y="212"/>
                    <a:pt x="67" y="15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10" name="Google Shape;17710;p24"/>
            <p:cNvSpPr/>
            <p:nvPr/>
          </p:nvSpPr>
          <p:spPr>
            <a:xfrm flipH="1">
              <a:off x="507922" y="-279037"/>
              <a:ext cx="43161" cy="58409"/>
            </a:xfrm>
            <a:custGeom>
              <a:avLst/>
              <a:gdLst/>
              <a:ahLst/>
              <a:cxnLst/>
              <a:rect l="l" t="t" r="r" b="b"/>
              <a:pathLst>
                <a:path w="535" h="724" extrusionOk="0">
                  <a:moveTo>
                    <a:pt x="534" y="1"/>
                  </a:moveTo>
                  <a:cubicBezTo>
                    <a:pt x="457" y="123"/>
                    <a:pt x="390" y="256"/>
                    <a:pt x="301" y="379"/>
                  </a:cubicBezTo>
                  <a:lnTo>
                    <a:pt x="167" y="545"/>
                  </a:lnTo>
                  <a:cubicBezTo>
                    <a:pt x="111" y="601"/>
                    <a:pt x="56" y="646"/>
                    <a:pt x="0" y="668"/>
                  </a:cubicBezTo>
                  <a:lnTo>
                    <a:pt x="22" y="723"/>
                  </a:lnTo>
                  <a:cubicBezTo>
                    <a:pt x="89" y="690"/>
                    <a:pt x="156" y="634"/>
                    <a:pt x="200" y="579"/>
                  </a:cubicBezTo>
                  <a:cubicBezTo>
                    <a:pt x="245" y="512"/>
                    <a:pt x="289" y="456"/>
                    <a:pt x="323" y="390"/>
                  </a:cubicBezTo>
                  <a:cubicBezTo>
                    <a:pt x="401" y="268"/>
                    <a:pt x="467" y="134"/>
                    <a:pt x="5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11" name="Google Shape;17711;p24"/>
            <p:cNvSpPr/>
            <p:nvPr/>
          </p:nvSpPr>
          <p:spPr>
            <a:xfrm flipH="1">
              <a:off x="549228" y="-300577"/>
              <a:ext cx="42193" cy="55746"/>
            </a:xfrm>
            <a:custGeom>
              <a:avLst/>
              <a:gdLst/>
              <a:ahLst/>
              <a:cxnLst/>
              <a:rect l="l" t="t" r="r" b="b"/>
              <a:pathLst>
                <a:path w="523" h="691" extrusionOk="0">
                  <a:moveTo>
                    <a:pt x="0" y="1"/>
                  </a:moveTo>
                  <a:cubicBezTo>
                    <a:pt x="67" y="34"/>
                    <a:pt x="111" y="90"/>
                    <a:pt x="144" y="157"/>
                  </a:cubicBezTo>
                  <a:cubicBezTo>
                    <a:pt x="189" y="212"/>
                    <a:pt x="211" y="278"/>
                    <a:pt x="245" y="345"/>
                  </a:cubicBezTo>
                  <a:cubicBezTo>
                    <a:pt x="278" y="412"/>
                    <a:pt x="322" y="468"/>
                    <a:pt x="367" y="523"/>
                  </a:cubicBezTo>
                  <a:cubicBezTo>
                    <a:pt x="389" y="557"/>
                    <a:pt x="411" y="579"/>
                    <a:pt x="433" y="612"/>
                  </a:cubicBezTo>
                  <a:cubicBezTo>
                    <a:pt x="445" y="624"/>
                    <a:pt x="467" y="634"/>
                    <a:pt x="478" y="646"/>
                  </a:cubicBezTo>
                  <a:lnTo>
                    <a:pt x="490" y="657"/>
                  </a:lnTo>
                  <a:cubicBezTo>
                    <a:pt x="490" y="668"/>
                    <a:pt x="512" y="690"/>
                    <a:pt x="512" y="690"/>
                  </a:cubicBezTo>
                  <a:cubicBezTo>
                    <a:pt x="522" y="690"/>
                    <a:pt x="522" y="634"/>
                    <a:pt x="522" y="634"/>
                  </a:cubicBezTo>
                  <a:lnTo>
                    <a:pt x="500" y="612"/>
                  </a:lnTo>
                  <a:lnTo>
                    <a:pt x="467" y="579"/>
                  </a:lnTo>
                  <a:cubicBezTo>
                    <a:pt x="445" y="557"/>
                    <a:pt x="411" y="535"/>
                    <a:pt x="389" y="501"/>
                  </a:cubicBezTo>
                  <a:cubicBezTo>
                    <a:pt x="345" y="456"/>
                    <a:pt x="300" y="390"/>
                    <a:pt x="267" y="334"/>
                  </a:cubicBezTo>
                  <a:cubicBezTo>
                    <a:pt x="233" y="268"/>
                    <a:pt x="200" y="212"/>
                    <a:pt x="156" y="145"/>
                  </a:cubicBezTo>
                  <a:cubicBezTo>
                    <a:pt x="122" y="90"/>
                    <a:pt x="67" y="34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12" name="Google Shape;17712;p24"/>
            <p:cNvSpPr/>
            <p:nvPr/>
          </p:nvSpPr>
          <p:spPr>
            <a:xfrm flipH="1">
              <a:off x="545678" y="-272744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13" name="Google Shape;17713;p24"/>
            <p:cNvSpPr/>
            <p:nvPr/>
          </p:nvSpPr>
          <p:spPr>
            <a:xfrm flipH="1">
              <a:off x="518732" y="-309452"/>
              <a:ext cx="27833" cy="38563"/>
            </a:xfrm>
            <a:custGeom>
              <a:avLst/>
              <a:gdLst/>
              <a:ahLst/>
              <a:cxnLst/>
              <a:rect l="l" t="t" r="r" b="b"/>
              <a:pathLst>
                <a:path w="345" h="478" extrusionOk="0">
                  <a:moveTo>
                    <a:pt x="344" y="1"/>
                  </a:moveTo>
                  <a:lnTo>
                    <a:pt x="344" y="1"/>
                  </a:lnTo>
                  <a:cubicBezTo>
                    <a:pt x="333" y="45"/>
                    <a:pt x="300" y="77"/>
                    <a:pt x="267" y="111"/>
                  </a:cubicBezTo>
                  <a:lnTo>
                    <a:pt x="189" y="222"/>
                  </a:lnTo>
                  <a:lnTo>
                    <a:pt x="100" y="333"/>
                  </a:lnTo>
                  <a:cubicBezTo>
                    <a:pt x="78" y="366"/>
                    <a:pt x="55" y="400"/>
                    <a:pt x="23" y="422"/>
                  </a:cubicBezTo>
                  <a:lnTo>
                    <a:pt x="0" y="422"/>
                  </a:lnTo>
                  <a:lnTo>
                    <a:pt x="11" y="455"/>
                  </a:lnTo>
                  <a:lnTo>
                    <a:pt x="23" y="477"/>
                  </a:lnTo>
                  <a:cubicBezTo>
                    <a:pt x="55" y="444"/>
                    <a:pt x="100" y="388"/>
                    <a:pt x="122" y="344"/>
                  </a:cubicBezTo>
                  <a:lnTo>
                    <a:pt x="200" y="233"/>
                  </a:lnTo>
                  <a:lnTo>
                    <a:pt x="278" y="121"/>
                  </a:lnTo>
                  <a:cubicBezTo>
                    <a:pt x="300" y="77"/>
                    <a:pt x="333" y="45"/>
                    <a:pt x="34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14" name="Google Shape;17714;p24"/>
            <p:cNvSpPr/>
            <p:nvPr/>
          </p:nvSpPr>
          <p:spPr>
            <a:xfrm flipH="1">
              <a:off x="656932" y="-583023"/>
              <a:ext cx="144489" cy="136260"/>
            </a:xfrm>
            <a:custGeom>
              <a:avLst/>
              <a:gdLst/>
              <a:ahLst/>
              <a:cxnLst/>
              <a:rect l="l" t="t" r="r" b="b"/>
              <a:pathLst>
                <a:path w="1791" h="1689" extrusionOk="0">
                  <a:moveTo>
                    <a:pt x="610" y="0"/>
                  </a:moveTo>
                  <a:cubicBezTo>
                    <a:pt x="328" y="0"/>
                    <a:pt x="177" y="122"/>
                    <a:pt x="100" y="410"/>
                  </a:cubicBezTo>
                  <a:cubicBezTo>
                    <a:pt x="1" y="754"/>
                    <a:pt x="323" y="999"/>
                    <a:pt x="534" y="1177"/>
                  </a:cubicBezTo>
                  <a:cubicBezTo>
                    <a:pt x="745" y="1355"/>
                    <a:pt x="901" y="1589"/>
                    <a:pt x="1046" y="1688"/>
                  </a:cubicBezTo>
                  <a:lnTo>
                    <a:pt x="1035" y="1544"/>
                  </a:lnTo>
                  <a:cubicBezTo>
                    <a:pt x="1035" y="1544"/>
                    <a:pt x="1046" y="1510"/>
                    <a:pt x="1101" y="1488"/>
                  </a:cubicBezTo>
                  <a:cubicBezTo>
                    <a:pt x="1110" y="1482"/>
                    <a:pt x="1117" y="1480"/>
                    <a:pt x="1125" y="1480"/>
                  </a:cubicBezTo>
                  <a:cubicBezTo>
                    <a:pt x="1135" y="1480"/>
                    <a:pt x="1146" y="1482"/>
                    <a:pt x="1163" y="1482"/>
                  </a:cubicBezTo>
                  <a:cubicBezTo>
                    <a:pt x="1205" y="1482"/>
                    <a:pt x="1285" y="1468"/>
                    <a:pt x="1469" y="1366"/>
                  </a:cubicBezTo>
                  <a:cubicBezTo>
                    <a:pt x="1791" y="1199"/>
                    <a:pt x="1724" y="699"/>
                    <a:pt x="1580" y="443"/>
                  </a:cubicBezTo>
                  <a:cubicBezTo>
                    <a:pt x="1435" y="176"/>
                    <a:pt x="1123" y="54"/>
                    <a:pt x="757" y="9"/>
                  </a:cubicBezTo>
                  <a:cubicBezTo>
                    <a:pt x="704" y="3"/>
                    <a:pt x="656" y="0"/>
                    <a:pt x="6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15" name="Google Shape;17715;p24"/>
            <p:cNvSpPr/>
            <p:nvPr/>
          </p:nvSpPr>
          <p:spPr>
            <a:xfrm flipH="1">
              <a:off x="733170" y="-583265"/>
              <a:ext cx="68251" cy="106894"/>
            </a:xfrm>
            <a:custGeom>
              <a:avLst/>
              <a:gdLst/>
              <a:ahLst/>
              <a:cxnLst/>
              <a:rect l="l" t="t" r="r" b="b"/>
              <a:pathLst>
                <a:path w="846" h="1325" extrusionOk="0">
                  <a:moveTo>
                    <a:pt x="534" y="1"/>
                  </a:moveTo>
                  <a:cubicBezTo>
                    <a:pt x="300" y="23"/>
                    <a:pt x="167" y="157"/>
                    <a:pt x="100" y="413"/>
                  </a:cubicBezTo>
                  <a:cubicBezTo>
                    <a:pt x="1" y="757"/>
                    <a:pt x="323" y="1002"/>
                    <a:pt x="534" y="1180"/>
                  </a:cubicBezTo>
                  <a:cubicBezTo>
                    <a:pt x="590" y="1224"/>
                    <a:pt x="634" y="1269"/>
                    <a:pt x="690" y="1325"/>
                  </a:cubicBezTo>
                  <a:cubicBezTo>
                    <a:pt x="745" y="1247"/>
                    <a:pt x="779" y="1135"/>
                    <a:pt x="790" y="1058"/>
                  </a:cubicBezTo>
                  <a:cubicBezTo>
                    <a:pt x="834" y="902"/>
                    <a:pt x="846" y="724"/>
                    <a:pt x="812" y="546"/>
                  </a:cubicBezTo>
                  <a:cubicBezTo>
                    <a:pt x="768" y="357"/>
                    <a:pt x="668" y="157"/>
                    <a:pt x="5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16" name="Google Shape;17716;p24"/>
            <p:cNvSpPr/>
            <p:nvPr/>
          </p:nvSpPr>
          <p:spPr>
            <a:xfrm flipH="1">
              <a:off x="683795" y="-518644"/>
              <a:ext cx="32431" cy="43161"/>
            </a:xfrm>
            <a:custGeom>
              <a:avLst/>
              <a:gdLst/>
              <a:ahLst/>
              <a:cxnLst/>
              <a:rect l="l" t="t" r="r" b="b"/>
              <a:pathLst>
                <a:path w="402" h="535" extrusionOk="0">
                  <a:moveTo>
                    <a:pt x="401" y="1"/>
                  </a:moveTo>
                  <a:lnTo>
                    <a:pt x="379" y="45"/>
                  </a:lnTo>
                  <a:cubicBezTo>
                    <a:pt x="368" y="67"/>
                    <a:pt x="357" y="90"/>
                    <a:pt x="346" y="123"/>
                  </a:cubicBezTo>
                  <a:cubicBezTo>
                    <a:pt x="312" y="168"/>
                    <a:pt x="290" y="223"/>
                    <a:pt x="257" y="268"/>
                  </a:cubicBezTo>
                  <a:cubicBezTo>
                    <a:pt x="223" y="312"/>
                    <a:pt x="179" y="357"/>
                    <a:pt x="134" y="390"/>
                  </a:cubicBezTo>
                  <a:cubicBezTo>
                    <a:pt x="101" y="423"/>
                    <a:pt x="57" y="457"/>
                    <a:pt x="1" y="468"/>
                  </a:cubicBezTo>
                  <a:lnTo>
                    <a:pt x="12" y="535"/>
                  </a:lnTo>
                  <a:cubicBezTo>
                    <a:pt x="90" y="512"/>
                    <a:pt x="134" y="468"/>
                    <a:pt x="168" y="423"/>
                  </a:cubicBezTo>
                  <a:cubicBezTo>
                    <a:pt x="213" y="379"/>
                    <a:pt x="245" y="334"/>
                    <a:pt x="279" y="279"/>
                  </a:cubicBezTo>
                  <a:cubicBezTo>
                    <a:pt x="312" y="235"/>
                    <a:pt x="334" y="179"/>
                    <a:pt x="357" y="123"/>
                  </a:cubicBezTo>
                  <a:cubicBezTo>
                    <a:pt x="368" y="101"/>
                    <a:pt x="379" y="67"/>
                    <a:pt x="390" y="45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17" name="Google Shape;17717;p24"/>
            <p:cNvSpPr/>
            <p:nvPr/>
          </p:nvSpPr>
          <p:spPr>
            <a:xfrm flipH="1">
              <a:off x="711628" y="-558982"/>
              <a:ext cx="11779" cy="53003"/>
            </a:xfrm>
            <a:custGeom>
              <a:avLst/>
              <a:gdLst/>
              <a:ahLst/>
              <a:cxnLst/>
              <a:rect l="l" t="t" r="r" b="b"/>
              <a:pathLst>
                <a:path w="146" h="657" extrusionOk="0">
                  <a:moveTo>
                    <a:pt x="146" y="1"/>
                  </a:moveTo>
                  <a:lnTo>
                    <a:pt x="146" y="1"/>
                  </a:lnTo>
                  <a:cubicBezTo>
                    <a:pt x="124" y="100"/>
                    <a:pt x="90" y="201"/>
                    <a:pt x="68" y="300"/>
                  </a:cubicBezTo>
                  <a:lnTo>
                    <a:pt x="57" y="379"/>
                  </a:lnTo>
                  <a:lnTo>
                    <a:pt x="45" y="456"/>
                  </a:lnTo>
                  <a:cubicBezTo>
                    <a:pt x="35" y="512"/>
                    <a:pt x="23" y="557"/>
                    <a:pt x="1" y="590"/>
                  </a:cubicBezTo>
                  <a:lnTo>
                    <a:pt x="45" y="656"/>
                  </a:lnTo>
                  <a:cubicBezTo>
                    <a:pt x="68" y="612"/>
                    <a:pt x="90" y="512"/>
                    <a:pt x="90" y="468"/>
                  </a:cubicBezTo>
                  <a:lnTo>
                    <a:pt x="90" y="389"/>
                  </a:lnTo>
                  <a:lnTo>
                    <a:pt x="101" y="312"/>
                  </a:lnTo>
                  <a:cubicBezTo>
                    <a:pt x="112" y="211"/>
                    <a:pt x="134" y="100"/>
                    <a:pt x="1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18" name="Google Shape;17718;p24"/>
            <p:cNvSpPr/>
            <p:nvPr/>
          </p:nvSpPr>
          <p:spPr>
            <a:xfrm flipH="1">
              <a:off x="716954" y="-525824"/>
              <a:ext cx="60264" cy="41386"/>
            </a:xfrm>
            <a:custGeom>
              <a:avLst/>
              <a:gdLst/>
              <a:ahLst/>
              <a:cxnLst/>
              <a:rect l="l" t="t" r="r" b="b"/>
              <a:pathLst>
                <a:path w="747" h="513" extrusionOk="0">
                  <a:moveTo>
                    <a:pt x="0" y="1"/>
                  </a:moveTo>
                  <a:lnTo>
                    <a:pt x="0" y="1"/>
                  </a:lnTo>
                  <a:cubicBezTo>
                    <a:pt x="45" y="67"/>
                    <a:pt x="89" y="123"/>
                    <a:pt x="145" y="179"/>
                  </a:cubicBezTo>
                  <a:cubicBezTo>
                    <a:pt x="201" y="223"/>
                    <a:pt x="279" y="268"/>
                    <a:pt x="346" y="301"/>
                  </a:cubicBezTo>
                  <a:lnTo>
                    <a:pt x="746" y="512"/>
                  </a:lnTo>
                  <a:lnTo>
                    <a:pt x="746" y="446"/>
                  </a:lnTo>
                  <a:lnTo>
                    <a:pt x="356" y="268"/>
                  </a:lnTo>
                  <a:cubicBezTo>
                    <a:pt x="290" y="245"/>
                    <a:pt x="212" y="212"/>
                    <a:pt x="156" y="168"/>
                  </a:cubicBezTo>
                  <a:cubicBezTo>
                    <a:pt x="101" y="123"/>
                    <a:pt x="45" y="57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19" name="Google Shape;17719;p24"/>
            <p:cNvSpPr/>
            <p:nvPr/>
          </p:nvSpPr>
          <p:spPr>
            <a:xfrm flipH="1">
              <a:off x="728651" y="-550027"/>
              <a:ext cx="42274" cy="22508"/>
            </a:xfrm>
            <a:custGeom>
              <a:avLst/>
              <a:gdLst/>
              <a:ahLst/>
              <a:cxnLst/>
              <a:rect l="l" t="t" r="r" b="b"/>
              <a:pathLst>
                <a:path w="524" h="279" extrusionOk="0">
                  <a:moveTo>
                    <a:pt x="1" y="1"/>
                  </a:moveTo>
                  <a:lnTo>
                    <a:pt x="1" y="1"/>
                  </a:lnTo>
                  <a:cubicBezTo>
                    <a:pt x="34" y="34"/>
                    <a:pt x="67" y="68"/>
                    <a:pt x="112" y="100"/>
                  </a:cubicBezTo>
                  <a:cubicBezTo>
                    <a:pt x="156" y="123"/>
                    <a:pt x="201" y="145"/>
                    <a:pt x="245" y="179"/>
                  </a:cubicBezTo>
                  <a:lnTo>
                    <a:pt x="367" y="246"/>
                  </a:lnTo>
                  <a:cubicBezTo>
                    <a:pt x="390" y="268"/>
                    <a:pt x="412" y="278"/>
                    <a:pt x="446" y="278"/>
                  </a:cubicBezTo>
                  <a:cubicBezTo>
                    <a:pt x="479" y="278"/>
                    <a:pt x="501" y="278"/>
                    <a:pt x="523" y="268"/>
                  </a:cubicBezTo>
                  <a:lnTo>
                    <a:pt x="512" y="223"/>
                  </a:lnTo>
                  <a:cubicBezTo>
                    <a:pt x="490" y="234"/>
                    <a:pt x="468" y="234"/>
                    <a:pt x="446" y="234"/>
                  </a:cubicBezTo>
                  <a:cubicBezTo>
                    <a:pt x="423" y="234"/>
                    <a:pt x="412" y="234"/>
                    <a:pt x="390" y="223"/>
                  </a:cubicBezTo>
                  <a:lnTo>
                    <a:pt x="256" y="157"/>
                  </a:lnTo>
                  <a:cubicBezTo>
                    <a:pt x="167" y="112"/>
                    <a:pt x="68" y="68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20" name="Google Shape;17720;p24"/>
            <p:cNvSpPr/>
            <p:nvPr/>
          </p:nvSpPr>
          <p:spPr>
            <a:xfrm flipH="1">
              <a:off x="813040" y="-750022"/>
              <a:ext cx="167804" cy="163286"/>
            </a:xfrm>
            <a:custGeom>
              <a:avLst/>
              <a:gdLst/>
              <a:ahLst/>
              <a:cxnLst/>
              <a:rect l="l" t="t" r="r" b="b"/>
              <a:pathLst>
                <a:path w="2080" h="2024" extrusionOk="0">
                  <a:moveTo>
                    <a:pt x="352" y="0"/>
                  </a:moveTo>
                  <a:cubicBezTo>
                    <a:pt x="232" y="0"/>
                    <a:pt x="144" y="16"/>
                    <a:pt x="89" y="77"/>
                  </a:cubicBezTo>
                  <a:cubicBezTo>
                    <a:pt x="0" y="189"/>
                    <a:pt x="22" y="745"/>
                    <a:pt x="178" y="967"/>
                  </a:cubicBezTo>
                  <a:cubicBezTo>
                    <a:pt x="334" y="1178"/>
                    <a:pt x="623" y="1457"/>
                    <a:pt x="801" y="1601"/>
                  </a:cubicBezTo>
                  <a:cubicBezTo>
                    <a:pt x="979" y="1756"/>
                    <a:pt x="1123" y="1968"/>
                    <a:pt x="1279" y="1990"/>
                  </a:cubicBezTo>
                  <a:cubicBezTo>
                    <a:pt x="1446" y="2023"/>
                    <a:pt x="1479" y="2023"/>
                    <a:pt x="1479" y="2023"/>
                  </a:cubicBezTo>
                  <a:cubicBezTo>
                    <a:pt x="1479" y="2023"/>
                    <a:pt x="1701" y="2023"/>
                    <a:pt x="1891" y="1734"/>
                  </a:cubicBezTo>
                  <a:cubicBezTo>
                    <a:pt x="2080" y="1434"/>
                    <a:pt x="2069" y="1078"/>
                    <a:pt x="1746" y="745"/>
                  </a:cubicBezTo>
                  <a:cubicBezTo>
                    <a:pt x="1412" y="411"/>
                    <a:pt x="878" y="33"/>
                    <a:pt x="611" y="11"/>
                  </a:cubicBezTo>
                  <a:cubicBezTo>
                    <a:pt x="513" y="6"/>
                    <a:pt x="426" y="0"/>
                    <a:pt x="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21" name="Google Shape;17721;p24"/>
            <p:cNvSpPr/>
            <p:nvPr/>
          </p:nvSpPr>
          <p:spPr>
            <a:xfrm flipH="1">
              <a:off x="899201" y="-750103"/>
              <a:ext cx="81643" cy="139164"/>
            </a:xfrm>
            <a:custGeom>
              <a:avLst/>
              <a:gdLst/>
              <a:ahLst/>
              <a:cxnLst/>
              <a:rect l="l" t="t" r="r" b="b"/>
              <a:pathLst>
                <a:path w="1012" h="1725" extrusionOk="0">
                  <a:moveTo>
                    <a:pt x="456" y="0"/>
                  </a:moveTo>
                  <a:cubicBezTo>
                    <a:pt x="278" y="0"/>
                    <a:pt x="156" y="0"/>
                    <a:pt x="89" y="78"/>
                  </a:cubicBezTo>
                  <a:cubicBezTo>
                    <a:pt x="0" y="190"/>
                    <a:pt x="22" y="746"/>
                    <a:pt x="178" y="968"/>
                  </a:cubicBezTo>
                  <a:cubicBezTo>
                    <a:pt x="334" y="1179"/>
                    <a:pt x="623" y="1458"/>
                    <a:pt x="801" y="1602"/>
                  </a:cubicBezTo>
                  <a:cubicBezTo>
                    <a:pt x="845" y="1646"/>
                    <a:pt x="890" y="1691"/>
                    <a:pt x="934" y="1725"/>
                  </a:cubicBezTo>
                  <a:cubicBezTo>
                    <a:pt x="1012" y="1435"/>
                    <a:pt x="856" y="1124"/>
                    <a:pt x="745" y="857"/>
                  </a:cubicBezTo>
                  <a:cubicBezTo>
                    <a:pt x="667" y="679"/>
                    <a:pt x="623" y="479"/>
                    <a:pt x="567" y="289"/>
                  </a:cubicBezTo>
                  <a:cubicBezTo>
                    <a:pt x="534" y="200"/>
                    <a:pt x="500" y="101"/>
                    <a:pt x="467" y="12"/>
                  </a:cubicBezTo>
                  <a:cubicBezTo>
                    <a:pt x="467" y="12"/>
                    <a:pt x="456" y="12"/>
                    <a:pt x="4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22" name="Google Shape;17722;p24"/>
            <p:cNvSpPr/>
            <p:nvPr/>
          </p:nvSpPr>
          <p:spPr>
            <a:xfrm flipH="1">
              <a:off x="872255" y="-666684"/>
              <a:ext cx="79061" cy="60184"/>
            </a:xfrm>
            <a:custGeom>
              <a:avLst/>
              <a:gdLst/>
              <a:ahLst/>
              <a:cxnLst/>
              <a:rect l="l" t="t" r="r" b="b"/>
              <a:pathLst>
                <a:path w="980" h="746" extrusionOk="0">
                  <a:moveTo>
                    <a:pt x="1" y="1"/>
                  </a:moveTo>
                  <a:lnTo>
                    <a:pt x="1" y="1"/>
                  </a:lnTo>
                  <a:cubicBezTo>
                    <a:pt x="134" y="145"/>
                    <a:pt x="290" y="290"/>
                    <a:pt x="446" y="424"/>
                  </a:cubicBezTo>
                  <a:cubicBezTo>
                    <a:pt x="524" y="490"/>
                    <a:pt x="591" y="568"/>
                    <a:pt x="680" y="624"/>
                  </a:cubicBezTo>
                  <a:cubicBezTo>
                    <a:pt x="724" y="657"/>
                    <a:pt x="769" y="679"/>
                    <a:pt x="824" y="691"/>
                  </a:cubicBezTo>
                  <a:cubicBezTo>
                    <a:pt x="868" y="713"/>
                    <a:pt x="924" y="723"/>
                    <a:pt x="957" y="746"/>
                  </a:cubicBezTo>
                  <a:lnTo>
                    <a:pt x="979" y="713"/>
                  </a:lnTo>
                  <a:cubicBezTo>
                    <a:pt x="935" y="679"/>
                    <a:pt x="880" y="668"/>
                    <a:pt x="835" y="657"/>
                  </a:cubicBezTo>
                  <a:cubicBezTo>
                    <a:pt x="779" y="646"/>
                    <a:pt x="746" y="624"/>
                    <a:pt x="702" y="602"/>
                  </a:cubicBezTo>
                  <a:cubicBezTo>
                    <a:pt x="613" y="545"/>
                    <a:pt x="535" y="479"/>
                    <a:pt x="457" y="412"/>
                  </a:cubicBezTo>
                  <a:cubicBezTo>
                    <a:pt x="301" y="279"/>
                    <a:pt x="146" y="145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23" name="Google Shape;17723;p24"/>
            <p:cNvSpPr/>
            <p:nvPr/>
          </p:nvSpPr>
          <p:spPr>
            <a:xfrm flipH="1">
              <a:off x="839984" y="-670234"/>
              <a:ext cx="35013" cy="60184"/>
            </a:xfrm>
            <a:custGeom>
              <a:avLst/>
              <a:gdLst/>
              <a:ahLst/>
              <a:cxnLst/>
              <a:rect l="l" t="t" r="r" b="b"/>
              <a:pathLst>
                <a:path w="434" h="746" extrusionOk="0">
                  <a:moveTo>
                    <a:pt x="434" y="0"/>
                  </a:moveTo>
                  <a:lnTo>
                    <a:pt x="434" y="0"/>
                  </a:lnTo>
                  <a:cubicBezTo>
                    <a:pt x="423" y="78"/>
                    <a:pt x="367" y="122"/>
                    <a:pt x="334" y="178"/>
                  </a:cubicBezTo>
                  <a:cubicBezTo>
                    <a:pt x="290" y="234"/>
                    <a:pt x="245" y="300"/>
                    <a:pt x="211" y="356"/>
                  </a:cubicBezTo>
                  <a:cubicBezTo>
                    <a:pt x="189" y="423"/>
                    <a:pt x="156" y="478"/>
                    <a:pt x="122" y="545"/>
                  </a:cubicBezTo>
                  <a:cubicBezTo>
                    <a:pt x="90" y="601"/>
                    <a:pt x="45" y="656"/>
                    <a:pt x="1" y="690"/>
                  </a:cubicBezTo>
                  <a:lnTo>
                    <a:pt x="33" y="745"/>
                  </a:lnTo>
                  <a:cubicBezTo>
                    <a:pt x="100" y="701"/>
                    <a:pt x="134" y="634"/>
                    <a:pt x="167" y="567"/>
                  </a:cubicBezTo>
                  <a:cubicBezTo>
                    <a:pt x="189" y="501"/>
                    <a:pt x="223" y="434"/>
                    <a:pt x="245" y="367"/>
                  </a:cubicBezTo>
                  <a:cubicBezTo>
                    <a:pt x="267" y="312"/>
                    <a:pt x="300" y="245"/>
                    <a:pt x="345" y="189"/>
                  </a:cubicBezTo>
                  <a:cubicBezTo>
                    <a:pt x="379" y="134"/>
                    <a:pt x="434" y="78"/>
                    <a:pt x="4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24" name="Google Shape;17724;p24"/>
            <p:cNvSpPr/>
            <p:nvPr/>
          </p:nvSpPr>
          <p:spPr>
            <a:xfrm flipH="1">
              <a:off x="880322" y="-698954"/>
              <a:ext cx="9923" cy="57521"/>
            </a:xfrm>
            <a:custGeom>
              <a:avLst/>
              <a:gdLst/>
              <a:ahLst/>
              <a:cxnLst/>
              <a:rect l="l" t="t" r="r" b="b"/>
              <a:pathLst>
                <a:path w="123" h="713" extrusionOk="0">
                  <a:moveTo>
                    <a:pt x="112" y="1"/>
                  </a:moveTo>
                  <a:cubicBezTo>
                    <a:pt x="123" y="11"/>
                    <a:pt x="111" y="23"/>
                    <a:pt x="101" y="33"/>
                  </a:cubicBezTo>
                  <a:cubicBezTo>
                    <a:pt x="101" y="45"/>
                    <a:pt x="78" y="56"/>
                    <a:pt x="78" y="67"/>
                  </a:cubicBezTo>
                  <a:lnTo>
                    <a:pt x="111" y="33"/>
                  </a:lnTo>
                  <a:cubicBezTo>
                    <a:pt x="111" y="23"/>
                    <a:pt x="123" y="11"/>
                    <a:pt x="112" y="1"/>
                  </a:cubicBezTo>
                  <a:close/>
                  <a:moveTo>
                    <a:pt x="78" y="67"/>
                  </a:moveTo>
                  <a:lnTo>
                    <a:pt x="78" y="67"/>
                  </a:lnTo>
                  <a:cubicBezTo>
                    <a:pt x="56" y="90"/>
                    <a:pt x="45" y="112"/>
                    <a:pt x="34" y="145"/>
                  </a:cubicBezTo>
                  <a:cubicBezTo>
                    <a:pt x="12" y="201"/>
                    <a:pt x="0" y="256"/>
                    <a:pt x="0" y="323"/>
                  </a:cubicBezTo>
                  <a:cubicBezTo>
                    <a:pt x="12" y="434"/>
                    <a:pt x="34" y="557"/>
                    <a:pt x="0" y="656"/>
                  </a:cubicBezTo>
                  <a:lnTo>
                    <a:pt x="45" y="712"/>
                  </a:lnTo>
                  <a:cubicBezTo>
                    <a:pt x="67" y="646"/>
                    <a:pt x="56" y="545"/>
                    <a:pt x="56" y="490"/>
                  </a:cubicBezTo>
                  <a:lnTo>
                    <a:pt x="22" y="323"/>
                  </a:lnTo>
                  <a:cubicBezTo>
                    <a:pt x="22" y="256"/>
                    <a:pt x="22" y="201"/>
                    <a:pt x="45" y="145"/>
                  </a:cubicBezTo>
                  <a:cubicBezTo>
                    <a:pt x="45" y="122"/>
                    <a:pt x="56" y="90"/>
                    <a:pt x="78" y="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25" name="Google Shape;17725;p24"/>
            <p:cNvSpPr/>
            <p:nvPr/>
          </p:nvSpPr>
          <p:spPr>
            <a:xfrm flipH="1">
              <a:off x="885647" y="-692742"/>
              <a:ext cx="72850" cy="62039"/>
            </a:xfrm>
            <a:custGeom>
              <a:avLst/>
              <a:gdLst/>
              <a:ahLst/>
              <a:cxnLst/>
              <a:rect l="l" t="t" r="r" b="b"/>
              <a:pathLst>
                <a:path w="903" h="769" extrusionOk="0">
                  <a:moveTo>
                    <a:pt x="1" y="1"/>
                  </a:moveTo>
                  <a:lnTo>
                    <a:pt x="1" y="1"/>
                  </a:lnTo>
                  <a:cubicBezTo>
                    <a:pt x="124" y="134"/>
                    <a:pt x="290" y="235"/>
                    <a:pt x="435" y="346"/>
                  </a:cubicBezTo>
                  <a:cubicBezTo>
                    <a:pt x="579" y="457"/>
                    <a:pt x="769" y="635"/>
                    <a:pt x="902" y="769"/>
                  </a:cubicBezTo>
                  <a:lnTo>
                    <a:pt x="902" y="668"/>
                  </a:lnTo>
                  <a:cubicBezTo>
                    <a:pt x="757" y="546"/>
                    <a:pt x="613" y="424"/>
                    <a:pt x="457" y="324"/>
                  </a:cubicBezTo>
                  <a:cubicBezTo>
                    <a:pt x="302" y="213"/>
                    <a:pt x="134" y="124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26" name="Google Shape;17726;p24"/>
            <p:cNvSpPr/>
            <p:nvPr/>
          </p:nvSpPr>
          <p:spPr>
            <a:xfrm flipH="1">
              <a:off x="901863" y="-710652"/>
              <a:ext cx="54778" cy="39531"/>
            </a:xfrm>
            <a:custGeom>
              <a:avLst/>
              <a:gdLst/>
              <a:ahLst/>
              <a:cxnLst/>
              <a:rect l="l" t="t" r="r" b="b"/>
              <a:pathLst>
                <a:path w="679" h="490" extrusionOk="0">
                  <a:moveTo>
                    <a:pt x="0" y="1"/>
                  </a:moveTo>
                  <a:lnTo>
                    <a:pt x="311" y="279"/>
                  </a:lnTo>
                  <a:lnTo>
                    <a:pt x="390" y="346"/>
                  </a:lnTo>
                  <a:cubicBezTo>
                    <a:pt x="423" y="368"/>
                    <a:pt x="445" y="401"/>
                    <a:pt x="479" y="412"/>
                  </a:cubicBezTo>
                  <a:cubicBezTo>
                    <a:pt x="512" y="435"/>
                    <a:pt x="545" y="435"/>
                    <a:pt x="578" y="445"/>
                  </a:cubicBezTo>
                  <a:cubicBezTo>
                    <a:pt x="612" y="457"/>
                    <a:pt x="645" y="468"/>
                    <a:pt x="657" y="490"/>
                  </a:cubicBezTo>
                  <a:lnTo>
                    <a:pt x="679" y="479"/>
                  </a:lnTo>
                  <a:cubicBezTo>
                    <a:pt x="657" y="435"/>
                    <a:pt x="623" y="423"/>
                    <a:pt x="590" y="412"/>
                  </a:cubicBezTo>
                  <a:cubicBezTo>
                    <a:pt x="545" y="412"/>
                    <a:pt x="512" y="412"/>
                    <a:pt x="489" y="390"/>
                  </a:cubicBezTo>
                  <a:cubicBezTo>
                    <a:pt x="456" y="379"/>
                    <a:pt x="434" y="356"/>
                    <a:pt x="400" y="334"/>
                  </a:cubicBezTo>
                  <a:lnTo>
                    <a:pt x="323" y="26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27" name="Google Shape;17727;p24"/>
            <p:cNvSpPr/>
            <p:nvPr/>
          </p:nvSpPr>
          <p:spPr>
            <a:xfrm flipH="1">
              <a:off x="752130" y="-471126"/>
              <a:ext cx="206367" cy="154573"/>
            </a:xfrm>
            <a:custGeom>
              <a:avLst/>
              <a:gdLst/>
              <a:ahLst/>
              <a:cxnLst/>
              <a:rect l="l" t="t" r="r" b="b"/>
              <a:pathLst>
                <a:path w="2558" h="1916" extrusionOk="0">
                  <a:moveTo>
                    <a:pt x="776" y="1"/>
                  </a:moveTo>
                  <a:cubicBezTo>
                    <a:pt x="769" y="1"/>
                    <a:pt x="763" y="1"/>
                    <a:pt x="757" y="2"/>
                  </a:cubicBezTo>
                  <a:cubicBezTo>
                    <a:pt x="591" y="24"/>
                    <a:pt x="368" y="313"/>
                    <a:pt x="257" y="413"/>
                  </a:cubicBezTo>
                  <a:cubicBezTo>
                    <a:pt x="146" y="502"/>
                    <a:pt x="1" y="713"/>
                    <a:pt x="12" y="802"/>
                  </a:cubicBezTo>
                  <a:cubicBezTo>
                    <a:pt x="23" y="891"/>
                    <a:pt x="190" y="1047"/>
                    <a:pt x="390" y="1236"/>
                  </a:cubicBezTo>
                  <a:cubicBezTo>
                    <a:pt x="591" y="1425"/>
                    <a:pt x="846" y="1470"/>
                    <a:pt x="1013" y="1547"/>
                  </a:cubicBezTo>
                  <a:cubicBezTo>
                    <a:pt x="1169" y="1614"/>
                    <a:pt x="1592" y="1892"/>
                    <a:pt x="1958" y="1915"/>
                  </a:cubicBezTo>
                  <a:cubicBezTo>
                    <a:pt x="1970" y="1915"/>
                    <a:pt x="1982" y="1916"/>
                    <a:pt x="1994" y="1916"/>
                  </a:cubicBezTo>
                  <a:cubicBezTo>
                    <a:pt x="2341" y="1916"/>
                    <a:pt x="2558" y="1608"/>
                    <a:pt x="2526" y="1425"/>
                  </a:cubicBezTo>
                  <a:cubicBezTo>
                    <a:pt x="2526" y="1425"/>
                    <a:pt x="2526" y="1391"/>
                    <a:pt x="2470" y="1258"/>
                  </a:cubicBezTo>
                  <a:cubicBezTo>
                    <a:pt x="2415" y="1136"/>
                    <a:pt x="2303" y="1147"/>
                    <a:pt x="2192" y="1025"/>
                  </a:cubicBezTo>
                  <a:cubicBezTo>
                    <a:pt x="2081" y="914"/>
                    <a:pt x="2215" y="847"/>
                    <a:pt x="1948" y="491"/>
                  </a:cubicBezTo>
                  <a:cubicBezTo>
                    <a:pt x="1690" y="158"/>
                    <a:pt x="976" y="1"/>
                    <a:pt x="7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28" name="Google Shape;17728;p24"/>
            <p:cNvSpPr/>
            <p:nvPr/>
          </p:nvSpPr>
          <p:spPr>
            <a:xfrm flipH="1">
              <a:off x="800454" y="-435145"/>
              <a:ext cx="158042" cy="118512"/>
            </a:xfrm>
            <a:custGeom>
              <a:avLst/>
              <a:gdLst/>
              <a:ahLst/>
              <a:cxnLst/>
              <a:rect l="l" t="t" r="r" b="b"/>
              <a:pathLst>
                <a:path w="1959" h="1469" extrusionOk="0">
                  <a:moveTo>
                    <a:pt x="223" y="0"/>
                  </a:moveTo>
                  <a:cubicBezTo>
                    <a:pt x="124" y="100"/>
                    <a:pt x="1" y="278"/>
                    <a:pt x="12" y="356"/>
                  </a:cubicBezTo>
                  <a:cubicBezTo>
                    <a:pt x="23" y="445"/>
                    <a:pt x="190" y="601"/>
                    <a:pt x="390" y="790"/>
                  </a:cubicBezTo>
                  <a:cubicBezTo>
                    <a:pt x="591" y="979"/>
                    <a:pt x="846" y="1024"/>
                    <a:pt x="1013" y="1101"/>
                  </a:cubicBezTo>
                  <a:cubicBezTo>
                    <a:pt x="1169" y="1168"/>
                    <a:pt x="1592" y="1446"/>
                    <a:pt x="1958" y="1469"/>
                  </a:cubicBezTo>
                  <a:cubicBezTo>
                    <a:pt x="1958" y="1380"/>
                    <a:pt x="1936" y="1301"/>
                    <a:pt x="1892" y="1224"/>
                  </a:cubicBezTo>
                  <a:cubicBezTo>
                    <a:pt x="1770" y="1024"/>
                    <a:pt x="1558" y="912"/>
                    <a:pt x="1347" y="834"/>
                  </a:cubicBezTo>
                  <a:cubicBezTo>
                    <a:pt x="1236" y="790"/>
                    <a:pt x="1125" y="745"/>
                    <a:pt x="1013" y="690"/>
                  </a:cubicBezTo>
                  <a:cubicBezTo>
                    <a:pt x="902" y="634"/>
                    <a:pt x="813" y="557"/>
                    <a:pt x="724" y="468"/>
                  </a:cubicBezTo>
                  <a:cubicBezTo>
                    <a:pt x="557" y="312"/>
                    <a:pt x="423" y="122"/>
                    <a:pt x="2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29" name="Google Shape;17729;p24"/>
            <p:cNvSpPr/>
            <p:nvPr/>
          </p:nvSpPr>
          <p:spPr>
            <a:xfrm flipH="1">
              <a:off x="853377" y="-424415"/>
              <a:ext cx="72769" cy="39611"/>
            </a:xfrm>
            <a:custGeom>
              <a:avLst/>
              <a:gdLst/>
              <a:ahLst/>
              <a:cxnLst/>
              <a:rect l="l" t="t" r="r" b="b"/>
              <a:pathLst>
                <a:path w="902" h="491" extrusionOk="0">
                  <a:moveTo>
                    <a:pt x="0" y="1"/>
                  </a:moveTo>
                  <a:lnTo>
                    <a:pt x="0" y="1"/>
                  </a:lnTo>
                  <a:cubicBezTo>
                    <a:pt x="167" y="23"/>
                    <a:pt x="334" y="68"/>
                    <a:pt x="490" y="145"/>
                  </a:cubicBezTo>
                  <a:cubicBezTo>
                    <a:pt x="635" y="223"/>
                    <a:pt x="768" y="345"/>
                    <a:pt x="845" y="490"/>
                  </a:cubicBezTo>
                  <a:lnTo>
                    <a:pt x="901" y="479"/>
                  </a:lnTo>
                  <a:cubicBezTo>
                    <a:pt x="801" y="335"/>
                    <a:pt x="645" y="201"/>
                    <a:pt x="490" y="123"/>
                  </a:cubicBezTo>
                  <a:cubicBezTo>
                    <a:pt x="334" y="56"/>
                    <a:pt x="167" y="12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30" name="Google Shape;17730;p24"/>
            <p:cNvSpPr/>
            <p:nvPr/>
          </p:nvSpPr>
          <p:spPr>
            <a:xfrm flipH="1">
              <a:off x="827399" y="-378672"/>
              <a:ext cx="69138" cy="18959"/>
            </a:xfrm>
            <a:custGeom>
              <a:avLst/>
              <a:gdLst/>
              <a:ahLst/>
              <a:cxnLst/>
              <a:rect l="l" t="t" r="r" b="b"/>
              <a:pathLst>
                <a:path w="857" h="235" extrusionOk="0">
                  <a:moveTo>
                    <a:pt x="779" y="1"/>
                  </a:moveTo>
                  <a:cubicBezTo>
                    <a:pt x="512" y="112"/>
                    <a:pt x="290" y="168"/>
                    <a:pt x="1" y="235"/>
                  </a:cubicBezTo>
                  <a:cubicBezTo>
                    <a:pt x="290" y="190"/>
                    <a:pt x="579" y="134"/>
                    <a:pt x="857" y="35"/>
                  </a:cubicBezTo>
                  <a:lnTo>
                    <a:pt x="77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31" name="Google Shape;17731;p24"/>
            <p:cNvSpPr/>
            <p:nvPr/>
          </p:nvSpPr>
          <p:spPr>
            <a:xfrm flipH="1">
              <a:off x="776250" y="-366086"/>
              <a:ext cx="56634" cy="27914"/>
            </a:xfrm>
            <a:custGeom>
              <a:avLst/>
              <a:gdLst/>
              <a:ahLst/>
              <a:cxnLst/>
              <a:rect l="l" t="t" r="r" b="b"/>
              <a:pathLst>
                <a:path w="702" h="346" extrusionOk="0">
                  <a:moveTo>
                    <a:pt x="658" y="0"/>
                  </a:moveTo>
                  <a:lnTo>
                    <a:pt x="591" y="67"/>
                  </a:lnTo>
                  <a:cubicBezTo>
                    <a:pt x="569" y="79"/>
                    <a:pt x="546" y="101"/>
                    <a:pt x="512" y="112"/>
                  </a:cubicBezTo>
                  <a:cubicBezTo>
                    <a:pt x="457" y="145"/>
                    <a:pt x="401" y="168"/>
                    <a:pt x="346" y="190"/>
                  </a:cubicBezTo>
                  <a:lnTo>
                    <a:pt x="1" y="346"/>
                  </a:lnTo>
                  <a:lnTo>
                    <a:pt x="1" y="346"/>
                  </a:lnTo>
                  <a:lnTo>
                    <a:pt x="357" y="223"/>
                  </a:lnTo>
                  <a:cubicBezTo>
                    <a:pt x="424" y="201"/>
                    <a:pt x="480" y="178"/>
                    <a:pt x="535" y="156"/>
                  </a:cubicBezTo>
                  <a:cubicBezTo>
                    <a:pt x="569" y="145"/>
                    <a:pt x="591" y="123"/>
                    <a:pt x="624" y="112"/>
                  </a:cubicBezTo>
                  <a:cubicBezTo>
                    <a:pt x="646" y="89"/>
                    <a:pt x="680" y="67"/>
                    <a:pt x="702" y="45"/>
                  </a:cubicBezTo>
                  <a:lnTo>
                    <a:pt x="65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32" name="Google Shape;17732;p24"/>
            <p:cNvSpPr/>
            <p:nvPr/>
          </p:nvSpPr>
          <p:spPr>
            <a:xfrm flipH="1">
              <a:off x="782544" y="-448617"/>
              <a:ext cx="104151" cy="83499"/>
            </a:xfrm>
            <a:custGeom>
              <a:avLst/>
              <a:gdLst/>
              <a:ahLst/>
              <a:cxnLst/>
              <a:rect l="l" t="t" r="r" b="b"/>
              <a:pathLst>
                <a:path w="1291" h="1035" extrusionOk="0">
                  <a:moveTo>
                    <a:pt x="1" y="0"/>
                  </a:moveTo>
                  <a:cubicBezTo>
                    <a:pt x="146" y="56"/>
                    <a:pt x="290" y="111"/>
                    <a:pt x="445" y="111"/>
                  </a:cubicBezTo>
                  <a:cubicBezTo>
                    <a:pt x="512" y="111"/>
                    <a:pt x="590" y="111"/>
                    <a:pt x="657" y="145"/>
                  </a:cubicBezTo>
                  <a:cubicBezTo>
                    <a:pt x="724" y="167"/>
                    <a:pt x="791" y="212"/>
                    <a:pt x="846" y="267"/>
                  </a:cubicBezTo>
                  <a:cubicBezTo>
                    <a:pt x="957" y="368"/>
                    <a:pt x="1068" y="467"/>
                    <a:pt x="1157" y="590"/>
                  </a:cubicBezTo>
                  <a:cubicBezTo>
                    <a:pt x="1191" y="645"/>
                    <a:pt x="1169" y="724"/>
                    <a:pt x="1179" y="801"/>
                  </a:cubicBezTo>
                  <a:cubicBezTo>
                    <a:pt x="1191" y="879"/>
                    <a:pt x="1213" y="957"/>
                    <a:pt x="1246" y="1035"/>
                  </a:cubicBezTo>
                  <a:lnTo>
                    <a:pt x="1291" y="1013"/>
                  </a:lnTo>
                  <a:cubicBezTo>
                    <a:pt x="1258" y="946"/>
                    <a:pt x="1236" y="879"/>
                    <a:pt x="1224" y="801"/>
                  </a:cubicBezTo>
                  <a:cubicBezTo>
                    <a:pt x="1213" y="768"/>
                    <a:pt x="1213" y="734"/>
                    <a:pt x="1213" y="690"/>
                  </a:cubicBezTo>
                  <a:cubicBezTo>
                    <a:pt x="1213" y="645"/>
                    <a:pt x="1202" y="612"/>
                    <a:pt x="1179" y="579"/>
                  </a:cubicBezTo>
                  <a:cubicBezTo>
                    <a:pt x="1091" y="445"/>
                    <a:pt x="979" y="345"/>
                    <a:pt x="857" y="245"/>
                  </a:cubicBezTo>
                  <a:cubicBezTo>
                    <a:pt x="801" y="200"/>
                    <a:pt x="735" y="156"/>
                    <a:pt x="668" y="123"/>
                  </a:cubicBezTo>
                  <a:cubicBezTo>
                    <a:pt x="619" y="102"/>
                    <a:pt x="570" y="94"/>
                    <a:pt x="523" y="94"/>
                  </a:cubicBezTo>
                  <a:cubicBezTo>
                    <a:pt x="496" y="94"/>
                    <a:pt x="470" y="96"/>
                    <a:pt x="445" y="101"/>
                  </a:cubicBezTo>
                  <a:cubicBezTo>
                    <a:pt x="290" y="101"/>
                    <a:pt x="146" y="56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33" name="Google Shape;17733;p24"/>
            <p:cNvSpPr/>
            <p:nvPr/>
          </p:nvSpPr>
          <p:spPr>
            <a:xfrm flipH="1">
              <a:off x="805858" y="-419009"/>
              <a:ext cx="56553" cy="49373"/>
            </a:xfrm>
            <a:custGeom>
              <a:avLst/>
              <a:gdLst/>
              <a:ahLst/>
              <a:cxnLst/>
              <a:rect l="l" t="t" r="r" b="b"/>
              <a:pathLst>
                <a:path w="701" h="612" extrusionOk="0">
                  <a:moveTo>
                    <a:pt x="0" y="1"/>
                  </a:moveTo>
                  <a:lnTo>
                    <a:pt x="0" y="1"/>
                  </a:lnTo>
                  <a:cubicBezTo>
                    <a:pt x="55" y="45"/>
                    <a:pt x="122" y="90"/>
                    <a:pt x="189" y="123"/>
                  </a:cubicBezTo>
                  <a:cubicBezTo>
                    <a:pt x="256" y="167"/>
                    <a:pt x="322" y="201"/>
                    <a:pt x="378" y="256"/>
                  </a:cubicBezTo>
                  <a:cubicBezTo>
                    <a:pt x="500" y="357"/>
                    <a:pt x="589" y="478"/>
                    <a:pt x="678" y="612"/>
                  </a:cubicBezTo>
                  <a:lnTo>
                    <a:pt x="701" y="590"/>
                  </a:lnTo>
                  <a:cubicBezTo>
                    <a:pt x="612" y="468"/>
                    <a:pt x="512" y="345"/>
                    <a:pt x="389" y="245"/>
                  </a:cubicBezTo>
                  <a:cubicBezTo>
                    <a:pt x="334" y="189"/>
                    <a:pt x="267" y="156"/>
                    <a:pt x="200" y="123"/>
                  </a:cubicBezTo>
                  <a:cubicBezTo>
                    <a:pt x="134" y="78"/>
                    <a:pt x="55" y="45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34" name="Google Shape;17734;p24"/>
            <p:cNvSpPr/>
            <p:nvPr/>
          </p:nvSpPr>
          <p:spPr>
            <a:xfrm flipH="1">
              <a:off x="285428" y="-826342"/>
              <a:ext cx="868628" cy="1046274"/>
            </a:xfrm>
            <a:custGeom>
              <a:avLst/>
              <a:gdLst/>
              <a:ahLst/>
              <a:cxnLst/>
              <a:rect l="l" t="t" r="r" b="b"/>
              <a:pathLst>
                <a:path w="10767" h="12969" extrusionOk="0">
                  <a:moveTo>
                    <a:pt x="22" y="0"/>
                  </a:moveTo>
                  <a:lnTo>
                    <a:pt x="0" y="33"/>
                  </a:lnTo>
                  <a:lnTo>
                    <a:pt x="2491" y="2347"/>
                  </a:lnTo>
                  <a:lnTo>
                    <a:pt x="3059" y="2914"/>
                  </a:lnTo>
                  <a:cubicBezTo>
                    <a:pt x="2758" y="2847"/>
                    <a:pt x="2447" y="2825"/>
                    <a:pt x="2136" y="2825"/>
                  </a:cubicBezTo>
                  <a:cubicBezTo>
                    <a:pt x="2071" y="2823"/>
                    <a:pt x="2006" y="2822"/>
                    <a:pt x="1940" y="2822"/>
                  </a:cubicBezTo>
                  <a:cubicBezTo>
                    <a:pt x="1647" y="2822"/>
                    <a:pt x="1348" y="2842"/>
                    <a:pt x="1057" y="2870"/>
                  </a:cubicBezTo>
                  <a:lnTo>
                    <a:pt x="1057" y="2892"/>
                  </a:lnTo>
                  <a:cubicBezTo>
                    <a:pt x="1310" y="2884"/>
                    <a:pt x="1558" y="2871"/>
                    <a:pt x="1805" y="2871"/>
                  </a:cubicBezTo>
                  <a:cubicBezTo>
                    <a:pt x="1915" y="2871"/>
                    <a:pt x="2025" y="2874"/>
                    <a:pt x="2136" y="2880"/>
                  </a:cubicBezTo>
                  <a:cubicBezTo>
                    <a:pt x="2481" y="2892"/>
                    <a:pt x="2837" y="2925"/>
                    <a:pt x="3170" y="3025"/>
                  </a:cubicBezTo>
                  <a:cubicBezTo>
                    <a:pt x="3749" y="3604"/>
                    <a:pt x="4305" y="4204"/>
                    <a:pt x="4849" y="4805"/>
                  </a:cubicBezTo>
                  <a:cubicBezTo>
                    <a:pt x="5217" y="5228"/>
                    <a:pt x="5583" y="5650"/>
                    <a:pt x="5895" y="6117"/>
                  </a:cubicBezTo>
                  <a:cubicBezTo>
                    <a:pt x="5739" y="6051"/>
                    <a:pt x="5583" y="5995"/>
                    <a:pt x="5428" y="5950"/>
                  </a:cubicBezTo>
                  <a:cubicBezTo>
                    <a:pt x="5205" y="5873"/>
                    <a:pt x="4983" y="5794"/>
                    <a:pt x="4750" y="5728"/>
                  </a:cubicBezTo>
                  <a:cubicBezTo>
                    <a:pt x="4516" y="5661"/>
                    <a:pt x="4271" y="5628"/>
                    <a:pt x="4049" y="5561"/>
                  </a:cubicBezTo>
                  <a:cubicBezTo>
                    <a:pt x="3826" y="5495"/>
                    <a:pt x="3604" y="5394"/>
                    <a:pt x="3359" y="5361"/>
                  </a:cubicBezTo>
                  <a:lnTo>
                    <a:pt x="3359" y="5383"/>
                  </a:lnTo>
                  <a:cubicBezTo>
                    <a:pt x="3593" y="5428"/>
                    <a:pt x="3804" y="5527"/>
                    <a:pt x="4038" y="5606"/>
                  </a:cubicBezTo>
                  <a:cubicBezTo>
                    <a:pt x="4260" y="5683"/>
                    <a:pt x="4505" y="5717"/>
                    <a:pt x="4727" y="5794"/>
                  </a:cubicBezTo>
                  <a:cubicBezTo>
                    <a:pt x="4950" y="5861"/>
                    <a:pt x="5183" y="5950"/>
                    <a:pt x="5406" y="6028"/>
                  </a:cubicBezTo>
                  <a:cubicBezTo>
                    <a:pt x="5617" y="6106"/>
                    <a:pt x="5828" y="6173"/>
                    <a:pt x="6006" y="6284"/>
                  </a:cubicBezTo>
                  <a:cubicBezTo>
                    <a:pt x="6129" y="6473"/>
                    <a:pt x="6240" y="6662"/>
                    <a:pt x="6351" y="6851"/>
                  </a:cubicBezTo>
                  <a:cubicBezTo>
                    <a:pt x="6507" y="7085"/>
                    <a:pt x="6641" y="7341"/>
                    <a:pt x="6774" y="7586"/>
                  </a:cubicBezTo>
                  <a:cubicBezTo>
                    <a:pt x="6851" y="7719"/>
                    <a:pt x="6918" y="7852"/>
                    <a:pt x="6985" y="7986"/>
                  </a:cubicBezTo>
                  <a:cubicBezTo>
                    <a:pt x="6940" y="7964"/>
                    <a:pt x="6896" y="7952"/>
                    <a:pt x="6863" y="7941"/>
                  </a:cubicBezTo>
                  <a:cubicBezTo>
                    <a:pt x="6774" y="7919"/>
                    <a:pt x="6696" y="7875"/>
                    <a:pt x="6618" y="7841"/>
                  </a:cubicBezTo>
                  <a:cubicBezTo>
                    <a:pt x="6451" y="7763"/>
                    <a:pt x="6295" y="7685"/>
                    <a:pt x="6129" y="7618"/>
                  </a:cubicBezTo>
                  <a:cubicBezTo>
                    <a:pt x="5795" y="7485"/>
                    <a:pt x="5462" y="7363"/>
                    <a:pt x="5128" y="7240"/>
                  </a:cubicBezTo>
                  <a:lnTo>
                    <a:pt x="5116" y="7274"/>
                  </a:lnTo>
                  <a:cubicBezTo>
                    <a:pt x="5450" y="7396"/>
                    <a:pt x="5784" y="7529"/>
                    <a:pt x="6107" y="7663"/>
                  </a:cubicBezTo>
                  <a:cubicBezTo>
                    <a:pt x="6273" y="7741"/>
                    <a:pt x="6429" y="7819"/>
                    <a:pt x="6596" y="7897"/>
                  </a:cubicBezTo>
                  <a:cubicBezTo>
                    <a:pt x="6673" y="7930"/>
                    <a:pt x="6752" y="7974"/>
                    <a:pt x="6841" y="7997"/>
                  </a:cubicBezTo>
                  <a:cubicBezTo>
                    <a:pt x="6907" y="8030"/>
                    <a:pt x="6985" y="8041"/>
                    <a:pt x="7029" y="8075"/>
                  </a:cubicBezTo>
                  <a:cubicBezTo>
                    <a:pt x="7207" y="8409"/>
                    <a:pt x="7375" y="8764"/>
                    <a:pt x="7519" y="9109"/>
                  </a:cubicBezTo>
                  <a:lnTo>
                    <a:pt x="7553" y="9209"/>
                  </a:lnTo>
                  <a:lnTo>
                    <a:pt x="7585" y="9309"/>
                  </a:lnTo>
                  <a:lnTo>
                    <a:pt x="7619" y="9509"/>
                  </a:lnTo>
                  <a:cubicBezTo>
                    <a:pt x="7630" y="9643"/>
                    <a:pt x="7630" y="9788"/>
                    <a:pt x="7641" y="9932"/>
                  </a:cubicBezTo>
                  <a:cubicBezTo>
                    <a:pt x="7641" y="10210"/>
                    <a:pt x="7641" y="10500"/>
                    <a:pt x="7630" y="10777"/>
                  </a:cubicBezTo>
                  <a:lnTo>
                    <a:pt x="7630" y="10799"/>
                  </a:lnTo>
                  <a:lnTo>
                    <a:pt x="7664" y="11000"/>
                  </a:lnTo>
                  <a:lnTo>
                    <a:pt x="7664" y="11044"/>
                  </a:lnTo>
                  <a:lnTo>
                    <a:pt x="7719" y="11066"/>
                  </a:lnTo>
                  <a:cubicBezTo>
                    <a:pt x="7975" y="11189"/>
                    <a:pt x="8242" y="11333"/>
                    <a:pt x="8497" y="11467"/>
                  </a:cubicBezTo>
                  <a:cubicBezTo>
                    <a:pt x="8754" y="11600"/>
                    <a:pt x="9009" y="11734"/>
                    <a:pt x="9265" y="11879"/>
                  </a:cubicBezTo>
                  <a:cubicBezTo>
                    <a:pt x="9521" y="12012"/>
                    <a:pt x="9755" y="12168"/>
                    <a:pt x="9977" y="12356"/>
                  </a:cubicBezTo>
                  <a:cubicBezTo>
                    <a:pt x="10088" y="12445"/>
                    <a:pt x="10188" y="12546"/>
                    <a:pt x="10289" y="12646"/>
                  </a:cubicBezTo>
                  <a:cubicBezTo>
                    <a:pt x="10333" y="12702"/>
                    <a:pt x="10378" y="12746"/>
                    <a:pt x="10422" y="12801"/>
                  </a:cubicBezTo>
                  <a:cubicBezTo>
                    <a:pt x="10444" y="12835"/>
                    <a:pt x="10455" y="12857"/>
                    <a:pt x="10477" y="12890"/>
                  </a:cubicBezTo>
                  <a:cubicBezTo>
                    <a:pt x="10499" y="12913"/>
                    <a:pt x="10511" y="12946"/>
                    <a:pt x="10522" y="12969"/>
                  </a:cubicBezTo>
                  <a:lnTo>
                    <a:pt x="10766" y="12868"/>
                  </a:lnTo>
                  <a:cubicBezTo>
                    <a:pt x="10744" y="12824"/>
                    <a:pt x="10711" y="12779"/>
                    <a:pt x="10689" y="12746"/>
                  </a:cubicBezTo>
                  <a:lnTo>
                    <a:pt x="10622" y="12646"/>
                  </a:lnTo>
                  <a:cubicBezTo>
                    <a:pt x="10566" y="12591"/>
                    <a:pt x="10522" y="12534"/>
                    <a:pt x="10467" y="12479"/>
                  </a:cubicBezTo>
                  <a:cubicBezTo>
                    <a:pt x="10366" y="12368"/>
                    <a:pt x="10255" y="12257"/>
                    <a:pt x="10133" y="12168"/>
                  </a:cubicBezTo>
                  <a:cubicBezTo>
                    <a:pt x="9899" y="11978"/>
                    <a:pt x="9643" y="11812"/>
                    <a:pt x="9377" y="11678"/>
                  </a:cubicBezTo>
                  <a:cubicBezTo>
                    <a:pt x="9110" y="11545"/>
                    <a:pt x="8853" y="11412"/>
                    <a:pt x="8586" y="11278"/>
                  </a:cubicBezTo>
                  <a:cubicBezTo>
                    <a:pt x="8342" y="11155"/>
                    <a:pt x="8086" y="11033"/>
                    <a:pt x="7842" y="10911"/>
                  </a:cubicBezTo>
                  <a:cubicBezTo>
                    <a:pt x="7830" y="10866"/>
                    <a:pt x="7819" y="10811"/>
                    <a:pt x="7797" y="10766"/>
                  </a:cubicBezTo>
                  <a:cubicBezTo>
                    <a:pt x="7797" y="10488"/>
                    <a:pt x="7797" y="10199"/>
                    <a:pt x="7775" y="9921"/>
                  </a:cubicBezTo>
                  <a:cubicBezTo>
                    <a:pt x="7763" y="9776"/>
                    <a:pt x="7753" y="9643"/>
                    <a:pt x="7730" y="9499"/>
                  </a:cubicBezTo>
                  <a:cubicBezTo>
                    <a:pt x="7719" y="9420"/>
                    <a:pt x="7708" y="9354"/>
                    <a:pt x="7697" y="9276"/>
                  </a:cubicBezTo>
                  <a:cubicBezTo>
                    <a:pt x="7686" y="9254"/>
                    <a:pt x="7686" y="9232"/>
                    <a:pt x="7674" y="9209"/>
                  </a:cubicBezTo>
                  <a:cubicBezTo>
                    <a:pt x="7708" y="8998"/>
                    <a:pt x="7674" y="8775"/>
                    <a:pt x="7641" y="8575"/>
                  </a:cubicBezTo>
                  <a:cubicBezTo>
                    <a:pt x="7597" y="8364"/>
                    <a:pt x="7553" y="8142"/>
                    <a:pt x="7530" y="7930"/>
                  </a:cubicBezTo>
                  <a:cubicBezTo>
                    <a:pt x="7496" y="7707"/>
                    <a:pt x="7496" y="7485"/>
                    <a:pt x="7508" y="7274"/>
                  </a:cubicBezTo>
                  <a:cubicBezTo>
                    <a:pt x="7519" y="7052"/>
                    <a:pt x="7553" y="6829"/>
                    <a:pt x="7608" y="6617"/>
                  </a:cubicBezTo>
                  <a:lnTo>
                    <a:pt x="7597" y="6617"/>
                  </a:lnTo>
                  <a:cubicBezTo>
                    <a:pt x="7530" y="6829"/>
                    <a:pt x="7486" y="7052"/>
                    <a:pt x="7474" y="7263"/>
                  </a:cubicBezTo>
                  <a:cubicBezTo>
                    <a:pt x="7452" y="7485"/>
                    <a:pt x="7464" y="7707"/>
                    <a:pt x="7486" y="7930"/>
                  </a:cubicBezTo>
                  <a:cubicBezTo>
                    <a:pt x="7508" y="8152"/>
                    <a:pt x="7541" y="8364"/>
                    <a:pt x="7585" y="8587"/>
                  </a:cubicBezTo>
                  <a:cubicBezTo>
                    <a:pt x="7608" y="8742"/>
                    <a:pt x="7630" y="8909"/>
                    <a:pt x="7630" y="9076"/>
                  </a:cubicBezTo>
                  <a:lnTo>
                    <a:pt x="7619" y="9064"/>
                  </a:lnTo>
                  <a:cubicBezTo>
                    <a:pt x="7519" y="8809"/>
                    <a:pt x="7397" y="8542"/>
                    <a:pt x="7274" y="8286"/>
                  </a:cubicBezTo>
                  <a:cubicBezTo>
                    <a:pt x="7152" y="8030"/>
                    <a:pt x="7019" y="7774"/>
                    <a:pt x="6896" y="7529"/>
                  </a:cubicBezTo>
                  <a:cubicBezTo>
                    <a:pt x="6629" y="7018"/>
                    <a:pt x="6340" y="6528"/>
                    <a:pt x="6028" y="6051"/>
                  </a:cubicBezTo>
                  <a:cubicBezTo>
                    <a:pt x="5817" y="5750"/>
                    <a:pt x="5595" y="5461"/>
                    <a:pt x="5350" y="5194"/>
                  </a:cubicBezTo>
                  <a:lnTo>
                    <a:pt x="5406" y="4849"/>
                  </a:lnTo>
                  <a:cubicBezTo>
                    <a:pt x="5428" y="4704"/>
                    <a:pt x="5462" y="4560"/>
                    <a:pt x="5462" y="4405"/>
                  </a:cubicBezTo>
                  <a:cubicBezTo>
                    <a:pt x="5472" y="4249"/>
                    <a:pt x="5439" y="4104"/>
                    <a:pt x="5383" y="3960"/>
                  </a:cubicBezTo>
                  <a:cubicBezTo>
                    <a:pt x="5339" y="3815"/>
                    <a:pt x="5284" y="3681"/>
                    <a:pt x="5261" y="3537"/>
                  </a:cubicBezTo>
                  <a:lnTo>
                    <a:pt x="5239" y="3537"/>
                  </a:lnTo>
                  <a:cubicBezTo>
                    <a:pt x="5261" y="3693"/>
                    <a:pt x="5306" y="3826"/>
                    <a:pt x="5350" y="3970"/>
                  </a:cubicBezTo>
                  <a:cubicBezTo>
                    <a:pt x="5406" y="4115"/>
                    <a:pt x="5428" y="4260"/>
                    <a:pt x="5417" y="4405"/>
                  </a:cubicBezTo>
                  <a:cubicBezTo>
                    <a:pt x="5417" y="4549"/>
                    <a:pt x="5383" y="4694"/>
                    <a:pt x="5350" y="4849"/>
                  </a:cubicBezTo>
                  <a:lnTo>
                    <a:pt x="5306" y="5127"/>
                  </a:lnTo>
                  <a:lnTo>
                    <a:pt x="4938" y="4727"/>
                  </a:lnTo>
                  <a:cubicBezTo>
                    <a:pt x="4649" y="4405"/>
                    <a:pt x="4349" y="4082"/>
                    <a:pt x="4049" y="3770"/>
                  </a:cubicBezTo>
                  <a:lnTo>
                    <a:pt x="3848" y="3292"/>
                  </a:lnTo>
                  <a:cubicBezTo>
                    <a:pt x="3782" y="3125"/>
                    <a:pt x="3670" y="2969"/>
                    <a:pt x="3581" y="2814"/>
                  </a:cubicBezTo>
                  <a:cubicBezTo>
                    <a:pt x="3404" y="2502"/>
                    <a:pt x="3292" y="2146"/>
                    <a:pt x="3104" y="1835"/>
                  </a:cubicBezTo>
                  <a:lnTo>
                    <a:pt x="3059" y="1857"/>
                  </a:lnTo>
                  <a:cubicBezTo>
                    <a:pt x="3237" y="2169"/>
                    <a:pt x="3348" y="2524"/>
                    <a:pt x="3526" y="2847"/>
                  </a:cubicBezTo>
                  <a:cubicBezTo>
                    <a:pt x="3604" y="3014"/>
                    <a:pt x="3715" y="3159"/>
                    <a:pt x="3771" y="3325"/>
                  </a:cubicBezTo>
                  <a:lnTo>
                    <a:pt x="3882" y="3592"/>
                  </a:lnTo>
                  <a:cubicBezTo>
                    <a:pt x="3448" y="3147"/>
                    <a:pt x="3003" y="2714"/>
                    <a:pt x="2558" y="2280"/>
                  </a:cubicBezTo>
                  <a:cubicBezTo>
                    <a:pt x="1725" y="1513"/>
                    <a:pt x="868" y="757"/>
                    <a:pt x="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35" name="Google Shape;17735;p24"/>
            <p:cNvSpPr/>
            <p:nvPr/>
          </p:nvSpPr>
          <p:spPr>
            <a:xfrm flipH="1">
              <a:off x="-395641" y="-48466"/>
              <a:ext cx="739467" cy="765364"/>
            </a:xfrm>
            <a:custGeom>
              <a:avLst/>
              <a:gdLst/>
              <a:ahLst/>
              <a:cxnLst/>
              <a:rect l="l" t="t" r="r" b="b"/>
              <a:pathLst>
                <a:path w="9166" h="9487" extrusionOk="0">
                  <a:moveTo>
                    <a:pt x="3318" y="1"/>
                  </a:moveTo>
                  <a:cubicBezTo>
                    <a:pt x="3031" y="1"/>
                    <a:pt x="2742" y="61"/>
                    <a:pt x="2470" y="168"/>
                  </a:cubicBezTo>
                  <a:cubicBezTo>
                    <a:pt x="1836" y="401"/>
                    <a:pt x="1336" y="880"/>
                    <a:pt x="891" y="1380"/>
                  </a:cubicBezTo>
                  <a:cubicBezTo>
                    <a:pt x="757" y="1525"/>
                    <a:pt x="624" y="1669"/>
                    <a:pt x="513" y="1836"/>
                  </a:cubicBezTo>
                  <a:cubicBezTo>
                    <a:pt x="390" y="1992"/>
                    <a:pt x="290" y="2170"/>
                    <a:pt x="278" y="2359"/>
                  </a:cubicBezTo>
                  <a:cubicBezTo>
                    <a:pt x="278" y="2392"/>
                    <a:pt x="312" y="2425"/>
                    <a:pt x="345" y="2425"/>
                  </a:cubicBezTo>
                  <a:cubicBezTo>
                    <a:pt x="1" y="2904"/>
                    <a:pt x="12" y="3560"/>
                    <a:pt x="223" y="4105"/>
                  </a:cubicBezTo>
                  <a:lnTo>
                    <a:pt x="212" y="4105"/>
                  </a:lnTo>
                  <a:cubicBezTo>
                    <a:pt x="179" y="4450"/>
                    <a:pt x="157" y="4795"/>
                    <a:pt x="145" y="5139"/>
                  </a:cubicBezTo>
                  <a:cubicBezTo>
                    <a:pt x="145" y="5451"/>
                    <a:pt x="145" y="5762"/>
                    <a:pt x="201" y="6073"/>
                  </a:cubicBezTo>
                  <a:cubicBezTo>
                    <a:pt x="312" y="6597"/>
                    <a:pt x="612" y="7030"/>
                    <a:pt x="990" y="7375"/>
                  </a:cubicBezTo>
                  <a:lnTo>
                    <a:pt x="990" y="7397"/>
                  </a:lnTo>
                  <a:cubicBezTo>
                    <a:pt x="1035" y="7808"/>
                    <a:pt x="1346" y="8109"/>
                    <a:pt x="1680" y="8320"/>
                  </a:cubicBezTo>
                  <a:cubicBezTo>
                    <a:pt x="1880" y="8431"/>
                    <a:pt x="2092" y="8532"/>
                    <a:pt x="2303" y="8621"/>
                  </a:cubicBezTo>
                  <a:cubicBezTo>
                    <a:pt x="2426" y="8674"/>
                    <a:pt x="2558" y="8720"/>
                    <a:pt x="2690" y="8720"/>
                  </a:cubicBezTo>
                  <a:cubicBezTo>
                    <a:pt x="2724" y="8720"/>
                    <a:pt x="2758" y="8717"/>
                    <a:pt x="2792" y="8710"/>
                  </a:cubicBezTo>
                  <a:cubicBezTo>
                    <a:pt x="3137" y="8977"/>
                    <a:pt x="3560" y="9132"/>
                    <a:pt x="3993" y="9210"/>
                  </a:cubicBezTo>
                  <a:cubicBezTo>
                    <a:pt x="4272" y="9254"/>
                    <a:pt x="4549" y="9277"/>
                    <a:pt x="4828" y="9277"/>
                  </a:cubicBezTo>
                  <a:cubicBezTo>
                    <a:pt x="4956" y="9282"/>
                    <a:pt x="5086" y="9285"/>
                    <a:pt x="5218" y="9285"/>
                  </a:cubicBezTo>
                  <a:cubicBezTo>
                    <a:pt x="5350" y="9285"/>
                    <a:pt x="5484" y="9282"/>
                    <a:pt x="5617" y="9277"/>
                  </a:cubicBezTo>
                  <a:cubicBezTo>
                    <a:pt x="5639" y="9266"/>
                    <a:pt x="5673" y="9266"/>
                    <a:pt x="5695" y="9266"/>
                  </a:cubicBezTo>
                  <a:cubicBezTo>
                    <a:pt x="5884" y="9366"/>
                    <a:pt x="6096" y="9432"/>
                    <a:pt x="6296" y="9466"/>
                  </a:cubicBezTo>
                  <a:cubicBezTo>
                    <a:pt x="6385" y="9481"/>
                    <a:pt x="6473" y="9487"/>
                    <a:pt x="6562" y="9487"/>
                  </a:cubicBezTo>
                  <a:cubicBezTo>
                    <a:pt x="6740" y="9487"/>
                    <a:pt x="6918" y="9462"/>
                    <a:pt x="7097" y="9432"/>
                  </a:cubicBezTo>
                  <a:cubicBezTo>
                    <a:pt x="7230" y="9422"/>
                    <a:pt x="7374" y="9399"/>
                    <a:pt x="7508" y="9355"/>
                  </a:cubicBezTo>
                  <a:cubicBezTo>
                    <a:pt x="7641" y="9321"/>
                    <a:pt x="7753" y="9254"/>
                    <a:pt x="7864" y="9177"/>
                  </a:cubicBezTo>
                  <a:cubicBezTo>
                    <a:pt x="8076" y="9021"/>
                    <a:pt x="8242" y="8809"/>
                    <a:pt x="8365" y="8587"/>
                  </a:cubicBezTo>
                  <a:cubicBezTo>
                    <a:pt x="8431" y="8454"/>
                    <a:pt x="8476" y="8309"/>
                    <a:pt x="8520" y="8164"/>
                  </a:cubicBezTo>
                  <a:cubicBezTo>
                    <a:pt x="8520" y="8131"/>
                    <a:pt x="8531" y="8087"/>
                    <a:pt x="8543" y="8042"/>
                  </a:cubicBezTo>
                  <a:cubicBezTo>
                    <a:pt x="8598" y="7976"/>
                    <a:pt x="8642" y="7909"/>
                    <a:pt x="8687" y="7842"/>
                  </a:cubicBezTo>
                  <a:cubicBezTo>
                    <a:pt x="8765" y="7719"/>
                    <a:pt x="8832" y="7608"/>
                    <a:pt x="8865" y="7464"/>
                  </a:cubicBezTo>
                  <a:cubicBezTo>
                    <a:pt x="8899" y="7341"/>
                    <a:pt x="8899" y="7208"/>
                    <a:pt x="8899" y="7074"/>
                  </a:cubicBezTo>
                  <a:cubicBezTo>
                    <a:pt x="8899" y="6941"/>
                    <a:pt x="8899" y="6807"/>
                    <a:pt x="8909" y="6674"/>
                  </a:cubicBezTo>
                  <a:cubicBezTo>
                    <a:pt x="8932" y="6541"/>
                    <a:pt x="8965" y="6396"/>
                    <a:pt x="8998" y="6263"/>
                  </a:cubicBezTo>
                  <a:cubicBezTo>
                    <a:pt x="9065" y="5974"/>
                    <a:pt x="9132" y="5695"/>
                    <a:pt x="9143" y="5406"/>
                  </a:cubicBezTo>
                  <a:cubicBezTo>
                    <a:pt x="9166" y="5117"/>
                    <a:pt x="9154" y="4828"/>
                    <a:pt x="9143" y="4550"/>
                  </a:cubicBezTo>
                  <a:cubicBezTo>
                    <a:pt x="9132" y="4261"/>
                    <a:pt x="9087" y="3960"/>
                    <a:pt x="8943" y="3705"/>
                  </a:cubicBezTo>
                  <a:cubicBezTo>
                    <a:pt x="8843" y="3549"/>
                    <a:pt x="8721" y="3416"/>
                    <a:pt x="8553" y="3337"/>
                  </a:cubicBezTo>
                  <a:cubicBezTo>
                    <a:pt x="8543" y="3137"/>
                    <a:pt x="8520" y="2937"/>
                    <a:pt x="8498" y="2748"/>
                  </a:cubicBezTo>
                  <a:cubicBezTo>
                    <a:pt x="8476" y="2526"/>
                    <a:pt x="8442" y="2314"/>
                    <a:pt x="8365" y="2103"/>
                  </a:cubicBezTo>
                  <a:cubicBezTo>
                    <a:pt x="8220" y="1681"/>
                    <a:pt x="7908" y="1358"/>
                    <a:pt x="7519" y="1135"/>
                  </a:cubicBezTo>
                  <a:cubicBezTo>
                    <a:pt x="7108" y="890"/>
                    <a:pt x="6640" y="791"/>
                    <a:pt x="6185" y="713"/>
                  </a:cubicBezTo>
                  <a:cubicBezTo>
                    <a:pt x="5696" y="417"/>
                    <a:pt x="5131" y="207"/>
                    <a:pt x="4565" y="207"/>
                  </a:cubicBezTo>
                  <a:cubicBezTo>
                    <a:pt x="4448" y="207"/>
                    <a:pt x="4332" y="216"/>
                    <a:pt x="4216" y="235"/>
                  </a:cubicBezTo>
                  <a:cubicBezTo>
                    <a:pt x="3938" y="72"/>
                    <a:pt x="3629" y="1"/>
                    <a:pt x="33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36" name="Google Shape;17736;p24"/>
            <p:cNvSpPr/>
            <p:nvPr/>
          </p:nvSpPr>
          <p:spPr>
            <a:xfrm flipH="1">
              <a:off x="6361" y="-48385"/>
              <a:ext cx="221937" cy="86564"/>
            </a:xfrm>
            <a:custGeom>
              <a:avLst/>
              <a:gdLst/>
              <a:ahLst/>
              <a:cxnLst/>
              <a:rect l="l" t="t" r="r" b="b"/>
              <a:pathLst>
                <a:path w="2751" h="1073" extrusionOk="0">
                  <a:moveTo>
                    <a:pt x="1869" y="0"/>
                  </a:moveTo>
                  <a:cubicBezTo>
                    <a:pt x="1763" y="0"/>
                    <a:pt x="1656" y="8"/>
                    <a:pt x="1550" y="22"/>
                  </a:cubicBezTo>
                  <a:cubicBezTo>
                    <a:pt x="1204" y="145"/>
                    <a:pt x="893" y="333"/>
                    <a:pt x="593" y="534"/>
                  </a:cubicBezTo>
                  <a:cubicBezTo>
                    <a:pt x="493" y="600"/>
                    <a:pt x="381" y="667"/>
                    <a:pt x="270" y="745"/>
                  </a:cubicBezTo>
                  <a:cubicBezTo>
                    <a:pt x="181" y="812"/>
                    <a:pt x="81" y="879"/>
                    <a:pt x="25" y="978"/>
                  </a:cubicBezTo>
                  <a:cubicBezTo>
                    <a:pt x="1" y="1029"/>
                    <a:pt x="51" y="1073"/>
                    <a:pt x="96" y="1073"/>
                  </a:cubicBezTo>
                  <a:cubicBezTo>
                    <a:pt x="111" y="1073"/>
                    <a:pt x="126" y="1068"/>
                    <a:pt x="137" y="1057"/>
                  </a:cubicBezTo>
                  <a:cubicBezTo>
                    <a:pt x="671" y="523"/>
                    <a:pt x="1461" y="378"/>
                    <a:pt x="2183" y="278"/>
                  </a:cubicBezTo>
                  <a:lnTo>
                    <a:pt x="2751" y="211"/>
                  </a:lnTo>
                  <a:cubicBezTo>
                    <a:pt x="2478" y="63"/>
                    <a:pt x="2175" y="0"/>
                    <a:pt x="186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37" name="Google Shape;17737;p24"/>
            <p:cNvSpPr/>
            <p:nvPr/>
          </p:nvSpPr>
          <p:spPr>
            <a:xfrm flipH="1">
              <a:off x="-374101" y="24062"/>
              <a:ext cx="717039" cy="692998"/>
            </a:xfrm>
            <a:custGeom>
              <a:avLst/>
              <a:gdLst/>
              <a:ahLst/>
              <a:cxnLst/>
              <a:rect l="l" t="t" r="r" b="b"/>
              <a:pathLst>
                <a:path w="8888" h="8590" extrusionOk="0">
                  <a:moveTo>
                    <a:pt x="5598" y="1"/>
                  </a:moveTo>
                  <a:cubicBezTo>
                    <a:pt x="5584" y="1"/>
                    <a:pt x="5587" y="27"/>
                    <a:pt x="5606" y="36"/>
                  </a:cubicBezTo>
                  <a:cubicBezTo>
                    <a:pt x="5751" y="70"/>
                    <a:pt x="5895" y="103"/>
                    <a:pt x="6040" y="159"/>
                  </a:cubicBezTo>
                  <a:cubicBezTo>
                    <a:pt x="6162" y="225"/>
                    <a:pt x="6263" y="314"/>
                    <a:pt x="6340" y="436"/>
                  </a:cubicBezTo>
                  <a:cubicBezTo>
                    <a:pt x="6474" y="648"/>
                    <a:pt x="6563" y="881"/>
                    <a:pt x="6619" y="1126"/>
                  </a:cubicBezTo>
                  <a:cubicBezTo>
                    <a:pt x="6685" y="1360"/>
                    <a:pt x="6708" y="1605"/>
                    <a:pt x="6696" y="1849"/>
                  </a:cubicBezTo>
                  <a:cubicBezTo>
                    <a:pt x="6685" y="2127"/>
                    <a:pt x="6629" y="2405"/>
                    <a:pt x="6596" y="2683"/>
                  </a:cubicBezTo>
                  <a:cubicBezTo>
                    <a:pt x="6585" y="2850"/>
                    <a:pt x="6574" y="3006"/>
                    <a:pt x="6530" y="3162"/>
                  </a:cubicBezTo>
                  <a:cubicBezTo>
                    <a:pt x="6507" y="3261"/>
                    <a:pt x="6463" y="3340"/>
                    <a:pt x="6441" y="3429"/>
                  </a:cubicBezTo>
                  <a:cubicBezTo>
                    <a:pt x="6340" y="3295"/>
                    <a:pt x="6229" y="3172"/>
                    <a:pt x="6107" y="3061"/>
                  </a:cubicBezTo>
                  <a:cubicBezTo>
                    <a:pt x="6096" y="3053"/>
                    <a:pt x="6085" y="3050"/>
                    <a:pt x="6075" y="3050"/>
                  </a:cubicBezTo>
                  <a:cubicBezTo>
                    <a:pt x="6045" y="3050"/>
                    <a:pt x="6026" y="3081"/>
                    <a:pt x="6051" y="3106"/>
                  </a:cubicBezTo>
                  <a:lnTo>
                    <a:pt x="6085" y="3139"/>
                  </a:lnTo>
                  <a:cubicBezTo>
                    <a:pt x="6063" y="3150"/>
                    <a:pt x="6063" y="3162"/>
                    <a:pt x="6073" y="3184"/>
                  </a:cubicBezTo>
                  <a:cubicBezTo>
                    <a:pt x="6263" y="3484"/>
                    <a:pt x="6496" y="3785"/>
                    <a:pt x="6429" y="4163"/>
                  </a:cubicBezTo>
                  <a:cubicBezTo>
                    <a:pt x="6396" y="4351"/>
                    <a:pt x="6273" y="4485"/>
                    <a:pt x="6107" y="4585"/>
                  </a:cubicBezTo>
                  <a:cubicBezTo>
                    <a:pt x="5962" y="4685"/>
                    <a:pt x="5796" y="4774"/>
                    <a:pt x="5628" y="4841"/>
                  </a:cubicBezTo>
                  <a:cubicBezTo>
                    <a:pt x="5515" y="4888"/>
                    <a:pt x="5393" y="4919"/>
                    <a:pt x="5272" y="4919"/>
                  </a:cubicBezTo>
                  <a:cubicBezTo>
                    <a:pt x="5193" y="4919"/>
                    <a:pt x="5114" y="4905"/>
                    <a:pt x="5039" y="4875"/>
                  </a:cubicBezTo>
                  <a:cubicBezTo>
                    <a:pt x="5035" y="4874"/>
                    <a:pt x="5031" y="4873"/>
                    <a:pt x="5027" y="4873"/>
                  </a:cubicBezTo>
                  <a:cubicBezTo>
                    <a:pt x="4979" y="4873"/>
                    <a:pt x="4954" y="4932"/>
                    <a:pt x="4995" y="4964"/>
                  </a:cubicBezTo>
                  <a:cubicBezTo>
                    <a:pt x="5223" y="5117"/>
                    <a:pt x="5499" y="5213"/>
                    <a:pt x="5770" y="5213"/>
                  </a:cubicBezTo>
                  <a:cubicBezTo>
                    <a:pt x="5987" y="5213"/>
                    <a:pt x="6202" y="5151"/>
                    <a:pt x="6385" y="5008"/>
                  </a:cubicBezTo>
                  <a:cubicBezTo>
                    <a:pt x="6563" y="4852"/>
                    <a:pt x="6708" y="4652"/>
                    <a:pt x="6763" y="4418"/>
                  </a:cubicBezTo>
                  <a:cubicBezTo>
                    <a:pt x="6830" y="4185"/>
                    <a:pt x="6763" y="3951"/>
                    <a:pt x="6652" y="3751"/>
                  </a:cubicBezTo>
                  <a:cubicBezTo>
                    <a:pt x="6619" y="3684"/>
                    <a:pt x="6585" y="3629"/>
                    <a:pt x="6552" y="3573"/>
                  </a:cubicBezTo>
                  <a:cubicBezTo>
                    <a:pt x="6997" y="3306"/>
                    <a:pt x="7286" y="2839"/>
                    <a:pt x="7274" y="2305"/>
                  </a:cubicBezTo>
                  <a:cubicBezTo>
                    <a:pt x="7274" y="2194"/>
                    <a:pt x="7264" y="2072"/>
                    <a:pt x="7252" y="1949"/>
                  </a:cubicBezTo>
                  <a:lnTo>
                    <a:pt x="7252" y="1949"/>
                  </a:lnTo>
                  <a:cubicBezTo>
                    <a:pt x="7252" y="1949"/>
                    <a:pt x="7264" y="1961"/>
                    <a:pt x="7274" y="1961"/>
                  </a:cubicBezTo>
                  <a:cubicBezTo>
                    <a:pt x="7541" y="2183"/>
                    <a:pt x="7709" y="2517"/>
                    <a:pt x="7808" y="2828"/>
                  </a:cubicBezTo>
                  <a:cubicBezTo>
                    <a:pt x="7942" y="3261"/>
                    <a:pt x="8020" y="3706"/>
                    <a:pt x="8087" y="4151"/>
                  </a:cubicBezTo>
                  <a:cubicBezTo>
                    <a:pt x="8120" y="4385"/>
                    <a:pt x="8154" y="4618"/>
                    <a:pt x="8120" y="4852"/>
                  </a:cubicBezTo>
                  <a:cubicBezTo>
                    <a:pt x="8109" y="4974"/>
                    <a:pt x="8075" y="5085"/>
                    <a:pt x="8053" y="5208"/>
                  </a:cubicBezTo>
                  <a:cubicBezTo>
                    <a:pt x="8020" y="5330"/>
                    <a:pt x="7998" y="5453"/>
                    <a:pt x="7953" y="5575"/>
                  </a:cubicBezTo>
                  <a:cubicBezTo>
                    <a:pt x="7875" y="5775"/>
                    <a:pt x="7719" y="5975"/>
                    <a:pt x="7519" y="6098"/>
                  </a:cubicBezTo>
                  <a:cubicBezTo>
                    <a:pt x="7421" y="6156"/>
                    <a:pt x="7308" y="6174"/>
                    <a:pt x="7193" y="6174"/>
                  </a:cubicBezTo>
                  <a:cubicBezTo>
                    <a:pt x="7085" y="6174"/>
                    <a:pt x="6976" y="6158"/>
                    <a:pt x="6874" y="6142"/>
                  </a:cubicBezTo>
                  <a:cubicBezTo>
                    <a:pt x="6340" y="6064"/>
                    <a:pt x="5840" y="5853"/>
                    <a:pt x="5406" y="5530"/>
                  </a:cubicBezTo>
                  <a:cubicBezTo>
                    <a:pt x="5390" y="5523"/>
                    <a:pt x="5364" y="5515"/>
                    <a:pt x="5338" y="5515"/>
                  </a:cubicBezTo>
                  <a:cubicBezTo>
                    <a:pt x="5327" y="5515"/>
                    <a:pt x="5316" y="5516"/>
                    <a:pt x="5306" y="5520"/>
                  </a:cubicBezTo>
                  <a:cubicBezTo>
                    <a:pt x="5284" y="5542"/>
                    <a:pt x="5284" y="5586"/>
                    <a:pt x="5306" y="5609"/>
                  </a:cubicBezTo>
                  <a:cubicBezTo>
                    <a:pt x="5484" y="5797"/>
                    <a:pt x="5717" y="5920"/>
                    <a:pt x="5962" y="6009"/>
                  </a:cubicBezTo>
                  <a:cubicBezTo>
                    <a:pt x="6085" y="6064"/>
                    <a:pt x="6196" y="6098"/>
                    <a:pt x="6318" y="6142"/>
                  </a:cubicBezTo>
                  <a:cubicBezTo>
                    <a:pt x="6118" y="6120"/>
                    <a:pt x="5918" y="6086"/>
                    <a:pt x="5717" y="6064"/>
                  </a:cubicBezTo>
                  <a:cubicBezTo>
                    <a:pt x="5351" y="5997"/>
                    <a:pt x="4973" y="5942"/>
                    <a:pt x="4627" y="5787"/>
                  </a:cubicBezTo>
                  <a:cubicBezTo>
                    <a:pt x="4294" y="5631"/>
                    <a:pt x="3949" y="5441"/>
                    <a:pt x="3638" y="5230"/>
                  </a:cubicBezTo>
                  <a:cubicBezTo>
                    <a:pt x="3349" y="5030"/>
                    <a:pt x="3082" y="4808"/>
                    <a:pt x="2859" y="4529"/>
                  </a:cubicBezTo>
                  <a:cubicBezTo>
                    <a:pt x="2737" y="4396"/>
                    <a:pt x="2637" y="4240"/>
                    <a:pt x="2559" y="4074"/>
                  </a:cubicBezTo>
                  <a:cubicBezTo>
                    <a:pt x="2470" y="3906"/>
                    <a:pt x="2403" y="3718"/>
                    <a:pt x="2348" y="3528"/>
                  </a:cubicBezTo>
                  <a:lnTo>
                    <a:pt x="2348" y="3518"/>
                  </a:lnTo>
                  <a:cubicBezTo>
                    <a:pt x="2348" y="3480"/>
                    <a:pt x="2302" y="3452"/>
                    <a:pt x="2265" y="3452"/>
                  </a:cubicBezTo>
                  <a:cubicBezTo>
                    <a:pt x="2248" y="3452"/>
                    <a:pt x="2232" y="3459"/>
                    <a:pt x="2225" y="3473"/>
                  </a:cubicBezTo>
                  <a:cubicBezTo>
                    <a:pt x="2003" y="3829"/>
                    <a:pt x="2269" y="4296"/>
                    <a:pt x="2447" y="4618"/>
                  </a:cubicBezTo>
                  <a:cubicBezTo>
                    <a:pt x="2659" y="4974"/>
                    <a:pt x="2926" y="5297"/>
                    <a:pt x="3238" y="5586"/>
                  </a:cubicBezTo>
                  <a:cubicBezTo>
                    <a:pt x="3282" y="5631"/>
                    <a:pt x="3349" y="5675"/>
                    <a:pt x="3393" y="5731"/>
                  </a:cubicBezTo>
                  <a:cubicBezTo>
                    <a:pt x="3293" y="5698"/>
                    <a:pt x="3182" y="5664"/>
                    <a:pt x="3082" y="5619"/>
                  </a:cubicBezTo>
                  <a:cubicBezTo>
                    <a:pt x="2681" y="5453"/>
                    <a:pt x="2326" y="5208"/>
                    <a:pt x="1992" y="4952"/>
                  </a:cubicBezTo>
                  <a:cubicBezTo>
                    <a:pt x="1881" y="4863"/>
                    <a:pt x="1780" y="4786"/>
                    <a:pt x="1669" y="4697"/>
                  </a:cubicBezTo>
                  <a:cubicBezTo>
                    <a:pt x="1614" y="4630"/>
                    <a:pt x="1558" y="4552"/>
                    <a:pt x="1502" y="4474"/>
                  </a:cubicBezTo>
                  <a:cubicBezTo>
                    <a:pt x="1236" y="4107"/>
                    <a:pt x="1024" y="3684"/>
                    <a:pt x="913" y="3239"/>
                  </a:cubicBezTo>
                  <a:cubicBezTo>
                    <a:pt x="791" y="2761"/>
                    <a:pt x="813" y="2260"/>
                    <a:pt x="957" y="1783"/>
                  </a:cubicBezTo>
                  <a:cubicBezTo>
                    <a:pt x="1046" y="1482"/>
                    <a:pt x="1169" y="1193"/>
                    <a:pt x="1313" y="915"/>
                  </a:cubicBezTo>
                  <a:cubicBezTo>
                    <a:pt x="1469" y="637"/>
                    <a:pt x="1658" y="403"/>
                    <a:pt x="1891" y="192"/>
                  </a:cubicBezTo>
                  <a:cubicBezTo>
                    <a:pt x="1919" y="165"/>
                    <a:pt x="1872" y="131"/>
                    <a:pt x="1836" y="131"/>
                  </a:cubicBezTo>
                  <a:cubicBezTo>
                    <a:pt x="1828" y="131"/>
                    <a:pt x="1820" y="132"/>
                    <a:pt x="1814" y="136"/>
                  </a:cubicBezTo>
                  <a:lnTo>
                    <a:pt x="1313" y="503"/>
                  </a:lnTo>
                  <a:cubicBezTo>
                    <a:pt x="1157" y="637"/>
                    <a:pt x="1002" y="782"/>
                    <a:pt x="857" y="926"/>
                  </a:cubicBezTo>
                  <a:cubicBezTo>
                    <a:pt x="613" y="1182"/>
                    <a:pt x="390" y="1471"/>
                    <a:pt x="201" y="1771"/>
                  </a:cubicBezTo>
                  <a:cubicBezTo>
                    <a:pt x="1" y="2216"/>
                    <a:pt x="34" y="2750"/>
                    <a:pt x="212" y="3206"/>
                  </a:cubicBezTo>
                  <a:lnTo>
                    <a:pt x="201" y="3206"/>
                  </a:lnTo>
                  <a:lnTo>
                    <a:pt x="201" y="3217"/>
                  </a:lnTo>
                  <a:cubicBezTo>
                    <a:pt x="346" y="3506"/>
                    <a:pt x="534" y="3773"/>
                    <a:pt x="757" y="4007"/>
                  </a:cubicBezTo>
                  <a:cubicBezTo>
                    <a:pt x="791" y="4052"/>
                    <a:pt x="824" y="4084"/>
                    <a:pt x="868" y="4118"/>
                  </a:cubicBezTo>
                  <a:cubicBezTo>
                    <a:pt x="868" y="4541"/>
                    <a:pt x="924" y="4964"/>
                    <a:pt x="1068" y="5364"/>
                  </a:cubicBezTo>
                  <a:cubicBezTo>
                    <a:pt x="1224" y="5787"/>
                    <a:pt x="1480" y="6165"/>
                    <a:pt x="1780" y="6476"/>
                  </a:cubicBezTo>
                  <a:cubicBezTo>
                    <a:pt x="1814" y="6509"/>
                    <a:pt x="1836" y="6531"/>
                    <a:pt x="1869" y="6554"/>
                  </a:cubicBezTo>
                  <a:cubicBezTo>
                    <a:pt x="1802" y="6531"/>
                    <a:pt x="1747" y="6521"/>
                    <a:pt x="1691" y="6487"/>
                  </a:cubicBezTo>
                  <a:cubicBezTo>
                    <a:pt x="1313" y="6331"/>
                    <a:pt x="957" y="6120"/>
                    <a:pt x="635" y="5876"/>
                  </a:cubicBezTo>
                  <a:cubicBezTo>
                    <a:pt x="534" y="5797"/>
                    <a:pt x="445" y="5720"/>
                    <a:pt x="346" y="5642"/>
                  </a:cubicBezTo>
                  <a:lnTo>
                    <a:pt x="346" y="5642"/>
                  </a:lnTo>
                  <a:cubicBezTo>
                    <a:pt x="502" y="5953"/>
                    <a:pt x="724" y="6242"/>
                    <a:pt x="979" y="6476"/>
                  </a:cubicBezTo>
                  <a:lnTo>
                    <a:pt x="979" y="6487"/>
                  </a:lnTo>
                  <a:cubicBezTo>
                    <a:pt x="1124" y="6576"/>
                    <a:pt x="1291" y="6654"/>
                    <a:pt x="1458" y="6721"/>
                  </a:cubicBezTo>
                  <a:cubicBezTo>
                    <a:pt x="1469" y="6721"/>
                    <a:pt x="1480" y="6721"/>
                    <a:pt x="1480" y="6732"/>
                  </a:cubicBezTo>
                  <a:cubicBezTo>
                    <a:pt x="1769" y="7099"/>
                    <a:pt x="2081" y="7466"/>
                    <a:pt x="2437" y="7777"/>
                  </a:cubicBezTo>
                  <a:cubicBezTo>
                    <a:pt x="2517" y="7801"/>
                    <a:pt x="2603" y="7820"/>
                    <a:pt x="2686" y="7820"/>
                  </a:cubicBezTo>
                  <a:cubicBezTo>
                    <a:pt x="2718" y="7820"/>
                    <a:pt x="2750" y="7817"/>
                    <a:pt x="2781" y="7811"/>
                  </a:cubicBezTo>
                  <a:cubicBezTo>
                    <a:pt x="3126" y="8078"/>
                    <a:pt x="3549" y="8233"/>
                    <a:pt x="3982" y="8311"/>
                  </a:cubicBezTo>
                  <a:cubicBezTo>
                    <a:pt x="4261" y="8355"/>
                    <a:pt x="4538" y="8378"/>
                    <a:pt x="4817" y="8378"/>
                  </a:cubicBezTo>
                  <a:lnTo>
                    <a:pt x="5017" y="8378"/>
                  </a:lnTo>
                  <a:cubicBezTo>
                    <a:pt x="5173" y="8355"/>
                    <a:pt x="5339" y="8311"/>
                    <a:pt x="5473" y="8244"/>
                  </a:cubicBezTo>
                  <a:cubicBezTo>
                    <a:pt x="5506" y="8289"/>
                    <a:pt x="5551" y="8333"/>
                    <a:pt x="5584" y="8378"/>
                  </a:cubicBezTo>
                  <a:lnTo>
                    <a:pt x="5606" y="8378"/>
                  </a:lnTo>
                  <a:cubicBezTo>
                    <a:pt x="5628" y="8367"/>
                    <a:pt x="5662" y="8367"/>
                    <a:pt x="5684" y="8367"/>
                  </a:cubicBezTo>
                  <a:cubicBezTo>
                    <a:pt x="5873" y="8467"/>
                    <a:pt x="6085" y="8533"/>
                    <a:pt x="6285" y="8567"/>
                  </a:cubicBezTo>
                  <a:cubicBezTo>
                    <a:pt x="6396" y="8589"/>
                    <a:pt x="6507" y="8589"/>
                    <a:pt x="6619" y="8589"/>
                  </a:cubicBezTo>
                  <a:cubicBezTo>
                    <a:pt x="6574" y="8567"/>
                    <a:pt x="6518" y="8556"/>
                    <a:pt x="6474" y="8533"/>
                  </a:cubicBezTo>
                  <a:cubicBezTo>
                    <a:pt x="6273" y="8456"/>
                    <a:pt x="6063" y="8367"/>
                    <a:pt x="5885" y="8244"/>
                  </a:cubicBezTo>
                  <a:cubicBezTo>
                    <a:pt x="5773" y="8167"/>
                    <a:pt x="5684" y="8078"/>
                    <a:pt x="5584" y="7989"/>
                  </a:cubicBezTo>
                  <a:cubicBezTo>
                    <a:pt x="5618" y="7989"/>
                    <a:pt x="5640" y="7977"/>
                    <a:pt x="5662" y="7977"/>
                  </a:cubicBezTo>
                  <a:cubicBezTo>
                    <a:pt x="5964" y="8032"/>
                    <a:pt x="6258" y="8072"/>
                    <a:pt x="6558" y="8072"/>
                  </a:cubicBezTo>
                  <a:cubicBezTo>
                    <a:pt x="6622" y="8072"/>
                    <a:pt x="6687" y="8070"/>
                    <a:pt x="6752" y="8066"/>
                  </a:cubicBezTo>
                  <a:cubicBezTo>
                    <a:pt x="7008" y="8055"/>
                    <a:pt x="7252" y="8022"/>
                    <a:pt x="7497" y="7955"/>
                  </a:cubicBezTo>
                  <a:cubicBezTo>
                    <a:pt x="7620" y="7922"/>
                    <a:pt x="7731" y="7888"/>
                    <a:pt x="7842" y="7821"/>
                  </a:cubicBezTo>
                  <a:cubicBezTo>
                    <a:pt x="7953" y="7744"/>
                    <a:pt x="8031" y="7644"/>
                    <a:pt x="8109" y="7544"/>
                  </a:cubicBezTo>
                  <a:cubicBezTo>
                    <a:pt x="8309" y="7288"/>
                    <a:pt x="8509" y="7032"/>
                    <a:pt x="8698" y="6765"/>
                  </a:cubicBezTo>
                  <a:cubicBezTo>
                    <a:pt x="8754" y="6687"/>
                    <a:pt x="8809" y="6598"/>
                    <a:pt x="8865" y="6509"/>
                  </a:cubicBezTo>
                  <a:cubicBezTo>
                    <a:pt x="8888" y="6420"/>
                    <a:pt x="8888" y="6331"/>
                    <a:pt x="8888" y="6242"/>
                  </a:cubicBezTo>
                  <a:lnTo>
                    <a:pt x="8888" y="6242"/>
                  </a:lnTo>
                  <a:cubicBezTo>
                    <a:pt x="8821" y="6353"/>
                    <a:pt x="8754" y="6465"/>
                    <a:pt x="8676" y="6576"/>
                  </a:cubicBezTo>
                  <a:cubicBezTo>
                    <a:pt x="8631" y="6643"/>
                    <a:pt x="8576" y="6709"/>
                    <a:pt x="8532" y="6776"/>
                  </a:cubicBezTo>
                  <a:cubicBezTo>
                    <a:pt x="8665" y="6554"/>
                    <a:pt x="8776" y="6331"/>
                    <a:pt x="8888" y="6098"/>
                  </a:cubicBezTo>
                  <a:lnTo>
                    <a:pt x="8888" y="5931"/>
                  </a:lnTo>
                  <a:cubicBezTo>
                    <a:pt x="8676" y="6309"/>
                    <a:pt x="8487" y="6709"/>
                    <a:pt x="8198" y="7043"/>
                  </a:cubicBezTo>
                  <a:cubicBezTo>
                    <a:pt x="7931" y="7332"/>
                    <a:pt x="7608" y="7577"/>
                    <a:pt x="7230" y="7688"/>
                  </a:cubicBezTo>
                  <a:cubicBezTo>
                    <a:pt x="7064" y="7744"/>
                    <a:pt x="6874" y="7766"/>
                    <a:pt x="6696" y="7766"/>
                  </a:cubicBezTo>
                  <a:cubicBezTo>
                    <a:pt x="6496" y="7755"/>
                    <a:pt x="6296" y="7700"/>
                    <a:pt x="6096" y="7633"/>
                  </a:cubicBezTo>
                  <a:cubicBezTo>
                    <a:pt x="5684" y="7477"/>
                    <a:pt x="5284" y="7288"/>
                    <a:pt x="4950" y="6988"/>
                  </a:cubicBezTo>
                  <a:cubicBezTo>
                    <a:pt x="4772" y="6820"/>
                    <a:pt x="4617" y="6632"/>
                    <a:pt x="4461" y="6454"/>
                  </a:cubicBezTo>
                  <a:cubicBezTo>
                    <a:pt x="4439" y="6432"/>
                    <a:pt x="4417" y="6409"/>
                    <a:pt x="4405" y="6387"/>
                  </a:cubicBezTo>
                  <a:lnTo>
                    <a:pt x="4405" y="6387"/>
                  </a:lnTo>
                  <a:cubicBezTo>
                    <a:pt x="4761" y="6576"/>
                    <a:pt x="5139" y="6732"/>
                    <a:pt x="5551" y="6732"/>
                  </a:cubicBezTo>
                  <a:cubicBezTo>
                    <a:pt x="6007" y="6732"/>
                    <a:pt x="6451" y="6576"/>
                    <a:pt x="6830" y="6331"/>
                  </a:cubicBezTo>
                  <a:cubicBezTo>
                    <a:pt x="7009" y="6388"/>
                    <a:pt x="7188" y="6437"/>
                    <a:pt x="7374" y="6437"/>
                  </a:cubicBezTo>
                  <a:cubicBezTo>
                    <a:pt x="7407" y="6437"/>
                    <a:pt x="7441" y="6435"/>
                    <a:pt x="7475" y="6432"/>
                  </a:cubicBezTo>
                  <a:cubicBezTo>
                    <a:pt x="7697" y="6420"/>
                    <a:pt x="7976" y="6343"/>
                    <a:pt x="8087" y="6131"/>
                  </a:cubicBezTo>
                  <a:cubicBezTo>
                    <a:pt x="8220" y="5898"/>
                    <a:pt x="8275" y="5619"/>
                    <a:pt x="8342" y="5352"/>
                  </a:cubicBezTo>
                  <a:cubicBezTo>
                    <a:pt x="8398" y="5097"/>
                    <a:pt x="8443" y="4830"/>
                    <a:pt x="8465" y="4563"/>
                  </a:cubicBezTo>
                  <a:cubicBezTo>
                    <a:pt x="8487" y="4341"/>
                    <a:pt x="8487" y="4129"/>
                    <a:pt x="8443" y="3906"/>
                  </a:cubicBezTo>
                  <a:cubicBezTo>
                    <a:pt x="8676" y="3584"/>
                    <a:pt x="8799" y="3195"/>
                    <a:pt x="8854" y="2806"/>
                  </a:cubicBezTo>
                  <a:cubicBezTo>
                    <a:pt x="8865" y="2772"/>
                    <a:pt x="8865" y="2739"/>
                    <a:pt x="8865" y="2717"/>
                  </a:cubicBezTo>
                  <a:cubicBezTo>
                    <a:pt x="8776" y="2594"/>
                    <a:pt x="8676" y="2494"/>
                    <a:pt x="8542" y="2438"/>
                  </a:cubicBezTo>
                  <a:cubicBezTo>
                    <a:pt x="8532" y="2238"/>
                    <a:pt x="8509" y="2038"/>
                    <a:pt x="8487" y="1849"/>
                  </a:cubicBezTo>
                  <a:lnTo>
                    <a:pt x="8487" y="1783"/>
                  </a:lnTo>
                  <a:cubicBezTo>
                    <a:pt x="8387" y="1615"/>
                    <a:pt x="8265" y="1460"/>
                    <a:pt x="8109" y="1326"/>
                  </a:cubicBezTo>
                  <a:cubicBezTo>
                    <a:pt x="8020" y="1237"/>
                    <a:pt x="7931" y="1160"/>
                    <a:pt x="7820" y="1115"/>
                  </a:cubicBezTo>
                  <a:cubicBezTo>
                    <a:pt x="7719" y="1081"/>
                    <a:pt x="7608" y="1071"/>
                    <a:pt x="7497" y="1071"/>
                  </a:cubicBezTo>
                  <a:cubicBezTo>
                    <a:pt x="7386" y="1081"/>
                    <a:pt x="7274" y="1093"/>
                    <a:pt x="7175" y="1126"/>
                  </a:cubicBezTo>
                  <a:cubicBezTo>
                    <a:pt x="7141" y="1137"/>
                    <a:pt x="7108" y="1148"/>
                    <a:pt x="7074" y="1170"/>
                  </a:cubicBezTo>
                  <a:cubicBezTo>
                    <a:pt x="7030" y="1037"/>
                    <a:pt x="6975" y="903"/>
                    <a:pt x="6896" y="782"/>
                  </a:cubicBezTo>
                  <a:cubicBezTo>
                    <a:pt x="6730" y="515"/>
                    <a:pt x="6496" y="303"/>
                    <a:pt x="6218" y="159"/>
                  </a:cubicBezTo>
                  <a:cubicBezTo>
                    <a:pt x="6207" y="153"/>
                    <a:pt x="6196" y="150"/>
                    <a:pt x="6186" y="150"/>
                  </a:cubicBezTo>
                  <a:cubicBezTo>
                    <a:pt x="6176" y="150"/>
                    <a:pt x="6168" y="153"/>
                    <a:pt x="6162" y="159"/>
                  </a:cubicBezTo>
                  <a:cubicBezTo>
                    <a:pt x="6129" y="147"/>
                    <a:pt x="6096" y="125"/>
                    <a:pt x="6063" y="114"/>
                  </a:cubicBezTo>
                  <a:cubicBezTo>
                    <a:pt x="5918" y="48"/>
                    <a:pt x="5762" y="14"/>
                    <a:pt x="5606" y="3"/>
                  </a:cubicBezTo>
                  <a:cubicBezTo>
                    <a:pt x="5603" y="1"/>
                    <a:pt x="5600" y="1"/>
                    <a:pt x="55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38" name="Google Shape;17738;p24"/>
            <p:cNvSpPr/>
            <p:nvPr/>
          </p:nvSpPr>
          <p:spPr>
            <a:xfrm flipH="1">
              <a:off x="-123770" y="130957"/>
              <a:ext cx="176840" cy="167562"/>
            </a:xfrm>
            <a:custGeom>
              <a:avLst/>
              <a:gdLst/>
              <a:ahLst/>
              <a:cxnLst/>
              <a:rect l="l" t="t" r="r" b="b"/>
              <a:pathLst>
                <a:path w="2192" h="2077" extrusionOk="0">
                  <a:moveTo>
                    <a:pt x="1197" y="0"/>
                  </a:moveTo>
                  <a:cubicBezTo>
                    <a:pt x="954" y="0"/>
                    <a:pt x="713" y="97"/>
                    <a:pt x="512" y="235"/>
                  </a:cubicBezTo>
                  <a:cubicBezTo>
                    <a:pt x="379" y="324"/>
                    <a:pt x="267" y="435"/>
                    <a:pt x="189" y="569"/>
                  </a:cubicBezTo>
                  <a:cubicBezTo>
                    <a:pt x="122" y="702"/>
                    <a:pt x="89" y="858"/>
                    <a:pt x="67" y="1002"/>
                  </a:cubicBezTo>
                  <a:cubicBezTo>
                    <a:pt x="0" y="1325"/>
                    <a:pt x="11" y="1669"/>
                    <a:pt x="100" y="1981"/>
                  </a:cubicBezTo>
                  <a:cubicBezTo>
                    <a:pt x="100" y="1992"/>
                    <a:pt x="122" y="2015"/>
                    <a:pt x="134" y="2015"/>
                  </a:cubicBezTo>
                  <a:cubicBezTo>
                    <a:pt x="134" y="2025"/>
                    <a:pt x="145" y="2037"/>
                    <a:pt x="145" y="2037"/>
                  </a:cubicBezTo>
                  <a:cubicBezTo>
                    <a:pt x="145" y="2062"/>
                    <a:pt x="172" y="2076"/>
                    <a:pt x="195" y="2076"/>
                  </a:cubicBezTo>
                  <a:cubicBezTo>
                    <a:pt x="213" y="2076"/>
                    <a:pt x="228" y="2067"/>
                    <a:pt x="223" y="2048"/>
                  </a:cubicBezTo>
                  <a:lnTo>
                    <a:pt x="223" y="2015"/>
                  </a:lnTo>
                  <a:lnTo>
                    <a:pt x="223" y="1981"/>
                  </a:lnTo>
                  <a:cubicBezTo>
                    <a:pt x="211" y="1959"/>
                    <a:pt x="211" y="1926"/>
                    <a:pt x="201" y="1903"/>
                  </a:cubicBezTo>
                  <a:cubicBezTo>
                    <a:pt x="134" y="1459"/>
                    <a:pt x="156" y="980"/>
                    <a:pt x="456" y="613"/>
                  </a:cubicBezTo>
                  <a:cubicBezTo>
                    <a:pt x="601" y="458"/>
                    <a:pt x="790" y="335"/>
                    <a:pt x="1012" y="302"/>
                  </a:cubicBezTo>
                  <a:cubicBezTo>
                    <a:pt x="1057" y="293"/>
                    <a:pt x="1102" y="289"/>
                    <a:pt x="1147" y="289"/>
                  </a:cubicBezTo>
                  <a:cubicBezTo>
                    <a:pt x="1338" y="289"/>
                    <a:pt x="1529" y="362"/>
                    <a:pt x="1691" y="480"/>
                  </a:cubicBezTo>
                  <a:cubicBezTo>
                    <a:pt x="1802" y="557"/>
                    <a:pt x="1869" y="658"/>
                    <a:pt x="1924" y="780"/>
                  </a:cubicBezTo>
                  <a:cubicBezTo>
                    <a:pt x="1969" y="891"/>
                    <a:pt x="2002" y="1014"/>
                    <a:pt x="2069" y="1125"/>
                  </a:cubicBezTo>
                  <a:cubicBezTo>
                    <a:pt x="2082" y="1144"/>
                    <a:pt x="2117" y="1163"/>
                    <a:pt x="2142" y="1163"/>
                  </a:cubicBezTo>
                  <a:cubicBezTo>
                    <a:pt x="2161" y="1163"/>
                    <a:pt x="2174" y="1153"/>
                    <a:pt x="2169" y="1125"/>
                  </a:cubicBezTo>
                  <a:cubicBezTo>
                    <a:pt x="2124" y="858"/>
                    <a:pt x="2191" y="591"/>
                    <a:pt x="2002" y="369"/>
                  </a:cubicBezTo>
                  <a:cubicBezTo>
                    <a:pt x="1913" y="268"/>
                    <a:pt x="1791" y="191"/>
                    <a:pt x="1669" y="135"/>
                  </a:cubicBezTo>
                  <a:cubicBezTo>
                    <a:pt x="1535" y="68"/>
                    <a:pt x="1390" y="13"/>
                    <a:pt x="1235" y="1"/>
                  </a:cubicBezTo>
                  <a:cubicBezTo>
                    <a:pt x="1222" y="1"/>
                    <a:pt x="1210" y="0"/>
                    <a:pt x="11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39" name="Google Shape;17739;p24"/>
            <p:cNvSpPr/>
            <p:nvPr/>
          </p:nvSpPr>
          <p:spPr>
            <a:xfrm flipH="1">
              <a:off x="-82462" y="-5223"/>
              <a:ext cx="262113" cy="300434"/>
            </a:xfrm>
            <a:custGeom>
              <a:avLst/>
              <a:gdLst/>
              <a:ahLst/>
              <a:cxnLst/>
              <a:rect l="l" t="t" r="r" b="b"/>
              <a:pathLst>
                <a:path w="3249" h="3724" extrusionOk="0">
                  <a:moveTo>
                    <a:pt x="2171" y="1"/>
                  </a:moveTo>
                  <a:cubicBezTo>
                    <a:pt x="1783" y="1"/>
                    <a:pt x="1398" y="83"/>
                    <a:pt x="1058" y="277"/>
                  </a:cubicBezTo>
                  <a:cubicBezTo>
                    <a:pt x="735" y="455"/>
                    <a:pt x="479" y="722"/>
                    <a:pt x="324" y="1044"/>
                  </a:cubicBezTo>
                  <a:cubicBezTo>
                    <a:pt x="235" y="1234"/>
                    <a:pt x="168" y="1434"/>
                    <a:pt x="124" y="1622"/>
                  </a:cubicBezTo>
                  <a:cubicBezTo>
                    <a:pt x="68" y="1834"/>
                    <a:pt x="23" y="2034"/>
                    <a:pt x="12" y="2245"/>
                  </a:cubicBezTo>
                  <a:cubicBezTo>
                    <a:pt x="1" y="2468"/>
                    <a:pt x="23" y="2702"/>
                    <a:pt x="57" y="2924"/>
                  </a:cubicBezTo>
                  <a:cubicBezTo>
                    <a:pt x="90" y="3179"/>
                    <a:pt x="124" y="3424"/>
                    <a:pt x="157" y="3669"/>
                  </a:cubicBezTo>
                  <a:cubicBezTo>
                    <a:pt x="157" y="3702"/>
                    <a:pt x="192" y="3724"/>
                    <a:pt x="223" y="3724"/>
                  </a:cubicBezTo>
                  <a:cubicBezTo>
                    <a:pt x="244" y="3724"/>
                    <a:pt x="263" y="3714"/>
                    <a:pt x="268" y="3691"/>
                  </a:cubicBezTo>
                  <a:cubicBezTo>
                    <a:pt x="324" y="3213"/>
                    <a:pt x="479" y="2746"/>
                    <a:pt x="657" y="2301"/>
                  </a:cubicBezTo>
                  <a:cubicBezTo>
                    <a:pt x="746" y="2079"/>
                    <a:pt x="868" y="1867"/>
                    <a:pt x="1058" y="1711"/>
                  </a:cubicBezTo>
                  <a:cubicBezTo>
                    <a:pt x="1206" y="1584"/>
                    <a:pt x="1384" y="1477"/>
                    <a:pt x="1574" y="1477"/>
                  </a:cubicBezTo>
                  <a:cubicBezTo>
                    <a:pt x="1583" y="1477"/>
                    <a:pt x="1593" y="1478"/>
                    <a:pt x="1602" y="1478"/>
                  </a:cubicBezTo>
                  <a:cubicBezTo>
                    <a:pt x="1625" y="1478"/>
                    <a:pt x="1658" y="1467"/>
                    <a:pt x="1658" y="1434"/>
                  </a:cubicBezTo>
                  <a:cubicBezTo>
                    <a:pt x="1658" y="1256"/>
                    <a:pt x="1758" y="1111"/>
                    <a:pt x="1869" y="967"/>
                  </a:cubicBezTo>
                  <a:cubicBezTo>
                    <a:pt x="1981" y="822"/>
                    <a:pt x="2103" y="688"/>
                    <a:pt x="2247" y="588"/>
                  </a:cubicBezTo>
                  <a:cubicBezTo>
                    <a:pt x="2526" y="388"/>
                    <a:pt x="2882" y="354"/>
                    <a:pt x="3204" y="322"/>
                  </a:cubicBezTo>
                  <a:cubicBezTo>
                    <a:pt x="3238" y="310"/>
                    <a:pt x="3248" y="277"/>
                    <a:pt x="3238" y="255"/>
                  </a:cubicBezTo>
                  <a:cubicBezTo>
                    <a:pt x="3238" y="243"/>
                    <a:pt x="3226" y="243"/>
                    <a:pt x="3226" y="233"/>
                  </a:cubicBezTo>
                  <a:cubicBezTo>
                    <a:pt x="3238" y="221"/>
                    <a:pt x="3226" y="188"/>
                    <a:pt x="3193" y="177"/>
                  </a:cubicBezTo>
                  <a:cubicBezTo>
                    <a:pt x="2868" y="66"/>
                    <a:pt x="2518" y="1"/>
                    <a:pt x="2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40" name="Google Shape;17740;p24"/>
            <p:cNvSpPr/>
            <p:nvPr/>
          </p:nvSpPr>
          <p:spPr>
            <a:xfrm flipH="1">
              <a:off x="-77704" y="16075"/>
              <a:ext cx="171838" cy="148442"/>
            </a:xfrm>
            <a:custGeom>
              <a:avLst/>
              <a:gdLst/>
              <a:ahLst/>
              <a:cxnLst/>
              <a:rect l="l" t="t" r="r" b="b"/>
              <a:pathLst>
                <a:path w="2130" h="1840" extrusionOk="0">
                  <a:moveTo>
                    <a:pt x="1899" y="1"/>
                  </a:moveTo>
                  <a:cubicBezTo>
                    <a:pt x="1632" y="1"/>
                    <a:pt x="1361" y="82"/>
                    <a:pt x="1143" y="246"/>
                  </a:cubicBezTo>
                  <a:cubicBezTo>
                    <a:pt x="799" y="502"/>
                    <a:pt x="654" y="903"/>
                    <a:pt x="398" y="1225"/>
                  </a:cubicBezTo>
                  <a:cubicBezTo>
                    <a:pt x="265" y="1414"/>
                    <a:pt x="75" y="1559"/>
                    <a:pt x="9" y="1781"/>
                  </a:cubicBezTo>
                  <a:cubicBezTo>
                    <a:pt x="1" y="1813"/>
                    <a:pt x="44" y="1839"/>
                    <a:pt x="78" y="1839"/>
                  </a:cubicBezTo>
                  <a:cubicBezTo>
                    <a:pt x="91" y="1839"/>
                    <a:pt x="103" y="1835"/>
                    <a:pt x="109" y="1826"/>
                  </a:cubicBezTo>
                  <a:cubicBezTo>
                    <a:pt x="186" y="1637"/>
                    <a:pt x="342" y="1503"/>
                    <a:pt x="465" y="1348"/>
                  </a:cubicBezTo>
                  <a:cubicBezTo>
                    <a:pt x="587" y="1192"/>
                    <a:pt x="676" y="1025"/>
                    <a:pt x="776" y="847"/>
                  </a:cubicBezTo>
                  <a:cubicBezTo>
                    <a:pt x="876" y="680"/>
                    <a:pt x="977" y="502"/>
                    <a:pt x="1121" y="369"/>
                  </a:cubicBezTo>
                  <a:cubicBezTo>
                    <a:pt x="1232" y="258"/>
                    <a:pt x="1377" y="179"/>
                    <a:pt x="1533" y="124"/>
                  </a:cubicBezTo>
                  <a:cubicBezTo>
                    <a:pt x="1657" y="78"/>
                    <a:pt x="1787" y="58"/>
                    <a:pt x="1918" y="58"/>
                  </a:cubicBezTo>
                  <a:cubicBezTo>
                    <a:pt x="1975" y="58"/>
                    <a:pt x="2032" y="62"/>
                    <a:pt x="2089" y="68"/>
                  </a:cubicBezTo>
                  <a:cubicBezTo>
                    <a:pt x="2093" y="69"/>
                    <a:pt x="2096" y="70"/>
                    <a:pt x="2100" y="70"/>
                  </a:cubicBezTo>
                  <a:cubicBezTo>
                    <a:pt x="2129" y="70"/>
                    <a:pt x="2108" y="23"/>
                    <a:pt x="2077" y="13"/>
                  </a:cubicBezTo>
                  <a:cubicBezTo>
                    <a:pt x="2019" y="5"/>
                    <a:pt x="1959" y="1"/>
                    <a:pt x="189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41" name="Google Shape;17741;p24"/>
            <p:cNvSpPr/>
            <p:nvPr/>
          </p:nvSpPr>
          <p:spPr>
            <a:xfrm flipH="1">
              <a:off x="-208078" y="69886"/>
              <a:ext cx="35981" cy="209674"/>
            </a:xfrm>
            <a:custGeom>
              <a:avLst/>
              <a:gdLst/>
              <a:ahLst/>
              <a:cxnLst/>
              <a:rect l="l" t="t" r="r" b="b"/>
              <a:pathLst>
                <a:path w="446" h="2599" extrusionOk="0">
                  <a:moveTo>
                    <a:pt x="31" y="1"/>
                  </a:moveTo>
                  <a:cubicBezTo>
                    <a:pt x="14" y="1"/>
                    <a:pt x="0" y="12"/>
                    <a:pt x="12" y="36"/>
                  </a:cubicBezTo>
                  <a:cubicBezTo>
                    <a:pt x="212" y="424"/>
                    <a:pt x="357" y="836"/>
                    <a:pt x="324" y="1281"/>
                  </a:cubicBezTo>
                  <a:cubicBezTo>
                    <a:pt x="301" y="1492"/>
                    <a:pt x="245" y="1704"/>
                    <a:pt x="201" y="1904"/>
                  </a:cubicBezTo>
                  <a:cubicBezTo>
                    <a:pt x="146" y="2127"/>
                    <a:pt x="79" y="2337"/>
                    <a:pt x="79" y="2560"/>
                  </a:cubicBezTo>
                  <a:cubicBezTo>
                    <a:pt x="79" y="2582"/>
                    <a:pt x="102" y="2599"/>
                    <a:pt x="122" y="2599"/>
                  </a:cubicBezTo>
                  <a:cubicBezTo>
                    <a:pt x="132" y="2599"/>
                    <a:pt x="142" y="2594"/>
                    <a:pt x="146" y="2582"/>
                  </a:cubicBezTo>
                  <a:cubicBezTo>
                    <a:pt x="201" y="2360"/>
                    <a:pt x="257" y="2137"/>
                    <a:pt x="301" y="1915"/>
                  </a:cubicBezTo>
                  <a:cubicBezTo>
                    <a:pt x="357" y="1704"/>
                    <a:pt x="401" y="1482"/>
                    <a:pt x="413" y="1259"/>
                  </a:cubicBezTo>
                  <a:cubicBezTo>
                    <a:pt x="446" y="814"/>
                    <a:pt x="279" y="414"/>
                    <a:pt x="67" y="24"/>
                  </a:cubicBezTo>
                  <a:cubicBezTo>
                    <a:pt x="62" y="9"/>
                    <a:pt x="46" y="1"/>
                    <a:pt x="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42" name="Google Shape;17742;p24"/>
            <p:cNvSpPr/>
            <p:nvPr/>
          </p:nvSpPr>
          <p:spPr>
            <a:xfrm flipH="1">
              <a:off x="-352569" y="158710"/>
              <a:ext cx="30334" cy="182003"/>
            </a:xfrm>
            <a:custGeom>
              <a:avLst/>
              <a:gdLst/>
              <a:ahLst/>
              <a:cxnLst/>
              <a:rect l="l" t="t" r="r" b="b"/>
              <a:pathLst>
                <a:path w="376" h="2256" extrusionOk="0">
                  <a:moveTo>
                    <a:pt x="203" y="0"/>
                  </a:moveTo>
                  <a:cubicBezTo>
                    <a:pt x="194" y="0"/>
                    <a:pt x="186" y="4"/>
                    <a:pt x="186" y="13"/>
                  </a:cubicBezTo>
                  <a:cubicBezTo>
                    <a:pt x="198" y="35"/>
                    <a:pt x="186" y="58"/>
                    <a:pt x="186" y="80"/>
                  </a:cubicBezTo>
                  <a:cubicBezTo>
                    <a:pt x="186" y="91"/>
                    <a:pt x="198" y="91"/>
                    <a:pt x="208" y="91"/>
                  </a:cubicBezTo>
                  <a:cubicBezTo>
                    <a:pt x="231" y="247"/>
                    <a:pt x="253" y="403"/>
                    <a:pt x="264" y="558"/>
                  </a:cubicBezTo>
                  <a:cubicBezTo>
                    <a:pt x="275" y="747"/>
                    <a:pt x="275" y="937"/>
                    <a:pt x="264" y="1115"/>
                  </a:cubicBezTo>
                  <a:cubicBezTo>
                    <a:pt x="231" y="1493"/>
                    <a:pt x="131" y="1849"/>
                    <a:pt x="8" y="2193"/>
                  </a:cubicBezTo>
                  <a:cubicBezTo>
                    <a:pt x="1" y="2224"/>
                    <a:pt x="32" y="2256"/>
                    <a:pt x="59" y="2256"/>
                  </a:cubicBezTo>
                  <a:cubicBezTo>
                    <a:pt x="70" y="2256"/>
                    <a:pt x="80" y="2250"/>
                    <a:pt x="87" y="2237"/>
                  </a:cubicBezTo>
                  <a:cubicBezTo>
                    <a:pt x="253" y="1893"/>
                    <a:pt x="331" y="1515"/>
                    <a:pt x="353" y="1137"/>
                  </a:cubicBezTo>
                  <a:cubicBezTo>
                    <a:pt x="376" y="769"/>
                    <a:pt x="353" y="369"/>
                    <a:pt x="231" y="13"/>
                  </a:cubicBezTo>
                  <a:cubicBezTo>
                    <a:pt x="231" y="7"/>
                    <a:pt x="216" y="0"/>
                    <a:pt x="2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43" name="Google Shape;17743;p24"/>
            <p:cNvSpPr/>
            <p:nvPr/>
          </p:nvSpPr>
          <p:spPr>
            <a:xfrm flipH="1">
              <a:off x="-58259" y="349266"/>
              <a:ext cx="334801" cy="148845"/>
            </a:xfrm>
            <a:custGeom>
              <a:avLst/>
              <a:gdLst/>
              <a:ahLst/>
              <a:cxnLst/>
              <a:rect l="l" t="t" r="r" b="b"/>
              <a:pathLst>
                <a:path w="4150" h="1845" extrusionOk="0">
                  <a:moveTo>
                    <a:pt x="50" y="0"/>
                  </a:moveTo>
                  <a:cubicBezTo>
                    <a:pt x="14" y="0"/>
                    <a:pt x="0" y="49"/>
                    <a:pt x="45" y="76"/>
                  </a:cubicBezTo>
                  <a:lnTo>
                    <a:pt x="57" y="76"/>
                  </a:lnTo>
                  <a:cubicBezTo>
                    <a:pt x="57" y="87"/>
                    <a:pt x="57" y="87"/>
                    <a:pt x="67" y="87"/>
                  </a:cubicBezTo>
                  <a:cubicBezTo>
                    <a:pt x="423" y="599"/>
                    <a:pt x="868" y="1066"/>
                    <a:pt x="1391" y="1422"/>
                  </a:cubicBezTo>
                  <a:cubicBezTo>
                    <a:pt x="1624" y="1578"/>
                    <a:pt x="1881" y="1722"/>
                    <a:pt x="2158" y="1788"/>
                  </a:cubicBezTo>
                  <a:cubicBezTo>
                    <a:pt x="2292" y="1822"/>
                    <a:pt x="2437" y="1845"/>
                    <a:pt x="2581" y="1845"/>
                  </a:cubicBezTo>
                  <a:cubicBezTo>
                    <a:pt x="2726" y="1845"/>
                    <a:pt x="2870" y="1811"/>
                    <a:pt x="3015" y="1788"/>
                  </a:cubicBezTo>
                  <a:cubicBezTo>
                    <a:pt x="3182" y="1756"/>
                    <a:pt x="3359" y="1733"/>
                    <a:pt x="3537" y="1733"/>
                  </a:cubicBezTo>
                  <a:cubicBezTo>
                    <a:pt x="3579" y="1731"/>
                    <a:pt x="3619" y="1730"/>
                    <a:pt x="3660" y="1730"/>
                  </a:cubicBezTo>
                  <a:cubicBezTo>
                    <a:pt x="3767" y="1730"/>
                    <a:pt x="3871" y="1736"/>
                    <a:pt x="3974" y="1736"/>
                  </a:cubicBezTo>
                  <a:cubicBezTo>
                    <a:pt x="4010" y="1736"/>
                    <a:pt x="4046" y="1736"/>
                    <a:pt x="4083" y="1733"/>
                  </a:cubicBezTo>
                  <a:cubicBezTo>
                    <a:pt x="4150" y="1733"/>
                    <a:pt x="4116" y="1667"/>
                    <a:pt x="4071" y="1655"/>
                  </a:cubicBezTo>
                  <a:cubicBezTo>
                    <a:pt x="3932" y="1634"/>
                    <a:pt x="3791" y="1626"/>
                    <a:pt x="3649" y="1626"/>
                  </a:cubicBezTo>
                  <a:cubicBezTo>
                    <a:pt x="3485" y="1626"/>
                    <a:pt x="3321" y="1637"/>
                    <a:pt x="3159" y="1655"/>
                  </a:cubicBezTo>
                  <a:cubicBezTo>
                    <a:pt x="3015" y="1677"/>
                    <a:pt x="2870" y="1711"/>
                    <a:pt x="2714" y="1733"/>
                  </a:cubicBezTo>
                  <a:cubicBezTo>
                    <a:pt x="2655" y="1738"/>
                    <a:pt x="2596" y="1740"/>
                    <a:pt x="2538" y="1740"/>
                  </a:cubicBezTo>
                  <a:cubicBezTo>
                    <a:pt x="2453" y="1740"/>
                    <a:pt x="2371" y="1735"/>
                    <a:pt x="2292" y="1722"/>
                  </a:cubicBezTo>
                  <a:cubicBezTo>
                    <a:pt x="1725" y="1622"/>
                    <a:pt x="1246" y="1232"/>
                    <a:pt x="835" y="844"/>
                  </a:cubicBezTo>
                  <a:cubicBezTo>
                    <a:pt x="579" y="610"/>
                    <a:pt x="346" y="343"/>
                    <a:pt x="134" y="53"/>
                  </a:cubicBezTo>
                  <a:cubicBezTo>
                    <a:pt x="123" y="43"/>
                    <a:pt x="112" y="31"/>
                    <a:pt x="101" y="31"/>
                  </a:cubicBezTo>
                  <a:cubicBezTo>
                    <a:pt x="101" y="21"/>
                    <a:pt x="90" y="9"/>
                    <a:pt x="79" y="9"/>
                  </a:cubicBezTo>
                  <a:cubicBezTo>
                    <a:pt x="68" y="3"/>
                    <a:pt x="59" y="0"/>
                    <a:pt x="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44" name="Google Shape;17744;p24"/>
            <p:cNvSpPr/>
            <p:nvPr/>
          </p:nvSpPr>
          <p:spPr>
            <a:xfrm flipH="1">
              <a:off x="-287055" y="540387"/>
              <a:ext cx="367313" cy="135373"/>
            </a:xfrm>
            <a:custGeom>
              <a:avLst/>
              <a:gdLst/>
              <a:ahLst/>
              <a:cxnLst/>
              <a:rect l="l" t="t" r="r" b="b"/>
              <a:pathLst>
                <a:path w="4553" h="1678" extrusionOk="0">
                  <a:moveTo>
                    <a:pt x="1051" y="1"/>
                  </a:moveTo>
                  <a:cubicBezTo>
                    <a:pt x="1025" y="1"/>
                    <a:pt x="1002" y="15"/>
                    <a:pt x="1015" y="42"/>
                  </a:cubicBezTo>
                  <a:cubicBezTo>
                    <a:pt x="1494" y="776"/>
                    <a:pt x="2283" y="1221"/>
                    <a:pt x="3118" y="1455"/>
                  </a:cubicBezTo>
                  <a:cubicBezTo>
                    <a:pt x="2751" y="1478"/>
                    <a:pt x="2395" y="1510"/>
                    <a:pt x="2028" y="1555"/>
                  </a:cubicBezTo>
                  <a:cubicBezTo>
                    <a:pt x="1878" y="1571"/>
                    <a:pt x="1723" y="1586"/>
                    <a:pt x="1571" y="1586"/>
                  </a:cubicBezTo>
                  <a:cubicBezTo>
                    <a:pt x="1507" y="1586"/>
                    <a:pt x="1445" y="1584"/>
                    <a:pt x="1383" y="1577"/>
                  </a:cubicBezTo>
                  <a:cubicBezTo>
                    <a:pt x="1171" y="1555"/>
                    <a:pt x="960" y="1500"/>
                    <a:pt x="760" y="1433"/>
                  </a:cubicBezTo>
                  <a:cubicBezTo>
                    <a:pt x="538" y="1355"/>
                    <a:pt x="304" y="1255"/>
                    <a:pt x="81" y="1166"/>
                  </a:cubicBezTo>
                  <a:cubicBezTo>
                    <a:pt x="74" y="1163"/>
                    <a:pt x="66" y="1162"/>
                    <a:pt x="60" y="1162"/>
                  </a:cubicBezTo>
                  <a:cubicBezTo>
                    <a:pt x="18" y="1162"/>
                    <a:pt x="0" y="1214"/>
                    <a:pt x="48" y="1233"/>
                  </a:cubicBezTo>
                  <a:cubicBezTo>
                    <a:pt x="437" y="1411"/>
                    <a:pt x="838" y="1577"/>
                    <a:pt x="1272" y="1644"/>
                  </a:cubicBezTo>
                  <a:cubicBezTo>
                    <a:pt x="1383" y="1661"/>
                    <a:pt x="1495" y="1668"/>
                    <a:pt x="1607" y="1668"/>
                  </a:cubicBezTo>
                  <a:cubicBezTo>
                    <a:pt x="1933" y="1668"/>
                    <a:pt x="2261" y="1610"/>
                    <a:pt x="2584" y="1577"/>
                  </a:cubicBezTo>
                  <a:cubicBezTo>
                    <a:pt x="2829" y="1544"/>
                    <a:pt x="3074" y="1522"/>
                    <a:pt x="3318" y="1500"/>
                  </a:cubicBezTo>
                  <a:cubicBezTo>
                    <a:pt x="3396" y="1522"/>
                    <a:pt x="3485" y="1544"/>
                    <a:pt x="3563" y="1555"/>
                  </a:cubicBezTo>
                  <a:cubicBezTo>
                    <a:pt x="3863" y="1611"/>
                    <a:pt x="4163" y="1655"/>
                    <a:pt x="4475" y="1678"/>
                  </a:cubicBezTo>
                  <a:cubicBezTo>
                    <a:pt x="4552" y="1678"/>
                    <a:pt x="4508" y="1589"/>
                    <a:pt x="4453" y="1577"/>
                  </a:cubicBezTo>
                  <a:cubicBezTo>
                    <a:pt x="3941" y="1522"/>
                    <a:pt x="3429" y="1455"/>
                    <a:pt x="2928" y="1300"/>
                  </a:cubicBezTo>
                  <a:cubicBezTo>
                    <a:pt x="2461" y="1155"/>
                    <a:pt x="2016" y="932"/>
                    <a:pt x="1638" y="621"/>
                  </a:cubicBezTo>
                  <a:cubicBezTo>
                    <a:pt x="1427" y="443"/>
                    <a:pt x="1238" y="243"/>
                    <a:pt x="1094" y="20"/>
                  </a:cubicBezTo>
                  <a:cubicBezTo>
                    <a:pt x="1085" y="7"/>
                    <a:pt x="1067" y="1"/>
                    <a:pt x="10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45" name="Google Shape;17745;p24"/>
            <p:cNvSpPr/>
            <p:nvPr/>
          </p:nvSpPr>
          <p:spPr>
            <a:xfrm flipH="1">
              <a:off x="-256318" y="283435"/>
              <a:ext cx="356180" cy="258725"/>
            </a:xfrm>
            <a:custGeom>
              <a:avLst/>
              <a:gdLst/>
              <a:ahLst/>
              <a:cxnLst/>
              <a:rect l="l" t="t" r="r" b="b"/>
              <a:pathLst>
                <a:path w="4415" h="3207" extrusionOk="0">
                  <a:moveTo>
                    <a:pt x="38" y="1"/>
                  </a:moveTo>
                  <a:cubicBezTo>
                    <a:pt x="18" y="1"/>
                    <a:pt x="1" y="12"/>
                    <a:pt x="13" y="36"/>
                  </a:cubicBezTo>
                  <a:cubicBezTo>
                    <a:pt x="302" y="602"/>
                    <a:pt x="680" y="1126"/>
                    <a:pt x="1147" y="1559"/>
                  </a:cubicBezTo>
                  <a:cubicBezTo>
                    <a:pt x="1381" y="1771"/>
                    <a:pt x="1637" y="1971"/>
                    <a:pt x="1904" y="2137"/>
                  </a:cubicBezTo>
                  <a:cubicBezTo>
                    <a:pt x="2049" y="2226"/>
                    <a:pt x="2204" y="2315"/>
                    <a:pt x="2360" y="2394"/>
                  </a:cubicBezTo>
                  <a:cubicBezTo>
                    <a:pt x="2482" y="2493"/>
                    <a:pt x="2627" y="2582"/>
                    <a:pt x="2771" y="2661"/>
                  </a:cubicBezTo>
                  <a:cubicBezTo>
                    <a:pt x="2938" y="2750"/>
                    <a:pt x="3105" y="2838"/>
                    <a:pt x="3283" y="2905"/>
                  </a:cubicBezTo>
                  <a:cubicBezTo>
                    <a:pt x="3616" y="3049"/>
                    <a:pt x="3984" y="3150"/>
                    <a:pt x="4350" y="3205"/>
                  </a:cubicBezTo>
                  <a:cubicBezTo>
                    <a:pt x="4354" y="3206"/>
                    <a:pt x="4358" y="3206"/>
                    <a:pt x="4362" y="3206"/>
                  </a:cubicBezTo>
                  <a:cubicBezTo>
                    <a:pt x="4414" y="3206"/>
                    <a:pt x="4392" y="3127"/>
                    <a:pt x="4340" y="3116"/>
                  </a:cubicBezTo>
                  <a:cubicBezTo>
                    <a:pt x="3995" y="3049"/>
                    <a:pt x="3639" y="2950"/>
                    <a:pt x="3305" y="2816"/>
                  </a:cubicBezTo>
                  <a:cubicBezTo>
                    <a:pt x="3149" y="2750"/>
                    <a:pt x="2983" y="2671"/>
                    <a:pt x="2827" y="2594"/>
                  </a:cubicBezTo>
                  <a:cubicBezTo>
                    <a:pt x="2805" y="2572"/>
                    <a:pt x="2783" y="2560"/>
                    <a:pt x="2760" y="2549"/>
                  </a:cubicBezTo>
                  <a:lnTo>
                    <a:pt x="2760" y="2549"/>
                  </a:lnTo>
                  <a:cubicBezTo>
                    <a:pt x="2913" y="2596"/>
                    <a:pt x="3072" y="2625"/>
                    <a:pt x="3230" y="2625"/>
                  </a:cubicBezTo>
                  <a:cubicBezTo>
                    <a:pt x="3372" y="2625"/>
                    <a:pt x="3514" y="2602"/>
                    <a:pt x="3650" y="2549"/>
                  </a:cubicBezTo>
                  <a:cubicBezTo>
                    <a:pt x="3702" y="2529"/>
                    <a:pt x="3647" y="2459"/>
                    <a:pt x="3603" y="2459"/>
                  </a:cubicBezTo>
                  <a:cubicBezTo>
                    <a:pt x="3600" y="2459"/>
                    <a:pt x="3597" y="2460"/>
                    <a:pt x="3594" y="2460"/>
                  </a:cubicBezTo>
                  <a:cubicBezTo>
                    <a:pt x="3471" y="2495"/>
                    <a:pt x="3349" y="2510"/>
                    <a:pt x="3228" y="2510"/>
                  </a:cubicBezTo>
                  <a:cubicBezTo>
                    <a:pt x="2801" y="2510"/>
                    <a:pt x="2390" y="2318"/>
                    <a:pt x="2026" y="2093"/>
                  </a:cubicBezTo>
                  <a:cubicBezTo>
                    <a:pt x="1503" y="1781"/>
                    <a:pt x="1036" y="1370"/>
                    <a:pt x="658" y="892"/>
                  </a:cubicBezTo>
                  <a:cubicBezTo>
                    <a:pt x="435" y="625"/>
                    <a:pt x="247" y="325"/>
                    <a:pt x="80" y="24"/>
                  </a:cubicBezTo>
                  <a:cubicBezTo>
                    <a:pt x="75" y="9"/>
                    <a:pt x="55" y="1"/>
                    <a:pt x="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46" name="Google Shape;17746;p24"/>
            <p:cNvSpPr/>
            <p:nvPr/>
          </p:nvSpPr>
          <p:spPr>
            <a:xfrm flipH="1">
              <a:off x="-53420" y="-947"/>
              <a:ext cx="157155" cy="124562"/>
            </a:xfrm>
            <a:custGeom>
              <a:avLst/>
              <a:gdLst/>
              <a:ahLst/>
              <a:cxnLst/>
              <a:rect l="l" t="t" r="r" b="b"/>
              <a:pathLst>
                <a:path w="1948" h="1544" extrusionOk="0">
                  <a:moveTo>
                    <a:pt x="1850" y="0"/>
                  </a:moveTo>
                  <a:cubicBezTo>
                    <a:pt x="1847" y="0"/>
                    <a:pt x="1843" y="1"/>
                    <a:pt x="1840" y="2"/>
                  </a:cubicBezTo>
                  <a:cubicBezTo>
                    <a:pt x="1452" y="124"/>
                    <a:pt x="1096" y="301"/>
                    <a:pt x="784" y="558"/>
                  </a:cubicBezTo>
                  <a:cubicBezTo>
                    <a:pt x="473" y="802"/>
                    <a:pt x="184" y="1114"/>
                    <a:pt x="16" y="1480"/>
                  </a:cubicBezTo>
                  <a:cubicBezTo>
                    <a:pt x="1" y="1512"/>
                    <a:pt x="35" y="1543"/>
                    <a:pt x="68" y="1543"/>
                  </a:cubicBezTo>
                  <a:cubicBezTo>
                    <a:pt x="82" y="1543"/>
                    <a:pt x="96" y="1538"/>
                    <a:pt x="105" y="1525"/>
                  </a:cubicBezTo>
                  <a:cubicBezTo>
                    <a:pt x="328" y="1203"/>
                    <a:pt x="562" y="902"/>
                    <a:pt x="862" y="647"/>
                  </a:cubicBezTo>
                  <a:cubicBezTo>
                    <a:pt x="1162" y="402"/>
                    <a:pt x="1507" y="212"/>
                    <a:pt x="1885" y="91"/>
                  </a:cubicBezTo>
                  <a:cubicBezTo>
                    <a:pt x="1947" y="70"/>
                    <a:pt x="1893" y="0"/>
                    <a:pt x="18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47" name="Google Shape;17747;p24"/>
            <p:cNvSpPr/>
            <p:nvPr/>
          </p:nvSpPr>
          <p:spPr>
            <a:xfrm flipH="1">
              <a:off x="132296" y="9460"/>
              <a:ext cx="143279" cy="259209"/>
            </a:xfrm>
            <a:custGeom>
              <a:avLst/>
              <a:gdLst/>
              <a:ahLst/>
              <a:cxnLst/>
              <a:rect l="l" t="t" r="r" b="b"/>
              <a:pathLst>
                <a:path w="1776" h="3213" extrusionOk="0">
                  <a:moveTo>
                    <a:pt x="1717" y="0"/>
                  </a:moveTo>
                  <a:cubicBezTo>
                    <a:pt x="1711" y="0"/>
                    <a:pt x="1706" y="2"/>
                    <a:pt x="1701" y="6"/>
                  </a:cubicBezTo>
                  <a:cubicBezTo>
                    <a:pt x="1491" y="172"/>
                    <a:pt x="1313" y="362"/>
                    <a:pt x="1123" y="562"/>
                  </a:cubicBezTo>
                  <a:cubicBezTo>
                    <a:pt x="945" y="740"/>
                    <a:pt x="779" y="929"/>
                    <a:pt x="634" y="1141"/>
                  </a:cubicBezTo>
                  <a:cubicBezTo>
                    <a:pt x="356" y="1519"/>
                    <a:pt x="144" y="1941"/>
                    <a:pt x="55" y="2408"/>
                  </a:cubicBezTo>
                  <a:cubicBezTo>
                    <a:pt x="0" y="2653"/>
                    <a:pt x="0" y="2909"/>
                    <a:pt x="45" y="3165"/>
                  </a:cubicBezTo>
                  <a:cubicBezTo>
                    <a:pt x="51" y="3195"/>
                    <a:pt x="84" y="3212"/>
                    <a:pt x="112" y="3212"/>
                  </a:cubicBezTo>
                  <a:cubicBezTo>
                    <a:pt x="135" y="3212"/>
                    <a:pt x="156" y="3201"/>
                    <a:pt x="156" y="3175"/>
                  </a:cubicBezTo>
                  <a:cubicBezTo>
                    <a:pt x="22" y="2219"/>
                    <a:pt x="556" y="1351"/>
                    <a:pt x="1168" y="673"/>
                  </a:cubicBezTo>
                  <a:cubicBezTo>
                    <a:pt x="1357" y="462"/>
                    <a:pt x="1568" y="261"/>
                    <a:pt x="1757" y="51"/>
                  </a:cubicBezTo>
                  <a:cubicBezTo>
                    <a:pt x="1775" y="33"/>
                    <a:pt x="1742" y="0"/>
                    <a:pt x="17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48" name="Google Shape;17748;p24"/>
            <p:cNvSpPr/>
            <p:nvPr/>
          </p:nvSpPr>
          <p:spPr>
            <a:xfrm flipH="1">
              <a:off x="189091" y="27047"/>
              <a:ext cx="105362" cy="240412"/>
            </a:xfrm>
            <a:custGeom>
              <a:avLst/>
              <a:gdLst/>
              <a:ahLst/>
              <a:cxnLst/>
              <a:rect l="l" t="t" r="r" b="b"/>
              <a:pathLst>
                <a:path w="1306" h="2980" extrusionOk="0">
                  <a:moveTo>
                    <a:pt x="1228" y="0"/>
                  </a:moveTo>
                  <a:cubicBezTo>
                    <a:pt x="1218" y="0"/>
                    <a:pt x="1209" y="3"/>
                    <a:pt x="1201" y="11"/>
                  </a:cubicBezTo>
                  <a:cubicBezTo>
                    <a:pt x="568" y="577"/>
                    <a:pt x="156" y="1367"/>
                    <a:pt x="34" y="2213"/>
                  </a:cubicBezTo>
                  <a:cubicBezTo>
                    <a:pt x="0" y="2457"/>
                    <a:pt x="0" y="2691"/>
                    <a:pt x="22" y="2935"/>
                  </a:cubicBezTo>
                  <a:cubicBezTo>
                    <a:pt x="22" y="2961"/>
                    <a:pt x="52" y="2979"/>
                    <a:pt x="78" y="2979"/>
                  </a:cubicBezTo>
                  <a:cubicBezTo>
                    <a:pt x="96" y="2979"/>
                    <a:pt x="111" y="2970"/>
                    <a:pt x="111" y="2947"/>
                  </a:cubicBezTo>
                  <a:cubicBezTo>
                    <a:pt x="111" y="2112"/>
                    <a:pt x="334" y="1301"/>
                    <a:pt x="823" y="600"/>
                  </a:cubicBezTo>
                  <a:cubicBezTo>
                    <a:pt x="957" y="411"/>
                    <a:pt x="1112" y="233"/>
                    <a:pt x="1280" y="66"/>
                  </a:cubicBezTo>
                  <a:cubicBezTo>
                    <a:pt x="1305" y="40"/>
                    <a:pt x="1264" y="0"/>
                    <a:pt x="122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49" name="Google Shape;17749;p24"/>
            <p:cNvSpPr/>
            <p:nvPr/>
          </p:nvSpPr>
          <p:spPr>
            <a:xfrm flipH="1">
              <a:off x="-314408" y="160727"/>
              <a:ext cx="84547" cy="166029"/>
            </a:xfrm>
            <a:custGeom>
              <a:avLst/>
              <a:gdLst/>
              <a:ahLst/>
              <a:cxnLst/>
              <a:rect l="l" t="t" r="r" b="b"/>
              <a:pathLst>
                <a:path w="1048" h="2058" extrusionOk="0">
                  <a:moveTo>
                    <a:pt x="18" y="1"/>
                  </a:moveTo>
                  <a:cubicBezTo>
                    <a:pt x="8" y="1"/>
                    <a:pt x="0" y="14"/>
                    <a:pt x="8" y="22"/>
                  </a:cubicBezTo>
                  <a:cubicBezTo>
                    <a:pt x="41" y="55"/>
                    <a:pt x="63" y="99"/>
                    <a:pt x="85" y="133"/>
                  </a:cubicBezTo>
                  <a:cubicBezTo>
                    <a:pt x="119" y="166"/>
                    <a:pt x="142" y="210"/>
                    <a:pt x="174" y="244"/>
                  </a:cubicBezTo>
                  <a:cubicBezTo>
                    <a:pt x="231" y="311"/>
                    <a:pt x="286" y="388"/>
                    <a:pt x="342" y="467"/>
                  </a:cubicBezTo>
                  <a:cubicBezTo>
                    <a:pt x="453" y="622"/>
                    <a:pt x="542" y="778"/>
                    <a:pt x="619" y="945"/>
                  </a:cubicBezTo>
                  <a:cubicBezTo>
                    <a:pt x="787" y="1290"/>
                    <a:pt x="886" y="1646"/>
                    <a:pt x="953" y="2024"/>
                  </a:cubicBezTo>
                  <a:cubicBezTo>
                    <a:pt x="959" y="2042"/>
                    <a:pt x="990" y="2057"/>
                    <a:pt x="1014" y="2057"/>
                  </a:cubicBezTo>
                  <a:cubicBezTo>
                    <a:pt x="1033" y="2057"/>
                    <a:pt x="1047" y="2048"/>
                    <a:pt x="1042" y="2024"/>
                  </a:cubicBezTo>
                  <a:cubicBezTo>
                    <a:pt x="1009" y="1634"/>
                    <a:pt x="886" y="1268"/>
                    <a:pt x="720" y="922"/>
                  </a:cubicBezTo>
                  <a:cubicBezTo>
                    <a:pt x="631" y="756"/>
                    <a:pt x="530" y="589"/>
                    <a:pt x="419" y="433"/>
                  </a:cubicBezTo>
                  <a:cubicBezTo>
                    <a:pt x="364" y="356"/>
                    <a:pt x="308" y="277"/>
                    <a:pt x="241" y="210"/>
                  </a:cubicBezTo>
                  <a:cubicBezTo>
                    <a:pt x="219" y="178"/>
                    <a:pt x="186" y="133"/>
                    <a:pt x="152" y="99"/>
                  </a:cubicBezTo>
                  <a:cubicBezTo>
                    <a:pt x="119" y="66"/>
                    <a:pt x="75" y="44"/>
                    <a:pt x="30" y="10"/>
                  </a:cubicBezTo>
                  <a:cubicBezTo>
                    <a:pt x="27" y="3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50" name="Google Shape;17750;p24"/>
            <p:cNvSpPr/>
            <p:nvPr/>
          </p:nvSpPr>
          <p:spPr>
            <a:xfrm flipH="1">
              <a:off x="-316263" y="108368"/>
              <a:ext cx="99634" cy="33077"/>
            </a:xfrm>
            <a:custGeom>
              <a:avLst/>
              <a:gdLst/>
              <a:ahLst/>
              <a:cxnLst/>
              <a:rect l="l" t="t" r="r" b="b"/>
              <a:pathLst>
                <a:path w="1235" h="410" extrusionOk="0">
                  <a:moveTo>
                    <a:pt x="241" y="0"/>
                  </a:moveTo>
                  <a:cubicBezTo>
                    <a:pt x="144" y="0"/>
                    <a:pt x="59" y="30"/>
                    <a:pt x="16" y="125"/>
                  </a:cubicBezTo>
                  <a:cubicBezTo>
                    <a:pt x="1" y="149"/>
                    <a:pt x="29" y="173"/>
                    <a:pt x="56" y="173"/>
                  </a:cubicBezTo>
                  <a:cubicBezTo>
                    <a:pt x="66" y="173"/>
                    <a:pt x="77" y="169"/>
                    <a:pt x="83" y="159"/>
                  </a:cubicBezTo>
                  <a:cubicBezTo>
                    <a:pt x="115" y="95"/>
                    <a:pt x="182" y="71"/>
                    <a:pt x="254" y="71"/>
                  </a:cubicBezTo>
                  <a:cubicBezTo>
                    <a:pt x="282" y="71"/>
                    <a:pt x="311" y="75"/>
                    <a:pt x="338" y="81"/>
                  </a:cubicBezTo>
                  <a:cubicBezTo>
                    <a:pt x="427" y="103"/>
                    <a:pt x="528" y="125"/>
                    <a:pt x="617" y="159"/>
                  </a:cubicBezTo>
                  <a:cubicBezTo>
                    <a:pt x="806" y="226"/>
                    <a:pt x="995" y="315"/>
                    <a:pt x="1173" y="404"/>
                  </a:cubicBezTo>
                  <a:cubicBezTo>
                    <a:pt x="1180" y="407"/>
                    <a:pt x="1187" y="409"/>
                    <a:pt x="1193" y="409"/>
                  </a:cubicBezTo>
                  <a:cubicBezTo>
                    <a:pt x="1223" y="409"/>
                    <a:pt x="1234" y="367"/>
                    <a:pt x="1206" y="348"/>
                  </a:cubicBezTo>
                  <a:cubicBezTo>
                    <a:pt x="995" y="237"/>
                    <a:pt x="773" y="137"/>
                    <a:pt x="550" y="59"/>
                  </a:cubicBezTo>
                  <a:cubicBezTo>
                    <a:pt x="463" y="35"/>
                    <a:pt x="345" y="0"/>
                    <a:pt x="2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51" name="Google Shape;17751;p24"/>
            <p:cNvSpPr/>
            <p:nvPr/>
          </p:nvSpPr>
          <p:spPr>
            <a:xfrm flipH="1">
              <a:off x="133424" y="46893"/>
              <a:ext cx="49776" cy="213869"/>
            </a:xfrm>
            <a:custGeom>
              <a:avLst/>
              <a:gdLst/>
              <a:ahLst/>
              <a:cxnLst/>
              <a:rect l="l" t="t" r="r" b="b"/>
              <a:pathLst>
                <a:path w="617" h="2651" extrusionOk="0">
                  <a:moveTo>
                    <a:pt x="565" y="0"/>
                  </a:moveTo>
                  <a:cubicBezTo>
                    <a:pt x="556" y="0"/>
                    <a:pt x="549" y="3"/>
                    <a:pt x="546" y="9"/>
                  </a:cubicBezTo>
                  <a:cubicBezTo>
                    <a:pt x="168" y="610"/>
                    <a:pt x="0" y="1322"/>
                    <a:pt x="67" y="2022"/>
                  </a:cubicBezTo>
                  <a:cubicBezTo>
                    <a:pt x="79" y="2222"/>
                    <a:pt x="123" y="2422"/>
                    <a:pt x="190" y="2612"/>
                  </a:cubicBezTo>
                  <a:cubicBezTo>
                    <a:pt x="196" y="2637"/>
                    <a:pt x="223" y="2651"/>
                    <a:pt x="244" y="2651"/>
                  </a:cubicBezTo>
                  <a:cubicBezTo>
                    <a:pt x="260" y="2651"/>
                    <a:pt x="272" y="2642"/>
                    <a:pt x="267" y="2622"/>
                  </a:cubicBezTo>
                  <a:cubicBezTo>
                    <a:pt x="101" y="1944"/>
                    <a:pt x="112" y="1233"/>
                    <a:pt x="356" y="576"/>
                  </a:cubicBezTo>
                  <a:cubicBezTo>
                    <a:pt x="423" y="387"/>
                    <a:pt x="501" y="209"/>
                    <a:pt x="601" y="42"/>
                  </a:cubicBezTo>
                  <a:cubicBezTo>
                    <a:pt x="617" y="18"/>
                    <a:pt x="587" y="0"/>
                    <a:pt x="5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52" name="Google Shape;17752;p24"/>
            <p:cNvSpPr/>
            <p:nvPr/>
          </p:nvSpPr>
          <p:spPr>
            <a:xfrm flipH="1">
              <a:off x="236044" y="362094"/>
              <a:ext cx="41386" cy="143279"/>
            </a:xfrm>
            <a:custGeom>
              <a:avLst/>
              <a:gdLst/>
              <a:ahLst/>
              <a:cxnLst/>
              <a:rect l="l" t="t" r="r" b="b"/>
              <a:pathLst>
                <a:path w="513" h="1776" extrusionOk="0">
                  <a:moveTo>
                    <a:pt x="30" y="0"/>
                  </a:moveTo>
                  <a:cubicBezTo>
                    <a:pt x="20" y="0"/>
                    <a:pt x="12" y="5"/>
                    <a:pt x="12" y="17"/>
                  </a:cubicBezTo>
                  <a:cubicBezTo>
                    <a:pt x="1" y="618"/>
                    <a:pt x="134" y="1229"/>
                    <a:pt x="424" y="1752"/>
                  </a:cubicBezTo>
                  <a:cubicBezTo>
                    <a:pt x="434" y="1767"/>
                    <a:pt x="456" y="1776"/>
                    <a:pt x="475" y="1776"/>
                  </a:cubicBezTo>
                  <a:cubicBezTo>
                    <a:pt x="496" y="1776"/>
                    <a:pt x="513" y="1765"/>
                    <a:pt x="501" y="1741"/>
                  </a:cubicBezTo>
                  <a:cubicBezTo>
                    <a:pt x="379" y="1474"/>
                    <a:pt x="279" y="1196"/>
                    <a:pt x="201" y="918"/>
                  </a:cubicBezTo>
                  <a:cubicBezTo>
                    <a:pt x="134" y="628"/>
                    <a:pt x="90" y="329"/>
                    <a:pt x="78" y="39"/>
                  </a:cubicBezTo>
                  <a:cubicBezTo>
                    <a:pt x="78" y="17"/>
                    <a:pt x="50" y="0"/>
                    <a:pt x="3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53" name="Google Shape;17753;p24"/>
            <p:cNvSpPr/>
            <p:nvPr/>
          </p:nvSpPr>
          <p:spPr>
            <a:xfrm flipH="1">
              <a:off x="-301419" y="315302"/>
              <a:ext cx="108347" cy="21379"/>
            </a:xfrm>
            <a:custGeom>
              <a:avLst/>
              <a:gdLst/>
              <a:ahLst/>
              <a:cxnLst/>
              <a:rect l="l" t="t" r="r" b="b"/>
              <a:pathLst>
                <a:path w="1343" h="265" extrusionOk="0">
                  <a:moveTo>
                    <a:pt x="1011" y="1"/>
                  </a:moveTo>
                  <a:cubicBezTo>
                    <a:pt x="678" y="1"/>
                    <a:pt x="346" y="77"/>
                    <a:pt x="41" y="207"/>
                  </a:cubicBezTo>
                  <a:cubicBezTo>
                    <a:pt x="1" y="218"/>
                    <a:pt x="43" y="265"/>
                    <a:pt x="77" y="265"/>
                  </a:cubicBezTo>
                  <a:cubicBezTo>
                    <a:pt x="80" y="265"/>
                    <a:pt x="83" y="264"/>
                    <a:pt x="86" y="264"/>
                  </a:cubicBezTo>
                  <a:cubicBezTo>
                    <a:pt x="395" y="127"/>
                    <a:pt x="734" y="65"/>
                    <a:pt x="1072" y="65"/>
                  </a:cubicBezTo>
                  <a:cubicBezTo>
                    <a:pt x="1147" y="65"/>
                    <a:pt x="1223" y="68"/>
                    <a:pt x="1298" y="74"/>
                  </a:cubicBezTo>
                  <a:cubicBezTo>
                    <a:pt x="1342" y="74"/>
                    <a:pt x="1320" y="19"/>
                    <a:pt x="1287" y="19"/>
                  </a:cubicBezTo>
                  <a:cubicBezTo>
                    <a:pt x="1196" y="7"/>
                    <a:pt x="1103" y="1"/>
                    <a:pt x="10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54" name="Google Shape;17754;p24"/>
            <p:cNvSpPr/>
            <p:nvPr/>
          </p:nvSpPr>
          <p:spPr>
            <a:xfrm flipH="1">
              <a:off x="-253901" y="336197"/>
              <a:ext cx="54536" cy="9439"/>
            </a:xfrm>
            <a:custGeom>
              <a:avLst/>
              <a:gdLst/>
              <a:ahLst/>
              <a:cxnLst/>
              <a:rect l="l" t="t" r="r" b="b"/>
              <a:pathLst>
                <a:path w="676" h="117" extrusionOk="0">
                  <a:moveTo>
                    <a:pt x="494" y="0"/>
                  </a:moveTo>
                  <a:cubicBezTo>
                    <a:pt x="347" y="0"/>
                    <a:pt x="196" y="15"/>
                    <a:pt x="52" y="49"/>
                  </a:cubicBezTo>
                  <a:cubicBezTo>
                    <a:pt x="0" y="59"/>
                    <a:pt x="35" y="117"/>
                    <a:pt x="76" y="117"/>
                  </a:cubicBezTo>
                  <a:cubicBezTo>
                    <a:pt x="79" y="117"/>
                    <a:pt x="82" y="117"/>
                    <a:pt x="85" y="116"/>
                  </a:cubicBezTo>
                  <a:cubicBezTo>
                    <a:pt x="221" y="82"/>
                    <a:pt x="363" y="67"/>
                    <a:pt x="507" y="67"/>
                  </a:cubicBezTo>
                  <a:cubicBezTo>
                    <a:pt x="552" y="67"/>
                    <a:pt x="597" y="69"/>
                    <a:pt x="641" y="71"/>
                  </a:cubicBezTo>
                  <a:cubicBezTo>
                    <a:pt x="664" y="71"/>
                    <a:pt x="675" y="60"/>
                    <a:pt x="675" y="37"/>
                  </a:cubicBezTo>
                  <a:cubicBezTo>
                    <a:pt x="675" y="15"/>
                    <a:pt x="653" y="5"/>
                    <a:pt x="631" y="5"/>
                  </a:cubicBezTo>
                  <a:cubicBezTo>
                    <a:pt x="586" y="2"/>
                    <a:pt x="540" y="0"/>
                    <a:pt x="4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55" name="Google Shape;17755;p24"/>
            <p:cNvSpPr/>
            <p:nvPr/>
          </p:nvSpPr>
          <p:spPr>
            <a:xfrm flipH="1">
              <a:off x="-232039" y="357898"/>
              <a:ext cx="28478" cy="5647"/>
            </a:xfrm>
            <a:custGeom>
              <a:avLst/>
              <a:gdLst/>
              <a:ahLst/>
              <a:cxnLst/>
              <a:rect l="l" t="t" r="r" b="b"/>
              <a:pathLst>
                <a:path w="353" h="70" extrusionOk="0">
                  <a:moveTo>
                    <a:pt x="319" y="1"/>
                  </a:moveTo>
                  <a:cubicBezTo>
                    <a:pt x="317" y="1"/>
                    <a:pt x="314" y="1"/>
                    <a:pt x="312" y="2"/>
                  </a:cubicBezTo>
                  <a:cubicBezTo>
                    <a:pt x="211" y="2"/>
                    <a:pt x="112" y="13"/>
                    <a:pt x="11" y="25"/>
                  </a:cubicBezTo>
                  <a:cubicBezTo>
                    <a:pt x="0" y="25"/>
                    <a:pt x="0" y="35"/>
                    <a:pt x="0" y="47"/>
                  </a:cubicBezTo>
                  <a:cubicBezTo>
                    <a:pt x="11" y="58"/>
                    <a:pt x="23" y="69"/>
                    <a:pt x="45" y="69"/>
                  </a:cubicBezTo>
                  <a:cubicBezTo>
                    <a:pt x="134" y="58"/>
                    <a:pt x="234" y="47"/>
                    <a:pt x="323" y="35"/>
                  </a:cubicBezTo>
                  <a:cubicBezTo>
                    <a:pt x="352" y="35"/>
                    <a:pt x="338" y="1"/>
                    <a:pt x="3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56" name="Google Shape;17756;p24"/>
            <p:cNvSpPr/>
            <p:nvPr/>
          </p:nvSpPr>
          <p:spPr>
            <a:xfrm flipH="1">
              <a:off x="-260113" y="382505"/>
              <a:ext cx="68251" cy="9842"/>
            </a:xfrm>
            <a:custGeom>
              <a:avLst/>
              <a:gdLst/>
              <a:ahLst/>
              <a:cxnLst/>
              <a:rect l="l" t="t" r="r" b="b"/>
              <a:pathLst>
                <a:path w="846" h="122" extrusionOk="0">
                  <a:moveTo>
                    <a:pt x="232" y="1"/>
                  </a:moveTo>
                  <a:cubicBezTo>
                    <a:pt x="167" y="1"/>
                    <a:pt x="101" y="3"/>
                    <a:pt x="34" y="9"/>
                  </a:cubicBezTo>
                  <a:cubicBezTo>
                    <a:pt x="0" y="9"/>
                    <a:pt x="23" y="42"/>
                    <a:pt x="45" y="42"/>
                  </a:cubicBezTo>
                  <a:cubicBezTo>
                    <a:pt x="77" y="40"/>
                    <a:pt x="110" y="40"/>
                    <a:pt x="142" y="40"/>
                  </a:cubicBezTo>
                  <a:cubicBezTo>
                    <a:pt x="366" y="40"/>
                    <a:pt x="589" y="71"/>
                    <a:pt x="813" y="120"/>
                  </a:cubicBezTo>
                  <a:cubicBezTo>
                    <a:pt x="816" y="121"/>
                    <a:pt x="819" y="122"/>
                    <a:pt x="822" y="122"/>
                  </a:cubicBezTo>
                  <a:cubicBezTo>
                    <a:pt x="845" y="122"/>
                    <a:pt x="842" y="85"/>
                    <a:pt x="813" y="76"/>
                  </a:cubicBezTo>
                  <a:cubicBezTo>
                    <a:pt x="621" y="26"/>
                    <a:pt x="429" y="1"/>
                    <a:pt x="23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57" name="Google Shape;17757;p24"/>
            <p:cNvSpPr/>
            <p:nvPr/>
          </p:nvSpPr>
          <p:spPr>
            <a:xfrm flipH="1">
              <a:off x="-275603" y="410096"/>
              <a:ext cx="104313" cy="29285"/>
            </a:xfrm>
            <a:custGeom>
              <a:avLst/>
              <a:gdLst/>
              <a:ahLst/>
              <a:cxnLst/>
              <a:rect l="l" t="t" r="r" b="b"/>
              <a:pathLst>
                <a:path w="1293" h="363" extrusionOk="0">
                  <a:moveTo>
                    <a:pt x="44" y="1"/>
                  </a:moveTo>
                  <a:cubicBezTo>
                    <a:pt x="0" y="1"/>
                    <a:pt x="22" y="67"/>
                    <a:pt x="67" y="67"/>
                  </a:cubicBezTo>
                  <a:cubicBezTo>
                    <a:pt x="467" y="100"/>
                    <a:pt x="856" y="211"/>
                    <a:pt x="1234" y="356"/>
                  </a:cubicBezTo>
                  <a:cubicBezTo>
                    <a:pt x="1243" y="361"/>
                    <a:pt x="1250" y="363"/>
                    <a:pt x="1257" y="363"/>
                  </a:cubicBezTo>
                  <a:cubicBezTo>
                    <a:pt x="1285" y="363"/>
                    <a:pt x="1292" y="330"/>
                    <a:pt x="1256" y="312"/>
                  </a:cubicBezTo>
                  <a:cubicBezTo>
                    <a:pt x="890" y="122"/>
                    <a:pt x="467" y="33"/>
                    <a:pt x="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58" name="Google Shape;17758;p24"/>
            <p:cNvSpPr/>
            <p:nvPr/>
          </p:nvSpPr>
          <p:spPr>
            <a:xfrm flipH="1">
              <a:off x="-216710" y="423407"/>
              <a:ext cx="55343" cy="21056"/>
            </a:xfrm>
            <a:custGeom>
              <a:avLst/>
              <a:gdLst/>
              <a:ahLst/>
              <a:cxnLst/>
              <a:rect l="l" t="t" r="r" b="b"/>
              <a:pathLst>
                <a:path w="686" h="261" extrusionOk="0">
                  <a:moveTo>
                    <a:pt x="16" y="0"/>
                  </a:moveTo>
                  <a:cubicBezTo>
                    <a:pt x="0" y="0"/>
                    <a:pt x="3" y="37"/>
                    <a:pt x="22" y="46"/>
                  </a:cubicBezTo>
                  <a:cubicBezTo>
                    <a:pt x="234" y="102"/>
                    <a:pt x="434" y="180"/>
                    <a:pt x="645" y="258"/>
                  </a:cubicBezTo>
                  <a:cubicBezTo>
                    <a:pt x="650" y="260"/>
                    <a:pt x="654" y="260"/>
                    <a:pt x="658" y="260"/>
                  </a:cubicBezTo>
                  <a:cubicBezTo>
                    <a:pt x="681" y="260"/>
                    <a:pt x="685" y="234"/>
                    <a:pt x="657" y="224"/>
                  </a:cubicBezTo>
                  <a:cubicBezTo>
                    <a:pt x="467" y="113"/>
                    <a:pt x="245" y="58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59" name="Google Shape;17759;p24"/>
            <p:cNvSpPr/>
            <p:nvPr/>
          </p:nvSpPr>
          <p:spPr>
            <a:xfrm flipH="1">
              <a:off x="-203237" y="437041"/>
              <a:ext cx="62523" cy="29850"/>
            </a:xfrm>
            <a:custGeom>
              <a:avLst/>
              <a:gdLst/>
              <a:ahLst/>
              <a:cxnLst/>
              <a:rect l="l" t="t" r="r" b="b"/>
              <a:pathLst>
                <a:path w="775" h="370" extrusionOk="0">
                  <a:moveTo>
                    <a:pt x="56" y="0"/>
                  </a:moveTo>
                  <a:cubicBezTo>
                    <a:pt x="34" y="0"/>
                    <a:pt x="1" y="0"/>
                    <a:pt x="1" y="33"/>
                  </a:cubicBezTo>
                  <a:cubicBezTo>
                    <a:pt x="1" y="55"/>
                    <a:pt x="23" y="78"/>
                    <a:pt x="45" y="89"/>
                  </a:cubicBezTo>
                  <a:cubicBezTo>
                    <a:pt x="167" y="111"/>
                    <a:pt x="278" y="144"/>
                    <a:pt x="390" y="200"/>
                  </a:cubicBezTo>
                  <a:cubicBezTo>
                    <a:pt x="501" y="245"/>
                    <a:pt x="601" y="312"/>
                    <a:pt x="713" y="367"/>
                  </a:cubicBezTo>
                  <a:cubicBezTo>
                    <a:pt x="717" y="368"/>
                    <a:pt x="722" y="369"/>
                    <a:pt x="726" y="369"/>
                  </a:cubicBezTo>
                  <a:cubicBezTo>
                    <a:pt x="754" y="369"/>
                    <a:pt x="775" y="340"/>
                    <a:pt x="746" y="312"/>
                  </a:cubicBezTo>
                  <a:cubicBezTo>
                    <a:pt x="657" y="233"/>
                    <a:pt x="535" y="167"/>
                    <a:pt x="423" y="122"/>
                  </a:cubicBezTo>
                  <a:cubicBezTo>
                    <a:pt x="301" y="67"/>
                    <a:pt x="189" y="33"/>
                    <a:pt x="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60" name="Google Shape;17760;p24"/>
            <p:cNvSpPr/>
            <p:nvPr/>
          </p:nvSpPr>
          <p:spPr>
            <a:xfrm flipH="1">
              <a:off x="-157010" y="441156"/>
              <a:ext cx="29769" cy="21944"/>
            </a:xfrm>
            <a:custGeom>
              <a:avLst/>
              <a:gdLst/>
              <a:ahLst/>
              <a:cxnLst/>
              <a:rect l="l" t="t" r="r" b="b"/>
              <a:pathLst>
                <a:path w="369" h="272" extrusionOk="0">
                  <a:moveTo>
                    <a:pt x="39" y="0"/>
                  </a:moveTo>
                  <a:cubicBezTo>
                    <a:pt x="24" y="0"/>
                    <a:pt x="12" y="10"/>
                    <a:pt x="12" y="27"/>
                  </a:cubicBezTo>
                  <a:cubicBezTo>
                    <a:pt x="1" y="49"/>
                    <a:pt x="34" y="71"/>
                    <a:pt x="45" y="71"/>
                  </a:cubicBezTo>
                  <a:cubicBezTo>
                    <a:pt x="90" y="93"/>
                    <a:pt x="134" y="116"/>
                    <a:pt x="179" y="149"/>
                  </a:cubicBezTo>
                  <a:cubicBezTo>
                    <a:pt x="223" y="182"/>
                    <a:pt x="257" y="216"/>
                    <a:pt x="290" y="249"/>
                  </a:cubicBezTo>
                  <a:cubicBezTo>
                    <a:pt x="301" y="261"/>
                    <a:pt x="324" y="271"/>
                    <a:pt x="346" y="271"/>
                  </a:cubicBezTo>
                  <a:cubicBezTo>
                    <a:pt x="356" y="261"/>
                    <a:pt x="368" y="249"/>
                    <a:pt x="356" y="238"/>
                  </a:cubicBezTo>
                  <a:cubicBezTo>
                    <a:pt x="324" y="182"/>
                    <a:pt x="279" y="138"/>
                    <a:pt x="235" y="93"/>
                  </a:cubicBezTo>
                  <a:cubicBezTo>
                    <a:pt x="179" y="60"/>
                    <a:pt x="123" y="27"/>
                    <a:pt x="57" y="4"/>
                  </a:cubicBezTo>
                  <a:cubicBezTo>
                    <a:pt x="51" y="2"/>
                    <a:pt x="45" y="0"/>
                    <a:pt x="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61" name="Google Shape;17761;p24"/>
            <p:cNvSpPr/>
            <p:nvPr/>
          </p:nvSpPr>
          <p:spPr>
            <a:xfrm flipH="1">
              <a:off x="-130064" y="76340"/>
              <a:ext cx="22589" cy="92534"/>
            </a:xfrm>
            <a:custGeom>
              <a:avLst/>
              <a:gdLst/>
              <a:ahLst/>
              <a:cxnLst/>
              <a:rect l="l" t="t" r="r" b="b"/>
              <a:pathLst>
                <a:path w="280" h="1147" extrusionOk="0">
                  <a:moveTo>
                    <a:pt x="223" y="1"/>
                  </a:moveTo>
                  <a:cubicBezTo>
                    <a:pt x="211" y="1"/>
                    <a:pt x="201" y="7"/>
                    <a:pt x="201" y="22"/>
                  </a:cubicBezTo>
                  <a:cubicBezTo>
                    <a:pt x="201" y="211"/>
                    <a:pt x="179" y="389"/>
                    <a:pt x="146" y="567"/>
                  </a:cubicBezTo>
                  <a:cubicBezTo>
                    <a:pt x="134" y="656"/>
                    <a:pt x="112" y="745"/>
                    <a:pt x="90" y="834"/>
                  </a:cubicBezTo>
                  <a:cubicBezTo>
                    <a:pt x="57" y="923"/>
                    <a:pt x="23" y="1012"/>
                    <a:pt x="1" y="1112"/>
                  </a:cubicBezTo>
                  <a:cubicBezTo>
                    <a:pt x="1" y="1134"/>
                    <a:pt x="24" y="1146"/>
                    <a:pt x="47" y="1146"/>
                  </a:cubicBezTo>
                  <a:cubicBezTo>
                    <a:pt x="59" y="1146"/>
                    <a:pt x="71" y="1142"/>
                    <a:pt x="79" y="1135"/>
                  </a:cubicBezTo>
                  <a:cubicBezTo>
                    <a:pt x="124" y="1056"/>
                    <a:pt x="146" y="967"/>
                    <a:pt x="179" y="878"/>
                  </a:cubicBezTo>
                  <a:cubicBezTo>
                    <a:pt x="201" y="789"/>
                    <a:pt x="223" y="700"/>
                    <a:pt x="235" y="601"/>
                  </a:cubicBezTo>
                  <a:cubicBezTo>
                    <a:pt x="268" y="423"/>
                    <a:pt x="279" y="233"/>
                    <a:pt x="279" y="45"/>
                  </a:cubicBezTo>
                  <a:cubicBezTo>
                    <a:pt x="279" y="23"/>
                    <a:pt x="246" y="1"/>
                    <a:pt x="2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62" name="Google Shape;17762;p24"/>
            <p:cNvSpPr/>
            <p:nvPr/>
          </p:nvSpPr>
          <p:spPr>
            <a:xfrm flipH="1">
              <a:off x="-149507" y="105464"/>
              <a:ext cx="32512" cy="75189"/>
            </a:xfrm>
            <a:custGeom>
              <a:avLst/>
              <a:gdLst/>
              <a:ahLst/>
              <a:cxnLst/>
              <a:rect l="l" t="t" r="r" b="b"/>
              <a:pathLst>
                <a:path w="403" h="932" extrusionOk="0">
                  <a:moveTo>
                    <a:pt x="354" y="0"/>
                  </a:moveTo>
                  <a:cubicBezTo>
                    <a:pt x="343" y="0"/>
                    <a:pt x="332" y="5"/>
                    <a:pt x="328" y="17"/>
                  </a:cubicBezTo>
                  <a:cubicBezTo>
                    <a:pt x="306" y="173"/>
                    <a:pt x="261" y="317"/>
                    <a:pt x="206" y="462"/>
                  </a:cubicBezTo>
                  <a:cubicBezTo>
                    <a:pt x="150" y="606"/>
                    <a:pt x="83" y="740"/>
                    <a:pt x="16" y="885"/>
                  </a:cubicBezTo>
                  <a:cubicBezTo>
                    <a:pt x="1" y="908"/>
                    <a:pt x="35" y="932"/>
                    <a:pt x="65" y="932"/>
                  </a:cubicBezTo>
                  <a:cubicBezTo>
                    <a:pt x="77" y="932"/>
                    <a:pt x="88" y="928"/>
                    <a:pt x="95" y="918"/>
                  </a:cubicBezTo>
                  <a:cubicBezTo>
                    <a:pt x="261" y="662"/>
                    <a:pt x="350" y="339"/>
                    <a:pt x="395" y="40"/>
                  </a:cubicBezTo>
                  <a:cubicBezTo>
                    <a:pt x="402" y="18"/>
                    <a:pt x="376" y="0"/>
                    <a:pt x="3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63" name="Google Shape;17763;p24"/>
            <p:cNvSpPr/>
            <p:nvPr/>
          </p:nvSpPr>
          <p:spPr>
            <a:xfrm flipH="1">
              <a:off x="-159349" y="144269"/>
              <a:ext cx="47840" cy="65508"/>
            </a:xfrm>
            <a:custGeom>
              <a:avLst/>
              <a:gdLst/>
              <a:ahLst/>
              <a:cxnLst/>
              <a:rect l="l" t="t" r="r" b="b"/>
              <a:pathLst>
                <a:path w="593" h="812" extrusionOk="0">
                  <a:moveTo>
                    <a:pt x="544" y="0"/>
                  </a:moveTo>
                  <a:cubicBezTo>
                    <a:pt x="534" y="0"/>
                    <a:pt x="525" y="4"/>
                    <a:pt x="519" y="14"/>
                  </a:cubicBezTo>
                  <a:cubicBezTo>
                    <a:pt x="374" y="270"/>
                    <a:pt x="207" y="537"/>
                    <a:pt x="18" y="770"/>
                  </a:cubicBezTo>
                  <a:cubicBezTo>
                    <a:pt x="1" y="788"/>
                    <a:pt x="30" y="811"/>
                    <a:pt x="49" y="811"/>
                  </a:cubicBezTo>
                  <a:cubicBezTo>
                    <a:pt x="55" y="811"/>
                    <a:pt x="60" y="809"/>
                    <a:pt x="62" y="804"/>
                  </a:cubicBezTo>
                  <a:cubicBezTo>
                    <a:pt x="274" y="582"/>
                    <a:pt x="452" y="325"/>
                    <a:pt x="585" y="48"/>
                  </a:cubicBezTo>
                  <a:cubicBezTo>
                    <a:pt x="593" y="24"/>
                    <a:pt x="567" y="0"/>
                    <a:pt x="5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64" name="Google Shape;17764;p24"/>
            <p:cNvSpPr/>
            <p:nvPr/>
          </p:nvSpPr>
          <p:spPr>
            <a:xfrm flipH="1">
              <a:off x="-29058" y="36163"/>
              <a:ext cx="22912" cy="54214"/>
            </a:xfrm>
            <a:custGeom>
              <a:avLst/>
              <a:gdLst/>
              <a:ahLst/>
              <a:cxnLst/>
              <a:rect l="l" t="t" r="r" b="b"/>
              <a:pathLst>
                <a:path w="284" h="672" extrusionOk="0">
                  <a:moveTo>
                    <a:pt x="27" y="0"/>
                  </a:moveTo>
                  <a:cubicBezTo>
                    <a:pt x="11" y="0"/>
                    <a:pt x="0" y="9"/>
                    <a:pt x="11" y="31"/>
                  </a:cubicBezTo>
                  <a:cubicBezTo>
                    <a:pt x="45" y="131"/>
                    <a:pt x="90" y="231"/>
                    <a:pt x="122" y="331"/>
                  </a:cubicBezTo>
                  <a:cubicBezTo>
                    <a:pt x="156" y="431"/>
                    <a:pt x="178" y="531"/>
                    <a:pt x="211" y="642"/>
                  </a:cubicBezTo>
                  <a:cubicBezTo>
                    <a:pt x="211" y="660"/>
                    <a:pt x="234" y="672"/>
                    <a:pt x="253" y="672"/>
                  </a:cubicBezTo>
                  <a:cubicBezTo>
                    <a:pt x="269" y="672"/>
                    <a:pt x="284" y="663"/>
                    <a:pt x="278" y="642"/>
                  </a:cubicBezTo>
                  <a:cubicBezTo>
                    <a:pt x="256" y="431"/>
                    <a:pt x="178" y="209"/>
                    <a:pt x="67" y="19"/>
                  </a:cubicBezTo>
                  <a:cubicBezTo>
                    <a:pt x="62" y="8"/>
                    <a:pt x="42" y="0"/>
                    <a:pt x="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65" name="Google Shape;17765;p24"/>
            <p:cNvSpPr/>
            <p:nvPr/>
          </p:nvSpPr>
          <p:spPr>
            <a:xfrm flipH="1">
              <a:off x="-38497" y="30435"/>
              <a:ext cx="20330" cy="52035"/>
            </a:xfrm>
            <a:custGeom>
              <a:avLst/>
              <a:gdLst/>
              <a:ahLst/>
              <a:cxnLst/>
              <a:rect l="l" t="t" r="r" b="b"/>
              <a:pathLst>
                <a:path w="252" h="645" extrusionOk="0">
                  <a:moveTo>
                    <a:pt x="21" y="1"/>
                  </a:moveTo>
                  <a:cubicBezTo>
                    <a:pt x="10" y="1"/>
                    <a:pt x="0" y="10"/>
                    <a:pt x="7" y="24"/>
                  </a:cubicBezTo>
                  <a:cubicBezTo>
                    <a:pt x="52" y="113"/>
                    <a:pt x="96" y="213"/>
                    <a:pt x="118" y="313"/>
                  </a:cubicBezTo>
                  <a:cubicBezTo>
                    <a:pt x="151" y="413"/>
                    <a:pt x="174" y="513"/>
                    <a:pt x="185" y="614"/>
                  </a:cubicBezTo>
                  <a:cubicBezTo>
                    <a:pt x="191" y="633"/>
                    <a:pt x="213" y="645"/>
                    <a:pt x="230" y="645"/>
                  </a:cubicBezTo>
                  <a:cubicBezTo>
                    <a:pt x="242" y="645"/>
                    <a:pt x="252" y="638"/>
                    <a:pt x="252" y="624"/>
                  </a:cubicBezTo>
                  <a:cubicBezTo>
                    <a:pt x="240" y="402"/>
                    <a:pt x="163" y="191"/>
                    <a:pt x="40" y="13"/>
                  </a:cubicBezTo>
                  <a:cubicBezTo>
                    <a:pt x="36" y="4"/>
                    <a:pt x="28" y="1"/>
                    <a:pt x="2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66" name="Google Shape;17766;p24"/>
            <p:cNvSpPr/>
            <p:nvPr/>
          </p:nvSpPr>
          <p:spPr>
            <a:xfrm flipH="1">
              <a:off x="-59150" y="41972"/>
              <a:ext cx="15812" cy="86000"/>
            </a:xfrm>
            <a:custGeom>
              <a:avLst/>
              <a:gdLst/>
              <a:ahLst/>
              <a:cxnLst/>
              <a:rect l="l" t="t" r="r" b="b"/>
              <a:pathLst>
                <a:path w="196" h="1066" extrusionOk="0">
                  <a:moveTo>
                    <a:pt x="31" y="0"/>
                  </a:moveTo>
                  <a:cubicBezTo>
                    <a:pt x="15" y="0"/>
                    <a:pt x="1" y="9"/>
                    <a:pt x="7" y="26"/>
                  </a:cubicBezTo>
                  <a:cubicBezTo>
                    <a:pt x="62" y="181"/>
                    <a:pt x="96" y="348"/>
                    <a:pt x="106" y="515"/>
                  </a:cubicBezTo>
                  <a:cubicBezTo>
                    <a:pt x="118" y="693"/>
                    <a:pt x="96" y="859"/>
                    <a:pt x="84" y="1027"/>
                  </a:cubicBezTo>
                  <a:cubicBezTo>
                    <a:pt x="84" y="1048"/>
                    <a:pt x="108" y="1065"/>
                    <a:pt x="128" y="1065"/>
                  </a:cubicBezTo>
                  <a:cubicBezTo>
                    <a:pt x="138" y="1065"/>
                    <a:pt x="147" y="1060"/>
                    <a:pt x="151" y="1049"/>
                  </a:cubicBezTo>
                  <a:cubicBezTo>
                    <a:pt x="195" y="882"/>
                    <a:pt x="195" y="715"/>
                    <a:pt x="185" y="537"/>
                  </a:cubicBezTo>
                  <a:cubicBezTo>
                    <a:pt x="173" y="359"/>
                    <a:pt x="129" y="192"/>
                    <a:pt x="73" y="26"/>
                  </a:cubicBezTo>
                  <a:cubicBezTo>
                    <a:pt x="68" y="9"/>
                    <a:pt x="48" y="0"/>
                    <a:pt x="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67" name="Google Shape;17767;p24"/>
            <p:cNvSpPr/>
            <p:nvPr/>
          </p:nvSpPr>
          <p:spPr>
            <a:xfrm flipH="1">
              <a:off x="61461" y="196870"/>
              <a:ext cx="35578" cy="35981"/>
            </a:xfrm>
            <a:custGeom>
              <a:avLst/>
              <a:gdLst/>
              <a:ahLst/>
              <a:cxnLst/>
              <a:rect l="l" t="t" r="r" b="b"/>
              <a:pathLst>
                <a:path w="441" h="446" extrusionOk="0">
                  <a:moveTo>
                    <a:pt x="44" y="0"/>
                  </a:moveTo>
                  <a:cubicBezTo>
                    <a:pt x="35" y="0"/>
                    <a:pt x="27" y="3"/>
                    <a:pt x="22" y="7"/>
                  </a:cubicBezTo>
                  <a:cubicBezTo>
                    <a:pt x="0" y="29"/>
                    <a:pt x="12" y="52"/>
                    <a:pt x="34" y="63"/>
                  </a:cubicBezTo>
                  <a:cubicBezTo>
                    <a:pt x="101" y="108"/>
                    <a:pt x="156" y="174"/>
                    <a:pt x="212" y="230"/>
                  </a:cubicBezTo>
                  <a:cubicBezTo>
                    <a:pt x="279" y="296"/>
                    <a:pt x="323" y="363"/>
                    <a:pt x="378" y="430"/>
                  </a:cubicBezTo>
                  <a:cubicBezTo>
                    <a:pt x="388" y="440"/>
                    <a:pt x="403" y="445"/>
                    <a:pt x="415" y="445"/>
                  </a:cubicBezTo>
                  <a:cubicBezTo>
                    <a:pt x="429" y="445"/>
                    <a:pt x="440" y="437"/>
                    <a:pt x="434" y="419"/>
                  </a:cubicBezTo>
                  <a:cubicBezTo>
                    <a:pt x="400" y="330"/>
                    <a:pt x="345" y="263"/>
                    <a:pt x="289" y="197"/>
                  </a:cubicBezTo>
                  <a:cubicBezTo>
                    <a:pt x="222" y="130"/>
                    <a:pt x="156" y="63"/>
                    <a:pt x="78" y="19"/>
                  </a:cubicBezTo>
                  <a:cubicBezTo>
                    <a:pt x="72" y="6"/>
                    <a:pt x="57" y="0"/>
                    <a:pt x="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68" name="Google Shape;17768;p24"/>
            <p:cNvSpPr/>
            <p:nvPr/>
          </p:nvSpPr>
          <p:spPr>
            <a:xfrm flipH="1">
              <a:off x="50650" y="199774"/>
              <a:ext cx="26703" cy="30979"/>
            </a:xfrm>
            <a:custGeom>
              <a:avLst/>
              <a:gdLst/>
              <a:ahLst/>
              <a:cxnLst/>
              <a:rect l="l" t="t" r="r" b="b"/>
              <a:pathLst>
                <a:path w="331" h="384" extrusionOk="0">
                  <a:moveTo>
                    <a:pt x="34" y="0"/>
                  </a:moveTo>
                  <a:cubicBezTo>
                    <a:pt x="30" y="0"/>
                    <a:pt x="26" y="2"/>
                    <a:pt x="23" y="5"/>
                  </a:cubicBezTo>
                  <a:cubicBezTo>
                    <a:pt x="1" y="16"/>
                    <a:pt x="1" y="38"/>
                    <a:pt x="12" y="49"/>
                  </a:cubicBezTo>
                  <a:cubicBezTo>
                    <a:pt x="57" y="105"/>
                    <a:pt x="101" y="161"/>
                    <a:pt x="134" y="216"/>
                  </a:cubicBezTo>
                  <a:cubicBezTo>
                    <a:pt x="156" y="238"/>
                    <a:pt x="179" y="272"/>
                    <a:pt x="201" y="294"/>
                  </a:cubicBezTo>
                  <a:cubicBezTo>
                    <a:pt x="223" y="327"/>
                    <a:pt x="245" y="349"/>
                    <a:pt x="268" y="372"/>
                  </a:cubicBezTo>
                  <a:cubicBezTo>
                    <a:pt x="276" y="379"/>
                    <a:pt x="286" y="383"/>
                    <a:pt x="296" y="383"/>
                  </a:cubicBezTo>
                  <a:cubicBezTo>
                    <a:pt x="315" y="383"/>
                    <a:pt x="331" y="371"/>
                    <a:pt x="324" y="349"/>
                  </a:cubicBezTo>
                  <a:cubicBezTo>
                    <a:pt x="290" y="294"/>
                    <a:pt x="245" y="238"/>
                    <a:pt x="201" y="183"/>
                  </a:cubicBezTo>
                  <a:cubicBezTo>
                    <a:pt x="156" y="127"/>
                    <a:pt x="112" y="72"/>
                    <a:pt x="79" y="27"/>
                  </a:cubicBezTo>
                  <a:cubicBezTo>
                    <a:pt x="63" y="11"/>
                    <a:pt x="47" y="0"/>
                    <a:pt x="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69" name="Google Shape;17769;p24"/>
            <p:cNvSpPr/>
            <p:nvPr/>
          </p:nvSpPr>
          <p:spPr>
            <a:xfrm flipH="1">
              <a:off x="48230" y="248744"/>
              <a:ext cx="10326" cy="6535"/>
            </a:xfrm>
            <a:custGeom>
              <a:avLst/>
              <a:gdLst/>
              <a:ahLst/>
              <a:cxnLst/>
              <a:rect l="l" t="t" r="r" b="b"/>
              <a:pathLst>
                <a:path w="128" h="81" extrusionOk="0">
                  <a:moveTo>
                    <a:pt x="51" y="0"/>
                  </a:moveTo>
                  <a:cubicBezTo>
                    <a:pt x="14" y="0"/>
                    <a:pt x="1" y="49"/>
                    <a:pt x="46" y="76"/>
                  </a:cubicBezTo>
                  <a:cubicBezTo>
                    <a:pt x="54" y="79"/>
                    <a:pt x="61" y="80"/>
                    <a:pt x="68" y="80"/>
                  </a:cubicBezTo>
                  <a:cubicBezTo>
                    <a:pt x="109" y="80"/>
                    <a:pt x="127" y="28"/>
                    <a:pt x="79" y="9"/>
                  </a:cubicBezTo>
                  <a:cubicBezTo>
                    <a:pt x="69" y="3"/>
                    <a:pt x="59" y="0"/>
                    <a:pt x="5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70" name="Google Shape;17770;p24"/>
            <p:cNvSpPr/>
            <p:nvPr/>
          </p:nvSpPr>
          <p:spPr>
            <a:xfrm flipH="1">
              <a:off x="-217033" y="541759"/>
              <a:ext cx="21137" cy="78255"/>
            </a:xfrm>
            <a:custGeom>
              <a:avLst/>
              <a:gdLst/>
              <a:ahLst/>
              <a:cxnLst/>
              <a:rect l="l" t="t" r="r" b="b"/>
              <a:pathLst>
                <a:path w="262" h="970" extrusionOk="0">
                  <a:moveTo>
                    <a:pt x="37" y="1"/>
                  </a:moveTo>
                  <a:cubicBezTo>
                    <a:pt x="17" y="1"/>
                    <a:pt x="1" y="9"/>
                    <a:pt x="6" y="25"/>
                  </a:cubicBezTo>
                  <a:cubicBezTo>
                    <a:pt x="62" y="170"/>
                    <a:pt x="95" y="326"/>
                    <a:pt x="128" y="482"/>
                  </a:cubicBezTo>
                  <a:cubicBezTo>
                    <a:pt x="162" y="637"/>
                    <a:pt x="173" y="793"/>
                    <a:pt x="195" y="949"/>
                  </a:cubicBezTo>
                  <a:cubicBezTo>
                    <a:pt x="195" y="961"/>
                    <a:pt x="212" y="970"/>
                    <a:pt x="227" y="970"/>
                  </a:cubicBezTo>
                  <a:cubicBezTo>
                    <a:pt x="240" y="970"/>
                    <a:pt x="251" y="964"/>
                    <a:pt x="251" y="949"/>
                  </a:cubicBezTo>
                  <a:cubicBezTo>
                    <a:pt x="262" y="793"/>
                    <a:pt x="240" y="637"/>
                    <a:pt x="207" y="482"/>
                  </a:cubicBezTo>
                  <a:cubicBezTo>
                    <a:pt x="184" y="326"/>
                    <a:pt x="140" y="170"/>
                    <a:pt x="84" y="25"/>
                  </a:cubicBezTo>
                  <a:cubicBezTo>
                    <a:pt x="78" y="9"/>
                    <a:pt x="56" y="1"/>
                    <a:pt x="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71" name="Google Shape;17771;p24"/>
            <p:cNvSpPr/>
            <p:nvPr/>
          </p:nvSpPr>
          <p:spPr>
            <a:xfrm flipH="1">
              <a:off x="-231393" y="549019"/>
              <a:ext cx="20733" cy="70429"/>
            </a:xfrm>
            <a:custGeom>
              <a:avLst/>
              <a:gdLst/>
              <a:ahLst/>
              <a:cxnLst/>
              <a:rect l="l" t="t" r="r" b="b"/>
              <a:pathLst>
                <a:path w="257" h="873" extrusionOk="0">
                  <a:moveTo>
                    <a:pt x="33" y="1"/>
                  </a:moveTo>
                  <a:cubicBezTo>
                    <a:pt x="14" y="1"/>
                    <a:pt x="0" y="12"/>
                    <a:pt x="12" y="36"/>
                  </a:cubicBezTo>
                  <a:cubicBezTo>
                    <a:pt x="113" y="291"/>
                    <a:pt x="168" y="558"/>
                    <a:pt x="179" y="837"/>
                  </a:cubicBezTo>
                  <a:cubicBezTo>
                    <a:pt x="179" y="856"/>
                    <a:pt x="207" y="872"/>
                    <a:pt x="229" y="872"/>
                  </a:cubicBezTo>
                  <a:cubicBezTo>
                    <a:pt x="244" y="872"/>
                    <a:pt x="257" y="865"/>
                    <a:pt x="257" y="847"/>
                  </a:cubicBezTo>
                  <a:cubicBezTo>
                    <a:pt x="257" y="570"/>
                    <a:pt x="190" y="281"/>
                    <a:pt x="79" y="24"/>
                  </a:cubicBezTo>
                  <a:cubicBezTo>
                    <a:pt x="69" y="9"/>
                    <a:pt x="49" y="1"/>
                    <a:pt x="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72" name="Google Shape;17772;p24"/>
            <p:cNvSpPr/>
            <p:nvPr/>
          </p:nvSpPr>
          <p:spPr>
            <a:xfrm flipH="1">
              <a:off x="-297790" y="539338"/>
              <a:ext cx="31463" cy="56553"/>
            </a:xfrm>
            <a:custGeom>
              <a:avLst/>
              <a:gdLst/>
              <a:ahLst/>
              <a:cxnLst/>
              <a:rect l="l" t="t" r="r" b="b"/>
              <a:pathLst>
                <a:path w="390" h="701" extrusionOk="0">
                  <a:moveTo>
                    <a:pt x="34" y="0"/>
                  </a:moveTo>
                  <a:cubicBezTo>
                    <a:pt x="12" y="0"/>
                    <a:pt x="1" y="22"/>
                    <a:pt x="12" y="33"/>
                  </a:cubicBezTo>
                  <a:cubicBezTo>
                    <a:pt x="68" y="144"/>
                    <a:pt x="123" y="245"/>
                    <a:pt x="179" y="356"/>
                  </a:cubicBezTo>
                  <a:lnTo>
                    <a:pt x="246" y="522"/>
                  </a:lnTo>
                  <a:cubicBezTo>
                    <a:pt x="268" y="579"/>
                    <a:pt x="290" y="634"/>
                    <a:pt x="323" y="690"/>
                  </a:cubicBezTo>
                  <a:cubicBezTo>
                    <a:pt x="329" y="695"/>
                    <a:pt x="346" y="701"/>
                    <a:pt x="361" y="701"/>
                  </a:cubicBezTo>
                  <a:cubicBezTo>
                    <a:pt x="376" y="701"/>
                    <a:pt x="390" y="695"/>
                    <a:pt x="390" y="678"/>
                  </a:cubicBezTo>
                  <a:cubicBezTo>
                    <a:pt x="390" y="623"/>
                    <a:pt x="357" y="567"/>
                    <a:pt x="335" y="512"/>
                  </a:cubicBezTo>
                  <a:cubicBezTo>
                    <a:pt x="312" y="456"/>
                    <a:pt x="290" y="401"/>
                    <a:pt x="256" y="345"/>
                  </a:cubicBezTo>
                  <a:cubicBezTo>
                    <a:pt x="201" y="233"/>
                    <a:pt x="145" y="134"/>
                    <a:pt x="78" y="22"/>
                  </a:cubicBezTo>
                  <a:cubicBezTo>
                    <a:pt x="68" y="11"/>
                    <a:pt x="45" y="0"/>
                    <a:pt x="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73" name="Google Shape;17773;p24"/>
            <p:cNvSpPr/>
            <p:nvPr/>
          </p:nvSpPr>
          <p:spPr>
            <a:xfrm flipH="1">
              <a:off x="-305938" y="539822"/>
              <a:ext cx="26784" cy="35820"/>
            </a:xfrm>
            <a:custGeom>
              <a:avLst/>
              <a:gdLst/>
              <a:ahLst/>
              <a:cxnLst/>
              <a:rect l="l" t="t" r="r" b="b"/>
              <a:pathLst>
                <a:path w="332" h="444" extrusionOk="0">
                  <a:moveTo>
                    <a:pt x="19" y="0"/>
                  </a:moveTo>
                  <a:cubicBezTo>
                    <a:pt x="10" y="0"/>
                    <a:pt x="1" y="8"/>
                    <a:pt x="8" y="16"/>
                  </a:cubicBezTo>
                  <a:cubicBezTo>
                    <a:pt x="109" y="150"/>
                    <a:pt x="198" y="283"/>
                    <a:pt x="287" y="427"/>
                  </a:cubicBezTo>
                  <a:cubicBezTo>
                    <a:pt x="287" y="436"/>
                    <a:pt x="292" y="443"/>
                    <a:pt x="303" y="443"/>
                  </a:cubicBezTo>
                  <a:cubicBezTo>
                    <a:pt x="308" y="443"/>
                    <a:pt x="313" y="442"/>
                    <a:pt x="320" y="439"/>
                  </a:cubicBezTo>
                  <a:cubicBezTo>
                    <a:pt x="331" y="439"/>
                    <a:pt x="331" y="427"/>
                    <a:pt x="331" y="417"/>
                  </a:cubicBezTo>
                  <a:cubicBezTo>
                    <a:pt x="253" y="261"/>
                    <a:pt x="142" y="128"/>
                    <a:pt x="31" y="5"/>
                  </a:cubicBezTo>
                  <a:cubicBezTo>
                    <a:pt x="27" y="2"/>
                    <a:pt x="23" y="0"/>
                    <a:pt x="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74" name="Google Shape;17774;p24"/>
            <p:cNvSpPr/>
            <p:nvPr/>
          </p:nvSpPr>
          <p:spPr>
            <a:xfrm flipH="1">
              <a:off x="-344904" y="505212"/>
              <a:ext cx="33641" cy="21379"/>
            </a:xfrm>
            <a:custGeom>
              <a:avLst/>
              <a:gdLst/>
              <a:ahLst/>
              <a:cxnLst/>
              <a:rect l="l" t="t" r="r" b="b"/>
              <a:pathLst>
                <a:path w="417" h="265" extrusionOk="0">
                  <a:moveTo>
                    <a:pt x="45" y="1"/>
                  </a:moveTo>
                  <a:cubicBezTo>
                    <a:pt x="22" y="1"/>
                    <a:pt x="0" y="1"/>
                    <a:pt x="0" y="23"/>
                  </a:cubicBezTo>
                  <a:cubicBezTo>
                    <a:pt x="0" y="45"/>
                    <a:pt x="22" y="56"/>
                    <a:pt x="33" y="67"/>
                  </a:cubicBezTo>
                  <a:cubicBezTo>
                    <a:pt x="156" y="100"/>
                    <a:pt x="255" y="178"/>
                    <a:pt x="344" y="256"/>
                  </a:cubicBezTo>
                  <a:cubicBezTo>
                    <a:pt x="354" y="262"/>
                    <a:pt x="364" y="265"/>
                    <a:pt x="374" y="265"/>
                  </a:cubicBezTo>
                  <a:cubicBezTo>
                    <a:pt x="398" y="265"/>
                    <a:pt x="416" y="247"/>
                    <a:pt x="400" y="223"/>
                  </a:cubicBezTo>
                  <a:cubicBezTo>
                    <a:pt x="311" y="122"/>
                    <a:pt x="178" y="45"/>
                    <a:pt x="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75" name="Google Shape;17775;p24"/>
            <p:cNvSpPr/>
            <p:nvPr/>
          </p:nvSpPr>
          <p:spPr>
            <a:xfrm flipH="1">
              <a:off x="-344501" y="478589"/>
              <a:ext cx="24283" cy="15248"/>
            </a:xfrm>
            <a:custGeom>
              <a:avLst/>
              <a:gdLst/>
              <a:ahLst/>
              <a:cxnLst/>
              <a:rect l="l" t="t" r="r" b="b"/>
              <a:pathLst>
                <a:path w="301" h="189" extrusionOk="0">
                  <a:moveTo>
                    <a:pt x="29" y="1"/>
                  </a:moveTo>
                  <a:cubicBezTo>
                    <a:pt x="17" y="1"/>
                    <a:pt x="7" y="6"/>
                    <a:pt x="0" y="19"/>
                  </a:cubicBezTo>
                  <a:cubicBezTo>
                    <a:pt x="0" y="30"/>
                    <a:pt x="11" y="52"/>
                    <a:pt x="23" y="64"/>
                  </a:cubicBezTo>
                  <a:cubicBezTo>
                    <a:pt x="100" y="108"/>
                    <a:pt x="178" y="141"/>
                    <a:pt x="256" y="185"/>
                  </a:cubicBezTo>
                  <a:cubicBezTo>
                    <a:pt x="262" y="185"/>
                    <a:pt x="270" y="188"/>
                    <a:pt x="277" y="188"/>
                  </a:cubicBezTo>
                  <a:cubicBezTo>
                    <a:pt x="284" y="188"/>
                    <a:pt x="289" y="186"/>
                    <a:pt x="289" y="175"/>
                  </a:cubicBezTo>
                  <a:cubicBezTo>
                    <a:pt x="300" y="163"/>
                    <a:pt x="300" y="153"/>
                    <a:pt x="289" y="141"/>
                  </a:cubicBezTo>
                  <a:lnTo>
                    <a:pt x="55" y="8"/>
                  </a:lnTo>
                  <a:cubicBezTo>
                    <a:pt x="46" y="3"/>
                    <a:pt x="37" y="1"/>
                    <a:pt x="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76" name="Google Shape;17776;p24"/>
            <p:cNvSpPr/>
            <p:nvPr/>
          </p:nvSpPr>
          <p:spPr>
            <a:xfrm flipH="1">
              <a:off x="-365154" y="387264"/>
              <a:ext cx="29769" cy="12989"/>
            </a:xfrm>
            <a:custGeom>
              <a:avLst/>
              <a:gdLst/>
              <a:ahLst/>
              <a:cxnLst/>
              <a:rect l="l" t="t" r="r" b="b"/>
              <a:pathLst>
                <a:path w="369" h="161" extrusionOk="0">
                  <a:moveTo>
                    <a:pt x="40" y="1"/>
                  </a:moveTo>
                  <a:cubicBezTo>
                    <a:pt x="24" y="1"/>
                    <a:pt x="12" y="11"/>
                    <a:pt x="12" y="27"/>
                  </a:cubicBezTo>
                  <a:cubicBezTo>
                    <a:pt x="1" y="50"/>
                    <a:pt x="35" y="72"/>
                    <a:pt x="57" y="83"/>
                  </a:cubicBezTo>
                  <a:cubicBezTo>
                    <a:pt x="146" y="106"/>
                    <a:pt x="246" y="150"/>
                    <a:pt x="346" y="161"/>
                  </a:cubicBezTo>
                  <a:cubicBezTo>
                    <a:pt x="357" y="161"/>
                    <a:pt x="368" y="150"/>
                    <a:pt x="368" y="139"/>
                  </a:cubicBezTo>
                  <a:cubicBezTo>
                    <a:pt x="368" y="128"/>
                    <a:pt x="357" y="116"/>
                    <a:pt x="346" y="106"/>
                  </a:cubicBezTo>
                  <a:cubicBezTo>
                    <a:pt x="257" y="61"/>
                    <a:pt x="157" y="39"/>
                    <a:pt x="57" y="5"/>
                  </a:cubicBezTo>
                  <a:cubicBezTo>
                    <a:pt x="51" y="2"/>
                    <a:pt x="45" y="1"/>
                    <a:pt x="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77" name="Google Shape;17777;p24"/>
            <p:cNvSpPr/>
            <p:nvPr/>
          </p:nvSpPr>
          <p:spPr>
            <a:xfrm flipH="1">
              <a:off x="-356925" y="363949"/>
              <a:ext cx="10972" cy="6535"/>
            </a:xfrm>
            <a:custGeom>
              <a:avLst/>
              <a:gdLst/>
              <a:ahLst/>
              <a:cxnLst/>
              <a:rect l="l" t="t" r="r" b="b"/>
              <a:pathLst>
                <a:path w="136" h="81" extrusionOk="0">
                  <a:moveTo>
                    <a:pt x="60" y="0"/>
                  </a:moveTo>
                  <a:cubicBezTo>
                    <a:pt x="18" y="0"/>
                    <a:pt x="0" y="52"/>
                    <a:pt x="48" y="72"/>
                  </a:cubicBezTo>
                  <a:cubicBezTo>
                    <a:pt x="59" y="78"/>
                    <a:pt x="69" y="81"/>
                    <a:pt x="78" y="81"/>
                  </a:cubicBezTo>
                  <a:cubicBezTo>
                    <a:pt x="117" y="81"/>
                    <a:pt x="136" y="32"/>
                    <a:pt x="82" y="5"/>
                  </a:cubicBezTo>
                  <a:cubicBezTo>
                    <a:pt x="74" y="2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78" name="Google Shape;17778;p24"/>
            <p:cNvSpPr/>
            <p:nvPr/>
          </p:nvSpPr>
          <p:spPr>
            <a:xfrm flipH="1">
              <a:off x="170535" y="270688"/>
              <a:ext cx="69138" cy="26461"/>
            </a:xfrm>
            <a:custGeom>
              <a:avLst/>
              <a:gdLst/>
              <a:ahLst/>
              <a:cxnLst/>
              <a:rect l="l" t="t" r="r" b="b"/>
              <a:pathLst>
                <a:path w="857" h="328" extrusionOk="0">
                  <a:moveTo>
                    <a:pt x="129" y="1"/>
                  </a:moveTo>
                  <a:cubicBezTo>
                    <a:pt x="101" y="1"/>
                    <a:pt x="73" y="2"/>
                    <a:pt x="45" y="4"/>
                  </a:cubicBezTo>
                  <a:cubicBezTo>
                    <a:pt x="0" y="4"/>
                    <a:pt x="33" y="60"/>
                    <a:pt x="67" y="60"/>
                  </a:cubicBezTo>
                  <a:cubicBezTo>
                    <a:pt x="300" y="60"/>
                    <a:pt x="534" y="127"/>
                    <a:pt x="734" y="249"/>
                  </a:cubicBezTo>
                  <a:cubicBezTo>
                    <a:pt x="659" y="229"/>
                    <a:pt x="579" y="218"/>
                    <a:pt x="501" y="218"/>
                  </a:cubicBezTo>
                  <a:cubicBezTo>
                    <a:pt x="404" y="218"/>
                    <a:pt x="308" y="234"/>
                    <a:pt x="222" y="271"/>
                  </a:cubicBezTo>
                  <a:cubicBezTo>
                    <a:pt x="200" y="271"/>
                    <a:pt x="200" y="293"/>
                    <a:pt x="211" y="305"/>
                  </a:cubicBezTo>
                  <a:cubicBezTo>
                    <a:pt x="219" y="312"/>
                    <a:pt x="227" y="320"/>
                    <a:pt x="238" y="320"/>
                  </a:cubicBezTo>
                  <a:cubicBezTo>
                    <a:pt x="243" y="320"/>
                    <a:pt x="249" y="319"/>
                    <a:pt x="255" y="316"/>
                  </a:cubicBezTo>
                  <a:cubicBezTo>
                    <a:pt x="339" y="305"/>
                    <a:pt x="421" y="296"/>
                    <a:pt x="504" y="296"/>
                  </a:cubicBezTo>
                  <a:cubicBezTo>
                    <a:pt x="588" y="296"/>
                    <a:pt x="672" y="305"/>
                    <a:pt x="756" y="327"/>
                  </a:cubicBezTo>
                  <a:cubicBezTo>
                    <a:pt x="767" y="327"/>
                    <a:pt x="801" y="327"/>
                    <a:pt x="801" y="293"/>
                  </a:cubicBezTo>
                  <a:lnTo>
                    <a:pt x="801" y="283"/>
                  </a:lnTo>
                  <a:cubicBezTo>
                    <a:pt x="806" y="288"/>
                    <a:pt x="814" y="291"/>
                    <a:pt x="823" y="291"/>
                  </a:cubicBezTo>
                  <a:cubicBezTo>
                    <a:pt x="831" y="291"/>
                    <a:pt x="840" y="288"/>
                    <a:pt x="845" y="283"/>
                  </a:cubicBezTo>
                  <a:cubicBezTo>
                    <a:pt x="856" y="271"/>
                    <a:pt x="845" y="249"/>
                    <a:pt x="834" y="238"/>
                  </a:cubicBezTo>
                  <a:cubicBezTo>
                    <a:pt x="624" y="88"/>
                    <a:pt x="378" y="1"/>
                    <a:pt x="1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79" name="Google Shape;17779;p24"/>
            <p:cNvSpPr/>
            <p:nvPr/>
          </p:nvSpPr>
          <p:spPr>
            <a:xfrm flipH="1">
              <a:off x="169647" y="299731"/>
              <a:ext cx="42838" cy="19927"/>
            </a:xfrm>
            <a:custGeom>
              <a:avLst/>
              <a:gdLst/>
              <a:ahLst/>
              <a:cxnLst/>
              <a:rect l="l" t="t" r="r" b="b"/>
              <a:pathLst>
                <a:path w="531" h="247" extrusionOk="0">
                  <a:moveTo>
                    <a:pt x="464" y="0"/>
                  </a:moveTo>
                  <a:cubicBezTo>
                    <a:pt x="430" y="12"/>
                    <a:pt x="386" y="34"/>
                    <a:pt x="353" y="45"/>
                  </a:cubicBezTo>
                  <a:cubicBezTo>
                    <a:pt x="319" y="56"/>
                    <a:pt x="274" y="78"/>
                    <a:pt x="241" y="89"/>
                  </a:cubicBezTo>
                  <a:cubicBezTo>
                    <a:pt x="163" y="123"/>
                    <a:pt x="96" y="156"/>
                    <a:pt x="30" y="190"/>
                  </a:cubicBezTo>
                  <a:cubicBezTo>
                    <a:pt x="0" y="209"/>
                    <a:pt x="32" y="247"/>
                    <a:pt x="55" y="247"/>
                  </a:cubicBezTo>
                  <a:cubicBezTo>
                    <a:pt x="58" y="247"/>
                    <a:pt x="61" y="246"/>
                    <a:pt x="63" y="245"/>
                  </a:cubicBezTo>
                  <a:cubicBezTo>
                    <a:pt x="141" y="223"/>
                    <a:pt x="219" y="200"/>
                    <a:pt x="297" y="167"/>
                  </a:cubicBezTo>
                  <a:cubicBezTo>
                    <a:pt x="330" y="145"/>
                    <a:pt x="375" y="134"/>
                    <a:pt x="408" y="111"/>
                  </a:cubicBezTo>
                  <a:cubicBezTo>
                    <a:pt x="442" y="101"/>
                    <a:pt x="486" y="89"/>
                    <a:pt x="519" y="67"/>
                  </a:cubicBezTo>
                  <a:cubicBezTo>
                    <a:pt x="531" y="56"/>
                    <a:pt x="519" y="34"/>
                    <a:pt x="519" y="22"/>
                  </a:cubicBezTo>
                  <a:cubicBezTo>
                    <a:pt x="508" y="12"/>
                    <a:pt x="486" y="0"/>
                    <a:pt x="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80" name="Google Shape;17780;p24"/>
            <p:cNvSpPr/>
            <p:nvPr/>
          </p:nvSpPr>
          <p:spPr>
            <a:xfrm flipH="1">
              <a:off x="160128" y="354349"/>
              <a:ext cx="46791" cy="42596"/>
            </a:xfrm>
            <a:custGeom>
              <a:avLst/>
              <a:gdLst/>
              <a:ahLst/>
              <a:cxnLst/>
              <a:rect l="l" t="t" r="r" b="b"/>
              <a:pathLst>
                <a:path w="580" h="528" extrusionOk="0">
                  <a:moveTo>
                    <a:pt x="515" y="0"/>
                  </a:moveTo>
                  <a:cubicBezTo>
                    <a:pt x="511" y="0"/>
                    <a:pt x="509" y="1"/>
                    <a:pt x="506" y="2"/>
                  </a:cubicBezTo>
                  <a:cubicBezTo>
                    <a:pt x="294" y="102"/>
                    <a:pt x="116" y="269"/>
                    <a:pt x="17" y="480"/>
                  </a:cubicBezTo>
                  <a:cubicBezTo>
                    <a:pt x="1" y="504"/>
                    <a:pt x="30" y="527"/>
                    <a:pt x="56" y="527"/>
                  </a:cubicBezTo>
                  <a:cubicBezTo>
                    <a:pt x="67" y="527"/>
                    <a:pt x="77" y="523"/>
                    <a:pt x="83" y="514"/>
                  </a:cubicBezTo>
                  <a:cubicBezTo>
                    <a:pt x="195" y="324"/>
                    <a:pt x="350" y="168"/>
                    <a:pt x="551" y="57"/>
                  </a:cubicBezTo>
                  <a:cubicBezTo>
                    <a:pt x="580" y="37"/>
                    <a:pt x="540" y="0"/>
                    <a:pt x="51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81" name="Google Shape;17781;p24"/>
            <p:cNvSpPr/>
            <p:nvPr/>
          </p:nvSpPr>
          <p:spPr>
            <a:xfrm flipH="1">
              <a:off x="152625" y="362174"/>
              <a:ext cx="32351" cy="31141"/>
            </a:xfrm>
            <a:custGeom>
              <a:avLst/>
              <a:gdLst/>
              <a:ahLst/>
              <a:cxnLst/>
              <a:rect l="l" t="t" r="r" b="b"/>
              <a:pathLst>
                <a:path w="401" h="386" extrusionOk="0">
                  <a:moveTo>
                    <a:pt x="331" y="0"/>
                  </a:moveTo>
                  <a:cubicBezTo>
                    <a:pt x="324" y="0"/>
                    <a:pt x="317" y="2"/>
                    <a:pt x="311" y="5"/>
                  </a:cubicBezTo>
                  <a:cubicBezTo>
                    <a:pt x="167" y="61"/>
                    <a:pt x="56" y="183"/>
                    <a:pt x="12" y="328"/>
                  </a:cubicBezTo>
                  <a:cubicBezTo>
                    <a:pt x="0" y="350"/>
                    <a:pt x="12" y="372"/>
                    <a:pt x="34" y="383"/>
                  </a:cubicBezTo>
                  <a:cubicBezTo>
                    <a:pt x="39" y="383"/>
                    <a:pt x="51" y="386"/>
                    <a:pt x="62" y="386"/>
                  </a:cubicBezTo>
                  <a:cubicBezTo>
                    <a:pt x="73" y="386"/>
                    <a:pt x="84" y="383"/>
                    <a:pt x="89" y="372"/>
                  </a:cubicBezTo>
                  <a:cubicBezTo>
                    <a:pt x="145" y="239"/>
                    <a:pt x="245" y="138"/>
                    <a:pt x="378" y="83"/>
                  </a:cubicBezTo>
                  <a:cubicBezTo>
                    <a:pt x="400" y="71"/>
                    <a:pt x="400" y="49"/>
                    <a:pt x="378" y="27"/>
                  </a:cubicBezTo>
                  <a:cubicBezTo>
                    <a:pt x="370" y="11"/>
                    <a:pt x="350" y="0"/>
                    <a:pt x="3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82" name="Google Shape;17782;p24"/>
            <p:cNvSpPr/>
            <p:nvPr/>
          </p:nvSpPr>
          <p:spPr>
            <a:xfrm flipH="1">
              <a:off x="140926" y="394848"/>
              <a:ext cx="15409" cy="11779"/>
            </a:xfrm>
            <a:custGeom>
              <a:avLst/>
              <a:gdLst/>
              <a:ahLst/>
              <a:cxnLst/>
              <a:rect l="l" t="t" r="r" b="b"/>
              <a:pathLst>
                <a:path w="191" h="146" extrusionOk="0">
                  <a:moveTo>
                    <a:pt x="102" y="0"/>
                  </a:moveTo>
                  <a:cubicBezTo>
                    <a:pt x="102" y="0"/>
                    <a:pt x="90" y="0"/>
                    <a:pt x="79" y="12"/>
                  </a:cubicBezTo>
                  <a:lnTo>
                    <a:pt x="45" y="45"/>
                  </a:lnTo>
                  <a:cubicBezTo>
                    <a:pt x="35" y="45"/>
                    <a:pt x="23" y="45"/>
                    <a:pt x="23" y="56"/>
                  </a:cubicBezTo>
                  <a:cubicBezTo>
                    <a:pt x="13" y="56"/>
                    <a:pt x="13" y="67"/>
                    <a:pt x="13" y="67"/>
                  </a:cubicBezTo>
                  <a:lnTo>
                    <a:pt x="13" y="78"/>
                  </a:lnTo>
                  <a:cubicBezTo>
                    <a:pt x="1" y="78"/>
                    <a:pt x="1" y="89"/>
                    <a:pt x="1" y="89"/>
                  </a:cubicBezTo>
                  <a:cubicBezTo>
                    <a:pt x="1" y="111"/>
                    <a:pt x="13" y="123"/>
                    <a:pt x="13" y="123"/>
                  </a:cubicBezTo>
                  <a:cubicBezTo>
                    <a:pt x="23" y="134"/>
                    <a:pt x="35" y="145"/>
                    <a:pt x="57" y="145"/>
                  </a:cubicBezTo>
                  <a:cubicBezTo>
                    <a:pt x="68" y="145"/>
                    <a:pt x="90" y="145"/>
                    <a:pt x="102" y="134"/>
                  </a:cubicBezTo>
                  <a:cubicBezTo>
                    <a:pt x="112" y="123"/>
                    <a:pt x="124" y="123"/>
                    <a:pt x="134" y="111"/>
                  </a:cubicBezTo>
                  <a:cubicBezTo>
                    <a:pt x="146" y="101"/>
                    <a:pt x="157" y="89"/>
                    <a:pt x="179" y="78"/>
                  </a:cubicBezTo>
                  <a:cubicBezTo>
                    <a:pt x="190" y="67"/>
                    <a:pt x="190" y="56"/>
                    <a:pt x="190" y="45"/>
                  </a:cubicBezTo>
                  <a:cubicBezTo>
                    <a:pt x="179" y="34"/>
                    <a:pt x="168" y="22"/>
                    <a:pt x="168" y="12"/>
                  </a:cubicBezTo>
                  <a:cubicBezTo>
                    <a:pt x="146" y="0"/>
                    <a:pt x="134" y="0"/>
                    <a:pt x="12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83" name="Google Shape;17783;p24"/>
            <p:cNvSpPr/>
            <p:nvPr/>
          </p:nvSpPr>
          <p:spPr>
            <a:xfrm flipH="1">
              <a:off x="175698" y="180412"/>
              <a:ext cx="68493" cy="28317"/>
            </a:xfrm>
            <a:custGeom>
              <a:avLst/>
              <a:gdLst/>
              <a:ahLst/>
              <a:cxnLst/>
              <a:rect l="l" t="t" r="r" b="b"/>
              <a:pathLst>
                <a:path w="849" h="351" extrusionOk="0">
                  <a:moveTo>
                    <a:pt x="44" y="0"/>
                  </a:moveTo>
                  <a:cubicBezTo>
                    <a:pt x="22" y="0"/>
                    <a:pt x="0" y="23"/>
                    <a:pt x="0" y="45"/>
                  </a:cubicBezTo>
                  <a:cubicBezTo>
                    <a:pt x="12" y="67"/>
                    <a:pt x="34" y="78"/>
                    <a:pt x="56" y="89"/>
                  </a:cubicBezTo>
                  <a:cubicBezTo>
                    <a:pt x="311" y="122"/>
                    <a:pt x="545" y="223"/>
                    <a:pt x="779" y="345"/>
                  </a:cubicBezTo>
                  <a:cubicBezTo>
                    <a:pt x="785" y="349"/>
                    <a:pt x="792" y="351"/>
                    <a:pt x="798" y="351"/>
                  </a:cubicBezTo>
                  <a:cubicBezTo>
                    <a:pt x="826" y="351"/>
                    <a:pt x="849" y="316"/>
                    <a:pt x="812" y="289"/>
                  </a:cubicBezTo>
                  <a:cubicBezTo>
                    <a:pt x="590" y="122"/>
                    <a:pt x="323" y="33"/>
                    <a:pt x="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84" name="Google Shape;17784;p24"/>
            <p:cNvSpPr/>
            <p:nvPr/>
          </p:nvSpPr>
          <p:spPr>
            <a:xfrm flipH="1">
              <a:off x="185783" y="142897"/>
              <a:ext cx="55746" cy="39450"/>
            </a:xfrm>
            <a:custGeom>
              <a:avLst/>
              <a:gdLst/>
              <a:ahLst/>
              <a:cxnLst/>
              <a:rect l="l" t="t" r="r" b="b"/>
              <a:pathLst>
                <a:path w="691" h="489" extrusionOk="0">
                  <a:moveTo>
                    <a:pt x="34" y="1"/>
                  </a:moveTo>
                  <a:cubicBezTo>
                    <a:pt x="26" y="1"/>
                    <a:pt x="17" y="3"/>
                    <a:pt x="11" y="9"/>
                  </a:cubicBezTo>
                  <a:cubicBezTo>
                    <a:pt x="1" y="20"/>
                    <a:pt x="1" y="43"/>
                    <a:pt x="23" y="53"/>
                  </a:cubicBezTo>
                  <a:cubicBezTo>
                    <a:pt x="212" y="198"/>
                    <a:pt x="412" y="342"/>
                    <a:pt x="624" y="476"/>
                  </a:cubicBezTo>
                  <a:cubicBezTo>
                    <a:pt x="630" y="483"/>
                    <a:pt x="640" y="489"/>
                    <a:pt x="651" y="489"/>
                  </a:cubicBezTo>
                  <a:cubicBezTo>
                    <a:pt x="660" y="489"/>
                    <a:pt x="669" y="485"/>
                    <a:pt x="679" y="476"/>
                  </a:cubicBezTo>
                  <a:cubicBezTo>
                    <a:pt x="690" y="465"/>
                    <a:pt x="679" y="443"/>
                    <a:pt x="668" y="431"/>
                  </a:cubicBezTo>
                  <a:cubicBezTo>
                    <a:pt x="468" y="276"/>
                    <a:pt x="268" y="142"/>
                    <a:pt x="56" y="9"/>
                  </a:cubicBezTo>
                  <a:cubicBezTo>
                    <a:pt x="51" y="3"/>
                    <a:pt x="42" y="1"/>
                    <a:pt x="3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85" name="Google Shape;17785;p24"/>
            <p:cNvSpPr/>
            <p:nvPr/>
          </p:nvSpPr>
          <p:spPr>
            <a:xfrm flipH="1">
              <a:off x="183120" y="140639"/>
              <a:ext cx="32431" cy="25816"/>
            </a:xfrm>
            <a:custGeom>
              <a:avLst/>
              <a:gdLst/>
              <a:ahLst/>
              <a:cxnLst/>
              <a:rect l="l" t="t" r="r" b="b"/>
              <a:pathLst>
                <a:path w="402" h="320" extrusionOk="0">
                  <a:moveTo>
                    <a:pt x="30" y="1"/>
                  </a:moveTo>
                  <a:cubicBezTo>
                    <a:pt x="20" y="1"/>
                    <a:pt x="12" y="4"/>
                    <a:pt x="12" y="15"/>
                  </a:cubicBezTo>
                  <a:cubicBezTo>
                    <a:pt x="1" y="37"/>
                    <a:pt x="12" y="59"/>
                    <a:pt x="35" y="59"/>
                  </a:cubicBezTo>
                  <a:cubicBezTo>
                    <a:pt x="146" y="115"/>
                    <a:pt x="235" y="204"/>
                    <a:pt x="324" y="293"/>
                  </a:cubicBezTo>
                  <a:cubicBezTo>
                    <a:pt x="332" y="309"/>
                    <a:pt x="346" y="320"/>
                    <a:pt x="362" y="320"/>
                  </a:cubicBezTo>
                  <a:cubicBezTo>
                    <a:pt x="367" y="320"/>
                    <a:pt x="373" y="318"/>
                    <a:pt x="379" y="315"/>
                  </a:cubicBezTo>
                  <a:cubicBezTo>
                    <a:pt x="401" y="304"/>
                    <a:pt x="401" y="282"/>
                    <a:pt x="391" y="271"/>
                  </a:cubicBezTo>
                  <a:cubicBezTo>
                    <a:pt x="302" y="160"/>
                    <a:pt x="179" y="71"/>
                    <a:pt x="57" y="4"/>
                  </a:cubicBezTo>
                  <a:cubicBezTo>
                    <a:pt x="51" y="4"/>
                    <a:pt x="40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86" name="Google Shape;17786;p24"/>
            <p:cNvSpPr/>
            <p:nvPr/>
          </p:nvSpPr>
          <p:spPr>
            <a:xfrm flipH="1">
              <a:off x="175052" y="134911"/>
              <a:ext cx="19765" cy="17184"/>
            </a:xfrm>
            <a:custGeom>
              <a:avLst/>
              <a:gdLst/>
              <a:ahLst/>
              <a:cxnLst/>
              <a:rect l="l" t="t" r="r" b="b"/>
              <a:pathLst>
                <a:path w="245" h="213" extrusionOk="0">
                  <a:moveTo>
                    <a:pt x="33" y="1"/>
                  </a:moveTo>
                  <a:cubicBezTo>
                    <a:pt x="24" y="1"/>
                    <a:pt x="16" y="3"/>
                    <a:pt x="11" y="8"/>
                  </a:cubicBezTo>
                  <a:cubicBezTo>
                    <a:pt x="0" y="30"/>
                    <a:pt x="11" y="41"/>
                    <a:pt x="22" y="63"/>
                  </a:cubicBezTo>
                  <a:cubicBezTo>
                    <a:pt x="45" y="86"/>
                    <a:pt x="67" y="108"/>
                    <a:pt x="100" y="130"/>
                  </a:cubicBezTo>
                  <a:lnTo>
                    <a:pt x="134" y="164"/>
                  </a:lnTo>
                  <a:cubicBezTo>
                    <a:pt x="144" y="175"/>
                    <a:pt x="156" y="186"/>
                    <a:pt x="178" y="197"/>
                  </a:cubicBezTo>
                  <a:cubicBezTo>
                    <a:pt x="186" y="205"/>
                    <a:pt x="199" y="213"/>
                    <a:pt x="210" y="213"/>
                  </a:cubicBezTo>
                  <a:cubicBezTo>
                    <a:pt x="215" y="213"/>
                    <a:pt x="219" y="211"/>
                    <a:pt x="223" y="208"/>
                  </a:cubicBezTo>
                  <a:cubicBezTo>
                    <a:pt x="245" y="197"/>
                    <a:pt x="233" y="175"/>
                    <a:pt x="223" y="164"/>
                  </a:cubicBezTo>
                  <a:cubicBezTo>
                    <a:pt x="211" y="152"/>
                    <a:pt x="200" y="130"/>
                    <a:pt x="189" y="119"/>
                  </a:cubicBezTo>
                  <a:cubicBezTo>
                    <a:pt x="178" y="108"/>
                    <a:pt x="167" y="97"/>
                    <a:pt x="144" y="86"/>
                  </a:cubicBezTo>
                  <a:cubicBezTo>
                    <a:pt x="122" y="63"/>
                    <a:pt x="100" y="41"/>
                    <a:pt x="67" y="19"/>
                  </a:cubicBezTo>
                  <a:cubicBezTo>
                    <a:pt x="60" y="6"/>
                    <a:pt x="46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87" name="Google Shape;17787;p24"/>
            <p:cNvSpPr/>
            <p:nvPr/>
          </p:nvSpPr>
          <p:spPr>
            <a:xfrm flipH="1">
              <a:off x="-248497" y="43586"/>
              <a:ext cx="28559" cy="54940"/>
            </a:xfrm>
            <a:custGeom>
              <a:avLst/>
              <a:gdLst/>
              <a:ahLst/>
              <a:cxnLst/>
              <a:rect l="l" t="t" r="r" b="b"/>
              <a:pathLst>
                <a:path w="354" h="681" extrusionOk="0">
                  <a:moveTo>
                    <a:pt x="310" y="0"/>
                  </a:moveTo>
                  <a:cubicBezTo>
                    <a:pt x="300" y="0"/>
                    <a:pt x="290" y="5"/>
                    <a:pt x="287" y="16"/>
                  </a:cubicBezTo>
                  <a:cubicBezTo>
                    <a:pt x="265" y="128"/>
                    <a:pt x="220" y="239"/>
                    <a:pt x="176" y="339"/>
                  </a:cubicBezTo>
                  <a:lnTo>
                    <a:pt x="8" y="639"/>
                  </a:lnTo>
                  <a:cubicBezTo>
                    <a:pt x="0" y="656"/>
                    <a:pt x="31" y="680"/>
                    <a:pt x="56" y="680"/>
                  </a:cubicBezTo>
                  <a:cubicBezTo>
                    <a:pt x="63" y="680"/>
                    <a:pt x="70" y="678"/>
                    <a:pt x="75" y="673"/>
                  </a:cubicBezTo>
                  <a:cubicBezTo>
                    <a:pt x="220" y="495"/>
                    <a:pt x="309" y="261"/>
                    <a:pt x="354" y="39"/>
                  </a:cubicBezTo>
                  <a:cubicBezTo>
                    <a:pt x="354" y="17"/>
                    <a:pt x="330" y="0"/>
                    <a:pt x="3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88" name="Google Shape;17788;p24"/>
            <p:cNvSpPr/>
            <p:nvPr/>
          </p:nvSpPr>
          <p:spPr>
            <a:xfrm flipH="1">
              <a:off x="-258097" y="52218"/>
              <a:ext cx="31221" cy="53972"/>
            </a:xfrm>
            <a:custGeom>
              <a:avLst/>
              <a:gdLst/>
              <a:ahLst/>
              <a:cxnLst/>
              <a:rect l="l" t="t" r="r" b="b"/>
              <a:pathLst>
                <a:path w="387" h="669" extrusionOk="0">
                  <a:moveTo>
                    <a:pt x="350" y="1"/>
                  </a:moveTo>
                  <a:cubicBezTo>
                    <a:pt x="343" y="1"/>
                    <a:pt x="337" y="3"/>
                    <a:pt x="334" y="10"/>
                  </a:cubicBezTo>
                  <a:cubicBezTo>
                    <a:pt x="268" y="110"/>
                    <a:pt x="234" y="221"/>
                    <a:pt x="179" y="321"/>
                  </a:cubicBezTo>
                  <a:cubicBezTo>
                    <a:pt x="122" y="433"/>
                    <a:pt x="45" y="532"/>
                    <a:pt x="1" y="633"/>
                  </a:cubicBezTo>
                  <a:cubicBezTo>
                    <a:pt x="1" y="651"/>
                    <a:pt x="22" y="669"/>
                    <a:pt x="37" y="669"/>
                  </a:cubicBezTo>
                  <a:cubicBezTo>
                    <a:pt x="40" y="669"/>
                    <a:pt x="43" y="668"/>
                    <a:pt x="45" y="666"/>
                  </a:cubicBezTo>
                  <a:cubicBezTo>
                    <a:pt x="134" y="577"/>
                    <a:pt x="179" y="466"/>
                    <a:pt x="234" y="354"/>
                  </a:cubicBezTo>
                  <a:cubicBezTo>
                    <a:pt x="290" y="255"/>
                    <a:pt x="345" y="143"/>
                    <a:pt x="379" y="32"/>
                  </a:cubicBezTo>
                  <a:cubicBezTo>
                    <a:pt x="386" y="16"/>
                    <a:pt x="366" y="1"/>
                    <a:pt x="3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89" name="Google Shape;17789;p24"/>
            <p:cNvSpPr/>
            <p:nvPr/>
          </p:nvSpPr>
          <p:spPr>
            <a:xfrm flipH="1">
              <a:off x="-279557" y="48507"/>
              <a:ext cx="27268" cy="44210"/>
            </a:xfrm>
            <a:custGeom>
              <a:avLst/>
              <a:gdLst/>
              <a:ahLst/>
              <a:cxnLst/>
              <a:rect l="l" t="t" r="r" b="b"/>
              <a:pathLst>
                <a:path w="338" h="548" extrusionOk="0">
                  <a:moveTo>
                    <a:pt x="281" y="1"/>
                  </a:moveTo>
                  <a:cubicBezTo>
                    <a:pt x="268" y="1"/>
                    <a:pt x="256" y="7"/>
                    <a:pt x="252" y="22"/>
                  </a:cubicBezTo>
                  <a:cubicBezTo>
                    <a:pt x="230" y="111"/>
                    <a:pt x="197" y="189"/>
                    <a:pt x="153" y="267"/>
                  </a:cubicBezTo>
                  <a:cubicBezTo>
                    <a:pt x="108" y="356"/>
                    <a:pt x="64" y="423"/>
                    <a:pt x="19" y="501"/>
                  </a:cubicBezTo>
                  <a:cubicBezTo>
                    <a:pt x="1" y="528"/>
                    <a:pt x="35" y="548"/>
                    <a:pt x="61" y="548"/>
                  </a:cubicBezTo>
                  <a:cubicBezTo>
                    <a:pt x="66" y="548"/>
                    <a:pt x="71" y="547"/>
                    <a:pt x="74" y="545"/>
                  </a:cubicBezTo>
                  <a:cubicBezTo>
                    <a:pt x="208" y="412"/>
                    <a:pt x="286" y="222"/>
                    <a:pt x="331" y="44"/>
                  </a:cubicBezTo>
                  <a:cubicBezTo>
                    <a:pt x="338" y="23"/>
                    <a:pt x="307" y="1"/>
                    <a:pt x="2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90" name="Google Shape;17790;p24"/>
            <p:cNvSpPr/>
            <p:nvPr/>
          </p:nvSpPr>
          <p:spPr>
            <a:xfrm flipH="1">
              <a:off x="-284398" y="81987"/>
              <a:ext cx="9036" cy="11375"/>
            </a:xfrm>
            <a:custGeom>
              <a:avLst/>
              <a:gdLst/>
              <a:ahLst/>
              <a:cxnLst/>
              <a:rect l="l" t="t" r="r" b="b"/>
              <a:pathLst>
                <a:path w="112" h="141" extrusionOk="0">
                  <a:moveTo>
                    <a:pt x="63" y="1"/>
                  </a:moveTo>
                  <a:cubicBezTo>
                    <a:pt x="50" y="1"/>
                    <a:pt x="40" y="6"/>
                    <a:pt x="33" y="19"/>
                  </a:cubicBezTo>
                  <a:cubicBezTo>
                    <a:pt x="22" y="30"/>
                    <a:pt x="22" y="41"/>
                    <a:pt x="11" y="64"/>
                  </a:cubicBezTo>
                  <a:cubicBezTo>
                    <a:pt x="11" y="74"/>
                    <a:pt x="0" y="86"/>
                    <a:pt x="0" y="86"/>
                  </a:cubicBezTo>
                  <a:lnTo>
                    <a:pt x="0" y="108"/>
                  </a:lnTo>
                  <a:lnTo>
                    <a:pt x="0" y="130"/>
                  </a:lnTo>
                  <a:cubicBezTo>
                    <a:pt x="11" y="130"/>
                    <a:pt x="11" y="141"/>
                    <a:pt x="22" y="141"/>
                  </a:cubicBezTo>
                  <a:lnTo>
                    <a:pt x="55" y="141"/>
                  </a:lnTo>
                  <a:cubicBezTo>
                    <a:pt x="67" y="130"/>
                    <a:pt x="67" y="130"/>
                    <a:pt x="67" y="119"/>
                  </a:cubicBezTo>
                  <a:cubicBezTo>
                    <a:pt x="78" y="119"/>
                    <a:pt x="78" y="108"/>
                    <a:pt x="78" y="108"/>
                  </a:cubicBezTo>
                  <a:cubicBezTo>
                    <a:pt x="89" y="108"/>
                    <a:pt x="89" y="97"/>
                    <a:pt x="89" y="97"/>
                  </a:cubicBezTo>
                  <a:cubicBezTo>
                    <a:pt x="100" y="86"/>
                    <a:pt x="100" y="64"/>
                    <a:pt x="111" y="52"/>
                  </a:cubicBezTo>
                  <a:lnTo>
                    <a:pt x="111" y="30"/>
                  </a:lnTo>
                  <a:cubicBezTo>
                    <a:pt x="100" y="19"/>
                    <a:pt x="100" y="8"/>
                    <a:pt x="89" y="8"/>
                  </a:cubicBezTo>
                  <a:cubicBezTo>
                    <a:pt x="80" y="3"/>
                    <a:pt x="71" y="1"/>
                    <a:pt x="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91" name="Google Shape;17791;p24"/>
            <p:cNvSpPr/>
            <p:nvPr/>
          </p:nvSpPr>
          <p:spPr>
            <a:xfrm flipH="1">
              <a:off x="-290610" y="93282"/>
              <a:ext cx="3630" cy="1936"/>
            </a:xfrm>
            <a:custGeom>
              <a:avLst/>
              <a:gdLst/>
              <a:ahLst/>
              <a:cxnLst/>
              <a:rect l="l" t="t" r="r" b="b"/>
              <a:pathLst>
                <a:path w="45" h="24" extrusionOk="0">
                  <a:moveTo>
                    <a:pt x="0" y="1"/>
                  </a:moveTo>
                  <a:lnTo>
                    <a:pt x="0" y="13"/>
                  </a:lnTo>
                  <a:lnTo>
                    <a:pt x="0" y="23"/>
                  </a:lnTo>
                  <a:lnTo>
                    <a:pt x="34" y="23"/>
                  </a:lnTo>
                  <a:cubicBezTo>
                    <a:pt x="45" y="23"/>
                    <a:pt x="45" y="13"/>
                    <a:pt x="45" y="13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92" name="Google Shape;17792;p24"/>
            <p:cNvSpPr/>
            <p:nvPr/>
          </p:nvSpPr>
          <p:spPr>
            <a:xfrm flipH="1">
              <a:off x="-284397" y="410983"/>
              <a:ext cx="53891" cy="19765"/>
            </a:xfrm>
            <a:custGeom>
              <a:avLst/>
              <a:gdLst/>
              <a:ahLst/>
              <a:cxnLst/>
              <a:rect l="l" t="t" r="r" b="b"/>
              <a:pathLst>
                <a:path w="668" h="245" extrusionOk="0">
                  <a:moveTo>
                    <a:pt x="11" y="0"/>
                  </a:moveTo>
                  <a:cubicBezTo>
                    <a:pt x="0" y="0"/>
                    <a:pt x="0" y="22"/>
                    <a:pt x="11" y="22"/>
                  </a:cubicBezTo>
                  <a:cubicBezTo>
                    <a:pt x="223" y="101"/>
                    <a:pt x="433" y="168"/>
                    <a:pt x="645" y="245"/>
                  </a:cubicBezTo>
                  <a:cubicBezTo>
                    <a:pt x="667" y="245"/>
                    <a:pt x="667" y="212"/>
                    <a:pt x="645" y="212"/>
                  </a:cubicBezTo>
                  <a:cubicBezTo>
                    <a:pt x="433" y="134"/>
                    <a:pt x="223" y="67"/>
                    <a:pt x="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93" name="Google Shape;17793;p24"/>
            <p:cNvSpPr/>
            <p:nvPr/>
          </p:nvSpPr>
          <p:spPr>
            <a:xfrm flipH="1">
              <a:off x="-35835" y="156451"/>
              <a:ext cx="14441" cy="76238"/>
            </a:xfrm>
            <a:custGeom>
              <a:avLst/>
              <a:gdLst/>
              <a:ahLst/>
              <a:cxnLst/>
              <a:rect l="l" t="t" r="r" b="b"/>
              <a:pathLst>
                <a:path w="179" h="945" extrusionOk="0">
                  <a:moveTo>
                    <a:pt x="38" y="1"/>
                  </a:moveTo>
                  <a:cubicBezTo>
                    <a:pt x="20" y="1"/>
                    <a:pt x="6" y="10"/>
                    <a:pt x="12" y="30"/>
                  </a:cubicBezTo>
                  <a:cubicBezTo>
                    <a:pt x="78" y="320"/>
                    <a:pt x="67" y="609"/>
                    <a:pt x="0" y="898"/>
                  </a:cubicBezTo>
                  <a:cubicBezTo>
                    <a:pt x="0" y="921"/>
                    <a:pt x="39" y="945"/>
                    <a:pt x="66" y="945"/>
                  </a:cubicBezTo>
                  <a:cubicBezTo>
                    <a:pt x="77" y="945"/>
                    <a:pt x="86" y="941"/>
                    <a:pt x="89" y="931"/>
                  </a:cubicBezTo>
                  <a:cubicBezTo>
                    <a:pt x="178" y="642"/>
                    <a:pt x="167" y="330"/>
                    <a:pt x="89" y="30"/>
                  </a:cubicBezTo>
                  <a:cubicBezTo>
                    <a:pt x="83" y="12"/>
                    <a:pt x="58" y="1"/>
                    <a:pt x="3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94" name="Google Shape;17794;p24"/>
            <p:cNvSpPr/>
            <p:nvPr/>
          </p:nvSpPr>
          <p:spPr>
            <a:xfrm flipH="1">
              <a:off x="-51083" y="155886"/>
              <a:ext cx="13553" cy="74463"/>
            </a:xfrm>
            <a:custGeom>
              <a:avLst/>
              <a:gdLst/>
              <a:ahLst/>
              <a:cxnLst/>
              <a:rect l="l" t="t" r="r" b="b"/>
              <a:pathLst>
                <a:path w="168" h="923" extrusionOk="0">
                  <a:moveTo>
                    <a:pt x="95" y="1"/>
                  </a:moveTo>
                  <a:cubicBezTo>
                    <a:pt x="80" y="1"/>
                    <a:pt x="67" y="8"/>
                    <a:pt x="67" y="26"/>
                  </a:cubicBezTo>
                  <a:cubicBezTo>
                    <a:pt x="79" y="304"/>
                    <a:pt x="34" y="593"/>
                    <a:pt x="0" y="871"/>
                  </a:cubicBezTo>
                  <a:cubicBezTo>
                    <a:pt x="0" y="899"/>
                    <a:pt x="31" y="923"/>
                    <a:pt x="57" y="923"/>
                  </a:cubicBezTo>
                  <a:cubicBezTo>
                    <a:pt x="72" y="923"/>
                    <a:pt x="85" y="914"/>
                    <a:pt x="89" y="893"/>
                  </a:cubicBezTo>
                  <a:cubicBezTo>
                    <a:pt x="168" y="616"/>
                    <a:pt x="168" y="315"/>
                    <a:pt x="145" y="37"/>
                  </a:cubicBezTo>
                  <a:cubicBezTo>
                    <a:pt x="145" y="17"/>
                    <a:pt x="117" y="1"/>
                    <a:pt x="9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95" name="Google Shape;17795;p24"/>
            <p:cNvSpPr/>
            <p:nvPr/>
          </p:nvSpPr>
          <p:spPr>
            <a:xfrm flipH="1">
              <a:off x="-75285" y="175006"/>
              <a:ext cx="23718" cy="56230"/>
            </a:xfrm>
            <a:custGeom>
              <a:avLst/>
              <a:gdLst/>
              <a:ahLst/>
              <a:cxnLst/>
              <a:rect l="l" t="t" r="r" b="b"/>
              <a:pathLst>
                <a:path w="294" h="697" extrusionOk="0">
                  <a:moveTo>
                    <a:pt x="172" y="1"/>
                  </a:moveTo>
                  <a:cubicBezTo>
                    <a:pt x="149" y="1"/>
                    <a:pt x="127" y="11"/>
                    <a:pt x="138" y="33"/>
                  </a:cubicBezTo>
                  <a:cubicBezTo>
                    <a:pt x="172" y="234"/>
                    <a:pt x="138" y="456"/>
                    <a:pt x="16" y="634"/>
                  </a:cubicBezTo>
                  <a:cubicBezTo>
                    <a:pt x="0" y="666"/>
                    <a:pt x="40" y="697"/>
                    <a:pt x="76" y="697"/>
                  </a:cubicBezTo>
                  <a:cubicBezTo>
                    <a:pt x="91" y="697"/>
                    <a:pt x="106" y="692"/>
                    <a:pt x="116" y="679"/>
                  </a:cubicBezTo>
                  <a:cubicBezTo>
                    <a:pt x="249" y="490"/>
                    <a:pt x="293" y="256"/>
                    <a:pt x="216" y="45"/>
                  </a:cubicBezTo>
                  <a:cubicBezTo>
                    <a:pt x="216" y="23"/>
                    <a:pt x="194" y="1"/>
                    <a:pt x="17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96" name="Google Shape;17796;p24"/>
            <p:cNvSpPr/>
            <p:nvPr/>
          </p:nvSpPr>
          <p:spPr>
            <a:xfrm flipH="1">
              <a:off x="-86983" y="203727"/>
              <a:ext cx="10004" cy="21298"/>
            </a:xfrm>
            <a:custGeom>
              <a:avLst/>
              <a:gdLst/>
              <a:ahLst/>
              <a:cxnLst/>
              <a:rect l="l" t="t" r="r" b="b"/>
              <a:pathLst>
                <a:path w="124" h="264" extrusionOk="0">
                  <a:moveTo>
                    <a:pt x="67" y="0"/>
                  </a:moveTo>
                  <a:cubicBezTo>
                    <a:pt x="57" y="0"/>
                    <a:pt x="35" y="11"/>
                    <a:pt x="35" y="33"/>
                  </a:cubicBezTo>
                  <a:lnTo>
                    <a:pt x="35" y="45"/>
                  </a:lnTo>
                  <a:lnTo>
                    <a:pt x="35" y="56"/>
                  </a:lnTo>
                  <a:cubicBezTo>
                    <a:pt x="45" y="67"/>
                    <a:pt x="35" y="67"/>
                    <a:pt x="35" y="78"/>
                  </a:cubicBezTo>
                  <a:lnTo>
                    <a:pt x="35" y="122"/>
                  </a:lnTo>
                  <a:cubicBezTo>
                    <a:pt x="35" y="134"/>
                    <a:pt x="35" y="156"/>
                    <a:pt x="23" y="167"/>
                  </a:cubicBezTo>
                  <a:lnTo>
                    <a:pt x="23" y="178"/>
                  </a:lnTo>
                  <a:cubicBezTo>
                    <a:pt x="23" y="189"/>
                    <a:pt x="12" y="201"/>
                    <a:pt x="12" y="201"/>
                  </a:cubicBezTo>
                  <a:cubicBezTo>
                    <a:pt x="1" y="223"/>
                    <a:pt x="23" y="245"/>
                    <a:pt x="35" y="256"/>
                  </a:cubicBezTo>
                  <a:cubicBezTo>
                    <a:pt x="44" y="261"/>
                    <a:pt x="55" y="263"/>
                    <a:pt x="65" y="263"/>
                  </a:cubicBezTo>
                  <a:cubicBezTo>
                    <a:pt x="79" y="263"/>
                    <a:pt x="90" y="258"/>
                    <a:pt x="90" y="245"/>
                  </a:cubicBezTo>
                  <a:cubicBezTo>
                    <a:pt x="112" y="211"/>
                    <a:pt x="124" y="178"/>
                    <a:pt x="124" y="145"/>
                  </a:cubicBezTo>
                  <a:lnTo>
                    <a:pt x="124" y="45"/>
                  </a:lnTo>
                  <a:cubicBezTo>
                    <a:pt x="112" y="23"/>
                    <a:pt x="90" y="0"/>
                    <a:pt x="6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97" name="Google Shape;17797;p24"/>
            <p:cNvSpPr/>
            <p:nvPr/>
          </p:nvSpPr>
          <p:spPr>
            <a:xfrm flipH="1">
              <a:off x="-12439" y="184365"/>
              <a:ext cx="17184" cy="52842"/>
            </a:xfrm>
            <a:custGeom>
              <a:avLst/>
              <a:gdLst/>
              <a:ahLst/>
              <a:cxnLst/>
              <a:rect l="l" t="t" r="r" b="b"/>
              <a:pathLst>
                <a:path w="213" h="655" extrusionOk="0">
                  <a:moveTo>
                    <a:pt x="41" y="1"/>
                  </a:moveTo>
                  <a:cubicBezTo>
                    <a:pt x="20" y="1"/>
                    <a:pt x="0" y="15"/>
                    <a:pt x="13" y="40"/>
                  </a:cubicBezTo>
                  <a:cubicBezTo>
                    <a:pt x="79" y="229"/>
                    <a:pt x="124" y="418"/>
                    <a:pt x="136" y="619"/>
                  </a:cubicBezTo>
                  <a:cubicBezTo>
                    <a:pt x="136" y="638"/>
                    <a:pt x="159" y="654"/>
                    <a:pt x="179" y="654"/>
                  </a:cubicBezTo>
                  <a:cubicBezTo>
                    <a:pt x="192" y="654"/>
                    <a:pt x="202" y="647"/>
                    <a:pt x="202" y="629"/>
                  </a:cubicBezTo>
                  <a:cubicBezTo>
                    <a:pt x="213" y="418"/>
                    <a:pt x="158" y="218"/>
                    <a:pt x="79" y="29"/>
                  </a:cubicBezTo>
                  <a:cubicBezTo>
                    <a:pt x="75" y="9"/>
                    <a:pt x="57" y="1"/>
                    <a:pt x="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98" name="Google Shape;17798;p24"/>
            <p:cNvSpPr/>
            <p:nvPr/>
          </p:nvSpPr>
          <p:spPr>
            <a:xfrm flipH="1">
              <a:off x="9666" y="304330"/>
              <a:ext cx="10246" cy="6615"/>
            </a:xfrm>
            <a:custGeom>
              <a:avLst/>
              <a:gdLst/>
              <a:ahLst/>
              <a:cxnLst/>
              <a:rect l="l" t="t" r="r" b="b"/>
              <a:pathLst>
                <a:path w="127" h="82" extrusionOk="0">
                  <a:moveTo>
                    <a:pt x="50" y="1"/>
                  </a:moveTo>
                  <a:cubicBezTo>
                    <a:pt x="13" y="1"/>
                    <a:pt x="0" y="50"/>
                    <a:pt x="45" y="77"/>
                  </a:cubicBezTo>
                  <a:cubicBezTo>
                    <a:pt x="53" y="80"/>
                    <a:pt x="60" y="81"/>
                    <a:pt x="67" y="81"/>
                  </a:cubicBezTo>
                  <a:cubicBezTo>
                    <a:pt x="109" y="81"/>
                    <a:pt x="126" y="29"/>
                    <a:pt x="79" y="10"/>
                  </a:cubicBezTo>
                  <a:cubicBezTo>
                    <a:pt x="68" y="4"/>
                    <a:pt x="58" y="1"/>
                    <a:pt x="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99" name="Google Shape;17799;p24"/>
            <p:cNvSpPr/>
            <p:nvPr/>
          </p:nvSpPr>
          <p:spPr>
            <a:xfrm flipH="1">
              <a:off x="-268422" y="410015"/>
              <a:ext cx="111170" cy="34690"/>
            </a:xfrm>
            <a:custGeom>
              <a:avLst/>
              <a:gdLst/>
              <a:ahLst/>
              <a:cxnLst/>
              <a:rect l="l" t="t" r="r" b="b"/>
              <a:pathLst>
                <a:path w="1378" h="430" extrusionOk="0">
                  <a:moveTo>
                    <a:pt x="50" y="0"/>
                  </a:moveTo>
                  <a:cubicBezTo>
                    <a:pt x="1" y="0"/>
                    <a:pt x="32" y="68"/>
                    <a:pt x="73" y="68"/>
                  </a:cubicBezTo>
                  <a:cubicBezTo>
                    <a:pt x="508" y="101"/>
                    <a:pt x="919" y="235"/>
                    <a:pt x="1297" y="424"/>
                  </a:cubicBezTo>
                  <a:cubicBezTo>
                    <a:pt x="1306" y="428"/>
                    <a:pt x="1314" y="429"/>
                    <a:pt x="1322" y="429"/>
                  </a:cubicBezTo>
                  <a:cubicBezTo>
                    <a:pt x="1361" y="429"/>
                    <a:pt x="1377" y="385"/>
                    <a:pt x="1331" y="357"/>
                  </a:cubicBezTo>
                  <a:cubicBezTo>
                    <a:pt x="941" y="146"/>
                    <a:pt x="508" y="24"/>
                    <a:pt x="63" y="2"/>
                  </a:cubicBezTo>
                  <a:cubicBezTo>
                    <a:pt x="58" y="1"/>
                    <a:pt x="54" y="0"/>
                    <a:pt x="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00" name="Google Shape;17800;p24"/>
            <p:cNvSpPr/>
            <p:nvPr/>
          </p:nvSpPr>
          <p:spPr>
            <a:xfrm flipH="1">
              <a:off x="-226068" y="400899"/>
              <a:ext cx="55424" cy="11940"/>
            </a:xfrm>
            <a:custGeom>
              <a:avLst/>
              <a:gdLst/>
              <a:ahLst/>
              <a:cxnLst/>
              <a:rect l="l" t="t" r="r" b="b"/>
              <a:pathLst>
                <a:path w="687" h="148" extrusionOk="0">
                  <a:moveTo>
                    <a:pt x="159" y="0"/>
                  </a:moveTo>
                  <a:cubicBezTo>
                    <a:pt x="127" y="0"/>
                    <a:pt x="95" y="1"/>
                    <a:pt x="63" y="3"/>
                  </a:cubicBezTo>
                  <a:cubicBezTo>
                    <a:pt x="1" y="3"/>
                    <a:pt x="26" y="71"/>
                    <a:pt x="66" y="71"/>
                  </a:cubicBezTo>
                  <a:cubicBezTo>
                    <a:pt x="69" y="71"/>
                    <a:pt x="72" y="71"/>
                    <a:pt x="75" y="70"/>
                  </a:cubicBezTo>
                  <a:cubicBezTo>
                    <a:pt x="263" y="70"/>
                    <a:pt x="453" y="92"/>
                    <a:pt x="631" y="147"/>
                  </a:cubicBezTo>
                  <a:cubicBezTo>
                    <a:pt x="653" y="147"/>
                    <a:pt x="675" y="147"/>
                    <a:pt x="675" y="125"/>
                  </a:cubicBezTo>
                  <a:cubicBezTo>
                    <a:pt x="686" y="103"/>
                    <a:pt x="664" y="81"/>
                    <a:pt x="642" y="81"/>
                  </a:cubicBezTo>
                  <a:cubicBezTo>
                    <a:pt x="484" y="25"/>
                    <a:pt x="319" y="0"/>
                    <a:pt x="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01" name="Google Shape;17801;p24"/>
            <p:cNvSpPr/>
            <p:nvPr/>
          </p:nvSpPr>
          <p:spPr>
            <a:xfrm flipH="1">
              <a:off x="-275441" y="363304"/>
              <a:ext cx="93986" cy="10972"/>
            </a:xfrm>
            <a:custGeom>
              <a:avLst/>
              <a:gdLst/>
              <a:ahLst/>
              <a:cxnLst/>
              <a:rect l="l" t="t" r="r" b="b"/>
              <a:pathLst>
                <a:path w="1165" h="136" extrusionOk="0">
                  <a:moveTo>
                    <a:pt x="494" y="1"/>
                  </a:moveTo>
                  <a:cubicBezTo>
                    <a:pt x="345" y="1"/>
                    <a:pt x="195" y="12"/>
                    <a:pt x="52" y="35"/>
                  </a:cubicBezTo>
                  <a:cubicBezTo>
                    <a:pt x="0" y="46"/>
                    <a:pt x="44" y="103"/>
                    <a:pt x="77" y="103"/>
                  </a:cubicBezTo>
                  <a:cubicBezTo>
                    <a:pt x="80" y="103"/>
                    <a:pt x="82" y="103"/>
                    <a:pt x="85" y="102"/>
                  </a:cubicBezTo>
                  <a:cubicBezTo>
                    <a:pt x="263" y="91"/>
                    <a:pt x="430" y="80"/>
                    <a:pt x="608" y="80"/>
                  </a:cubicBezTo>
                  <a:cubicBezTo>
                    <a:pt x="774" y="91"/>
                    <a:pt x="942" y="113"/>
                    <a:pt x="1120" y="136"/>
                  </a:cubicBezTo>
                  <a:cubicBezTo>
                    <a:pt x="1164" y="136"/>
                    <a:pt x="1142" y="80"/>
                    <a:pt x="1108" y="69"/>
                  </a:cubicBezTo>
                  <a:cubicBezTo>
                    <a:pt x="913" y="23"/>
                    <a:pt x="704" y="1"/>
                    <a:pt x="4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02" name="Google Shape;17802;p24"/>
            <p:cNvSpPr/>
            <p:nvPr/>
          </p:nvSpPr>
          <p:spPr>
            <a:xfrm flipH="1">
              <a:off x="-266164" y="215183"/>
              <a:ext cx="56795" cy="73576"/>
            </a:xfrm>
            <a:custGeom>
              <a:avLst/>
              <a:gdLst/>
              <a:ahLst/>
              <a:cxnLst/>
              <a:rect l="l" t="t" r="r" b="b"/>
              <a:pathLst>
                <a:path w="704" h="912" extrusionOk="0">
                  <a:moveTo>
                    <a:pt x="654" y="0"/>
                  </a:moveTo>
                  <a:cubicBezTo>
                    <a:pt x="645" y="0"/>
                    <a:pt x="635" y="4"/>
                    <a:pt x="629" y="14"/>
                  </a:cubicBezTo>
                  <a:cubicBezTo>
                    <a:pt x="440" y="303"/>
                    <a:pt x="228" y="593"/>
                    <a:pt x="17" y="859"/>
                  </a:cubicBezTo>
                  <a:cubicBezTo>
                    <a:pt x="0" y="885"/>
                    <a:pt x="29" y="911"/>
                    <a:pt x="54" y="911"/>
                  </a:cubicBezTo>
                  <a:cubicBezTo>
                    <a:pt x="61" y="911"/>
                    <a:pt x="68" y="909"/>
                    <a:pt x="73" y="904"/>
                  </a:cubicBezTo>
                  <a:cubicBezTo>
                    <a:pt x="295" y="637"/>
                    <a:pt x="507" y="348"/>
                    <a:pt x="695" y="47"/>
                  </a:cubicBezTo>
                  <a:cubicBezTo>
                    <a:pt x="704" y="24"/>
                    <a:pt x="678" y="0"/>
                    <a:pt x="6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03" name="Google Shape;17803;p24"/>
            <p:cNvSpPr/>
            <p:nvPr/>
          </p:nvSpPr>
          <p:spPr>
            <a:xfrm flipH="1">
              <a:off x="-273344" y="226316"/>
              <a:ext cx="73656" cy="81240"/>
            </a:xfrm>
            <a:custGeom>
              <a:avLst/>
              <a:gdLst/>
              <a:ahLst/>
              <a:cxnLst/>
              <a:rect l="l" t="t" r="r" b="b"/>
              <a:pathLst>
                <a:path w="913" h="1007" extrusionOk="0">
                  <a:moveTo>
                    <a:pt x="873" y="0"/>
                  </a:moveTo>
                  <a:cubicBezTo>
                    <a:pt x="864" y="0"/>
                    <a:pt x="856" y="3"/>
                    <a:pt x="849" y="10"/>
                  </a:cubicBezTo>
                  <a:cubicBezTo>
                    <a:pt x="605" y="354"/>
                    <a:pt x="326" y="665"/>
                    <a:pt x="26" y="955"/>
                  </a:cubicBezTo>
                  <a:cubicBezTo>
                    <a:pt x="0" y="981"/>
                    <a:pt x="34" y="1006"/>
                    <a:pt x="61" y="1006"/>
                  </a:cubicBezTo>
                  <a:cubicBezTo>
                    <a:pt x="69" y="1006"/>
                    <a:pt x="76" y="1004"/>
                    <a:pt x="81" y="999"/>
                  </a:cubicBezTo>
                  <a:cubicBezTo>
                    <a:pt x="404" y="732"/>
                    <a:pt x="671" y="388"/>
                    <a:pt x="904" y="32"/>
                  </a:cubicBezTo>
                  <a:cubicBezTo>
                    <a:pt x="913" y="16"/>
                    <a:pt x="893" y="0"/>
                    <a:pt x="8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04" name="Google Shape;17804;p24"/>
            <p:cNvSpPr/>
            <p:nvPr/>
          </p:nvSpPr>
          <p:spPr>
            <a:xfrm flipH="1">
              <a:off x="-248012" y="278594"/>
              <a:ext cx="45823" cy="35981"/>
            </a:xfrm>
            <a:custGeom>
              <a:avLst/>
              <a:gdLst/>
              <a:ahLst/>
              <a:cxnLst/>
              <a:rect l="l" t="t" r="r" b="b"/>
              <a:pathLst>
                <a:path w="568" h="446" extrusionOk="0">
                  <a:moveTo>
                    <a:pt x="501" y="1"/>
                  </a:moveTo>
                  <a:cubicBezTo>
                    <a:pt x="494" y="1"/>
                    <a:pt x="489" y="3"/>
                    <a:pt x="485" y="7"/>
                  </a:cubicBezTo>
                  <a:cubicBezTo>
                    <a:pt x="340" y="140"/>
                    <a:pt x="184" y="262"/>
                    <a:pt x="28" y="373"/>
                  </a:cubicBezTo>
                  <a:cubicBezTo>
                    <a:pt x="0" y="402"/>
                    <a:pt x="43" y="445"/>
                    <a:pt x="77" y="445"/>
                  </a:cubicBezTo>
                  <a:cubicBezTo>
                    <a:pt x="83" y="445"/>
                    <a:pt x="90" y="444"/>
                    <a:pt x="95" y="440"/>
                  </a:cubicBezTo>
                  <a:cubicBezTo>
                    <a:pt x="262" y="340"/>
                    <a:pt x="406" y="207"/>
                    <a:pt x="540" y="62"/>
                  </a:cubicBezTo>
                  <a:cubicBezTo>
                    <a:pt x="567" y="35"/>
                    <a:pt x="528" y="1"/>
                    <a:pt x="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05" name="Google Shape;17805;p24"/>
            <p:cNvSpPr/>
            <p:nvPr/>
          </p:nvSpPr>
          <p:spPr>
            <a:xfrm flipH="1">
              <a:off x="-181132" y="98203"/>
              <a:ext cx="26461" cy="64540"/>
            </a:xfrm>
            <a:custGeom>
              <a:avLst/>
              <a:gdLst/>
              <a:ahLst/>
              <a:cxnLst/>
              <a:rect l="l" t="t" r="r" b="b"/>
              <a:pathLst>
                <a:path w="328" h="800" extrusionOk="0">
                  <a:moveTo>
                    <a:pt x="297" y="1"/>
                  </a:moveTo>
                  <a:cubicBezTo>
                    <a:pt x="290" y="1"/>
                    <a:pt x="283" y="6"/>
                    <a:pt x="283" y="18"/>
                  </a:cubicBezTo>
                  <a:cubicBezTo>
                    <a:pt x="250" y="274"/>
                    <a:pt x="162" y="530"/>
                    <a:pt x="16" y="752"/>
                  </a:cubicBezTo>
                  <a:cubicBezTo>
                    <a:pt x="1" y="776"/>
                    <a:pt x="29" y="799"/>
                    <a:pt x="55" y="799"/>
                  </a:cubicBezTo>
                  <a:cubicBezTo>
                    <a:pt x="66" y="799"/>
                    <a:pt x="77" y="795"/>
                    <a:pt x="83" y="785"/>
                  </a:cubicBezTo>
                  <a:cubicBezTo>
                    <a:pt x="228" y="563"/>
                    <a:pt x="317" y="296"/>
                    <a:pt x="328" y="29"/>
                  </a:cubicBezTo>
                  <a:cubicBezTo>
                    <a:pt x="328" y="15"/>
                    <a:pt x="310" y="1"/>
                    <a:pt x="2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06" name="Google Shape;17806;p24"/>
            <p:cNvSpPr/>
            <p:nvPr/>
          </p:nvSpPr>
          <p:spPr>
            <a:xfrm flipH="1">
              <a:off x="-182665" y="139751"/>
              <a:ext cx="28317" cy="45743"/>
            </a:xfrm>
            <a:custGeom>
              <a:avLst/>
              <a:gdLst/>
              <a:ahLst/>
              <a:cxnLst/>
              <a:rect l="l" t="t" r="r" b="b"/>
              <a:pathLst>
                <a:path w="351" h="567" extrusionOk="0">
                  <a:moveTo>
                    <a:pt x="298" y="1"/>
                  </a:moveTo>
                  <a:cubicBezTo>
                    <a:pt x="288" y="1"/>
                    <a:pt x="280" y="5"/>
                    <a:pt x="277" y="15"/>
                  </a:cubicBezTo>
                  <a:cubicBezTo>
                    <a:pt x="221" y="204"/>
                    <a:pt x="121" y="371"/>
                    <a:pt x="10" y="527"/>
                  </a:cubicBezTo>
                  <a:cubicBezTo>
                    <a:pt x="1" y="544"/>
                    <a:pt x="25" y="567"/>
                    <a:pt x="47" y="567"/>
                  </a:cubicBezTo>
                  <a:cubicBezTo>
                    <a:pt x="53" y="567"/>
                    <a:pt x="60" y="565"/>
                    <a:pt x="65" y="559"/>
                  </a:cubicBezTo>
                  <a:cubicBezTo>
                    <a:pt x="198" y="415"/>
                    <a:pt x="287" y="237"/>
                    <a:pt x="343" y="37"/>
                  </a:cubicBezTo>
                  <a:cubicBezTo>
                    <a:pt x="351" y="22"/>
                    <a:pt x="321" y="1"/>
                    <a:pt x="2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07" name="Google Shape;17807;p24"/>
            <p:cNvSpPr/>
            <p:nvPr/>
          </p:nvSpPr>
          <p:spPr>
            <a:xfrm flipH="1">
              <a:off x="7246" y="216474"/>
              <a:ext cx="31705" cy="80191"/>
            </a:xfrm>
            <a:custGeom>
              <a:avLst/>
              <a:gdLst/>
              <a:ahLst/>
              <a:cxnLst/>
              <a:rect l="l" t="t" r="r" b="b"/>
              <a:pathLst>
                <a:path w="393" h="994" extrusionOk="0">
                  <a:moveTo>
                    <a:pt x="50" y="1"/>
                  </a:moveTo>
                  <a:cubicBezTo>
                    <a:pt x="24" y="1"/>
                    <a:pt x="1" y="16"/>
                    <a:pt x="14" y="43"/>
                  </a:cubicBezTo>
                  <a:cubicBezTo>
                    <a:pt x="103" y="176"/>
                    <a:pt x="170" y="320"/>
                    <a:pt x="214" y="476"/>
                  </a:cubicBezTo>
                  <a:cubicBezTo>
                    <a:pt x="259" y="643"/>
                    <a:pt x="281" y="799"/>
                    <a:pt x="293" y="955"/>
                  </a:cubicBezTo>
                  <a:cubicBezTo>
                    <a:pt x="293" y="976"/>
                    <a:pt x="326" y="993"/>
                    <a:pt x="349" y="993"/>
                  </a:cubicBezTo>
                  <a:cubicBezTo>
                    <a:pt x="361" y="993"/>
                    <a:pt x="370" y="988"/>
                    <a:pt x="370" y="977"/>
                  </a:cubicBezTo>
                  <a:cubicBezTo>
                    <a:pt x="392" y="810"/>
                    <a:pt x="359" y="632"/>
                    <a:pt x="315" y="476"/>
                  </a:cubicBezTo>
                  <a:cubicBezTo>
                    <a:pt x="259" y="310"/>
                    <a:pt x="192" y="165"/>
                    <a:pt x="92" y="20"/>
                  </a:cubicBezTo>
                  <a:cubicBezTo>
                    <a:pt x="84" y="7"/>
                    <a:pt x="66" y="1"/>
                    <a:pt x="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08" name="Google Shape;17808;p24"/>
            <p:cNvSpPr/>
            <p:nvPr/>
          </p:nvSpPr>
          <p:spPr>
            <a:xfrm flipH="1">
              <a:off x="2325" y="213489"/>
              <a:ext cx="21621" cy="59054"/>
            </a:xfrm>
            <a:custGeom>
              <a:avLst/>
              <a:gdLst/>
              <a:ahLst/>
              <a:cxnLst/>
              <a:rect l="l" t="t" r="r" b="b"/>
              <a:pathLst>
                <a:path w="268" h="732" extrusionOk="0">
                  <a:moveTo>
                    <a:pt x="35" y="0"/>
                  </a:moveTo>
                  <a:cubicBezTo>
                    <a:pt x="17" y="0"/>
                    <a:pt x="0" y="11"/>
                    <a:pt x="6" y="35"/>
                  </a:cubicBezTo>
                  <a:cubicBezTo>
                    <a:pt x="95" y="246"/>
                    <a:pt x="151" y="468"/>
                    <a:pt x="196" y="703"/>
                  </a:cubicBezTo>
                  <a:cubicBezTo>
                    <a:pt x="201" y="720"/>
                    <a:pt x="223" y="732"/>
                    <a:pt x="241" y="732"/>
                  </a:cubicBezTo>
                  <a:cubicBezTo>
                    <a:pt x="256" y="732"/>
                    <a:pt x="267" y="723"/>
                    <a:pt x="262" y="703"/>
                  </a:cubicBezTo>
                  <a:cubicBezTo>
                    <a:pt x="228" y="468"/>
                    <a:pt x="151" y="235"/>
                    <a:pt x="73" y="24"/>
                  </a:cubicBezTo>
                  <a:cubicBezTo>
                    <a:pt x="68" y="8"/>
                    <a:pt x="51" y="0"/>
                    <a:pt x="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09" name="Google Shape;17809;p24"/>
            <p:cNvSpPr/>
            <p:nvPr/>
          </p:nvSpPr>
          <p:spPr>
            <a:xfrm flipH="1">
              <a:off x="-4452" y="226155"/>
              <a:ext cx="12666" cy="30576"/>
            </a:xfrm>
            <a:custGeom>
              <a:avLst/>
              <a:gdLst/>
              <a:ahLst/>
              <a:cxnLst/>
              <a:rect l="l" t="t" r="r" b="b"/>
              <a:pathLst>
                <a:path w="157" h="379" extrusionOk="0">
                  <a:moveTo>
                    <a:pt x="33" y="0"/>
                  </a:moveTo>
                  <a:cubicBezTo>
                    <a:pt x="11" y="0"/>
                    <a:pt x="1" y="12"/>
                    <a:pt x="1" y="34"/>
                  </a:cubicBezTo>
                  <a:cubicBezTo>
                    <a:pt x="23" y="134"/>
                    <a:pt x="45" y="245"/>
                    <a:pt x="78" y="345"/>
                  </a:cubicBezTo>
                  <a:cubicBezTo>
                    <a:pt x="90" y="368"/>
                    <a:pt x="100" y="378"/>
                    <a:pt x="122" y="378"/>
                  </a:cubicBezTo>
                  <a:cubicBezTo>
                    <a:pt x="145" y="378"/>
                    <a:pt x="156" y="368"/>
                    <a:pt x="156" y="345"/>
                  </a:cubicBezTo>
                  <a:cubicBezTo>
                    <a:pt x="134" y="245"/>
                    <a:pt x="100" y="134"/>
                    <a:pt x="78" y="34"/>
                  </a:cubicBezTo>
                  <a:cubicBezTo>
                    <a:pt x="67" y="12"/>
                    <a:pt x="56" y="0"/>
                    <a:pt x="3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10" name="Google Shape;17810;p24"/>
            <p:cNvSpPr/>
            <p:nvPr/>
          </p:nvSpPr>
          <p:spPr>
            <a:xfrm flipH="1">
              <a:off x="20719" y="521186"/>
              <a:ext cx="37191" cy="91082"/>
            </a:xfrm>
            <a:custGeom>
              <a:avLst/>
              <a:gdLst/>
              <a:ahLst/>
              <a:cxnLst/>
              <a:rect l="l" t="t" r="r" b="b"/>
              <a:pathLst>
                <a:path w="461" h="1129" extrusionOk="0">
                  <a:moveTo>
                    <a:pt x="359" y="0"/>
                  </a:moveTo>
                  <a:cubicBezTo>
                    <a:pt x="345" y="0"/>
                    <a:pt x="332" y="7"/>
                    <a:pt x="327" y="25"/>
                  </a:cubicBezTo>
                  <a:cubicBezTo>
                    <a:pt x="283" y="381"/>
                    <a:pt x="160" y="715"/>
                    <a:pt x="16" y="1048"/>
                  </a:cubicBezTo>
                  <a:cubicBezTo>
                    <a:pt x="0" y="1080"/>
                    <a:pt x="30" y="1106"/>
                    <a:pt x="56" y="1106"/>
                  </a:cubicBezTo>
                  <a:cubicBezTo>
                    <a:pt x="67" y="1106"/>
                    <a:pt x="76" y="1102"/>
                    <a:pt x="83" y="1093"/>
                  </a:cubicBezTo>
                  <a:cubicBezTo>
                    <a:pt x="238" y="814"/>
                    <a:pt x="338" y="492"/>
                    <a:pt x="383" y="181"/>
                  </a:cubicBezTo>
                  <a:lnTo>
                    <a:pt x="383" y="181"/>
                  </a:lnTo>
                  <a:cubicBezTo>
                    <a:pt x="360" y="481"/>
                    <a:pt x="294" y="781"/>
                    <a:pt x="182" y="1070"/>
                  </a:cubicBezTo>
                  <a:cubicBezTo>
                    <a:pt x="175" y="1102"/>
                    <a:pt x="207" y="1128"/>
                    <a:pt x="234" y="1128"/>
                  </a:cubicBezTo>
                  <a:cubicBezTo>
                    <a:pt x="245" y="1128"/>
                    <a:pt x="254" y="1124"/>
                    <a:pt x="261" y="1115"/>
                  </a:cubicBezTo>
                  <a:cubicBezTo>
                    <a:pt x="405" y="792"/>
                    <a:pt x="461" y="436"/>
                    <a:pt x="449" y="92"/>
                  </a:cubicBezTo>
                  <a:cubicBezTo>
                    <a:pt x="449" y="73"/>
                    <a:pt x="427" y="55"/>
                    <a:pt x="407" y="55"/>
                  </a:cubicBezTo>
                  <a:cubicBezTo>
                    <a:pt x="402" y="55"/>
                    <a:pt x="398" y="56"/>
                    <a:pt x="394" y="58"/>
                  </a:cubicBezTo>
                  <a:lnTo>
                    <a:pt x="394" y="36"/>
                  </a:lnTo>
                  <a:cubicBezTo>
                    <a:pt x="401" y="16"/>
                    <a:pt x="379" y="0"/>
                    <a:pt x="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11" name="Google Shape;17811;p24"/>
            <p:cNvSpPr/>
            <p:nvPr/>
          </p:nvSpPr>
          <p:spPr>
            <a:xfrm flipH="1">
              <a:off x="4826" y="554989"/>
              <a:ext cx="17506" cy="65347"/>
            </a:xfrm>
            <a:custGeom>
              <a:avLst/>
              <a:gdLst/>
              <a:ahLst/>
              <a:cxnLst/>
              <a:rect l="l" t="t" r="r" b="b"/>
              <a:pathLst>
                <a:path w="217" h="810" extrusionOk="0">
                  <a:moveTo>
                    <a:pt x="171" y="1"/>
                  </a:moveTo>
                  <a:cubicBezTo>
                    <a:pt x="161" y="1"/>
                    <a:pt x="153" y="6"/>
                    <a:pt x="153" y="17"/>
                  </a:cubicBezTo>
                  <a:cubicBezTo>
                    <a:pt x="131" y="273"/>
                    <a:pt x="87" y="518"/>
                    <a:pt x="8" y="763"/>
                  </a:cubicBezTo>
                  <a:cubicBezTo>
                    <a:pt x="1" y="786"/>
                    <a:pt x="32" y="810"/>
                    <a:pt x="54" y="810"/>
                  </a:cubicBezTo>
                  <a:cubicBezTo>
                    <a:pt x="64" y="810"/>
                    <a:pt x="72" y="806"/>
                    <a:pt x="75" y="796"/>
                  </a:cubicBezTo>
                  <a:cubicBezTo>
                    <a:pt x="164" y="551"/>
                    <a:pt x="208" y="296"/>
                    <a:pt x="208" y="39"/>
                  </a:cubicBezTo>
                  <a:cubicBezTo>
                    <a:pt x="216" y="18"/>
                    <a:pt x="190" y="1"/>
                    <a:pt x="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12" name="Google Shape;17812;p24"/>
            <p:cNvSpPr/>
            <p:nvPr/>
          </p:nvSpPr>
          <p:spPr>
            <a:xfrm flipH="1">
              <a:off x="-8002" y="585969"/>
              <a:ext cx="5405" cy="16216"/>
            </a:xfrm>
            <a:custGeom>
              <a:avLst/>
              <a:gdLst/>
              <a:ahLst/>
              <a:cxnLst/>
              <a:rect l="l" t="t" r="r" b="b"/>
              <a:pathLst>
                <a:path w="67" h="201" extrusionOk="0">
                  <a:moveTo>
                    <a:pt x="22" y="1"/>
                  </a:moveTo>
                  <a:cubicBezTo>
                    <a:pt x="11" y="1"/>
                    <a:pt x="0" y="11"/>
                    <a:pt x="0" y="23"/>
                  </a:cubicBezTo>
                  <a:cubicBezTo>
                    <a:pt x="0" y="78"/>
                    <a:pt x="11" y="122"/>
                    <a:pt x="11" y="178"/>
                  </a:cubicBezTo>
                  <a:lnTo>
                    <a:pt x="22" y="189"/>
                  </a:lnTo>
                  <a:cubicBezTo>
                    <a:pt x="33" y="201"/>
                    <a:pt x="45" y="201"/>
                    <a:pt x="45" y="201"/>
                  </a:cubicBezTo>
                  <a:cubicBezTo>
                    <a:pt x="67" y="201"/>
                    <a:pt x="67" y="189"/>
                    <a:pt x="67" y="178"/>
                  </a:cubicBezTo>
                  <a:cubicBezTo>
                    <a:pt x="67" y="134"/>
                    <a:pt x="55" y="78"/>
                    <a:pt x="55" y="23"/>
                  </a:cubicBezTo>
                  <a:cubicBezTo>
                    <a:pt x="55" y="11"/>
                    <a:pt x="33" y="1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13" name="Google Shape;17813;p24"/>
            <p:cNvSpPr/>
            <p:nvPr/>
          </p:nvSpPr>
          <p:spPr>
            <a:xfrm flipH="1">
              <a:off x="101960" y="503760"/>
              <a:ext cx="56795" cy="61797"/>
            </a:xfrm>
            <a:custGeom>
              <a:avLst/>
              <a:gdLst/>
              <a:ahLst/>
              <a:cxnLst/>
              <a:rect l="l" t="t" r="r" b="b"/>
              <a:pathLst>
                <a:path w="704" h="766" extrusionOk="0">
                  <a:moveTo>
                    <a:pt x="627" y="0"/>
                  </a:moveTo>
                  <a:cubicBezTo>
                    <a:pt x="612" y="0"/>
                    <a:pt x="597" y="5"/>
                    <a:pt x="587" y="19"/>
                  </a:cubicBezTo>
                  <a:cubicBezTo>
                    <a:pt x="510" y="140"/>
                    <a:pt x="421" y="263"/>
                    <a:pt x="320" y="374"/>
                  </a:cubicBezTo>
                  <a:cubicBezTo>
                    <a:pt x="231" y="496"/>
                    <a:pt x="120" y="597"/>
                    <a:pt x="20" y="708"/>
                  </a:cubicBezTo>
                  <a:cubicBezTo>
                    <a:pt x="1" y="728"/>
                    <a:pt x="33" y="765"/>
                    <a:pt x="64" y="765"/>
                  </a:cubicBezTo>
                  <a:cubicBezTo>
                    <a:pt x="68" y="765"/>
                    <a:pt x="72" y="765"/>
                    <a:pt x="75" y="763"/>
                  </a:cubicBezTo>
                  <a:cubicBezTo>
                    <a:pt x="209" y="674"/>
                    <a:pt x="309" y="563"/>
                    <a:pt x="409" y="441"/>
                  </a:cubicBezTo>
                  <a:cubicBezTo>
                    <a:pt x="510" y="318"/>
                    <a:pt x="599" y="196"/>
                    <a:pt x="688" y="63"/>
                  </a:cubicBezTo>
                  <a:cubicBezTo>
                    <a:pt x="703" y="32"/>
                    <a:pt x="663" y="0"/>
                    <a:pt x="6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14" name="Google Shape;17814;p24"/>
            <p:cNvSpPr/>
            <p:nvPr/>
          </p:nvSpPr>
          <p:spPr>
            <a:xfrm flipH="1">
              <a:off x="104703" y="526511"/>
              <a:ext cx="31867" cy="34206"/>
            </a:xfrm>
            <a:custGeom>
              <a:avLst/>
              <a:gdLst/>
              <a:ahLst/>
              <a:cxnLst/>
              <a:rect l="l" t="t" r="r" b="b"/>
              <a:pathLst>
                <a:path w="395" h="424" extrusionOk="0">
                  <a:moveTo>
                    <a:pt x="331" y="1"/>
                  </a:moveTo>
                  <a:cubicBezTo>
                    <a:pt x="319" y="1"/>
                    <a:pt x="308" y="5"/>
                    <a:pt x="301" y="14"/>
                  </a:cubicBezTo>
                  <a:cubicBezTo>
                    <a:pt x="257" y="81"/>
                    <a:pt x="212" y="148"/>
                    <a:pt x="156" y="204"/>
                  </a:cubicBezTo>
                  <a:cubicBezTo>
                    <a:pt x="134" y="237"/>
                    <a:pt x="112" y="259"/>
                    <a:pt x="90" y="293"/>
                  </a:cubicBezTo>
                  <a:cubicBezTo>
                    <a:pt x="57" y="315"/>
                    <a:pt x="34" y="348"/>
                    <a:pt x="12" y="382"/>
                  </a:cubicBezTo>
                  <a:cubicBezTo>
                    <a:pt x="1" y="392"/>
                    <a:pt x="12" y="415"/>
                    <a:pt x="23" y="415"/>
                  </a:cubicBezTo>
                  <a:cubicBezTo>
                    <a:pt x="29" y="420"/>
                    <a:pt x="37" y="423"/>
                    <a:pt x="45" y="423"/>
                  </a:cubicBezTo>
                  <a:cubicBezTo>
                    <a:pt x="54" y="423"/>
                    <a:pt x="62" y="420"/>
                    <a:pt x="67" y="415"/>
                  </a:cubicBezTo>
                  <a:cubicBezTo>
                    <a:pt x="101" y="392"/>
                    <a:pt x="134" y="370"/>
                    <a:pt x="156" y="337"/>
                  </a:cubicBezTo>
                  <a:cubicBezTo>
                    <a:pt x="190" y="303"/>
                    <a:pt x="212" y="281"/>
                    <a:pt x="235" y="248"/>
                  </a:cubicBezTo>
                  <a:cubicBezTo>
                    <a:pt x="290" y="181"/>
                    <a:pt x="334" y="115"/>
                    <a:pt x="379" y="48"/>
                  </a:cubicBezTo>
                  <a:cubicBezTo>
                    <a:pt x="395" y="24"/>
                    <a:pt x="360" y="1"/>
                    <a:pt x="33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15" name="Google Shape;17815;p24"/>
            <p:cNvSpPr/>
            <p:nvPr/>
          </p:nvSpPr>
          <p:spPr>
            <a:xfrm flipH="1">
              <a:off x="145606" y="528931"/>
              <a:ext cx="70429" cy="67041"/>
            </a:xfrm>
            <a:custGeom>
              <a:avLst/>
              <a:gdLst/>
              <a:ahLst/>
              <a:cxnLst/>
              <a:rect l="l" t="t" r="r" b="b"/>
              <a:pathLst>
                <a:path w="873" h="831" extrusionOk="0">
                  <a:moveTo>
                    <a:pt x="31" y="0"/>
                  </a:moveTo>
                  <a:cubicBezTo>
                    <a:pt x="16" y="0"/>
                    <a:pt x="0" y="8"/>
                    <a:pt x="7" y="29"/>
                  </a:cubicBezTo>
                  <a:cubicBezTo>
                    <a:pt x="41" y="107"/>
                    <a:pt x="118" y="174"/>
                    <a:pt x="174" y="240"/>
                  </a:cubicBezTo>
                  <a:cubicBezTo>
                    <a:pt x="229" y="318"/>
                    <a:pt x="296" y="385"/>
                    <a:pt x="363" y="451"/>
                  </a:cubicBezTo>
                  <a:cubicBezTo>
                    <a:pt x="486" y="585"/>
                    <a:pt x="619" y="708"/>
                    <a:pt x="775" y="819"/>
                  </a:cubicBezTo>
                  <a:cubicBezTo>
                    <a:pt x="786" y="827"/>
                    <a:pt x="798" y="830"/>
                    <a:pt x="809" y="830"/>
                  </a:cubicBezTo>
                  <a:cubicBezTo>
                    <a:pt x="844" y="830"/>
                    <a:pt x="872" y="796"/>
                    <a:pt x="830" y="763"/>
                  </a:cubicBezTo>
                  <a:cubicBezTo>
                    <a:pt x="686" y="651"/>
                    <a:pt x="552" y="530"/>
                    <a:pt x="419" y="396"/>
                  </a:cubicBezTo>
                  <a:cubicBezTo>
                    <a:pt x="352" y="340"/>
                    <a:pt x="296" y="273"/>
                    <a:pt x="229" y="207"/>
                  </a:cubicBezTo>
                  <a:cubicBezTo>
                    <a:pt x="174" y="140"/>
                    <a:pt x="118" y="62"/>
                    <a:pt x="51" y="6"/>
                  </a:cubicBezTo>
                  <a:cubicBezTo>
                    <a:pt x="48" y="2"/>
                    <a:pt x="39" y="0"/>
                    <a:pt x="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16" name="Google Shape;17816;p24"/>
            <p:cNvSpPr/>
            <p:nvPr/>
          </p:nvSpPr>
          <p:spPr>
            <a:xfrm flipH="1">
              <a:off x="154399" y="490449"/>
              <a:ext cx="15328" cy="17264"/>
            </a:xfrm>
            <a:custGeom>
              <a:avLst/>
              <a:gdLst/>
              <a:ahLst/>
              <a:cxnLst/>
              <a:rect l="l" t="t" r="r" b="b"/>
              <a:pathLst>
                <a:path w="190" h="214" extrusionOk="0">
                  <a:moveTo>
                    <a:pt x="134" y="0"/>
                  </a:moveTo>
                  <a:cubicBezTo>
                    <a:pt x="130" y="0"/>
                    <a:pt x="126" y="2"/>
                    <a:pt x="122" y="6"/>
                  </a:cubicBezTo>
                  <a:cubicBezTo>
                    <a:pt x="100" y="6"/>
                    <a:pt x="100" y="6"/>
                    <a:pt x="90" y="16"/>
                  </a:cubicBezTo>
                  <a:cubicBezTo>
                    <a:pt x="78" y="38"/>
                    <a:pt x="56" y="61"/>
                    <a:pt x="45" y="83"/>
                  </a:cubicBezTo>
                  <a:cubicBezTo>
                    <a:pt x="34" y="95"/>
                    <a:pt x="23" y="105"/>
                    <a:pt x="23" y="117"/>
                  </a:cubicBezTo>
                  <a:cubicBezTo>
                    <a:pt x="11" y="127"/>
                    <a:pt x="11" y="127"/>
                    <a:pt x="11" y="139"/>
                  </a:cubicBezTo>
                  <a:cubicBezTo>
                    <a:pt x="11" y="150"/>
                    <a:pt x="1" y="150"/>
                    <a:pt x="1" y="161"/>
                  </a:cubicBezTo>
                  <a:lnTo>
                    <a:pt x="1" y="184"/>
                  </a:lnTo>
                  <a:cubicBezTo>
                    <a:pt x="11" y="194"/>
                    <a:pt x="11" y="206"/>
                    <a:pt x="23" y="206"/>
                  </a:cubicBezTo>
                  <a:cubicBezTo>
                    <a:pt x="34" y="211"/>
                    <a:pt x="45" y="214"/>
                    <a:pt x="55" y="214"/>
                  </a:cubicBezTo>
                  <a:cubicBezTo>
                    <a:pt x="64" y="214"/>
                    <a:pt x="73" y="211"/>
                    <a:pt x="78" y="206"/>
                  </a:cubicBezTo>
                  <a:cubicBezTo>
                    <a:pt x="90" y="206"/>
                    <a:pt x="90" y="194"/>
                    <a:pt x="100" y="194"/>
                  </a:cubicBezTo>
                  <a:lnTo>
                    <a:pt x="112" y="184"/>
                  </a:lnTo>
                  <a:cubicBezTo>
                    <a:pt x="122" y="161"/>
                    <a:pt x="134" y="150"/>
                    <a:pt x="145" y="139"/>
                  </a:cubicBezTo>
                  <a:cubicBezTo>
                    <a:pt x="156" y="117"/>
                    <a:pt x="167" y="95"/>
                    <a:pt x="189" y="72"/>
                  </a:cubicBezTo>
                  <a:lnTo>
                    <a:pt x="189" y="38"/>
                  </a:lnTo>
                  <a:lnTo>
                    <a:pt x="156" y="6"/>
                  </a:lnTo>
                  <a:cubicBezTo>
                    <a:pt x="149" y="6"/>
                    <a:pt x="141" y="0"/>
                    <a:pt x="1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17" name="Google Shape;17817;p24"/>
            <p:cNvSpPr/>
            <p:nvPr/>
          </p:nvSpPr>
          <p:spPr>
            <a:xfrm flipH="1">
              <a:off x="-189281" y="555796"/>
              <a:ext cx="11294" cy="58247"/>
            </a:xfrm>
            <a:custGeom>
              <a:avLst/>
              <a:gdLst/>
              <a:ahLst/>
              <a:cxnLst/>
              <a:rect l="l" t="t" r="r" b="b"/>
              <a:pathLst>
                <a:path w="140" h="722" extrusionOk="0">
                  <a:moveTo>
                    <a:pt x="27" y="0"/>
                  </a:moveTo>
                  <a:cubicBezTo>
                    <a:pt x="12" y="0"/>
                    <a:pt x="1" y="9"/>
                    <a:pt x="6" y="29"/>
                  </a:cubicBezTo>
                  <a:cubicBezTo>
                    <a:pt x="28" y="130"/>
                    <a:pt x="39" y="241"/>
                    <a:pt x="50" y="352"/>
                  </a:cubicBezTo>
                  <a:cubicBezTo>
                    <a:pt x="50" y="463"/>
                    <a:pt x="39" y="575"/>
                    <a:pt x="39" y="686"/>
                  </a:cubicBezTo>
                  <a:cubicBezTo>
                    <a:pt x="39" y="706"/>
                    <a:pt x="59" y="722"/>
                    <a:pt x="77" y="722"/>
                  </a:cubicBezTo>
                  <a:cubicBezTo>
                    <a:pt x="90" y="722"/>
                    <a:pt x="101" y="714"/>
                    <a:pt x="106" y="697"/>
                  </a:cubicBezTo>
                  <a:cubicBezTo>
                    <a:pt x="139" y="585"/>
                    <a:pt x="139" y="474"/>
                    <a:pt x="128" y="363"/>
                  </a:cubicBezTo>
                  <a:cubicBezTo>
                    <a:pt x="117" y="252"/>
                    <a:pt x="106" y="141"/>
                    <a:pt x="73" y="29"/>
                  </a:cubicBezTo>
                  <a:cubicBezTo>
                    <a:pt x="67" y="12"/>
                    <a:pt x="44" y="0"/>
                    <a:pt x="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18" name="Google Shape;17818;p24"/>
            <p:cNvSpPr/>
            <p:nvPr/>
          </p:nvSpPr>
          <p:spPr>
            <a:xfrm flipH="1">
              <a:off x="-175808" y="574594"/>
              <a:ext cx="11698" cy="60990"/>
            </a:xfrm>
            <a:custGeom>
              <a:avLst/>
              <a:gdLst/>
              <a:ahLst/>
              <a:cxnLst/>
              <a:rect l="l" t="t" r="r" b="b"/>
              <a:pathLst>
                <a:path w="145" h="756" extrusionOk="0">
                  <a:moveTo>
                    <a:pt x="44" y="1"/>
                  </a:moveTo>
                  <a:cubicBezTo>
                    <a:pt x="29" y="1"/>
                    <a:pt x="17" y="10"/>
                    <a:pt x="22" y="30"/>
                  </a:cubicBezTo>
                  <a:cubicBezTo>
                    <a:pt x="33" y="142"/>
                    <a:pt x="33" y="263"/>
                    <a:pt x="33" y="375"/>
                  </a:cubicBezTo>
                  <a:lnTo>
                    <a:pt x="0" y="708"/>
                  </a:lnTo>
                  <a:cubicBezTo>
                    <a:pt x="0" y="732"/>
                    <a:pt x="28" y="756"/>
                    <a:pt x="48" y="756"/>
                  </a:cubicBezTo>
                  <a:cubicBezTo>
                    <a:pt x="56" y="756"/>
                    <a:pt x="63" y="752"/>
                    <a:pt x="67" y="742"/>
                  </a:cubicBezTo>
                  <a:cubicBezTo>
                    <a:pt x="144" y="520"/>
                    <a:pt x="122" y="263"/>
                    <a:pt x="89" y="30"/>
                  </a:cubicBezTo>
                  <a:cubicBezTo>
                    <a:pt x="83" y="12"/>
                    <a:pt x="61" y="1"/>
                    <a:pt x="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19" name="Google Shape;17819;p24"/>
            <p:cNvSpPr/>
            <p:nvPr/>
          </p:nvSpPr>
          <p:spPr>
            <a:xfrm flipH="1">
              <a:off x="110108" y="70531"/>
              <a:ext cx="37191" cy="64379"/>
            </a:xfrm>
            <a:custGeom>
              <a:avLst/>
              <a:gdLst/>
              <a:ahLst/>
              <a:cxnLst/>
              <a:rect l="l" t="t" r="r" b="b"/>
              <a:pathLst>
                <a:path w="461" h="798" extrusionOk="0">
                  <a:moveTo>
                    <a:pt x="40" y="1"/>
                  </a:moveTo>
                  <a:cubicBezTo>
                    <a:pt x="35" y="1"/>
                    <a:pt x="29" y="2"/>
                    <a:pt x="22" y="5"/>
                  </a:cubicBezTo>
                  <a:cubicBezTo>
                    <a:pt x="0" y="5"/>
                    <a:pt x="0" y="28"/>
                    <a:pt x="12" y="38"/>
                  </a:cubicBezTo>
                  <a:cubicBezTo>
                    <a:pt x="200" y="250"/>
                    <a:pt x="323" y="495"/>
                    <a:pt x="390" y="762"/>
                  </a:cubicBezTo>
                  <a:cubicBezTo>
                    <a:pt x="390" y="781"/>
                    <a:pt x="418" y="797"/>
                    <a:pt x="438" y="797"/>
                  </a:cubicBezTo>
                  <a:cubicBezTo>
                    <a:pt x="451" y="797"/>
                    <a:pt x="461" y="790"/>
                    <a:pt x="457" y="772"/>
                  </a:cubicBezTo>
                  <a:cubicBezTo>
                    <a:pt x="423" y="483"/>
                    <a:pt x="279" y="216"/>
                    <a:pt x="78" y="16"/>
                  </a:cubicBezTo>
                  <a:cubicBezTo>
                    <a:pt x="63" y="9"/>
                    <a:pt x="52" y="1"/>
                    <a:pt x="4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20" name="Google Shape;17820;p24"/>
            <p:cNvSpPr/>
            <p:nvPr/>
          </p:nvSpPr>
          <p:spPr>
            <a:xfrm flipH="1">
              <a:off x="100105" y="71499"/>
              <a:ext cx="31141" cy="56150"/>
            </a:xfrm>
            <a:custGeom>
              <a:avLst/>
              <a:gdLst/>
              <a:ahLst/>
              <a:cxnLst/>
              <a:rect l="l" t="t" r="r" b="b"/>
              <a:pathLst>
                <a:path w="386" h="696" extrusionOk="0">
                  <a:moveTo>
                    <a:pt x="33" y="0"/>
                  </a:moveTo>
                  <a:cubicBezTo>
                    <a:pt x="15" y="0"/>
                    <a:pt x="1" y="8"/>
                    <a:pt x="13" y="26"/>
                  </a:cubicBezTo>
                  <a:cubicBezTo>
                    <a:pt x="102" y="249"/>
                    <a:pt x="202" y="461"/>
                    <a:pt x="302" y="671"/>
                  </a:cubicBezTo>
                  <a:cubicBezTo>
                    <a:pt x="312" y="687"/>
                    <a:pt x="333" y="696"/>
                    <a:pt x="350" y="696"/>
                  </a:cubicBezTo>
                  <a:cubicBezTo>
                    <a:pt x="370" y="696"/>
                    <a:pt x="386" y="684"/>
                    <a:pt x="380" y="661"/>
                  </a:cubicBezTo>
                  <a:cubicBezTo>
                    <a:pt x="280" y="438"/>
                    <a:pt x="169" y="227"/>
                    <a:pt x="68" y="16"/>
                  </a:cubicBezTo>
                  <a:cubicBezTo>
                    <a:pt x="63" y="6"/>
                    <a:pt x="47" y="0"/>
                    <a:pt x="3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21" name="Google Shape;17821;p24"/>
            <p:cNvSpPr/>
            <p:nvPr/>
          </p:nvSpPr>
          <p:spPr>
            <a:xfrm flipH="1">
              <a:off x="102363" y="54799"/>
              <a:ext cx="21621" cy="36788"/>
            </a:xfrm>
            <a:custGeom>
              <a:avLst/>
              <a:gdLst/>
              <a:ahLst/>
              <a:cxnLst/>
              <a:rect l="l" t="t" r="r" b="b"/>
              <a:pathLst>
                <a:path w="268" h="456" extrusionOk="0">
                  <a:moveTo>
                    <a:pt x="23" y="0"/>
                  </a:moveTo>
                  <a:cubicBezTo>
                    <a:pt x="12" y="0"/>
                    <a:pt x="0" y="22"/>
                    <a:pt x="12" y="33"/>
                  </a:cubicBezTo>
                  <a:cubicBezTo>
                    <a:pt x="79" y="167"/>
                    <a:pt x="134" y="300"/>
                    <a:pt x="201" y="434"/>
                  </a:cubicBezTo>
                  <a:cubicBezTo>
                    <a:pt x="212" y="445"/>
                    <a:pt x="234" y="456"/>
                    <a:pt x="245" y="456"/>
                  </a:cubicBezTo>
                  <a:cubicBezTo>
                    <a:pt x="267" y="445"/>
                    <a:pt x="267" y="434"/>
                    <a:pt x="267" y="423"/>
                  </a:cubicBezTo>
                  <a:lnTo>
                    <a:pt x="67" y="22"/>
                  </a:lnTo>
                  <a:cubicBezTo>
                    <a:pt x="56" y="11"/>
                    <a:pt x="45" y="0"/>
                    <a:pt x="2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22" name="Google Shape;17822;p24"/>
            <p:cNvSpPr/>
            <p:nvPr/>
          </p:nvSpPr>
          <p:spPr>
            <a:xfrm flipH="1">
              <a:off x="104783" y="45925"/>
              <a:ext cx="10246" cy="6535"/>
            </a:xfrm>
            <a:custGeom>
              <a:avLst/>
              <a:gdLst/>
              <a:ahLst/>
              <a:cxnLst/>
              <a:rect l="l" t="t" r="r" b="b"/>
              <a:pathLst>
                <a:path w="127" h="81" extrusionOk="0">
                  <a:moveTo>
                    <a:pt x="50" y="1"/>
                  </a:moveTo>
                  <a:cubicBezTo>
                    <a:pt x="14" y="1"/>
                    <a:pt x="0" y="50"/>
                    <a:pt x="45" y="76"/>
                  </a:cubicBezTo>
                  <a:cubicBezTo>
                    <a:pt x="53" y="79"/>
                    <a:pt x="60" y="81"/>
                    <a:pt x="67" y="81"/>
                  </a:cubicBezTo>
                  <a:cubicBezTo>
                    <a:pt x="109" y="81"/>
                    <a:pt x="126" y="29"/>
                    <a:pt x="79" y="10"/>
                  </a:cubicBezTo>
                  <a:cubicBezTo>
                    <a:pt x="68" y="3"/>
                    <a:pt x="59" y="1"/>
                    <a:pt x="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23" name="Google Shape;17823;p24"/>
            <p:cNvSpPr/>
            <p:nvPr/>
          </p:nvSpPr>
          <p:spPr>
            <a:xfrm flipH="1">
              <a:off x="97765" y="24385"/>
              <a:ext cx="11052" cy="6535"/>
            </a:xfrm>
            <a:custGeom>
              <a:avLst/>
              <a:gdLst/>
              <a:ahLst/>
              <a:cxnLst/>
              <a:rect l="l" t="t" r="r" b="b"/>
              <a:pathLst>
                <a:path w="137" h="81" extrusionOk="0">
                  <a:moveTo>
                    <a:pt x="51" y="1"/>
                  </a:moveTo>
                  <a:cubicBezTo>
                    <a:pt x="15" y="1"/>
                    <a:pt x="1" y="50"/>
                    <a:pt x="46" y="76"/>
                  </a:cubicBezTo>
                  <a:cubicBezTo>
                    <a:pt x="54" y="80"/>
                    <a:pt x="62" y="81"/>
                    <a:pt x="69" y="81"/>
                  </a:cubicBezTo>
                  <a:cubicBezTo>
                    <a:pt x="112" y="81"/>
                    <a:pt x="137" y="29"/>
                    <a:pt x="79" y="10"/>
                  </a:cubicBezTo>
                  <a:cubicBezTo>
                    <a:pt x="69" y="3"/>
                    <a:pt x="59" y="1"/>
                    <a:pt x="5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24" name="Google Shape;17824;p24"/>
            <p:cNvSpPr/>
            <p:nvPr/>
          </p:nvSpPr>
          <p:spPr>
            <a:xfrm flipH="1">
              <a:off x="-6227" y="328774"/>
              <a:ext cx="17749" cy="54375"/>
            </a:xfrm>
            <a:custGeom>
              <a:avLst/>
              <a:gdLst/>
              <a:ahLst/>
              <a:cxnLst/>
              <a:rect l="l" t="t" r="r" b="b"/>
              <a:pathLst>
                <a:path w="220" h="674" extrusionOk="0">
                  <a:moveTo>
                    <a:pt x="158" y="0"/>
                  </a:moveTo>
                  <a:cubicBezTo>
                    <a:pt x="143" y="0"/>
                    <a:pt x="131" y="9"/>
                    <a:pt x="131" y="30"/>
                  </a:cubicBezTo>
                  <a:cubicBezTo>
                    <a:pt x="119" y="230"/>
                    <a:pt x="74" y="430"/>
                    <a:pt x="8" y="619"/>
                  </a:cubicBezTo>
                  <a:cubicBezTo>
                    <a:pt x="1" y="649"/>
                    <a:pt x="28" y="674"/>
                    <a:pt x="54" y="674"/>
                  </a:cubicBezTo>
                  <a:cubicBezTo>
                    <a:pt x="66" y="674"/>
                    <a:pt x="79" y="667"/>
                    <a:pt x="86" y="653"/>
                  </a:cubicBezTo>
                  <a:cubicBezTo>
                    <a:pt x="186" y="475"/>
                    <a:pt x="220" y="263"/>
                    <a:pt x="220" y="52"/>
                  </a:cubicBezTo>
                  <a:cubicBezTo>
                    <a:pt x="220" y="24"/>
                    <a:pt x="185" y="0"/>
                    <a:pt x="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25" name="Google Shape;17825;p24"/>
            <p:cNvSpPr/>
            <p:nvPr/>
          </p:nvSpPr>
          <p:spPr>
            <a:xfrm flipH="1">
              <a:off x="-16957" y="339504"/>
              <a:ext cx="11779" cy="51067"/>
            </a:xfrm>
            <a:custGeom>
              <a:avLst/>
              <a:gdLst/>
              <a:ahLst/>
              <a:cxnLst/>
              <a:rect l="l" t="t" r="r" b="b"/>
              <a:pathLst>
                <a:path w="146" h="633" extrusionOk="0">
                  <a:moveTo>
                    <a:pt x="61" y="1"/>
                  </a:moveTo>
                  <a:cubicBezTo>
                    <a:pt x="47" y="1"/>
                    <a:pt x="35" y="10"/>
                    <a:pt x="35" y="30"/>
                  </a:cubicBezTo>
                  <a:cubicBezTo>
                    <a:pt x="57" y="208"/>
                    <a:pt x="35" y="397"/>
                    <a:pt x="1" y="586"/>
                  </a:cubicBezTo>
                  <a:cubicBezTo>
                    <a:pt x="1" y="614"/>
                    <a:pt x="31" y="633"/>
                    <a:pt x="56" y="633"/>
                  </a:cubicBezTo>
                  <a:cubicBezTo>
                    <a:pt x="72" y="633"/>
                    <a:pt x="86" y="626"/>
                    <a:pt x="90" y="609"/>
                  </a:cubicBezTo>
                  <a:cubicBezTo>
                    <a:pt x="146" y="419"/>
                    <a:pt x="134" y="219"/>
                    <a:pt x="102" y="30"/>
                  </a:cubicBezTo>
                  <a:cubicBezTo>
                    <a:pt x="95" y="12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26" name="Google Shape;17826;p24"/>
            <p:cNvSpPr/>
            <p:nvPr/>
          </p:nvSpPr>
          <p:spPr>
            <a:xfrm flipH="1">
              <a:off x="-41159" y="351767"/>
              <a:ext cx="19765" cy="68977"/>
            </a:xfrm>
            <a:custGeom>
              <a:avLst/>
              <a:gdLst/>
              <a:ahLst/>
              <a:cxnLst/>
              <a:rect l="l" t="t" r="r" b="b"/>
              <a:pathLst>
                <a:path w="245" h="855" extrusionOk="0">
                  <a:moveTo>
                    <a:pt x="45" y="0"/>
                  </a:moveTo>
                  <a:cubicBezTo>
                    <a:pt x="22" y="0"/>
                    <a:pt x="0" y="12"/>
                    <a:pt x="12" y="34"/>
                  </a:cubicBezTo>
                  <a:cubicBezTo>
                    <a:pt x="45" y="156"/>
                    <a:pt x="56" y="289"/>
                    <a:pt x="56" y="423"/>
                  </a:cubicBezTo>
                  <a:cubicBezTo>
                    <a:pt x="56" y="556"/>
                    <a:pt x="22" y="690"/>
                    <a:pt x="0" y="823"/>
                  </a:cubicBezTo>
                  <a:cubicBezTo>
                    <a:pt x="0" y="839"/>
                    <a:pt x="28" y="855"/>
                    <a:pt x="48" y="855"/>
                  </a:cubicBezTo>
                  <a:cubicBezTo>
                    <a:pt x="57" y="855"/>
                    <a:pt x="64" y="852"/>
                    <a:pt x="67" y="845"/>
                  </a:cubicBezTo>
                  <a:cubicBezTo>
                    <a:pt x="101" y="790"/>
                    <a:pt x="123" y="724"/>
                    <a:pt x="134" y="668"/>
                  </a:cubicBezTo>
                  <a:lnTo>
                    <a:pt x="134" y="668"/>
                  </a:lnTo>
                  <a:cubicBezTo>
                    <a:pt x="134" y="701"/>
                    <a:pt x="134" y="724"/>
                    <a:pt x="123" y="756"/>
                  </a:cubicBezTo>
                  <a:cubicBezTo>
                    <a:pt x="123" y="778"/>
                    <a:pt x="146" y="796"/>
                    <a:pt x="166" y="796"/>
                  </a:cubicBezTo>
                  <a:cubicBezTo>
                    <a:pt x="176" y="796"/>
                    <a:pt x="186" y="791"/>
                    <a:pt x="190" y="779"/>
                  </a:cubicBezTo>
                  <a:cubicBezTo>
                    <a:pt x="245" y="579"/>
                    <a:pt x="212" y="378"/>
                    <a:pt x="145" y="190"/>
                  </a:cubicBezTo>
                  <a:cubicBezTo>
                    <a:pt x="145" y="178"/>
                    <a:pt x="134" y="178"/>
                    <a:pt x="134" y="178"/>
                  </a:cubicBezTo>
                  <a:cubicBezTo>
                    <a:pt x="123" y="123"/>
                    <a:pt x="111" y="78"/>
                    <a:pt x="89" y="34"/>
                  </a:cubicBezTo>
                  <a:cubicBezTo>
                    <a:pt x="89" y="12"/>
                    <a:pt x="67" y="0"/>
                    <a:pt x="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27" name="Google Shape;17827;p24"/>
            <p:cNvSpPr/>
            <p:nvPr/>
          </p:nvSpPr>
          <p:spPr>
            <a:xfrm flipH="1">
              <a:off x="-164189" y="298763"/>
              <a:ext cx="94390" cy="60345"/>
            </a:xfrm>
            <a:custGeom>
              <a:avLst/>
              <a:gdLst/>
              <a:ahLst/>
              <a:cxnLst/>
              <a:rect l="l" t="t" r="r" b="b"/>
              <a:pathLst>
                <a:path w="1170" h="748" extrusionOk="0">
                  <a:moveTo>
                    <a:pt x="1020" y="0"/>
                  </a:moveTo>
                  <a:cubicBezTo>
                    <a:pt x="1009" y="0"/>
                    <a:pt x="999" y="4"/>
                    <a:pt x="991" y="12"/>
                  </a:cubicBezTo>
                  <a:cubicBezTo>
                    <a:pt x="913" y="101"/>
                    <a:pt x="824" y="168"/>
                    <a:pt x="713" y="212"/>
                  </a:cubicBezTo>
                  <a:cubicBezTo>
                    <a:pt x="657" y="235"/>
                    <a:pt x="601" y="246"/>
                    <a:pt x="546" y="257"/>
                  </a:cubicBezTo>
                  <a:lnTo>
                    <a:pt x="423" y="257"/>
                  </a:lnTo>
                  <a:cubicBezTo>
                    <a:pt x="413" y="257"/>
                    <a:pt x="401" y="257"/>
                    <a:pt x="401" y="268"/>
                  </a:cubicBezTo>
                  <a:cubicBezTo>
                    <a:pt x="390" y="268"/>
                    <a:pt x="379" y="268"/>
                    <a:pt x="379" y="279"/>
                  </a:cubicBezTo>
                  <a:cubicBezTo>
                    <a:pt x="334" y="301"/>
                    <a:pt x="357" y="346"/>
                    <a:pt x="390" y="357"/>
                  </a:cubicBezTo>
                  <a:cubicBezTo>
                    <a:pt x="379" y="357"/>
                    <a:pt x="390" y="357"/>
                    <a:pt x="401" y="368"/>
                  </a:cubicBezTo>
                  <a:cubicBezTo>
                    <a:pt x="413" y="368"/>
                    <a:pt x="413" y="380"/>
                    <a:pt x="423" y="380"/>
                  </a:cubicBezTo>
                  <a:lnTo>
                    <a:pt x="579" y="380"/>
                  </a:lnTo>
                  <a:cubicBezTo>
                    <a:pt x="506" y="396"/>
                    <a:pt x="432" y="406"/>
                    <a:pt x="359" y="406"/>
                  </a:cubicBezTo>
                  <a:cubicBezTo>
                    <a:pt x="332" y="406"/>
                    <a:pt x="306" y="405"/>
                    <a:pt x="279" y="402"/>
                  </a:cubicBezTo>
                  <a:cubicBezTo>
                    <a:pt x="245" y="402"/>
                    <a:pt x="223" y="412"/>
                    <a:pt x="223" y="446"/>
                  </a:cubicBezTo>
                  <a:cubicBezTo>
                    <a:pt x="213" y="469"/>
                    <a:pt x="235" y="501"/>
                    <a:pt x="257" y="513"/>
                  </a:cubicBezTo>
                  <a:cubicBezTo>
                    <a:pt x="301" y="529"/>
                    <a:pt x="346" y="535"/>
                    <a:pt x="389" y="535"/>
                  </a:cubicBezTo>
                  <a:cubicBezTo>
                    <a:pt x="432" y="535"/>
                    <a:pt x="474" y="529"/>
                    <a:pt x="512" y="524"/>
                  </a:cubicBezTo>
                  <a:cubicBezTo>
                    <a:pt x="541" y="524"/>
                    <a:pt x="562" y="516"/>
                    <a:pt x="581" y="514"/>
                  </a:cubicBezTo>
                  <a:lnTo>
                    <a:pt x="581" y="514"/>
                  </a:lnTo>
                  <a:cubicBezTo>
                    <a:pt x="578" y="515"/>
                    <a:pt x="575" y="517"/>
                    <a:pt x="568" y="524"/>
                  </a:cubicBezTo>
                  <a:cubicBezTo>
                    <a:pt x="490" y="546"/>
                    <a:pt x="413" y="568"/>
                    <a:pt x="334" y="580"/>
                  </a:cubicBezTo>
                  <a:cubicBezTo>
                    <a:pt x="287" y="586"/>
                    <a:pt x="236" y="597"/>
                    <a:pt x="188" y="597"/>
                  </a:cubicBezTo>
                  <a:cubicBezTo>
                    <a:pt x="157" y="597"/>
                    <a:pt x="127" y="593"/>
                    <a:pt x="101" y="580"/>
                  </a:cubicBezTo>
                  <a:cubicBezTo>
                    <a:pt x="84" y="574"/>
                    <a:pt x="68" y="568"/>
                    <a:pt x="54" y="568"/>
                  </a:cubicBezTo>
                  <a:cubicBezTo>
                    <a:pt x="40" y="568"/>
                    <a:pt x="29" y="574"/>
                    <a:pt x="23" y="590"/>
                  </a:cubicBezTo>
                  <a:cubicBezTo>
                    <a:pt x="1" y="624"/>
                    <a:pt x="35" y="657"/>
                    <a:pt x="57" y="669"/>
                  </a:cubicBezTo>
                  <a:cubicBezTo>
                    <a:pt x="79" y="679"/>
                    <a:pt x="112" y="679"/>
                    <a:pt x="146" y="691"/>
                  </a:cubicBezTo>
                  <a:cubicBezTo>
                    <a:pt x="146" y="724"/>
                    <a:pt x="179" y="746"/>
                    <a:pt x="213" y="746"/>
                  </a:cubicBezTo>
                  <a:cubicBezTo>
                    <a:pt x="236" y="747"/>
                    <a:pt x="259" y="747"/>
                    <a:pt x="283" y="747"/>
                  </a:cubicBezTo>
                  <a:cubicBezTo>
                    <a:pt x="583" y="747"/>
                    <a:pt x="889" y="678"/>
                    <a:pt x="1147" y="513"/>
                  </a:cubicBezTo>
                  <a:cubicBezTo>
                    <a:pt x="1169" y="501"/>
                    <a:pt x="1147" y="457"/>
                    <a:pt x="1135" y="446"/>
                  </a:cubicBezTo>
                  <a:cubicBezTo>
                    <a:pt x="1119" y="438"/>
                    <a:pt x="1104" y="430"/>
                    <a:pt x="1084" y="430"/>
                  </a:cubicBezTo>
                  <a:cubicBezTo>
                    <a:pt x="1076" y="430"/>
                    <a:pt x="1067" y="432"/>
                    <a:pt x="1058" y="435"/>
                  </a:cubicBezTo>
                  <a:cubicBezTo>
                    <a:pt x="1024" y="446"/>
                    <a:pt x="991" y="457"/>
                    <a:pt x="957" y="479"/>
                  </a:cubicBezTo>
                  <a:cubicBezTo>
                    <a:pt x="1002" y="446"/>
                    <a:pt x="1046" y="424"/>
                    <a:pt x="1091" y="390"/>
                  </a:cubicBezTo>
                  <a:cubicBezTo>
                    <a:pt x="1125" y="368"/>
                    <a:pt x="1068" y="324"/>
                    <a:pt x="1024" y="324"/>
                  </a:cubicBezTo>
                  <a:cubicBezTo>
                    <a:pt x="1058" y="301"/>
                    <a:pt x="1091" y="279"/>
                    <a:pt x="1113" y="257"/>
                  </a:cubicBezTo>
                  <a:cubicBezTo>
                    <a:pt x="1135" y="235"/>
                    <a:pt x="1125" y="202"/>
                    <a:pt x="1102" y="179"/>
                  </a:cubicBezTo>
                  <a:cubicBezTo>
                    <a:pt x="1091" y="168"/>
                    <a:pt x="1074" y="163"/>
                    <a:pt x="1058" y="163"/>
                  </a:cubicBezTo>
                  <a:cubicBezTo>
                    <a:pt x="1041" y="163"/>
                    <a:pt x="1024" y="168"/>
                    <a:pt x="1013" y="179"/>
                  </a:cubicBezTo>
                  <a:cubicBezTo>
                    <a:pt x="980" y="202"/>
                    <a:pt x="947" y="224"/>
                    <a:pt x="924" y="235"/>
                  </a:cubicBezTo>
                  <a:cubicBezTo>
                    <a:pt x="980" y="190"/>
                    <a:pt x="1036" y="146"/>
                    <a:pt x="1080" y="79"/>
                  </a:cubicBezTo>
                  <a:cubicBezTo>
                    <a:pt x="1102" y="57"/>
                    <a:pt x="1091" y="34"/>
                    <a:pt x="1068" y="24"/>
                  </a:cubicBezTo>
                  <a:cubicBezTo>
                    <a:pt x="1055" y="10"/>
                    <a:pt x="1037" y="0"/>
                    <a:pt x="10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28" name="Google Shape;17828;p24"/>
            <p:cNvSpPr/>
            <p:nvPr/>
          </p:nvSpPr>
          <p:spPr>
            <a:xfrm flipH="1">
              <a:off x="-150796" y="239224"/>
              <a:ext cx="143763" cy="82450"/>
            </a:xfrm>
            <a:custGeom>
              <a:avLst/>
              <a:gdLst/>
              <a:ahLst/>
              <a:cxnLst/>
              <a:rect l="l" t="t" r="r" b="b"/>
              <a:pathLst>
                <a:path w="1782" h="1022" extrusionOk="0">
                  <a:moveTo>
                    <a:pt x="888" y="1"/>
                  </a:moveTo>
                  <a:cubicBezTo>
                    <a:pt x="881" y="1"/>
                    <a:pt x="874" y="2"/>
                    <a:pt x="868" y="5"/>
                  </a:cubicBezTo>
                  <a:cubicBezTo>
                    <a:pt x="712" y="16"/>
                    <a:pt x="568" y="61"/>
                    <a:pt x="434" y="149"/>
                  </a:cubicBezTo>
                  <a:cubicBezTo>
                    <a:pt x="378" y="183"/>
                    <a:pt x="312" y="228"/>
                    <a:pt x="256" y="272"/>
                  </a:cubicBezTo>
                  <a:cubicBezTo>
                    <a:pt x="256" y="283"/>
                    <a:pt x="256" y="295"/>
                    <a:pt x="245" y="295"/>
                  </a:cubicBezTo>
                  <a:cubicBezTo>
                    <a:pt x="167" y="339"/>
                    <a:pt x="89" y="384"/>
                    <a:pt x="22" y="439"/>
                  </a:cubicBezTo>
                  <a:cubicBezTo>
                    <a:pt x="0" y="461"/>
                    <a:pt x="12" y="483"/>
                    <a:pt x="34" y="505"/>
                  </a:cubicBezTo>
                  <a:cubicBezTo>
                    <a:pt x="40" y="519"/>
                    <a:pt x="55" y="524"/>
                    <a:pt x="70" y="524"/>
                  </a:cubicBezTo>
                  <a:cubicBezTo>
                    <a:pt x="81" y="524"/>
                    <a:pt x="92" y="521"/>
                    <a:pt x="101" y="517"/>
                  </a:cubicBezTo>
                  <a:cubicBezTo>
                    <a:pt x="145" y="505"/>
                    <a:pt x="178" y="483"/>
                    <a:pt x="223" y="461"/>
                  </a:cubicBezTo>
                  <a:lnTo>
                    <a:pt x="223" y="461"/>
                  </a:lnTo>
                  <a:cubicBezTo>
                    <a:pt x="196" y="497"/>
                    <a:pt x="242" y="534"/>
                    <a:pt x="279" y="534"/>
                  </a:cubicBezTo>
                  <a:cubicBezTo>
                    <a:pt x="287" y="534"/>
                    <a:pt x="295" y="532"/>
                    <a:pt x="301" y="528"/>
                  </a:cubicBezTo>
                  <a:cubicBezTo>
                    <a:pt x="323" y="528"/>
                    <a:pt x="334" y="517"/>
                    <a:pt x="345" y="517"/>
                  </a:cubicBezTo>
                  <a:cubicBezTo>
                    <a:pt x="356" y="517"/>
                    <a:pt x="356" y="517"/>
                    <a:pt x="356" y="528"/>
                  </a:cubicBezTo>
                  <a:cubicBezTo>
                    <a:pt x="368" y="539"/>
                    <a:pt x="390" y="539"/>
                    <a:pt x="401" y="539"/>
                  </a:cubicBezTo>
                  <a:cubicBezTo>
                    <a:pt x="467" y="517"/>
                    <a:pt x="523" y="483"/>
                    <a:pt x="579" y="450"/>
                  </a:cubicBezTo>
                  <a:lnTo>
                    <a:pt x="590" y="450"/>
                  </a:lnTo>
                  <a:cubicBezTo>
                    <a:pt x="590" y="470"/>
                    <a:pt x="615" y="497"/>
                    <a:pt x="643" y="497"/>
                  </a:cubicBezTo>
                  <a:cubicBezTo>
                    <a:pt x="648" y="497"/>
                    <a:pt x="652" y="496"/>
                    <a:pt x="657" y="495"/>
                  </a:cubicBezTo>
                  <a:cubicBezTo>
                    <a:pt x="668" y="483"/>
                    <a:pt x="679" y="483"/>
                    <a:pt x="690" y="472"/>
                  </a:cubicBezTo>
                  <a:cubicBezTo>
                    <a:pt x="690" y="483"/>
                    <a:pt x="701" y="495"/>
                    <a:pt x="701" y="505"/>
                  </a:cubicBezTo>
                  <a:cubicBezTo>
                    <a:pt x="690" y="505"/>
                    <a:pt x="679" y="505"/>
                    <a:pt x="679" y="517"/>
                  </a:cubicBezTo>
                  <a:cubicBezTo>
                    <a:pt x="645" y="528"/>
                    <a:pt x="668" y="561"/>
                    <a:pt x="701" y="561"/>
                  </a:cubicBezTo>
                  <a:cubicBezTo>
                    <a:pt x="701" y="580"/>
                    <a:pt x="723" y="598"/>
                    <a:pt x="743" y="598"/>
                  </a:cubicBezTo>
                  <a:cubicBezTo>
                    <a:pt x="748" y="598"/>
                    <a:pt x="752" y="597"/>
                    <a:pt x="757" y="594"/>
                  </a:cubicBezTo>
                  <a:cubicBezTo>
                    <a:pt x="857" y="572"/>
                    <a:pt x="957" y="561"/>
                    <a:pt x="1057" y="550"/>
                  </a:cubicBezTo>
                  <a:lnTo>
                    <a:pt x="1057" y="550"/>
                  </a:lnTo>
                  <a:cubicBezTo>
                    <a:pt x="1001" y="572"/>
                    <a:pt x="946" y="584"/>
                    <a:pt x="890" y="606"/>
                  </a:cubicBezTo>
                  <a:lnTo>
                    <a:pt x="857" y="606"/>
                  </a:lnTo>
                  <a:lnTo>
                    <a:pt x="845" y="617"/>
                  </a:lnTo>
                  <a:cubicBezTo>
                    <a:pt x="835" y="617"/>
                    <a:pt x="835" y="628"/>
                    <a:pt x="835" y="628"/>
                  </a:cubicBezTo>
                  <a:lnTo>
                    <a:pt x="801" y="628"/>
                  </a:lnTo>
                  <a:cubicBezTo>
                    <a:pt x="790" y="628"/>
                    <a:pt x="790" y="639"/>
                    <a:pt x="779" y="639"/>
                  </a:cubicBezTo>
                  <a:cubicBezTo>
                    <a:pt x="768" y="639"/>
                    <a:pt x="746" y="650"/>
                    <a:pt x="724" y="650"/>
                  </a:cubicBezTo>
                  <a:cubicBezTo>
                    <a:pt x="712" y="661"/>
                    <a:pt x="712" y="661"/>
                    <a:pt x="701" y="661"/>
                  </a:cubicBezTo>
                  <a:cubicBezTo>
                    <a:pt x="679" y="661"/>
                    <a:pt x="657" y="661"/>
                    <a:pt x="657" y="683"/>
                  </a:cubicBezTo>
                  <a:cubicBezTo>
                    <a:pt x="645" y="695"/>
                    <a:pt x="645" y="695"/>
                    <a:pt x="657" y="706"/>
                  </a:cubicBezTo>
                  <a:cubicBezTo>
                    <a:pt x="645" y="717"/>
                    <a:pt x="645" y="717"/>
                    <a:pt x="635" y="717"/>
                  </a:cubicBezTo>
                  <a:cubicBezTo>
                    <a:pt x="623" y="728"/>
                    <a:pt x="612" y="739"/>
                    <a:pt x="612" y="750"/>
                  </a:cubicBezTo>
                  <a:cubicBezTo>
                    <a:pt x="601" y="762"/>
                    <a:pt x="601" y="762"/>
                    <a:pt x="601" y="772"/>
                  </a:cubicBezTo>
                  <a:lnTo>
                    <a:pt x="601" y="795"/>
                  </a:lnTo>
                  <a:cubicBezTo>
                    <a:pt x="601" y="806"/>
                    <a:pt x="612" y="817"/>
                    <a:pt x="623" y="828"/>
                  </a:cubicBezTo>
                  <a:cubicBezTo>
                    <a:pt x="635" y="828"/>
                    <a:pt x="645" y="839"/>
                    <a:pt x="657" y="839"/>
                  </a:cubicBezTo>
                  <a:cubicBezTo>
                    <a:pt x="668" y="839"/>
                    <a:pt x="690" y="839"/>
                    <a:pt x="701" y="828"/>
                  </a:cubicBezTo>
                  <a:cubicBezTo>
                    <a:pt x="712" y="817"/>
                    <a:pt x="724" y="817"/>
                    <a:pt x="724" y="806"/>
                  </a:cubicBezTo>
                  <a:lnTo>
                    <a:pt x="724" y="795"/>
                  </a:lnTo>
                  <a:lnTo>
                    <a:pt x="734" y="806"/>
                  </a:lnTo>
                  <a:cubicBezTo>
                    <a:pt x="746" y="795"/>
                    <a:pt x="757" y="795"/>
                    <a:pt x="768" y="795"/>
                  </a:cubicBezTo>
                  <a:cubicBezTo>
                    <a:pt x="779" y="795"/>
                    <a:pt x="790" y="784"/>
                    <a:pt x="801" y="784"/>
                  </a:cubicBezTo>
                  <a:cubicBezTo>
                    <a:pt x="813" y="772"/>
                    <a:pt x="823" y="772"/>
                    <a:pt x="835" y="772"/>
                  </a:cubicBezTo>
                  <a:cubicBezTo>
                    <a:pt x="813" y="784"/>
                    <a:pt x="801" y="806"/>
                    <a:pt x="790" y="817"/>
                  </a:cubicBezTo>
                  <a:lnTo>
                    <a:pt x="790" y="851"/>
                  </a:lnTo>
                  <a:lnTo>
                    <a:pt x="813" y="873"/>
                  </a:lnTo>
                  <a:cubicBezTo>
                    <a:pt x="835" y="873"/>
                    <a:pt x="857" y="873"/>
                    <a:pt x="868" y="861"/>
                  </a:cubicBezTo>
                  <a:cubicBezTo>
                    <a:pt x="868" y="839"/>
                    <a:pt x="879" y="828"/>
                    <a:pt x="890" y="817"/>
                  </a:cubicBezTo>
                  <a:cubicBezTo>
                    <a:pt x="890" y="806"/>
                    <a:pt x="902" y="806"/>
                    <a:pt x="902" y="795"/>
                  </a:cubicBezTo>
                  <a:lnTo>
                    <a:pt x="902" y="806"/>
                  </a:lnTo>
                  <a:cubicBezTo>
                    <a:pt x="912" y="784"/>
                    <a:pt x="924" y="772"/>
                    <a:pt x="934" y="762"/>
                  </a:cubicBezTo>
                  <a:cubicBezTo>
                    <a:pt x="946" y="750"/>
                    <a:pt x="946" y="739"/>
                    <a:pt x="934" y="728"/>
                  </a:cubicBezTo>
                  <a:lnTo>
                    <a:pt x="946" y="728"/>
                  </a:lnTo>
                  <a:cubicBezTo>
                    <a:pt x="957" y="717"/>
                    <a:pt x="968" y="717"/>
                    <a:pt x="968" y="717"/>
                  </a:cubicBezTo>
                  <a:cubicBezTo>
                    <a:pt x="991" y="706"/>
                    <a:pt x="991" y="695"/>
                    <a:pt x="991" y="683"/>
                  </a:cubicBezTo>
                  <a:cubicBezTo>
                    <a:pt x="1090" y="650"/>
                    <a:pt x="1201" y="628"/>
                    <a:pt x="1302" y="606"/>
                  </a:cubicBezTo>
                  <a:lnTo>
                    <a:pt x="1302" y="606"/>
                  </a:lnTo>
                  <a:cubicBezTo>
                    <a:pt x="1290" y="617"/>
                    <a:pt x="1280" y="617"/>
                    <a:pt x="1268" y="628"/>
                  </a:cubicBezTo>
                  <a:lnTo>
                    <a:pt x="1135" y="695"/>
                  </a:lnTo>
                  <a:cubicBezTo>
                    <a:pt x="1046" y="750"/>
                    <a:pt x="957" y="806"/>
                    <a:pt x="879" y="873"/>
                  </a:cubicBezTo>
                  <a:cubicBezTo>
                    <a:pt x="857" y="884"/>
                    <a:pt x="868" y="906"/>
                    <a:pt x="879" y="917"/>
                  </a:cubicBezTo>
                  <a:lnTo>
                    <a:pt x="868" y="917"/>
                  </a:lnTo>
                  <a:cubicBezTo>
                    <a:pt x="835" y="928"/>
                    <a:pt x="845" y="973"/>
                    <a:pt x="857" y="995"/>
                  </a:cubicBezTo>
                  <a:cubicBezTo>
                    <a:pt x="873" y="1011"/>
                    <a:pt x="895" y="1022"/>
                    <a:pt x="919" y="1022"/>
                  </a:cubicBezTo>
                  <a:cubicBezTo>
                    <a:pt x="928" y="1022"/>
                    <a:pt x="937" y="1020"/>
                    <a:pt x="946" y="1017"/>
                  </a:cubicBezTo>
                  <a:cubicBezTo>
                    <a:pt x="1013" y="995"/>
                    <a:pt x="1068" y="973"/>
                    <a:pt x="1124" y="950"/>
                  </a:cubicBezTo>
                  <a:cubicBezTo>
                    <a:pt x="1135" y="962"/>
                    <a:pt x="1146" y="973"/>
                    <a:pt x="1157" y="973"/>
                  </a:cubicBezTo>
                  <a:cubicBezTo>
                    <a:pt x="1167" y="976"/>
                    <a:pt x="1177" y="977"/>
                    <a:pt x="1186" y="977"/>
                  </a:cubicBezTo>
                  <a:cubicBezTo>
                    <a:pt x="1209" y="977"/>
                    <a:pt x="1230" y="969"/>
                    <a:pt x="1246" y="962"/>
                  </a:cubicBezTo>
                  <a:cubicBezTo>
                    <a:pt x="1280" y="962"/>
                    <a:pt x="1302" y="950"/>
                    <a:pt x="1324" y="940"/>
                  </a:cubicBezTo>
                  <a:cubicBezTo>
                    <a:pt x="1369" y="928"/>
                    <a:pt x="1424" y="906"/>
                    <a:pt x="1468" y="884"/>
                  </a:cubicBezTo>
                  <a:cubicBezTo>
                    <a:pt x="1569" y="851"/>
                    <a:pt x="1646" y="806"/>
                    <a:pt x="1735" y="750"/>
                  </a:cubicBezTo>
                  <a:cubicBezTo>
                    <a:pt x="1782" y="713"/>
                    <a:pt x="1735" y="653"/>
                    <a:pt x="1687" y="653"/>
                  </a:cubicBezTo>
                  <a:cubicBezTo>
                    <a:pt x="1677" y="653"/>
                    <a:pt x="1667" y="656"/>
                    <a:pt x="1658" y="661"/>
                  </a:cubicBezTo>
                  <a:cubicBezTo>
                    <a:pt x="1658" y="661"/>
                    <a:pt x="1646" y="673"/>
                    <a:pt x="1636" y="673"/>
                  </a:cubicBezTo>
                  <a:cubicBezTo>
                    <a:pt x="1646" y="661"/>
                    <a:pt x="1669" y="650"/>
                    <a:pt x="1680" y="639"/>
                  </a:cubicBezTo>
                  <a:cubicBezTo>
                    <a:pt x="1702" y="628"/>
                    <a:pt x="1691" y="594"/>
                    <a:pt x="1669" y="572"/>
                  </a:cubicBezTo>
                  <a:lnTo>
                    <a:pt x="1669" y="550"/>
                  </a:lnTo>
                  <a:cubicBezTo>
                    <a:pt x="1669" y="528"/>
                    <a:pt x="1636" y="517"/>
                    <a:pt x="1613" y="517"/>
                  </a:cubicBezTo>
                  <a:cubicBezTo>
                    <a:pt x="1524" y="505"/>
                    <a:pt x="1446" y="505"/>
                    <a:pt x="1357" y="505"/>
                  </a:cubicBezTo>
                  <a:cubicBezTo>
                    <a:pt x="1346" y="495"/>
                    <a:pt x="1335" y="483"/>
                    <a:pt x="1324" y="483"/>
                  </a:cubicBezTo>
                  <a:lnTo>
                    <a:pt x="1424" y="483"/>
                  </a:lnTo>
                  <a:cubicBezTo>
                    <a:pt x="1435" y="483"/>
                    <a:pt x="1458" y="472"/>
                    <a:pt x="1458" y="450"/>
                  </a:cubicBezTo>
                  <a:cubicBezTo>
                    <a:pt x="1446" y="439"/>
                    <a:pt x="1424" y="428"/>
                    <a:pt x="1413" y="416"/>
                  </a:cubicBezTo>
                  <a:lnTo>
                    <a:pt x="1335" y="416"/>
                  </a:lnTo>
                  <a:cubicBezTo>
                    <a:pt x="1369" y="416"/>
                    <a:pt x="1391" y="406"/>
                    <a:pt x="1424" y="406"/>
                  </a:cubicBezTo>
                  <a:cubicBezTo>
                    <a:pt x="1480" y="406"/>
                    <a:pt x="1458" y="339"/>
                    <a:pt x="1413" y="339"/>
                  </a:cubicBezTo>
                  <a:cubicBezTo>
                    <a:pt x="1313" y="339"/>
                    <a:pt x="1213" y="339"/>
                    <a:pt x="1112" y="350"/>
                  </a:cubicBezTo>
                  <a:cubicBezTo>
                    <a:pt x="1112" y="339"/>
                    <a:pt x="1102" y="317"/>
                    <a:pt x="1079" y="317"/>
                  </a:cubicBezTo>
                  <a:cubicBezTo>
                    <a:pt x="957" y="317"/>
                    <a:pt x="835" y="339"/>
                    <a:pt x="724" y="384"/>
                  </a:cubicBezTo>
                  <a:cubicBezTo>
                    <a:pt x="734" y="372"/>
                    <a:pt x="746" y="372"/>
                    <a:pt x="757" y="361"/>
                  </a:cubicBezTo>
                  <a:cubicBezTo>
                    <a:pt x="823" y="339"/>
                    <a:pt x="890" y="327"/>
                    <a:pt x="968" y="317"/>
                  </a:cubicBezTo>
                  <a:cubicBezTo>
                    <a:pt x="1053" y="304"/>
                    <a:pt x="1139" y="298"/>
                    <a:pt x="1224" y="298"/>
                  </a:cubicBezTo>
                  <a:cubicBezTo>
                    <a:pt x="1283" y="298"/>
                    <a:pt x="1343" y="301"/>
                    <a:pt x="1402" y="305"/>
                  </a:cubicBezTo>
                  <a:cubicBezTo>
                    <a:pt x="1458" y="305"/>
                    <a:pt x="1446" y="238"/>
                    <a:pt x="1402" y="238"/>
                  </a:cubicBezTo>
                  <a:cubicBezTo>
                    <a:pt x="1320" y="222"/>
                    <a:pt x="1233" y="212"/>
                    <a:pt x="1143" y="212"/>
                  </a:cubicBezTo>
                  <a:cubicBezTo>
                    <a:pt x="1111" y="212"/>
                    <a:pt x="1078" y="213"/>
                    <a:pt x="1046" y="216"/>
                  </a:cubicBezTo>
                  <a:cubicBezTo>
                    <a:pt x="1201" y="183"/>
                    <a:pt x="1369" y="161"/>
                    <a:pt x="1524" y="161"/>
                  </a:cubicBezTo>
                  <a:cubicBezTo>
                    <a:pt x="1602" y="161"/>
                    <a:pt x="1569" y="72"/>
                    <a:pt x="1502" y="61"/>
                  </a:cubicBezTo>
                  <a:cubicBezTo>
                    <a:pt x="1413" y="61"/>
                    <a:pt x="1335" y="61"/>
                    <a:pt x="1246" y="72"/>
                  </a:cubicBezTo>
                  <a:cubicBezTo>
                    <a:pt x="1235" y="50"/>
                    <a:pt x="1213" y="38"/>
                    <a:pt x="1201" y="38"/>
                  </a:cubicBezTo>
                  <a:cubicBezTo>
                    <a:pt x="1112" y="50"/>
                    <a:pt x="1013" y="61"/>
                    <a:pt x="924" y="72"/>
                  </a:cubicBezTo>
                  <a:cubicBezTo>
                    <a:pt x="934" y="61"/>
                    <a:pt x="946" y="50"/>
                    <a:pt x="934" y="28"/>
                  </a:cubicBezTo>
                  <a:cubicBezTo>
                    <a:pt x="927" y="11"/>
                    <a:pt x="907" y="1"/>
                    <a:pt x="8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29" name="Google Shape;17829;p24"/>
            <p:cNvSpPr/>
            <p:nvPr/>
          </p:nvSpPr>
          <p:spPr>
            <a:xfrm flipH="1">
              <a:off x="-101343" y="244630"/>
              <a:ext cx="81804" cy="26461"/>
            </a:xfrm>
            <a:custGeom>
              <a:avLst/>
              <a:gdLst/>
              <a:ahLst/>
              <a:cxnLst/>
              <a:rect l="l" t="t" r="r" b="b"/>
              <a:pathLst>
                <a:path w="1014" h="328" extrusionOk="0">
                  <a:moveTo>
                    <a:pt x="376" y="0"/>
                  </a:moveTo>
                  <a:cubicBezTo>
                    <a:pt x="370" y="0"/>
                    <a:pt x="363" y="2"/>
                    <a:pt x="357" y="5"/>
                  </a:cubicBezTo>
                  <a:cubicBezTo>
                    <a:pt x="302" y="27"/>
                    <a:pt x="246" y="50"/>
                    <a:pt x="179" y="82"/>
                  </a:cubicBezTo>
                  <a:cubicBezTo>
                    <a:pt x="157" y="94"/>
                    <a:pt x="124" y="105"/>
                    <a:pt x="101" y="127"/>
                  </a:cubicBezTo>
                  <a:cubicBezTo>
                    <a:pt x="68" y="139"/>
                    <a:pt x="35" y="161"/>
                    <a:pt x="23" y="194"/>
                  </a:cubicBezTo>
                  <a:cubicBezTo>
                    <a:pt x="23" y="216"/>
                    <a:pt x="35" y="228"/>
                    <a:pt x="57" y="238"/>
                  </a:cubicBezTo>
                  <a:lnTo>
                    <a:pt x="45" y="238"/>
                  </a:lnTo>
                  <a:cubicBezTo>
                    <a:pt x="35" y="250"/>
                    <a:pt x="23" y="250"/>
                    <a:pt x="12" y="272"/>
                  </a:cubicBezTo>
                  <a:cubicBezTo>
                    <a:pt x="1" y="294"/>
                    <a:pt x="35" y="327"/>
                    <a:pt x="57" y="327"/>
                  </a:cubicBezTo>
                  <a:cubicBezTo>
                    <a:pt x="79" y="327"/>
                    <a:pt x="90" y="317"/>
                    <a:pt x="101" y="317"/>
                  </a:cubicBezTo>
                  <a:cubicBezTo>
                    <a:pt x="112" y="305"/>
                    <a:pt x="124" y="305"/>
                    <a:pt x="134" y="294"/>
                  </a:cubicBezTo>
                  <a:cubicBezTo>
                    <a:pt x="157" y="283"/>
                    <a:pt x="168" y="272"/>
                    <a:pt x="190" y="260"/>
                  </a:cubicBezTo>
                  <a:cubicBezTo>
                    <a:pt x="201" y="272"/>
                    <a:pt x="213" y="272"/>
                    <a:pt x="223" y="272"/>
                  </a:cubicBezTo>
                  <a:cubicBezTo>
                    <a:pt x="235" y="260"/>
                    <a:pt x="257" y="250"/>
                    <a:pt x="279" y="250"/>
                  </a:cubicBezTo>
                  <a:lnTo>
                    <a:pt x="290" y="250"/>
                  </a:lnTo>
                  <a:cubicBezTo>
                    <a:pt x="299" y="266"/>
                    <a:pt x="319" y="276"/>
                    <a:pt x="337" y="276"/>
                  </a:cubicBezTo>
                  <a:cubicBezTo>
                    <a:pt x="344" y="276"/>
                    <a:pt x="351" y="275"/>
                    <a:pt x="357" y="272"/>
                  </a:cubicBezTo>
                  <a:cubicBezTo>
                    <a:pt x="490" y="228"/>
                    <a:pt x="635" y="205"/>
                    <a:pt x="769" y="171"/>
                  </a:cubicBezTo>
                  <a:cubicBezTo>
                    <a:pt x="791" y="171"/>
                    <a:pt x="802" y="149"/>
                    <a:pt x="791" y="127"/>
                  </a:cubicBezTo>
                  <a:cubicBezTo>
                    <a:pt x="858" y="116"/>
                    <a:pt x="924" y="105"/>
                    <a:pt x="991" y="105"/>
                  </a:cubicBezTo>
                  <a:cubicBezTo>
                    <a:pt x="1002" y="105"/>
                    <a:pt x="1013" y="82"/>
                    <a:pt x="1013" y="72"/>
                  </a:cubicBezTo>
                  <a:cubicBezTo>
                    <a:pt x="1002" y="50"/>
                    <a:pt x="980" y="38"/>
                    <a:pt x="957" y="38"/>
                  </a:cubicBezTo>
                  <a:cubicBezTo>
                    <a:pt x="924" y="35"/>
                    <a:pt x="891" y="34"/>
                    <a:pt x="858" y="34"/>
                  </a:cubicBezTo>
                  <a:cubicBezTo>
                    <a:pt x="758" y="34"/>
                    <a:pt x="657" y="46"/>
                    <a:pt x="557" y="72"/>
                  </a:cubicBezTo>
                  <a:cubicBezTo>
                    <a:pt x="490" y="82"/>
                    <a:pt x="424" y="105"/>
                    <a:pt x="368" y="127"/>
                  </a:cubicBezTo>
                  <a:cubicBezTo>
                    <a:pt x="346" y="127"/>
                    <a:pt x="312" y="139"/>
                    <a:pt x="290" y="149"/>
                  </a:cubicBezTo>
                  <a:lnTo>
                    <a:pt x="268" y="149"/>
                  </a:lnTo>
                  <a:cubicBezTo>
                    <a:pt x="257" y="149"/>
                    <a:pt x="246" y="161"/>
                    <a:pt x="235" y="161"/>
                  </a:cubicBezTo>
                  <a:lnTo>
                    <a:pt x="246" y="149"/>
                  </a:lnTo>
                  <a:cubicBezTo>
                    <a:pt x="302" y="116"/>
                    <a:pt x="357" y="94"/>
                    <a:pt x="413" y="60"/>
                  </a:cubicBezTo>
                  <a:cubicBezTo>
                    <a:pt x="424" y="50"/>
                    <a:pt x="424" y="27"/>
                    <a:pt x="413" y="16"/>
                  </a:cubicBezTo>
                  <a:cubicBezTo>
                    <a:pt x="405" y="8"/>
                    <a:pt x="391" y="0"/>
                    <a:pt x="3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30" name="Google Shape;17830;p24"/>
            <p:cNvSpPr/>
            <p:nvPr/>
          </p:nvSpPr>
          <p:spPr>
            <a:xfrm flipH="1">
              <a:off x="-97713" y="279966"/>
              <a:ext cx="968" cy="968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2" y="0"/>
                  </a:moveTo>
                  <a:lnTo>
                    <a:pt x="0" y="12"/>
                  </a:lnTo>
                  <a:cubicBezTo>
                    <a:pt x="0" y="12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31" name="Google Shape;17831;p24"/>
            <p:cNvSpPr/>
            <p:nvPr/>
          </p:nvSpPr>
          <p:spPr>
            <a:xfrm flipH="1">
              <a:off x="-104006" y="266815"/>
              <a:ext cx="35981" cy="15974"/>
            </a:xfrm>
            <a:custGeom>
              <a:avLst/>
              <a:gdLst/>
              <a:ahLst/>
              <a:cxnLst/>
              <a:rect l="l" t="t" r="r" b="b"/>
              <a:pathLst>
                <a:path w="446" h="198" extrusionOk="0">
                  <a:moveTo>
                    <a:pt x="293" y="1"/>
                  </a:moveTo>
                  <a:cubicBezTo>
                    <a:pt x="267" y="1"/>
                    <a:pt x="240" y="3"/>
                    <a:pt x="212" y="8"/>
                  </a:cubicBezTo>
                  <a:cubicBezTo>
                    <a:pt x="156" y="8"/>
                    <a:pt x="89" y="19"/>
                    <a:pt x="34" y="30"/>
                  </a:cubicBezTo>
                  <a:cubicBezTo>
                    <a:pt x="12" y="30"/>
                    <a:pt x="1" y="52"/>
                    <a:pt x="12" y="74"/>
                  </a:cubicBezTo>
                  <a:cubicBezTo>
                    <a:pt x="21" y="93"/>
                    <a:pt x="45" y="111"/>
                    <a:pt x="66" y="111"/>
                  </a:cubicBezTo>
                  <a:cubicBezTo>
                    <a:pt x="71" y="111"/>
                    <a:pt x="75" y="110"/>
                    <a:pt x="79" y="108"/>
                  </a:cubicBezTo>
                  <a:lnTo>
                    <a:pt x="134" y="108"/>
                  </a:lnTo>
                  <a:cubicBezTo>
                    <a:pt x="146" y="119"/>
                    <a:pt x="168" y="130"/>
                    <a:pt x="190" y="130"/>
                  </a:cubicBezTo>
                  <a:lnTo>
                    <a:pt x="223" y="130"/>
                  </a:lnTo>
                  <a:cubicBezTo>
                    <a:pt x="212" y="141"/>
                    <a:pt x="212" y="153"/>
                    <a:pt x="223" y="163"/>
                  </a:cubicBezTo>
                  <a:cubicBezTo>
                    <a:pt x="235" y="175"/>
                    <a:pt x="245" y="186"/>
                    <a:pt x="257" y="186"/>
                  </a:cubicBezTo>
                  <a:cubicBezTo>
                    <a:pt x="267" y="197"/>
                    <a:pt x="267" y="197"/>
                    <a:pt x="279" y="197"/>
                  </a:cubicBezTo>
                  <a:cubicBezTo>
                    <a:pt x="290" y="197"/>
                    <a:pt x="301" y="197"/>
                    <a:pt x="301" y="186"/>
                  </a:cubicBezTo>
                  <a:cubicBezTo>
                    <a:pt x="312" y="186"/>
                    <a:pt x="323" y="186"/>
                    <a:pt x="334" y="175"/>
                  </a:cubicBezTo>
                  <a:lnTo>
                    <a:pt x="356" y="175"/>
                  </a:lnTo>
                  <a:cubicBezTo>
                    <a:pt x="379" y="163"/>
                    <a:pt x="390" y="163"/>
                    <a:pt x="401" y="153"/>
                  </a:cubicBezTo>
                  <a:lnTo>
                    <a:pt x="412" y="153"/>
                  </a:lnTo>
                  <a:cubicBezTo>
                    <a:pt x="423" y="153"/>
                    <a:pt x="435" y="141"/>
                    <a:pt x="435" y="141"/>
                  </a:cubicBezTo>
                  <a:cubicBezTo>
                    <a:pt x="445" y="130"/>
                    <a:pt x="445" y="119"/>
                    <a:pt x="435" y="119"/>
                  </a:cubicBezTo>
                  <a:cubicBezTo>
                    <a:pt x="435" y="97"/>
                    <a:pt x="412" y="86"/>
                    <a:pt x="401" y="86"/>
                  </a:cubicBezTo>
                  <a:lnTo>
                    <a:pt x="401" y="74"/>
                  </a:lnTo>
                  <a:lnTo>
                    <a:pt x="412" y="74"/>
                  </a:lnTo>
                  <a:cubicBezTo>
                    <a:pt x="435" y="64"/>
                    <a:pt x="412" y="30"/>
                    <a:pt x="401" y="19"/>
                  </a:cubicBezTo>
                  <a:cubicBezTo>
                    <a:pt x="368" y="6"/>
                    <a:pt x="332" y="1"/>
                    <a:pt x="2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32" name="Google Shape;17832;p24"/>
            <p:cNvSpPr/>
            <p:nvPr/>
          </p:nvSpPr>
          <p:spPr>
            <a:xfrm flipH="1">
              <a:off x="-128289" y="284483"/>
              <a:ext cx="35174" cy="7261"/>
            </a:xfrm>
            <a:custGeom>
              <a:avLst/>
              <a:gdLst/>
              <a:ahLst/>
              <a:cxnLst/>
              <a:rect l="l" t="t" r="r" b="b"/>
              <a:pathLst>
                <a:path w="436" h="90" extrusionOk="0">
                  <a:moveTo>
                    <a:pt x="213" y="0"/>
                  </a:moveTo>
                  <a:cubicBezTo>
                    <a:pt x="157" y="0"/>
                    <a:pt x="101" y="11"/>
                    <a:pt x="45" y="11"/>
                  </a:cubicBezTo>
                  <a:cubicBezTo>
                    <a:pt x="23" y="11"/>
                    <a:pt x="1" y="23"/>
                    <a:pt x="12" y="45"/>
                  </a:cubicBezTo>
                  <a:cubicBezTo>
                    <a:pt x="12" y="67"/>
                    <a:pt x="45" y="89"/>
                    <a:pt x="68" y="89"/>
                  </a:cubicBezTo>
                  <a:lnTo>
                    <a:pt x="235" y="89"/>
                  </a:lnTo>
                  <a:cubicBezTo>
                    <a:pt x="290" y="78"/>
                    <a:pt x="346" y="78"/>
                    <a:pt x="401" y="67"/>
                  </a:cubicBezTo>
                  <a:cubicBezTo>
                    <a:pt x="435" y="56"/>
                    <a:pt x="413" y="11"/>
                    <a:pt x="391" y="11"/>
                  </a:cubicBezTo>
                  <a:cubicBezTo>
                    <a:pt x="357" y="0"/>
                    <a:pt x="324" y="0"/>
                    <a:pt x="3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33" name="Google Shape;17833;p24"/>
            <p:cNvSpPr/>
            <p:nvPr/>
          </p:nvSpPr>
          <p:spPr>
            <a:xfrm flipH="1">
              <a:off x="-140794" y="291422"/>
              <a:ext cx="38643" cy="18475"/>
            </a:xfrm>
            <a:custGeom>
              <a:avLst/>
              <a:gdLst/>
              <a:ahLst/>
              <a:cxnLst/>
              <a:rect l="l" t="t" r="r" b="b"/>
              <a:pathLst>
                <a:path w="479" h="229" extrusionOk="0">
                  <a:moveTo>
                    <a:pt x="325" y="0"/>
                  </a:moveTo>
                  <a:cubicBezTo>
                    <a:pt x="291" y="0"/>
                    <a:pt x="257" y="3"/>
                    <a:pt x="223" y="3"/>
                  </a:cubicBezTo>
                  <a:cubicBezTo>
                    <a:pt x="156" y="3"/>
                    <a:pt x="89" y="14"/>
                    <a:pt x="34" y="14"/>
                  </a:cubicBezTo>
                  <a:cubicBezTo>
                    <a:pt x="12" y="14"/>
                    <a:pt x="0" y="36"/>
                    <a:pt x="12" y="48"/>
                  </a:cubicBezTo>
                  <a:cubicBezTo>
                    <a:pt x="12" y="70"/>
                    <a:pt x="34" y="81"/>
                    <a:pt x="56" y="81"/>
                  </a:cubicBezTo>
                  <a:lnTo>
                    <a:pt x="289" y="81"/>
                  </a:lnTo>
                  <a:cubicBezTo>
                    <a:pt x="245" y="92"/>
                    <a:pt x="200" y="103"/>
                    <a:pt x="167" y="115"/>
                  </a:cubicBezTo>
                  <a:cubicBezTo>
                    <a:pt x="134" y="115"/>
                    <a:pt x="123" y="137"/>
                    <a:pt x="134" y="170"/>
                  </a:cubicBezTo>
                  <a:cubicBezTo>
                    <a:pt x="145" y="170"/>
                    <a:pt x="145" y="181"/>
                    <a:pt x="156" y="181"/>
                  </a:cubicBezTo>
                  <a:lnTo>
                    <a:pt x="156" y="192"/>
                  </a:lnTo>
                  <a:cubicBezTo>
                    <a:pt x="165" y="210"/>
                    <a:pt x="189" y="229"/>
                    <a:pt x="216" y="229"/>
                  </a:cubicBezTo>
                  <a:cubicBezTo>
                    <a:pt x="222" y="229"/>
                    <a:pt x="228" y="228"/>
                    <a:pt x="234" y="226"/>
                  </a:cubicBezTo>
                  <a:cubicBezTo>
                    <a:pt x="279" y="226"/>
                    <a:pt x="323" y="204"/>
                    <a:pt x="368" y="192"/>
                  </a:cubicBezTo>
                  <a:cubicBezTo>
                    <a:pt x="390" y="181"/>
                    <a:pt x="401" y="170"/>
                    <a:pt x="423" y="159"/>
                  </a:cubicBezTo>
                  <a:cubicBezTo>
                    <a:pt x="434" y="159"/>
                    <a:pt x="445" y="148"/>
                    <a:pt x="457" y="137"/>
                  </a:cubicBezTo>
                  <a:lnTo>
                    <a:pt x="479" y="115"/>
                  </a:lnTo>
                  <a:lnTo>
                    <a:pt x="479" y="92"/>
                  </a:lnTo>
                  <a:cubicBezTo>
                    <a:pt x="479" y="81"/>
                    <a:pt x="467" y="70"/>
                    <a:pt x="467" y="59"/>
                  </a:cubicBezTo>
                  <a:cubicBezTo>
                    <a:pt x="457" y="59"/>
                    <a:pt x="457" y="59"/>
                    <a:pt x="445" y="48"/>
                  </a:cubicBezTo>
                  <a:lnTo>
                    <a:pt x="445" y="36"/>
                  </a:lnTo>
                  <a:cubicBezTo>
                    <a:pt x="445" y="26"/>
                    <a:pt x="434" y="14"/>
                    <a:pt x="423" y="14"/>
                  </a:cubicBezTo>
                  <a:cubicBezTo>
                    <a:pt x="390" y="3"/>
                    <a:pt x="357" y="0"/>
                    <a:pt x="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34" name="Google Shape;17834;p24"/>
            <p:cNvSpPr/>
            <p:nvPr/>
          </p:nvSpPr>
          <p:spPr>
            <a:xfrm flipH="1">
              <a:off x="-147087" y="312801"/>
              <a:ext cx="48566" cy="39611"/>
            </a:xfrm>
            <a:custGeom>
              <a:avLst/>
              <a:gdLst/>
              <a:ahLst/>
              <a:cxnLst/>
              <a:rect l="l" t="t" r="r" b="b"/>
              <a:pathLst>
                <a:path w="602" h="491" extrusionOk="0">
                  <a:moveTo>
                    <a:pt x="410" y="1"/>
                  </a:moveTo>
                  <a:cubicBezTo>
                    <a:pt x="403" y="1"/>
                    <a:pt x="396" y="2"/>
                    <a:pt x="390" y="5"/>
                  </a:cubicBezTo>
                  <a:cubicBezTo>
                    <a:pt x="334" y="28"/>
                    <a:pt x="279" y="50"/>
                    <a:pt x="235" y="72"/>
                  </a:cubicBezTo>
                  <a:cubicBezTo>
                    <a:pt x="223" y="72"/>
                    <a:pt x="212" y="83"/>
                    <a:pt x="212" y="94"/>
                  </a:cubicBezTo>
                  <a:lnTo>
                    <a:pt x="212" y="105"/>
                  </a:lnTo>
                  <a:cubicBezTo>
                    <a:pt x="201" y="105"/>
                    <a:pt x="201" y="117"/>
                    <a:pt x="190" y="127"/>
                  </a:cubicBezTo>
                  <a:cubicBezTo>
                    <a:pt x="190" y="139"/>
                    <a:pt x="190" y="150"/>
                    <a:pt x="201" y="161"/>
                  </a:cubicBezTo>
                  <a:cubicBezTo>
                    <a:pt x="201" y="172"/>
                    <a:pt x="212" y="172"/>
                    <a:pt x="212" y="183"/>
                  </a:cubicBezTo>
                  <a:cubicBezTo>
                    <a:pt x="223" y="194"/>
                    <a:pt x="235" y="194"/>
                    <a:pt x="257" y="194"/>
                  </a:cubicBezTo>
                  <a:lnTo>
                    <a:pt x="257" y="206"/>
                  </a:lnTo>
                  <a:cubicBezTo>
                    <a:pt x="245" y="216"/>
                    <a:pt x="235" y="216"/>
                    <a:pt x="212" y="228"/>
                  </a:cubicBezTo>
                  <a:cubicBezTo>
                    <a:pt x="179" y="238"/>
                    <a:pt x="134" y="250"/>
                    <a:pt x="112" y="295"/>
                  </a:cubicBezTo>
                  <a:cubicBezTo>
                    <a:pt x="101" y="327"/>
                    <a:pt x="146" y="372"/>
                    <a:pt x="179" y="372"/>
                  </a:cubicBezTo>
                  <a:cubicBezTo>
                    <a:pt x="201" y="372"/>
                    <a:pt x="212" y="372"/>
                    <a:pt x="234" y="362"/>
                  </a:cubicBezTo>
                  <a:lnTo>
                    <a:pt x="234" y="362"/>
                  </a:lnTo>
                  <a:cubicBezTo>
                    <a:pt x="212" y="372"/>
                    <a:pt x="201" y="372"/>
                    <a:pt x="190" y="372"/>
                  </a:cubicBezTo>
                  <a:cubicBezTo>
                    <a:pt x="168" y="384"/>
                    <a:pt x="146" y="384"/>
                    <a:pt x="123" y="394"/>
                  </a:cubicBezTo>
                  <a:lnTo>
                    <a:pt x="90" y="394"/>
                  </a:lnTo>
                  <a:cubicBezTo>
                    <a:pt x="81" y="390"/>
                    <a:pt x="68" y="387"/>
                    <a:pt x="55" y="387"/>
                  </a:cubicBezTo>
                  <a:cubicBezTo>
                    <a:pt x="37" y="387"/>
                    <a:pt x="19" y="393"/>
                    <a:pt x="12" y="406"/>
                  </a:cubicBezTo>
                  <a:cubicBezTo>
                    <a:pt x="1" y="439"/>
                    <a:pt x="23" y="461"/>
                    <a:pt x="45" y="473"/>
                  </a:cubicBezTo>
                  <a:cubicBezTo>
                    <a:pt x="69" y="487"/>
                    <a:pt x="95" y="491"/>
                    <a:pt x="121" y="491"/>
                  </a:cubicBezTo>
                  <a:cubicBezTo>
                    <a:pt x="156" y="491"/>
                    <a:pt x="191" y="483"/>
                    <a:pt x="223" y="483"/>
                  </a:cubicBezTo>
                  <a:cubicBezTo>
                    <a:pt x="257" y="473"/>
                    <a:pt x="279" y="473"/>
                    <a:pt x="301" y="461"/>
                  </a:cubicBezTo>
                  <a:cubicBezTo>
                    <a:pt x="334" y="450"/>
                    <a:pt x="368" y="450"/>
                    <a:pt x="390" y="439"/>
                  </a:cubicBezTo>
                  <a:cubicBezTo>
                    <a:pt x="413" y="428"/>
                    <a:pt x="413" y="394"/>
                    <a:pt x="401" y="372"/>
                  </a:cubicBezTo>
                  <a:cubicBezTo>
                    <a:pt x="401" y="361"/>
                    <a:pt x="390" y="361"/>
                    <a:pt x="379" y="350"/>
                  </a:cubicBezTo>
                  <a:cubicBezTo>
                    <a:pt x="435" y="339"/>
                    <a:pt x="502" y="339"/>
                    <a:pt x="546" y="305"/>
                  </a:cubicBezTo>
                  <a:cubicBezTo>
                    <a:pt x="601" y="272"/>
                    <a:pt x="546" y="216"/>
                    <a:pt x="502" y="216"/>
                  </a:cubicBezTo>
                  <a:lnTo>
                    <a:pt x="446" y="216"/>
                  </a:lnTo>
                  <a:cubicBezTo>
                    <a:pt x="435" y="216"/>
                    <a:pt x="423" y="216"/>
                    <a:pt x="413" y="228"/>
                  </a:cubicBezTo>
                  <a:lnTo>
                    <a:pt x="379" y="228"/>
                  </a:lnTo>
                  <a:cubicBezTo>
                    <a:pt x="401" y="216"/>
                    <a:pt x="401" y="206"/>
                    <a:pt x="390" y="183"/>
                  </a:cubicBezTo>
                  <a:lnTo>
                    <a:pt x="413" y="183"/>
                  </a:lnTo>
                  <a:cubicBezTo>
                    <a:pt x="435" y="172"/>
                    <a:pt x="435" y="139"/>
                    <a:pt x="413" y="127"/>
                  </a:cubicBezTo>
                  <a:lnTo>
                    <a:pt x="413" y="117"/>
                  </a:lnTo>
                  <a:cubicBezTo>
                    <a:pt x="423" y="105"/>
                    <a:pt x="435" y="94"/>
                    <a:pt x="457" y="94"/>
                  </a:cubicBezTo>
                  <a:cubicBezTo>
                    <a:pt x="468" y="83"/>
                    <a:pt x="468" y="72"/>
                    <a:pt x="479" y="61"/>
                  </a:cubicBezTo>
                  <a:cubicBezTo>
                    <a:pt x="479" y="50"/>
                    <a:pt x="468" y="38"/>
                    <a:pt x="468" y="28"/>
                  </a:cubicBezTo>
                  <a:cubicBezTo>
                    <a:pt x="452" y="11"/>
                    <a:pt x="430" y="1"/>
                    <a:pt x="4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35" name="Google Shape;17835;p24"/>
            <p:cNvSpPr/>
            <p:nvPr/>
          </p:nvSpPr>
          <p:spPr>
            <a:xfrm flipH="1">
              <a:off x="-127320" y="263830"/>
              <a:ext cx="127467" cy="99069"/>
            </a:xfrm>
            <a:custGeom>
              <a:avLst/>
              <a:gdLst/>
              <a:ahLst/>
              <a:cxnLst/>
              <a:rect l="l" t="t" r="r" b="b"/>
              <a:pathLst>
                <a:path w="1580" h="1228" extrusionOk="0">
                  <a:moveTo>
                    <a:pt x="708" y="1"/>
                  </a:moveTo>
                  <a:cubicBezTo>
                    <a:pt x="594" y="1"/>
                    <a:pt x="478" y="15"/>
                    <a:pt x="368" y="45"/>
                  </a:cubicBezTo>
                  <a:cubicBezTo>
                    <a:pt x="289" y="67"/>
                    <a:pt x="190" y="111"/>
                    <a:pt x="123" y="178"/>
                  </a:cubicBezTo>
                  <a:cubicBezTo>
                    <a:pt x="111" y="178"/>
                    <a:pt x="111" y="178"/>
                    <a:pt x="111" y="190"/>
                  </a:cubicBezTo>
                  <a:cubicBezTo>
                    <a:pt x="0" y="279"/>
                    <a:pt x="0" y="434"/>
                    <a:pt x="56" y="568"/>
                  </a:cubicBezTo>
                  <a:cubicBezTo>
                    <a:pt x="111" y="712"/>
                    <a:pt x="212" y="857"/>
                    <a:pt x="323" y="968"/>
                  </a:cubicBezTo>
                  <a:cubicBezTo>
                    <a:pt x="481" y="1126"/>
                    <a:pt x="688" y="1228"/>
                    <a:pt x="904" y="1228"/>
                  </a:cubicBezTo>
                  <a:cubicBezTo>
                    <a:pt x="977" y="1228"/>
                    <a:pt x="1051" y="1216"/>
                    <a:pt x="1124" y="1191"/>
                  </a:cubicBezTo>
                  <a:cubicBezTo>
                    <a:pt x="1391" y="1102"/>
                    <a:pt x="1580" y="801"/>
                    <a:pt x="1502" y="523"/>
                  </a:cubicBezTo>
                  <a:cubicBezTo>
                    <a:pt x="1424" y="234"/>
                    <a:pt x="1157" y="56"/>
                    <a:pt x="879" y="12"/>
                  </a:cubicBezTo>
                  <a:cubicBezTo>
                    <a:pt x="823" y="4"/>
                    <a:pt x="766" y="1"/>
                    <a:pt x="7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36" name="Google Shape;17836;p24"/>
            <p:cNvSpPr/>
            <p:nvPr/>
          </p:nvSpPr>
          <p:spPr>
            <a:xfrm flipH="1">
              <a:off x="-162817" y="224541"/>
              <a:ext cx="173774" cy="161511"/>
            </a:xfrm>
            <a:custGeom>
              <a:avLst/>
              <a:gdLst/>
              <a:ahLst/>
              <a:cxnLst/>
              <a:rect l="l" t="t" r="r" b="b"/>
              <a:pathLst>
                <a:path w="2154" h="2002" extrusionOk="0">
                  <a:moveTo>
                    <a:pt x="760" y="95"/>
                  </a:moveTo>
                  <a:cubicBezTo>
                    <a:pt x="788" y="95"/>
                    <a:pt x="817" y="96"/>
                    <a:pt x="846" y="98"/>
                  </a:cubicBezTo>
                  <a:cubicBezTo>
                    <a:pt x="791" y="109"/>
                    <a:pt x="746" y="109"/>
                    <a:pt x="702" y="121"/>
                  </a:cubicBezTo>
                  <a:cubicBezTo>
                    <a:pt x="680" y="121"/>
                    <a:pt x="668" y="121"/>
                    <a:pt x="657" y="131"/>
                  </a:cubicBezTo>
                  <a:lnTo>
                    <a:pt x="635" y="131"/>
                  </a:lnTo>
                  <a:cubicBezTo>
                    <a:pt x="601" y="143"/>
                    <a:pt x="557" y="154"/>
                    <a:pt x="524" y="176"/>
                  </a:cubicBezTo>
                  <a:cubicBezTo>
                    <a:pt x="479" y="187"/>
                    <a:pt x="423" y="210"/>
                    <a:pt x="379" y="243"/>
                  </a:cubicBezTo>
                  <a:cubicBezTo>
                    <a:pt x="401" y="220"/>
                    <a:pt x="423" y="198"/>
                    <a:pt x="446" y="187"/>
                  </a:cubicBezTo>
                  <a:cubicBezTo>
                    <a:pt x="544" y="116"/>
                    <a:pt x="648" y="95"/>
                    <a:pt x="760" y="95"/>
                  </a:cubicBezTo>
                  <a:close/>
                  <a:moveTo>
                    <a:pt x="915" y="111"/>
                  </a:moveTo>
                  <a:lnTo>
                    <a:pt x="1169" y="143"/>
                  </a:lnTo>
                  <a:cubicBezTo>
                    <a:pt x="1002" y="176"/>
                    <a:pt x="824" y="198"/>
                    <a:pt x="657" y="254"/>
                  </a:cubicBezTo>
                  <a:cubicBezTo>
                    <a:pt x="668" y="243"/>
                    <a:pt x="668" y="243"/>
                    <a:pt x="680" y="243"/>
                  </a:cubicBezTo>
                  <a:cubicBezTo>
                    <a:pt x="746" y="210"/>
                    <a:pt x="835" y="198"/>
                    <a:pt x="913" y="187"/>
                  </a:cubicBezTo>
                  <a:cubicBezTo>
                    <a:pt x="935" y="176"/>
                    <a:pt x="947" y="165"/>
                    <a:pt x="935" y="143"/>
                  </a:cubicBezTo>
                  <a:cubicBezTo>
                    <a:pt x="935" y="125"/>
                    <a:pt x="928" y="115"/>
                    <a:pt x="915" y="111"/>
                  </a:cubicBezTo>
                  <a:close/>
                  <a:moveTo>
                    <a:pt x="1058" y="677"/>
                  </a:moveTo>
                  <a:lnTo>
                    <a:pt x="1058" y="677"/>
                  </a:lnTo>
                  <a:cubicBezTo>
                    <a:pt x="913" y="821"/>
                    <a:pt x="735" y="932"/>
                    <a:pt x="535" y="988"/>
                  </a:cubicBezTo>
                  <a:cubicBezTo>
                    <a:pt x="657" y="832"/>
                    <a:pt x="858" y="732"/>
                    <a:pt x="1058" y="677"/>
                  </a:cubicBezTo>
                  <a:close/>
                  <a:moveTo>
                    <a:pt x="753" y="1804"/>
                  </a:moveTo>
                  <a:lnTo>
                    <a:pt x="753" y="1804"/>
                  </a:lnTo>
                  <a:cubicBezTo>
                    <a:pt x="785" y="1823"/>
                    <a:pt x="827" y="1834"/>
                    <a:pt x="868" y="1844"/>
                  </a:cubicBezTo>
                  <a:cubicBezTo>
                    <a:pt x="903" y="1861"/>
                    <a:pt x="939" y="1875"/>
                    <a:pt x="977" y="1885"/>
                  </a:cubicBezTo>
                  <a:lnTo>
                    <a:pt x="977" y="1885"/>
                  </a:lnTo>
                  <a:cubicBezTo>
                    <a:pt x="897" y="1872"/>
                    <a:pt x="820" y="1846"/>
                    <a:pt x="753" y="1804"/>
                  </a:cubicBezTo>
                  <a:close/>
                  <a:moveTo>
                    <a:pt x="712" y="1"/>
                  </a:moveTo>
                  <a:cubicBezTo>
                    <a:pt x="573" y="1"/>
                    <a:pt x="439" y="28"/>
                    <a:pt x="324" y="121"/>
                  </a:cubicBezTo>
                  <a:cubicBezTo>
                    <a:pt x="245" y="187"/>
                    <a:pt x="179" y="276"/>
                    <a:pt x="146" y="388"/>
                  </a:cubicBezTo>
                  <a:cubicBezTo>
                    <a:pt x="156" y="299"/>
                    <a:pt x="179" y="220"/>
                    <a:pt x="190" y="131"/>
                  </a:cubicBezTo>
                  <a:cubicBezTo>
                    <a:pt x="197" y="102"/>
                    <a:pt x="156" y="77"/>
                    <a:pt x="124" y="77"/>
                  </a:cubicBezTo>
                  <a:cubicBezTo>
                    <a:pt x="107" y="77"/>
                    <a:pt x="94" y="83"/>
                    <a:pt x="90" y="98"/>
                  </a:cubicBezTo>
                  <a:cubicBezTo>
                    <a:pt x="12" y="254"/>
                    <a:pt x="1" y="432"/>
                    <a:pt x="12" y="610"/>
                  </a:cubicBezTo>
                  <a:lnTo>
                    <a:pt x="12" y="632"/>
                  </a:lnTo>
                  <a:cubicBezTo>
                    <a:pt x="12" y="687"/>
                    <a:pt x="1" y="732"/>
                    <a:pt x="12" y="788"/>
                  </a:cubicBezTo>
                  <a:cubicBezTo>
                    <a:pt x="12" y="932"/>
                    <a:pt x="35" y="1077"/>
                    <a:pt x="45" y="1221"/>
                  </a:cubicBezTo>
                  <a:cubicBezTo>
                    <a:pt x="45" y="1251"/>
                    <a:pt x="80" y="1271"/>
                    <a:pt x="113" y="1271"/>
                  </a:cubicBezTo>
                  <a:cubicBezTo>
                    <a:pt x="130" y="1271"/>
                    <a:pt x="146" y="1266"/>
                    <a:pt x="156" y="1255"/>
                  </a:cubicBezTo>
                  <a:cubicBezTo>
                    <a:pt x="156" y="1322"/>
                    <a:pt x="190" y="1389"/>
                    <a:pt x="235" y="1444"/>
                  </a:cubicBezTo>
                  <a:cubicBezTo>
                    <a:pt x="257" y="1478"/>
                    <a:pt x="302" y="1510"/>
                    <a:pt x="346" y="1544"/>
                  </a:cubicBezTo>
                  <a:cubicBezTo>
                    <a:pt x="390" y="1567"/>
                    <a:pt x="435" y="1599"/>
                    <a:pt x="490" y="1611"/>
                  </a:cubicBezTo>
                  <a:cubicBezTo>
                    <a:pt x="490" y="1611"/>
                    <a:pt x="502" y="1611"/>
                    <a:pt x="502" y="1622"/>
                  </a:cubicBezTo>
                  <a:cubicBezTo>
                    <a:pt x="490" y="1622"/>
                    <a:pt x="490" y="1633"/>
                    <a:pt x="502" y="1655"/>
                  </a:cubicBezTo>
                  <a:cubicBezTo>
                    <a:pt x="579" y="1811"/>
                    <a:pt x="735" y="1922"/>
                    <a:pt x="913" y="1978"/>
                  </a:cubicBezTo>
                  <a:cubicBezTo>
                    <a:pt x="982" y="1994"/>
                    <a:pt x="1052" y="2001"/>
                    <a:pt x="1121" y="2001"/>
                  </a:cubicBezTo>
                  <a:cubicBezTo>
                    <a:pt x="1240" y="2001"/>
                    <a:pt x="1356" y="1980"/>
                    <a:pt x="1469" y="1945"/>
                  </a:cubicBezTo>
                  <a:cubicBezTo>
                    <a:pt x="1521" y="1924"/>
                    <a:pt x="1467" y="1855"/>
                    <a:pt x="1423" y="1855"/>
                  </a:cubicBezTo>
                  <a:cubicBezTo>
                    <a:pt x="1420" y="1855"/>
                    <a:pt x="1417" y="1855"/>
                    <a:pt x="1414" y="1856"/>
                  </a:cubicBezTo>
                  <a:cubicBezTo>
                    <a:pt x="1322" y="1880"/>
                    <a:pt x="1219" y="1895"/>
                    <a:pt x="1117" y="1895"/>
                  </a:cubicBezTo>
                  <a:cubicBezTo>
                    <a:pt x="1116" y="1895"/>
                    <a:pt x="1116" y="1895"/>
                    <a:pt x="1115" y="1895"/>
                  </a:cubicBezTo>
                  <a:lnTo>
                    <a:pt x="1115" y="1895"/>
                  </a:lnTo>
                  <a:cubicBezTo>
                    <a:pt x="1129" y="1894"/>
                    <a:pt x="1143" y="1892"/>
                    <a:pt x="1157" y="1889"/>
                  </a:cubicBezTo>
                  <a:cubicBezTo>
                    <a:pt x="1169" y="1878"/>
                    <a:pt x="1180" y="1866"/>
                    <a:pt x="1180" y="1856"/>
                  </a:cubicBezTo>
                  <a:cubicBezTo>
                    <a:pt x="1202" y="1856"/>
                    <a:pt x="1214" y="1844"/>
                    <a:pt x="1236" y="1844"/>
                  </a:cubicBezTo>
                  <a:cubicBezTo>
                    <a:pt x="1246" y="1833"/>
                    <a:pt x="1246" y="1833"/>
                    <a:pt x="1246" y="1822"/>
                  </a:cubicBezTo>
                  <a:cubicBezTo>
                    <a:pt x="1525" y="1822"/>
                    <a:pt x="1814" y="1777"/>
                    <a:pt x="2081" y="1688"/>
                  </a:cubicBezTo>
                  <a:cubicBezTo>
                    <a:pt x="2154" y="1668"/>
                    <a:pt x="2099" y="1588"/>
                    <a:pt x="2037" y="1588"/>
                  </a:cubicBezTo>
                  <a:cubicBezTo>
                    <a:pt x="2033" y="1588"/>
                    <a:pt x="2029" y="1588"/>
                    <a:pt x="2025" y="1589"/>
                  </a:cubicBezTo>
                  <a:cubicBezTo>
                    <a:pt x="1769" y="1650"/>
                    <a:pt x="1493" y="1712"/>
                    <a:pt x="1224" y="1712"/>
                  </a:cubicBezTo>
                  <a:cubicBezTo>
                    <a:pt x="1202" y="1712"/>
                    <a:pt x="1180" y="1712"/>
                    <a:pt x="1157" y="1711"/>
                  </a:cubicBezTo>
                  <a:lnTo>
                    <a:pt x="1157" y="1688"/>
                  </a:lnTo>
                  <a:cubicBezTo>
                    <a:pt x="1169" y="1688"/>
                    <a:pt x="1169" y="1700"/>
                    <a:pt x="1180" y="1700"/>
                  </a:cubicBezTo>
                  <a:cubicBezTo>
                    <a:pt x="1246" y="1700"/>
                    <a:pt x="1313" y="1688"/>
                    <a:pt x="1380" y="1678"/>
                  </a:cubicBezTo>
                  <a:cubicBezTo>
                    <a:pt x="1447" y="1666"/>
                    <a:pt x="1503" y="1644"/>
                    <a:pt x="1569" y="1622"/>
                  </a:cubicBezTo>
                  <a:cubicBezTo>
                    <a:pt x="1636" y="1611"/>
                    <a:pt x="1691" y="1589"/>
                    <a:pt x="1747" y="1555"/>
                  </a:cubicBezTo>
                  <a:cubicBezTo>
                    <a:pt x="1803" y="1533"/>
                    <a:pt x="1859" y="1488"/>
                    <a:pt x="1914" y="1455"/>
                  </a:cubicBezTo>
                  <a:cubicBezTo>
                    <a:pt x="1925" y="1444"/>
                    <a:pt x="1914" y="1411"/>
                    <a:pt x="1903" y="1399"/>
                  </a:cubicBezTo>
                  <a:cubicBezTo>
                    <a:pt x="1895" y="1392"/>
                    <a:pt x="1876" y="1384"/>
                    <a:pt x="1858" y="1384"/>
                  </a:cubicBezTo>
                  <a:cubicBezTo>
                    <a:pt x="1850" y="1384"/>
                    <a:pt x="1843" y="1385"/>
                    <a:pt x="1836" y="1389"/>
                  </a:cubicBezTo>
                  <a:cubicBezTo>
                    <a:pt x="1725" y="1433"/>
                    <a:pt x="1614" y="1488"/>
                    <a:pt x="1491" y="1533"/>
                  </a:cubicBezTo>
                  <a:cubicBezTo>
                    <a:pt x="1436" y="1555"/>
                    <a:pt x="1380" y="1567"/>
                    <a:pt x="1325" y="1577"/>
                  </a:cubicBezTo>
                  <a:cubicBezTo>
                    <a:pt x="1302" y="1589"/>
                    <a:pt x="1269" y="1599"/>
                    <a:pt x="1236" y="1599"/>
                  </a:cubicBezTo>
                  <a:cubicBezTo>
                    <a:pt x="1402" y="1533"/>
                    <a:pt x="1558" y="1433"/>
                    <a:pt x="1658" y="1288"/>
                  </a:cubicBezTo>
                  <a:cubicBezTo>
                    <a:pt x="1676" y="1253"/>
                    <a:pt x="1632" y="1226"/>
                    <a:pt x="1596" y="1226"/>
                  </a:cubicBezTo>
                  <a:cubicBezTo>
                    <a:pt x="1586" y="1226"/>
                    <a:pt x="1577" y="1228"/>
                    <a:pt x="1569" y="1233"/>
                  </a:cubicBezTo>
                  <a:cubicBezTo>
                    <a:pt x="1402" y="1366"/>
                    <a:pt x="1224" y="1478"/>
                    <a:pt x="1013" y="1533"/>
                  </a:cubicBezTo>
                  <a:cubicBezTo>
                    <a:pt x="956" y="1549"/>
                    <a:pt x="888" y="1559"/>
                    <a:pt x="816" y="1559"/>
                  </a:cubicBezTo>
                  <a:cubicBezTo>
                    <a:pt x="789" y="1559"/>
                    <a:pt x="762" y="1558"/>
                    <a:pt x="735" y="1555"/>
                  </a:cubicBezTo>
                  <a:cubicBezTo>
                    <a:pt x="835" y="1544"/>
                    <a:pt x="935" y="1522"/>
                    <a:pt x="1013" y="1500"/>
                  </a:cubicBezTo>
                  <a:cubicBezTo>
                    <a:pt x="1076" y="1479"/>
                    <a:pt x="1041" y="1410"/>
                    <a:pt x="1000" y="1410"/>
                  </a:cubicBezTo>
                  <a:cubicBezTo>
                    <a:pt x="997" y="1410"/>
                    <a:pt x="994" y="1410"/>
                    <a:pt x="991" y="1411"/>
                  </a:cubicBezTo>
                  <a:lnTo>
                    <a:pt x="935" y="1411"/>
                  </a:lnTo>
                  <a:cubicBezTo>
                    <a:pt x="957" y="1411"/>
                    <a:pt x="980" y="1399"/>
                    <a:pt x="991" y="1399"/>
                  </a:cubicBezTo>
                  <a:cubicBezTo>
                    <a:pt x="1214" y="1332"/>
                    <a:pt x="1436" y="1255"/>
                    <a:pt x="1580" y="1066"/>
                  </a:cubicBezTo>
                  <a:cubicBezTo>
                    <a:pt x="1607" y="1030"/>
                    <a:pt x="1554" y="979"/>
                    <a:pt x="1510" y="979"/>
                  </a:cubicBezTo>
                  <a:cubicBezTo>
                    <a:pt x="1499" y="979"/>
                    <a:pt x="1489" y="982"/>
                    <a:pt x="1480" y="988"/>
                  </a:cubicBezTo>
                  <a:cubicBezTo>
                    <a:pt x="1335" y="1132"/>
                    <a:pt x="1147" y="1221"/>
                    <a:pt x="957" y="1277"/>
                  </a:cubicBezTo>
                  <a:cubicBezTo>
                    <a:pt x="851" y="1310"/>
                    <a:pt x="719" y="1349"/>
                    <a:pt x="595" y="1349"/>
                  </a:cubicBezTo>
                  <a:cubicBezTo>
                    <a:pt x="551" y="1349"/>
                    <a:pt x="509" y="1344"/>
                    <a:pt x="468" y="1332"/>
                  </a:cubicBezTo>
                  <a:lnTo>
                    <a:pt x="568" y="1300"/>
                  </a:lnTo>
                  <a:cubicBezTo>
                    <a:pt x="579" y="1288"/>
                    <a:pt x="591" y="1288"/>
                    <a:pt x="601" y="1288"/>
                  </a:cubicBezTo>
                  <a:cubicBezTo>
                    <a:pt x="713" y="1266"/>
                    <a:pt x="824" y="1233"/>
                    <a:pt x="935" y="1188"/>
                  </a:cubicBezTo>
                  <a:cubicBezTo>
                    <a:pt x="1102" y="1132"/>
                    <a:pt x="1258" y="1055"/>
                    <a:pt x="1402" y="944"/>
                  </a:cubicBezTo>
                  <a:cubicBezTo>
                    <a:pt x="1443" y="913"/>
                    <a:pt x="1372" y="864"/>
                    <a:pt x="1334" y="864"/>
                  </a:cubicBezTo>
                  <a:cubicBezTo>
                    <a:pt x="1331" y="864"/>
                    <a:pt x="1328" y="864"/>
                    <a:pt x="1325" y="865"/>
                  </a:cubicBezTo>
                  <a:cubicBezTo>
                    <a:pt x="1174" y="941"/>
                    <a:pt x="1033" y="1016"/>
                    <a:pt x="883" y="1072"/>
                  </a:cubicBezTo>
                  <a:lnTo>
                    <a:pt x="883" y="1072"/>
                  </a:lnTo>
                  <a:cubicBezTo>
                    <a:pt x="911" y="1055"/>
                    <a:pt x="943" y="1038"/>
                    <a:pt x="969" y="1021"/>
                  </a:cubicBezTo>
                  <a:cubicBezTo>
                    <a:pt x="1013" y="988"/>
                    <a:pt x="991" y="944"/>
                    <a:pt x="947" y="932"/>
                  </a:cubicBezTo>
                  <a:cubicBezTo>
                    <a:pt x="1068" y="855"/>
                    <a:pt x="1169" y="754"/>
                    <a:pt x="1246" y="632"/>
                  </a:cubicBezTo>
                  <a:cubicBezTo>
                    <a:pt x="1264" y="606"/>
                    <a:pt x="1220" y="566"/>
                    <a:pt x="1184" y="566"/>
                  </a:cubicBezTo>
                  <a:cubicBezTo>
                    <a:pt x="1174" y="566"/>
                    <a:pt x="1165" y="569"/>
                    <a:pt x="1157" y="576"/>
                  </a:cubicBezTo>
                  <a:cubicBezTo>
                    <a:pt x="1147" y="554"/>
                    <a:pt x="1125" y="554"/>
                    <a:pt x="1102" y="554"/>
                  </a:cubicBezTo>
                  <a:cubicBezTo>
                    <a:pt x="913" y="576"/>
                    <a:pt x="724" y="643"/>
                    <a:pt x="568" y="754"/>
                  </a:cubicBezTo>
                  <a:cubicBezTo>
                    <a:pt x="512" y="799"/>
                    <a:pt x="457" y="843"/>
                    <a:pt x="413" y="899"/>
                  </a:cubicBezTo>
                  <a:cubicBezTo>
                    <a:pt x="423" y="877"/>
                    <a:pt x="446" y="855"/>
                    <a:pt x="457" y="832"/>
                  </a:cubicBezTo>
                  <a:cubicBezTo>
                    <a:pt x="535" y="721"/>
                    <a:pt x="635" y="632"/>
                    <a:pt x="746" y="554"/>
                  </a:cubicBezTo>
                  <a:cubicBezTo>
                    <a:pt x="786" y="524"/>
                    <a:pt x="719" y="486"/>
                    <a:pt x="688" y="486"/>
                  </a:cubicBezTo>
                  <a:cubicBezTo>
                    <a:pt x="685" y="486"/>
                    <a:pt x="682" y="486"/>
                    <a:pt x="680" y="487"/>
                  </a:cubicBezTo>
                  <a:cubicBezTo>
                    <a:pt x="512" y="543"/>
                    <a:pt x="390" y="677"/>
                    <a:pt x="302" y="821"/>
                  </a:cubicBezTo>
                  <a:cubicBezTo>
                    <a:pt x="346" y="743"/>
                    <a:pt x="401" y="677"/>
                    <a:pt x="457" y="598"/>
                  </a:cubicBezTo>
                  <a:cubicBezTo>
                    <a:pt x="479" y="576"/>
                    <a:pt x="468" y="543"/>
                    <a:pt x="446" y="532"/>
                  </a:cubicBezTo>
                  <a:cubicBezTo>
                    <a:pt x="490" y="477"/>
                    <a:pt x="568" y="432"/>
                    <a:pt x="635" y="410"/>
                  </a:cubicBezTo>
                  <a:cubicBezTo>
                    <a:pt x="835" y="321"/>
                    <a:pt x="1058" y="309"/>
                    <a:pt x="1258" y="232"/>
                  </a:cubicBezTo>
                  <a:cubicBezTo>
                    <a:pt x="1302" y="210"/>
                    <a:pt x="1269" y="165"/>
                    <a:pt x="1236" y="143"/>
                  </a:cubicBezTo>
                  <a:lnTo>
                    <a:pt x="1335" y="143"/>
                  </a:lnTo>
                  <a:cubicBezTo>
                    <a:pt x="1391" y="131"/>
                    <a:pt x="1347" y="54"/>
                    <a:pt x="1302" y="54"/>
                  </a:cubicBezTo>
                  <a:cubicBezTo>
                    <a:pt x="1114" y="54"/>
                    <a:pt x="907" y="1"/>
                    <a:pt x="7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37" name="Google Shape;17837;p24"/>
            <p:cNvSpPr/>
            <p:nvPr/>
          </p:nvSpPr>
          <p:spPr>
            <a:xfrm flipH="1">
              <a:off x="-52373" y="245840"/>
              <a:ext cx="58812" cy="90598"/>
            </a:xfrm>
            <a:custGeom>
              <a:avLst/>
              <a:gdLst/>
              <a:ahLst/>
              <a:cxnLst/>
              <a:rect l="l" t="t" r="r" b="b"/>
              <a:pathLst>
                <a:path w="729" h="1123" extrusionOk="0">
                  <a:moveTo>
                    <a:pt x="253" y="0"/>
                  </a:moveTo>
                  <a:cubicBezTo>
                    <a:pt x="242" y="0"/>
                    <a:pt x="232" y="4"/>
                    <a:pt x="223" y="12"/>
                  </a:cubicBezTo>
                  <a:cubicBezTo>
                    <a:pt x="134" y="124"/>
                    <a:pt x="78" y="245"/>
                    <a:pt x="45" y="390"/>
                  </a:cubicBezTo>
                  <a:cubicBezTo>
                    <a:pt x="34" y="423"/>
                    <a:pt x="23" y="479"/>
                    <a:pt x="23" y="524"/>
                  </a:cubicBezTo>
                  <a:cubicBezTo>
                    <a:pt x="1" y="591"/>
                    <a:pt x="11" y="680"/>
                    <a:pt x="23" y="746"/>
                  </a:cubicBezTo>
                  <a:cubicBezTo>
                    <a:pt x="34" y="846"/>
                    <a:pt x="56" y="947"/>
                    <a:pt x="90" y="1046"/>
                  </a:cubicBezTo>
                  <a:cubicBezTo>
                    <a:pt x="99" y="1065"/>
                    <a:pt x="123" y="1083"/>
                    <a:pt x="144" y="1083"/>
                  </a:cubicBezTo>
                  <a:cubicBezTo>
                    <a:pt x="148" y="1083"/>
                    <a:pt x="153" y="1082"/>
                    <a:pt x="157" y="1080"/>
                  </a:cubicBezTo>
                  <a:lnTo>
                    <a:pt x="167" y="1091"/>
                  </a:lnTo>
                  <a:cubicBezTo>
                    <a:pt x="175" y="1106"/>
                    <a:pt x="200" y="1122"/>
                    <a:pt x="222" y="1122"/>
                  </a:cubicBezTo>
                  <a:cubicBezTo>
                    <a:pt x="231" y="1122"/>
                    <a:pt x="239" y="1119"/>
                    <a:pt x="246" y="1113"/>
                  </a:cubicBezTo>
                  <a:cubicBezTo>
                    <a:pt x="390" y="1024"/>
                    <a:pt x="535" y="947"/>
                    <a:pt x="679" y="868"/>
                  </a:cubicBezTo>
                  <a:cubicBezTo>
                    <a:pt x="728" y="839"/>
                    <a:pt x="674" y="775"/>
                    <a:pt x="629" y="775"/>
                  </a:cubicBezTo>
                  <a:cubicBezTo>
                    <a:pt x="623" y="775"/>
                    <a:pt x="617" y="777"/>
                    <a:pt x="612" y="779"/>
                  </a:cubicBezTo>
                  <a:cubicBezTo>
                    <a:pt x="579" y="802"/>
                    <a:pt x="545" y="813"/>
                    <a:pt x="523" y="824"/>
                  </a:cubicBezTo>
                  <a:cubicBezTo>
                    <a:pt x="568" y="791"/>
                    <a:pt x="624" y="746"/>
                    <a:pt x="668" y="713"/>
                  </a:cubicBezTo>
                  <a:cubicBezTo>
                    <a:pt x="708" y="673"/>
                    <a:pt x="650" y="633"/>
                    <a:pt x="605" y="633"/>
                  </a:cubicBezTo>
                  <a:cubicBezTo>
                    <a:pt x="600" y="633"/>
                    <a:pt x="595" y="634"/>
                    <a:pt x="590" y="635"/>
                  </a:cubicBezTo>
                  <a:cubicBezTo>
                    <a:pt x="523" y="668"/>
                    <a:pt x="456" y="713"/>
                    <a:pt x="390" y="769"/>
                  </a:cubicBezTo>
                  <a:cubicBezTo>
                    <a:pt x="390" y="757"/>
                    <a:pt x="379" y="746"/>
                    <a:pt x="357" y="735"/>
                  </a:cubicBezTo>
                  <a:cubicBezTo>
                    <a:pt x="379" y="713"/>
                    <a:pt x="390" y="690"/>
                    <a:pt x="401" y="668"/>
                  </a:cubicBezTo>
                  <a:cubicBezTo>
                    <a:pt x="423" y="646"/>
                    <a:pt x="390" y="613"/>
                    <a:pt x="379" y="601"/>
                  </a:cubicBezTo>
                  <a:cubicBezTo>
                    <a:pt x="366" y="595"/>
                    <a:pt x="349" y="589"/>
                    <a:pt x="333" y="589"/>
                  </a:cubicBezTo>
                  <a:cubicBezTo>
                    <a:pt x="321" y="589"/>
                    <a:pt x="310" y="592"/>
                    <a:pt x="301" y="601"/>
                  </a:cubicBezTo>
                  <a:cubicBezTo>
                    <a:pt x="268" y="624"/>
                    <a:pt x="246" y="646"/>
                    <a:pt x="223" y="680"/>
                  </a:cubicBezTo>
                  <a:lnTo>
                    <a:pt x="223" y="646"/>
                  </a:lnTo>
                  <a:cubicBezTo>
                    <a:pt x="246" y="524"/>
                    <a:pt x="268" y="413"/>
                    <a:pt x="312" y="302"/>
                  </a:cubicBezTo>
                  <a:cubicBezTo>
                    <a:pt x="328" y="270"/>
                    <a:pt x="282" y="239"/>
                    <a:pt x="250" y="239"/>
                  </a:cubicBezTo>
                  <a:cubicBezTo>
                    <a:pt x="237" y="239"/>
                    <a:pt x="226" y="244"/>
                    <a:pt x="223" y="257"/>
                  </a:cubicBezTo>
                  <a:cubicBezTo>
                    <a:pt x="189" y="334"/>
                    <a:pt x="157" y="423"/>
                    <a:pt x="145" y="512"/>
                  </a:cubicBezTo>
                  <a:cubicBezTo>
                    <a:pt x="145" y="479"/>
                    <a:pt x="145" y="435"/>
                    <a:pt x="157" y="401"/>
                  </a:cubicBezTo>
                  <a:cubicBezTo>
                    <a:pt x="179" y="279"/>
                    <a:pt x="234" y="168"/>
                    <a:pt x="301" y="57"/>
                  </a:cubicBezTo>
                  <a:cubicBezTo>
                    <a:pt x="317" y="32"/>
                    <a:pt x="284" y="0"/>
                    <a:pt x="2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38" name="Google Shape;17838;p24"/>
            <p:cNvSpPr/>
            <p:nvPr/>
          </p:nvSpPr>
          <p:spPr>
            <a:xfrm flipH="1">
              <a:off x="-97470" y="335229"/>
              <a:ext cx="85919" cy="27187"/>
            </a:xfrm>
            <a:custGeom>
              <a:avLst/>
              <a:gdLst/>
              <a:ahLst/>
              <a:cxnLst/>
              <a:rect l="l" t="t" r="r" b="b"/>
              <a:pathLst>
                <a:path w="1065" h="337" extrusionOk="0">
                  <a:moveTo>
                    <a:pt x="681" y="1"/>
                  </a:moveTo>
                  <a:cubicBezTo>
                    <a:pt x="673" y="1"/>
                    <a:pt x="665" y="2"/>
                    <a:pt x="656" y="5"/>
                  </a:cubicBezTo>
                  <a:cubicBezTo>
                    <a:pt x="567" y="39"/>
                    <a:pt x="467" y="72"/>
                    <a:pt x="367" y="94"/>
                  </a:cubicBezTo>
                  <a:cubicBezTo>
                    <a:pt x="322" y="101"/>
                    <a:pt x="267" y="114"/>
                    <a:pt x="213" y="114"/>
                  </a:cubicBezTo>
                  <a:cubicBezTo>
                    <a:pt x="173" y="114"/>
                    <a:pt x="133" y="107"/>
                    <a:pt x="100" y="83"/>
                  </a:cubicBezTo>
                  <a:cubicBezTo>
                    <a:pt x="87" y="77"/>
                    <a:pt x="71" y="70"/>
                    <a:pt x="55" y="70"/>
                  </a:cubicBezTo>
                  <a:cubicBezTo>
                    <a:pt x="43" y="70"/>
                    <a:pt x="32" y="74"/>
                    <a:pt x="23" y="83"/>
                  </a:cubicBezTo>
                  <a:cubicBezTo>
                    <a:pt x="0" y="94"/>
                    <a:pt x="11" y="128"/>
                    <a:pt x="33" y="138"/>
                  </a:cubicBezTo>
                  <a:cubicBezTo>
                    <a:pt x="78" y="172"/>
                    <a:pt x="134" y="195"/>
                    <a:pt x="189" y="205"/>
                  </a:cubicBezTo>
                  <a:cubicBezTo>
                    <a:pt x="178" y="205"/>
                    <a:pt x="167" y="205"/>
                    <a:pt x="167" y="217"/>
                  </a:cubicBezTo>
                  <a:cubicBezTo>
                    <a:pt x="144" y="250"/>
                    <a:pt x="178" y="272"/>
                    <a:pt x="189" y="283"/>
                  </a:cubicBezTo>
                  <a:cubicBezTo>
                    <a:pt x="265" y="325"/>
                    <a:pt x="358" y="336"/>
                    <a:pt x="450" y="336"/>
                  </a:cubicBezTo>
                  <a:cubicBezTo>
                    <a:pt x="506" y="336"/>
                    <a:pt x="561" y="332"/>
                    <a:pt x="612" y="328"/>
                  </a:cubicBezTo>
                  <a:cubicBezTo>
                    <a:pt x="745" y="306"/>
                    <a:pt x="890" y="272"/>
                    <a:pt x="1012" y="217"/>
                  </a:cubicBezTo>
                  <a:cubicBezTo>
                    <a:pt x="1064" y="196"/>
                    <a:pt x="1010" y="127"/>
                    <a:pt x="966" y="127"/>
                  </a:cubicBezTo>
                  <a:cubicBezTo>
                    <a:pt x="963" y="127"/>
                    <a:pt x="960" y="127"/>
                    <a:pt x="957" y="128"/>
                  </a:cubicBezTo>
                  <a:cubicBezTo>
                    <a:pt x="834" y="161"/>
                    <a:pt x="712" y="195"/>
                    <a:pt x="589" y="217"/>
                  </a:cubicBezTo>
                  <a:cubicBezTo>
                    <a:pt x="534" y="227"/>
                    <a:pt x="467" y="239"/>
                    <a:pt x="411" y="239"/>
                  </a:cubicBezTo>
                  <a:cubicBezTo>
                    <a:pt x="345" y="239"/>
                    <a:pt x="289" y="239"/>
                    <a:pt x="233" y="205"/>
                  </a:cubicBezTo>
                  <a:cubicBezTo>
                    <a:pt x="278" y="205"/>
                    <a:pt x="334" y="205"/>
                    <a:pt x="389" y="195"/>
                  </a:cubicBezTo>
                  <a:cubicBezTo>
                    <a:pt x="512" y="183"/>
                    <a:pt x="623" y="150"/>
                    <a:pt x="723" y="83"/>
                  </a:cubicBezTo>
                  <a:cubicBezTo>
                    <a:pt x="745" y="72"/>
                    <a:pt x="745" y="49"/>
                    <a:pt x="734" y="27"/>
                  </a:cubicBezTo>
                  <a:cubicBezTo>
                    <a:pt x="718" y="11"/>
                    <a:pt x="702" y="1"/>
                    <a:pt x="6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39" name="Google Shape;17839;p24"/>
            <p:cNvSpPr/>
            <p:nvPr/>
          </p:nvSpPr>
          <p:spPr>
            <a:xfrm flipH="1">
              <a:off x="-96422" y="357011"/>
              <a:ext cx="64298" cy="32835"/>
            </a:xfrm>
            <a:custGeom>
              <a:avLst/>
              <a:gdLst/>
              <a:ahLst/>
              <a:cxnLst/>
              <a:rect l="l" t="t" r="r" b="b"/>
              <a:pathLst>
                <a:path w="797" h="407" extrusionOk="0">
                  <a:moveTo>
                    <a:pt x="690" y="1"/>
                  </a:moveTo>
                  <a:cubicBezTo>
                    <a:pt x="687" y="1"/>
                    <a:pt x="683" y="1"/>
                    <a:pt x="680" y="2"/>
                  </a:cubicBezTo>
                  <a:cubicBezTo>
                    <a:pt x="591" y="13"/>
                    <a:pt x="490" y="36"/>
                    <a:pt x="401" y="58"/>
                  </a:cubicBezTo>
                  <a:cubicBezTo>
                    <a:pt x="357" y="58"/>
                    <a:pt x="301" y="69"/>
                    <a:pt x="257" y="80"/>
                  </a:cubicBezTo>
                  <a:cubicBezTo>
                    <a:pt x="234" y="80"/>
                    <a:pt x="207" y="85"/>
                    <a:pt x="185" y="85"/>
                  </a:cubicBezTo>
                  <a:cubicBezTo>
                    <a:pt x="174" y="85"/>
                    <a:pt x="164" y="84"/>
                    <a:pt x="156" y="80"/>
                  </a:cubicBezTo>
                  <a:cubicBezTo>
                    <a:pt x="147" y="75"/>
                    <a:pt x="136" y="73"/>
                    <a:pt x="125" y="73"/>
                  </a:cubicBezTo>
                  <a:cubicBezTo>
                    <a:pt x="110" y="73"/>
                    <a:pt x="96" y="78"/>
                    <a:pt x="90" y="91"/>
                  </a:cubicBezTo>
                  <a:lnTo>
                    <a:pt x="45" y="91"/>
                  </a:lnTo>
                  <a:cubicBezTo>
                    <a:pt x="12" y="91"/>
                    <a:pt x="1" y="113"/>
                    <a:pt x="12" y="147"/>
                  </a:cubicBezTo>
                  <a:cubicBezTo>
                    <a:pt x="67" y="247"/>
                    <a:pt x="168" y="313"/>
                    <a:pt x="279" y="347"/>
                  </a:cubicBezTo>
                  <a:cubicBezTo>
                    <a:pt x="390" y="380"/>
                    <a:pt x="524" y="380"/>
                    <a:pt x="635" y="402"/>
                  </a:cubicBezTo>
                  <a:cubicBezTo>
                    <a:pt x="641" y="405"/>
                    <a:pt x="649" y="407"/>
                    <a:pt x="657" y="407"/>
                  </a:cubicBezTo>
                  <a:cubicBezTo>
                    <a:pt x="678" y="407"/>
                    <a:pt x="702" y="396"/>
                    <a:pt x="702" y="380"/>
                  </a:cubicBezTo>
                  <a:cubicBezTo>
                    <a:pt x="702" y="347"/>
                    <a:pt x="680" y="313"/>
                    <a:pt x="646" y="313"/>
                  </a:cubicBezTo>
                  <a:cubicBezTo>
                    <a:pt x="546" y="280"/>
                    <a:pt x="435" y="280"/>
                    <a:pt x="324" y="258"/>
                  </a:cubicBezTo>
                  <a:cubicBezTo>
                    <a:pt x="268" y="236"/>
                    <a:pt x="201" y="214"/>
                    <a:pt x="156" y="169"/>
                  </a:cubicBezTo>
                  <a:lnTo>
                    <a:pt x="156" y="169"/>
                  </a:lnTo>
                  <a:cubicBezTo>
                    <a:pt x="190" y="180"/>
                    <a:pt x="223" y="180"/>
                    <a:pt x="257" y="180"/>
                  </a:cubicBezTo>
                  <a:lnTo>
                    <a:pt x="279" y="180"/>
                  </a:lnTo>
                  <a:lnTo>
                    <a:pt x="279" y="202"/>
                  </a:lnTo>
                  <a:cubicBezTo>
                    <a:pt x="279" y="224"/>
                    <a:pt x="312" y="236"/>
                    <a:pt x="334" y="247"/>
                  </a:cubicBezTo>
                  <a:lnTo>
                    <a:pt x="423" y="247"/>
                  </a:lnTo>
                  <a:cubicBezTo>
                    <a:pt x="446" y="247"/>
                    <a:pt x="468" y="247"/>
                    <a:pt x="479" y="236"/>
                  </a:cubicBezTo>
                  <a:cubicBezTo>
                    <a:pt x="502" y="236"/>
                    <a:pt x="524" y="224"/>
                    <a:pt x="534" y="224"/>
                  </a:cubicBezTo>
                  <a:cubicBezTo>
                    <a:pt x="557" y="214"/>
                    <a:pt x="557" y="191"/>
                    <a:pt x="546" y="180"/>
                  </a:cubicBezTo>
                  <a:cubicBezTo>
                    <a:pt x="534" y="158"/>
                    <a:pt x="512" y="147"/>
                    <a:pt x="490" y="147"/>
                  </a:cubicBezTo>
                  <a:cubicBezTo>
                    <a:pt x="568" y="135"/>
                    <a:pt x="646" y="125"/>
                    <a:pt x="724" y="91"/>
                  </a:cubicBezTo>
                  <a:cubicBezTo>
                    <a:pt x="796" y="70"/>
                    <a:pt x="743" y="1"/>
                    <a:pt x="6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40" name="Google Shape;17840;p24"/>
            <p:cNvSpPr/>
            <p:nvPr/>
          </p:nvSpPr>
          <p:spPr>
            <a:xfrm flipH="1">
              <a:off x="426286" y="-29991"/>
              <a:ext cx="722445" cy="621520"/>
            </a:xfrm>
            <a:custGeom>
              <a:avLst/>
              <a:gdLst/>
              <a:ahLst/>
              <a:cxnLst/>
              <a:rect l="l" t="t" r="r" b="b"/>
              <a:pathLst>
                <a:path w="8955" h="7704" extrusionOk="0">
                  <a:moveTo>
                    <a:pt x="6007" y="1"/>
                  </a:moveTo>
                  <a:cubicBezTo>
                    <a:pt x="5970" y="1"/>
                    <a:pt x="5933" y="2"/>
                    <a:pt x="5896" y="6"/>
                  </a:cubicBezTo>
                  <a:cubicBezTo>
                    <a:pt x="5740" y="16"/>
                    <a:pt x="5584" y="39"/>
                    <a:pt x="5462" y="128"/>
                  </a:cubicBezTo>
                  <a:cubicBezTo>
                    <a:pt x="5329" y="105"/>
                    <a:pt x="5206" y="95"/>
                    <a:pt x="5084" y="83"/>
                  </a:cubicBezTo>
                  <a:cubicBezTo>
                    <a:pt x="4940" y="73"/>
                    <a:pt x="4792" y="65"/>
                    <a:pt x="4643" y="65"/>
                  </a:cubicBezTo>
                  <a:cubicBezTo>
                    <a:pt x="4469" y="65"/>
                    <a:pt x="4295" y="76"/>
                    <a:pt x="4128" y="105"/>
                  </a:cubicBezTo>
                  <a:cubicBezTo>
                    <a:pt x="3983" y="128"/>
                    <a:pt x="3827" y="184"/>
                    <a:pt x="3693" y="261"/>
                  </a:cubicBezTo>
                  <a:cubicBezTo>
                    <a:pt x="3541" y="202"/>
                    <a:pt x="3381" y="174"/>
                    <a:pt x="3218" y="174"/>
                  </a:cubicBezTo>
                  <a:cubicBezTo>
                    <a:pt x="3048" y="174"/>
                    <a:pt x="2875" y="204"/>
                    <a:pt x="2704" y="261"/>
                  </a:cubicBezTo>
                  <a:cubicBezTo>
                    <a:pt x="2504" y="328"/>
                    <a:pt x="2326" y="417"/>
                    <a:pt x="2136" y="506"/>
                  </a:cubicBezTo>
                  <a:cubicBezTo>
                    <a:pt x="1981" y="584"/>
                    <a:pt x="1836" y="673"/>
                    <a:pt x="1681" y="762"/>
                  </a:cubicBezTo>
                  <a:cubicBezTo>
                    <a:pt x="1402" y="940"/>
                    <a:pt x="1135" y="1173"/>
                    <a:pt x="1013" y="1485"/>
                  </a:cubicBezTo>
                  <a:cubicBezTo>
                    <a:pt x="924" y="1696"/>
                    <a:pt x="913" y="1929"/>
                    <a:pt x="935" y="2152"/>
                  </a:cubicBezTo>
                  <a:cubicBezTo>
                    <a:pt x="468" y="2663"/>
                    <a:pt x="179" y="3298"/>
                    <a:pt x="79" y="3987"/>
                  </a:cubicBezTo>
                  <a:cubicBezTo>
                    <a:pt x="45" y="4188"/>
                    <a:pt x="35" y="4399"/>
                    <a:pt x="35" y="4599"/>
                  </a:cubicBezTo>
                  <a:cubicBezTo>
                    <a:pt x="23" y="4788"/>
                    <a:pt x="1" y="4999"/>
                    <a:pt x="101" y="5177"/>
                  </a:cubicBezTo>
                  <a:cubicBezTo>
                    <a:pt x="179" y="5333"/>
                    <a:pt x="312" y="5456"/>
                    <a:pt x="435" y="5577"/>
                  </a:cubicBezTo>
                  <a:cubicBezTo>
                    <a:pt x="524" y="5678"/>
                    <a:pt x="613" y="5755"/>
                    <a:pt x="713" y="5844"/>
                  </a:cubicBezTo>
                  <a:cubicBezTo>
                    <a:pt x="690" y="6067"/>
                    <a:pt x="746" y="6301"/>
                    <a:pt x="858" y="6501"/>
                  </a:cubicBezTo>
                  <a:cubicBezTo>
                    <a:pt x="991" y="6756"/>
                    <a:pt x="1202" y="6979"/>
                    <a:pt x="1469" y="7102"/>
                  </a:cubicBezTo>
                  <a:cubicBezTo>
                    <a:pt x="1731" y="7224"/>
                    <a:pt x="2028" y="7250"/>
                    <a:pt x="2321" y="7250"/>
                  </a:cubicBezTo>
                  <a:cubicBezTo>
                    <a:pt x="2401" y="7250"/>
                    <a:pt x="2480" y="7248"/>
                    <a:pt x="2559" y="7246"/>
                  </a:cubicBezTo>
                  <a:cubicBezTo>
                    <a:pt x="2637" y="7246"/>
                    <a:pt x="2704" y="7235"/>
                    <a:pt x="2781" y="7235"/>
                  </a:cubicBezTo>
                  <a:cubicBezTo>
                    <a:pt x="3026" y="7391"/>
                    <a:pt x="3305" y="7513"/>
                    <a:pt x="3582" y="7591"/>
                  </a:cubicBezTo>
                  <a:cubicBezTo>
                    <a:pt x="3866" y="7672"/>
                    <a:pt x="4157" y="7704"/>
                    <a:pt x="4450" y="7704"/>
                  </a:cubicBezTo>
                  <a:cubicBezTo>
                    <a:pt x="4639" y="7704"/>
                    <a:pt x="4829" y="7690"/>
                    <a:pt x="5017" y="7668"/>
                  </a:cubicBezTo>
                  <a:cubicBezTo>
                    <a:pt x="5273" y="7646"/>
                    <a:pt x="5517" y="7602"/>
                    <a:pt x="5751" y="7557"/>
                  </a:cubicBezTo>
                  <a:cubicBezTo>
                    <a:pt x="5985" y="7524"/>
                    <a:pt x="6219" y="7468"/>
                    <a:pt x="6441" y="7391"/>
                  </a:cubicBezTo>
                  <a:cubicBezTo>
                    <a:pt x="6808" y="7257"/>
                    <a:pt x="7119" y="7001"/>
                    <a:pt x="7341" y="6690"/>
                  </a:cubicBezTo>
                  <a:cubicBezTo>
                    <a:pt x="7364" y="6657"/>
                    <a:pt x="7386" y="6612"/>
                    <a:pt x="7408" y="6578"/>
                  </a:cubicBezTo>
                  <a:cubicBezTo>
                    <a:pt x="7831" y="6334"/>
                    <a:pt x="8176" y="5956"/>
                    <a:pt x="8376" y="5511"/>
                  </a:cubicBezTo>
                  <a:cubicBezTo>
                    <a:pt x="8431" y="5411"/>
                    <a:pt x="8465" y="5300"/>
                    <a:pt x="8488" y="5189"/>
                  </a:cubicBezTo>
                  <a:cubicBezTo>
                    <a:pt x="8599" y="5066"/>
                    <a:pt x="8676" y="4910"/>
                    <a:pt x="8743" y="4754"/>
                  </a:cubicBezTo>
                  <a:cubicBezTo>
                    <a:pt x="8955" y="4188"/>
                    <a:pt x="8910" y="3543"/>
                    <a:pt x="8665" y="2997"/>
                  </a:cubicBezTo>
                  <a:cubicBezTo>
                    <a:pt x="8532" y="2720"/>
                    <a:pt x="8342" y="2475"/>
                    <a:pt x="8109" y="2275"/>
                  </a:cubicBezTo>
                  <a:cubicBezTo>
                    <a:pt x="8109" y="2219"/>
                    <a:pt x="8098" y="2163"/>
                    <a:pt x="8087" y="2107"/>
                  </a:cubicBezTo>
                  <a:cubicBezTo>
                    <a:pt x="8053" y="1874"/>
                    <a:pt x="7998" y="1640"/>
                    <a:pt x="7909" y="1418"/>
                  </a:cubicBezTo>
                  <a:cubicBezTo>
                    <a:pt x="7831" y="1207"/>
                    <a:pt x="7720" y="995"/>
                    <a:pt x="7598" y="806"/>
                  </a:cubicBezTo>
                  <a:cubicBezTo>
                    <a:pt x="7364" y="473"/>
                    <a:pt x="7042" y="161"/>
                    <a:pt x="6619" y="61"/>
                  </a:cubicBezTo>
                  <a:cubicBezTo>
                    <a:pt x="6496" y="28"/>
                    <a:pt x="6363" y="16"/>
                    <a:pt x="6229" y="6"/>
                  </a:cubicBezTo>
                  <a:cubicBezTo>
                    <a:pt x="6155" y="6"/>
                    <a:pt x="6081" y="1"/>
                    <a:pt x="60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41" name="Google Shape;17841;p24"/>
            <p:cNvSpPr/>
            <p:nvPr/>
          </p:nvSpPr>
          <p:spPr>
            <a:xfrm flipH="1">
              <a:off x="624178" y="537402"/>
              <a:ext cx="224519" cy="38401"/>
            </a:xfrm>
            <a:custGeom>
              <a:avLst/>
              <a:gdLst/>
              <a:ahLst/>
              <a:cxnLst/>
              <a:rect l="l" t="t" r="r" b="b"/>
              <a:pathLst>
                <a:path w="2783" h="476" extrusionOk="0">
                  <a:moveTo>
                    <a:pt x="2701" y="0"/>
                  </a:moveTo>
                  <a:cubicBezTo>
                    <a:pt x="2696" y="0"/>
                    <a:pt x="2692" y="1"/>
                    <a:pt x="2688" y="2"/>
                  </a:cubicBezTo>
                  <a:cubicBezTo>
                    <a:pt x="2432" y="60"/>
                    <a:pt x="2175" y="76"/>
                    <a:pt x="1916" y="76"/>
                  </a:cubicBezTo>
                  <a:cubicBezTo>
                    <a:pt x="1579" y="76"/>
                    <a:pt x="1240" y="48"/>
                    <a:pt x="901" y="48"/>
                  </a:cubicBezTo>
                  <a:cubicBezTo>
                    <a:pt x="800" y="48"/>
                    <a:pt x="698" y="51"/>
                    <a:pt x="597" y="57"/>
                  </a:cubicBezTo>
                  <a:cubicBezTo>
                    <a:pt x="442" y="79"/>
                    <a:pt x="286" y="102"/>
                    <a:pt x="130" y="135"/>
                  </a:cubicBezTo>
                  <a:cubicBezTo>
                    <a:pt x="119" y="135"/>
                    <a:pt x="108" y="124"/>
                    <a:pt x="97" y="124"/>
                  </a:cubicBezTo>
                  <a:cubicBezTo>
                    <a:pt x="89" y="120"/>
                    <a:pt x="80" y="118"/>
                    <a:pt x="72" y="118"/>
                  </a:cubicBezTo>
                  <a:cubicBezTo>
                    <a:pt x="34" y="118"/>
                    <a:pt x="1" y="152"/>
                    <a:pt x="19" y="180"/>
                  </a:cubicBezTo>
                  <a:cubicBezTo>
                    <a:pt x="10" y="189"/>
                    <a:pt x="16" y="205"/>
                    <a:pt x="30" y="205"/>
                  </a:cubicBezTo>
                  <a:cubicBezTo>
                    <a:pt x="33" y="205"/>
                    <a:pt x="37" y="204"/>
                    <a:pt x="41" y="202"/>
                  </a:cubicBezTo>
                  <a:lnTo>
                    <a:pt x="53" y="202"/>
                  </a:lnTo>
                  <a:cubicBezTo>
                    <a:pt x="427" y="386"/>
                    <a:pt x="840" y="476"/>
                    <a:pt x="1255" y="476"/>
                  </a:cubicBezTo>
                  <a:cubicBezTo>
                    <a:pt x="1567" y="476"/>
                    <a:pt x="1880" y="425"/>
                    <a:pt x="2177" y="324"/>
                  </a:cubicBezTo>
                  <a:cubicBezTo>
                    <a:pt x="2377" y="257"/>
                    <a:pt x="2566" y="168"/>
                    <a:pt x="2733" y="57"/>
                  </a:cubicBezTo>
                  <a:cubicBezTo>
                    <a:pt x="2782" y="37"/>
                    <a:pt x="2735" y="0"/>
                    <a:pt x="27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42" name="Google Shape;17842;p24"/>
            <p:cNvSpPr/>
            <p:nvPr/>
          </p:nvSpPr>
          <p:spPr>
            <a:xfrm flipH="1">
              <a:off x="429835" y="-29587"/>
              <a:ext cx="670409" cy="584168"/>
            </a:xfrm>
            <a:custGeom>
              <a:avLst/>
              <a:gdLst/>
              <a:ahLst/>
              <a:cxnLst/>
              <a:rect l="l" t="t" r="r" b="b"/>
              <a:pathLst>
                <a:path w="8310" h="7241" extrusionOk="0">
                  <a:moveTo>
                    <a:pt x="5250" y="1"/>
                  </a:moveTo>
                  <a:cubicBezTo>
                    <a:pt x="5106" y="11"/>
                    <a:pt x="4973" y="45"/>
                    <a:pt x="4861" y="123"/>
                  </a:cubicBezTo>
                  <a:lnTo>
                    <a:pt x="4627" y="90"/>
                  </a:lnTo>
                  <a:lnTo>
                    <a:pt x="4627" y="90"/>
                  </a:lnTo>
                  <a:cubicBezTo>
                    <a:pt x="4973" y="223"/>
                    <a:pt x="5295" y="401"/>
                    <a:pt x="5606" y="612"/>
                  </a:cubicBezTo>
                  <a:cubicBezTo>
                    <a:pt x="5373" y="624"/>
                    <a:pt x="5139" y="668"/>
                    <a:pt x="4928" y="757"/>
                  </a:cubicBezTo>
                  <a:cubicBezTo>
                    <a:pt x="4716" y="834"/>
                    <a:pt x="4528" y="946"/>
                    <a:pt x="4350" y="1079"/>
                  </a:cubicBezTo>
                  <a:cubicBezTo>
                    <a:pt x="4294" y="1046"/>
                    <a:pt x="4227" y="1012"/>
                    <a:pt x="4149" y="990"/>
                  </a:cubicBezTo>
                  <a:cubicBezTo>
                    <a:pt x="3994" y="923"/>
                    <a:pt x="3838" y="890"/>
                    <a:pt x="3671" y="868"/>
                  </a:cubicBezTo>
                  <a:cubicBezTo>
                    <a:pt x="3459" y="834"/>
                    <a:pt x="3241" y="820"/>
                    <a:pt x="3026" y="820"/>
                  </a:cubicBezTo>
                  <a:cubicBezTo>
                    <a:pt x="2959" y="820"/>
                    <a:pt x="2892" y="821"/>
                    <a:pt x="2825" y="824"/>
                  </a:cubicBezTo>
                  <a:cubicBezTo>
                    <a:pt x="2870" y="713"/>
                    <a:pt x="2926" y="601"/>
                    <a:pt x="3003" y="501"/>
                  </a:cubicBezTo>
                  <a:cubicBezTo>
                    <a:pt x="3104" y="357"/>
                    <a:pt x="3226" y="234"/>
                    <a:pt x="3371" y="145"/>
                  </a:cubicBezTo>
                  <a:lnTo>
                    <a:pt x="3371" y="145"/>
                  </a:lnTo>
                  <a:cubicBezTo>
                    <a:pt x="3270" y="167"/>
                    <a:pt x="3181" y="212"/>
                    <a:pt x="3092" y="256"/>
                  </a:cubicBezTo>
                  <a:cubicBezTo>
                    <a:pt x="2981" y="212"/>
                    <a:pt x="2870" y="189"/>
                    <a:pt x="2759" y="179"/>
                  </a:cubicBezTo>
                  <a:cubicBezTo>
                    <a:pt x="2681" y="323"/>
                    <a:pt x="2625" y="479"/>
                    <a:pt x="2603" y="634"/>
                  </a:cubicBezTo>
                  <a:cubicBezTo>
                    <a:pt x="2592" y="701"/>
                    <a:pt x="2592" y="768"/>
                    <a:pt x="2592" y="834"/>
                  </a:cubicBezTo>
                  <a:cubicBezTo>
                    <a:pt x="2303" y="857"/>
                    <a:pt x="2002" y="890"/>
                    <a:pt x="1747" y="1046"/>
                  </a:cubicBezTo>
                  <a:cubicBezTo>
                    <a:pt x="1513" y="1202"/>
                    <a:pt x="1335" y="1435"/>
                    <a:pt x="1235" y="1680"/>
                  </a:cubicBezTo>
                  <a:cubicBezTo>
                    <a:pt x="1191" y="1769"/>
                    <a:pt x="1169" y="1858"/>
                    <a:pt x="1146" y="1947"/>
                  </a:cubicBezTo>
                  <a:cubicBezTo>
                    <a:pt x="1146" y="1780"/>
                    <a:pt x="1169" y="1613"/>
                    <a:pt x="1224" y="1447"/>
                  </a:cubicBezTo>
                  <a:cubicBezTo>
                    <a:pt x="1313" y="1157"/>
                    <a:pt x="1469" y="901"/>
                    <a:pt x="1647" y="668"/>
                  </a:cubicBezTo>
                  <a:cubicBezTo>
                    <a:pt x="1758" y="535"/>
                    <a:pt x="1881" y="412"/>
                    <a:pt x="2002" y="290"/>
                  </a:cubicBezTo>
                  <a:lnTo>
                    <a:pt x="2002" y="290"/>
                  </a:lnTo>
                  <a:cubicBezTo>
                    <a:pt x="1836" y="357"/>
                    <a:pt x="1691" y="434"/>
                    <a:pt x="1535" y="501"/>
                  </a:cubicBezTo>
                  <a:cubicBezTo>
                    <a:pt x="1380" y="579"/>
                    <a:pt x="1235" y="668"/>
                    <a:pt x="1080" y="757"/>
                  </a:cubicBezTo>
                  <a:cubicBezTo>
                    <a:pt x="801" y="935"/>
                    <a:pt x="534" y="1168"/>
                    <a:pt x="412" y="1480"/>
                  </a:cubicBezTo>
                  <a:cubicBezTo>
                    <a:pt x="323" y="1691"/>
                    <a:pt x="312" y="1924"/>
                    <a:pt x="334" y="2147"/>
                  </a:cubicBezTo>
                  <a:cubicBezTo>
                    <a:pt x="301" y="2181"/>
                    <a:pt x="267" y="2214"/>
                    <a:pt x="245" y="2258"/>
                  </a:cubicBezTo>
                  <a:cubicBezTo>
                    <a:pt x="257" y="2292"/>
                    <a:pt x="257" y="2336"/>
                    <a:pt x="267" y="2381"/>
                  </a:cubicBezTo>
                  <a:cubicBezTo>
                    <a:pt x="323" y="2581"/>
                    <a:pt x="412" y="2770"/>
                    <a:pt x="512" y="2937"/>
                  </a:cubicBezTo>
                  <a:cubicBezTo>
                    <a:pt x="468" y="3037"/>
                    <a:pt x="423" y="3137"/>
                    <a:pt x="390" y="3237"/>
                  </a:cubicBezTo>
                  <a:cubicBezTo>
                    <a:pt x="312" y="3449"/>
                    <a:pt x="257" y="3659"/>
                    <a:pt x="234" y="3882"/>
                  </a:cubicBezTo>
                  <a:cubicBezTo>
                    <a:pt x="212" y="4104"/>
                    <a:pt x="212" y="4327"/>
                    <a:pt x="279" y="4539"/>
                  </a:cubicBezTo>
                  <a:cubicBezTo>
                    <a:pt x="334" y="4727"/>
                    <a:pt x="445" y="4894"/>
                    <a:pt x="590" y="5039"/>
                  </a:cubicBezTo>
                  <a:cubicBezTo>
                    <a:pt x="868" y="5328"/>
                    <a:pt x="1246" y="5483"/>
                    <a:pt x="1624" y="5595"/>
                  </a:cubicBezTo>
                  <a:cubicBezTo>
                    <a:pt x="1964" y="5703"/>
                    <a:pt x="2322" y="5761"/>
                    <a:pt x="2679" y="5761"/>
                  </a:cubicBezTo>
                  <a:cubicBezTo>
                    <a:pt x="2802" y="5761"/>
                    <a:pt x="2926" y="5754"/>
                    <a:pt x="3048" y="5740"/>
                  </a:cubicBezTo>
                  <a:cubicBezTo>
                    <a:pt x="3515" y="5673"/>
                    <a:pt x="3982" y="5483"/>
                    <a:pt x="4338" y="5172"/>
                  </a:cubicBezTo>
                  <a:cubicBezTo>
                    <a:pt x="4385" y="5135"/>
                    <a:pt x="4330" y="5090"/>
                    <a:pt x="4284" y="5090"/>
                  </a:cubicBezTo>
                  <a:cubicBezTo>
                    <a:pt x="4276" y="5090"/>
                    <a:pt x="4268" y="5091"/>
                    <a:pt x="4261" y="5095"/>
                  </a:cubicBezTo>
                  <a:cubicBezTo>
                    <a:pt x="3972" y="5239"/>
                    <a:pt x="3649" y="5295"/>
                    <a:pt x="3326" y="5317"/>
                  </a:cubicBezTo>
                  <a:cubicBezTo>
                    <a:pt x="3191" y="5322"/>
                    <a:pt x="3057" y="5327"/>
                    <a:pt x="2923" y="5327"/>
                  </a:cubicBezTo>
                  <a:cubicBezTo>
                    <a:pt x="2759" y="5327"/>
                    <a:pt x="2596" y="5319"/>
                    <a:pt x="2437" y="5295"/>
                  </a:cubicBezTo>
                  <a:cubicBezTo>
                    <a:pt x="2147" y="5250"/>
                    <a:pt x="1869" y="5150"/>
                    <a:pt x="1647" y="4961"/>
                  </a:cubicBezTo>
                  <a:cubicBezTo>
                    <a:pt x="1424" y="4772"/>
                    <a:pt x="1280" y="4505"/>
                    <a:pt x="1191" y="4238"/>
                  </a:cubicBezTo>
                  <a:cubicBezTo>
                    <a:pt x="1135" y="4049"/>
                    <a:pt x="1102" y="3871"/>
                    <a:pt x="1090" y="3682"/>
                  </a:cubicBezTo>
                  <a:lnTo>
                    <a:pt x="1090" y="3570"/>
                  </a:lnTo>
                  <a:cubicBezTo>
                    <a:pt x="1169" y="3627"/>
                    <a:pt x="1246" y="3671"/>
                    <a:pt x="1335" y="3726"/>
                  </a:cubicBezTo>
                  <a:cubicBezTo>
                    <a:pt x="1614" y="3882"/>
                    <a:pt x="1925" y="3982"/>
                    <a:pt x="2259" y="3993"/>
                  </a:cubicBezTo>
                  <a:cubicBezTo>
                    <a:pt x="2262" y="3994"/>
                    <a:pt x="2266" y="3994"/>
                    <a:pt x="2269" y="3994"/>
                  </a:cubicBezTo>
                  <a:cubicBezTo>
                    <a:pt x="2305" y="3994"/>
                    <a:pt x="2311" y="3937"/>
                    <a:pt x="2281" y="3926"/>
                  </a:cubicBezTo>
                  <a:cubicBezTo>
                    <a:pt x="2281" y="3916"/>
                    <a:pt x="2281" y="3916"/>
                    <a:pt x="2269" y="3904"/>
                  </a:cubicBezTo>
                  <a:cubicBezTo>
                    <a:pt x="2147" y="3815"/>
                    <a:pt x="2025" y="3738"/>
                    <a:pt x="1913" y="3637"/>
                  </a:cubicBezTo>
                  <a:cubicBezTo>
                    <a:pt x="1792" y="3538"/>
                    <a:pt x="1691" y="3415"/>
                    <a:pt x="1591" y="3293"/>
                  </a:cubicBezTo>
                  <a:cubicBezTo>
                    <a:pt x="1502" y="3182"/>
                    <a:pt x="1424" y="3059"/>
                    <a:pt x="1357" y="2925"/>
                  </a:cubicBezTo>
                  <a:cubicBezTo>
                    <a:pt x="1502" y="2592"/>
                    <a:pt x="1703" y="2280"/>
                    <a:pt x="1970" y="2036"/>
                  </a:cubicBezTo>
                  <a:cubicBezTo>
                    <a:pt x="2336" y="1702"/>
                    <a:pt x="2815" y="1491"/>
                    <a:pt x="3304" y="1447"/>
                  </a:cubicBezTo>
                  <a:cubicBezTo>
                    <a:pt x="3371" y="1435"/>
                    <a:pt x="3438" y="1430"/>
                    <a:pt x="3504" y="1430"/>
                  </a:cubicBezTo>
                  <a:cubicBezTo>
                    <a:pt x="3571" y="1430"/>
                    <a:pt x="3638" y="1435"/>
                    <a:pt x="3705" y="1447"/>
                  </a:cubicBezTo>
                  <a:cubicBezTo>
                    <a:pt x="3794" y="1457"/>
                    <a:pt x="3871" y="1480"/>
                    <a:pt x="3938" y="1524"/>
                  </a:cubicBezTo>
                  <a:cubicBezTo>
                    <a:pt x="3826" y="1680"/>
                    <a:pt x="3738" y="1847"/>
                    <a:pt x="3671" y="2036"/>
                  </a:cubicBezTo>
                  <a:cubicBezTo>
                    <a:pt x="3660" y="2069"/>
                    <a:pt x="3649" y="2114"/>
                    <a:pt x="3638" y="2147"/>
                  </a:cubicBezTo>
                  <a:cubicBezTo>
                    <a:pt x="3638" y="2147"/>
                    <a:pt x="3638" y="2158"/>
                    <a:pt x="3626" y="2158"/>
                  </a:cubicBezTo>
                  <a:lnTo>
                    <a:pt x="3626" y="2169"/>
                  </a:lnTo>
                  <a:cubicBezTo>
                    <a:pt x="3626" y="2203"/>
                    <a:pt x="3616" y="2225"/>
                    <a:pt x="3616" y="2247"/>
                  </a:cubicBezTo>
                  <a:cubicBezTo>
                    <a:pt x="3602" y="2288"/>
                    <a:pt x="3642" y="2312"/>
                    <a:pt x="3678" y="2312"/>
                  </a:cubicBezTo>
                  <a:cubicBezTo>
                    <a:pt x="3701" y="2312"/>
                    <a:pt x="3722" y="2302"/>
                    <a:pt x="3727" y="2280"/>
                  </a:cubicBezTo>
                  <a:cubicBezTo>
                    <a:pt x="3760" y="2181"/>
                    <a:pt x="3782" y="2092"/>
                    <a:pt x="3826" y="2003"/>
                  </a:cubicBezTo>
                  <a:cubicBezTo>
                    <a:pt x="4060" y="1669"/>
                    <a:pt x="4360" y="1380"/>
                    <a:pt x="4716" y="1168"/>
                  </a:cubicBezTo>
                  <a:cubicBezTo>
                    <a:pt x="4928" y="1057"/>
                    <a:pt x="5150" y="968"/>
                    <a:pt x="5373" y="913"/>
                  </a:cubicBezTo>
                  <a:cubicBezTo>
                    <a:pt x="5482" y="885"/>
                    <a:pt x="5598" y="865"/>
                    <a:pt x="5710" y="865"/>
                  </a:cubicBezTo>
                  <a:cubicBezTo>
                    <a:pt x="5735" y="865"/>
                    <a:pt x="5760" y="866"/>
                    <a:pt x="5784" y="868"/>
                  </a:cubicBezTo>
                  <a:cubicBezTo>
                    <a:pt x="5929" y="879"/>
                    <a:pt x="6040" y="935"/>
                    <a:pt x="6140" y="1024"/>
                  </a:cubicBezTo>
                  <a:cubicBezTo>
                    <a:pt x="6340" y="1202"/>
                    <a:pt x="6463" y="1469"/>
                    <a:pt x="6552" y="1714"/>
                  </a:cubicBezTo>
                  <a:cubicBezTo>
                    <a:pt x="6641" y="1969"/>
                    <a:pt x="6696" y="2236"/>
                    <a:pt x="6718" y="2503"/>
                  </a:cubicBezTo>
                  <a:cubicBezTo>
                    <a:pt x="6752" y="2770"/>
                    <a:pt x="6763" y="3048"/>
                    <a:pt x="6663" y="3315"/>
                  </a:cubicBezTo>
                  <a:cubicBezTo>
                    <a:pt x="6574" y="3538"/>
                    <a:pt x="6385" y="3716"/>
                    <a:pt x="6174" y="3837"/>
                  </a:cubicBezTo>
                  <a:cubicBezTo>
                    <a:pt x="5907" y="3993"/>
                    <a:pt x="5618" y="4094"/>
                    <a:pt x="5317" y="4171"/>
                  </a:cubicBezTo>
                  <a:cubicBezTo>
                    <a:pt x="5005" y="4260"/>
                    <a:pt x="4672" y="4305"/>
                    <a:pt x="4350" y="4316"/>
                  </a:cubicBezTo>
                  <a:cubicBezTo>
                    <a:pt x="4294" y="4316"/>
                    <a:pt x="4261" y="4371"/>
                    <a:pt x="4316" y="4394"/>
                  </a:cubicBezTo>
                  <a:cubicBezTo>
                    <a:pt x="4532" y="4492"/>
                    <a:pt x="4760" y="4537"/>
                    <a:pt x="4987" y="4537"/>
                  </a:cubicBezTo>
                  <a:cubicBezTo>
                    <a:pt x="5300" y="4537"/>
                    <a:pt x="5612" y="4453"/>
                    <a:pt x="5895" y="4305"/>
                  </a:cubicBezTo>
                  <a:lnTo>
                    <a:pt x="5895" y="4305"/>
                  </a:lnTo>
                  <a:cubicBezTo>
                    <a:pt x="5762" y="4905"/>
                    <a:pt x="5428" y="5451"/>
                    <a:pt x="4950" y="5829"/>
                  </a:cubicBezTo>
                  <a:cubicBezTo>
                    <a:pt x="4496" y="6174"/>
                    <a:pt x="3937" y="6356"/>
                    <a:pt x="3372" y="6356"/>
                  </a:cubicBezTo>
                  <a:cubicBezTo>
                    <a:pt x="3245" y="6356"/>
                    <a:pt x="3119" y="6347"/>
                    <a:pt x="2993" y="6329"/>
                  </a:cubicBezTo>
                  <a:cubicBezTo>
                    <a:pt x="2559" y="6262"/>
                    <a:pt x="2147" y="6129"/>
                    <a:pt x="1736" y="5973"/>
                  </a:cubicBezTo>
                  <a:cubicBezTo>
                    <a:pt x="1731" y="5971"/>
                    <a:pt x="1726" y="5971"/>
                    <a:pt x="1720" y="5971"/>
                  </a:cubicBezTo>
                  <a:cubicBezTo>
                    <a:pt x="1679" y="5971"/>
                    <a:pt x="1608" y="6001"/>
                    <a:pt x="1647" y="6040"/>
                  </a:cubicBezTo>
                  <a:cubicBezTo>
                    <a:pt x="1680" y="6073"/>
                    <a:pt x="1713" y="6106"/>
                    <a:pt x="1736" y="6140"/>
                  </a:cubicBezTo>
                  <a:cubicBezTo>
                    <a:pt x="1641" y="6151"/>
                    <a:pt x="1547" y="6156"/>
                    <a:pt x="1452" y="6156"/>
                  </a:cubicBezTo>
                  <a:cubicBezTo>
                    <a:pt x="954" y="6156"/>
                    <a:pt x="453" y="6010"/>
                    <a:pt x="23" y="5740"/>
                  </a:cubicBezTo>
                  <a:lnTo>
                    <a:pt x="0" y="5740"/>
                  </a:lnTo>
                  <a:cubicBezTo>
                    <a:pt x="34" y="5773"/>
                    <a:pt x="79" y="5806"/>
                    <a:pt x="112" y="5839"/>
                  </a:cubicBezTo>
                  <a:cubicBezTo>
                    <a:pt x="89" y="6062"/>
                    <a:pt x="145" y="6296"/>
                    <a:pt x="257" y="6496"/>
                  </a:cubicBezTo>
                  <a:cubicBezTo>
                    <a:pt x="257" y="6507"/>
                    <a:pt x="267" y="6529"/>
                    <a:pt x="279" y="6541"/>
                  </a:cubicBezTo>
                  <a:lnTo>
                    <a:pt x="323" y="6541"/>
                  </a:lnTo>
                  <a:cubicBezTo>
                    <a:pt x="412" y="6630"/>
                    <a:pt x="512" y="6707"/>
                    <a:pt x="613" y="6774"/>
                  </a:cubicBezTo>
                  <a:cubicBezTo>
                    <a:pt x="724" y="6840"/>
                    <a:pt x="835" y="6896"/>
                    <a:pt x="946" y="6952"/>
                  </a:cubicBezTo>
                  <a:cubicBezTo>
                    <a:pt x="1169" y="7063"/>
                    <a:pt x="1413" y="7141"/>
                    <a:pt x="1647" y="7186"/>
                  </a:cubicBezTo>
                  <a:cubicBezTo>
                    <a:pt x="1780" y="7219"/>
                    <a:pt x="1913" y="7230"/>
                    <a:pt x="2036" y="7241"/>
                  </a:cubicBezTo>
                  <a:cubicBezTo>
                    <a:pt x="2081" y="7241"/>
                    <a:pt x="2136" y="7230"/>
                    <a:pt x="2180" y="7230"/>
                  </a:cubicBezTo>
                  <a:lnTo>
                    <a:pt x="2192" y="7241"/>
                  </a:lnTo>
                  <a:cubicBezTo>
                    <a:pt x="2514" y="7241"/>
                    <a:pt x="2848" y="7186"/>
                    <a:pt x="3148" y="7085"/>
                  </a:cubicBezTo>
                  <a:cubicBezTo>
                    <a:pt x="3382" y="7008"/>
                    <a:pt x="3593" y="6907"/>
                    <a:pt x="3804" y="6774"/>
                  </a:cubicBezTo>
                  <a:cubicBezTo>
                    <a:pt x="3826" y="6763"/>
                    <a:pt x="3860" y="6741"/>
                    <a:pt x="3883" y="6718"/>
                  </a:cubicBezTo>
                  <a:cubicBezTo>
                    <a:pt x="4079" y="6762"/>
                    <a:pt x="4279" y="6785"/>
                    <a:pt x="4479" y="6785"/>
                  </a:cubicBezTo>
                  <a:cubicBezTo>
                    <a:pt x="4733" y="6785"/>
                    <a:pt x="4985" y="6749"/>
                    <a:pt x="5228" y="6674"/>
                  </a:cubicBezTo>
                  <a:cubicBezTo>
                    <a:pt x="5394" y="6830"/>
                    <a:pt x="5629" y="6908"/>
                    <a:pt x="5850" y="6908"/>
                  </a:cubicBezTo>
                  <a:cubicBezTo>
                    <a:pt x="5865" y="6908"/>
                    <a:pt x="5880" y="6908"/>
                    <a:pt x="5895" y="6907"/>
                  </a:cubicBezTo>
                  <a:cubicBezTo>
                    <a:pt x="6162" y="6907"/>
                    <a:pt x="6441" y="6830"/>
                    <a:pt x="6696" y="6729"/>
                  </a:cubicBezTo>
                  <a:cubicBezTo>
                    <a:pt x="6718" y="6718"/>
                    <a:pt x="6730" y="6696"/>
                    <a:pt x="6740" y="6685"/>
                  </a:cubicBezTo>
                  <a:cubicBezTo>
                    <a:pt x="6763" y="6652"/>
                    <a:pt x="6785" y="6607"/>
                    <a:pt x="6807" y="6573"/>
                  </a:cubicBezTo>
                  <a:cubicBezTo>
                    <a:pt x="7230" y="6329"/>
                    <a:pt x="7575" y="5951"/>
                    <a:pt x="7775" y="5506"/>
                  </a:cubicBezTo>
                  <a:cubicBezTo>
                    <a:pt x="7830" y="5406"/>
                    <a:pt x="7864" y="5295"/>
                    <a:pt x="7887" y="5184"/>
                  </a:cubicBezTo>
                  <a:cubicBezTo>
                    <a:pt x="7998" y="5061"/>
                    <a:pt x="8075" y="4905"/>
                    <a:pt x="8142" y="4749"/>
                  </a:cubicBezTo>
                  <a:cubicBezTo>
                    <a:pt x="8275" y="4383"/>
                    <a:pt x="8309" y="3982"/>
                    <a:pt x="8242" y="3604"/>
                  </a:cubicBezTo>
                  <a:lnTo>
                    <a:pt x="8242" y="3604"/>
                  </a:lnTo>
                  <a:lnTo>
                    <a:pt x="8242" y="3615"/>
                  </a:lnTo>
                  <a:cubicBezTo>
                    <a:pt x="8298" y="3926"/>
                    <a:pt x="8209" y="4227"/>
                    <a:pt x="8075" y="4505"/>
                  </a:cubicBezTo>
                  <a:cubicBezTo>
                    <a:pt x="7942" y="4783"/>
                    <a:pt x="7753" y="5039"/>
                    <a:pt x="7564" y="5273"/>
                  </a:cubicBezTo>
                  <a:cubicBezTo>
                    <a:pt x="7363" y="5517"/>
                    <a:pt x="7152" y="5728"/>
                    <a:pt x="6930" y="5940"/>
                  </a:cubicBezTo>
                  <a:cubicBezTo>
                    <a:pt x="6708" y="6140"/>
                    <a:pt x="6463" y="6340"/>
                    <a:pt x="6184" y="6462"/>
                  </a:cubicBezTo>
                  <a:cubicBezTo>
                    <a:pt x="6010" y="6536"/>
                    <a:pt x="5819" y="6579"/>
                    <a:pt x="5632" y="6579"/>
                  </a:cubicBezTo>
                  <a:cubicBezTo>
                    <a:pt x="5594" y="6579"/>
                    <a:pt x="5555" y="6577"/>
                    <a:pt x="5517" y="6573"/>
                  </a:cubicBezTo>
                  <a:cubicBezTo>
                    <a:pt x="5962" y="6373"/>
                    <a:pt x="6329" y="6051"/>
                    <a:pt x="6552" y="5617"/>
                  </a:cubicBezTo>
                  <a:cubicBezTo>
                    <a:pt x="6696" y="5362"/>
                    <a:pt x="6774" y="5061"/>
                    <a:pt x="6774" y="4761"/>
                  </a:cubicBezTo>
                  <a:cubicBezTo>
                    <a:pt x="7063" y="4516"/>
                    <a:pt x="7264" y="4193"/>
                    <a:pt x="7442" y="3860"/>
                  </a:cubicBezTo>
                  <a:lnTo>
                    <a:pt x="7775" y="3126"/>
                  </a:lnTo>
                  <a:cubicBezTo>
                    <a:pt x="7820" y="3004"/>
                    <a:pt x="7875" y="2870"/>
                    <a:pt x="7919" y="2737"/>
                  </a:cubicBezTo>
                  <a:cubicBezTo>
                    <a:pt x="7808" y="2559"/>
                    <a:pt x="7675" y="2403"/>
                    <a:pt x="7508" y="2270"/>
                  </a:cubicBezTo>
                  <a:cubicBezTo>
                    <a:pt x="7508" y="2214"/>
                    <a:pt x="7497" y="2158"/>
                    <a:pt x="7486" y="2102"/>
                  </a:cubicBezTo>
                  <a:cubicBezTo>
                    <a:pt x="7475" y="2025"/>
                    <a:pt x="7452" y="1936"/>
                    <a:pt x="7442" y="1847"/>
                  </a:cubicBezTo>
                  <a:cubicBezTo>
                    <a:pt x="7419" y="1847"/>
                    <a:pt x="7408" y="1858"/>
                    <a:pt x="7408" y="1869"/>
                  </a:cubicBezTo>
                  <a:cubicBezTo>
                    <a:pt x="7464" y="2725"/>
                    <a:pt x="7286" y="3582"/>
                    <a:pt x="6852" y="4316"/>
                  </a:cubicBezTo>
                  <a:cubicBezTo>
                    <a:pt x="6730" y="4516"/>
                    <a:pt x="6585" y="4717"/>
                    <a:pt x="6429" y="4894"/>
                  </a:cubicBezTo>
                  <a:cubicBezTo>
                    <a:pt x="6392" y="4931"/>
                    <a:pt x="6439" y="4953"/>
                    <a:pt x="6475" y="4953"/>
                  </a:cubicBezTo>
                  <a:cubicBezTo>
                    <a:pt x="6483" y="4953"/>
                    <a:pt x="6490" y="4952"/>
                    <a:pt x="6496" y="4950"/>
                  </a:cubicBezTo>
                  <a:lnTo>
                    <a:pt x="6596" y="4883"/>
                  </a:lnTo>
                  <a:lnTo>
                    <a:pt x="6596" y="4883"/>
                  </a:lnTo>
                  <a:cubicBezTo>
                    <a:pt x="6474" y="5239"/>
                    <a:pt x="6318" y="5595"/>
                    <a:pt x="6040" y="5862"/>
                  </a:cubicBezTo>
                  <a:cubicBezTo>
                    <a:pt x="5707" y="6173"/>
                    <a:pt x="5262" y="6307"/>
                    <a:pt x="4817" y="6363"/>
                  </a:cubicBezTo>
                  <a:cubicBezTo>
                    <a:pt x="4739" y="6373"/>
                    <a:pt x="4650" y="6373"/>
                    <a:pt x="4561" y="6385"/>
                  </a:cubicBezTo>
                  <a:cubicBezTo>
                    <a:pt x="4683" y="6329"/>
                    <a:pt x="4795" y="6262"/>
                    <a:pt x="4906" y="6185"/>
                  </a:cubicBezTo>
                  <a:cubicBezTo>
                    <a:pt x="5195" y="5984"/>
                    <a:pt x="5440" y="5728"/>
                    <a:pt x="5618" y="5439"/>
                  </a:cubicBezTo>
                  <a:cubicBezTo>
                    <a:pt x="5851" y="5072"/>
                    <a:pt x="5996" y="4650"/>
                    <a:pt x="6040" y="4227"/>
                  </a:cubicBezTo>
                  <a:cubicBezTo>
                    <a:pt x="6062" y="4216"/>
                    <a:pt x="6073" y="4205"/>
                    <a:pt x="6095" y="4193"/>
                  </a:cubicBezTo>
                  <a:cubicBezTo>
                    <a:pt x="6340" y="4027"/>
                    <a:pt x="6563" y="3804"/>
                    <a:pt x="6740" y="3560"/>
                  </a:cubicBezTo>
                  <a:cubicBezTo>
                    <a:pt x="6829" y="3437"/>
                    <a:pt x="6918" y="3315"/>
                    <a:pt x="6997" y="3182"/>
                  </a:cubicBezTo>
                  <a:cubicBezTo>
                    <a:pt x="7074" y="3037"/>
                    <a:pt x="7152" y="2892"/>
                    <a:pt x="7197" y="2725"/>
                  </a:cubicBezTo>
                  <a:cubicBezTo>
                    <a:pt x="7241" y="2559"/>
                    <a:pt x="7252" y="2392"/>
                    <a:pt x="7208" y="2225"/>
                  </a:cubicBezTo>
                  <a:cubicBezTo>
                    <a:pt x="7175" y="2058"/>
                    <a:pt x="7108" y="1914"/>
                    <a:pt x="7041" y="1758"/>
                  </a:cubicBezTo>
                  <a:cubicBezTo>
                    <a:pt x="6941" y="1502"/>
                    <a:pt x="6819" y="1235"/>
                    <a:pt x="6629" y="1024"/>
                  </a:cubicBezTo>
                  <a:cubicBezTo>
                    <a:pt x="6429" y="790"/>
                    <a:pt x="6162" y="656"/>
                    <a:pt x="5862" y="624"/>
                  </a:cubicBezTo>
                  <a:cubicBezTo>
                    <a:pt x="5851" y="612"/>
                    <a:pt x="5840" y="612"/>
                    <a:pt x="5828" y="612"/>
                  </a:cubicBezTo>
                  <a:cubicBezTo>
                    <a:pt x="5684" y="367"/>
                    <a:pt x="5484" y="167"/>
                    <a:pt x="5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43" name="Google Shape;17843;p24"/>
            <p:cNvSpPr/>
            <p:nvPr/>
          </p:nvSpPr>
          <p:spPr>
            <a:xfrm flipH="1">
              <a:off x="709774" y="164519"/>
              <a:ext cx="103345" cy="146586"/>
            </a:xfrm>
            <a:custGeom>
              <a:avLst/>
              <a:gdLst/>
              <a:ahLst/>
              <a:cxnLst/>
              <a:rect l="l" t="t" r="r" b="b"/>
              <a:pathLst>
                <a:path w="1281" h="1817" extrusionOk="0">
                  <a:moveTo>
                    <a:pt x="133" y="1"/>
                  </a:moveTo>
                  <a:cubicBezTo>
                    <a:pt x="101" y="1"/>
                    <a:pt x="68" y="3"/>
                    <a:pt x="34" y="8"/>
                  </a:cubicBezTo>
                  <a:cubicBezTo>
                    <a:pt x="12" y="8"/>
                    <a:pt x="1" y="42"/>
                    <a:pt x="12" y="64"/>
                  </a:cubicBezTo>
                  <a:cubicBezTo>
                    <a:pt x="34" y="86"/>
                    <a:pt x="190" y="119"/>
                    <a:pt x="245" y="153"/>
                  </a:cubicBezTo>
                  <a:cubicBezTo>
                    <a:pt x="534" y="341"/>
                    <a:pt x="768" y="475"/>
                    <a:pt x="868" y="831"/>
                  </a:cubicBezTo>
                  <a:cubicBezTo>
                    <a:pt x="969" y="1198"/>
                    <a:pt x="724" y="1498"/>
                    <a:pt x="501" y="1754"/>
                  </a:cubicBezTo>
                  <a:cubicBezTo>
                    <a:pt x="475" y="1789"/>
                    <a:pt x="517" y="1817"/>
                    <a:pt x="558" y="1817"/>
                  </a:cubicBezTo>
                  <a:cubicBezTo>
                    <a:pt x="569" y="1817"/>
                    <a:pt x="581" y="1814"/>
                    <a:pt x="590" y="1810"/>
                  </a:cubicBezTo>
                  <a:cubicBezTo>
                    <a:pt x="890" y="1632"/>
                    <a:pt x="1224" y="1387"/>
                    <a:pt x="1246" y="1009"/>
                  </a:cubicBezTo>
                  <a:cubicBezTo>
                    <a:pt x="1280" y="608"/>
                    <a:pt x="946" y="341"/>
                    <a:pt x="635" y="163"/>
                  </a:cubicBezTo>
                  <a:cubicBezTo>
                    <a:pt x="492" y="78"/>
                    <a:pt x="325" y="1"/>
                    <a:pt x="1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44" name="Google Shape;17844;p24"/>
            <p:cNvSpPr/>
            <p:nvPr/>
          </p:nvSpPr>
          <p:spPr>
            <a:xfrm flipH="1">
              <a:off x="504778" y="153869"/>
              <a:ext cx="237911" cy="322942"/>
            </a:xfrm>
            <a:custGeom>
              <a:avLst/>
              <a:gdLst/>
              <a:ahLst/>
              <a:cxnLst/>
              <a:rect l="l" t="t" r="r" b="b"/>
              <a:pathLst>
                <a:path w="2949" h="4003" extrusionOk="0">
                  <a:moveTo>
                    <a:pt x="2898" y="0"/>
                  </a:moveTo>
                  <a:cubicBezTo>
                    <a:pt x="2878" y="0"/>
                    <a:pt x="2859" y="9"/>
                    <a:pt x="2854" y="29"/>
                  </a:cubicBezTo>
                  <a:cubicBezTo>
                    <a:pt x="2765" y="485"/>
                    <a:pt x="2565" y="930"/>
                    <a:pt x="2264" y="1286"/>
                  </a:cubicBezTo>
                  <a:cubicBezTo>
                    <a:pt x="2053" y="1553"/>
                    <a:pt x="1786" y="1764"/>
                    <a:pt x="1497" y="1931"/>
                  </a:cubicBezTo>
                  <a:cubicBezTo>
                    <a:pt x="1285" y="2020"/>
                    <a:pt x="1063" y="2075"/>
                    <a:pt x="830" y="2097"/>
                  </a:cubicBezTo>
                  <a:cubicBezTo>
                    <a:pt x="738" y="2110"/>
                    <a:pt x="644" y="2116"/>
                    <a:pt x="550" y="2116"/>
                  </a:cubicBezTo>
                  <a:cubicBezTo>
                    <a:pt x="393" y="2116"/>
                    <a:pt x="233" y="2099"/>
                    <a:pt x="73" y="2064"/>
                  </a:cubicBezTo>
                  <a:cubicBezTo>
                    <a:pt x="69" y="2063"/>
                    <a:pt x="65" y="2063"/>
                    <a:pt x="61" y="2063"/>
                  </a:cubicBezTo>
                  <a:cubicBezTo>
                    <a:pt x="23" y="2063"/>
                    <a:pt x="0" y="2111"/>
                    <a:pt x="51" y="2131"/>
                  </a:cubicBezTo>
                  <a:cubicBezTo>
                    <a:pt x="219" y="2169"/>
                    <a:pt x="392" y="2186"/>
                    <a:pt x="566" y="2186"/>
                  </a:cubicBezTo>
                  <a:cubicBezTo>
                    <a:pt x="646" y="2186"/>
                    <a:pt x="727" y="2183"/>
                    <a:pt x="807" y="2176"/>
                  </a:cubicBezTo>
                  <a:lnTo>
                    <a:pt x="807" y="2176"/>
                  </a:lnTo>
                  <a:cubicBezTo>
                    <a:pt x="640" y="2208"/>
                    <a:pt x="484" y="2231"/>
                    <a:pt x="318" y="2253"/>
                  </a:cubicBezTo>
                  <a:cubicBezTo>
                    <a:pt x="251" y="2265"/>
                    <a:pt x="274" y="2342"/>
                    <a:pt x="340" y="2342"/>
                  </a:cubicBezTo>
                  <a:cubicBezTo>
                    <a:pt x="362" y="2343"/>
                    <a:pt x="384" y="2343"/>
                    <a:pt x="405" y="2343"/>
                  </a:cubicBezTo>
                  <a:cubicBezTo>
                    <a:pt x="630" y="2343"/>
                    <a:pt x="861" y="2291"/>
                    <a:pt x="1074" y="2220"/>
                  </a:cubicBezTo>
                  <a:cubicBezTo>
                    <a:pt x="1219" y="2186"/>
                    <a:pt x="1352" y="2131"/>
                    <a:pt x="1475" y="2064"/>
                  </a:cubicBezTo>
                  <a:lnTo>
                    <a:pt x="1475" y="2064"/>
                  </a:lnTo>
                  <a:cubicBezTo>
                    <a:pt x="1352" y="2665"/>
                    <a:pt x="1085" y="3221"/>
                    <a:pt x="629" y="3644"/>
                  </a:cubicBezTo>
                  <a:cubicBezTo>
                    <a:pt x="573" y="3699"/>
                    <a:pt x="507" y="3755"/>
                    <a:pt x="440" y="3810"/>
                  </a:cubicBezTo>
                  <a:cubicBezTo>
                    <a:pt x="407" y="3832"/>
                    <a:pt x="373" y="3866"/>
                    <a:pt x="340" y="3888"/>
                  </a:cubicBezTo>
                  <a:cubicBezTo>
                    <a:pt x="307" y="3911"/>
                    <a:pt x="262" y="3933"/>
                    <a:pt x="240" y="3977"/>
                  </a:cubicBezTo>
                  <a:cubicBezTo>
                    <a:pt x="231" y="3986"/>
                    <a:pt x="244" y="4002"/>
                    <a:pt x="261" y="4002"/>
                  </a:cubicBezTo>
                  <a:cubicBezTo>
                    <a:pt x="265" y="4002"/>
                    <a:pt x="269" y="4002"/>
                    <a:pt x="274" y="4000"/>
                  </a:cubicBezTo>
                  <a:cubicBezTo>
                    <a:pt x="351" y="3988"/>
                    <a:pt x="418" y="3933"/>
                    <a:pt x="484" y="3888"/>
                  </a:cubicBezTo>
                  <a:cubicBezTo>
                    <a:pt x="551" y="3844"/>
                    <a:pt x="607" y="3799"/>
                    <a:pt x="674" y="3743"/>
                  </a:cubicBezTo>
                  <a:cubicBezTo>
                    <a:pt x="796" y="3632"/>
                    <a:pt x="907" y="3521"/>
                    <a:pt x="1008" y="3399"/>
                  </a:cubicBezTo>
                  <a:cubicBezTo>
                    <a:pt x="1208" y="3143"/>
                    <a:pt x="1364" y="2854"/>
                    <a:pt x="1475" y="2554"/>
                  </a:cubicBezTo>
                  <a:cubicBezTo>
                    <a:pt x="1530" y="2386"/>
                    <a:pt x="1574" y="2208"/>
                    <a:pt x="1586" y="2020"/>
                  </a:cubicBezTo>
                  <a:lnTo>
                    <a:pt x="1586" y="2008"/>
                  </a:lnTo>
                  <a:cubicBezTo>
                    <a:pt x="1641" y="1975"/>
                    <a:pt x="1697" y="1942"/>
                    <a:pt x="1764" y="1909"/>
                  </a:cubicBezTo>
                  <a:cubicBezTo>
                    <a:pt x="1786" y="1886"/>
                    <a:pt x="1808" y="1864"/>
                    <a:pt x="1841" y="1853"/>
                  </a:cubicBezTo>
                  <a:cubicBezTo>
                    <a:pt x="2075" y="1708"/>
                    <a:pt x="2286" y="1530"/>
                    <a:pt x="2464" y="1319"/>
                  </a:cubicBezTo>
                  <a:cubicBezTo>
                    <a:pt x="2609" y="1141"/>
                    <a:pt x="2731" y="941"/>
                    <a:pt x="2809" y="718"/>
                  </a:cubicBezTo>
                  <a:cubicBezTo>
                    <a:pt x="2820" y="696"/>
                    <a:pt x="2798" y="685"/>
                    <a:pt x="2776" y="685"/>
                  </a:cubicBezTo>
                  <a:cubicBezTo>
                    <a:pt x="2854" y="473"/>
                    <a:pt x="2921" y="263"/>
                    <a:pt x="2943" y="40"/>
                  </a:cubicBezTo>
                  <a:cubicBezTo>
                    <a:pt x="2949" y="15"/>
                    <a:pt x="2923" y="0"/>
                    <a:pt x="28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45" name="Google Shape;17845;p24"/>
            <p:cNvSpPr/>
            <p:nvPr/>
          </p:nvSpPr>
          <p:spPr>
            <a:xfrm flipH="1">
              <a:off x="694045" y="27692"/>
              <a:ext cx="299385" cy="177485"/>
            </a:xfrm>
            <a:custGeom>
              <a:avLst/>
              <a:gdLst/>
              <a:ahLst/>
              <a:cxnLst/>
              <a:rect l="l" t="t" r="r" b="b"/>
              <a:pathLst>
                <a:path w="3711" h="2200" extrusionOk="0">
                  <a:moveTo>
                    <a:pt x="3641" y="1"/>
                  </a:moveTo>
                  <a:cubicBezTo>
                    <a:pt x="3636" y="1"/>
                    <a:pt x="3631" y="1"/>
                    <a:pt x="3626" y="3"/>
                  </a:cubicBezTo>
                  <a:cubicBezTo>
                    <a:pt x="3270" y="169"/>
                    <a:pt x="2914" y="358"/>
                    <a:pt x="2636" y="648"/>
                  </a:cubicBezTo>
                  <a:cubicBezTo>
                    <a:pt x="2569" y="714"/>
                    <a:pt x="2502" y="792"/>
                    <a:pt x="2447" y="881"/>
                  </a:cubicBezTo>
                  <a:cubicBezTo>
                    <a:pt x="2258" y="792"/>
                    <a:pt x="2047" y="714"/>
                    <a:pt x="1835" y="703"/>
                  </a:cubicBezTo>
                  <a:cubicBezTo>
                    <a:pt x="1735" y="703"/>
                    <a:pt x="1624" y="714"/>
                    <a:pt x="1535" y="759"/>
                  </a:cubicBezTo>
                  <a:cubicBezTo>
                    <a:pt x="1435" y="803"/>
                    <a:pt x="1357" y="881"/>
                    <a:pt x="1279" y="947"/>
                  </a:cubicBezTo>
                  <a:cubicBezTo>
                    <a:pt x="1190" y="1026"/>
                    <a:pt x="1113" y="1081"/>
                    <a:pt x="1001" y="1125"/>
                  </a:cubicBezTo>
                  <a:cubicBezTo>
                    <a:pt x="912" y="1170"/>
                    <a:pt x="812" y="1204"/>
                    <a:pt x="712" y="1237"/>
                  </a:cubicBezTo>
                  <a:cubicBezTo>
                    <a:pt x="534" y="1315"/>
                    <a:pt x="367" y="1426"/>
                    <a:pt x="245" y="1582"/>
                  </a:cubicBezTo>
                  <a:cubicBezTo>
                    <a:pt x="112" y="1738"/>
                    <a:pt x="0" y="1948"/>
                    <a:pt x="0" y="2160"/>
                  </a:cubicBezTo>
                  <a:cubicBezTo>
                    <a:pt x="0" y="2185"/>
                    <a:pt x="25" y="2199"/>
                    <a:pt x="48" y="2199"/>
                  </a:cubicBezTo>
                  <a:cubicBezTo>
                    <a:pt x="66" y="2199"/>
                    <a:pt x="84" y="2191"/>
                    <a:pt x="89" y="2171"/>
                  </a:cubicBezTo>
                  <a:cubicBezTo>
                    <a:pt x="134" y="1993"/>
                    <a:pt x="189" y="1827"/>
                    <a:pt x="300" y="1682"/>
                  </a:cubicBezTo>
                  <a:cubicBezTo>
                    <a:pt x="412" y="1537"/>
                    <a:pt x="545" y="1415"/>
                    <a:pt x="712" y="1348"/>
                  </a:cubicBezTo>
                  <a:cubicBezTo>
                    <a:pt x="890" y="1259"/>
                    <a:pt x="1090" y="1214"/>
                    <a:pt x="1246" y="1103"/>
                  </a:cubicBezTo>
                  <a:cubicBezTo>
                    <a:pt x="1324" y="1048"/>
                    <a:pt x="1390" y="981"/>
                    <a:pt x="1469" y="915"/>
                  </a:cubicBezTo>
                  <a:cubicBezTo>
                    <a:pt x="1546" y="848"/>
                    <a:pt x="1647" y="803"/>
                    <a:pt x="1746" y="792"/>
                  </a:cubicBezTo>
                  <a:cubicBezTo>
                    <a:pt x="1768" y="790"/>
                    <a:pt x="1789" y="789"/>
                    <a:pt x="1811" y="789"/>
                  </a:cubicBezTo>
                  <a:cubicBezTo>
                    <a:pt x="2013" y="789"/>
                    <a:pt x="2222" y="877"/>
                    <a:pt x="2403" y="947"/>
                  </a:cubicBezTo>
                  <a:lnTo>
                    <a:pt x="2403" y="959"/>
                  </a:lnTo>
                  <a:cubicBezTo>
                    <a:pt x="2292" y="1170"/>
                    <a:pt x="2236" y="1404"/>
                    <a:pt x="2269" y="1649"/>
                  </a:cubicBezTo>
                  <a:cubicBezTo>
                    <a:pt x="2275" y="1676"/>
                    <a:pt x="2303" y="1690"/>
                    <a:pt x="2329" y="1690"/>
                  </a:cubicBezTo>
                  <a:cubicBezTo>
                    <a:pt x="2355" y="1690"/>
                    <a:pt x="2381" y="1676"/>
                    <a:pt x="2381" y="1649"/>
                  </a:cubicBezTo>
                  <a:cubicBezTo>
                    <a:pt x="2325" y="1293"/>
                    <a:pt x="2492" y="937"/>
                    <a:pt x="2736" y="681"/>
                  </a:cubicBezTo>
                  <a:cubicBezTo>
                    <a:pt x="2992" y="414"/>
                    <a:pt x="3348" y="247"/>
                    <a:pt x="3671" y="58"/>
                  </a:cubicBezTo>
                  <a:cubicBezTo>
                    <a:pt x="3710" y="38"/>
                    <a:pt x="3680" y="1"/>
                    <a:pt x="36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46" name="Google Shape;17846;p24"/>
            <p:cNvSpPr/>
            <p:nvPr/>
          </p:nvSpPr>
          <p:spPr>
            <a:xfrm flipH="1">
              <a:off x="913158" y="32856"/>
              <a:ext cx="126095" cy="245655"/>
            </a:xfrm>
            <a:custGeom>
              <a:avLst/>
              <a:gdLst/>
              <a:ahLst/>
              <a:cxnLst/>
              <a:rect l="l" t="t" r="r" b="b"/>
              <a:pathLst>
                <a:path w="1563" h="3045" extrusionOk="0">
                  <a:moveTo>
                    <a:pt x="1498" y="0"/>
                  </a:moveTo>
                  <a:cubicBezTo>
                    <a:pt x="1492" y="0"/>
                    <a:pt x="1486" y="2"/>
                    <a:pt x="1480" y="5"/>
                  </a:cubicBezTo>
                  <a:cubicBezTo>
                    <a:pt x="1402" y="27"/>
                    <a:pt x="1325" y="60"/>
                    <a:pt x="1246" y="105"/>
                  </a:cubicBezTo>
                  <a:lnTo>
                    <a:pt x="1236" y="105"/>
                  </a:lnTo>
                  <a:cubicBezTo>
                    <a:pt x="1169" y="139"/>
                    <a:pt x="1102" y="172"/>
                    <a:pt x="1046" y="216"/>
                  </a:cubicBezTo>
                  <a:cubicBezTo>
                    <a:pt x="635" y="495"/>
                    <a:pt x="312" y="917"/>
                    <a:pt x="124" y="1362"/>
                  </a:cubicBezTo>
                  <a:cubicBezTo>
                    <a:pt x="68" y="1529"/>
                    <a:pt x="1" y="1718"/>
                    <a:pt x="1" y="1896"/>
                  </a:cubicBezTo>
                  <a:cubicBezTo>
                    <a:pt x="1" y="1920"/>
                    <a:pt x="20" y="1931"/>
                    <a:pt x="39" y="1931"/>
                  </a:cubicBezTo>
                  <a:cubicBezTo>
                    <a:pt x="56" y="1931"/>
                    <a:pt x="74" y="1922"/>
                    <a:pt x="79" y="1907"/>
                  </a:cubicBezTo>
                  <a:cubicBezTo>
                    <a:pt x="134" y="1763"/>
                    <a:pt x="168" y="1607"/>
                    <a:pt x="223" y="1462"/>
                  </a:cubicBezTo>
                  <a:cubicBezTo>
                    <a:pt x="279" y="1306"/>
                    <a:pt x="346" y="1162"/>
                    <a:pt x="423" y="1028"/>
                  </a:cubicBezTo>
                  <a:cubicBezTo>
                    <a:pt x="435" y="1017"/>
                    <a:pt x="457" y="995"/>
                    <a:pt x="468" y="972"/>
                  </a:cubicBezTo>
                  <a:lnTo>
                    <a:pt x="468" y="972"/>
                  </a:lnTo>
                  <a:cubicBezTo>
                    <a:pt x="413" y="1095"/>
                    <a:pt x="379" y="1217"/>
                    <a:pt x="357" y="1351"/>
                  </a:cubicBezTo>
                  <a:cubicBezTo>
                    <a:pt x="346" y="1373"/>
                    <a:pt x="368" y="1384"/>
                    <a:pt x="401" y="1395"/>
                  </a:cubicBezTo>
                  <a:cubicBezTo>
                    <a:pt x="268" y="1629"/>
                    <a:pt x="179" y="1874"/>
                    <a:pt x="168" y="2141"/>
                  </a:cubicBezTo>
                  <a:cubicBezTo>
                    <a:pt x="156" y="2307"/>
                    <a:pt x="179" y="2485"/>
                    <a:pt x="235" y="2641"/>
                  </a:cubicBezTo>
                  <a:cubicBezTo>
                    <a:pt x="257" y="2719"/>
                    <a:pt x="302" y="2796"/>
                    <a:pt x="346" y="2863"/>
                  </a:cubicBezTo>
                  <a:cubicBezTo>
                    <a:pt x="401" y="2930"/>
                    <a:pt x="457" y="2986"/>
                    <a:pt x="524" y="3041"/>
                  </a:cubicBezTo>
                  <a:cubicBezTo>
                    <a:pt x="528" y="3043"/>
                    <a:pt x="534" y="3044"/>
                    <a:pt x="539" y="3044"/>
                  </a:cubicBezTo>
                  <a:cubicBezTo>
                    <a:pt x="564" y="3044"/>
                    <a:pt x="597" y="3026"/>
                    <a:pt x="579" y="3008"/>
                  </a:cubicBezTo>
                  <a:cubicBezTo>
                    <a:pt x="346" y="2786"/>
                    <a:pt x="257" y="2441"/>
                    <a:pt x="279" y="2141"/>
                  </a:cubicBezTo>
                  <a:cubicBezTo>
                    <a:pt x="302" y="1763"/>
                    <a:pt x="490" y="1417"/>
                    <a:pt x="680" y="1106"/>
                  </a:cubicBezTo>
                  <a:cubicBezTo>
                    <a:pt x="702" y="1068"/>
                    <a:pt x="668" y="1046"/>
                    <a:pt x="634" y="1046"/>
                  </a:cubicBezTo>
                  <a:cubicBezTo>
                    <a:pt x="617" y="1046"/>
                    <a:pt x="601" y="1051"/>
                    <a:pt x="591" y="1061"/>
                  </a:cubicBezTo>
                  <a:cubicBezTo>
                    <a:pt x="557" y="1128"/>
                    <a:pt x="512" y="1195"/>
                    <a:pt x="479" y="1251"/>
                  </a:cubicBezTo>
                  <a:cubicBezTo>
                    <a:pt x="535" y="1051"/>
                    <a:pt x="624" y="851"/>
                    <a:pt x="746" y="673"/>
                  </a:cubicBezTo>
                  <a:cubicBezTo>
                    <a:pt x="802" y="584"/>
                    <a:pt x="880" y="505"/>
                    <a:pt x="947" y="439"/>
                  </a:cubicBezTo>
                  <a:cubicBezTo>
                    <a:pt x="991" y="406"/>
                    <a:pt x="1024" y="372"/>
                    <a:pt x="1068" y="339"/>
                  </a:cubicBezTo>
                  <a:cubicBezTo>
                    <a:pt x="1214" y="228"/>
                    <a:pt x="1369" y="139"/>
                    <a:pt x="1525" y="60"/>
                  </a:cubicBezTo>
                  <a:cubicBezTo>
                    <a:pt x="1562" y="42"/>
                    <a:pt x="1529" y="0"/>
                    <a:pt x="14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47" name="Google Shape;17847;p24"/>
            <p:cNvSpPr/>
            <p:nvPr/>
          </p:nvSpPr>
          <p:spPr>
            <a:xfrm flipH="1">
              <a:off x="607480" y="453661"/>
              <a:ext cx="352550" cy="105442"/>
            </a:xfrm>
            <a:custGeom>
              <a:avLst/>
              <a:gdLst/>
              <a:ahLst/>
              <a:cxnLst/>
              <a:rect l="l" t="t" r="r" b="b"/>
              <a:pathLst>
                <a:path w="4370" h="1307" extrusionOk="0">
                  <a:moveTo>
                    <a:pt x="20" y="1"/>
                  </a:moveTo>
                  <a:cubicBezTo>
                    <a:pt x="10" y="1"/>
                    <a:pt x="1" y="8"/>
                    <a:pt x="9" y="17"/>
                  </a:cubicBezTo>
                  <a:cubicBezTo>
                    <a:pt x="42" y="83"/>
                    <a:pt x="98" y="116"/>
                    <a:pt x="153" y="150"/>
                  </a:cubicBezTo>
                  <a:lnTo>
                    <a:pt x="353" y="250"/>
                  </a:lnTo>
                  <a:cubicBezTo>
                    <a:pt x="487" y="306"/>
                    <a:pt x="620" y="350"/>
                    <a:pt x="754" y="383"/>
                  </a:cubicBezTo>
                  <a:cubicBezTo>
                    <a:pt x="1043" y="462"/>
                    <a:pt x="1344" y="494"/>
                    <a:pt x="1633" y="528"/>
                  </a:cubicBezTo>
                  <a:lnTo>
                    <a:pt x="1866" y="561"/>
                  </a:lnTo>
                  <a:cubicBezTo>
                    <a:pt x="1499" y="951"/>
                    <a:pt x="1010" y="1206"/>
                    <a:pt x="465" y="1229"/>
                  </a:cubicBezTo>
                  <a:cubicBezTo>
                    <a:pt x="409" y="1240"/>
                    <a:pt x="409" y="1307"/>
                    <a:pt x="465" y="1307"/>
                  </a:cubicBezTo>
                  <a:cubicBezTo>
                    <a:pt x="1043" y="1295"/>
                    <a:pt x="1633" y="1028"/>
                    <a:pt x="2000" y="583"/>
                  </a:cubicBezTo>
                  <a:cubicBezTo>
                    <a:pt x="2211" y="606"/>
                    <a:pt x="2434" y="640"/>
                    <a:pt x="2656" y="662"/>
                  </a:cubicBezTo>
                  <a:cubicBezTo>
                    <a:pt x="2854" y="690"/>
                    <a:pt x="3062" y="723"/>
                    <a:pt x="3267" y="723"/>
                  </a:cubicBezTo>
                  <a:cubicBezTo>
                    <a:pt x="3383" y="723"/>
                    <a:pt x="3500" y="712"/>
                    <a:pt x="3613" y="684"/>
                  </a:cubicBezTo>
                  <a:cubicBezTo>
                    <a:pt x="3902" y="617"/>
                    <a:pt x="4191" y="439"/>
                    <a:pt x="4347" y="183"/>
                  </a:cubicBezTo>
                  <a:cubicBezTo>
                    <a:pt x="4369" y="146"/>
                    <a:pt x="4325" y="118"/>
                    <a:pt x="4284" y="118"/>
                  </a:cubicBezTo>
                  <a:cubicBezTo>
                    <a:pt x="4265" y="118"/>
                    <a:pt x="4246" y="124"/>
                    <a:pt x="4236" y="139"/>
                  </a:cubicBezTo>
                  <a:cubicBezTo>
                    <a:pt x="4080" y="339"/>
                    <a:pt x="3880" y="506"/>
                    <a:pt x="3623" y="583"/>
                  </a:cubicBezTo>
                  <a:cubicBezTo>
                    <a:pt x="3510" y="618"/>
                    <a:pt x="3394" y="631"/>
                    <a:pt x="3276" y="631"/>
                  </a:cubicBezTo>
                  <a:cubicBezTo>
                    <a:pt x="3093" y="631"/>
                    <a:pt x="2906" y="600"/>
                    <a:pt x="2723" y="573"/>
                  </a:cubicBezTo>
                  <a:lnTo>
                    <a:pt x="2066" y="494"/>
                  </a:lnTo>
                  <a:cubicBezTo>
                    <a:pt x="2078" y="472"/>
                    <a:pt x="2088" y="462"/>
                    <a:pt x="2100" y="439"/>
                  </a:cubicBezTo>
                  <a:cubicBezTo>
                    <a:pt x="2122" y="401"/>
                    <a:pt x="2084" y="374"/>
                    <a:pt x="2046" y="374"/>
                  </a:cubicBezTo>
                  <a:cubicBezTo>
                    <a:pt x="2028" y="374"/>
                    <a:pt x="2010" y="380"/>
                    <a:pt x="2000" y="395"/>
                  </a:cubicBezTo>
                  <a:cubicBezTo>
                    <a:pt x="1977" y="428"/>
                    <a:pt x="1955" y="450"/>
                    <a:pt x="1933" y="472"/>
                  </a:cubicBezTo>
                  <a:lnTo>
                    <a:pt x="1755" y="450"/>
                  </a:lnTo>
                  <a:cubicBezTo>
                    <a:pt x="1466" y="417"/>
                    <a:pt x="1188" y="383"/>
                    <a:pt x="899" y="328"/>
                  </a:cubicBezTo>
                  <a:cubicBezTo>
                    <a:pt x="754" y="294"/>
                    <a:pt x="598" y="261"/>
                    <a:pt x="454" y="205"/>
                  </a:cubicBezTo>
                  <a:cubicBezTo>
                    <a:pt x="387" y="172"/>
                    <a:pt x="309" y="139"/>
                    <a:pt x="242" y="106"/>
                  </a:cubicBezTo>
                  <a:cubicBezTo>
                    <a:pt x="175" y="72"/>
                    <a:pt x="109" y="27"/>
                    <a:pt x="31" y="5"/>
                  </a:cubicBezTo>
                  <a:cubicBezTo>
                    <a:pt x="28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48" name="Google Shape;17848;p24"/>
            <p:cNvSpPr/>
            <p:nvPr/>
          </p:nvSpPr>
          <p:spPr>
            <a:xfrm flipH="1">
              <a:off x="618128" y="528689"/>
              <a:ext cx="229117" cy="32915"/>
            </a:xfrm>
            <a:custGeom>
              <a:avLst/>
              <a:gdLst/>
              <a:ahLst/>
              <a:cxnLst/>
              <a:rect l="l" t="t" r="r" b="b"/>
              <a:pathLst>
                <a:path w="2840" h="408" extrusionOk="0">
                  <a:moveTo>
                    <a:pt x="2761" y="1"/>
                  </a:moveTo>
                  <a:cubicBezTo>
                    <a:pt x="2748" y="1"/>
                    <a:pt x="2735" y="3"/>
                    <a:pt x="2726" y="9"/>
                  </a:cubicBezTo>
                  <a:cubicBezTo>
                    <a:pt x="2593" y="98"/>
                    <a:pt x="2459" y="187"/>
                    <a:pt x="2292" y="232"/>
                  </a:cubicBezTo>
                  <a:cubicBezTo>
                    <a:pt x="2136" y="276"/>
                    <a:pt x="1970" y="310"/>
                    <a:pt x="1814" y="321"/>
                  </a:cubicBezTo>
                  <a:cubicBezTo>
                    <a:pt x="1780" y="322"/>
                    <a:pt x="1745" y="322"/>
                    <a:pt x="1710" y="322"/>
                  </a:cubicBezTo>
                  <a:cubicBezTo>
                    <a:pt x="1369" y="322"/>
                    <a:pt x="1034" y="274"/>
                    <a:pt x="690" y="254"/>
                  </a:cubicBezTo>
                  <a:cubicBezTo>
                    <a:pt x="579" y="243"/>
                    <a:pt x="468" y="243"/>
                    <a:pt x="357" y="243"/>
                  </a:cubicBezTo>
                  <a:cubicBezTo>
                    <a:pt x="257" y="254"/>
                    <a:pt x="134" y="254"/>
                    <a:pt x="35" y="288"/>
                  </a:cubicBezTo>
                  <a:cubicBezTo>
                    <a:pt x="1" y="299"/>
                    <a:pt x="23" y="332"/>
                    <a:pt x="57" y="332"/>
                  </a:cubicBezTo>
                  <a:cubicBezTo>
                    <a:pt x="76" y="334"/>
                    <a:pt x="96" y="335"/>
                    <a:pt x="116" y="335"/>
                  </a:cubicBezTo>
                  <a:cubicBezTo>
                    <a:pt x="199" y="335"/>
                    <a:pt x="287" y="321"/>
                    <a:pt x="368" y="321"/>
                  </a:cubicBezTo>
                  <a:cubicBezTo>
                    <a:pt x="468" y="321"/>
                    <a:pt x="569" y="332"/>
                    <a:pt x="680" y="332"/>
                  </a:cubicBezTo>
                  <a:cubicBezTo>
                    <a:pt x="880" y="355"/>
                    <a:pt x="1091" y="377"/>
                    <a:pt x="1291" y="388"/>
                  </a:cubicBezTo>
                  <a:cubicBezTo>
                    <a:pt x="1418" y="400"/>
                    <a:pt x="1546" y="408"/>
                    <a:pt x="1674" y="408"/>
                  </a:cubicBezTo>
                  <a:cubicBezTo>
                    <a:pt x="1895" y="408"/>
                    <a:pt x="2115" y="384"/>
                    <a:pt x="2326" y="321"/>
                  </a:cubicBezTo>
                  <a:cubicBezTo>
                    <a:pt x="2504" y="266"/>
                    <a:pt x="2682" y="187"/>
                    <a:pt x="2815" y="54"/>
                  </a:cubicBezTo>
                  <a:cubicBezTo>
                    <a:pt x="2839" y="21"/>
                    <a:pt x="2798" y="1"/>
                    <a:pt x="27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49" name="Google Shape;17849;p24"/>
            <p:cNvSpPr/>
            <p:nvPr/>
          </p:nvSpPr>
          <p:spPr>
            <a:xfrm flipH="1">
              <a:off x="826433" y="464794"/>
              <a:ext cx="229843" cy="68412"/>
            </a:xfrm>
            <a:custGeom>
              <a:avLst/>
              <a:gdLst/>
              <a:ahLst/>
              <a:cxnLst/>
              <a:rect l="l" t="t" r="r" b="b"/>
              <a:pathLst>
                <a:path w="2849" h="848" extrusionOk="0">
                  <a:moveTo>
                    <a:pt x="55" y="1"/>
                  </a:moveTo>
                  <a:cubicBezTo>
                    <a:pt x="28" y="1"/>
                    <a:pt x="1" y="16"/>
                    <a:pt x="23" y="45"/>
                  </a:cubicBezTo>
                  <a:cubicBezTo>
                    <a:pt x="256" y="334"/>
                    <a:pt x="590" y="557"/>
                    <a:pt x="935" y="690"/>
                  </a:cubicBezTo>
                  <a:cubicBezTo>
                    <a:pt x="1208" y="795"/>
                    <a:pt x="1498" y="847"/>
                    <a:pt x="1784" y="847"/>
                  </a:cubicBezTo>
                  <a:cubicBezTo>
                    <a:pt x="1895" y="847"/>
                    <a:pt x="2005" y="839"/>
                    <a:pt x="2114" y="824"/>
                  </a:cubicBezTo>
                  <a:cubicBezTo>
                    <a:pt x="2347" y="801"/>
                    <a:pt x="2592" y="735"/>
                    <a:pt x="2792" y="623"/>
                  </a:cubicBezTo>
                  <a:cubicBezTo>
                    <a:pt x="2848" y="596"/>
                    <a:pt x="2810" y="552"/>
                    <a:pt x="2763" y="552"/>
                  </a:cubicBezTo>
                  <a:cubicBezTo>
                    <a:pt x="2755" y="552"/>
                    <a:pt x="2746" y="553"/>
                    <a:pt x="2737" y="557"/>
                  </a:cubicBezTo>
                  <a:cubicBezTo>
                    <a:pt x="2547" y="623"/>
                    <a:pt x="2369" y="679"/>
                    <a:pt x="2181" y="724"/>
                  </a:cubicBezTo>
                  <a:cubicBezTo>
                    <a:pt x="2060" y="745"/>
                    <a:pt x="1935" y="753"/>
                    <a:pt x="1808" y="753"/>
                  </a:cubicBezTo>
                  <a:cubicBezTo>
                    <a:pt x="1736" y="753"/>
                    <a:pt x="1664" y="750"/>
                    <a:pt x="1591" y="746"/>
                  </a:cubicBezTo>
                  <a:cubicBezTo>
                    <a:pt x="1224" y="712"/>
                    <a:pt x="868" y="590"/>
                    <a:pt x="568" y="401"/>
                  </a:cubicBezTo>
                  <a:cubicBezTo>
                    <a:pt x="390" y="290"/>
                    <a:pt x="234" y="156"/>
                    <a:pt x="90" y="12"/>
                  </a:cubicBezTo>
                  <a:cubicBezTo>
                    <a:pt x="82" y="5"/>
                    <a:pt x="69" y="1"/>
                    <a:pt x="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50" name="Google Shape;17850;p24"/>
            <p:cNvSpPr/>
            <p:nvPr/>
          </p:nvSpPr>
          <p:spPr>
            <a:xfrm flipH="1">
              <a:off x="1022070" y="196063"/>
              <a:ext cx="61071" cy="204430"/>
            </a:xfrm>
            <a:custGeom>
              <a:avLst/>
              <a:gdLst/>
              <a:ahLst/>
              <a:cxnLst/>
              <a:rect l="l" t="t" r="r" b="b"/>
              <a:pathLst>
                <a:path w="757" h="2534" extrusionOk="0">
                  <a:moveTo>
                    <a:pt x="320" y="1"/>
                  </a:moveTo>
                  <a:cubicBezTo>
                    <a:pt x="305" y="1"/>
                    <a:pt x="290" y="6"/>
                    <a:pt x="278" y="17"/>
                  </a:cubicBezTo>
                  <a:cubicBezTo>
                    <a:pt x="167" y="140"/>
                    <a:pt x="100" y="329"/>
                    <a:pt x="55" y="496"/>
                  </a:cubicBezTo>
                  <a:cubicBezTo>
                    <a:pt x="11" y="684"/>
                    <a:pt x="0" y="862"/>
                    <a:pt x="11" y="1052"/>
                  </a:cubicBezTo>
                  <a:cubicBezTo>
                    <a:pt x="22" y="1252"/>
                    <a:pt x="55" y="1463"/>
                    <a:pt x="100" y="1663"/>
                  </a:cubicBezTo>
                  <a:cubicBezTo>
                    <a:pt x="144" y="1853"/>
                    <a:pt x="178" y="2053"/>
                    <a:pt x="256" y="2231"/>
                  </a:cubicBezTo>
                  <a:cubicBezTo>
                    <a:pt x="329" y="2397"/>
                    <a:pt x="469" y="2533"/>
                    <a:pt x="649" y="2533"/>
                  </a:cubicBezTo>
                  <a:cubicBezTo>
                    <a:pt x="662" y="2533"/>
                    <a:pt x="676" y="2532"/>
                    <a:pt x="690" y="2531"/>
                  </a:cubicBezTo>
                  <a:cubicBezTo>
                    <a:pt x="757" y="2531"/>
                    <a:pt x="757" y="2464"/>
                    <a:pt x="690" y="2453"/>
                  </a:cubicBezTo>
                  <a:cubicBezTo>
                    <a:pt x="534" y="2442"/>
                    <a:pt x="423" y="2286"/>
                    <a:pt x="378" y="2153"/>
                  </a:cubicBezTo>
                  <a:cubicBezTo>
                    <a:pt x="312" y="1986"/>
                    <a:pt x="278" y="1808"/>
                    <a:pt x="233" y="1630"/>
                  </a:cubicBezTo>
                  <a:cubicBezTo>
                    <a:pt x="156" y="1274"/>
                    <a:pt x="100" y="907"/>
                    <a:pt x="167" y="551"/>
                  </a:cubicBezTo>
                  <a:cubicBezTo>
                    <a:pt x="189" y="462"/>
                    <a:pt x="211" y="373"/>
                    <a:pt x="245" y="296"/>
                  </a:cubicBezTo>
                  <a:cubicBezTo>
                    <a:pt x="278" y="207"/>
                    <a:pt x="322" y="118"/>
                    <a:pt x="356" y="39"/>
                  </a:cubicBezTo>
                  <a:cubicBezTo>
                    <a:pt x="371" y="18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51" name="Google Shape;17851;p24"/>
            <p:cNvSpPr/>
            <p:nvPr/>
          </p:nvSpPr>
          <p:spPr>
            <a:xfrm flipH="1">
              <a:off x="478315" y="191384"/>
              <a:ext cx="124885" cy="186924"/>
            </a:xfrm>
            <a:custGeom>
              <a:avLst/>
              <a:gdLst/>
              <a:ahLst/>
              <a:cxnLst/>
              <a:rect l="l" t="t" r="r" b="b"/>
              <a:pathLst>
                <a:path w="1548" h="2317" extrusionOk="0">
                  <a:moveTo>
                    <a:pt x="1486" y="0"/>
                  </a:moveTo>
                  <a:cubicBezTo>
                    <a:pt x="1461" y="0"/>
                    <a:pt x="1436" y="14"/>
                    <a:pt x="1436" y="42"/>
                  </a:cubicBezTo>
                  <a:cubicBezTo>
                    <a:pt x="1370" y="742"/>
                    <a:pt x="1080" y="1421"/>
                    <a:pt x="547" y="1889"/>
                  </a:cubicBezTo>
                  <a:cubicBezTo>
                    <a:pt x="391" y="2022"/>
                    <a:pt x="235" y="2144"/>
                    <a:pt x="57" y="2233"/>
                  </a:cubicBezTo>
                  <a:cubicBezTo>
                    <a:pt x="1" y="2270"/>
                    <a:pt x="47" y="2316"/>
                    <a:pt x="90" y="2316"/>
                  </a:cubicBezTo>
                  <a:cubicBezTo>
                    <a:pt x="98" y="2316"/>
                    <a:pt x="105" y="2315"/>
                    <a:pt x="112" y="2311"/>
                  </a:cubicBezTo>
                  <a:cubicBezTo>
                    <a:pt x="780" y="1988"/>
                    <a:pt x="1269" y="1355"/>
                    <a:pt x="1459" y="654"/>
                  </a:cubicBezTo>
                  <a:cubicBezTo>
                    <a:pt x="1514" y="453"/>
                    <a:pt x="1548" y="253"/>
                    <a:pt x="1536" y="42"/>
                  </a:cubicBezTo>
                  <a:cubicBezTo>
                    <a:pt x="1536" y="14"/>
                    <a:pt x="1511" y="0"/>
                    <a:pt x="14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52" name="Google Shape;17852;p24"/>
            <p:cNvSpPr/>
            <p:nvPr/>
          </p:nvSpPr>
          <p:spPr>
            <a:xfrm flipH="1">
              <a:off x="448706" y="259232"/>
              <a:ext cx="89872" cy="179663"/>
            </a:xfrm>
            <a:custGeom>
              <a:avLst/>
              <a:gdLst/>
              <a:ahLst/>
              <a:cxnLst/>
              <a:rect l="l" t="t" r="r" b="b"/>
              <a:pathLst>
                <a:path w="1114" h="2227" extrusionOk="0">
                  <a:moveTo>
                    <a:pt x="847" y="1"/>
                  </a:moveTo>
                  <a:cubicBezTo>
                    <a:pt x="832" y="1"/>
                    <a:pt x="817" y="10"/>
                    <a:pt x="824" y="24"/>
                  </a:cubicBezTo>
                  <a:cubicBezTo>
                    <a:pt x="957" y="346"/>
                    <a:pt x="1002" y="702"/>
                    <a:pt x="935" y="1048"/>
                  </a:cubicBezTo>
                  <a:cubicBezTo>
                    <a:pt x="868" y="1347"/>
                    <a:pt x="713" y="1637"/>
                    <a:pt x="480" y="1859"/>
                  </a:cubicBezTo>
                  <a:cubicBezTo>
                    <a:pt x="413" y="1915"/>
                    <a:pt x="346" y="1970"/>
                    <a:pt x="268" y="2015"/>
                  </a:cubicBezTo>
                  <a:lnTo>
                    <a:pt x="168" y="2081"/>
                  </a:lnTo>
                  <a:cubicBezTo>
                    <a:pt x="124" y="2104"/>
                    <a:pt x="79" y="2115"/>
                    <a:pt x="45" y="2148"/>
                  </a:cubicBezTo>
                  <a:cubicBezTo>
                    <a:pt x="1" y="2193"/>
                    <a:pt x="68" y="2226"/>
                    <a:pt x="112" y="2226"/>
                  </a:cubicBezTo>
                  <a:cubicBezTo>
                    <a:pt x="190" y="2215"/>
                    <a:pt x="268" y="2160"/>
                    <a:pt x="335" y="2115"/>
                  </a:cubicBezTo>
                  <a:cubicBezTo>
                    <a:pt x="401" y="2071"/>
                    <a:pt x="468" y="2026"/>
                    <a:pt x="524" y="1970"/>
                  </a:cubicBezTo>
                  <a:cubicBezTo>
                    <a:pt x="658" y="1859"/>
                    <a:pt x="769" y="1737"/>
                    <a:pt x="846" y="1592"/>
                  </a:cubicBezTo>
                  <a:cubicBezTo>
                    <a:pt x="1036" y="1292"/>
                    <a:pt x="1113" y="936"/>
                    <a:pt x="1069" y="580"/>
                  </a:cubicBezTo>
                  <a:cubicBezTo>
                    <a:pt x="1046" y="380"/>
                    <a:pt x="980" y="191"/>
                    <a:pt x="868" y="13"/>
                  </a:cubicBezTo>
                  <a:cubicBezTo>
                    <a:pt x="864" y="4"/>
                    <a:pt x="856" y="1"/>
                    <a:pt x="84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53" name="Google Shape;17853;p24"/>
            <p:cNvSpPr/>
            <p:nvPr/>
          </p:nvSpPr>
          <p:spPr>
            <a:xfrm flipH="1">
              <a:off x="645879" y="-23133"/>
              <a:ext cx="103506" cy="51148"/>
            </a:xfrm>
            <a:custGeom>
              <a:avLst/>
              <a:gdLst/>
              <a:ahLst/>
              <a:cxnLst/>
              <a:rect l="l" t="t" r="r" b="b"/>
              <a:pathLst>
                <a:path w="1283" h="634" extrusionOk="0">
                  <a:moveTo>
                    <a:pt x="206" y="1"/>
                  </a:moveTo>
                  <a:cubicBezTo>
                    <a:pt x="155" y="1"/>
                    <a:pt x="105" y="4"/>
                    <a:pt x="56" y="10"/>
                  </a:cubicBezTo>
                  <a:cubicBezTo>
                    <a:pt x="1" y="20"/>
                    <a:pt x="23" y="87"/>
                    <a:pt x="67" y="87"/>
                  </a:cubicBezTo>
                  <a:cubicBezTo>
                    <a:pt x="103" y="84"/>
                    <a:pt x="138" y="82"/>
                    <a:pt x="173" y="82"/>
                  </a:cubicBezTo>
                  <a:cubicBezTo>
                    <a:pt x="578" y="82"/>
                    <a:pt x="953" y="313"/>
                    <a:pt x="1157" y="610"/>
                  </a:cubicBezTo>
                  <a:cubicBezTo>
                    <a:pt x="1169" y="627"/>
                    <a:pt x="1191" y="634"/>
                    <a:pt x="1211" y="634"/>
                  </a:cubicBezTo>
                  <a:cubicBezTo>
                    <a:pt x="1247" y="634"/>
                    <a:pt x="1283" y="612"/>
                    <a:pt x="1269" y="576"/>
                  </a:cubicBezTo>
                  <a:cubicBezTo>
                    <a:pt x="1059" y="209"/>
                    <a:pt x="628" y="1"/>
                    <a:pt x="206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54" name="Google Shape;17854;p24"/>
            <p:cNvSpPr/>
            <p:nvPr/>
          </p:nvSpPr>
          <p:spPr>
            <a:xfrm flipH="1">
              <a:off x="757213" y="318851"/>
              <a:ext cx="195153" cy="63572"/>
            </a:xfrm>
            <a:custGeom>
              <a:avLst/>
              <a:gdLst/>
              <a:ahLst/>
              <a:cxnLst/>
              <a:rect l="l" t="t" r="r" b="b"/>
              <a:pathLst>
                <a:path w="2419" h="788" extrusionOk="0">
                  <a:moveTo>
                    <a:pt x="1823" y="1"/>
                  </a:moveTo>
                  <a:cubicBezTo>
                    <a:pt x="1811" y="1"/>
                    <a:pt x="1801" y="3"/>
                    <a:pt x="1793" y="8"/>
                  </a:cubicBezTo>
                  <a:cubicBezTo>
                    <a:pt x="1526" y="264"/>
                    <a:pt x="1282" y="553"/>
                    <a:pt x="915" y="653"/>
                  </a:cubicBezTo>
                  <a:cubicBezTo>
                    <a:pt x="843" y="674"/>
                    <a:pt x="766" y="685"/>
                    <a:pt x="689" y="685"/>
                  </a:cubicBezTo>
                  <a:cubicBezTo>
                    <a:pt x="446" y="685"/>
                    <a:pt x="204" y="575"/>
                    <a:pt x="103" y="331"/>
                  </a:cubicBezTo>
                  <a:cubicBezTo>
                    <a:pt x="99" y="317"/>
                    <a:pt x="80" y="311"/>
                    <a:pt x="61" y="311"/>
                  </a:cubicBezTo>
                  <a:cubicBezTo>
                    <a:pt x="32" y="311"/>
                    <a:pt x="0" y="326"/>
                    <a:pt x="14" y="353"/>
                  </a:cubicBezTo>
                  <a:cubicBezTo>
                    <a:pt x="103" y="608"/>
                    <a:pt x="359" y="764"/>
                    <a:pt x="626" y="786"/>
                  </a:cubicBezTo>
                  <a:cubicBezTo>
                    <a:pt x="644" y="787"/>
                    <a:pt x="662" y="788"/>
                    <a:pt x="681" y="788"/>
                  </a:cubicBezTo>
                  <a:cubicBezTo>
                    <a:pt x="871" y="788"/>
                    <a:pt x="1053" y="733"/>
                    <a:pt x="1226" y="642"/>
                  </a:cubicBezTo>
                  <a:lnTo>
                    <a:pt x="1249" y="642"/>
                  </a:lnTo>
                  <a:cubicBezTo>
                    <a:pt x="1281" y="636"/>
                    <a:pt x="1314" y="633"/>
                    <a:pt x="1346" y="633"/>
                  </a:cubicBezTo>
                  <a:cubicBezTo>
                    <a:pt x="1425" y="633"/>
                    <a:pt x="1504" y="649"/>
                    <a:pt x="1582" y="664"/>
                  </a:cubicBezTo>
                  <a:cubicBezTo>
                    <a:pt x="1664" y="681"/>
                    <a:pt x="1739" y="691"/>
                    <a:pt x="1813" y="691"/>
                  </a:cubicBezTo>
                  <a:cubicBezTo>
                    <a:pt x="1840" y="691"/>
                    <a:pt x="1867" y="690"/>
                    <a:pt x="1894" y="687"/>
                  </a:cubicBezTo>
                  <a:cubicBezTo>
                    <a:pt x="2082" y="664"/>
                    <a:pt x="2272" y="598"/>
                    <a:pt x="2394" y="453"/>
                  </a:cubicBezTo>
                  <a:cubicBezTo>
                    <a:pt x="2419" y="420"/>
                    <a:pt x="2383" y="399"/>
                    <a:pt x="2354" y="399"/>
                  </a:cubicBezTo>
                  <a:cubicBezTo>
                    <a:pt x="2343" y="399"/>
                    <a:pt x="2333" y="402"/>
                    <a:pt x="2327" y="408"/>
                  </a:cubicBezTo>
                  <a:cubicBezTo>
                    <a:pt x="2171" y="519"/>
                    <a:pt x="2005" y="608"/>
                    <a:pt x="1816" y="608"/>
                  </a:cubicBezTo>
                  <a:cubicBezTo>
                    <a:pt x="1801" y="609"/>
                    <a:pt x="1786" y="610"/>
                    <a:pt x="1772" y="610"/>
                  </a:cubicBezTo>
                  <a:cubicBezTo>
                    <a:pt x="1631" y="610"/>
                    <a:pt x="1490" y="564"/>
                    <a:pt x="1348" y="564"/>
                  </a:cubicBezTo>
                  <a:cubicBezTo>
                    <a:pt x="1393" y="531"/>
                    <a:pt x="1449" y="497"/>
                    <a:pt x="1493" y="464"/>
                  </a:cubicBezTo>
                  <a:cubicBezTo>
                    <a:pt x="1638" y="341"/>
                    <a:pt x="1760" y="208"/>
                    <a:pt x="1882" y="64"/>
                  </a:cubicBezTo>
                  <a:cubicBezTo>
                    <a:pt x="1917" y="29"/>
                    <a:pt x="1864" y="1"/>
                    <a:pt x="18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55" name="Google Shape;17855;p24"/>
            <p:cNvSpPr/>
            <p:nvPr/>
          </p:nvSpPr>
          <p:spPr>
            <a:xfrm flipH="1">
              <a:off x="692832" y="170085"/>
              <a:ext cx="72688" cy="127224"/>
            </a:xfrm>
            <a:custGeom>
              <a:avLst/>
              <a:gdLst/>
              <a:ahLst/>
              <a:cxnLst/>
              <a:rect l="l" t="t" r="r" b="b"/>
              <a:pathLst>
                <a:path w="901" h="1577" extrusionOk="0">
                  <a:moveTo>
                    <a:pt x="58" y="0"/>
                  </a:moveTo>
                  <a:cubicBezTo>
                    <a:pt x="31" y="0"/>
                    <a:pt x="0" y="18"/>
                    <a:pt x="0" y="50"/>
                  </a:cubicBezTo>
                  <a:cubicBezTo>
                    <a:pt x="45" y="228"/>
                    <a:pt x="234" y="295"/>
                    <a:pt x="379" y="351"/>
                  </a:cubicBezTo>
                  <a:cubicBezTo>
                    <a:pt x="468" y="373"/>
                    <a:pt x="557" y="406"/>
                    <a:pt x="623" y="462"/>
                  </a:cubicBezTo>
                  <a:cubicBezTo>
                    <a:pt x="678" y="517"/>
                    <a:pt x="723" y="595"/>
                    <a:pt x="745" y="662"/>
                  </a:cubicBezTo>
                  <a:cubicBezTo>
                    <a:pt x="790" y="818"/>
                    <a:pt x="767" y="996"/>
                    <a:pt x="690" y="1129"/>
                  </a:cubicBezTo>
                  <a:cubicBezTo>
                    <a:pt x="646" y="1218"/>
                    <a:pt x="590" y="1285"/>
                    <a:pt x="523" y="1352"/>
                  </a:cubicBezTo>
                  <a:cubicBezTo>
                    <a:pt x="468" y="1407"/>
                    <a:pt x="379" y="1451"/>
                    <a:pt x="323" y="1518"/>
                  </a:cubicBezTo>
                  <a:cubicBezTo>
                    <a:pt x="295" y="1555"/>
                    <a:pt x="344" y="1577"/>
                    <a:pt x="381" y="1577"/>
                  </a:cubicBezTo>
                  <a:cubicBezTo>
                    <a:pt x="388" y="1577"/>
                    <a:pt x="395" y="1576"/>
                    <a:pt x="401" y="1574"/>
                  </a:cubicBezTo>
                  <a:cubicBezTo>
                    <a:pt x="468" y="1552"/>
                    <a:pt x="523" y="1496"/>
                    <a:pt x="579" y="1451"/>
                  </a:cubicBezTo>
                  <a:cubicBezTo>
                    <a:pt x="634" y="1407"/>
                    <a:pt x="678" y="1352"/>
                    <a:pt x="723" y="1296"/>
                  </a:cubicBezTo>
                  <a:cubicBezTo>
                    <a:pt x="812" y="1184"/>
                    <a:pt x="879" y="1063"/>
                    <a:pt x="890" y="918"/>
                  </a:cubicBezTo>
                  <a:cubicBezTo>
                    <a:pt x="901" y="796"/>
                    <a:pt x="879" y="662"/>
                    <a:pt x="824" y="551"/>
                  </a:cubicBezTo>
                  <a:cubicBezTo>
                    <a:pt x="757" y="417"/>
                    <a:pt x="646" y="339"/>
                    <a:pt x="501" y="295"/>
                  </a:cubicBezTo>
                  <a:cubicBezTo>
                    <a:pt x="356" y="240"/>
                    <a:pt x="156" y="206"/>
                    <a:pt x="100" y="28"/>
                  </a:cubicBezTo>
                  <a:cubicBezTo>
                    <a:pt x="96" y="9"/>
                    <a:pt x="78" y="0"/>
                    <a:pt x="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56" name="Google Shape;17856;p24"/>
            <p:cNvSpPr/>
            <p:nvPr/>
          </p:nvSpPr>
          <p:spPr>
            <a:xfrm flipH="1">
              <a:off x="737687" y="246405"/>
              <a:ext cx="48082" cy="67848"/>
            </a:xfrm>
            <a:custGeom>
              <a:avLst/>
              <a:gdLst/>
              <a:ahLst/>
              <a:cxnLst/>
              <a:rect l="l" t="t" r="r" b="b"/>
              <a:pathLst>
                <a:path w="596" h="841" extrusionOk="0">
                  <a:moveTo>
                    <a:pt x="535" y="1"/>
                  </a:moveTo>
                  <a:cubicBezTo>
                    <a:pt x="517" y="1"/>
                    <a:pt x="496" y="9"/>
                    <a:pt x="496" y="28"/>
                  </a:cubicBezTo>
                  <a:cubicBezTo>
                    <a:pt x="518" y="161"/>
                    <a:pt x="485" y="295"/>
                    <a:pt x="429" y="416"/>
                  </a:cubicBezTo>
                  <a:cubicBezTo>
                    <a:pt x="407" y="416"/>
                    <a:pt x="385" y="416"/>
                    <a:pt x="373" y="439"/>
                  </a:cubicBezTo>
                  <a:cubicBezTo>
                    <a:pt x="351" y="517"/>
                    <a:pt x="307" y="584"/>
                    <a:pt x="251" y="639"/>
                  </a:cubicBezTo>
                  <a:cubicBezTo>
                    <a:pt x="195" y="683"/>
                    <a:pt x="140" y="728"/>
                    <a:pt x="62" y="750"/>
                  </a:cubicBezTo>
                  <a:cubicBezTo>
                    <a:pt x="0" y="781"/>
                    <a:pt x="52" y="840"/>
                    <a:pt x="105" y="840"/>
                  </a:cubicBezTo>
                  <a:cubicBezTo>
                    <a:pt x="109" y="840"/>
                    <a:pt x="114" y="840"/>
                    <a:pt x="118" y="839"/>
                  </a:cubicBezTo>
                  <a:lnTo>
                    <a:pt x="129" y="839"/>
                  </a:lnTo>
                  <a:cubicBezTo>
                    <a:pt x="274" y="795"/>
                    <a:pt x="396" y="695"/>
                    <a:pt x="452" y="561"/>
                  </a:cubicBezTo>
                  <a:cubicBezTo>
                    <a:pt x="551" y="406"/>
                    <a:pt x="596" y="206"/>
                    <a:pt x="563" y="16"/>
                  </a:cubicBezTo>
                  <a:cubicBezTo>
                    <a:pt x="563" y="6"/>
                    <a:pt x="550" y="1"/>
                    <a:pt x="5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57" name="Google Shape;17857;p24"/>
            <p:cNvSpPr/>
            <p:nvPr/>
          </p:nvSpPr>
          <p:spPr>
            <a:xfrm flipH="1">
              <a:off x="846520" y="174926"/>
              <a:ext cx="95842" cy="98908"/>
            </a:xfrm>
            <a:custGeom>
              <a:avLst/>
              <a:gdLst/>
              <a:ahLst/>
              <a:cxnLst/>
              <a:rect l="l" t="t" r="r" b="b"/>
              <a:pathLst>
                <a:path w="1188" h="1226" extrusionOk="0">
                  <a:moveTo>
                    <a:pt x="1135" y="0"/>
                  </a:moveTo>
                  <a:cubicBezTo>
                    <a:pt x="1132" y="0"/>
                    <a:pt x="1128" y="1"/>
                    <a:pt x="1125" y="2"/>
                  </a:cubicBezTo>
                  <a:cubicBezTo>
                    <a:pt x="802" y="34"/>
                    <a:pt x="446" y="146"/>
                    <a:pt x="190" y="368"/>
                  </a:cubicBezTo>
                  <a:cubicBezTo>
                    <a:pt x="79" y="469"/>
                    <a:pt x="1" y="602"/>
                    <a:pt x="1" y="769"/>
                  </a:cubicBezTo>
                  <a:cubicBezTo>
                    <a:pt x="1" y="936"/>
                    <a:pt x="79" y="1080"/>
                    <a:pt x="179" y="1213"/>
                  </a:cubicBezTo>
                  <a:cubicBezTo>
                    <a:pt x="183" y="1221"/>
                    <a:pt x="193" y="1225"/>
                    <a:pt x="203" y="1225"/>
                  </a:cubicBezTo>
                  <a:cubicBezTo>
                    <a:pt x="221" y="1225"/>
                    <a:pt x="242" y="1213"/>
                    <a:pt x="235" y="1191"/>
                  </a:cubicBezTo>
                  <a:cubicBezTo>
                    <a:pt x="168" y="1069"/>
                    <a:pt x="102" y="924"/>
                    <a:pt x="102" y="769"/>
                  </a:cubicBezTo>
                  <a:cubicBezTo>
                    <a:pt x="90" y="613"/>
                    <a:pt x="168" y="491"/>
                    <a:pt x="290" y="390"/>
                  </a:cubicBezTo>
                  <a:cubicBezTo>
                    <a:pt x="524" y="202"/>
                    <a:pt x="836" y="101"/>
                    <a:pt x="1135" y="68"/>
                  </a:cubicBezTo>
                  <a:cubicBezTo>
                    <a:pt x="1187" y="58"/>
                    <a:pt x="1172" y="0"/>
                    <a:pt x="11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58" name="Google Shape;17858;p24"/>
            <p:cNvSpPr/>
            <p:nvPr/>
          </p:nvSpPr>
          <p:spPr>
            <a:xfrm flipH="1">
              <a:off x="854668" y="263830"/>
              <a:ext cx="93906" cy="48163"/>
            </a:xfrm>
            <a:custGeom>
              <a:avLst/>
              <a:gdLst/>
              <a:ahLst/>
              <a:cxnLst/>
              <a:rect l="l" t="t" r="r" b="b"/>
              <a:pathLst>
                <a:path w="1164" h="597" extrusionOk="0">
                  <a:moveTo>
                    <a:pt x="20" y="0"/>
                  </a:moveTo>
                  <a:cubicBezTo>
                    <a:pt x="9" y="0"/>
                    <a:pt x="1" y="6"/>
                    <a:pt x="1" y="22"/>
                  </a:cubicBezTo>
                  <a:cubicBezTo>
                    <a:pt x="1" y="67"/>
                    <a:pt x="23" y="111"/>
                    <a:pt x="56" y="156"/>
                  </a:cubicBezTo>
                  <a:cubicBezTo>
                    <a:pt x="78" y="200"/>
                    <a:pt x="112" y="245"/>
                    <a:pt x="156" y="289"/>
                  </a:cubicBezTo>
                  <a:cubicBezTo>
                    <a:pt x="223" y="368"/>
                    <a:pt x="312" y="434"/>
                    <a:pt x="412" y="490"/>
                  </a:cubicBezTo>
                  <a:cubicBezTo>
                    <a:pt x="541" y="557"/>
                    <a:pt x="686" y="596"/>
                    <a:pt x="833" y="596"/>
                  </a:cubicBezTo>
                  <a:cubicBezTo>
                    <a:pt x="927" y="596"/>
                    <a:pt x="1021" y="580"/>
                    <a:pt x="1113" y="546"/>
                  </a:cubicBezTo>
                  <a:cubicBezTo>
                    <a:pt x="1164" y="535"/>
                    <a:pt x="1121" y="478"/>
                    <a:pt x="1079" y="478"/>
                  </a:cubicBezTo>
                  <a:cubicBezTo>
                    <a:pt x="1075" y="478"/>
                    <a:pt x="1072" y="478"/>
                    <a:pt x="1068" y="479"/>
                  </a:cubicBezTo>
                  <a:cubicBezTo>
                    <a:pt x="994" y="495"/>
                    <a:pt x="917" y="504"/>
                    <a:pt x="839" y="504"/>
                  </a:cubicBezTo>
                  <a:cubicBezTo>
                    <a:pt x="708" y="504"/>
                    <a:pt x="575" y="479"/>
                    <a:pt x="456" y="423"/>
                  </a:cubicBezTo>
                  <a:cubicBezTo>
                    <a:pt x="367" y="378"/>
                    <a:pt x="290" y="312"/>
                    <a:pt x="223" y="245"/>
                  </a:cubicBezTo>
                  <a:cubicBezTo>
                    <a:pt x="189" y="212"/>
                    <a:pt x="156" y="178"/>
                    <a:pt x="134" y="134"/>
                  </a:cubicBezTo>
                  <a:cubicBezTo>
                    <a:pt x="100" y="101"/>
                    <a:pt x="90" y="45"/>
                    <a:pt x="56" y="12"/>
                  </a:cubicBezTo>
                  <a:cubicBezTo>
                    <a:pt x="45" y="6"/>
                    <a:pt x="31" y="0"/>
                    <a:pt x="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59" name="Google Shape;17859;p24"/>
            <p:cNvSpPr/>
            <p:nvPr/>
          </p:nvSpPr>
          <p:spPr>
            <a:xfrm flipH="1">
              <a:off x="1001498" y="417437"/>
              <a:ext cx="114155" cy="45178"/>
            </a:xfrm>
            <a:custGeom>
              <a:avLst/>
              <a:gdLst/>
              <a:ahLst/>
              <a:cxnLst/>
              <a:rect l="l" t="t" r="r" b="b"/>
              <a:pathLst>
                <a:path w="1415" h="560" extrusionOk="0">
                  <a:moveTo>
                    <a:pt x="68" y="0"/>
                  </a:moveTo>
                  <a:cubicBezTo>
                    <a:pt x="35" y="0"/>
                    <a:pt x="1" y="19"/>
                    <a:pt x="25" y="43"/>
                  </a:cubicBezTo>
                  <a:cubicBezTo>
                    <a:pt x="301" y="367"/>
                    <a:pt x="724" y="560"/>
                    <a:pt x="1146" y="560"/>
                  </a:cubicBezTo>
                  <a:cubicBezTo>
                    <a:pt x="1218" y="560"/>
                    <a:pt x="1289" y="554"/>
                    <a:pt x="1360" y="543"/>
                  </a:cubicBezTo>
                  <a:cubicBezTo>
                    <a:pt x="1382" y="532"/>
                    <a:pt x="1415" y="510"/>
                    <a:pt x="1404" y="488"/>
                  </a:cubicBezTo>
                  <a:cubicBezTo>
                    <a:pt x="1396" y="472"/>
                    <a:pt x="1376" y="461"/>
                    <a:pt x="1357" y="461"/>
                  </a:cubicBezTo>
                  <a:cubicBezTo>
                    <a:pt x="1350" y="461"/>
                    <a:pt x="1343" y="463"/>
                    <a:pt x="1337" y="466"/>
                  </a:cubicBezTo>
                  <a:cubicBezTo>
                    <a:pt x="1280" y="473"/>
                    <a:pt x="1222" y="476"/>
                    <a:pt x="1165" y="476"/>
                  </a:cubicBezTo>
                  <a:cubicBezTo>
                    <a:pt x="766" y="476"/>
                    <a:pt x="375" y="311"/>
                    <a:pt x="102" y="9"/>
                  </a:cubicBezTo>
                  <a:cubicBezTo>
                    <a:pt x="93" y="3"/>
                    <a:pt x="81" y="0"/>
                    <a:pt x="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60" name="Google Shape;17860;p24"/>
            <p:cNvSpPr/>
            <p:nvPr/>
          </p:nvSpPr>
          <p:spPr>
            <a:xfrm flipH="1">
              <a:off x="642813" y="60043"/>
              <a:ext cx="111574" cy="104958"/>
            </a:xfrm>
            <a:custGeom>
              <a:avLst/>
              <a:gdLst/>
              <a:ahLst/>
              <a:cxnLst/>
              <a:rect l="l" t="t" r="r" b="b"/>
              <a:pathLst>
                <a:path w="1383" h="1301" extrusionOk="0">
                  <a:moveTo>
                    <a:pt x="1330" y="0"/>
                  </a:moveTo>
                  <a:cubicBezTo>
                    <a:pt x="1327" y="0"/>
                    <a:pt x="1323" y="1"/>
                    <a:pt x="1319" y="2"/>
                  </a:cubicBezTo>
                  <a:cubicBezTo>
                    <a:pt x="1019" y="91"/>
                    <a:pt x="741" y="257"/>
                    <a:pt x="508" y="469"/>
                  </a:cubicBezTo>
                  <a:cubicBezTo>
                    <a:pt x="285" y="691"/>
                    <a:pt x="85" y="958"/>
                    <a:pt x="7" y="1258"/>
                  </a:cubicBezTo>
                  <a:cubicBezTo>
                    <a:pt x="0" y="1285"/>
                    <a:pt x="22" y="1300"/>
                    <a:pt x="43" y="1300"/>
                  </a:cubicBezTo>
                  <a:cubicBezTo>
                    <a:pt x="56" y="1300"/>
                    <a:pt x="69" y="1294"/>
                    <a:pt x="73" y="1281"/>
                  </a:cubicBezTo>
                  <a:cubicBezTo>
                    <a:pt x="207" y="1003"/>
                    <a:pt x="352" y="736"/>
                    <a:pt x="574" y="524"/>
                  </a:cubicBezTo>
                  <a:cubicBezTo>
                    <a:pt x="797" y="302"/>
                    <a:pt x="1064" y="146"/>
                    <a:pt x="1353" y="46"/>
                  </a:cubicBezTo>
                  <a:cubicBezTo>
                    <a:pt x="1382" y="36"/>
                    <a:pt x="1359" y="0"/>
                    <a:pt x="133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61" name="Google Shape;17861;p24"/>
            <p:cNvSpPr/>
            <p:nvPr/>
          </p:nvSpPr>
          <p:spPr>
            <a:xfrm flipH="1">
              <a:off x="610623" y="68111"/>
              <a:ext cx="130774" cy="87452"/>
            </a:xfrm>
            <a:custGeom>
              <a:avLst/>
              <a:gdLst/>
              <a:ahLst/>
              <a:cxnLst/>
              <a:rect l="l" t="t" r="r" b="b"/>
              <a:pathLst>
                <a:path w="1621" h="1084" extrusionOk="0">
                  <a:moveTo>
                    <a:pt x="1548" y="0"/>
                  </a:moveTo>
                  <a:cubicBezTo>
                    <a:pt x="1544" y="0"/>
                    <a:pt x="1540" y="1"/>
                    <a:pt x="1536" y="2"/>
                  </a:cubicBezTo>
                  <a:cubicBezTo>
                    <a:pt x="1236" y="80"/>
                    <a:pt x="958" y="224"/>
                    <a:pt x="702" y="402"/>
                  </a:cubicBezTo>
                  <a:cubicBezTo>
                    <a:pt x="446" y="569"/>
                    <a:pt x="202" y="780"/>
                    <a:pt x="24" y="1036"/>
                  </a:cubicBezTo>
                  <a:cubicBezTo>
                    <a:pt x="0" y="1060"/>
                    <a:pt x="32" y="1083"/>
                    <a:pt x="61" y="1083"/>
                  </a:cubicBezTo>
                  <a:cubicBezTo>
                    <a:pt x="72" y="1083"/>
                    <a:pt x="84" y="1079"/>
                    <a:pt x="90" y="1069"/>
                  </a:cubicBezTo>
                  <a:cubicBezTo>
                    <a:pt x="291" y="836"/>
                    <a:pt x="513" y="624"/>
                    <a:pt x="769" y="458"/>
                  </a:cubicBezTo>
                  <a:cubicBezTo>
                    <a:pt x="1014" y="291"/>
                    <a:pt x="1291" y="169"/>
                    <a:pt x="1570" y="68"/>
                  </a:cubicBezTo>
                  <a:cubicBezTo>
                    <a:pt x="1620" y="48"/>
                    <a:pt x="1588" y="0"/>
                    <a:pt x="15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62" name="Google Shape;17862;p24"/>
            <p:cNvSpPr/>
            <p:nvPr/>
          </p:nvSpPr>
          <p:spPr>
            <a:xfrm flipH="1">
              <a:off x="621029" y="90700"/>
              <a:ext cx="35981" cy="13876"/>
            </a:xfrm>
            <a:custGeom>
              <a:avLst/>
              <a:gdLst/>
              <a:ahLst/>
              <a:cxnLst/>
              <a:rect l="l" t="t" r="r" b="b"/>
              <a:pathLst>
                <a:path w="446" h="172" extrusionOk="0">
                  <a:moveTo>
                    <a:pt x="413" y="0"/>
                  </a:moveTo>
                  <a:cubicBezTo>
                    <a:pt x="279" y="11"/>
                    <a:pt x="146" y="55"/>
                    <a:pt x="23" y="111"/>
                  </a:cubicBezTo>
                  <a:cubicBezTo>
                    <a:pt x="12" y="122"/>
                    <a:pt x="1" y="134"/>
                    <a:pt x="12" y="156"/>
                  </a:cubicBezTo>
                  <a:cubicBezTo>
                    <a:pt x="20" y="163"/>
                    <a:pt x="33" y="171"/>
                    <a:pt x="48" y="171"/>
                  </a:cubicBezTo>
                  <a:cubicBezTo>
                    <a:pt x="54" y="171"/>
                    <a:pt x="61" y="170"/>
                    <a:pt x="68" y="166"/>
                  </a:cubicBezTo>
                  <a:cubicBezTo>
                    <a:pt x="179" y="111"/>
                    <a:pt x="302" y="89"/>
                    <a:pt x="423" y="55"/>
                  </a:cubicBezTo>
                  <a:cubicBezTo>
                    <a:pt x="435" y="55"/>
                    <a:pt x="446" y="45"/>
                    <a:pt x="446" y="33"/>
                  </a:cubicBezTo>
                  <a:cubicBezTo>
                    <a:pt x="446" y="11"/>
                    <a:pt x="423" y="0"/>
                    <a:pt x="41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63" name="Google Shape;17863;p24"/>
            <p:cNvSpPr/>
            <p:nvPr/>
          </p:nvSpPr>
          <p:spPr>
            <a:xfrm flipH="1">
              <a:off x="594407" y="261410"/>
              <a:ext cx="111493" cy="17910"/>
            </a:xfrm>
            <a:custGeom>
              <a:avLst/>
              <a:gdLst/>
              <a:ahLst/>
              <a:cxnLst/>
              <a:rect l="l" t="t" r="r" b="b"/>
              <a:pathLst>
                <a:path w="1382" h="222" extrusionOk="0">
                  <a:moveTo>
                    <a:pt x="943" y="0"/>
                  </a:moveTo>
                  <a:cubicBezTo>
                    <a:pt x="639" y="0"/>
                    <a:pt x="331" y="55"/>
                    <a:pt x="51" y="164"/>
                  </a:cubicBezTo>
                  <a:cubicBezTo>
                    <a:pt x="0" y="174"/>
                    <a:pt x="33" y="221"/>
                    <a:pt x="73" y="221"/>
                  </a:cubicBezTo>
                  <a:cubicBezTo>
                    <a:pt x="77" y="221"/>
                    <a:pt x="81" y="221"/>
                    <a:pt x="85" y="220"/>
                  </a:cubicBezTo>
                  <a:cubicBezTo>
                    <a:pt x="285" y="164"/>
                    <a:pt x="496" y="119"/>
                    <a:pt x="696" y="97"/>
                  </a:cubicBezTo>
                  <a:cubicBezTo>
                    <a:pt x="782" y="93"/>
                    <a:pt x="869" y="90"/>
                    <a:pt x="955" y="90"/>
                  </a:cubicBezTo>
                  <a:cubicBezTo>
                    <a:pt x="1078" y="90"/>
                    <a:pt x="1200" y="95"/>
                    <a:pt x="1319" y="109"/>
                  </a:cubicBezTo>
                  <a:cubicBezTo>
                    <a:pt x="1322" y="109"/>
                    <a:pt x="1326" y="110"/>
                    <a:pt x="1329" y="110"/>
                  </a:cubicBezTo>
                  <a:cubicBezTo>
                    <a:pt x="1376" y="110"/>
                    <a:pt x="1382" y="41"/>
                    <a:pt x="1330" y="30"/>
                  </a:cubicBezTo>
                  <a:cubicBezTo>
                    <a:pt x="1203" y="10"/>
                    <a:pt x="1074" y="0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64" name="Google Shape;17864;p24"/>
            <p:cNvSpPr/>
            <p:nvPr/>
          </p:nvSpPr>
          <p:spPr>
            <a:xfrm flipH="1">
              <a:off x="592309" y="249147"/>
              <a:ext cx="55666" cy="12666"/>
            </a:xfrm>
            <a:custGeom>
              <a:avLst/>
              <a:gdLst/>
              <a:ahLst/>
              <a:cxnLst/>
              <a:rect l="l" t="t" r="r" b="b"/>
              <a:pathLst>
                <a:path w="690" h="157" extrusionOk="0">
                  <a:moveTo>
                    <a:pt x="230" y="1"/>
                  </a:moveTo>
                  <a:cubicBezTo>
                    <a:pt x="167" y="1"/>
                    <a:pt x="105" y="6"/>
                    <a:pt x="45" y="16"/>
                  </a:cubicBezTo>
                  <a:cubicBezTo>
                    <a:pt x="22" y="16"/>
                    <a:pt x="0" y="38"/>
                    <a:pt x="0" y="60"/>
                  </a:cubicBezTo>
                  <a:cubicBezTo>
                    <a:pt x="12" y="93"/>
                    <a:pt x="45" y="93"/>
                    <a:pt x="67" y="93"/>
                  </a:cubicBezTo>
                  <a:cubicBezTo>
                    <a:pt x="119" y="84"/>
                    <a:pt x="170" y="80"/>
                    <a:pt x="220" y="80"/>
                  </a:cubicBezTo>
                  <a:cubicBezTo>
                    <a:pt x="354" y="80"/>
                    <a:pt x="483" y="109"/>
                    <a:pt x="612" y="149"/>
                  </a:cubicBezTo>
                  <a:cubicBezTo>
                    <a:pt x="621" y="154"/>
                    <a:pt x="630" y="156"/>
                    <a:pt x="640" y="156"/>
                  </a:cubicBezTo>
                  <a:cubicBezTo>
                    <a:pt x="653" y="156"/>
                    <a:pt x="666" y="151"/>
                    <a:pt x="679" y="138"/>
                  </a:cubicBezTo>
                  <a:cubicBezTo>
                    <a:pt x="690" y="115"/>
                    <a:pt x="679" y="93"/>
                    <a:pt x="657" y="83"/>
                  </a:cubicBezTo>
                  <a:cubicBezTo>
                    <a:pt x="524" y="28"/>
                    <a:pt x="376" y="1"/>
                    <a:pt x="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65" name="Google Shape;17865;p24"/>
            <p:cNvSpPr/>
            <p:nvPr/>
          </p:nvSpPr>
          <p:spPr>
            <a:xfrm flipH="1">
              <a:off x="1082254" y="264718"/>
              <a:ext cx="52923" cy="10568"/>
            </a:xfrm>
            <a:custGeom>
              <a:avLst/>
              <a:gdLst/>
              <a:ahLst/>
              <a:cxnLst/>
              <a:rect l="l" t="t" r="r" b="b"/>
              <a:pathLst>
                <a:path w="656" h="131" extrusionOk="0">
                  <a:moveTo>
                    <a:pt x="322" y="1"/>
                  </a:moveTo>
                  <a:cubicBezTo>
                    <a:pt x="278" y="1"/>
                    <a:pt x="223" y="1"/>
                    <a:pt x="178" y="11"/>
                  </a:cubicBezTo>
                  <a:cubicBezTo>
                    <a:pt x="144" y="11"/>
                    <a:pt x="122" y="11"/>
                    <a:pt x="100" y="23"/>
                  </a:cubicBezTo>
                  <a:cubicBezTo>
                    <a:pt x="78" y="23"/>
                    <a:pt x="67" y="23"/>
                    <a:pt x="55" y="34"/>
                  </a:cubicBezTo>
                  <a:cubicBezTo>
                    <a:pt x="45" y="34"/>
                    <a:pt x="45" y="45"/>
                    <a:pt x="33" y="45"/>
                  </a:cubicBezTo>
                  <a:cubicBezTo>
                    <a:pt x="0" y="56"/>
                    <a:pt x="33" y="78"/>
                    <a:pt x="55" y="78"/>
                  </a:cubicBezTo>
                  <a:lnTo>
                    <a:pt x="111" y="78"/>
                  </a:lnTo>
                  <a:cubicBezTo>
                    <a:pt x="134" y="78"/>
                    <a:pt x="156" y="68"/>
                    <a:pt x="178" y="68"/>
                  </a:cubicBezTo>
                  <a:lnTo>
                    <a:pt x="312" y="68"/>
                  </a:lnTo>
                  <a:cubicBezTo>
                    <a:pt x="411" y="78"/>
                    <a:pt x="500" y="100"/>
                    <a:pt x="589" y="123"/>
                  </a:cubicBezTo>
                  <a:cubicBezTo>
                    <a:pt x="594" y="128"/>
                    <a:pt x="603" y="130"/>
                    <a:pt x="612" y="130"/>
                  </a:cubicBezTo>
                  <a:cubicBezTo>
                    <a:pt x="625" y="130"/>
                    <a:pt x="639" y="125"/>
                    <a:pt x="645" y="112"/>
                  </a:cubicBezTo>
                  <a:cubicBezTo>
                    <a:pt x="656" y="100"/>
                    <a:pt x="645" y="78"/>
                    <a:pt x="634" y="78"/>
                  </a:cubicBezTo>
                  <a:cubicBezTo>
                    <a:pt x="534" y="34"/>
                    <a:pt x="433" y="11"/>
                    <a:pt x="3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66" name="Google Shape;17866;p24"/>
            <p:cNvSpPr/>
            <p:nvPr/>
          </p:nvSpPr>
          <p:spPr>
            <a:xfrm flipH="1">
              <a:off x="1077736" y="254472"/>
              <a:ext cx="30576" cy="12505"/>
            </a:xfrm>
            <a:custGeom>
              <a:avLst/>
              <a:gdLst/>
              <a:ahLst/>
              <a:cxnLst/>
              <a:rect l="l" t="t" r="r" b="b"/>
              <a:pathLst>
                <a:path w="379" h="155" extrusionOk="0">
                  <a:moveTo>
                    <a:pt x="42" y="1"/>
                  </a:moveTo>
                  <a:cubicBezTo>
                    <a:pt x="29" y="1"/>
                    <a:pt x="11" y="8"/>
                    <a:pt x="11" y="17"/>
                  </a:cubicBezTo>
                  <a:cubicBezTo>
                    <a:pt x="1" y="39"/>
                    <a:pt x="11" y="61"/>
                    <a:pt x="23" y="61"/>
                  </a:cubicBezTo>
                  <a:cubicBezTo>
                    <a:pt x="123" y="94"/>
                    <a:pt x="223" y="128"/>
                    <a:pt x="323" y="150"/>
                  </a:cubicBezTo>
                  <a:cubicBezTo>
                    <a:pt x="329" y="153"/>
                    <a:pt x="335" y="154"/>
                    <a:pt x="340" y="154"/>
                  </a:cubicBezTo>
                  <a:cubicBezTo>
                    <a:pt x="352" y="154"/>
                    <a:pt x="360" y="147"/>
                    <a:pt x="367" y="138"/>
                  </a:cubicBezTo>
                  <a:cubicBezTo>
                    <a:pt x="379" y="116"/>
                    <a:pt x="367" y="106"/>
                    <a:pt x="357" y="106"/>
                  </a:cubicBezTo>
                  <a:cubicBezTo>
                    <a:pt x="256" y="61"/>
                    <a:pt x="157" y="39"/>
                    <a:pt x="56" y="5"/>
                  </a:cubicBezTo>
                  <a:cubicBezTo>
                    <a:pt x="53" y="2"/>
                    <a:pt x="48" y="1"/>
                    <a:pt x="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67" name="Google Shape;17867;p24"/>
            <p:cNvSpPr/>
            <p:nvPr/>
          </p:nvSpPr>
          <p:spPr>
            <a:xfrm flipH="1">
              <a:off x="1075316" y="229140"/>
              <a:ext cx="22186" cy="11617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45" y="1"/>
                  </a:moveTo>
                  <a:cubicBezTo>
                    <a:pt x="32" y="1"/>
                    <a:pt x="18" y="6"/>
                    <a:pt x="11" y="19"/>
                  </a:cubicBezTo>
                  <a:cubicBezTo>
                    <a:pt x="0" y="30"/>
                    <a:pt x="11" y="52"/>
                    <a:pt x="33" y="52"/>
                  </a:cubicBezTo>
                  <a:cubicBezTo>
                    <a:pt x="55" y="74"/>
                    <a:pt x="89" y="86"/>
                    <a:pt x="122" y="97"/>
                  </a:cubicBezTo>
                  <a:cubicBezTo>
                    <a:pt x="134" y="108"/>
                    <a:pt x="156" y="119"/>
                    <a:pt x="167" y="119"/>
                  </a:cubicBezTo>
                  <a:cubicBezTo>
                    <a:pt x="189" y="130"/>
                    <a:pt x="200" y="141"/>
                    <a:pt x="223" y="141"/>
                  </a:cubicBezTo>
                  <a:cubicBezTo>
                    <a:pt x="226" y="143"/>
                    <a:pt x="229" y="143"/>
                    <a:pt x="233" y="143"/>
                  </a:cubicBezTo>
                  <a:cubicBezTo>
                    <a:pt x="253" y="143"/>
                    <a:pt x="275" y="117"/>
                    <a:pt x="256" y="108"/>
                  </a:cubicBezTo>
                  <a:cubicBezTo>
                    <a:pt x="233" y="97"/>
                    <a:pt x="223" y="86"/>
                    <a:pt x="211" y="74"/>
                  </a:cubicBezTo>
                  <a:cubicBezTo>
                    <a:pt x="189" y="64"/>
                    <a:pt x="178" y="64"/>
                    <a:pt x="167" y="52"/>
                  </a:cubicBezTo>
                  <a:cubicBezTo>
                    <a:pt x="134" y="30"/>
                    <a:pt x="100" y="19"/>
                    <a:pt x="67" y="8"/>
                  </a:cubicBezTo>
                  <a:cubicBezTo>
                    <a:pt x="62" y="3"/>
                    <a:pt x="54" y="1"/>
                    <a:pt x="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68" name="Google Shape;17868;p24"/>
            <p:cNvSpPr/>
            <p:nvPr/>
          </p:nvSpPr>
          <p:spPr>
            <a:xfrm flipH="1">
              <a:off x="1077736" y="204614"/>
              <a:ext cx="9036" cy="5405"/>
            </a:xfrm>
            <a:custGeom>
              <a:avLst/>
              <a:gdLst/>
              <a:ahLst/>
              <a:cxnLst/>
              <a:rect l="l" t="t" r="r" b="b"/>
              <a:pathLst>
                <a:path w="112" h="67" extrusionOk="0">
                  <a:moveTo>
                    <a:pt x="56" y="0"/>
                  </a:moveTo>
                  <a:cubicBezTo>
                    <a:pt x="1" y="0"/>
                    <a:pt x="1" y="67"/>
                    <a:pt x="56" y="67"/>
                  </a:cubicBezTo>
                  <a:cubicBezTo>
                    <a:pt x="112" y="67"/>
                    <a:pt x="112" y="0"/>
                    <a:pt x="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69" name="Google Shape;17869;p24"/>
            <p:cNvSpPr/>
            <p:nvPr/>
          </p:nvSpPr>
          <p:spPr>
            <a:xfrm flipH="1">
              <a:off x="1062489" y="360883"/>
              <a:ext cx="57763" cy="29043"/>
            </a:xfrm>
            <a:custGeom>
              <a:avLst/>
              <a:gdLst/>
              <a:ahLst/>
              <a:cxnLst/>
              <a:rect l="l" t="t" r="r" b="b"/>
              <a:pathLst>
                <a:path w="716" h="360" extrusionOk="0">
                  <a:moveTo>
                    <a:pt x="552" y="0"/>
                  </a:moveTo>
                  <a:cubicBezTo>
                    <a:pt x="336" y="0"/>
                    <a:pt x="110" y="111"/>
                    <a:pt x="15" y="310"/>
                  </a:cubicBezTo>
                  <a:cubicBezTo>
                    <a:pt x="0" y="340"/>
                    <a:pt x="40" y="359"/>
                    <a:pt x="75" y="359"/>
                  </a:cubicBezTo>
                  <a:cubicBezTo>
                    <a:pt x="92" y="359"/>
                    <a:pt x="108" y="355"/>
                    <a:pt x="115" y="344"/>
                  </a:cubicBezTo>
                  <a:cubicBezTo>
                    <a:pt x="210" y="192"/>
                    <a:pt x="369" y="89"/>
                    <a:pt x="544" y="89"/>
                  </a:cubicBezTo>
                  <a:cubicBezTo>
                    <a:pt x="575" y="89"/>
                    <a:pt x="607" y="92"/>
                    <a:pt x="638" y="99"/>
                  </a:cubicBezTo>
                  <a:cubicBezTo>
                    <a:pt x="660" y="99"/>
                    <a:pt x="693" y="87"/>
                    <a:pt x="705" y="65"/>
                  </a:cubicBezTo>
                  <a:cubicBezTo>
                    <a:pt x="716" y="32"/>
                    <a:pt x="693" y="10"/>
                    <a:pt x="660" y="10"/>
                  </a:cubicBezTo>
                  <a:cubicBezTo>
                    <a:pt x="625" y="4"/>
                    <a:pt x="588" y="0"/>
                    <a:pt x="5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70" name="Google Shape;17870;p24"/>
            <p:cNvSpPr/>
            <p:nvPr/>
          </p:nvSpPr>
          <p:spPr>
            <a:xfrm flipH="1">
              <a:off x="1062489" y="375002"/>
              <a:ext cx="40741" cy="22105"/>
            </a:xfrm>
            <a:custGeom>
              <a:avLst/>
              <a:gdLst/>
              <a:ahLst/>
              <a:cxnLst/>
              <a:rect l="l" t="t" r="r" b="b"/>
              <a:pathLst>
                <a:path w="505" h="274" extrusionOk="0">
                  <a:moveTo>
                    <a:pt x="443" y="0"/>
                  </a:moveTo>
                  <a:cubicBezTo>
                    <a:pt x="273" y="0"/>
                    <a:pt x="99" y="87"/>
                    <a:pt x="15" y="224"/>
                  </a:cubicBezTo>
                  <a:cubicBezTo>
                    <a:pt x="0" y="254"/>
                    <a:pt x="25" y="273"/>
                    <a:pt x="50" y="273"/>
                  </a:cubicBezTo>
                  <a:cubicBezTo>
                    <a:pt x="62" y="273"/>
                    <a:pt x="75" y="269"/>
                    <a:pt x="82" y="258"/>
                  </a:cubicBezTo>
                  <a:cubicBezTo>
                    <a:pt x="171" y="135"/>
                    <a:pt x="316" y="57"/>
                    <a:pt x="472" y="57"/>
                  </a:cubicBezTo>
                  <a:cubicBezTo>
                    <a:pt x="482" y="57"/>
                    <a:pt x="505" y="46"/>
                    <a:pt x="505" y="35"/>
                  </a:cubicBezTo>
                  <a:cubicBezTo>
                    <a:pt x="505" y="13"/>
                    <a:pt x="482" y="1"/>
                    <a:pt x="472" y="1"/>
                  </a:cubicBezTo>
                  <a:cubicBezTo>
                    <a:pt x="462" y="1"/>
                    <a:pt x="452" y="0"/>
                    <a:pt x="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71" name="Google Shape;17871;p24"/>
            <p:cNvSpPr/>
            <p:nvPr/>
          </p:nvSpPr>
          <p:spPr>
            <a:xfrm flipH="1">
              <a:off x="1054340" y="397188"/>
              <a:ext cx="22589" cy="35416"/>
            </a:xfrm>
            <a:custGeom>
              <a:avLst/>
              <a:gdLst/>
              <a:ahLst/>
              <a:cxnLst/>
              <a:rect l="l" t="t" r="r" b="b"/>
              <a:pathLst>
                <a:path w="280" h="439" extrusionOk="0">
                  <a:moveTo>
                    <a:pt x="205" y="0"/>
                  </a:moveTo>
                  <a:cubicBezTo>
                    <a:pt x="190" y="0"/>
                    <a:pt x="176" y="11"/>
                    <a:pt x="168" y="27"/>
                  </a:cubicBezTo>
                  <a:cubicBezTo>
                    <a:pt x="112" y="149"/>
                    <a:pt x="45" y="272"/>
                    <a:pt x="1" y="394"/>
                  </a:cubicBezTo>
                  <a:cubicBezTo>
                    <a:pt x="1" y="416"/>
                    <a:pt x="12" y="427"/>
                    <a:pt x="34" y="438"/>
                  </a:cubicBezTo>
                  <a:cubicBezTo>
                    <a:pt x="57" y="438"/>
                    <a:pt x="79" y="427"/>
                    <a:pt x="90" y="405"/>
                  </a:cubicBezTo>
                  <a:cubicBezTo>
                    <a:pt x="156" y="294"/>
                    <a:pt x="212" y="171"/>
                    <a:pt x="268" y="49"/>
                  </a:cubicBezTo>
                  <a:cubicBezTo>
                    <a:pt x="279" y="27"/>
                    <a:pt x="245" y="5"/>
                    <a:pt x="223" y="5"/>
                  </a:cubicBezTo>
                  <a:cubicBezTo>
                    <a:pt x="217" y="2"/>
                    <a:pt x="211" y="0"/>
                    <a:pt x="2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72" name="Google Shape;17872;p24"/>
            <p:cNvSpPr/>
            <p:nvPr/>
          </p:nvSpPr>
          <p:spPr>
            <a:xfrm flipH="1">
              <a:off x="692267" y="345797"/>
              <a:ext cx="60829" cy="76722"/>
            </a:xfrm>
            <a:custGeom>
              <a:avLst/>
              <a:gdLst/>
              <a:ahLst/>
              <a:cxnLst/>
              <a:rect l="l" t="t" r="r" b="b"/>
              <a:pathLst>
                <a:path w="754" h="951" extrusionOk="0">
                  <a:moveTo>
                    <a:pt x="65" y="0"/>
                  </a:moveTo>
                  <a:cubicBezTo>
                    <a:pt x="33" y="0"/>
                    <a:pt x="1" y="26"/>
                    <a:pt x="35" y="52"/>
                  </a:cubicBezTo>
                  <a:cubicBezTo>
                    <a:pt x="314" y="286"/>
                    <a:pt x="524" y="586"/>
                    <a:pt x="670" y="931"/>
                  </a:cubicBezTo>
                  <a:cubicBezTo>
                    <a:pt x="674" y="944"/>
                    <a:pt x="689" y="950"/>
                    <a:pt x="704" y="950"/>
                  </a:cubicBezTo>
                  <a:cubicBezTo>
                    <a:pt x="728" y="950"/>
                    <a:pt x="754" y="936"/>
                    <a:pt x="747" y="909"/>
                  </a:cubicBezTo>
                  <a:cubicBezTo>
                    <a:pt x="625" y="553"/>
                    <a:pt x="391" y="241"/>
                    <a:pt x="91" y="7"/>
                  </a:cubicBezTo>
                  <a:cubicBezTo>
                    <a:pt x="84" y="2"/>
                    <a:pt x="74" y="0"/>
                    <a:pt x="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73" name="Google Shape;17873;p24"/>
            <p:cNvSpPr/>
            <p:nvPr/>
          </p:nvSpPr>
          <p:spPr>
            <a:xfrm flipH="1">
              <a:off x="683553" y="355640"/>
              <a:ext cx="41870" cy="44694"/>
            </a:xfrm>
            <a:custGeom>
              <a:avLst/>
              <a:gdLst/>
              <a:ahLst/>
              <a:cxnLst/>
              <a:rect l="l" t="t" r="r" b="b"/>
              <a:pathLst>
                <a:path w="519" h="554" extrusionOk="0">
                  <a:moveTo>
                    <a:pt x="51" y="1"/>
                  </a:moveTo>
                  <a:cubicBezTo>
                    <a:pt x="27" y="1"/>
                    <a:pt x="1" y="24"/>
                    <a:pt x="26" y="41"/>
                  </a:cubicBezTo>
                  <a:cubicBezTo>
                    <a:pt x="104" y="108"/>
                    <a:pt x="181" y="186"/>
                    <a:pt x="248" y="275"/>
                  </a:cubicBezTo>
                  <a:cubicBezTo>
                    <a:pt x="327" y="353"/>
                    <a:pt x="382" y="442"/>
                    <a:pt x="438" y="542"/>
                  </a:cubicBezTo>
                  <a:cubicBezTo>
                    <a:pt x="446" y="550"/>
                    <a:pt x="459" y="554"/>
                    <a:pt x="472" y="554"/>
                  </a:cubicBezTo>
                  <a:cubicBezTo>
                    <a:pt x="496" y="554"/>
                    <a:pt x="519" y="541"/>
                    <a:pt x="504" y="520"/>
                  </a:cubicBezTo>
                  <a:cubicBezTo>
                    <a:pt x="404" y="320"/>
                    <a:pt x="248" y="142"/>
                    <a:pt x="70" y="8"/>
                  </a:cubicBezTo>
                  <a:cubicBezTo>
                    <a:pt x="65" y="3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74" name="Google Shape;17874;p24"/>
            <p:cNvSpPr/>
            <p:nvPr/>
          </p:nvSpPr>
          <p:spPr>
            <a:xfrm flipH="1">
              <a:off x="674840" y="365966"/>
              <a:ext cx="20733" cy="17910"/>
            </a:xfrm>
            <a:custGeom>
              <a:avLst/>
              <a:gdLst/>
              <a:ahLst/>
              <a:cxnLst/>
              <a:rect l="l" t="t" r="r" b="b"/>
              <a:pathLst>
                <a:path w="257" h="222" extrusionOk="0">
                  <a:moveTo>
                    <a:pt x="45" y="1"/>
                  </a:moveTo>
                  <a:cubicBezTo>
                    <a:pt x="32" y="1"/>
                    <a:pt x="18" y="7"/>
                    <a:pt x="12" y="14"/>
                  </a:cubicBezTo>
                  <a:cubicBezTo>
                    <a:pt x="1" y="24"/>
                    <a:pt x="1" y="36"/>
                    <a:pt x="12" y="58"/>
                  </a:cubicBezTo>
                  <a:cubicBezTo>
                    <a:pt x="45" y="80"/>
                    <a:pt x="68" y="113"/>
                    <a:pt x="101" y="136"/>
                  </a:cubicBezTo>
                  <a:cubicBezTo>
                    <a:pt x="112" y="147"/>
                    <a:pt x="134" y="158"/>
                    <a:pt x="145" y="180"/>
                  </a:cubicBezTo>
                  <a:cubicBezTo>
                    <a:pt x="167" y="192"/>
                    <a:pt x="179" y="202"/>
                    <a:pt x="201" y="214"/>
                  </a:cubicBezTo>
                  <a:cubicBezTo>
                    <a:pt x="207" y="219"/>
                    <a:pt x="215" y="222"/>
                    <a:pt x="223" y="222"/>
                  </a:cubicBezTo>
                  <a:cubicBezTo>
                    <a:pt x="231" y="222"/>
                    <a:pt x="240" y="219"/>
                    <a:pt x="246" y="214"/>
                  </a:cubicBezTo>
                  <a:cubicBezTo>
                    <a:pt x="256" y="214"/>
                    <a:pt x="256" y="192"/>
                    <a:pt x="256" y="180"/>
                  </a:cubicBezTo>
                  <a:cubicBezTo>
                    <a:pt x="234" y="169"/>
                    <a:pt x="223" y="147"/>
                    <a:pt x="212" y="136"/>
                  </a:cubicBezTo>
                  <a:cubicBezTo>
                    <a:pt x="190" y="125"/>
                    <a:pt x="179" y="103"/>
                    <a:pt x="167" y="91"/>
                  </a:cubicBezTo>
                  <a:cubicBezTo>
                    <a:pt x="134" y="69"/>
                    <a:pt x="101" y="36"/>
                    <a:pt x="68" y="14"/>
                  </a:cubicBezTo>
                  <a:cubicBezTo>
                    <a:pt x="63" y="4"/>
                    <a:pt x="54" y="1"/>
                    <a:pt x="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75" name="Google Shape;17875;p24"/>
            <p:cNvSpPr/>
            <p:nvPr/>
          </p:nvSpPr>
          <p:spPr>
            <a:xfrm flipH="1">
              <a:off x="481702" y="349105"/>
              <a:ext cx="69381" cy="16700"/>
            </a:xfrm>
            <a:custGeom>
              <a:avLst/>
              <a:gdLst/>
              <a:ahLst/>
              <a:cxnLst/>
              <a:rect l="l" t="t" r="r" b="b"/>
              <a:pathLst>
                <a:path w="860" h="207" extrusionOk="0">
                  <a:moveTo>
                    <a:pt x="213" y="1"/>
                  </a:moveTo>
                  <a:cubicBezTo>
                    <a:pt x="157" y="1"/>
                    <a:pt x="101" y="4"/>
                    <a:pt x="45" y="11"/>
                  </a:cubicBezTo>
                  <a:cubicBezTo>
                    <a:pt x="22" y="11"/>
                    <a:pt x="0" y="33"/>
                    <a:pt x="12" y="55"/>
                  </a:cubicBezTo>
                  <a:cubicBezTo>
                    <a:pt x="22" y="78"/>
                    <a:pt x="45" y="78"/>
                    <a:pt x="67" y="78"/>
                  </a:cubicBezTo>
                  <a:cubicBezTo>
                    <a:pt x="115" y="71"/>
                    <a:pt x="163" y="68"/>
                    <a:pt x="211" y="68"/>
                  </a:cubicBezTo>
                  <a:cubicBezTo>
                    <a:pt x="407" y="68"/>
                    <a:pt x="600" y="120"/>
                    <a:pt x="779" y="200"/>
                  </a:cubicBezTo>
                  <a:cubicBezTo>
                    <a:pt x="783" y="205"/>
                    <a:pt x="789" y="207"/>
                    <a:pt x="795" y="207"/>
                  </a:cubicBezTo>
                  <a:cubicBezTo>
                    <a:pt x="822" y="207"/>
                    <a:pt x="859" y="174"/>
                    <a:pt x="823" y="156"/>
                  </a:cubicBezTo>
                  <a:cubicBezTo>
                    <a:pt x="639" y="50"/>
                    <a:pt x="426" y="1"/>
                    <a:pt x="21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76" name="Google Shape;17876;p24"/>
            <p:cNvSpPr/>
            <p:nvPr/>
          </p:nvSpPr>
          <p:spPr>
            <a:xfrm flipH="1">
              <a:off x="473877" y="344184"/>
              <a:ext cx="47598" cy="18152"/>
            </a:xfrm>
            <a:custGeom>
              <a:avLst/>
              <a:gdLst/>
              <a:ahLst/>
              <a:cxnLst/>
              <a:rect l="l" t="t" r="r" b="b"/>
              <a:pathLst>
                <a:path w="590" h="225" extrusionOk="0">
                  <a:moveTo>
                    <a:pt x="44" y="1"/>
                  </a:moveTo>
                  <a:cubicBezTo>
                    <a:pt x="33" y="1"/>
                    <a:pt x="20" y="9"/>
                    <a:pt x="11" y="17"/>
                  </a:cubicBezTo>
                  <a:cubicBezTo>
                    <a:pt x="1" y="39"/>
                    <a:pt x="23" y="50"/>
                    <a:pt x="45" y="61"/>
                  </a:cubicBezTo>
                  <a:cubicBezTo>
                    <a:pt x="212" y="84"/>
                    <a:pt x="379" y="139"/>
                    <a:pt x="535" y="217"/>
                  </a:cubicBezTo>
                  <a:cubicBezTo>
                    <a:pt x="540" y="222"/>
                    <a:pt x="548" y="225"/>
                    <a:pt x="556" y="225"/>
                  </a:cubicBezTo>
                  <a:cubicBezTo>
                    <a:pt x="565" y="225"/>
                    <a:pt x="573" y="222"/>
                    <a:pt x="579" y="217"/>
                  </a:cubicBezTo>
                  <a:cubicBezTo>
                    <a:pt x="590" y="205"/>
                    <a:pt x="590" y="183"/>
                    <a:pt x="579" y="172"/>
                  </a:cubicBezTo>
                  <a:cubicBezTo>
                    <a:pt x="423" y="84"/>
                    <a:pt x="245" y="27"/>
                    <a:pt x="56" y="5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77" name="Google Shape;17877;p24"/>
            <p:cNvSpPr/>
            <p:nvPr/>
          </p:nvSpPr>
          <p:spPr>
            <a:xfrm flipH="1">
              <a:off x="468471" y="343700"/>
              <a:ext cx="18878" cy="9681"/>
            </a:xfrm>
            <a:custGeom>
              <a:avLst/>
              <a:gdLst/>
              <a:ahLst/>
              <a:cxnLst/>
              <a:rect l="l" t="t" r="r" b="b"/>
              <a:pathLst>
                <a:path w="234" h="120" extrusionOk="0">
                  <a:moveTo>
                    <a:pt x="33" y="1"/>
                  </a:moveTo>
                  <a:cubicBezTo>
                    <a:pt x="23" y="1"/>
                    <a:pt x="0" y="11"/>
                    <a:pt x="0" y="33"/>
                  </a:cubicBezTo>
                  <a:cubicBezTo>
                    <a:pt x="0" y="56"/>
                    <a:pt x="23" y="67"/>
                    <a:pt x="33" y="67"/>
                  </a:cubicBezTo>
                  <a:lnTo>
                    <a:pt x="78" y="67"/>
                  </a:lnTo>
                  <a:lnTo>
                    <a:pt x="89" y="78"/>
                  </a:lnTo>
                  <a:lnTo>
                    <a:pt x="112" y="78"/>
                  </a:lnTo>
                  <a:cubicBezTo>
                    <a:pt x="122" y="90"/>
                    <a:pt x="134" y="90"/>
                    <a:pt x="144" y="100"/>
                  </a:cubicBezTo>
                  <a:cubicBezTo>
                    <a:pt x="156" y="100"/>
                    <a:pt x="178" y="112"/>
                    <a:pt x="189" y="112"/>
                  </a:cubicBezTo>
                  <a:cubicBezTo>
                    <a:pt x="195" y="117"/>
                    <a:pt x="200" y="120"/>
                    <a:pt x="206" y="120"/>
                  </a:cubicBezTo>
                  <a:cubicBezTo>
                    <a:pt x="211" y="120"/>
                    <a:pt x="217" y="117"/>
                    <a:pt x="223" y="112"/>
                  </a:cubicBezTo>
                  <a:cubicBezTo>
                    <a:pt x="233" y="100"/>
                    <a:pt x="233" y="90"/>
                    <a:pt x="233" y="78"/>
                  </a:cubicBezTo>
                  <a:cubicBezTo>
                    <a:pt x="223" y="67"/>
                    <a:pt x="211" y="56"/>
                    <a:pt x="189" y="45"/>
                  </a:cubicBezTo>
                  <a:cubicBezTo>
                    <a:pt x="178" y="45"/>
                    <a:pt x="167" y="33"/>
                    <a:pt x="144" y="23"/>
                  </a:cubicBezTo>
                  <a:cubicBezTo>
                    <a:pt x="112" y="11"/>
                    <a:pt x="78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78" name="Google Shape;17878;p24"/>
            <p:cNvSpPr/>
            <p:nvPr/>
          </p:nvSpPr>
          <p:spPr>
            <a:xfrm flipH="1">
              <a:off x="470246" y="296101"/>
              <a:ext cx="25251" cy="10891"/>
            </a:xfrm>
            <a:custGeom>
              <a:avLst/>
              <a:gdLst/>
              <a:ahLst/>
              <a:cxnLst/>
              <a:rect l="l" t="t" r="r" b="b"/>
              <a:pathLst>
                <a:path w="313" h="135" extrusionOk="0">
                  <a:moveTo>
                    <a:pt x="68" y="1"/>
                  </a:moveTo>
                  <a:cubicBezTo>
                    <a:pt x="45" y="1"/>
                    <a:pt x="23" y="1"/>
                    <a:pt x="12" y="12"/>
                  </a:cubicBezTo>
                  <a:cubicBezTo>
                    <a:pt x="1" y="34"/>
                    <a:pt x="12" y="57"/>
                    <a:pt x="23" y="57"/>
                  </a:cubicBezTo>
                  <a:cubicBezTo>
                    <a:pt x="112" y="79"/>
                    <a:pt x="190" y="112"/>
                    <a:pt x="268" y="134"/>
                  </a:cubicBezTo>
                  <a:cubicBezTo>
                    <a:pt x="279" y="134"/>
                    <a:pt x="302" y="134"/>
                    <a:pt x="302" y="112"/>
                  </a:cubicBezTo>
                  <a:cubicBezTo>
                    <a:pt x="312" y="101"/>
                    <a:pt x="302" y="90"/>
                    <a:pt x="290" y="79"/>
                  </a:cubicBezTo>
                  <a:cubicBezTo>
                    <a:pt x="257" y="67"/>
                    <a:pt x="223" y="57"/>
                    <a:pt x="179" y="45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79" name="Google Shape;17879;p24"/>
            <p:cNvSpPr/>
            <p:nvPr/>
          </p:nvSpPr>
          <p:spPr>
            <a:xfrm flipH="1">
              <a:off x="800856" y="-20310"/>
              <a:ext cx="39611" cy="57279"/>
            </a:xfrm>
            <a:custGeom>
              <a:avLst/>
              <a:gdLst/>
              <a:ahLst/>
              <a:cxnLst/>
              <a:rect l="l" t="t" r="r" b="b"/>
              <a:pathLst>
                <a:path w="491" h="710" extrusionOk="0">
                  <a:moveTo>
                    <a:pt x="421" y="0"/>
                  </a:moveTo>
                  <a:cubicBezTo>
                    <a:pt x="412" y="0"/>
                    <a:pt x="403" y="3"/>
                    <a:pt x="396" y="8"/>
                  </a:cubicBezTo>
                  <a:cubicBezTo>
                    <a:pt x="295" y="97"/>
                    <a:pt x="206" y="197"/>
                    <a:pt x="139" y="308"/>
                  </a:cubicBezTo>
                  <a:cubicBezTo>
                    <a:pt x="73" y="420"/>
                    <a:pt x="6" y="541"/>
                    <a:pt x="6" y="675"/>
                  </a:cubicBezTo>
                  <a:cubicBezTo>
                    <a:pt x="0" y="699"/>
                    <a:pt x="20" y="710"/>
                    <a:pt x="41" y="710"/>
                  </a:cubicBezTo>
                  <a:cubicBezTo>
                    <a:pt x="59" y="710"/>
                    <a:pt x="79" y="702"/>
                    <a:pt x="84" y="686"/>
                  </a:cubicBezTo>
                  <a:cubicBezTo>
                    <a:pt x="129" y="575"/>
                    <a:pt x="173" y="452"/>
                    <a:pt x="240" y="341"/>
                  </a:cubicBezTo>
                  <a:cubicBezTo>
                    <a:pt x="295" y="230"/>
                    <a:pt x="384" y="141"/>
                    <a:pt x="473" y="52"/>
                  </a:cubicBezTo>
                  <a:cubicBezTo>
                    <a:pt x="490" y="27"/>
                    <a:pt x="454" y="0"/>
                    <a:pt x="42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80" name="Google Shape;17880;p24"/>
            <p:cNvSpPr/>
            <p:nvPr/>
          </p:nvSpPr>
          <p:spPr>
            <a:xfrm flipH="1">
              <a:off x="787303" y="-9176"/>
              <a:ext cx="38563" cy="46065"/>
            </a:xfrm>
            <a:custGeom>
              <a:avLst/>
              <a:gdLst/>
              <a:ahLst/>
              <a:cxnLst/>
              <a:rect l="l" t="t" r="r" b="b"/>
              <a:pathLst>
                <a:path w="478" h="571" extrusionOk="0">
                  <a:moveTo>
                    <a:pt x="418" y="0"/>
                  </a:moveTo>
                  <a:cubicBezTo>
                    <a:pt x="412" y="0"/>
                    <a:pt x="407" y="1"/>
                    <a:pt x="403" y="3"/>
                  </a:cubicBezTo>
                  <a:cubicBezTo>
                    <a:pt x="314" y="81"/>
                    <a:pt x="248" y="159"/>
                    <a:pt x="181" y="248"/>
                  </a:cubicBezTo>
                  <a:cubicBezTo>
                    <a:pt x="114" y="337"/>
                    <a:pt x="47" y="426"/>
                    <a:pt x="14" y="537"/>
                  </a:cubicBezTo>
                  <a:cubicBezTo>
                    <a:pt x="0" y="559"/>
                    <a:pt x="27" y="571"/>
                    <a:pt x="51" y="571"/>
                  </a:cubicBezTo>
                  <a:cubicBezTo>
                    <a:pt x="65" y="571"/>
                    <a:pt x="77" y="567"/>
                    <a:pt x="81" y="559"/>
                  </a:cubicBezTo>
                  <a:cubicBezTo>
                    <a:pt x="136" y="470"/>
                    <a:pt x="192" y="371"/>
                    <a:pt x="259" y="282"/>
                  </a:cubicBezTo>
                  <a:cubicBezTo>
                    <a:pt x="314" y="203"/>
                    <a:pt x="381" y="114"/>
                    <a:pt x="459" y="37"/>
                  </a:cubicBezTo>
                  <a:cubicBezTo>
                    <a:pt x="478" y="19"/>
                    <a:pt x="443" y="0"/>
                    <a:pt x="41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81" name="Google Shape;17881;p24"/>
            <p:cNvSpPr/>
            <p:nvPr/>
          </p:nvSpPr>
          <p:spPr>
            <a:xfrm flipH="1">
              <a:off x="732605" y="-24343"/>
              <a:ext cx="86403" cy="79868"/>
            </a:xfrm>
            <a:custGeom>
              <a:avLst/>
              <a:gdLst/>
              <a:ahLst/>
              <a:cxnLst/>
              <a:rect l="l" t="t" r="r" b="b"/>
              <a:pathLst>
                <a:path w="1071" h="990" extrusionOk="0">
                  <a:moveTo>
                    <a:pt x="1007" y="1"/>
                  </a:moveTo>
                  <a:cubicBezTo>
                    <a:pt x="1003" y="1"/>
                    <a:pt x="1000" y="1"/>
                    <a:pt x="997" y="2"/>
                  </a:cubicBezTo>
                  <a:cubicBezTo>
                    <a:pt x="541" y="136"/>
                    <a:pt x="163" y="502"/>
                    <a:pt x="7" y="947"/>
                  </a:cubicBezTo>
                  <a:cubicBezTo>
                    <a:pt x="0" y="974"/>
                    <a:pt x="30" y="989"/>
                    <a:pt x="58" y="989"/>
                  </a:cubicBezTo>
                  <a:cubicBezTo>
                    <a:pt x="75" y="989"/>
                    <a:pt x="92" y="983"/>
                    <a:pt x="96" y="970"/>
                  </a:cubicBezTo>
                  <a:cubicBezTo>
                    <a:pt x="252" y="536"/>
                    <a:pt x="607" y="213"/>
                    <a:pt x="1030" y="58"/>
                  </a:cubicBezTo>
                  <a:cubicBezTo>
                    <a:pt x="1070" y="48"/>
                    <a:pt x="1038" y="1"/>
                    <a:pt x="100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82" name="Google Shape;17882;p24"/>
            <p:cNvSpPr/>
            <p:nvPr/>
          </p:nvSpPr>
          <p:spPr>
            <a:xfrm flipH="1">
              <a:off x="722358" y="-6433"/>
              <a:ext cx="30576" cy="25493"/>
            </a:xfrm>
            <a:custGeom>
              <a:avLst/>
              <a:gdLst/>
              <a:ahLst/>
              <a:cxnLst/>
              <a:rect l="l" t="t" r="r" b="b"/>
              <a:pathLst>
                <a:path w="379" h="316" extrusionOk="0">
                  <a:moveTo>
                    <a:pt x="321" y="1"/>
                  </a:moveTo>
                  <a:cubicBezTo>
                    <a:pt x="310" y="1"/>
                    <a:pt x="299" y="4"/>
                    <a:pt x="289" y="14"/>
                  </a:cubicBezTo>
                  <a:cubicBezTo>
                    <a:pt x="200" y="92"/>
                    <a:pt x="111" y="169"/>
                    <a:pt x="22" y="258"/>
                  </a:cubicBezTo>
                  <a:cubicBezTo>
                    <a:pt x="0" y="270"/>
                    <a:pt x="0" y="292"/>
                    <a:pt x="22" y="303"/>
                  </a:cubicBezTo>
                  <a:cubicBezTo>
                    <a:pt x="29" y="309"/>
                    <a:pt x="42" y="316"/>
                    <a:pt x="57" y="316"/>
                  </a:cubicBezTo>
                  <a:cubicBezTo>
                    <a:pt x="68" y="316"/>
                    <a:pt x="80" y="312"/>
                    <a:pt x="89" y="303"/>
                  </a:cubicBezTo>
                  <a:cubicBezTo>
                    <a:pt x="178" y="225"/>
                    <a:pt x="267" y="147"/>
                    <a:pt x="367" y="70"/>
                  </a:cubicBezTo>
                  <a:cubicBezTo>
                    <a:pt x="378" y="47"/>
                    <a:pt x="378" y="25"/>
                    <a:pt x="367" y="14"/>
                  </a:cubicBezTo>
                  <a:cubicBezTo>
                    <a:pt x="354" y="7"/>
                    <a:pt x="337" y="1"/>
                    <a:pt x="32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83" name="Google Shape;17883;p24"/>
            <p:cNvSpPr/>
            <p:nvPr/>
          </p:nvSpPr>
          <p:spPr>
            <a:xfrm flipH="1">
              <a:off x="922193" y="-8450"/>
              <a:ext cx="16538" cy="36546"/>
            </a:xfrm>
            <a:custGeom>
              <a:avLst/>
              <a:gdLst/>
              <a:ahLst/>
              <a:cxnLst/>
              <a:rect l="l" t="t" r="r" b="b"/>
              <a:pathLst>
                <a:path w="205" h="453" extrusionOk="0">
                  <a:moveTo>
                    <a:pt x="155" y="1"/>
                  </a:moveTo>
                  <a:cubicBezTo>
                    <a:pt x="143" y="1"/>
                    <a:pt x="131" y="5"/>
                    <a:pt x="123" y="16"/>
                  </a:cubicBezTo>
                  <a:cubicBezTo>
                    <a:pt x="45" y="139"/>
                    <a:pt x="0" y="283"/>
                    <a:pt x="0" y="428"/>
                  </a:cubicBezTo>
                  <a:cubicBezTo>
                    <a:pt x="0" y="445"/>
                    <a:pt x="17" y="453"/>
                    <a:pt x="35" y="453"/>
                  </a:cubicBezTo>
                  <a:cubicBezTo>
                    <a:pt x="53" y="453"/>
                    <a:pt x="73" y="445"/>
                    <a:pt x="79" y="428"/>
                  </a:cubicBezTo>
                  <a:cubicBezTo>
                    <a:pt x="89" y="295"/>
                    <a:pt x="123" y="161"/>
                    <a:pt x="190" y="50"/>
                  </a:cubicBezTo>
                  <a:cubicBezTo>
                    <a:pt x="205" y="20"/>
                    <a:pt x="180" y="1"/>
                    <a:pt x="1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84" name="Google Shape;17884;p24"/>
            <p:cNvSpPr/>
            <p:nvPr/>
          </p:nvSpPr>
          <p:spPr>
            <a:xfrm flipH="1">
              <a:off x="920176" y="6152"/>
              <a:ext cx="7825" cy="22670"/>
            </a:xfrm>
            <a:custGeom>
              <a:avLst/>
              <a:gdLst/>
              <a:ahLst/>
              <a:cxnLst/>
              <a:rect l="l" t="t" r="r" b="b"/>
              <a:pathLst>
                <a:path w="97" h="281" extrusionOk="0">
                  <a:moveTo>
                    <a:pt x="71" y="1"/>
                  </a:moveTo>
                  <a:cubicBezTo>
                    <a:pt x="61" y="1"/>
                    <a:pt x="50" y="4"/>
                    <a:pt x="45" y="13"/>
                  </a:cubicBezTo>
                  <a:cubicBezTo>
                    <a:pt x="35" y="92"/>
                    <a:pt x="12" y="181"/>
                    <a:pt x="1" y="258"/>
                  </a:cubicBezTo>
                  <a:cubicBezTo>
                    <a:pt x="1" y="270"/>
                    <a:pt x="12" y="280"/>
                    <a:pt x="23" y="280"/>
                  </a:cubicBezTo>
                  <a:cubicBezTo>
                    <a:pt x="35" y="280"/>
                    <a:pt x="45" y="280"/>
                    <a:pt x="45" y="270"/>
                  </a:cubicBezTo>
                  <a:cubicBezTo>
                    <a:pt x="68" y="181"/>
                    <a:pt x="79" y="102"/>
                    <a:pt x="90" y="13"/>
                  </a:cubicBezTo>
                  <a:cubicBezTo>
                    <a:pt x="97" y="7"/>
                    <a:pt x="84" y="1"/>
                    <a:pt x="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85" name="Google Shape;17885;p24"/>
            <p:cNvSpPr/>
            <p:nvPr/>
          </p:nvSpPr>
          <p:spPr>
            <a:xfrm flipH="1">
              <a:off x="558184" y="149836"/>
              <a:ext cx="92131" cy="28156"/>
            </a:xfrm>
            <a:custGeom>
              <a:avLst/>
              <a:gdLst/>
              <a:ahLst/>
              <a:cxnLst/>
              <a:rect l="l" t="t" r="r" b="b"/>
              <a:pathLst>
                <a:path w="1142" h="349" extrusionOk="0">
                  <a:moveTo>
                    <a:pt x="910" y="1"/>
                  </a:moveTo>
                  <a:cubicBezTo>
                    <a:pt x="588" y="1"/>
                    <a:pt x="260" y="98"/>
                    <a:pt x="18" y="313"/>
                  </a:cubicBezTo>
                  <a:cubicBezTo>
                    <a:pt x="0" y="331"/>
                    <a:pt x="26" y="349"/>
                    <a:pt x="42" y="349"/>
                  </a:cubicBezTo>
                  <a:cubicBezTo>
                    <a:pt x="46" y="349"/>
                    <a:pt x="49" y="348"/>
                    <a:pt x="51" y="345"/>
                  </a:cubicBezTo>
                  <a:cubicBezTo>
                    <a:pt x="308" y="166"/>
                    <a:pt x="605" y="58"/>
                    <a:pt x="914" y="58"/>
                  </a:cubicBezTo>
                  <a:cubicBezTo>
                    <a:pt x="967" y="58"/>
                    <a:pt x="1021" y="61"/>
                    <a:pt x="1075" y="68"/>
                  </a:cubicBezTo>
                  <a:cubicBezTo>
                    <a:pt x="1119" y="68"/>
                    <a:pt x="1141" y="23"/>
                    <a:pt x="1097" y="12"/>
                  </a:cubicBezTo>
                  <a:cubicBezTo>
                    <a:pt x="1035" y="5"/>
                    <a:pt x="972" y="1"/>
                    <a:pt x="91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86" name="Google Shape;17886;p24"/>
            <p:cNvSpPr/>
            <p:nvPr/>
          </p:nvSpPr>
          <p:spPr>
            <a:xfrm flipH="1">
              <a:off x="553988" y="161050"/>
              <a:ext cx="65669" cy="11537"/>
            </a:xfrm>
            <a:custGeom>
              <a:avLst/>
              <a:gdLst/>
              <a:ahLst/>
              <a:cxnLst/>
              <a:rect l="l" t="t" r="r" b="b"/>
              <a:pathLst>
                <a:path w="814" h="143" extrusionOk="0">
                  <a:moveTo>
                    <a:pt x="463" y="1"/>
                  </a:moveTo>
                  <a:cubicBezTo>
                    <a:pt x="317" y="1"/>
                    <a:pt x="172" y="31"/>
                    <a:pt x="39" y="95"/>
                  </a:cubicBezTo>
                  <a:cubicBezTo>
                    <a:pt x="0" y="114"/>
                    <a:pt x="28" y="142"/>
                    <a:pt x="57" y="142"/>
                  </a:cubicBezTo>
                  <a:cubicBezTo>
                    <a:pt x="62" y="142"/>
                    <a:pt x="67" y="141"/>
                    <a:pt x="72" y="140"/>
                  </a:cubicBezTo>
                  <a:cubicBezTo>
                    <a:pt x="206" y="86"/>
                    <a:pt x="349" y="56"/>
                    <a:pt x="490" y="56"/>
                  </a:cubicBezTo>
                  <a:cubicBezTo>
                    <a:pt x="582" y="56"/>
                    <a:pt x="674" y="69"/>
                    <a:pt x="761" y="95"/>
                  </a:cubicBezTo>
                  <a:cubicBezTo>
                    <a:pt x="765" y="97"/>
                    <a:pt x="769" y="97"/>
                    <a:pt x="772" y="97"/>
                  </a:cubicBezTo>
                  <a:cubicBezTo>
                    <a:pt x="799" y="97"/>
                    <a:pt x="813" y="61"/>
                    <a:pt x="783" y="51"/>
                  </a:cubicBezTo>
                  <a:cubicBezTo>
                    <a:pt x="679" y="18"/>
                    <a:pt x="571" y="1"/>
                    <a:pt x="46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87" name="Google Shape;17887;p24"/>
            <p:cNvSpPr/>
            <p:nvPr/>
          </p:nvSpPr>
          <p:spPr>
            <a:xfrm flipH="1">
              <a:off x="583354" y="-11597"/>
              <a:ext cx="15248" cy="26703"/>
            </a:xfrm>
            <a:custGeom>
              <a:avLst/>
              <a:gdLst/>
              <a:ahLst/>
              <a:cxnLst/>
              <a:rect l="l" t="t" r="r" b="b"/>
              <a:pathLst>
                <a:path w="189" h="331" extrusionOk="0">
                  <a:moveTo>
                    <a:pt x="156" y="0"/>
                  </a:moveTo>
                  <a:cubicBezTo>
                    <a:pt x="144" y="0"/>
                    <a:pt x="122" y="0"/>
                    <a:pt x="111" y="11"/>
                  </a:cubicBezTo>
                  <a:cubicBezTo>
                    <a:pt x="78" y="55"/>
                    <a:pt x="45" y="100"/>
                    <a:pt x="22" y="156"/>
                  </a:cubicBezTo>
                  <a:cubicBezTo>
                    <a:pt x="22" y="178"/>
                    <a:pt x="11" y="211"/>
                    <a:pt x="0" y="233"/>
                  </a:cubicBezTo>
                  <a:cubicBezTo>
                    <a:pt x="0" y="267"/>
                    <a:pt x="0" y="289"/>
                    <a:pt x="11" y="322"/>
                  </a:cubicBezTo>
                  <a:cubicBezTo>
                    <a:pt x="11" y="328"/>
                    <a:pt x="22" y="331"/>
                    <a:pt x="33" y="331"/>
                  </a:cubicBezTo>
                  <a:cubicBezTo>
                    <a:pt x="44" y="331"/>
                    <a:pt x="55" y="328"/>
                    <a:pt x="55" y="322"/>
                  </a:cubicBezTo>
                  <a:cubicBezTo>
                    <a:pt x="67" y="300"/>
                    <a:pt x="67" y="267"/>
                    <a:pt x="78" y="245"/>
                  </a:cubicBezTo>
                  <a:cubicBezTo>
                    <a:pt x="78" y="223"/>
                    <a:pt x="89" y="200"/>
                    <a:pt x="100" y="167"/>
                  </a:cubicBezTo>
                  <a:cubicBezTo>
                    <a:pt x="111" y="122"/>
                    <a:pt x="144" y="78"/>
                    <a:pt x="178" y="45"/>
                  </a:cubicBezTo>
                  <a:cubicBezTo>
                    <a:pt x="189" y="22"/>
                    <a:pt x="178" y="11"/>
                    <a:pt x="1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88" name="Google Shape;17888;p24"/>
            <p:cNvSpPr/>
            <p:nvPr/>
          </p:nvSpPr>
          <p:spPr>
            <a:xfrm flipH="1">
              <a:off x="577948" y="8088"/>
              <a:ext cx="9923" cy="17103"/>
            </a:xfrm>
            <a:custGeom>
              <a:avLst/>
              <a:gdLst/>
              <a:ahLst/>
              <a:cxnLst/>
              <a:rect l="l" t="t" r="r" b="b"/>
              <a:pathLst>
                <a:path w="123" h="212" extrusionOk="0">
                  <a:moveTo>
                    <a:pt x="90" y="1"/>
                  </a:moveTo>
                  <a:cubicBezTo>
                    <a:pt x="78" y="1"/>
                    <a:pt x="56" y="1"/>
                    <a:pt x="45" y="12"/>
                  </a:cubicBezTo>
                  <a:cubicBezTo>
                    <a:pt x="34" y="45"/>
                    <a:pt x="34" y="78"/>
                    <a:pt x="23" y="100"/>
                  </a:cubicBezTo>
                  <a:cubicBezTo>
                    <a:pt x="23" y="112"/>
                    <a:pt x="11" y="134"/>
                    <a:pt x="11" y="145"/>
                  </a:cubicBezTo>
                  <a:cubicBezTo>
                    <a:pt x="11" y="157"/>
                    <a:pt x="1" y="179"/>
                    <a:pt x="1" y="189"/>
                  </a:cubicBezTo>
                  <a:cubicBezTo>
                    <a:pt x="1" y="201"/>
                    <a:pt x="23" y="212"/>
                    <a:pt x="34" y="212"/>
                  </a:cubicBezTo>
                  <a:cubicBezTo>
                    <a:pt x="45" y="212"/>
                    <a:pt x="56" y="212"/>
                    <a:pt x="67" y="201"/>
                  </a:cubicBezTo>
                  <a:cubicBezTo>
                    <a:pt x="78" y="179"/>
                    <a:pt x="78" y="167"/>
                    <a:pt x="78" y="157"/>
                  </a:cubicBezTo>
                  <a:cubicBezTo>
                    <a:pt x="90" y="145"/>
                    <a:pt x="90" y="134"/>
                    <a:pt x="90" y="112"/>
                  </a:cubicBezTo>
                  <a:cubicBezTo>
                    <a:pt x="100" y="90"/>
                    <a:pt x="112" y="56"/>
                    <a:pt x="112" y="34"/>
                  </a:cubicBezTo>
                  <a:cubicBezTo>
                    <a:pt x="123" y="12"/>
                    <a:pt x="112" y="1"/>
                    <a:pt x="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89" name="Google Shape;17889;p24"/>
            <p:cNvSpPr/>
            <p:nvPr/>
          </p:nvSpPr>
          <p:spPr>
            <a:xfrm flipH="1">
              <a:off x="754710" y="402512"/>
              <a:ext cx="39853" cy="69461"/>
            </a:xfrm>
            <a:custGeom>
              <a:avLst/>
              <a:gdLst/>
              <a:ahLst/>
              <a:cxnLst/>
              <a:rect l="l" t="t" r="r" b="b"/>
              <a:pathLst>
                <a:path w="494" h="861" extrusionOk="0">
                  <a:moveTo>
                    <a:pt x="59" y="1"/>
                  </a:moveTo>
                  <a:cubicBezTo>
                    <a:pt x="30" y="1"/>
                    <a:pt x="0" y="20"/>
                    <a:pt x="15" y="50"/>
                  </a:cubicBezTo>
                  <a:cubicBezTo>
                    <a:pt x="160" y="239"/>
                    <a:pt x="238" y="461"/>
                    <a:pt x="282" y="695"/>
                  </a:cubicBezTo>
                  <a:cubicBezTo>
                    <a:pt x="288" y="710"/>
                    <a:pt x="307" y="719"/>
                    <a:pt x="326" y="719"/>
                  </a:cubicBezTo>
                  <a:cubicBezTo>
                    <a:pt x="349" y="719"/>
                    <a:pt x="371" y="708"/>
                    <a:pt x="371" y="684"/>
                  </a:cubicBezTo>
                  <a:cubicBezTo>
                    <a:pt x="371" y="661"/>
                    <a:pt x="360" y="639"/>
                    <a:pt x="360" y="617"/>
                  </a:cubicBezTo>
                  <a:lnTo>
                    <a:pt x="360" y="617"/>
                  </a:lnTo>
                  <a:cubicBezTo>
                    <a:pt x="393" y="684"/>
                    <a:pt x="416" y="762"/>
                    <a:pt x="438" y="839"/>
                  </a:cubicBezTo>
                  <a:cubicBezTo>
                    <a:pt x="438" y="855"/>
                    <a:pt x="449" y="861"/>
                    <a:pt x="462" y="861"/>
                  </a:cubicBezTo>
                  <a:cubicBezTo>
                    <a:pt x="477" y="861"/>
                    <a:pt x="494" y="852"/>
                    <a:pt x="494" y="839"/>
                  </a:cubicBezTo>
                  <a:cubicBezTo>
                    <a:pt x="472" y="673"/>
                    <a:pt x="393" y="528"/>
                    <a:pt x="304" y="384"/>
                  </a:cubicBezTo>
                  <a:lnTo>
                    <a:pt x="294" y="384"/>
                  </a:lnTo>
                  <a:cubicBezTo>
                    <a:pt x="249" y="250"/>
                    <a:pt x="171" y="127"/>
                    <a:pt x="94" y="16"/>
                  </a:cubicBezTo>
                  <a:cubicBezTo>
                    <a:pt x="86" y="5"/>
                    <a:pt x="73" y="1"/>
                    <a:pt x="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90" name="Google Shape;17890;p24"/>
            <p:cNvSpPr/>
            <p:nvPr/>
          </p:nvSpPr>
          <p:spPr>
            <a:xfrm flipH="1">
              <a:off x="737687" y="436235"/>
              <a:ext cx="14037" cy="28640"/>
            </a:xfrm>
            <a:custGeom>
              <a:avLst/>
              <a:gdLst/>
              <a:ahLst/>
              <a:cxnLst/>
              <a:rect l="l" t="t" r="r" b="b"/>
              <a:pathLst>
                <a:path w="174" h="355" extrusionOk="0">
                  <a:moveTo>
                    <a:pt x="40" y="1"/>
                  </a:moveTo>
                  <a:cubicBezTo>
                    <a:pt x="20" y="1"/>
                    <a:pt x="1" y="13"/>
                    <a:pt x="7" y="32"/>
                  </a:cubicBezTo>
                  <a:cubicBezTo>
                    <a:pt x="18" y="88"/>
                    <a:pt x="40" y="132"/>
                    <a:pt x="52" y="188"/>
                  </a:cubicBezTo>
                  <a:cubicBezTo>
                    <a:pt x="63" y="210"/>
                    <a:pt x="74" y="233"/>
                    <a:pt x="74" y="255"/>
                  </a:cubicBezTo>
                  <a:cubicBezTo>
                    <a:pt x="85" y="288"/>
                    <a:pt x="96" y="310"/>
                    <a:pt x="119" y="332"/>
                  </a:cubicBezTo>
                  <a:cubicBezTo>
                    <a:pt x="119" y="344"/>
                    <a:pt x="129" y="355"/>
                    <a:pt x="152" y="355"/>
                  </a:cubicBezTo>
                  <a:cubicBezTo>
                    <a:pt x="163" y="355"/>
                    <a:pt x="174" y="344"/>
                    <a:pt x="174" y="332"/>
                  </a:cubicBezTo>
                  <a:cubicBezTo>
                    <a:pt x="174" y="299"/>
                    <a:pt x="163" y="277"/>
                    <a:pt x="163" y="243"/>
                  </a:cubicBezTo>
                  <a:lnTo>
                    <a:pt x="129" y="177"/>
                  </a:lnTo>
                  <a:cubicBezTo>
                    <a:pt x="107" y="121"/>
                    <a:pt x="96" y="65"/>
                    <a:pt x="74" y="21"/>
                  </a:cubicBezTo>
                  <a:cubicBezTo>
                    <a:pt x="69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91" name="Google Shape;17891;p24"/>
            <p:cNvSpPr/>
            <p:nvPr/>
          </p:nvSpPr>
          <p:spPr>
            <a:xfrm flipH="1">
              <a:off x="999642" y="399850"/>
              <a:ext cx="22508" cy="41951"/>
            </a:xfrm>
            <a:custGeom>
              <a:avLst/>
              <a:gdLst/>
              <a:ahLst/>
              <a:cxnLst/>
              <a:rect l="l" t="t" r="r" b="b"/>
              <a:pathLst>
                <a:path w="279" h="520" extrusionOk="0">
                  <a:moveTo>
                    <a:pt x="226" y="0"/>
                  </a:moveTo>
                  <a:cubicBezTo>
                    <a:pt x="210" y="0"/>
                    <a:pt x="194" y="8"/>
                    <a:pt x="178" y="16"/>
                  </a:cubicBezTo>
                  <a:cubicBezTo>
                    <a:pt x="78" y="138"/>
                    <a:pt x="1" y="328"/>
                    <a:pt x="33" y="494"/>
                  </a:cubicBezTo>
                  <a:cubicBezTo>
                    <a:pt x="33" y="511"/>
                    <a:pt x="53" y="520"/>
                    <a:pt x="73" y="520"/>
                  </a:cubicBezTo>
                  <a:cubicBezTo>
                    <a:pt x="92" y="520"/>
                    <a:pt x="112" y="511"/>
                    <a:pt x="112" y="494"/>
                  </a:cubicBezTo>
                  <a:cubicBezTo>
                    <a:pt x="112" y="417"/>
                    <a:pt x="122" y="328"/>
                    <a:pt x="145" y="261"/>
                  </a:cubicBezTo>
                  <a:cubicBezTo>
                    <a:pt x="167" y="183"/>
                    <a:pt x="211" y="116"/>
                    <a:pt x="256" y="49"/>
                  </a:cubicBezTo>
                  <a:cubicBezTo>
                    <a:pt x="278" y="39"/>
                    <a:pt x="256" y="16"/>
                    <a:pt x="245" y="5"/>
                  </a:cubicBezTo>
                  <a:cubicBezTo>
                    <a:pt x="239" y="2"/>
                    <a:pt x="232" y="0"/>
                    <a:pt x="2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92" name="Google Shape;17892;p24"/>
            <p:cNvSpPr/>
            <p:nvPr/>
          </p:nvSpPr>
          <p:spPr>
            <a:xfrm flipH="1">
              <a:off x="990687" y="408321"/>
              <a:ext cx="13553" cy="20491"/>
            </a:xfrm>
            <a:custGeom>
              <a:avLst/>
              <a:gdLst/>
              <a:ahLst/>
              <a:cxnLst/>
              <a:rect l="l" t="t" r="r" b="b"/>
              <a:pathLst>
                <a:path w="168" h="254" extrusionOk="0">
                  <a:moveTo>
                    <a:pt x="112" y="0"/>
                  </a:moveTo>
                  <a:cubicBezTo>
                    <a:pt x="78" y="33"/>
                    <a:pt x="45" y="67"/>
                    <a:pt x="34" y="112"/>
                  </a:cubicBezTo>
                  <a:cubicBezTo>
                    <a:pt x="23" y="134"/>
                    <a:pt x="12" y="156"/>
                    <a:pt x="12" y="167"/>
                  </a:cubicBezTo>
                  <a:cubicBezTo>
                    <a:pt x="12" y="201"/>
                    <a:pt x="1" y="223"/>
                    <a:pt x="23" y="245"/>
                  </a:cubicBezTo>
                  <a:cubicBezTo>
                    <a:pt x="29" y="250"/>
                    <a:pt x="37" y="253"/>
                    <a:pt x="45" y="253"/>
                  </a:cubicBezTo>
                  <a:cubicBezTo>
                    <a:pt x="53" y="253"/>
                    <a:pt x="62" y="250"/>
                    <a:pt x="68" y="245"/>
                  </a:cubicBezTo>
                  <a:cubicBezTo>
                    <a:pt x="78" y="233"/>
                    <a:pt x="78" y="223"/>
                    <a:pt x="78" y="211"/>
                  </a:cubicBezTo>
                  <a:cubicBezTo>
                    <a:pt x="90" y="201"/>
                    <a:pt x="90" y="189"/>
                    <a:pt x="90" y="178"/>
                  </a:cubicBezTo>
                  <a:cubicBezTo>
                    <a:pt x="90" y="167"/>
                    <a:pt x="101" y="144"/>
                    <a:pt x="101" y="134"/>
                  </a:cubicBezTo>
                  <a:cubicBezTo>
                    <a:pt x="112" y="89"/>
                    <a:pt x="134" y="67"/>
                    <a:pt x="157" y="33"/>
                  </a:cubicBezTo>
                  <a:cubicBezTo>
                    <a:pt x="167" y="23"/>
                    <a:pt x="167" y="11"/>
                    <a:pt x="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93" name="Google Shape;17893;p24"/>
            <p:cNvSpPr/>
            <p:nvPr/>
          </p:nvSpPr>
          <p:spPr>
            <a:xfrm flipH="1">
              <a:off x="917998" y="301425"/>
              <a:ext cx="84547" cy="25171"/>
            </a:xfrm>
            <a:custGeom>
              <a:avLst/>
              <a:gdLst/>
              <a:ahLst/>
              <a:cxnLst/>
              <a:rect l="l" t="t" r="r" b="b"/>
              <a:pathLst>
                <a:path w="1048" h="312" extrusionOk="0">
                  <a:moveTo>
                    <a:pt x="770" y="1"/>
                  </a:moveTo>
                  <a:cubicBezTo>
                    <a:pt x="503" y="1"/>
                    <a:pt x="230" y="88"/>
                    <a:pt x="24" y="268"/>
                  </a:cubicBezTo>
                  <a:cubicBezTo>
                    <a:pt x="0" y="293"/>
                    <a:pt x="28" y="311"/>
                    <a:pt x="54" y="311"/>
                  </a:cubicBezTo>
                  <a:cubicBezTo>
                    <a:pt x="64" y="311"/>
                    <a:pt x="73" y="308"/>
                    <a:pt x="80" y="302"/>
                  </a:cubicBezTo>
                  <a:cubicBezTo>
                    <a:pt x="297" y="148"/>
                    <a:pt x="544" y="53"/>
                    <a:pt x="803" y="53"/>
                  </a:cubicBezTo>
                  <a:cubicBezTo>
                    <a:pt x="862" y="53"/>
                    <a:pt x="921" y="58"/>
                    <a:pt x="981" y="68"/>
                  </a:cubicBezTo>
                  <a:cubicBezTo>
                    <a:pt x="1025" y="68"/>
                    <a:pt x="1048" y="24"/>
                    <a:pt x="1003" y="24"/>
                  </a:cubicBezTo>
                  <a:cubicBezTo>
                    <a:pt x="927" y="8"/>
                    <a:pt x="849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94" name="Google Shape;17894;p24"/>
            <p:cNvSpPr/>
            <p:nvPr/>
          </p:nvSpPr>
          <p:spPr>
            <a:xfrm flipH="1">
              <a:off x="955109" y="320223"/>
              <a:ext cx="47760" cy="20653"/>
            </a:xfrm>
            <a:custGeom>
              <a:avLst/>
              <a:gdLst/>
              <a:ahLst/>
              <a:cxnLst/>
              <a:rect l="l" t="t" r="r" b="b"/>
              <a:pathLst>
                <a:path w="592" h="256" extrusionOk="0">
                  <a:moveTo>
                    <a:pt x="552" y="1"/>
                  </a:moveTo>
                  <a:cubicBezTo>
                    <a:pt x="548" y="1"/>
                    <a:pt x="544" y="1"/>
                    <a:pt x="540" y="2"/>
                  </a:cubicBezTo>
                  <a:cubicBezTo>
                    <a:pt x="351" y="13"/>
                    <a:pt x="173" y="91"/>
                    <a:pt x="17" y="213"/>
                  </a:cubicBezTo>
                  <a:cubicBezTo>
                    <a:pt x="1" y="238"/>
                    <a:pt x="20" y="256"/>
                    <a:pt x="40" y="256"/>
                  </a:cubicBezTo>
                  <a:cubicBezTo>
                    <a:pt x="47" y="256"/>
                    <a:pt x="55" y="253"/>
                    <a:pt x="61" y="247"/>
                  </a:cubicBezTo>
                  <a:cubicBezTo>
                    <a:pt x="206" y="136"/>
                    <a:pt x="373" y="69"/>
                    <a:pt x="551" y="47"/>
                  </a:cubicBezTo>
                  <a:cubicBezTo>
                    <a:pt x="591" y="47"/>
                    <a:pt x="586" y="1"/>
                    <a:pt x="5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95" name="Google Shape;17895;p24"/>
            <p:cNvSpPr/>
            <p:nvPr/>
          </p:nvSpPr>
          <p:spPr>
            <a:xfrm flipH="1">
              <a:off x="936876" y="328452"/>
              <a:ext cx="26058" cy="9439"/>
            </a:xfrm>
            <a:custGeom>
              <a:avLst/>
              <a:gdLst/>
              <a:ahLst/>
              <a:cxnLst/>
              <a:rect l="l" t="t" r="r" b="b"/>
              <a:pathLst>
                <a:path w="323" h="117" extrusionOk="0">
                  <a:moveTo>
                    <a:pt x="278" y="0"/>
                  </a:moveTo>
                  <a:cubicBezTo>
                    <a:pt x="245" y="12"/>
                    <a:pt x="201" y="22"/>
                    <a:pt x="156" y="22"/>
                  </a:cubicBezTo>
                  <a:cubicBezTo>
                    <a:pt x="122" y="34"/>
                    <a:pt x="78" y="44"/>
                    <a:pt x="34" y="56"/>
                  </a:cubicBezTo>
                  <a:cubicBezTo>
                    <a:pt x="23" y="67"/>
                    <a:pt x="1" y="78"/>
                    <a:pt x="11" y="101"/>
                  </a:cubicBezTo>
                  <a:cubicBezTo>
                    <a:pt x="11" y="108"/>
                    <a:pt x="28" y="116"/>
                    <a:pt x="42" y="116"/>
                  </a:cubicBezTo>
                  <a:cubicBezTo>
                    <a:pt x="47" y="116"/>
                    <a:pt x="53" y="115"/>
                    <a:pt x="56" y="111"/>
                  </a:cubicBezTo>
                  <a:cubicBezTo>
                    <a:pt x="100" y="111"/>
                    <a:pt x="145" y="101"/>
                    <a:pt x="179" y="89"/>
                  </a:cubicBezTo>
                  <a:cubicBezTo>
                    <a:pt x="223" y="78"/>
                    <a:pt x="268" y="56"/>
                    <a:pt x="312" y="44"/>
                  </a:cubicBezTo>
                  <a:cubicBezTo>
                    <a:pt x="323" y="44"/>
                    <a:pt x="323" y="34"/>
                    <a:pt x="323" y="22"/>
                  </a:cubicBezTo>
                  <a:cubicBezTo>
                    <a:pt x="312" y="0"/>
                    <a:pt x="300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96" name="Google Shape;17896;p24"/>
            <p:cNvSpPr/>
            <p:nvPr/>
          </p:nvSpPr>
          <p:spPr>
            <a:xfrm flipH="1">
              <a:off x="969470" y="294891"/>
              <a:ext cx="88581" cy="12101"/>
            </a:xfrm>
            <a:custGeom>
              <a:avLst/>
              <a:gdLst/>
              <a:ahLst/>
              <a:cxnLst/>
              <a:rect l="l" t="t" r="r" b="b"/>
              <a:pathLst>
                <a:path w="1098" h="150" extrusionOk="0">
                  <a:moveTo>
                    <a:pt x="134" y="0"/>
                  </a:moveTo>
                  <a:cubicBezTo>
                    <a:pt x="104" y="0"/>
                    <a:pt x="75" y="2"/>
                    <a:pt x="45" y="5"/>
                  </a:cubicBezTo>
                  <a:cubicBezTo>
                    <a:pt x="1" y="5"/>
                    <a:pt x="1" y="49"/>
                    <a:pt x="45" y="49"/>
                  </a:cubicBezTo>
                  <a:cubicBezTo>
                    <a:pt x="145" y="49"/>
                    <a:pt x="234" y="60"/>
                    <a:pt x="334" y="72"/>
                  </a:cubicBezTo>
                  <a:cubicBezTo>
                    <a:pt x="423" y="94"/>
                    <a:pt x="523" y="127"/>
                    <a:pt x="612" y="138"/>
                  </a:cubicBezTo>
                  <a:lnTo>
                    <a:pt x="634" y="138"/>
                  </a:lnTo>
                  <a:cubicBezTo>
                    <a:pt x="646" y="149"/>
                    <a:pt x="668" y="149"/>
                    <a:pt x="679" y="149"/>
                  </a:cubicBezTo>
                  <a:cubicBezTo>
                    <a:pt x="812" y="138"/>
                    <a:pt x="935" y="116"/>
                    <a:pt x="1068" y="105"/>
                  </a:cubicBezTo>
                  <a:cubicBezTo>
                    <a:pt x="1098" y="95"/>
                    <a:pt x="1092" y="58"/>
                    <a:pt x="1067" y="58"/>
                  </a:cubicBezTo>
                  <a:cubicBezTo>
                    <a:pt x="1064" y="58"/>
                    <a:pt x="1060" y="59"/>
                    <a:pt x="1057" y="60"/>
                  </a:cubicBezTo>
                  <a:lnTo>
                    <a:pt x="656" y="94"/>
                  </a:lnTo>
                  <a:lnTo>
                    <a:pt x="646" y="105"/>
                  </a:lnTo>
                  <a:cubicBezTo>
                    <a:pt x="646" y="94"/>
                    <a:pt x="646" y="94"/>
                    <a:pt x="634" y="94"/>
                  </a:cubicBezTo>
                  <a:cubicBezTo>
                    <a:pt x="545" y="49"/>
                    <a:pt x="446" y="27"/>
                    <a:pt x="345" y="16"/>
                  </a:cubicBezTo>
                  <a:cubicBezTo>
                    <a:pt x="275" y="8"/>
                    <a:pt x="204" y="0"/>
                    <a:pt x="1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97" name="Google Shape;17897;p24"/>
            <p:cNvSpPr/>
            <p:nvPr/>
          </p:nvSpPr>
          <p:spPr>
            <a:xfrm flipH="1">
              <a:off x="868705" y="320384"/>
              <a:ext cx="15248" cy="29930"/>
            </a:xfrm>
            <a:custGeom>
              <a:avLst/>
              <a:gdLst/>
              <a:ahLst/>
              <a:cxnLst/>
              <a:rect l="l" t="t" r="r" b="b"/>
              <a:pathLst>
                <a:path w="189" h="371" extrusionOk="0">
                  <a:moveTo>
                    <a:pt x="156" y="0"/>
                  </a:moveTo>
                  <a:cubicBezTo>
                    <a:pt x="134" y="0"/>
                    <a:pt x="100" y="0"/>
                    <a:pt x="89" y="11"/>
                  </a:cubicBezTo>
                  <a:cubicBezTo>
                    <a:pt x="56" y="67"/>
                    <a:pt x="33" y="122"/>
                    <a:pt x="23" y="178"/>
                  </a:cubicBezTo>
                  <a:cubicBezTo>
                    <a:pt x="11" y="201"/>
                    <a:pt x="11" y="233"/>
                    <a:pt x="11" y="256"/>
                  </a:cubicBezTo>
                  <a:cubicBezTo>
                    <a:pt x="0" y="290"/>
                    <a:pt x="11" y="322"/>
                    <a:pt x="11" y="345"/>
                  </a:cubicBezTo>
                  <a:cubicBezTo>
                    <a:pt x="17" y="362"/>
                    <a:pt x="36" y="370"/>
                    <a:pt x="55" y="370"/>
                  </a:cubicBezTo>
                  <a:cubicBezTo>
                    <a:pt x="73" y="370"/>
                    <a:pt x="89" y="362"/>
                    <a:pt x="89" y="345"/>
                  </a:cubicBezTo>
                  <a:cubicBezTo>
                    <a:pt x="100" y="300"/>
                    <a:pt x="112" y="245"/>
                    <a:pt x="122" y="189"/>
                  </a:cubicBezTo>
                  <a:cubicBezTo>
                    <a:pt x="134" y="144"/>
                    <a:pt x="156" y="89"/>
                    <a:pt x="178" y="45"/>
                  </a:cubicBezTo>
                  <a:cubicBezTo>
                    <a:pt x="189" y="23"/>
                    <a:pt x="167" y="11"/>
                    <a:pt x="1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98" name="Google Shape;17898;p24"/>
            <p:cNvSpPr/>
            <p:nvPr/>
          </p:nvSpPr>
          <p:spPr>
            <a:xfrm flipH="1">
              <a:off x="857894" y="324821"/>
              <a:ext cx="9036" cy="21621"/>
            </a:xfrm>
            <a:custGeom>
              <a:avLst/>
              <a:gdLst/>
              <a:ahLst/>
              <a:cxnLst/>
              <a:rect l="l" t="t" r="r" b="b"/>
              <a:pathLst>
                <a:path w="112" h="268" extrusionOk="0">
                  <a:moveTo>
                    <a:pt x="79" y="1"/>
                  </a:moveTo>
                  <a:cubicBezTo>
                    <a:pt x="67" y="1"/>
                    <a:pt x="45" y="1"/>
                    <a:pt x="45" y="23"/>
                  </a:cubicBezTo>
                  <a:cubicBezTo>
                    <a:pt x="22" y="57"/>
                    <a:pt x="12" y="89"/>
                    <a:pt x="0" y="123"/>
                  </a:cubicBezTo>
                  <a:lnTo>
                    <a:pt x="0" y="190"/>
                  </a:lnTo>
                  <a:cubicBezTo>
                    <a:pt x="0" y="201"/>
                    <a:pt x="0" y="223"/>
                    <a:pt x="12" y="245"/>
                  </a:cubicBezTo>
                  <a:cubicBezTo>
                    <a:pt x="12" y="257"/>
                    <a:pt x="34" y="267"/>
                    <a:pt x="45" y="267"/>
                  </a:cubicBezTo>
                  <a:cubicBezTo>
                    <a:pt x="56" y="267"/>
                    <a:pt x="79" y="257"/>
                    <a:pt x="79" y="235"/>
                  </a:cubicBezTo>
                  <a:lnTo>
                    <a:pt x="79" y="190"/>
                  </a:lnTo>
                  <a:lnTo>
                    <a:pt x="79" y="134"/>
                  </a:lnTo>
                  <a:cubicBezTo>
                    <a:pt x="79" y="101"/>
                    <a:pt x="89" y="67"/>
                    <a:pt x="101" y="34"/>
                  </a:cubicBezTo>
                  <a:cubicBezTo>
                    <a:pt x="111" y="23"/>
                    <a:pt x="89" y="1"/>
                    <a:pt x="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99" name="Google Shape;17899;p24"/>
            <p:cNvSpPr/>
            <p:nvPr/>
          </p:nvSpPr>
          <p:spPr>
            <a:xfrm flipH="1">
              <a:off x="856119" y="104334"/>
              <a:ext cx="30657" cy="50099"/>
            </a:xfrm>
            <a:custGeom>
              <a:avLst/>
              <a:gdLst/>
              <a:ahLst/>
              <a:cxnLst/>
              <a:rect l="l" t="t" r="r" b="b"/>
              <a:pathLst>
                <a:path w="380" h="621" extrusionOk="0">
                  <a:moveTo>
                    <a:pt x="54" y="0"/>
                  </a:moveTo>
                  <a:cubicBezTo>
                    <a:pt x="28" y="0"/>
                    <a:pt x="0" y="18"/>
                    <a:pt x="24" y="42"/>
                  </a:cubicBezTo>
                  <a:cubicBezTo>
                    <a:pt x="80" y="131"/>
                    <a:pt x="135" y="220"/>
                    <a:pt x="179" y="309"/>
                  </a:cubicBezTo>
                  <a:cubicBezTo>
                    <a:pt x="224" y="409"/>
                    <a:pt x="258" y="498"/>
                    <a:pt x="291" y="598"/>
                  </a:cubicBezTo>
                  <a:cubicBezTo>
                    <a:pt x="302" y="620"/>
                    <a:pt x="325" y="620"/>
                    <a:pt x="335" y="620"/>
                  </a:cubicBezTo>
                  <a:cubicBezTo>
                    <a:pt x="357" y="620"/>
                    <a:pt x="380" y="610"/>
                    <a:pt x="380" y="587"/>
                  </a:cubicBezTo>
                  <a:cubicBezTo>
                    <a:pt x="357" y="487"/>
                    <a:pt x="313" y="387"/>
                    <a:pt x="268" y="287"/>
                  </a:cubicBezTo>
                  <a:cubicBezTo>
                    <a:pt x="213" y="187"/>
                    <a:pt x="157" y="98"/>
                    <a:pt x="80" y="9"/>
                  </a:cubicBezTo>
                  <a:cubicBezTo>
                    <a:pt x="74" y="3"/>
                    <a:pt x="64" y="0"/>
                    <a:pt x="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00" name="Google Shape;17900;p24"/>
            <p:cNvSpPr/>
            <p:nvPr/>
          </p:nvSpPr>
          <p:spPr>
            <a:xfrm flipH="1">
              <a:off x="847487" y="112160"/>
              <a:ext cx="20007" cy="46630"/>
            </a:xfrm>
            <a:custGeom>
              <a:avLst/>
              <a:gdLst/>
              <a:ahLst/>
              <a:cxnLst/>
              <a:rect l="l" t="t" r="r" b="b"/>
              <a:pathLst>
                <a:path w="248" h="578" extrusionOk="0">
                  <a:moveTo>
                    <a:pt x="35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96" y="190"/>
                    <a:pt x="152" y="379"/>
                    <a:pt x="185" y="557"/>
                  </a:cubicBezTo>
                  <a:cubicBezTo>
                    <a:pt x="190" y="572"/>
                    <a:pt x="205" y="578"/>
                    <a:pt x="218" y="578"/>
                  </a:cubicBezTo>
                  <a:cubicBezTo>
                    <a:pt x="233" y="578"/>
                    <a:pt x="247" y="569"/>
                    <a:pt x="241" y="557"/>
                  </a:cubicBezTo>
                  <a:cubicBezTo>
                    <a:pt x="230" y="357"/>
                    <a:pt x="152" y="179"/>
                    <a:pt x="63" y="12"/>
                  </a:cubicBezTo>
                  <a:cubicBezTo>
                    <a:pt x="55" y="4"/>
                    <a:pt x="45" y="0"/>
                    <a:pt x="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01" name="Google Shape;17901;p24"/>
            <p:cNvSpPr/>
            <p:nvPr/>
          </p:nvSpPr>
          <p:spPr>
            <a:xfrm flipH="1">
              <a:off x="823203" y="129425"/>
              <a:ext cx="16458" cy="40902"/>
            </a:xfrm>
            <a:custGeom>
              <a:avLst/>
              <a:gdLst/>
              <a:ahLst/>
              <a:cxnLst/>
              <a:rect l="l" t="t" r="r" b="b"/>
              <a:pathLst>
                <a:path w="204" h="507" extrusionOk="0">
                  <a:moveTo>
                    <a:pt x="38" y="0"/>
                  </a:moveTo>
                  <a:cubicBezTo>
                    <a:pt x="20" y="0"/>
                    <a:pt x="1" y="12"/>
                    <a:pt x="7" y="32"/>
                  </a:cubicBezTo>
                  <a:cubicBezTo>
                    <a:pt x="40" y="176"/>
                    <a:pt x="74" y="332"/>
                    <a:pt x="119" y="487"/>
                  </a:cubicBezTo>
                  <a:cubicBezTo>
                    <a:pt x="123" y="501"/>
                    <a:pt x="138" y="507"/>
                    <a:pt x="153" y="507"/>
                  </a:cubicBezTo>
                  <a:cubicBezTo>
                    <a:pt x="177" y="507"/>
                    <a:pt x="203" y="492"/>
                    <a:pt x="196" y="465"/>
                  </a:cubicBezTo>
                  <a:cubicBezTo>
                    <a:pt x="163" y="321"/>
                    <a:pt x="107" y="165"/>
                    <a:pt x="63" y="20"/>
                  </a:cubicBezTo>
                  <a:cubicBezTo>
                    <a:pt x="63" y="6"/>
                    <a:pt x="51" y="0"/>
                    <a:pt x="3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02" name="Google Shape;17902;p24"/>
            <p:cNvSpPr/>
            <p:nvPr/>
          </p:nvSpPr>
          <p:spPr>
            <a:xfrm flipH="1">
              <a:off x="613284" y="403964"/>
              <a:ext cx="25009" cy="39127"/>
            </a:xfrm>
            <a:custGeom>
              <a:avLst/>
              <a:gdLst/>
              <a:ahLst/>
              <a:cxnLst/>
              <a:rect l="l" t="t" r="r" b="b"/>
              <a:pathLst>
                <a:path w="310" h="485" extrusionOk="0">
                  <a:moveTo>
                    <a:pt x="64" y="1"/>
                  </a:moveTo>
                  <a:cubicBezTo>
                    <a:pt x="35" y="1"/>
                    <a:pt x="1" y="19"/>
                    <a:pt x="25" y="43"/>
                  </a:cubicBezTo>
                  <a:cubicBezTo>
                    <a:pt x="114" y="176"/>
                    <a:pt x="181" y="310"/>
                    <a:pt x="236" y="465"/>
                  </a:cubicBezTo>
                  <a:cubicBezTo>
                    <a:pt x="240" y="479"/>
                    <a:pt x="254" y="485"/>
                    <a:pt x="267" y="485"/>
                  </a:cubicBezTo>
                  <a:cubicBezTo>
                    <a:pt x="288" y="485"/>
                    <a:pt x="310" y="470"/>
                    <a:pt x="303" y="443"/>
                  </a:cubicBezTo>
                  <a:cubicBezTo>
                    <a:pt x="270" y="287"/>
                    <a:pt x="191" y="143"/>
                    <a:pt x="92" y="10"/>
                  </a:cubicBezTo>
                  <a:cubicBezTo>
                    <a:pt x="86" y="4"/>
                    <a:pt x="75" y="1"/>
                    <a:pt x="6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03" name="Google Shape;17903;p24"/>
            <p:cNvSpPr/>
            <p:nvPr/>
          </p:nvSpPr>
          <p:spPr>
            <a:xfrm flipH="1">
              <a:off x="605701" y="413565"/>
              <a:ext cx="16861" cy="21218"/>
            </a:xfrm>
            <a:custGeom>
              <a:avLst/>
              <a:gdLst/>
              <a:ahLst/>
              <a:cxnLst/>
              <a:rect l="l" t="t" r="r" b="b"/>
              <a:pathLst>
                <a:path w="209" h="263" extrusionOk="0">
                  <a:moveTo>
                    <a:pt x="30" y="1"/>
                  </a:moveTo>
                  <a:cubicBezTo>
                    <a:pt x="15" y="1"/>
                    <a:pt x="1" y="10"/>
                    <a:pt x="8" y="24"/>
                  </a:cubicBezTo>
                  <a:lnTo>
                    <a:pt x="85" y="146"/>
                  </a:lnTo>
                  <a:cubicBezTo>
                    <a:pt x="108" y="180"/>
                    <a:pt x="130" y="213"/>
                    <a:pt x="164" y="257"/>
                  </a:cubicBezTo>
                  <a:cubicBezTo>
                    <a:pt x="164" y="257"/>
                    <a:pt x="174" y="263"/>
                    <a:pt x="180" y="263"/>
                  </a:cubicBezTo>
                  <a:cubicBezTo>
                    <a:pt x="183" y="263"/>
                    <a:pt x="186" y="261"/>
                    <a:pt x="186" y="257"/>
                  </a:cubicBezTo>
                  <a:cubicBezTo>
                    <a:pt x="197" y="257"/>
                    <a:pt x="208" y="247"/>
                    <a:pt x="208" y="235"/>
                  </a:cubicBezTo>
                  <a:cubicBezTo>
                    <a:pt x="186" y="202"/>
                    <a:pt x="152" y="158"/>
                    <a:pt x="130" y="124"/>
                  </a:cubicBezTo>
                  <a:cubicBezTo>
                    <a:pt x="108" y="79"/>
                    <a:pt x="75" y="47"/>
                    <a:pt x="53" y="13"/>
                  </a:cubicBezTo>
                  <a:cubicBezTo>
                    <a:pt x="48" y="4"/>
                    <a:pt x="39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04" name="Google Shape;17904;p24"/>
            <p:cNvSpPr/>
            <p:nvPr/>
          </p:nvSpPr>
          <p:spPr>
            <a:xfrm flipH="1">
              <a:off x="599489" y="419938"/>
              <a:ext cx="9036" cy="5486"/>
            </a:xfrm>
            <a:custGeom>
              <a:avLst/>
              <a:gdLst/>
              <a:ahLst/>
              <a:cxnLst/>
              <a:rect l="l" t="t" r="r" b="b"/>
              <a:pathLst>
                <a:path w="112" h="68" extrusionOk="0">
                  <a:moveTo>
                    <a:pt x="56" y="0"/>
                  </a:moveTo>
                  <a:cubicBezTo>
                    <a:pt x="0" y="0"/>
                    <a:pt x="0" y="67"/>
                    <a:pt x="56" y="67"/>
                  </a:cubicBezTo>
                  <a:cubicBezTo>
                    <a:pt x="112" y="67"/>
                    <a:pt x="112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05" name="Google Shape;17905;p24"/>
            <p:cNvSpPr/>
            <p:nvPr/>
          </p:nvSpPr>
          <p:spPr>
            <a:xfrm flipH="1">
              <a:off x="653623" y="119259"/>
              <a:ext cx="88743" cy="59215"/>
            </a:xfrm>
            <a:custGeom>
              <a:avLst/>
              <a:gdLst/>
              <a:ahLst/>
              <a:cxnLst/>
              <a:rect l="l" t="t" r="r" b="b"/>
              <a:pathLst>
                <a:path w="1100" h="734" extrusionOk="0">
                  <a:moveTo>
                    <a:pt x="1048" y="0"/>
                  </a:moveTo>
                  <a:cubicBezTo>
                    <a:pt x="1044" y="0"/>
                    <a:pt x="1040" y="1"/>
                    <a:pt x="1037" y="2"/>
                  </a:cubicBezTo>
                  <a:cubicBezTo>
                    <a:pt x="648" y="124"/>
                    <a:pt x="280" y="369"/>
                    <a:pt x="25" y="692"/>
                  </a:cubicBezTo>
                  <a:cubicBezTo>
                    <a:pt x="1" y="715"/>
                    <a:pt x="34" y="733"/>
                    <a:pt x="63" y="733"/>
                  </a:cubicBezTo>
                  <a:cubicBezTo>
                    <a:pt x="75" y="733"/>
                    <a:pt x="85" y="731"/>
                    <a:pt x="92" y="724"/>
                  </a:cubicBezTo>
                  <a:cubicBezTo>
                    <a:pt x="359" y="425"/>
                    <a:pt x="692" y="202"/>
                    <a:pt x="1070" y="57"/>
                  </a:cubicBezTo>
                  <a:cubicBezTo>
                    <a:pt x="1100" y="37"/>
                    <a:pt x="1077" y="0"/>
                    <a:pt x="10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06" name="Google Shape;17906;p24"/>
            <p:cNvSpPr/>
            <p:nvPr/>
          </p:nvSpPr>
          <p:spPr>
            <a:xfrm flipH="1">
              <a:off x="598522" y="115790"/>
              <a:ext cx="102780" cy="42435"/>
            </a:xfrm>
            <a:custGeom>
              <a:avLst/>
              <a:gdLst/>
              <a:ahLst/>
              <a:cxnLst/>
              <a:rect l="l" t="t" r="r" b="b"/>
              <a:pathLst>
                <a:path w="1274" h="526" extrusionOk="0">
                  <a:moveTo>
                    <a:pt x="1206" y="0"/>
                  </a:moveTo>
                  <a:cubicBezTo>
                    <a:pt x="784" y="67"/>
                    <a:pt x="372" y="234"/>
                    <a:pt x="28" y="490"/>
                  </a:cubicBezTo>
                  <a:cubicBezTo>
                    <a:pt x="0" y="508"/>
                    <a:pt x="24" y="526"/>
                    <a:pt x="52" y="526"/>
                  </a:cubicBezTo>
                  <a:cubicBezTo>
                    <a:pt x="59" y="526"/>
                    <a:pt x="66" y="525"/>
                    <a:pt x="72" y="523"/>
                  </a:cubicBezTo>
                  <a:cubicBezTo>
                    <a:pt x="416" y="290"/>
                    <a:pt x="817" y="134"/>
                    <a:pt x="1229" y="45"/>
                  </a:cubicBezTo>
                  <a:cubicBezTo>
                    <a:pt x="1273" y="45"/>
                    <a:pt x="1251" y="0"/>
                    <a:pt x="120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07" name="Google Shape;17907;p24"/>
            <p:cNvSpPr/>
            <p:nvPr/>
          </p:nvSpPr>
          <p:spPr>
            <a:xfrm flipH="1">
              <a:off x="731959" y="93685"/>
              <a:ext cx="37191" cy="62927"/>
            </a:xfrm>
            <a:custGeom>
              <a:avLst/>
              <a:gdLst/>
              <a:ahLst/>
              <a:cxnLst/>
              <a:rect l="l" t="t" r="r" b="b"/>
              <a:pathLst>
                <a:path w="461" h="780" extrusionOk="0">
                  <a:moveTo>
                    <a:pt x="405" y="0"/>
                  </a:moveTo>
                  <a:cubicBezTo>
                    <a:pt x="396" y="0"/>
                    <a:pt x="387" y="2"/>
                    <a:pt x="379" y="8"/>
                  </a:cubicBezTo>
                  <a:cubicBezTo>
                    <a:pt x="167" y="196"/>
                    <a:pt x="12" y="463"/>
                    <a:pt x="1" y="752"/>
                  </a:cubicBezTo>
                  <a:cubicBezTo>
                    <a:pt x="1" y="771"/>
                    <a:pt x="21" y="779"/>
                    <a:pt x="41" y="779"/>
                  </a:cubicBezTo>
                  <a:cubicBezTo>
                    <a:pt x="58" y="779"/>
                    <a:pt x="74" y="774"/>
                    <a:pt x="78" y="764"/>
                  </a:cubicBezTo>
                  <a:cubicBezTo>
                    <a:pt x="123" y="485"/>
                    <a:pt x="223" y="241"/>
                    <a:pt x="434" y="40"/>
                  </a:cubicBezTo>
                  <a:cubicBezTo>
                    <a:pt x="460" y="23"/>
                    <a:pt x="433" y="0"/>
                    <a:pt x="40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08" name="Google Shape;17908;p24"/>
            <p:cNvSpPr/>
            <p:nvPr/>
          </p:nvSpPr>
          <p:spPr>
            <a:xfrm flipH="1">
              <a:off x="926953" y="162179"/>
              <a:ext cx="41225" cy="34771"/>
            </a:xfrm>
            <a:custGeom>
              <a:avLst/>
              <a:gdLst/>
              <a:ahLst/>
              <a:cxnLst/>
              <a:rect l="l" t="t" r="r" b="b"/>
              <a:pathLst>
                <a:path w="511" h="431" extrusionOk="0">
                  <a:moveTo>
                    <a:pt x="30" y="1"/>
                  </a:moveTo>
                  <a:cubicBezTo>
                    <a:pt x="14" y="1"/>
                    <a:pt x="1" y="17"/>
                    <a:pt x="10" y="26"/>
                  </a:cubicBezTo>
                  <a:cubicBezTo>
                    <a:pt x="10" y="48"/>
                    <a:pt x="21" y="59"/>
                    <a:pt x="21" y="81"/>
                  </a:cubicBezTo>
                  <a:cubicBezTo>
                    <a:pt x="26" y="91"/>
                    <a:pt x="34" y="94"/>
                    <a:pt x="44" y="94"/>
                  </a:cubicBezTo>
                  <a:cubicBezTo>
                    <a:pt x="56" y="94"/>
                    <a:pt x="70" y="88"/>
                    <a:pt x="76" y="81"/>
                  </a:cubicBezTo>
                  <a:cubicBezTo>
                    <a:pt x="99" y="93"/>
                    <a:pt x="110" y="103"/>
                    <a:pt x="132" y="115"/>
                  </a:cubicBezTo>
                  <a:cubicBezTo>
                    <a:pt x="177" y="148"/>
                    <a:pt x="210" y="170"/>
                    <a:pt x="244" y="204"/>
                  </a:cubicBezTo>
                  <a:cubicBezTo>
                    <a:pt x="310" y="271"/>
                    <a:pt x="377" y="338"/>
                    <a:pt x="432" y="415"/>
                  </a:cubicBezTo>
                  <a:cubicBezTo>
                    <a:pt x="440" y="423"/>
                    <a:pt x="454" y="431"/>
                    <a:pt x="465" y="431"/>
                  </a:cubicBezTo>
                  <a:cubicBezTo>
                    <a:pt x="469" y="431"/>
                    <a:pt x="474" y="430"/>
                    <a:pt x="477" y="426"/>
                  </a:cubicBezTo>
                  <a:cubicBezTo>
                    <a:pt x="488" y="426"/>
                    <a:pt x="510" y="415"/>
                    <a:pt x="499" y="393"/>
                  </a:cubicBezTo>
                  <a:cubicBezTo>
                    <a:pt x="454" y="304"/>
                    <a:pt x="388" y="226"/>
                    <a:pt x="310" y="160"/>
                  </a:cubicBezTo>
                  <a:cubicBezTo>
                    <a:pt x="232" y="93"/>
                    <a:pt x="143" y="37"/>
                    <a:pt x="43" y="4"/>
                  </a:cubicBezTo>
                  <a:cubicBezTo>
                    <a:pt x="39" y="2"/>
                    <a:pt x="35" y="1"/>
                    <a:pt x="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09" name="Google Shape;17909;p24"/>
            <p:cNvSpPr/>
            <p:nvPr/>
          </p:nvSpPr>
          <p:spPr>
            <a:xfrm flipH="1">
              <a:off x="914045" y="169601"/>
              <a:ext cx="27349" cy="25977"/>
            </a:xfrm>
            <a:custGeom>
              <a:avLst/>
              <a:gdLst/>
              <a:ahLst/>
              <a:cxnLst/>
              <a:rect l="l" t="t" r="r" b="b"/>
              <a:pathLst>
                <a:path w="339" h="322" extrusionOk="0">
                  <a:moveTo>
                    <a:pt x="23" y="1"/>
                  </a:moveTo>
                  <a:cubicBezTo>
                    <a:pt x="11" y="11"/>
                    <a:pt x="1" y="23"/>
                    <a:pt x="11" y="34"/>
                  </a:cubicBezTo>
                  <a:cubicBezTo>
                    <a:pt x="100" y="134"/>
                    <a:pt x="178" y="223"/>
                    <a:pt x="278" y="312"/>
                  </a:cubicBezTo>
                  <a:cubicBezTo>
                    <a:pt x="282" y="319"/>
                    <a:pt x="289" y="321"/>
                    <a:pt x="296" y="321"/>
                  </a:cubicBezTo>
                  <a:cubicBezTo>
                    <a:pt x="315" y="321"/>
                    <a:pt x="338" y="306"/>
                    <a:pt x="323" y="290"/>
                  </a:cubicBezTo>
                  <a:cubicBezTo>
                    <a:pt x="245" y="189"/>
                    <a:pt x="156" y="100"/>
                    <a:pt x="67" y="11"/>
                  </a:cubicBezTo>
                  <a:cubicBezTo>
                    <a:pt x="56" y="1"/>
                    <a:pt x="33" y="1"/>
                    <a:pt x="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10" name="Google Shape;17910;p24"/>
            <p:cNvSpPr/>
            <p:nvPr/>
          </p:nvSpPr>
          <p:spPr>
            <a:xfrm flipH="1">
              <a:off x="906380" y="167100"/>
              <a:ext cx="20653" cy="17587"/>
            </a:xfrm>
            <a:custGeom>
              <a:avLst/>
              <a:gdLst/>
              <a:ahLst/>
              <a:cxnLst/>
              <a:rect l="l" t="t" r="r" b="b"/>
              <a:pathLst>
                <a:path w="256" h="218" extrusionOk="0">
                  <a:moveTo>
                    <a:pt x="28" y="1"/>
                  </a:moveTo>
                  <a:cubicBezTo>
                    <a:pt x="23" y="1"/>
                    <a:pt x="17" y="4"/>
                    <a:pt x="11" y="10"/>
                  </a:cubicBezTo>
                  <a:cubicBezTo>
                    <a:pt x="0" y="20"/>
                    <a:pt x="0" y="32"/>
                    <a:pt x="11" y="42"/>
                  </a:cubicBezTo>
                  <a:cubicBezTo>
                    <a:pt x="78" y="99"/>
                    <a:pt x="134" y="154"/>
                    <a:pt x="201" y="210"/>
                  </a:cubicBezTo>
                  <a:cubicBezTo>
                    <a:pt x="206" y="215"/>
                    <a:pt x="214" y="218"/>
                    <a:pt x="223" y="218"/>
                  </a:cubicBezTo>
                  <a:cubicBezTo>
                    <a:pt x="231" y="218"/>
                    <a:pt x="239" y="215"/>
                    <a:pt x="245" y="210"/>
                  </a:cubicBezTo>
                  <a:cubicBezTo>
                    <a:pt x="256" y="198"/>
                    <a:pt x="256" y="188"/>
                    <a:pt x="245" y="176"/>
                  </a:cubicBezTo>
                  <a:lnTo>
                    <a:pt x="45" y="10"/>
                  </a:lnTo>
                  <a:cubicBezTo>
                    <a:pt x="39" y="4"/>
                    <a:pt x="34" y="1"/>
                    <a:pt x="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11" name="Google Shape;17911;p24"/>
            <p:cNvSpPr/>
            <p:nvPr/>
          </p:nvSpPr>
          <p:spPr>
            <a:xfrm flipH="1">
              <a:off x="743899" y="210907"/>
              <a:ext cx="29769" cy="17991"/>
            </a:xfrm>
            <a:custGeom>
              <a:avLst/>
              <a:gdLst/>
              <a:ahLst/>
              <a:cxnLst/>
              <a:rect l="l" t="t" r="r" b="b"/>
              <a:pathLst>
                <a:path w="369" h="223" extrusionOk="0">
                  <a:moveTo>
                    <a:pt x="335" y="0"/>
                  </a:moveTo>
                  <a:cubicBezTo>
                    <a:pt x="213" y="23"/>
                    <a:pt x="90" y="89"/>
                    <a:pt x="12" y="178"/>
                  </a:cubicBezTo>
                  <a:cubicBezTo>
                    <a:pt x="1" y="189"/>
                    <a:pt x="12" y="211"/>
                    <a:pt x="23" y="223"/>
                  </a:cubicBezTo>
                  <a:cubicBezTo>
                    <a:pt x="35" y="223"/>
                    <a:pt x="57" y="223"/>
                    <a:pt x="68" y="211"/>
                  </a:cubicBezTo>
                  <a:cubicBezTo>
                    <a:pt x="146" y="134"/>
                    <a:pt x="246" y="78"/>
                    <a:pt x="346" y="45"/>
                  </a:cubicBezTo>
                  <a:cubicBezTo>
                    <a:pt x="357" y="45"/>
                    <a:pt x="368" y="33"/>
                    <a:pt x="368" y="23"/>
                  </a:cubicBezTo>
                  <a:cubicBezTo>
                    <a:pt x="368" y="11"/>
                    <a:pt x="346" y="0"/>
                    <a:pt x="3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12" name="Google Shape;17912;p24"/>
            <p:cNvSpPr/>
            <p:nvPr/>
          </p:nvSpPr>
          <p:spPr>
            <a:xfrm flipH="1">
              <a:off x="743011" y="230673"/>
              <a:ext cx="24283" cy="6696"/>
            </a:xfrm>
            <a:custGeom>
              <a:avLst/>
              <a:gdLst/>
              <a:ahLst/>
              <a:cxnLst/>
              <a:rect l="l" t="t" r="r" b="b"/>
              <a:pathLst>
                <a:path w="301" h="83" extrusionOk="0">
                  <a:moveTo>
                    <a:pt x="144" y="0"/>
                  </a:moveTo>
                  <a:cubicBezTo>
                    <a:pt x="100" y="0"/>
                    <a:pt x="55" y="11"/>
                    <a:pt x="22" y="33"/>
                  </a:cubicBezTo>
                  <a:cubicBezTo>
                    <a:pt x="0" y="45"/>
                    <a:pt x="0" y="55"/>
                    <a:pt x="11" y="67"/>
                  </a:cubicBezTo>
                  <a:cubicBezTo>
                    <a:pt x="11" y="74"/>
                    <a:pt x="22" y="82"/>
                    <a:pt x="36" y="82"/>
                  </a:cubicBezTo>
                  <a:cubicBezTo>
                    <a:pt x="42" y="82"/>
                    <a:pt x="49" y="81"/>
                    <a:pt x="55" y="78"/>
                  </a:cubicBezTo>
                  <a:cubicBezTo>
                    <a:pt x="67" y="67"/>
                    <a:pt x="78" y="67"/>
                    <a:pt x="100" y="67"/>
                  </a:cubicBezTo>
                  <a:cubicBezTo>
                    <a:pt x="122" y="55"/>
                    <a:pt x="134" y="55"/>
                    <a:pt x="144" y="55"/>
                  </a:cubicBezTo>
                  <a:lnTo>
                    <a:pt x="223" y="55"/>
                  </a:lnTo>
                  <a:cubicBezTo>
                    <a:pt x="233" y="55"/>
                    <a:pt x="245" y="67"/>
                    <a:pt x="256" y="67"/>
                  </a:cubicBezTo>
                  <a:cubicBezTo>
                    <a:pt x="267" y="67"/>
                    <a:pt x="289" y="67"/>
                    <a:pt x="289" y="55"/>
                  </a:cubicBezTo>
                  <a:cubicBezTo>
                    <a:pt x="300" y="33"/>
                    <a:pt x="289" y="22"/>
                    <a:pt x="278" y="22"/>
                  </a:cubicBezTo>
                  <a:cubicBezTo>
                    <a:pt x="233" y="0"/>
                    <a:pt x="189" y="0"/>
                    <a:pt x="1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13" name="Google Shape;17913;p24"/>
            <p:cNvSpPr/>
            <p:nvPr/>
          </p:nvSpPr>
          <p:spPr>
            <a:xfrm flipH="1">
              <a:off x="892020" y="314979"/>
              <a:ext cx="23396" cy="44936"/>
            </a:xfrm>
            <a:custGeom>
              <a:avLst/>
              <a:gdLst/>
              <a:ahLst/>
              <a:cxnLst/>
              <a:rect l="l" t="t" r="r" b="b"/>
              <a:pathLst>
                <a:path w="290" h="557" extrusionOk="0">
                  <a:moveTo>
                    <a:pt x="268" y="1"/>
                  </a:moveTo>
                  <a:cubicBezTo>
                    <a:pt x="245" y="1"/>
                    <a:pt x="235" y="1"/>
                    <a:pt x="212" y="11"/>
                  </a:cubicBezTo>
                  <a:cubicBezTo>
                    <a:pt x="90" y="156"/>
                    <a:pt x="1" y="334"/>
                    <a:pt x="1" y="523"/>
                  </a:cubicBezTo>
                  <a:cubicBezTo>
                    <a:pt x="1" y="545"/>
                    <a:pt x="17" y="556"/>
                    <a:pt x="35" y="556"/>
                  </a:cubicBezTo>
                  <a:cubicBezTo>
                    <a:pt x="54" y="556"/>
                    <a:pt x="73" y="545"/>
                    <a:pt x="79" y="523"/>
                  </a:cubicBezTo>
                  <a:cubicBezTo>
                    <a:pt x="90" y="345"/>
                    <a:pt x="156" y="179"/>
                    <a:pt x="279" y="45"/>
                  </a:cubicBezTo>
                  <a:cubicBezTo>
                    <a:pt x="290" y="23"/>
                    <a:pt x="279" y="11"/>
                    <a:pt x="2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14" name="Google Shape;17914;p24"/>
            <p:cNvSpPr/>
            <p:nvPr/>
          </p:nvSpPr>
          <p:spPr>
            <a:xfrm flipH="1">
              <a:off x="899200" y="342731"/>
              <a:ext cx="12585" cy="28801"/>
            </a:xfrm>
            <a:custGeom>
              <a:avLst/>
              <a:gdLst/>
              <a:ahLst/>
              <a:cxnLst/>
              <a:rect l="l" t="t" r="r" b="b"/>
              <a:pathLst>
                <a:path w="156" h="357" extrusionOk="0">
                  <a:moveTo>
                    <a:pt x="123" y="1"/>
                  </a:moveTo>
                  <a:cubicBezTo>
                    <a:pt x="111" y="1"/>
                    <a:pt x="78" y="1"/>
                    <a:pt x="78" y="23"/>
                  </a:cubicBezTo>
                  <a:cubicBezTo>
                    <a:pt x="67" y="79"/>
                    <a:pt x="45" y="124"/>
                    <a:pt x="34" y="179"/>
                  </a:cubicBezTo>
                  <a:cubicBezTo>
                    <a:pt x="34" y="201"/>
                    <a:pt x="22" y="223"/>
                    <a:pt x="22" y="257"/>
                  </a:cubicBezTo>
                  <a:cubicBezTo>
                    <a:pt x="12" y="279"/>
                    <a:pt x="12" y="312"/>
                    <a:pt x="12" y="335"/>
                  </a:cubicBezTo>
                  <a:cubicBezTo>
                    <a:pt x="0" y="346"/>
                    <a:pt x="22" y="357"/>
                    <a:pt x="34" y="357"/>
                  </a:cubicBezTo>
                  <a:cubicBezTo>
                    <a:pt x="45" y="357"/>
                    <a:pt x="56" y="357"/>
                    <a:pt x="67" y="346"/>
                  </a:cubicBezTo>
                  <a:cubicBezTo>
                    <a:pt x="78" y="312"/>
                    <a:pt x="89" y="290"/>
                    <a:pt x="89" y="268"/>
                  </a:cubicBezTo>
                  <a:cubicBezTo>
                    <a:pt x="101" y="246"/>
                    <a:pt x="101" y="213"/>
                    <a:pt x="111" y="190"/>
                  </a:cubicBezTo>
                  <a:cubicBezTo>
                    <a:pt x="123" y="134"/>
                    <a:pt x="134" y="90"/>
                    <a:pt x="145" y="35"/>
                  </a:cubicBezTo>
                  <a:cubicBezTo>
                    <a:pt x="156" y="23"/>
                    <a:pt x="134" y="13"/>
                    <a:pt x="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15" name="Google Shape;17915;p24"/>
            <p:cNvSpPr/>
            <p:nvPr/>
          </p:nvSpPr>
          <p:spPr>
            <a:xfrm flipH="1">
              <a:off x="794563" y="423730"/>
              <a:ext cx="29446" cy="57763"/>
            </a:xfrm>
            <a:custGeom>
              <a:avLst/>
              <a:gdLst/>
              <a:ahLst/>
              <a:cxnLst/>
              <a:rect l="l" t="t" r="r" b="b"/>
              <a:pathLst>
                <a:path w="365" h="716" extrusionOk="0">
                  <a:moveTo>
                    <a:pt x="39" y="0"/>
                  </a:moveTo>
                  <a:cubicBezTo>
                    <a:pt x="18" y="0"/>
                    <a:pt x="1" y="12"/>
                    <a:pt x="14" y="32"/>
                  </a:cubicBezTo>
                  <a:cubicBezTo>
                    <a:pt x="58" y="143"/>
                    <a:pt x="103" y="254"/>
                    <a:pt x="136" y="365"/>
                  </a:cubicBezTo>
                  <a:cubicBezTo>
                    <a:pt x="169" y="477"/>
                    <a:pt x="192" y="588"/>
                    <a:pt x="236" y="699"/>
                  </a:cubicBezTo>
                  <a:cubicBezTo>
                    <a:pt x="241" y="710"/>
                    <a:pt x="258" y="716"/>
                    <a:pt x="272" y="716"/>
                  </a:cubicBezTo>
                  <a:cubicBezTo>
                    <a:pt x="286" y="716"/>
                    <a:pt x="297" y="710"/>
                    <a:pt x="291" y="699"/>
                  </a:cubicBezTo>
                  <a:cubicBezTo>
                    <a:pt x="291" y="664"/>
                    <a:pt x="291" y="629"/>
                    <a:pt x="286" y="594"/>
                  </a:cubicBezTo>
                  <a:lnTo>
                    <a:pt x="286" y="594"/>
                  </a:lnTo>
                  <a:cubicBezTo>
                    <a:pt x="290" y="605"/>
                    <a:pt x="296" y="615"/>
                    <a:pt x="303" y="621"/>
                  </a:cubicBezTo>
                  <a:cubicBezTo>
                    <a:pt x="307" y="635"/>
                    <a:pt x="320" y="641"/>
                    <a:pt x="332" y="641"/>
                  </a:cubicBezTo>
                  <a:cubicBezTo>
                    <a:pt x="349" y="641"/>
                    <a:pt x="365" y="629"/>
                    <a:pt x="358" y="610"/>
                  </a:cubicBezTo>
                  <a:cubicBezTo>
                    <a:pt x="358" y="588"/>
                    <a:pt x="347" y="566"/>
                    <a:pt x="336" y="532"/>
                  </a:cubicBezTo>
                  <a:cubicBezTo>
                    <a:pt x="336" y="510"/>
                    <a:pt x="325" y="487"/>
                    <a:pt x="314" y="454"/>
                  </a:cubicBezTo>
                  <a:cubicBezTo>
                    <a:pt x="291" y="410"/>
                    <a:pt x="281" y="354"/>
                    <a:pt x="258" y="309"/>
                  </a:cubicBezTo>
                  <a:cubicBezTo>
                    <a:pt x="253" y="298"/>
                    <a:pt x="239" y="293"/>
                    <a:pt x="225" y="293"/>
                  </a:cubicBezTo>
                  <a:cubicBezTo>
                    <a:pt x="211" y="293"/>
                    <a:pt x="197" y="298"/>
                    <a:pt x="192" y="309"/>
                  </a:cubicBezTo>
                  <a:cubicBezTo>
                    <a:pt x="158" y="210"/>
                    <a:pt x="125" y="109"/>
                    <a:pt x="80" y="20"/>
                  </a:cubicBezTo>
                  <a:cubicBezTo>
                    <a:pt x="71" y="6"/>
                    <a:pt x="54" y="0"/>
                    <a:pt x="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16" name="Google Shape;17916;p24"/>
            <p:cNvSpPr/>
            <p:nvPr/>
          </p:nvSpPr>
          <p:spPr>
            <a:xfrm flipH="1">
              <a:off x="495417" y="364272"/>
              <a:ext cx="46711" cy="17829"/>
            </a:xfrm>
            <a:custGeom>
              <a:avLst/>
              <a:gdLst/>
              <a:ahLst/>
              <a:cxnLst/>
              <a:rect l="l" t="t" r="r" b="b"/>
              <a:pathLst>
                <a:path w="579" h="221" extrusionOk="0">
                  <a:moveTo>
                    <a:pt x="56" y="1"/>
                  </a:moveTo>
                  <a:cubicBezTo>
                    <a:pt x="45" y="1"/>
                    <a:pt x="12" y="1"/>
                    <a:pt x="12" y="23"/>
                  </a:cubicBezTo>
                  <a:cubicBezTo>
                    <a:pt x="0" y="45"/>
                    <a:pt x="23" y="68"/>
                    <a:pt x="34" y="68"/>
                  </a:cubicBezTo>
                  <a:cubicBezTo>
                    <a:pt x="123" y="79"/>
                    <a:pt x="201" y="90"/>
                    <a:pt x="279" y="124"/>
                  </a:cubicBezTo>
                  <a:cubicBezTo>
                    <a:pt x="356" y="146"/>
                    <a:pt x="435" y="190"/>
                    <a:pt x="512" y="213"/>
                  </a:cubicBezTo>
                  <a:cubicBezTo>
                    <a:pt x="523" y="218"/>
                    <a:pt x="532" y="221"/>
                    <a:pt x="540" y="221"/>
                  </a:cubicBezTo>
                  <a:cubicBezTo>
                    <a:pt x="549" y="221"/>
                    <a:pt x="557" y="218"/>
                    <a:pt x="568" y="213"/>
                  </a:cubicBezTo>
                  <a:cubicBezTo>
                    <a:pt x="579" y="201"/>
                    <a:pt x="568" y="179"/>
                    <a:pt x="557" y="168"/>
                  </a:cubicBezTo>
                  <a:cubicBezTo>
                    <a:pt x="490" y="112"/>
                    <a:pt x="401" y="79"/>
                    <a:pt x="323" y="57"/>
                  </a:cubicBezTo>
                  <a:cubicBezTo>
                    <a:pt x="234" y="35"/>
                    <a:pt x="145" y="12"/>
                    <a:pt x="56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17" name="Google Shape;17917;p24"/>
            <p:cNvSpPr/>
            <p:nvPr/>
          </p:nvSpPr>
          <p:spPr>
            <a:xfrm flipH="1">
              <a:off x="500741" y="384037"/>
              <a:ext cx="26139" cy="15086"/>
            </a:xfrm>
            <a:custGeom>
              <a:avLst/>
              <a:gdLst/>
              <a:ahLst/>
              <a:cxnLst/>
              <a:rect l="l" t="t" r="r" b="b"/>
              <a:pathLst>
                <a:path w="324" h="187" extrusionOk="0">
                  <a:moveTo>
                    <a:pt x="45" y="1"/>
                  </a:moveTo>
                  <a:cubicBezTo>
                    <a:pt x="23" y="1"/>
                    <a:pt x="1" y="12"/>
                    <a:pt x="1" y="34"/>
                  </a:cubicBezTo>
                  <a:cubicBezTo>
                    <a:pt x="1" y="57"/>
                    <a:pt x="23" y="67"/>
                    <a:pt x="45" y="67"/>
                  </a:cubicBezTo>
                  <a:lnTo>
                    <a:pt x="112" y="67"/>
                  </a:lnTo>
                  <a:lnTo>
                    <a:pt x="123" y="79"/>
                  </a:lnTo>
                  <a:cubicBezTo>
                    <a:pt x="134" y="79"/>
                    <a:pt x="145" y="90"/>
                    <a:pt x="157" y="90"/>
                  </a:cubicBezTo>
                  <a:lnTo>
                    <a:pt x="167" y="90"/>
                  </a:lnTo>
                  <a:cubicBezTo>
                    <a:pt x="167" y="101"/>
                    <a:pt x="179" y="101"/>
                    <a:pt x="179" y="101"/>
                  </a:cubicBezTo>
                  <a:lnTo>
                    <a:pt x="201" y="123"/>
                  </a:lnTo>
                  <a:cubicBezTo>
                    <a:pt x="212" y="123"/>
                    <a:pt x="212" y="123"/>
                    <a:pt x="212" y="134"/>
                  </a:cubicBezTo>
                  <a:cubicBezTo>
                    <a:pt x="223" y="134"/>
                    <a:pt x="223" y="146"/>
                    <a:pt x="234" y="146"/>
                  </a:cubicBezTo>
                  <a:lnTo>
                    <a:pt x="234" y="156"/>
                  </a:lnTo>
                  <a:cubicBezTo>
                    <a:pt x="246" y="156"/>
                    <a:pt x="246" y="168"/>
                    <a:pt x="246" y="168"/>
                  </a:cubicBezTo>
                  <a:cubicBezTo>
                    <a:pt x="252" y="181"/>
                    <a:pt x="262" y="186"/>
                    <a:pt x="274" y="186"/>
                  </a:cubicBezTo>
                  <a:cubicBezTo>
                    <a:pt x="282" y="186"/>
                    <a:pt x="291" y="183"/>
                    <a:pt x="301" y="179"/>
                  </a:cubicBezTo>
                  <a:cubicBezTo>
                    <a:pt x="312" y="179"/>
                    <a:pt x="323" y="168"/>
                    <a:pt x="323" y="146"/>
                  </a:cubicBezTo>
                  <a:cubicBezTo>
                    <a:pt x="312" y="123"/>
                    <a:pt x="290" y="101"/>
                    <a:pt x="268" y="79"/>
                  </a:cubicBezTo>
                  <a:cubicBezTo>
                    <a:pt x="246" y="57"/>
                    <a:pt x="223" y="45"/>
                    <a:pt x="201" y="34"/>
                  </a:cubicBezTo>
                  <a:cubicBezTo>
                    <a:pt x="157" y="12"/>
                    <a:pt x="101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18" name="Google Shape;17918;p24"/>
            <p:cNvSpPr/>
            <p:nvPr/>
          </p:nvSpPr>
          <p:spPr>
            <a:xfrm flipH="1">
              <a:off x="575206" y="314576"/>
              <a:ext cx="39611" cy="35255"/>
            </a:xfrm>
            <a:custGeom>
              <a:avLst/>
              <a:gdLst/>
              <a:ahLst/>
              <a:cxnLst/>
              <a:rect l="l" t="t" r="r" b="b"/>
              <a:pathLst>
                <a:path w="491" h="437" extrusionOk="0">
                  <a:moveTo>
                    <a:pt x="44" y="1"/>
                  </a:moveTo>
                  <a:cubicBezTo>
                    <a:pt x="33" y="1"/>
                    <a:pt x="20" y="9"/>
                    <a:pt x="12" y="16"/>
                  </a:cubicBezTo>
                  <a:cubicBezTo>
                    <a:pt x="1" y="28"/>
                    <a:pt x="1" y="39"/>
                    <a:pt x="12" y="50"/>
                  </a:cubicBezTo>
                  <a:cubicBezTo>
                    <a:pt x="90" y="95"/>
                    <a:pt x="167" y="150"/>
                    <a:pt x="234" y="216"/>
                  </a:cubicBezTo>
                  <a:cubicBezTo>
                    <a:pt x="301" y="283"/>
                    <a:pt x="357" y="362"/>
                    <a:pt x="424" y="428"/>
                  </a:cubicBezTo>
                  <a:cubicBezTo>
                    <a:pt x="429" y="434"/>
                    <a:pt x="435" y="436"/>
                    <a:pt x="440" y="436"/>
                  </a:cubicBezTo>
                  <a:cubicBezTo>
                    <a:pt x="446" y="436"/>
                    <a:pt x="451" y="434"/>
                    <a:pt x="457" y="428"/>
                  </a:cubicBezTo>
                  <a:cubicBezTo>
                    <a:pt x="468" y="428"/>
                    <a:pt x="490" y="417"/>
                    <a:pt x="479" y="406"/>
                  </a:cubicBezTo>
                  <a:cubicBezTo>
                    <a:pt x="446" y="317"/>
                    <a:pt x="368" y="239"/>
                    <a:pt x="301" y="172"/>
                  </a:cubicBezTo>
                  <a:cubicBezTo>
                    <a:pt x="223" y="105"/>
                    <a:pt x="145" y="50"/>
                    <a:pt x="56" y="6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19" name="Google Shape;17919;p24"/>
            <p:cNvSpPr/>
            <p:nvPr/>
          </p:nvSpPr>
          <p:spPr>
            <a:xfrm flipH="1">
              <a:off x="564476" y="320626"/>
              <a:ext cx="29285" cy="24687"/>
            </a:xfrm>
            <a:custGeom>
              <a:avLst/>
              <a:gdLst/>
              <a:ahLst/>
              <a:cxnLst/>
              <a:rect l="l" t="t" r="r" b="b"/>
              <a:pathLst>
                <a:path w="363" h="306" extrusionOk="0">
                  <a:moveTo>
                    <a:pt x="44" y="1"/>
                  </a:moveTo>
                  <a:cubicBezTo>
                    <a:pt x="23" y="1"/>
                    <a:pt x="0" y="25"/>
                    <a:pt x="18" y="42"/>
                  </a:cubicBezTo>
                  <a:cubicBezTo>
                    <a:pt x="74" y="86"/>
                    <a:pt x="118" y="131"/>
                    <a:pt x="163" y="175"/>
                  </a:cubicBezTo>
                  <a:lnTo>
                    <a:pt x="229" y="242"/>
                  </a:lnTo>
                  <a:lnTo>
                    <a:pt x="262" y="275"/>
                  </a:lnTo>
                  <a:cubicBezTo>
                    <a:pt x="285" y="287"/>
                    <a:pt x="296" y="287"/>
                    <a:pt x="307" y="297"/>
                  </a:cubicBezTo>
                  <a:cubicBezTo>
                    <a:pt x="313" y="303"/>
                    <a:pt x="318" y="306"/>
                    <a:pt x="324" y="306"/>
                  </a:cubicBezTo>
                  <a:cubicBezTo>
                    <a:pt x="329" y="306"/>
                    <a:pt x="335" y="303"/>
                    <a:pt x="341" y="297"/>
                  </a:cubicBezTo>
                  <a:cubicBezTo>
                    <a:pt x="351" y="297"/>
                    <a:pt x="363" y="287"/>
                    <a:pt x="351" y="275"/>
                  </a:cubicBezTo>
                  <a:lnTo>
                    <a:pt x="318" y="242"/>
                  </a:lnTo>
                  <a:lnTo>
                    <a:pt x="285" y="208"/>
                  </a:lnTo>
                  <a:cubicBezTo>
                    <a:pt x="262" y="186"/>
                    <a:pt x="240" y="164"/>
                    <a:pt x="207" y="141"/>
                  </a:cubicBezTo>
                  <a:cubicBezTo>
                    <a:pt x="163" y="97"/>
                    <a:pt x="118" y="53"/>
                    <a:pt x="62" y="8"/>
                  </a:cubicBezTo>
                  <a:cubicBezTo>
                    <a:pt x="57" y="3"/>
                    <a:pt x="51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20" name="Google Shape;17920;p24"/>
            <p:cNvSpPr/>
            <p:nvPr/>
          </p:nvSpPr>
          <p:spPr>
            <a:xfrm flipH="1">
              <a:off x="563588" y="323047"/>
              <a:ext cx="8148" cy="5405"/>
            </a:xfrm>
            <a:custGeom>
              <a:avLst/>
              <a:gdLst/>
              <a:ahLst/>
              <a:cxnLst/>
              <a:rect l="l" t="t" r="r" b="b"/>
              <a:pathLst>
                <a:path w="101" h="67" extrusionOk="0">
                  <a:moveTo>
                    <a:pt x="56" y="0"/>
                  </a:moveTo>
                  <a:cubicBezTo>
                    <a:pt x="1" y="0"/>
                    <a:pt x="1" y="67"/>
                    <a:pt x="56" y="67"/>
                  </a:cubicBezTo>
                  <a:cubicBezTo>
                    <a:pt x="101" y="67"/>
                    <a:pt x="101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21" name="Google Shape;17921;p24"/>
            <p:cNvSpPr/>
            <p:nvPr/>
          </p:nvSpPr>
          <p:spPr>
            <a:xfrm flipH="1">
              <a:off x="737687" y="-11113"/>
              <a:ext cx="42193" cy="29850"/>
            </a:xfrm>
            <a:custGeom>
              <a:avLst/>
              <a:gdLst/>
              <a:ahLst/>
              <a:cxnLst/>
              <a:rect l="l" t="t" r="r" b="b"/>
              <a:pathLst>
                <a:path w="523" h="370" extrusionOk="0">
                  <a:moveTo>
                    <a:pt x="459" y="0"/>
                  </a:moveTo>
                  <a:cubicBezTo>
                    <a:pt x="454" y="0"/>
                    <a:pt x="449" y="2"/>
                    <a:pt x="445" y="5"/>
                  </a:cubicBezTo>
                  <a:cubicBezTo>
                    <a:pt x="356" y="39"/>
                    <a:pt x="278" y="83"/>
                    <a:pt x="201" y="138"/>
                  </a:cubicBezTo>
                  <a:cubicBezTo>
                    <a:pt x="167" y="161"/>
                    <a:pt x="134" y="194"/>
                    <a:pt x="100" y="217"/>
                  </a:cubicBezTo>
                  <a:cubicBezTo>
                    <a:pt x="67" y="250"/>
                    <a:pt x="33" y="283"/>
                    <a:pt x="11" y="328"/>
                  </a:cubicBezTo>
                  <a:cubicBezTo>
                    <a:pt x="1" y="338"/>
                    <a:pt x="23" y="361"/>
                    <a:pt x="33" y="361"/>
                  </a:cubicBezTo>
                  <a:cubicBezTo>
                    <a:pt x="39" y="367"/>
                    <a:pt x="48" y="369"/>
                    <a:pt x="56" y="369"/>
                  </a:cubicBezTo>
                  <a:cubicBezTo>
                    <a:pt x="64" y="369"/>
                    <a:pt x="73" y="367"/>
                    <a:pt x="78" y="361"/>
                  </a:cubicBezTo>
                  <a:cubicBezTo>
                    <a:pt x="112" y="328"/>
                    <a:pt x="145" y="306"/>
                    <a:pt x="178" y="272"/>
                  </a:cubicBezTo>
                  <a:cubicBezTo>
                    <a:pt x="201" y="239"/>
                    <a:pt x="234" y="217"/>
                    <a:pt x="267" y="194"/>
                  </a:cubicBezTo>
                  <a:cubicBezTo>
                    <a:pt x="345" y="138"/>
                    <a:pt x="412" y="105"/>
                    <a:pt x="490" y="72"/>
                  </a:cubicBezTo>
                  <a:cubicBezTo>
                    <a:pt x="512" y="61"/>
                    <a:pt x="523" y="39"/>
                    <a:pt x="501" y="16"/>
                  </a:cubicBezTo>
                  <a:cubicBezTo>
                    <a:pt x="493" y="8"/>
                    <a:pt x="474" y="0"/>
                    <a:pt x="45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22" name="Google Shape;17922;p24"/>
            <p:cNvSpPr/>
            <p:nvPr/>
          </p:nvSpPr>
          <p:spPr>
            <a:xfrm flipH="1">
              <a:off x="690976" y="2764"/>
              <a:ext cx="74947" cy="38482"/>
            </a:xfrm>
            <a:custGeom>
              <a:avLst/>
              <a:gdLst/>
              <a:ahLst/>
              <a:cxnLst/>
              <a:rect l="l" t="t" r="r" b="b"/>
              <a:pathLst>
                <a:path w="929" h="477" extrusionOk="0">
                  <a:moveTo>
                    <a:pt x="861" y="0"/>
                  </a:moveTo>
                  <a:cubicBezTo>
                    <a:pt x="695" y="33"/>
                    <a:pt x="539" y="89"/>
                    <a:pt x="394" y="156"/>
                  </a:cubicBezTo>
                  <a:cubicBezTo>
                    <a:pt x="328" y="200"/>
                    <a:pt x="261" y="233"/>
                    <a:pt x="194" y="289"/>
                  </a:cubicBezTo>
                  <a:cubicBezTo>
                    <a:pt x="127" y="334"/>
                    <a:pt x="72" y="389"/>
                    <a:pt x="16" y="445"/>
                  </a:cubicBezTo>
                  <a:cubicBezTo>
                    <a:pt x="0" y="461"/>
                    <a:pt x="24" y="476"/>
                    <a:pt x="47" y="476"/>
                  </a:cubicBezTo>
                  <a:cubicBezTo>
                    <a:pt x="56" y="476"/>
                    <a:pt x="66" y="474"/>
                    <a:pt x="72" y="467"/>
                  </a:cubicBezTo>
                  <a:cubicBezTo>
                    <a:pt x="305" y="267"/>
                    <a:pt x="584" y="134"/>
                    <a:pt x="873" y="55"/>
                  </a:cubicBezTo>
                  <a:cubicBezTo>
                    <a:pt x="928" y="45"/>
                    <a:pt x="895" y="0"/>
                    <a:pt x="86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23" name="Google Shape;17923;p24"/>
            <p:cNvSpPr/>
            <p:nvPr/>
          </p:nvSpPr>
          <p:spPr>
            <a:xfrm flipH="1">
              <a:off x="941313" y="7201"/>
              <a:ext cx="12666" cy="30576"/>
            </a:xfrm>
            <a:custGeom>
              <a:avLst/>
              <a:gdLst/>
              <a:ahLst/>
              <a:cxnLst/>
              <a:rect l="l" t="t" r="r" b="b"/>
              <a:pathLst>
                <a:path w="157" h="379" extrusionOk="0">
                  <a:moveTo>
                    <a:pt x="112" y="0"/>
                  </a:moveTo>
                  <a:cubicBezTo>
                    <a:pt x="100" y="0"/>
                    <a:pt x="56" y="0"/>
                    <a:pt x="56" y="23"/>
                  </a:cubicBezTo>
                  <a:lnTo>
                    <a:pt x="23" y="190"/>
                  </a:lnTo>
                  <a:cubicBezTo>
                    <a:pt x="11" y="245"/>
                    <a:pt x="1" y="301"/>
                    <a:pt x="1" y="356"/>
                  </a:cubicBezTo>
                  <a:cubicBezTo>
                    <a:pt x="1" y="368"/>
                    <a:pt x="11" y="378"/>
                    <a:pt x="34" y="378"/>
                  </a:cubicBezTo>
                  <a:cubicBezTo>
                    <a:pt x="45" y="378"/>
                    <a:pt x="68" y="378"/>
                    <a:pt x="68" y="368"/>
                  </a:cubicBezTo>
                  <a:cubicBezTo>
                    <a:pt x="78" y="345"/>
                    <a:pt x="90" y="312"/>
                    <a:pt x="100" y="289"/>
                  </a:cubicBezTo>
                  <a:cubicBezTo>
                    <a:pt x="112" y="257"/>
                    <a:pt x="112" y="234"/>
                    <a:pt x="112" y="212"/>
                  </a:cubicBezTo>
                  <a:lnTo>
                    <a:pt x="145" y="45"/>
                  </a:lnTo>
                  <a:cubicBezTo>
                    <a:pt x="157" y="23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24" name="Google Shape;17924;p24"/>
            <p:cNvSpPr/>
            <p:nvPr/>
          </p:nvSpPr>
          <p:spPr>
            <a:xfrm flipH="1">
              <a:off x="1077172" y="348863"/>
              <a:ext cx="49050" cy="19846"/>
            </a:xfrm>
            <a:custGeom>
              <a:avLst/>
              <a:gdLst/>
              <a:ahLst/>
              <a:cxnLst/>
              <a:rect l="l" t="t" r="r" b="b"/>
              <a:pathLst>
                <a:path w="608" h="246" extrusionOk="0">
                  <a:moveTo>
                    <a:pt x="570" y="1"/>
                  </a:moveTo>
                  <a:cubicBezTo>
                    <a:pt x="565" y="1"/>
                    <a:pt x="561" y="2"/>
                    <a:pt x="556" y="3"/>
                  </a:cubicBezTo>
                  <a:cubicBezTo>
                    <a:pt x="456" y="26"/>
                    <a:pt x="367" y="58"/>
                    <a:pt x="278" y="92"/>
                  </a:cubicBezTo>
                  <a:cubicBezTo>
                    <a:pt x="233" y="114"/>
                    <a:pt x="189" y="125"/>
                    <a:pt x="145" y="147"/>
                  </a:cubicBezTo>
                  <a:cubicBezTo>
                    <a:pt x="100" y="170"/>
                    <a:pt x="56" y="192"/>
                    <a:pt x="11" y="203"/>
                  </a:cubicBezTo>
                  <a:cubicBezTo>
                    <a:pt x="0" y="214"/>
                    <a:pt x="0" y="226"/>
                    <a:pt x="11" y="236"/>
                  </a:cubicBezTo>
                  <a:cubicBezTo>
                    <a:pt x="11" y="242"/>
                    <a:pt x="17" y="245"/>
                    <a:pt x="24" y="245"/>
                  </a:cubicBezTo>
                  <a:cubicBezTo>
                    <a:pt x="31" y="245"/>
                    <a:pt x="39" y="242"/>
                    <a:pt x="45" y="236"/>
                  </a:cubicBezTo>
                  <a:cubicBezTo>
                    <a:pt x="89" y="226"/>
                    <a:pt x="145" y="214"/>
                    <a:pt x="189" y="192"/>
                  </a:cubicBezTo>
                  <a:cubicBezTo>
                    <a:pt x="233" y="181"/>
                    <a:pt x="278" y="170"/>
                    <a:pt x="322" y="147"/>
                  </a:cubicBezTo>
                  <a:cubicBezTo>
                    <a:pt x="411" y="114"/>
                    <a:pt x="490" y="92"/>
                    <a:pt x="579" y="48"/>
                  </a:cubicBezTo>
                  <a:cubicBezTo>
                    <a:pt x="607" y="29"/>
                    <a:pt x="595" y="1"/>
                    <a:pt x="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25" name="Google Shape;17925;p24"/>
            <p:cNvSpPr/>
            <p:nvPr/>
          </p:nvSpPr>
          <p:spPr>
            <a:xfrm flipH="1">
              <a:off x="832804" y="441963"/>
              <a:ext cx="15570" cy="31221"/>
            </a:xfrm>
            <a:custGeom>
              <a:avLst/>
              <a:gdLst/>
              <a:ahLst/>
              <a:cxnLst/>
              <a:rect l="l" t="t" r="r" b="b"/>
              <a:pathLst>
                <a:path w="193" h="387" extrusionOk="0">
                  <a:moveTo>
                    <a:pt x="45" y="0"/>
                  </a:moveTo>
                  <a:cubicBezTo>
                    <a:pt x="24" y="0"/>
                    <a:pt x="0" y="17"/>
                    <a:pt x="15" y="39"/>
                  </a:cubicBezTo>
                  <a:cubicBezTo>
                    <a:pt x="37" y="83"/>
                    <a:pt x="71" y="139"/>
                    <a:pt x="82" y="195"/>
                  </a:cubicBezTo>
                  <a:cubicBezTo>
                    <a:pt x="104" y="251"/>
                    <a:pt x="115" y="306"/>
                    <a:pt x="126" y="362"/>
                  </a:cubicBezTo>
                  <a:cubicBezTo>
                    <a:pt x="126" y="378"/>
                    <a:pt x="143" y="387"/>
                    <a:pt x="159" y="387"/>
                  </a:cubicBezTo>
                  <a:cubicBezTo>
                    <a:pt x="176" y="387"/>
                    <a:pt x="193" y="378"/>
                    <a:pt x="193" y="362"/>
                  </a:cubicBezTo>
                  <a:cubicBezTo>
                    <a:pt x="193" y="295"/>
                    <a:pt x="182" y="239"/>
                    <a:pt x="160" y="184"/>
                  </a:cubicBezTo>
                  <a:cubicBezTo>
                    <a:pt x="138" y="117"/>
                    <a:pt x="115" y="61"/>
                    <a:pt x="71" y="17"/>
                  </a:cubicBezTo>
                  <a:cubicBezTo>
                    <a:pt x="67" y="5"/>
                    <a:pt x="56" y="0"/>
                    <a:pt x="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26" name="Google Shape;17926;p24"/>
            <p:cNvSpPr/>
            <p:nvPr/>
          </p:nvSpPr>
          <p:spPr>
            <a:xfrm flipH="1">
              <a:off x="739462" y="516104"/>
              <a:ext cx="38159" cy="41548"/>
            </a:xfrm>
            <a:custGeom>
              <a:avLst/>
              <a:gdLst/>
              <a:ahLst/>
              <a:cxnLst/>
              <a:rect l="l" t="t" r="r" b="b"/>
              <a:pathLst>
                <a:path w="473" h="515" extrusionOk="0">
                  <a:moveTo>
                    <a:pt x="58" y="1"/>
                  </a:moveTo>
                  <a:cubicBezTo>
                    <a:pt x="31" y="1"/>
                    <a:pt x="1" y="19"/>
                    <a:pt x="17" y="43"/>
                  </a:cubicBezTo>
                  <a:cubicBezTo>
                    <a:pt x="61" y="99"/>
                    <a:pt x="94" y="165"/>
                    <a:pt x="128" y="232"/>
                  </a:cubicBezTo>
                  <a:cubicBezTo>
                    <a:pt x="150" y="266"/>
                    <a:pt x="161" y="299"/>
                    <a:pt x="183" y="333"/>
                  </a:cubicBezTo>
                  <a:cubicBezTo>
                    <a:pt x="195" y="366"/>
                    <a:pt x="217" y="399"/>
                    <a:pt x="239" y="432"/>
                  </a:cubicBezTo>
                  <a:cubicBezTo>
                    <a:pt x="243" y="437"/>
                    <a:pt x="254" y="439"/>
                    <a:pt x="265" y="439"/>
                  </a:cubicBezTo>
                  <a:cubicBezTo>
                    <a:pt x="284" y="439"/>
                    <a:pt x="306" y="431"/>
                    <a:pt x="306" y="410"/>
                  </a:cubicBezTo>
                  <a:cubicBezTo>
                    <a:pt x="306" y="377"/>
                    <a:pt x="284" y="343"/>
                    <a:pt x="272" y="310"/>
                  </a:cubicBezTo>
                  <a:cubicBezTo>
                    <a:pt x="250" y="266"/>
                    <a:pt x="239" y="232"/>
                    <a:pt x="217" y="199"/>
                  </a:cubicBezTo>
                  <a:lnTo>
                    <a:pt x="217" y="199"/>
                  </a:lnTo>
                  <a:cubicBezTo>
                    <a:pt x="262" y="232"/>
                    <a:pt x="295" y="277"/>
                    <a:pt x="328" y="321"/>
                  </a:cubicBezTo>
                  <a:cubicBezTo>
                    <a:pt x="351" y="355"/>
                    <a:pt x="361" y="377"/>
                    <a:pt x="373" y="410"/>
                  </a:cubicBezTo>
                  <a:cubicBezTo>
                    <a:pt x="384" y="432"/>
                    <a:pt x="395" y="466"/>
                    <a:pt x="406" y="499"/>
                  </a:cubicBezTo>
                  <a:cubicBezTo>
                    <a:pt x="411" y="509"/>
                    <a:pt x="425" y="515"/>
                    <a:pt x="439" y="515"/>
                  </a:cubicBezTo>
                  <a:cubicBezTo>
                    <a:pt x="456" y="515"/>
                    <a:pt x="473" y="506"/>
                    <a:pt x="473" y="488"/>
                  </a:cubicBezTo>
                  <a:cubicBezTo>
                    <a:pt x="462" y="455"/>
                    <a:pt x="462" y="422"/>
                    <a:pt x="440" y="388"/>
                  </a:cubicBezTo>
                  <a:cubicBezTo>
                    <a:pt x="428" y="355"/>
                    <a:pt x="406" y="333"/>
                    <a:pt x="395" y="299"/>
                  </a:cubicBezTo>
                  <a:cubicBezTo>
                    <a:pt x="351" y="244"/>
                    <a:pt x="306" y="199"/>
                    <a:pt x="239" y="155"/>
                  </a:cubicBezTo>
                  <a:cubicBezTo>
                    <a:pt x="234" y="149"/>
                    <a:pt x="228" y="146"/>
                    <a:pt x="223" y="146"/>
                  </a:cubicBezTo>
                  <a:cubicBezTo>
                    <a:pt x="217" y="146"/>
                    <a:pt x="211" y="149"/>
                    <a:pt x="206" y="155"/>
                  </a:cubicBezTo>
                  <a:cubicBezTo>
                    <a:pt x="195" y="155"/>
                    <a:pt x="195" y="165"/>
                    <a:pt x="195" y="165"/>
                  </a:cubicBezTo>
                  <a:cubicBezTo>
                    <a:pt x="161" y="110"/>
                    <a:pt x="128" y="66"/>
                    <a:pt x="84" y="10"/>
                  </a:cubicBezTo>
                  <a:cubicBezTo>
                    <a:pt x="78" y="3"/>
                    <a:pt x="68" y="1"/>
                    <a:pt x="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27" name="Google Shape;17927;p24"/>
            <p:cNvSpPr/>
            <p:nvPr/>
          </p:nvSpPr>
          <p:spPr>
            <a:xfrm flipH="1">
              <a:off x="721471" y="540145"/>
              <a:ext cx="9923" cy="10891"/>
            </a:xfrm>
            <a:custGeom>
              <a:avLst/>
              <a:gdLst/>
              <a:ahLst/>
              <a:cxnLst/>
              <a:rect l="l" t="t" r="r" b="b"/>
              <a:pathLst>
                <a:path w="123" h="135" extrusionOk="0">
                  <a:moveTo>
                    <a:pt x="11" y="1"/>
                  </a:moveTo>
                  <a:cubicBezTo>
                    <a:pt x="11" y="1"/>
                    <a:pt x="0" y="12"/>
                    <a:pt x="0" y="23"/>
                  </a:cubicBezTo>
                  <a:lnTo>
                    <a:pt x="0" y="35"/>
                  </a:lnTo>
                  <a:cubicBezTo>
                    <a:pt x="11" y="57"/>
                    <a:pt x="22" y="68"/>
                    <a:pt x="33" y="79"/>
                  </a:cubicBezTo>
                  <a:cubicBezTo>
                    <a:pt x="33" y="90"/>
                    <a:pt x="45" y="101"/>
                    <a:pt x="45" y="101"/>
                  </a:cubicBezTo>
                  <a:cubicBezTo>
                    <a:pt x="55" y="112"/>
                    <a:pt x="55" y="124"/>
                    <a:pt x="67" y="124"/>
                  </a:cubicBezTo>
                  <a:cubicBezTo>
                    <a:pt x="78" y="134"/>
                    <a:pt x="89" y="134"/>
                    <a:pt x="100" y="134"/>
                  </a:cubicBezTo>
                  <a:cubicBezTo>
                    <a:pt x="111" y="134"/>
                    <a:pt x="122" y="124"/>
                    <a:pt x="122" y="112"/>
                  </a:cubicBezTo>
                  <a:cubicBezTo>
                    <a:pt x="111" y="101"/>
                    <a:pt x="111" y="90"/>
                    <a:pt x="111" y="90"/>
                  </a:cubicBezTo>
                  <a:cubicBezTo>
                    <a:pt x="100" y="79"/>
                    <a:pt x="100" y="68"/>
                    <a:pt x="89" y="57"/>
                  </a:cubicBezTo>
                  <a:cubicBezTo>
                    <a:pt x="78" y="45"/>
                    <a:pt x="67" y="23"/>
                    <a:pt x="55" y="12"/>
                  </a:cubicBezTo>
                  <a:cubicBezTo>
                    <a:pt x="55" y="1"/>
                    <a:pt x="45" y="1"/>
                    <a:pt x="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28" name="Google Shape;17928;p24"/>
            <p:cNvSpPr/>
            <p:nvPr/>
          </p:nvSpPr>
          <p:spPr>
            <a:xfrm flipH="1">
              <a:off x="836676" y="567091"/>
              <a:ext cx="9600" cy="17184"/>
            </a:xfrm>
            <a:custGeom>
              <a:avLst/>
              <a:gdLst/>
              <a:ahLst/>
              <a:cxnLst/>
              <a:rect l="l" t="t" r="r" b="b"/>
              <a:pathLst>
                <a:path w="119" h="213" extrusionOk="0">
                  <a:moveTo>
                    <a:pt x="23" y="1"/>
                  </a:moveTo>
                  <a:cubicBezTo>
                    <a:pt x="11" y="12"/>
                    <a:pt x="0" y="12"/>
                    <a:pt x="0" y="34"/>
                  </a:cubicBezTo>
                  <a:lnTo>
                    <a:pt x="67" y="201"/>
                  </a:lnTo>
                  <a:cubicBezTo>
                    <a:pt x="67" y="209"/>
                    <a:pt x="75" y="213"/>
                    <a:pt x="85" y="213"/>
                  </a:cubicBezTo>
                  <a:cubicBezTo>
                    <a:pt x="100" y="213"/>
                    <a:pt x="118" y="204"/>
                    <a:pt x="112" y="190"/>
                  </a:cubicBezTo>
                  <a:cubicBezTo>
                    <a:pt x="100" y="134"/>
                    <a:pt x="78" y="79"/>
                    <a:pt x="56" y="23"/>
                  </a:cubicBezTo>
                  <a:cubicBezTo>
                    <a:pt x="56" y="1"/>
                    <a:pt x="33" y="1"/>
                    <a:pt x="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29" name="Google Shape;17929;p24"/>
            <p:cNvSpPr/>
            <p:nvPr/>
          </p:nvSpPr>
          <p:spPr>
            <a:xfrm flipH="1">
              <a:off x="553665" y="434540"/>
              <a:ext cx="23396" cy="19039"/>
            </a:xfrm>
            <a:custGeom>
              <a:avLst/>
              <a:gdLst/>
              <a:ahLst/>
              <a:cxnLst/>
              <a:rect l="l" t="t" r="r" b="b"/>
              <a:pathLst>
                <a:path w="290" h="236" extrusionOk="0">
                  <a:moveTo>
                    <a:pt x="43" y="0"/>
                  </a:moveTo>
                  <a:cubicBezTo>
                    <a:pt x="33" y="0"/>
                    <a:pt x="22" y="3"/>
                    <a:pt x="11" y="9"/>
                  </a:cubicBezTo>
                  <a:cubicBezTo>
                    <a:pt x="0" y="9"/>
                    <a:pt x="0" y="20"/>
                    <a:pt x="0" y="31"/>
                  </a:cubicBezTo>
                  <a:cubicBezTo>
                    <a:pt x="0" y="42"/>
                    <a:pt x="0" y="53"/>
                    <a:pt x="11" y="53"/>
                  </a:cubicBezTo>
                  <a:cubicBezTo>
                    <a:pt x="22" y="64"/>
                    <a:pt x="45" y="76"/>
                    <a:pt x="55" y="86"/>
                  </a:cubicBezTo>
                  <a:cubicBezTo>
                    <a:pt x="55" y="86"/>
                    <a:pt x="67" y="86"/>
                    <a:pt x="67" y="98"/>
                  </a:cubicBezTo>
                  <a:lnTo>
                    <a:pt x="89" y="120"/>
                  </a:lnTo>
                  <a:cubicBezTo>
                    <a:pt x="100" y="131"/>
                    <a:pt x="111" y="153"/>
                    <a:pt x="122" y="165"/>
                  </a:cubicBezTo>
                  <a:cubicBezTo>
                    <a:pt x="122" y="175"/>
                    <a:pt x="134" y="175"/>
                    <a:pt x="134" y="187"/>
                  </a:cubicBezTo>
                  <a:lnTo>
                    <a:pt x="144" y="198"/>
                  </a:lnTo>
                  <a:lnTo>
                    <a:pt x="156" y="209"/>
                  </a:lnTo>
                  <a:cubicBezTo>
                    <a:pt x="160" y="214"/>
                    <a:pt x="168" y="216"/>
                    <a:pt x="177" y="216"/>
                  </a:cubicBezTo>
                  <a:cubicBezTo>
                    <a:pt x="190" y="216"/>
                    <a:pt x="205" y="211"/>
                    <a:pt x="211" y="198"/>
                  </a:cubicBezTo>
                  <a:lnTo>
                    <a:pt x="211" y="187"/>
                  </a:lnTo>
                  <a:cubicBezTo>
                    <a:pt x="211" y="209"/>
                    <a:pt x="223" y="220"/>
                    <a:pt x="233" y="220"/>
                  </a:cubicBezTo>
                  <a:cubicBezTo>
                    <a:pt x="233" y="228"/>
                    <a:pt x="244" y="236"/>
                    <a:pt x="255" y="236"/>
                  </a:cubicBezTo>
                  <a:cubicBezTo>
                    <a:pt x="259" y="236"/>
                    <a:pt x="264" y="235"/>
                    <a:pt x="267" y="231"/>
                  </a:cubicBezTo>
                  <a:cubicBezTo>
                    <a:pt x="278" y="231"/>
                    <a:pt x="289" y="220"/>
                    <a:pt x="278" y="209"/>
                  </a:cubicBezTo>
                  <a:cubicBezTo>
                    <a:pt x="278" y="187"/>
                    <a:pt x="267" y="175"/>
                    <a:pt x="255" y="165"/>
                  </a:cubicBezTo>
                  <a:cubicBezTo>
                    <a:pt x="255" y="142"/>
                    <a:pt x="245" y="131"/>
                    <a:pt x="233" y="120"/>
                  </a:cubicBezTo>
                  <a:lnTo>
                    <a:pt x="189" y="31"/>
                  </a:lnTo>
                  <a:cubicBezTo>
                    <a:pt x="183" y="25"/>
                    <a:pt x="178" y="23"/>
                    <a:pt x="172" y="23"/>
                  </a:cubicBezTo>
                  <a:cubicBezTo>
                    <a:pt x="167" y="23"/>
                    <a:pt x="161" y="25"/>
                    <a:pt x="156" y="31"/>
                  </a:cubicBezTo>
                  <a:cubicBezTo>
                    <a:pt x="144" y="31"/>
                    <a:pt x="134" y="42"/>
                    <a:pt x="134" y="53"/>
                  </a:cubicBezTo>
                  <a:lnTo>
                    <a:pt x="144" y="64"/>
                  </a:lnTo>
                  <a:cubicBezTo>
                    <a:pt x="122" y="42"/>
                    <a:pt x="100" y="20"/>
                    <a:pt x="67" y="9"/>
                  </a:cubicBezTo>
                  <a:cubicBezTo>
                    <a:pt x="61" y="3"/>
                    <a:pt x="53" y="0"/>
                    <a:pt x="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30" name="Google Shape;17930;p24"/>
            <p:cNvSpPr/>
            <p:nvPr/>
          </p:nvSpPr>
          <p:spPr>
            <a:xfrm flipH="1">
              <a:off x="545678" y="444222"/>
              <a:ext cx="9036" cy="5405"/>
            </a:xfrm>
            <a:custGeom>
              <a:avLst/>
              <a:gdLst/>
              <a:ahLst/>
              <a:cxnLst/>
              <a:rect l="l" t="t" r="r" b="b"/>
              <a:pathLst>
                <a:path w="112" h="67" extrusionOk="0">
                  <a:moveTo>
                    <a:pt x="57" y="0"/>
                  </a:moveTo>
                  <a:cubicBezTo>
                    <a:pt x="1" y="0"/>
                    <a:pt x="1" y="67"/>
                    <a:pt x="57" y="67"/>
                  </a:cubicBezTo>
                  <a:cubicBezTo>
                    <a:pt x="112" y="67"/>
                    <a:pt x="112" y="0"/>
                    <a:pt x="5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31" name="Google Shape;17931;p24"/>
            <p:cNvSpPr/>
            <p:nvPr/>
          </p:nvSpPr>
          <p:spPr>
            <a:xfrm flipH="1">
              <a:off x="446043" y="238014"/>
              <a:ext cx="24283" cy="14279"/>
            </a:xfrm>
            <a:custGeom>
              <a:avLst/>
              <a:gdLst/>
              <a:ahLst/>
              <a:cxnLst/>
              <a:rect l="l" t="t" r="r" b="b"/>
              <a:pathLst>
                <a:path w="301" h="177" extrusionOk="0">
                  <a:moveTo>
                    <a:pt x="128" y="1"/>
                  </a:moveTo>
                  <a:cubicBezTo>
                    <a:pt x="120" y="1"/>
                    <a:pt x="112" y="3"/>
                    <a:pt x="101" y="9"/>
                  </a:cubicBezTo>
                  <a:cubicBezTo>
                    <a:pt x="89" y="20"/>
                    <a:pt x="89" y="31"/>
                    <a:pt x="101" y="43"/>
                  </a:cubicBezTo>
                  <a:cubicBezTo>
                    <a:pt x="123" y="65"/>
                    <a:pt x="145" y="76"/>
                    <a:pt x="167" y="87"/>
                  </a:cubicBezTo>
                  <a:lnTo>
                    <a:pt x="156" y="87"/>
                  </a:lnTo>
                  <a:lnTo>
                    <a:pt x="79" y="53"/>
                  </a:lnTo>
                  <a:lnTo>
                    <a:pt x="45" y="53"/>
                  </a:lnTo>
                  <a:cubicBezTo>
                    <a:pt x="34" y="53"/>
                    <a:pt x="22" y="65"/>
                    <a:pt x="12" y="65"/>
                  </a:cubicBezTo>
                  <a:cubicBezTo>
                    <a:pt x="0" y="87"/>
                    <a:pt x="12" y="109"/>
                    <a:pt x="34" y="120"/>
                  </a:cubicBezTo>
                  <a:cubicBezTo>
                    <a:pt x="56" y="120"/>
                    <a:pt x="89" y="132"/>
                    <a:pt x="111" y="142"/>
                  </a:cubicBezTo>
                  <a:cubicBezTo>
                    <a:pt x="134" y="154"/>
                    <a:pt x="145" y="154"/>
                    <a:pt x="156" y="164"/>
                  </a:cubicBezTo>
                  <a:cubicBezTo>
                    <a:pt x="178" y="164"/>
                    <a:pt x="190" y="176"/>
                    <a:pt x="212" y="176"/>
                  </a:cubicBezTo>
                  <a:cubicBezTo>
                    <a:pt x="223" y="176"/>
                    <a:pt x="245" y="176"/>
                    <a:pt x="256" y="154"/>
                  </a:cubicBezTo>
                  <a:cubicBezTo>
                    <a:pt x="267" y="154"/>
                    <a:pt x="256" y="142"/>
                    <a:pt x="256" y="132"/>
                  </a:cubicBezTo>
                  <a:lnTo>
                    <a:pt x="256" y="132"/>
                  </a:lnTo>
                  <a:cubicBezTo>
                    <a:pt x="262" y="137"/>
                    <a:pt x="267" y="140"/>
                    <a:pt x="273" y="140"/>
                  </a:cubicBezTo>
                  <a:cubicBezTo>
                    <a:pt x="278" y="140"/>
                    <a:pt x="284" y="137"/>
                    <a:pt x="289" y="132"/>
                  </a:cubicBezTo>
                  <a:cubicBezTo>
                    <a:pt x="289" y="120"/>
                    <a:pt x="301" y="109"/>
                    <a:pt x="289" y="109"/>
                  </a:cubicBezTo>
                  <a:lnTo>
                    <a:pt x="256" y="76"/>
                  </a:lnTo>
                  <a:cubicBezTo>
                    <a:pt x="245" y="65"/>
                    <a:pt x="234" y="65"/>
                    <a:pt x="223" y="53"/>
                  </a:cubicBezTo>
                  <a:cubicBezTo>
                    <a:pt x="200" y="43"/>
                    <a:pt x="178" y="20"/>
                    <a:pt x="156" y="9"/>
                  </a:cubicBezTo>
                  <a:cubicBezTo>
                    <a:pt x="145" y="3"/>
                    <a:pt x="137" y="1"/>
                    <a:pt x="12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32" name="Google Shape;17932;p24"/>
            <p:cNvSpPr/>
            <p:nvPr/>
          </p:nvSpPr>
          <p:spPr>
            <a:xfrm flipH="1">
              <a:off x="900007" y="225187"/>
              <a:ext cx="34206" cy="15086"/>
            </a:xfrm>
            <a:custGeom>
              <a:avLst/>
              <a:gdLst/>
              <a:ahLst/>
              <a:cxnLst/>
              <a:rect l="l" t="t" r="r" b="b"/>
              <a:pathLst>
                <a:path w="424" h="187" extrusionOk="0">
                  <a:moveTo>
                    <a:pt x="124" y="0"/>
                  </a:moveTo>
                  <a:cubicBezTo>
                    <a:pt x="97" y="0"/>
                    <a:pt x="70" y="4"/>
                    <a:pt x="45" y="12"/>
                  </a:cubicBezTo>
                  <a:cubicBezTo>
                    <a:pt x="23" y="12"/>
                    <a:pt x="1" y="34"/>
                    <a:pt x="11" y="57"/>
                  </a:cubicBezTo>
                  <a:cubicBezTo>
                    <a:pt x="20" y="73"/>
                    <a:pt x="34" y="83"/>
                    <a:pt x="49" y="83"/>
                  </a:cubicBezTo>
                  <a:cubicBezTo>
                    <a:pt x="55" y="83"/>
                    <a:pt x="61" y="82"/>
                    <a:pt x="67" y="79"/>
                  </a:cubicBezTo>
                  <a:cubicBezTo>
                    <a:pt x="78" y="79"/>
                    <a:pt x="100" y="79"/>
                    <a:pt x="112" y="68"/>
                  </a:cubicBezTo>
                  <a:lnTo>
                    <a:pt x="156" y="68"/>
                  </a:lnTo>
                  <a:cubicBezTo>
                    <a:pt x="156" y="79"/>
                    <a:pt x="167" y="79"/>
                    <a:pt x="178" y="79"/>
                  </a:cubicBezTo>
                  <a:lnTo>
                    <a:pt x="201" y="79"/>
                  </a:lnTo>
                  <a:cubicBezTo>
                    <a:pt x="201" y="79"/>
                    <a:pt x="211" y="79"/>
                    <a:pt x="211" y="90"/>
                  </a:cubicBezTo>
                  <a:cubicBezTo>
                    <a:pt x="223" y="90"/>
                    <a:pt x="234" y="90"/>
                    <a:pt x="245" y="101"/>
                  </a:cubicBezTo>
                  <a:lnTo>
                    <a:pt x="256" y="101"/>
                  </a:lnTo>
                  <a:lnTo>
                    <a:pt x="256" y="113"/>
                  </a:lnTo>
                  <a:cubicBezTo>
                    <a:pt x="267" y="113"/>
                    <a:pt x="267" y="113"/>
                    <a:pt x="278" y="123"/>
                  </a:cubicBezTo>
                  <a:cubicBezTo>
                    <a:pt x="300" y="135"/>
                    <a:pt x="323" y="157"/>
                    <a:pt x="334" y="168"/>
                  </a:cubicBezTo>
                  <a:cubicBezTo>
                    <a:pt x="347" y="181"/>
                    <a:pt x="356" y="186"/>
                    <a:pt x="366" y="186"/>
                  </a:cubicBezTo>
                  <a:cubicBezTo>
                    <a:pt x="373" y="186"/>
                    <a:pt x="380" y="184"/>
                    <a:pt x="389" y="179"/>
                  </a:cubicBezTo>
                  <a:cubicBezTo>
                    <a:pt x="401" y="179"/>
                    <a:pt x="423" y="168"/>
                    <a:pt x="412" y="146"/>
                  </a:cubicBezTo>
                  <a:cubicBezTo>
                    <a:pt x="401" y="113"/>
                    <a:pt x="379" y="90"/>
                    <a:pt x="345" y="68"/>
                  </a:cubicBezTo>
                  <a:cubicBezTo>
                    <a:pt x="323" y="46"/>
                    <a:pt x="290" y="34"/>
                    <a:pt x="256" y="24"/>
                  </a:cubicBezTo>
                  <a:cubicBezTo>
                    <a:pt x="214" y="10"/>
                    <a:pt x="169" y="0"/>
                    <a:pt x="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33" name="Google Shape;17933;p24"/>
            <p:cNvSpPr/>
            <p:nvPr/>
          </p:nvSpPr>
          <p:spPr>
            <a:xfrm flipH="1">
              <a:off x="900975" y="216312"/>
              <a:ext cx="23396" cy="15006"/>
            </a:xfrm>
            <a:custGeom>
              <a:avLst/>
              <a:gdLst/>
              <a:ahLst/>
              <a:cxnLst/>
              <a:rect l="l" t="t" r="r" b="b"/>
              <a:pathLst>
                <a:path w="290" h="186" extrusionOk="0">
                  <a:moveTo>
                    <a:pt x="23" y="0"/>
                  </a:moveTo>
                  <a:cubicBezTo>
                    <a:pt x="12" y="0"/>
                    <a:pt x="0" y="11"/>
                    <a:pt x="0" y="22"/>
                  </a:cubicBezTo>
                  <a:cubicBezTo>
                    <a:pt x="0" y="33"/>
                    <a:pt x="12" y="45"/>
                    <a:pt x="23" y="45"/>
                  </a:cubicBezTo>
                  <a:lnTo>
                    <a:pt x="56" y="45"/>
                  </a:lnTo>
                  <a:lnTo>
                    <a:pt x="67" y="55"/>
                  </a:lnTo>
                  <a:lnTo>
                    <a:pt x="79" y="55"/>
                  </a:lnTo>
                  <a:cubicBezTo>
                    <a:pt x="101" y="67"/>
                    <a:pt x="123" y="67"/>
                    <a:pt x="134" y="78"/>
                  </a:cubicBezTo>
                  <a:cubicBezTo>
                    <a:pt x="145" y="89"/>
                    <a:pt x="156" y="89"/>
                    <a:pt x="156" y="100"/>
                  </a:cubicBezTo>
                  <a:lnTo>
                    <a:pt x="178" y="122"/>
                  </a:lnTo>
                  <a:lnTo>
                    <a:pt x="223" y="167"/>
                  </a:lnTo>
                  <a:cubicBezTo>
                    <a:pt x="230" y="180"/>
                    <a:pt x="240" y="185"/>
                    <a:pt x="250" y="185"/>
                  </a:cubicBezTo>
                  <a:cubicBezTo>
                    <a:pt x="257" y="185"/>
                    <a:pt x="263" y="182"/>
                    <a:pt x="267" y="178"/>
                  </a:cubicBezTo>
                  <a:cubicBezTo>
                    <a:pt x="279" y="178"/>
                    <a:pt x="290" y="167"/>
                    <a:pt x="290" y="156"/>
                  </a:cubicBezTo>
                  <a:cubicBezTo>
                    <a:pt x="279" y="134"/>
                    <a:pt x="279" y="122"/>
                    <a:pt x="267" y="111"/>
                  </a:cubicBezTo>
                  <a:lnTo>
                    <a:pt x="245" y="89"/>
                  </a:lnTo>
                  <a:cubicBezTo>
                    <a:pt x="223" y="67"/>
                    <a:pt x="201" y="55"/>
                    <a:pt x="178" y="33"/>
                  </a:cubicBezTo>
                  <a:cubicBezTo>
                    <a:pt x="134" y="11"/>
                    <a:pt x="79" y="0"/>
                    <a:pt x="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34" name="Google Shape;17934;p24"/>
            <p:cNvSpPr/>
            <p:nvPr/>
          </p:nvSpPr>
          <p:spPr>
            <a:xfrm flipH="1">
              <a:off x="893795" y="209132"/>
              <a:ext cx="7261" cy="6293"/>
            </a:xfrm>
            <a:custGeom>
              <a:avLst/>
              <a:gdLst/>
              <a:ahLst/>
              <a:cxnLst/>
              <a:rect l="l" t="t" r="r" b="b"/>
              <a:pathLst>
                <a:path w="90" h="78" extrusionOk="0">
                  <a:moveTo>
                    <a:pt x="34" y="0"/>
                  </a:moveTo>
                  <a:cubicBezTo>
                    <a:pt x="23" y="0"/>
                    <a:pt x="23" y="11"/>
                    <a:pt x="12" y="11"/>
                  </a:cubicBezTo>
                  <a:cubicBezTo>
                    <a:pt x="12" y="11"/>
                    <a:pt x="1" y="11"/>
                    <a:pt x="1" y="22"/>
                  </a:cubicBezTo>
                  <a:lnTo>
                    <a:pt x="1" y="33"/>
                  </a:lnTo>
                  <a:lnTo>
                    <a:pt x="1" y="55"/>
                  </a:lnTo>
                  <a:cubicBezTo>
                    <a:pt x="12" y="55"/>
                    <a:pt x="12" y="55"/>
                    <a:pt x="23" y="67"/>
                  </a:cubicBezTo>
                  <a:cubicBezTo>
                    <a:pt x="23" y="67"/>
                    <a:pt x="34" y="67"/>
                    <a:pt x="34" y="78"/>
                  </a:cubicBezTo>
                  <a:lnTo>
                    <a:pt x="67" y="78"/>
                  </a:lnTo>
                  <a:cubicBezTo>
                    <a:pt x="67" y="78"/>
                    <a:pt x="79" y="78"/>
                    <a:pt x="79" y="67"/>
                  </a:cubicBezTo>
                  <a:cubicBezTo>
                    <a:pt x="90" y="67"/>
                    <a:pt x="90" y="67"/>
                    <a:pt x="90" y="55"/>
                  </a:cubicBezTo>
                  <a:lnTo>
                    <a:pt x="90" y="45"/>
                  </a:lnTo>
                  <a:cubicBezTo>
                    <a:pt x="90" y="33"/>
                    <a:pt x="79" y="33"/>
                    <a:pt x="79" y="22"/>
                  </a:cubicBezTo>
                  <a:cubicBezTo>
                    <a:pt x="79" y="22"/>
                    <a:pt x="79" y="11"/>
                    <a:pt x="67" y="11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35" name="Google Shape;17935;p24"/>
            <p:cNvSpPr/>
            <p:nvPr/>
          </p:nvSpPr>
          <p:spPr>
            <a:xfrm flipH="1">
              <a:off x="576175" y="181218"/>
              <a:ext cx="116172" cy="40015"/>
            </a:xfrm>
            <a:custGeom>
              <a:avLst/>
              <a:gdLst/>
              <a:ahLst/>
              <a:cxnLst/>
              <a:rect l="l" t="t" r="r" b="b"/>
              <a:pathLst>
                <a:path w="1440" h="496" extrusionOk="0">
                  <a:moveTo>
                    <a:pt x="1207" y="1"/>
                  </a:moveTo>
                  <a:cubicBezTo>
                    <a:pt x="1026" y="1"/>
                    <a:pt x="843" y="39"/>
                    <a:pt x="673" y="90"/>
                  </a:cubicBezTo>
                  <a:cubicBezTo>
                    <a:pt x="450" y="168"/>
                    <a:pt x="239" y="279"/>
                    <a:pt x="50" y="424"/>
                  </a:cubicBezTo>
                  <a:cubicBezTo>
                    <a:pt x="0" y="457"/>
                    <a:pt x="42" y="496"/>
                    <a:pt x="86" y="496"/>
                  </a:cubicBezTo>
                  <a:cubicBezTo>
                    <a:pt x="101" y="496"/>
                    <a:pt x="116" y="491"/>
                    <a:pt x="127" y="480"/>
                  </a:cubicBezTo>
                  <a:cubicBezTo>
                    <a:pt x="305" y="357"/>
                    <a:pt x="506" y="246"/>
                    <a:pt x="717" y="179"/>
                  </a:cubicBezTo>
                  <a:cubicBezTo>
                    <a:pt x="928" y="124"/>
                    <a:pt x="1140" y="102"/>
                    <a:pt x="1362" y="90"/>
                  </a:cubicBezTo>
                  <a:cubicBezTo>
                    <a:pt x="1418" y="90"/>
                    <a:pt x="1440" y="23"/>
                    <a:pt x="1373" y="13"/>
                  </a:cubicBezTo>
                  <a:cubicBezTo>
                    <a:pt x="1318" y="5"/>
                    <a:pt x="1262" y="1"/>
                    <a:pt x="12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36" name="Google Shape;17936;p24"/>
            <p:cNvSpPr/>
            <p:nvPr/>
          </p:nvSpPr>
          <p:spPr>
            <a:xfrm flipH="1">
              <a:off x="577384" y="192594"/>
              <a:ext cx="40983" cy="8632"/>
            </a:xfrm>
            <a:custGeom>
              <a:avLst/>
              <a:gdLst/>
              <a:ahLst/>
              <a:cxnLst/>
              <a:rect l="l" t="t" r="r" b="b"/>
              <a:pathLst>
                <a:path w="508" h="107" extrusionOk="0">
                  <a:moveTo>
                    <a:pt x="190" y="0"/>
                  </a:moveTo>
                  <a:cubicBezTo>
                    <a:pt x="139" y="0"/>
                    <a:pt x="92" y="8"/>
                    <a:pt x="45" y="16"/>
                  </a:cubicBezTo>
                  <a:cubicBezTo>
                    <a:pt x="23" y="27"/>
                    <a:pt x="1" y="38"/>
                    <a:pt x="11" y="60"/>
                  </a:cubicBezTo>
                  <a:cubicBezTo>
                    <a:pt x="11" y="76"/>
                    <a:pt x="29" y="87"/>
                    <a:pt x="48" y="87"/>
                  </a:cubicBezTo>
                  <a:cubicBezTo>
                    <a:pt x="54" y="87"/>
                    <a:pt x="61" y="86"/>
                    <a:pt x="67" y="82"/>
                  </a:cubicBezTo>
                  <a:cubicBezTo>
                    <a:pt x="110" y="75"/>
                    <a:pt x="153" y="71"/>
                    <a:pt x="196" y="71"/>
                  </a:cubicBezTo>
                  <a:cubicBezTo>
                    <a:pt x="275" y="71"/>
                    <a:pt x="355" y="83"/>
                    <a:pt x="434" y="105"/>
                  </a:cubicBezTo>
                  <a:cubicBezTo>
                    <a:pt x="438" y="106"/>
                    <a:pt x="442" y="107"/>
                    <a:pt x="445" y="107"/>
                  </a:cubicBezTo>
                  <a:cubicBezTo>
                    <a:pt x="476" y="107"/>
                    <a:pt x="507" y="69"/>
                    <a:pt x="468" y="49"/>
                  </a:cubicBezTo>
                  <a:cubicBezTo>
                    <a:pt x="401" y="16"/>
                    <a:pt x="334" y="5"/>
                    <a:pt x="256" y="5"/>
                  </a:cubicBezTo>
                  <a:cubicBezTo>
                    <a:pt x="233" y="2"/>
                    <a:pt x="211" y="0"/>
                    <a:pt x="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37" name="Google Shape;17937;p24"/>
            <p:cNvSpPr/>
            <p:nvPr/>
          </p:nvSpPr>
          <p:spPr>
            <a:xfrm flipH="1">
              <a:off x="781576" y="206309"/>
              <a:ext cx="103345" cy="93906"/>
            </a:xfrm>
            <a:custGeom>
              <a:avLst/>
              <a:gdLst/>
              <a:ahLst/>
              <a:cxnLst/>
              <a:rect l="l" t="t" r="r" b="b"/>
              <a:pathLst>
                <a:path w="1281" h="1164" extrusionOk="0">
                  <a:moveTo>
                    <a:pt x="688" y="1"/>
                  </a:moveTo>
                  <a:cubicBezTo>
                    <a:pt x="553" y="1"/>
                    <a:pt x="418" y="42"/>
                    <a:pt x="302" y="113"/>
                  </a:cubicBezTo>
                  <a:cubicBezTo>
                    <a:pt x="179" y="191"/>
                    <a:pt x="68" y="291"/>
                    <a:pt x="35" y="436"/>
                  </a:cubicBezTo>
                  <a:cubicBezTo>
                    <a:pt x="1" y="557"/>
                    <a:pt x="23" y="703"/>
                    <a:pt x="90" y="814"/>
                  </a:cubicBezTo>
                  <a:cubicBezTo>
                    <a:pt x="200" y="1033"/>
                    <a:pt x="426" y="1163"/>
                    <a:pt x="672" y="1163"/>
                  </a:cubicBezTo>
                  <a:cubicBezTo>
                    <a:pt x="700" y="1163"/>
                    <a:pt x="729" y="1162"/>
                    <a:pt x="757" y="1158"/>
                  </a:cubicBezTo>
                  <a:cubicBezTo>
                    <a:pt x="880" y="1136"/>
                    <a:pt x="1013" y="1081"/>
                    <a:pt x="1113" y="992"/>
                  </a:cubicBezTo>
                  <a:cubicBezTo>
                    <a:pt x="1224" y="891"/>
                    <a:pt x="1280" y="758"/>
                    <a:pt x="1280" y="602"/>
                  </a:cubicBezTo>
                  <a:cubicBezTo>
                    <a:pt x="1280" y="446"/>
                    <a:pt x="1258" y="268"/>
                    <a:pt x="1135" y="157"/>
                  </a:cubicBezTo>
                  <a:cubicBezTo>
                    <a:pt x="1091" y="113"/>
                    <a:pt x="1036" y="80"/>
                    <a:pt x="969" y="68"/>
                  </a:cubicBezTo>
                  <a:cubicBezTo>
                    <a:pt x="880" y="22"/>
                    <a:pt x="784" y="1"/>
                    <a:pt x="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38" name="Google Shape;17938;p24"/>
            <p:cNvSpPr/>
            <p:nvPr/>
          </p:nvSpPr>
          <p:spPr>
            <a:xfrm flipH="1">
              <a:off x="764392" y="192755"/>
              <a:ext cx="137551" cy="116011"/>
            </a:xfrm>
            <a:custGeom>
              <a:avLst/>
              <a:gdLst/>
              <a:ahLst/>
              <a:cxnLst/>
              <a:rect l="l" t="t" r="r" b="b"/>
              <a:pathLst>
                <a:path w="1705" h="1438" extrusionOk="0">
                  <a:moveTo>
                    <a:pt x="1002" y="181"/>
                  </a:moveTo>
                  <a:cubicBezTo>
                    <a:pt x="1002" y="192"/>
                    <a:pt x="1013" y="214"/>
                    <a:pt x="1013" y="225"/>
                  </a:cubicBezTo>
                  <a:cubicBezTo>
                    <a:pt x="1024" y="248"/>
                    <a:pt x="1024" y="270"/>
                    <a:pt x="1035" y="292"/>
                  </a:cubicBezTo>
                  <a:cubicBezTo>
                    <a:pt x="1035" y="325"/>
                    <a:pt x="1035" y="359"/>
                    <a:pt x="1046" y="381"/>
                  </a:cubicBezTo>
                  <a:cubicBezTo>
                    <a:pt x="1046" y="403"/>
                    <a:pt x="1057" y="414"/>
                    <a:pt x="1079" y="414"/>
                  </a:cubicBezTo>
                  <a:cubicBezTo>
                    <a:pt x="1102" y="414"/>
                    <a:pt x="1124" y="414"/>
                    <a:pt x="1135" y="392"/>
                  </a:cubicBezTo>
                  <a:lnTo>
                    <a:pt x="1135" y="337"/>
                  </a:lnTo>
                  <a:lnTo>
                    <a:pt x="1135" y="325"/>
                  </a:lnTo>
                  <a:cubicBezTo>
                    <a:pt x="1146" y="347"/>
                    <a:pt x="1158" y="381"/>
                    <a:pt x="1168" y="414"/>
                  </a:cubicBezTo>
                  <a:cubicBezTo>
                    <a:pt x="1168" y="426"/>
                    <a:pt x="1188" y="435"/>
                    <a:pt x="1207" y="435"/>
                  </a:cubicBezTo>
                  <a:cubicBezTo>
                    <a:pt x="1222" y="435"/>
                    <a:pt x="1235" y="429"/>
                    <a:pt x="1235" y="414"/>
                  </a:cubicBezTo>
                  <a:cubicBezTo>
                    <a:pt x="1247" y="392"/>
                    <a:pt x="1247" y="370"/>
                    <a:pt x="1247" y="337"/>
                  </a:cubicBezTo>
                  <a:lnTo>
                    <a:pt x="1247" y="270"/>
                  </a:lnTo>
                  <a:cubicBezTo>
                    <a:pt x="1291" y="337"/>
                    <a:pt x="1313" y="414"/>
                    <a:pt x="1346" y="481"/>
                  </a:cubicBezTo>
                  <a:cubicBezTo>
                    <a:pt x="1352" y="498"/>
                    <a:pt x="1369" y="506"/>
                    <a:pt x="1385" y="506"/>
                  </a:cubicBezTo>
                  <a:cubicBezTo>
                    <a:pt x="1402" y="506"/>
                    <a:pt x="1419" y="498"/>
                    <a:pt x="1425" y="481"/>
                  </a:cubicBezTo>
                  <a:cubicBezTo>
                    <a:pt x="1425" y="492"/>
                    <a:pt x="1435" y="492"/>
                    <a:pt x="1435" y="503"/>
                  </a:cubicBezTo>
                  <a:cubicBezTo>
                    <a:pt x="1447" y="515"/>
                    <a:pt x="1447" y="525"/>
                    <a:pt x="1457" y="537"/>
                  </a:cubicBezTo>
                  <a:lnTo>
                    <a:pt x="1457" y="637"/>
                  </a:lnTo>
                  <a:cubicBezTo>
                    <a:pt x="1447" y="648"/>
                    <a:pt x="1447" y="659"/>
                    <a:pt x="1435" y="670"/>
                  </a:cubicBezTo>
                  <a:cubicBezTo>
                    <a:pt x="1435" y="770"/>
                    <a:pt x="1425" y="859"/>
                    <a:pt x="1391" y="948"/>
                  </a:cubicBezTo>
                  <a:cubicBezTo>
                    <a:pt x="1391" y="848"/>
                    <a:pt x="1368" y="737"/>
                    <a:pt x="1324" y="648"/>
                  </a:cubicBezTo>
                  <a:cubicBezTo>
                    <a:pt x="1315" y="629"/>
                    <a:pt x="1292" y="620"/>
                    <a:pt x="1270" y="620"/>
                  </a:cubicBezTo>
                  <a:cubicBezTo>
                    <a:pt x="1240" y="620"/>
                    <a:pt x="1211" y="638"/>
                    <a:pt x="1224" y="670"/>
                  </a:cubicBezTo>
                  <a:cubicBezTo>
                    <a:pt x="1224" y="681"/>
                    <a:pt x="1235" y="703"/>
                    <a:pt x="1247" y="725"/>
                  </a:cubicBezTo>
                  <a:cubicBezTo>
                    <a:pt x="1235" y="718"/>
                    <a:pt x="1221" y="714"/>
                    <a:pt x="1206" y="714"/>
                  </a:cubicBezTo>
                  <a:cubicBezTo>
                    <a:pt x="1177" y="714"/>
                    <a:pt x="1150" y="730"/>
                    <a:pt x="1158" y="759"/>
                  </a:cubicBezTo>
                  <a:cubicBezTo>
                    <a:pt x="1168" y="837"/>
                    <a:pt x="1180" y="903"/>
                    <a:pt x="1180" y="982"/>
                  </a:cubicBezTo>
                  <a:lnTo>
                    <a:pt x="1180" y="1093"/>
                  </a:lnTo>
                  <a:cubicBezTo>
                    <a:pt x="1180" y="1104"/>
                    <a:pt x="1168" y="1104"/>
                    <a:pt x="1168" y="1115"/>
                  </a:cubicBezTo>
                  <a:cubicBezTo>
                    <a:pt x="1168" y="1048"/>
                    <a:pt x="1146" y="982"/>
                    <a:pt x="1124" y="915"/>
                  </a:cubicBezTo>
                  <a:cubicBezTo>
                    <a:pt x="1124" y="893"/>
                    <a:pt x="1102" y="893"/>
                    <a:pt x="1091" y="893"/>
                  </a:cubicBezTo>
                  <a:cubicBezTo>
                    <a:pt x="1079" y="893"/>
                    <a:pt x="1057" y="903"/>
                    <a:pt x="1057" y="915"/>
                  </a:cubicBezTo>
                  <a:cubicBezTo>
                    <a:pt x="1069" y="982"/>
                    <a:pt x="1079" y="1048"/>
                    <a:pt x="1079" y="1115"/>
                  </a:cubicBezTo>
                  <a:cubicBezTo>
                    <a:pt x="1079" y="1148"/>
                    <a:pt x="1079" y="1182"/>
                    <a:pt x="1069" y="1215"/>
                  </a:cubicBezTo>
                  <a:lnTo>
                    <a:pt x="1069" y="1204"/>
                  </a:lnTo>
                  <a:cubicBezTo>
                    <a:pt x="1069" y="1182"/>
                    <a:pt x="1069" y="1148"/>
                    <a:pt x="1057" y="1126"/>
                  </a:cubicBezTo>
                  <a:cubicBezTo>
                    <a:pt x="1057" y="1071"/>
                    <a:pt x="1057" y="1015"/>
                    <a:pt x="1046" y="960"/>
                  </a:cubicBezTo>
                  <a:cubicBezTo>
                    <a:pt x="1046" y="937"/>
                    <a:pt x="1024" y="926"/>
                    <a:pt x="1002" y="926"/>
                  </a:cubicBezTo>
                  <a:cubicBezTo>
                    <a:pt x="980" y="926"/>
                    <a:pt x="946" y="937"/>
                    <a:pt x="946" y="960"/>
                  </a:cubicBezTo>
                  <a:cubicBezTo>
                    <a:pt x="957" y="1015"/>
                    <a:pt x="957" y="1071"/>
                    <a:pt x="957" y="1126"/>
                  </a:cubicBezTo>
                  <a:lnTo>
                    <a:pt x="957" y="1204"/>
                  </a:lnTo>
                  <a:lnTo>
                    <a:pt x="957" y="1226"/>
                  </a:lnTo>
                  <a:lnTo>
                    <a:pt x="891" y="1160"/>
                  </a:lnTo>
                  <a:cubicBezTo>
                    <a:pt x="846" y="1093"/>
                    <a:pt x="802" y="1037"/>
                    <a:pt x="768" y="960"/>
                  </a:cubicBezTo>
                  <a:cubicBezTo>
                    <a:pt x="757" y="948"/>
                    <a:pt x="735" y="937"/>
                    <a:pt x="713" y="937"/>
                  </a:cubicBezTo>
                  <a:cubicBezTo>
                    <a:pt x="690" y="937"/>
                    <a:pt x="668" y="960"/>
                    <a:pt x="679" y="982"/>
                  </a:cubicBezTo>
                  <a:cubicBezTo>
                    <a:pt x="713" y="1059"/>
                    <a:pt x="768" y="1137"/>
                    <a:pt x="824" y="1215"/>
                  </a:cubicBezTo>
                  <a:cubicBezTo>
                    <a:pt x="812" y="1204"/>
                    <a:pt x="790" y="1193"/>
                    <a:pt x="779" y="1182"/>
                  </a:cubicBezTo>
                  <a:cubicBezTo>
                    <a:pt x="735" y="1137"/>
                    <a:pt x="701" y="1081"/>
                    <a:pt x="668" y="1037"/>
                  </a:cubicBezTo>
                  <a:cubicBezTo>
                    <a:pt x="660" y="1029"/>
                    <a:pt x="647" y="1021"/>
                    <a:pt x="636" y="1021"/>
                  </a:cubicBezTo>
                  <a:cubicBezTo>
                    <a:pt x="631" y="1021"/>
                    <a:pt x="627" y="1023"/>
                    <a:pt x="624" y="1026"/>
                  </a:cubicBezTo>
                  <a:cubicBezTo>
                    <a:pt x="612" y="1026"/>
                    <a:pt x="601" y="1037"/>
                    <a:pt x="601" y="1059"/>
                  </a:cubicBezTo>
                  <a:cubicBezTo>
                    <a:pt x="634" y="1115"/>
                    <a:pt x="668" y="1182"/>
                    <a:pt x="723" y="1226"/>
                  </a:cubicBezTo>
                  <a:cubicBezTo>
                    <a:pt x="723" y="1230"/>
                    <a:pt x="723" y="1233"/>
                    <a:pt x="724" y="1235"/>
                  </a:cubicBezTo>
                  <a:lnTo>
                    <a:pt x="724" y="1235"/>
                  </a:lnTo>
                  <a:cubicBezTo>
                    <a:pt x="716" y="1231"/>
                    <a:pt x="709" y="1226"/>
                    <a:pt x="701" y="1226"/>
                  </a:cubicBezTo>
                  <a:lnTo>
                    <a:pt x="701" y="1215"/>
                  </a:lnTo>
                  <a:cubicBezTo>
                    <a:pt x="690" y="1215"/>
                    <a:pt x="690" y="1215"/>
                    <a:pt x="679" y="1204"/>
                  </a:cubicBezTo>
                  <a:cubicBezTo>
                    <a:pt x="679" y="1193"/>
                    <a:pt x="668" y="1193"/>
                    <a:pt x="646" y="1193"/>
                  </a:cubicBezTo>
                  <a:cubicBezTo>
                    <a:pt x="646" y="1182"/>
                    <a:pt x="646" y="1182"/>
                    <a:pt x="634" y="1182"/>
                  </a:cubicBezTo>
                  <a:cubicBezTo>
                    <a:pt x="601" y="1148"/>
                    <a:pt x="579" y="1115"/>
                    <a:pt x="557" y="1071"/>
                  </a:cubicBezTo>
                  <a:cubicBezTo>
                    <a:pt x="557" y="1048"/>
                    <a:pt x="545" y="1026"/>
                    <a:pt x="535" y="1004"/>
                  </a:cubicBezTo>
                  <a:cubicBezTo>
                    <a:pt x="535" y="992"/>
                    <a:pt x="523" y="982"/>
                    <a:pt x="523" y="982"/>
                  </a:cubicBezTo>
                  <a:lnTo>
                    <a:pt x="523" y="960"/>
                  </a:lnTo>
                  <a:cubicBezTo>
                    <a:pt x="532" y="933"/>
                    <a:pt x="508" y="908"/>
                    <a:pt x="480" y="908"/>
                  </a:cubicBezTo>
                  <a:cubicBezTo>
                    <a:pt x="472" y="908"/>
                    <a:pt x="464" y="910"/>
                    <a:pt x="456" y="915"/>
                  </a:cubicBezTo>
                  <a:cubicBezTo>
                    <a:pt x="412" y="926"/>
                    <a:pt x="424" y="970"/>
                    <a:pt x="434" y="1004"/>
                  </a:cubicBezTo>
                  <a:cubicBezTo>
                    <a:pt x="446" y="1026"/>
                    <a:pt x="456" y="1059"/>
                    <a:pt x="456" y="1081"/>
                  </a:cubicBezTo>
                  <a:cubicBezTo>
                    <a:pt x="451" y="1076"/>
                    <a:pt x="443" y="1073"/>
                    <a:pt x="435" y="1073"/>
                  </a:cubicBezTo>
                  <a:cubicBezTo>
                    <a:pt x="426" y="1073"/>
                    <a:pt x="418" y="1076"/>
                    <a:pt x="412" y="1081"/>
                  </a:cubicBezTo>
                  <a:lnTo>
                    <a:pt x="401" y="1081"/>
                  </a:lnTo>
                  <a:cubicBezTo>
                    <a:pt x="401" y="1081"/>
                    <a:pt x="401" y="1071"/>
                    <a:pt x="390" y="1071"/>
                  </a:cubicBezTo>
                  <a:lnTo>
                    <a:pt x="390" y="1059"/>
                  </a:lnTo>
                  <a:lnTo>
                    <a:pt x="379" y="1048"/>
                  </a:lnTo>
                  <a:cubicBezTo>
                    <a:pt x="379" y="1026"/>
                    <a:pt x="367" y="1015"/>
                    <a:pt x="357" y="992"/>
                  </a:cubicBezTo>
                  <a:cubicBezTo>
                    <a:pt x="345" y="960"/>
                    <a:pt x="345" y="937"/>
                    <a:pt x="345" y="893"/>
                  </a:cubicBezTo>
                  <a:cubicBezTo>
                    <a:pt x="345" y="867"/>
                    <a:pt x="320" y="855"/>
                    <a:pt x="294" y="855"/>
                  </a:cubicBezTo>
                  <a:cubicBezTo>
                    <a:pt x="285" y="855"/>
                    <a:pt x="276" y="856"/>
                    <a:pt x="268" y="859"/>
                  </a:cubicBezTo>
                  <a:lnTo>
                    <a:pt x="268" y="848"/>
                  </a:lnTo>
                  <a:cubicBezTo>
                    <a:pt x="268" y="848"/>
                    <a:pt x="256" y="837"/>
                    <a:pt x="256" y="826"/>
                  </a:cubicBezTo>
                  <a:lnTo>
                    <a:pt x="256" y="826"/>
                  </a:lnTo>
                  <a:cubicBezTo>
                    <a:pt x="262" y="829"/>
                    <a:pt x="268" y="830"/>
                    <a:pt x="274" y="830"/>
                  </a:cubicBezTo>
                  <a:cubicBezTo>
                    <a:pt x="293" y="830"/>
                    <a:pt x="312" y="818"/>
                    <a:pt x="312" y="792"/>
                  </a:cubicBezTo>
                  <a:cubicBezTo>
                    <a:pt x="323" y="748"/>
                    <a:pt x="312" y="703"/>
                    <a:pt x="312" y="670"/>
                  </a:cubicBezTo>
                  <a:cubicBezTo>
                    <a:pt x="312" y="626"/>
                    <a:pt x="323" y="581"/>
                    <a:pt x="323" y="537"/>
                  </a:cubicBezTo>
                  <a:cubicBezTo>
                    <a:pt x="335" y="525"/>
                    <a:pt x="335" y="503"/>
                    <a:pt x="335" y="492"/>
                  </a:cubicBezTo>
                  <a:cubicBezTo>
                    <a:pt x="357" y="492"/>
                    <a:pt x="390" y="492"/>
                    <a:pt x="390" y="470"/>
                  </a:cubicBezTo>
                  <a:cubicBezTo>
                    <a:pt x="424" y="436"/>
                    <a:pt x="434" y="403"/>
                    <a:pt x="456" y="370"/>
                  </a:cubicBezTo>
                  <a:cubicBezTo>
                    <a:pt x="468" y="337"/>
                    <a:pt x="490" y="314"/>
                    <a:pt x="501" y="292"/>
                  </a:cubicBezTo>
                  <a:lnTo>
                    <a:pt x="501" y="292"/>
                  </a:lnTo>
                  <a:cubicBezTo>
                    <a:pt x="490" y="325"/>
                    <a:pt x="479" y="359"/>
                    <a:pt x="479" y="392"/>
                  </a:cubicBezTo>
                  <a:cubicBezTo>
                    <a:pt x="479" y="414"/>
                    <a:pt x="490" y="426"/>
                    <a:pt x="501" y="426"/>
                  </a:cubicBezTo>
                  <a:cubicBezTo>
                    <a:pt x="501" y="470"/>
                    <a:pt x="501" y="503"/>
                    <a:pt x="513" y="548"/>
                  </a:cubicBezTo>
                  <a:cubicBezTo>
                    <a:pt x="518" y="564"/>
                    <a:pt x="537" y="573"/>
                    <a:pt x="557" y="573"/>
                  </a:cubicBezTo>
                  <a:cubicBezTo>
                    <a:pt x="576" y="573"/>
                    <a:pt x="596" y="564"/>
                    <a:pt x="601" y="548"/>
                  </a:cubicBezTo>
                  <a:cubicBezTo>
                    <a:pt x="624" y="503"/>
                    <a:pt x="624" y="470"/>
                    <a:pt x="634" y="426"/>
                  </a:cubicBezTo>
                  <a:cubicBezTo>
                    <a:pt x="646" y="381"/>
                    <a:pt x="657" y="347"/>
                    <a:pt x="668" y="314"/>
                  </a:cubicBezTo>
                  <a:lnTo>
                    <a:pt x="735" y="214"/>
                  </a:lnTo>
                  <a:lnTo>
                    <a:pt x="746" y="203"/>
                  </a:lnTo>
                  <a:lnTo>
                    <a:pt x="713" y="270"/>
                  </a:lnTo>
                  <a:cubicBezTo>
                    <a:pt x="701" y="303"/>
                    <a:pt x="690" y="325"/>
                    <a:pt x="690" y="359"/>
                  </a:cubicBezTo>
                  <a:cubicBezTo>
                    <a:pt x="679" y="392"/>
                    <a:pt x="679" y="426"/>
                    <a:pt x="679" y="459"/>
                  </a:cubicBezTo>
                  <a:cubicBezTo>
                    <a:pt x="679" y="481"/>
                    <a:pt x="701" y="492"/>
                    <a:pt x="723" y="492"/>
                  </a:cubicBezTo>
                  <a:cubicBezTo>
                    <a:pt x="735" y="492"/>
                    <a:pt x="757" y="492"/>
                    <a:pt x="768" y="481"/>
                  </a:cubicBezTo>
                  <a:lnTo>
                    <a:pt x="768" y="559"/>
                  </a:lnTo>
                  <a:cubicBezTo>
                    <a:pt x="774" y="577"/>
                    <a:pt x="796" y="588"/>
                    <a:pt x="815" y="588"/>
                  </a:cubicBezTo>
                  <a:cubicBezTo>
                    <a:pt x="832" y="588"/>
                    <a:pt x="846" y="580"/>
                    <a:pt x="846" y="559"/>
                  </a:cubicBezTo>
                  <a:lnTo>
                    <a:pt x="846" y="448"/>
                  </a:lnTo>
                  <a:cubicBezTo>
                    <a:pt x="857" y="453"/>
                    <a:pt x="868" y="456"/>
                    <a:pt x="878" y="456"/>
                  </a:cubicBezTo>
                  <a:cubicBezTo>
                    <a:pt x="888" y="456"/>
                    <a:pt x="896" y="453"/>
                    <a:pt x="901" y="448"/>
                  </a:cubicBezTo>
                  <a:cubicBezTo>
                    <a:pt x="913" y="436"/>
                    <a:pt x="924" y="426"/>
                    <a:pt x="935" y="403"/>
                  </a:cubicBezTo>
                  <a:cubicBezTo>
                    <a:pt x="935" y="392"/>
                    <a:pt x="946" y="381"/>
                    <a:pt x="946" y="370"/>
                  </a:cubicBezTo>
                  <a:cubicBezTo>
                    <a:pt x="957" y="347"/>
                    <a:pt x="957" y="325"/>
                    <a:pt x="957" y="303"/>
                  </a:cubicBezTo>
                  <a:cubicBezTo>
                    <a:pt x="968" y="258"/>
                    <a:pt x="968" y="214"/>
                    <a:pt x="968" y="181"/>
                  </a:cubicBezTo>
                  <a:close/>
                  <a:moveTo>
                    <a:pt x="866" y="1"/>
                  </a:moveTo>
                  <a:cubicBezTo>
                    <a:pt x="852" y="1"/>
                    <a:pt x="838" y="1"/>
                    <a:pt x="824" y="3"/>
                  </a:cubicBezTo>
                  <a:cubicBezTo>
                    <a:pt x="679" y="25"/>
                    <a:pt x="535" y="70"/>
                    <a:pt x="401" y="147"/>
                  </a:cubicBezTo>
                  <a:cubicBezTo>
                    <a:pt x="390" y="147"/>
                    <a:pt x="367" y="147"/>
                    <a:pt x="357" y="159"/>
                  </a:cubicBezTo>
                  <a:cubicBezTo>
                    <a:pt x="345" y="169"/>
                    <a:pt x="335" y="169"/>
                    <a:pt x="323" y="181"/>
                  </a:cubicBezTo>
                  <a:cubicBezTo>
                    <a:pt x="179" y="270"/>
                    <a:pt x="68" y="448"/>
                    <a:pt x="12" y="604"/>
                  </a:cubicBezTo>
                  <a:cubicBezTo>
                    <a:pt x="1" y="626"/>
                    <a:pt x="23" y="648"/>
                    <a:pt x="45" y="648"/>
                  </a:cubicBezTo>
                  <a:cubicBezTo>
                    <a:pt x="51" y="651"/>
                    <a:pt x="57" y="652"/>
                    <a:pt x="63" y="652"/>
                  </a:cubicBezTo>
                  <a:cubicBezTo>
                    <a:pt x="79" y="652"/>
                    <a:pt x="93" y="642"/>
                    <a:pt x="101" y="626"/>
                  </a:cubicBezTo>
                  <a:lnTo>
                    <a:pt x="112" y="614"/>
                  </a:lnTo>
                  <a:lnTo>
                    <a:pt x="112" y="614"/>
                  </a:lnTo>
                  <a:cubicBezTo>
                    <a:pt x="101" y="670"/>
                    <a:pt x="101" y="715"/>
                    <a:pt x="101" y="759"/>
                  </a:cubicBezTo>
                  <a:cubicBezTo>
                    <a:pt x="101" y="814"/>
                    <a:pt x="90" y="871"/>
                    <a:pt x="101" y="915"/>
                  </a:cubicBezTo>
                  <a:cubicBezTo>
                    <a:pt x="101" y="937"/>
                    <a:pt x="120" y="948"/>
                    <a:pt x="141" y="948"/>
                  </a:cubicBezTo>
                  <a:cubicBezTo>
                    <a:pt x="162" y="948"/>
                    <a:pt x="184" y="937"/>
                    <a:pt x="190" y="915"/>
                  </a:cubicBezTo>
                  <a:lnTo>
                    <a:pt x="190" y="881"/>
                  </a:lnTo>
                  <a:lnTo>
                    <a:pt x="201" y="881"/>
                  </a:lnTo>
                  <a:cubicBezTo>
                    <a:pt x="212" y="893"/>
                    <a:pt x="223" y="893"/>
                    <a:pt x="234" y="893"/>
                  </a:cubicBezTo>
                  <a:cubicBezTo>
                    <a:pt x="223" y="982"/>
                    <a:pt x="256" y="1071"/>
                    <a:pt x="301" y="1137"/>
                  </a:cubicBezTo>
                  <a:lnTo>
                    <a:pt x="345" y="1182"/>
                  </a:lnTo>
                  <a:cubicBezTo>
                    <a:pt x="323" y="1182"/>
                    <a:pt x="301" y="1204"/>
                    <a:pt x="323" y="1226"/>
                  </a:cubicBezTo>
                  <a:cubicBezTo>
                    <a:pt x="456" y="1348"/>
                    <a:pt x="601" y="1437"/>
                    <a:pt x="790" y="1437"/>
                  </a:cubicBezTo>
                  <a:cubicBezTo>
                    <a:pt x="879" y="1427"/>
                    <a:pt x="980" y="1404"/>
                    <a:pt x="1069" y="1393"/>
                  </a:cubicBezTo>
                  <a:cubicBezTo>
                    <a:pt x="1113" y="1382"/>
                    <a:pt x="1168" y="1360"/>
                    <a:pt x="1213" y="1338"/>
                  </a:cubicBezTo>
                  <a:cubicBezTo>
                    <a:pt x="1269" y="1338"/>
                    <a:pt x="1324" y="1304"/>
                    <a:pt x="1368" y="1259"/>
                  </a:cubicBezTo>
                  <a:cubicBezTo>
                    <a:pt x="1413" y="1226"/>
                    <a:pt x="1457" y="1182"/>
                    <a:pt x="1502" y="1137"/>
                  </a:cubicBezTo>
                  <a:cubicBezTo>
                    <a:pt x="1580" y="1037"/>
                    <a:pt x="1647" y="937"/>
                    <a:pt x="1691" y="814"/>
                  </a:cubicBezTo>
                  <a:cubicBezTo>
                    <a:pt x="1705" y="788"/>
                    <a:pt x="1673" y="773"/>
                    <a:pt x="1642" y="773"/>
                  </a:cubicBezTo>
                  <a:cubicBezTo>
                    <a:pt x="1621" y="773"/>
                    <a:pt x="1600" y="779"/>
                    <a:pt x="1591" y="792"/>
                  </a:cubicBezTo>
                  <a:cubicBezTo>
                    <a:pt x="1569" y="859"/>
                    <a:pt x="1536" y="915"/>
                    <a:pt x="1502" y="970"/>
                  </a:cubicBezTo>
                  <a:lnTo>
                    <a:pt x="1502" y="948"/>
                  </a:lnTo>
                  <a:lnTo>
                    <a:pt x="1536" y="881"/>
                  </a:lnTo>
                  <a:cubicBezTo>
                    <a:pt x="1546" y="859"/>
                    <a:pt x="1558" y="837"/>
                    <a:pt x="1558" y="826"/>
                  </a:cubicBezTo>
                  <a:cubicBezTo>
                    <a:pt x="1580" y="782"/>
                    <a:pt x="1591" y="737"/>
                    <a:pt x="1613" y="703"/>
                  </a:cubicBezTo>
                  <a:cubicBezTo>
                    <a:pt x="1613" y="681"/>
                    <a:pt x="1602" y="670"/>
                    <a:pt x="1580" y="670"/>
                  </a:cubicBezTo>
                  <a:lnTo>
                    <a:pt x="1569" y="670"/>
                  </a:lnTo>
                  <a:cubicBezTo>
                    <a:pt x="1569" y="581"/>
                    <a:pt x="1558" y="492"/>
                    <a:pt x="1546" y="403"/>
                  </a:cubicBezTo>
                  <a:cubicBezTo>
                    <a:pt x="1546" y="392"/>
                    <a:pt x="1558" y="381"/>
                    <a:pt x="1546" y="381"/>
                  </a:cubicBezTo>
                  <a:cubicBezTo>
                    <a:pt x="1546" y="370"/>
                    <a:pt x="1536" y="359"/>
                    <a:pt x="1536" y="347"/>
                  </a:cubicBezTo>
                  <a:lnTo>
                    <a:pt x="1524" y="347"/>
                  </a:lnTo>
                  <a:lnTo>
                    <a:pt x="1524" y="337"/>
                  </a:lnTo>
                  <a:cubicBezTo>
                    <a:pt x="1524" y="314"/>
                    <a:pt x="1514" y="314"/>
                    <a:pt x="1491" y="314"/>
                  </a:cubicBezTo>
                  <a:cubicBezTo>
                    <a:pt x="1491" y="303"/>
                    <a:pt x="1480" y="292"/>
                    <a:pt x="1469" y="292"/>
                  </a:cubicBezTo>
                  <a:lnTo>
                    <a:pt x="1391" y="214"/>
                  </a:lnTo>
                  <a:cubicBezTo>
                    <a:pt x="1380" y="214"/>
                    <a:pt x="1380" y="203"/>
                    <a:pt x="1380" y="203"/>
                  </a:cubicBezTo>
                  <a:cubicBezTo>
                    <a:pt x="1380" y="192"/>
                    <a:pt x="1380" y="192"/>
                    <a:pt x="1368" y="181"/>
                  </a:cubicBezTo>
                  <a:cubicBezTo>
                    <a:pt x="1313" y="103"/>
                    <a:pt x="1213" y="80"/>
                    <a:pt x="1124" y="47"/>
                  </a:cubicBezTo>
                  <a:cubicBezTo>
                    <a:pt x="1038" y="28"/>
                    <a:pt x="952" y="1"/>
                    <a:pt x="8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39" name="Google Shape;17939;p24"/>
            <p:cNvSpPr/>
            <p:nvPr/>
          </p:nvSpPr>
          <p:spPr>
            <a:xfrm flipH="1">
              <a:off x="838128" y="244065"/>
              <a:ext cx="9923" cy="7261"/>
            </a:xfrm>
            <a:custGeom>
              <a:avLst/>
              <a:gdLst/>
              <a:ahLst/>
              <a:cxnLst/>
              <a:rect l="l" t="t" r="r" b="b"/>
              <a:pathLst>
                <a:path w="123" h="90" extrusionOk="0">
                  <a:moveTo>
                    <a:pt x="33" y="1"/>
                  </a:moveTo>
                  <a:cubicBezTo>
                    <a:pt x="33" y="1"/>
                    <a:pt x="22" y="1"/>
                    <a:pt x="22" y="12"/>
                  </a:cubicBezTo>
                  <a:cubicBezTo>
                    <a:pt x="11" y="12"/>
                    <a:pt x="11" y="12"/>
                    <a:pt x="11" y="23"/>
                  </a:cubicBezTo>
                  <a:cubicBezTo>
                    <a:pt x="0" y="23"/>
                    <a:pt x="0" y="34"/>
                    <a:pt x="0" y="34"/>
                  </a:cubicBezTo>
                  <a:cubicBezTo>
                    <a:pt x="0" y="34"/>
                    <a:pt x="0" y="45"/>
                    <a:pt x="11" y="45"/>
                  </a:cubicBezTo>
                  <a:cubicBezTo>
                    <a:pt x="11" y="57"/>
                    <a:pt x="11" y="57"/>
                    <a:pt x="22" y="57"/>
                  </a:cubicBezTo>
                  <a:cubicBezTo>
                    <a:pt x="22" y="67"/>
                    <a:pt x="33" y="67"/>
                    <a:pt x="33" y="67"/>
                  </a:cubicBezTo>
                  <a:cubicBezTo>
                    <a:pt x="45" y="67"/>
                    <a:pt x="45" y="67"/>
                    <a:pt x="45" y="79"/>
                  </a:cubicBezTo>
                  <a:lnTo>
                    <a:pt x="67" y="79"/>
                  </a:lnTo>
                  <a:lnTo>
                    <a:pt x="67" y="89"/>
                  </a:lnTo>
                  <a:lnTo>
                    <a:pt x="111" y="89"/>
                  </a:lnTo>
                  <a:lnTo>
                    <a:pt x="111" y="79"/>
                  </a:lnTo>
                  <a:lnTo>
                    <a:pt x="122" y="79"/>
                  </a:lnTo>
                  <a:lnTo>
                    <a:pt x="122" y="67"/>
                  </a:lnTo>
                  <a:lnTo>
                    <a:pt x="122" y="57"/>
                  </a:lnTo>
                  <a:lnTo>
                    <a:pt x="122" y="45"/>
                  </a:lnTo>
                  <a:lnTo>
                    <a:pt x="111" y="34"/>
                  </a:lnTo>
                  <a:lnTo>
                    <a:pt x="111" y="23"/>
                  </a:lnTo>
                  <a:lnTo>
                    <a:pt x="100" y="23"/>
                  </a:lnTo>
                  <a:cubicBezTo>
                    <a:pt x="100" y="12"/>
                    <a:pt x="100" y="12"/>
                    <a:pt x="89" y="12"/>
                  </a:cubicBezTo>
                  <a:lnTo>
                    <a:pt x="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40" name="Google Shape;17940;p24"/>
            <p:cNvSpPr/>
            <p:nvPr/>
          </p:nvSpPr>
          <p:spPr>
            <a:xfrm flipH="1">
              <a:off x="821106" y="237853"/>
              <a:ext cx="9036" cy="8068"/>
            </a:xfrm>
            <a:custGeom>
              <a:avLst/>
              <a:gdLst/>
              <a:ahLst/>
              <a:cxnLst/>
              <a:rect l="l" t="t" r="r" b="b"/>
              <a:pathLst>
                <a:path w="112" h="100" extrusionOk="0">
                  <a:moveTo>
                    <a:pt x="45" y="0"/>
                  </a:moveTo>
                  <a:cubicBezTo>
                    <a:pt x="45" y="0"/>
                    <a:pt x="34" y="0"/>
                    <a:pt x="23" y="11"/>
                  </a:cubicBezTo>
                  <a:lnTo>
                    <a:pt x="11" y="11"/>
                  </a:lnTo>
                  <a:cubicBezTo>
                    <a:pt x="11" y="22"/>
                    <a:pt x="1" y="22"/>
                    <a:pt x="1" y="33"/>
                  </a:cubicBezTo>
                  <a:lnTo>
                    <a:pt x="1" y="45"/>
                  </a:lnTo>
                  <a:cubicBezTo>
                    <a:pt x="1" y="55"/>
                    <a:pt x="1" y="55"/>
                    <a:pt x="11" y="67"/>
                  </a:cubicBezTo>
                  <a:lnTo>
                    <a:pt x="23" y="78"/>
                  </a:lnTo>
                  <a:cubicBezTo>
                    <a:pt x="23" y="89"/>
                    <a:pt x="34" y="89"/>
                    <a:pt x="34" y="89"/>
                  </a:cubicBezTo>
                  <a:lnTo>
                    <a:pt x="45" y="89"/>
                  </a:lnTo>
                  <a:lnTo>
                    <a:pt x="45" y="100"/>
                  </a:lnTo>
                  <a:lnTo>
                    <a:pt x="90" y="100"/>
                  </a:lnTo>
                  <a:lnTo>
                    <a:pt x="100" y="89"/>
                  </a:lnTo>
                  <a:cubicBezTo>
                    <a:pt x="112" y="89"/>
                    <a:pt x="112" y="78"/>
                    <a:pt x="112" y="78"/>
                  </a:cubicBezTo>
                  <a:lnTo>
                    <a:pt x="112" y="55"/>
                  </a:lnTo>
                  <a:lnTo>
                    <a:pt x="112" y="45"/>
                  </a:lnTo>
                  <a:lnTo>
                    <a:pt x="112" y="33"/>
                  </a:lnTo>
                  <a:lnTo>
                    <a:pt x="100" y="22"/>
                  </a:lnTo>
                  <a:lnTo>
                    <a:pt x="90" y="11"/>
                  </a:lnTo>
                  <a:cubicBezTo>
                    <a:pt x="78" y="11"/>
                    <a:pt x="78" y="0"/>
                    <a:pt x="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41" name="Google Shape;17941;p24"/>
            <p:cNvSpPr/>
            <p:nvPr/>
          </p:nvSpPr>
          <p:spPr>
            <a:xfrm flipH="1">
              <a:off x="795935" y="229705"/>
              <a:ext cx="8229" cy="5486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57" y="1"/>
                  </a:moveTo>
                  <a:cubicBezTo>
                    <a:pt x="1" y="1"/>
                    <a:pt x="1" y="67"/>
                    <a:pt x="57" y="67"/>
                  </a:cubicBezTo>
                  <a:cubicBezTo>
                    <a:pt x="101" y="67"/>
                    <a:pt x="101" y="1"/>
                    <a:pt x="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42" name="Google Shape;17942;p24"/>
            <p:cNvSpPr/>
            <p:nvPr/>
          </p:nvSpPr>
          <p:spPr>
            <a:xfrm flipH="1">
              <a:off x="818443" y="252375"/>
              <a:ext cx="9036" cy="8874"/>
            </a:xfrm>
            <a:custGeom>
              <a:avLst/>
              <a:gdLst/>
              <a:ahLst/>
              <a:cxnLst/>
              <a:rect l="l" t="t" r="r" b="b"/>
              <a:pathLst>
                <a:path w="112" h="110" extrusionOk="0">
                  <a:moveTo>
                    <a:pt x="67" y="1"/>
                  </a:moveTo>
                  <a:cubicBezTo>
                    <a:pt x="65" y="1"/>
                    <a:pt x="62" y="3"/>
                    <a:pt x="57" y="9"/>
                  </a:cubicBezTo>
                  <a:lnTo>
                    <a:pt x="45" y="9"/>
                  </a:lnTo>
                  <a:cubicBezTo>
                    <a:pt x="34" y="9"/>
                    <a:pt x="34" y="9"/>
                    <a:pt x="34" y="20"/>
                  </a:cubicBezTo>
                  <a:cubicBezTo>
                    <a:pt x="23" y="31"/>
                    <a:pt x="12" y="43"/>
                    <a:pt x="12" y="53"/>
                  </a:cubicBezTo>
                  <a:cubicBezTo>
                    <a:pt x="1" y="53"/>
                    <a:pt x="1" y="65"/>
                    <a:pt x="1" y="65"/>
                  </a:cubicBezTo>
                  <a:lnTo>
                    <a:pt x="1" y="75"/>
                  </a:lnTo>
                  <a:cubicBezTo>
                    <a:pt x="12" y="87"/>
                    <a:pt x="12" y="87"/>
                    <a:pt x="12" y="98"/>
                  </a:cubicBezTo>
                  <a:lnTo>
                    <a:pt x="34" y="98"/>
                  </a:lnTo>
                  <a:cubicBezTo>
                    <a:pt x="34" y="109"/>
                    <a:pt x="45" y="109"/>
                    <a:pt x="57" y="109"/>
                  </a:cubicBezTo>
                  <a:cubicBezTo>
                    <a:pt x="57" y="109"/>
                    <a:pt x="67" y="109"/>
                    <a:pt x="67" y="98"/>
                  </a:cubicBezTo>
                  <a:lnTo>
                    <a:pt x="90" y="98"/>
                  </a:lnTo>
                  <a:cubicBezTo>
                    <a:pt x="90" y="87"/>
                    <a:pt x="101" y="87"/>
                    <a:pt x="101" y="75"/>
                  </a:cubicBezTo>
                  <a:cubicBezTo>
                    <a:pt x="101" y="65"/>
                    <a:pt x="112" y="53"/>
                    <a:pt x="112" y="43"/>
                  </a:cubicBezTo>
                  <a:lnTo>
                    <a:pt x="112" y="31"/>
                  </a:lnTo>
                  <a:lnTo>
                    <a:pt x="112" y="20"/>
                  </a:lnTo>
                  <a:lnTo>
                    <a:pt x="101" y="9"/>
                  </a:lnTo>
                  <a:lnTo>
                    <a:pt x="79" y="9"/>
                  </a:lnTo>
                  <a:cubicBezTo>
                    <a:pt x="73" y="3"/>
                    <a:pt x="70" y="1"/>
                    <a:pt x="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43" name="Google Shape;17943;p24"/>
            <p:cNvSpPr/>
            <p:nvPr/>
          </p:nvSpPr>
          <p:spPr>
            <a:xfrm flipH="1">
              <a:off x="826430" y="264718"/>
              <a:ext cx="8229" cy="5486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57" y="1"/>
                  </a:moveTo>
                  <a:cubicBezTo>
                    <a:pt x="1" y="1"/>
                    <a:pt x="1" y="68"/>
                    <a:pt x="57" y="68"/>
                  </a:cubicBezTo>
                  <a:cubicBezTo>
                    <a:pt x="101" y="68"/>
                    <a:pt x="101" y="1"/>
                    <a:pt x="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44" name="Google Shape;17944;p24"/>
            <p:cNvSpPr/>
            <p:nvPr/>
          </p:nvSpPr>
          <p:spPr>
            <a:xfrm flipH="1">
              <a:off x="839016" y="195821"/>
              <a:ext cx="50341" cy="42032"/>
            </a:xfrm>
            <a:custGeom>
              <a:avLst/>
              <a:gdLst/>
              <a:ahLst/>
              <a:cxnLst/>
              <a:rect l="l" t="t" r="r" b="b"/>
              <a:pathLst>
                <a:path w="624" h="521" extrusionOk="0">
                  <a:moveTo>
                    <a:pt x="573" y="1"/>
                  </a:moveTo>
                  <a:cubicBezTo>
                    <a:pt x="568" y="1"/>
                    <a:pt x="562" y="4"/>
                    <a:pt x="557" y="9"/>
                  </a:cubicBezTo>
                  <a:cubicBezTo>
                    <a:pt x="545" y="9"/>
                    <a:pt x="534" y="20"/>
                    <a:pt x="534" y="32"/>
                  </a:cubicBezTo>
                  <a:cubicBezTo>
                    <a:pt x="534" y="42"/>
                    <a:pt x="523" y="42"/>
                    <a:pt x="523" y="54"/>
                  </a:cubicBezTo>
                  <a:lnTo>
                    <a:pt x="523" y="65"/>
                  </a:lnTo>
                  <a:cubicBezTo>
                    <a:pt x="523" y="54"/>
                    <a:pt x="512" y="54"/>
                    <a:pt x="512" y="54"/>
                  </a:cubicBezTo>
                  <a:lnTo>
                    <a:pt x="490" y="54"/>
                  </a:lnTo>
                  <a:cubicBezTo>
                    <a:pt x="490" y="42"/>
                    <a:pt x="478" y="32"/>
                    <a:pt x="468" y="20"/>
                  </a:cubicBezTo>
                  <a:cubicBezTo>
                    <a:pt x="445" y="20"/>
                    <a:pt x="423" y="20"/>
                    <a:pt x="412" y="32"/>
                  </a:cubicBezTo>
                  <a:cubicBezTo>
                    <a:pt x="389" y="32"/>
                    <a:pt x="367" y="32"/>
                    <a:pt x="357" y="42"/>
                  </a:cubicBezTo>
                  <a:cubicBezTo>
                    <a:pt x="300" y="87"/>
                    <a:pt x="245" y="143"/>
                    <a:pt x="201" y="198"/>
                  </a:cubicBezTo>
                  <a:cubicBezTo>
                    <a:pt x="189" y="210"/>
                    <a:pt x="179" y="220"/>
                    <a:pt x="179" y="243"/>
                  </a:cubicBezTo>
                  <a:cubicBezTo>
                    <a:pt x="167" y="232"/>
                    <a:pt x="167" y="220"/>
                    <a:pt x="156" y="220"/>
                  </a:cubicBezTo>
                  <a:cubicBezTo>
                    <a:pt x="147" y="216"/>
                    <a:pt x="136" y="213"/>
                    <a:pt x="126" y="213"/>
                  </a:cubicBezTo>
                  <a:cubicBezTo>
                    <a:pt x="110" y="213"/>
                    <a:pt x="96" y="219"/>
                    <a:pt x="90" y="232"/>
                  </a:cubicBezTo>
                  <a:cubicBezTo>
                    <a:pt x="67" y="265"/>
                    <a:pt x="34" y="309"/>
                    <a:pt x="23" y="354"/>
                  </a:cubicBezTo>
                  <a:cubicBezTo>
                    <a:pt x="11" y="376"/>
                    <a:pt x="11" y="398"/>
                    <a:pt x="11" y="421"/>
                  </a:cubicBezTo>
                  <a:cubicBezTo>
                    <a:pt x="1" y="443"/>
                    <a:pt x="1" y="465"/>
                    <a:pt x="11" y="487"/>
                  </a:cubicBezTo>
                  <a:cubicBezTo>
                    <a:pt x="11" y="510"/>
                    <a:pt x="34" y="521"/>
                    <a:pt x="56" y="521"/>
                  </a:cubicBezTo>
                  <a:cubicBezTo>
                    <a:pt x="78" y="521"/>
                    <a:pt x="100" y="510"/>
                    <a:pt x="100" y="487"/>
                  </a:cubicBezTo>
                  <a:lnTo>
                    <a:pt x="100" y="454"/>
                  </a:lnTo>
                  <a:lnTo>
                    <a:pt x="112" y="443"/>
                  </a:lnTo>
                  <a:lnTo>
                    <a:pt x="112" y="432"/>
                  </a:lnTo>
                  <a:lnTo>
                    <a:pt x="112" y="421"/>
                  </a:lnTo>
                  <a:lnTo>
                    <a:pt x="112" y="410"/>
                  </a:lnTo>
                  <a:lnTo>
                    <a:pt x="112" y="398"/>
                  </a:lnTo>
                  <a:cubicBezTo>
                    <a:pt x="119" y="407"/>
                    <a:pt x="139" y="414"/>
                    <a:pt x="153" y="414"/>
                  </a:cubicBezTo>
                  <a:cubicBezTo>
                    <a:pt x="159" y="414"/>
                    <a:pt x="164" y="413"/>
                    <a:pt x="167" y="410"/>
                  </a:cubicBezTo>
                  <a:lnTo>
                    <a:pt x="211" y="365"/>
                  </a:lnTo>
                  <a:cubicBezTo>
                    <a:pt x="211" y="354"/>
                    <a:pt x="223" y="332"/>
                    <a:pt x="234" y="321"/>
                  </a:cubicBezTo>
                  <a:cubicBezTo>
                    <a:pt x="245" y="287"/>
                    <a:pt x="268" y="265"/>
                    <a:pt x="290" y="232"/>
                  </a:cubicBezTo>
                  <a:cubicBezTo>
                    <a:pt x="312" y="210"/>
                    <a:pt x="334" y="176"/>
                    <a:pt x="357" y="154"/>
                  </a:cubicBezTo>
                  <a:lnTo>
                    <a:pt x="357" y="187"/>
                  </a:lnTo>
                  <a:cubicBezTo>
                    <a:pt x="357" y="210"/>
                    <a:pt x="357" y="220"/>
                    <a:pt x="367" y="243"/>
                  </a:cubicBezTo>
                  <a:cubicBezTo>
                    <a:pt x="367" y="254"/>
                    <a:pt x="379" y="254"/>
                    <a:pt x="379" y="254"/>
                  </a:cubicBezTo>
                  <a:cubicBezTo>
                    <a:pt x="379" y="265"/>
                    <a:pt x="389" y="276"/>
                    <a:pt x="389" y="276"/>
                  </a:cubicBezTo>
                  <a:cubicBezTo>
                    <a:pt x="389" y="296"/>
                    <a:pt x="408" y="307"/>
                    <a:pt x="426" y="307"/>
                  </a:cubicBezTo>
                  <a:cubicBezTo>
                    <a:pt x="439" y="307"/>
                    <a:pt x="452" y="301"/>
                    <a:pt x="456" y="287"/>
                  </a:cubicBezTo>
                  <a:cubicBezTo>
                    <a:pt x="468" y="276"/>
                    <a:pt x="468" y="265"/>
                    <a:pt x="468" y="265"/>
                  </a:cubicBezTo>
                  <a:cubicBezTo>
                    <a:pt x="478" y="254"/>
                    <a:pt x="478" y="243"/>
                    <a:pt x="478" y="232"/>
                  </a:cubicBezTo>
                  <a:cubicBezTo>
                    <a:pt x="478" y="220"/>
                    <a:pt x="490" y="198"/>
                    <a:pt x="490" y="187"/>
                  </a:cubicBezTo>
                  <a:cubicBezTo>
                    <a:pt x="501" y="154"/>
                    <a:pt x="512" y="131"/>
                    <a:pt x="523" y="98"/>
                  </a:cubicBezTo>
                  <a:cubicBezTo>
                    <a:pt x="523" y="109"/>
                    <a:pt x="534" y="109"/>
                    <a:pt x="534" y="109"/>
                  </a:cubicBezTo>
                  <a:lnTo>
                    <a:pt x="545" y="121"/>
                  </a:lnTo>
                  <a:lnTo>
                    <a:pt x="579" y="121"/>
                  </a:lnTo>
                  <a:lnTo>
                    <a:pt x="590" y="109"/>
                  </a:lnTo>
                  <a:cubicBezTo>
                    <a:pt x="601" y="109"/>
                    <a:pt x="601" y="98"/>
                    <a:pt x="601" y="98"/>
                  </a:cubicBezTo>
                  <a:lnTo>
                    <a:pt x="612" y="87"/>
                  </a:lnTo>
                  <a:lnTo>
                    <a:pt x="612" y="76"/>
                  </a:lnTo>
                  <a:cubicBezTo>
                    <a:pt x="612" y="65"/>
                    <a:pt x="623" y="54"/>
                    <a:pt x="623" y="42"/>
                  </a:cubicBezTo>
                  <a:lnTo>
                    <a:pt x="623" y="32"/>
                  </a:lnTo>
                  <a:cubicBezTo>
                    <a:pt x="623" y="32"/>
                    <a:pt x="623" y="20"/>
                    <a:pt x="612" y="20"/>
                  </a:cubicBezTo>
                  <a:cubicBezTo>
                    <a:pt x="612" y="20"/>
                    <a:pt x="612" y="9"/>
                    <a:pt x="601" y="9"/>
                  </a:cubicBezTo>
                  <a:lnTo>
                    <a:pt x="590" y="9"/>
                  </a:lnTo>
                  <a:cubicBezTo>
                    <a:pt x="584" y="4"/>
                    <a:pt x="579" y="1"/>
                    <a:pt x="5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45" name="Google Shape;17945;p24"/>
            <p:cNvSpPr/>
            <p:nvPr/>
          </p:nvSpPr>
          <p:spPr>
            <a:xfrm flipH="1">
              <a:off x="826430" y="191142"/>
              <a:ext cx="11779" cy="26058"/>
            </a:xfrm>
            <a:custGeom>
              <a:avLst/>
              <a:gdLst/>
              <a:ahLst/>
              <a:cxnLst/>
              <a:rect l="l" t="t" r="r" b="b"/>
              <a:pathLst>
                <a:path w="146" h="323" extrusionOk="0">
                  <a:moveTo>
                    <a:pt x="45" y="1"/>
                  </a:moveTo>
                  <a:cubicBezTo>
                    <a:pt x="22" y="11"/>
                    <a:pt x="0" y="23"/>
                    <a:pt x="12" y="45"/>
                  </a:cubicBezTo>
                  <a:cubicBezTo>
                    <a:pt x="22" y="90"/>
                    <a:pt x="34" y="123"/>
                    <a:pt x="45" y="167"/>
                  </a:cubicBezTo>
                  <a:lnTo>
                    <a:pt x="45" y="234"/>
                  </a:lnTo>
                  <a:lnTo>
                    <a:pt x="45" y="268"/>
                  </a:lnTo>
                  <a:lnTo>
                    <a:pt x="45" y="301"/>
                  </a:lnTo>
                  <a:cubicBezTo>
                    <a:pt x="56" y="323"/>
                    <a:pt x="78" y="323"/>
                    <a:pt x="89" y="323"/>
                  </a:cubicBezTo>
                  <a:cubicBezTo>
                    <a:pt x="111" y="323"/>
                    <a:pt x="123" y="323"/>
                    <a:pt x="134" y="301"/>
                  </a:cubicBezTo>
                  <a:cubicBezTo>
                    <a:pt x="145" y="278"/>
                    <a:pt x="145" y="256"/>
                    <a:pt x="145" y="223"/>
                  </a:cubicBezTo>
                  <a:cubicBezTo>
                    <a:pt x="145" y="201"/>
                    <a:pt x="145" y="179"/>
                    <a:pt x="134" y="167"/>
                  </a:cubicBezTo>
                  <a:cubicBezTo>
                    <a:pt x="134" y="112"/>
                    <a:pt x="111" y="67"/>
                    <a:pt x="101" y="23"/>
                  </a:cubicBezTo>
                  <a:cubicBezTo>
                    <a:pt x="89" y="1"/>
                    <a:pt x="67" y="1"/>
                    <a:pt x="4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46" name="Google Shape;17946;p24"/>
            <p:cNvSpPr/>
            <p:nvPr/>
          </p:nvSpPr>
          <p:spPr>
            <a:xfrm flipH="1">
              <a:off x="813038" y="193804"/>
              <a:ext cx="13473" cy="18394"/>
            </a:xfrm>
            <a:custGeom>
              <a:avLst/>
              <a:gdLst/>
              <a:ahLst/>
              <a:cxnLst/>
              <a:rect l="l" t="t" r="r" b="b"/>
              <a:pathLst>
                <a:path w="167" h="228" extrusionOk="0">
                  <a:moveTo>
                    <a:pt x="33" y="1"/>
                  </a:moveTo>
                  <a:cubicBezTo>
                    <a:pt x="22" y="1"/>
                    <a:pt x="0" y="23"/>
                    <a:pt x="11" y="34"/>
                  </a:cubicBezTo>
                  <a:cubicBezTo>
                    <a:pt x="22" y="67"/>
                    <a:pt x="33" y="90"/>
                    <a:pt x="45" y="123"/>
                  </a:cubicBezTo>
                  <a:cubicBezTo>
                    <a:pt x="45" y="134"/>
                    <a:pt x="55" y="146"/>
                    <a:pt x="55" y="168"/>
                  </a:cubicBezTo>
                  <a:cubicBezTo>
                    <a:pt x="67" y="179"/>
                    <a:pt x="78" y="190"/>
                    <a:pt x="78" y="212"/>
                  </a:cubicBezTo>
                  <a:cubicBezTo>
                    <a:pt x="86" y="220"/>
                    <a:pt x="99" y="228"/>
                    <a:pt x="114" y="228"/>
                  </a:cubicBezTo>
                  <a:cubicBezTo>
                    <a:pt x="120" y="228"/>
                    <a:pt x="127" y="227"/>
                    <a:pt x="134" y="223"/>
                  </a:cubicBezTo>
                  <a:cubicBezTo>
                    <a:pt x="156" y="223"/>
                    <a:pt x="167" y="212"/>
                    <a:pt x="167" y="190"/>
                  </a:cubicBezTo>
                  <a:cubicBezTo>
                    <a:pt x="156" y="179"/>
                    <a:pt x="156" y="156"/>
                    <a:pt x="144" y="146"/>
                  </a:cubicBezTo>
                  <a:cubicBezTo>
                    <a:pt x="144" y="134"/>
                    <a:pt x="134" y="123"/>
                    <a:pt x="122" y="101"/>
                  </a:cubicBezTo>
                  <a:cubicBezTo>
                    <a:pt x="111" y="79"/>
                    <a:pt x="100" y="45"/>
                    <a:pt x="89" y="23"/>
                  </a:cubicBezTo>
                  <a:cubicBezTo>
                    <a:pt x="78" y="1"/>
                    <a:pt x="55" y="1"/>
                    <a:pt x="3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47" name="Google Shape;17947;p24"/>
            <p:cNvSpPr/>
            <p:nvPr/>
          </p:nvSpPr>
          <p:spPr>
            <a:xfrm flipH="1">
              <a:off x="773588" y="194772"/>
              <a:ext cx="40418" cy="48486"/>
            </a:xfrm>
            <a:custGeom>
              <a:avLst/>
              <a:gdLst/>
              <a:ahLst/>
              <a:cxnLst/>
              <a:rect l="l" t="t" r="r" b="b"/>
              <a:pathLst>
                <a:path w="501" h="601" extrusionOk="0">
                  <a:moveTo>
                    <a:pt x="68" y="0"/>
                  </a:moveTo>
                  <a:cubicBezTo>
                    <a:pt x="45" y="0"/>
                    <a:pt x="12" y="0"/>
                    <a:pt x="1" y="22"/>
                  </a:cubicBezTo>
                  <a:cubicBezTo>
                    <a:pt x="1" y="55"/>
                    <a:pt x="23" y="67"/>
                    <a:pt x="45" y="67"/>
                  </a:cubicBezTo>
                  <a:lnTo>
                    <a:pt x="34" y="67"/>
                  </a:lnTo>
                  <a:cubicBezTo>
                    <a:pt x="34" y="78"/>
                    <a:pt x="45" y="78"/>
                    <a:pt x="45" y="78"/>
                  </a:cubicBezTo>
                  <a:lnTo>
                    <a:pt x="56" y="89"/>
                  </a:lnTo>
                  <a:cubicBezTo>
                    <a:pt x="68" y="100"/>
                    <a:pt x="68" y="100"/>
                    <a:pt x="68" y="111"/>
                  </a:cubicBezTo>
                  <a:cubicBezTo>
                    <a:pt x="78" y="122"/>
                    <a:pt x="78" y="134"/>
                    <a:pt x="90" y="144"/>
                  </a:cubicBezTo>
                  <a:lnTo>
                    <a:pt x="123" y="211"/>
                  </a:lnTo>
                  <a:cubicBezTo>
                    <a:pt x="123" y="223"/>
                    <a:pt x="134" y="233"/>
                    <a:pt x="145" y="245"/>
                  </a:cubicBezTo>
                  <a:cubicBezTo>
                    <a:pt x="145" y="267"/>
                    <a:pt x="157" y="267"/>
                    <a:pt x="167" y="278"/>
                  </a:cubicBezTo>
                  <a:cubicBezTo>
                    <a:pt x="179" y="300"/>
                    <a:pt x="201" y="300"/>
                    <a:pt x="223" y="300"/>
                  </a:cubicBezTo>
                  <a:cubicBezTo>
                    <a:pt x="234" y="289"/>
                    <a:pt x="246" y="289"/>
                    <a:pt x="246" y="278"/>
                  </a:cubicBezTo>
                  <a:cubicBezTo>
                    <a:pt x="256" y="278"/>
                    <a:pt x="256" y="289"/>
                    <a:pt x="256" y="289"/>
                  </a:cubicBezTo>
                  <a:cubicBezTo>
                    <a:pt x="268" y="322"/>
                    <a:pt x="278" y="345"/>
                    <a:pt x="290" y="378"/>
                  </a:cubicBezTo>
                  <a:cubicBezTo>
                    <a:pt x="301" y="401"/>
                    <a:pt x="312" y="445"/>
                    <a:pt x="345" y="456"/>
                  </a:cubicBezTo>
                  <a:cubicBezTo>
                    <a:pt x="356" y="462"/>
                    <a:pt x="365" y="464"/>
                    <a:pt x="373" y="464"/>
                  </a:cubicBezTo>
                  <a:cubicBezTo>
                    <a:pt x="382" y="464"/>
                    <a:pt x="390" y="462"/>
                    <a:pt x="401" y="456"/>
                  </a:cubicBezTo>
                  <a:cubicBezTo>
                    <a:pt x="401" y="500"/>
                    <a:pt x="412" y="534"/>
                    <a:pt x="424" y="579"/>
                  </a:cubicBezTo>
                  <a:cubicBezTo>
                    <a:pt x="424" y="589"/>
                    <a:pt x="446" y="601"/>
                    <a:pt x="468" y="601"/>
                  </a:cubicBezTo>
                  <a:cubicBezTo>
                    <a:pt x="479" y="601"/>
                    <a:pt x="501" y="589"/>
                    <a:pt x="501" y="567"/>
                  </a:cubicBezTo>
                  <a:lnTo>
                    <a:pt x="501" y="523"/>
                  </a:lnTo>
                  <a:lnTo>
                    <a:pt x="501" y="478"/>
                  </a:lnTo>
                  <a:cubicBezTo>
                    <a:pt x="501" y="456"/>
                    <a:pt x="490" y="423"/>
                    <a:pt x="479" y="401"/>
                  </a:cubicBezTo>
                  <a:cubicBezTo>
                    <a:pt x="468" y="345"/>
                    <a:pt x="434" y="312"/>
                    <a:pt x="390" y="267"/>
                  </a:cubicBezTo>
                  <a:lnTo>
                    <a:pt x="357" y="267"/>
                  </a:lnTo>
                  <a:cubicBezTo>
                    <a:pt x="323" y="211"/>
                    <a:pt x="301" y="167"/>
                    <a:pt x="278" y="111"/>
                  </a:cubicBezTo>
                  <a:cubicBezTo>
                    <a:pt x="268" y="89"/>
                    <a:pt x="246" y="89"/>
                    <a:pt x="223" y="89"/>
                  </a:cubicBezTo>
                  <a:cubicBezTo>
                    <a:pt x="201" y="89"/>
                    <a:pt x="190" y="100"/>
                    <a:pt x="190" y="122"/>
                  </a:cubicBezTo>
                  <a:cubicBezTo>
                    <a:pt x="179" y="111"/>
                    <a:pt x="179" y="100"/>
                    <a:pt x="179" y="100"/>
                  </a:cubicBezTo>
                  <a:cubicBezTo>
                    <a:pt x="145" y="55"/>
                    <a:pt x="123" y="11"/>
                    <a:pt x="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48" name="Google Shape;17948;p24"/>
            <p:cNvSpPr/>
            <p:nvPr/>
          </p:nvSpPr>
          <p:spPr>
            <a:xfrm flipH="1">
              <a:off x="779800" y="261814"/>
              <a:ext cx="31544" cy="37998"/>
            </a:xfrm>
            <a:custGeom>
              <a:avLst/>
              <a:gdLst/>
              <a:ahLst/>
              <a:cxnLst/>
              <a:rect l="l" t="t" r="r" b="b"/>
              <a:pathLst>
                <a:path w="391" h="471" extrusionOk="0">
                  <a:moveTo>
                    <a:pt x="96" y="1"/>
                  </a:moveTo>
                  <a:cubicBezTo>
                    <a:pt x="76" y="1"/>
                    <a:pt x="57" y="9"/>
                    <a:pt x="57" y="25"/>
                  </a:cubicBezTo>
                  <a:lnTo>
                    <a:pt x="57" y="237"/>
                  </a:lnTo>
                  <a:cubicBezTo>
                    <a:pt x="57" y="270"/>
                    <a:pt x="68" y="304"/>
                    <a:pt x="68" y="337"/>
                  </a:cubicBezTo>
                  <a:cubicBezTo>
                    <a:pt x="68" y="370"/>
                    <a:pt x="57" y="393"/>
                    <a:pt x="57" y="415"/>
                  </a:cubicBezTo>
                  <a:lnTo>
                    <a:pt x="57" y="426"/>
                  </a:lnTo>
                  <a:cubicBezTo>
                    <a:pt x="45" y="426"/>
                    <a:pt x="45" y="415"/>
                    <a:pt x="35" y="415"/>
                  </a:cubicBezTo>
                  <a:cubicBezTo>
                    <a:pt x="1" y="415"/>
                    <a:pt x="1" y="470"/>
                    <a:pt x="35" y="470"/>
                  </a:cubicBezTo>
                  <a:cubicBezTo>
                    <a:pt x="57" y="470"/>
                    <a:pt x="68" y="459"/>
                    <a:pt x="68" y="448"/>
                  </a:cubicBezTo>
                  <a:lnTo>
                    <a:pt x="112" y="448"/>
                  </a:lnTo>
                  <a:cubicBezTo>
                    <a:pt x="112" y="448"/>
                    <a:pt x="112" y="437"/>
                    <a:pt x="124" y="437"/>
                  </a:cubicBezTo>
                  <a:cubicBezTo>
                    <a:pt x="124" y="437"/>
                    <a:pt x="124" y="448"/>
                    <a:pt x="134" y="448"/>
                  </a:cubicBezTo>
                  <a:cubicBezTo>
                    <a:pt x="146" y="448"/>
                    <a:pt x="168" y="448"/>
                    <a:pt x="179" y="437"/>
                  </a:cubicBezTo>
                  <a:lnTo>
                    <a:pt x="190" y="437"/>
                  </a:lnTo>
                  <a:cubicBezTo>
                    <a:pt x="201" y="437"/>
                    <a:pt x="201" y="437"/>
                    <a:pt x="213" y="426"/>
                  </a:cubicBezTo>
                  <a:cubicBezTo>
                    <a:pt x="223" y="426"/>
                    <a:pt x="245" y="426"/>
                    <a:pt x="245" y="415"/>
                  </a:cubicBezTo>
                  <a:cubicBezTo>
                    <a:pt x="290" y="348"/>
                    <a:pt x="334" y="292"/>
                    <a:pt x="379" y="237"/>
                  </a:cubicBezTo>
                  <a:cubicBezTo>
                    <a:pt x="391" y="225"/>
                    <a:pt x="379" y="203"/>
                    <a:pt x="368" y="203"/>
                  </a:cubicBezTo>
                  <a:cubicBezTo>
                    <a:pt x="362" y="198"/>
                    <a:pt x="354" y="195"/>
                    <a:pt x="346" y="195"/>
                  </a:cubicBezTo>
                  <a:cubicBezTo>
                    <a:pt x="337" y="195"/>
                    <a:pt x="329" y="198"/>
                    <a:pt x="324" y="203"/>
                  </a:cubicBezTo>
                  <a:cubicBezTo>
                    <a:pt x="324" y="192"/>
                    <a:pt x="312" y="192"/>
                    <a:pt x="312" y="192"/>
                  </a:cubicBezTo>
                  <a:cubicBezTo>
                    <a:pt x="305" y="189"/>
                    <a:pt x="299" y="187"/>
                    <a:pt x="293" y="187"/>
                  </a:cubicBezTo>
                  <a:cubicBezTo>
                    <a:pt x="283" y="187"/>
                    <a:pt x="275" y="192"/>
                    <a:pt x="268" y="192"/>
                  </a:cubicBezTo>
                  <a:cubicBezTo>
                    <a:pt x="245" y="203"/>
                    <a:pt x="235" y="225"/>
                    <a:pt x="213" y="248"/>
                  </a:cubicBezTo>
                  <a:lnTo>
                    <a:pt x="213" y="170"/>
                  </a:lnTo>
                  <a:cubicBezTo>
                    <a:pt x="213" y="148"/>
                    <a:pt x="179" y="136"/>
                    <a:pt x="157" y="136"/>
                  </a:cubicBezTo>
                  <a:lnTo>
                    <a:pt x="146" y="136"/>
                  </a:lnTo>
                  <a:cubicBezTo>
                    <a:pt x="146" y="104"/>
                    <a:pt x="134" y="70"/>
                    <a:pt x="134" y="25"/>
                  </a:cubicBezTo>
                  <a:cubicBezTo>
                    <a:pt x="134" y="9"/>
                    <a:pt x="115" y="1"/>
                    <a:pt x="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49" name="Google Shape;17949;p24"/>
            <p:cNvSpPr/>
            <p:nvPr/>
          </p:nvSpPr>
          <p:spPr>
            <a:xfrm flipH="1">
              <a:off x="820219" y="282789"/>
              <a:ext cx="51874" cy="25090"/>
            </a:xfrm>
            <a:custGeom>
              <a:avLst/>
              <a:gdLst/>
              <a:ahLst/>
              <a:cxnLst/>
              <a:rect l="l" t="t" r="r" b="b"/>
              <a:pathLst>
                <a:path w="643" h="311" extrusionOk="0">
                  <a:moveTo>
                    <a:pt x="46" y="1"/>
                  </a:moveTo>
                  <a:cubicBezTo>
                    <a:pt x="27" y="1"/>
                    <a:pt x="1" y="16"/>
                    <a:pt x="9" y="32"/>
                  </a:cubicBezTo>
                  <a:cubicBezTo>
                    <a:pt x="98" y="177"/>
                    <a:pt x="254" y="299"/>
                    <a:pt x="432" y="311"/>
                  </a:cubicBezTo>
                  <a:cubicBezTo>
                    <a:pt x="442" y="311"/>
                    <a:pt x="442" y="311"/>
                    <a:pt x="454" y="299"/>
                  </a:cubicBezTo>
                  <a:cubicBezTo>
                    <a:pt x="461" y="299"/>
                    <a:pt x="473" y="304"/>
                    <a:pt x="484" y="304"/>
                  </a:cubicBezTo>
                  <a:cubicBezTo>
                    <a:pt x="490" y="304"/>
                    <a:pt x="495" y="303"/>
                    <a:pt x="498" y="299"/>
                  </a:cubicBezTo>
                  <a:cubicBezTo>
                    <a:pt x="509" y="299"/>
                    <a:pt x="521" y="299"/>
                    <a:pt x="531" y="288"/>
                  </a:cubicBezTo>
                  <a:cubicBezTo>
                    <a:pt x="542" y="294"/>
                    <a:pt x="554" y="296"/>
                    <a:pt x="565" y="296"/>
                  </a:cubicBezTo>
                  <a:cubicBezTo>
                    <a:pt x="576" y="296"/>
                    <a:pt x="587" y="294"/>
                    <a:pt x="598" y="288"/>
                  </a:cubicBezTo>
                  <a:cubicBezTo>
                    <a:pt x="610" y="288"/>
                    <a:pt x="620" y="277"/>
                    <a:pt x="620" y="266"/>
                  </a:cubicBezTo>
                  <a:lnTo>
                    <a:pt x="620" y="244"/>
                  </a:lnTo>
                  <a:lnTo>
                    <a:pt x="620" y="232"/>
                  </a:lnTo>
                  <a:lnTo>
                    <a:pt x="632" y="222"/>
                  </a:lnTo>
                  <a:lnTo>
                    <a:pt x="643" y="210"/>
                  </a:lnTo>
                  <a:lnTo>
                    <a:pt x="643" y="199"/>
                  </a:lnTo>
                  <a:lnTo>
                    <a:pt x="632" y="188"/>
                  </a:lnTo>
                  <a:lnTo>
                    <a:pt x="632" y="177"/>
                  </a:lnTo>
                  <a:cubicBezTo>
                    <a:pt x="632" y="166"/>
                    <a:pt x="632" y="166"/>
                    <a:pt x="620" y="166"/>
                  </a:cubicBezTo>
                  <a:cubicBezTo>
                    <a:pt x="620" y="155"/>
                    <a:pt x="620" y="155"/>
                    <a:pt x="610" y="155"/>
                  </a:cubicBezTo>
                  <a:cubicBezTo>
                    <a:pt x="610" y="143"/>
                    <a:pt x="598" y="143"/>
                    <a:pt x="598" y="143"/>
                  </a:cubicBezTo>
                  <a:cubicBezTo>
                    <a:pt x="587" y="143"/>
                    <a:pt x="587" y="133"/>
                    <a:pt x="576" y="133"/>
                  </a:cubicBezTo>
                  <a:lnTo>
                    <a:pt x="565" y="143"/>
                  </a:lnTo>
                  <a:cubicBezTo>
                    <a:pt x="554" y="143"/>
                    <a:pt x="543" y="143"/>
                    <a:pt x="543" y="155"/>
                  </a:cubicBezTo>
                  <a:lnTo>
                    <a:pt x="531" y="155"/>
                  </a:lnTo>
                  <a:cubicBezTo>
                    <a:pt x="521" y="155"/>
                    <a:pt x="521" y="143"/>
                    <a:pt x="509" y="143"/>
                  </a:cubicBezTo>
                  <a:cubicBezTo>
                    <a:pt x="498" y="133"/>
                    <a:pt x="487" y="133"/>
                    <a:pt x="465" y="133"/>
                  </a:cubicBezTo>
                  <a:cubicBezTo>
                    <a:pt x="454" y="143"/>
                    <a:pt x="442" y="143"/>
                    <a:pt x="442" y="155"/>
                  </a:cubicBezTo>
                  <a:cubicBezTo>
                    <a:pt x="432" y="155"/>
                    <a:pt x="432" y="166"/>
                    <a:pt x="432" y="177"/>
                  </a:cubicBezTo>
                  <a:lnTo>
                    <a:pt x="409" y="177"/>
                  </a:lnTo>
                  <a:cubicBezTo>
                    <a:pt x="409" y="188"/>
                    <a:pt x="398" y="188"/>
                    <a:pt x="398" y="199"/>
                  </a:cubicBezTo>
                  <a:cubicBezTo>
                    <a:pt x="387" y="188"/>
                    <a:pt x="365" y="188"/>
                    <a:pt x="353" y="177"/>
                  </a:cubicBezTo>
                  <a:lnTo>
                    <a:pt x="343" y="177"/>
                  </a:lnTo>
                  <a:lnTo>
                    <a:pt x="343" y="166"/>
                  </a:lnTo>
                  <a:lnTo>
                    <a:pt x="331" y="166"/>
                  </a:lnTo>
                  <a:lnTo>
                    <a:pt x="309" y="143"/>
                  </a:lnTo>
                  <a:cubicBezTo>
                    <a:pt x="298" y="138"/>
                    <a:pt x="287" y="135"/>
                    <a:pt x="276" y="135"/>
                  </a:cubicBezTo>
                  <a:cubicBezTo>
                    <a:pt x="264" y="135"/>
                    <a:pt x="253" y="138"/>
                    <a:pt x="242" y="143"/>
                  </a:cubicBezTo>
                  <a:cubicBezTo>
                    <a:pt x="231" y="155"/>
                    <a:pt x="231" y="166"/>
                    <a:pt x="242" y="177"/>
                  </a:cubicBezTo>
                  <a:lnTo>
                    <a:pt x="231" y="177"/>
                  </a:lnTo>
                  <a:cubicBezTo>
                    <a:pt x="165" y="133"/>
                    <a:pt x="109" y="77"/>
                    <a:pt x="64" y="10"/>
                  </a:cubicBezTo>
                  <a:cubicBezTo>
                    <a:pt x="61" y="3"/>
                    <a:pt x="54" y="1"/>
                    <a:pt x="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50" name="Google Shape;17950;p24"/>
            <p:cNvSpPr/>
            <p:nvPr/>
          </p:nvSpPr>
          <p:spPr>
            <a:xfrm flipH="1">
              <a:off x="815700" y="297069"/>
              <a:ext cx="1856" cy="1856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11" y="0"/>
                  </a:moveTo>
                  <a:cubicBezTo>
                    <a:pt x="0" y="0"/>
                    <a:pt x="0" y="0"/>
                    <a:pt x="0" y="11"/>
                  </a:cubicBezTo>
                  <a:cubicBezTo>
                    <a:pt x="0" y="11"/>
                    <a:pt x="0" y="22"/>
                    <a:pt x="11" y="22"/>
                  </a:cubicBezTo>
                  <a:lnTo>
                    <a:pt x="23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51" name="Google Shape;17951;p24"/>
            <p:cNvSpPr/>
            <p:nvPr/>
          </p:nvSpPr>
          <p:spPr>
            <a:xfrm flipH="1">
              <a:off x="879434" y="242290"/>
              <a:ext cx="8148" cy="7261"/>
            </a:xfrm>
            <a:custGeom>
              <a:avLst/>
              <a:gdLst/>
              <a:ahLst/>
              <a:cxnLst/>
              <a:rect l="l" t="t" r="r" b="b"/>
              <a:pathLst>
                <a:path w="101" h="90" extrusionOk="0">
                  <a:moveTo>
                    <a:pt x="45" y="0"/>
                  </a:moveTo>
                  <a:cubicBezTo>
                    <a:pt x="34" y="0"/>
                    <a:pt x="34" y="0"/>
                    <a:pt x="23" y="12"/>
                  </a:cubicBezTo>
                  <a:cubicBezTo>
                    <a:pt x="23" y="12"/>
                    <a:pt x="12" y="12"/>
                    <a:pt x="12" y="23"/>
                  </a:cubicBezTo>
                  <a:lnTo>
                    <a:pt x="1" y="34"/>
                  </a:lnTo>
                  <a:cubicBezTo>
                    <a:pt x="1" y="45"/>
                    <a:pt x="12" y="56"/>
                    <a:pt x="12" y="56"/>
                  </a:cubicBezTo>
                  <a:cubicBezTo>
                    <a:pt x="12" y="67"/>
                    <a:pt x="23" y="67"/>
                    <a:pt x="23" y="67"/>
                  </a:cubicBezTo>
                  <a:lnTo>
                    <a:pt x="23" y="79"/>
                  </a:lnTo>
                  <a:cubicBezTo>
                    <a:pt x="34" y="79"/>
                    <a:pt x="34" y="79"/>
                    <a:pt x="45" y="89"/>
                  </a:cubicBezTo>
                  <a:lnTo>
                    <a:pt x="68" y="89"/>
                  </a:lnTo>
                  <a:cubicBezTo>
                    <a:pt x="78" y="89"/>
                    <a:pt x="78" y="89"/>
                    <a:pt x="78" y="79"/>
                  </a:cubicBezTo>
                  <a:lnTo>
                    <a:pt x="90" y="79"/>
                  </a:lnTo>
                  <a:cubicBezTo>
                    <a:pt x="101" y="79"/>
                    <a:pt x="101" y="67"/>
                    <a:pt x="101" y="67"/>
                  </a:cubicBezTo>
                  <a:lnTo>
                    <a:pt x="101" y="56"/>
                  </a:lnTo>
                  <a:lnTo>
                    <a:pt x="101" y="34"/>
                  </a:lnTo>
                  <a:lnTo>
                    <a:pt x="101" y="23"/>
                  </a:lnTo>
                  <a:cubicBezTo>
                    <a:pt x="90" y="12"/>
                    <a:pt x="90" y="12"/>
                    <a:pt x="78" y="12"/>
                  </a:cubicBezTo>
                  <a:cubicBezTo>
                    <a:pt x="78" y="0"/>
                    <a:pt x="68" y="0"/>
                    <a:pt x="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52" name="Google Shape;17952;p24"/>
            <p:cNvSpPr/>
            <p:nvPr/>
          </p:nvSpPr>
          <p:spPr>
            <a:xfrm flipH="1">
              <a:off x="1007307" y="280369"/>
              <a:ext cx="63895" cy="16942"/>
            </a:xfrm>
            <a:custGeom>
              <a:avLst/>
              <a:gdLst/>
              <a:ahLst/>
              <a:cxnLst/>
              <a:rect l="l" t="t" r="r" b="b"/>
              <a:pathLst>
                <a:path w="792" h="210" extrusionOk="0">
                  <a:moveTo>
                    <a:pt x="241" y="1"/>
                  </a:moveTo>
                  <a:cubicBezTo>
                    <a:pt x="177" y="1"/>
                    <a:pt x="113" y="7"/>
                    <a:pt x="52" y="18"/>
                  </a:cubicBezTo>
                  <a:cubicBezTo>
                    <a:pt x="1" y="28"/>
                    <a:pt x="25" y="86"/>
                    <a:pt x="64" y="86"/>
                  </a:cubicBezTo>
                  <a:cubicBezTo>
                    <a:pt x="68" y="86"/>
                    <a:pt x="71" y="85"/>
                    <a:pt x="75" y="84"/>
                  </a:cubicBezTo>
                  <a:cubicBezTo>
                    <a:pt x="130" y="73"/>
                    <a:pt x="186" y="68"/>
                    <a:pt x="242" y="68"/>
                  </a:cubicBezTo>
                  <a:cubicBezTo>
                    <a:pt x="297" y="68"/>
                    <a:pt x="353" y="73"/>
                    <a:pt x="408" y="84"/>
                  </a:cubicBezTo>
                  <a:cubicBezTo>
                    <a:pt x="520" y="107"/>
                    <a:pt x="619" y="163"/>
                    <a:pt x="720" y="207"/>
                  </a:cubicBezTo>
                  <a:cubicBezTo>
                    <a:pt x="725" y="209"/>
                    <a:pt x="731" y="210"/>
                    <a:pt x="737" y="210"/>
                  </a:cubicBezTo>
                  <a:cubicBezTo>
                    <a:pt x="766" y="210"/>
                    <a:pt x="791" y="190"/>
                    <a:pt x="764" y="163"/>
                  </a:cubicBezTo>
                  <a:cubicBezTo>
                    <a:pt x="675" y="84"/>
                    <a:pt x="542" y="40"/>
                    <a:pt x="431" y="18"/>
                  </a:cubicBezTo>
                  <a:cubicBezTo>
                    <a:pt x="369" y="7"/>
                    <a:pt x="305" y="1"/>
                    <a:pt x="2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53" name="Google Shape;17953;p24"/>
            <p:cNvSpPr/>
            <p:nvPr/>
          </p:nvSpPr>
          <p:spPr>
            <a:xfrm flipH="1">
              <a:off x="1007709" y="307476"/>
              <a:ext cx="22589" cy="9116"/>
            </a:xfrm>
            <a:custGeom>
              <a:avLst/>
              <a:gdLst/>
              <a:ahLst/>
              <a:cxnLst/>
              <a:rect l="l" t="t" r="r" b="b"/>
              <a:pathLst>
                <a:path w="280" h="113" extrusionOk="0">
                  <a:moveTo>
                    <a:pt x="50" y="0"/>
                  </a:moveTo>
                  <a:cubicBezTo>
                    <a:pt x="34" y="0"/>
                    <a:pt x="20" y="11"/>
                    <a:pt x="13" y="27"/>
                  </a:cubicBezTo>
                  <a:cubicBezTo>
                    <a:pt x="1" y="49"/>
                    <a:pt x="23" y="60"/>
                    <a:pt x="45" y="71"/>
                  </a:cubicBezTo>
                  <a:cubicBezTo>
                    <a:pt x="79" y="82"/>
                    <a:pt x="112" y="82"/>
                    <a:pt x="146" y="94"/>
                  </a:cubicBezTo>
                  <a:cubicBezTo>
                    <a:pt x="157" y="94"/>
                    <a:pt x="168" y="104"/>
                    <a:pt x="191" y="104"/>
                  </a:cubicBezTo>
                  <a:cubicBezTo>
                    <a:pt x="202" y="110"/>
                    <a:pt x="213" y="113"/>
                    <a:pt x="224" y="113"/>
                  </a:cubicBezTo>
                  <a:cubicBezTo>
                    <a:pt x="235" y="113"/>
                    <a:pt x="246" y="110"/>
                    <a:pt x="257" y="104"/>
                  </a:cubicBezTo>
                  <a:cubicBezTo>
                    <a:pt x="279" y="104"/>
                    <a:pt x="279" y="82"/>
                    <a:pt x="268" y="71"/>
                  </a:cubicBezTo>
                  <a:cubicBezTo>
                    <a:pt x="257" y="49"/>
                    <a:pt x="235" y="38"/>
                    <a:pt x="213" y="38"/>
                  </a:cubicBezTo>
                  <a:cubicBezTo>
                    <a:pt x="201" y="27"/>
                    <a:pt x="179" y="27"/>
                    <a:pt x="168" y="27"/>
                  </a:cubicBezTo>
                  <a:cubicBezTo>
                    <a:pt x="134" y="15"/>
                    <a:pt x="102" y="5"/>
                    <a:pt x="68" y="5"/>
                  </a:cubicBezTo>
                  <a:cubicBezTo>
                    <a:pt x="62" y="2"/>
                    <a:pt x="56" y="0"/>
                    <a:pt x="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54" name="Google Shape;17954;p24"/>
            <p:cNvSpPr/>
            <p:nvPr/>
          </p:nvSpPr>
          <p:spPr>
            <a:xfrm flipH="1">
              <a:off x="937683" y="462051"/>
              <a:ext cx="41386" cy="57441"/>
            </a:xfrm>
            <a:custGeom>
              <a:avLst/>
              <a:gdLst/>
              <a:ahLst/>
              <a:cxnLst/>
              <a:rect l="l" t="t" r="r" b="b"/>
              <a:pathLst>
                <a:path w="513" h="712" extrusionOk="0">
                  <a:moveTo>
                    <a:pt x="354" y="1"/>
                  </a:moveTo>
                  <a:cubicBezTo>
                    <a:pt x="342" y="1"/>
                    <a:pt x="331" y="4"/>
                    <a:pt x="322" y="12"/>
                  </a:cubicBezTo>
                  <a:cubicBezTo>
                    <a:pt x="234" y="91"/>
                    <a:pt x="167" y="180"/>
                    <a:pt x="112" y="279"/>
                  </a:cubicBezTo>
                  <a:cubicBezTo>
                    <a:pt x="45" y="380"/>
                    <a:pt x="0" y="491"/>
                    <a:pt x="67" y="602"/>
                  </a:cubicBezTo>
                  <a:cubicBezTo>
                    <a:pt x="75" y="610"/>
                    <a:pt x="94" y="618"/>
                    <a:pt x="112" y="618"/>
                  </a:cubicBezTo>
                  <a:cubicBezTo>
                    <a:pt x="120" y="618"/>
                    <a:pt x="127" y="616"/>
                    <a:pt x="134" y="613"/>
                  </a:cubicBezTo>
                  <a:lnTo>
                    <a:pt x="134" y="613"/>
                  </a:lnTo>
                  <a:cubicBezTo>
                    <a:pt x="134" y="635"/>
                    <a:pt x="134" y="657"/>
                    <a:pt x="122" y="680"/>
                  </a:cubicBezTo>
                  <a:cubicBezTo>
                    <a:pt x="122" y="699"/>
                    <a:pt x="149" y="711"/>
                    <a:pt x="173" y="711"/>
                  </a:cubicBezTo>
                  <a:cubicBezTo>
                    <a:pt x="190" y="711"/>
                    <a:pt x="207" y="705"/>
                    <a:pt x="211" y="691"/>
                  </a:cubicBezTo>
                  <a:lnTo>
                    <a:pt x="278" y="558"/>
                  </a:lnTo>
                  <a:cubicBezTo>
                    <a:pt x="290" y="513"/>
                    <a:pt x="312" y="469"/>
                    <a:pt x="334" y="424"/>
                  </a:cubicBezTo>
                  <a:cubicBezTo>
                    <a:pt x="379" y="335"/>
                    <a:pt x="434" y="257"/>
                    <a:pt x="500" y="180"/>
                  </a:cubicBezTo>
                  <a:cubicBezTo>
                    <a:pt x="512" y="168"/>
                    <a:pt x="500" y="146"/>
                    <a:pt x="490" y="135"/>
                  </a:cubicBezTo>
                  <a:cubicBezTo>
                    <a:pt x="483" y="132"/>
                    <a:pt x="476" y="130"/>
                    <a:pt x="468" y="130"/>
                  </a:cubicBezTo>
                  <a:cubicBezTo>
                    <a:pt x="450" y="130"/>
                    <a:pt x="431" y="138"/>
                    <a:pt x="423" y="146"/>
                  </a:cubicBezTo>
                  <a:cubicBezTo>
                    <a:pt x="356" y="224"/>
                    <a:pt x="290" y="302"/>
                    <a:pt x="245" y="390"/>
                  </a:cubicBezTo>
                  <a:cubicBezTo>
                    <a:pt x="211" y="447"/>
                    <a:pt x="178" y="491"/>
                    <a:pt x="156" y="546"/>
                  </a:cubicBezTo>
                  <a:cubicBezTo>
                    <a:pt x="134" y="469"/>
                    <a:pt x="178" y="380"/>
                    <a:pt x="223" y="302"/>
                  </a:cubicBezTo>
                  <a:cubicBezTo>
                    <a:pt x="267" y="224"/>
                    <a:pt x="334" y="146"/>
                    <a:pt x="401" y="68"/>
                  </a:cubicBezTo>
                  <a:cubicBezTo>
                    <a:pt x="435" y="35"/>
                    <a:pt x="392" y="1"/>
                    <a:pt x="3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55" name="Google Shape;17955;p24"/>
            <p:cNvSpPr/>
            <p:nvPr/>
          </p:nvSpPr>
          <p:spPr>
            <a:xfrm flipH="1">
              <a:off x="941313" y="499807"/>
              <a:ext cx="16216" cy="34368"/>
            </a:xfrm>
            <a:custGeom>
              <a:avLst/>
              <a:gdLst/>
              <a:ahLst/>
              <a:cxnLst/>
              <a:rect l="l" t="t" r="r" b="b"/>
              <a:pathLst>
                <a:path w="201" h="426" extrusionOk="0">
                  <a:moveTo>
                    <a:pt x="178" y="1"/>
                  </a:moveTo>
                  <a:cubicBezTo>
                    <a:pt x="156" y="1"/>
                    <a:pt x="134" y="1"/>
                    <a:pt x="134" y="23"/>
                  </a:cubicBezTo>
                  <a:cubicBezTo>
                    <a:pt x="100" y="78"/>
                    <a:pt x="67" y="134"/>
                    <a:pt x="45" y="201"/>
                  </a:cubicBezTo>
                  <a:cubicBezTo>
                    <a:pt x="23" y="268"/>
                    <a:pt x="11" y="334"/>
                    <a:pt x="0" y="401"/>
                  </a:cubicBezTo>
                  <a:cubicBezTo>
                    <a:pt x="0" y="418"/>
                    <a:pt x="20" y="426"/>
                    <a:pt x="39" y="426"/>
                  </a:cubicBezTo>
                  <a:cubicBezTo>
                    <a:pt x="58" y="426"/>
                    <a:pt x="78" y="418"/>
                    <a:pt x="78" y="401"/>
                  </a:cubicBezTo>
                  <a:cubicBezTo>
                    <a:pt x="112" y="278"/>
                    <a:pt x="144" y="156"/>
                    <a:pt x="201" y="34"/>
                  </a:cubicBezTo>
                  <a:cubicBezTo>
                    <a:pt x="201" y="11"/>
                    <a:pt x="189" y="1"/>
                    <a:pt x="1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56" name="Google Shape;17956;p24"/>
            <p:cNvSpPr/>
            <p:nvPr/>
          </p:nvSpPr>
          <p:spPr>
            <a:xfrm flipH="1">
              <a:off x="899442" y="36002"/>
              <a:ext cx="12343" cy="62927"/>
            </a:xfrm>
            <a:custGeom>
              <a:avLst/>
              <a:gdLst/>
              <a:ahLst/>
              <a:cxnLst/>
              <a:rect l="l" t="t" r="r" b="b"/>
              <a:pathLst>
                <a:path w="153" h="780" extrusionOk="0">
                  <a:moveTo>
                    <a:pt x="96" y="0"/>
                  </a:moveTo>
                  <a:cubicBezTo>
                    <a:pt x="83" y="0"/>
                    <a:pt x="71" y="6"/>
                    <a:pt x="67" y="21"/>
                  </a:cubicBezTo>
                  <a:cubicBezTo>
                    <a:pt x="22" y="144"/>
                    <a:pt x="0" y="266"/>
                    <a:pt x="0" y="389"/>
                  </a:cubicBezTo>
                  <a:cubicBezTo>
                    <a:pt x="0" y="511"/>
                    <a:pt x="0" y="644"/>
                    <a:pt x="56" y="755"/>
                  </a:cubicBezTo>
                  <a:cubicBezTo>
                    <a:pt x="61" y="771"/>
                    <a:pt x="81" y="780"/>
                    <a:pt x="100" y="780"/>
                  </a:cubicBezTo>
                  <a:cubicBezTo>
                    <a:pt x="123" y="780"/>
                    <a:pt x="145" y="769"/>
                    <a:pt x="145" y="745"/>
                  </a:cubicBezTo>
                  <a:cubicBezTo>
                    <a:pt x="134" y="634"/>
                    <a:pt x="101" y="511"/>
                    <a:pt x="101" y="400"/>
                  </a:cubicBezTo>
                  <a:cubicBezTo>
                    <a:pt x="101" y="278"/>
                    <a:pt x="123" y="155"/>
                    <a:pt x="145" y="44"/>
                  </a:cubicBezTo>
                  <a:cubicBezTo>
                    <a:pt x="152" y="22"/>
                    <a:pt x="121" y="0"/>
                    <a:pt x="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57" name="Google Shape;17957;p24"/>
            <p:cNvSpPr/>
            <p:nvPr/>
          </p:nvSpPr>
          <p:spPr>
            <a:xfrm flipH="1">
              <a:off x="889277" y="55445"/>
              <a:ext cx="10004" cy="49776"/>
            </a:xfrm>
            <a:custGeom>
              <a:avLst/>
              <a:gdLst/>
              <a:ahLst/>
              <a:cxnLst/>
              <a:rect l="l" t="t" r="r" b="b"/>
              <a:pathLst>
                <a:path w="124" h="617" extrusionOk="0">
                  <a:moveTo>
                    <a:pt x="68" y="0"/>
                  </a:moveTo>
                  <a:cubicBezTo>
                    <a:pt x="45" y="0"/>
                    <a:pt x="23" y="9"/>
                    <a:pt x="23" y="25"/>
                  </a:cubicBezTo>
                  <a:cubicBezTo>
                    <a:pt x="12" y="126"/>
                    <a:pt x="1" y="215"/>
                    <a:pt x="1" y="314"/>
                  </a:cubicBezTo>
                  <a:cubicBezTo>
                    <a:pt x="1" y="403"/>
                    <a:pt x="1" y="504"/>
                    <a:pt x="35" y="593"/>
                  </a:cubicBezTo>
                  <a:cubicBezTo>
                    <a:pt x="40" y="608"/>
                    <a:pt x="56" y="616"/>
                    <a:pt x="74" y="616"/>
                  </a:cubicBezTo>
                  <a:cubicBezTo>
                    <a:pt x="95" y="616"/>
                    <a:pt x="117" y="605"/>
                    <a:pt x="124" y="581"/>
                  </a:cubicBezTo>
                  <a:cubicBezTo>
                    <a:pt x="124" y="537"/>
                    <a:pt x="112" y="492"/>
                    <a:pt x="112" y="448"/>
                  </a:cubicBezTo>
                  <a:cubicBezTo>
                    <a:pt x="112" y="403"/>
                    <a:pt x="101" y="348"/>
                    <a:pt x="101" y="304"/>
                  </a:cubicBezTo>
                  <a:cubicBezTo>
                    <a:pt x="101" y="215"/>
                    <a:pt x="101" y="126"/>
                    <a:pt x="112" y="25"/>
                  </a:cubicBezTo>
                  <a:cubicBezTo>
                    <a:pt x="112" y="9"/>
                    <a:pt x="90" y="0"/>
                    <a:pt x="6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58" name="Google Shape;17958;p24"/>
            <p:cNvSpPr/>
            <p:nvPr/>
          </p:nvSpPr>
          <p:spPr>
            <a:xfrm flipH="1">
              <a:off x="860395" y="42456"/>
              <a:ext cx="29446" cy="58167"/>
            </a:xfrm>
            <a:custGeom>
              <a:avLst/>
              <a:gdLst/>
              <a:ahLst/>
              <a:cxnLst/>
              <a:rect l="l" t="t" r="r" b="b"/>
              <a:pathLst>
                <a:path w="365" h="721" extrusionOk="0">
                  <a:moveTo>
                    <a:pt x="316" y="0"/>
                  </a:moveTo>
                  <a:cubicBezTo>
                    <a:pt x="300" y="0"/>
                    <a:pt x="282" y="6"/>
                    <a:pt x="274" y="20"/>
                  </a:cubicBezTo>
                  <a:cubicBezTo>
                    <a:pt x="118" y="208"/>
                    <a:pt x="40" y="442"/>
                    <a:pt x="7" y="687"/>
                  </a:cubicBezTo>
                  <a:cubicBezTo>
                    <a:pt x="1" y="709"/>
                    <a:pt x="26" y="720"/>
                    <a:pt x="52" y="720"/>
                  </a:cubicBezTo>
                  <a:cubicBezTo>
                    <a:pt x="78" y="720"/>
                    <a:pt x="106" y="709"/>
                    <a:pt x="106" y="687"/>
                  </a:cubicBezTo>
                  <a:cubicBezTo>
                    <a:pt x="151" y="453"/>
                    <a:pt x="251" y="242"/>
                    <a:pt x="351" y="42"/>
                  </a:cubicBezTo>
                  <a:cubicBezTo>
                    <a:pt x="364" y="15"/>
                    <a:pt x="341" y="0"/>
                    <a:pt x="31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59" name="Google Shape;17959;p24"/>
            <p:cNvSpPr/>
            <p:nvPr/>
          </p:nvSpPr>
          <p:spPr>
            <a:xfrm flipH="1">
              <a:off x="945266" y="76582"/>
              <a:ext cx="36546" cy="42032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49" y="1"/>
                  </a:moveTo>
                  <a:cubicBezTo>
                    <a:pt x="41" y="1"/>
                    <a:pt x="32" y="3"/>
                    <a:pt x="23" y="8"/>
                  </a:cubicBezTo>
                  <a:cubicBezTo>
                    <a:pt x="12" y="8"/>
                    <a:pt x="1" y="30"/>
                    <a:pt x="12" y="52"/>
                  </a:cubicBezTo>
                  <a:cubicBezTo>
                    <a:pt x="146" y="186"/>
                    <a:pt x="268" y="353"/>
                    <a:pt x="379" y="509"/>
                  </a:cubicBezTo>
                  <a:cubicBezTo>
                    <a:pt x="387" y="517"/>
                    <a:pt x="399" y="520"/>
                    <a:pt x="410" y="520"/>
                  </a:cubicBezTo>
                  <a:cubicBezTo>
                    <a:pt x="432" y="520"/>
                    <a:pt x="453" y="508"/>
                    <a:pt x="445" y="486"/>
                  </a:cubicBezTo>
                  <a:cubicBezTo>
                    <a:pt x="356" y="309"/>
                    <a:pt x="223" y="153"/>
                    <a:pt x="79" y="19"/>
                  </a:cubicBezTo>
                  <a:cubicBezTo>
                    <a:pt x="72" y="6"/>
                    <a:pt x="61" y="1"/>
                    <a:pt x="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60" name="Google Shape;17960;p24"/>
            <p:cNvSpPr/>
            <p:nvPr/>
          </p:nvSpPr>
          <p:spPr>
            <a:xfrm flipH="1">
              <a:off x="937118" y="87231"/>
              <a:ext cx="20814" cy="23557"/>
            </a:xfrm>
            <a:custGeom>
              <a:avLst/>
              <a:gdLst/>
              <a:ahLst/>
              <a:cxnLst/>
              <a:rect l="l" t="t" r="r" b="b"/>
              <a:pathLst>
                <a:path w="258" h="292" extrusionOk="0">
                  <a:moveTo>
                    <a:pt x="43" y="0"/>
                  </a:moveTo>
                  <a:cubicBezTo>
                    <a:pt x="24" y="0"/>
                    <a:pt x="0" y="16"/>
                    <a:pt x="16" y="32"/>
                  </a:cubicBezTo>
                  <a:cubicBezTo>
                    <a:pt x="50" y="76"/>
                    <a:pt x="72" y="120"/>
                    <a:pt x="105" y="154"/>
                  </a:cubicBezTo>
                  <a:cubicBezTo>
                    <a:pt x="117" y="177"/>
                    <a:pt x="139" y="199"/>
                    <a:pt x="149" y="221"/>
                  </a:cubicBezTo>
                  <a:cubicBezTo>
                    <a:pt x="161" y="243"/>
                    <a:pt x="183" y="266"/>
                    <a:pt x="194" y="288"/>
                  </a:cubicBezTo>
                  <a:cubicBezTo>
                    <a:pt x="200" y="291"/>
                    <a:pt x="207" y="292"/>
                    <a:pt x="215" y="292"/>
                  </a:cubicBezTo>
                  <a:cubicBezTo>
                    <a:pt x="236" y="292"/>
                    <a:pt x="258" y="282"/>
                    <a:pt x="250" y="266"/>
                  </a:cubicBezTo>
                  <a:cubicBezTo>
                    <a:pt x="228" y="243"/>
                    <a:pt x="216" y="221"/>
                    <a:pt x="206" y="199"/>
                  </a:cubicBezTo>
                  <a:cubicBezTo>
                    <a:pt x="183" y="177"/>
                    <a:pt x="172" y="154"/>
                    <a:pt x="161" y="132"/>
                  </a:cubicBezTo>
                  <a:cubicBezTo>
                    <a:pt x="127" y="98"/>
                    <a:pt x="94" y="54"/>
                    <a:pt x="60" y="9"/>
                  </a:cubicBezTo>
                  <a:cubicBezTo>
                    <a:pt x="57" y="3"/>
                    <a:pt x="50" y="0"/>
                    <a:pt x="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61" name="Google Shape;17961;p24"/>
            <p:cNvSpPr/>
            <p:nvPr/>
          </p:nvSpPr>
          <p:spPr>
            <a:xfrm flipH="1">
              <a:off x="1026830" y="76824"/>
              <a:ext cx="33964" cy="27672"/>
            </a:xfrm>
            <a:custGeom>
              <a:avLst/>
              <a:gdLst/>
              <a:ahLst/>
              <a:cxnLst/>
              <a:rect l="l" t="t" r="r" b="b"/>
              <a:pathLst>
                <a:path w="421" h="343" extrusionOk="0">
                  <a:moveTo>
                    <a:pt x="38" y="1"/>
                  </a:moveTo>
                  <a:cubicBezTo>
                    <a:pt x="19" y="1"/>
                    <a:pt x="1" y="11"/>
                    <a:pt x="1" y="27"/>
                  </a:cubicBezTo>
                  <a:cubicBezTo>
                    <a:pt x="12" y="39"/>
                    <a:pt x="12" y="49"/>
                    <a:pt x="12" y="61"/>
                  </a:cubicBezTo>
                  <a:cubicBezTo>
                    <a:pt x="12" y="72"/>
                    <a:pt x="35" y="72"/>
                    <a:pt x="45" y="72"/>
                  </a:cubicBezTo>
                  <a:cubicBezTo>
                    <a:pt x="90" y="116"/>
                    <a:pt x="146" y="150"/>
                    <a:pt x="190" y="194"/>
                  </a:cubicBezTo>
                  <a:cubicBezTo>
                    <a:pt x="246" y="239"/>
                    <a:pt x="302" y="294"/>
                    <a:pt x="357" y="338"/>
                  </a:cubicBezTo>
                  <a:cubicBezTo>
                    <a:pt x="363" y="342"/>
                    <a:pt x="370" y="343"/>
                    <a:pt x="378" y="343"/>
                  </a:cubicBezTo>
                  <a:cubicBezTo>
                    <a:pt x="399" y="343"/>
                    <a:pt x="421" y="332"/>
                    <a:pt x="413" y="316"/>
                  </a:cubicBezTo>
                  <a:cubicBezTo>
                    <a:pt x="368" y="249"/>
                    <a:pt x="302" y="194"/>
                    <a:pt x="246" y="150"/>
                  </a:cubicBezTo>
                  <a:cubicBezTo>
                    <a:pt x="190" y="94"/>
                    <a:pt x="124" y="49"/>
                    <a:pt x="57" y="5"/>
                  </a:cubicBezTo>
                  <a:cubicBezTo>
                    <a:pt x="51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62" name="Google Shape;17962;p24"/>
            <p:cNvSpPr/>
            <p:nvPr/>
          </p:nvSpPr>
          <p:spPr>
            <a:xfrm flipH="1">
              <a:off x="1022070" y="79890"/>
              <a:ext cx="17184" cy="16216"/>
            </a:xfrm>
            <a:custGeom>
              <a:avLst/>
              <a:gdLst/>
              <a:ahLst/>
              <a:cxnLst/>
              <a:rect l="l" t="t" r="r" b="b"/>
              <a:pathLst>
                <a:path w="213" h="201" extrusionOk="0">
                  <a:moveTo>
                    <a:pt x="23" y="1"/>
                  </a:moveTo>
                  <a:cubicBezTo>
                    <a:pt x="12" y="11"/>
                    <a:pt x="1" y="23"/>
                    <a:pt x="12" y="34"/>
                  </a:cubicBezTo>
                  <a:cubicBezTo>
                    <a:pt x="57" y="90"/>
                    <a:pt x="101" y="145"/>
                    <a:pt x="156" y="189"/>
                  </a:cubicBezTo>
                  <a:cubicBezTo>
                    <a:pt x="156" y="201"/>
                    <a:pt x="179" y="201"/>
                    <a:pt x="190" y="201"/>
                  </a:cubicBezTo>
                  <a:cubicBezTo>
                    <a:pt x="201" y="189"/>
                    <a:pt x="213" y="179"/>
                    <a:pt x="201" y="167"/>
                  </a:cubicBezTo>
                  <a:cubicBezTo>
                    <a:pt x="156" y="112"/>
                    <a:pt x="112" y="67"/>
                    <a:pt x="68" y="11"/>
                  </a:cubicBezTo>
                  <a:cubicBezTo>
                    <a:pt x="57" y="1"/>
                    <a:pt x="35" y="1"/>
                    <a:pt x="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63" name="Google Shape;17963;p24"/>
            <p:cNvSpPr/>
            <p:nvPr/>
          </p:nvSpPr>
          <p:spPr>
            <a:xfrm flipH="1">
              <a:off x="1014002" y="82794"/>
              <a:ext cx="12666" cy="12424"/>
            </a:xfrm>
            <a:custGeom>
              <a:avLst/>
              <a:gdLst/>
              <a:ahLst/>
              <a:cxnLst/>
              <a:rect l="l" t="t" r="r" b="b"/>
              <a:pathLst>
                <a:path w="157" h="154" extrusionOk="0">
                  <a:moveTo>
                    <a:pt x="40" y="0"/>
                  </a:moveTo>
                  <a:cubicBezTo>
                    <a:pt x="34" y="0"/>
                    <a:pt x="29" y="3"/>
                    <a:pt x="23" y="9"/>
                  </a:cubicBezTo>
                  <a:cubicBezTo>
                    <a:pt x="12" y="9"/>
                    <a:pt x="12" y="20"/>
                    <a:pt x="12" y="20"/>
                  </a:cubicBezTo>
                  <a:cubicBezTo>
                    <a:pt x="0" y="31"/>
                    <a:pt x="0" y="42"/>
                    <a:pt x="12" y="42"/>
                  </a:cubicBezTo>
                  <a:cubicBezTo>
                    <a:pt x="23" y="64"/>
                    <a:pt x="34" y="76"/>
                    <a:pt x="57" y="98"/>
                  </a:cubicBezTo>
                  <a:cubicBezTo>
                    <a:pt x="57" y="109"/>
                    <a:pt x="67" y="120"/>
                    <a:pt x="79" y="120"/>
                  </a:cubicBezTo>
                  <a:lnTo>
                    <a:pt x="101" y="143"/>
                  </a:lnTo>
                  <a:cubicBezTo>
                    <a:pt x="112" y="153"/>
                    <a:pt x="123" y="153"/>
                    <a:pt x="123" y="153"/>
                  </a:cubicBezTo>
                  <a:lnTo>
                    <a:pt x="146" y="153"/>
                  </a:lnTo>
                  <a:cubicBezTo>
                    <a:pt x="146" y="143"/>
                    <a:pt x="156" y="143"/>
                    <a:pt x="156" y="131"/>
                  </a:cubicBezTo>
                  <a:lnTo>
                    <a:pt x="156" y="120"/>
                  </a:lnTo>
                  <a:cubicBezTo>
                    <a:pt x="146" y="109"/>
                    <a:pt x="146" y="98"/>
                    <a:pt x="134" y="87"/>
                  </a:cubicBezTo>
                  <a:lnTo>
                    <a:pt x="112" y="64"/>
                  </a:lnTo>
                  <a:cubicBezTo>
                    <a:pt x="101" y="54"/>
                    <a:pt x="89" y="31"/>
                    <a:pt x="79" y="20"/>
                  </a:cubicBezTo>
                  <a:cubicBezTo>
                    <a:pt x="67" y="9"/>
                    <a:pt x="57" y="9"/>
                    <a:pt x="57" y="9"/>
                  </a:cubicBezTo>
                  <a:cubicBezTo>
                    <a:pt x="51" y="3"/>
                    <a:pt x="45" y="0"/>
                    <a:pt x="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64" name="Google Shape;17964;p24"/>
            <p:cNvSpPr/>
            <p:nvPr/>
          </p:nvSpPr>
          <p:spPr>
            <a:xfrm flipH="1">
              <a:off x="1005047" y="76340"/>
              <a:ext cx="8148" cy="5405"/>
            </a:xfrm>
            <a:custGeom>
              <a:avLst/>
              <a:gdLst/>
              <a:ahLst/>
              <a:cxnLst/>
              <a:rect l="l" t="t" r="r" b="b"/>
              <a:pathLst>
                <a:path w="101" h="67" extrusionOk="0">
                  <a:moveTo>
                    <a:pt x="45" y="0"/>
                  </a:moveTo>
                  <a:cubicBezTo>
                    <a:pt x="1" y="0"/>
                    <a:pt x="1" y="67"/>
                    <a:pt x="45" y="67"/>
                  </a:cubicBezTo>
                  <a:cubicBezTo>
                    <a:pt x="100" y="67"/>
                    <a:pt x="100" y="0"/>
                    <a:pt x="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65" name="Google Shape;17965;p24"/>
            <p:cNvSpPr/>
            <p:nvPr/>
          </p:nvSpPr>
          <p:spPr>
            <a:xfrm flipH="1">
              <a:off x="526800" y="38342"/>
              <a:ext cx="76157" cy="153847"/>
            </a:xfrm>
            <a:custGeom>
              <a:avLst/>
              <a:gdLst/>
              <a:ahLst/>
              <a:cxnLst/>
              <a:rect l="l" t="t" r="r" b="b"/>
              <a:pathLst>
                <a:path w="944" h="1907" extrusionOk="0">
                  <a:moveTo>
                    <a:pt x="41" y="1"/>
                  </a:moveTo>
                  <a:cubicBezTo>
                    <a:pt x="21" y="1"/>
                    <a:pt x="0" y="19"/>
                    <a:pt x="10" y="37"/>
                  </a:cubicBezTo>
                  <a:cubicBezTo>
                    <a:pt x="32" y="71"/>
                    <a:pt x="65" y="93"/>
                    <a:pt x="99" y="126"/>
                  </a:cubicBezTo>
                  <a:cubicBezTo>
                    <a:pt x="121" y="148"/>
                    <a:pt x="143" y="182"/>
                    <a:pt x="165" y="215"/>
                  </a:cubicBezTo>
                  <a:cubicBezTo>
                    <a:pt x="210" y="282"/>
                    <a:pt x="254" y="348"/>
                    <a:pt x="287" y="415"/>
                  </a:cubicBezTo>
                  <a:cubicBezTo>
                    <a:pt x="366" y="571"/>
                    <a:pt x="410" y="738"/>
                    <a:pt x="477" y="894"/>
                  </a:cubicBezTo>
                  <a:cubicBezTo>
                    <a:pt x="544" y="1060"/>
                    <a:pt x="621" y="1205"/>
                    <a:pt x="688" y="1361"/>
                  </a:cubicBezTo>
                  <a:cubicBezTo>
                    <a:pt x="722" y="1438"/>
                    <a:pt x="744" y="1517"/>
                    <a:pt x="754" y="1594"/>
                  </a:cubicBezTo>
                  <a:cubicBezTo>
                    <a:pt x="754" y="1683"/>
                    <a:pt x="744" y="1761"/>
                    <a:pt x="722" y="1850"/>
                  </a:cubicBezTo>
                  <a:cubicBezTo>
                    <a:pt x="714" y="1885"/>
                    <a:pt x="752" y="1907"/>
                    <a:pt x="789" y="1907"/>
                  </a:cubicBezTo>
                  <a:cubicBezTo>
                    <a:pt x="810" y="1907"/>
                    <a:pt x="831" y="1900"/>
                    <a:pt x="843" y="1883"/>
                  </a:cubicBezTo>
                  <a:cubicBezTo>
                    <a:pt x="944" y="1739"/>
                    <a:pt x="910" y="1539"/>
                    <a:pt x="855" y="1383"/>
                  </a:cubicBezTo>
                  <a:cubicBezTo>
                    <a:pt x="788" y="1205"/>
                    <a:pt x="677" y="1049"/>
                    <a:pt x="599" y="872"/>
                  </a:cubicBezTo>
                  <a:cubicBezTo>
                    <a:pt x="532" y="694"/>
                    <a:pt x="465" y="516"/>
                    <a:pt x="376" y="348"/>
                  </a:cubicBezTo>
                  <a:cubicBezTo>
                    <a:pt x="343" y="282"/>
                    <a:pt x="299" y="215"/>
                    <a:pt x="243" y="148"/>
                  </a:cubicBezTo>
                  <a:cubicBezTo>
                    <a:pt x="188" y="93"/>
                    <a:pt x="132" y="26"/>
                    <a:pt x="54" y="4"/>
                  </a:cubicBezTo>
                  <a:cubicBezTo>
                    <a:pt x="50" y="2"/>
                    <a:pt x="45" y="1"/>
                    <a:pt x="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66" name="Google Shape;17966;p24"/>
            <p:cNvSpPr/>
            <p:nvPr/>
          </p:nvSpPr>
          <p:spPr>
            <a:xfrm flipH="1">
              <a:off x="514214" y="112160"/>
              <a:ext cx="23073" cy="69703"/>
            </a:xfrm>
            <a:custGeom>
              <a:avLst/>
              <a:gdLst/>
              <a:ahLst/>
              <a:cxnLst/>
              <a:rect l="l" t="t" r="r" b="b"/>
              <a:pathLst>
                <a:path w="286" h="864" extrusionOk="0">
                  <a:moveTo>
                    <a:pt x="61" y="1"/>
                  </a:moveTo>
                  <a:cubicBezTo>
                    <a:pt x="32" y="1"/>
                    <a:pt x="0" y="16"/>
                    <a:pt x="7" y="45"/>
                  </a:cubicBezTo>
                  <a:cubicBezTo>
                    <a:pt x="63" y="167"/>
                    <a:pt x="96" y="290"/>
                    <a:pt x="118" y="424"/>
                  </a:cubicBezTo>
                  <a:cubicBezTo>
                    <a:pt x="141" y="557"/>
                    <a:pt x="141" y="691"/>
                    <a:pt x="118" y="824"/>
                  </a:cubicBezTo>
                  <a:cubicBezTo>
                    <a:pt x="112" y="849"/>
                    <a:pt x="145" y="863"/>
                    <a:pt x="176" y="863"/>
                  </a:cubicBezTo>
                  <a:cubicBezTo>
                    <a:pt x="201" y="863"/>
                    <a:pt x="225" y="854"/>
                    <a:pt x="230" y="835"/>
                  </a:cubicBezTo>
                  <a:cubicBezTo>
                    <a:pt x="286" y="557"/>
                    <a:pt x="252" y="256"/>
                    <a:pt x="96" y="12"/>
                  </a:cubicBezTo>
                  <a:cubicBezTo>
                    <a:pt x="89" y="4"/>
                    <a:pt x="75" y="1"/>
                    <a:pt x="6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67" name="Google Shape;17967;p24"/>
            <p:cNvSpPr/>
            <p:nvPr/>
          </p:nvSpPr>
          <p:spPr>
            <a:xfrm flipH="1">
              <a:off x="749630" y="396461"/>
              <a:ext cx="270261" cy="44936"/>
            </a:xfrm>
            <a:custGeom>
              <a:avLst/>
              <a:gdLst/>
              <a:ahLst/>
              <a:cxnLst/>
              <a:rect l="l" t="t" r="r" b="b"/>
              <a:pathLst>
                <a:path w="3350" h="557" extrusionOk="0">
                  <a:moveTo>
                    <a:pt x="80" y="1"/>
                  </a:moveTo>
                  <a:cubicBezTo>
                    <a:pt x="40" y="1"/>
                    <a:pt x="0" y="39"/>
                    <a:pt x="50" y="69"/>
                  </a:cubicBezTo>
                  <a:cubicBezTo>
                    <a:pt x="428" y="281"/>
                    <a:pt x="818" y="481"/>
                    <a:pt x="1251" y="536"/>
                  </a:cubicBezTo>
                  <a:cubicBezTo>
                    <a:pt x="1361" y="550"/>
                    <a:pt x="1472" y="556"/>
                    <a:pt x="1582" y="556"/>
                  </a:cubicBezTo>
                  <a:cubicBezTo>
                    <a:pt x="1916" y="556"/>
                    <a:pt x="2249" y="498"/>
                    <a:pt x="2575" y="414"/>
                  </a:cubicBezTo>
                  <a:cubicBezTo>
                    <a:pt x="2808" y="348"/>
                    <a:pt x="3053" y="269"/>
                    <a:pt x="3287" y="180"/>
                  </a:cubicBezTo>
                  <a:cubicBezTo>
                    <a:pt x="3349" y="159"/>
                    <a:pt x="3304" y="90"/>
                    <a:pt x="3244" y="90"/>
                  </a:cubicBezTo>
                  <a:cubicBezTo>
                    <a:pt x="3239" y="90"/>
                    <a:pt x="3235" y="91"/>
                    <a:pt x="3231" y="91"/>
                  </a:cubicBezTo>
                  <a:cubicBezTo>
                    <a:pt x="2830" y="225"/>
                    <a:pt x="2419" y="358"/>
                    <a:pt x="1997" y="414"/>
                  </a:cubicBezTo>
                  <a:cubicBezTo>
                    <a:pt x="1865" y="435"/>
                    <a:pt x="1733" y="445"/>
                    <a:pt x="1604" y="445"/>
                  </a:cubicBezTo>
                  <a:cubicBezTo>
                    <a:pt x="1307" y="445"/>
                    <a:pt x="1018" y="392"/>
                    <a:pt x="740" y="291"/>
                  </a:cubicBezTo>
                  <a:cubicBezTo>
                    <a:pt x="517" y="202"/>
                    <a:pt x="306" y="103"/>
                    <a:pt x="94" y="2"/>
                  </a:cubicBezTo>
                  <a:cubicBezTo>
                    <a:pt x="90" y="1"/>
                    <a:pt x="85" y="1"/>
                    <a:pt x="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68" name="Google Shape;17968;p24"/>
            <p:cNvSpPr/>
            <p:nvPr/>
          </p:nvSpPr>
          <p:spPr>
            <a:xfrm flipH="1">
              <a:off x="980764" y="229221"/>
              <a:ext cx="33319" cy="6615"/>
            </a:xfrm>
            <a:custGeom>
              <a:avLst/>
              <a:gdLst/>
              <a:ahLst/>
              <a:cxnLst/>
              <a:rect l="l" t="t" r="r" b="b"/>
              <a:pathLst>
                <a:path w="413" h="82" extrusionOk="0">
                  <a:moveTo>
                    <a:pt x="225" y="1"/>
                  </a:moveTo>
                  <a:cubicBezTo>
                    <a:pt x="153" y="1"/>
                    <a:pt x="80" y="15"/>
                    <a:pt x="12" y="40"/>
                  </a:cubicBezTo>
                  <a:cubicBezTo>
                    <a:pt x="0" y="40"/>
                    <a:pt x="0" y="63"/>
                    <a:pt x="0" y="73"/>
                  </a:cubicBezTo>
                  <a:cubicBezTo>
                    <a:pt x="6" y="79"/>
                    <a:pt x="14" y="82"/>
                    <a:pt x="23" y="82"/>
                  </a:cubicBezTo>
                  <a:cubicBezTo>
                    <a:pt x="31" y="82"/>
                    <a:pt x="39" y="79"/>
                    <a:pt x="45" y="73"/>
                  </a:cubicBezTo>
                  <a:cubicBezTo>
                    <a:pt x="90" y="58"/>
                    <a:pt x="138" y="52"/>
                    <a:pt x="187" y="52"/>
                  </a:cubicBezTo>
                  <a:cubicBezTo>
                    <a:pt x="246" y="52"/>
                    <a:pt x="307" y="61"/>
                    <a:pt x="368" y="73"/>
                  </a:cubicBezTo>
                  <a:cubicBezTo>
                    <a:pt x="378" y="73"/>
                    <a:pt x="401" y="73"/>
                    <a:pt x="401" y="63"/>
                  </a:cubicBezTo>
                  <a:cubicBezTo>
                    <a:pt x="412" y="51"/>
                    <a:pt x="401" y="40"/>
                    <a:pt x="390" y="29"/>
                  </a:cubicBezTo>
                  <a:cubicBezTo>
                    <a:pt x="336" y="9"/>
                    <a:pt x="281" y="1"/>
                    <a:pt x="2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69" name="Google Shape;17969;p24"/>
            <p:cNvSpPr/>
            <p:nvPr/>
          </p:nvSpPr>
          <p:spPr>
            <a:xfrm flipH="1">
              <a:off x="970921" y="239144"/>
              <a:ext cx="45017" cy="8552"/>
            </a:xfrm>
            <a:custGeom>
              <a:avLst/>
              <a:gdLst/>
              <a:ahLst/>
              <a:cxnLst/>
              <a:rect l="l" t="t" r="r" b="b"/>
              <a:pathLst>
                <a:path w="558" h="106" extrusionOk="0">
                  <a:moveTo>
                    <a:pt x="309" y="0"/>
                  </a:moveTo>
                  <a:cubicBezTo>
                    <a:pt x="216" y="0"/>
                    <a:pt x="122" y="14"/>
                    <a:pt x="35" y="39"/>
                  </a:cubicBezTo>
                  <a:cubicBezTo>
                    <a:pt x="23" y="51"/>
                    <a:pt x="1" y="62"/>
                    <a:pt x="13" y="84"/>
                  </a:cubicBezTo>
                  <a:cubicBezTo>
                    <a:pt x="13" y="95"/>
                    <a:pt x="45" y="106"/>
                    <a:pt x="57" y="106"/>
                  </a:cubicBezTo>
                  <a:cubicBezTo>
                    <a:pt x="141" y="80"/>
                    <a:pt x="230" y="69"/>
                    <a:pt x="318" y="69"/>
                  </a:cubicBezTo>
                  <a:cubicBezTo>
                    <a:pt x="380" y="69"/>
                    <a:pt x="442" y="75"/>
                    <a:pt x="502" y="84"/>
                  </a:cubicBezTo>
                  <a:cubicBezTo>
                    <a:pt x="524" y="84"/>
                    <a:pt x="546" y="84"/>
                    <a:pt x="557" y="62"/>
                  </a:cubicBezTo>
                  <a:cubicBezTo>
                    <a:pt x="557" y="51"/>
                    <a:pt x="546" y="29"/>
                    <a:pt x="524" y="29"/>
                  </a:cubicBezTo>
                  <a:cubicBezTo>
                    <a:pt x="455" y="9"/>
                    <a:pt x="383" y="0"/>
                    <a:pt x="3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70" name="Google Shape;17970;p24"/>
            <p:cNvSpPr/>
            <p:nvPr/>
          </p:nvSpPr>
          <p:spPr>
            <a:xfrm flipH="1">
              <a:off x="970034" y="366450"/>
              <a:ext cx="55666" cy="31141"/>
            </a:xfrm>
            <a:custGeom>
              <a:avLst/>
              <a:gdLst/>
              <a:ahLst/>
              <a:cxnLst/>
              <a:rect l="l" t="t" r="r" b="b"/>
              <a:pathLst>
                <a:path w="690" h="386" extrusionOk="0">
                  <a:moveTo>
                    <a:pt x="645" y="0"/>
                  </a:moveTo>
                  <a:cubicBezTo>
                    <a:pt x="636" y="0"/>
                    <a:pt x="627" y="3"/>
                    <a:pt x="623" y="8"/>
                  </a:cubicBezTo>
                  <a:cubicBezTo>
                    <a:pt x="512" y="41"/>
                    <a:pt x="400" y="97"/>
                    <a:pt x="289" y="152"/>
                  </a:cubicBezTo>
                  <a:cubicBezTo>
                    <a:pt x="245" y="174"/>
                    <a:pt x="189" y="208"/>
                    <a:pt x="144" y="241"/>
                  </a:cubicBezTo>
                  <a:cubicBezTo>
                    <a:pt x="89" y="275"/>
                    <a:pt x="33" y="297"/>
                    <a:pt x="11" y="352"/>
                  </a:cubicBezTo>
                  <a:cubicBezTo>
                    <a:pt x="0" y="374"/>
                    <a:pt x="45" y="386"/>
                    <a:pt x="55" y="386"/>
                  </a:cubicBezTo>
                  <a:cubicBezTo>
                    <a:pt x="111" y="364"/>
                    <a:pt x="156" y="330"/>
                    <a:pt x="200" y="297"/>
                  </a:cubicBezTo>
                  <a:cubicBezTo>
                    <a:pt x="255" y="263"/>
                    <a:pt x="300" y="241"/>
                    <a:pt x="356" y="208"/>
                  </a:cubicBezTo>
                  <a:cubicBezTo>
                    <a:pt x="456" y="152"/>
                    <a:pt x="556" y="107"/>
                    <a:pt x="667" y="63"/>
                  </a:cubicBezTo>
                  <a:cubicBezTo>
                    <a:pt x="678" y="52"/>
                    <a:pt x="690" y="30"/>
                    <a:pt x="678" y="18"/>
                  </a:cubicBezTo>
                  <a:cubicBezTo>
                    <a:pt x="672" y="5"/>
                    <a:pt x="658" y="0"/>
                    <a:pt x="6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71" name="Google Shape;17971;p24"/>
            <p:cNvSpPr/>
            <p:nvPr/>
          </p:nvSpPr>
          <p:spPr>
            <a:xfrm flipH="1">
              <a:off x="970034" y="380488"/>
              <a:ext cx="31705" cy="18959"/>
            </a:xfrm>
            <a:custGeom>
              <a:avLst/>
              <a:gdLst/>
              <a:ahLst/>
              <a:cxnLst/>
              <a:rect l="l" t="t" r="r" b="b"/>
              <a:pathLst>
                <a:path w="393" h="235" extrusionOk="0">
                  <a:moveTo>
                    <a:pt x="348" y="0"/>
                  </a:moveTo>
                  <a:cubicBezTo>
                    <a:pt x="215" y="22"/>
                    <a:pt x="92" y="89"/>
                    <a:pt x="14" y="200"/>
                  </a:cubicBezTo>
                  <a:cubicBezTo>
                    <a:pt x="0" y="222"/>
                    <a:pt x="18" y="234"/>
                    <a:pt x="38" y="234"/>
                  </a:cubicBezTo>
                  <a:cubicBezTo>
                    <a:pt x="50" y="234"/>
                    <a:pt x="62" y="230"/>
                    <a:pt x="70" y="223"/>
                  </a:cubicBezTo>
                  <a:cubicBezTo>
                    <a:pt x="148" y="134"/>
                    <a:pt x="248" y="78"/>
                    <a:pt x="370" y="56"/>
                  </a:cubicBezTo>
                  <a:cubicBezTo>
                    <a:pt x="381" y="56"/>
                    <a:pt x="393" y="34"/>
                    <a:pt x="393" y="22"/>
                  </a:cubicBezTo>
                  <a:cubicBezTo>
                    <a:pt x="381" y="0"/>
                    <a:pt x="359" y="0"/>
                    <a:pt x="3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72" name="Google Shape;17972;p24"/>
            <p:cNvSpPr/>
            <p:nvPr/>
          </p:nvSpPr>
          <p:spPr>
            <a:xfrm flipH="1">
              <a:off x="958416" y="387668"/>
              <a:ext cx="20653" cy="13634"/>
            </a:xfrm>
            <a:custGeom>
              <a:avLst/>
              <a:gdLst/>
              <a:ahLst/>
              <a:cxnLst/>
              <a:rect l="l" t="t" r="r" b="b"/>
              <a:pathLst>
                <a:path w="256" h="169" extrusionOk="0">
                  <a:moveTo>
                    <a:pt x="189" y="0"/>
                  </a:moveTo>
                  <a:cubicBezTo>
                    <a:pt x="178" y="12"/>
                    <a:pt x="156" y="12"/>
                    <a:pt x="134" y="22"/>
                  </a:cubicBezTo>
                  <a:cubicBezTo>
                    <a:pt x="122" y="34"/>
                    <a:pt x="100" y="45"/>
                    <a:pt x="89" y="45"/>
                  </a:cubicBezTo>
                  <a:cubicBezTo>
                    <a:pt x="56" y="67"/>
                    <a:pt x="33" y="89"/>
                    <a:pt x="11" y="111"/>
                  </a:cubicBezTo>
                  <a:cubicBezTo>
                    <a:pt x="0" y="111"/>
                    <a:pt x="0" y="123"/>
                    <a:pt x="0" y="134"/>
                  </a:cubicBezTo>
                  <a:cubicBezTo>
                    <a:pt x="0" y="145"/>
                    <a:pt x="0" y="156"/>
                    <a:pt x="11" y="156"/>
                  </a:cubicBezTo>
                  <a:cubicBezTo>
                    <a:pt x="18" y="162"/>
                    <a:pt x="31" y="169"/>
                    <a:pt x="46" y="169"/>
                  </a:cubicBezTo>
                  <a:cubicBezTo>
                    <a:pt x="57" y="169"/>
                    <a:pt x="68" y="165"/>
                    <a:pt x="78" y="156"/>
                  </a:cubicBezTo>
                  <a:cubicBezTo>
                    <a:pt x="100" y="134"/>
                    <a:pt x="122" y="123"/>
                    <a:pt x="156" y="101"/>
                  </a:cubicBezTo>
                  <a:lnTo>
                    <a:pt x="167" y="101"/>
                  </a:lnTo>
                  <a:cubicBezTo>
                    <a:pt x="167" y="89"/>
                    <a:pt x="178" y="89"/>
                    <a:pt x="189" y="89"/>
                  </a:cubicBezTo>
                  <a:cubicBezTo>
                    <a:pt x="189" y="78"/>
                    <a:pt x="201" y="78"/>
                    <a:pt x="189" y="78"/>
                  </a:cubicBezTo>
                  <a:lnTo>
                    <a:pt x="201" y="78"/>
                  </a:lnTo>
                  <a:cubicBezTo>
                    <a:pt x="211" y="67"/>
                    <a:pt x="223" y="67"/>
                    <a:pt x="223" y="67"/>
                  </a:cubicBezTo>
                  <a:cubicBezTo>
                    <a:pt x="245" y="56"/>
                    <a:pt x="256" y="45"/>
                    <a:pt x="245" y="22"/>
                  </a:cubicBezTo>
                  <a:cubicBezTo>
                    <a:pt x="234" y="12"/>
                    <a:pt x="211" y="0"/>
                    <a:pt x="1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73" name="Google Shape;17973;p24"/>
            <p:cNvSpPr/>
            <p:nvPr/>
          </p:nvSpPr>
          <p:spPr>
            <a:xfrm flipH="1">
              <a:off x="973584" y="355317"/>
              <a:ext cx="64863" cy="28640"/>
            </a:xfrm>
            <a:custGeom>
              <a:avLst/>
              <a:gdLst/>
              <a:ahLst/>
              <a:cxnLst/>
              <a:rect l="l" t="t" r="r" b="b"/>
              <a:pathLst>
                <a:path w="804" h="355" extrusionOk="0">
                  <a:moveTo>
                    <a:pt x="747" y="1"/>
                  </a:moveTo>
                  <a:cubicBezTo>
                    <a:pt x="480" y="34"/>
                    <a:pt x="225" y="134"/>
                    <a:pt x="25" y="312"/>
                  </a:cubicBezTo>
                  <a:cubicBezTo>
                    <a:pt x="0" y="336"/>
                    <a:pt x="23" y="355"/>
                    <a:pt x="45" y="355"/>
                  </a:cubicBezTo>
                  <a:cubicBezTo>
                    <a:pt x="54" y="355"/>
                    <a:pt x="63" y="352"/>
                    <a:pt x="69" y="346"/>
                  </a:cubicBezTo>
                  <a:cubicBezTo>
                    <a:pt x="280" y="201"/>
                    <a:pt x="514" y="90"/>
                    <a:pt x="769" y="57"/>
                  </a:cubicBezTo>
                  <a:cubicBezTo>
                    <a:pt x="781" y="57"/>
                    <a:pt x="803" y="45"/>
                    <a:pt x="792" y="23"/>
                  </a:cubicBezTo>
                  <a:cubicBezTo>
                    <a:pt x="792" y="1"/>
                    <a:pt x="759" y="1"/>
                    <a:pt x="7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74" name="Google Shape;17974;p24"/>
            <p:cNvSpPr/>
            <p:nvPr/>
          </p:nvSpPr>
          <p:spPr>
            <a:xfrm flipH="1">
              <a:off x="-178463" y="-30152"/>
              <a:ext cx="558190" cy="290591"/>
            </a:xfrm>
            <a:custGeom>
              <a:avLst/>
              <a:gdLst/>
              <a:ahLst/>
              <a:cxnLst/>
              <a:rect l="l" t="t" r="r" b="b"/>
              <a:pathLst>
                <a:path w="6919" h="3602" extrusionOk="0">
                  <a:moveTo>
                    <a:pt x="5298" y="1"/>
                  </a:moveTo>
                  <a:cubicBezTo>
                    <a:pt x="4885" y="1"/>
                    <a:pt x="4437" y="96"/>
                    <a:pt x="3983" y="275"/>
                  </a:cubicBezTo>
                  <a:cubicBezTo>
                    <a:pt x="3360" y="530"/>
                    <a:pt x="1425" y="1565"/>
                    <a:pt x="891" y="1765"/>
                  </a:cubicBezTo>
                  <a:cubicBezTo>
                    <a:pt x="345" y="1954"/>
                    <a:pt x="190" y="1987"/>
                    <a:pt x="190" y="1987"/>
                  </a:cubicBezTo>
                  <a:lnTo>
                    <a:pt x="1" y="2744"/>
                  </a:lnTo>
                  <a:cubicBezTo>
                    <a:pt x="1" y="2744"/>
                    <a:pt x="323" y="3035"/>
                    <a:pt x="623" y="3035"/>
                  </a:cubicBezTo>
                  <a:cubicBezTo>
                    <a:pt x="638" y="3035"/>
                    <a:pt x="653" y="3035"/>
                    <a:pt x="668" y="3033"/>
                  </a:cubicBezTo>
                  <a:cubicBezTo>
                    <a:pt x="731" y="3026"/>
                    <a:pt x="796" y="3023"/>
                    <a:pt x="865" y="3023"/>
                  </a:cubicBezTo>
                  <a:cubicBezTo>
                    <a:pt x="1152" y="3023"/>
                    <a:pt x="1484" y="3079"/>
                    <a:pt x="1781" y="3177"/>
                  </a:cubicBezTo>
                  <a:cubicBezTo>
                    <a:pt x="2147" y="3300"/>
                    <a:pt x="3504" y="3511"/>
                    <a:pt x="3949" y="3589"/>
                  </a:cubicBezTo>
                  <a:cubicBezTo>
                    <a:pt x="3998" y="3598"/>
                    <a:pt x="4049" y="3601"/>
                    <a:pt x="4100" y="3601"/>
                  </a:cubicBezTo>
                  <a:cubicBezTo>
                    <a:pt x="4517" y="3601"/>
                    <a:pt x="4997" y="3354"/>
                    <a:pt x="5195" y="3344"/>
                  </a:cubicBezTo>
                  <a:cubicBezTo>
                    <a:pt x="5217" y="3344"/>
                    <a:pt x="5244" y="3345"/>
                    <a:pt x="5276" y="3345"/>
                  </a:cubicBezTo>
                  <a:cubicBezTo>
                    <a:pt x="5562" y="3345"/>
                    <a:pt x="6192" y="3327"/>
                    <a:pt x="6452" y="2966"/>
                  </a:cubicBezTo>
                  <a:cubicBezTo>
                    <a:pt x="6752" y="2566"/>
                    <a:pt x="6919" y="1743"/>
                    <a:pt x="6786" y="1242"/>
                  </a:cubicBezTo>
                  <a:cubicBezTo>
                    <a:pt x="6663" y="742"/>
                    <a:pt x="6262" y="141"/>
                    <a:pt x="5740" y="41"/>
                  </a:cubicBezTo>
                  <a:cubicBezTo>
                    <a:pt x="5598" y="14"/>
                    <a:pt x="5451" y="1"/>
                    <a:pt x="5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75" name="Google Shape;17975;p24"/>
            <p:cNvSpPr/>
            <p:nvPr/>
          </p:nvSpPr>
          <p:spPr>
            <a:xfrm flipH="1">
              <a:off x="-100370" y="-30152"/>
              <a:ext cx="480097" cy="242428"/>
            </a:xfrm>
            <a:custGeom>
              <a:avLst/>
              <a:gdLst/>
              <a:ahLst/>
              <a:cxnLst/>
              <a:rect l="l" t="t" r="r" b="b"/>
              <a:pathLst>
                <a:path w="5951" h="3005" extrusionOk="0">
                  <a:moveTo>
                    <a:pt x="5298" y="1"/>
                  </a:moveTo>
                  <a:cubicBezTo>
                    <a:pt x="4885" y="1"/>
                    <a:pt x="4437" y="96"/>
                    <a:pt x="3983" y="275"/>
                  </a:cubicBezTo>
                  <a:cubicBezTo>
                    <a:pt x="3360" y="530"/>
                    <a:pt x="1425" y="1565"/>
                    <a:pt x="891" y="1765"/>
                  </a:cubicBezTo>
                  <a:cubicBezTo>
                    <a:pt x="345" y="1954"/>
                    <a:pt x="190" y="1987"/>
                    <a:pt x="190" y="1987"/>
                  </a:cubicBezTo>
                  <a:lnTo>
                    <a:pt x="1" y="2744"/>
                  </a:lnTo>
                  <a:cubicBezTo>
                    <a:pt x="1" y="2744"/>
                    <a:pt x="179" y="2910"/>
                    <a:pt x="401" y="2999"/>
                  </a:cubicBezTo>
                  <a:cubicBezTo>
                    <a:pt x="427" y="3003"/>
                    <a:pt x="453" y="3004"/>
                    <a:pt x="479" y="3004"/>
                  </a:cubicBezTo>
                  <a:cubicBezTo>
                    <a:pt x="622" y="3004"/>
                    <a:pt x="770" y="2956"/>
                    <a:pt x="901" y="2899"/>
                  </a:cubicBezTo>
                  <a:cubicBezTo>
                    <a:pt x="1069" y="2810"/>
                    <a:pt x="1235" y="2699"/>
                    <a:pt x="1413" y="2621"/>
                  </a:cubicBezTo>
                  <a:cubicBezTo>
                    <a:pt x="1781" y="2465"/>
                    <a:pt x="2181" y="2465"/>
                    <a:pt x="2581" y="2410"/>
                  </a:cubicBezTo>
                  <a:cubicBezTo>
                    <a:pt x="2903" y="2366"/>
                    <a:pt x="3226" y="2287"/>
                    <a:pt x="3538" y="2176"/>
                  </a:cubicBezTo>
                  <a:cubicBezTo>
                    <a:pt x="3827" y="2076"/>
                    <a:pt x="4116" y="1943"/>
                    <a:pt x="4361" y="1753"/>
                  </a:cubicBezTo>
                  <a:cubicBezTo>
                    <a:pt x="4494" y="1654"/>
                    <a:pt x="4606" y="1520"/>
                    <a:pt x="4727" y="1398"/>
                  </a:cubicBezTo>
                  <a:cubicBezTo>
                    <a:pt x="4828" y="1276"/>
                    <a:pt x="4928" y="1142"/>
                    <a:pt x="5006" y="997"/>
                  </a:cubicBezTo>
                  <a:cubicBezTo>
                    <a:pt x="5050" y="897"/>
                    <a:pt x="5095" y="786"/>
                    <a:pt x="5150" y="686"/>
                  </a:cubicBezTo>
                  <a:cubicBezTo>
                    <a:pt x="5284" y="441"/>
                    <a:pt x="5540" y="297"/>
                    <a:pt x="5795" y="186"/>
                  </a:cubicBezTo>
                  <a:cubicBezTo>
                    <a:pt x="5840" y="163"/>
                    <a:pt x="5896" y="141"/>
                    <a:pt x="5951" y="107"/>
                  </a:cubicBezTo>
                  <a:cubicBezTo>
                    <a:pt x="5884" y="85"/>
                    <a:pt x="5817" y="63"/>
                    <a:pt x="5740" y="41"/>
                  </a:cubicBezTo>
                  <a:cubicBezTo>
                    <a:pt x="5598" y="14"/>
                    <a:pt x="5451" y="1"/>
                    <a:pt x="5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76" name="Google Shape;17976;p24"/>
            <p:cNvSpPr/>
            <p:nvPr/>
          </p:nvSpPr>
          <p:spPr>
            <a:xfrm flipH="1">
              <a:off x="87119" y="156854"/>
              <a:ext cx="273730" cy="30818"/>
            </a:xfrm>
            <a:custGeom>
              <a:avLst/>
              <a:gdLst/>
              <a:ahLst/>
              <a:cxnLst/>
              <a:rect l="l" t="t" r="r" b="b"/>
              <a:pathLst>
                <a:path w="3393" h="382" extrusionOk="0">
                  <a:moveTo>
                    <a:pt x="2197" y="0"/>
                  </a:moveTo>
                  <a:cubicBezTo>
                    <a:pt x="2170" y="0"/>
                    <a:pt x="2142" y="1"/>
                    <a:pt x="2113" y="3"/>
                  </a:cubicBezTo>
                  <a:cubicBezTo>
                    <a:pt x="1969" y="3"/>
                    <a:pt x="1824" y="25"/>
                    <a:pt x="1680" y="58"/>
                  </a:cubicBezTo>
                  <a:cubicBezTo>
                    <a:pt x="1391" y="114"/>
                    <a:pt x="1124" y="203"/>
                    <a:pt x="835" y="270"/>
                  </a:cubicBezTo>
                  <a:cubicBezTo>
                    <a:pt x="701" y="303"/>
                    <a:pt x="556" y="325"/>
                    <a:pt x="423" y="337"/>
                  </a:cubicBezTo>
                  <a:cubicBezTo>
                    <a:pt x="401" y="338"/>
                    <a:pt x="378" y="339"/>
                    <a:pt x="356" y="339"/>
                  </a:cubicBezTo>
                  <a:cubicBezTo>
                    <a:pt x="234" y="339"/>
                    <a:pt x="115" y="313"/>
                    <a:pt x="12" y="248"/>
                  </a:cubicBezTo>
                  <a:lnTo>
                    <a:pt x="0" y="258"/>
                  </a:lnTo>
                  <a:cubicBezTo>
                    <a:pt x="123" y="347"/>
                    <a:pt x="279" y="381"/>
                    <a:pt x="423" y="381"/>
                  </a:cubicBezTo>
                  <a:cubicBezTo>
                    <a:pt x="568" y="381"/>
                    <a:pt x="712" y="359"/>
                    <a:pt x="857" y="337"/>
                  </a:cubicBezTo>
                  <a:cubicBezTo>
                    <a:pt x="1135" y="281"/>
                    <a:pt x="1413" y="203"/>
                    <a:pt x="1691" y="159"/>
                  </a:cubicBezTo>
                  <a:cubicBezTo>
                    <a:pt x="1836" y="137"/>
                    <a:pt x="1980" y="125"/>
                    <a:pt x="2113" y="125"/>
                  </a:cubicBezTo>
                  <a:cubicBezTo>
                    <a:pt x="2258" y="125"/>
                    <a:pt x="2392" y="147"/>
                    <a:pt x="2525" y="169"/>
                  </a:cubicBezTo>
                  <a:cubicBezTo>
                    <a:pt x="2785" y="222"/>
                    <a:pt x="3056" y="293"/>
                    <a:pt x="3336" y="293"/>
                  </a:cubicBezTo>
                  <a:cubicBezTo>
                    <a:pt x="3355" y="293"/>
                    <a:pt x="3374" y="293"/>
                    <a:pt x="3393" y="292"/>
                  </a:cubicBezTo>
                  <a:lnTo>
                    <a:pt x="3393" y="270"/>
                  </a:lnTo>
                  <a:cubicBezTo>
                    <a:pt x="3104" y="214"/>
                    <a:pt x="2847" y="114"/>
                    <a:pt x="2558" y="48"/>
                  </a:cubicBezTo>
                  <a:cubicBezTo>
                    <a:pt x="2440" y="20"/>
                    <a:pt x="2322" y="0"/>
                    <a:pt x="21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77" name="Google Shape;17977;p24"/>
            <p:cNvSpPr/>
            <p:nvPr/>
          </p:nvSpPr>
          <p:spPr>
            <a:xfrm flipH="1">
              <a:off x="-25988" y="105867"/>
              <a:ext cx="359972" cy="54859"/>
            </a:xfrm>
            <a:custGeom>
              <a:avLst/>
              <a:gdLst/>
              <a:ahLst/>
              <a:cxnLst/>
              <a:rect l="l" t="t" r="r" b="b"/>
              <a:pathLst>
                <a:path w="4462" h="680" extrusionOk="0">
                  <a:moveTo>
                    <a:pt x="4461" y="1"/>
                  </a:moveTo>
                  <a:cubicBezTo>
                    <a:pt x="4261" y="61"/>
                    <a:pt x="4060" y="79"/>
                    <a:pt x="3858" y="79"/>
                  </a:cubicBezTo>
                  <a:cubicBezTo>
                    <a:pt x="3690" y="79"/>
                    <a:pt x="3521" y="67"/>
                    <a:pt x="3349" y="57"/>
                  </a:cubicBezTo>
                  <a:cubicBezTo>
                    <a:pt x="3248" y="45"/>
                    <a:pt x="3159" y="35"/>
                    <a:pt x="3060" y="35"/>
                  </a:cubicBezTo>
                  <a:cubicBezTo>
                    <a:pt x="2971" y="35"/>
                    <a:pt x="2870" y="35"/>
                    <a:pt x="2771" y="45"/>
                  </a:cubicBezTo>
                  <a:cubicBezTo>
                    <a:pt x="2581" y="57"/>
                    <a:pt x="2392" y="79"/>
                    <a:pt x="2203" y="101"/>
                  </a:cubicBezTo>
                  <a:cubicBezTo>
                    <a:pt x="1825" y="168"/>
                    <a:pt x="1458" y="279"/>
                    <a:pt x="1102" y="401"/>
                  </a:cubicBezTo>
                  <a:cubicBezTo>
                    <a:pt x="735" y="524"/>
                    <a:pt x="379" y="635"/>
                    <a:pt x="1" y="668"/>
                  </a:cubicBezTo>
                  <a:lnTo>
                    <a:pt x="1" y="680"/>
                  </a:lnTo>
                  <a:cubicBezTo>
                    <a:pt x="379" y="668"/>
                    <a:pt x="757" y="579"/>
                    <a:pt x="1125" y="479"/>
                  </a:cubicBezTo>
                  <a:cubicBezTo>
                    <a:pt x="1491" y="379"/>
                    <a:pt x="1847" y="279"/>
                    <a:pt x="2225" y="235"/>
                  </a:cubicBezTo>
                  <a:cubicBezTo>
                    <a:pt x="2429" y="210"/>
                    <a:pt x="2632" y="202"/>
                    <a:pt x="2838" y="202"/>
                  </a:cubicBezTo>
                  <a:cubicBezTo>
                    <a:pt x="3003" y="202"/>
                    <a:pt x="3169" y="207"/>
                    <a:pt x="3337" y="212"/>
                  </a:cubicBezTo>
                  <a:cubicBezTo>
                    <a:pt x="3412" y="212"/>
                    <a:pt x="3488" y="214"/>
                    <a:pt x="3565" y="214"/>
                  </a:cubicBezTo>
                  <a:cubicBezTo>
                    <a:pt x="3683" y="214"/>
                    <a:pt x="3801" y="210"/>
                    <a:pt x="3916" y="190"/>
                  </a:cubicBezTo>
                  <a:cubicBezTo>
                    <a:pt x="4105" y="168"/>
                    <a:pt x="4306" y="112"/>
                    <a:pt x="4461" y="12"/>
                  </a:cubicBezTo>
                  <a:lnTo>
                    <a:pt x="446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78" name="Google Shape;17978;p24"/>
            <p:cNvSpPr/>
            <p:nvPr/>
          </p:nvSpPr>
          <p:spPr>
            <a:xfrm flipH="1">
              <a:off x="-23245" y="39471"/>
              <a:ext cx="339238" cy="97939"/>
            </a:xfrm>
            <a:custGeom>
              <a:avLst/>
              <a:gdLst/>
              <a:ahLst/>
              <a:cxnLst/>
              <a:rect l="l" t="t" r="r" b="b"/>
              <a:pathLst>
                <a:path w="4205" h="1214" extrusionOk="0">
                  <a:moveTo>
                    <a:pt x="4204" y="1"/>
                  </a:moveTo>
                  <a:cubicBezTo>
                    <a:pt x="3848" y="112"/>
                    <a:pt x="3482" y="146"/>
                    <a:pt x="3114" y="179"/>
                  </a:cubicBezTo>
                  <a:cubicBezTo>
                    <a:pt x="2759" y="212"/>
                    <a:pt x="2392" y="268"/>
                    <a:pt x="2024" y="346"/>
                  </a:cubicBezTo>
                  <a:cubicBezTo>
                    <a:pt x="1669" y="423"/>
                    <a:pt x="1302" y="524"/>
                    <a:pt x="968" y="657"/>
                  </a:cubicBezTo>
                  <a:cubicBezTo>
                    <a:pt x="623" y="801"/>
                    <a:pt x="289" y="979"/>
                    <a:pt x="0" y="1202"/>
                  </a:cubicBezTo>
                  <a:lnTo>
                    <a:pt x="12" y="1213"/>
                  </a:lnTo>
                  <a:cubicBezTo>
                    <a:pt x="312" y="1002"/>
                    <a:pt x="635" y="835"/>
                    <a:pt x="979" y="712"/>
                  </a:cubicBezTo>
                  <a:cubicBezTo>
                    <a:pt x="1324" y="579"/>
                    <a:pt x="1680" y="490"/>
                    <a:pt x="2047" y="423"/>
                  </a:cubicBezTo>
                  <a:cubicBezTo>
                    <a:pt x="2403" y="357"/>
                    <a:pt x="2770" y="324"/>
                    <a:pt x="3137" y="279"/>
                  </a:cubicBezTo>
                  <a:cubicBezTo>
                    <a:pt x="3493" y="223"/>
                    <a:pt x="3871" y="179"/>
                    <a:pt x="4204" y="12"/>
                  </a:cubicBezTo>
                  <a:lnTo>
                    <a:pt x="42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79" name="Google Shape;17979;p24"/>
            <p:cNvSpPr/>
            <p:nvPr/>
          </p:nvSpPr>
          <p:spPr>
            <a:xfrm flipH="1">
              <a:off x="-51965" y="-313163"/>
              <a:ext cx="416444" cy="459525"/>
            </a:xfrm>
            <a:custGeom>
              <a:avLst/>
              <a:gdLst/>
              <a:ahLst/>
              <a:cxnLst/>
              <a:rect l="l" t="t" r="r" b="b"/>
              <a:pathLst>
                <a:path w="5162" h="5696" extrusionOk="0">
                  <a:moveTo>
                    <a:pt x="3177" y="0"/>
                  </a:moveTo>
                  <a:cubicBezTo>
                    <a:pt x="3112" y="0"/>
                    <a:pt x="3043" y="4"/>
                    <a:pt x="2971" y="12"/>
                  </a:cubicBezTo>
                  <a:cubicBezTo>
                    <a:pt x="2348" y="78"/>
                    <a:pt x="1491" y="1302"/>
                    <a:pt x="1202" y="1814"/>
                  </a:cubicBezTo>
                  <a:cubicBezTo>
                    <a:pt x="913" y="2337"/>
                    <a:pt x="835" y="3315"/>
                    <a:pt x="712" y="4105"/>
                  </a:cubicBezTo>
                  <a:cubicBezTo>
                    <a:pt x="579" y="4895"/>
                    <a:pt x="1" y="5117"/>
                    <a:pt x="1" y="5117"/>
                  </a:cubicBezTo>
                  <a:lnTo>
                    <a:pt x="67" y="5696"/>
                  </a:lnTo>
                  <a:cubicBezTo>
                    <a:pt x="67" y="5696"/>
                    <a:pt x="423" y="5673"/>
                    <a:pt x="702" y="5562"/>
                  </a:cubicBezTo>
                  <a:cubicBezTo>
                    <a:pt x="979" y="5462"/>
                    <a:pt x="1725" y="5284"/>
                    <a:pt x="2192" y="5061"/>
                  </a:cubicBezTo>
                  <a:cubicBezTo>
                    <a:pt x="2648" y="4828"/>
                    <a:pt x="3304" y="4628"/>
                    <a:pt x="3827" y="4383"/>
                  </a:cubicBezTo>
                  <a:cubicBezTo>
                    <a:pt x="4338" y="4139"/>
                    <a:pt x="4483" y="3783"/>
                    <a:pt x="4706" y="3437"/>
                  </a:cubicBezTo>
                  <a:cubicBezTo>
                    <a:pt x="4917" y="3081"/>
                    <a:pt x="5161" y="2503"/>
                    <a:pt x="5106" y="2036"/>
                  </a:cubicBezTo>
                  <a:cubicBezTo>
                    <a:pt x="5050" y="1569"/>
                    <a:pt x="4583" y="1458"/>
                    <a:pt x="4494" y="1447"/>
                  </a:cubicBezTo>
                  <a:cubicBezTo>
                    <a:pt x="4394" y="1425"/>
                    <a:pt x="4350" y="1324"/>
                    <a:pt x="4272" y="1257"/>
                  </a:cubicBezTo>
                  <a:cubicBezTo>
                    <a:pt x="4194" y="1191"/>
                    <a:pt x="4083" y="724"/>
                    <a:pt x="3994" y="457"/>
                  </a:cubicBezTo>
                  <a:cubicBezTo>
                    <a:pt x="3925" y="211"/>
                    <a:pt x="3665" y="0"/>
                    <a:pt x="3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80" name="Google Shape;17980;p24"/>
            <p:cNvSpPr/>
            <p:nvPr/>
          </p:nvSpPr>
          <p:spPr>
            <a:xfrm flipH="1">
              <a:off x="141897" y="-51128"/>
              <a:ext cx="222582" cy="197492"/>
            </a:xfrm>
            <a:custGeom>
              <a:avLst/>
              <a:gdLst/>
              <a:ahLst/>
              <a:cxnLst/>
              <a:rect l="l" t="t" r="r" b="b"/>
              <a:pathLst>
                <a:path w="2759" h="2448" extrusionOk="0">
                  <a:moveTo>
                    <a:pt x="2214" y="1"/>
                  </a:moveTo>
                  <a:cubicBezTo>
                    <a:pt x="2125" y="11"/>
                    <a:pt x="2047" y="78"/>
                    <a:pt x="1970" y="134"/>
                  </a:cubicBezTo>
                  <a:cubicBezTo>
                    <a:pt x="1780" y="245"/>
                    <a:pt x="1513" y="212"/>
                    <a:pt x="1302" y="301"/>
                  </a:cubicBezTo>
                  <a:cubicBezTo>
                    <a:pt x="1102" y="379"/>
                    <a:pt x="969" y="545"/>
                    <a:pt x="779" y="657"/>
                  </a:cubicBezTo>
                  <a:cubicBezTo>
                    <a:pt x="769" y="657"/>
                    <a:pt x="746" y="668"/>
                    <a:pt x="735" y="679"/>
                  </a:cubicBezTo>
                  <a:cubicBezTo>
                    <a:pt x="724" y="735"/>
                    <a:pt x="712" y="802"/>
                    <a:pt x="712" y="857"/>
                  </a:cubicBezTo>
                  <a:cubicBezTo>
                    <a:pt x="579" y="1647"/>
                    <a:pt x="1" y="1869"/>
                    <a:pt x="1" y="1869"/>
                  </a:cubicBezTo>
                  <a:lnTo>
                    <a:pt x="67" y="2448"/>
                  </a:lnTo>
                  <a:lnTo>
                    <a:pt x="90" y="2448"/>
                  </a:lnTo>
                  <a:cubicBezTo>
                    <a:pt x="779" y="2280"/>
                    <a:pt x="1424" y="1924"/>
                    <a:pt x="1925" y="1424"/>
                  </a:cubicBezTo>
                  <a:lnTo>
                    <a:pt x="2158" y="1190"/>
                  </a:lnTo>
                  <a:cubicBezTo>
                    <a:pt x="2247" y="1079"/>
                    <a:pt x="2270" y="1068"/>
                    <a:pt x="2359" y="957"/>
                  </a:cubicBezTo>
                  <a:cubicBezTo>
                    <a:pt x="2481" y="802"/>
                    <a:pt x="2648" y="557"/>
                    <a:pt x="2714" y="379"/>
                  </a:cubicBezTo>
                  <a:cubicBezTo>
                    <a:pt x="2737" y="334"/>
                    <a:pt x="2759" y="278"/>
                    <a:pt x="2737" y="234"/>
                  </a:cubicBezTo>
                  <a:cubicBezTo>
                    <a:pt x="2714" y="189"/>
                    <a:pt x="2682" y="167"/>
                    <a:pt x="2648" y="145"/>
                  </a:cubicBezTo>
                  <a:cubicBezTo>
                    <a:pt x="2548" y="100"/>
                    <a:pt x="2448" y="56"/>
                    <a:pt x="2348" y="23"/>
                  </a:cubicBezTo>
                  <a:cubicBezTo>
                    <a:pt x="2303" y="11"/>
                    <a:pt x="2259" y="1"/>
                    <a:pt x="2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81" name="Google Shape;17981;p24"/>
            <p:cNvSpPr/>
            <p:nvPr/>
          </p:nvSpPr>
          <p:spPr>
            <a:xfrm flipH="1">
              <a:off x="197482" y="-141807"/>
              <a:ext cx="179583" cy="267518"/>
            </a:xfrm>
            <a:custGeom>
              <a:avLst/>
              <a:gdLst/>
              <a:ahLst/>
              <a:cxnLst/>
              <a:rect l="l" t="t" r="r" b="b"/>
              <a:pathLst>
                <a:path w="2226" h="3316" extrusionOk="0">
                  <a:moveTo>
                    <a:pt x="2215" y="1"/>
                  </a:moveTo>
                  <a:cubicBezTo>
                    <a:pt x="2003" y="268"/>
                    <a:pt x="1847" y="591"/>
                    <a:pt x="1714" y="913"/>
                  </a:cubicBezTo>
                  <a:cubicBezTo>
                    <a:pt x="1636" y="1069"/>
                    <a:pt x="1580" y="1236"/>
                    <a:pt x="1525" y="1392"/>
                  </a:cubicBezTo>
                  <a:cubicBezTo>
                    <a:pt x="1469" y="1558"/>
                    <a:pt x="1414" y="1736"/>
                    <a:pt x="1358" y="1892"/>
                  </a:cubicBezTo>
                  <a:cubicBezTo>
                    <a:pt x="1325" y="1970"/>
                    <a:pt x="1303" y="2047"/>
                    <a:pt x="1269" y="2126"/>
                  </a:cubicBezTo>
                  <a:cubicBezTo>
                    <a:pt x="1236" y="2192"/>
                    <a:pt x="1180" y="2270"/>
                    <a:pt x="1135" y="2337"/>
                  </a:cubicBezTo>
                  <a:cubicBezTo>
                    <a:pt x="1046" y="2482"/>
                    <a:pt x="947" y="2626"/>
                    <a:pt x="836" y="2749"/>
                  </a:cubicBezTo>
                  <a:cubicBezTo>
                    <a:pt x="779" y="2815"/>
                    <a:pt x="724" y="2882"/>
                    <a:pt x="658" y="2949"/>
                  </a:cubicBezTo>
                  <a:cubicBezTo>
                    <a:pt x="602" y="3004"/>
                    <a:pt x="546" y="3071"/>
                    <a:pt x="468" y="3115"/>
                  </a:cubicBezTo>
                  <a:cubicBezTo>
                    <a:pt x="335" y="3216"/>
                    <a:pt x="168" y="3260"/>
                    <a:pt x="1" y="3305"/>
                  </a:cubicBezTo>
                  <a:lnTo>
                    <a:pt x="1" y="3315"/>
                  </a:lnTo>
                  <a:cubicBezTo>
                    <a:pt x="168" y="3282"/>
                    <a:pt x="346" y="3249"/>
                    <a:pt x="502" y="3149"/>
                  </a:cubicBezTo>
                  <a:cubicBezTo>
                    <a:pt x="579" y="3105"/>
                    <a:pt x="646" y="3048"/>
                    <a:pt x="702" y="2993"/>
                  </a:cubicBezTo>
                  <a:cubicBezTo>
                    <a:pt x="769" y="2927"/>
                    <a:pt x="836" y="2871"/>
                    <a:pt x="891" y="2804"/>
                  </a:cubicBezTo>
                  <a:cubicBezTo>
                    <a:pt x="1013" y="2670"/>
                    <a:pt x="1125" y="2537"/>
                    <a:pt x="1224" y="2393"/>
                  </a:cubicBezTo>
                  <a:cubicBezTo>
                    <a:pt x="1269" y="2326"/>
                    <a:pt x="1313" y="2259"/>
                    <a:pt x="1369" y="2170"/>
                  </a:cubicBezTo>
                  <a:lnTo>
                    <a:pt x="1469" y="1936"/>
                  </a:lnTo>
                  <a:cubicBezTo>
                    <a:pt x="1536" y="1758"/>
                    <a:pt x="1592" y="1614"/>
                    <a:pt x="1669" y="1447"/>
                  </a:cubicBezTo>
                  <a:cubicBezTo>
                    <a:pt x="1736" y="1291"/>
                    <a:pt x="1792" y="1125"/>
                    <a:pt x="1847" y="969"/>
                  </a:cubicBezTo>
                  <a:cubicBezTo>
                    <a:pt x="1970" y="646"/>
                    <a:pt x="2092" y="324"/>
                    <a:pt x="2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82" name="Google Shape;17982;p24"/>
            <p:cNvSpPr/>
            <p:nvPr/>
          </p:nvSpPr>
          <p:spPr>
            <a:xfrm flipH="1">
              <a:off x="91636" y="-93321"/>
              <a:ext cx="258483" cy="217258"/>
            </a:xfrm>
            <a:custGeom>
              <a:avLst/>
              <a:gdLst/>
              <a:ahLst/>
              <a:cxnLst/>
              <a:rect l="l" t="t" r="r" b="b"/>
              <a:pathLst>
                <a:path w="3204" h="2693" extrusionOk="0">
                  <a:moveTo>
                    <a:pt x="3204" y="1"/>
                  </a:moveTo>
                  <a:cubicBezTo>
                    <a:pt x="2870" y="134"/>
                    <a:pt x="2559" y="346"/>
                    <a:pt x="2292" y="590"/>
                  </a:cubicBezTo>
                  <a:cubicBezTo>
                    <a:pt x="2225" y="646"/>
                    <a:pt x="2158" y="712"/>
                    <a:pt x="2092" y="779"/>
                  </a:cubicBezTo>
                  <a:cubicBezTo>
                    <a:pt x="2036" y="846"/>
                    <a:pt x="1980" y="913"/>
                    <a:pt x="1925" y="991"/>
                  </a:cubicBezTo>
                  <a:cubicBezTo>
                    <a:pt x="1814" y="1135"/>
                    <a:pt x="1713" y="1291"/>
                    <a:pt x="1624" y="1446"/>
                  </a:cubicBezTo>
                  <a:cubicBezTo>
                    <a:pt x="1535" y="1591"/>
                    <a:pt x="1436" y="1747"/>
                    <a:pt x="1335" y="1881"/>
                  </a:cubicBezTo>
                  <a:cubicBezTo>
                    <a:pt x="1224" y="2025"/>
                    <a:pt x="1102" y="2148"/>
                    <a:pt x="957" y="2259"/>
                  </a:cubicBezTo>
                  <a:cubicBezTo>
                    <a:pt x="690" y="2470"/>
                    <a:pt x="356" y="2615"/>
                    <a:pt x="1" y="2681"/>
                  </a:cubicBezTo>
                  <a:lnTo>
                    <a:pt x="1" y="2692"/>
                  </a:lnTo>
                  <a:cubicBezTo>
                    <a:pt x="356" y="2648"/>
                    <a:pt x="712" y="2526"/>
                    <a:pt x="1013" y="2314"/>
                  </a:cubicBezTo>
                  <a:cubicBezTo>
                    <a:pt x="1157" y="2214"/>
                    <a:pt x="1291" y="2092"/>
                    <a:pt x="1414" y="1947"/>
                  </a:cubicBezTo>
                  <a:cubicBezTo>
                    <a:pt x="1535" y="1814"/>
                    <a:pt x="1624" y="1658"/>
                    <a:pt x="1725" y="1513"/>
                  </a:cubicBezTo>
                  <a:cubicBezTo>
                    <a:pt x="1925" y="1213"/>
                    <a:pt x="2148" y="946"/>
                    <a:pt x="2392" y="702"/>
                  </a:cubicBezTo>
                  <a:cubicBezTo>
                    <a:pt x="2648" y="445"/>
                    <a:pt x="2915" y="223"/>
                    <a:pt x="3204" y="12"/>
                  </a:cubicBezTo>
                  <a:lnTo>
                    <a:pt x="32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83" name="Google Shape;17983;p24"/>
            <p:cNvSpPr/>
            <p:nvPr/>
          </p:nvSpPr>
          <p:spPr>
            <a:xfrm flipH="1">
              <a:off x="57511" y="-15227"/>
              <a:ext cx="269293" cy="144489"/>
            </a:xfrm>
            <a:custGeom>
              <a:avLst/>
              <a:gdLst/>
              <a:ahLst/>
              <a:cxnLst/>
              <a:rect l="l" t="t" r="r" b="b"/>
              <a:pathLst>
                <a:path w="3338" h="1791" extrusionOk="0">
                  <a:moveTo>
                    <a:pt x="3327" y="1"/>
                  </a:moveTo>
                  <a:cubicBezTo>
                    <a:pt x="3026" y="112"/>
                    <a:pt x="2748" y="268"/>
                    <a:pt x="2481" y="434"/>
                  </a:cubicBezTo>
                  <a:cubicBezTo>
                    <a:pt x="2215" y="612"/>
                    <a:pt x="1970" y="801"/>
                    <a:pt x="1703" y="990"/>
                  </a:cubicBezTo>
                  <a:cubicBezTo>
                    <a:pt x="1447" y="1168"/>
                    <a:pt x="1180" y="1346"/>
                    <a:pt x="902" y="1479"/>
                  </a:cubicBezTo>
                  <a:cubicBezTo>
                    <a:pt x="624" y="1624"/>
                    <a:pt x="324" y="1736"/>
                    <a:pt x="1" y="1780"/>
                  </a:cubicBezTo>
                  <a:lnTo>
                    <a:pt x="12" y="1791"/>
                  </a:lnTo>
                  <a:cubicBezTo>
                    <a:pt x="324" y="1758"/>
                    <a:pt x="624" y="1657"/>
                    <a:pt x="913" y="1524"/>
                  </a:cubicBezTo>
                  <a:cubicBezTo>
                    <a:pt x="1202" y="1380"/>
                    <a:pt x="1480" y="1213"/>
                    <a:pt x="1747" y="1035"/>
                  </a:cubicBezTo>
                  <a:cubicBezTo>
                    <a:pt x="2003" y="868"/>
                    <a:pt x="2270" y="679"/>
                    <a:pt x="2526" y="501"/>
                  </a:cubicBezTo>
                  <a:cubicBezTo>
                    <a:pt x="2781" y="323"/>
                    <a:pt x="3048" y="156"/>
                    <a:pt x="3337" y="11"/>
                  </a:cubicBezTo>
                  <a:lnTo>
                    <a:pt x="33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84" name="Google Shape;17984;p24"/>
            <p:cNvSpPr/>
            <p:nvPr/>
          </p:nvSpPr>
          <p:spPr>
            <a:xfrm flipH="1">
              <a:off x="394898" y="182187"/>
              <a:ext cx="288090" cy="451538"/>
            </a:xfrm>
            <a:custGeom>
              <a:avLst/>
              <a:gdLst/>
              <a:ahLst/>
              <a:cxnLst/>
              <a:rect l="l" t="t" r="r" b="b"/>
              <a:pathLst>
                <a:path w="3571" h="5597" extrusionOk="0">
                  <a:moveTo>
                    <a:pt x="3059" y="1"/>
                  </a:moveTo>
                  <a:lnTo>
                    <a:pt x="3059" y="1"/>
                  </a:lnTo>
                  <a:cubicBezTo>
                    <a:pt x="3059" y="1"/>
                    <a:pt x="3081" y="67"/>
                    <a:pt x="2814" y="256"/>
                  </a:cubicBezTo>
                  <a:cubicBezTo>
                    <a:pt x="2559" y="456"/>
                    <a:pt x="1524" y="968"/>
                    <a:pt x="1046" y="1568"/>
                  </a:cubicBezTo>
                  <a:cubicBezTo>
                    <a:pt x="557" y="2158"/>
                    <a:pt x="23" y="3248"/>
                    <a:pt x="11" y="3882"/>
                  </a:cubicBezTo>
                  <a:cubicBezTo>
                    <a:pt x="1" y="4516"/>
                    <a:pt x="223" y="4927"/>
                    <a:pt x="456" y="5161"/>
                  </a:cubicBezTo>
                  <a:cubicBezTo>
                    <a:pt x="661" y="5376"/>
                    <a:pt x="1113" y="5497"/>
                    <a:pt x="1418" y="5497"/>
                  </a:cubicBezTo>
                  <a:cubicBezTo>
                    <a:pt x="1443" y="5497"/>
                    <a:pt x="1468" y="5497"/>
                    <a:pt x="1491" y="5495"/>
                  </a:cubicBezTo>
                  <a:cubicBezTo>
                    <a:pt x="1588" y="5484"/>
                    <a:pt x="1691" y="5479"/>
                    <a:pt x="1794" y="5479"/>
                  </a:cubicBezTo>
                  <a:cubicBezTo>
                    <a:pt x="2011" y="5479"/>
                    <a:pt x="2226" y="5501"/>
                    <a:pt x="2369" y="5539"/>
                  </a:cubicBezTo>
                  <a:cubicBezTo>
                    <a:pt x="2464" y="5565"/>
                    <a:pt x="2546" y="5597"/>
                    <a:pt x="2630" y="5597"/>
                  </a:cubicBezTo>
                  <a:cubicBezTo>
                    <a:pt x="2724" y="5597"/>
                    <a:pt x="2819" y="5557"/>
                    <a:pt x="2937" y="5428"/>
                  </a:cubicBezTo>
                  <a:cubicBezTo>
                    <a:pt x="3159" y="5183"/>
                    <a:pt x="3204" y="4949"/>
                    <a:pt x="3192" y="4583"/>
                  </a:cubicBezTo>
                  <a:cubicBezTo>
                    <a:pt x="3170" y="4205"/>
                    <a:pt x="2937" y="3493"/>
                    <a:pt x="2992" y="3192"/>
                  </a:cubicBezTo>
                  <a:cubicBezTo>
                    <a:pt x="3037" y="2881"/>
                    <a:pt x="3182" y="2403"/>
                    <a:pt x="3293" y="1746"/>
                  </a:cubicBezTo>
                  <a:cubicBezTo>
                    <a:pt x="3393" y="1079"/>
                    <a:pt x="3570" y="334"/>
                    <a:pt x="3570" y="334"/>
                  </a:cubicBezTo>
                  <a:lnTo>
                    <a:pt x="305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85" name="Google Shape;17985;p24"/>
            <p:cNvSpPr/>
            <p:nvPr/>
          </p:nvSpPr>
          <p:spPr>
            <a:xfrm flipH="1">
              <a:off x="394897" y="186624"/>
              <a:ext cx="242348" cy="447101"/>
            </a:xfrm>
            <a:custGeom>
              <a:avLst/>
              <a:gdLst/>
              <a:ahLst/>
              <a:cxnLst/>
              <a:rect l="l" t="t" r="r" b="b"/>
              <a:pathLst>
                <a:path w="3004" h="5542" extrusionOk="0">
                  <a:moveTo>
                    <a:pt x="2581" y="1"/>
                  </a:moveTo>
                  <a:lnTo>
                    <a:pt x="2581" y="12"/>
                  </a:lnTo>
                  <a:cubicBezTo>
                    <a:pt x="2503" y="123"/>
                    <a:pt x="2447" y="268"/>
                    <a:pt x="2381" y="390"/>
                  </a:cubicBezTo>
                  <a:cubicBezTo>
                    <a:pt x="2292" y="524"/>
                    <a:pt x="2214" y="646"/>
                    <a:pt x="2158" y="791"/>
                  </a:cubicBezTo>
                  <a:cubicBezTo>
                    <a:pt x="2025" y="1102"/>
                    <a:pt x="2036" y="1458"/>
                    <a:pt x="2036" y="1792"/>
                  </a:cubicBezTo>
                  <a:cubicBezTo>
                    <a:pt x="2036" y="2381"/>
                    <a:pt x="1992" y="2971"/>
                    <a:pt x="1936" y="3560"/>
                  </a:cubicBezTo>
                  <a:cubicBezTo>
                    <a:pt x="1936" y="3627"/>
                    <a:pt x="1936" y="3693"/>
                    <a:pt x="1914" y="3760"/>
                  </a:cubicBezTo>
                  <a:cubicBezTo>
                    <a:pt x="1836" y="3960"/>
                    <a:pt x="1624" y="4061"/>
                    <a:pt x="1424" y="4138"/>
                  </a:cubicBezTo>
                  <a:cubicBezTo>
                    <a:pt x="1124" y="4249"/>
                    <a:pt x="813" y="4350"/>
                    <a:pt x="601" y="4583"/>
                  </a:cubicBezTo>
                  <a:cubicBezTo>
                    <a:pt x="445" y="4739"/>
                    <a:pt x="356" y="4961"/>
                    <a:pt x="178" y="5095"/>
                  </a:cubicBezTo>
                  <a:cubicBezTo>
                    <a:pt x="123" y="5139"/>
                    <a:pt x="57" y="5173"/>
                    <a:pt x="0" y="5206"/>
                  </a:cubicBezTo>
                  <a:cubicBezTo>
                    <a:pt x="231" y="5356"/>
                    <a:pt x="586" y="5443"/>
                    <a:pt x="842" y="5443"/>
                  </a:cubicBezTo>
                  <a:cubicBezTo>
                    <a:pt x="870" y="5443"/>
                    <a:pt x="898" y="5442"/>
                    <a:pt x="924" y="5440"/>
                  </a:cubicBezTo>
                  <a:cubicBezTo>
                    <a:pt x="1021" y="5429"/>
                    <a:pt x="1124" y="5424"/>
                    <a:pt x="1227" y="5424"/>
                  </a:cubicBezTo>
                  <a:cubicBezTo>
                    <a:pt x="1444" y="5424"/>
                    <a:pt x="1659" y="5446"/>
                    <a:pt x="1802" y="5484"/>
                  </a:cubicBezTo>
                  <a:cubicBezTo>
                    <a:pt x="1897" y="5510"/>
                    <a:pt x="1979" y="5542"/>
                    <a:pt x="2063" y="5542"/>
                  </a:cubicBezTo>
                  <a:cubicBezTo>
                    <a:pt x="2157" y="5542"/>
                    <a:pt x="2252" y="5502"/>
                    <a:pt x="2370" y="5373"/>
                  </a:cubicBezTo>
                  <a:cubicBezTo>
                    <a:pt x="2592" y="5128"/>
                    <a:pt x="2637" y="4894"/>
                    <a:pt x="2625" y="4528"/>
                  </a:cubicBezTo>
                  <a:cubicBezTo>
                    <a:pt x="2603" y="4150"/>
                    <a:pt x="2370" y="3438"/>
                    <a:pt x="2425" y="3137"/>
                  </a:cubicBezTo>
                  <a:cubicBezTo>
                    <a:pt x="2470" y="2826"/>
                    <a:pt x="2615" y="2348"/>
                    <a:pt x="2726" y="1691"/>
                  </a:cubicBezTo>
                  <a:cubicBezTo>
                    <a:pt x="2826" y="1024"/>
                    <a:pt x="3003" y="279"/>
                    <a:pt x="3003" y="279"/>
                  </a:cubicBezTo>
                  <a:lnTo>
                    <a:pt x="25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86" name="Google Shape;17986;p24"/>
            <p:cNvSpPr/>
            <p:nvPr/>
          </p:nvSpPr>
          <p:spPr>
            <a:xfrm flipH="1">
              <a:off x="424503" y="175894"/>
              <a:ext cx="74544" cy="80836"/>
            </a:xfrm>
            <a:custGeom>
              <a:avLst/>
              <a:gdLst/>
              <a:ahLst/>
              <a:cxnLst/>
              <a:rect l="l" t="t" r="r" b="b"/>
              <a:pathLst>
                <a:path w="924" h="1002" extrusionOk="0">
                  <a:moveTo>
                    <a:pt x="912" y="0"/>
                  </a:moveTo>
                  <a:cubicBezTo>
                    <a:pt x="868" y="101"/>
                    <a:pt x="801" y="190"/>
                    <a:pt x="724" y="279"/>
                  </a:cubicBezTo>
                  <a:cubicBezTo>
                    <a:pt x="645" y="356"/>
                    <a:pt x="556" y="423"/>
                    <a:pt x="467" y="490"/>
                  </a:cubicBezTo>
                  <a:cubicBezTo>
                    <a:pt x="378" y="556"/>
                    <a:pt x="279" y="623"/>
                    <a:pt x="201" y="701"/>
                  </a:cubicBezTo>
                  <a:cubicBezTo>
                    <a:pt x="112" y="790"/>
                    <a:pt x="34" y="879"/>
                    <a:pt x="0" y="1001"/>
                  </a:cubicBezTo>
                  <a:lnTo>
                    <a:pt x="12" y="1001"/>
                  </a:lnTo>
                  <a:cubicBezTo>
                    <a:pt x="89" y="924"/>
                    <a:pt x="168" y="846"/>
                    <a:pt x="257" y="779"/>
                  </a:cubicBezTo>
                  <a:cubicBezTo>
                    <a:pt x="346" y="701"/>
                    <a:pt x="423" y="623"/>
                    <a:pt x="512" y="546"/>
                  </a:cubicBezTo>
                  <a:cubicBezTo>
                    <a:pt x="601" y="479"/>
                    <a:pt x="679" y="390"/>
                    <a:pt x="757" y="301"/>
                  </a:cubicBezTo>
                  <a:cubicBezTo>
                    <a:pt x="835" y="212"/>
                    <a:pt x="890" y="111"/>
                    <a:pt x="9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87" name="Google Shape;17987;p24"/>
            <p:cNvSpPr/>
            <p:nvPr/>
          </p:nvSpPr>
          <p:spPr>
            <a:xfrm flipH="1">
              <a:off x="406514" y="184849"/>
              <a:ext cx="216370" cy="298013"/>
            </a:xfrm>
            <a:custGeom>
              <a:avLst/>
              <a:gdLst/>
              <a:ahLst/>
              <a:cxnLst/>
              <a:rect l="l" t="t" r="r" b="b"/>
              <a:pathLst>
                <a:path w="2682" h="3694" extrusionOk="0">
                  <a:moveTo>
                    <a:pt x="2670" y="0"/>
                  </a:moveTo>
                  <a:cubicBezTo>
                    <a:pt x="2470" y="334"/>
                    <a:pt x="2214" y="623"/>
                    <a:pt x="1947" y="902"/>
                  </a:cubicBezTo>
                  <a:cubicBezTo>
                    <a:pt x="1680" y="1169"/>
                    <a:pt x="1391" y="1424"/>
                    <a:pt x="1124" y="1703"/>
                  </a:cubicBezTo>
                  <a:cubicBezTo>
                    <a:pt x="846" y="1970"/>
                    <a:pt x="568" y="2259"/>
                    <a:pt x="368" y="2592"/>
                  </a:cubicBezTo>
                  <a:cubicBezTo>
                    <a:pt x="168" y="2926"/>
                    <a:pt x="12" y="3304"/>
                    <a:pt x="0" y="3693"/>
                  </a:cubicBezTo>
                  <a:lnTo>
                    <a:pt x="12" y="3693"/>
                  </a:lnTo>
                  <a:cubicBezTo>
                    <a:pt x="112" y="3326"/>
                    <a:pt x="290" y="2981"/>
                    <a:pt x="501" y="2670"/>
                  </a:cubicBezTo>
                  <a:cubicBezTo>
                    <a:pt x="712" y="2358"/>
                    <a:pt x="946" y="2069"/>
                    <a:pt x="1213" y="1792"/>
                  </a:cubicBezTo>
                  <a:cubicBezTo>
                    <a:pt x="1469" y="1502"/>
                    <a:pt x="1747" y="1235"/>
                    <a:pt x="2002" y="946"/>
                  </a:cubicBezTo>
                  <a:cubicBezTo>
                    <a:pt x="2259" y="657"/>
                    <a:pt x="2503" y="356"/>
                    <a:pt x="2681" y="12"/>
                  </a:cubicBezTo>
                  <a:lnTo>
                    <a:pt x="26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88" name="Google Shape;17988;p24"/>
            <p:cNvSpPr/>
            <p:nvPr/>
          </p:nvSpPr>
          <p:spPr>
            <a:xfrm flipH="1">
              <a:off x="400301" y="192916"/>
              <a:ext cx="99634" cy="199348"/>
            </a:xfrm>
            <a:custGeom>
              <a:avLst/>
              <a:gdLst/>
              <a:ahLst/>
              <a:cxnLst/>
              <a:rect l="l" t="t" r="r" b="b"/>
              <a:pathLst>
                <a:path w="1235" h="2471" extrusionOk="0">
                  <a:moveTo>
                    <a:pt x="1224" y="1"/>
                  </a:moveTo>
                  <a:cubicBezTo>
                    <a:pt x="1202" y="234"/>
                    <a:pt x="1101" y="457"/>
                    <a:pt x="990" y="646"/>
                  </a:cubicBezTo>
                  <a:cubicBezTo>
                    <a:pt x="879" y="846"/>
                    <a:pt x="735" y="1024"/>
                    <a:pt x="590" y="1213"/>
                  </a:cubicBezTo>
                  <a:cubicBezTo>
                    <a:pt x="446" y="1391"/>
                    <a:pt x="290" y="1569"/>
                    <a:pt x="189" y="1781"/>
                  </a:cubicBezTo>
                  <a:cubicBezTo>
                    <a:pt x="78" y="1991"/>
                    <a:pt x="1" y="2236"/>
                    <a:pt x="23" y="2470"/>
                  </a:cubicBezTo>
                  <a:lnTo>
                    <a:pt x="34" y="2470"/>
                  </a:lnTo>
                  <a:cubicBezTo>
                    <a:pt x="90" y="2248"/>
                    <a:pt x="179" y="2036"/>
                    <a:pt x="290" y="1847"/>
                  </a:cubicBezTo>
                  <a:cubicBezTo>
                    <a:pt x="412" y="1647"/>
                    <a:pt x="534" y="1458"/>
                    <a:pt x="668" y="1269"/>
                  </a:cubicBezTo>
                  <a:cubicBezTo>
                    <a:pt x="801" y="1079"/>
                    <a:pt x="935" y="891"/>
                    <a:pt x="1046" y="679"/>
                  </a:cubicBezTo>
                  <a:cubicBezTo>
                    <a:pt x="1146" y="468"/>
                    <a:pt x="1224" y="246"/>
                    <a:pt x="1235" y="12"/>
                  </a:cubicBezTo>
                  <a:lnTo>
                    <a:pt x="12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89" name="Google Shape;17989;p24"/>
            <p:cNvSpPr/>
            <p:nvPr/>
          </p:nvSpPr>
          <p:spPr>
            <a:xfrm flipH="1">
              <a:off x="401107" y="219862"/>
              <a:ext cx="94390" cy="222582"/>
            </a:xfrm>
            <a:custGeom>
              <a:avLst/>
              <a:gdLst/>
              <a:ahLst/>
              <a:cxnLst/>
              <a:rect l="l" t="t" r="r" b="b"/>
              <a:pathLst>
                <a:path w="1170" h="2759" extrusionOk="0">
                  <a:moveTo>
                    <a:pt x="1169" y="1"/>
                  </a:moveTo>
                  <a:cubicBezTo>
                    <a:pt x="1113" y="245"/>
                    <a:pt x="1002" y="468"/>
                    <a:pt x="880" y="690"/>
                  </a:cubicBezTo>
                  <a:cubicBezTo>
                    <a:pt x="757" y="901"/>
                    <a:pt x="624" y="1124"/>
                    <a:pt x="512" y="1346"/>
                  </a:cubicBezTo>
                  <a:cubicBezTo>
                    <a:pt x="401" y="1568"/>
                    <a:pt x="290" y="1791"/>
                    <a:pt x="201" y="2036"/>
                  </a:cubicBezTo>
                  <a:cubicBezTo>
                    <a:pt x="112" y="2270"/>
                    <a:pt x="45" y="2514"/>
                    <a:pt x="1" y="2759"/>
                  </a:cubicBezTo>
                  <a:lnTo>
                    <a:pt x="12" y="2759"/>
                  </a:lnTo>
                  <a:cubicBezTo>
                    <a:pt x="101" y="2525"/>
                    <a:pt x="190" y="2292"/>
                    <a:pt x="290" y="2069"/>
                  </a:cubicBezTo>
                  <a:cubicBezTo>
                    <a:pt x="379" y="1835"/>
                    <a:pt x="479" y="1602"/>
                    <a:pt x="579" y="1380"/>
                  </a:cubicBezTo>
                  <a:cubicBezTo>
                    <a:pt x="680" y="1157"/>
                    <a:pt x="802" y="935"/>
                    <a:pt x="924" y="712"/>
                  </a:cubicBezTo>
                  <a:cubicBezTo>
                    <a:pt x="1036" y="490"/>
                    <a:pt x="1135" y="245"/>
                    <a:pt x="1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90" name="Google Shape;17990;p24"/>
            <p:cNvSpPr/>
            <p:nvPr/>
          </p:nvSpPr>
          <p:spPr>
            <a:xfrm flipH="1">
              <a:off x="438868" y="-68957"/>
              <a:ext cx="471142" cy="295432"/>
            </a:xfrm>
            <a:custGeom>
              <a:avLst/>
              <a:gdLst/>
              <a:ahLst/>
              <a:cxnLst/>
              <a:rect l="l" t="t" r="r" b="b"/>
              <a:pathLst>
                <a:path w="5840" h="3662" extrusionOk="0">
                  <a:moveTo>
                    <a:pt x="1529" y="0"/>
                  </a:moveTo>
                  <a:cubicBezTo>
                    <a:pt x="1311" y="0"/>
                    <a:pt x="1112" y="48"/>
                    <a:pt x="924" y="166"/>
                  </a:cubicBezTo>
                  <a:cubicBezTo>
                    <a:pt x="479" y="455"/>
                    <a:pt x="512" y="555"/>
                    <a:pt x="257" y="900"/>
                  </a:cubicBezTo>
                  <a:cubicBezTo>
                    <a:pt x="0" y="1233"/>
                    <a:pt x="23" y="1645"/>
                    <a:pt x="123" y="2145"/>
                  </a:cubicBezTo>
                  <a:cubicBezTo>
                    <a:pt x="212" y="2635"/>
                    <a:pt x="323" y="3269"/>
                    <a:pt x="813" y="3480"/>
                  </a:cubicBezTo>
                  <a:cubicBezTo>
                    <a:pt x="1159" y="3627"/>
                    <a:pt x="1473" y="3661"/>
                    <a:pt x="1733" y="3661"/>
                  </a:cubicBezTo>
                  <a:cubicBezTo>
                    <a:pt x="1849" y="3661"/>
                    <a:pt x="1954" y="3654"/>
                    <a:pt x="2047" y="3647"/>
                  </a:cubicBezTo>
                  <a:cubicBezTo>
                    <a:pt x="2348" y="3625"/>
                    <a:pt x="2959" y="3603"/>
                    <a:pt x="3270" y="3502"/>
                  </a:cubicBezTo>
                  <a:cubicBezTo>
                    <a:pt x="3582" y="3413"/>
                    <a:pt x="4538" y="3203"/>
                    <a:pt x="4983" y="3124"/>
                  </a:cubicBezTo>
                  <a:cubicBezTo>
                    <a:pt x="5428" y="3035"/>
                    <a:pt x="5795" y="3035"/>
                    <a:pt x="5795" y="3035"/>
                  </a:cubicBezTo>
                  <a:lnTo>
                    <a:pt x="5840" y="2202"/>
                  </a:lnTo>
                  <a:lnTo>
                    <a:pt x="5840" y="2202"/>
                  </a:lnTo>
                  <a:cubicBezTo>
                    <a:pt x="5840" y="2202"/>
                    <a:pt x="5825" y="2205"/>
                    <a:pt x="5795" y="2205"/>
                  </a:cubicBezTo>
                  <a:cubicBezTo>
                    <a:pt x="5689" y="2205"/>
                    <a:pt x="5394" y="2158"/>
                    <a:pt x="4883" y="1734"/>
                  </a:cubicBezTo>
                  <a:cubicBezTo>
                    <a:pt x="4216" y="1189"/>
                    <a:pt x="3226" y="410"/>
                    <a:pt x="2548" y="210"/>
                  </a:cubicBezTo>
                  <a:cubicBezTo>
                    <a:pt x="2157" y="89"/>
                    <a:pt x="1825" y="0"/>
                    <a:pt x="15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91" name="Google Shape;17991;p24"/>
            <p:cNvSpPr/>
            <p:nvPr/>
          </p:nvSpPr>
          <p:spPr>
            <a:xfrm flipH="1">
              <a:off x="438866" y="114661"/>
              <a:ext cx="265663" cy="107943"/>
            </a:xfrm>
            <a:custGeom>
              <a:avLst/>
              <a:gdLst/>
              <a:ahLst/>
              <a:cxnLst/>
              <a:rect l="l" t="t" r="r" b="b"/>
              <a:pathLst>
                <a:path w="3293" h="1338" extrusionOk="0">
                  <a:moveTo>
                    <a:pt x="3293" y="25"/>
                  </a:moveTo>
                  <a:lnTo>
                    <a:pt x="3292" y="37"/>
                  </a:lnTo>
                  <a:lnTo>
                    <a:pt x="3292" y="37"/>
                  </a:lnTo>
                  <a:cubicBezTo>
                    <a:pt x="3292" y="37"/>
                    <a:pt x="3293" y="37"/>
                    <a:pt x="3293" y="37"/>
                  </a:cubicBezTo>
                  <a:lnTo>
                    <a:pt x="3293" y="25"/>
                  </a:lnTo>
                  <a:close/>
                  <a:moveTo>
                    <a:pt x="2632" y="0"/>
                  </a:moveTo>
                  <a:cubicBezTo>
                    <a:pt x="2522" y="0"/>
                    <a:pt x="2412" y="18"/>
                    <a:pt x="2303" y="37"/>
                  </a:cubicBezTo>
                  <a:cubicBezTo>
                    <a:pt x="2247" y="47"/>
                    <a:pt x="2181" y="59"/>
                    <a:pt x="2125" y="92"/>
                  </a:cubicBezTo>
                  <a:cubicBezTo>
                    <a:pt x="2069" y="114"/>
                    <a:pt x="2025" y="159"/>
                    <a:pt x="1969" y="192"/>
                  </a:cubicBezTo>
                  <a:cubicBezTo>
                    <a:pt x="1780" y="359"/>
                    <a:pt x="1580" y="492"/>
                    <a:pt x="1346" y="593"/>
                  </a:cubicBezTo>
                  <a:cubicBezTo>
                    <a:pt x="1224" y="637"/>
                    <a:pt x="1101" y="682"/>
                    <a:pt x="980" y="737"/>
                  </a:cubicBezTo>
                  <a:cubicBezTo>
                    <a:pt x="723" y="860"/>
                    <a:pt x="501" y="1071"/>
                    <a:pt x="245" y="1216"/>
                  </a:cubicBezTo>
                  <a:cubicBezTo>
                    <a:pt x="167" y="1249"/>
                    <a:pt x="78" y="1282"/>
                    <a:pt x="1" y="1338"/>
                  </a:cubicBezTo>
                  <a:cubicBezTo>
                    <a:pt x="268" y="1315"/>
                    <a:pt x="545" y="1282"/>
                    <a:pt x="723" y="1226"/>
                  </a:cubicBezTo>
                  <a:cubicBezTo>
                    <a:pt x="1035" y="1137"/>
                    <a:pt x="1991" y="927"/>
                    <a:pt x="2436" y="848"/>
                  </a:cubicBezTo>
                  <a:cubicBezTo>
                    <a:pt x="2881" y="759"/>
                    <a:pt x="3248" y="759"/>
                    <a:pt x="3248" y="759"/>
                  </a:cubicBezTo>
                  <a:lnTo>
                    <a:pt x="3292" y="37"/>
                  </a:lnTo>
                  <a:lnTo>
                    <a:pt x="3292" y="37"/>
                  </a:lnTo>
                  <a:cubicBezTo>
                    <a:pt x="3192" y="59"/>
                    <a:pt x="3093" y="70"/>
                    <a:pt x="3004" y="70"/>
                  </a:cubicBezTo>
                  <a:cubicBezTo>
                    <a:pt x="2903" y="59"/>
                    <a:pt x="2804" y="25"/>
                    <a:pt x="2703" y="3"/>
                  </a:cubicBezTo>
                  <a:cubicBezTo>
                    <a:pt x="2679" y="1"/>
                    <a:pt x="2656" y="0"/>
                    <a:pt x="26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92" name="Google Shape;17992;p24"/>
            <p:cNvSpPr/>
            <p:nvPr/>
          </p:nvSpPr>
          <p:spPr>
            <a:xfrm flipH="1">
              <a:off x="449595" y="164277"/>
              <a:ext cx="164335" cy="21621"/>
            </a:xfrm>
            <a:custGeom>
              <a:avLst/>
              <a:gdLst/>
              <a:ahLst/>
              <a:cxnLst/>
              <a:rect l="l" t="t" r="r" b="b"/>
              <a:pathLst>
                <a:path w="2037" h="268" extrusionOk="0">
                  <a:moveTo>
                    <a:pt x="2025" y="0"/>
                  </a:moveTo>
                  <a:cubicBezTo>
                    <a:pt x="1869" y="67"/>
                    <a:pt x="1703" y="122"/>
                    <a:pt x="1536" y="122"/>
                  </a:cubicBezTo>
                  <a:cubicBezTo>
                    <a:pt x="1447" y="122"/>
                    <a:pt x="1369" y="100"/>
                    <a:pt x="1280" y="89"/>
                  </a:cubicBezTo>
                  <a:lnTo>
                    <a:pt x="1013" y="55"/>
                  </a:lnTo>
                  <a:cubicBezTo>
                    <a:pt x="972" y="53"/>
                    <a:pt x="930" y="51"/>
                    <a:pt x="887" y="51"/>
                  </a:cubicBezTo>
                  <a:cubicBezTo>
                    <a:pt x="758" y="51"/>
                    <a:pt x="624" y="64"/>
                    <a:pt x="490" y="89"/>
                  </a:cubicBezTo>
                  <a:cubicBezTo>
                    <a:pt x="324" y="122"/>
                    <a:pt x="156" y="178"/>
                    <a:pt x="1" y="255"/>
                  </a:cubicBezTo>
                  <a:lnTo>
                    <a:pt x="1" y="267"/>
                  </a:lnTo>
                  <a:cubicBezTo>
                    <a:pt x="168" y="223"/>
                    <a:pt x="334" y="178"/>
                    <a:pt x="502" y="156"/>
                  </a:cubicBezTo>
                  <a:cubicBezTo>
                    <a:pt x="680" y="134"/>
                    <a:pt x="846" y="122"/>
                    <a:pt x="1013" y="122"/>
                  </a:cubicBezTo>
                  <a:cubicBezTo>
                    <a:pt x="1102" y="122"/>
                    <a:pt x="1191" y="134"/>
                    <a:pt x="1269" y="134"/>
                  </a:cubicBezTo>
                  <a:cubicBezTo>
                    <a:pt x="1358" y="144"/>
                    <a:pt x="1447" y="156"/>
                    <a:pt x="1536" y="156"/>
                  </a:cubicBezTo>
                  <a:cubicBezTo>
                    <a:pt x="1713" y="156"/>
                    <a:pt x="1881" y="77"/>
                    <a:pt x="2036" y="11"/>
                  </a:cubicBezTo>
                  <a:lnTo>
                    <a:pt x="20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93" name="Google Shape;17993;p24"/>
            <p:cNvSpPr/>
            <p:nvPr/>
          </p:nvSpPr>
          <p:spPr>
            <a:xfrm flipH="1">
              <a:off x="449596" y="11719"/>
              <a:ext cx="271068" cy="120286"/>
            </a:xfrm>
            <a:custGeom>
              <a:avLst/>
              <a:gdLst/>
              <a:ahLst/>
              <a:cxnLst/>
              <a:rect l="l" t="t" r="r" b="b"/>
              <a:pathLst>
                <a:path w="3360" h="1491" extrusionOk="0">
                  <a:moveTo>
                    <a:pt x="234" y="0"/>
                  </a:moveTo>
                  <a:cubicBezTo>
                    <a:pt x="156" y="0"/>
                    <a:pt x="78" y="11"/>
                    <a:pt x="1" y="33"/>
                  </a:cubicBezTo>
                  <a:lnTo>
                    <a:pt x="1" y="45"/>
                  </a:lnTo>
                  <a:cubicBezTo>
                    <a:pt x="24" y="43"/>
                    <a:pt x="47" y="42"/>
                    <a:pt x="70" y="42"/>
                  </a:cubicBezTo>
                  <a:cubicBezTo>
                    <a:pt x="355" y="42"/>
                    <a:pt x="623" y="163"/>
                    <a:pt x="890" y="256"/>
                  </a:cubicBezTo>
                  <a:cubicBezTo>
                    <a:pt x="1180" y="367"/>
                    <a:pt x="1457" y="467"/>
                    <a:pt x="1736" y="612"/>
                  </a:cubicBezTo>
                  <a:cubicBezTo>
                    <a:pt x="2013" y="745"/>
                    <a:pt x="2280" y="901"/>
                    <a:pt x="2525" y="1090"/>
                  </a:cubicBezTo>
                  <a:cubicBezTo>
                    <a:pt x="2658" y="1168"/>
                    <a:pt x="2781" y="1268"/>
                    <a:pt x="2915" y="1346"/>
                  </a:cubicBezTo>
                  <a:cubicBezTo>
                    <a:pt x="3048" y="1424"/>
                    <a:pt x="3204" y="1491"/>
                    <a:pt x="3359" y="1491"/>
                  </a:cubicBezTo>
                  <a:lnTo>
                    <a:pt x="3359" y="1479"/>
                  </a:lnTo>
                  <a:cubicBezTo>
                    <a:pt x="3204" y="1468"/>
                    <a:pt x="3059" y="1402"/>
                    <a:pt x="2937" y="1313"/>
                  </a:cubicBezTo>
                  <a:cubicBezTo>
                    <a:pt x="2803" y="1234"/>
                    <a:pt x="2692" y="1135"/>
                    <a:pt x="2569" y="1034"/>
                  </a:cubicBezTo>
                  <a:cubicBezTo>
                    <a:pt x="2314" y="846"/>
                    <a:pt x="2058" y="678"/>
                    <a:pt x="1780" y="523"/>
                  </a:cubicBezTo>
                  <a:cubicBezTo>
                    <a:pt x="1513" y="367"/>
                    <a:pt x="1224" y="233"/>
                    <a:pt x="923" y="134"/>
                  </a:cubicBezTo>
                  <a:cubicBezTo>
                    <a:pt x="779" y="89"/>
                    <a:pt x="623" y="45"/>
                    <a:pt x="468" y="23"/>
                  </a:cubicBezTo>
                  <a:cubicBezTo>
                    <a:pt x="389" y="0"/>
                    <a:pt x="312" y="0"/>
                    <a:pt x="2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94" name="Google Shape;17994;p24"/>
            <p:cNvSpPr/>
            <p:nvPr/>
          </p:nvSpPr>
          <p:spPr>
            <a:xfrm flipH="1">
              <a:off x="454115" y="67304"/>
              <a:ext cx="340126" cy="77932"/>
            </a:xfrm>
            <a:custGeom>
              <a:avLst/>
              <a:gdLst/>
              <a:ahLst/>
              <a:cxnLst/>
              <a:rect l="l" t="t" r="r" b="b"/>
              <a:pathLst>
                <a:path w="4216" h="966" extrusionOk="0">
                  <a:moveTo>
                    <a:pt x="11" y="1"/>
                  </a:moveTo>
                  <a:lnTo>
                    <a:pt x="1" y="12"/>
                  </a:lnTo>
                  <a:cubicBezTo>
                    <a:pt x="156" y="112"/>
                    <a:pt x="334" y="179"/>
                    <a:pt x="523" y="212"/>
                  </a:cubicBezTo>
                  <a:cubicBezTo>
                    <a:pt x="701" y="246"/>
                    <a:pt x="890" y="256"/>
                    <a:pt x="1068" y="268"/>
                  </a:cubicBezTo>
                  <a:cubicBezTo>
                    <a:pt x="1139" y="270"/>
                    <a:pt x="1210" y="270"/>
                    <a:pt x="1281" y="270"/>
                  </a:cubicBezTo>
                  <a:cubicBezTo>
                    <a:pt x="1332" y="270"/>
                    <a:pt x="1383" y="270"/>
                    <a:pt x="1434" y="270"/>
                  </a:cubicBezTo>
                  <a:cubicBezTo>
                    <a:pt x="1677" y="270"/>
                    <a:pt x="1917" y="275"/>
                    <a:pt x="2147" y="335"/>
                  </a:cubicBezTo>
                  <a:cubicBezTo>
                    <a:pt x="2492" y="424"/>
                    <a:pt x="2803" y="601"/>
                    <a:pt x="3137" y="746"/>
                  </a:cubicBezTo>
                  <a:cubicBezTo>
                    <a:pt x="3315" y="824"/>
                    <a:pt x="3481" y="891"/>
                    <a:pt x="3659" y="924"/>
                  </a:cubicBezTo>
                  <a:cubicBezTo>
                    <a:pt x="3774" y="951"/>
                    <a:pt x="3889" y="965"/>
                    <a:pt x="4001" y="965"/>
                  </a:cubicBezTo>
                  <a:cubicBezTo>
                    <a:pt x="4074" y="965"/>
                    <a:pt x="4145" y="959"/>
                    <a:pt x="4215" y="946"/>
                  </a:cubicBezTo>
                  <a:lnTo>
                    <a:pt x="4215" y="924"/>
                  </a:lnTo>
                  <a:cubicBezTo>
                    <a:pt x="4165" y="930"/>
                    <a:pt x="4115" y="932"/>
                    <a:pt x="4066" y="932"/>
                  </a:cubicBezTo>
                  <a:cubicBezTo>
                    <a:pt x="3931" y="932"/>
                    <a:pt x="3801" y="912"/>
                    <a:pt x="3671" y="879"/>
                  </a:cubicBezTo>
                  <a:cubicBezTo>
                    <a:pt x="3504" y="835"/>
                    <a:pt x="3337" y="757"/>
                    <a:pt x="3170" y="679"/>
                  </a:cubicBezTo>
                  <a:cubicBezTo>
                    <a:pt x="2848" y="523"/>
                    <a:pt x="2536" y="323"/>
                    <a:pt x="2181" y="212"/>
                  </a:cubicBezTo>
                  <a:cubicBezTo>
                    <a:pt x="1885" y="132"/>
                    <a:pt x="1583" y="108"/>
                    <a:pt x="1285" y="108"/>
                  </a:cubicBezTo>
                  <a:cubicBezTo>
                    <a:pt x="1212" y="108"/>
                    <a:pt x="1140" y="110"/>
                    <a:pt x="1068" y="112"/>
                  </a:cubicBezTo>
                  <a:cubicBezTo>
                    <a:pt x="987" y="115"/>
                    <a:pt x="906" y="116"/>
                    <a:pt x="825" y="116"/>
                  </a:cubicBezTo>
                  <a:cubicBezTo>
                    <a:pt x="550" y="116"/>
                    <a:pt x="278" y="95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95" name="Google Shape;17995;p24"/>
            <p:cNvSpPr/>
            <p:nvPr/>
          </p:nvSpPr>
          <p:spPr>
            <a:xfrm flipH="1">
              <a:off x="449595" y="139428"/>
              <a:ext cx="225325" cy="20411"/>
            </a:xfrm>
            <a:custGeom>
              <a:avLst/>
              <a:gdLst/>
              <a:ahLst/>
              <a:cxnLst/>
              <a:rect l="l" t="t" r="r" b="b"/>
              <a:pathLst>
                <a:path w="2793" h="253" extrusionOk="0">
                  <a:moveTo>
                    <a:pt x="837" y="0"/>
                  </a:moveTo>
                  <a:cubicBezTo>
                    <a:pt x="785" y="0"/>
                    <a:pt x="732" y="3"/>
                    <a:pt x="679" y="7"/>
                  </a:cubicBezTo>
                  <a:cubicBezTo>
                    <a:pt x="445" y="30"/>
                    <a:pt x="190" y="96"/>
                    <a:pt x="0" y="241"/>
                  </a:cubicBezTo>
                  <a:lnTo>
                    <a:pt x="12" y="252"/>
                  </a:lnTo>
                  <a:cubicBezTo>
                    <a:pt x="234" y="163"/>
                    <a:pt x="457" y="130"/>
                    <a:pt x="690" y="119"/>
                  </a:cubicBezTo>
                  <a:cubicBezTo>
                    <a:pt x="912" y="119"/>
                    <a:pt x="1146" y="130"/>
                    <a:pt x="1380" y="152"/>
                  </a:cubicBezTo>
                  <a:cubicBezTo>
                    <a:pt x="1614" y="175"/>
                    <a:pt x="1847" y="208"/>
                    <a:pt x="2091" y="219"/>
                  </a:cubicBezTo>
                  <a:cubicBezTo>
                    <a:pt x="2128" y="221"/>
                    <a:pt x="2165" y="222"/>
                    <a:pt x="2203" y="222"/>
                  </a:cubicBezTo>
                  <a:cubicBezTo>
                    <a:pt x="2402" y="222"/>
                    <a:pt x="2605" y="197"/>
                    <a:pt x="2792" y="141"/>
                  </a:cubicBezTo>
                  <a:lnTo>
                    <a:pt x="2792" y="130"/>
                  </a:lnTo>
                  <a:cubicBezTo>
                    <a:pt x="2649" y="164"/>
                    <a:pt x="2507" y="177"/>
                    <a:pt x="2364" y="177"/>
                  </a:cubicBezTo>
                  <a:cubicBezTo>
                    <a:pt x="2273" y="177"/>
                    <a:pt x="2182" y="172"/>
                    <a:pt x="2091" y="163"/>
                  </a:cubicBezTo>
                  <a:cubicBezTo>
                    <a:pt x="1858" y="141"/>
                    <a:pt x="1624" y="96"/>
                    <a:pt x="1391" y="63"/>
                  </a:cubicBezTo>
                  <a:cubicBezTo>
                    <a:pt x="1208" y="29"/>
                    <a:pt x="1025" y="0"/>
                    <a:pt x="8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96" name="Google Shape;17996;p24"/>
            <p:cNvSpPr/>
            <p:nvPr/>
          </p:nvSpPr>
          <p:spPr>
            <a:xfrm flipH="1">
              <a:off x="332051" y="-346321"/>
              <a:ext cx="307856" cy="471142"/>
            </a:xfrm>
            <a:custGeom>
              <a:avLst/>
              <a:gdLst/>
              <a:ahLst/>
              <a:cxnLst/>
              <a:rect l="l" t="t" r="r" b="b"/>
              <a:pathLst>
                <a:path w="3816" h="5840" extrusionOk="0">
                  <a:moveTo>
                    <a:pt x="2953" y="0"/>
                  </a:moveTo>
                  <a:cubicBezTo>
                    <a:pt x="2951" y="0"/>
                    <a:pt x="2949" y="0"/>
                    <a:pt x="2948" y="0"/>
                  </a:cubicBezTo>
                  <a:cubicBezTo>
                    <a:pt x="2670" y="0"/>
                    <a:pt x="2636" y="56"/>
                    <a:pt x="2480" y="56"/>
                  </a:cubicBezTo>
                  <a:cubicBezTo>
                    <a:pt x="2325" y="67"/>
                    <a:pt x="2336" y="123"/>
                    <a:pt x="2191" y="156"/>
                  </a:cubicBezTo>
                  <a:cubicBezTo>
                    <a:pt x="2180" y="159"/>
                    <a:pt x="2168" y="161"/>
                    <a:pt x="2154" y="161"/>
                  </a:cubicBezTo>
                  <a:cubicBezTo>
                    <a:pt x="2040" y="161"/>
                    <a:pt x="1859" y="40"/>
                    <a:pt x="1646" y="40"/>
                  </a:cubicBezTo>
                  <a:cubicBezTo>
                    <a:pt x="1576" y="40"/>
                    <a:pt x="1501" y="53"/>
                    <a:pt x="1424" y="89"/>
                  </a:cubicBezTo>
                  <a:cubicBezTo>
                    <a:pt x="1091" y="245"/>
                    <a:pt x="1002" y="378"/>
                    <a:pt x="834" y="467"/>
                  </a:cubicBezTo>
                  <a:cubicBezTo>
                    <a:pt x="679" y="568"/>
                    <a:pt x="179" y="845"/>
                    <a:pt x="90" y="1490"/>
                  </a:cubicBezTo>
                  <a:cubicBezTo>
                    <a:pt x="1" y="2125"/>
                    <a:pt x="356" y="2981"/>
                    <a:pt x="857" y="3715"/>
                  </a:cubicBezTo>
                  <a:cubicBezTo>
                    <a:pt x="1357" y="4449"/>
                    <a:pt x="1791" y="4705"/>
                    <a:pt x="2025" y="5027"/>
                  </a:cubicBezTo>
                  <a:cubicBezTo>
                    <a:pt x="2258" y="5350"/>
                    <a:pt x="2480" y="5840"/>
                    <a:pt x="2480" y="5840"/>
                  </a:cubicBezTo>
                  <a:lnTo>
                    <a:pt x="3671" y="5517"/>
                  </a:lnTo>
                  <a:cubicBezTo>
                    <a:pt x="3671" y="5517"/>
                    <a:pt x="3582" y="5294"/>
                    <a:pt x="3659" y="4416"/>
                  </a:cubicBezTo>
                  <a:cubicBezTo>
                    <a:pt x="3738" y="3537"/>
                    <a:pt x="3815" y="3559"/>
                    <a:pt x="3748" y="3092"/>
                  </a:cubicBezTo>
                  <a:cubicBezTo>
                    <a:pt x="3682" y="2637"/>
                    <a:pt x="3481" y="1646"/>
                    <a:pt x="3448" y="1224"/>
                  </a:cubicBezTo>
                  <a:cubicBezTo>
                    <a:pt x="3426" y="804"/>
                    <a:pt x="3229" y="0"/>
                    <a:pt x="2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97" name="Google Shape;17997;p24"/>
            <p:cNvSpPr/>
            <p:nvPr/>
          </p:nvSpPr>
          <p:spPr>
            <a:xfrm flipH="1">
              <a:off x="341085" y="-23779"/>
              <a:ext cx="127467" cy="148603"/>
            </a:xfrm>
            <a:custGeom>
              <a:avLst/>
              <a:gdLst/>
              <a:ahLst/>
              <a:cxnLst/>
              <a:rect l="l" t="t" r="r" b="b"/>
              <a:pathLst>
                <a:path w="1580" h="1842" extrusionOk="0">
                  <a:moveTo>
                    <a:pt x="1530" y="0"/>
                  </a:moveTo>
                  <a:cubicBezTo>
                    <a:pt x="1455" y="0"/>
                    <a:pt x="1377" y="37"/>
                    <a:pt x="1313" y="73"/>
                  </a:cubicBezTo>
                  <a:cubicBezTo>
                    <a:pt x="969" y="307"/>
                    <a:pt x="712" y="663"/>
                    <a:pt x="368" y="885"/>
                  </a:cubicBezTo>
                  <a:cubicBezTo>
                    <a:pt x="234" y="974"/>
                    <a:pt x="89" y="1052"/>
                    <a:pt x="0" y="1174"/>
                  </a:cubicBezTo>
                  <a:cubicBezTo>
                    <a:pt x="190" y="1474"/>
                    <a:pt x="356" y="1842"/>
                    <a:pt x="356" y="1842"/>
                  </a:cubicBezTo>
                  <a:lnTo>
                    <a:pt x="1547" y="1519"/>
                  </a:lnTo>
                  <a:cubicBezTo>
                    <a:pt x="1547" y="1519"/>
                    <a:pt x="1458" y="1296"/>
                    <a:pt x="1535" y="418"/>
                  </a:cubicBezTo>
                  <a:cubicBezTo>
                    <a:pt x="1547" y="251"/>
                    <a:pt x="1569" y="117"/>
                    <a:pt x="1580" y="6"/>
                  </a:cubicBezTo>
                  <a:cubicBezTo>
                    <a:pt x="1563" y="2"/>
                    <a:pt x="1547" y="0"/>
                    <a:pt x="15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98" name="Google Shape;17998;p24"/>
            <p:cNvSpPr/>
            <p:nvPr/>
          </p:nvSpPr>
          <p:spPr>
            <a:xfrm flipH="1">
              <a:off x="421842" y="-126479"/>
              <a:ext cx="129241" cy="254933"/>
            </a:xfrm>
            <a:custGeom>
              <a:avLst/>
              <a:gdLst/>
              <a:ahLst/>
              <a:cxnLst/>
              <a:rect l="l" t="t" r="r" b="b"/>
              <a:pathLst>
                <a:path w="1602" h="3160" extrusionOk="0">
                  <a:moveTo>
                    <a:pt x="0" y="0"/>
                  </a:moveTo>
                  <a:cubicBezTo>
                    <a:pt x="34" y="300"/>
                    <a:pt x="145" y="579"/>
                    <a:pt x="279" y="846"/>
                  </a:cubicBezTo>
                  <a:cubicBezTo>
                    <a:pt x="412" y="1113"/>
                    <a:pt x="579" y="1368"/>
                    <a:pt x="746" y="1613"/>
                  </a:cubicBezTo>
                  <a:cubicBezTo>
                    <a:pt x="912" y="1857"/>
                    <a:pt x="1080" y="2102"/>
                    <a:pt x="1224" y="2358"/>
                  </a:cubicBezTo>
                  <a:cubicBezTo>
                    <a:pt x="1369" y="2603"/>
                    <a:pt x="1502" y="2870"/>
                    <a:pt x="1591" y="3159"/>
                  </a:cubicBezTo>
                  <a:lnTo>
                    <a:pt x="1602" y="3148"/>
                  </a:lnTo>
                  <a:cubicBezTo>
                    <a:pt x="1524" y="2870"/>
                    <a:pt x="1402" y="2592"/>
                    <a:pt x="1268" y="2325"/>
                  </a:cubicBezTo>
                  <a:cubicBezTo>
                    <a:pt x="1124" y="2069"/>
                    <a:pt x="968" y="1813"/>
                    <a:pt x="813" y="1568"/>
                  </a:cubicBezTo>
                  <a:cubicBezTo>
                    <a:pt x="657" y="1313"/>
                    <a:pt x="512" y="1057"/>
                    <a:pt x="368" y="801"/>
                  </a:cubicBezTo>
                  <a:cubicBezTo>
                    <a:pt x="223" y="545"/>
                    <a:pt x="101" y="278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99" name="Google Shape;17999;p24"/>
            <p:cNvSpPr/>
            <p:nvPr/>
          </p:nvSpPr>
          <p:spPr>
            <a:xfrm flipH="1">
              <a:off x="396670" y="-192875"/>
              <a:ext cx="88016" cy="331171"/>
            </a:xfrm>
            <a:custGeom>
              <a:avLst/>
              <a:gdLst/>
              <a:ahLst/>
              <a:cxnLst/>
              <a:rect l="l" t="t" r="r" b="b"/>
              <a:pathLst>
                <a:path w="1091" h="4105" extrusionOk="0">
                  <a:moveTo>
                    <a:pt x="12" y="0"/>
                  </a:moveTo>
                  <a:cubicBezTo>
                    <a:pt x="56" y="356"/>
                    <a:pt x="0" y="701"/>
                    <a:pt x="12" y="1068"/>
                  </a:cubicBezTo>
                  <a:cubicBezTo>
                    <a:pt x="23" y="1435"/>
                    <a:pt x="134" y="1791"/>
                    <a:pt x="257" y="2124"/>
                  </a:cubicBezTo>
                  <a:cubicBezTo>
                    <a:pt x="378" y="2458"/>
                    <a:pt x="523" y="2781"/>
                    <a:pt x="668" y="3115"/>
                  </a:cubicBezTo>
                  <a:lnTo>
                    <a:pt x="1080" y="4104"/>
                  </a:lnTo>
                  <a:lnTo>
                    <a:pt x="1090" y="4093"/>
                  </a:lnTo>
                  <a:lnTo>
                    <a:pt x="724" y="3092"/>
                  </a:lnTo>
                  <a:cubicBezTo>
                    <a:pt x="601" y="2759"/>
                    <a:pt x="479" y="2425"/>
                    <a:pt x="368" y="2091"/>
                  </a:cubicBezTo>
                  <a:cubicBezTo>
                    <a:pt x="257" y="1746"/>
                    <a:pt x="178" y="1402"/>
                    <a:pt x="156" y="1057"/>
                  </a:cubicBezTo>
                  <a:cubicBezTo>
                    <a:pt x="145" y="890"/>
                    <a:pt x="145" y="712"/>
                    <a:pt x="123" y="534"/>
                  </a:cubicBezTo>
                  <a:cubicBezTo>
                    <a:pt x="111" y="434"/>
                    <a:pt x="111" y="345"/>
                    <a:pt x="89" y="256"/>
                  </a:cubicBezTo>
                  <a:cubicBezTo>
                    <a:pt x="79" y="167"/>
                    <a:pt x="56" y="78"/>
                    <a:pt x="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00" name="Google Shape;18000;p24"/>
            <p:cNvSpPr/>
            <p:nvPr/>
          </p:nvSpPr>
          <p:spPr>
            <a:xfrm flipH="1">
              <a:off x="381422" y="-213528"/>
              <a:ext cx="45823" cy="340126"/>
            </a:xfrm>
            <a:custGeom>
              <a:avLst/>
              <a:gdLst/>
              <a:ahLst/>
              <a:cxnLst/>
              <a:rect l="l" t="t" r="r" b="b"/>
              <a:pathLst>
                <a:path w="568" h="4216" extrusionOk="0">
                  <a:moveTo>
                    <a:pt x="145" y="0"/>
                  </a:moveTo>
                  <a:cubicBezTo>
                    <a:pt x="67" y="345"/>
                    <a:pt x="22" y="701"/>
                    <a:pt x="12" y="1068"/>
                  </a:cubicBezTo>
                  <a:cubicBezTo>
                    <a:pt x="0" y="1424"/>
                    <a:pt x="22" y="1780"/>
                    <a:pt x="78" y="2136"/>
                  </a:cubicBezTo>
                  <a:cubicBezTo>
                    <a:pt x="111" y="2314"/>
                    <a:pt x="145" y="2492"/>
                    <a:pt x="190" y="2670"/>
                  </a:cubicBezTo>
                  <a:lnTo>
                    <a:pt x="256" y="2926"/>
                  </a:lnTo>
                  <a:cubicBezTo>
                    <a:pt x="289" y="3015"/>
                    <a:pt x="312" y="3092"/>
                    <a:pt x="334" y="3181"/>
                  </a:cubicBezTo>
                  <a:cubicBezTo>
                    <a:pt x="434" y="3515"/>
                    <a:pt x="512" y="3860"/>
                    <a:pt x="467" y="4216"/>
                  </a:cubicBezTo>
                  <a:lnTo>
                    <a:pt x="489" y="4216"/>
                  </a:lnTo>
                  <a:cubicBezTo>
                    <a:pt x="546" y="4049"/>
                    <a:pt x="568" y="3860"/>
                    <a:pt x="568" y="3682"/>
                  </a:cubicBezTo>
                  <a:cubicBezTo>
                    <a:pt x="556" y="3493"/>
                    <a:pt x="523" y="3315"/>
                    <a:pt x="489" y="3137"/>
                  </a:cubicBezTo>
                  <a:cubicBezTo>
                    <a:pt x="400" y="2792"/>
                    <a:pt x="267" y="2459"/>
                    <a:pt x="200" y="2113"/>
                  </a:cubicBezTo>
                  <a:cubicBezTo>
                    <a:pt x="134" y="1769"/>
                    <a:pt x="89" y="1413"/>
                    <a:pt x="89" y="1068"/>
                  </a:cubicBezTo>
                  <a:cubicBezTo>
                    <a:pt x="78" y="712"/>
                    <a:pt x="101" y="356"/>
                    <a:pt x="156" y="12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01" name="Google Shape;18001;p24"/>
            <p:cNvSpPr/>
            <p:nvPr/>
          </p:nvSpPr>
          <p:spPr>
            <a:xfrm flipH="1">
              <a:off x="351814" y="-161492"/>
              <a:ext cx="21621" cy="285428"/>
            </a:xfrm>
            <a:custGeom>
              <a:avLst/>
              <a:gdLst/>
              <a:ahLst/>
              <a:cxnLst/>
              <a:rect l="l" t="t" r="r" b="b"/>
              <a:pathLst>
                <a:path w="268" h="3538" extrusionOk="0">
                  <a:moveTo>
                    <a:pt x="45" y="0"/>
                  </a:moveTo>
                  <a:cubicBezTo>
                    <a:pt x="89" y="289"/>
                    <a:pt x="134" y="590"/>
                    <a:pt x="145" y="879"/>
                  </a:cubicBezTo>
                  <a:cubicBezTo>
                    <a:pt x="156" y="1179"/>
                    <a:pt x="168" y="1468"/>
                    <a:pt x="156" y="1769"/>
                  </a:cubicBezTo>
                  <a:cubicBezTo>
                    <a:pt x="145" y="1913"/>
                    <a:pt x="134" y="2058"/>
                    <a:pt x="112" y="2214"/>
                  </a:cubicBezTo>
                  <a:cubicBezTo>
                    <a:pt x="89" y="2358"/>
                    <a:pt x="67" y="2503"/>
                    <a:pt x="34" y="2647"/>
                  </a:cubicBezTo>
                  <a:cubicBezTo>
                    <a:pt x="12" y="2792"/>
                    <a:pt x="0" y="2948"/>
                    <a:pt x="0" y="3092"/>
                  </a:cubicBezTo>
                  <a:cubicBezTo>
                    <a:pt x="0" y="3248"/>
                    <a:pt x="23" y="3393"/>
                    <a:pt x="79" y="3537"/>
                  </a:cubicBezTo>
                  <a:lnTo>
                    <a:pt x="89" y="3537"/>
                  </a:lnTo>
                  <a:cubicBezTo>
                    <a:pt x="45" y="3393"/>
                    <a:pt x="23" y="3248"/>
                    <a:pt x="23" y="3092"/>
                  </a:cubicBezTo>
                  <a:cubicBezTo>
                    <a:pt x="34" y="2948"/>
                    <a:pt x="56" y="2803"/>
                    <a:pt x="89" y="2659"/>
                  </a:cubicBezTo>
                  <a:cubicBezTo>
                    <a:pt x="112" y="2514"/>
                    <a:pt x="145" y="2370"/>
                    <a:pt x="178" y="2225"/>
                  </a:cubicBezTo>
                  <a:cubicBezTo>
                    <a:pt x="201" y="2069"/>
                    <a:pt x="223" y="1925"/>
                    <a:pt x="234" y="1769"/>
                  </a:cubicBezTo>
                  <a:cubicBezTo>
                    <a:pt x="257" y="1480"/>
                    <a:pt x="267" y="1179"/>
                    <a:pt x="245" y="879"/>
                  </a:cubicBezTo>
                  <a:cubicBezTo>
                    <a:pt x="212" y="579"/>
                    <a:pt x="156" y="279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02" name="Google Shape;18002;p24"/>
            <p:cNvSpPr/>
            <p:nvPr/>
          </p:nvSpPr>
          <p:spPr>
            <a:xfrm flipH="1">
              <a:off x="-14289" y="180412"/>
              <a:ext cx="420881" cy="442260"/>
            </a:xfrm>
            <a:custGeom>
              <a:avLst/>
              <a:gdLst/>
              <a:ahLst/>
              <a:cxnLst/>
              <a:rect l="l" t="t" r="r" b="b"/>
              <a:pathLst>
                <a:path w="5217" h="5482" extrusionOk="0">
                  <a:moveTo>
                    <a:pt x="734" y="0"/>
                  </a:moveTo>
                  <a:lnTo>
                    <a:pt x="0" y="423"/>
                  </a:lnTo>
                  <a:cubicBezTo>
                    <a:pt x="0" y="423"/>
                    <a:pt x="156" y="967"/>
                    <a:pt x="189" y="1580"/>
                  </a:cubicBezTo>
                  <a:cubicBezTo>
                    <a:pt x="233" y="2202"/>
                    <a:pt x="312" y="3337"/>
                    <a:pt x="467" y="3782"/>
                  </a:cubicBezTo>
                  <a:cubicBezTo>
                    <a:pt x="623" y="4237"/>
                    <a:pt x="1046" y="5028"/>
                    <a:pt x="1323" y="5283"/>
                  </a:cubicBezTo>
                  <a:cubicBezTo>
                    <a:pt x="1499" y="5444"/>
                    <a:pt x="1630" y="5482"/>
                    <a:pt x="1790" y="5482"/>
                  </a:cubicBezTo>
                  <a:cubicBezTo>
                    <a:pt x="1883" y="5482"/>
                    <a:pt x="1986" y="5469"/>
                    <a:pt x="2114" y="5461"/>
                  </a:cubicBezTo>
                  <a:cubicBezTo>
                    <a:pt x="2447" y="5450"/>
                    <a:pt x="2692" y="5350"/>
                    <a:pt x="2970" y="5172"/>
                  </a:cubicBezTo>
                  <a:cubicBezTo>
                    <a:pt x="3236" y="4994"/>
                    <a:pt x="4116" y="4115"/>
                    <a:pt x="4438" y="3970"/>
                  </a:cubicBezTo>
                  <a:cubicBezTo>
                    <a:pt x="4761" y="3826"/>
                    <a:pt x="5060" y="3537"/>
                    <a:pt x="5117" y="3348"/>
                  </a:cubicBezTo>
                  <a:cubicBezTo>
                    <a:pt x="5172" y="3159"/>
                    <a:pt x="5216" y="2969"/>
                    <a:pt x="5016" y="2870"/>
                  </a:cubicBezTo>
                  <a:cubicBezTo>
                    <a:pt x="4816" y="2769"/>
                    <a:pt x="3960" y="2091"/>
                    <a:pt x="3526" y="2057"/>
                  </a:cubicBezTo>
                  <a:cubicBezTo>
                    <a:pt x="3092" y="2013"/>
                    <a:pt x="2614" y="1735"/>
                    <a:pt x="2458" y="1568"/>
                  </a:cubicBezTo>
                  <a:cubicBezTo>
                    <a:pt x="2291" y="1412"/>
                    <a:pt x="1936" y="1145"/>
                    <a:pt x="1613" y="767"/>
                  </a:cubicBezTo>
                  <a:cubicBezTo>
                    <a:pt x="1279" y="378"/>
                    <a:pt x="734" y="0"/>
                    <a:pt x="7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03" name="Google Shape;18003;p24"/>
            <p:cNvSpPr/>
            <p:nvPr/>
          </p:nvSpPr>
          <p:spPr>
            <a:xfrm flipH="1">
              <a:off x="-14289" y="180412"/>
              <a:ext cx="406521" cy="289623"/>
            </a:xfrm>
            <a:custGeom>
              <a:avLst/>
              <a:gdLst/>
              <a:ahLst/>
              <a:cxnLst/>
              <a:rect l="l" t="t" r="r" b="b"/>
              <a:pathLst>
                <a:path w="5039" h="3590" extrusionOk="0">
                  <a:moveTo>
                    <a:pt x="556" y="0"/>
                  </a:moveTo>
                  <a:lnTo>
                    <a:pt x="0" y="322"/>
                  </a:lnTo>
                  <a:cubicBezTo>
                    <a:pt x="45" y="367"/>
                    <a:pt x="100" y="423"/>
                    <a:pt x="156" y="467"/>
                  </a:cubicBezTo>
                  <a:cubicBezTo>
                    <a:pt x="456" y="745"/>
                    <a:pt x="678" y="1079"/>
                    <a:pt x="912" y="1412"/>
                  </a:cubicBezTo>
                  <a:cubicBezTo>
                    <a:pt x="1113" y="1713"/>
                    <a:pt x="1301" y="2002"/>
                    <a:pt x="1580" y="2235"/>
                  </a:cubicBezTo>
                  <a:cubicBezTo>
                    <a:pt x="1724" y="2347"/>
                    <a:pt x="1879" y="2458"/>
                    <a:pt x="2035" y="2558"/>
                  </a:cubicBezTo>
                  <a:cubicBezTo>
                    <a:pt x="2180" y="2658"/>
                    <a:pt x="2314" y="2769"/>
                    <a:pt x="2480" y="2836"/>
                  </a:cubicBezTo>
                  <a:cubicBezTo>
                    <a:pt x="2603" y="2880"/>
                    <a:pt x="2747" y="2903"/>
                    <a:pt x="2870" y="2903"/>
                  </a:cubicBezTo>
                  <a:cubicBezTo>
                    <a:pt x="2969" y="2903"/>
                    <a:pt x="3048" y="2880"/>
                    <a:pt x="3125" y="2870"/>
                  </a:cubicBezTo>
                  <a:cubicBezTo>
                    <a:pt x="3281" y="2870"/>
                    <a:pt x="3448" y="2880"/>
                    <a:pt x="3604" y="2892"/>
                  </a:cubicBezTo>
                  <a:cubicBezTo>
                    <a:pt x="3748" y="2892"/>
                    <a:pt x="3881" y="2969"/>
                    <a:pt x="4027" y="3026"/>
                  </a:cubicBezTo>
                  <a:cubicBezTo>
                    <a:pt x="4148" y="3058"/>
                    <a:pt x="4182" y="3159"/>
                    <a:pt x="4249" y="3270"/>
                  </a:cubicBezTo>
                  <a:cubicBezTo>
                    <a:pt x="4349" y="3414"/>
                    <a:pt x="4449" y="3537"/>
                    <a:pt x="4638" y="3582"/>
                  </a:cubicBezTo>
                  <a:cubicBezTo>
                    <a:pt x="4666" y="3587"/>
                    <a:pt x="4691" y="3590"/>
                    <a:pt x="4716" y="3590"/>
                  </a:cubicBezTo>
                  <a:cubicBezTo>
                    <a:pt x="4741" y="3590"/>
                    <a:pt x="4766" y="3587"/>
                    <a:pt x="4793" y="3582"/>
                  </a:cubicBezTo>
                  <a:cubicBezTo>
                    <a:pt x="4860" y="3503"/>
                    <a:pt x="4916" y="3414"/>
                    <a:pt x="4939" y="3348"/>
                  </a:cubicBezTo>
                  <a:cubicBezTo>
                    <a:pt x="4994" y="3159"/>
                    <a:pt x="5038" y="2969"/>
                    <a:pt x="4838" y="2870"/>
                  </a:cubicBezTo>
                  <a:cubicBezTo>
                    <a:pt x="4638" y="2769"/>
                    <a:pt x="3782" y="2091"/>
                    <a:pt x="3348" y="2057"/>
                  </a:cubicBezTo>
                  <a:cubicBezTo>
                    <a:pt x="2914" y="2013"/>
                    <a:pt x="2436" y="1735"/>
                    <a:pt x="2280" y="1568"/>
                  </a:cubicBezTo>
                  <a:cubicBezTo>
                    <a:pt x="2113" y="1412"/>
                    <a:pt x="1758" y="1145"/>
                    <a:pt x="1435" y="767"/>
                  </a:cubicBezTo>
                  <a:cubicBezTo>
                    <a:pt x="1101" y="378"/>
                    <a:pt x="556" y="0"/>
                    <a:pt x="5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04" name="Google Shape;18004;p24"/>
            <p:cNvSpPr/>
            <p:nvPr/>
          </p:nvSpPr>
          <p:spPr>
            <a:xfrm flipH="1">
              <a:off x="343746" y="191142"/>
              <a:ext cx="55666" cy="198380"/>
            </a:xfrm>
            <a:custGeom>
              <a:avLst/>
              <a:gdLst/>
              <a:ahLst/>
              <a:cxnLst/>
              <a:rect l="l" t="t" r="r" b="b"/>
              <a:pathLst>
                <a:path w="690" h="2459" extrusionOk="0">
                  <a:moveTo>
                    <a:pt x="0" y="1"/>
                  </a:moveTo>
                  <a:cubicBezTo>
                    <a:pt x="89" y="201"/>
                    <a:pt x="134" y="412"/>
                    <a:pt x="167" y="624"/>
                  </a:cubicBezTo>
                  <a:cubicBezTo>
                    <a:pt x="201" y="834"/>
                    <a:pt x="223" y="1046"/>
                    <a:pt x="233" y="1257"/>
                  </a:cubicBezTo>
                  <a:cubicBezTo>
                    <a:pt x="256" y="1469"/>
                    <a:pt x="278" y="1691"/>
                    <a:pt x="356" y="1902"/>
                  </a:cubicBezTo>
                  <a:cubicBezTo>
                    <a:pt x="423" y="2102"/>
                    <a:pt x="523" y="2303"/>
                    <a:pt x="690" y="2458"/>
                  </a:cubicBezTo>
                  <a:lnTo>
                    <a:pt x="690" y="2448"/>
                  </a:lnTo>
                  <a:cubicBezTo>
                    <a:pt x="579" y="2270"/>
                    <a:pt x="500" y="2069"/>
                    <a:pt x="445" y="1869"/>
                  </a:cubicBezTo>
                  <a:cubicBezTo>
                    <a:pt x="389" y="1669"/>
                    <a:pt x="345" y="1457"/>
                    <a:pt x="322" y="1246"/>
                  </a:cubicBezTo>
                  <a:cubicBezTo>
                    <a:pt x="289" y="1035"/>
                    <a:pt x="267" y="824"/>
                    <a:pt x="223" y="612"/>
                  </a:cubicBezTo>
                  <a:cubicBezTo>
                    <a:pt x="178" y="401"/>
                    <a:pt x="112" y="189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05" name="Google Shape;18005;p24"/>
            <p:cNvSpPr/>
            <p:nvPr/>
          </p:nvSpPr>
          <p:spPr>
            <a:xfrm flipH="1">
              <a:off x="267508" y="181218"/>
              <a:ext cx="117543" cy="286396"/>
            </a:xfrm>
            <a:custGeom>
              <a:avLst/>
              <a:gdLst/>
              <a:ahLst/>
              <a:cxnLst/>
              <a:rect l="l" t="t" r="r" b="b"/>
              <a:pathLst>
                <a:path w="1457" h="3550" extrusionOk="0">
                  <a:moveTo>
                    <a:pt x="11" y="1"/>
                  </a:moveTo>
                  <a:lnTo>
                    <a:pt x="0" y="13"/>
                  </a:lnTo>
                  <a:cubicBezTo>
                    <a:pt x="156" y="290"/>
                    <a:pt x="256" y="602"/>
                    <a:pt x="334" y="913"/>
                  </a:cubicBezTo>
                  <a:cubicBezTo>
                    <a:pt x="411" y="1224"/>
                    <a:pt x="456" y="1536"/>
                    <a:pt x="534" y="1847"/>
                  </a:cubicBezTo>
                  <a:cubicBezTo>
                    <a:pt x="567" y="2015"/>
                    <a:pt x="612" y="2170"/>
                    <a:pt x="656" y="2326"/>
                  </a:cubicBezTo>
                  <a:cubicBezTo>
                    <a:pt x="712" y="2482"/>
                    <a:pt x="767" y="2637"/>
                    <a:pt x="846" y="2782"/>
                  </a:cubicBezTo>
                  <a:cubicBezTo>
                    <a:pt x="1001" y="3071"/>
                    <a:pt x="1201" y="3338"/>
                    <a:pt x="1446" y="3549"/>
                  </a:cubicBezTo>
                  <a:lnTo>
                    <a:pt x="1457" y="3538"/>
                  </a:lnTo>
                  <a:cubicBezTo>
                    <a:pt x="1279" y="3271"/>
                    <a:pt x="1123" y="2993"/>
                    <a:pt x="990" y="2704"/>
                  </a:cubicBezTo>
                  <a:cubicBezTo>
                    <a:pt x="856" y="2426"/>
                    <a:pt x="734" y="2126"/>
                    <a:pt x="656" y="1825"/>
                  </a:cubicBezTo>
                  <a:cubicBezTo>
                    <a:pt x="567" y="1514"/>
                    <a:pt x="500" y="1202"/>
                    <a:pt x="401" y="891"/>
                  </a:cubicBezTo>
                  <a:cubicBezTo>
                    <a:pt x="312" y="579"/>
                    <a:pt x="189" y="279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06" name="Google Shape;18006;p24"/>
            <p:cNvSpPr/>
            <p:nvPr/>
          </p:nvSpPr>
          <p:spPr>
            <a:xfrm flipH="1">
              <a:off x="203775" y="166939"/>
              <a:ext cx="176840" cy="219920"/>
            </a:xfrm>
            <a:custGeom>
              <a:avLst/>
              <a:gdLst/>
              <a:ahLst/>
              <a:cxnLst/>
              <a:rect l="l" t="t" r="r" b="b"/>
              <a:pathLst>
                <a:path w="2192" h="2726" extrusionOk="0">
                  <a:moveTo>
                    <a:pt x="0" y="0"/>
                  </a:moveTo>
                  <a:lnTo>
                    <a:pt x="0" y="12"/>
                  </a:lnTo>
                  <a:cubicBezTo>
                    <a:pt x="234" y="190"/>
                    <a:pt x="401" y="434"/>
                    <a:pt x="546" y="690"/>
                  </a:cubicBezTo>
                  <a:cubicBezTo>
                    <a:pt x="690" y="934"/>
                    <a:pt x="813" y="1201"/>
                    <a:pt x="969" y="1457"/>
                  </a:cubicBezTo>
                  <a:cubicBezTo>
                    <a:pt x="1113" y="1713"/>
                    <a:pt x="1291" y="1958"/>
                    <a:pt x="1502" y="2158"/>
                  </a:cubicBezTo>
                  <a:cubicBezTo>
                    <a:pt x="1713" y="2369"/>
                    <a:pt x="1947" y="2547"/>
                    <a:pt x="2192" y="2725"/>
                  </a:cubicBezTo>
                  <a:lnTo>
                    <a:pt x="2192" y="2714"/>
                  </a:lnTo>
                  <a:cubicBezTo>
                    <a:pt x="1980" y="2514"/>
                    <a:pt x="1758" y="2313"/>
                    <a:pt x="1558" y="2103"/>
                  </a:cubicBezTo>
                  <a:cubicBezTo>
                    <a:pt x="1357" y="1902"/>
                    <a:pt x="1169" y="1680"/>
                    <a:pt x="1024" y="1424"/>
                  </a:cubicBezTo>
                  <a:cubicBezTo>
                    <a:pt x="868" y="1179"/>
                    <a:pt x="734" y="912"/>
                    <a:pt x="579" y="667"/>
                  </a:cubicBezTo>
                  <a:cubicBezTo>
                    <a:pt x="423" y="412"/>
                    <a:pt x="245" y="17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07" name="Google Shape;18007;p24"/>
            <p:cNvSpPr/>
            <p:nvPr/>
          </p:nvSpPr>
          <p:spPr>
            <a:xfrm flipH="1">
              <a:off x="184897" y="155241"/>
              <a:ext cx="187650" cy="195718"/>
            </a:xfrm>
            <a:custGeom>
              <a:avLst/>
              <a:gdLst/>
              <a:ahLst/>
              <a:cxnLst/>
              <a:rect l="l" t="t" r="r" b="b"/>
              <a:pathLst>
                <a:path w="2326" h="2426" extrusionOk="0">
                  <a:moveTo>
                    <a:pt x="1" y="1"/>
                  </a:moveTo>
                  <a:lnTo>
                    <a:pt x="1" y="1"/>
                  </a:lnTo>
                  <a:cubicBezTo>
                    <a:pt x="223" y="167"/>
                    <a:pt x="401" y="390"/>
                    <a:pt x="568" y="612"/>
                  </a:cubicBezTo>
                  <a:cubicBezTo>
                    <a:pt x="735" y="846"/>
                    <a:pt x="891" y="1079"/>
                    <a:pt x="1057" y="1302"/>
                  </a:cubicBezTo>
                  <a:cubicBezTo>
                    <a:pt x="1235" y="1524"/>
                    <a:pt x="1425" y="1747"/>
                    <a:pt x="1635" y="1936"/>
                  </a:cubicBezTo>
                  <a:cubicBezTo>
                    <a:pt x="1847" y="2114"/>
                    <a:pt x="2080" y="2292"/>
                    <a:pt x="2325" y="2426"/>
                  </a:cubicBezTo>
                  <a:lnTo>
                    <a:pt x="2325" y="2414"/>
                  </a:lnTo>
                  <a:cubicBezTo>
                    <a:pt x="2114" y="2236"/>
                    <a:pt x="1902" y="2047"/>
                    <a:pt x="1702" y="1858"/>
                  </a:cubicBezTo>
                  <a:cubicBezTo>
                    <a:pt x="1502" y="1658"/>
                    <a:pt x="1302" y="1469"/>
                    <a:pt x="1124" y="1257"/>
                  </a:cubicBezTo>
                  <a:cubicBezTo>
                    <a:pt x="946" y="1035"/>
                    <a:pt x="780" y="802"/>
                    <a:pt x="612" y="579"/>
                  </a:cubicBezTo>
                  <a:cubicBezTo>
                    <a:pt x="434" y="367"/>
                    <a:pt x="234" y="15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08" name="Google Shape;18008;p24"/>
            <p:cNvSpPr/>
            <p:nvPr/>
          </p:nvSpPr>
          <p:spPr>
            <a:xfrm flipH="1">
              <a:off x="297036" y="67869"/>
              <a:ext cx="174177" cy="167885"/>
            </a:xfrm>
            <a:custGeom>
              <a:avLst/>
              <a:gdLst/>
              <a:ahLst/>
              <a:cxnLst/>
              <a:rect l="l" t="t" r="r" b="b"/>
              <a:pathLst>
                <a:path w="2159" h="2081" extrusionOk="0">
                  <a:moveTo>
                    <a:pt x="1104" y="0"/>
                  </a:moveTo>
                  <a:cubicBezTo>
                    <a:pt x="1077" y="0"/>
                    <a:pt x="1050" y="8"/>
                    <a:pt x="1034" y="16"/>
                  </a:cubicBezTo>
                  <a:cubicBezTo>
                    <a:pt x="1012" y="27"/>
                    <a:pt x="1002" y="49"/>
                    <a:pt x="979" y="49"/>
                  </a:cubicBezTo>
                  <a:cubicBezTo>
                    <a:pt x="975" y="51"/>
                    <a:pt x="971" y="52"/>
                    <a:pt x="966" y="52"/>
                  </a:cubicBezTo>
                  <a:cubicBezTo>
                    <a:pt x="948" y="52"/>
                    <a:pt x="928" y="36"/>
                    <a:pt x="901" y="27"/>
                  </a:cubicBezTo>
                  <a:cubicBezTo>
                    <a:pt x="857" y="27"/>
                    <a:pt x="824" y="38"/>
                    <a:pt x="790" y="71"/>
                  </a:cubicBezTo>
                  <a:cubicBezTo>
                    <a:pt x="768" y="105"/>
                    <a:pt x="735" y="127"/>
                    <a:pt x="701" y="138"/>
                  </a:cubicBezTo>
                  <a:cubicBezTo>
                    <a:pt x="696" y="143"/>
                    <a:pt x="690" y="146"/>
                    <a:pt x="683" y="146"/>
                  </a:cubicBezTo>
                  <a:cubicBezTo>
                    <a:pt x="673" y="146"/>
                    <a:pt x="663" y="140"/>
                    <a:pt x="656" y="127"/>
                  </a:cubicBezTo>
                  <a:cubicBezTo>
                    <a:pt x="641" y="119"/>
                    <a:pt x="614" y="111"/>
                    <a:pt x="587" y="111"/>
                  </a:cubicBezTo>
                  <a:cubicBezTo>
                    <a:pt x="577" y="111"/>
                    <a:pt x="566" y="113"/>
                    <a:pt x="557" y="116"/>
                  </a:cubicBezTo>
                  <a:cubicBezTo>
                    <a:pt x="501" y="138"/>
                    <a:pt x="490" y="183"/>
                    <a:pt x="478" y="239"/>
                  </a:cubicBezTo>
                  <a:cubicBezTo>
                    <a:pt x="474" y="230"/>
                    <a:pt x="467" y="226"/>
                    <a:pt x="458" y="226"/>
                  </a:cubicBezTo>
                  <a:cubicBezTo>
                    <a:pt x="443" y="226"/>
                    <a:pt x="425" y="236"/>
                    <a:pt x="412" y="249"/>
                  </a:cubicBezTo>
                  <a:cubicBezTo>
                    <a:pt x="389" y="272"/>
                    <a:pt x="345" y="272"/>
                    <a:pt x="300" y="283"/>
                  </a:cubicBezTo>
                  <a:cubicBezTo>
                    <a:pt x="278" y="294"/>
                    <a:pt x="245" y="305"/>
                    <a:pt x="223" y="316"/>
                  </a:cubicBezTo>
                  <a:cubicBezTo>
                    <a:pt x="189" y="350"/>
                    <a:pt x="178" y="383"/>
                    <a:pt x="178" y="417"/>
                  </a:cubicBezTo>
                  <a:cubicBezTo>
                    <a:pt x="167" y="427"/>
                    <a:pt x="156" y="439"/>
                    <a:pt x="145" y="461"/>
                  </a:cubicBezTo>
                  <a:cubicBezTo>
                    <a:pt x="122" y="494"/>
                    <a:pt x="145" y="538"/>
                    <a:pt x="134" y="583"/>
                  </a:cubicBezTo>
                  <a:cubicBezTo>
                    <a:pt x="122" y="650"/>
                    <a:pt x="33" y="672"/>
                    <a:pt x="45" y="750"/>
                  </a:cubicBezTo>
                  <a:cubicBezTo>
                    <a:pt x="56" y="783"/>
                    <a:pt x="90" y="805"/>
                    <a:pt x="112" y="828"/>
                  </a:cubicBezTo>
                  <a:cubicBezTo>
                    <a:pt x="122" y="839"/>
                    <a:pt x="122" y="850"/>
                    <a:pt x="122" y="861"/>
                  </a:cubicBezTo>
                  <a:cubicBezTo>
                    <a:pt x="112" y="872"/>
                    <a:pt x="78" y="884"/>
                    <a:pt x="67" y="894"/>
                  </a:cubicBezTo>
                  <a:cubicBezTo>
                    <a:pt x="45" y="917"/>
                    <a:pt x="33" y="939"/>
                    <a:pt x="45" y="973"/>
                  </a:cubicBezTo>
                  <a:cubicBezTo>
                    <a:pt x="56" y="1017"/>
                    <a:pt x="45" y="1039"/>
                    <a:pt x="23" y="1072"/>
                  </a:cubicBezTo>
                  <a:cubicBezTo>
                    <a:pt x="11" y="1106"/>
                    <a:pt x="1" y="1139"/>
                    <a:pt x="1" y="1173"/>
                  </a:cubicBezTo>
                  <a:cubicBezTo>
                    <a:pt x="23" y="1217"/>
                    <a:pt x="56" y="1240"/>
                    <a:pt x="78" y="1284"/>
                  </a:cubicBezTo>
                  <a:cubicBezTo>
                    <a:pt x="100" y="1329"/>
                    <a:pt x="100" y="1384"/>
                    <a:pt x="122" y="1428"/>
                  </a:cubicBezTo>
                  <a:cubicBezTo>
                    <a:pt x="145" y="1484"/>
                    <a:pt x="178" y="1529"/>
                    <a:pt x="201" y="1584"/>
                  </a:cubicBezTo>
                  <a:cubicBezTo>
                    <a:pt x="245" y="1662"/>
                    <a:pt x="300" y="1751"/>
                    <a:pt x="367" y="1806"/>
                  </a:cubicBezTo>
                  <a:cubicBezTo>
                    <a:pt x="412" y="1840"/>
                    <a:pt x="445" y="1851"/>
                    <a:pt x="478" y="1885"/>
                  </a:cubicBezTo>
                  <a:cubicBezTo>
                    <a:pt x="512" y="1918"/>
                    <a:pt x="545" y="1929"/>
                    <a:pt x="579" y="1951"/>
                  </a:cubicBezTo>
                  <a:cubicBezTo>
                    <a:pt x="623" y="1962"/>
                    <a:pt x="634" y="2007"/>
                    <a:pt x="668" y="2029"/>
                  </a:cubicBezTo>
                  <a:cubicBezTo>
                    <a:pt x="687" y="2042"/>
                    <a:pt x="707" y="2047"/>
                    <a:pt x="727" y="2047"/>
                  </a:cubicBezTo>
                  <a:cubicBezTo>
                    <a:pt x="740" y="2047"/>
                    <a:pt x="754" y="2045"/>
                    <a:pt x="768" y="2040"/>
                  </a:cubicBezTo>
                  <a:cubicBezTo>
                    <a:pt x="796" y="2026"/>
                    <a:pt x="815" y="2012"/>
                    <a:pt x="837" y="2012"/>
                  </a:cubicBezTo>
                  <a:cubicBezTo>
                    <a:pt x="849" y="2012"/>
                    <a:pt x="863" y="2017"/>
                    <a:pt x="879" y="2029"/>
                  </a:cubicBezTo>
                  <a:cubicBezTo>
                    <a:pt x="913" y="2051"/>
                    <a:pt x="945" y="2073"/>
                    <a:pt x="990" y="2073"/>
                  </a:cubicBezTo>
                  <a:cubicBezTo>
                    <a:pt x="1007" y="2078"/>
                    <a:pt x="1024" y="2080"/>
                    <a:pt x="1040" y="2080"/>
                  </a:cubicBezTo>
                  <a:cubicBezTo>
                    <a:pt x="1101" y="2080"/>
                    <a:pt x="1158" y="2051"/>
                    <a:pt x="1202" y="2007"/>
                  </a:cubicBezTo>
                  <a:cubicBezTo>
                    <a:pt x="1222" y="1987"/>
                    <a:pt x="1250" y="1983"/>
                    <a:pt x="1279" y="1983"/>
                  </a:cubicBezTo>
                  <a:cubicBezTo>
                    <a:pt x="1298" y="1983"/>
                    <a:pt x="1318" y="1984"/>
                    <a:pt x="1335" y="1984"/>
                  </a:cubicBezTo>
                  <a:cubicBezTo>
                    <a:pt x="1380" y="1974"/>
                    <a:pt x="1424" y="1951"/>
                    <a:pt x="1469" y="1940"/>
                  </a:cubicBezTo>
                  <a:cubicBezTo>
                    <a:pt x="1558" y="1885"/>
                    <a:pt x="1647" y="1829"/>
                    <a:pt x="1724" y="1762"/>
                  </a:cubicBezTo>
                  <a:cubicBezTo>
                    <a:pt x="1758" y="1717"/>
                    <a:pt x="1791" y="1684"/>
                    <a:pt x="1835" y="1651"/>
                  </a:cubicBezTo>
                  <a:cubicBezTo>
                    <a:pt x="1869" y="1618"/>
                    <a:pt x="1914" y="1595"/>
                    <a:pt x="1936" y="1539"/>
                  </a:cubicBezTo>
                  <a:cubicBezTo>
                    <a:pt x="1958" y="1507"/>
                    <a:pt x="1958" y="1462"/>
                    <a:pt x="1980" y="1418"/>
                  </a:cubicBezTo>
                  <a:cubicBezTo>
                    <a:pt x="2003" y="1373"/>
                    <a:pt x="2047" y="1339"/>
                    <a:pt x="2069" y="1284"/>
                  </a:cubicBezTo>
                  <a:cubicBezTo>
                    <a:pt x="2092" y="1262"/>
                    <a:pt x="2102" y="1217"/>
                    <a:pt x="2102" y="1184"/>
                  </a:cubicBezTo>
                  <a:cubicBezTo>
                    <a:pt x="2092" y="1161"/>
                    <a:pt x="2092" y="1151"/>
                    <a:pt x="2080" y="1128"/>
                  </a:cubicBezTo>
                  <a:cubicBezTo>
                    <a:pt x="2069" y="1095"/>
                    <a:pt x="2058" y="1095"/>
                    <a:pt x="2080" y="1072"/>
                  </a:cubicBezTo>
                  <a:cubicBezTo>
                    <a:pt x="2158" y="1006"/>
                    <a:pt x="2114" y="928"/>
                    <a:pt x="2069" y="850"/>
                  </a:cubicBezTo>
                  <a:cubicBezTo>
                    <a:pt x="2013" y="761"/>
                    <a:pt x="2047" y="650"/>
                    <a:pt x="2003" y="561"/>
                  </a:cubicBezTo>
                  <a:cubicBezTo>
                    <a:pt x="1991" y="550"/>
                    <a:pt x="1980" y="528"/>
                    <a:pt x="1958" y="516"/>
                  </a:cubicBezTo>
                  <a:cubicBezTo>
                    <a:pt x="1946" y="506"/>
                    <a:pt x="1914" y="494"/>
                    <a:pt x="1902" y="483"/>
                  </a:cubicBezTo>
                  <a:cubicBezTo>
                    <a:pt x="1869" y="439"/>
                    <a:pt x="1891" y="372"/>
                    <a:pt x="1869" y="338"/>
                  </a:cubicBezTo>
                  <a:cubicBezTo>
                    <a:pt x="1835" y="272"/>
                    <a:pt x="1769" y="249"/>
                    <a:pt x="1702" y="239"/>
                  </a:cubicBezTo>
                  <a:cubicBezTo>
                    <a:pt x="1680" y="239"/>
                    <a:pt x="1669" y="239"/>
                    <a:pt x="1657" y="216"/>
                  </a:cubicBezTo>
                  <a:cubicBezTo>
                    <a:pt x="1647" y="194"/>
                    <a:pt x="1624" y="160"/>
                    <a:pt x="1591" y="150"/>
                  </a:cubicBezTo>
                  <a:cubicBezTo>
                    <a:pt x="1568" y="138"/>
                    <a:pt x="1546" y="127"/>
                    <a:pt x="1513" y="127"/>
                  </a:cubicBezTo>
                  <a:cubicBezTo>
                    <a:pt x="1504" y="127"/>
                    <a:pt x="1474" y="141"/>
                    <a:pt x="1451" y="141"/>
                  </a:cubicBezTo>
                  <a:cubicBezTo>
                    <a:pt x="1445" y="141"/>
                    <a:pt x="1439" y="140"/>
                    <a:pt x="1435" y="138"/>
                  </a:cubicBezTo>
                  <a:cubicBezTo>
                    <a:pt x="1435" y="138"/>
                    <a:pt x="1424" y="116"/>
                    <a:pt x="1424" y="105"/>
                  </a:cubicBezTo>
                  <a:cubicBezTo>
                    <a:pt x="1413" y="94"/>
                    <a:pt x="1413" y="83"/>
                    <a:pt x="1402" y="71"/>
                  </a:cubicBezTo>
                  <a:cubicBezTo>
                    <a:pt x="1380" y="61"/>
                    <a:pt x="1346" y="38"/>
                    <a:pt x="1324" y="38"/>
                  </a:cubicBezTo>
                  <a:cubicBezTo>
                    <a:pt x="1301" y="27"/>
                    <a:pt x="1268" y="27"/>
                    <a:pt x="1246" y="27"/>
                  </a:cubicBezTo>
                  <a:cubicBezTo>
                    <a:pt x="1238" y="27"/>
                    <a:pt x="1188" y="51"/>
                    <a:pt x="1162" y="51"/>
                  </a:cubicBezTo>
                  <a:cubicBezTo>
                    <a:pt x="1152" y="51"/>
                    <a:pt x="1146" y="47"/>
                    <a:pt x="1146" y="38"/>
                  </a:cubicBezTo>
                  <a:cubicBezTo>
                    <a:pt x="1157" y="27"/>
                    <a:pt x="1146" y="16"/>
                    <a:pt x="1135" y="5"/>
                  </a:cubicBezTo>
                  <a:cubicBezTo>
                    <a:pt x="1125" y="1"/>
                    <a:pt x="1114" y="0"/>
                    <a:pt x="11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09" name="Google Shape;18009;p24"/>
            <p:cNvSpPr/>
            <p:nvPr/>
          </p:nvSpPr>
          <p:spPr>
            <a:xfrm flipH="1">
              <a:off x="297036" y="122971"/>
              <a:ext cx="164335" cy="112784"/>
            </a:xfrm>
            <a:custGeom>
              <a:avLst/>
              <a:gdLst/>
              <a:ahLst/>
              <a:cxnLst/>
              <a:rect l="l" t="t" r="r" b="b"/>
              <a:pathLst>
                <a:path w="2037" h="1398" extrusionOk="0">
                  <a:moveTo>
                    <a:pt x="1913" y="0"/>
                  </a:moveTo>
                  <a:cubicBezTo>
                    <a:pt x="1903" y="0"/>
                    <a:pt x="1891" y="11"/>
                    <a:pt x="1891" y="33"/>
                  </a:cubicBezTo>
                  <a:cubicBezTo>
                    <a:pt x="1869" y="67"/>
                    <a:pt x="1881" y="122"/>
                    <a:pt x="1858" y="156"/>
                  </a:cubicBezTo>
                  <a:cubicBezTo>
                    <a:pt x="1847" y="178"/>
                    <a:pt x="1824" y="178"/>
                    <a:pt x="1802" y="189"/>
                  </a:cubicBezTo>
                  <a:cubicBezTo>
                    <a:pt x="1747" y="234"/>
                    <a:pt x="1725" y="312"/>
                    <a:pt x="1758" y="379"/>
                  </a:cubicBezTo>
                  <a:cubicBezTo>
                    <a:pt x="1725" y="379"/>
                    <a:pt x="1703" y="379"/>
                    <a:pt x="1680" y="401"/>
                  </a:cubicBezTo>
                  <a:cubicBezTo>
                    <a:pt x="1647" y="423"/>
                    <a:pt x="1658" y="478"/>
                    <a:pt x="1614" y="501"/>
                  </a:cubicBezTo>
                  <a:cubicBezTo>
                    <a:pt x="1611" y="503"/>
                    <a:pt x="1608" y="504"/>
                    <a:pt x="1605" y="504"/>
                  </a:cubicBezTo>
                  <a:cubicBezTo>
                    <a:pt x="1596" y="504"/>
                    <a:pt x="1584" y="498"/>
                    <a:pt x="1571" y="498"/>
                  </a:cubicBezTo>
                  <a:cubicBezTo>
                    <a:pt x="1567" y="498"/>
                    <a:pt x="1562" y="498"/>
                    <a:pt x="1558" y="501"/>
                  </a:cubicBezTo>
                  <a:cubicBezTo>
                    <a:pt x="1525" y="523"/>
                    <a:pt x="1525" y="545"/>
                    <a:pt x="1525" y="579"/>
                  </a:cubicBezTo>
                  <a:cubicBezTo>
                    <a:pt x="1525" y="634"/>
                    <a:pt x="1525" y="678"/>
                    <a:pt x="1458" y="678"/>
                  </a:cubicBezTo>
                  <a:cubicBezTo>
                    <a:pt x="1446" y="678"/>
                    <a:pt x="1446" y="656"/>
                    <a:pt x="1436" y="656"/>
                  </a:cubicBezTo>
                  <a:cubicBezTo>
                    <a:pt x="1424" y="656"/>
                    <a:pt x="1413" y="668"/>
                    <a:pt x="1402" y="668"/>
                  </a:cubicBezTo>
                  <a:lnTo>
                    <a:pt x="1335" y="701"/>
                  </a:lnTo>
                  <a:cubicBezTo>
                    <a:pt x="1329" y="675"/>
                    <a:pt x="1314" y="665"/>
                    <a:pt x="1297" y="665"/>
                  </a:cubicBezTo>
                  <a:cubicBezTo>
                    <a:pt x="1255" y="665"/>
                    <a:pt x="1195" y="722"/>
                    <a:pt x="1179" y="745"/>
                  </a:cubicBezTo>
                  <a:cubicBezTo>
                    <a:pt x="1169" y="779"/>
                    <a:pt x="1169" y="834"/>
                    <a:pt x="1157" y="856"/>
                  </a:cubicBezTo>
                  <a:cubicBezTo>
                    <a:pt x="1151" y="860"/>
                    <a:pt x="1146" y="861"/>
                    <a:pt x="1141" y="861"/>
                  </a:cubicBezTo>
                  <a:cubicBezTo>
                    <a:pt x="1129" y="861"/>
                    <a:pt x="1121" y="850"/>
                    <a:pt x="1113" y="834"/>
                  </a:cubicBezTo>
                  <a:cubicBezTo>
                    <a:pt x="1080" y="834"/>
                    <a:pt x="1057" y="868"/>
                    <a:pt x="1024" y="879"/>
                  </a:cubicBezTo>
                  <a:cubicBezTo>
                    <a:pt x="1007" y="887"/>
                    <a:pt x="995" y="889"/>
                    <a:pt x="985" y="889"/>
                  </a:cubicBezTo>
                  <a:cubicBezTo>
                    <a:pt x="974" y="889"/>
                    <a:pt x="966" y="887"/>
                    <a:pt x="955" y="887"/>
                  </a:cubicBezTo>
                  <a:cubicBezTo>
                    <a:pt x="949" y="887"/>
                    <a:pt x="943" y="888"/>
                    <a:pt x="935" y="890"/>
                  </a:cubicBezTo>
                  <a:cubicBezTo>
                    <a:pt x="835" y="901"/>
                    <a:pt x="902" y="957"/>
                    <a:pt x="857" y="1001"/>
                  </a:cubicBezTo>
                  <a:cubicBezTo>
                    <a:pt x="846" y="1024"/>
                    <a:pt x="823" y="1034"/>
                    <a:pt x="791" y="1034"/>
                  </a:cubicBezTo>
                  <a:cubicBezTo>
                    <a:pt x="768" y="1024"/>
                    <a:pt x="768" y="1012"/>
                    <a:pt x="757" y="1001"/>
                  </a:cubicBezTo>
                  <a:cubicBezTo>
                    <a:pt x="740" y="990"/>
                    <a:pt x="729" y="987"/>
                    <a:pt x="716" y="987"/>
                  </a:cubicBezTo>
                  <a:cubicBezTo>
                    <a:pt x="703" y="987"/>
                    <a:pt x="690" y="990"/>
                    <a:pt x="668" y="990"/>
                  </a:cubicBezTo>
                  <a:cubicBezTo>
                    <a:pt x="635" y="990"/>
                    <a:pt x="601" y="945"/>
                    <a:pt x="568" y="945"/>
                  </a:cubicBezTo>
                  <a:cubicBezTo>
                    <a:pt x="524" y="945"/>
                    <a:pt x="512" y="979"/>
                    <a:pt x="479" y="990"/>
                  </a:cubicBezTo>
                  <a:cubicBezTo>
                    <a:pt x="445" y="990"/>
                    <a:pt x="390" y="979"/>
                    <a:pt x="356" y="979"/>
                  </a:cubicBezTo>
                  <a:cubicBezTo>
                    <a:pt x="312" y="968"/>
                    <a:pt x="267" y="935"/>
                    <a:pt x="223" y="912"/>
                  </a:cubicBezTo>
                  <a:cubicBezTo>
                    <a:pt x="178" y="879"/>
                    <a:pt x="134" y="856"/>
                    <a:pt x="89" y="824"/>
                  </a:cubicBezTo>
                  <a:cubicBezTo>
                    <a:pt x="56" y="801"/>
                    <a:pt x="34" y="767"/>
                    <a:pt x="0" y="745"/>
                  </a:cubicBezTo>
                  <a:lnTo>
                    <a:pt x="0" y="745"/>
                  </a:lnTo>
                  <a:cubicBezTo>
                    <a:pt x="23" y="801"/>
                    <a:pt x="56" y="846"/>
                    <a:pt x="79" y="901"/>
                  </a:cubicBezTo>
                  <a:cubicBezTo>
                    <a:pt x="123" y="979"/>
                    <a:pt x="178" y="1068"/>
                    <a:pt x="245" y="1123"/>
                  </a:cubicBezTo>
                  <a:cubicBezTo>
                    <a:pt x="290" y="1157"/>
                    <a:pt x="323" y="1168"/>
                    <a:pt x="356" y="1202"/>
                  </a:cubicBezTo>
                  <a:cubicBezTo>
                    <a:pt x="390" y="1235"/>
                    <a:pt x="423" y="1246"/>
                    <a:pt x="457" y="1268"/>
                  </a:cubicBezTo>
                  <a:cubicBezTo>
                    <a:pt x="501" y="1279"/>
                    <a:pt x="512" y="1324"/>
                    <a:pt x="546" y="1346"/>
                  </a:cubicBezTo>
                  <a:cubicBezTo>
                    <a:pt x="565" y="1359"/>
                    <a:pt x="585" y="1364"/>
                    <a:pt x="605" y="1364"/>
                  </a:cubicBezTo>
                  <a:cubicBezTo>
                    <a:pt x="618" y="1364"/>
                    <a:pt x="632" y="1362"/>
                    <a:pt x="646" y="1357"/>
                  </a:cubicBezTo>
                  <a:cubicBezTo>
                    <a:pt x="674" y="1343"/>
                    <a:pt x="693" y="1329"/>
                    <a:pt x="715" y="1329"/>
                  </a:cubicBezTo>
                  <a:cubicBezTo>
                    <a:pt x="727" y="1329"/>
                    <a:pt x="741" y="1334"/>
                    <a:pt x="757" y="1346"/>
                  </a:cubicBezTo>
                  <a:cubicBezTo>
                    <a:pt x="791" y="1368"/>
                    <a:pt x="823" y="1390"/>
                    <a:pt x="868" y="1390"/>
                  </a:cubicBezTo>
                  <a:cubicBezTo>
                    <a:pt x="885" y="1395"/>
                    <a:pt x="902" y="1397"/>
                    <a:pt x="918" y="1397"/>
                  </a:cubicBezTo>
                  <a:cubicBezTo>
                    <a:pt x="979" y="1397"/>
                    <a:pt x="1036" y="1368"/>
                    <a:pt x="1080" y="1324"/>
                  </a:cubicBezTo>
                  <a:cubicBezTo>
                    <a:pt x="1100" y="1304"/>
                    <a:pt x="1128" y="1300"/>
                    <a:pt x="1157" y="1300"/>
                  </a:cubicBezTo>
                  <a:cubicBezTo>
                    <a:pt x="1176" y="1300"/>
                    <a:pt x="1196" y="1301"/>
                    <a:pt x="1213" y="1301"/>
                  </a:cubicBezTo>
                  <a:cubicBezTo>
                    <a:pt x="1258" y="1291"/>
                    <a:pt x="1302" y="1268"/>
                    <a:pt x="1347" y="1257"/>
                  </a:cubicBezTo>
                  <a:cubicBezTo>
                    <a:pt x="1436" y="1202"/>
                    <a:pt x="1525" y="1146"/>
                    <a:pt x="1602" y="1079"/>
                  </a:cubicBezTo>
                  <a:cubicBezTo>
                    <a:pt x="1636" y="1034"/>
                    <a:pt x="1669" y="1001"/>
                    <a:pt x="1713" y="968"/>
                  </a:cubicBezTo>
                  <a:cubicBezTo>
                    <a:pt x="1747" y="935"/>
                    <a:pt x="1792" y="912"/>
                    <a:pt x="1814" y="856"/>
                  </a:cubicBezTo>
                  <a:cubicBezTo>
                    <a:pt x="1836" y="824"/>
                    <a:pt x="1836" y="779"/>
                    <a:pt x="1858" y="735"/>
                  </a:cubicBezTo>
                  <a:cubicBezTo>
                    <a:pt x="1881" y="690"/>
                    <a:pt x="1925" y="656"/>
                    <a:pt x="1947" y="601"/>
                  </a:cubicBezTo>
                  <a:cubicBezTo>
                    <a:pt x="1970" y="579"/>
                    <a:pt x="1980" y="534"/>
                    <a:pt x="1980" y="501"/>
                  </a:cubicBezTo>
                  <a:cubicBezTo>
                    <a:pt x="1970" y="478"/>
                    <a:pt x="1970" y="468"/>
                    <a:pt x="1958" y="445"/>
                  </a:cubicBezTo>
                  <a:cubicBezTo>
                    <a:pt x="1947" y="412"/>
                    <a:pt x="1936" y="412"/>
                    <a:pt x="1958" y="389"/>
                  </a:cubicBezTo>
                  <a:cubicBezTo>
                    <a:pt x="2036" y="323"/>
                    <a:pt x="1992" y="245"/>
                    <a:pt x="1947" y="167"/>
                  </a:cubicBezTo>
                  <a:cubicBezTo>
                    <a:pt x="1913" y="112"/>
                    <a:pt x="1913" y="56"/>
                    <a:pt x="19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10" name="Google Shape;18010;p24"/>
            <p:cNvSpPr/>
            <p:nvPr/>
          </p:nvSpPr>
          <p:spPr>
            <a:xfrm flipH="1">
              <a:off x="352702" y="102076"/>
              <a:ext cx="79061" cy="73898"/>
            </a:xfrm>
            <a:custGeom>
              <a:avLst/>
              <a:gdLst/>
              <a:ahLst/>
              <a:cxnLst/>
              <a:rect l="l" t="t" r="r" b="b"/>
              <a:pathLst>
                <a:path w="980" h="916" extrusionOk="0">
                  <a:moveTo>
                    <a:pt x="681" y="0"/>
                  </a:moveTo>
                  <a:cubicBezTo>
                    <a:pt x="649" y="0"/>
                    <a:pt x="617" y="11"/>
                    <a:pt x="624" y="37"/>
                  </a:cubicBezTo>
                  <a:cubicBezTo>
                    <a:pt x="590" y="48"/>
                    <a:pt x="579" y="48"/>
                    <a:pt x="557" y="70"/>
                  </a:cubicBezTo>
                  <a:cubicBezTo>
                    <a:pt x="529" y="61"/>
                    <a:pt x="493" y="20"/>
                    <a:pt x="456" y="20"/>
                  </a:cubicBezTo>
                  <a:cubicBezTo>
                    <a:pt x="449" y="20"/>
                    <a:pt x="441" y="22"/>
                    <a:pt x="434" y="25"/>
                  </a:cubicBezTo>
                  <a:cubicBezTo>
                    <a:pt x="439" y="46"/>
                    <a:pt x="435" y="53"/>
                    <a:pt x="428" y="53"/>
                  </a:cubicBezTo>
                  <a:cubicBezTo>
                    <a:pt x="416" y="53"/>
                    <a:pt x="393" y="33"/>
                    <a:pt x="379" y="25"/>
                  </a:cubicBezTo>
                  <a:cubicBezTo>
                    <a:pt x="368" y="25"/>
                    <a:pt x="323" y="37"/>
                    <a:pt x="312" y="48"/>
                  </a:cubicBezTo>
                  <a:cubicBezTo>
                    <a:pt x="256" y="70"/>
                    <a:pt x="256" y="126"/>
                    <a:pt x="256" y="181"/>
                  </a:cubicBezTo>
                  <a:cubicBezTo>
                    <a:pt x="179" y="203"/>
                    <a:pt x="78" y="304"/>
                    <a:pt x="112" y="393"/>
                  </a:cubicBezTo>
                  <a:cubicBezTo>
                    <a:pt x="68" y="415"/>
                    <a:pt x="23" y="470"/>
                    <a:pt x="12" y="515"/>
                  </a:cubicBezTo>
                  <a:cubicBezTo>
                    <a:pt x="1" y="582"/>
                    <a:pt x="23" y="582"/>
                    <a:pt x="68" y="604"/>
                  </a:cubicBezTo>
                  <a:cubicBezTo>
                    <a:pt x="123" y="648"/>
                    <a:pt x="101" y="671"/>
                    <a:pt x="90" y="727"/>
                  </a:cubicBezTo>
                  <a:cubicBezTo>
                    <a:pt x="78" y="782"/>
                    <a:pt x="112" y="882"/>
                    <a:pt x="167" y="905"/>
                  </a:cubicBezTo>
                  <a:cubicBezTo>
                    <a:pt x="190" y="915"/>
                    <a:pt x="246" y="915"/>
                    <a:pt x="256" y="915"/>
                  </a:cubicBezTo>
                  <a:cubicBezTo>
                    <a:pt x="312" y="915"/>
                    <a:pt x="335" y="882"/>
                    <a:pt x="368" y="860"/>
                  </a:cubicBezTo>
                  <a:cubicBezTo>
                    <a:pt x="390" y="848"/>
                    <a:pt x="424" y="848"/>
                    <a:pt x="434" y="838"/>
                  </a:cubicBezTo>
                  <a:cubicBezTo>
                    <a:pt x="456" y="826"/>
                    <a:pt x="468" y="771"/>
                    <a:pt x="490" y="771"/>
                  </a:cubicBezTo>
                  <a:cubicBezTo>
                    <a:pt x="501" y="771"/>
                    <a:pt x="513" y="793"/>
                    <a:pt x="523" y="793"/>
                  </a:cubicBezTo>
                  <a:cubicBezTo>
                    <a:pt x="557" y="816"/>
                    <a:pt x="579" y="816"/>
                    <a:pt x="612" y="816"/>
                  </a:cubicBezTo>
                  <a:cubicBezTo>
                    <a:pt x="646" y="804"/>
                    <a:pt x="668" y="793"/>
                    <a:pt x="701" y="782"/>
                  </a:cubicBezTo>
                  <a:cubicBezTo>
                    <a:pt x="746" y="760"/>
                    <a:pt x="757" y="749"/>
                    <a:pt x="757" y="704"/>
                  </a:cubicBezTo>
                  <a:cubicBezTo>
                    <a:pt x="768" y="682"/>
                    <a:pt x="757" y="648"/>
                    <a:pt x="779" y="626"/>
                  </a:cubicBezTo>
                  <a:cubicBezTo>
                    <a:pt x="802" y="604"/>
                    <a:pt x="857" y="604"/>
                    <a:pt x="891" y="571"/>
                  </a:cubicBezTo>
                  <a:cubicBezTo>
                    <a:pt x="946" y="537"/>
                    <a:pt x="980" y="504"/>
                    <a:pt x="957" y="437"/>
                  </a:cubicBezTo>
                  <a:cubicBezTo>
                    <a:pt x="946" y="393"/>
                    <a:pt x="913" y="359"/>
                    <a:pt x="879" y="337"/>
                  </a:cubicBezTo>
                  <a:cubicBezTo>
                    <a:pt x="924" y="270"/>
                    <a:pt x="980" y="193"/>
                    <a:pt x="913" y="126"/>
                  </a:cubicBezTo>
                  <a:cubicBezTo>
                    <a:pt x="891" y="92"/>
                    <a:pt x="868" y="82"/>
                    <a:pt x="835" y="82"/>
                  </a:cubicBezTo>
                  <a:cubicBezTo>
                    <a:pt x="817" y="82"/>
                    <a:pt x="793" y="96"/>
                    <a:pt x="778" y="96"/>
                  </a:cubicBezTo>
                  <a:cubicBezTo>
                    <a:pt x="774" y="96"/>
                    <a:pt x="770" y="95"/>
                    <a:pt x="768" y="92"/>
                  </a:cubicBezTo>
                  <a:cubicBezTo>
                    <a:pt x="723" y="82"/>
                    <a:pt x="757" y="37"/>
                    <a:pt x="735" y="15"/>
                  </a:cubicBezTo>
                  <a:cubicBezTo>
                    <a:pt x="726" y="6"/>
                    <a:pt x="703" y="0"/>
                    <a:pt x="6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3646311" y="1328635"/>
            <a:ext cx="5102579" cy="2328967"/>
            <a:chOff x="4405087" y="1328634"/>
            <a:chExt cx="3737428" cy="2328966"/>
          </a:xfrm>
        </p:grpSpPr>
        <p:grpSp>
          <p:nvGrpSpPr>
            <p:cNvPr id="1761" name="Group 1760"/>
            <p:cNvGrpSpPr/>
            <p:nvPr/>
          </p:nvGrpSpPr>
          <p:grpSpPr>
            <a:xfrm>
              <a:off x="5712753" y="1328634"/>
              <a:ext cx="1122096" cy="827718"/>
              <a:chOff x="1456848" y="1349065"/>
              <a:chExt cx="1122096" cy="827718"/>
            </a:xfrm>
          </p:grpSpPr>
          <p:sp>
            <p:nvSpPr>
              <p:cNvPr id="1762" name="Google Shape;20061;p31"/>
              <p:cNvSpPr/>
              <p:nvPr/>
            </p:nvSpPr>
            <p:spPr>
              <a:xfrm>
                <a:off x="1456848" y="1541513"/>
                <a:ext cx="1122096" cy="635270"/>
              </a:xfrm>
              <a:custGeom>
                <a:avLst/>
                <a:gdLst/>
                <a:ahLst/>
                <a:cxnLst/>
                <a:rect l="l" t="t" r="r" b="b"/>
                <a:pathLst>
                  <a:path w="18597" h="5173" extrusionOk="0">
                    <a:moveTo>
                      <a:pt x="0" y="0"/>
                    </a:moveTo>
                    <a:lnTo>
                      <a:pt x="0" y="5028"/>
                    </a:lnTo>
                    <a:lnTo>
                      <a:pt x="256" y="5084"/>
                    </a:lnTo>
                    <a:lnTo>
                      <a:pt x="701" y="5139"/>
                    </a:lnTo>
                    <a:lnTo>
                      <a:pt x="1146" y="5061"/>
                    </a:lnTo>
                    <a:lnTo>
                      <a:pt x="1591" y="4839"/>
                    </a:lnTo>
                    <a:lnTo>
                      <a:pt x="2036" y="5005"/>
                    </a:lnTo>
                    <a:lnTo>
                      <a:pt x="2481" y="4872"/>
                    </a:lnTo>
                    <a:lnTo>
                      <a:pt x="2914" y="4950"/>
                    </a:lnTo>
                    <a:lnTo>
                      <a:pt x="3359" y="4872"/>
                    </a:lnTo>
                    <a:lnTo>
                      <a:pt x="3804" y="4928"/>
                    </a:lnTo>
                    <a:lnTo>
                      <a:pt x="4249" y="5094"/>
                    </a:lnTo>
                    <a:lnTo>
                      <a:pt x="4694" y="5150"/>
                    </a:lnTo>
                    <a:lnTo>
                      <a:pt x="5139" y="5017"/>
                    </a:lnTo>
                    <a:lnTo>
                      <a:pt x="5583" y="5128"/>
                    </a:lnTo>
                    <a:lnTo>
                      <a:pt x="6028" y="5094"/>
                    </a:lnTo>
                    <a:lnTo>
                      <a:pt x="6463" y="5161"/>
                    </a:lnTo>
                    <a:lnTo>
                      <a:pt x="6907" y="4805"/>
                    </a:lnTo>
                    <a:lnTo>
                      <a:pt x="7352" y="4983"/>
                    </a:lnTo>
                    <a:lnTo>
                      <a:pt x="7797" y="4939"/>
                    </a:lnTo>
                    <a:lnTo>
                      <a:pt x="8242" y="4894"/>
                    </a:lnTo>
                    <a:lnTo>
                      <a:pt x="8687" y="4906"/>
                    </a:lnTo>
                    <a:lnTo>
                      <a:pt x="9132" y="5039"/>
                    </a:lnTo>
                    <a:lnTo>
                      <a:pt x="9577" y="4872"/>
                    </a:lnTo>
                    <a:lnTo>
                      <a:pt x="10010" y="4850"/>
                    </a:lnTo>
                    <a:lnTo>
                      <a:pt x="10455" y="5128"/>
                    </a:lnTo>
                    <a:lnTo>
                      <a:pt x="10900" y="4961"/>
                    </a:lnTo>
                    <a:lnTo>
                      <a:pt x="11345" y="5173"/>
                    </a:lnTo>
                    <a:lnTo>
                      <a:pt x="11790" y="5017"/>
                    </a:lnTo>
                    <a:lnTo>
                      <a:pt x="12234" y="5061"/>
                    </a:lnTo>
                    <a:lnTo>
                      <a:pt x="12679" y="4928"/>
                    </a:lnTo>
                    <a:lnTo>
                      <a:pt x="13114" y="5128"/>
                    </a:lnTo>
                    <a:lnTo>
                      <a:pt x="13558" y="4861"/>
                    </a:lnTo>
                    <a:lnTo>
                      <a:pt x="14003" y="5005"/>
                    </a:lnTo>
                    <a:lnTo>
                      <a:pt x="14448" y="5161"/>
                    </a:lnTo>
                    <a:lnTo>
                      <a:pt x="14893" y="4995"/>
                    </a:lnTo>
                    <a:lnTo>
                      <a:pt x="15338" y="5094"/>
                    </a:lnTo>
                    <a:lnTo>
                      <a:pt x="15783" y="4906"/>
                    </a:lnTo>
                    <a:lnTo>
                      <a:pt x="16216" y="4817"/>
                    </a:lnTo>
                    <a:lnTo>
                      <a:pt x="16661" y="4906"/>
                    </a:lnTo>
                    <a:lnTo>
                      <a:pt x="17106" y="5117"/>
                    </a:lnTo>
                    <a:lnTo>
                      <a:pt x="17551" y="5061"/>
                    </a:lnTo>
                    <a:lnTo>
                      <a:pt x="17996" y="4861"/>
                    </a:lnTo>
                    <a:lnTo>
                      <a:pt x="18507" y="5061"/>
                    </a:lnTo>
                    <a:lnTo>
                      <a:pt x="18307" y="4560"/>
                    </a:lnTo>
                    <a:lnTo>
                      <a:pt x="18596" y="4116"/>
                    </a:lnTo>
                    <a:lnTo>
                      <a:pt x="18497" y="3682"/>
                    </a:lnTo>
                    <a:lnTo>
                      <a:pt x="18574" y="3248"/>
                    </a:lnTo>
                    <a:lnTo>
                      <a:pt x="18563" y="2815"/>
                    </a:lnTo>
                    <a:lnTo>
                      <a:pt x="18374" y="2370"/>
                    </a:lnTo>
                    <a:lnTo>
                      <a:pt x="18507" y="1936"/>
                    </a:lnTo>
                    <a:lnTo>
                      <a:pt x="18507" y="1502"/>
                    </a:lnTo>
                    <a:lnTo>
                      <a:pt x="18463" y="1068"/>
                    </a:lnTo>
                    <a:lnTo>
                      <a:pt x="18418" y="635"/>
                    </a:lnTo>
                    <a:lnTo>
                      <a:pt x="18297" y="190"/>
                    </a:lnTo>
                    <a:lnTo>
                      <a:pt x="1835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763" name="Google Shape;20065;p31"/>
              <p:cNvSpPr txBox="1"/>
              <p:nvPr/>
            </p:nvSpPr>
            <p:spPr>
              <a:xfrm>
                <a:off x="1524396" y="1596198"/>
                <a:ext cx="987000" cy="4950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ctr"/>
                <a:r>
                  <a:rPr lang="en" sz="2600" b="1">
                    <a:solidFill>
                      <a:srgbClr val="FF0000"/>
                    </a:solidFill>
                    <a:latin typeface="+mj-lt"/>
                    <a:ea typeface="Antic Didone"/>
                    <a:cs typeface="Antic Didone"/>
                    <a:sym typeface="Antic Didone"/>
                  </a:rPr>
                  <a:t>01</a:t>
                </a:r>
                <a:endParaRPr sz="2600" b="1">
                  <a:solidFill>
                    <a:srgbClr val="FF0000"/>
                  </a:solidFill>
                  <a:latin typeface="+mj-lt"/>
                  <a:ea typeface="Antic Didone"/>
                  <a:cs typeface="Antic Didone"/>
                  <a:sym typeface="Antic Didone"/>
                </a:endParaRPr>
              </a:p>
            </p:txBody>
          </p:sp>
          <p:grpSp>
            <p:nvGrpSpPr>
              <p:cNvPr id="1764" name="Google Shape;20066;p31"/>
              <p:cNvGrpSpPr/>
              <p:nvPr/>
            </p:nvGrpSpPr>
            <p:grpSpPr>
              <a:xfrm rot="19793784" flipH="1">
                <a:off x="1726833" y="1349065"/>
                <a:ext cx="582127" cy="421442"/>
                <a:chOff x="6359935" y="3334530"/>
                <a:chExt cx="185498" cy="134282"/>
              </a:xfrm>
            </p:grpSpPr>
            <p:sp>
              <p:nvSpPr>
                <p:cNvPr id="1765" name="Google Shape;20067;p31"/>
                <p:cNvSpPr/>
                <p:nvPr/>
              </p:nvSpPr>
              <p:spPr>
                <a:xfrm>
                  <a:off x="6359935" y="3334530"/>
                  <a:ext cx="180089" cy="134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2" h="3849" extrusionOk="0">
                      <a:moveTo>
                        <a:pt x="4550" y="0"/>
                      </a:moveTo>
                      <a:lnTo>
                        <a:pt x="4239" y="189"/>
                      </a:lnTo>
                      <a:lnTo>
                        <a:pt x="3315" y="723"/>
                      </a:lnTo>
                      <a:cubicBezTo>
                        <a:pt x="3448" y="735"/>
                        <a:pt x="3460" y="979"/>
                        <a:pt x="3593" y="979"/>
                      </a:cubicBezTo>
                      <a:cubicBezTo>
                        <a:pt x="3738" y="979"/>
                        <a:pt x="3738" y="790"/>
                        <a:pt x="3883" y="790"/>
                      </a:cubicBezTo>
                      <a:cubicBezTo>
                        <a:pt x="4027" y="790"/>
                        <a:pt x="4027" y="935"/>
                        <a:pt x="4172" y="935"/>
                      </a:cubicBezTo>
                      <a:cubicBezTo>
                        <a:pt x="4316" y="935"/>
                        <a:pt x="4316" y="735"/>
                        <a:pt x="4461" y="735"/>
                      </a:cubicBezTo>
                      <a:cubicBezTo>
                        <a:pt x="4605" y="735"/>
                        <a:pt x="4605" y="901"/>
                        <a:pt x="4750" y="901"/>
                      </a:cubicBezTo>
                      <a:cubicBezTo>
                        <a:pt x="4894" y="901"/>
                        <a:pt x="4894" y="1034"/>
                        <a:pt x="5039" y="1034"/>
                      </a:cubicBezTo>
                      <a:cubicBezTo>
                        <a:pt x="5095" y="1034"/>
                        <a:pt x="5128" y="1001"/>
                        <a:pt x="5161" y="979"/>
                      </a:cubicBezTo>
                      <a:lnTo>
                        <a:pt x="5139" y="890"/>
                      </a:lnTo>
                      <a:lnTo>
                        <a:pt x="5084" y="779"/>
                      </a:lnTo>
                      <a:lnTo>
                        <a:pt x="4961" y="701"/>
                      </a:lnTo>
                      <a:lnTo>
                        <a:pt x="4961" y="589"/>
                      </a:lnTo>
                      <a:lnTo>
                        <a:pt x="4894" y="456"/>
                      </a:lnTo>
                      <a:lnTo>
                        <a:pt x="4772" y="445"/>
                      </a:lnTo>
                      <a:lnTo>
                        <a:pt x="4805" y="312"/>
                      </a:lnTo>
                      <a:lnTo>
                        <a:pt x="4617" y="223"/>
                      </a:lnTo>
                      <a:lnTo>
                        <a:pt x="4617" y="89"/>
                      </a:lnTo>
                      <a:lnTo>
                        <a:pt x="4550" y="0"/>
                      </a:lnTo>
                      <a:close/>
                      <a:moveTo>
                        <a:pt x="1825" y="1602"/>
                      </a:moveTo>
                      <a:lnTo>
                        <a:pt x="1592" y="1746"/>
                      </a:lnTo>
                      <a:lnTo>
                        <a:pt x="1" y="2670"/>
                      </a:lnTo>
                      <a:lnTo>
                        <a:pt x="146" y="2814"/>
                      </a:lnTo>
                      <a:lnTo>
                        <a:pt x="168" y="2959"/>
                      </a:lnTo>
                      <a:lnTo>
                        <a:pt x="235" y="3070"/>
                      </a:lnTo>
                      <a:lnTo>
                        <a:pt x="356" y="3148"/>
                      </a:lnTo>
                      <a:lnTo>
                        <a:pt x="346" y="3259"/>
                      </a:lnTo>
                      <a:lnTo>
                        <a:pt x="423" y="3382"/>
                      </a:lnTo>
                      <a:lnTo>
                        <a:pt x="546" y="3404"/>
                      </a:lnTo>
                      <a:lnTo>
                        <a:pt x="512" y="3537"/>
                      </a:lnTo>
                      <a:lnTo>
                        <a:pt x="702" y="3626"/>
                      </a:lnTo>
                      <a:lnTo>
                        <a:pt x="702" y="3760"/>
                      </a:lnTo>
                      <a:lnTo>
                        <a:pt x="768" y="3849"/>
                      </a:lnTo>
                      <a:lnTo>
                        <a:pt x="1992" y="3125"/>
                      </a:lnTo>
                      <a:cubicBezTo>
                        <a:pt x="2003" y="3048"/>
                        <a:pt x="2025" y="3026"/>
                        <a:pt x="2025" y="2914"/>
                      </a:cubicBezTo>
                      <a:cubicBezTo>
                        <a:pt x="2025" y="2769"/>
                        <a:pt x="1703" y="2769"/>
                        <a:pt x="1703" y="2625"/>
                      </a:cubicBezTo>
                      <a:cubicBezTo>
                        <a:pt x="1703" y="2480"/>
                        <a:pt x="1747" y="2480"/>
                        <a:pt x="1747" y="2336"/>
                      </a:cubicBezTo>
                      <a:cubicBezTo>
                        <a:pt x="1747" y="2191"/>
                        <a:pt x="1769" y="2191"/>
                        <a:pt x="1769" y="2047"/>
                      </a:cubicBezTo>
                      <a:cubicBezTo>
                        <a:pt x="1769" y="1902"/>
                        <a:pt x="1925" y="1902"/>
                        <a:pt x="1925" y="1758"/>
                      </a:cubicBezTo>
                      <a:cubicBezTo>
                        <a:pt x="1925" y="1679"/>
                        <a:pt x="1869" y="1647"/>
                        <a:pt x="1825" y="1602"/>
                      </a:cubicBezTo>
                      <a:close/>
                    </a:path>
                  </a:pathLst>
                </a:custGeom>
                <a:solidFill>
                  <a:srgbClr val="B1CADE">
                    <a:alpha val="57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66" name="Google Shape;20068;p31"/>
                <p:cNvSpPr/>
                <p:nvPr/>
              </p:nvSpPr>
              <p:spPr>
                <a:xfrm>
                  <a:off x="6419315" y="3359720"/>
                  <a:ext cx="126118" cy="83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15" h="2404" extrusionOk="0">
                      <a:moveTo>
                        <a:pt x="1613" y="1"/>
                      </a:moveTo>
                      <a:lnTo>
                        <a:pt x="123" y="880"/>
                      </a:lnTo>
                      <a:cubicBezTo>
                        <a:pt x="167" y="925"/>
                        <a:pt x="223" y="957"/>
                        <a:pt x="223" y="1036"/>
                      </a:cubicBezTo>
                      <a:cubicBezTo>
                        <a:pt x="223" y="1180"/>
                        <a:pt x="67" y="1180"/>
                        <a:pt x="67" y="1325"/>
                      </a:cubicBezTo>
                      <a:cubicBezTo>
                        <a:pt x="67" y="1469"/>
                        <a:pt x="45" y="1469"/>
                        <a:pt x="45" y="1614"/>
                      </a:cubicBezTo>
                      <a:cubicBezTo>
                        <a:pt x="45" y="1758"/>
                        <a:pt x="1" y="1758"/>
                        <a:pt x="1" y="1903"/>
                      </a:cubicBezTo>
                      <a:cubicBezTo>
                        <a:pt x="1" y="2047"/>
                        <a:pt x="323" y="2047"/>
                        <a:pt x="323" y="2192"/>
                      </a:cubicBezTo>
                      <a:cubicBezTo>
                        <a:pt x="323" y="2304"/>
                        <a:pt x="301" y="2326"/>
                        <a:pt x="290" y="2403"/>
                      </a:cubicBezTo>
                      <a:lnTo>
                        <a:pt x="601" y="2225"/>
                      </a:lnTo>
                      <a:lnTo>
                        <a:pt x="1091" y="1926"/>
                      </a:lnTo>
                      <a:lnTo>
                        <a:pt x="1091" y="1224"/>
                      </a:lnTo>
                      <a:lnTo>
                        <a:pt x="2292" y="1224"/>
                      </a:lnTo>
                      <a:lnTo>
                        <a:pt x="3237" y="668"/>
                      </a:lnTo>
                      <a:lnTo>
                        <a:pt x="3615" y="446"/>
                      </a:lnTo>
                      <a:lnTo>
                        <a:pt x="3471" y="312"/>
                      </a:lnTo>
                      <a:lnTo>
                        <a:pt x="3459" y="257"/>
                      </a:lnTo>
                      <a:cubicBezTo>
                        <a:pt x="3426" y="279"/>
                        <a:pt x="3393" y="312"/>
                        <a:pt x="3337" y="312"/>
                      </a:cubicBezTo>
                      <a:cubicBezTo>
                        <a:pt x="3192" y="312"/>
                        <a:pt x="3192" y="179"/>
                        <a:pt x="3048" y="179"/>
                      </a:cubicBezTo>
                      <a:cubicBezTo>
                        <a:pt x="2903" y="179"/>
                        <a:pt x="2903" y="13"/>
                        <a:pt x="2759" y="13"/>
                      </a:cubicBezTo>
                      <a:cubicBezTo>
                        <a:pt x="2614" y="13"/>
                        <a:pt x="2614" y="213"/>
                        <a:pt x="2470" y="213"/>
                      </a:cubicBezTo>
                      <a:cubicBezTo>
                        <a:pt x="2325" y="213"/>
                        <a:pt x="2325" y="68"/>
                        <a:pt x="2181" y="68"/>
                      </a:cubicBezTo>
                      <a:cubicBezTo>
                        <a:pt x="2036" y="68"/>
                        <a:pt x="2036" y="257"/>
                        <a:pt x="1891" y="257"/>
                      </a:cubicBezTo>
                      <a:cubicBezTo>
                        <a:pt x="1758" y="257"/>
                        <a:pt x="1746" y="13"/>
                        <a:pt x="1613" y="1"/>
                      </a:cubicBezTo>
                      <a:close/>
                    </a:path>
                  </a:pathLst>
                </a:custGeom>
                <a:solidFill>
                  <a:srgbClr val="B1CADE">
                    <a:alpha val="57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67" name="Google Shape;20069;p31"/>
                <p:cNvSpPr/>
                <p:nvPr/>
              </p:nvSpPr>
              <p:spPr>
                <a:xfrm>
                  <a:off x="6457343" y="3402423"/>
                  <a:ext cx="41935" cy="244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2" h="702" extrusionOk="0">
                      <a:moveTo>
                        <a:pt x="1" y="0"/>
                      </a:moveTo>
                      <a:lnTo>
                        <a:pt x="1" y="702"/>
                      </a:lnTo>
                      <a:lnTo>
                        <a:pt x="1202" y="0"/>
                      </a:lnTo>
                      <a:close/>
                    </a:path>
                  </a:pathLst>
                </a:custGeom>
                <a:solidFill>
                  <a:srgbClr val="B1CADE">
                    <a:alpha val="573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</p:grpSp>
        </p:grpSp>
        <p:sp>
          <p:nvSpPr>
            <p:cNvPr id="1768" name="Google Shape;458;p45"/>
            <p:cNvSpPr txBox="1">
              <a:spLocks/>
            </p:cNvSpPr>
            <p:nvPr/>
          </p:nvSpPr>
          <p:spPr>
            <a:xfrm>
              <a:off x="4405087" y="2499101"/>
              <a:ext cx="3737428" cy="11584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0"/>
                <a:buFont typeface="Antic Didone"/>
                <a:buNone/>
                <a:defRPr sz="12000" b="1" i="0" u="none" strike="noStrike" cap="none">
                  <a:solidFill>
                    <a:schemeClr val="accent4"/>
                  </a:solidFill>
                  <a:latin typeface="Antic Didone"/>
                  <a:ea typeface="Antic Didone"/>
                  <a:cs typeface="Antic Didone"/>
                  <a:sym typeface="Antic Didone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0"/>
                <a:buFont typeface="Antic Didone"/>
                <a:buNone/>
                <a:defRPr sz="12000" b="1" i="0" u="none" strike="noStrike" cap="none">
                  <a:solidFill>
                    <a:schemeClr val="dk1"/>
                  </a:solidFill>
                  <a:latin typeface="Antic Didone"/>
                  <a:ea typeface="Antic Didone"/>
                  <a:cs typeface="Antic Didone"/>
                  <a:sym typeface="Antic Didone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0"/>
                <a:buFont typeface="Antic Didone"/>
                <a:buNone/>
                <a:defRPr sz="12000" b="1" i="0" u="none" strike="noStrike" cap="none">
                  <a:solidFill>
                    <a:schemeClr val="dk1"/>
                  </a:solidFill>
                  <a:latin typeface="Antic Didone"/>
                  <a:ea typeface="Antic Didone"/>
                  <a:cs typeface="Antic Didone"/>
                  <a:sym typeface="Antic Didone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0"/>
                <a:buFont typeface="Antic Didone"/>
                <a:buNone/>
                <a:defRPr sz="12000" b="1" i="0" u="none" strike="noStrike" cap="none">
                  <a:solidFill>
                    <a:schemeClr val="dk1"/>
                  </a:solidFill>
                  <a:latin typeface="Antic Didone"/>
                  <a:ea typeface="Antic Didone"/>
                  <a:cs typeface="Antic Didone"/>
                  <a:sym typeface="Antic Didone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0"/>
                <a:buFont typeface="Antic Didone"/>
                <a:buNone/>
                <a:defRPr sz="12000" b="1" i="0" u="none" strike="noStrike" cap="none">
                  <a:solidFill>
                    <a:schemeClr val="dk1"/>
                  </a:solidFill>
                  <a:latin typeface="Antic Didone"/>
                  <a:ea typeface="Antic Didone"/>
                  <a:cs typeface="Antic Didone"/>
                  <a:sym typeface="Antic Didone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0"/>
                <a:buFont typeface="Antic Didone"/>
                <a:buNone/>
                <a:defRPr sz="12000" b="1" i="0" u="none" strike="noStrike" cap="none">
                  <a:solidFill>
                    <a:schemeClr val="dk1"/>
                  </a:solidFill>
                  <a:latin typeface="Antic Didone"/>
                  <a:ea typeface="Antic Didone"/>
                  <a:cs typeface="Antic Didone"/>
                  <a:sym typeface="Antic Didone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0"/>
                <a:buFont typeface="Antic Didone"/>
                <a:buNone/>
                <a:defRPr sz="12000" b="1" i="0" u="none" strike="noStrike" cap="none">
                  <a:solidFill>
                    <a:schemeClr val="dk1"/>
                  </a:solidFill>
                  <a:latin typeface="Antic Didone"/>
                  <a:ea typeface="Antic Didone"/>
                  <a:cs typeface="Antic Didone"/>
                  <a:sym typeface="Antic Didone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0"/>
                <a:buFont typeface="Antic Didone"/>
                <a:buNone/>
                <a:defRPr sz="12000" b="1" i="0" u="none" strike="noStrike" cap="none">
                  <a:solidFill>
                    <a:schemeClr val="dk1"/>
                  </a:solidFill>
                  <a:latin typeface="Antic Didone"/>
                  <a:ea typeface="Antic Didone"/>
                  <a:cs typeface="Antic Didone"/>
                  <a:sym typeface="Antic Didone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0"/>
                <a:buFont typeface="Antic Didone"/>
                <a:buNone/>
                <a:defRPr sz="12000" b="1" i="0" u="none" strike="noStrike" cap="none">
                  <a:solidFill>
                    <a:schemeClr val="dk1"/>
                  </a:solidFill>
                  <a:latin typeface="Antic Didone"/>
                  <a:ea typeface="Antic Didone"/>
                  <a:cs typeface="Antic Didone"/>
                  <a:sym typeface="Antic Didone"/>
                </a:defRPr>
              </a:lvl9pPr>
            </a:lstStyle>
            <a:p>
              <a:pPr algn="ctr">
                <a:lnSpc>
                  <a:spcPct val="150000"/>
                </a:lnSpc>
                <a:buSzPts val="1100"/>
              </a:pPr>
              <a:r>
                <a:rPr lang="en-US" sz="3200">
                  <a:solidFill>
                    <a:srgbClr val="FF0000"/>
                  </a:solidFill>
                  <a:latin typeface="+mj-lt"/>
                </a:rPr>
                <a:t>Sử dụng các bản mẫu để tạo bài trình chiếu</a:t>
              </a:r>
            </a:p>
          </p:txBody>
        </p:sp>
      </p:grpSp>
    </p:spTree>
  </p:cSld>
  <p:clrMapOvr>
    <a:masterClrMapping/>
  </p:clrMapOvr>
  <p:transition spd="med">
    <p:split orient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690" t="38665" r="9303" b="33980"/>
          <a:stretch/>
        </p:blipFill>
        <p:spPr>
          <a:xfrm>
            <a:off x="2045140" y="2814555"/>
            <a:ext cx="5586149" cy="2186425"/>
          </a:xfrm>
          <a:prstGeom prst="rect">
            <a:avLst/>
          </a:prstGeom>
        </p:spPr>
      </p:pic>
      <p:sp>
        <p:nvSpPr>
          <p:cNvPr id="7" name="Rectangle 6"/>
          <p:cNvSpPr/>
          <p:nvPr/>
        </p:nvSpPr>
        <p:spPr>
          <a:xfrm>
            <a:off x="624114" y="920957"/>
            <a:ext cx="8519887" cy="15975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ts val="3600"/>
              </a:lnSpc>
              <a:spcBef>
                <a:spcPts val="600"/>
              </a:spcBef>
            </a:pPr>
            <a:r>
              <a:rPr lang="en-US" sz="2800" b="1" i="1">
                <a:solidFill>
                  <a:srgbClr val="C00000"/>
                </a:solidFill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Bước 1</a:t>
            </a:r>
            <a:r>
              <a:rPr lang="en-US" sz="2800" b="1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800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vi-VN" sz="2800" b="1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 File</a:t>
            </a:r>
            <a:r>
              <a:rPr lang="en-US" sz="2800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 / </a:t>
            </a:r>
            <a:r>
              <a:rPr lang="vi-VN" sz="2800" b="1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New</a:t>
            </a:r>
            <a:r>
              <a:rPr lang="en-US" sz="2800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>
              <a:lnSpc>
                <a:spcPts val="3600"/>
              </a:lnSpc>
              <a:spcBef>
                <a:spcPts val="600"/>
              </a:spcBef>
            </a:pPr>
            <a:r>
              <a:rPr lang="en-US" sz="2800" b="1" i="1">
                <a:solidFill>
                  <a:srgbClr val="C00000"/>
                </a:solidFill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Bước 2</a:t>
            </a:r>
            <a:r>
              <a:rPr lang="en-US" sz="2800" b="1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vi-VN" sz="2800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Nháy chuột vào một bản mẫu</a:t>
            </a:r>
            <a:r>
              <a:rPr lang="en-US" sz="2800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800">
              <a:latin typeface="+mn-lt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ts val="3600"/>
              </a:lnSpc>
              <a:spcBef>
                <a:spcPts val="600"/>
              </a:spcBef>
            </a:pPr>
            <a:r>
              <a:rPr lang="en-US" sz="2800" b="1" i="1">
                <a:solidFill>
                  <a:srgbClr val="C00000"/>
                </a:solidFill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Bước 3</a:t>
            </a:r>
            <a:r>
              <a:rPr lang="en-US" sz="2800" b="1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vi-VN" sz="2800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Nháy chuột vào lệnh </a:t>
            </a:r>
            <a:r>
              <a:rPr lang="vi-VN" sz="2800" b="1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Create</a:t>
            </a:r>
            <a:r>
              <a:rPr lang="vi-VN" sz="2800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800">
              <a:latin typeface="+mn-lt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4" name="Google Shape;456;p45"/>
          <p:cNvSpPr/>
          <p:nvPr/>
        </p:nvSpPr>
        <p:spPr>
          <a:xfrm>
            <a:off x="361244" y="328589"/>
            <a:ext cx="7439379" cy="475989"/>
          </a:xfrm>
          <a:prstGeom prst="roundRect">
            <a:avLst>
              <a:gd name="adj" fmla="val 50000"/>
            </a:avLst>
          </a:prstGeom>
          <a:solidFill>
            <a:srgbClr val="CDDEEC"/>
          </a:solidFill>
          <a:ln w="28575">
            <a:noFill/>
            <a:headEnd type="none" w="sm" len="sm"/>
            <a:tailEnd type="none" w="sm" len="sm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spcFirstLastPara="1" wrap="square" lIns="91425" tIns="91425" rIns="91425" bIns="91425" anchor="ctr" anchorCtr="0">
            <a:noAutofit/>
          </a:bodyPr>
          <a:lstStyle/>
          <a:p>
            <a:pPr algn="ctr"/>
            <a:r>
              <a:rPr lang="en-US" sz="3200" b="1">
                <a:solidFill>
                  <a:schemeClr val="tx1"/>
                </a:solidFill>
              </a:rPr>
              <a:t>* Quy trình tạo bài chiếu từ bản mẫu</a:t>
            </a:r>
            <a:endParaRPr sz="3200" b="1">
              <a:solidFill>
                <a:schemeClr val="tx1"/>
              </a:solidFill>
            </a:endParaRPr>
          </a:p>
        </p:txBody>
      </p:sp>
      <p:sp>
        <p:nvSpPr>
          <p:cNvPr id="2" name="Oval Callout 4">
            <a:extLst>
              <a:ext uri="{FF2B5EF4-FFF2-40B4-BE49-F238E27FC236}">
                <a16:creationId xmlns:a16="http://schemas.microsoft.com/office/drawing/2014/main" id="{0C84DF2B-CDB4-71F7-F087-F360AE09021D}"/>
              </a:ext>
            </a:extLst>
          </p:cNvPr>
          <p:cNvSpPr/>
          <p:nvPr/>
        </p:nvSpPr>
        <p:spPr>
          <a:xfrm>
            <a:off x="4080933" y="1419220"/>
            <a:ext cx="4806819" cy="2744174"/>
          </a:xfrm>
          <a:prstGeom prst="wedgeEllipseCallout">
            <a:avLst>
              <a:gd name="adj1" fmla="val -35851"/>
              <a:gd name="adj2" fmla="val -66256"/>
            </a:avLst>
          </a:prstGeom>
          <a:solidFill>
            <a:srgbClr val="FFFFFF"/>
          </a:solidFill>
          <a:ln w="19050">
            <a:solidFill>
              <a:srgbClr val="86BBE2"/>
            </a:solidFill>
          </a:ln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vi-VN" sz="2800" b="1">
                <a:solidFill>
                  <a:srgbClr val="FF0000"/>
                </a:solidFill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Trình bày quy trình tạo bài chiếu từ bản mẫu</a:t>
            </a:r>
            <a:r>
              <a:rPr lang="en-US" sz="2800" b="1">
                <a:solidFill>
                  <a:srgbClr val="FF0000"/>
                </a:solidFill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2800" b="1">
              <a:solidFill>
                <a:srgbClr val="FF0000"/>
              </a:solidFill>
              <a:latin typeface="+mn-lt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" name="Arrow: Right 2">
            <a:extLst>
              <a:ext uri="{FF2B5EF4-FFF2-40B4-BE49-F238E27FC236}">
                <a16:creationId xmlns:a16="http://schemas.microsoft.com/office/drawing/2014/main" id="{79F58E44-C3E3-990A-D83E-F1426C07088F}"/>
              </a:ext>
            </a:extLst>
          </p:cNvPr>
          <p:cNvSpPr/>
          <p:nvPr/>
        </p:nvSpPr>
        <p:spPr>
          <a:xfrm>
            <a:off x="8207022" y="4651022"/>
            <a:ext cx="496711" cy="259645"/>
          </a:xfrm>
          <a:prstGeom prst="rightArrow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2585928"/>
      </p:ext>
    </p:extLst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6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500"/>
                            </p:stCondLst>
                            <p:childTnLst>
                              <p:par>
                                <p:cTn id="1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2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72533" y="765278"/>
            <a:ext cx="8534401" cy="19822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ts val="3600"/>
              </a:lnSpc>
              <a:spcBef>
                <a:spcPts val="600"/>
              </a:spcBef>
            </a:pPr>
            <a:r>
              <a:rPr lang="vi-VN" sz="2800" b="1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vi-VN" sz="2800" b="1" i="1">
                <a:solidFill>
                  <a:srgbClr val="C00000"/>
                </a:solidFill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Tạo trang chiếu mới theo bố cục có sẵn</a:t>
            </a:r>
            <a:r>
              <a:rPr lang="vi-VN" sz="2800" b="1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: Home</a:t>
            </a:r>
            <a:r>
              <a:rPr lang="en-US" sz="2800" b="1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vi-VN" sz="2800" b="1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New Slide</a:t>
            </a:r>
            <a:r>
              <a:rPr lang="vi-VN" sz="2800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, chọn một mẫu bố cục.</a:t>
            </a:r>
          </a:p>
          <a:p>
            <a:pPr algn="just">
              <a:lnSpc>
                <a:spcPts val="3600"/>
              </a:lnSpc>
              <a:spcBef>
                <a:spcPts val="600"/>
              </a:spcBef>
            </a:pPr>
            <a:r>
              <a:rPr lang="vi-VN" sz="2800" b="1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vi-VN" sz="2800" b="1" i="1">
                <a:solidFill>
                  <a:srgbClr val="C00000"/>
                </a:solidFill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Thay đổi bố cục của trang chiếu</a:t>
            </a:r>
            <a:r>
              <a:rPr lang="vi-VN" sz="2800" b="1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: Home</a:t>
            </a:r>
            <a:r>
              <a:rPr lang="en-US" sz="2800" b="1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vi-VN" sz="2800" b="1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Layout</a:t>
            </a:r>
            <a:r>
              <a:rPr lang="vi-VN" sz="2800"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, chọn kiểu bố cục mới. </a:t>
            </a:r>
          </a:p>
        </p:txBody>
      </p:sp>
      <p:sp>
        <p:nvSpPr>
          <p:cNvPr id="14" name="Google Shape;456;p45"/>
          <p:cNvSpPr/>
          <p:nvPr/>
        </p:nvSpPr>
        <p:spPr>
          <a:xfrm>
            <a:off x="372533" y="289288"/>
            <a:ext cx="7179735" cy="475989"/>
          </a:xfrm>
          <a:prstGeom prst="roundRect">
            <a:avLst>
              <a:gd name="adj" fmla="val 50000"/>
            </a:avLst>
          </a:prstGeom>
          <a:solidFill>
            <a:srgbClr val="CDDEEC"/>
          </a:solidFill>
          <a:ln w="28575">
            <a:noFill/>
            <a:headEnd type="none" w="sm" len="sm"/>
            <a:tailEnd type="none" w="sm" len="sm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en-US" sz="2800" b="1">
                <a:solidFill>
                  <a:schemeClr val="tx1"/>
                </a:solidFill>
              </a:rPr>
              <a:t>* Cách thay đổi bố cục của trang chiếu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952" t="67584" r="9313" b="7302"/>
          <a:stretch/>
        </p:blipFill>
        <p:spPr>
          <a:xfrm>
            <a:off x="1530450" y="2747551"/>
            <a:ext cx="6326388" cy="2395951"/>
          </a:xfrm>
          <a:prstGeom prst="rect">
            <a:avLst/>
          </a:prstGeom>
        </p:spPr>
      </p:pic>
      <p:sp>
        <p:nvSpPr>
          <p:cNvPr id="2" name="Oval Callout 4">
            <a:extLst>
              <a:ext uri="{FF2B5EF4-FFF2-40B4-BE49-F238E27FC236}">
                <a16:creationId xmlns:a16="http://schemas.microsoft.com/office/drawing/2014/main" id="{2D7D4C72-DBE8-DD91-E09E-9AAC9BE88C73}"/>
              </a:ext>
            </a:extLst>
          </p:cNvPr>
          <p:cNvSpPr/>
          <p:nvPr/>
        </p:nvSpPr>
        <p:spPr>
          <a:xfrm>
            <a:off x="3874337" y="1241267"/>
            <a:ext cx="4806819" cy="2744174"/>
          </a:xfrm>
          <a:prstGeom prst="wedgeEllipseCallout">
            <a:avLst>
              <a:gd name="adj1" fmla="val -56753"/>
              <a:gd name="adj2" fmla="val -64199"/>
            </a:avLst>
          </a:prstGeom>
          <a:solidFill>
            <a:srgbClr val="FFFFFF"/>
          </a:solidFill>
          <a:ln w="19050">
            <a:solidFill>
              <a:srgbClr val="86BBE2"/>
            </a:solidFill>
          </a:ln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800" b="1">
                <a:solidFill>
                  <a:srgbClr val="FF0000"/>
                </a:solidFill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Nêu </a:t>
            </a:r>
            <a:r>
              <a:rPr lang="vi-VN" sz="2800" b="1">
                <a:solidFill>
                  <a:srgbClr val="FF0000"/>
                </a:solidFill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cách thay đổi bố cục của trang chiếu.</a:t>
            </a:r>
            <a:endParaRPr lang="en-US" sz="2800" b="1">
              <a:solidFill>
                <a:srgbClr val="FF0000"/>
              </a:solidFill>
              <a:latin typeface="+mn-lt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" name="Arrow: Right 2">
            <a:extLst>
              <a:ext uri="{FF2B5EF4-FFF2-40B4-BE49-F238E27FC236}">
                <a16:creationId xmlns:a16="http://schemas.microsoft.com/office/drawing/2014/main" id="{A439E961-C092-66EC-6F06-E8D41D5DB3EC}"/>
              </a:ext>
            </a:extLst>
          </p:cNvPr>
          <p:cNvSpPr/>
          <p:nvPr/>
        </p:nvSpPr>
        <p:spPr>
          <a:xfrm>
            <a:off x="8518044" y="4684889"/>
            <a:ext cx="496711" cy="259645"/>
          </a:xfrm>
          <a:prstGeom prst="rightArrow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6871663"/>
      </p:ext>
    </p:extLst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xit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2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63" name="Google Shape;16263;p24"/>
          <p:cNvGrpSpPr/>
          <p:nvPr/>
        </p:nvGrpSpPr>
        <p:grpSpPr>
          <a:xfrm>
            <a:off x="-803846" y="-534355"/>
            <a:ext cx="2947291" cy="2470281"/>
            <a:chOff x="-1021934" y="-953245"/>
            <a:chExt cx="2671340" cy="2238993"/>
          </a:xfrm>
        </p:grpSpPr>
        <p:sp>
          <p:nvSpPr>
            <p:cNvPr id="16264" name="Google Shape;16264;p24"/>
            <p:cNvSpPr/>
            <p:nvPr/>
          </p:nvSpPr>
          <p:spPr>
            <a:xfrm flipH="1">
              <a:off x="221688" y="-826422"/>
              <a:ext cx="441534" cy="1124367"/>
            </a:xfrm>
            <a:custGeom>
              <a:avLst/>
              <a:gdLst/>
              <a:ahLst/>
              <a:cxnLst/>
              <a:rect l="l" t="t" r="r" b="b"/>
              <a:pathLst>
                <a:path w="5473" h="13937" extrusionOk="0">
                  <a:moveTo>
                    <a:pt x="1127" y="0"/>
                  </a:moveTo>
                  <a:cubicBezTo>
                    <a:pt x="1118" y="0"/>
                    <a:pt x="1109" y="4"/>
                    <a:pt x="1101" y="12"/>
                  </a:cubicBezTo>
                  <a:cubicBezTo>
                    <a:pt x="1012" y="112"/>
                    <a:pt x="868" y="313"/>
                    <a:pt x="678" y="602"/>
                  </a:cubicBezTo>
                  <a:cubicBezTo>
                    <a:pt x="356" y="1057"/>
                    <a:pt x="156" y="1536"/>
                    <a:pt x="78" y="2592"/>
                  </a:cubicBezTo>
                  <a:cubicBezTo>
                    <a:pt x="0" y="3660"/>
                    <a:pt x="100" y="4228"/>
                    <a:pt x="300" y="5318"/>
                  </a:cubicBezTo>
                  <a:cubicBezTo>
                    <a:pt x="512" y="6408"/>
                    <a:pt x="1224" y="7820"/>
                    <a:pt x="1802" y="8988"/>
                  </a:cubicBezTo>
                  <a:cubicBezTo>
                    <a:pt x="2391" y="10155"/>
                    <a:pt x="3036" y="11123"/>
                    <a:pt x="3137" y="11668"/>
                  </a:cubicBezTo>
                  <a:cubicBezTo>
                    <a:pt x="3237" y="12213"/>
                    <a:pt x="3204" y="12246"/>
                    <a:pt x="3048" y="12891"/>
                  </a:cubicBezTo>
                  <a:cubicBezTo>
                    <a:pt x="2892" y="13536"/>
                    <a:pt x="3170" y="13937"/>
                    <a:pt x="3170" y="13937"/>
                  </a:cubicBezTo>
                  <a:lnTo>
                    <a:pt x="4249" y="12636"/>
                  </a:lnTo>
                  <a:cubicBezTo>
                    <a:pt x="4249" y="12636"/>
                    <a:pt x="4405" y="12380"/>
                    <a:pt x="4482" y="12157"/>
                  </a:cubicBezTo>
                  <a:cubicBezTo>
                    <a:pt x="4571" y="11924"/>
                    <a:pt x="4627" y="11468"/>
                    <a:pt x="4771" y="10778"/>
                  </a:cubicBezTo>
                  <a:cubicBezTo>
                    <a:pt x="4916" y="10089"/>
                    <a:pt x="4972" y="10189"/>
                    <a:pt x="5216" y="9466"/>
                  </a:cubicBezTo>
                  <a:cubicBezTo>
                    <a:pt x="5472" y="8743"/>
                    <a:pt x="5194" y="8454"/>
                    <a:pt x="5094" y="7397"/>
                  </a:cubicBezTo>
                  <a:cubicBezTo>
                    <a:pt x="4994" y="6341"/>
                    <a:pt x="3948" y="4984"/>
                    <a:pt x="3437" y="4394"/>
                  </a:cubicBezTo>
                  <a:cubicBezTo>
                    <a:pt x="2925" y="3816"/>
                    <a:pt x="2470" y="2859"/>
                    <a:pt x="2225" y="2270"/>
                  </a:cubicBezTo>
                  <a:cubicBezTo>
                    <a:pt x="1980" y="1670"/>
                    <a:pt x="1402" y="968"/>
                    <a:pt x="1301" y="824"/>
                  </a:cubicBezTo>
                  <a:cubicBezTo>
                    <a:pt x="1113" y="557"/>
                    <a:pt x="1123" y="212"/>
                    <a:pt x="1157" y="34"/>
                  </a:cubicBezTo>
                  <a:cubicBezTo>
                    <a:pt x="1157" y="13"/>
                    <a:pt x="1143" y="0"/>
                    <a:pt x="11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65" name="Google Shape;16265;p24"/>
            <p:cNvSpPr/>
            <p:nvPr/>
          </p:nvSpPr>
          <p:spPr>
            <a:xfrm flipH="1">
              <a:off x="386748" y="-210785"/>
              <a:ext cx="184100" cy="503412"/>
            </a:xfrm>
            <a:custGeom>
              <a:avLst/>
              <a:gdLst/>
              <a:ahLst/>
              <a:cxnLst/>
              <a:rect l="l" t="t" r="r" b="b"/>
              <a:pathLst>
                <a:path w="2282" h="6240" extrusionOk="0">
                  <a:moveTo>
                    <a:pt x="1" y="0"/>
                  </a:moveTo>
                  <a:cubicBezTo>
                    <a:pt x="34" y="67"/>
                    <a:pt x="57" y="133"/>
                    <a:pt x="90" y="189"/>
                  </a:cubicBezTo>
                  <a:cubicBezTo>
                    <a:pt x="212" y="322"/>
                    <a:pt x="334" y="445"/>
                    <a:pt x="468" y="556"/>
                  </a:cubicBezTo>
                  <a:cubicBezTo>
                    <a:pt x="601" y="678"/>
                    <a:pt x="746" y="801"/>
                    <a:pt x="890" y="923"/>
                  </a:cubicBezTo>
                  <a:cubicBezTo>
                    <a:pt x="1035" y="1034"/>
                    <a:pt x="1191" y="1145"/>
                    <a:pt x="1325" y="1279"/>
                  </a:cubicBezTo>
                  <a:cubicBezTo>
                    <a:pt x="1446" y="1424"/>
                    <a:pt x="1513" y="1590"/>
                    <a:pt x="1580" y="1768"/>
                  </a:cubicBezTo>
                  <a:cubicBezTo>
                    <a:pt x="1647" y="1935"/>
                    <a:pt x="1703" y="2102"/>
                    <a:pt x="1758" y="2280"/>
                  </a:cubicBezTo>
                  <a:cubicBezTo>
                    <a:pt x="1869" y="2625"/>
                    <a:pt x="1958" y="2981"/>
                    <a:pt x="2047" y="3337"/>
                  </a:cubicBezTo>
                  <a:cubicBezTo>
                    <a:pt x="2125" y="3681"/>
                    <a:pt x="2214" y="4037"/>
                    <a:pt x="2203" y="4393"/>
                  </a:cubicBezTo>
                  <a:cubicBezTo>
                    <a:pt x="2203" y="4571"/>
                    <a:pt x="2170" y="4749"/>
                    <a:pt x="2148" y="4927"/>
                  </a:cubicBezTo>
                  <a:cubicBezTo>
                    <a:pt x="2114" y="5105"/>
                    <a:pt x="2081" y="5294"/>
                    <a:pt x="2059" y="5472"/>
                  </a:cubicBezTo>
                  <a:cubicBezTo>
                    <a:pt x="2025" y="5727"/>
                    <a:pt x="2003" y="5994"/>
                    <a:pt x="2092" y="6239"/>
                  </a:cubicBezTo>
                  <a:lnTo>
                    <a:pt x="2125" y="6195"/>
                  </a:lnTo>
                  <a:cubicBezTo>
                    <a:pt x="2069" y="6006"/>
                    <a:pt x="2069" y="5806"/>
                    <a:pt x="2081" y="5616"/>
                  </a:cubicBezTo>
                  <a:cubicBezTo>
                    <a:pt x="2125" y="5260"/>
                    <a:pt x="2203" y="4904"/>
                    <a:pt x="2247" y="4549"/>
                  </a:cubicBezTo>
                  <a:cubicBezTo>
                    <a:pt x="2281" y="4204"/>
                    <a:pt x="2214" y="3859"/>
                    <a:pt x="2136" y="3515"/>
                  </a:cubicBezTo>
                  <a:cubicBezTo>
                    <a:pt x="2069" y="3159"/>
                    <a:pt x="1980" y="2813"/>
                    <a:pt x="1881" y="2469"/>
                  </a:cubicBezTo>
                  <a:cubicBezTo>
                    <a:pt x="1825" y="2302"/>
                    <a:pt x="1780" y="2135"/>
                    <a:pt x="1725" y="1968"/>
                  </a:cubicBezTo>
                  <a:cubicBezTo>
                    <a:pt x="1658" y="1802"/>
                    <a:pt x="1614" y="1624"/>
                    <a:pt x="1535" y="1468"/>
                  </a:cubicBezTo>
                  <a:cubicBezTo>
                    <a:pt x="1446" y="1301"/>
                    <a:pt x="1325" y="1179"/>
                    <a:pt x="1191" y="1068"/>
                  </a:cubicBezTo>
                  <a:cubicBezTo>
                    <a:pt x="1046" y="945"/>
                    <a:pt x="890" y="834"/>
                    <a:pt x="746" y="712"/>
                  </a:cubicBezTo>
                  <a:cubicBezTo>
                    <a:pt x="479" y="489"/>
                    <a:pt x="223" y="25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66" name="Google Shape;16266;p24"/>
            <p:cNvSpPr/>
            <p:nvPr/>
          </p:nvSpPr>
          <p:spPr>
            <a:xfrm flipH="1">
              <a:off x="261138" y="-825535"/>
              <a:ext cx="331252" cy="960194"/>
            </a:xfrm>
            <a:custGeom>
              <a:avLst/>
              <a:gdLst/>
              <a:ahLst/>
              <a:cxnLst/>
              <a:rect l="l" t="t" r="r" b="b"/>
              <a:pathLst>
                <a:path w="4106" h="11902" extrusionOk="0">
                  <a:moveTo>
                    <a:pt x="223" y="1"/>
                  </a:moveTo>
                  <a:cubicBezTo>
                    <a:pt x="212" y="23"/>
                    <a:pt x="190" y="35"/>
                    <a:pt x="179" y="57"/>
                  </a:cubicBezTo>
                  <a:cubicBezTo>
                    <a:pt x="101" y="391"/>
                    <a:pt x="123" y="735"/>
                    <a:pt x="212" y="1058"/>
                  </a:cubicBezTo>
                  <a:cubicBezTo>
                    <a:pt x="334" y="1547"/>
                    <a:pt x="613" y="1992"/>
                    <a:pt x="890" y="2403"/>
                  </a:cubicBezTo>
                  <a:cubicBezTo>
                    <a:pt x="1202" y="2860"/>
                    <a:pt x="1513" y="3315"/>
                    <a:pt x="1802" y="3782"/>
                  </a:cubicBezTo>
                  <a:cubicBezTo>
                    <a:pt x="2103" y="4261"/>
                    <a:pt x="2381" y="4750"/>
                    <a:pt x="2659" y="5251"/>
                  </a:cubicBezTo>
                  <a:cubicBezTo>
                    <a:pt x="2926" y="5729"/>
                    <a:pt x="3215" y="6219"/>
                    <a:pt x="3460" y="6719"/>
                  </a:cubicBezTo>
                  <a:cubicBezTo>
                    <a:pt x="3705" y="7208"/>
                    <a:pt x="3838" y="7731"/>
                    <a:pt x="3938" y="8265"/>
                  </a:cubicBezTo>
                  <a:cubicBezTo>
                    <a:pt x="3994" y="8520"/>
                    <a:pt x="4038" y="8777"/>
                    <a:pt x="4049" y="9044"/>
                  </a:cubicBezTo>
                  <a:cubicBezTo>
                    <a:pt x="4061" y="9288"/>
                    <a:pt x="4005" y="9521"/>
                    <a:pt x="3927" y="9755"/>
                  </a:cubicBezTo>
                  <a:cubicBezTo>
                    <a:pt x="3849" y="9978"/>
                    <a:pt x="3760" y="10200"/>
                    <a:pt x="3693" y="10433"/>
                  </a:cubicBezTo>
                  <a:cubicBezTo>
                    <a:pt x="3638" y="10623"/>
                    <a:pt x="3604" y="10823"/>
                    <a:pt x="3604" y="11023"/>
                  </a:cubicBezTo>
                  <a:cubicBezTo>
                    <a:pt x="3594" y="11323"/>
                    <a:pt x="3638" y="11612"/>
                    <a:pt x="3671" y="11902"/>
                  </a:cubicBezTo>
                  <a:lnTo>
                    <a:pt x="3705" y="11735"/>
                  </a:lnTo>
                  <a:cubicBezTo>
                    <a:pt x="3693" y="11612"/>
                    <a:pt x="3671" y="11491"/>
                    <a:pt x="3671" y="11368"/>
                  </a:cubicBezTo>
                  <a:cubicBezTo>
                    <a:pt x="3649" y="11168"/>
                    <a:pt x="3649" y="10967"/>
                    <a:pt x="3671" y="10779"/>
                  </a:cubicBezTo>
                  <a:cubicBezTo>
                    <a:pt x="3693" y="10545"/>
                    <a:pt x="3771" y="10334"/>
                    <a:pt x="3849" y="10111"/>
                  </a:cubicBezTo>
                  <a:cubicBezTo>
                    <a:pt x="3916" y="9900"/>
                    <a:pt x="4005" y="9689"/>
                    <a:pt x="4049" y="9466"/>
                  </a:cubicBezTo>
                  <a:cubicBezTo>
                    <a:pt x="4105" y="9222"/>
                    <a:pt x="4105" y="8977"/>
                    <a:pt x="4061" y="8743"/>
                  </a:cubicBezTo>
                  <a:cubicBezTo>
                    <a:pt x="4027" y="8476"/>
                    <a:pt x="3972" y="8209"/>
                    <a:pt x="3927" y="7954"/>
                  </a:cubicBezTo>
                  <a:cubicBezTo>
                    <a:pt x="3871" y="7687"/>
                    <a:pt x="3816" y="7442"/>
                    <a:pt x="3727" y="7186"/>
                  </a:cubicBezTo>
                  <a:cubicBezTo>
                    <a:pt x="3549" y="6674"/>
                    <a:pt x="3260" y="6196"/>
                    <a:pt x="2993" y="5707"/>
                  </a:cubicBezTo>
                  <a:cubicBezTo>
                    <a:pt x="2447" y="4717"/>
                    <a:pt x="1891" y="3727"/>
                    <a:pt x="1236" y="2804"/>
                  </a:cubicBezTo>
                  <a:cubicBezTo>
                    <a:pt x="690" y="2014"/>
                    <a:pt x="1" y="1135"/>
                    <a:pt x="201" y="112"/>
                  </a:cubicBezTo>
                  <a:cubicBezTo>
                    <a:pt x="201" y="79"/>
                    <a:pt x="212" y="35"/>
                    <a:pt x="2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67" name="Google Shape;16267;p24"/>
            <p:cNvSpPr/>
            <p:nvPr/>
          </p:nvSpPr>
          <p:spPr>
            <a:xfrm flipH="1">
              <a:off x="364402" y="-469270"/>
              <a:ext cx="287203" cy="733174"/>
            </a:xfrm>
            <a:custGeom>
              <a:avLst/>
              <a:gdLst/>
              <a:ahLst/>
              <a:cxnLst/>
              <a:rect l="l" t="t" r="r" b="b"/>
              <a:pathLst>
                <a:path w="3560" h="9088" extrusionOk="0">
                  <a:moveTo>
                    <a:pt x="1" y="1"/>
                  </a:moveTo>
                  <a:cubicBezTo>
                    <a:pt x="12" y="68"/>
                    <a:pt x="23" y="134"/>
                    <a:pt x="34" y="189"/>
                  </a:cubicBezTo>
                  <a:cubicBezTo>
                    <a:pt x="201" y="557"/>
                    <a:pt x="312" y="946"/>
                    <a:pt x="490" y="1313"/>
                  </a:cubicBezTo>
                  <a:cubicBezTo>
                    <a:pt x="668" y="1702"/>
                    <a:pt x="902" y="2070"/>
                    <a:pt x="1157" y="2414"/>
                  </a:cubicBezTo>
                  <a:cubicBezTo>
                    <a:pt x="1424" y="2759"/>
                    <a:pt x="1703" y="3093"/>
                    <a:pt x="1992" y="3426"/>
                  </a:cubicBezTo>
                  <a:cubicBezTo>
                    <a:pt x="2125" y="3593"/>
                    <a:pt x="2269" y="3760"/>
                    <a:pt x="2414" y="3927"/>
                  </a:cubicBezTo>
                  <a:cubicBezTo>
                    <a:pt x="2548" y="4094"/>
                    <a:pt x="2692" y="4260"/>
                    <a:pt x="2770" y="4460"/>
                  </a:cubicBezTo>
                  <a:cubicBezTo>
                    <a:pt x="2848" y="4661"/>
                    <a:pt x="2859" y="4883"/>
                    <a:pt x="2892" y="5095"/>
                  </a:cubicBezTo>
                  <a:cubicBezTo>
                    <a:pt x="2926" y="5317"/>
                    <a:pt x="2971" y="5528"/>
                    <a:pt x="3026" y="5740"/>
                  </a:cubicBezTo>
                  <a:cubicBezTo>
                    <a:pt x="3149" y="6173"/>
                    <a:pt x="3270" y="6607"/>
                    <a:pt x="3359" y="7052"/>
                  </a:cubicBezTo>
                  <a:cubicBezTo>
                    <a:pt x="3393" y="7275"/>
                    <a:pt x="3438" y="7486"/>
                    <a:pt x="3471" y="7708"/>
                  </a:cubicBezTo>
                  <a:cubicBezTo>
                    <a:pt x="3504" y="7920"/>
                    <a:pt x="3515" y="8142"/>
                    <a:pt x="3482" y="8353"/>
                  </a:cubicBezTo>
                  <a:cubicBezTo>
                    <a:pt x="3448" y="8598"/>
                    <a:pt x="3371" y="8854"/>
                    <a:pt x="3382" y="9087"/>
                  </a:cubicBezTo>
                  <a:lnTo>
                    <a:pt x="3415" y="9043"/>
                  </a:lnTo>
                  <a:cubicBezTo>
                    <a:pt x="3415" y="8865"/>
                    <a:pt x="3471" y="8676"/>
                    <a:pt x="3504" y="8509"/>
                  </a:cubicBezTo>
                  <a:cubicBezTo>
                    <a:pt x="3549" y="8298"/>
                    <a:pt x="3560" y="8098"/>
                    <a:pt x="3549" y="7898"/>
                  </a:cubicBezTo>
                  <a:cubicBezTo>
                    <a:pt x="3527" y="7675"/>
                    <a:pt x="3493" y="7463"/>
                    <a:pt x="3448" y="7252"/>
                  </a:cubicBezTo>
                  <a:cubicBezTo>
                    <a:pt x="3371" y="6808"/>
                    <a:pt x="3270" y="6373"/>
                    <a:pt x="3149" y="5951"/>
                  </a:cubicBezTo>
                  <a:cubicBezTo>
                    <a:pt x="3093" y="5740"/>
                    <a:pt x="3037" y="5528"/>
                    <a:pt x="2993" y="5306"/>
                  </a:cubicBezTo>
                  <a:cubicBezTo>
                    <a:pt x="2948" y="5095"/>
                    <a:pt x="2937" y="4883"/>
                    <a:pt x="2892" y="4683"/>
                  </a:cubicBezTo>
                  <a:cubicBezTo>
                    <a:pt x="2859" y="4472"/>
                    <a:pt x="2770" y="4294"/>
                    <a:pt x="2648" y="4127"/>
                  </a:cubicBezTo>
                  <a:cubicBezTo>
                    <a:pt x="2536" y="3960"/>
                    <a:pt x="2392" y="3805"/>
                    <a:pt x="2259" y="3649"/>
                  </a:cubicBezTo>
                  <a:cubicBezTo>
                    <a:pt x="1980" y="3315"/>
                    <a:pt x="1680" y="2992"/>
                    <a:pt x="1413" y="2648"/>
                  </a:cubicBezTo>
                  <a:cubicBezTo>
                    <a:pt x="1135" y="2314"/>
                    <a:pt x="890" y="1947"/>
                    <a:pt x="679" y="1569"/>
                  </a:cubicBezTo>
                  <a:cubicBezTo>
                    <a:pt x="457" y="1180"/>
                    <a:pt x="324" y="757"/>
                    <a:pt x="156" y="345"/>
                  </a:cubicBezTo>
                  <a:cubicBezTo>
                    <a:pt x="112" y="234"/>
                    <a:pt x="57" y="123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68" name="Google Shape;16268;p24"/>
            <p:cNvSpPr/>
            <p:nvPr/>
          </p:nvSpPr>
          <p:spPr>
            <a:xfrm flipH="1">
              <a:off x="308736" y="-789634"/>
              <a:ext cx="295271" cy="972779"/>
            </a:xfrm>
            <a:custGeom>
              <a:avLst/>
              <a:gdLst/>
              <a:ahLst/>
              <a:cxnLst/>
              <a:rect l="l" t="t" r="r" b="b"/>
              <a:pathLst>
                <a:path w="3660" h="12058" extrusionOk="0">
                  <a:moveTo>
                    <a:pt x="33" y="1"/>
                  </a:moveTo>
                  <a:lnTo>
                    <a:pt x="33" y="1"/>
                  </a:lnTo>
                  <a:cubicBezTo>
                    <a:pt x="23" y="12"/>
                    <a:pt x="11" y="35"/>
                    <a:pt x="0" y="45"/>
                  </a:cubicBezTo>
                  <a:cubicBezTo>
                    <a:pt x="0" y="690"/>
                    <a:pt x="256" y="1335"/>
                    <a:pt x="557" y="1903"/>
                  </a:cubicBezTo>
                  <a:cubicBezTo>
                    <a:pt x="990" y="2715"/>
                    <a:pt x="1491" y="3493"/>
                    <a:pt x="1946" y="4283"/>
                  </a:cubicBezTo>
                  <a:cubicBezTo>
                    <a:pt x="2425" y="5084"/>
                    <a:pt x="2858" y="5918"/>
                    <a:pt x="3170" y="6797"/>
                  </a:cubicBezTo>
                  <a:cubicBezTo>
                    <a:pt x="3337" y="7230"/>
                    <a:pt x="3471" y="7697"/>
                    <a:pt x="3537" y="8154"/>
                  </a:cubicBezTo>
                  <a:cubicBezTo>
                    <a:pt x="3570" y="8409"/>
                    <a:pt x="3570" y="8654"/>
                    <a:pt x="3548" y="8910"/>
                  </a:cubicBezTo>
                  <a:cubicBezTo>
                    <a:pt x="3526" y="9143"/>
                    <a:pt x="3493" y="9388"/>
                    <a:pt x="3493" y="9622"/>
                  </a:cubicBezTo>
                  <a:cubicBezTo>
                    <a:pt x="3493" y="10122"/>
                    <a:pt x="3560" y="10611"/>
                    <a:pt x="3582" y="11101"/>
                  </a:cubicBezTo>
                  <a:cubicBezTo>
                    <a:pt x="3592" y="11424"/>
                    <a:pt x="3592" y="11746"/>
                    <a:pt x="3582" y="12057"/>
                  </a:cubicBezTo>
                  <a:cubicBezTo>
                    <a:pt x="3604" y="12024"/>
                    <a:pt x="3626" y="11980"/>
                    <a:pt x="3649" y="11935"/>
                  </a:cubicBezTo>
                  <a:cubicBezTo>
                    <a:pt x="3659" y="11780"/>
                    <a:pt x="3659" y="11624"/>
                    <a:pt x="3659" y="11468"/>
                  </a:cubicBezTo>
                  <a:cubicBezTo>
                    <a:pt x="3649" y="11234"/>
                    <a:pt x="3637" y="10989"/>
                    <a:pt x="3626" y="10745"/>
                  </a:cubicBezTo>
                  <a:cubicBezTo>
                    <a:pt x="3615" y="10489"/>
                    <a:pt x="3582" y="10245"/>
                    <a:pt x="3570" y="10000"/>
                  </a:cubicBezTo>
                  <a:cubicBezTo>
                    <a:pt x="3548" y="9744"/>
                    <a:pt x="3548" y="9499"/>
                    <a:pt x="3570" y="9244"/>
                  </a:cubicBezTo>
                  <a:cubicBezTo>
                    <a:pt x="3592" y="8999"/>
                    <a:pt x="3637" y="8765"/>
                    <a:pt x="3637" y="8520"/>
                  </a:cubicBezTo>
                  <a:cubicBezTo>
                    <a:pt x="3626" y="8053"/>
                    <a:pt x="3503" y="7586"/>
                    <a:pt x="3370" y="7153"/>
                  </a:cubicBezTo>
                  <a:cubicBezTo>
                    <a:pt x="3092" y="6263"/>
                    <a:pt x="2670" y="5428"/>
                    <a:pt x="2213" y="4617"/>
                  </a:cubicBezTo>
                  <a:cubicBezTo>
                    <a:pt x="1746" y="3805"/>
                    <a:pt x="1257" y="3015"/>
                    <a:pt x="790" y="2203"/>
                  </a:cubicBezTo>
                  <a:cubicBezTo>
                    <a:pt x="412" y="1536"/>
                    <a:pt x="23" y="791"/>
                    <a:pt x="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69" name="Google Shape;16269;p24"/>
            <p:cNvSpPr/>
            <p:nvPr/>
          </p:nvSpPr>
          <p:spPr>
            <a:xfrm flipH="1">
              <a:off x="330277" y="-754621"/>
              <a:ext cx="309631" cy="976329"/>
            </a:xfrm>
            <a:custGeom>
              <a:avLst/>
              <a:gdLst/>
              <a:ahLst/>
              <a:cxnLst/>
              <a:rect l="l" t="t" r="r" b="b"/>
              <a:pathLst>
                <a:path w="3838" h="12102" extrusionOk="0">
                  <a:moveTo>
                    <a:pt x="201" y="1"/>
                  </a:moveTo>
                  <a:cubicBezTo>
                    <a:pt x="189" y="23"/>
                    <a:pt x="179" y="56"/>
                    <a:pt x="156" y="78"/>
                  </a:cubicBezTo>
                  <a:cubicBezTo>
                    <a:pt x="245" y="323"/>
                    <a:pt x="345" y="557"/>
                    <a:pt x="456" y="790"/>
                  </a:cubicBezTo>
                  <a:cubicBezTo>
                    <a:pt x="545" y="1002"/>
                    <a:pt x="646" y="1202"/>
                    <a:pt x="735" y="1413"/>
                  </a:cubicBezTo>
                  <a:cubicBezTo>
                    <a:pt x="834" y="1647"/>
                    <a:pt x="935" y="1880"/>
                    <a:pt x="1034" y="2125"/>
                  </a:cubicBezTo>
                  <a:cubicBezTo>
                    <a:pt x="1135" y="2359"/>
                    <a:pt x="1246" y="2604"/>
                    <a:pt x="1390" y="2826"/>
                  </a:cubicBezTo>
                  <a:cubicBezTo>
                    <a:pt x="1524" y="3048"/>
                    <a:pt x="1669" y="3259"/>
                    <a:pt x="1813" y="3482"/>
                  </a:cubicBezTo>
                  <a:cubicBezTo>
                    <a:pt x="2369" y="4294"/>
                    <a:pt x="2859" y="5162"/>
                    <a:pt x="3148" y="6107"/>
                  </a:cubicBezTo>
                  <a:cubicBezTo>
                    <a:pt x="3315" y="6596"/>
                    <a:pt x="3392" y="7108"/>
                    <a:pt x="3471" y="7619"/>
                  </a:cubicBezTo>
                  <a:cubicBezTo>
                    <a:pt x="3537" y="8109"/>
                    <a:pt x="3604" y="8610"/>
                    <a:pt x="3659" y="9099"/>
                  </a:cubicBezTo>
                  <a:lnTo>
                    <a:pt x="3726" y="9866"/>
                  </a:lnTo>
                  <a:cubicBezTo>
                    <a:pt x="3615" y="9433"/>
                    <a:pt x="3437" y="9021"/>
                    <a:pt x="3326" y="8587"/>
                  </a:cubicBezTo>
                  <a:cubicBezTo>
                    <a:pt x="3214" y="8120"/>
                    <a:pt x="3170" y="7631"/>
                    <a:pt x="3059" y="7164"/>
                  </a:cubicBezTo>
                  <a:cubicBezTo>
                    <a:pt x="2948" y="6719"/>
                    <a:pt x="2792" y="6285"/>
                    <a:pt x="2592" y="5873"/>
                  </a:cubicBezTo>
                  <a:cubicBezTo>
                    <a:pt x="2369" y="5451"/>
                    <a:pt x="2092" y="5073"/>
                    <a:pt x="1835" y="4683"/>
                  </a:cubicBezTo>
                  <a:cubicBezTo>
                    <a:pt x="1702" y="4483"/>
                    <a:pt x="1568" y="4283"/>
                    <a:pt x="1457" y="4072"/>
                  </a:cubicBezTo>
                  <a:cubicBezTo>
                    <a:pt x="1346" y="3860"/>
                    <a:pt x="1268" y="3637"/>
                    <a:pt x="1190" y="3404"/>
                  </a:cubicBezTo>
                  <a:cubicBezTo>
                    <a:pt x="1113" y="3182"/>
                    <a:pt x="1034" y="2948"/>
                    <a:pt x="935" y="2737"/>
                  </a:cubicBezTo>
                  <a:cubicBezTo>
                    <a:pt x="834" y="2525"/>
                    <a:pt x="723" y="2314"/>
                    <a:pt x="612" y="2114"/>
                  </a:cubicBezTo>
                  <a:cubicBezTo>
                    <a:pt x="490" y="1902"/>
                    <a:pt x="379" y="1702"/>
                    <a:pt x="300" y="1480"/>
                  </a:cubicBezTo>
                  <a:cubicBezTo>
                    <a:pt x="201" y="1257"/>
                    <a:pt x="145" y="1024"/>
                    <a:pt x="100" y="790"/>
                  </a:cubicBezTo>
                  <a:lnTo>
                    <a:pt x="33" y="357"/>
                  </a:lnTo>
                  <a:lnTo>
                    <a:pt x="1" y="457"/>
                  </a:lnTo>
                  <a:cubicBezTo>
                    <a:pt x="33" y="668"/>
                    <a:pt x="67" y="879"/>
                    <a:pt x="112" y="1079"/>
                  </a:cubicBezTo>
                  <a:cubicBezTo>
                    <a:pt x="167" y="1302"/>
                    <a:pt x="245" y="1514"/>
                    <a:pt x="345" y="1724"/>
                  </a:cubicBezTo>
                  <a:cubicBezTo>
                    <a:pt x="545" y="2147"/>
                    <a:pt x="812" y="2548"/>
                    <a:pt x="990" y="2992"/>
                  </a:cubicBezTo>
                  <a:cubicBezTo>
                    <a:pt x="1079" y="3215"/>
                    <a:pt x="1146" y="3449"/>
                    <a:pt x="1224" y="3671"/>
                  </a:cubicBezTo>
                  <a:cubicBezTo>
                    <a:pt x="1313" y="3904"/>
                    <a:pt x="1413" y="4116"/>
                    <a:pt x="1535" y="4316"/>
                  </a:cubicBezTo>
                  <a:cubicBezTo>
                    <a:pt x="1780" y="4739"/>
                    <a:pt x="2080" y="5117"/>
                    <a:pt x="2325" y="5528"/>
                  </a:cubicBezTo>
                  <a:cubicBezTo>
                    <a:pt x="2559" y="5929"/>
                    <a:pt x="2747" y="6351"/>
                    <a:pt x="2892" y="6796"/>
                  </a:cubicBezTo>
                  <a:cubicBezTo>
                    <a:pt x="3036" y="7253"/>
                    <a:pt x="3103" y="7730"/>
                    <a:pt x="3192" y="8209"/>
                  </a:cubicBezTo>
                  <a:cubicBezTo>
                    <a:pt x="3226" y="8432"/>
                    <a:pt x="3281" y="8665"/>
                    <a:pt x="3348" y="8887"/>
                  </a:cubicBezTo>
                  <a:cubicBezTo>
                    <a:pt x="3426" y="9110"/>
                    <a:pt x="3504" y="9344"/>
                    <a:pt x="3582" y="9566"/>
                  </a:cubicBezTo>
                  <a:cubicBezTo>
                    <a:pt x="3659" y="9833"/>
                    <a:pt x="3726" y="10100"/>
                    <a:pt x="3748" y="10378"/>
                  </a:cubicBezTo>
                  <a:cubicBezTo>
                    <a:pt x="3771" y="10667"/>
                    <a:pt x="3771" y="10967"/>
                    <a:pt x="3771" y="11257"/>
                  </a:cubicBezTo>
                  <a:cubicBezTo>
                    <a:pt x="3748" y="11546"/>
                    <a:pt x="3715" y="11823"/>
                    <a:pt x="3671" y="12102"/>
                  </a:cubicBezTo>
                  <a:lnTo>
                    <a:pt x="3715" y="12035"/>
                  </a:lnTo>
                  <a:cubicBezTo>
                    <a:pt x="3726" y="11991"/>
                    <a:pt x="3738" y="11946"/>
                    <a:pt x="3738" y="11902"/>
                  </a:cubicBezTo>
                  <a:lnTo>
                    <a:pt x="3738" y="12024"/>
                  </a:lnTo>
                  <a:lnTo>
                    <a:pt x="3782" y="11957"/>
                  </a:lnTo>
                  <a:cubicBezTo>
                    <a:pt x="3804" y="11690"/>
                    <a:pt x="3827" y="11423"/>
                    <a:pt x="3827" y="11156"/>
                  </a:cubicBezTo>
                  <a:cubicBezTo>
                    <a:pt x="3837" y="10889"/>
                    <a:pt x="3837" y="10634"/>
                    <a:pt x="3815" y="10367"/>
                  </a:cubicBezTo>
                  <a:cubicBezTo>
                    <a:pt x="3804" y="10088"/>
                    <a:pt x="3782" y="9799"/>
                    <a:pt x="3760" y="9522"/>
                  </a:cubicBezTo>
                  <a:cubicBezTo>
                    <a:pt x="3715" y="9043"/>
                    <a:pt x="3659" y="8565"/>
                    <a:pt x="3604" y="8086"/>
                  </a:cubicBezTo>
                  <a:cubicBezTo>
                    <a:pt x="3537" y="7586"/>
                    <a:pt x="3471" y="7075"/>
                    <a:pt x="3359" y="6585"/>
                  </a:cubicBezTo>
                  <a:cubicBezTo>
                    <a:pt x="3137" y="5639"/>
                    <a:pt x="2714" y="4772"/>
                    <a:pt x="2203" y="3949"/>
                  </a:cubicBezTo>
                  <a:cubicBezTo>
                    <a:pt x="1947" y="3516"/>
                    <a:pt x="1635" y="3115"/>
                    <a:pt x="1390" y="2681"/>
                  </a:cubicBezTo>
                  <a:cubicBezTo>
                    <a:pt x="1135" y="2248"/>
                    <a:pt x="979" y="1769"/>
                    <a:pt x="768" y="1302"/>
                  </a:cubicBezTo>
                  <a:cubicBezTo>
                    <a:pt x="590" y="901"/>
                    <a:pt x="389" y="513"/>
                    <a:pt x="234" y="90"/>
                  </a:cubicBezTo>
                  <a:cubicBezTo>
                    <a:pt x="223" y="68"/>
                    <a:pt x="211" y="34"/>
                    <a:pt x="2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70" name="Google Shape;16270;p24"/>
            <p:cNvSpPr/>
            <p:nvPr/>
          </p:nvSpPr>
          <p:spPr>
            <a:xfrm flipH="1">
              <a:off x="352704" y="-597626"/>
              <a:ext cx="306081" cy="834583"/>
            </a:xfrm>
            <a:custGeom>
              <a:avLst/>
              <a:gdLst/>
              <a:ahLst/>
              <a:cxnLst/>
              <a:rect l="l" t="t" r="r" b="b"/>
              <a:pathLst>
                <a:path w="3794" h="10345" extrusionOk="0">
                  <a:moveTo>
                    <a:pt x="12" y="1"/>
                  </a:moveTo>
                  <a:cubicBezTo>
                    <a:pt x="1" y="57"/>
                    <a:pt x="1" y="112"/>
                    <a:pt x="1" y="168"/>
                  </a:cubicBezTo>
                  <a:cubicBezTo>
                    <a:pt x="134" y="535"/>
                    <a:pt x="279" y="880"/>
                    <a:pt x="435" y="1236"/>
                  </a:cubicBezTo>
                  <a:cubicBezTo>
                    <a:pt x="613" y="1614"/>
                    <a:pt x="779" y="2003"/>
                    <a:pt x="979" y="2381"/>
                  </a:cubicBezTo>
                  <a:cubicBezTo>
                    <a:pt x="1191" y="2771"/>
                    <a:pt x="1469" y="3104"/>
                    <a:pt x="1725" y="3471"/>
                  </a:cubicBezTo>
                  <a:cubicBezTo>
                    <a:pt x="1992" y="3827"/>
                    <a:pt x="2203" y="4217"/>
                    <a:pt x="2403" y="4605"/>
                  </a:cubicBezTo>
                  <a:cubicBezTo>
                    <a:pt x="2592" y="4984"/>
                    <a:pt x="2781" y="5373"/>
                    <a:pt x="2959" y="5774"/>
                  </a:cubicBezTo>
                  <a:cubicBezTo>
                    <a:pt x="3126" y="6163"/>
                    <a:pt x="3270" y="6563"/>
                    <a:pt x="3382" y="6975"/>
                  </a:cubicBezTo>
                  <a:cubicBezTo>
                    <a:pt x="3482" y="7375"/>
                    <a:pt x="3560" y="7764"/>
                    <a:pt x="3604" y="8165"/>
                  </a:cubicBezTo>
                  <a:cubicBezTo>
                    <a:pt x="3705" y="8888"/>
                    <a:pt x="3738" y="9610"/>
                    <a:pt x="3749" y="10345"/>
                  </a:cubicBezTo>
                  <a:lnTo>
                    <a:pt x="3794" y="10289"/>
                  </a:lnTo>
                  <a:cubicBezTo>
                    <a:pt x="3782" y="9677"/>
                    <a:pt x="3760" y="9066"/>
                    <a:pt x="3705" y="8454"/>
                  </a:cubicBezTo>
                  <a:cubicBezTo>
                    <a:pt x="3616" y="7642"/>
                    <a:pt x="3438" y="6841"/>
                    <a:pt x="3149" y="6074"/>
                  </a:cubicBezTo>
                  <a:cubicBezTo>
                    <a:pt x="2993" y="5673"/>
                    <a:pt x="2803" y="5284"/>
                    <a:pt x="2615" y="4895"/>
                  </a:cubicBezTo>
                  <a:cubicBezTo>
                    <a:pt x="2425" y="4506"/>
                    <a:pt x="2225" y="4116"/>
                    <a:pt x="1992" y="3738"/>
                  </a:cubicBezTo>
                  <a:cubicBezTo>
                    <a:pt x="1758" y="3371"/>
                    <a:pt x="1458" y="3038"/>
                    <a:pt x="1213" y="2660"/>
                  </a:cubicBezTo>
                  <a:cubicBezTo>
                    <a:pt x="979" y="2304"/>
                    <a:pt x="801" y="1903"/>
                    <a:pt x="623" y="1514"/>
                  </a:cubicBezTo>
                  <a:cubicBezTo>
                    <a:pt x="401" y="1013"/>
                    <a:pt x="190" y="513"/>
                    <a:pt x="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71" name="Google Shape;16271;p24"/>
            <p:cNvSpPr/>
            <p:nvPr/>
          </p:nvSpPr>
          <p:spPr>
            <a:xfrm flipH="1">
              <a:off x="221686" y="-654099"/>
              <a:ext cx="283653" cy="848943"/>
            </a:xfrm>
            <a:custGeom>
              <a:avLst/>
              <a:gdLst/>
              <a:ahLst/>
              <a:cxnLst/>
              <a:rect l="l" t="t" r="r" b="b"/>
              <a:pathLst>
                <a:path w="3516" h="10523" extrusionOk="0">
                  <a:moveTo>
                    <a:pt x="212" y="1"/>
                  </a:moveTo>
                  <a:cubicBezTo>
                    <a:pt x="134" y="245"/>
                    <a:pt x="56" y="601"/>
                    <a:pt x="34" y="1024"/>
                  </a:cubicBezTo>
                  <a:cubicBezTo>
                    <a:pt x="1" y="1880"/>
                    <a:pt x="646" y="2080"/>
                    <a:pt x="1146" y="2903"/>
                  </a:cubicBezTo>
                  <a:cubicBezTo>
                    <a:pt x="1647" y="3738"/>
                    <a:pt x="1680" y="4027"/>
                    <a:pt x="2070" y="4739"/>
                  </a:cubicBezTo>
                  <a:cubicBezTo>
                    <a:pt x="2448" y="5439"/>
                    <a:pt x="2303" y="6129"/>
                    <a:pt x="2103" y="7030"/>
                  </a:cubicBezTo>
                  <a:cubicBezTo>
                    <a:pt x="1914" y="7930"/>
                    <a:pt x="1758" y="7686"/>
                    <a:pt x="1635" y="8620"/>
                  </a:cubicBezTo>
                  <a:cubicBezTo>
                    <a:pt x="1502" y="9554"/>
                    <a:pt x="2147" y="10522"/>
                    <a:pt x="2147" y="10522"/>
                  </a:cubicBezTo>
                  <a:lnTo>
                    <a:pt x="2458" y="10189"/>
                  </a:lnTo>
                  <a:lnTo>
                    <a:pt x="2525" y="10021"/>
                  </a:lnTo>
                  <a:cubicBezTo>
                    <a:pt x="2614" y="9788"/>
                    <a:pt x="2670" y="9332"/>
                    <a:pt x="2814" y="8642"/>
                  </a:cubicBezTo>
                  <a:cubicBezTo>
                    <a:pt x="2959" y="7953"/>
                    <a:pt x="3015" y="8053"/>
                    <a:pt x="3259" y="7330"/>
                  </a:cubicBezTo>
                  <a:cubicBezTo>
                    <a:pt x="3515" y="6607"/>
                    <a:pt x="3237" y="6318"/>
                    <a:pt x="3137" y="5261"/>
                  </a:cubicBezTo>
                  <a:cubicBezTo>
                    <a:pt x="3037" y="4205"/>
                    <a:pt x="1991" y="2848"/>
                    <a:pt x="1480" y="2258"/>
                  </a:cubicBezTo>
                  <a:cubicBezTo>
                    <a:pt x="968" y="1680"/>
                    <a:pt x="513" y="723"/>
                    <a:pt x="268" y="134"/>
                  </a:cubicBezTo>
                  <a:cubicBezTo>
                    <a:pt x="246" y="90"/>
                    <a:pt x="223" y="45"/>
                    <a:pt x="2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72" name="Google Shape;16272;p24"/>
            <p:cNvSpPr/>
            <p:nvPr/>
          </p:nvSpPr>
          <p:spPr>
            <a:xfrm flipH="1">
              <a:off x="261136" y="-608356"/>
              <a:ext cx="238798" cy="743017"/>
            </a:xfrm>
            <a:custGeom>
              <a:avLst/>
              <a:gdLst/>
              <a:ahLst/>
              <a:cxnLst/>
              <a:rect l="l" t="t" r="r" b="b"/>
              <a:pathLst>
                <a:path w="2960" h="9210" extrusionOk="0">
                  <a:moveTo>
                    <a:pt x="11" y="0"/>
                  </a:moveTo>
                  <a:cubicBezTo>
                    <a:pt x="11" y="23"/>
                    <a:pt x="11" y="56"/>
                    <a:pt x="1" y="89"/>
                  </a:cubicBezTo>
                  <a:cubicBezTo>
                    <a:pt x="234" y="423"/>
                    <a:pt x="456" y="757"/>
                    <a:pt x="656" y="1090"/>
                  </a:cubicBezTo>
                  <a:cubicBezTo>
                    <a:pt x="957" y="1569"/>
                    <a:pt x="1235" y="2058"/>
                    <a:pt x="1513" y="2559"/>
                  </a:cubicBezTo>
                  <a:cubicBezTo>
                    <a:pt x="1780" y="3037"/>
                    <a:pt x="2069" y="3527"/>
                    <a:pt x="2314" y="4027"/>
                  </a:cubicBezTo>
                  <a:cubicBezTo>
                    <a:pt x="2559" y="4516"/>
                    <a:pt x="2692" y="5039"/>
                    <a:pt x="2792" y="5573"/>
                  </a:cubicBezTo>
                  <a:cubicBezTo>
                    <a:pt x="2848" y="5828"/>
                    <a:pt x="2892" y="6085"/>
                    <a:pt x="2903" y="6352"/>
                  </a:cubicBezTo>
                  <a:cubicBezTo>
                    <a:pt x="2915" y="6596"/>
                    <a:pt x="2859" y="6829"/>
                    <a:pt x="2781" y="7063"/>
                  </a:cubicBezTo>
                  <a:cubicBezTo>
                    <a:pt x="2703" y="7286"/>
                    <a:pt x="2614" y="7508"/>
                    <a:pt x="2547" y="7741"/>
                  </a:cubicBezTo>
                  <a:cubicBezTo>
                    <a:pt x="2492" y="7931"/>
                    <a:pt x="2458" y="8131"/>
                    <a:pt x="2458" y="8331"/>
                  </a:cubicBezTo>
                  <a:cubicBezTo>
                    <a:pt x="2448" y="8631"/>
                    <a:pt x="2492" y="8920"/>
                    <a:pt x="2525" y="9210"/>
                  </a:cubicBezTo>
                  <a:cubicBezTo>
                    <a:pt x="2536" y="9187"/>
                    <a:pt x="2536" y="9154"/>
                    <a:pt x="2547" y="9132"/>
                  </a:cubicBezTo>
                  <a:cubicBezTo>
                    <a:pt x="2547" y="9098"/>
                    <a:pt x="2559" y="9076"/>
                    <a:pt x="2559" y="9043"/>
                  </a:cubicBezTo>
                  <a:cubicBezTo>
                    <a:pt x="2547" y="8920"/>
                    <a:pt x="2525" y="8799"/>
                    <a:pt x="2525" y="8676"/>
                  </a:cubicBezTo>
                  <a:cubicBezTo>
                    <a:pt x="2503" y="8476"/>
                    <a:pt x="2503" y="8275"/>
                    <a:pt x="2525" y="8087"/>
                  </a:cubicBezTo>
                  <a:cubicBezTo>
                    <a:pt x="2547" y="7853"/>
                    <a:pt x="2625" y="7642"/>
                    <a:pt x="2703" y="7419"/>
                  </a:cubicBezTo>
                  <a:cubicBezTo>
                    <a:pt x="2770" y="7208"/>
                    <a:pt x="2859" y="6997"/>
                    <a:pt x="2903" y="6774"/>
                  </a:cubicBezTo>
                  <a:cubicBezTo>
                    <a:pt x="2959" y="6530"/>
                    <a:pt x="2959" y="6285"/>
                    <a:pt x="2915" y="6051"/>
                  </a:cubicBezTo>
                  <a:cubicBezTo>
                    <a:pt x="2881" y="5784"/>
                    <a:pt x="2826" y="5517"/>
                    <a:pt x="2781" y="5262"/>
                  </a:cubicBezTo>
                  <a:cubicBezTo>
                    <a:pt x="2725" y="4995"/>
                    <a:pt x="2670" y="4750"/>
                    <a:pt x="2581" y="4494"/>
                  </a:cubicBezTo>
                  <a:cubicBezTo>
                    <a:pt x="2403" y="3982"/>
                    <a:pt x="2114" y="3504"/>
                    <a:pt x="1847" y="3015"/>
                  </a:cubicBezTo>
                  <a:cubicBezTo>
                    <a:pt x="1301" y="2025"/>
                    <a:pt x="745" y="1035"/>
                    <a:pt x="90" y="112"/>
                  </a:cubicBezTo>
                  <a:cubicBezTo>
                    <a:pt x="67" y="67"/>
                    <a:pt x="45" y="34"/>
                    <a:pt x="1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73" name="Google Shape;16273;p24"/>
            <p:cNvSpPr/>
            <p:nvPr/>
          </p:nvSpPr>
          <p:spPr>
            <a:xfrm flipH="1">
              <a:off x="355444" y="18899"/>
              <a:ext cx="17103" cy="130129"/>
            </a:xfrm>
            <a:custGeom>
              <a:avLst/>
              <a:gdLst/>
              <a:ahLst/>
              <a:cxnLst/>
              <a:rect l="l" t="t" r="r" b="b"/>
              <a:pathLst>
                <a:path w="212" h="1613" extrusionOk="0">
                  <a:moveTo>
                    <a:pt x="34" y="0"/>
                  </a:moveTo>
                  <a:cubicBezTo>
                    <a:pt x="23" y="45"/>
                    <a:pt x="12" y="100"/>
                    <a:pt x="1" y="156"/>
                  </a:cubicBezTo>
                  <a:cubicBezTo>
                    <a:pt x="23" y="278"/>
                    <a:pt x="45" y="401"/>
                    <a:pt x="56" y="523"/>
                  </a:cubicBezTo>
                  <a:cubicBezTo>
                    <a:pt x="101" y="834"/>
                    <a:pt x="134" y="1145"/>
                    <a:pt x="157" y="1457"/>
                  </a:cubicBezTo>
                  <a:cubicBezTo>
                    <a:pt x="167" y="1513"/>
                    <a:pt x="190" y="1568"/>
                    <a:pt x="212" y="1613"/>
                  </a:cubicBezTo>
                  <a:cubicBezTo>
                    <a:pt x="201" y="1346"/>
                    <a:pt x="179" y="1079"/>
                    <a:pt x="157" y="812"/>
                  </a:cubicBezTo>
                  <a:cubicBezTo>
                    <a:pt x="123" y="534"/>
                    <a:pt x="78" y="267"/>
                    <a:pt x="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74" name="Google Shape;16274;p24"/>
            <p:cNvSpPr/>
            <p:nvPr/>
          </p:nvSpPr>
          <p:spPr>
            <a:xfrm flipH="1">
              <a:off x="330273" y="-55646"/>
              <a:ext cx="31463" cy="247753"/>
            </a:xfrm>
            <a:custGeom>
              <a:avLst/>
              <a:gdLst/>
              <a:ahLst/>
              <a:cxnLst/>
              <a:rect l="l" t="t" r="r" b="b"/>
              <a:pathLst>
                <a:path w="390" h="3071" extrusionOk="0">
                  <a:moveTo>
                    <a:pt x="223" y="1"/>
                  </a:moveTo>
                  <a:cubicBezTo>
                    <a:pt x="211" y="57"/>
                    <a:pt x="189" y="101"/>
                    <a:pt x="178" y="146"/>
                  </a:cubicBezTo>
                  <a:cubicBezTo>
                    <a:pt x="189" y="245"/>
                    <a:pt x="201" y="334"/>
                    <a:pt x="211" y="435"/>
                  </a:cubicBezTo>
                  <a:lnTo>
                    <a:pt x="278" y="1202"/>
                  </a:lnTo>
                  <a:cubicBezTo>
                    <a:pt x="211" y="947"/>
                    <a:pt x="122" y="690"/>
                    <a:pt x="45" y="446"/>
                  </a:cubicBezTo>
                  <a:cubicBezTo>
                    <a:pt x="33" y="468"/>
                    <a:pt x="11" y="502"/>
                    <a:pt x="0" y="535"/>
                  </a:cubicBezTo>
                  <a:lnTo>
                    <a:pt x="134" y="902"/>
                  </a:lnTo>
                  <a:cubicBezTo>
                    <a:pt x="211" y="1169"/>
                    <a:pt x="278" y="1436"/>
                    <a:pt x="300" y="1714"/>
                  </a:cubicBezTo>
                  <a:cubicBezTo>
                    <a:pt x="323" y="2003"/>
                    <a:pt x="323" y="2303"/>
                    <a:pt x="323" y="2593"/>
                  </a:cubicBezTo>
                  <a:lnTo>
                    <a:pt x="290" y="2959"/>
                  </a:lnTo>
                  <a:cubicBezTo>
                    <a:pt x="312" y="3015"/>
                    <a:pt x="334" y="3048"/>
                    <a:pt x="356" y="3070"/>
                  </a:cubicBezTo>
                  <a:cubicBezTo>
                    <a:pt x="367" y="2882"/>
                    <a:pt x="379" y="2692"/>
                    <a:pt x="379" y="2492"/>
                  </a:cubicBezTo>
                  <a:cubicBezTo>
                    <a:pt x="389" y="2225"/>
                    <a:pt x="389" y="1970"/>
                    <a:pt x="367" y="1703"/>
                  </a:cubicBezTo>
                  <a:cubicBezTo>
                    <a:pt x="356" y="1424"/>
                    <a:pt x="334" y="1135"/>
                    <a:pt x="312" y="858"/>
                  </a:cubicBezTo>
                  <a:cubicBezTo>
                    <a:pt x="290" y="568"/>
                    <a:pt x="256" y="290"/>
                    <a:pt x="2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75" name="Google Shape;16275;p24"/>
            <p:cNvSpPr/>
            <p:nvPr/>
          </p:nvSpPr>
          <p:spPr>
            <a:xfrm flipH="1">
              <a:off x="465728" y="-542847"/>
              <a:ext cx="34206" cy="57521"/>
            </a:xfrm>
            <a:custGeom>
              <a:avLst/>
              <a:gdLst/>
              <a:ahLst/>
              <a:cxnLst/>
              <a:rect l="l" t="t" r="r" b="b"/>
              <a:pathLst>
                <a:path w="424" h="713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278"/>
                    <a:pt x="223" y="490"/>
                    <a:pt x="423" y="713"/>
                  </a:cubicBezTo>
                  <a:cubicBezTo>
                    <a:pt x="278" y="468"/>
                    <a:pt x="145" y="234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76" name="Google Shape;16276;p24"/>
            <p:cNvSpPr/>
            <p:nvPr/>
          </p:nvSpPr>
          <p:spPr>
            <a:xfrm flipH="1">
              <a:off x="308732" y="-170447"/>
              <a:ext cx="13553" cy="346418"/>
            </a:xfrm>
            <a:custGeom>
              <a:avLst/>
              <a:gdLst/>
              <a:ahLst/>
              <a:cxnLst/>
              <a:rect l="l" t="t" r="r" b="b"/>
              <a:pathLst>
                <a:path w="168" h="4294" extrusionOk="0">
                  <a:moveTo>
                    <a:pt x="23" y="0"/>
                  </a:moveTo>
                  <a:cubicBezTo>
                    <a:pt x="11" y="67"/>
                    <a:pt x="11" y="145"/>
                    <a:pt x="1" y="212"/>
                  </a:cubicBezTo>
                  <a:cubicBezTo>
                    <a:pt x="11" y="301"/>
                    <a:pt x="34" y="390"/>
                    <a:pt x="45" y="479"/>
                  </a:cubicBezTo>
                  <a:cubicBezTo>
                    <a:pt x="78" y="734"/>
                    <a:pt x="78" y="979"/>
                    <a:pt x="56" y="1235"/>
                  </a:cubicBezTo>
                  <a:cubicBezTo>
                    <a:pt x="34" y="1468"/>
                    <a:pt x="1" y="1713"/>
                    <a:pt x="1" y="1947"/>
                  </a:cubicBezTo>
                  <a:cubicBezTo>
                    <a:pt x="1" y="2447"/>
                    <a:pt x="68" y="2936"/>
                    <a:pt x="90" y="3426"/>
                  </a:cubicBezTo>
                  <a:cubicBezTo>
                    <a:pt x="100" y="3715"/>
                    <a:pt x="100" y="4004"/>
                    <a:pt x="90" y="4293"/>
                  </a:cubicBezTo>
                  <a:lnTo>
                    <a:pt x="157" y="4226"/>
                  </a:lnTo>
                  <a:cubicBezTo>
                    <a:pt x="167" y="4082"/>
                    <a:pt x="167" y="3937"/>
                    <a:pt x="167" y="3793"/>
                  </a:cubicBezTo>
                  <a:cubicBezTo>
                    <a:pt x="157" y="3559"/>
                    <a:pt x="145" y="3314"/>
                    <a:pt x="134" y="3070"/>
                  </a:cubicBezTo>
                  <a:cubicBezTo>
                    <a:pt x="123" y="2814"/>
                    <a:pt x="90" y="2570"/>
                    <a:pt x="78" y="2325"/>
                  </a:cubicBezTo>
                  <a:cubicBezTo>
                    <a:pt x="56" y="2069"/>
                    <a:pt x="56" y="1824"/>
                    <a:pt x="78" y="1569"/>
                  </a:cubicBezTo>
                  <a:cubicBezTo>
                    <a:pt x="100" y="1324"/>
                    <a:pt x="145" y="1090"/>
                    <a:pt x="145" y="845"/>
                  </a:cubicBezTo>
                  <a:cubicBezTo>
                    <a:pt x="145" y="556"/>
                    <a:pt x="90" y="279"/>
                    <a:pt x="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77" name="Google Shape;16277;p24"/>
            <p:cNvSpPr/>
            <p:nvPr/>
          </p:nvSpPr>
          <p:spPr>
            <a:xfrm flipH="1">
              <a:off x="40416" y="218894"/>
              <a:ext cx="1014004" cy="598124"/>
            </a:xfrm>
            <a:custGeom>
              <a:avLst/>
              <a:gdLst/>
              <a:ahLst/>
              <a:cxnLst/>
              <a:rect l="l" t="t" r="r" b="b"/>
              <a:pathLst>
                <a:path w="12569" h="7414" extrusionOk="0">
                  <a:moveTo>
                    <a:pt x="10422" y="0"/>
                  </a:moveTo>
                  <a:cubicBezTo>
                    <a:pt x="10160" y="0"/>
                    <a:pt x="9727" y="84"/>
                    <a:pt x="9064" y="157"/>
                  </a:cubicBezTo>
                  <a:cubicBezTo>
                    <a:pt x="8815" y="188"/>
                    <a:pt x="8665" y="199"/>
                    <a:pt x="8539" y="199"/>
                  </a:cubicBezTo>
                  <a:cubicBezTo>
                    <a:pt x="8312" y="199"/>
                    <a:pt x="8169" y="164"/>
                    <a:pt x="7674" y="157"/>
                  </a:cubicBezTo>
                  <a:cubicBezTo>
                    <a:pt x="7663" y="157"/>
                    <a:pt x="7652" y="157"/>
                    <a:pt x="7641" y="157"/>
                  </a:cubicBezTo>
                  <a:cubicBezTo>
                    <a:pt x="6901" y="157"/>
                    <a:pt x="6714" y="508"/>
                    <a:pt x="5761" y="935"/>
                  </a:cubicBezTo>
                  <a:cubicBezTo>
                    <a:pt x="4793" y="1370"/>
                    <a:pt x="3837" y="2793"/>
                    <a:pt x="3448" y="3461"/>
                  </a:cubicBezTo>
                  <a:cubicBezTo>
                    <a:pt x="3048" y="4128"/>
                    <a:pt x="2291" y="4873"/>
                    <a:pt x="1813" y="5295"/>
                  </a:cubicBezTo>
                  <a:cubicBezTo>
                    <a:pt x="1323" y="5718"/>
                    <a:pt x="845" y="6486"/>
                    <a:pt x="745" y="6630"/>
                  </a:cubicBezTo>
                  <a:cubicBezTo>
                    <a:pt x="545" y="6897"/>
                    <a:pt x="211" y="6986"/>
                    <a:pt x="33" y="7020"/>
                  </a:cubicBezTo>
                  <a:cubicBezTo>
                    <a:pt x="11" y="7020"/>
                    <a:pt x="0" y="7064"/>
                    <a:pt x="33" y="7075"/>
                  </a:cubicBezTo>
                  <a:cubicBezTo>
                    <a:pt x="156" y="7119"/>
                    <a:pt x="389" y="7198"/>
                    <a:pt x="723" y="7297"/>
                  </a:cubicBezTo>
                  <a:cubicBezTo>
                    <a:pt x="979" y="7367"/>
                    <a:pt x="1232" y="7413"/>
                    <a:pt x="1540" y="7413"/>
                  </a:cubicBezTo>
                  <a:cubicBezTo>
                    <a:pt x="1874" y="7413"/>
                    <a:pt x="2271" y="7359"/>
                    <a:pt x="2803" y="7220"/>
                  </a:cubicBezTo>
                  <a:cubicBezTo>
                    <a:pt x="3837" y="6953"/>
                    <a:pt x="4348" y="6686"/>
                    <a:pt x="5317" y="6141"/>
                  </a:cubicBezTo>
                  <a:cubicBezTo>
                    <a:pt x="6284" y="5596"/>
                    <a:pt x="7396" y="4472"/>
                    <a:pt x="8320" y="3550"/>
                  </a:cubicBezTo>
                  <a:cubicBezTo>
                    <a:pt x="9242" y="2615"/>
                    <a:pt x="9954" y="1703"/>
                    <a:pt x="10433" y="1436"/>
                  </a:cubicBezTo>
                  <a:cubicBezTo>
                    <a:pt x="10922" y="1158"/>
                    <a:pt x="10967" y="1180"/>
                    <a:pt x="11622" y="1125"/>
                  </a:cubicBezTo>
                  <a:cubicBezTo>
                    <a:pt x="12279" y="1069"/>
                    <a:pt x="12568" y="668"/>
                    <a:pt x="12568" y="668"/>
                  </a:cubicBezTo>
                  <a:lnTo>
                    <a:pt x="11000" y="68"/>
                  </a:lnTo>
                  <a:cubicBezTo>
                    <a:pt x="11000" y="68"/>
                    <a:pt x="10710" y="1"/>
                    <a:pt x="10466" y="1"/>
                  </a:cubicBezTo>
                  <a:cubicBezTo>
                    <a:pt x="10452" y="1"/>
                    <a:pt x="10437" y="0"/>
                    <a:pt x="104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78" name="Google Shape;16278;p24"/>
            <p:cNvSpPr/>
            <p:nvPr/>
          </p:nvSpPr>
          <p:spPr>
            <a:xfrm flipH="1">
              <a:off x="46783" y="268348"/>
              <a:ext cx="423544" cy="322135"/>
            </a:xfrm>
            <a:custGeom>
              <a:avLst/>
              <a:gdLst/>
              <a:ahLst/>
              <a:cxnLst/>
              <a:rect l="l" t="t" r="r" b="b"/>
              <a:pathLst>
                <a:path w="5250" h="3993" extrusionOk="0">
                  <a:moveTo>
                    <a:pt x="5195" y="0"/>
                  </a:moveTo>
                  <a:cubicBezTo>
                    <a:pt x="5039" y="111"/>
                    <a:pt x="4849" y="178"/>
                    <a:pt x="4661" y="223"/>
                  </a:cubicBezTo>
                  <a:cubicBezTo>
                    <a:pt x="4305" y="300"/>
                    <a:pt x="3949" y="334"/>
                    <a:pt x="3593" y="411"/>
                  </a:cubicBezTo>
                  <a:cubicBezTo>
                    <a:pt x="3248" y="490"/>
                    <a:pt x="2948" y="668"/>
                    <a:pt x="2647" y="846"/>
                  </a:cubicBezTo>
                  <a:cubicBezTo>
                    <a:pt x="2336" y="1024"/>
                    <a:pt x="2036" y="1212"/>
                    <a:pt x="1747" y="1424"/>
                  </a:cubicBezTo>
                  <a:cubicBezTo>
                    <a:pt x="1602" y="1524"/>
                    <a:pt x="1458" y="1624"/>
                    <a:pt x="1313" y="1735"/>
                  </a:cubicBezTo>
                  <a:cubicBezTo>
                    <a:pt x="1168" y="1847"/>
                    <a:pt x="1023" y="1946"/>
                    <a:pt x="902" y="2069"/>
                  </a:cubicBezTo>
                  <a:cubicBezTo>
                    <a:pt x="779" y="2202"/>
                    <a:pt x="690" y="2358"/>
                    <a:pt x="623" y="2525"/>
                  </a:cubicBezTo>
                  <a:cubicBezTo>
                    <a:pt x="556" y="2703"/>
                    <a:pt x="501" y="2880"/>
                    <a:pt x="434" y="3058"/>
                  </a:cubicBezTo>
                  <a:cubicBezTo>
                    <a:pt x="312" y="3381"/>
                    <a:pt x="178" y="3693"/>
                    <a:pt x="0" y="3993"/>
                  </a:cubicBezTo>
                  <a:cubicBezTo>
                    <a:pt x="56" y="3948"/>
                    <a:pt x="101" y="3893"/>
                    <a:pt x="156" y="3849"/>
                  </a:cubicBezTo>
                  <a:cubicBezTo>
                    <a:pt x="234" y="3693"/>
                    <a:pt x="312" y="3537"/>
                    <a:pt x="378" y="3381"/>
                  </a:cubicBezTo>
                  <a:cubicBezTo>
                    <a:pt x="457" y="3203"/>
                    <a:pt x="523" y="3025"/>
                    <a:pt x="579" y="2848"/>
                  </a:cubicBezTo>
                  <a:cubicBezTo>
                    <a:pt x="645" y="2680"/>
                    <a:pt x="701" y="2492"/>
                    <a:pt x="790" y="2336"/>
                  </a:cubicBezTo>
                  <a:cubicBezTo>
                    <a:pt x="890" y="2169"/>
                    <a:pt x="1023" y="2047"/>
                    <a:pt x="1168" y="1936"/>
                  </a:cubicBezTo>
                  <a:lnTo>
                    <a:pt x="1602" y="1602"/>
                  </a:lnTo>
                  <a:cubicBezTo>
                    <a:pt x="1891" y="1390"/>
                    <a:pt x="2202" y="1179"/>
                    <a:pt x="2514" y="990"/>
                  </a:cubicBezTo>
                  <a:cubicBezTo>
                    <a:pt x="2803" y="812"/>
                    <a:pt x="3114" y="612"/>
                    <a:pt x="3460" y="500"/>
                  </a:cubicBezTo>
                  <a:cubicBezTo>
                    <a:pt x="3626" y="445"/>
                    <a:pt x="3804" y="423"/>
                    <a:pt x="3982" y="389"/>
                  </a:cubicBezTo>
                  <a:cubicBezTo>
                    <a:pt x="4171" y="356"/>
                    <a:pt x="4349" y="334"/>
                    <a:pt x="4538" y="300"/>
                  </a:cubicBezTo>
                  <a:cubicBezTo>
                    <a:pt x="4783" y="256"/>
                    <a:pt x="5050" y="178"/>
                    <a:pt x="5250" y="23"/>
                  </a:cubicBezTo>
                  <a:lnTo>
                    <a:pt x="519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79" name="Google Shape;16279;p24"/>
            <p:cNvSpPr/>
            <p:nvPr/>
          </p:nvSpPr>
          <p:spPr>
            <a:xfrm flipH="1">
              <a:off x="230648" y="219862"/>
              <a:ext cx="821110" cy="571663"/>
            </a:xfrm>
            <a:custGeom>
              <a:avLst/>
              <a:gdLst/>
              <a:ahLst/>
              <a:cxnLst/>
              <a:rect l="l" t="t" r="r" b="b"/>
              <a:pathLst>
                <a:path w="10178" h="7086" extrusionOk="0">
                  <a:moveTo>
                    <a:pt x="10177" y="1"/>
                  </a:moveTo>
                  <a:cubicBezTo>
                    <a:pt x="10133" y="11"/>
                    <a:pt x="10077" y="11"/>
                    <a:pt x="10010" y="23"/>
                  </a:cubicBezTo>
                  <a:cubicBezTo>
                    <a:pt x="9899" y="78"/>
                    <a:pt x="9788" y="134"/>
                    <a:pt x="9676" y="179"/>
                  </a:cubicBezTo>
                  <a:cubicBezTo>
                    <a:pt x="9498" y="256"/>
                    <a:pt x="9310" y="323"/>
                    <a:pt x="9110" y="367"/>
                  </a:cubicBezTo>
                  <a:cubicBezTo>
                    <a:pt x="8887" y="412"/>
                    <a:pt x="8653" y="412"/>
                    <a:pt x="8431" y="412"/>
                  </a:cubicBezTo>
                  <a:cubicBezTo>
                    <a:pt x="8335" y="407"/>
                    <a:pt x="8242" y="405"/>
                    <a:pt x="8148" y="405"/>
                  </a:cubicBezTo>
                  <a:cubicBezTo>
                    <a:pt x="8014" y="405"/>
                    <a:pt x="7879" y="410"/>
                    <a:pt x="7741" y="423"/>
                  </a:cubicBezTo>
                  <a:cubicBezTo>
                    <a:pt x="7496" y="446"/>
                    <a:pt x="7274" y="523"/>
                    <a:pt x="7052" y="634"/>
                  </a:cubicBezTo>
                  <a:cubicBezTo>
                    <a:pt x="6818" y="757"/>
                    <a:pt x="6584" y="890"/>
                    <a:pt x="6351" y="1024"/>
                  </a:cubicBezTo>
                  <a:cubicBezTo>
                    <a:pt x="6129" y="1146"/>
                    <a:pt x="5906" y="1291"/>
                    <a:pt x="5695" y="1447"/>
                  </a:cubicBezTo>
                  <a:cubicBezTo>
                    <a:pt x="5261" y="1791"/>
                    <a:pt x="4894" y="2214"/>
                    <a:pt x="4527" y="2614"/>
                  </a:cubicBezTo>
                  <a:cubicBezTo>
                    <a:pt x="3759" y="3449"/>
                    <a:pt x="3003" y="4294"/>
                    <a:pt x="2325" y="5206"/>
                  </a:cubicBezTo>
                  <a:cubicBezTo>
                    <a:pt x="1757" y="5973"/>
                    <a:pt x="1146" y="6907"/>
                    <a:pt x="111" y="7052"/>
                  </a:cubicBezTo>
                  <a:cubicBezTo>
                    <a:pt x="78" y="7052"/>
                    <a:pt x="34" y="7063"/>
                    <a:pt x="0" y="7063"/>
                  </a:cubicBezTo>
                  <a:cubicBezTo>
                    <a:pt x="22" y="7074"/>
                    <a:pt x="45" y="7085"/>
                    <a:pt x="67" y="7085"/>
                  </a:cubicBezTo>
                  <a:cubicBezTo>
                    <a:pt x="412" y="7063"/>
                    <a:pt x="734" y="6929"/>
                    <a:pt x="1013" y="6741"/>
                  </a:cubicBezTo>
                  <a:cubicBezTo>
                    <a:pt x="1435" y="6462"/>
                    <a:pt x="1757" y="6062"/>
                    <a:pt x="2058" y="5661"/>
                  </a:cubicBezTo>
                  <a:cubicBezTo>
                    <a:pt x="2392" y="5228"/>
                    <a:pt x="2725" y="4783"/>
                    <a:pt x="3081" y="4361"/>
                  </a:cubicBezTo>
                  <a:cubicBezTo>
                    <a:pt x="3437" y="3926"/>
                    <a:pt x="3815" y="3504"/>
                    <a:pt x="4194" y="3081"/>
                  </a:cubicBezTo>
                  <a:cubicBezTo>
                    <a:pt x="4572" y="2670"/>
                    <a:pt x="4938" y="2247"/>
                    <a:pt x="5328" y="1858"/>
                  </a:cubicBezTo>
                  <a:cubicBezTo>
                    <a:pt x="5717" y="1469"/>
                    <a:pt x="6173" y="1168"/>
                    <a:pt x="6651" y="901"/>
                  </a:cubicBezTo>
                  <a:cubicBezTo>
                    <a:pt x="6874" y="779"/>
                    <a:pt x="7108" y="646"/>
                    <a:pt x="7341" y="557"/>
                  </a:cubicBezTo>
                  <a:cubicBezTo>
                    <a:pt x="7575" y="468"/>
                    <a:pt x="7819" y="446"/>
                    <a:pt x="8064" y="446"/>
                  </a:cubicBezTo>
                  <a:cubicBezTo>
                    <a:pt x="8249" y="446"/>
                    <a:pt x="8441" y="460"/>
                    <a:pt x="8630" y="460"/>
                  </a:cubicBezTo>
                  <a:cubicBezTo>
                    <a:pt x="8679" y="460"/>
                    <a:pt x="8728" y="459"/>
                    <a:pt x="8776" y="456"/>
                  </a:cubicBezTo>
                  <a:cubicBezTo>
                    <a:pt x="8976" y="446"/>
                    <a:pt x="9176" y="412"/>
                    <a:pt x="9376" y="345"/>
                  </a:cubicBezTo>
                  <a:cubicBezTo>
                    <a:pt x="9654" y="256"/>
                    <a:pt x="9921" y="134"/>
                    <a:pt x="101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80" name="Google Shape;16280;p24"/>
            <p:cNvSpPr/>
            <p:nvPr/>
          </p:nvSpPr>
          <p:spPr>
            <a:xfrm flipH="1">
              <a:off x="80830" y="255763"/>
              <a:ext cx="608451" cy="493570"/>
            </a:xfrm>
            <a:custGeom>
              <a:avLst/>
              <a:gdLst/>
              <a:ahLst/>
              <a:cxnLst/>
              <a:rect l="l" t="t" r="r" b="b"/>
              <a:pathLst>
                <a:path w="7542" h="6118" extrusionOk="0">
                  <a:moveTo>
                    <a:pt x="7475" y="1"/>
                  </a:moveTo>
                  <a:cubicBezTo>
                    <a:pt x="7308" y="56"/>
                    <a:pt x="7119" y="67"/>
                    <a:pt x="6941" y="90"/>
                  </a:cubicBezTo>
                  <a:cubicBezTo>
                    <a:pt x="6730" y="112"/>
                    <a:pt x="6540" y="156"/>
                    <a:pt x="6352" y="245"/>
                  </a:cubicBezTo>
                  <a:cubicBezTo>
                    <a:pt x="6151" y="323"/>
                    <a:pt x="5962" y="434"/>
                    <a:pt x="5762" y="534"/>
                  </a:cubicBezTo>
                  <a:cubicBezTo>
                    <a:pt x="5373" y="745"/>
                    <a:pt x="4995" y="990"/>
                    <a:pt x="4627" y="1235"/>
                  </a:cubicBezTo>
                  <a:cubicBezTo>
                    <a:pt x="4449" y="1357"/>
                    <a:pt x="4261" y="1479"/>
                    <a:pt x="4071" y="1591"/>
                  </a:cubicBezTo>
                  <a:cubicBezTo>
                    <a:pt x="3893" y="1691"/>
                    <a:pt x="3693" y="1780"/>
                    <a:pt x="3504" y="1880"/>
                  </a:cubicBezTo>
                  <a:cubicBezTo>
                    <a:pt x="3326" y="1980"/>
                    <a:pt x="3181" y="2124"/>
                    <a:pt x="3059" y="2292"/>
                  </a:cubicBezTo>
                  <a:cubicBezTo>
                    <a:pt x="2937" y="2458"/>
                    <a:pt x="2837" y="2636"/>
                    <a:pt x="2726" y="2814"/>
                  </a:cubicBezTo>
                  <a:cubicBezTo>
                    <a:pt x="2514" y="3192"/>
                    <a:pt x="2292" y="3570"/>
                    <a:pt x="2058" y="3938"/>
                  </a:cubicBezTo>
                  <a:cubicBezTo>
                    <a:pt x="1824" y="4304"/>
                    <a:pt x="1558" y="4660"/>
                    <a:pt x="1268" y="4983"/>
                  </a:cubicBezTo>
                  <a:cubicBezTo>
                    <a:pt x="968" y="5305"/>
                    <a:pt x="613" y="5572"/>
                    <a:pt x="279" y="5851"/>
                  </a:cubicBezTo>
                  <a:cubicBezTo>
                    <a:pt x="178" y="5940"/>
                    <a:pt x="89" y="6029"/>
                    <a:pt x="0" y="6118"/>
                  </a:cubicBezTo>
                  <a:cubicBezTo>
                    <a:pt x="56" y="6084"/>
                    <a:pt x="112" y="6062"/>
                    <a:pt x="168" y="6029"/>
                  </a:cubicBezTo>
                  <a:cubicBezTo>
                    <a:pt x="468" y="5750"/>
                    <a:pt x="801" y="5517"/>
                    <a:pt x="1090" y="5239"/>
                  </a:cubicBezTo>
                  <a:cubicBezTo>
                    <a:pt x="1402" y="4939"/>
                    <a:pt x="1669" y="4605"/>
                    <a:pt x="1913" y="4249"/>
                  </a:cubicBezTo>
                  <a:cubicBezTo>
                    <a:pt x="2158" y="3893"/>
                    <a:pt x="2381" y="3515"/>
                    <a:pt x="2615" y="3148"/>
                  </a:cubicBezTo>
                  <a:lnTo>
                    <a:pt x="2948" y="2581"/>
                  </a:lnTo>
                  <a:cubicBezTo>
                    <a:pt x="3059" y="2391"/>
                    <a:pt x="3181" y="2213"/>
                    <a:pt x="3349" y="2069"/>
                  </a:cubicBezTo>
                  <a:cubicBezTo>
                    <a:pt x="3504" y="1936"/>
                    <a:pt x="3715" y="1847"/>
                    <a:pt x="3905" y="1758"/>
                  </a:cubicBezTo>
                  <a:cubicBezTo>
                    <a:pt x="4105" y="1657"/>
                    <a:pt x="4294" y="1535"/>
                    <a:pt x="4472" y="1413"/>
                  </a:cubicBezTo>
                  <a:cubicBezTo>
                    <a:pt x="4850" y="1168"/>
                    <a:pt x="5217" y="913"/>
                    <a:pt x="5606" y="690"/>
                  </a:cubicBezTo>
                  <a:cubicBezTo>
                    <a:pt x="5806" y="579"/>
                    <a:pt x="5996" y="468"/>
                    <a:pt x="6196" y="367"/>
                  </a:cubicBezTo>
                  <a:cubicBezTo>
                    <a:pt x="6396" y="278"/>
                    <a:pt x="6596" y="189"/>
                    <a:pt x="6807" y="145"/>
                  </a:cubicBezTo>
                  <a:cubicBezTo>
                    <a:pt x="7041" y="112"/>
                    <a:pt x="7308" y="100"/>
                    <a:pt x="7541" y="23"/>
                  </a:cubicBezTo>
                  <a:lnTo>
                    <a:pt x="747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81" name="Google Shape;16281;p24"/>
            <p:cNvSpPr/>
            <p:nvPr/>
          </p:nvSpPr>
          <p:spPr>
            <a:xfrm flipH="1">
              <a:off x="178612" y="220750"/>
              <a:ext cx="830953" cy="584248"/>
            </a:xfrm>
            <a:custGeom>
              <a:avLst/>
              <a:gdLst/>
              <a:ahLst/>
              <a:cxnLst/>
              <a:rect l="l" t="t" r="r" b="b"/>
              <a:pathLst>
                <a:path w="10300" h="7242" extrusionOk="0">
                  <a:moveTo>
                    <a:pt x="10154" y="0"/>
                  </a:moveTo>
                  <a:lnTo>
                    <a:pt x="9721" y="134"/>
                  </a:lnTo>
                  <a:cubicBezTo>
                    <a:pt x="9499" y="223"/>
                    <a:pt x="9265" y="301"/>
                    <a:pt x="9042" y="401"/>
                  </a:cubicBezTo>
                  <a:cubicBezTo>
                    <a:pt x="8809" y="490"/>
                    <a:pt x="8587" y="601"/>
                    <a:pt x="8353" y="690"/>
                  </a:cubicBezTo>
                  <a:cubicBezTo>
                    <a:pt x="8119" y="790"/>
                    <a:pt x="7885" y="868"/>
                    <a:pt x="7641" y="924"/>
                  </a:cubicBezTo>
                  <a:cubicBezTo>
                    <a:pt x="7396" y="979"/>
                    <a:pt x="7163" y="1013"/>
                    <a:pt x="6929" y="1102"/>
                  </a:cubicBezTo>
                  <a:cubicBezTo>
                    <a:pt x="6496" y="1246"/>
                    <a:pt x="6095" y="1525"/>
                    <a:pt x="5717" y="1791"/>
                  </a:cubicBezTo>
                  <a:cubicBezTo>
                    <a:pt x="4961" y="2336"/>
                    <a:pt x="4304" y="3003"/>
                    <a:pt x="3681" y="3693"/>
                  </a:cubicBezTo>
                  <a:cubicBezTo>
                    <a:pt x="3058" y="4394"/>
                    <a:pt x="2469" y="5117"/>
                    <a:pt x="1847" y="5806"/>
                  </a:cubicBezTo>
                  <a:cubicBezTo>
                    <a:pt x="1335" y="6384"/>
                    <a:pt x="745" y="6985"/>
                    <a:pt x="0" y="7219"/>
                  </a:cubicBezTo>
                  <a:cubicBezTo>
                    <a:pt x="22" y="7230"/>
                    <a:pt x="33" y="7230"/>
                    <a:pt x="55" y="7241"/>
                  </a:cubicBezTo>
                  <a:cubicBezTo>
                    <a:pt x="678" y="7041"/>
                    <a:pt x="1190" y="6585"/>
                    <a:pt x="1635" y="6118"/>
                  </a:cubicBezTo>
                  <a:cubicBezTo>
                    <a:pt x="2269" y="5462"/>
                    <a:pt x="2848" y="4738"/>
                    <a:pt x="3448" y="4049"/>
                  </a:cubicBezTo>
                  <a:cubicBezTo>
                    <a:pt x="4059" y="3349"/>
                    <a:pt x="4704" y="2670"/>
                    <a:pt x="5439" y="2081"/>
                  </a:cubicBezTo>
                  <a:cubicBezTo>
                    <a:pt x="5806" y="1791"/>
                    <a:pt x="6195" y="1525"/>
                    <a:pt x="6617" y="1302"/>
                  </a:cubicBezTo>
                  <a:cubicBezTo>
                    <a:pt x="6840" y="1191"/>
                    <a:pt x="7074" y="1113"/>
                    <a:pt x="7329" y="1057"/>
                  </a:cubicBezTo>
                  <a:cubicBezTo>
                    <a:pt x="7563" y="1001"/>
                    <a:pt x="7796" y="957"/>
                    <a:pt x="8030" y="879"/>
                  </a:cubicBezTo>
                  <a:cubicBezTo>
                    <a:pt x="8498" y="724"/>
                    <a:pt x="8931" y="501"/>
                    <a:pt x="9398" y="323"/>
                  </a:cubicBezTo>
                  <a:cubicBezTo>
                    <a:pt x="9699" y="212"/>
                    <a:pt x="9999" y="112"/>
                    <a:pt x="10299" y="12"/>
                  </a:cubicBezTo>
                  <a:cubicBezTo>
                    <a:pt x="10266" y="12"/>
                    <a:pt x="10210" y="0"/>
                    <a:pt x="1015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82" name="Google Shape;16282;p24"/>
            <p:cNvSpPr/>
            <p:nvPr/>
          </p:nvSpPr>
          <p:spPr>
            <a:xfrm flipH="1">
              <a:off x="132869" y="232448"/>
              <a:ext cx="836358" cy="585136"/>
            </a:xfrm>
            <a:custGeom>
              <a:avLst/>
              <a:gdLst/>
              <a:ahLst/>
              <a:cxnLst/>
              <a:rect l="l" t="t" r="r" b="b"/>
              <a:pathLst>
                <a:path w="10367" h="7253" extrusionOk="0">
                  <a:moveTo>
                    <a:pt x="10200" y="0"/>
                  </a:moveTo>
                  <a:cubicBezTo>
                    <a:pt x="9944" y="56"/>
                    <a:pt x="9677" y="134"/>
                    <a:pt x="9421" y="211"/>
                  </a:cubicBezTo>
                  <a:cubicBezTo>
                    <a:pt x="9165" y="278"/>
                    <a:pt x="8920" y="367"/>
                    <a:pt x="8676" y="478"/>
                  </a:cubicBezTo>
                  <a:cubicBezTo>
                    <a:pt x="8409" y="579"/>
                    <a:pt x="8153" y="690"/>
                    <a:pt x="7897" y="801"/>
                  </a:cubicBezTo>
                  <a:cubicBezTo>
                    <a:pt x="7452" y="990"/>
                    <a:pt x="7019" y="1202"/>
                    <a:pt x="6585" y="1412"/>
                  </a:cubicBezTo>
                  <a:cubicBezTo>
                    <a:pt x="6129" y="1635"/>
                    <a:pt x="5673" y="1857"/>
                    <a:pt x="5239" y="2114"/>
                  </a:cubicBezTo>
                  <a:cubicBezTo>
                    <a:pt x="4416" y="2625"/>
                    <a:pt x="3715" y="3303"/>
                    <a:pt x="3104" y="4049"/>
                  </a:cubicBezTo>
                  <a:cubicBezTo>
                    <a:pt x="2781" y="4438"/>
                    <a:pt x="2503" y="4850"/>
                    <a:pt x="2170" y="5228"/>
                  </a:cubicBezTo>
                  <a:cubicBezTo>
                    <a:pt x="1836" y="5606"/>
                    <a:pt x="1424" y="5906"/>
                    <a:pt x="1057" y="6251"/>
                  </a:cubicBezTo>
                  <a:cubicBezTo>
                    <a:pt x="734" y="6551"/>
                    <a:pt x="423" y="6874"/>
                    <a:pt x="79" y="7141"/>
                  </a:cubicBezTo>
                  <a:cubicBezTo>
                    <a:pt x="56" y="7163"/>
                    <a:pt x="23" y="7185"/>
                    <a:pt x="0" y="7208"/>
                  </a:cubicBezTo>
                  <a:cubicBezTo>
                    <a:pt x="34" y="7208"/>
                    <a:pt x="67" y="7218"/>
                    <a:pt x="89" y="7218"/>
                  </a:cubicBezTo>
                  <a:cubicBezTo>
                    <a:pt x="301" y="7063"/>
                    <a:pt x="490" y="6896"/>
                    <a:pt x="679" y="6718"/>
                  </a:cubicBezTo>
                  <a:cubicBezTo>
                    <a:pt x="846" y="6562"/>
                    <a:pt x="1001" y="6407"/>
                    <a:pt x="1169" y="6251"/>
                  </a:cubicBezTo>
                  <a:cubicBezTo>
                    <a:pt x="1357" y="6084"/>
                    <a:pt x="1557" y="5917"/>
                    <a:pt x="1747" y="5739"/>
                  </a:cubicBezTo>
                  <a:cubicBezTo>
                    <a:pt x="1947" y="5572"/>
                    <a:pt x="2136" y="5384"/>
                    <a:pt x="2303" y="5183"/>
                  </a:cubicBezTo>
                  <a:cubicBezTo>
                    <a:pt x="2469" y="4983"/>
                    <a:pt x="2625" y="4771"/>
                    <a:pt x="2781" y="4571"/>
                  </a:cubicBezTo>
                  <a:cubicBezTo>
                    <a:pt x="3381" y="3782"/>
                    <a:pt x="4049" y="3048"/>
                    <a:pt x="4850" y="2458"/>
                  </a:cubicBezTo>
                  <a:cubicBezTo>
                    <a:pt x="5262" y="2158"/>
                    <a:pt x="5717" y="1913"/>
                    <a:pt x="6184" y="1679"/>
                  </a:cubicBezTo>
                  <a:cubicBezTo>
                    <a:pt x="6629" y="1457"/>
                    <a:pt x="7074" y="1234"/>
                    <a:pt x="7530" y="1034"/>
                  </a:cubicBezTo>
                  <a:cubicBezTo>
                    <a:pt x="7764" y="923"/>
                    <a:pt x="7998" y="823"/>
                    <a:pt x="8231" y="723"/>
                  </a:cubicBezTo>
                  <a:lnTo>
                    <a:pt x="8231" y="723"/>
                  </a:lnTo>
                  <a:cubicBezTo>
                    <a:pt x="7853" y="968"/>
                    <a:pt x="7519" y="1268"/>
                    <a:pt x="7141" y="1501"/>
                  </a:cubicBezTo>
                  <a:cubicBezTo>
                    <a:pt x="6740" y="1768"/>
                    <a:pt x="6295" y="1958"/>
                    <a:pt x="5884" y="2213"/>
                  </a:cubicBezTo>
                  <a:cubicBezTo>
                    <a:pt x="5495" y="2458"/>
                    <a:pt x="5139" y="2747"/>
                    <a:pt x="4817" y="3070"/>
                  </a:cubicBezTo>
                  <a:cubicBezTo>
                    <a:pt x="4483" y="3414"/>
                    <a:pt x="4204" y="3793"/>
                    <a:pt x="3915" y="4171"/>
                  </a:cubicBezTo>
                  <a:cubicBezTo>
                    <a:pt x="3771" y="4360"/>
                    <a:pt x="3626" y="4549"/>
                    <a:pt x="3460" y="4716"/>
                  </a:cubicBezTo>
                  <a:cubicBezTo>
                    <a:pt x="3292" y="4894"/>
                    <a:pt x="3104" y="5038"/>
                    <a:pt x="2914" y="5183"/>
                  </a:cubicBezTo>
                  <a:cubicBezTo>
                    <a:pt x="2726" y="5327"/>
                    <a:pt x="2536" y="5472"/>
                    <a:pt x="2358" y="5639"/>
                  </a:cubicBezTo>
                  <a:cubicBezTo>
                    <a:pt x="2192" y="5806"/>
                    <a:pt x="2036" y="5973"/>
                    <a:pt x="1869" y="6150"/>
                  </a:cubicBezTo>
                  <a:cubicBezTo>
                    <a:pt x="1713" y="6318"/>
                    <a:pt x="1557" y="6496"/>
                    <a:pt x="1379" y="6640"/>
                  </a:cubicBezTo>
                  <a:cubicBezTo>
                    <a:pt x="1191" y="6807"/>
                    <a:pt x="991" y="6929"/>
                    <a:pt x="790" y="7052"/>
                  </a:cubicBezTo>
                  <a:cubicBezTo>
                    <a:pt x="657" y="7119"/>
                    <a:pt x="523" y="7185"/>
                    <a:pt x="401" y="7252"/>
                  </a:cubicBezTo>
                  <a:lnTo>
                    <a:pt x="501" y="7252"/>
                  </a:lnTo>
                  <a:cubicBezTo>
                    <a:pt x="690" y="7151"/>
                    <a:pt x="879" y="7063"/>
                    <a:pt x="1057" y="6951"/>
                  </a:cubicBezTo>
                  <a:cubicBezTo>
                    <a:pt x="1246" y="6818"/>
                    <a:pt x="1424" y="6674"/>
                    <a:pt x="1591" y="6518"/>
                  </a:cubicBezTo>
                  <a:cubicBezTo>
                    <a:pt x="1936" y="6195"/>
                    <a:pt x="2225" y="5817"/>
                    <a:pt x="2592" y="5505"/>
                  </a:cubicBezTo>
                  <a:cubicBezTo>
                    <a:pt x="2770" y="5350"/>
                    <a:pt x="2970" y="5216"/>
                    <a:pt x="3159" y="5061"/>
                  </a:cubicBezTo>
                  <a:cubicBezTo>
                    <a:pt x="3349" y="4916"/>
                    <a:pt x="3515" y="4749"/>
                    <a:pt x="3671" y="4571"/>
                  </a:cubicBezTo>
                  <a:cubicBezTo>
                    <a:pt x="3982" y="4205"/>
                    <a:pt x="4249" y="3804"/>
                    <a:pt x="4560" y="3437"/>
                  </a:cubicBezTo>
                  <a:cubicBezTo>
                    <a:pt x="4861" y="3081"/>
                    <a:pt x="5205" y="2769"/>
                    <a:pt x="5584" y="2492"/>
                  </a:cubicBezTo>
                  <a:cubicBezTo>
                    <a:pt x="5973" y="2203"/>
                    <a:pt x="6407" y="1991"/>
                    <a:pt x="6829" y="1758"/>
                  </a:cubicBezTo>
                  <a:cubicBezTo>
                    <a:pt x="7030" y="1646"/>
                    <a:pt x="7230" y="1524"/>
                    <a:pt x="7419" y="1390"/>
                  </a:cubicBezTo>
                  <a:cubicBezTo>
                    <a:pt x="7619" y="1246"/>
                    <a:pt x="7797" y="1101"/>
                    <a:pt x="7998" y="957"/>
                  </a:cubicBezTo>
                  <a:cubicBezTo>
                    <a:pt x="8220" y="790"/>
                    <a:pt x="8453" y="645"/>
                    <a:pt x="8698" y="534"/>
                  </a:cubicBezTo>
                  <a:cubicBezTo>
                    <a:pt x="8976" y="423"/>
                    <a:pt x="9254" y="322"/>
                    <a:pt x="9543" y="233"/>
                  </a:cubicBezTo>
                  <a:cubicBezTo>
                    <a:pt x="9810" y="167"/>
                    <a:pt x="10089" y="112"/>
                    <a:pt x="10366" y="67"/>
                  </a:cubicBezTo>
                  <a:lnTo>
                    <a:pt x="10289" y="33"/>
                  </a:lnTo>
                  <a:cubicBezTo>
                    <a:pt x="10244" y="45"/>
                    <a:pt x="10200" y="45"/>
                    <a:pt x="10155" y="56"/>
                  </a:cubicBezTo>
                  <a:cubicBezTo>
                    <a:pt x="10188" y="45"/>
                    <a:pt x="10233" y="33"/>
                    <a:pt x="10266" y="23"/>
                  </a:cubicBezTo>
                  <a:lnTo>
                    <a:pt x="1020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83" name="Google Shape;16283;p24"/>
            <p:cNvSpPr/>
            <p:nvPr/>
          </p:nvSpPr>
          <p:spPr>
            <a:xfrm flipH="1">
              <a:off x="114957" y="242290"/>
              <a:ext cx="694531" cy="554560"/>
            </a:xfrm>
            <a:custGeom>
              <a:avLst/>
              <a:gdLst/>
              <a:ahLst/>
              <a:cxnLst/>
              <a:rect l="l" t="t" r="r" b="b"/>
              <a:pathLst>
                <a:path w="8609" h="6874" extrusionOk="0">
                  <a:moveTo>
                    <a:pt x="8553" y="0"/>
                  </a:moveTo>
                  <a:cubicBezTo>
                    <a:pt x="7975" y="200"/>
                    <a:pt x="7397" y="423"/>
                    <a:pt x="6841" y="679"/>
                  </a:cubicBezTo>
                  <a:cubicBezTo>
                    <a:pt x="6095" y="1013"/>
                    <a:pt x="5395" y="1435"/>
                    <a:pt x="4760" y="1958"/>
                  </a:cubicBezTo>
                  <a:cubicBezTo>
                    <a:pt x="4427" y="2236"/>
                    <a:pt x="4115" y="2525"/>
                    <a:pt x="3815" y="2837"/>
                  </a:cubicBezTo>
                  <a:cubicBezTo>
                    <a:pt x="3504" y="3148"/>
                    <a:pt x="3193" y="3460"/>
                    <a:pt x="2914" y="3793"/>
                  </a:cubicBezTo>
                  <a:cubicBezTo>
                    <a:pt x="2636" y="4138"/>
                    <a:pt x="2414" y="4527"/>
                    <a:pt x="2147" y="4872"/>
                  </a:cubicBezTo>
                  <a:cubicBezTo>
                    <a:pt x="1869" y="5217"/>
                    <a:pt x="1546" y="5506"/>
                    <a:pt x="1235" y="5806"/>
                  </a:cubicBezTo>
                  <a:cubicBezTo>
                    <a:pt x="835" y="6174"/>
                    <a:pt x="434" y="6540"/>
                    <a:pt x="0" y="6874"/>
                  </a:cubicBezTo>
                  <a:cubicBezTo>
                    <a:pt x="56" y="6852"/>
                    <a:pt x="111" y="6841"/>
                    <a:pt x="167" y="6819"/>
                  </a:cubicBezTo>
                  <a:cubicBezTo>
                    <a:pt x="467" y="6585"/>
                    <a:pt x="756" y="6329"/>
                    <a:pt x="1035" y="6073"/>
                  </a:cubicBezTo>
                  <a:cubicBezTo>
                    <a:pt x="1346" y="5784"/>
                    <a:pt x="1658" y="5506"/>
                    <a:pt x="1947" y="5195"/>
                  </a:cubicBezTo>
                  <a:cubicBezTo>
                    <a:pt x="2258" y="4872"/>
                    <a:pt x="2491" y="4494"/>
                    <a:pt x="2748" y="4138"/>
                  </a:cubicBezTo>
                  <a:cubicBezTo>
                    <a:pt x="3003" y="3771"/>
                    <a:pt x="3292" y="3448"/>
                    <a:pt x="3604" y="3137"/>
                  </a:cubicBezTo>
                  <a:cubicBezTo>
                    <a:pt x="3904" y="2825"/>
                    <a:pt x="4216" y="2525"/>
                    <a:pt x="4538" y="2236"/>
                  </a:cubicBezTo>
                  <a:cubicBezTo>
                    <a:pt x="4861" y="1958"/>
                    <a:pt x="5195" y="1691"/>
                    <a:pt x="5550" y="1446"/>
                  </a:cubicBezTo>
                  <a:cubicBezTo>
                    <a:pt x="5884" y="1224"/>
                    <a:pt x="6228" y="1035"/>
                    <a:pt x="6596" y="857"/>
                  </a:cubicBezTo>
                  <a:cubicBezTo>
                    <a:pt x="7252" y="534"/>
                    <a:pt x="7931" y="279"/>
                    <a:pt x="8609" y="23"/>
                  </a:cubicBezTo>
                  <a:lnTo>
                    <a:pt x="855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84" name="Google Shape;16284;p24"/>
            <p:cNvSpPr/>
            <p:nvPr/>
          </p:nvSpPr>
          <p:spPr>
            <a:xfrm flipH="1">
              <a:off x="162476" y="218894"/>
              <a:ext cx="754715" cy="435322"/>
            </a:xfrm>
            <a:custGeom>
              <a:avLst/>
              <a:gdLst/>
              <a:ahLst/>
              <a:cxnLst/>
              <a:rect l="l" t="t" r="r" b="b"/>
              <a:pathLst>
                <a:path w="9355" h="5396" extrusionOk="0">
                  <a:moveTo>
                    <a:pt x="8721" y="0"/>
                  </a:moveTo>
                  <a:cubicBezTo>
                    <a:pt x="8459" y="0"/>
                    <a:pt x="8026" y="84"/>
                    <a:pt x="7363" y="157"/>
                  </a:cubicBezTo>
                  <a:cubicBezTo>
                    <a:pt x="7114" y="188"/>
                    <a:pt x="6964" y="199"/>
                    <a:pt x="6838" y="199"/>
                  </a:cubicBezTo>
                  <a:cubicBezTo>
                    <a:pt x="6611" y="199"/>
                    <a:pt x="6468" y="164"/>
                    <a:pt x="5973" y="157"/>
                  </a:cubicBezTo>
                  <a:cubicBezTo>
                    <a:pt x="5962" y="157"/>
                    <a:pt x="5951" y="157"/>
                    <a:pt x="5940" y="157"/>
                  </a:cubicBezTo>
                  <a:cubicBezTo>
                    <a:pt x="5200" y="157"/>
                    <a:pt x="5013" y="508"/>
                    <a:pt x="4060" y="935"/>
                  </a:cubicBezTo>
                  <a:cubicBezTo>
                    <a:pt x="3092" y="1370"/>
                    <a:pt x="2136" y="2793"/>
                    <a:pt x="1747" y="3461"/>
                  </a:cubicBezTo>
                  <a:cubicBezTo>
                    <a:pt x="1347" y="4128"/>
                    <a:pt x="590" y="4873"/>
                    <a:pt x="112" y="5295"/>
                  </a:cubicBezTo>
                  <a:cubicBezTo>
                    <a:pt x="79" y="5329"/>
                    <a:pt x="45" y="5362"/>
                    <a:pt x="0" y="5396"/>
                  </a:cubicBezTo>
                  <a:cubicBezTo>
                    <a:pt x="267" y="5384"/>
                    <a:pt x="623" y="5340"/>
                    <a:pt x="1024" y="5229"/>
                  </a:cubicBezTo>
                  <a:cubicBezTo>
                    <a:pt x="1847" y="4995"/>
                    <a:pt x="1836" y="4317"/>
                    <a:pt x="2459" y="3572"/>
                  </a:cubicBezTo>
                  <a:cubicBezTo>
                    <a:pt x="3082" y="2838"/>
                    <a:pt x="3349" y="2715"/>
                    <a:pt x="3905" y="2126"/>
                  </a:cubicBezTo>
                  <a:cubicBezTo>
                    <a:pt x="4449" y="1525"/>
                    <a:pt x="5150" y="1447"/>
                    <a:pt x="6062" y="1347"/>
                  </a:cubicBezTo>
                  <a:cubicBezTo>
                    <a:pt x="6248" y="1327"/>
                    <a:pt x="6388" y="1320"/>
                    <a:pt x="6502" y="1320"/>
                  </a:cubicBezTo>
                  <a:cubicBezTo>
                    <a:pt x="6780" y="1320"/>
                    <a:pt x="6897" y="1363"/>
                    <a:pt x="7118" y="1363"/>
                  </a:cubicBezTo>
                  <a:cubicBezTo>
                    <a:pt x="7256" y="1363"/>
                    <a:pt x="7435" y="1346"/>
                    <a:pt x="7719" y="1291"/>
                  </a:cubicBezTo>
                  <a:cubicBezTo>
                    <a:pt x="8653" y="1113"/>
                    <a:pt x="9355" y="201"/>
                    <a:pt x="9355" y="201"/>
                  </a:cubicBezTo>
                  <a:lnTo>
                    <a:pt x="8943" y="13"/>
                  </a:lnTo>
                  <a:cubicBezTo>
                    <a:pt x="8887" y="1"/>
                    <a:pt x="8821" y="1"/>
                    <a:pt x="8765" y="1"/>
                  </a:cubicBezTo>
                  <a:cubicBezTo>
                    <a:pt x="8751" y="1"/>
                    <a:pt x="8736" y="0"/>
                    <a:pt x="87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85" name="Google Shape;16285;p24"/>
            <p:cNvSpPr/>
            <p:nvPr/>
          </p:nvSpPr>
          <p:spPr>
            <a:xfrm flipH="1">
              <a:off x="230646" y="219862"/>
              <a:ext cx="639914" cy="429030"/>
            </a:xfrm>
            <a:custGeom>
              <a:avLst/>
              <a:gdLst/>
              <a:ahLst/>
              <a:cxnLst/>
              <a:rect l="l" t="t" r="r" b="b"/>
              <a:pathLst>
                <a:path w="7932" h="5318" extrusionOk="0">
                  <a:moveTo>
                    <a:pt x="7931" y="1"/>
                  </a:moveTo>
                  <a:cubicBezTo>
                    <a:pt x="7909" y="1"/>
                    <a:pt x="7887" y="11"/>
                    <a:pt x="7853" y="11"/>
                  </a:cubicBezTo>
                  <a:cubicBezTo>
                    <a:pt x="7820" y="11"/>
                    <a:pt x="7798" y="23"/>
                    <a:pt x="7764" y="23"/>
                  </a:cubicBezTo>
                  <a:cubicBezTo>
                    <a:pt x="7653" y="78"/>
                    <a:pt x="7542" y="134"/>
                    <a:pt x="7430" y="179"/>
                  </a:cubicBezTo>
                  <a:cubicBezTo>
                    <a:pt x="7252" y="256"/>
                    <a:pt x="7064" y="323"/>
                    <a:pt x="6864" y="367"/>
                  </a:cubicBezTo>
                  <a:cubicBezTo>
                    <a:pt x="6641" y="412"/>
                    <a:pt x="6407" y="412"/>
                    <a:pt x="6185" y="412"/>
                  </a:cubicBezTo>
                  <a:cubicBezTo>
                    <a:pt x="6089" y="407"/>
                    <a:pt x="5996" y="405"/>
                    <a:pt x="5902" y="405"/>
                  </a:cubicBezTo>
                  <a:cubicBezTo>
                    <a:pt x="5768" y="405"/>
                    <a:pt x="5633" y="410"/>
                    <a:pt x="5495" y="423"/>
                  </a:cubicBezTo>
                  <a:cubicBezTo>
                    <a:pt x="5250" y="446"/>
                    <a:pt x="5028" y="523"/>
                    <a:pt x="4806" y="634"/>
                  </a:cubicBezTo>
                  <a:cubicBezTo>
                    <a:pt x="4572" y="757"/>
                    <a:pt x="4338" y="890"/>
                    <a:pt x="4105" y="1024"/>
                  </a:cubicBezTo>
                  <a:cubicBezTo>
                    <a:pt x="3883" y="1146"/>
                    <a:pt x="3660" y="1291"/>
                    <a:pt x="3449" y="1447"/>
                  </a:cubicBezTo>
                  <a:cubicBezTo>
                    <a:pt x="3015" y="1791"/>
                    <a:pt x="2648" y="2214"/>
                    <a:pt x="2281" y="2614"/>
                  </a:cubicBezTo>
                  <a:cubicBezTo>
                    <a:pt x="1513" y="3449"/>
                    <a:pt x="757" y="4294"/>
                    <a:pt x="79" y="5206"/>
                  </a:cubicBezTo>
                  <a:cubicBezTo>
                    <a:pt x="57" y="5239"/>
                    <a:pt x="23" y="5283"/>
                    <a:pt x="1" y="5317"/>
                  </a:cubicBezTo>
                  <a:cubicBezTo>
                    <a:pt x="35" y="5306"/>
                    <a:pt x="67" y="5306"/>
                    <a:pt x="90" y="5295"/>
                  </a:cubicBezTo>
                  <a:cubicBezTo>
                    <a:pt x="334" y="4983"/>
                    <a:pt x="579" y="4660"/>
                    <a:pt x="835" y="4361"/>
                  </a:cubicBezTo>
                  <a:cubicBezTo>
                    <a:pt x="1191" y="3926"/>
                    <a:pt x="1569" y="3504"/>
                    <a:pt x="1948" y="3081"/>
                  </a:cubicBezTo>
                  <a:cubicBezTo>
                    <a:pt x="2326" y="2670"/>
                    <a:pt x="2692" y="2247"/>
                    <a:pt x="3082" y="1858"/>
                  </a:cubicBezTo>
                  <a:cubicBezTo>
                    <a:pt x="3471" y="1469"/>
                    <a:pt x="3927" y="1168"/>
                    <a:pt x="4405" y="901"/>
                  </a:cubicBezTo>
                  <a:cubicBezTo>
                    <a:pt x="4628" y="779"/>
                    <a:pt x="4862" y="646"/>
                    <a:pt x="5095" y="557"/>
                  </a:cubicBezTo>
                  <a:cubicBezTo>
                    <a:pt x="5329" y="468"/>
                    <a:pt x="5573" y="446"/>
                    <a:pt x="5818" y="446"/>
                  </a:cubicBezTo>
                  <a:cubicBezTo>
                    <a:pt x="6003" y="446"/>
                    <a:pt x="6195" y="460"/>
                    <a:pt x="6384" y="460"/>
                  </a:cubicBezTo>
                  <a:cubicBezTo>
                    <a:pt x="6433" y="460"/>
                    <a:pt x="6482" y="459"/>
                    <a:pt x="6530" y="456"/>
                  </a:cubicBezTo>
                  <a:cubicBezTo>
                    <a:pt x="6730" y="446"/>
                    <a:pt x="6930" y="412"/>
                    <a:pt x="7130" y="345"/>
                  </a:cubicBezTo>
                  <a:cubicBezTo>
                    <a:pt x="7408" y="256"/>
                    <a:pt x="7675" y="134"/>
                    <a:pt x="793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86" name="Google Shape;16286;p24"/>
            <p:cNvSpPr/>
            <p:nvPr/>
          </p:nvSpPr>
          <p:spPr>
            <a:xfrm flipH="1">
              <a:off x="197482" y="271898"/>
              <a:ext cx="119399" cy="54778"/>
            </a:xfrm>
            <a:custGeom>
              <a:avLst/>
              <a:gdLst/>
              <a:ahLst/>
              <a:cxnLst/>
              <a:rect l="l" t="t" r="r" b="b"/>
              <a:pathLst>
                <a:path w="1480" h="679" extrusionOk="0">
                  <a:moveTo>
                    <a:pt x="1479" y="1"/>
                  </a:moveTo>
                  <a:lnTo>
                    <a:pt x="1479" y="1"/>
                  </a:lnTo>
                  <a:cubicBezTo>
                    <a:pt x="1224" y="90"/>
                    <a:pt x="979" y="201"/>
                    <a:pt x="735" y="312"/>
                  </a:cubicBezTo>
                  <a:cubicBezTo>
                    <a:pt x="490" y="423"/>
                    <a:pt x="234" y="545"/>
                    <a:pt x="1" y="679"/>
                  </a:cubicBezTo>
                  <a:cubicBezTo>
                    <a:pt x="45" y="679"/>
                    <a:pt x="100" y="668"/>
                    <a:pt x="167" y="657"/>
                  </a:cubicBezTo>
                  <a:cubicBezTo>
                    <a:pt x="267" y="601"/>
                    <a:pt x="379" y="545"/>
                    <a:pt x="490" y="490"/>
                  </a:cubicBezTo>
                  <a:cubicBezTo>
                    <a:pt x="768" y="345"/>
                    <a:pt x="1057" y="223"/>
                    <a:pt x="1346" y="100"/>
                  </a:cubicBezTo>
                  <a:lnTo>
                    <a:pt x="1479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87" name="Google Shape;16287;p24"/>
            <p:cNvSpPr/>
            <p:nvPr/>
          </p:nvSpPr>
          <p:spPr>
            <a:xfrm flipH="1">
              <a:off x="163438" y="236885"/>
              <a:ext cx="231537" cy="91566"/>
            </a:xfrm>
            <a:custGeom>
              <a:avLst/>
              <a:gdLst/>
              <a:ahLst/>
              <a:cxnLst/>
              <a:rect l="l" t="t" r="r" b="b"/>
              <a:pathLst>
                <a:path w="2870" h="1135" extrusionOk="0">
                  <a:moveTo>
                    <a:pt x="2870" y="1"/>
                  </a:moveTo>
                  <a:lnTo>
                    <a:pt x="2870" y="1"/>
                  </a:lnTo>
                  <a:cubicBezTo>
                    <a:pt x="2681" y="45"/>
                    <a:pt x="2492" y="101"/>
                    <a:pt x="2303" y="156"/>
                  </a:cubicBezTo>
                  <a:cubicBezTo>
                    <a:pt x="2047" y="223"/>
                    <a:pt x="1802" y="312"/>
                    <a:pt x="1558" y="423"/>
                  </a:cubicBezTo>
                  <a:cubicBezTo>
                    <a:pt x="1291" y="524"/>
                    <a:pt x="1035" y="635"/>
                    <a:pt x="779" y="746"/>
                  </a:cubicBezTo>
                  <a:cubicBezTo>
                    <a:pt x="512" y="857"/>
                    <a:pt x="257" y="979"/>
                    <a:pt x="0" y="1102"/>
                  </a:cubicBezTo>
                  <a:lnTo>
                    <a:pt x="146" y="1102"/>
                  </a:lnTo>
                  <a:cubicBezTo>
                    <a:pt x="234" y="1058"/>
                    <a:pt x="323" y="1013"/>
                    <a:pt x="412" y="979"/>
                  </a:cubicBezTo>
                  <a:cubicBezTo>
                    <a:pt x="646" y="868"/>
                    <a:pt x="880" y="768"/>
                    <a:pt x="1113" y="668"/>
                  </a:cubicBezTo>
                  <a:lnTo>
                    <a:pt x="1113" y="668"/>
                  </a:lnTo>
                  <a:cubicBezTo>
                    <a:pt x="890" y="813"/>
                    <a:pt x="679" y="969"/>
                    <a:pt x="468" y="1135"/>
                  </a:cubicBezTo>
                  <a:lnTo>
                    <a:pt x="568" y="1135"/>
                  </a:lnTo>
                  <a:cubicBezTo>
                    <a:pt x="668" y="1058"/>
                    <a:pt x="768" y="979"/>
                    <a:pt x="880" y="902"/>
                  </a:cubicBezTo>
                  <a:cubicBezTo>
                    <a:pt x="1102" y="735"/>
                    <a:pt x="1335" y="590"/>
                    <a:pt x="1580" y="479"/>
                  </a:cubicBezTo>
                  <a:cubicBezTo>
                    <a:pt x="1858" y="368"/>
                    <a:pt x="2136" y="267"/>
                    <a:pt x="2425" y="178"/>
                  </a:cubicBezTo>
                  <a:cubicBezTo>
                    <a:pt x="2536" y="146"/>
                    <a:pt x="2659" y="123"/>
                    <a:pt x="2781" y="101"/>
                  </a:cubicBezTo>
                  <a:cubicBezTo>
                    <a:pt x="2815" y="57"/>
                    <a:pt x="2848" y="23"/>
                    <a:pt x="287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88" name="Google Shape;16288;p24"/>
            <p:cNvSpPr/>
            <p:nvPr/>
          </p:nvSpPr>
          <p:spPr>
            <a:xfrm flipH="1">
              <a:off x="764552" y="578789"/>
              <a:ext cx="43161" cy="50341"/>
            </a:xfrm>
            <a:custGeom>
              <a:avLst/>
              <a:gdLst/>
              <a:ahLst/>
              <a:cxnLst/>
              <a:rect l="l" t="t" r="r" b="b"/>
              <a:pathLst>
                <a:path w="535" h="624" extrusionOk="0">
                  <a:moveTo>
                    <a:pt x="534" y="1"/>
                  </a:moveTo>
                  <a:lnTo>
                    <a:pt x="534" y="1"/>
                  </a:lnTo>
                  <a:cubicBezTo>
                    <a:pt x="356" y="211"/>
                    <a:pt x="178" y="412"/>
                    <a:pt x="0" y="623"/>
                  </a:cubicBezTo>
                  <a:cubicBezTo>
                    <a:pt x="245" y="478"/>
                    <a:pt x="390" y="256"/>
                    <a:pt x="5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89" name="Google Shape;16289;p24"/>
            <p:cNvSpPr/>
            <p:nvPr/>
          </p:nvSpPr>
          <p:spPr>
            <a:xfrm flipH="1">
              <a:off x="185786" y="220750"/>
              <a:ext cx="325846" cy="119480"/>
            </a:xfrm>
            <a:custGeom>
              <a:avLst/>
              <a:gdLst/>
              <a:ahLst/>
              <a:cxnLst/>
              <a:rect l="l" t="t" r="r" b="b"/>
              <a:pathLst>
                <a:path w="4039" h="1481" extrusionOk="0">
                  <a:moveTo>
                    <a:pt x="3960" y="0"/>
                  </a:moveTo>
                  <a:cubicBezTo>
                    <a:pt x="3827" y="45"/>
                    <a:pt x="3682" y="89"/>
                    <a:pt x="3549" y="134"/>
                  </a:cubicBezTo>
                  <a:cubicBezTo>
                    <a:pt x="3327" y="223"/>
                    <a:pt x="3093" y="301"/>
                    <a:pt x="2870" y="401"/>
                  </a:cubicBezTo>
                  <a:cubicBezTo>
                    <a:pt x="2637" y="490"/>
                    <a:pt x="2415" y="601"/>
                    <a:pt x="2181" y="690"/>
                  </a:cubicBezTo>
                  <a:cubicBezTo>
                    <a:pt x="1947" y="790"/>
                    <a:pt x="1713" y="868"/>
                    <a:pt x="1469" y="924"/>
                  </a:cubicBezTo>
                  <a:cubicBezTo>
                    <a:pt x="1224" y="979"/>
                    <a:pt x="991" y="1013"/>
                    <a:pt x="757" y="1102"/>
                  </a:cubicBezTo>
                  <a:cubicBezTo>
                    <a:pt x="490" y="1191"/>
                    <a:pt x="235" y="1324"/>
                    <a:pt x="1" y="1480"/>
                  </a:cubicBezTo>
                  <a:cubicBezTo>
                    <a:pt x="67" y="1468"/>
                    <a:pt x="134" y="1446"/>
                    <a:pt x="212" y="1436"/>
                  </a:cubicBezTo>
                  <a:lnTo>
                    <a:pt x="445" y="1302"/>
                  </a:lnTo>
                  <a:cubicBezTo>
                    <a:pt x="668" y="1191"/>
                    <a:pt x="902" y="1113"/>
                    <a:pt x="1157" y="1057"/>
                  </a:cubicBezTo>
                  <a:cubicBezTo>
                    <a:pt x="1391" y="1001"/>
                    <a:pt x="1624" y="957"/>
                    <a:pt x="1858" y="879"/>
                  </a:cubicBezTo>
                  <a:cubicBezTo>
                    <a:pt x="2326" y="724"/>
                    <a:pt x="2759" y="501"/>
                    <a:pt x="3226" y="323"/>
                  </a:cubicBezTo>
                  <a:cubicBezTo>
                    <a:pt x="3493" y="223"/>
                    <a:pt x="3771" y="134"/>
                    <a:pt x="4038" y="45"/>
                  </a:cubicBezTo>
                  <a:lnTo>
                    <a:pt x="396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90" name="Google Shape;16290;p24"/>
            <p:cNvSpPr/>
            <p:nvPr/>
          </p:nvSpPr>
          <p:spPr>
            <a:xfrm flipH="1">
              <a:off x="-973530" y="-340028"/>
              <a:ext cx="170547" cy="147635"/>
            </a:xfrm>
            <a:custGeom>
              <a:avLst/>
              <a:gdLst/>
              <a:ahLst/>
              <a:cxnLst/>
              <a:rect l="l" t="t" r="r" b="b"/>
              <a:pathLst>
                <a:path w="2114" h="1830" extrusionOk="0">
                  <a:moveTo>
                    <a:pt x="1524" y="1"/>
                  </a:moveTo>
                  <a:cubicBezTo>
                    <a:pt x="1215" y="1"/>
                    <a:pt x="819" y="175"/>
                    <a:pt x="634" y="267"/>
                  </a:cubicBezTo>
                  <a:cubicBezTo>
                    <a:pt x="356" y="401"/>
                    <a:pt x="0" y="646"/>
                    <a:pt x="33" y="868"/>
                  </a:cubicBezTo>
                  <a:cubicBezTo>
                    <a:pt x="67" y="1079"/>
                    <a:pt x="267" y="1024"/>
                    <a:pt x="367" y="1168"/>
                  </a:cubicBezTo>
                  <a:cubicBezTo>
                    <a:pt x="411" y="1246"/>
                    <a:pt x="378" y="1212"/>
                    <a:pt x="400" y="1346"/>
                  </a:cubicBezTo>
                  <a:cubicBezTo>
                    <a:pt x="411" y="1479"/>
                    <a:pt x="356" y="1546"/>
                    <a:pt x="522" y="1702"/>
                  </a:cubicBezTo>
                  <a:cubicBezTo>
                    <a:pt x="620" y="1787"/>
                    <a:pt x="772" y="1829"/>
                    <a:pt x="907" y="1829"/>
                  </a:cubicBezTo>
                  <a:cubicBezTo>
                    <a:pt x="1018" y="1829"/>
                    <a:pt x="1117" y="1801"/>
                    <a:pt x="1167" y="1746"/>
                  </a:cubicBezTo>
                  <a:cubicBezTo>
                    <a:pt x="1279" y="1624"/>
                    <a:pt x="1668" y="1235"/>
                    <a:pt x="1869" y="945"/>
                  </a:cubicBezTo>
                  <a:cubicBezTo>
                    <a:pt x="2057" y="668"/>
                    <a:pt x="2113" y="411"/>
                    <a:pt x="1857" y="122"/>
                  </a:cubicBezTo>
                  <a:cubicBezTo>
                    <a:pt x="1779" y="34"/>
                    <a:pt x="1660" y="1"/>
                    <a:pt x="152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91" name="Google Shape;16291;p24"/>
            <p:cNvSpPr/>
            <p:nvPr/>
          </p:nvSpPr>
          <p:spPr>
            <a:xfrm flipH="1">
              <a:off x="-969900" y="-340028"/>
              <a:ext cx="159817" cy="73818"/>
            </a:xfrm>
            <a:custGeom>
              <a:avLst/>
              <a:gdLst/>
              <a:ahLst/>
              <a:cxnLst/>
              <a:rect l="l" t="t" r="r" b="b"/>
              <a:pathLst>
                <a:path w="1981" h="915" extrusionOk="0">
                  <a:moveTo>
                    <a:pt x="1436" y="1"/>
                  </a:moveTo>
                  <a:cubicBezTo>
                    <a:pt x="1127" y="1"/>
                    <a:pt x="731" y="175"/>
                    <a:pt x="546" y="267"/>
                  </a:cubicBezTo>
                  <a:cubicBezTo>
                    <a:pt x="357" y="356"/>
                    <a:pt x="112" y="512"/>
                    <a:pt x="1" y="668"/>
                  </a:cubicBezTo>
                  <a:cubicBezTo>
                    <a:pt x="12" y="690"/>
                    <a:pt x="23" y="701"/>
                    <a:pt x="45" y="723"/>
                  </a:cubicBezTo>
                  <a:cubicBezTo>
                    <a:pt x="112" y="790"/>
                    <a:pt x="212" y="823"/>
                    <a:pt x="301" y="823"/>
                  </a:cubicBezTo>
                  <a:cubicBezTo>
                    <a:pt x="316" y="824"/>
                    <a:pt x="332" y="824"/>
                    <a:pt x="347" y="824"/>
                  </a:cubicBezTo>
                  <a:cubicBezTo>
                    <a:pt x="494" y="824"/>
                    <a:pt x="640" y="796"/>
                    <a:pt x="786" y="796"/>
                  </a:cubicBezTo>
                  <a:cubicBezTo>
                    <a:pt x="858" y="796"/>
                    <a:pt x="930" y="803"/>
                    <a:pt x="1002" y="823"/>
                  </a:cubicBezTo>
                  <a:cubicBezTo>
                    <a:pt x="1124" y="846"/>
                    <a:pt x="1224" y="901"/>
                    <a:pt x="1346" y="912"/>
                  </a:cubicBezTo>
                  <a:cubicBezTo>
                    <a:pt x="1361" y="914"/>
                    <a:pt x="1375" y="914"/>
                    <a:pt x="1390" y="914"/>
                  </a:cubicBezTo>
                  <a:cubicBezTo>
                    <a:pt x="1487" y="914"/>
                    <a:pt x="1583" y="886"/>
                    <a:pt x="1680" y="856"/>
                  </a:cubicBezTo>
                  <a:cubicBezTo>
                    <a:pt x="1736" y="846"/>
                    <a:pt x="1803" y="823"/>
                    <a:pt x="1870" y="801"/>
                  </a:cubicBezTo>
                  <a:cubicBezTo>
                    <a:pt x="1981" y="567"/>
                    <a:pt x="1981" y="356"/>
                    <a:pt x="1769" y="122"/>
                  </a:cubicBezTo>
                  <a:cubicBezTo>
                    <a:pt x="1691" y="34"/>
                    <a:pt x="1572" y="1"/>
                    <a:pt x="14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92" name="Google Shape;16292;p24"/>
            <p:cNvSpPr/>
            <p:nvPr/>
          </p:nvSpPr>
          <p:spPr>
            <a:xfrm flipH="1">
              <a:off x="-957396" y="-303320"/>
              <a:ext cx="46792" cy="9116"/>
            </a:xfrm>
            <a:custGeom>
              <a:avLst/>
              <a:gdLst/>
              <a:ahLst/>
              <a:cxnLst/>
              <a:rect l="l" t="t" r="r" b="b"/>
              <a:pathLst>
                <a:path w="580" h="113" extrusionOk="0">
                  <a:moveTo>
                    <a:pt x="579" y="1"/>
                  </a:moveTo>
                  <a:lnTo>
                    <a:pt x="579" y="1"/>
                  </a:lnTo>
                  <a:cubicBezTo>
                    <a:pt x="501" y="57"/>
                    <a:pt x="401" y="79"/>
                    <a:pt x="301" y="79"/>
                  </a:cubicBezTo>
                  <a:cubicBezTo>
                    <a:pt x="245" y="79"/>
                    <a:pt x="201" y="79"/>
                    <a:pt x="145" y="68"/>
                  </a:cubicBezTo>
                  <a:cubicBezTo>
                    <a:pt x="100" y="68"/>
                    <a:pt x="56" y="45"/>
                    <a:pt x="34" y="13"/>
                  </a:cubicBezTo>
                  <a:lnTo>
                    <a:pt x="1" y="45"/>
                  </a:lnTo>
                  <a:cubicBezTo>
                    <a:pt x="34" y="90"/>
                    <a:pt x="100" y="102"/>
                    <a:pt x="145" y="112"/>
                  </a:cubicBezTo>
                  <a:cubicBezTo>
                    <a:pt x="201" y="112"/>
                    <a:pt x="245" y="102"/>
                    <a:pt x="301" y="102"/>
                  </a:cubicBezTo>
                  <a:cubicBezTo>
                    <a:pt x="401" y="90"/>
                    <a:pt x="501" y="68"/>
                    <a:pt x="5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93" name="Google Shape;16293;p24"/>
            <p:cNvSpPr/>
            <p:nvPr/>
          </p:nvSpPr>
          <p:spPr>
            <a:xfrm flipH="1">
              <a:off x="-925045" y="-332848"/>
              <a:ext cx="29688" cy="43161"/>
            </a:xfrm>
            <a:custGeom>
              <a:avLst/>
              <a:gdLst/>
              <a:ahLst/>
              <a:cxnLst/>
              <a:rect l="l" t="t" r="r" b="b"/>
              <a:pathLst>
                <a:path w="368" h="535" extrusionOk="0">
                  <a:moveTo>
                    <a:pt x="367" y="0"/>
                  </a:moveTo>
                  <a:cubicBezTo>
                    <a:pt x="256" y="33"/>
                    <a:pt x="167" y="122"/>
                    <a:pt x="111" y="211"/>
                  </a:cubicBezTo>
                  <a:cubicBezTo>
                    <a:pt x="56" y="312"/>
                    <a:pt x="34" y="423"/>
                    <a:pt x="0" y="523"/>
                  </a:cubicBezTo>
                  <a:lnTo>
                    <a:pt x="34" y="534"/>
                  </a:lnTo>
                  <a:cubicBezTo>
                    <a:pt x="56" y="434"/>
                    <a:pt x="78" y="322"/>
                    <a:pt x="134" y="223"/>
                  </a:cubicBezTo>
                  <a:cubicBezTo>
                    <a:pt x="178" y="122"/>
                    <a:pt x="256" y="33"/>
                    <a:pt x="3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94" name="Google Shape;16294;p24"/>
            <p:cNvSpPr/>
            <p:nvPr/>
          </p:nvSpPr>
          <p:spPr>
            <a:xfrm flipH="1">
              <a:off x="-950135" y="-279924"/>
              <a:ext cx="73576" cy="9923"/>
            </a:xfrm>
            <a:custGeom>
              <a:avLst/>
              <a:gdLst/>
              <a:ahLst/>
              <a:cxnLst/>
              <a:rect l="l" t="t" r="r" b="b"/>
              <a:pathLst>
                <a:path w="912" h="123" extrusionOk="0">
                  <a:moveTo>
                    <a:pt x="45" y="0"/>
                  </a:moveTo>
                  <a:lnTo>
                    <a:pt x="0" y="56"/>
                  </a:lnTo>
                  <a:cubicBezTo>
                    <a:pt x="77" y="101"/>
                    <a:pt x="156" y="123"/>
                    <a:pt x="233" y="123"/>
                  </a:cubicBezTo>
                  <a:lnTo>
                    <a:pt x="467" y="123"/>
                  </a:lnTo>
                  <a:cubicBezTo>
                    <a:pt x="623" y="101"/>
                    <a:pt x="778" y="56"/>
                    <a:pt x="912" y="0"/>
                  </a:cubicBezTo>
                  <a:lnTo>
                    <a:pt x="912" y="0"/>
                  </a:lnTo>
                  <a:cubicBezTo>
                    <a:pt x="778" y="56"/>
                    <a:pt x="623" y="78"/>
                    <a:pt x="467" y="89"/>
                  </a:cubicBezTo>
                  <a:cubicBezTo>
                    <a:pt x="389" y="89"/>
                    <a:pt x="311" y="89"/>
                    <a:pt x="245" y="78"/>
                  </a:cubicBezTo>
                  <a:cubicBezTo>
                    <a:pt x="166" y="67"/>
                    <a:pt x="89" y="45"/>
                    <a:pt x="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95" name="Google Shape;16295;p24"/>
            <p:cNvSpPr/>
            <p:nvPr/>
          </p:nvSpPr>
          <p:spPr>
            <a:xfrm flipH="1">
              <a:off x="-912460" y="-262902"/>
              <a:ext cx="56634" cy="19846"/>
            </a:xfrm>
            <a:custGeom>
              <a:avLst/>
              <a:gdLst/>
              <a:ahLst/>
              <a:cxnLst/>
              <a:rect l="l" t="t" r="r" b="b"/>
              <a:pathLst>
                <a:path w="702" h="246" extrusionOk="0">
                  <a:moveTo>
                    <a:pt x="23" y="1"/>
                  </a:moveTo>
                  <a:lnTo>
                    <a:pt x="1" y="23"/>
                  </a:lnTo>
                  <a:cubicBezTo>
                    <a:pt x="79" y="123"/>
                    <a:pt x="201" y="190"/>
                    <a:pt x="324" y="223"/>
                  </a:cubicBezTo>
                  <a:cubicBezTo>
                    <a:pt x="446" y="246"/>
                    <a:pt x="579" y="246"/>
                    <a:pt x="702" y="246"/>
                  </a:cubicBezTo>
                  <a:cubicBezTo>
                    <a:pt x="579" y="246"/>
                    <a:pt x="446" y="234"/>
                    <a:pt x="334" y="201"/>
                  </a:cubicBezTo>
                  <a:cubicBezTo>
                    <a:pt x="213" y="167"/>
                    <a:pt x="101" y="101"/>
                    <a:pt x="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96" name="Google Shape;16296;p24"/>
            <p:cNvSpPr/>
            <p:nvPr/>
          </p:nvSpPr>
          <p:spPr>
            <a:xfrm flipH="1">
              <a:off x="-866717" y="-253866"/>
              <a:ext cx="27914" cy="38563"/>
            </a:xfrm>
            <a:custGeom>
              <a:avLst/>
              <a:gdLst/>
              <a:ahLst/>
              <a:cxnLst/>
              <a:rect l="l" t="t" r="r" b="b"/>
              <a:pathLst>
                <a:path w="346" h="478" extrusionOk="0">
                  <a:moveTo>
                    <a:pt x="56" y="0"/>
                  </a:moveTo>
                  <a:lnTo>
                    <a:pt x="1" y="11"/>
                  </a:lnTo>
                  <a:cubicBezTo>
                    <a:pt x="23" y="111"/>
                    <a:pt x="68" y="200"/>
                    <a:pt x="134" y="278"/>
                  </a:cubicBezTo>
                  <a:cubicBezTo>
                    <a:pt x="201" y="356"/>
                    <a:pt x="290" y="389"/>
                    <a:pt x="345" y="478"/>
                  </a:cubicBezTo>
                  <a:cubicBezTo>
                    <a:pt x="323" y="433"/>
                    <a:pt x="290" y="401"/>
                    <a:pt x="246" y="367"/>
                  </a:cubicBezTo>
                  <a:lnTo>
                    <a:pt x="145" y="267"/>
                  </a:lnTo>
                  <a:cubicBezTo>
                    <a:pt x="90" y="189"/>
                    <a:pt x="56" y="100"/>
                    <a:pt x="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97" name="Google Shape;16297;p24"/>
            <p:cNvSpPr/>
            <p:nvPr/>
          </p:nvSpPr>
          <p:spPr>
            <a:xfrm flipH="1">
              <a:off x="-835334" y="-296140"/>
              <a:ext cx="16216" cy="47679"/>
            </a:xfrm>
            <a:custGeom>
              <a:avLst/>
              <a:gdLst/>
              <a:ahLst/>
              <a:cxnLst/>
              <a:rect l="l" t="t" r="r" b="b"/>
              <a:pathLst>
                <a:path w="201" h="591" extrusionOk="0">
                  <a:moveTo>
                    <a:pt x="55" y="1"/>
                  </a:moveTo>
                  <a:lnTo>
                    <a:pt x="55" y="1"/>
                  </a:lnTo>
                  <a:cubicBezTo>
                    <a:pt x="45" y="57"/>
                    <a:pt x="33" y="102"/>
                    <a:pt x="22" y="157"/>
                  </a:cubicBezTo>
                  <a:cubicBezTo>
                    <a:pt x="11" y="213"/>
                    <a:pt x="0" y="257"/>
                    <a:pt x="11" y="312"/>
                  </a:cubicBezTo>
                  <a:cubicBezTo>
                    <a:pt x="11" y="368"/>
                    <a:pt x="45" y="424"/>
                    <a:pt x="78" y="468"/>
                  </a:cubicBezTo>
                  <a:cubicBezTo>
                    <a:pt x="111" y="502"/>
                    <a:pt x="156" y="546"/>
                    <a:pt x="167" y="591"/>
                  </a:cubicBezTo>
                  <a:lnTo>
                    <a:pt x="200" y="579"/>
                  </a:lnTo>
                  <a:cubicBezTo>
                    <a:pt x="178" y="524"/>
                    <a:pt x="134" y="490"/>
                    <a:pt x="100" y="446"/>
                  </a:cubicBezTo>
                  <a:cubicBezTo>
                    <a:pt x="67" y="413"/>
                    <a:pt x="33" y="368"/>
                    <a:pt x="22" y="312"/>
                  </a:cubicBezTo>
                  <a:cubicBezTo>
                    <a:pt x="22" y="268"/>
                    <a:pt x="22" y="213"/>
                    <a:pt x="33" y="157"/>
                  </a:cubicBezTo>
                  <a:cubicBezTo>
                    <a:pt x="45" y="102"/>
                    <a:pt x="55" y="57"/>
                    <a:pt x="5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98" name="Google Shape;16298;p24"/>
            <p:cNvSpPr/>
            <p:nvPr/>
          </p:nvSpPr>
          <p:spPr>
            <a:xfrm flipH="1">
              <a:off x="-858649" y="-305095"/>
              <a:ext cx="11779" cy="46791"/>
            </a:xfrm>
            <a:custGeom>
              <a:avLst/>
              <a:gdLst/>
              <a:ahLst/>
              <a:cxnLst/>
              <a:rect l="l" t="t" r="r" b="b"/>
              <a:pathLst>
                <a:path w="146" h="580" extrusionOk="0">
                  <a:moveTo>
                    <a:pt x="146" y="1"/>
                  </a:moveTo>
                  <a:cubicBezTo>
                    <a:pt x="112" y="90"/>
                    <a:pt x="67" y="179"/>
                    <a:pt x="45" y="279"/>
                  </a:cubicBezTo>
                  <a:cubicBezTo>
                    <a:pt x="12" y="368"/>
                    <a:pt x="1" y="479"/>
                    <a:pt x="23" y="579"/>
                  </a:cubicBezTo>
                  <a:lnTo>
                    <a:pt x="79" y="557"/>
                  </a:lnTo>
                  <a:cubicBezTo>
                    <a:pt x="57" y="479"/>
                    <a:pt x="57" y="379"/>
                    <a:pt x="67" y="279"/>
                  </a:cubicBezTo>
                  <a:cubicBezTo>
                    <a:pt x="90" y="190"/>
                    <a:pt x="112" y="101"/>
                    <a:pt x="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99" name="Google Shape;16299;p24"/>
            <p:cNvSpPr/>
            <p:nvPr/>
          </p:nvSpPr>
          <p:spPr>
            <a:xfrm flipH="1">
              <a:off x="-871235" y="-274600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00" name="Google Shape;16300;p24"/>
            <p:cNvSpPr/>
            <p:nvPr/>
          </p:nvSpPr>
          <p:spPr>
            <a:xfrm flipH="1">
              <a:off x="-888257" y="-317600"/>
              <a:ext cx="17103" cy="43080"/>
            </a:xfrm>
            <a:custGeom>
              <a:avLst/>
              <a:gdLst/>
              <a:ahLst/>
              <a:cxnLst/>
              <a:rect l="l" t="t" r="r" b="b"/>
              <a:pathLst>
                <a:path w="212" h="534" extrusionOk="0">
                  <a:moveTo>
                    <a:pt x="211" y="0"/>
                  </a:moveTo>
                  <a:cubicBezTo>
                    <a:pt x="200" y="56"/>
                    <a:pt x="167" y="89"/>
                    <a:pt x="144" y="133"/>
                  </a:cubicBezTo>
                  <a:lnTo>
                    <a:pt x="78" y="267"/>
                  </a:lnTo>
                  <a:cubicBezTo>
                    <a:pt x="55" y="311"/>
                    <a:pt x="45" y="356"/>
                    <a:pt x="23" y="412"/>
                  </a:cubicBezTo>
                  <a:cubicBezTo>
                    <a:pt x="23" y="434"/>
                    <a:pt x="11" y="456"/>
                    <a:pt x="11" y="479"/>
                  </a:cubicBezTo>
                  <a:lnTo>
                    <a:pt x="0" y="523"/>
                  </a:lnTo>
                  <a:lnTo>
                    <a:pt x="0" y="534"/>
                  </a:lnTo>
                  <a:cubicBezTo>
                    <a:pt x="0" y="523"/>
                    <a:pt x="11" y="523"/>
                    <a:pt x="11" y="523"/>
                  </a:cubicBezTo>
                  <a:cubicBezTo>
                    <a:pt x="11" y="523"/>
                    <a:pt x="31" y="528"/>
                    <a:pt x="44" y="528"/>
                  </a:cubicBezTo>
                  <a:cubicBezTo>
                    <a:pt x="51" y="528"/>
                    <a:pt x="55" y="527"/>
                    <a:pt x="55" y="523"/>
                  </a:cubicBezTo>
                  <a:lnTo>
                    <a:pt x="67" y="489"/>
                  </a:lnTo>
                  <a:lnTo>
                    <a:pt x="67" y="423"/>
                  </a:lnTo>
                  <a:cubicBezTo>
                    <a:pt x="78" y="368"/>
                    <a:pt x="89" y="323"/>
                    <a:pt x="100" y="279"/>
                  </a:cubicBezTo>
                  <a:cubicBezTo>
                    <a:pt x="122" y="234"/>
                    <a:pt x="134" y="190"/>
                    <a:pt x="156" y="145"/>
                  </a:cubicBezTo>
                  <a:cubicBezTo>
                    <a:pt x="178" y="101"/>
                    <a:pt x="200" y="56"/>
                    <a:pt x="21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01" name="Google Shape;16301;p24"/>
            <p:cNvSpPr/>
            <p:nvPr/>
          </p:nvSpPr>
          <p:spPr>
            <a:xfrm flipH="1">
              <a:off x="-781521" y="-348741"/>
              <a:ext cx="137470" cy="135695"/>
            </a:xfrm>
            <a:custGeom>
              <a:avLst/>
              <a:gdLst/>
              <a:ahLst/>
              <a:cxnLst/>
              <a:rect l="l" t="t" r="r" b="b"/>
              <a:pathLst>
                <a:path w="1704" h="1682" extrusionOk="0">
                  <a:moveTo>
                    <a:pt x="1374" y="1"/>
                  </a:moveTo>
                  <a:cubicBezTo>
                    <a:pt x="1289" y="1"/>
                    <a:pt x="1188" y="25"/>
                    <a:pt x="1091" y="42"/>
                  </a:cubicBezTo>
                  <a:cubicBezTo>
                    <a:pt x="902" y="64"/>
                    <a:pt x="391" y="242"/>
                    <a:pt x="201" y="608"/>
                  </a:cubicBezTo>
                  <a:cubicBezTo>
                    <a:pt x="1" y="964"/>
                    <a:pt x="101" y="1343"/>
                    <a:pt x="290" y="1432"/>
                  </a:cubicBezTo>
                  <a:cubicBezTo>
                    <a:pt x="490" y="1520"/>
                    <a:pt x="569" y="1587"/>
                    <a:pt x="713" y="1587"/>
                  </a:cubicBezTo>
                  <a:cubicBezTo>
                    <a:pt x="805" y="1587"/>
                    <a:pt x="947" y="1681"/>
                    <a:pt x="1096" y="1681"/>
                  </a:cubicBezTo>
                  <a:cubicBezTo>
                    <a:pt x="1146" y="1681"/>
                    <a:pt x="1197" y="1671"/>
                    <a:pt x="1247" y="1643"/>
                  </a:cubicBezTo>
                  <a:cubicBezTo>
                    <a:pt x="1447" y="1532"/>
                    <a:pt x="1525" y="1476"/>
                    <a:pt x="1614" y="1243"/>
                  </a:cubicBezTo>
                  <a:cubicBezTo>
                    <a:pt x="1703" y="1009"/>
                    <a:pt x="1669" y="820"/>
                    <a:pt x="1636" y="642"/>
                  </a:cubicBezTo>
                  <a:cubicBezTo>
                    <a:pt x="1603" y="464"/>
                    <a:pt x="1636" y="286"/>
                    <a:pt x="1570" y="119"/>
                  </a:cubicBezTo>
                  <a:cubicBezTo>
                    <a:pt x="1535" y="28"/>
                    <a:pt x="1463" y="1"/>
                    <a:pt x="137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02" name="Google Shape;16302;p24"/>
            <p:cNvSpPr/>
            <p:nvPr/>
          </p:nvSpPr>
          <p:spPr>
            <a:xfrm flipH="1">
              <a:off x="-774341" y="-348741"/>
              <a:ext cx="123110" cy="79626"/>
            </a:xfrm>
            <a:custGeom>
              <a:avLst/>
              <a:gdLst/>
              <a:ahLst/>
              <a:cxnLst/>
              <a:rect l="l" t="t" r="r" b="b"/>
              <a:pathLst>
                <a:path w="1526" h="987" extrusionOk="0">
                  <a:moveTo>
                    <a:pt x="1285" y="1"/>
                  </a:moveTo>
                  <a:cubicBezTo>
                    <a:pt x="1200" y="1"/>
                    <a:pt x="1099" y="25"/>
                    <a:pt x="1002" y="42"/>
                  </a:cubicBezTo>
                  <a:cubicBezTo>
                    <a:pt x="813" y="64"/>
                    <a:pt x="302" y="242"/>
                    <a:pt x="112" y="608"/>
                  </a:cubicBezTo>
                  <a:cubicBezTo>
                    <a:pt x="35" y="731"/>
                    <a:pt x="1" y="865"/>
                    <a:pt x="1" y="987"/>
                  </a:cubicBezTo>
                  <a:cubicBezTo>
                    <a:pt x="68" y="987"/>
                    <a:pt x="134" y="976"/>
                    <a:pt x="190" y="954"/>
                  </a:cubicBezTo>
                  <a:cubicBezTo>
                    <a:pt x="335" y="898"/>
                    <a:pt x="446" y="786"/>
                    <a:pt x="569" y="709"/>
                  </a:cubicBezTo>
                  <a:cubicBezTo>
                    <a:pt x="635" y="665"/>
                    <a:pt x="713" y="631"/>
                    <a:pt x="791" y="620"/>
                  </a:cubicBezTo>
                  <a:cubicBezTo>
                    <a:pt x="812" y="618"/>
                    <a:pt x="832" y="617"/>
                    <a:pt x="853" y="617"/>
                  </a:cubicBezTo>
                  <a:cubicBezTo>
                    <a:pt x="932" y="617"/>
                    <a:pt x="1012" y="631"/>
                    <a:pt x="1091" y="631"/>
                  </a:cubicBezTo>
                  <a:cubicBezTo>
                    <a:pt x="1247" y="620"/>
                    <a:pt x="1402" y="564"/>
                    <a:pt x="1525" y="464"/>
                  </a:cubicBezTo>
                  <a:cubicBezTo>
                    <a:pt x="1525" y="353"/>
                    <a:pt x="1525" y="230"/>
                    <a:pt x="1481" y="119"/>
                  </a:cubicBezTo>
                  <a:cubicBezTo>
                    <a:pt x="1446" y="28"/>
                    <a:pt x="1374" y="1"/>
                    <a:pt x="128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03" name="Google Shape;16303;p24"/>
            <p:cNvSpPr/>
            <p:nvPr/>
          </p:nvSpPr>
          <p:spPr>
            <a:xfrm flipH="1">
              <a:off x="-746429" y="-342771"/>
              <a:ext cx="9036" cy="33319"/>
            </a:xfrm>
            <a:custGeom>
              <a:avLst/>
              <a:gdLst/>
              <a:ahLst/>
              <a:cxnLst/>
              <a:rect l="l" t="t" r="r" b="b"/>
              <a:pathLst>
                <a:path w="112" h="413" extrusionOk="0">
                  <a:moveTo>
                    <a:pt x="112" y="1"/>
                  </a:moveTo>
                  <a:lnTo>
                    <a:pt x="112" y="1"/>
                  </a:lnTo>
                  <a:cubicBezTo>
                    <a:pt x="57" y="134"/>
                    <a:pt x="12" y="268"/>
                    <a:pt x="1" y="413"/>
                  </a:cubicBezTo>
                  <a:lnTo>
                    <a:pt x="34" y="413"/>
                  </a:lnTo>
                  <a:cubicBezTo>
                    <a:pt x="34" y="279"/>
                    <a:pt x="67" y="134"/>
                    <a:pt x="1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04" name="Google Shape;16304;p24"/>
            <p:cNvSpPr/>
            <p:nvPr/>
          </p:nvSpPr>
          <p:spPr>
            <a:xfrm flipH="1">
              <a:off x="-770712" y="-319456"/>
              <a:ext cx="39531" cy="25816"/>
            </a:xfrm>
            <a:custGeom>
              <a:avLst/>
              <a:gdLst/>
              <a:ahLst/>
              <a:cxnLst/>
              <a:rect l="l" t="t" r="r" b="b"/>
              <a:pathLst>
                <a:path w="490" h="320" extrusionOk="0">
                  <a:moveTo>
                    <a:pt x="490" y="1"/>
                  </a:moveTo>
                  <a:cubicBezTo>
                    <a:pt x="445" y="23"/>
                    <a:pt x="411" y="57"/>
                    <a:pt x="378" y="90"/>
                  </a:cubicBezTo>
                  <a:cubicBezTo>
                    <a:pt x="345" y="124"/>
                    <a:pt x="312" y="156"/>
                    <a:pt x="267" y="179"/>
                  </a:cubicBezTo>
                  <a:cubicBezTo>
                    <a:pt x="233" y="201"/>
                    <a:pt x="189" y="223"/>
                    <a:pt x="144" y="245"/>
                  </a:cubicBezTo>
                  <a:cubicBezTo>
                    <a:pt x="122" y="257"/>
                    <a:pt x="100" y="268"/>
                    <a:pt x="89" y="268"/>
                  </a:cubicBezTo>
                  <a:cubicBezTo>
                    <a:pt x="83" y="271"/>
                    <a:pt x="76" y="273"/>
                    <a:pt x="70" y="273"/>
                  </a:cubicBezTo>
                  <a:cubicBezTo>
                    <a:pt x="55" y="273"/>
                    <a:pt x="41" y="265"/>
                    <a:pt x="33" y="257"/>
                  </a:cubicBezTo>
                  <a:lnTo>
                    <a:pt x="0" y="302"/>
                  </a:lnTo>
                  <a:cubicBezTo>
                    <a:pt x="19" y="314"/>
                    <a:pt x="39" y="320"/>
                    <a:pt x="56" y="320"/>
                  </a:cubicBezTo>
                  <a:cubicBezTo>
                    <a:pt x="69" y="320"/>
                    <a:pt x="80" y="317"/>
                    <a:pt x="89" y="312"/>
                  </a:cubicBezTo>
                  <a:cubicBezTo>
                    <a:pt x="122" y="302"/>
                    <a:pt x="144" y="290"/>
                    <a:pt x="167" y="279"/>
                  </a:cubicBezTo>
                  <a:cubicBezTo>
                    <a:pt x="200" y="257"/>
                    <a:pt x="245" y="223"/>
                    <a:pt x="278" y="201"/>
                  </a:cubicBezTo>
                  <a:cubicBezTo>
                    <a:pt x="322" y="168"/>
                    <a:pt x="356" y="134"/>
                    <a:pt x="389" y="101"/>
                  </a:cubicBezTo>
                  <a:cubicBezTo>
                    <a:pt x="423" y="68"/>
                    <a:pt x="445" y="23"/>
                    <a:pt x="4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05" name="Google Shape;16305;p24"/>
            <p:cNvSpPr/>
            <p:nvPr/>
          </p:nvSpPr>
          <p:spPr>
            <a:xfrm flipH="1">
              <a:off x="-774342" y="-285330"/>
              <a:ext cx="57521" cy="21621"/>
            </a:xfrm>
            <a:custGeom>
              <a:avLst/>
              <a:gdLst/>
              <a:ahLst/>
              <a:cxnLst/>
              <a:rect l="l" t="t" r="r" b="b"/>
              <a:pathLst>
                <a:path w="713" h="268" extrusionOk="0">
                  <a:moveTo>
                    <a:pt x="712" y="0"/>
                  </a:moveTo>
                  <a:lnTo>
                    <a:pt x="712" y="0"/>
                  </a:lnTo>
                  <a:cubicBezTo>
                    <a:pt x="589" y="23"/>
                    <a:pt x="478" y="89"/>
                    <a:pt x="367" y="145"/>
                  </a:cubicBezTo>
                  <a:cubicBezTo>
                    <a:pt x="312" y="178"/>
                    <a:pt x="256" y="201"/>
                    <a:pt x="200" y="223"/>
                  </a:cubicBezTo>
                  <a:cubicBezTo>
                    <a:pt x="167" y="223"/>
                    <a:pt x="134" y="234"/>
                    <a:pt x="111" y="234"/>
                  </a:cubicBezTo>
                  <a:cubicBezTo>
                    <a:pt x="78" y="234"/>
                    <a:pt x="45" y="234"/>
                    <a:pt x="33" y="212"/>
                  </a:cubicBezTo>
                  <a:lnTo>
                    <a:pt x="0" y="234"/>
                  </a:lnTo>
                  <a:cubicBezTo>
                    <a:pt x="23" y="257"/>
                    <a:pt x="45" y="267"/>
                    <a:pt x="55" y="267"/>
                  </a:cubicBezTo>
                  <a:lnTo>
                    <a:pt x="111" y="267"/>
                  </a:lnTo>
                  <a:cubicBezTo>
                    <a:pt x="144" y="267"/>
                    <a:pt x="167" y="257"/>
                    <a:pt x="200" y="245"/>
                  </a:cubicBezTo>
                  <a:cubicBezTo>
                    <a:pt x="267" y="223"/>
                    <a:pt x="322" y="201"/>
                    <a:pt x="378" y="168"/>
                  </a:cubicBezTo>
                  <a:cubicBezTo>
                    <a:pt x="478" y="101"/>
                    <a:pt x="589" y="34"/>
                    <a:pt x="7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06" name="Google Shape;16306;p24"/>
            <p:cNvSpPr/>
            <p:nvPr/>
          </p:nvSpPr>
          <p:spPr>
            <a:xfrm flipH="1">
              <a:off x="-758126" y="-247573"/>
              <a:ext cx="53003" cy="17910"/>
            </a:xfrm>
            <a:custGeom>
              <a:avLst/>
              <a:gdLst/>
              <a:ahLst/>
              <a:cxnLst/>
              <a:rect l="l" t="t" r="r" b="b"/>
              <a:pathLst>
                <a:path w="657" h="222" extrusionOk="0">
                  <a:moveTo>
                    <a:pt x="657" y="1"/>
                  </a:moveTo>
                  <a:lnTo>
                    <a:pt x="657" y="1"/>
                  </a:lnTo>
                  <a:cubicBezTo>
                    <a:pt x="645" y="34"/>
                    <a:pt x="612" y="44"/>
                    <a:pt x="579" y="56"/>
                  </a:cubicBezTo>
                  <a:cubicBezTo>
                    <a:pt x="556" y="66"/>
                    <a:pt x="534" y="78"/>
                    <a:pt x="501" y="89"/>
                  </a:cubicBezTo>
                  <a:cubicBezTo>
                    <a:pt x="445" y="111"/>
                    <a:pt x="390" y="133"/>
                    <a:pt x="334" y="145"/>
                  </a:cubicBezTo>
                  <a:cubicBezTo>
                    <a:pt x="279" y="155"/>
                    <a:pt x="223" y="178"/>
                    <a:pt x="168" y="178"/>
                  </a:cubicBezTo>
                  <a:cubicBezTo>
                    <a:pt x="158" y="181"/>
                    <a:pt x="149" y="182"/>
                    <a:pt x="140" y="182"/>
                  </a:cubicBezTo>
                  <a:cubicBezTo>
                    <a:pt x="121" y="182"/>
                    <a:pt x="105" y="174"/>
                    <a:pt x="89" y="167"/>
                  </a:cubicBezTo>
                  <a:cubicBezTo>
                    <a:pt x="67" y="155"/>
                    <a:pt x="45" y="145"/>
                    <a:pt x="45" y="122"/>
                  </a:cubicBezTo>
                  <a:lnTo>
                    <a:pt x="0" y="133"/>
                  </a:lnTo>
                  <a:cubicBezTo>
                    <a:pt x="12" y="167"/>
                    <a:pt x="45" y="200"/>
                    <a:pt x="67" y="211"/>
                  </a:cubicBezTo>
                  <a:cubicBezTo>
                    <a:pt x="101" y="222"/>
                    <a:pt x="134" y="222"/>
                    <a:pt x="168" y="222"/>
                  </a:cubicBezTo>
                  <a:cubicBezTo>
                    <a:pt x="234" y="211"/>
                    <a:pt x="289" y="189"/>
                    <a:pt x="345" y="167"/>
                  </a:cubicBezTo>
                  <a:lnTo>
                    <a:pt x="512" y="100"/>
                  </a:lnTo>
                  <a:cubicBezTo>
                    <a:pt x="534" y="89"/>
                    <a:pt x="556" y="66"/>
                    <a:pt x="590" y="56"/>
                  </a:cubicBezTo>
                  <a:cubicBezTo>
                    <a:pt x="612" y="44"/>
                    <a:pt x="645" y="34"/>
                    <a:pt x="6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07" name="Google Shape;16307;p24"/>
            <p:cNvSpPr/>
            <p:nvPr/>
          </p:nvSpPr>
          <p:spPr>
            <a:xfrm flipH="1">
              <a:off x="-704316" y="-278150"/>
              <a:ext cx="36868" cy="53084"/>
            </a:xfrm>
            <a:custGeom>
              <a:avLst/>
              <a:gdLst/>
              <a:ahLst/>
              <a:cxnLst/>
              <a:rect l="l" t="t" r="r" b="b"/>
              <a:pathLst>
                <a:path w="457" h="658" extrusionOk="0">
                  <a:moveTo>
                    <a:pt x="0" y="0"/>
                  </a:moveTo>
                  <a:cubicBezTo>
                    <a:pt x="22" y="267"/>
                    <a:pt x="190" y="524"/>
                    <a:pt x="423" y="657"/>
                  </a:cubicBezTo>
                  <a:lnTo>
                    <a:pt x="457" y="613"/>
                  </a:lnTo>
                  <a:cubicBezTo>
                    <a:pt x="223" y="501"/>
                    <a:pt x="45" y="267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08" name="Google Shape;16308;p24"/>
            <p:cNvSpPr/>
            <p:nvPr/>
          </p:nvSpPr>
          <p:spPr>
            <a:xfrm flipH="1">
              <a:off x="-715933" y="-311307"/>
              <a:ext cx="34126" cy="54778"/>
            </a:xfrm>
            <a:custGeom>
              <a:avLst/>
              <a:gdLst/>
              <a:ahLst/>
              <a:cxnLst/>
              <a:rect l="l" t="t" r="r" b="b"/>
              <a:pathLst>
                <a:path w="423" h="679" extrusionOk="0">
                  <a:moveTo>
                    <a:pt x="0" y="0"/>
                  </a:moveTo>
                  <a:cubicBezTo>
                    <a:pt x="134" y="23"/>
                    <a:pt x="234" y="122"/>
                    <a:pt x="267" y="256"/>
                  </a:cubicBezTo>
                  <a:cubicBezTo>
                    <a:pt x="279" y="312"/>
                    <a:pt x="289" y="378"/>
                    <a:pt x="301" y="445"/>
                  </a:cubicBezTo>
                  <a:cubicBezTo>
                    <a:pt x="311" y="512"/>
                    <a:pt x="345" y="623"/>
                    <a:pt x="390" y="678"/>
                  </a:cubicBezTo>
                  <a:lnTo>
                    <a:pt x="423" y="601"/>
                  </a:lnTo>
                  <a:cubicBezTo>
                    <a:pt x="378" y="556"/>
                    <a:pt x="356" y="500"/>
                    <a:pt x="334" y="434"/>
                  </a:cubicBezTo>
                  <a:cubicBezTo>
                    <a:pt x="323" y="378"/>
                    <a:pt x="311" y="312"/>
                    <a:pt x="289" y="245"/>
                  </a:cubicBezTo>
                  <a:cubicBezTo>
                    <a:pt x="267" y="178"/>
                    <a:pt x="234" y="122"/>
                    <a:pt x="178" y="78"/>
                  </a:cubicBezTo>
                  <a:cubicBezTo>
                    <a:pt x="123" y="33"/>
                    <a:pt x="67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09" name="Google Shape;16309;p24"/>
            <p:cNvSpPr/>
            <p:nvPr/>
          </p:nvSpPr>
          <p:spPr>
            <a:xfrm flipH="1">
              <a:off x="-730294" y="-326636"/>
              <a:ext cx="9923" cy="36949"/>
            </a:xfrm>
            <a:custGeom>
              <a:avLst/>
              <a:gdLst/>
              <a:ahLst/>
              <a:cxnLst/>
              <a:rect l="l" t="t" r="r" b="b"/>
              <a:pathLst>
                <a:path w="123" h="458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23"/>
                    <a:pt x="45" y="68"/>
                    <a:pt x="45" y="101"/>
                  </a:cubicBezTo>
                  <a:cubicBezTo>
                    <a:pt x="45" y="146"/>
                    <a:pt x="34" y="179"/>
                    <a:pt x="34" y="223"/>
                  </a:cubicBezTo>
                  <a:cubicBezTo>
                    <a:pt x="34" y="302"/>
                    <a:pt x="45" y="391"/>
                    <a:pt x="100" y="457"/>
                  </a:cubicBezTo>
                  <a:lnTo>
                    <a:pt x="123" y="435"/>
                  </a:lnTo>
                  <a:cubicBezTo>
                    <a:pt x="78" y="379"/>
                    <a:pt x="56" y="302"/>
                    <a:pt x="56" y="223"/>
                  </a:cubicBezTo>
                  <a:lnTo>
                    <a:pt x="56" y="101"/>
                  </a:lnTo>
                  <a:cubicBezTo>
                    <a:pt x="56" y="68"/>
                    <a:pt x="45" y="23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10" name="Google Shape;16310;p24"/>
            <p:cNvSpPr/>
            <p:nvPr/>
          </p:nvSpPr>
          <p:spPr>
            <a:xfrm flipH="1">
              <a:off x="-606455" y="-262337"/>
              <a:ext cx="126498" cy="131904"/>
            </a:xfrm>
            <a:custGeom>
              <a:avLst/>
              <a:gdLst/>
              <a:ahLst/>
              <a:cxnLst/>
              <a:rect l="l" t="t" r="r" b="b"/>
              <a:pathLst>
                <a:path w="1568" h="1635" extrusionOk="0">
                  <a:moveTo>
                    <a:pt x="1158" y="1"/>
                  </a:moveTo>
                  <a:cubicBezTo>
                    <a:pt x="999" y="1"/>
                    <a:pt x="864" y="157"/>
                    <a:pt x="712" y="239"/>
                  </a:cubicBezTo>
                  <a:cubicBezTo>
                    <a:pt x="545" y="316"/>
                    <a:pt x="255" y="627"/>
                    <a:pt x="133" y="839"/>
                  </a:cubicBezTo>
                  <a:cubicBezTo>
                    <a:pt x="0" y="1039"/>
                    <a:pt x="0" y="1273"/>
                    <a:pt x="200" y="1362"/>
                  </a:cubicBezTo>
                  <a:cubicBezTo>
                    <a:pt x="245" y="1383"/>
                    <a:pt x="285" y="1390"/>
                    <a:pt x="323" y="1390"/>
                  </a:cubicBezTo>
                  <a:cubicBezTo>
                    <a:pt x="409" y="1390"/>
                    <a:pt x="481" y="1350"/>
                    <a:pt x="555" y="1350"/>
                  </a:cubicBezTo>
                  <a:cubicBezTo>
                    <a:pt x="585" y="1350"/>
                    <a:pt x="614" y="1356"/>
                    <a:pt x="645" y="1373"/>
                  </a:cubicBezTo>
                  <a:cubicBezTo>
                    <a:pt x="745" y="1440"/>
                    <a:pt x="812" y="1551"/>
                    <a:pt x="989" y="1618"/>
                  </a:cubicBezTo>
                  <a:cubicBezTo>
                    <a:pt x="1018" y="1629"/>
                    <a:pt x="1046" y="1635"/>
                    <a:pt x="1073" y="1635"/>
                  </a:cubicBezTo>
                  <a:cubicBezTo>
                    <a:pt x="1199" y="1635"/>
                    <a:pt x="1298" y="1516"/>
                    <a:pt x="1390" y="1406"/>
                  </a:cubicBezTo>
                  <a:cubicBezTo>
                    <a:pt x="1490" y="1262"/>
                    <a:pt x="1557" y="906"/>
                    <a:pt x="1546" y="750"/>
                  </a:cubicBezTo>
                  <a:cubicBezTo>
                    <a:pt x="1535" y="595"/>
                    <a:pt x="1568" y="305"/>
                    <a:pt x="1523" y="183"/>
                  </a:cubicBezTo>
                  <a:cubicBezTo>
                    <a:pt x="1479" y="61"/>
                    <a:pt x="1368" y="49"/>
                    <a:pt x="1201" y="5"/>
                  </a:cubicBezTo>
                  <a:cubicBezTo>
                    <a:pt x="1186" y="2"/>
                    <a:pt x="1172" y="1"/>
                    <a:pt x="115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11" name="Google Shape;16311;p24"/>
            <p:cNvSpPr/>
            <p:nvPr/>
          </p:nvSpPr>
          <p:spPr>
            <a:xfrm flipH="1">
              <a:off x="-603792" y="-262337"/>
              <a:ext cx="119399" cy="82934"/>
            </a:xfrm>
            <a:custGeom>
              <a:avLst/>
              <a:gdLst/>
              <a:ahLst/>
              <a:cxnLst/>
              <a:rect l="l" t="t" r="r" b="b"/>
              <a:pathLst>
                <a:path w="1480" h="1028" extrusionOk="0">
                  <a:moveTo>
                    <a:pt x="1103" y="1"/>
                  </a:moveTo>
                  <a:cubicBezTo>
                    <a:pt x="944" y="1"/>
                    <a:pt x="809" y="157"/>
                    <a:pt x="657" y="239"/>
                  </a:cubicBezTo>
                  <a:cubicBezTo>
                    <a:pt x="490" y="316"/>
                    <a:pt x="200" y="627"/>
                    <a:pt x="78" y="839"/>
                  </a:cubicBezTo>
                  <a:cubicBezTo>
                    <a:pt x="34" y="894"/>
                    <a:pt x="12" y="961"/>
                    <a:pt x="0" y="1028"/>
                  </a:cubicBezTo>
                  <a:cubicBezTo>
                    <a:pt x="56" y="1028"/>
                    <a:pt x="111" y="1017"/>
                    <a:pt x="167" y="983"/>
                  </a:cubicBezTo>
                  <a:cubicBezTo>
                    <a:pt x="479" y="850"/>
                    <a:pt x="635" y="516"/>
                    <a:pt x="957" y="394"/>
                  </a:cubicBezTo>
                  <a:cubicBezTo>
                    <a:pt x="1057" y="361"/>
                    <a:pt x="1168" y="338"/>
                    <a:pt x="1268" y="316"/>
                  </a:cubicBezTo>
                  <a:cubicBezTo>
                    <a:pt x="1346" y="294"/>
                    <a:pt x="1413" y="272"/>
                    <a:pt x="1480" y="239"/>
                  </a:cubicBezTo>
                  <a:cubicBezTo>
                    <a:pt x="1480" y="216"/>
                    <a:pt x="1468" y="205"/>
                    <a:pt x="1468" y="183"/>
                  </a:cubicBezTo>
                  <a:cubicBezTo>
                    <a:pt x="1424" y="61"/>
                    <a:pt x="1313" y="49"/>
                    <a:pt x="1146" y="5"/>
                  </a:cubicBezTo>
                  <a:cubicBezTo>
                    <a:pt x="1131" y="2"/>
                    <a:pt x="1117" y="1"/>
                    <a:pt x="11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12" name="Google Shape;16312;p24"/>
            <p:cNvSpPr/>
            <p:nvPr/>
          </p:nvSpPr>
          <p:spPr>
            <a:xfrm flipH="1">
              <a:off x="-594839" y="-229663"/>
              <a:ext cx="26139" cy="9036"/>
            </a:xfrm>
            <a:custGeom>
              <a:avLst/>
              <a:gdLst/>
              <a:ahLst/>
              <a:cxnLst/>
              <a:rect l="l" t="t" r="r" b="b"/>
              <a:pathLst>
                <a:path w="324" h="112" extrusionOk="0">
                  <a:moveTo>
                    <a:pt x="324" y="0"/>
                  </a:moveTo>
                  <a:lnTo>
                    <a:pt x="1" y="78"/>
                  </a:lnTo>
                  <a:lnTo>
                    <a:pt x="12" y="111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13" name="Google Shape;16313;p24"/>
            <p:cNvSpPr/>
            <p:nvPr/>
          </p:nvSpPr>
          <p:spPr>
            <a:xfrm flipH="1">
              <a:off x="-566844" y="-253059"/>
              <a:ext cx="8874" cy="41386"/>
            </a:xfrm>
            <a:custGeom>
              <a:avLst/>
              <a:gdLst/>
              <a:ahLst/>
              <a:cxnLst/>
              <a:rect l="l" t="t" r="r" b="b"/>
              <a:pathLst>
                <a:path w="110" h="513" extrusionOk="0">
                  <a:moveTo>
                    <a:pt x="79" y="1"/>
                  </a:moveTo>
                  <a:lnTo>
                    <a:pt x="79" y="1"/>
                  </a:lnTo>
                  <a:cubicBezTo>
                    <a:pt x="88" y="10"/>
                    <a:pt x="94" y="21"/>
                    <a:pt x="99" y="33"/>
                  </a:cubicBezTo>
                  <a:lnTo>
                    <a:pt x="99" y="33"/>
                  </a:lnTo>
                  <a:cubicBezTo>
                    <a:pt x="96" y="19"/>
                    <a:pt x="90" y="7"/>
                    <a:pt x="79" y="1"/>
                  </a:cubicBezTo>
                  <a:close/>
                  <a:moveTo>
                    <a:pt x="99" y="33"/>
                  </a:moveTo>
                  <a:cubicBezTo>
                    <a:pt x="101" y="45"/>
                    <a:pt x="101" y="57"/>
                    <a:pt x="101" y="68"/>
                  </a:cubicBezTo>
                  <a:cubicBezTo>
                    <a:pt x="101" y="79"/>
                    <a:pt x="89" y="101"/>
                    <a:pt x="79" y="124"/>
                  </a:cubicBezTo>
                  <a:cubicBezTo>
                    <a:pt x="56" y="157"/>
                    <a:pt x="34" y="201"/>
                    <a:pt x="22" y="246"/>
                  </a:cubicBezTo>
                  <a:cubicBezTo>
                    <a:pt x="0" y="334"/>
                    <a:pt x="12" y="423"/>
                    <a:pt x="34" y="512"/>
                  </a:cubicBezTo>
                  <a:lnTo>
                    <a:pt x="67" y="502"/>
                  </a:lnTo>
                  <a:cubicBezTo>
                    <a:pt x="34" y="423"/>
                    <a:pt x="22" y="334"/>
                    <a:pt x="45" y="246"/>
                  </a:cubicBezTo>
                  <a:cubicBezTo>
                    <a:pt x="45" y="201"/>
                    <a:pt x="67" y="168"/>
                    <a:pt x="89" y="124"/>
                  </a:cubicBezTo>
                  <a:cubicBezTo>
                    <a:pt x="105" y="99"/>
                    <a:pt x="110" y="64"/>
                    <a:pt x="99" y="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14" name="Google Shape;16314;p24"/>
            <p:cNvSpPr/>
            <p:nvPr/>
          </p:nvSpPr>
          <p:spPr>
            <a:xfrm flipH="1">
              <a:off x="-594838" y="-205461"/>
              <a:ext cx="45904" cy="15328"/>
            </a:xfrm>
            <a:custGeom>
              <a:avLst/>
              <a:gdLst/>
              <a:ahLst/>
              <a:cxnLst/>
              <a:rect l="l" t="t" r="r" b="b"/>
              <a:pathLst>
                <a:path w="569" h="190" extrusionOk="0">
                  <a:moveTo>
                    <a:pt x="569" y="1"/>
                  </a:moveTo>
                  <a:cubicBezTo>
                    <a:pt x="524" y="1"/>
                    <a:pt x="468" y="1"/>
                    <a:pt x="424" y="23"/>
                  </a:cubicBezTo>
                  <a:cubicBezTo>
                    <a:pt x="379" y="34"/>
                    <a:pt x="324" y="56"/>
                    <a:pt x="279" y="78"/>
                  </a:cubicBezTo>
                  <a:cubicBezTo>
                    <a:pt x="191" y="112"/>
                    <a:pt x="102" y="156"/>
                    <a:pt x="1" y="156"/>
                  </a:cubicBezTo>
                  <a:lnTo>
                    <a:pt x="1" y="189"/>
                  </a:lnTo>
                  <a:cubicBezTo>
                    <a:pt x="57" y="189"/>
                    <a:pt x="102" y="179"/>
                    <a:pt x="157" y="156"/>
                  </a:cubicBezTo>
                  <a:lnTo>
                    <a:pt x="290" y="90"/>
                  </a:lnTo>
                  <a:cubicBezTo>
                    <a:pt x="379" y="45"/>
                    <a:pt x="468" y="1"/>
                    <a:pt x="5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15" name="Google Shape;16315;p24"/>
            <p:cNvSpPr/>
            <p:nvPr/>
          </p:nvSpPr>
          <p:spPr>
            <a:xfrm flipH="1">
              <a:off x="-589433" y="-179483"/>
              <a:ext cx="50261" cy="11779"/>
            </a:xfrm>
            <a:custGeom>
              <a:avLst/>
              <a:gdLst/>
              <a:ahLst/>
              <a:cxnLst/>
              <a:rect l="l" t="t" r="r" b="b"/>
              <a:pathLst>
                <a:path w="623" h="146" extrusionOk="0">
                  <a:moveTo>
                    <a:pt x="623" y="1"/>
                  </a:moveTo>
                  <a:cubicBezTo>
                    <a:pt x="589" y="45"/>
                    <a:pt x="545" y="79"/>
                    <a:pt x="489" y="101"/>
                  </a:cubicBezTo>
                  <a:cubicBezTo>
                    <a:pt x="545" y="90"/>
                    <a:pt x="589" y="45"/>
                    <a:pt x="623" y="1"/>
                  </a:cubicBezTo>
                  <a:close/>
                  <a:moveTo>
                    <a:pt x="22" y="57"/>
                  </a:moveTo>
                  <a:lnTo>
                    <a:pt x="0" y="79"/>
                  </a:lnTo>
                  <a:cubicBezTo>
                    <a:pt x="55" y="124"/>
                    <a:pt x="111" y="134"/>
                    <a:pt x="166" y="146"/>
                  </a:cubicBezTo>
                  <a:lnTo>
                    <a:pt x="334" y="146"/>
                  </a:lnTo>
                  <a:cubicBezTo>
                    <a:pt x="389" y="134"/>
                    <a:pt x="445" y="124"/>
                    <a:pt x="489" y="101"/>
                  </a:cubicBezTo>
                  <a:lnTo>
                    <a:pt x="489" y="101"/>
                  </a:lnTo>
                  <a:cubicBezTo>
                    <a:pt x="433" y="112"/>
                    <a:pt x="389" y="124"/>
                    <a:pt x="334" y="124"/>
                  </a:cubicBezTo>
                  <a:lnTo>
                    <a:pt x="166" y="124"/>
                  </a:lnTo>
                  <a:cubicBezTo>
                    <a:pt x="111" y="112"/>
                    <a:pt x="67" y="90"/>
                    <a:pt x="22" y="5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16" name="Google Shape;16316;p24"/>
            <p:cNvSpPr/>
            <p:nvPr/>
          </p:nvSpPr>
          <p:spPr>
            <a:xfrm flipH="1">
              <a:off x="-580397" y="-160605"/>
              <a:ext cx="47598" cy="20733"/>
            </a:xfrm>
            <a:custGeom>
              <a:avLst/>
              <a:gdLst/>
              <a:ahLst/>
              <a:cxnLst/>
              <a:rect l="l" t="t" r="r" b="b"/>
              <a:pathLst>
                <a:path w="590" h="257" extrusionOk="0">
                  <a:moveTo>
                    <a:pt x="57" y="1"/>
                  </a:moveTo>
                  <a:lnTo>
                    <a:pt x="1" y="23"/>
                  </a:lnTo>
                  <a:cubicBezTo>
                    <a:pt x="12" y="56"/>
                    <a:pt x="45" y="78"/>
                    <a:pt x="68" y="90"/>
                  </a:cubicBezTo>
                  <a:lnTo>
                    <a:pt x="134" y="123"/>
                  </a:lnTo>
                  <a:lnTo>
                    <a:pt x="279" y="201"/>
                  </a:lnTo>
                  <a:cubicBezTo>
                    <a:pt x="324" y="223"/>
                    <a:pt x="379" y="246"/>
                    <a:pt x="435" y="256"/>
                  </a:cubicBezTo>
                  <a:cubicBezTo>
                    <a:pt x="479" y="256"/>
                    <a:pt x="534" y="256"/>
                    <a:pt x="590" y="246"/>
                  </a:cubicBezTo>
                  <a:lnTo>
                    <a:pt x="590" y="246"/>
                  </a:lnTo>
                  <a:cubicBezTo>
                    <a:pt x="567" y="250"/>
                    <a:pt x="545" y="252"/>
                    <a:pt x="523" y="252"/>
                  </a:cubicBezTo>
                  <a:cubicBezTo>
                    <a:pt x="491" y="252"/>
                    <a:pt x="461" y="247"/>
                    <a:pt x="435" y="234"/>
                  </a:cubicBezTo>
                  <a:cubicBezTo>
                    <a:pt x="379" y="223"/>
                    <a:pt x="334" y="201"/>
                    <a:pt x="290" y="167"/>
                  </a:cubicBezTo>
                  <a:lnTo>
                    <a:pt x="157" y="90"/>
                  </a:lnTo>
                  <a:cubicBezTo>
                    <a:pt x="112" y="56"/>
                    <a:pt x="57" y="34"/>
                    <a:pt x="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17" name="Google Shape;16317;p24"/>
            <p:cNvSpPr/>
            <p:nvPr/>
          </p:nvSpPr>
          <p:spPr>
            <a:xfrm flipH="1">
              <a:off x="-545465" y="-233294"/>
              <a:ext cx="10810" cy="50341"/>
            </a:xfrm>
            <a:custGeom>
              <a:avLst/>
              <a:gdLst/>
              <a:ahLst/>
              <a:cxnLst/>
              <a:rect l="l" t="t" r="r" b="b"/>
              <a:pathLst>
                <a:path w="134" h="624" extrusionOk="0">
                  <a:moveTo>
                    <a:pt x="0" y="1"/>
                  </a:moveTo>
                  <a:lnTo>
                    <a:pt x="0" y="1"/>
                  </a:lnTo>
                  <a:cubicBezTo>
                    <a:pt x="22" y="101"/>
                    <a:pt x="34" y="201"/>
                    <a:pt x="34" y="312"/>
                  </a:cubicBezTo>
                  <a:cubicBezTo>
                    <a:pt x="22" y="356"/>
                    <a:pt x="22" y="412"/>
                    <a:pt x="22" y="468"/>
                  </a:cubicBezTo>
                  <a:cubicBezTo>
                    <a:pt x="34" y="524"/>
                    <a:pt x="56" y="579"/>
                    <a:pt x="101" y="623"/>
                  </a:cubicBezTo>
                  <a:lnTo>
                    <a:pt x="134" y="579"/>
                  </a:lnTo>
                  <a:cubicBezTo>
                    <a:pt x="89" y="557"/>
                    <a:pt x="67" y="512"/>
                    <a:pt x="56" y="468"/>
                  </a:cubicBezTo>
                  <a:lnTo>
                    <a:pt x="56" y="312"/>
                  </a:lnTo>
                  <a:cubicBezTo>
                    <a:pt x="45" y="201"/>
                    <a:pt x="34" y="101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18" name="Google Shape;16318;p24"/>
            <p:cNvSpPr/>
            <p:nvPr/>
          </p:nvSpPr>
          <p:spPr>
            <a:xfrm flipH="1">
              <a:off x="-535622" y="-183920"/>
              <a:ext cx="35981" cy="22024"/>
            </a:xfrm>
            <a:custGeom>
              <a:avLst/>
              <a:gdLst/>
              <a:ahLst/>
              <a:cxnLst/>
              <a:rect l="l" t="t" r="r" b="b"/>
              <a:pathLst>
                <a:path w="446" h="273" extrusionOk="0">
                  <a:moveTo>
                    <a:pt x="1" y="1"/>
                  </a:moveTo>
                  <a:cubicBezTo>
                    <a:pt x="90" y="11"/>
                    <a:pt x="167" y="56"/>
                    <a:pt x="223" y="112"/>
                  </a:cubicBezTo>
                  <a:cubicBezTo>
                    <a:pt x="268" y="134"/>
                    <a:pt x="290" y="167"/>
                    <a:pt x="323" y="201"/>
                  </a:cubicBezTo>
                  <a:lnTo>
                    <a:pt x="379" y="245"/>
                  </a:lnTo>
                  <a:lnTo>
                    <a:pt x="401" y="268"/>
                  </a:lnTo>
                  <a:cubicBezTo>
                    <a:pt x="408" y="268"/>
                    <a:pt x="420" y="272"/>
                    <a:pt x="431" y="272"/>
                  </a:cubicBezTo>
                  <a:cubicBezTo>
                    <a:pt x="437" y="272"/>
                    <a:pt x="442" y="271"/>
                    <a:pt x="446" y="268"/>
                  </a:cubicBezTo>
                  <a:lnTo>
                    <a:pt x="434" y="234"/>
                  </a:lnTo>
                  <a:cubicBezTo>
                    <a:pt x="434" y="237"/>
                    <a:pt x="432" y="239"/>
                    <a:pt x="429" y="239"/>
                  </a:cubicBezTo>
                  <a:cubicBezTo>
                    <a:pt x="421" y="239"/>
                    <a:pt x="405" y="231"/>
                    <a:pt x="390" y="223"/>
                  </a:cubicBezTo>
                  <a:lnTo>
                    <a:pt x="345" y="179"/>
                  </a:lnTo>
                  <a:cubicBezTo>
                    <a:pt x="312" y="145"/>
                    <a:pt x="278" y="123"/>
                    <a:pt x="234" y="100"/>
                  </a:cubicBezTo>
                  <a:cubicBezTo>
                    <a:pt x="167" y="45"/>
                    <a:pt x="90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19" name="Google Shape;16319;p24"/>
            <p:cNvSpPr/>
            <p:nvPr/>
          </p:nvSpPr>
          <p:spPr>
            <a:xfrm flipH="1">
              <a:off x="-463819" y="-233859"/>
              <a:ext cx="138196" cy="147797"/>
            </a:xfrm>
            <a:custGeom>
              <a:avLst/>
              <a:gdLst/>
              <a:ahLst/>
              <a:cxnLst/>
              <a:rect l="l" t="t" r="r" b="b"/>
              <a:pathLst>
                <a:path w="1713" h="1832" extrusionOk="0">
                  <a:moveTo>
                    <a:pt x="1364" y="1"/>
                  </a:moveTo>
                  <a:cubicBezTo>
                    <a:pt x="1236" y="1"/>
                    <a:pt x="925" y="158"/>
                    <a:pt x="756" y="297"/>
                  </a:cubicBezTo>
                  <a:cubicBezTo>
                    <a:pt x="567" y="452"/>
                    <a:pt x="133" y="897"/>
                    <a:pt x="77" y="1142"/>
                  </a:cubicBezTo>
                  <a:cubicBezTo>
                    <a:pt x="33" y="1398"/>
                    <a:pt x="0" y="1443"/>
                    <a:pt x="233" y="1554"/>
                  </a:cubicBezTo>
                  <a:cubicBezTo>
                    <a:pt x="289" y="1582"/>
                    <a:pt x="337" y="1592"/>
                    <a:pt x="379" y="1592"/>
                  </a:cubicBezTo>
                  <a:cubicBezTo>
                    <a:pt x="502" y="1592"/>
                    <a:pt x="573" y="1503"/>
                    <a:pt x="646" y="1503"/>
                  </a:cubicBezTo>
                  <a:cubicBezTo>
                    <a:pt x="656" y="1503"/>
                    <a:pt x="667" y="1505"/>
                    <a:pt x="678" y="1509"/>
                  </a:cubicBezTo>
                  <a:cubicBezTo>
                    <a:pt x="779" y="1554"/>
                    <a:pt x="712" y="1520"/>
                    <a:pt x="779" y="1609"/>
                  </a:cubicBezTo>
                  <a:cubicBezTo>
                    <a:pt x="834" y="1698"/>
                    <a:pt x="1012" y="1821"/>
                    <a:pt x="1246" y="1832"/>
                  </a:cubicBezTo>
                  <a:cubicBezTo>
                    <a:pt x="1479" y="1832"/>
                    <a:pt x="1523" y="1542"/>
                    <a:pt x="1557" y="1298"/>
                  </a:cubicBezTo>
                  <a:cubicBezTo>
                    <a:pt x="1590" y="1053"/>
                    <a:pt x="1713" y="608"/>
                    <a:pt x="1679" y="419"/>
                  </a:cubicBezTo>
                  <a:cubicBezTo>
                    <a:pt x="1646" y="242"/>
                    <a:pt x="1501" y="52"/>
                    <a:pt x="1401" y="8"/>
                  </a:cubicBezTo>
                  <a:cubicBezTo>
                    <a:pt x="1392" y="3"/>
                    <a:pt x="1379" y="1"/>
                    <a:pt x="13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20" name="Google Shape;16320;p24"/>
            <p:cNvSpPr/>
            <p:nvPr/>
          </p:nvSpPr>
          <p:spPr>
            <a:xfrm flipH="1">
              <a:off x="-462932" y="-233859"/>
              <a:ext cx="131097" cy="93099"/>
            </a:xfrm>
            <a:custGeom>
              <a:avLst/>
              <a:gdLst/>
              <a:ahLst/>
              <a:cxnLst/>
              <a:rect l="l" t="t" r="r" b="b"/>
              <a:pathLst>
                <a:path w="1625" h="1154" extrusionOk="0">
                  <a:moveTo>
                    <a:pt x="1287" y="1"/>
                  </a:moveTo>
                  <a:cubicBezTo>
                    <a:pt x="1159" y="1"/>
                    <a:pt x="848" y="158"/>
                    <a:pt x="679" y="297"/>
                  </a:cubicBezTo>
                  <a:cubicBezTo>
                    <a:pt x="490" y="452"/>
                    <a:pt x="56" y="897"/>
                    <a:pt x="0" y="1142"/>
                  </a:cubicBezTo>
                  <a:lnTo>
                    <a:pt x="0" y="1154"/>
                  </a:lnTo>
                  <a:cubicBezTo>
                    <a:pt x="89" y="1131"/>
                    <a:pt x="178" y="1065"/>
                    <a:pt x="245" y="998"/>
                  </a:cubicBezTo>
                  <a:cubicBezTo>
                    <a:pt x="312" y="931"/>
                    <a:pt x="368" y="842"/>
                    <a:pt x="435" y="764"/>
                  </a:cubicBezTo>
                  <a:cubicBezTo>
                    <a:pt x="501" y="675"/>
                    <a:pt x="579" y="608"/>
                    <a:pt x="668" y="541"/>
                  </a:cubicBezTo>
                  <a:cubicBezTo>
                    <a:pt x="768" y="475"/>
                    <a:pt x="857" y="419"/>
                    <a:pt x="957" y="375"/>
                  </a:cubicBezTo>
                  <a:cubicBezTo>
                    <a:pt x="1013" y="341"/>
                    <a:pt x="1068" y="319"/>
                    <a:pt x="1124" y="308"/>
                  </a:cubicBezTo>
                  <a:cubicBezTo>
                    <a:pt x="1138" y="308"/>
                    <a:pt x="1151" y="306"/>
                    <a:pt x="1164" y="306"/>
                  </a:cubicBezTo>
                  <a:cubicBezTo>
                    <a:pt x="1183" y="306"/>
                    <a:pt x="1200" y="310"/>
                    <a:pt x="1213" y="331"/>
                  </a:cubicBezTo>
                  <a:cubicBezTo>
                    <a:pt x="1235" y="353"/>
                    <a:pt x="1246" y="375"/>
                    <a:pt x="1258" y="386"/>
                  </a:cubicBezTo>
                  <a:cubicBezTo>
                    <a:pt x="1324" y="475"/>
                    <a:pt x="1380" y="564"/>
                    <a:pt x="1402" y="664"/>
                  </a:cubicBezTo>
                  <a:cubicBezTo>
                    <a:pt x="1424" y="742"/>
                    <a:pt x="1380" y="875"/>
                    <a:pt x="1480" y="909"/>
                  </a:cubicBezTo>
                  <a:cubicBezTo>
                    <a:pt x="1491" y="914"/>
                    <a:pt x="1502" y="917"/>
                    <a:pt x="1513" y="917"/>
                  </a:cubicBezTo>
                  <a:cubicBezTo>
                    <a:pt x="1525" y="917"/>
                    <a:pt x="1536" y="914"/>
                    <a:pt x="1547" y="909"/>
                  </a:cubicBezTo>
                  <a:cubicBezTo>
                    <a:pt x="1591" y="719"/>
                    <a:pt x="1624" y="531"/>
                    <a:pt x="1602" y="419"/>
                  </a:cubicBezTo>
                  <a:cubicBezTo>
                    <a:pt x="1569" y="242"/>
                    <a:pt x="1424" y="52"/>
                    <a:pt x="1324" y="8"/>
                  </a:cubicBezTo>
                  <a:cubicBezTo>
                    <a:pt x="1315" y="3"/>
                    <a:pt x="1302" y="1"/>
                    <a:pt x="12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21" name="Google Shape;16321;p24"/>
            <p:cNvSpPr/>
            <p:nvPr/>
          </p:nvSpPr>
          <p:spPr>
            <a:xfrm flipH="1">
              <a:off x="-427920" y="-122929"/>
              <a:ext cx="44936" cy="15006"/>
            </a:xfrm>
            <a:custGeom>
              <a:avLst/>
              <a:gdLst/>
              <a:ahLst/>
              <a:cxnLst/>
              <a:rect l="l" t="t" r="r" b="b"/>
              <a:pathLst>
                <a:path w="557" h="186" extrusionOk="0">
                  <a:moveTo>
                    <a:pt x="34" y="1"/>
                  </a:moveTo>
                  <a:lnTo>
                    <a:pt x="1" y="45"/>
                  </a:lnTo>
                  <a:cubicBezTo>
                    <a:pt x="90" y="90"/>
                    <a:pt x="179" y="145"/>
                    <a:pt x="278" y="167"/>
                  </a:cubicBezTo>
                  <a:cubicBezTo>
                    <a:pt x="305" y="181"/>
                    <a:pt x="335" y="186"/>
                    <a:pt x="367" y="186"/>
                  </a:cubicBezTo>
                  <a:cubicBezTo>
                    <a:pt x="389" y="186"/>
                    <a:pt x="412" y="183"/>
                    <a:pt x="434" y="179"/>
                  </a:cubicBezTo>
                  <a:cubicBezTo>
                    <a:pt x="479" y="167"/>
                    <a:pt x="523" y="145"/>
                    <a:pt x="557" y="112"/>
                  </a:cubicBezTo>
                  <a:lnTo>
                    <a:pt x="557" y="112"/>
                  </a:lnTo>
                  <a:cubicBezTo>
                    <a:pt x="523" y="145"/>
                    <a:pt x="479" y="157"/>
                    <a:pt x="423" y="167"/>
                  </a:cubicBezTo>
                  <a:cubicBezTo>
                    <a:pt x="379" y="167"/>
                    <a:pt x="334" y="157"/>
                    <a:pt x="290" y="145"/>
                  </a:cubicBezTo>
                  <a:cubicBezTo>
                    <a:pt x="189" y="112"/>
                    <a:pt x="123" y="45"/>
                    <a:pt x="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22" name="Google Shape;16322;p24"/>
            <p:cNvSpPr/>
            <p:nvPr/>
          </p:nvSpPr>
          <p:spPr>
            <a:xfrm flipH="1">
              <a:off x="-384920" y="-170447"/>
              <a:ext cx="34206" cy="49454"/>
            </a:xfrm>
            <a:custGeom>
              <a:avLst/>
              <a:gdLst/>
              <a:ahLst/>
              <a:cxnLst/>
              <a:rect l="l" t="t" r="r" b="b"/>
              <a:pathLst>
                <a:path w="424" h="613" extrusionOk="0">
                  <a:moveTo>
                    <a:pt x="45" y="0"/>
                  </a:moveTo>
                  <a:lnTo>
                    <a:pt x="45" y="0"/>
                  </a:lnTo>
                  <a:cubicBezTo>
                    <a:pt x="0" y="123"/>
                    <a:pt x="23" y="267"/>
                    <a:pt x="89" y="390"/>
                  </a:cubicBezTo>
                  <a:cubicBezTo>
                    <a:pt x="122" y="445"/>
                    <a:pt x="167" y="501"/>
                    <a:pt x="223" y="534"/>
                  </a:cubicBezTo>
                  <a:cubicBezTo>
                    <a:pt x="256" y="556"/>
                    <a:pt x="278" y="578"/>
                    <a:pt x="312" y="590"/>
                  </a:cubicBezTo>
                  <a:cubicBezTo>
                    <a:pt x="334" y="601"/>
                    <a:pt x="345" y="601"/>
                    <a:pt x="367" y="612"/>
                  </a:cubicBezTo>
                  <a:cubicBezTo>
                    <a:pt x="379" y="612"/>
                    <a:pt x="412" y="612"/>
                    <a:pt x="423" y="590"/>
                  </a:cubicBezTo>
                  <a:lnTo>
                    <a:pt x="401" y="568"/>
                  </a:lnTo>
                  <a:cubicBezTo>
                    <a:pt x="389" y="568"/>
                    <a:pt x="379" y="578"/>
                    <a:pt x="367" y="578"/>
                  </a:cubicBezTo>
                  <a:cubicBezTo>
                    <a:pt x="356" y="568"/>
                    <a:pt x="345" y="568"/>
                    <a:pt x="323" y="556"/>
                  </a:cubicBezTo>
                  <a:cubicBezTo>
                    <a:pt x="300" y="545"/>
                    <a:pt x="267" y="534"/>
                    <a:pt x="245" y="512"/>
                  </a:cubicBezTo>
                  <a:cubicBezTo>
                    <a:pt x="189" y="479"/>
                    <a:pt x="134" y="434"/>
                    <a:pt x="100" y="378"/>
                  </a:cubicBezTo>
                  <a:cubicBezTo>
                    <a:pt x="33" y="267"/>
                    <a:pt x="11" y="123"/>
                    <a:pt x="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23" name="Google Shape;16323;p24"/>
            <p:cNvSpPr/>
            <p:nvPr/>
          </p:nvSpPr>
          <p:spPr>
            <a:xfrm flipH="1">
              <a:off x="-399280" y="-196506"/>
              <a:ext cx="15409" cy="48566"/>
            </a:xfrm>
            <a:custGeom>
              <a:avLst/>
              <a:gdLst/>
              <a:ahLst/>
              <a:cxnLst/>
              <a:rect l="l" t="t" r="r" b="b"/>
              <a:pathLst>
                <a:path w="191" h="602" extrusionOk="0">
                  <a:moveTo>
                    <a:pt x="12" y="1"/>
                  </a:moveTo>
                  <a:cubicBezTo>
                    <a:pt x="1" y="112"/>
                    <a:pt x="1" y="212"/>
                    <a:pt x="23" y="323"/>
                  </a:cubicBezTo>
                  <a:cubicBezTo>
                    <a:pt x="34" y="368"/>
                    <a:pt x="34" y="424"/>
                    <a:pt x="57" y="479"/>
                  </a:cubicBezTo>
                  <a:cubicBezTo>
                    <a:pt x="79" y="523"/>
                    <a:pt x="112" y="579"/>
                    <a:pt x="178" y="602"/>
                  </a:cubicBezTo>
                  <a:lnTo>
                    <a:pt x="190" y="546"/>
                  </a:lnTo>
                  <a:cubicBezTo>
                    <a:pt x="156" y="535"/>
                    <a:pt x="123" y="501"/>
                    <a:pt x="101" y="457"/>
                  </a:cubicBezTo>
                  <a:cubicBezTo>
                    <a:pt x="79" y="412"/>
                    <a:pt x="67" y="368"/>
                    <a:pt x="45" y="312"/>
                  </a:cubicBezTo>
                  <a:cubicBezTo>
                    <a:pt x="23" y="212"/>
                    <a:pt x="12" y="112"/>
                    <a:pt x="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24" name="Google Shape;16324;p24"/>
            <p:cNvSpPr/>
            <p:nvPr/>
          </p:nvSpPr>
          <p:spPr>
            <a:xfrm flipH="1">
              <a:off x="-452123" y="-185856"/>
              <a:ext cx="41306" cy="12827"/>
            </a:xfrm>
            <a:custGeom>
              <a:avLst/>
              <a:gdLst/>
              <a:ahLst/>
              <a:cxnLst/>
              <a:rect l="l" t="t" r="r" b="b"/>
              <a:pathLst>
                <a:path w="512" h="159" extrusionOk="0">
                  <a:moveTo>
                    <a:pt x="475" y="0"/>
                  </a:moveTo>
                  <a:cubicBezTo>
                    <a:pt x="399" y="0"/>
                    <a:pt x="323" y="29"/>
                    <a:pt x="256" y="58"/>
                  </a:cubicBezTo>
                  <a:cubicBezTo>
                    <a:pt x="167" y="91"/>
                    <a:pt x="89" y="124"/>
                    <a:pt x="0" y="124"/>
                  </a:cubicBezTo>
                  <a:lnTo>
                    <a:pt x="12" y="158"/>
                  </a:lnTo>
                  <a:cubicBezTo>
                    <a:pt x="101" y="147"/>
                    <a:pt x="178" y="114"/>
                    <a:pt x="256" y="69"/>
                  </a:cubicBezTo>
                  <a:cubicBezTo>
                    <a:pt x="345" y="35"/>
                    <a:pt x="423" y="2"/>
                    <a:pt x="512" y="2"/>
                  </a:cubicBezTo>
                  <a:cubicBezTo>
                    <a:pt x="500" y="1"/>
                    <a:pt x="487" y="0"/>
                    <a:pt x="4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25" name="Google Shape;16325;p24"/>
            <p:cNvSpPr/>
            <p:nvPr/>
          </p:nvSpPr>
          <p:spPr>
            <a:xfrm flipH="1">
              <a:off x="-445910" y="-156087"/>
              <a:ext cx="53084" cy="17426"/>
            </a:xfrm>
            <a:custGeom>
              <a:avLst/>
              <a:gdLst/>
              <a:ahLst/>
              <a:cxnLst/>
              <a:rect l="l" t="t" r="r" b="b"/>
              <a:pathLst>
                <a:path w="658" h="216" extrusionOk="0">
                  <a:moveTo>
                    <a:pt x="657" y="0"/>
                  </a:moveTo>
                  <a:lnTo>
                    <a:pt x="334" y="101"/>
                  </a:lnTo>
                  <a:lnTo>
                    <a:pt x="168" y="156"/>
                  </a:lnTo>
                  <a:cubicBezTo>
                    <a:pt x="146" y="167"/>
                    <a:pt x="124" y="178"/>
                    <a:pt x="90" y="178"/>
                  </a:cubicBezTo>
                  <a:cubicBezTo>
                    <a:pt x="67" y="178"/>
                    <a:pt x="45" y="167"/>
                    <a:pt x="35" y="156"/>
                  </a:cubicBezTo>
                  <a:lnTo>
                    <a:pt x="1" y="178"/>
                  </a:lnTo>
                  <a:cubicBezTo>
                    <a:pt x="17" y="203"/>
                    <a:pt x="47" y="216"/>
                    <a:pt x="75" y="216"/>
                  </a:cubicBezTo>
                  <a:cubicBezTo>
                    <a:pt x="84" y="216"/>
                    <a:pt x="93" y="214"/>
                    <a:pt x="101" y="212"/>
                  </a:cubicBezTo>
                  <a:cubicBezTo>
                    <a:pt x="134" y="212"/>
                    <a:pt x="156" y="200"/>
                    <a:pt x="179" y="190"/>
                  </a:cubicBezTo>
                  <a:lnTo>
                    <a:pt x="346" y="123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26" name="Google Shape;16326;p24"/>
            <p:cNvSpPr/>
            <p:nvPr/>
          </p:nvSpPr>
          <p:spPr>
            <a:xfrm flipH="1">
              <a:off x="-427920" y="-221596"/>
              <a:ext cx="6373" cy="28801"/>
            </a:xfrm>
            <a:custGeom>
              <a:avLst/>
              <a:gdLst/>
              <a:ahLst/>
              <a:cxnLst/>
              <a:rect l="l" t="t" r="r" b="b"/>
              <a:pathLst>
                <a:path w="79" h="357" extrusionOk="0">
                  <a:moveTo>
                    <a:pt x="79" y="1"/>
                  </a:moveTo>
                  <a:lnTo>
                    <a:pt x="79" y="1"/>
                  </a:lnTo>
                  <a:cubicBezTo>
                    <a:pt x="34" y="112"/>
                    <a:pt x="1" y="234"/>
                    <a:pt x="1" y="356"/>
                  </a:cubicBezTo>
                  <a:lnTo>
                    <a:pt x="34" y="356"/>
                  </a:lnTo>
                  <a:cubicBezTo>
                    <a:pt x="34" y="245"/>
                    <a:pt x="45" y="122"/>
                    <a:pt x="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27" name="Google Shape;16327;p24"/>
            <p:cNvSpPr/>
            <p:nvPr/>
          </p:nvSpPr>
          <p:spPr>
            <a:xfrm flipH="1">
              <a:off x="-273585" y="-185130"/>
              <a:ext cx="149007" cy="156913"/>
            </a:xfrm>
            <a:custGeom>
              <a:avLst/>
              <a:gdLst/>
              <a:ahLst/>
              <a:cxnLst/>
              <a:rect l="l" t="t" r="r" b="b"/>
              <a:pathLst>
                <a:path w="1847" h="1945" extrusionOk="0">
                  <a:moveTo>
                    <a:pt x="1481" y="1"/>
                  </a:moveTo>
                  <a:cubicBezTo>
                    <a:pt x="1362" y="1"/>
                    <a:pt x="1225" y="33"/>
                    <a:pt x="1101" y="82"/>
                  </a:cubicBezTo>
                  <a:cubicBezTo>
                    <a:pt x="868" y="171"/>
                    <a:pt x="456" y="382"/>
                    <a:pt x="245" y="694"/>
                  </a:cubicBezTo>
                  <a:cubicBezTo>
                    <a:pt x="45" y="1005"/>
                    <a:pt x="1" y="1517"/>
                    <a:pt x="123" y="1672"/>
                  </a:cubicBezTo>
                  <a:cubicBezTo>
                    <a:pt x="187" y="1754"/>
                    <a:pt x="244" y="1771"/>
                    <a:pt x="304" y="1771"/>
                  </a:cubicBezTo>
                  <a:cubicBezTo>
                    <a:pt x="350" y="1771"/>
                    <a:pt x="398" y="1760"/>
                    <a:pt x="451" y="1760"/>
                  </a:cubicBezTo>
                  <a:cubicBezTo>
                    <a:pt x="460" y="1760"/>
                    <a:pt x="469" y="1761"/>
                    <a:pt x="478" y="1761"/>
                  </a:cubicBezTo>
                  <a:cubicBezTo>
                    <a:pt x="579" y="1773"/>
                    <a:pt x="523" y="1784"/>
                    <a:pt x="668" y="1840"/>
                  </a:cubicBezTo>
                  <a:cubicBezTo>
                    <a:pt x="785" y="1873"/>
                    <a:pt x="933" y="1944"/>
                    <a:pt x="1080" y="1944"/>
                  </a:cubicBezTo>
                  <a:cubicBezTo>
                    <a:pt x="1129" y="1944"/>
                    <a:pt x="1177" y="1937"/>
                    <a:pt x="1224" y="1917"/>
                  </a:cubicBezTo>
                  <a:cubicBezTo>
                    <a:pt x="1413" y="1828"/>
                    <a:pt x="1536" y="1573"/>
                    <a:pt x="1536" y="1373"/>
                  </a:cubicBezTo>
                  <a:cubicBezTo>
                    <a:pt x="1536" y="1161"/>
                    <a:pt x="1602" y="872"/>
                    <a:pt x="1702" y="527"/>
                  </a:cubicBezTo>
                  <a:cubicBezTo>
                    <a:pt x="1791" y="194"/>
                    <a:pt x="1847" y="194"/>
                    <a:pt x="1713" y="71"/>
                  </a:cubicBezTo>
                  <a:cubicBezTo>
                    <a:pt x="1659" y="21"/>
                    <a:pt x="1576" y="1"/>
                    <a:pt x="14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28" name="Google Shape;16328;p24"/>
            <p:cNvSpPr/>
            <p:nvPr/>
          </p:nvSpPr>
          <p:spPr>
            <a:xfrm flipH="1">
              <a:off x="-272698" y="-185130"/>
              <a:ext cx="141827" cy="94632"/>
            </a:xfrm>
            <a:custGeom>
              <a:avLst/>
              <a:gdLst/>
              <a:ahLst/>
              <a:cxnLst/>
              <a:rect l="l" t="t" r="r" b="b"/>
              <a:pathLst>
                <a:path w="1758" h="1173" extrusionOk="0">
                  <a:moveTo>
                    <a:pt x="1403" y="1"/>
                  </a:moveTo>
                  <a:cubicBezTo>
                    <a:pt x="1284" y="1"/>
                    <a:pt x="1147" y="33"/>
                    <a:pt x="1023" y="82"/>
                  </a:cubicBezTo>
                  <a:cubicBezTo>
                    <a:pt x="790" y="171"/>
                    <a:pt x="378" y="382"/>
                    <a:pt x="167" y="694"/>
                  </a:cubicBezTo>
                  <a:cubicBezTo>
                    <a:pt x="89" y="827"/>
                    <a:pt x="22" y="994"/>
                    <a:pt x="0" y="1161"/>
                  </a:cubicBezTo>
                  <a:cubicBezTo>
                    <a:pt x="34" y="1172"/>
                    <a:pt x="67" y="1172"/>
                    <a:pt x="111" y="1172"/>
                  </a:cubicBezTo>
                  <a:cubicBezTo>
                    <a:pt x="212" y="1150"/>
                    <a:pt x="301" y="1083"/>
                    <a:pt x="390" y="1027"/>
                  </a:cubicBezTo>
                  <a:lnTo>
                    <a:pt x="690" y="794"/>
                  </a:lnTo>
                  <a:cubicBezTo>
                    <a:pt x="845" y="671"/>
                    <a:pt x="1013" y="483"/>
                    <a:pt x="1224" y="471"/>
                  </a:cubicBezTo>
                  <a:cubicBezTo>
                    <a:pt x="1240" y="468"/>
                    <a:pt x="1257" y="467"/>
                    <a:pt x="1274" y="467"/>
                  </a:cubicBezTo>
                  <a:cubicBezTo>
                    <a:pt x="1317" y="467"/>
                    <a:pt x="1362" y="475"/>
                    <a:pt x="1401" y="483"/>
                  </a:cubicBezTo>
                  <a:cubicBezTo>
                    <a:pt x="1458" y="483"/>
                    <a:pt x="1513" y="483"/>
                    <a:pt x="1569" y="461"/>
                  </a:cubicBezTo>
                  <a:cubicBezTo>
                    <a:pt x="1591" y="449"/>
                    <a:pt x="1624" y="449"/>
                    <a:pt x="1646" y="438"/>
                  </a:cubicBezTo>
                  <a:cubicBezTo>
                    <a:pt x="1724" y="194"/>
                    <a:pt x="1757" y="171"/>
                    <a:pt x="1635" y="71"/>
                  </a:cubicBezTo>
                  <a:cubicBezTo>
                    <a:pt x="1581" y="21"/>
                    <a:pt x="1498" y="1"/>
                    <a:pt x="14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29" name="Google Shape;16329;p24"/>
            <p:cNvSpPr/>
            <p:nvPr/>
          </p:nvSpPr>
          <p:spPr>
            <a:xfrm flipH="1">
              <a:off x="-250271" y="-150520"/>
              <a:ext cx="37756" cy="7987"/>
            </a:xfrm>
            <a:custGeom>
              <a:avLst/>
              <a:gdLst/>
              <a:ahLst/>
              <a:cxnLst/>
              <a:rect l="l" t="t" r="r" b="b"/>
              <a:pathLst>
                <a:path w="468" h="99" extrusionOk="0">
                  <a:moveTo>
                    <a:pt x="412" y="1"/>
                  </a:moveTo>
                  <a:cubicBezTo>
                    <a:pt x="392" y="1"/>
                    <a:pt x="373" y="4"/>
                    <a:pt x="357" y="9"/>
                  </a:cubicBezTo>
                  <a:cubicBezTo>
                    <a:pt x="312" y="20"/>
                    <a:pt x="278" y="32"/>
                    <a:pt x="245" y="42"/>
                  </a:cubicBezTo>
                  <a:cubicBezTo>
                    <a:pt x="201" y="54"/>
                    <a:pt x="167" y="54"/>
                    <a:pt x="123" y="64"/>
                  </a:cubicBezTo>
                  <a:cubicBezTo>
                    <a:pt x="101" y="64"/>
                    <a:pt x="73" y="70"/>
                    <a:pt x="51" y="70"/>
                  </a:cubicBezTo>
                  <a:cubicBezTo>
                    <a:pt x="40" y="70"/>
                    <a:pt x="30" y="68"/>
                    <a:pt x="23" y="64"/>
                  </a:cubicBezTo>
                  <a:lnTo>
                    <a:pt x="1" y="87"/>
                  </a:lnTo>
                  <a:cubicBezTo>
                    <a:pt x="34" y="98"/>
                    <a:pt x="56" y="98"/>
                    <a:pt x="67" y="98"/>
                  </a:cubicBezTo>
                  <a:cubicBezTo>
                    <a:pt x="90" y="98"/>
                    <a:pt x="112" y="87"/>
                    <a:pt x="134" y="87"/>
                  </a:cubicBezTo>
                  <a:cubicBezTo>
                    <a:pt x="167" y="76"/>
                    <a:pt x="212" y="64"/>
                    <a:pt x="245" y="54"/>
                  </a:cubicBezTo>
                  <a:cubicBezTo>
                    <a:pt x="278" y="42"/>
                    <a:pt x="323" y="32"/>
                    <a:pt x="357" y="20"/>
                  </a:cubicBezTo>
                  <a:cubicBezTo>
                    <a:pt x="380" y="12"/>
                    <a:pt x="409" y="5"/>
                    <a:pt x="436" y="5"/>
                  </a:cubicBezTo>
                  <a:cubicBezTo>
                    <a:pt x="447" y="5"/>
                    <a:pt x="458" y="6"/>
                    <a:pt x="468" y="9"/>
                  </a:cubicBezTo>
                  <a:cubicBezTo>
                    <a:pt x="451" y="4"/>
                    <a:pt x="431" y="1"/>
                    <a:pt x="4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30" name="Google Shape;16330;p24"/>
            <p:cNvSpPr/>
            <p:nvPr/>
          </p:nvSpPr>
          <p:spPr>
            <a:xfrm flipH="1">
              <a:off x="-217033" y="-165042"/>
              <a:ext cx="12585" cy="31463"/>
            </a:xfrm>
            <a:custGeom>
              <a:avLst/>
              <a:gdLst/>
              <a:ahLst/>
              <a:cxnLst/>
              <a:rect l="l" t="t" r="r" b="b"/>
              <a:pathLst>
                <a:path w="156" h="390" extrusionOk="0">
                  <a:moveTo>
                    <a:pt x="155" y="0"/>
                  </a:moveTo>
                  <a:lnTo>
                    <a:pt x="155" y="0"/>
                  </a:lnTo>
                  <a:cubicBezTo>
                    <a:pt x="133" y="22"/>
                    <a:pt x="100" y="44"/>
                    <a:pt x="67" y="67"/>
                  </a:cubicBezTo>
                  <a:cubicBezTo>
                    <a:pt x="45" y="89"/>
                    <a:pt x="22" y="133"/>
                    <a:pt x="22" y="167"/>
                  </a:cubicBezTo>
                  <a:cubicBezTo>
                    <a:pt x="0" y="244"/>
                    <a:pt x="0" y="311"/>
                    <a:pt x="12" y="390"/>
                  </a:cubicBezTo>
                  <a:lnTo>
                    <a:pt x="45" y="390"/>
                  </a:lnTo>
                  <a:cubicBezTo>
                    <a:pt x="34" y="311"/>
                    <a:pt x="34" y="244"/>
                    <a:pt x="34" y="167"/>
                  </a:cubicBezTo>
                  <a:cubicBezTo>
                    <a:pt x="45" y="133"/>
                    <a:pt x="45" y="100"/>
                    <a:pt x="78" y="67"/>
                  </a:cubicBezTo>
                  <a:cubicBezTo>
                    <a:pt x="100" y="44"/>
                    <a:pt x="133" y="22"/>
                    <a:pt x="15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31" name="Google Shape;16331;p24"/>
            <p:cNvSpPr/>
            <p:nvPr/>
          </p:nvSpPr>
          <p:spPr>
            <a:xfrm flipH="1">
              <a:off x="-245753" y="-125592"/>
              <a:ext cx="55666" cy="20169"/>
            </a:xfrm>
            <a:custGeom>
              <a:avLst/>
              <a:gdLst/>
              <a:ahLst/>
              <a:cxnLst/>
              <a:rect l="l" t="t" r="r" b="b"/>
              <a:pathLst>
                <a:path w="690" h="250" extrusionOk="0">
                  <a:moveTo>
                    <a:pt x="690" y="0"/>
                  </a:moveTo>
                  <a:lnTo>
                    <a:pt x="690" y="0"/>
                  </a:lnTo>
                  <a:cubicBezTo>
                    <a:pt x="568" y="12"/>
                    <a:pt x="457" y="78"/>
                    <a:pt x="345" y="134"/>
                  </a:cubicBezTo>
                  <a:cubicBezTo>
                    <a:pt x="289" y="156"/>
                    <a:pt x="245" y="178"/>
                    <a:pt x="178" y="200"/>
                  </a:cubicBezTo>
                  <a:cubicBezTo>
                    <a:pt x="156" y="212"/>
                    <a:pt x="123" y="212"/>
                    <a:pt x="101" y="212"/>
                  </a:cubicBezTo>
                  <a:cubicBezTo>
                    <a:pt x="91" y="215"/>
                    <a:pt x="82" y="216"/>
                    <a:pt x="74" y="216"/>
                  </a:cubicBezTo>
                  <a:cubicBezTo>
                    <a:pt x="54" y="216"/>
                    <a:pt x="38" y="209"/>
                    <a:pt x="22" y="200"/>
                  </a:cubicBezTo>
                  <a:lnTo>
                    <a:pt x="0" y="223"/>
                  </a:lnTo>
                  <a:cubicBezTo>
                    <a:pt x="25" y="239"/>
                    <a:pt x="49" y="249"/>
                    <a:pt x="73" y="249"/>
                  </a:cubicBezTo>
                  <a:cubicBezTo>
                    <a:pt x="83" y="249"/>
                    <a:pt x="92" y="248"/>
                    <a:pt x="101" y="245"/>
                  </a:cubicBezTo>
                  <a:cubicBezTo>
                    <a:pt x="134" y="245"/>
                    <a:pt x="167" y="234"/>
                    <a:pt x="190" y="223"/>
                  </a:cubicBezTo>
                  <a:cubicBezTo>
                    <a:pt x="245" y="200"/>
                    <a:pt x="301" y="178"/>
                    <a:pt x="356" y="145"/>
                  </a:cubicBezTo>
                  <a:cubicBezTo>
                    <a:pt x="457" y="89"/>
                    <a:pt x="568" y="22"/>
                    <a:pt x="6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32" name="Google Shape;16332;p24"/>
            <p:cNvSpPr/>
            <p:nvPr/>
          </p:nvSpPr>
          <p:spPr>
            <a:xfrm flipH="1">
              <a:off x="-237766" y="-84366"/>
              <a:ext cx="64701" cy="14441"/>
            </a:xfrm>
            <a:custGeom>
              <a:avLst/>
              <a:gdLst/>
              <a:ahLst/>
              <a:cxnLst/>
              <a:rect l="l" t="t" r="r" b="b"/>
              <a:pathLst>
                <a:path w="802" h="179" extrusionOk="0">
                  <a:moveTo>
                    <a:pt x="801" y="1"/>
                  </a:moveTo>
                  <a:cubicBezTo>
                    <a:pt x="690" y="68"/>
                    <a:pt x="556" y="101"/>
                    <a:pt x="423" y="124"/>
                  </a:cubicBezTo>
                  <a:lnTo>
                    <a:pt x="211" y="124"/>
                  </a:lnTo>
                  <a:cubicBezTo>
                    <a:pt x="189" y="124"/>
                    <a:pt x="167" y="128"/>
                    <a:pt x="148" y="128"/>
                  </a:cubicBezTo>
                  <a:cubicBezTo>
                    <a:pt x="138" y="128"/>
                    <a:pt x="130" y="127"/>
                    <a:pt x="122" y="124"/>
                  </a:cubicBezTo>
                  <a:cubicBezTo>
                    <a:pt x="89" y="124"/>
                    <a:pt x="55" y="112"/>
                    <a:pt x="55" y="90"/>
                  </a:cubicBezTo>
                  <a:lnTo>
                    <a:pt x="0" y="124"/>
                  </a:lnTo>
                  <a:cubicBezTo>
                    <a:pt x="11" y="146"/>
                    <a:pt x="33" y="157"/>
                    <a:pt x="55" y="168"/>
                  </a:cubicBezTo>
                  <a:cubicBezTo>
                    <a:pt x="78" y="168"/>
                    <a:pt x="89" y="179"/>
                    <a:pt x="111" y="179"/>
                  </a:cubicBezTo>
                  <a:cubicBezTo>
                    <a:pt x="156" y="179"/>
                    <a:pt x="189" y="179"/>
                    <a:pt x="223" y="168"/>
                  </a:cubicBezTo>
                  <a:cubicBezTo>
                    <a:pt x="289" y="168"/>
                    <a:pt x="356" y="157"/>
                    <a:pt x="423" y="146"/>
                  </a:cubicBezTo>
                  <a:cubicBezTo>
                    <a:pt x="556" y="124"/>
                    <a:pt x="690" y="79"/>
                    <a:pt x="8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33" name="Google Shape;16333;p24"/>
            <p:cNvSpPr/>
            <p:nvPr/>
          </p:nvSpPr>
          <p:spPr>
            <a:xfrm flipH="1">
              <a:off x="-225181" y="-53871"/>
              <a:ext cx="59296" cy="9116"/>
            </a:xfrm>
            <a:custGeom>
              <a:avLst/>
              <a:gdLst/>
              <a:ahLst/>
              <a:cxnLst/>
              <a:rect l="l" t="t" r="r" b="b"/>
              <a:pathLst>
                <a:path w="735" h="113" extrusionOk="0">
                  <a:moveTo>
                    <a:pt x="23" y="1"/>
                  </a:moveTo>
                  <a:lnTo>
                    <a:pt x="0" y="23"/>
                  </a:lnTo>
                  <a:cubicBezTo>
                    <a:pt x="45" y="68"/>
                    <a:pt x="111" y="90"/>
                    <a:pt x="178" y="101"/>
                  </a:cubicBezTo>
                  <a:cubicBezTo>
                    <a:pt x="212" y="107"/>
                    <a:pt x="242" y="107"/>
                    <a:pt x="273" y="107"/>
                  </a:cubicBezTo>
                  <a:cubicBezTo>
                    <a:pt x="303" y="107"/>
                    <a:pt x="333" y="107"/>
                    <a:pt x="367" y="112"/>
                  </a:cubicBezTo>
                  <a:lnTo>
                    <a:pt x="734" y="112"/>
                  </a:lnTo>
                  <a:lnTo>
                    <a:pt x="367" y="90"/>
                  </a:lnTo>
                  <a:cubicBezTo>
                    <a:pt x="300" y="90"/>
                    <a:pt x="245" y="79"/>
                    <a:pt x="178" y="68"/>
                  </a:cubicBezTo>
                  <a:cubicBezTo>
                    <a:pt x="122" y="68"/>
                    <a:pt x="67" y="45"/>
                    <a:pt x="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34" name="Google Shape;16334;p24"/>
            <p:cNvSpPr/>
            <p:nvPr/>
          </p:nvSpPr>
          <p:spPr>
            <a:xfrm flipH="1">
              <a:off x="-168627" y="-96871"/>
              <a:ext cx="17103" cy="38643"/>
            </a:xfrm>
            <a:custGeom>
              <a:avLst/>
              <a:gdLst/>
              <a:ahLst/>
              <a:cxnLst/>
              <a:rect l="l" t="t" r="r" b="b"/>
              <a:pathLst>
                <a:path w="212" h="479" extrusionOk="0">
                  <a:moveTo>
                    <a:pt x="23" y="0"/>
                  </a:moveTo>
                  <a:lnTo>
                    <a:pt x="23" y="0"/>
                  </a:lnTo>
                  <a:cubicBezTo>
                    <a:pt x="11" y="89"/>
                    <a:pt x="0" y="178"/>
                    <a:pt x="23" y="267"/>
                  </a:cubicBezTo>
                  <a:cubicBezTo>
                    <a:pt x="45" y="312"/>
                    <a:pt x="67" y="345"/>
                    <a:pt x="100" y="378"/>
                  </a:cubicBezTo>
                  <a:cubicBezTo>
                    <a:pt x="112" y="400"/>
                    <a:pt x="122" y="412"/>
                    <a:pt x="144" y="434"/>
                  </a:cubicBezTo>
                  <a:lnTo>
                    <a:pt x="167" y="457"/>
                  </a:lnTo>
                  <a:cubicBezTo>
                    <a:pt x="178" y="467"/>
                    <a:pt x="189" y="479"/>
                    <a:pt x="201" y="479"/>
                  </a:cubicBezTo>
                  <a:lnTo>
                    <a:pt x="211" y="445"/>
                  </a:lnTo>
                  <a:lnTo>
                    <a:pt x="189" y="434"/>
                  </a:lnTo>
                  <a:lnTo>
                    <a:pt x="167" y="412"/>
                  </a:lnTo>
                  <a:cubicBezTo>
                    <a:pt x="144" y="400"/>
                    <a:pt x="134" y="378"/>
                    <a:pt x="122" y="368"/>
                  </a:cubicBezTo>
                  <a:cubicBezTo>
                    <a:pt x="89" y="334"/>
                    <a:pt x="55" y="301"/>
                    <a:pt x="45" y="256"/>
                  </a:cubicBezTo>
                  <a:cubicBezTo>
                    <a:pt x="11" y="178"/>
                    <a:pt x="23" y="89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35" name="Google Shape;16335;p24"/>
            <p:cNvSpPr/>
            <p:nvPr/>
          </p:nvSpPr>
          <p:spPr>
            <a:xfrm flipH="1">
              <a:off x="-185650" y="-152537"/>
              <a:ext cx="13553" cy="58409"/>
            </a:xfrm>
            <a:custGeom>
              <a:avLst/>
              <a:gdLst/>
              <a:ahLst/>
              <a:cxnLst/>
              <a:rect l="l" t="t" r="r" b="b"/>
              <a:pathLst>
                <a:path w="168" h="724" extrusionOk="0">
                  <a:moveTo>
                    <a:pt x="67" y="1"/>
                  </a:moveTo>
                  <a:cubicBezTo>
                    <a:pt x="57" y="57"/>
                    <a:pt x="34" y="123"/>
                    <a:pt x="23" y="178"/>
                  </a:cubicBezTo>
                  <a:cubicBezTo>
                    <a:pt x="12" y="245"/>
                    <a:pt x="1" y="301"/>
                    <a:pt x="12" y="368"/>
                  </a:cubicBezTo>
                  <a:cubicBezTo>
                    <a:pt x="12" y="490"/>
                    <a:pt x="57" y="623"/>
                    <a:pt x="134" y="724"/>
                  </a:cubicBezTo>
                  <a:lnTo>
                    <a:pt x="168" y="702"/>
                  </a:lnTo>
                  <a:cubicBezTo>
                    <a:pt x="90" y="601"/>
                    <a:pt x="45" y="490"/>
                    <a:pt x="34" y="368"/>
                  </a:cubicBezTo>
                  <a:cubicBezTo>
                    <a:pt x="23" y="301"/>
                    <a:pt x="23" y="245"/>
                    <a:pt x="34" y="178"/>
                  </a:cubicBezTo>
                  <a:cubicBezTo>
                    <a:pt x="45" y="123"/>
                    <a:pt x="57" y="57"/>
                    <a:pt x="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36" name="Google Shape;16336;p24"/>
            <p:cNvSpPr/>
            <p:nvPr/>
          </p:nvSpPr>
          <p:spPr>
            <a:xfrm flipH="1">
              <a:off x="-120140" y="-152053"/>
              <a:ext cx="149007" cy="160463"/>
            </a:xfrm>
            <a:custGeom>
              <a:avLst/>
              <a:gdLst/>
              <a:ahLst/>
              <a:cxnLst/>
              <a:rect l="l" t="t" r="r" b="b"/>
              <a:pathLst>
                <a:path w="1847" h="1989" extrusionOk="0">
                  <a:moveTo>
                    <a:pt x="1588" y="1"/>
                  </a:moveTo>
                  <a:cubicBezTo>
                    <a:pt x="1401" y="1"/>
                    <a:pt x="1199" y="226"/>
                    <a:pt x="1035" y="328"/>
                  </a:cubicBezTo>
                  <a:cubicBezTo>
                    <a:pt x="846" y="429"/>
                    <a:pt x="457" y="384"/>
                    <a:pt x="234" y="551"/>
                  </a:cubicBezTo>
                  <a:cubicBezTo>
                    <a:pt x="0" y="729"/>
                    <a:pt x="45" y="1163"/>
                    <a:pt x="101" y="1363"/>
                  </a:cubicBezTo>
                  <a:cubicBezTo>
                    <a:pt x="156" y="1563"/>
                    <a:pt x="267" y="1541"/>
                    <a:pt x="401" y="1574"/>
                  </a:cubicBezTo>
                  <a:cubicBezTo>
                    <a:pt x="556" y="1618"/>
                    <a:pt x="512" y="1841"/>
                    <a:pt x="657" y="1952"/>
                  </a:cubicBezTo>
                  <a:cubicBezTo>
                    <a:pt x="688" y="1978"/>
                    <a:pt x="722" y="1989"/>
                    <a:pt x="761" y="1989"/>
                  </a:cubicBezTo>
                  <a:cubicBezTo>
                    <a:pt x="889" y="1989"/>
                    <a:pt x="1060" y="1859"/>
                    <a:pt x="1258" y="1697"/>
                  </a:cubicBezTo>
                  <a:cubicBezTo>
                    <a:pt x="1502" y="1485"/>
                    <a:pt x="1769" y="651"/>
                    <a:pt x="1814" y="362"/>
                  </a:cubicBezTo>
                  <a:cubicBezTo>
                    <a:pt x="1847" y="73"/>
                    <a:pt x="1847" y="51"/>
                    <a:pt x="1636" y="6"/>
                  </a:cubicBezTo>
                  <a:cubicBezTo>
                    <a:pt x="1620" y="3"/>
                    <a:pt x="1604" y="1"/>
                    <a:pt x="158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37" name="Google Shape;16337;p24"/>
            <p:cNvSpPr/>
            <p:nvPr/>
          </p:nvSpPr>
          <p:spPr>
            <a:xfrm flipH="1">
              <a:off x="-118365" y="-152053"/>
              <a:ext cx="142714" cy="85273"/>
            </a:xfrm>
            <a:custGeom>
              <a:avLst/>
              <a:gdLst/>
              <a:ahLst/>
              <a:cxnLst/>
              <a:rect l="l" t="t" r="r" b="b"/>
              <a:pathLst>
                <a:path w="1769" h="1057" extrusionOk="0">
                  <a:moveTo>
                    <a:pt x="1532" y="1"/>
                  </a:moveTo>
                  <a:cubicBezTo>
                    <a:pt x="1345" y="1"/>
                    <a:pt x="1143" y="226"/>
                    <a:pt x="979" y="328"/>
                  </a:cubicBezTo>
                  <a:cubicBezTo>
                    <a:pt x="790" y="429"/>
                    <a:pt x="401" y="384"/>
                    <a:pt x="178" y="551"/>
                  </a:cubicBezTo>
                  <a:cubicBezTo>
                    <a:pt x="33" y="662"/>
                    <a:pt x="0" y="862"/>
                    <a:pt x="0" y="1040"/>
                  </a:cubicBezTo>
                  <a:cubicBezTo>
                    <a:pt x="39" y="1051"/>
                    <a:pt x="78" y="1056"/>
                    <a:pt x="116" y="1056"/>
                  </a:cubicBezTo>
                  <a:cubicBezTo>
                    <a:pt x="266" y="1056"/>
                    <a:pt x="413" y="982"/>
                    <a:pt x="545" y="929"/>
                  </a:cubicBezTo>
                  <a:cubicBezTo>
                    <a:pt x="734" y="862"/>
                    <a:pt x="945" y="874"/>
                    <a:pt x="1135" y="807"/>
                  </a:cubicBezTo>
                  <a:cubicBezTo>
                    <a:pt x="1323" y="740"/>
                    <a:pt x="1446" y="562"/>
                    <a:pt x="1568" y="395"/>
                  </a:cubicBezTo>
                  <a:lnTo>
                    <a:pt x="1768" y="95"/>
                  </a:lnTo>
                  <a:cubicBezTo>
                    <a:pt x="1746" y="51"/>
                    <a:pt x="1691" y="28"/>
                    <a:pt x="1580" y="6"/>
                  </a:cubicBezTo>
                  <a:cubicBezTo>
                    <a:pt x="1564" y="3"/>
                    <a:pt x="1548" y="1"/>
                    <a:pt x="153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38" name="Google Shape;16338;p24"/>
            <p:cNvSpPr/>
            <p:nvPr/>
          </p:nvSpPr>
          <p:spPr>
            <a:xfrm flipH="1">
              <a:off x="-78028" y="-129222"/>
              <a:ext cx="9036" cy="27914"/>
            </a:xfrm>
            <a:custGeom>
              <a:avLst/>
              <a:gdLst/>
              <a:ahLst/>
              <a:cxnLst/>
              <a:rect l="l" t="t" r="r" b="b"/>
              <a:pathLst>
                <a:path w="112" h="346" extrusionOk="0">
                  <a:moveTo>
                    <a:pt x="111" y="1"/>
                  </a:moveTo>
                  <a:cubicBezTo>
                    <a:pt x="67" y="45"/>
                    <a:pt x="33" y="101"/>
                    <a:pt x="22" y="156"/>
                  </a:cubicBezTo>
                  <a:cubicBezTo>
                    <a:pt x="11" y="223"/>
                    <a:pt x="0" y="290"/>
                    <a:pt x="0" y="346"/>
                  </a:cubicBezTo>
                  <a:lnTo>
                    <a:pt x="33" y="346"/>
                  </a:lnTo>
                  <a:lnTo>
                    <a:pt x="33" y="168"/>
                  </a:lnTo>
                  <a:cubicBezTo>
                    <a:pt x="45" y="101"/>
                    <a:pt x="67" y="45"/>
                    <a:pt x="11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39" name="Google Shape;16339;p24"/>
            <p:cNvSpPr/>
            <p:nvPr/>
          </p:nvSpPr>
          <p:spPr>
            <a:xfrm flipH="1">
              <a:off x="-105780" y="-101389"/>
              <a:ext cx="43161" cy="10972"/>
            </a:xfrm>
            <a:custGeom>
              <a:avLst/>
              <a:gdLst/>
              <a:ahLst/>
              <a:cxnLst/>
              <a:rect l="l" t="t" r="r" b="b"/>
              <a:pathLst>
                <a:path w="535" h="136" extrusionOk="0">
                  <a:moveTo>
                    <a:pt x="535" y="1"/>
                  </a:moveTo>
                  <a:cubicBezTo>
                    <a:pt x="446" y="1"/>
                    <a:pt x="357" y="23"/>
                    <a:pt x="268" y="45"/>
                  </a:cubicBezTo>
                  <a:cubicBezTo>
                    <a:pt x="223" y="56"/>
                    <a:pt x="179" y="78"/>
                    <a:pt x="146" y="90"/>
                  </a:cubicBezTo>
                  <a:cubicBezTo>
                    <a:pt x="124" y="95"/>
                    <a:pt x="101" y="98"/>
                    <a:pt x="80" y="98"/>
                  </a:cubicBezTo>
                  <a:cubicBezTo>
                    <a:pt x="60" y="98"/>
                    <a:pt x="40" y="95"/>
                    <a:pt x="23" y="90"/>
                  </a:cubicBezTo>
                  <a:lnTo>
                    <a:pt x="1" y="123"/>
                  </a:lnTo>
                  <a:cubicBezTo>
                    <a:pt x="22" y="131"/>
                    <a:pt x="42" y="135"/>
                    <a:pt x="61" y="135"/>
                  </a:cubicBezTo>
                  <a:cubicBezTo>
                    <a:pt x="91" y="135"/>
                    <a:pt x="119" y="126"/>
                    <a:pt x="146" y="112"/>
                  </a:cubicBezTo>
                  <a:cubicBezTo>
                    <a:pt x="190" y="101"/>
                    <a:pt x="235" y="78"/>
                    <a:pt x="268" y="68"/>
                  </a:cubicBezTo>
                  <a:cubicBezTo>
                    <a:pt x="357" y="34"/>
                    <a:pt x="446" y="12"/>
                    <a:pt x="5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40" name="Google Shape;16340;p24"/>
            <p:cNvSpPr/>
            <p:nvPr/>
          </p:nvSpPr>
          <p:spPr>
            <a:xfrm flipH="1">
              <a:off x="-98600" y="-72668"/>
              <a:ext cx="59296" cy="8148"/>
            </a:xfrm>
            <a:custGeom>
              <a:avLst/>
              <a:gdLst/>
              <a:ahLst/>
              <a:cxnLst/>
              <a:rect l="l" t="t" r="r" b="b"/>
              <a:pathLst>
                <a:path w="735" h="101" extrusionOk="0">
                  <a:moveTo>
                    <a:pt x="34" y="1"/>
                  </a:moveTo>
                  <a:lnTo>
                    <a:pt x="1" y="12"/>
                  </a:lnTo>
                  <a:cubicBezTo>
                    <a:pt x="12" y="45"/>
                    <a:pt x="34" y="68"/>
                    <a:pt x="67" y="78"/>
                  </a:cubicBezTo>
                  <a:cubicBezTo>
                    <a:pt x="101" y="100"/>
                    <a:pt x="134" y="100"/>
                    <a:pt x="168" y="100"/>
                  </a:cubicBezTo>
                  <a:cubicBezTo>
                    <a:pt x="235" y="90"/>
                    <a:pt x="301" y="78"/>
                    <a:pt x="357" y="68"/>
                  </a:cubicBezTo>
                  <a:cubicBezTo>
                    <a:pt x="423" y="56"/>
                    <a:pt x="490" y="45"/>
                    <a:pt x="546" y="34"/>
                  </a:cubicBezTo>
                  <a:cubicBezTo>
                    <a:pt x="585" y="28"/>
                    <a:pt x="624" y="21"/>
                    <a:pt x="660" y="21"/>
                  </a:cubicBezTo>
                  <a:cubicBezTo>
                    <a:pt x="686" y="21"/>
                    <a:pt x="712" y="24"/>
                    <a:pt x="735" y="34"/>
                  </a:cubicBezTo>
                  <a:cubicBezTo>
                    <a:pt x="707" y="17"/>
                    <a:pt x="677" y="12"/>
                    <a:pt x="645" y="12"/>
                  </a:cubicBezTo>
                  <a:cubicBezTo>
                    <a:pt x="613" y="12"/>
                    <a:pt x="579" y="17"/>
                    <a:pt x="546" y="23"/>
                  </a:cubicBezTo>
                  <a:cubicBezTo>
                    <a:pt x="479" y="23"/>
                    <a:pt x="423" y="34"/>
                    <a:pt x="357" y="45"/>
                  </a:cubicBezTo>
                  <a:cubicBezTo>
                    <a:pt x="301" y="56"/>
                    <a:pt x="235" y="68"/>
                    <a:pt x="168" y="68"/>
                  </a:cubicBezTo>
                  <a:cubicBezTo>
                    <a:pt x="146" y="68"/>
                    <a:pt x="112" y="68"/>
                    <a:pt x="79" y="56"/>
                  </a:cubicBezTo>
                  <a:cubicBezTo>
                    <a:pt x="57" y="45"/>
                    <a:pt x="34" y="23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41" name="Google Shape;16341;p24"/>
            <p:cNvSpPr/>
            <p:nvPr/>
          </p:nvSpPr>
          <p:spPr>
            <a:xfrm flipH="1">
              <a:off x="-38497" y="-36768"/>
              <a:ext cx="29688" cy="31463"/>
            </a:xfrm>
            <a:custGeom>
              <a:avLst/>
              <a:gdLst/>
              <a:ahLst/>
              <a:cxnLst/>
              <a:rect l="l" t="t" r="r" b="b"/>
              <a:pathLst>
                <a:path w="368" h="390" extrusionOk="0">
                  <a:moveTo>
                    <a:pt x="45" y="1"/>
                  </a:moveTo>
                  <a:lnTo>
                    <a:pt x="0" y="23"/>
                  </a:lnTo>
                  <a:cubicBezTo>
                    <a:pt x="23" y="56"/>
                    <a:pt x="45" y="67"/>
                    <a:pt x="67" y="78"/>
                  </a:cubicBezTo>
                  <a:cubicBezTo>
                    <a:pt x="89" y="78"/>
                    <a:pt x="101" y="90"/>
                    <a:pt x="123" y="100"/>
                  </a:cubicBezTo>
                  <a:cubicBezTo>
                    <a:pt x="156" y="123"/>
                    <a:pt x="190" y="145"/>
                    <a:pt x="223" y="179"/>
                  </a:cubicBezTo>
                  <a:cubicBezTo>
                    <a:pt x="279" y="245"/>
                    <a:pt x="323" y="323"/>
                    <a:pt x="368" y="390"/>
                  </a:cubicBezTo>
                  <a:cubicBezTo>
                    <a:pt x="323" y="312"/>
                    <a:pt x="290" y="234"/>
                    <a:pt x="234" y="167"/>
                  </a:cubicBezTo>
                  <a:cubicBezTo>
                    <a:pt x="212" y="134"/>
                    <a:pt x="178" y="100"/>
                    <a:pt x="145" y="67"/>
                  </a:cubicBezTo>
                  <a:cubicBezTo>
                    <a:pt x="101" y="45"/>
                    <a:pt x="57" y="34"/>
                    <a:pt x="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42" name="Google Shape;16342;p24"/>
            <p:cNvSpPr/>
            <p:nvPr/>
          </p:nvSpPr>
          <p:spPr>
            <a:xfrm flipH="1">
              <a:off x="-60925" y="-57421"/>
              <a:ext cx="35013" cy="17184"/>
            </a:xfrm>
            <a:custGeom>
              <a:avLst/>
              <a:gdLst/>
              <a:ahLst/>
              <a:cxnLst/>
              <a:rect l="l" t="t" r="r" b="b"/>
              <a:pathLst>
                <a:path w="434" h="213" extrusionOk="0">
                  <a:moveTo>
                    <a:pt x="22" y="0"/>
                  </a:moveTo>
                  <a:lnTo>
                    <a:pt x="0" y="34"/>
                  </a:lnTo>
                  <a:cubicBezTo>
                    <a:pt x="33" y="45"/>
                    <a:pt x="45" y="89"/>
                    <a:pt x="89" y="112"/>
                  </a:cubicBezTo>
                  <a:cubicBezTo>
                    <a:pt x="122" y="134"/>
                    <a:pt x="156" y="145"/>
                    <a:pt x="200" y="156"/>
                  </a:cubicBezTo>
                  <a:cubicBezTo>
                    <a:pt x="278" y="178"/>
                    <a:pt x="356" y="201"/>
                    <a:pt x="434" y="212"/>
                  </a:cubicBezTo>
                  <a:cubicBezTo>
                    <a:pt x="356" y="201"/>
                    <a:pt x="278" y="168"/>
                    <a:pt x="200" y="134"/>
                  </a:cubicBezTo>
                  <a:cubicBezTo>
                    <a:pt x="167" y="123"/>
                    <a:pt x="134" y="112"/>
                    <a:pt x="111" y="89"/>
                  </a:cubicBezTo>
                  <a:cubicBezTo>
                    <a:pt x="78" y="67"/>
                    <a:pt x="67" y="23"/>
                    <a:pt x="2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43" name="Google Shape;16343;p24"/>
            <p:cNvSpPr/>
            <p:nvPr/>
          </p:nvSpPr>
          <p:spPr>
            <a:xfrm flipH="1">
              <a:off x="-17844" y="-88803"/>
              <a:ext cx="29608" cy="47598"/>
            </a:xfrm>
            <a:custGeom>
              <a:avLst/>
              <a:gdLst/>
              <a:ahLst/>
              <a:cxnLst/>
              <a:rect l="l" t="t" r="r" b="b"/>
              <a:pathLst>
                <a:path w="367" h="590" extrusionOk="0">
                  <a:moveTo>
                    <a:pt x="22" y="1"/>
                  </a:moveTo>
                  <a:cubicBezTo>
                    <a:pt x="0" y="112"/>
                    <a:pt x="33" y="234"/>
                    <a:pt x="89" y="334"/>
                  </a:cubicBezTo>
                  <a:cubicBezTo>
                    <a:pt x="144" y="434"/>
                    <a:pt x="233" y="523"/>
                    <a:pt x="334" y="590"/>
                  </a:cubicBezTo>
                  <a:lnTo>
                    <a:pt x="367" y="534"/>
                  </a:lnTo>
                  <a:cubicBezTo>
                    <a:pt x="267" y="490"/>
                    <a:pt x="178" y="412"/>
                    <a:pt x="111" y="323"/>
                  </a:cubicBezTo>
                  <a:cubicBezTo>
                    <a:pt x="55" y="234"/>
                    <a:pt x="11" y="123"/>
                    <a:pt x="2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44" name="Google Shape;16344;p24"/>
            <p:cNvSpPr/>
            <p:nvPr/>
          </p:nvSpPr>
          <p:spPr>
            <a:xfrm flipH="1">
              <a:off x="-38497" y="-108569"/>
              <a:ext cx="7261" cy="45823"/>
            </a:xfrm>
            <a:custGeom>
              <a:avLst/>
              <a:gdLst/>
              <a:ahLst/>
              <a:cxnLst/>
              <a:rect l="l" t="t" r="r" b="b"/>
              <a:pathLst>
                <a:path w="90" h="568" extrusionOk="0">
                  <a:moveTo>
                    <a:pt x="78" y="1"/>
                  </a:moveTo>
                  <a:cubicBezTo>
                    <a:pt x="45" y="34"/>
                    <a:pt x="34" y="90"/>
                    <a:pt x="34" y="134"/>
                  </a:cubicBezTo>
                  <a:cubicBezTo>
                    <a:pt x="23" y="179"/>
                    <a:pt x="34" y="234"/>
                    <a:pt x="34" y="279"/>
                  </a:cubicBezTo>
                  <a:cubicBezTo>
                    <a:pt x="45" y="323"/>
                    <a:pt x="45" y="368"/>
                    <a:pt x="34" y="412"/>
                  </a:cubicBezTo>
                  <a:cubicBezTo>
                    <a:pt x="34" y="457"/>
                    <a:pt x="23" y="501"/>
                    <a:pt x="1" y="535"/>
                  </a:cubicBezTo>
                  <a:lnTo>
                    <a:pt x="56" y="568"/>
                  </a:lnTo>
                  <a:cubicBezTo>
                    <a:pt x="68" y="513"/>
                    <a:pt x="78" y="468"/>
                    <a:pt x="78" y="424"/>
                  </a:cubicBezTo>
                  <a:cubicBezTo>
                    <a:pt x="90" y="368"/>
                    <a:pt x="78" y="323"/>
                    <a:pt x="68" y="279"/>
                  </a:cubicBezTo>
                  <a:cubicBezTo>
                    <a:pt x="56" y="223"/>
                    <a:pt x="45" y="179"/>
                    <a:pt x="45" y="134"/>
                  </a:cubicBezTo>
                  <a:cubicBezTo>
                    <a:pt x="45" y="90"/>
                    <a:pt x="45" y="45"/>
                    <a:pt x="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45" name="Google Shape;16345;p24"/>
            <p:cNvSpPr/>
            <p:nvPr/>
          </p:nvSpPr>
          <p:spPr>
            <a:xfrm flipH="1">
              <a:off x="-121914" y="54719"/>
              <a:ext cx="209997" cy="157558"/>
            </a:xfrm>
            <a:custGeom>
              <a:avLst/>
              <a:gdLst/>
              <a:ahLst/>
              <a:cxnLst/>
              <a:rect l="l" t="t" r="r" b="b"/>
              <a:pathLst>
                <a:path w="2603" h="1953" extrusionOk="0">
                  <a:moveTo>
                    <a:pt x="1123" y="0"/>
                  </a:moveTo>
                  <a:cubicBezTo>
                    <a:pt x="947" y="0"/>
                    <a:pt x="805" y="98"/>
                    <a:pt x="690" y="190"/>
                  </a:cubicBezTo>
                  <a:cubicBezTo>
                    <a:pt x="523" y="323"/>
                    <a:pt x="590" y="335"/>
                    <a:pt x="579" y="523"/>
                  </a:cubicBezTo>
                  <a:cubicBezTo>
                    <a:pt x="579" y="612"/>
                    <a:pt x="467" y="635"/>
                    <a:pt x="312" y="746"/>
                  </a:cubicBezTo>
                  <a:cubicBezTo>
                    <a:pt x="156" y="857"/>
                    <a:pt x="0" y="968"/>
                    <a:pt x="134" y="1191"/>
                  </a:cubicBezTo>
                  <a:cubicBezTo>
                    <a:pt x="257" y="1425"/>
                    <a:pt x="746" y="1647"/>
                    <a:pt x="1090" y="1781"/>
                  </a:cubicBezTo>
                  <a:cubicBezTo>
                    <a:pt x="1327" y="1880"/>
                    <a:pt x="1569" y="1953"/>
                    <a:pt x="1816" y="1953"/>
                  </a:cubicBezTo>
                  <a:cubicBezTo>
                    <a:pt x="1929" y="1953"/>
                    <a:pt x="2043" y="1937"/>
                    <a:pt x="2158" y="1903"/>
                  </a:cubicBezTo>
                  <a:cubicBezTo>
                    <a:pt x="2525" y="1791"/>
                    <a:pt x="2603" y="1670"/>
                    <a:pt x="2581" y="1514"/>
                  </a:cubicBezTo>
                  <a:cubicBezTo>
                    <a:pt x="2570" y="1347"/>
                    <a:pt x="2325" y="1324"/>
                    <a:pt x="2192" y="1180"/>
                  </a:cubicBezTo>
                  <a:cubicBezTo>
                    <a:pt x="2058" y="1024"/>
                    <a:pt x="2202" y="713"/>
                    <a:pt x="2058" y="523"/>
                  </a:cubicBezTo>
                  <a:cubicBezTo>
                    <a:pt x="1925" y="335"/>
                    <a:pt x="1680" y="234"/>
                    <a:pt x="1379" y="68"/>
                  </a:cubicBezTo>
                  <a:cubicBezTo>
                    <a:pt x="1287" y="20"/>
                    <a:pt x="1201" y="0"/>
                    <a:pt x="11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46" name="Google Shape;16346;p24"/>
            <p:cNvSpPr/>
            <p:nvPr/>
          </p:nvSpPr>
          <p:spPr>
            <a:xfrm flipH="1">
              <a:off x="-121108" y="56574"/>
              <a:ext cx="127547" cy="135534"/>
            </a:xfrm>
            <a:custGeom>
              <a:avLst/>
              <a:gdLst/>
              <a:ahLst/>
              <a:cxnLst/>
              <a:rect l="l" t="t" r="r" b="b"/>
              <a:pathLst>
                <a:path w="1581" h="1680" extrusionOk="0">
                  <a:moveTo>
                    <a:pt x="278" y="0"/>
                  </a:moveTo>
                  <a:cubicBezTo>
                    <a:pt x="189" y="67"/>
                    <a:pt x="123" y="145"/>
                    <a:pt x="78" y="234"/>
                  </a:cubicBezTo>
                  <a:cubicBezTo>
                    <a:pt x="1" y="389"/>
                    <a:pt x="11" y="567"/>
                    <a:pt x="100" y="723"/>
                  </a:cubicBezTo>
                  <a:cubicBezTo>
                    <a:pt x="189" y="890"/>
                    <a:pt x="345" y="1012"/>
                    <a:pt x="501" y="1113"/>
                  </a:cubicBezTo>
                  <a:cubicBezTo>
                    <a:pt x="601" y="1168"/>
                    <a:pt x="690" y="1224"/>
                    <a:pt x="790" y="1279"/>
                  </a:cubicBezTo>
                  <a:lnTo>
                    <a:pt x="1057" y="1446"/>
                  </a:lnTo>
                  <a:cubicBezTo>
                    <a:pt x="1213" y="1535"/>
                    <a:pt x="1368" y="1624"/>
                    <a:pt x="1524" y="1679"/>
                  </a:cubicBezTo>
                  <a:cubicBezTo>
                    <a:pt x="1569" y="1624"/>
                    <a:pt x="1580" y="1558"/>
                    <a:pt x="1569" y="1491"/>
                  </a:cubicBezTo>
                  <a:cubicBezTo>
                    <a:pt x="1558" y="1324"/>
                    <a:pt x="1313" y="1301"/>
                    <a:pt x="1180" y="1157"/>
                  </a:cubicBezTo>
                  <a:cubicBezTo>
                    <a:pt x="1046" y="1001"/>
                    <a:pt x="1190" y="690"/>
                    <a:pt x="1046" y="500"/>
                  </a:cubicBezTo>
                  <a:cubicBezTo>
                    <a:pt x="913" y="312"/>
                    <a:pt x="668" y="211"/>
                    <a:pt x="367" y="45"/>
                  </a:cubicBezTo>
                  <a:cubicBezTo>
                    <a:pt x="334" y="23"/>
                    <a:pt x="301" y="11"/>
                    <a:pt x="27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47" name="Google Shape;16347;p24"/>
            <p:cNvSpPr/>
            <p:nvPr/>
          </p:nvSpPr>
          <p:spPr>
            <a:xfrm flipH="1">
              <a:off x="32417" y="104092"/>
              <a:ext cx="29608" cy="56634"/>
            </a:xfrm>
            <a:custGeom>
              <a:avLst/>
              <a:gdLst/>
              <a:ahLst/>
              <a:cxnLst/>
              <a:rect l="l" t="t" r="r" b="b"/>
              <a:pathLst>
                <a:path w="367" h="702" extrusionOk="0">
                  <a:moveTo>
                    <a:pt x="312" y="0"/>
                  </a:moveTo>
                  <a:cubicBezTo>
                    <a:pt x="312" y="57"/>
                    <a:pt x="289" y="112"/>
                    <a:pt x="256" y="168"/>
                  </a:cubicBezTo>
                  <a:cubicBezTo>
                    <a:pt x="211" y="223"/>
                    <a:pt x="167" y="279"/>
                    <a:pt x="122" y="323"/>
                  </a:cubicBezTo>
                  <a:cubicBezTo>
                    <a:pt x="78" y="379"/>
                    <a:pt x="33" y="435"/>
                    <a:pt x="22" y="501"/>
                  </a:cubicBezTo>
                  <a:cubicBezTo>
                    <a:pt x="0" y="568"/>
                    <a:pt x="0" y="646"/>
                    <a:pt x="33" y="702"/>
                  </a:cubicBezTo>
                  <a:cubicBezTo>
                    <a:pt x="0" y="635"/>
                    <a:pt x="11" y="568"/>
                    <a:pt x="33" y="501"/>
                  </a:cubicBezTo>
                  <a:cubicBezTo>
                    <a:pt x="55" y="445"/>
                    <a:pt x="100" y="390"/>
                    <a:pt x="144" y="346"/>
                  </a:cubicBezTo>
                  <a:cubicBezTo>
                    <a:pt x="189" y="301"/>
                    <a:pt x="245" y="257"/>
                    <a:pt x="289" y="201"/>
                  </a:cubicBezTo>
                  <a:cubicBezTo>
                    <a:pt x="334" y="145"/>
                    <a:pt x="367" y="79"/>
                    <a:pt x="3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48" name="Google Shape;16348;p24"/>
            <p:cNvSpPr/>
            <p:nvPr/>
          </p:nvSpPr>
          <p:spPr>
            <a:xfrm flipH="1">
              <a:off x="14426" y="111273"/>
              <a:ext cx="9036" cy="56634"/>
            </a:xfrm>
            <a:custGeom>
              <a:avLst/>
              <a:gdLst/>
              <a:ahLst/>
              <a:cxnLst/>
              <a:rect l="l" t="t" r="r" b="b"/>
              <a:pathLst>
                <a:path w="112" h="702" extrusionOk="0">
                  <a:moveTo>
                    <a:pt x="56" y="0"/>
                  </a:moveTo>
                  <a:cubicBezTo>
                    <a:pt x="67" y="112"/>
                    <a:pt x="22" y="234"/>
                    <a:pt x="12" y="356"/>
                  </a:cubicBezTo>
                  <a:cubicBezTo>
                    <a:pt x="0" y="423"/>
                    <a:pt x="0" y="490"/>
                    <a:pt x="12" y="546"/>
                  </a:cubicBezTo>
                  <a:cubicBezTo>
                    <a:pt x="34" y="613"/>
                    <a:pt x="56" y="668"/>
                    <a:pt x="111" y="702"/>
                  </a:cubicBezTo>
                  <a:cubicBezTo>
                    <a:pt x="67" y="657"/>
                    <a:pt x="34" y="601"/>
                    <a:pt x="22" y="546"/>
                  </a:cubicBezTo>
                  <a:cubicBezTo>
                    <a:pt x="12" y="479"/>
                    <a:pt x="22" y="423"/>
                    <a:pt x="34" y="368"/>
                  </a:cubicBezTo>
                  <a:cubicBezTo>
                    <a:pt x="56" y="245"/>
                    <a:pt x="111" y="134"/>
                    <a:pt x="1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49" name="Google Shape;16349;p24"/>
            <p:cNvSpPr/>
            <p:nvPr/>
          </p:nvSpPr>
          <p:spPr>
            <a:xfrm flipH="1">
              <a:off x="-25992" y="130635"/>
              <a:ext cx="13634" cy="46227"/>
            </a:xfrm>
            <a:custGeom>
              <a:avLst/>
              <a:gdLst/>
              <a:ahLst/>
              <a:cxnLst/>
              <a:rect l="l" t="t" r="r" b="b"/>
              <a:pathLst>
                <a:path w="169" h="573" extrusionOk="0">
                  <a:moveTo>
                    <a:pt x="9" y="0"/>
                  </a:moveTo>
                  <a:cubicBezTo>
                    <a:pt x="7" y="0"/>
                    <a:pt x="5" y="2"/>
                    <a:pt x="1" y="5"/>
                  </a:cubicBezTo>
                  <a:lnTo>
                    <a:pt x="57" y="39"/>
                  </a:lnTo>
                  <a:lnTo>
                    <a:pt x="45" y="39"/>
                  </a:lnTo>
                  <a:lnTo>
                    <a:pt x="13" y="17"/>
                  </a:lnTo>
                  <a:lnTo>
                    <a:pt x="13" y="17"/>
                  </a:lnTo>
                  <a:cubicBezTo>
                    <a:pt x="45" y="116"/>
                    <a:pt x="68" y="205"/>
                    <a:pt x="79" y="306"/>
                  </a:cubicBezTo>
                  <a:cubicBezTo>
                    <a:pt x="90" y="350"/>
                    <a:pt x="79" y="406"/>
                    <a:pt x="90" y="450"/>
                  </a:cubicBezTo>
                  <a:cubicBezTo>
                    <a:pt x="90" y="477"/>
                    <a:pt x="98" y="504"/>
                    <a:pt x="111" y="526"/>
                  </a:cubicBezTo>
                  <a:lnTo>
                    <a:pt x="111" y="526"/>
                  </a:lnTo>
                  <a:cubicBezTo>
                    <a:pt x="101" y="504"/>
                    <a:pt x="101" y="483"/>
                    <a:pt x="101" y="450"/>
                  </a:cubicBezTo>
                  <a:cubicBezTo>
                    <a:pt x="101" y="406"/>
                    <a:pt x="112" y="350"/>
                    <a:pt x="112" y="306"/>
                  </a:cubicBezTo>
                  <a:cubicBezTo>
                    <a:pt x="112" y="205"/>
                    <a:pt x="79" y="27"/>
                    <a:pt x="79" y="27"/>
                  </a:cubicBezTo>
                  <a:lnTo>
                    <a:pt x="23" y="5"/>
                  </a:lnTo>
                  <a:cubicBezTo>
                    <a:pt x="16" y="5"/>
                    <a:pt x="14" y="0"/>
                    <a:pt x="9" y="0"/>
                  </a:cubicBezTo>
                  <a:close/>
                  <a:moveTo>
                    <a:pt x="111" y="526"/>
                  </a:moveTo>
                  <a:cubicBezTo>
                    <a:pt x="111" y="527"/>
                    <a:pt x="112" y="528"/>
                    <a:pt x="112" y="528"/>
                  </a:cubicBezTo>
                  <a:cubicBezTo>
                    <a:pt x="116" y="536"/>
                    <a:pt x="122" y="543"/>
                    <a:pt x="128" y="548"/>
                  </a:cubicBezTo>
                  <a:lnTo>
                    <a:pt x="128" y="548"/>
                  </a:lnTo>
                  <a:cubicBezTo>
                    <a:pt x="122" y="542"/>
                    <a:pt x="116" y="534"/>
                    <a:pt x="111" y="526"/>
                  </a:cubicBezTo>
                  <a:close/>
                  <a:moveTo>
                    <a:pt x="128" y="548"/>
                  </a:moveTo>
                  <a:cubicBezTo>
                    <a:pt x="140" y="560"/>
                    <a:pt x="153" y="569"/>
                    <a:pt x="168" y="573"/>
                  </a:cubicBezTo>
                  <a:cubicBezTo>
                    <a:pt x="154" y="565"/>
                    <a:pt x="140" y="558"/>
                    <a:pt x="128" y="548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50" name="Google Shape;16350;p24"/>
            <p:cNvSpPr/>
            <p:nvPr/>
          </p:nvSpPr>
          <p:spPr>
            <a:xfrm flipH="1">
              <a:off x="-77060" y="157903"/>
              <a:ext cx="26058" cy="39611"/>
            </a:xfrm>
            <a:custGeom>
              <a:avLst/>
              <a:gdLst/>
              <a:ahLst/>
              <a:cxnLst/>
              <a:rect l="l" t="t" r="r" b="b"/>
              <a:pathLst>
                <a:path w="323" h="491" extrusionOk="0">
                  <a:moveTo>
                    <a:pt x="34" y="1"/>
                  </a:moveTo>
                  <a:lnTo>
                    <a:pt x="1" y="12"/>
                  </a:lnTo>
                  <a:cubicBezTo>
                    <a:pt x="11" y="57"/>
                    <a:pt x="11" y="112"/>
                    <a:pt x="34" y="156"/>
                  </a:cubicBezTo>
                  <a:cubicBezTo>
                    <a:pt x="45" y="213"/>
                    <a:pt x="78" y="257"/>
                    <a:pt x="112" y="290"/>
                  </a:cubicBezTo>
                  <a:cubicBezTo>
                    <a:pt x="145" y="324"/>
                    <a:pt x="179" y="368"/>
                    <a:pt x="212" y="401"/>
                  </a:cubicBezTo>
                  <a:cubicBezTo>
                    <a:pt x="189" y="357"/>
                    <a:pt x="156" y="312"/>
                    <a:pt x="123" y="279"/>
                  </a:cubicBezTo>
                  <a:cubicBezTo>
                    <a:pt x="90" y="245"/>
                    <a:pt x="67" y="201"/>
                    <a:pt x="56" y="156"/>
                  </a:cubicBezTo>
                  <a:cubicBezTo>
                    <a:pt x="45" y="112"/>
                    <a:pt x="45" y="57"/>
                    <a:pt x="34" y="1"/>
                  </a:cubicBezTo>
                  <a:close/>
                  <a:moveTo>
                    <a:pt x="212" y="401"/>
                  </a:moveTo>
                  <a:lnTo>
                    <a:pt x="212" y="401"/>
                  </a:lnTo>
                  <a:cubicBezTo>
                    <a:pt x="234" y="446"/>
                    <a:pt x="278" y="479"/>
                    <a:pt x="323" y="490"/>
                  </a:cubicBezTo>
                  <a:cubicBezTo>
                    <a:pt x="278" y="479"/>
                    <a:pt x="245" y="435"/>
                    <a:pt x="212" y="40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51" name="Google Shape;16351;p24"/>
            <p:cNvSpPr/>
            <p:nvPr/>
          </p:nvSpPr>
          <p:spPr>
            <a:xfrm flipH="1">
              <a:off x="-3483" y="73597"/>
              <a:ext cx="35013" cy="31544"/>
            </a:xfrm>
            <a:custGeom>
              <a:avLst/>
              <a:gdLst/>
              <a:ahLst/>
              <a:cxnLst/>
              <a:rect l="l" t="t" r="r" b="b"/>
              <a:pathLst>
                <a:path w="434" h="391" extrusionOk="0">
                  <a:moveTo>
                    <a:pt x="434" y="0"/>
                  </a:moveTo>
                  <a:cubicBezTo>
                    <a:pt x="389" y="0"/>
                    <a:pt x="334" y="12"/>
                    <a:pt x="290" y="23"/>
                  </a:cubicBezTo>
                  <a:cubicBezTo>
                    <a:pt x="234" y="45"/>
                    <a:pt x="189" y="67"/>
                    <a:pt x="145" y="101"/>
                  </a:cubicBezTo>
                  <a:cubicBezTo>
                    <a:pt x="100" y="134"/>
                    <a:pt x="78" y="190"/>
                    <a:pt x="56" y="234"/>
                  </a:cubicBezTo>
                  <a:cubicBezTo>
                    <a:pt x="45" y="279"/>
                    <a:pt x="23" y="334"/>
                    <a:pt x="0" y="378"/>
                  </a:cubicBezTo>
                  <a:lnTo>
                    <a:pt x="33" y="390"/>
                  </a:lnTo>
                  <a:cubicBezTo>
                    <a:pt x="56" y="346"/>
                    <a:pt x="67" y="289"/>
                    <a:pt x="89" y="245"/>
                  </a:cubicBezTo>
                  <a:cubicBezTo>
                    <a:pt x="100" y="201"/>
                    <a:pt x="122" y="145"/>
                    <a:pt x="156" y="112"/>
                  </a:cubicBezTo>
                  <a:cubicBezTo>
                    <a:pt x="189" y="79"/>
                    <a:pt x="234" y="56"/>
                    <a:pt x="290" y="34"/>
                  </a:cubicBezTo>
                  <a:cubicBezTo>
                    <a:pt x="334" y="23"/>
                    <a:pt x="389" y="12"/>
                    <a:pt x="4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52" name="Google Shape;16352;p24"/>
            <p:cNvSpPr/>
            <p:nvPr/>
          </p:nvSpPr>
          <p:spPr>
            <a:xfrm flipH="1">
              <a:off x="-57294" y="88845"/>
              <a:ext cx="64621" cy="31463"/>
            </a:xfrm>
            <a:custGeom>
              <a:avLst/>
              <a:gdLst/>
              <a:ahLst/>
              <a:cxnLst/>
              <a:rect l="l" t="t" r="r" b="b"/>
              <a:pathLst>
                <a:path w="801" h="390" extrusionOk="0">
                  <a:moveTo>
                    <a:pt x="801" y="1"/>
                  </a:moveTo>
                  <a:lnTo>
                    <a:pt x="801" y="1"/>
                  </a:lnTo>
                  <a:cubicBezTo>
                    <a:pt x="762" y="6"/>
                    <a:pt x="723" y="6"/>
                    <a:pt x="684" y="6"/>
                  </a:cubicBezTo>
                  <a:cubicBezTo>
                    <a:pt x="646" y="6"/>
                    <a:pt x="607" y="6"/>
                    <a:pt x="568" y="12"/>
                  </a:cubicBezTo>
                  <a:cubicBezTo>
                    <a:pt x="501" y="12"/>
                    <a:pt x="423" y="23"/>
                    <a:pt x="345" y="56"/>
                  </a:cubicBezTo>
                  <a:cubicBezTo>
                    <a:pt x="279" y="90"/>
                    <a:pt x="223" y="157"/>
                    <a:pt x="168" y="201"/>
                  </a:cubicBezTo>
                  <a:cubicBezTo>
                    <a:pt x="123" y="256"/>
                    <a:pt x="67" y="312"/>
                    <a:pt x="0" y="334"/>
                  </a:cubicBezTo>
                  <a:lnTo>
                    <a:pt x="12" y="390"/>
                  </a:lnTo>
                  <a:cubicBezTo>
                    <a:pt x="101" y="357"/>
                    <a:pt x="156" y="290"/>
                    <a:pt x="200" y="234"/>
                  </a:cubicBezTo>
                  <a:cubicBezTo>
                    <a:pt x="257" y="179"/>
                    <a:pt x="301" y="123"/>
                    <a:pt x="356" y="90"/>
                  </a:cubicBezTo>
                  <a:cubicBezTo>
                    <a:pt x="423" y="45"/>
                    <a:pt x="501" y="34"/>
                    <a:pt x="568" y="23"/>
                  </a:cubicBezTo>
                  <a:cubicBezTo>
                    <a:pt x="645" y="12"/>
                    <a:pt x="724" y="12"/>
                    <a:pt x="8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53" name="Google Shape;16353;p24"/>
            <p:cNvSpPr/>
            <p:nvPr/>
          </p:nvSpPr>
          <p:spPr>
            <a:xfrm flipH="1">
              <a:off x="-73510" y="129425"/>
              <a:ext cx="48566" cy="12424"/>
            </a:xfrm>
            <a:custGeom>
              <a:avLst/>
              <a:gdLst/>
              <a:ahLst/>
              <a:cxnLst/>
              <a:rect l="l" t="t" r="r" b="b"/>
              <a:pathLst>
                <a:path w="602" h="154" extrusionOk="0">
                  <a:moveTo>
                    <a:pt x="380" y="0"/>
                  </a:moveTo>
                  <a:cubicBezTo>
                    <a:pt x="350" y="0"/>
                    <a:pt x="319" y="3"/>
                    <a:pt x="290" y="9"/>
                  </a:cubicBezTo>
                  <a:cubicBezTo>
                    <a:pt x="179" y="32"/>
                    <a:pt x="90" y="98"/>
                    <a:pt x="1" y="109"/>
                  </a:cubicBezTo>
                  <a:lnTo>
                    <a:pt x="12" y="154"/>
                  </a:lnTo>
                  <a:cubicBezTo>
                    <a:pt x="67" y="143"/>
                    <a:pt x="112" y="121"/>
                    <a:pt x="156" y="98"/>
                  </a:cubicBezTo>
                  <a:cubicBezTo>
                    <a:pt x="201" y="65"/>
                    <a:pt x="245" y="42"/>
                    <a:pt x="290" y="32"/>
                  </a:cubicBezTo>
                  <a:cubicBezTo>
                    <a:pt x="335" y="16"/>
                    <a:pt x="382" y="10"/>
                    <a:pt x="430" y="10"/>
                  </a:cubicBezTo>
                  <a:cubicBezTo>
                    <a:pt x="488" y="10"/>
                    <a:pt x="546" y="19"/>
                    <a:pt x="601" y="32"/>
                  </a:cubicBezTo>
                  <a:cubicBezTo>
                    <a:pt x="531" y="16"/>
                    <a:pt x="455" y="0"/>
                    <a:pt x="38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54" name="Google Shape;16354;p24"/>
            <p:cNvSpPr/>
            <p:nvPr/>
          </p:nvSpPr>
          <p:spPr>
            <a:xfrm flipH="1">
              <a:off x="-312148" y="41569"/>
              <a:ext cx="186682" cy="129403"/>
            </a:xfrm>
            <a:custGeom>
              <a:avLst/>
              <a:gdLst/>
              <a:ahLst/>
              <a:cxnLst/>
              <a:rect l="l" t="t" r="r" b="b"/>
              <a:pathLst>
                <a:path w="2314" h="1604" extrusionOk="0">
                  <a:moveTo>
                    <a:pt x="887" y="1"/>
                  </a:moveTo>
                  <a:cubicBezTo>
                    <a:pt x="716" y="1"/>
                    <a:pt x="569" y="30"/>
                    <a:pt x="501" y="97"/>
                  </a:cubicBezTo>
                  <a:cubicBezTo>
                    <a:pt x="356" y="242"/>
                    <a:pt x="435" y="420"/>
                    <a:pt x="312" y="542"/>
                  </a:cubicBezTo>
                  <a:cubicBezTo>
                    <a:pt x="234" y="609"/>
                    <a:pt x="12" y="587"/>
                    <a:pt x="0" y="876"/>
                  </a:cubicBezTo>
                  <a:cubicBezTo>
                    <a:pt x="0" y="1154"/>
                    <a:pt x="312" y="1388"/>
                    <a:pt x="757" y="1543"/>
                  </a:cubicBezTo>
                  <a:cubicBezTo>
                    <a:pt x="890" y="1587"/>
                    <a:pt x="1058" y="1604"/>
                    <a:pt x="1231" y="1604"/>
                  </a:cubicBezTo>
                  <a:cubicBezTo>
                    <a:pt x="1635" y="1604"/>
                    <a:pt x="2068" y="1510"/>
                    <a:pt x="2170" y="1432"/>
                  </a:cubicBezTo>
                  <a:cubicBezTo>
                    <a:pt x="2314" y="1321"/>
                    <a:pt x="2291" y="1265"/>
                    <a:pt x="2236" y="1154"/>
                  </a:cubicBezTo>
                  <a:cubicBezTo>
                    <a:pt x="2180" y="1042"/>
                    <a:pt x="1947" y="753"/>
                    <a:pt x="1925" y="565"/>
                  </a:cubicBezTo>
                  <a:cubicBezTo>
                    <a:pt x="1903" y="387"/>
                    <a:pt x="1791" y="219"/>
                    <a:pt x="1480" y="97"/>
                  </a:cubicBezTo>
                  <a:cubicBezTo>
                    <a:pt x="1308" y="38"/>
                    <a:pt x="1082" y="1"/>
                    <a:pt x="88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55" name="Google Shape;16355;p24"/>
            <p:cNvSpPr/>
            <p:nvPr/>
          </p:nvSpPr>
          <p:spPr>
            <a:xfrm flipH="1">
              <a:off x="-312149" y="41246"/>
              <a:ext cx="119399" cy="126660"/>
            </a:xfrm>
            <a:custGeom>
              <a:avLst/>
              <a:gdLst/>
              <a:ahLst/>
              <a:cxnLst/>
              <a:rect l="l" t="t" r="r" b="b"/>
              <a:pathLst>
                <a:path w="1480" h="1570" extrusionOk="0">
                  <a:moveTo>
                    <a:pt x="12" y="1"/>
                  </a:moveTo>
                  <a:cubicBezTo>
                    <a:pt x="1" y="23"/>
                    <a:pt x="1" y="45"/>
                    <a:pt x="1" y="57"/>
                  </a:cubicBezTo>
                  <a:cubicBezTo>
                    <a:pt x="12" y="157"/>
                    <a:pt x="68" y="235"/>
                    <a:pt x="134" y="302"/>
                  </a:cubicBezTo>
                  <a:cubicBezTo>
                    <a:pt x="201" y="391"/>
                    <a:pt x="290" y="457"/>
                    <a:pt x="357" y="557"/>
                  </a:cubicBezTo>
                  <a:cubicBezTo>
                    <a:pt x="412" y="635"/>
                    <a:pt x="434" y="747"/>
                    <a:pt x="457" y="846"/>
                  </a:cubicBezTo>
                  <a:cubicBezTo>
                    <a:pt x="468" y="935"/>
                    <a:pt x="490" y="1036"/>
                    <a:pt x="523" y="1135"/>
                  </a:cubicBezTo>
                  <a:cubicBezTo>
                    <a:pt x="557" y="1224"/>
                    <a:pt x="602" y="1313"/>
                    <a:pt x="657" y="1380"/>
                  </a:cubicBezTo>
                  <a:cubicBezTo>
                    <a:pt x="723" y="1458"/>
                    <a:pt x="779" y="1514"/>
                    <a:pt x="857" y="1570"/>
                  </a:cubicBezTo>
                  <a:cubicBezTo>
                    <a:pt x="1079" y="1536"/>
                    <a:pt x="1269" y="1481"/>
                    <a:pt x="1336" y="1436"/>
                  </a:cubicBezTo>
                  <a:cubicBezTo>
                    <a:pt x="1480" y="1325"/>
                    <a:pt x="1457" y="1269"/>
                    <a:pt x="1402" y="1158"/>
                  </a:cubicBezTo>
                  <a:cubicBezTo>
                    <a:pt x="1346" y="1046"/>
                    <a:pt x="1113" y="757"/>
                    <a:pt x="1091" y="569"/>
                  </a:cubicBezTo>
                  <a:cubicBezTo>
                    <a:pt x="1069" y="391"/>
                    <a:pt x="957" y="223"/>
                    <a:pt x="646" y="101"/>
                  </a:cubicBezTo>
                  <a:cubicBezTo>
                    <a:pt x="457" y="35"/>
                    <a:pt x="212" y="1"/>
                    <a:pt x="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56" name="Google Shape;16356;p24"/>
            <p:cNvSpPr/>
            <p:nvPr/>
          </p:nvSpPr>
          <p:spPr>
            <a:xfrm flipH="1">
              <a:off x="-176695" y="87070"/>
              <a:ext cx="21621" cy="59296"/>
            </a:xfrm>
            <a:custGeom>
              <a:avLst/>
              <a:gdLst/>
              <a:ahLst/>
              <a:cxnLst/>
              <a:rect l="l" t="t" r="r" b="b"/>
              <a:pathLst>
                <a:path w="268" h="735" extrusionOk="0">
                  <a:moveTo>
                    <a:pt x="11" y="1"/>
                  </a:moveTo>
                  <a:cubicBezTo>
                    <a:pt x="1" y="67"/>
                    <a:pt x="1" y="145"/>
                    <a:pt x="1" y="211"/>
                  </a:cubicBezTo>
                  <a:cubicBezTo>
                    <a:pt x="1" y="278"/>
                    <a:pt x="11" y="356"/>
                    <a:pt x="23" y="423"/>
                  </a:cubicBezTo>
                  <a:cubicBezTo>
                    <a:pt x="34" y="490"/>
                    <a:pt x="56" y="557"/>
                    <a:pt x="100" y="612"/>
                  </a:cubicBezTo>
                  <a:cubicBezTo>
                    <a:pt x="145" y="668"/>
                    <a:pt x="201" y="712"/>
                    <a:pt x="268" y="735"/>
                  </a:cubicBezTo>
                  <a:cubicBezTo>
                    <a:pt x="201" y="712"/>
                    <a:pt x="145" y="668"/>
                    <a:pt x="112" y="612"/>
                  </a:cubicBezTo>
                  <a:cubicBezTo>
                    <a:pt x="78" y="545"/>
                    <a:pt x="56" y="478"/>
                    <a:pt x="45" y="412"/>
                  </a:cubicBezTo>
                  <a:lnTo>
                    <a:pt x="45" y="211"/>
                  </a:lnTo>
                  <a:cubicBezTo>
                    <a:pt x="45" y="145"/>
                    <a:pt x="56" y="78"/>
                    <a:pt x="68" y="11"/>
                  </a:cubicBezTo>
                  <a:lnTo>
                    <a:pt x="11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57" name="Google Shape;16357;p24"/>
            <p:cNvSpPr/>
            <p:nvPr/>
          </p:nvSpPr>
          <p:spPr>
            <a:xfrm flipH="1">
              <a:off x="-241316" y="111273"/>
              <a:ext cx="37756" cy="45904"/>
            </a:xfrm>
            <a:custGeom>
              <a:avLst/>
              <a:gdLst/>
              <a:ahLst/>
              <a:cxnLst/>
              <a:rect l="l" t="t" r="r" b="b"/>
              <a:pathLst>
                <a:path w="468" h="569" extrusionOk="0">
                  <a:moveTo>
                    <a:pt x="0" y="0"/>
                  </a:moveTo>
                  <a:cubicBezTo>
                    <a:pt x="23" y="134"/>
                    <a:pt x="56" y="267"/>
                    <a:pt x="134" y="379"/>
                  </a:cubicBezTo>
                  <a:cubicBezTo>
                    <a:pt x="167" y="435"/>
                    <a:pt x="223" y="479"/>
                    <a:pt x="278" y="512"/>
                  </a:cubicBezTo>
                  <a:cubicBezTo>
                    <a:pt x="223" y="468"/>
                    <a:pt x="189" y="423"/>
                    <a:pt x="156" y="368"/>
                  </a:cubicBezTo>
                  <a:cubicBezTo>
                    <a:pt x="89" y="257"/>
                    <a:pt x="67" y="123"/>
                    <a:pt x="45" y="0"/>
                  </a:cubicBezTo>
                  <a:close/>
                  <a:moveTo>
                    <a:pt x="278" y="512"/>
                  </a:moveTo>
                  <a:cubicBezTo>
                    <a:pt x="334" y="557"/>
                    <a:pt x="401" y="568"/>
                    <a:pt x="468" y="568"/>
                  </a:cubicBezTo>
                  <a:cubicBezTo>
                    <a:pt x="401" y="568"/>
                    <a:pt x="334" y="546"/>
                    <a:pt x="278" y="512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58" name="Google Shape;16358;p24"/>
            <p:cNvSpPr/>
            <p:nvPr/>
          </p:nvSpPr>
          <p:spPr>
            <a:xfrm flipH="1">
              <a:off x="-279880" y="126520"/>
              <a:ext cx="22508" cy="25251"/>
            </a:xfrm>
            <a:custGeom>
              <a:avLst/>
              <a:gdLst/>
              <a:ahLst/>
              <a:cxnLst/>
              <a:rect l="l" t="t" r="r" b="b"/>
              <a:pathLst>
                <a:path w="279" h="313" extrusionOk="0">
                  <a:moveTo>
                    <a:pt x="34" y="1"/>
                  </a:moveTo>
                  <a:lnTo>
                    <a:pt x="1" y="23"/>
                  </a:lnTo>
                  <a:cubicBezTo>
                    <a:pt x="45" y="68"/>
                    <a:pt x="90" y="134"/>
                    <a:pt x="123" y="190"/>
                  </a:cubicBezTo>
                  <a:cubicBezTo>
                    <a:pt x="134" y="223"/>
                    <a:pt x="156" y="256"/>
                    <a:pt x="179" y="279"/>
                  </a:cubicBezTo>
                  <a:cubicBezTo>
                    <a:pt x="212" y="301"/>
                    <a:pt x="245" y="312"/>
                    <a:pt x="278" y="312"/>
                  </a:cubicBezTo>
                  <a:cubicBezTo>
                    <a:pt x="245" y="301"/>
                    <a:pt x="212" y="290"/>
                    <a:pt x="189" y="268"/>
                  </a:cubicBezTo>
                  <a:cubicBezTo>
                    <a:pt x="156" y="246"/>
                    <a:pt x="145" y="212"/>
                    <a:pt x="134" y="179"/>
                  </a:cubicBezTo>
                  <a:cubicBezTo>
                    <a:pt x="112" y="123"/>
                    <a:pt x="67" y="56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59" name="Google Shape;16359;p24"/>
            <p:cNvSpPr/>
            <p:nvPr/>
          </p:nvSpPr>
          <p:spPr>
            <a:xfrm flipH="1">
              <a:off x="-236798" y="74242"/>
              <a:ext cx="67364" cy="23718"/>
            </a:xfrm>
            <a:custGeom>
              <a:avLst/>
              <a:gdLst/>
              <a:ahLst/>
              <a:cxnLst/>
              <a:rect l="l" t="t" r="r" b="b"/>
              <a:pathLst>
                <a:path w="835" h="294" extrusionOk="0">
                  <a:moveTo>
                    <a:pt x="793" y="1"/>
                  </a:moveTo>
                  <a:cubicBezTo>
                    <a:pt x="733" y="1"/>
                    <a:pt x="678" y="21"/>
                    <a:pt x="624" y="48"/>
                  </a:cubicBezTo>
                  <a:cubicBezTo>
                    <a:pt x="557" y="81"/>
                    <a:pt x="501" y="126"/>
                    <a:pt x="423" y="148"/>
                  </a:cubicBezTo>
                  <a:cubicBezTo>
                    <a:pt x="357" y="170"/>
                    <a:pt x="290" y="182"/>
                    <a:pt x="223" y="193"/>
                  </a:cubicBezTo>
                  <a:lnTo>
                    <a:pt x="1" y="237"/>
                  </a:lnTo>
                  <a:lnTo>
                    <a:pt x="11" y="293"/>
                  </a:lnTo>
                  <a:lnTo>
                    <a:pt x="223" y="226"/>
                  </a:lnTo>
                  <a:cubicBezTo>
                    <a:pt x="301" y="215"/>
                    <a:pt x="367" y="193"/>
                    <a:pt x="434" y="170"/>
                  </a:cubicBezTo>
                  <a:cubicBezTo>
                    <a:pt x="501" y="137"/>
                    <a:pt x="568" y="93"/>
                    <a:pt x="634" y="59"/>
                  </a:cubicBezTo>
                  <a:cubicBezTo>
                    <a:pt x="683" y="31"/>
                    <a:pt x="739" y="2"/>
                    <a:pt x="803" y="2"/>
                  </a:cubicBezTo>
                  <a:cubicBezTo>
                    <a:pt x="813" y="2"/>
                    <a:pt x="824" y="2"/>
                    <a:pt x="834" y="4"/>
                  </a:cubicBezTo>
                  <a:cubicBezTo>
                    <a:pt x="820" y="2"/>
                    <a:pt x="807" y="1"/>
                    <a:pt x="79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60" name="Google Shape;16360;p24"/>
            <p:cNvSpPr/>
            <p:nvPr/>
          </p:nvSpPr>
          <p:spPr>
            <a:xfrm flipH="1">
              <a:off x="-269069" y="94895"/>
              <a:ext cx="56553" cy="20007"/>
            </a:xfrm>
            <a:custGeom>
              <a:avLst/>
              <a:gdLst/>
              <a:ahLst/>
              <a:cxnLst/>
              <a:rect l="l" t="t" r="r" b="b"/>
              <a:pathLst>
                <a:path w="701" h="248" extrusionOk="0">
                  <a:moveTo>
                    <a:pt x="637" y="1"/>
                  </a:moveTo>
                  <a:cubicBezTo>
                    <a:pt x="528" y="1"/>
                    <a:pt x="426" y="24"/>
                    <a:pt x="323" y="70"/>
                  </a:cubicBezTo>
                  <a:cubicBezTo>
                    <a:pt x="268" y="92"/>
                    <a:pt x="212" y="137"/>
                    <a:pt x="167" y="159"/>
                  </a:cubicBezTo>
                  <a:cubicBezTo>
                    <a:pt x="122" y="187"/>
                    <a:pt x="76" y="207"/>
                    <a:pt x="31" y="207"/>
                  </a:cubicBezTo>
                  <a:cubicBezTo>
                    <a:pt x="21" y="207"/>
                    <a:pt x="11" y="206"/>
                    <a:pt x="1" y="203"/>
                  </a:cubicBezTo>
                  <a:lnTo>
                    <a:pt x="1" y="203"/>
                  </a:lnTo>
                  <a:lnTo>
                    <a:pt x="23" y="248"/>
                  </a:lnTo>
                  <a:cubicBezTo>
                    <a:pt x="100" y="248"/>
                    <a:pt x="134" y="237"/>
                    <a:pt x="189" y="203"/>
                  </a:cubicBezTo>
                  <a:cubicBezTo>
                    <a:pt x="245" y="159"/>
                    <a:pt x="290" y="126"/>
                    <a:pt x="345" y="92"/>
                  </a:cubicBezTo>
                  <a:cubicBezTo>
                    <a:pt x="446" y="25"/>
                    <a:pt x="567" y="3"/>
                    <a:pt x="701" y="3"/>
                  </a:cubicBezTo>
                  <a:cubicBezTo>
                    <a:pt x="679" y="2"/>
                    <a:pt x="658" y="1"/>
                    <a:pt x="63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61" name="Google Shape;16361;p24"/>
            <p:cNvSpPr/>
            <p:nvPr/>
          </p:nvSpPr>
          <p:spPr>
            <a:xfrm flipH="1">
              <a:off x="-470999" y="-19503"/>
              <a:ext cx="162479" cy="118673"/>
            </a:xfrm>
            <a:custGeom>
              <a:avLst/>
              <a:gdLst/>
              <a:ahLst/>
              <a:cxnLst/>
              <a:rect l="l" t="t" r="r" b="b"/>
              <a:pathLst>
                <a:path w="2014" h="1471" extrusionOk="0">
                  <a:moveTo>
                    <a:pt x="1172" y="1"/>
                  </a:moveTo>
                  <a:cubicBezTo>
                    <a:pt x="999" y="1"/>
                    <a:pt x="849" y="76"/>
                    <a:pt x="734" y="198"/>
                  </a:cubicBezTo>
                  <a:cubicBezTo>
                    <a:pt x="590" y="354"/>
                    <a:pt x="556" y="454"/>
                    <a:pt x="378" y="565"/>
                  </a:cubicBezTo>
                  <a:cubicBezTo>
                    <a:pt x="267" y="632"/>
                    <a:pt x="34" y="654"/>
                    <a:pt x="22" y="810"/>
                  </a:cubicBezTo>
                  <a:cubicBezTo>
                    <a:pt x="22" y="954"/>
                    <a:pt x="0" y="1055"/>
                    <a:pt x="178" y="1210"/>
                  </a:cubicBezTo>
                  <a:cubicBezTo>
                    <a:pt x="309" y="1323"/>
                    <a:pt x="863" y="1471"/>
                    <a:pt x="1284" y="1471"/>
                  </a:cubicBezTo>
                  <a:cubicBezTo>
                    <a:pt x="1400" y="1471"/>
                    <a:pt x="1507" y="1459"/>
                    <a:pt x="1591" y="1433"/>
                  </a:cubicBezTo>
                  <a:cubicBezTo>
                    <a:pt x="1980" y="1310"/>
                    <a:pt x="1903" y="1299"/>
                    <a:pt x="1958" y="1166"/>
                  </a:cubicBezTo>
                  <a:cubicBezTo>
                    <a:pt x="2014" y="1032"/>
                    <a:pt x="2014" y="765"/>
                    <a:pt x="1980" y="499"/>
                  </a:cubicBezTo>
                  <a:cubicBezTo>
                    <a:pt x="1947" y="232"/>
                    <a:pt x="1636" y="98"/>
                    <a:pt x="1369" y="31"/>
                  </a:cubicBezTo>
                  <a:cubicBezTo>
                    <a:pt x="1301" y="11"/>
                    <a:pt x="1235" y="1"/>
                    <a:pt x="117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62" name="Google Shape;16362;p24"/>
            <p:cNvSpPr/>
            <p:nvPr/>
          </p:nvSpPr>
          <p:spPr>
            <a:xfrm flipH="1">
              <a:off x="-471000" y="-19342"/>
              <a:ext cx="89791" cy="108266"/>
            </a:xfrm>
            <a:custGeom>
              <a:avLst/>
              <a:gdLst/>
              <a:ahLst/>
              <a:cxnLst/>
              <a:rect l="l" t="t" r="r" b="b"/>
              <a:pathLst>
                <a:path w="1113" h="1342" extrusionOk="0">
                  <a:moveTo>
                    <a:pt x="270" y="0"/>
                  </a:moveTo>
                  <a:cubicBezTo>
                    <a:pt x="234" y="0"/>
                    <a:pt x="200" y="3"/>
                    <a:pt x="167" y="7"/>
                  </a:cubicBezTo>
                  <a:cubicBezTo>
                    <a:pt x="134" y="40"/>
                    <a:pt x="112" y="74"/>
                    <a:pt x="90" y="107"/>
                  </a:cubicBezTo>
                  <a:cubicBezTo>
                    <a:pt x="1" y="263"/>
                    <a:pt x="45" y="452"/>
                    <a:pt x="156" y="586"/>
                  </a:cubicBezTo>
                  <a:cubicBezTo>
                    <a:pt x="278" y="741"/>
                    <a:pt x="456" y="830"/>
                    <a:pt x="612" y="952"/>
                  </a:cubicBezTo>
                  <a:cubicBezTo>
                    <a:pt x="690" y="1019"/>
                    <a:pt x="757" y="1086"/>
                    <a:pt x="824" y="1175"/>
                  </a:cubicBezTo>
                  <a:lnTo>
                    <a:pt x="923" y="1342"/>
                  </a:lnTo>
                  <a:cubicBezTo>
                    <a:pt x="1046" y="1297"/>
                    <a:pt x="1024" y="1253"/>
                    <a:pt x="1057" y="1164"/>
                  </a:cubicBezTo>
                  <a:cubicBezTo>
                    <a:pt x="1113" y="1030"/>
                    <a:pt x="1113" y="763"/>
                    <a:pt x="1079" y="497"/>
                  </a:cubicBezTo>
                  <a:cubicBezTo>
                    <a:pt x="1046" y="230"/>
                    <a:pt x="735" y="96"/>
                    <a:pt x="468" y="29"/>
                  </a:cubicBezTo>
                  <a:cubicBezTo>
                    <a:pt x="398" y="8"/>
                    <a:pt x="332" y="0"/>
                    <a:pt x="27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63" name="Google Shape;16363;p24"/>
            <p:cNvSpPr/>
            <p:nvPr/>
          </p:nvSpPr>
          <p:spPr>
            <a:xfrm flipH="1">
              <a:off x="-350794" y="28741"/>
              <a:ext cx="12666" cy="46711"/>
            </a:xfrm>
            <a:custGeom>
              <a:avLst/>
              <a:gdLst/>
              <a:ahLst/>
              <a:cxnLst/>
              <a:rect l="l" t="t" r="r" b="b"/>
              <a:pathLst>
                <a:path w="157" h="579" extrusionOk="0">
                  <a:moveTo>
                    <a:pt x="67" y="0"/>
                  </a:moveTo>
                  <a:cubicBezTo>
                    <a:pt x="78" y="56"/>
                    <a:pt x="67" y="111"/>
                    <a:pt x="45" y="156"/>
                  </a:cubicBezTo>
                  <a:cubicBezTo>
                    <a:pt x="34" y="212"/>
                    <a:pt x="23" y="267"/>
                    <a:pt x="11" y="312"/>
                  </a:cubicBezTo>
                  <a:cubicBezTo>
                    <a:pt x="1" y="368"/>
                    <a:pt x="1" y="434"/>
                    <a:pt x="23" y="479"/>
                  </a:cubicBezTo>
                  <a:cubicBezTo>
                    <a:pt x="45" y="534"/>
                    <a:pt x="100" y="556"/>
                    <a:pt x="156" y="579"/>
                  </a:cubicBezTo>
                  <a:cubicBezTo>
                    <a:pt x="100" y="556"/>
                    <a:pt x="45" y="523"/>
                    <a:pt x="34" y="479"/>
                  </a:cubicBezTo>
                  <a:cubicBezTo>
                    <a:pt x="11" y="423"/>
                    <a:pt x="11" y="368"/>
                    <a:pt x="23" y="323"/>
                  </a:cubicBezTo>
                  <a:cubicBezTo>
                    <a:pt x="34" y="267"/>
                    <a:pt x="56" y="223"/>
                    <a:pt x="78" y="167"/>
                  </a:cubicBezTo>
                  <a:cubicBezTo>
                    <a:pt x="90" y="111"/>
                    <a:pt x="100" y="56"/>
                    <a:pt x="10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64" name="Google Shape;16364;p24"/>
            <p:cNvSpPr/>
            <p:nvPr/>
          </p:nvSpPr>
          <p:spPr>
            <a:xfrm flipH="1">
              <a:off x="-393875" y="40439"/>
              <a:ext cx="22589" cy="43161"/>
            </a:xfrm>
            <a:custGeom>
              <a:avLst/>
              <a:gdLst/>
              <a:ahLst/>
              <a:cxnLst/>
              <a:rect l="l" t="t" r="r" b="b"/>
              <a:pathLst>
                <a:path w="280" h="535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11"/>
                    <a:pt x="45" y="78"/>
                    <a:pt x="57" y="100"/>
                  </a:cubicBezTo>
                  <a:cubicBezTo>
                    <a:pt x="57" y="122"/>
                    <a:pt x="68" y="156"/>
                    <a:pt x="68" y="178"/>
                  </a:cubicBezTo>
                  <a:cubicBezTo>
                    <a:pt x="79" y="223"/>
                    <a:pt x="79" y="267"/>
                    <a:pt x="79" y="322"/>
                  </a:cubicBezTo>
                  <a:cubicBezTo>
                    <a:pt x="79" y="345"/>
                    <a:pt x="79" y="378"/>
                    <a:pt x="101" y="401"/>
                  </a:cubicBezTo>
                  <a:cubicBezTo>
                    <a:pt x="112" y="423"/>
                    <a:pt x="134" y="445"/>
                    <a:pt x="146" y="456"/>
                  </a:cubicBezTo>
                  <a:cubicBezTo>
                    <a:pt x="190" y="490"/>
                    <a:pt x="235" y="512"/>
                    <a:pt x="279" y="534"/>
                  </a:cubicBezTo>
                  <a:cubicBezTo>
                    <a:pt x="235" y="512"/>
                    <a:pt x="190" y="478"/>
                    <a:pt x="157" y="445"/>
                  </a:cubicBezTo>
                  <a:cubicBezTo>
                    <a:pt x="146" y="423"/>
                    <a:pt x="124" y="411"/>
                    <a:pt x="112" y="389"/>
                  </a:cubicBezTo>
                  <a:cubicBezTo>
                    <a:pt x="101" y="367"/>
                    <a:pt x="101" y="345"/>
                    <a:pt x="112" y="322"/>
                  </a:cubicBezTo>
                  <a:lnTo>
                    <a:pt x="112" y="167"/>
                  </a:lnTo>
                  <a:cubicBezTo>
                    <a:pt x="112" y="144"/>
                    <a:pt x="112" y="122"/>
                    <a:pt x="101" y="89"/>
                  </a:cubicBezTo>
                  <a:cubicBezTo>
                    <a:pt x="101" y="67"/>
                    <a:pt x="101" y="33"/>
                    <a:pt x="68" y="1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65" name="Google Shape;16365;p24"/>
            <p:cNvSpPr/>
            <p:nvPr/>
          </p:nvSpPr>
          <p:spPr>
            <a:xfrm flipH="1">
              <a:off x="-433325" y="55606"/>
              <a:ext cx="13553" cy="29769"/>
            </a:xfrm>
            <a:custGeom>
              <a:avLst/>
              <a:gdLst/>
              <a:ahLst/>
              <a:cxnLst/>
              <a:rect l="l" t="t" r="r" b="b"/>
              <a:pathLst>
                <a:path w="168" h="369" extrusionOk="0">
                  <a:moveTo>
                    <a:pt x="34" y="1"/>
                  </a:moveTo>
                  <a:lnTo>
                    <a:pt x="0" y="12"/>
                  </a:lnTo>
                  <a:cubicBezTo>
                    <a:pt x="0" y="45"/>
                    <a:pt x="23" y="79"/>
                    <a:pt x="34" y="101"/>
                  </a:cubicBezTo>
                  <a:lnTo>
                    <a:pt x="79" y="190"/>
                  </a:lnTo>
                  <a:lnTo>
                    <a:pt x="123" y="279"/>
                  </a:lnTo>
                  <a:cubicBezTo>
                    <a:pt x="134" y="312"/>
                    <a:pt x="145" y="346"/>
                    <a:pt x="168" y="368"/>
                  </a:cubicBezTo>
                  <a:cubicBezTo>
                    <a:pt x="156" y="335"/>
                    <a:pt x="145" y="312"/>
                    <a:pt x="134" y="279"/>
                  </a:cubicBezTo>
                  <a:lnTo>
                    <a:pt x="101" y="190"/>
                  </a:lnTo>
                  <a:lnTo>
                    <a:pt x="67" y="90"/>
                  </a:lnTo>
                  <a:cubicBezTo>
                    <a:pt x="56" y="68"/>
                    <a:pt x="34" y="35"/>
                    <a:pt x="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66" name="Google Shape;16366;p24"/>
            <p:cNvSpPr/>
            <p:nvPr/>
          </p:nvSpPr>
          <p:spPr>
            <a:xfrm flipH="1">
              <a:off x="-423402" y="3570"/>
              <a:ext cx="70026" cy="30576"/>
            </a:xfrm>
            <a:custGeom>
              <a:avLst/>
              <a:gdLst/>
              <a:ahLst/>
              <a:cxnLst/>
              <a:rect l="l" t="t" r="r" b="b"/>
              <a:pathLst>
                <a:path w="868" h="379" extrusionOk="0">
                  <a:moveTo>
                    <a:pt x="868" y="1"/>
                  </a:moveTo>
                  <a:cubicBezTo>
                    <a:pt x="790" y="12"/>
                    <a:pt x="701" y="12"/>
                    <a:pt x="623" y="35"/>
                  </a:cubicBezTo>
                  <a:cubicBezTo>
                    <a:pt x="590" y="45"/>
                    <a:pt x="556" y="57"/>
                    <a:pt x="512" y="79"/>
                  </a:cubicBezTo>
                  <a:cubicBezTo>
                    <a:pt x="479" y="101"/>
                    <a:pt x="457" y="124"/>
                    <a:pt x="423" y="146"/>
                  </a:cubicBezTo>
                  <a:cubicBezTo>
                    <a:pt x="368" y="201"/>
                    <a:pt x="301" y="245"/>
                    <a:pt x="223" y="279"/>
                  </a:cubicBezTo>
                  <a:cubicBezTo>
                    <a:pt x="156" y="312"/>
                    <a:pt x="79" y="324"/>
                    <a:pt x="0" y="334"/>
                  </a:cubicBezTo>
                  <a:lnTo>
                    <a:pt x="12" y="379"/>
                  </a:lnTo>
                  <a:cubicBezTo>
                    <a:pt x="89" y="368"/>
                    <a:pt x="168" y="334"/>
                    <a:pt x="234" y="302"/>
                  </a:cubicBezTo>
                  <a:cubicBezTo>
                    <a:pt x="312" y="268"/>
                    <a:pt x="379" y="223"/>
                    <a:pt x="435" y="168"/>
                  </a:cubicBezTo>
                  <a:cubicBezTo>
                    <a:pt x="467" y="134"/>
                    <a:pt x="490" y="112"/>
                    <a:pt x="524" y="90"/>
                  </a:cubicBezTo>
                  <a:cubicBezTo>
                    <a:pt x="556" y="68"/>
                    <a:pt x="590" y="57"/>
                    <a:pt x="635" y="45"/>
                  </a:cubicBezTo>
                  <a:cubicBezTo>
                    <a:pt x="701" y="23"/>
                    <a:pt x="790" y="12"/>
                    <a:pt x="8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67" name="Google Shape;16367;p24"/>
            <p:cNvSpPr/>
            <p:nvPr/>
          </p:nvSpPr>
          <p:spPr>
            <a:xfrm flipH="1">
              <a:off x="-454865" y="19706"/>
              <a:ext cx="65589" cy="29204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813" y="1"/>
                  </a:moveTo>
                  <a:cubicBezTo>
                    <a:pt x="734" y="1"/>
                    <a:pt x="657" y="1"/>
                    <a:pt x="590" y="13"/>
                  </a:cubicBezTo>
                  <a:cubicBezTo>
                    <a:pt x="512" y="23"/>
                    <a:pt x="434" y="45"/>
                    <a:pt x="368" y="90"/>
                  </a:cubicBezTo>
                  <a:cubicBezTo>
                    <a:pt x="301" y="134"/>
                    <a:pt x="245" y="190"/>
                    <a:pt x="190" y="235"/>
                  </a:cubicBezTo>
                  <a:cubicBezTo>
                    <a:pt x="156" y="257"/>
                    <a:pt x="123" y="268"/>
                    <a:pt x="89" y="290"/>
                  </a:cubicBezTo>
                  <a:cubicBezTo>
                    <a:pt x="56" y="302"/>
                    <a:pt x="22" y="312"/>
                    <a:pt x="12" y="312"/>
                  </a:cubicBezTo>
                  <a:lnTo>
                    <a:pt x="0" y="346"/>
                  </a:lnTo>
                  <a:cubicBezTo>
                    <a:pt x="16" y="354"/>
                    <a:pt x="32" y="362"/>
                    <a:pt x="47" y="362"/>
                  </a:cubicBezTo>
                  <a:cubicBezTo>
                    <a:pt x="54" y="362"/>
                    <a:pt x="60" y="360"/>
                    <a:pt x="67" y="357"/>
                  </a:cubicBezTo>
                  <a:cubicBezTo>
                    <a:pt x="79" y="357"/>
                    <a:pt x="101" y="346"/>
                    <a:pt x="123" y="335"/>
                  </a:cubicBezTo>
                  <a:cubicBezTo>
                    <a:pt x="156" y="312"/>
                    <a:pt x="190" y="290"/>
                    <a:pt x="212" y="268"/>
                  </a:cubicBezTo>
                  <a:cubicBezTo>
                    <a:pt x="279" y="223"/>
                    <a:pt x="323" y="157"/>
                    <a:pt x="390" y="112"/>
                  </a:cubicBezTo>
                  <a:cubicBezTo>
                    <a:pt x="445" y="68"/>
                    <a:pt x="512" y="45"/>
                    <a:pt x="590" y="35"/>
                  </a:cubicBezTo>
                  <a:cubicBezTo>
                    <a:pt x="657" y="13"/>
                    <a:pt x="734" y="1"/>
                    <a:pt x="8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68" name="Google Shape;16368;p24"/>
            <p:cNvSpPr/>
            <p:nvPr/>
          </p:nvSpPr>
          <p:spPr>
            <a:xfrm flipH="1">
              <a:off x="-443168" y="45764"/>
              <a:ext cx="28801" cy="9923"/>
            </a:xfrm>
            <a:custGeom>
              <a:avLst/>
              <a:gdLst/>
              <a:ahLst/>
              <a:cxnLst/>
              <a:rect l="l" t="t" r="r" b="b"/>
              <a:pathLst>
                <a:path w="357" h="123" extrusionOk="0">
                  <a:moveTo>
                    <a:pt x="357" y="1"/>
                  </a:moveTo>
                  <a:cubicBezTo>
                    <a:pt x="245" y="56"/>
                    <a:pt x="123" y="78"/>
                    <a:pt x="1" y="90"/>
                  </a:cubicBezTo>
                  <a:lnTo>
                    <a:pt x="1" y="123"/>
                  </a:lnTo>
                  <a:cubicBezTo>
                    <a:pt x="123" y="101"/>
                    <a:pt x="245" y="68"/>
                    <a:pt x="3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69" name="Google Shape;16369;p24"/>
            <p:cNvSpPr/>
            <p:nvPr/>
          </p:nvSpPr>
          <p:spPr>
            <a:xfrm flipH="1">
              <a:off x="-724079" y="-70329"/>
              <a:ext cx="192087" cy="124159"/>
            </a:xfrm>
            <a:custGeom>
              <a:avLst/>
              <a:gdLst/>
              <a:ahLst/>
              <a:cxnLst/>
              <a:rect l="l" t="t" r="r" b="b"/>
              <a:pathLst>
                <a:path w="2381" h="1539" extrusionOk="0">
                  <a:moveTo>
                    <a:pt x="1023" y="1"/>
                  </a:moveTo>
                  <a:cubicBezTo>
                    <a:pt x="883" y="1"/>
                    <a:pt x="751" y="31"/>
                    <a:pt x="667" y="105"/>
                  </a:cubicBezTo>
                  <a:cubicBezTo>
                    <a:pt x="489" y="261"/>
                    <a:pt x="367" y="427"/>
                    <a:pt x="344" y="572"/>
                  </a:cubicBezTo>
                  <a:cubicBezTo>
                    <a:pt x="322" y="650"/>
                    <a:pt x="401" y="628"/>
                    <a:pt x="344" y="717"/>
                  </a:cubicBezTo>
                  <a:cubicBezTo>
                    <a:pt x="278" y="806"/>
                    <a:pt x="78" y="761"/>
                    <a:pt x="33" y="939"/>
                  </a:cubicBezTo>
                  <a:cubicBezTo>
                    <a:pt x="0" y="1129"/>
                    <a:pt x="489" y="1418"/>
                    <a:pt x="868" y="1507"/>
                  </a:cubicBezTo>
                  <a:cubicBezTo>
                    <a:pt x="951" y="1529"/>
                    <a:pt x="1031" y="1538"/>
                    <a:pt x="1110" y="1538"/>
                  </a:cubicBezTo>
                  <a:cubicBezTo>
                    <a:pt x="1387" y="1538"/>
                    <a:pt x="1646" y="1419"/>
                    <a:pt x="1958" y="1306"/>
                  </a:cubicBezTo>
                  <a:cubicBezTo>
                    <a:pt x="2358" y="1151"/>
                    <a:pt x="2324" y="872"/>
                    <a:pt x="2358" y="717"/>
                  </a:cubicBezTo>
                  <a:cubicBezTo>
                    <a:pt x="2380" y="550"/>
                    <a:pt x="2091" y="483"/>
                    <a:pt x="1968" y="439"/>
                  </a:cubicBezTo>
                  <a:cubicBezTo>
                    <a:pt x="1846" y="383"/>
                    <a:pt x="1724" y="249"/>
                    <a:pt x="1501" y="116"/>
                  </a:cubicBezTo>
                  <a:cubicBezTo>
                    <a:pt x="1384" y="48"/>
                    <a:pt x="1198" y="1"/>
                    <a:pt x="10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70" name="Google Shape;16370;p24"/>
            <p:cNvSpPr/>
            <p:nvPr/>
          </p:nvSpPr>
          <p:spPr>
            <a:xfrm flipH="1">
              <a:off x="-724080" y="-70329"/>
              <a:ext cx="123917" cy="100924"/>
            </a:xfrm>
            <a:custGeom>
              <a:avLst/>
              <a:gdLst/>
              <a:ahLst/>
              <a:cxnLst/>
              <a:rect l="l" t="t" r="r" b="b"/>
              <a:pathLst>
                <a:path w="1536" h="1251" extrusionOk="0">
                  <a:moveTo>
                    <a:pt x="174" y="1"/>
                  </a:moveTo>
                  <a:cubicBezTo>
                    <a:pt x="118" y="1"/>
                    <a:pt x="62" y="6"/>
                    <a:pt x="11" y="16"/>
                  </a:cubicBezTo>
                  <a:cubicBezTo>
                    <a:pt x="0" y="71"/>
                    <a:pt x="0" y="116"/>
                    <a:pt x="11" y="172"/>
                  </a:cubicBezTo>
                  <a:cubicBezTo>
                    <a:pt x="56" y="361"/>
                    <a:pt x="211" y="439"/>
                    <a:pt x="379" y="506"/>
                  </a:cubicBezTo>
                  <a:cubicBezTo>
                    <a:pt x="468" y="539"/>
                    <a:pt x="557" y="583"/>
                    <a:pt x="634" y="639"/>
                  </a:cubicBezTo>
                  <a:cubicBezTo>
                    <a:pt x="723" y="694"/>
                    <a:pt x="790" y="761"/>
                    <a:pt x="856" y="828"/>
                  </a:cubicBezTo>
                  <a:cubicBezTo>
                    <a:pt x="935" y="906"/>
                    <a:pt x="1001" y="984"/>
                    <a:pt x="1057" y="1062"/>
                  </a:cubicBezTo>
                  <a:cubicBezTo>
                    <a:pt x="1113" y="1129"/>
                    <a:pt x="1168" y="1195"/>
                    <a:pt x="1235" y="1250"/>
                  </a:cubicBezTo>
                  <a:cubicBezTo>
                    <a:pt x="1513" y="1095"/>
                    <a:pt x="1491" y="862"/>
                    <a:pt x="1513" y="717"/>
                  </a:cubicBezTo>
                  <a:cubicBezTo>
                    <a:pt x="1535" y="550"/>
                    <a:pt x="1246" y="483"/>
                    <a:pt x="1123" y="439"/>
                  </a:cubicBezTo>
                  <a:cubicBezTo>
                    <a:pt x="1001" y="383"/>
                    <a:pt x="879" y="249"/>
                    <a:pt x="656" y="116"/>
                  </a:cubicBezTo>
                  <a:cubicBezTo>
                    <a:pt x="538" y="49"/>
                    <a:pt x="350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71" name="Google Shape;16371;p24"/>
            <p:cNvSpPr/>
            <p:nvPr/>
          </p:nvSpPr>
          <p:spPr>
            <a:xfrm flipH="1">
              <a:off x="-588546" y="-21520"/>
              <a:ext cx="11698" cy="47679"/>
            </a:xfrm>
            <a:custGeom>
              <a:avLst/>
              <a:gdLst/>
              <a:ahLst/>
              <a:cxnLst/>
              <a:rect l="l" t="t" r="r" b="b"/>
              <a:pathLst>
                <a:path w="145" h="591" extrusionOk="0">
                  <a:moveTo>
                    <a:pt x="11" y="0"/>
                  </a:moveTo>
                  <a:lnTo>
                    <a:pt x="0" y="34"/>
                  </a:lnTo>
                  <a:cubicBezTo>
                    <a:pt x="33" y="56"/>
                    <a:pt x="45" y="112"/>
                    <a:pt x="45" y="156"/>
                  </a:cubicBezTo>
                  <a:cubicBezTo>
                    <a:pt x="45" y="212"/>
                    <a:pt x="22" y="257"/>
                    <a:pt x="11" y="312"/>
                  </a:cubicBezTo>
                  <a:cubicBezTo>
                    <a:pt x="0" y="368"/>
                    <a:pt x="11" y="435"/>
                    <a:pt x="33" y="479"/>
                  </a:cubicBezTo>
                  <a:cubicBezTo>
                    <a:pt x="55" y="534"/>
                    <a:pt x="100" y="568"/>
                    <a:pt x="144" y="590"/>
                  </a:cubicBezTo>
                  <a:cubicBezTo>
                    <a:pt x="55" y="546"/>
                    <a:pt x="0" y="423"/>
                    <a:pt x="33" y="323"/>
                  </a:cubicBezTo>
                  <a:cubicBezTo>
                    <a:pt x="45" y="267"/>
                    <a:pt x="67" y="223"/>
                    <a:pt x="78" y="168"/>
                  </a:cubicBezTo>
                  <a:cubicBezTo>
                    <a:pt x="89" y="134"/>
                    <a:pt x="89" y="101"/>
                    <a:pt x="78" y="67"/>
                  </a:cubicBezTo>
                  <a:cubicBezTo>
                    <a:pt x="67" y="45"/>
                    <a:pt x="45" y="12"/>
                    <a:pt x="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72" name="Google Shape;16372;p24"/>
            <p:cNvSpPr/>
            <p:nvPr/>
          </p:nvSpPr>
          <p:spPr>
            <a:xfrm flipH="1">
              <a:off x="-645987" y="-10790"/>
              <a:ext cx="35981" cy="53972"/>
            </a:xfrm>
            <a:custGeom>
              <a:avLst/>
              <a:gdLst/>
              <a:ahLst/>
              <a:cxnLst/>
              <a:rect l="l" t="t" r="r" b="b"/>
              <a:pathLst>
                <a:path w="446" h="669" extrusionOk="0">
                  <a:moveTo>
                    <a:pt x="45" y="1"/>
                  </a:moveTo>
                  <a:lnTo>
                    <a:pt x="0" y="12"/>
                  </a:lnTo>
                  <a:cubicBezTo>
                    <a:pt x="23" y="79"/>
                    <a:pt x="79" y="134"/>
                    <a:pt x="112" y="190"/>
                  </a:cubicBezTo>
                  <a:cubicBezTo>
                    <a:pt x="145" y="257"/>
                    <a:pt x="145" y="324"/>
                    <a:pt x="156" y="391"/>
                  </a:cubicBezTo>
                  <a:cubicBezTo>
                    <a:pt x="178" y="457"/>
                    <a:pt x="200" y="535"/>
                    <a:pt x="257" y="579"/>
                  </a:cubicBezTo>
                  <a:cubicBezTo>
                    <a:pt x="312" y="635"/>
                    <a:pt x="378" y="657"/>
                    <a:pt x="445" y="668"/>
                  </a:cubicBezTo>
                  <a:cubicBezTo>
                    <a:pt x="378" y="657"/>
                    <a:pt x="312" y="624"/>
                    <a:pt x="267" y="568"/>
                  </a:cubicBezTo>
                  <a:cubicBezTo>
                    <a:pt x="212" y="524"/>
                    <a:pt x="190" y="457"/>
                    <a:pt x="190" y="391"/>
                  </a:cubicBezTo>
                  <a:cubicBezTo>
                    <a:pt x="178" y="324"/>
                    <a:pt x="168" y="246"/>
                    <a:pt x="145" y="179"/>
                  </a:cubicBezTo>
                  <a:cubicBezTo>
                    <a:pt x="112" y="112"/>
                    <a:pt x="56" y="57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73" name="Google Shape;16373;p24"/>
            <p:cNvSpPr/>
            <p:nvPr/>
          </p:nvSpPr>
          <p:spPr>
            <a:xfrm flipH="1">
              <a:off x="-689068" y="-5385"/>
              <a:ext cx="42274" cy="32351"/>
            </a:xfrm>
            <a:custGeom>
              <a:avLst/>
              <a:gdLst/>
              <a:ahLst/>
              <a:cxnLst/>
              <a:rect l="l" t="t" r="r" b="b"/>
              <a:pathLst>
                <a:path w="524" h="401" extrusionOk="0">
                  <a:moveTo>
                    <a:pt x="34" y="1"/>
                  </a:moveTo>
                  <a:lnTo>
                    <a:pt x="1" y="34"/>
                  </a:lnTo>
                  <a:cubicBezTo>
                    <a:pt x="45" y="45"/>
                    <a:pt x="90" y="101"/>
                    <a:pt x="123" y="146"/>
                  </a:cubicBezTo>
                  <a:cubicBezTo>
                    <a:pt x="156" y="190"/>
                    <a:pt x="201" y="223"/>
                    <a:pt x="245" y="257"/>
                  </a:cubicBezTo>
                  <a:cubicBezTo>
                    <a:pt x="334" y="324"/>
                    <a:pt x="423" y="379"/>
                    <a:pt x="523" y="401"/>
                  </a:cubicBezTo>
                  <a:cubicBezTo>
                    <a:pt x="434" y="368"/>
                    <a:pt x="334" y="301"/>
                    <a:pt x="256" y="235"/>
                  </a:cubicBezTo>
                  <a:cubicBezTo>
                    <a:pt x="223" y="201"/>
                    <a:pt x="189" y="156"/>
                    <a:pt x="156" y="123"/>
                  </a:cubicBezTo>
                  <a:cubicBezTo>
                    <a:pt x="123" y="79"/>
                    <a:pt x="100" y="34"/>
                    <a:pt x="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74" name="Google Shape;16374;p24"/>
            <p:cNvSpPr/>
            <p:nvPr/>
          </p:nvSpPr>
          <p:spPr>
            <a:xfrm flipH="1">
              <a:off x="-658491" y="-44351"/>
              <a:ext cx="72688" cy="29204"/>
            </a:xfrm>
            <a:custGeom>
              <a:avLst/>
              <a:gdLst/>
              <a:ahLst/>
              <a:cxnLst/>
              <a:rect l="l" t="t" r="r" b="b"/>
              <a:pathLst>
                <a:path w="901" h="362" extrusionOk="0">
                  <a:moveTo>
                    <a:pt x="742" y="1"/>
                  </a:moveTo>
                  <a:cubicBezTo>
                    <a:pt x="714" y="1"/>
                    <a:pt x="686" y="2"/>
                    <a:pt x="656" y="6"/>
                  </a:cubicBezTo>
                  <a:cubicBezTo>
                    <a:pt x="612" y="6"/>
                    <a:pt x="579" y="16"/>
                    <a:pt x="534" y="28"/>
                  </a:cubicBezTo>
                  <a:cubicBezTo>
                    <a:pt x="500" y="50"/>
                    <a:pt x="456" y="72"/>
                    <a:pt x="434" y="95"/>
                  </a:cubicBezTo>
                  <a:cubicBezTo>
                    <a:pt x="401" y="128"/>
                    <a:pt x="367" y="150"/>
                    <a:pt x="334" y="172"/>
                  </a:cubicBezTo>
                  <a:cubicBezTo>
                    <a:pt x="300" y="194"/>
                    <a:pt x="267" y="217"/>
                    <a:pt x="234" y="228"/>
                  </a:cubicBezTo>
                  <a:cubicBezTo>
                    <a:pt x="156" y="261"/>
                    <a:pt x="78" y="283"/>
                    <a:pt x="0" y="306"/>
                  </a:cubicBezTo>
                  <a:lnTo>
                    <a:pt x="11" y="362"/>
                  </a:lnTo>
                  <a:cubicBezTo>
                    <a:pt x="89" y="339"/>
                    <a:pt x="178" y="306"/>
                    <a:pt x="245" y="273"/>
                  </a:cubicBezTo>
                  <a:cubicBezTo>
                    <a:pt x="290" y="250"/>
                    <a:pt x="323" y="228"/>
                    <a:pt x="356" y="206"/>
                  </a:cubicBezTo>
                  <a:cubicBezTo>
                    <a:pt x="389" y="184"/>
                    <a:pt x="423" y="150"/>
                    <a:pt x="445" y="117"/>
                  </a:cubicBezTo>
                  <a:lnTo>
                    <a:pt x="545" y="50"/>
                  </a:lnTo>
                  <a:cubicBezTo>
                    <a:pt x="579" y="39"/>
                    <a:pt x="623" y="28"/>
                    <a:pt x="656" y="16"/>
                  </a:cubicBezTo>
                  <a:cubicBezTo>
                    <a:pt x="701" y="11"/>
                    <a:pt x="743" y="11"/>
                    <a:pt x="783" y="11"/>
                  </a:cubicBezTo>
                  <a:cubicBezTo>
                    <a:pt x="823" y="11"/>
                    <a:pt x="862" y="11"/>
                    <a:pt x="901" y="6"/>
                  </a:cubicBezTo>
                  <a:cubicBezTo>
                    <a:pt x="849" y="6"/>
                    <a:pt x="797" y="1"/>
                    <a:pt x="7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75" name="Google Shape;16375;p24"/>
            <p:cNvSpPr/>
            <p:nvPr/>
          </p:nvSpPr>
          <p:spPr>
            <a:xfrm flipH="1">
              <a:off x="-699797" y="-27006"/>
              <a:ext cx="76319" cy="20814"/>
            </a:xfrm>
            <a:custGeom>
              <a:avLst/>
              <a:gdLst/>
              <a:ahLst/>
              <a:cxnLst/>
              <a:rect l="l" t="t" r="r" b="b"/>
              <a:pathLst>
                <a:path w="946" h="258" extrusionOk="0">
                  <a:moveTo>
                    <a:pt x="795" y="1"/>
                  </a:moveTo>
                  <a:cubicBezTo>
                    <a:pt x="763" y="1"/>
                    <a:pt x="731" y="5"/>
                    <a:pt x="701" y="13"/>
                  </a:cubicBezTo>
                  <a:cubicBezTo>
                    <a:pt x="623" y="35"/>
                    <a:pt x="545" y="68"/>
                    <a:pt x="468" y="102"/>
                  </a:cubicBezTo>
                  <a:cubicBezTo>
                    <a:pt x="323" y="157"/>
                    <a:pt x="156" y="202"/>
                    <a:pt x="1" y="213"/>
                  </a:cubicBezTo>
                  <a:lnTo>
                    <a:pt x="1" y="258"/>
                  </a:lnTo>
                  <a:cubicBezTo>
                    <a:pt x="167" y="236"/>
                    <a:pt x="323" y="191"/>
                    <a:pt x="478" y="124"/>
                  </a:cubicBezTo>
                  <a:cubicBezTo>
                    <a:pt x="557" y="91"/>
                    <a:pt x="623" y="46"/>
                    <a:pt x="701" y="24"/>
                  </a:cubicBezTo>
                  <a:cubicBezTo>
                    <a:pt x="740" y="13"/>
                    <a:pt x="782" y="7"/>
                    <a:pt x="824" y="7"/>
                  </a:cubicBezTo>
                  <a:cubicBezTo>
                    <a:pt x="865" y="7"/>
                    <a:pt x="907" y="13"/>
                    <a:pt x="946" y="24"/>
                  </a:cubicBezTo>
                  <a:cubicBezTo>
                    <a:pt x="898" y="10"/>
                    <a:pt x="846" y="1"/>
                    <a:pt x="7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76" name="Google Shape;16376;p24"/>
            <p:cNvSpPr/>
            <p:nvPr/>
          </p:nvSpPr>
          <p:spPr>
            <a:xfrm flipH="1">
              <a:off x="-700766" y="-8692"/>
              <a:ext cx="40499" cy="8794"/>
            </a:xfrm>
            <a:custGeom>
              <a:avLst/>
              <a:gdLst/>
              <a:ahLst/>
              <a:cxnLst/>
              <a:rect l="l" t="t" r="r" b="b"/>
              <a:pathLst>
                <a:path w="502" h="109" extrusionOk="0">
                  <a:moveTo>
                    <a:pt x="429" y="1"/>
                  </a:moveTo>
                  <a:cubicBezTo>
                    <a:pt x="410" y="1"/>
                    <a:pt x="392" y="4"/>
                    <a:pt x="378" y="9"/>
                  </a:cubicBezTo>
                  <a:cubicBezTo>
                    <a:pt x="334" y="19"/>
                    <a:pt x="289" y="31"/>
                    <a:pt x="256" y="42"/>
                  </a:cubicBezTo>
                  <a:cubicBezTo>
                    <a:pt x="167" y="53"/>
                    <a:pt x="78" y="64"/>
                    <a:pt x="0" y="75"/>
                  </a:cubicBezTo>
                  <a:lnTo>
                    <a:pt x="0" y="108"/>
                  </a:lnTo>
                  <a:cubicBezTo>
                    <a:pt x="89" y="98"/>
                    <a:pt x="167" y="86"/>
                    <a:pt x="256" y="53"/>
                  </a:cubicBezTo>
                  <a:cubicBezTo>
                    <a:pt x="301" y="42"/>
                    <a:pt x="334" y="31"/>
                    <a:pt x="378" y="19"/>
                  </a:cubicBezTo>
                  <a:cubicBezTo>
                    <a:pt x="404" y="13"/>
                    <a:pt x="430" y="7"/>
                    <a:pt x="454" y="7"/>
                  </a:cubicBezTo>
                  <a:cubicBezTo>
                    <a:pt x="471" y="7"/>
                    <a:pt x="487" y="10"/>
                    <a:pt x="501" y="19"/>
                  </a:cubicBezTo>
                  <a:lnTo>
                    <a:pt x="501" y="19"/>
                  </a:lnTo>
                  <a:cubicBezTo>
                    <a:pt x="481" y="6"/>
                    <a:pt x="455" y="1"/>
                    <a:pt x="42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77" name="Google Shape;16377;p24"/>
            <p:cNvSpPr/>
            <p:nvPr/>
          </p:nvSpPr>
          <p:spPr>
            <a:xfrm flipH="1">
              <a:off x="-873895" y="-157701"/>
              <a:ext cx="182245" cy="109234"/>
            </a:xfrm>
            <a:custGeom>
              <a:avLst/>
              <a:gdLst/>
              <a:ahLst/>
              <a:cxnLst/>
              <a:rect l="l" t="t" r="r" b="b"/>
              <a:pathLst>
                <a:path w="2259" h="1354" extrusionOk="0">
                  <a:moveTo>
                    <a:pt x="486" y="1"/>
                  </a:moveTo>
                  <a:cubicBezTo>
                    <a:pt x="437" y="1"/>
                    <a:pt x="389" y="7"/>
                    <a:pt x="345" y="20"/>
                  </a:cubicBezTo>
                  <a:cubicBezTo>
                    <a:pt x="101" y="109"/>
                    <a:pt x="223" y="265"/>
                    <a:pt x="167" y="554"/>
                  </a:cubicBezTo>
                  <a:cubicBezTo>
                    <a:pt x="145" y="687"/>
                    <a:pt x="1" y="710"/>
                    <a:pt x="157" y="1033"/>
                  </a:cubicBezTo>
                  <a:cubicBezTo>
                    <a:pt x="267" y="1240"/>
                    <a:pt x="764" y="1354"/>
                    <a:pt x="1218" y="1354"/>
                  </a:cubicBezTo>
                  <a:cubicBezTo>
                    <a:pt x="1445" y="1354"/>
                    <a:pt x="1661" y="1325"/>
                    <a:pt x="1813" y="1266"/>
                  </a:cubicBezTo>
                  <a:cubicBezTo>
                    <a:pt x="2258" y="1088"/>
                    <a:pt x="2236" y="855"/>
                    <a:pt x="2181" y="677"/>
                  </a:cubicBezTo>
                  <a:cubicBezTo>
                    <a:pt x="2114" y="509"/>
                    <a:pt x="1880" y="454"/>
                    <a:pt x="1724" y="420"/>
                  </a:cubicBezTo>
                  <a:cubicBezTo>
                    <a:pt x="1580" y="387"/>
                    <a:pt x="1424" y="287"/>
                    <a:pt x="1202" y="210"/>
                  </a:cubicBezTo>
                  <a:cubicBezTo>
                    <a:pt x="1018" y="136"/>
                    <a:pt x="726" y="1"/>
                    <a:pt x="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78" name="Google Shape;16378;p24"/>
            <p:cNvSpPr/>
            <p:nvPr/>
          </p:nvSpPr>
          <p:spPr>
            <a:xfrm flipH="1">
              <a:off x="-873895" y="-156974"/>
              <a:ext cx="138277" cy="101408"/>
            </a:xfrm>
            <a:custGeom>
              <a:avLst/>
              <a:gdLst/>
              <a:ahLst/>
              <a:cxnLst/>
              <a:rect l="l" t="t" r="r" b="b"/>
              <a:pathLst>
                <a:path w="1714" h="1257" extrusionOk="0">
                  <a:moveTo>
                    <a:pt x="0" y="0"/>
                  </a:moveTo>
                  <a:cubicBezTo>
                    <a:pt x="0" y="67"/>
                    <a:pt x="34" y="144"/>
                    <a:pt x="79" y="201"/>
                  </a:cubicBezTo>
                  <a:cubicBezTo>
                    <a:pt x="145" y="290"/>
                    <a:pt x="234" y="356"/>
                    <a:pt x="323" y="423"/>
                  </a:cubicBezTo>
                  <a:cubicBezTo>
                    <a:pt x="412" y="478"/>
                    <a:pt x="501" y="545"/>
                    <a:pt x="579" y="634"/>
                  </a:cubicBezTo>
                  <a:cubicBezTo>
                    <a:pt x="712" y="779"/>
                    <a:pt x="835" y="935"/>
                    <a:pt x="979" y="1079"/>
                  </a:cubicBezTo>
                  <a:cubicBezTo>
                    <a:pt x="1068" y="1157"/>
                    <a:pt x="1157" y="1212"/>
                    <a:pt x="1258" y="1257"/>
                  </a:cubicBezTo>
                  <a:lnTo>
                    <a:pt x="1268" y="1257"/>
                  </a:lnTo>
                  <a:cubicBezTo>
                    <a:pt x="1713" y="1079"/>
                    <a:pt x="1691" y="846"/>
                    <a:pt x="1636" y="668"/>
                  </a:cubicBezTo>
                  <a:cubicBezTo>
                    <a:pt x="1569" y="500"/>
                    <a:pt x="1335" y="445"/>
                    <a:pt x="1179" y="411"/>
                  </a:cubicBezTo>
                  <a:cubicBezTo>
                    <a:pt x="1035" y="378"/>
                    <a:pt x="879" y="278"/>
                    <a:pt x="657" y="201"/>
                  </a:cubicBezTo>
                  <a:cubicBezTo>
                    <a:pt x="490" y="134"/>
                    <a:pt x="223" y="1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79" name="Google Shape;16379;p24"/>
            <p:cNvSpPr/>
            <p:nvPr/>
          </p:nvSpPr>
          <p:spPr>
            <a:xfrm flipH="1">
              <a:off x="-762644" y="-113087"/>
              <a:ext cx="50341" cy="53084"/>
            </a:xfrm>
            <a:custGeom>
              <a:avLst/>
              <a:gdLst/>
              <a:ahLst/>
              <a:cxnLst/>
              <a:rect l="l" t="t" r="r" b="b"/>
              <a:pathLst>
                <a:path w="624" h="658" extrusionOk="0">
                  <a:moveTo>
                    <a:pt x="0" y="1"/>
                  </a:moveTo>
                  <a:cubicBezTo>
                    <a:pt x="0" y="90"/>
                    <a:pt x="22" y="168"/>
                    <a:pt x="56" y="246"/>
                  </a:cubicBezTo>
                  <a:cubicBezTo>
                    <a:pt x="79" y="324"/>
                    <a:pt x="111" y="401"/>
                    <a:pt x="167" y="480"/>
                  </a:cubicBezTo>
                  <a:cubicBezTo>
                    <a:pt x="212" y="546"/>
                    <a:pt x="289" y="591"/>
                    <a:pt x="378" y="613"/>
                  </a:cubicBezTo>
                  <a:cubicBezTo>
                    <a:pt x="457" y="646"/>
                    <a:pt x="534" y="646"/>
                    <a:pt x="623" y="658"/>
                  </a:cubicBezTo>
                  <a:cubicBezTo>
                    <a:pt x="534" y="646"/>
                    <a:pt x="457" y="635"/>
                    <a:pt x="378" y="601"/>
                  </a:cubicBezTo>
                  <a:cubicBezTo>
                    <a:pt x="301" y="579"/>
                    <a:pt x="234" y="524"/>
                    <a:pt x="190" y="457"/>
                  </a:cubicBezTo>
                  <a:cubicBezTo>
                    <a:pt x="145" y="391"/>
                    <a:pt x="123" y="312"/>
                    <a:pt x="89" y="235"/>
                  </a:cubicBezTo>
                  <a:cubicBezTo>
                    <a:pt x="67" y="157"/>
                    <a:pt x="56" y="79"/>
                    <a:pt x="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80" name="Google Shape;16380;p24"/>
            <p:cNvSpPr/>
            <p:nvPr/>
          </p:nvSpPr>
          <p:spPr>
            <a:xfrm flipH="1">
              <a:off x="-825410" y="-106713"/>
              <a:ext cx="73656" cy="46711"/>
            </a:xfrm>
            <a:custGeom>
              <a:avLst/>
              <a:gdLst/>
              <a:ahLst/>
              <a:cxnLst/>
              <a:rect l="l" t="t" r="r" b="b"/>
              <a:pathLst>
                <a:path w="913" h="579" extrusionOk="0">
                  <a:moveTo>
                    <a:pt x="45" y="0"/>
                  </a:moveTo>
                  <a:lnTo>
                    <a:pt x="1" y="11"/>
                  </a:lnTo>
                  <a:cubicBezTo>
                    <a:pt x="12" y="55"/>
                    <a:pt x="23" y="100"/>
                    <a:pt x="45" y="144"/>
                  </a:cubicBezTo>
                  <a:cubicBezTo>
                    <a:pt x="67" y="189"/>
                    <a:pt x="101" y="233"/>
                    <a:pt x="146" y="256"/>
                  </a:cubicBezTo>
                  <a:cubicBezTo>
                    <a:pt x="223" y="312"/>
                    <a:pt x="312" y="334"/>
                    <a:pt x="401" y="367"/>
                  </a:cubicBezTo>
                  <a:cubicBezTo>
                    <a:pt x="568" y="423"/>
                    <a:pt x="735" y="534"/>
                    <a:pt x="913" y="579"/>
                  </a:cubicBezTo>
                  <a:cubicBezTo>
                    <a:pt x="735" y="522"/>
                    <a:pt x="579" y="411"/>
                    <a:pt x="413" y="345"/>
                  </a:cubicBezTo>
                  <a:cubicBezTo>
                    <a:pt x="324" y="312"/>
                    <a:pt x="235" y="289"/>
                    <a:pt x="168" y="233"/>
                  </a:cubicBezTo>
                  <a:cubicBezTo>
                    <a:pt x="90" y="178"/>
                    <a:pt x="67" y="89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81" name="Google Shape;16381;p24"/>
            <p:cNvSpPr/>
            <p:nvPr/>
          </p:nvSpPr>
          <p:spPr>
            <a:xfrm flipH="1">
              <a:off x="-848726" y="-106713"/>
              <a:ext cx="61958" cy="26945"/>
            </a:xfrm>
            <a:custGeom>
              <a:avLst/>
              <a:gdLst/>
              <a:ahLst/>
              <a:cxnLst/>
              <a:rect l="l" t="t" r="r" b="b"/>
              <a:pathLst>
                <a:path w="768" h="334" extrusionOk="0">
                  <a:moveTo>
                    <a:pt x="34" y="0"/>
                  </a:moveTo>
                  <a:lnTo>
                    <a:pt x="1" y="22"/>
                  </a:lnTo>
                  <a:cubicBezTo>
                    <a:pt x="23" y="45"/>
                    <a:pt x="45" y="78"/>
                    <a:pt x="78" y="100"/>
                  </a:cubicBezTo>
                  <a:cubicBezTo>
                    <a:pt x="100" y="122"/>
                    <a:pt x="134" y="144"/>
                    <a:pt x="167" y="156"/>
                  </a:cubicBezTo>
                  <a:cubicBezTo>
                    <a:pt x="234" y="178"/>
                    <a:pt x="301" y="189"/>
                    <a:pt x="367" y="211"/>
                  </a:cubicBezTo>
                  <a:cubicBezTo>
                    <a:pt x="501" y="233"/>
                    <a:pt x="646" y="267"/>
                    <a:pt x="768" y="334"/>
                  </a:cubicBezTo>
                  <a:cubicBezTo>
                    <a:pt x="646" y="256"/>
                    <a:pt x="512" y="223"/>
                    <a:pt x="379" y="189"/>
                  </a:cubicBezTo>
                  <a:cubicBezTo>
                    <a:pt x="312" y="178"/>
                    <a:pt x="245" y="156"/>
                    <a:pt x="179" y="134"/>
                  </a:cubicBezTo>
                  <a:cubicBezTo>
                    <a:pt x="145" y="111"/>
                    <a:pt x="123" y="100"/>
                    <a:pt x="100" y="78"/>
                  </a:cubicBezTo>
                  <a:cubicBezTo>
                    <a:pt x="68" y="55"/>
                    <a:pt x="56" y="33"/>
                    <a:pt x="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82" name="Google Shape;16382;p24"/>
            <p:cNvSpPr/>
            <p:nvPr/>
          </p:nvSpPr>
          <p:spPr>
            <a:xfrm flipH="1">
              <a:off x="-790477" y="-132772"/>
              <a:ext cx="67444" cy="22508"/>
            </a:xfrm>
            <a:custGeom>
              <a:avLst/>
              <a:gdLst/>
              <a:ahLst/>
              <a:cxnLst/>
              <a:rect l="l" t="t" r="r" b="b"/>
              <a:pathLst>
                <a:path w="836" h="279" extrusionOk="0">
                  <a:moveTo>
                    <a:pt x="613" y="0"/>
                  </a:moveTo>
                  <a:cubicBezTo>
                    <a:pt x="535" y="0"/>
                    <a:pt x="457" y="22"/>
                    <a:pt x="401" y="67"/>
                  </a:cubicBezTo>
                  <a:cubicBezTo>
                    <a:pt x="368" y="89"/>
                    <a:pt x="334" y="123"/>
                    <a:pt x="312" y="145"/>
                  </a:cubicBezTo>
                  <a:cubicBezTo>
                    <a:pt x="279" y="156"/>
                    <a:pt x="245" y="178"/>
                    <a:pt x="212" y="200"/>
                  </a:cubicBezTo>
                  <a:cubicBezTo>
                    <a:pt x="146" y="223"/>
                    <a:pt x="79" y="245"/>
                    <a:pt x="1" y="245"/>
                  </a:cubicBezTo>
                  <a:lnTo>
                    <a:pt x="1" y="279"/>
                  </a:lnTo>
                  <a:cubicBezTo>
                    <a:pt x="79" y="279"/>
                    <a:pt x="156" y="256"/>
                    <a:pt x="223" y="223"/>
                  </a:cubicBezTo>
                  <a:lnTo>
                    <a:pt x="324" y="156"/>
                  </a:lnTo>
                  <a:cubicBezTo>
                    <a:pt x="357" y="134"/>
                    <a:pt x="379" y="111"/>
                    <a:pt x="413" y="89"/>
                  </a:cubicBezTo>
                  <a:cubicBezTo>
                    <a:pt x="468" y="34"/>
                    <a:pt x="535" y="12"/>
                    <a:pt x="613" y="12"/>
                  </a:cubicBezTo>
                  <a:cubicBezTo>
                    <a:pt x="690" y="12"/>
                    <a:pt x="757" y="22"/>
                    <a:pt x="835" y="34"/>
                  </a:cubicBezTo>
                  <a:cubicBezTo>
                    <a:pt x="757" y="22"/>
                    <a:pt x="690" y="0"/>
                    <a:pt x="61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83" name="Google Shape;16383;p24"/>
            <p:cNvSpPr/>
            <p:nvPr/>
          </p:nvSpPr>
          <p:spPr>
            <a:xfrm flipH="1">
              <a:off x="-810163" y="-116395"/>
              <a:ext cx="44936" cy="12747"/>
            </a:xfrm>
            <a:custGeom>
              <a:avLst/>
              <a:gdLst/>
              <a:ahLst/>
              <a:cxnLst/>
              <a:rect l="l" t="t" r="r" b="b"/>
              <a:pathLst>
                <a:path w="557" h="158" extrusionOk="0">
                  <a:moveTo>
                    <a:pt x="489" y="0"/>
                  </a:moveTo>
                  <a:cubicBezTo>
                    <a:pt x="465" y="0"/>
                    <a:pt x="440" y="3"/>
                    <a:pt x="412" y="9"/>
                  </a:cubicBezTo>
                  <a:cubicBezTo>
                    <a:pt x="367" y="20"/>
                    <a:pt x="323" y="31"/>
                    <a:pt x="278" y="53"/>
                  </a:cubicBezTo>
                  <a:cubicBezTo>
                    <a:pt x="209" y="79"/>
                    <a:pt x="133" y="119"/>
                    <a:pt x="65" y="119"/>
                  </a:cubicBezTo>
                  <a:cubicBezTo>
                    <a:pt x="47" y="119"/>
                    <a:pt x="29" y="116"/>
                    <a:pt x="12" y="109"/>
                  </a:cubicBezTo>
                  <a:lnTo>
                    <a:pt x="1" y="153"/>
                  </a:lnTo>
                  <a:cubicBezTo>
                    <a:pt x="17" y="157"/>
                    <a:pt x="33" y="158"/>
                    <a:pt x="48" y="158"/>
                  </a:cubicBezTo>
                  <a:cubicBezTo>
                    <a:pt x="83" y="158"/>
                    <a:pt x="117" y="150"/>
                    <a:pt x="157" y="142"/>
                  </a:cubicBezTo>
                  <a:lnTo>
                    <a:pt x="290" y="76"/>
                  </a:lnTo>
                  <a:cubicBezTo>
                    <a:pt x="335" y="53"/>
                    <a:pt x="379" y="31"/>
                    <a:pt x="424" y="20"/>
                  </a:cubicBezTo>
                  <a:cubicBezTo>
                    <a:pt x="455" y="12"/>
                    <a:pt x="486" y="4"/>
                    <a:pt x="518" y="4"/>
                  </a:cubicBezTo>
                  <a:cubicBezTo>
                    <a:pt x="531" y="4"/>
                    <a:pt x="544" y="6"/>
                    <a:pt x="557" y="9"/>
                  </a:cubicBezTo>
                  <a:cubicBezTo>
                    <a:pt x="535" y="3"/>
                    <a:pt x="512" y="0"/>
                    <a:pt x="48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84" name="Google Shape;16384;p24"/>
            <p:cNvSpPr/>
            <p:nvPr/>
          </p:nvSpPr>
          <p:spPr>
            <a:xfrm flipH="1">
              <a:off x="-920513" y="-320262"/>
              <a:ext cx="1179953" cy="489939"/>
            </a:xfrm>
            <a:custGeom>
              <a:avLst/>
              <a:gdLst/>
              <a:ahLst/>
              <a:cxnLst/>
              <a:rect l="l" t="t" r="r" b="b"/>
              <a:pathLst>
                <a:path w="14626" h="6073" extrusionOk="0">
                  <a:moveTo>
                    <a:pt x="12446" y="0"/>
                  </a:moveTo>
                  <a:cubicBezTo>
                    <a:pt x="12245" y="278"/>
                    <a:pt x="12112" y="578"/>
                    <a:pt x="12001" y="901"/>
                  </a:cubicBezTo>
                  <a:cubicBezTo>
                    <a:pt x="11946" y="1056"/>
                    <a:pt x="11890" y="1212"/>
                    <a:pt x="11845" y="1379"/>
                  </a:cubicBezTo>
                  <a:lnTo>
                    <a:pt x="11778" y="1612"/>
                  </a:lnTo>
                  <a:cubicBezTo>
                    <a:pt x="11756" y="1691"/>
                    <a:pt x="11734" y="1768"/>
                    <a:pt x="11745" y="1846"/>
                  </a:cubicBezTo>
                  <a:cubicBezTo>
                    <a:pt x="11567" y="1924"/>
                    <a:pt x="11400" y="2013"/>
                    <a:pt x="11234" y="2091"/>
                  </a:cubicBezTo>
                  <a:cubicBezTo>
                    <a:pt x="10711" y="2346"/>
                    <a:pt x="10177" y="2580"/>
                    <a:pt x="9643" y="2803"/>
                  </a:cubicBezTo>
                  <a:cubicBezTo>
                    <a:pt x="9710" y="2514"/>
                    <a:pt x="9776" y="2235"/>
                    <a:pt x="9877" y="1968"/>
                  </a:cubicBezTo>
                  <a:cubicBezTo>
                    <a:pt x="9999" y="1657"/>
                    <a:pt x="10154" y="1368"/>
                    <a:pt x="10377" y="1123"/>
                  </a:cubicBezTo>
                  <a:lnTo>
                    <a:pt x="10344" y="1090"/>
                  </a:lnTo>
                  <a:cubicBezTo>
                    <a:pt x="10110" y="1335"/>
                    <a:pt x="9944" y="1635"/>
                    <a:pt x="9821" y="1946"/>
                  </a:cubicBezTo>
                  <a:cubicBezTo>
                    <a:pt x="9699" y="2235"/>
                    <a:pt x="9621" y="2536"/>
                    <a:pt x="9543" y="2836"/>
                  </a:cubicBezTo>
                  <a:cubicBezTo>
                    <a:pt x="9509" y="2847"/>
                    <a:pt x="9487" y="2858"/>
                    <a:pt x="9454" y="2870"/>
                  </a:cubicBezTo>
                  <a:cubicBezTo>
                    <a:pt x="8898" y="3092"/>
                    <a:pt x="8342" y="3303"/>
                    <a:pt x="7774" y="3503"/>
                  </a:cubicBezTo>
                  <a:cubicBezTo>
                    <a:pt x="7774" y="3137"/>
                    <a:pt x="7863" y="2781"/>
                    <a:pt x="8008" y="2447"/>
                  </a:cubicBezTo>
                  <a:cubicBezTo>
                    <a:pt x="8164" y="2091"/>
                    <a:pt x="8375" y="1757"/>
                    <a:pt x="8597" y="1424"/>
                  </a:cubicBezTo>
                  <a:lnTo>
                    <a:pt x="8553" y="1402"/>
                  </a:lnTo>
                  <a:cubicBezTo>
                    <a:pt x="8330" y="1735"/>
                    <a:pt x="8120" y="2057"/>
                    <a:pt x="7952" y="2425"/>
                  </a:cubicBezTo>
                  <a:cubicBezTo>
                    <a:pt x="7797" y="2769"/>
                    <a:pt x="7697" y="3147"/>
                    <a:pt x="7697" y="3525"/>
                  </a:cubicBezTo>
                  <a:cubicBezTo>
                    <a:pt x="7675" y="3537"/>
                    <a:pt x="7652" y="3548"/>
                    <a:pt x="7630" y="3548"/>
                  </a:cubicBezTo>
                  <a:cubicBezTo>
                    <a:pt x="7018" y="3759"/>
                    <a:pt x="6395" y="3937"/>
                    <a:pt x="5762" y="4082"/>
                  </a:cubicBezTo>
                  <a:cubicBezTo>
                    <a:pt x="5550" y="4138"/>
                    <a:pt x="5339" y="4170"/>
                    <a:pt x="5117" y="4215"/>
                  </a:cubicBezTo>
                  <a:cubicBezTo>
                    <a:pt x="5127" y="4059"/>
                    <a:pt x="5161" y="3904"/>
                    <a:pt x="5194" y="3748"/>
                  </a:cubicBezTo>
                  <a:cubicBezTo>
                    <a:pt x="5250" y="3559"/>
                    <a:pt x="5305" y="3370"/>
                    <a:pt x="5372" y="3181"/>
                  </a:cubicBezTo>
                  <a:cubicBezTo>
                    <a:pt x="5428" y="2992"/>
                    <a:pt x="5517" y="2814"/>
                    <a:pt x="5606" y="2647"/>
                  </a:cubicBezTo>
                  <a:cubicBezTo>
                    <a:pt x="5706" y="2480"/>
                    <a:pt x="5817" y="2314"/>
                    <a:pt x="5917" y="2146"/>
                  </a:cubicBezTo>
                  <a:lnTo>
                    <a:pt x="5884" y="2124"/>
                  </a:lnTo>
                  <a:cubicBezTo>
                    <a:pt x="5772" y="2280"/>
                    <a:pt x="5661" y="2447"/>
                    <a:pt x="5561" y="2613"/>
                  </a:cubicBezTo>
                  <a:cubicBezTo>
                    <a:pt x="5450" y="2791"/>
                    <a:pt x="5361" y="2969"/>
                    <a:pt x="5295" y="3159"/>
                  </a:cubicBezTo>
                  <a:cubicBezTo>
                    <a:pt x="5216" y="3337"/>
                    <a:pt x="5161" y="3525"/>
                    <a:pt x="5105" y="3715"/>
                  </a:cubicBezTo>
                  <a:cubicBezTo>
                    <a:pt x="5050" y="3881"/>
                    <a:pt x="5005" y="4059"/>
                    <a:pt x="4994" y="4237"/>
                  </a:cubicBezTo>
                  <a:cubicBezTo>
                    <a:pt x="4939" y="4249"/>
                    <a:pt x="4872" y="4259"/>
                    <a:pt x="4816" y="4271"/>
                  </a:cubicBezTo>
                  <a:cubicBezTo>
                    <a:pt x="4494" y="4316"/>
                    <a:pt x="4171" y="4371"/>
                    <a:pt x="3849" y="4393"/>
                  </a:cubicBezTo>
                  <a:cubicBezTo>
                    <a:pt x="3592" y="4427"/>
                    <a:pt x="3325" y="4449"/>
                    <a:pt x="3059" y="4471"/>
                  </a:cubicBezTo>
                  <a:lnTo>
                    <a:pt x="3059" y="4427"/>
                  </a:lnTo>
                  <a:cubicBezTo>
                    <a:pt x="3070" y="4382"/>
                    <a:pt x="3070" y="4338"/>
                    <a:pt x="3081" y="4282"/>
                  </a:cubicBezTo>
                  <a:cubicBezTo>
                    <a:pt x="3092" y="4193"/>
                    <a:pt x="3125" y="4104"/>
                    <a:pt x="3147" y="4015"/>
                  </a:cubicBezTo>
                  <a:cubicBezTo>
                    <a:pt x="3214" y="3837"/>
                    <a:pt x="3293" y="3670"/>
                    <a:pt x="3392" y="3515"/>
                  </a:cubicBezTo>
                  <a:cubicBezTo>
                    <a:pt x="3604" y="3203"/>
                    <a:pt x="3882" y="2936"/>
                    <a:pt x="4171" y="2692"/>
                  </a:cubicBezTo>
                  <a:lnTo>
                    <a:pt x="4138" y="2658"/>
                  </a:lnTo>
                  <a:cubicBezTo>
                    <a:pt x="3837" y="2892"/>
                    <a:pt x="3559" y="3159"/>
                    <a:pt x="3337" y="3470"/>
                  </a:cubicBezTo>
                  <a:cubicBezTo>
                    <a:pt x="3226" y="3637"/>
                    <a:pt x="3125" y="3804"/>
                    <a:pt x="3059" y="3982"/>
                  </a:cubicBezTo>
                  <a:cubicBezTo>
                    <a:pt x="3026" y="4082"/>
                    <a:pt x="2992" y="4170"/>
                    <a:pt x="2981" y="4271"/>
                  </a:cubicBezTo>
                  <a:cubicBezTo>
                    <a:pt x="2970" y="4316"/>
                    <a:pt x="2959" y="4360"/>
                    <a:pt x="2947" y="4415"/>
                  </a:cubicBezTo>
                  <a:lnTo>
                    <a:pt x="2947" y="4471"/>
                  </a:lnTo>
                  <a:cubicBezTo>
                    <a:pt x="2695" y="4488"/>
                    <a:pt x="2441" y="4498"/>
                    <a:pt x="2189" y="4498"/>
                  </a:cubicBezTo>
                  <a:cubicBezTo>
                    <a:pt x="2097" y="4498"/>
                    <a:pt x="2005" y="4496"/>
                    <a:pt x="1913" y="4493"/>
                  </a:cubicBezTo>
                  <a:cubicBezTo>
                    <a:pt x="1602" y="4471"/>
                    <a:pt x="1279" y="4437"/>
                    <a:pt x="968" y="4371"/>
                  </a:cubicBezTo>
                  <a:cubicBezTo>
                    <a:pt x="812" y="4338"/>
                    <a:pt x="656" y="4293"/>
                    <a:pt x="512" y="4237"/>
                  </a:cubicBezTo>
                  <a:cubicBezTo>
                    <a:pt x="434" y="4215"/>
                    <a:pt x="356" y="4182"/>
                    <a:pt x="290" y="4148"/>
                  </a:cubicBezTo>
                  <a:cubicBezTo>
                    <a:pt x="256" y="4126"/>
                    <a:pt x="223" y="4115"/>
                    <a:pt x="189" y="4093"/>
                  </a:cubicBezTo>
                  <a:cubicBezTo>
                    <a:pt x="156" y="4071"/>
                    <a:pt x="156" y="4082"/>
                    <a:pt x="134" y="4059"/>
                  </a:cubicBezTo>
                  <a:lnTo>
                    <a:pt x="0" y="4138"/>
                  </a:lnTo>
                  <a:cubicBezTo>
                    <a:pt x="45" y="4170"/>
                    <a:pt x="78" y="4193"/>
                    <a:pt x="112" y="4215"/>
                  </a:cubicBezTo>
                  <a:cubicBezTo>
                    <a:pt x="156" y="4237"/>
                    <a:pt x="189" y="4259"/>
                    <a:pt x="223" y="4271"/>
                  </a:cubicBezTo>
                  <a:cubicBezTo>
                    <a:pt x="300" y="4316"/>
                    <a:pt x="379" y="4348"/>
                    <a:pt x="456" y="4371"/>
                  </a:cubicBezTo>
                  <a:cubicBezTo>
                    <a:pt x="612" y="4427"/>
                    <a:pt x="767" y="4482"/>
                    <a:pt x="935" y="4516"/>
                  </a:cubicBezTo>
                  <a:cubicBezTo>
                    <a:pt x="1257" y="4582"/>
                    <a:pt x="1580" y="4627"/>
                    <a:pt x="1913" y="4649"/>
                  </a:cubicBezTo>
                  <a:lnTo>
                    <a:pt x="1946" y="4649"/>
                  </a:lnTo>
                  <a:cubicBezTo>
                    <a:pt x="1991" y="4738"/>
                    <a:pt x="2058" y="4805"/>
                    <a:pt x="2124" y="4849"/>
                  </a:cubicBezTo>
                  <a:cubicBezTo>
                    <a:pt x="2213" y="4927"/>
                    <a:pt x="2302" y="4983"/>
                    <a:pt x="2403" y="5050"/>
                  </a:cubicBezTo>
                  <a:cubicBezTo>
                    <a:pt x="2591" y="5171"/>
                    <a:pt x="2781" y="5283"/>
                    <a:pt x="2970" y="5394"/>
                  </a:cubicBezTo>
                  <a:cubicBezTo>
                    <a:pt x="3170" y="5505"/>
                    <a:pt x="3359" y="5616"/>
                    <a:pt x="3537" y="5739"/>
                  </a:cubicBezTo>
                  <a:cubicBezTo>
                    <a:pt x="3626" y="5794"/>
                    <a:pt x="3715" y="5861"/>
                    <a:pt x="3815" y="5928"/>
                  </a:cubicBezTo>
                  <a:cubicBezTo>
                    <a:pt x="3904" y="5995"/>
                    <a:pt x="4004" y="6039"/>
                    <a:pt x="4116" y="6073"/>
                  </a:cubicBezTo>
                  <a:lnTo>
                    <a:pt x="4126" y="6028"/>
                  </a:lnTo>
                  <a:cubicBezTo>
                    <a:pt x="4027" y="6006"/>
                    <a:pt x="3926" y="5950"/>
                    <a:pt x="3837" y="5883"/>
                  </a:cubicBezTo>
                  <a:cubicBezTo>
                    <a:pt x="3748" y="5828"/>
                    <a:pt x="3659" y="5750"/>
                    <a:pt x="3570" y="5683"/>
                  </a:cubicBezTo>
                  <a:cubicBezTo>
                    <a:pt x="3392" y="5561"/>
                    <a:pt x="3204" y="5438"/>
                    <a:pt x="3014" y="5327"/>
                  </a:cubicBezTo>
                  <a:cubicBezTo>
                    <a:pt x="2825" y="5205"/>
                    <a:pt x="2636" y="5094"/>
                    <a:pt x="2458" y="4971"/>
                  </a:cubicBezTo>
                  <a:cubicBezTo>
                    <a:pt x="2369" y="4905"/>
                    <a:pt x="2269" y="4838"/>
                    <a:pt x="2191" y="4771"/>
                  </a:cubicBezTo>
                  <a:cubicBezTo>
                    <a:pt x="2147" y="4738"/>
                    <a:pt x="2102" y="4694"/>
                    <a:pt x="2080" y="4649"/>
                  </a:cubicBezTo>
                  <a:lnTo>
                    <a:pt x="2158" y="4649"/>
                  </a:lnTo>
                  <a:cubicBezTo>
                    <a:pt x="2184" y="4653"/>
                    <a:pt x="2211" y="4654"/>
                    <a:pt x="2239" y="4654"/>
                  </a:cubicBezTo>
                  <a:cubicBezTo>
                    <a:pt x="2294" y="4654"/>
                    <a:pt x="2351" y="4649"/>
                    <a:pt x="2403" y="4649"/>
                  </a:cubicBezTo>
                  <a:cubicBezTo>
                    <a:pt x="2451" y="4652"/>
                    <a:pt x="2498" y="4654"/>
                    <a:pt x="2546" y="4654"/>
                  </a:cubicBezTo>
                  <a:cubicBezTo>
                    <a:pt x="2661" y="4654"/>
                    <a:pt x="2773" y="4646"/>
                    <a:pt x="2892" y="4638"/>
                  </a:cubicBezTo>
                  <a:cubicBezTo>
                    <a:pt x="3214" y="4615"/>
                    <a:pt x="3548" y="4593"/>
                    <a:pt x="3871" y="4560"/>
                  </a:cubicBezTo>
                  <a:cubicBezTo>
                    <a:pt x="4116" y="4538"/>
                    <a:pt x="4371" y="4504"/>
                    <a:pt x="4616" y="4460"/>
                  </a:cubicBezTo>
                  <a:cubicBezTo>
                    <a:pt x="4694" y="4638"/>
                    <a:pt x="4805" y="4783"/>
                    <a:pt x="4939" y="4905"/>
                  </a:cubicBezTo>
                  <a:cubicBezTo>
                    <a:pt x="5094" y="5050"/>
                    <a:pt x="5272" y="5161"/>
                    <a:pt x="5461" y="5250"/>
                  </a:cubicBezTo>
                  <a:cubicBezTo>
                    <a:pt x="5839" y="5428"/>
                    <a:pt x="6251" y="5517"/>
                    <a:pt x="6640" y="5639"/>
                  </a:cubicBezTo>
                  <a:lnTo>
                    <a:pt x="6651" y="5594"/>
                  </a:lnTo>
                  <a:cubicBezTo>
                    <a:pt x="6262" y="5461"/>
                    <a:pt x="5861" y="5361"/>
                    <a:pt x="5495" y="5183"/>
                  </a:cubicBezTo>
                  <a:cubicBezTo>
                    <a:pt x="5317" y="5094"/>
                    <a:pt x="5139" y="4983"/>
                    <a:pt x="5005" y="4838"/>
                  </a:cubicBezTo>
                  <a:cubicBezTo>
                    <a:pt x="4883" y="4727"/>
                    <a:pt x="4794" y="4593"/>
                    <a:pt x="4727" y="4449"/>
                  </a:cubicBezTo>
                  <a:cubicBezTo>
                    <a:pt x="5439" y="4338"/>
                    <a:pt x="6150" y="4160"/>
                    <a:pt x="6852" y="3960"/>
                  </a:cubicBezTo>
                  <a:cubicBezTo>
                    <a:pt x="6951" y="4059"/>
                    <a:pt x="7062" y="4138"/>
                    <a:pt x="7174" y="4215"/>
                  </a:cubicBezTo>
                  <a:cubicBezTo>
                    <a:pt x="7319" y="4293"/>
                    <a:pt x="7485" y="4360"/>
                    <a:pt x="7641" y="4415"/>
                  </a:cubicBezTo>
                  <a:cubicBezTo>
                    <a:pt x="7942" y="4538"/>
                    <a:pt x="8264" y="4660"/>
                    <a:pt x="8587" y="4727"/>
                  </a:cubicBezTo>
                  <a:lnTo>
                    <a:pt x="8597" y="4682"/>
                  </a:lnTo>
                  <a:cubicBezTo>
                    <a:pt x="8275" y="4615"/>
                    <a:pt x="7975" y="4482"/>
                    <a:pt x="7663" y="4348"/>
                  </a:cubicBezTo>
                  <a:cubicBezTo>
                    <a:pt x="7507" y="4282"/>
                    <a:pt x="7363" y="4215"/>
                    <a:pt x="7230" y="4126"/>
                  </a:cubicBezTo>
                  <a:cubicBezTo>
                    <a:pt x="7129" y="4071"/>
                    <a:pt x="7040" y="4004"/>
                    <a:pt x="6963" y="3926"/>
                  </a:cubicBezTo>
                  <a:cubicBezTo>
                    <a:pt x="7208" y="3848"/>
                    <a:pt x="7441" y="3770"/>
                    <a:pt x="7675" y="3693"/>
                  </a:cubicBezTo>
                  <a:cubicBezTo>
                    <a:pt x="8142" y="3537"/>
                    <a:pt x="8597" y="3359"/>
                    <a:pt x="9054" y="3181"/>
                  </a:cubicBezTo>
                  <a:cubicBezTo>
                    <a:pt x="9121" y="3258"/>
                    <a:pt x="9210" y="3337"/>
                    <a:pt x="9298" y="3381"/>
                  </a:cubicBezTo>
                  <a:cubicBezTo>
                    <a:pt x="9410" y="3448"/>
                    <a:pt x="9509" y="3492"/>
                    <a:pt x="9621" y="3537"/>
                  </a:cubicBezTo>
                  <a:cubicBezTo>
                    <a:pt x="9843" y="3614"/>
                    <a:pt x="10065" y="3681"/>
                    <a:pt x="10299" y="3748"/>
                  </a:cubicBezTo>
                  <a:cubicBezTo>
                    <a:pt x="10755" y="3871"/>
                    <a:pt x="11212" y="3960"/>
                    <a:pt x="11679" y="4004"/>
                  </a:cubicBezTo>
                  <a:lnTo>
                    <a:pt x="11689" y="3960"/>
                  </a:lnTo>
                  <a:cubicBezTo>
                    <a:pt x="11222" y="3904"/>
                    <a:pt x="10767" y="3815"/>
                    <a:pt x="10322" y="3681"/>
                  </a:cubicBezTo>
                  <a:cubicBezTo>
                    <a:pt x="10099" y="3614"/>
                    <a:pt x="9877" y="3537"/>
                    <a:pt x="9654" y="3448"/>
                  </a:cubicBezTo>
                  <a:cubicBezTo>
                    <a:pt x="9465" y="3370"/>
                    <a:pt x="9276" y="3281"/>
                    <a:pt x="9153" y="3137"/>
                  </a:cubicBezTo>
                  <a:cubicBezTo>
                    <a:pt x="9265" y="3092"/>
                    <a:pt x="9387" y="3048"/>
                    <a:pt x="9499" y="2992"/>
                  </a:cubicBezTo>
                  <a:cubicBezTo>
                    <a:pt x="10065" y="2769"/>
                    <a:pt x="10622" y="2524"/>
                    <a:pt x="11155" y="2257"/>
                  </a:cubicBezTo>
                  <a:cubicBezTo>
                    <a:pt x="11278" y="2358"/>
                    <a:pt x="11422" y="2425"/>
                    <a:pt x="11567" y="2469"/>
                  </a:cubicBezTo>
                  <a:cubicBezTo>
                    <a:pt x="11734" y="2524"/>
                    <a:pt x="11901" y="2569"/>
                    <a:pt x="12067" y="2603"/>
                  </a:cubicBezTo>
                  <a:cubicBezTo>
                    <a:pt x="12346" y="2658"/>
                    <a:pt x="12632" y="2683"/>
                    <a:pt x="12919" y="2683"/>
                  </a:cubicBezTo>
                  <a:cubicBezTo>
                    <a:pt x="12976" y="2683"/>
                    <a:pt x="13033" y="2682"/>
                    <a:pt x="13091" y="2680"/>
                  </a:cubicBezTo>
                  <a:lnTo>
                    <a:pt x="13091" y="2636"/>
                  </a:lnTo>
                  <a:cubicBezTo>
                    <a:pt x="13047" y="2637"/>
                    <a:pt x="13003" y="2638"/>
                    <a:pt x="12959" y="2638"/>
                  </a:cubicBezTo>
                  <a:cubicBezTo>
                    <a:pt x="12661" y="2638"/>
                    <a:pt x="12370" y="2603"/>
                    <a:pt x="12079" y="2536"/>
                  </a:cubicBezTo>
                  <a:cubicBezTo>
                    <a:pt x="11912" y="2502"/>
                    <a:pt x="11756" y="2458"/>
                    <a:pt x="11600" y="2402"/>
                  </a:cubicBezTo>
                  <a:cubicBezTo>
                    <a:pt x="11467" y="2358"/>
                    <a:pt x="11345" y="2302"/>
                    <a:pt x="11234" y="2213"/>
                  </a:cubicBezTo>
                  <a:cubicBezTo>
                    <a:pt x="11256" y="2202"/>
                    <a:pt x="11267" y="2202"/>
                    <a:pt x="11289" y="2191"/>
                  </a:cubicBezTo>
                  <a:cubicBezTo>
                    <a:pt x="12446" y="1612"/>
                    <a:pt x="13580" y="957"/>
                    <a:pt x="14626" y="178"/>
                  </a:cubicBezTo>
                  <a:lnTo>
                    <a:pt x="14603" y="156"/>
                  </a:lnTo>
                  <a:cubicBezTo>
                    <a:pt x="14081" y="534"/>
                    <a:pt x="13525" y="868"/>
                    <a:pt x="12957" y="1190"/>
                  </a:cubicBezTo>
                  <a:cubicBezTo>
                    <a:pt x="12579" y="1402"/>
                    <a:pt x="12201" y="1612"/>
                    <a:pt x="11823" y="1802"/>
                  </a:cubicBezTo>
                  <a:cubicBezTo>
                    <a:pt x="11823" y="1746"/>
                    <a:pt x="11834" y="1691"/>
                    <a:pt x="11857" y="1635"/>
                  </a:cubicBezTo>
                  <a:lnTo>
                    <a:pt x="11912" y="1390"/>
                  </a:lnTo>
                  <a:cubicBezTo>
                    <a:pt x="11956" y="1234"/>
                    <a:pt x="12001" y="1079"/>
                    <a:pt x="12057" y="912"/>
                  </a:cubicBezTo>
                  <a:cubicBezTo>
                    <a:pt x="12156" y="601"/>
                    <a:pt x="12290" y="300"/>
                    <a:pt x="12479" y="22"/>
                  </a:cubicBezTo>
                  <a:lnTo>
                    <a:pt x="124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85" name="Google Shape;16385;p24"/>
            <p:cNvSpPr/>
            <p:nvPr/>
          </p:nvSpPr>
          <p:spPr>
            <a:xfrm flipH="1">
              <a:off x="-727618" y="-1754"/>
              <a:ext cx="1083143" cy="238153"/>
            </a:xfrm>
            <a:custGeom>
              <a:avLst/>
              <a:gdLst/>
              <a:ahLst/>
              <a:cxnLst/>
              <a:rect l="l" t="t" r="r" b="b"/>
              <a:pathLst>
                <a:path w="13426" h="2952" extrusionOk="0">
                  <a:moveTo>
                    <a:pt x="157" y="0"/>
                  </a:moveTo>
                  <a:lnTo>
                    <a:pt x="1" y="178"/>
                  </a:lnTo>
                  <a:cubicBezTo>
                    <a:pt x="1" y="178"/>
                    <a:pt x="146" y="1001"/>
                    <a:pt x="1347" y="1502"/>
                  </a:cubicBezTo>
                  <a:cubicBezTo>
                    <a:pt x="2548" y="2014"/>
                    <a:pt x="3960" y="2169"/>
                    <a:pt x="4806" y="2436"/>
                  </a:cubicBezTo>
                  <a:cubicBezTo>
                    <a:pt x="5651" y="2714"/>
                    <a:pt x="6452" y="2926"/>
                    <a:pt x="7175" y="2948"/>
                  </a:cubicBezTo>
                  <a:cubicBezTo>
                    <a:pt x="7253" y="2950"/>
                    <a:pt x="7347" y="2951"/>
                    <a:pt x="7452" y="2951"/>
                  </a:cubicBezTo>
                  <a:cubicBezTo>
                    <a:pt x="8322" y="2951"/>
                    <a:pt x="10027" y="2876"/>
                    <a:pt x="10979" y="2837"/>
                  </a:cubicBezTo>
                  <a:cubicBezTo>
                    <a:pt x="11792" y="2811"/>
                    <a:pt x="12316" y="2719"/>
                    <a:pt x="12666" y="2719"/>
                  </a:cubicBezTo>
                  <a:cubicBezTo>
                    <a:pt x="12771" y="2719"/>
                    <a:pt x="12860" y="2727"/>
                    <a:pt x="12936" y="2748"/>
                  </a:cubicBezTo>
                  <a:cubicBezTo>
                    <a:pt x="13192" y="2814"/>
                    <a:pt x="13347" y="2859"/>
                    <a:pt x="13414" y="2881"/>
                  </a:cubicBezTo>
                  <a:cubicBezTo>
                    <a:pt x="13414" y="2881"/>
                    <a:pt x="13426" y="2870"/>
                    <a:pt x="13426" y="2859"/>
                  </a:cubicBezTo>
                  <a:cubicBezTo>
                    <a:pt x="13359" y="2748"/>
                    <a:pt x="13036" y="2258"/>
                    <a:pt x="12447" y="1935"/>
                  </a:cubicBezTo>
                  <a:cubicBezTo>
                    <a:pt x="11780" y="1569"/>
                    <a:pt x="10967" y="1379"/>
                    <a:pt x="9978" y="979"/>
                  </a:cubicBezTo>
                  <a:cubicBezTo>
                    <a:pt x="8977" y="578"/>
                    <a:pt x="8810" y="667"/>
                    <a:pt x="7920" y="590"/>
                  </a:cubicBezTo>
                  <a:cubicBezTo>
                    <a:pt x="7782" y="578"/>
                    <a:pt x="7626" y="573"/>
                    <a:pt x="7458" y="573"/>
                  </a:cubicBezTo>
                  <a:cubicBezTo>
                    <a:pt x="6811" y="573"/>
                    <a:pt x="5972" y="644"/>
                    <a:pt x="5190" y="644"/>
                  </a:cubicBezTo>
                  <a:cubicBezTo>
                    <a:pt x="4877" y="644"/>
                    <a:pt x="4573" y="633"/>
                    <a:pt x="4294" y="601"/>
                  </a:cubicBezTo>
                  <a:cubicBezTo>
                    <a:pt x="3137" y="467"/>
                    <a:pt x="1636" y="301"/>
                    <a:pt x="1069" y="222"/>
                  </a:cubicBezTo>
                  <a:cubicBezTo>
                    <a:pt x="512" y="145"/>
                    <a:pt x="157" y="0"/>
                    <a:pt x="1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86" name="Google Shape;16386;p24"/>
            <p:cNvSpPr/>
            <p:nvPr/>
          </p:nvSpPr>
          <p:spPr>
            <a:xfrm flipH="1">
              <a:off x="-438723" y="20674"/>
              <a:ext cx="674846" cy="111089"/>
            </a:xfrm>
            <a:custGeom>
              <a:avLst/>
              <a:gdLst/>
              <a:ahLst/>
              <a:cxnLst/>
              <a:rect l="l" t="t" r="r" b="b"/>
              <a:pathLst>
                <a:path w="8365" h="1377" extrusionOk="0">
                  <a:moveTo>
                    <a:pt x="1" y="1"/>
                  </a:moveTo>
                  <a:cubicBezTo>
                    <a:pt x="323" y="234"/>
                    <a:pt x="834" y="523"/>
                    <a:pt x="1546" y="735"/>
                  </a:cubicBezTo>
                  <a:cubicBezTo>
                    <a:pt x="2992" y="1168"/>
                    <a:pt x="2703" y="890"/>
                    <a:pt x="3849" y="1212"/>
                  </a:cubicBezTo>
                  <a:cubicBezTo>
                    <a:pt x="4270" y="1335"/>
                    <a:pt x="4492" y="1377"/>
                    <a:pt x="4657" y="1377"/>
                  </a:cubicBezTo>
                  <a:cubicBezTo>
                    <a:pt x="4941" y="1377"/>
                    <a:pt x="5062" y="1255"/>
                    <a:pt x="5750" y="1212"/>
                  </a:cubicBezTo>
                  <a:cubicBezTo>
                    <a:pt x="6830" y="1146"/>
                    <a:pt x="6729" y="968"/>
                    <a:pt x="7408" y="846"/>
                  </a:cubicBezTo>
                  <a:cubicBezTo>
                    <a:pt x="7697" y="790"/>
                    <a:pt x="8053" y="712"/>
                    <a:pt x="8364" y="646"/>
                  </a:cubicBezTo>
                  <a:cubicBezTo>
                    <a:pt x="7485" y="312"/>
                    <a:pt x="7285" y="389"/>
                    <a:pt x="6440" y="312"/>
                  </a:cubicBezTo>
                  <a:cubicBezTo>
                    <a:pt x="6302" y="300"/>
                    <a:pt x="6146" y="295"/>
                    <a:pt x="5978" y="295"/>
                  </a:cubicBezTo>
                  <a:cubicBezTo>
                    <a:pt x="5331" y="295"/>
                    <a:pt x="4492" y="366"/>
                    <a:pt x="3710" y="366"/>
                  </a:cubicBezTo>
                  <a:cubicBezTo>
                    <a:pt x="3397" y="366"/>
                    <a:pt x="3093" y="355"/>
                    <a:pt x="2814" y="323"/>
                  </a:cubicBezTo>
                  <a:cubicBezTo>
                    <a:pt x="1880" y="211"/>
                    <a:pt x="701" y="90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87" name="Google Shape;16387;p24"/>
            <p:cNvSpPr/>
            <p:nvPr/>
          </p:nvSpPr>
          <p:spPr>
            <a:xfrm flipH="1">
              <a:off x="-275435" y="-1754"/>
              <a:ext cx="618374" cy="238717"/>
            </a:xfrm>
            <a:custGeom>
              <a:avLst/>
              <a:gdLst/>
              <a:ahLst/>
              <a:cxnLst/>
              <a:rect l="l" t="t" r="r" b="b"/>
              <a:pathLst>
                <a:path w="7665" h="2959" extrusionOk="0">
                  <a:moveTo>
                    <a:pt x="1" y="0"/>
                  </a:moveTo>
                  <a:cubicBezTo>
                    <a:pt x="235" y="534"/>
                    <a:pt x="712" y="924"/>
                    <a:pt x="1224" y="1179"/>
                  </a:cubicBezTo>
                  <a:cubicBezTo>
                    <a:pt x="1580" y="1357"/>
                    <a:pt x="1947" y="1490"/>
                    <a:pt x="2326" y="1602"/>
                  </a:cubicBezTo>
                  <a:cubicBezTo>
                    <a:pt x="2704" y="1713"/>
                    <a:pt x="3093" y="1802"/>
                    <a:pt x="3482" y="1880"/>
                  </a:cubicBezTo>
                  <a:cubicBezTo>
                    <a:pt x="3883" y="1947"/>
                    <a:pt x="4271" y="2002"/>
                    <a:pt x="4661" y="2103"/>
                  </a:cubicBezTo>
                  <a:cubicBezTo>
                    <a:pt x="5050" y="2202"/>
                    <a:pt x="5440" y="2347"/>
                    <a:pt x="5818" y="2503"/>
                  </a:cubicBezTo>
                  <a:cubicBezTo>
                    <a:pt x="6174" y="2659"/>
                    <a:pt x="6530" y="2814"/>
                    <a:pt x="6930" y="2881"/>
                  </a:cubicBezTo>
                  <a:cubicBezTo>
                    <a:pt x="7086" y="2903"/>
                    <a:pt x="7252" y="2926"/>
                    <a:pt x="7419" y="2959"/>
                  </a:cubicBezTo>
                  <a:cubicBezTo>
                    <a:pt x="7497" y="2959"/>
                    <a:pt x="7575" y="2959"/>
                    <a:pt x="7664" y="2948"/>
                  </a:cubicBezTo>
                  <a:cubicBezTo>
                    <a:pt x="7553" y="2926"/>
                    <a:pt x="7442" y="2903"/>
                    <a:pt x="7331" y="2892"/>
                  </a:cubicBezTo>
                  <a:cubicBezTo>
                    <a:pt x="7141" y="2859"/>
                    <a:pt x="6941" y="2837"/>
                    <a:pt x="6752" y="2792"/>
                  </a:cubicBezTo>
                  <a:cubicBezTo>
                    <a:pt x="6563" y="2748"/>
                    <a:pt x="6374" y="2681"/>
                    <a:pt x="6184" y="2603"/>
                  </a:cubicBezTo>
                  <a:cubicBezTo>
                    <a:pt x="5818" y="2458"/>
                    <a:pt x="5450" y="2291"/>
                    <a:pt x="5072" y="2169"/>
                  </a:cubicBezTo>
                  <a:cubicBezTo>
                    <a:pt x="4694" y="2047"/>
                    <a:pt x="4316" y="1969"/>
                    <a:pt x="3927" y="1902"/>
                  </a:cubicBezTo>
                  <a:cubicBezTo>
                    <a:pt x="3537" y="1836"/>
                    <a:pt x="3159" y="1769"/>
                    <a:pt x="2781" y="1668"/>
                  </a:cubicBezTo>
                  <a:cubicBezTo>
                    <a:pt x="2392" y="1579"/>
                    <a:pt x="2014" y="1457"/>
                    <a:pt x="1647" y="1312"/>
                  </a:cubicBezTo>
                  <a:cubicBezTo>
                    <a:pt x="1002" y="1057"/>
                    <a:pt x="356" y="667"/>
                    <a:pt x="45" y="22"/>
                  </a:cubicBezTo>
                  <a:cubicBezTo>
                    <a:pt x="12" y="12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88" name="Google Shape;16388;p24"/>
            <p:cNvSpPr/>
            <p:nvPr/>
          </p:nvSpPr>
          <p:spPr>
            <a:xfrm flipH="1">
              <a:off x="-310368" y="5426"/>
              <a:ext cx="630798" cy="230650"/>
            </a:xfrm>
            <a:custGeom>
              <a:avLst/>
              <a:gdLst/>
              <a:ahLst/>
              <a:cxnLst/>
              <a:rect l="l" t="t" r="r" b="b"/>
              <a:pathLst>
                <a:path w="7819" h="2859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67"/>
                    <a:pt x="89" y="133"/>
                    <a:pt x="134" y="200"/>
                  </a:cubicBezTo>
                  <a:cubicBezTo>
                    <a:pt x="311" y="412"/>
                    <a:pt x="522" y="545"/>
                    <a:pt x="767" y="645"/>
                  </a:cubicBezTo>
                  <a:cubicBezTo>
                    <a:pt x="912" y="701"/>
                    <a:pt x="1046" y="756"/>
                    <a:pt x="1190" y="812"/>
                  </a:cubicBezTo>
                  <a:cubicBezTo>
                    <a:pt x="1323" y="879"/>
                    <a:pt x="1446" y="968"/>
                    <a:pt x="1568" y="1046"/>
                  </a:cubicBezTo>
                  <a:cubicBezTo>
                    <a:pt x="1691" y="1134"/>
                    <a:pt x="1813" y="1201"/>
                    <a:pt x="1958" y="1257"/>
                  </a:cubicBezTo>
                  <a:cubicBezTo>
                    <a:pt x="2091" y="1312"/>
                    <a:pt x="2235" y="1346"/>
                    <a:pt x="2380" y="1379"/>
                  </a:cubicBezTo>
                  <a:lnTo>
                    <a:pt x="4215" y="1813"/>
                  </a:lnTo>
                  <a:cubicBezTo>
                    <a:pt x="4516" y="1891"/>
                    <a:pt x="4827" y="1980"/>
                    <a:pt x="5127" y="2080"/>
                  </a:cubicBezTo>
                  <a:lnTo>
                    <a:pt x="5994" y="2414"/>
                  </a:lnTo>
                  <a:cubicBezTo>
                    <a:pt x="6551" y="2603"/>
                    <a:pt x="7118" y="2748"/>
                    <a:pt x="7685" y="2859"/>
                  </a:cubicBezTo>
                  <a:cubicBezTo>
                    <a:pt x="7730" y="2859"/>
                    <a:pt x="7774" y="2859"/>
                    <a:pt x="7818" y="2847"/>
                  </a:cubicBezTo>
                  <a:cubicBezTo>
                    <a:pt x="7285" y="2725"/>
                    <a:pt x="6751" y="2614"/>
                    <a:pt x="6239" y="2447"/>
                  </a:cubicBezTo>
                  <a:cubicBezTo>
                    <a:pt x="5650" y="2258"/>
                    <a:pt x="5094" y="2002"/>
                    <a:pt x="4504" y="1846"/>
                  </a:cubicBezTo>
                  <a:cubicBezTo>
                    <a:pt x="3915" y="1691"/>
                    <a:pt x="3314" y="1557"/>
                    <a:pt x="2714" y="1413"/>
                  </a:cubicBezTo>
                  <a:lnTo>
                    <a:pt x="2280" y="1312"/>
                  </a:lnTo>
                  <a:cubicBezTo>
                    <a:pt x="2124" y="1280"/>
                    <a:pt x="1968" y="1235"/>
                    <a:pt x="1824" y="1157"/>
                  </a:cubicBezTo>
                  <a:cubicBezTo>
                    <a:pt x="1701" y="1090"/>
                    <a:pt x="1590" y="1001"/>
                    <a:pt x="1468" y="924"/>
                  </a:cubicBezTo>
                  <a:cubicBezTo>
                    <a:pt x="1345" y="845"/>
                    <a:pt x="1212" y="779"/>
                    <a:pt x="1078" y="723"/>
                  </a:cubicBezTo>
                  <a:cubicBezTo>
                    <a:pt x="823" y="612"/>
                    <a:pt x="545" y="523"/>
                    <a:pt x="322" y="334"/>
                  </a:cubicBezTo>
                  <a:cubicBezTo>
                    <a:pt x="223" y="245"/>
                    <a:pt x="134" y="133"/>
                    <a:pt x="55" y="12"/>
                  </a:cubicBezTo>
                  <a:cubicBezTo>
                    <a:pt x="33" y="12"/>
                    <a:pt x="11" y="12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89" name="Google Shape;16389;p24"/>
            <p:cNvSpPr/>
            <p:nvPr/>
          </p:nvSpPr>
          <p:spPr>
            <a:xfrm flipH="1">
              <a:off x="-142644" y="49394"/>
              <a:ext cx="481065" cy="175952"/>
            </a:xfrm>
            <a:custGeom>
              <a:avLst/>
              <a:gdLst/>
              <a:ahLst/>
              <a:cxnLst/>
              <a:rect l="l" t="t" r="r" b="b"/>
              <a:pathLst>
                <a:path w="5963" h="2181" extrusionOk="0">
                  <a:moveTo>
                    <a:pt x="1" y="0"/>
                  </a:moveTo>
                  <a:lnTo>
                    <a:pt x="67" y="100"/>
                  </a:lnTo>
                  <a:cubicBezTo>
                    <a:pt x="167" y="145"/>
                    <a:pt x="256" y="201"/>
                    <a:pt x="345" y="256"/>
                  </a:cubicBezTo>
                  <a:cubicBezTo>
                    <a:pt x="612" y="412"/>
                    <a:pt x="868" y="589"/>
                    <a:pt x="1135" y="735"/>
                  </a:cubicBezTo>
                  <a:cubicBezTo>
                    <a:pt x="1657" y="1034"/>
                    <a:pt x="2258" y="1123"/>
                    <a:pt x="2848" y="1235"/>
                  </a:cubicBezTo>
                  <a:cubicBezTo>
                    <a:pt x="3448" y="1335"/>
                    <a:pt x="4038" y="1479"/>
                    <a:pt x="4616" y="1679"/>
                  </a:cubicBezTo>
                  <a:cubicBezTo>
                    <a:pt x="5006" y="1802"/>
                    <a:pt x="5384" y="1958"/>
                    <a:pt x="5740" y="2136"/>
                  </a:cubicBezTo>
                  <a:cubicBezTo>
                    <a:pt x="5817" y="2158"/>
                    <a:pt x="5895" y="2169"/>
                    <a:pt x="5962" y="2180"/>
                  </a:cubicBezTo>
                  <a:cubicBezTo>
                    <a:pt x="5606" y="1991"/>
                    <a:pt x="5239" y="1835"/>
                    <a:pt x="4861" y="1702"/>
                  </a:cubicBezTo>
                  <a:cubicBezTo>
                    <a:pt x="4294" y="1501"/>
                    <a:pt x="3715" y="1335"/>
                    <a:pt x="3126" y="1224"/>
                  </a:cubicBezTo>
                  <a:cubicBezTo>
                    <a:pt x="2536" y="1113"/>
                    <a:pt x="1924" y="1057"/>
                    <a:pt x="1380" y="801"/>
                  </a:cubicBezTo>
                  <a:cubicBezTo>
                    <a:pt x="1101" y="668"/>
                    <a:pt x="846" y="490"/>
                    <a:pt x="590" y="334"/>
                  </a:cubicBezTo>
                  <a:cubicBezTo>
                    <a:pt x="389" y="223"/>
                    <a:pt x="201" y="112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90" name="Google Shape;16390;p24"/>
            <p:cNvSpPr/>
            <p:nvPr/>
          </p:nvSpPr>
          <p:spPr>
            <a:xfrm flipH="1">
              <a:off x="-409034" y="15268"/>
              <a:ext cx="683801" cy="217258"/>
            </a:xfrm>
            <a:custGeom>
              <a:avLst/>
              <a:gdLst/>
              <a:ahLst/>
              <a:cxnLst/>
              <a:rect l="l" t="t" r="r" b="b"/>
              <a:pathLst>
                <a:path w="8476" h="2693" extrusionOk="0">
                  <a:moveTo>
                    <a:pt x="1" y="1"/>
                  </a:moveTo>
                  <a:cubicBezTo>
                    <a:pt x="124" y="68"/>
                    <a:pt x="246" y="123"/>
                    <a:pt x="368" y="157"/>
                  </a:cubicBezTo>
                  <a:cubicBezTo>
                    <a:pt x="557" y="201"/>
                    <a:pt x="746" y="245"/>
                    <a:pt x="924" y="323"/>
                  </a:cubicBezTo>
                  <a:cubicBezTo>
                    <a:pt x="1091" y="401"/>
                    <a:pt x="1236" y="523"/>
                    <a:pt x="1380" y="646"/>
                  </a:cubicBezTo>
                  <a:cubicBezTo>
                    <a:pt x="1669" y="868"/>
                    <a:pt x="2025" y="957"/>
                    <a:pt x="2370" y="1046"/>
                  </a:cubicBezTo>
                  <a:lnTo>
                    <a:pt x="3505" y="1346"/>
                  </a:lnTo>
                  <a:cubicBezTo>
                    <a:pt x="3883" y="1447"/>
                    <a:pt x="4261" y="1558"/>
                    <a:pt x="4639" y="1680"/>
                  </a:cubicBezTo>
                  <a:cubicBezTo>
                    <a:pt x="5006" y="1791"/>
                    <a:pt x="5373" y="1924"/>
                    <a:pt x="5729" y="2047"/>
                  </a:cubicBezTo>
                  <a:cubicBezTo>
                    <a:pt x="5918" y="2114"/>
                    <a:pt x="6096" y="2169"/>
                    <a:pt x="6285" y="2214"/>
                  </a:cubicBezTo>
                  <a:cubicBezTo>
                    <a:pt x="6463" y="2247"/>
                    <a:pt x="6652" y="2280"/>
                    <a:pt x="6841" y="2303"/>
                  </a:cubicBezTo>
                  <a:cubicBezTo>
                    <a:pt x="7220" y="2369"/>
                    <a:pt x="7586" y="2436"/>
                    <a:pt x="7954" y="2547"/>
                  </a:cubicBezTo>
                  <a:cubicBezTo>
                    <a:pt x="8098" y="2592"/>
                    <a:pt x="8243" y="2636"/>
                    <a:pt x="8387" y="2692"/>
                  </a:cubicBezTo>
                  <a:lnTo>
                    <a:pt x="8476" y="2692"/>
                  </a:lnTo>
                  <a:cubicBezTo>
                    <a:pt x="8409" y="2670"/>
                    <a:pt x="8354" y="2648"/>
                    <a:pt x="8298" y="2626"/>
                  </a:cubicBezTo>
                  <a:cubicBezTo>
                    <a:pt x="7954" y="2503"/>
                    <a:pt x="7598" y="2403"/>
                    <a:pt x="7242" y="2325"/>
                  </a:cubicBezTo>
                  <a:cubicBezTo>
                    <a:pt x="6874" y="2258"/>
                    <a:pt x="6496" y="2214"/>
                    <a:pt x="6130" y="2125"/>
                  </a:cubicBezTo>
                  <a:cubicBezTo>
                    <a:pt x="5762" y="2025"/>
                    <a:pt x="5396" y="1880"/>
                    <a:pt x="5028" y="1758"/>
                  </a:cubicBezTo>
                  <a:cubicBezTo>
                    <a:pt x="4672" y="1635"/>
                    <a:pt x="4306" y="1524"/>
                    <a:pt x="3927" y="1413"/>
                  </a:cubicBezTo>
                  <a:cubicBezTo>
                    <a:pt x="3572" y="1313"/>
                    <a:pt x="3204" y="1213"/>
                    <a:pt x="2837" y="1124"/>
                  </a:cubicBezTo>
                  <a:cubicBezTo>
                    <a:pt x="2470" y="1024"/>
                    <a:pt x="2081" y="957"/>
                    <a:pt x="1736" y="790"/>
                  </a:cubicBezTo>
                  <a:cubicBezTo>
                    <a:pt x="1570" y="713"/>
                    <a:pt x="1424" y="612"/>
                    <a:pt x="1269" y="501"/>
                  </a:cubicBezTo>
                  <a:cubicBezTo>
                    <a:pt x="1135" y="390"/>
                    <a:pt x="991" y="290"/>
                    <a:pt x="813" y="234"/>
                  </a:cubicBezTo>
                  <a:cubicBezTo>
                    <a:pt x="591" y="157"/>
                    <a:pt x="335" y="123"/>
                    <a:pt x="112" y="23"/>
                  </a:cubicBezTo>
                  <a:cubicBezTo>
                    <a:pt x="101" y="11"/>
                    <a:pt x="79" y="11"/>
                    <a:pt x="68" y="11"/>
                  </a:cubicBezTo>
                  <a:cubicBezTo>
                    <a:pt x="45" y="11"/>
                    <a:pt x="23" y="1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91" name="Google Shape;16391;p24"/>
            <p:cNvSpPr/>
            <p:nvPr/>
          </p:nvSpPr>
          <p:spPr>
            <a:xfrm flipH="1">
              <a:off x="-696239" y="43101"/>
              <a:ext cx="739467" cy="179502"/>
            </a:xfrm>
            <a:custGeom>
              <a:avLst/>
              <a:gdLst/>
              <a:ahLst/>
              <a:cxnLst/>
              <a:rect l="l" t="t" r="r" b="b"/>
              <a:pathLst>
                <a:path w="9166" h="2225" extrusionOk="0">
                  <a:moveTo>
                    <a:pt x="0" y="0"/>
                  </a:moveTo>
                  <a:lnTo>
                    <a:pt x="0" y="0"/>
                  </a:lnTo>
                  <a:cubicBezTo>
                    <a:pt x="45" y="12"/>
                    <a:pt x="79" y="22"/>
                    <a:pt x="123" y="34"/>
                  </a:cubicBezTo>
                  <a:cubicBezTo>
                    <a:pt x="467" y="111"/>
                    <a:pt x="813" y="190"/>
                    <a:pt x="1157" y="256"/>
                  </a:cubicBezTo>
                  <a:cubicBezTo>
                    <a:pt x="1858" y="401"/>
                    <a:pt x="2558" y="534"/>
                    <a:pt x="3260" y="712"/>
                  </a:cubicBezTo>
                  <a:cubicBezTo>
                    <a:pt x="3616" y="801"/>
                    <a:pt x="3960" y="912"/>
                    <a:pt x="4305" y="1013"/>
                  </a:cubicBezTo>
                  <a:cubicBezTo>
                    <a:pt x="4649" y="1112"/>
                    <a:pt x="4995" y="1168"/>
                    <a:pt x="5339" y="1213"/>
                  </a:cubicBezTo>
                  <a:cubicBezTo>
                    <a:pt x="5695" y="1257"/>
                    <a:pt x="6040" y="1324"/>
                    <a:pt x="6374" y="1435"/>
                  </a:cubicBezTo>
                  <a:cubicBezTo>
                    <a:pt x="6718" y="1557"/>
                    <a:pt x="7052" y="1713"/>
                    <a:pt x="7363" y="1880"/>
                  </a:cubicBezTo>
                  <a:cubicBezTo>
                    <a:pt x="7575" y="1991"/>
                    <a:pt x="7786" y="2103"/>
                    <a:pt x="7998" y="2225"/>
                  </a:cubicBezTo>
                  <a:cubicBezTo>
                    <a:pt x="8031" y="2225"/>
                    <a:pt x="8053" y="2214"/>
                    <a:pt x="8087" y="2214"/>
                  </a:cubicBezTo>
                  <a:cubicBezTo>
                    <a:pt x="7919" y="2113"/>
                    <a:pt x="7753" y="2024"/>
                    <a:pt x="7575" y="1925"/>
                  </a:cubicBezTo>
                  <a:cubicBezTo>
                    <a:pt x="6963" y="1602"/>
                    <a:pt x="6329" y="1324"/>
                    <a:pt x="5628" y="1213"/>
                  </a:cubicBezTo>
                  <a:cubicBezTo>
                    <a:pt x="5295" y="1157"/>
                    <a:pt x="4950" y="1112"/>
                    <a:pt x="4605" y="1035"/>
                  </a:cubicBezTo>
                  <a:cubicBezTo>
                    <a:pt x="4261" y="968"/>
                    <a:pt x="3927" y="857"/>
                    <a:pt x="3593" y="768"/>
                  </a:cubicBezTo>
                  <a:cubicBezTo>
                    <a:pt x="2904" y="579"/>
                    <a:pt x="2214" y="434"/>
                    <a:pt x="1513" y="289"/>
                  </a:cubicBezTo>
                  <a:cubicBezTo>
                    <a:pt x="1424" y="267"/>
                    <a:pt x="1324" y="245"/>
                    <a:pt x="1235" y="234"/>
                  </a:cubicBezTo>
                  <a:lnTo>
                    <a:pt x="1235" y="234"/>
                  </a:lnTo>
                  <a:cubicBezTo>
                    <a:pt x="1402" y="245"/>
                    <a:pt x="1557" y="256"/>
                    <a:pt x="1725" y="279"/>
                  </a:cubicBezTo>
                  <a:cubicBezTo>
                    <a:pt x="2081" y="312"/>
                    <a:pt x="2425" y="368"/>
                    <a:pt x="2770" y="467"/>
                  </a:cubicBezTo>
                  <a:cubicBezTo>
                    <a:pt x="3092" y="556"/>
                    <a:pt x="3415" y="679"/>
                    <a:pt x="3749" y="756"/>
                  </a:cubicBezTo>
                  <a:cubicBezTo>
                    <a:pt x="3915" y="801"/>
                    <a:pt x="4083" y="823"/>
                    <a:pt x="4261" y="835"/>
                  </a:cubicBezTo>
                  <a:cubicBezTo>
                    <a:pt x="4344" y="840"/>
                    <a:pt x="4427" y="843"/>
                    <a:pt x="4511" y="843"/>
                  </a:cubicBezTo>
                  <a:cubicBezTo>
                    <a:pt x="4594" y="843"/>
                    <a:pt x="4677" y="840"/>
                    <a:pt x="4761" y="835"/>
                  </a:cubicBezTo>
                  <a:cubicBezTo>
                    <a:pt x="4834" y="830"/>
                    <a:pt x="4906" y="828"/>
                    <a:pt x="4979" y="828"/>
                  </a:cubicBezTo>
                  <a:cubicBezTo>
                    <a:pt x="5258" y="828"/>
                    <a:pt x="5533" y="862"/>
                    <a:pt x="5806" y="924"/>
                  </a:cubicBezTo>
                  <a:cubicBezTo>
                    <a:pt x="6140" y="1001"/>
                    <a:pt x="6473" y="1124"/>
                    <a:pt x="6796" y="1235"/>
                  </a:cubicBezTo>
                  <a:cubicBezTo>
                    <a:pt x="7130" y="1346"/>
                    <a:pt x="7464" y="1446"/>
                    <a:pt x="7808" y="1524"/>
                  </a:cubicBezTo>
                  <a:cubicBezTo>
                    <a:pt x="8164" y="1602"/>
                    <a:pt x="8520" y="1658"/>
                    <a:pt x="8865" y="1747"/>
                  </a:cubicBezTo>
                  <a:cubicBezTo>
                    <a:pt x="8965" y="1769"/>
                    <a:pt x="9065" y="1791"/>
                    <a:pt x="9165" y="1824"/>
                  </a:cubicBezTo>
                  <a:lnTo>
                    <a:pt x="9088" y="1747"/>
                  </a:lnTo>
                  <a:cubicBezTo>
                    <a:pt x="8809" y="1668"/>
                    <a:pt x="8532" y="1613"/>
                    <a:pt x="8242" y="1557"/>
                  </a:cubicBezTo>
                  <a:cubicBezTo>
                    <a:pt x="7886" y="1491"/>
                    <a:pt x="7531" y="1413"/>
                    <a:pt x="7175" y="1313"/>
                  </a:cubicBezTo>
                  <a:cubicBezTo>
                    <a:pt x="6841" y="1213"/>
                    <a:pt x="6518" y="1079"/>
                    <a:pt x="6184" y="979"/>
                  </a:cubicBezTo>
                  <a:cubicBezTo>
                    <a:pt x="5862" y="890"/>
                    <a:pt x="5529" y="813"/>
                    <a:pt x="5183" y="790"/>
                  </a:cubicBezTo>
                  <a:cubicBezTo>
                    <a:pt x="5121" y="786"/>
                    <a:pt x="5058" y="785"/>
                    <a:pt x="4995" y="785"/>
                  </a:cubicBezTo>
                  <a:cubicBezTo>
                    <a:pt x="4817" y="785"/>
                    <a:pt x="4636" y="797"/>
                    <a:pt x="4454" y="797"/>
                  </a:cubicBezTo>
                  <a:cubicBezTo>
                    <a:pt x="4346" y="797"/>
                    <a:pt x="4236" y="792"/>
                    <a:pt x="4127" y="779"/>
                  </a:cubicBezTo>
                  <a:cubicBezTo>
                    <a:pt x="3771" y="734"/>
                    <a:pt x="3438" y="623"/>
                    <a:pt x="3092" y="523"/>
                  </a:cubicBezTo>
                  <a:cubicBezTo>
                    <a:pt x="2759" y="412"/>
                    <a:pt x="2437" y="323"/>
                    <a:pt x="2091" y="267"/>
                  </a:cubicBezTo>
                  <a:cubicBezTo>
                    <a:pt x="1580" y="190"/>
                    <a:pt x="1046" y="190"/>
                    <a:pt x="546" y="56"/>
                  </a:cubicBezTo>
                  <a:cubicBezTo>
                    <a:pt x="501" y="56"/>
                    <a:pt x="467" y="56"/>
                    <a:pt x="423" y="45"/>
                  </a:cubicBezTo>
                  <a:cubicBezTo>
                    <a:pt x="290" y="34"/>
                    <a:pt x="145" y="12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92" name="Google Shape;16392;p24"/>
            <p:cNvSpPr/>
            <p:nvPr/>
          </p:nvSpPr>
          <p:spPr>
            <a:xfrm flipH="1">
              <a:off x="-582248" y="49394"/>
              <a:ext cx="475579" cy="75431"/>
            </a:xfrm>
            <a:custGeom>
              <a:avLst/>
              <a:gdLst/>
              <a:ahLst/>
              <a:cxnLst/>
              <a:rect l="l" t="t" r="r" b="b"/>
              <a:pathLst>
                <a:path w="5895" h="935" extrusionOk="0">
                  <a:moveTo>
                    <a:pt x="0" y="0"/>
                  </a:moveTo>
                  <a:cubicBezTo>
                    <a:pt x="267" y="78"/>
                    <a:pt x="523" y="122"/>
                    <a:pt x="789" y="156"/>
                  </a:cubicBezTo>
                  <a:cubicBezTo>
                    <a:pt x="1056" y="190"/>
                    <a:pt x="1321" y="195"/>
                    <a:pt x="1583" y="195"/>
                  </a:cubicBezTo>
                  <a:cubicBezTo>
                    <a:pt x="1715" y="195"/>
                    <a:pt x="1846" y="194"/>
                    <a:pt x="1977" y="194"/>
                  </a:cubicBezTo>
                  <a:cubicBezTo>
                    <a:pt x="2108" y="194"/>
                    <a:pt x="2238" y="195"/>
                    <a:pt x="2369" y="201"/>
                  </a:cubicBezTo>
                  <a:cubicBezTo>
                    <a:pt x="2636" y="211"/>
                    <a:pt x="2892" y="234"/>
                    <a:pt x="3147" y="300"/>
                  </a:cubicBezTo>
                  <a:cubicBezTo>
                    <a:pt x="3426" y="367"/>
                    <a:pt x="3681" y="490"/>
                    <a:pt x="3948" y="579"/>
                  </a:cubicBezTo>
                  <a:cubicBezTo>
                    <a:pt x="4215" y="678"/>
                    <a:pt x="4471" y="745"/>
                    <a:pt x="4749" y="767"/>
                  </a:cubicBezTo>
                  <a:cubicBezTo>
                    <a:pt x="5027" y="779"/>
                    <a:pt x="5305" y="779"/>
                    <a:pt x="5572" y="846"/>
                  </a:cubicBezTo>
                  <a:cubicBezTo>
                    <a:pt x="5676" y="867"/>
                    <a:pt x="5780" y="897"/>
                    <a:pt x="5876" y="928"/>
                  </a:cubicBezTo>
                  <a:lnTo>
                    <a:pt x="5876" y="928"/>
                  </a:lnTo>
                  <a:cubicBezTo>
                    <a:pt x="5749" y="886"/>
                    <a:pt x="5622" y="843"/>
                    <a:pt x="5495" y="790"/>
                  </a:cubicBezTo>
                  <a:cubicBezTo>
                    <a:pt x="5339" y="767"/>
                    <a:pt x="5172" y="745"/>
                    <a:pt x="5016" y="735"/>
                  </a:cubicBezTo>
                  <a:cubicBezTo>
                    <a:pt x="4727" y="723"/>
                    <a:pt x="4449" y="701"/>
                    <a:pt x="4182" y="612"/>
                  </a:cubicBezTo>
                  <a:cubicBezTo>
                    <a:pt x="3915" y="534"/>
                    <a:pt x="3659" y="423"/>
                    <a:pt x="3392" y="334"/>
                  </a:cubicBezTo>
                  <a:cubicBezTo>
                    <a:pt x="3137" y="245"/>
                    <a:pt x="2880" y="201"/>
                    <a:pt x="2603" y="178"/>
                  </a:cubicBezTo>
                  <a:cubicBezTo>
                    <a:pt x="2341" y="156"/>
                    <a:pt x="2080" y="156"/>
                    <a:pt x="1818" y="156"/>
                  </a:cubicBezTo>
                  <a:cubicBezTo>
                    <a:pt x="1557" y="156"/>
                    <a:pt x="1296" y="156"/>
                    <a:pt x="1034" y="134"/>
                  </a:cubicBezTo>
                  <a:cubicBezTo>
                    <a:pt x="745" y="112"/>
                    <a:pt x="456" y="67"/>
                    <a:pt x="167" y="0"/>
                  </a:cubicBezTo>
                  <a:close/>
                  <a:moveTo>
                    <a:pt x="5876" y="928"/>
                  </a:moveTo>
                  <a:lnTo>
                    <a:pt x="5876" y="928"/>
                  </a:lnTo>
                  <a:cubicBezTo>
                    <a:pt x="5882" y="930"/>
                    <a:pt x="5889" y="933"/>
                    <a:pt x="5895" y="935"/>
                  </a:cubicBezTo>
                  <a:cubicBezTo>
                    <a:pt x="5889" y="933"/>
                    <a:pt x="5882" y="930"/>
                    <a:pt x="5876" y="9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93" name="Google Shape;16393;p24"/>
            <p:cNvSpPr/>
            <p:nvPr/>
          </p:nvSpPr>
          <p:spPr>
            <a:xfrm flipH="1">
              <a:off x="-664865" y="136363"/>
              <a:ext cx="53084" cy="27994"/>
            </a:xfrm>
            <a:custGeom>
              <a:avLst/>
              <a:gdLst/>
              <a:ahLst/>
              <a:cxnLst/>
              <a:rect l="l" t="t" r="r" b="b"/>
              <a:pathLst>
                <a:path w="658" h="347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35"/>
                    <a:pt x="123" y="57"/>
                    <a:pt x="190" y="90"/>
                  </a:cubicBezTo>
                  <a:cubicBezTo>
                    <a:pt x="346" y="168"/>
                    <a:pt x="501" y="257"/>
                    <a:pt x="657" y="346"/>
                  </a:cubicBezTo>
                  <a:cubicBezTo>
                    <a:pt x="590" y="302"/>
                    <a:pt x="524" y="257"/>
                    <a:pt x="457" y="223"/>
                  </a:cubicBezTo>
                  <a:cubicBezTo>
                    <a:pt x="312" y="146"/>
                    <a:pt x="156" y="68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94" name="Google Shape;16394;p24"/>
            <p:cNvSpPr/>
            <p:nvPr/>
          </p:nvSpPr>
          <p:spPr>
            <a:xfrm flipH="1">
              <a:off x="-576920" y="31484"/>
              <a:ext cx="717927" cy="193862"/>
            </a:xfrm>
            <a:custGeom>
              <a:avLst/>
              <a:gdLst/>
              <a:ahLst/>
              <a:cxnLst/>
              <a:rect l="l" t="t" r="r" b="b"/>
              <a:pathLst>
                <a:path w="8899" h="2403" extrusionOk="0">
                  <a:moveTo>
                    <a:pt x="0" y="0"/>
                  </a:moveTo>
                  <a:lnTo>
                    <a:pt x="0" y="0"/>
                  </a:lnTo>
                  <a:cubicBezTo>
                    <a:pt x="468" y="166"/>
                    <a:pt x="945" y="267"/>
                    <a:pt x="1424" y="367"/>
                  </a:cubicBezTo>
                  <a:cubicBezTo>
                    <a:pt x="2102" y="512"/>
                    <a:pt x="2781" y="667"/>
                    <a:pt x="3459" y="845"/>
                  </a:cubicBezTo>
                  <a:cubicBezTo>
                    <a:pt x="4138" y="1012"/>
                    <a:pt x="4816" y="1190"/>
                    <a:pt x="5495" y="1368"/>
                  </a:cubicBezTo>
                  <a:cubicBezTo>
                    <a:pt x="6162" y="1546"/>
                    <a:pt x="6829" y="1723"/>
                    <a:pt x="7497" y="1913"/>
                  </a:cubicBezTo>
                  <a:cubicBezTo>
                    <a:pt x="7942" y="2046"/>
                    <a:pt x="8387" y="2202"/>
                    <a:pt x="8798" y="2402"/>
                  </a:cubicBezTo>
                  <a:cubicBezTo>
                    <a:pt x="8831" y="2402"/>
                    <a:pt x="8864" y="2391"/>
                    <a:pt x="8898" y="2391"/>
                  </a:cubicBezTo>
                  <a:cubicBezTo>
                    <a:pt x="8542" y="2224"/>
                    <a:pt x="8164" y="2091"/>
                    <a:pt x="7797" y="1968"/>
                  </a:cubicBezTo>
                  <a:cubicBezTo>
                    <a:pt x="7141" y="1757"/>
                    <a:pt x="6474" y="1590"/>
                    <a:pt x="5806" y="1412"/>
                  </a:cubicBezTo>
                  <a:lnTo>
                    <a:pt x="3770" y="878"/>
                  </a:lnTo>
                  <a:cubicBezTo>
                    <a:pt x="3092" y="712"/>
                    <a:pt x="2414" y="545"/>
                    <a:pt x="1724" y="389"/>
                  </a:cubicBezTo>
                  <a:cubicBezTo>
                    <a:pt x="1224" y="278"/>
                    <a:pt x="712" y="178"/>
                    <a:pt x="223" y="33"/>
                  </a:cubicBezTo>
                  <a:cubicBezTo>
                    <a:pt x="156" y="22"/>
                    <a:pt x="78" y="11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95" name="Google Shape;16395;p24"/>
            <p:cNvSpPr/>
            <p:nvPr/>
          </p:nvSpPr>
          <p:spPr>
            <a:xfrm flipH="1">
              <a:off x="-533839" y="26079"/>
              <a:ext cx="721477" cy="201042"/>
            </a:xfrm>
            <a:custGeom>
              <a:avLst/>
              <a:gdLst/>
              <a:ahLst/>
              <a:cxnLst/>
              <a:rect l="l" t="t" r="r" b="b"/>
              <a:pathLst>
                <a:path w="8943" h="2492" extrusionOk="0">
                  <a:moveTo>
                    <a:pt x="0" y="0"/>
                  </a:moveTo>
                  <a:lnTo>
                    <a:pt x="0" y="0"/>
                  </a:lnTo>
                  <a:cubicBezTo>
                    <a:pt x="423" y="256"/>
                    <a:pt x="878" y="445"/>
                    <a:pt x="1357" y="556"/>
                  </a:cubicBezTo>
                  <a:cubicBezTo>
                    <a:pt x="1713" y="645"/>
                    <a:pt x="2080" y="678"/>
                    <a:pt x="2435" y="734"/>
                  </a:cubicBezTo>
                  <a:cubicBezTo>
                    <a:pt x="2803" y="790"/>
                    <a:pt x="3159" y="901"/>
                    <a:pt x="3515" y="1034"/>
                  </a:cubicBezTo>
                  <a:cubicBezTo>
                    <a:pt x="3848" y="1157"/>
                    <a:pt x="4182" y="1313"/>
                    <a:pt x="4538" y="1424"/>
                  </a:cubicBezTo>
                  <a:cubicBezTo>
                    <a:pt x="4872" y="1546"/>
                    <a:pt x="5228" y="1624"/>
                    <a:pt x="5583" y="1679"/>
                  </a:cubicBezTo>
                  <a:cubicBezTo>
                    <a:pt x="5950" y="1735"/>
                    <a:pt x="6306" y="1780"/>
                    <a:pt x="6662" y="1857"/>
                  </a:cubicBezTo>
                  <a:cubicBezTo>
                    <a:pt x="7029" y="1924"/>
                    <a:pt x="7385" y="2013"/>
                    <a:pt x="7741" y="2113"/>
                  </a:cubicBezTo>
                  <a:cubicBezTo>
                    <a:pt x="8130" y="2225"/>
                    <a:pt x="8497" y="2347"/>
                    <a:pt x="8876" y="2492"/>
                  </a:cubicBezTo>
                  <a:lnTo>
                    <a:pt x="8942" y="2492"/>
                  </a:lnTo>
                  <a:cubicBezTo>
                    <a:pt x="8642" y="2369"/>
                    <a:pt x="8342" y="2269"/>
                    <a:pt x="8041" y="2169"/>
                  </a:cubicBezTo>
                  <a:cubicBezTo>
                    <a:pt x="7351" y="1958"/>
                    <a:pt x="6640" y="1802"/>
                    <a:pt x="5928" y="1691"/>
                  </a:cubicBezTo>
                  <a:cubicBezTo>
                    <a:pt x="5561" y="1635"/>
                    <a:pt x="5194" y="1580"/>
                    <a:pt x="4849" y="1479"/>
                  </a:cubicBezTo>
                  <a:cubicBezTo>
                    <a:pt x="4493" y="1379"/>
                    <a:pt x="4148" y="1246"/>
                    <a:pt x="3804" y="1101"/>
                  </a:cubicBezTo>
                  <a:cubicBezTo>
                    <a:pt x="3470" y="967"/>
                    <a:pt x="3137" y="846"/>
                    <a:pt x="2781" y="757"/>
                  </a:cubicBezTo>
                  <a:cubicBezTo>
                    <a:pt x="2425" y="678"/>
                    <a:pt x="2057" y="645"/>
                    <a:pt x="1701" y="579"/>
                  </a:cubicBezTo>
                  <a:cubicBezTo>
                    <a:pt x="1135" y="490"/>
                    <a:pt x="578" y="300"/>
                    <a:pt x="78" y="11"/>
                  </a:cubicBezTo>
                  <a:cubicBezTo>
                    <a:pt x="55" y="11"/>
                    <a:pt x="22" y="11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96" name="Google Shape;16396;p24"/>
            <p:cNvSpPr/>
            <p:nvPr/>
          </p:nvSpPr>
          <p:spPr>
            <a:xfrm flipH="1">
              <a:off x="-224209" y="31484"/>
              <a:ext cx="365216" cy="87936"/>
            </a:xfrm>
            <a:custGeom>
              <a:avLst/>
              <a:gdLst/>
              <a:ahLst/>
              <a:cxnLst/>
              <a:rect l="l" t="t" r="r" b="b"/>
              <a:pathLst>
                <a:path w="4527" h="1090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3"/>
                    <a:pt x="13" y="5"/>
                    <a:pt x="20" y="7"/>
                  </a:cubicBezTo>
                  <a:lnTo>
                    <a:pt x="20" y="7"/>
                  </a:lnTo>
                  <a:cubicBezTo>
                    <a:pt x="13" y="5"/>
                    <a:pt x="7" y="2"/>
                    <a:pt x="0" y="0"/>
                  </a:cubicBezTo>
                  <a:close/>
                  <a:moveTo>
                    <a:pt x="20" y="7"/>
                  </a:moveTo>
                  <a:cubicBezTo>
                    <a:pt x="481" y="169"/>
                    <a:pt x="952" y="268"/>
                    <a:pt x="1424" y="367"/>
                  </a:cubicBezTo>
                  <a:cubicBezTo>
                    <a:pt x="2102" y="512"/>
                    <a:pt x="2781" y="667"/>
                    <a:pt x="3459" y="845"/>
                  </a:cubicBezTo>
                  <a:cubicBezTo>
                    <a:pt x="3770" y="923"/>
                    <a:pt x="4093" y="1001"/>
                    <a:pt x="4405" y="1090"/>
                  </a:cubicBezTo>
                  <a:cubicBezTo>
                    <a:pt x="4449" y="1078"/>
                    <a:pt x="4482" y="1078"/>
                    <a:pt x="4527" y="1078"/>
                  </a:cubicBezTo>
                  <a:cubicBezTo>
                    <a:pt x="4271" y="1012"/>
                    <a:pt x="4027" y="945"/>
                    <a:pt x="3770" y="878"/>
                  </a:cubicBezTo>
                  <a:cubicBezTo>
                    <a:pt x="3092" y="712"/>
                    <a:pt x="2414" y="545"/>
                    <a:pt x="1724" y="389"/>
                  </a:cubicBezTo>
                  <a:cubicBezTo>
                    <a:pt x="1224" y="278"/>
                    <a:pt x="712" y="178"/>
                    <a:pt x="223" y="33"/>
                  </a:cubicBezTo>
                  <a:cubicBezTo>
                    <a:pt x="211" y="33"/>
                    <a:pt x="211" y="33"/>
                    <a:pt x="201" y="22"/>
                  </a:cubicBezTo>
                  <a:cubicBezTo>
                    <a:pt x="156" y="22"/>
                    <a:pt x="112" y="22"/>
                    <a:pt x="67" y="11"/>
                  </a:cubicBezTo>
                  <a:cubicBezTo>
                    <a:pt x="51" y="11"/>
                    <a:pt x="36" y="11"/>
                    <a:pt x="20" y="7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97" name="Google Shape;16397;p24"/>
            <p:cNvSpPr/>
            <p:nvPr/>
          </p:nvSpPr>
          <p:spPr>
            <a:xfrm flipH="1">
              <a:off x="-396534" y="49394"/>
              <a:ext cx="289865" cy="34206"/>
            </a:xfrm>
            <a:custGeom>
              <a:avLst/>
              <a:gdLst/>
              <a:ahLst/>
              <a:cxnLst/>
              <a:rect l="l" t="t" r="r" b="b"/>
              <a:pathLst>
                <a:path w="3593" h="424" extrusionOk="0">
                  <a:moveTo>
                    <a:pt x="0" y="0"/>
                  </a:moveTo>
                  <a:cubicBezTo>
                    <a:pt x="267" y="78"/>
                    <a:pt x="523" y="122"/>
                    <a:pt x="789" y="156"/>
                  </a:cubicBezTo>
                  <a:cubicBezTo>
                    <a:pt x="1056" y="190"/>
                    <a:pt x="1321" y="195"/>
                    <a:pt x="1583" y="195"/>
                  </a:cubicBezTo>
                  <a:cubicBezTo>
                    <a:pt x="1715" y="195"/>
                    <a:pt x="1846" y="194"/>
                    <a:pt x="1977" y="194"/>
                  </a:cubicBezTo>
                  <a:cubicBezTo>
                    <a:pt x="2108" y="194"/>
                    <a:pt x="2238" y="195"/>
                    <a:pt x="2369" y="201"/>
                  </a:cubicBezTo>
                  <a:cubicBezTo>
                    <a:pt x="2636" y="211"/>
                    <a:pt x="2892" y="234"/>
                    <a:pt x="3147" y="300"/>
                  </a:cubicBezTo>
                  <a:cubicBezTo>
                    <a:pt x="3281" y="334"/>
                    <a:pt x="3404" y="379"/>
                    <a:pt x="3515" y="423"/>
                  </a:cubicBezTo>
                  <a:cubicBezTo>
                    <a:pt x="3548" y="412"/>
                    <a:pt x="3570" y="412"/>
                    <a:pt x="3592" y="401"/>
                  </a:cubicBezTo>
                  <a:lnTo>
                    <a:pt x="3392" y="334"/>
                  </a:lnTo>
                  <a:cubicBezTo>
                    <a:pt x="3137" y="245"/>
                    <a:pt x="2880" y="201"/>
                    <a:pt x="2603" y="178"/>
                  </a:cubicBezTo>
                  <a:cubicBezTo>
                    <a:pt x="2341" y="156"/>
                    <a:pt x="2080" y="156"/>
                    <a:pt x="1818" y="156"/>
                  </a:cubicBezTo>
                  <a:cubicBezTo>
                    <a:pt x="1557" y="156"/>
                    <a:pt x="1296" y="156"/>
                    <a:pt x="1034" y="134"/>
                  </a:cubicBezTo>
                  <a:cubicBezTo>
                    <a:pt x="745" y="112"/>
                    <a:pt x="456" y="67"/>
                    <a:pt x="1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98" name="Google Shape;16398;p24"/>
            <p:cNvSpPr/>
            <p:nvPr/>
          </p:nvSpPr>
          <p:spPr>
            <a:xfrm flipH="1">
              <a:off x="-301416" y="43101"/>
              <a:ext cx="344644" cy="70994"/>
            </a:xfrm>
            <a:custGeom>
              <a:avLst/>
              <a:gdLst/>
              <a:ahLst/>
              <a:cxnLst/>
              <a:rect l="l" t="t" r="r" b="b"/>
              <a:pathLst>
                <a:path w="4272" h="880" extrusionOk="0">
                  <a:moveTo>
                    <a:pt x="0" y="0"/>
                  </a:moveTo>
                  <a:cubicBezTo>
                    <a:pt x="45" y="12"/>
                    <a:pt x="79" y="22"/>
                    <a:pt x="123" y="34"/>
                  </a:cubicBezTo>
                  <a:cubicBezTo>
                    <a:pt x="467" y="111"/>
                    <a:pt x="813" y="190"/>
                    <a:pt x="1157" y="256"/>
                  </a:cubicBezTo>
                  <a:cubicBezTo>
                    <a:pt x="1858" y="401"/>
                    <a:pt x="2558" y="534"/>
                    <a:pt x="3260" y="712"/>
                  </a:cubicBezTo>
                  <a:cubicBezTo>
                    <a:pt x="3460" y="768"/>
                    <a:pt x="3660" y="823"/>
                    <a:pt x="3849" y="879"/>
                  </a:cubicBezTo>
                  <a:cubicBezTo>
                    <a:pt x="3893" y="879"/>
                    <a:pt x="3927" y="868"/>
                    <a:pt x="3960" y="868"/>
                  </a:cubicBezTo>
                  <a:lnTo>
                    <a:pt x="3593" y="768"/>
                  </a:lnTo>
                  <a:cubicBezTo>
                    <a:pt x="2904" y="579"/>
                    <a:pt x="2214" y="434"/>
                    <a:pt x="1513" y="289"/>
                  </a:cubicBezTo>
                  <a:cubicBezTo>
                    <a:pt x="1424" y="267"/>
                    <a:pt x="1324" y="245"/>
                    <a:pt x="1235" y="234"/>
                  </a:cubicBezTo>
                  <a:lnTo>
                    <a:pt x="1235" y="234"/>
                  </a:lnTo>
                  <a:cubicBezTo>
                    <a:pt x="1402" y="245"/>
                    <a:pt x="1557" y="256"/>
                    <a:pt x="1725" y="279"/>
                  </a:cubicBezTo>
                  <a:cubicBezTo>
                    <a:pt x="2081" y="312"/>
                    <a:pt x="2425" y="368"/>
                    <a:pt x="2770" y="467"/>
                  </a:cubicBezTo>
                  <a:cubicBezTo>
                    <a:pt x="3092" y="556"/>
                    <a:pt x="3415" y="679"/>
                    <a:pt x="3749" y="756"/>
                  </a:cubicBezTo>
                  <a:cubicBezTo>
                    <a:pt x="3871" y="790"/>
                    <a:pt x="4004" y="813"/>
                    <a:pt x="4138" y="823"/>
                  </a:cubicBezTo>
                  <a:lnTo>
                    <a:pt x="4271" y="790"/>
                  </a:lnTo>
                  <a:cubicBezTo>
                    <a:pt x="4216" y="790"/>
                    <a:pt x="4172" y="790"/>
                    <a:pt x="4127" y="779"/>
                  </a:cubicBezTo>
                  <a:cubicBezTo>
                    <a:pt x="3771" y="734"/>
                    <a:pt x="3438" y="623"/>
                    <a:pt x="3092" y="523"/>
                  </a:cubicBezTo>
                  <a:cubicBezTo>
                    <a:pt x="2759" y="412"/>
                    <a:pt x="2437" y="323"/>
                    <a:pt x="2091" y="267"/>
                  </a:cubicBezTo>
                  <a:cubicBezTo>
                    <a:pt x="1580" y="190"/>
                    <a:pt x="1046" y="190"/>
                    <a:pt x="546" y="56"/>
                  </a:cubicBezTo>
                  <a:cubicBezTo>
                    <a:pt x="501" y="56"/>
                    <a:pt x="467" y="56"/>
                    <a:pt x="423" y="45"/>
                  </a:cubicBezTo>
                  <a:cubicBezTo>
                    <a:pt x="356" y="45"/>
                    <a:pt x="290" y="34"/>
                    <a:pt x="223" y="22"/>
                  </a:cubicBezTo>
                  <a:lnTo>
                    <a:pt x="178" y="22"/>
                  </a:lnTo>
                  <a:cubicBezTo>
                    <a:pt x="123" y="12"/>
                    <a:pt x="67" y="12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99" name="Google Shape;16399;p24"/>
            <p:cNvSpPr/>
            <p:nvPr/>
          </p:nvSpPr>
          <p:spPr>
            <a:xfrm flipH="1">
              <a:off x="165210" y="29629"/>
              <a:ext cx="57521" cy="30576"/>
            </a:xfrm>
            <a:custGeom>
              <a:avLst/>
              <a:gdLst/>
              <a:ahLst/>
              <a:cxnLst/>
              <a:rect l="l" t="t" r="r" b="b"/>
              <a:pathLst>
                <a:path w="713" h="379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34"/>
                    <a:pt x="90" y="56"/>
                    <a:pt x="134" y="90"/>
                  </a:cubicBezTo>
                  <a:cubicBezTo>
                    <a:pt x="179" y="100"/>
                    <a:pt x="235" y="123"/>
                    <a:pt x="279" y="145"/>
                  </a:cubicBezTo>
                  <a:cubicBezTo>
                    <a:pt x="368" y="179"/>
                    <a:pt x="446" y="234"/>
                    <a:pt x="524" y="301"/>
                  </a:cubicBezTo>
                  <a:cubicBezTo>
                    <a:pt x="579" y="323"/>
                    <a:pt x="646" y="357"/>
                    <a:pt x="713" y="379"/>
                  </a:cubicBezTo>
                  <a:cubicBezTo>
                    <a:pt x="691" y="367"/>
                    <a:pt x="658" y="345"/>
                    <a:pt x="624" y="323"/>
                  </a:cubicBezTo>
                  <a:cubicBezTo>
                    <a:pt x="490" y="212"/>
                    <a:pt x="346" y="112"/>
                    <a:pt x="168" y="56"/>
                  </a:cubicBezTo>
                  <a:cubicBezTo>
                    <a:pt x="112" y="34"/>
                    <a:pt x="57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00" name="Google Shape;16400;p24"/>
            <p:cNvSpPr/>
            <p:nvPr/>
          </p:nvSpPr>
          <p:spPr>
            <a:xfrm flipH="1">
              <a:off x="-156038" y="26079"/>
              <a:ext cx="343675" cy="105039"/>
            </a:xfrm>
            <a:custGeom>
              <a:avLst/>
              <a:gdLst/>
              <a:ahLst/>
              <a:cxnLst/>
              <a:rect l="l" t="t" r="r" b="b"/>
              <a:pathLst>
                <a:path w="4260" h="1302" extrusionOk="0">
                  <a:moveTo>
                    <a:pt x="0" y="0"/>
                  </a:moveTo>
                  <a:cubicBezTo>
                    <a:pt x="423" y="256"/>
                    <a:pt x="878" y="445"/>
                    <a:pt x="1357" y="556"/>
                  </a:cubicBezTo>
                  <a:cubicBezTo>
                    <a:pt x="1713" y="645"/>
                    <a:pt x="2080" y="678"/>
                    <a:pt x="2435" y="734"/>
                  </a:cubicBezTo>
                  <a:cubicBezTo>
                    <a:pt x="2803" y="790"/>
                    <a:pt x="3159" y="901"/>
                    <a:pt x="3515" y="1034"/>
                  </a:cubicBezTo>
                  <a:cubicBezTo>
                    <a:pt x="3737" y="1112"/>
                    <a:pt x="3960" y="1212"/>
                    <a:pt x="4182" y="1301"/>
                  </a:cubicBezTo>
                  <a:cubicBezTo>
                    <a:pt x="4215" y="1290"/>
                    <a:pt x="4237" y="1290"/>
                    <a:pt x="4259" y="1279"/>
                  </a:cubicBezTo>
                  <a:cubicBezTo>
                    <a:pt x="4115" y="1224"/>
                    <a:pt x="3960" y="1168"/>
                    <a:pt x="3804" y="1101"/>
                  </a:cubicBezTo>
                  <a:cubicBezTo>
                    <a:pt x="3470" y="967"/>
                    <a:pt x="3137" y="846"/>
                    <a:pt x="2781" y="757"/>
                  </a:cubicBezTo>
                  <a:cubicBezTo>
                    <a:pt x="2425" y="678"/>
                    <a:pt x="2057" y="645"/>
                    <a:pt x="1701" y="579"/>
                  </a:cubicBezTo>
                  <a:cubicBezTo>
                    <a:pt x="1135" y="490"/>
                    <a:pt x="578" y="300"/>
                    <a:pt x="78" y="11"/>
                  </a:cubicBezTo>
                  <a:lnTo>
                    <a:pt x="22" y="11"/>
                  </a:lnTo>
                  <a:cubicBezTo>
                    <a:pt x="11" y="11"/>
                    <a:pt x="11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01" name="Google Shape;16401;p24"/>
            <p:cNvSpPr/>
            <p:nvPr/>
          </p:nvSpPr>
          <p:spPr>
            <a:xfrm flipH="1">
              <a:off x="-1021933" y="373630"/>
              <a:ext cx="346418" cy="151266"/>
            </a:xfrm>
            <a:custGeom>
              <a:avLst/>
              <a:gdLst/>
              <a:ahLst/>
              <a:cxnLst/>
              <a:rect l="l" t="t" r="r" b="b"/>
              <a:pathLst>
                <a:path w="4294" h="1875" extrusionOk="0">
                  <a:moveTo>
                    <a:pt x="2473" y="1"/>
                  </a:moveTo>
                  <a:cubicBezTo>
                    <a:pt x="2064" y="1"/>
                    <a:pt x="1564" y="50"/>
                    <a:pt x="1202" y="186"/>
                  </a:cubicBezTo>
                  <a:cubicBezTo>
                    <a:pt x="679" y="374"/>
                    <a:pt x="189" y="997"/>
                    <a:pt x="156" y="1053"/>
                  </a:cubicBezTo>
                  <a:lnTo>
                    <a:pt x="145" y="1053"/>
                  </a:lnTo>
                  <a:lnTo>
                    <a:pt x="11" y="1075"/>
                  </a:lnTo>
                  <a:cubicBezTo>
                    <a:pt x="1" y="1075"/>
                    <a:pt x="1" y="1086"/>
                    <a:pt x="1" y="1086"/>
                  </a:cubicBezTo>
                  <a:cubicBezTo>
                    <a:pt x="34" y="1153"/>
                    <a:pt x="212" y="1531"/>
                    <a:pt x="423" y="1654"/>
                  </a:cubicBezTo>
                  <a:cubicBezTo>
                    <a:pt x="621" y="1776"/>
                    <a:pt x="1099" y="1875"/>
                    <a:pt x="1504" y="1875"/>
                  </a:cubicBezTo>
                  <a:cubicBezTo>
                    <a:pt x="1577" y="1875"/>
                    <a:pt x="1647" y="1871"/>
                    <a:pt x="1713" y="1865"/>
                  </a:cubicBezTo>
                  <a:cubicBezTo>
                    <a:pt x="2147" y="1820"/>
                    <a:pt x="2414" y="1575"/>
                    <a:pt x="2903" y="1108"/>
                  </a:cubicBezTo>
                  <a:cubicBezTo>
                    <a:pt x="3348" y="697"/>
                    <a:pt x="4138" y="330"/>
                    <a:pt x="4294" y="263"/>
                  </a:cubicBezTo>
                  <a:cubicBezTo>
                    <a:pt x="4294" y="252"/>
                    <a:pt x="4294" y="241"/>
                    <a:pt x="4282" y="241"/>
                  </a:cubicBezTo>
                  <a:cubicBezTo>
                    <a:pt x="4127" y="219"/>
                    <a:pt x="3326" y="85"/>
                    <a:pt x="2970" y="30"/>
                  </a:cubicBezTo>
                  <a:cubicBezTo>
                    <a:pt x="2841" y="12"/>
                    <a:pt x="2667" y="1"/>
                    <a:pt x="247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02" name="Google Shape;16402;p24"/>
            <p:cNvSpPr/>
            <p:nvPr/>
          </p:nvSpPr>
          <p:spPr>
            <a:xfrm flipH="1">
              <a:off x="-1021934" y="373308"/>
              <a:ext cx="261226" cy="151750"/>
            </a:xfrm>
            <a:custGeom>
              <a:avLst/>
              <a:gdLst/>
              <a:ahLst/>
              <a:cxnLst/>
              <a:rect l="l" t="t" r="r" b="b"/>
              <a:pathLst>
                <a:path w="3238" h="1881" extrusionOk="0">
                  <a:moveTo>
                    <a:pt x="1503" y="0"/>
                  </a:moveTo>
                  <a:cubicBezTo>
                    <a:pt x="1424" y="56"/>
                    <a:pt x="1358" y="123"/>
                    <a:pt x="1303" y="190"/>
                  </a:cubicBezTo>
                  <a:cubicBezTo>
                    <a:pt x="1180" y="334"/>
                    <a:pt x="1080" y="501"/>
                    <a:pt x="980" y="657"/>
                  </a:cubicBezTo>
                  <a:cubicBezTo>
                    <a:pt x="880" y="823"/>
                    <a:pt x="779" y="990"/>
                    <a:pt x="635" y="1112"/>
                  </a:cubicBezTo>
                  <a:cubicBezTo>
                    <a:pt x="502" y="1235"/>
                    <a:pt x="346" y="1335"/>
                    <a:pt x="223" y="1468"/>
                  </a:cubicBezTo>
                  <a:cubicBezTo>
                    <a:pt x="112" y="1569"/>
                    <a:pt x="35" y="1702"/>
                    <a:pt x="1" y="1846"/>
                  </a:cubicBezTo>
                  <a:cubicBezTo>
                    <a:pt x="144" y="1868"/>
                    <a:pt x="292" y="1880"/>
                    <a:pt x="432" y="1880"/>
                  </a:cubicBezTo>
                  <a:cubicBezTo>
                    <a:pt x="510" y="1880"/>
                    <a:pt x="586" y="1877"/>
                    <a:pt x="657" y="1869"/>
                  </a:cubicBezTo>
                  <a:cubicBezTo>
                    <a:pt x="1091" y="1824"/>
                    <a:pt x="1358" y="1579"/>
                    <a:pt x="1847" y="1112"/>
                  </a:cubicBezTo>
                  <a:cubicBezTo>
                    <a:pt x="2292" y="701"/>
                    <a:pt x="3082" y="334"/>
                    <a:pt x="3238" y="267"/>
                  </a:cubicBezTo>
                  <a:cubicBezTo>
                    <a:pt x="3238" y="256"/>
                    <a:pt x="3238" y="245"/>
                    <a:pt x="3226" y="245"/>
                  </a:cubicBezTo>
                  <a:cubicBezTo>
                    <a:pt x="3071" y="223"/>
                    <a:pt x="2270" y="89"/>
                    <a:pt x="1914" y="34"/>
                  </a:cubicBezTo>
                  <a:cubicBezTo>
                    <a:pt x="1803" y="12"/>
                    <a:pt x="1658" y="12"/>
                    <a:pt x="15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03" name="Google Shape;16403;p24"/>
            <p:cNvSpPr/>
            <p:nvPr/>
          </p:nvSpPr>
          <p:spPr>
            <a:xfrm flipH="1">
              <a:off x="-934888" y="388555"/>
              <a:ext cx="28801" cy="30576"/>
            </a:xfrm>
            <a:custGeom>
              <a:avLst/>
              <a:gdLst/>
              <a:ahLst/>
              <a:cxnLst/>
              <a:rect l="l" t="t" r="r" b="b"/>
              <a:pathLst>
                <a:path w="357" h="379" extrusionOk="0">
                  <a:moveTo>
                    <a:pt x="356" y="1"/>
                  </a:moveTo>
                  <a:cubicBezTo>
                    <a:pt x="312" y="78"/>
                    <a:pt x="235" y="134"/>
                    <a:pt x="168" y="189"/>
                  </a:cubicBezTo>
                  <a:cubicBezTo>
                    <a:pt x="134" y="212"/>
                    <a:pt x="101" y="245"/>
                    <a:pt x="67" y="268"/>
                  </a:cubicBezTo>
                  <a:cubicBezTo>
                    <a:pt x="57" y="290"/>
                    <a:pt x="34" y="312"/>
                    <a:pt x="23" y="323"/>
                  </a:cubicBezTo>
                  <a:cubicBezTo>
                    <a:pt x="23" y="334"/>
                    <a:pt x="12" y="345"/>
                    <a:pt x="12" y="357"/>
                  </a:cubicBezTo>
                  <a:cubicBezTo>
                    <a:pt x="1" y="357"/>
                    <a:pt x="1" y="367"/>
                    <a:pt x="1" y="367"/>
                  </a:cubicBezTo>
                  <a:lnTo>
                    <a:pt x="1" y="379"/>
                  </a:lnTo>
                  <a:lnTo>
                    <a:pt x="12" y="379"/>
                  </a:lnTo>
                  <a:cubicBezTo>
                    <a:pt x="23" y="367"/>
                    <a:pt x="12" y="367"/>
                    <a:pt x="12" y="367"/>
                  </a:cubicBezTo>
                  <a:lnTo>
                    <a:pt x="23" y="357"/>
                  </a:lnTo>
                  <a:lnTo>
                    <a:pt x="45" y="334"/>
                  </a:lnTo>
                  <a:cubicBezTo>
                    <a:pt x="57" y="323"/>
                    <a:pt x="79" y="312"/>
                    <a:pt x="90" y="290"/>
                  </a:cubicBezTo>
                  <a:cubicBezTo>
                    <a:pt x="123" y="268"/>
                    <a:pt x="156" y="234"/>
                    <a:pt x="190" y="201"/>
                  </a:cubicBezTo>
                  <a:cubicBezTo>
                    <a:pt x="257" y="145"/>
                    <a:pt x="312" y="78"/>
                    <a:pt x="3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04" name="Google Shape;16404;p24"/>
            <p:cNvSpPr/>
            <p:nvPr/>
          </p:nvSpPr>
          <p:spPr>
            <a:xfrm flipH="1">
              <a:off x="-931338" y="430668"/>
              <a:ext cx="79061" cy="10407"/>
            </a:xfrm>
            <a:custGeom>
              <a:avLst/>
              <a:gdLst/>
              <a:ahLst/>
              <a:cxnLst/>
              <a:rect l="l" t="t" r="r" b="b"/>
              <a:pathLst>
                <a:path w="980" h="129" extrusionOk="0">
                  <a:moveTo>
                    <a:pt x="0" y="1"/>
                  </a:moveTo>
                  <a:cubicBezTo>
                    <a:pt x="79" y="23"/>
                    <a:pt x="156" y="57"/>
                    <a:pt x="234" y="90"/>
                  </a:cubicBezTo>
                  <a:cubicBezTo>
                    <a:pt x="298" y="108"/>
                    <a:pt x="362" y="126"/>
                    <a:pt x="432" y="126"/>
                  </a:cubicBezTo>
                  <a:cubicBezTo>
                    <a:pt x="448" y="126"/>
                    <a:pt x="463" y="126"/>
                    <a:pt x="479" y="124"/>
                  </a:cubicBezTo>
                  <a:cubicBezTo>
                    <a:pt x="509" y="127"/>
                    <a:pt x="537" y="128"/>
                    <a:pt x="565" y="128"/>
                  </a:cubicBezTo>
                  <a:cubicBezTo>
                    <a:pt x="620" y="128"/>
                    <a:pt x="671" y="124"/>
                    <a:pt x="724" y="124"/>
                  </a:cubicBezTo>
                  <a:lnTo>
                    <a:pt x="979" y="112"/>
                  </a:lnTo>
                  <a:lnTo>
                    <a:pt x="724" y="101"/>
                  </a:lnTo>
                  <a:cubicBezTo>
                    <a:pt x="645" y="101"/>
                    <a:pt x="568" y="101"/>
                    <a:pt x="479" y="90"/>
                  </a:cubicBezTo>
                  <a:cubicBezTo>
                    <a:pt x="401" y="90"/>
                    <a:pt x="323" y="68"/>
                    <a:pt x="245" y="45"/>
                  </a:cubicBezTo>
                  <a:cubicBezTo>
                    <a:pt x="168" y="23"/>
                    <a:pt x="79" y="1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05" name="Google Shape;16405;p24"/>
            <p:cNvSpPr/>
            <p:nvPr/>
          </p:nvSpPr>
          <p:spPr>
            <a:xfrm flipH="1">
              <a:off x="-881076" y="446884"/>
              <a:ext cx="105039" cy="23396"/>
            </a:xfrm>
            <a:custGeom>
              <a:avLst/>
              <a:gdLst/>
              <a:ahLst/>
              <a:cxnLst/>
              <a:rect l="l" t="t" r="r" b="b"/>
              <a:pathLst>
                <a:path w="1302" h="290" extrusionOk="0">
                  <a:moveTo>
                    <a:pt x="0" y="0"/>
                  </a:moveTo>
                  <a:cubicBezTo>
                    <a:pt x="100" y="56"/>
                    <a:pt x="201" y="101"/>
                    <a:pt x="300" y="145"/>
                  </a:cubicBezTo>
                  <a:cubicBezTo>
                    <a:pt x="411" y="178"/>
                    <a:pt x="523" y="200"/>
                    <a:pt x="634" y="223"/>
                  </a:cubicBezTo>
                  <a:cubicBezTo>
                    <a:pt x="846" y="267"/>
                    <a:pt x="1079" y="289"/>
                    <a:pt x="1301" y="289"/>
                  </a:cubicBezTo>
                  <a:cubicBezTo>
                    <a:pt x="1079" y="279"/>
                    <a:pt x="856" y="245"/>
                    <a:pt x="634" y="190"/>
                  </a:cubicBezTo>
                  <a:cubicBezTo>
                    <a:pt x="534" y="167"/>
                    <a:pt x="423" y="134"/>
                    <a:pt x="322" y="101"/>
                  </a:cubicBezTo>
                  <a:cubicBezTo>
                    <a:pt x="211" y="67"/>
                    <a:pt x="112" y="34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06" name="Google Shape;16406;p24"/>
            <p:cNvSpPr/>
            <p:nvPr/>
          </p:nvSpPr>
          <p:spPr>
            <a:xfrm flipH="1">
              <a:off x="-879221" y="389443"/>
              <a:ext cx="72688" cy="50341"/>
            </a:xfrm>
            <a:custGeom>
              <a:avLst/>
              <a:gdLst/>
              <a:ahLst/>
              <a:cxnLst/>
              <a:rect l="l" t="t" r="r" b="b"/>
              <a:pathLst>
                <a:path w="901" h="624" extrusionOk="0">
                  <a:moveTo>
                    <a:pt x="901" y="0"/>
                  </a:moveTo>
                  <a:cubicBezTo>
                    <a:pt x="767" y="123"/>
                    <a:pt x="601" y="212"/>
                    <a:pt x="445" y="301"/>
                  </a:cubicBezTo>
                  <a:cubicBezTo>
                    <a:pt x="356" y="346"/>
                    <a:pt x="278" y="378"/>
                    <a:pt x="201" y="435"/>
                  </a:cubicBezTo>
                  <a:cubicBezTo>
                    <a:pt x="156" y="457"/>
                    <a:pt x="122" y="479"/>
                    <a:pt x="78" y="512"/>
                  </a:cubicBezTo>
                  <a:cubicBezTo>
                    <a:pt x="45" y="534"/>
                    <a:pt x="11" y="579"/>
                    <a:pt x="0" y="623"/>
                  </a:cubicBezTo>
                  <a:lnTo>
                    <a:pt x="11" y="623"/>
                  </a:lnTo>
                  <a:cubicBezTo>
                    <a:pt x="23" y="579"/>
                    <a:pt x="56" y="556"/>
                    <a:pt x="100" y="534"/>
                  </a:cubicBezTo>
                  <a:cubicBezTo>
                    <a:pt x="134" y="512"/>
                    <a:pt x="178" y="490"/>
                    <a:pt x="223" y="467"/>
                  </a:cubicBezTo>
                  <a:lnTo>
                    <a:pt x="456" y="334"/>
                  </a:lnTo>
                  <a:cubicBezTo>
                    <a:pt x="623" y="234"/>
                    <a:pt x="779" y="134"/>
                    <a:pt x="9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07" name="Google Shape;16407;p24"/>
            <p:cNvSpPr/>
            <p:nvPr/>
          </p:nvSpPr>
          <p:spPr>
            <a:xfrm flipH="1">
              <a:off x="-785960" y="401141"/>
              <a:ext cx="65589" cy="54778"/>
            </a:xfrm>
            <a:custGeom>
              <a:avLst/>
              <a:gdLst/>
              <a:ahLst/>
              <a:cxnLst/>
              <a:rect l="l" t="t" r="r" b="b"/>
              <a:pathLst>
                <a:path w="813" h="679" extrusionOk="0">
                  <a:moveTo>
                    <a:pt x="802" y="0"/>
                  </a:moveTo>
                  <a:cubicBezTo>
                    <a:pt x="634" y="56"/>
                    <a:pt x="479" y="144"/>
                    <a:pt x="323" y="245"/>
                  </a:cubicBezTo>
                  <a:cubicBezTo>
                    <a:pt x="245" y="300"/>
                    <a:pt x="179" y="356"/>
                    <a:pt x="112" y="423"/>
                  </a:cubicBezTo>
                  <a:cubicBezTo>
                    <a:pt x="45" y="490"/>
                    <a:pt x="1" y="579"/>
                    <a:pt x="1" y="678"/>
                  </a:cubicBezTo>
                  <a:cubicBezTo>
                    <a:pt x="45" y="589"/>
                    <a:pt x="90" y="523"/>
                    <a:pt x="156" y="467"/>
                  </a:cubicBezTo>
                  <a:cubicBezTo>
                    <a:pt x="223" y="401"/>
                    <a:pt x="290" y="345"/>
                    <a:pt x="357" y="290"/>
                  </a:cubicBezTo>
                  <a:cubicBezTo>
                    <a:pt x="490" y="178"/>
                    <a:pt x="646" y="78"/>
                    <a:pt x="8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08" name="Google Shape;16408;p24"/>
            <p:cNvSpPr/>
            <p:nvPr/>
          </p:nvSpPr>
          <p:spPr>
            <a:xfrm flipH="1">
              <a:off x="-804837" y="458582"/>
              <a:ext cx="106007" cy="36223"/>
            </a:xfrm>
            <a:custGeom>
              <a:avLst/>
              <a:gdLst/>
              <a:ahLst/>
              <a:cxnLst/>
              <a:rect l="l" t="t" r="r" b="b"/>
              <a:pathLst>
                <a:path w="1314" h="449" extrusionOk="0">
                  <a:moveTo>
                    <a:pt x="1" y="0"/>
                  </a:moveTo>
                  <a:cubicBezTo>
                    <a:pt x="45" y="45"/>
                    <a:pt x="90" y="78"/>
                    <a:pt x="134" y="122"/>
                  </a:cubicBezTo>
                  <a:cubicBezTo>
                    <a:pt x="179" y="156"/>
                    <a:pt x="234" y="189"/>
                    <a:pt x="278" y="223"/>
                  </a:cubicBezTo>
                  <a:cubicBezTo>
                    <a:pt x="379" y="289"/>
                    <a:pt x="490" y="334"/>
                    <a:pt x="601" y="367"/>
                  </a:cubicBezTo>
                  <a:cubicBezTo>
                    <a:pt x="764" y="421"/>
                    <a:pt x="933" y="449"/>
                    <a:pt x="1099" y="449"/>
                  </a:cubicBezTo>
                  <a:cubicBezTo>
                    <a:pt x="1171" y="449"/>
                    <a:pt x="1243" y="444"/>
                    <a:pt x="1313" y="433"/>
                  </a:cubicBezTo>
                  <a:cubicBezTo>
                    <a:pt x="1190" y="433"/>
                    <a:pt x="1069" y="433"/>
                    <a:pt x="957" y="411"/>
                  </a:cubicBezTo>
                  <a:cubicBezTo>
                    <a:pt x="846" y="401"/>
                    <a:pt x="735" y="367"/>
                    <a:pt x="624" y="322"/>
                  </a:cubicBezTo>
                  <a:cubicBezTo>
                    <a:pt x="512" y="289"/>
                    <a:pt x="412" y="233"/>
                    <a:pt x="312" y="178"/>
                  </a:cubicBezTo>
                  <a:cubicBezTo>
                    <a:pt x="212" y="122"/>
                    <a:pt x="112" y="45"/>
                    <a:pt x="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09" name="Google Shape;16409;p24"/>
            <p:cNvSpPr/>
            <p:nvPr/>
          </p:nvSpPr>
          <p:spPr>
            <a:xfrm flipH="1">
              <a:off x="-697134" y="508843"/>
              <a:ext cx="179502" cy="141262"/>
            </a:xfrm>
            <a:custGeom>
              <a:avLst/>
              <a:gdLst/>
              <a:ahLst/>
              <a:cxnLst/>
              <a:rect l="l" t="t" r="r" b="b"/>
              <a:pathLst>
                <a:path w="2225" h="1751" extrusionOk="0">
                  <a:moveTo>
                    <a:pt x="467" y="0"/>
                  </a:moveTo>
                  <a:cubicBezTo>
                    <a:pt x="456" y="11"/>
                    <a:pt x="389" y="55"/>
                    <a:pt x="300" y="122"/>
                  </a:cubicBezTo>
                  <a:cubicBezTo>
                    <a:pt x="211" y="211"/>
                    <a:pt x="0" y="489"/>
                    <a:pt x="144" y="811"/>
                  </a:cubicBezTo>
                  <a:cubicBezTo>
                    <a:pt x="300" y="1123"/>
                    <a:pt x="767" y="1401"/>
                    <a:pt x="1034" y="1446"/>
                  </a:cubicBezTo>
                  <a:cubicBezTo>
                    <a:pt x="1279" y="1501"/>
                    <a:pt x="2102" y="1724"/>
                    <a:pt x="2213" y="1746"/>
                  </a:cubicBezTo>
                  <a:cubicBezTo>
                    <a:pt x="2217" y="1750"/>
                    <a:pt x="2219" y="1751"/>
                    <a:pt x="2221" y="1751"/>
                  </a:cubicBezTo>
                  <a:cubicBezTo>
                    <a:pt x="2225" y="1751"/>
                    <a:pt x="2225" y="1746"/>
                    <a:pt x="2225" y="1746"/>
                  </a:cubicBezTo>
                  <a:cubicBezTo>
                    <a:pt x="2213" y="1635"/>
                    <a:pt x="2102" y="945"/>
                    <a:pt x="1679" y="512"/>
                  </a:cubicBezTo>
                  <a:cubicBezTo>
                    <a:pt x="1234" y="55"/>
                    <a:pt x="522" y="11"/>
                    <a:pt x="4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10" name="Google Shape;16410;p24"/>
            <p:cNvSpPr/>
            <p:nvPr/>
          </p:nvSpPr>
          <p:spPr>
            <a:xfrm flipH="1">
              <a:off x="-697135" y="513280"/>
              <a:ext cx="113106" cy="136825"/>
            </a:xfrm>
            <a:custGeom>
              <a:avLst/>
              <a:gdLst/>
              <a:ahLst/>
              <a:cxnLst/>
              <a:rect l="l" t="t" r="r" b="b"/>
              <a:pathLst>
                <a:path w="1402" h="1696" extrusionOk="0">
                  <a:moveTo>
                    <a:pt x="0" y="0"/>
                  </a:moveTo>
                  <a:cubicBezTo>
                    <a:pt x="0" y="89"/>
                    <a:pt x="45" y="190"/>
                    <a:pt x="78" y="267"/>
                  </a:cubicBezTo>
                  <a:cubicBezTo>
                    <a:pt x="189" y="568"/>
                    <a:pt x="367" y="835"/>
                    <a:pt x="534" y="1112"/>
                  </a:cubicBezTo>
                  <a:cubicBezTo>
                    <a:pt x="611" y="1246"/>
                    <a:pt x="690" y="1379"/>
                    <a:pt x="734" y="1524"/>
                  </a:cubicBezTo>
                  <a:cubicBezTo>
                    <a:pt x="1023" y="1602"/>
                    <a:pt x="1323" y="1680"/>
                    <a:pt x="1390" y="1691"/>
                  </a:cubicBezTo>
                  <a:cubicBezTo>
                    <a:pt x="1394" y="1695"/>
                    <a:pt x="1396" y="1696"/>
                    <a:pt x="1398" y="1696"/>
                  </a:cubicBezTo>
                  <a:cubicBezTo>
                    <a:pt x="1402" y="1696"/>
                    <a:pt x="1402" y="1691"/>
                    <a:pt x="1402" y="1691"/>
                  </a:cubicBezTo>
                  <a:cubicBezTo>
                    <a:pt x="1390" y="1580"/>
                    <a:pt x="1279" y="890"/>
                    <a:pt x="856" y="457"/>
                  </a:cubicBezTo>
                  <a:cubicBezTo>
                    <a:pt x="601" y="190"/>
                    <a:pt x="256" y="67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11" name="Google Shape;16411;p24"/>
            <p:cNvSpPr/>
            <p:nvPr/>
          </p:nvSpPr>
          <p:spPr>
            <a:xfrm flipH="1">
              <a:off x="-680032" y="592181"/>
              <a:ext cx="41306" cy="16296"/>
            </a:xfrm>
            <a:custGeom>
              <a:avLst/>
              <a:gdLst/>
              <a:ahLst/>
              <a:cxnLst/>
              <a:rect l="l" t="t" r="r" b="b"/>
              <a:pathLst>
                <a:path w="512" h="202" extrusionOk="0">
                  <a:moveTo>
                    <a:pt x="0" y="1"/>
                  </a:moveTo>
                  <a:cubicBezTo>
                    <a:pt x="45" y="23"/>
                    <a:pt x="89" y="35"/>
                    <a:pt x="134" y="45"/>
                  </a:cubicBezTo>
                  <a:lnTo>
                    <a:pt x="267" y="79"/>
                  </a:lnTo>
                  <a:cubicBezTo>
                    <a:pt x="356" y="112"/>
                    <a:pt x="434" y="157"/>
                    <a:pt x="512" y="201"/>
                  </a:cubicBezTo>
                  <a:cubicBezTo>
                    <a:pt x="445" y="146"/>
                    <a:pt x="356" y="101"/>
                    <a:pt x="267" y="57"/>
                  </a:cubicBezTo>
                  <a:cubicBezTo>
                    <a:pt x="234" y="45"/>
                    <a:pt x="190" y="23"/>
                    <a:pt x="134" y="12"/>
                  </a:cubicBezTo>
                  <a:cubicBezTo>
                    <a:pt x="89" y="1"/>
                    <a:pt x="45" y="1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12" name="Google Shape;16412;p24"/>
            <p:cNvSpPr/>
            <p:nvPr/>
          </p:nvSpPr>
          <p:spPr>
            <a:xfrm flipH="1">
              <a:off x="-640582" y="569834"/>
              <a:ext cx="23396" cy="57521"/>
            </a:xfrm>
            <a:custGeom>
              <a:avLst/>
              <a:gdLst/>
              <a:ahLst/>
              <a:cxnLst/>
              <a:rect l="l" t="t" r="r" b="b"/>
              <a:pathLst>
                <a:path w="290" h="713" extrusionOk="0">
                  <a:moveTo>
                    <a:pt x="12" y="0"/>
                  </a:moveTo>
                  <a:cubicBezTo>
                    <a:pt x="0" y="67"/>
                    <a:pt x="12" y="134"/>
                    <a:pt x="34" y="189"/>
                  </a:cubicBezTo>
                  <a:cubicBezTo>
                    <a:pt x="56" y="256"/>
                    <a:pt x="79" y="312"/>
                    <a:pt x="111" y="367"/>
                  </a:cubicBezTo>
                  <a:cubicBezTo>
                    <a:pt x="168" y="478"/>
                    <a:pt x="223" y="589"/>
                    <a:pt x="289" y="712"/>
                  </a:cubicBezTo>
                  <a:lnTo>
                    <a:pt x="289" y="701"/>
                  </a:lnTo>
                  <a:cubicBezTo>
                    <a:pt x="245" y="589"/>
                    <a:pt x="190" y="467"/>
                    <a:pt x="145" y="356"/>
                  </a:cubicBezTo>
                  <a:lnTo>
                    <a:pt x="67" y="178"/>
                  </a:lnTo>
                  <a:cubicBezTo>
                    <a:pt x="45" y="122"/>
                    <a:pt x="34" y="67"/>
                    <a:pt x="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13" name="Google Shape;16413;p24"/>
            <p:cNvSpPr/>
            <p:nvPr/>
          </p:nvSpPr>
          <p:spPr>
            <a:xfrm flipH="1">
              <a:off x="-645099" y="540710"/>
              <a:ext cx="57521" cy="12101"/>
            </a:xfrm>
            <a:custGeom>
              <a:avLst/>
              <a:gdLst/>
              <a:ahLst/>
              <a:cxnLst/>
              <a:rect l="l" t="t" r="r" b="b"/>
              <a:pathLst>
                <a:path w="713" h="150" extrusionOk="0">
                  <a:moveTo>
                    <a:pt x="133" y="1"/>
                  </a:moveTo>
                  <a:cubicBezTo>
                    <a:pt x="89" y="1"/>
                    <a:pt x="48" y="9"/>
                    <a:pt x="1" y="16"/>
                  </a:cubicBezTo>
                  <a:cubicBezTo>
                    <a:pt x="67" y="28"/>
                    <a:pt x="123" y="28"/>
                    <a:pt x="189" y="28"/>
                  </a:cubicBezTo>
                  <a:cubicBezTo>
                    <a:pt x="245" y="38"/>
                    <a:pt x="301" y="38"/>
                    <a:pt x="367" y="61"/>
                  </a:cubicBezTo>
                  <a:cubicBezTo>
                    <a:pt x="423" y="72"/>
                    <a:pt x="478" y="83"/>
                    <a:pt x="535" y="105"/>
                  </a:cubicBezTo>
                  <a:cubicBezTo>
                    <a:pt x="590" y="127"/>
                    <a:pt x="646" y="150"/>
                    <a:pt x="713" y="150"/>
                  </a:cubicBezTo>
                  <a:cubicBezTo>
                    <a:pt x="656" y="139"/>
                    <a:pt x="601" y="117"/>
                    <a:pt x="545" y="94"/>
                  </a:cubicBezTo>
                  <a:cubicBezTo>
                    <a:pt x="490" y="72"/>
                    <a:pt x="423" y="50"/>
                    <a:pt x="367" y="28"/>
                  </a:cubicBezTo>
                  <a:cubicBezTo>
                    <a:pt x="312" y="16"/>
                    <a:pt x="245" y="5"/>
                    <a:pt x="189" y="5"/>
                  </a:cubicBezTo>
                  <a:cubicBezTo>
                    <a:pt x="170" y="2"/>
                    <a:pt x="151" y="1"/>
                    <a:pt x="1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14" name="Google Shape;16414;p24"/>
            <p:cNvSpPr/>
            <p:nvPr/>
          </p:nvSpPr>
          <p:spPr>
            <a:xfrm flipH="1">
              <a:off x="-609199" y="528528"/>
              <a:ext cx="32351" cy="91647"/>
            </a:xfrm>
            <a:custGeom>
              <a:avLst/>
              <a:gdLst/>
              <a:ahLst/>
              <a:cxnLst/>
              <a:rect l="l" t="t" r="r" b="b"/>
              <a:pathLst>
                <a:path w="401" h="1136" extrusionOk="0">
                  <a:moveTo>
                    <a:pt x="22" y="1"/>
                  </a:moveTo>
                  <a:cubicBezTo>
                    <a:pt x="0" y="100"/>
                    <a:pt x="22" y="201"/>
                    <a:pt x="45" y="301"/>
                  </a:cubicBezTo>
                  <a:cubicBezTo>
                    <a:pt x="67" y="401"/>
                    <a:pt x="111" y="501"/>
                    <a:pt x="144" y="590"/>
                  </a:cubicBezTo>
                  <a:cubicBezTo>
                    <a:pt x="223" y="779"/>
                    <a:pt x="300" y="957"/>
                    <a:pt x="389" y="1135"/>
                  </a:cubicBezTo>
                  <a:lnTo>
                    <a:pt x="401" y="1135"/>
                  </a:lnTo>
                  <a:cubicBezTo>
                    <a:pt x="322" y="957"/>
                    <a:pt x="245" y="768"/>
                    <a:pt x="178" y="579"/>
                  </a:cubicBezTo>
                  <a:lnTo>
                    <a:pt x="89" y="290"/>
                  </a:lnTo>
                  <a:cubicBezTo>
                    <a:pt x="55" y="201"/>
                    <a:pt x="33" y="100"/>
                    <a:pt x="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15" name="Google Shape;16415;p24"/>
            <p:cNvSpPr/>
            <p:nvPr/>
          </p:nvSpPr>
          <p:spPr>
            <a:xfrm flipH="1">
              <a:off x="-565231" y="517798"/>
              <a:ext cx="22912" cy="53891"/>
            </a:xfrm>
            <a:custGeom>
              <a:avLst/>
              <a:gdLst/>
              <a:ahLst/>
              <a:cxnLst/>
              <a:rect l="l" t="t" r="r" b="b"/>
              <a:pathLst>
                <a:path w="284" h="668" extrusionOk="0">
                  <a:moveTo>
                    <a:pt x="273" y="0"/>
                  </a:moveTo>
                  <a:cubicBezTo>
                    <a:pt x="250" y="11"/>
                    <a:pt x="216" y="33"/>
                    <a:pt x="206" y="55"/>
                  </a:cubicBezTo>
                  <a:cubicBezTo>
                    <a:pt x="184" y="89"/>
                    <a:pt x="172" y="111"/>
                    <a:pt x="161" y="144"/>
                  </a:cubicBezTo>
                  <a:cubicBezTo>
                    <a:pt x="139" y="200"/>
                    <a:pt x="127" y="256"/>
                    <a:pt x="117" y="322"/>
                  </a:cubicBezTo>
                  <a:cubicBezTo>
                    <a:pt x="95" y="378"/>
                    <a:pt x="83" y="434"/>
                    <a:pt x="61" y="490"/>
                  </a:cubicBezTo>
                  <a:cubicBezTo>
                    <a:pt x="50" y="523"/>
                    <a:pt x="39" y="556"/>
                    <a:pt x="28" y="579"/>
                  </a:cubicBezTo>
                  <a:cubicBezTo>
                    <a:pt x="18" y="597"/>
                    <a:pt x="1" y="624"/>
                    <a:pt x="2" y="652"/>
                  </a:cubicBezTo>
                  <a:lnTo>
                    <a:pt x="2" y="652"/>
                  </a:lnTo>
                  <a:cubicBezTo>
                    <a:pt x="1" y="626"/>
                    <a:pt x="20" y="606"/>
                    <a:pt x="39" y="579"/>
                  </a:cubicBezTo>
                  <a:cubicBezTo>
                    <a:pt x="50" y="556"/>
                    <a:pt x="61" y="523"/>
                    <a:pt x="72" y="500"/>
                  </a:cubicBezTo>
                  <a:cubicBezTo>
                    <a:pt x="95" y="445"/>
                    <a:pt x="117" y="389"/>
                    <a:pt x="139" y="322"/>
                  </a:cubicBezTo>
                  <a:lnTo>
                    <a:pt x="194" y="156"/>
                  </a:lnTo>
                  <a:cubicBezTo>
                    <a:pt x="206" y="100"/>
                    <a:pt x="228" y="33"/>
                    <a:pt x="283" y="0"/>
                  </a:cubicBezTo>
                  <a:close/>
                  <a:moveTo>
                    <a:pt x="2" y="652"/>
                  </a:moveTo>
                  <a:cubicBezTo>
                    <a:pt x="3" y="657"/>
                    <a:pt x="4" y="662"/>
                    <a:pt x="6" y="668"/>
                  </a:cubicBezTo>
                  <a:cubicBezTo>
                    <a:pt x="4" y="662"/>
                    <a:pt x="3" y="657"/>
                    <a:pt x="2" y="65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16" name="Google Shape;16416;p24"/>
            <p:cNvSpPr/>
            <p:nvPr/>
          </p:nvSpPr>
          <p:spPr>
            <a:xfrm flipH="1">
              <a:off x="-722304" y="265605"/>
              <a:ext cx="272036" cy="159252"/>
            </a:xfrm>
            <a:custGeom>
              <a:avLst/>
              <a:gdLst/>
              <a:ahLst/>
              <a:cxnLst/>
              <a:rect l="l" t="t" r="r" b="b"/>
              <a:pathLst>
                <a:path w="3372" h="1974" extrusionOk="0">
                  <a:moveTo>
                    <a:pt x="3359" y="0"/>
                  </a:moveTo>
                  <a:cubicBezTo>
                    <a:pt x="3248" y="12"/>
                    <a:pt x="2826" y="79"/>
                    <a:pt x="2503" y="101"/>
                  </a:cubicBezTo>
                  <a:cubicBezTo>
                    <a:pt x="2114" y="134"/>
                    <a:pt x="1335" y="178"/>
                    <a:pt x="735" y="668"/>
                  </a:cubicBezTo>
                  <a:cubicBezTo>
                    <a:pt x="168" y="1124"/>
                    <a:pt x="12" y="1814"/>
                    <a:pt x="1" y="1891"/>
                  </a:cubicBezTo>
                  <a:lnTo>
                    <a:pt x="1" y="1903"/>
                  </a:lnTo>
                  <a:cubicBezTo>
                    <a:pt x="38" y="1918"/>
                    <a:pt x="204" y="1974"/>
                    <a:pt x="479" y="1974"/>
                  </a:cubicBezTo>
                  <a:cubicBezTo>
                    <a:pt x="610" y="1974"/>
                    <a:pt x="767" y="1961"/>
                    <a:pt x="946" y="1925"/>
                  </a:cubicBezTo>
                  <a:cubicBezTo>
                    <a:pt x="1558" y="1814"/>
                    <a:pt x="1792" y="1480"/>
                    <a:pt x="2103" y="1213"/>
                  </a:cubicBezTo>
                  <a:cubicBezTo>
                    <a:pt x="2403" y="979"/>
                    <a:pt x="3226" y="156"/>
                    <a:pt x="3371" y="12"/>
                  </a:cubicBezTo>
                  <a:cubicBezTo>
                    <a:pt x="3371" y="12"/>
                    <a:pt x="3371" y="0"/>
                    <a:pt x="33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17" name="Google Shape;16417;p24"/>
            <p:cNvSpPr/>
            <p:nvPr/>
          </p:nvSpPr>
          <p:spPr>
            <a:xfrm flipH="1">
              <a:off x="-722305" y="265605"/>
              <a:ext cx="149087" cy="137390"/>
            </a:xfrm>
            <a:custGeom>
              <a:avLst/>
              <a:gdLst/>
              <a:ahLst/>
              <a:cxnLst/>
              <a:rect l="l" t="t" r="r" b="b"/>
              <a:pathLst>
                <a:path w="1848" h="1703" extrusionOk="0">
                  <a:moveTo>
                    <a:pt x="1835" y="0"/>
                  </a:moveTo>
                  <a:cubicBezTo>
                    <a:pt x="1724" y="12"/>
                    <a:pt x="1302" y="79"/>
                    <a:pt x="979" y="101"/>
                  </a:cubicBezTo>
                  <a:cubicBezTo>
                    <a:pt x="923" y="112"/>
                    <a:pt x="846" y="112"/>
                    <a:pt x="779" y="123"/>
                  </a:cubicBezTo>
                  <a:cubicBezTo>
                    <a:pt x="701" y="223"/>
                    <a:pt x="624" y="323"/>
                    <a:pt x="545" y="435"/>
                  </a:cubicBezTo>
                  <a:cubicBezTo>
                    <a:pt x="401" y="646"/>
                    <a:pt x="268" y="880"/>
                    <a:pt x="167" y="1124"/>
                  </a:cubicBezTo>
                  <a:cubicBezTo>
                    <a:pt x="112" y="1235"/>
                    <a:pt x="78" y="1357"/>
                    <a:pt x="45" y="1480"/>
                  </a:cubicBezTo>
                  <a:cubicBezTo>
                    <a:pt x="23" y="1547"/>
                    <a:pt x="11" y="1614"/>
                    <a:pt x="1" y="1680"/>
                  </a:cubicBezTo>
                  <a:lnTo>
                    <a:pt x="1" y="1703"/>
                  </a:lnTo>
                  <a:cubicBezTo>
                    <a:pt x="234" y="1558"/>
                    <a:pt x="390" y="1369"/>
                    <a:pt x="579" y="1213"/>
                  </a:cubicBezTo>
                  <a:cubicBezTo>
                    <a:pt x="879" y="979"/>
                    <a:pt x="1702" y="156"/>
                    <a:pt x="1847" y="12"/>
                  </a:cubicBezTo>
                  <a:cubicBezTo>
                    <a:pt x="1847" y="12"/>
                    <a:pt x="1847" y="0"/>
                    <a:pt x="18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18" name="Google Shape;16418;p24"/>
            <p:cNvSpPr/>
            <p:nvPr/>
          </p:nvSpPr>
          <p:spPr>
            <a:xfrm flipH="1">
              <a:off x="-667528" y="275528"/>
              <a:ext cx="18071" cy="32351"/>
            </a:xfrm>
            <a:custGeom>
              <a:avLst/>
              <a:gdLst/>
              <a:ahLst/>
              <a:cxnLst/>
              <a:rect l="l" t="t" r="r" b="b"/>
              <a:pathLst>
                <a:path w="224" h="401" extrusionOk="0">
                  <a:moveTo>
                    <a:pt x="212" y="0"/>
                  </a:moveTo>
                  <a:cubicBezTo>
                    <a:pt x="179" y="67"/>
                    <a:pt x="123" y="122"/>
                    <a:pt x="79" y="189"/>
                  </a:cubicBezTo>
                  <a:cubicBezTo>
                    <a:pt x="57" y="223"/>
                    <a:pt x="34" y="245"/>
                    <a:pt x="23" y="289"/>
                  </a:cubicBezTo>
                  <a:cubicBezTo>
                    <a:pt x="12" y="322"/>
                    <a:pt x="1" y="367"/>
                    <a:pt x="12" y="401"/>
                  </a:cubicBezTo>
                  <a:lnTo>
                    <a:pt x="45" y="300"/>
                  </a:lnTo>
                  <a:cubicBezTo>
                    <a:pt x="67" y="267"/>
                    <a:pt x="79" y="233"/>
                    <a:pt x="101" y="200"/>
                  </a:cubicBezTo>
                  <a:cubicBezTo>
                    <a:pt x="146" y="134"/>
                    <a:pt x="190" y="78"/>
                    <a:pt x="223" y="11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19" name="Google Shape;16419;p24"/>
            <p:cNvSpPr/>
            <p:nvPr/>
          </p:nvSpPr>
          <p:spPr>
            <a:xfrm flipH="1">
              <a:off x="-663897" y="316754"/>
              <a:ext cx="38643" cy="7261"/>
            </a:xfrm>
            <a:custGeom>
              <a:avLst/>
              <a:gdLst/>
              <a:ahLst/>
              <a:cxnLst/>
              <a:rect l="l" t="t" r="r" b="b"/>
              <a:pathLst>
                <a:path w="479" h="90" extrusionOk="0">
                  <a:moveTo>
                    <a:pt x="479" y="1"/>
                  </a:moveTo>
                  <a:cubicBezTo>
                    <a:pt x="434" y="1"/>
                    <a:pt x="401" y="12"/>
                    <a:pt x="357" y="12"/>
                  </a:cubicBezTo>
                  <a:cubicBezTo>
                    <a:pt x="323" y="23"/>
                    <a:pt x="278" y="34"/>
                    <a:pt x="246" y="45"/>
                  </a:cubicBezTo>
                  <a:cubicBezTo>
                    <a:pt x="201" y="56"/>
                    <a:pt x="167" y="56"/>
                    <a:pt x="123" y="56"/>
                  </a:cubicBezTo>
                  <a:cubicBezTo>
                    <a:pt x="90" y="68"/>
                    <a:pt x="45" y="68"/>
                    <a:pt x="1" y="68"/>
                  </a:cubicBezTo>
                  <a:cubicBezTo>
                    <a:pt x="45" y="78"/>
                    <a:pt x="90" y="90"/>
                    <a:pt x="123" y="90"/>
                  </a:cubicBezTo>
                  <a:cubicBezTo>
                    <a:pt x="167" y="90"/>
                    <a:pt x="212" y="78"/>
                    <a:pt x="246" y="68"/>
                  </a:cubicBezTo>
                  <a:cubicBezTo>
                    <a:pt x="323" y="45"/>
                    <a:pt x="401" y="12"/>
                    <a:pt x="4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20" name="Google Shape;16420;p24"/>
            <p:cNvSpPr/>
            <p:nvPr/>
          </p:nvSpPr>
          <p:spPr>
            <a:xfrm flipH="1">
              <a:off x="-615492" y="287146"/>
              <a:ext cx="32431" cy="60184"/>
            </a:xfrm>
            <a:custGeom>
              <a:avLst/>
              <a:gdLst/>
              <a:ahLst/>
              <a:cxnLst/>
              <a:rect l="l" t="t" r="r" b="b"/>
              <a:pathLst>
                <a:path w="402" h="746" extrusionOk="0">
                  <a:moveTo>
                    <a:pt x="401" y="0"/>
                  </a:moveTo>
                  <a:lnTo>
                    <a:pt x="401" y="0"/>
                  </a:lnTo>
                  <a:cubicBezTo>
                    <a:pt x="357" y="67"/>
                    <a:pt x="312" y="112"/>
                    <a:pt x="257" y="168"/>
                  </a:cubicBezTo>
                  <a:cubicBezTo>
                    <a:pt x="212" y="212"/>
                    <a:pt x="156" y="267"/>
                    <a:pt x="123" y="334"/>
                  </a:cubicBezTo>
                  <a:lnTo>
                    <a:pt x="23" y="534"/>
                  </a:lnTo>
                  <a:cubicBezTo>
                    <a:pt x="12" y="601"/>
                    <a:pt x="1" y="690"/>
                    <a:pt x="34" y="746"/>
                  </a:cubicBezTo>
                  <a:cubicBezTo>
                    <a:pt x="12" y="679"/>
                    <a:pt x="34" y="613"/>
                    <a:pt x="57" y="546"/>
                  </a:cubicBezTo>
                  <a:cubicBezTo>
                    <a:pt x="79" y="479"/>
                    <a:pt x="112" y="412"/>
                    <a:pt x="146" y="346"/>
                  </a:cubicBezTo>
                  <a:cubicBezTo>
                    <a:pt x="201" y="223"/>
                    <a:pt x="334" y="134"/>
                    <a:pt x="4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21" name="Google Shape;16421;p24"/>
            <p:cNvSpPr/>
            <p:nvPr/>
          </p:nvSpPr>
          <p:spPr>
            <a:xfrm flipH="1">
              <a:off x="-601131" y="365240"/>
              <a:ext cx="43161" cy="5486"/>
            </a:xfrm>
            <a:custGeom>
              <a:avLst/>
              <a:gdLst/>
              <a:ahLst/>
              <a:cxnLst/>
              <a:rect l="l" t="t" r="r" b="b"/>
              <a:pathLst>
                <a:path w="535" h="68" extrusionOk="0">
                  <a:moveTo>
                    <a:pt x="0" y="0"/>
                  </a:moveTo>
                  <a:cubicBezTo>
                    <a:pt x="34" y="33"/>
                    <a:pt x="79" y="45"/>
                    <a:pt x="123" y="56"/>
                  </a:cubicBezTo>
                  <a:cubicBezTo>
                    <a:pt x="167" y="67"/>
                    <a:pt x="212" y="67"/>
                    <a:pt x="267" y="67"/>
                  </a:cubicBezTo>
                  <a:cubicBezTo>
                    <a:pt x="339" y="67"/>
                    <a:pt x="411" y="53"/>
                    <a:pt x="482" y="53"/>
                  </a:cubicBezTo>
                  <a:cubicBezTo>
                    <a:pt x="500" y="53"/>
                    <a:pt x="517" y="54"/>
                    <a:pt x="534" y="56"/>
                  </a:cubicBezTo>
                  <a:cubicBezTo>
                    <a:pt x="445" y="33"/>
                    <a:pt x="345" y="33"/>
                    <a:pt x="267" y="33"/>
                  </a:cubicBezTo>
                  <a:cubicBezTo>
                    <a:pt x="223" y="23"/>
                    <a:pt x="178" y="23"/>
                    <a:pt x="134" y="11"/>
                  </a:cubicBezTo>
                  <a:cubicBezTo>
                    <a:pt x="89" y="11"/>
                    <a:pt x="45" y="0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22" name="Google Shape;16422;p24"/>
            <p:cNvSpPr/>
            <p:nvPr/>
          </p:nvSpPr>
          <p:spPr>
            <a:xfrm flipH="1">
              <a:off x="-556195" y="301506"/>
              <a:ext cx="26945" cy="78174"/>
            </a:xfrm>
            <a:custGeom>
              <a:avLst/>
              <a:gdLst/>
              <a:ahLst/>
              <a:cxnLst/>
              <a:rect l="l" t="t" r="r" b="b"/>
              <a:pathLst>
                <a:path w="334" h="969" extrusionOk="0">
                  <a:moveTo>
                    <a:pt x="334" y="0"/>
                  </a:moveTo>
                  <a:cubicBezTo>
                    <a:pt x="289" y="79"/>
                    <a:pt x="223" y="145"/>
                    <a:pt x="156" y="212"/>
                  </a:cubicBezTo>
                  <a:cubicBezTo>
                    <a:pt x="101" y="267"/>
                    <a:pt x="45" y="346"/>
                    <a:pt x="34" y="445"/>
                  </a:cubicBezTo>
                  <a:cubicBezTo>
                    <a:pt x="12" y="534"/>
                    <a:pt x="0" y="623"/>
                    <a:pt x="12" y="712"/>
                  </a:cubicBezTo>
                  <a:cubicBezTo>
                    <a:pt x="23" y="790"/>
                    <a:pt x="34" y="890"/>
                    <a:pt x="79" y="968"/>
                  </a:cubicBezTo>
                  <a:cubicBezTo>
                    <a:pt x="56" y="879"/>
                    <a:pt x="67" y="790"/>
                    <a:pt x="56" y="701"/>
                  </a:cubicBezTo>
                  <a:cubicBezTo>
                    <a:pt x="56" y="623"/>
                    <a:pt x="45" y="534"/>
                    <a:pt x="67" y="445"/>
                  </a:cubicBezTo>
                  <a:cubicBezTo>
                    <a:pt x="79" y="368"/>
                    <a:pt x="123" y="290"/>
                    <a:pt x="178" y="223"/>
                  </a:cubicBezTo>
                  <a:cubicBezTo>
                    <a:pt x="234" y="156"/>
                    <a:pt x="289" y="89"/>
                    <a:pt x="334" y="12"/>
                  </a:cubicBezTo>
                  <a:lnTo>
                    <a:pt x="33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23" name="Google Shape;16423;p24"/>
            <p:cNvSpPr/>
            <p:nvPr/>
          </p:nvSpPr>
          <p:spPr>
            <a:xfrm flipH="1">
              <a:off x="-558937" y="393961"/>
              <a:ext cx="48486" cy="7261"/>
            </a:xfrm>
            <a:custGeom>
              <a:avLst/>
              <a:gdLst/>
              <a:ahLst/>
              <a:cxnLst/>
              <a:rect l="l" t="t" r="r" b="b"/>
              <a:pathLst>
                <a:path w="601" h="90" extrusionOk="0">
                  <a:moveTo>
                    <a:pt x="0" y="0"/>
                  </a:moveTo>
                  <a:lnTo>
                    <a:pt x="0" y="0"/>
                  </a:lnTo>
                  <a:cubicBezTo>
                    <a:pt x="45" y="33"/>
                    <a:pt x="89" y="56"/>
                    <a:pt x="144" y="78"/>
                  </a:cubicBezTo>
                  <a:cubicBezTo>
                    <a:pt x="189" y="89"/>
                    <a:pt x="245" y="89"/>
                    <a:pt x="300" y="89"/>
                  </a:cubicBezTo>
                  <a:lnTo>
                    <a:pt x="456" y="89"/>
                  </a:lnTo>
                  <a:cubicBezTo>
                    <a:pt x="478" y="84"/>
                    <a:pt x="503" y="81"/>
                    <a:pt x="528" y="81"/>
                  </a:cubicBezTo>
                  <a:cubicBezTo>
                    <a:pt x="553" y="81"/>
                    <a:pt x="579" y="84"/>
                    <a:pt x="601" y="89"/>
                  </a:cubicBezTo>
                  <a:lnTo>
                    <a:pt x="601" y="78"/>
                  </a:lnTo>
                  <a:cubicBezTo>
                    <a:pt x="556" y="67"/>
                    <a:pt x="500" y="67"/>
                    <a:pt x="445" y="67"/>
                  </a:cubicBezTo>
                  <a:cubicBezTo>
                    <a:pt x="415" y="67"/>
                    <a:pt x="381" y="72"/>
                    <a:pt x="348" y="72"/>
                  </a:cubicBezTo>
                  <a:cubicBezTo>
                    <a:pt x="331" y="72"/>
                    <a:pt x="315" y="71"/>
                    <a:pt x="300" y="67"/>
                  </a:cubicBezTo>
                  <a:cubicBezTo>
                    <a:pt x="245" y="67"/>
                    <a:pt x="200" y="56"/>
                    <a:pt x="156" y="45"/>
                  </a:cubicBezTo>
                  <a:cubicBezTo>
                    <a:pt x="100" y="33"/>
                    <a:pt x="55" y="1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24" name="Google Shape;16424;p24"/>
            <p:cNvSpPr/>
            <p:nvPr/>
          </p:nvSpPr>
          <p:spPr>
            <a:xfrm flipH="1">
              <a:off x="-509564" y="335551"/>
              <a:ext cx="32351" cy="71881"/>
            </a:xfrm>
            <a:custGeom>
              <a:avLst/>
              <a:gdLst/>
              <a:ahLst/>
              <a:cxnLst/>
              <a:rect l="l" t="t" r="r" b="b"/>
              <a:pathLst>
                <a:path w="401" h="891" extrusionOk="0">
                  <a:moveTo>
                    <a:pt x="401" y="1"/>
                  </a:moveTo>
                  <a:lnTo>
                    <a:pt x="223" y="179"/>
                  </a:lnTo>
                  <a:cubicBezTo>
                    <a:pt x="167" y="246"/>
                    <a:pt x="111" y="312"/>
                    <a:pt x="67" y="391"/>
                  </a:cubicBezTo>
                  <a:cubicBezTo>
                    <a:pt x="34" y="468"/>
                    <a:pt x="0" y="546"/>
                    <a:pt x="0" y="646"/>
                  </a:cubicBezTo>
                  <a:cubicBezTo>
                    <a:pt x="12" y="735"/>
                    <a:pt x="56" y="802"/>
                    <a:pt x="67" y="891"/>
                  </a:cubicBezTo>
                  <a:cubicBezTo>
                    <a:pt x="79" y="846"/>
                    <a:pt x="79" y="802"/>
                    <a:pt x="79" y="757"/>
                  </a:cubicBezTo>
                  <a:cubicBezTo>
                    <a:pt x="67" y="713"/>
                    <a:pt x="67" y="680"/>
                    <a:pt x="67" y="635"/>
                  </a:cubicBezTo>
                  <a:cubicBezTo>
                    <a:pt x="67" y="557"/>
                    <a:pt x="79" y="480"/>
                    <a:pt x="111" y="413"/>
                  </a:cubicBezTo>
                  <a:cubicBezTo>
                    <a:pt x="145" y="335"/>
                    <a:pt x="190" y="268"/>
                    <a:pt x="245" y="201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25" name="Google Shape;16425;p24"/>
            <p:cNvSpPr/>
            <p:nvPr/>
          </p:nvSpPr>
          <p:spPr>
            <a:xfrm flipH="1">
              <a:off x="-438729" y="459066"/>
              <a:ext cx="181357" cy="196040"/>
            </a:xfrm>
            <a:custGeom>
              <a:avLst/>
              <a:gdLst/>
              <a:ahLst/>
              <a:cxnLst/>
              <a:rect l="l" t="t" r="r" b="b"/>
              <a:pathLst>
                <a:path w="2248" h="2430" extrusionOk="0">
                  <a:moveTo>
                    <a:pt x="457" y="1"/>
                  </a:moveTo>
                  <a:cubicBezTo>
                    <a:pt x="414" y="1"/>
                    <a:pt x="390" y="5"/>
                    <a:pt x="390" y="5"/>
                  </a:cubicBezTo>
                  <a:cubicBezTo>
                    <a:pt x="390" y="5"/>
                    <a:pt x="234" y="16"/>
                    <a:pt x="145" y="150"/>
                  </a:cubicBezTo>
                  <a:cubicBezTo>
                    <a:pt x="56" y="294"/>
                    <a:pt x="1" y="862"/>
                    <a:pt x="189" y="1228"/>
                  </a:cubicBezTo>
                  <a:cubicBezTo>
                    <a:pt x="379" y="1584"/>
                    <a:pt x="523" y="1695"/>
                    <a:pt x="701" y="1762"/>
                  </a:cubicBezTo>
                  <a:cubicBezTo>
                    <a:pt x="891" y="1829"/>
                    <a:pt x="1324" y="2029"/>
                    <a:pt x="1569" y="2118"/>
                  </a:cubicBezTo>
                  <a:cubicBezTo>
                    <a:pt x="1769" y="2196"/>
                    <a:pt x="2147" y="2385"/>
                    <a:pt x="2236" y="2429"/>
                  </a:cubicBezTo>
                  <a:lnTo>
                    <a:pt x="2247" y="2419"/>
                  </a:lnTo>
                  <a:cubicBezTo>
                    <a:pt x="2225" y="2308"/>
                    <a:pt x="2102" y="1818"/>
                    <a:pt x="2025" y="1517"/>
                  </a:cubicBezTo>
                  <a:cubicBezTo>
                    <a:pt x="1924" y="1184"/>
                    <a:pt x="1803" y="750"/>
                    <a:pt x="1291" y="350"/>
                  </a:cubicBezTo>
                  <a:cubicBezTo>
                    <a:pt x="913" y="39"/>
                    <a:pt x="592" y="1"/>
                    <a:pt x="4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26" name="Google Shape;16426;p24"/>
            <p:cNvSpPr/>
            <p:nvPr/>
          </p:nvSpPr>
          <p:spPr>
            <a:xfrm flipH="1">
              <a:off x="-438730" y="475604"/>
              <a:ext cx="93422" cy="179502"/>
            </a:xfrm>
            <a:custGeom>
              <a:avLst/>
              <a:gdLst/>
              <a:ahLst/>
              <a:cxnLst/>
              <a:rect l="l" t="t" r="r" b="b"/>
              <a:pathLst>
                <a:path w="1158" h="2225" extrusionOk="0">
                  <a:moveTo>
                    <a:pt x="1" y="0"/>
                  </a:moveTo>
                  <a:lnTo>
                    <a:pt x="1" y="67"/>
                  </a:lnTo>
                  <a:cubicBezTo>
                    <a:pt x="11" y="234"/>
                    <a:pt x="90" y="390"/>
                    <a:pt x="156" y="545"/>
                  </a:cubicBezTo>
                  <a:cubicBezTo>
                    <a:pt x="223" y="701"/>
                    <a:pt x="256" y="879"/>
                    <a:pt x="256" y="1057"/>
                  </a:cubicBezTo>
                  <a:cubicBezTo>
                    <a:pt x="256" y="1235"/>
                    <a:pt x="245" y="1401"/>
                    <a:pt x="245" y="1579"/>
                  </a:cubicBezTo>
                  <a:cubicBezTo>
                    <a:pt x="245" y="1658"/>
                    <a:pt x="256" y="1747"/>
                    <a:pt x="256" y="1824"/>
                  </a:cubicBezTo>
                  <a:cubicBezTo>
                    <a:pt x="345" y="1858"/>
                    <a:pt x="412" y="1891"/>
                    <a:pt x="479" y="1913"/>
                  </a:cubicBezTo>
                  <a:cubicBezTo>
                    <a:pt x="679" y="1991"/>
                    <a:pt x="1057" y="2180"/>
                    <a:pt x="1146" y="2224"/>
                  </a:cubicBezTo>
                  <a:lnTo>
                    <a:pt x="1157" y="2214"/>
                  </a:lnTo>
                  <a:cubicBezTo>
                    <a:pt x="1135" y="2103"/>
                    <a:pt x="1012" y="1613"/>
                    <a:pt x="935" y="1312"/>
                  </a:cubicBezTo>
                  <a:cubicBezTo>
                    <a:pt x="834" y="979"/>
                    <a:pt x="713" y="545"/>
                    <a:pt x="201" y="145"/>
                  </a:cubicBezTo>
                  <a:cubicBezTo>
                    <a:pt x="134" y="78"/>
                    <a:pt x="67" y="3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27" name="Google Shape;16427;p24"/>
            <p:cNvSpPr/>
            <p:nvPr/>
          </p:nvSpPr>
          <p:spPr>
            <a:xfrm flipH="1">
              <a:off x="-426145" y="604121"/>
              <a:ext cx="29688" cy="8874"/>
            </a:xfrm>
            <a:custGeom>
              <a:avLst/>
              <a:gdLst/>
              <a:ahLst/>
              <a:cxnLst/>
              <a:rect l="l" t="t" r="r" b="b"/>
              <a:pathLst>
                <a:path w="368" h="110" extrusionOk="0">
                  <a:moveTo>
                    <a:pt x="141" y="1"/>
                  </a:moveTo>
                  <a:cubicBezTo>
                    <a:pt x="123" y="1"/>
                    <a:pt x="106" y="3"/>
                    <a:pt x="89" y="9"/>
                  </a:cubicBezTo>
                  <a:cubicBezTo>
                    <a:pt x="56" y="9"/>
                    <a:pt x="22" y="20"/>
                    <a:pt x="0" y="42"/>
                  </a:cubicBezTo>
                  <a:lnTo>
                    <a:pt x="0" y="53"/>
                  </a:lnTo>
                  <a:cubicBezTo>
                    <a:pt x="34" y="42"/>
                    <a:pt x="67" y="42"/>
                    <a:pt x="101" y="31"/>
                  </a:cubicBezTo>
                  <a:lnTo>
                    <a:pt x="190" y="31"/>
                  </a:lnTo>
                  <a:cubicBezTo>
                    <a:pt x="256" y="42"/>
                    <a:pt x="312" y="75"/>
                    <a:pt x="368" y="109"/>
                  </a:cubicBezTo>
                  <a:cubicBezTo>
                    <a:pt x="323" y="65"/>
                    <a:pt x="267" y="20"/>
                    <a:pt x="200" y="9"/>
                  </a:cubicBezTo>
                  <a:cubicBezTo>
                    <a:pt x="178" y="3"/>
                    <a:pt x="159" y="1"/>
                    <a:pt x="14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28" name="Google Shape;16428;p24"/>
            <p:cNvSpPr/>
            <p:nvPr/>
          </p:nvSpPr>
          <p:spPr>
            <a:xfrm flipH="1">
              <a:off x="-388470" y="592181"/>
              <a:ext cx="7261" cy="29769"/>
            </a:xfrm>
            <a:custGeom>
              <a:avLst/>
              <a:gdLst/>
              <a:ahLst/>
              <a:cxnLst/>
              <a:rect l="l" t="t" r="r" b="b"/>
              <a:pathLst>
                <a:path w="90" h="369" extrusionOk="0">
                  <a:moveTo>
                    <a:pt x="23" y="1"/>
                  </a:moveTo>
                  <a:cubicBezTo>
                    <a:pt x="11" y="35"/>
                    <a:pt x="1" y="68"/>
                    <a:pt x="1" y="101"/>
                  </a:cubicBezTo>
                  <a:cubicBezTo>
                    <a:pt x="1" y="134"/>
                    <a:pt x="11" y="157"/>
                    <a:pt x="23" y="190"/>
                  </a:cubicBezTo>
                  <a:cubicBezTo>
                    <a:pt x="45" y="246"/>
                    <a:pt x="78" y="302"/>
                    <a:pt x="90" y="368"/>
                  </a:cubicBezTo>
                  <a:cubicBezTo>
                    <a:pt x="90" y="302"/>
                    <a:pt x="78" y="235"/>
                    <a:pt x="56" y="179"/>
                  </a:cubicBezTo>
                  <a:cubicBezTo>
                    <a:pt x="56" y="157"/>
                    <a:pt x="45" y="124"/>
                    <a:pt x="45" y="90"/>
                  </a:cubicBezTo>
                  <a:cubicBezTo>
                    <a:pt x="34" y="68"/>
                    <a:pt x="34" y="35"/>
                    <a:pt x="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29" name="Google Shape;16429;p24"/>
            <p:cNvSpPr/>
            <p:nvPr/>
          </p:nvSpPr>
          <p:spPr>
            <a:xfrm flipH="1">
              <a:off x="-411784" y="558136"/>
              <a:ext cx="52116" cy="12585"/>
            </a:xfrm>
            <a:custGeom>
              <a:avLst/>
              <a:gdLst/>
              <a:ahLst/>
              <a:cxnLst/>
              <a:rect l="l" t="t" r="r" b="b"/>
              <a:pathLst>
                <a:path w="646" h="156" extrusionOk="0">
                  <a:moveTo>
                    <a:pt x="167" y="0"/>
                  </a:moveTo>
                  <a:cubicBezTo>
                    <a:pt x="112" y="12"/>
                    <a:pt x="56" y="23"/>
                    <a:pt x="1" y="67"/>
                  </a:cubicBezTo>
                  <a:lnTo>
                    <a:pt x="1" y="79"/>
                  </a:lnTo>
                  <a:lnTo>
                    <a:pt x="23" y="79"/>
                  </a:lnTo>
                  <a:cubicBezTo>
                    <a:pt x="78" y="67"/>
                    <a:pt x="123" y="67"/>
                    <a:pt x="167" y="67"/>
                  </a:cubicBezTo>
                  <a:cubicBezTo>
                    <a:pt x="223" y="67"/>
                    <a:pt x="278" y="67"/>
                    <a:pt x="323" y="79"/>
                  </a:cubicBezTo>
                  <a:cubicBezTo>
                    <a:pt x="379" y="89"/>
                    <a:pt x="434" y="112"/>
                    <a:pt x="490" y="123"/>
                  </a:cubicBezTo>
                  <a:cubicBezTo>
                    <a:pt x="535" y="145"/>
                    <a:pt x="590" y="156"/>
                    <a:pt x="646" y="156"/>
                  </a:cubicBezTo>
                  <a:cubicBezTo>
                    <a:pt x="545" y="134"/>
                    <a:pt x="446" y="67"/>
                    <a:pt x="345" y="34"/>
                  </a:cubicBezTo>
                  <a:cubicBezTo>
                    <a:pt x="290" y="12"/>
                    <a:pt x="223" y="0"/>
                    <a:pt x="1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30" name="Google Shape;16430;p24"/>
            <p:cNvSpPr/>
            <p:nvPr/>
          </p:nvSpPr>
          <p:spPr>
            <a:xfrm flipH="1">
              <a:off x="-343614" y="534820"/>
              <a:ext cx="7261" cy="58409"/>
            </a:xfrm>
            <a:custGeom>
              <a:avLst/>
              <a:gdLst/>
              <a:ahLst/>
              <a:cxnLst/>
              <a:rect l="l" t="t" r="r" b="b"/>
              <a:pathLst>
                <a:path w="90" h="724" extrusionOk="0">
                  <a:moveTo>
                    <a:pt x="78" y="0"/>
                  </a:moveTo>
                  <a:cubicBezTo>
                    <a:pt x="56" y="56"/>
                    <a:pt x="33" y="123"/>
                    <a:pt x="23" y="178"/>
                  </a:cubicBezTo>
                  <a:cubicBezTo>
                    <a:pt x="11" y="234"/>
                    <a:pt x="11" y="301"/>
                    <a:pt x="11" y="356"/>
                  </a:cubicBezTo>
                  <a:cubicBezTo>
                    <a:pt x="0" y="479"/>
                    <a:pt x="0" y="601"/>
                    <a:pt x="0" y="723"/>
                  </a:cubicBezTo>
                  <a:cubicBezTo>
                    <a:pt x="23" y="601"/>
                    <a:pt x="45" y="479"/>
                    <a:pt x="56" y="368"/>
                  </a:cubicBezTo>
                  <a:cubicBezTo>
                    <a:pt x="67" y="301"/>
                    <a:pt x="89" y="245"/>
                    <a:pt x="89" y="190"/>
                  </a:cubicBezTo>
                  <a:lnTo>
                    <a:pt x="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31" name="Google Shape;16431;p24"/>
            <p:cNvSpPr/>
            <p:nvPr/>
          </p:nvSpPr>
          <p:spPr>
            <a:xfrm flipH="1">
              <a:off x="-382176" y="502227"/>
              <a:ext cx="57521" cy="15651"/>
            </a:xfrm>
            <a:custGeom>
              <a:avLst/>
              <a:gdLst/>
              <a:ahLst/>
              <a:cxnLst/>
              <a:rect l="l" t="t" r="r" b="b"/>
              <a:pathLst>
                <a:path w="713" h="194" extrusionOk="0">
                  <a:moveTo>
                    <a:pt x="226" y="1"/>
                  </a:moveTo>
                  <a:cubicBezTo>
                    <a:pt x="214" y="1"/>
                    <a:pt x="202" y="2"/>
                    <a:pt x="190" y="4"/>
                  </a:cubicBezTo>
                  <a:cubicBezTo>
                    <a:pt x="123" y="4"/>
                    <a:pt x="57" y="15"/>
                    <a:pt x="0" y="48"/>
                  </a:cubicBezTo>
                  <a:lnTo>
                    <a:pt x="12" y="48"/>
                  </a:lnTo>
                  <a:cubicBezTo>
                    <a:pt x="49" y="48"/>
                    <a:pt x="86" y="43"/>
                    <a:pt x="126" y="43"/>
                  </a:cubicBezTo>
                  <a:cubicBezTo>
                    <a:pt x="147" y="43"/>
                    <a:pt x="168" y="45"/>
                    <a:pt x="190" y="48"/>
                  </a:cubicBezTo>
                  <a:cubicBezTo>
                    <a:pt x="245" y="48"/>
                    <a:pt x="312" y="48"/>
                    <a:pt x="368" y="60"/>
                  </a:cubicBezTo>
                  <a:cubicBezTo>
                    <a:pt x="490" y="82"/>
                    <a:pt x="601" y="137"/>
                    <a:pt x="712" y="193"/>
                  </a:cubicBezTo>
                  <a:cubicBezTo>
                    <a:pt x="613" y="115"/>
                    <a:pt x="501" y="60"/>
                    <a:pt x="379" y="26"/>
                  </a:cubicBezTo>
                  <a:cubicBezTo>
                    <a:pt x="324" y="17"/>
                    <a:pt x="278" y="1"/>
                    <a:pt x="2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32" name="Google Shape;16432;p24"/>
            <p:cNvSpPr/>
            <p:nvPr/>
          </p:nvSpPr>
          <p:spPr>
            <a:xfrm flipH="1">
              <a:off x="-303195" y="475604"/>
              <a:ext cx="10810" cy="88016"/>
            </a:xfrm>
            <a:custGeom>
              <a:avLst/>
              <a:gdLst/>
              <a:ahLst/>
              <a:cxnLst/>
              <a:rect l="l" t="t" r="r" b="b"/>
              <a:pathLst>
                <a:path w="134" h="1091" extrusionOk="0">
                  <a:moveTo>
                    <a:pt x="123" y="0"/>
                  </a:moveTo>
                  <a:cubicBezTo>
                    <a:pt x="67" y="78"/>
                    <a:pt x="34" y="167"/>
                    <a:pt x="22" y="267"/>
                  </a:cubicBezTo>
                  <a:cubicBezTo>
                    <a:pt x="0" y="356"/>
                    <a:pt x="12" y="456"/>
                    <a:pt x="34" y="545"/>
                  </a:cubicBezTo>
                  <a:cubicBezTo>
                    <a:pt x="45" y="645"/>
                    <a:pt x="78" y="734"/>
                    <a:pt x="89" y="823"/>
                  </a:cubicBezTo>
                  <a:cubicBezTo>
                    <a:pt x="111" y="912"/>
                    <a:pt x="123" y="1001"/>
                    <a:pt x="89" y="1090"/>
                  </a:cubicBezTo>
                  <a:lnTo>
                    <a:pt x="101" y="1090"/>
                  </a:lnTo>
                  <a:cubicBezTo>
                    <a:pt x="134" y="1001"/>
                    <a:pt x="134" y="901"/>
                    <a:pt x="123" y="812"/>
                  </a:cubicBezTo>
                  <a:cubicBezTo>
                    <a:pt x="111" y="723"/>
                    <a:pt x="89" y="634"/>
                    <a:pt x="78" y="545"/>
                  </a:cubicBezTo>
                  <a:cubicBezTo>
                    <a:pt x="67" y="456"/>
                    <a:pt x="78" y="356"/>
                    <a:pt x="78" y="267"/>
                  </a:cubicBezTo>
                  <a:cubicBezTo>
                    <a:pt x="89" y="178"/>
                    <a:pt x="111" y="89"/>
                    <a:pt x="1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33" name="Google Shape;16433;p24"/>
            <p:cNvSpPr/>
            <p:nvPr/>
          </p:nvSpPr>
          <p:spPr>
            <a:xfrm flipH="1">
              <a:off x="-439615" y="233335"/>
              <a:ext cx="251383" cy="151508"/>
            </a:xfrm>
            <a:custGeom>
              <a:avLst/>
              <a:gdLst/>
              <a:ahLst/>
              <a:cxnLst/>
              <a:rect l="l" t="t" r="r" b="b"/>
              <a:pathLst>
                <a:path w="3116" h="1878" extrusionOk="0">
                  <a:moveTo>
                    <a:pt x="3093" y="0"/>
                  </a:moveTo>
                  <a:cubicBezTo>
                    <a:pt x="2993" y="34"/>
                    <a:pt x="2637" y="134"/>
                    <a:pt x="2181" y="178"/>
                  </a:cubicBezTo>
                  <a:cubicBezTo>
                    <a:pt x="1636" y="234"/>
                    <a:pt x="858" y="311"/>
                    <a:pt x="557" y="590"/>
                  </a:cubicBezTo>
                  <a:cubicBezTo>
                    <a:pt x="279" y="845"/>
                    <a:pt x="157" y="1335"/>
                    <a:pt x="146" y="1391"/>
                  </a:cubicBezTo>
                  <a:lnTo>
                    <a:pt x="134" y="1391"/>
                  </a:lnTo>
                  <a:lnTo>
                    <a:pt x="12" y="1424"/>
                  </a:lnTo>
                  <a:cubicBezTo>
                    <a:pt x="1" y="1435"/>
                    <a:pt x="1" y="1435"/>
                    <a:pt x="12" y="1446"/>
                  </a:cubicBezTo>
                  <a:cubicBezTo>
                    <a:pt x="57" y="1502"/>
                    <a:pt x="346" y="1824"/>
                    <a:pt x="635" y="1869"/>
                  </a:cubicBezTo>
                  <a:cubicBezTo>
                    <a:pt x="670" y="1875"/>
                    <a:pt x="706" y="1878"/>
                    <a:pt x="742" y="1878"/>
                  </a:cubicBezTo>
                  <a:cubicBezTo>
                    <a:pt x="1025" y="1878"/>
                    <a:pt x="1341" y="1687"/>
                    <a:pt x="1736" y="1391"/>
                  </a:cubicBezTo>
                  <a:cubicBezTo>
                    <a:pt x="2148" y="1090"/>
                    <a:pt x="2959" y="178"/>
                    <a:pt x="3104" y="12"/>
                  </a:cubicBezTo>
                  <a:cubicBezTo>
                    <a:pt x="3115" y="12"/>
                    <a:pt x="3104" y="0"/>
                    <a:pt x="309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34" name="Google Shape;16434;p24"/>
            <p:cNvSpPr/>
            <p:nvPr/>
          </p:nvSpPr>
          <p:spPr>
            <a:xfrm flipH="1">
              <a:off x="-439616" y="233335"/>
              <a:ext cx="155299" cy="140939"/>
            </a:xfrm>
            <a:custGeom>
              <a:avLst/>
              <a:gdLst/>
              <a:ahLst/>
              <a:cxnLst/>
              <a:rect l="l" t="t" r="r" b="b"/>
              <a:pathLst>
                <a:path w="1925" h="1747" extrusionOk="0">
                  <a:moveTo>
                    <a:pt x="1902" y="0"/>
                  </a:moveTo>
                  <a:cubicBezTo>
                    <a:pt x="1802" y="34"/>
                    <a:pt x="1446" y="134"/>
                    <a:pt x="990" y="178"/>
                  </a:cubicBezTo>
                  <a:cubicBezTo>
                    <a:pt x="868" y="190"/>
                    <a:pt x="734" y="212"/>
                    <a:pt x="601" y="222"/>
                  </a:cubicBezTo>
                  <a:cubicBezTo>
                    <a:pt x="557" y="323"/>
                    <a:pt x="523" y="423"/>
                    <a:pt x="490" y="534"/>
                  </a:cubicBezTo>
                  <a:cubicBezTo>
                    <a:pt x="468" y="667"/>
                    <a:pt x="434" y="801"/>
                    <a:pt x="401" y="934"/>
                  </a:cubicBezTo>
                  <a:cubicBezTo>
                    <a:pt x="367" y="1068"/>
                    <a:pt x="300" y="1201"/>
                    <a:pt x="245" y="1324"/>
                  </a:cubicBezTo>
                  <a:cubicBezTo>
                    <a:pt x="178" y="1458"/>
                    <a:pt x="100" y="1579"/>
                    <a:pt x="33" y="1702"/>
                  </a:cubicBezTo>
                  <a:cubicBezTo>
                    <a:pt x="23" y="1713"/>
                    <a:pt x="11" y="1735"/>
                    <a:pt x="0" y="1747"/>
                  </a:cubicBezTo>
                  <a:cubicBezTo>
                    <a:pt x="167" y="1668"/>
                    <a:pt x="345" y="1535"/>
                    <a:pt x="545" y="1391"/>
                  </a:cubicBezTo>
                  <a:cubicBezTo>
                    <a:pt x="957" y="1090"/>
                    <a:pt x="1768" y="178"/>
                    <a:pt x="1913" y="12"/>
                  </a:cubicBezTo>
                  <a:cubicBezTo>
                    <a:pt x="1924" y="12"/>
                    <a:pt x="1913" y="0"/>
                    <a:pt x="19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35" name="Google Shape;16435;p24"/>
            <p:cNvSpPr/>
            <p:nvPr/>
          </p:nvSpPr>
          <p:spPr>
            <a:xfrm flipH="1">
              <a:off x="-380321" y="253020"/>
              <a:ext cx="26945" cy="33319"/>
            </a:xfrm>
            <a:custGeom>
              <a:avLst/>
              <a:gdLst/>
              <a:ahLst/>
              <a:cxnLst/>
              <a:rect l="l" t="t" r="r" b="b"/>
              <a:pathLst>
                <a:path w="334" h="413" extrusionOk="0">
                  <a:moveTo>
                    <a:pt x="334" y="1"/>
                  </a:moveTo>
                  <a:lnTo>
                    <a:pt x="334" y="1"/>
                  </a:lnTo>
                  <a:cubicBezTo>
                    <a:pt x="301" y="23"/>
                    <a:pt x="257" y="45"/>
                    <a:pt x="223" y="79"/>
                  </a:cubicBezTo>
                  <a:cubicBezTo>
                    <a:pt x="190" y="101"/>
                    <a:pt x="156" y="134"/>
                    <a:pt x="123" y="168"/>
                  </a:cubicBezTo>
                  <a:cubicBezTo>
                    <a:pt x="89" y="201"/>
                    <a:pt x="56" y="235"/>
                    <a:pt x="34" y="279"/>
                  </a:cubicBezTo>
                  <a:cubicBezTo>
                    <a:pt x="12" y="312"/>
                    <a:pt x="0" y="368"/>
                    <a:pt x="0" y="413"/>
                  </a:cubicBezTo>
                  <a:cubicBezTo>
                    <a:pt x="23" y="368"/>
                    <a:pt x="34" y="324"/>
                    <a:pt x="67" y="290"/>
                  </a:cubicBezTo>
                  <a:cubicBezTo>
                    <a:pt x="89" y="257"/>
                    <a:pt x="112" y="223"/>
                    <a:pt x="145" y="179"/>
                  </a:cubicBezTo>
                  <a:cubicBezTo>
                    <a:pt x="168" y="146"/>
                    <a:pt x="201" y="112"/>
                    <a:pt x="234" y="90"/>
                  </a:cubicBezTo>
                  <a:cubicBezTo>
                    <a:pt x="267" y="57"/>
                    <a:pt x="301" y="23"/>
                    <a:pt x="3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36" name="Google Shape;16436;p24"/>
            <p:cNvSpPr/>
            <p:nvPr/>
          </p:nvSpPr>
          <p:spPr>
            <a:xfrm flipH="1">
              <a:off x="-398312" y="273673"/>
              <a:ext cx="26058" cy="3711"/>
            </a:xfrm>
            <a:custGeom>
              <a:avLst/>
              <a:gdLst/>
              <a:ahLst/>
              <a:cxnLst/>
              <a:rect l="l" t="t" r="r" b="b"/>
              <a:pathLst>
                <a:path w="323" h="46" extrusionOk="0">
                  <a:moveTo>
                    <a:pt x="322" y="1"/>
                  </a:moveTo>
                  <a:cubicBezTo>
                    <a:pt x="267" y="1"/>
                    <a:pt x="211" y="12"/>
                    <a:pt x="156" y="12"/>
                  </a:cubicBezTo>
                  <a:lnTo>
                    <a:pt x="78" y="12"/>
                  </a:lnTo>
                  <a:cubicBezTo>
                    <a:pt x="56" y="12"/>
                    <a:pt x="33" y="12"/>
                    <a:pt x="0" y="23"/>
                  </a:cubicBezTo>
                  <a:cubicBezTo>
                    <a:pt x="23" y="34"/>
                    <a:pt x="56" y="45"/>
                    <a:pt x="78" y="45"/>
                  </a:cubicBezTo>
                  <a:cubicBezTo>
                    <a:pt x="112" y="45"/>
                    <a:pt x="134" y="45"/>
                    <a:pt x="167" y="34"/>
                  </a:cubicBezTo>
                  <a:cubicBezTo>
                    <a:pt x="211" y="23"/>
                    <a:pt x="267" y="12"/>
                    <a:pt x="3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37" name="Google Shape;16437;p24"/>
            <p:cNvSpPr/>
            <p:nvPr/>
          </p:nvSpPr>
          <p:spPr>
            <a:xfrm flipH="1">
              <a:off x="-331028" y="259393"/>
              <a:ext cx="52116" cy="61071"/>
            </a:xfrm>
            <a:custGeom>
              <a:avLst/>
              <a:gdLst/>
              <a:ahLst/>
              <a:cxnLst/>
              <a:rect l="l" t="t" r="r" b="b"/>
              <a:pathLst>
                <a:path w="646" h="757" extrusionOk="0">
                  <a:moveTo>
                    <a:pt x="634" y="0"/>
                  </a:moveTo>
                  <a:cubicBezTo>
                    <a:pt x="579" y="55"/>
                    <a:pt x="512" y="111"/>
                    <a:pt x="456" y="166"/>
                  </a:cubicBezTo>
                  <a:cubicBezTo>
                    <a:pt x="389" y="222"/>
                    <a:pt x="312" y="267"/>
                    <a:pt x="245" y="322"/>
                  </a:cubicBezTo>
                  <a:cubicBezTo>
                    <a:pt x="179" y="367"/>
                    <a:pt x="123" y="445"/>
                    <a:pt x="90" y="512"/>
                  </a:cubicBezTo>
                  <a:cubicBezTo>
                    <a:pt x="67" y="556"/>
                    <a:pt x="45" y="589"/>
                    <a:pt x="34" y="634"/>
                  </a:cubicBezTo>
                  <a:cubicBezTo>
                    <a:pt x="23" y="667"/>
                    <a:pt x="1" y="712"/>
                    <a:pt x="11" y="756"/>
                  </a:cubicBezTo>
                  <a:lnTo>
                    <a:pt x="23" y="756"/>
                  </a:lnTo>
                  <a:cubicBezTo>
                    <a:pt x="11" y="712"/>
                    <a:pt x="45" y="678"/>
                    <a:pt x="56" y="645"/>
                  </a:cubicBezTo>
                  <a:cubicBezTo>
                    <a:pt x="78" y="611"/>
                    <a:pt x="100" y="567"/>
                    <a:pt x="123" y="534"/>
                  </a:cubicBezTo>
                  <a:cubicBezTo>
                    <a:pt x="167" y="467"/>
                    <a:pt x="212" y="400"/>
                    <a:pt x="268" y="344"/>
                  </a:cubicBezTo>
                  <a:cubicBezTo>
                    <a:pt x="334" y="289"/>
                    <a:pt x="401" y="245"/>
                    <a:pt x="468" y="189"/>
                  </a:cubicBezTo>
                  <a:cubicBezTo>
                    <a:pt x="523" y="122"/>
                    <a:pt x="590" y="67"/>
                    <a:pt x="6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38" name="Google Shape;16438;p24"/>
            <p:cNvSpPr/>
            <p:nvPr/>
          </p:nvSpPr>
          <p:spPr>
            <a:xfrm flipH="1">
              <a:off x="-349019" y="310461"/>
              <a:ext cx="46791" cy="1000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1" y="1"/>
                  </a:moveTo>
                  <a:lnTo>
                    <a:pt x="1" y="12"/>
                  </a:lnTo>
                  <a:cubicBezTo>
                    <a:pt x="34" y="45"/>
                    <a:pt x="90" y="67"/>
                    <a:pt x="134" y="79"/>
                  </a:cubicBezTo>
                  <a:cubicBezTo>
                    <a:pt x="179" y="101"/>
                    <a:pt x="234" y="101"/>
                    <a:pt x="278" y="101"/>
                  </a:cubicBezTo>
                  <a:cubicBezTo>
                    <a:pt x="379" y="123"/>
                    <a:pt x="479" y="123"/>
                    <a:pt x="579" y="123"/>
                  </a:cubicBezTo>
                  <a:lnTo>
                    <a:pt x="579" y="112"/>
                  </a:lnTo>
                  <a:cubicBezTo>
                    <a:pt x="479" y="101"/>
                    <a:pt x="390" y="79"/>
                    <a:pt x="290" y="57"/>
                  </a:cubicBezTo>
                  <a:cubicBezTo>
                    <a:pt x="246" y="45"/>
                    <a:pt x="201" y="23"/>
                    <a:pt x="145" y="23"/>
                  </a:cubicBezTo>
                  <a:cubicBezTo>
                    <a:pt x="100" y="12"/>
                    <a:pt x="45" y="1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39" name="Google Shape;16439;p24"/>
            <p:cNvSpPr/>
            <p:nvPr/>
          </p:nvSpPr>
          <p:spPr>
            <a:xfrm flipH="1">
              <a:off x="-302307" y="339182"/>
              <a:ext cx="76319" cy="19201"/>
            </a:xfrm>
            <a:custGeom>
              <a:avLst/>
              <a:gdLst/>
              <a:ahLst/>
              <a:cxnLst/>
              <a:rect l="l" t="t" r="r" b="b"/>
              <a:pathLst>
                <a:path w="946" h="238" extrusionOk="0">
                  <a:moveTo>
                    <a:pt x="12" y="0"/>
                  </a:moveTo>
                  <a:lnTo>
                    <a:pt x="0" y="12"/>
                  </a:lnTo>
                  <a:cubicBezTo>
                    <a:pt x="56" y="79"/>
                    <a:pt x="123" y="123"/>
                    <a:pt x="200" y="168"/>
                  </a:cubicBezTo>
                  <a:cubicBezTo>
                    <a:pt x="279" y="201"/>
                    <a:pt x="367" y="212"/>
                    <a:pt x="445" y="223"/>
                  </a:cubicBezTo>
                  <a:cubicBezTo>
                    <a:pt x="530" y="234"/>
                    <a:pt x="615" y="237"/>
                    <a:pt x="700" y="237"/>
                  </a:cubicBezTo>
                  <a:cubicBezTo>
                    <a:pt x="782" y="237"/>
                    <a:pt x="864" y="234"/>
                    <a:pt x="946" y="234"/>
                  </a:cubicBezTo>
                  <a:lnTo>
                    <a:pt x="946" y="223"/>
                  </a:lnTo>
                  <a:cubicBezTo>
                    <a:pt x="779" y="212"/>
                    <a:pt x="612" y="212"/>
                    <a:pt x="456" y="178"/>
                  </a:cubicBezTo>
                  <a:cubicBezTo>
                    <a:pt x="378" y="156"/>
                    <a:pt x="301" y="134"/>
                    <a:pt x="222" y="101"/>
                  </a:cubicBezTo>
                  <a:cubicBezTo>
                    <a:pt x="156" y="79"/>
                    <a:pt x="78" y="45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40" name="Google Shape;16440;p24"/>
            <p:cNvSpPr/>
            <p:nvPr/>
          </p:nvSpPr>
          <p:spPr>
            <a:xfrm flipH="1">
              <a:off x="-265519" y="274560"/>
              <a:ext cx="53891" cy="69219"/>
            </a:xfrm>
            <a:custGeom>
              <a:avLst/>
              <a:gdLst/>
              <a:ahLst/>
              <a:cxnLst/>
              <a:rect l="l" t="t" r="r" b="b"/>
              <a:pathLst>
                <a:path w="668" h="858" extrusionOk="0">
                  <a:moveTo>
                    <a:pt x="667" y="1"/>
                  </a:moveTo>
                  <a:lnTo>
                    <a:pt x="457" y="190"/>
                  </a:lnTo>
                  <a:cubicBezTo>
                    <a:pt x="390" y="257"/>
                    <a:pt x="323" y="312"/>
                    <a:pt x="256" y="379"/>
                  </a:cubicBezTo>
                  <a:lnTo>
                    <a:pt x="156" y="479"/>
                  </a:lnTo>
                  <a:lnTo>
                    <a:pt x="111" y="524"/>
                  </a:lnTo>
                  <a:cubicBezTo>
                    <a:pt x="89" y="546"/>
                    <a:pt x="78" y="568"/>
                    <a:pt x="67" y="591"/>
                  </a:cubicBezTo>
                  <a:cubicBezTo>
                    <a:pt x="45" y="624"/>
                    <a:pt x="22" y="668"/>
                    <a:pt x="12" y="724"/>
                  </a:cubicBezTo>
                  <a:cubicBezTo>
                    <a:pt x="0" y="746"/>
                    <a:pt x="0" y="769"/>
                    <a:pt x="12" y="791"/>
                  </a:cubicBezTo>
                  <a:lnTo>
                    <a:pt x="12" y="858"/>
                  </a:lnTo>
                  <a:lnTo>
                    <a:pt x="22" y="858"/>
                  </a:lnTo>
                  <a:lnTo>
                    <a:pt x="22" y="791"/>
                  </a:lnTo>
                  <a:cubicBezTo>
                    <a:pt x="22" y="769"/>
                    <a:pt x="34" y="746"/>
                    <a:pt x="34" y="724"/>
                  </a:cubicBezTo>
                  <a:cubicBezTo>
                    <a:pt x="56" y="680"/>
                    <a:pt x="78" y="646"/>
                    <a:pt x="101" y="613"/>
                  </a:cubicBezTo>
                  <a:cubicBezTo>
                    <a:pt x="123" y="568"/>
                    <a:pt x="156" y="535"/>
                    <a:pt x="190" y="502"/>
                  </a:cubicBezTo>
                  <a:lnTo>
                    <a:pt x="279" y="401"/>
                  </a:lnTo>
                  <a:cubicBezTo>
                    <a:pt x="345" y="334"/>
                    <a:pt x="412" y="268"/>
                    <a:pt x="479" y="212"/>
                  </a:cubicBezTo>
                  <a:lnTo>
                    <a:pt x="667" y="12"/>
                  </a:lnTo>
                  <a:lnTo>
                    <a:pt x="66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41" name="Google Shape;16441;p24"/>
            <p:cNvSpPr/>
            <p:nvPr/>
          </p:nvSpPr>
          <p:spPr>
            <a:xfrm flipH="1">
              <a:off x="-168626" y="366127"/>
              <a:ext cx="149894" cy="265421"/>
            </a:xfrm>
            <a:custGeom>
              <a:avLst/>
              <a:gdLst/>
              <a:ahLst/>
              <a:cxnLst/>
              <a:rect l="l" t="t" r="r" b="b"/>
              <a:pathLst>
                <a:path w="1858" h="3290" extrusionOk="0">
                  <a:moveTo>
                    <a:pt x="411" y="0"/>
                  </a:moveTo>
                  <a:cubicBezTo>
                    <a:pt x="411" y="0"/>
                    <a:pt x="189" y="234"/>
                    <a:pt x="111" y="546"/>
                  </a:cubicBezTo>
                  <a:cubicBezTo>
                    <a:pt x="22" y="868"/>
                    <a:pt x="0" y="1302"/>
                    <a:pt x="223" y="1791"/>
                  </a:cubicBezTo>
                  <a:cubicBezTo>
                    <a:pt x="445" y="2281"/>
                    <a:pt x="668" y="2403"/>
                    <a:pt x="934" y="2558"/>
                  </a:cubicBezTo>
                  <a:cubicBezTo>
                    <a:pt x="1335" y="2792"/>
                    <a:pt x="1657" y="3203"/>
                    <a:pt x="1724" y="3282"/>
                  </a:cubicBezTo>
                  <a:cubicBezTo>
                    <a:pt x="1724" y="3287"/>
                    <a:pt x="1727" y="3290"/>
                    <a:pt x="1730" y="3290"/>
                  </a:cubicBezTo>
                  <a:cubicBezTo>
                    <a:pt x="1732" y="3290"/>
                    <a:pt x="1735" y="3287"/>
                    <a:pt x="1735" y="3282"/>
                  </a:cubicBezTo>
                  <a:cubicBezTo>
                    <a:pt x="1758" y="3181"/>
                    <a:pt x="1857" y="2703"/>
                    <a:pt x="1824" y="2036"/>
                  </a:cubicBezTo>
                  <a:cubicBezTo>
                    <a:pt x="1790" y="1280"/>
                    <a:pt x="1624" y="746"/>
                    <a:pt x="1379" y="457"/>
                  </a:cubicBezTo>
                  <a:cubicBezTo>
                    <a:pt x="1145" y="178"/>
                    <a:pt x="823" y="134"/>
                    <a:pt x="700" y="111"/>
                  </a:cubicBezTo>
                  <a:cubicBezTo>
                    <a:pt x="589" y="89"/>
                    <a:pt x="478" y="56"/>
                    <a:pt x="456" y="56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42" name="Google Shape;16442;p24"/>
            <p:cNvSpPr/>
            <p:nvPr/>
          </p:nvSpPr>
          <p:spPr>
            <a:xfrm flipH="1">
              <a:off x="-168627" y="394848"/>
              <a:ext cx="74544" cy="236700"/>
            </a:xfrm>
            <a:custGeom>
              <a:avLst/>
              <a:gdLst/>
              <a:ahLst/>
              <a:cxnLst/>
              <a:rect l="l" t="t" r="r" b="b"/>
              <a:pathLst>
                <a:path w="924" h="2934" extrusionOk="0">
                  <a:moveTo>
                    <a:pt x="345" y="0"/>
                  </a:moveTo>
                  <a:cubicBezTo>
                    <a:pt x="245" y="200"/>
                    <a:pt x="211" y="434"/>
                    <a:pt x="211" y="667"/>
                  </a:cubicBezTo>
                  <a:cubicBezTo>
                    <a:pt x="211" y="845"/>
                    <a:pt x="223" y="1035"/>
                    <a:pt x="223" y="1223"/>
                  </a:cubicBezTo>
                  <a:cubicBezTo>
                    <a:pt x="211" y="1391"/>
                    <a:pt x="178" y="1569"/>
                    <a:pt x="134" y="1735"/>
                  </a:cubicBezTo>
                  <a:cubicBezTo>
                    <a:pt x="100" y="1891"/>
                    <a:pt x="45" y="2047"/>
                    <a:pt x="0" y="2202"/>
                  </a:cubicBezTo>
                  <a:cubicBezTo>
                    <a:pt x="401" y="2436"/>
                    <a:pt x="723" y="2847"/>
                    <a:pt x="790" y="2926"/>
                  </a:cubicBezTo>
                  <a:cubicBezTo>
                    <a:pt x="790" y="2931"/>
                    <a:pt x="793" y="2934"/>
                    <a:pt x="796" y="2934"/>
                  </a:cubicBezTo>
                  <a:cubicBezTo>
                    <a:pt x="798" y="2934"/>
                    <a:pt x="801" y="2931"/>
                    <a:pt x="801" y="2926"/>
                  </a:cubicBezTo>
                  <a:cubicBezTo>
                    <a:pt x="824" y="2825"/>
                    <a:pt x="923" y="2347"/>
                    <a:pt x="890" y="1680"/>
                  </a:cubicBezTo>
                  <a:cubicBezTo>
                    <a:pt x="856" y="924"/>
                    <a:pt x="690" y="390"/>
                    <a:pt x="445" y="101"/>
                  </a:cubicBezTo>
                  <a:cubicBezTo>
                    <a:pt x="423" y="67"/>
                    <a:pt x="389" y="34"/>
                    <a:pt x="34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43" name="Google Shape;16443;p24"/>
            <p:cNvSpPr/>
            <p:nvPr/>
          </p:nvSpPr>
          <p:spPr>
            <a:xfrm flipH="1">
              <a:off x="-131839" y="390653"/>
              <a:ext cx="61071" cy="31141"/>
            </a:xfrm>
            <a:custGeom>
              <a:avLst/>
              <a:gdLst/>
              <a:ahLst/>
              <a:cxnLst/>
              <a:rect l="l" t="t" r="r" b="b"/>
              <a:pathLst>
                <a:path w="757" h="386" extrusionOk="0">
                  <a:moveTo>
                    <a:pt x="169" y="0"/>
                  </a:moveTo>
                  <a:cubicBezTo>
                    <a:pt x="112" y="0"/>
                    <a:pt x="54" y="6"/>
                    <a:pt x="0" y="19"/>
                  </a:cubicBezTo>
                  <a:lnTo>
                    <a:pt x="11" y="19"/>
                  </a:lnTo>
                  <a:cubicBezTo>
                    <a:pt x="47" y="14"/>
                    <a:pt x="83" y="11"/>
                    <a:pt x="119" y="11"/>
                  </a:cubicBezTo>
                  <a:cubicBezTo>
                    <a:pt x="227" y="11"/>
                    <a:pt x="334" y="36"/>
                    <a:pt x="434" y="86"/>
                  </a:cubicBezTo>
                  <a:cubicBezTo>
                    <a:pt x="500" y="119"/>
                    <a:pt x="556" y="163"/>
                    <a:pt x="601" y="219"/>
                  </a:cubicBezTo>
                  <a:cubicBezTo>
                    <a:pt x="656" y="264"/>
                    <a:pt x="701" y="319"/>
                    <a:pt x="745" y="386"/>
                  </a:cubicBezTo>
                  <a:lnTo>
                    <a:pt x="757" y="386"/>
                  </a:lnTo>
                  <a:cubicBezTo>
                    <a:pt x="734" y="308"/>
                    <a:pt x="690" y="242"/>
                    <a:pt x="634" y="186"/>
                  </a:cubicBezTo>
                  <a:cubicBezTo>
                    <a:pt x="589" y="130"/>
                    <a:pt x="523" y="86"/>
                    <a:pt x="445" y="52"/>
                  </a:cubicBezTo>
                  <a:cubicBezTo>
                    <a:pt x="362" y="18"/>
                    <a:pt x="265" y="0"/>
                    <a:pt x="16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44" name="Google Shape;16444;p24"/>
            <p:cNvSpPr/>
            <p:nvPr/>
          </p:nvSpPr>
          <p:spPr>
            <a:xfrm flipH="1">
              <a:off x="-147974" y="426231"/>
              <a:ext cx="55666" cy="49454"/>
            </a:xfrm>
            <a:custGeom>
              <a:avLst/>
              <a:gdLst/>
              <a:ahLst/>
              <a:cxnLst/>
              <a:rect l="l" t="t" r="r" b="b"/>
              <a:pathLst>
                <a:path w="690" h="613" extrusionOk="0">
                  <a:moveTo>
                    <a:pt x="0" y="1"/>
                  </a:moveTo>
                  <a:cubicBezTo>
                    <a:pt x="45" y="68"/>
                    <a:pt x="100" y="123"/>
                    <a:pt x="167" y="167"/>
                  </a:cubicBezTo>
                  <a:cubicBezTo>
                    <a:pt x="223" y="212"/>
                    <a:pt x="300" y="245"/>
                    <a:pt x="356" y="290"/>
                  </a:cubicBezTo>
                  <a:cubicBezTo>
                    <a:pt x="411" y="334"/>
                    <a:pt x="467" y="390"/>
                    <a:pt x="523" y="446"/>
                  </a:cubicBezTo>
                  <a:cubicBezTo>
                    <a:pt x="579" y="501"/>
                    <a:pt x="623" y="557"/>
                    <a:pt x="690" y="612"/>
                  </a:cubicBezTo>
                  <a:cubicBezTo>
                    <a:pt x="645" y="545"/>
                    <a:pt x="601" y="479"/>
                    <a:pt x="545" y="423"/>
                  </a:cubicBezTo>
                  <a:cubicBezTo>
                    <a:pt x="490" y="367"/>
                    <a:pt x="434" y="312"/>
                    <a:pt x="367" y="268"/>
                  </a:cubicBezTo>
                  <a:cubicBezTo>
                    <a:pt x="312" y="223"/>
                    <a:pt x="233" y="189"/>
                    <a:pt x="167" y="156"/>
                  </a:cubicBezTo>
                  <a:cubicBezTo>
                    <a:pt x="100" y="112"/>
                    <a:pt x="45" y="68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45" name="Google Shape;16445;p24"/>
            <p:cNvSpPr/>
            <p:nvPr/>
          </p:nvSpPr>
          <p:spPr>
            <a:xfrm flipH="1">
              <a:off x="-157010" y="483672"/>
              <a:ext cx="38724" cy="37756"/>
            </a:xfrm>
            <a:custGeom>
              <a:avLst/>
              <a:gdLst/>
              <a:ahLst/>
              <a:cxnLst/>
              <a:rect l="l" t="t" r="r" b="b"/>
              <a:pathLst>
                <a:path w="480" h="468" extrusionOk="0">
                  <a:moveTo>
                    <a:pt x="0" y="1"/>
                  </a:moveTo>
                  <a:cubicBezTo>
                    <a:pt x="45" y="45"/>
                    <a:pt x="89" y="78"/>
                    <a:pt x="145" y="100"/>
                  </a:cubicBezTo>
                  <a:cubicBezTo>
                    <a:pt x="201" y="122"/>
                    <a:pt x="245" y="156"/>
                    <a:pt x="279" y="189"/>
                  </a:cubicBezTo>
                  <a:cubicBezTo>
                    <a:pt x="312" y="234"/>
                    <a:pt x="334" y="290"/>
                    <a:pt x="368" y="334"/>
                  </a:cubicBezTo>
                  <a:cubicBezTo>
                    <a:pt x="390" y="389"/>
                    <a:pt x="423" y="434"/>
                    <a:pt x="479" y="468"/>
                  </a:cubicBezTo>
                  <a:cubicBezTo>
                    <a:pt x="445" y="412"/>
                    <a:pt x="423" y="367"/>
                    <a:pt x="401" y="312"/>
                  </a:cubicBezTo>
                  <a:cubicBezTo>
                    <a:pt x="379" y="268"/>
                    <a:pt x="346" y="211"/>
                    <a:pt x="301" y="167"/>
                  </a:cubicBezTo>
                  <a:cubicBezTo>
                    <a:pt x="267" y="122"/>
                    <a:pt x="201" y="100"/>
                    <a:pt x="156" y="78"/>
                  </a:cubicBezTo>
                  <a:cubicBezTo>
                    <a:pt x="101" y="67"/>
                    <a:pt x="45" y="45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46" name="Google Shape;16446;p24"/>
            <p:cNvSpPr/>
            <p:nvPr/>
          </p:nvSpPr>
          <p:spPr>
            <a:xfrm flipH="1">
              <a:off x="-159592" y="528528"/>
              <a:ext cx="28720" cy="41386"/>
            </a:xfrm>
            <a:custGeom>
              <a:avLst/>
              <a:gdLst/>
              <a:ahLst/>
              <a:cxnLst/>
              <a:rect l="l" t="t" r="r" b="b"/>
              <a:pathLst>
                <a:path w="356" h="513" extrusionOk="0">
                  <a:moveTo>
                    <a:pt x="0" y="1"/>
                  </a:moveTo>
                  <a:cubicBezTo>
                    <a:pt x="67" y="78"/>
                    <a:pt x="134" y="167"/>
                    <a:pt x="190" y="256"/>
                  </a:cubicBezTo>
                  <a:cubicBezTo>
                    <a:pt x="212" y="301"/>
                    <a:pt x="234" y="345"/>
                    <a:pt x="267" y="390"/>
                  </a:cubicBezTo>
                  <a:cubicBezTo>
                    <a:pt x="289" y="423"/>
                    <a:pt x="323" y="468"/>
                    <a:pt x="345" y="512"/>
                  </a:cubicBezTo>
                  <a:lnTo>
                    <a:pt x="356" y="512"/>
                  </a:lnTo>
                  <a:cubicBezTo>
                    <a:pt x="334" y="468"/>
                    <a:pt x="311" y="412"/>
                    <a:pt x="289" y="367"/>
                  </a:cubicBezTo>
                  <a:cubicBezTo>
                    <a:pt x="267" y="323"/>
                    <a:pt x="234" y="278"/>
                    <a:pt x="200" y="234"/>
                  </a:cubicBezTo>
                  <a:cubicBezTo>
                    <a:pt x="145" y="156"/>
                    <a:pt x="78" y="78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47" name="Google Shape;16447;p24"/>
            <p:cNvSpPr/>
            <p:nvPr/>
          </p:nvSpPr>
          <p:spPr>
            <a:xfrm flipH="1">
              <a:off x="-139019" y="551843"/>
              <a:ext cx="17991" cy="26058"/>
            </a:xfrm>
            <a:custGeom>
              <a:avLst/>
              <a:gdLst/>
              <a:ahLst/>
              <a:cxnLst/>
              <a:rect l="l" t="t" r="r" b="b"/>
              <a:pathLst>
                <a:path w="223" h="323" extrusionOk="0">
                  <a:moveTo>
                    <a:pt x="200" y="1"/>
                  </a:moveTo>
                  <a:cubicBezTo>
                    <a:pt x="200" y="12"/>
                    <a:pt x="178" y="23"/>
                    <a:pt x="167" y="34"/>
                  </a:cubicBezTo>
                  <a:lnTo>
                    <a:pt x="134" y="68"/>
                  </a:lnTo>
                  <a:cubicBezTo>
                    <a:pt x="111" y="90"/>
                    <a:pt x="100" y="123"/>
                    <a:pt x="78" y="145"/>
                  </a:cubicBezTo>
                  <a:cubicBezTo>
                    <a:pt x="67" y="179"/>
                    <a:pt x="45" y="201"/>
                    <a:pt x="22" y="234"/>
                  </a:cubicBezTo>
                  <a:cubicBezTo>
                    <a:pt x="11" y="256"/>
                    <a:pt x="0" y="290"/>
                    <a:pt x="0" y="323"/>
                  </a:cubicBezTo>
                  <a:cubicBezTo>
                    <a:pt x="22" y="268"/>
                    <a:pt x="78" y="223"/>
                    <a:pt x="122" y="179"/>
                  </a:cubicBezTo>
                  <a:cubicBezTo>
                    <a:pt x="144" y="157"/>
                    <a:pt x="167" y="134"/>
                    <a:pt x="189" y="101"/>
                  </a:cubicBezTo>
                  <a:cubicBezTo>
                    <a:pt x="189" y="90"/>
                    <a:pt x="200" y="68"/>
                    <a:pt x="211" y="56"/>
                  </a:cubicBezTo>
                  <a:cubicBezTo>
                    <a:pt x="211" y="45"/>
                    <a:pt x="223" y="12"/>
                    <a:pt x="20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48" name="Google Shape;16448;p24"/>
            <p:cNvSpPr/>
            <p:nvPr/>
          </p:nvSpPr>
          <p:spPr>
            <a:xfrm flipH="1">
              <a:off x="-124659" y="494483"/>
              <a:ext cx="23396" cy="61958"/>
            </a:xfrm>
            <a:custGeom>
              <a:avLst/>
              <a:gdLst/>
              <a:ahLst/>
              <a:cxnLst/>
              <a:rect l="l" t="t" r="r" b="b"/>
              <a:pathLst>
                <a:path w="290" h="768" extrusionOk="0">
                  <a:moveTo>
                    <a:pt x="290" y="0"/>
                  </a:moveTo>
                  <a:cubicBezTo>
                    <a:pt x="256" y="22"/>
                    <a:pt x="245" y="55"/>
                    <a:pt x="234" y="89"/>
                  </a:cubicBezTo>
                  <a:lnTo>
                    <a:pt x="189" y="178"/>
                  </a:lnTo>
                  <a:lnTo>
                    <a:pt x="100" y="367"/>
                  </a:lnTo>
                  <a:cubicBezTo>
                    <a:pt x="78" y="433"/>
                    <a:pt x="45" y="489"/>
                    <a:pt x="23" y="556"/>
                  </a:cubicBezTo>
                  <a:cubicBezTo>
                    <a:pt x="11" y="623"/>
                    <a:pt x="0" y="712"/>
                    <a:pt x="45" y="767"/>
                  </a:cubicBezTo>
                  <a:cubicBezTo>
                    <a:pt x="45" y="700"/>
                    <a:pt x="56" y="645"/>
                    <a:pt x="89" y="578"/>
                  </a:cubicBezTo>
                  <a:cubicBezTo>
                    <a:pt x="112" y="512"/>
                    <a:pt x="134" y="456"/>
                    <a:pt x="156" y="389"/>
                  </a:cubicBezTo>
                  <a:lnTo>
                    <a:pt x="223" y="189"/>
                  </a:lnTo>
                  <a:lnTo>
                    <a:pt x="256" y="89"/>
                  </a:lnTo>
                  <a:cubicBezTo>
                    <a:pt x="267" y="55"/>
                    <a:pt x="267" y="22"/>
                    <a:pt x="2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49" name="Google Shape;16449;p24"/>
            <p:cNvSpPr/>
            <p:nvPr/>
          </p:nvSpPr>
          <p:spPr>
            <a:xfrm flipH="1">
              <a:off x="-104893" y="448659"/>
              <a:ext cx="30576" cy="71881"/>
            </a:xfrm>
            <a:custGeom>
              <a:avLst/>
              <a:gdLst/>
              <a:ahLst/>
              <a:cxnLst/>
              <a:rect l="l" t="t" r="r" b="b"/>
              <a:pathLst>
                <a:path w="379" h="891" extrusionOk="0">
                  <a:moveTo>
                    <a:pt x="379" y="0"/>
                  </a:moveTo>
                  <a:lnTo>
                    <a:pt x="379" y="0"/>
                  </a:lnTo>
                  <a:cubicBezTo>
                    <a:pt x="345" y="67"/>
                    <a:pt x="312" y="145"/>
                    <a:pt x="268" y="212"/>
                  </a:cubicBezTo>
                  <a:cubicBezTo>
                    <a:pt x="234" y="290"/>
                    <a:pt x="179" y="346"/>
                    <a:pt x="123" y="412"/>
                  </a:cubicBezTo>
                  <a:cubicBezTo>
                    <a:pt x="68" y="479"/>
                    <a:pt x="23" y="556"/>
                    <a:pt x="11" y="635"/>
                  </a:cubicBezTo>
                  <a:cubicBezTo>
                    <a:pt x="1" y="724"/>
                    <a:pt x="11" y="801"/>
                    <a:pt x="23" y="890"/>
                  </a:cubicBezTo>
                  <a:cubicBezTo>
                    <a:pt x="34" y="801"/>
                    <a:pt x="45" y="724"/>
                    <a:pt x="56" y="645"/>
                  </a:cubicBezTo>
                  <a:cubicBezTo>
                    <a:pt x="78" y="568"/>
                    <a:pt x="100" y="501"/>
                    <a:pt x="145" y="435"/>
                  </a:cubicBezTo>
                  <a:cubicBezTo>
                    <a:pt x="201" y="368"/>
                    <a:pt x="256" y="301"/>
                    <a:pt x="290" y="223"/>
                  </a:cubicBezTo>
                  <a:cubicBezTo>
                    <a:pt x="323" y="156"/>
                    <a:pt x="357" y="79"/>
                    <a:pt x="3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50" name="Google Shape;16450;p24"/>
            <p:cNvSpPr/>
            <p:nvPr/>
          </p:nvSpPr>
          <p:spPr>
            <a:xfrm flipH="1">
              <a:off x="-79803" y="401141"/>
              <a:ext cx="39531" cy="86242"/>
            </a:xfrm>
            <a:custGeom>
              <a:avLst/>
              <a:gdLst/>
              <a:ahLst/>
              <a:cxnLst/>
              <a:rect l="l" t="t" r="r" b="b"/>
              <a:pathLst>
                <a:path w="490" h="1069" extrusionOk="0">
                  <a:moveTo>
                    <a:pt x="490" y="0"/>
                  </a:moveTo>
                  <a:cubicBezTo>
                    <a:pt x="423" y="78"/>
                    <a:pt x="356" y="156"/>
                    <a:pt x="278" y="223"/>
                  </a:cubicBezTo>
                  <a:cubicBezTo>
                    <a:pt x="200" y="290"/>
                    <a:pt x="122" y="367"/>
                    <a:pt x="78" y="456"/>
                  </a:cubicBezTo>
                  <a:cubicBezTo>
                    <a:pt x="22" y="556"/>
                    <a:pt x="0" y="656"/>
                    <a:pt x="0" y="767"/>
                  </a:cubicBezTo>
                  <a:cubicBezTo>
                    <a:pt x="11" y="868"/>
                    <a:pt x="33" y="968"/>
                    <a:pt x="67" y="1068"/>
                  </a:cubicBezTo>
                  <a:cubicBezTo>
                    <a:pt x="67" y="968"/>
                    <a:pt x="55" y="868"/>
                    <a:pt x="67" y="767"/>
                  </a:cubicBezTo>
                  <a:cubicBezTo>
                    <a:pt x="67" y="668"/>
                    <a:pt x="78" y="567"/>
                    <a:pt x="111" y="478"/>
                  </a:cubicBezTo>
                  <a:cubicBezTo>
                    <a:pt x="156" y="389"/>
                    <a:pt x="233" y="322"/>
                    <a:pt x="300" y="245"/>
                  </a:cubicBezTo>
                  <a:cubicBezTo>
                    <a:pt x="367" y="167"/>
                    <a:pt x="433" y="89"/>
                    <a:pt x="490" y="11"/>
                  </a:cubicBezTo>
                  <a:lnTo>
                    <a:pt x="49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51" name="Google Shape;16451;p24"/>
            <p:cNvSpPr/>
            <p:nvPr/>
          </p:nvSpPr>
          <p:spPr>
            <a:xfrm flipH="1">
              <a:off x="-207187" y="100139"/>
              <a:ext cx="306081" cy="141343"/>
            </a:xfrm>
            <a:custGeom>
              <a:avLst/>
              <a:gdLst/>
              <a:ahLst/>
              <a:cxnLst/>
              <a:rect l="l" t="t" r="r" b="b"/>
              <a:pathLst>
                <a:path w="3794" h="1752" extrusionOk="0">
                  <a:moveTo>
                    <a:pt x="1716" y="0"/>
                  </a:moveTo>
                  <a:cubicBezTo>
                    <a:pt x="1511" y="0"/>
                    <a:pt x="1282" y="32"/>
                    <a:pt x="1024" y="116"/>
                  </a:cubicBezTo>
                  <a:cubicBezTo>
                    <a:pt x="213" y="383"/>
                    <a:pt x="12" y="1151"/>
                    <a:pt x="1" y="1206"/>
                  </a:cubicBezTo>
                  <a:lnTo>
                    <a:pt x="1" y="1218"/>
                  </a:lnTo>
                  <a:cubicBezTo>
                    <a:pt x="23" y="1251"/>
                    <a:pt x="379" y="1740"/>
                    <a:pt x="880" y="1752"/>
                  </a:cubicBezTo>
                  <a:cubicBezTo>
                    <a:pt x="889" y="1752"/>
                    <a:pt x="898" y="1752"/>
                    <a:pt x="907" y="1752"/>
                  </a:cubicBezTo>
                  <a:cubicBezTo>
                    <a:pt x="1282" y="1752"/>
                    <a:pt x="1775" y="1537"/>
                    <a:pt x="2014" y="1429"/>
                  </a:cubicBezTo>
                  <a:cubicBezTo>
                    <a:pt x="2259" y="1317"/>
                    <a:pt x="2759" y="1107"/>
                    <a:pt x="3048" y="1028"/>
                  </a:cubicBezTo>
                  <a:cubicBezTo>
                    <a:pt x="3305" y="961"/>
                    <a:pt x="3705" y="761"/>
                    <a:pt x="3782" y="717"/>
                  </a:cubicBezTo>
                  <a:cubicBezTo>
                    <a:pt x="3794" y="717"/>
                    <a:pt x="3794" y="706"/>
                    <a:pt x="3782" y="695"/>
                  </a:cubicBezTo>
                  <a:cubicBezTo>
                    <a:pt x="3683" y="650"/>
                    <a:pt x="3171" y="395"/>
                    <a:pt x="2793" y="261"/>
                  </a:cubicBezTo>
                  <a:cubicBezTo>
                    <a:pt x="2503" y="154"/>
                    <a:pt x="2166" y="0"/>
                    <a:pt x="171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52" name="Google Shape;16452;p24"/>
            <p:cNvSpPr/>
            <p:nvPr/>
          </p:nvSpPr>
          <p:spPr>
            <a:xfrm flipH="1">
              <a:off x="-207188" y="120228"/>
              <a:ext cx="216290" cy="119480"/>
            </a:xfrm>
            <a:custGeom>
              <a:avLst/>
              <a:gdLst/>
              <a:ahLst/>
              <a:cxnLst/>
              <a:rect l="l" t="t" r="r" b="b"/>
              <a:pathLst>
                <a:path w="2681" h="1481" extrusionOk="0">
                  <a:moveTo>
                    <a:pt x="1646" y="1"/>
                  </a:moveTo>
                  <a:cubicBezTo>
                    <a:pt x="1424" y="67"/>
                    <a:pt x="1213" y="179"/>
                    <a:pt x="1035" y="324"/>
                  </a:cubicBezTo>
                  <a:cubicBezTo>
                    <a:pt x="924" y="413"/>
                    <a:pt x="823" y="512"/>
                    <a:pt x="746" y="623"/>
                  </a:cubicBezTo>
                  <a:cubicBezTo>
                    <a:pt x="657" y="724"/>
                    <a:pt x="590" y="835"/>
                    <a:pt x="501" y="946"/>
                  </a:cubicBezTo>
                  <a:cubicBezTo>
                    <a:pt x="423" y="1046"/>
                    <a:pt x="334" y="1147"/>
                    <a:pt x="212" y="1213"/>
                  </a:cubicBezTo>
                  <a:cubicBezTo>
                    <a:pt x="133" y="1258"/>
                    <a:pt x="0" y="1302"/>
                    <a:pt x="22" y="1424"/>
                  </a:cubicBezTo>
                  <a:cubicBezTo>
                    <a:pt x="22" y="1447"/>
                    <a:pt x="34" y="1469"/>
                    <a:pt x="44" y="1480"/>
                  </a:cubicBezTo>
                  <a:cubicBezTo>
                    <a:pt x="367" y="1424"/>
                    <a:pt x="712" y="1269"/>
                    <a:pt x="901" y="1180"/>
                  </a:cubicBezTo>
                  <a:cubicBezTo>
                    <a:pt x="1146" y="1068"/>
                    <a:pt x="1646" y="858"/>
                    <a:pt x="1935" y="779"/>
                  </a:cubicBezTo>
                  <a:cubicBezTo>
                    <a:pt x="2192" y="712"/>
                    <a:pt x="2592" y="512"/>
                    <a:pt x="2669" y="468"/>
                  </a:cubicBezTo>
                  <a:cubicBezTo>
                    <a:pt x="2681" y="468"/>
                    <a:pt x="2681" y="457"/>
                    <a:pt x="2669" y="446"/>
                  </a:cubicBezTo>
                  <a:cubicBezTo>
                    <a:pt x="2570" y="401"/>
                    <a:pt x="2058" y="146"/>
                    <a:pt x="1680" y="12"/>
                  </a:cubicBezTo>
                  <a:cubicBezTo>
                    <a:pt x="1668" y="1"/>
                    <a:pt x="1658" y="1"/>
                    <a:pt x="164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53" name="Google Shape;16453;p24"/>
            <p:cNvSpPr/>
            <p:nvPr/>
          </p:nvSpPr>
          <p:spPr>
            <a:xfrm flipH="1">
              <a:off x="4504" y="131845"/>
              <a:ext cx="87210" cy="67444"/>
            </a:xfrm>
            <a:custGeom>
              <a:avLst/>
              <a:gdLst/>
              <a:ahLst/>
              <a:cxnLst/>
              <a:rect l="l" t="t" r="r" b="b"/>
              <a:pathLst>
                <a:path w="1081" h="836" extrusionOk="0">
                  <a:moveTo>
                    <a:pt x="1047" y="0"/>
                  </a:moveTo>
                  <a:cubicBezTo>
                    <a:pt x="936" y="0"/>
                    <a:pt x="826" y="52"/>
                    <a:pt x="735" y="113"/>
                  </a:cubicBezTo>
                  <a:cubicBezTo>
                    <a:pt x="635" y="180"/>
                    <a:pt x="557" y="257"/>
                    <a:pt x="468" y="335"/>
                  </a:cubicBezTo>
                  <a:cubicBezTo>
                    <a:pt x="390" y="413"/>
                    <a:pt x="302" y="491"/>
                    <a:pt x="235" y="591"/>
                  </a:cubicBezTo>
                  <a:cubicBezTo>
                    <a:pt x="190" y="635"/>
                    <a:pt x="168" y="680"/>
                    <a:pt x="124" y="724"/>
                  </a:cubicBezTo>
                  <a:cubicBezTo>
                    <a:pt x="90" y="769"/>
                    <a:pt x="57" y="813"/>
                    <a:pt x="1" y="825"/>
                  </a:cubicBezTo>
                  <a:lnTo>
                    <a:pt x="1" y="835"/>
                  </a:lnTo>
                  <a:cubicBezTo>
                    <a:pt x="57" y="825"/>
                    <a:pt x="101" y="780"/>
                    <a:pt x="146" y="736"/>
                  </a:cubicBezTo>
                  <a:cubicBezTo>
                    <a:pt x="179" y="691"/>
                    <a:pt x="213" y="647"/>
                    <a:pt x="257" y="602"/>
                  </a:cubicBezTo>
                  <a:cubicBezTo>
                    <a:pt x="334" y="524"/>
                    <a:pt x="413" y="447"/>
                    <a:pt x="502" y="368"/>
                  </a:cubicBezTo>
                  <a:lnTo>
                    <a:pt x="779" y="157"/>
                  </a:lnTo>
                  <a:cubicBezTo>
                    <a:pt x="868" y="91"/>
                    <a:pt x="957" y="35"/>
                    <a:pt x="1080" y="12"/>
                  </a:cubicBezTo>
                  <a:lnTo>
                    <a:pt x="1080" y="2"/>
                  </a:lnTo>
                  <a:cubicBezTo>
                    <a:pt x="1069" y="1"/>
                    <a:pt x="1058" y="0"/>
                    <a:pt x="104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54" name="Google Shape;16454;p24"/>
            <p:cNvSpPr/>
            <p:nvPr/>
          </p:nvSpPr>
          <p:spPr>
            <a:xfrm flipH="1">
              <a:off x="-3483" y="196547"/>
              <a:ext cx="72688" cy="27833"/>
            </a:xfrm>
            <a:custGeom>
              <a:avLst/>
              <a:gdLst/>
              <a:ahLst/>
              <a:cxnLst/>
              <a:rect l="l" t="t" r="r" b="b"/>
              <a:pathLst>
                <a:path w="901" h="345" extrusionOk="0">
                  <a:moveTo>
                    <a:pt x="0" y="0"/>
                  </a:moveTo>
                  <a:cubicBezTo>
                    <a:pt x="111" y="134"/>
                    <a:pt x="256" y="223"/>
                    <a:pt x="411" y="278"/>
                  </a:cubicBezTo>
                  <a:cubicBezTo>
                    <a:pt x="490" y="312"/>
                    <a:pt x="567" y="334"/>
                    <a:pt x="656" y="345"/>
                  </a:cubicBezTo>
                  <a:cubicBezTo>
                    <a:pt x="734" y="345"/>
                    <a:pt x="823" y="345"/>
                    <a:pt x="901" y="334"/>
                  </a:cubicBezTo>
                  <a:lnTo>
                    <a:pt x="901" y="323"/>
                  </a:lnTo>
                  <a:cubicBezTo>
                    <a:pt x="823" y="323"/>
                    <a:pt x="734" y="323"/>
                    <a:pt x="656" y="312"/>
                  </a:cubicBezTo>
                  <a:cubicBezTo>
                    <a:pt x="579" y="300"/>
                    <a:pt x="490" y="290"/>
                    <a:pt x="411" y="256"/>
                  </a:cubicBezTo>
                  <a:cubicBezTo>
                    <a:pt x="256" y="211"/>
                    <a:pt x="111" y="12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55" name="Google Shape;16455;p24"/>
            <p:cNvSpPr/>
            <p:nvPr/>
          </p:nvSpPr>
          <p:spPr>
            <a:xfrm flipH="1">
              <a:off x="-49307" y="122971"/>
              <a:ext cx="88016" cy="70026"/>
            </a:xfrm>
            <a:custGeom>
              <a:avLst/>
              <a:gdLst/>
              <a:ahLst/>
              <a:cxnLst/>
              <a:rect l="l" t="t" r="r" b="b"/>
              <a:pathLst>
                <a:path w="1091" h="868" extrusionOk="0">
                  <a:moveTo>
                    <a:pt x="1079" y="0"/>
                  </a:moveTo>
                  <a:cubicBezTo>
                    <a:pt x="979" y="45"/>
                    <a:pt x="856" y="67"/>
                    <a:pt x="757" y="122"/>
                  </a:cubicBezTo>
                  <a:cubicBezTo>
                    <a:pt x="646" y="189"/>
                    <a:pt x="579" y="290"/>
                    <a:pt x="500" y="379"/>
                  </a:cubicBezTo>
                  <a:lnTo>
                    <a:pt x="278" y="656"/>
                  </a:lnTo>
                  <a:cubicBezTo>
                    <a:pt x="201" y="745"/>
                    <a:pt x="112" y="834"/>
                    <a:pt x="0" y="868"/>
                  </a:cubicBezTo>
                  <a:cubicBezTo>
                    <a:pt x="122" y="846"/>
                    <a:pt x="211" y="757"/>
                    <a:pt x="290" y="668"/>
                  </a:cubicBezTo>
                  <a:lnTo>
                    <a:pt x="523" y="389"/>
                  </a:lnTo>
                  <a:cubicBezTo>
                    <a:pt x="601" y="312"/>
                    <a:pt x="668" y="211"/>
                    <a:pt x="767" y="156"/>
                  </a:cubicBezTo>
                  <a:cubicBezTo>
                    <a:pt x="868" y="89"/>
                    <a:pt x="990" y="67"/>
                    <a:pt x="10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56" name="Google Shape;16456;p24"/>
            <p:cNvSpPr/>
            <p:nvPr/>
          </p:nvSpPr>
          <p:spPr>
            <a:xfrm flipH="1">
              <a:off x="-68104" y="185978"/>
              <a:ext cx="74544" cy="22992"/>
            </a:xfrm>
            <a:custGeom>
              <a:avLst/>
              <a:gdLst/>
              <a:ahLst/>
              <a:cxnLst/>
              <a:rect l="l" t="t" r="r" b="b"/>
              <a:pathLst>
                <a:path w="924" h="285" extrusionOk="0">
                  <a:moveTo>
                    <a:pt x="119" y="1"/>
                  </a:moveTo>
                  <a:cubicBezTo>
                    <a:pt x="78" y="1"/>
                    <a:pt x="40" y="3"/>
                    <a:pt x="1" y="9"/>
                  </a:cubicBezTo>
                  <a:lnTo>
                    <a:pt x="1" y="20"/>
                  </a:lnTo>
                  <a:cubicBezTo>
                    <a:pt x="78" y="20"/>
                    <a:pt x="167" y="20"/>
                    <a:pt x="234" y="43"/>
                  </a:cubicBezTo>
                  <a:cubicBezTo>
                    <a:pt x="312" y="65"/>
                    <a:pt x="367" y="120"/>
                    <a:pt x="434" y="176"/>
                  </a:cubicBezTo>
                  <a:cubicBezTo>
                    <a:pt x="501" y="220"/>
                    <a:pt x="590" y="265"/>
                    <a:pt x="668" y="276"/>
                  </a:cubicBezTo>
                  <a:cubicBezTo>
                    <a:pt x="713" y="281"/>
                    <a:pt x="754" y="284"/>
                    <a:pt x="796" y="284"/>
                  </a:cubicBezTo>
                  <a:cubicBezTo>
                    <a:pt x="837" y="284"/>
                    <a:pt x="879" y="281"/>
                    <a:pt x="924" y="276"/>
                  </a:cubicBezTo>
                  <a:cubicBezTo>
                    <a:pt x="846" y="253"/>
                    <a:pt x="757" y="231"/>
                    <a:pt x="679" y="220"/>
                  </a:cubicBezTo>
                  <a:cubicBezTo>
                    <a:pt x="612" y="198"/>
                    <a:pt x="535" y="176"/>
                    <a:pt x="468" y="131"/>
                  </a:cubicBezTo>
                  <a:lnTo>
                    <a:pt x="367" y="65"/>
                  </a:lnTo>
                  <a:cubicBezTo>
                    <a:pt x="323" y="43"/>
                    <a:pt x="290" y="20"/>
                    <a:pt x="246" y="9"/>
                  </a:cubicBezTo>
                  <a:cubicBezTo>
                    <a:pt x="201" y="3"/>
                    <a:pt x="159" y="1"/>
                    <a:pt x="11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57" name="Google Shape;16457;p24"/>
            <p:cNvSpPr/>
            <p:nvPr/>
          </p:nvSpPr>
          <p:spPr>
            <a:xfrm flipH="1">
              <a:off x="-125546" y="136363"/>
              <a:ext cx="82611" cy="43161"/>
            </a:xfrm>
            <a:custGeom>
              <a:avLst/>
              <a:gdLst/>
              <a:ahLst/>
              <a:cxnLst/>
              <a:rect l="l" t="t" r="r" b="b"/>
              <a:pathLst>
                <a:path w="1024" h="535" extrusionOk="0">
                  <a:moveTo>
                    <a:pt x="1023" y="1"/>
                  </a:moveTo>
                  <a:cubicBezTo>
                    <a:pt x="934" y="23"/>
                    <a:pt x="845" y="57"/>
                    <a:pt x="746" y="101"/>
                  </a:cubicBezTo>
                  <a:cubicBezTo>
                    <a:pt x="657" y="146"/>
                    <a:pt x="578" y="201"/>
                    <a:pt x="501" y="257"/>
                  </a:cubicBezTo>
                  <a:cubicBezTo>
                    <a:pt x="423" y="324"/>
                    <a:pt x="345" y="379"/>
                    <a:pt x="267" y="435"/>
                  </a:cubicBezTo>
                  <a:cubicBezTo>
                    <a:pt x="190" y="490"/>
                    <a:pt x="89" y="524"/>
                    <a:pt x="0" y="524"/>
                  </a:cubicBezTo>
                  <a:lnTo>
                    <a:pt x="0" y="535"/>
                  </a:lnTo>
                  <a:cubicBezTo>
                    <a:pt x="101" y="535"/>
                    <a:pt x="190" y="502"/>
                    <a:pt x="279" y="457"/>
                  </a:cubicBezTo>
                  <a:cubicBezTo>
                    <a:pt x="368" y="401"/>
                    <a:pt x="445" y="346"/>
                    <a:pt x="523" y="290"/>
                  </a:cubicBezTo>
                  <a:cubicBezTo>
                    <a:pt x="601" y="235"/>
                    <a:pt x="679" y="190"/>
                    <a:pt x="768" y="146"/>
                  </a:cubicBezTo>
                  <a:cubicBezTo>
                    <a:pt x="857" y="90"/>
                    <a:pt x="946" y="57"/>
                    <a:pt x="10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58" name="Google Shape;16458;p24"/>
            <p:cNvSpPr/>
            <p:nvPr/>
          </p:nvSpPr>
          <p:spPr>
            <a:xfrm flipH="1">
              <a:off x="-158785" y="151530"/>
              <a:ext cx="47679" cy="18152"/>
            </a:xfrm>
            <a:custGeom>
              <a:avLst/>
              <a:gdLst/>
              <a:ahLst/>
              <a:cxnLst/>
              <a:rect l="l" t="t" r="r" b="b"/>
              <a:pathLst>
                <a:path w="591" h="225" extrusionOk="0">
                  <a:moveTo>
                    <a:pt x="572" y="0"/>
                  </a:moveTo>
                  <a:cubicBezTo>
                    <a:pt x="522" y="0"/>
                    <a:pt x="474" y="38"/>
                    <a:pt x="435" y="58"/>
                  </a:cubicBezTo>
                  <a:cubicBezTo>
                    <a:pt x="390" y="80"/>
                    <a:pt x="346" y="114"/>
                    <a:pt x="301" y="124"/>
                  </a:cubicBezTo>
                  <a:cubicBezTo>
                    <a:pt x="201" y="169"/>
                    <a:pt x="101" y="203"/>
                    <a:pt x="0" y="213"/>
                  </a:cubicBezTo>
                  <a:lnTo>
                    <a:pt x="0" y="225"/>
                  </a:lnTo>
                  <a:cubicBezTo>
                    <a:pt x="101" y="213"/>
                    <a:pt x="212" y="191"/>
                    <a:pt x="312" y="147"/>
                  </a:cubicBezTo>
                  <a:cubicBezTo>
                    <a:pt x="356" y="136"/>
                    <a:pt x="412" y="114"/>
                    <a:pt x="457" y="80"/>
                  </a:cubicBezTo>
                  <a:cubicBezTo>
                    <a:pt x="501" y="58"/>
                    <a:pt x="534" y="13"/>
                    <a:pt x="590" y="2"/>
                  </a:cubicBezTo>
                  <a:cubicBezTo>
                    <a:pt x="584" y="1"/>
                    <a:pt x="578" y="0"/>
                    <a:pt x="57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59" name="Google Shape;16459;p24"/>
            <p:cNvSpPr/>
            <p:nvPr/>
          </p:nvSpPr>
          <p:spPr>
            <a:xfrm flipH="1">
              <a:off x="-122884" y="173232"/>
              <a:ext cx="37756" cy="9923"/>
            </a:xfrm>
            <a:custGeom>
              <a:avLst/>
              <a:gdLst/>
              <a:ahLst/>
              <a:cxnLst/>
              <a:rect l="l" t="t" r="r" b="b"/>
              <a:pathLst>
                <a:path w="468" h="123" extrusionOk="0">
                  <a:moveTo>
                    <a:pt x="0" y="0"/>
                  </a:moveTo>
                  <a:lnTo>
                    <a:pt x="0" y="11"/>
                  </a:lnTo>
                  <a:cubicBezTo>
                    <a:pt x="78" y="11"/>
                    <a:pt x="156" y="33"/>
                    <a:pt x="233" y="67"/>
                  </a:cubicBezTo>
                  <a:cubicBezTo>
                    <a:pt x="267" y="78"/>
                    <a:pt x="312" y="100"/>
                    <a:pt x="345" y="100"/>
                  </a:cubicBezTo>
                  <a:cubicBezTo>
                    <a:pt x="389" y="112"/>
                    <a:pt x="434" y="122"/>
                    <a:pt x="467" y="122"/>
                  </a:cubicBezTo>
                  <a:lnTo>
                    <a:pt x="356" y="78"/>
                  </a:lnTo>
                  <a:cubicBezTo>
                    <a:pt x="322" y="67"/>
                    <a:pt x="278" y="55"/>
                    <a:pt x="245" y="45"/>
                  </a:cubicBezTo>
                  <a:cubicBezTo>
                    <a:pt x="167" y="11"/>
                    <a:pt x="78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60" name="Google Shape;16460;p24"/>
            <p:cNvSpPr/>
            <p:nvPr/>
          </p:nvSpPr>
          <p:spPr>
            <a:xfrm flipH="1">
              <a:off x="-945602" y="17931"/>
              <a:ext cx="1295721" cy="611194"/>
            </a:xfrm>
            <a:custGeom>
              <a:avLst/>
              <a:gdLst/>
              <a:ahLst/>
              <a:cxnLst/>
              <a:rect l="l" t="t" r="r" b="b"/>
              <a:pathLst>
                <a:path w="16061" h="7576" extrusionOk="0">
                  <a:moveTo>
                    <a:pt x="34" y="1"/>
                  </a:moveTo>
                  <a:cubicBezTo>
                    <a:pt x="45" y="45"/>
                    <a:pt x="45" y="101"/>
                    <a:pt x="34" y="156"/>
                  </a:cubicBezTo>
                  <a:cubicBezTo>
                    <a:pt x="23" y="190"/>
                    <a:pt x="12" y="223"/>
                    <a:pt x="1" y="245"/>
                  </a:cubicBezTo>
                  <a:cubicBezTo>
                    <a:pt x="957" y="1313"/>
                    <a:pt x="2069" y="2214"/>
                    <a:pt x="3293" y="2959"/>
                  </a:cubicBezTo>
                  <a:cubicBezTo>
                    <a:pt x="3482" y="3070"/>
                    <a:pt x="3682" y="3182"/>
                    <a:pt x="3883" y="3293"/>
                  </a:cubicBezTo>
                  <a:cubicBezTo>
                    <a:pt x="4427" y="3727"/>
                    <a:pt x="4928" y="4227"/>
                    <a:pt x="5306" y="4806"/>
                  </a:cubicBezTo>
                  <a:cubicBezTo>
                    <a:pt x="5506" y="5117"/>
                    <a:pt x="5673" y="5451"/>
                    <a:pt x="5796" y="5796"/>
                  </a:cubicBezTo>
                  <a:cubicBezTo>
                    <a:pt x="5918" y="6140"/>
                    <a:pt x="6007" y="6496"/>
                    <a:pt x="6051" y="6864"/>
                  </a:cubicBezTo>
                  <a:lnTo>
                    <a:pt x="6096" y="6864"/>
                  </a:lnTo>
                  <a:cubicBezTo>
                    <a:pt x="6063" y="6485"/>
                    <a:pt x="5984" y="6129"/>
                    <a:pt x="5851" y="5774"/>
                  </a:cubicBezTo>
                  <a:cubicBezTo>
                    <a:pt x="5729" y="5418"/>
                    <a:pt x="5562" y="5084"/>
                    <a:pt x="5361" y="4773"/>
                  </a:cubicBezTo>
                  <a:cubicBezTo>
                    <a:pt x="5072" y="4305"/>
                    <a:pt x="4694" y="3883"/>
                    <a:pt x="4294" y="3515"/>
                  </a:cubicBezTo>
                  <a:lnTo>
                    <a:pt x="4294" y="3515"/>
                  </a:lnTo>
                  <a:cubicBezTo>
                    <a:pt x="5151" y="3960"/>
                    <a:pt x="6040" y="4328"/>
                    <a:pt x="6952" y="4650"/>
                  </a:cubicBezTo>
                  <a:lnTo>
                    <a:pt x="7319" y="4917"/>
                  </a:lnTo>
                  <a:cubicBezTo>
                    <a:pt x="7442" y="5017"/>
                    <a:pt x="7564" y="5128"/>
                    <a:pt x="7675" y="5250"/>
                  </a:cubicBezTo>
                  <a:cubicBezTo>
                    <a:pt x="7897" y="5495"/>
                    <a:pt x="8120" y="5740"/>
                    <a:pt x="8309" y="6007"/>
                  </a:cubicBezTo>
                  <a:cubicBezTo>
                    <a:pt x="8398" y="6140"/>
                    <a:pt x="8487" y="6274"/>
                    <a:pt x="8565" y="6419"/>
                  </a:cubicBezTo>
                  <a:cubicBezTo>
                    <a:pt x="8609" y="6496"/>
                    <a:pt x="8643" y="6563"/>
                    <a:pt x="8687" y="6641"/>
                  </a:cubicBezTo>
                  <a:cubicBezTo>
                    <a:pt x="8732" y="6708"/>
                    <a:pt x="8776" y="6785"/>
                    <a:pt x="8832" y="6852"/>
                  </a:cubicBezTo>
                  <a:cubicBezTo>
                    <a:pt x="9021" y="7119"/>
                    <a:pt x="9254" y="7364"/>
                    <a:pt x="9499" y="7575"/>
                  </a:cubicBezTo>
                  <a:lnTo>
                    <a:pt x="9533" y="7542"/>
                  </a:lnTo>
                  <a:cubicBezTo>
                    <a:pt x="9288" y="7319"/>
                    <a:pt x="9066" y="7074"/>
                    <a:pt x="8876" y="6808"/>
                  </a:cubicBezTo>
                  <a:lnTo>
                    <a:pt x="8743" y="6607"/>
                  </a:lnTo>
                  <a:cubicBezTo>
                    <a:pt x="8698" y="6541"/>
                    <a:pt x="8665" y="6463"/>
                    <a:pt x="8621" y="6396"/>
                  </a:cubicBezTo>
                  <a:cubicBezTo>
                    <a:pt x="8542" y="6241"/>
                    <a:pt x="8453" y="6107"/>
                    <a:pt x="8364" y="5962"/>
                  </a:cubicBezTo>
                  <a:cubicBezTo>
                    <a:pt x="8176" y="5695"/>
                    <a:pt x="7953" y="5440"/>
                    <a:pt x="7731" y="5195"/>
                  </a:cubicBezTo>
                  <a:cubicBezTo>
                    <a:pt x="7620" y="5072"/>
                    <a:pt x="7497" y="4961"/>
                    <a:pt x="7375" y="4850"/>
                  </a:cubicBezTo>
                  <a:lnTo>
                    <a:pt x="7242" y="4750"/>
                  </a:lnTo>
                  <a:lnTo>
                    <a:pt x="7242" y="4750"/>
                  </a:lnTo>
                  <a:cubicBezTo>
                    <a:pt x="7274" y="4761"/>
                    <a:pt x="7297" y="4773"/>
                    <a:pt x="7331" y="4783"/>
                  </a:cubicBezTo>
                  <a:lnTo>
                    <a:pt x="7864" y="4951"/>
                  </a:lnTo>
                  <a:cubicBezTo>
                    <a:pt x="8042" y="5006"/>
                    <a:pt x="8220" y="5062"/>
                    <a:pt x="8398" y="5106"/>
                  </a:cubicBezTo>
                  <a:cubicBezTo>
                    <a:pt x="8754" y="5206"/>
                    <a:pt x="9110" y="5295"/>
                    <a:pt x="9477" y="5362"/>
                  </a:cubicBezTo>
                  <a:cubicBezTo>
                    <a:pt x="9677" y="5395"/>
                    <a:pt x="9866" y="5428"/>
                    <a:pt x="10067" y="5462"/>
                  </a:cubicBezTo>
                  <a:cubicBezTo>
                    <a:pt x="10334" y="5562"/>
                    <a:pt x="10589" y="5685"/>
                    <a:pt x="10834" y="5818"/>
                  </a:cubicBezTo>
                  <a:cubicBezTo>
                    <a:pt x="10956" y="5895"/>
                    <a:pt x="11068" y="5974"/>
                    <a:pt x="11179" y="6073"/>
                  </a:cubicBezTo>
                  <a:cubicBezTo>
                    <a:pt x="11278" y="6174"/>
                    <a:pt x="11390" y="6274"/>
                    <a:pt x="11490" y="6374"/>
                  </a:cubicBezTo>
                  <a:cubicBezTo>
                    <a:pt x="11690" y="6574"/>
                    <a:pt x="11891" y="6797"/>
                    <a:pt x="12101" y="6985"/>
                  </a:cubicBezTo>
                  <a:lnTo>
                    <a:pt x="12736" y="7575"/>
                  </a:lnTo>
                  <a:lnTo>
                    <a:pt x="12769" y="7542"/>
                  </a:lnTo>
                  <a:lnTo>
                    <a:pt x="12146" y="6941"/>
                  </a:lnTo>
                  <a:cubicBezTo>
                    <a:pt x="11924" y="6752"/>
                    <a:pt x="11735" y="6541"/>
                    <a:pt x="11535" y="6330"/>
                  </a:cubicBezTo>
                  <a:cubicBezTo>
                    <a:pt x="11434" y="6229"/>
                    <a:pt x="11323" y="6118"/>
                    <a:pt x="11223" y="6029"/>
                  </a:cubicBezTo>
                  <a:cubicBezTo>
                    <a:pt x="11112" y="5929"/>
                    <a:pt x="10989" y="5829"/>
                    <a:pt x="10867" y="5762"/>
                  </a:cubicBezTo>
                  <a:cubicBezTo>
                    <a:pt x="10689" y="5662"/>
                    <a:pt x="10511" y="5573"/>
                    <a:pt x="10334" y="5495"/>
                  </a:cubicBezTo>
                  <a:lnTo>
                    <a:pt x="10334" y="5495"/>
                  </a:lnTo>
                  <a:cubicBezTo>
                    <a:pt x="10778" y="5540"/>
                    <a:pt x="11234" y="5573"/>
                    <a:pt x="11690" y="5573"/>
                  </a:cubicBezTo>
                  <a:cubicBezTo>
                    <a:pt x="12424" y="5573"/>
                    <a:pt x="13169" y="5507"/>
                    <a:pt x="13893" y="5351"/>
                  </a:cubicBezTo>
                  <a:cubicBezTo>
                    <a:pt x="14627" y="5206"/>
                    <a:pt x="15338" y="5028"/>
                    <a:pt x="16061" y="4884"/>
                  </a:cubicBezTo>
                  <a:lnTo>
                    <a:pt x="16050" y="4839"/>
                  </a:lnTo>
                  <a:cubicBezTo>
                    <a:pt x="15327" y="4973"/>
                    <a:pt x="14604" y="5161"/>
                    <a:pt x="13881" y="5295"/>
                  </a:cubicBezTo>
                  <a:cubicBezTo>
                    <a:pt x="13159" y="5440"/>
                    <a:pt x="12424" y="5495"/>
                    <a:pt x="11690" y="5495"/>
                  </a:cubicBezTo>
                  <a:cubicBezTo>
                    <a:pt x="10956" y="5484"/>
                    <a:pt x="10222" y="5406"/>
                    <a:pt x="9499" y="5262"/>
                  </a:cubicBezTo>
                  <a:cubicBezTo>
                    <a:pt x="9343" y="5240"/>
                    <a:pt x="9187" y="5206"/>
                    <a:pt x="9043" y="5161"/>
                  </a:cubicBezTo>
                  <a:cubicBezTo>
                    <a:pt x="9333" y="5128"/>
                    <a:pt x="9622" y="5084"/>
                    <a:pt x="9899" y="5006"/>
                  </a:cubicBezTo>
                  <a:cubicBezTo>
                    <a:pt x="10277" y="4906"/>
                    <a:pt x="10633" y="4739"/>
                    <a:pt x="10956" y="4539"/>
                  </a:cubicBezTo>
                  <a:cubicBezTo>
                    <a:pt x="11290" y="4338"/>
                    <a:pt x="11590" y="4116"/>
                    <a:pt x="11924" y="3916"/>
                  </a:cubicBezTo>
                  <a:cubicBezTo>
                    <a:pt x="12247" y="3716"/>
                    <a:pt x="12569" y="3527"/>
                    <a:pt x="12902" y="3337"/>
                  </a:cubicBezTo>
                  <a:lnTo>
                    <a:pt x="12880" y="3293"/>
                  </a:lnTo>
                  <a:cubicBezTo>
                    <a:pt x="12546" y="3482"/>
                    <a:pt x="12213" y="3671"/>
                    <a:pt x="11891" y="3871"/>
                  </a:cubicBezTo>
                  <a:cubicBezTo>
                    <a:pt x="11557" y="4061"/>
                    <a:pt x="11256" y="4294"/>
                    <a:pt x="10923" y="4483"/>
                  </a:cubicBezTo>
                  <a:cubicBezTo>
                    <a:pt x="10600" y="4684"/>
                    <a:pt x="10255" y="4839"/>
                    <a:pt x="9889" y="4939"/>
                  </a:cubicBezTo>
                  <a:cubicBezTo>
                    <a:pt x="9533" y="5028"/>
                    <a:pt x="9177" y="5084"/>
                    <a:pt x="8821" y="5117"/>
                  </a:cubicBezTo>
                  <a:cubicBezTo>
                    <a:pt x="8687" y="5084"/>
                    <a:pt x="8554" y="5040"/>
                    <a:pt x="8421" y="5006"/>
                  </a:cubicBezTo>
                  <a:cubicBezTo>
                    <a:pt x="8243" y="4951"/>
                    <a:pt x="8075" y="4906"/>
                    <a:pt x="7897" y="4839"/>
                  </a:cubicBezTo>
                  <a:cubicBezTo>
                    <a:pt x="7719" y="4783"/>
                    <a:pt x="7541" y="4728"/>
                    <a:pt x="7375" y="4672"/>
                  </a:cubicBezTo>
                  <a:cubicBezTo>
                    <a:pt x="6941" y="4528"/>
                    <a:pt x="6518" y="4361"/>
                    <a:pt x="6096" y="4194"/>
                  </a:cubicBezTo>
                  <a:cubicBezTo>
                    <a:pt x="6307" y="4194"/>
                    <a:pt x="6518" y="4172"/>
                    <a:pt x="6718" y="4128"/>
                  </a:cubicBezTo>
                  <a:cubicBezTo>
                    <a:pt x="7030" y="4071"/>
                    <a:pt x="7331" y="3982"/>
                    <a:pt x="7620" y="3871"/>
                  </a:cubicBezTo>
                  <a:cubicBezTo>
                    <a:pt x="8209" y="3638"/>
                    <a:pt x="8754" y="3337"/>
                    <a:pt x="9288" y="3015"/>
                  </a:cubicBezTo>
                  <a:lnTo>
                    <a:pt x="9266" y="2981"/>
                  </a:lnTo>
                  <a:cubicBezTo>
                    <a:pt x="8732" y="3293"/>
                    <a:pt x="8176" y="3594"/>
                    <a:pt x="7597" y="3805"/>
                  </a:cubicBezTo>
                  <a:cubicBezTo>
                    <a:pt x="7308" y="3916"/>
                    <a:pt x="7019" y="4005"/>
                    <a:pt x="6708" y="4061"/>
                  </a:cubicBezTo>
                  <a:cubicBezTo>
                    <a:pt x="6512" y="4093"/>
                    <a:pt x="6311" y="4114"/>
                    <a:pt x="6112" y="4114"/>
                  </a:cubicBezTo>
                  <a:cubicBezTo>
                    <a:pt x="6039" y="4114"/>
                    <a:pt x="5967" y="4111"/>
                    <a:pt x="5895" y="4105"/>
                  </a:cubicBezTo>
                  <a:cubicBezTo>
                    <a:pt x="5017" y="3738"/>
                    <a:pt x="4172" y="3315"/>
                    <a:pt x="3371" y="2826"/>
                  </a:cubicBezTo>
                  <a:cubicBezTo>
                    <a:pt x="3070" y="2637"/>
                    <a:pt x="2770" y="2448"/>
                    <a:pt x="2481" y="2237"/>
                  </a:cubicBezTo>
                  <a:lnTo>
                    <a:pt x="2481" y="2237"/>
                  </a:lnTo>
                  <a:cubicBezTo>
                    <a:pt x="2559" y="2247"/>
                    <a:pt x="2637" y="2259"/>
                    <a:pt x="2714" y="2259"/>
                  </a:cubicBezTo>
                  <a:cubicBezTo>
                    <a:pt x="2850" y="2277"/>
                    <a:pt x="2993" y="2295"/>
                    <a:pt x="3137" y="2295"/>
                  </a:cubicBezTo>
                  <a:cubicBezTo>
                    <a:pt x="3170" y="2295"/>
                    <a:pt x="3204" y="2294"/>
                    <a:pt x="3238" y="2292"/>
                  </a:cubicBezTo>
                  <a:cubicBezTo>
                    <a:pt x="3426" y="2292"/>
                    <a:pt x="3593" y="2270"/>
                    <a:pt x="3771" y="2237"/>
                  </a:cubicBezTo>
                  <a:cubicBezTo>
                    <a:pt x="3949" y="2214"/>
                    <a:pt x="4116" y="2181"/>
                    <a:pt x="4294" y="2148"/>
                  </a:cubicBezTo>
                  <a:cubicBezTo>
                    <a:pt x="4639" y="2081"/>
                    <a:pt x="4983" y="2025"/>
                    <a:pt x="5329" y="1970"/>
                  </a:cubicBezTo>
                  <a:lnTo>
                    <a:pt x="6374" y="1803"/>
                  </a:lnTo>
                  <a:lnTo>
                    <a:pt x="6362" y="1758"/>
                  </a:lnTo>
                  <a:lnTo>
                    <a:pt x="5317" y="1903"/>
                  </a:lnTo>
                  <a:cubicBezTo>
                    <a:pt x="4973" y="1958"/>
                    <a:pt x="4627" y="2003"/>
                    <a:pt x="4283" y="2059"/>
                  </a:cubicBezTo>
                  <a:cubicBezTo>
                    <a:pt x="4105" y="2092"/>
                    <a:pt x="3927" y="2114"/>
                    <a:pt x="3760" y="2148"/>
                  </a:cubicBezTo>
                  <a:cubicBezTo>
                    <a:pt x="3582" y="2170"/>
                    <a:pt x="3416" y="2192"/>
                    <a:pt x="3238" y="2192"/>
                  </a:cubicBezTo>
                  <a:cubicBezTo>
                    <a:pt x="3070" y="2192"/>
                    <a:pt x="2892" y="2170"/>
                    <a:pt x="2726" y="2148"/>
                  </a:cubicBezTo>
                  <a:cubicBezTo>
                    <a:pt x="2570" y="2126"/>
                    <a:pt x="2425" y="2103"/>
                    <a:pt x="2270" y="2081"/>
                  </a:cubicBezTo>
                  <a:cubicBezTo>
                    <a:pt x="1458" y="1469"/>
                    <a:pt x="702" y="779"/>
                    <a:pt x="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61" name="Google Shape;16461;p24"/>
            <p:cNvSpPr/>
            <p:nvPr/>
          </p:nvSpPr>
          <p:spPr>
            <a:xfrm flipH="1">
              <a:off x="1356798" y="139348"/>
              <a:ext cx="292608" cy="228633"/>
            </a:xfrm>
            <a:custGeom>
              <a:avLst/>
              <a:gdLst/>
              <a:ahLst/>
              <a:cxnLst/>
              <a:rect l="l" t="t" r="r" b="b"/>
              <a:pathLst>
                <a:path w="3627" h="2834" extrusionOk="0">
                  <a:moveTo>
                    <a:pt x="2891" y="0"/>
                  </a:moveTo>
                  <a:cubicBezTo>
                    <a:pt x="2588" y="0"/>
                    <a:pt x="2068" y="135"/>
                    <a:pt x="1736" y="320"/>
                  </a:cubicBezTo>
                  <a:cubicBezTo>
                    <a:pt x="1369" y="532"/>
                    <a:pt x="1213" y="865"/>
                    <a:pt x="947" y="1488"/>
                  </a:cubicBezTo>
                  <a:cubicBezTo>
                    <a:pt x="702" y="2044"/>
                    <a:pt x="123" y="2689"/>
                    <a:pt x="12" y="2811"/>
                  </a:cubicBezTo>
                  <a:cubicBezTo>
                    <a:pt x="1" y="2823"/>
                    <a:pt x="12" y="2833"/>
                    <a:pt x="12" y="2833"/>
                  </a:cubicBezTo>
                  <a:cubicBezTo>
                    <a:pt x="179" y="2789"/>
                    <a:pt x="957" y="2600"/>
                    <a:pt x="1313" y="2511"/>
                  </a:cubicBezTo>
                  <a:cubicBezTo>
                    <a:pt x="1703" y="2400"/>
                    <a:pt x="2459" y="2055"/>
                    <a:pt x="2882" y="1666"/>
                  </a:cubicBezTo>
                  <a:cubicBezTo>
                    <a:pt x="3282" y="1288"/>
                    <a:pt x="3482" y="509"/>
                    <a:pt x="3493" y="453"/>
                  </a:cubicBezTo>
                  <a:lnTo>
                    <a:pt x="3493" y="443"/>
                  </a:lnTo>
                  <a:lnTo>
                    <a:pt x="3616" y="376"/>
                  </a:lnTo>
                  <a:cubicBezTo>
                    <a:pt x="3627" y="376"/>
                    <a:pt x="3627" y="364"/>
                    <a:pt x="3616" y="364"/>
                  </a:cubicBezTo>
                  <a:cubicBezTo>
                    <a:pt x="3560" y="309"/>
                    <a:pt x="3248" y="42"/>
                    <a:pt x="3004" y="8"/>
                  </a:cubicBezTo>
                  <a:cubicBezTo>
                    <a:pt x="2971" y="3"/>
                    <a:pt x="2933" y="0"/>
                    <a:pt x="289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62" name="Google Shape;16462;p24"/>
            <p:cNvSpPr/>
            <p:nvPr/>
          </p:nvSpPr>
          <p:spPr>
            <a:xfrm flipH="1">
              <a:off x="1457319" y="146286"/>
              <a:ext cx="192087" cy="221695"/>
            </a:xfrm>
            <a:custGeom>
              <a:avLst/>
              <a:gdLst/>
              <a:ahLst/>
              <a:cxnLst/>
              <a:rect l="l" t="t" r="r" b="b"/>
              <a:pathLst>
                <a:path w="2381" h="2748" extrusionOk="0">
                  <a:moveTo>
                    <a:pt x="2348" y="1"/>
                  </a:moveTo>
                  <a:lnTo>
                    <a:pt x="2348" y="1"/>
                  </a:lnTo>
                  <a:cubicBezTo>
                    <a:pt x="2136" y="56"/>
                    <a:pt x="1914" y="134"/>
                    <a:pt x="1736" y="234"/>
                  </a:cubicBezTo>
                  <a:cubicBezTo>
                    <a:pt x="1369" y="446"/>
                    <a:pt x="1213" y="779"/>
                    <a:pt x="947" y="1402"/>
                  </a:cubicBezTo>
                  <a:cubicBezTo>
                    <a:pt x="702" y="1958"/>
                    <a:pt x="123" y="2603"/>
                    <a:pt x="12" y="2725"/>
                  </a:cubicBezTo>
                  <a:cubicBezTo>
                    <a:pt x="1" y="2737"/>
                    <a:pt x="12" y="2747"/>
                    <a:pt x="12" y="2747"/>
                  </a:cubicBezTo>
                  <a:cubicBezTo>
                    <a:pt x="179" y="2703"/>
                    <a:pt x="957" y="2514"/>
                    <a:pt x="1313" y="2425"/>
                  </a:cubicBezTo>
                  <a:cubicBezTo>
                    <a:pt x="1424" y="2391"/>
                    <a:pt x="1558" y="2347"/>
                    <a:pt x="1703" y="2280"/>
                  </a:cubicBezTo>
                  <a:cubicBezTo>
                    <a:pt x="1747" y="2203"/>
                    <a:pt x="1780" y="2114"/>
                    <a:pt x="1814" y="2036"/>
                  </a:cubicBezTo>
                  <a:cubicBezTo>
                    <a:pt x="1869" y="1847"/>
                    <a:pt x="1891" y="1657"/>
                    <a:pt x="1925" y="1479"/>
                  </a:cubicBezTo>
                  <a:cubicBezTo>
                    <a:pt x="1948" y="1279"/>
                    <a:pt x="1980" y="1091"/>
                    <a:pt x="2059" y="923"/>
                  </a:cubicBezTo>
                  <a:cubicBezTo>
                    <a:pt x="2136" y="757"/>
                    <a:pt x="2237" y="601"/>
                    <a:pt x="2303" y="434"/>
                  </a:cubicBezTo>
                  <a:cubicBezTo>
                    <a:pt x="2359" y="290"/>
                    <a:pt x="2381" y="145"/>
                    <a:pt x="23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63" name="Google Shape;16463;p24"/>
            <p:cNvSpPr/>
            <p:nvPr/>
          </p:nvSpPr>
          <p:spPr>
            <a:xfrm flipH="1">
              <a:off x="1551466" y="298440"/>
              <a:ext cx="15409" cy="39047"/>
            </a:xfrm>
            <a:custGeom>
              <a:avLst/>
              <a:gdLst/>
              <a:ahLst/>
              <a:cxnLst/>
              <a:rect l="l" t="t" r="r" b="b"/>
              <a:pathLst>
                <a:path w="191" h="484" extrusionOk="0">
                  <a:moveTo>
                    <a:pt x="171" y="0"/>
                  </a:moveTo>
                  <a:cubicBezTo>
                    <a:pt x="168" y="0"/>
                    <a:pt x="168" y="5"/>
                    <a:pt x="168" y="5"/>
                  </a:cubicBezTo>
                  <a:cubicBezTo>
                    <a:pt x="168" y="5"/>
                    <a:pt x="179" y="5"/>
                    <a:pt x="168" y="16"/>
                  </a:cubicBezTo>
                  <a:cubicBezTo>
                    <a:pt x="168" y="28"/>
                    <a:pt x="157" y="38"/>
                    <a:pt x="157" y="50"/>
                  </a:cubicBezTo>
                  <a:cubicBezTo>
                    <a:pt x="146" y="72"/>
                    <a:pt x="134" y="94"/>
                    <a:pt x="134" y="117"/>
                  </a:cubicBezTo>
                  <a:cubicBezTo>
                    <a:pt x="112" y="150"/>
                    <a:pt x="90" y="194"/>
                    <a:pt x="79" y="228"/>
                  </a:cubicBezTo>
                  <a:cubicBezTo>
                    <a:pt x="45" y="317"/>
                    <a:pt x="1" y="394"/>
                    <a:pt x="1" y="483"/>
                  </a:cubicBezTo>
                  <a:cubicBezTo>
                    <a:pt x="23" y="394"/>
                    <a:pt x="57" y="317"/>
                    <a:pt x="101" y="239"/>
                  </a:cubicBezTo>
                  <a:cubicBezTo>
                    <a:pt x="124" y="206"/>
                    <a:pt x="146" y="161"/>
                    <a:pt x="157" y="127"/>
                  </a:cubicBezTo>
                  <a:cubicBezTo>
                    <a:pt x="168" y="105"/>
                    <a:pt x="168" y="83"/>
                    <a:pt x="179" y="61"/>
                  </a:cubicBezTo>
                  <a:lnTo>
                    <a:pt x="179" y="28"/>
                  </a:lnTo>
                  <a:cubicBezTo>
                    <a:pt x="179" y="16"/>
                    <a:pt x="190" y="16"/>
                    <a:pt x="179" y="5"/>
                  </a:cubicBezTo>
                  <a:cubicBezTo>
                    <a:pt x="175" y="2"/>
                    <a:pt x="173" y="0"/>
                    <a:pt x="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64" name="Google Shape;16464;p24"/>
            <p:cNvSpPr/>
            <p:nvPr/>
          </p:nvSpPr>
          <p:spPr>
            <a:xfrm flipH="1">
              <a:off x="1507579" y="265605"/>
              <a:ext cx="76238" cy="23396"/>
            </a:xfrm>
            <a:custGeom>
              <a:avLst/>
              <a:gdLst/>
              <a:ahLst/>
              <a:cxnLst/>
              <a:rect l="l" t="t" r="r" b="b"/>
              <a:pathLst>
                <a:path w="945" h="290" extrusionOk="0">
                  <a:moveTo>
                    <a:pt x="945" y="0"/>
                  </a:moveTo>
                  <a:cubicBezTo>
                    <a:pt x="868" y="12"/>
                    <a:pt x="789" y="23"/>
                    <a:pt x="700" y="23"/>
                  </a:cubicBezTo>
                  <a:cubicBezTo>
                    <a:pt x="623" y="23"/>
                    <a:pt x="534" y="45"/>
                    <a:pt x="456" y="79"/>
                  </a:cubicBezTo>
                  <a:cubicBezTo>
                    <a:pt x="378" y="112"/>
                    <a:pt x="300" y="145"/>
                    <a:pt x="233" y="190"/>
                  </a:cubicBezTo>
                  <a:lnTo>
                    <a:pt x="0" y="290"/>
                  </a:lnTo>
                  <a:lnTo>
                    <a:pt x="0" y="290"/>
                  </a:lnTo>
                  <a:lnTo>
                    <a:pt x="233" y="201"/>
                  </a:lnTo>
                  <a:cubicBezTo>
                    <a:pt x="311" y="178"/>
                    <a:pt x="389" y="145"/>
                    <a:pt x="467" y="112"/>
                  </a:cubicBezTo>
                  <a:cubicBezTo>
                    <a:pt x="545" y="79"/>
                    <a:pt x="623" y="79"/>
                    <a:pt x="700" y="67"/>
                  </a:cubicBezTo>
                  <a:cubicBezTo>
                    <a:pt x="789" y="57"/>
                    <a:pt x="868" y="45"/>
                    <a:pt x="945" y="12"/>
                  </a:cubicBezTo>
                  <a:lnTo>
                    <a:pt x="94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65" name="Google Shape;16465;p24"/>
            <p:cNvSpPr/>
            <p:nvPr/>
          </p:nvSpPr>
          <p:spPr>
            <a:xfrm flipH="1">
              <a:off x="1443764" y="220185"/>
              <a:ext cx="105120" cy="21298"/>
            </a:xfrm>
            <a:custGeom>
              <a:avLst/>
              <a:gdLst/>
              <a:ahLst/>
              <a:cxnLst/>
              <a:rect l="l" t="t" r="r" b="b"/>
              <a:pathLst>
                <a:path w="1303" h="264" extrusionOk="0">
                  <a:moveTo>
                    <a:pt x="1105" y="0"/>
                  </a:moveTo>
                  <a:cubicBezTo>
                    <a:pt x="1059" y="0"/>
                    <a:pt x="1014" y="3"/>
                    <a:pt x="968" y="7"/>
                  </a:cubicBezTo>
                  <a:cubicBezTo>
                    <a:pt x="857" y="19"/>
                    <a:pt x="746" y="30"/>
                    <a:pt x="635" y="52"/>
                  </a:cubicBezTo>
                  <a:cubicBezTo>
                    <a:pt x="412" y="108"/>
                    <a:pt x="201" y="175"/>
                    <a:pt x="0" y="264"/>
                  </a:cubicBezTo>
                  <a:cubicBezTo>
                    <a:pt x="212" y="185"/>
                    <a:pt x="423" y="130"/>
                    <a:pt x="645" y="96"/>
                  </a:cubicBezTo>
                  <a:cubicBezTo>
                    <a:pt x="746" y="74"/>
                    <a:pt x="857" y="63"/>
                    <a:pt x="968" y="52"/>
                  </a:cubicBezTo>
                  <a:lnTo>
                    <a:pt x="1302" y="19"/>
                  </a:lnTo>
                  <a:cubicBezTo>
                    <a:pt x="1236" y="6"/>
                    <a:pt x="1171" y="0"/>
                    <a:pt x="11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66" name="Google Shape;16466;p24"/>
            <p:cNvSpPr/>
            <p:nvPr/>
          </p:nvSpPr>
          <p:spPr>
            <a:xfrm flipH="1">
              <a:off x="1468047" y="239628"/>
              <a:ext cx="47598" cy="75431"/>
            </a:xfrm>
            <a:custGeom>
              <a:avLst/>
              <a:gdLst/>
              <a:ahLst/>
              <a:cxnLst/>
              <a:rect l="l" t="t" r="r" b="b"/>
              <a:pathLst>
                <a:path w="590" h="935" extrusionOk="0">
                  <a:moveTo>
                    <a:pt x="567" y="0"/>
                  </a:moveTo>
                  <a:lnTo>
                    <a:pt x="567" y="11"/>
                  </a:lnTo>
                  <a:cubicBezTo>
                    <a:pt x="567" y="56"/>
                    <a:pt x="545" y="89"/>
                    <a:pt x="523" y="122"/>
                  </a:cubicBezTo>
                  <a:cubicBezTo>
                    <a:pt x="500" y="167"/>
                    <a:pt x="467" y="201"/>
                    <a:pt x="434" y="233"/>
                  </a:cubicBezTo>
                  <a:cubicBezTo>
                    <a:pt x="378" y="312"/>
                    <a:pt x="322" y="379"/>
                    <a:pt x="278" y="456"/>
                  </a:cubicBezTo>
                  <a:cubicBezTo>
                    <a:pt x="167" y="601"/>
                    <a:pt x="56" y="757"/>
                    <a:pt x="0" y="935"/>
                  </a:cubicBezTo>
                  <a:cubicBezTo>
                    <a:pt x="67" y="767"/>
                    <a:pt x="189" y="623"/>
                    <a:pt x="300" y="478"/>
                  </a:cubicBezTo>
                  <a:cubicBezTo>
                    <a:pt x="356" y="411"/>
                    <a:pt x="423" y="334"/>
                    <a:pt x="478" y="256"/>
                  </a:cubicBezTo>
                  <a:cubicBezTo>
                    <a:pt x="500" y="223"/>
                    <a:pt x="523" y="189"/>
                    <a:pt x="545" y="144"/>
                  </a:cubicBezTo>
                  <a:cubicBezTo>
                    <a:pt x="567" y="100"/>
                    <a:pt x="589" y="56"/>
                    <a:pt x="5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67" name="Google Shape;16467;p24"/>
            <p:cNvSpPr/>
            <p:nvPr/>
          </p:nvSpPr>
          <p:spPr>
            <a:xfrm flipH="1">
              <a:off x="1392695" y="191142"/>
              <a:ext cx="42193" cy="76319"/>
            </a:xfrm>
            <a:custGeom>
              <a:avLst/>
              <a:gdLst/>
              <a:ahLst/>
              <a:cxnLst/>
              <a:rect l="l" t="t" r="r" b="b"/>
              <a:pathLst>
                <a:path w="523" h="946" extrusionOk="0">
                  <a:moveTo>
                    <a:pt x="478" y="1"/>
                  </a:moveTo>
                  <a:lnTo>
                    <a:pt x="478" y="11"/>
                  </a:lnTo>
                  <a:cubicBezTo>
                    <a:pt x="478" y="100"/>
                    <a:pt x="456" y="179"/>
                    <a:pt x="423" y="256"/>
                  </a:cubicBezTo>
                  <a:cubicBezTo>
                    <a:pt x="389" y="334"/>
                    <a:pt x="345" y="423"/>
                    <a:pt x="312" y="501"/>
                  </a:cubicBezTo>
                  <a:cubicBezTo>
                    <a:pt x="223" y="657"/>
                    <a:pt x="122" y="802"/>
                    <a:pt x="0" y="935"/>
                  </a:cubicBezTo>
                  <a:lnTo>
                    <a:pt x="11" y="946"/>
                  </a:lnTo>
                  <a:cubicBezTo>
                    <a:pt x="134" y="824"/>
                    <a:pt x="256" y="679"/>
                    <a:pt x="345" y="523"/>
                  </a:cubicBezTo>
                  <a:cubicBezTo>
                    <a:pt x="401" y="446"/>
                    <a:pt x="445" y="367"/>
                    <a:pt x="478" y="278"/>
                  </a:cubicBezTo>
                  <a:cubicBezTo>
                    <a:pt x="512" y="189"/>
                    <a:pt x="523" y="90"/>
                    <a:pt x="4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68" name="Google Shape;16468;p24"/>
            <p:cNvSpPr/>
            <p:nvPr/>
          </p:nvSpPr>
          <p:spPr>
            <a:xfrm flipH="1">
              <a:off x="1377368" y="170973"/>
              <a:ext cx="111332" cy="19362"/>
            </a:xfrm>
            <a:custGeom>
              <a:avLst/>
              <a:gdLst/>
              <a:ahLst/>
              <a:cxnLst/>
              <a:rect l="l" t="t" r="r" b="b"/>
              <a:pathLst>
                <a:path w="1380" h="240" extrusionOk="0">
                  <a:moveTo>
                    <a:pt x="852" y="0"/>
                  </a:moveTo>
                  <a:cubicBezTo>
                    <a:pt x="792" y="0"/>
                    <a:pt x="734" y="6"/>
                    <a:pt x="678" y="17"/>
                  </a:cubicBezTo>
                  <a:cubicBezTo>
                    <a:pt x="433" y="39"/>
                    <a:pt x="211" y="106"/>
                    <a:pt x="0" y="229"/>
                  </a:cubicBezTo>
                  <a:lnTo>
                    <a:pt x="11" y="239"/>
                  </a:lnTo>
                  <a:cubicBezTo>
                    <a:pt x="111" y="184"/>
                    <a:pt x="222" y="140"/>
                    <a:pt x="334" y="117"/>
                  </a:cubicBezTo>
                  <a:cubicBezTo>
                    <a:pt x="445" y="83"/>
                    <a:pt x="567" y="61"/>
                    <a:pt x="678" y="61"/>
                  </a:cubicBezTo>
                  <a:cubicBezTo>
                    <a:pt x="710" y="58"/>
                    <a:pt x="744" y="57"/>
                    <a:pt x="777" y="57"/>
                  </a:cubicBezTo>
                  <a:cubicBezTo>
                    <a:pt x="860" y="57"/>
                    <a:pt x="944" y="65"/>
                    <a:pt x="1023" y="73"/>
                  </a:cubicBezTo>
                  <a:cubicBezTo>
                    <a:pt x="1134" y="83"/>
                    <a:pt x="1256" y="117"/>
                    <a:pt x="1368" y="117"/>
                  </a:cubicBezTo>
                  <a:lnTo>
                    <a:pt x="1379" y="117"/>
                  </a:lnTo>
                  <a:cubicBezTo>
                    <a:pt x="1323" y="95"/>
                    <a:pt x="1256" y="73"/>
                    <a:pt x="1201" y="61"/>
                  </a:cubicBezTo>
                  <a:cubicBezTo>
                    <a:pt x="1145" y="39"/>
                    <a:pt x="1090" y="28"/>
                    <a:pt x="1034" y="17"/>
                  </a:cubicBezTo>
                  <a:cubicBezTo>
                    <a:pt x="973" y="6"/>
                    <a:pt x="912" y="0"/>
                    <a:pt x="85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69" name="Google Shape;16469;p24"/>
            <p:cNvSpPr/>
            <p:nvPr/>
          </p:nvSpPr>
          <p:spPr>
            <a:xfrm flipH="1">
              <a:off x="1246432" y="-14017"/>
              <a:ext cx="205560" cy="101166"/>
            </a:xfrm>
            <a:custGeom>
              <a:avLst/>
              <a:gdLst/>
              <a:ahLst/>
              <a:cxnLst/>
              <a:rect l="l" t="t" r="r" b="b"/>
              <a:pathLst>
                <a:path w="2548" h="1254" extrusionOk="0">
                  <a:moveTo>
                    <a:pt x="1431" y="0"/>
                  </a:moveTo>
                  <a:cubicBezTo>
                    <a:pt x="1353" y="0"/>
                    <a:pt x="1282" y="7"/>
                    <a:pt x="1224" y="19"/>
                  </a:cubicBezTo>
                  <a:cubicBezTo>
                    <a:pt x="969" y="75"/>
                    <a:pt x="134" y="197"/>
                    <a:pt x="12" y="208"/>
                  </a:cubicBezTo>
                  <a:cubicBezTo>
                    <a:pt x="12" y="219"/>
                    <a:pt x="1" y="219"/>
                    <a:pt x="12" y="230"/>
                  </a:cubicBezTo>
                  <a:cubicBezTo>
                    <a:pt x="67" y="319"/>
                    <a:pt x="435" y="908"/>
                    <a:pt x="991" y="1142"/>
                  </a:cubicBezTo>
                  <a:cubicBezTo>
                    <a:pt x="1190" y="1225"/>
                    <a:pt x="1399" y="1253"/>
                    <a:pt x="1591" y="1253"/>
                  </a:cubicBezTo>
                  <a:cubicBezTo>
                    <a:pt x="1966" y="1253"/>
                    <a:pt x="2274" y="1146"/>
                    <a:pt x="2303" y="1131"/>
                  </a:cubicBezTo>
                  <a:cubicBezTo>
                    <a:pt x="2314" y="1120"/>
                    <a:pt x="2358" y="1053"/>
                    <a:pt x="2415" y="953"/>
                  </a:cubicBezTo>
                  <a:cubicBezTo>
                    <a:pt x="2459" y="842"/>
                    <a:pt x="2548" y="497"/>
                    <a:pt x="2281" y="263"/>
                  </a:cubicBezTo>
                  <a:cubicBezTo>
                    <a:pt x="2081" y="81"/>
                    <a:pt x="1710" y="0"/>
                    <a:pt x="143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70" name="Google Shape;16470;p24"/>
            <p:cNvSpPr/>
            <p:nvPr/>
          </p:nvSpPr>
          <p:spPr>
            <a:xfrm flipH="1">
              <a:off x="1293950" y="-5385"/>
              <a:ext cx="158042" cy="92292"/>
            </a:xfrm>
            <a:custGeom>
              <a:avLst/>
              <a:gdLst/>
              <a:ahLst/>
              <a:cxnLst/>
              <a:rect l="l" t="t" r="r" b="b"/>
              <a:pathLst>
                <a:path w="1959" h="1144" extrusionOk="0">
                  <a:moveTo>
                    <a:pt x="690" y="1"/>
                  </a:moveTo>
                  <a:cubicBezTo>
                    <a:pt x="390" y="57"/>
                    <a:pt x="79" y="101"/>
                    <a:pt x="12" y="101"/>
                  </a:cubicBezTo>
                  <a:cubicBezTo>
                    <a:pt x="12" y="112"/>
                    <a:pt x="1" y="112"/>
                    <a:pt x="12" y="123"/>
                  </a:cubicBezTo>
                  <a:cubicBezTo>
                    <a:pt x="67" y="212"/>
                    <a:pt x="435" y="801"/>
                    <a:pt x="991" y="1035"/>
                  </a:cubicBezTo>
                  <a:cubicBezTo>
                    <a:pt x="1197" y="1115"/>
                    <a:pt x="1411" y="1143"/>
                    <a:pt x="1605" y="1143"/>
                  </a:cubicBezTo>
                  <a:cubicBezTo>
                    <a:pt x="1735" y="1143"/>
                    <a:pt x="1856" y="1131"/>
                    <a:pt x="1958" y="1113"/>
                  </a:cubicBezTo>
                  <a:cubicBezTo>
                    <a:pt x="1925" y="1024"/>
                    <a:pt x="1847" y="957"/>
                    <a:pt x="1792" y="902"/>
                  </a:cubicBezTo>
                  <a:cubicBezTo>
                    <a:pt x="1569" y="668"/>
                    <a:pt x="1291" y="490"/>
                    <a:pt x="1035" y="301"/>
                  </a:cubicBezTo>
                  <a:cubicBezTo>
                    <a:pt x="913" y="212"/>
                    <a:pt x="791" y="123"/>
                    <a:pt x="6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71" name="Google Shape;16471;p24"/>
            <p:cNvSpPr/>
            <p:nvPr/>
          </p:nvSpPr>
          <p:spPr>
            <a:xfrm flipH="1">
              <a:off x="1374705" y="33259"/>
              <a:ext cx="45017" cy="4518"/>
            </a:xfrm>
            <a:custGeom>
              <a:avLst/>
              <a:gdLst/>
              <a:ahLst/>
              <a:cxnLst/>
              <a:rect l="l" t="t" r="r" b="b"/>
              <a:pathLst>
                <a:path w="558" h="56" extrusionOk="0">
                  <a:moveTo>
                    <a:pt x="557" y="0"/>
                  </a:moveTo>
                  <a:cubicBezTo>
                    <a:pt x="502" y="0"/>
                    <a:pt x="457" y="11"/>
                    <a:pt x="413" y="11"/>
                  </a:cubicBezTo>
                  <a:cubicBezTo>
                    <a:pt x="368" y="22"/>
                    <a:pt x="324" y="33"/>
                    <a:pt x="279" y="33"/>
                  </a:cubicBezTo>
                  <a:cubicBezTo>
                    <a:pt x="253" y="37"/>
                    <a:pt x="226" y="38"/>
                    <a:pt x="198" y="38"/>
                  </a:cubicBezTo>
                  <a:cubicBezTo>
                    <a:pt x="132" y="38"/>
                    <a:pt x="64" y="30"/>
                    <a:pt x="1" y="22"/>
                  </a:cubicBezTo>
                  <a:lnTo>
                    <a:pt x="1" y="22"/>
                  </a:lnTo>
                  <a:cubicBezTo>
                    <a:pt x="90" y="45"/>
                    <a:pt x="190" y="55"/>
                    <a:pt x="279" y="55"/>
                  </a:cubicBezTo>
                  <a:cubicBezTo>
                    <a:pt x="324" y="55"/>
                    <a:pt x="368" y="55"/>
                    <a:pt x="424" y="45"/>
                  </a:cubicBezTo>
                  <a:cubicBezTo>
                    <a:pt x="468" y="33"/>
                    <a:pt x="513" y="22"/>
                    <a:pt x="5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72" name="Google Shape;16472;p24"/>
            <p:cNvSpPr/>
            <p:nvPr/>
          </p:nvSpPr>
          <p:spPr>
            <a:xfrm flipH="1">
              <a:off x="1347840" y="2764"/>
              <a:ext cx="43161" cy="43968"/>
            </a:xfrm>
            <a:custGeom>
              <a:avLst/>
              <a:gdLst/>
              <a:ahLst/>
              <a:cxnLst/>
              <a:rect l="l" t="t" r="r" b="b"/>
              <a:pathLst>
                <a:path w="535" h="545" extrusionOk="0">
                  <a:moveTo>
                    <a:pt x="1" y="0"/>
                  </a:moveTo>
                  <a:cubicBezTo>
                    <a:pt x="101" y="89"/>
                    <a:pt x="190" y="178"/>
                    <a:pt x="279" y="267"/>
                  </a:cubicBezTo>
                  <a:lnTo>
                    <a:pt x="413" y="400"/>
                  </a:lnTo>
                  <a:cubicBezTo>
                    <a:pt x="457" y="445"/>
                    <a:pt x="502" y="489"/>
                    <a:pt x="535" y="545"/>
                  </a:cubicBezTo>
                  <a:lnTo>
                    <a:pt x="535" y="534"/>
                  </a:lnTo>
                  <a:cubicBezTo>
                    <a:pt x="524" y="478"/>
                    <a:pt x="490" y="423"/>
                    <a:pt x="446" y="367"/>
                  </a:cubicBezTo>
                  <a:cubicBezTo>
                    <a:pt x="401" y="322"/>
                    <a:pt x="357" y="278"/>
                    <a:pt x="302" y="233"/>
                  </a:cubicBezTo>
                  <a:cubicBezTo>
                    <a:pt x="201" y="156"/>
                    <a:pt x="112" y="78"/>
                    <a:pt x="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73" name="Google Shape;16473;p24"/>
            <p:cNvSpPr/>
            <p:nvPr/>
          </p:nvSpPr>
          <p:spPr>
            <a:xfrm flipH="1">
              <a:off x="1308309" y="59237"/>
              <a:ext cx="57521" cy="12666"/>
            </a:xfrm>
            <a:custGeom>
              <a:avLst/>
              <a:gdLst/>
              <a:ahLst/>
              <a:cxnLst/>
              <a:rect l="l" t="t" r="r" b="b"/>
              <a:pathLst>
                <a:path w="713" h="157" extrusionOk="0">
                  <a:moveTo>
                    <a:pt x="712" y="0"/>
                  </a:moveTo>
                  <a:cubicBezTo>
                    <a:pt x="645" y="23"/>
                    <a:pt x="590" y="45"/>
                    <a:pt x="534" y="67"/>
                  </a:cubicBezTo>
                  <a:cubicBezTo>
                    <a:pt x="479" y="79"/>
                    <a:pt x="423" y="101"/>
                    <a:pt x="368" y="112"/>
                  </a:cubicBezTo>
                  <a:cubicBezTo>
                    <a:pt x="301" y="123"/>
                    <a:pt x="245" y="134"/>
                    <a:pt x="190" y="134"/>
                  </a:cubicBezTo>
                  <a:cubicBezTo>
                    <a:pt x="123" y="134"/>
                    <a:pt x="67" y="134"/>
                    <a:pt x="0" y="156"/>
                  </a:cubicBezTo>
                  <a:cubicBezTo>
                    <a:pt x="67" y="145"/>
                    <a:pt x="123" y="145"/>
                    <a:pt x="190" y="145"/>
                  </a:cubicBezTo>
                  <a:cubicBezTo>
                    <a:pt x="245" y="145"/>
                    <a:pt x="312" y="145"/>
                    <a:pt x="368" y="134"/>
                  </a:cubicBezTo>
                  <a:cubicBezTo>
                    <a:pt x="435" y="123"/>
                    <a:pt x="490" y="112"/>
                    <a:pt x="546" y="89"/>
                  </a:cubicBezTo>
                  <a:cubicBezTo>
                    <a:pt x="601" y="67"/>
                    <a:pt x="657" y="45"/>
                    <a:pt x="7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74" name="Google Shape;16474;p24"/>
            <p:cNvSpPr/>
            <p:nvPr/>
          </p:nvSpPr>
          <p:spPr>
            <a:xfrm flipH="1">
              <a:off x="1293948" y="-4417"/>
              <a:ext cx="64701" cy="72688"/>
            </a:xfrm>
            <a:custGeom>
              <a:avLst/>
              <a:gdLst/>
              <a:ahLst/>
              <a:cxnLst/>
              <a:rect l="l" t="t" r="r" b="b"/>
              <a:pathLst>
                <a:path w="802" h="901" extrusionOk="0">
                  <a:moveTo>
                    <a:pt x="0" y="0"/>
                  </a:moveTo>
                  <a:lnTo>
                    <a:pt x="0" y="11"/>
                  </a:lnTo>
                  <a:cubicBezTo>
                    <a:pt x="145" y="144"/>
                    <a:pt x="289" y="289"/>
                    <a:pt x="423" y="433"/>
                  </a:cubicBezTo>
                  <a:lnTo>
                    <a:pt x="623" y="656"/>
                  </a:lnTo>
                  <a:cubicBezTo>
                    <a:pt x="690" y="734"/>
                    <a:pt x="746" y="812"/>
                    <a:pt x="790" y="901"/>
                  </a:cubicBezTo>
                  <a:lnTo>
                    <a:pt x="801" y="901"/>
                  </a:lnTo>
                  <a:cubicBezTo>
                    <a:pt x="768" y="801"/>
                    <a:pt x="712" y="712"/>
                    <a:pt x="657" y="634"/>
                  </a:cubicBezTo>
                  <a:cubicBezTo>
                    <a:pt x="590" y="556"/>
                    <a:pt x="512" y="478"/>
                    <a:pt x="445" y="411"/>
                  </a:cubicBezTo>
                  <a:cubicBezTo>
                    <a:pt x="301" y="267"/>
                    <a:pt x="156" y="134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75" name="Google Shape;16475;p24"/>
            <p:cNvSpPr/>
            <p:nvPr/>
          </p:nvSpPr>
          <p:spPr>
            <a:xfrm flipH="1">
              <a:off x="1273295" y="14381"/>
              <a:ext cx="5486" cy="58409"/>
            </a:xfrm>
            <a:custGeom>
              <a:avLst/>
              <a:gdLst/>
              <a:ahLst/>
              <a:cxnLst/>
              <a:rect l="l" t="t" r="r" b="b"/>
              <a:pathLst>
                <a:path w="68" h="724" extrusionOk="0">
                  <a:moveTo>
                    <a:pt x="1" y="0"/>
                  </a:moveTo>
                  <a:lnTo>
                    <a:pt x="1" y="12"/>
                  </a:lnTo>
                  <a:cubicBezTo>
                    <a:pt x="23" y="34"/>
                    <a:pt x="11" y="67"/>
                    <a:pt x="11" y="89"/>
                  </a:cubicBezTo>
                  <a:cubicBezTo>
                    <a:pt x="1" y="123"/>
                    <a:pt x="1" y="156"/>
                    <a:pt x="1" y="190"/>
                  </a:cubicBezTo>
                  <a:cubicBezTo>
                    <a:pt x="1" y="245"/>
                    <a:pt x="11" y="312"/>
                    <a:pt x="11" y="368"/>
                  </a:cubicBezTo>
                  <a:lnTo>
                    <a:pt x="34" y="546"/>
                  </a:lnTo>
                  <a:cubicBezTo>
                    <a:pt x="34" y="612"/>
                    <a:pt x="45" y="668"/>
                    <a:pt x="11" y="724"/>
                  </a:cubicBezTo>
                  <a:cubicBezTo>
                    <a:pt x="34" y="701"/>
                    <a:pt x="56" y="668"/>
                    <a:pt x="56" y="645"/>
                  </a:cubicBezTo>
                  <a:cubicBezTo>
                    <a:pt x="67" y="612"/>
                    <a:pt x="67" y="579"/>
                    <a:pt x="67" y="546"/>
                  </a:cubicBezTo>
                  <a:cubicBezTo>
                    <a:pt x="67" y="490"/>
                    <a:pt x="45" y="423"/>
                    <a:pt x="45" y="368"/>
                  </a:cubicBezTo>
                  <a:cubicBezTo>
                    <a:pt x="34" y="301"/>
                    <a:pt x="23" y="245"/>
                    <a:pt x="23" y="190"/>
                  </a:cubicBezTo>
                  <a:cubicBezTo>
                    <a:pt x="11" y="156"/>
                    <a:pt x="11" y="123"/>
                    <a:pt x="23" y="89"/>
                  </a:cubicBezTo>
                  <a:cubicBezTo>
                    <a:pt x="23" y="67"/>
                    <a:pt x="23" y="3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76" name="Google Shape;16476;p24"/>
            <p:cNvSpPr/>
            <p:nvPr/>
          </p:nvSpPr>
          <p:spPr>
            <a:xfrm flipH="1">
              <a:off x="1120739" y="118453"/>
              <a:ext cx="202656" cy="248076"/>
            </a:xfrm>
            <a:custGeom>
              <a:avLst/>
              <a:gdLst/>
              <a:ahLst/>
              <a:cxnLst/>
              <a:rect l="l" t="t" r="r" b="b"/>
              <a:pathLst>
                <a:path w="2512" h="3075" extrusionOk="0">
                  <a:moveTo>
                    <a:pt x="2344" y="0"/>
                  </a:moveTo>
                  <a:cubicBezTo>
                    <a:pt x="2289" y="0"/>
                    <a:pt x="1943" y="34"/>
                    <a:pt x="1476" y="356"/>
                  </a:cubicBezTo>
                  <a:cubicBezTo>
                    <a:pt x="954" y="702"/>
                    <a:pt x="876" y="1102"/>
                    <a:pt x="687" y="1458"/>
                  </a:cubicBezTo>
                  <a:cubicBezTo>
                    <a:pt x="520" y="1792"/>
                    <a:pt x="75" y="2882"/>
                    <a:pt x="8" y="3059"/>
                  </a:cubicBezTo>
                  <a:cubicBezTo>
                    <a:pt x="1" y="3067"/>
                    <a:pt x="4" y="3075"/>
                    <a:pt x="10" y="3075"/>
                  </a:cubicBezTo>
                  <a:cubicBezTo>
                    <a:pt x="13" y="3075"/>
                    <a:pt x="16" y="3074"/>
                    <a:pt x="20" y="3070"/>
                  </a:cubicBezTo>
                  <a:cubicBezTo>
                    <a:pt x="109" y="3015"/>
                    <a:pt x="475" y="2793"/>
                    <a:pt x="764" y="2637"/>
                  </a:cubicBezTo>
                  <a:cubicBezTo>
                    <a:pt x="1110" y="2459"/>
                    <a:pt x="1810" y="2114"/>
                    <a:pt x="2166" y="1424"/>
                  </a:cubicBezTo>
                  <a:cubicBezTo>
                    <a:pt x="2511" y="779"/>
                    <a:pt x="2378" y="79"/>
                    <a:pt x="235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77" name="Google Shape;16477;p24"/>
            <p:cNvSpPr/>
            <p:nvPr/>
          </p:nvSpPr>
          <p:spPr>
            <a:xfrm flipH="1">
              <a:off x="1233845" y="181218"/>
              <a:ext cx="89549" cy="185310"/>
            </a:xfrm>
            <a:custGeom>
              <a:avLst/>
              <a:gdLst/>
              <a:ahLst/>
              <a:cxnLst/>
              <a:rect l="l" t="t" r="r" b="b"/>
              <a:pathLst>
                <a:path w="1110" h="2297" extrusionOk="0">
                  <a:moveTo>
                    <a:pt x="1031" y="1"/>
                  </a:moveTo>
                  <a:cubicBezTo>
                    <a:pt x="876" y="235"/>
                    <a:pt x="798" y="468"/>
                    <a:pt x="687" y="680"/>
                  </a:cubicBezTo>
                  <a:cubicBezTo>
                    <a:pt x="520" y="1014"/>
                    <a:pt x="75" y="2104"/>
                    <a:pt x="8" y="2281"/>
                  </a:cubicBezTo>
                  <a:cubicBezTo>
                    <a:pt x="1" y="2289"/>
                    <a:pt x="4" y="2297"/>
                    <a:pt x="10" y="2297"/>
                  </a:cubicBezTo>
                  <a:cubicBezTo>
                    <a:pt x="13" y="2297"/>
                    <a:pt x="16" y="2296"/>
                    <a:pt x="20" y="2292"/>
                  </a:cubicBezTo>
                  <a:cubicBezTo>
                    <a:pt x="109" y="2237"/>
                    <a:pt x="475" y="2015"/>
                    <a:pt x="764" y="1859"/>
                  </a:cubicBezTo>
                  <a:cubicBezTo>
                    <a:pt x="821" y="1837"/>
                    <a:pt x="876" y="1803"/>
                    <a:pt x="942" y="1770"/>
                  </a:cubicBezTo>
                  <a:cubicBezTo>
                    <a:pt x="976" y="1647"/>
                    <a:pt x="1009" y="1514"/>
                    <a:pt x="1031" y="1392"/>
                  </a:cubicBezTo>
                  <a:cubicBezTo>
                    <a:pt x="1087" y="1135"/>
                    <a:pt x="1110" y="868"/>
                    <a:pt x="1110" y="602"/>
                  </a:cubicBezTo>
                  <a:cubicBezTo>
                    <a:pt x="1110" y="480"/>
                    <a:pt x="1098" y="357"/>
                    <a:pt x="1076" y="223"/>
                  </a:cubicBezTo>
                  <a:cubicBezTo>
                    <a:pt x="1065" y="157"/>
                    <a:pt x="1054" y="90"/>
                    <a:pt x="1043" y="35"/>
                  </a:cubicBezTo>
                  <a:cubicBezTo>
                    <a:pt x="1031" y="23"/>
                    <a:pt x="1031" y="13"/>
                    <a:pt x="10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78" name="Google Shape;16478;p24"/>
            <p:cNvSpPr/>
            <p:nvPr/>
          </p:nvSpPr>
          <p:spPr>
            <a:xfrm flipH="1">
              <a:off x="1270632" y="298844"/>
              <a:ext cx="5486" cy="36788"/>
            </a:xfrm>
            <a:custGeom>
              <a:avLst/>
              <a:gdLst/>
              <a:ahLst/>
              <a:cxnLst/>
              <a:rect l="l" t="t" r="r" b="b"/>
              <a:pathLst>
                <a:path w="68" h="456" extrusionOk="0">
                  <a:moveTo>
                    <a:pt x="34" y="0"/>
                  </a:moveTo>
                  <a:cubicBezTo>
                    <a:pt x="34" y="45"/>
                    <a:pt x="45" y="78"/>
                    <a:pt x="34" y="112"/>
                  </a:cubicBezTo>
                  <a:lnTo>
                    <a:pt x="34" y="223"/>
                  </a:lnTo>
                  <a:cubicBezTo>
                    <a:pt x="23" y="300"/>
                    <a:pt x="1" y="379"/>
                    <a:pt x="1" y="456"/>
                  </a:cubicBezTo>
                  <a:cubicBezTo>
                    <a:pt x="12" y="379"/>
                    <a:pt x="34" y="312"/>
                    <a:pt x="57" y="234"/>
                  </a:cubicBezTo>
                  <a:cubicBezTo>
                    <a:pt x="67" y="189"/>
                    <a:pt x="67" y="156"/>
                    <a:pt x="67" y="112"/>
                  </a:cubicBezTo>
                  <a:cubicBezTo>
                    <a:pt x="67" y="78"/>
                    <a:pt x="57" y="33"/>
                    <a:pt x="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79" name="Google Shape;16479;p24"/>
            <p:cNvSpPr/>
            <p:nvPr/>
          </p:nvSpPr>
          <p:spPr>
            <a:xfrm flipH="1">
              <a:off x="1256272" y="276335"/>
              <a:ext cx="33238" cy="20814"/>
            </a:xfrm>
            <a:custGeom>
              <a:avLst/>
              <a:gdLst/>
              <a:ahLst/>
              <a:cxnLst/>
              <a:rect l="l" t="t" r="r" b="b"/>
              <a:pathLst>
                <a:path w="412" h="258" extrusionOk="0">
                  <a:moveTo>
                    <a:pt x="411" y="1"/>
                  </a:moveTo>
                  <a:cubicBezTo>
                    <a:pt x="367" y="1"/>
                    <a:pt x="334" y="12"/>
                    <a:pt x="289" y="35"/>
                  </a:cubicBezTo>
                  <a:cubicBezTo>
                    <a:pt x="255" y="45"/>
                    <a:pt x="211" y="68"/>
                    <a:pt x="189" y="101"/>
                  </a:cubicBezTo>
                  <a:cubicBezTo>
                    <a:pt x="122" y="157"/>
                    <a:pt x="67" y="213"/>
                    <a:pt x="0" y="246"/>
                  </a:cubicBezTo>
                  <a:lnTo>
                    <a:pt x="0" y="257"/>
                  </a:lnTo>
                  <a:lnTo>
                    <a:pt x="100" y="190"/>
                  </a:lnTo>
                  <a:cubicBezTo>
                    <a:pt x="134" y="168"/>
                    <a:pt x="167" y="134"/>
                    <a:pt x="200" y="112"/>
                  </a:cubicBezTo>
                  <a:cubicBezTo>
                    <a:pt x="233" y="90"/>
                    <a:pt x="267" y="79"/>
                    <a:pt x="300" y="57"/>
                  </a:cubicBezTo>
                  <a:cubicBezTo>
                    <a:pt x="334" y="35"/>
                    <a:pt x="378" y="23"/>
                    <a:pt x="411" y="12"/>
                  </a:cubicBezTo>
                  <a:lnTo>
                    <a:pt x="41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80" name="Google Shape;16480;p24"/>
            <p:cNvSpPr/>
            <p:nvPr/>
          </p:nvSpPr>
          <p:spPr>
            <a:xfrm flipH="1">
              <a:off x="1222227" y="236885"/>
              <a:ext cx="11698" cy="67444"/>
            </a:xfrm>
            <a:custGeom>
              <a:avLst/>
              <a:gdLst/>
              <a:ahLst/>
              <a:cxnLst/>
              <a:rect l="l" t="t" r="r" b="b"/>
              <a:pathLst>
                <a:path w="145" h="836" extrusionOk="0">
                  <a:moveTo>
                    <a:pt x="56" y="1"/>
                  </a:moveTo>
                  <a:lnTo>
                    <a:pt x="45" y="12"/>
                  </a:lnTo>
                  <a:cubicBezTo>
                    <a:pt x="90" y="67"/>
                    <a:pt x="112" y="134"/>
                    <a:pt x="112" y="201"/>
                  </a:cubicBezTo>
                  <a:lnTo>
                    <a:pt x="112" y="423"/>
                  </a:lnTo>
                  <a:cubicBezTo>
                    <a:pt x="100" y="568"/>
                    <a:pt x="23" y="690"/>
                    <a:pt x="1" y="835"/>
                  </a:cubicBezTo>
                  <a:lnTo>
                    <a:pt x="11" y="835"/>
                  </a:lnTo>
                  <a:cubicBezTo>
                    <a:pt x="23" y="768"/>
                    <a:pt x="45" y="702"/>
                    <a:pt x="78" y="635"/>
                  </a:cubicBezTo>
                  <a:cubicBezTo>
                    <a:pt x="100" y="568"/>
                    <a:pt x="123" y="501"/>
                    <a:pt x="134" y="423"/>
                  </a:cubicBezTo>
                  <a:cubicBezTo>
                    <a:pt x="145" y="346"/>
                    <a:pt x="145" y="279"/>
                    <a:pt x="145" y="201"/>
                  </a:cubicBezTo>
                  <a:cubicBezTo>
                    <a:pt x="134" y="134"/>
                    <a:pt x="112" y="57"/>
                    <a:pt x="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81" name="Google Shape;16481;p24"/>
            <p:cNvSpPr/>
            <p:nvPr/>
          </p:nvSpPr>
          <p:spPr>
            <a:xfrm flipH="1">
              <a:off x="1211417" y="209294"/>
              <a:ext cx="41386" cy="13311"/>
            </a:xfrm>
            <a:custGeom>
              <a:avLst/>
              <a:gdLst/>
              <a:ahLst/>
              <a:cxnLst/>
              <a:rect l="l" t="t" r="r" b="b"/>
              <a:pathLst>
                <a:path w="513" h="165" extrusionOk="0">
                  <a:moveTo>
                    <a:pt x="446" y="1"/>
                  </a:moveTo>
                  <a:cubicBezTo>
                    <a:pt x="423" y="1"/>
                    <a:pt x="401" y="4"/>
                    <a:pt x="379" y="9"/>
                  </a:cubicBezTo>
                  <a:cubicBezTo>
                    <a:pt x="334" y="20"/>
                    <a:pt x="290" y="31"/>
                    <a:pt x="245" y="53"/>
                  </a:cubicBezTo>
                  <a:cubicBezTo>
                    <a:pt x="168" y="98"/>
                    <a:pt x="90" y="142"/>
                    <a:pt x="1" y="165"/>
                  </a:cubicBezTo>
                  <a:cubicBezTo>
                    <a:pt x="90" y="154"/>
                    <a:pt x="179" y="120"/>
                    <a:pt x="257" y="87"/>
                  </a:cubicBezTo>
                  <a:lnTo>
                    <a:pt x="390" y="53"/>
                  </a:lnTo>
                  <a:cubicBezTo>
                    <a:pt x="435" y="43"/>
                    <a:pt x="468" y="31"/>
                    <a:pt x="512" y="9"/>
                  </a:cubicBezTo>
                  <a:cubicBezTo>
                    <a:pt x="490" y="4"/>
                    <a:pt x="468" y="1"/>
                    <a:pt x="4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82" name="Google Shape;16482;p24"/>
            <p:cNvSpPr/>
            <p:nvPr/>
          </p:nvSpPr>
          <p:spPr>
            <a:xfrm flipH="1">
              <a:off x="1174628" y="188399"/>
              <a:ext cx="21621" cy="79062"/>
            </a:xfrm>
            <a:custGeom>
              <a:avLst/>
              <a:gdLst/>
              <a:ahLst/>
              <a:cxnLst/>
              <a:rect l="l" t="t" r="r" b="b"/>
              <a:pathLst>
                <a:path w="268" h="980" extrusionOk="0">
                  <a:moveTo>
                    <a:pt x="1" y="1"/>
                  </a:moveTo>
                  <a:cubicBezTo>
                    <a:pt x="45" y="68"/>
                    <a:pt x="78" y="157"/>
                    <a:pt x="123" y="235"/>
                  </a:cubicBezTo>
                  <a:cubicBezTo>
                    <a:pt x="157" y="312"/>
                    <a:pt x="201" y="391"/>
                    <a:pt x="223" y="468"/>
                  </a:cubicBezTo>
                  <a:cubicBezTo>
                    <a:pt x="234" y="557"/>
                    <a:pt x="223" y="635"/>
                    <a:pt x="201" y="724"/>
                  </a:cubicBezTo>
                  <a:cubicBezTo>
                    <a:pt x="179" y="813"/>
                    <a:pt x="145" y="891"/>
                    <a:pt x="145" y="980"/>
                  </a:cubicBezTo>
                  <a:cubicBezTo>
                    <a:pt x="157" y="891"/>
                    <a:pt x="189" y="813"/>
                    <a:pt x="223" y="735"/>
                  </a:cubicBezTo>
                  <a:cubicBezTo>
                    <a:pt x="256" y="646"/>
                    <a:pt x="268" y="557"/>
                    <a:pt x="256" y="468"/>
                  </a:cubicBezTo>
                  <a:cubicBezTo>
                    <a:pt x="234" y="368"/>
                    <a:pt x="201" y="290"/>
                    <a:pt x="157" y="213"/>
                  </a:cubicBezTo>
                  <a:cubicBezTo>
                    <a:pt x="112" y="134"/>
                    <a:pt x="68" y="57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83" name="Google Shape;16483;p24"/>
            <p:cNvSpPr/>
            <p:nvPr/>
          </p:nvSpPr>
          <p:spPr>
            <a:xfrm flipH="1">
              <a:off x="1179146" y="163873"/>
              <a:ext cx="47598" cy="14844"/>
            </a:xfrm>
            <a:custGeom>
              <a:avLst/>
              <a:gdLst/>
              <a:ahLst/>
              <a:cxnLst/>
              <a:rect l="l" t="t" r="r" b="b"/>
              <a:pathLst>
                <a:path w="590" h="184" extrusionOk="0">
                  <a:moveTo>
                    <a:pt x="481" y="0"/>
                  </a:moveTo>
                  <a:cubicBezTo>
                    <a:pt x="466" y="0"/>
                    <a:pt x="451" y="2"/>
                    <a:pt x="434" y="5"/>
                  </a:cubicBezTo>
                  <a:cubicBezTo>
                    <a:pt x="379" y="5"/>
                    <a:pt x="334" y="27"/>
                    <a:pt x="278" y="50"/>
                  </a:cubicBezTo>
                  <a:lnTo>
                    <a:pt x="145" y="116"/>
                  </a:lnTo>
                  <a:cubicBezTo>
                    <a:pt x="100" y="139"/>
                    <a:pt x="56" y="161"/>
                    <a:pt x="1" y="171"/>
                  </a:cubicBezTo>
                  <a:lnTo>
                    <a:pt x="11" y="183"/>
                  </a:lnTo>
                  <a:cubicBezTo>
                    <a:pt x="56" y="171"/>
                    <a:pt x="100" y="149"/>
                    <a:pt x="156" y="127"/>
                  </a:cubicBezTo>
                  <a:cubicBezTo>
                    <a:pt x="201" y="105"/>
                    <a:pt x="245" y="82"/>
                    <a:pt x="290" y="72"/>
                  </a:cubicBezTo>
                  <a:cubicBezTo>
                    <a:pt x="334" y="50"/>
                    <a:pt x="390" y="38"/>
                    <a:pt x="434" y="38"/>
                  </a:cubicBezTo>
                  <a:cubicBezTo>
                    <a:pt x="490" y="27"/>
                    <a:pt x="535" y="27"/>
                    <a:pt x="590" y="16"/>
                  </a:cubicBezTo>
                  <a:cubicBezTo>
                    <a:pt x="551" y="8"/>
                    <a:pt x="517" y="0"/>
                    <a:pt x="4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84" name="Google Shape;16484;p24"/>
            <p:cNvSpPr/>
            <p:nvPr/>
          </p:nvSpPr>
          <p:spPr>
            <a:xfrm flipH="1">
              <a:off x="1142277" y="141768"/>
              <a:ext cx="17184" cy="77287"/>
            </a:xfrm>
            <a:custGeom>
              <a:avLst/>
              <a:gdLst/>
              <a:ahLst/>
              <a:cxnLst/>
              <a:rect l="l" t="t" r="r" b="b"/>
              <a:pathLst>
                <a:path w="213" h="958" extrusionOk="0">
                  <a:moveTo>
                    <a:pt x="0" y="1"/>
                  </a:moveTo>
                  <a:cubicBezTo>
                    <a:pt x="12" y="45"/>
                    <a:pt x="34" y="90"/>
                    <a:pt x="56" y="123"/>
                  </a:cubicBezTo>
                  <a:cubicBezTo>
                    <a:pt x="79" y="156"/>
                    <a:pt x="101" y="190"/>
                    <a:pt x="112" y="235"/>
                  </a:cubicBezTo>
                  <a:cubicBezTo>
                    <a:pt x="134" y="301"/>
                    <a:pt x="156" y="379"/>
                    <a:pt x="156" y="468"/>
                  </a:cubicBezTo>
                  <a:cubicBezTo>
                    <a:pt x="156" y="546"/>
                    <a:pt x="134" y="623"/>
                    <a:pt x="123" y="702"/>
                  </a:cubicBezTo>
                  <a:lnTo>
                    <a:pt x="56" y="946"/>
                  </a:lnTo>
                  <a:lnTo>
                    <a:pt x="56" y="957"/>
                  </a:lnTo>
                  <a:lnTo>
                    <a:pt x="145" y="712"/>
                  </a:lnTo>
                  <a:cubicBezTo>
                    <a:pt x="178" y="635"/>
                    <a:pt x="201" y="557"/>
                    <a:pt x="201" y="468"/>
                  </a:cubicBezTo>
                  <a:cubicBezTo>
                    <a:pt x="212" y="379"/>
                    <a:pt x="212" y="290"/>
                    <a:pt x="168" y="201"/>
                  </a:cubicBezTo>
                  <a:cubicBezTo>
                    <a:pt x="123" y="123"/>
                    <a:pt x="56" y="67"/>
                    <a:pt x="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85" name="Google Shape;16485;p24"/>
            <p:cNvSpPr/>
            <p:nvPr/>
          </p:nvSpPr>
          <p:spPr>
            <a:xfrm flipH="1">
              <a:off x="985284" y="-103164"/>
              <a:ext cx="230650" cy="129483"/>
            </a:xfrm>
            <a:custGeom>
              <a:avLst/>
              <a:gdLst/>
              <a:ahLst/>
              <a:cxnLst/>
              <a:rect l="l" t="t" r="r" b="b"/>
              <a:pathLst>
                <a:path w="2859" h="1605" extrusionOk="0">
                  <a:moveTo>
                    <a:pt x="11" y="1"/>
                  </a:moveTo>
                  <a:cubicBezTo>
                    <a:pt x="11" y="1"/>
                    <a:pt x="0" y="11"/>
                    <a:pt x="11" y="11"/>
                  </a:cubicBezTo>
                  <a:cubicBezTo>
                    <a:pt x="67" y="100"/>
                    <a:pt x="367" y="512"/>
                    <a:pt x="567" y="757"/>
                  </a:cubicBezTo>
                  <a:cubicBezTo>
                    <a:pt x="789" y="1024"/>
                    <a:pt x="1079" y="1368"/>
                    <a:pt x="1691" y="1536"/>
                  </a:cubicBezTo>
                  <a:cubicBezTo>
                    <a:pt x="1869" y="1586"/>
                    <a:pt x="2024" y="1605"/>
                    <a:pt x="2155" y="1605"/>
                  </a:cubicBezTo>
                  <a:cubicBezTo>
                    <a:pt x="2482" y="1605"/>
                    <a:pt x="2658" y="1491"/>
                    <a:pt x="2658" y="1491"/>
                  </a:cubicBezTo>
                  <a:cubicBezTo>
                    <a:pt x="2658" y="1491"/>
                    <a:pt x="2803" y="1424"/>
                    <a:pt x="2836" y="1257"/>
                  </a:cubicBezTo>
                  <a:cubicBezTo>
                    <a:pt x="2858" y="1101"/>
                    <a:pt x="2680" y="557"/>
                    <a:pt x="2358" y="301"/>
                  </a:cubicBezTo>
                  <a:cubicBezTo>
                    <a:pt x="2047" y="34"/>
                    <a:pt x="1869" y="1"/>
                    <a:pt x="1679" y="1"/>
                  </a:cubicBezTo>
                  <a:cubicBezTo>
                    <a:pt x="1479" y="11"/>
                    <a:pt x="1001" y="1"/>
                    <a:pt x="745" y="23"/>
                  </a:cubicBezTo>
                  <a:cubicBezTo>
                    <a:pt x="714" y="24"/>
                    <a:pt x="679" y="25"/>
                    <a:pt x="642" y="25"/>
                  </a:cubicBezTo>
                  <a:cubicBezTo>
                    <a:pt x="414" y="25"/>
                    <a:pt x="97" y="1"/>
                    <a:pt x="1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86" name="Google Shape;16486;p24"/>
            <p:cNvSpPr/>
            <p:nvPr/>
          </p:nvSpPr>
          <p:spPr>
            <a:xfrm flipH="1">
              <a:off x="1058860" y="-103164"/>
              <a:ext cx="157074" cy="128354"/>
            </a:xfrm>
            <a:custGeom>
              <a:avLst/>
              <a:gdLst/>
              <a:ahLst/>
              <a:cxnLst/>
              <a:rect l="l" t="t" r="r" b="b"/>
              <a:pathLst>
                <a:path w="1947" h="1591" extrusionOk="0">
                  <a:moveTo>
                    <a:pt x="11" y="1"/>
                  </a:moveTo>
                  <a:cubicBezTo>
                    <a:pt x="11" y="1"/>
                    <a:pt x="0" y="11"/>
                    <a:pt x="11" y="11"/>
                  </a:cubicBezTo>
                  <a:cubicBezTo>
                    <a:pt x="67" y="100"/>
                    <a:pt x="367" y="512"/>
                    <a:pt x="567" y="757"/>
                  </a:cubicBezTo>
                  <a:cubicBezTo>
                    <a:pt x="789" y="1024"/>
                    <a:pt x="1079" y="1368"/>
                    <a:pt x="1691" y="1536"/>
                  </a:cubicBezTo>
                  <a:cubicBezTo>
                    <a:pt x="1780" y="1568"/>
                    <a:pt x="1869" y="1580"/>
                    <a:pt x="1946" y="1591"/>
                  </a:cubicBezTo>
                  <a:lnTo>
                    <a:pt x="1913" y="1524"/>
                  </a:lnTo>
                  <a:cubicBezTo>
                    <a:pt x="1835" y="1380"/>
                    <a:pt x="1701" y="1269"/>
                    <a:pt x="1579" y="1157"/>
                  </a:cubicBezTo>
                  <a:cubicBezTo>
                    <a:pt x="1446" y="1024"/>
                    <a:pt x="1357" y="879"/>
                    <a:pt x="1290" y="723"/>
                  </a:cubicBezTo>
                  <a:cubicBezTo>
                    <a:pt x="1212" y="557"/>
                    <a:pt x="1157" y="390"/>
                    <a:pt x="1090" y="234"/>
                  </a:cubicBezTo>
                  <a:cubicBezTo>
                    <a:pt x="1056" y="156"/>
                    <a:pt x="1023" y="90"/>
                    <a:pt x="979" y="11"/>
                  </a:cubicBezTo>
                  <a:cubicBezTo>
                    <a:pt x="890" y="11"/>
                    <a:pt x="812" y="11"/>
                    <a:pt x="745" y="23"/>
                  </a:cubicBezTo>
                  <a:cubicBezTo>
                    <a:pt x="714" y="24"/>
                    <a:pt x="679" y="25"/>
                    <a:pt x="642" y="25"/>
                  </a:cubicBezTo>
                  <a:cubicBezTo>
                    <a:pt x="414" y="25"/>
                    <a:pt x="97" y="1"/>
                    <a:pt x="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87" name="Google Shape;16487;p24"/>
            <p:cNvSpPr/>
            <p:nvPr/>
          </p:nvSpPr>
          <p:spPr>
            <a:xfrm flipH="1">
              <a:off x="1158493" y="-76218"/>
              <a:ext cx="29688" cy="9358"/>
            </a:xfrm>
            <a:custGeom>
              <a:avLst/>
              <a:gdLst/>
              <a:ahLst/>
              <a:cxnLst/>
              <a:rect l="l" t="t" r="r" b="b"/>
              <a:pathLst>
                <a:path w="368" h="116" extrusionOk="0">
                  <a:moveTo>
                    <a:pt x="368" y="0"/>
                  </a:moveTo>
                  <a:lnTo>
                    <a:pt x="368" y="0"/>
                  </a:lnTo>
                  <a:cubicBezTo>
                    <a:pt x="334" y="11"/>
                    <a:pt x="312" y="33"/>
                    <a:pt x="279" y="45"/>
                  </a:cubicBezTo>
                  <a:cubicBezTo>
                    <a:pt x="257" y="56"/>
                    <a:pt x="223" y="78"/>
                    <a:pt x="190" y="89"/>
                  </a:cubicBezTo>
                  <a:cubicBezTo>
                    <a:pt x="167" y="94"/>
                    <a:pt x="142" y="96"/>
                    <a:pt x="117" y="96"/>
                  </a:cubicBezTo>
                  <a:cubicBezTo>
                    <a:pt x="79" y="96"/>
                    <a:pt x="40" y="91"/>
                    <a:pt x="0" y="78"/>
                  </a:cubicBezTo>
                  <a:lnTo>
                    <a:pt x="0" y="78"/>
                  </a:lnTo>
                  <a:cubicBezTo>
                    <a:pt x="51" y="103"/>
                    <a:pt x="101" y="116"/>
                    <a:pt x="151" y="116"/>
                  </a:cubicBezTo>
                  <a:cubicBezTo>
                    <a:pt x="168" y="116"/>
                    <a:pt x="184" y="114"/>
                    <a:pt x="201" y="112"/>
                  </a:cubicBezTo>
                  <a:cubicBezTo>
                    <a:pt x="234" y="100"/>
                    <a:pt x="267" y="89"/>
                    <a:pt x="301" y="67"/>
                  </a:cubicBezTo>
                  <a:cubicBezTo>
                    <a:pt x="323" y="56"/>
                    <a:pt x="356" y="23"/>
                    <a:pt x="3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88" name="Google Shape;16488;p24"/>
            <p:cNvSpPr/>
            <p:nvPr/>
          </p:nvSpPr>
          <p:spPr>
            <a:xfrm flipH="1">
              <a:off x="1139615" y="-92353"/>
              <a:ext cx="17103" cy="25171"/>
            </a:xfrm>
            <a:custGeom>
              <a:avLst/>
              <a:gdLst/>
              <a:ahLst/>
              <a:cxnLst/>
              <a:rect l="l" t="t" r="r" b="b"/>
              <a:pathLst>
                <a:path w="212" h="312" extrusionOk="0">
                  <a:moveTo>
                    <a:pt x="0" y="0"/>
                  </a:moveTo>
                  <a:cubicBezTo>
                    <a:pt x="22" y="67"/>
                    <a:pt x="67" y="111"/>
                    <a:pt x="100" y="156"/>
                  </a:cubicBezTo>
                  <a:cubicBezTo>
                    <a:pt x="122" y="178"/>
                    <a:pt x="134" y="211"/>
                    <a:pt x="144" y="233"/>
                  </a:cubicBezTo>
                  <a:cubicBezTo>
                    <a:pt x="167" y="256"/>
                    <a:pt x="178" y="278"/>
                    <a:pt x="189" y="312"/>
                  </a:cubicBezTo>
                  <a:lnTo>
                    <a:pt x="200" y="312"/>
                  </a:lnTo>
                  <a:cubicBezTo>
                    <a:pt x="211" y="278"/>
                    <a:pt x="200" y="245"/>
                    <a:pt x="189" y="211"/>
                  </a:cubicBezTo>
                  <a:cubicBezTo>
                    <a:pt x="178" y="178"/>
                    <a:pt x="144" y="156"/>
                    <a:pt x="122" y="134"/>
                  </a:cubicBezTo>
                  <a:cubicBezTo>
                    <a:pt x="78" y="89"/>
                    <a:pt x="33" y="55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89" name="Google Shape;16489;p24"/>
            <p:cNvSpPr/>
            <p:nvPr/>
          </p:nvSpPr>
          <p:spPr>
            <a:xfrm flipH="1">
              <a:off x="1107345" y="-51128"/>
              <a:ext cx="51229" cy="15328"/>
            </a:xfrm>
            <a:custGeom>
              <a:avLst/>
              <a:gdLst/>
              <a:ahLst/>
              <a:cxnLst/>
              <a:rect l="l" t="t" r="r" b="b"/>
              <a:pathLst>
                <a:path w="635" h="190" extrusionOk="0">
                  <a:moveTo>
                    <a:pt x="612" y="1"/>
                  </a:moveTo>
                  <a:lnTo>
                    <a:pt x="612" y="11"/>
                  </a:lnTo>
                  <a:cubicBezTo>
                    <a:pt x="568" y="34"/>
                    <a:pt x="523" y="67"/>
                    <a:pt x="479" y="78"/>
                  </a:cubicBezTo>
                  <a:cubicBezTo>
                    <a:pt x="434" y="100"/>
                    <a:pt x="379" y="123"/>
                    <a:pt x="335" y="134"/>
                  </a:cubicBezTo>
                  <a:cubicBezTo>
                    <a:pt x="279" y="145"/>
                    <a:pt x="223" y="145"/>
                    <a:pt x="167" y="145"/>
                  </a:cubicBezTo>
                  <a:cubicBezTo>
                    <a:pt x="112" y="156"/>
                    <a:pt x="56" y="156"/>
                    <a:pt x="1" y="179"/>
                  </a:cubicBezTo>
                  <a:lnTo>
                    <a:pt x="1" y="189"/>
                  </a:lnTo>
                  <a:cubicBezTo>
                    <a:pt x="42" y="181"/>
                    <a:pt x="83" y="179"/>
                    <a:pt x="124" y="179"/>
                  </a:cubicBezTo>
                  <a:cubicBezTo>
                    <a:pt x="170" y="179"/>
                    <a:pt x="216" y="182"/>
                    <a:pt x="262" y="182"/>
                  </a:cubicBezTo>
                  <a:cubicBezTo>
                    <a:pt x="286" y="182"/>
                    <a:pt x="310" y="181"/>
                    <a:pt x="335" y="179"/>
                  </a:cubicBezTo>
                  <a:cubicBezTo>
                    <a:pt x="390" y="179"/>
                    <a:pt x="457" y="167"/>
                    <a:pt x="501" y="134"/>
                  </a:cubicBezTo>
                  <a:cubicBezTo>
                    <a:pt x="557" y="112"/>
                    <a:pt x="602" y="67"/>
                    <a:pt x="634" y="23"/>
                  </a:cubicBezTo>
                  <a:lnTo>
                    <a:pt x="634" y="11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90" name="Google Shape;16490;p24"/>
            <p:cNvSpPr/>
            <p:nvPr/>
          </p:nvSpPr>
          <p:spPr>
            <a:xfrm flipH="1">
              <a:off x="1080398" y="-86141"/>
              <a:ext cx="17103" cy="55746"/>
            </a:xfrm>
            <a:custGeom>
              <a:avLst/>
              <a:gdLst/>
              <a:ahLst/>
              <a:cxnLst/>
              <a:rect l="l" t="t" r="r" b="b"/>
              <a:pathLst>
                <a:path w="212" h="691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112"/>
                    <a:pt x="55" y="235"/>
                    <a:pt x="89" y="346"/>
                  </a:cubicBezTo>
                  <a:cubicBezTo>
                    <a:pt x="100" y="401"/>
                    <a:pt x="111" y="468"/>
                    <a:pt x="134" y="524"/>
                  </a:cubicBezTo>
                  <a:cubicBezTo>
                    <a:pt x="144" y="579"/>
                    <a:pt x="167" y="635"/>
                    <a:pt x="200" y="690"/>
                  </a:cubicBezTo>
                  <a:lnTo>
                    <a:pt x="211" y="690"/>
                  </a:lnTo>
                  <a:cubicBezTo>
                    <a:pt x="211" y="623"/>
                    <a:pt x="200" y="568"/>
                    <a:pt x="189" y="501"/>
                  </a:cubicBezTo>
                  <a:cubicBezTo>
                    <a:pt x="178" y="445"/>
                    <a:pt x="156" y="390"/>
                    <a:pt x="134" y="33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91" name="Google Shape;16491;p24"/>
            <p:cNvSpPr/>
            <p:nvPr/>
          </p:nvSpPr>
          <p:spPr>
            <a:xfrm flipH="1">
              <a:off x="1052566" y="-10790"/>
              <a:ext cx="57521" cy="13634"/>
            </a:xfrm>
            <a:custGeom>
              <a:avLst/>
              <a:gdLst/>
              <a:ahLst/>
              <a:cxnLst/>
              <a:rect l="l" t="t" r="r" b="b"/>
              <a:pathLst>
                <a:path w="713" h="169" extrusionOk="0">
                  <a:moveTo>
                    <a:pt x="712" y="1"/>
                  </a:moveTo>
                  <a:lnTo>
                    <a:pt x="712" y="1"/>
                  </a:lnTo>
                  <a:cubicBezTo>
                    <a:pt x="656" y="23"/>
                    <a:pt x="601" y="57"/>
                    <a:pt x="545" y="68"/>
                  </a:cubicBezTo>
                  <a:cubicBezTo>
                    <a:pt x="490" y="90"/>
                    <a:pt x="434" y="112"/>
                    <a:pt x="367" y="124"/>
                  </a:cubicBezTo>
                  <a:cubicBezTo>
                    <a:pt x="296" y="145"/>
                    <a:pt x="216" y="152"/>
                    <a:pt x="136" y="152"/>
                  </a:cubicBezTo>
                  <a:cubicBezTo>
                    <a:pt x="91" y="152"/>
                    <a:pt x="45" y="150"/>
                    <a:pt x="1" y="146"/>
                  </a:cubicBezTo>
                  <a:lnTo>
                    <a:pt x="1" y="146"/>
                  </a:lnTo>
                  <a:cubicBezTo>
                    <a:pt x="75" y="160"/>
                    <a:pt x="155" y="169"/>
                    <a:pt x="233" y="169"/>
                  </a:cubicBezTo>
                  <a:cubicBezTo>
                    <a:pt x="282" y="169"/>
                    <a:pt x="331" y="165"/>
                    <a:pt x="379" y="157"/>
                  </a:cubicBezTo>
                  <a:cubicBezTo>
                    <a:pt x="434" y="157"/>
                    <a:pt x="501" y="134"/>
                    <a:pt x="557" y="112"/>
                  </a:cubicBezTo>
                  <a:cubicBezTo>
                    <a:pt x="612" y="90"/>
                    <a:pt x="668" y="45"/>
                    <a:pt x="7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92" name="Google Shape;16492;p24"/>
            <p:cNvSpPr/>
            <p:nvPr/>
          </p:nvSpPr>
          <p:spPr>
            <a:xfrm flipH="1">
              <a:off x="1018439" y="-73556"/>
              <a:ext cx="34206" cy="81724"/>
            </a:xfrm>
            <a:custGeom>
              <a:avLst/>
              <a:gdLst/>
              <a:ahLst/>
              <a:cxnLst/>
              <a:rect l="l" t="t" r="r" b="b"/>
              <a:pathLst>
                <a:path w="424" h="1013" extrusionOk="0">
                  <a:moveTo>
                    <a:pt x="0" y="0"/>
                  </a:moveTo>
                  <a:cubicBezTo>
                    <a:pt x="0" y="89"/>
                    <a:pt x="33" y="178"/>
                    <a:pt x="78" y="267"/>
                  </a:cubicBezTo>
                  <a:cubicBezTo>
                    <a:pt x="134" y="345"/>
                    <a:pt x="189" y="423"/>
                    <a:pt x="234" y="501"/>
                  </a:cubicBezTo>
                  <a:cubicBezTo>
                    <a:pt x="278" y="579"/>
                    <a:pt x="312" y="657"/>
                    <a:pt x="334" y="746"/>
                  </a:cubicBezTo>
                  <a:cubicBezTo>
                    <a:pt x="367" y="835"/>
                    <a:pt x="379" y="912"/>
                    <a:pt x="401" y="1013"/>
                  </a:cubicBezTo>
                  <a:cubicBezTo>
                    <a:pt x="423" y="912"/>
                    <a:pt x="411" y="823"/>
                    <a:pt x="389" y="724"/>
                  </a:cubicBezTo>
                  <a:cubicBezTo>
                    <a:pt x="367" y="635"/>
                    <a:pt x="322" y="546"/>
                    <a:pt x="278" y="467"/>
                  </a:cubicBezTo>
                  <a:cubicBezTo>
                    <a:pt x="223" y="390"/>
                    <a:pt x="156" y="323"/>
                    <a:pt x="112" y="245"/>
                  </a:cubicBezTo>
                  <a:cubicBezTo>
                    <a:pt x="56" y="168"/>
                    <a:pt x="11" y="8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93" name="Google Shape;16493;p24"/>
            <p:cNvSpPr/>
            <p:nvPr/>
          </p:nvSpPr>
          <p:spPr>
            <a:xfrm flipH="1">
              <a:off x="865076" y="65207"/>
              <a:ext cx="184907" cy="218871"/>
            </a:xfrm>
            <a:custGeom>
              <a:avLst/>
              <a:gdLst/>
              <a:ahLst/>
              <a:cxnLst/>
              <a:rect l="l" t="t" r="r" b="b"/>
              <a:pathLst>
                <a:path w="2292" h="2713" extrusionOk="0">
                  <a:moveTo>
                    <a:pt x="1675" y="1"/>
                  </a:moveTo>
                  <a:cubicBezTo>
                    <a:pt x="1627" y="1"/>
                    <a:pt x="1580" y="5"/>
                    <a:pt x="1535" y="15"/>
                  </a:cubicBezTo>
                  <a:cubicBezTo>
                    <a:pt x="1224" y="94"/>
                    <a:pt x="991" y="416"/>
                    <a:pt x="712" y="894"/>
                  </a:cubicBezTo>
                  <a:cubicBezTo>
                    <a:pt x="457" y="1339"/>
                    <a:pt x="67" y="2496"/>
                    <a:pt x="0" y="2707"/>
                  </a:cubicBezTo>
                  <a:cubicBezTo>
                    <a:pt x="0" y="2707"/>
                    <a:pt x="5" y="2712"/>
                    <a:pt x="9" y="2712"/>
                  </a:cubicBezTo>
                  <a:cubicBezTo>
                    <a:pt x="11" y="2712"/>
                    <a:pt x="12" y="2711"/>
                    <a:pt x="12" y="2707"/>
                  </a:cubicBezTo>
                  <a:cubicBezTo>
                    <a:pt x="101" y="2640"/>
                    <a:pt x="390" y="2407"/>
                    <a:pt x="779" y="2185"/>
                  </a:cubicBezTo>
                  <a:cubicBezTo>
                    <a:pt x="1258" y="1918"/>
                    <a:pt x="1947" y="1550"/>
                    <a:pt x="2114" y="1172"/>
                  </a:cubicBezTo>
                  <a:cubicBezTo>
                    <a:pt x="2259" y="828"/>
                    <a:pt x="2192" y="327"/>
                    <a:pt x="2180" y="272"/>
                  </a:cubicBezTo>
                  <a:lnTo>
                    <a:pt x="2180" y="260"/>
                  </a:lnTo>
                  <a:lnTo>
                    <a:pt x="2281" y="183"/>
                  </a:lnTo>
                  <a:cubicBezTo>
                    <a:pt x="2291" y="183"/>
                    <a:pt x="2291" y="171"/>
                    <a:pt x="2281" y="171"/>
                  </a:cubicBezTo>
                  <a:cubicBezTo>
                    <a:pt x="2215" y="133"/>
                    <a:pt x="1934" y="1"/>
                    <a:pt x="167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94" name="Google Shape;16494;p24"/>
            <p:cNvSpPr/>
            <p:nvPr/>
          </p:nvSpPr>
          <p:spPr>
            <a:xfrm flipH="1">
              <a:off x="959224" y="94250"/>
              <a:ext cx="90759" cy="189828"/>
            </a:xfrm>
            <a:custGeom>
              <a:avLst/>
              <a:gdLst/>
              <a:ahLst/>
              <a:cxnLst/>
              <a:rect l="l" t="t" r="r" b="b"/>
              <a:pathLst>
                <a:path w="1125" h="2353" extrusionOk="0">
                  <a:moveTo>
                    <a:pt x="1068" y="1"/>
                  </a:moveTo>
                  <a:cubicBezTo>
                    <a:pt x="957" y="145"/>
                    <a:pt x="835" y="323"/>
                    <a:pt x="712" y="534"/>
                  </a:cubicBezTo>
                  <a:cubicBezTo>
                    <a:pt x="457" y="979"/>
                    <a:pt x="67" y="2136"/>
                    <a:pt x="0" y="2347"/>
                  </a:cubicBezTo>
                  <a:cubicBezTo>
                    <a:pt x="0" y="2347"/>
                    <a:pt x="5" y="2352"/>
                    <a:pt x="9" y="2352"/>
                  </a:cubicBezTo>
                  <a:cubicBezTo>
                    <a:pt x="11" y="2352"/>
                    <a:pt x="12" y="2351"/>
                    <a:pt x="12" y="2347"/>
                  </a:cubicBezTo>
                  <a:cubicBezTo>
                    <a:pt x="101" y="2280"/>
                    <a:pt x="390" y="2047"/>
                    <a:pt x="779" y="1825"/>
                  </a:cubicBezTo>
                  <a:cubicBezTo>
                    <a:pt x="890" y="1769"/>
                    <a:pt x="1001" y="1702"/>
                    <a:pt x="1124" y="1635"/>
                  </a:cubicBezTo>
                  <a:cubicBezTo>
                    <a:pt x="1124" y="1524"/>
                    <a:pt x="1113" y="1413"/>
                    <a:pt x="1102" y="1301"/>
                  </a:cubicBezTo>
                  <a:cubicBezTo>
                    <a:pt x="1080" y="1168"/>
                    <a:pt x="1046" y="1034"/>
                    <a:pt x="1024" y="901"/>
                  </a:cubicBezTo>
                  <a:cubicBezTo>
                    <a:pt x="1013" y="768"/>
                    <a:pt x="1013" y="623"/>
                    <a:pt x="1013" y="478"/>
                  </a:cubicBezTo>
                  <a:cubicBezTo>
                    <a:pt x="1024" y="334"/>
                    <a:pt x="1046" y="189"/>
                    <a:pt x="1057" y="56"/>
                  </a:cubicBezTo>
                  <a:cubicBezTo>
                    <a:pt x="1068" y="33"/>
                    <a:pt x="1068" y="11"/>
                    <a:pt x="106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95" name="Google Shape;16495;p24"/>
            <p:cNvSpPr/>
            <p:nvPr/>
          </p:nvSpPr>
          <p:spPr>
            <a:xfrm flipH="1">
              <a:off x="989799" y="201952"/>
              <a:ext cx="14441" cy="41306"/>
            </a:xfrm>
            <a:custGeom>
              <a:avLst/>
              <a:gdLst/>
              <a:ahLst/>
              <a:cxnLst/>
              <a:rect l="l" t="t" r="r" b="b"/>
              <a:pathLst>
                <a:path w="179" h="512" extrusionOk="0">
                  <a:moveTo>
                    <a:pt x="145" y="0"/>
                  </a:moveTo>
                  <a:cubicBezTo>
                    <a:pt x="157" y="55"/>
                    <a:pt x="145" y="89"/>
                    <a:pt x="145" y="134"/>
                  </a:cubicBezTo>
                  <a:lnTo>
                    <a:pt x="112" y="267"/>
                  </a:lnTo>
                  <a:cubicBezTo>
                    <a:pt x="101" y="312"/>
                    <a:pt x="78" y="356"/>
                    <a:pt x="68" y="389"/>
                  </a:cubicBezTo>
                  <a:cubicBezTo>
                    <a:pt x="45" y="434"/>
                    <a:pt x="23" y="478"/>
                    <a:pt x="1" y="512"/>
                  </a:cubicBezTo>
                  <a:cubicBezTo>
                    <a:pt x="34" y="478"/>
                    <a:pt x="56" y="445"/>
                    <a:pt x="78" y="401"/>
                  </a:cubicBezTo>
                  <a:cubicBezTo>
                    <a:pt x="101" y="356"/>
                    <a:pt x="123" y="322"/>
                    <a:pt x="134" y="278"/>
                  </a:cubicBezTo>
                  <a:cubicBezTo>
                    <a:pt x="157" y="233"/>
                    <a:pt x="167" y="189"/>
                    <a:pt x="167" y="144"/>
                  </a:cubicBezTo>
                  <a:cubicBezTo>
                    <a:pt x="179" y="100"/>
                    <a:pt x="167" y="45"/>
                    <a:pt x="1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96" name="Google Shape;16496;p24"/>
            <p:cNvSpPr/>
            <p:nvPr/>
          </p:nvSpPr>
          <p:spPr>
            <a:xfrm flipH="1">
              <a:off x="1005047" y="218975"/>
              <a:ext cx="23396" cy="12585"/>
            </a:xfrm>
            <a:custGeom>
              <a:avLst/>
              <a:gdLst/>
              <a:ahLst/>
              <a:cxnLst/>
              <a:rect l="l" t="t" r="r" b="b"/>
              <a:pathLst>
                <a:path w="290" h="156" extrusionOk="0">
                  <a:moveTo>
                    <a:pt x="289" y="0"/>
                  </a:moveTo>
                  <a:cubicBezTo>
                    <a:pt x="256" y="0"/>
                    <a:pt x="234" y="12"/>
                    <a:pt x="200" y="22"/>
                  </a:cubicBezTo>
                  <a:cubicBezTo>
                    <a:pt x="178" y="22"/>
                    <a:pt x="156" y="45"/>
                    <a:pt x="134" y="56"/>
                  </a:cubicBezTo>
                  <a:lnTo>
                    <a:pt x="0" y="156"/>
                  </a:lnTo>
                  <a:cubicBezTo>
                    <a:pt x="56" y="123"/>
                    <a:pt x="101" y="101"/>
                    <a:pt x="145" y="78"/>
                  </a:cubicBezTo>
                  <a:cubicBezTo>
                    <a:pt x="168" y="67"/>
                    <a:pt x="190" y="56"/>
                    <a:pt x="223" y="45"/>
                  </a:cubicBezTo>
                  <a:lnTo>
                    <a:pt x="289" y="12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97" name="Google Shape;16497;p24"/>
            <p:cNvSpPr/>
            <p:nvPr/>
          </p:nvSpPr>
          <p:spPr>
            <a:xfrm flipH="1">
              <a:off x="935908" y="141768"/>
              <a:ext cx="24364" cy="76399"/>
            </a:xfrm>
            <a:custGeom>
              <a:avLst/>
              <a:gdLst/>
              <a:ahLst/>
              <a:cxnLst/>
              <a:rect l="l" t="t" r="r" b="b"/>
              <a:pathLst>
                <a:path w="302" h="947" extrusionOk="0">
                  <a:moveTo>
                    <a:pt x="267" y="1"/>
                  </a:moveTo>
                  <a:lnTo>
                    <a:pt x="267" y="1"/>
                  </a:lnTo>
                  <a:cubicBezTo>
                    <a:pt x="290" y="34"/>
                    <a:pt x="279" y="79"/>
                    <a:pt x="279" y="123"/>
                  </a:cubicBezTo>
                  <a:cubicBezTo>
                    <a:pt x="267" y="156"/>
                    <a:pt x="267" y="201"/>
                    <a:pt x="257" y="245"/>
                  </a:cubicBezTo>
                  <a:cubicBezTo>
                    <a:pt x="245" y="324"/>
                    <a:pt x="235" y="401"/>
                    <a:pt x="201" y="479"/>
                  </a:cubicBezTo>
                  <a:cubicBezTo>
                    <a:pt x="168" y="557"/>
                    <a:pt x="112" y="623"/>
                    <a:pt x="79" y="702"/>
                  </a:cubicBezTo>
                  <a:cubicBezTo>
                    <a:pt x="45" y="779"/>
                    <a:pt x="23" y="857"/>
                    <a:pt x="1" y="946"/>
                  </a:cubicBezTo>
                  <a:lnTo>
                    <a:pt x="101" y="712"/>
                  </a:lnTo>
                  <a:cubicBezTo>
                    <a:pt x="146" y="635"/>
                    <a:pt x="190" y="568"/>
                    <a:pt x="235" y="502"/>
                  </a:cubicBezTo>
                  <a:cubicBezTo>
                    <a:pt x="267" y="423"/>
                    <a:pt x="301" y="334"/>
                    <a:pt x="301" y="245"/>
                  </a:cubicBezTo>
                  <a:lnTo>
                    <a:pt x="301" y="123"/>
                  </a:lnTo>
                  <a:cubicBezTo>
                    <a:pt x="301" y="79"/>
                    <a:pt x="301" y="34"/>
                    <a:pt x="26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98" name="Google Shape;16498;p24"/>
            <p:cNvSpPr/>
            <p:nvPr/>
          </p:nvSpPr>
          <p:spPr>
            <a:xfrm flipH="1">
              <a:off x="954786" y="157903"/>
              <a:ext cx="46792" cy="11779"/>
            </a:xfrm>
            <a:custGeom>
              <a:avLst/>
              <a:gdLst/>
              <a:ahLst/>
              <a:cxnLst/>
              <a:rect l="l" t="t" r="r" b="b"/>
              <a:pathLst>
                <a:path w="580" h="146" extrusionOk="0">
                  <a:moveTo>
                    <a:pt x="424" y="1"/>
                  </a:moveTo>
                  <a:cubicBezTo>
                    <a:pt x="379" y="1"/>
                    <a:pt x="335" y="23"/>
                    <a:pt x="279" y="35"/>
                  </a:cubicBezTo>
                  <a:cubicBezTo>
                    <a:pt x="190" y="68"/>
                    <a:pt x="90" y="101"/>
                    <a:pt x="1" y="134"/>
                  </a:cubicBezTo>
                  <a:lnTo>
                    <a:pt x="1" y="146"/>
                  </a:lnTo>
                  <a:cubicBezTo>
                    <a:pt x="101" y="124"/>
                    <a:pt x="190" y="101"/>
                    <a:pt x="290" y="79"/>
                  </a:cubicBezTo>
                  <a:cubicBezTo>
                    <a:pt x="346" y="79"/>
                    <a:pt x="391" y="79"/>
                    <a:pt x="435" y="57"/>
                  </a:cubicBezTo>
                  <a:cubicBezTo>
                    <a:pt x="490" y="45"/>
                    <a:pt x="535" y="35"/>
                    <a:pt x="579" y="12"/>
                  </a:cubicBezTo>
                  <a:cubicBezTo>
                    <a:pt x="535" y="1"/>
                    <a:pt x="480" y="1"/>
                    <a:pt x="42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99" name="Google Shape;16499;p24"/>
            <p:cNvSpPr/>
            <p:nvPr/>
          </p:nvSpPr>
          <p:spPr>
            <a:xfrm flipH="1">
              <a:off x="896458" y="97558"/>
              <a:ext cx="76399" cy="19201"/>
            </a:xfrm>
            <a:custGeom>
              <a:avLst/>
              <a:gdLst/>
              <a:ahLst/>
              <a:cxnLst/>
              <a:rect l="l" t="t" r="r" b="b"/>
              <a:pathLst>
                <a:path w="947" h="238" extrusionOk="0">
                  <a:moveTo>
                    <a:pt x="657" y="1"/>
                  </a:moveTo>
                  <a:cubicBezTo>
                    <a:pt x="590" y="1"/>
                    <a:pt x="520" y="19"/>
                    <a:pt x="457" y="37"/>
                  </a:cubicBezTo>
                  <a:cubicBezTo>
                    <a:pt x="290" y="81"/>
                    <a:pt x="146" y="160"/>
                    <a:pt x="1" y="226"/>
                  </a:cubicBezTo>
                  <a:lnTo>
                    <a:pt x="1" y="237"/>
                  </a:lnTo>
                  <a:cubicBezTo>
                    <a:pt x="157" y="182"/>
                    <a:pt x="312" y="115"/>
                    <a:pt x="468" y="93"/>
                  </a:cubicBezTo>
                  <a:cubicBezTo>
                    <a:pt x="546" y="71"/>
                    <a:pt x="624" y="71"/>
                    <a:pt x="702" y="59"/>
                  </a:cubicBezTo>
                  <a:cubicBezTo>
                    <a:pt x="779" y="59"/>
                    <a:pt x="858" y="59"/>
                    <a:pt x="947" y="71"/>
                  </a:cubicBezTo>
                  <a:lnTo>
                    <a:pt x="947" y="59"/>
                  </a:lnTo>
                  <a:cubicBezTo>
                    <a:pt x="868" y="26"/>
                    <a:pt x="791" y="4"/>
                    <a:pt x="702" y="4"/>
                  </a:cubicBezTo>
                  <a:cubicBezTo>
                    <a:pt x="687" y="2"/>
                    <a:pt x="672" y="1"/>
                    <a:pt x="6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00" name="Google Shape;16500;p24"/>
            <p:cNvSpPr/>
            <p:nvPr/>
          </p:nvSpPr>
          <p:spPr>
            <a:xfrm flipH="1">
              <a:off x="880322" y="93282"/>
              <a:ext cx="26945" cy="84467"/>
            </a:xfrm>
            <a:custGeom>
              <a:avLst/>
              <a:gdLst/>
              <a:ahLst/>
              <a:cxnLst/>
              <a:rect l="l" t="t" r="r" b="b"/>
              <a:pathLst>
                <a:path w="334" h="1047" extrusionOk="0">
                  <a:moveTo>
                    <a:pt x="267" y="1"/>
                  </a:moveTo>
                  <a:cubicBezTo>
                    <a:pt x="267" y="23"/>
                    <a:pt x="278" y="45"/>
                    <a:pt x="278" y="68"/>
                  </a:cubicBezTo>
                  <a:cubicBezTo>
                    <a:pt x="289" y="90"/>
                    <a:pt x="300" y="112"/>
                    <a:pt x="300" y="134"/>
                  </a:cubicBezTo>
                  <a:cubicBezTo>
                    <a:pt x="300" y="179"/>
                    <a:pt x="300" y="223"/>
                    <a:pt x="289" y="268"/>
                  </a:cubicBezTo>
                  <a:cubicBezTo>
                    <a:pt x="278" y="312"/>
                    <a:pt x="267" y="357"/>
                    <a:pt x="245" y="401"/>
                  </a:cubicBezTo>
                  <a:lnTo>
                    <a:pt x="200" y="524"/>
                  </a:lnTo>
                  <a:lnTo>
                    <a:pt x="100" y="791"/>
                  </a:lnTo>
                  <a:lnTo>
                    <a:pt x="0" y="1046"/>
                  </a:lnTo>
                  <a:lnTo>
                    <a:pt x="122" y="791"/>
                  </a:lnTo>
                  <a:cubicBezTo>
                    <a:pt x="156" y="713"/>
                    <a:pt x="200" y="624"/>
                    <a:pt x="233" y="535"/>
                  </a:cubicBezTo>
                  <a:lnTo>
                    <a:pt x="289" y="413"/>
                  </a:lnTo>
                  <a:cubicBezTo>
                    <a:pt x="300" y="391"/>
                    <a:pt x="312" y="368"/>
                    <a:pt x="312" y="346"/>
                  </a:cubicBezTo>
                  <a:cubicBezTo>
                    <a:pt x="322" y="324"/>
                    <a:pt x="322" y="302"/>
                    <a:pt x="334" y="279"/>
                  </a:cubicBezTo>
                  <a:cubicBezTo>
                    <a:pt x="334" y="223"/>
                    <a:pt x="334" y="179"/>
                    <a:pt x="322" y="134"/>
                  </a:cubicBezTo>
                  <a:cubicBezTo>
                    <a:pt x="322" y="112"/>
                    <a:pt x="312" y="79"/>
                    <a:pt x="300" y="68"/>
                  </a:cubicBezTo>
                  <a:lnTo>
                    <a:pt x="26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01" name="Google Shape;16501;p24"/>
            <p:cNvSpPr/>
            <p:nvPr/>
          </p:nvSpPr>
          <p:spPr>
            <a:xfrm flipH="1">
              <a:off x="737689" y="-191988"/>
              <a:ext cx="211853" cy="206367"/>
            </a:xfrm>
            <a:custGeom>
              <a:avLst/>
              <a:gdLst/>
              <a:ahLst/>
              <a:cxnLst/>
              <a:rect l="l" t="t" r="r" b="b"/>
              <a:pathLst>
                <a:path w="2626" h="2558" extrusionOk="0">
                  <a:moveTo>
                    <a:pt x="13" y="0"/>
                  </a:moveTo>
                  <a:cubicBezTo>
                    <a:pt x="1" y="0"/>
                    <a:pt x="1" y="0"/>
                    <a:pt x="1" y="12"/>
                  </a:cubicBezTo>
                  <a:cubicBezTo>
                    <a:pt x="13" y="111"/>
                    <a:pt x="112" y="590"/>
                    <a:pt x="413" y="1191"/>
                  </a:cubicBezTo>
                  <a:cubicBezTo>
                    <a:pt x="735" y="1869"/>
                    <a:pt x="1103" y="2303"/>
                    <a:pt x="1436" y="2459"/>
                  </a:cubicBezTo>
                  <a:cubicBezTo>
                    <a:pt x="1594" y="2535"/>
                    <a:pt x="1743" y="2557"/>
                    <a:pt x="1869" y="2557"/>
                  </a:cubicBezTo>
                  <a:cubicBezTo>
                    <a:pt x="2019" y="2557"/>
                    <a:pt x="2137" y="2526"/>
                    <a:pt x="2203" y="2514"/>
                  </a:cubicBezTo>
                  <a:cubicBezTo>
                    <a:pt x="2314" y="2481"/>
                    <a:pt x="2437" y="2469"/>
                    <a:pt x="2448" y="2469"/>
                  </a:cubicBezTo>
                  <a:lnTo>
                    <a:pt x="2459" y="2469"/>
                  </a:lnTo>
                  <a:lnTo>
                    <a:pt x="2515" y="2492"/>
                  </a:lnTo>
                  <a:cubicBezTo>
                    <a:pt x="2515" y="2492"/>
                    <a:pt x="2626" y="2202"/>
                    <a:pt x="2581" y="1880"/>
                  </a:cubicBezTo>
                  <a:cubicBezTo>
                    <a:pt x="2526" y="1557"/>
                    <a:pt x="2381" y="1146"/>
                    <a:pt x="1981" y="779"/>
                  </a:cubicBezTo>
                  <a:cubicBezTo>
                    <a:pt x="1592" y="423"/>
                    <a:pt x="1325" y="401"/>
                    <a:pt x="1024" y="356"/>
                  </a:cubicBezTo>
                  <a:cubicBezTo>
                    <a:pt x="569" y="289"/>
                    <a:pt x="102" y="56"/>
                    <a:pt x="1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02" name="Google Shape;16502;p24"/>
            <p:cNvSpPr/>
            <p:nvPr/>
          </p:nvSpPr>
          <p:spPr>
            <a:xfrm flipH="1">
              <a:off x="821107" y="-191988"/>
              <a:ext cx="128435" cy="202817"/>
            </a:xfrm>
            <a:custGeom>
              <a:avLst/>
              <a:gdLst/>
              <a:ahLst/>
              <a:cxnLst/>
              <a:rect l="l" t="t" r="r" b="b"/>
              <a:pathLst>
                <a:path w="1592" h="2514" extrusionOk="0">
                  <a:moveTo>
                    <a:pt x="13" y="0"/>
                  </a:moveTo>
                  <a:cubicBezTo>
                    <a:pt x="1" y="0"/>
                    <a:pt x="1" y="0"/>
                    <a:pt x="1" y="12"/>
                  </a:cubicBezTo>
                  <a:cubicBezTo>
                    <a:pt x="13" y="111"/>
                    <a:pt x="112" y="590"/>
                    <a:pt x="413" y="1191"/>
                  </a:cubicBezTo>
                  <a:cubicBezTo>
                    <a:pt x="735" y="1869"/>
                    <a:pt x="1103" y="2303"/>
                    <a:pt x="1436" y="2459"/>
                  </a:cubicBezTo>
                  <a:cubicBezTo>
                    <a:pt x="1481" y="2481"/>
                    <a:pt x="1525" y="2503"/>
                    <a:pt x="1570" y="2514"/>
                  </a:cubicBezTo>
                  <a:cubicBezTo>
                    <a:pt x="1592" y="2291"/>
                    <a:pt x="1525" y="2058"/>
                    <a:pt x="1436" y="1858"/>
                  </a:cubicBezTo>
                  <a:cubicBezTo>
                    <a:pt x="1369" y="1680"/>
                    <a:pt x="1280" y="1513"/>
                    <a:pt x="1214" y="1346"/>
                  </a:cubicBezTo>
                  <a:cubicBezTo>
                    <a:pt x="1147" y="1179"/>
                    <a:pt x="1113" y="1013"/>
                    <a:pt x="1080" y="845"/>
                  </a:cubicBezTo>
                  <a:cubicBezTo>
                    <a:pt x="1058" y="679"/>
                    <a:pt x="1036" y="512"/>
                    <a:pt x="1024" y="356"/>
                  </a:cubicBezTo>
                  <a:cubicBezTo>
                    <a:pt x="569" y="289"/>
                    <a:pt x="102" y="56"/>
                    <a:pt x="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03" name="Google Shape;16503;p24"/>
            <p:cNvSpPr/>
            <p:nvPr/>
          </p:nvSpPr>
          <p:spPr>
            <a:xfrm flipH="1">
              <a:off x="774395" y="-9822"/>
              <a:ext cx="67444" cy="14441"/>
            </a:xfrm>
            <a:custGeom>
              <a:avLst/>
              <a:gdLst/>
              <a:ahLst/>
              <a:cxnLst/>
              <a:rect l="l" t="t" r="r" b="b"/>
              <a:pathLst>
                <a:path w="836" h="179" extrusionOk="0">
                  <a:moveTo>
                    <a:pt x="1" y="0"/>
                  </a:moveTo>
                  <a:lnTo>
                    <a:pt x="1" y="0"/>
                  </a:lnTo>
                  <a:cubicBezTo>
                    <a:pt x="57" y="56"/>
                    <a:pt x="112" y="100"/>
                    <a:pt x="190" y="134"/>
                  </a:cubicBezTo>
                  <a:cubicBezTo>
                    <a:pt x="257" y="167"/>
                    <a:pt x="334" y="178"/>
                    <a:pt x="413" y="178"/>
                  </a:cubicBezTo>
                  <a:cubicBezTo>
                    <a:pt x="568" y="178"/>
                    <a:pt x="712" y="134"/>
                    <a:pt x="835" y="33"/>
                  </a:cubicBezTo>
                  <a:lnTo>
                    <a:pt x="835" y="33"/>
                  </a:lnTo>
                  <a:cubicBezTo>
                    <a:pt x="716" y="103"/>
                    <a:pt x="587" y="146"/>
                    <a:pt x="458" y="146"/>
                  </a:cubicBezTo>
                  <a:cubicBezTo>
                    <a:pt x="443" y="146"/>
                    <a:pt x="428" y="146"/>
                    <a:pt x="413" y="145"/>
                  </a:cubicBezTo>
                  <a:cubicBezTo>
                    <a:pt x="334" y="134"/>
                    <a:pt x="268" y="122"/>
                    <a:pt x="201" y="89"/>
                  </a:cubicBezTo>
                  <a:cubicBezTo>
                    <a:pt x="134" y="67"/>
                    <a:pt x="67" y="33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04" name="Google Shape;16504;p24"/>
            <p:cNvSpPr/>
            <p:nvPr/>
          </p:nvSpPr>
          <p:spPr>
            <a:xfrm flipH="1">
              <a:off x="807634" y="-52903"/>
              <a:ext cx="70107" cy="23396"/>
            </a:xfrm>
            <a:custGeom>
              <a:avLst/>
              <a:gdLst/>
              <a:ahLst/>
              <a:cxnLst/>
              <a:rect l="l" t="t" r="r" b="b"/>
              <a:pathLst>
                <a:path w="869" h="290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45"/>
                    <a:pt x="134" y="78"/>
                    <a:pt x="201" y="112"/>
                  </a:cubicBezTo>
                  <a:cubicBezTo>
                    <a:pt x="268" y="145"/>
                    <a:pt x="346" y="167"/>
                    <a:pt x="423" y="189"/>
                  </a:cubicBezTo>
                  <a:cubicBezTo>
                    <a:pt x="502" y="201"/>
                    <a:pt x="579" y="201"/>
                    <a:pt x="657" y="211"/>
                  </a:cubicBezTo>
                  <a:cubicBezTo>
                    <a:pt x="724" y="223"/>
                    <a:pt x="802" y="256"/>
                    <a:pt x="868" y="290"/>
                  </a:cubicBezTo>
                  <a:cubicBezTo>
                    <a:pt x="802" y="245"/>
                    <a:pt x="735" y="211"/>
                    <a:pt x="657" y="201"/>
                  </a:cubicBezTo>
                  <a:lnTo>
                    <a:pt x="423" y="167"/>
                  </a:lnTo>
                  <a:cubicBezTo>
                    <a:pt x="357" y="145"/>
                    <a:pt x="290" y="112"/>
                    <a:pt x="213" y="89"/>
                  </a:cubicBezTo>
                  <a:cubicBezTo>
                    <a:pt x="146" y="56"/>
                    <a:pt x="79" y="23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05" name="Google Shape;16505;p24"/>
            <p:cNvSpPr/>
            <p:nvPr/>
          </p:nvSpPr>
          <p:spPr>
            <a:xfrm flipH="1">
              <a:off x="854345" y="-91546"/>
              <a:ext cx="50261" cy="19846"/>
            </a:xfrm>
            <a:custGeom>
              <a:avLst/>
              <a:gdLst/>
              <a:ahLst/>
              <a:cxnLst/>
              <a:rect l="l" t="t" r="r" b="b"/>
              <a:pathLst>
                <a:path w="623" h="246" extrusionOk="0">
                  <a:moveTo>
                    <a:pt x="0" y="1"/>
                  </a:moveTo>
                  <a:lnTo>
                    <a:pt x="0" y="12"/>
                  </a:lnTo>
                  <a:cubicBezTo>
                    <a:pt x="45" y="35"/>
                    <a:pt x="89" y="68"/>
                    <a:pt x="134" y="112"/>
                  </a:cubicBezTo>
                  <a:cubicBezTo>
                    <a:pt x="178" y="146"/>
                    <a:pt x="223" y="179"/>
                    <a:pt x="279" y="201"/>
                  </a:cubicBezTo>
                  <a:cubicBezTo>
                    <a:pt x="311" y="221"/>
                    <a:pt x="348" y="225"/>
                    <a:pt x="384" y="225"/>
                  </a:cubicBezTo>
                  <a:cubicBezTo>
                    <a:pt x="409" y="225"/>
                    <a:pt x="434" y="223"/>
                    <a:pt x="457" y="223"/>
                  </a:cubicBezTo>
                  <a:cubicBezTo>
                    <a:pt x="512" y="223"/>
                    <a:pt x="568" y="223"/>
                    <a:pt x="623" y="246"/>
                  </a:cubicBezTo>
                  <a:cubicBezTo>
                    <a:pt x="568" y="213"/>
                    <a:pt x="512" y="213"/>
                    <a:pt x="457" y="201"/>
                  </a:cubicBezTo>
                  <a:cubicBezTo>
                    <a:pt x="400" y="201"/>
                    <a:pt x="345" y="201"/>
                    <a:pt x="289" y="168"/>
                  </a:cubicBezTo>
                  <a:cubicBezTo>
                    <a:pt x="245" y="146"/>
                    <a:pt x="200" y="112"/>
                    <a:pt x="156" y="79"/>
                  </a:cubicBezTo>
                  <a:cubicBezTo>
                    <a:pt x="111" y="45"/>
                    <a:pt x="56" y="12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06" name="Google Shape;16506;p24"/>
            <p:cNvSpPr/>
            <p:nvPr/>
          </p:nvSpPr>
          <p:spPr>
            <a:xfrm flipH="1">
              <a:off x="883872" y="-135434"/>
              <a:ext cx="42274" cy="27833"/>
            </a:xfrm>
            <a:custGeom>
              <a:avLst/>
              <a:gdLst/>
              <a:ahLst/>
              <a:cxnLst/>
              <a:rect l="l" t="t" r="r" b="b"/>
              <a:pathLst>
                <a:path w="524" h="345" extrusionOk="0">
                  <a:moveTo>
                    <a:pt x="0" y="0"/>
                  </a:moveTo>
                  <a:cubicBezTo>
                    <a:pt x="34" y="45"/>
                    <a:pt x="78" y="78"/>
                    <a:pt x="123" y="111"/>
                  </a:cubicBezTo>
                  <a:cubicBezTo>
                    <a:pt x="156" y="144"/>
                    <a:pt x="200" y="167"/>
                    <a:pt x="245" y="200"/>
                  </a:cubicBezTo>
                  <a:cubicBezTo>
                    <a:pt x="334" y="256"/>
                    <a:pt x="434" y="300"/>
                    <a:pt x="523" y="345"/>
                  </a:cubicBezTo>
                  <a:lnTo>
                    <a:pt x="523" y="334"/>
                  </a:lnTo>
                  <a:cubicBezTo>
                    <a:pt x="434" y="289"/>
                    <a:pt x="345" y="233"/>
                    <a:pt x="256" y="178"/>
                  </a:cubicBezTo>
                  <a:cubicBezTo>
                    <a:pt x="223" y="144"/>
                    <a:pt x="178" y="111"/>
                    <a:pt x="134" y="89"/>
                  </a:cubicBezTo>
                  <a:cubicBezTo>
                    <a:pt x="89" y="55"/>
                    <a:pt x="56" y="23"/>
                    <a:pt x="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07" name="Google Shape;16507;p24"/>
            <p:cNvSpPr/>
            <p:nvPr/>
          </p:nvSpPr>
          <p:spPr>
            <a:xfrm flipH="1">
              <a:off x="892827" y="-157943"/>
              <a:ext cx="8229" cy="30576"/>
            </a:xfrm>
            <a:custGeom>
              <a:avLst/>
              <a:gdLst/>
              <a:ahLst/>
              <a:cxnLst/>
              <a:rect l="l" t="t" r="r" b="b"/>
              <a:pathLst>
                <a:path w="102" h="379" extrusionOk="0">
                  <a:moveTo>
                    <a:pt x="90" y="1"/>
                  </a:moveTo>
                  <a:cubicBezTo>
                    <a:pt x="90" y="68"/>
                    <a:pt x="57" y="124"/>
                    <a:pt x="34" y="190"/>
                  </a:cubicBezTo>
                  <a:cubicBezTo>
                    <a:pt x="23" y="213"/>
                    <a:pt x="12" y="245"/>
                    <a:pt x="12" y="279"/>
                  </a:cubicBezTo>
                  <a:cubicBezTo>
                    <a:pt x="12" y="302"/>
                    <a:pt x="1" y="312"/>
                    <a:pt x="1" y="334"/>
                  </a:cubicBezTo>
                  <a:cubicBezTo>
                    <a:pt x="1" y="346"/>
                    <a:pt x="12" y="379"/>
                    <a:pt x="34" y="379"/>
                  </a:cubicBezTo>
                  <a:cubicBezTo>
                    <a:pt x="34" y="368"/>
                    <a:pt x="45" y="357"/>
                    <a:pt x="45" y="334"/>
                  </a:cubicBezTo>
                  <a:cubicBezTo>
                    <a:pt x="57" y="324"/>
                    <a:pt x="67" y="312"/>
                    <a:pt x="67" y="290"/>
                  </a:cubicBezTo>
                  <a:cubicBezTo>
                    <a:pt x="79" y="268"/>
                    <a:pt x="79" y="235"/>
                    <a:pt x="90" y="201"/>
                  </a:cubicBezTo>
                  <a:cubicBezTo>
                    <a:pt x="90" y="168"/>
                    <a:pt x="101" y="134"/>
                    <a:pt x="101" y="101"/>
                  </a:cubicBezTo>
                  <a:cubicBezTo>
                    <a:pt x="101" y="68"/>
                    <a:pt x="101" y="35"/>
                    <a:pt x="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08" name="Google Shape;16508;p24"/>
            <p:cNvSpPr/>
            <p:nvPr/>
          </p:nvSpPr>
          <p:spPr>
            <a:xfrm flipH="1">
              <a:off x="861524" y="-144389"/>
              <a:ext cx="9036" cy="64621"/>
            </a:xfrm>
            <a:custGeom>
              <a:avLst/>
              <a:gdLst/>
              <a:ahLst/>
              <a:cxnLst/>
              <a:rect l="l" t="t" r="r" b="b"/>
              <a:pathLst>
                <a:path w="112" h="801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67"/>
                    <a:pt x="35" y="122"/>
                    <a:pt x="35" y="189"/>
                  </a:cubicBezTo>
                  <a:cubicBezTo>
                    <a:pt x="45" y="255"/>
                    <a:pt x="45" y="322"/>
                    <a:pt x="57" y="389"/>
                  </a:cubicBezTo>
                  <a:lnTo>
                    <a:pt x="67" y="601"/>
                  </a:lnTo>
                  <a:lnTo>
                    <a:pt x="79" y="700"/>
                  </a:lnTo>
                  <a:cubicBezTo>
                    <a:pt x="79" y="734"/>
                    <a:pt x="90" y="767"/>
                    <a:pt x="79" y="801"/>
                  </a:cubicBezTo>
                  <a:cubicBezTo>
                    <a:pt x="101" y="767"/>
                    <a:pt x="90" y="734"/>
                    <a:pt x="101" y="700"/>
                  </a:cubicBezTo>
                  <a:lnTo>
                    <a:pt x="101" y="601"/>
                  </a:lnTo>
                  <a:lnTo>
                    <a:pt x="101" y="389"/>
                  </a:lnTo>
                  <a:cubicBezTo>
                    <a:pt x="101" y="322"/>
                    <a:pt x="112" y="255"/>
                    <a:pt x="101" y="189"/>
                  </a:cubicBezTo>
                  <a:cubicBezTo>
                    <a:pt x="90" y="111"/>
                    <a:pt x="67" y="45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09" name="Google Shape;16509;p24"/>
            <p:cNvSpPr/>
            <p:nvPr/>
          </p:nvSpPr>
          <p:spPr>
            <a:xfrm flipH="1">
              <a:off x="819250" y="-122929"/>
              <a:ext cx="10891" cy="78174"/>
            </a:xfrm>
            <a:custGeom>
              <a:avLst/>
              <a:gdLst/>
              <a:ahLst/>
              <a:cxnLst/>
              <a:rect l="l" t="t" r="r" b="b"/>
              <a:pathLst>
                <a:path w="135" h="969" extrusionOk="0">
                  <a:moveTo>
                    <a:pt x="1" y="1"/>
                  </a:moveTo>
                  <a:lnTo>
                    <a:pt x="1" y="12"/>
                  </a:lnTo>
                  <a:cubicBezTo>
                    <a:pt x="23" y="90"/>
                    <a:pt x="56" y="167"/>
                    <a:pt x="67" y="246"/>
                  </a:cubicBezTo>
                  <a:cubicBezTo>
                    <a:pt x="78" y="323"/>
                    <a:pt x="90" y="401"/>
                    <a:pt x="67" y="479"/>
                  </a:cubicBezTo>
                  <a:cubicBezTo>
                    <a:pt x="45" y="557"/>
                    <a:pt x="23" y="635"/>
                    <a:pt x="23" y="723"/>
                  </a:cubicBezTo>
                  <a:lnTo>
                    <a:pt x="23" y="968"/>
                  </a:lnTo>
                  <a:lnTo>
                    <a:pt x="34" y="968"/>
                  </a:lnTo>
                  <a:cubicBezTo>
                    <a:pt x="34" y="879"/>
                    <a:pt x="34" y="802"/>
                    <a:pt x="45" y="723"/>
                  </a:cubicBezTo>
                  <a:cubicBezTo>
                    <a:pt x="56" y="635"/>
                    <a:pt x="78" y="568"/>
                    <a:pt x="100" y="479"/>
                  </a:cubicBezTo>
                  <a:cubicBezTo>
                    <a:pt x="123" y="401"/>
                    <a:pt x="134" y="312"/>
                    <a:pt x="112" y="234"/>
                  </a:cubicBezTo>
                  <a:cubicBezTo>
                    <a:pt x="90" y="145"/>
                    <a:pt x="45" y="78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10" name="Google Shape;16510;p24"/>
            <p:cNvSpPr/>
            <p:nvPr/>
          </p:nvSpPr>
          <p:spPr>
            <a:xfrm flipH="1">
              <a:off x="769070" y="-104051"/>
              <a:ext cx="19765" cy="92534"/>
            </a:xfrm>
            <a:custGeom>
              <a:avLst/>
              <a:gdLst/>
              <a:ahLst/>
              <a:cxnLst/>
              <a:rect l="l" t="t" r="r" b="b"/>
              <a:pathLst>
                <a:path w="245" h="1147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101"/>
                    <a:pt x="89" y="190"/>
                    <a:pt x="122" y="279"/>
                  </a:cubicBezTo>
                  <a:cubicBezTo>
                    <a:pt x="156" y="368"/>
                    <a:pt x="189" y="457"/>
                    <a:pt x="189" y="556"/>
                  </a:cubicBezTo>
                  <a:cubicBezTo>
                    <a:pt x="189" y="657"/>
                    <a:pt x="144" y="746"/>
                    <a:pt x="112" y="845"/>
                  </a:cubicBezTo>
                  <a:cubicBezTo>
                    <a:pt x="78" y="946"/>
                    <a:pt x="45" y="1046"/>
                    <a:pt x="33" y="1146"/>
                  </a:cubicBezTo>
                  <a:cubicBezTo>
                    <a:pt x="67" y="1046"/>
                    <a:pt x="100" y="946"/>
                    <a:pt x="144" y="857"/>
                  </a:cubicBezTo>
                  <a:cubicBezTo>
                    <a:pt x="178" y="768"/>
                    <a:pt x="223" y="667"/>
                    <a:pt x="233" y="556"/>
                  </a:cubicBezTo>
                  <a:cubicBezTo>
                    <a:pt x="245" y="457"/>
                    <a:pt x="223" y="345"/>
                    <a:pt x="178" y="256"/>
                  </a:cubicBezTo>
                  <a:cubicBezTo>
                    <a:pt x="134" y="156"/>
                    <a:pt x="67" y="78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11" name="Google Shape;16511;p24"/>
            <p:cNvSpPr/>
            <p:nvPr/>
          </p:nvSpPr>
          <p:spPr>
            <a:xfrm flipH="1">
              <a:off x="531321" y="87554"/>
              <a:ext cx="275505" cy="177888"/>
            </a:xfrm>
            <a:custGeom>
              <a:avLst/>
              <a:gdLst/>
              <a:ahLst/>
              <a:cxnLst/>
              <a:rect l="l" t="t" r="r" b="b"/>
              <a:pathLst>
                <a:path w="3415" h="2205" extrusionOk="0">
                  <a:moveTo>
                    <a:pt x="2590" y="0"/>
                  </a:moveTo>
                  <a:cubicBezTo>
                    <a:pt x="2481" y="0"/>
                    <a:pt x="2369" y="17"/>
                    <a:pt x="2258" y="61"/>
                  </a:cubicBezTo>
                  <a:cubicBezTo>
                    <a:pt x="1914" y="205"/>
                    <a:pt x="1524" y="606"/>
                    <a:pt x="1346" y="806"/>
                  </a:cubicBezTo>
                  <a:cubicBezTo>
                    <a:pt x="1168" y="1006"/>
                    <a:pt x="790" y="1396"/>
                    <a:pt x="557" y="1585"/>
                  </a:cubicBezTo>
                  <a:cubicBezTo>
                    <a:pt x="345" y="1740"/>
                    <a:pt x="68" y="2086"/>
                    <a:pt x="1" y="2163"/>
                  </a:cubicBezTo>
                  <a:cubicBezTo>
                    <a:pt x="1" y="2163"/>
                    <a:pt x="1" y="2175"/>
                    <a:pt x="12" y="2175"/>
                  </a:cubicBezTo>
                  <a:cubicBezTo>
                    <a:pt x="96" y="2183"/>
                    <a:pt x="452" y="2204"/>
                    <a:pt x="793" y="2204"/>
                  </a:cubicBezTo>
                  <a:cubicBezTo>
                    <a:pt x="900" y="2204"/>
                    <a:pt x="1006" y="2202"/>
                    <a:pt x="1102" y="2197"/>
                  </a:cubicBezTo>
                  <a:cubicBezTo>
                    <a:pt x="1546" y="2163"/>
                    <a:pt x="2125" y="2197"/>
                    <a:pt x="2781" y="1618"/>
                  </a:cubicBezTo>
                  <a:cubicBezTo>
                    <a:pt x="3415" y="1062"/>
                    <a:pt x="3304" y="272"/>
                    <a:pt x="3293" y="217"/>
                  </a:cubicBezTo>
                  <a:lnTo>
                    <a:pt x="3293" y="205"/>
                  </a:lnTo>
                  <a:cubicBezTo>
                    <a:pt x="3259" y="188"/>
                    <a:pt x="2949" y="0"/>
                    <a:pt x="25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12" name="Google Shape;16512;p24"/>
            <p:cNvSpPr/>
            <p:nvPr/>
          </p:nvSpPr>
          <p:spPr>
            <a:xfrm flipH="1">
              <a:off x="635391" y="103205"/>
              <a:ext cx="171434" cy="162237"/>
            </a:xfrm>
            <a:custGeom>
              <a:avLst/>
              <a:gdLst/>
              <a:ahLst/>
              <a:cxnLst/>
              <a:rect l="l" t="t" r="r" b="b"/>
              <a:pathLst>
                <a:path w="2125" h="2011" extrusionOk="0">
                  <a:moveTo>
                    <a:pt x="2025" y="1"/>
                  </a:moveTo>
                  <a:cubicBezTo>
                    <a:pt x="1747" y="179"/>
                    <a:pt x="1491" y="456"/>
                    <a:pt x="1346" y="612"/>
                  </a:cubicBezTo>
                  <a:cubicBezTo>
                    <a:pt x="1168" y="812"/>
                    <a:pt x="790" y="1202"/>
                    <a:pt x="557" y="1391"/>
                  </a:cubicBezTo>
                  <a:cubicBezTo>
                    <a:pt x="345" y="1546"/>
                    <a:pt x="68" y="1892"/>
                    <a:pt x="1" y="1969"/>
                  </a:cubicBezTo>
                  <a:cubicBezTo>
                    <a:pt x="1" y="1969"/>
                    <a:pt x="1" y="1981"/>
                    <a:pt x="12" y="1981"/>
                  </a:cubicBezTo>
                  <a:cubicBezTo>
                    <a:pt x="96" y="1989"/>
                    <a:pt x="452" y="2010"/>
                    <a:pt x="793" y="2010"/>
                  </a:cubicBezTo>
                  <a:cubicBezTo>
                    <a:pt x="900" y="2010"/>
                    <a:pt x="1006" y="2008"/>
                    <a:pt x="1102" y="2003"/>
                  </a:cubicBezTo>
                  <a:cubicBezTo>
                    <a:pt x="1113" y="1991"/>
                    <a:pt x="1124" y="1991"/>
                    <a:pt x="1135" y="1991"/>
                  </a:cubicBezTo>
                  <a:cubicBezTo>
                    <a:pt x="1302" y="1835"/>
                    <a:pt x="1457" y="1658"/>
                    <a:pt x="1569" y="1447"/>
                  </a:cubicBezTo>
                  <a:cubicBezTo>
                    <a:pt x="1635" y="1324"/>
                    <a:pt x="1680" y="1202"/>
                    <a:pt x="1714" y="1057"/>
                  </a:cubicBezTo>
                  <a:cubicBezTo>
                    <a:pt x="1747" y="935"/>
                    <a:pt x="1769" y="802"/>
                    <a:pt x="1803" y="668"/>
                  </a:cubicBezTo>
                  <a:cubicBezTo>
                    <a:pt x="1836" y="545"/>
                    <a:pt x="1892" y="423"/>
                    <a:pt x="1969" y="312"/>
                  </a:cubicBezTo>
                  <a:cubicBezTo>
                    <a:pt x="2025" y="234"/>
                    <a:pt x="2125" y="145"/>
                    <a:pt x="2058" y="45"/>
                  </a:cubicBezTo>
                  <a:cubicBezTo>
                    <a:pt x="2047" y="23"/>
                    <a:pt x="2036" y="11"/>
                    <a:pt x="202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13" name="Google Shape;16513;p24"/>
            <p:cNvSpPr/>
            <p:nvPr/>
          </p:nvSpPr>
          <p:spPr>
            <a:xfrm flipH="1">
              <a:off x="548260" y="106835"/>
              <a:ext cx="53972" cy="95196"/>
            </a:xfrm>
            <a:custGeom>
              <a:avLst/>
              <a:gdLst/>
              <a:ahLst/>
              <a:cxnLst/>
              <a:rect l="l" t="t" r="r" b="b"/>
              <a:pathLst>
                <a:path w="669" h="1180" extrusionOk="0">
                  <a:moveTo>
                    <a:pt x="668" y="0"/>
                  </a:moveTo>
                  <a:lnTo>
                    <a:pt x="668" y="0"/>
                  </a:lnTo>
                  <a:cubicBezTo>
                    <a:pt x="612" y="23"/>
                    <a:pt x="590" y="89"/>
                    <a:pt x="567" y="134"/>
                  </a:cubicBezTo>
                  <a:cubicBezTo>
                    <a:pt x="557" y="189"/>
                    <a:pt x="535" y="245"/>
                    <a:pt x="523" y="300"/>
                  </a:cubicBezTo>
                  <a:cubicBezTo>
                    <a:pt x="479" y="411"/>
                    <a:pt x="434" y="512"/>
                    <a:pt x="379" y="623"/>
                  </a:cubicBezTo>
                  <a:lnTo>
                    <a:pt x="223" y="923"/>
                  </a:lnTo>
                  <a:cubicBezTo>
                    <a:pt x="167" y="1024"/>
                    <a:pt x="100" y="1112"/>
                    <a:pt x="1" y="1179"/>
                  </a:cubicBezTo>
                  <a:cubicBezTo>
                    <a:pt x="112" y="1145"/>
                    <a:pt x="212" y="1056"/>
                    <a:pt x="268" y="957"/>
                  </a:cubicBezTo>
                  <a:cubicBezTo>
                    <a:pt x="334" y="856"/>
                    <a:pt x="379" y="745"/>
                    <a:pt x="423" y="634"/>
                  </a:cubicBezTo>
                  <a:cubicBezTo>
                    <a:pt x="468" y="534"/>
                    <a:pt x="512" y="423"/>
                    <a:pt x="545" y="312"/>
                  </a:cubicBezTo>
                  <a:cubicBezTo>
                    <a:pt x="567" y="256"/>
                    <a:pt x="579" y="200"/>
                    <a:pt x="590" y="144"/>
                  </a:cubicBezTo>
                  <a:cubicBezTo>
                    <a:pt x="601" y="89"/>
                    <a:pt x="624" y="33"/>
                    <a:pt x="6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14" name="Google Shape;16514;p24"/>
            <p:cNvSpPr/>
            <p:nvPr/>
          </p:nvSpPr>
          <p:spPr>
            <a:xfrm flipH="1">
              <a:off x="568026" y="109336"/>
              <a:ext cx="78174" cy="12747"/>
            </a:xfrm>
            <a:custGeom>
              <a:avLst/>
              <a:gdLst/>
              <a:ahLst/>
              <a:cxnLst/>
              <a:rect l="l" t="t" r="r" b="b"/>
              <a:pathLst>
                <a:path w="969" h="158" extrusionOk="0">
                  <a:moveTo>
                    <a:pt x="540" y="0"/>
                  </a:moveTo>
                  <a:cubicBezTo>
                    <a:pt x="520" y="0"/>
                    <a:pt x="499" y="1"/>
                    <a:pt x="479" y="2"/>
                  </a:cubicBezTo>
                  <a:cubicBezTo>
                    <a:pt x="390" y="14"/>
                    <a:pt x="312" y="24"/>
                    <a:pt x="234" y="47"/>
                  </a:cubicBezTo>
                  <a:cubicBezTo>
                    <a:pt x="145" y="69"/>
                    <a:pt x="67" y="103"/>
                    <a:pt x="0" y="158"/>
                  </a:cubicBezTo>
                  <a:cubicBezTo>
                    <a:pt x="79" y="125"/>
                    <a:pt x="156" y="103"/>
                    <a:pt x="234" y="80"/>
                  </a:cubicBezTo>
                  <a:cubicBezTo>
                    <a:pt x="312" y="58"/>
                    <a:pt x="401" y="36"/>
                    <a:pt x="479" y="24"/>
                  </a:cubicBezTo>
                  <a:cubicBezTo>
                    <a:pt x="505" y="23"/>
                    <a:pt x="532" y="22"/>
                    <a:pt x="558" y="22"/>
                  </a:cubicBezTo>
                  <a:cubicBezTo>
                    <a:pt x="698" y="22"/>
                    <a:pt x="835" y="47"/>
                    <a:pt x="957" y="103"/>
                  </a:cubicBezTo>
                  <a:lnTo>
                    <a:pt x="968" y="103"/>
                  </a:lnTo>
                  <a:cubicBezTo>
                    <a:pt x="832" y="34"/>
                    <a:pt x="686" y="0"/>
                    <a:pt x="54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15" name="Google Shape;16515;p24"/>
            <p:cNvSpPr/>
            <p:nvPr/>
          </p:nvSpPr>
          <p:spPr>
            <a:xfrm flipH="1">
              <a:off x="594971" y="132813"/>
              <a:ext cx="53003" cy="99714"/>
            </a:xfrm>
            <a:custGeom>
              <a:avLst/>
              <a:gdLst/>
              <a:ahLst/>
              <a:cxnLst/>
              <a:rect l="l" t="t" r="r" b="b"/>
              <a:pathLst>
                <a:path w="657" h="1236" extrusionOk="0">
                  <a:moveTo>
                    <a:pt x="657" y="0"/>
                  </a:moveTo>
                  <a:cubicBezTo>
                    <a:pt x="556" y="67"/>
                    <a:pt x="512" y="190"/>
                    <a:pt x="479" y="301"/>
                  </a:cubicBezTo>
                  <a:lnTo>
                    <a:pt x="368" y="645"/>
                  </a:lnTo>
                  <a:cubicBezTo>
                    <a:pt x="334" y="757"/>
                    <a:pt x="301" y="868"/>
                    <a:pt x="234" y="968"/>
                  </a:cubicBezTo>
                  <a:cubicBezTo>
                    <a:pt x="167" y="1057"/>
                    <a:pt x="67" y="1135"/>
                    <a:pt x="0" y="1224"/>
                  </a:cubicBezTo>
                  <a:lnTo>
                    <a:pt x="0" y="1235"/>
                  </a:lnTo>
                  <a:cubicBezTo>
                    <a:pt x="89" y="1146"/>
                    <a:pt x="190" y="1080"/>
                    <a:pt x="256" y="979"/>
                  </a:cubicBezTo>
                  <a:cubicBezTo>
                    <a:pt x="334" y="879"/>
                    <a:pt x="356" y="757"/>
                    <a:pt x="390" y="645"/>
                  </a:cubicBezTo>
                  <a:lnTo>
                    <a:pt x="489" y="301"/>
                  </a:lnTo>
                  <a:cubicBezTo>
                    <a:pt x="523" y="190"/>
                    <a:pt x="568" y="79"/>
                    <a:pt x="6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16" name="Google Shape;16516;p24"/>
            <p:cNvSpPr/>
            <p:nvPr/>
          </p:nvSpPr>
          <p:spPr>
            <a:xfrm flipH="1">
              <a:off x="621837" y="150723"/>
              <a:ext cx="77287" cy="10891"/>
            </a:xfrm>
            <a:custGeom>
              <a:avLst/>
              <a:gdLst/>
              <a:ahLst/>
              <a:cxnLst/>
              <a:rect l="l" t="t" r="r" b="b"/>
              <a:pathLst>
                <a:path w="958" h="135" extrusionOk="0">
                  <a:moveTo>
                    <a:pt x="957" y="1"/>
                  </a:moveTo>
                  <a:lnTo>
                    <a:pt x="957" y="1"/>
                  </a:lnTo>
                  <a:cubicBezTo>
                    <a:pt x="879" y="35"/>
                    <a:pt x="801" y="68"/>
                    <a:pt x="723" y="68"/>
                  </a:cubicBezTo>
                  <a:cubicBezTo>
                    <a:pt x="705" y="73"/>
                    <a:pt x="687" y="75"/>
                    <a:pt x="668" y="75"/>
                  </a:cubicBezTo>
                  <a:cubicBezTo>
                    <a:pt x="609" y="75"/>
                    <a:pt x="549" y="52"/>
                    <a:pt x="490" y="35"/>
                  </a:cubicBezTo>
                  <a:cubicBezTo>
                    <a:pt x="437" y="21"/>
                    <a:pt x="385" y="16"/>
                    <a:pt x="334" y="16"/>
                  </a:cubicBezTo>
                  <a:cubicBezTo>
                    <a:pt x="300" y="16"/>
                    <a:pt x="266" y="19"/>
                    <a:pt x="234" y="23"/>
                  </a:cubicBezTo>
                  <a:cubicBezTo>
                    <a:pt x="145" y="45"/>
                    <a:pt x="78" y="79"/>
                    <a:pt x="1" y="124"/>
                  </a:cubicBezTo>
                  <a:lnTo>
                    <a:pt x="1" y="134"/>
                  </a:lnTo>
                  <a:cubicBezTo>
                    <a:pt x="89" y="124"/>
                    <a:pt x="167" y="101"/>
                    <a:pt x="245" y="90"/>
                  </a:cubicBezTo>
                  <a:cubicBezTo>
                    <a:pt x="300" y="82"/>
                    <a:pt x="355" y="74"/>
                    <a:pt x="410" y="74"/>
                  </a:cubicBezTo>
                  <a:cubicBezTo>
                    <a:pt x="433" y="74"/>
                    <a:pt x="455" y="76"/>
                    <a:pt x="478" y="79"/>
                  </a:cubicBezTo>
                  <a:cubicBezTo>
                    <a:pt x="512" y="90"/>
                    <a:pt x="557" y="101"/>
                    <a:pt x="601" y="101"/>
                  </a:cubicBezTo>
                  <a:cubicBezTo>
                    <a:pt x="623" y="107"/>
                    <a:pt x="646" y="109"/>
                    <a:pt x="666" y="109"/>
                  </a:cubicBezTo>
                  <a:cubicBezTo>
                    <a:pt x="687" y="109"/>
                    <a:pt x="707" y="107"/>
                    <a:pt x="723" y="101"/>
                  </a:cubicBezTo>
                  <a:cubicBezTo>
                    <a:pt x="812" y="90"/>
                    <a:pt x="879" y="45"/>
                    <a:pt x="9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17" name="Google Shape;16517;p24"/>
            <p:cNvSpPr/>
            <p:nvPr/>
          </p:nvSpPr>
          <p:spPr>
            <a:xfrm flipH="1">
              <a:off x="664111" y="177669"/>
              <a:ext cx="60103" cy="71881"/>
            </a:xfrm>
            <a:custGeom>
              <a:avLst/>
              <a:gdLst/>
              <a:ahLst/>
              <a:cxnLst/>
              <a:rect l="l" t="t" r="r" b="b"/>
              <a:pathLst>
                <a:path w="745" h="891" extrusionOk="0">
                  <a:moveTo>
                    <a:pt x="745" y="0"/>
                  </a:moveTo>
                  <a:cubicBezTo>
                    <a:pt x="645" y="34"/>
                    <a:pt x="578" y="101"/>
                    <a:pt x="512" y="178"/>
                  </a:cubicBezTo>
                  <a:cubicBezTo>
                    <a:pt x="456" y="267"/>
                    <a:pt x="411" y="346"/>
                    <a:pt x="356" y="435"/>
                  </a:cubicBezTo>
                  <a:cubicBezTo>
                    <a:pt x="312" y="512"/>
                    <a:pt x="245" y="590"/>
                    <a:pt x="189" y="668"/>
                  </a:cubicBezTo>
                  <a:cubicBezTo>
                    <a:pt x="122" y="746"/>
                    <a:pt x="67" y="813"/>
                    <a:pt x="0" y="890"/>
                  </a:cubicBezTo>
                  <a:lnTo>
                    <a:pt x="11" y="890"/>
                  </a:lnTo>
                  <a:cubicBezTo>
                    <a:pt x="78" y="835"/>
                    <a:pt x="156" y="768"/>
                    <a:pt x="223" y="690"/>
                  </a:cubicBezTo>
                  <a:cubicBezTo>
                    <a:pt x="289" y="623"/>
                    <a:pt x="344" y="534"/>
                    <a:pt x="389" y="445"/>
                  </a:cubicBezTo>
                  <a:cubicBezTo>
                    <a:pt x="433" y="368"/>
                    <a:pt x="478" y="279"/>
                    <a:pt x="534" y="201"/>
                  </a:cubicBezTo>
                  <a:cubicBezTo>
                    <a:pt x="589" y="112"/>
                    <a:pt x="656" y="45"/>
                    <a:pt x="7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18" name="Google Shape;16518;p24"/>
            <p:cNvSpPr/>
            <p:nvPr/>
          </p:nvSpPr>
          <p:spPr>
            <a:xfrm flipH="1">
              <a:off x="723327" y="213569"/>
              <a:ext cx="36788" cy="35094"/>
            </a:xfrm>
            <a:custGeom>
              <a:avLst/>
              <a:gdLst/>
              <a:ahLst/>
              <a:cxnLst/>
              <a:rect l="l" t="t" r="r" b="b"/>
              <a:pathLst>
                <a:path w="456" h="435" extrusionOk="0">
                  <a:moveTo>
                    <a:pt x="456" y="0"/>
                  </a:moveTo>
                  <a:lnTo>
                    <a:pt x="456" y="0"/>
                  </a:lnTo>
                  <a:cubicBezTo>
                    <a:pt x="367" y="56"/>
                    <a:pt x="278" y="112"/>
                    <a:pt x="200" y="190"/>
                  </a:cubicBezTo>
                  <a:cubicBezTo>
                    <a:pt x="156" y="223"/>
                    <a:pt x="122" y="267"/>
                    <a:pt x="89" y="312"/>
                  </a:cubicBezTo>
                  <a:cubicBezTo>
                    <a:pt x="67" y="356"/>
                    <a:pt x="45" y="401"/>
                    <a:pt x="0" y="435"/>
                  </a:cubicBezTo>
                  <a:cubicBezTo>
                    <a:pt x="55" y="423"/>
                    <a:pt x="89" y="368"/>
                    <a:pt x="122" y="323"/>
                  </a:cubicBezTo>
                  <a:cubicBezTo>
                    <a:pt x="156" y="290"/>
                    <a:pt x="178" y="245"/>
                    <a:pt x="223" y="201"/>
                  </a:cubicBezTo>
                  <a:cubicBezTo>
                    <a:pt x="289" y="134"/>
                    <a:pt x="367" y="56"/>
                    <a:pt x="4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19" name="Google Shape;16519;p24"/>
            <p:cNvSpPr/>
            <p:nvPr/>
          </p:nvSpPr>
          <p:spPr>
            <a:xfrm flipH="1">
              <a:off x="700818" y="199209"/>
              <a:ext cx="38724" cy="7261"/>
            </a:xfrm>
            <a:custGeom>
              <a:avLst/>
              <a:gdLst/>
              <a:ahLst/>
              <a:cxnLst/>
              <a:rect l="l" t="t" r="r" b="b"/>
              <a:pathLst>
                <a:path w="480" h="90" extrusionOk="0">
                  <a:moveTo>
                    <a:pt x="479" y="0"/>
                  </a:moveTo>
                  <a:cubicBezTo>
                    <a:pt x="401" y="34"/>
                    <a:pt x="324" y="45"/>
                    <a:pt x="235" y="45"/>
                  </a:cubicBezTo>
                  <a:lnTo>
                    <a:pt x="112" y="45"/>
                  </a:lnTo>
                  <a:cubicBezTo>
                    <a:pt x="79" y="56"/>
                    <a:pt x="34" y="67"/>
                    <a:pt x="1" y="79"/>
                  </a:cubicBezTo>
                  <a:lnTo>
                    <a:pt x="1" y="89"/>
                  </a:lnTo>
                  <a:lnTo>
                    <a:pt x="123" y="79"/>
                  </a:lnTo>
                  <a:cubicBezTo>
                    <a:pt x="156" y="79"/>
                    <a:pt x="201" y="79"/>
                    <a:pt x="235" y="67"/>
                  </a:cubicBezTo>
                  <a:cubicBezTo>
                    <a:pt x="324" y="56"/>
                    <a:pt x="401" y="45"/>
                    <a:pt x="4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20" name="Google Shape;16520;p24"/>
            <p:cNvSpPr/>
            <p:nvPr/>
          </p:nvSpPr>
          <p:spPr>
            <a:xfrm flipH="1">
              <a:off x="242353" y="-145357"/>
              <a:ext cx="1343319" cy="482840"/>
            </a:xfrm>
            <a:custGeom>
              <a:avLst/>
              <a:gdLst/>
              <a:ahLst/>
              <a:cxnLst/>
              <a:rect l="l" t="t" r="r" b="b"/>
              <a:pathLst>
                <a:path w="16651" h="5985" extrusionOk="0">
                  <a:moveTo>
                    <a:pt x="8420" y="0"/>
                  </a:moveTo>
                  <a:lnTo>
                    <a:pt x="8375" y="23"/>
                  </a:lnTo>
                  <a:cubicBezTo>
                    <a:pt x="8553" y="346"/>
                    <a:pt x="8776" y="657"/>
                    <a:pt x="9020" y="924"/>
                  </a:cubicBezTo>
                  <a:cubicBezTo>
                    <a:pt x="9277" y="1202"/>
                    <a:pt x="9554" y="1446"/>
                    <a:pt x="9866" y="1658"/>
                  </a:cubicBezTo>
                  <a:cubicBezTo>
                    <a:pt x="10322" y="1970"/>
                    <a:pt x="10834" y="2203"/>
                    <a:pt x="11356" y="2381"/>
                  </a:cubicBezTo>
                  <a:cubicBezTo>
                    <a:pt x="10914" y="2350"/>
                    <a:pt x="10472" y="2336"/>
                    <a:pt x="10030" y="2336"/>
                  </a:cubicBezTo>
                  <a:cubicBezTo>
                    <a:pt x="9504" y="2336"/>
                    <a:pt x="8979" y="2356"/>
                    <a:pt x="8454" y="2392"/>
                  </a:cubicBezTo>
                  <a:lnTo>
                    <a:pt x="8019" y="2292"/>
                  </a:lnTo>
                  <a:cubicBezTo>
                    <a:pt x="7864" y="2247"/>
                    <a:pt x="7708" y="2192"/>
                    <a:pt x="7552" y="2125"/>
                  </a:cubicBezTo>
                  <a:cubicBezTo>
                    <a:pt x="7252" y="1992"/>
                    <a:pt x="6963" y="1847"/>
                    <a:pt x="6685" y="1680"/>
                  </a:cubicBezTo>
                  <a:cubicBezTo>
                    <a:pt x="6541" y="1591"/>
                    <a:pt x="6407" y="1502"/>
                    <a:pt x="6274" y="1402"/>
                  </a:cubicBezTo>
                  <a:cubicBezTo>
                    <a:pt x="6207" y="1347"/>
                    <a:pt x="6151" y="1302"/>
                    <a:pt x="6074" y="1246"/>
                  </a:cubicBezTo>
                  <a:lnTo>
                    <a:pt x="5873" y="1113"/>
                  </a:lnTo>
                  <a:cubicBezTo>
                    <a:pt x="5584" y="946"/>
                    <a:pt x="5273" y="813"/>
                    <a:pt x="4961" y="712"/>
                  </a:cubicBezTo>
                  <a:lnTo>
                    <a:pt x="4939" y="757"/>
                  </a:lnTo>
                  <a:cubicBezTo>
                    <a:pt x="5250" y="857"/>
                    <a:pt x="5562" y="991"/>
                    <a:pt x="5840" y="1169"/>
                  </a:cubicBezTo>
                  <a:cubicBezTo>
                    <a:pt x="5906" y="1202"/>
                    <a:pt x="5973" y="1258"/>
                    <a:pt x="6040" y="1302"/>
                  </a:cubicBezTo>
                  <a:cubicBezTo>
                    <a:pt x="6106" y="1347"/>
                    <a:pt x="6173" y="1402"/>
                    <a:pt x="6240" y="1446"/>
                  </a:cubicBezTo>
                  <a:cubicBezTo>
                    <a:pt x="6363" y="1558"/>
                    <a:pt x="6507" y="1647"/>
                    <a:pt x="6640" y="1736"/>
                  </a:cubicBezTo>
                  <a:cubicBezTo>
                    <a:pt x="6929" y="1914"/>
                    <a:pt x="7219" y="2069"/>
                    <a:pt x="7519" y="2203"/>
                  </a:cubicBezTo>
                  <a:cubicBezTo>
                    <a:pt x="7675" y="2269"/>
                    <a:pt x="7831" y="2325"/>
                    <a:pt x="7997" y="2370"/>
                  </a:cubicBezTo>
                  <a:cubicBezTo>
                    <a:pt x="8053" y="2392"/>
                    <a:pt x="8108" y="2403"/>
                    <a:pt x="8153" y="2414"/>
                  </a:cubicBezTo>
                  <a:cubicBezTo>
                    <a:pt x="8120" y="2414"/>
                    <a:pt x="8086" y="2425"/>
                    <a:pt x="8053" y="2425"/>
                  </a:cubicBezTo>
                  <a:cubicBezTo>
                    <a:pt x="7875" y="2437"/>
                    <a:pt x="7686" y="2459"/>
                    <a:pt x="7508" y="2481"/>
                  </a:cubicBezTo>
                  <a:cubicBezTo>
                    <a:pt x="7319" y="2492"/>
                    <a:pt x="7130" y="2514"/>
                    <a:pt x="6952" y="2536"/>
                  </a:cubicBezTo>
                  <a:cubicBezTo>
                    <a:pt x="6585" y="2592"/>
                    <a:pt x="6218" y="2659"/>
                    <a:pt x="5862" y="2737"/>
                  </a:cubicBezTo>
                  <a:cubicBezTo>
                    <a:pt x="5662" y="2781"/>
                    <a:pt x="5473" y="2826"/>
                    <a:pt x="5273" y="2882"/>
                  </a:cubicBezTo>
                  <a:cubicBezTo>
                    <a:pt x="4994" y="2882"/>
                    <a:pt x="4717" y="2882"/>
                    <a:pt x="4427" y="2848"/>
                  </a:cubicBezTo>
                  <a:cubicBezTo>
                    <a:pt x="4294" y="2837"/>
                    <a:pt x="4149" y="2793"/>
                    <a:pt x="4015" y="2748"/>
                  </a:cubicBezTo>
                  <a:cubicBezTo>
                    <a:pt x="3882" y="2704"/>
                    <a:pt x="3749" y="2659"/>
                    <a:pt x="3615" y="2603"/>
                  </a:cubicBezTo>
                  <a:cubicBezTo>
                    <a:pt x="3348" y="2492"/>
                    <a:pt x="3081" y="2370"/>
                    <a:pt x="2804" y="2281"/>
                  </a:cubicBezTo>
                  <a:lnTo>
                    <a:pt x="1981" y="1992"/>
                  </a:lnTo>
                  <a:lnTo>
                    <a:pt x="1969" y="2036"/>
                  </a:lnTo>
                  <a:lnTo>
                    <a:pt x="2781" y="2336"/>
                  </a:lnTo>
                  <a:cubicBezTo>
                    <a:pt x="3059" y="2425"/>
                    <a:pt x="3315" y="2548"/>
                    <a:pt x="3593" y="2659"/>
                  </a:cubicBezTo>
                  <a:cubicBezTo>
                    <a:pt x="3726" y="2714"/>
                    <a:pt x="3860" y="2770"/>
                    <a:pt x="3993" y="2815"/>
                  </a:cubicBezTo>
                  <a:cubicBezTo>
                    <a:pt x="4138" y="2859"/>
                    <a:pt x="4282" y="2904"/>
                    <a:pt x="4427" y="2915"/>
                  </a:cubicBezTo>
                  <a:cubicBezTo>
                    <a:pt x="4628" y="2937"/>
                    <a:pt x="4816" y="2948"/>
                    <a:pt x="5016" y="2959"/>
                  </a:cubicBezTo>
                  <a:cubicBezTo>
                    <a:pt x="4583" y="3082"/>
                    <a:pt x="4161" y="3237"/>
                    <a:pt x="3738" y="3415"/>
                  </a:cubicBezTo>
                  <a:cubicBezTo>
                    <a:pt x="3059" y="3705"/>
                    <a:pt x="2403" y="4061"/>
                    <a:pt x="1803" y="4483"/>
                  </a:cubicBezTo>
                  <a:cubicBezTo>
                    <a:pt x="1190" y="4906"/>
                    <a:pt x="612" y="5361"/>
                    <a:pt x="1" y="5773"/>
                  </a:cubicBezTo>
                  <a:lnTo>
                    <a:pt x="23" y="5806"/>
                  </a:lnTo>
                  <a:cubicBezTo>
                    <a:pt x="634" y="5395"/>
                    <a:pt x="1224" y="4950"/>
                    <a:pt x="1836" y="4538"/>
                  </a:cubicBezTo>
                  <a:cubicBezTo>
                    <a:pt x="2448" y="4116"/>
                    <a:pt x="3093" y="3771"/>
                    <a:pt x="3771" y="3493"/>
                  </a:cubicBezTo>
                  <a:cubicBezTo>
                    <a:pt x="4450" y="3204"/>
                    <a:pt x="5161" y="2981"/>
                    <a:pt x="5873" y="2837"/>
                  </a:cubicBezTo>
                  <a:lnTo>
                    <a:pt x="6340" y="2737"/>
                  </a:lnTo>
                  <a:lnTo>
                    <a:pt x="6340" y="2737"/>
                  </a:lnTo>
                  <a:cubicBezTo>
                    <a:pt x="6084" y="2892"/>
                    <a:pt x="5840" y="3048"/>
                    <a:pt x="5606" y="3226"/>
                  </a:cubicBezTo>
                  <a:cubicBezTo>
                    <a:pt x="5306" y="3471"/>
                    <a:pt x="5039" y="3760"/>
                    <a:pt x="4816" y="4071"/>
                  </a:cubicBezTo>
                  <a:cubicBezTo>
                    <a:pt x="4594" y="4383"/>
                    <a:pt x="4405" y="4716"/>
                    <a:pt x="4183" y="5028"/>
                  </a:cubicBezTo>
                  <a:cubicBezTo>
                    <a:pt x="3971" y="5339"/>
                    <a:pt x="3738" y="5651"/>
                    <a:pt x="3504" y="5951"/>
                  </a:cubicBezTo>
                  <a:lnTo>
                    <a:pt x="3548" y="5984"/>
                  </a:lnTo>
                  <a:cubicBezTo>
                    <a:pt x="3782" y="5673"/>
                    <a:pt x="4015" y="5373"/>
                    <a:pt x="4227" y="5062"/>
                  </a:cubicBezTo>
                  <a:cubicBezTo>
                    <a:pt x="4460" y="4750"/>
                    <a:pt x="4650" y="4416"/>
                    <a:pt x="4872" y="4116"/>
                  </a:cubicBezTo>
                  <a:cubicBezTo>
                    <a:pt x="5095" y="3804"/>
                    <a:pt x="5350" y="3515"/>
                    <a:pt x="5651" y="3282"/>
                  </a:cubicBezTo>
                  <a:cubicBezTo>
                    <a:pt x="5940" y="3070"/>
                    <a:pt x="6251" y="2882"/>
                    <a:pt x="6563" y="2704"/>
                  </a:cubicBezTo>
                  <a:cubicBezTo>
                    <a:pt x="6696" y="2681"/>
                    <a:pt x="6830" y="2659"/>
                    <a:pt x="6963" y="2648"/>
                  </a:cubicBezTo>
                  <a:cubicBezTo>
                    <a:pt x="7152" y="2625"/>
                    <a:pt x="7330" y="2603"/>
                    <a:pt x="7519" y="2581"/>
                  </a:cubicBezTo>
                  <a:cubicBezTo>
                    <a:pt x="7697" y="2570"/>
                    <a:pt x="7886" y="2548"/>
                    <a:pt x="8064" y="2536"/>
                  </a:cubicBezTo>
                  <a:cubicBezTo>
                    <a:pt x="8520" y="2503"/>
                    <a:pt x="8976" y="2481"/>
                    <a:pt x="9432" y="2470"/>
                  </a:cubicBezTo>
                  <a:lnTo>
                    <a:pt x="9432" y="2470"/>
                  </a:lnTo>
                  <a:cubicBezTo>
                    <a:pt x="9232" y="2559"/>
                    <a:pt x="9054" y="2659"/>
                    <a:pt x="8876" y="2781"/>
                  </a:cubicBezTo>
                  <a:cubicBezTo>
                    <a:pt x="8609" y="2959"/>
                    <a:pt x="8375" y="3159"/>
                    <a:pt x="8153" y="3371"/>
                  </a:cubicBezTo>
                  <a:cubicBezTo>
                    <a:pt x="7708" y="3816"/>
                    <a:pt x="7319" y="4305"/>
                    <a:pt x="6963" y="4805"/>
                  </a:cubicBezTo>
                  <a:lnTo>
                    <a:pt x="6996" y="4839"/>
                  </a:lnTo>
                  <a:cubicBezTo>
                    <a:pt x="7364" y="4338"/>
                    <a:pt x="7753" y="3849"/>
                    <a:pt x="8197" y="3426"/>
                  </a:cubicBezTo>
                  <a:cubicBezTo>
                    <a:pt x="8420" y="3204"/>
                    <a:pt x="8654" y="3015"/>
                    <a:pt x="8909" y="2837"/>
                  </a:cubicBezTo>
                  <a:cubicBezTo>
                    <a:pt x="9143" y="2692"/>
                    <a:pt x="9388" y="2559"/>
                    <a:pt x="9643" y="2470"/>
                  </a:cubicBezTo>
                  <a:cubicBezTo>
                    <a:pt x="9719" y="2469"/>
                    <a:pt x="9794" y="2468"/>
                    <a:pt x="9870" y="2468"/>
                  </a:cubicBezTo>
                  <a:cubicBezTo>
                    <a:pt x="10740" y="2468"/>
                    <a:pt x="11609" y="2526"/>
                    <a:pt x="12468" y="2659"/>
                  </a:cubicBezTo>
                  <a:cubicBezTo>
                    <a:pt x="12824" y="2704"/>
                    <a:pt x="13169" y="2770"/>
                    <a:pt x="13514" y="2848"/>
                  </a:cubicBezTo>
                  <a:cubicBezTo>
                    <a:pt x="13447" y="2870"/>
                    <a:pt x="13370" y="2892"/>
                    <a:pt x="13303" y="2915"/>
                  </a:cubicBezTo>
                  <a:cubicBezTo>
                    <a:pt x="13125" y="2959"/>
                    <a:pt x="12958" y="3015"/>
                    <a:pt x="12791" y="3092"/>
                  </a:cubicBezTo>
                  <a:cubicBezTo>
                    <a:pt x="12636" y="3159"/>
                    <a:pt x="12480" y="3260"/>
                    <a:pt x="12335" y="3349"/>
                  </a:cubicBezTo>
                  <a:cubicBezTo>
                    <a:pt x="12179" y="3448"/>
                    <a:pt x="12035" y="3537"/>
                    <a:pt x="11890" y="3638"/>
                  </a:cubicBezTo>
                  <a:cubicBezTo>
                    <a:pt x="11601" y="3838"/>
                    <a:pt x="11301" y="4027"/>
                    <a:pt x="11012" y="4216"/>
                  </a:cubicBezTo>
                  <a:lnTo>
                    <a:pt x="10122" y="4772"/>
                  </a:lnTo>
                  <a:lnTo>
                    <a:pt x="10144" y="4817"/>
                  </a:lnTo>
                  <a:lnTo>
                    <a:pt x="11045" y="4271"/>
                  </a:lnTo>
                  <a:cubicBezTo>
                    <a:pt x="11345" y="4083"/>
                    <a:pt x="11645" y="3905"/>
                    <a:pt x="11934" y="3715"/>
                  </a:cubicBezTo>
                  <a:cubicBezTo>
                    <a:pt x="12090" y="3616"/>
                    <a:pt x="12235" y="3527"/>
                    <a:pt x="12379" y="3438"/>
                  </a:cubicBezTo>
                  <a:cubicBezTo>
                    <a:pt x="12535" y="3349"/>
                    <a:pt x="12680" y="3248"/>
                    <a:pt x="12836" y="3181"/>
                  </a:cubicBezTo>
                  <a:cubicBezTo>
                    <a:pt x="12991" y="3115"/>
                    <a:pt x="13158" y="3070"/>
                    <a:pt x="13336" y="3026"/>
                  </a:cubicBezTo>
                  <a:cubicBezTo>
                    <a:pt x="13481" y="2981"/>
                    <a:pt x="13625" y="2937"/>
                    <a:pt x="13770" y="2904"/>
                  </a:cubicBezTo>
                  <a:cubicBezTo>
                    <a:pt x="14759" y="3137"/>
                    <a:pt x="15738" y="3482"/>
                    <a:pt x="16650" y="3938"/>
                  </a:cubicBezTo>
                  <a:cubicBezTo>
                    <a:pt x="16628" y="3893"/>
                    <a:pt x="16606" y="3849"/>
                    <a:pt x="16595" y="3782"/>
                  </a:cubicBezTo>
                  <a:cubicBezTo>
                    <a:pt x="16584" y="3760"/>
                    <a:pt x="16584" y="3727"/>
                    <a:pt x="16584" y="3693"/>
                  </a:cubicBezTo>
                  <a:cubicBezTo>
                    <a:pt x="15283" y="3082"/>
                    <a:pt x="13904" y="2704"/>
                    <a:pt x="12491" y="2503"/>
                  </a:cubicBezTo>
                  <a:cubicBezTo>
                    <a:pt x="12268" y="2470"/>
                    <a:pt x="12035" y="2447"/>
                    <a:pt x="11813" y="2425"/>
                  </a:cubicBezTo>
                  <a:cubicBezTo>
                    <a:pt x="11145" y="2247"/>
                    <a:pt x="10489" y="1980"/>
                    <a:pt x="9910" y="1591"/>
                  </a:cubicBezTo>
                  <a:cubicBezTo>
                    <a:pt x="9599" y="1391"/>
                    <a:pt x="9321" y="1157"/>
                    <a:pt x="9065" y="890"/>
                  </a:cubicBezTo>
                  <a:cubicBezTo>
                    <a:pt x="8820" y="623"/>
                    <a:pt x="8598" y="323"/>
                    <a:pt x="84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21" name="Google Shape;16521;p24"/>
            <p:cNvSpPr/>
            <p:nvPr/>
          </p:nvSpPr>
          <p:spPr>
            <a:xfrm flipH="1">
              <a:off x="-224204" y="96912"/>
              <a:ext cx="770769" cy="886376"/>
            </a:xfrm>
            <a:custGeom>
              <a:avLst/>
              <a:gdLst/>
              <a:ahLst/>
              <a:cxnLst/>
              <a:rect l="l" t="t" r="r" b="b"/>
              <a:pathLst>
                <a:path w="9554" h="10987" extrusionOk="0">
                  <a:moveTo>
                    <a:pt x="1024" y="0"/>
                  </a:moveTo>
                  <a:lnTo>
                    <a:pt x="723" y="57"/>
                  </a:lnTo>
                  <a:cubicBezTo>
                    <a:pt x="723" y="57"/>
                    <a:pt x="0" y="857"/>
                    <a:pt x="490" y="2059"/>
                  </a:cubicBezTo>
                  <a:cubicBezTo>
                    <a:pt x="990" y="3270"/>
                    <a:pt x="2013" y="4305"/>
                    <a:pt x="2447" y="5084"/>
                  </a:cubicBezTo>
                  <a:cubicBezTo>
                    <a:pt x="2880" y="5862"/>
                    <a:pt x="3337" y="6563"/>
                    <a:pt x="3915" y="7052"/>
                  </a:cubicBezTo>
                  <a:cubicBezTo>
                    <a:pt x="4504" y="7531"/>
                    <a:pt x="6295" y="8743"/>
                    <a:pt x="7218" y="9388"/>
                  </a:cubicBezTo>
                  <a:cubicBezTo>
                    <a:pt x="8152" y="10033"/>
                    <a:pt x="8775" y="10277"/>
                    <a:pt x="8965" y="10567"/>
                  </a:cubicBezTo>
                  <a:cubicBezTo>
                    <a:pt x="9109" y="10789"/>
                    <a:pt x="9198" y="10934"/>
                    <a:pt x="9232" y="10979"/>
                  </a:cubicBezTo>
                  <a:cubicBezTo>
                    <a:pt x="9232" y="10984"/>
                    <a:pt x="9237" y="10987"/>
                    <a:pt x="9243" y="10987"/>
                  </a:cubicBezTo>
                  <a:cubicBezTo>
                    <a:pt x="9248" y="10987"/>
                    <a:pt x="9254" y="10984"/>
                    <a:pt x="9254" y="10979"/>
                  </a:cubicBezTo>
                  <a:cubicBezTo>
                    <a:pt x="9309" y="10833"/>
                    <a:pt x="9554" y="10211"/>
                    <a:pt x="9387" y="9555"/>
                  </a:cubicBezTo>
                  <a:cubicBezTo>
                    <a:pt x="9198" y="8809"/>
                    <a:pt x="8708" y="8120"/>
                    <a:pt x="8286" y="7141"/>
                  </a:cubicBezTo>
                  <a:cubicBezTo>
                    <a:pt x="7853" y="6151"/>
                    <a:pt x="7608" y="6129"/>
                    <a:pt x="6951" y="5495"/>
                  </a:cubicBezTo>
                  <a:cubicBezTo>
                    <a:pt x="6284" y="4861"/>
                    <a:pt x="4716" y="4027"/>
                    <a:pt x="3893" y="3171"/>
                  </a:cubicBezTo>
                  <a:cubicBezTo>
                    <a:pt x="3058" y="2314"/>
                    <a:pt x="1958" y="1213"/>
                    <a:pt x="1568" y="779"/>
                  </a:cubicBezTo>
                  <a:cubicBezTo>
                    <a:pt x="1179" y="346"/>
                    <a:pt x="1024" y="0"/>
                    <a:pt x="10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22" name="Google Shape;16522;p24"/>
            <p:cNvSpPr/>
            <p:nvPr/>
          </p:nvSpPr>
          <p:spPr>
            <a:xfrm flipH="1">
              <a:off x="-116585" y="183961"/>
              <a:ext cx="513335" cy="478322"/>
            </a:xfrm>
            <a:custGeom>
              <a:avLst/>
              <a:gdLst/>
              <a:ahLst/>
              <a:cxnLst/>
              <a:rect l="l" t="t" r="r" b="b"/>
              <a:pathLst>
                <a:path w="6363" h="5929" extrusionOk="0">
                  <a:moveTo>
                    <a:pt x="0" y="1"/>
                  </a:moveTo>
                  <a:lnTo>
                    <a:pt x="0" y="1"/>
                  </a:lnTo>
                  <a:cubicBezTo>
                    <a:pt x="34" y="423"/>
                    <a:pt x="168" y="990"/>
                    <a:pt x="546" y="1635"/>
                  </a:cubicBezTo>
                  <a:cubicBezTo>
                    <a:pt x="1324" y="2948"/>
                    <a:pt x="1369" y="2503"/>
                    <a:pt x="1992" y="3526"/>
                  </a:cubicBezTo>
                  <a:cubicBezTo>
                    <a:pt x="2625" y="4539"/>
                    <a:pt x="2614" y="4104"/>
                    <a:pt x="3593" y="4739"/>
                  </a:cubicBezTo>
                  <a:cubicBezTo>
                    <a:pt x="4572" y="5372"/>
                    <a:pt x="4672" y="5161"/>
                    <a:pt x="5350" y="5495"/>
                  </a:cubicBezTo>
                  <a:cubicBezTo>
                    <a:pt x="5650" y="5629"/>
                    <a:pt x="6028" y="5795"/>
                    <a:pt x="6362" y="5928"/>
                  </a:cubicBezTo>
                  <a:cubicBezTo>
                    <a:pt x="5973" y="5072"/>
                    <a:pt x="5729" y="5016"/>
                    <a:pt x="5094" y="4416"/>
                  </a:cubicBezTo>
                  <a:cubicBezTo>
                    <a:pt x="4427" y="3782"/>
                    <a:pt x="2859" y="2948"/>
                    <a:pt x="2036" y="2092"/>
                  </a:cubicBezTo>
                  <a:cubicBezTo>
                    <a:pt x="1357" y="1402"/>
                    <a:pt x="501" y="535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23" name="Google Shape;16523;p24"/>
            <p:cNvSpPr/>
            <p:nvPr/>
          </p:nvSpPr>
          <p:spPr>
            <a:xfrm flipH="1">
              <a:off x="186754" y="96912"/>
              <a:ext cx="306888" cy="602158"/>
            </a:xfrm>
            <a:custGeom>
              <a:avLst/>
              <a:gdLst/>
              <a:ahLst/>
              <a:cxnLst/>
              <a:rect l="l" t="t" r="r" b="b"/>
              <a:pathLst>
                <a:path w="3804" h="7464" extrusionOk="0">
                  <a:moveTo>
                    <a:pt x="368" y="0"/>
                  </a:moveTo>
                  <a:cubicBezTo>
                    <a:pt x="22" y="601"/>
                    <a:pt x="34" y="1246"/>
                    <a:pt x="200" y="1802"/>
                  </a:cubicBezTo>
                  <a:cubicBezTo>
                    <a:pt x="323" y="2180"/>
                    <a:pt x="501" y="2536"/>
                    <a:pt x="701" y="2870"/>
                  </a:cubicBezTo>
                  <a:cubicBezTo>
                    <a:pt x="901" y="3215"/>
                    <a:pt x="1135" y="3537"/>
                    <a:pt x="1391" y="3849"/>
                  </a:cubicBezTo>
                  <a:cubicBezTo>
                    <a:pt x="1646" y="4160"/>
                    <a:pt x="1925" y="4461"/>
                    <a:pt x="2147" y="4795"/>
                  </a:cubicBezTo>
                  <a:cubicBezTo>
                    <a:pt x="2380" y="5139"/>
                    <a:pt x="2547" y="5506"/>
                    <a:pt x="2703" y="5885"/>
                  </a:cubicBezTo>
                  <a:cubicBezTo>
                    <a:pt x="2859" y="6251"/>
                    <a:pt x="2992" y="6619"/>
                    <a:pt x="3259" y="6930"/>
                  </a:cubicBezTo>
                  <a:cubicBezTo>
                    <a:pt x="3370" y="7052"/>
                    <a:pt x="3482" y="7175"/>
                    <a:pt x="3593" y="7308"/>
                  </a:cubicBezTo>
                  <a:cubicBezTo>
                    <a:pt x="3660" y="7353"/>
                    <a:pt x="3726" y="7408"/>
                    <a:pt x="3804" y="7464"/>
                  </a:cubicBezTo>
                  <a:cubicBezTo>
                    <a:pt x="3737" y="7363"/>
                    <a:pt x="3670" y="7274"/>
                    <a:pt x="3593" y="7197"/>
                  </a:cubicBezTo>
                  <a:cubicBezTo>
                    <a:pt x="3459" y="7041"/>
                    <a:pt x="3314" y="6896"/>
                    <a:pt x="3193" y="6741"/>
                  </a:cubicBezTo>
                  <a:cubicBezTo>
                    <a:pt x="3081" y="6574"/>
                    <a:pt x="2992" y="6396"/>
                    <a:pt x="2914" y="6218"/>
                  </a:cubicBezTo>
                  <a:cubicBezTo>
                    <a:pt x="2758" y="5840"/>
                    <a:pt x="2614" y="5473"/>
                    <a:pt x="2425" y="5117"/>
                  </a:cubicBezTo>
                  <a:cubicBezTo>
                    <a:pt x="2236" y="4772"/>
                    <a:pt x="1991" y="4461"/>
                    <a:pt x="1735" y="4149"/>
                  </a:cubicBezTo>
                  <a:cubicBezTo>
                    <a:pt x="1480" y="3849"/>
                    <a:pt x="1223" y="3549"/>
                    <a:pt x="1001" y="3226"/>
                  </a:cubicBezTo>
                  <a:cubicBezTo>
                    <a:pt x="779" y="2892"/>
                    <a:pt x="578" y="2548"/>
                    <a:pt x="423" y="2180"/>
                  </a:cubicBezTo>
                  <a:cubicBezTo>
                    <a:pt x="134" y="1547"/>
                    <a:pt x="0" y="801"/>
                    <a:pt x="390" y="45"/>
                  </a:cubicBezTo>
                  <a:lnTo>
                    <a:pt x="36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24" name="Google Shape;16524;p24"/>
            <p:cNvSpPr/>
            <p:nvPr/>
          </p:nvSpPr>
          <p:spPr>
            <a:xfrm flipH="1">
              <a:off x="157065" y="117565"/>
              <a:ext cx="307936" cy="603046"/>
            </a:xfrm>
            <a:custGeom>
              <a:avLst/>
              <a:gdLst/>
              <a:ahLst/>
              <a:cxnLst/>
              <a:rect l="l" t="t" r="r" b="b"/>
              <a:pathLst>
                <a:path w="3817" h="7475" extrusionOk="0">
                  <a:moveTo>
                    <a:pt x="157" y="1"/>
                  </a:moveTo>
                  <a:cubicBezTo>
                    <a:pt x="124" y="78"/>
                    <a:pt x="90" y="167"/>
                    <a:pt x="68" y="256"/>
                  </a:cubicBezTo>
                  <a:cubicBezTo>
                    <a:pt x="1" y="545"/>
                    <a:pt x="57" y="802"/>
                    <a:pt x="157" y="1046"/>
                  </a:cubicBezTo>
                  <a:cubicBezTo>
                    <a:pt x="213" y="1190"/>
                    <a:pt x="279" y="1324"/>
                    <a:pt x="324" y="1457"/>
                  </a:cubicBezTo>
                  <a:cubicBezTo>
                    <a:pt x="379" y="1602"/>
                    <a:pt x="391" y="1758"/>
                    <a:pt x="413" y="1914"/>
                  </a:cubicBezTo>
                  <a:cubicBezTo>
                    <a:pt x="435" y="2058"/>
                    <a:pt x="457" y="2203"/>
                    <a:pt x="524" y="2336"/>
                  </a:cubicBezTo>
                  <a:cubicBezTo>
                    <a:pt x="591" y="2470"/>
                    <a:pt x="668" y="2592"/>
                    <a:pt x="757" y="2715"/>
                  </a:cubicBezTo>
                  <a:cubicBezTo>
                    <a:pt x="1125" y="3237"/>
                    <a:pt x="1491" y="3748"/>
                    <a:pt x="1847" y="4260"/>
                  </a:cubicBezTo>
                  <a:cubicBezTo>
                    <a:pt x="2037" y="4527"/>
                    <a:pt x="2203" y="4794"/>
                    <a:pt x="2337" y="5083"/>
                  </a:cubicBezTo>
                  <a:cubicBezTo>
                    <a:pt x="2482" y="5362"/>
                    <a:pt x="2604" y="5651"/>
                    <a:pt x="2749" y="5928"/>
                  </a:cubicBezTo>
                  <a:cubicBezTo>
                    <a:pt x="3004" y="6440"/>
                    <a:pt x="3338" y="6929"/>
                    <a:pt x="3705" y="7386"/>
                  </a:cubicBezTo>
                  <a:cubicBezTo>
                    <a:pt x="3738" y="7419"/>
                    <a:pt x="3782" y="7441"/>
                    <a:pt x="3816" y="7475"/>
                  </a:cubicBezTo>
                  <a:cubicBezTo>
                    <a:pt x="3505" y="7018"/>
                    <a:pt x="3182" y="6585"/>
                    <a:pt x="2915" y="6106"/>
                  </a:cubicBezTo>
                  <a:cubicBezTo>
                    <a:pt x="2615" y="5573"/>
                    <a:pt x="2403" y="4994"/>
                    <a:pt x="2070" y="4483"/>
                  </a:cubicBezTo>
                  <a:cubicBezTo>
                    <a:pt x="1736" y="3960"/>
                    <a:pt x="1358" y="3471"/>
                    <a:pt x="1002" y="2959"/>
                  </a:cubicBezTo>
                  <a:lnTo>
                    <a:pt x="735" y="2592"/>
                  </a:lnTo>
                  <a:cubicBezTo>
                    <a:pt x="646" y="2458"/>
                    <a:pt x="557" y="2325"/>
                    <a:pt x="524" y="2169"/>
                  </a:cubicBezTo>
                  <a:cubicBezTo>
                    <a:pt x="480" y="2025"/>
                    <a:pt x="468" y="1880"/>
                    <a:pt x="446" y="1736"/>
                  </a:cubicBezTo>
                  <a:cubicBezTo>
                    <a:pt x="424" y="1591"/>
                    <a:pt x="391" y="1457"/>
                    <a:pt x="335" y="1313"/>
                  </a:cubicBezTo>
                  <a:cubicBezTo>
                    <a:pt x="223" y="1057"/>
                    <a:pt x="90" y="802"/>
                    <a:pt x="101" y="490"/>
                  </a:cubicBezTo>
                  <a:cubicBezTo>
                    <a:pt x="101" y="345"/>
                    <a:pt x="134" y="201"/>
                    <a:pt x="190" y="45"/>
                  </a:cubicBezTo>
                  <a:cubicBezTo>
                    <a:pt x="179" y="34"/>
                    <a:pt x="168" y="11"/>
                    <a:pt x="1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25" name="Google Shape;16525;p24"/>
            <p:cNvSpPr/>
            <p:nvPr/>
          </p:nvSpPr>
          <p:spPr>
            <a:xfrm flipH="1">
              <a:off x="287195" y="143543"/>
              <a:ext cx="227988" cy="460412"/>
            </a:xfrm>
            <a:custGeom>
              <a:avLst/>
              <a:gdLst/>
              <a:ahLst/>
              <a:cxnLst/>
              <a:rect l="l" t="t" r="r" b="b"/>
              <a:pathLst>
                <a:path w="2826" h="5707" extrusionOk="0">
                  <a:moveTo>
                    <a:pt x="45" y="1"/>
                  </a:moveTo>
                  <a:cubicBezTo>
                    <a:pt x="34" y="45"/>
                    <a:pt x="12" y="90"/>
                    <a:pt x="0" y="134"/>
                  </a:cubicBezTo>
                  <a:cubicBezTo>
                    <a:pt x="22" y="235"/>
                    <a:pt x="45" y="346"/>
                    <a:pt x="67" y="446"/>
                  </a:cubicBezTo>
                  <a:cubicBezTo>
                    <a:pt x="134" y="757"/>
                    <a:pt x="178" y="1069"/>
                    <a:pt x="245" y="1369"/>
                  </a:cubicBezTo>
                  <a:cubicBezTo>
                    <a:pt x="378" y="1970"/>
                    <a:pt x="790" y="2425"/>
                    <a:pt x="1179" y="2893"/>
                  </a:cubicBezTo>
                  <a:cubicBezTo>
                    <a:pt x="1579" y="3371"/>
                    <a:pt x="1925" y="3871"/>
                    <a:pt x="2214" y="4405"/>
                  </a:cubicBezTo>
                  <a:cubicBezTo>
                    <a:pt x="2402" y="4773"/>
                    <a:pt x="2570" y="5139"/>
                    <a:pt x="2692" y="5529"/>
                  </a:cubicBezTo>
                  <a:cubicBezTo>
                    <a:pt x="2736" y="5596"/>
                    <a:pt x="2781" y="5651"/>
                    <a:pt x="2825" y="5707"/>
                  </a:cubicBezTo>
                  <a:cubicBezTo>
                    <a:pt x="2725" y="5317"/>
                    <a:pt x="2570" y="4951"/>
                    <a:pt x="2392" y="4583"/>
                  </a:cubicBezTo>
                  <a:cubicBezTo>
                    <a:pt x="2125" y="4049"/>
                    <a:pt x="1791" y="3538"/>
                    <a:pt x="1424" y="3060"/>
                  </a:cubicBezTo>
                  <a:cubicBezTo>
                    <a:pt x="1046" y="2581"/>
                    <a:pt x="590" y="2148"/>
                    <a:pt x="390" y="1580"/>
                  </a:cubicBezTo>
                  <a:cubicBezTo>
                    <a:pt x="279" y="1291"/>
                    <a:pt x="256" y="969"/>
                    <a:pt x="190" y="668"/>
                  </a:cubicBezTo>
                  <a:cubicBezTo>
                    <a:pt x="145" y="446"/>
                    <a:pt x="101" y="223"/>
                    <a:pt x="4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26" name="Google Shape;16526;p24"/>
            <p:cNvSpPr/>
            <p:nvPr/>
          </p:nvSpPr>
          <p:spPr>
            <a:xfrm flipH="1">
              <a:off x="70097" y="155241"/>
              <a:ext cx="353599" cy="625473"/>
            </a:xfrm>
            <a:custGeom>
              <a:avLst/>
              <a:gdLst/>
              <a:ahLst/>
              <a:cxnLst/>
              <a:rect l="l" t="t" r="r" b="b"/>
              <a:pathLst>
                <a:path w="4383" h="7753" extrusionOk="0">
                  <a:moveTo>
                    <a:pt x="1" y="1"/>
                  </a:moveTo>
                  <a:cubicBezTo>
                    <a:pt x="34" y="134"/>
                    <a:pt x="90" y="256"/>
                    <a:pt x="156" y="367"/>
                  </a:cubicBezTo>
                  <a:cubicBezTo>
                    <a:pt x="257" y="535"/>
                    <a:pt x="390" y="690"/>
                    <a:pt x="445" y="868"/>
                  </a:cubicBezTo>
                  <a:cubicBezTo>
                    <a:pt x="512" y="1046"/>
                    <a:pt x="502" y="1247"/>
                    <a:pt x="512" y="1435"/>
                  </a:cubicBezTo>
                  <a:cubicBezTo>
                    <a:pt x="524" y="1813"/>
                    <a:pt x="724" y="2125"/>
                    <a:pt x="924" y="2426"/>
                  </a:cubicBezTo>
                  <a:cubicBezTo>
                    <a:pt x="1147" y="2759"/>
                    <a:pt x="1369" y="3081"/>
                    <a:pt x="1580" y="3415"/>
                  </a:cubicBezTo>
                  <a:cubicBezTo>
                    <a:pt x="1792" y="3738"/>
                    <a:pt x="1992" y="4082"/>
                    <a:pt x="2192" y="4416"/>
                  </a:cubicBezTo>
                  <a:cubicBezTo>
                    <a:pt x="2381" y="4761"/>
                    <a:pt x="2548" y="5106"/>
                    <a:pt x="2726" y="5451"/>
                  </a:cubicBezTo>
                  <a:cubicBezTo>
                    <a:pt x="2815" y="5617"/>
                    <a:pt x="2915" y="5773"/>
                    <a:pt x="3026" y="5929"/>
                  </a:cubicBezTo>
                  <a:cubicBezTo>
                    <a:pt x="3137" y="6084"/>
                    <a:pt x="3270" y="6240"/>
                    <a:pt x="3404" y="6385"/>
                  </a:cubicBezTo>
                  <a:cubicBezTo>
                    <a:pt x="3660" y="6674"/>
                    <a:pt x="3893" y="6974"/>
                    <a:pt x="4083" y="7297"/>
                  </a:cubicBezTo>
                  <a:cubicBezTo>
                    <a:pt x="4160" y="7430"/>
                    <a:pt x="4239" y="7564"/>
                    <a:pt x="4305" y="7697"/>
                  </a:cubicBezTo>
                  <a:cubicBezTo>
                    <a:pt x="4328" y="7720"/>
                    <a:pt x="4350" y="7730"/>
                    <a:pt x="4383" y="7753"/>
                  </a:cubicBezTo>
                  <a:cubicBezTo>
                    <a:pt x="4350" y="7697"/>
                    <a:pt x="4328" y="7641"/>
                    <a:pt x="4294" y="7586"/>
                  </a:cubicBezTo>
                  <a:cubicBezTo>
                    <a:pt x="4138" y="7253"/>
                    <a:pt x="3938" y="6941"/>
                    <a:pt x="3705" y="6652"/>
                  </a:cubicBezTo>
                  <a:cubicBezTo>
                    <a:pt x="3471" y="6351"/>
                    <a:pt x="3193" y="6084"/>
                    <a:pt x="2993" y="5762"/>
                  </a:cubicBezTo>
                  <a:cubicBezTo>
                    <a:pt x="2781" y="5439"/>
                    <a:pt x="2615" y="5083"/>
                    <a:pt x="2437" y="4739"/>
                  </a:cubicBezTo>
                  <a:cubicBezTo>
                    <a:pt x="2259" y="4405"/>
                    <a:pt x="2059" y="4072"/>
                    <a:pt x="1858" y="3749"/>
                  </a:cubicBezTo>
                  <a:cubicBezTo>
                    <a:pt x="1658" y="3426"/>
                    <a:pt x="1446" y="3104"/>
                    <a:pt x="1246" y="2781"/>
                  </a:cubicBezTo>
                  <a:cubicBezTo>
                    <a:pt x="1035" y="2470"/>
                    <a:pt x="779" y="2159"/>
                    <a:pt x="657" y="1803"/>
                  </a:cubicBezTo>
                  <a:cubicBezTo>
                    <a:pt x="590" y="1625"/>
                    <a:pt x="568" y="1435"/>
                    <a:pt x="568" y="1247"/>
                  </a:cubicBezTo>
                  <a:cubicBezTo>
                    <a:pt x="557" y="1057"/>
                    <a:pt x="534" y="879"/>
                    <a:pt x="445" y="723"/>
                  </a:cubicBezTo>
                  <a:cubicBezTo>
                    <a:pt x="334" y="512"/>
                    <a:pt x="156" y="323"/>
                    <a:pt x="79" y="90"/>
                  </a:cubicBezTo>
                  <a:lnTo>
                    <a:pt x="45" y="56"/>
                  </a:lnTo>
                  <a:cubicBezTo>
                    <a:pt x="34" y="34"/>
                    <a:pt x="23" y="23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27" name="Google Shape;16527;p24"/>
            <p:cNvSpPr/>
            <p:nvPr/>
          </p:nvSpPr>
          <p:spPr>
            <a:xfrm flipH="1">
              <a:off x="-214365" y="327564"/>
              <a:ext cx="472029" cy="602078"/>
            </a:xfrm>
            <a:custGeom>
              <a:avLst/>
              <a:gdLst/>
              <a:ahLst/>
              <a:cxnLst/>
              <a:rect l="l" t="t" r="r" b="b"/>
              <a:pathLst>
                <a:path w="5851" h="7463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33"/>
                    <a:pt x="45" y="78"/>
                    <a:pt x="78" y="112"/>
                  </a:cubicBezTo>
                  <a:cubicBezTo>
                    <a:pt x="278" y="401"/>
                    <a:pt x="490" y="678"/>
                    <a:pt x="712" y="968"/>
                  </a:cubicBezTo>
                  <a:cubicBezTo>
                    <a:pt x="1157" y="1546"/>
                    <a:pt x="1602" y="2114"/>
                    <a:pt x="2013" y="2703"/>
                  </a:cubicBezTo>
                  <a:cubicBezTo>
                    <a:pt x="2213" y="3014"/>
                    <a:pt x="2391" y="3337"/>
                    <a:pt x="2581" y="3637"/>
                  </a:cubicBezTo>
                  <a:cubicBezTo>
                    <a:pt x="2770" y="3948"/>
                    <a:pt x="3004" y="4215"/>
                    <a:pt x="3248" y="4482"/>
                  </a:cubicBezTo>
                  <a:cubicBezTo>
                    <a:pt x="3504" y="4738"/>
                    <a:pt x="3726" y="5016"/>
                    <a:pt x="3893" y="5339"/>
                  </a:cubicBezTo>
                  <a:cubicBezTo>
                    <a:pt x="4060" y="5650"/>
                    <a:pt x="4183" y="5995"/>
                    <a:pt x="4282" y="6351"/>
                  </a:cubicBezTo>
                  <a:cubicBezTo>
                    <a:pt x="4338" y="6573"/>
                    <a:pt x="4393" y="6807"/>
                    <a:pt x="4449" y="7052"/>
                  </a:cubicBezTo>
                  <a:cubicBezTo>
                    <a:pt x="4482" y="7062"/>
                    <a:pt x="4516" y="7085"/>
                    <a:pt x="4538" y="7096"/>
                  </a:cubicBezTo>
                  <a:cubicBezTo>
                    <a:pt x="4494" y="6907"/>
                    <a:pt x="4449" y="6718"/>
                    <a:pt x="4393" y="6529"/>
                  </a:cubicBezTo>
                  <a:cubicBezTo>
                    <a:pt x="4215" y="5851"/>
                    <a:pt x="3971" y="5194"/>
                    <a:pt x="3504" y="4660"/>
                  </a:cubicBezTo>
                  <a:cubicBezTo>
                    <a:pt x="3271" y="4393"/>
                    <a:pt x="3026" y="4138"/>
                    <a:pt x="2814" y="3859"/>
                  </a:cubicBezTo>
                  <a:cubicBezTo>
                    <a:pt x="2603" y="3570"/>
                    <a:pt x="2425" y="3259"/>
                    <a:pt x="2236" y="2959"/>
                  </a:cubicBezTo>
                  <a:cubicBezTo>
                    <a:pt x="1847" y="2369"/>
                    <a:pt x="1424" y="1791"/>
                    <a:pt x="979" y="1224"/>
                  </a:cubicBezTo>
                  <a:cubicBezTo>
                    <a:pt x="923" y="1145"/>
                    <a:pt x="868" y="1068"/>
                    <a:pt x="801" y="990"/>
                  </a:cubicBezTo>
                  <a:lnTo>
                    <a:pt x="801" y="990"/>
                  </a:lnTo>
                  <a:cubicBezTo>
                    <a:pt x="923" y="1113"/>
                    <a:pt x="1046" y="1234"/>
                    <a:pt x="1168" y="1346"/>
                  </a:cubicBezTo>
                  <a:cubicBezTo>
                    <a:pt x="1435" y="1602"/>
                    <a:pt x="1669" y="1869"/>
                    <a:pt x="1847" y="2180"/>
                  </a:cubicBezTo>
                  <a:cubicBezTo>
                    <a:pt x="2025" y="2469"/>
                    <a:pt x="2181" y="2781"/>
                    <a:pt x="2381" y="3058"/>
                  </a:cubicBezTo>
                  <a:cubicBezTo>
                    <a:pt x="2480" y="3204"/>
                    <a:pt x="2592" y="3337"/>
                    <a:pt x="2725" y="3459"/>
                  </a:cubicBezTo>
                  <a:cubicBezTo>
                    <a:pt x="2859" y="3570"/>
                    <a:pt x="3004" y="3681"/>
                    <a:pt x="3159" y="3782"/>
                  </a:cubicBezTo>
                  <a:cubicBezTo>
                    <a:pt x="3471" y="3993"/>
                    <a:pt x="3726" y="4227"/>
                    <a:pt x="3926" y="4527"/>
                  </a:cubicBezTo>
                  <a:cubicBezTo>
                    <a:pt x="4138" y="4805"/>
                    <a:pt x="4294" y="5127"/>
                    <a:pt x="4449" y="5428"/>
                  </a:cubicBezTo>
                  <a:cubicBezTo>
                    <a:pt x="4616" y="5739"/>
                    <a:pt x="4794" y="6039"/>
                    <a:pt x="5006" y="6328"/>
                  </a:cubicBezTo>
                  <a:cubicBezTo>
                    <a:pt x="5228" y="6618"/>
                    <a:pt x="5461" y="6896"/>
                    <a:pt x="5673" y="7196"/>
                  </a:cubicBezTo>
                  <a:cubicBezTo>
                    <a:pt x="5728" y="7285"/>
                    <a:pt x="5784" y="7363"/>
                    <a:pt x="5839" y="7463"/>
                  </a:cubicBezTo>
                  <a:cubicBezTo>
                    <a:pt x="5851" y="7418"/>
                    <a:pt x="5851" y="7385"/>
                    <a:pt x="5851" y="7352"/>
                  </a:cubicBezTo>
                  <a:cubicBezTo>
                    <a:pt x="5695" y="7096"/>
                    <a:pt x="5517" y="6874"/>
                    <a:pt x="5339" y="6640"/>
                  </a:cubicBezTo>
                  <a:cubicBezTo>
                    <a:pt x="5105" y="6351"/>
                    <a:pt x="4883" y="6051"/>
                    <a:pt x="4694" y="5739"/>
                  </a:cubicBezTo>
                  <a:cubicBezTo>
                    <a:pt x="4516" y="5439"/>
                    <a:pt x="4371" y="5117"/>
                    <a:pt x="4193" y="4816"/>
                  </a:cubicBezTo>
                  <a:cubicBezTo>
                    <a:pt x="4015" y="4527"/>
                    <a:pt x="3815" y="4249"/>
                    <a:pt x="3560" y="4015"/>
                  </a:cubicBezTo>
                  <a:cubicBezTo>
                    <a:pt x="3281" y="3770"/>
                    <a:pt x="2925" y="3582"/>
                    <a:pt x="2670" y="3325"/>
                  </a:cubicBezTo>
                  <a:cubicBezTo>
                    <a:pt x="2414" y="3058"/>
                    <a:pt x="2247" y="2747"/>
                    <a:pt x="2069" y="2436"/>
                  </a:cubicBezTo>
                  <a:cubicBezTo>
                    <a:pt x="1902" y="2136"/>
                    <a:pt x="1724" y="1835"/>
                    <a:pt x="1479" y="1568"/>
                  </a:cubicBezTo>
                  <a:cubicBezTo>
                    <a:pt x="1135" y="1179"/>
                    <a:pt x="690" y="834"/>
                    <a:pt x="401" y="401"/>
                  </a:cubicBezTo>
                  <a:cubicBezTo>
                    <a:pt x="367" y="378"/>
                    <a:pt x="334" y="345"/>
                    <a:pt x="312" y="31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28" name="Google Shape;16528;p24"/>
            <p:cNvSpPr/>
            <p:nvPr/>
          </p:nvSpPr>
          <p:spPr>
            <a:xfrm flipH="1">
              <a:off x="-184759" y="429861"/>
              <a:ext cx="323103" cy="369734"/>
            </a:xfrm>
            <a:custGeom>
              <a:avLst/>
              <a:gdLst/>
              <a:ahLst/>
              <a:cxnLst/>
              <a:rect l="l" t="t" r="r" b="b"/>
              <a:pathLst>
                <a:path w="4005" h="4583" extrusionOk="0">
                  <a:moveTo>
                    <a:pt x="0" y="0"/>
                  </a:moveTo>
                  <a:lnTo>
                    <a:pt x="0" y="0"/>
                  </a:lnTo>
                  <a:cubicBezTo>
                    <a:pt x="145" y="223"/>
                    <a:pt x="312" y="445"/>
                    <a:pt x="512" y="645"/>
                  </a:cubicBezTo>
                  <a:cubicBezTo>
                    <a:pt x="880" y="1034"/>
                    <a:pt x="1369" y="1335"/>
                    <a:pt x="1792" y="1691"/>
                  </a:cubicBezTo>
                  <a:cubicBezTo>
                    <a:pt x="2002" y="1869"/>
                    <a:pt x="2192" y="2057"/>
                    <a:pt x="2348" y="2280"/>
                  </a:cubicBezTo>
                  <a:cubicBezTo>
                    <a:pt x="2503" y="2514"/>
                    <a:pt x="2603" y="2781"/>
                    <a:pt x="2726" y="3036"/>
                  </a:cubicBezTo>
                  <a:cubicBezTo>
                    <a:pt x="2848" y="3281"/>
                    <a:pt x="3003" y="3503"/>
                    <a:pt x="3215" y="3703"/>
                  </a:cubicBezTo>
                  <a:cubicBezTo>
                    <a:pt x="3426" y="3893"/>
                    <a:pt x="3660" y="4071"/>
                    <a:pt x="3826" y="4293"/>
                  </a:cubicBezTo>
                  <a:cubicBezTo>
                    <a:pt x="3893" y="4393"/>
                    <a:pt x="3949" y="4482"/>
                    <a:pt x="4004" y="4583"/>
                  </a:cubicBezTo>
                  <a:cubicBezTo>
                    <a:pt x="3938" y="4460"/>
                    <a:pt x="3871" y="4326"/>
                    <a:pt x="3804" y="4193"/>
                  </a:cubicBezTo>
                  <a:cubicBezTo>
                    <a:pt x="3705" y="4071"/>
                    <a:pt x="3593" y="3960"/>
                    <a:pt x="3471" y="3849"/>
                  </a:cubicBezTo>
                  <a:cubicBezTo>
                    <a:pt x="3248" y="3648"/>
                    <a:pt x="3026" y="3459"/>
                    <a:pt x="2881" y="3203"/>
                  </a:cubicBezTo>
                  <a:cubicBezTo>
                    <a:pt x="2736" y="2969"/>
                    <a:pt x="2647" y="2703"/>
                    <a:pt x="2514" y="2458"/>
                  </a:cubicBezTo>
                  <a:cubicBezTo>
                    <a:pt x="2381" y="2225"/>
                    <a:pt x="2214" y="2013"/>
                    <a:pt x="2014" y="1813"/>
                  </a:cubicBezTo>
                  <a:cubicBezTo>
                    <a:pt x="1614" y="1446"/>
                    <a:pt x="1135" y="1145"/>
                    <a:pt x="734" y="767"/>
                  </a:cubicBezTo>
                  <a:cubicBezTo>
                    <a:pt x="512" y="567"/>
                    <a:pt x="312" y="345"/>
                    <a:pt x="145" y="100"/>
                  </a:cubicBezTo>
                  <a:cubicBezTo>
                    <a:pt x="101" y="67"/>
                    <a:pt x="45" y="33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29" name="Google Shape;16529;p24"/>
            <p:cNvSpPr/>
            <p:nvPr/>
          </p:nvSpPr>
          <p:spPr>
            <a:xfrm flipH="1">
              <a:off x="-213483" y="829126"/>
              <a:ext cx="16216" cy="56634"/>
            </a:xfrm>
            <a:custGeom>
              <a:avLst/>
              <a:gdLst/>
              <a:ahLst/>
              <a:cxnLst/>
              <a:rect l="l" t="t" r="r" b="b"/>
              <a:pathLst>
                <a:path w="201" h="702" extrusionOk="0">
                  <a:moveTo>
                    <a:pt x="0" y="0"/>
                  </a:moveTo>
                  <a:cubicBezTo>
                    <a:pt x="22" y="56"/>
                    <a:pt x="45" y="123"/>
                    <a:pt x="67" y="190"/>
                  </a:cubicBezTo>
                  <a:cubicBezTo>
                    <a:pt x="123" y="356"/>
                    <a:pt x="167" y="534"/>
                    <a:pt x="200" y="701"/>
                  </a:cubicBezTo>
                  <a:cubicBezTo>
                    <a:pt x="200" y="635"/>
                    <a:pt x="178" y="556"/>
                    <a:pt x="167" y="479"/>
                  </a:cubicBezTo>
                  <a:cubicBezTo>
                    <a:pt x="123" y="312"/>
                    <a:pt x="67" y="15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30" name="Google Shape;16530;p24"/>
            <p:cNvSpPr/>
            <p:nvPr/>
          </p:nvSpPr>
          <p:spPr>
            <a:xfrm flipH="1">
              <a:off x="-78830" y="255763"/>
              <a:ext cx="406441" cy="626361"/>
            </a:xfrm>
            <a:custGeom>
              <a:avLst/>
              <a:gdLst/>
              <a:ahLst/>
              <a:cxnLst/>
              <a:rect l="l" t="t" r="r" b="b"/>
              <a:pathLst>
                <a:path w="5038" h="7764" extrusionOk="0">
                  <a:moveTo>
                    <a:pt x="0" y="1"/>
                  </a:moveTo>
                  <a:cubicBezTo>
                    <a:pt x="223" y="434"/>
                    <a:pt x="522" y="824"/>
                    <a:pt x="812" y="1212"/>
                  </a:cubicBezTo>
                  <a:cubicBezTo>
                    <a:pt x="1246" y="1780"/>
                    <a:pt x="1657" y="2347"/>
                    <a:pt x="2047" y="2937"/>
                  </a:cubicBezTo>
                  <a:cubicBezTo>
                    <a:pt x="2435" y="3515"/>
                    <a:pt x="2825" y="4104"/>
                    <a:pt x="3214" y="4694"/>
                  </a:cubicBezTo>
                  <a:cubicBezTo>
                    <a:pt x="3592" y="5283"/>
                    <a:pt x="3982" y="5861"/>
                    <a:pt x="4348" y="6451"/>
                  </a:cubicBezTo>
                  <a:cubicBezTo>
                    <a:pt x="4582" y="6852"/>
                    <a:pt x="4793" y="7263"/>
                    <a:pt x="4949" y="7708"/>
                  </a:cubicBezTo>
                  <a:cubicBezTo>
                    <a:pt x="4983" y="7730"/>
                    <a:pt x="5005" y="7742"/>
                    <a:pt x="5038" y="7764"/>
                  </a:cubicBezTo>
                  <a:cubicBezTo>
                    <a:pt x="4905" y="7386"/>
                    <a:pt x="4738" y="7030"/>
                    <a:pt x="4538" y="6685"/>
                  </a:cubicBezTo>
                  <a:cubicBezTo>
                    <a:pt x="4204" y="6084"/>
                    <a:pt x="3815" y="5517"/>
                    <a:pt x="3436" y="4939"/>
                  </a:cubicBezTo>
                  <a:lnTo>
                    <a:pt x="2269" y="3170"/>
                  </a:lnTo>
                  <a:cubicBezTo>
                    <a:pt x="1879" y="2581"/>
                    <a:pt x="1468" y="2003"/>
                    <a:pt x="1056" y="1435"/>
                  </a:cubicBezTo>
                  <a:cubicBezTo>
                    <a:pt x="745" y="1012"/>
                    <a:pt x="423" y="601"/>
                    <a:pt x="156" y="167"/>
                  </a:cubicBezTo>
                  <a:cubicBezTo>
                    <a:pt x="100" y="112"/>
                    <a:pt x="45" y="56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31" name="Google Shape;16531;p24"/>
            <p:cNvSpPr/>
            <p:nvPr/>
          </p:nvSpPr>
          <p:spPr>
            <a:xfrm flipH="1">
              <a:off x="-39380" y="220750"/>
              <a:ext cx="401116" cy="635316"/>
            </a:xfrm>
            <a:custGeom>
              <a:avLst/>
              <a:gdLst/>
              <a:ahLst/>
              <a:cxnLst/>
              <a:rect l="l" t="t" r="r" b="b"/>
              <a:pathLst>
                <a:path w="4972" h="7875" extrusionOk="0">
                  <a:moveTo>
                    <a:pt x="0" y="0"/>
                  </a:moveTo>
                  <a:lnTo>
                    <a:pt x="0" y="0"/>
                  </a:lnTo>
                  <a:cubicBezTo>
                    <a:pt x="89" y="490"/>
                    <a:pt x="290" y="946"/>
                    <a:pt x="579" y="1347"/>
                  </a:cubicBezTo>
                  <a:cubicBezTo>
                    <a:pt x="790" y="1646"/>
                    <a:pt x="1068" y="1913"/>
                    <a:pt x="1301" y="2192"/>
                  </a:cubicBezTo>
                  <a:cubicBezTo>
                    <a:pt x="1558" y="2481"/>
                    <a:pt x="1746" y="2803"/>
                    <a:pt x="1902" y="3137"/>
                  </a:cubicBezTo>
                  <a:cubicBezTo>
                    <a:pt x="2058" y="3470"/>
                    <a:pt x="2191" y="3816"/>
                    <a:pt x="2358" y="4138"/>
                  </a:cubicBezTo>
                  <a:cubicBezTo>
                    <a:pt x="2525" y="4461"/>
                    <a:pt x="2736" y="4750"/>
                    <a:pt x="2981" y="5028"/>
                  </a:cubicBezTo>
                  <a:cubicBezTo>
                    <a:pt x="3226" y="5306"/>
                    <a:pt x="3481" y="5584"/>
                    <a:pt x="3715" y="5873"/>
                  </a:cubicBezTo>
                  <a:cubicBezTo>
                    <a:pt x="3948" y="6162"/>
                    <a:pt x="4160" y="6473"/>
                    <a:pt x="4360" y="6785"/>
                  </a:cubicBezTo>
                  <a:cubicBezTo>
                    <a:pt x="4561" y="7130"/>
                    <a:pt x="4749" y="7474"/>
                    <a:pt x="4916" y="7842"/>
                  </a:cubicBezTo>
                  <a:cubicBezTo>
                    <a:pt x="4916" y="7842"/>
                    <a:pt x="4927" y="7842"/>
                    <a:pt x="4927" y="7853"/>
                  </a:cubicBezTo>
                  <a:cubicBezTo>
                    <a:pt x="4949" y="7864"/>
                    <a:pt x="4961" y="7875"/>
                    <a:pt x="4972" y="7875"/>
                  </a:cubicBezTo>
                  <a:cubicBezTo>
                    <a:pt x="4850" y="7586"/>
                    <a:pt x="4705" y="7308"/>
                    <a:pt x="4549" y="7030"/>
                  </a:cubicBezTo>
                  <a:cubicBezTo>
                    <a:pt x="4182" y="6396"/>
                    <a:pt x="3748" y="5806"/>
                    <a:pt x="3259" y="5262"/>
                  </a:cubicBezTo>
                  <a:cubicBezTo>
                    <a:pt x="3014" y="4972"/>
                    <a:pt x="2759" y="4694"/>
                    <a:pt x="2559" y="4382"/>
                  </a:cubicBezTo>
                  <a:cubicBezTo>
                    <a:pt x="2369" y="4071"/>
                    <a:pt x="2225" y="3727"/>
                    <a:pt x="2069" y="3393"/>
                  </a:cubicBezTo>
                  <a:cubicBezTo>
                    <a:pt x="1924" y="3059"/>
                    <a:pt x="1780" y="2736"/>
                    <a:pt x="1568" y="2437"/>
                  </a:cubicBezTo>
                  <a:cubicBezTo>
                    <a:pt x="1357" y="2136"/>
                    <a:pt x="1079" y="1869"/>
                    <a:pt x="834" y="1591"/>
                  </a:cubicBezTo>
                  <a:cubicBezTo>
                    <a:pt x="456" y="1146"/>
                    <a:pt x="189" y="623"/>
                    <a:pt x="56" y="56"/>
                  </a:cubicBezTo>
                  <a:cubicBezTo>
                    <a:pt x="33" y="34"/>
                    <a:pt x="11" y="23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32" name="Google Shape;16532;p24"/>
            <p:cNvSpPr/>
            <p:nvPr/>
          </p:nvSpPr>
          <p:spPr>
            <a:xfrm flipH="1">
              <a:off x="109546" y="255763"/>
              <a:ext cx="218065" cy="308743"/>
            </a:xfrm>
            <a:custGeom>
              <a:avLst/>
              <a:gdLst/>
              <a:ahLst/>
              <a:cxnLst/>
              <a:rect l="l" t="t" r="r" b="b"/>
              <a:pathLst>
                <a:path w="2703" h="3827" extrusionOk="0">
                  <a:moveTo>
                    <a:pt x="0" y="1"/>
                  </a:moveTo>
                  <a:lnTo>
                    <a:pt x="0" y="1"/>
                  </a:lnTo>
                  <a:cubicBezTo>
                    <a:pt x="223" y="434"/>
                    <a:pt x="522" y="824"/>
                    <a:pt x="812" y="1212"/>
                  </a:cubicBezTo>
                  <a:cubicBezTo>
                    <a:pt x="1246" y="1780"/>
                    <a:pt x="1657" y="2347"/>
                    <a:pt x="2047" y="2937"/>
                  </a:cubicBezTo>
                  <a:cubicBezTo>
                    <a:pt x="2225" y="3204"/>
                    <a:pt x="2413" y="3481"/>
                    <a:pt x="2591" y="3760"/>
                  </a:cubicBezTo>
                  <a:cubicBezTo>
                    <a:pt x="2625" y="3782"/>
                    <a:pt x="2669" y="3804"/>
                    <a:pt x="2702" y="3827"/>
                  </a:cubicBezTo>
                  <a:cubicBezTo>
                    <a:pt x="2558" y="3604"/>
                    <a:pt x="2413" y="3382"/>
                    <a:pt x="2269" y="3170"/>
                  </a:cubicBezTo>
                  <a:cubicBezTo>
                    <a:pt x="1879" y="2581"/>
                    <a:pt x="1468" y="2003"/>
                    <a:pt x="1056" y="1435"/>
                  </a:cubicBezTo>
                  <a:cubicBezTo>
                    <a:pt x="745" y="1012"/>
                    <a:pt x="423" y="601"/>
                    <a:pt x="156" y="167"/>
                  </a:cubicBezTo>
                  <a:cubicBezTo>
                    <a:pt x="144" y="156"/>
                    <a:pt x="144" y="145"/>
                    <a:pt x="134" y="145"/>
                  </a:cubicBezTo>
                  <a:cubicBezTo>
                    <a:pt x="100" y="112"/>
                    <a:pt x="67" y="78"/>
                    <a:pt x="45" y="45"/>
                  </a:cubicBezTo>
                  <a:cubicBezTo>
                    <a:pt x="22" y="33"/>
                    <a:pt x="11" y="1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33" name="Google Shape;16533;p24"/>
            <p:cNvSpPr/>
            <p:nvPr/>
          </p:nvSpPr>
          <p:spPr>
            <a:xfrm flipH="1">
              <a:off x="-71652" y="429861"/>
              <a:ext cx="209997" cy="213627"/>
            </a:xfrm>
            <a:custGeom>
              <a:avLst/>
              <a:gdLst/>
              <a:ahLst/>
              <a:cxnLst/>
              <a:rect l="l" t="t" r="r" b="b"/>
              <a:pathLst>
                <a:path w="2603" h="2648" extrusionOk="0">
                  <a:moveTo>
                    <a:pt x="0" y="0"/>
                  </a:moveTo>
                  <a:cubicBezTo>
                    <a:pt x="145" y="223"/>
                    <a:pt x="312" y="445"/>
                    <a:pt x="512" y="645"/>
                  </a:cubicBezTo>
                  <a:cubicBezTo>
                    <a:pt x="880" y="1034"/>
                    <a:pt x="1369" y="1335"/>
                    <a:pt x="1792" y="1691"/>
                  </a:cubicBezTo>
                  <a:cubicBezTo>
                    <a:pt x="2002" y="1869"/>
                    <a:pt x="2192" y="2057"/>
                    <a:pt x="2348" y="2280"/>
                  </a:cubicBezTo>
                  <a:cubicBezTo>
                    <a:pt x="2414" y="2380"/>
                    <a:pt x="2470" y="2502"/>
                    <a:pt x="2526" y="2614"/>
                  </a:cubicBezTo>
                  <a:cubicBezTo>
                    <a:pt x="2559" y="2625"/>
                    <a:pt x="2581" y="2636"/>
                    <a:pt x="2603" y="2647"/>
                  </a:cubicBezTo>
                  <a:cubicBezTo>
                    <a:pt x="2581" y="2581"/>
                    <a:pt x="2548" y="2525"/>
                    <a:pt x="2514" y="2458"/>
                  </a:cubicBezTo>
                  <a:cubicBezTo>
                    <a:pt x="2381" y="2225"/>
                    <a:pt x="2214" y="2013"/>
                    <a:pt x="2014" y="1813"/>
                  </a:cubicBezTo>
                  <a:cubicBezTo>
                    <a:pt x="1614" y="1446"/>
                    <a:pt x="1135" y="1145"/>
                    <a:pt x="734" y="767"/>
                  </a:cubicBezTo>
                  <a:cubicBezTo>
                    <a:pt x="512" y="567"/>
                    <a:pt x="312" y="345"/>
                    <a:pt x="145" y="100"/>
                  </a:cubicBezTo>
                  <a:cubicBezTo>
                    <a:pt x="134" y="89"/>
                    <a:pt x="123" y="89"/>
                    <a:pt x="112" y="78"/>
                  </a:cubicBezTo>
                  <a:cubicBezTo>
                    <a:pt x="67" y="55"/>
                    <a:pt x="34" y="2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34" name="Google Shape;16534;p24"/>
            <p:cNvSpPr/>
            <p:nvPr/>
          </p:nvSpPr>
          <p:spPr>
            <a:xfrm flipH="1">
              <a:off x="33227" y="327564"/>
              <a:ext cx="224438" cy="276393"/>
            </a:xfrm>
            <a:custGeom>
              <a:avLst/>
              <a:gdLst/>
              <a:ahLst/>
              <a:cxnLst/>
              <a:rect l="l" t="t" r="r" b="b"/>
              <a:pathLst>
                <a:path w="2782" h="3426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33"/>
                    <a:pt x="45" y="78"/>
                    <a:pt x="78" y="112"/>
                  </a:cubicBezTo>
                  <a:cubicBezTo>
                    <a:pt x="278" y="401"/>
                    <a:pt x="490" y="678"/>
                    <a:pt x="712" y="968"/>
                  </a:cubicBezTo>
                  <a:cubicBezTo>
                    <a:pt x="1157" y="1546"/>
                    <a:pt x="1602" y="2114"/>
                    <a:pt x="2013" y="2703"/>
                  </a:cubicBezTo>
                  <a:cubicBezTo>
                    <a:pt x="2125" y="2881"/>
                    <a:pt x="2236" y="3058"/>
                    <a:pt x="2336" y="3236"/>
                  </a:cubicBezTo>
                  <a:cubicBezTo>
                    <a:pt x="2369" y="3259"/>
                    <a:pt x="2403" y="3270"/>
                    <a:pt x="2436" y="3281"/>
                  </a:cubicBezTo>
                  <a:cubicBezTo>
                    <a:pt x="2369" y="3181"/>
                    <a:pt x="2302" y="3070"/>
                    <a:pt x="2236" y="2959"/>
                  </a:cubicBezTo>
                  <a:cubicBezTo>
                    <a:pt x="1847" y="2369"/>
                    <a:pt x="1424" y="1791"/>
                    <a:pt x="979" y="1224"/>
                  </a:cubicBezTo>
                  <a:cubicBezTo>
                    <a:pt x="923" y="1145"/>
                    <a:pt x="868" y="1068"/>
                    <a:pt x="801" y="990"/>
                  </a:cubicBezTo>
                  <a:lnTo>
                    <a:pt x="801" y="990"/>
                  </a:lnTo>
                  <a:cubicBezTo>
                    <a:pt x="923" y="1113"/>
                    <a:pt x="1046" y="1234"/>
                    <a:pt x="1168" y="1346"/>
                  </a:cubicBezTo>
                  <a:cubicBezTo>
                    <a:pt x="1435" y="1602"/>
                    <a:pt x="1669" y="1869"/>
                    <a:pt x="1847" y="2180"/>
                  </a:cubicBezTo>
                  <a:cubicBezTo>
                    <a:pt x="2025" y="2469"/>
                    <a:pt x="2181" y="2781"/>
                    <a:pt x="2381" y="3058"/>
                  </a:cubicBezTo>
                  <a:cubicBezTo>
                    <a:pt x="2458" y="3170"/>
                    <a:pt x="2536" y="3270"/>
                    <a:pt x="2636" y="3370"/>
                  </a:cubicBezTo>
                  <a:cubicBezTo>
                    <a:pt x="2692" y="3392"/>
                    <a:pt x="2737" y="3414"/>
                    <a:pt x="2781" y="3426"/>
                  </a:cubicBezTo>
                  <a:cubicBezTo>
                    <a:pt x="2747" y="3392"/>
                    <a:pt x="2703" y="3359"/>
                    <a:pt x="2670" y="3325"/>
                  </a:cubicBezTo>
                  <a:cubicBezTo>
                    <a:pt x="2414" y="3058"/>
                    <a:pt x="2247" y="2747"/>
                    <a:pt x="2069" y="2436"/>
                  </a:cubicBezTo>
                  <a:cubicBezTo>
                    <a:pt x="1902" y="2136"/>
                    <a:pt x="1724" y="1835"/>
                    <a:pt x="1479" y="1568"/>
                  </a:cubicBezTo>
                  <a:cubicBezTo>
                    <a:pt x="1135" y="1179"/>
                    <a:pt x="690" y="834"/>
                    <a:pt x="401" y="401"/>
                  </a:cubicBezTo>
                  <a:cubicBezTo>
                    <a:pt x="367" y="378"/>
                    <a:pt x="334" y="345"/>
                    <a:pt x="312" y="312"/>
                  </a:cubicBezTo>
                  <a:cubicBezTo>
                    <a:pt x="256" y="267"/>
                    <a:pt x="211" y="223"/>
                    <a:pt x="167" y="167"/>
                  </a:cubicBezTo>
                  <a:lnTo>
                    <a:pt x="134" y="134"/>
                  </a:ln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35" name="Google Shape;16535;p24"/>
            <p:cNvSpPr/>
            <p:nvPr/>
          </p:nvSpPr>
          <p:spPr>
            <a:xfrm flipH="1">
              <a:off x="377791" y="200984"/>
              <a:ext cx="17184" cy="63814"/>
            </a:xfrm>
            <a:custGeom>
              <a:avLst/>
              <a:gdLst/>
              <a:ahLst/>
              <a:cxnLst/>
              <a:rect l="l" t="t" r="r" b="b"/>
              <a:pathLst>
                <a:path w="213" h="79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57"/>
                    <a:pt x="23" y="101"/>
                    <a:pt x="34" y="156"/>
                  </a:cubicBezTo>
                  <a:cubicBezTo>
                    <a:pt x="57" y="201"/>
                    <a:pt x="79" y="257"/>
                    <a:pt x="89" y="301"/>
                  </a:cubicBezTo>
                  <a:cubicBezTo>
                    <a:pt x="123" y="390"/>
                    <a:pt x="134" y="490"/>
                    <a:pt x="146" y="591"/>
                  </a:cubicBezTo>
                  <a:lnTo>
                    <a:pt x="212" y="791"/>
                  </a:lnTo>
                  <a:lnTo>
                    <a:pt x="212" y="680"/>
                  </a:lnTo>
                  <a:cubicBezTo>
                    <a:pt x="201" y="490"/>
                    <a:pt x="178" y="312"/>
                    <a:pt x="89" y="156"/>
                  </a:cubicBezTo>
                  <a:cubicBezTo>
                    <a:pt x="67" y="101"/>
                    <a:pt x="34" y="57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36" name="Google Shape;16536;p24"/>
            <p:cNvSpPr/>
            <p:nvPr/>
          </p:nvSpPr>
          <p:spPr>
            <a:xfrm flipH="1">
              <a:off x="177717" y="220750"/>
              <a:ext cx="184020" cy="309631"/>
            </a:xfrm>
            <a:custGeom>
              <a:avLst/>
              <a:gdLst/>
              <a:ahLst/>
              <a:cxnLst/>
              <a:rect l="l" t="t" r="r" b="b"/>
              <a:pathLst>
                <a:path w="2281" h="3838" extrusionOk="0">
                  <a:moveTo>
                    <a:pt x="0" y="0"/>
                  </a:moveTo>
                  <a:lnTo>
                    <a:pt x="0" y="0"/>
                  </a:lnTo>
                  <a:cubicBezTo>
                    <a:pt x="89" y="490"/>
                    <a:pt x="290" y="946"/>
                    <a:pt x="579" y="1347"/>
                  </a:cubicBezTo>
                  <a:cubicBezTo>
                    <a:pt x="790" y="1646"/>
                    <a:pt x="1068" y="1913"/>
                    <a:pt x="1301" y="2192"/>
                  </a:cubicBezTo>
                  <a:cubicBezTo>
                    <a:pt x="1558" y="2481"/>
                    <a:pt x="1746" y="2803"/>
                    <a:pt x="1902" y="3137"/>
                  </a:cubicBezTo>
                  <a:cubicBezTo>
                    <a:pt x="2002" y="3359"/>
                    <a:pt x="2091" y="3582"/>
                    <a:pt x="2191" y="3804"/>
                  </a:cubicBezTo>
                  <a:cubicBezTo>
                    <a:pt x="2225" y="3816"/>
                    <a:pt x="2247" y="3826"/>
                    <a:pt x="2280" y="3838"/>
                  </a:cubicBezTo>
                  <a:cubicBezTo>
                    <a:pt x="2203" y="3693"/>
                    <a:pt x="2136" y="3537"/>
                    <a:pt x="2069" y="3393"/>
                  </a:cubicBezTo>
                  <a:cubicBezTo>
                    <a:pt x="1924" y="3059"/>
                    <a:pt x="1780" y="2736"/>
                    <a:pt x="1568" y="2437"/>
                  </a:cubicBezTo>
                  <a:cubicBezTo>
                    <a:pt x="1357" y="2136"/>
                    <a:pt x="1079" y="1869"/>
                    <a:pt x="834" y="1591"/>
                  </a:cubicBezTo>
                  <a:cubicBezTo>
                    <a:pt x="456" y="1146"/>
                    <a:pt x="189" y="623"/>
                    <a:pt x="56" y="56"/>
                  </a:cubicBezTo>
                  <a:cubicBezTo>
                    <a:pt x="45" y="45"/>
                    <a:pt x="33" y="34"/>
                    <a:pt x="11" y="23"/>
                  </a:cubicBezTo>
                  <a:cubicBezTo>
                    <a:pt x="11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37" name="Google Shape;16537;p24"/>
            <p:cNvSpPr/>
            <p:nvPr/>
          </p:nvSpPr>
          <p:spPr>
            <a:xfrm flipH="1">
              <a:off x="240566" y="138218"/>
              <a:ext cx="380544" cy="842650"/>
            </a:xfrm>
            <a:custGeom>
              <a:avLst/>
              <a:gdLst/>
              <a:ahLst/>
              <a:cxnLst/>
              <a:rect l="l" t="t" r="r" b="b"/>
              <a:pathLst>
                <a:path w="4717" h="10445" extrusionOk="0">
                  <a:moveTo>
                    <a:pt x="1503" y="0"/>
                  </a:moveTo>
                  <a:lnTo>
                    <a:pt x="1335" y="323"/>
                  </a:lnTo>
                  <a:cubicBezTo>
                    <a:pt x="1814" y="1079"/>
                    <a:pt x="2259" y="1858"/>
                    <a:pt x="2659" y="2669"/>
                  </a:cubicBezTo>
                  <a:cubicBezTo>
                    <a:pt x="2860" y="3070"/>
                    <a:pt x="3060" y="3470"/>
                    <a:pt x="3238" y="3882"/>
                  </a:cubicBezTo>
                  <a:cubicBezTo>
                    <a:pt x="3282" y="3982"/>
                    <a:pt x="3315" y="4071"/>
                    <a:pt x="3360" y="4171"/>
                  </a:cubicBezTo>
                  <a:cubicBezTo>
                    <a:pt x="3204" y="4605"/>
                    <a:pt x="3015" y="5039"/>
                    <a:pt x="2815" y="5450"/>
                  </a:cubicBezTo>
                  <a:cubicBezTo>
                    <a:pt x="2593" y="5884"/>
                    <a:pt x="2348" y="6307"/>
                    <a:pt x="2069" y="6707"/>
                  </a:cubicBezTo>
                  <a:cubicBezTo>
                    <a:pt x="1792" y="7108"/>
                    <a:pt x="1469" y="7474"/>
                    <a:pt x="1124" y="7819"/>
                  </a:cubicBezTo>
                  <a:cubicBezTo>
                    <a:pt x="769" y="8153"/>
                    <a:pt x="401" y="8475"/>
                    <a:pt x="1" y="8764"/>
                  </a:cubicBezTo>
                  <a:lnTo>
                    <a:pt x="79" y="8876"/>
                  </a:lnTo>
                  <a:cubicBezTo>
                    <a:pt x="490" y="8586"/>
                    <a:pt x="868" y="8275"/>
                    <a:pt x="1236" y="7931"/>
                  </a:cubicBezTo>
                  <a:cubicBezTo>
                    <a:pt x="1592" y="7585"/>
                    <a:pt x="1936" y="7219"/>
                    <a:pt x="2225" y="6818"/>
                  </a:cubicBezTo>
                  <a:cubicBezTo>
                    <a:pt x="2514" y="6418"/>
                    <a:pt x="2771" y="5984"/>
                    <a:pt x="3004" y="5551"/>
                  </a:cubicBezTo>
                  <a:cubicBezTo>
                    <a:pt x="3182" y="5205"/>
                    <a:pt x="3349" y="4849"/>
                    <a:pt x="3493" y="4493"/>
                  </a:cubicBezTo>
                  <a:cubicBezTo>
                    <a:pt x="3493" y="4493"/>
                    <a:pt x="3493" y="4505"/>
                    <a:pt x="3505" y="4505"/>
                  </a:cubicBezTo>
                  <a:cubicBezTo>
                    <a:pt x="3549" y="4605"/>
                    <a:pt x="3582" y="4716"/>
                    <a:pt x="3627" y="4816"/>
                  </a:cubicBezTo>
                  <a:cubicBezTo>
                    <a:pt x="3660" y="4928"/>
                    <a:pt x="3705" y="5027"/>
                    <a:pt x="3749" y="5128"/>
                  </a:cubicBezTo>
                  <a:cubicBezTo>
                    <a:pt x="4038" y="5973"/>
                    <a:pt x="4239" y="6863"/>
                    <a:pt x="4372" y="7753"/>
                  </a:cubicBezTo>
                  <a:cubicBezTo>
                    <a:pt x="4494" y="8631"/>
                    <a:pt x="4561" y="9543"/>
                    <a:pt x="4516" y="10433"/>
                  </a:cubicBezTo>
                  <a:lnTo>
                    <a:pt x="4694" y="10444"/>
                  </a:lnTo>
                  <a:cubicBezTo>
                    <a:pt x="4716" y="9988"/>
                    <a:pt x="4716" y="9532"/>
                    <a:pt x="4694" y="9076"/>
                  </a:cubicBezTo>
                  <a:cubicBezTo>
                    <a:pt x="4672" y="8620"/>
                    <a:pt x="4628" y="8175"/>
                    <a:pt x="4572" y="7719"/>
                  </a:cubicBezTo>
                  <a:cubicBezTo>
                    <a:pt x="4506" y="7263"/>
                    <a:pt x="4427" y="6818"/>
                    <a:pt x="4328" y="6374"/>
                  </a:cubicBezTo>
                  <a:cubicBezTo>
                    <a:pt x="4272" y="6151"/>
                    <a:pt x="4227" y="5929"/>
                    <a:pt x="4160" y="5717"/>
                  </a:cubicBezTo>
                  <a:cubicBezTo>
                    <a:pt x="4105" y="5494"/>
                    <a:pt x="4027" y="5272"/>
                    <a:pt x="3960" y="5061"/>
                  </a:cubicBezTo>
                  <a:cubicBezTo>
                    <a:pt x="3827" y="4627"/>
                    <a:pt x="3683" y="4194"/>
                    <a:pt x="3493" y="3771"/>
                  </a:cubicBezTo>
                  <a:cubicBezTo>
                    <a:pt x="3327" y="3348"/>
                    <a:pt x="3126" y="2936"/>
                    <a:pt x="2937" y="2525"/>
                  </a:cubicBezTo>
                  <a:cubicBezTo>
                    <a:pt x="2737" y="2125"/>
                    <a:pt x="2514" y="1724"/>
                    <a:pt x="2292" y="1324"/>
                  </a:cubicBezTo>
                  <a:cubicBezTo>
                    <a:pt x="2069" y="924"/>
                    <a:pt x="1747" y="378"/>
                    <a:pt x="15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38" name="Google Shape;16538;p24"/>
            <p:cNvSpPr/>
            <p:nvPr/>
          </p:nvSpPr>
          <p:spPr>
            <a:xfrm flipH="1">
              <a:off x="236046" y="974181"/>
              <a:ext cx="266631" cy="260500"/>
            </a:xfrm>
            <a:custGeom>
              <a:avLst/>
              <a:gdLst/>
              <a:ahLst/>
              <a:cxnLst/>
              <a:rect l="l" t="t" r="r" b="b"/>
              <a:pathLst>
                <a:path w="3305" h="3229" extrusionOk="0">
                  <a:moveTo>
                    <a:pt x="2113" y="1"/>
                  </a:moveTo>
                  <a:cubicBezTo>
                    <a:pt x="2026" y="1"/>
                    <a:pt x="1937" y="5"/>
                    <a:pt x="1847" y="16"/>
                  </a:cubicBezTo>
                  <a:cubicBezTo>
                    <a:pt x="1269" y="82"/>
                    <a:pt x="524" y="705"/>
                    <a:pt x="312" y="1049"/>
                  </a:cubicBezTo>
                  <a:cubicBezTo>
                    <a:pt x="101" y="1383"/>
                    <a:pt x="1" y="1517"/>
                    <a:pt x="35" y="1817"/>
                  </a:cubicBezTo>
                  <a:cubicBezTo>
                    <a:pt x="68" y="2107"/>
                    <a:pt x="134" y="2162"/>
                    <a:pt x="146" y="2307"/>
                  </a:cubicBezTo>
                  <a:cubicBezTo>
                    <a:pt x="168" y="2451"/>
                    <a:pt x="168" y="2607"/>
                    <a:pt x="312" y="2640"/>
                  </a:cubicBezTo>
                  <a:cubicBezTo>
                    <a:pt x="342" y="2648"/>
                    <a:pt x="370" y="2651"/>
                    <a:pt x="399" y="2651"/>
                  </a:cubicBezTo>
                  <a:cubicBezTo>
                    <a:pt x="502" y="2651"/>
                    <a:pt x="605" y="2613"/>
                    <a:pt x="735" y="2596"/>
                  </a:cubicBezTo>
                  <a:cubicBezTo>
                    <a:pt x="822" y="2584"/>
                    <a:pt x="894" y="2550"/>
                    <a:pt x="956" y="2550"/>
                  </a:cubicBezTo>
                  <a:cubicBezTo>
                    <a:pt x="1004" y="2550"/>
                    <a:pt x="1045" y="2571"/>
                    <a:pt x="1080" y="2640"/>
                  </a:cubicBezTo>
                  <a:cubicBezTo>
                    <a:pt x="1158" y="2785"/>
                    <a:pt x="1269" y="3019"/>
                    <a:pt x="1447" y="3118"/>
                  </a:cubicBezTo>
                  <a:cubicBezTo>
                    <a:pt x="1576" y="3194"/>
                    <a:pt x="1576" y="3229"/>
                    <a:pt x="1619" y="3229"/>
                  </a:cubicBezTo>
                  <a:cubicBezTo>
                    <a:pt x="1639" y="3229"/>
                    <a:pt x="1669" y="3221"/>
                    <a:pt x="1725" y="3207"/>
                  </a:cubicBezTo>
                  <a:cubicBezTo>
                    <a:pt x="1914" y="3174"/>
                    <a:pt x="1836" y="3118"/>
                    <a:pt x="1992" y="3051"/>
                  </a:cubicBezTo>
                  <a:cubicBezTo>
                    <a:pt x="2136" y="2985"/>
                    <a:pt x="2326" y="3029"/>
                    <a:pt x="2359" y="2762"/>
                  </a:cubicBezTo>
                  <a:cubicBezTo>
                    <a:pt x="2381" y="2485"/>
                    <a:pt x="2526" y="2018"/>
                    <a:pt x="2815" y="1395"/>
                  </a:cubicBezTo>
                  <a:cubicBezTo>
                    <a:pt x="3104" y="772"/>
                    <a:pt x="3305" y="605"/>
                    <a:pt x="3305" y="605"/>
                  </a:cubicBezTo>
                  <a:lnTo>
                    <a:pt x="2971" y="127"/>
                  </a:lnTo>
                  <a:cubicBezTo>
                    <a:pt x="2971" y="127"/>
                    <a:pt x="2577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39" name="Google Shape;16539;p24"/>
            <p:cNvSpPr/>
            <p:nvPr/>
          </p:nvSpPr>
          <p:spPr>
            <a:xfrm flipH="1">
              <a:off x="236045" y="975391"/>
              <a:ext cx="134647" cy="239605"/>
            </a:xfrm>
            <a:custGeom>
              <a:avLst/>
              <a:gdLst/>
              <a:ahLst/>
              <a:cxnLst/>
              <a:rect l="l" t="t" r="r" b="b"/>
              <a:pathLst>
                <a:path w="1669" h="2970" extrusionOk="0">
                  <a:moveTo>
                    <a:pt x="700" y="1"/>
                  </a:moveTo>
                  <a:cubicBezTo>
                    <a:pt x="589" y="67"/>
                    <a:pt x="490" y="167"/>
                    <a:pt x="423" y="278"/>
                  </a:cubicBezTo>
                  <a:cubicBezTo>
                    <a:pt x="334" y="445"/>
                    <a:pt x="300" y="623"/>
                    <a:pt x="300" y="812"/>
                  </a:cubicBezTo>
                  <a:cubicBezTo>
                    <a:pt x="289" y="990"/>
                    <a:pt x="322" y="1179"/>
                    <a:pt x="278" y="1357"/>
                  </a:cubicBezTo>
                  <a:cubicBezTo>
                    <a:pt x="233" y="1580"/>
                    <a:pt x="78" y="1769"/>
                    <a:pt x="33" y="1991"/>
                  </a:cubicBezTo>
                  <a:cubicBezTo>
                    <a:pt x="0" y="2213"/>
                    <a:pt x="89" y="2436"/>
                    <a:pt x="223" y="2614"/>
                  </a:cubicBezTo>
                  <a:cubicBezTo>
                    <a:pt x="322" y="2747"/>
                    <a:pt x="445" y="2859"/>
                    <a:pt x="579" y="2970"/>
                  </a:cubicBezTo>
                  <a:cubicBezTo>
                    <a:pt x="645" y="2937"/>
                    <a:pt x="700" y="2881"/>
                    <a:pt x="723" y="2747"/>
                  </a:cubicBezTo>
                  <a:cubicBezTo>
                    <a:pt x="745" y="2470"/>
                    <a:pt x="890" y="2003"/>
                    <a:pt x="1179" y="1380"/>
                  </a:cubicBezTo>
                  <a:cubicBezTo>
                    <a:pt x="1468" y="757"/>
                    <a:pt x="1669" y="590"/>
                    <a:pt x="1669" y="590"/>
                  </a:cubicBezTo>
                  <a:lnTo>
                    <a:pt x="1335" y="112"/>
                  </a:lnTo>
                  <a:cubicBezTo>
                    <a:pt x="1335" y="112"/>
                    <a:pt x="1056" y="23"/>
                    <a:pt x="7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40" name="Google Shape;16540;p24"/>
            <p:cNvSpPr/>
            <p:nvPr/>
          </p:nvSpPr>
          <p:spPr>
            <a:xfrm flipH="1">
              <a:off x="260328" y="988783"/>
              <a:ext cx="76319" cy="11779"/>
            </a:xfrm>
            <a:custGeom>
              <a:avLst/>
              <a:gdLst/>
              <a:ahLst/>
              <a:cxnLst/>
              <a:rect l="l" t="t" r="r" b="b"/>
              <a:pathLst>
                <a:path w="946" h="146" extrusionOk="0">
                  <a:moveTo>
                    <a:pt x="234" y="1"/>
                  </a:moveTo>
                  <a:cubicBezTo>
                    <a:pt x="179" y="1"/>
                    <a:pt x="134" y="1"/>
                    <a:pt x="90" y="12"/>
                  </a:cubicBezTo>
                  <a:lnTo>
                    <a:pt x="78" y="12"/>
                  </a:lnTo>
                  <a:cubicBezTo>
                    <a:pt x="56" y="45"/>
                    <a:pt x="23" y="79"/>
                    <a:pt x="1" y="112"/>
                  </a:cubicBezTo>
                  <a:lnTo>
                    <a:pt x="1" y="124"/>
                  </a:lnTo>
                  <a:lnTo>
                    <a:pt x="101" y="90"/>
                  </a:lnTo>
                  <a:cubicBezTo>
                    <a:pt x="167" y="79"/>
                    <a:pt x="246" y="68"/>
                    <a:pt x="323" y="68"/>
                  </a:cubicBezTo>
                  <a:cubicBezTo>
                    <a:pt x="345" y="68"/>
                    <a:pt x="357" y="79"/>
                    <a:pt x="379" y="79"/>
                  </a:cubicBezTo>
                  <a:cubicBezTo>
                    <a:pt x="568" y="79"/>
                    <a:pt x="757" y="101"/>
                    <a:pt x="946" y="146"/>
                  </a:cubicBezTo>
                  <a:lnTo>
                    <a:pt x="946" y="134"/>
                  </a:lnTo>
                  <a:cubicBezTo>
                    <a:pt x="924" y="124"/>
                    <a:pt x="901" y="112"/>
                    <a:pt x="879" y="112"/>
                  </a:cubicBezTo>
                  <a:lnTo>
                    <a:pt x="879" y="124"/>
                  </a:lnTo>
                  <a:cubicBezTo>
                    <a:pt x="868" y="112"/>
                    <a:pt x="868" y="112"/>
                    <a:pt x="868" y="101"/>
                  </a:cubicBezTo>
                  <a:cubicBezTo>
                    <a:pt x="713" y="57"/>
                    <a:pt x="545" y="23"/>
                    <a:pt x="3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41" name="Google Shape;16541;p24"/>
            <p:cNvSpPr/>
            <p:nvPr/>
          </p:nvSpPr>
          <p:spPr>
            <a:xfrm flipH="1">
              <a:off x="344634" y="1022022"/>
              <a:ext cx="60184" cy="70994"/>
            </a:xfrm>
            <a:custGeom>
              <a:avLst/>
              <a:gdLst/>
              <a:ahLst/>
              <a:cxnLst/>
              <a:rect l="l" t="t" r="r" b="b"/>
              <a:pathLst>
                <a:path w="746" h="880" extrusionOk="0">
                  <a:moveTo>
                    <a:pt x="745" y="1"/>
                  </a:moveTo>
                  <a:lnTo>
                    <a:pt x="745" y="1"/>
                  </a:lnTo>
                  <a:cubicBezTo>
                    <a:pt x="712" y="23"/>
                    <a:pt x="690" y="34"/>
                    <a:pt x="668" y="56"/>
                  </a:cubicBezTo>
                  <a:cubicBezTo>
                    <a:pt x="512" y="157"/>
                    <a:pt x="379" y="279"/>
                    <a:pt x="278" y="424"/>
                  </a:cubicBezTo>
                  <a:cubicBezTo>
                    <a:pt x="167" y="568"/>
                    <a:pt x="78" y="723"/>
                    <a:pt x="1" y="879"/>
                  </a:cubicBezTo>
                  <a:cubicBezTo>
                    <a:pt x="122" y="746"/>
                    <a:pt x="223" y="612"/>
                    <a:pt x="334" y="479"/>
                  </a:cubicBezTo>
                  <a:cubicBezTo>
                    <a:pt x="456" y="345"/>
                    <a:pt x="567" y="212"/>
                    <a:pt x="701" y="112"/>
                  </a:cubicBezTo>
                  <a:cubicBezTo>
                    <a:pt x="712" y="101"/>
                    <a:pt x="723" y="90"/>
                    <a:pt x="735" y="90"/>
                  </a:cubicBezTo>
                  <a:cubicBezTo>
                    <a:pt x="735" y="56"/>
                    <a:pt x="735" y="34"/>
                    <a:pt x="7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42" name="Google Shape;16542;p24"/>
            <p:cNvSpPr/>
            <p:nvPr/>
          </p:nvSpPr>
          <p:spPr>
            <a:xfrm flipH="1">
              <a:off x="268315" y="1005886"/>
              <a:ext cx="77287" cy="23396"/>
            </a:xfrm>
            <a:custGeom>
              <a:avLst/>
              <a:gdLst/>
              <a:ahLst/>
              <a:cxnLst/>
              <a:rect l="l" t="t" r="r" b="b"/>
              <a:pathLst>
                <a:path w="958" h="290" extrusionOk="0">
                  <a:moveTo>
                    <a:pt x="957" y="1"/>
                  </a:moveTo>
                  <a:cubicBezTo>
                    <a:pt x="779" y="11"/>
                    <a:pt x="601" y="23"/>
                    <a:pt x="423" y="45"/>
                  </a:cubicBezTo>
                  <a:cubicBezTo>
                    <a:pt x="278" y="67"/>
                    <a:pt x="134" y="123"/>
                    <a:pt x="11" y="201"/>
                  </a:cubicBezTo>
                  <a:cubicBezTo>
                    <a:pt x="1" y="234"/>
                    <a:pt x="1" y="256"/>
                    <a:pt x="1" y="290"/>
                  </a:cubicBezTo>
                  <a:cubicBezTo>
                    <a:pt x="123" y="189"/>
                    <a:pt x="268" y="123"/>
                    <a:pt x="434" y="90"/>
                  </a:cubicBezTo>
                  <a:cubicBezTo>
                    <a:pt x="601" y="56"/>
                    <a:pt x="779" y="34"/>
                    <a:pt x="957" y="11"/>
                  </a:cubicBezTo>
                  <a:lnTo>
                    <a:pt x="95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43" name="Google Shape;16543;p24"/>
            <p:cNvSpPr/>
            <p:nvPr/>
          </p:nvSpPr>
          <p:spPr>
            <a:xfrm flipH="1">
              <a:off x="346408" y="1054373"/>
              <a:ext cx="24283" cy="37756"/>
            </a:xfrm>
            <a:custGeom>
              <a:avLst/>
              <a:gdLst/>
              <a:ahLst/>
              <a:cxnLst/>
              <a:rect l="l" t="t" r="r" b="b"/>
              <a:pathLst>
                <a:path w="301" h="468" extrusionOk="0">
                  <a:moveTo>
                    <a:pt x="300" y="0"/>
                  </a:moveTo>
                  <a:cubicBezTo>
                    <a:pt x="267" y="33"/>
                    <a:pt x="233" y="78"/>
                    <a:pt x="211" y="122"/>
                  </a:cubicBezTo>
                  <a:cubicBezTo>
                    <a:pt x="144" y="245"/>
                    <a:pt x="78" y="356"/>
                    <a:pt x="0" y="467"/>
                  </a:cubicBezTo>
                  <a:cubicBezTo>
                    <a:pt x="122" y="401"/>
                    <a:pt x="211" y="289"/>
                    <a:pt x="289" y="178"/>
                  </a:cubicBezTo>
                  <a:cubicBezTo>
                    <a:pt x="300" y="178"/>
                    <a:pt x="300" y="167"/>
                    <a:pt x="300" y="167"/>
                  </a:cubicBezTo>
                  <a:lnTo>
                    <a:pt x="3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44" name="Google Shape;16544;p24"/>
            <p:cNvSpPr/>
            <p:nvPr/>
          </p:nvSpPr>
          <p:spPr>
            <a:xfrm flipH="1">
              <a:off x="270170" y="1013954"/>
              <a:ext cx="76319" cy="53891"/>
            </a:xfrm>
            <a:custGeom>
              <a:avLst/>
              <a:gdLst/>
              <a:ahLst/>
              <a:cxnLst/>
              <a:rect l="l" t="t" r="r" b="b"/>
              <a:pathLst>
                <a:path w="946" h="668" extrusionOk="0">
                  <a:moveTo>
                    <a:pt x="934" y="0"/>
                  </a:moveTo>
                  <a:cubicBezTo>
                    <a:pt x="835" y="89"/>
                    <a:pt x="701" y="112"/>
                    <a:pt x="568" y="145"/>
                  </a:cubicBezTo>
                  <a:cubicBezTo>
                    <a:pt x="501" y="156"/>
                    <a:pt x="434" y="178"/>
                    <a:pt x="368" y="201"/>
                  </a:cubicBezTo>
                  <a:cubicBezTo>
                    <a:pt x="301" y="223"/>
                    <a:pt x="234" y="267"/>
                    <a:pt x="178" y="312"/>
                  </a:cubicBezTo>
                  <a:cubicBezTo>
                    <a:pt x="111" y="368"/>
                    <a:pt x="56" y="435"/>
                    <a:pt x="0" y="501"/>
                  </a:cubicBezTo>
                  <a:lnTo>
                    <a:pt x="0" y="668"/>
                  </a:lnTo>
                  <a:cubicBezTo>
                    <a:pt x="78" y="556"/>
                    <a:pt x="145" y="457"/>
                    <a:pt x="234" y="368"/>
                  </a:cubicBezTo>
                  <a:cubicBezTo>
                    <a:pt x="323" y="279"/>
                    <a:pt x="445" y="234"/>
                    <a:pt x="578" y="190"/>
                  </a:cubicBezTo>
                  <a:cubicBezTo>
                    <a:pt x="701" y="156"/>
                    <a:pt x="845" y="112"/>
                    <a:pt x="946" y="12"/>
                  </a:cubicBezTo>
                  <a:lnTo>
                    <a:pt x="93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45" name="Google Shape;16545;p24"/>
            <p:cNvSpPr/>
            <p:nvPr/>
          </p:nvSpPr>
          <p:spPr>
            <a:xfrm flipH="1">
              <a:off x="278237" y="1027427"/>
              <a:ext cx="58409" cy="53891"/>
            </a:xfrm>
            <a:custGeom>
              <a:avLst/>
              <a:gdLst/>
              <a:ahLst/>
              <a:cxnLst/>
              <a:rect l="l" t="t" r="r" b="b"/>
              <a:pathLst>
                <a:path w="724" h="668" extrusionOk="0">
                  <a:moveTo>
                    <a:pt x="723" y="1"/>
                  </a:moveTo>
                  <a:lnTo>
                    <a:pt x="723" y="1"/>
                  </a:lnTo>
                  <a:cubicBezTo>
                    <a:pt x="590" y="78"/>
                    <a:pt x="468" y="156"/>
                    <a:pt x="357" y="256"/>
                  </a:cubicBezTo>
                  <a:cubicBezTo>
                    <a:pt x="278" y="312"/>
                    <a:pt x="212" y="367"/>
                    <a:pt x="145" y="434"/>
                  </a:cubicBezTo>
                  <a:cubicBezTo>
                    <a:pt x="90" y="501"/>
                    <a:pt x="34" y="579"/>
                    <a:pt x="1" y="668"/>
                  </a:cubicBezTo>
                  <a:cubicBezTo>
                    <a:pt x="78" y="612"/>
                    <a:pt x="145" y="557"/>
                    <a:pt x="212" y="490"/>
                  </a:cubicBezTo>
                  <a:lnTo>
                    <a:pt x="223" y="478"/>
                  </a:lnTo>
                  <a:cubicBezTo>
                    <a:pt x="390" y="245"/>
                    <a:pt x="568" y="100"/>
                    <a:pt x="7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46" name="Google Shape;16546;p24"/>
            <p:cNvSpPr/>
            <p:nvPr/>
          </p:nvSpPr>
          <p:spPr>
            <a:xfrm flipH="1">
              <a:off x="-34944" y="980635"/>
              <a:ext cx="278248" cy="219194"/>
            </a:xfrm>
            <a:custGeom>
              <a:avLst/>
              <a:gdLst/>
              <a:ahLst/>
              <a:cxnLst/>
              <a:rect l="l" t="t" r="r" b="b"/>
              <a:pathLst>
                <a:path w="3449" h="2717" extrusionOk="0">
                  <a:moveTo>
                    <a:pt x="803" y="1"/>
                  </a:moveTo>
                  <a:cubicBezTo>
                    <a:pt x="545" y="1"/>
                    <a:pt x="145" y="247"/>
                    <a:pt x="145" y="247"/>
                  </a:cubicBezTo>
                  <a:lnTo>
                    <a:pt x="1" y="536"/>
                  </a:lnTo>
                  <a:cubicBezTo>
                    <a:pt x="1" y="536"/>
                    <a:pt x="2" y="536"/>
                    <a:pt x="4" y="536"/>
                  </a:cubicBezTo>
                  <a:cubicBezTo>
                    <a:pt x="20" y="536"/>
                    <a:pt x="104" y="545"/>
                    <a:pt x="223" y="714"/>
                  </a:cubicBezTo>
                  <a:cubicBezTo>
                    <a:pt x="356" y="914"/>
                    <a:pt x="245" y="1214"/>
                    <a:pt x="312" y="1671"/>
                  </a:cubicBezTo>
                  <a:cubicBezTo>
                    <a:pt x="379" y="2126"/>
                    <a:pt x="646" y="2227"/>
                    <a:pt x="879" y="2471"/>
                  </a:cubicBezTo>
                  <a:cubicBezTo>
                    <a:pt x="1020" y="2634"/>
                    <a:pt x="1112" y="2675"/>
                    <a:pt x="1229" y="2675"/>
                  </a:cubicBezTo>
                  <a:cubicBezTo>
                    <a:pt x="1296" y="2675"/>
                    <a:pt x="1371" y="2661"/>
                    <a:pt x="1469" y="2649"/>
                  </a:cubicBezTo>
                  <a:cubicBezTo>
                    <a:pt x="1500" y="2644"/>
                    <a:pt x="1531" y="2642"/>
                    <a:pt x="1561" y="2642"/>
                  </a:cubicBezTo>
                  <a:cubicBezTo>
                    <a:pt x="1659" y="2642"/>
                    <a:pt x="1753" y="2665"/>
                    <a:pt x="1847" y="2682"/>
                  </a:cubicBezTo>
                  <a:cubicBezTo>
                    <a:pt x="1958" y="2705"/>
                    <a:pt x="2069" y="2716"/>
                    <a:pt x="2191" y="2716"/>
                  </a:cubicBezTo>
                  <a:cubicBezTo>
                    <a:pt x="2447" y="2694"/>
                    <a:pt x="2447" y="2638"/>
                    <a:pt x="2681" y="2482"/>
                  </a:cubicBezTo>
                  <a:cubicBezTo>
                    <a:pt x="2925" y="2326"/>
                    <a:pt x="3103" y="2438"/>
                    <a:pt x="3214" y="2326"/>
                  </a:cubicBezTo>
                  <a:cubicBezTo>
                    <a:pt x="3326" y="2227"/>
                    <a:pt x="3448" y="1815"/>
                    <a:pt x="3293" y="1604"/>
                  </a:cubicBezTo>
                  <a:cubicBezTo>
                    <a:pt x="3137" y="1404"/>
                    <a:pt x="3059" y="992"/>
                    <a:pt x="2770" y="658"/>
                  </a:cubicBezTo>
                  <a:cubicBezTo>
                    <a:pt x="2646" y="516"/>
                    <a:pt x="2523" y="473"/>
                    <a:pt x="2404" y="473"/>
                  </a:cubicBezTo>
                  <a:cubicBezTo>
                    <a:pt x="2246" y="473"/>
                    <a:pt x="2096" y="550"/>
                    <a:pt x="1969" y="569"/>
                  </a:cubicBezTo>
                  <a:cubicBezTo>
                    <a:pt x="1920" y="578"/>
                    <a:pt x="1880" y="583"/>
                    <a:pt x="1846" y="583"/>
                  </a:cubicBezTo>
                  <a:cubicBezTo>
                    <a:pt x="1719" y="583"/>
                    <a:pt x="1676" y="514"/>
                    <a:pt x="1535" y="347"/>
                  </a:cubicBezTo>
                  <a:cubicBezTo>
                    <a:pt x="1346" y="146"/>
                    <a:pt x="1101" y="13"/>
                    <a:pt x="834" y="2"/>
                  </a:cubicBezTo>
                  <a:cubicBezTo>
                    <a:pt x="824" y="1"/>
                    <a:pt x="814" y="1"/>
                    <a:pt x="8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47" name="Google Shape;16547;p24"/>
            <p:cNvSpPr/>
            <p:nvPr/>
          </p:nvSpPr>
          <p:spPr>
            <a:xfrm flipH="1">
              <a:off x="70095" y="980635"/>
              <a:ext cx="173209" cy="216451"/>
            </a:xfrm>
            <a:custGeom>
              <a:avLst/>
              <a:gdLst/>
              <a:ahLst/>
              <a:cxnLst/>
              <a:rect l="l" t="t" r="r" b="b"/>
              <a:pathLst>
                <a:path w="2147" h="2683" extrusionOk="0">
                  <a:moveTo>
                    <a:pt x="803" y="1"/>
                  </a:moveTo>
                  <a:cubicBezTo>
                    <a:pt x="545" y="1"/>
                    <a:pt x="145" y="247"/>
                    <a:pt x="145" y="247"/>
                  </a:cubicBezTo>
                  <a:lnTo>
                    <a:pt x="1" y="536"/>
                  </a:lnTo>
                  <a:cubicBezTo>
                    <a:pt x="1" y="536"/>
                    <a:pt x="2" y="536"/>
                    <a:pt x="4" y="536"/>
                  </a:cubicBezTo>
                  <a:cubicBezTo>
                    <a:pt x="20" y="536"/>
                    <a:pt x="104" y="545"/>
                    <a:pt x="223" y="714"/>
                  </a:cubicBezTo>
                  <a:cubicBezTo>
                    <a:pt x="356" y="914"/>
                    <a:pt x="245" y="1214"/>
                    <a:pt x="312" y="1671"/>
                  </a:cubicBezTo>
                  <a:cubicBezTo>
                    <a:pt x="379" y="2126"/>
                    <a:pt x="646" y="2227"/>
                    <a:pt x="879" y="2471"/>
                  </a:cubicBezTo>
                  <a:cubicBezTo>
                    <a:pt x="1020" y="2634"/>
                    <a:pt x="1112" y="2675"/>
                    <a:pt x="1229" y="2675"/>
                  </a:cubicBezTo>
                  <a:cubicBezTo>
                    <a:pt x="1296" y="2675"/>
                    <a:pt x="1371" y="2661"/>
                    <a:pt x="1469" y="2649"/>
                  </a:cubicBezTo>
                  <a:cubicBezTo>
                    <a:pt x="1502" y="2644"/>
                    <a:pt x="1535" y="2642"/>
                    <a:pt x="1567" y="2642"/>
                  </a:cubicBezTo>
                  <a:cubicBezTo>
                    <a:pt x="1670" y="2642"/>
                    <a:pt x="1764" y="2665"/>
                    <a:pt x="1858" y="2682"/>
                  </a:cubicBezTo>
                  <a:cubicBezTo>
                    <a:pt x="1880" y="2549"/>
                    <a:pt x="1936" y="2427"/>
                    <a:pt x="1991" y="2304"/>
                  </a:cubicBezTo>
                  <a:cubicBezTo>
                    <a:pt x="2080" y="2082"/>
                    <a:pt x="2147" y="1826"/>
                    <a:pt x="2025" y="1626"/>
                  </a:cubicBezTo>
                  <a:cubicBezTo>
                    <a:pt x="1958" y="1515"/>
                    <a:pt x="1847" y="1437"/>
                    <a:pt x="1758" y="1337"/>
                  </a:cubicBezTo>
                  <a:cubicBezTo>
                    <a:pt x="1568" y="1103"/>
                    <a:pt x="1602" y="781"/>
                    <a:pt x="1535" y="492"/>
                  </a:cubicBezTo>
                  <a:cubicBezTo>
                    <a:pt x="1513" y="413"/>
                    <a:pt x="1491" y="347"/>
                    <a:pt x="1457" y="280"/>
                  </a:cubicBezTo>
                  <a:cubicBezTo>
                    <a:pt x="1279" y="113"/>
                    <a:pt x="1068" y="13"/>
                    <a:pt x="834" y="2"/>
                  </a:cubicBezTo>
                  <a:cubicBezTo>
                    <a:pt x="824" y="1"/>
                    <a:pt x="814" y="1"/>
                    <a:pt x="8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48" name="Google Shape;16548;p24"/>
            <p:cNvSpPr/>
            <p:nvPr/>
          </p:nvSpPr>
          <p:spPr>
            <a:xfrm flipH="1">
              <a:off x="83486" y="1025652"/>
              <a:ext cx="123029" cy="122949"/>
            </a:xfrm>
            <a:custGeom>
              <a:avLst/>
              <a:gdLst/>
              <a:ahLst/>
              <a:cxnLst/>
              <a:rect l="l" t="t" r="r" b="b"/>
              <a:pathLst>
                <a:path w="1525" h="1524" extrusionOk="0">
                  <a:moveTo>
                    <a:pt x="0" y="0"/>
                  </a:moveTo>
                  <a:cubicBezTo>
                    <a:pt x="1" y="0"/>
                    <a:pt x="2" y="0"/>
                    <a:pt x="2" y="1"/>
                  </a:cubicBezTo>
                  <a:lnTo>
                    <a:pt x="2" y="1"/>
                  </a:lnTo>
                  <a:cubicBezTo>
                    <a:pt x="2" y="0"/>
                    <a:pt x="1" y="0"/>
                    <a:pt x="0" y="0"/>
                  </a:cubicBezTo>
                  <a:close/>
                  <a:moveTo>
                    <a:pt x="2" y="1"/>
                  </a:moveTo>
                  <a:cubicBezTo>
                    <a:pt x="12" y="2"/>
                    <a:pt x="12" y="11"/>
                    <a:pt x="22" y="11"/>
                  </a:cubicBezTo>
                  <a:cubicBezTo>
                    <a:pt x="190" y="45"/>
                    <a:pt x="334" y="145"/>
                    <a:pt x="467" y="245"/>
                  </a:cubicBezTo>
                  <a:cubicBezTo>
                    <a:pt x="623" y="345"/>
                    <a:pt x="779" y="456"/>
                    <a:pt x="901" y="589"/>
                  </a:cubicBezTo>
                  <a:cubicBezTo>
                    <a:pt x="968" y="656"/>
                    <a:pt x="1023" y="734"/>
                    <a:pt x="1068" y="812"/>
                  </a:cubicBezTo>
                  <a:cubicBezTo>
                    <a:pt x="1112" y="890"/>
                    <a:pt x="1146" y="968"/>
                    <a:pt x="1191" y="1057"/>
                  </a:cubicBezTo>
                  <a:cubicBezTo>
                    <a:pt x="1224" y="1146"/>
                    <a:pt x="1268" y="1224"/>
                    <a:pt x="1324" y="1313"/>
                  </a:cubicBezTo>
                  <a:cubicBezTo>
                    <a:pt x="1369" y="1390"/>
                    <a:pt x="1435" y="1469"/>
                    <a:pt x="1513" y="1524"/>
                  </a:cubicBezTo>
                  <a:lnTo>
                    <a:pt x="1524" y="1513"/>
                  </a:lnTo>
                  <a:cubicBezTo>
                    <a:pt x="1402" y="1368"/>
                    <a:pt x="1346" y="1190"/>
                    <a:pt x="1280" y="1024"/>
                  </a:cubicBezTo>
                  <a:cubicBezTo>
                    <a:pt x="1235" y="935"/>
                    <a:pt x="1201" y="846"/>
                    <a:pt x="1146" y="757"/>
                  </a:cubicBezTo>
                  <a:cubicBezTo>
                    <a:pt x="1090" y="678"/>
                    <a:pt x="1023" y="601"/>
                    <a:pt x="957" y="534"/>
                  </a:cubicBezTo>
                  <a:cubicBezTo>
                    <a:pt x="812" y="401"/>
                    <a:pt x="657" y="300"/>
                    <a:pt x="501" y="201"/>
                  </a:cubicBezTo>
                  <a:cubicBezTo>
                    <a:pt x="346" y="112"/>
                    <a:pt x="179" y="12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49" name="Google Shape;16549;p24"/>
            <p:cNvSpPr/>
            <p:nvPr/>
          </p:nvSpPr>
          <p:spPr>
            <a:xfrm flipH="1">
              <a:off x="46778" y="1065990"/>
              <a:ext cx="65508" cy="64701"/>
            </a:xfrm>
            <a:custGeom>
              <a:avLst/>
              <a:gdLst/>
              <a:ahLst/>
              <a:cxnLst/>
              <a:rect l="l" t="t" r="r" b="b"/>
              <a:pathLst>
                <a:path w="812" h="802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89"/>
                    <a:pt x="56" y="168"/>
                    <a:pt x="100" y="234"/>
                  </a:cubicBezTo>
                  <a:cubicBezTo>
                    <a:pt x="134" y="267"/>
                    <a:pt x="167" y="301"/>
                    <a:pt x="189" y="346"/>
                  </a:cubicBezTo>
                  <a:cubicBezTo>
                    <a:pt x="267" y="412"/>
                    <a:pt x="345" y="468"/>
                    <a:pt x="389" y="546"/>
                  </a:cubicBezTo>
                  <a:cubicBezTo>
                    <a:pt x="512" y="657"/>
                    <a:pt x="645" y="757"/>
                    <a:pt x="801" y="801"/>
                  </a:cubicBezTo>
                  <a:lnTo>
                    <a:pt x="812" y="791"/>
                  </a:lnTo>
                  <a:cubicBezTo>
                    <a:pt x="623" y="690"/>
                    <a:pt x="468" y="534"/>
                    <a:pt x="334" y="379"/>
                  </a:cubicBezTo>
                  <a:cubicBezTo>
                    <a:pt x="223" y="257"/>
                    <a:pt x="122" y="12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50" name="Google Shape;16550;p24"/>
            <p:cNvSpPr/>
            <p:nvPr/>
          </p:nvSpPr>
          <p:spPr>
            <a:xfrm flipH="1">
              <a:off x="80824" y="1008549"/>
              <a:ext cx="129322" cy="101489"/>
            </a:xfrm>
            <a:custGeom>
              <a:avLst/>
              <a:gdLst/>
              <a:ahLst/>
              <a:cxnLst/>
              <a:rect l="l" t="t" r="r" b="b"/>
              <a:pathLst>
                <a:path w="1603" h="1258" extrusionOk="0">
                  <a:moveTo>
                    <a:pt x="101" y="1"/>
                  </a:moveTo>
                  <a:cubicBezTo>
                    <a:pt x="67" y="1"/>
                    <a:pt x="34" y="12"/>
                    <a:pt x="1" y="23"/>
                  </a:cubicBezTo>
                  <a:lnTo>
                    <a:pt x="1" y="34"/>
                  </a:lnTo>
                  <a:cubicBezTo>
                    <a:pt x="34" y="23"/>
                    <a:pt x="57" y="12"/>
                    <a:pt x="90" y="12"/>
                  </a:cubicBezTo>
                  <a:cubicBezTo>
                    <a:pt x="112" y="12"/>
                    <a:pt x="134" y="23"/>
                    <a:pt x="156" y="23"/>
                  </a:cubicBezTo>
                  <a:cubicBezTo>
                    <a:pt x="201" y="34"/>
                    <a:pt x="257" y="57"/>
                    <a:pt x="301" y="90"/>
                  </a:cubicBezTo>
                  <a:lnTo>
                    <a:pt x="568" y="257"/>
                  </a:lnTo>
                  <a:cubicBezTo>
                    <a:pt x="746" y="379"/>
                    <a:pt x="913" y="512"/>
                    <a:pt x="1068" y="657"/>
                  </a:cubicBezTo>
                  <a:cubicBezTo>
                    <a:pt x="1157" y="746"/>
                    <a:pt x="1236" y="846"/>
                    <a:pt x="1313" y="946"/>
                  </a:cubicBezTo>
                  <a:cubicBezTo>
                    <a:pt x="1269" y="880"/>
                    <a:pt x="1236" y="801"/>
                    <a:pt x="1213" y="712"/>
                  </a:cubicBezTo>
                  <a:lnTo>
                    <a:pt x="1113" y="613"/>
                  </a:lnTo>
                  <a:cubicBezTo>
                    <a:pt x="946" y="468"/>
                    <a:pt x="779" y="334"/>
                    <a:pt x="591" y="223"/>
                  </a:cubicBezTo>
                  <a:cubicBezTo>
                    <a:pt x="502" y="168"/>
                    <a:pt x="401" y="112"/>
                    <a:pt x="312" y="67"/>
                  </a:cubicBezTo>
                  <a:cubicBezTo>
                    <a:pt x="257" y="34"/>
                    <a:pt x="212" y="12"/>
                    <a:pt x="156" y="12"/>
                  </a:cubicBezTo>
                  <a:cubicBezTo>
                    <a:pt x="134" y="1"/>
                    <a:pt x="123" y="1"/>
                    <a:pt x="101" y="1"/>
                  </a:cubicBezTo>
                  <a:close/>
                  <a:moveTo>
                    <a:pt x="1402" y="1058"/>
                  </a:moveTo>
                  <a:lnTo>
                    <a:pt x="1402" y="1058"/>
                  </a:lnTo>
                  <a:cubicBezTo>
                    <a:pt x="1412" y="1066"/>
                    <a:pt x="1422" y="1075"/>
                    <a:pt x="1433" y="1083"/>
                  </a:cubicBezTo>
                  <a:lnTo>
                    <a:pt x="1433" y="1083"/>
                  </a:lnTo>
                  <a:cubicBezTo>
                    <a:pt x="1423" y="1074"/>
                    <a:pt x="1413" y="1065"/>
                    <a:pt x="1402" y="1058"/>
                  </a:cubicBezTo>
                  <a:close/>
                  <a:moveTo>
                    <a:pt x="1433" y="1083"/>
                  </a:moveTo>
                  <a:cubicBezTo>
                    <a:pt x="1451" y="1102"/>
                    <a:pt x="1466" y="1124"/>
                    <a:pt x="1480" y="1147"/>
                  </a:cubicBezTo>
                  <a:cubicBezTo>
                    <a:pt x="1525" y="1180"/>
                    <a:pt x="1569" y="1224"/>
                    <a:pt x="1602" y="1258"/>
                  </a:cubicBezTo>
                  <a:cubicBezTo>
                    <a:pt x="1564" y="1190"/>
                    <a:pt x="1500" y="1139"/>
                    <a:pt x="1433" y="10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51" name="Google Shape;16551;p24"/>
            <p:cNvSpPr/>
            <p:nvPr/>
          </p:nvSpPr>
          <p:spPr>
            <a:xfrm flipH="1">
              <a:off x="43148" y="1032832"/>
              <a:ext cx="74544" cy="50341"/>
            </a:xfrm>
            <a:custGeom>
              <a:avLst/>
              <a:gdLst/>
              <a:ahLst/>
              <a:cxnLst/>
              <a:rect l="l" t="t" r="r" b="b"/>
              <a:pathLst>
                <a:path w="924" h="624" extrusionOk="0">
                  <a:moveTo>
                    <a:pt x="1" y="0"/>
                  </a:moveTo>
                  <a:cubicBezTo>
                    <a:pt x="11" y="45"/>
                    <a:pt x="11" y="89"/>
                    <a:pt x="23" y="122"/>
                  </a:cubicBezTo>
                  <a:cubicBezTo>
                    <a:pt x="112" y="223"/>
                    <a:pt x="212" y="312"/>
                    <a:pt x="323" y="401"/>
                  </a:cubicBezTo>
                  <a:cubicBezTo>
                    <a:pt x="412" y="456"/>
                    <a:pt x="501" y="523"/>
                    <a:pt x="601" y="556"/>
                  </a:cubicBezTo>
                  <a:cubicBezTo>
                    <a:pt x="656" y="579"/>
                    <a:pt x="712" y="601"/>
                    <a:pt x="757" y="612"/>
                  </a:cubicBezTo>
                  <a:cubicBezTo>
                    <a:pt x="801" y="612"/>
                    <a:pt x="846" y="623"/>
                    <a:pt x="890" y="623"/>
                  </a:cubicBezTo>
                  <a:lnTo>
                    <a:pt x="923" y="623"/>
                  </a:lnTo>
                  <a:lnTo>
                    <a:pt x="923" y="612"/>
                  </a:lnTo>
                  <a:cubicBezTo>
                    <a:pt x="712" y="579"/>
                    <a:pt x="535" y="467"/>
                    <a:pt x="367" y="334"/>
                  </a:cubicBezTo>
                  <a:cubicBezTo>
                    <a:pt x="245" y="233"/>
                    <a:pt x="123" y="112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52" name="Google Shape;16552;p24"/>
            <p:cNvSpPr/>
            <p:nvPr/>
          </p:nvSpPr>
          <p:spPr>
            <a:xfrm flipH="1">
              <a:off x="115837" y="998706"/>
              <a:ext cx="67364" cy="44049"/>
            </a:xfrm>
            <a:custGeom>
              <a:avLst/>
              <a:gdLst/>
              <a:ahLst/>
              <a:cxnLst/>
              <a:rect l="l" t="t" r="r" b="b"/>
              <a:pathLst>
                <a:path w="835" h="546" extrusionOk="0">
                  <a:moveTo>
                    <a:pt x="79" y="1"/>
                  </a:moveTo>
                  <a:cubicBezTo>
                    <a:pt x="45" y="1"/>
                    <a:pt x="23" y="11"/>
                    <a:pt x="0" y="23"/>
                  </a:cubicBezTo>
                  <a:cubicBezTo>
                    <a:pt x="45" y="34"/>
                    <a:pt x="89" y="34"/>
                    <a:pt x="134" y="56"/>
                  </a:cubicBezTo>
                  <a:cubicBezTo>
                    <a:pt x="334" y="112"/>
                    <a:pt x="512" y="234"/>
                    <a:pt x="668" y="379"/>
                  </a:cubicBezTo>
                  <a:lnTo>
                    <a:pt x="835" y="545"/>
                  </a:lnTo>
                  <a:cubicBezTo>
                    <a:pt x="823" y="512"/>
                    <a:pt x="823" y="468"/>
                    <a:pt x="813" y="423"/>
                  </a:cubicBezTo>
                  <a:cubicBezTo>
                    <a:pt x="779" y="390"/>
                    <a:pt x="746" y="357"/>
                    <a:pt x="712" y="334"/>
                  </a:cubicBezTo>
                  <a:cubicBezTo>
                    <a:pt x="546" y="189"/>
                    <a:pt x="356" y="67"/>
                    <a:pt x="145" y="11"/>
                  </a:cubicBezTo>
                  <a:cubicBezTo>
                    <a:pt x="123" y="11"/>
                    <a:pt x="101" y="1"/>
                    <a:pt x="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53" name="Google Shape;16553;p24"/>
            <p:cNvSpPr/>
            <p:nvPr/>
          </p:nvSpPr>
          <p:spPr>
            <a:xfrm flipH="1">
              <a:off x="96961" y="1014841"/>
              <a:ext cx="264775" cy="270907"/>
            </a:xfrm>
            <a:custGeom>
              <a:avLst/>
              <a:gdLst/>
              <a:ahLst/>
              <a:cxnLst/>
              <a:rect l="l" t="t" r="r" b="b"/>
              <a:pathLst>
                <a:path w="3282" h="3358" extrusionOk="0">
                  <a:moveTo>
                    <a:pt x="1380" y="1"/>
                  </a:moveTo>
                  <a:cubicBezTo>
                    <a:pt x="1380" y="1"/>
                    <a:pt x="801" y="123"/>
                    <a:pt x="401" y="846"/>
                  </a:cubicBezTo>
                  <a:cubicBezTo>
                    <a:pt x="0" y="1569"/>
                    <a:pt x="156" y="1981"/>
                    <a:pt x="634" y="2503"/>
                  </a:cubicBezTo>
                  <a:cubicBezTo>
                    <a:pt x="1101" y="3037"/>
                    <a:pt x="1235" y="3126"/>
                    <a:pt x="1368" y="3137"/>
                  </a:cubicBezTo>
                  <a:cubicBezTo>
                    <a:pt x="1385" y="3143"/>
                    <a:pt x="1399" y="3145"/>
                    <a:pt x="1412" y="3145"/>
                  </a:cubicBezTo>
                  <a:cubicBezTo>
                    <a:pt x="1424" y="3145"/>
                    <a:pt x="1435" y="3143"/>
                    <a:pt x="1446" y="3137"/>
                  </a:cubicBezTo>
                  <a:cubicBezTo>
                    <a:pt x="1501" y="3137"/>
                    <a:pt x="1524" y="3137"/>
                    <a:pt x="1624" y="3215"/>
                  </a:cubicBezTo>
                  <a:cubicBezTo>
                    <a:pt x="1743" y="3297"/>
                    <a:pt x="1787" y="3357"/>
                    <a:pt x="1854" y="3357"/>
                  </a:cubicBezTo>
                  <a:cubicBezTo>
                    <a:pt x="1868" y="3357"/>
                    <a:pt x="1884" y="3354"/>
                    <a:pt x="1902" y="3348"/>
                  </a:cubicBezTo>
                  <a:cubicBezTo>
                    <a:pt x="1991" y="3315"/>
                    <a:pt x="2236" y="2837"/>
                    <a:pt x="2369" y="2715"/>
                  </a:cubicBezTo>
                  <a:cubicBezTo>
                    <a:pt x="2502" y="2604"/>
                    <a:pt x="2591" y="2604"/>
                    <a:pt x="2692" y="2581"/>
                  </a:cubicBezTo>
                  <a:cubicBezTo>
                    <a:pt x="2781" y="2570"/>
                    <a:pt x="3081" y="2225"/>
                    <a:pt x="3103" y="2047"/>
                  </a:cubicBezTo>
                  <a:cubicBezTo>
                    <a:pt x="3125" y="1869"/>
                    <a:pt x="3281" y="1625"/>
                    <a:pt x="2892" y="1069"/>
                  </a:cubicBezTo>
                  <a:cubicBezTo>
                    <a:pt x="2502" y="501"/>
                    <a:pt x="2169" y="290"/>
                    <a:pt x="2025" y="190"/>
                  </a:cubicBezTo>
                  <a:cubicBezTo>
                    <a:pt x="1880" y="90"/>
                    <a:pt x="1679" y="23"/>
                    <a:pt x="1679" y="23"/>
                  </a:cubicBezTo>
                  <a:lnTo>
                    <a:pt x="138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54" name="Google Shape;16554;p24"/>
            <p:cNvSpPr/>
            <p:nvPr/>
          </p:nvSpPr>
          <p:spPr>
            <a:xfrm flipH="1">
              <a:off x="243224" y="1015729"/>
              <a:ext cx="51229" cy="191280"/>
            </a:xfrm>
            <a:custGeom>
              <a:avLst/>
              <a:gdLst/>
              <a:ahLst/>
              <a:cxnLst/>
              <a:rect l="l" t="t" r="r" b="b"/>
              <a:pathLst>
                <a:path w="635" h="2371" extrusionOk="0">
                  <a:moveTo>
                    <a:pt x="623" y="1"/>
                  </a:moveTo>
                  <a:cubicBezTo>
                    <a:pt x="501" y="179"/>
                    <a:pt x="368" y="346"/>
                    <a:pt x="256" y="534"/>
                  </a:cubicBezTo>
                  <a:cubicBezTo>
                    <a:pt x="156" y="724"/>
                    <a:pt x="67" y="924"/>
                    <a:pt x="34" y="1147"/>
                  </a:cubicBezTo>
                  <a:cubicBezTo>
                    <a:pt x="0" y="1358"/>
                    <a:pt x="0" y="1592"/>
                    <a:pt x="56" y="1802"/>
                  </a:cubicBezTo>
                  <a:cubicBezTo>
                    <a:pt x="123" y="2014"/>
                    <a:pt x="223" y="2214"/>
                    <a:pt x="378" y="2370"/>
                  </a:cubicBezTo>
                  <a:lnTo>
                    <a:pt x="390" y="2359"/>
                  </a:lnTo>
                  <a:cubicBezTo>
                    <a:pt x="301" y="2170"/>
                    <a:pt x="234" y="1970"/>
                    <a:pt x="190" y="1769"/>
                  </a:cubicBezTo>
                  <a:cubicBezTo>
                    <a:pt x="156" y="1569"/>
                    <a:pt x="123" y="1369"/>
                    <a:pt x="145" y="1157"/>
                  </a:cubicBezTo>
                  <a:cubicBezTo>
                    <a:pt x="156" y="957"/>
                    <a:pt x="223" y="757"/>
                    <a:pt x="323" y="568"/>
                  </a:cubicBezTo>
                  <a:cubicBezTo>
                    <a:pt x="412" y="379"/>
                    <a:pt x="523" y="190"/>
                    <a:pt x="635" y="12"/>
                  </a:cubicBezTo>
                  <a:lnTo>
                    <a:pt x="62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55" name="Google Shape;16555;p24"/>
            <p:cNvSpPr/>
            <p:nvPr/>
          </p:nvSpPr>
          <p:spPr>
            <a:xfrm flipH="1">
              <a:off x="198368" y="1025652"/>
              <a:ext cx="40499" cy="142714"/>
            </a:xfrm>
            <a:custGeom>
              <a:avLst/>
              <a:gdLst/>
              <a:ahLst/>
              <a:cxnLst/>
              <a:rect l="l" t="t" r="r" b="b"/>
              <a:pathLst>
                <a:path w="502" h="1769" extrusionOk="0">
                  <a:moveTo>
                    <a:pt x="23" y="0"/>
                  </a:moveTo>
                  <a:cubicBezTo>
                    <a:pt x="1" y="78"/>
                    <a:pt x="12" y="156"/>
                    <a:pt x="35" y="234"/>
                  </a:cubicBezTo>
                  <a:cubicBezTo>
                    <a:pt x="57" y="312"/>
                    <a:pt x="101" y="389"/>
                    <a:pt x="134" y="456"/>
                  </a:cubicBezTo>
                  <a:cubicBezTo>
                    <a:pt x="212" y="589"/>
                    <a:pt x="268" y="734"/>
                    <a:pt x="301" y="879"/>
                  </a:cubicBezTo>
                  <a:cubicBezTo>
                    <a:pt x="334" y="1034"/>
                    <a:pt x="346" y="1179"/>
                    <a:pt x="357" y="1335"/>
                  </a:cubicBezTo>
                  <a:cubicBezTo>
                    <a:pt x="368" y="1479"/>
                    <a:pt x="357" y="1624"/>
                    <a:pt x="279" y="1758"/>
                  </a:cubicBezTo>
                  <a:lnTo>
                    <a:pt x="290" y="1768"/>
                  </a:lnTo>
                  <a:cubicBezTo>
                    <a:pt x="357" y="1724"/>
                    <a:pt x="413" y="1657"/>
                    <a:pt x="446" y="1580"/>
                  </a:cubicBezTo>
                  <a:cubicBezTo>
                    <a:pt x="479" y="1501"/>
                    <a:pt x="490" y="1412"/>
                    <a:pt x="490" y="1335"/>
                  </a:cubicBezTo>
                  <a:cubicBezTo>
                    <a:pt x="502" y="1168"/>
                    <a:pt x="457" y="1001"/>
                    <a:pt x="401" y="856"/>
                  </a:cubicBezTo>
                  <a:cubicBezTo>
                    <a:pt x="357" y="701"/>
                    <a:pt x="279" y="556"/>
                    <a:pt x="190" y="423"/>
                  </a:cubicBezTo>
                  <a:cubicBezTo>
                    <a:pt x="146" y="356"/>
                    <a:pt x="112" y="290"/>
                    <a:pt x="79" y="223"/>
                  </a:cubicBezTo>
                  <a:cubicBezTo>
                    <a:pt x="45" y="156"/>
                    <a:pt x="35" y="78"/>
                    <a:pt x="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56" name="Google Shape;16556;p24"/>
            <p:cNvSpPr/>
            <p:nvPr/>
          </p:nvSpPr>
          <p:spPr>
            <a:xfrm flipH="1">
              <a:off x="153513" y="1031057"/>
              <a:ext cx="71801" cy="126498"/>
            </a:xfrm>
            <a:custGeom>
              <a:avLst/>
              <a:gdLst/>
              <a:ahLst/>
              <a:cxnLst/>
              <a:rect l="l" t="t" r="r" b="b"/>
              <a:pathLst>
                <a:path w="890" h="1568" extrusionOk="0">
                  <a:moveTo>
                    <a:pt x="0" y="0"/>
                  </a:moveTo>
                  <a:lnTo>
                    <a:pt x="0" y="0"/>
                  </a:lnTo>
                  <a:cubicBezTo>
                    <a:pt x="122" y="89"/>
                    <a:pt x="245" y="200"/>
                    <a:pt x="344" y="312"/>
                  </a:cubicBezTo>
                  <a:cubicBezTo>
                    <a:pt x="445" y="423"/>
                    <a:pt x="534" y="556"/>
                    <a:pt x="601" y="690"/>
                  </a:cubicBezTo>
                  <a:cubicBezTo>
                    <a:pt x="667" y="823"/>
                    <a:pt x="712" y="967"/>
                    <a:pt x="756" y="1112"/>
                  </a:cubicBezTo>
                  <a:cubicBezTo>
                    <a:pt x="801" y="1256"/>
                    <a:pt x="823" y="1412"/>
                    <a:pt x="856" y="1568"/>
                  </a:cubicBezTo>
                  <a:cubicBezTo>
                    <a:pt x="890" y="1412"/>
                    <a:pt x="878" y="1246"/>
                    <a:pt x="845" y="1090"/>
                  </a:cubicBezTo>
                  <a:cubicBezTo>
                    <a:pt x="811" y="934"/>
                    <a:pt x="745" y="789"/>
                    <a:pt x="667" y="656"/>
                  </a:cubicBezTo>
                  <a:cubicBezTo>
                    <a:pt x="589" y="512"/>
                    <a:pt x="489" y="389"/>
                    <a:pt x="378" y="278"/>
                  </a:cubicBezTo>
                  <a:cubicBezTo>
                    <a:pt x="267" y="167"/>
                    <a:pt x="133" y="7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57" name="Google Shape;16557;p24"/>
            <p:cNvSpPr/>
            <p:nvPr/>
          </p:nvSpPr>
          <p:spPr>
            <a:xfrm flipH="1">
              <a:off x="258472" y="1026539"/>
              <a:ext cx="61958" cy="112219"/>
            </a:xfrm>
            <a:custGeom>
              <a:avLst/>
              <a:gdLst/>
              <a:ahLst/>
              <a:cxnLst/>
              <a:rect l="l" t="t" r="r" b="b"/>
              <a:pathLst>
                <a:path w="768" h="1391" extrusionOk="0">
                  <a:moveTo>
                    <a:pt x="767" y="0"/>
                  </a:moveTo>
                  <a:cubicBezTo>
                    <a:pt x="522" y="134"/>
                    <a:pt x="322" y="345"/>
                    <a:pt x="189" y="590"/>
                  </a:cubicBezTo>
                  <a:cubicBezTo>
                    <a:pt x="122" y="701"/>
                    <a:pt x="55" y="835"/>
                    <a:pt x="33" y="979"/>
                  </a:cubicBezTo>
                  <a:cubicBezTo>
                    <a:pt x="11" y="1112"/>
                    <a:pt x="0" y="1257"/>
                    <a:pt x="33" y="1391"/>
                  </a:cubicBezTo>
                  <a:cubicBezTo>
                    <a:pt x="55" y="1257"/>
                    <a:pt x="77" y="1124"/>
                    <a:pt x="111" y="990"/>
                  </a:cubicBezTo>
                  <a:cubicBezTo>
                    <a:pt x="144" y="868"/>
                    <a:pt x="189" y="734"/>
                    <a:pt x="245" y="612"/>
                  </a:cubicBezTo>
                  <a:cubicBezTo>
                    <a:pt x="367" y="378"/>
                    <a:pt x="545" y="167"/>
                    <a:pt x="767" y="12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58" name="Google Shape;16558;p24"/>
            <p:cNvSpPr/>
            <p:nvPr/>
          </p:nvSpPr>
          <p:spPr>
            <a:xfrm flipH="1">
              <a:off x="244998" y="1029202"/>
              <a:ext cx="16216" cy="103264"/>
            </a:xfrm>
            <a:custGeom>
              <a:avLst/>
              <a:gdLst/>
              <a:ahLst/>
              <a:cxnLst/>
              <a:rect l="l" t="t" r="r" b="b"/>
              <a:pathLst>
                <a:path w="201" h="1280" extrusionOk="0">
                  <a:moveTo>
                    <a:pt x="189" y="1"/>
                  </a:moveTo>
                  <a:cubicBezTo>
                    <a:pt x="134" y="101"/>
                    <a:pt x="89" y="201"/>
                    <a:pt x="67" y="301"/>
                  </a:cubicBezTo>
                  <a:cubicBezTo>
                    <a:pt x="33" y="412"/>
                    <a:pt x="11" y="523"/>
                    <a:pt x="11" y="634"/>
                  </a:cubicBezTo>
                  <a:cubicBezTo>
                    <a:pt x="0" y="746"/>
                    <a:pt x="0" y="857"/>
                    <a:pt x="33" y="968"/>
                  </a:cubicBezTo>
                  <a:cubicBezTo>
                    <a:pt x="55" y="1079"/>
                    <a:pt x="100" y="1180"/>
                    <a:pt x="167" y="1279"/>
                  </a:cubicBezTo>
                  <a:lnTo>
                    <a:pt x="178" y="1269"/>
                  </a:lnTo>
                  <a:cubicBezTo>
                    <a:pt x="156" y="1158"/>
                    <a:pt x="122" y="1057"/>
                    <a:pt x="111" y="957"/>
                  </a:cubicBezTo>
                  <a:cubicBezTo>
                    <a:pt x="100" y="846"/>
                    <a:pt x="78" y="746"/>
                    <a:pt x="78" y="634"/>
                  </a:cubicBezTo>
                  <a:cubicBezTo>
                    <a:pt x="67" y="424"/>
                    <a:pt x="111" y="201"/>
                    <a:pt x="2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59" name="Google Shape;16559;p24"/>
            <p:cNvSpPr/>
            <p:nvPr/>
          </p:nvSpPr>
          <p:spPr>
            <a:xfrm flipH="1">
              <a:off x="38632" y="812910"/>
              <a:ext cx="276473" cy="194830"/>
            </a:xfrm>
            <a:custGeom>
              <a:avLst/>
              <a:gdLst/>
              <a:ahLst/>
              <a:cxnLst/>
              <a:rect l="l" t="t" r="r" b="b"/>
              <a:pathLst>
                <a:path w="3427" h="2415" extrusionOk="0">
                  <a:moveTo>
                    <a:pt x="1702" y="1"/>
                  </a:moveTo>
                  <a:cubicBezTo>
                    <a:pt x="1519" y="12"/>
                    <a:pt x="1448" y="253"/>
                    <a:pt x="1268" y="253"/>
                  </a:cubicBezTo>
                  <a:cubicBezTo>
                    <a:pt x="1251" y="253"/>
                    <a:pt x="1232" y="251"/>
                    <a:pt x="1213" y="246"/>
                  </a:cubicBezTo>
                  <a:cubicBezTo>
                    <a:pt x="1058" y="205"/>
                    <a:pt x="904" y="135"/>
                    <a:pt x="771" y="135"/>
                  </a:cubicBezTo>
                  <a:cubicBezTo>
                    <a:pt x="722" y="135"/>
                    <a:pt x="676" y="144"/>
                    <a:pt x="634" y="168"/>
                  </a:cubicBezTo>
                  <a:cubicBezTo>
                    <a:pt x="479" y="257"/>
                    <a:pt x="535" y="312"/>
                    <a:pt x="390" y="391"/>
                  </a:cubicBezTo>
                  <a:cubicBezTo>
                    <a:pt x="256" y="457"/>
                    <a:pt x="1" y="457"/>
                    <a:pt x="34" y="713"/>
                  </a:cubicBezTo>
                  <a:cubicBezTo>
                    <a:pt x="68" y="969"/>
                    <a:pt x="679" y="1669"/>
                    <a:pt x="701" y="1892"/>
                  </a:cubicBezTo>
                  <a:cubicBezTo>
                    <a:pt x="723" y="2104"/>
                    <a:pt x="735" y="2248"/>
                    <a:pt x="735" y="2248"/>
                  </a:cubicBezTo>
                  <a:lnTo>
                    <a:pt x="1368" y="2415"/>
                  </a:lnTo>
                  <a:cubicBezTo>
                    <a:pt x="1368" y="2415"/>
                    <a:pt x="1658" y="2292"/>
                    <a:pt x="2247" y="2170"/>
                  </a:cubicBezTo>
                  <a:cubicBezTo>
                    <a:pt x="2848" y="2037"/>
                    <a:pt x="3026" y="2081"/>
                    <a:pt x="3182" y="1914"/>
                  </a:cubicBezTo>
                  <a:cubicBezTo>
                    <a:pt x="3348" y="1748"/>
                    <a:pt x="3415" y="1725"/>
                    <a:pt x="3415" y="1614"/>
                  </a:cubicBezTo>
                  <a:cubicBezTo>
                    <a:pt x="3426" y="1491"/>
                    <a:pt x="3271" y="1147"/>
                    <a:pt x="3159" y="969"/>
                  </a:cubicBezTo>
                  <a:cubicBezTo>
                    <a:pt x="3037" y="791"/>
                    <a:pt x="3037" y="802"/>
                    <a:pt x="2814" y="658"/>
                  </a:cubicBezTo>
                  <a:cubicBezTo>
                    <a:pt x="2603" y="524"/>
                    <a:pt x="2514" y="602"/>
                    <a:pt x="2325" y="401"/>
                  </a:cubicBezTo>
                  <a:cubicBezTo>
                    <a:pt x="2125" y="213"/>
                    <a:pt x="1914" y="1"/>
                    <a:pt x="17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60" name="Google Shape;16560;p24"/>
            <p:cNvSpPr/>
            <p:nvPr/>
          </p:nvSpPr>
          <p:spPr>
            <a:xfrm flipH="1">
              <a:off x="126568" y="823721"/>
              <a:ext cx="188537" cy="184020"/>
            </a:xfrm>
            <a:custGeom>
              <a:avLst/>
              <a:gdLst/>
              <a:ahLst/>
              <a:cxnLst/>
              <a:rect l="l" t="t" r="r" b="b"/>
              <a:pathLst>
                <a:path w="2337" h="2281" extrusionOk="0">
                  <a:moveTo>
                    <a:pt x="771" y="1"/>
                  </a:moveTo>
                  <a:cubicBezTo>
                    <a:pt x="722" y="1"/>
                    <a:pt x="676" y="10"/>
                    <a:pt x="634" y="34"/>
                  </a:cubicBezTo>
                  <a:cubicBezTo>
                    <a:pt x="479" y="123"/>
                    <a:pt x="535" y="178"/>
                    <a:pt x="390" y="257"/>
                  </a:cubicBezTo>
                  <a:cubicBezTo>
                    <a:pt x="256" y="323"/>
                    <a:pt x="1" y="323"/>
                    <a:pt x="34" y="579"/>
                  </a:cubicBezTo>
                  <a:cubicBezTo>
                    <a:pt x="68" y="835"/>
                    <a:pt x="679" y="1535"/>
                    <a:pt x="701" y="1758"/>
                  </a:cubicBezTo>
                  <a:cubicBezTo>
                    <a:pt x="723" y="1970"/>
                    <a:pt x="735" y="2114"/>
                    <a:pt x="735" y="2114"/>
                  </a:cubicBezTo>
                  <a:lnTo>
                    <a:pt x="1368" y="2281"/>
                  </a:lnTo>
                  <a:cubicBezTo>
                    <a:pt x="1368" y="2281"/>
                    <a:pt x="1658" y="2158"/>
                    <a:pt x="2247" y="2036"/>
                  </a:cubicBezTo>
                  <a:cubicBezTo>
                    <a:pt x="2280" y="2025"/>
                    <a:pt x="2314" y="2014"/>
                    <a:pt x="2336" y="2014"/>
                  </a:cubicBezTo>
                  <a:cubicBezTo>
                    <a:pt x="2258" y="1947"/>
                    <a:pt x="2147" y="1891"/>
                    <a:pt x="2070" y="1869"/>
                  </a:cubicBezTo>
                  <a:cubicBezTo>
                    <a:pt x="1892" y="1824"/>
                    <a:pt x="1714" y="1824"/>
                    <a:pt x="1536" y="1780"/>
                  </a:cubicBezTo>
                  <a:cubicBezTo>
                    <a:pt x="1358" y="1725"/>
                    <a:pt x="1190" y="1591"/>
                    <a:pt x="1180" y="1413"/>
                  </a:cubicBezTo>
                  <a:cubicBezTo>
                    <a:pt x="1168" y="1302"/>
                    <a:pt x="1224" y="1191"/>
                    <a:pt x="1269" y="1090"/>
                  </a:cubicBezTo>
                  <a:cubicBezTo>
                    <a:pt x="1380" y="779"/>
                    <a:pt x="1368" y="435"/>
                    <a:pt x="1279" y="123"/>
                  </a:cubicBezTo>
                  <a:cubicBezTo>
                    <a:pt x="1257" y="123"/>
                    <a:pt x="1235" y="123"/>
                    <a:pt x="1213" y="112"/>
                  </a:cubicBezTo>
                  <a:cubicBezTo>
                    <a:pt x="1058" y="71"/>
                    <a:pt x="904" y="1"/>
                    <a:pt x="7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61" name="Google Shape;16561;p24"/>
            <p:cNvSpPr/>
            <p:nvPr/>
          </p:nvSpPr>
          <p:spPr>
            <a:xfrm flipH="1">
              <a:off x="198368" y="878499"/>
              <a:ext cx="10004" cy="16216"/>
            </a:xfrm>
            <a:custGeom>
              <a:avLst/>
              <a:gdLst/>
              <a:ahLst/>
              <a:cxnLst/>
              <a:rect l="l" t="t" r="r" b="b"/>
              <a:pathLst>
                <a:path w="124" h="201" extrusionOk="0">
                  <a:moveTo>
                    <a:pt x="124" y="0"/>
                  </a:moveTo>
                  <a:cubicBezTo>
                    <a:pt x="90" y="23"/>
                    <a:pt x="57" y="33"/>
                    <a:pt x="23" y="56"/>
                  </a:cubicBezTo>
                  <a:cubicBezTo>
                    <a:pt x="13" y="98"/>
                    <a:pt x="12" y="151"/>
                    <a:pt x="2" y="194"/>
                  </a:cubicBezTo>
                  <a:lnTo>
                    <a:pt x="2" y="194"/>
                  </a:lnTo>
                  <a:cubicBezTo>
                    <a:pt x="6" y="189"/>
                    <a:pt x="12" y="189"/>
                    <a:pt x="12" y="189"/>
                  </a:cubicBezTo>
                  <a:lnTo>
                    <a:pt x="124" y="11"/>
                  </a:lnTo>
                  <a:lnTo>
                    <a:pt x="124" y="0"/>
                  </a:lnTo>
                  <a:close/>
                  <a:moveTo>
                    <a:pt x="2" y="194"/>
                  </a:moveTo>
                  <a:lnTo>
                    <a:pt x="2" y="194"/>
                  </a:lnTo>
                  <a:cubicBezTo>
                    <a:pt x="1" y="196"/>
                    <a:pt x="1" y="198"/>
                    <a:pt x="1" y="201"/>
                  </a:cubicBezTo>
                  <a:cubicBezTo>
                    <a:pt x="1" y="198"/>
                    <a:pt x="2" y="196"/>
                    <a:pt x="2" y="19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62" name="Google Shape;16562;p24"/>
            <p:cNvSpPr/>
            <p:nvPr/>
          </p:nvSpPr>
          <p:spPr>
            <a:xfrm flipH="1">
              <a:off x="241449" y="997819"/>
              <a:ext cx="2743" cy="4598"/>
            </a:xfrm>
            <a:custGeom>
              <a:avLst/>
              <a:gdLst/>
              <a:ahLst/>
              <a:cxnLst/>
              <a:rect l="l" t="t" r="r" b="b"/>
              <a:pathLst>
                <a:path w="34" h="57" extrusionOk="0">
                  <a:moveTo>
                    <a:pt x="22" y="0"/>
                  </a:moveTo>
                  <a:cubicBezTo>
                    <a:pt x="12" y="12"/>
                    <a:pt x="12" y="34"/>
                    <a:pt x="0" y="45"/>
                  </a:cubicBezTo>
                  <a:lnTo>
                    <a:pt x="12" y="56"/>
                  </a:lnTo>
                  <a:cubicBezTo>
                    <a:pt x="22" y="34"/>
                    <a:pt x="34" y="22"/>
                    <a:pt x="34" y="0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63" name="Google Shape;16563;p24"/>
            <p:cNvSpPr/>
            <p:nvPr/>
          </p:nvSpPr>
          <p:spPr>
            <a:xfrm flipH="1">
              <a:off x="206436" y="882937"/>
              <a:ext cx="35981" cy="114962"/>
            </a:xfrm>
            <a:custGeom>
              <a:avLst/>
              <a:gdLst/>
              <a:ahLst/>
              <a:cxnLst/>
              <a:rect l="l" t="t" r="r" b="b"/>
              <a:pathLst>
                <a:path w="446" h="1425" extrusionOk="0">
                  <a:moveTo>
                    <a:pt x="445" y="1"/>
                  </a:moveTo>
                  <a:cubicBezTo>
                    <a:pt x="356" y="67"/>
                    <a:pt x="279" y="146"/>
                    <a:pt x="212" y="235"/>
                  </a:cubicBezTo>
                  <a:cubicBezTo>
                    <a:pt x="168" y="290"/>
                    <a:pt x="134" y="356"/>
                    <a:pt x="111" y="423"/>
                  </a:cubicBezTo>
                  <a:cubicBezTo>
                    <a:pt x="79" y="490"/>
                    <a:pt x="56" y="557"/>
                    <a:pt x="45" y="635"/>
                  </a:cubicBezTo>
                  <a:cubicBezTo>
                    <a:pt x="12" y="768"/>
                    <a:pt x="0" y="924"/>
                    <a:pt x="12" y="1058"/>
                  </a:cubicBezTo>
                  <a:cubicBezTo>
                    <a:pt x="12" y="1179"/>
                    <a:pt x="22" y="1302"/>
                    <a:pt x="0" y="1424"/>
                  </a:cubicBezTo>
                  <a:lnTo>
                    <a:pt x="12" y="1424"/>
                  </a:lnTo>
                  <a:cubicBezTo>
                    <a:pt x="67" y="1313"/>
                    <a:pt x="67" y="1179"/>
                    <a:pt x="79" y="1058"/>
                  </a:cubicBezTo>
                  <a:cubicBezTo>
                    <a:pt x="79" y="924"/>
                    <a:pt x="101" y="791"/>
                    <a:pt x="145" y="657"/>
                  </a:cubicBezTo>
                  <a:cubicBezTo>
                    <a:pt x="190" y="534"/>
                    <a:pt x="267" y="423"/>
                    <a:pt x="323" y="301"/>
                  </a:cubicBezTo>
                  <a:cubicBezTo>
                    <a:pt x="356" y="245"/>
                    <a:pt x="390" y="201"/>
                    <a:pt x="423" y="146"/>
                  </a:cubicBezTo>
                  <a:cubicBezTo>
                    <a:pt x="434" y="101"/>
                    <a:pt x="434" y="45"/>
                    <a:pt x="4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64" name="Google Shape;16564;p24"/>
            <p:cNvSpPr/>
            <p:nvPr/>
          </p:nvSpPr>
          <p:spPr>
            <a:xfrm flipH="1">
              <a:off x="140040" y="878499"/>
              <a:ext cx="63814" cy="85273"/>
            </a:xfrm>
            <a:custGeom>
              <a:avLst/>
              <a:gdLst/>
              <a:ahLst/>
              <a:cxnLst/>
              <a:rect l="l" t="t" r="r" b="b"/>
              <a:pathLst>
                <a:path w="791" h="1057" extrusionOk="0">
                  <a:moveTo>
                    <a:pt x="790" y="0"/>
                  </a:moveTo>
                  <a:cubicBezTo>
                    <a:pt x="624" y="67"/>
                    <a:pt x="501" y="201"/>
                    <a:pt x="401" y="334"/>
                  </a:cubicBezTo>
                  <a:cubicBezTo>
                    <a:pt x="301" y="478"/>
                    <a:pt x="223" y="623"/>
                    <a:pt x="134" y="779"/>
                  </a:cubicBezTo>
                  <a:cubicBezTo>
                    <a:pt x="90" y="856"/>
                    <a:pt x="45" y="945"/>
                    <a:pt x="1" y="1024"/>
                  </a:cubicBezTo>
                  <a:cubicBezTo>
                    <a:pt x="12" y="1034"/>
                    <a:pt x="34" y="1046"/>
                    <a:pt x="45" y="1057"/>
                  </a:cubicBezTo>
                  <a:cubicBezTo>
                    <a:pt x="101" y="968"/>
                    <a:pt x="145" y="890"/>
                    <a:pt x="201" y="812"/>
                  </a:cubicBezTo>
                  <a:cubicBezTo>
                    <a:pt x="279" y="668"/>
                    <a:pt x="379" y="523"/>
                    <a:pt x="468" y="389"/>
                  </a:cubicBezTo>
                  <a:cubicBezTo>
                    <a:pt x="557" y="245"/>
                    <a:pt x="657" y="112"/>
                    <a:pt x="790" y="11"/>
                  </a:cubicBezTo>
                  <a:lnTo>
                    <a:pt x="79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65" name="Google Shape;16565;p24"/>
            <p:cNvSpPr/>
            <p:nvPr/>
          </p:nvSpPr>
          <p:spPr>
            <a:xfrm flipH="1">
              <a:off x="227976" y="1001369"/>
              <a:ext cx="8148" cy="8229"/>
            </a:xfrm>
            <a:custGeom>
              <a:avLst/>
              <a:gdLst/>
              <a:ahLst/>
              <a:cxnLst/>
              <a:rect l="l" t="t" r="r" b="b"/>
              <a:pathLst>
                <a:path w="101" h="102" extrusionOk="0">
                  <a:moveTo>
                    <a:pt x="90" y="1"/>
                  </a:moveTo>
                  <a:cubicBezTo>
                    <a:pt x="56" y="34"/>
                    <a:pt x="23" y="67"/>
                    <a:pt x="1" y="101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66" name="Google Shape;16566;p24"/>
            <p:cNvSpPr/>
            <p:nvPr/>
          </p:nvSpPr>
          <p:spPr>
            <a:xfrm flipH="1">
              <a:off x="200143" y="961031"/>
              <a:ext cx="28801" cy="40418"/>
            </a:xfrm>
            <a:custGeom>
              <a:avLst/>
              <a:gdLst/>
              <a:ahLst/>
              <a:cxnLst/>
              <a:rect l="l" t="t" r="r" b="b"/>
              <a:pathLst>
                <a:path w="357" h="501" extrusionOk="0">
                  <a:moveTo>
                    <a:pt x="312" y="1"/>
                  </a:moveTo>
                  <a:cubicBezTo>
                    <a:pt x="278" y="67"/>
                    <a:pt x="245" y="134"/>
                    <a:pt x="201" y="189"/>
                  </a:cubicBezTo>
                  <a:cubicBezTo>
                    <a:pt x="145" y="300"/>
                    <a:pt x="67" y="401"/>
                    <a:pt x="1" y="501"/>
                  </a:cubicBezTo>
                  <a:lnTo>
                    <a:pt x="11" y="501"/>
                  </a:lnTo>
                  <a:cubicBezTo>
                    <a:pt x="89" y="412"/>
                    <a:pt x="167" y="312"/>
                    <a:pt x="234" y="211"/>
                  </a:cubicBezTo>
                  <a:cubicBezTo>
                    <a:pt x="278" y="156"/>
                    <a:pt x="323" y="90"/>
                    <a:pt x="356" y="34"/>
                  </a:cubicBezTo>
                  <a:cubicBezTo>
                    <a:pt x="345" y="23"/>
                    <a:pt x="323" y="1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67" name="Google Shape;16567;p24"/>
            <p:cNvSpPr/>
            <p:nvPr/>
          </p:nvSpPr>
          <p:spPr>
            <a:xfrm flipH="1">
              <a:off x="220796" y="1003143"/>
              <a:ext cx="9923" cy="10004"/>
            </a:xfrm>
            <a:custGeom>
              <a:avLst/>
              <a:gdLst/>
              <a:ahLst/>
              <a:cxnLst/>
              <a:rect l="l" t="t" r="r" b="b"/>
              <a:pathLst>
                <a:path w="123" h="124" extrusionOk="0">
                  <a:moveTo>
                    <a:pt x="100" y="1"/>
                  </a:moveTo>
                  <a:cubicBezTo>
                    <a:pt x="67" y="35"/>
                    <a:pt x="33" y="79"/>
                    <a:pt x="0" y="124"/>
                  </a:cubicBezTo>
                  <a:lnTo>
                    <a:pt x="11" y="1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68" name="Google Shape;16568;p24"/>
            <p:cNvSpPr/>
            <p:nvPr/>
          </p:nvSpPr>
          <p:spPr>
            <a:xfrm flipH="1">
              <a:off x="132859" y="924243"/>
              <a:ext cx="59296" cy="44049"/>
            </a:xfrm>
            <a:custGeom>
              <a:avLst/>
              <a:gdLst/>
              <a:ahLst/>
              <a:cxnLst/>
              <a:rect l="l" t="t" r="r" b="b"/>
              <a:pathLst>
                <a:path w="735" h="546" extrusionOk="0">
                  <a:moveTo>
                    <a:pt x="723" y="0"/>
                  </a:moveTo>
                  <a:cubicBezTo>
                    <a:pt x="590" y="12"/>
                    <a:pt x="457" y="89"/>
                    <a:pt x="345" y="167"/>
                  </a:cubicBezTo>
                  <a:cubicBezTo>
                    <a:pt x="234" y="256"/>
                    <a:pt x="145" y="368"/>
                    <a:pt x="56" y="467"/>
                  </a:cubicBezTo>
                  <a:cubicBezTo>
                    <a:pt x="34" y="490"/>
                    <a:pt x="12" y="501"/>
                    <a:pt x="0" y="523"/>
                  </a:cubicBezTo>
                  <a:cubicBezTo>
                    <a:pt x="0" y="523"/>
                    <a:pt x="12" y="523"/>
                    <a:pt x="12" y="534"/>
                  </a:cubicBezTo>
                  <a:cubicBezTo>
                    <a:pt x="34" y="534"/>
                    <a:pt x="45" y="534"/>
                    <a:pt x="67" y="546"/>
                  </a:cubicBezTo>
                  <a:lnTo>
                    <a:pt x="101" y="512"/>
                  </a:lnTo>
                  <a:cubicBezTo>
                    <a:pt x="200" y="412"/>
                    <a:pt x="301" y="323"/>
                    <a:pt x="400" y="234"/>
                  </a:cubicBezTo>
                  <a:cubicBezTo>
                    <a:pt x="501" y="145"/>
                    <a:pt x="601" y="67"/>
                    <a:pt x="734" y="12"/>
                  </a:cubicBezTo>
                  <a:lnTo>
                    <a:pt x="72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69" name="Google Shape;16569;p24"/>
            <p:cNvSpPr/>
            <p:nvPr/>
          </p:nvSpPr>
          <p:spPr>
            <a:xfrm flipH="1">
              <a:off x="186751" y="966436"/>
              <a:ext cx="35981" cy="36788"/>
            </a:xfrm>
            <a:custGeom>
              <a:avLst/>
              <a:gdLst/>
              <a:ahLst/>
              <a:cxnLst/>
              <a:rect l="l" t="t" r="r" b="b"/>
              <a:pathLst>
                <a:path w="446" h="456" extrusionOk="0">
                  <a:moveTo>
                    <a:pt x="379" y="0"/>
                  </a:moveTo>
                  <a:cubicBezTo>
                    <a:pt x="246" y="144"/>
                    <a:pt x="124" y="300"/>
                    <a:pt x="1" y="456"/>
                  </a:cubicBezTo>
                  <a:lnTo>
                    <a:pt x="23" y="456"/>
                  </a:lnTo>
                  <a:lnTo>
                    <a:pt x="190" y="278"/>
                  </a:lnTo>
                  <a:lnTo>
                    <a:pt x="446" y="23"/>
                  </a:lnTo>
                  <a:cubicBezTo>
                    <a:pt x="424" y="11"/>
                    <a:pt x="413" y="11"/>
                    <a:pt x="391" y="11"/>
                  </a:cubicBezTo>
                  <a:cubicBezTo>
                    <a:pt x="391" y="0"/>
                    <a:pt x="379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70" name="Google Shape;16570;p24"/>
            <p:cNvSpPr/>
            <p:nvPr/>
          </p:nvSpPr>
          <p:spPr>
            <a:xfrm flipH="1">
              <a:off x="210066" y="1005886"/>
              <a:ext cx="9923" cy="9036"/>
            </a:xfrm>
            <a:custGeom>
              <a:avLst/>
              <a:gdLst/>
              <a:ahLst/>
              <a:cxnLst/>
              <a:rect l="l" t="t" r="r" b="b"/>
              <a:pathLst>
                <a:path w="123" h="112" extrusionOk="0">
                  <a:moveTo>
                    <a:pt x="90" y="1"/>
                  </a:moveTo>
                  <a:cubicBezTo>
                    <a:pt x="56" y="34"/>
                    <a:pt x="34" y="67"/>
                    <a:pt x="1" y="112"/>
                  </a:cubicBezTo>
                  <a:lnTo>
                    <a:pt x="11" y="112"/>
                  </a:lnTo>
                  <a:cubicBezTo>
                    <a:pt x="45" y="78"/>
                    <a:pt x="78" y="34"/>
                    <a:pt x="123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71" name="Google Shape;16571;p24"/>
            <p:cNvSpPr/>
            <p:nvPr/>
          </p:nvSpPr>
          <p:spPr>
            <a:xfrm flipH="1">
              <a:off x="131972" y="968211"/>
              <a:ext cx="31544" cy="6293"/>
            </a:xfrm>
            <a:custGeom>
              <a:avLst/>
              <a:gdLst/>
              <a:ahLst/>
              <a:cxnLst/>
              <a:rect l="l" t="t" r="r" b="b"/>
              <a:pathLst>
                <a:path w="391" h="78" extrusionOk="0">
                  <a:moveTo>
                    <a:pt x="302" y="1"/>
                  </a:moveTo>
                  <a:cubicBezTo>
                    <a:pt x="223" y="1"/>
                    <a:pt x="146" y="11"/>
                    <a:pt x="68" y="23"/>
                  </a:cubicBezTo>
                  <a:cubicBezTo>
                    <a:pt x="45" y="33"/>
                    <a:pt x="23" y="33"/>
                    <a:pt x="1" y="45"/>
                  </a:cubicBezTo>
                  <a:lnTo>
                    <a:pt x="168" y="78"/>
                  </a:lnTo>
                  <a:cubicBezTo>
                    <a:pt x="246" y="56"/>
                    <a:pt x="312" y="33"/>
                    <a:pt x="391" y="11"/>
                  </a:cubicBezTo>
                  <a:lnTo>
                    <a:pt x="39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72" name="Google Shape;16572;p24"/>
            <p:cNvSpPr/>
            <p:nvPr/>
          </p:nvSpPr>
          <p:spPr>
            <a:xfrm flipH="1">
              <a:off x="149882" y="971841"/>
              <a:ext cx="62926" cy="34126"/>
            </a:xfrm>
            <a:custGeom>
              <a:avLst/>
              <a:gdLst/>
              <a:ahLst/>
              <a:cxnLst/>
              <a:rect l="l" t="t" r="r" b="b"/>
              <a:pathLst>
                <a:path w="780" h="423" extrusionOk="0">
                  <a:moveTo>
                    <a:pt x="612" y="0"/>
                  </a:moveTo>
                  <a:cubicBezTo>
                    <a:pt x="535" y="33"/>
                    <a:pt x="456" y="67"/>
                    <a:pt x="390" y="111"/>
                  </a:cubicBezTo>
                  <a:cubicBezTo>
                    <a:pt x="290" y="166"/>
                    <a:pt x="201" y="222"/>
                    <a:pt x="123" y="300"/>
                  </a:cubicBezTo>
                  <a:cubicBezTo>
                    <a:pt x="78" y="334"/>
                    <a:pt x="45" y="378"/>
                    <a:pt x="1" y="423"/>
                  </a:cubicBezTo>
                  <a:lnTo>
                    <a:pt x="34" y="423"/>
                  </a:lnTo>
                  <a:cubicBezTo>
                    <a:pt x="145" y="322"/>
                    <a:pt x="278" y="233"/>
                    <a:pt x="412" y="166"/>
                  </a:cubicBezTo>
                  <a:cubicBezTo>
                    <a:pt x="512" y="122"/>
                    <a:pt x="601" y="100"/>
                    <a:pt x="701" y="55"/>
                  </a:cubicBezTo>
                  <a:cubicBezTo>
                    <a:pt x="735" y="55"/>
                    <a:pt x="757" y="45"/>
                    <a:pt x="779" y="33"/>
                  </a:cubicBezTo>
                  <a:lnTo>
                    <a:pt x="6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73" name="Google Shape;16573;p24"/>
            <p:cNvSpPr/>
            <p:nvPr/>
          </p:nvSpPr>
          <p:spPr>
            <a:xfrm flipH="1">
              <a:off x="244195" y="815572"/>
              <a:ext cx="273650" cy="227181"/>
            </a:xfrm>
            <a:custGeom>
              <a:avLst/>
              <a:gdLst/>
              <a:ahLst/>
              <a:cxnLst/>
              <a:rect l="l" t="t" r="r" b="b"/>
              <a:pathLst>
                <a:path w="3392" h="2816" extrusionOk="0">
                  <a:moveTo>
                    <a:pt x="1994" y="0"/>
                  </a:moveTo>
                  <a:cubicBezTo>
                    <a:pt x="1896" y="0"/>
                    <a:pt x="1820" y="40"/>
                    <a:pt x="1701" y="79"/>
                  </a:cubicBezTo>
                  <a:cubicBezTo>
                    <a:pt x="1513" y="158"/>
                    <a:pt x="1546" y="135"/>
                    <a:pt x="1435" y="291"/>
                  </a:cubicBezTo>
                  <a:cubicBezTo>
                    <a:pt x="1313" y="457"/>
                    <a:pt x="1279" y="724"/>
                    <a:pt x="1179" y="880"/>
                  </a:cubicBezTo>
                  <a:cubicBezTo>
                    <a:pt x="1115" y="962"/>
                    <a:pt x="1074" y="969"/>
                    <a:pt x="1001" y="969"/>
                  </a:cubicBezTo>
                  <a:cubicBezTo>
                    <a:pt x="984" y="969"/>
                    <a:pt x="966" y="969"/>
                    <a:pt x="945" y="969"/>
                  </a:cubicBezTo>
                  <a:cubicBezTo>
                    <a:pt x="901" y="958"/>
                    <a:pt x="856" y="958"/>
                    <a:pt x="789" y="958"/>
                  </a:cubicBezTo>
                  <a:cubicBezTo>
                    <a:pt x="545" y="969"/>
                    <a:pt x="490" y="991"/>
                    <a:pt x="322" y="1147"/>
                  </a:cubicBezTo>
                  <a:cubicBezTo>
                    <a:pt x="156" y="1303"/>
                    <a:pt x="111" y="1403"/>
                    <a:pt x="55" y="1837"/>
                  </a:cubicBezTo>
                  <a:cubicBezTo>
                    <a:pt x="0" y="2271"/>
                    <a:pt x="55" y="2337"/>
                    <a:pt x="189" y="2526"/>
                  </a:cubicBezTo>
                  <a:cubicBezTo>
                    <a:pt x="322" y="2704"/>
                    <a:pt x="256" y="2815"/>
                    <a:pt x="401" y="2815"/>
                  </a:cubicBezTo>
                  <a:cubicBezTo>
                    <a:pt x="545" y="2815"/>
                    <a:pt x="522" y="2682"/>
                    <a:pt x="756" y="2449"/>
                  </a:cubicBezTo>
                  <a:cubicBezTo>
                    <a:pt x="990" y="2204"/>
                    <a:pt x="1513" y="2059"/>
                    <a:pt x="2035" y="1982"/>
                  </a:cubicBezTo>
                  <a:cubicBezTo>
                    <a:pt x="2105" y="1971"/>
                    <a:pt x="2174" y="1967"/>
                    <a:pt x="2240" y="1967"/>
                  </a:cubicBezTo>
                  <a:cubicBezTo>
                    <a:pt x="2753" y="1967"/>
                    <a:pt x="3137" y="2237"/>
                    <a:pt x="3137" y="2237"/>
                  </a:cubicBezTo>
                  <a:lnTo>
                    <a:pt x="3381" y="2204"/>
                  </a:lnTo>
                  <a:cubicBezTo>
                    <a:pt x="3381" y="2204"/>
                    <a:pt x="3392" y="1826"/>
                    <a:pt x="3348" y="1470"/>
                  </a:cubicBezTo>
                  <a:cubicBezTo>
                    <a:pt x="3303" y="1125"/>
                    <a:pt x="3147" y="813"/>
                    <a:pt x="3003" y="558"/>
                  </a:cubicBezTo>
                  <a:cubicBezTo>
                    <a:pt x="2847" y="302"/>
                    <a:pt x="2514" y="202"/>
                    <a:pt x="2247" y="69"/>
                  </a:cubicBezTo>
                  <a:cubicBezTo>
                    <a:pt x="2138" y="19"/>
                    <a:pt x="2061" y="0"/>
                    <a:pt x="19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74" name="Google Shape;16574;p24"/>
            <p:cNvSpPr/>
            <p:nvPr/>
          </p:nvSpPr>
          <p:spPr>
            <a:xfrm flipH="1">
              <a:off x="244193" y="886244"/>
              <a:ext cx="98746" cy="109799"/>
            </a:xfrm>
            <a:custGeom>
              <a:avLst/>
              <a:gdLst/>
              <a:ahLst/>
              <a:cxnLst/>
              <a:rect l="l" t="t" r="r" b="b"/>
              <a:pathLst>
                <a:path w="1224" h="1361" extrusionOk="0">
                  <a:moveTo>
                    <a:pt x="112" y="0"/>
                  </a:moveTo>
                  <a:cubicBezTo>
                    <a:pt x="101" y="0"/>
                    <a:pt x="90" y="1"/>
                    <a:pt x="79" y="4"/>
                  </a:cubicBezTo>
                  <a:cubicBezTo>
                    <a:pt x="12" y="38"/>
                    <a:pt x="1" y="137"/>
                    <a:pt x="23" y="204"/>
                  </a:cubicBezTo>
                  <a:cubicBezTo>
                    <a:pt x="57" y="338"/>
                    <a:pt x="123" y="471"/>
                    <a:pt x="212" y="572"/>
                  </a:cubicBezTo>
                  <a:cubicBezTo>
                    <a:pt x="312" y="671"/>
                    <a:pt x="435" y="760"/>
                    <a:pt x="502" y="894"/>
                  </a:cubicBezTo>
                  <a:cubicBezTo>
                    <a:pt x="546" y="972"/>
                    <a:pt x="557" y="1072"/>
                    <a:pt x="568" y="1172"/>
                  </a:cubicBezTo>
                  <a:cubicBezTo>
                    <a:pt x="813" y="1250"/>
                    <a:pt x="969" y="1361"/>
                    <a:pt x="969" y="1361"/>
                  </a:cubicBezTo>
                  <a:lnTo>
                    <a:pt x="1213" y="1328"/>
                  </a:lnTo>
                  <a:cubicBezTo>
                    <a:pt x="1213" y="1328"/>
                    <a:pt x="1224" y="1128"/>
                    <a:pt x="1202" y="883"/>
                  </a:cubicBezTo>
                  <a:lnTo>
                    <a:pt x="735" y="549"/>
                  </a:lnTo>
                  <a:cubicBezTo>
                    <a:pt x="568" y="427"/>
                    <a:pt x="401" y="305"/>
                    <a:pt x="279" y="137"/>
                  </a:cubicBezTo>
                  <a:cubicBezTo>
                    <a:pt x="257" y="105"/>
                    <a:pt x="235" y="60"/>
                    <a:pt x="201" y="38"/>
                  </a:cubicBezTo>
                  <a:cubicBezTo>
                    <a:pt x="176" y="12"/>
                    <a:pt x="145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75" name="Google Shape;16575;p24"/>
            <p:cNvSpPr/>
            <p:nvPr/>
          </p:nvSpPr>
          <p:spPr>
            <a:xfrm flipH="1">
              <a:off x="251291" y="885680"/>
              <a:ext cx="41386" cy="68251"/>
            </a:xfrm>
            <a:custGeom>
              <a:avLst/>
              <a:gdLst/>
              <a:ahLst/>
              <a:cxnLst/>
              <a:rect l="l" t="t" r="r" b="b"/>
              <a:pathLst>
                <a:path w="513" h="846" extrusionOk="0">
                  <a:moveTo>
                    <a:pt x="0" y="0"/>
                  </a:moveTo>
                  <a:cubicBezTo>
                    <a:pt x="79" y="112"/>
                    <a:pt x="156" y="211"/>
                    <a:pt x="223" y="334"/>
                  </a:cubicBezTo>
                  <a:cubicBezTo>
                    <a:pt x="290" y="445"/>
                    <a:pt x="356" y="556"/>
                    <a:pt x="401" y="678"/>
                  </a:cubicBezTo>
                  <a:cubicBezTo>
                    <a:pt x="412" y="712"/>
                    <a:pt x="423" y="757"/>
                    <a:pt x="445" y="790"/>
                  </a:cubicBezTo>
                  <a:cubicBezTo>
                    <a:pt x="468" y="812"/>
                    <a:pt x="490" y="823"/>
                    <a:pt x="512" y="846"/>
                  </a:cubicBezTo>
                  <a:cubicBezTo>
                    <a:pt x="501" y="779"/>
                    <a:pt x="479" y="712"/>
                    <a:pt x="457" y="656"/>
                  </a:cubicBezTo>
                  <a:cubicBezTo>
                    <a:pt x="423" y="523"/>
                    <a:pt x="368" y="401"/>
                    <a:pt x="290" y="290"/>
                  </a:cubicBezTo>
                  <a:cubicBezTo>
                    <a:pt x="212" y="178"/>
                    <a:pt x="112" y="6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76" name="Google Shape;16576;p24"/>
            <p:cNvSpPr/>
            <p:nvPr/>
          </p:nvSpPr>
          <p:spPr>
            <a:xfrm flipH="1">
              <a:off x="248629" y="995963"/>
              <a:ext cx="1856" cy="6454"/>
            </a:xfrm>
            <a:custGeom>
              <a:avLst/>
              <a:gdLst/>
              <a:ahLst/>
              <a:cxnLst/>
              <a:rect l="l" t="t" r="r" b="b"/>
              <a:pathLst>
                <a:path w="23" h="80" extrusionOk="0">
                  <a:moveTo>
                    <a:pt x="11" y="1"/>
                  </a:moveTo>
                  <a:cubicBezTo>
                    <a:pt x="11" y="23"/>
                    <a:pt x="1" y="57"/>
                    <a:pt x="1" y="79"/>
                  </a:cubicBezTo>
                  <a:lnTo>
                    <a:pt x="11" y="79"/>
                  </a:lnTo>
                  <a:cubicBezTo>
                    <a:pt x="11" y="57"/>
                    <a:pt x="23" y="23"/>
                    <a:pt x="23" y="1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77" name="Google Shape;16577;p24"/>
            <p:cNvSpPr/>
            <p:nvPr/>
          </p:nvSpPr>
          <p:spPr>
            <a:xfrm flipH="1">
              <a:off x="248629" y="994188"/>
              <a:ext cx="968" cy="1856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0" y="1"/>
                  </a:moveTo>
                  <a:lnTo>
                    <a:pt x="0" y="23"/>
                  </a:lnTo>
                  <a:lnTo>
                    <a:pt x="12" y="2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78" name="Google Shape;16578;p24"/>
            <p:cNvSpPr/>
            <p:nvPr/>
          </p:nvSpPr>
          <p:spPr>
            <a:xfrm flipH="1">
              <a:off x="247741" y="949333"/>
              <a:ext cx="9036" cy="44936"/>
            </a:xfrm>
            <a:custGeom>
              <a:avLst/>
              <a:gdLst/>
              <a:ahLst/>
              <a:cxnLst/>
              <a:rect l="l" t="t" r="r" b="b"/>
              <a:pathLst>
                <a:path w="112" h="557" extrusionOk="0">
                  <a:moveTo>
                    <a:pt x="0" y="1"/>
                  </a:moveTo>
                  <a:lnTo>
                    <a:pt x="0" y="1"/>
                  </a:lnTo>
                  <a:cubicBezTo>
                    <a:pt x="56" y="179"/>
                    <a:pt x="89" y="368"/>
                    <a:pt x="89" y="557"/>
                  </a:cubicBezTo>
                  <a:lnTo>
                    <a:pt x="101" y="557"/>
                  </a:lnTo>
                  <a:cubicBezTo>
                    <a:pt x="112" y="457"/>
                    <a:pt x="112" y="356"/>
                    <a:pt x="101" y="257"/>
                  </a:cubicBezTo>
                  <a:lnTo>
                    <a:pt x="67" y="57"/>
                  </a:lnTo>
                  <a:cubicBezTo>
                    <a:pt x="45" y="34"/>
                    <a:pt x="23" y="23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79" name="Google Shape;16579;p24"/>
            <p:cNvSpPr/>
            <p:nvPr/>
          </p:nvSpPr>
          <p:spPr>
            <a:xfrm flipH="1">
              <a:off x="258471" y="995157"/>
              <a:ext cx="1936" cy="6293"/>
            </a:xfrm>
            <a:custGeom>
              <a:avLst/>
              <a:gdLst/>
              <a:ahLst/>
              <a:cxnLst/>
              <a:rect l="l" t="t" r="r" b="b"/>
              <a:pathLst>
                <a:path w="24" h="78" extrusionOk="0">
                  <a:moveTo>
                    <a:pt x="1" y="0"/>
                  </a:moveTo>
                  <a:cubicBezTo>
                    <a:pt x="1" y="22"/>
                    <a:pt x="12" y="55"/>
                    <a:pt x="12" y="78"/>
                  </a:cubicBezTo>
                  <a:lnTo>
                    <a:pt x="23" y="78"/>
                  </a:lnTo>
                  <a:cubicBezTo>
                    <a:pt x="23" y="55"/>
                    <a:pt x="23" y="22"/>
                    <a:pt x="1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80" name="Google Shape;16580;p24"/>
            <p:cNvSpPr/>
            <p:nvPr/>
          </p:nvSpPr>
          <p:spPr>
            <a:xfrm flipH="1">
              <a:off x="340116" y="889229"/>
              <a:ext cx="40499" cy="16216"/>
            </a:xfrm>
            <a:custGeom>
              <a:avLst/>
              <a:gdLst/>
              <a:ahLst/>
              <a:cxnLst/>
              <a:rect l="l" t="t" r="r" b="b"/>
              <a:pathLst>
                <a:path w="502" h="201" extrusionOk="0">
                  <a:moveTo>
                    <a:pt x="12" y="1"/>
                  </a:moveTo>
                  <a:lnTo>
                    <a:pt x="0" y="11"/>
                  </a:lnTo>
                  <a:cubicBezTo>
                    <a:pt x="168" y="78"/>
                    <a:pt x="334" y="134"/>
                    <a:pt x="501" y="201"/>
                  </a:cubicBezTo>
                  <a:cubicBezTo>
                    <a:pt x="501" y="189"/>
                    <a:pt x="490" y="179"/>
                    <a:pt x="490" y="167"/>
                  </a:cubicBezTo>
                  <a:cubicBezTo>
                    <a:pt x="490" y="145"/>
                    <a:pt x="479" y="123"/>
                    <a:pt x="479" y="100"/>
                  </a:cubicBezTo>
                  <a:cubicBezTo>
                    <a:pt x="323" y="45"/>
                    <a:pt x="168" y="11"/>
                    <a:pt x="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81" name="Google Shape;16581;p24"/>
            <p:cNvSpPr/>
            <p:nvPr/>
          </p:nvSpPr>
          <p:spPr>
            <a:xfrm flipH="1">
              <a:off x="259360" y="897297"/>
              <a:ext cx="82611" cy="97939"/>
            </a:xfrm>
            <a:custGeom>
              <a:avLst/>
              <a:gdLst/>
              <a:ahLst/>
              <a:cxnLst/>
              <a:rect l="l" t="t" r="r" b="b"/>
              <a:pathLst>
                <a:path w="1024" h="1214" extrusionOk="0">
                  <a:moveTo>
                    <a:pt x="0" y="0"/>
                  </a:moveTo>
                  <a:cubicBezTo>
                    <a:pt x="0" y="23"/>
                    <a:pt x="11" y="45"/>
                    <a:pt x="11" y="67"/>
                  </a:cubicBezTo>
                  <a:cubicBezTo>
                    <a:pt x="11" y="79"/>
                    <a:pt x="22" y="89"/>
                    <a:pt x="22" y="101"/>
                  </a:cubicBezTo>
                  <a:cubicBezTo>
                    <a:pt x="22" y="101"/>
                    <a:pt x="33" y="101"/>
                    <a:pt x="45" y="112"/>
                  </a:cubicBezTo>
                  <a:cubicBezTo>
                    <a:pt x="200" y="178"/>
                    <a:pt x="367" y="257"/>
                    <a:pt x="512" y="368"/>
                  </a:cubicBezTo>
                  <a:cubicBezTo>
                    <a:pt x="656" y="479"/>
                    <a:pt x="779" y="613"/>
                    <a:pt x="856" y="768"/>
                  </a:cubicBezTo>
                  <a:cubicBezTo>
                    <a:pt x="934" y="912"/>
                    <a:pt x="990" y="1058"/>
                    <a:pt x="1012" y="1213"/>
                  </a:cubicBezTo>
                  <a:lnTo>
                    <a:pt x="1023" y="1213"/>
                  </a:lnTo>
                  <a:cubicBezTo>
                    <a:pt x="1012" y="1058"/>
                    <a:pt x="967" y="902"/>
                    <a:pt x="901" y="746"/>
                  </a:cubicBezTo>
                  <a:cubicBezTo>
                    <a:pt x="823" y="579"/>
                    <a:pt x="700" y="423"/>
                    <a:pt x="556" y="301"/>
                  </a:cubicBezTo>
                  <a:cubicBezTo>
                    <a:pt x="411" y="178"/>
                    <a:pt x="255" y="79"/>
                    <a:pt x="78" y="23"/>
                  </a:cubicBezTo>
                  <a:cubicBezTo>
                    <a:pt x="55" y="12"/>
                    <a:pt x="22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82" name="Google Shape;16582;p24"/>
            <p:cNvSpPr/>
            <p:nvPr/>
          </p:nvSpPr>
          <p:spPr>
            <a:xfrm flipH="1">
              <a:off x="305183" y="933198"/>
              <a:ext cx="52116" cy="19846"/>
            </a:xfrm>
            <a:custGeom>
              <a:avLst/>
              <a:gdLst/>
              <a:ahLst/>
              <a:cxnLst/>
              <a:rect l="l" t="t" r="r" b="b"/>
              <a:pathLst>
                <a:path w="646" h="246" extrusionOk="0">
                  <a:moveTo>
                    <a:pt x="1" y="0"/>
                  </a:moveTo>
                  <a:lnTo>
                    <a:pt x="1" y="12"/>
                  </a:lnTo>
                  <a:cubicBezTo>
                    <a:pt x="112" y="56"/>
                    <a:pt x="223" y="89"/>
                    <a:pt x="334" y="134"/>
                  </a:cubicBezTo>
                  <a:cubicBezTo>
                    <a:pt x="435" y="178"/>
                    <a:pt x="546" y="201"/>
                    <a:pt x="646" y="245"/>
                  </a:cubicBezTo>
                  <a:cubicBezTo>
                    <a:pt x="613" y="201"/>
                    <a:pt x="568" y="156"/>
                    <a:pt x="524" y="112"/>
                  </a:cubicBezTo>
                  <a:cubicBezTo>
                    <a:pt x="468" y="89"/>
                    <a:pt x="413" y="67"/>
                    <a:pt x="357" y="56"/>
                  </a:cubicBezTo>
                  <a:cubicBezTo>
                    <a:pt x="235" y="23"/>
                    <a:pt x="123" y="12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83" name="Google Shape;16583;p24"/>
            <p:cNvSpPr/>
            <p:nvPr/>
          </p:nvSpPr>
          <p:spPr>
            <a:xfrm flipH="1">
              <a:off x="264764" y="942153"/>
              <a:ext cx="50341" cy="49454"/>
            </a:xfrm>
            <a:custGeom>
              <a:avLst/>
              <a:gdLst/>
              <a:ahLst/>
              <a:cxnLst/>
              <a:rect l="l" t="t" r="r" b="b"/>
              <a:pathLst>
                <a:path w="624" h="613" extrusionOk="0">
                  <a:moveTo>
                    <a:pt x="1" y="1"/>
                  </a:moveTo>
                  <a:cubicBezTo>
                    <a:pt x="45" y="45"/>
                    <a:pt x="90" y="90"/>
                    <a:pt x="123" y="134"/>
                  </a:cubicBezTo>
                  <a:cubicBezTo>
                    <a:pt x="123" y="146"/>
                    <a:pt x="134" y="146"/>
                    <a:pt x="134" y="146"/>
                  </a:cubicBezTo>
                  <a:cubicBezTo>
                    <a:pt x="245" y="190"/>
                    <a:pt x="345" y="257"/>
                    <a:pt x="434" y="324"/>
                  </a:cubicBezTo>
                  <a:cubicBezTo>
                    <a:pt x="479" y="356"/>
                    <a:pt x="523" y="401"/>
                    <a:pt x="557" y="445"/>
                  </a:cubicBezTo>
                  <a:cubicBezTo>
                    <a:pt x="590" y="490"/>
                    <a:pt x="601" y="557"/>
                    <a:pt x="590" y="613"/>
                  </a:cubicBezTo>
                  <a:lnTo>
                    <a:pt x="601" y="613"/>
                  </a:lnTo>
                  <a:cubicBezTo>
                    <a:pt x="624" y="557"/>
                    <a:pt x="601" y="490"/>
                    <a:pt x="579" y="435"/>
                  </a:cubicBezTo>
                  <a:cubicBezTo>
                    <a:pt x="545" y="379"/>
                    <a:pt x="501" y="334"/>
                    <a:pt x="456" y="290"/>
                  </a:cubicBezTo>
                  <a:cubicBezTo>
                    <a:pt x="367" y="212"/>
                    <a:pt x="268" y="146"/>
                    <a:pt x="167" y="90"/>
                  </a:cubicBezTo>
                  <a:cubicBezTo>
                    <a:pt x="112" y="57"/>
                    <a:pt x="56" y="34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84" name="Google Shape;16584;p24"/>
            <p:cNvSpPr/>
            <p:nvPr/>
          </p:nvSpPr>
          <p:spPr>
            <a:xfrm flipH="1">
              <a:off x="265651" y="993301"/>
              <a:ext cx="3711" cy="4598"/>
            </a:xfrm>
            <a:custGeom>
              <a:avLst/>
              <a:gdLst/>
              <a:ahLst/>
              <a:cxnLst/>
              <a:rect l="l" t="t" r="r" b="b"/>
              <a:pathLst>
                <a:path w="46" h="57" extrusionOk="0">
                  <a:moveTo>
                    <a:pt x="1" y="1"/>
                  </a:moveTo>
                  <a:cubicBezTo>
                    <a:pt x="12" y="12"/>
                    <a:pt x="23" y="34"/>
                    <a:pt x="34" y="45"/>
                  </a:cubicBezTo>
                  <a:lnTo>
                    <a:pt x="45" y="56"/>
                  </a:lnTo>
                  <a:cubicBezTo>
                    <a:pt x="45" y="45"/>
                    <a:pt x="34" y="23"/>
                    <a:pt x="34" y="12"/>
                  </a:cubicBezTo>
                  <a:cubicBezTo>
                    <a:pt x="23" y="12"/>
                    <a:pt x="12" y="1"/>
                    <a:pt x="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85" name="Google Shape;16585;p24"/>
            <p:cNvSpPr/>
            <p:nvPr/>
          </p:nvSpPr>
          <p:spPr>
            <a:xfrm flipH="1">
              <a:off x="265651" y="996931"/>
              <a:ext cx="968" cy="1856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0" y="0"/>
                  </a:moveTo>
                  <a:cubicBezTo>
                    <a:pt x="0" y="11"/>
                    <a:pt x="0" y="11"/>
                    <a:pt x="11" y="23"/>
                  </a:cubicBezTo>
                  <a:lnTo>
                    <a:pt x="11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86" name="Google Shape;16586;p24"/>
            <p:cNvSpPr/>
            <p:nvPr/>
          </p:nvSpPr>
          <p:spPr>
            <a:xfrm flipH="1">
              <a:off x="298891" y="955625"/>
              <a:ext cx="60184" cy="11698"/>
            </a:xfrm>
            <a:custGeom>
              <a:avLst/>
              <a:gdLst/>
              <a:ahLst/>
              <a:cxnLst/>
              <a:rect l="l" t="t" r="r" b="b"/>
              <a:pathLst>
                <a:path w="746" h="145" extrusionOk="0">
                  <a:moveTo>
                    <a:pt x="0" y="1"/>
                  </a:moveTo>
                  <a:lnTo>
                    <a:pt x="0" y="12"/>
                  </a:lnTo>
                  <a:cubicBezTo>
                    <a:pt x="34" y="56"/>
                    <a:pt x="89" y="90"/>
                    <a:pt x="156" y="101"/>
                  </a:cubicBezTo>
                  <a:lnTo>
                    <a:pt x="334" y="101"/>
                  </a:lnTo>
                  <a:cubicBezTo>
                    <a:pt x="379" y="101"/>
                    <a:pt x="423" y="90"/>
                    <a:pt x="457" y="90"/>
                  </a:cubicBezTo>
                  <a:cubicBezTo>
                    <a:pt x="524" y="90"/>
                    <a:pt x="590" y="101"/>
                    <a:pt x="657" y="112"/>
                  </a:cubicBezTo>
                  <a:cubicBezTo>
                    <a:pt x="690" y="123"/>
                    <a:pt x="712" y="134"/>
                    <a:pt x="746" y="145"/>
                  </a:cubicBezTo>
                  <a:cubicBezTo>
                    <a:pt x="734" y="123"/>
                    <a:pt x="734" y="101"/>
                    <a:pt x="724" y="68"/>
                  </a:cubicBezTo>
                  <a:cubicBezTo>
                    <a:pt x="702" y="68"/>
                    <a:pt x="690" y="56"/>
                    <a:pt x="679" y="56"/>
                  </a:cubicBezTo>
                  <a:cubicBezTo>
                    <a:pt x="590" y="23"/>
                    <a:pt x="512" y="12"/>
                    <a:pt x="423" y="12"/>
                  </a:cubicBezTo>
                  <a:cubicBezTo>
                    <a:pt x="390" y="12"/>
                    <a:pt x="356" y="12"/>
                    <a:pt x="323" y="23"/>
                  </a:cubicBezTo>
                  <a:cubicBezTo>
                    <a:pt x="257" y="23"/>
                    <a:pt x="201" y="34"/>
                    <a:pt x="145" y="34"/>
                  </a:cubicBezTo>
                  <a:cubicBezTo>
                    <a:pt x="101" y="34"/>
                    <a:pt x="45" y="3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87" name="Google Shape;16587;p24"/>
            <p:cNvSpPr/>
            <p:nvPr/>
          </p:nvSpPr>
          <p:spPr>
            <a:xfrm flipH="1">
              <a:off x="266539" y="961031"/>
              <a:ext cx="34206" cy="33238"/>
            </a:xfrm>
            <a:custGeom>
              <a:avLst/>
              <a:gdLst/>
              <a:ahLst/>
              <a:cxnLst/>
              <a:rect l="l" t="t" r="r" b="b"/>
              <a:pathLst>
                <a:path w="424" h="412" extrusionOk="0">
                  <a:moveTo>
                    <a:pt x="1" y="1"/>
                  </a:moveTo>
                  <a:cubicBezTo>
                    <a:pt x="11" y="34"/>
                    <a:pt x="11" y="56"/>
                    <a:pt x="23" y="78"/>
                  </a:cubicBezTo>
                  <a:cubicBezTo>
                    <a:pt x="179" y="145"/>
                    <a:pt x="312" y="256"/>
                    <a:pt x="390" y="401"/>
                  </a:cubicBezTo>
                  <a:cubicBezTo>
                    <a:pt x="401" y="401"/>
                    <a:pt x="412" y="412"/>
                    <a:pt x="423" y="412"/>
                  </a:cubicBezTo>
                  <a:cubicBezTo>
                    <a:pt x="379" y="323"/>
                    <a:pt x="323" y="245"/>
                    <a:pt x="245" y="167"/>
                  </a:cubicBezTo>
                  <a:cubicBezTo>
                    <a:pt x="179" y="100"/>
                    <a:pt x="90" y="45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88" name="Google Shape;16588;p24"/>
            <p:cNvSpPr/>
            <p:nvPr/>
          </p:nvSpPr>
          <p:spPr>
            <a:xfrm flipH="1">
              <a:off x="190301" y="983055"/>
              <a:ext cx="92454" cy="80030"/>
            </a:xfrm>
            <a:custGeom>
              <a:avLst/>
              <a:gdLst/>
              <a:ahLst/>
              <a:cxnLst/>
              <a:rect l="l" t="t" r="r" b="b"/>
              <a:pathLst>
                <a:path w="1146" h="992" extrusionOk="0">
                  <a:moveTo>
                    <a:pt x="200" y="495"/>
                  </a:moveTo>
                  <a:cubicBezTo>
                    <a:pt x="200" y="506"/>
                    <a:pt x="200" y="506"/>
                    <a:pt x="211" y="517"/>
                  </a:cubicBezTo>
                  <a:cubicBezTo>
                    <a:pt x="223" y="561"/>
                    <a:pt x="245" y="617"/>
                    <a:pt x="256" y="662"/>
                  </a:cubicBezTo>
                  <a:cubicBezTo>
                    <a:pt x="233" y="617"/>
                    <a:pt x="211" y="561"/>
                    <a:pt x="189" y="517"/>
                  </a:cubicBezTo>
                  <a:cubicBezTo>
                    <a:pt x="189" y="506"/>
                    <a:pt x="189" y="495"/>
                    <a:pt x="178" y="495"/>
                  </a:cubicBezTo>
                  <a:close/>
                  <a:moveTo>
                    <a:pt x="812" y="595"/>
                  </a:moveTo>
                  <a:cubicBezTo>
                    <a:pt x="812" y="595"/>
                    <a:pt x="812" y="606"/>
                    <a:pt x="823" y="606"/>
                  </a:cubicBezTo>
                  <a:cubicBezTo>
                    <a:pt x="823" y="673"/>
                    <a:pt x="823" y="739"/>
                    <a:pt x="801" y="806"/>
                  </a:cubicBezTo>
                  <a:lnTo>
                    <a:pt x="801" y="706"/>
                  </a:lnTo>
                  <a:cubicBezTo>
                    <a:pt x="812" y="673"/>
                    <a:pt x="812" y="628"/>
                    <a:pt x="812" y="595"/>
                  </a:cubicBezTo>
                  <a:close/>
                  <a:moveTo>
                    <a:pt x="445" y="0"/>
                  </a:moveTo>
                  <a:cubicBezTo>
                    <a:pt x="377" y="0"/>
                    <a:pt x="309" y="8"/>
                    <a:pt x="245" y="17"/>
                  </a:cubicBezTo>
                  <a:cubicBezTo>
                    <a:pt x="233" y="17"/>
                    <a:pt x="223" y="27"/>
                    <a:pt x="223" y="27"/>
                  </a:cubicBezTo>
                  <a:cubicBezTo>
                    <a:pt x="211" y="39"/>
                    <a:pt x="211" y="39"/>
                    <a:pt x="211" y="50"/>
                  </a:cubicBezTo>
                  <a:lnTo>
                    <a:pt x="211" y="61"/>
                  </a:lnTo>
                  <a:cubicBezTo>
                    <a:pt x="200" y="61"/>
                    <a:pt x="189" y="61"/>
                    <a:pt x="189" y="72"/>
                  </a:cubicBezTo>
                  <a:cubicBezTo>
                    <a:pt x="178" y="72"/>
                    <a:pt x="178" y="83"/>
                    <a:pt x="178" y="83"/>
                  </a:cubicBezTo>
                  <a:cubicBezTo>
                    <a:pt x="167" y="83"/>
                    <a:pt x="156" y="94"/>
                    <a:pt x="156" y="106"/>
                  </a:cubicBezTo>
                  <a:cubicBezTo>
                    <a:pt x="144" y="116"/>
                    <a:pt x="144" y="139"/>
                    <a:pt x="134" y="150"/>
                  </a:cubicBezTo>
                  <a:lnTo>
                    <a:pt x="111" y="150"/>
                  </a:lnTo>
                  <a:cubicBezTo>
                    <a:pt x="0" y="250"/>
                    <a:pt x="78" y="428"/>
                    <a:pt x="134" y="539"/>
                  </a:cubicBezTo>
                  <a:cubicBezTo>
                    <a:pt x="156" y="606"/>
                    <a:pt x="189" y="662"/>
                    <a:pt x="233" y="717"/>
                  </a:cubicBezTo>
                  <a:cubicBezTo>
                    <a:pt x="256" y="751"/>
                    <a:pt x="278" y="784"/>
                    <a:pt x="300" y="806"/>
                  </a:cubicBezTo>
                  <a:cubicBezTo>
                    <a:pt x="312" y="840"/>
                    <a:pt x="334" y="862"/>
                    <a:pt x="367" y="862"/>
                  </a:cubicBezTo>
                  <a:cubicBezTo>
                    <a:pt x="401" y="862"/>
                    <a:pt x="389" y="828"/>
                    <a:pt x="367" y="818"/>
                  </a:cubicBezTo>
                  <a:cubicBezTo>
                    <a:pt x="356" y="818"/>
                    <a:pt x="345" y="795"/>
                    <a:pt x="334" y="784"/>
                  </a:cubicBezTo>
                  <a:cubicBezTo>
                    <a:pt x="334" y="773"/>
                    <a:pt x="322" y="762"/>
                    <a:pt x="312" y="751"/>
                  </a:cubicBezTo>
                  <a:lnTo>
                    <a:pt x="312" y="739"/>
                  </a:lnTo>
                  <a:cubicBezTo>
                    <a:pt x="322" y="739"/>
                    <a:pt x="334" y="739"/>
                    <a:pt x="322" y="717"/>
                  </a:cubicBezTo>
                  <a:cubicBezTo>
                    <a:pt x="313" y="697"/>
                    <a:pt x="312" y="669"/>
                    <a:pt x="304" y="640"/>
                  </a:cubicBezTo>
                  <a:lnTo>
                    <a:pt x="304" y="640"/>
                  </a:lnTo>
                  <a:cubicBezTo>
                    <a:pt x="314" y="642"/>
                    <a:pt x="324" y="650"/>
                    <a:pt x="334" y="650"/>
                  </a:cubicBezTo>
                  <a:cubicBezTo>
                    <a:pt x="345" y="695"/>
                    <a:pt x="345" y="739"/>
                    <a:pt x="356" y="784"/>
                  </a:cubicBezTo>
                  <a:cubicBezTo>
                    <a:pt x="367" y="795"/>
                    <a:pt x="389" y="806"/>
                    <a:pt x="411" y="806"/>
                  </a:cubicBezTo>
                  <a:cubicBezTo>
                    <a:pt x="411" y="818"/>
                    <a:pt x="411" y="828"/>
                    <a:pt x="401" y="850"/>
                  </a:cubicBezTo>
                  <a:cubicBezTo>
                    <a:pt x="401" y="862"/>
                    <a:pt x="411" y="873"/>
                    <a:pt x="423" y="873"/>
                  </a:cubicBezTo>
                  <a:cubicBezTo>
                    <a:pt x="434" y="873"/>
                    <a:pt x="445" y="873"/>
                    <a:pt x="456" y="862"/>
                  </a:cubicBezTo>
                  <a:lnTo>
                    <a:pt x="490" y="729"/>
                  </a:lnTo>
                  <a:lnTo>
                    <a:pt x="490" y="650"/>
                  </a:lnTo>
                  <a:lnTo>
                    <a:pt x="500" y="650"/>
                  </a:lnTo>
                  <a:lnTo>
                    <a:pt x="500" y="695"/>
                  </a:lnTo>
                  <a:cubicBezTo>
                    <a:pt x="500" y="739"/>
                    <a:pt x="490" y="795"/>
                    <a:pt x="478" y="840"/>
                  </a:cubicBezTo>
                  <a:cubicBezTo>
                    <a:pt x="478" y="862"/>
                    <a:pt x="512" y="873"/>
                    <a:pt x="522" y="873"/>
                  </a:cubicBezTo>
                  <a:cubicBezTo>
                    <a:pt x="522" y="881"/>
                    <a:pt x="534" y="889"/>
                    <a:pt x="544" y="889"/>
                  </a:cubicBezTo>
                  <a:cubicBezTo>
                    <a:pt x="549" y="889"/>
                    <a:pt x="553" y="887"/>
                    <a:pt x="556" y="884"/>
                  </a:cubicBezTo>
                  <a:cubicBezTo>
                    <a:pt x="567" y="884"/>
                    <a:pt x="579" y="862"/>
                    <a:pt x="579" y="850"/>
                  </a:cubicBezTo>
                  <a:cubicBezTo>
                    <a:pt x="589" y="840"/>
                    <a:pt x="601" y="828"/>
                    <a:pt x="601" y="806"/>
                  </a:cubicBezTo>
                  <a:cubicBezTo>
                    <a:pt x="611" y="795"/>
                    <a:pt x="623" y="773"/>
                    <a:pt x="623" y="751"/>
                  </a:cubicBezTo>
                  <a:lnTo>
                    <a:pt x="623" y="751"/>
                  </a:lnTo>
                  <a:cubicBezTo>
                    <a:pt x="623" y="795"/>
                    <a:pt x="623" y="840"/>
                    <a:pt x="611" y="884"/>
                  </a:cubicBezTo>
                  <a:cubicBezTo>
                    <a:pt x="611" y="903"/>
                    <a:pt x="630" y="915"/>
                    <a:pt x="648" y="915"/>
                  </a:cubicBezTo>
                  <a:cubicBezTo>
                    <a:pt x="661" y="915"/>
                    <a:pt x="674" y="909"/>
                    <a:pt x="678" y="895"/>
                  </a:cubicBezTo>
                  <a:cubicBezTo>
                    <a:pt x="690" y="840"/>
                    <a:pt x="700" y="773"/>
                    <a:pt x="700" y="706"/>
                  </a:cubicBezTo>
                  <a:lnTo>
                    <a:pt x="700" y="628"/>
                  </a:lnTo>
                  <a:cubicBezTo>
                    <a:pt x="700" y="640"/>
                    <a:pt x="700" y="662"/>
                    <a:pt x="712" y="673"/>
                  </a:cubicBezTo>
                  <a:cubicBezTo>
                    <a:pt x="712" y="729"/>
                    <a:pt x="700" y="795"/>
                    <a:pt x="700" y="850"/>
                  </a:cubicBezTo>
                  <a:cubicBezTo>
                    <a:pt x="694" y="872"/>
                    <a:pt x="719" y="890"/>
                    <a:pt x="741" y="890"/>
                  </a:cubicBezTo>
                  <a:cubicBezTo>
                    <a:pt x="753" y="890"/>
                    <a:pt x="763" y="885"/>
                    <a:pt x="767" y="873"/>
                  </a:cubicBezTo>
                  <a:lnTo>
                    <a:pt x="767" y="840"/>
                  </a:lnTo>
                  <a:lnTo>
                    <a:pt x="789" y="840"/>
                  </a:lnTo>
                  <a:cubicBezTo>
                    <a:pt x="789" y="850"/>
                    <a:pt x="789" y="850"/>
                    <a:pt x="779" y="862"/>
                  </a:cubicBezTo>
                  <a:cubicBezTo>
                    <a:pt x="770" y="886"/>
                    <a:pt x="797" y="904"/>
                    <a:pt x="817" y="904"/>
                  </a:cubicBezTo>
                  <a:cubicBezTo>
                    <a:pt x="824" y="904"/>
                    <a:pt x="831" y="901"/>
                    <a:pt x="834" y="895"/>
                  </a:cubicBezTo>
                  <a:cubicBezTo>
                    <a:pt x="878" y="806"/>
                    <a:pt x="901" y="706"/>
                    <a:pt x="901" y="617"/>
                  </a:cubicBezTo>
                  <a:lnTo>
                    <a:pt x="901" y="561"/>
                  </a:lnTo>
                  <a:cubicBezTo>
                    <a:pt x="901" y="584"/>
                    <a:pt x="901" y="595"/>
                    <a:pt x="912" y="606"/>
                  </a:cubicBezTo>
                  <a:lnTo>
                    <a:pt x="912" y="640"/>
                  </a:lnTo>
                  <a:cubicBezTo>
                    <a:pt x="923" y="695"/>
                    <a:pt x="923" y="751"/>
                    <a:pt x="923" y="806"/>
                  </a:cubicBezTo>
                  <a:cubicBezTo>
                    <a:pt x="923" y="828"/>
                    <a:pt x="923" y="862"/>
                    <a:pt x="912" y="884"/>
                  </a:cubicBezTo>
                  <a:cubicBezTo>
                    <a:pt x="912" y="917"/>
                    <a:pt x="912" y="939"/>
                    <a:pt x="923" y="973"/>
                  </a:cubicBezTo>
                  <a:cubicBezTo>
                    <a:pt x="930" y="986"/>
                    <a:pt x="940" y="992"/>
                    <a:pt x="949" y="992"/>
                  </a:cubicBezTo>
                  <a:cubicBezTo>
                    <a:pt x="956" y="992"/>
                    <a:pt x="963" y="989"/>
                    <a:pt x="967" y="984"/>
                  </a:cubicBezTo>
                  <a:cubicBezTo>
                    <a:pt x="1001" y="962"/>
                    <a:pt x="1001" y="939"/>
                    <a:pt x="1001" y="907"/>
                  </a:cubicBezTo>
                  <a:cubicBezTo>
                    <a:pt x="1012" y="884"/>
                    <a:pt x="1012" y="850"/>
                    <a:pt x="1012" y="818"/>
                  </a:cubicBezTo>
                  <a:cubicBezTo>
                    <a:pt x="1012" y="762"/>
                    <a:pt x="1001" y="706"/>
                    <a:pt x="1001" y="650"/>
                  </a:cubicBezTo>
                  <a:cubicBezTo>
                    <a:pt x="990" y="640"/>
                    <a:pt x="990" y="640"/>
                    <a:pt x="990" y="628"/>
                  </a:cubicBezTo>
                  <a:lnTo>
                    <a:pt x="990" y="606"/>
                  </a:lnTo>
                  <a:cubicBezTo>
                    <a:pt x="1001" y="617"/>
                    <a:pt x="1001" y="617"/>
                    <a:pt x="1012" y="617"/>
                  </a:cubicBezTo>
                  <a:cubicBezTo>
                    <a:pt x="1023" y="617"/>
                    <a:pt x="1046" y="606"/>
                    <a:pt x="1034" y="595"/>
                  </a:cubicBezTo>
                  <a:cubicBezTo>
                    <a:pt x="1023" y="528"/>
                    <a:pt x="1012" y="462"/>
                    <a:pt x="979" y="406"/>
                  </a:cubicBezTo>
                  <a:lnTo>
                    <a:pt x="979" y="406"/>
                  </a:lnTo>
                  <a:cubicBezTo>
                    <a:pt x="1034" y="484"/>
                    <a:pt x="1068" y="584"/>
                    <a:pt x="1090" y="673"/>
                  </a:cubicBezTo>
                  <a:cubicBezTo>
                    <a:pt x="1096" y="685"/>
                    <a:pt x="1112" y="694"/>
                    <a:pt x="1125" y="694"/>
                  </a:cubicBezTo>
                  <a:cubicBezTo>
                    <a:pt x="1136" y="694"/>
                    <a:pt x="1145" y="688"/>
                    <a:pt x="1145" y="673"/>
                  </a:cubicBezTo>
                  <a:cubicBezTo>
                    <a:pt x="1123" y="561"/>
                    <a:pt x="1090" y="450"/>
                    <a:pt x="1023" y="361"/>
                  </a:cubicBezTo>
                  <a:cubicBezTo>
                    <a:pt x="1001" y="306"/>
                    <a:pt x="957" y="261"/>
                    <a:pt x="923" y="228"/>
                  </a:cubicBezTo>
                  <a:cubicBezTo>
                    <a:pt x="890" y="195"/>
                    <a:pt x="845" y="150"/>
                    <a:pt x="801" y="128"/>
                  </a:cubicBezTo>
                  <a:lnTo>
                    <a:pt x="767" y="94"/>
                  </a:lnTo>
                  <a:lnTo>
                    <a:pt x="756" y="94"/>
                  </a:lnTo>
                  <a:lnTo>
                    <a:pt x="723" y="61"/>
                  </a:lnTo>
                  <a:cubicBezTo>
                    <a:pt x="638" y="15"/>
                    <a:pt x="542" y="0"/>
                    <a:pt x="4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89" name="Google Shape;16589;p24"/>
            <p:cNvSpPr/>
            <p:nvPr/>
          </p:nvSpPr>
          <p:spPr>
            <a:xfrm flipH="1">
              <a:off x="207323" y="989751"/>
              <a:ext cx="62039" cy="55746"/>
            </a:xfrm>
            <a:custGeom>
              <a:avLst/>
              <a:gdLst/>
              <a:ahLst/>
              <a:cxnLst/>
              <a:rect l="l" t="t" r="r" b="b"/>
              <a:pathLst>
                <a:path w="769" h="691" extrusionOk="0">
                  <a:moveTo>
                    <a:pt x="534" y="0"/>
                  </a:moveTo>
                  <a:lnTo>
                    <a:pt x="123" y="11"/>
                  </a:lnTo>
                  <a:cubicBezTo>
                    <a:pt x="123" y="11"/>
                    <a:pt x="1" y="178"/>
                    <a:pt x="67" y="401"/>
                  </a:cubicBezTo>
                  <a:cubicBezTo>
                    <a:pt x="100" y="551"/>
                    <a:pt x="256" y="691"/>
                    <a:pt x="457" y="691"/>
                  </a:cubicBezTo>
                  <a:cubicBezTo>
                    <a:pt x="464" y="691"/>
                    <a:pt x="472" y="690"/>
                    <a:pt x="479" y="690"/>
                  </a:cubicBezTo>
                  <a:cubicBezTo>
                    <a:pt x="702" y="668"/>
                    <a:pt x="768" y="501"/>
                    <a:pt x="757" y="356"/>
                  </a:cubicBezTo>
                  <a:cubicBezTo>
                    <a:pt x="724" y="145"/>
                    <a:pt x="534" y="0"/>
                    <a:pt x="5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90" name="Google Shape;16590;p24"/>
            <p:cNvSpPr/>
            <p:nvPr/>
          </p:nvSpPr>
          <p:spPr>
            <a:xfrm flipH="1">
              <a:off x="181346" y="967243"/>
              <a:ext cx="103264" cy="83821"/>
            </a:xfrm>
            <a:custGeom>
              <a:avLst/>
              <a:gdLst/>
              <a:ahLst/>
              <a:cxnLst/>
              <a:rect l="l" t="t" r="r" b="b"/>
              <a:pathLst>
                <a:path w="1280" h="1039" extrusionOk="0">
                  <a:moveTo>
                    <a:pt x="1035" y="401"/>
                  </a:moveTo>
                  <a:cubicBezTo>
                    <a:pt x="1046" y="424"/>
                    <a:pt x="1046" y="435"/>
                    <a:pt x="1057" y="446"/>
                  </a:cubicBezTo>
                  <a:cubicBezTo>
                    <a:pt x="1099" y="549"/>
                    <a:pt x="1101" y="653"/>
                    <a:pt x="1111" y="757"/>
                  </a:cubicBezTo>
                  <a:lnTo>
                    <a:pt x="1111" y="757"/>
                  </a:lnTo>
                  <a:cubicBezTo>
                    <a:pt x="1103" y="684"/>
                    <a:pt x="1084" y="613"/>
                    <a:pt x="1057" y="546"/>
                  </a:cubicBezTo>
                  <a:cubicBezTo>
                    <a:pt x="1057" y="502"/>
                    <a:pt x="1046" y="457"/>
                    <a:pt x="1035" y="401"/>
                  </a:cubicBezTo>
                  <a:close/>
                  <a:moveTo>
                    <a:pt x="491" y="0"/>
                  </a:moveTo>
                  <a:cubicBezTo>
                    <a:pt x="481" y="0"/>
                    <a:pt x="472" y="4"/>
                    <a:pt x="468" y="13"/>
                  </a:cubicBezTo>
                  <a:lnTo>
                    <a:pt x="468" y="35"/>
                  </a:lnTo>
                  <a:cubicBezTo>
                    <a:pt x="468" y="23"/>
                    <a:pt x="457" y="23"/>
                    <a:pt x="457" y="23"/>
                  </a:cubicBezTo>
                  <a:cubicBezTo>
                    <a:pt x="451" y="18"/>
                    <a:pt x="443" y="15"/>
                    <a:pt x="435" y="15"/>
                  </a:cubicBezTo>
                  <a:cubicBezTo>
                    <a:pt x="426" y="15"/>
                    <a:pt x="418" y="18"/>
                    <a:pt x="412" y="23"/>
                  </a:cubicBezTo>
                  <a:cubicBezTo>
                    <a:pt x="401" y="23"/>
                    <a:pt x="401" y="35"/>
                    <a:pt x="401" y="35"/>
                  </a:cubicBezTo>
                  <a:lnTo>
                    <a:pt x="390" y="45"/>
                  </a:lnTo>
                  <a:lnTo>
                    <a:pt x="379" y="45"/>
                  </a:lnTo>
                  <a:cubicBezTo>
                    <a:pt x="379" y="57"/>
                    <a:pt x="368" y="57"/>
                    <a:pt x="368" y="57"/>
                  </a:cubicBezTo>
                  <a:lnTo>
                    <a:pt x="368" y="68"/>
                  </a:lnTo>
                  <a:lnTo>
                    <a:pt x="357" y="57"/>
                  </a:lnTo>
                  <a:cubicBezTo>
                    <a:pt x="349" y="49"/>
                    <a:pt x="341" y="41"/>
                    <a:pt x="329" y="41"/>
                  </a:cubicBezTo>
                  <a:cubicBezTo>
                    <a:pt x="324" y="41"/>
                    <a:pt x="319" y="42"/>
                    <a:pt x="312" y="45"/>
                  </a:cubicBezTo>
                  <a:cubicBezTo>
                    <a:pt x="301" y="45"/>
                    <a:pt x="290" y="57"/>
                    <a:pt x="279" y="68"/>
                  </a:cubicBezTo>
                  <a:cubicBezTo>
                    <a:pt x="246" y="79"/>
                    <a:pt x="223" y="102"/>
                    <a:pt x="212" y="124"/>
                  </a:cubicBezTo>
                  <a:cubicBezTo>
                    <a:pt x="201" y="124"/>
                    <a:pt x="190" y="124"/>
                    <a:pt x="179" y="134"/>
                  </a:cubicBezTo>
                  <a:cubicBezTo>
                    <a:pt x="45" y="246"/>
                    <a:pt x="1" y="457"/>
                    <a:pt x="34" y="624"/>
                  </a:cubicBezTo>
                  <a:cubicBezTo>
                    <a:pt x="68" y="791"/>
                    <a:pt x="167" y="947"/>
                    <a:pt x="312" y="1036"/>
                  </a:cubicBezTo>
                  <a:cubicBezTo>
                    <a:pt x="316" y="1038"/>
                    <a:pt x="320" y="1039"/>
                    <a:pt x="324" y="1039"/>
                  </a:cubicBezTo>
                  <a:cubicBezTo>
                    <a:pt x="341" y="1039"/>
                    <a:pt x="353" y="1020"/>
                    <a:pt x="335" y="1002"/>
                  </a:cubicBezTo>
                  <a:cubicBezTo>
                    <a:pt x="212" y="902"/>
                    <a:pt x="134" y="769"/>
                    <a:pt x="112" y="613"/>
                  </a:cubicBezTo>
                  <a:cubicBezTo>
                    <a:pt x="112" y="569"/>
                    <a:pt x="112" y="513"/>
                    <a:pt x="123" y="457"/>
                  </a:cubicBezTo>
                  <a:lnTo>
                    <a:pt x="123" y="513"/>
                  </a:lnTo>
                  <a:cubicBezTo>
                    <a:pt x="134" y="646"/>
                    <a:pt x="179" y="780"/>
                    <a:pt x="268" y="891"/>
                  </a:cubicBezTo>
                  <a:cubicBezTo>
                    <a:pt x="276" y="899"/>
                    <a:pt x="288" y="902"/>
                    <a:pt x="299" y="902"/>
                  </a:cubicBezTo>
                  <a:cubicBezTo>
                    <a:pt x="320" y="902"/>
                    <a:pt x="337" y="890"/>
                    <a:pt x="323" y="869"/>
                  </a:cubicBezTo>
                  <a:cubicBezTo>
                    <a:pt x="246" y="769"/>
                    <a:pt x="212" y="658"/>
                    <a:pt x="201" y="535"/>
                  </a:cubicBezTo>
                  <a:lnTo>
                    <a:pt x="201" y="535"/>
                  </a:lnTo>
                  <a:cubicBezTo>
                    <a:pt x="234" y="658"/>
                    <a:pt x="290" y="780"/>
                    <a:pt x="368" y="880"/>
                  </a:cubicBezTo>
                  <a:cubicBezTo>
                    <a:pt x="372" y="889"/>
                    <a:pt x="382" y="892"/>
                    <a:pt x="393" y="892"/>
                  </a:cubicBezTo>
                  <a:cubicBezTo>
                    <a:pt x="410" y="892"/>
                    <a:pt x="426" y="882"/>
                    <a:pt x="412" y="869"/>
                  </a:cubicBezTo>
                  <a:cubicBezTo>
                    <a:pt x="345" y="757"/>
                    <a:pt x="290" y="624"/>
                    <a:pt x="279" y="490"/>
                  </a:cubicBezTo>
                  <a:cubicBezTo>
                    <a:pt x="268" y="446"/>
                    <a:pt x="268" y="401"/>
                    <a:pt x="279" y="357"/>
                  </a:cubicBezTo>
                  <a:lnTo>
                    <a:pt x="279" y="368"/>
                  </a:lnTo>
                  <a:cubicBezTo>
                    <a:pt x="279" y="401"/>
                    <a:pt x="290" y="435"/>
                    <a:pt x="290" y="480"/>
                  </a:cubicBezTo>
                  <a:cubicBezTo>
                    <a:pt x="312" y="602"/>
                    <a:pt x="379" y="735"/>
                    <a:pt x="490" y="813"/>
                  </a:cubicBezTo>
                  <a:cubicBezTo>
                    <a:pt x="493" y="816"/>
                    <a:pt x="498" y="818"/>
                    <a:pt x="502" y="818"/>
                  </a:cubicBezTo>
                  <a:cubicBezTo>
                    <a:pt x="516" y="818"/>
                    <a:pt x="532" y="807"/>
                    <a:pt x="523" y="791"/>
                  </a:cubicBezTo>
                  <a:cubicBezTo>
                    <a:pt x="490" y="735"/>
                    <a:pt x="457" y="691"/>
                    <a:pt x="434" y="646"/>
                  </a:cubicBezTo>
                  <a:cubicBezTo>
                    <a:pt x="412" y="591"/>
                    <a:pt x="390" y="535"/>
                    <a:pt x="379" y="480"/>
                  </a:cubicBezTo>
                  <a:cubicBezTo>
                    <a:pt x="368" y="435"/>
                    <a:pt x="368" y="391"/>
                    <a:pt x="368" y="347"/>
                  </a:cubicBezTo>
                  <a:lnTo>
                    <a:pt x="368" y="347"/>
                  </a:lnTo>
                  <a:cubicBezTo>
                    <a:pt x="368" y="357"/>
                    <a:pt x="368" y="369"/>
                    <a:pt x="379" y="379"/>
                  </a:cubicBezTo>
                  <a:cubicBezTo>
                    <a:pt x="379" y="468"/>
                    <a:pt x="412" y="557"/>
                    <a:pt x="457" y="624"/>
                  </a:cubicBezTo>
                  <a:cubicBezTo>
                    <a:pt x="462" y="634"/>
                    <a:pt x="476" y="639"/>
                    <a:pt x="490" y="639"/>
                  </a:cubicBezTo>
                  <a:cubicBezTo>
                    <a:pt x="507" y="639"/>
                    <a:pt x="523" y="631"/>
                    <a:pt x="523" y="613"/>
                  </a:cubicBezTo>
                  <a:cubicBezTo>
                    <a:pt x="490" y="535"/>
                    <a:pt x="468" y="468"/>
                    <a:pt x="457" y="379"/>
                  </a:cubicBezTo>
                  <a:lnTo>
                    <a:pt x="457" y="357"/>
                  </a:lnTo>
                  <a:lnTo>
                    <a:pt x="468" y="357"/>
                  </a:lnTo>
                  <a:cubicBezTo>
                    <a:pt x="479" y="424"/>
                    <a:pt x="501" y="490"/>
                    <a:pt x="523" y="546"/>
                  </a:cubicBezTo>
                  <a:cubicBezTo>
                    <a:pt x="529" y="558"/>
                    <a:pt x="543" y="563"/>
                    <a:pt x="556" y="563"/>
                  </a:cubicBezTo>
                  <a:cubicBezTo>
                    <a:pt x="568" y="563"/>
                    <a:pt x="579" y="558"/>
                    <a:pt x="579" y="546"/>
                  </a:cubicBezTo>
                  <a:lnTo>
                    <a:pt x="547" y="388"/>
                  </a:lnTo>
                  <a:lnTo>
                    <a:pt x="547" y="388"/>
                  </a:lnTo>
                  <a:cubicBezTo>
                    <a:pt x="554" y="404"/>
                    <a:pt x="581" y="413"/>
                    <a:pt x="590" y="413"/>
                  </a:cubicBezTo>
                  <a:cubicBezTo>
                    <a:pt x="602" y="502"/>
                    <a:pt x="590" y="602"/>
                    <a:pt x="545" y="691"/>
                  </a:cubicBezTo>
                  <a:cubicBezTo>
                    <a:pt x="538" y="706"/>
                    <a:pt x="552" y="722"/>
                    <a:pt x="569" y="722"/>
                  </a:cubicBezTo>
                  <a:cubicBezTo>
                    <a:pt x="576" y="722"/>
                    <a:pt x="583" y="719"/>
                    <a:pt x="590" y="713"/>
                  </a:cubicBezTo>
                  <a:cubicBezTo>
                    <a:pt x="602" y="691"/>
                    <a:pt x="624" y="658"/>
                    <a:pt x="634" y="635"/>
                  </a:cubicBezTo>
                  <a:lnTo>
                    <a:pt x="634" y="635"/>
                  </a:lnTo>
                  <a:lnTo>
                    <a:pt x="602" y="802"/>
                  </a:lnTo>
                  <a:cubicBezTo>
                    <a:pt x="593" y="826"/>
                    <a:pt x="619" y="849"/>
                    <a:pt x="643" y="849"/>
                  </a:cubicBezTo>
                  <a:cubicBezTo>
                    <a:pt x="652" y="849"/>
                    <a:pt x="662" y="845"/>
                    <a:pt x="668" y="836"/>
                  </a:cubicBezTo>
                  <a:cubicBezTo>
                    <a:pt x="713" y="713"/>
                    <a:pt x="735" y="591"/>
                    <a:pt x="735" y="468"/>
                  </a:cubicBezTo>
                  <a:cubicBezTo>
                    <a:pt x="735" y="445"/>
                    <a:pt x="735" y="422"/>
                    <a:pt x="731" y="402"/>
                  </a:cubicBezTo>
                  <a:lnTo>
                    <a:pt x="731" y="402"/>
                  </a:lnTo>
                  <a:cubicBezTo>
                    <a:pt x="739" y="428"/>
                    <a:pt x="746" y="454"/>
                    <a:pt x="746" y="480"/>
                  </a:cubicBezTo>
                  <a:cubicBezTo>
                    <a:pt x="757" y="569"/>
                    <a:pt x="746" y="668"/>
                    <a:pt x="723" y="757"/>
                  </a:cubicBezTo>
                  <a:cubicBezTo>
                    <a:pt x="723" y="771"/>
                    <a:pt x="741" y="781"/>
                    <a:pt x="756" y="781"/>
                  </a:cubicBezTo>
                  <a:cubicBezTo>
                    <a:pt x="766" y="781"/>
                    <a:pt x="775" y="777"/>
                    <a:pt x="779" y="769"/>
                  </a:cubicBezTo>
                  <a:cubicBezTo>
                    <a:pt x="812" y="668"/>
                    <a:pt x="835" y="546"/>
                    <a:pt x="824" y="435"/>
                  </a:cubicBezTo>
                  <a:lnTo>
                    <a:pt x="835" y="435"/>
                  </a:lnTo>
                  <a:cubicBezTo>
                    <a:pt x="846" y="468"/>
                    <a:pt x="857" y="513"/>
                    <a:pt x="868" y="557"/>
                  </a:cubicBezTo>
                  <a:cubicBezTo>
                    <a:pt x="891" y="680"/>
                    <a:pt x="901" y="802"/>
                    <a:pt x="857" y="913"/>
                  </a:cubicBezTo>
                  <a:cubicBezTo>
                    <a:pt x="849" y="937"/>
                    <a:pt x="875" y="960"/>
                    <a:pt x="894" y="960"/>
                  </a:cubicBezTo>
                  <a:cubicBezTo>
                    <a:pt x="902" y="960"/>
                    <a:pt x="910" y="956"/>
                    <a:pt x="913" y="947"/>
                  </a:cubicBezTo>
                  <a:cubicBezTo>
                    <a:pt x="935" y="913"/>
                    <a:pt x="946" y="869"/>
                    <a:pt x="957" y="824"/>
                  </a:cubicBezTo>
                  <a:cubicBezTo>
                    <a:pt x="957" y="838"/>
                    <a:pt x="984" y="852"/>
                    <a:pt x="1004" y="852"/>
                  </a:cubicBezTo>
                  <a:cubicBezTo>
                    <a:pt x="1015" y="852"/>
                    <a:pt x="1024" y="848"/>
                    <a:pt x="1024" y="836"/>
                  </a:cubicBezTo>
                  <a:lnTo>
                    <a:pt x="1024" y="824"/>
                  </a:lnTo>
                  <a:cubicBezTo>
                    <a:pt x="1035" y="824"/>
                    <a:pt x="1035" y="824"/>
                    <a:pt x="1046" y="813"/>
                  </a:cubicBezTo>
                  <a:lnTo>
                    <a:pt x="1046" y="891"/>
                  </a:lnTo>
                  <a:cubicBezTo>
                    <a:pt x="1046" y="905"/>
                    <a:pt x="1069" y="919"/>
                    <a:pt x="1088" y="919"/>
                  </a:cubicBezTo>
                  <a:cubicBezTo>
                    <a:pt x="1099" y="919"/>
                    <a:pt x="1109" y="914"/>
                    <a:pt x="1113" y="902"/>
                  </a:cubicBezTo>
                  <a:cubicBezTo>
                    <a:pt x="1117" y="863"/>
                    <a:pt x="1117" y="823"/>
                    <a:pt x="1114" y="784"/>
                  </a:cubicBezTo>
                  <a:lnTo>
                    <a:pt x="1114" y="784"/>
                  </a:lnTo>
                  <a:cubicBezTo>
                    <a:pt x="1117" y="802"/>
                    <a:pt x="1143" y="816"/>
                    <a:pt x="1163" y="816"/>
                  </a:cubicBezTo>
                  <a:cubicBezTo>
                    <a:pt x="1178" y="816"/>
                    <a:pt x="1191" y="809"/>
                    <a:pt x="1191" y="791"/>
                  </a:cubicBezTo>
                  <a:cubicBezTo>
                    <a:pt x="1191" y="668"/>
                    <a:pt x="1180" y="546"/>
                    <a:pt x="1124" y="435"/>
                  </a:cubicBezTo>
                  <a:lnTo>
                    <a:pt x="1124" y="435"/>
                  </a:lnTo>
                  <a:cubicBezTo>
                    <a:pt x="1124" y="435"/>
                    <a:pt x="1135" y="435"/>
                    <a:pt x="1135" y="446"/>
                  </a:cubicBezTo>
                  <a:cubicBezTo>
                    <a:pt x="1191" y="524"/>
                    <a:pt x="1235" y="624"/>
                    <a:pt x="1247" y="735"/>
                  </a:cubicBezTo>
                  <a:cubicBezTo>
                    <a:pt x="1247" y="742"/>
                    <a:pt x="1257" y="748"/>
                    <a:pt x="1267" y="748"/>
                  </a:cubicBezTo>
                  <a:cubicBezTo>
                    <a:pt x="1274" y="748"/>
                    <a:pt x="1280" y="745"/>
                    <a:pt x="1280" y="735"/>
                  </a:cubicBezTo>
                  <a:cubicBezTo>
                    <a:pt x="1280" y="602"/>
                    <a:pt x="1213" y="480"/>
                    <a:pt x="1135" y="379"/>
                  </a:cubicBezTo>
                  <a:cubicBezTo>
                    <a:pt x="1091" y="312"/>
                    <a:pt x="1046" y="257"/>
                    <a:pt x="990" y="201"/>
                  </a:cubicBezTo>
                  <a:cubicBezTo>
                    <a:pt x="968" y="168"/>
                    <a:pt x="935" y="146"/>
                    <a:pt x="901" y="146"/>
                  </a:cubicBezTo>
                  <a:cubicBezTo>
                    <a:pt x="891" y="146"/>
                    <a:pt x="879" y="146"/>
                    <a:pt x="868" y="157"/>
                  </a:cubicBezTo>
                  <a:cubicBezTo>
                    <a:pt x="846" y="134"/>
                    <a:pt x="835" y="124"/>
                    <a:pt x="812" y="112"/>
                  </a:cubicBezTo>
                  <a:cubicBezTo>
                    <a:pt x="805" y="105"/>
                    <a:pt x="792" y="97"/>
                    <a:pt x="780" y="97"/>
                  </a:cubicBezTo>
                  <a:cubicBezTo>
                    <a:pt x="776" y="97"/>
                    <a:pt x="771" y="98"/>
                    <a:pt x="768" y="102"/>
                  </a:cubicBezTo>
                  <a:cubicBezTo>
                    <a:pt x="768" y="90"/>
                    <a:pt x="757" y="79"/>
                    <a:pt x="746" y="79"/>
                  </a:cubicBezTo>
                  <a:cubicBezTo>
                    <a:pt x="735" y="57"/>
                    <a:pt x="723" y="57"/>
                    <a:pt x="701" y="57"/>
                  </a:cubicBezTo>
                  <a:cubicBezTo>
                    <a:pt x="691" y="68"/>
                    <a:pt x="691" y="79"/>
                    <a:pt x="701" y="90"/>
                  </a:cubicBezTo>
                  <a:cubicBezTo>
                    <a:pt x="657" y="68"/>
                    <a:pt x="602" y="45"/>
                    <a:pt x="557" y="45"/>
                  </a:cubicBezTo>
                  <a:cubicBezTo>
                    <a:pt x="545" y="35"/>
                    <a:pt x="535" y="35"/>
                    <a:pt x="523" y="35"/>
                  </a:cubicBezTo>
                  <a:lnTo>
                    <a:pt x="523" y="23"/>
                  </a:lnTo>
                  <a:cubicBezTo>
                    <a:pt x="523" y="10"/>
                    <a:pt x="506" y="0"/>
                    <a:pt x="4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91" name="Google Shape;16591;p24"/>
            <p:cNvSpPr/>
            <p:nvPr/>
          </p:nvSpPr>
          <p:spPr>
            <a:xfrm flipH="1">
              <a:off x="244192" y="968695"/>
              <a:ext cx="28720" cy="58812"/>
            </a:xfrm>
            <a:custGeom>
              <a:avLst/>
              <a:gdLst/>
              <a:ahLst/>
              <a:cxnLst/>
              <a:rect l="l" t="t" r="r" b="b"/>
              <a:pathLst>
                <a:path w="356" h="729" extrusionOk="0">
                  <a:moveTo>
                    <a:pt x="326" y="1"/>
                  </a:moveTo>
                  <a:cubicBezTo>
                    <a:pt x="311" y="1"/>
                    <a:pt x="297" y="9"/>
                    <a:pt x="289" y="17"/>
                  </a:cubicBezTo>
                  <a:lnTo>
                    <a:pt x="279" y="17"/>
                  </a:lnTo>
                  <a:cubicBezTo>
                    <a:pt x="267" y="17"/>
                    <a:pt x="267" y="17"/>
                    <a:pt x="256" y="27"/>
                  </a:cubicBezTo>
                  <a:cubicBezTo>
                    <a:pt x="250" y="15"/>
                    <a:pt x="239" y="9"/>
                    <a:pt x="230" y="9"/>
                  </a:cubicBezTo>
                  <a:cubicBezTo>
                    <a:pt x="223" y="9"/>
                    <a:pt x="216" y="12"/>
                    <a:pt x="212" y="17"/>
                  </a:cubicBezTo>
                  <a:cubicBezTo>
                    <a:pt x="190" y="50"/>
                    <a:pt x="178" y="84"/>
                    <a:pt x="167" y="106"/>
                  </a:cubicBezTo>
                  <a:lnTo>
                    <a:pt x="145" y="106"/>
                  </a:lnTo>
                  <a:cubicBezTo>
                    <a:pt x="123" y="106"/>
                    <a:pt x="101" y="128"/>
                    <a:pt x="89" y="150"/>
                  </a:cubicBezTo>
                  <a:cubicBezTo>
                    <a:pt x="34" y="228"/>
                    <a:pt x="0" y="339"/>
                    <a:pt x="0" y="439"/>
                  </a:cubicBezTo>
                  <a:cubicBezTo>
                    <a:pt x="0" y="446"/>
                    <a:pt x="12" y="452"/>
                    <a:pt x="21" y="452"/>
                  </a:cubicBezTo>
                  <a:cubicBezTo>
                    <a:pt x="28" y="452"/>
                    <a:pt x="34" y="449"/>
                    <a:pt x="34" y="439"/>
                  </a:cubicBezTo>
                  <a:cubicBezTo>
                    <a:pt x="45" y="383"/>
                    <a:pt x="56" y="328"/>
                    <a:pt x="89" y="284"/>
                  </a:cubicBezTo>
                  <a:lnTo>
                    <a:pt x="89" y="284"/>
                  </a:lnTo>
                  <a:cubicBezTo>
                    <a:pt x="78" y="328"/>
                    <a:pt x="67" y="383"/>
                    <a:pt x="78" y="439"/>
                  </a:cubicBezTo>
                  <a:cubicBezTo>
                    <a:pt x="89" y="528"/>
                    <a:pt x="111" y="617"/>
                    <a:pt x="145" y="706"/>
                  </a:cubicBezTo>
                  <a:cubicBezTo>
                    <a:pt x="145" y="717"/>
                    <a:pt x="156" y="729"/>
                    <a:pt x="167" y="729"/>
                  </a:cubicBezTo>
                  <a:cubicBezTo>
                    <a:pt x="178" y="729"/>
                    <a:pt x="200" y="717"/>
                    <a:pt x="190" y="706"/>
                  </a:cubicBezTo>
                  <a:cubicBezTo>
                    <a:pt x="167" y="628"/>
                    <a:pt x="145" y="551"/>
                    <a:pt x="145" y="462"/>
                  </a:cubicBezTo>
                  <a:cubicBezTo>
                    <a:pt x="134" y="383"/>
                    <a:pt x="156" y="317"/>
                    <a:pt x="178" y="250"/>
                  </a:cubicBezTo>
                  <a:cubicBezTo>
                    <a:pt x="178" y="239"/>
                    <a:pt x="190" y="239"/>
                    <a:pt x="190" y="239"/>
                  </a:cubicBezTo>
                  <a:cubicBezTo>
                    <a:pt x="200" y="228"/>
                    <a:pt x="200" y="205"/>
                    <a:pt x="200" y="195"/>
                  </a:cubicBezTo>
                  <a:lnTo>
                    <a:pt x="212" y="183"/>
                  </a:lnTo>
                  <a:cubicBezTo>
                    <a:pt x="212" y="173"/>
                    <a:pt x="223" y="161"/>
                    <a:pt x="223" y="150"/>
                  </a:cubicBezTo>
                  <a:cubicBezTo>
                    <a:pt x="223" y="173"/>
                    <a:pt x="223" y="183"/>
                    <a:pt x="234" y="205"/>
                  </a:cubicBezTo>
                  <a:cubicBezTo>
                    <a:pt x="234" y="205"/>
                    <a:pt x="245" y="217"/>
                    <a:pt x="256" y="217"/>
                  </a:cubicBezTo>
                  <a:cubicBezTo>
                    <a:pt x="256" y="217"/>
                    <a:pt x="267" y="217"/>
                    <a:pt x="267" y="205"/>
                  </a:cubicBezTo>
                  <a:cubicBezTo>
                    <a:pt x="267" y="183"/>
                    <a:pt x="279" y="161"/>
                    <a:pt x="289" y="150"/>
                  </a:cubicBezTo>
                  <a:cubicBezTo>
                    <a:pt x="301" y="128"/>
                    <a:pt x="301" y="116"/>
                    <a:pt x="312" y="94"/>
                  </a:cubicBezTo>
                  <a:cubicBezTo>
                    <a:pt x="323" y="84"/>
                    <a:pt x="334" y="61"/>
                    <a:pt x="345" y="50"/>
                  </a:cubicBezTo>
                  <a:cubicBezTo>
                    <a:pt x="345" y="50"/>
                    <a:pt x="345" y="39"/>
                    <a:pt x="356" y="39"/>
                  </a:cubicBezTo>
                  <a:cubicBezTo>
                    <a:pt x="356" y="27"/>
                    <a:pt x="345" y="17"/>
                    <a:pt x="345" y="5"/>
                  </a:cubicBezTo>
                  <a:cubicBezTo>
                    <a:pt x="339" y="2"/>
                    <a:pt x="332" y="1"/>
                    <a:pt x="3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92" name="Google Shape;16592;p24"/>
            <p:cNvSpPr/>
            <p:nvPr/>
          </p:nvSpPr>
          <p:spPr>
            <a:xfrm flipH="1">
              <a:off x="223458" y="970550"/>
              <a:ext cx="9036" cy="25493"/>
            </a:xfrm>
            <a:custGeom>
              <a:avLst/>
              <a:gdLst/>
              <a:ahLst/>
              <a:cxnLst/>
              <a:rect l="l" t="t" r="r" b="b"/>
              <a:pathLst>
                <a:path w="112" h="316" extrusionOk="0">
                  <a:moveTo>
                    <a:pt x="21" y="0"/>
                  </a:moveTo>
                  <a:cubicBezTo>
                    <a:pt x="17" y="0"/>
                    <a:pt x="14" y="1"/>
                    <a:pt x="11" y="4"/>
                  </a:cubicBezTo>
                  <a:cubicBezTo>
                    <a:pt x="0" y="16"/>
                    <a:pt x="0" y="27"/>
                    <a:pt x="11" y="38"/>
                  </a:cubicBezTo>
                  <a:cubicBezTo>
                    <a:pt x="22" y="49"/>
                    <a:pt x="22" y="71"/>
                    <a:pt x="22" y="83"/>
                  </a:cubicBezTo>
                  <a:cubicBezTo>
                    <a:pt x="33" y="105"/>
                    <a:pt x="33" y="127"/>
                    <a:pt x="33" y="150"/>
                  </a:cubicBezTo>
                  <a:cubicBezTo>
                    <a:pt x="45" y="194"/>
                    <a:pt x="45" y="249"/>
                    <a:pt x="55" y="294"/>
                  </a:cubicBezTo>
                  <a:cubicBezTo>
                    <a:pt x="55" y="305"/>
                    <a:pt x="67" y="316"/>
                    <a:pt x="77" y="316"/>
                  </a:cubicBezTo>
                  <a:cubicBezTo>
                    <a:pt x="77" y="316"/>
                    <a:pt x="100" y="316"/>
                    <a:pt x="100" y="305"/>
                  </a:cubicBezTo>
                  <a:cubicBezTo>
                    <a:pt x="111" y="283"/>
                    <a:pt x="111" y="261"/>
                    <a:pt x="111" y="227"/>
                  </a:cubicBezTo>
                  <a:cubicBezTo>
                    <a:pt x="111" y="205"/>
                    <a:pt x="111" y="172"/>
                    <a:pt x="100" y="150"/>
                  </a:cubicBezTo>
                  <a:cubicBezTo>
                    <a:pt x="100" y="105"/>
                    <a:pt x="89" y="49"/>
                    <a:pt x="45" y="16"/>
                  </a:cubicBezTo>
                  <a:cubicBezTo>
                    <a:pt x="36" y="8"/>
                    <a:pt x="29" y="0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93" name="Google Shape;16593;p24"/>
            <p:cNvSpPr/>
            <p:nvPr/>
          </p:nvSpPr>
          <p:spPr>
            <a:xfrm flipH="1">
              <a:off x="209098" y="971680"/>
              <a:ext cx="17345" cy="35174"/>
            </a:xfrm>
            <a:custGeom>
              <a:avLst/>
              <a:gdLst/>
              <a:ahLst/>
              <a:cxnLst/>
              <a:rect l="l" t="t" r="r" b="b"/>
              <a:pathLst>
                <a:path w="215" h="436" extrusionOk="0">
                  <a:moveTo>
                    <a:pt x="26" y="1"/>
                  </a:moveTo>
                  <a:cubicBezTo>
                    <a:pt x="12" y="1"/>
                    <a:pt x="0" y="10"/>
                    <a:pt x="14" y="24"/>
                  </a:cubicBezTo>
                  <a:cubicBezTo>
                    <a:pt x="58" y="79"/>
                    <a:pt x="81" y="146"/>
                    <a:pt x="114" y="202"/>
                  </a:cubicBezTo>
                  <a:cubicBezTo>
                    <a:pt x="136" y="269"/>
                    <a:pt x="147" y="336"/>
                    <a:pt x="158" y="402"/>
                  </a:cubicBezTo>
                  <a:cubicBezTo>
                    <a:pt x="170" y="425"/>
                    <a:pt x="180" y="425"/>
                    <a:pt x="192" y="435"/>
                  </a:cubicBezTo>
                  <a:cubicBezTo>
                    <a:pt x="203" y="435"/>
                    <a:pt x="214" y="425"/>
                    <a:pt x="214" y="413"/>
                  </a:cubicBezTo>
                  <a:cubicBezTo>
                    <a:pt x="214" y="380"/>
                    <a:pt x="214" y="336"/>
                    <a:pt x="203" y="302"/>
                  </a:cubicBezTo>
                  <a:lnTo>
                    <a:pt x="170" y="202"/>
                  </a:lnTo>
                  <a:cubicBezTo>
                    <a:pt x="136" y="136"/>
                    <a:pt x="91" y="69"/>
                    <a:pt x="47" y="13"/>
                  </a:cubicBezTo>
                  <a:cubicBezTo>
                    <a:pt x="43" y="4"/>
                    <a:pt x="34" y="1"/>
                    <a:pt x="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94" name="Google Shape;16594;p24"/>
            <p:cNvSpPr/>
            <p:nvPr/>
          </p:nvSpPr>
          <p:spPr>
            <a:xfrm flipH="1">
              <a:off x="197480" y="988783"/>
              <a:ext cx="12263" cy="47195"/>
            </a:xfrm>
            <a:custGeom>
              <a:avLst/>
              <a:gdLst/>
              <a:ahLst/>
              <a:cxnLst/>
              <a:rect l="l" t="t" r="r" b="b"/>
              <a:pathLst>
                <a:path w="152" h="585" extrusionOk="0">
                  <a:moveTo>
                    <a:pt x="21" y="0"/>
                  </a:moveTo>
                  <a:cubicBezTo>
                    <a:pt x="10" y="0"/>
                    <a:pt x="0" y="10"/>
                    <a:pt x="7" y="23"/>
                  </a:cubicBezTo>
                  <a:cubicBezTo>
                    <a:pt x="18" y="68"/>
                    <a:pt x="40" y="112"/>
                    <a:pt x="52" y="157"/>
                  </a:cubicBezTo>
                  <a:cubicBezTo>
                    <a:pt x="74" y="201"/>
                    <a:pt x="85" y="246"/>
                    <a:pt x="96" y="290"/>
                  </a:cubicBezTo>
                  <a:cubicBezTo>
                    <a:pt x="118" y="379"/>
                    <a:pt x="129" y="480"/>
                    <a:pt x="118" y="569"/>
                  </a:cubicBezTo>
                  <a:cubicBezTo>
                    <a:pt x="118" y="576"/>
                    <a:pt x="129" y="584"/>
                    <a:pt x="136" y="584"/>
                  </a:cubicBezTo>
                  <a:cubicBezTo>
                    <a:pt x="139" y="584"/>
                    <a:pt x="141" y="583"/>
                    <a:pt x="141" y="579"/>
                  </a:cubicBezTo>
                  <a:cubicBezTo>
                    <a:pt x="151" y="480"/>
                    <a:pt x="151" y="379"/>
                    <a:pt x="129" y="290"/>
                  </a:cubicBezTo>
                  <a:cubicBezTo>
                    <a:pt x="118" y="190"/>
                    <a:pt x="96" y="90"/>
                    <a:pt x="40" y="12"/>
                  </a:cubicBezTo>
                  <a:cubicBezTo>
                    <a:pt x="36" y="4"/>
                    <a:pt x="28" y="0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95" name="Google Shape;16595;p24"/>
            <p:cNvSpPr/>
            <p:nvPr/>
          </p:nvSpPr>
          <p:spPr>
            <a:xfrm flipH="1">
              <a:off x="193931" y="977166"/>
              <a:ext cx="19765" cy="30576"/>
            </a:xfrm>
            <a:custGeom>
              <a:avLst/>
              <a:gdLst/>
              <a:ahLst/>
              <a:cxnLst/>
              <a:rect l="l" t="t" r="r" b="b"/>
              <a:pathLst>
                <a:path w="245" h="379" extrusionOk="0">
                  <a:moveTo>
                    <a:pt x="34" y="1"/>
                  </a:moveTo>
                  <a:cubicBezTo>
                    <a:pt x="22" y="1"/>
                    <a:pt x="0" y="1"/>
                    <a:pt x="0" y="23"/>
                  </a:cubicBezTo>
                  <a:lnTo>
                    <a:pt x="0" y="45"/>
                  </a:lnTo>
                  <a:cubicBezTo>
                    <a:pt x="12" y="45"/>
                    <a:pt x="22" y="56"/>
                    <a:pt x="22" y="56"/>
                  </a:cubicBezTo>
                  <a:lnTo>
                    <a:pt x="34" y="56"/>
                  </a:lnTo>
                  <a:cubicBezTo>
                    <a:pt x="45" y="68"/>
                    <a:pt x="45" y="68"/>
                    <a:pt x="56" y="68"/>
                  </a:cubicBezTo>
                  <a:lnTo>
                    <a:pt x="67" y="78"/>
                  </a:lnTo>
                  <a:cubicBezTo>
                    <a:pt x="67" y="90"/>
                    <a:pt x="78" y="100"/>
                    <a:pt x="89" y="112"/>
                  </a:cubicBezTo>
                  <a:cubicBezTo>
                    <a:pt x="89" y="123"/>
                    <a:pt x="101" y="134"/>
                    <a:pt x="111" y="145"/>
                  </a:cubicBezTo>
                  <a:lnTo>
                    <a:pt x="145" y="212"/>
                  </a:lnTo>
                  <a:cubicBezTo>
                    <a:pt x="178" y="256"/>
                    <a:pt x="200" y="301"/>
                    <a:pt x="200" y="357"/>
                  </a:cubicBezTo>
                  <a:cubicBezTo>
                    <a:pt x="200" y="367"/>
                    <a:pt x="212" y="367"/>
                    <a:pt x="223" y="379"/>
                  </a:cubicBezTo>
                  <a:cubicBezTo>
                    <a:pt x="234" y="379"/>
                    <a:pt x="245" y="367"/>
                    <a:pt x="245" y="357"/>
                  </a:cubicBezTo>
                  <a:cubicBezTo>
                    <a:pt x="245" y="301"/>
                    <a:pt x="223" y="256"/>
                    <a:pt x="200" y="212"/>
                  </a:cubicBezTo>
                  <a:cubicBezTo>
                    <a:pt x="190" y="179"/>
                    <a:pt x="167" y="156"/>
                    <a:pt x="156" y="134"/>
                  </a:cubicBezTo>
                  <a:lnTo>
                    <a:pt x="167" y="134"/>
                  </a:lnTo>
                  <a:lnTo>
                    <a:pt x="167" y="112"/>
                  </a:lnTo>
                  <a:cubicBezTo>
                    <a:pt x="156" y="90"/>
                    <a:pt x="134" y="56"/>
                    <a:pt x="111" y="45"/>
                  </a:cubicBezTo>
                  <a:cubicBezTo>
                    <a:pt x="89" y="23"/>
                    <a:pt x="67" y="11"/>
                    <a:pt x="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96" name="Google Shape;16596;p24"/>
            <p:cNvSpPr/>
            <p:nvPr/>
          </p:nvSpPr>
          <p:spPr>
            <a:xfrm flipH="1">
              <a:off x="245966" y="971841"/>
              <a:ext cx="81" cy="887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11"/>
                  </a:lnTo>
                  <a:cubicBezTo>
                    <a:pt x="1" y="0"/>
                    <a:pt x="1" y="0"/>
                    <a:pt x="1" y="1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97" name="Google Shape;16597;p24"/>
            <p:cNvSpPr/>
            <p:nvPr/>
          </p:nvSpPr>
          <p:spPr>
            <a:xfrm flipH="1">
              <a:off x="245966" y="972648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98" name="Google Shape;16598;p24"/>
            <p:cNvSpPr/>
            <p:nvPr/>
          </p:nvSpPr>
          <p:spPr>
            <a:xfrm flipH="1">
              <a:off x="232413" y="968211"/>
              <a:ext cx="13634" cy="22831"/>
            </a:xfrm>
            <a:custGeom>
              <a:avLst/>
              <a:gdLst/>
              <a:ahLst/>
              <a:cxnLst/>
              <a:rect l="l" t="t" r="r" b="b"/>
              <a:pathLst>
                <a:path w="169" h="283" extrusionOk="0">
                  <a:moveTo>
                    <a:pt x="67" y="1"/>
                  </a:moveTo>
                  <a:cubicBezTo>
                    <a:pt x="67" y="1"/>
                    <a:pt x="57" y="1"/>
                    <a:pt x="57" y="11"/>
                  </a:cubicBezTo>
                  <a:lnTo>
                    <a:pt x="45" y="11"/>
                  </a:lnTo>
                  <a:cubicBezTo>
                    <a:pt x="35" y="11"/>
                    <a:pt x="35" y="23"/>
                    <a:pt x="35" y="23"/>
                  </a:cubicBezTo>
                  <a:cubicBezTo>
                    <a:pt x="23" y="23"/>
                    <a:pt x="23" y="23"/>
                    <a:pt x="23" y="33"/>
                  </a:cubicBezTo>
                  <a:cubicBezTo>
                    <a:pt x="12" y="33"/>
                    <a:pt x="12" y="45"/>
                    <a:pt x="12" y="45"/>
                  </a:cubicBezTo>
                  <a:cubicBezTo>
                    <a:pt x="1" y="45"/>
                    <a:pt x="1" y="45"/>
                    <a:pt x="1" y="56"/>
                  </a:cubicBezTo>
                  <a:lnTo>
                    <a:pt x="12" y="56"/>
                  </a:lnTo>
                  <a:lnTo>
                    <a:pt x="12" y="67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35" y="90"/>
                  </a:lnTo>
                  <a:lnTo>
                    <a:pt x="35" y="100"/>
                  </a:lnTo>
                  <a:lnTo>
                    <a:pt x="57" y="122"/>
                  </a:lnTo>
                  <a:cubicBezTo>
                    <a:pt x="57" y="122"/>
                    <a:pt x="79" y="122"/>
                    <a:pt x="79" y="112"/>
                  </a:cubicBezTo>
                  <a:cubicBezTo>
                    <a:pt x="90" y="100"/>
                    <a:pt x="90" y="90"/>
                    <a:pt x="101" y="67"/>
                  </a:cubicBezTo>
                  <a:lnTo>
                    <a:pt x="101" y="78"/>
                  </a:lnTo>
                  <a:lnTo>
                    <a:pt x="101" y="90"/>
                  </a:lnTo>
                  <a:cubicBezTo>
                    <a:pt x="112" y="90"/>
                    <a:pt x="112" y="100"/>
                    <a:pt x="112" y="100"/>
                  </a:cubicBezTo>
                  <a:lnTo>
                    <a:pt x="112" y="156"/>
                  </a:lnTo>
                  <a:cubicBezTo>
                    <a:pt x="112" y="189"/>
                    <a:pt x="112" y="223"/>
                    <a:pt x="101" y="267"/>
                  </a:cubicBezTo>
                  <a:cubicBezTo>
                    <a:pt x="101" y="275"/>
                    <a:pt x="112" y="283"/>
                    <a:pt x="123" y="283"/>
                  </a:cubicBezTo>
                  <a:cubicBezTo>
                    <a:pt x="127" y="283"/>
                    <a:pt x="131" y="282"/>
                    <a:pt x="134" y="278"/>
                  </a:cubicBezTo>
                  <a:cubicBezTo>
                    <a:pt x="146" y="234"/>
                    <a:pt x="156" y="201"/>
                    <a:pt x="156" y="156"/>
                  </a:cubicBezTo>
                  <a:cubicBezTo>
                    <a:pt x="168" y="134"/>
                    <a:pt x="168" y="112"/>
                    <a:pt x="168" y="90"/>
                  </a:cubicBezTo>
                  <a:cubicBezTo>
                    <a:pt x="168" y="78"/>
                    <a:pt x="168" y="67"/>
                    <a:pt x="156" y="67"/>
                  </a:cubicBezTo>
                  <a:cubicBezTo>
                    <a:pt x="156" y="45"/>
                    <a:pt x="134" y="45"/>
                    <a:pt x="124" y="33"/>
                  </a:cubicBezTo>
                  <a:lnTo>
                    <a:pt x="101" y="33"/>
                  </a:lnTo>
                  <a:cubicBezTo>
                    <a:pt x="112" y="23"/>
                    <a:pt x="101" y="11"/>
                    <a:pt x="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99" name="Google Shape;16599;p24"/>
            <p:cNvSpPr/>
            <p:nvPr/>
          </p:nvSpPr>
          <p:spPr>
            <a:xfrm flipH="1">
              <a:off x="237818" y="973616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00" name="Google Shape;16600;p24"/>
            <p:cNvSpPr/>
            <p:nvPr/>
          </p:nvSpPr>
          <p:spPr>
            <a:xfrm flipH="1">
              <a:off x="271944" y="989832"/>
              <a:ext cx="7261" cy="44452"/>
            </a:xfrm>
            <a:custGeom>
              <a:avLst/>
              <a:gdLst/>
              <a:ahLst/>
              <a:cxnLst/>
              <a:rect l="l" t="t" r="r" b="b"/>
              <a:pathLst>
                <a:path w="90" h="551" extrusionOk="0">
                  <a:moveTo>
                    <a:pt x="51" y="1"/>
                  </a:moveTo>
                  <a:cubicBezTo>
                    <a:pt x="44" y="1"/>
                    <a:pt x="37" y="3"/>
                    <a:pt x="34" y="10"/>
                  </a:cubicBezTo>
                  <a:cubicBezTo>
                    <a:pt x="1" y="88"/>
                    <a:pt x="1" y="188"/>
                    <a:pt x="1" y="277"/>
                  </a:cubicBezTo>
                  <a:cubicBezTo>
                    <a:pt x="1" y="366"/>
                    <a:pt x="23" y="455"/>
                    <a:pt x="45" y="533"/>
                  </a:cubicBezTo>
                  <a:cubicBezTo>
                    <a:pt x="51" y="544"/>
                    <a:pt x="62" y="550"/>
                    <a:pt x="71" y="550"/>
                  </a:cubicBezTo>
                  <a:cubicBezTo>
                    <a:pt x="81" y="550"/>
                    <a:pt x="90" y="544"/>
                    <a:pt x="90" y="533"/>
                  </a:cubicBezTo>
                  <a:cubicBezTo>
                    <a:pt x="67" y="455"/>
                    <a:pt x="45" y="366"/>
                    <a:pt x="45" y="277"/>
                  </a:cubicBezTo>
                  <a:cubicBezTo>
                    <a:pt x="56" y="200"/>
                    <a:pt x="67" y="111"/>
                    <a:pt x="78" y="22"/>
                  </a:cubicBezTo>
                  <a:cubicBezTo>
                    <a:pt x="86" y="14"/>
                    <a:pt x="67" y="1"/>
                    <a:pt x="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01" name="Google Shape;16601;p24"/>
            <p:cNvSpPr/>
            <p:nvPr/>
          </p:nvSpPr>
          <p:spPr>
            <a:xfrm flipH="1">
              <a:off x="209098" y="1004999"/>
              <a:ext cx="8229" cy="31544"/>
            </a:xfrm>
            <a:custGeom>
              <a:avLst/>
              <a:gdLst/>
              <a:ahLst/>
              <a:cxnLst/>
              <a:rect l="l" t="t" r="r" b="b"/>
              <a:pathLst>
                <a:path w="102" h="391" extrusionOk="0">
                  <a:moveTo>
                    <a:pt x="23" y="0"/>
                  </a:moveTo>
                  <a:cubicBezTo>
                    <a:pt x="12" y="0"/>
                    <a:pt x="1" y="12"/>
                    <a:pt x="1" y="22"/>
                  </a:cubicBezTo>
                  <a:cubicBezTo>
                    <a:pt x="34" y="134"/>
                    <a:pt x="57" y="256"/>
                    <a:pt x="45" y="368"/>
                  </a:cubicBezTo>
                  <a:cubicBezTo>
                    <a:pt x="45" y="381"/>
                    <a:pt x="58" y="391"/>
                    <a:pt x="68" y="391"/>
                  </a:cubicBezTo>
                  <a:cubicBezTo>
                    <a:pt x="74" y="391"/>
                    <a:pt x="79" y="387"/>
                    <a:pt x="79" y="378"/>
                  </a:cubicBezTo>
                  <a:cubicBezTo>
                    <a:pt x="101" y="256"/>
                    <a:pt x="101" y="134"/>
                    <a:pt x="45" y="22"/>
                  </a:cubicBezTo>
                  <a:cubicBezTo>
                    <a:pt x="45" y="12"/>
                    <a:pt x="34" y="0"/>
                    <a:pt x="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02" name="Google Shape;16602;p24"/>
            <p:cNvSpPr/>
            <p:nvPr/>
          </p:nvSpPr>
          <p:spPr>
            <a:xfrm flipH="1">
              <a:off x="717922" y="845261"/>
              <a:ext cx="48324" cy="48002"/>
            </a:xfrm>
            <a:custGeom>
              <a:avLst/>
              <a:gdLst/>
              <a:ahLst/>
              <a:cxnLst/>
              <a:rect l="l" t="t" r="r" b="b"/>
              <a:pathLst>
                <a:path w="599" h="595" extrusionOk="0">
                  <a:moveTo>
                    <a:pt x="499" y="0"/>
                  </a:moveTo>
                  <a:cubicBezTo>
                    <a:pt x="432" y="12"/>
                    <a:pt x="376" y="45"/>
                    <a:pt x="309" y="79"/>
                  </a:cubicBezTo>
                  <a:cubicBezTo>
                    <a:pt x="287" y="89"/>
                    <a:pt x="254" y="112"/>
                    <a:pt x="232" y="134"/>
                  </a:cubicBezTo>
                  <a:cubicBezTo>
                    <a:pt x="210" y="156"/>
                    <a:pt x="187" y="178"/>
                    <a:pt x="198" y="212"/>
                  </a:cubicBezTo>
                  <a:lnTo>
                    <a:pt x="210" y="223"/>
                  </a:lnTo>
                  <a:cubicBezTo>
                    <a:pt x="165" y="267"/>
                    <a:pt x="109" y="301"/>
                    <a:pt x="65" y="346"/>
                  </a:cubicBezTo>
                  <a:cubicBezTo>
                    <a:pt x="45" y="365"/>
                    <a:pt x="78" y="403"/>
                    <a:pt x="109" y="403"/>
                  </a:cubicBezTo>
                  <a:cubicBezTo>
                    <a:pt x="113" y="403"/>
                    <a:pt x="117" y="402"/>
                    <a:pt x="121" y="401"/>
                  </a:cubicBezTo>
                  <a:lnTo>
                    <a:pt x="121" y="401"/>
                  </a:lnTo>
                  <a:cubicBezTo>
                    <a:pt x="121" y="412"/>
                    <a:pt x="109" y="412"/>
                    <a:pt x="109" y="412"/>
                  </a:cubicBezTo>
                  <a:cubicBezTo>
                    <a:pt x="65" y="457"/>
                    <a:pt x="20" y="512"/>
                    <a:pt x="9" y="568"/>
                  </a:cubicBezTo>
                  <a:cubicBezTo>
                    <a:pt x="1" y="584"/>
                    <a:pt x="23" y="594"/>
                    <a:pt x="39" y="594"/>
                  </a:cubicBezTo>
                  <a:cubicBezTo>
                    <a:pt x="45" y="594"/>
                    <a:pt x="51" y="593"/>
                    <a:pt x="54" y="590"/>
                  </a:cubicBezTo>
                  <a:cubicBezTo>
                    <a:pt x="76" y="568"/>
                    <a:pt x="87" y="546"/>
                    <a:pt x="109" y="524"/>
                  </a:cubicBezTo>
                  <a:cubicBezTo>
                    <a:pt x="131" y="501"/>
                    <a:pt x="154" y="479"/>
                    <a:pt x="176" y="468"/>
                  </a:cubicBezTo>
                  <a:lnTo>
                    <a:pt x="309" y="368"/>
                  </a:lnTo>
                  <a:cubicBezTo>
                    <a:pt x="354" y="346"/>
                    <a:pt x="398" y="323"/>
                    <a:pt x="443" y="312"/>
                  </a:cubicBezTo>
                  <a:cubicBezTo>
                    <a:pt x="465" y="301"/>
                    <a:pt x="487" y="301"/>
                    <a:pt x="510" y="301"/>
                  </a:cubicBezTo>
                  <a:cubicBezTo>
                    <a:pt x="521" y="295"/>
                    <a:pt x="535" y="295"/>
                    <a:pt x="547" y="295"/>
                  </a:cubicBezTo>
                  <a:cubicBezTo>
                    <a:pt x="560" y="295"/>
                    <a:pt x="571" y="295"/>
                    <a:pt x="576" y="290"/>
                  </a:cubicBezTo>
                  <a:cubicBezTo>
                    <a:pt x="599" y="279"/>
                    <a:pt x="599" y="257"/>
                    <a:pt x="576" y="245"/>
                  </a:cubicBezTo>
                  <a:cubicBezTo>
                    <a:pt x="554" y="223"/>
                    <a:pt x="527" y="215"/>
                    <a:pt x="498" y="215"/>
                  </a:cubicBezTo>
                  <a:cubicBezTo>
                    <a:pt x="468" y="215"/>
                    <a:pt x="438" y="223"/>
                    <a:pt x="410" y="234"/>
                  </a:cubicBezTo>
                  <a:cubicBezTo>
                    <a:pt x="354" y="245"/>
                    <a:pt x="321" y="267"/>
                    <a:pt x="276" y="290"/>
                  </a:cubicBezTo>
                  <a:cubicBezTo>
                    <a:pt x="321" y="257"/>
                    <a:pt x="376" y="223"/>
                    <a:pt x="432" y="201"/>
                  </a:cubicBezTo>
                  <a:lnTo>
                    <a:pt x="566" y="134"/>
                  </a:lnTo>
                  <a:cubicBezTo>
                    <a:pt x="599" y="112"/>
                    <a:pt x="588" y="89"/>
                    <a:pt x="566" y="67"/>
                  </a:cubicBezTo>
                  <a:cubicBezTo>
                    <a:pt x="588" y="34"/>
                    <a:pt x="532" y="0"/>
                    <a:pt x="4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03" name="Google Shape;16603;p24"/>
            <p:cNvSpPr/>
            <p:nvPr/>
          </p:nvSpPr>
          <p:spPr>
            <a:xfrm flipH="1">
              <a:off x="660642" y="918595"/>
              <a:ext cx="70510" cy="35497"/>
            </a:xfrm>
            <a:custGeom>
              <a:avLst/>
              <a:gdLst/>
              <a:ahLst/>
              <a:cxnLst/>
              <a:rect l="l" t="t" r="r" b="b"/>
              <a:pathLst>
                <a:path w="874" h="440" extrusionOk="0">
                  <a:moveTo>
                    <a:pt x="464" y="315"/>
                  </a:moveTo>
                  <a:cubicBezTo>
                    <a:pt x="460" y="319"/>
                    <a:pt x="456" y="322"/>
                    <a:pt x="453" y="326"/>
                  </a:cubicBezTo>
                  <a:lnTo>
                    <a:pt x="453" y="326"/>
                  </a:lnTo>
                  <a:cubicBezTo>
                    <a:pt x="453" y="319"/>
                    <a:pt x="458" y="316"/>
                    <a:pt x="464" y="315"/>
                  </a:cubicBezTo>
                  <a:close/>
                  <a:moveTo>
                    <a:pt x="589" y="1"/>
                  </a:moveTo>
                  <a:cubicBezTo>
                    <a:pt x="584" y="1"/>
                    <a:pt x="579" y="2"/>
                    <a:pt x="575" y="3"/>
                  </a:cubicBezTo>
                  <a:cubicBezTo>
                    <a:pt x="519" y="26"/>
                    <a:pt x="486" y="59"/>
                    <a:pt x="442" y="92"/>
                  </a:cubicBezTo>
                  <a:cubicBezTo>
                    <a:pt x="398" y="126"/>
                    <a:pt x="364" y="148"/>
                    <a:pt x="319" y="171"/>
                  </a:cubicBezTo>
                  <a:cubicBezTo>
                    <a:pt x="230" y="226"/>
                    <a:pt x="141" y="270"/>
                    <a:pt x="42" y="304"/>
                  </a:cubicBezTo>
                  <a:cubicBezTo>
                    <a:pt x="0" y="314"/>
                    <a:pt x="45" y="372"/>
                    <a:pt x="78" y="372"/>
                  </a:cubicBezTo>
                  <a:cubicBezTo>
                    <a:pt x="81" y="372"/>
                    <a:pt x="84" y="372"/>
                    <a:pt x="86" y="371"/>
                  </a:cubicBezTo>
                  <a:cubicBezTo>
                    <a:pt x="136" y="351"/>
                    <a:pt x="196" y="330"/>
                    <a:pt x="249" y="310"/>
                  </a:cubicBezTo>
                  <a:lnTo>
                    <a:pt x="249" y="310"/>
                  </a:lnTo>
                  <a:cubicBezTo>
                    <a:pt x="245" y="322"/>
                    <a:pt x="254" y="339"/>
                    <a:pt x="264" y="349"/>
                  </a:cubicBezTo>
                  <a:cubicBezTo>
                    <a:pt x="272" y="356"/>
                    <a:pt x="285" y="364"/>
                    <a:pt x="300" y="364"/>
                  </a:cubicBezTo>
                  <a:cubicBezTo>
                    <a:pt x="306" y="364"/>
                    <a:pt x="313" y="363"/>
                    <a:pt x="319" y="359"/>
                  </a:cubicBezTo>
                  <a:cubicBezTo>
                    <a:pt x="341" y="349"/>
                    <a:pt x="375" y="337"/>
                    <a:pt x="408" y="326"/>
                  </a:cubicBezTo>
                  <a:lnTo>
                    <a:pt x="452" y="326"/>
                  </a:lnTo>
                  <a:cubicBezTo>
                    <a:pt x="420" y="354"/>
                    <a:pt x="382" y="374"/>
                    <a:pt x="353" y="393"/>
                  </a:cubicBezTo>
                  <a:cubicBezTo>
                    <a:pt x="333" y="403"/>
                    <a:pt x="357" y="439"/>
                    <a:pt x="379" y="439"/>
                  </a:cubicBezTo>
                  <a:cubicBezTo>
                    <a:pt x="381" y="439"/>
                    <a:pt x="384" y="439"/>
                    <a:pt x="386" y="438"/>
                  </a:cubicBezTo>
                  <a:cubicBezTo>
                    <a:pt x="486" y="404"/>
                    <a:pt x="564" y="349"/>
                    <a:pt x="642" y="293"/>
                  </a:cubicBezTo>
                  <a:cubicBezTo>
                    <a:pt x="720" y="237"/>
                    <a:pt x="809" y="181"/>
                    <a:pt x="865" y="104"/>
                  </a:cubicBezTo>
                  <a:cubicBezTo>
                    <a:pt x="874" y="75"/>
                    <a:pt x="833" y="46"/>
                    <a:pt x="808" y="46"/>
                  </a:cubicBezTo>
                  <a:cubicBezTo>
                    <a:pt x="804" y="46"/>
                    <a:pt x="801" y="46"/>
                    <a:pt x="798" y="48"/>
                  </a:cubicBezTo>
                  <a:cubicBezTo>
                    <a:pt x="764" y="70"/>
                    <a:pt x="731" y="104"/>
                    <a:pt x="697" y="126"/>
                  </a:cubicBezTo>
                  <a:cubicBezTo>
                    <a:pt x="697" y="115"/>
                    <a:pt x="687" y="104"/>
                    <a:pt x="675" y="92"/>
                  </a:cubicBezTo>
                  <a:cubicBezTo>
                    <a:pt x="670" y="87"/>
                    <a:pt x="662" y="84"/>
                    <a:pt x="652" y="84"/>
                  </a:cubicBezTo>
                  <a:cubicBezTo>
                    <a:pt x="642" y="84"/>
                    <a:pt x="631" y="87"/>
                    <a:pt x="620" y="92"/>
                  </a:cubicBezTo>
                  <a:lnTo>
                    <a:pt x="598" y="92"/>
                  </a:lnTo>
                  <a:cubicBezTo>
                    <a:pt x="620" y="82"/>
                    <a:pt x="631" y="70"/>
                    <a:pt x="631" y="48"/>
                  </a:cubicBezTo>
                  <a:cubicBezTo>
                    <a:pt x="649" y="21"/>
                    <a:pt x="614" y="1"/>
                    <a:pt x="5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04" name="Google Shape;16604;p24"/>
            <p:cNvSpPr/>
            <p:nvPr/>
          </p:nvSpPr>
          <p:spPr>
            <a:xfrm flipH="1">
              <a:off x="660480" y="933520"/>
              <a:ext cx="61313" cy="44936"/>
            </a:xfrm>
            <a:custGeom>
              <a:avLst/>
              <a:gdLst/>
              <a:ahLst/>
              <a:cxnLst/>
              <a:rect l="l" t="t" r="r" b="b"/>
              <a:pathLst>
                <a:path w="760" h="557" extrusionOk="0">
                  <a:moveTo>
                    <a:pt x="696" y="1"/>
                  </a:moveTo>
                  <a:cubicBezTo>
                    <a:pt x="687" y="1"/>
                    <a:pt x="678" y="3"/>
                    <a:pt x="670" y="8"/>
                  </a:cubicBezTo>
                  <a:cubicBezTo>
                    <a:pt x="626" y="52"/>
                    <a:pt x="593" y="119"/>
                    <a:pt x="548" y="164"/>
                  </a:cubicBezTo>
                  <a:cubicBezTo>
                    <a:pt x="504" y="208"/>
                    <a:pt x="448" y="253"/>
                    <a:pt x="403" y="286"/>
                  </a:cubicBezTo>
                  <a:cubicBezTo>
                    <a:pt x="292" y="375"/>
                    <a:pt x="170" y="431"/>
                    <a:pt x="48" y="486"/>
                  </a:cubicBezTo>
                  <a:cubicBezTo>
                    <a:pt x="0" y="505"/>
                    <a:pt x="43" y="557"/>
                    <a:pt x="84" y="557"/>
                  </a:cubicBezTo>
                  <a:cubicBezTo>
                    <a:pt x="91" y="557"/>
                    <a:pt x="97" y="556"/>
                    <a:pt x="104" y="552"/>
                  </a:cubicBezTo>
                  <a:cubicBezTo>
                    <a:pt x="237" y="497"/>
                    <a:pt x="359" y="441"/>
                    <a:pt x="482" y="352"/>
                  </a:cubicBezTo>
                  <a:cubicBezTo>
                    <a:pt x="537" y="319"/>
                    <a:pt x="593" y="275"/>
                    <a:pt x="648" y="219"/>
                  </a:cubicBezTo>
                  <a:cubicBezTo>
                    <a:pt x="693" y="174"/>
                    <a:pt x="737" y="119"/>
                    <a:pt x="759" y="52"/>
                  </a:cubicBezTo>
                  <a:cubicBezTo>
                    <a:pt x="759" y="26"/>
                    <a:pt x="726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05" name="Google Shape;16605;p24"/>
            <p:cNvSpPr/>
            <p:nvPr/>
          </p:nvSpPr>
          <p:spPr>
            <a:xfrm flipH="1">
              <a:off x="695494" y="882937"/>
              <a:ext cx="57037" cy="33883"/>
            </a:xfrm>
            <a:custGeom>
              <a:avLst/>
              <a:gdLst/>
              <a:ahLst/>
              <a:cxnLst/>
              <a:rect l="l" t="t" r="r" b="b"/>
              <a:pathLst>
                <a:path w="707" h="420" extrusionOk="0">
                  <a:moveTo>
                    <a:pt x="618" y="1"/>
                  </a:moveTo>
                  <a:cubicBezTo>
                    <a:pt x="596" y="1"/>
                    <a:pt x="574" y="12"/>
                    <a:pt x="551" y="12"/>
                  </a:cubicBezTo>
                  <a:cubicBezTo>
                    <a:pt x="544" y="12"/>
                    <a:pt x="536" y="7"/>
                    <a:pt x="529" y="7"/>
                  </a:cubicBezTo>
                  <a:cubicBezTo>
                    <a:pt x="525" y="7"/>
                    <a:pt x="521" y="8"/>
                    <a:pt x="517" y="12"/>
                  </a:cubicBezTo>
                  <a:cubicBezTo>
                    <a:pt x="362" y="45"/>
                    <a:pt x="218" y="146"/>
                    <a:pt x="106" y="257"/>
                  </a:cubicBezTo>
                  <a:cubicBezTo>
                    <a:pt x="95" y="267"/>
                    <a:pt x="95" y="279"/>
                    <a:pt x="95" y="290"/>
                  </a:cubicBezTo>
                  <a:cubicBezTo>
                    <a:pt x="84" y="301"/>
                    <a:pt x="73" y="324"/>
                    <a:pt x="62" y="334"/>
                  </a:cubicBezTo>
                  <a:lnTo>
                    <a:pt x="50" y="334"/>
                  </a:lnTo>
                  <a:cubicBezTo>
                    <a:pt x="40" y="356"/>
                    <a:pt x="28" y="368"/>
                    <a:pt x="17" y="379"/>
                  </a:cubicBezTo>
                  <a:cubicBezTo>
                    <a:pt x="0" y="396"/>
                    <a:pt x="23" y="420"/>
                    <a:pt x="44" y="420"/>
                  </a:cubicBezTo>
                  <a:cubicBezTo>
                    <a:pt x="50" y="420"/>
                    <a:pt x="57" y="418"/>
                    <a:pt x="62" y="412"/>
                  </a:cubicBezTo>
                  <a:cubicBezTo>
                    <a:pt x="106" y="390"/>
                    <a:pt x="139" y="356"/>
                    <a:pt x="173" y="324"/>
                  </a:cubicBezTo>
                  <a:cubicBezTo>
                    <a:pt x="218" y="301"/>
                    <a:pt x="262" y="267"/>
                    <a:pt x="295" y="235"/>
                  </a:cubicBezTo>
                  <a:cubicBezTo>
                    <a:pt x="307" y="235"/>
                    <a:pt x="307" y="223"/>
                    <a:pt x="317" y="223"/>
                  </a:cubicBezTo>
                  <a:cubicBezTo>
                    <a:pt x="351" y="201"/>
                    <a:pt x="384" y="190"/>
                    <a:pt x="406" y="178"/>
                  </a:cubicBezTo>
                  <a:cubicBezTo>
                    <a:pt x="495" y="134"/>
                    <a:pt x="584" y="112"/>
                    <a:pt x="663" y="67"/>
                  </a:cubicBezTo>
                  <a:cubicBezTo>
                    <a:pt x="707" y="45"/>
                    <a:pt x="651" y="1"/>
                    <a:pt x="6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06" name="Google Shape;16606;p24"/>
            <p:cNvSpPr/>
            <p:nvPr/>
          </p:nvSpPr>
          <p:spPr>
            <a:xfrm flipH="1">
              <a:off x="690976" y="892940"/>
              <a:ext cx="58973" cy="45985"/>
            </a:xfrm>
            <a:custGeom>
              <a:avLst/>
              <a:gdLst/>
              <a:ahLst/>
              <a:cxnLst/>
              <a:rect l="l" t="t" r="r" b="b"/>
              <a:pathLst>
                <a:path w="731" h="570" extrusionOk="0">
                  <a:moveTo>
                    <a:pt x="635" y="0"/>
                  </a:moveTo>
                  <a:cubicBezTo>
                    <a:pt x="597" y="0"/>
                    <a:pt x="561" y="14"/>
                    <a:pt x="530" y="22"/>
                  </a:cubicBezTo>
                  <a:cubicBezTo>
                    <a:pt x="485" y="44"/>
                    <a:pt x="441" y="66"/>
                    <a:pt x="408" y="88"/>
                  </a:cubicBezTo>
                  <a:cubicBezTo>
                    <a:pt x="308" y="143"/>
                    <a:pt x="219" y="200"/>
                    <a:pt x="130" y="255"/>
                  </a:cubicBezTo>
                  <a:cubicBezTo>
                    <a:pt x="92" y="283"/>
                    <a:pt x="126" y="327"/>
                    <a:pt x="164" y="327"/>
                  </a:cubicBezTo>
                  <a:cubicBezTo>
                    <a:pt x="171" y="327"/>
                    <a:pt x="179" y="325"/>
                    <a:pt x="186" y="321"/>
                  </a:cubicBezTo>
                  <a:cubicBezTo>
                    <a:pt x="275" y="266"/>
                    <a:pt x="364" y="210"/>
                    <a:pt x="453" y="166"/>
                  </a:cubicBezTo>
                  <a:cubicBezTo>
                    <a:pt x="495" y="144"/>
                    <a:pt x="528" y="134"/>
                    <a:pt x="570" y="113"/>
                  </a:cubicBezTo>
                  <a:lnTo>
                    <a:pt x="570" y="113"/>
                  </a:lnTo>
                  <a:cubicBezTo>
                    <a:pt x="460" y="167"/>
                    <a:pt x="362" y="211"/>
                    <a:pt x="275" y="277"/>
                  </a:cubicBezTo>
                  <a:cubicBezTo>
                    <a:pt x="219" y="311"/>
                    <a:pt x="163" y="344"/>
                    <a:pt x="119" y="388"/>
                  </a:cubicBezTo>
                  <a:cubicBezTo>
                    <a:pt x="85" y="422"/>
                    <a:pt x="41" y="466"/>
                    <a:pt x="18" y="522"/>
                  </a:cubicBezTo>
                  <a:cubicBezTo>
                    <a:pt x="0" y="549"/>
                    <a:pt x="34" y="569"/>
                    <a:pt x="60" y="569"/>
                  </a:cubicBezTo>
                  <a:cubicBezTo>
                    <a:pt x="65" y="569"/>
                    <a:pt x="70" y="568"/>
                    <a:pt x="74" y="566"/>
                  </a:cubicBezTo>
                  <a:lnTo>
                    <a:pt x="208" y="433"/>
                  </a:lnTo>
                  <a:lnTo>
                    <a:pt x="341" y="333"/>
                  </a:lnTo>
                  <a:lnTo>
                    <a:pt x="641" y="166"/>
                  </a:lnTo>
                  <a:cubicBezTo>
                    <a:pt x="675" y="143"/>
                    <a:pt x="641" y="99"/>
                    <a:pt x="608" y="99"/>
                  </a:cubicBezTo>
                  <a:cubicBezTo>
                    <a:pt x="641" y="88"/>
                    <a:pt x="675" y="88"/>
                    <a:pt x="708" y="77"/>
                  </a:cubicBezTo>
                  <a:cubicBezTo>
                    <a:pt x="730" y="54"/>
                    <a:pt x="697" y="22"/>
                    <a:pt x="686" y="10"/>
                  </a:cubicBezTo>
                  <a:cubicBezTo>
                    <a:pt x="669" y="3"/>
                    <a:pt x="651" y="0"/>
                    <a:pt x="6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07" name="Google Shape;16607;p24"/>
            <p:cNvSpPr/>
            <p:nvPr/>
          </p:nvSpPr>
          <p:spPr>
            <a:xfrm flipH="1">
              <a:off x="712516" y="919079"/>
              <a:ext cx="16216" cy="10568"/>
            </a:xfrm>
            <a:custGeom>
              <a:avLst/>
              <a:gdLst/>
              <a:ahLst/>
              <a:cxnLst/>
              <a:rect l="l" t="t" r="r" b="b"/>
              <a:pathLst>
                <a:path w="201" h="131" extrusionOk="0">
                  <a:moveTo>
                    <a:pt x="158" y="0"/>
                  </a:moveTo>
                  <a:cubicBezTo>
                    <a:pt x="148" y="0"/>
                    <a:pt x="139" y="3"/>
                    <a:pt x="134" y="9"/>
                  </a:cubicBezTo>
                  <a:cubicBezTo>
                    <a:pt x="123" y="20"/>
                    <a:pt x="111" y="20"/>
                    <a:pt x="101" y="31"/>
                  </a:cubicBezTo>
                  <a:lnTo>
                    <a:pt x="101" y="42"/>
                  </a:lnTo>
                  <a:lnTo>
                    <a:pt x="89" y="42"/>
                  </a:lnTo>
                  <a:lnTo>
                    <a:pt x="78" y="53"/>
                  </a:lnTo>
                  <a:cubicBezTo>
                    <a:pt x="67" y="53"/>
                    <a:pt x="56" y="64"/>
                    <a:pt x="45" y="64"/>
                  </a:cubicBezTo>
                  <a:cubicBezTo>
                    <a:pt x="34" y="76"/>
                    <a:pt x="22" y="76"/>
                    <a:pt x="12" y="86"/>
                  </a:cubicBezTo>
                  <a:cubicBezTo>
                    <a:pt x="0" y="86"/>
                    <a:pt x="0" y="109"/>
                    <a:pt x="0" y="120"/>
                  </a:cubicBezTo>
                  <a:cubicBezTo>
                    <a:pt x="12" y="131"/>
                    <a:pt x="22" y="131"/>
                    <a:pt x="45" y="131"/>
                  </a:cubicBezTo>
                  <a:cubicBezTo>
                    <a:pt x="67" y="131"/>
                    <a:pt x="101" y="120"/>
                    <a:pt x="123" y="109"/>
                  </a:cubicBezTo>
                  <a:cubicBezTo>
                    <a:pt x="145" y="86"/>
                    <a:pt x="167" y="76"/>
                    <a:pt x="190" y="53"/>
                  </a:cubicBezTo>
                  <a:cubicBezTo>
                    <a:pt x="200" y="42"/>
                    <a:pt x="200" y="20"/>
                    <a:pt x="190" y="9"/>
                  </a:cubicBezTo>
                  <a:cubicBezTo>
                    <a:pt x="178" y="3"/>
                    <a:pt x="167" y="0"/>
                    <a:pt x="1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08" name="Google Shape;16608;p24"/>
            <p:cNvSpPr/>
            <p:nvPr/>
          </p:nvSpPr>
          <p:spPr>
            <a:xfrm flipH="1">
              <a:off x="622806" y="826463"/>
              <a:ext cx="139164" cy="119480"/>
            </a:xfrm>
            <a:custGeom>
              <a:avLst/>
              <a:gdLst/>
              <a:ahLst/>
              <a:cxnLst/>
              <a:rect l="l" t="t" r="r" b="b"/>
              <a:pathLst>
                <a:path w="1725" h="1481" extrusionOk="0">
                  <a:moveTo>
                    <a:pt x="579" y="0"/>
                  </a:moveTo>
                  <a:cubicBezTo>
                    <a:pt x="579" y="0"/>
                    <a:pt x="1" y="601"/>
                    <a:pt x="579" y="1168"/>
                  </a:cubicBezTo>
                  <a:cubicBezTo>
                    <a:pt x="822" y="1410"/>
                    <a:pt x="1062" y="1481"/>
                    <a:pt x="1260" y="1481"/>
                  </a:cubicBezTo>
                  <a:cubicBezTo>
                    <a:pt x="1533" y="1481"/>
                    <a:pt x="1724" y="1346"/>
                    <a:pt x="1724" y="1346"/>
                  </a:cubicBezTo>
                  <a:lnTo>
                    <a:pt x="1558" y="623"/>
                  </a:lnTo>
                  <a:lnTo>
                    <a:pt x="1336" y="356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09" name="Google Shape;16609;p24"/>
            <p:cNvSpPr/>
            <p:nvPr/>
          </p:nvSpPr>
          <p:spPr>
            <a:xfrm flipH="1">
              <a:off x="636198" y="837113"/>
              <a:ext cx="139810" cy="138519"/>
            </a:xfrm>
            <a:custGeom>
              <a:avLst/>
              <a:gdLst/>
              <a:ahLst/>
              <a:cxnLst/>
              <a:rect l="l" t="t" r="r" b="b"/>
              <a:pathLst>
                <a:path w="1733" h="1717" extrusionOk="0">
                  <a:moveTo>
                    <a:pt x="718" y="0"/>
                  </a:moveTo>
                  <a:cubicBezTo>
                    <a:pt x="605" y="0"/>
                    <a:pt x="485" y="48"/>
                    <a:pt x="386" y="101"/>
                  </a:cubicBezTo>
                  <a:cubicBezTo>
                    <a:pt x="230" y="190"/>
                    <a:pt x="86" y="302"/>
                    <a:pt x="8" y="480"/>
                  </a:cubicBezTo>
                  <a:cubicBezTo>
                    <a:pt x="0" y="495"/>
                    <a:pt x="20" y="511"/>
                    <a:pt x="36" y="511"/>
                  </a:cubicBezTo>
                  <a:cubicBezTo>
                    <a:pt x="43" y="511"/>
                    <a:pt x="49" y="508"/>
                    <a:pt x="52" y="502"/>
                  </a:cubicBezTo>
                  <a:cubicBezTo>
                    <a:pt x="130" y="346"/>
                    <a:pt x="275" y="246"/>
                    <a:pt x="420" y="168"/>
                  </a:cubicBezTo>
                  <a:cubicBezTo>
                    <a:pt x="519" y="108"/>
                    <a:pt x="627" y="67"/>
                    <a:pt x="744" y="67"/>
                  </a:cubicBezTo>
                  <a:cubicBezTo>
                    <a:pt x="758" y="67"/>
                    <a:pt x="772" y="67"/>
                    <a:pt x="786" y="68"/>
                  </a:cubicBezTo>
                  <a:cubicBezTo>
                    <a:pt x="786" y="79"/>
                    <a:pt x="798" y="91"/>
                    <a:pt x="808" y="91"/>
                  </a:cubicBezTo>
                  <a:cubicBezTo>
                    <a:pt x="820" y="101"/>
                    <a:pt x="831" y="101"/>
                    <a:pt x="842" y="113"/>
                  </a:cubicBezTo>
                  <a:cubicBezTo>
                    <a:pt x="808" y="113"/>
                    <a:pt x="786" y="113"/>
                    <a:pt x="753" y="124"/>
                  </a:cubicBezTo>
                  <a:cubicBezTo>
                    <a:pt x="697" y="135"/>
                    <a:pt x="642" y="157"/>
                    <a:pt x="575" y="180"/>
                  </a:cubicBezTo>
                  <a:cubicBezTo>
                    <a:pt x="453" y="246"/>
                    <a:pt x="331" y="324"/>
                    <a:pt x="208" y="380"/>
                  </a:cubicBezTo>
                  <a:cubicBezTo>
                    <a:pt x="179" y="399"/>
                    <a:pt x="200" y="426"/>
                    <a:pt x="221" y="426"/>
                  </a:cubicBezTo>
                  <a:cubicBezTo>
                    <a:pt x="224" y="426"/>
                    <a:pt x="227" y="426"/>
                    <a:pt x="230" y="424"/>
                  </a:cubicBezTo>
                  <a:cubicBezTo>
                    <a:pt x="364" y="368"/>
                    <a:pt x="486" y="302"/>
                    <a:pt x="608" y="246"/>
                  </a:cubicBezTo>
                  <a:cubicBezTo>
                    <a:pt x="664" y="224"/>
                    <a:pt x="720" y="202"/>
                    <a:pt x="786" y="190"/>
                  </a:cubicBezTo>
                  <a:cubicBezTo>
                    <a:pt x="820" y="180"/>
                    <a:pt x="842" y="180"/>
                    <a:pt x="875" y="180"/>
                  </a:cubicBezTo>
                  <a:cubicBezTo>
                    <a:pt x="776" y="224"/>
                    <a:pt x="675" y="269"/>
                    <a:pt x="586" y="324"/>
                  </a:cubicBezTo>
                  <a:cubicBezTo>
                    <a:pt x="519" y="358"/>
                    <a:pt x="453" y="402"/>
                    <a:pt x="397" y="435"/>
                  </a:cubicBezTo>
                  <a:cubicBezTo>
                    <a:pt x="341" y="480"/>
                    <a:pt x="264" y="513"/>
                    <a:pt x="230" y="569"/>
                  </a:cubicBezTo>
                  <a:cubicBezTo>
                    <a:pt x="219" y="591"/>
                    <a:pt x="242" y="602"/>
                    <a:pt x="264" y="602"/>
                  </a:cubicBezTo>
                  <a:cubicBezTo>
                    <a:pt x="319" y="591"/>
                    <a:pt x="375" y="546"/>
                    <a:pt x="430" y="502"/>
                  </a:cubicBezTo>
                  <a:cubicBezTo>
                    <a:pt x="442" y="502"/>
                    <a:pt x="453" y="491"/>
                    <a:pt x="464" y="491"/>
                  </a:cubicBezTo>
                  <a:cubicBezTo>
                    <a:pt x="519" y="457"/>
                    <a:pt x="575" y="424"/>
                    <a:pt x="642" y="391"/>
                  </a:cubicBezTo>
                  <a:cubicBezTo>
                    <a:pt x="697" y="358"/>
                    <a:pt x="753" y="335"/>
                    <a:pt x="820" y="302"/>
                  </a:cubicBezTo>
                  <a:cubicBezTo>
                    <a:pt x="831" y="302"/>
                    <a:pt x="842" y="302"/>
                    <a:pt x="853" y="291"/>
                  </a:cubicBezTo>
                  <a:lnTo>
                    <a:pt x="875" y="313"/>
                  </a:lnTo>
                  <a:cubicBezTo>
                    <a:pt x="886" y="313"/>
                    <a:pt x="897" y="313"/>
                    <a:pt x="908" y="303"/>
                  </a:cubicBezTo>
                  <a:lnTo>
                    <a:pt x="908" y="303"/>
                  </a:lnTo>
                  <a:cubicBezTo>
                    <a:pt x="896" y="314"/>
                    <a:pt x="875" y="324"/>
                    <a:pt x="865" y="324"/>
                  </a:cubicBezTo>
                  <a:cubicBezTo>
                    <a:pt x="798" y="358"/>
                    <a:pt x="742" y="391"/>
                    <a:pt x="675" y="424"/>
                  </a:cubicBezTo>
                  <a:cubicBezTo>
                    <a:pt x="564" y="480"/>
                    <a:pt x="453" y="558"/>
                    <a:pt x="341" y="647"/>
                  </a:cubicBezTo>
                  <a:cubicBezTo>
                    <a:pt x="323" y="656"/>
                    <a:pt x="349" y="672"/>
                    <a:pt x="366" y="672"/>
                  </a:cubicBezTo>
                  <a:cubicBezTo>
                    <a:pt x="370" y="672"/>
                    <a:pt x="373" y="671"/>
                    <a:pt x="375" y="669"/>
                  </a:cubicBezTo>
                  <a:cubicBezTo>
                    <a:pt x="486" y="602"/>
                    <a:pt x="598" y="536"/>
                    <a:pt x="709" y="480"/>
                  </a:cubicBezTo>
                  <a:cubicBezTo>
                    <a:pt x="720" y="469"/>
                    <a:pt x="731" y="469"/>
                    <a:pt x="742" y="457"/>
                  </a:cubicBezTo>
                  <a:cubicBezTo>
                    <a:pt x="753" y="469"/>
                    <a:pt x="764" y="469"/>
                    <a:pt x="776" y="469"/>
                  </a:cubicBezTo>
                  <a:lnTo>
                    <a:pt x="875" y="435"/>
                  </a:lnTo>
                  <a:cubicBezTo>
                    <a:pt x="875" y="447"/>
                    <a:pt x="875" y="447"/>
                    <a:pt x="887" y="457"/>
                  </a:cubicBezTo>
                  <a:lnTo>
                    <a:pt x="865" y="457"/>
                  </a:lnTo>
                  <a:cubicBezTo>
                    <a:pt x="720" y="524"/>
                    <a:pt x="575" y="602"/>
                    <a:pt x="442" y="691"/>
                  </a:cubicBezTo>
                  <a:cubicBezTo>
                    <a:pt x="423" y="700"/>
                    <a:pt x="444" y="727"/>
                    <a:pt x="458" y="727"/>
                  </a:cubicBezTo>
                  <a:cubicBezTo>
                    <a:pt x="460" y="727"/>
                    <a:pt x="462" y="726"/>
                    <a:pt x="464" y="724"/>
                  </a:cubicBezTo>
                  <a:cubicBezTo>
                    <a:pt x="598" y="657"/>
                    <a:pt x="731" y="591"/>
                    <a:pt x="865" y="536"/>
                  </a:cubicBezTo>
                  <a:cubicBezTo>
                    <a:pt x="909" y="524"/>
                    <a:pt x="942" y="502"/>
                    <a:pt x="986" y="491"/>
                  </a:cubicBezTo>
                  <a:lnTo>
                    <a:pt x="986" y="491"/>
                  </a:lnTo>
                  <a:cubicBezTo>
                    <a:pt x="976" y="502"/>
                    <a:pt x="964" y="502"/>
                    <a:pt x="954" y="513"/>
                  </a:cubicBezTo>
                  <a:cubicBezTo>
                    <a:pt x="931" y="513"/>
                    <a:pt x="931" y="536"/>
                    <a:pt x="942" y="546"/>
                  </a:cubicBezTo>
                  <a:cubicBezTo>
                    <a:pt x="964" y="569"/>
                    <a:pt x="976" y="569"/>
                    <a:pt x="998" y="569"/>
                  </a:cubicBezTo>
                  <a:cubicBezTo>
                    <a:pt x="1016" y="560"/>
                    <a:pt x="1034" y="551"/>
                    <a:pt x="1052" y="547"/>
                  </a:cubicBezTo>
                  <a:lnTo>
                    <a:pt x="1052" y="547"/>
                  </a:lnTo>
                  <a:cubicBezTo>
                    <a:pt x="1043" y="559"/>
                    <a:pt x="1054" y="580"/>
                    <a:pt x="1065" y="591"/>
                  </a:cubicBezTo>
                  <a:cubicBezTo>
                    <a:pt x="1072" y="599"/>
                    <a:pt x="1086" y="607"/>
                    <a:pt x="1097" y="607"/>
                  </a:cubicBezTo>
                  <a:cubicBezTo>
                    <a:pt x="1102" y="607"/>
                    <a:pt x="1106" y="605"/>
                    <a:pt x="1109" y="602"/>
                  </a:cubicBezTo>
                  <a:cubicBezTo>
                    <a:pt x="1120" y="602"/>
                    <a:pt x="1120" y="602"/>
                    <a:pt x="1131" y="591"/>
                  </a:cubicBezTo>
                  <a:lnTo>
                    <a:pt x="1131" y="602"/>
                  </a:lnTo>
                  <a:cubicBezTo>
                    <a:pt x="1131" y="602"/>
                    <a:pt x="1120" y="602"/>
                    <a:pt x="1120" y="613"/>
                  </a:cubicBezTo>
                  <a:cubicBezTo>
                    <a:pt x="1109" y="613"/>
                    <a:pt x="1098" y="625"/>
                    <a:pt x="1098" y="625"/>
                  </a:cubicBezTo>
                  <a:cubicBezTo>
                    <a:pt x="1065" y="647"/>
                    <a:pt x="1031" y="669"/>
                    <a:pt x="1009" y="680"/>
                  </a:cubicBezTo>
                  <a:cubicBezTo>
                    <a:pt x="942" y="714"/>
                    <a:pt x="875" y="746"/>
                    <a:pt x="808" y="769"/>
                  </a:cubicBezTo>
                  <a:cubicBezTo>
                    <a:pt x="687" y="825"/>
                    <a:pt x="553" y="880"/>
                    <a:pt x="430" y="958"/>
                  </a:cubicBezTo>
                  <a:cubicBezTo>
                    <a:pt x="411" y="967"/>
                    <a:pt x="433" y="994"/>
                    <a:pt x="447" y="994"/>
                  </a:cubicBezTo>
                  <a:cubicBezTo>
                    <a:pt x="449" y="994"/>
                    <a:pt x="451" y="993"/>
                    <a:pt x="453" y="991"/>
                  </a:cubicBezTo>
                  <a:cubicBezTo>
                    <a:pt x="586" y="914"/>
                    <a:pt x="731" y="869"/>
                    <a:pt x="865" y="825"/>
                  </a:cubicBezTo>
                  <a:cubicBezTo>
                    <a:pt x="931" y="791"/>
                    <a:pt x="998" y="769"/>
                    <a:pt x="1065" y="736"/>
                  </a:cubicBezTo>
                  <a:cubicBezTo>
                    <a:pt x="1075" y="736"/>
                    <a:pt x="1075" y="724"/>
                    <a:pt x="1087" y="724"/>
                  </a:cubicBezTo>
                  <a:cubicBezTo>
                    <a:pt x="1020" y="769"/>
                    <a:pt x="942" y="813"/>
                    <a:pt x="875" y="847"/>
                  </a:cubicBezTo>
                  <a:cubicBezTo>
                    <a:pt x="842" y="869"/>
                    <a:pt x="875" y="902"/>
                    <a:pt x="897" y="902"/>
                  </a:cubicBezTo>
                  <a:cubicBezTo>
                    <a:pt x="907" y="906"/>
                    <a:pt x="916" y="907"/>
                    <a:pt x="925" y="907"/>
                  </a:cubicBezTo>
                  <a:cubicBezTo>
                    <a:pt x="936" y="907"/>
                    <a:pt x="947" y="905"/>
                    <a:pt x="958" y="901"/>
                  </a:cubicBezTo>
                  <a:lnTo>
                    <a:pt x="958" y="901"/>
                  </a:lnTo>
                  <a:cubicBezTo>
                    <a:pt x="862" y="952"/>
                    <a:pt x="758" y="992"/>
                    <a:pt x="653" y="1013"/>
                  </a:cubicBezTo>
                  <a:cubicBezTo>
                    <a:pt x="602" y="1024"/>
                    <a:pt x="636" y="1081"/>
                    <a:pt x="676" y="1081"/>
                  </a:cubicBezTo>
                  <a:cubicBezTo>
                    <a:pt x="680" y="1081"/>
                    <a:pt x="683" y="1081"/>
                    <a:pt x="687" y="1080"/>
                  </a:cubicBezTo>
                  <a:cubicBezTo>
                    <a:pt x="808" y="1058"/>
                    <a:pt x="942" y="1036"/>
                    <a:pt x="1042" y="958"/>
                  </a:cubicBezTo>
                  <a:cubicBezTo>
                    <a:pt x="1053" y="958"/>
                    <a:pt x="1053" y="958"/>
                    <a:pt x="1065" y="947"/>
                  </a:cubicBezTo>
                  <a:cubicBezTo>
                    <a:pt x="1065" y="947"/>
                    <a:pt x="1075" y="936"/>
                    <a:pt x="1087" y="936"/>
                  </a:cubicBezTo>
                  <a:lnTo>
                    <a:pt x="1151" y="903"/>
                  </a:lnTo>
                  <a:lnTo>
                    <a:pt x="1151" y="903"/>
                  </a:lnTo>
                  <a:cubicBezTo>
                    <a:pt x="1108" y="926"/>
                    <a:pt x="1075" y="959"/>
                    <a:pt x="1042" y="980"/>
                  </a:cubicBezTo>
                  <a:cubicBezTo>
                    <a:pt x="909" y="1069"/>
                    <a:pt x="764" y="1136"/>
                    <a:pt x="620" y="1191"/>
                  </a:cubicBezTo>
                  <a:cubicBezTo>
                    <a:pt x="586" y="1203"/>
                    <a:pt x="631" y="1236"/>
                    <a:pt x="653" y="1236"/>
                  </a:cubicBezTo>
                  <a:cubicBezTo>
                    <a:pt x="808" y="1181"/>
                    <a:pt x="954" y="1114"/>
                    <a:pt x="1098" y="1036"/>
                  </a:cubicBezTo>
                  <a:cubicBezTo>
                    <a:pt x="1164" y="991"/>
                    <a:pt x="1231" y="947"/>
                    <a:pt x="1298" y="892"/>
                  </a:cubicBezTo>
                  <a:cubicBezTo>
                    <a:pt x="1309" y="880"/>
                    <a:pt x="1332" y="869"/>
                    <a:pt x="1354" y="858"/>
                  </a:cubicBezTo>
                  <a:lnTo>
                    <a:pt x="1354" y="858"/>
                  </a:lnTo>
                  <a:cubicBezTo>
                    <a:pt x="1298" y="924"/>
                    <a:pt x="1231" y="991"/>
                    <a:pt x="1164" y="1036"/>
                  </a:cubicBezTo>
                  <a:cubicBezTo>
                    <a:pt x="1136" y="1065"/>
                    <a:pt x="1174" y="1094"/>
                    <a:pt x="1206" y="1094"/>
                  </a:cubicBezTo>
                  <a:cubicBezTo>
                    <a:pt x="1211" y="1094"/>
                    <a:pt x="1216" y="1093"/>
                    <a:pt x="1220" y="1092"/>
                  </a:cubicBezTo>
                  <a:cubicBezTo>
                    <a:pt x="1276" y="1058"/>
                    <a:pt x="1320" y="1013"/>
                    <a:pt x="1376" y="969"/>
                  </a:cubicBezTo>
                  <a:cubicBezTo>
                    <a:pt x="1387" y="936"/>
                    <a:pt x="1409" y="914"/>
                    <a:pt x="1431" y="892"/>
                  </a:cubicBezTo>
                  <a:cubicBezTo>
                    <a:pt x="1431" y="902"/>
                    <a:pt x="1443" y="902"/>
                    <a:pt x="1454" y="914"/>
                  </a:cubicBezTo>
                  <a:cubicBezTo>
                    <a:pt x="1443" y="936"/>
                    <a:pt x="1421" y="958"/>
                    <a:pt x="1409" y="980"/>
                  </a:cubicBezTo>
                  <a:cubicBezTo>
                    <a:pt x="1398" y="1003"/>
                    <a:pt x="1387" y="1025"/>
                    <a:pt x="1365" y="1036"/>
                  </a:cubicBezTo>
                  <a:cubicBezTo>
                    <a:pt x="1354" y="1058"/>
                    <a:pt x="1342" y="1069"/>
                    <a:pt x="1332" y="1092"/>
                  </a:cubicBezTo>
                  <a:cubicBezTo>
                    <a:pt x="1320" y="1102"/>
                    <a:pt x="1332" y="1114"/>
                    <a:pt x="1342" y="1125"/>
                  </a:cubicBezTo>
                  <a:cubicBezTo>
                    <a:pt x="1342" y="1125"/>
                    <a:pt x="1352" y="1130"/>
                    <a:pt x="1362" y="1130"/>
                  </a:cubicBezTo>
                  <a:cubicBezTo>
                    <a:pt x="1367" y="1130"/>
                    <a:pt x="1372" y="1128"/>
                    <a:pt x="1376" y="1125"/>
                  </a:cubicBezTo>
                  <a:cubicBezTo>
                    <a:pt x="1398" y="1114"/>
                    <a:pt x="1421" y="1102"/>
                    <a:pt x="1443" y="1080"/>
                  </a:cubicBezTo>
                  <a:cubicBezTo>
                    <a:pt x="1454" y="1069"/>
                    <a:pt x="1465" y="1047"/>
                    <a:pt x="1476" y="1036"/>
                  </a:cubicBezTo>
                  <a:cubicBezTo>
                    <a:pt x="1485" y="1040"/>
                    <a:pt x="1494" y="1043"/>
                    <a:pt x="1503" y="1043"/>
                  </a:cubicBezTo>
                  <a:cubicBezTo>
                    <a:pt x="1515" y="1043"/>
                    <a:pt x="1525" y="1038"/>
                    <a:pt x="1532" y="1025"/>
                  </a:cubicBezTo>
                  <a:cubicBezTo>
                    <a:pt x="1543" y="1013"/>
                    <a:pt x="1543" y="1003"/>
                    <a:pt x="1554" y="980"/>
                  </a:cubicBezTo>
                  <a:lnTo>
                    <a:pt x="1554" y="991"/>
                  </a:lnTo>
                  <a:cubicBezTo>
                    <a:pt x="1543" y="1003"/>
                    <a:pt x="1543" y="1013"/>
                    <a:pt x="1532" y="1036"/>
                  </a:cubicBezTo>
                  <a:cubicBezTo>
                    <a:pt x="1510" y="1069"/>
                    <a:pt x="1487" y="1114"/>
                    <a:pt x="1454" y="1147"/>
                  </a:cubicBezTo>
                  <a:cubicBezTo>
                    <a:pt x="1398" y="1214"/>
                    <a:pt x="1332" y="1270"/>
                    <a:pt x="1265" y="1314"/>
                  </a:cubicBezTo>
                  <a:cubicBezTo>
                    <a:pt x="1198" y="1369"/>
                    <a:pt x="1131" y="1414"/>
                    <a:pt x="1053" y="1458"/>
                  </a:cubicBezTo>
                  <a:cubicBezTo>
                    <a:pt x="986" y="1492"/>
                    <a:pt x="897" y="1514"/>
                    <a:pt x="865" y="1570"/>
                  </a:cubicBezTo>
                  <a:cubicBezTo>
                    <a:pt x="846" y="1597"/>
                    <a:pt x="880" y="1617"/>
                    <a:pt x="899" y="1617"/>
                  </a:cubicBezTo>
                  <a:cubicBezTo>
                    <a:pt x="903" y="1617"/>
                    <a:pt x="907" y="1616"/>
                    <a:pt x="909" y="1614"/>
                  </a:cubicBezTo>
                  <a:cubicBezTo>
                    <a:pt x="954" y="1603"/>
                    <a:pt x="998" y="1570"/>
                    <a:pt x="1031" y="1559"/>
                  </a:cubicBezTo>
                  <a:cubicBezTo>
                    <a:pt x="1075" y="1537"/>
                    <a:pt x="1109" y="1514"/>
                    <a:pt x="1142" y="1503"/>
                  </a:cubicBezTo>
                  <a:cubicBezTo>
                    <a:pt x="1198" y="1470"/>
                    <a:pt x="1243" y="1436"/>
                    <a:pt x="1287" y="1403"/>
                  </a:cubicBezTo>
                  <a:cubicBezTo>
                    <a:pt x="1298" y="1414"/>
                    <a:pt x="1309" y="1425"/>
                    <a:pt x="1320" y="1425"/>
                  </a:cubicBezTo>
                  <a:cubicBezTo>
                    <a:pt x="1342" y="1425"/>
                    <a:pt x="1354" y="1414"/>
                    <a:pt x="1365" y="1414"/>
                  </a:cubicBezTo>
                  <a:cubicBezTo>
                    <a:pt x="1342" y="1425"/>
                    <a:pt x="1332" y="1448"/>
                    <a:pt x="1309" y="1458"/>
                  </a:cubicBezTo>
                  <a:cubicBezTo>
                    <a:pt x="1298" y="1470"/>
                    <a:pt x="1309" y="1481"/>
                    <a:pt x="1320" y="1492"/>
                  </a:cubicBezTo>
                  <a:cubicBezTo>
                    <a:pt x="1220" y="1559"/>
                    <a:pt x="1120" y="1614"/>
                    <a:pt x="1020" y="1658"/>
                  </a:cubicBezTo>
                  <a:cubicBezTo>
                    <a:pt x="990" y="1678"/>
                    <a:pt x="1022" y="1716"/>
                    <a:pt x="1054" y="1716"/>
                  </a:cubicBezTo>
                  <a:cubicBezTo>
                    <a:pt x="1058" y="1716"/>
                    <a:pt x="1061" y="1716"/>
                    <a:pt x="1065" y="1715"/>
                  </a:cubicBezTo>
                  <a:cubicBezTo>
                    <a:pt x="1198" y="1648"/>
                    <a:pt x="1320" y="1592"/>
                    <a:pt x="1443" y="1503"/>
                  </a:cubicBezTo>
                  <a:cubicBezTo>
                    <a:pt x="1498" y="1458"/>
                    <a:pt x="1554" y="1414"/>
                    <a:pt x="1599" y="1359"/>
                  </a:cubicBezTo>
                  <a:cubicBezTo>
                    <a:pt x="1609" y="1336"/>
                    <a:pt x="1643" y="1303"/>
                    <a:pt x="1654" y="1280"/>
                  </a:cubicBezTo>
                  <a:lnTo>
                    <a:pt x="1654" y="1292"/>
                  </a:lnTo>
                  <a:lnTo>
                    <a:pt x="1621" y="1359"/>
                  </a:lnTo>
                  <a:cubicBezTo>
                    <a:pt x="1621" y="1369"/>
                    <a:pt x="1632" y="1381"/>
                    <a:pt x="1643" y="1392"/>
                  </a:cubicBezTo>
                  <a:lnTo>
                    <a:pt x="1665" y="1392"/>
                  </a:lnTo>
                  <a:lnTo>
                    <a:pt x="1676" y="1381"/>
                  </a:lnTo>
                  <a:cubicBezTo>
                    <a:pt x="1688" y="1359"/>
                    <a:pt x="1698" y="1347"/>
                    <a:pt x="1710" y="1325"/>
                  </a:cubicBezTo>
                  <a:cubicBezTo>
                    <a:pt x="1720" y="1303"/>
                    <a:pt x="1732" y="1280"/>
                    <a:pt x="1732" y="1258"/>
                  </a:cubicBezTo>
                  <a:lnTo>
                    <a:pt x="1732" y="1247"/>
                  </a:lnTo>
                  <a:cubicBezTo>
                    <a:pt x="1732" y="1236"/>
                    <a:pt x="1720" y="1225"/>
                    <a:pt x="1720" y="1225"/>
                  </a:cubicBezTo>
                  <a:lnTo>
                    <a:pt x="1676" y="1225"/>
                  </a:lnTo>
                  <a:cubicBezTo>
                    <a:pt x="1688" y="1214"/>
                    <a:pt x="1688" y="1203"/>
                    <a:pt x="1688" y="1181"/>
                  </a:cubicBezTo>
                  <a:cubicBezTo>
                    <a:pt x="1688" y="1165"/>
                    <a:pt x="1671" y="1149"/>
                    <a:pt x="1653" y="1149"/>
                  </a:cubicBezTo>
                  <a:cubicBezTo>
                    <a:pt x="1646" y="1149"/>
                    <a:pt x="1638" y="1152"/>
                    <a:pt x="1632" y="1158"/>
                  </a:cubicBezTo>
                  <a:cubicBezTo>
                    <a:pt x="1643" y="1147"/>
                    <a:pt x="1643" y="1125"/>
                    <a:pt x="1654" y="1114"/>
                  </a:cubicBezTo>
                  <a:cubicBezTo>
                    <a:pt x="1654" y="1102"/>
                    <a:pt x="1643" y="1092"/>
                    <a:pt x="1643" y="1092"/>
                  </a:cubicBezTo>
                  <a:cubicBezTo>
                    <a:pt x="1654" y="1069"/>
                    <a:pt x="1654" y="1047"/>
                    <a:pt x="1643" y="1036"/>
                  </a:cubicBezTo>
                  <a:cubicBezTo>
                    <a:pt x="1643" y="1025"/>
                    <a:pt x="1632" y="1025"/>
                    <a:pt x="1621" y="1013"/>
                  </a:cubicBezTo>
                  <a:cubicBezTo>
                    <a:pt x="1632" y="991"/>
                    <a:pt x="1643" y="958"/>
                    <a:pt x="1643" y="936"/>
                  </a:cubicBezTo>
                  <a:cubicBezTo>
                    <a:pt x="1643" y="914"/>
                    <a:pt x="1621" y="902"/>
                    <a:pt x="1609" y="902"/>
                  </a:cubicBezTo>
                  <a:lnTo>
                    <a:pt x="1599" y="902"/>
                  </a:lnTo>
                  <a:cubicBezTo>
                    <a:pt x="1599" y="892"/>
                    <a:pt x="1587" y="880"/>
                    <a:pt x="1576" y="880"/>
                  </a:cubicBezTo>
                  <a:lnTo>
                    <a:pt x="1565" y="880"/>
                  </a:lnTo>
                  <a:cubicBezTo>
                    <a:pt x="1565" y="869"/>
                    <a:pt x="1554" y="858"/>
                    <a:pt x="1543" y="847"/>
                  </a:cubicBezTo>
                  <a:cubicBezTo>
                    <a:pt x="1554" y="803"/>
                    <a:pt x="1565" y="758"/>
                    <a:pt x="1520" y="724"/>
                  </a:cubicBezTo>
                  <a:cubicBezTo>
                    <a:pt x="1520" y="724"/>
                    <a:pt x="1510" y="724"/>
                    <a:pt x="1510" y="714"/>
                  </a:cubicBezTo>
                  <a:cubicBezTo>
                    <a:pt x="1498" y="691"/>
                    <a:pt x="1498" y="669"/>
                    <a:pt x="1487" y="647"/>
                  </a:cubicBezTo>
                  <a:cubicBezTo>
                    <a:pt x="1465" y="580"/>
                    <a:pt x="1431" y="524"/>
                    <a:pt x="1365" y="491"/>
                  </a:cubicBezTo>
                  <a:lnTo>
                    <a:pt x="1332" y="491"/>
                  </a:lnTo>
                  <a:cubicBezTo>
                    <a:pt x="1320" y="469"/>
                    <a:pt x="1309" y="447"/>
                    <a:pt x="1298" y="435"/>
                  </a:cubicBezTo>
                  <a:lnTo>
                    <a:pt x="1332" y="402"/>
                  </a:lnTo>
                  <a:cubicBezTo>
                    <a:pt x="1332" y="380"/>
                    <a:pt x="1320" y="358"/>
                    <a:pt x="1298" y="346"/>
                  </a:cubicBezTo>
                  <a:cubicBezTo>
                    <a:pt x="1287" y="335"/>
                    <a:pt x="1265" y="335"/>
                    <a:pt x="1243" y="335"/>
                  </a:cubicBezTo>
                  <a:cubicBezTo>
                    <a:pt x="1243" y="335"/>
                    <a:pt x="1243" y="324"/>
                    <a:pt x="1231" y="324"/>
                  </a:cubicBezTo>
                  <a:cubicBezTo>
                    <a:pt x="1224" y="316"/>
                    <a:pt x="1216" y="308"/>
                    <a:pt x="1204" y="308"/>
                  </a:cubicBezTo>
                  <a:cubicBezTo>
                    <a:pt x="1199" y="308"/>
                    <a:pt x="1193" y="310"/>
                    <a:pt x="1187" y="313"/>
                  </a:cubicBezTo>
                  <a:lnTo>
                    <a:pt x="1176" y="313"/>
                  </a:lnTo>
                  <a:lnTo>
                    <a:pt x="1176" y="302"/>
                  </a:lnTo>
                  <a:cubicBezTo>
                    <a:pt x="1176" y="302"/>
                    <a:pt x="1176" y="291"/>
                    <a:pt x="1164" y="291"/>
                  </a:cubicBezTo>
                  <a:cubicBezTo>
                    <a:pt x="1176" y="269"/>
                    <a:pt x="1176" y="257"/>
                    <a:pt x="1164" y="246"/>
                  </a:cubicBezTo>
                  <a:cubicBezTo>
                    <a:pt x="1154" y="235"/>
                    <a:pt x="1142" y="224"/>
                    <a:pt x="1120" y="224"/>
                  </a:cubicBezTo>
                  <a:lnTo>
                    <a:pt x="1120" y="213"/>
                  </a:lnTo>
                  <a:cubicBezTo>
                    <a:pt x="1098" y="180"/>
                    <a:pt x="1065" y="157"/>
                    <a:pt x="1031" y="135"/>
                  </a:cubicBezTo>
                  <a:cubicBezTo>
                    <a:pt x="1020" y="124"/>
                    <a:pt x="998" y="124"/>
                    <a:pt x="986" y="124"/>
                  </a:cubicBezTo>
                  <a:cubicBezTo>
                    <a:pt x="976" y="124"/>
                    <a:pt x="976" y="135"/>
                    <a:pt x="964" y="135"/>
                  </a:cubicBezTo>
                  <a:cubicBezTo>
                    <a:pt x="964" y="124"/>
                    <a:pt x="954" y="124"/>
                    <a:pt x="954" y="124"/>
                  </a:cubicBezTo>
                  <a:lnTo>
                    <a:pt x="942" y="113"/>
                  </a:lnTo>
                  <a:cubicBezTo>
                    <a:pt x="942" y="101"/>
                    <a:pt x="942" y="91"/>
                    <a:pt x="931" y="91"/>
                  </a:cubicBezTo>
                  <a:cubicBezTo>
                    <a:pt x="920" y="79"/>
                    <a:pt x="920" y="79"/>
                    <a:pt x="909" y="79"/>
                  </a:cubicBezTo>
                  <a:cubicBezTo>
                    <a:pt x="897" y="68"/>
                    <a:pt x="887" y="68"/>
                    <a:pt x="887" y="57"/>
                  </a:cubicBezTo>
                  <a:lnTo>
                    <a:pt x="865" y="35"/>
                  </a:lnTo>
                  <a:cubicBezTo>
                    <a:pt x="819" y="10"/>
                    <a:pt x="769" y="0"/>
                    <a:pt x="7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10" name="Google Shape;16610;p24"/>
            <p:cNvSpPr/>
            <p:nvPr/>
          </p:nvSpPr>
          <p:spPr>
            <a:xfrm flipH="1">
              <a:off x="639827" y="914803"/>
              <a:ext cx="49212" cy="40418"/>
            </a:xfrm>
            <a:custGeom>
              <a:avLst/>
              <a:gdLst/>
              <a:ahLst/>
              <a:cxnLst/>
              <a:rect l="l" t="t" r="r" b="b"/>
              <a:pathLst>
                <a:path w="610" h="501" extrusionOk="0">
                  <a:moveTo>
                    <a:pt x="552" y="1"/>
                  </a:moveTo>
                  <a:cubicBezTo>
                    <a:pt x="540" y="1"/>
                    <a:pt x="528" y="6"/>
                    <a:pt x="521" y="17"/>
                  </a:cubicBezTo>
                  <a:lnTo>
                    <a:pt x="509" y="28"/>
                  </a:lnTo>
                  <a:lnTo>
                    <a:pt x="487" y="28"/>
                  </a:lnTo>
                  <a:cubicBezTo>
                    <a:pt x="353" y="218"/>
                    <a:pt x="187" y="351"/>
                    <a:pt x="9" y="485"/>
                  </a:cubicBezTo>
                  <a:cubicBezTo>
                    <a:pt x="1" y="492"/>
                    <a:pt x="4" y="500"/>
                    <a:pt x="11" y="500"/>
                  </a:cubicBezTo>
                  <a:cubicBezTo>
                    <a:pt x="13" y="500"/>
                    <a:pt x="17" y="499"/>
                    <a:pt x="20" y="495"/>
                  </a:cubicBezTo>
                  <a:cubicBezTo>
                    <a:pt x="168" y="400"/>
                    <a:pt x="317" y="295"/>
                    <a:pt x="436" y="170"/>
                  </a:cubicBezTo>
                  <a:lnTo>
                    <a:pt x="436" y="170"/>
                  </a:lnTo>
                  <a:cubicBezTo>
                    <a:pt x="431" y="176"/>
                    <a:pt x="426" y="185"/>
                    <a:pt x="420" y="195"/>
                  </a:cubicBezTo>
                  <a:cubicBezTo>
                    <a:pt x="376" y="240"/>
                    <a:pt x="320" y="284"/>
                    <a:pt x="264" y="329"/>
                  </a:cubicBezTo>
                  <a:cubicBezTo>
                    <a:pt x="242" y="340"/>
                    <a:pt x="276" y="362"/>
                    <a:pt x="298" y="362"/>
                  </a:cubicBezTo>
                  <a:cubicBezTo>
                    <a:pt x="343" y="329"/>
                    <a:pt x="376" y="307"/>
                    <a:pt x="420" y="273"/>
                  </a:cubicBezTo>
                  <a:lnTo>
                    <a:pt x="420" y="273"/>
                  </a:lnTo>
                  <a:cubicBezTo>
                    <a:pt x="398" y="329"/>
                    <a:pt x="376" y="373"/>
                    <a:pt x="343" y="418"/>
                  </a:cubicBezTo>
                  <a:cubicBezTo>
                    <a:pt x="334" y="442"/>
                    <a:pt x="355" y="460"/>
                    <a:pt x="376" y="460"/>
                  </a:cubicBezTo>
                  <a:cubicBezTo>
                    <a:pt x="384" y="460"/>
                    <a:pt x="392" y="457"/>
                    <a:pt x="398" y="451"/>
                  </a:cubicBezTo>
                  <a:cubicBezTo>
                    <a:pt x="432" y="418"/>
                    <a:pt x="465" y="373"/>
                    <a:pt x="487" y="329"/>
                  </a:cubicBezTo>
                  <a:lnTo>
                    <a:pt x="487" y="317"/>
                  </a:lnTo>
                  <a:lnTo>
                    <a:pt x="543" y="262"/>
                  </a:lnTo>
                  <a:cubicBezTo>
                    <a:pt x="565" y="240"/>
                    <a:pt x="587" y="228"/>
                    <a:pt x="598" y="206"/>
                  </a:cubicBezTo>
                  <a:cubicBezTo>
                    <a:pt x="610" y="184"/>
                    <a:pt x="576" y="162"/>
                    <a:pt x="554" y="162"/>
                  </a:cubicBezTo>
                  <a:cubicBezTo>
                    <a:pt x="565" y="117"/>
                    <a:pt x="587" y="84"/>
                    <a:pt x="587" y="50"/>
                  </a:cubicBezTo>
                  <a:cubicBezTo>
                    <a:pt x="587" y="50"/>
                    <a:pt x="598" y="50"/>
                    <a:pt x="598" y="40"/>
                  </a:cubicBezTo>
                  <a:cubicBezTo>
                    <a:pt x="598" y="18"/>
                    <a:pt x="575" y="1"/>
                    <a:pt x="5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11" name="Google Shape;16611;p24"/>
            <p:cNvSpPr/>
            <p:nvPr/>
          </p:nvSpPr>
          <p:spPr>
            <a:xfrm flipH="1">
              <a:off x="639827" y="937715"/>
              <a:ext cx="9036" cy="9923"/>
            </a:xfrm>
            <a:custGeom>
              <a:avLst/>
              <a:gdLst/>
              <a:ahLst/>
              <a:cxnLst/>
              <a:rect l="l" t="t" r="r" b="b"/>
              <a:pathLst>
                <a:path w="112" h="123" extrusionOk="0">
                  <a:moveTo>
                    <a:pt x="89" y="0"/>
                  </a:moveTo>
                  <a:cubicBezTo>
                    <a:pt x="78" y="0"/>
                    <a:pt x="56" y="0"/>
                    <a:pt x="45" y="11"/>
                  </a:cubicBezTo>
                  <a:cubicBezTo>
                    <a:pt x="45" y="23"/>
                    <a:pt x="33" y="33"/>
                    <a:pt x="23" y="45"/>
                  </a:cubicBezTo>
                  <a:cubicBezTo>
                    <a:pt x="11" y="67"/>
                    <a:pt x="11" y="78"/>
                    <a:pt x="0" y="89"/>
                  </a:cubicBezTo>
                  <a:cubicBezTo>
                    <a:pt x="0" y="100"/>
                    <a:pt x="11" y="112"/>
                    <a:pt x="23" y="122"/>
                  </a:cubicBezTo>
                  <a:lnTo>
                    <a:pt x="33" y="122"/>
                  </a:lnTo>
                  <a:cubicBezTo>
                    <a:pt x="45" y="122"/>
                    <a:pt x="45" y="122"/>
                    <a:pt x="45" y="112"/>
                  </a:cubicBezTo>
                  <a:lnTo>
                    <a:pt x="78" y="78"/>
                  </a:lnTo>
                  <a:cubicBezTo>
                    <a:pt x="89" y="67"/>
                    <a:pt x="89" y="45"/>
                    <a:pt x="100" y="33"/>
                  </a:cubicBezTo>
                  <a:cubicBezTo>
                    <a:pt x="112" y="23"/>
                    <a:pt x="89" y="11"/>
                    <a:pt x="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12" name="Google Shape;16612;p24"/>
            <p:cNvSpPr/>
            <p:nvPr/>
          </p:nvSpPr>
          <p:spPr>
            <a:xfrm flipH="1">
              <a:off x="670645" y="871965"/>
              <a:ext cx="44371" cy="30092"/>
            </a:xfrm>
            <a:custGeom>
              <a:avLst/>
              <a:gdLst/>
              <a:ahLst/>
              <a:cxnLst/>
              <a:rect l="l" t="t" r="r" b="b"/>
              <a:pathLst>
                <a:path w="550" h="373" extrusionOk="0">
                  <a:moveTo>
                    <a:pt x="496" y="0"/>
                  </a:moveTo>
                  <a:cubicBezTo>
                    <a:pt x="492" y="0"/>
                    <a:pt x="489" y="1"/>
                    <a:pt x="487" y="3"/>
                  </a:cubicBezTo>
                  <a:cubicBezTo>
                    <a:pt x="442" y="37"/>
                    <a:pt x="408" y="70"/>
                    <a:pt x="375" y="104"/>
                  </a:cubicBezTo>
                  <a:cubicBezTo>
                    <a:pt x="342" y="137"/>
                    <a:pt x="309" y="170"/>
                    <a:pt x="275" y="193"/>
                  </a:cubicBezTo>
                  <a:cubicBezTo>
                    <a:pt x="198" y="259"/>
                    <a:pt x="109" y="304"/>
                    <a:pt x="20" y="337"/>
                  </a:cubicBezTo>
                  <a:cubicBezTo>
                    <a:pt x="0" y="347"/>
                    <a:pt x="22" y="373"/>
                    <a:pt x="43" y="373"/>
                  </a:cubicBezTo>
                  <a:cubicBezTo>
                    <a:pt x="46" y="373"/>
                    <a:pt x="49" y="372"/>
                    <a:pt x="52" y="371"/>
                  </a:cubicBezTo>
                  <a:cubicBezTo>
                    <a:pt x="141" y="337"/>
                    <a:pt x="230" y="292"/>
                    <a:pt x="319" y="237"/>
                  </a:cubicBezTo>
                  <a:cubicBezTo>
                    <a:pt x="353" y="203"/>
                    <a:pt x="398" y="181"/>
                    <a:pt x="431" y="148"/>
                  </a:cubicBezTo>
                  <a:cubicBezTo>
                    <a:pt x="464" y="126"/>
                    <a:pt x="487" y="104"/>
                    <a:pt x="509" y="70"/>
                  </a:cubicBezTo>
                  <a:lnTo>
                    <a:pt x="531" y="70"/>
                  </a:lnTo>
                  <a:cubicBezTo>
                    <a:pt x="542" y="70"/>
                    <a:pt x="542" y="70"/>
                    <a:pt x="542" y="59"/>
                  </a:cubicBezTo>
                  <a:lnTo>
                    <a:pt x="542" y="48"/>
                  </a:lnTo>
                  <a:lnTo>
                    <a:pt x="531" y="37"/>
                  </a:lnTo>
                  <a:cubicBezTo>
                    <a:pt x="549" y="19"/>
                    <a:pt x="515" y="0"/>
                    <a:pt x="4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13" name="Google Shape;16613;p24"/>
            <p:cNvSpPr/>
            <p:nvPr/>
          </p:nvSpPr>
          <p:spPr>
            <a:xfrm flipH="1">
              <a:off x="653300" y="876321"/>
              <a:ext cx="45581" cy="41306"/>
            </a:xfrm>
            <a:custGeom>
              <a:avLst/>
              <a:gdLst/>
              <a:ahLst/>
              <a:cxnLst/>
              <a:rect l="l" t="t" r="r" b="b"/>
              <a:pathLst>
                <a:path w="565" h="512" extrusionOk="0">
                  <a:moveTo>
                    <a:pt x="364" y="116"/>
                  </a:moveTo>
                  <a:cubicBezTo>
                    <a:pt x="364" y="127"/>
                    <a:pt x="376" y="139"/>
                    <a:pt x="386" y="139"/>
                  </a:cubicBezTo>
                  <a:cubicBezTo>
                    <a:pt x="386" y="149"/>
                    <a:pt x="386" y="149"/>
                    <a:pt x="398" y="149"/>
                  </a:cubicBezTo>
                  <a:lnTo>
                    <a:pt x="398" y="161"/>
                  </a:lnTo>
                  <a:lnTo>
                    <a:pt x="353" y="161"/>
                  </a:lnTo>
                  <a:cubicBezTo>
                    <a:pt x="353" y="149"/>
                    <a:pt x="342" y="149"/>
                    <a:pt x="342" y="149"/>
                  </a:cubicBezTo>
                  <a:lnTo>
                    <a:pt x="320" y="149"/>
                  </a:lnTo>
                  <a:cubicBezTo>
                    <a:pt x="331" y="139"/>
                    <a:pt x="342" y="139"/>
                    <a:pt x="353" y="127"/>
                  </a:cubicBezTo>
                  <a:lnTo>
                    <a:pt x="364" y="116"/>
                  </a:lnTo>
                  <a:close/>
                  <a:moveTo>
                    <a:pt x="395" y="1"/>
                  </a:moveTo>
                  <a:cubicBezTo>
                    <a:pt x="388" y="1"/>
                    <a:pt x="382" y="2"/>
                    <a:pt x="376" y="5"/>
                  </a:cubicBezTo>
                  <a:cubicBezTo>
                    <a:pt x="353" y="16"/>
                    <a:pt x="342" y="38"/>
                    <a:pt x="331" y="50"/>
                  </a:cubicBezTo>
                  <a:cubicBezTo>
                    <a:pt x="297" y="83"/>
                    <a:pt x="264" y="105"/>
                    <a:pt x="231" y="127"/>
                  </a:cubicBezTo>
                  <a:cubicBezTo>
                    <a:pt x="164" y="183"/>
                    <a:pt x="97" y="228"/>
                    <a:pt x="20" y="272"/>
                  </a:cubicBezTo>
                  <a:cubicBezTo>
                    <a:pt x="1" y="281"/>
                    <a:pt x="22" y="307"/>
                    <a:pt x="43" y="307"/>
                  </a:cubicBezTo>
                  <a:cubicBezTo>
                    <a:pt x="46" y="307"/>
                    <a:pt x="49" y="307"/>
                    <a:pt x="53" y="305"/>
                  </a:cubicBezTo>
                  <a:cubicBezTo>
                    <a:pt x="119" y="272"/>
                    <a:pt x="186" y="238"/>
                    <a:pt x="253" y="194"/>
                  </a:cubicBezTo>
                  <a:cubicBezTo>
                    <a:pt x="264" y="194"/>
                    <a:pt x="264" y="183"/>
                    <a:pt x="275" y="183"/>
                  </a:cubicBezTo>
                  <a:cubicBezTo>
                    <a:pt x="275" y="183"/>
                    <a:pt x="287" y="183"/>
                    <a:pt x="287" y="194"/>
                  </a:cubicBezTo>
                  <a:lnTo>
                    <a:pt x="309" y="194"/>
                  </a:lnTo>
                  <a:cubicBezTo>
                    <a:pt x="309" y="205"/>
                    <a:pt x="309" y="205"/>
                    <a:pt x="320" y="205"/>
                  </a:cubicBezTo>
                  <a:cubicBezTo>
                    <a:pt x="320" y="205"/>
                    <a:pt x="325" y="210"/>
                    <a:pt x="328" y="210"/>
                  </a:cubicBezTo>
                  <a:cubicBezTo>
                    <a:pt x="330" y="210"/>
                    <a:pt x="331" y="209"/>
                    <a:pt x="331" y="205"/>
                  </a:cubicBezTo>
                  <a:lnTo>
                    <a:pt x="364" y="205"/>
                  </a:lnTo>
                  <a:cubicBezTo>
                    <a:pt x="353" y="216"/>
                    <a:pt x="342" y="228"/>
                    <a:pt x="331" y="228"/>
                  </a:cubicBezTo>
                  <a:cubicBezTo>
                    <a:pt x="312" y="247"/>
                    <a:pt x="334" y="274"/>
                    <a:pt x="355" y="274"/>
                  </a:cubicBezTo>
                  <a:cubicBezTo>
                    <a:pt x="358" y="274"/>
                    <a:pt x="361" y="273"/>
                    <a:pt x="364" y="272"/>
                  </a:cubicBezTo>
                  <a:cubicBezTo>
                    <a:pt x="386" y="260"/>
                    <a:pt x="398" y="250"/>
                    <a:pt x="420" y="238"/>
                  </a:cubicBezTo>
                  <a:cubicBezTo>
                    <a:pt x="420" y="238"/>
                    <a:pt x="425" y="243"/>
                    <a:pt x="431" y="243"/>
                  </a:cubicBezTo>
                  <a:cubicBezTo>
                    <a:pt x="435" y="243"/>
                    <a:pt x="439" y="242"/>
                    <a:pt x="442" y="238"/>
                  </a:cubicBezTo>
                  <a:lnTo>
                    <a:pt x="442" y="238"/>
                  </a:lnTo>
                  <a:cubicBezTo>
                    <a:pt x="431" y="250"/>
                    <a:pt x="431" y="250"/>
                    <a:pt x="431" y="260"/>
                  </a:cubicBezTo>
                  <a:cubicBezTo>
                    <a:pt x="412" y="270"/>
                    <a:pt x="442" y="296"/>
                    <a:pt x="458" y="296"/>
                  </a:cubicBezTo>
                  <a:cubicBezTo>
                    <a:pt x="461" y="296"/>
                    <a:pt x="463" y="296"/>
                    <a:pt x="465" y="294"/>
                  </a:cubicBezTo>
                  <a:lnTo>
                    <a:pt x="475" y="294"/>
                  </a:lnTo>
                  <a:cubicBezTo>
                    <a:pt x="475" y="305"/>
                    <a:pt x="487" y="317"/>
                    <a:pt x="509" y="317"/>
                  </a:cubicBezTo>
                  <a:lnTo>
                    <a:pt x="509" y="339"/>
                  </a:lnTo>
                  <a:cubicBezTo>
                    <a:pt x="509" y="349"/>
                    <a:pt x="498" y="361"/>
                    <a:pt x="498" y="383"/>
                  </a:cubicBezTo>
                  <a:lnTo>
                    <a:pt x="498" y="483"/>
                  </a:lnTo>
                  <a:cubicBezTo>
                    <a:pt x="498" y="497"/>
                    <a:pt x="516" y="511"/>
                    <a:pt x="529" y="511"/>
                  </a:cubicBezTo>
                  <a:cubicBezTo>
                    <a:pt x="536" y="511"/>
                    <a:pt x="542" y="506"/>
                    <a:pt x="542" y="494"/>
                  </a:cubicBezTo>
                  <a:cubicBezTo>
                    <a:pt x="554" y="450"/>
                    <a:pt x="564" y="406"/>
                    <a:pt x="564" y="361"/>
                  </a:cubicBezTo>
                  <a:cubicBezTo>
                    <a:pt x="564" y="327"/>
                    <a:pt x="554" y="305"/>
                    <a:pt x="542" y="294"/>
                  </a:cubicBezTo>
                  <a:cubicBezTo>
                    <a:pt x="554" y="272"/>
                    <a:pt x="554" y="260"/>
                    <a:pt x="554" y="250"/>
                  </a:cubicBezTo>
                  <a:cubicBezTo>
                    <a:pt x="564" y="238"/>
                    <a:pt x="554" y="228"/>
                    <a:pt x="542" y="216"/>
                  </a:cubicBezTo>
                  <a:lnTo>
                    <a:pt x="542" y="183"/>
                  </a:lnTo>
                  <a:cubicBezTo>
                    <a:pt x="542" y="165"/>
                    <a:pt x="527" y="146"/>
                    <a:pt x="509" y="146"/>
                  </a:cubicBezTo>
                  <a:cubicBezTo>
                    <a:pt x="505" y="146"/>
                    <a:pt x="502" y="147"/>
                    <a:pt x="498" y="149"/>
                  </a:cubicBezTo>
                  <a:lnTo>
                    <a:pt x="498" y="139"/>
                  </a:lnTo>
                  <a:cubicBezTo>
                    <a:pt x="498" y="127"/>
                    <a:pt x="487" y="127"/>
                    <a:pt x="475" y="116"/>
                  </a:cubicBezTo>
                  <a:cubicBezTo>
                    <a:pt x="475" y="105"/>
                    <a:pt x="475" y="105"/>
                    <a:pt x="465" y="94"/>
                  </a:cubicBezTo>
                  <a:cubicBezTo>
                    <a:pt x="465" y="83"/>
                    <a:pt x="453" y="83"/>
                    <a:pt x="453" y="83"/>
                  </a:cubicBezTo>
                  <a:lnTo>
                    <a:pt x="453" y="72"/>
                  </a:lnTo>
                  <a:cubicBezTo>
                    <a:pt x="453" y="60"/>
                    <a:pt x="442" y="60"/>
                    <a:pt x="442" y="50"/>
                  </a:cubicBezTo>
                  <a:cubicBezTo>
                    <a:pt x="442" y="38"/>
                    <a:pt x="442" y="38"/>
                    <a:pt x="431" y="27"/>
                  </a:cubicBezTo>
                  <a:cubicBezTo>
                    <a:pt x="431" y="11"/>
                    <a:pt x="413" y="1"/>
                    <a:pt x="3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14" name="Google Shape;16614;p24"/>
            <p:cNvSpPr/>
            <p:nvPr/>
          </p:nvSpPr>
          <p:spPr>
            <a:xfrm flipH="1">
              <a:off x="681133" y="852844"/>
              <a:ext cx="55424" cy="21379"/>
            </a:xfrm>
            <a:custGeom>
              <a:avLst/>
              <a:gdLst/>
              <a:ahLst/>
              <a:cxnLst/>
              <a:rect l="l" t="t" r="r" b="b"/>
              <a:pathLst>
                <a:path w="687" h="265" extrusionOk="0">
                  <a:moveTo>
                    <a:pt x="550" y="0"/>
                  </a:moveTo>
                  <a:cubicBezTo>
                    <a:pt x="531" y="0"/>
                    <a:pt x="512" y="3"/>
                    <a:pt x="497" y="7"/>
                  </a:cubicBezTo>
                  <a:cubicBezTo>
                    <a:pt x="442" y="18"/>
                    <a:pt x="386" y="40"/>
                    <a:pt x="331" y="62"/>
                  </a:cubicBezTo>
                  <a:cubicBezTo>
                    <a:pt x="220" y="107"/>
                    <a:pt x="119" y="163"/>
                    <a:pt x="20" y="229"/>
                  </a:cubicBezTo>
                  <a:cubicBezTo>
                    <a:pt x="1" y="239"/>
                    <a:pt x="22" y="265"/>
                    <a:pt x="43" y="265"/>
                  </a:cubicBezTo>
                  <a:cubicBezTo>
                    <a:pt x="46" y="265"/>
                    <a:pt x="49" y="264"/>
                    <a:pt x="53" y="262"/>
                  </a:cubicBezTo>
                  <a:cubicBezTo>
                    <a:pt x="142" y="218"/>
                    <a:pt x="231" y="163"/>
                    <a:pt x="319" y="129"/>
                  </a:cubicBezTo>
                  <a:cubicBezTo>
                    <a:pt x="364" y="118"/>
                    <a:pt x="408" y="107"/>
                    <a:pt x="442" y="96"/>
                  </a:cubicBezTo>
                  <a:cubicBezTo>
                    <a:pt x="475" y="84"/>
                    <a:pt x="497" y="84"/>
                    <a:pt x="531" y="84"/>
                  </a:cubicBezTo>
                  <a:cubicBezTo>
                    <a:pt x="509" y="96"/>
                    <a:pt x="497" y="96"/>
                    <a:pt x="487" y="107"/>
                  </a:cubicBezTo>
                  <a:cubicBezTo>
                    <a:pt x="465" y="118"/>
                    <a:pt x="465" y="129"/>
                    <a:pt x="475" y="140"/>
                  </a:cubicBezTo>
                  <a:cubicBezTo>
                    <a:pt x="487" y="163"/>
                    <a:pt x="509" y="163"/>
                    <a:pt x="531" y="163"/>
                  </a:cubicBezTo>
                  <a:cubicBezTo>
                    <a:pt x="542" y="151"/>
                    <a:pt x="553" y="151"/>
                    <a:pt x="564" y="140"/>
                  </a:cubicBezTo>
                  <a:lnTo>
                    <a:pt x="598" y="140"/>
                  </a:lnTo>
                  <a:cubicBezTo>
                    <a:pt x="609" y="140"/>
                    <a:pt x="609" y="140"/>
                    <a:pt x="620" y="151"/>
                  </a:cubicBezTo>
                  <a:lnTo>
                    <a:pt x="586" y="151"/>
                  </a:lnTo>
                  <a:cubicBezTo>
                    <a:pt x="586" y="151"/>
                    <a:pt x="576" y="163"/>
                    <a:pt x="576" y="173"/>
                  </a:cubicBezTo>
                  <a:cubicBezTo>
                    <a:pt x="576" y="173"/>
                    <a:pt x="576" y="185"/>
                    <a:pt x="586" y="185"/>
                  </a:cubicBezTo>
                  <a:cubicBezTo>
                    <a:pt x="586" y="196"/>
                    <a:pt x="586" y="196"/>
                    <a:pt x="598" y="196"/>
                  </a:cubicBezTo>
                  <a:lnTo>
                    <a:pt x="609" y="207"/>
                  </a:lnTo>
                  <a:cubicBezTo>
                    <a:pt x="609" y="207"/>
                    <a:pt x="620" y="207"/>
                    <a:pt x="631" y="196"/>
                  </a:cubicBezTo>
                  <a:lnTo>
                    <a:pt x="675" y="196"/>
                  </a:lnTo>
                  <a:lnTo>
                    <a:pt x="687" y="185"/>
                  </a:lnTo>
                  <a:cubicBezTo>
                    <a:pt x="687" y="173"/>
                    <a:pt x="687" y="173"/>
                    <a:pt x="675" y="163"/>
                  </a:cubicBezTo>
                  <a:lnTo>
                    <a:pt x="665" y="151"/>
                  </a:lnTo>
                  <a:lnTo>
                    <a:pt x="642" y="151"/>
                  </a:lnTo>
                  <a:lnTo>
                    <a:pt x="653" y="140"/>
                  </a:lnTo>
                  <a:cubicBezTo>
                    <a:pt x="653" y="129"/>
                    <a:pt x="653" y="118"/>
                    <a:pt x="665" y="107"/>
                  </a:cubicBezTo>
                  <a:lnTo>
                    <a:pt x="653" y="96"/>
                  </a:lnTo>
                  <a:lnTo>
                    <a:pt x="665" y="96"/>
                  </a:lnTo>
                  <a:cubicBezTo>
                    <a:pt x="665" y="74"/>
                    <a:pt x="653" y="51"/>
                    <a:pt x="631" y="40"/>
                  </a:cubicBezTo>
                  <a:cubicBezTo>
                    <a:pt x="624" y="10"/>
                    <a:pt x="587" y="0"/>
                    <a:pt x="5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15" name="Google Shape;16615;p24"/>
            <p:cNvSpPr/>
            <p:nvPr/>
          </p:nvSpPr>
          <p:spPr>
            <a:xfrm flipH="1">
              <a:off x="676373" y="869060"/>
              <a:ext cx="7019" cy="4598"/>
            </a:xfrm>
            <a:custGeom>
              <a:avLst/>
              <a:gdLst/>
              <a:ahLst/>
              <a:cxnLst/>
              <a:rect l="l" t="t" r="r" b="b"/>
              <a:pathLst>
                <a:path w="87" h="57" extrusionOk="0">
                  <a:moveTo>
                    <a:pt x="32" y="0"/>
                  </a:moveTo>
                  <a:cubicBezTo>
                    <a:pt x="10" y="0"/>
                    <a:pt x="1" y="33"/>
                    <a:pt x="28" y="51"/>
                  </a:cubicBezTo>
                  <a:cubicBezTo>
                    <a:pt x="36" y="55"/>
                    <a:pt x="44" y="57"/>
                    <a:pt x="51" y="57"/>
                  </a:cubicBezTo>
                  <a:cubicBezTo>
                    <a:pt x="79" y="57"/>
                    <a:pt x="86" y="24"/>
                    <a:pt x="50" y="6"/>
                  </a:cubicBezTo>
                  <a:cubicBezTo>
                    <a:pt x="44" y="2"/>
                    <a:pt x="38" y="0"/>
                    <a:pt x="3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16" name="Google Shape;16616;p24"/>
            <p:cNvSpPr/>
            <p:nvPr/>
          </p:nvSpPr>
          <p:spPr>
            <a:xfrm flipH="1">
              <a:off x="586017" y="822833"/>
              <a:ext cx="123836" cy="119399"/>
            </a:xfrm>
            <a:custGeom>
              <a:avLst/>
              <a:gdLst/>
              <a:ahLst/>
              <a:cxnLst/>
              <a:rect l="l" t="t" r="r" b="b"/>
              <a:pathLst>
                <a:path w="1535" h="1480" extrusionOk="0">
                  <a:moveTo>
                    <a:pt x="55" y="1"/>
                  </a:moveTo>
                  <a:cubicBezTo>
                    <a:pt x="55" y="1"/>
                    <a:pt x="0" y="68"/>
                    <a:pt x="22" y="134"/>
                  </a:cubicBezTo>
                  <a:cubicBezTo>
                    <a:pt x="33" y="201"/>
                    <a:pt x="134" y="323"/>
                    <a:pt x="322" y="401"/>
                  </a:cubicBezTo>
                  <a:cubicBezTo>
                    <a:pt x="512" y="479"/>
                    <a:pt x="556" y="568"/>
                    <a:pt x="678" y="812"/>
                  </a:cubicBezTo>
                  <a:cubicBezTo>
                    <a:pt x="801" y="1046"/>
                    <a:pt x="1034" y="1313"/>
                    <a:pt x="1034" y="1313"/>
                  </a:cubicBezTo>
                  <a:lnTo>
                    <a:pt x="1345" y="1480"/>
                  </a:lnTo>
                  <a:lnTo>
                    <a:pt x="1479" y="1246"/>
                  </a:lnTo>
                  <a:cubicBezTo>
                    <a:pt x="1479" y="1246"/>
                    <a:pt x="1357" y="1224"/>
                    <a:pt x="1323" y="1168"/>
                  </a:cubicBezTo>
                  <a:cubicBezTo>
                    <a:pt x="1279" y="1101"/>
                    <a:pt x="1323" y="957"/>
                    <a:pt x="1379" y="746"/>
                  </a:cubicBezTo>
                  <a:cubicBezTo>
                    <a:pt x="1446" y="535"/>
                    <a:pt x="1535" y="501"/>
                    <a:pt x="1523" y="367"/>
                  </a:cubicBezTo>
                  <a:cubicBezTo>
                    <a:pt x="1501" y="245"/>
                    <a:pt x="1490" y="312"/>
                    <a:pt x="1424" y="256"/>
                  </a:cubicBezTo>
                  <a:cubicBezTo>
                    <a:pt x="1357" y="201"/>
                    <a:pt x="1335" y="167"/>
                    <a:pt x="1234" y="100"/>
                  </a:cubicBezTo>
                  <a:cubicBezTo>
                    <a:pt x="1161" y="44"/>
                    <a:pt x="1106" y="29"/>
                    <a:pt x="1026" y="29"/>
                  </a:cubicBezTo>
                  <a:cubicBezTo>
                    <a:pt x="996" y="29"/>
                    <a:pt x="962" y="31"/>
                    <a:pt x="923" y="34"/>
                  </a:cubicBezTo>
                  <a:cubicBezTo>
                    <a:pt x="767" y="45"/>
                    <a:pt x="690" y="68"/>
                    <a:pt x="400" y="78"/>
                  </a:cubicBezTo>
                  <a:cubicBezTo>
                    <a:pt x="383" y="79"/>
                    <a:pt x="366" y="79"/>
                    <a:pt x="350" y="79"/>
                  </a:cubicBezTo>
                  <a:cubicBezTo>
                    <a:pt x="105" y="79"/>
                    <a:pt x="55" y="1"/>
                    <a:pt x="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17" name="Google Shape;16617;p24"/>
            <p:cNvSpPr/>
            <p:nvPr/>
          </p:nvSpPr>
          <p:spPr>
            <a:xfrm flipH="1">
              <a:off x="586017" y="822833"/>
              <a:ext cx="123836" cy="119399"/>
            </a:xfrm>
            <a:custGeom>
              <a:avLst/>
              <a:gdLst/>
              <a:ahLst/>
              <a:cxnLst/>
              <a:rect l="l" t="t" r="r" b="b"/>
              <a:pathLst>
                <a:path w="1535" h="1480" extrusionOk="0">
                  <a:moveTo>
                    <a:pt x="55" y="1"/>
                  </a:moveTo>
                  <a:cubicBezTo>
                    <a:pt x="55" y="1"/>
                    <a:pt x="0" y="68"/>
                    <a:pt x="22" y="134"/>
                  </a:cubicBezTo>
                  <a:cubicBezTo>
                    <a:pt x="33" y="201"/>
                    <a:pt x="134" y="323"/>
                    <a:pt x="322" y="401"/>
                  </a:cubicBezTo>
                  <a:cubicBezTo>
                    <a:pt x="512" y="479"/>
                    <a:pt x="556" y="568"/>
                    <a:pt x="678" y="812"/>
                  </a:cubicBezTo>
                  <a:cubicBezTo>
                    <a:pt x="801" y="1046"/>
                    <a:pt x="1034" y="1313"/>
                    <a:pt x="1034" y="1313"/>
                  </a:cubicBezTo>
                  <a:lnTo>
                    <a:pt x="1345" y="1480"/>
                  </a:lnTo>
                  <a:lnTo>
                    <a:pt x="1479" y="1246"/>
                  </a:lnTo>
                  <a:cubicBezTo>
                    <a:pt x="1479" y="1246"/>
                    <a:pt x="1357" y="1224"/>
                    <a:pt x="1323" y="1168"/>
                  </a:cubicBezTo>
                  <a:cubicBezTo>
                    <a:pt x="1279" y="1101"/>
                    <a:pt x="1323" y="957"/>
                    <a:pt x="1379" y="746"/>
                  </a:cubicBezTo>
                  <a:cubicBezTo>
                    <a:pt x="1446" y="535"/>
                    <a:pt x="1535" y="501"/>
                    <a:pt x="1523" y="367"/>
                  </a:cubicBezTo>
                  <a:cubicBezTo>
                    <a:pt x="1513" y="357"/>
                    <a:pt x="1513" y="334"/>
                    <a:pt x="1513" y="323"/>
                  </a:cubicBezTo>
                  <a:cubicBezTo>
                    <a:pt x="1457" y="312"/>
                    <a:pt x="1412" y="312"/>
                    <a:pt x="1357" y="301"/>
                  </a:cubicBezTo>
                  <a:cubicBezTo>
                    <a:pt x="1268" y="301"/>
                    <a:pt x="1174" y="306"/>
                    <a:pt x="1081" y="306"/>
                  </a:cubicBezTo>
                  <a:cubicBezTo>
                    <a:pt x="1035" y="306"/>
                    <a:pt x="989" y="304"/>
                    <a:pt x="945" y="301"/>
                  </a:cubicBezTo>
                  <a:cubicBezTo>
                    <a:pt x="779" y="278"/>
                    <a:pt x="623" y="223"/>
                    <a:pt x="489" y="134"/>
                  </a:cubicBezTo>
                  <a:cubicBezTo>
                    <a:pt x="467" y="112"/>
                    <a:pt x="445" y="100"/>
                    <a:pt x="433" y="78"/>
                  </a:cubicBezTo>
                  <a:lnTo>
                    <a:pt x="400" y="78"/>
                  </a:lnTo>
                  <a:cubicBezTo>
                    <a:pt x="383" y="79"/>
                    <a:pt x="366" y="79"/>
                    <a:pt x="350" y="79"/>
                  </a:cubicBezTo>
                  <a:cubicBezTo>
                    <a:pt x="105" y="79"/>
                    <a:pt x="55" y="1"/>
                    <a:pt x="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18" name="Google Shape;16618;p24"/>
            <p:cNvSpPr/>
            <p:nvPr/>
          </p:nvSpPr>
          <p:spPr>
            <a:xfrm flipH="1">
              <a:off x="530350" y="901815"/>
              <a:ext cx="94309" cy="66557"/>
            </a:xfrm>
            <a:custGeom>
              <a:avLst/>
              <a:gdLst/>
              <a:ahLst/>
              <a:cxnLst/>
              <a:rect l="l" t="t" r="r" b="b"/>
              <a:pathLst>
                <a:path w="1169" h="825" extrusionOk="0">
                  <a:moveTo>
                    <a:pt x="156" y="1"/>
                  </a:moveTo>
                  <a:lnTo>
                    <a:pt x="0" y="379"/>
                  </a:lnTo>
                  <a:cubicBezTo>
                    <a:pt x="22" y="545"/>
                    <a:pt x="145" y="557"/>
                    <a:pt x="301" y="623"/>
                  </a:cubicBezTo>
                  <a:cubicBezTo>
                    <a:pt x="457" y="679"/>
                    <a:pt x="601" y="812"/>
                    <a:pt x="701" y="824"/>
                  </a:cubicBezTo>
                  <a:cubicBezTo>
                    <a:pt x="704" y="824"/>
                    <a:pt x="707" y="824"/>
                    <a:pt x="710" y="824"/>
                  </a:cubicBezTo>
                  <a:cubicBezTo>
                    <a:pt x="800" y="824"/>
                    <a:pt x="780" y="653"/>
                    <a:pt x="813" y="534"/>
                  </a:cubicBezTo>
                  <a:cubicBezTo>
                    <a:pt x="857" y="412"/>
                    <a:pt x="857" y="389"/>
                    <a:pt x="890" y="379"/>
                  </a:cubicBezTo>
                  <a:cubicBezTo>
                    <a:pt x="892" y="378"/>
                    <a:pt x="894" y="378"/>
                    <a:pt x="897" y="378"/>
                  </a:cubicBezTo>
                  <a:cubicBezTo>
                    <a:pt x="926" y="378"/>
                    <a:pt x="940" y="448"/>
                    <a:pt x="1013" y="478"/>
                  </a:cubicBezTo>
                  <a:cubicBezTo>
                    <a:pt x="1090" y="512"/>
                    <a:pt x="1124" y="534"/>
                    <a:pt x="1124" y="534"/>
                  </a:cubicBezTo>
                  <a:cubicBezTo>
                    <a:pt x="1124" y="534"/>
                    <a:pt x="1127" y="538"/>
                    <a:pt x="1128" y="538"/>
                  </a:cubicBezTo>
                  <a:cubicBezTo>
                    <a:pt x="1131" y="538"/>
                    <a:pt x="1131" y="525"/>
                    <a:pt x="1102" y="445"/>
                  </a:cubicBezTo>
                  <a:cubicBezTo>
                    <a:pt x="1057" y="334"/>
                    <a:pt x="1168" y="323"/>
                    <a:pt x="1013" y="223"/>
                  </a:cubicBezTo>
                  <a:cubicBezTo>
                    <a:pt x="922" y="160"/>
                    <a:pt x="893" y="141"/>
                    <a:pt x="834" y="141"/>
                  </a:cubicBezTo>
                  <a:cubicBezTo>
                    <a:pt x="799" y="141"/>
                    <a:pt x="754" y="148"/>
                    <a:pt x="679" y="156"/>
                  </a:cubicBezTo>
                  <a:cubicBezTo>
                    <a:pt x="500" y="165"/>
                    <a:pt x="456" y="255"/>
                    <a:pt x="359" y="255"/>
                  </a:cubicBezTo>
                  <a:cubicBezTo>
                    <a:pt x="342" y="255"/>
                    <a:pt x="323" y="252"/>
                    <a:pt x="301" y="245"/>
                  </a:cubicBezTo>
                  <a:cubicBezTo>
                    <a:pt x="156" y="201"/>
                    <a:pt x="156" y="1"/>
                    <a:pt x="1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19" name="Google Shape;16619;p24"/>
            <p:cNvSpPr/>
            <p:nvPr/>
          </p:nvSpPr>
          <p:spPr>
            <a:xfrm flipH="1">
              <a:off x="663143" y="758212"/>
              <a:ext cx="70107" cy="104797"/>
            </a:xfrm>
            <a:custGeom>
              <a:avLst/>
              <a:gdLst/>
              <a:ahLst/>
              <a:cxnLst/>
              <a:rect l="l" t="t" r="r" b="b"/>
              <a:pathLst>
                <a:path w="869" h="1299" extrusionOk="0">
                  <a:moveTo>
                    <a:pt x="535" y="1"/>
                  </a:moveTo>
                  <a:cubicBezTo>
                    <a:pt x="434" y="1"/>
                    <a:pt x="323" y="157"/>
                    <a:pt x="278" y="301"/>
                  </a:cubicBezTo>
                  <a:cubicBezTo>
                    <a:pt x="223" y="434"/>
                    <a:pt x="312" y="446"/>
                    <a:pt x="201" y="624"/>
                  </a:cubicBezTo>
                  <a:cubicBezTo>
                    <a:pt x="90" y="812"/>
                    <a:pt x="1" y="812"/>
                    <a:pt x="90" y="957"/>
                  </a:cubicBezTo>
                  <a:cubicBezTo>
                    <a:pt x="167" y="1102"/>
                    <a:pt x="357" y="1046"/>
                    <a:pt x="446" y="1135"/>
                  </a:cubicBezTo>
                  <a:cubicBezTo>
                    <a:pt x="512" y="1221"/>
                    <a:pt x="644" y="1298"/>
                    <a:pt x="715" y="1298"/>
                  </a:cubicBezTo>
                  <a:cubicBezTo>
                    <a:pt x="727" y="1298"/>
                    <a:pt x="738" y="1296"/>
                    <a:pt x="746" y="1291"/>
                  </a:cubicBezTo>
                  <a:cubicBezTo>
                    <a:pt x="868" y="1235"/>
                    <a:pt x="757" y="1224"/>
                    <a:pt x="612" y="891"/>
                  </a:cubicBezTo>
                  <a:cubicBezTo>
                    <a:pt x="456" y="557"/>
                    <a:pt x="490" y="624"/>
                    <a:pt x="512" y="379"/>
                  </a:cubicBezTo>
                  <a:cubicBezTo>
                    <a:pt x="545" y="134"/>
                    <a:pt x="646" y="123"/>
                    <a:pt x="735" y="101"/>
                  </a:cubicBezTo>
                  <a:cubicBezTo>
                    <a:pt x="812" y="90"/>
                    <a:pt x="846" y="56"/>
                    <a:pt x="846" y="56"/>
                  </a:cubicBezTo>
                  <a:cubicBezTo>
                    <a:pt x="846" y="56"/>
                    <a:pt x="624" y="12"/>
                    <a:pt x="5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20" name="Google Shape;16620;p24"/>
            <p:cNvSpPr/>
            <p:nvPr/>
          </p:nvSpPr>
          <p:spPr>
            <a:xfrm flipH="1">
              <a:off x="563589" y="853490"/>
              <a:ext cx="136502" cy="94148"/>
            </a:xfrm>
            <a:custGeom>
              <a:avLst/>
              <a:gdLst/>
              <a:ahLst/>
              <a:cxnLst/>
              <a:rect l="l" t="t" r="r" b="b"/>
              <a:pathLst>
                <a:path w="1692" h="1167" extrusionOk="0">
                  <a:moveTo>
                    <a:pt x="809" y="1"/>
                  </a:moveTo>
                  <a:cubicBezTo>
                    <a:pt x="766" y="1"/>
                    <a:pt x="722" y="3"/>
                    <a:pt x="680" y="10"/>
                  </a:cubicBezTo>
                  <a:cubicBezTo>
                    <a:pt x="468" y="32"/>
                    <a:pt x="13" y="88"/>
                    <a:pt x="35" y="266"/>
                  </a:cubicBezTo>
                  <a:cubicBezTo>
                    <a:pt x="45" y="343"/>
                    <a:pt x="1" y="299"/>
                    <a:pt x="112" y="377"/>
                  </a:cubicBezTo>
                  <a:cubicBezTo>
                    <a:pt x="213" y="466"/>
                    <a:pt x="279" y="466"/>
                    <a:pt x="446" y="632"/>
                  </a:cubicBezTo>
                  <a:cubicBezTo>
                    <a:pt x="602" y="800"/>
                    <a:pt x="513" y="788"/>
                    <a:pt x="602" y="978"/>
                  </a:cubicBezTo>
                  <a:cubicBezTo>
                    <a:pt x="680" y="1166"/>
                    <a:pt x="646" y="1122"/>
                    <a:pt x="824" y="1156"/>
                  </a:cubicBezTo>
                  <a:cubicBezTo>
                    <a:pt x="835" y="1157"/>
                    <a:pt x="846" y="1158"/>
                    <a:pt x="856" y="1158"/>
                  </a:cubicBezTo>
                  <a:cubicBezTo>
                    <a:pt x="995" y="1158"/>
                    <a:pt x="1019" y="1016"/>
                    <a:pt x="1102" y="777"/>
                  </a:cubicBezTo>
                  <a:cubicBezTo>
                    <a:pt x="1202" y="521"/>
                    <a:pt x="1291" y="410"/>
                    <a:pt x="1414" y="310"/>
                  </a:cubicBezTo>
                  <a:cubicBezTo>
                    <a:pt x="1536" y="221"/>
                    <a:pt x="1691" y="43"/>
                    <a:pt x="1692" y="43"/>
                  </a:cubicBezTo>
                  <a:lnTo>
                    <a:pt x="1692" y="43"/>
                  </a:lnTo>
                  <a:cubicBezTo>
                    <a:pt x="1691" y="43"/>
                    <a:pt x="1642" y="72"/>
                    <a:pt x="1497" y="72"/>
                  </a:cubicBezTo>
                  <a:cubicBezTo>
                    <a:pt x="1461" y="72"/>
                    <a:pt x="1418" y="70"/>
                    <a:pt x="1369" y="66"/>
                  </a:cubicBezTo>
                  <a:cubicBezTo>
                    <a:pt x="1180" y="48"/>
                    <a:pt x="992" y="1"/>
                    <a:pt x="80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21" name="Google Shape;16621;p24"/>
            <p:cNvSpPr/>
            <p:nvPr/>
          </p:nvSpPr>
          <p:spPr>
            <a:xfrm flipH="1">
              <a:off x="-352562" y="-666684"/>
              <a:ext cx="591428" cy="763670"/>
            </a:xfrm>
            <a:custGeom>
              <a:avLst/>
              <a:gdLst/>
              <a:ahLst/>
              <a:cxnLst/>
              <a:rect l="l" t="t" r="r" b="b"/>
              <a:pathLst>
                <a:path w="7331" h="9466" extrusionOk="0">
                  <a:moveTo>
                    <a:pt x="2092" y="1"/>
                  </a:moveTo>
                  <a:lnTo>
                    <a:pt x="1970" y="90"/>
                  </a:lnTo>
                  <a:cubicBezTo>
                    <a:pt x="2259" y="523"/>
                    <a:pt x="2504" y="990"/>
                    <a:pt x="2715" y="1469"/>
                  </a:cubicBezTo>
                  <a:cubicBezTo>
                    <a:pt x="2937" y="1958"/>
                    <a:pt x="3115" y="2448"/>
                    <a:pt x="3238" y="2959"/>
                  </a:cubicBezTo>
                  <a:cubicBezTo>
                    <a:pt x="3360" y="3471"/>
                    <a:pt x="3438" y="3993"/>
                    <a:pt x="3493" y="4517"/>
                  </a:cubicBezTo>
                  <a:cubicBezTo>
                    <a:pt x="3538" y="5006"/>
                    <a:pt x="3560" y="5506"/>
                    <a:pt x="3538" y="6007"/>
                  </a:cubicBezTo>
                  <a:lnTo>
                    <a:pt x="3304" y="6240"/>
                  </a:lnTo>
                  <a:cubicBezTo>
                    <a:pt x="2959" y="6585"/>
                    <a:pt x="2603" y="6919"/>
                    <a:pt x="2247" y="7241"/>
                  </a:cubicBezTo>
                  <a:cubicBezTo>
                    <a:pt x="1525" y="7886"/>
                    <a:pt x="779" y="8498"/>
                    <a:pt x="1" y="9077"/>
                  </a:cubicBezTo>
                  <a:lnTo>
                    <a:pt x="35" y="9465"/>
                  </a:lnTo>
                  <a:cubicBezTo>
                    <a:pt x="435" y="9176"/>
                    <a:pt x="979" y="8754"/>
                    <a:pt x="1358" y="8442"/>
                  </a:cubicBezTo>
                  <a:cubicBezTo>
                    <a:pt x="1736" y="8131"/>
                    <a:pt x="2103" y="7819"/>
                    <a:pt x="2470" y="7486"/>
                  </a:cubicBezTo>
                  <a:cubicBezTo>
                    <a:pt x="2826" y="7152"/>
                    <a:pt x="3182" y="6808"/>
                    <a:pt x="3515" y="6462"/>
                  </a:cubicBezTo>
                  <a:cubicBezTo>
                    <a:pt x="3861" y="6107"/>
                    <a:pt x="4183" y="5740"/>
                    <a:pt x="4494" y="5350"/>
                  </a:cubicBezTo>
                  <a:cubicBezTo>
                    <a:pt x="4639" y="5162"/>
                    <a:pt x="4795" y="4972"/>
                    <a:pt x="4939" y="4772"/>
                  </a:cubicBezTo>
                  <a:cubicBezTo>
                    <a:pt x="5095" y="4572"/>
                    <a:pt x="5228" y="4372"/>
                    <a:pt x="5373" y="4171"/>
                  </a:cubicBezTo>
                  <a:cubicBezTo>
                    <a:pt x="5640" y="3760"/>
                    <a:pt x="5907" y="3348"/>
                    <a:pt x="6140" y="2915"/>
                  </a:cubicBezTo>
                  <a:cubicBezTo>
                    <a:pt x="6374" y="2492"/>
                    <a:pt x="6597" y="2047"/>
                    <a:pt x="6797" y="1603"/>
                  </a:cubicBezTo>
                  <a:cubicBezTo>
                    <a:pt x="6997" y="1158"/>
                    <a:pt x="7175" y="701"/>
                    <a:pt x="7331" y="234"/>
                  </a:cubicBezTo>
                  <a:lnTo>
                    <a:pt x="7141" y="179"/>
                  </a:lnTo>
                  <a:cubicBezTo>
                    <a:pt x="6841" y="1091"/>
                    <a:pt x="6429" y="1969"/>
                    <a:pt x="5952" y="2814"/>
                  </a:cubicBezTo>
                  <a:cubicBezTo>
                    <a:pt x="5473" y="3660"/>
                    <a:pt x="4928" y="4460"/>
                    <a:pt x="4294" y="5195"/>
                  </a:cubicBezTo>
                  <a:lnTo>
                    <a:pt x="4061" y="5461"/>
                  </a:lnTo>
                  <a:cubicBezTo>
                    <a:pt x="3972" y="5550"/>
                    <a:pt x="3893" y="5639"/>
                    <a:pt x="3805" y="5728"/>
                  </a:cubicBezTo>
                  <a:lnTo>
                    <a:pt x="3794" y="5740"/>
                  </a:lnTo>
                  <a:cubicBezTo>
                    <a:pt x="3794" y="5317"/>
                    <a:pt x="3760" y="4905"/>
                    <a:pt x="3716" y="4483"/>
                  </a:cubicBezTo>
                  <a:cubicBezTo>
                    <a:pt x="3660" y="3960"/>
                    <a:pt x="3571" y="3427"/>
                    <a:pt x="3438" y="2903"/>
                  </a:cubicBezTo>
                  <a:cubicBezTo>
                    <a:pt x="3304" y="2381"/>
                    <a:pt x="3104" y="1880"/>
                    <a:pt x="2882" y="1402"/>
                  </a:cubicBezTo>
                  <a:cubicBezTo>
                    <a:pt x="2648" y="924"/>
                    <a:pt x="2392" y="457"/>
                    <a:pt x="20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22" name="Google Shape;16622;p24"/>
            <p:cNvSpPr/>
            <p:nvPr/>
          </p:nvSpPr>
          <p:spPr>
            <a:xfrm flipH="1">
              <a:off x="-374994" y="-953245"/>
              <a:ext cx="238798" cy="293818"/>
            </a:xfrm>
            <a:custGeom>
              <a:avLst/>
              <a:gdLst/>
              <a:ahLst/>
              <a:cxnLst/>
              <a:rect l="l" t="t" r="r" b="b"/>
              <a:pathLst>
                <a:path w="2960" h="3642" extrusionOk="0">
                  <a:moveTo>
                    <a:pt x="2280" y="1"/>
                  </a:moveTo>
                  <a:cubicBezTo>
                    <a:pt x="2247" y="1"/>
                    <a:pt x="2218" y="30"/>
                    <a:pt x="2092" y="49"/>
                  </a:cubicBezTo>
                  <a:cubicBezTo>
                    <a:pt x="1869" y="71"/>
                    <a:pt x="1658" y="271"/>
                    <a:pt x="1525" y="394"/>
                  </a:cubicBezTo>
                  <a:cubicBezTo>
                    <a:pt x="1487" y="429"/>
                    <a:pt x="1453" y="443"/>
                    <a:pt x="1421" y="443"/>
                  </a:cubicBezTo>
                  <a:cubicBezTo>
                    <a:pt x="1340" y="443"/>
                    <a:pt x="1269" y="357"/>
                    <a:pt x="1158" y="294"/>
                  </a:cubicBezTo>
                  <a:cubicBezTo>
                    <a:pt x="1002" y="205"/>
                    <a:pt x="913" y="105"/>
                    <a:pt x="757" y="83"/>
                  </a:cubicBezTo>
                  <a:cubicBezTo>
                    <a:pt x="747" y="81"/>
                    <a:pt x="737" y="81"/>
                    <a:pt x="728" y="81"/>
                  </a:cubicBezTo>
                  <a:cubicBezTo>
                    <a:pt x="594" y="81"/>
                    <a:pt x="541" y="225"/>
                    <a:pt x="468" y="350"/>
                  </a:cubicBezTo>
                  <a:cubicBezTo>
                    <a:pt x="391" y="494"/>
                    <a:pt x="312" y="528"/>
                    <a:pt x="157" y="805"/>
                  </a:cubicBezTo>
                  <a:cubicBezTo>
                    <a:pt x="1" y="1094"/>
                    <a:pt x="57" y="1262"/>
                    <a:pt x="134" y="1684"/>
                  </a:cubicBezTo>
                  <a:cubicBezTo>
                    <a:pt x="213" y="2107"/>
                    <a:pt x="724" y="3030"/>
                    <a:pt x="1269" y="3319"/>
                  </a:cubicBezTo>
                  <a:cubicBezTo>
                    <a:pt x="1814" y="3608"/>
                    <a:pt x="2448" y="3642"/>
                    <a:pt x="2448" y="3642"/>
                  </a:cubicBezTo>
                  <a:lnTo>
                    <a:pt x="2959" y="3297"/>
                  </a:lnTo>
                  <a:cubicBezTo>
                    <a:pt x="2959" y="3297"/>
                    <a:pt x="2826" y="3052"/>
                    <a:pt x="2781" y="2307"/>
                  </a:cubicBezTo>
                  <a:cubicBezTo>
                    <a:pt x="2737" y="1573"/>
                    <a:pt x="2771" y="1050"/>
                    <a:pt x="2848" y="761"/>
                  </a:cubicBezTo>
                  <a:cubicBezTo>
                    <a:pt x="2937" y="483"/>
                    <a:pt x="2726" y="449"/>
                    <a:pt x="2603" y="328"/>
                  </a:cubicBezTo>
                  <a:cubicBezTo>
                    <a:pt x="2481" y="194"/>
                    <a:pt x="2570" y="182"/>
                    <a:pt x="2403" y="71"/>
                  </a:cubicBezTo>
                  <a:cubicBezTo>
                    <a:pt x="2331" y="18"/>
                    <a:pt x="2305" y="1"/>
                    <a:pt x="22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23" name="Google Shape;16623;p24"/>
            <p:cNvSpPr/>
            <p:nvPr/>
          </p:nvSpPr>
          <p:spPr>
            <a:xfrm flipH="1">
              <a:off x="-374995" y="-912416"/>
              <a:ext cx="112219" cy="254852"/>
            </a:xfrm>
            <a:custGeom>
              <a:avLst/>
              <a:gdLst/>
              <a:ahLst/>
              <a:cxnLst/>
              <a:rect l="l" t="t" r="r" b="b"/>
              <a:pathLst>
                <a:path w="1391" h="3159" extrusionOk="0">
                  <a:moveTo>
                    <a:pt x="1235" y="0"/>
                  </a:moveTo>
                  <a:cubicBezTo>
                    <a:pt x="1057" y="55"/>
                    <a:pt x="879" y="122"/>
                    <a:pt x="735" y="223"/>
                  </a:cubicBezTo>
                  <a:cubicBezTo>
                    <a:pt x="534" y="345"/>
                    <a:pt x="356" y="534"/>
                    <a:pt x="312" y="767"/>
                  </a:cubicBezTo>
                  <a:cubicBezTo>
                    <a:pt x="256" y="1012"/>
                    <a:pt x="334" y="1257"/>
                    <a:pt x="300" y="1501"/>
                  </a:cubicBezTo>
                  <a:cubicBezTo>
                    <a:pt x="267" y="1701"/>
                    <a:pt x="167" y="1869"/>
                    <a:pt x="100" y="2057"/>
                  </a:cubicBezTo>
                  <a:cubicBezTo>
                    <a:pt x="33" y="2235"/>
                    <a:pt x="0" y="2436"/>
                    <a:pt x="33" y="2636"/>
                  </a:cubicBezTo>
                  <a:cubicBezTo>
                    <a:pt x="56" y="2781"/>
                    <a:pt x="100" y="2914"/>
                    <a:pt x="189" y="3036"/>
                  </a:cubicBezTo>
                  <a:cubicBezTo>
                    <a:pt x="567" y="3147"/>
                    <a:pt x="879" y="3159"/>
                    <a:pt x="879" y="3159"/>
                  </a:cubicBezTo>
                  <a:lnTo>
                    <a:pt x="1390" y="2814"/>
                  </a:lnTo>
                  <a:cubicBezTo>
                    <a:pt x="1390" y="2814"/>
                    <a:pt x="1257" y="2569"/>
                    <a:pt x="1212" y="1824"/>
                  </a:cubicBezTo>
                  <a:cubicBezTo>
                    <a:pt x="1168" y="1090"/>
                    <a:pt x="1202" y="567"/>
                    <a:pt x="1279" y="278"/>
                  </a:cubicBezTo>
                  <a:cubicBezTo>
                    <a:pt x="1324" y="134"/>
                    <a:pt x="1291" y="55"/>
                    <a:pt x="12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24" name="Google Shape;16624;p24"/>
            <p:cNvSpPr/>
            <p:nvPr/>
          </p:nvSpPr>
          <p:spPr>
            <a:xfrm flipH="1">
              <a:off x="-268262" y="-794952"/>
              <a:ext cx="66476" cy="106007"/>
            </a:xfrm>
            <a:custGeom>
              <a:avLst/>
              <a:gdLst/>
              <a:ahLst/>
              <a:cxnLst/>
              <a:rect l="l" t="t" r="r" b="b"/>
              <a:pathLst>
                <a:path w="824" h="1314" extrusionOk="0">
                  <a:moveTo>
                    <a:pt x="11" y="1"/>
                  </a:moveTo>
                  <a:lnTo>
                    <a:pt x="0" y="12"/>
                  </a:lnTo>
                  <a:cubicBezTo>
                    <a:pt x="33" y="213"/>
                    <a:pt x="111" y="413"/>
                    <a:pt x="211" y="601"/>
                  </a:cubicBezTo>
                  <a:cubicBezTo>
                    <a:pt x="267" y="690"/>
                    <a:pt x="322" y="779"/>
                    <a:pt x="378" y="858"/>
                  </a:cubicBezTo>
                  <a:cubicBezTo>
                    <a:pt x="433" y="947"/>
                    <a:pt x="500" y="1036"/>
                    <a:pt x="567" y="1113"/>
                  </a:cubicBezTo>
                  <a:cubicBezTo>
                    <a:pt x="645" y="1191"/>
                    <a:pt x="723" y="1269"/>
                    <a:pt x="823" y="1313"/>
                  </a:cubicBezTo>
                  <a:cubicBezTo>
                    <a:pt x="801" y="1269"/>
                    <a:pt x="789" y="1224"/>
                    <a:pt x="789" y="1180"/>
                  </a:cubicBezTo>
                  <a:lnTo>
                    <a:pt x="789" y="1169"/>
                  </a:lnTo>
                  <a:cubicBezTo>
                    <a:pt x="745" y="1135"/>
                    <a:pt x="700" y="1091"/>
                    <a:pt x="667" y="1036"/>
                  </a:cubicBezTo>
                  <a:cubicBezTo>
                    <a:pt x="601" y="957"/>
                    <a:pt x="556" y="868"/>
                    <a:pt x="500" y="779"/>
                  </a:cubicBezTo>
                  <a:cubicBezTo>
                    <a:pt x="456" y="690"/>
                    <a:pt x="401" y="601"/>
                    <a:pt x="345" y="524"/>
                  </a:cubicBezTo>
                  <a:cubicBezTo>
                    <a:pt x="223" y="357"/>
                    <a:pt x="122" y="179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25" name="Google Shape;16625;p24"/>
            <p:cNvSpPr/>
            <p:nvPr/>
          </p:nvSpPr>
          <p:spPr>
            <a:xfrm flipH="1">
              <a:off x="-341838" y="-702504"/>
              <a:ext cx="76399" cy="29608"/>
            </a:xfrm>
            <a:custGeom>
              <a:avLst/>
              <a:gdLst/>
              <a:ahLst/>
              <a:cxnLst/>
              <a:rect l="l" t="t" r="r" b="b"/>
              <a:pathLst>
                <a:path w="947" h="367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55"/>
                    <a:pt x="12" y="100"/>
                    <a:pt x="34" y="144"/>
                  </a:cubicBezTo>
                  <a:lnTo>
                    <a:pt x="34" y="156"/>
                  </a:lnTo>
                  <a:cubicBezTo>
                    <a:pt x="123" y="200"/>
                    <a:pt x="234" y="245"/>
                    <a:pt x="334" y="267"/>
                  </a:cubicBezTo>
                  <a:cubicBezTo>
                    <a:pt x="501" y="311"/>
                    <a:pt x="679" y="344"/>
                    <a:pt x="857" y="356"/>
                  </a:cubicBezTo>
                  <a:cubicBezTo>
                    <a:pt x="857" y="356"/>
                    <a:pt x="868" y="356"/>
                    <a:pt x="868" y="344"/>
                  </a:cubicBezTo>
                  <a:lnTo>
                    <a:pt x="879" y="356"/>
                  </a:lnTo>
                  <a:lnTo>
                    <a:pt x="868" y="356"/>
                  </a:lnTo>
                  <a:cubicBezTo>
                    <a:pt x="890" y="367"/>
                    <a:pt x="924" y="367"/>
                    <a:pt x="946" y="367"/>
                  </a:cubicBezTo>
                  <a:lnTo>
                    <a:pt x="946" y="356"/>
                  </a:lnTo>
                  <a:cubicBezTo>
                    <a:pt x="746" y="311"/>
                    <a:pt x="546" y="267"/>
                    <a:pt x="356" y="200"/>
                  </a:cubicBezTo>
                  <a:cubicBezTo>
                    <a:pt x="257" y="166"/>
                    <a:pt x="168" y="122"/>
                    <a:pt x="79" y="67"/>
                  </a:cubicBezTo>
                  <a:cubicBezTo>
                    <a:pt x="56" y="55"/>
                    <a:pt x="23" y="3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26" name="Google Shape;16626;p24"/>
            <p:cNvSpPr/>
            <p:nvPr/>
          </p:nvSpPr>
          <p:spPr>
            <a:xfrm flipH="1">
              <a:off x="-267294" y="-821817"/>
              <a:ext cx="34206" cy="95197"/>
            </a:xfrm>
            <a:custGeom>
              <a:avLst/>
              <a:gdLst/>
              <a:ahLst/>
              <a:cxnLst/>
              <a:rect l="l" t="t" r="r" b="b"/>
              <a:pathLst>
                <a:path w="424" h="1180" extrusionOk="0">
                  <a:moveTo>
                    <a:pt x="1" y="0"/>
                  </a:moveTo>
                  <a:cubicBezTo>
                    <a:pt x="23" y="190"/>
                    <a:pt x="45" y="378"/>
                    <a:pt x="102" y="568"/>
                  </a:cubicBezTo>
                  <a:cubicBezTo>
                    <a:pt x="157" y="746"/>
                    <a:pt x="246" y="924"/>
                    <a:pt x="346" y="1090"/>
                  </a:cubicBezTo>
                  <a:cubicBezTo>
                    <a:pt x="368" y="1124"/>
                    <a:pt x="391" y="1146"/>
                    <a:pt x="413" y="1179"/>
                  </a:cubicBezTo>
                  <a:cubicBezTo>
                    <a:pt x="413" y="1146"/>
                    <a:pt x="424" y="1112"/>
                    <a:pt x="424" y="1079"/>
                  </a:cubicBezTo>
                  <a:cubicBezTo>
                    <a:pt x="424" y="1068"/>
                    <a:pt x="413" y="1057"/>
                    <a:pt x="413" y="1046"/>
                  </a:cubicBezTo>
                  <a:cubicBezTo>
                    <a:pt x="312" y="890"/>
                    <a:pt x="246" y="712"/>
                    <a:pt x="191" y="534"/>
                  </a:cubicBezTo>
                  <a:cubicBezTo>
                    <a:pt x="124" y="356"/>
                    <a:pt x="79" y="178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27" name="Google Shape;16627;p24"/>
            <p:cNvSpPr/>
            <p:nvPr/>
          </p:nvSpPr>
          <p:spPr>
            <a:xfrm flipH="1">
              <a:off x="-336433" y="-736630"/>
              <a:ext cx="70107" cy="53891"/>
            </a:xfrm>
            <a:custGeom>
              <a:avLst/>
              <a:gdLst/>
              <a:ahLst/>
              <a:cxnLst/>
              <a:rect l="l" t="t" r="r" b="b"/>
              <a:pathLst>
                <a:path w="869" h="668" extrusionOk="0">
                  <a:moveTo>
                    <a:pt x="12" y="0"/>
                  </a:moveTo>
                  <a:cubicBezTo>
                    <a:pt x="12" y="33"/>
                    <a:pt x="1" y="67"/>
                    <a:pt x="1" y="100"/>
                  </a:cubicBezTo>
                  <a:cubicBezTo>
                    <a:pt x="90" y="223"/>
                    <a:pt x="212" y="334"/>
                    <a:pt x="345" y="411"/>
                  </a:cubicBezTo>
                  <a:cubicBezTo>
                    <a:pt x="523" y="500"/>
                    <a:pt x="691" y="579"/>
                    <a:pt x="857" y="668"/>
                  </a:cubicBezTo>
                  <a:lnTo>
                    <a:pt x="868" y="656"/>
                  </a:lnTo>
                  <a:cubicBezTo>
                    <a:pt x="701" y="567"/>
                    <a:pt x="535" y="478"/>
                    <a:pt x="379" y="379"/>
                  </a:cubicBezTo>
                  <a:cubicBezTo>
                    <a:pt x="223" y="278"/>
                    <a:pt x="112" y="156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28" name="Google Shape;16628;p24"/>
            <p:cNvSpPr/>
            <p:nvPr/>
          </p:nvSpPr>
          <p:spPr>
            <a:xfrm flipH="1">
              <a:off x="-282623" y="-809319"/>
              <a:ext cx="15409" cy="47598"/>
            </a:xfrm>
            <a:custGeom>
              <a:avLst/>
              <a:gdLst/>
              <a:ahLst/>
              <a:cxnLst/>
              <a:rect l="l" t="t" r="r" b="b"/>
              <a:pathLst>
                <a:path w="191" h="590" extrusionOk="0">
                  <a:moveTo>
                    <a:pt x="1" y="0"/>
                  </a:moveTo>
                  <a:cubicBezTo>
                    <a:pt x="34" y="145"/>
                    <a:pt x="57" y="289"/>
                    <a:pt x="79" y="434"/>
                  </a:cubicBezTo>
                  <a:cubicBezTo>
                    <a:pt x="90" y="479"/>
                    <a:pt x="101" y="534"/>
                    <a:pt x="112" y="590"/>
                  </a:cubicBezTo>
                  <a:cubicBezTo>
                    <a:pt x="146" y="534"/>
                    <a:pt x="168" y="479"/>
                    <a:pt x="190" y="423"/>
                  </a:cubicBezTo>
                  <a:lnTo>
                    <a:pt x="179" y="412"/>
                  </a:lnTo>
                  <a:cubicBezTo>
                    <a:pt x="146" y="267"/>
                    <a:pt x="101" y="123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29" name="Google Shape;16629;p24"/>
            <p:cNvSpPr/>
            <p:nvPr/>
          </p:nvSpPr>
          <p:spPr>
            <a:xfrm flipH="1">
              <a:off x="-338208" y="-775274"/>
              <a:ext cx="62039" cy="82611"/>
            </a:xfrm>
            <a:custGeom>
              <a:avLst/>
              <a:gdLst/>
              <a:ahLst/>
              <a:cxnLst/>
              <a:rect l="l" t="t" r="r" b="b"/>
              <a:pathLst>
                <a:path w="769" h="1024" extrusionOk="0">
                  <a:moveTo>
                    <a:pt x="79" y="1"/>
                  </a:moveTo>
                  <a:cubicBezTo>
                    <a:pt x="57" y="57"/>
                    <a:pt x="35" y="112"/>
                    <a:pt x="1" y="168"/>
                  </a:cubicBezTo>
                  <a:cubicBezTo>
                    <a:pt x="35" y="257"/>
                    <a:pt x="68" y="346"/>
                    <a:pt x="112" y="435"/>
                  </a:cubicBezTo>
                  <a:cubicBezTo>
                    <a:pt x="157" y="502"/>
                    <a:pt x="201" y="557"/>
                    <a:pt x="257" y="613"/>
                  </a:cubicBezTo>
                  <a:cubicBezTo>
                    <a:pt x="312" y="657"/>
                    <a:pt x="379" y="702"/>
                    <a:pt x="435" y="746"/>
                  </a:cubicBezTo>
                  <a:cubicBezTo>
                    <a:pt x="557" y="824"/>
                    <a:pt x="680" y="902"/>
                    <a:pt x="757" y="1024"/>
                  </a:cubicBezTo>
                  <a:lnTo>
                    <a:pt x="769" y="1024"/>
                  </a:lnTo>
                  <a:cubicBezTo>
                    <a:pt x="702" y="890"/>
                    <a:pt x="579" y="791"/>
                    <a:pt x="468" y="702"/>
                  </a:cubicBezTo>
                  <a:cubicBezTo>
                    <a:pt x="357" y="613"/>
                    <a:pt x="246" y="512"/>
                    <a:pt x="190" y="390"/>
                  </a:cubicBezTo>
                  <a:cubicBezTo>
                    <a:pt x="134" y="268"/>
                    <a:pt x="112" y="134"/>
                    <a:pt x="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30" name="Google Shape;16630;p24"/>
            <p:cNvSpPr/>
            <p:nvPr/>
          </p:nvSpPr>
          <p:spPr>
            <a:xfrm flipH="1">
              <a:off x="-334658" y="-785116"/>
              <a:ext cx="37756" cy="76319"/>
            </a:xfrm>
            <a:custGeom>
              <a:avLst/>
              <a:gdLst/>
              <a:ahLst/>
              <a:cxnLst/>
              <a:rect l="l" t="t" r="r" b="b"/>
              <a:pathLst>
                <a:path w="468" h="946" extrusionOk="0">
                  <a:moveTo>
                    <a:pt x="0" y="1"/>
                  </a:moveTo>
                  <a:cubicBezTo>
                    <a:pt x="11" y="100"/>
                    <a:pt x="33" y="201"/>
                    <a:pt x="67" y="290"/>
                  </a:cubicBezTo>
                  <a:cubicBezTo>
                    <a:pt x="100" y="390"/>
                    <a:pt x="144" y="468"/>
                    <a:pt x="200" y="557"/>
                  </a:cubicBezTo>
                  <a:cubicBezTo>
                    <a:pt x="278" y="690"/>
                    <a:pt x="367" y="824"/>
                    <a:pt x="467" y="946"/>
                  </a:cubicBezTo>
                  <a:cubicBezTo>
                    <a:pt x="356" y="790"/>
                    <a:pt x="233" y="568"/>
                    <a:pt x="156" y="268"/>
                  </a:cubicBezTo>
                  <a:cubicBezTo>
                    <a:pt x="144" y="268"/>
                    <a:pt x="144" y="268"/>
                    <a:pt x="144" y="256"/>
                  </a:cubicBezTo>
                  <a:cubicBezTo>
                    <a:pt x="100" y="167"/>
                    <a:pt x="67" y="90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31" name="Google Shape;16631;p24"/>
            <p:cNvSpPr/>
            <p:nvPr/>
          </p:nvSpPr>
          <p:spPr>
            <a:xfrm flipH="1">
              <a:off x="-690839" y="-827713"/>
              <a:ext cx="323103" cy="220243"/>
            </a:xfrm>
            <a:custGeom>
              <a:avLst/>
              <a:gdLst/>
              <a:ahLst/>
              <a:cxnLst/>
              <a:rect l="l" t="t" r="r" b="b"/>
              <a:pathLst>
                <a:path w="4005" h="2730" extrusionOk="0">
                  <a:moveTo>
                    <a:pt x="1942" y="1"/>
                  </a:moveTo>
                  <a:cubicBezTo>
                    <a:pt x="1865" y="1"/>
                    <a:pt x="1775" y="28"/>
                    <a:pt x="1646" y="95"/>
                  </a:cubicBezTo>
                  <a:cubicBezTo>
                    <a:pt x="1313" y="250"/>
                    <a:pt x="1013" y="250"/>
                    <a:pt x="768" y="685"/>
                  </a:cubicBezTo>
                  <a:cubicBezTo>
                    <a:pt x="523" y="1107"/>
                    <a:pt x="512" y="1463"/>
                    <a:pt x="301" y="1597"/>
                  </a:cubicBezTo>
                  <a:cubicBezTo>
                    <a:pt x="170" y="1686"/>
                    <a:pt x="86" y="1703"/>
                    <a:pt x="41" y="1703"/>
                  </a:cubicBezTo>
                  <a:cubicBezTo>
                    <a:pt x="13" y="1703"/>
                    <a:pt x="0" y="1696"/>
                    <a:pt x="0" y="1696"/>
                  </a:cubicBezTo>
                  <a:lnTo>
                    <a:pt x="0" y="1696"/>
                  </a:lnTo>
                  <a:lnTo>
                    <a:pt x="34" y="2041"/>
                  </a:lnTo>
                  <a:cubicBezTo>
                    <a:pt x="34" y="2041"/>
                    <a:pt x="368" y="2475"/>
                    <a:pt x="635" y="2564"/>
                  </a:cubicBezTo>
                  <a:cubicBezTo>
                    <a:pt x="734" y="2592"/>
                    <a:pt x="834" y="2605"/>
                    <a:pt x="934" y="2605"/>
                  </a:cubicBezTo>
                  <a:cubicBezTo>
                    <a:pt x="1116" y="2605"/>
                    <a:pt x="1297" y="2561"/>
                    <a:pt x="1468" y="2475"/>
                  </a:cubicBezTo>
                  <a:cubicBezTo>
                    <a:pt x="1627" y="2402"/>
                    <a:pt x="1707" y="2353"/>
                    <a:pt x="1790" y="2353"/>
                  </a:cubicBezTo>
                  <a:cubicBezTo>
                    <a:pt x="1847" y="2353"/>
                    <a:pt x="1906" y="2376"/>
                    <a:pt x="1992" y="2430"/>
                  </a:cubicBezTo>
                  <a:cubicBezTo>
                    <a:pt x="2151" y="2523"/>
                    <a:pt x="2310" y="2729"/>
                    <a:pt x="2561" y="2729"/>
                  </a:cubicBezTo>
                  <a:cubicBezTo>
                    <a:pt x="2642" y="2729"/>
                    <a:pt x="2733" y="2707"/>
                    <a:pt x="2837" y="2653"/>
                  </a:cubicBezTo>
                  <a:cubicBezTo>
                    <a:pt x="3260" y="2430"/>
                    <a:pt x="3493" y="2052"/>
                    <a:pt x="3727" y="1908"/>
                  </a:cubicBezTo>
                  <a:cubicBezTo>
                    <a:pt x="3971" y="1763"/>
                    <a:pt x="4004" y="1307"/>
                    <a:pt x="3938" y="1152"/>
                  </a:cubicBezTo>
                  <a:cubicBezTo>
                    <a:pt x="3871" y="1007"/>
                    <a:pt x="3638" y="1051"/>
                    <a:pt x="3460" y="796"/>
                  </a:cubicBezTo>
                  <a:cubicBezTo>
                    <a:pt x="3282" y="551"/>
                    <a:pt x="3304" y="495"/>
                    <a:pt x="3048" y="373"/>
                  </a:cubicBezTo>
                  <a:cubicBezTo>
                    <a:pt x="2803" y="250"/>
                    <a:pt x="2558" y="284"/>
                    <a:pt x="2303" y="151"/>
                  </a:cubicBezTo>
                  <a:cubicBezTo>
                    <a:pt x="2149" y="63"/>
                    <a:pt x="2060" y="1"/>
                    <a:pt x="1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32" name="Google Shape;16632;p24"/>
            <p:cNvSpPr/>
            <p:nvPr/>
          </p:nvSpPr>
          <p:spPr>
            <a:xfrm flipH="1">
              <a:off x="-585881" y="-825851"/>
              <a:ext cx="218145" cy="210239"/>
            </a:xfrm>
            <a:custGeom>
              <a:avLst/>
              <a:gdLst/>
              <a:ahLst/>
              <a:cxnLst/>
              <a:rect l="l" t="t" r="r" b="b"/>
              <a:pathLst>
                <a:path w="2704" h="2606" extrusionOk="0">
                  <a:moveTo>
                    <a:pt x="1942" y="1"/>
                  </a:moveTo>
                  <a:cubicBezTo>
                    <a:pt x="1865" y="1"/>
                    <a:pt x="1775" y="28"/>
                    <a:pt x="1646" y="95"/>
                  </a:cubicBezTo>
                  <a:cubicBezTo>
                    <a:pt x="1313" y="250"/>
                    <a:pt x="1013" y="250"/>
                    <a:pt x="768" y="685"/>
                  </a:cubicBezTo>
                  <a:cubicBezTo>
                    <a:pt x="523" y="1107"/>
                    <a:pt x="512" y="1463"/>
                    <a:pt x="301" y="1597"/>
                  </a:cubicBezTo>
                  <a:cubicBezTo>
                    <a:pt x="170" y="1686"/>
                    <a:pt x="86" y="1703"/>
                    <a:pt x="41" y="1703"/>
                  </a:cubicBezTo>
                  <a:cubicBezTo>
                    <a:pt x="13" y="1703"/>
                    <a:pt x="0" y="1696"/>
                    <a:pt x="0" y="1696"/>
                  </a:cubicBezTo>
                  <a:lnTo>
                    <a:pt x="0" y="1696"/>
                  </a:lnTo>
                  <a:lnTo>
                    <a:pt x="34" y="2041"/>
                  </a:lnTo>
                  <a:cubicBezTo>
                    <a:pt x="34" y="2041"/>
                    <a:pt x="368" y="2475"/>
                    <a:pt x="635" y="2564"/>
                  </a:cubicBezTo>
                  <a:cubicBezTo>
                    <a:pt x="732" y="2592"/>
                    <a:pt x="835" y="2606"/>
                    <a:pt x="939" y="2606"/>
                  </a:cubicBezTo>
                  <a:cubicBezTo>
                    <a:pt x="1085" y="2606"/>
                    <a:pt x="1232" y="2578"/>
                    <a:pt x="1369" y="2519"/>
                  </a:cubicBezTo>
                  <a:cubicBezTo>
                    <a:pt x="1424" y="2464"/>
                    <a:pt x="1480" y="2408"/>
                    <a:pt x="1524" y="2341"/>
                  </a:cubicBezTo>
                  <a:cubicBezTo>
                    <a:pt x="1702" y="2074"/>
                    <a:pt x="1814" y="1741"/>
                    <a:pt x="2081" y="1574"/>
                  </a:cubicBezTo>
                  <a:cubicBezTo>
                    <a:pt x="2203" y="1508"/>
                    <a:pt x="2358" y="1485"/>
                    <a:pt x="2469" y="1396"/>
                  </a:cubicBezTo>
                  <a:cubicBezTo>
                    <a:pt x="2670" y="1241"/>
                    <a:pt x="2703" y="951"/>
                    <a:pt x="2692" y="695"/>
                  </a:cubicBezTo>
                  <a:cubicBezTo>
                    <a:pt x="2692" y="562"/>
                    <a:pt x="2681" y="418"/>
                    <a:pt x="2703" y="273"/>
                  </a:cubicBezTo>
                  <a:cubicBezTo>
                    <a:pt x="2570" y="250"/>
                    <a:pt x="2437" y="228"/>
                    <a:pt x="2303" y="151"/>
                  </a:cubicBezTo>
                  <a:cubicBezTo>
                    <a:pt x="2149" y="63"/>
                    <a:pt x="2060" y="1"/>
                    <a:pt x="19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33" name="Google Shape;16633;p24"/>
            <p:cNvSpPr/>
            <p:nvPr/>
          </p:nvSpPr>
          <p:spPr>
            <a:xfrm flipH="1">
              <a:off x="-576927" y="-751871"/>
              <a:ext cx="171515" cy="78174"/>
            </a:xfrm>
            <a:custGeom>
              <a:avLst/>
              <a:gdLst/>
              <a:ahLst/>
              <a:cxnLst/>
              <a:rect l="l" t="t" r="r" b="b"/>
              <a:pathLst>
                <a:path w="2126" h="969" extrusionOk="0">
                  <a:moveTo>
                    <a:pt x="2114" y="1"/>
                  </a:moveTo>
                  <a:cubicBezTo>
                    <a:pt x="2025" y="23"/>
                    <a:pt x="1925" y="79"/>
                    <a:pt x="1836" y="134"/>
                  </a:cubicBezTo>
                  <a:cubicBezTo>
                    <a:pt x="1758" y="201"/>
                    <a:pt x="1680" y="268"/>
                    <a:pt x="1614" y="334"/>
                  </a:cubicBezTo>
                  <a:cubicBezTo>
                    <a:pt x="1535" y="413"/>
                    <a:pt x="1469" y="479"/>
                    <a:pt x="1391" y="535"/>
                  </a:cubicBezTo>
                  <a:cubicBezTo>
                    <a:pt x="1313" y="601"/>
                    <a:pt x="1235" y="646"/>
                    <a:pt x="1146" y="690"/>
                  </a:cubicBezTo>
                  <a:cubicBezTo>
                    <a:pt x="969" y="779"/>
                    <a:pt x="768" y="824"/>
                    <a:pt x="568" y="880"/>
                  </a:cubicBezTo>
                  <a:cubicBezTo>
                    <a:pt x="435" y="902"/>
                    <a:pt x="301" y="935"/>
                    <a:pt x="156" y="935"/>
                  </a:cubicBezTo>
                  <a:lnTo>
                    <a:pt x="0" y="935"/>
                  </a:lnTo>
                  <a:cubicBezTo>
                    <a:pt x="79" y="957"/>
                    <a:pt x="145" y="969"/>
                    <a:pt x="223" y="969"/>
                  </a:cubicBezTo>
                  <a:cubicBezTo>
                    <a:pt x="346" y="969"/>
                    <a:pt x="468" y="946"/>
                    <a:pt x="579" y="924"/>
                  </a:cubicBezTo>
                  <a:cubicBezTo>
                    <a:pt x="779" y="890"/>
                    <a:pt x="979" y="846"/>
                    <a:pt x="1179" y="769"/>
                  </a:cubicBezTo>
                  <a:cubicBezTo>
                    <a:pt x="1268" y="735"/>
                    <a:pt x="1369" y="680"/>
                    <a:pt x="1458" y="623"/>
                  </a:cubicBezTo>
                  <a:cubicBezTo>
                    <a:pt x="1535" y="557"/>
                    <a:pt x="1614" y="490"/>
                    <a:pt x="1680" y="413"/>
                  </a:cubicBezTo>
                  <a:cubicBezTo>
                    <a:pt x="1824" y="268"/>
                    <a:pt x="1947" y="112"/>
                    <a:pt x="2125" y="12"/>
                  </a:cubicBezTo>
                  <a:lnTo>
                    <a:pt x="21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34" name="Google Shape;16634;p24"/>
            <p:cNvSpPr/>
            <p:nvPr/>
          </p:nvSpPr>
          <p:spPr>
            <a:xfrm flipH="1">
              <a:off x="-606455" y="-719520"/>
              <a:ext cx="89791" cy="39531"/>
            </a:xfrm>
            <a:custGeom>
              <a:avLst/>
              <a:gdLst/>
              <a:ahLst/>
              <a:cxnLst/>
              <a:rect l="l" t="t" r="r" b="b"/>
              <a:pathLst>
                <a:path w="1113" h="490" extrusionOk="0">
                  <a:moveTo>
                    <a:pt x="1046" y="0"/>
                  </a:moveTo>
                  <a:cubicBezTo>
                    <a:pt x="890" y="0"/>
                    <a:pt x="746" y="34"/>
                    <a:pt x="601" y="89"/>
                  </a:cubicBezTo>
                  <a:cubicBezTo>
                    <a:pt x="524" y="145"/>
                    <a:pt x="413" y="178"/>
                    <a:pt x="324" y="222"/>
                  </a:cubicBezTo>
                  <a:lnTo>
                    <a:pt x="190" y="289"/>
                  </a:lnTo>
                  <a:cubicBezTo>
                    <a:pt x="112" y="345"/>
                    <a:pt x="57" y="412"/>
                    <a:pt x="1" y="489"/>
                  </a:cubicBezTo>
                  <a:cubicBezTo>
                    <a:pt x="168" y="412"/>
                    <a:pt x="324" y="323"/>
                    <a:pt x="479" y="245"/>
                  </a:cubicBezTo>
                  <a:cubicBezTo>
                    <a:pt x="679" y="134"/>
                    <a:pt x="880" y="45"/>
                    <a:pt x="1113" y="12"/>
                  </a:cubicBezTo>
                  <a:lnTo>
                    <a:pt x="111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35" name="Google Shape;16635;p24"/>
            <p:cNvSpPr/>
            <p:nvPr/>
          </p:nvSpPr>
          <p:spPr>
            <a:xfrm flipH="1">
              <a:off x="-565229" y="-712340"/>
              <a:ext cx="168772" cy="56634"/>
            </a:xfrm>
            <a:custGeom>
              <a:avLst/>
              <a:gdLst/>
              <a:ahLst/>
              <a:cxnLst/>
              <a:rect l="l" t="t" r="r" b="b"/>
              <a:pathLst>
                <a:path w="2092" h="702" extrusionOk="0">
                  <a:moveTo>
                    <a:pt x="2091" y="0"/>
                  </a:moveTo>
                  <a:lnTo>
                    <a:pt x="2091" y="0"/>
                  </a:lnTo>
                  <a:cubicBezTo>
                    <a:pt x="2036" y="22"/>
                    <a:pt x="1980" y="45"/>
                    <a:pt x="1925" y="78"/>
                  </a:cubicBezTo>
                  <a:cubicBezTo>
                    <a:pt x="1891" y="89"/>
                    <a:pt x="1847" y="111"/>
                    <a:pt x="1814" y="133"/>
                  </a:cubicBezTo>
                  <a:cubicBezTo>
                    <a:pt x="1903" y="89"/>
                    <a:pt x="2014" y="56"/>
                    <a:pt x="2091" y="0"/>
                  </a:cubicBezTo>
                  <a:close/>
                  <a:moveTo>
                    <a:pt x="1680" y="200"/>
                  </a:moveTo>
                  <a:lnTo>
                    <a:pt x="1680" y="200"/>
                  </a:lnTo>
                  <a:cubicBezTo>
                    <a:pt x="1557" y="279"/>
                    <a:pt x="1435" y="345"/>
                    <a:pt x="1313" y="390"/>
                  </a:cubicBezTo>
                  <a:cubicBezTo>
                    <a:pt x="1102" y="489"/>
                    <a:pt x="890" y="556"/>
                    <a:pt x="657" y="601"/>
                  </a:cubicBezTo>
                  <a:lnTo>
                    <a:pt x="323" y="667"/>
                  </a:lnTo>
                  <a:cubicBezTo>
                    <a:pt x="279" y="679"/>
                    <a:pt x="245" y="679"/>
                    <a:pt x="212" y="679"/>
                  </a:cubicBezTo>
                  <a:lnTo>
                    <a:pt x="156" y="679"/>
                  </a:lnTo>
                  <a:cubicBezTo>
                    <a:pt x="101" y="667"/>
                    <a:pt x="45" y="645"/>
                    <a:pt x="0" y="601"/>
                  </a:cubicBezTo>
                  <a:lnTo>
                    <a:pt x="0" y="612"/>
                  </a:lnTo>
                  <a:cubicBezTo>
                    <a:pt x="34" y="657"/>
                    <a:pt x="89" y="679"/>
                    <a:pt x="145" y="690"/>
                  </a:cubicBezTo>
                  <a:cubicBezTo>
                    <a:pt x="178" y="701"/>
                    <a:pt x="200" y="701"/>
                    <a:pt x="234" y="701"/>
                  </a:cubicBezTo>
                  <a:cubicBezTo>
                    <a:pt x="267" y="701"/>
                    <a:pt x="289" y="701"/>
                    <a:pt x="323" y="690"/>
                  </a:cubicBezTo>
                  <a:cubicBezTo>
                    <a:pt x="445" y="679"/>
                    <a:pt x="556" y="667"/>
                    <a:pt x="668" y="645"/>
                  </a:cubicBezTo>
                  <a:cubicBezTo>
                    <a:pt x="902" y="601"/>
                    <a:pt x="1124" y="545"/>
                    <a:pt x="1346" y="456"/>
                  </a:cubicBezTo>
                  <a:cubicBezTo>
                    <a:pt x="1391" y="445"/>
                    <a:pt x="1446" y="423"/>
                    <a:pt x="1491" y="400"/>
                  </a:cubicBezTo>
                  <a:cubicBezTo>
                    <a:pt x="1547" y="323"/>
                    <a:pt x="1602" y="256"/>
                    <a:pt x="1680" y="20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36" name="Google Shape;16636;p24"/>
            <p:cNvSpPr/>
            <p:nvPr/>
          </p:nvSpPr>
          <p:spPr>
            <a:xfrm flipH="1">
              <a:off x="-592095" y="-675552"/>
              <a:ext cx="94228" cy="26058"/>
            </a:xfrm>
            <a:custGeom>
              <a:avLst/>
              <a:gdLst/>
              <a:ahLst/>
              <a:cxnLst/>
              <a:rect l="l" t="t" r="r" b="b"/>
              <a:pathLst>
                <a:path w="1168" h="323" extrusionOk="0">
                  <a:moveTo>
                    <a:pt x="824" y="0"/>
                  </a:moveTo>
                  <a:cubicBezTo>
                    <a:pt x="701" y="0"/>
                    <a:pt x="590" y="23"/>
                    <a:pt x="478" y="56"/>
                  </a:cubicBezTo>
                  <a:cubicBezTo>
                    <a:pt x="334" y="100"/>
                    <a:pt x="201" y="156"/>
                    <a:pt x="67" y="211"/>
                  </a:cubicBezTo>
                  <a:cubicBezTo>
                    <a:pt x="45" y="256"/>
                    <a:pt x="23" y="290"/>
                    <a:pt x="0" y="323"/>
                  </a:cubicBezTo>
                  <a:cubicBezTo>
                    <a:pt x="167" y="267"/>
                    <a:pt x="334" y="201"/>
                    <a:pt x="501" y="145"/>
                  </a:cubicBezTo>
                  <a:cubicBezTo>
                    <a:pt x="646" y="89"/>
                    <a:pt x="801" y="56"/>
                    <a:pt x="957" y="56"/>
                  </a:cubicBezTo>
                  <a:cubicBezTo>
                    <a:pt x="1024" y="56"/>
                    <a:pt x="1090" y="67"/>
                    <a:pt x="1168" y="78"/>
                  </a:cubicBezTo>
                  <a:lnTo>
                    <a:pt x="1168" y="67"/>
                  </a:lnTo>
                  <a:cubicBezTo>
                    <a:pt x="1113" y="45"/>
                    <a:pt x="1057" y="33"/>
                    <a:pt x="1001" y="23"/>
                  </a:cubicBezTo>
                  <a:cubicBezTo>
                    <a:pt x="945" y="11"/>
                    <a:pt x="879" y="0"/>
                    <a:pt x="8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37" name="Google Shape;16637;p24"/>
            <p:cNvSpPr/>
            <p:nvPr/>
          </p:nvSpPr>
          <p:spPr>
            <a:xfrm flipH="1">
              <a:off x="-503351" y="-658529"/>
              <a:ext cx="83579" cy="22508"/>
            </a:xfrm>
            <a:custGeom>
              <a:avLst/>
              <a:gdLst/>
              <a:ahLst/>
              <a:cxnLst/>
              <a:rect l="l" t="t" r="r" b="b"/>
              <a:pathLst>
                <a:path w="1036" h="279" extrusionOk="0">
                  <a:moveTo>
                    <a:pt x="1035" y="0"/>
                  </a:moveTo>
                  <a:lnTo>
                    <a:pt x="801" y="101"/>
                  </a:lnTo>
                  <a:cubicBezTo>
                    <a:pt x="623" y="178"/>
                    <a:pt x="435" y="234"/>
                    <a:pt x="234" y="234"/>
                  </a:cubicBezTo>
                  <a:cubicBezTo>
                    <a:pt x="212" y="234"/>
                    <a:pt x="178" y="223"/>
                    <a:pt x="145" y="223"/>
                  </a:cubicBezTo>
                  <a:cubicBezTo>
                    <a:pt x="89" y="223"/>
                    <a:pt x="45" y="212"/>
                    <a:pt x="0" y="201"/>
                  </a:cubicBezTo>
                  <a:lnTo>
                    <a:pt x="0" y="201"/>
                  </a:lnTo>
                  <a:cubicBezTo>
                    <a:pt x="12" y="223"/>
                    <a:pt x="34" y="234"/>
                    <a:pt x="67" y="257"/>
                  </a:cubicBezTo>
                  <a:cubicBezTo>
                    <a:pt x="89" y="257"/>
                    <a:pt x="112" y="267"/>
                    <a:pt x="134" y="267"/>
                  </a:cubicBezTo>
                  <a:cubicBezTo>
                    <a:pt x="190" y="279"/>
                    <a:pt x="234" y="279"/>
                    <a:pt x="279" y="279"/>
                  </a:cubicBezTo>
                  <a:cubicBezTo>
                    <a:pt x="468" y="279"/>
                    <a:pt x="657" y="234"/>
                    <a:pt x="823" y="168"/>
                  </a:cubicBezTo>
                  <a:cubicBezTo>
                    <a:pt x="879" y="156"/>
                    <a:pt x="924" y="134"/>
                    <a:pt x="968" y="112"/>
                  </a:cubicBezTo>
                  <a:cubicBezTo>
                    <a:pt x="991" y="79"/>
                    <a:pt x="1013" y="45"/>
                    <a:pt x="1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38" name="Google Shape;16638;p24"/>
            <p:cNvSpPr/>
            <p:nvPr/>
          </p:nvSpPr>
          <p:spPr>
            <a:xfrm flipH="1">
              <a:off x="-566115" y="-942111"/>
              <a:ext cx="271068" cy="265663"/>
            </a:xfrm>
            <a:custGeom>
              <a:avLst/>
              <a:gdLst/>
              <a:ahLst/>
              <a:cxnLst/>
              <a:rect l="l" t="t" r="r" b="b"/>
              <a:pathLst>
                <a:path w="3360" h="3293" extrusionOk="0">
                  <a:moveTo>
                    <a:pt x="2521" y="0"/>
                  </a:moveTo>
                  <a:cubicBezTo>
                    <a:pt x="2468" y="0"/>
                    <a:pt x="2402" y="31"/>
                    <a:pt x="2280" y="67"/>
                  </a:cubicBezTo>
                  <a:cubicBezTo>
                    <a:pt x="2217" y="85"/>
                    <a:pt x="2179" y="93"/>
                    <a:pt x="2151" y="93"/>
                  </a:cubicBezTo>
                  <a:cubicBezTo>
                    <a:pt x="2095" y="93"/>
                    <a:pt x="2080" y="63"/>
                    <a:pt x="1991" y="34"/>
                  </a:cubicBezTo>
                  <a:cubicBezTo>
                    <a:pt x="1968" y="28"/>
                    <a:pt x="1944" y="24"/>
                    <a:pt x="1916" y="24"/>
                  </a:cubicBezTo>
                  <a:cubicBezTo>
                    <a:pt x="1784" y="24"/>
                    <a:pt x="1571" y="103"/>
                    <a:pt x="1002" y="378"/>
                  </a:cubicBezTo>
                  <a:cubicBezTo>
                    <a:pt x="323" y="723"/>
                    <a:pt x="1" y="1079"/>
                    <a:pt x="123" y="1957"/>
                  </a:cubicBezTo>
                  <a:cubicBezTo>
                    <a:pt x="246" y="2837"/>
                    <a:pt x="779" y="3192"/>
                    <a:pt x="779" y="3192"/>
                  </a:cubicBezTo>
                  <a:lnTo>
                    <a:pt x="1079" y="3292"/>
                  </a:lnTo>
                  <a:cubicBezTo>
                    <a:pt x="1079" y="3292"/>
                    <a:pt x="1313" y="3292"/>
                    <a:pt x="1491" y="3248"/>
                  </a:cubicBezTo>
                  <a:cubicBezTo>
                    <a:pt x="1680" y="3203"/>
                    <a:pt x="2092" y="3114"/>
                    <a:pt x="2703" y="2714"/>
                  </a:cubicBezTo>
                  <a:cubicBezTo>
                    <a:pt x="3315" y="2313"/>
                    <a:pt x="3259" y="1991"/>
                    <a:pt x="3304" y="1813"/>
                  </a:cubicBezTo>
                  <a:cubicBezTo>
                    <a:pt x="3360" y="1624"/>
                    <a:pt x="3192" y="1157"/>
                    <a:pt x="3104" y="1112"/>
                  </a:cubicBezTo>
                  <a:cubicBezTo>
                    <a:pt x="3004" y="1057"/>
                    <a:pt x="2915" y="1013"/>
                    <a:pt x="2837" y="857"/>
                  </a:cubicBezTo>
                  <a:cubicBezTo>
                    <a:pt x="2748" y="690"/>
                    <a:pt x="2681" y="101"/>
                    <a:pt x="2603" y="34"/>
                  </a:cubicBezTo>
                  <a:cubicBezTo>
                    <a:pt x="2575" y="10"/>
                    <a:pt x="2550" y="0"/>
                    <a:pt x="25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39" name="Google Shape;16639;p24"/>
            <p:cNvSpPr/>
            <p:nvPr/>
          </p:nvSpPr>
          <p:spPr>
            <a:xfrm flipH="1">
              <a:off x="-419852" y="-882895"/>
              <a:ext cx="70913" cy="199267"/>
            </a:xfrm>
            <a:custGeom>
              <a:avLst/>
              <a:gdLst/>
              <a:ahLst/>
              <a:cxnLst/>
              <a:rect l="l" t="t" r="r" b="b"/>
              <a:pathLst>
                <a:path w="879" h="2470" extrusionOk="0">
                  <a:moveTo>
                    <a:pt x="868" y="0"/>
                  </a:moveTo>
                  <a:cubicBezTo>
                    <a:pt x="656" y="101"/>
                    <a:pt x="478" y="256"/>
                    <a:pt x="334" y="445"/>
                  </a:cubicBezTo>
                  <a:cubicBezTo>
                    <a:pt x="178" y="634"/>
                    <a:pt x="100" y="868"/>
                    <a:pt x="45" y="1102"/>
                  </a:cubicBezTo>
                  <a:cubicBezTo>
                    <a:pt x="0" y="1335"/>
                    <a:pt x="0" y="1569"/>
                    <a:pt x="33" y="1802"/>
                  </a:cubicBezTo>
                  <a:cubicBezTo>
                    <a:pt x="67" y="2024"/>
                    <a:pt x="134" y="2247"/>
                    <a:pt x="200" y="2469"/>
                  </a:cubicBezTo>
                  <a:lnTo>
                    <a:pt x="211" y="2469"/>
                  </a:lnTo>
                  <a:cubicBezTo>
                    <a:pt x="167" y="2247"/>
                    <a:pt x="122" y="2014"/>
                    <a:pt x="111" y="1791"/>
                  </a:cubicBezTo>
                  <a:cubicBezTo>
                    <a:pt x="89" y="1569"/>
                    <a:pt x="100" y="1335"/>
                    <a:pt x="156" y="1124"/>
                  </a:cubicBezTo>
                  <a:cubicBezTo>
                    <a:pt x="223" y="912"/>
                    <a:pt x="334" y="723"/>
                    <a:pt x="445" y="534"/>
                  </a:cubicBezTo>
                  <a:cubicBezTo>
                    <a:pt x="567" y="345"/>
                    <a:pt x="712" y="178"/>
                    <a:pt x="878" y="12"/>
                  </a:cubicBezTo>
                  <a:lnTo>
                    <a:pt x="86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40" name="Google Shape;16640;p24"/>
            <p:cNvSpPr/>
            <p:nvPr/>
          </p:nvSpPr>
          <p:spPr>
            <a:xfrm flipH="1">
              <a:off x="-459302" y="-823672"/>
              <a:ext cx="83499" cy="135615"/>
            </a:xfrm>
            <a:custGeom>
              <a:avLst/>
              <a:gdLst/>
              <a:ahLst/>
              <a:cxnLst/>
              <a:rect l="l" t="t" r="r" b="b"/>
              <a:pathLst>
                <a:path w="1035" h="1681" extrusionOk="0">
                  <a:moveTo>
                    <a:pt x="957" y="1"/>
                  </a:moveTo>
                  <a:lnTo>
                    <a:pt x="935" y="12"/>
                  </a:lnTo>
                  <a:cubicBezTo>
                    <a:pt x="957" y="179"/>
                    <a:pt x="913" y="324"/>
                    <a:pt x="846" y="468"/>
                  </a:cubicBezTo>
                  <a:cubicBezTo>
                    <a:pt x="779" y="613"/>
                    <a:pt x="713" y="769"/>
                    <a:pt x="624" y="902"/>
                  </a:cubicBezTo>
                  <a:cubicBezTo>
                    <a:pt x="523" y="1036"/>
                    <a:pt x="412" y="1158"/>
                    <a:pt x="290" y="1258"/>
                  </a:cubicBezTo>
                  <a:cubicBezTo>
                    <a:pt x="223" y="1313"/>
                    <a:pt x="157" y="1369"/>
                    <a:pt x="101" y="1447"/>
                  </a:cubicBezTo>
                  <a:cubicBezTo>
                    <a:pt x="45" y="1513"/>
                    <a:pt x="1" y="1592"/>
                    <a:pt x="1" y="1681"/>
                  </a:cubicBezTo>
                  <a:lnTo>
                    <a:pt x="12" y="1681"/>
                  </a:lnTo>
                  <a:cubicBezTo>
                    <a:pt x="34" y="1602"/>
                    <a:pt x="78" y="1536"/>
                    <a:pt x="134" y="1469"/>
                  </a:cubicBezTo>
                  <a:cubicBezTo>
                    <a:pt x="189" y="1414"/>
                    <a:pt x="268" y="1369"/>
                    <a:pt x="335" y="1325"/>
                  </a:cubicBezTo>
                  <a:cubicBezTo>
                    <a:pt x="468" y="1224"/>
                    <a:pt x="601" y="1102"/>
                    <a:pt x="713" y="969"/>
                  </a:cubicBezTo>
                  <a:cubicBezTo>
                    <a:pt x="824" y="835"/>
                    <a:pt x="924" y="690"/>
                    <a:pt x="990" y="524"/>
                  </a:cubicBezTo>
                  <a:cubicBezTo>
                    <a:pt x="1013" y="446"/>
                    <a:pt x="1035" y="357"/>
                    <a:pt x="1035" y="257"/>
                  </a:cubicBezTo>
                  <a:cubicBezTo>
                    <a:pt x="1024" y="168"/>
                    <a:pt x="1002" y="79"/>
                    <a:pt x="9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41" name="Google Shape;16641;p24"/>
            <p:cNvSpPr/>
            <p:nvPr/>
          </p:nvSpPr>
          <p:spPr>
            <a:xfrm flipH="1">
              <a:off x="-507788" y="-788578"/>
              <a:ext cx="118512" cy="99634"/>
            </a:xfrm>
            <a:custGeom>
              <a:avLst/>
              <a:gdLst/>
              <a:ahLst/>
              <a:cxnLst/>
              <a:rect l="l" t="t" r="r" b="b"/>
              <a:pathLst>
                <a:path w="1469" h="1235" extrusionOk="0">
                  <a:moveTo>
                    <a:pt x="1468" y="0"/>
                  </a:moveTo>
                  <a:lnTo>
                    <a:pt x="1468" y="0"/>
                  </a:lnTo>
                  <a:cubicBezTo>
                    <a:pt x="1379" y="144"/>
                    <a:pt x="1290" y="278"/>
                    <a:pt x="1191" y="411"/>
                  </a:cubicBezTo>
                  <a:cubicBezTo>
                    <a:pt x="1090" y="534"/>
                    <a:pt x="991" y="667"/>
                    <a:pt x="868" y="779"/>
                  </a:cubicBezTo>
                  <a:cubicBezTo>
                    <a:pt x="746" y="878"/>
                    <a:pt x="612" y="979"/>
                    <a:pt x="457" y="1056"/>
                  </a:cubicBezTo>
                  <a:cubicBezTo>
                    <a:pt x="312" y="1123"/>
                    <a:pt x="156" y="1190"/>
                    <a:pt x="0" y="1224"/>
                  </a:cubicBezTo>
                  <a:lnTo>
                    <a:pt x="0" y="1234"/>
                  </a:lnTo>
                  <a:cubicBezTo>
                    <a:pt x="168" y="1212"/>
                    <a:pt x="323" y="1167"/>
                    <a:pt x="479" y="1101"/>
                  </a:cubicBezTo>
                  <a:cubicBezTo>
                    <a:pt x="635" y="1034"/>
                    <a:pt x="790" y="945"/>
                    <a:pt x="924" y="834"/>
                  </a:cubicBezTo>
                  <a:cubicBezTo>
                    <a:pt x="1057" y="734"/>
                    <a:pt x="1179" y="611"/>
                    <a:pt x="1280" y="467"/>
                  </a:cubicBezTo>
                  <a:cubicBezTo>
                    <a:pt x="1369" y="322"/>
                    <a:pt x="1435" y="166"/>
                    <a:pt x="14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42" name="Google Shape;16642;p24"/>
            <p:cNvSpPr/>
            <p:nvPr/>
          </p:nvSpPr>
          <p:spPr>
            <a:xfrm flipH="1">
              <a:off x="-354343" y="-835377"/>
              <a:ext cx="31463" cy="135534"/>
            </a:xfrm>
            <a:custGeom>
              <a:avLst/>
              <a:gdLst/>
              <a:ahLst/>
              <a:cxnLst/>
              <a:rect l="l" t="t" r="r" b="b"/>
              <a:pathLst>
                <a:path w="390" h="1680" extrusionOk="0">
                  <a:moveTo>
                    <a:pt x="190" y="1"/>
                  </a:moveTo>
                  <a:cubicBezTo>
                    <a:pt x="111" y="123"/>
                    <a:pt x="56" y="268"/>
                    <a:pt x="34" y="424"/>
                  </a:cubicBezTo>
                  <a:cubicBezTo>
                    <a:pt x="0" y="568"/>
                    <a:pt x="12" y="723"/>
                    <a:pt x="34" y="869"/>
                  </a:cubicBezTo>
                  <a:cubicBezTo>
                    <a:pt x="79" y="1168"/>
                    <a:pt x="200" y="1447"/>
                    <a:pt x="390" y="1680"/>
                  </a:cubicBezTo>
                  <a:lnTo>
                    <a:pt x="390" y="1669"/>
                  </a:lnTo>
                  <a:cubicBezTo>
                    <a:pt x="234" y="1425"/>
                    <a:pt x="134" y="1146"/>
                    <a:pt x="101" y="857"/>
                  </a:cubicBezTo>
                  <a:cubicBezTo>
                    <a:pt x="89" y="713"/>
                    <a:pt x="111" y="579"/>
                    <a:pt x="123" y="434"/>
                  </a:cubicBezTo>
                  <a:cubicBezTo>
                    <a:pt x="134" y="290"/>
                    <a:pt x="167" y="145"/>
                    <a:pt x="2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43" name="Google Shape;16643;p24"/>
            <p:cNvSpPr/>
            <p:nvPr/>
          </p:nvSpPr>
          <p:spPr>
            <a:xfrm flipH="1">
              <a:off x="-407267" y="-801251"/>
              <a:ext cx="41306" cy="104151"/>
            </a:xfrm>
            <a:custGeom>
              <a:avLst/>
              <a:gdLst/>
              <a:ahLst/>
              <a:cxnLst/>
              <a:rect l="l" t="t" r="r" b="b"/>
              <a:pathLst>
                <a:path w="512" h="1291" extrusionOk="0">
                  <a:moveTo>
                    <a:pt x="501" y="1"/>
                  </a:moveTo>
                  <a:cubicBezTo>
                    <a:pt x="400" y="67"/>
                    <a:pt x="311" y="156"/>
                    <a:pt x="245" y="256"/>
                  </a:cubicBezTo>
                  <a:cubicBezTo>
                    <a:pt x="167" y="357"/>
                    <a:pt x="123" y="468"/>
                    <a:pt x="89" y="579"/>
                  </a:cubicBezTo>
                  <a:cubicBezTo>
                    <a:pt x="56" y="690"/>
                    <a:pt x="22" y="812"/>
                    <a:pt x="12" y="935"/>
                  </a:cubicBezTo>
                  <a:cubicBezTo>
                    <a:pt x="0" y="1046"/>
                    <a:pt x="12" y="1168"/>
                    <a:pt x="22" y="1291"/>
                  </a:cubicBezTo>
                  <a:lnTo>
                    <a:pt x="34" y="1291"/>
                  </a:lnTo>
                  <a:cubicBezTo>
                    <a:pt x="22" y="1057"/>
                    <a:pt x="67" y="812"/>
                    <a:pt x="156" y="601"/>
                  </a:cubicBezTo>
                  <a:cubicBezTo>
                    <a:pt x="200" y="501"/>
                    <a:pt x="256" y="401"/>
                    <a:pt x="311" y="300"/>
                  </a:cubicBezTo>
                  <a:cubicBezTo>
                    <a:pt x="378" y="201"/>
                    <a:pt x="445" y="112"/>
                    <a:pt x="512" y="11"/>
                  </a:cubicBezTo>
                  <a:lnTo>
                    <a:pt x="50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44" name="Google Shape;16644;p24"/>
            <p:cNvSpPr/>
            <p:nvPr/>
          </p:nvSpPr>
          <p:spPr>
            <a:xfrm flipH="1">
              <a:off x="-544574" y="-665797"/>
              <a:ext cx="316811" cy="213869"/>
            </a:xfrm>
            <a:custGeom>
              <a:avLst/>
              <a:gdLst/>
              <a:ahLst/>
              <a:cxnLst/>
              <a:rect l="l" t="t" r="r" b="b"/>
              <a:pathLst>
                <a:path w="3927" h="2651" extrusionOk="0">
                  <a:moveTo>
                    <a:pt x="1435" y="1"/>
                  </a:moveTo>
                  <a:cubicBezTo>
                    <a:pt x="1435" y="1"/>
                    <a:pt x="1379" y="134"/>
                    <a:pt x="1268" y="346"/>
                  </a:cubicBezTo>
                  <a:cubicBezTo>
                    <a:pt x="1169" y="557"/>
                    <a:pt x="267" y="1024"/>
                    <a:pt x="134" y="1258"/>
                  </a:cubicBezTo>
                  <a:cubicBezTo>
                    <a:pt x="0" y="1491"/>
                    <a:pt x="267" y="1602"/>
                    <a:pt x="368" y="1725"/>
                  </a:cubicBezTo>
                  <a:cubicBezTo>
                    <a:pt x="479" y="1858"/>
                    <a:pt x="412" y="1891"/>
                    <a:pt x="534" y="2036"/>
                  </a:cubicBezTo>
                  <a:cubicBezTo>
                    <a:pt x="657" y="2192"/>
                    <a:pt x="912" y="2158"/>
                    <a:pt x="1146" y="2192"/>
                  </a:cubicBezTo>
                  <a:cubicBezTo>
                    <a:pt x="1379" y="2214"/>
                    <a:pt x="1335" y="2536"/>
                    <a:pt x="1547" y="2625"/>
                  </a:cubicBezTo>
                  <a:cubicBezTo>
                    <a:pt x="1590" y="2643"/>
                    <a:pt x="1639" y="2650"/>
                    <a:pt x="1690" y="2650"/>
                  </a:cubicBezTo>
                  <a:cubicBezTo>
                    <a:pt x="1873" y="2650"/>
                    <a:pt x="2097" y="2554"/>
                    <a:pt x="2314" y="2459"/>
                  </a:cubicBezTo>
                  <a:cubicBezTo>
                    <a:pt x="2411" y="2418"/>
                    <a:pt x="2482" y="2406"/>
                    <a:pt x="2546" y="2406"/>
                  </a:cubicBezTo>
                  <a:cubicBezTo>
                    <a:pt x="2585" y="2406"/>
                    <a:pt x="2621" y="2410"/>
                    <a:pt x="2659" y="2415"/>
                  </a:cubicBezTo>
                  <a:cubicBezTo>
                    <a:pt x="2692" y="2415"/>
                    <a:pt x="2727" y="2417"/>
                    <a:pt x="2767" y="2417"/>
                  </a:cubicBezTo>
                  <a:cubicBezTo>
                    <a:pt x="2810" y="2417"/>
                    <a:pt x="2858" y="2414"/>
                    <a:pt x="2914" y="2403"/>
                  </a:cubicBezTo>
                  <a:cubicBezTo>
                    <a:pt x="3181" y="2348"/>
                    <a:pt x="3181" y="2359"/>
                    <a:pt x="3371" y="2225"/>
                  </a:cubicBezTo>
                  <a:cubicBezTo>
                    <a:pt x="3559" y="2092"/>
                    <a:pt x="3849" y="1802"/>
                    <a:pt x="3882" y="1681"/>
                  </a:cubicBezTo>
                  <a:cubicBezTo>
                    <a:pt x="3927" y="1569"/>
                    <a:pt x="3871" y="1525"/>
                    <a:pt x="3771" y="1291"/>
                  </a:cubicBezTo>
                  <a:cubicBezTo>
                    <a:pt x="3671" y="1058"/>
                    <a:pt x="3482" y="1035"/>
                    <a:pt x="2926" y="668"/>
                  </a:cubicBezTo>
                  <a:cubicBezTo>
                    <a:pt x="2380" y="312"/>
                    <a:pt x="2147" y="79"/>
                    <a:pt x="2147" y="79"/>
                  </a:cubicBezTo>
                  <a:lnTo>
                    <a:pt x="143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45" name="Google Shape;16645;p24"/>
            <p:cNvSpPr/>
            <p:nvPr/>
          </p:nvSpPr>
          <p:spPr>
            <a:xfrm flipH="1">
              <a:off x="-470998" y="-665797"/>
              <a:ext cx="243235" cy="177727"/>
            </a:xfrm>
            <a:custGeom>
              <a:avLst/>
              <a:gdLst/>
              <a:ahLst/>
              <a:cxnLst/>
              <a:rect l="l" t="t" r="r" b="b"/>
              <a:pathLst>
                <a:path w="3015" h="2203" extrusionOk="0">
                  <a:moveTo>
                    <a:pt x="1435" y="1"/>
                  </a:moveTo>
                  <a:cubicBezTo>
                    <a:pt x="1435" y="1"/>
                    <a:pt x="1379" y="134"/>
                    <a:pt x="1268" y="346"/>
                  </a:cubicBezTo>
                  <a:cubicBezTo>
                    <a:pt x="1169" y="546"/>
                    <a:pt x="267" y="1024"/>
                    <a:pt x="134" y="1258"/>
                  </a:cubicBezTo>
                  <a:cubicBezTo>
                    <a:pt x="0" y="1491"/>
                    <a:pt x="267" y="1602"/>
                    <a:pt x="368" y="1725"/>
                  </a:cubicBezTo>
                  <a:cubicBezTo>
                    <a:pt x="479" y="1858"/>
                    <a:pt x="412" y="1891"/>
                    <a:pt x="534" y="2036"/>
                  </a:cubicBezTo>
                  <a:cubicBezTo>
                    <a:pt x="657" y="2192"/>
                    <a:pt x="912" y="2158"/>
                    <a:pt x="1146" y="2192"/>
                  </a:cubicBezTo>
                  <a:cubicBezTo>
                    <a:pt x="1169" y="2192"/>
                    <a:pt x="1191" y="2192"/>
                    <a:pt x="1201" y="2203"/>
                  </a:cubicBezTo>
                  <a:cubicBezTo>
                    <a:pt x="1424" y="1925"/>
                    <a:pt x="1569" y="1592"/>
                    <a:pt x="1580" y="1236"/>
                  </a:cubicBezTo>
                  <a:cubicBezTo>
                    <a:pt x="1580" y="1113"/>
                    <a:pt x="1569" y="979"/>
                    <a:pt x="1613" y="880"/>
                  </a:cubicBezTo>
                  <a:cubicBezTo>
                    <a:pt x="1696" y="714"/>
                    <a:pt x="1895" y="645"/>
                    <a:pt x="2075" y="645"/>
                  </a:cubicBezTo>
                  <a:cubicBezTo>
                    <a:pt x="2088" y="645"/>
                    <a:pt x="2101" y="645"/>
                    <a:pt x="2113" y="646"/>
                  </a:cubicBezTo>
                  <a:cubicBezTo>
                    <a:pt x="2303" y="668"/>
                    <a:pt x="2492" y="735"/>
                    <a:pt x="2681" y="757"/>
                  </a:cubicBezTo>
                  <a:cubicBezTo>
                    <a:pt x="2715" y="761"/>
                    <a:pt x="2751" y="763"/>
                    <a:pt x="2789" y="763"/>
                  </a:cubicBezTo>
                  <a:cubicBezTo>
                    <a:pt x="2862" y="763"/>
                    <a:pt x="2941" y="753"/>
                    <a:pt x="3015" y="724"/>
                  </a:cubicBezTo>
                  <a:cubicBezTo>
                    <a:pt x="2993" y="712"/>
                    <a:pt x="2959" y="690"/>
                    <a:pt x="2926" y="668"/>
                  </a:cubicBezTo>
                  <a:cubicBezTo>
                    <a:pt x="2380" y="312"/>
                    <a:pt x="2147" y="79"/>
                    <a:pt x="2147" y="79"/>
                  </a:cubicBezTo>
                  <a:lnTo>
                    <a:pt x="143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46" name="Google Shape;16646;p24"/>
            <p:cNvSpPr/>
            <p:nvPr/>
          </p:nvSpPr>
          <p:spPr>
            <a:xfrm flipH="1">
              <a:off x="-360636" y="-669346"/>
              <a:ext cx="1856" cy="5405"/>
            </a:xfrm>
            <a:custGeom>
              <a:avLst/>
              <a:gdLst/>
              <a:ahLst/>
              <a:cxnLst/>
              <a:rect l="l" t="t" r="r" b="b"/>
              <a:pathLst>
                <a:path w="23" h="67" extrusionOk="0">
                  <a:moveTo>
                    <a:pt x="22" y="0"/>
                  </a:moveTo>
                  <a:lnTo>
                    <a:pt x="0" y="12"/>
                  </a:lnTo>
                  <a:lnTo>
                    <a:pt x="0" y="56"/>
                  </a:lnTo>
                  <a:lnTo>
                    <a:pt x="22" y="67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47" name="Google Shape;16647;p24"/>
            <p:cNvSpPr/>
            <p:nvPr/>
          </p:nvSpPr>
          <p:spPr>
            <a:xfrm flipH="1">
              <a:off x="-357006" y="-547365"/>
              <a:ext cx="7261" cy="18959"/>
            </a:xfrm>
            <a:custGeom>
              <a:avLst/>
              <a:gdLst/>
              <a:ahLst/>
              <a:cxnLst/>
              <a:rect l="l" t="t" r="r" b="b"/>
              <a:pathLst>
                <a:path w="90" h="235" extrusionOk="0">
                  <a:moveTo>
                    <a:pt x="35" y="1"/>
                  </a:moveTo>
                  <a:cubicBezTo>
                    <a:pt x="35" y="45"/>
                    <a:pt x="23" y="101"/>
                    <a:pt x="1" y="146"/>
                  </a:cubicBezTo>
                  <a:cubicBezTo>
                    <a:pt x="23" y="179"/>
                    <a:pt x="57" y="213"/>
                    <a:pt x="79" y="235"/>
                  </a:cubicBezTo>
                  <a:lnTo>
                    <a:pt x="90" y="235"/>
                  </a:lnTo>
                  <a:lnTo>
                    <a:pt x="45" y="12"/>
                  </a:lnTo>
                  <a:cubicBezTo>
                    <a:pt x="45" y="12"/>
                    <a:pt x="45" y="1"/>
                    <a:pt x="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48" name="Google Shape;16648;p24"/>
            <p:cNvSpPr/>
            <p:nvPr/>
          </p:nvSpPr>
          <p:spPr>
            <a:xfrm flipH="1">
              <a:off x="-360636" y="-662966"/>
              <a:ext cx="24283" cy="129241"/>
            </a:xfrm>
            <a:custGeom>
              <a:avLst/>
              <a:gdLst/>
              <a:ahLst/>
              <a:cxnLst/>
              <a:rect l="l" t="t" r="r" b="b"/>
              <a:pathLst>
                <a:path w="301" h="1602" extrusionOk="0">
                  <a:moveTo>
                    <a:pt x="278" y="0"/>
                  </a:moveTo>
                  <a:cubicBezTo>
                    <a:pt x="256" y="134"/>
                    <a:pt x="201" y="256"/>
                    <a:pt x="145" y="367"/>
                  </a:cubicBezTo>
                  <a:cubicBezTo>
                    <a:pt x="89" y="512"/>
                    <a:pt x="33" y="656"/>
                    <a:pt x="11" y="812"/>
                  </a:cubicBezTo>
                  <a:cubicBezTo>
                    <a:pt x="0" y="890"/>
                    <a:pt x="0" y="967"/>
                    <a:pt x="0" y="1046"/>
                  </a:cubicBezTo>
                  <a:cubicBezTo>
                    <a:pt x="0" y="1123"/>
                    <a:pt x="11" y="1212"/>
                    <a:pt x="23" y="1279"/>
                  </a:cubicBezTo>
                  <a:cubicBezTo>
                    <a:pt x="56" y="1402"/>
                    <a:pt x="100" y="1501"/>
                    <a:pt x="167" y="1602"/>
                  </a:cubicBezTo>
                  <a:cubicBezTo>
                    <a:pt x="189" y="1557"/>
                    <a:pt x="201" y="1501"/>
                    <a:pt x="201" y="1457"/>
                  </a:cubicBezTo>
                  <a:lnTo>
                    <a:pt x="167" y="1257"/>
                  </a:lnTo>
                  <a:cubicBezTo>
                    <a:pt x="156" y="1112"/>
                    <a:pt x="122" y="967"/>
                    <a:pt x="134" y="823"/>
                  </a:cubicBezTo>
                  <a:cubicBezTo>
                    <a:pt x="145" y="678"/>
                    <a:pt x="167" y="545"/>
                    <a:pt x="223" y="401"/>
                  </a:cubicBezTo>
                  <a:cubicBezTo>
                    <a:pt x="256" y="278"/>
                    <a:pt x="300" y="144"/>
                    <a:pt x="300" y="11"/>
                  </a:cubicBezTo>
                  <a:lnTo>
                    <a:pt x="27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49" name="Google Shape;16649;p24"/>
            <p:cNvSpPr/>
            <p:nvPr/>
          </p:nvSpPr>
          <p:spPr>
            <a:xfrm flipH="1">
              <a:off x="-374997" y="-673864"/>
              <a:ext cx="5486" cy="10891"/>
            </a:xfrm>
            <a:custGeom>
              <a:avLst/>
              <a:gdLst/>
              <a:ahLst/>
              <a:cxnLst/>
              <a:rect l="l" t="t" r="r" b="b"/>
              <a:pathLst>
                <a:path w="68" h="135" extrusionOk="0">
                  <a:moveTo>
                    <a:pt x="1" y="1"/>
                  </a:moveTo>
                  <a:cubicBezTo>
                    <a:pt x="23" y="45"/>
                    <a:pt x="34" y="90"/>
                    <a:pt x="45" y="134"/>
                  </a:cubicBezTo>
                  <a:lnTo>
                    <a:pt x="67" y="134"/>
                  </a:lnTo>
                  <a:cubicBezTo>
                    <a:pt x="57" y="90"/>
                    <a:pt x="34" y="45"/>
                    <a:pt x="1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50" name="Google Shape;16650;p24"/>
            <p:cNvSpPr/>
            <p:nvPr/>
          </p:nvSpPr>
          <p:spPr>
            <a:xfrm flipH="1">
              <a:off x="-415415" y="-611898"/>
              <a:ext cx="31544" cy="108669"/>
            </a:xfrm>
            <a:custGeom>
              <a:avLst/>
              <a:gdLst/>
              <a:ahLst/>
              <a:cxnLst/>
              <a:rect l="l" t="t" r="r" b="b"/>
              <a:pathLst>
                <a:path w="391" h="1347" extrusionOk="0">
                  <a:moveTo>
                    <a:pt x="57" y="1"/>
                  </a:moveTo>
                  <a:cubicBezTo>
                    <a:pt x="34" y="12"/>
                    <a:pt x="12" y="12"/>
                    <a:pt x="1" y="12"/>
                  </a:cubicBezTo>
                  <a:lnTo>
                    <a:pt x="34" y="312"/>
                  </a:lnTo>
                  <a:cubicBezTo>
                    <a:pt x="57" y="502"/>
                    <a:pt x="79" y="680"/>
                    <a:pt x="123" y="858"/>
                  </a:cubicBezTo>
                  <a:cubicBezTo>
                    <a:pt x="178" y="1036"/>
                    <a:pt x="245" y="1213"/>
                    <a:pt x="379" y="1347"/>
                  </a:cubicBezTo>
                  <a:lnTo>
                    <a:pt x="390" y="1335"/>
                  </a:lnTo>
                  <a:cubicBezTo>
                    <a:pt x="301" y="1180"/>
                    <a:pt x="257" y="1013"/>
                    <a:pt x="212" y="835"/>
                  </a:cubicBezTo>
                  <a:cubicBezTo>
                    <a:pt x="178" y="657"/>
                    <a:pt x="134" y="490"/>
                    <a:pt x="101" y="301"/>
                  </a:cubicBezTo>
                  <a:cubicBezTo>
                    <a:pt x="89" y="201"/>
                    <a:pt x="67" y="101"/>
                    <a:pt x="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51" name="Google Shape;16651;p24"/>
            <p:cNvSpPr/>
            <p:nvPr/>
          </p:nvSpPr>
          <p:spPr>
            <a:xfrm flipH="1">
              <a:off x="-388470" y="-661191"/>
              <a:ext cx="15328" cy="50341"/>
            </a:xfrm>
            <a:custGeom>
              <a:avLst/>
              <a:gdLst/>
              <a:ahLst/>
              <a:cxnLst/>
              <a:rect l="l" t="t" r="r" b="b"/>
              <a:pathLst>
                <a:path w="190" h="624" extrusionOk="0">
                  <a:moveTo>
                    <a:pt x="0" y="0"/>
                  </a:moveTo>
                  <a:cubicBezTo>
                    <a:pt x="45" y="134"/>
                    <a:pt x="67" y="256"/>
                    <a:pt x="89" y="389"/>
                  </a:cubicBezTo>
                  <a:cubicBezTo>
                    <a:pt x="111" y="468"/>
                    <a:pt x="123" y="545"/>
                    <a:pt x="134" y="623"/>
                  </a:cubicBezTo>
                  <a:cubicBezTo>
                    <a:pt x="145" y="623"/>
                    <a:pt x="167" y="623"/>
                    <a:pt x="190" y="612"/>
                  </a:cubicBezTo>
                  <a:cubicBezTo>
                    <a:pt x="167" y="534"/>
                    <a:pt x="156" y="456"/>
                    <a:pt x="134" y="379"/>
                  </a:cubicBezTo>
                  <a:cubicBezTo>
                    <a:pt x="111" y="256"/>
                    <a:pt x="67" y="122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52" name="Google Shape;16652;p24"/>
            <p:cNvSpPr/>
            <p:nvPr/>
          </p:nvSpPr>
          <p:spPr>
            <a:xfrm flipH="1">
              <a:off x="-383064" y="-675639"/>
              <a:ext cx="6373" cy="13553"/>
            </a:xfrm>
            <a:custGeom>
              <a:avLst/>
              <a:gdLst/>
              <a:ahLst/>
              <a:cxnLst/>
              <a:rect l="l" t="t" r="r" b="b"/>
              <a:pathLst>
                <a:path w="79" h="168" extrusionOk="0">
                  <a:moveTo>
                    <a:pt x="12" y="1"/>
                  </a:moveTo>
                  <a:lnTo>
                    <a:pt x="1" y="11"/>
                  </a:lnTo>
                  <a:cubicBezTo>
                    <a:pt x="23" y="56"/>
                    <a:pt x="34" y="112"/>
                    <a:pt x="57" y="167"/>
                  </a:cubicBezTo>
                  <a:lnTo>
                    <a:pt x="79" y="167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53" name="Google Shape;16653;p24"/>
            <p:cNvSpPr/>
            <p:nvPr/>
          </p:nvSpPr>
          <p:spPr>
            <a:xfrm flipH="1">
              <a:off x="-439618" y="-611898"/>
              <a:ext cx="42274" cy="65669"/>
            </a:xfrm>
            <a:custGeom>
              <a:avLst/>
              <a:gdLst/>
              <a:ahLst/>
              <a:cxnLst/>
              <a:rect l="l" t="t" r="r" b="b"/>
              <a:pathLst>
                <a:path w="524" h="814" extrusionOk="0">
                  <a:moveTo>
                    <a:pt x="1" y="1"/>
                  </a:moveTo>
                  <a:cubicBezTo>
                    <a:pt x="11" y="23"/>
                    <a:pt x="23" y="57"/>
                    <a:pt x="23" y="79"/>
                  </a:cubicBezTo>
                  <a:cubicBezTo>
                    <a:pt x="78" y="223"/>
                    <a:pt x="123" y="357"/>
                    <a:pt x="201" y="490"/>
                  </a:cubicBezTo>
                  <a:cubicBezTo>
                    <a:pt x="278" y="624"/>
                    <a:pt x="390" y="746"/>
                    <a:pt x="523" y="813"/>
                  </a:cubicBezTo>
                  <a:lnTo>
                    <a:pt x="523" y="802"/>
                  </a:lnTo>
                  <a:cubicBezTo>
                    <a:pt x="423" y="702"/>
                    <a:pt x="345" y="579"/>
                    <a:pt x="278" y="446"/>
                  </a:cubicBezTo>
                  <a:cubicBezTo>
                    <a:pt x="223" y="324"/>
                    <a:pt x="156" y="190"/>
                    <a:pt x="90" y="57"/>
                  </a:cubicBezTo>
                  <a:cubicBezTo>
                    <a:pt x="90" y="35"/>
                    <a:pt x="78" y="23"/>
                    <a:pt x="78" y="12"/>
                  </a:cubicBezTo>
                  <a:cubicBezTo>
                    <a:pt x="56" y="12"/>
                    <a:pt x="34" y="1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54" name="Google Shape;16654;p24"/>
            <p:cNvSpPr/>
            <p:nvPr/>
          </p:nvSpPr>
          <p:spPr>
            <a:xfrm flipH="1">
              <a:off x="-403717" y="-660304"/>
              <a:ext cx="22508" cy="49454"/>
            </a:xfrm>
            <a:custGeom>
              <a:avLst/>
              <a:gdLst/>
              <a:ahLst/>
              <a:cxnLst/>
              <a:rect l="l" t="t" r="r" b="b"/>
              <a:pathLst>
                <a:path w="279" h="613" extrusionOk="0">
                  <a:moveTo>
                    <a:pt x="1" y="0"/>
                  </a:moveTo>
                  <a:cubicBezTo>
                    <a:pt x="56" y="200"/>
                    <a:pt x="122" y="401"/>
                    <a:pt x="201" y="601"/>
                  </a:cubicBezTo>
                  <a:lnTo>
                    <a:pt x="211" y="601"/>
                  </a:lnTo>
                  <a:cubicBezTo>
                    <a:pt x="234" y="601"/>
                    <a:pt x="256" y="612"/>
                    <a:pt x="278" y="612"/>
                  </a:cubicBezTo>
                  <a:cubicBezTo>
                    <a:pt x="223" y="489"/>
                    <a:pt x="167" y="368"/>
                    <a:pt x="122" y="245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55" name="Google Shape;16655;p24"/>
            <p:cNvSpPr/>
            <p:nvPr/>
          </p:nvSpPr>
          <p:spPr>
            <a:xfrm flipH="1">
              <a:off x="-394682" y="-672977"/>
              <a:ext cx="6293" cy="12666"/>
            </a:xfrm>
            <a:custGeom>
              <a:avLst/>
              <a:gdLst/>
              <a:ahLst/>
              <a:cxnLst/>
              <a:rect l="l" t="t" r="r" b="b"/>
              <a:pathLst>
                <a:path w="78" h="157" extrusionOk="0">
                  <a:moveTo>
                    <a:pt x="1" y="1"/>
                  </a:moveTo>
                  <a:cubicBezTo>
                    <a:pt x="11" y="57"/>
                    <a:pt x="23" y="101"/>
                    <a:pt x="45" y="156"/>
                  </a:cubicBezTo>
                  <a:lnTo>
                    <a:pt x="78" y="156"/>
                  </a:lnTo>
                  <a:cubicBezTo>
                    <a:pt x="45" y="101"/>
                    <a:pt x="23" y="57"/>
                    <a:pt x="1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56" name="Google Shape;16656;p24"/>
            <p:cNvSpPr/>
            <p:nvPr/>
          </p:nvSpPr>
          <p:spPr>
            <a:xfrm flipH="1">
              <a:off x="-458496" y="-605525"/>
              <a:ext cx="30656" cy="15248"/>
            </a:xfrm>
            <a:custGeom>
              <a:avLst/>
              <a:gdLst/>
              <a:ahLst/>
              <a:cxnLst/>
              <a:rect l="l" t="t" r="r" b="b"/>
              <a:pathLst>
                <a:path w="380" h="189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11"/>
                    <a:pt x="45" y="33"/>
                    <a:pt x="56" y="44"/>
                  </a:cubicBezTo>
                  <a:cubicBezTo>
                    <a:pt x="157" y="111"/>
                    <a:pt x="256" y="166"/>
                    <a:pt x="368" y="189"/>
                  </a:cubicBezTo>
                  <a:lnTo>
                    <a:pt x="379" y="189"/>
                  </a:lnTo>
                  <a:cubicBezTo>
                    <a:pt x="312" y="133"/>
                    <a:pt x="246" y="77"/>
                    <a:pt x="190" y="33"/>
                  </a:cubicBezTo>
                  <a:cubicBezTo>
                    <a:pt x="123" y="22"/>
                    <a:pt x="68" y="11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57" name="Google Shape;16657;p24"/>
            <p:cNvSpPr/>
            <p:nvPr/>
          </p:nvSpPr>
          <p:spPr>
            <a:xfrm flipH="1">
              <a:off x="-443167" y="-658529"/>
              <a:ext cx="51148" cy="55666"/>
            </a:xfrm>
            <a:custGeom>
              <a:avLst/>
              <a:gdLst/>
              <a:ahLst/>
              <a:cxnLst/>
              <a:rect l="l" t="t" r="r" b="b"/>
              <a:pathLst>
                <a:path w="634" h="690" extrusionOk="0">
                  <a:moveTo>
                    <a:pt x="0" y="0"/>
                  </a:moveTo>
                  <a:cubicBezTo>
                    <a:pt x="22" y="56"/>
                    <a:pt x="45" y="112"/>
                    <a:pt x="77" y="168"/>
                  </a:cubicBezTo>
                  <a:cubicBezTo>
                    <a:pt x="134" y="267"/>
                    <a:pt x="189" y="368"/>
                    <a:pt x="267" y="457"/>
                  </a:cubicBezTo>
                  <a:cubicBezTo>
                    <a:pt x="322" y="524"/>
                    <a:pt x="378" y="590"/>
                    <a:pt x="445" y="657"/>
                  </a:cubicBezTo>
                  <a:cubicBezTo>
                    <a:pt x="512" y="668"/>
                    <a:pt x="567" y="679"/>
                    <a:pt x="634" y="690"/>
                  </a:cubicBezTo>
                  <a:cubicBezTo>
                    <a:pt x="611" y="668"/>
                    <a:pt x="589" y="645"/>
                    <a:pt x="556" y="635"/>
                  </a:cubicBezTo>
                  <a:cubicBezTo>
                    <a:pt x="478" y="556"/>
                    <a:pt x="389" y="490"/>
                    <a:pt x="311" y="412"/>
                  </a:cubicBezTo>
                  <a:cubicBezTo>
                    <a:pt x="200" y="290"/>
                    <a:pt x="111" y="145"/>
                    <a:pt x="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58" name="Google Shape;16658;p24"/>
            <p:cNvSpPr/>
            <p:nvPr/>
          </p:nvSpPr>
          <p:spPr>
            <a:xfrm flipH="1">
              <a:off x="-354340" y="-805931"/>
              <a:ext cx="288978" cy="281394"/>
            </a:xfrm>
            <a:custGeom>
              <a:avLst/>
              <a:gdLst/>
              <a:ahLst/>
              <a:cxnLst/>
              <a:rect l="l" t="t" r="r" b="b"/>
              <a:pathLst>
                <a:path w="3582" h="3488" extrusionOk="0">
                  <a:moveTo>
                    <a:pt x="776" y="1"/>
                  </a:moveTo>
                  <a:cubicBezTo>
                    <a:pt x="692" y="1"/>
                    <a:pt x="680" y="113"/>
                    <a:pt x="512" y="225"/>
                  </a:cubicBezTo>
                  <a:cubicBezTo>
                    <a:pt x="312" y="358"/>
                    <a:pt x="223" y="415"/>
                    <a:pt x="112" y="859"/>
                  </a:cubicBezTo>
                  <a:cubicBezTo>
                    <a:pt x="1" y="1315"/>
                    <a:pt x="1" y="1438"/>
                    <a:pt x="112" y="1660"/>
                  </a:cubicBezTo>
                  <a:cubicBezTo>
                    <a:pt x="211" y="1883"/>
                    <a:pt x="268" y="1916"/>
                    <a:pt x="501" y="2027"/>
                  </a:cubicBezTo>
                  <a:cubicBezTo>
                    <a:pt x="735" y="2127"/>
                    <a:pt x="812" y="2083"/>
                    <a:pt x="857" y="2261"/>
                  </a:cubicBezTo>
                  <a:cubicBezTo>
                    <a:pt x="901" y="2449"/>
                    <a:pt x="824" y="2739"/>
                    <a:pt x="879" y="2950"/>
                  </a:cubicBezTo>
                  <a:cubicBezTo>
                    <a:pt x="935" y="3161"/>
                    <a:pt x="913" y="3117"/>
                    <a:pt x="1079" y="3262"/>
                  </a:cubicBezTo>
                  <a:cubicBezTo>
                    <a:pt x="1219" y="3402"/>
                    <a:pt x="1278" y="3488"/>
                    <a:pt x="1522" y="3488"/>
                  </a:cubicBezTo>
                  <a:cubicBezTo>
                    <a:pt x="1550" y="3488"/>
                    <a:pt x="1580" y="3487"/>
                    <a:pt x="1613" y="3484"/>
                  </a:cubicBezTo>
                  <a:cubicBezTo>
                    <a:pt x="1924" y="3462"/>
                    <a:pt x="2314" y="3484"/>
                    <a:pt x="2559" y="3295"/>
                  </a:cubicBezTo>
                  <a:cubicBezTo>
                    <a:pt x="2803" y="3095"/>
                    <a:pt x="3081" y="2839"/>
                    <a:pt x="3271" y="2516"/>
                  </a:cubicBezTo>
                  <a:cubicBezTo>
                    <a:pt x="3448" y="2183"/>
                    <a:pt x="3582" y="1794"/>
                    <a:pt x="3582" y="1794"/>
                  </a:cubicBezTo>
                  <a:lnTo>
                    <a:pt x="3348" y="1671"/>
                  </a:lnTo>
                  <a:cubicBezTo>
                    <a:pt x="3348" y="1671"/>
                    <a:pt x="3203" y="1707"/>
                    <a:pt x="2988" y="1707"/>
                  </a:cubicBezTo>
                  <a:cubicBezTo>
                    <a:pt x="2757" y="1707"/>
                    <a:pt x="2446" y="1666"/>
                    <a:pt x="2147" y="1493"/>
                  </a:cubicBezTo>
                  <a:cubicBezTo>
                    <a:pt x="1657" y="1204"/>
                    <a:pt x="1180" y="859"/>
                    <a:pt x="1046" y="526"/>
                  </a:cubicBezTo>
                  <a:cubicBezTo>
                    <a:pt x="913" y="192"/>
                    <a:pt x="979" y="69"/>
                    <a:pt x="834" y="14"/>
                  </a:cubicBezTo>
                  <a:cubicBezTo>
                    <a:pt x="811" y="5"/>
                    <a:pt x="792" y="1"/>
                    <a:pt x="7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59" name="Google Shape;16659;p24"/>
            <p:cNvSpPr/>
            <p:nvPr/>
          </p:nvSpPr>
          <p:spPr>
            <a:xfrm flipH="1">
              <a:off x="-354342" y="-671202"/>
              <a:ext cx="138196" cy="83257"/>
            </a:xfrm>
            <a:custGeom>
              <a:avLst/>
              <a:gdLst/>
              <a:ahLst/>
              <a:cxnLst/>
              <a:rect l="l" t="t" r="r" b="b"/>
              <a:pathLst>
                <a:path w="1713" h="1032" extrusionOk="0">
                  <a:moveTo>
                    <a:pt x="1479" y="1"/>
                  </a:moveTo>
                  <a:cubicBezTo>
                    <a:pt x="1479" y="1"/>
                    <a:pt x="1319" y="36"/>
                    <a:pt x="1088" y="36"/>
                  </a:cubicBezTo>
                  <a:cubicBezTo>
                    <a:pt x="1060" y="36"/>
                    <a:pt x="1031" y="36"/>
                    <a:pt x="1001" y="35"/>
                  </a:cubicBezTo>
                  <a:cubicBezTo>
                    <a:pt x="967" y="124"/>
                    <a:pt x="912" y="223"/>
                    <a:pt x="834" y="290"/>
                  </a:cubicBezTo>
                  <a:cubicBezTo>
                    <a:pt x="712" y="391"/>
                    <a:pt x="556" y="424"/>
                    <a:pt x="423" y="490"/>
                  </a:cubicBezTo>
                  <a:cubicBezTo>
                    <a:pt x="289" y="557"/>
                    <a:pt x="167" y="658"/>
                    <a:pt x="89" y="779"/>
                  </a:cubicBezTo>
                  <a:cubicBezTo>
                    <a:pt x="45" y="846"/>
                    <a:pt x="0" y="947"/>
                    <a:pt x="67" y="1002"/>
                  </a:cubicBezTo>
                  <a:cubicBezTo>
                    <a:pt x="88" y="1023"/>
                    <a:pt x="118" y="1031"/>
                    <a:pt x="148" y="1031"/>
                  </a:cubicBezTo>
                  <a:cubicBezTo>
                    <a:pt x="166" y="1031"/>
                    <a:pt x="184" y="1028"/>
                    <a:pt x="200" y="1024"/>
                  </a:cubicBezTo>
                  <a:cubicBezTo>
                    <a:pt x="233" y="1013"/>
                    <a:pt x="278" y="980"/>
                    <a:pt x="312" y="957"/>
                  </a:cubicBezTo>
                  <a:cubicBezTo>
                    <a:pt x="500" y="835"/>
                    <a:pt x="723" y="769"/>
                    <a:pt x="934" y="713"/>
                  </a:cubicBezTo>
                  <a:cubicBezTo>
                    <a:pt x="1135" y="668"/>
                    <a:pt x="1335" y="613"/>
                    <a:pt x="1535" y="569"/>
                  </a:cubicBezTo>
                  <a:cubicBezTo>
                    <a:pt x="1646" y="324"/>
                    <a:pt x="1713" y="124"/>
                    <a:pt x="1713" y="124"/>
                  </a:cubicBezTo>
                  <a:lnTo>
                    <a:pt x="147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60" name="Google Shape;16660;p24"/>
            <p:cNvSpPr/>
            <p:nvPr/>
          </p:nvSpPr>
          <p:spPr>
            <a:xfrm flipH="1">
              <a:off x="-353456" y="-672009"/>
              <a:ext cx="2743" cy="7261"/>
            </a:xfrm>
            <a:custGeom>
              <a:avLst/>
              <a:gdLst/>
              <a:ahLst/>
              <a:cxnLst/>
              <a:rect l="l" t="t" r="r" b="b"/>
              <a:pathLst>
                <a:path w="34" h="90" extrusionOk="0">
                  <a:moveTo>
                    <a:pt x="33" y="0"/>
                  </a:moveTo>
                  <a:lnTo>
                    <a:pt x="33" y="0"/>
                  </a:lnTo>
                  <a:cubicBezTo>
                    <a:pt x="23" y="22"/>
                    <a:pt x="11" y="55"/>
                    <a:pt x="0" y="78"/>
                  </a:cubicBezTo>
                  <a:lnTo>
                    <a:pt x="11" y="89"/>
                  </a:lnTo>
                  <a:cubicBezTo>
                    <a:pt x="23" y="55"/>
                    <a:pt x="33" y="22"/>
                    <a:pt x="33" y="0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61" name="Google Shape;16661;p24"/>
            <p:cNvSpPr/>
            <p:nvPr/>
          </p:nvSpPr>
          <p:spPr>
            <a:xfrm flipH="1">
              <a:off x="-351681" y="-665797"/>
              <a:ext cx="1936" cy="2824"/>
            </a:xfrm>
            <a:custGeom>
              <a:avLst/>
              <a:gdLst/>
              <a:ahLst/>
              <a:cxnLst/>
              <a:rect l="l" t="t" r="r" b="b"/>
              <a:pathLst>
                <a:path w="24" h="35" extrusionOk="0">
                  <a:moveTo>
                    <a:pt x="12" y="1"/>
                  </a:moveTo>
                  <a:cubicBezTo>
                    <a:pt x="12" y="12"/>
                    <a:pt x="1" y="23"/>
                    <a:pt x="1" y="23"/>
                  </a:cubicBezTo>
                  <a:lnTo>
                    <a:pt x="23" y="34"/>
                  </a:lnTo>
                  <a:lnTo>
                    <a:pt x="23" y="12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62" name="Google Shape;16662;p24"/>
            <p:cNvSpPr/>
            <p:nvPr/>
          </p:nvSpPr>
          <p:spPr>
            <a:xfrm flipH="1">
              <a:off x="-332802" y="-621741"/>
              <a:ext cx="68251" cy="52116"/>
            </a:xfrm>
            <a:custGeom>
              <a:avLst/>
              <a:gdLst/>
              <a:ahLst/>
              <a:cxnLst/>
              <a:rect l="l" t="t" r="r" b="b"/>
              <a:pathLst>
                <a:path w="846" h="646" extrusionOk="0">
                  <a:moveTo>
                    <a:pt x="846" y="1"/>
                  </a:moveTo>
                  <a:lnTo>
                    <a:pt x="846" y="1"/>
                  </a:lnTo>
                  <a:cubicBezTo>
                    <a:pt x="812" y="11"/>
                    <a:pt x="779" y="11"/>
                    <a:pt x="757" y="23"/>
                  </a:cubicBezTo>
                  <a:cubicBezTo>
                    <a:pt x="723" y="56"/>
                    <a:pt x="701" y="90"/>
                    <a:pt x="668" y="123"/>
                  </a:cubicBezTo>
                  <a:cubicBezTo>
                    <a:pt x="567" y="223"/>
                    <a:pt x="456" y="312"/>
                    <a:pt x="357" y="401"/>
                  </a:cubicBezTo>
                  <a:cubicBezTo>
                    <a:pt x="245" y="490"/>
                    <a:pt x="123" y="568"/>
                    <a:pt x="1" y="646"/>
                  </a:cubicBezTo>
                  <a:lnTo>
                    <a:pt x="11" y="646"/>
                  </a:lnTo>
                  <a:cubicBezTo>
                    <a:pt x="145" y="612"/>
                    <a:pt x="278" y="557"/>
                    <a:pt x="401" y="468"/>
                  </a:cubicBezTo>
                  <a:cubicBezTo>
                    <a:pt x="523" y="390"/>
                    <a:pt x="624" y="278"/>
                    <a:pt x="723" y="167"/>
                  </a:cubicBezTo>
                  <a:cubicBezTo>
                    <a:pt x="768" y="112"/>
                    <a:pt x="812" y="56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63" name="Google Shape;16663;p24"/>
            <p:cNvSpPr/>
            <p:nvPr/>
          </p:nvSpPr>
          <p:spPr>
            <a:xfrm flipH="1">
              <a:off x="-351681" y="-662159"/>
              <a:ext cx="26058" cy="42354"/>
            </a:xfrm>
            <a:custGeom>
              <a:avLst/>
              <a:gdLst/>
              <a:ahLst/>
              <a:cxnLst/>
              <a:rect l="l" t="t" r="r" b="b"/>
              <a:pathLst>
                <a:path w="323" h="525" extrusionOk="0">
                  <a:moveTo>
                    <a:pt x="300" y="1"/>
                  </a:moveTo>
                  <a:cubicBezTo>
                    <a:pt x="233" y="190"/>
                    <a:pt x="122" y="368"/>
                    <a:pt x="0" y="524"/>
                  </a:cubicBezTo>
                  <a:cubicBezTo>
                    <a:pt x="22" y="512"/>
                    <a:pt x="55" y="512"/>
                    <a:pt x="89" y="502"/>
                  </a:cubicBezTo>
                  <a:cubicBezTo>
                    <a:pt x="133" y="435"/>
                    <a:pt x="166" y="368"/>
                    <a:pt x="200" y="302"/>
                  </a:cubicBezTo>
                  <a:cubicBezTo>
                    <a:pt x="255" y="213"/>
                    <a:pt x="289" y="112"/>
                    <a:pt x="322" y="12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64" name="Google Shape;16664;p24"/>
            <p:cNvSpPr/>
            <p:nvPr/>
          </p:nvSpPr>
          <p:spPr>
            <a:xfrm flipH="1">
              <a:off x="-344501" y="-674752"/>
              <a:ext cx="4598" cy="6373"/>
            </a:xfrm>
            <a:custGeom>
              <a:avLst/>
              <a:gdLst/>
              <a:ahLst/>
              <a:cxnLst/>
              <a:rect l="l" t="t" r="r" b="b"/>
              <a:pathLst>
                <a:path w="57" h="79" extrusionOk="0">
                  <a:moveTo>
                    <a:pt x="45" y="0"/>
                  </a:moveTo>
                  <a:cubicBezTo>
                    <a:pt x="34" y="23"/>
                    <a:pt x="12" y="45"/>
                    <a:pt x="1" y="67"/>
                  </a:cubicBezTo>
                  <a:lnTo>
                    <a:pt x="12" y="79"/>
                  </a:lnTo>
                  <a:cubicBezTo>
                    <a:pt x="34" y="56"/>
                    <a:pt x="45" y="34"/>
                    <a:pt x="56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65" name="Google Shape;16665;p24"/>
            <p:cNvSpPr/>
            <p:nvPr/>
          </p:nvSpPr>
          <p:spPr>
            <a:xfrm flipH="1">
              <a:off x="-225181" y="-608268"/>
              <a:ext cx="46791" cy="8148"/>
            </a:xfrm>
            <a:custGeom>
              <a:avLst/>
              <a:gdLst/>
              <a:ahLst/>
              <a:cxnLst/>
              <a:rect l="l" t="t" r="r" b="b"/>
              <a:pathLst>
                <a:path w="580" h="101" extrusionOk="0">
                  <a:moveTo>
                    <a:pt x="1" y="0"/>
                  </a:moveTo>
                  <a:cubicBezTo>
                    <a:pt x="167" y="56"/>
                    <a:pt x="345" y="89"/>
                    <a:pt x="513" y="101"/>
                  </a:cubicBezTo>
                  <a:cubicBezTo>
                    <a:pt x="523" y="67"/>
                    <a:pt x="535" y="45"/>
                    <a:pt x="557" y="22"/>
                  </a:cubicBezTo>
                  <a:lnTo>
                    <a:pt x="57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66" name="Google Shape;16666;p24"/>
            <p:cNvSpPr/>
            <p:nvPr/>
          </p:nvSpPr>
          <p:spPr>
            <a:xfrm flipH="1">
              <a:off x="-340869" y="-667484"/>
              <a:ext cx="121174" cy="67364"/>
            </a:xfrm>
            <a:custGeom>
              <a:avLst/>
              <a:gdLst/>
              <a:ahLst/>
              <a:cxnLst/>
              <a:rect l="l" t="t" r="r" b="b"/>
              <a:pathLst>
                <a:path w="1502" h="835" extrusionOk="0">
                  <a:moveTo>
                    <a:pt x="1491" y="0"/>
                  </a:moveTo>
                  <a:cubicBezTo>
                    <a:pt x="1413" y="156"/>
                    <a:pt x="1291" y="279"/>
                    <a:pt x="1168" y="390"/>
                  </a:cubicBezTo>
                  <a:cubicBezTo>
                    <a:pt x="1012" y="512"/>
                    <a:pt x="846" y="612"/>
                    <a:pt x="656" y="657"/>
                  </a:cubicBezTo>
                  <a:cubicBezTo>
                    <a:pt x="468" y="712"/>
                    <a:pt x="278" y="724"/>
                    <a:pt x="90" y="734"/>
                  </a:cubicBezTo>
                  <a:lnTo>
                    <a:pt x="67" y="734"/>
                  </a:lnTo>
                  <a:lnTo>
                    <a:pt x="45" y="756"/>
                  </a:lnTo>
                  <a:cubicBezTo>
                    <a:pt x="23" y="779"/>
                    <a:pt x="11" y="801"/>
                    <a:pt x="1" y="835"/>
                  </a:cubicBezTo>
                  <a:lnTo>
                    <a:pt x="134" y="835"/>
                  </a:lnTo>
                  <a:cubicBezTo>
                    <a:pt x="323" y="835"/>
                    <a:pt x="512" y="801"/>
                    <a:pt x="679" y="734"/>
                  </a:cubicBezTo>
                  <a:cubicBezTo>
                    <a:pt x="879" y="667"/>
                    <a:pt x="1057" y="568"/>
                    <a:pt x="1202" y="423"/>
                  </a:cubicBezTo>
                  <a:cubicBezTo>
                    <a:pt x="1324" y="312"/>
                    <a:pt x="1435" y="167"/>
                    <a:pt x="1502" y="12"/>
                  </a:cubicBezTo>
                  <a:lnTo>
                    <a:pt x="149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67" name="Google Shape;16667;p24"/>
            <p:cNvSpPr/>
            <p:nvPr/>
          </p:nvSpPr>
          <p:spPr>
            <a:xfrm flipH="1">
              <a:off x="-278992" y="-644169"/>
              <a:ext cx="60184" cy="9036"/>
            </a:xfrm>
            <a:custGeom>
              <a:avLst/>
              <a:gdLst/>
              <a:ahLst/>
              <a:cxnLst/>
              <a:rect l="l" t="t" r="r" b="b"/>
              <a:pathLst>
                <a:path w="746" h="112" extrusionOk="0">
                  <a:moveTo>
                    <a:pt x="0" y="0"/>
                  </a:moveTo>
                  <a:lnTo>
                    <a:pt x="0" y="12"/>
                  </a:lnTo>
                  <a:cubicBezTo>
                    <a:pt x="123" y="56"/>
                    <a:pt x="245" y="89"/>
                    <a:pt x="378" y="101"/>
                  </a:cubicBezTo>
                  <a:cubicBezTo>
                    <a:pt x="423" y="101"/>
                    <a:pt x="467" y="112"/>
                    <a:pt x="512" y="112"/>
                  </a:cubicBezTo>
                  <a:cubicBezTo>
                    <a:pt x="534" y="112"/>
                    <a:pt x="545" y="101"/>
                    <a:pt x="568" y="101"/>
                  </a:cubicBezTo>
                  <a:cubicBezTo>
                    <a:pt x="623" y="79"/>
                    <a:pt x="690" y="56"/>
                    <a:pt x="746" y="23"/>
                  </a:cubicBezTo>
                  <a:lnTo>
                    <a:pt x="667" y="23"/>
                  </a:lnTo>
                  <a:cubicBezTo>
                    <a:pt x="578" y="23"/>
                    <a:pt x="479" y="12"/>
                    <a:pt x="378" y="12"/>
                  </a:cubicBezTo>
                  <a:cubicBezTo>
                    <a:pt x="279" y="12"/>
                    <a:pt x="178" y="0"/>
                    <a:pt x="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68" name="Google Shape;16668;p24"/>
            <p:cNvSpPr/>
            <p:nvPr/>
          </p:nvSpPr>
          <p:spPr>
            <a:xfrm flipH="1">
              <a:off x="-332802" y="-665709"/>
              <a:ext cx="68251" cy="29688"/>
            </a:xfrm>
            <a:custGeom>
              <a:avLst/>
              <a:gdLst/>
              <a:ahLst/>
              <a:cxnLst/>
              <a:rect l="l" t="t" r="r" b="b"/>
              <a:pathLst>
                <a:path w="846" h="368" extrusionOk="0">
                  <a:moveTo>
                    <a:pt x="834" y="0"/>
                  </a:moveTo>
                  <a:cubicBezTo>
                    <a:pt x="824" y="56"/>
                    <a:pt x="779" y="112"/>
                    <a:pt x="735" y="145"/>
                  </a:cubicBezTo>
                  <a:cubicBezTo>
                    <a:pt x="679" y="178"/>
                    <a:pt x="624" y="201"/>
                    <a:pt x="557" y="223"/>
                  </a:cubicBezTo>
                  <a:cubicBezTo>
                    <a:pt x="446" y="257"/>
                    <a:pt x="312" y="279"/>
                    <a:pt x="189" y="279"/>
                  </a:cubicBezTo>
                  <a:cubicBezTo>
                    <a:pt x="189" y="290"/>
                    <a:pt x="179" y="290"/>
                    <a:pt x="179" y="290"/>
                  </a:cubicBezTo>
                  <a:cubicBezTo>
                    <a:pt x="123" y="323"/>
                    <a:pt x="56" y="346"/>
                    <a:pt x="1" y="368"/>
                  </a:cubicBezTo>
                  <a:cubicBezTo>
                    <a:pt x="67" y="368"/>
                    <a:pt x="134" y="368"/>
                    <a:pt x="201" y="356"/>
                  </a:cubicBezTo>
                  <a:cubicBezTo>
                    <a:pt x="323" y="334"/>
                    <a:pt x="456" y="312"/>
                    <a:pt x="579" y="257"/>
                  </a:cubicBezTo>
                  <a:cubicBezTo>
                    <a:pt x="634" y="234"/>
                    <a:pt x="690" y="212"/>
                    <a:pt x="745" y="168"/>
                  </a:cubicBezTo>
                  <a:cubicBezTo>
                    <a:pt x="802" y="123"/>
                    <a:pt x="834" y="67"/>
                    <a:pt x="8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69" name="Google Shape;16669;p24"/>
            <p:cNvSpPr/>
            <p:nvPr/>
          </p:nvSpPr>
          <p:spPr>
            <a:xfrm flipH="1">
              <a:off x="-335466" y="-673864"/>
              <a:ext cx="4518" cy="3711"/>
            </a:xfrm>
            <a:custGeom>
              <a:avLst/>
              <a:gdLst/>
              <a:ahLst/>
              <a:cxnLst/>
              <a:rect l="l" t="t" r="r" b="b"/>
              <a:pathLst>
                <a:path w="56" h="46" extrusionOk="0">
                  <a:moveTo>
                    <a:pt x="45" y="1"/>
                  </a:moveTo>
                  <a:cubicBezTo>
                    <a:pt x="34" y="23"/>
                    <a:pt x="11" y="34"/>
                    <a:pt x="1" y="45"/>
                  </a:cubicBezTo>
                  <a:cubicBezTo>
                    <a:pt x="11" y="45"/>
                    <a:pt x="23" y="45"/>
                    <a:pt x="23" y="34"/>
                  </a:cubicBezTo>
                  <a:lnTo>
                    <a:pt x="56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70" name="Google Shape;16670;p24"/>
            <p:cNvSpPr/>
            <p:nvPr/>
          </p:nvSpPr>
          <p:spPr>
            <a:xfrm flipH="1">
              <a:off x="-336434" y="-674752"/>
              <a:ext cx="1856" cy="968"/>
            </a:xfrm>
            <a:custGeom>
              <a:avLst/>
              <a:gdLst/>
              <a:ahLst/>
              <a:cxnLst/>
              <a:rect l="l" t="t" r="r" b="b"/>
              <a:pathLst>
                <a:path w="23" h="12" extrusionOk="0">
                  <a:moveTo>
                    <a:pt x="11" y="0"/>
                  </a:moveTo>
                  <a:cubicBezTo>
                    <a:pt x="11" y="12"/>
                    <a:pt x="0" y="12"/>
                    <a:pt x="0" y="12"/>
                  </a:cubicBezTo>
                  <a:lnTo>
                    <a:pt x="22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71" name="Google Shape;16671;p24"/>
            <p:cNvSpPr/>
            <p:nvPr/>
          </p:nvSpPr>
          <p:spPr>
            <a:xfrm flipH="1">
              <a:off x="-290609" y="-669339"/>
              <a:ext cx="64621" cy="19846"/>
            </a:xfrm>
            <a:custGeom>
              <a:avLst/>
              <a:gdLst/>
              <a:ahLst/>
              <a:cxnLst/>
              <a:rect l="l" t="t" r="r" b="b"/>
              <a:pathLst>
                <a:path w="801" h="246" extrusionOk="0">
                  <a:moveTo>
                    <a:pt x="123" y="1"/>
                  </a:moveTo>
                  <a:cubicBezTo>
                    <a:pt x="78" y="1"/>
                    <a:pt x="34" y="12"/>
                    <a:pt x="0" y="23"/>
                  </a:cubicBezTo>
                  <a:lnTo>
                    <a:pt x="0" y="35"/>
                  </a:lnTo>
                  <a:lnTo>
                    <a:pt x="34" y="35"/>
                  </a:lnTo>
                  <a:cubicBezTo>
                    <a:pt x="145" y="35"/>
                    <a:pt x="234" y="90"/>
                    <a:pt x="323" y="146"/>
                  </a:cubicBezTo>
                  <a:cubicBezTo>
                    <a:pt x="434" y="213"/>
                    <a:pt x="568" y="246"/>
                    <a:pt x="690" y="246"/>
                  </a:cubicBezTo>
                  <a:lnTo>
                    <a:pt x="746" y="246"/>
                  </a:lnTo>
                  <a:cubicBezTo>
                    <a:pt x="768" y="235"/>
                    <a:pt x="779" y="213"/>
                    <a:pt x="801" y="190"/>
                  </a:cubicBezTo>
                  <a:lnTo>
                    <a:pt x="790" y="190"/>
                  </a:lnTo>
                  <a:cubicBezTo>
                    <a:pt x="756" y="190"/>
                    <a:pt x="723" y="179"/>
                    <a:pt x="701" y="179"/>
                  </a:cubicBezTo>
                  <a:cubicBezTo>
                    <a:pt x="578" y="168"/>
                    <a:pt x="479" y="124"/>
                    <a:pt x="367" y="68"/>
                  </a:cubicBezTo>
                  <a:cubicBezTo>
                    <a:pt x="311" y="45"/>
                    <a:pt x="256" y="12"/>
                    <a:pt x="1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72" name="Google Shape;16672;p24"/>
            <p:cNvSpPr/>
            <p:nvPr/>
          </p:nvSpPr>
          <p:spPr>
            <a:xfrm flipH="1">
              <a:off x="-332803" y="-671202"/>
              <a:ext cx="46711" cy="19846"/>
            </a:xfrm>
            <a:custGeom>
              <a:avLst/>
              <a:gdLst/>
              <a:ahLst/>
              <a:cxnLst/>
              <a:rect l="l" t="t" r="r" b="b"/>
              <a:pathLst>
                <a:path w="579" h="246" extrusionOk="0">
                  <a:moveTo>
                    <a:pt x="579" y="1"/>
                  </a:moveTo>
                  <a:lnTo>
                    <a:pt x="579" y="1"/>
                  </a:lnTo>
                  <a:cubicBezTo>
                    <a:pt x="576" y="4"/>
                    <a:pt x="573" y="8"/>
                    <a:pt x="570" y="12"/>
                  </a:cubicBezTo>
                  <a:lnTo>
                    <a:pt x="570" y="12"/>
                  </a:lnTo>
                  <a:cubicBezTo>
                    <a:pt x="575" y="10"/>
                    <a:pt x="579" y="8"/>
                    <a:pt x="579" y="1"/>
                  </a:cubicBezTo>
                  <a:close/>
                  <a:moveTo>
                    <a:pt x="570" y="12"/>
                  </a:moveTo>
                  <a:lnTo>
                    <a:pt x="570" y="12"/>
                  </a:lnTo>
                  <a:cubicBezTo>
                    <a:pt x="566" y="12"/>
                    <a:pt x="561" y="12"/>
                    <a:pt x="557" y="12"/>
                  </a:cubicBezTo>
                  <a:cubicBezTo>
                    <a:pt x="412" y="124"/>
                    <a:pt x="234" y="179"/>
                    <a:pt x="56" y="190"/>
                  </a:cubicBezTo>
                  <a:cubicBezTo>
                    <a:pt x="34" y="213"/>
                    <a:pt x="23" y="235"/>
                    <a:pt x="1" y="246"/>
                  </a:cubicBezTo>
                  <a:cubicBezTo>
                    <a:pt x="112" y="246"/>
                    <a:pt x="223" y="223"/>
                    <a:pt x="323" y="179"/>
                  </a:cubicBezTo>
                  <a:cubicBezTo>
                    <a:pt x="408" y="147"/>
                    <a:pt x="503" y="85"/>
                    <a:pt x="570" y="1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73" name="Google Shape;16673;p24"/>
            <p:cNvSpPr/>
            <p:nvPr/>
          </p:nvSpPr>
          <p:spPr>
            <a:xfrm flipH="1">
              <a:off x="-427274" y="-724367"/>
              <a:ext cx="107056" cy="76883"/>
            </a:xfrm>
            <a:custGeom>
              <a:avLst/>
              <a:gdLst/>
              <a:ahLst/>
              <a:cxnLst/>
              <a:rect l="l" t="t" r="r" b="b"/>
              <a:pathLst>
                <a:path w="1327" h="953" extrusionOk="0">
                  <a:moveTo>
                    <a:pt x="423" y="171"/>
                  </a:moveTo>
                  <a:lnTo>
                    <a:pt x="423" y="171"/>
                  </a:lnTo>
                  <a:cubicBezTo>
                    <a:pt x="389" y="215"/>
                    <a:pt x="356" y="249"/>
                    <a:pt x="322" y="293"/>
                  </a:cubicBezTo>
                  <a:cubicBezTo>
                    <a:pt x="312" y="293"/>
                    <a:pt x="312" y="304"/>
                    <a:pt x="300" y="316"/>
                  </a:cubicBezTo>
                  <a:cubicBezTo>
                    <a:pt x="289" y="316"/>
                    <a:pt x="289" y="304"/>
                    <a:pt x="278" y="304"/>
                  </a:cubicBezTo>
                  <a:cubicBezTo>
                    <a:pt x="289" y="304"/>
                    <a:pt x="300" y="293"/>
                    <a:pt x="300" y="282"/>
                  </a:cubicBezTo>
                  <a:cubicBezTo>
                    <a:pt x="345" y="249"/>
                    <a:pt x="378" y="204"/>
                    <a:pt x="423" y="171"/>
                  </a:cubicBezTo>
                  <a:close/>
                  <a:moveTo>
                    <a:pt x="1024" y="237"/>
                  </a:moveTo>
                  <a:cubicBezTo>
                    <a:pt x="1024" y="316"/>
                    <a:pt x="1001" y="382"/>
                    <a:pt x="967" y="449"/>
                  </a:cubicBezTo>
                  <a:lnTo>
                    <a:pt x="957" y="449"/>
                  </a:lnTo>
                  <a:cubicBezTo>
                    <a:pt x="967" y="415"/>
                    <a:pt x="990" y="382"/>
                    <a:pt x="990" y="338"/>
                  </a:cubicBezTo>
                  <a:lnTo>
                    <a:pt x="1024" y="237"/>
                  </a:lnTo>
                  <a:close/>
                  <a:moveTo>
                    <a:pt x="600" y="1"/>
                  </a:moveTo>
                  <a:cubicBezTo>
                    <a:pt x="570" y="1"/>
                    <a:pt x="550" y="19"/>
                    <a:pt x="523" y="37"/>
                  </a:cubicBezTo>
                  <a:cubicBezTo>
                    <a:pt x="490" y="49"/>
                    <a:pt x="456" y="71"/>
                    <a:pt x="423" y="93"/>
                  </a:cubicBezTo>
                  <a:cubicBezTo>
                    <a:pt x="367" y="138"/>
                    <a:pt x="300" y="193"/>
                    <a:pt x="245" y="237"/>
                  </a:cubicBezTo>
                  <a:cubicBezTo>
                    <a:pt x="156" y="326"/>
                    <a:pt x="0" y="482"/>
                    <a:pt x="78" y="615"/>
                  </a:cubicBezTo>
                  <a:cubicBezTo>
                    <a:pt x="78" y="627"/>
                    <a:pt x="89" y="627"/>
                    <a:pt x="100" y="627"/>
                  </a:cubicBezTo>
                  <a:cubicBezTo>
                    <a:pt x="100" y="649"/>
                    <a:pt x="100" y="671"/>
                    <a:pt x="112" y="682"/>
                  </a:cubicBezTo>
                  <a:cubicBezTo>
                    <a:pt x="112" y="694"/>
                    <a:pt x="112" y="704"/>
                    <a:pt x="122" y="716"/>
                  </a:cubicBezTo>
                  <a:lnTo>
                    <a:pt x="122" y="727"/>
                  </a:lnTo>
                  <a:cubicBezTo>
                    <a:pt x="122" y="738"/>
                    <a:pt x="134" y="749"/>
                    <a:pt x="134" y="749"/>
                  </a:cubicBezTo>
                  <a:lnTo>
                    <a:pt x="134" y="760"/>
                  </a:lnTo>
                  <a:cubicBezTo>
                    <a:pt x="134" y="771"/>
                    <a:pt x="134" y="783"/>
                    <a:pt x="144" y="783"/>
                  </a:cubicBezTo>
                  <a:cubicBezTo>
                    <a:pt x="144" y="793"/>
                    <a:pt x="144" y="805"/>
                    <a:pt x="156" y="805"/>
                  </a:cubicBezTo>
                  <a:cubicBezTo>
                    <a:pt x="293" y="883"/>
                    <a:pt x="439" y="953"/>
                    <a:pt x="594" y="953"/>
                  </a:cubicBezTo>
                  <a:cubicBezTo>
                    <a:pt x="614" y="953"/>
                    <a:pt x="635" y="952"/>
                    <a:pt x="656" y="949"/>
                  </a:cubicBezTo>
                  <a:cubicBezTo>
                    <a:pt x="668" y="949"/>
                    <a:pt x="690" y="938"/>
                    <a:pt x="701" y="927"/>
                  </a:cubicBezTo>
                  <a:lnTo>
                    <a:pt x="712" y="927"/>
                  </a:lnTo>
                  <a:cubicBezTo>
                    <a:pt x="719" y="930"/>
                    <a:pt x="724" y="932"/>
                    <a:pt x="729" y="932"/>
                  </a:cubicBezTo>
                  <a:cubicBezTo>
                    <a:pt x="742" y="932"/>
                    <a:pt x="752" y="924"/>
                    <a:pt x="767" y="916"/>
                  </a:cubicBezTo>
                  <a:cubicBezTo>
                    <a:pt x="812" y="905"/>
                    <a:pt x="868" y="882"/>
                    <a:pt x="923" y="860"/>
                  </a:cubicBezTo>
                  <a:cubicBezTo>
                    <a:pt x="979" y="838"/>
                    <a:pt x="1024" y="805"/>
                    <a:pt x="1079" y="771"/>
                  </a:cubicBezTo>
                  <a:cubicBezTo>
                    <a:pt x="1179" y="704"/>
                    <a:pt x="1257" y="605"/>
                    <a:pt x="1313" y="493"/>
                  </a:cubicBezTo>
                  <a:cubicBezTo>
                    <a:pt x="1327" y="480"/>
                    <a:pt x="1310" y="470"/>
                    <a:pt x="1293" y="470"/>
                  </a:cubicBezTo>
                  <a:cubicBezTo>
                    <a:pt x="1283" y="470"/>
                    <a:pt x="1272" y="474"/>
                    <a:pt x="1268" y="482"/>
                  </a:cubicBezTo>
                  <a:cubicBezTo>
                    <a:pt x="1212" y="571"/>
                    <a:pt x="1135" y="649"/>
                    <a:pt x="1046" y="704"/>
                  </a:cubicBezTo>
                  <a:cubicBezTo>
                    <a:pt x="1101" y="660"/>
                    <a:pt x="1145" y="605"/>
                    <a:pt x="1179" y="538"/>
                  </a:cubicBezTo>
                  <a:cubicBezTo>
                    <a:pt x="1190" y="526"/>
                    <a:pt x="1179" y="516"/>
                    <a:pt x="1168" y="504"/>
                  </a:cubicBezTo>
                  <a:lnTo>
                    <a:pt x="1145" y="504"/>
                  </a:lnTo>
                  <a:lnTo>
                    <a:pt x="1145" y="482"/>
                  </a:lnTo>
                  <a:cubicBezTo>
                    <a:pt x="1157" y="482"/>
                    <a:pt x="1157" y="482"/>
                    <a:pt x="1157" y="471"/>
                  </a:cubicBezTo>
                  <a:cubicBezTo>
                    <a:pt x="1190" y="415"/>
                    <a:pt x="1224" y="360"/>
                    <a:pt x="1246" y="304"/>
                  </a:cubicBezTo>
                  <a:cubicBezTo>
                    <a:pt x="1257" y="271"/>
                    <a:pt x="1257" y="237"/>
                    <a:pt x="1268" y="215"/>
                  </a:cubicBezTo>
                  <a:cubicBezTo>
                    <a:pt x="1279" y="182"/>
                    <a:pt x="1290" y="148"/>
                    <a:pt x="1268" y="126"/>
                  </a:cubicBezTo>
                  <a:cubicBezTo>
                    <a:pt x="1261" y="113"/>
                    <a:pt x="1248" y="108"/>
                    <a:pt x="1235" y="108"/>
                  </a:cubicBezTo>
                  <a:cubicBezTo>
                    <a:pt x="1226" y="108"/>
                    <a:pt x="1217" y="110"/>
                    <a:pt x="1212" y="115"/>
                  </a:cubicBezTo>
                  <a:cubicBezTo>
                    <a:pt x="1190" y="138"/>
                    <a:pt x="1179" y="171"/>
                    <a:pt x="1179" y="193"/>
                  </a:cubicBezTo>
                  <a:cubicBezTo>
                    <a:pt x="1168" y="227"/>
                    <a:pt x="1157" y="259"/>
                    <a:pt x="1145" y="282"/>
                  </a:cubicBezTo>
                  <a:cubicBezTo>
                    <a:pt x="1135" y="338"/>
                    <a:pt x="1101" y="393"/>
                    <a:pt x="1079" y="449"/>
                  </a:cubicBezTo>
                  <a:cubicBezTo>
                    <a:pt x="1068" y="460"/>
                    <a:pt x="1068" y="471"/>
                    <a:pt x="1056" y="482"/>
                  </a:cubicBezTo>
                  <a:lnTo>
                    <a:pt x="1024" y="516"/>
                  </a:lnTo>
                  <a:cubicBezTo>
                    <a:pt x="1034" y="493"/>
                    <a:pt x="1046" y="482"/>
                    <a:pt x="1046" y="471"/>
                  </a:cubicBezTo>
                  <a:cubicBezTo>
                    <a:pt x="1090" y="371"/>
                    <a:pt x="1112" y="271"/>
                    <a:pt x="1101" y="160"/>
                  </a:cubicBezTo>
                  <a:cubicBezTo>
                    <a:pt x="1096" y="146"/>
                    <a:pt x="1082" y="139"/>
                    <a:pt x="1068" y="139"/>
                  </a:cubicBezTo>
                  <a:cubicBezTo>
                    <a:pt x="1048" y="139"/>
                    <a:pt x="1028" y="151"/>
                    <a:pt x="1034" y="171"/>
                  </a:cubicBezTo>
                  <a:cubicBezTo>
                    <a:pt x="1034" y="182"/>
                    <a:pt x="1024" y="182"/>
                    <a:pt x="1024" y="193"/>
                  </a:cubicBezTo>
                  <a:lnTo>
                    <a:pt x="1012" y="193"/>
                  </a:lnTo>
                  <a:cubicBezTo>
                    <a:pt x="1012" y="182"/>
                    <a:pt x="1012" y="171"/>
                    <a:pt x="1024" y="160"/>
                  </a:cubicBezTo>
                  <a:cubicBezTo>
                    <a:pt x="1024" y="136"/>
                    <a:pt x="1001" y="125"/>
                    <a:pt x="978" y="125"/>
                  </a:cubicBezTo>
                  <a:cubicBezTo>
                    <a:pt x="959" y="125"/>
                    <a:pt x="939" y="133"/>
                    <a:pt x="935" y="148"/>
                  </a:cubicBezTo>
                  <a:cubicBezTo>
                    <a:pt x="923" y="215"/>
                    <a:pt x="901" y="271"/>
                    <a:pt x="878" y="326"/>
                  </a:cubicBezTo>
                  <a:cubicBezTo>
                    <a:pt x="868" y="348"/>
                    <a:pt x="856" y="360"/>
                    <a:pt x="856" y="371"/>
                  </a:cubicBezTo>
                  <a:lnTo>
                    <a:pt x="846" y="371"/>
                  </a:lnTo>
                  <a:cubicBezTo>
                    <a:pt x="868" y="348"/>
                    <a:pt x="878" y="316"/>
                    <a:pt x="890" y="293"/>
                  </a:cubicBezTo>
                  <a:cubicBezTo>
                    <a:pt x="912" y="227"/>
                    <a:pt x="935" y="160"/>
                    <a:pt x="945" y="93"/>
                  </a:cubicBezTo>
                  <a:cubicBezTo>
                    <a:pt x="945" y="73"/>
                    <a:pt x="923" y="62"/>
                    <a:pt x="902" y="62"/>
                  </a:cubicBezTo>
                  <a:cubicBezTo>
                    <a:pt x="887" y="62"/>
                    <a:pt x="872" y="68"/>
                    <a:pt x="868" y="82"/>
                  </a:cubicBezTo>
                  <a:cubicBezTo>
                    <a:pt x="868" y="126"/>
                    <a:pt x="846" y="182"/>
                    <a:pt x="834" y="227"/>
                  </a:cubicBezTo>
                  <a:lnTo>
                    <a:pt x="834" y="160"/>
                  </a:lnTo>
                  <a:cubicBezTo>
                    <a:pt x="834" y="138"/>
                    <a:pt x="834" y="115"/>
                    <a:pt x="823" y="104"/>
                  </a:cubicBezTo>
                  <a:cubicBezTo>
                    <a:pt x="823" y="93"/>
                    <a:pt x="823" y="71"/>
                    <a:pt x="812" y="59"/>
                  </a:cubicBezTo>
                  <a:cubicBezTo>
                    <a:pt x="806" y="54"/>
                    <a:pt x="798" y="51"/>
                    <a:pt x="790" y="51"/>
                  </a:cubicBezTo>
                  <a:cubicBezTo>
                    <a:pt x="782" y="51"/>
                    <a:pt x="773" y="54"/>
                    <a:pt x="767" y="59"/>
                  </a:cubicBezTo>
                  <a:cubicBezTo>
                    <a:pt x="767" y="55"/>
                    <a:pt x="760" y="52"/>
                    <a:pt x="751" y="52"/>
                  </a:cubicBezTo>
                  <a:cubicBezTo>
                    <a:pt x="738" y="52"/>
                    <a:pt x="723" y="58"/>
                    <a:pt x="723" y="71"/>
                  </a:cubicBezTo>
                  <a:cubicBezTo>
                    <a:pt x="712" y="126"/>
                    <a:pt x="701" y="182"/>
                    <a:pt x="678" y="227"/>
                  </a:cubicBezTo>
                  <a:cubicBezTo>
                    <a:pt x="678" y="249"/>
                    <a:pt x="668" y="259"/>
                    <a:pt x="668" y="271"/>
                  </a:cubicBezTo>
                  <a:lnTo>
                    <a:pt x="656" y="271"/>
                  </a:lnTo>
                  <a:cubicBezTo>
                    <a:pt x="668" y="249"/>
                    <a:pt x="668" y="215"/>
                    <a:pt x="678" y="193"/>
                  </a:cubicBezTo>
                  <a:cubicBezTo>
                    <a:pt x="690" y="138"/>
                    <a:pt x="701" y="93"/>
                    <a:pt x="701" y="37"/>
                  </a:cubicBezTo>
                  <a:cubicBezTo>
                    <a:pt x="701" y="26"/>
                    <a:pt x="690" y="15"/>
                    <a:pt x="678" y="15"/>
                  </a:cubicBezTo>
                  <a:cubicBezTo>
                    <a:pt x="668" y="15"/>
                    <a:pt x="645" y="26"/>
                    <a:pt x="645" y="37"/>
                  </a:cubicBezTo>
                  <a:cubicBezTo>
                    <a:pt x="645" y="49"/>
                    <a:pt x="634" y="71"/>
                    <a:pt x="634" y="82"/>
                  </a:cubicBezTo>
                  <a:cubicBezTo>
                    <a:pt x="629" y="77"/>
                    <a:pt x="621" y="75"/>
                    <a:pt x="612" y="75"/>
                  </a:cubicBezTo>
                  <a:cubicBezTo>
                    <a:pt x="599" y="75"/>
                    <a:pt x="585" y="80"/>
                    <a:pt x="579" y="93"/>
                  </a:cubicBezTo>
                  <a:cubicBezTo>
                    <a:pt x="545" y="126"/>
                    <a:pt x="523" y="171"/>
                    <a:pt x="500" y="204"/>
                  </a:cubicBezTo>
                  <a:cubicBezTo>
                    <a:pt x="478" y="204"/>
                    <a:pt x="467" y="204"/>
                    <a:pt x="456" y="215"/>
                  </a:cubicBezTo>
                  <a:cubicBezTo>
                    <a:pt x="478" y="182"/>
                    <a:pt x="500" y="160"/>
                    <a:pt x="523" y="138"/>
                  </a:cubicBezTo>
                  <a:cubicBezTo>
                    <a:pt x="534" y="115"/>
                    <a:pt x="523" y="115"/>
                    <a:pt x="512" y="104"/>
                  </a:cubicBezTo>
                  <a:lnTo>
                    <a:pt x="523" y="104"/>
                  </a:lnTo>
                  <a:lnTo>
                    <a:pt x="556" y="71"/>
                  </a:lnTo>
                  <a:cubicBezTo>
                    <a:pt x="567" y="71"/>
                    <a:pt x="589" y="49"/>
                    <a:pt x="601" y="49"/>
                  </a:cubicBezTo>
                  <a:cubicBezTo>
                    <a:pt x="623" y="49"/>
                    <a:pt x="656" y="15"/>
                    <a:pt x="623" y="4"/>
                  </a:cubicBezTo>
                  <a:cubicBezTo>
                    <a:pt x="615" y="2"/>
                    <a:pt x="607" y="1"/>
                    <a:pt x="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74" name="Google Shape;16674;p24"/>
            <p:cNvSpPr/>
            <p:nvPr/>
          </p:nvSpPr>
          <p:spPr>
            <a:xfrm flipH="1">
              <a:off x="-407266" y="-711379"/>
              <a:ext cx="71881" cy="60990"/>
            </a:xfrm>
            <a:custGeom>
              <a:avLst/>
              <a:gdLst/>
              <a:ahLst/>
              <a:cxnLst/>
              <a:rect l="l" t="t" r="r" b="b"/>
              <a:pathLst>
                <a:path w="891" h="756" extrusionOk="0">
                  <a:moveTo>
                    <a:pt x="481" y="0"/>
                  </a:moveTo>
                  <a:cubicBezTo>
                    <a:pt x="336" y="0"/>
                    <a:pt x="205" y="75"/>
                    <a:pt x="134" y="177"/>
                  </a:cubicBezTo>
                  <a:cubicBezTo>
                    <a:pt x="1" y="365"/>
                    <a:pt x="45" y="588"/>
                    <a:pt x="45" y="588"/>
                  </a:cubicBezTo>
                  <a:lnTo>
                    <a:pt x="468" y="755"/>
                  </a:lnTo>
                  <a:cubicBezTo>
                    <a:pt x="468" y="755"/>
                    <a:pt x="702" y="688"/>
                    <a:pt x="813" y="488"/>
                  </a:cubicBezTo>
                  <a:cubicBezTo>
                    <a:pt x="891" y="355"/>
                    <a:pt x="880" y="155"/>
                    <a:pt x="668" y="43"/>
                  </a:cubicBezTo>
                  <a:cubicBezTo>
                    <a:pt x="606" y="14"/>
                    <a:pt x="542" y="0"/>
                    <a:pt x="4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75" name="Google Shape;16675;p24"/>
            <p:cNvSpPr/>
            <p:nvPr/>
          </p:nvSpPr>
          <p:spPr>
            <a:xfrm flipH="1">
              <a:off x="-432437" y="-724206"/>
              <a:ext cx="116737" cy="91727"/>
            </a:xfrm>
            <a:custGeom>
              <a:avLst/>
              <a:gdLst/>
              <a:ahLst/>
              <a:cxnLst/>
              <a:rect l="l" t="t" r="r" b="b"/>
              <a:pathLst>
                <a:path w="1447" h="1137" extrusionOk="0">
                  <a:moveTo>
                    <a:pt x="589" y="0"/>
                  </a:moveTo>
                  <a:cubicBezTo>
                    <a:pt x="586" y="0"/>
                    <a:pt x="582" y="1"/>
                    <a:pt x="579" y="2"/>
                  </a:cubicBezTo>
                  <a:cubicBezTo>
                    <a:pt x="401" y="35"/>
                    <a:pt x="234" y="146"/>
                    <a:pt x="145" y="302"/>
                  </a:cubicBezTo>
                  <a:cubicBezTo>
                    <a:pt x="56" y="458"/>
                    <a:pt x="0" y="692"/>
                    <a:pt x="89" y="858"/>
                  </a:cubicBezTo>
                  <a:cubicBezTo>
                    <a:pt x="101" y="858"/>
                    <a:pt x="111" y="870"/>
                    <a:pt x="123" y="870"/>
                  </a:cubicBezTo>
                  <a:cubicBezTo>
                    <a:pt x="134" y="903"/>
                    <a:pt x="145" y="925"/>
                    <a:pt x="168" y="959"/>
                  </a:cubicBezTo>
                  <a:lnTo>
                    <a:pt x="200" y="992"/>
                  </a:lnTo>
                  <a:cubicBezTo>
                    <a:pt x="206" y="997"/>
                    <a:pt x="215" y="1000"/>
                    <a:pt x="223" y="1000"/>
                  </a:cubicBezTo>
                  <a:cubicBezTo>
                    <a:pt x="231" y="1000"/>
                    <a:pt x="240" y="997"/>
                    <a:pt x="245" y="992"/>
                  </a:cubicBezTo>
                  <a:lnTo>
                    <a:pt x="256" y="992"/>
                  </a:lnTo>
                  <a:lnTo>
                    <a:pt x="256" y="1003"/>
                  </a:lnTo>
                  <a:lnTo>
                    <a:pt x="267" y="1014"/>
                  </a:lnTo>
                  <a:lnTo>
                    <a:pt x="279" y="1014"/>
                  </a:lnTo>
                  <a:lnTo>
                    <a:pt x="279" y="1036"/>
                  </a:lnTo>
                  <a:cubicBezTo>
                    <a:pt x="279" y="1048"/>
                    <a:pt x="279" y="1048"/>
                    <a:pt x="289" y="1058"/>
                  </a:cubicBezTo>
                  <a:cubicBezTo>
                    <a:pt x="289" y="1066"/>
                    <a:pt x="301" y="1074"/>
                    <a:pt x="315" y="1074"/>
                  </a:cubicBezTo>
                  <a:cubicBezTo>
                    <a:pt x="321" y="1074"/>
                    <a:pt x="327" y="1073"/>
                    <a:pt x="334" y="1070"/>
                  </a:cubicBezTo>
                  <a:lnTo>
                    <a:pt x="345" y="1070"/>
                  </a:lnTo>
                  <a:lnTo>
                    <a:pt x="345" y="1092"/>
                  </a:lnTo>
                  <a:cubicBezTo>
                    <a:pt x="340" y="1103"/>
                    <a:pt x="351" y="1109"/>
                    <a:pt x="363" y="1109"/>
                  </a:cubicBezTo>
                  <a:cubicBezTo>
                    <a:pt x="376" y="1109"/>
                    <a:pt x="390" y="1103"/>
                    <a:pt x="390" y="1092"/>
                  </a:cubicBezTo>
                  <a:cubicBezTo>
                    <a:pt x="401" y="1092"/>
                    <a:pt x="401" y="1081"/>
                    <a:pt x="401" y="1081"/>
                  </a:cubicBezTo>
                  <a:cubicBezTo>
                    <a:pt x="412" y="1081"/>
                    <a:pt x="423" y="1092"/>
                    <a:pt x="434" y="1092"/>
                  </a:cubicBezTo>
                  <a:cubicBezTo>
                    <a:pt x="490" y="1103"/>
                    <a:pt x="546" y="1103"/>
                    <a:pt x="601" y="1103"/>
                  </a:cubicBezTo>
                  <a:cubicBezTo>
                    <a:pt x="590" y="1103"/>
                    <a:pt x="590" y="1125"/>
                    <a:pt x="601" y="1125"/>
                  </a:cubicBezTo>
                  <a:cubicBezTo>
                    <a:pt x="612" y="1137"/>
                    <a:pt x="635" y="1137"/>
                    <a:pt x="645" y="1137"/>
                  </a:cubicBezTo>
                  <a:cubicBezTo>
                    <a:pt x="657" y="1125"/>
                    <a:pt x="668" y="1114"/>
                    <a:pt x="679" y="1114"/>
                  </a:cubicBezTo>
                  <a:cubicBezTo>
                    <a:pt x="690" y="1125"/>
                    <a:pt x="701" y="1125"/>
                    <a:pt x="724" y="1125"/>
                  </a:cubicBezTo>
                  <a:cubicBezTo>
                    <a:pt x="746" y="1114"/>
                    <a:pt x="768" y="1114"/>
                    <a:pt x="790" y="1103"/>
                  </a:cubicBezTo>
                  <a:cubicBezTo>
                    <a:pt x="801" y="1114"/>
                    <a:pt x="813" y="1114"/>
                    <a:pt x="823" y="1125"/>
                  </a:cubicBezTo>
                  <a:cubicBezTo>
                    <a:pt x="832" y="1128"/>
                    <a:pt x="842" y="1130"/>
                    <a:pt x="853" y="1130"/>
                  </a:cubicBezTo>
                  <a:cubicBezTo>
                    <a:pt x="880" y="1130"/>
                    <a:pt x="910" y="1119"/>
                    <a:pt x="934" y="1103"/>
                  </a:cubicBezTo>
                  <a:cubicBezTo>
                    <a:pt x="1013" y="1070"/>
                    <a:pt x="1080" y="1025"/>
                    <a:pt x="1157" y="981"/>
                  </a:cubicBezTo>
                  <a:cubicBezTo>
                    <a:pt x="1268" y="903"/>
                    <a:pt x="1379" y="814"/>
                    <a:pt x="1446" y="680"/>
                  </a:cubicBezTo>
                  <a:cubicBezTo>
                    <a:pt x="1446" y="666"/>
                    <a:pt x="1429" y="657"/>
                    <a:pt x="1416" y="657"/>
                  </a:cubicBezTo>
                  <a:cubicBezTo>
                    <a:pt x="1408" y="657"/>
                    <a:pt x="1402" y="661"/>
                    <a:pt x="1402" y="669"/>
                  </a:cubicBezTo>
                  <a:cubicBezTo>
                    <a:pt x="1346" y="769"/>
                    <a:pt x="1268" y="858"/>
                    <a:pt x="1179" y="914"/>
                  </a:cubicBezTo>
                  <a:cubicBezTo>
                    <a:pt x="1179" y="914"/>
                    <a:pt x="1178" y="914"/>
                    <a:pt x="1178" y="914"/>
                  </a:cubicBezTo>
                  <a:lnTo>
                    <a:pt x="1178" y="914"/>
                  </a:lnTo>
                  <a:cubicBezTo>
                    <a:pt x="1262" y="817"/>
                    <a:pt x="1326" y="710"/>
                    <a:pt x="1369" y="591"/>
                  </a:cubicBezTo>
                  <a:cubicBezTo>
                    <a:pt x="1382" y="564"/>
                    <a:pt x="1355" y="550"/>
                    <a:pt x="1329" y="550"/>
                  </a:cubicBezTo>
                  <a:cubicBezTo>
                    <a:pt x="1312" y="550"/>
                    <a:pt x="1295" y="556"/>
                    <a:pt x="1290" y="569"/>
                  </a:cubicBezTo>
                  <a:cubicBezTo>
                    <a:pt x="1235" y="680"/>
                    <a:pt x="1179" y="791"/>
                    <a:pt x="1102" y="880"/>
                  </a:cubicBezTo>
                  <a:cubicBezTo>
                    <a:pt x="1090" y="892"/>
                    <a:pt x="1080" y="903"/>
                    <a:pt x="1057" y="914"/>
                  </a:cubicBezTo>
                  <a:cubicBezTo>
                    <a:pt x="1090" y="870"/>
                    <a:pt x="1124" y="825"/>
                    <a:pt x="1146" y="781"/>
                  </a:cubicBezTo>
                  <a:cubicBezTo>
                    <a:pt x="1224" y="680"/>
                    <a:pt x="1290" y="569"/>
                    <a:pt x="1324" y="447"/>
                  </a:cubicBezTo>
                  <a:cubicBezTo>
                    <a:pt x="1330" y="423"/>
                    <a:pt x="1313" y="412"/>
                    <a:pt x="1295" y="412"/>
                  </a:cubicBezTo>
                  <a:cubicBezTo>
                    <a:pt x="1279" y="412"/>
                    <a:pt x="1262" y="420"/>
                    <a:pt x="1257" y="435"/>
                  </a:cubicBezTo>
                  <a:lnTo>
                    <a:pt x="1224" y="502"/>
                  </a:lnTo>
                  <a:cubicBezTo>
                    <a:pt x="1224" y="491"/>
                    <a:pt x="1224" y="491"/>
                    <a:pt x="1213" y="480"/>
                  </a:cubicBezTo>
                  <a:lnTo>
                    <a:pt x="1224" y="480"/>
                  </a:lnTo>
                  <a:cubicBezTo>
                    <a:pt x="1224" y="461"/>
                    <a:pt x="1201" y="449"/>
                    <a:pt x="1180" y="449"/>
                  </a:cubicBezTo>
                  <a:cubicBezTo>
                    <a:pt x="1165" y="449"/>
                    <a:pt x="1151" y="455"/>
                    <a:pt x="1146" y="469"/>
                  </a:cubicBezTo>
                  <a:cubicBezTo>
                    <a:pt x="1157" y="425"/>
                    <a:pt x="1157" y="369"/>
                    <a:pt x="1157" y="324"/>
                  </a:cubicBezTo>
                  <a:cubicBezTo>
                    <a:pt x="1157" y="304"/>
                    <a:pt x="1140" y="295"/>
                    <a:pt x="1122" y="295"/>
                  </a:cubicBezTo>
                  <a:cubicBezTo>
                    <a:pt x="1102" y="295"/>
                    <a:pt x="1080" y="307"/>
                    <a:pt x="1080" y="324"/>
                  </a:cubicBezTo>
                  <a:cubicBezTo>
                    <a:pt x="1080" y="458"/>
                    <a:pt x="1023" y="591"/>
                    <a:pt x="957" y="692"/>
                  </a:cubicBezTo>
                  <a:cubicBezTo>
                    <a:pt x="934" y="736"/>
                    <a:pt x="902" y="769"/>
                    <a:pt x="868" y="814"/>
                  </a:cubicBezTo>
                  <a:lnTo>
                    <a:pt x="868" y="803"/>
                  </a:lnTo>
                  <a:lnTo>
                    <a:pt x="857" y="803"/>
                  </a:lnTo>
                  <a:cubicBezTo>
                    <a:pt x="912" y="692"/>
                    <a:pt x="946" y="569"/>
                    <a:pt x="946" y="447"/>
                  </a:cubicBezTo>
                  <a:cubicBezTo>
                    <a:pt x="946" y="432"/>
                    <a:pt x="935" y="426"/>
                    <a:pt x="922" y="426"/>
                  </a:cubicBezTo>
                  <a:cubicBezTo>
                    <a:pt x="907" y="426"/>
                    <a:pt x="890" y="435"/>
                    <a:pt x="890" y="447"/>
                  </a:cubicBezTo>
                  <a:cubicBezTo>
                    <a:pt x="879" y="536"/>
                    <a:pt x="846" y="636"/>
                    <a:pt x="801" y="725"/>
                  </a:cubicBezTo>
                  <a:cubicBezTo>
                    <a:pt x="790" y="758"/>
                    <a:pt x="768" y="791"/>
                    <a:pt x="746" y="825"/>
                  </a:cubicBezTo>
                  <a:cubicBezTo>
                    <a:pt x="757" y="791"/>
                    <a:pt x="768" y="769"/>
                    <a:pt x="779" y="736"/>
                  </a:cubicBezTo>
                  <a:cubicBezTo>
                    <a:pt x="835" y="613"/>
                    <a:pt x="857" y="480"/>
                    <a:pt x="857" y="336"/>
                  </a:cubicBezTo>
                  <a:cubicBezTo>
                    <a:pt x="857" y="320"/>
                    <a:pt x="840" y="312"/>
                    <a:pt x="822" y="312"/>
                  </a:cubicBezTo>
                  <a:cubicBezTo>
                    <a:pt x="801" y="312"/>
                    <a:pt x="779" y="323"/>
                    <a:pt x="779" y="346"/>
                  </a:cubicBezTo>
                  <a:cubicBezTo>
                    <a:pt x="768" y="403"/>
                    <a:pt x="757" y="469"/>
                    <a:pt x="746" y="524"/>
                  </a:cubicBezTo>
                  <a:cubicBezTo>
                    <a:pt x="746" y="491"/>
                    <a:pt x="746" y="458"/>
                    <a:pt x="734" y="425"/>
                  </a:cubicBezTo>
                  <a:cubicBezTo>
                    <a:pt x="729" y="415"/>
                    <a:pt x="718" y="409"/>
                    <a:pt x="706" y="409"/>
                  </a:cubicBezTo>
                  <a:cubicBezTo>
                    <a:pt x="693" y="409"/>
                    <a:pt x="679" y="417"/>
                    <a:pt x="679" y="435"/>
                  </a:cubicBezTo>
                  <a:cubicBezTo>
                    <a:pt x="690" y="547"/>
                    <a:pt x="668" y="647"/>
                    <a:pt x="623" y="736"/>
                  </a:cubicBezTo>
                  <a:cubicBezTo>
                    <a:pt x="614" y="731"/>
                    <a:pt x="603" y="729"/>
                    <a:pt x="592" y="729"/>
                  </a:cubicBezTo>
                  <a:cubicBezTo>
                    <a:pt x="579" y="729"/>
                    <a:pt x="566" y="733"/>
                    <a:pt x="559" y="743"/>
                  </a:cubicBezTo>
                  <a:lnTo>
                    <a:pt x="559" y="743"/>
                  </a:lnTo>
                  <a:cubicBezTo>
                    <a:pt x="592" y="690"/>
                    <a:pt x="624" y="646"/>
                    <a:pt x="657" y="591"/>
                  </a:cubicBezTo>
                  <a:cubicBezTo>
                    <a:pt x="673" y="575"/>
                    <a:pt x="647" y="565"/>
                    <a:pt x="628" y="565"/>
                  </a:cubicBezTo>
                  <a:cubicBezTo>
                    <a:pt x="621" y="565"/>
                    <a:pt x="615" y="566"/>
                    <a:pt x="612" y="569"/>
                  </a:cubicBezTo>
                  <a:cubicBezTo>
                    <a:pt x="556" y="625"/>
                    <a:pt x="512" y="680"/>
                    <a:pt x="479" y="747"/>
                  </a:cubicBezTo>
                  <a:cubicBezTo>
                    <a:pt x="467" y="747"/>
                    <a:pt x="467" y="736"/>
                    <a:pt x="467" y="736"/>
                  </a:cubicBezTo>
                  <a:lnTo>
                    <a:pt x="457" y="736"/>
                  </a:lnTo>
                  <a:cubicBezTo>
                    <a:pt x="467" y="736"/>
                    <a:pt x="467" y="725"/>
                    <a:pt x="467" y="714"/>
                  </a:cubicBezTo>
                  <a:cubicBezTo>
                    <a:pt x="512" y="636"/>
                    <a:pt x="568" y="569"/>
                    <a:pt x="623" y="502"/>
                  </a:cubicBezTo>
                  <a:cubicBezTo>
                    <a:pt x="640" y="478"/>
                    <a:pt x="613" y="465"/>
                    <a:pt x="589" y="465"/>
                  </a:cubicBezTo>
                  <a:cubicBezTo>
                    <a:pt x="581" y="465"/>
                    <a:pt x="574" y="466"/>
                    <a:pt x="568" y="469"/>
                  </a:cubicBezTo>
                  <a:cubicBezTo>
                    <a:pt x="490" y="514"/>
                    <a:pt x="434" y="603"/>
                    <a:pt x="390" y="680"/>
                  </a:cubicBezTo>
                  <a:cubicBezTo>
                    <a:pt x="389" y="681"/>
                    <a:pt x="389" y="681"/>
                    <a:pt x="389" y="682"/>
                  </a:cubicBezTo>
                  <a:lnTo>
                    <a:pt x="389" y="682"/>
                  </a:lnTo>
                  <a:cubicBezTo>
                    <a:pt x="401" y="648"/>
                    <a:pt x="418" y="614"/>
                    <a:pt x="434" y="580"/>
                  </a:cubicBezTo>
                  <a:cubicBezTo>
                    <a:pt x="467" y="536"/>
                    <a:pt x="501" y="480"/>
                    <a:pt x="546" y="435"/>
                  </a:cubicBezTo>
                  <a:cubicBezTo>
                    <a:pt x="601" y="403"/>
                    <a:pt x="645" y="369"/>
                    <a:pt x="701" y="336"/>
                  </a:cubicBezTo>
                  <a:cubicBezTo>
                    <a:pt x="724" y="314"/>
                    <a:pt x="690" y="291"/>
                    <a:pt x="668" y="291"/>
                  </a:cubicBezTo>
                  <a:cubicBezTo>
                    <a:pt x="534" y="324"/>
                    <a:pt x="412" y="435"/>
                    <a:pt x="345" y="547"/>
                  </a:cubicBezTo>
                  <a:cubicBezTo>
                    <a:pt x="323" y="580"/>
                    <a:pt x="301" y="625"/>
                    <a:pt x="289" y="658"/>
                  </a:cubicBezTo>
                  <a:cubicBezTo>
                    <a:pt x="289" y="658"/>
                    <a:pt x="283" y="658"/>
                    <a:pt x="280" y="664"/>
                  </a:cubicBezTo>
                  <a:lnTo>
                    <a:pt x="280" y="664"/>
                  </a:lnTo>
                  <a:cubicBezTo>
                    <a:pt x="291" y="610"/>
                    <a:pt x="312" y="567"/>
                    <a:pt x="334" y="524"/>
                  </a:cubicBezTo>
                  <a:cubicBezTo>
                    <a:pt x="401" y="403"/>
                    <a:pt x="501" y="291"/>
                    <a:pt x="623" y="213"/>
                  </a:cubicBezTo>
                  <a:cubicBezTo>
                    <a:pt x="640" y="196"/>
                    <a:pt x="618" y="173"/>
                    <a:pt x="597" y="173"/>
                  </a:cubicBezTo>
                  <a:cubicBezTo>
                    <a:pt x="590" y="173"/>
                    <a:pt x="584" y="175"/>
                    <a:pt x="579" y="180"/>
                  </a:cubicBezTo>
                  <a:cubicBezTo>
                    <a:pt x="457" y="247"/>
                    <a:pt x="356" y="346"/>
                    <a:pt x="279" y="458"/>
                  </a:cubicBezTo>
                  <a:cubicBezTo>
                    <a:pt x="334" y="346"/>
                    <a:pt x="412" y="235"/>
                    <a:pt x="523" y="169"/>
                  </a:cubicBezTo>
                  <a:cubicBezTo>
                    <a:pt x="552" y="149"/>
                    <a:pt x="522" y="122"/>
                    <a:pt x="493" y="122"/>
                  </a:cubicBezTo>
                  <a:cubicBezTo>
                    <a:pt x="488" y="122"/>
                    <a:pt x="483" y="123"/>
                    <a:pt x="479" y="124"/>
                  </a:cubicBezTo>
                  <a:cubicBezTo>
                    <a:pt x="356" y="202"/>
                    <a:pt x="245" y="314"/>
                    <a:pt x="190" y="447"/>
                  </a:cubicBezTo>
                  <a:cubicBezTo>
                    <a:pt x="183" y="460"/>
                    <a:pt x="176" y="470"/>
                    <a:pt x="172" y="480"/>
                  </a:cubicBezTo>
                  <a:lnTo>
                    <a:pt x="172" y="480"/>
                  </a:lnTo>
                  <a:cubicBezTo>
                    <a:pt x="182" y="432"/>
                    <a:pt x="194" y="385"/>
                    <a:pt x="223" y="346"/>
                  </a:cubicBezTo>
                  <a:cubicBezTo>
                    <a:pt x="301" y="202"/>
                    <a:pt x="434" y="91"/>
                    <a:pt x="590" y="47"/>
                  </a:cubicBezTo>
                  <a:cubicBezTo>
                    <a:pt x="619" y="36"/>
                    <a:pt x="614" y="0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76" name="Google Shape;16676;p24"/>
            <p:cNvSpPr/>
            <p:nvPr/>
          </p:nvSpPr>
          <p:spPr>
            <a:xfrm flipH="1">
              <a:off x="-356199" y="-701133"/>
              <a:ext cx="29769" cy="64137"/>
            </a:xfrm>
            <a:custGeom>
              <a:avLst/>
              <a:gdLst/>
              <a:ahLst/>
              <a:cxnLst/>
              <a:rect l="l" t="t" r="r" b="b"/>
              <a:pathLst>
                <a:path w="369" h="795" extrusionOk="0">
                  <a:moveTo>
                    <a:pt x="329" y="0"/>
                  </a:moveTo>
                  <a:cubicBezTo>
                    <a:pt x="317" y="0"/>
                    <a:pt x="309" y="8"/>
                    <a:pt x="301" y="16"/>
                  </a:cubicBezTo>
                  <a:cubicBezTo>
                    <a:pt x="245" y="94"/>
                    <a:pt x="179" y="172"/>
                    <a:pt x="134" y="261"/>
                  </a:cubicBezTo>
                  <a:cubicBezTo>
                    <a:pt x="112" y="305"/>
                    <a:pt x="90" y="361"/>
                    <a:pt x="79" y="416"/>
                  </a:cubicBezTo>
                  <a:cubicBezTo>
                    <a:pt x="79" y="361"/>
                    <a:pt x="79" y="294"/>
                    <a:pt x="90" y="238"/>
                  </a:cubicBezTo>
                  <a:cubicBezTo>
                    <a:pt x="96" y="225"/>
                    <a:pt x="84" y="220"/>
                    <a:pt x="73" y="220"/>
                  </a:cubicBezTo>
                  <a:cubicBezTo>
                    <a:pt x="65" y="220"/>
                    <a:pt x="57" y="223"/>
                    <a:pt x="57" y="228"/>
                  </a:cubicBezTo>
                  <a:cubicBezTo>
                    <a:pt x="12" y="327"/>
                    <a:pt x="1" y="450"/>
                    <a:pt x="35" y="550"/>
                  </a:cubicBezTo>
                  <a:cubicBezTo>
                    <a:pt x="45" y="572"/>
                    <a:pt x="45" y="606"/>
                    <a:pt x="79" y="617"/>
                  </a:cubicBezTo>
                  <a:lnTo>
                    <a:pt x="90" y="617"/>
                  </a:lnTo>
                  <a:cubicBezTo>
                    <a:pt x="90" y="661"/>
                    <a:pt x="90" y="695"/>
                    <a:pt x="101" y="728"/>
                  </a:cubicBezTo>
                  <a:cubicBezTo>
                    <a:pt x="101" y="744"/>
                    <a:pt x="119" y="755"/>
                    <a:pt x="137" y="755"/>
                  </a:cubicBezTo>
                  <a:cubicBezTo>
                    <a:pt x="144" y="755"/>
                    <a:pt x="150" y="753"/>
                    <a:pt x="156" y="750"/>
                  </a:cubicBezTo>
                  <a:lnTo>
                    <a:pt x="168" y="750"/>
                  </a:lnTo>
                  <a:cubicBezTo>
                    <a:pt x="168" y="762"/>
                    <a:pt x="179" y="762"/>
                    <a:pt x="179" y="762"/>
                  </a:cubicBezTo>
                  <a:cubicBezTo>
                    <a:pt x="179" y="784"/>
                    <a:pt x="201" y="795"/>
                    <a:pt x="235" y="795"/>
                  </a:cubicBezTo>
                  <a:cubicBezTo>
                    <a:pt x="245" y="784"/>
                    <a:pt x="245" y="784"/>
                    <a:pt x="245" y="772"/>
                  </a:cubicBezTo>
                  <a:cubicBezTo>
                    <a:pt x="257" y="772"/>
                    <a:pt x="257" y="772"/>
                    <a:pt x="257" y="762"/>
                  </a:cubicBezTo>
                  <a:cubicBezTo>
                    <a:pt x="257" y="762"/>
                    <a:pt x="245" y="762"/>
                    <a:pt x="245" y="750"/>
                  </a:cubicBezTo>
                  <a:cubicBezTo>
                    <a:pt x="245" y="739"/>
                    <a:pt x="245" y="717"/>
                    <a:pt x="235" y="695"/>
                  </a:cubicBezTo>
                  <a:lnTo>
                    <a:pt x="235" y="628"/>
                  </a:lnTo>
                  <a:cubicBezTo>
                    <a:pt x="235" y="617"/>
                    <a:pt x="223" y="584"/>
                    <a:pt x="235" y="572"/>
                  </a:cubicBezTo>
                  <a:cubicBezTo>
                    <a:pt x="245" y="561"/>
                    <a:pt x="235" y="550"/>
                    <a:pt x="223" y="550"/>
                  </a:cubicBezTo>
                  <a:lnTo>
                    <a:pt x="201" y="550"/>
                  </a:lnTo>
                  <a:cubicBezTo>
                    <a:pt x="179" y="572"/>
                    <a:pt x="168" y="584"/>
                    <a:pt x="168" y="606"/>
                  </a:cubicBezTo>
                  <a:lnTo>
                    <a:pt x="168" y="572"/>
                  </a:lnTo>
                  <a:lnTo>
                    <a:pt x="168" y="550"/>
                  </a:lnTo>
                  <a:lnTo>
                    <a:pt x="168" y="505"/>
                  </a:lnTo>
                  <a:cubicBezTo>
                    <a:pt x="168" y="495"/>
                    <a:pt x="156" y="495"/>
                    <a:pt x="156" y="495"/>
                  </a:cubicBezTo>
                  <a:cubicBezTo>
                    <a:pt x="156" y="406"/>
                    <a:pt x="168" y="327"/>
                    <a:pt x="212" y="261"/>
                  </a:cubicBezTo>
                  <a:cubicBezTo>
                    <a:pt x="245" y="172"/>
                    <a:pt x="301" y="105"/>
                    <a:pt x="357" y="28"/>
                  </a:cubicBezTo>
                  <a:cubicBezTo>
                    <a:pt x="368" y="16"/>
                    <a:pt x="357" y="5"/>
                    <a:pt x="346" y="5"/>
                  </a:cubicBezTo>
                  <a:cubicBezTo>
                    <a:pt x="339" y="2"/>
                    <a:pt x="334" y="0"/>
                    <a:pt x="3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77" name="Google Shape;16677;p24"/>
            <p:cNvSpPr/>
            <p:nvPr/>
          </p:nvSpPr>
          <p:spPr>
            <a:xfrm flipH="1">
              <a:off x="-375884" y="-656842"/>
              <a:ext cx="17103" cy="24364"/>
            </a:xfrm>
            <a:custGeom>
              <a:avLst/>
              <a:gdLst/>
              <a:ahLst/>
              <a:cxnLst/>
              <a:rect l="l" t="t" r="r" b="b"/>
              <a:pathLst>
                <a:path w="212" h="302" extrusionOk="0">
                  <a:moveTo>
                    <a:pt x="190" y="1"/>
                  </a:moveTo>
                  <a:cubicBezTo>
                    <a:pt x="178" y="1"/>
                    <a:pt x="167" y="12"/>
                    <a:pt x="156" y="23"/>
                  </a:cubicBezTo>
                  <a:cubicBezTo>
                    <a:pt x="134" y="57"/>
                    <a:pt x="111" y="112"/>
                    <a:pt x="89" y="157"/>
                  </a:cubicBezTo>
                  <a:cubicBezTo>
                    <a:pt x="78" y="179"/>
                    <a:pt x="67" y="201"/>
                    <a:pt x="56" y="213"/>
                  </a:cubicBezTo>
                  <a:cubicBezTo>
                    <a:pt x="45" y="235"/>
                    <a:pt x="34" y="246"/>
                    <a:pt x="12" y="257"/>
                  </a:cubicBezTo>
                  <a:cubicBezTo>
                    <a:pt x="0" y="257"/>
                    <a:pt x="0" y="279"/>
                    <a:pt x="0" y="290"/>
                  </a:cubicBezTo>
                  <a:cubicBezTo>
                    <a:pt x="12" y="302"/>
                    <a:pt x="34" y="302"/>
                    <a:pt x="45" y="302"/>
                  </a:cubicBezTo>
                  <a:cubicBezTo>
                    <a:pt x="101" y="279"/>
                    <a:pt x="134" y="223"/>
                    <a:pt x="156" y="179"/>
                  </a:cubicBezTo>
                  <a:cubicBezTo>
                    <a:pt x="167" y="157"/>
                    <a:pt x="190" y="134"/>
                    <a:pt x="200" y="101"/>
                  </a:cubicBezTo>
                  <a:cubicBezTo>
                    <a:pt x="212" y="79"/>
                    <a:pt x="212" y="57"/>
                    <a:pt x="212" y="23"/>
                  </a:cubicBezTo>
                  <a:cubicBezTo>
                    <a:pt x="212" y="12"/>
                    <a:pt x="200" y="1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78" name="Google Shape;16678;p24"/>
            <p:cNvSpPr/>
            <p:nvPr/>
          </p:nvSpPr>
          <p:spPr>
            <a:xfrm flipH="1">
              <a:off x="-396537" y="-661279"/>
              <a:ext cx="31867" cy="29930"/>
            </a:xfrm>
            <a:custGeom>
              <a:avLst/>
              <a:gdLst/>
              <a:ahLst/>
              <a:cxnLst/>
              <a:rect l="l" t="t" r="r" b="b"/>
              <a:pathLst>
                <a:path w="395" h="371" extrusionOk="0">
                  <a:moveTo>
                    <a:pt x="361" y="1"/>
                  </a:moveTo>
                  <a:cubicBezTo>
                    <a:pt x="350" y="1"/>
                    <a:pt x="327" y="1"/>
                    <a:pt x="327" y="23"/>
                  </a:cubicBezTo>
                  <a:cubicBezTo>
                    <a:pt x="283" y="78"/>
                    <a:pt x="239" y="145"/>
                    <a:pt x="194" y="201"/>
                  </a:cubicBezTo>
                  <a:cubicBezTo>
                    <a:pt x="139" y="256"/>
                    <a:pt x="83" y="301"/>
                    <a:pt x="28" y="345"/>
                  </a:cubicBezTo>
                  <a:cubicBezTo>
                    <a:pt x="0" y="354"/>
                    <a:pt x="17" y="371"/>
                    <a:pt x="36" y="371"/>
                  </a:cubicBezTo>
                  <a:cubicBezTo>
                    <a:pt x="41" y="371"/>
                    <a:pt x="46" y="370"/>
                    <a:pt x="50" y="367"/>
                  </a:cubicBezTo>
                  <a:cubicBezTo>
                    <a:pt x="127" y="334"/>
                    <a:pt x="183" y="290"/>
                    <a:pt x="250" y="223"/>
                  </a:cubicBezTo>
                  <a:cubicBezTo>
                    <a:pt x="272" y="201"/>
                    <a:pt x="305" y="167"/>
                    <a:pt x="327" y="134"/>
                  </a:cubicBezTo>
                  <a:cubicBezTo>
                    <a:pt x="350" y="100"/>
                    <a:pt x="372" y="67"/>
                    <a:pt x="384" y="34"/>
                  </a:cubicBezTo>
                  <a:cubicBezTo>
                    <a:pt x="394" y="11"/>
                    <a:pt x="372" y="11"/>
                    <a:pt x="3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79" name="Google Shape;16679;p24"/>
            <p:cNvSpPr/>
            <p:nvPr/>
          </p:nvSpPr>
          <p:spPr>
            <a:xfrm flipH="1">
              <a:off x="-418077" y="-685320"/>
              <a:ext cx="30172" cy="43322"/>
            </a:xfrm>
            <a:custGeom>
              <a:avLst/>
              <a:gdLst/>
              <a:ahLst/>
              <a:cxnLst/>
              <a:rect l="l" t="t" r="r" b="b"/>
              <a:pathLst>
                <a:path w="374" h="537" extrusionOk="0">
                  <a:moveTo>
                    <a:pt x="362" y="1"/>
                  </a:moveTo>
                  <a:cubicBezTo>
                    <a:pt x="356" y="1"/>
                    <a:pt x="351" y="4"/>
                    <a:pt x="351" y="9"/>
                  </a:cubicBezTo>
                  <a:cubicBezTo>
                    <a:pt x="318" y="98"/>
                    <a:pt x="273" y="187"/>
                    <a:pt x="207" y="276"/>
                  </a:cubicBezTo>
                  <a:cubicBezTo>
                    <a:pt x="185" y="321"/>
                    <a:pt x="151" y="354"/>
                    <a:pt x="118" y="398"/>
                  </a:cubicBezTo>
                  <a:cubicBezTo>
                    <a:pt x="84" y="432"/>
                    <a:pt x="51" y="465"/>
                    <a:pt x="17" y="510"/>
                  </a:cubicBezTo>
                  <a:cubicBezTo>
                    <a:pt x="1" y="526"/>
                    <a:pt x="15" y="536"/>
                    <a:pt x="32" y="536"/>
                  </a:cubicBezTo>
                  <a:cubicBezTo>
                    <a:pt x="38" y="536"/>
                    <a:pt x="45" y="535"/>
                    <a:pt x="51" y="532"/>
                  </a:cubicBezTo>
                  <a:cubicBezTo>
                    <a:pt x="128" y="477"/>
                    <a:pt x="195" y="376"/>
                    <a:pt x="251" y="299"/>
                  </a:cubicBezTo>
                  <a:cubicBezTo>
                    <a:pt x="306" y="210"/>
                    <a:pt x="351" y="109"/>
                    <a:pt x="373" y="9"/>
                  </a:cubicBezTo>
                  <a:cubicBezTo>
                    <a:pt x="373" y="4"/>
                    <a:pt x="368" y="1"/>
                    <a:pt x="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80" name="Google Shape;16680;p24"/>
            <p:cNvSpPr/>
            <p:nvPr/>
          </p:nvSpPr>
          <p:spPr>
            <a:xfrm flipH="1">
              <a:off x="-411785" y="-655874"/>
              <a:ext cx="31463" cy="24283"/>
            </a:xfrm>
            <a:custGeom>
              <a:avLst/>
              <a:gdLst/>
              <a:ahLst/>
              <a:cxnLst/>
              <a:rect l="l" t="t" r="r" b="b"/>
              <a:pathLst>
                <a:path w="390" h="301" extrusionOk="0">
                  <a:moveTo>
                    <a:pt x="367" y="0"/>
                  </a:moveTo>
                  <a:cubicBezTo>
                    <a:pt x="356" y="0"/>
                    <a:pt x="334" y="0"/>
                    <a:pt x="334" y="11"/>
                  </a:cubicBezTo>
                  <a:cubicBezTo>
                    <a:pt x="311" y="67"/>
                    <a:pt x="267" y="100"/>
                    <a:pt x="222" y="134"/>
                  </a:cubicBezTo>
                  <a:cubicBezTo>
                    <a:pt x="200" y="156"/>
                    <a:pt x="178" y="167"/>
                    <a:pt x="156" y="189"/>
                  </a:cubicBezTo>
                  <a:cubicBezTo>
                    <a:pt x="145" y="201"/>
                    <a:pt x="133" y="201"/>
                    <a:pt x="123" y="211"/>
                  </a:cubicBezTo>
                  <a:cubicBezTo>
                    <a:pt x="111" y="223"/>
                    <a:pt x="101" y="223"/>
                    <a:pt x="89" y="234"/>
                  </a:cubicBezTo>
                  <a:lnTo>
                    <a:pt x="78" y="245"/>
                  </a:lnTo>
                  <a:lnTo>
                    <a:pt x="12" y="245"/>
                  </a:lnTo>
                  <a:cubicBezTo>
                    <a:pt x="12" y="256"/>
                    <a:pt x="0" y="256"/>
                    <a:pt x="0" y="267"/>
                  </a:cubicBezTo>
                  <a:cubicBezTo>
                    <a:pt x="0" y="290"/>
                    <a:pt x="12" y="300"/>
                    <a:pt x="34" y="300"/>
                  </a:cubicBezTo>
                  <a:cubicBezTo>
                    <a:pt x="56" y="300"/>
                    <a:pt x="89" y="300"/>
                    <a:pt x="123" y="290"/>
                  </a:cubicBezTo>
                  <a:cubicBezTo>
                    <a:pt x="156" y="278"/>
                    <a:pt x="178" y="267"/>
                    <a:pt x="200" y="245"/>
                  </a:cubicBezTo>
                  <a:cubicBezTo>
                    <a:pt x="212" y="234"/>
                    <a:pt x="212" y="234"/>
                    <a:pt x="212" y="223"/>
                  </a:cubicBezTo>
                  <a:lnTo>
                    <a:pt x="212" y="211"/>
                  </a:lnTo>
                  <a:cubicBezTo>
                    <a:pt x="234" y="201"/>
                    <a:pt x="256" y="178"/>
                    <a:pt x="279" y="156"/>
                  </a:cubicBezTo>
                  <a:cubicBezTo>
                    <a:pt x="323" y="122"/>
                    <a:pt x="356" y="78"/>
                    <a:pt x="378" y="23"/>
                  </a:cubicBezTo>
                  <a:cubicBezTo>
                    <a:pt x="390" y="11"/>
                    <a:pt x="367" y="0"/>
                    <a:pt x="3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81" name="Google Shape;16681;p24"/>
            <p:cNvSpPr/>
            <p:nvPr/>
          </p:nvSpPr>
          <p:spPr>
            <a:xfrm flipH="1">
              <a:off x="-346276" y="-640626"/>
              <a:ext cx="81" cy="968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12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82" name="Google Shape;16682;p24"/>
            <p:cNvSpPr/>
            <p:nvPr/>
          </p:nvSpPr>
          <p:spPr>
            <a:xfrm flipH="1">
              <a:off x="-346276" y="-640626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83" name="Google Shape;16683;p24"/>
            <p:cNvSpPr/>
            <p:nvPr/>
          </p:nvSpPr>
          <p:spPr>
            <a:xfrm flipH="1">
              <a:off x="-363379" y="-655470"/>
              <a:ext cx="18071" cy="21218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206" y="1"/>
                  </a:moveTo>
                  <a:cubicBezTo>
                    <a:pt x="198" y="1"/>
                    <a:pt x="189" y="7"/>
                    <a:pt x="189" y="18"/>
                  </a:cubicBezTo>
                  <a:cubicBezTo>
                    <a:pt x="179" y="51"/>
                    <a:pt x="167" y="95"/>
                    <a:pt x="156" y="129"/>
                  </a:cubicBezTo>
                  <a:cubicBezTo>
                    <a:pt x="145" y="140"/>
                    <a:pt x="134" y="162"/>
                    <a:pt x="134" y="173"/>
                  </a:cubicBezTo>
                  <a:cubicBezTo>
                    <a:pt x="123" y="184"/>
                    <a:pt x="123" y="184"/>
                    <a:pt x="123" y="196"/>
                  </a:cubicBezTo>
                  <a:lnTo>
                    <a:pt x="112" y="196"/>
                  </a:lnTo>
                  <a:cubicBezTo>
                    <a:pt x="123" y="196"/>
                    <a:pt x="112" y="206"/>
                    <a:pt x="112" y="206"/>
                  </a:cubicBezTo>
                  <a:lnTo>
                    <a:pt x="112" y="162"/>
                  </a:lnTo>
                  <a:cubicBezTo>
                    <a:pt x="112" y="140"/>
                    <a:pt x="90" y="140"/>
                    <a:pt x="78" y="140"/>
                  </a:cubicBezTo>
                  <a:cubicBezTo>
                    <a:pt x="78" y="140"/>
                    <a:pt x="67" y="140"/>
                    <a:pt x="67" y="151"/>
                  </a:cubicBezTo>
                  <a:cubicBezTo>
                    <a:pt x="56" y="151"/>
                    <a:pt x="56" y="151"/>
                    <a:pt x="56" y="162"/>
                  </a:cubicBezTo>
                  <a:cubicBezTo>
                    <a:pt x="49" y="162"/>
                    <a:pt x="46" y="157"/>
                    <a:pt x="42" y="157"/>
                  </a:cubicBezTo>
                  <a:cubicBezTo>
                    <a:pt x="40" y="157"/>
                    <a:pt x="37" y="158"/>
                    <a:pt x="34" y="162"/>
                  </a:cubicBezTo>
                  <a:cubicBezTo>
                    <a:pt x="23" y="162"/>
                    <a:pt x="23" y="162"/>
                    <a:pt x="23" y="173"/>
                  </a:cubicBezTo>
                  <a:lnTo>
                    <a:pt x="11" y="184"/>
                  </a:lnTo>
                  <a:cubicBezTo>
                    <a:pt x="11" y="196"/>
                    <a:pt x="1" y="196"/>
                    <a:pt x="11" y="196"/>
                  </a:cubicBezTo>
                  <a:lnTo>
                    <a:pt x="11" y="206"/>
                  </a:lnTo>
                  <a:lnTo>
                    <a:pt x="11" y="218"/>
                  </a:lnTo>
                  <a:lnTo>
                    <a:pt x="23" y="229"/>
                  </a:lnTo>
                  <a:cubicBezTo>
                    <a:pt x="23" y="229"/>
                    <a:pt x="23" y="240"/>
                    <a:pt x="34" y="240"/>
                  </a:cubicBezTo>
                  <a:lnTo>
                    <a:pt x="34" y="251"/>
                  </a:lnTo>
                  <a:cubicBezTo>
                    <a:pt x="45" y="262"/>
                    <a:pt x="45" y="262"/>
                    <a:pt x="56" y="262"/>
                  </a:cubicBezTo>
                  <a:lnTo>
                    <a:pt x="67" y="262"/>
                  </a:lnTo>
                  <a:cubicBezTo>
                    <a:pt x="90" y="262"/>
                    <a:pt x="100" y="262"/>
                    <a:pt x="100" y="251"/>
                  </a:cubicBezTo>
                  <a:lnTo>
                    <a:pt x="100" y="240"/>
                  </a:lnTo>
                  <a:cubicBezTo>
                    <a:pt x="112" y="251"/>
                    <a:pt x="112" y="251"/>
                    <a:pt x="123" y="251"/>
                  </a:cubicBezTo>
                  <a:cubicBezTo>
                    <a:pt x="134" y="251"/>
                    <a:pt x="156" y="251"/>
                    <a:pt x="167" y="240"/>
                  </a:cubicBezTo>
                  <a:cubicBezTo>
                    <a:pt x="179" y="229"/>
                    <a:pt x="179" y="218"/>
                    <a:pt x="179" y="206"/>
                  </a:cubicBezTo>
                  <a:cubicBezTo>
                    <a:pt x="189" y="184"/>
                    <a:pt x="201" y="162"/>
                    <a:pt x="201" y="151"/>
                  </a:cubicBezTo>
                  <a:cubicBezTo>
                    <a:pt x="212" y="107"/>
                    <a:pt x="223" y="62"/>
                    <a:pt x="223" y="18"/>
                  </a:cubicBezTo>
                  <a:cubicBezTo>
                    <a:pt x="223" y="7"/>
                    <a:pt x="215" y="1"/>
                    <a:pt x="2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84" name="Google Shape;16684;p24"/>
            <p:cNvSpPr/>
            <p:nvPr/>
          </p:nvSpPr>
          <p:spPr>
            <a:xfrm flipH="1">
              <a:off x="-354344" y="-638851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85" name="Google Shape;16685;p24"/>
            <p:cNvSpPr/>
            <p:nvPr/>
          </p:nvSpPr>
          <p:spPr>
            <a:xfrm flipH="1">
              <a:off x="-344017" y="-713637"/>
              <a:ext cx="22024" cy="44855"/>
            </a:xfrm>
            <a:custGeom>
              <a:avLst/>
              <a:gdLst/>
              <a:ahLst/>
              <a:cxnLst/>
              <a:rect l="l" t="t" r="r" b="b"/>
              <a:pathLst>
                <a:path w="273" h="556" extrusionOk="0">
                  <a:moveTo>
                    <a:pt x="237" y="0"/>
                  </a:moveTo>
                  <a:cubicBezTo>
                    <a:pt x="231" y="0"/>
                    <a:pt x="226" y="1"/>
                    <a:pt x="223" y="5"/>
                  </a:cubicBezTo>
                  <a:cubicBezTo>
                    <a:pt x="156" y="82"/>
                    <a:pt x="112" y="160"/>
                    <a:pt x="67" y="249"/>
                  </a:cubicBezTo>
                  <a:cubicBezTo>
                    <a:pt x="33" y="338"/>
                    <a:pt x="1" y="438"/>
                    <a:pt x="1" y="538"/>
                  </a:cubicBezTo>
                  <a:cubicBezTo>
                    <a:pt x="6" y="550"/>
                    <a:pt x="20" y="555"/>
                    <a:pt x="32" y="555"/>
                  </a:cubicBezTo>
                  <a:cubicBezTo>
                    <a:pt x="45" y="555"/>
                    <a:pt x="56" y="550"/>
                    <a:pt x="56" y="538"/>
                  </a:cubicBezTo>
                  <a:cubicBezTo>
                    <a:pt x="78" y="449"/>
                    <a:pt x="90" y="349"/>
                    <a:pt x="122" y="272"/>
                  </a:cubicBezTo>
                  <a:cubicBezTo>
                    <a:pt x="156" y="183"/>
                    <a:pt x="201" y="104"/>
                    <a:pt x="256" y="27"/>
                  </a:cubicBezTo>
                  <a:cubicBezTo>
                    <a:pt x="272" y="11"/>
                    <a:pt x="253" y="0"/>
                    <a:pt x="2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86" name="Google Shape;16686;p24"/>
            <p:cNvSpPr/>
            <p:nvPr/>
          </p:nvSpPr>
          <p:spPr>
            <a:xfrm flipH="1">
              <a:off x="-405492" y="-691452"/>
              <a:ext cx="17991" cy="30253"/>
            </a:xfrm>
            <a:custGeom>
              <a:avLst/>
              <a:gdLst/>
              <a:ahLst/>
              <a:cxnLst/>
              <a:rect l="l" t="t" r="r" b="b"/>
              <a:pathLst>
                <a:path w="223" h="375" extrusionOk="0">
                  <a:moveTo>
                    <a:pt x="202" y="0"/>
                  </a:moveTo>
                  <a:cubicBezTo>
                    <a:pt x="195" y="0"/>
                    <a:pt x="190" y="3"/>
                    <a:pt x="190" y="7"/>
                  </a:cubicBezTo>
                  <a:cubicBezTo>
                    <a:pt x="145" y="141"/>
                    <a:pt x="89" y="241"/>
                    <a:pt x="0" y="352"/>
                  </a:cubicBezTo>
                  <a:cubicBezTo>
                    <a:pt x="0" y="352"/>
                    <a:pt x="12" y="363"/>
                    <a:pt x="12" y="375"/>
                  </a:cubicBezTo>
                  <a:cubicBezTo>
                    <a:pt x="22" y="375"/>
                    <a:pt x="34" y="375"/>
                    <a:pt x="44" y="363"/>
                  </a:cubicBezTo>
                  <a:cubicBezTo>
                    <a:pt x="145" y="274"/>
                    <a:pt x="200" y="141"/>
                    <a:pt x="222" y="19"/>
                  </a:cubicBezTo>
                  <a:cubicBezTo>
                    <a:pt x="222" y="6"/>
                    <a:pt x="211" y="0"/>
                    <a:pt x="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87" name="Google Shape;16687;p24"/>
            <p:cNvSpPr/>
            <p:nvPr/>
          </p:nvSpPr>
          <p:spPr>
            <a:xfrm flipH="1">
              <a:off x="167872" y="-763979"/>
              <a:ext cx="42758" cy="63895"/>
            </a:xfrm>
            <a:custGeom>
              <a:avLst/>
              <a:gdLst/>
              <a:ahLst/>
              <a:cxnLst/>
              <a:rect l="l" t="t" r="r" b="b"/>
              <a:pathLst>
                <a:path w="530" h="792" extrusionOk="0">
                  <a:moveTo>
                    <a:pt x="74" y="1"/>
                  </a:moveTo>
                  <a:cubicBezTo>
                    <a:pt x="57" y="1"/>
                    <a:pt x="40" y="9"/>
                    <a:pt x="40" y="28"/>
                  </a:cubicBezTo>
                  <a:cubicBezTo>
                    <a:pt x="29" y="83"/>
                    <a:pt x="51" y="161"/>
                    <a:pt x="85" y="217"/>
                  </a:cubicBezTo>
                  <a:cubicBezTo>
                    <a:pt x="85" y="217"/>
                    <a:pt x="85" y="223"/>
                    <a:pt x="90" y="227"/>
                  </a:cubicBezTo>
                  <a:lnTo>
                    <a:pt x="90" y="227"/>
                  </a:lnTo>
                  <a:cubicBezTo>
                    <a:pt x="85" y="226"/>
                    <a:pt x="80" y="225"/>
                    <a:pt x="75" y="225"/>
                  </a:cubicBezTo>
                  <a:cubicBezTo>
                    <a:pt x="41" y="225"/>
                    <a:pt x="0" y="245"/>
                    <a:pt x="18" y="273"/>
                  </a:cubicBezTo>
                  <a:cubicBezTo>
                    <a:pt x="40" y="328"/>
                    <a:pt x="73" y="384"/>
                    <a:pt x="107" y="439"/>
                  </a:cubicBezTo>
                  <a:cubicBezTo>
                    <a:pt x="107" y="451"/>
                    <a:pt x="96" y="451"/>
                    <a:pt x="96" y="451"/>
                  </a:cubicBezTo>
                  <a:cubicBezTo>
                    <a:pt x="63" y="484"/>
                    <a:pt x="73" y="517"/>
                    <a:pt x="96" y="550"/>
                  </a:cubicBezTo>
                  <a:cubicBezTo>
                    <a:pt x="118" y="573"/>
                    <a:pt x="129" y="606"/>
                    <a:pt x="152" y="639"/>
                  </a:cubicBezTo>
                  <a:cubicBezTo>
                    <a:pt x="196" y="695"/>
                    <a:pt x="251" y="740"/>
                    <a:pt x="318" y="784"/>
                  </a:cubicBezTo>
                  <a:cubicBezTo>
                    <a:pt x="326" y="789"/>
                    <a:pt x="334" y="791"/>
                    <a:pt x="343" y="791"/>
                  </a:cubicBezTo>
                  <a:cubicBezTo>
                    <a:pt x="374" y="791"/>
                    <a:pt x="407" y="765"/>
                    <a:pt x="407" y="740"/>
                  </a:cubicBezTo>
                  <a:cubicBezTo>
                    <a:pt x="429" y="728"/>
                    <a:pt x="452" y="706"/>
                    <a:pt x="429" y="673"/>
                  </a:cubicBezTo>
                  <a:cubicBezTo>
                    <a:pt x="396" y="629"/>
                    <a:pt x="363" y="595"/>
                    <a:pt x="318" y="562"/>
                  </a:cubicBezTo>
                  <a:cubicBezTo>
                    <a:pt x="274" y="506"/>
                    <a:pt x="241" y="461"/>
                    <a:pt x="207" y="406"/>
                  </a:cubicBezTo>
                  <a:lnTo>
                    <a:pt x="207" y="406"/>
                  </a:lnTo>
                  <a:cubicBezTo>
                    <a:pt x="229" y="439"/>
                    <a:pt x="263" y="484"/>
                    <a:pt x="307" y="517"/>
                  </a:cubicBezTo>
                  <a:cubicBezTo>
                    <a:pt x="344" y="544"/>
                    <a:pt x="401" y="579"/>
                    <a:pt x="452" y="579"/>
                  </a:cubicBezTo>
                  <a:cubicBezTo>
                    <a:pt x="464" y="579"/>
                    <a:pt x="475" y="577"/>
                    <a:pt x="485" y="573"/>
                  </a:cubicBezTo>
                  <a:cubicBezTo>
                    <a:pt x="508" y="573"/>
                    <a:pt x="530" y="540"/>
                    <a:pt x="508" y="528"/>
                  </a:cubicBezTo>
                  <a:cubicBezTo>
                    <a:pt x="485" y="506"/>
                    <a:pt x="463" y="506"/>
                    <a:pt x="441" y="495"/>
                  </a:cubicBezTo>
                  <a:cubicBezTo>
                    <a:pt x="419" y="484"/>
                    <a:pt x="396" y="461"/>
                    <a:pt x="374" y="451"/>
                  </a:cubicBezTo>
                  <a:cubicBezTo>
                    <a:pt x="340" y="417"/>
                    <a:pt x="307" y="372"/>
                    <a:pt x="274" y="339"/>
                  </a:cubicBezTo>
                  <a:cubicBezTo>
                    <a:pt x="229" y="295"/>
                    <a:pt x="196" y="239"/>
                    <a:pt x="174" y="194"/>
                  </a:cubicBezTo>
                  <a:cubicBezTo>
                    <a:pt x="152" y="161"/>
                    <a:pt x="140" y="139"/>
                    <a:pt x="129" y="105"/>
                  </a:cubicBezTo>
                  <a:cubicBezTo>
                    <a:pt x="118" y="83"/>
                    <a:pt x="107" y="50"/>
                    <a:pt x="107" y="16"/>
                  </a:cubicBezTo>
                  <a:cubicBezTo>
                    <a:pt x="102" y="6"/>
                    <a:pt x="88" y="1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88" name="Google Shape;16688;p24"/>
            <p:cNvSpPr/>
            <p:nvPr/>
          </p:nvSpPr>
          <p:spPr>
            <a:xfrm flipH="1">
              <a:off x="88326" y="-804478"/>
              <a:ext cx="62927" cy="50422"/>
            </a:xfrm>
            <a:custGeom>
              <a:avLst/>
              <a:gdLst/>
              <a:ahLst/>
              <a:cxnLst/>
              <a:rect l="l" t="t" r="r" b="b"/>
              <a:pathLst>
                <a:path w="780" h="625" extrusionOk="0">
                  <a:moveTo>
                    <a:pt x="77" y="1"/>
                  </a:moveTo>
                  <a:cubicBezTo>
                    <a:pt x="46" y="1"/>
                    <a:pt x="0" y="35"/>
                    <a:pt x="27" y="63"/>
                  </a:cubicBezTo>
                  <a:cubicBezTo>
                    <a:pt x="116" y="130"/>
                    <a:pt x="194" y="207"/>
                    <a:pt x="261" y="296"/>
                  </a:cubicBezTo>
                  <a:cubicBezTo>
                    <a:pt x="294" y="340"/>
                    <a:pt x="316" y="385"/>
                    <a:pt x="350" y="429"/>
                  </a:cubicBezTo>
                  <a:cubicBezTo>
                    <a:pt x="383" y="474"/>
                    <a:pt x="405" y="530"/>
                    <a:pt x="439" y="574"/>
                  </a:cubicBezTo>
                  <a:cubicBezTo>
                    <a:pt x="447" y="582"/>
                    <a:pt x="460" y="586"/>
                    <a:pt x="474" y="586"/>
                  </a:cubicBezTo>
                  <a:cubicBezTo>
                    <a:pt x="500" y="586"/>
                    <a:pt x="528" y="574"/>
                    <a:pt x="528" y="552"/>
                  </a:cubicBezTo>
                  <a:cubicBezTo>
                    <a:pt x="528" y="530"/>
                    <a:pt x="516" y="508"/>
                    <a:pt x="506" y="496"/>
                  </a:cubicBezTo>
                  <a:lnTo>
                    <a:pt x="528" y="496"/>
                  </a:lnTo>
                  <a:cubicBezTo>
                    <a:pt x="536" y="512"/>
                    <a:pt x="550" y="523"/>
                    <a:pt x="565" y="523"/>
                  </a:cubicBezTo>
                  <a:cubicBezTo>
                    <a:pt x="571" y="523"/>
                    <a:pt x="577" y="522"/>
                    <a:pt x="583" y="518"/>
                  </a:cubicBezTo>
                  <a:cubicBezTo>
                    <a:pt x="595" y="518"/>
                    <a:pt x="617" y="508"/>
                    <a:pt x="617" y="496"/>
                  </a:cubicBezTo>
                  <a:cubicBezTo>
                    <a:pt x="639" y="530"/>
                    <a:pt x="661" y="574"/>
                    <a:pt x="694" y="607"/>
                  </a:cubicBezTo>
                  <a:cubicBezTo>
                    <a:pt x="698" y="619"/>
                    <a:pt x="710" y="624"/>
                    <a:pt x="724" y="624"/>
                  </a:cubicBezTo>
                  <a:cubicBezTo>
                    <a:pt x="749" y="624"/>
                    <a:pt x="780" y="607"/>
                    <a:pt x="773" y="585"/>
                  </a:cubicBezTo>
                  <a:cubicBezTo>
                    <a:pt x="750" y="486"/>
                    <a:pt x="684" y="397"/>
                    <a:pt x="628" y="308"/>
                  </a:cubicBezTo>
                  <a:cubicBezTo>
                    <a:pt x="572" y="219"/>
                    <a:pt x="506" y="130"/>
                    <a:pt x="427" y="63"/>
                  </a:cubicBezTo>
                  <a:cubicBezTo>
                    <a:pt x="422" y="58"/>
                    <a:pt x="416" y="55"/>
                    <a:pt x="409" y="55"/>
                  </a:cubicBezTo>
                  <a:cubicBezTo>
                    <a:pt x="387" y="55"/>
                    <a:pt x="363" y="79"/>
                    <a:pt x="372" y="96"/>
                  </a:cubicBezTo>
                  <a:cubicBezTo>
                    <a:pt x="405" y="130"/>
                    <a:pt x="427" y="174"/>
                    <a:pt x="461" y="207"/>
                  </a:cubicBezTo>
                  <a:lnTo>
                    <a:pt x="461" y="219"/>
                  </a:lnTo>
                  <a:lnTo>
                    <a:pt x="439" y="196"/>
                  </a:lnTo>
                  <a:cubicBezTo>
                    <a:pt x="427" y="196"/>
                    <a:pt x="417" y="185"/>
                    <a:pt x="405" y="185"/>
                  </a:cubicBezTo>
                  <a:cubicBezTo>
                    <a:pt x="372" y="163"/>
                    <a:pt x="350" y="140"/>
                    <a:pt x="328" y="107"/>
                  </a:cubicBezTo>
                  <a:cubicBezTo>
                    <a:pt x="316" y="96"/>
                    <a:pt x="283" y="96"/>
                    <a:pt x="272" y="96"/>
                  </a:cubicBezTo>
                  <a:cubicBezTo>
                    <a:pt x="249" y="107"/>
                    <a:pt x="239" y="130"/>
                    <a:pt x="249" y="140"/>
                  </a:cubicBezTo>
                  <a:lnTo>
                    <a:pt x="249" y="152"/>
                  </a:lnTo>
                  <a:cubicBezTo>
                    <a:pt x="205" y="96"/>
                    <a:pt x="150" y="51"/>
                    <a:pt x="94" y="7"/>
                  </a:cubicBezTo>
                  <a:cubicBezTo>
                    <a:pt x="90" y="3"/>
                    <a:pt x="83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89" name="Google Shape;16689;p24"/>
            <p:cNvSpPr/>
            <p:nvPr/>
          </p:nvSpPr>
          <p:spPr>
            <a:xfrm flipH="1">
              <a:off x="83485" y="-830133"/>
              <a:ext cx="46711" cy="64943"/>
            </a:xfrm>
            <a:custGeom>
              <a:avLst/>
              <a:gdLst/>
              <a:ahLst/>
              <a:cxnLst/>
              <a:rect l="l" t="t" r="r" b="b"/>
              <a:pathLst>
                <a:path w="579" h="805" extrusionOk="0">
                  <a:moveTo>
                    <a:pt x="73" y="0"/>
                  </a:moveTo>
                  <a:cubicBezTo>
                    <a:pt x="38" y="0"/>
                    <a:pt x="1" y="26"/>
                    <a:pt x="33" y="58"/>
                  </a:cubicBezTo>
                  <a:cubicBezTo>
                    <a:pt x="133" y="158"/>
                    <a:pt x="233" y="270"/>
                    <a:pt x="311" y="392"/>
                  </a:cubicBezTo>
                  <a:cubicBezTo>
                    <a:pt x="344" y="448"/>
                    <a:pt x="378" y="514"/>
                    <a:pt x="400" y="581"/>
                  </a:cubicBezTo>
                  <a:cubicBezTo>
                    <a:pt x="433" y="648"/>
                    <a:pt x="445" y="715"/>
                    <a:pt x="478" y="781"/>
                  </a:cubicBezTo>
                  <a:cubicBezTo>
                    <a:pt x="483" y="796"/>
                    <a:pt x="503" y="805"/>
                    <a:pt x="522" y="805"/>
                  </a:cubicBezTo>
                  <a:cubicBezTo>
                    <a:pt x="544" y="805"/>
                    <a:pt x="567" y="794"/>
                    <a:pt x="567" y="770"/>
                  </a:cubicBezTo>
                  <a:cubicBezTo>
                    <a:pt x="578" y="703"/>
                    <a:pt x="556" y="626"/>
                    <a:pt x="534" y="559"/>
                  </a:cubicBezTo>
                  <a:cubicBezTo>
                    <a:pt x="500" y="492"/>
                    <a:pt x="467" y="425"/>
                    <a:pt x="423" y="359"/>
                  </a:cubicBezTo>
                  <a:cubicBezTo>
                    <a:pt x="334" y="236"/>
                    <a:pt x="222" y="114"/>
                    <a:pt x="111" y="13"/>
                  </a:cubicBezTo>
                  <a:cubicBezTo>
                    <a:pt x="102" y="4"/>
                    <a:pt x="88" y="0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90" name="Google Shape;16690;p24"/>
            <p:cNvSpPr/>
            <p:nvPr/>
          </p:nvSpPr>
          <p:spPr>
            <a:xfrm flipH="1">
              <a:off x="139555" y="-781566"/>
              <a:ext cx="45097" cy="52439"/>
            </a:xfrm>
            <a:custGeom>
              <a:avLst/>
              <a:gdLst/>
              <a:ahLst/>
              <a:cxnLst/>
              <a:rect l="l" t="t" r="r" b="b"/>
              <a:pathLst>
                <a:path w="559" h="650" extrusionOk="0">
                  <a:moveTo>
                    <a:pt x="40" y="1"/>
                  </a:moveTo>
                  <a:cubicBezTo>
                    <a:pt x="21" y="1"/>
                    <a:pt x="0" y="13"/>
                    <a:pt x="8" y="34"/>
                  </a:cubicBezTo>
                  <a:cubicBezTo>
                    <a:pt x="18" y="56"/>
                    <a:pt x="18" y="68"/>
                    <a:pt x="30" y="79"/>
                  </a:cubicBezTo>
                  <a:lnTo>
                    <a:pt x="30" y="90"/>
                  </a:lnTo>
                  <a:cubicBezTo>
                    <a:pt x="41" y="113"/>
                    <a:pt x="52" y="135"/>
                    <a:pt x="52" y="145"/>
                  </a:cubicBezTo>
                  <a:cubicBezTo>
                    <a:pt x="41" y="157"/>
                    <a:pt x="41" y="168"/>
                    <a:pt x="41" y="190"/>
                  </a:cubicBezTo>
                  <a:cubicBezTo>
                    <a:pt x="119" y="346"/>
                    <a:pt x="219" y="501"/>
                    <a:pt x="364" y="602"/>
                  </a:cubicBezTo>
                  <a:cubicBezTo>
                    <a:pt x="371" y="602"/>
                    <a:pt x="378" y="607"/>
                    <a:pt x="389" y="607"/>
                  </a:cubicBezTo>
                  <a:cubicBezTo>
                    <a:pt x="394" y="607"/>
                    <a:pt x="401" y="605"/>
                    <a:pt x="408" y="602"/>
                  </a:cubicBezTo>
                  <a:cubicBezTo>
                    <a:pt x="419" y="624"/>
                    <a:pt x="441" y="635"/>
                    <a:pt x="463" y="646"/>
                  </a:cubicBezTo>
                  <a:cubicBezTo>
                    <a:pt x="469" y="648"/>
                    <a:pt x="475" y="649"/>
                    <a:pt x="482" y="649"/>
                  </a:cubicBezTo>
                  <a:cubicBezTo>
                    <a:pt x="516" y="649"/>
                    <a:pt x="558" y="627"/>
                    <a:pt x="530" y="590"/>
                  </a:cubicBezTo>
                  <a:cubicBezTo>
                    <a:pt x="475" y="524"/>
                    <a:pt x="386" y="457"/>
                    <a:pt x="319" y="390"/>
                  </a:cubicBezTo>
                  <a:cubicBezTo>
                    <a:pt x="297" y="368"/>
                    <a:pt x="275" y="335"/>
                    <a:pt x="252" y="301"/>
                  </a:cubicBezTo>
                  <a:cubicBezTo>
                    <a:pt x="241" y="301"/>
                    <a:pt x="241" y="290"/>
                    <a:pt x="230" y="279"/>
                  </a:cubicBezTo>
                  <a:cubicBezTo>
                    <a:pt x="208" y="234"/>
                    <a:pt x="174" y="190"/>
                    <a:pt x="152" y="145"/>
                  </a:cubicBezTo>
                  <a:cubicBezTo>
                    <a:pt x="119" y="101"/>
                    <a:pt x="97" y="56"/>
                    <a:pt x="63" y="12"/>
                  </a:cubicBezTo>
                  <a:cubicBezTo>
                    <a:pt x="59" y="4"/>
                    <a:pt x="50" y="1"/>
                    <a:pt x="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91" name="Google Shape;16691;p24"/>
            <p:cNvSpPr/>
            <p:nvPr/>
          </p:nvSpPr>
          <p:spPr>
            <a:xfrm flipH="1">
              <a:off x="130197" y="-802381"/>
              <a:ext cx="44129" cy="65024"/>
            </a:xfrm>
            <a:custGeom>
              <a:avLst/>
              <a:gdLst/>
              <a:ahLst/>
              <a:cxnLst/>
              <a:rect l="l" t="t" r="r" b="b"/>
              <a:pathLst>
                <a:path w="547" h="806" extrusionOk="0">
                  <a:moveTo>
                    <a:pt x="374" y="620"/>
                  </a:moveTo>
                  <a:lnTo>
                    <a:pt x="374" y="620"/>
                  </a:lnTo>
                  <a:cubicBezTo>
                    <a:pt x="387" y="633"/>
                    <a:pt x="400" y="646"/>
                    <a:pt x="413" y="660"/>
                  </a:cubicBezTo>
                  <a:cubicBezTo>
                    <a:pt x="400" y="646"/>
                    <a:pt x="387" y="633"/>
                    <a:pt x="374" y="620"/>
                  </a:cubicBezTo>
                  <a:close/>
                  <a:moveTo>
                    <a:pt x="57" y="0"/>
                  </a:moveTo>
                  <a:cubicBezTo>
                    <a:pt x="36" y="0"/>
                    <a:pt x="13" y="11"/>
                    <a:pt x="13" y="37"/>
                  </a:cubicBezTo>
                  <a:cubicBezTo>
                    <a:pt x="13" y="92"/>
                    <a:pt x="46" y="159"/>
                    <a:pt x="68" y="215"/>
                  </a:cubicBezTo>
                  <a:lnTo>
                    <a:pt x="169" y="381"/>
                  </a:lnTo>
                  <a:cubicBezTo>
                    <a:pt x="175" y="390"/>
                    <a:pt x="182" y="398"/>
                    <a:pt x="188" y="406"/>
                  </a:cubicBezTo>
                  <a:lnTo>
                    <a:pt x="188" y="406"/>
                  </a:lnTo>
                  <a:cubicBezTo>
                    <a:pt x="160" y="373"/>
                    <a:pt x="132" y="338"/>
                    <a:pt x="102" y="304"/>
                  </a:cubicBezTo>
                  <a:cubicBezTo>
                    <a:pt x="96" y="294"/>
                    <a:pt x="84" y="290"/>
                    <a:pt x="71" y="290"/>
                  </a:cubicBezTo>
                  <a:cubicBezTo>
                    <a:pt x="39" y="290"/>
                    <a:pt x="0" y="316"/>
                    <a:pt x="24" y="348"/>
                  </a:cubicBezTo>
                  <a:cubicBezTo>
                    <a:pt x="91" y="437"/>
                    <a:pt x="157" y="537"/>
                    <a:pt x="236" y="626"/>
                  </a:cubicBezTo>
                  <a:cubicBezTo>
                    <a:pt x="268" y="660"/>
                    <a:pt x="302" y="704"/>
                    <a:pt x="335" y="737"/>
                  </a:cubicBezTo>
                  <a:cubicBezTo>
                    <a:pt x="375" y="767"/>
                    <a:pt x="414" y="806"/>
                    <a:pt x="470" y="806"/>
                  </a:cubicBezTo>
                  <a:cubicBezTo>
                    <a:pt x="476" y="806"/>
                    <a:pt x="484" y="805"/>
                    <a:pt x="491" y="804"/>
                  </a:cubicBezTo>
                  <a:cubicBezTo>
                    <a:pt x="502" y="804"/>
                    <a:pt x="547" y="782"/>
                    <a:pt x="535" y="759"/>
                  </a:cubicBezTo>
                  <a:cubicBezTo>
                    <a:pt x="513" y="726"/>
                    <a:pt x="480" y="704"/>
                    <a:pt x="446" y="693"/>
                  </a:cubicBezTo>
                  <a:lnTo>
                    <a:pt x="446" y="693"/>
                  </a:lnTo>
                  <a:cubicBezTo>
                    <a:pt x="451" y="694"/>
                    <a:pt x="456" y="695"/>
                    <a:pt x="461" y="695"/>
                  </a:cubicBezTo>
                  <a:cubicBezTo>
                    <a:pt x="494" y="695"/>
                    <a:pt x="531" y="666"/>
                    <a:pt x="502" y="637"/>
                  </a:cubicBezTo>
                  <a:cubicBezTo>
                    <a:pt x="424" y="548"/>
                    <a:pt x="335" y="448"/>
                    <a:pt x="268" y="348"/>
                  </a:cubicBezTo>
                  <a:cubicBezTo>
                    <a:pt x="236" y="292"/>
                    <a:pt x="202" y="248"/>
                    <a:pt x="179" y="193"/>
                  </a:cubicBezTo>
                  <a:cubicBezTo>
                    <a:pt x="147" y="137"/>
                    <a:pt x="124" y="70"/>
                    <a:pt x="91" y="15"/>
                  </a:cubicBezTo>
                  <a:cubicBezTo>
                    <a:pt x="86" y="5"/>
                    <a:pt x="72" y="0"/>
                    <a:pt x="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92" name="Google Shape;16692;p24"/>
            <p:cNvSpPr/>
            <p:nvPr/>
          </p:nvSpPr>
          <p:spPr>
            <a:xfrm flipH="1">
              <a:off x="141894" y="-785762"/>
              <a:ext cx="14441" cy="15086"/>
            </a:xfrm>
            <a:custGeom>
              <a:avLst/>
              <a:gdLst/>
              <a:ahLst/>
              <a:cxnLst/>
              <a:rect l="l" t="t" r="r" b="b"/>
              <a:pathLst>
                <a:path w="179" h="187" extrusionOk="0">
                  <a:moveTo>
                    <a:pt x="34" y="0"/>
                  </a:moveTo>
                  <a:cubicBezTo>
                    <a:pt x="26" y="0"/>
                    <a:pt x="18" y="3"/>
                    <a:pt x="13" y="9"/>
                  </a:cubicBezTo>
                  <a:cubicBezTo>
                    <a:pt x="1" y="19"/>
                    <a:pt x="1" y="31"/>
                    <a:pt x="13" y="42"/>
                  </a:cubicBezTo>
                  <a:cubicBezTo>
                    <a:pt x="13" y="53"/>
                    <a:pt x="23" y="64"/>
                    <a:pt x="35" y="76"/>
                  </a:cubicBezTo>
                  <a:cubicBezTo>
                    <a:pt x="45" y="76"/>
                    <a:pt x="57" y="86"/>
                    <a:pt x="57" y="98"/>
                  </a:cubicBezTo>
                  <a:lnTo>
                    <a:pt x="68" y="108"/>
                  </a:lnTo>
                  <a:cubicBezTo>
                    <a:pt x="68" y="120"/>
                    <a:pt x="79" y="120"/>
                    <a:pt x="68" y="120"/>
                  </a:cubicBezTo>
                  <a:lnTo>
                    <a:pt x="79" y="120"/>
                  </a:lnTo>
                  <a:lnTo>
                    <a:pt x="79" y="131"/>
                  </a:lnTo>
                  <a:cubicBezTo>
                    <a:pt x="90" y="142"/>
                    <a:pt x="90" y="153"/>
                    <a:pt x="102" y="165"/>
                  </a:cubicBezTo>
                  <a:cubicBezTo>
                    <a:pt x="112" y="187"/>
                    <a:pt x="134" y="187"/>
                    <a:pt x="157" y="187"/>
                  </a:cubicBezTo>
                  <a:cubicBezTo>
                    <a:pt x="168" y="175"/>
                    <a:pt x="179" y="165"/>
                    <a:pt x="179" y="142"/>
                  </a:cubicBezTo>
                  <a:cubicBezTo>
                    <a:pt x="168" y="120"/>
                    <a:pt x="146" y="86"/>
                    <a:pt x="134" y="64"/>
                  </a:cubicBezTo>
                  <a:cubicBezTo>
                    <a:pt x="112" y="42"/>
                    <a:pt x="90" y="19"/>
                    <a:pt x="57" y="9"/>
                  </a:cubicBezTo>
                  <a:cubicBezTo>
                    <a:pt x="51" y="3"/>
                    <a:pt x="43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93" name="Google Shape;16693;p24"/>
            <p:cNvSpPr/>
            <p:nvPr/>
          </p:nvSpPr>
          <p:spPr>
            <a:xfrm flipH="1">
              <a:off x="46779" y="-781405"/>
              <a:ext cx="163367" cy="103103"/>
            </a:xfrm>
            <a:custGeom>
              <a:avLst/>
              <a:gdLst/>
              <a:ahLst/>
              <a:cxnLst/>
              <a:rect l="l" t="t" r="r" b="b"/>
              <a:pathLst>
                <a:path w="2025" h="1278" extrusionOk="0">
                  <a:moveTo>
                    <a:pt x="1283" y="1"/>
                  </a:moveTo>
                  <a:cubicBezTo>
                    <a:pt x="1143" y="1"/>
                    <a:pt x="982" y="31"/>
                    <a:pt x="801" y="111"/>
                  </a:cubicBezTo>
                  <a:cubicBezTo>
                    <a:pt x="1" y="466"/>
                    <a:pt x="357" y="1278"/>
                    <a:pt x="357" y="1278"/>
                  </a:cubicBezTo>
                  <a:lnTo>
                    <a:pt x="1246" y="1223"/>
                  </a:lnTo>
                  <a:lnTo>
                    <a:pt x="1569" y="1045"/>
                  </a:lnTo>
                  <a:lnTo>
                    <a:pt x="2025" y="377"/>
                  </a:lnTo>
                  <a:cubicBezTo>
                    <a:pt x="2025" y="377"/>
                    <a:pt x="1776" y="1"/>
                    <a:pt x="12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94" name="Google Shape;16694;p24"/>
            <p:cNvSpPr/>
            <p:nvPr/>
          </p:nvSpPr>
          <p:spPr>
            <a:xfrm flipH="1">
              <a:off x="58397" y="-818113"/>
              <a:ext cx="165142" cy="130209"/>
            </a:xfrm>
            <a:custGeom>
              <a:avLst/>
              <a:gdLst/>
              <a:ahLst/>
              <a:cxnLst/>
              <a:rect l="l" t="t" r="r" b="b"/>
              <a:pathLst>
                <a:path w="2047" h="1614" extrusionOk="0">
                  <a:moveTo>
                    <a:pt x="1520" y="0"/>
                  </a:moveTo>
                  <a:cubicBezTo>
                    <a:pt x="1494" y="0"/>
                    <a:pt x="1466" y="19"/>
                    <a:pt x="1491" y="42"/>
                  </a:cubicBezTo>
                  <a:cubicBezTo>
                    <a:pt x="1568" y="143"/>
                    <a:pt x="1646" y="232"/>
                    <a:pt x="1713" y="332"/>
                  </a:cubicBezTo>
                  <a:cubicBezTo>
                    <a:pt x="1702" y="332"/>
                    <a:pt x="1691" y="343"/>
                    <a:pt x="1691" y="365"/>
                  </a:cubicBezTo>
                  <a:cubicBezTo>
                    <a:pt x="1713" y="388"/>
                    <a:pt x="1724" y="410"/>
                    <a:pt x="1735" y="432"/>
                  </a:cubicBezTo>
                  <a:lnTo>
                    <a:pt x="1702" y="398"/>
                  </a:lnTo>
                  <a:cubicBezTo>
                    <a:pt x="1679" y="398"/>
                    <a:pt x="1669" y="398"/>
                    <a:pt x="1657" y="410"/>
                  </a:cubicBezTo>
                  <a:cubicBezTo>
                    <a:pt x="1624" y="354"/>
                    <a:pt x="1590" y="309"/>
                    <a:pt x="1546" y="254"/>
                  </a:cubicBezTo>
                  <a:cubicBezTo>
                    <a:pt x="1513" y="220"/>
                    <a:pt x="1491" y="187"/>
                    <a:pt x="1457" y="165"/>
                  </a:cubicBezTo>
                  <a:cubicBezTo>
                    <a:pt x="1424" y="121"/>
                    <a:pt x="1390" y="87"/>
                    <a:pt x="1357" y="54"/>
                  </a:cubicBezTo>
                  <a:cubicBezTo>
                    <a:pt x="1353" y="46"/>
                    <a:pt x="1342" y="42"/>
                    <a:pt x="1330" y="42"/>
                  </a:cubicBezTo>
                  <a:cubicBezTo>
                    <a:pt x="1308" y="42"/>
                    <a:pt x="1283" y="54"/>
                    <a:pt x="1290" y="76"/>
                  </a:cubicBezTo>
                  <a:cubicBezTo>
                    <a:pt x="1313" y="154"/>
                    <a:pt x="1390" y="210"/>
                    <a:pt x="1435" y="265"/>
                  </a:cubicBezTo>
                  <a:cubicBezTo>
                    <a:pt x="1501" y="332"/>
                    <a:pt x="1557" y="410"/>
                    <a:pt x="1602" y="487"/>
                  </a:cubicBezTo>
                  <a:cubicBezTo>
                    <a:pt x="1646" y="566"/>
                    <a:pt x="1691" y="643"/>
                    <a:pt x="1713" y="732"/>
                  </a:cubicBezTo>
                  <a:cubicBezTo>
                    <a:pt x="1735" y="776"/>
                    <a:pt x="1746" y="832"/>
                    <a:pt x="1758" y="877"/>
                  </a:cubicBezTo>
                  <a:lnTo>
                    <a:pt x="1758" y="921"/>
                  </a:lnTo>
                  <a:cubicBezTo>
                    <a:pt x="1758" y="932"/>
                    <a:pt x="1746" y="932"/>
                    <a:pt x="1746" y="932"/>
                  </a:cubicBezTo>
                  <a:lnTo>
                    <a:pt x="1746" y="888"/>
                  </a:lnTo>
                  <a:cubicBezTo>
                    <a:pt x="1746" y="865"/>
                    <a:pt x="1724" y="855"/>
                    <a:pt x="1702" y="855"/>
                  </a:cubicBezTo>
                  <a:cubicBezTo>
                    <a:pt x="1691" y="832"/>
                    <a:pt x="1691" y="810"/>
                    <a:pt x="1679" y="788"/>
                  </a:cubicBezTo>
                  <a:cubicBezTo>
                    <a:pt x="1669" y="766"/>
                    <a:pt x="1646" y="743"/>
                    <a:pt x="1624" y="721"/>
                  </a:cubicBezTo>
                  <a:cubicBezTo>
                    <a:pt x="1624" y="710"/>
                    <a:pt x="1602" y="710"/>
                    <a:pt x="1590" y="710"/>
                  </a:cubicBezTo>
                  <a:cubicBezTo>
                    <a:pt x="1580" y="721"/>
                    <a:pt x="1568" y="721"/>
                    <a:pt x="1568" y="743"/>
                  </a:cubicBezTo>
                  <a:cubicBezTo>
                    <a:pt x="1580" y="766"/>
                    <a:pt x="1580" y="788"/>
                    <a:pt x="1590" y="810"/>
                  </a:cubicBezTo>
                  <a:cubicBezTo>
                    <a:pt x="1602" y="832"/>
                    <a:pt x="1602" y="855"/>
                    <a:pt x="1613" y="877"/>
                  </a:cubicBezTo>
                  <a:cubicBezTo>
                    <a:pt x="1613" y="910"/>
                    <a:pt x="1624" y="944"/>
                    <a:pt x="1624" y="966"/>
                  </a:cubicBezTo>
                  <a:cubicBezTo>
                    <a:pt x="1613" y="966"/>
                    <a:pt x="1602" y="977"/>
                    <a:pt x="1590" y="977"/>
                  </a:cubicBezTo>
                  <a:cubicBezTo>
                    <a:pt x="1590" y="944"/>
                    <a:pt x="1580" y="910"/>
                    <a:pt x="1568" y="888"/>
                  </a:cubicBezTo>
                  <a:cubicBezTo>
                    <a:pt x="1535" y="810"/>
                    <a:pt x="1501" y="754"/>
                    <a:pt x="1457" y="699"/>
                  </a:cubicBezTo>
                  <a:cubicBezTo>
                    <a:pt x="1449" y="687"/>
                    <a:pt x="1436" y="682"/>
                    <a:pt x="1423" y="682"/>
                  </a:cubicBezTo>
                  <a:cubicBezTo>
                    <a:pt x="1399" y="682"/>
                    <a:pt x="1376" y="699"/>
                    <a:pt x="1390" y="721"/>
                  </a:cubicBezTo>
                  <a:cubicBezTo>
                    <a:pt x="1435" y="810"/>
                    <a:pt x="1479" y="899"/>
                    <a:pt x="1501" y="988"/>
                  </a:cubicBezTo>
                  <a:lnTo>
                    <a:pt x="1468" y="921"/>
                  </a:lnTo>
                  <a:cubicBezTo>
                    <a:pt x="1424" y="843"/>
                    <a:pt x="1368" y="776"/>
                    <a:pt x="1313" y="710"/>
                  </a:cubicBezTo>
                  <a:cubicBezTo>
                    <a:pt x="1212" y="566"/>
                    <a:pt x="1079" y="443"/>
                    <a:pt x="945" y="332"/>
                  </a:cubicBezTo>
                  <a:cubicBezTo>
                    <a:pt x="939" y="325"/>
                    <a:pt x="929" y="322"/>
                    <a:pt x="920" y="322"/>
                  </a:cubicBezTo>
                  <a:cubicBezTo>
                    <a:pt x="898" y="322"/>
                    <a:pt x="877" y="338"/>
                    <a:pt x="901" y="354"/>
                  </a:cubicBezTo>
                  <a:cubicBezTo>
                    <a:pt x="1023" y="477"/>
                    <a:pt x="1135" y="598"/>
                    <a:pt x="1234" y="732"/>
                  </a:cubicBezTo>
                  <a:cubicBezTo>
                    <a:pt x="1268" y="776"/>
                    <a:pt x="1290" y="821"/>
                    <a:pt x="1313" y="865"/>
                  </a:cubicBezTo>
                  <a:cubicBezTo>
                    <a:pt x="1301" y="843"/>
                    <a:pt x="1290" y="821"/>
                    <a:pt x="1268" y="799"/>
                  </a:cubicBezTo>
                  <a:cubicBezTo>
                    <a:pt x="1257" y="799"/>
                    <a:pt x="1257" y="788"/>
                    <a:pt x="1246" y="776"/>
                  </a:cubicBezTo>
                  <a:cubicBezTo>
                    <a:pt x="1246" y="766"/>
                    <a:pt x="1234" y="766"/>
                    <a:pt x="1234" y="754"/>
                  </a:cubicBezTo>
                  <a:cubicBezTo>
                    <a:pt x="1157" y="643"/>
                    <a:pt x="1034" y="566"/>
                    <a:pt x="923" y="499"/>
                  </a:cubicBezTo>
                  <a:cubicBezTo>
                    <a:pt x="917" y="495"/>
                    <a:pt x="909" y="493"/>
                    <a:pt x="901" y="493"/>
                  </a:cubicBezTo>
                  <a:cubicBezTo>
                    <a:pt x="865" y="493"/>
                    <a:pt x="820" y="527"/>
                    <a:pt x="856" y="554"/>
                  </a:cubicBezTo>
                  <a:cubicBezTo>
                    <a:pt x="967" y="621"/>
                    <a:pt x="1056" y="710"/>
                    <a:pt x="1145" y="810"/>
                  </a:cubicBezTo>
                  <a:cubicBezTo>
                    <a:pt x="1123" y="788"/>
                    <a:pt x="1101" y="766"/>
                    <a:pt x="1068" y="754"/>
                  </a:cubicBezTo>
                  <a:cubicBezTo>
                    <a:pt x="1046" y="754"/>
                    <a:pt x="990" y="766"/>
                    <a:pt x="1023" y="799"/>
                  </a:cubicBezTo>
                  <a:cubicBezTo>
                    <a:pt x="1070" y="855"/>
                    <a:pt x="1116" y="918"/>
                    <a:pt x="1157" y="977"/>
                  </a:cubicBezTo>
                  <a:lnTo>
                    <a:pt x="1157" y="977"/>
                  </a:lnTo>
                  <a:cubicBezTo>
                    <a:pt x="1105" y="925"/>
                    <a:pt x="1053" y="874"/>
                    <a:pt x="1001" y="832"/>
                  </a:cubicBezTo>
                  <a:cubicBezTo>
                    <a:pt x="878" y="721"/>
                    <a:pt x="757" y="621"/>
                    <a:pt x="656" y="499"/>
                  </a:cubicBezTo>
                  <a:cubicBezTo>
                    <a:pt x="653" y="492"/>
                    <a:pt x="647" y="490"/>
                    <a:pt x="640" y="490"/>
                  </a:cubicBezTo>
                  <a:cubicBezTo>
                    <a:pt x="624" y="490"/>
                    <a:pt x="604" y="505"/>
                    <a:pt x="612" y="521"/>
                  </a:cubicBezTo>
                  <a:cubicBezTo>
                    <a:pt x="701" y="655"/>
                    <a:pt x="812" y="754"/>
                    <a:pt x="923" y="865"/>
                  </a:cubicBezTo>
                  <a:cubicBezTo>
                    <a:pt x="979" y="910"/>
                    <a:pt x="1034" y="966"/>
                    <a:pt x="1090" y="1021"/>
                  </a:cubicBezTo>
                  <a:cubicBezTo>
                    <a:pt x="1112" y="1055"/>
                    <a:pt x="1135" y="1077"/>
                    <a:pt x="1157" y="1110"/>
                  </a:cubicBezTo>
                  <a:cubicBezTo>
                    <a:pt x="1157" y="1122"/>
                    <a:pt x="1168" y="1132"/>
                    <a:pt x="1168" y="1132"/>
                  </a:cubicBezTo>
                  <a:lnTo>
                    <a:pt x="1168" y="1144"/>
                  </a:lnTo>
                  <a:cubicBezTo>
                    <a:pt x="1179" y="1144"/>
                    <a:pt x="1179" y="1144"/>
                    <a:pt x="1179" y="1155"/>
                  </a:cubicBezTo>
                  <a:cubicBezTo>
                    <a:pt x="1168" y="1155"/>
                    <a:pt x="1168" y="1144"/>
                    <a:pt x="1157" y="1144"/>
                  </a:cubicBezTo>
                  <a:cubicBezTo>
                    <a:pt x="1149" y="1136"/>
                    <a:pt x="1135" y="1128"/>
                    <a:pt x="1120" y="1128"/>
                  </a:cubicBezTo>
                  <a:cubicBezTo>
                    <a:pt x="1114" y="1128"/>
                    <a:pt x="1107" y="1129"/>
                    <a:pt x="1101" y="1132"/>
                  </a:cubicBezTo>
                  <a:cubicBezTo>
                    <a:pt x="1090" y="1144"/>
                    <a:pt x="1079" y="1155"/>
                    <a:pt x="1090" y="1177"/>
                  </a:cubicBezTo>
                  <a:lnTo>
                    <a:pt x="1090" y="1188"/>
                  </a:lnTo>
                  <a:lnTo>
                    <a:pt x="1034" y="1132"/>
                  </a:lnTo>
                  <a:cubicBezTo>
                    <a:pt x="1029" y="1127"/>
                    <a:pt x="1018" y="1124"/>
                    <a:pt x="1007" y="1124"/>
                  </a:cubicBezTo>
                  <a:cubicBezTo>
                    <a:pt x="995" y="1124"/>
                    <a:pt x="984" y="1127"/>
                    <a:pt x="979" y="1132"/>
                  </a:cubicBezTo>
                  <a:cubicBezTo>
                    <a:pt x="957" y="1144"/>
                    <a:pt x="945" y="1166"/>
                    <a:pt x="967" y="1177"/>
                  </a:cubicBezTo>
                  <a:cubicBezTo>
                    <a:pt x="979" y="1188"/>
                    <a:pt x="979" y="1199"/>
                    <a:pt x="990" y="1211"/>
                  </a:cubicBezTo>
                  <a:lnTo>
                    <a:pt x="890" y="1110"/>
                  </a:lnTo>
                  <a:cubicBezTo>
                    <a:pt x="779" y="999"/>
                    <a:pt x="668" y="888"/>
                    <a:pt x="567" y="776"/>
                  </a:cubicBezTo>
                  <a:cubicBezTo>
                    <a:pt x="561" y="770"/>
                    <a:pt x="552" y="767"/>
                    <a:pt x="544" y="767"/>
                  </a:cubicBezTo>
                  <a:cubicBezTo>
                    <a:pt x="524" y="767"/>
                    <a:pt x="507" y="783"/>
                    <a:pt x="523" y="799"/>
                  </a:cubicBezTo>
                  <a:cubicBezTo>
                    <a:pt x="634" y="932"/>
                    <a:pt x="734" y="1066"/>
                    <a:pt x="856" y="1188"/>
                  </a:cubicBezTo>
                  <a:cubicBezTo>
                    <a:pt x="868" y="1188"/>
                    <a:pt x="868" y="1199"/>
                    <a:pt x="878" y="1199"/>
                  </a:cubicBezTo>
                  <a:cubicBezTo>
                    <a:pt x="868" y="1211"/>
                    <a:pt x="856" y="1211"/>
                    <a:pt x="856" y="1211"/>
                  </a:cubicBezTo>
                  <a:cubicBezTo>
                    <a:pt x="823" y="1188"/>
                    <a:pt x="801" y="1166"/>
                    <a:pt x="767" y="1144"/>
                  </a:cubicBezTo>
                  <a:lnTo>
                    <a:pt x="734" y="1144"/>
                  </a:lnTo>
                  <a:cubicBezTo>
                    <a:pt x="734" y="1132"/>
                    <a:pt x="723" y="1122"/>
                    <a:pt x="712" y="1110"/>
                  </a:cubicBezTo>
                  <a:cubicBezTo>
                    <a:pt x="623" y="1010"/>
                    <a:pt x="534" y="899"/>
                    <a:pt x="456" y="788"/>
                  </a:cubicBezTo>
                  <a:cubicBezTo>
                    <a:pt x="447" y="779"/>
                    <a:pt x="435" y="776"/>
                    <a:pt x="425" y="776"/>
                  </a:cubicBezTo>
                  <a:cubicBezTo>
                    <a:pt x="409" y="776"/>
                    <a:pt x="398" y="785"/>
                    <a:pt x="411" y="799"/>
                  </a:cubicBezTo>
                  <a:cubicBezTo>
                    <a:pt x="478" y="921"/>
                    <a:pt x="567" y="1043"/>
                    <a:pt x="656" y="1155"/>
                  </a:cubicBezTo>
                  <a:cubicBezTo>
                    <a:pt x="701" y="1211"/>
                    <a:pt x="757" y="1266"/>
                    <a:pt x="801" y="1322"/>
                  </a:cubicBezTo>
                  <a:lnTo>
                    <a:pt x="846" y="1366"/>
                  </a:lnTo>
                  <a:cubicBezTo>
                    <a:pt x="834" y="1355"/>
                    <a:pt x="823" y="1355"/>
                    <a:pt x="812" y="1344"/>
                  </a:cubicBezTo>
                  <a:cubicBezTo>
                    <a:pt x="812" y="1344"/>
                    <a:pt x="789" y="1344"/>
                    <a:pt x="789" y="1355"/>
                  </a:cubicBezTo>
                  <a:lnTo>
                    <a:pt x="779" y="1355"/>
                  </a:lnTo>
                  <a:lnTo>
                    <a:pt x="757" y="1333"/>
                  </a:lnTo>
                  <a:cubicBezTo>
                    <a:pt x="701" y="1277"/>
                    <a:pt x="656" y="1221"/>
                    <a:pt x="601" y="1166"/>
                  </a:cubicBezTo>
                  <a:lnTo>
                    <a:pt x="467" y="999"/>
                  </a:lnTo>
                  <a:cubicBezTo>
                    <a:pt x="456" y="988"/>
                    <a:pt x="445" y="988"/>
                    <a:pt x="445" y="977"/>
                  </a:cubicBezTo>
                  <a:cubicBezTo>
                    <a:pt x="401" y="921"/>
                    <a:pt x="367" y="855"/>
                    <a:pt x="312" y="810"/>
                  </a:cubicBezTo>
                  <a:cubicBezTo>
                    <a:pt x="306" y="807"/>
                    <a:pt x="300" y="806"/>
                    <a:pt x="294" y="806"/>
                  </a:cubicBezTo>
                  <a:cubicBezTo>
                    <a:pt x="279" y="806"/>
                    <a:pt x="267" y="816"/>
                    <a:pt x="267" y="832"/>
                  </a:cubicBezTo>
                  <a:cubicBezTo>
                    <a:pt x="278" y="899"/>
                    <a:pt x="334" y="966"/>
                    <a:pt x="378" y="1033"/>
                  </a:cubicBezTo>
                  <a:cubicBezTo>
                    <a:pt x="423" y="1088"/>
                    <a:pt x="467" y="1155"/>
                    <a:pt x="523" y="1211"/>
                  </a:cubicBezTo>
                  <a:cubicBezTo>
                    <a:pt x="601" y="1310"/>
                    <a:pt x="678" y="1389"/>
                    <a:pt x="757" y="1478"/>
                  </a:cubicBezTo>
                  <a:cubicBezTo>
                    <a:pt x="723" y="1466"/>
                    <a:pt x="701" y="1444"/>
                    <a:pt x="678" y="1433"/>
                  </a:cubicBezTo>
                  <a:cubicBezTo>
                    <a:pt x="612" y="1399"/>
                    <a:pt x="567" y="1355"/>
                    <a:pt x="523" y="1300"/>
                  </a:cubicBezTo>
                  <a:cubicBezTo>
                    <a:pt x="411" y="1199"/>
                    <a:pt x="322" y="1077"/>
                    <a:pt x="211" y="977"/>
                  </a:cubicBezTo>
                  <a:cubicBezTo>
                    <a:pt x="207" y="975"/>
                    <a:pt x="203" y="974"/>
                    <a:pt x="198" y="974"/>
                  </a:cubicBezTo>
                  <a:cubicBezTo>
                    <a:pt x="175" y="974"/>
                    <a:pt x="148" y="992"/>
                    <a:pt x="167" y="1010"/>
                  </a:cubicBezTo>
                  <a:cubicBezTo>
                    <a:pt x="278" y="1122"/>
                    <a:pt x="356" y="1244"/>
                    <a:pt x="467" y="1355"/>
                  </a:cubicBezTo>
                  <a:cubicBezTo>
                    <a:pt x="512" y="1399"/>
                    <a:pt x="567" y="1444"/>
                    <a:pt x="623" y="1488"/>
                  </a:cubicBezTo>
                  <a:cubicBezTo>
                    <a:pt x="645" y="1500"/>
                    <a:pt x="668" y="1522"/>
                    <a:pt x="690" y="1533"/>
                  </a:cubicBezTo>
                  <a:lnTo>
                    <a:pt x="656" y="1533"/>
                  </a:lnTo>
                  <a:cubicBezTo>
                    <a:pt x="645" y="1533"/>
                    <a:pt x="634" y="1544"/>
                    <a:pt x="634" y="1544"/>
                  </a:cubicBezTo>
                  <a:cubicBezTo>
                    <a:pt x="500" y="1510"/>
                    <a:pt x="389" y="1411"/>
                    <a:pt x="300" y="1310"/>
                  </a:cubicBezTo>
                  <a:cubicBezTo>
                    <a:pt x="178" y="1177"/>
                    <a:pt x="78" y="1010"/>
                    <a:pt x="67" y="832"/>
                  </a:cubicBezTo>
                  <a:cubicBezTo>
                    <a:pt x="62" y="818"/>
                    <a:pt x="50" y="812"/>
                    <a:pt x="37" y="812"/>
                  </a:cubicBezTo>
                  <a:cubicBezTo>
                    <a:pt x="19" y="812"/>
                    <a:pt x="0" y="824"/>
                    <a:pt x="0" y="843"/>
                  </a:cubicBezTo>
                  <a:cubicBezTo>
                    <a:pt x="11" y="1043"/>
                    <a:pt x="111" y="1211"/>
                    <a:pt x="245" y="1366"/>
                  </a:cubicBezTo>
                  <a:cubicBezTo>
                    <a:pt x="348" y="1490"/>
                    <a:pt x="489" y="1613"/>
                    <a:pt x="659" y="1613"/>
                  </a:cubicBezTo>
                  <a:cubicBezTo>
                    <a:pt x="673" y="1613"/>
                    <a:pt x="687" y="1613"/>
                    <a:pt x="701" y="1611"/>
                  </a:cubicBezTo>
                  <a:cubicBezTo>
                    <a:pt x="712" y="1611"/>
                    <a:pt x="712" y="1599"/>
                    <a:pt x="723" y="1599"/>
                  </a:cubicBezTo>
                  <a:cubicBezTo>
                    <a:pt x="734" y="1599"/>
                    <a:pt x="734" y="1589"/>
                    <a:pt x="745" y="1589"/>
                  </a:cubicBezTo>
                  <a:lnTo>
                    <a:pt x="779" y="1589"/>
                  </a:lnTo>
                  <a:cubicBezTo>
                    <a:pt x="789" y="1589"/>
                    <a:pt x="801" y="1577"/>
                    <a:pt x="801" y="1567"/>
                  </a:cubicBezTo>
                  <a:lnTo>
                    <a:pt x="812" y="1567"/>
                  </a:lnTo>
                  <a:cubicBezTo>
                    <a:pt x="823" y="1567"/>
                    <a:pt x="823" y="1567"/>
                    <a:pt x="834" y="1555"/>
                  </a:cubicBezTo>
                  <a:cubicBezTo>
                    <a:pt x="846" y="1567"/>
                    <a:pt x="846" y="1567"/>
                    <a:pt x="846" y="1577"/>
                  </a:cubicBezTo>
                  <a:cubicBezTo>
                    <a:pt x="851" y="1583"/>
                    <a:pt x="859" y="1586"/>
                    <a:pt x="869" y="1586"/>
                  </a:cubicBezTo>
                  <a:cubicBezTo>
                    <a:pt x="878" y="1586"/>
                    <a:pt x="890" y="1583"/>
                    <a:pt x="901" y="1577"/>
                  </a:cubicBezTo>
                  <a:cubicBezTo>
                    <a:pt x="935" y="1577"/>
                    <a:pt x="979" y="1555"/>
                    <a:pt x="1012" y="1533"/>
                  </a:cubicBezTo>
                  <a:lnTo>
                    <a:pt x="1023" y="1533"/>
                  </a:lnTo>
                  <a:cubicBezTo>
                    <a:pt x="1046" y="1533"/>
                    <a:pt x="1056" y="1533"/>
                    <a:pt x="1068" y="1522"/>
                  </a:cubicBezTo>
                  <a:cubicBezTo>
                    <a:pt x="1090" y="1510"/>
                    <a:pt x="1101" y="1500"/>
                    <a:pt x="1090" y="1488"/>
                  </a:cubicBezTo>
                  <a:cubicBezTo>
                    <a:pt x="1101" y="1478"/>
                    <a:pt x="1112" y="1478"/>
                    <a:pt x="1112" y="1466"/>
                  </a:cubicBezTo>
                  <a:lnTo>
                    <a:pt x="1123" y="1466"/>
                  </a:lnTo>
                  <a:cubicBezTo>
                    <a:pt x="1134" y="1472"/>
                    <a:pt x="1145" y="1475"/>
                    <a:pt x="1155" y="1475"/>
                  </a:cubicBezTo>
                  <a:cubicBezTo>
                    <a:pt x="1165" y="1475"/>
                    <a:pt x="1173" y="1472"/>
                    <a:pt x="1179" y="1466"/>
                  </a:cubicBezTo>
                  <a:lnTo>
                    <a:pt x="1190" y="1466"/>
                  </a:lnTo>
                  <a:cubicBezTo>
                    <a:pt x="1201" y="1478"/>
                    <a:pt x="1224" y="1478"/>
                    <a:pt x="1257" y="1478"/>
                  </a:cubicBezTo>
                  <a:cubicBezTo>
                    <a:pt x="1279" y="1478"/>
                    <a:pt x="1301" y="1455"/>
                    <a:pt x="1301" y="1433"/>
                  </a:cubicBezTo>
                  <a:cubicBezTo>
                    <a:pt x="1301" y="1411"/>
                    <a:pt x="1290" y="1399"/>
                    <a:pt x="1279" y="1389"/>
                  </a:cubicBezTo>
                  <a:cubicBezTo>
                    <a:pt x="1301" y="1377"/>
                    <a:pt x="1323" y="1355"/>
                    <a:pt x="1335" y="1344"/>
                  </a:cubicBezTo>
                  <a:cubicBezTo>
                    <a:pt x="1346" y="1355"/>
                    <a:pt x="1368" y="1355"/>
                    <a:pt x="1379" y="1355"/>
                  </a:cubicBezTo>
                  <a:cubicBezTo>
                    <a:pt x="1446" y="1344"/>
                    <a:pt x="1513" y="1300"/>
                    <a:pt x="1557" y="1244"/>
                  </a:cubicBezTo>
                  <a:cubicBezTo>
                    <a:pt x="1580" y="1233"/>
                    <a:pt x="1590" y="1211"/>
                    <a:pt x="1602" y="1188"/>
                  </a:cubicBezTo>
                  <a:cubicBezTo>
                    <a:pt x="1613" y="1188"/>
                    <a:pt x="1613" y="1177"/>
                    <a:pt x="1624" y="1177"/>
                  </a:cubicBezTo>
                  <a:cubicBezTo>
                    <a:pt x="1679" y="1166"/>
                    <a:pt x="1691" y="1122"/>
                    <a:pt x="1691" y="1066"/>
                  </a:cubicBezTo>
                  <a:cubicBezTo>
                    <a:pt x="1702" y="1066"/>
                    <a:pt x="1724" y="1055"/>
                    <a:pt x="1724" y="1043"/>
                  </a:cubicBezTo>
                  <a:cubicBezTo>
                    <a:pt x="1731" y="1043"/>
                    <a:pt x="1734" y="1048"/>
                    <a:pt x="1738" y="1048"/>
                  </a:cubicBezTo>
                  <a:cubicBezTo>
                    <a:pt x="1740" y="1048"/>
                    <a:pt x="1742" y="1047"/>
                    <a:pt x="1746" y="1043"/>
                  </a:cubicBezTo>
                  <a:cubicBezTo>
                    <a:pt x="1746" y="1043"/>
                    <a:pt x="1758" y="1043"/>
                    <a:pt x="1768" y="1033"/>
                  </a:cubicBezTo>
                  <a:lnTo>
                    <a:pt x="1780" y="1033"/>
                  </a:lnTo>
                  <a:cubicBezTo>
                    <a:pt x="1783" y="1036"/>
                    <a:pt x="1787" y="1037"/>
                    <a:pt x="1791" y="1037"/>
                  </a:cubicBezTo>
                  <a:cubicBezTo>
                    <a:pt x="1802" y="1037"/>
                    <a:pt x="1816" y="1029"/>
                    <a:pt x="1824" y="1021"/>
                  </a:cubicBezTo>
                  <a:cubicBezTo>
                    <a:pt x="1835" y="988"/>
                    <a:pt x="1835" y="954"/>
                    <a:pt x="1835" y="932"/>
                  </a:cubicBezTo>
                  <a:cubicBezTo>
                    <a:pt x="1847" y="932"/>
                    <a:pt x="1857" y="932"/>
                    <a:pt x="1869" y="921"/>
                  </a:cubicBezTo>
                  <a:cubicBezTo>
                    <a:pt x="1879" y="910"/>
                    <a:pt x="1879" y="888"/>
                    <a:pt x="1879" y="865"/>
                  </a:cubicBezTo>
                  <a:cubicBezTo>
                    <a:pt x="1891" y="865"/>
                    <a:pt x="1902" y="855"/>
                    <a:pt x="1902" y="843"/>
                  </a:cubicBezTo>
                  <a:lnTo>
                    <a:pt x="1902" y="799"/>
                  </a:lnTo>
                  <a:cubicBezTo>
                    <a:pt x="1906" y="807"/>
                    <a:pt x="1916" y="811"/>
                    <a:pt x="1926" y="811"/>
                  </a:cubicBezTo>
                  <a:cubicBezTo>
                    <a:pt x="1943" y="811"/>
                    <a:pt x="1962" y="802"/>
                    <a:pt x="1968" y="788"/>
                  </a:cubicBezTo>
                  <a:cubicBezTo>
                    <a:pt x="1968" y="776"/>
                    <a:pt x="1980" y="754"/>
                    <a:pt x="1980" y="743"/>
                  </a:cubicBezTo>
                  <a:lnTo>
                    <a:pt x="1980" y="754"/>
                  </a:lnTo>
                  <a:lnTo>
                    <a:pt x="2013" y="754"/>
                  </a:lnTo>
                  <a:cubicBezTo>
                    <a:pt x="2024" y="754"/>
                    <a:pt x="2024" y="754"/>
                    <a:pt x="2035" y="743"/>
                  </a:cubicBezTo>
                  <a:cubicBezTo>
                    <a:pt x="2047" y="743"/>
                    <a:pt x="2047" y="732"/>
                    <a:pt x="2047" y="721"/>
                  </a:cubicBezTo>
                  <a:lnTo>
                    <a:pt x="2047" y="655"/>
                  </a:lnTo>
                  <a:cubicBezTo>
                    <a:pt x="2047" y="632"/>
                    <a:pt x="2035" y="610"/>
                    <a:pt x="2035" y="588"/>
                  </a:cubicBezTo>
                  <a:cubicBezTo>
                    <a:pt x="2024" y="576"/>
                    <a:pt x="2024" y="576"/>
                    <a:pt x="2024" y="566"/>
                  </a:cubicBezTo>
                  <a:lnTo>
                    <a:pt x="2002" y="566"/>
                  </a:lnTo>
                  <a:cubicBezTo>
                    <a:pt x="1980" y="566"/>
                    <a:pt x="1968" y="576"/>
                    <a:pt x="1968" y="588"/>
                  </a:cubicBezTo>
                  <a:lnTo>
                    <a:pt x="1968" y="665"/>
                  </a:lnTo>
                  <a:lnTo>
                    <a:pt x="1968" y="677"/>
                  </a:lnTo>
                  <a:cubicBezTo>
                    <a:pt x="1968" y="643"/>
                    <a:pt x="1946" y="610"/>
                    <a:pt x="1946" y="576"/>
                  </a:cubicBezTo>
                  <a:cubicBezTo>
                    <a:pt x="1913" y="509"/>
                    <a:pt x="1879" y="432"/>
                    <a:pt x="1847" y="376"/>
                  </a:cubicBezTo>
                  <a:cubicBezTo>
                    <a:pt x="1758" y="243"/>
                    <a:pt x="1657" y="121"/>
                    <a:pt x="1546" y="9"/>
                  </a:cubicBezTo>
                  <a:cubicBezTo>
                    <a:pt x="1540" y="3"/>
                    <a:pt x="1530" y="0"/>
                    <a:pt x="15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95" name="Google Shape;16695;p24"/>
            <p:cNvSpPr/>
            <p:nvPr/>
          </p:nvSpPr>
          <p:spPr>
            <a:xfrm flipH="1">
              <a:off x="65817" y="-796249"/>
              <a:ext cx="40257" cy="57844"/>
            </a:xfrm>
            <a:custGeom>
              <a:avLst/>
              <a:gdLst/>
              <a:ahLst/>
              <a:cxnLst/>
              <a:rect l="l" t="t" r="r" b="b"/>
              <a:pathLst>
                <a:path w="499" h="717" extrusionOk="0">
                  <a:moveTo>
                    <a:pt x="304" y="475"/>
                  </a:moveTo>
                  <a:cubicBezTo>
                    <a:pt x="314" y="486"/>
                    <a:pt x="324" y="507"/>
                    <a:pt x="324" y="528"/>
                  </a:cubicBezTo>
                  <a:cubicBezTo>
                    <a:pt x="318" y="510"/>
                    <a:pt x="311" y="492"/>
                    <a:pt x="304" y="475"/>
                  </a:cubicBezTo>
                  <a:close/>
                  <a:moveTo>
                    <a:pt x="22" y="1"/>
                  </a:moveTo>
                  <a:cubicBezTo>
                    <a:pt x="12" y="1"/>
                    <a:pt x="1" y="9"/>
                    <a:pt x="1" y="16"/>
                  </a:cubicBezTo>
                  <a:cubicBezTo>
                    <a:pt x="134" y="216"/>
                    <a:pt x="246" y="428"/>
                    <a:pt x="312" y="661"/>
                  </a:cubicBezTo>
                  <a:cubicBezTo>
                    <a:pt x="324" y="661"/>
                    <a:pt x="334" y="673"/>
                    <a:pt x="334" y="673"/>
                  </a:cubicBezTo>
                  <a:lnTo>
                    <a:pt x="334" y="683"/>
                  </a:lnTo>
                  <a:cubicBezTo>
                    <a:pt x="340" y="706"/>
                    <a:pt x="363" y="717"/>
                    <a:pt x="383" y="717"/>
                  </a:cubicBezTo>
                  <a:cubicBezTo>
                    <a:pt x="404" y="717"/>
                    <a:pt x="423" y="706"/>
                    <a:pt x="423" y="683"/>
                  </a:cubicBezTo>
                  <a:cubicBezTo>
                    <a:pt x="435" y="639"/>
                    <a:pt x="435" y="594"/>
                    <a:pt x="435" y="561"/>
                  </a:cubicBezTo>
                  <a:lnTo>
                    <a:pt x="435" y="550"/>
                  </a:lnTo>
                  <a:cubicBezTo>
                    <a:pt x="441" y="553"/>
                    <a:pt x="449" y="554"/>
                    <a:pt x="456" y="554"/>
                  </a:cubicBezTo>
                  <a:cubicBezTo>
                    <a:pt x="477" y="554"/>
                    <a:pt x="499" y="544"/>
                    <a:pt x="490" y="528"/>
                  </a:cubicBezTo>
                  <a:cubicBezTo>
                    <a:pt x="490" y="495"/>
                    <a:pt x="468" y="472"/>
                    <a:pt x="457" y="450"/>
                  </a:cubicBezTo>
                  <a:cubicBezTo>
                    <a:pt x="446" y="428"/>
                    <a:pt x="435" y="394"/>
                    <a:pt x="435" y="372"/>
                  </a:cubicBezTo>
                  <a:cubicBezTo>
                    <a:pt x="423" y="372"/>
                    <a:pt x="423" y="361"/>
                    <a:pt x="423" y="361"/>
                  </a:cubicBezTo>
                  <a:cubicBezTo>
                    <a:pt x="423" y="305"/>
                    <a:pt x="413" y="250"/>
                    <a:pt x="391" y="194"/>
                  </a:cubicBezTo>
                  <a:cubicBezTo>
                    <a:pt x="386" y="186"/>
                    <a:pt x="377" y="183"/>
                    <a:pt x="366" y="183"/>
                  </a:cubicBezTo>
                  <a:cubicBezTo>
                    <a:pt x="347" y="183"/>
                    <a:pt x="324" y="195"/>
                    <a:pt x="324" y="216"/>
                  </a:cubicBezTo>
                  <a:cubicBezTo>
                    <a:pt x="334" y="272"/>
                    <a:pt x="334" y="327"/>
                    <a:pt x="334" y="384"/>
                  </a:cubicBezTo>
                  <a:cubicBezTo>
                    <a:pt x="312" y="339"/>
                    <a:pt x="279" y="295"/>
                    <a:pt x="246" y="261"/>
                  </a:cubicBezTo>
                  <a:cubicBezTo>
                    <a:pt x="242" y="254"/>
                    <a:pt x="236" y="251"/>
                    <a:pt x="230" y="251"/>
                  </a:cubicBezTo>
                  <a:cubicBezTo>
                    <a:pt x="214" y="251"/>
                    <a:pt x="197" y="267"/>
                    <a:pt x="213" y="283"/>
                  </a:cubicBezTo>
                  <a:cubicBezTo>
                    <a:pt x="242" y="334"/>
                    <a:pt x="273" y="393"/>
                    <a:pt x="295" y="453"/>
                  </a:cubicBezTo>
                  <a:lnTo>
                    <a:pt x="295" y="453"/>
                  </a:lnTo>
                  <a:cubicBezTo>
                    <a:pt x="227" y="294"/>
                    <a:pt x="131" y="150"/>
                    <a:pt x="35" y="5"/>
                  </a:cubicBezTo>
                  <a:cubicBezTo>
                    <a:pt x="31" y="2"/>
                    <a:pt x="27" y="1"/>
                    <a:pt x="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96" name="Google Shape;16696;p24"/>
            <p:cNvSpPr/>
            <p:nvPr/>
          </p:nvSpPr>
          <p:spPr>
            <a:xfrm flipH="1">
              <a:off x="61944" y="-772531"/>
              <a:ext cx="7261" cy="11698"/>
            </a:xfrm>
            <a:custGeom>
              <a:avLst/>
              <a:gdLst/>
              <a:ahLst/>
              <a:cxnLst/>
              <a:rect l="l" t="t" r="r" b="b"/>
              <a:pathLst>
                <a:path w="90" h="145" extrusionOk="0">
                  <a:moveTo>
                    <a:pt x="33" y="1"/>
                  </a:moveTo>
                  <a:cubicBezTo>
                    <a:pt x="23" y="1"/>
                    <a:pt x="0" y="11"/>
                    <a:pt x="0" y="23"/>
                  </a:cubicBezTo>
                  <a:cubicBezTo>
                    <a:pt x="11" y="45"/>
                    <a:pt x="11" y="56"/>
                    <a:pt x="11" y="78"/>
                  </a:cubicBezTo>
                  <a:cubicBezTo>
                    <a:pt x="11" y="90"/>
                    <a:pt x="11" y="112"/>
                    <a:pt x="23" y="122"/>
                  </a:cubicBezTo>
                  <a:cubicBezTo>
                    <a:pt x="23" y="145"/>
                    <a:pt x="33" y="145"/>
                    <a:pt x="55" y="145"/>
                  </a:cubicBezTo>
                  <a:cubicBezTo>
                    <a:pt x="67" y="145"/>
                    <a:pt x="89" y="134"/>
                    <a:pt x="78" y="122"/>
                  </a:cubicBezTo>
                  <a:lnTo>
                    <a:pt x="78" y="67"/>
                  </a:lnTo>
                  <a:cubicBezTo>
                    <a:pt x="67" y="56"/>
                    <a:pt x="67" y="33"/>
                    <a:pt x="67" y="23"/>
                  </a:cubicBezTo>
                  <a:cubicBezTo>
                    <a:pt x="55" y="11"/>
                    <a:pt x="55" y="11"/>
                    <a:pt x="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97" name="Google Shape;16697;p24"/>
            <p:cNvSpPr/>
            <p:nvPr/>
          </p:nvSpPr>
          <p:spPr>
            <a:xfrm flipH="1">
              <a:off x="117611" y="-752281"/>
              <a:ext cx="35497" cy="45339"/>
            </a:xfrm>
            <a:custGeom>
              <a:avLst/>
              <a:gdLst/>
              <a:ahLst/>
              <a:cxnLst/>
              <a:rect l="l" t="t" r="r" b="b"/>
              <a:pathLst>
                <a:path w="440" h="562" extrusionOk="0">
                  <a:moveTo>
                    <a:pt x="41" y="1"/>
                  </a:moveTo>
                  <a:cubicBezTo>
                    <a:pt x="20" y="1"/>
                    <a:pt x="1" y="11"/>
                    <a:pt x="17" y="27"/>
                  </a:cubicBezTo>
                  <a:cubicBezTo>
                    <a:pt x="94" y="105"/>
                    <a:pt x="161" y="183"/>
                    <a:pt x="217" y="272"/>
                  </a:cubicBezTo>
                  <a:lnTo>
                    <a:pt x="284" y="405"/>
                  </a:lnTo>
                  <a:cubicBezTo>
                    <a:pt x="306" y="450"/>
                    <a:pt x="328" y="506"/>
                    <a:pt x="351" y="550"/>
                  </a:cubicBezTo>
                  <a:cubicBezTo>
                    <a:pt x="354" y="558"/>
                    <a:pt x="364" y="562"/>
                    <a:pt x="374" y="562"/>
                  </a:cubicBezTo>
                  <a:cubicBezTo>
                    <a:pt x="394" y="562"/>
                    <a:pt x="417" y="549"/>
                    <a:pt x="417" y="528"/>
                  </a:cubicBezTo>
                  <a:lnTo>
                    <a:pt x="428" y="528"/>
                  </a:lnTo>
                  <a:lnTo>
                    <a:pt x="428" y="517"/>
                  </a:lnTo>
                  <a:cubicBezTo>
                    <a:pt x="428" y="517"/>
                    <a:pt x="428" y="506"/>
                    <a:pt x="440" y="506"/>
                  </a:cubicBezTo>
                  <a:lnTo>
                    <a:pt x="428" y="506"/>
                  </a:lnTo>
                  <a:lnTo>
                    <a:pt x="428" y="494"/>
                  </a:lnTo>
                  <a:cubicBezTo>
                    <a:pt x="417" y="494"/>
                    <a:pt x="417" y="484"/>
                    <a:pt x="417" y="484"/>
                  </a:cubicBezTo>
                  <a:lnTo>
                    <a:pt x="406" y="484"/>
                  </a:lnTo>
                  <a:cubicBezTo>
                    <a:pt x="395" y="450"/>
                    <a:pt x="373" y="417"/>
                    <a:pt x="361" y="383"/>
                  </a:cubicBezTo>
                  <a:cubicBezTo>
                    <a:pt x="339" y="339"/>
                    <a:pt x="306" y="294"/>
                    <a:pt x="272" y="250"/>
                  </a:cubicBezTo>
                  <a:cubicBezTo>
                    <a:pt x="217" y="161"/>
                    <a:pt x="139" y="83"/>
                    <a:pt x="62" y="5"/>
                  </a:cubicBezTo>
                  <a:cubicBezTo>
                    <a:pt x="56" y="2"/>
                    <a:pt x="48" y="1"/>
                    <a:pt x="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98" name="Google Shape;16698;p24"/>
            <p:cNvSpPr/>
            <p:nvPr/>
          </p:nvSpPr>
          <p:spPr>
            <a:xfrm flipH="1">
              <a:off x="85744" y="-746069"/>
              <a:ext cx="51148" cy="37433"/>
            </a:xfrm>
            <a:custGeom>
              <a:avLst/>
              <a:gdLst/>
              <a:ahLst/>
              <a:cxnLst/>
              <a:rect l="l" t="t" r="r" b="b"/>
              <a:pathLst>
                <a:path w="634" h="464" extrusionOk="0">
                  <a:moveTo>
                    <a:pt x="305" y="284"/>
                  </a:moveTo>
                  <a:lnTo>
                    <a:pt x="316" y="295"/>
                  </a:lnTo>
                  <a:lnTo>
                    <a:pt x="328" y="295"/>
                  </a:lnTo>
                  <a:cubicBezTo>
                    <a:pt x="338" y="306"/>
                    <a:pt x="338" y="306"/>
                    <a:pt x="350" y="306"/>
                  </a:cubicBezTo>
                  <a:lnTo>
                    <a:pt x="338" y="306"/>
                  </a:lnTo>
                  <a:cubicBezTo>
                    <a:pt x="338" y="306"/>
                    <a:pt x="338" y="318"/>
                    <a:pt x="328" y="318"/>
                  </a:cubicBezTo>
                  <a:cubicBezTo>
                    <a:pt x="316" y="318"/>
                    <a:pt x="294" y="328"/>
                    <a:pt x="305" y="340"/>
                  </a:cubicBezTo>
                  <a:cubicBezTo>
                    <a:pt x="294" y="328"/>
                    <a:pt x="294" y="318"/>
                    <a:pt x="283" y="318"/>
                  </a:cubicBezTo>
                  <a:cubicBezTo>
                    <a:pt x="283" y="306"/>
                    <a:pt x="272" y="295"/>
                    <a:pt x="261" y="284"/>
                  </a:cubicBezTo>
                  <a:close/>
                  <a:moveTo>
                    <a:pt x="608" y="0"/>
                  </a:moveTo>
                  <a:cubicBezTo>
                    <a:pt x="594" y="0"/>
                    <a:pt x="578" y="6"/>
                    <a:pt x="572" y="17"/>
                  </a:cubicBezTo>
                  <a:lnTo>
                    <a:pt x="539" y="117"/>
                  </a:lnTo>
                  <a:cubicBezTo>
                    <a:pt x="539" y="140"/>
                    <a:pt x="528" y="150"/>
                    <a:pt x="528" y="173"/>
                  </a:cubicBezTo>
                  <a:lnTo>
                    <a:pt x="516" y="184"/>
                  </a:lnTo>
                  <a:cubicBezTo>
                    <a:pt x="506" y="184"/>
                    <a:pt x="483" y="184"/>
                    <a:pt x="472" y="195"/>
                  </a:cubicBezTo>
                  <a:cubicBezTo>
                    <a:pt x="469" y="188"/>
                    <a:pt x="462" y="186"/>
                    <a:pt x="454" y="186"/>
                  </a:cubicBezTo>
                  <a:cubicBezTo>
                    <a:pt x="434" y="186"/>
                    <a:pt x="408" y="201"/>
                    <a:pt x="417" y="217"/>
                  </a:cubicBezTo>
                  <a:cubicBezTo>
                    <a:pt x="417" y="229"/>
                    <a:pt x="417" y="229"/>
                    <a:pt x="427" y="239"/>
                  </a:cubicBezTo>
                  <a:cubicBezTo>
                    <a:pt x="417" y="229"/>
                    <a:pt x="405" y="229"/>
                    <a:pt x="394" y="229"/>
                  </a:cubicBezTo>
                  <a:cubicBezTo>
                    <a:pt x="383" y="217"/>
                    <a:pt x="372" y="195"/>
                    <a:pt x="361" y="184"/>
                  </a:cubicBezTo>
                  <a:cubicBezTo>
                    <a:pt x="354" y="178"/>
                    <a:pt x="345" y="175"/>
                    <a:pt x="335" y="175"/>
                  </a:cubicBezTo>
                  <a:cubicBezTo>
                    <a:pt x="313" y="175"/>
                    <a:pt x="290" y="191"/>
                    <a:pt x="305" y="206"/>
                  </a:cubicBezTo>
                  <a:cubicBezTo>
                    <a:pt x="316" y="217"/>
                    <a:pt x="328" y="229"/>
                    <a:pt x="338" y="251"/>
                  </a:cubicBezTo>
                  <a:cubicBezTo>
                    <a:pt x="328" y="239"/>
                    <a:pt x="316" y="229"/>
                    <a:pt x="305" y="229"/>
                  </a:cubicBezTo>
                  <a:cubicBezTo>
                    <a:pt x="294" y="229"/>
                    <a:pt x="294" y="217"/>
                    <a:pt x="283" y="217"/>
                  </a:cubicBezTo>
                  <a:cubicBezTo>
                    <a:pt x="283" y="229"/>
                    <a:pt x="272" y="229"/>
                    <a:pt x="272" y="229"/>
                  </a:cubicBezTo>
                  <a:lnTo>
                    <a:pt x="239" y="229"/>
                  </a:lnTo>
                  <a:lnTo>
                    <a:pt x="239" y="239"/>
                  </a:lnTo>
                  <a:cubicBezTo>
                    <a:pt x="227" y="229"/>
                    <a:pt x="227" y="217"/>
                    <a:pt x="216" y="206"/>
                  </a:cubicBezTo>
                  <a:cubicBezTo>
                    <a:pt x="172" y="140"/>
                    <a:pt x="116" y="84"/>
                    <a:pt x="49" y="28"/>
                  </a:cubicBezTo>
                  <a:cubicBezTo>
                    <a:pt x="46" y="22"/>
                    <a:pt x="40" y="19"/>
                    <a:pt x="34" y="19"/>
                  </a:cubicBezTo>
                  <a:cubicBezTo>
                    <a:pt x="18" y="19"/>
                    <a:pt x="0" y="35"/>
                    <a:pt x="16" y="51"/>
                  </a:cubicBezTo>
                  <a:cubicBezTo>
                    <a:pt x="71" y="117"/>
                    <a:pt x="127" y="184"/>
                    <a:pt x="172" y="262"/>
                  </a:cubicBezTo>
                  <a:cubicBezTo>
                    <a:pt x="194" y="306"/>
                    <a:pt x="216" y="340"/>
                    <a:pt x="239" y="384"/>
                  </a:cubicBezTo>
                  <a:cubicBezTo>
                    <a:pt x="249" y="407"/>
                    <a:pt x="249" y="429"/>
                    <a:pt x="261" y="451"/>
                  </a:cubicBezTo>
                  <a:cubicBezTo>
                    <a:pt x="274" y="457"/>
                    <a:pt x="290" y="464"/>
                    <a:pt x="306" y="464"/>
                  </a:cubicBezTo>
                  <a:cubicBezTo>
                    <a:pt x="318" y="464"/>
                    <a:pt x="329" y="460"/>
                    <a:pt x="338" y="451"/>
                  </a:cubicBezTo>
                  <a:cubicBezTo>
                    <a:pt x="338" y="440"/>
                    <a:pt x="350" y="440"/>
                    <a:pt x="338" y="429"/>
                  </a:cubicBezTo>
                  <a:lnTo>
                    <a:pt x="350" y="429"/>
                  </a:lnTo>
                  <a:cubicBezTo>
                    <a:pt x="361" y="429"/>
                    <a:pt x="361" y="417"/>
                    <a:pt x="372" y="417"/>
                  </a:cubicBezTo>
                  <a:lnTo>
                    <a:pt x="372" y="407"/>
                  </a:lnTo>
                  <a:cubicBezTo>
                    <a:pt x="372" y="407"/>
                    <a:pt x="383" y="395"/>
                    <a:pt x="394" y="395"/>
                  </a:cubicBezTo>
                  <a:cubicBezTo>
                    <a:pt x="405" y="395"/>
                    <a:pt x="405" y="384"/>
                    <a:pt x="417" y="373"/>
                  </a:cubicBezTo>
                  <a:cubicBezTo>
                    <a:pt x="427" y="373"/>
                    <a:pt x="439" y="373"/>
                    <a:pt x="439" y="362"/>
                  </a:cubicBezTo>
                  <a:lnTo>
                    <a:pt x="450" y="351"/>
                  </a:lnTo>
                  <a:cubicBezTo>
                    <a:pt x="454" y="355"/>
                    <a:pt x="463" y="358"/>
                    <a:pt x="472" y="358"/>
                  </a:cubicBezTo>
                  <a:cubicBezTo>
                    <a:pt x="485" y="358"/>
                    <a:pt x="499" y="353"/>
                    <a:pt x="506" y="340"/>
                  </a:cubicBezTo>
                  <a:lnTo>
                    <a:pt x="506" y="295"/>
                  </a:lnTo>
                  <a:cubicBezTo>
                    <a:pt x="528" y="295"/>
                    <a:pt x="539" y="295"/>
                    <a:pt x="539" y="273"/>
                  </a:cubicBezTo>
                  <a:cubicBezTo>
                    <a:pt x="550" y="262"/>
                    <a:pt x="539" y="239"/>
                    <a:pt x="539" y="229"/>
                  </a:cubicBezTo>
                  <a:cubicBezTo>
                    <a:pt x="561" y="217"/>
                    <a:pt x="583" y="195"/>
                    <a:pt x="595" y="173"/>
                  </a:cubicBezTo>
                  <a:cubicBezTo>
                    <a:pt x="605" y="117"/>
                    <a:pt x="617" y="73"/>
                    <a:pt x="628" y="17"/>
                  </a:cubicBezTo>
                  <a:cubicBezTo>
                    <a:pt x="633" y="6"/>
                    <a:pt x="622" y="0"/>
                    <a:pt x="6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99" name="Google Shape;16699;p24"/>
            <p:cNvSpPr/>
            <p:nvPr/>
          </p:nvSpPr>
          <p:spPr>
            <a:xfrm flipH="1">
              <a:off x="131972" y="-732516"/>
              <a:ext cx="53407" cy="37998"/>
            </a:xfrm>
            <a:custGeom>
              <a:avLst/>
              <a:gdLst/>
              <a:ahLst/>
              <a:cxnLst/>
              <a:rect l="l" t="t" r="r" b="b"/>
              <a:pathLst>
                <a:path w="662" h="471" extrusionOk="0">
                  <a:moveTo>
                    <a:pt x="40" y="0"/>
                  </a:moveTo>
                  <a:cubicBezTo>
                    <a:pt x="20" y="0"/>
                    <a:pt x="0" y="11"/>
                    <a:pt x="17" y="27"/>
                  </a:cubicBezTo>
                  <a:cubicBezTo>
                    <a:pt x="94" y="127"/>
                    <a:pt x="172" y="227"/>
                    <a:pt x="261" y="316"/>
                  </a:cubicBezTo>
                  <a:cubicBezTo>
                    <a:pt x="306" y="360"/>
                    <a:pt x="361" y="394"/>
                    <a:pt x="405" y="427"/>
                  </a:cubicBezTo>
                  <a:cubicBezTo>
                    <a:pt x="435" y="449"/>
                    <a:pt x="473" y="471"/>
                    <a:pt x="509" y="471"/>
                  </a:cubicBezTo>
                  <a:cubicBezTo>
                    <a:pt x="528" y="471"/>
                    <a:pt x="546" y="465"/>
                    <a:pt x="561" y="449"/>
                  </a:cubicBezTo>
                  <a:cubicBezTo>
                    <a:pt x="583" y="449"/>
                    <a:pt x="606" y="439"/>
                    <a:pt x="606" y="417"/>
                  </a:cubicBezTo>
                  <a:lnTo>
                    <a:pt x="606" y="405"/>
                  </a:lnTo>
                  <a:lnTo>
                    <a:pt x="606" y="394"/>
                  </a:lnTo>
                  <a:cubicBezTo>
                    <a:pt x="617" y="383"/>
                    <a:pt x="617" y="372"/>
                    <a:pt x="617" y="360"/>
                  </a:cubicBezTo>
                  <a:lnTo>
                    <a:pt x="606" y="350"/>
                  </a:lnTo>
                  <a:lnTo>
                    <a:pt x="650" y="350"/>
                  </a:lnTo>
                  <a:lnTo>
                    <a:pt x="662" y="338"/>
                  </a:lnTo>
                  <a:lnTo>
                    <a:pt x="662" y="328"/>
                  </a:lnTo>
                  <a:cubicBezTo>
                    <a:pt x="662" y="316"/>
                    <a:pt x="650" y="316"/>
                    <a:pt x="650" y="316"/>
                  </a:cubicBezTo>
                  <a:lnTo>
                    <a:pt x="639" y="305"/>
                  </a:lnTo>
                  <a:lnTo>
                    <a:pt x="628" y="305"/>
                  </a:lnTo>
                  <a:lnTo>
                    <a:pt x="617" y="294"/>
                  </a:lnTo>
                  <a:cubicBezTo>
                    <a:pt x="606" y="283"/>
                    <a:pt x="595" y="283"/>
                    <a:pt x="595" y="283"/>
                  </a:cubicBezTo>
                  <a:lnTo>
                    <a:pt x="561" y="283"/>
                  </a:lnTo>
                  <a:cubicBezTo>
                    <a:pt x="561" y="294"/>
                    <a:pt x="550" y="294"/>
                    <a:pt x="550" y="305"/>
                  </a:cubicBezTo>
                  <a:lnTo>
                    <a:pt x="550" y="328"/>
                  </a:lnTo>
                  <a:cubicBezTo>
                    <a:pt x="561" y="328"/>
                    <a:pt x="561" y="338"/>
                    <a:pt x="573" y="338"/>
                  </a:cubicBezTo>
                  <a:lnTo>
                    <a:pt x="583" y="338"/>
                  </a:lnTo>
                  <a:cubicBezTo>
                    <a:pt x="573" y="338"/>
                    <a:pt x="561" y="350"/>
                    <a:pt x="561" y="350"/>
                  </a:cubicBezTo>
                  <a:cubicBezTo>
                    <a:pt x="550" y="338"/>
                    <a:pt x="539" y="338"/>
                    <a:pt x="528" y="328"/>
                  </a:cubicBezTo>
                  <a:lnTo>
                    <a:pt x="494" y="294"/>
                  </a:lnTo>
                  <a:cubicBezTo>
                    <a:pt x="489" y="288"/>
                    <a:pt x="481" y="286"/>
                    <a:pt x="471" y="286"/>
                  </a:cubicBezTo>
                  <a:cubicBezTo>
                    <a:pt x="462" y="286"/>
                    <a:pt x="450" y="288"/>
                    <a:pt x="439" y="294"/>
                  </a:cubicBezTo>
                  <a:cubicBezTo>
                    <a:pt x="428" y="294"/>
                    <a:pt x="417" y="316"/>
                    <a:pt x="428" y="328"/>
                  </a:cubicBezTo>
                  <a:cubicBezTo>
                    <a:pt x="433" y="339"/>
                    <a:pt x="439" y="347"/>
                    <a:pt x="445" y="352"/>
                  </a:cubicBezTo>
                  <a:lnTo>
                    <a:pt x="445" y="352"/>
                  </a:lnTo>
                  <a:cubicBezTo>
                    <a:pt x="427" y="344"/>
                    <a:pt x="409" y="336"/>
                    <a:pt x="383" y="328"/>
                  </a:cubicBezTo>
                  <a:cubicBezTo>
                    <a:pt x="350" y="305"/>
                    <a:pt x="316" y="272"/>
                    <a:pt x="284" y="249"/>
                  </a:cubicBezTo>
                  <a:cubicBezTo>
                    <a:pt x="205" y="172"/>
                    <a:pt x="128" y="94"/>
                    <a:pt x="61" y="5"/>
                  </a:cubicBezTo>
                  <a:cubicBezTo>
                    <a:pt x="55" y="2"/>
                    <a:pt x="48" y="0"/>
                    <a:pt x="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00" name="Google Shape;16700;p24"/>
            <p:cNvSpPr/>
            <p:nvPr/>
          </p:nvSpPr>
          <p:spPr>
            <a:xfrm flipH="1">
              <a:off x="124791" y="-711540"/>
              <a:ext cx="8148" cy="4679"/>
            </a:xfrm>
            <a:custGeom>
              <a:avLst/>
              <a:gdLst/>
              <a:ahLst/>
              <a:cxnLst/>
              <a:rect l="l" t="t" r="r" b="b"/>
              <a:pathLst>
                <a:path w="101" h="58" extrusionOk="0">
                  <a:moveTo>
                    <a:pt x="45" y="1"/>
                  </a:moveTo>
                  <a:cubicBezTo>
                    <a:pt x="4" y="11"/>
                    <a:pt x="1" y="58"/>
                    <a:pt x="33" y="58"/>
                  </a:cubicBezTo>
                  <a:cubicBezTo>
                    <a:pt x="37" y="58"/>
                    <a:pt x="41" y="57"/>
                    <a:pt x="45" y="56"/>
                  </a:cubicBezTo>
                  <a:cubicBezTo>
                    <a:pt x="101" y="56"/>
                    <a:pt x="89" y="1"/>
                    <a:pt x="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01" name="Google Shape;16701;p24"/>
            <p:cNvSpPr/>
            <p:nvPr/>
          </p:nvSpPr>
          <p:spPr>
            <a:xfrm flipH="1">
              <a:off x="18865" y="-749215"/>
              <a:ext cx="157155" cy="109879"/>
            </a:xfrm>
            <a:custGeom>
              <a:avLst/>
              <a:gdLst/>
              <a:ahLst/>
              <a:cxnLst/>
              <a:rect l="l" t="t" r="r" b="b"/>
              <a:pathLst>
                <a:path w="1948" h="1362" extrusionOk="0">
                  <a:moveTo>
                    <a:pt x="1903" y="1"/>
                  </a:moveTo>
                  <a:lnTo>
                    <a:pt x="1535" y="45"/>
                  </a:lnTo>
                  <a:cubicBezTo>
                    <a:pt x="1535" y="45"/>
                    <a:pt x="1179" y="223"/>
                    <a:pt x="968" y="412"/>
                  </a:cubicBezTo>
                  <a:cubicBezTo>
                    <a:pt x="757" y="601"/>
                    <a:pt x="679" y="679"/>
                    <a:pt x="457" y="679"/>
                  </a:cubicBezTo>
                  <a:cubicBezTo>
                    <a:pt x="234" y="690"/>
                    <a:pt x="89" y="768"/>
                    <a:pt x="45" y="824"/>
                  </a:cubicBezTo>
                  <a:cubicBezTo>
                    <a:pt x="0" y="890"/>
                    <a:pt x="34" y="979"/>
                    <a:pt x="34" y="979"/>
                  </a:cubicBezTo>
                  <a:cubicBezTo>
                    <a:pt x="34" y="979"/>
                    <a:pt x="58" y="961"/>
                    <a:pt x="123" y="961"/>
                  </a:cubicBezTo>
                  <a:cubicBezTo>
                    <a:pt x="182" y="961"/>
                    <a:pt x="274" y="976"/>
                    <a:pt x="412" y="1035"/>
                  </a:cubicBezTo>
                  <a:cubicBezTo>
                    <a:pt x="690" y="1157"/>
                    <a:pt x="768" y="1213"/>
                    <a:pt x="912" y="1291"/>
                  </a:cubicBezTo>
                  <a:cubicBezTo>
                    <a:pt x="1012" y="1337"/>
                    <a:pt x="1075" y="1362"/>
                    <a:pt x="1144" y="1362"/>
                  </a:cubicBezTo>
                  <a:cubicBezTo>
                    <a:pt x="1175" y="1362"/>
                    <a:pt x="1208" y="1357"/>
                    <a:pt x="1246" y="1346"/>
                  </a:cubicBezTo>
                  <a:cubicBezTo>
                    <a:pt x="1379" y="1302"/>
                    <a:pt x="1413" y="1279"/>
                    <a:pt x="1502" y="1257"/>
                  </a:cubicBezTo>
                  <a:cubicBezTo>
                    <a:pt x="1521" y="1250"/>
                    <a:pt x="1536" y="1248"/>
                    <a:pt x="1547" y="1248"/>
                  </a:cubicBezTo>
                  <a:cubicBezTo>
                    <a:pt x="1563" y="1248"/>
                    <a:pt x="1573" y="1252"/>
                    <a:pt x="1583" y="1252"/>
                  </a:cubicBezTo>
                  <a:cubicBezTo>
                    <a:pt x="1599" y="1252"/>
                    <a:pt x="1613" y="1241"/>
                    <a:pt x="1646" y="1180"/>
                  </a:cubicBezTo>
                  <a:cubicBezTo>
                    <a:pt x="1713" y="1057"/>
                    <a:pt x="1636" y="979"/>
                    <a:pt x="1658" y="745"/>
                  </a:cubicBezTo>
                  <a:cubicBezTo>
                    <a:pt x="1680" y="512"/>
                    <a:pt x="1680" y="357"/>
                    <a:pt x="1747" y="312"/>
                  </a:cubicBezTo>
                  <a:cubicBezTo>
                    <a:pt x="1777" y="287"/>
                    <a:pt x="1821" y="280"/>
                    <a:pt x="1860" y="280"/>
                  </a:cubicBezTo>
                  <a:cubicBezTo>
                    <a:pt x="1907" y="280"/>
                    <a:pt x="1947" y="290"/>
                    <a:pt x="1947" y="290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02" name="Google Shape;16702;p24"/>
            <p:cNvSpPr/>
            <p:nvPr/>
          </p:nvSpPr>
          <p:spPr>
            <a:xfrm flipH="1">
              <a:off x="18865" y="-749215"/>
              <a:ext cx="157155" cy="98827"/>
            </a:xfrm>
            <a:custGeom>
              <a:avLst/>
              <a:gdLst/>
              <a:ahLst/>
              <a:cxnLst/>
              <a:rect l="l" t="t" r="r" b="b"/>
              <a:pathLst>
                <a:path w="1948" h="1225" extrusionOk="0">
                  <a:moveTo>
                    <a:pt x="1903" y="1"/>
                  </a:moveTo>
                  <a:lnTo>
                    <a:pt x="1535" y="45"/>
                  </a:lnTo>
                  <a:cubicBezTo>
                    <a:pt x="1535" y="45"/>
                    <a:pt x="1179" y="223"/>
                    <a:pt x="968" y="412"/>
                  </a:cubicBezTo>
                  <a:cubicBezTo>
                    <a:pt x="757" y="601"/>
                    <a:pt x="679" y="679"/>
                    <a:pt x="457" y="679"/>
                  </a:cubicBezTo>
                  <a:cubicBezTo>
                    <a:pt x="234" y="690"/>
                    <a:pt x="89" y="768"/>
                    <a:pt x="45" y="824"/>
                  </a:cubicBezTo>
                  <a:cubicBezTo>
                    <a:pt x="0" y="890"/>
                    <a:pt x="34" y="979"/>
                    <a:pt x="34" y="979"/>
                  </a:cubicBezTo>
                  <a:cubicBezTo>
                    <a:pt x="34" y="979"/>
                    <a:pt x="58" y="961"/>
                    <a:pt x="123" y="961"/>
                  </a:cubicBezTo>
                  <a:cubicBezTo>
                    <a:pt x="182" y="961"/>
                    <a:pt x="274" y="976"/>
                    <a:pt x="412" y="1035"/>
                  </a:cubicBezTo>
                  <a:cubicBezTo>
                    <a:pt x="423" y="1035"/>
                    <a:pt x="423" y="1046"/>
                    <a:pt x="434" y="1046"/>
                  </a:cubicBezTo>
                  <a:cubicBezTo>
                    <a:pt x="467" y="1035"/>
                    <a:pt x="490" y="1024"/>
                    <a:pt x="523" y="1024"/>
                  </a:cubicBezTo>
                  <a:cubicBezTo>
                    <a:pt x="607" y="1002"/>
                    <a:pt x="693" y="991"/>
                    <a:pt x="779" y="991"/>
                  </a:cubicBezTo>
                  <a:cubicBezTo>
                    <a:pt x="865" y="991"/>
                    <a:pt x="951" y="1002"/>
                    <a:pt x="1035" y="1024"/>
                  </a:cubicBezTo>
                  <a:cubicBezTo>
                    <a:pt x="1179" y="1068"/>
                    <a:pt x="1313" y="1135"/>
                    <a:pt x="1458" y="1180"/>
                  </a:cubicBezTo>
                  <a:cubicBezTo>
                    <a:pt x="1513" y="1202"/>
                    <a:pt x="1557" y="1213"/>
                    <a:pt x="1613" y="1224"/>
                  </a:cubicBezTo>
                  <a:cubicBezTo>
                    <a:pt x="1624" y="1213"/>
                    <a:pt x="1636" y="1202"/>
                    <a:pt x="1646" y="1180"/>
                  </a:cubicBezTo>
                  <a:cubicBezTo>
                    <a:pt x="1713" y="1057"/>
                    <a:pt x="1636" y="979"/>
                    <a:pt x="1658" y="745"/>
                  </a:cubicBezTo>
                  <a:cubicBezTo>
                    <a:pt x="1680" y="512"/>
                    <a:pt x="1680" y="357"/>
                    <a:pt x="1747" y="312"/>
                  </a:cubicBezTo>
                  <a:cubicBezTo>
                    <a:pt x="1777" y="287"/>
                    <a:pt x="1821" y="280"/>
                    <a:pt x="1860" y="280"/>
                  </a:cubicBezTo>
                  <a:cubicBezTo>
                    <a:pt x="1907" y="280"/>
                    <a:pt x="1947" y="290"/>
                    <a:pt x="1947" y="290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03" name="Google Shape;16703;p24"/>
            <p:cNvSpPr/>
            <p:nvPr/>
          </p:nvSpPr>
          <p:spPr>
            <a:xfrm flipH="1">
              <a:off x="-47290" y="-763092"/>
              <a:ext cx="97697" cy="61313"/>
            </a:xfrm>
            <a:custGeom>
              <a:avLst/>
              <a:gdLst/>
              <a:ahLst/>
              <a:cxnLst/>
              <a:rect l="l" t="t" r="r" b="b"/>
              <a:pathLst>
                <a:path w="1211" h="760" extrusionOk="0">
                  <a:moveTo>
                    <a:pt x="831" y="1"/>
                  </a:moveTo>
                  <a:cubicBezTo>
                    <a:pt x="722" y="1"/>
                    <a:pt x="553" y="50"/>
                    <a:pt x="401" y="50"/>
                  </a:cubicBezTo>
                  <a:cubicBezTo>
                    <a:pt x="223" y="61"/>
                    <a:pt x="101" y="28"/>
                    <a:pt x="0" y="183"/>
                  </a:cubicBezTo>
                  <a:lnTo>
                    <a:pt x="12" y="618"/>
                  </a:lnTo>
                  <a:cubicBezTo>
                    <a:pt x="12" y="618"/>
                    <a:pt x="96" y="428"/>
                    <a:pt x="245" y="428"/>
                  </a:cubicBezTo>
                  <a:cubicBezTo>
                    <a:pt x="249" y="428"/>
                    <a:pt x="253" y="428"/>
                    <a:pt x="257" y="428"/>
                  </a:cubicBezTo>
                  <a:cubicBezTo>
                    <a:pt x="423" y="450"/>
                    <a:pt x="401" y="573"/>
                    <a:pt x="601" y="673"/>
                  </a:cubicBezTo>
                  <a:cubicBezTo>
                    <a:pt x="721" y="736"/>
                    <a:pt x="760" y="760"/>
                    <a:pt x="821" y="760"/>
                  </a:cubicBezTo>
                  <a:cubicBezTo>
                    <a:pt x="856" y="760"/>
                    <a:pt x="899" y="752"/>
                    <a:pt x="968" y="739"/>
                  </a:cubicBezTo>
                  <a:cubicBezTo>
                    <a:pt x="1157" y="695"/>
                    <a:pt x="1046" y="640"/>
                    <a:pt x="1146" y="539"/>
                  </a:cubicBezTo>
                  <a:cubicBezTo>
                    <a:pt x="1208" y="470"/>
                    <a:pt x="1211" y="460"/>
                    <a:pt x="1207" y="460"/>
                  </a:cubicBezTo>
                  <a:cubicBezTo>
                    <a:pt x="1205" y="460"/>
                    <a:pt x="1202" y="462"/>
                    <a:pt x="1202" y="462"/>
                  </a:cubicBezTo>
                  <a:cubicBezTo>
                    <a:pt x="1202" y="462"/>
                    <a:pt x="1157" y="473"/>
                    <a:pt x="1068" y="473"/>
                  </a:cubicBezTo>
                  <a:cubicBezTo>
                    <a:pt x="983" y="482"/>
                    <a:pt x="946" y="533"/>
                    <a:pt x="916" y="533"/>
                  </a:cubicBezTo>
                  <a:cubicBezTo>
                    <a:pt x="911" y="533"/>
                    <a:pt x="906" y="532"/>
                    <a:pt x="902" y="529"/>
                  </a:cubicBezTo>
                  <a:cubicBezTo>
                    <a:pt x="868" y="506"/>
                    <a:pt x="879" y="484"/>
                    <a:pt x="890" y="351"/>
                  </a:cubicBezTo>
                  <a:cubicBezTo>
                    <a:pt x="902" y="206"/>
                    <a:pt x="991" y="28"/>
                    <a:pt x="879" y="5"/>
                  </a:cubicBezTo>
                  <a:cubicBezTo>
                    <a:pt x="865" y="2"/>
                    <a:pt x="849" y="1"/>
                    <a:pt x="83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04" name="Google Shape;16704;p24"/>
            <p:cNvSpPr/>
            <p:nvPr/>
          </p:nvSpPr>
          <p:spPr>
            <a:xfrm flipH="1">
              <a:off x="117612" y="-699761"/>
              <a:ext cx="83579" cy="105846"/>
            </a:xfrm>
            <a:custGeom>
              <a:avLst/>
              <a:gdLst/>
              <a:ahLst/>
              <a:cxnLst/>
              <a:rect l="l" t="t" r="r" b="b"/>
              <a:pathLst>
                <a:path w="1036" h="1312" extrusionOk="0">
                  <a:moveTo>
                    <a:pt x="852" y="1"/>
                  </a:moveTo>
                  <a:cubicBezTo>
                    <a:pt x="770" y="1"/>
                    <a:pt x="651" y="28"/>
                    <a:pt x="569" y="66"/>
                  </a:cubicBezTo>
                  <a:cubicBezTo>
                    <a:pt x="545" y="76"/>
                    <a:pt x="521" y="80"/>
                    <a:pt x="496" y="80"/>
                  </a:cubicBezTo>
                  <a:cubicBezTo>
                    <a:pt x="430" y="80"/>
                    <a:pt x="357" y="54"/>
                    <a:pt x="284" y="54"/>
                  </a:cubicBezTo>
                  <a:cubicBezTo>
                    <a:pt x="238" y="54"/>
                    <a:pt x="191" y="64"/>
                    <a:pt x="146" y="100"/>
                  </a:cubicBezTo>
                  <a:cubicBezTo>
                    <a:pt x="1" y="221"/>
                    <a:pt x="90" y="255"/>
                    <a:pt x="134" y="478"/>
                  </a:cubicBezTo>
                  <a:cubicBezTo>
                    <a:pt x="168" y="700"/>
                    <a:pt x="79" y="678"/>
                    <a:pt x="79" y="844"/>
                  </a:cubicBezTo>
                  <a:cubicBezTo>
                    <a:pt x="68" y="1012"/>
                    <a:pt x="124" y="1200"/>
                    <a:pt x="223" y="1234"/>
                  </a:cubicBezTo>
                  <a:cubicBezTo>
                    <a:pt x="312" y="1267"/>
                    <a:pt x="557" y="1311"/>
                    <a:pt x="557" y="1311"/>
                  </a:cubicBezTo>
                  <a:cubicBezTo>
                    <a:pt x="557" y="1311"/>
                    <a:pt x="535" y="1267"/>
                    <a:pt x="457" y="1212"/>
                  </a:cubicBezTo>
                  <a:cubicBezTo>
                    <a:pt x="379" y="1156"/>
                    <a:pt x="279" y="1111"/>
                    <a:pt x="346" y="856"/>
                  </a:cubicBezTo>
                  <a:cubicBezTo>
                    <a:pt x="413" y="600"/>
                    <a:pt x="357" y="656"/>
                    <a:pt x="635" y="377"/>
                  </a:cubicBezTo>
                  <a:cubicBezTo>
                    <a:pt x="913" y="110"/>
                    <a:pt x="1036" y="132"/>
                    <a:pt x="935" y="21"/>
                  </a:cubicBezTo>
                  <a:cubicBezTo>
                    <a:pt x="921" y="7"/>
                    <a:pt x="890" y="1"/>
                    <a:pt x="8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05" name="Google Shape;16705;p24"/>
            <p:cNvSpPr/>
            <p:nvPr/>
          </p:nvSpPr>
          <p:spPr>
            <a:xfrm flipH="1">
              <a:off x="18058" y="-768900"/>
              <a:ext cx="134647" cy="119318"/>
            </a:xfrm>
            <a:custGeom>
              <a:avLst/>
              <a:gdLst/>
              <a:ahLst/>
              <a:cxnLst/>
              <a:rect l="l" t="t" r="r" b="b"/>
              <a:pathLst>
                <a:path w="1669" h="1479" extrusionOk="0">
                  <a:moveTo>
                    <a:pt x="1095" y="0"/>
                  </a:moveTo>
                  <a:cubicBezTo>
                    <a:pt x="1056" y="0"/>
                    <a:pt x="1038" y="30"/>
                    <a:pt x="946" y="122"/>
                  </a:cubicBezTo>
                  <a:cubicBezTo>
                    <a:pt x="779" y="278"/>
                    <a:pt x="880" y="300"/>
                    <a:pt x="646" y="400"/>
                  </a:cubicBezTo>
                  <a:cubicBezTo>
                    <a:pt x="423" y="512"/>
                    <a:pt x="356" y="489"/>
                    <a:pt x="212" y="522"/>
                  </a:cubicBezTo>
                  <a:cubicBezTo>
                    <a:pt x="79" y="567"/>
                    <a:pt x="134" y="545"/>
                    <a:pt x="101" y="611"/>
                  </a:cubicBezTo>
                  <a:cubicBezTo>
                    <a:pt x="0" y="789"/>
                    <a:pt x="435" y="1023"/>
                    <a:pt x="646" y="1123"/>
                  </a:cubicBezTo>
                  <a:cubicBezTo>
                    <a:pt x="846" y="1234"/>
                    <a:pt x="1113" y="1268"/>
                    <a:pt x="1357" y="1335"/>
                  </a:cubicBezTo>
                  <a:cubicBezTo>
                    <a:pt x="1602" y="1412"/>
                    <a:pt x="1669" y="1479"/>
                    <a:pt x="1669" y="1479"/>
                  </a:cubicBezTo>
                  <a:cubicBezTo>
                    <a:pt x="1669" y="1479"/>
                    <a:pt x="1580" y="1246"/>
                    <a:pt x="1491" y="1101"/>
                  </a:cubicBezTo>
                  <a:cubicBezTo>
                    <a:pt x="1402" y="967"/>
                    <a:pt x="1369" y="811"/>
                    <a:pt x="1369" y="522"/>
                  </a:cubicBezTo>
                  <a:cubicBezTo>
                    <a:pt x="1369" y="222"/>
                    <a:pt x="1413" y="67"/>
                    <a:pt x="1235" y="33"/>
                  </a:cubicBezTo>
                  <a:cubicBezTo>
                    <a:pt x="1158" y="15"/>
                    <a:pt x="1121" y="0"/>
                    <a:pt x="109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06" name="Google Shape;16706;p24"/>
            <p:cNvSpPr/>
            <p:nvPr/>
          </p:nvSpPr>
          <p:spPr>
            <a:xfrm flipH="1">
              <a:off x="-399277" y="-339624"/>
              <a:ext cx="296239" cy="236458"/>
            </a:xfrm>
            <a:custGeom>
              <a:avLst/>
              <a:gdLst/>
              <a:ahLst/>
              <a:cxnLst/>
              <a:rect l="l" t="t" r="r" b="b"/>
              <a:pathLst>
                <a:path w="3672" h="2931" extrusionOk="0">
                  <a:moveTo>
                    <a:pt x="2473" y="1"/>
                  </a:moveTo>
                  <a:cubicBezTo>
                    <a:pt x="2350" y="1"/>
                    <a:pt x="2204" y="49"/>
                    <a:pt x="2047" y="140"/>
                  </a:cubicBezTo>
                  <a:cubicBezTo>
                    <a:pt x="1847" y="262"/>
                    <a:pt x="1502" y="729"/>
                    <a:pt x="957" y="1052"/>
                  </a:cubicBezTo>
                  <a:cubicBezTo>
                    <a:pt x="633" y="1233"/>
                    <a:pt x="361" y="1271"/>
                    <a:pt x="192" y="1271"/>
                  </a:cubicBezTo>
                  <a:cubicBezTo>
                    <a:pt x="70" y="1271"/>
                    <a:pt x="1" y="1252"/>
                    <a:pt x="1" y="1252"/>
                  </a:cubicBezTo>
                  <a:lnTo>
                    <a:pt x="1" y="1252"/>
                  </a:lnTo>
                  <a:lnTo>
                    <a:pt x="245" y="2554"/>
                  </a:lnTo>
                  <a:cubicBezTo>
                    <a:pt x="245" y="2554"/>
                    <a:pt x="1324" y="2831"/>
                    <a:pt x="2258" y="2920"/>
                  </a:cubicBezTo>
                  <a:cubicBezTo>
                    <a:pt x="2331" y="2927"/>
                    <a:pt x="2402" y="2930"/>
                    <a:pt x="2468" y="2930"/>
                  </a:cubicBezTo>
                  <a:cubicBezTo>
                    <a:pt x="3262" y="2930"/>
                    <a:pt x="3595" y="2475"/>
                    <a:pt x="3627" y="2331"/>
                  </a:cubicBezTo>
                  <a:cubicBezTo>
                    <a:pt x="3671" y="2186"/>
                    <a:pt x="3515" y="2186"/>
                    <a:pt x="3449" y="2097"/>
                  </a:cubicBezTo>
                  <a:cubicBezTo>
                    <a:pt x="3370" y="2020"/>
                    <a:pt x="3449" y="1842"/>
                    <a:pt x="3370" y="1642"/>
                  </a:cubicBezTo>
                  <a:cubicBezTo>
                    <a:pt x="3304" y="1452"/>
                    <a:pt x="3059" y="1241"/>
                    <a:pt x="3037" y="1118"/>
                  </a:cubicBezTo>
                  <a:cubicBezTo>
                    <a:pt x="3004" y="985"/>
                    <a:pt x="3070" y="874"/>
                    <a:pt x="3093" y="740"/>
                  </a:cubicBezTo>
                  <a:cubicBezTo>
                    <a:pt x="3115" y="596"/>
                    <a:pt x="3004" y="562"/>
                    <a:pt x="2959" y="374"/>
                  </a:cubicBezTo>
                  <a:cubicBezTo>
                    <a:pt x="2925" y="184"/>
                    <a:pt x="2725" y="73"/>
                    <a:pt x="2592" y="18"/>
                  </a:cubicBezTo>
                  <a:cubicBezTo>
                    <a:pt x="2555" y="6"/>
                    <a:pt x="2516" y="1"/>
                    <a:pt x="2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07" name="Google Shape;16707;p24"/>
            <p:cNvSpPr/>
            <p:nvPr/>
          </p:nvSpPr>
          <p:spPr>
            <a:xfrm flipH="1">
              <a:off x="-392903" y="-251204"/>
              <a:ext cx="289865" cy="148039"/>
            </a:xfrm>
            <a:custGeom>
              <a:avLst/>
              <a:gdLst/>
              <a:ahLst/>
              <a:cxnLst/>
              <a:rect l="l" t="t" r="r" b="b"/>
              <a:pathLst>
                <a:path w="3593" h="1835" extrusionOk="0">
                  <a:moveTo>
                    <a:pt x="879" y="0"/>
                  </a:moveTo>
                  <a:lnTo>
                    <a:pt x="879" y="0"/>
                  </a:lnTo>
                  <a:cubicBezTo>
                    <a:pt x="592" y="144"/>
                    <a:pt x="351" y="175"/>
                    <a:pt x="195" y="175"/>
                  </a:cubicBezTo>
                  <a:cubicBezTo>
                    <a:pt x="72" y="175"/>
                    <a:pt x="1" y="156"/>
                    <a:pt x="1" y="156"/>
                  </a:cubicBezTo>
                  <a:lnTo>
                    <a:pt x="1" y="156"/>
                  </a:lnTo>
                  <a:lnTo>
                    <a:pt x="245" y="1458"/>
                  </a:lnTo>
                  <a:cubicBezTo>
                    <a:pt x="245" y="1458"/>
                    <a:pt x="1324" y="1735"/>
                    <a:pt x="2258" y="1824"/>
                  </a:cubicBezTo>
                  <a:cubicBezTo>
                    <a:pt x="2333" y="1831"/>
                    <a:pt x="2405" y="1835"/>
                    <a:pt x="2473" y="1835"/>
                  </a:cubicBezTo>
                  <a:cubicBezTo>
                    <a:pt x="3150" y="1835"/>
                    <a:pt x="3482" y="1505"/>
                    <a:pt x="3593" y="1312"/>
                  </a:cubicBezTo>
                  <a:lnTo>
                    <a:pt x="3593" y="1312"/>
                  </a:lnTo>
                  <a:cubicBezTo>
                    <a:pt x="3560" y="1324"/>
                    <a:pt x="3538" y="1324"/>
                    <a:pt x="3504" y="1324"/>
                  </a:cubicBezTo>
                  <a:cubicBezTo>
                    <a:pt x="3315" y="1369"/>
                    <a:pt x="3137" y="1480"/>
                    <a:pt x="2959" y="1569"/>
                  </a:cubicBezTo>
                  <a:cubicBezTo>
                    <a:pt x="2823" y="1637"/>
                    <a:pt x="2673" y="1698"/>
                    <a:pt x="2525" y="1698"/>
                  </a:cubicBezTo>
                  <a:cubicBezTo>
                    <a:pt x="2480" y="1698"/>
                    <a:pt x="2436" y="1693"/>
                    <a:pt x="2392" y="1680"/>
                  </a:cubicBezTo>
                  <a:cubicBezTo>
                    <a:pt x="2247" y="1635"/>
                    <a:pt x="2136" y="1524"/>
                    <a:pt x="1991" y="1502"/>
                  </a:cubicBezTo>
                  <a:cubicBezTo>
                    <a:pt x="1972" y="1500"/>
                    <a:pt x="1952" y="1499"/>
                    <a:pt x="1934" y="1499"/>
                  </a:cubicBezTo>
                  <a:cubicBezTo>
                    <a:pt x="1857" y="1499"/>
                    <a:pt x="1785" y="1515"/>
                    <a:pt x="1714" y="1524"/>
                  </a:cubicBezTo>
                  <a:cubicBezTo>
                    <a:pt x="1698" y="1526"/>
                    <a:pt x="1682" y="1527"/>
                    <a:pt x="1666" y="1527"/>
                  </a:cubicBezTo>
                  <a:cubicBezTo>
                    <a:pt x="1582" y="1527"/>
                    <a:pt x="1503" y="1502"/>
                    <a:pt x="1447" y="1446"/>
                  </a:cubicBezTo>
                  <a:cubicBezTo>
                    <a:pt x="1358" y="1346"/>
                    <a:pt x="1413" y="1191"/>
                    <a:pt x="1457" y="1068"/>
                  </a:cubicBezTo>
                  <a:cubicBezTo>
                    <a:pt x="1513" y="946"/>
                    <a:pt x="1469" y="868"/>
                    <a:pt x="1380" y="768"/>
                  </a:cubicBezTo>
                  <a:cubicBezTo>
                    <a:pt x="1324" y="690"/>
                    <a:pt x="1324" y="590"/>
                    <a:pt x="1224" y="590"/>
                  </a:cubicBezTo>
                  <a:cubicBezTo>
                    <a:pt x="1135" y="578"/>
                    <a:pt x="1035" y="578"/>
                    <a:pt x="957" y="523"/>
                  </a:cubicBezTo>
                  <a:cubicBezTo>
                    <a:pt x="868" y="467"/>
                    <a:pt x="824" y="356"/>
                    <a:pt x="824" y="245"/>
                  </a:cubicBezTo>
                  <a:cubicBezTo>
                    <a:pt x="824" y="167"/>
                    <a:pt x="846" y="78"/>
                    <a:pt x="8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08" name="Google Shape;16708;p24"/>
            <p:cNvSpPr/>
            <p:nvPr/>
          </p:nvSpPr>
          <p:spPr>
            <a:xfrm flipH="1">
              <a:off x="-266405" y="-292510"/>
              <a:ext cx="143602" cy="71478"/>
            </a:xfrm>
            <a:custGeom>
              <a:avLst/>
              <a:gdLst/>
              <a:ahLst/>
              <a:cxnLst/>
              <a:rect l="l" t="t" r="r" b="b"/>
              <a:pathLst>
                <a:path w="1780" h="886" extrusionOk="0">
                  <a:moveTo>
                    <a:pt x="1780" y="0"/>
                  </a:moveTo>
                  <a:lnTo>
                    <a:pt x="1780" y="0"/>
                  </a:lnTo>
                  <a:cubicBezTo>
                    <a:pt x="1613" y="34"/>
                    <a:pt x="1469" y="123"/>
                    <a:pt x="1324" y="212"/>
                  </a:cubicBezTo>
                  <a:cubicBezTo>
                    <a:pt x="1179" y="301"/>
                    <a:pt x="1046" y="401"/>
                    <a:pt x="912" y="501"/>
                  </a:cubicBezTo>
                  <a:cubicBezTo>
                    <a:pt x="767" y="590"/>
                    <a:pt x="634" y="679"/>
                    <a:pt x="478" y="746"/>
                  </a:cubicBezTo>
                  <a:cubicBezTo>
                    <a:pt x="334" y="813"/>
                    <a:pt x="178" y="846"/>
                    <a:pt x="0" y="846"/>
                  </a:cubicBezTo>
                  <a:lnTo>
                    <a:pt x="0" y="857"/>
                  </a:lnTo>
                  <a:cubicBezTo>
                    <a:pt x="61" y="877"/>
                    <a:pt x="124" y="886"/>
                    <a:pt x="187" y="886"/>
                  </a:cubicBezTo>
                  <a:cubicBezTo>
                    <a:pt x="299" y="886"/>
                    <a:pt x="413" y="859"/>
                    <a:pt x="512" y="823"/>
                  </a:cubicBezTo>
                  <a:cubicBezTo>
                    <a:pt x="678" y="768"/>
                    <a:pt x="812" y="657"/>
                    <a:pt x="945" y="557"/>
                  </a:cubicBezTo>
                  <a:cubicBezTo>
                    <a:pt x="1079" y="457"/>
                    <a:pt x="1212" y="346"/>
                    <a:pt x="1346" y="245"/>
                  </a:cubicBezTo>
                  <a:cubicBezTo>
                    <a:pt x="1479" y="145"/>
                    <a:pt x="1624" y="57"/>
                    <a:pt x="17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09" name="Google Shape;16709;p24"/>
            <p:cNvSpPr/>
            <p:nvPr/>
          </p:nvSpPr>
          <p:spPr>
            <a:xfrm flipH="1">
              <a:off x="-307711" y="-271937"/>
              <a:ext cx="187650" cy="69219"/>
            </a:xfrm>
            <a:custGeom>
              <a:avLst/>
              <a:gdLst/>
              <a:ahLst/>
              <a:cxnLst/>
              <a:rect l="l" t="t" r="r" b="b"/>
              <a:pathLst>
                <a:path w="2326" h="858" extrusionOk="0">
                  <a:moveTo>
                    <a:pt x="2270" y="0"/>
                  </a:moveTo>
                  <a:cubicBezTo>
                    <a:pt x="2077" y="0"/>
                    <a:pt x="1886" y="53"/>
                    <a:pt x="1713" y="124"/>
                  </a:cubicBezTo>
                  <a:cubicBezTo>
                    <a:pt x="1513" y="202"/>
                    <a:pt x="1335" y="302"/>
                    <a:pt x="1147" y="391"/>
                  </a:cubicBezTo>
                  <a:cubicBezTo>
                    <a:pt x="957" y="480"/>
                    <a:pt x="768" y="558"/>
                    <a:pt x="579" y="635"/>
                  </a:cubicBezTo>
                  <a:cubicBezTo>
                    <a:pt x="390" y="724"/>
                    <a:pt x="201" y="791"/>
                    <a:pt x="1" y="847"/>
                  </a:cubicBezTo>
                  <a:lnTo>
                    <a:pt x="1" y="858"/>
                  </a:lnTo>
                  <a:cubicBezTo>
                    <a:pt x="212" y="858"/>
                    <a:pt x="423" y="803"/>
                    <a:pt x="623" y="736"/>
                  </a:cubicBezTo>
                  <a:cubicBezTo>
                    <a:pt x="824" y="669"/>
                    <a:pt x="1002" y="558"/>
                    <a:pt x="1180" y="457"/>
                  </a:cubicBezTo>
                  <a:cubicBezTo>
                    <a:pt x="1369" y="358"/>
                    <a:pt x="1547" y="257"/>
                    <a:pt x="1736" y="168"/>
                  </a:cubicBezTo>
                  <a:cubicBezTo>
                    <a:pt x="1914" y="79"/>
                    <a:pt x="2114" y="12"/>
                    <a:pt x="2326" y="2"/>
                  </a:cubicBezTo>
                  <a:cubicBezTo>
                    <a:pt x="2307" y="1"/>
                    <a:pt x="2288" y="0"/>
                    <a:pt x="22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10" name="Google Shape;16710;p24"/>
            <p:cNvSpPr/>
            <p:nvPr/>
          </p:nvSpPr>
          <p:spPr>
            <a:xfrm flipH="1">
              <a:off x="-293351" y="-217965"/>
              <a:ext cx="166997" cy="29930"/>
            </a:xfrm>
            <a:custGeom>
              <a:avLst/>
              <a:gdLst/>
              <a:ahLst/>
              <a:cxnLst/>
              <a:rect l="l" t="t" r="r" b="b"/>
              <a:pathLst>
                <a:path w="2070" h="371" extrusionOk="0">
                  <a:moveTo>
                    <a:pt x="2070" y="0"/>
                  </a:moveTo>
                  <a:cubicBezTo>
                    <a:pt x="1892" y="0"/>
                    <a:pt x="1714" y="45"/>
                    <a:pt x="1546" y="89"/>
                  </a:cubicBezTo>
                  <a:cubicBezTo>
                    <a:pt x="1380" y="134"/>
                    <a:pt x="1213" y="189"/>
                    <a:pt x="1035" y="222"/>
                  </a:cubicBezTo>
                  <a:cubicBezTo>
                    <a:pt x="868" y="255"/>
                    <a:pt x="690" y="267"/>
                    <a:pt x="523" y="289"/>
                  </a:cubicBezTo>
                  <a:cubicBezTo>
                    <a:pt x="345" y="300"/>
                    <a:pt x="179" y="311"/>
                    <a:pt x="1" y="322"/>
                  </a:cubicBezTo>
                  <a:cubicBezTo>
                    <a:pt x="128" y="356"/>
                    <a:pt x="261" y="371"/>
                    <a:pt x="396" y="371"/>
                  </a:cubicBezTo>
                  <a:cubicBezTo>
                    <a:pt x="438" y="371"/>
                    <a:pt x="481" y="369"/>
                    <a:pt x="523" y="367"/>
                  </a:cubicBezTo>
                  <a:cubicBezTo>
                    <a:pt x="701" y="367"/>
                    <a:pt x="879" y="334"/>
                    <a:pt x="1057" y="289"/>
                  </a:cubicBezTo>
                  <a:cubicBezTo>
                    <a:pt x="1224" y="245"/>
                    <a:pt x="1391" y="189"/>
                    <a:pt x="1558" y="134"/>
                  </a:cubicBezTo>
                  <a:cubicBezTo>
                    <a:pt x="1724" y="77"/>
                    <a:pt x="1892" y="22"/>
                    <a:pt x="20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11" name="Google Shape;16711;p24"/>
            <p:cNvSpPr/>
            <p:nvPr/>
          </p:nvSpPr>
          <p:spPr>
            <a:xfrm flipH="1">
              <a:off x="-349016" y="-177627"/>
              <a:ext cx="221776" cy="24606"/>
            </a:xfrm>
            <a:custGeom>
              <a:avLst/>
              <a:gdLst/>
              <a:ahLst/>
              <a:cxnLst/>
              <a:rect l="l" t="t" r="r" b="b"/>
              <a:pathLst>
                <a:path w="2749" h="305" extrusionOk="0">
                  <a:moveTo>
                    <a:pt x="1" y="0"/>
                  </a:moveTo>
                  <a:lnTo>
                    <a:pt x="1" y="12"/>
                  </a:lnTo>
                  <a:cubicBezTo>
                    <a:pt x="212" y="111"/>
                    <a:pt x="435" y="190"/>
                    <a:pt x="657" y="245"/>
                  </a:cubicBezTo>
                  <a:cubicBezTo>
                    <a:pt x="839" y="288"/>
                    <a:pt x="1027" y="305"/>
                    <a:pt x="1212" y="305"/>
                  </a:cubicBezTo>
                  <a:cubicBezTo>
                    <a:pt x="1265" y="305"/>
                    <a:pt x="1317" y="303"/>
                    <a:pt x="1369" y="301"/>
                  </a:cubicBezTo>
                  <a:cubicBezTo>
                    <a:pt x="1491" y="301"/>
                    <a:pt x="1602" y="289"/>
                    <a:pt x="1725" y="267"/>
                  </a:cubicBezTo>
                  <a:cubicBezTo>
                    <a:pt x="1836" y="245"/>
                    <a:pt x="1958" y="212"/>
                    <a:pt x="2069" y="178"/>
                  </a:cubicBezTo>
                  <a:cubicBezTo>
                    <a:pt x="2275" y="116"/>
                    <a:pt x="2480" y="55"/>
                    <a:pt x="2694" y="55"/>
                  </a:cubicBezTo>
                  <a:cubicBezTo>
                    <a:pt x="2712" y="55"/>
                    <a:pt x="2730" y="55"/>
                    <a:pt x="2748" y="56"/>
                  </a:cubicBezTo>
                  <a:lnTo>
                    <a:pt x="2748" y="45"/>
                  </a:lnTo>
                  <a:cubicBezTo>
                    <a:pt x="2699" y="38"/>
                    <a:pt x="2649" y="35"/>
                    <a:pt x="2599" y="35"/>
                  </a:cubicBezTo>
                  <a:cubicBezTo>
                    <a:pt x="2415" y="35"/>
                    <a:pt x="2231" y="76"/>
                    <a:pt x="2047" y="111"/>
                  </a:cubicBezTo>
                  <a:cubicBezTo>
                    <a:pt x="1849" y="161"/>
                    <a:pt x="1650" y="202"/>
                    <a:pt x="1444" y="202"/>
                  </a:cubicBezTo>
                  <a:cubicBezTo>
                    <a:pt x="1419" y="202"/>
                    <a:pt x="1394" y="202"/>
                    <a:pt x="1369" y="200"/>
                  </a:cubicBezTo>
                  <a:cubicBezTo>
                    <a:pt x="1135" y="200"/>
                    <a:pt x="913" y="156"/>
                    <a:pt x="690" y="111"/>
                  </a:cubicBezTo>
                  <a:cubicBezTo>
                    <a:pt x="457" y="78"/>
                    <a:pt x="235" y="34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12" name="Google Shape;16712;p24"/>
            <p:cNvSpPr/>
            <p:nvPr/>
          </p:nvSpPr>
          <p:spPr>
            <a:xfrm flipH="1">
              <a:off x="-409038" y="-170447"/>
              <a:ext cx="367959" cy="291640"/>
            </a:xfrm>
            <a:custGeom>
              <a:avLst/>
              <a:gdLst/>
              <a:ahLst/>
              <a:cxnLst/>
              <a:rect l="l" t="t" r="r" b="b"/>
              <a:pathLst>
                <a:path w="4561" h="3615" extrusionOk="0">
                  <a:moveTo>
                    <a:pt x="835" y="0"/>
                  </a:moveTo>
                  <a:lnTo>
                    <a:pt x="1" y="256"/>
                  </a:lnTo>
                  <a:cubicBezTo>
                    <a:pt x="1" y="256"/>
                    <a:pt x="423" y="2080"/>
                    <a:pt x="735" y="2725"/>
                  </a:cubicBezTo>
                  <a:cubicBezTo>
                    <a:pt x="1046" y="3371"/>
                    <a:pt x="1513" y="3448"/>
                    <a:pt x="1792" y="3537"/>
                  </a:cubicBezTo>
                  <a:cubicBezTo>
                    <a:pt x="1956" y="3599"/>
                    <a:pt x="2158" y="3614"/>
                    <a:pt x="2374" y="3614"/>
                  </a:cubicBezTo>
                  <a:cubicBezTo>
                    <a:pt x="2510" y="3614"/>
                    <a:pt x="2651" y="3608"/>
                    <a:pt x="2793" y="3604"/>
                  </a:cubicBezTo>
                  <a:cubicBezTo>
                    <a:pt x="3149" y="3604"/>
                    <a:pt x="3149" y="3371"/>
                    <a:pt x="3305" y="3226"/>
                  </a:cubicBezTo>
                  <a:cubicBezTo>
                    <a:pt x="3367" y="3167"/>
                    <a:pt x="3414" y="3158"/>
                    <a:pt x="3458" y="3158"/>
                  </a:cubicBezTo>
                  <a:cubicBezTo>
                    <a:pt x="3480" y="3158"/>
                    <a:pt x="3501" y="3160"/>
                    <a:pt x="3523" y="3160"/>
                  </a:cubicBezTo>
                  <a:cubicBezTo>
                    <a:pt x="3570" y="3160"/>
                    <a:pt x="3621" y="3151"/>
                    <a:pt x="3693" y="3092"/>
                  </a:cubicBezTo>
                  <a:cubicBezTo>
                    <a:pt x="3883" y="2959"/>
                    <a:pt x="3772" y="2703"/>
                    <a:pt x="3805" y="2603"/>
                  </a:cubicBezTo>
                  <a:cubicBezTo>
                    <a:pt x="3849" y="2503"/>
                    <a:pt x="3861" y="2491"/>
                    <a:pt x="4094" y="2392"/>
                  </a:cubicBezTo>
                  <a:cubicBezTo>
                    <a:pt x="4328" y="2291"/>
                    <a:pt x="4361" y="2069"/>
                    <a:pt x="4461" y="1880"/>
                  </a:cubicBezTo>
                  <a:cubicBezTo>
                    <a:pt x="4561" y="1691"/>
                    <a:pt x="4472" y="1546"/>
                    <a:pt x="4239" y="1458"/>
                  </a:cubicBezTo>
                  <a:cubicBezTo>
                    <a:pt x="3994" y="1369"/>
                    <a:pt x="3861" y="1401"/>
                    <a:pt x="3527" y="1357"/>
                  </a:cubicBezTo>
                  <a:cubicBezTo>
                    <a:pt x="3193" y="1324"/>
                    <a:pt x="2593" y="1124"/>
                    <a:pt x="2037" y="912"/>
                  </a:cubicBezTo>
                  <a:cubicBezTo>
                    <a:pt x="1481" y="701"/>
                    <a:pt x="835" y="0"/>
                    <a:pt x="8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13" name="Google Shape;16713;p24"/>
            <p:cNvSpPr/>
            <p:nvPr/>
          </p:nvSpPr>
          <p:spPr>
            <a:xfrm flipH="1">
              <a:off x="-185648" y="-170447"/>
              <a:ext cx="144570" cy="280023"/>
            </a:xfrm>
            <a:custGeom>
              <a:avLst/>
              <a:gdLst/>
              <a:ahLst/>
              <a:cxnLst/>
              <a:rect l="l" t="t" r="r" b="b"/>
              <a:pathLst>
                <a:path w="1792" h="3471" extrusionOk="0">
                  <a:moveTo>
                    <a:pt x="835" y="0"/>
                  </a:moveTo>
                  <a:lnTo>
                    <a:pt x="1" y="256"/>
                  </a:lnTo>
                  <a:cubicBezTo>
                    <a:pt x="1" y="256"/>
                    <a:pt x="423" y="2080"/>
                    <a:pt x="735" y="2725"/>
                  </a:cubicBezTo>
                  <a:cubicBezTo>
                    <a:pt x="969" y="3215"/>
                    <a:pt x="1291" y="3381"/>
                    <a:pt x="1558" y="3470"/>
                  </a:cubicBezTo>
                  <a:cubicBezTo>
                    <a:pt x="1691" y="3348"/>
                    <a:pt x="1792" y="3193"/>
                    <a:pt x="1758" y="3025"/>
                  </a:cubicBezTo>
                  <a:cubicBezTo>
                    <a:pt x="1725" y="2903"/>
                    <a:pt x="1625" y="2803"/>
                    <a:pt x="1592" y="2681"/>
                  </a:cubicBezTo>
                  <a:cubicBezTo>
                    <a:pt x="1558" y="2536"/>
                    <a:pt x="1625" y="2402"/>
                    <a:pt x="1658" y="2258"/>
                  </a:cubicBezTo>
                  <a:cubicBezTo>
                    <a:pt x="1758" y="1913"/>
                    <a:pt x="1703" y="1524"/>
                    <a:pt x="1513" y="1224"/>
                  </a:cubicBezTo>
                  <a:cubicBezTo>
                    <a:pt x="1458" y="1146"/>
                    <a:pt x="1402" y="1068"/>
                    <a:pt x="1392" y="968"/>
                  </a:cubicBezTo>
                  <a:cubicBezTo>
                    <a:pt x="1369" y="868"/>
                    <a:pt x="1414" y="756"/>
                    <a:pt x="1447" y="657"/>
                  </a:cubicBezTo>
                  <a:cubicBezTo>
                    <a:pt x="1458" y="623"/>
                    <a:pt x="1458" y="601"/>
                    <a:pt x="1469" y="568"/>
                  </a:cubicBezTo>
                  <a:cubicBezTo>
                    <a:pt x="1113" y="301"/>
                    <a:pt x="835" y="0"/>
                    <a:pt x="8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14" name="Google Shape;16714;p24"/>
            <p:cNvSpPr/>
            <p:nvPr/>
          </p:nvSpPr>
          <p:spPr>
            <a:xfrm flipH="1">
              <a:off x="-171289" y="-154312"/>
              <a:ext cx="96084" cy="183132"/>
            </a:xfrm>
            <a:custGeom>
              <a:avLst/>
              <a:gdLst/>
              <a:ahLst/>
              <a:cxnLst/>
              <a:rect l="l" t="t" r="r" b="b"/>
              <a:pathLst>
                <a:path w="1191" h="2270" extrusionOk="0">
                  <a:moveTo>
                    <a:pt x="12" y="0"/>
                  </a:moveTo>
                  <a:lnTo>
                    <a:pt x="0" y="12"/>
                  </a:lnTo>
                  <a:cubicBezTo>
                    <a:pt x="57" y="223"/>
                    <a:pt x="134" y="423"/>
                    <a:pt x="212" y="623"/>
                  </a:cubicBezTo>
                  <a:cubicBezTo>
                    <a:pt x="290" y="823"/>
                    <a:pt x="390" y="1013"/>
                    <a:pt x="479" y="1213"/>
                  </a:cubicBezTo>
                  <a:cubicBezTo>
                    <a:pt x="568" y="1413"/>
                    <a:pt x="646" y="1602"/>
                    <a:pt x="735" y="1814"/>
                  </a:cubicBezTo>
                  <a:cubicBezTo>
                    <a:pt x="824" y="2002"/>
                    <a:pt x="969" y="2202"/>
                    <a:pt x="1191" y="2269"/>
                  </a:cubicBezTo>
                  <a:lnTo>
                    <a:pt x="1191" y="2259"/>
                  </a:lnTo>
                  <a:cubicBezTo>
                    <a:pt x="1001" y="2158"/>
                    <a:pt x="880" y="1969"/>
                    <a:pt x="813" y="1769"/>
                  </a:cubicBezTo>
                  <a:cubicBezTo>
                    <a:pt x="746" y="1580"/>
                    <a:pt x="679" y="1369"/>
                    <a:pt x="601" y="1157"/>
                  </a:cubicBezTo>
                  <a:cubicBezTo>
                    <a:pt x="534" y="957"/>
                    <a:pt x="468" y="746"/>
                    <a:pt x="368" y="556"/>
                  </a:cubicBezTo>
                  <a:cubicBezTo>
                    <a:pt x="267" y="368"/>
                    <a:pt x="156" y="178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15" name="Google Shape;16715;p24"/>
            <p:cNvSpPr/>
            <p:nvPr/>
          </p:nvSpPr>
          <p:spPr>
            <a:xfrm flipH="1">
              <a:off x="-227842" y="-156087"/>
              <a:ext cx="143682" cy="180470"/>
            </a:xfrm>
            <a:custGeom>
              <a:avLst/>
              <a:gdLst/>
              <a:ahLst/>
              <a:cxnLst/>
              <a:rect l="l" t="t" r="r" b="b"/>
              <a:pathLst>
                <a:path w="1781" h="2237" extrusionOk="0">
                  <a:moveTo>
                    <a:pt x="12" y="0"/>
                  </a:moveTo>
                  <a:lnTo>
                    <a:pt x="1" y="12"/>
                  </a:lnTo>
                  <a:cubicBezTo>
                    <a:pt x="146" y="200"/>
                    <a:pt x="268" y="400"/>
                    <a:pt x="390" y="612"/>
                  </a:cubicBezTo>
                  <a:cubicBezTo>
                    <a:pt x="512" y="812"/>
                    <a:pt x="635" y="1023"/>
                    <a:pt x="779" y="1223"/>
                  </a:cubicBezTo>
                  <a:cubicBezTo>
                    <a:pt x="924" y="1413"/>
                    <a:pt x="1068" y="1613"/>
                    <a:pt x="1213" y="1802"/>
                  </a:cubicBezTo>
                  <a:cubicBezTo>
                    <a:pt x="1280" y="1902"/>
                    <a:pt x="1369" y="1991"/>
                    <a:pt x="1458" y="2069"/>
                  </a:cubicBezTo>
                  <a:cubicBezTo>
                    <a:pt x="1547" y="2147"/>
                    <a:pt x="1658" y="2214"/>
                    <a:pt x="1780" y="2236"/>
                  </a:cubicBezTo>
                  <a:lnTo>
                    <a:pt x="1780" y="2224"/>
                  </a:lnTo>
                  <a:cubicBezTo>
                    <a:pt x="1669" y="2192"/>
                    <a:pt x="1558" y="2125"/>
                    <a:pt x="1480" y="2047"/>
                  </a:cubicBezTo>
                  <a:cubicBezTo>
                    <a:pt x="1391" y="1969"/>
                    <a:pt x="1313" y="1869"/>
                    <a:pt x="1246" y="1780"/>
                  </a:cubicBezTo>
                  <a:cubicBezTo>
                    <a:pt x="1102" y="1579"/>
                    <a:pt x="969" y="1379"/>
                    <a:pt x="835" y="1179"/>
                  </a:cubicBezTo>
                  <a:cubicBezTo>
                    <a:pt x="702" y="979"/>
                    <a:pt x="601" y="768"/>
                    <a:pt x="468" y="568"/>
                  </a:cubicBezTo>
                  <a:cubicBezTo>
                    <a:pt x="334" y="367"/>
                    <a:pt x="190" y="167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16" name="Google Shape;16716;p24"/>
            <p:cNvSpPr/>
            <p:nvPr/>
          </p:nvSpPr>
          <p:spPr>
            <a:xfrm flipH="1">
              <a:off x="-251157" y="-169560"/>
              <a:ext cx="168772" cy="133759"/>
            </a:xfrm>
            <a:custGeom>
              <a:avLst/>
              <a:gdLst/>
              <a:ahLst/>
              <a:cxnLst/>
              <a:rect l="l" t="t" r="r" b="b"/>
              <a:pathLst>
                <a:path w="2092" h="1658" extrusionOk="0">
                  <a:moveTo>
                    <a:pt x="12" y="1"/>
                  </a:moveTo>
                  <a:lnTo>
                    <a:pt x="0" y="11"/>
                  </a:lnTo>
                  <a:cubicBezTo>
                    <a:pt x="156" y="167"/>
                    <a:pt x="301" y="334"/>
                    <a:pt x="445" y="501"/>
                  </a:cubicBezTo>
                  <a:cubicBezTo>
                    <a:pt x="601" y="668"/>
                    <a:pt x="757" y="812"/>
                    <a:pt x="935" y="968"/>
                  </a:cubicBezTo>
                  <a:cubicBezTo>
                    <a:pt x="1102" y="1113"/>
                    <a:pt x="1291" y="1246"/>
                    <a:pt x="1480" y="1368"/>
                  </a:cubicBezTo>
                  <a:cubicBezTo>
                    <a:pt x="1669" y="1479"/>
                    <a:pt x="1869" y="1580"/>
                    <a:pt x="2081" y="1657"/>
                  </a:cubicBezTo>
                  <a:lnTo>
                    <a:pt x="2091" y="1647"/>
                  </a:lnTo>
                  <a:cubicBezTo>
                    <a:pt x="1891" y="1546"/>
                    <a:pt x="1691" y="1435"/>
                    <a:pt x="1513" y="1313"/>
                  </a:cubicBezTo>
                  <a:cubicBezTo>
                    <a:pt x="1335" y="1180"/>
                    <a:pt x="1157" y="1046"/>
                    <a:pt x="1001" y="890"/>
                  </a:cubicBezTo>
                  <a:cubicBezTo>
                    <a:pt x="846" y="735"/>
                    <a:pt x="702" y="567"/>
                    <a:pt x="546" y="412"/>
                  </a:cubicBezTo>
                  <a:cubicBezTo>
                    <a:pt x="379" y="256"/>
                    <a:pt x="212" y="100"/>
                    <a:pt x="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17" name="Google Shape;16717;p24"/>
            <p:cNvSpPr/>
            <p:nvPr/>
          </p:nvSpPr>
          <p:spPr>
            <a:xfrm flipH="1">
              <a:off x="-110295" y="-160605"/>
              <a:ext cx="297933" cy="281233"/>
            </a:xfrm>
            <a:custGeom>
              <a:avLst/>
              <a:gdLst/>
              <a:ahLst/>
              <a:cxnLst/>
              <a:rect l="l" t="t" r="r" b="b"/>
              <a:pathLst>
                <a:path w="3693" h="3486" extrusionOk="0">
                  <a:moveTo>
                    <a:pt x="2369" y="1"/>
                  </a:moveTo>
                  <a:cubicBezTo>
                    <a:pt x="2369" y="1"/>
                    <a:pt x="2124" y="367"/>
                    <a:pt x="1913" y="601"/>
                  </a:cubicBezTo>
                  <a:cubicBezTo>
                    <a:pt x="1701" y="835"/>
                    <a:pt x="1412" y="1135"/>
                    <a:pt x="1112" y="1235"/>
                  </a:cubicBezTo>
                  <a:cubicBezTo>
                    <a:pt x="823" y="1346"/>
                    <a:pt x="411" y="1346"/>
                    <a:pt x="211" y="1635"/>
                  </a:cubicBezTo>
                  <a:cubicBezTo>
                    <a:pt x="0" y="1936"/>
                    <a:pt x="89" y="2136"/>
                    <a:pt x="289" y="2169"/>
                  </a:cubicBezTo>
                  <a:cubicBezTo>
                    <a:pt x="490" y="2203"/>
                    <a:pt x="556" y="2248"/>
                    <a:pt x="712" y="2369"/>
                  </a:cubicBezTo>
                  <a:cubicBezTo>
                    <a:pt x="868" y="2492"/>
                    <a:pt x="967" y="2592"/>
                    <a:pt x="957" y="2737"/>
                  </a:cubicBezTo>
                  <a:cubicBezTo>
                    <a:pt x="945" y="2870"/>
                    <a:pt x="890" y="3059"/>
                    <a:pt x="1190" y="3104"/>
                  </a:cubicBezTo>
                  <a:cubicBezTo>
                    <a:pt x="1311" y="3127"/>
                    <a:pt x="1392" y="3129"/>
                    <a:pt x="1451" y="3129"/>
                  </a:cubicBezTo>
                  <a:cubicBezTo>
                    <a:pt x="1463" y="3129"/>
                    <a:pt x="1473" y="3129"/>
                    <a:pt x="1483" y="3129"/>
                  </a:cubicBezTo>
                  <a:cubicBezTo>
                    <a:pt x="1546" y="3129"/>
                    <a:pt x="1585" y="3132"/>
                    <a:pt x="1635" y="3170"/>
                  </a:cubicBezTo>
                  <a:cubicBezTo>
                    <a:pt x="1735" y="3249"/>
                    <a:pt x="1757" y="3471"/>
                    <a:pt x="1958" y="3482"/>
                  </a:cubicBezTo>
                  <a:cubicBezTo>
                    <a:pt x="1997" y="3484"/>
                    <a:pt x="2039" y="3486"/>
                    <a:pt x="2083" y="3486"/>
                  </a:cubicBezTo>
                  <a:cubicBezTo>
                    <a:pt x="2260" y="3486"/>
                    <a:pt x="2468" y="3456"/>
                    <a:pt x="2692" y="3304"/>
                  </a:cubicBezTo>
                  <a:cubicBezTo>
                    <a:pt x="2981" y="3126"/>
                    <a:pt x="3270" y="3071"/>
                    <a:pt x="3481" y="2414"/>
                  </a:cubicBezTo>
                  <a:cubicBezTo>
                    <a:pt x="3693" y="1769"/>
                    <a:pt x="3448" y="434"/>
                    <a:pt x="3448" y="434"/>
                  </a:cubicBezTo>
                  <a:lnTo>
                    <a:pt x="236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18" name="Google Shape;16718;p24"/>
            <p:cNvSpPr/>
            <p:nvPr/>
          </p:nvSpPr>
          <p:spPr>
            <a:xfrm flipH="1">
              <a:off x="-98598" y="-160605"/>
              <a:ext cx="246785" cy="126821"/>
            </a:xfrm>
            <a:custGeom>
              <a:avLst/>
              <a:gdLst/>
              <a:ahLst/>
              <a:cxnLst/>
              <a:rect l="l" t="t" r="r" b="b"/>
              <a:pathLst>
                <a:path w="3059" h="1572" extrusionOk="0">
                  <a:moveTo>
                    <a:pt x="1880" y="1"/>
                  </a:moveTo>
                  <a:cubicBezTo>
                    <a:pt x="1880" y="1"/>
                    <a:pt x="1635" y="367"/>
                    <a:pt x="1424" y="601"/>
                  </a:cubicBezTo>
                  <a:cubicBezTo>
                    <a:pt x="1212" y="835"/>
                    <a:pt x="923" y="1135"/>
                    <a:pt x="623" y="1235"/>
                  </a:cubicBezTo>
                  <a:cubicBezTo>
                    <a:pt x="445" y="1313"/>
                    <a:pt x="201" y="1336"/>
                    <a:pt x="1" y="1413"/>
                  </a:cubicBezTo>
                  <a:cubicBezTo>
                    <a:pt x="45" y="1480"/>
                    <a:pt x="112" y="1536"/>
                    <a:pt x="189" y="1558"/>
                  </a:cubicBezTo>
                  <a:cubicBezTo>
                    <a:pt x="225" y="1568"/>
                    <a:pt x="261" y="1572"/>
                    <a:pt x="297" y="1572"/>
                  </a:cubicBezTo>
                  <a:cubicBezTo>
                    <a:pt x="383" y="1572"/>
                    <a:pt x="470" y="1548"/>
                    <a:pt x="557" y="1524"/>
                  </a:cubicBezTo>
                  <a:cubicBezTo>
                    <a:pt x="824" y="1447"/>
                    <a:pt x="1079" y="1346"/>
                    <a:pt x="1324" y="1213"/>
                  </a:cubicBezTo>
                  <a:cubicBezTo>
                    <a:pt x="1390" y="1180"/>
                    <a:pt x="1469" y="1135"/>
                    <a:pt x="1546" y="1135"/>
                  </a:cubicBezTo>
                  <a:cubicBezTo>
                    <a:pt x="1635" y="1146"/>
                    <a:pt x="1724" y="1202"/>
                    <a:pt x="1825" y="1213"/>
                  </a:cubicBezTo>
                  <a:cubicBezTo>
                    <a:pt x="1836" y="1214"/>
                    <a:pt x="1848" y="1214"/>
                    <a:pt x="1859" y="1214"/>
                  </a:cubicBezTo>
                  <a:cubicBezTo>
                    <a:pt x="1958" y="1214"/>
                    <a:pt x="2058" y="1178"/>
                    <a:pt x="2157" y="1178"/>
                  </a:cubicBezTo>
                  <a:cubicBezTo>
                    <a:pt x="2168" y="1178"/>
                    <a:pt x="2180" y="1179"/>
                    <a:pt x="2191" y="1180"/>
                  </a:cubicBezTo>
                  <a:cubicBezTo>
                    <a:pt x="2292" y="1190"/>
                    <a:pt x="2369" y="1247"/>
                    <a:pt x="2458" y="1269"/>
                  </a:cubicBezTo>
                  <a:cubicBezTo>
                    <a:pt x="2530" y="1293"/>
                    <a:pt x="2601" y="1302"/>
                    <a:pt x="2673" y="1302"/>
                  </a:cubicBezTo>
                  <a:cubicBezTo>
                    <a:pt x="2801" y="1302"/>
                    <a:pt x="2930" y="1271"/>
                    <a:pt x="3059" y="1235"/>
                  </a:cubicBezTo>
                  <a:cubicBezTo>
                    <a:pt x="3026" y="790"/>
                    <a:pt x="2959" y="434"/>
                    <a:pt x="2959" y="434"/>
                  </a:cubicBezTo>
                  <a:lnTo>
                    <a:pt x="188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19" name="Google Shape;16719;p24"/>
            <p:cNvSpPr/>
            <p:nvPr/>
          </p:nvSpPr>
          <p:spPr>
            <a:xfrm flipH="1">
              <a:off x="-22361" y="-150762"/>
              <a:ext cx="92534" cy="123029"/>
            </a:xfrm>
            <a:custGeom>
              <a:avLst/>
              <a:gdLst/>
              <a:ahLst/>
              <a:cxnLst/>
              <a:rect l="l" t="t" r="r" b="b"/>
              <a:pathLst>
                <a:path w="1147" h="1525" extrusionOk="0">
                  <a:moveTo>
                    <a:pt x="1124" y="1"/>
                  </a:moveTo>
                  <a:cubicBezTo>
                    <a:pt x="1080" y="146"/>
                    <a:pt x="1002" y="279"/>
                    <a:pt x="902" y="413"/>
                  </a:cubicBezTo>
                  <a:cubicBezTo>
                    <a:pt x="813" y="535"/>
                    <a:pt x="713" y="646"/>
                    <a:pt x="601" y="769"/>
                  </a:cubicBezTo>
                  <a:cubicBezTo>
                    <a:pt x="479" y="880"/>
                    <a:pt x="368" y="980"/>
                    <a:pt x="257" y="1102"/>
                  </a:cubicBezTo>
                  <a:cubicBezTo>
                    <a:pt x="146" y="1224"/>
                    <a:pt x="35" y="1358"/>
                    <a:pt x="1" y="1525"/>
                  </a:cubicBezTo>
                  <a:lnTo>
                    <a:pt x="12" y="1525"/>
                  </a:lnTo>
                  <a:cubicBezTo>
                    <a:pt x="57" y="1369"/>
                    <a:pt x="179" y="1258"/>
                    <a:pt x="290" y="1147"/>
                  </a:cubicBezTo>
                  <a:cubicBezTo>
                    <a:pt x="413" y="1036"/>
                    <a:pt x="535" y="935"/>
                    <a:pt x="657" y="835"/>
                  </a:cubicBezTo>
                  <a:cubicBezTo>
                    <a:pt x="779" y="724"/>
                    <a:pt x="913" y="613"/>
                    <a:pt x="1002" y="468"/>
                  </a:cubicBezTo>
                  <a:cubicBezTo>
                    <a:pt x="1091" y="334"/>
                    <a:pt x="1147" y="168"/>
                    <a:pt x="1135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20" name="Google Shape;16720;p24"/>
            <p:cNvSpPr/>
            <p:nvPr/>
          </p:nvSpPr>
          <p:spPr>
            <a:xfrm flipH="1">
              <a:off x="-36722" y="-139952"/>
              <a:ext cx="67364" cy="155299"/>
            </a:xfrm>
            <a:custGeom>
              <a:avLst/>
              <a:gdLst/>
              <a:ahLst/>
              <a:cxnLst/>
              <a:rect l="l" t="t" r="r" b="b"/>
              <a:pathLst>
                <a:path w="835" h="1925" extrusionOk="0">
                  <a:moveTo>
                    <a:pt x="812" y="0"/>
                  </a:moveTo>
                  <a:cubicBezTo>
                    <a:pt x="756" y="167"/>
                    <a:pt x="701" y="334"/>
                    <a:pt x="645" y="490"/>
                  </a:cubicBezTo>
                  <a:cubicBezTo>
                    <a:pt x="578" y="657"/>
                    <a:pt x="534" y="823"/>
                    <a:pt x="457" y="979"/>
                  </a:cubicBezTo>
                  <a:cubicBezTo>
                    <a:pt x="378" y="1135"/>
                    <a:pt x="289" y="1280"/>
                    <a:pt x="200" y="1424"/>
                  </a:cubicBezTo>
                  <a:cubicBezTo>
                    <a:pt x="111" y="1580"/>
                    <a:pt x="22" y="1747"/>
                    <a:pt x="0" y="1925"/>
                  </a:cubicBezTo>
                  <a:lnTo>
                    <a:pt x="12" y="1925"/>
                  </a:lnTo>
                  <a:cubicBezTo>
                    <a:pt x="56" y="1758"/>
                    <a:pt x="145" y="1602"/>
                    <a:pt x="256" y="1468"/>
                  </a:cubicBezTo>
                  <a:cubicBezTo>
                    <a:pt x="356" y="1324"/>
                    <a:pt x="457" y="1179"/>
                    <a:pt x="546" y="1023"/>
                  </a:cubicBezTo>
                  <a:cubicBezTo>
                    <a:pt x="634" y="868"/>
                    <a:pt x="723" y="701"/>
                    <a:pt x="768" y="534"/>
                  </a:cubicBezTo>
                  <a:cubicBezTo>
                    <a:pt x="812" y="356"/>
                    <a:pt x="835" y="178"/>
                    <a:pt x="823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21" name="Google Shape;16721;p24"/>
            <p:cNvSpPr/>
            <p:nvPr/>
          </p:nvSpPr>
          <p:spPr>
            <a:xfrm flipH="1">
              <a:off x="-72623" y="-156974"/>
              <a:ext cx="45904" cy="182164"/>
            </a:xfrm>
            <a:custGeom>
              <a:avLst/>
              <a:gdLst/>
              <a:ahLst/>
              <a:cxnLst/>
              <a:rect l="l" t="t" r="r" b="b"/>
              <a:pathLst>
                <a:path w="569" h="2258" extrusionOk="0">
                  <a:moveTo>
                    <a:pt x="468" y="0"/>
                  </a:moveTo>
                  <a:cubicBezTo>
                    <a:pt x="457" y="201"/>
                    <a:pt x="446" y="389"/>
                    <a:pt x="424" y="579"/>
                  </a:cubicBezTo>
                  <a:cubicBezTo>
                    <a:pt x="391" y="767"/>
                    <a:pt x="379" y="957"/>
                    <a:pt x="335" y="1135"/>
                  </a:cubicBezTo>
                  <a:cubicBezTo>
                    <a:pt x="302" y="1323"/>
                    <a:pt x="235" y="1501"/>
                    <a:pt x="157" y="1691"/>
                  </a:cubicBezTo>
                  <a:cubicBezTo>
                    <a:pt x="90" y="1869"/>
                    <a:pt x="23" y="2058"/>
                    <a:pt x="1" y="2247"/>
                  </a:cubicBezTo>
                  <a:lnTo>
                    <a:pt x="12" y="2258"/>
                  </a:lnTo>
                  <a:cubicBezTo>
                    <a:pt x="57" y="2069"/>
                    <a:pt x="146" y="1891"/>
                    <a:pt x="235" y="1713"/>
                  </a:cubicBezTo>
                  <a:cubicBezTo>
                    <a:pt x="312" y="1546"/>
                    <a:pt x="401" y="1357"/>
                    <a:pt x="457" y="1168"/>
                  </a:cubicBezTo>
                  <a:cubicBezTo>
                    <a:pt x="513" y="979"/>
                    <a:pt x="569" y="790"/>
                    <a:pt x="569" y="589"/>
                  </a:cubicBezTo>
                  <a:cubicBezTo>
                    <a:pt x="569" y="389"/>
                    <a:pt x="546" y="189"/>
                    <a:pt x="4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22" name="Google Shape;16722;p24"/>
            <p:cNvSpPr/>
            <p:nvPr/>
          </p:nvSpPr>
          <p:spPr>
            <a:xfrm flipH="1">
              <a:off x="-83433" y="-154312"/>
              <a:ext cx="42354" cy="223550"/>
            </a:xfrm>
            <a:custGeom>
              <a:avLst/>
              <a:gdLst/>
              <a:ahLst/>
              <a:cxnLst/>
              <a:rect l="l" t="t" r="r" b="b"/>
              <a:pathLst>
                <a:path w="525" h="2771" extrusionOk="0">
                  <a:moveTo>
                    <a:pt x="401" y="0"/>
                  </a:moveTo>
                  <a:lnTo>
                    <a:pt x="401" y="0"/>
                  </a:lnTo>
                  <a:cubicBezTo>
                    <a:pt x="413" y="245"/>
                    <a:pt x="423" y="490"/>
                    <a:pt x="423" y="724"/>
                  </a:cubicBezTo>
                  <a:cubicBezTo>
                    <a:pt x="423" y="968"/>
                    <a:pt x="423" y="1201"/>
                    <a:pt x="413" y="1446"/>
                  </a:cubicBezTo>
                  <a:cubicBezTo>
                    <a:pt x="391" y="1680"/>
                    <a:pt x="368" y="1925"/>
                    <a:pt x="335" y="2158"/>
                  </a:cubicBezTo>
                  <a:cubicBezTo>
                    <a:pt x="312" y="2269"/>
                    <a:pt x="279" y="2392"/>
                    <a:pt x="223" y="2492"/>
                  </a:cubicBezTo>
                  <a:cubicBezTo>
                    <a:pt x="168" y="2603"/>
                    <a:pt x="101" y="2703"/>
                    <a:pt x="1" y="2770"/>
                  </a:cubicBezTo>
                  <a:cubicBezTo>
                    <a:pt x="112" y="2714"/>
                    <a:pt x="190" y="2614"/>
                    <a:pt x="246" y="2503"/>
                  </a:cubicBezTo>
                  <a:cubicBezTo>
                    <a:pt x="312" y="2403"/>
                    <a:pt x="346" y="2281"/>
                    <a:pt x="368" y="2158"/>
                  </a:cubicBezTo>
                  <a:cubicBezTo>
                    <a:pt x="423" y="1925"/>
                    <a:pt x="457" y="1691"/>
                    <a:pt x="480" y="1446"/>
                  </a:cubicBezTo>
                  <a:cubicBezTo>
                    <a:pt x="502" y="1201"/>
                    <a:pt x="524" y="968"/>
                    <a:pt x="512" y="724"/>
                  </a:cubicBezTo>
                  <a:cubicBezTo>
                    <a:pt x="502" y="479"/>
                    <a:pt x="468" y="234"/>
                    <a:pt x="4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23" name="Google Shape;16723;p24"/>
            <p:cNvSpPr/>
            <p:nvPr/>
          </p:nvSpPr>
          <p:spPr>
            <a:xfrm flipH="1">
              <a:off x="-224210" y="-513239"/>
              <a:ext cx="239605" cy="280023"/>
            </a:xfrm>
            <a:custGeom>
              <a:avLst/>
              <a:gdLst/>
              <a:ahLst/>
              <a:cxnLst/>
              <a:rect l="l" t="t" r="r" b="b"/>
              <a:pathLst>
                <a:path w="2970" h="3471" extrusionOk="0">
                  <a:moveTo>
                    <a:pt x="1806" y="1"/>
                  </a:moveTo>
                  <a:cubicBezTo>
                    <a:pt x="1650" y="1"/>
                    <a:pt x="1453" y="23"/>
                    <a:pt x="1313" y="23"/>
                  </a:cubicBezTo>
                  <a:cubicBezTo>
                    <a:pt x="1306" y="22"/>
                    <a:pt x="1300" y="22"/>
                    <a:pt x="1293" y="22"/>
                  </a:cubicBezTo>
                  <a:cubicBezTo>
                    <a:pt x="1052" y="22"/>
                    <a:pt x="761" y="208"/>
                    <a:pt x="512" y="479"/>
                  </a:cubicBezTo>
                  <a:cubicBezTo>
                    <a:pt x="245" y="746"/>
                    <a:pt x="45" y="1035"/>
                    <a:pt x="23" y="1469"/>
                  </a:cubicBezTo>
                  <a:cubicBezTo>
                    <a:pt x="1" y="1903"/>
                    <a:pt x="379" y="3115"/>
                    <a:pt x="379" y="3115"/>
                  </a:cubicBezTo>
                  <a:lnTo>
                    <a:pt x="1446" y="3471"/>
                  </a:lnTo>
                  <a:cubicBezTo>
                    <a:pt x="1446" y="3471"/>
                    <a:pt x="2181" y="3382"/>
                    <a:pt x="2569" y="2892"/>
                  </a:cubicBezTo>
                  <a:cubicBezTo>
                    <a:pt x="2959" y="2403"/>
                    <a:pt x="2925" y="1814"/>
                    <a:pt x="2948" y="1569"/>
                  </a:cubicBezTo>
                  <a:cubicBezTo>
                    <a:pt x="2970" y="1313"/>
                    <a:pt x="2970" y="1335"/>
                    <a:pt x="2892" y="1235"/>
                  </a:cubicBezTo>
                  <a:cubicBezTo>
                    <a:pt x="2803" y="1146"/>
                    <a:pt x="2592" y="1024"/>
                    <a:pt x="2470" y="868"/>
                  </a:cubicBezTo>
                  <a:cubicBezTo>
                    <a:pt x="2336" y="712"/>
                    <a:pt x="2181" y="657"/>
                    <a:pt x="2158" y="534"/>
                  </a:cubicBezTo>
                  <a:cubicBezTo>
                    <a:pt x="2124" y="412"/>
                    <a:pt x="2114" y="156"/>
                    <a:pt x="2047" y="56"/>
                  </a:cubicBezTo>
                  <a:cubicBezTo>
                    <a:pt x="2018" y="13"/>
                    <a:pt x="1924" y="1"/>
                    <a:pt x="18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24" name="Google Shape;16724;p24"/>
            <p:cNvSpPr/>
            <p:nvPr/>
          </p:nvSpPr>
          <p:spPr>
            <a:xfrm flipH="1">
              <a:off x="-217999" y="-357857"/>
              <a:ext cx="227100" cy="124643"/>
            </a:xfrm>
            <a:custGeom>
              <a:avLst/>
              <a:gdLst/>
              <a:ahLst/>
              <a:cxnLst/>
              <a:rect l="l" t="t" r="r" b="b"/>
              <a:pathLst>
                <a:path w="2815" h="1545" extrusionOk="0">
                  <a:moveTo>
                    <a:pt x="137" y="0"/>
                  </a:moveTo>
                  <a:cubicBezTo>
                    <a:pt x="88" y="0"/>
                    <a:pt x="43" y="17"/>
                    <a:pt x="0" y="43"/>
                  </a:cubicBezTo>
                  <a:cubicBezTo>
                    <a:pt x="101" y="555"/>
                    <a:pt x="301" y="1189"/>
                    <a:pt x="301" y="1189"/>
                  </a:cubicBezTo>
                  <a:lnTo>
                    <a:pt x="1368" y="1545"/>
                  </a:lnTo>
                  <a:cubicBezTo>
                    <a:pt x="1368" y="1545"/>
                    <a:pt x="2103" y="1456"/>
                    <a:pt x="2491" y="966"/>
                  </a:cubicBezTo>
                  <a:cubicBezTo>
                    <a:pt x="2681" y="733"/>
                    <a:pt x="2770" y="477"/>
                    <a:pt x="2814" y="254"/>
                  </a:cubicBezTo>
                  <a:cubicBezTo>
                    <a:pt x="2756" y="230"/>
                    <a:pt x="2691" y="217"/>
                    <a:pt x="2630" y="217"/>
                  </a:cubicBezTo>
                  <a:cubicBezTo>
                    <a:pt x="2609" y="217"/>
                    <a:pt x="2589" y="218"/>
                    <a:pt x="2570" y="221"/>
                  </a:cubicBezTo>
                  <a:cubicBezTo>
                    <a:pt x="2506" y="234"/>
                    <a:pt x="2435" y="254"/>
                    <a:pt x="2371" y="254"/>
                  </a:cubicBezTo>
                  <a:cubicBezTo>
                    <a:pt x="2323" y="254"/>
                    <a:pt x="2280" y="243"/>
                    <a:pt x="2247" y="210"/>
                  </a:cubicBezTo>
                  <a:lnTo>
                    <a:pt x="2180" y="110"/>
                  </a:lnTo>
                  <a:cubicBezTo>
                    <a:pt x="2154" y="89"/>
                    <a:pt x="2121" y="81"/>
                    <a:pt x="2086" y="81"/>
                  </a:cubicBezTo>
                  <a:cubicBezTo>
                    <a:pt x="2047" y="81"/>
                    <a:pt x="2005" y="92"/>
                    <a:pt x="1969" y="110"/>
                  </a:cubicBezTo>
                  <a:cubicBezTo>
                    <a:pt x="1902" y="143"/>
                    <a:pt x="1846" y="199"/>
                    <a:pt x="1791" y="232"/>
                  </a:cubicBezTo>
                  <a:cubicBezTo>
                    <a:pt x="1668" y="321"/>
                    <a:pt x="1513" y="343"/>
                    <a:pt x="1368" y="377"/>
                  </a:cubicBezTo>
                  <a:cubicBezTo>
                    <a:pt x="1309" y="386"/>
                    <a:pt x="1246" y="395"/>
                    <a:pt x="1186" y="395"/>
                  </a:cubicBezTo>
                  <a:cubicBezTo>
                    <a:pt x="1099" y="395"/>
                    <a:pt x="1016" y="376"/>
                    <a:pt x="957" y="310"/>
                  </a:cubicBezTo>
                  <a:cubicBezTo>
                    <a:pt x="901" y="244"/>
                    <a:pt x="868" y="155"/>
                    <a:pt x="790" y="132"/>
                  </a:cubicBezTo>
                  <a:cubicBezTo>
                    <a:pt x="782" y="131"/>
                    <a:pt x="775" y="130"/>
                    <a:pt x="767" y="130"/>
                  </a:cubicBezTo>
                  <a:cubicBezTo>
                    <a:pt x="680" y="130"/>
                    <a:pt x="600" y="233"/>
                    <a:pt x="513" y="233"/>
                  </a:cubicBezTo>
                  <a:cubicBezTo>
                    <a:pt x="509" y="233"/>
                    <a:pt x="505" y="233"/>
                    <a:pt x="501" y="232"/>
                  </a:cubicBezTo>
                  <a:cubicBezTo>
                    <a:pt x="412" y="221"/>
                    <a:pt x="378" y="121"/>
                    <a:pt x="311" y="66"/>
                  </a:cubicBezTo>
                  <a:cubicBezTo>
                    <a:pt x="248" y="19"/>
                    <a:pt x="190" y="0"/>
                    <a:pt x="1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25" name="Google Shape;16725;p24"/>
            <p:cNvSpPr/>
            <p:nvPr/>
          </p:nvSpPr>
          <p:spPr>
            <a:xfrm flipH="1">
              <a:off x="-86983" y="-482743"/>
              <a:ext cx="79949" cy="244123"/>
            </a:xfrm>
            <a:custGeom>
              <a:avLst/>
              <a:gdLst/>
              <a:ahLst/>
              <a:cxnLst/>
              <a:rect l="l" t="t" r="r" b="b"/>
              <a:pathLst>
                <a:path w="991" h="3026" extrusionOk="0">
                  <a:moveTo>
                    <a:pt x="991" y="1"/>
                  </a:moveTo>
                  <a:cubicBezTo>
                    <a:pt x="734" y="123"/>
                    <a:pt x="523" y="324"/>
                    <a:pt x="356" y="557"/>
                  </a:cubicBezTo>
                  <a:cubicBezTo>
                    <a:pt x="200" y="801"/>
                    <a:pt x="89" y="1080"/>
                    <a:pt x="45" y="1357"/>
                  </a:cubicBezTo>
                  <a:cubicBezTo>
                    <a:pt x="0" y="1647"/>
                    <a:pt x="0" y="1936"/>
                    <a:pt x="56" y="2225"/>
                  </a:cubicBezTo>
                  <a:cubicBezTo>
                    <a:pt x="111" y="2503"/>
                    <a:pt x="212" y="2770"/>
                    <a:pt x="345" y="3026"/>
                  </a:cubicBezTo>
                  <a:lnTo>
                    <a:pt x="356" y="3015"/>
                  </a:lnTo>
                  <a:cubicBezTo>
                    <a:pt x="279" y="2748"/>
                    <a:pt x="212" y="2470"/>
                    <a:pt x="167" y="2203"/>
                  </a:cubicBezTo>
                  <a:cubicBezTo>
                    <a:pt x="134" y="1925"/>
                    <a:pt x="111" y="1647"/>
                    <a:pt x="145" y="1380"/>
                  </a:cubicBezTo>
                  <a:cubicBezTo>
                    <a:pt x="178" y="1102"/>
                    <a:pt x="267" y="835"/>
                    <a:pt x="412" y="590"/>
                  </a:cubicBezTo>
                  <a:cubicBezTo>
                    <a:pt x="546" y="356"/>
                    <a:pt x="746" y="146"/>
                    <a:pt x="991" y="12"/>
                  </a:cubicBezTo>
                  <a:lnTo>
                    <a:pt x="99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26" name="Google Shape;16726;p24"/>
            <p:cNvSpPr/>
            <p:nvPr/>
          </p:nvSpPr>
          <p:spPr>
            <a:xfrm flipH="1">
              <a:off x="-71655" y="-427964"/>
              <a:ext cx="41306" cy="195718"/>
            </a:xfrm>
            <a:custGeom>
              <a:avLst/>
              <a:gdLst/>
              <a:ahLst/>
              <a:cxnLst/>
              <a:rect l="l" t="t" r="r" b="b"/>
              <a:pathLst>
                <a:path w="512" h="2426" extrusionOk="0">
                  <a:moveTo>
                    <a:pt x="501" y="0"/>
                  </a:moveTo>
                  <a:cubicBezTo>
                    <a:pt x="201" y="300"/>
                    <a:pt x="12" y="723"/>
                    <a:pt x="0" y="1157"/>
                  </a:cubicBezTo>
                  <a:cubicBezTo>
                    <a:pt x="0" y="1380"/>
                    <a:pt x="34" y="1590"/>
                    <a:pt x="89" y="1802"/>
                  </a:cubicBezTo>
                  <a:cubicBezTo>
                    <a:pt x="145" y="2013"/>
                    <a:pt x="201" y="2213"/>
                    <a:pt x="245" y="2425"/>
                  </a:cubicBezTo>
                  <a:lnTo>
                    <a:pt x="257" y="2425"/>
                  </a:lnTo>
                  <a:cubicBezTo>
                    <a:pt x="257" y="2203"/>
                    <a:pt x="212" y="1991"/>
                    <a:pt x="178" y="1780"/>
                  </a:cubicBezTo>
                  <a:cubicBezTo>
                    <a:pt x="134" y="1580"/>
                    <a:pt x="79" y="1368"/>
                    <a:pt x="79" y="1157"/>
                  </a:cubicBezTo>
                  <a:cubicBezTo>
                    <a:pt x="67" y="745"/>
                    <a:pt x="223" y="323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27" name="Google Shape;16727;p24"/>
            <p:cNvSpPr/>
            <p:nvPr/>
          </p:nvSpPr>
          <p:spPr>
            <a:xfrm flipH="1">
              <a:off x="-132726" y="-430707"/>
              <a:ext cx="82611" cy="201042"/>
            </a:xfrm>
            <a:custGeom>
              <a:avLst/>
              <a:gdLst/>
              <a:ahLst/>
              <a:cxnLst/>
              <a:rect l="l" t="t" r="r" b="b"/>
              <a:pathLst>
                <a:path w="1024" h="2492" extrusionOk="0">
                  <a:moveTo>
                    <a:pt x="1013" y="1"/>
                  </a:moveTo>
                  <a:cubicBezTo>
                    <a:pt x="857" y="168"/>
                    <a:pt x="712" y="346"/>
                    <a:pt x="556" y="524"/>
                  </a:cubicBezTo>
                  <a:cubicBezTo>
                    <a:pt x="400" y="702"/>
                    <a:pt x="267" y="890"/>
                    <a:pt x="156" y="1102"/>
                  </a:cubicBezTo>
                  <a:cubicBezTo>
                    <a:pt x="111" y="1213"/>
                    <a:pt x="67" y="1325"/>
                    <a:pt x="34" y="1436"/>
                  </a:cubicBezTo>
                  <a:cubicBezTo>
                    <a:pt x="12" y="1558"/>
                    <a:pt x="0" y="1681"/>
                    <a:pt x="12" y="1802"/>
                  </a:cubicBezTo>
                  <a:cubicBezTo>
                    <a:pt x="45" y="2047"/>
                    <a:pt x="145" y="2247"/>
                    <a:pt x="123" y="2481"/>
                  </a:cubicBezTo>
                  <a:lnTo>
                    <a:pt x="145" y="2492"/>
                  </a:lnTo>
                  <a:cubicBezTo>
                    <a:pt x="190" y="2381"/>
                    <a:pt x="200" y="2247"/>
                    <a:pt x="190" y="2136"/>
                  </a:cubicBezTo>
                  <a:cubicBezTo>
                    <a:pt x="178" y="2014"/>
                    <a:pt x="156" y="1903"/>
                    <a:pt x="156" y="1792"/>
                  </a:cubicBezTo>
                  <a:cubicBezTo>
                    <a:pt x="145" y="1580"/>
                    <a:pt x="178" y="1358"/>
                    <a:pt x="256" y="1147"/>
                  </a:cubicBezTo>
                  <a:cubicBezTo>
                    <a:pt x="345" y="935"/>
                    <a:pt x="467" y="746"/>
                    <a:pt x="612" y="557"/>
                  </a:cubicBezTo>
                  <a:cubicBezTo>
                    <a:pt x="746" y="379"/>
                    <a:pt x="890" y="190"/>
                    <a:pt x="10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28" name="Google Shape;16728;p24"/>
            <p:cNvSpPr/>
            <p:nvPr/>
          </p:nvSpPr>
          <p:spPr>
            <a:xfrm flipH="1">
              <a:off x="-149829" y="-372298"/>
              <a:ext cx="80030" cy="142633"/>
            </a:xfrm>
            <a:custGeom>
              <a:avLst/>
              <a:gdLst/>
              <a:ahLst/>
              <a:cxnLst/>
              <a:rect l="l" t="t" r="r" b="b"/>
              <a:pathLst>
                <a:path w="992" h="1768" extrusionOk="0">
                  <a:moveTo>
                    <a:pt x="980" y="0"/>
                  </a:moveTo>
                  <a:cubicBezTo>
                    <a:pt x="846" y="100"/>
                    <a:pt x="713" y="211"/>
                    <a:pt x="591" y="344"/>
                  </a:cubicBezTo>
                  <a:cubicBezTo>
                    <a:pt x="479" y="467"/>
                    <a:pt x="379" y="611"/>
                    <a:pt x="301" y="767"/>
                  </a:cubicBezTo>
                  <a:cubicBezTo>
                    <a:pt x="213" y="923"/>
                    <a:pt x="156" y="1101"/>
                    <a:pt x="134" y="1268"/>
                  </a:cubicBezTo>
                  <a:cubicBezTo>
                    <a:pt x="101" y="1434"/>
                    <a:pt x="79" y="1602"/>
                    <a:pt x="1" y="1757"/>
                  </a:cubicBezTo>
                  <a:lnTo>
                    <a:pt x="12" y="1768"/>
                  </a:lnTo>
                  <a:cubicBezTo>
                    <a:pt x="134" y="1635"/>
                    <a:pt x="179" y="1446"/>
                    <a:pt x="213" y="1290"/>
                  </a:cubicBezTo>
                  <a:cubicBezTo>
                    <a:pt x="257" y="1123"/>
                    <a:pt x="290" y="957"/>
                    <a:pt x="357" y="801"/>
                  </a:cubicBezTo>
                  <a:cubicBezTo>
                    <a:pt x="502" y="489"/>
                    <a:pt x="724" y="222"/>
                    <a:pt x="9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29" name="Google Shape;16729;p24"/>
            <p:cNvSpPr/>
            <p:nvPr/>
          </p:nvSpPr>
          <p:spPr>
            <a:xfrm flipH="1">
              <a:off x="-182987" y="-355356"/>
              <a:ext cx="110444" cy="132065"/>
            </a:xfrm>
            <a:custGeom>
              <a:avLst/>
              <a:gdLst/>
              <a:ahLst/>
              <a:cxnLst/>
              <a:rect l="l" t="t" r="r" b="b"/>
              <a:pathLst>
                <a:path w="1369" h="1637" extrusionOk="0">
                  <a:moveTo>
                    <a:pt x="1357" y="1"/>
                  </a:moveTo>
                  <a:cubicBezTo>
                    <a:pt x="1324" y="168"/>
                    <a:pt x="1224" y="324"/>
                    <a:pt x="1113" y="457"/>
                  </a:cubicBezTo>
                  <a:cubicBezTo>
                    <a:pt x="1002" y="591"/>
                    <a:pt x="868" y="702"/>
                    <a:pt x="735" y="813"/>
                  </a:cubicBezTo>
                  <a:cubicBezTo>
                    <a:pt x="601" y="924"/>
                    <a:pt x="445" y="1036"/>
                    <a:pt x="334" y="1180"/>
                  </a:cubicBezTo>
                  <a:cubicBezTo>
                    <a:pt x="323" y="1191"/>
                    <a:pt x="312" y="1214"/>
                    <a:pt x="300" y="1224"/>
                  </a:cubicBezTo>
                  <a:cubicBezTo>
                    <a:pt x="323" y="1158"/>
                    <a:pt x="345" y="1080"/>
                    <a:pt x="356" y="1013"/>
                  </a:cubicBezTo>
                  <a:cubicBezTo>
                    <a:pt x="389" y="902"/>
                    <a:pt x="412" y="802"/>
                    <a:pt x="468" y="702"/>
                  </a:cubicBezTo>
                  <a:cubicBezTo>
                    <a:pt x="512" y="613"/>
                    <a:pt x="601" y="524"/>
                    <a:pt x="701" y="502"/>
                  </a:cubicBezTo>
                  <a:lnTo>
                    <a:pt x="701" y="490"/>
                  </a:lnTo>
                  <a:cubicBezTo>
                    <a:pt x="590" y="502"/>
                    <a:pt x="490" y="591"/>
                    <a:pt x="434" y="680"/>
                  </a:cubicBezTo>
                  <a:cubicBezTo>
                    <a:pt x="367" y="779"/>
                    <a:pt x="334" y="891"/>
                    <a:pt x="290" y="991"/>
                  </a:cubicBezTo>
                  <a:cubicBezTo>
                    <a:pt x="256" y="1102"/>
                    <a:pt x="211" y="1191"/>
                    <a:pt x="167" y="1291"/>
                  </a:cubicBezTo>
                  <a:cubicBezTo>
                    <a:pt x="122" y="1392"/>
                    <a:pt x="67" y="1481"/>
                    <a:pt x="1" y="1580"/>
                  </a:cubicBezTo>
                  <a:lnTo>
                    <a:pt x="11" y="1580"/>
                  </a:lnTo>
                  <a:cubicBezTo>
                    <a:pt x="56" y="1558"/>
                    <a:pt x="90" y="1525"/>
                    <a:pt x="134" y="1481"/>
                  </a:cubicBezTo>
                  <a:lnTo>
                    <a:pt x="134" y="1481"/>
                  </a:lnTo>
                  <a:cubicBezTo>
                    <a:pt x="100" y="1536"/>
                    <a:pt x="78" y="1580"/>
                    <a:pt x="56" y="1636"/>
                  </a:cubicBezTo>
                  <a:lnTo>
                    <a:pt x="67" y="1636"/>
                  </a:lnTo>
                  <a:lnTo>
                    <a:pt x="434" y="1258"/>
                  </a:lnTo>
                  <a:cubicBezTo>
                    <a:pt x="557" y="1135"/>
                    <a:pt x="668" y="1013"/>
                    <a:pt x="801" y="891"/>
                  </a:cubicBezTo>
                  <a:cubicBezTo>
                    <a:pt x="935" y="769"/>
                    <a:pt x="1057" y="646"/>
                    <a:pt x="1168" y="490"/>
                  </a:cubicBezTo>
                  <a:cubicBezTo>
                    <a:pt x="1268" y="346"/>
                    <a:pt x="1357" y="179"/>
                    <a:pt x="13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30" name="Google Shape;16730;p24"/>
            <p:cNvSpPr/>
            <p:nvPr/>
          </p:nvSpPr>
          <p:spPr>
            <a:xfrm flipH="1">
              <a:off x="-29538" y="-578909"/>
              <a:ext cx="310518" cy="368120"/>
            </a:xfrm>
            <a:custGeom>
              <a:avLst/>
              <a:gdLst/>
              <a:ahLst/>
              <a:cxnLst/>
              <a:rect l="l" t="t" r="r" b="b"/>
              <a:pathLst>
                <a:path w="3849" h="4563" extrusionOk="0">
                  <a:moveTo>
                    <a:pt x="1495" y="1"/>
                  </a:moveTo>
                  <a:cubicBezTo>
                    <a:pt x="1483" y="1"/>
                    <a:pt x="1470" y="1"/>
                    <a:pt x="1457" y="3"/>
                  </a:cubicBezTo>
                  <a:cubicBezTo>
                    <a:pt x="1257" y="25"/>
                    <a:pt x="1024" y="414"/>
                    <a:pt x="834" y="481"/>
                  </a:cubicBezTo>
                  <a:cubicBezTo>
                    <a:pt x="634" y="547"/>
                    <a:pt x="478" y="592"/>
                    <a:pt x="234" y="814"/>
                  </a:cubicBezTo>
                  <a:cubicBezTo>
                    <a:pt x="0" y="1037"/>
                    <a:pt x="0" y="1371"/>
                    <a:pt x="156" y="1782"/>
                  </a:cubicBezTo>
                  <a:cubicBezTo>
                    <a:pt x="312" y="2194"/>
                    <a:pt x="623" y="2794"/>
                    <a:pt x="1090" y="3328"/>
                  </a:cubicBezTo>
                  <a:cubicBezTo>
                    <a:pt x="1558" y="3862"/>
                    <a:pt x="2203" y="4207"/>
                    <a:pt x="2480" y="4307"/>
                  </a:cubicBezTo>
                  <a:cubicBezTo>
                    <a:pt x="2759" y="4407"/>
                    <a:pt x="3259" y="4563"/>
                    <a:pt x="3259" y="4563"/>
                  </a:cubicBezTo>
                  <a:lnTo>
                    <a:pt x="3849" y="3773"/>
                  </a:lnTo>
                  <a:cubicBezTo>
                    <a:pt x="3849" y="3773"/>
                    <a:pt x="3303" y="3128"/>
                    <a:pt x="3115" y="2549"/>
                  </a:cubicBezTo>
                  <a:cubicBezTo>
                    <a:pt x="2937" y="1983"/>
                    <a:pt x="2803" y="1815"/>
                    <a:pt x="2781" y="1504"/>
                  </a:cubicBezTo>
                  <a:cubicBezTo>
                    <a:pt x="2759" y="1204"/>
                    <a:pt x="2736" y="715"/>
                    <a:pt x="2636" y="614"/>
                  </a:cubicBezTo>
                  <a:cubicBezTo>
                    <a:pt x="2525" y="503"/>
                    <a:pt x="2091" y="448"/>
                    <a:pt x="1913" y="292"/>
                  </a:cubicBezTo>
                  <a:cubicBezTo>
                    <a:pt x="1748" y="136"/>
                    <a:pt x="1659" y="1"/>
                    <a:pt x="14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31" name="Google Shape;16731;p24"/>
            <p:cNvSpPr/>
            <p:nvPr/>
          </p:nvSpPr>
          <p:spPr>
            <a:xfrm flipH="1">
              <a:off x="-29539" y="-397469"/>
              <a:ext cx="280910" cy="186682"/>
            </a:xfrm>
            <a:custGeom>
              <a:avLst/>
              <a:gdLst/>
              <a:ahLst/>
              <a:cxnLst/>
              <a:rect l="l" t="t" r="r" b="b"/>
              <a:pathLst>
                <a:path w="3482" h="2314" extrusionOk="0">
                  <a:moveTo>
                    <a:pt x="0" y="1"/>
                  </a:moveTo>
                  <a:cubicBezTo>
                    <a:pt x="167" y="334"/>
                    <a:pt x="412" y="723"/>
                    <a:pt x="723" y="1079"/>
                  </a:cubicBezTo>
                  <a:cubicBezTo>
                    <a:pt x="1191" y="1613"/>
                    <a:pt x="1836" y="1958"/>
                    <a:pt x="2113" y="2058"/>
                  </a:cubicBezTo>
                  <a:cubicBezTo>
                    <a:pt x="2392" y="2158"/>
                    <a:pt x="2892" y="2314"/>
                    <a:pt x="2892" y="2314"/>
                  </a:cubicBezTo>
                  <a:lnTo>
                    <a:pt x="3482" y="1524"/>
                  </a:lnTo>
                  <a:cubicBezTo>
                    <a:pt x="3482" y="1524"/>
                    <a:pt x="3225" y="1224"/>
                    <a:pt x="3003" y="846"/>
                  </a:cubicBezTo>
                  <a:cubicBezTo>
                    <a:pt x="2948" y="846"/>
                    <a:pt x="2881" y="857"/>
                    <a:pt x="2814" y="890"/>
                  </a:cubicBezTo>
                  <a:cubicBezTo>
                    <a:pt x="2748" y="923"/>
                    <a:pt x="2692" y="979"/>
                    <a:pt x="2625" y="979"/>
                  </a:cubicBezTo>
                  <a:cubicBezTo>
                    <a:pt x="2613" y="982"/>
                    <a:pt x="2601" y="983"/>
                    <a:pt x="2590" y="983"/>
                  </a:cubicBezTo>
                  <a:cubicBezTo>
                    <a:pt x="2506" y="983"/>
                    <a:pt x="2436" y="918"/>
                    <a:pt x="2358" y="879"/>
                  </a:cubicBezTo>
                  <a:cubicBezTo>
                    <a:pt x="2256" y="823"/>
                    <a:pt x="2139" y="798"/>
                    <a:pt x="2025" y="798"/>
                  </a:cubicBezTo>
                  <a:cubicBezTo>
                    <a:pt x="2002" y="798"/>
                    <a:pt x="1980" y="799"/>
                    <a:pt x="1958" y="801"/>
                  </a:cubicBezTo>
                  <a:cubicBezTo>
                    <a:pt x="1891" y="812"/>
                    <a:pt x="1836" y="868"/>
                    <a:pt x="1802" y="923"/>
                  </a:cubicBezTo>
                  <a:cubicBezTo>
                    <a:pt x="1802" y="935"/>
                    <a:pt x="1802" y="935"/>
                    <a:pt x="1791" y="935"/>
                  </a:cubicBezTo>
                  <a:cubicBezTo>
                    <a:pt x="1763" y="939"/>
                    <a:pt x="1735" y="940"/>
                    <a:pt x="1707" y="940"/>
                  </a:cubicBezTo>
                  <a:cubicBezTo>
                    <a:pt x="1241" y="940"/>
                    <a:pt x="741" y="438"/>
                    <a:pt x="301" y="145"/>
                  </a:cubicBezTo>
                  <a:cubicBezTo>
                    <a:pt x="212" y="90"/>
                    <a:pt x="123" y="34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32" name="Google Shape;16732;p24"/>
            <p:cNvSpPr/>
            <p:nvPr/>
          </p:nvSpPr>
          <p:spPr>
            <a:xfrm flipH="1">
              <a:off x="8136" y="-458460"/>
              <a:ext cx="167885" cy="231537"/>
            </a:xfrm>
            <a:custGeom>
              <a:avLst/>
              <a:gdLst/>
              <a:ahLst/>
              <a:cxnLst/>
              <a:rect l="l" t="t" r="r" b="b"/>
              <a:pathLst>
                <a:path w="2081" h="2870" extrusionOk="0">
                  <a:moveTo>
                    <a:pt x="23" y="0"/>
                  </a:moveTo>
                  <a:lnTo>
                    <a:pt x="0" y="11"/>
                  </a:lnTo>
                  <a:cubicBezTo>
                    <a:pt x="112" y="122"/>
                    <a:pt x="168" y="267"/>
                    <a:pt x="200" y="401"/>
                  </a:cubicBezTo>
                  <a:cubicBezTo>
                    <a:pt x="245" y="545"/>
                    <a:pt x="257" y="701"/>
                    <a:pt x="301" y="846"/>
                  </a:cubicBezTo>
                  <a:cubicBezTo>
                    <a:pt x="378" y="1145"/>
                    <a:pt x="534" y="1424"/>
                    <a:pt x="712" y="1669"/>
                  </a:cubicBezTo>
                  <a:cubicBezTo>
                    <a:pt x="902" y="1913"/>
                    <a:pt x="1080" y="2158"/>
                    <a:pt x="1302" y="2358"/>
                  </a:cubicBezTo>
                  <a:cubicBezTo>
                    <a:pt x="1535" y="2569"/>
                    <a:pt x="1780" y="2759"/>
                    <a:pt x="2069" y="2870"/>
                  </a:cubicBezTo>
                  <a:lnTo>
                    <a:pt x="2081" y="2848"/>
                  </a:lnTo>
                  <a:cubicBezTo>
                    <a:pt x="1847" y="2658"/>
                    <a:pt x="1636" y="2458"/>
                    <a:pt x="1424" y="2235"/>
                  </a:cubicBezTo>
                  <a:cubicBezTo>
                    <a:pt x="1224" y="2025"/>
                    <a:pt x="1013" y="1813"/>
                    <a:pt x="823" y="1580"/>
                  </a:cubicBezTo>
                  <a:cubicBezTo>
                    <a:pt x="635" y="1357"/>
                    <a:pt x="467" y="1101"/>
                    <a:pt x="378" y="823"/>
                  </a:cubicBezTo>
                  <a:cubicBezTo>
                    <a:pt x="334" y="678"/>
                    <a:pt x="301" y="534"/>
                    <a:pt x="257" y="389"/>
                  </a:cubicBezTo>
                  <a:cubicBezTo>
                    <a:pt x="200" y="245"/>
                    <a:pt x="134" y="100"/>
                    <a:pt x="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33" name="Google Shape;16733;p24"/>
            <p:cNvSpPr/>
            <p:nvPr/>
          </p:nvSpPr>
          <p:spPr>
            <a:xfrm flipH="1">
              <a:off x="-7113" y="-440550"/>
              <a:ext cx="124804" cy="186763"/>
            </a:xfrm>
            <a:custGeom>
              <a:avLst/>
              <a:gdLst/>
              <a:ahLst/>
              <a:cxnLst/>
              <a:rect l="l" t="t" r="r" b="b"/>
              <a:pathLst>
                <a:path w="1547" h="2315" extrusionOk="0">
                  <a:moveTo>
                    <a:pt x="11" y="1"/>
                  </a:moveTo>
                  <a:lnTo>
                    <a:pt x="1" y="11"/>
                  </a:lnTo>
                  <a:cubicBezTo>
                    <a:pt x="67" y="234"/>
                    <a:pt x="145" y="456"/>
                    <a:pt x="234" y="679"/>
                  </a:cubicBezTo>
                  <a:cubicBezTo>
                    <a:pt x="323" y="901"/>
                    <a:pt x="412" y="1124"/>
                    <a:pt x="535" y="1324"/>
                  </a:cubicBezTo>
                  <a:cubicBezTo>
                    <a:pt x="646" y="1536"/>
                    <a:pt x="779" y="1746"/>
                    <a:pt x="946" y="1914"/>
                  </a:cubicBezTo>
                  <a:cubicBezTo>
                    <a:pt x="1124" y="2092"/>
                    <a:pt x="1324" y="2236"/>
                    <a:pt x="1546" y="2314"/>
                  </a:cubicBezTo>
                  <a:lnTo>
                    <a:pt x="1546" y="2303"/>
                  </a:lnTo>
                  <a:cubicBezTo>
                    <a:pt x="1368" y="2158"/>
                    <a:pt x="1202" y="2003"/>
                    <a:pt x="1046" y="1825"/>
                  </a:cubicBezTo>
                  <a:cubicBezTo>
                    <a:pt x="901" y="1647"/>
                    <a:pt x="757" y="1469"/>
                    <a:pt x="624" y="1269"/>
                  </a:cubicBezTo>
                  <a:cubicBezTo>
                    <a:pt x="501" y="1079"/>
                    <a:pt x="390" y="868"/>
                    <a:pt x="301" y="656"/>
                  </a:cubicBezTo>
                  <a:cubicBezTo>
                    <a:pt x="189" y="446"/>
                    <a:pt x="100" y="223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34" name="Google Shape;16734;p24"/>
            <p:cNvSpPr/>
            <p:nvPr/>
          </p:nvSpPr>
          <p:spPr>
            <a:xfrm flipH="1">
              <a:off x="-17843" y="-452248"/>
              <a:ext cx="109557" cy="184100"/>
            </a:xfrm>
            <a:custGeom>
              <a:avLst/>
              <a:gdLst/>
              <a:ahLst/>
              <a:cxnLst/>
              <a:rect l="l" t="t" r="r" b="b"/>
              <a:pathLst>
                <a:path w="1358" h="2282" extrusionOk="0">
                  <a:moveTo>
                    <a:pt x="1" y="1"/>
                  </a:moveTo>
                  <a:cubicBezTo>
                    <a:pt x="101" y="201"/>
                    <a:pt x="168" y="413"/>
                    <a:pt x="235" y="624"/>
                  </a:cubicBezTo>
                  <a:cubicBezTo>
                    <a:pt x="312" y="835"/>
                    <a:pt x="390" y="1058"/>
                    <a:pt x="490" y="1258"/>
                  </a:cubicBezTo>
                  <a:cubicBezTo>
                    <a:pt x="591" y="1458"/>
                    <a:pt x="702" y="1658"/>
                    <a:pt x="846" y="1825"/>
                  </a:cubicBezTo>
                  <a:cubicBezTo>
                    <a:pt x="991" y="2003"/>
                    <a:pt x="1157" y="2158"/>
                    <a:pt x="1347" y="2281"/>
                  </a:cubicBezTo>
                  <a:lnTo>
                    <a:pt x="1358" y="2270"/>
                  </a:lnTo>
                  <a:cubicBezTo>
                    <a:pt x="1214" y="2103"/>
                    <a:pt x="1068" y="1936"/>
                    <a:pt x="935" y="1758"/>
                  </a:cubicBezTo>
                  <a:cubicBezTo>
                    <a:pt x="813" y="1580"/>
                    <a:pt x="680" y="1402"/>
                    <a:pt x="568" y="1213"/>
                  </a:cubicBezTo>
                  <a:cubicBezTo>
                    <a:pt x="457" y="1024"/>
                    <a:pt x="368" y="813"/>
                    <a:pt x="290" y="613"/>
                  </a:cubicBezTo>
                  <a:cubicBezTo>
                    <a:pt x="201" y="401"/>
                    <a:pt x="124" y="190"/>
                    <a:pt x="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35" name="Google Shape;16735;p24"/>
            <p:cNvSpPr/>
            <p:nvPr/>
          </p:nvSpPr>
          <p:spPr>
            <a:xfrm flipH="1">
              <a:off x="18865" y="-372298"/>
              <a:ext cx="166997" cy="149813"/>
            </a:xfrm>
            <a:custGeom>
              <a:avLst/>
              <a:gdLst/>
              <a:ahLst/>
              <a:cxnLst/>
              <a:rect l="l" t="t" r="r" b="b"/>
              <a:pathLst>
                <a:path w="2070" h="1857" extrusionOk="0">
                  <a:moveTo>
                    <a:pt x="0" y="0"/>
                  </a:moveTo>
                  <a:cubicBezTo>
                    <a:pt x="122" y="200"/>
                    <a:pt x="245" y="411"/>
                    <a:pt x="379" y="601"/>
                  </a:cubicBezTo>
                  <a:cubicBezTo>
                    <a:pt x="523" y="801"/>
                    <a:pt x="668" y="989"/>
                    <a:pt x="834" y="1167"/>
                  </a:cubicBezTo>
                  <a:cubicBezTo>
                    <a:pt x="990" y="1345"/>
                    <a:pt x="1179" y="1501"/>
                    <a:pt x="1390" y="1624"/>
                  </a:cubicBezTo>
                  <a:cubicBezTo>
                    <a:pt x="1590" y="1746"/>
                    <a:pt x="1824" y="1835"/>
                    <a:pt x="2069" y="1857"/>
                  </a:cubicBezTo>
                  <a:lnTo>
                    <a:pt x="2069" y="1846"/>
                  </a:lnTo>
                  <a:cubicBezTo>
                    <a:pt x="1847" y="1768"/>
                    <a:pt x="1635" y="1657"/>
                    <a:pt x="1446" y="1535"/>
                  </a:cubicBezTo>
                  <a:cubicBezTo>
                    <a:pt x="1246" y="1401"/>
                    <a:pt x="1068" y="1268"/>
                    <a:pt x="890" y="1101"/>
                  </a:cubicBezTo>
                  <a:cubicBezTo>
                    <a:pt x="723" y="934"/>
                    <a:pt x="567" y="756"/>
                    <a:pt x="423" y="567"/>
                  </a:cubicBezTo>
                  <a:cubicBezTo>
                    <a:pt x="278" y="389"/>
                    <a:pt x="145" y="189"/>
                    <a:pt x="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36" name="Google Shape;16736;p24"/>
            <p:cNvSpPr/>
            <p:nvPr/>
          </p:nvSpPr>
          <p:spPr>
            <a:xfrm flipH="1">
              <a:off x="-16952" y="-382221"/>
              <a:ext cx="343756" cy="303499"/>
            </a:xfrm>
            <a:custGeom>
              <a:avLst/>
              <a:gdLst/>
              <a:ahLst/>
              <a:cxnLst/>
              <a:rect l="l" t="t" r="r" b="b"/>
              <a:pathLst>
                <a:path w="4261" h="3762" extrusionOk="0">
                  <a:moveTo>
                    <a:pt x="1" y="0"/>
                  </a:moveTo>
                  <a:lnTo>
                    <a:pt x="1102" y="3348"/>
                  </a:lnTo>
                  <a:cubicBezTo>
                    <a:pt x="1102" y="3348"/>
                    <a:pt x="1046" y="3615"/>
                    <a:pt x="1214" y="3704"/>
                  </a:cubicBezTo>
                  <a:cubicBezTo>
                    <a:pt x="1286" y="3747"/>
                    <a:pt x="1395" y="3762"/>
                    <a:pt x="1514" y="3762"/>
                  </a:cubicBezTo>
                  <a:cubicBezTo>
                    <a:pt x="1704" y="3762"/>
                    <a:pt x="1918" y="3725"/>
                    <a:pt x="2047" y="3704"/>
                  </a:cubicBezTo>
                  <a:cubicBezTo>
                    <a:pt x="2425" y="3638"/>
                    <a:pt x="2837" y="3504"/>
                    <a:pt x="3315" y="3326"/>
                  </a:cubicBezTo>
                  <a:cubicBezTo>
                    <a:pt x="3794" y="3159"/>
                    <a:pt x="4261" y="2859"/>
                    <a:pt x="4261" y="2859"/>
                  </a:cubicBezTo>
                  <a:lnTo>
                    <a:pt x="3816" y="1925"/>
                  </a:lnTo>
                  <a:cubicBezTo>
                    <a:pt x="3816" y="1925"/>
                    <a:pt x="2603" y="1424"/>
                    <a:pt x="2047" y="902"/>
                  </a:cubicBezTo>
                  <a:cubicBezTo>
                    <a:pt x="1491" y="390"/>
                    <a:pt x="1491" y="267"/>
                    <a:pt x="1046" y="145"/>
                  </a:cubicBezTo>
                  <a:cubicBezTo>
                    <a:pt x="591" y="22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37" name="Google Shape;16737;p24"/>
            <p:cNvSpPr/>
            <p:nvPr/>
          </p:nvSpPr>
          <p:spPr>
            <a:xfrm flipH="1">
              <a:off x="-14292" y="-229663"/>
              <a:ext cx="175952" cy="87694"/>
            </a:xfrm>
            <a:custGeom>
              <a:avLst/>
              <a:gdLst/>
              <a:ahLst/>
              <a:cxnLst/>
              <a:rect l="l" t="t" r="r" b="b"/>
              <a:pathLst>
                <a:path w="2181" h="1087" extrusionOk="0">
                  <a:moveTo>
                    <a:pt x="1669" y="0"/>
                  </a:moveTo>
                  <a:cubicBezTo>
                    <a:pt x="1513" y="67"/>
                    <a:pt x="1346" y="145"/>
                    <a:pt x="1179" y="178"/>
                  </a:cubicBezTo>
                  <a:cubicBezTo>
                    <a:pt x="979" y="222"/>
                    <a:pt x="768" y="222"/>
                    <a:pt x="568" y="267"/>
                  </a:cubicBezTo>
                  <a:cubicBezTo>
                    <a:pt x="368" y="311"/>
                    <a:pt x="156" y="412"/>
                    <a:pt x="56" y="590"/>
                  </a:cubicBezTo>
                  <a:cubicBezTo>
                    <a:pt x="22" y="634"/>
                    <a:pt x="0" y="690"/>
                    <a:pt x="12" y="734"/>
                  </a:cubicBezTo>
                  <a:cubicBezTo>
                    <a:pt x="34" y="823"/>
                    <a:pt x="134" y="879"/>
                    <a:pt x="223" y="890"/>
                  </a:cubicBezTo>
                  <a:cubicBezTo>
                    <a:pt x="312" y="901"/>
                    <a:pt x="412" y="890"/>
                    <a:pt x="501" y="934"/>
                  </a:cubicBezTo>
                  <a:cubicBezTo>
                    <a:pt x="579" y="968"/>
                    <a:pt x="645" y="1035"/>
                    <a:pt x="734" y="1068"/>
                  </a:cubicBezTo>
                  <a:cubicBezTo>
                    <a:pt x="774" y="1081"/>
                    <a:pt x="821" y="1086"/>
                    <a:pt x="869" y="1086"/>
                  </a:cubicBezTo>
                  <a:cubicBezTo>
                    <a:pt x="902" y="1086"/>
                    <a:pt x="936" y="1084"/>
                    <a:pt x="968" y="1079"/>
                  </a:cubicBezTo>
                  <a:cubicBezTo>
                    <a:pt x="1146" y="1057"/>
                    <a:pt x="1324" y="1045"/>
                    <a:pt x="1502" y="1001"/>
                  </a:cubicBezTo>
                  <a:cubicBezTo>
                    <a:pt x="1669" y="968"/>
                    <a:pt x="1824" y="912"/>
                    <a:pt x="2002" y="901"/>
                  </a:cubicBezTo>
                  <a:lnTo>
                    <a:pt x="2180" y="901"/>
                  </a:lnTo>
                  <a:lnTo>
                    <a:pt x="1769" y="34"/>
                  </a:lnTo>
                  <a:lnTo>
                    <a:pt x="1669" y="0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38" name="Google Shape;16738;p24"/>
            <p:cNvSpPr/>
            <p:nvPr/>
          </p:nvSpPr>
          <p:spPr>
            <a:xfrm flipH="1">
              <a:off x="-3481" y="-354388"/>
              <a:ext cx="245010" cy="131904"/>
            </a:xfrm>
            <a:custGeom>
              <a:avLst/>
              <a:gdLst/>
              <a:ahLst/>
              <a:cxnLst/>
              <a:rect l="l" t="t" r="r" b="b"/>
              <a:pathLst>
                <a:path w="3037" h="1635" extrusionOk="0">
                  <a:moveTo>
                    <a:pt x="1" y="0"/>
                  </a:moveTo>
                  <a:lnTo>
                    <a:pt x="1" y="11"/>
                  </a:lnTo>
                  <a:cubicBezTo>
                    <a:pt x="278" y="112"/>
                    <a:pt x="523" y="290"/>
                    <a:pt x="735" y="478"/>
                  </a:cubicBezTo>
                  <a:cubicBezTo>
                    <a:pt x="957" y="678"/>
                    <a:pt x="1158" y="890"/>
                    <a:pt x="1380" y="1090"/>
                  </a:cubicBezTo>
                  <a:cubicBezTo>
                    <a:pt x="1602" y="1291"/>
                    <a:pt x="1858" y="1457"/>
                    <a:pt x="2147" y="1546"/>
                  </a:cubicBezTo>
                  <a:cubicBezTo>
                    <a:pt x="2340" y="1605"/>
                    <a:pt x="2542" y="1635"/>
                    <a:pt x="2742" y="1635"/>
                  </a:cubicBezTo>
                  <a:cubicBezTo>
                    <a:pt x="2841" y="1635"/>
                    <a:pt x="2940" y="1628"/>
                    <a:pt x="3037" y="1613"/>
                  </a:cubicBezTo>
                  <a:lnTo>
                    <a:pt x="3037" y="1602"/>
                  </a:lnTo>
                  <a:cubicBezTo>
                    <a:pt x="2737" y="1602"/>
                    <a:pt x="2448" y="1568"/>
                    <a:pt x="2181" y="1469"/>
                  </a:cubicBezTo>
                  <a:cubicBezTo>
                    <a:pt x="1902" y="1368"/>
                    <a:pt x="1647" y="1224"/>
                    <a:pt x="1424" y="1034"/>
                  </a:cubicBezTo>
                  <a:cubicBezTo>
                    <a:pt x="1202" y="856"/>
                    <a:pt x="990" y="646"/>
                    <a:pt x="768" y="445"/>
                  </a:cubicBezTo>
                  <a:cubicBezTo>
                    <a:pt x="535" y="256"/>
                    <a:pt x="290" y="8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39" name="Google Shape;16739;p24"/>
            <p:cNvSpPr/>
            <p:nvPr/>
          </p:nvSpPr>
          <p:spPr>
            <a:xfrm flipH="1">
              <a:off x="-13404" y="-267420"/>
              <a:ext cx="226213" cy="63007"/>
            </a:xfrm>
            <a:custGeom>
              <a:avLst/>
              <a:gdLst/>
              <a:ahLst/>
              <a:cxnLst/>
              <a:rect l="l" t="t" r="r" b="b"/>
              <a:pathLst>
                <a:path w="2804" h="781" extrusionOk="0">
                  <a:moveTo>
                    <a:pt x="1" y="1"/>
                  </a:moveTo>
                  <a:lnTo>
                    <a:pt x="1" y="12"/>
                  </a:lnTo>
                  <a:cubicBezTo>
                    <a:pt x="245" y="57"/>
                    <a:pt x="468" y="157"/>
                    <a:pt x="690" y="257"/>
                  </a:cubicBezTo>
                  <a:cubicBezTo>
                    <a:pt x="901" y="368"/>
                    <a:pt x="1124" y="480"/>
                    <a:pt x="1346" y="579"/>
                  </a:cubicBezTo>
                  <a:cubicBezTo>
                    <a:pt x="1569" y="680"/>
                    <a:pt x="1813" y="769"/>
                    <a:pt x="2069" y="779"/>
                  </a:cubicBezTo>
                  <a:cubicBezTo>
                    <a:pt x="2092" y="780"/>
                    <a:pt x="2114" y="781"/>
                    <a:pt x="2136" y="781"/>
                  </a:cubicBezTo>
                  <a:cubicBezTo>
                    <a:pt x="2367" y="781"/>
                    <a:pt x="2590" y="726"/>
                    <a:pt x="2804" y="635"/>
                  </a:cubicBezTo>
                  <a:lnTo>
                    <a:pt x="2804" y="624"/>
                  </a:lnTo>
                  <a:cubicBezTo>
                    <a:pt x="2620" y="649"/>
                    <a:pt x="2437" y="680"/>
                    <a:pt x="2259" y="680"/>
                  </a:cubicBezTo>
                  <a:cubicBezTo>
                    <a:pt x="2199" y="680"/>
                    <a:pt x="2139" y="677"/>
                    <a:pt x="2080" y="668"/>
                  </a:cubicBezTo>
                  <a:cubicBezTo>
                    <a:pt x="1847" y="646"/>
                    <a:pt x="1613" y="591"/>
                    <a:pt x="1380" y="502"/>
                  </a:cubicBezTo>
                  <a:cubicBezTo>
                    <a:pt x="1157" y="413"/>
                    <a:pt x="935" y="302"/>
                    <a:pt x="713" y="213"/>
                  </a:cubicBezTo>
                  <a:cubicBezTo>
                    <a:pt x="479" y="112"/>
                    <a:pt x="245" y="35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40" name="Google Shape;16740;p24"/>
            <p:cNvSpPr/>
            <p:nvPr/>
          </p:nvSpPr>
          <p:spPr>
            <a:xfrm flipH="1">
              <a:off x="-25022" y="-201830"/>
              <a:ext cx="204672" cy="16780"/>
            </a:xfrm>
            <a:custGeom>
              <a:avLst/>
              <a:gdLst/>
              <a:ahLst/>
              <a:cxnLst/>
              <a:rect l="l" t="t" r="r" b="b"/>
              <a:pathLst>
                <a:path w="2537" h="208" extrusionOk="0">
                  <a:moveTo>
                    <a:pt x="1" y="0"/>
                  </a:moveTo>
                  <a:lnTo>
                    <a:pt x="1" y="11"/>
                  </a:lnTo>
                  <a:cubicBezTo>
                    <a:pt x="413" y="111"/>
                    <a:pt x="835" y="167"/>
                    <a:pt x="1258" y="189"/>
                  </a:cubicBezTo>
                  <a:cubicBezTo>
                    <a:pt x="1389" y="202"/>
                    <a:pt x="1517" y="207"/>
                    <a:pt x="1643" y="207"/>
                  </a:cubicBezTo>
                  <a:cubicBezTo>
                    <a:pt x="1730" y="207"/>
                    <a:pt x="1816" y="205"/>
                    <a:pt x="1903" y="200"/>
                  </a:cubicBezTo>
                  <a:cubicBezTo>
                    <a:pt x="2114" y="178"/>
                    <a:pt x="2326" y="156"/>
                    <a:pt x="2537" y="100"/>
                  </a:cubicBezTo>
                  <a:lnTo>
                    <a:pt x="2537" y="89"/>
                  </a:lnTo>
                  <a:cubicBezTo>
                    <a:pt x="2314" y="89"/>
                    <a:pt x="2114" y="111"/>
                    <a:pt x="1903" y="111"/>
                  </a:cubicBezTo>
                  <a:cubicBezTo>
                    <a:pt x="1691" y="111"/>
                    <a:pt x="1480" y="122"/>
                    <a:pt x="1269" y="122"/>
                  </a:cubicBezTo>
                  <a:cubicBezTo>
                    <a:pt x="846" y="122"/>
                    <a:pt x="423" y="78"/>
                    <a:pt x="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41" name="Google Shape;16741;p24"/>
            <p:cNvSpPr/>
            <p:nvPr/>
          </p:nvSpPr>
          <p:spPr>
            <a:xfrm flipH="1">
              <a:off x="-28653" y="-184808"/>
              <a:ext cx="164254" cy="25897"/>
            </a:xfrm>
            <a:custGeom>
              <a:avLst/>
              <a:gdLst/>
              <a:ahLst/>
              <a:cxnLst/>
              <a:rect l="l" t="t" r="r" b="b"/>
              <a:pathLst>
                <a:path w="2036" h="321" extrusionOk="0">
                  <a:moveTo>
                    <a:pt x="2024" y="0"/>
                  </a:moveTo>
                  <a:cubicBezTo>
                    <a:pt x="1857" y="22"/>
                    <a:pt x="1691" y="56"/>
                    <a:pt x="1524" y="78"/>
                  </a:cubicBezTo>
                  <a:cubicBezTo>
                    <a:pt x="1357" y="111"/>
                    <a:pt x="1190" y="156"/>
                    <a:pt x="1023" y="190"/>
                  </a:cubicBezTo>
                  <a:cubicBezTo>
                    <a:pt x="690" y="245"/>
                    <a:pt x="345" y="267"/>
                    <a:pt x="0" y="267"/>
                  </a:cubicBezTo>
                  <a:lnTo>
                    <a:pt x="0" y="279"/>
                  </a:lnTo>
                  <a:cubicBezTo>
                    <a:pt x="209" y="306"/>
                    <a:pt x="417" y="320"/>
                    <a:pt x="626" y="320"/>
                  </a:cubicBezTo>
                  <a:cubicBezTo>
                    <a:pt x="762" y="320"/>
                    <a:pt x="898" y="314"/>
                    <a:pt x="1034" y="301"/>
                  </a:cubicBezTo>
                  <a:cubicBezTo>
                    <a:pt x="1212" y="279"/>
                    <a:pt x="1390" y="267"/>
                    <a:pt x="1557" y="212"/>
                  </a:cubicBezTo>
                  <a:cubicBezTo>
                    <a:pt x="1724" y="167"/>
                    <a:pt x="1879" y="101"/>
                    <a:pt x="2035" y="12"/>
                  </a:cubicBezTo>
                  <a:lnTo>
                    <a:pt x="2024" y="0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42" name="Google Shape;16742;p24"/>
            <p:cNvSpPr/>
            <p:nvPr/>
          </p:nvSpPr>
          <p:spPr>
            <a:xfrm flipH="1">
              <a:off x="-31316" y="-165123"/>
              <a:ext cx="125692" cy="22750"/>
            </a:xfrm>
            <a:custGeom>
              <a:avLst/>
              <a:gdLst/>
              <a:ahLst/>
              <a:cxnLst/>
              <a:rect l="l" t="t" r="r" b="b"/>
              <a:pathLst>
                <a:path w="1558" h="282" extrusionOk="0">
                  <a:moveTo>
                    <a:pt x="1412" y="1"/>
                  </a:moveTo>
                  <a:cubicBezTo>
                    <a:pt x="1322" y="1"/>
                    <a:pt x="1232" y="13"/>
                    <a:pt x="1146" y="35"/>
                  </a:cubicBezTo>
                  <a:cubicBezTo>
                    <a:pt x="1024" y="57"/>
                    <a:pt x="901" y="112"/>
                    <a:pt x="768" y="146"/>
                  </a:cubicBezTo>
                  <a:cubicBezTo>
                    <a:pt x="646" y="190"/>
                    <a:pt x="523" y="223"/>
                    <a:pt x="390" y="235"/>
                  </a:cubicBezTo>
                  <a:cubicBezTo>
                    <a:pt x="347" y="243"/>
                    <a:pt x="302" y="246"/>
                    <a:pt x="258" y="246"/>
                  </a:cubicBezTo>
                  <a:cubicBezTo>
                    <a:pt x="175" y="246"/>
                    <a:pt x="91" y="234"/>
                    <a:pt x="12" y="213"/>
                  </a:cubicBezTo>
                  <a:lnTo>
                    <a:pt x="1" y="213"/>
                  </a:lnTo>
                  <a:cubicBezTo>
                    <a:pt x="103" y="259"/>
                    <a:pt x="221" y="282"/>
                    <a:pt x="336" y="282"/>
                  </a:cubicBezTo>
                  <a:cubicBezTo>
                    <a:pt x="358" y="282"/>
                    <a:pt x="380" y="281"/>
                    <a:pt x="401" y="279"/>
                  </a:cubicBezTo>
                  <a:cubicBezTo>
                    <a:pt x="535" y="279"/>
                    <a:pt x="668" y="245"/>
                    <a:pt x="790" y="213"/>
                  </a:cubicBezTo>
                  <a:cubicBezTo>
                    <a:pt x="924" y="179"/>
                    <a:pt x="1046" y="157"/>
                    <a:pt x="1168" y="112"/>
                  </a:cubicBezTo>
                  <a:cubicBezTo>
                    <a:pt x="1302" y="79"/>
                    <a:pt x="1424" y="45"/>
                    <a:pt x="1558" y="23"/>
                  </a:cubicBezTo>
                  <a:lnTo>
                    <a:pt x="1558" y="12"/>
                  </a:lnTo>
                  <a:cubicBezTo>
                    <a:pt x="1510" y="4"/>
                    <a:pt x="1461" y="1"/>
                    <a:pt x="141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43" name="Google Shape;16743;p24"/>
            <p:cNvSpPr/>
            <p:nvPr/>
          </p:nvSpPr>
          <p:spPr>
            <a:xfrm flipH="1">
              <a:off x="184897" y="-394081"/>
              <a:ext cx="186763" cy="313664"/>
            </a:xfrm>
            <a:custGeom>
              <a:avLst/>
              <a:gdLst/>
              <a:ahLst/>
              <a:cxnLst/>
              <a:rect l="l" t="t" r="r" b="b"/>
              <a:pathLst>
                <a:path w="2315" h="3888" extrusionOk="0">
                  <a:moveTo>
                    <a:pt x="759" y="0"/>
                  </a:moveTo>
                  <a:cubicBezTo>
                    <a:pt x="628" y="0"/>
                    <a:pt x="481" y="59"/>
                    <a:pt x="401" y="181"/>
                  </a:cubicBezTo>
                  <a:cubicBezTo>
                    <a:pt x="235" y="414"/>
                    <a:pt x="1" y="715"/>
                    <a:pt x="67" y="915"/>
                  </a:cubicBezTo>
                  <a:cubicBezTo>
                    <a:pt x="134" y="1138"/>
                    <a:pt x="301" y="1126"/>
                    <a:pt x="390" y="1326"/>
                  </a:cubicBezTo>
                  <a:cubicBezTo>
                    <a:pt x="468" y="1526"/>
                    <a:pt x="357" y="1694"/>
                    <a:pt x="379" y="2016"/>
                  </a:cubicBezTo>
                  <a:cubicBezTo>
                    <a:pt x="401" y="2349"/>
                    <a:pt x="858" y="3128"/>
                    <a:pt x="1002" y="3239"/>
                  </a:cubicBezTo>
                  <a:cubicBezTo>
                    <a:pt x="1147" y="3340"/>
                    <a:pt x="1592" y="3785"/>
                    <a:pt x="1770" y="3851"/>
                  </a:cubicBezTo>
                  <a:cubicBezTo>
                    <a:pt x="1820" y="3875"/>
                    <a:pt x="1884" y="3887"/>
                    <a:pt x="1950" y="3887"/>
                  </a:cubicBezTo>
                  <a:cubicBezTo>
                    <a:pt x="2100" y="3887"/>
                    <a:pt x="2258" y="3823"/>
                    <a:pt x="2281" y="3684"/>
                  </a:cubicBezTo>
                  <a:cubicBezTo>
                    <a:pt x="2314" y="3495"/>
                    <a:pt x="2214" y="3617"/>
                    <a:pt x="2148" y="3451"/>
                  </a:cubicBezTo>
                  <a:cubicBezTo>
                    <a:pt x="2092" y="3295"/>
                    <a:pt x="1980" y="3083"/>
                    <a:pt x="1881" y="2895"/>
                  </a:cubicBezTo>
                  <a:cubicBezTo>
                    <a:pt x="1770" y="2705"/>
                    <a:pt x="2003" y="2616"/>
                    <a:pt x="1980" y="2450"/>
                  </a:cubicBezTo>
                  <a:cubicBezTo>
                    <a:pt x="1970" y="2272"/>
                    <a:pt x="1658" y="2094"/>
                    <a:pt x="1580" y="1905"/>
                  </a:cubicBezTo>
                  <a:cubicBezTo>
                    <a:pt x="1491" y="1704"/>
                    <a:pt x="1580" y="1638"/>
                    <a:pt x="1580" y="1227"/>
                  </a:cubicBezTo>
                  <a:cubicBezTo>
                    <a:pt x="1580" y="815"/>
                    <a:pt x="1458" y="893"/>
                    <a:pt x="1258" y="670"/>
                  </a:cubicBezTo>
                  <a:cubicBezTo>
                    <a:pt x="1058" y="459"/>
                    <a:pt x="1102" y="270"/>
                    <a:pt x="1002" y="114"/>
                  </a:cubicBezTo>
                  <a:cubicBezTo>
                    <a:pt x="962" y="39"/>
                    <a:pt x="866" y="0"/>
                    <a:pt x="7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44" name="Google Shape;16744;p24"/>
            <p:cNvSpPr/>
            <p:nvPr/>
          </p:nvSpPr>
          <p:spPr>
            <a:xfrm flipH="1">
              <a:off x="260328" y="-336801"/>
              <a:ext cx="96971" cy="230973"/>
            </a:xfrm>
            <a:custGeom>
              <a:avLst/>
              <a:gdLst/>
              <a:ahLst/>
              <a:cxnLst/>
              <a:rect l="l" t="t" r="r" b="b"/>
              <a:pathLst>
                <a:path w="1202" h="2863" extrusionOk="0">
                  <a:moveTo>
                    <a:pt x="741" y="0"/>
                  </a:moveTo>
                  <a:cubicBezTo>
                    <a:pt x="721" y="0"/>
                    <a:pt x="703" y="8"/>
                    <a:pt x="680" y="16"/>
                  </a:cubicBezTo>
                  <a:lnTo>
                    <a:pt x="346" y="183"/>
                  </a:lnTo>
                  <a:cubicBezTo>
                    <a:pt x="223" y="238"/>
                    <a:pt x="112" y="294"/>
                    <a:pt x="12" y="383"/>
                  </a:cubicBezTo>
                  <a:lnTo>
                    <a:pt x="1" y="394"/>
                  </a:lnTo>
                  <a:cubicBezTo>
                    <a:pt x="79" y="450"/>
                    <a:pt x="156" y="494"/>
                    <a:pt x="212" y="616"/>
                  </a:cubicBezTo>
                  <a:cubicBezTo>
                    <a:pt x="290" y="816"/>
                    <a:pt x="179" y="984"/>
                    <a:pt x="201" y="1306"/>
                  </a:cubicBezTo>
                  <a:cubicBezTo>
                    <a:pt x="223" y="1639"/>
                    <a:pt x="680" y="2418"/>
                    <a:pt x="824" y="2529"/>
                  </a:cubicBezTo>
                  <a:cubicBezTo>
                    <a:pt x="890" y="2585"/>
                    <a:pt x="1046" y="2719"/>
                    <a:pt x="1202" y="2863"/>
                  </a:cubicBezTo>
                  <a:cubicBezTo>
                    <a:pt x="1157" y="2652"/>
                    <a:pt x="1024" y="2462"/>
                    <a:pt x="890" y="2285"/>
                  </a:cubicBezTo>
                  <a:cubicBezTo>
                    <a:pt x="813" y="2173"/>
                    <a:pt x="724" y="2062"/>
                    <a:pt x="668" y="1929"/>
                  </a:cubicBezTo>
                  <a:cubicBezTo>
                    <a:pt x="613" y="1795"/>
                    <a:pt x="591" y="1651"/>
                    <a:pt x="613" y="1518"/>
                  </a:cubicBezTo>
                  <a:cubicBezTo>
                    <a:pt x="635" y="1429"/>
                    <a:pt x="680" y="1350"/>
                    <a:pt x="668" y="1261"/>
                  </a:cubicBezTo>
                  <a:cubicBezTo>
                    <a:pt x="657" y="1184"/>
                    <a:pt x="613" y="1106"/>
                    <a:pt x="613" y="1028"/>
                  </a:cubicBezTo>
                  <a:cubicBezTo>
                    <a:pt x="591" y="905"/>
                    <a:pt x="668" y="783"/>
                    <a:pt x="724" y="672"/>
                  </a:cubicBezTo>
                  <a:cubicBezTo>
                    <a:pt x="813" y="494"/>
                    <a:pt x="846" y="305"/>
                    <a:pt x="824" y="116"/>
                  </a:cubicBezTo>
                  <a:cubicBezTo>
                    <a:pt x="824" y="72"/>
                    <a:pt x="813" y="16"/>
                    <a:pt x="768" y="5"/>
                  </a:cubicBezTo>
                  <a:cubicBezTo>
                    <a:pt x="758" y="1"/>
                    <a:pt x="750" y="0"/>
                    <a:pt x="7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45" name="Google Shape;16745;p24"/>
            <p:cNvSpPr/>
            <p:nvPr/>
          </p:nvSpPr>
          <p:spPr>
            <a:xfrm flipH="1">
              <a:off x="-157008" y="-295333"/>
              <a:ext cx="209190" cy="198864"/>
            </a:xfrm>
            <a:custGeom>
              <a:avLst/>
              <a:gdLst/>
              <a:ahLst/>
              <a:cxnLst/>
              <a:rect l="l" t="t" r="r" b="b"/>
              <a:pathLst>
                <a:path w="2593" h="2465" extrusionOk="0">
                  <a:moveTo>
                    <a:pt x="1092" y="1"/>
                  </a:moveTo>
                  <a:cubicBezTo>
                    <a:pt x="891" y="1"/>
                    <a:pt x="696" y="42"/>
                    <a:pt x="578" y="136"/>
                  </a:cubicBezTo>
                  <a:cubicBezTo>
                    <a:pt x="457" y="236"/>
                    <a:pt x="378" y="369"/>
                    <a:pt x="323" y="458"/>
                  </a:cubicBezTo>
                  <a:cubicBezTo>
                    <a:pt x="308" y="488"/>
                    <a:pt x="278" y="508"/>
                    <a:pt x="243" y="508"/>
                  </a:cubicBezTo>
                  <a:cubicBezTo>
                    <a:pt x="226" y="508"/>
                    <a:pt x="208" y="503"/>
                    <a:pt x="190" y="492"/>
                  </a:cubicBezTo>
                  <a:cubicBezTo>
                    <a:pt x="178" y="480"/>
                    <a:pt x="156" y="470"/>
                    <a:pt x="145" y="470"/>
                  </a:cubicBezTo>
                  <a:cubicBezTo>
                    <a:pt x="78" y="480"/>
                    <a:pt x="123" y="559"/>
                    <a:pt x="67" y="614"/>
                  </a:cubicBezTo>
                  <a:cubicBezTo>
                    <a:pt x="22" y="658"/>
                    <a:pt x="12" y="670"/>
                    <a:pt x="0" y="737"/>
                  </a:cubicBezTo>
                  <a:cubicBezTo>
                    <a:pt x="0" y="803"/>
                    <a:pt x="34" y="848"/>
                    <a:pt x="56" y="915"/>
                  </a:cubicBezTo>
                  <a:cubicBezTo>
                    <a:pt x="78" y="981"/>
                    <a:pt x="45" y="1014"/>
                    <a:pt x="56" y="1081"/>
                  </a:cubicBezTo>
                  <a:cubicBezTo>
                    <a:pt x="67" y="1148"/>
                    <a:pt x="190" y="1237"/>
                    <a:pt x="279" y="1281"/>
                  </a:cubicBezTo>
                  <a:cubicBezTo>
                    <a:pt x="356" y="1315"/>
                    <a:pt x="312" y="1437"/>
                    <a:pt x="334" y="1493"/>
                  </a:cubicBezTo>
                  <a:cubicBezTo>
                    <a:pt x="356" y="1537"/>
                    <a:pt x="479" y="1537"/>
                    <a:pt x="523" y="1548"/>
                  </a:cubicBezTo>
                  <a:cubicBezTo>
                    <a:pt x="556" y="1560"/>
                    <a:pt x="534" y="1738"/>
                    <a:pt x="568" y="1771"/>
                  </a:cubicBezTo>
                  <a:cubicBezTo>
                    <a:pt x="590" y="1804"/>
                    <a:pt x="590" y="1871"/>
                    <a:pt x="612" y="1916"/>
                  </a:cubicBezTo>
                  <a:cubicBezTo>
                    <a:pt x="635" y="1971"/>
                    <a:pt x="712" y="1938"/>
                    <a:pt x="768" y="1960"/>
                  </a:cubicBezTo>
                  <a:cubicBezTo>
                    <a:pt x="835" y="1982"/>
                    <a:pt x="801" y="2160"/>
                    <a:pt x="845" y="2227"/>
                  </a:cubicBezTo>
                  <a:cubicBezTo>
                    <a:pt x="866" y="2257"/>
                    <a:pt x="893" y="2265"/>
                    <a:pt x="925" y="2265"/>
                  </a:cubicBezTo>
                  <a:cubicBezTo>
                    <a:pt x="955" y="2265"/>
                    <a:pt x="989" y="2258"/>
                    <a:pt x="1026" y="2258"/>
                  </a:cubicBezTo>
                  <a:cubicBezTo>
                    <a:pt x="1036" y="2258"/>
                    <a:pt x="1047" y="2259"/>
                    <a:pt x="1057" y="2260"/>
                  </a:cubicBezTo>
                  <a:cubicBezTo>
                    <a:pt x="1146" y="2271"/>
                    <a:pt x="1191" y="2427"/>
                    <a:pt x="1257" y="2460"/>
                  </a:cubicBezTo>
                  <a:cubicBezTo>
                    <a:pt x="1269" y="2463"/>
                    <a:pt x="1279" y="2465"/>
                    <a:pt x="1288" y="2465"/>
                  </a:cubicBezTo>
                  <a:cubicBezTo>
                    <a:pt x="1334" y="2465"/>
                    <a:pt x="1361" y="2433"/>
                    <a:pt x="1418" y="2433"/>
                  </a:cubicBezTo>
                  <a:cubicBezTo>
                    <a:pt x="1430" y="2433"/>
                    <a:pt x="1443" y="2435"/>
                    <a:pt x="1458" y="2438"/>
                  </a:cubicBezTo>
                  <a:cubicBezTo>
                    <a:pt x="1495" y="2449"/>
                    <a:pt x="1554" y="2453"/>
                    <a:pt x="1617" y="2453"/>
                  </a:cubicBezTo>
                  <a:cubicBezTo>
                    <a:pt x="1742" y="2453"/>
                    <a:pt x="1880" y="2438"/>
                    <a:pt x="1880" y="2438"/>
                  </a:cubicBezTo>
                  <a:cubicBezTo>
                    <a:pt x="1880" y="2438"/>
                    <a:pt x="1935" y="2416"/>
                    <a:pt x="2047" y="2393"/>
                  </a:cubicBezTo>
                  <a:cubicBezTo>
                    <a:pt x="2147" y="2360"/>
                    <a:pt x="2136" y="2227"/>
                    <a:pt x="2136" y="2227"/>
                  </a:cubicBezTo>
                  <a:cubicBezTo>
                    <a:pt x="2136" y="2227"/>
                    <a:pt x="2336" y="2171"/>
                    <a:pt x="2425" y="2015"/>
                  </a:cubicBezTo>
                  <a:cubicBezTo>
                    <a:pt x="2481" y="1926"/>
                    <a:pt x="2469" y="1849"/>
                    <a:pt x="2447" y="1804"/>
                  </a:cubicBezTo>
                  <a:cubicBezTo>
                    <a:pt x="2436" y="1760"/>
                    <a:pt x="2425" y="1726"/>
                    <a:pt x="2447" y="1682"/>
                  </a:cubicBezTo>
                  <a:cubicBezTo>
                    <a:pt x="2469" y="1637"/>
                    <a:pt x="2503" y="1560"/>
                    <a:pt x="2536" y="1459"/>
                  </a:cubicBezTo>
                  <a:cubicBezTo>
                    <a:pt x="2592" y="1259"/>
                    <a:pt x="2503" y="1004"/>
                    <a:pt x="2358" y="747"/>
                  </a:cubicBezTo>
                  <a:cubicBezTo>
                    <a:pt x="2202" y="503"/>
                    <a:pt x="1880" y="213"/>
                    <a:pt x="1591" y="92"/>
                  </a:cubicBezTo>
                  <a:cubicBezTo>
                    <a:pt x="1455" y="34"/>
                    <a:pt x="1271" y="1"/>
                    <a:pt x="10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46" name="Google Shape;16746;p24"/>
            <p:cNvSpPr/>
            <p:nvPr/>
          </p:nvSpPr>
          <p:spPr>
            <a:xfrm flipH="1">
              <a:off x="-149828" y="-275407"/>
              <a:ext cx="202010" cy="178937"/>
            </a:xfrm>
            <a:custGeom>
              <a:avLst/>
              <a:gdLst/>
              <a:ahLst/>
              <a:cxnLst/>
              <a:rect l="l" t="t" r="r" b="b"/>
              <a:pathLst>
                <a:path w="2504" h="2218" extrusionOk="0">
                  <a:moveTo>
                    <a:pt x="467" y="0"/>
                  </a:moveTo>
                  <a:cubicBezTo>
                    <a:pt x="401" y="78"/>
                    <a:pt x="356" y="144"/>
                    <a:pt x="323" y="211"/>
                  </a:cubicBezTo>
                  <a:cubicBezTo>
                    <a:pt x="308" y="241"/>
                    <a:pt x="278" y="261"/>
                    <a:pt x="243" y="261"/>
                  </a:cubicBezTo>
                  <a:cubicBezTo>
                    <a:pt x="226" y="261"/>
                    <a:pt x="208" y="256"/>
                    <a:pt x="190" y="245"/>
                  </a:cubicBezTo>
                  <a:cubicBezTo>
                    <a:pt x="178" y="233"/>
                    <a:pt x="156" y="223"/>
                    <a:pt x="145" y="223"/>
                  </a:cubicBezTo>
                  <a:cubicBezTo>
                    <a:pt x="78" y="233"/>
                    <a:pt x="123" y="312"/>
                    <a:pt x="67" y="367"/>
                  </a:cubicBezTo>
                  <a:cubicBezTo>
                    <a:pt x="22" y="411"/>
                    <a:pt x="12" y="423"/>
                    <a:pt x="0" y="490"/>
                  </a:cubicBezTo>
                  <a:cubicBezTo>
                    <a:pt x="0" y="556"/>
                    <a:pt x="34" y="601"/>
                    <a:pt x="56" y="668"/>
                  </a:cubicBezTo>
                  <a:cubicBezTo>
                    <a:pt x="78" y="734"/>
                    <a:pt x="45" y="767"/>
                    <a:pt x="56" y="834"/>
                  </a:cubicBezTo>
                  <a:cubicBezTo>
                    <a:pt x="67" y="901"/>
                    <a:pt x="190" y="990"/>
                    <a:pt x="279" y="1034"/>
                  </a:cubicBezTo>
                  <a:cubicBezTo>
                    <a:pt x="356" y="1068"/>
                    <a:pt x="312" y="1190"/>
                    <a:pt x="334" y="1246"/>
                  </a:cubicBezTo>
                  <a:cubicBezTo>
                    <a:pt x="356" y="1290"/>
                    <a:pt x="479" y="1290"/>
                    <a:pt x="523" y="1301"/>
                  </a:cubicBezTo>
                  <a:cubicBezTo>
                    <a:pt x="556" y="1313"/>
                    <a:pt x="534" y="1491"/>
                    <a:pt x="568" y="1524"/>
                  </a:cubicBezTo>
                  <a:cubicBezTo>
                    <a:pt x="590" y="1557"/>
                    <a:pt x="590" y="1624"/>
                    <a:pt x="612" y="1669"/>
                  </a:cubicBezTo>
                  <a:cubicBezTo>
                    <a:pt x="635" y="1724"/>
                    <a:pt x="712" y="1691"/>
                    <a:pt x="768" y="1713"/>
                  </a:cubicBezTo>
                  <a:cubicBezTo>
                    <a:pt x="835" y="1735"/>
                    <a:pt x="801" y="1913"/>
                    <a:pt x="845" y="1980"/>
                  </a:cubicBezTo>
                  <a:cubicBezTo>
                    <a:pt x="866" y="2010"/>
                    <a:pt x="893" y="2018"/>
                    <a:pt x="925" y="2018"/>
                  </a:cubicBezTo>
                  <a:cubicBezTo>
                    <a:pt x="955" y="2018"/>
                    <a:pt x="989" y="2011"/>
                    <a:pt x="1026" y="2011"/>
                  </a:cubicBezTo>
                  <a:cubicBezTo>
                    <a:pt x="1036" y="2011"/>
                    <a:pt x="1047" y="2012"/>
                    <a:pt x="1057" y="2013"/>
                  </a:cubicBezTo>
                  <a:cubicBezTo>
                    <a:pt x="1146" y="2024"/>
                    <a:pt x="1191" y="2180"/>
                    <a:pt x="1257" y="2213"/>
                  </a:cubicBezTo>
                  <a:cubicBezTo>
                    <a:pt x="1269" y="2216"/>
                    <a:pt x="1279" y="2218"/>
                    <a:pt x="1288" y="2218"/>
                  </a:cubicBezTo>
                  <a:cubicBezTo>
                    <a:pt x="1334" y="2218"/>
                    <a:pt x="1361" y="2186"/>
                    <a:pt x="1418" y="2186"/>
                  </a:cubicBezTo>
                  <a:cubicBezTo>
                    <a:pt x="1430" y="2186"/>
                    <a:pt x="1443" y="2188"/>
                    <a:pt x="1458" y="2191"/>
                  </a:cubicBezTo>
                  <a:cubicBezTo>
                    <a:pt x="1495" y="2202"/>
                    <a:pt x="1554" y="2206"/>
                    <a:pt x="1617" y="2206"/>
                  </a:cubicBezTo>
                  <a:cubicBezTo>
                    <a:pt x="1742" y="2206"/>
                    <a:pt x="1880" y="2191"/>
                    <a:pt x="1880" y="2191"/>
                  </a:cubicBezTo>
                  <a:cubicBezTo>
                    <a:pt x="1880" y="2191"/>
                    <a:pt x="1935" y="2169"/>
                    <a:pt x="2047" y="2146"/>
                  </a:cubicBezTo>
                  <a:cubicBezTo>
                    <a:pt x="2147" y="2113"/>
                    <a:pt x="2136" y="1980"/>
                    <a:pt x="2136" y="1980"/>
                  </a:cubicBezTo>
                  <a:cubicBezTo>
                    <a:pt x="2136" y="1980"/>
                    <a:pt x="2336" y="1924"/>
                    <a:pt x="2425" y="1768"/>
                  </a:cubicBezTo>
                  <a:cubicBezTo>
                    <a:pt x="2481" y="1679"/>
                    <a:pt x="2469" y="1602"/>
                    <a:pt x="2447" y="1557"/>
                  </a:cubicBezTo>
                  <a:cubicBezTo>
                    <a:pt x="2436" y="1513"/>
                    <a:pt x="2425" y="1479"/>
                    <a:pt x="2447" y="1435"/>
                  </a:cubicBezTo>
                  <a:cubicBezTo>
                    <a:pt x="2459" y="1402"/>
                    <a:pt x="2481" y="1357"/>
                    <a:pt x="2503" y="1301"/>
                  </a:cubicBezTo>
                  <a:cubicBezTo>
                    <a:pt x="2469" y="1301"/>
                    <a:pt x="2425" y="1301"/>
                    <a:pt x="2392" y="1279"/>
                  </a:cubicBezTo>
                  <a:cubicBezTo>
                    <a:pt x="2358" y="1268"/>
                    <a:pt x="2336" y="1246"/>
                    <a:pt x="2291" y="1234"/>
                  </a:cubicBezTo>
                  <a:cubicBezTo>
                    <a:pt x="2258" y="1234"/>
                    <a:pt x="2214" y="1268"/>
                    <a:pt x="2169" y="1279"/>
                  </a:cubicBezTo>
                  <a:cubicBezTo>
                    <a:pt x="2158" y="1290"/>
                    <a:pt x="2125" y="1290"/>
                    <a:pt x="2103" y="1290"/>
                  </a:cubicBezTo>
                  <a:cubicBezTo>
                    <a:pt x="2089" y="1286"/>
                    <a:pt x="2072" y="1283"/>
                    <a:pt x="2056" y="1283"/>
                  </a:cubicBezTo>
                  <a:cubicBezTo>
                    <a:pt x="2034" y="1283"/>
                    <a:pt x="2011" y="1288"/>
                    <a:pt x="1991" y="1301"/>
                  </a:cubicBezTo>
                  <a:cubicBezTo>
                    <a:pt x="1958" y="1313"/>
                    <a:pt x="1935" y="1323"/>
                    <a:pt x="1902" y="1335"/>
                  </a:cubicBezTo>
                  <a:cubicBezTo>
                    <a:pt x="1875" y="1344"/>
                    <a:pt x="1845" y="1349"/>
                    <a:pt x="1817" y="1349"/>
                  </a:cubicBezTo>
                  <a:cubicBezTo>
                    <a:pt x="1777" y="1349"/>
                    <a:pt x="1739" y="1339"/>
                    <a:pt x="1713" y="1313"/>
                  </a:cubicBezTo>
                  <a:cubicBezTo>
                    <a:pt x="1680" y="1290"/>
                    <a:pt x="1668" y="1257"/>
                    <a:pt x="1636" y="1246"/>
                  </a:cubicBezTo>
                  <a:cubicBezTo>
                    <a:pt x="1626" y="1244"/>
                    <a:pt x="1617" y="1243"/>
                    <a:pt x="1608" y="1243"/>
                  </a:cubicBezTo>
                  <a:cubicBezTo>
                    <a:pt x="1573" y="1243"/>
                    <a:pt x="1540" y="1257"/>
                    <a:pt x="1513" y="1257"/>
                  </a:cubicBezTo>
                  <a:cubicBezTo>
                    <a:pt x="1424" y="1246"/>
                    <a:pt x="1391" y="1123"/>
                    <a:pt x="1324" y="1079"/>
                  </a:cubicBezTo>
                  <a:cubicBezTo>
                    <a:pt x="1280" y="1046"/>
                    <a:pt x="1224" y="1034"/>
                    <a:pt x="1168" y="1034"/>
                  </a:cubicBezTo>
                  <a:cubicBezTo>
                    <a:pt x="1112" y="1023"/>
                    <a:pt x="1057" y="1012"/>
                    <a:pt x="1023" y="979"/>
                  </a:cubicBezTo>
                  <a:cubicBezTo>
                    <a:pt x="979" y="945"/>
                    <a:pt x="1023" y="890"/>
                    <a:pt x="1013" y="846"/>
                  </a:cubicBezTo>
                  <a:cubicBezTo>
                    <a:pt x="990" y="767"/>
                    <a:pt x="879" y="767"/>
                    <a:pt x="868" y="700"/>
                  </a:cubicBezTo>
                  <a:cubicBezTo>
                    <a:pt x="857" y="645"/>
                    <a:pt x="823" y="611"/>
                    <a:pt x="768" y="601"/>
                  </a:cubicBezTo>
                  <a:lnTo>
                    <a:pt x="590" y="545"/>
                  </a:lnTo>
                  <a:cubicBezTo>
                    <a:pt x="534" y="534"/>
                    <a:pt x="479" y="512"/>
                    <a:pt x="457" y="467"/>
                  </a:cubicBezTo>
                  <a:cubicBezTo>
                    <a:pt x="423" y="401"/>
                    <a:pt x="479" y="334"/>
                    <a:pt x="501" y="267"/>
                  </a:cubicBezTo>
                  <a:cubicBezTo>
                    <a:pt x="523" y="178"/>
                    <a:pt x="512" y="78"/>
                    <a:pt x="4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47" name="Google Shape;16747;p24"/>
            <p:cNvSpPr/>
            <p:nvPr/>
          </p:nvSpPr>
          <p:spPr>
            <a:xfrm flipH="1">
              <a:off x="-69880" y="-268388"/>
              <a:ext cx="26058" cy="37433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222" y="0"/>
                  </a:moveTo>
                  <a:cubicBezTo>
                    <a:pt x="198" y="0"/>
                    <a:pt x="174" y="11"/>
                    <a:pt x="156" y="35"/>
                  </a:cubicBezTo>
                  <a:cubicBezTo>
                    <a:pt x="145" y="35"/>
                    <a:pt x="145" y="47"/>
                    <a:pt x="145" y="47"/>
                  </a:cubicBezTo>
                  <a:cubicBezTo>
                    <a:pt x="134" y="57"/>
                    <a:pt x="134" y="69"/>
                    <a:pt x="134" y="80"/>
                  </a:cubicBezTo>
                  <a:cubicBezTo>
                    <a:pt x="134" y="91"/>
                    <a:pt x="145" y="113"/>
                    <a:pt x="156" y="124"/>
                  </a:cubicBezTo>
                  <a:lnTo>
                    <a:pt x="123" y="158"/>
                  </a:lnTo>
                  <a:cubicBezTo>
                    <a:pt x="100" y="191"/>
                    <a:pt x="78" y="213"/>
                    <a:pt x="67" y="247"/>
                  </a:cubicBezTo>
                  <a:cubicBezTo>
                    <a:pt x="45" y="269"/>
                    <a:pt x="34" y="302"/>
                    <a:pt x="23" y="336"/>
                  </a:cubicBezTo>
                  <a:cubicBezTo>
                    <a:pt x="11" y="369"/>
                    <a:pt x="1" y="413"/>
                    <a:pt x="11" y="447"/>
                  </a:cubicBezTo>
                  <a:cubicBezTo>
                    <a:pt x="17" y="458"/>
                    <a:pt x="31" y="464"/>
                    <a:pt x="44" y="464"/>
                  </a:cubicBezTo>
                  <a:cubicBezTo>
                    <a:pt x="56" y="464"/>
                    <a:pt x="67" y="458"/>
                    <a:pt x="67" y="447"/>
                  </a:cubicBezTo>
                  <a:cubicBezTo>
                    <a:pt x="78" y="425"/>
                    <a:pt x="78" y="413"/>
                    <a:pt x="78" y="391"/>
                  </a:cubicBezTo>
                  <a:cubicBezTo>
                    <a:pt x="90" y="380"/>
                    <a:pt x="90" y="358"/>
                    <a:pt x="100" y="347"/>
                  </a:cubicBezTo>
                  <a:cubicBezTo>
                    <a:pt x="112" y="324"/>
                    <a:pt x="123" y="291"/>
                    <a:pt x="145" y="269"/>
                  </a:cubicBezTo>
                  <a:cubicBezTo>
                    <a:pt x="156" y="247"/>
                    <a:pt x="179" y="213"/>
                    <a:pt x="201" y="191"/>
                  </a:cubicBezTo>
                  <a:lnTo>
                    <a:pt x="223" y="169"/>
                  </a:lnTo>
                  <a:lnTo>
                    <a:pt x="223" y="180"/>
                  </a:lnTo>
                  <a:cubicBezTo>
                    <a:pt x="234" y="180"/>
                    <a:pt x="245" y="180"/>
                    <a:pt x="245" y="191"/>
                  </a:cubicBezTo>
                  <a:lnTo>
                    <a:pt x="268" y="191"/>
                  </a:lnTo>
                  <a:cubicBezTo>
                    <a:pt x="278" y="191"/>
                    <a:pt x="301" y="180"/>
                    <a:pt x="312" y="169"/>
                  </a:cubicBezTo>
                  <a:cubicBezTo>
                    <a:pt x="312" y="158"/>
                    <a:pt x="312" y="158"/>
                    <a:pt x="323" y="146"/>
                  </a:cubicBezTo>
                  <a:lnTo>
                    <a:pt x="323" y="124"/>
                  </a:lnTo>
                  <a:lnTo>
                    <a:pt x="323" y="91"/>
                  </a:lnTo>
                  <a:cubicBezTo>
                    <a:pt x="312" y="69"/>
                    <a:pt x="301" y="47"/>
                    <a:pt x="278" y="24"/>
                  </a:cubicBezTo>
                  <a:cubicBezTo>
                    <a:pt x="263" y="9"/>
                    <a:pt x="243" y="0"/>
                    <a:pt x="2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48" name="Google Shape;16748;p24"/>
            <p:cNvSpPr/>
            <p:nvPr/>
          </p:nvSpPr>
          <p:spPr>
            <a:xfrm flipH="1">
              <a:off x="-140794" y="-253866"/>
              <a:ext cx="44936" cy="22428"/>
            </a:xfrm>
            <a:custGeom>
              <a:avLst/>
              <a:gdLst/>
              <a:ahLst/>
              <a:cxnLst/>
              <a:rect l="l" t="t" r="r" b="b"/>
              <a:pathLst>
                <a:path w="557" h="278" extrusionOk="0">
                  <a:moveTo>
                    <a:pt x="434" y="0"/>
                  </a:moveTo>
                  <a:lnTo>
                    <a:pt x="423" y="11"/>
                  </a:lnTo>
                  <a:cubicBezTo>
                    <a:pt x="412" y="22"/>
                    <a:pt x="412" y="22"/>
                    <a:pt x="412" y="33"/>
                  </a:cubicBezTo>
                  <a:cubicBezTo>
                    <a:pt x="412" y="33"/>
                    <a:pt x="401" y="33"/>
                    <a:pt x="401" y="45"/>
                  </a:cubicBezTo>
                  <a:lnTo>
                    <a:pt x="401" y="55"/>
                  </a:lnTo>
                  <a:lnTo>
                    <a:pt x="401" y="67"/>
                  </a:lnTo>
                  <a:cubicBezTo>
                    <a:pt x="367" y="67"/>
                    <a:pt x="345" y="67"/>
                    <a:pt x="312" y="78"/>
                  </a:cubicBezTo>
                  <a:cubicBezTo>
                    <a:pt x="278" y="89"/>
                    <a:pt x="234" y="100"/>
                    <a:pt x="201" y="122"/>
                  </a:cubicBezTo>
                  <a:cubicBezTo>
                    <a:pt x="156" y="144"/>
                    <a:pt x="123" y="167"/>
                    <a:pt x="90" y="189"/>
                  </a:cubicBezTo>
                  <a:cubicBezTo>
                    <a:pt x="67" y="200"/>
                    <a:pt x="56" y="211"/>
                    <a:pt x="34" y="223"/>
                  </a:cubicBezTo>
                  <a:cubicBezTo>
                    <a:pt x="23" y="223"/>
                    <a:pt x="1" y="233"/>
                    <a:pt x="1" y="256"/>
                  </a:cubicBezTo>
                  <a:cubicBezTo>
                    <a:pt x="1" y="278"/>
                    <a:pt x="23" y="278"/>
                    <a:pt x="34" y="278"/>
                  </a:cubicBezTo>
                  <a:cubicBezTo>
                    <a:pt x="67" y="267"/>
                    <a:pt x="100" y="245"/>
                    <a:pt x="134" y="223"/>
                  </a:cubicBezTo>
                  <a:cubicBezTo>
                    <a:pt x="167" y="211"/>
                    <a:pt x="201" y="189"/>
                    <a:pt x="234" y="178"/>
                  </a:cubicBezTo>
                  <a:cubicBezTo>
                    <a:pt x="268" y="156"/>
                    <a:pt x="301" y="144"/>
                    <a:pt x="334" y="134"/>
                  </a:cubicBezTo>
                  <a:cubicBezTo>
                    <a:pt x="357" y="134"/>
                    <a:pt x="390" y="122"/>
                    <a:pt x="412" y="122"/>
                  </a:cubicBezTo>
                  <a:cubicBezTo>
                    <a:pt x="412" y="134"/>
                    <a:pt x="423" y="134"/>
                    <a:pt x="423" y="134"/>
                  </a:cubicBezTo>
                  <a:cubicBezTo>
                    <a:pt x="423" y="134"/>
                    <a:pt x="434" y="144"/>
                    <a:pt x="446" y="144"/>
                  </a:cubicBezTo>
                  <a:lnTo>
                    <a:pt x="468" y="144"/>
                  </a:lnTo>
                  <a:cubicBezTo>
                    <a:pt x="475" y="148"/>
                    <a:pt x="481" y="149"/>
                    <a:pt x="487" y="149"/>
                  </a:cubicBezTo>
                  <a:cubicBezTo>
                    <a:pt x="499" y="149"/>
                    <a:pt x="508" y="144"/>
                    <a:pt x="523" y="144"/>
                  </a:cubicBezTo>
                  <a:lnTo>
                    <a:pt x="535" y="134"/>
                  </a:lnTo>
                  <a:cubicBezTo>
                    <a:pt x="545" y="122"/>
                    <a:pt x="557" y="122"/>
                    <a:pt x="557" y="111"/>
                  </a:cubicBezTo>
                  <a:lnTo>
                    <a:pt x="557" y="78"/>
                  </a:lnTo>
                  <a:lnTo>
                    <a:pt x="557" y="67"/>
                  </a:lnTo>
                  <a:cubicBezTo>
                    <a:pt x="557" y="55"/>
                    <a:pt x="545" y="55"/>
                    <a:pt x="545" y="45"/>
                  </a:cubicBezTo>
                  <a:lnTo>
                    <a:pt x="535" y="33"/>
                  </a:lnTo>
                  <a:cubicBezTo>
                    <a:pt x="523" y="22"/>
                    <a:pt x="512" y="11"/>
                    <a:pt x="501" y="11"/>
                  </a:cubicBezTo>
                  <a:cubicBezTo>
                    <a:pt x="490" y="0"/>
                    <a:pt x="479" y="0"/>
                    <a:pt x="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49" name="Google Shape;16749;p24"/>
            <p:cNvSpPr/>
            <p:nvPr/>
          </p:nvSpPr>
          <p:spPr>
            <a:xfrm flipH="1">
              <a:off x="-171289" y="-206751"/>
              <a:ext cx="63330" cy="14360"/>
            </a:xfrm>
            <a:custGeom>
              <a:avLst/>
              <a:gdLst/>
              <a:ahLst/>
              <a:cxnLst/>
              <a:rect l="l" t="t" r="r" b="b"/>
              <a:pathLst>
                <a:path w="785" h="178" extrusionOk="0">
                  <a:moveTo>
                    <a:pt x="677" y="0"/>
                  </a:moveTo>
                  <a:cubicBezTo>
                    <a:pt x="671" y="0"/>
                    <a:pt x="666" y="2"/>
                    <a:pt x="662" y="5"/>
                  </a:cubicBezTo>
                  <a:lnTo>
                    <a:pt x="629" y="5"/>
                  </a:lnTo>
                  <a:cubicBezTo>
                    <a:pt x="629" y="17"/>
                    <a:pt x="618" y="17"/>
                    <a:pt x="618" y="27"/>
                  </a:cubicBezTo>
                  <a:cubicBezTo>
                    <a:pt x="607" y="39"/>
                    <a:pt x="607" y="39"/>
                    <a:pt x="607" y="50"/>
                  </a:cubicBezTo>
                  <a:cubicBezTo>
                    <a:pt x="607" y="61"/>
                    <a:pt x="595" y="72"/>
                    <a:pt x="595" y="72"/>
                  </a:cubicBezTo>
                  <a:cubicBezTo>
                    <a:pt x="595" y="83"/>
                    <a:pt x="595" y="83"/>
                    <a:pt x="607" y="83"/>
                  </a:cubicBezTo>
                  <a:lnTo>
                    <a:pt x="585" y="83"/>
                  </a:lnTo>
                  <a:cubicBezTo>
                    <a:pt x="563" y="94"/>
                    <a:pt x="540" y="94"/>
                    <a:pt x="518" y="94"/>
                  </a:cubicBezTo>
                  <a:lnTo>
                    <a:pt x="373" y="94"/>
                  </a:lnTo>
                  <a:cubicBezTo>
                    <a:pt x="273" y="94"/>
                    <a:pt x="173" y="83"/>
                    <a:pt x="73" y="61"/>
                  </a:cubicBezTo>
                  <a:cubicBezTo>
                    <a:pt x="69" y="60"/>
                    <a:pt x="65" y="60"/>
                    <a:pt x="61" y="60"/>
                  </a:cubicBezTo>
                  <a:cubicBezTo>
                    <a:pt x="23" y="60"/>
                    <a:pt x="0" y="107"/>
                    <a:pt x="51" y="116"/>
                  </a:cubicBezTo>
                  <a:cubicBezTo>
                    <a:pt x="162" y="161"/>
                    <a:pt x="284" y="172"/>
                    <a:pt x="418" y="172"/>
                  </a:cubicBezTo>
                  <a:cubicBezTo>
                    <a:pt x="436" y="176"/>
                    <a:pt x="456" y="177"/>
                    <a:pt x="476" y="177"/>
                  </a:cubicBezTo>
                  <a:cubicBezTo>
                    <a:pt x="517" y="177"/>
                    <a:pt x="559" y="172"/>
                    <a:pt x="595" y="172"/>
                  </a:cubicBezTo>
                  <a:cubicBezTo>
                    <a:pt x="618" y="172"/>
                    <a:pt x="640" y="161"/>
                    <a:pt x="652" y="150"/>
                  </a:cubicBezTo>
                  <a:lnTo>
                    <a:pt x="662" y="150"/>
                  </a:lnTo>
                  <a:cubicBezTo>
                    <a:pt x="674" y="161"/>
                    <a:pt x="674" y="161"/>
                    <a:pt x="684" y="161"/>
                  </a:cubicBezTo>
                  <a:lnTo>
                    <a:pt x="718" y="161"/>
                  </a:lnTo>
                  <a:cubicBezTo>
                    <a:pt x="729" y="161"/>
                    <a:pt x="729" y="161"/>
                    <a:pt x="741" y="150"/>
                  </a:cubicBezTo>
                  <a:lnTo>
                    <a:pt x="751" y="150"/>
                  </a:lnTo>
                  <a:cubicBezTo>
                    <a:pt x="763" y="139"/>
                    <a:pt x="773" y="128"/>
                    <a:pt x="773" y="116"/>
                  </a:cubicBezTo>
                  <a:cubicBezTo>
                    <a:pt x="785" y="106"/>
                    <a:pt x="785" y="106"/>
                    <a:pt x="785" y="94"/>
                  </a:cubicBezTo>
                  <a:cubicBezTo>
                    <a:pt x="785" y="83"/>
                    <a:pt x="785" y="83"/>
                    <a:pt x="773" y="72"/>
                  </a:cubicBezTo>
                  <a:lnTo>
                    <a:pt x="773" y="61"/>
                  </a:lnTo>
                  <a:cubicBezTo>
                    <a:pt x="773" y="61"/>
                    <a:pt x="773" y="50"/>
                    <a:pt x="763" y="50"/>
                  </a:cubicBezTo>
                  <a:cubicBezTo>
                    <a:pt x="763" y="39"/>
                    <a:pt x="751" y="39"/>
                    <a:pt x="751" y="27"/>
                  </a:cubicBezTo>
                  <a:cubicBezTo>
                    <a:pt x="741" y="27"/>
                    <a:pt x="741" y="27"/>
                    <a:pt x="741" y="17"/>
                  </a:cubicBezTo>
                  <a:cubicBezTo>
                    <a:pt x="729" y="17"/>
                    <a:pt x="718" y="5"/>
                    <a:pt x="707" y="5"/>
                  </a:cubicBezTo>
                  <a:cubicBezTo>
                    <a:pt x="700" y="5"/>
                    <a:pt x="687" y="0"/>
                    <a:pt x="6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50" name="Google Shape;16750;p24"/>
            <p:cNvSpPr/>
            <p:nvPr/>
          </p:nvSpPr>
          <p:spPr>
            <a:xfrm flipH="1">
              <a:off x="-109411" y="-225630"/>
              <a:ext cx="38643" cy="24445"/>
            </a:xfrm>
            <a:custGeom>
              <a:avLst/>
              <a:gdLst/>
              <a:ahLst/>
              <a:cxnLst/>
              <a:rect l="l" t="t" r="r" b="b"/>
              <a:pathLst>
                <a:path w="479" h="303" extrusionOk="0">
                  <a:moveTo>
                    <a:pt x="393" y="0"/>
                  </a:moveTo>
                  <a:cubicBezTo>
                    <a:pt x="378" y="0"/>
                    <a:pt x="362" y="6"/>
                    <a:pt x="345" y="17"/>
                  </a:cubicBezTo>
                  <a:cubicBezTo>
                    <a:pt x="345" y="17"/>
                    <a:pt x="334" y="28"/>
                    <a:pt x="334" y="39"/>
                  </a:cubicBezTo>
                  <a:lnTo>
                    <a:pt x="334" y="51"/>
                  </a:lnTo>
                  <a:cubicBezTo>
                    <a:pt x="267" y="61"/>
                    <a:pt x="211" y="95"/>
                    <a:pt x="167" y="128"/>
                  </a:cubicBezTo>
                  <a:cubicBezTo>
                    <a:pt x="112" y="162"/>
                    <a:pt x="55" y="206"/>
                    <a:pt x="23" y="251"/>
                  </a:cubicBezTo>
                  <a:cubicBezTo>
                    <a:pt x="0" y="261"/>
                    <a:pt x="11" y="295"/>
                    <a:pt x="33" y="295"/>
                  </a:cubicBezTo>
                  <a:cubicBezTo>
                    <a:pt x="42" y="300"/>
                    <a:pt x="53" y="302"/>
                    <a:pt x="64" y="302"/>
                  </a:cubicBezTo>
                  <a:cubicBezTo>
                    <a:pt x="79" y="302"/>
                    <a:pt x="94" y="297"/>
                    <a:pt x="100" y="284"/>
                  </a:cubicBezTo>
                  <a:cubicBezTo>
                    <a:pt x="134" y="251"/>
                    <a:pt x="189" y="206"/>
                    <a:pt x="233" y="172"/>
                  </a:cubicBezTo>
                  <a:cubicBezTo>
                    <a:pt x="245" y="172"/>
                    <a:pt x="245" y="172"/>
                    <a:pt x="267" y="162"/>
                  </a:cubicBezTo>
                  <a:cubicBezTo>
                    <a:pt x="278" y="150"/>
                    <a:pt x="289" y="150"/>
                    <a:pt x="300" y="140"/>
                  </a:cubicBezTo>
                  <a:cubicBezTo>
                    <a:pt x="312" y="140"/>
                    <a:pt x="322" y="140"/>
                    <a:pt x="334" y="128"/>
                  </a:cubicBezTo>
                  <a:lnTo>
                    <a:pt x="334" y="140"/>
                  </a:lnTo>
                  <a:cubicBezTo>
                    <a:pt x="348" y="161"/>
                    <a:pt x="371" y="168"/>
                    <a:pt x="395" y="168"/>
                  </a:cubicBezTo>
                  <a:cubicBezTo>
                    <a:pt x="408" y="168"/>
                    <a:pt x="422" y="166"/>
                    <a:pt x="434" y="162"/>
                  </a:cubicBezTo>
                  <a:cubicBezTo>
                    <a:pt x="445" y="150"/>
                    <a:pt x="467" y="140"/>
                    <a:pt x="467" y="128"/>
                  </a:cubicBezTo>
                  <a:cubicBezTo>
                    <a:pt x="478" y="128"/>
                    <a:pt x="478" y="117"/>
                    <a:pt x="478" y="117"/>
                  </a:cubicBezTo>
                  <a:lnTo>
                    <a:pt x="478" y="95"/>
                  </a:lnTo>
                  <a:lnTo>
                    <a:pt x="478" y="83"/>
                  </a:lnTo>
                  <a:cubicBezTo>
                    <a:pt x="478" y="61"/>
                    <a:pt x="467" y="51"/>
                    <a:pt x="467" y="39"/>
                  </a:cubicBezTo>
                  <a:cubicBezTo>
                    <a:pt x="456" y="39"/>
                    <a:pt x="456" y="39"/>
                    <a:pt x="456" y="28"/>
                  </a:cubicBezTo>
                  <a:cubicBezTo>
                    <a:pt x="445" y="28"/>
                    <a:pt x="445" y="17"/>
                    <a:pt x="434" y="17"/>
                  </a:cubicBezTo>
                  <a:cubicBezTo>
                    <a:pt x="423" y="6"/>
                    <a:pt x="409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51" name="Google Shape;16751;p24"/>
            <p:cNvSpPr/>
            <p:nvPr/>
          </p:nvSpPr>
          <p:spPr>
            <a:xfrm flipH="1">
              <a:off x="-43015" y="-315583"/>
              <a:ext cx="22750" cy="35497"/>
            </a:xfrm>
            <a:custGeom>
              <a:avLst/>
              <a:gdLst/>
              <a:ahLst/>
              <a:cxnLst/>
              <a:rect l="l" t="t" r="r" b="b"/>
              <a:pathLst>
                <a:path w="282" h="440" extrusionOk="0">
                  <a:moveTo>
                    <a:pt x="191" y="0"/>
                  </a:moveTo>
                  <a:cubicBezTo>
                    <a:pt x="181" y="0"/>
                    <a:pt x="170" y="3"/>
                    <a:pt x="159" y="9"/>
                  </a:cubicBezTo>
                  <a:cubicBezTo>
                    <a:pt x="148" y="9"/>
                    <a:pt x="137" y="9"/>
                    <a:pt x="125" y="20"/>
                  </a:cubicBezTo>
                  <a:cubicBezTo>
                    <a:pt x="125" y="20"/>
                    <a:pt x="115" y="31"/>
                    <a:pt x="115" y="42"/>
                  </a:cubicBezTo>
                  <a:lnTo>
                    <a:pt x="115" y="76"/>
                  </a:lnTo>
                  <a:cubicBezTo>
                    <a:pt x="115" y="76"/>
                    <a:pt x="115" y="86"/>
                    <a:pt x="125" y="86"/>
                  </a:cubicBezTo>
                  <a:cubicBezTo>
                    <a:pt x="125" y="86"/>
                    <a:pt x="125" y="98"/>
                    <a:pt x="137" y="98"/>
                  </a:cubicBezTo>
                  <a:lnTo>
                    <a:pt x="137" y="108"/>
                  </a:lnTo>
                  <a:cubicBezTo>
                    <a:pt x="115" y="142"/>
                    <a:pt x="92" y="187"/>
                    <a:pt x="70" y="231"/>
                  </a:cubicBezTo>
                  <a:cubicBezTo>
                    <a:pt x="48" y="286"/>
                    <a:pt x="26" y="343"/>
                    <a:pt x="14" y="398"/>
                  </a:cubicBezTo>
                  <a:cubicBezTo>
                    <a:pt x="1" y="425"/>
                    <a:pt x="32" y="440"/>
                    <a:pt x="62" y="440"/>
                  </a:cubicBezTo>
                  <a:cubicBezTo>
                    <a:pt x="81" y="440"/>
                    <a:pt x="99" y="433"/>
                    <a:pt x="103" y="420"/>
                  </a:cubicBezTo>
                  <a:cubicBezTo>
                    <a:pt x="125" y="365"/>
                    <a:pt x="148" y="309"/>
                    <a:pt x="159" y="254"/>
                  </a:cubicBezTo>
                  <a:cubicBezTo>
                    <a:pt x="181" y="209"/>
                    <a:pt x="192" y="165"/>
                    <a:pt x="204" y="120"/>
                  </a:cubicBezTo>
                  <a:lnTo>
                    <a:pt x="214" y="120"/>
                  </a:lnTo>
                  <a:cubicBezTo>
                    <a:pt x="226" y="120"/>
                    <a:pt x="237" y="108"/>
                    <a:pt x="237" y="108"/>
                  </a:cubicBezTo>
                  <a:cubicBezTo>
                    <a:pt x="248" y="108"/>
                    <a:pt x="259" y="108"/>
                    <a:pt x="259" y="98"/>
                  </a:cubicBezTo>
                  <a:cubicBezTo>
                    <a:pt x="259" y="98"/>
                    <a:pt x="270" y="98"/>
                    <a:pt x="270" y="86"/>
                  </a:cubicBezTo>
                  <a:cubicBezTo>
                    <a:pt x="270" y="86"/>
                    <a:pt x="281" y="76"/>
                    <a:pt x="281" y="64"/>
                  </a:cubicBezTo>
                  <a:cubicBezTo>
                    <a:pt x="281" y="53"/>
                    <a:pt x="270" y="53"/>
                    <a:pt x="270" y="42"/>
                  </a:cubicBezTo>
                  <a:cubicBezTo>
                    <a:pt x="259" y="42"/>
                    <a:pt x="259" y="31"/>
                    <a:pt x="248" y="31"/>
                  </a:cubicBezTo>
                  <a:cubicBezTo>
                    <a:pt x="237" y="20"/>
                    <a:pt x="226" y="20"/>
                    <a:pt x="214" y="9"/>
                  </a:cubicBezTo>
                  <a:cubicBezTo>
                    <a:pt x="209" y="3"/>
                    <a:pt x="201" y="0"/>
                    <a:pt x="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52" name="Google Shape;16752;p24"/>
            <p:cNvSpPr/>
            <p:nvPr/>
          </p:nvSpPr>
          <p:spPr>
            <a:xfrm flipH="1">
              <a:off x="-37610" y="-314050"/>
              <a:ext cx="16216" cy="30253"/>
            </a:xfrm>
            <a:custGeom>
              <a:avLst/>
              <a:gdLst/>
              <a:ahLst/>
              <a:cxnLst/>
              <a:rect l="l" t="t" r="r" b="b"/>
              <a:pathLst>
                <a:path w="201" h="375" extrusionOk="0">
                  <a:moveTo>
                    <a:pt x="123" y="1"/>
                  </a:moveTo>
                  <a:lnTo>
                    <a:pt x="111" y="12"/>
                  </a:lnTo>
                  <a:lnTo>
                    <a:pt x="101" y="12"/>
                  </a:lnTo>
                  <a:lnTo>
                    <a:pt x="101" y="23"/>
                  </a:lnTo>
                  <a:cubicBezTo>
                    <a:pt x="89" y="23"/>
                    <a:pt x="89" y="23"/>
                    <a:pt x="89" y="34"/>
                  </a:cubicBezTo>
                  <a:lnTo>
                    <a:pt x="89" y="45"/>
                  </a:lnTo>
                  <a:lnTo>
                    <a:pt x="89" y="57"/>
                  </a:lnTo>
                  <a:lnTo>
                    <a:pt x="89" y="67"/>
                  </a:lnTo>
                  <a:lnTo>
                    <a:pt x="101" y="79"/>
                  </a:lnTo>
                  <a:lnTo>
                    <a:pt x="111" y="89"/>
                  </a:lnTo>
                  <a:cubicBezTo>
                    <a:pt x="89" y="134"/>
                    <a:pt x="67" y="168"/>
                    <a:pt x="56" y="212"/>
                  </a:cubicBezTo>
                  <a:lnTo>
                    <a:pt x="22" y="279"/>
                  </a:lnTo>
                  <a:cubicBezTo>
                    <a:pt x="12" y="301"/>
                    <a:pt x="0" y="324"/>
                    <a:pt x="0" y="356"/>
                  </a:cubicBezTo>
                  <a:cubicBezTo>
                    <a:pt x="0" y="370"/>
                    <a:pt x="16" y="375"/>
                    <a:pt x="31" y="375"/>
                  </a:cubicBezTo>
                  <a:cubicBezTo>
                    <a:pt x="41" y="375"/>
                    <a:pt x="51" y="372"/>
                    <a:pt x="56" y="368"/>
                  </a:cubicBezTo>
                  <a:cubicBezTo>
                    <a:pt x="78" y="346"/>
                    <a:pt x="78" y="312"/>
                    <a:pt x="89" y="290"/>
                  </a:cubicBezTo>
                  <a:cubicBezTo>
                    <a:pt x="101" y="267"/>
                    <a:pt x="111" y="245"/>
                    <a:pt x="111" y="223"/>
                  </a:cubicBezTo>
                  <a:cubicBezTo>
                    <a:pt x="123" y="178"/>
                    <a:pt x="145" y="134"/>
                    <a:pt x="156" y="101"/>
                  </a:cubicBezTo>
                  <a:lnTo>
                    <a:pt x="167" y="101"/>
                  </a:lnTo>
                  <a:lnTo>
                    <a:pt x="178" y="89"/>
                  </a:lnTo>
                  <a:lnTo>
                    <a:pt x="190" y="89"/>
                  </a:lnTo>
                  <a:cubicBezTo>
                    <a:pt x="190" y="89"/>
                    <a:pt x="190" y="79"/>
                    <a:pt x="200" y="79"/>
                  </a:cubicBezTo>
                  <a:lnTo>
                    <a:pt x="200" y="67"/>
                  </a:lnTo>
                  <a:lnTo>
                    <a:pt x="200" y="45"/>
                  </a:lnTo>
                  <a:lnTo>
                    <a:pt x="190" y="45"/>
                  </a:lnTo>
                  <a:cubicBezTo>
                    <a:pt x="190" y="34"/>
                    <a:pt x="190" y="34"/>
                    <a:pt x="178" y="34"/>
                  </a:cubicBezTo>
                  <a:lnTo>
                    <a:pt x="167" y="34"/>
                  </a:lnTo>
                  <a:cubicBezTo>
                    <a:pt x="167" y="30"/>
                    <a:pt x="167" y="29"/>
                    <a:pt x="167" y="29"/>
                  </a:cubicBezTo>
                  <a:cubicBezTo>
                    <a:pt x="166" y="29"/>
                    <a:pt x="164" y="34"/>
                    <a:pt x="156" y="34"/>
                  </a:cubicBezTo>
                  <a:lnTo>
                    <a:pt x="156" y="23"/>
                  </a:lnTo>
                  <a:cubicBezTo>
                    <a:pt x="156" y="12"/>
                    <a:pt x="156" y="12"/>
                    <a:pt x="145" y="12"/>
                  </a:cubicBezTo>
                  <a:lnTo>
                    <a:pt x="134" y="12"/>
                  </a:lnTo>
                  <a:lnTo>
                    <a:pt x="13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53" name="Google Shape;16753;p24"/>
            <p:cNvSpPr/>
            <p:nvPr/>
          </p:nvSpPr>
          <p:spPr>
            <a:xfrm flipH="1">
              <a:off x="-62700" y="-268952"/>
              <a:ext cx="19765" cy="35739"/>
            </a:xfrm>
            <a:custGeom>
              <a:avLst/>
              <a:gdLst/>
              <a:ahLst/>
              <a:cxnLst/>
              <a:rect l="l" t="t" r="r" b="b"/>
              <a:pathLst>
                <a:path w="245" h="443" extrusionOk="0">
                  <a:moveTo>
                    <a:pt x="191" y="1"/>
                  </a:moveTo>
                  <a:cubicBezTo>
                    <a:pt x="181" y="1"/>
                    <a:pt x="173" y="3"/>
                    <a:pt x="167" y="9"/>
                  </a:cubicBezTo>
                  <a:cubicBezTo>
                    <a:pt x="145" y="31"/>
                    <a:pt x="123" y="64"/>
                    <a:pt x="123" y="87"/>
                  </a:cubicBezTo>
                  <a:cubicBezTo>
                    <a:pt x="134" y="98"/>
                    <a:pt x="134" y="120"/>
                    <a:pt x="145" y="131"/>
                  </a:cubicBezTo>
                  <a:lnTo>
                    <a:pt x="134" y="131"/>
                  </a:lnTo>
                  <a:cubicBezTo>
                    <a:pt x="67" y="209"/>
                    <a:pt x="12" y="309"/>
                    <a:pt x="0" y="420"/>
                  </a:cubicBezTo>
                  <a:cubicBezTo>
                    <a:pt x="0" y="432"/>
                    <a:pt x="22" y="443"/>
                    <a:pt x="34" y="443"/>
                  </a:cubicBezTo>
                  <a:cubicBezTo>
                    <a:pt x="45" y="443"/>
                    <a:pt x="67" y="443"/>
                    <a:pt x="78" y="432"/>
                  </a:cubicBezTo>
                  <a:cubicBezTo>
                    <a:pt x="101" y="331"/>
                    <a:pt x="134" y="242"/>
                    <a:pt x="190" y="165"/>
                  </a:cubicBezTo>
                  <a:cubicBezTo>
                    <a:pt x="200" y="165"/>
                    <a:pt x="223" y="165"/>
                    <a:pt x="234" y="153"/>
                  </a:cubicBezTo>
                  <a:cubicBezTo>
                    <a:pt x="234" y="153"/>
                    <a:pt x="245" y="153"/>
                    <a:pt x="245" y="143"/>
                  </a:cubicBezTo>
                  <a:lnTo>
                    <a:pt x="245" y="131"/>
                  </a:lnTo>
                  <a:cubicBezTo>
                    <a:pt x="245" y="120"/>
                    <a:pt x="245" y="109"/>
                    <a:pt x="234" y="109"/>
                  </a:cubicBezTo>
                  <a:cubicBezTo>
                    <a:pt x="234" y="98"/>
                    <a:pt x="234" y="98"/>
                    <a:pt x="223" y="98"/>
                  </a:cubicBezTo>
                  <a:lnTo>
                    <a:pt x="223" y="87"/>
                  </a:lnTo>
                  <a:lnTo>
                    <a:pt x="212" y="76"/>
                  </a:lnTo>
                  <a:lnTo>
                    <a:pt x="212" y="64"/>
                  </a:lnTo>
                  <a:lnTo>
                    <a:pt x="223" y="54"/>
                  </a:lnTo>
                  <a:cubicBezTo>
                    <a:pt x="223" y="42"/>
                    <a:pt x="234" y="42"/>
                    <a:pt x="234" y="31"/>
                  </a:cubicBezTo>
                  <a:cubicBezTo>
                    <a:pt x="234" y="20"/>
                    <a:pt x="223" y="9"/>
                    <a:pt x="223" y="9"/>
                  </a:cubicBezTo>
                  <a:cubicBezTo>
                    <a:pt x="211" y="3"/>
                    <a:pt x="200" y="1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54" name="Google Shape;16754;p24"/>
            <p:cNvSpPr/>
            <p:nvPr/>
          </p:nvSpPr>
          <p:spPr>
            <a:xfrm flipH="1">
              <a:off x="-135469" y="-254834"/>
              <a:ext cx="42919" cy="26461"/>
            </a:xfrm>
            <a:custGeom>
              <a:avLst/>
              <a:gdLst/>
              <a:ahLst/>
              <a:cxnLst/>
              <a:rect l="l" t="t" r="r" b="b"/>
              <a:pathLst>
                <a:path w="532" h="328" extrusionOk="0">
                  <a:moveTo>
                    <a:pt x="497" y="1"/>
                  </a:moveTo>
                  <a:cubicBezTo>
                    <a:pt x="487" y="1"/>
                    <a:pt x="475" y="1"/>
                    <a:pt x="475" y="12"/>
                  </a:cubicBezTo>
                  <a:cubicBezTo>
                    <a:pt x="453" y="23"/>
                    <a:pt x="442" y="34"/>
                    <a:pt x="431" y="57"/>
                  </a:cubicBezTo>
                  <a:cubicBezTo>
                    <a:pt x="353" y="79"/>
                    <a:pt x="286" y="101"/>
                    <a:pt x="208" y="146"/>
                  </a:cubicBezTo>
                  <a:cubicBezTo>
                    <a:pt x="175" y="156"/>
                    <a:pt x="141" y="179"/>
                    <a:pt x="108" y="212"/>
                  </a:cubicBezTo>
                  <a:cubicBezTo>
                    <a:pt x="75" y="235"/>
                    <a:pt x="30" y="257"/>
                    <a:pt x="8" y="301"/>
                  </a:cubicBezTo>
                  <a:cubicBezTo>
                    <a:pt x="0" y="318"/>
                    <a:pt x="22" y="328"/>
                    <a:pt x="38" y="328"/>
                  </a:cubicBezTo>
                  <a:cubicBezTo>
                    <a:pt x="44" y="328"/>
                    <a:pt x="50" y="326"/>
                    <a:pt x="52" y="324"/>
                  </a:cubicBezTo>
                  <a:cubicBezTo>
                    <a:pt x="86" y="301"/>
                    <a:pt x="108" y="268"/>
                    <a:pt x="141" y="245"/>
                  </a:cubicBezTo>
                  <a:lnTo>
                    <a:pt x="242" y="179"/>
                  </a:lnTo>
                  <a:cubicBezTo>
                    <a:pt x="297" y="146"/>
                    <a:pt x="353" y="123"/>
                    <a:pt x="420" y="112"/>
                  </a:cubicBezTo>
                  <a:lnTo>
                    <a:pt x="420" y="123"/>
                  </a:lnTo>
                  <a:cubicBezTo>
                    <a:pt x="431" y="146"/>
                    <a:pt x="453" y="156"/>
                    <a:pt x="475" y="168"/>
                  </a:cubicBezTo>
                  <a:cubicBezTo>
                    <a:pt x="487" y="168"/>
                    <a:pt x="497" y="168"/>
                    <a:pt x="509" y="156"/>
                  </a:cubicBezTo>
                  <a:cubicBezTo>
                    <a:pt x="520" y="156"/>
                    <a:pt x="531" y="146"/>
                    <a:pt x="531" y="134"/>
                  </a:cubicBezTo>
                  <a:lnTo>
                    <a:pt x="531" y="112"/>
                  </a:lnTo>
                  <a:lnTo>
                    <a:pt x="509" y="90"/>
                  </a:lnTo>
                  <a:lnTo>
                    <a:pt x="509" y="79"/>
                  </a:lnTo>
                  <a:cubicBezTo>
                    <a:pt x="520" y="67"/>
                    <a:pt x="520" y="45"/>
                    <a:pt x="531" y="34"/>
                  </a:cubicBezTo>
                  <a:lnTo>
                    <a:pt x="531" y="23"/>
                  </a:lnTo>
                  <a:cubicBezTo>
                    <a:pt x="531" y="12"/>
                    <a:pt x="520" y="12"/>
                    <a:pt x="5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55" name="Google Shape;16755;p24"/>
            <p:cNvSpPr/>
            <p:nvPr/>
          </p:nvSpPr>
          <p:spPr>
            <a:xfrm flipH="1">
              <a:off x="-103118" y="-225146"/>
              <a:ext cx="31947" cy="23718"/>
            </a:xfrm>
            <a:custGeom>
              <a:avLst/>
              <a:gdLst/>
              <a:ahLst/>
              <a:cxnLst/>
              <a:rect l="l" t="t" r="r" b="b"/>
              <a:pathLst>
                <a:path w="396" h="294" extrusionOk="0">
                  <a:moveTo>
                    <a:pt x="362" y="0"/>
                  </a:moveTo>
                  <a:cubicBezTo>
                    <a:pt x="351" y="0"/>
                    <a:pt x="340" y="0"/>
                    <a:pt x="329" y="11"/>
                  </a:cubicBezTo>
                  <a:cubicBezTo>
                    <a:pt x="317" y="22"/>
                    <a:pt x="317" y="33"/>
                    <a:pt x="307" y="45"/>
                  </a:cubicBezTo>
                  <a:cubicBezTo>
                    <a:pt x="251" y="67"/>
                    <a:pt x="196" y="89"/>
                    <a:pt x="151" y="122"/>
                  </a:cubicBezTo>
                  <a:cubicBezTo>
                    <a:pt x="95" y="166"/>
                    <a:pt x="40" y="200"/>
                    <a:pt x="18" y="255"/>
                  </a:cubicBezTo>
                  <a:cubicBezTo>
                    <a:pt x="1" y="281"/>
                    <a:pt x="22" y="293"/>
                    <a:pt x="43" y="293"/>
                  </a:cubicBezTo>
                  <a:cubicBezTo>
                    <a:pt x="50" y="293"/>
                    <a:pt x="57" y="292"/>
                    <a:pt x="62" y="289"/>
                  </a:cubicBezTo>
                  <a:cubicBezTo>
                    <a:pt x="107" y="245"/>
                    <a:pt x="139" y="200"/>
                    <a:pt x="196" y="166"/>
                  </a:cubicBezTo>
                  <a:cubicBezTo>
                    <a:pt x="228" y="134"/>
                    <a:pt x="262" y="111"/>
                    <a:pt x="307" y="100"/>
                  </a:cubicBezTo>
                  <a:cubicBezTo>
                    <a:pt x="307" y="122"/>
                    <a:pt x="329" y="134"/>
                    <a:pt x="340" y="134"/>
                  </a:cubicBezTo>
                  <a:cubicBezTo>
                    <a:pt x="346" y="137"/>
                    <a:pt x="353" y="138"/>
                    <a:pt x="359" y="138"/>
                  </a:cubicBezTo>
                  <a:cubicBezTo>
                    <a:pt x="374" y="138"/>
                    <a:pt x="388" y="130"/>
                    <a:pt x="396" y="122"/>
                  </a:cubicBezTo>
                  <a:lnTo>
                    <a:pt x="396" y="89"/>
                  </a:lnTo>
                  <a:lnTo>
                    <a:pt x="384" y="77"/>
                  </a:lnTo>
                  <a:cubicBezTo>
                    <a:pt x="396" y="77"/>
                    <a:pt x="396" y="89"/>
                    <a:pt x="396" y="89"/>
                  </a:cubicBezTo>
                  <a:lnTo>
                    <a:pt x="396" y="89"/>
                  </a:lnTo>
                  <a:cubicBezTo>
                    <a:pt x="396" y="77"/>
                    <a:pt x="384" y="77"/>
                    <a:pt x="384" y="67"/>
                  </a:cubicBezTo>
                  <a:lnTo>
                    <a:pt x="384" y="55"/>
                  </a:lnTo>
                  <a:lnTo>
                    <a:pt x="396" y="45"/>
                  </a:lnTo>
                  <a:lnTo>
                    <a:pt x="396" y="22"/>
                  </a:lnTo>
                  <a:cubicBezTo>
                    <a:pt x="396" y="11"/>
                    <a:pt x="384" y="11"/>
                    <a:pt x="384" y="11"/>
                  </a:cubicBezTo>
                  <a:cubicBezTo>
                    <a:pt x="373" y="0"/>
                    <a:pt x="362" y="0"/>
                    <a:pt x="3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56" name="Google Shape;16756;p24"/>
            <p:cNvSpPr/>
            <p:nvPr/>
          </p:nvSpPr>
          <p:spPr>
            <a:xfrm flipH="1">
              <a:off x="-169514" y="-202798"/>
              <a:ext cx="59942" cy="12424"/>
            </a:xfrm>
            <a:custGeom>
              <a:avLst/>
              <a:gdLst/>
              <a:ahLst/>
              <a:cxnLst/>
              <a:rect l="l" t="t" r="r" b="b"/>
              <a:pathLst>
                <a:path w="743" h="154" extrusionOk="0">
                  <a:moveTo>
                    <a:pt x="598" y="1"/>
                  </a:moveTo>
                  <a:cubicBezTo>
                    <a:pt x="587" y="1"/>
                    <a:pt x="575" y="12"/>
                    <a:pt x="565" y="23"/>
                  </a:cubicBezTo>
                  <a:lnTo>
                    <a:pt x="565" y="57"/>
                  </a:lnTo>
                  <a:cubicBezTo>
                    <a:pt x="565" y="67"/>
                    <a:pt x="575" y="67"/>
                    <a:pt x="575" y="79"/>
                  </a:cubicBezTo>
                  <a:lnTo>
                    <a:pt x="476" y="79"/>
                  </a:lnTo>
                  <a:cubicBezTo>
                    <a:pt x="446" y="79"/>
                    <a:pt x="411" y="84"/>
                    <a:pt x="378" y="84"/>
                  </a:cubicBezTo>
                  <a:cubicBezTo>
                    <a:pt x="362" y="84"/>
                    <a:pt x="346" y="83"/>
                    <a:pt x="331" y="79"/>
                  </a:cubicBezTo>
                  <a:cubicBezTo>
                    <a:pt x="231" y="79"/>
                    <a:pt x="131" y="67"/>
                    <a:pt x="31" y="57"/>
                  </a:cubicBezTo>
                  <a:cubicBezTo>
                    <a:pt x="28" y="55"/>
                    <a:pt x="25" y="54"/>
                    <a:pt x="22" y="54"/>
                  </a:cubicBezTo>
                  <a:cubicBezTo>
                    <a:pt x="6" y="54"/>
                    <a:pt x="0" y="79"/>
                    <a:pt x="19" y="79"/>
                  </a:cubicBezTo>
                  <a:cubicBezTo>
                    <a:pt x="75" y="90"/>
                    <a:pt x="120" y="112"/>
                    <a:pt x="175" y="123"/>
                  </a:cubicBezTo>
                  <a:cubicBezTo>
                    <a:pt x="220" y="134"/>
                    <a:pt x="276" y="146"/>
                    <a:pt x="331" y="146"/>
                  </a:cubicBezTo>
                  <a:cubicBezTo>
                    <a:pt x="353" y="151"/>
                    <a:pt x="378" y="154"/>
                    <a:pt x="405" y="154"/>
                  </a:cubicBezTo>
                  <a:cubicBezTo>
                    <a:pt x="431" y="154"/>
                    <a:pt x="459" y="151"/>
                    <a:pt x="487" y="146"/>
                  </a:cubicBezTo>
                  <a:cubicBezTo>
                    <a:pt x="531" y="146"/>
                    <a:pt x="575" y="146"/>
                    <a:pt x="620" y="112"/>
                  </a:cubicBezTo>
                  <a:cubicBezTo>
                    <a:pt x="632" y="123"/>
                    <a:pt x="642" y="123"/>
                    <a:pt x="654" y="123"/>
                  </a:cubicBezTo>
                  <a:cubicBezTo>
                    <a:pt x="664" y="123"/>
                    <a:pt x="664" y="134"/>
                    <a:pt x="676" y="134"/>
                  </a:cubicBezTo>
                  <a:cubicBezTo>
                    <a:pt x="698" y="134"/>
                    <a:pt x="709" y="134"/>
                    <a:pt x="721" y="123"/>
                  </a:cubicBezTo>
                  <a:cubicBezTo>
                    <a:pt x="731" y="123"/>
                    <a:pt x="743" y="112"/>
                    <a:pt x="743" y="101"/>
                  </a:cubicBezTo>
                  <a:cubicBezTo>
                    <a:pt x="743" y="101"/>
                    <a:pt x="743" y="90"/>
                    <a:pt x="731" y="79"/>
                  </a:cubicBezTo>
                  <a:cubicBezTo>
                    <a:pt x="721" y="57"/>
                    <a:pt x="687" y="57"/>
                    <a:pt x="664" y="57"/>
                  </a:cubicBezTo>
                  <a:cubicBezTo>
                    <a:pt x="664" y="45"/>
                    <a:pt x="654" y="45"/>
                    <a:pt x="654" y="45"/>
                  </a:cubicBezTo>
                  <a:cubicBezTo>
                    <a:pt x="642" y="45"/>
                    <a:pt x="642" y="34"/>
                    <a:pt x="632" y="34"/>
                  </a:cubicBezTo>
                  <a:lnTo>
                    <a:pt x="632" y="23"/>
                  </a:lnTo>
                  <a:cubicBezTo>
                    <a:pt x="620" y="12"/>
                    <a:pt x="609" y="1"/>
                    <a:pt x="5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57" name="Google Shape;16757;p24"/>
            <p:cNvSpPr/>
            <p:nvPr/>
          </p:nvSpPr>
          <p:spPr>
            <a:xfrm flipH="1">
              <a:off x="-16957" y="-241361"/>
              <a:ext cx="81" cy="968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2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58" name="Google Shape;16758;p24"/>
            <p:cNvSpPr/>
            <p:nvPr/>
          </p:nvSpPr>
          <p:spPr>
            <a:xfrm flipH="1">
              <a:off x="-19619" y="-274358"/>
              <a:ext cx="16216" cy="41144"/>
            </a:xfrm>
            <a:custGeom>
              <a:avLst/>
              <a:gdLst/>
              <a:ahLst/>
              <a:cxnLst/>
              <a:rect l="l" t="t" r="r" b="b"/>
              <a:pathLst>
                <a:path w="201" h="510" extrusionOk="0">
                  <a:moveTo>
                    <a:pt x="141" y="1"/>
                  </a:moveTo>
                  <a:cubicBezTo>
                    <a:pt x="129" y="1"/>
                    <a:pt x="118" y="4"/>
                    <a:pt x="112" y="9"/>
                  </a:cubicBezTo>
                  <a:cubicBezTo>
                    <a:pt x="79" y="32"/>
                    <a:pt x="57" y="42"/>
                    <a:pt x="35" y="76"/>
                  </a:cubicBezTo>
                  <a:cubicBezTo>
                    <a:pt x="23" y="87"/>
                    <a:pt x="12" y="98"/>
                    <a:pt x="12" y="121"/>
                  </a:cubicBezTo>
                  <a:cubicBezTo>
                    <a:pt x="1" y="121"/>
                    <a:pt x="1" y="131"/>
                    <a:pt x="1" y="143"/>
                  </a:cubicBezTo>
                  <a:cubicBezTo>
                    <a:pt x="1" y="154"/>
                    <a:pt x="1" y="154"/>
                    <a:pt x="12" y="165"/>
                  </a:cubicBezTo>
                  <a:cubicBezTo>
                    <a:pt x="12" y="165"/>
                    <a:pt x="12" y="176"/>
                    <a:pt x="23" y="176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23" y="198"/>
                    <a:pt x="23" y="210"/>
                  </a:cubicBezTo>
                  <a:lnTo>
                    <a:pt x="35" y="220"/>
                  </a:lnTo>
                  <a:lnTo>
                    <a:pt x="35" y="232"/>
                  </a:lnTo>
                  <a:cubicBezTo>
                    <a:pt x="45" y="232"/>
                    <a:pt x="45" y="243"/>
                    <a:pt x="57" y="243"/>
                  </a:cubicBezTo>
                  <a:cubicBezTo>
                    <a:pt x="57" y="254"/>
                    <a:pt x="45" y="254"/>
                    <a:pt x="45" y="265"/>
                  </a:cubicBezTo>
                  <a:cubicBezTo>
                    <a:pt x="35" y="276"/>
                    <a:pt x="35" y="287"/>
                    <a:pt x="23" y="309"/>
                  </a:cubicBezTo>
                  <a:cubicBezTo>
                    <a:pt x="23" y="309"/>
                    <a:pt x="23" y="321"/>
                    <a:pt x="35" y="332"/>
                  </a:cubicBezTo>
                  <a:cubicBezTo>
                    <a:pt x="35" y="332"/>
                    <a:pt x="35" y="343"/>
                    <a:pt x="45" y="343"/>
                  </a:cubicBezTo>
                  <a:cubicBezTo>
                    <a:pt x="45" y="354"/>
                    <a:pt x="57" y="354"/>
                    <a:pt x="67" y="354"/>
                  </a:cubicBezTo>
                  <a:cubicBezTo>
                    <a:pt x="79" y="354"/>
                    <a:pt x="90" y="354"/>
                    <a:pt x="90" y="343"/>
                  </a:cubicBezTo>
                  <a:lnTo>
                    <a:pt x="90" y="354"/>
                  </a:lnTo>
                  <a:cubicBezTo>
                    <a:pt x="90" y="365"/>
                    <a:pt x="79" y="376"/>
                    <a:pt x="79" y="388"/>
                  </a:cubicBezTo>
                  <a:cubicBezTo>
                    <a:pt x="79" y="398"/>
                    <a:pt x="79" y="410"/>
                    <a:pt x="90" y="410"/>
                  </a:cubicBezTo>
                  <a:cubicBezTo>
                    <a:pt x="90" y="421"/>
                    <a:pt x="101" y="432"/>
                    <a:pt x="101" y="432"/>
                  </a:cubicBezTo>
                  <a:cubicBezTo>
                    <a:pt x="112" y="443"/>
                    <a:pt x="112" y="443"/>
                    <a:pt x="124" y="443"/>
                  </a:cubicBezTo>
                  <a:cubicBezTo>
                    <a:pt x="112" y="443"/>
                    <a:pt x="112" y="454"/>
                    <a:pt x="112" y="454"/>
                  </a:cubicBezTo>
                  <a:cubicBezTo>
                    <a:pt x="101" y="465"/>
                    <a:pt x="101" y="465"/>
                    <a:pt x="101" y="477"/>
                  </a:cubicBezTo>
                  <a:cubicBezTo>
                    <a:pt x="101" y="487"/>
                    <a:pt x="101" y="487"/>
                    <a:pt x="112" y="487"/>
                  </a:cubicBezTo>
                  <a:lnTo>
                    <a:pt x="112" y="499"/>
                  </a:lnTo>
                  <a:lnTo>
                    <a:pt x="124" y="510"/>
                  </a:lnTo>
                  <a:lnTo>
                    <a:pt x="168" y="510"/>
                  </a:lnTo>
                  <a:cubicBezTo>
                    <a:pt x="168" y="510"/>
                    <a:pt x="179" y="510"/>
                    <a:pt x="179" y="499"/>
                  </a:cubicBezTo>
                  <a:cubicBezTo>
                    <a:pt x="190" y="499"/>
                    <a:pt x="190" y="499"/>
                    <a:pt x="190" y="487"/>
                  </a:cubicBezTo>
                  <a:lnTo>
                    <a:pt x="190" y="477"/>
                  </a:lnTo>
                  <a:cubicBezTo>
                    <a:pt x="190" y="465"/>
                    <a:pt x="201" y="465"/>
                    <a:pt x="201" y="454"/>
                  </a:cubicBezTo>
                  <a:lnTo>
                    <a:pt x="201" y="443"/>
                  </a:lnTo>
                  <a:lnTo>
                    <a:pt x="201" y="432"/>
                  </a:lnTo>
                  <a:cubicBezTo>
                    <a:pt x="190" y="432"/>
                    <a:pt x="190" y="432"/>
                    <a:pt x="190" y="421"/>
                  </a:cubicBezTo>
                  <a:lnTo>
                    <a:pt x="168" y="421"/>
                  </a:lnTo>
                  <a:lnTo>
                    <a:pt x="168" y="410"/>
                  </a:lnTo>
                  <a:lnTo>
                    <a:pt x="168" y="388"/>
                  </a:lnTo>
                  <a:lnTo>
                    <a:pt x="168" y="365"/>
                  </a:lnTo>
                  <a:cubicBezTo>
                    <a:pt x="179" y="343"/>
                    <a:pt x="179" y="332"/>
                    <a:pt x="190" y="309"/>
                  </a:cubicBezTo>
                  <a:cubicBezTo>
                    <a:pt x="190" y="309"/>
                    <a:pt x="190" y="299"/>
                    <a:pt x="179" y="287"/>
                  </a:cubicBezTo>
                  <a:lnTo>
                    <a:pt x="168" y="276"/>
                  </a:lnTo>
                  <a:cubicBezTo>
                    <a:pt x="146" y="276"/>
                    <a:pt x="124" y="276"/>
                    <a:pt x="124" y="287"/>
                  </a:cubicBezTo>
                  <a:cubicBezTo>
                    <a:pt x="112" y="299"/>
                    <a:pt x="112" y="299"/>
                    <a:pt x="112" y="309"/>
                  </a:cubicBezTo>
                  <a:lnTo>
                    <a:pt x="112" y="299"/>
                  </a:lnTo>
                  <a:cubicBezTo>
                    <a:pt x="112" y="287"/>
                    <a:pt x="124" y="276"/>
                    <a:pt x="124" y="265"/>
                  </a:cubicBezTo>
                  <a:lnTo>
                    <a:pt x="134" y="254"/>
                  </a:lnTo>
                  <a:lnTo>
                    <a:pt x="134" y="243"/>
                  </a:lnTo>
                  <a:lnTo>
                    <a:pt x="146" y="243"/>
                  </a:lnTo>
                  <a:cubicBezTo>
                    <a:pt x="146" y="232"/>
                    <a:pt x="156" y="232"/>
                    <a:pt x="156" y="220"/>
                  </a:cubicBezTo>
                  <a:lnTo>
                    <a:pt x="146" y="210"/>
                  </a:lnTo>
                  <a:cubicBezTo>
                    <a:pt x="134" y="198"/>
                    <a:pt x="124" y="198"/>
                    <a:pt x="112" y="198"/>
                  </a:cubicBezTo>
                  <a:cubicBezTo>
                    <a:pt x="112" y="198"/>
                    <a:pt x="112" y="187"/>
                    <a:pt x="124" y="187"/>
                  </a:cubicBezTo>
                  <a:cubicBezTo>
                    <a:pt x="124" y="187"/>
                    <a:pt x="124" y="176"/>
                    <a:pt x="134" y="165"/>
                  </a:cubicBezTo>
                  <a:cubicBezTo>
                    <a:pt x="146" y="165"/>
                    <a:pt x="146" y="154"/>
                    <a:pt x="146" y="154"/>
                  </a:cubicBezTo>
                  <a:cubicBezTo>
                    <a:pt x="146" y="143"/>
                    <a:pt x="146" y="131"/>
                    <a:pt x="134" y="131"/>
                  </a:cubicBezTo>
                  <a:cubicBezTo>
                    <a:pt x="124" y="121"/>
                    <a:pt x="124" y="121"/>
                    <a:pt x="112" y="121"/>
                  </a:cubicBezTo>
                  <a:cubicBezTo>
                    <a:pt x="124" y="109"/>
                    <a:pt x="124" y="98"/>
                    <a:pt x="134" y="87"/>
                  </a:cubicBezTo>
                  <a:cubicBezTo>
                    <a:pt x="146" y="76"/>
                    <a:pt x="156" y="65"/>
                    <a:pt x="179" y="65"/>
                  </a:cubicBezTo>
                  <a:cubicBezTo>
                    <a:pt x="179" y="54"/>
                    <a:pt x="190" y="42"/>
                    <a:pt x="190" y="32"/>
                  </a:cubicBezTo>
                  <a:cubicBezTo>
                    <a:pt x="190" y="20"/>
                    <a:pt x="179" y="20"/>
                    <a:pt x="179" y="9"/>
                  </a:cubicBezTo>
                  <a:cubicBezTo>
                    <a:pt x="168" y="4"/>
                    <a:pt x="154" y="1"/>
                    <a:pt x="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59" name="Google Shape;16759;p24"/>
            <p:cNvSpPr/>
            <p:nvPr/>
          </p:nvSpPr>
          <p:spPr>
            <a:xfrm flipH="1">
              <a:off x="7246" y="-251769"/>
              <a:ext cx="32431" cy="59861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128" y="0"/>
                  </a:moveTo>
                  <a:cubicBezTo>
                    <a:pt x="118" y="0"/>
                    <a:pt x="108" y="5"/>
                    <a:pt x="101" y="19"/>
                  </a:cubicBezTo>
                  <a:cubicBezTo>
                    <a:pt x="68" y="63"/>
                    <a:pt x="35" y="108"/>
                    <a:pt x="23" y="163"/>
                  </a:cubicBezTo>
                  <a:cubicBezTo>
                    <a:pt x="12" y="174"/>
                    <a:pt x="12" y="185"/>
                    <a:pt x="12" y="207"/>
                  </a:cubicBezTo>
                  <a:cubicBezTo>
                    <a:pt x="1" y="230"/>
                    <a:pt x="35" y="241"/>
                    <a:pt x="57" y="241"/>
                  </a:cubicBezTo>
                  <a:cubicBezTo>
                    <a:pt x="45" y="274"/>
                    <a:pt x="35" y="308"/>
                    <a:pt x="68" y="318"/>
                  </a:cubicBezTo>
                  <a:lnTo>
                    <a:pt x="112" y="318"/>
                  </a:lnTo>
                  <a:cubicBezTo>
                    <a:pt x="101" y="352"/>
                    <a:pt x="90" y="375"/>
                    <a:pt x="101" y="407"/>
                  </a:cubicBezTo>
                  <a:cubicBezTo>
                    <a:pt x="112" y="430"/>
                    <a:pt x="146" y="430"/>
                    <a:pt x="168" y="430"/>
                  </a:cubicBezTo>
                  <a:cubicBezTo>
                    <a:pt x="168" y="441"/>
                    <a:pt x="157" y="452"/>
                    <a:pt x="157" y="474"/>
                  </a:cubicBezTo>
                  <a:cubicBezTo>
                    <a:pt x="157" y="496"/>
                    <a:pt x="157" y="530"/>
                    <a:pt x="179" y="541"/>
                  </a:cubicBezTo>
                  <a:cubicBezTo>
                    <a:pt x="190" y="553"/>
                    <a:pt x="213" y="563"/>
                    <a:pt x="235" y="563"/>
                  </a:cubicBezTo>
                  <a:lnTo>
                    <a:pt x="235" y="619"/>
                  </a:lnTo>
                  <a:cubicBezTo>
                    <a:pt x="244" y="637"/>
                    <a:pt x="267" y="655"/>
                    <a:pt x="294" y="655"/>
                  </a:cubicBezTo>
                  <a:cubicBezTo>
                    <a:pt x="300" y="655"/>
                    <a:pt x="306" y="654"/>
                    <a:pt x="312" y="652"/>
                  </a:cubicBezTo>
                  <a:lnTo>
                    <a:pt x="312" y="674"/>
                  </a:lnTo>
                  <a:lnTo>
                    <a:pt x="312" y="708"/>
                  </a:lnTo>
                  <a:lnTo>
                    <a:pt x="324" y="719"/>
                  </a:lnTo>
                  <a:cubicBezTo>
                    <a:pt x="324" y="730"/>
                    <a:pt x="324" y="730"/>
                    <a:pt x="335" y="730"/>
                  </a:cubicBezTo>
                  <a:cubicBezTo>
                    <a:pt x="335" y="741"/>
                    <a:pt x="346" y="741"/>
                    <a:pt x="357" y="741"/>
                  </a:cubicBezTo>
                  <a:lnTo>
                    <a:pt x="379" y="741"/>
                  </a:lnTo>
                  <a:lnTo>
                    <a:pt x="391" y="730"/>
                  </a:lnTo>
                  <a:lnTo>
                    <a:pt x="391" y="697"/>
                  </a:lnTo>
                  <a:lnTo>
                    <a:pt x="391" y="674"/>
                  </a:lnTo>
                  <a:lnTo>
                    <a:pt x="391" y="630"/>
                  </a:lnTo>
                  <a:cubicBezTo>
                    <a:pt x="401" y="630"/>
                    <a:pt x="401" y="630"/>
                    <a:pt x="391" y="619"/>
                  </a:cubicBezTo>
                  <a:lnTo>
                    <a:pt x="391" y="608"/>
                  </a:lnTo>
                  <a:cubicBezTo>
                    <a:pt x="391" y="608"/>
                    <a:pt x="379" y="597"/>
                    <a:pt x="368" y="597"/>
                  </a:cubicBezTo>
                  <a:lnTo>
                    <a:pt x="335" y="597"/>
                  </a:lnTo>
                  <a:lnTo>
                    <a:pt x="335" y="608"/>
                  </a:lnTo>
                  <a:cubicBezTo>
                    <a:pt x="324" y="597"/>
                    <a:pt x="324" y="597"/>
                    <a:pt x="335" y="597"/>
                  </a:cubicBezTo>
                  <a:lnTo>
                    <a:pt x="324" y="597"/>
                  </a:lnTo>
                  <a:lnTo>
                    <a:pt x="324" y="585"/>
                  </a:lnTo>
                  <a:lnTo>
                    <a:pt x="324" y="541"/>
                  </a:lnTo>
                  <a:lnTo>
                    <a:pt x="324" y="430"/>
                  </a:lnTo>
                  <a:cubicBezTo>
                    <a:pt x="324" y="408"/>
                    <a:pt x="305" y="396"/>
                    <a:pt x="286" y="396"/>
                  </a:cubicBezTo>
                  <a:cubicBezTo>
                    <a:pt x="276" y="396"/>
                    <a:pt x="265" y="400"/>
                    <a:pt x="257" y="407"/>
                  </a:cubicBezTo>
                  <a:cubicBezTo>
                    <a:pt x="257" y="385"/>
                    <a:pt x="257" y="352"/>
                    <a:pt x="268" y="330"/>
                  </a:cubicBezTo>
                  <a:cubicBezTo>
                    <a:pt x="268" y="330"/>
                    <a:pt x="257" y="318"/>
                    <a:pt x="257" y="308"/>
                  </a:cubicBezTo>
                  <a:lnTo>
                    <a:pt x="235" y="308"/>
                  </a:lnTo>
                  <a:cubicBezTo>
                    <a:pt x="213" y="308"/>
                    <a:pt x="190" y="308"/>
                    <a:pt x="190" y="318"/>
                  </a:cubicBezTo>
                  <a:cubicBezTo>
                    <a:pt x="190" y="308"/>
                    <a:pt x="201" y="286"/>
                    <a:pt x="201" y="274"/>
                  </a:cubicBezTo>
                  <a:cubicBezTo>
                    <a:pt x="201" y="252"/>
                    <a:pt x="213" y="230"/>
                    <a:pt x="213" y="207"/>
                  </a:cubicBezTo>
                  <a:cubicBezTo>
                    <a:pt x="213" y="185"/>
                    <a:pt x="223" y="174"/>
                    <a:pt x="223" y="152"/>
                  </a:cubicBezTo>
                  <a:cubicBezTo>
                    <a:pt x="223" y="136"/>
                    <a:pt x="200" y="125"/>
                    <a:pt x="183" y="125"/>
                  </a:cubicBezTo>
                  <a:cubicBezTo>
                    <a:pt x="176" y="125"/>
                    <a:pt x="171" y="127"/>
                    <a:pt x="168" y="130"/>
                  </a:cubicBezTo>
                  <a:lnTo>
                    <a:pt x="168" y="96"/>
                  </a:lnTo>
                  <a:cubicBezTo>
                    <a:pt x="179" y="85"/>
                    <a:pt x="157" y="63"/>
                    <a:pt x="146" y="63"/>
                  </a:cubicBezTo>
                  <a:cubicBezTo>
                    <a:pt x="146" y="52"/>
                    <a:pt x="157" y="52"/>
                    <a:pt x="157" y="41"/>
                  </a:cubicBezTo>
                  <a:cubicBezTo>
                    <a:pt x="168" y="29"/>
                    <a:pt x="157" y="7"/>
                    <a:pt x="146" y="7"/>
                  </a:cubicBezTo>
                  <a:cubicBezTo>
                    <a:pt x="141" y="3"/>
                    <a:pt x="135" y="0"/>
                    <a:pt x="1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60" name="Google Shape;16760;p24"/>
            <p:cNvSpPr/>
            <p:nvPr/>
          </p:nvSpPr>
          <p:spPr>
            <a:xfrm flipH="1">
              <a:off x="1922" y="-191988"/>
              <a:ext cx="8068" cy="5405"/>
            </a:xfrm>
            <a:custGeom>
              <a:avLst/>
              <a:gdLst/>
              <a:ahLst/>
              <a:cxnLst/>
              <a:rect l="l" t="t" r="r" b="b"/>
              <a:pathLst>
                <a:path w="100" h="67" extrusionOk="0">
                  <a:moveTo>
                    <a:pt x="11" y="0"/>
                  </a:moveTo>
                  <a:lnTo>
                    <a:pt x="0" y="12"/>
                  </a:lnTo>
                  <a:lnTo>
                    <a:pt x="0" y="22"/>
                  </a:lnTo>
                  <a:lnTo>
                    <a:pt x="0" y="34"/>
                  </a:lnTo>
                  <a:lnTo>
                    <a:pt x="0" y="45"/>
                  </a:lnTo>
                  <a:cubicBezTo>
                    <a:pt x="0" y="45"/>
                    <a:pt x="0" y="56"/>
                    <a:pt x="11" y="56"/>
                  </a:cubicBezTo>
                  <a:cubicBezTo>
                    <a:pt x="11" y="67"/>
                    <a:pt x="23" y="67"/>
                    <a:pt x="23" y="67"/>
                  </a:cubicBezTo>
                  <a:lnTo>
                    <a:pt x="78" y="67"/>
                  </a:lnTo>
                  <a:lnTo>
                    <a:pt x="89" y="56"/>
                  </a:lnTo>
                  <a:cubicBezTo>
                    <a:pt x="100" y="56"/>
                    <a:pt x="100" y="45"/>
                    <a:pt x="100" y="45"/>
                  </a:cubicBezTo>
                  <a:lnTo>
                    <a:pt x="100" y="34"/>
                  </a:lnTo>
                  <a:lnTo>
                    <a:pt x="100" y="22"/>
                  </a:lnTo>
                  <a:lnTo>
                    <a:pt x="100" y="12"/>
                  </a:lnTo>
                  <a:cubicBezTo>
                    <a:pt x="100" y="12"/>
                    <a:pt x="89" y="12"/>
                    <a:pt x="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61" name="Google Shape;16761;p24"/>
            <p:cNvSpPr/>
            <p:nvPr/>
          </p:nvSpPr>
          <p:spPr>
            <a:xfrm flipH="1">
              <a:off x="-118527" y="-161492"/>
              <a:ext cx="93583" cy="34852"/>
            </a:xfrm>
            <a:custGeom>
              <a:avLst/>
              <a:gdLst/>
              <a:ahLst/>
              <a:cxnLst/>
              <a:rect l="l" t="t" r="r" b="b"/>
              <a:pathLst>
                <a:path w="1160" h="432" extrusionOk="0">
                  <a:moveTo>
                    <a:pt x="123" y="0"/>
                  </a:moveTo>
                  <a:cubicBezTo>
                    <a:pt x="112" y="0"/>
                    <a:pt x="101" y="0"/>
                    <a:pt x="90" y="12"/>
                  </a:cubicBezTo>
                  <a:cubicBezTo>
                    <a:pt x="67" y="34"/>
                    <a:pt x="34" y="45"/>
                    <a:pt x="12" y="56"/>
                  </a:cubicBezTo>
                  <a:cubicBezTo>
                    <a:pt x="1" y="79"/>
                    <a:pt x="12" y="89"/>
                    <a:pt x="23" y="101"/>
                  </a:cubicBezTo>
                  <a:cubicBezTo>
                    <a:pt x="23" y="101"/>
                    <a:pt x="23" y="112"/>
                    <a:pt x="12" y="123"/>
                  </a:cubicBezTo>
                  <a:cubicBezTo>
                    <a:pt x="1" y="134"/>
                    <a:pt x="12" y="145"/>
                    <a:pt x="23" y="156"/>
                  </a:cubicBezTo>
                  <a:cubicBezTo>
                    <a:pt x="32" y="165"/>
                    <a:pt x="44" y="169"/>
                    <a:pt x="55" y="169"/>
                  </a:cubicBezTo>
                  <a:cubicBezTo>
                    <a:pt x="70" y="169"/>
                    <a:pt x="83" y="163"/>
                    <a:pt x="90" y="156"/>
                  </a:cubicBezTo>
                  <a:lnTo>
                    <a:pt x="101" y="145"/>
                  </a:lnTo>
                  <a:lnTo>
                    <a:pt x="123" y="145"/>
                  </a:lnTo>
                  <a:lnTo>
                    <a:pt x="112" y="156"/>
                  </a:lnTo>
                  <a:cubicBezTo>
                    <a:pt x="112" y="190"/>
                    <a:pt x="123" y="223"/>
                    <a:pt x="146" y="234"/>
                  </a:cubicBezTo>
                  <a:cubicBezTo>
                    <a:pt x="152" y="236"/>
                    <a:pt x="158" y="237"/>
                    <a:pt x="163" y="237"/>
                  </a:cubicBezTo>
                  <a:cubicBezTo>
                    <a:pt x="187" y="237"/>
                    <a:pt x="205" y="221"/>
                    <a:pt x="223" y="212"/>
                  </a:cubicBezTo>
                  <a:cubicBezTo>
                    <a:pt x="223" y="223"/>
                    <a:pt x="223" y="234"/>
                    <a:pt x="235" y="245"/>
                  </a:cubicBezTo>
                  <a:cubicBezTo>
                    <a:pt x="241" y="264"/>
                    <a:pt x="254" y="272"/>
                    <a:pt x="268" y="272"/>
                  </a:cubicBezTo>
                  <a:cubicBezTo>
                    <a:pt x="279" y="272"/>
                    <a:pt x="291" y="267"/>
                    <a:pt x="301" y="257"/>
                  </a:cubicBezTo>
                  <a:cubicBezTo>
                    <a:pt x="301" y="257"/>
                    <a:pt x="301" y="245"/>
                    <a:pt x="312" y="245"/>
                  </a:cubicBezTo>
                  <a:cubicBezTo>
                    <a:pt x="324" y="245"/>
                    <a:pt x="324" y="234"/>
                    <a:pt x="324" y="234"/>
                  </a:cubicBezTo>
                  <a:cubicBezTo>
                    <a:pt x="334" y="234"/>
                    <a:pt x="334" y="234"/>
                    <a:pt x="334" y="245"/>
                  </a:cubicBezTo>
                  <a:lnTo>
                    <a:pt x="346" y="245"/>
                  </a:lnTo>
                  <a:lnTo>
                    <a:pt x="346" y="257"/>
                  </a:lnTo>
                  <a:cubicBezTo>
                    <a:pt x="346" y="257"/>
                    <a:pt x="346" y="267"/>
                    <a:pt x="334" y="279"/>
                  </a:cubicBezTo>
                  <a:lnTo>
                    <a:pt x="346" y="289"/>
                  </a:lnTo>
                  <a:cubicBezTo>
                    <a:pt x="357" y="301"/>
                    <a:pt x="357" y="301"/>
                    <a:pt x="368" y="301"/>
                  </a:cubicBezTo>
                  <a:cubicBezTo>
                    <a:pt x="379" y="301"/>
                    <a:pt x="401" y="301"/>
                    <a:pt x="401" y="289"/>
                  </a:cubicBezTo>
                  <a:lnTo>
                    <a:pt x="423" y="289"/>
                  </a:lnTo>
                  <a:cubicBezTo>
                    <a:pt x="423" y="323"/>
                    <a:pt x="446" y="334"/>
                    <a:pt x="468" y="334"/>
                  </a:cubicBezTo>
                  <a:cubicBezTo>
                    <a:pt x="468" y="334"/>
                    <a:pt x="457" y="334"/>
                    <a:pt x="457" y="346"/>
                  </a:cubicBezTo>
                  <a:lnTo>
                    <a:pt x="457" y="368"/>
                  </a:lnTo>
                  <a:cubicBezTo>
                    <a:pt x="446" y="378"/>
                    <a:pt x="435" y="390"/>
                    <a:pt x="435" y="401"/>
                  </a:cubicBezTo>
                  <a:cubicBezTo>
                    <a:pt x="435" y="412"/>
                    <a:pt x="446" y="423"/>
                    <a:pt x="457" y="423"/>
                  </a:cubicBezTo>
                  <a:cubicBezTo>
                    <a:pt x="474" y="429"/>
                    <a:pt x="487" y="432"/>
                    <a:pt x="500" y="432"/>
                  </a:cubicBezTo>
                  <a:cubicBezTo>
                    <a:pt x="512" y="432"/>
                    <a:pt x="523" y="429"/>
                    <a:pt x="535" y="423"/>
                  </a:cubicBezTo>
                  <a:cubicBezTo>
                    <a:pt x="568" y="423"/>
                    <a:pt x="591" y="412"/>
                    <a:pt x="613" y="390"/>
                  </a:cubicBezTo>
                  <a:cubicBezTo>
                    <a:pt x="613" y="390"/>
                    <a:pt x="623" y="378"/>
                    <a:pt x="623" y="368"/>
                  </a:cubicBezTo>
                  <a:cubicBezTo>
                    <a:pt x="623" y="356"/>
                    <a:pt x="613" y="346"/>
                    <a:pt x="613" y="346"/>
                  </a:cubicBezTo>
                  <a:cubicBezTo>
                    <a:pt x="601" y="334"/>
                    <a:pt x="601" y="334"/>
                    <a:pt x="591" y="334"/>
                  </a:cubicBezTo>
                  <a:lnTo>
                    <a:pt x="623" y="301"/>
                  </a:lnTo>
                  <a:cubicBezTo>
                    <a:pt x="635" y="312"/>
                    <a:pt x="646" y="323"/>
                    <a:pt x="657" y="323"/>
                  </a:cubicBezTo>
                  <a:cubicBezTo>
                    <a:pt x="680" y="323"/>
                    <a:pt x="702" y="323"/>
                    <a:pt x="712" y="312"/>
                  </a:cubicBezTo>
                  <a:cubicBezTo>
                    <a:pt x="724" y="334"/>
                    <a:pt x="746" y="334"/>
                    <a:pt x="769" y="334"/>
                  </a:cubicBezTo>
                  <a:cubicBezTo>
                    <a:pt x="801" y="323"/>
                    <a:pt x="835" y="312"/>
                    <a:pt x="857" y="279"/>
                  </a:cubicBezTo>
                  <a:cubicBezTo>
                    <a:pt x="880" y="279"/>
                    <a:pt x="902" y="257"/>
                    <a:pt x="924" y="234"/>
                  </a:cubicBezTo>
                  <a:cubicBezTo>
                    <a:pt x="937" y="247"/>
                    <a:pt x="954" y="253"/>
                    <a:pt x="970" y="253"/>
                  </a:cubicBezTo>
                  <a:cubicBezTo>
                    <a:pt x="981" y="253"/>
                    <a:pt x="992" y="250"/>
                    <a:pt x="1002" y="245"/>
                  </a:cubicBezTo>
                  <a:cubicBezTo>
                    <a:pt x="1035" y="223"/>
                    <a:pt x="1058" y="200"/>
                    <a:pt x="1080" y="178"/>
                  </a:cubicBezTo>
                  <a:cubicBezTo>
                    <a:pt x="1102" y="145"/>
                    <a:pt x="1113" y="123"/>
                    <a:pt x="1135" y="89"/>
                  </a:cubicBezTo>
                  <a:cubicBezTo>
                    <a:pt x="1160" y="57"/>
                    <a:pt x="1125" y="36"/>
                    <a:pt x="1091" y="36"/>
                  </a:cubicBezTo>
                  <a:cubicBezTo>
                    <a:pt x="1079" y="36"/>
                    <a:pt x="1067" y="39"/>
                    <a:pt x="1058" y="45"/>
                  </a:cubicBezTo>
                  <a:lnTo>
                    <a:pt x="1046" y="56"/>
                  </a:lnTo>
                  <a:lnTo>
                    <a:pt x="1046" y="45"/>
                  </a:lnTo>
                  <a:cubicBezTo>
                    <a:pt x="1024" y="45"/>
                    <a:pt x="1013" y="45"/>
                    <a:pt x="991" y="56"/>
                  </a:cubicBezTo>
                  <a:lnTo>
                    <a:pt x="957" y="89"/>
                  </a:lnTo>
                  <a:cubicBezTo>
                    <a:pt x="946" y="89"/>
                    <a:pt x="935" y="89"/>
                    <a:pt x="935" y="101"/>
                  </a:cubicBezTo>
                  <a:cubicBezTo>
                    <a:pt x="935" y="89"/>
                    <a:pt x="935" y="79"/>
                    <a:pt x="946" y="67"/>
                  </a:cubicBezTo>
                  <a:cubicBezTo>
                    <a:pt x="946" y="42"/>
                    <a:pt x="922" y="30"/>
                    <a:pt x="900" y="30"/>
                  </a:cubicBezTo>
                  <a:cubicBezTo>
                    <a:pt x="892" y="30"/>
                    <a:pt x="885" y="31"/>
                    <a:pt x="880" y="34"/>
                  </a:cubicBezTo>
                  <a:cubicBezTo>
                    <a:pt x="868" y="45"/>
                    <a:pt x="857" y="56"/>
                    <a:pt x="835" y="67"/>
                  </a:cubicBezTo>
                  <a:cubicBezTo>
                    <a:pt x="824" y="89"/>
                    <a:pt x="813" y="101"/>
                    <a:pt x="801" y="112"/>
                  </a:cubicBezTo>
                  <a:lnTo>
                    <a:pt x="801" y="123"/>
                  </a:lnTo>
                  <a:cubicBezTo>
                    <a:pt x="798" y="119"/>
                    <a:pt x="793" y="118"/>
                    <a:pt x="788" y="118"/>
                  </a:cubicBezTo>
                  <a:cubicBezTo>
                    <a:pt x="777" y="118"/>
                    <a:pt x="765" y="123"/>
                    <a:pt x="757" y="123"/>
                  </a:cubicBezTo>
                  <a:cubicBezTo>
                    <a:pt x="757" y="123"/>
                    <a:pt x="746" y="112"/>
                    <a:pt x="735" y="112"/>
                  </a:cubicBezTo>
                  <a:cubicBezTo>
                    <a:pt x="724" y="112"/>
                    <a:pt x="702" y="112"/>
                    <a:pt x="690" y="123"/>
                  </a:cubicBezTo>
                  <a:cubicBezTo>
                    <a:pt x="680" y="112"/>
                    <a:pt x="646" y="112"/>
                    <a:pt x="635" y="112"/>
                  </a:cubicBezTo>
                  <a:cubicBezTo>
                    <a:pt x="623" y="101"/>
                    <a:pt x="601" y="89"/>
                    <a:pt x="579" y="89"/>
                  </a:cubicBezTo>
                  <a:cubicBezTo>
                    <a:pt x="572" y="76"/>
                    <a:pt x="553" y="66"/>
                    <a:pt x="534" y="66"/>
                  </a:cubicBezTo>
                  <a:cubicBezTo>
                    <a:pt x="522" y="66"/>
                    <a:pt x="510" y="70"/>
                    <a:pt x="502" y="79"/>
                  </a:cubicBezTo>
                  <a:cubicBezTo>
                    <a:pt x="479" y="79"/>
                    <a:pt x="468" y="79"/>
                    <a:pt x="457" y="89"/>
                  </a:cubicBezTo>
                  <a:cubicBezTo>
                    <a:pt x="446" y="101"/>
                    <a:pt x="435" y="123"/>
                    <a:pt x="435" y="134"/>
                  </a:cubicBezTo>
                  <a:lnTo>
                    <a:pt x="413" y="134"/>
                  </a:lnTo>
                  <a:cubicBezTo>
                    <a:pt x="413" y="134"/>
                    <a:pt x="423" y="134"/>
                    <a:pt x="423" y="123"/>
                  </a:cubicBezTo>
                  <a:cubicBezTo>
                    <a:pt x="435" y="112"/>
                    <a:pt x="423" y="101"/>
                    <a:pt x="413" y="89"/>
                  </a:cubicBezTo>
                  <a:cubicBezTo>
                    <a:pt x="390" y="89"/>
                    <a:pt x="368" y="89"/>
                    <a:pt x="357" y="101"/>
                  </a:cubicBezTo>
                  <a:cubicBezTo>
                    <a:pt x="346" y="123"/>
                    <a:pt x="324" y="134"/>
                    <a:pt x="301" y="156"/>
                  </a:cubicBezTo>
                  <a:cubicBezTo>
                    <a:pt x="301" y="156"/>
                    <a:pt x="290" y="156"/>
                    <a:pt x="290" y="168"/>
                  </a:cubicBezTo>
                  <a:cubicBezTo>
                    <a:pt x="290" y="145"/>
                    <a:pt x="279" y="134"/>
                    <a:pt x="268" y="123"/>
                  </a:cubicBezTo>
                  <a:cubicBezTo>
                    <a:pt x="261" y="120"/>
                    <a:pt x="254" y="118"/>
                    <a:pt x="248" y="118"/>
                  </a:cubicBezTo>
                  <a:cubicBezTo>
                    <a:pt x="233" y="118"/>
                    <a:pt x="220" y="126"/>
                    <a:pt x="212" y="134"/>
                  </a:cubicBezTo>
                  <a:cubicBezTo>
                    <a:pt x="201" y="134"/>
                    <a:pt x="201" y="145"/>
                    <a:pt x="201" y="145"/>
                  </a:cubicBezTo>
                  <a:lnTo>
                    <a:pt x="201" y="101"/>
                  </a:lnTo>
                  <a:cubicBezTo>
                    <a:pt x="190" y="89"/>
                    <a:pt x="179" y="79"/>
                    <a:pt x="168" y="79"/>
                  </a:cubicBezTo>
                  <a:lnTo>
                    <a:pt x="156" y="79"/>
                  </a:lnTo>
                  <a:cubicBezTo>
                    <a:pt x="156" y="67"/>
                    <a:pt x="146" y="56"/>
                    <a:pt x="146" y="56"/>
                  </a:cubicBezTo>
                  <a:cubicBezTo>
                    <a:pt x="146" y="45"/>
                    <a:pt x="156" y="34"/>
                    <a:pt x="156" y="23"/>
                  </a:cubicBezTo>
                  <a:cubicBezTo>
                    <a:pt x="156" y="12"/>
                    <a:pt x="134" y="0"/>
                    <a:pt x="1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62" name="Google Shape;16762;p24"/>
            <p:cNvSpPr/>
            <p:nvPr/>
          </p:nvSpPr>
          <p:spPr>
            <a:xfrm flipH="1">
              <a:off x="-128289" y="-143905"/>
              <a:ext cx="26139" cy="16377"/>
            </a:xfrm>
            <a:custGeom>
              <a:avLst/>
              <a:gdLst/>
              <a:ahLst/>
              <a:cxnLst/>
              <a:rect l="l" t="t" r="r" b="b"/>
              <a:pathLst>
                <a:path w="324" h="203" extrusionOk="0">
                  <a:moveTo>
                    <a:pt x="144" y="0"/>
                  </a:moveTo>
                  <a:cubicBezTo>
                    <a:pt x="134" y="0"/>
                    <a:pt x="123" y="8"/>
                    <a:pt x="123" y="16"/>
                  </a:cubicBezTo>
                  <a:cubicBezTo>
                    <a:pt x="123" y="27"/>
                    <a:pt x="123" y="27"/>
                    <a:pt x="111" y="39"/>
                  </a:cubicBezTo>
                  <a:cubicBezTo>
                    <a:pt x="111" y="49"/>
                    <a:pt x="111" y="49"/>
                    <a:pt x="101" y="49"/>
                  </a:cubicBezTo>
                  <a:cubicBezTo>
                    <a:pt x="101" y="61"/>
                    <a:pt x="89" y="83"/>
                    <a:pt x="78" y="94"/>
                  </a:cubicBezTo>
                  <a:cubicBezTo>
                    <a:pt x="67" y="94"/>
                    <a:pt x="67" y="105"/>
                    <a:pt x="56" y="105"/>
                  </a:cubicBezTo>
                  <a:lnTo>
                    <a:pt x="56" y="116"/>
                  </a:lnTo>
                  <a:lnTo>
                    <a:pt x="45" y="116"/>
                  </a:lnTo>
                  <a:cubicBezTo>
                    <a:pt x="22" y="138"/>
                    <a:pt x="12" y="150"/>
                    <a:pt x="0" y="172"/>
                  </a:cubicBezTo>
                  <a:cubicBezTo>
                    <a:pt x="0" y="183"/>
                    <a:pt x="12" y="194"/>
                    <a:pt x="12" y="194"/>
                  </a:cubicBezTo>
                  <a:cubicBezTo>
                    <a:pt x="17" y="200"/>
                    <a:pt x="25" y="202"/>
                    <a:pt x="34" y="202"/>
                  </a:cubicBezTo>
                  <a:cubicBezTo>
                    <a:pt x="42" y="202"/>
                    <a:pt x="50" y="200"/>
                    <a:pt x="56" y="194"/>
                  </a:cubicBezTo>
                  <a:cubicBezTo>
                    <a:pt x="67" y="194"/>
                    <a:pt x="78" y="183"/>
                    <a:pt x="89" y="172"/>
                  </a:cubicBezTo>
                  <a:lnTo>
                    <a:pt x="101" y="160"/>
                  </a:lnTo>
                  <a:cubicBezTo>
                    <a:pt x="101" y="160"/>
                    <a:pt x="111" y="172"/>
                    <a:pt x="111" y="183"/>
                  </a:cubicBezTo>
                  <a:lnTo>
                    <a:pt x="134" y="183"/>
                  </a:lnTo>
                  <a:cubicBezTo>
                    <a:pt x="137" y="187"/>
                    <a:pt x="141" y="188"/>
                    <a:pt x="145" y="188"/>
                  </a:cubicBezTo>
                  <a:cubicBezTo>
                    <a:pt x="151" y="188"/>
                    <a:pt x="156" y="183"/>
                    <a:pt x="156" y="183"/>
                  </a:cubicBezTo>
                  <a:cubicBezTo>
                    <a:pt x="167" y="183"/>
                    <a:pt x="178" y="172"/>
                    <a:pt x="178" y="172"/>
                  </a:cubicBezTo>
                  <a:cubicBezTo>
                    <a:pt x="190" y="172"/>
                    <a:pt x="190" y="160"/>
                    <a:pt x="190" y="160"/>
                  </a:cubicBezTo>
                  <a:lnTo>
                    <a:pt x="223" y="128"/>
                  </a:lnTo>
                  <a:lnTo>
                    <a:pt x="279" y="128"/>
                  </a:lnTo>
                  <a:cubicBezTo>
                    <a:pt x="289" y="116"/>
                    <a:pt x="289" y="116"/>
                    <a:pt x="301" y="116"/>
                  </a:cubicBezTo>
                  <a:cubicBezTo>
                    <a:pt x="301" y="105"/>
                    <a:pt x="312" y="105"/>
                    <a:pt x="312" y="105"/>
                  </a:cubicBezTo>
                  <a:cubicBezTo>
                    <a:pt x="312" y="94"/>
                    <a:pt x="323" y="94"/>
                    <a:pt x="323" y="83"/>
                  </a:cubicBezTo>
                  <a:lnTo>
                    <a:pt x="323" y="71"/>
                  </a:lnTo>
                  <a:cubicBezTo>
                    <a:pt x="323" y="71"/>
                    <a:pt x="323" y="61"/>
                    <a:pt x="312" y="61"/>
                  </a:cubicBezTo>
                  <a:lnTo>
                    <a:pt x="312" y="49"/>
                  </a:lnTo>
                  <a:lnTo>
                    <a:pt x="301" y="49"/>
                  </a:lnTo>
                  <a:lnTo>
                    <a:pt x="289" y="39"/>
                  </a:lnTo>
                  <a:lnTo>
                    <a:pt x="267" y="39"/>
                  </a:lnTo>
                  <a:cubicBezTo>
                    <a:pt x="267" y="49"/>
                    <a:pt x="256" y="49"/>
                    <a:pt x="256" y="49"/>
                  </a:cubicBezTo>
                  <a:lnTo>
                    <a:pt x="245" y="49"/>
                  </a:lnTo>
                  <a:cubicBezTo>
                    <a:pt x="245" y="49"/>
                    <a:pt x="234" y="39"/>
                    <a:pt x="223" y="39"/>
                  </a:cubicBezTo>
                  <a:cubicBezTo>
                    <a:pt x="200" y="39"/>
                    <a:pt x="190" y="49"/>
                    <a:pt x="190" y="61"/>
                  </a:cubicBezTo>
                  <a:lnTo>
                    <a:pt x="190" y="71"/>
                  </a:lnTo>
                  <a:lnTo>
                    <a:pt x="178" y="71"/>
                  </a:lnTo>
                  <a:cubicBezTo>
                    <a:pt x="178" y="83"/>
                    <a:pt x="167" y="83"/>
                    <a:pt x="167" y="94"/>
                  </a:cubicBezTo>
                  <a:cubicBezTo>
                    <a:pt x="156" y="105"/>
                    <a:pt x="145" y="105"/>
                    <a:pt x="145" y="116"/>
                  </a:cubicBezTo>
                  <a:cubicBezTo>
                    <a:pt x="134" y="116"/>
                    <a:pt x="134" y="128"/>
                    <a:pt x="123" y="128"/>
                  </a:cubicBezTo>
                  <a:cubicBezTo>
                    <a:pt x="134" y="128"/>
                    <a:pt x="134" y="116"/>
                    <a:pt x="134" y="116"/>
                  </a:cubicBezTo>
                  <a:cubicBezTo>
                    <a:pt x="156" y="83"/>
                    <a:pt x="178" y="61"/>
                    <a:pt x="178" y="16"/>
                  </a:cubicBezTo>
                  <a:cubicBezTo>
                    <a:pt x="178" y="5"/>
                    <a:pt x="167" y="5"/>
                    <a:pt x="156" y="5"/>
                  </a:cubicBezTo>
                  <a:cubicBezTo>
                    <a:pt x="153" y="2"/>
                    <a:pt x="149" y="0"/>
                    <a:pt x="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63" name="Google Shape;16763;p24"/>
            <p:cNvSpPr/>
            <p:nvPr/>
          </p:nvSpPr>
          <p:spPr>
            <a:xfrm flipH="1">
              <a:off x="-140794" y="-160686"/>
              <a:ext cx="18959" cy="14521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01" y="1"/>
                  </a:moveTo>
                  <a:cubicBezTo>
                    <a:pt x="92" y="1"/>
                    <a:pt x="83" y="4"/>
                    <a:pt x="79" y="13"/>
                  </a:cubicBezTo>
                  <a:lnTo>
                    <a:pt x="45" y="79"/>
                  </a:lnTo>
                  <a:lnTo>
                    <a:pt x="23" y="102"/>
                  </a:lnTo>
                  <a:cubicBezTo>
                    <a:pt x="23" y="113"/>
                    <a:pt x="23" y="113"/>
                    <a:pt x="12" y="124"/>
                  </a:cubicBezTo>
                  <a:cubicBezTo>
                    <a:pt x="12" y="124"/>
                    <a:pt x="1" y="135"/>
                    <a:pt x="1" y="146"/>
                  </a:cubicBezTo>
                  <a:cubicBezTo>
                    <a:pt x="1" y="168"/>
                    <a:pt x="23" y="180"/>
                    <a:pt x="45" y="180"/>
                  </a:cubicBezTo>
                  <a:cubicBezTo>
                    <a:pt x="68" y="168"/>
                    <a:pt x="90" y="158"/>
                    <a:pt x="90" y="135"/>
                  </a:cubicBezTo>
                  <a:lnTo>
                    <a:pt x="90" y="124"/>
                  </a:lnTo>
                  <a:cubicBezTo>
                    <a:pt x="90" y="124"/>
                    <a:pt x="90" y="113"/>
                    <a:pt x="101" y="113"/>
                  </a:cubicBezTo>
                  <a:cubicBezTo>
                    <a:pt x="101" y="113"/>
                    <a:pt x="101" y="124"/>
                    <a:pt x="112" y="124"/>
                  </a:cubicBezTo>
                  <a:lnTo>
                    <a:pt x="168" y="124"/>
                  </a:lnTo>
                  <a:lnTo>
                    <a:pt x="168" y="135"/>
                  </a:lnTo>
                  <a:lnTo>
                    <a:pt x="223" y="135"/>
                  </a:lnTo>
                  <a:lnTo>
                    <a:pt x="223" y="124"/>
                  </a:lnTo>
                  <a:lnTo>
                    <a:pt x="235" y="124"/>
                  </a:lnTo>
                  <a:lnTo>
                    <a:pt x="235" y="102"/>
                  </a:lnTo>
                  <a:lnTo>
                    <a:pt x="235" y="91"/>
                  </a:lnTo>
                  <a:cubicBezTo>
                    <a:pt x="235" y="91"/>
                    <a:pt x="223" y="91"/>
                    <a:pt x="223" y="79"/>
                  </a:cubicBezTo>
                  <a:lnTo>
                    <a:pt x="213" y="79"/>
                  </a:lnTo>
                  <a:lnTo>
                    <a:pt x="213" y="57"/>
                  </a:lnTo>
                  <a:lnTo>
                    <a:pt x="201" y="46"/>
                  </a:lnTo>
                  <a:lnTo>
                    <a:pt x="190" y="46"/>
                  </a:lnTo>
                  <a:cubicBezTo>
                    <a:pt x="190" y="35"/>
                    <a:pt x="190" y="35"/>
                    <a:pt x="179" y="35"/>
                  </a:cubicBezTo>
                  <a:lnTo>
                    <a:pt x="168" y="35"/>
                  </a:lnTo>
                  <a:cubicBezTo>
                    <a:pt x="168" y="35"/>
                    <a:pt x="168" y="24"/>
                    <a:pt x="157" y="24"/>
                  </a:cubicBezTo>
                  <a:lnTo>
                    <a:pt x="124" y="24"/>
                  </a:lnTo>
                  <a:cubicBezTo>
                    <a:pt x="130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64" name="Google Shape;16764;p24"/>
            <p:cNvSpPr/>
            <p:nvPr/>
          </p:nvSpPr>
          <p:spPr>
            <a:xfrm flipH="1">
              <a:off x="-68105" y="-170286"/>
              <a:ext cx="50341" cy="44533"/>
            </a:xfrm>
            <a:custGeom>
              <a:avLst/>
              <a:gdLst/>
              <a:ahLst/>
              <a:cxnLst/>
              <a:rect l="l" t="t" r="r" b="b"/>
              <a:pathLst>
                <a:path w="624" h="552" extrusionOk="0">
                  <a:moveTo>
                    <a:pt x="61" y="0"/>
                  </a:moveTo>
                  <a:cubicBezTo>
                    <a:pt x="44" y="0"/>
                    <a:pt x="28" y="7"/>
                    <a:pt x="23" y="20"/>
                  </a:cubicBezTo>
                  <a:cubicBezTo>
                    <a:pt x="12" y="43"/>
                    <a:pt x="12" y="65"/>
                    <a:pt x="12" y="87"/>
                  </a:cubicBezTo>
                  <a:cubicBezTo>
                    <a:pt x="1" y="109"/>
                    <a:pt x="1" y="132"/>
                    <a:pt x="1" y="154"/>
                  </a:cubicBezTo>
                  <a:cubicBezTo>
                    <a:pt x="1" y="165"/>
                    <a:pt x="1" y="176"/>
                    <a:pt x="12" y="188"/>
                  </a:cubicBezTo>
                  <a:cubicBezTo>
                    <a:pt x="23" y="210"/>
                    <a:pt x="45" y="210"/>
                    <a:pt x="57" y="210"/>
                  </a:cubicBezTo>
                  <a:lnTo>
                    <a:pt x="67" y="210"/>
                  </a:lnTo>
                  <a:cubicBezTo>
                    <a:pt x="67" y="232"/>
                    <a:pt x="79" y="243"/>
                    <a:pt x="101" y="243"/>
                  </a:cubicBezTo>
                  <a:cubicBezTo>
                    <a:pt x="112" y="243"/>
                    <a:pt x="134" y="243"/>
                    <a:pt x="146" y="232"/>
                  </a:cubicBezTo>
                  <a:lnTo>
                    <a:pt x="146" y="232"/>
                  </a:lnTo>
                  <a:cubicBezTo>
                    <a:pt x="134" y="254"/>
                    <a:pt x="134" y="277"/>
                    <a:pt x="146" y="287"/>
                  </a:cubicBezTo>
                  <a:cubicBezTo>
                    <a:pt x="157" y="298"/>
                    <a:pt x="171" y="304"/>
                    <a:pt x="184" y="304"/>
                  </a:cubicBezTo>
                  <a:cubicBezTo>
                    <a:pt x="198" y="304"/>
                    <a:pt x="212" y="298"/>
                    <a:pt x="223" y="287"/>
                  </a:cubicBezTo>
                  <a:lnTo>
                    <a:pt x="223" y="277"/>
                  </a:lnTo>
                  <a:lnTo>
                    <a:pt x="235" y="277"/>
                  </a:lnTo>
                  <a:lnTo>
                    <a:pt x="235" y="321"/>
                  </a:lnTo>
                  <a:cubicBezTo>
                    <a:pt x="235" y="332"/>
                    <a:pt x="223" y="354"/>
                    <a:pt x="235" y="366"/>
                  </a:cubicBezTo>
                  <a:lnTo>
                    <a:pt x="235" y="376"/>
                  </a:lnTo>
                  <a:lnTo>
                    <a:pt x="245" y="376"/>
                  </a:lnTo>
                  <a:cubicBezTo>
                    <a:pt x="257" y="388"/>
                    <a:pt x="257" y="388"/>
                    <a:pt x="268" y="388"/>
                  </a:cubicBezTo>
                  <a:lnTo>
                    <a:pt x="290" y="388"/>
                  </a:lnTo>
                  <a:cubicBezTo>
                    <a:pt x="290" y="376"/>
                    <a:pt x="301" y="376"/>
                    <a:pt x="301" y="366"/>
                  </a:cubicBezTo>
                  <a:lnTo>
                    <a:pt x="301" y="354"/>
                  </a:lnTo>
                  <a:lnTo>
                    <a:pt x="312" y="343"/>
                  </a:lnTo>
                  <a:cubicBezTo>
                    <a:pt x="312" y="366"/>
                    <a:pt x="324" y="388"/>
                    <a:pt x="334" y="410"/>
                  </a:cubicBezTo>
                  <a:cubicBezTo>
                    <a:pt x="334" y="421"/>
                    <a:pt x="334" y="432"/>
                    <a:pt x="346" y="432"/>
                  </a:cubicBezTo>
                  <a:cubicBezTo>
                    <a:pt x="346" y="455"/>
                    <a:pt x="357" y="465"/>
                    <a:pt x="357" y="477"/>
                  </a:cubicBezTo>
                  <a:cubicBezTo>
                    <a:pt x="368" y="499"/>
                    <a:pt x="390" y="499"/>
                    <a:pt x="413" y="499"/>
                  </a:cubicBezTo>
                  <a:cubicBezTo>
                    <a:pt x="435" y="499"/>
                    <a:pt x="446" y="487"/>
                    <a:pt x="446" y="477"/>
                  </a:cubicBezTo>
                  <a:cubicBezTo>
                    <a:pt x="457" y="477"/>
                    <a:pt x="457" y="487"/>
                    <a:pt x="457" y="487"/>
                  </a:cubicBezTo>
                  <a:cubicBezTo>
                    <a:pt x="465" y="496"/>
                    <a:pt x="478" y="503"/>
                    <a:pt x="489" y="503"/>
                  </a:cubicBezTo>
                  <a:cubicBezTo>
                    <a:pt x="494" y="503"/>
                    <a:pt x="498" y="502"/>
                    <a:pt x="502" y="499"/>
                  </a:cubicBezTo>
                  <a:cubicBezTo>
                    <a:pt x="512" y="521"/>
                    <a:pt x="512" y="532"/>
                    <a:pt x="535" y="543"/>
                  </a:cubicBezTo>
                  <a:cubicBezTo>
                    <a:pt x="540" y="549"/>
                    <a:pt x="549" y="552"/>
                    <a:pt x="559" y="552"/>
                  </a:cubicBezTo>
                  <a:cubicBezTo>
                    <a:pt x="568" y="552"/>
                    <a:pt x="579" y="549"/>
                    <a:pt x="591" y="543"/>
                  </a:cubicBezTo>
                  <a:cubicBezTo>
                    <a:pt x="601" y="532"/>
                    <a:pt x="624" y="510"/>
                    <a:pt x="601" y="499"/>
                  </a:cubicBezTo>
                  <a:cubicBezTo>
                    <a:pt x="601" y="499"/>
                    <a:pt x="601" y="487"/>
                    <a:pt x="591" y="487"/>
                  </a:cubicBezTo>
                  <a:cubicBezTo>
                    <a:pt x="591" y="477"/>
                    <a:pt x="579" y="465"/>
                    <a:pt x="579" y="455"/>
                  </a:cubicBezTo>
                  <a:cubicBezTo>
                    <a:pt x="568" y="432"/>
                    <a:pt x="568" y="410"/>
                    <a:pt x="546" y="398"/>
                  </a:cubicBezTo>
                  <a:cubicBezTo>
                    <a:pt x="535" y="388"/>
                    <a:pt x="524" y="376"/>
                    <a:pt x="502" y="376"/>
                  </a:cubicBezTo>
                  <a:lnTo>
                    <a:pt x="490" y="388"/>
                  </a:lnTo>
                  <a:lnTo>
                    <a:pt x="490" y="366"/>
                  </a:lnTo>
                  <a:cubicBezTo>
                    <a:pt x="479" y="354"/>
                    <a:pt x="468" y="354"/>
                    <a:pt x="468" y="343"/>
                  </a:cubicBezTo>
                  <a:cubicBezTo>
                    <a:pt x="462" y="332"/>
                    <a:pt x="451" y="327"/>
                    <a:pt x="440" y="327"/>
                  </a:cubicBezTo>
                  <a:cubicBezTo>
                    <a:pt x="429" y="327"/>
                    <a:pt x="418" y="332"/>
                    <a:pt x="413" y="343"/>
                  </a:cubicBezTo>
                  <a:cubicBezTo>
                    <a:pt x="401" y="332"/>
                    <a:pt x="390" y="321"/>
                    <a:pt x="379" y="321"/>
                  </a:cubicBezTo>
                  <a:lnTo>
                    <a:pt x="368" y="321"/>
                  </a:lnTo>
                  <a:cubicBezTo>
                    <a:pt x="368" y="299"/>
                    <a:pt x="357" y="277"/>
                    <a:pt x="357" y="254"/>
                  </a:cubicBezTo>
                  <a:cubicBezTo>
                    <a:pt x="346" y="243"/>
                    <a:pt x="334" y="232"/>
                    <a:pt x="324" y="232"/>
                  </a:cubicBezTo>
                  <a:cubicBezTo>
                    <a:pt x="312" y="232"/>
                    <a:pt x="290" y="243"/>
                    <a:pt x="290" y="254"/>
                  </a:cubicBezTo>
                  <a:cubicBezTo>
                    <a:pt x="290" y="275"/>
                    <a:pt x="294" y="291"/>
                    <a:pt x="298" y="305"/>
                  </a:cubicBezTo>
                  <a:lnTo>
                    <a:pt x="298" y="305"/>
                  </a:lnTo>
                  <a:cubicBezTo>
                    <a:pt x="290" y="296"/>
                    <a:pt x="290" y="286"/>
                    <a:pt x="290" y="277"/>
                  </a:cubicBezTo>
                  <a:cubicBezTo>
                    <a:pt x="290" y="265"/>
                    <a:pt x="290" y="265"/>
                    <a:pt x="279" y="254"/>
                  </a:cubicBezTo>
                  <a:cubicBezTo>
                    <a:pt x="279" y="254"/>
                    <a:pt x="274" y="249"/>
                    <a:pt x="267" y="249"/>
                  </a:cubicBezTo>
                  <a:cubicBezTo>
                    <a:pt x="264" y="249"/>
                    <a:pt x="260" y="250"/>
                    <a:pt x="257" y="254"/>
                  </a:cubicBezTo>
                  <a:lnTo>
                    <a:pt x="235" y="254"/>
                  </a:lnTo>
                  <a:cubicBezTo>
                    <a:pt x="235" y="243"/>
                    <a:pt x="235" y="243"/>
                    <a:pt x="223" y="232"/>
                  </a:cubicBezTo>
                  <a:lnTo>
                    <a:pt x="223" y="210"/>
                  </a:lnTo>
                  <a:cubicBezTo>
                    <a:pt x="212" y="188"/>
                    <a:pt x="212" y="165"/>
                    <a:pt x="201" y="143"/>
                  </a:cubicBezTo>
                  <a:cubicBezTo>
                    <a:pt x="201" y="130"/>
                    <a:pt x="193" y="125"/>
                    <a:pt x="185" y="125"/>
                  </a:cubicBezTo>
                  <a:cubicBezTo>
                    <a:pt x="179" y="125"/>
                    <a:pt x="172" y="127"/>
                    <a:pt x="168" y="132"/>
                  </a:cubicBezTo>
                  <a:cubicBezTo>
                    <a:pt x="156" y="132"/>
                    <a:pt x="156" y="143"/>
                    <a:pt x="146" y="143"/>
                  </a:cubicBezTo>
                  <a:lnTo>
                    <a:pt x="146" y="87"/>
                  </a:lnTo>
                  <a:cubicBezTo>
                    <a:pt x="146" y="65"/>
                    <a:pt x="134" y="65"/>
                    <a:pt x="123" y="65"/>
                  </a:cubicBezTo>
                  <a:lnTo>
                    <a:pt x="90" y="65"/>
                  </a:lnTo>
                  <a:cubicBezTo>
                    <a:pt x="90" y="54"/>
                    <a:pt x="101" y="43"/>
                    <a:pt x="101" y="32"/>
                  </a:cubicBezTo>
                  <a:cubicBezTo>
                    <a:pt x="107" y="12"/>
                    <a:pt x="84" y="0"/>
                    <a:pt x="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65" name="Google Shape;16765;p24"/>
            <p:cNvSpPr/>
            <p:nvPr/>
          </p:nvSpPr>
          <p:spPr>
            <a:xfrm flipH="1">
              <a:off x="-109653" y="-151166"/>
              <a:ext cx="34448" cy="22105"/>
            </a:xfrm>
            <a:custGeom>
              <a:avLst/>
              <a:gdLst/>
              <a:ahLst/>
              <a:cxnLst/>
              <a:rect l="l" t="t" r="r" b="b"/>
              <a:pathLst>
                <a:path w="427" h="274" extrusionOk="0">
                  <a:moveTo>
                    <a:pt x="380" y="1"/>
                  </a:moveTo>
                  <a:cubicBezTo>
                    <a:pt x="367" y="1"/>
                    <a:pt x="354" y="5"/>
                    <a:pt x="346" y="17"/>
                  </a:cubicBezTo>
                  <a:cubicBezTo>
                    <a:pt x="334" y="28"/>
                    <a:pt x="323" y="40"/>
                    <a:pt x="312" y="62"/>
                  </a:cubicBezTo>
                  <a:cubicBezTo>
                    <a:pt x="301" y="72"/>
                    <a:pt x="290" y="72"/>
                    <a:pt x="290" y="95"/>
                  </a:cubicBezTo>
                  <a:lnTo>
                    <a:pt x="290" y="106"/>
                  </a:lnTo>
                  <a:lnTo>
                    <a:pt x="290" y="117"/>
                  </a:lnTo>
                  <a:cubicBezTo>
                    <a:pt x="279" y="106"/>
                    <a:pt x="279" y="106"/>
                    <a:pt x="267" y="106"/>
                  </a:cubicBezTo>
                  <a:cubicBezTo>
                    <a:pt x="261" y="100"/>
                    <a:pt x="251" y="93"/>
                    <a:pt x="242" y="93"/>
                  </a:cubicBezTo>
                  <a:cubicBezTo>
                    <a:pt x="235" y="93"/>
                    <a:pt x="228" y="97"/>
                    <a:pt x="223" y="106"/>
                  </a:cubicBezTo>
                  <a:cubicBezTo>
                    <a:pt x="223" y="106"/>
                    <a:pt x="223" y="117"/>
                    <a:pt x="212" y="117"/>
                  </a:cubicBezTo>
                  <a:cubicBezTo>
                    <a:pt x="212" y="95"/>
                    <a:pt x="201" y="84"/>
                    <a:pt x="178" y="72"/>
                  </a:cubicBezTo>
                  <a:cubicBezTo>
                    <a:pt x="168" y="72"/>
                    <a:pt x="146" y="72"/>
                    <a:pt x="134" y="95"/>
                  </a:cubicBezTo>
                  <a:cubicBezTo>
                    <a:pt x="134" y="106"/>
                    <a:pt x="123" y="117"/>
                    <a:pt x="123" y="129"/>
                  </a:cubicBezTo>
                  <a:lnTo>
                    <a:pt x="112" y="129"/>
                  </a:lnTo>
                  <a:cubicBezTo>
                    <a:pt x="112" y="117"/>
                    <a:pt x="101" y="112"/>
                    <a:pt x="88" y="112"/>
                  </a:cubicBezTo>
                  <a:cubicBezTo>
                    <a:pt x="76" y="112"/>
                    <a:pt x="62" y="117"/>
                    <a:pt x="57" y="129"/>
                  </a:cubicBezTo>
                  <a:lnTo>
                    <a:pt x="57" y="139"/>
                  </a:lnTo>
                  <a:cubicBezTo>
                    <a:pt x="45" y="139"/>
                    <a:pt x="45" y="151"/>
                    <a:pt x="45" y="151"/>
                  </a:cubicBezTo>
                  <a:cubicBezTo>
                    <a:pt x="45" y="161"/>
                    <a:pt x="34" y="161"/>
                    <a:pt x="34" y="161"/>
                  </a:cubicBezTo>
                  <a:cubicBezTo>
                    <a:pt x="23" y="161"/>
                    <a:pt x="12" y="173"/>
                    <a:pt x="12" y="184"/>
                  </a:cubicBezTo>
                  <a:cubicBezTo>
                    <a:pt x="0" y="195"/>
                    <a:pt x="0" y="218"/>
                    <a:pt x="0" y="240"/>
                  </a:cubicBezTo>
                  <a:cubicBezTo>
                    <a:pt x="0" y="261"/>
                    <a:pt x="24" y="273"/>
                    <a:pt x="47" y="273"/>
                  </a:cubicBezTo>
                  <a:cubicBezTo>
                    <a:pt x="59" y="273"/>
                    <a:pt x="71" y="270"/>
                    <a:pt x="79" y="262"/>
                  </a:cubicBezTo>
                  <a:cubicBezTo>
                    <a:pt x="89" y="250"/>
                    <a:pt x="89" y="240"/>
                    <a:pt x="101" y="228"/>
                  </a:cubicBezTo>
                  <a:cubicBezTo>
                    <a:pt x="104" y="232"/>
                    <a:pt x="109" y="233"/>
                    <a:pt x="115" y="233"/>
                  </a:cubicBezTo>
                  <a:cubicBezTo>
                    <a:pt x="130" y="233"/>
                    <a:pt x="149" y="225"/>
                    <a:pt x="156" y="218"/>
                  </a:cubicBezTo>
                  <a:lnTo>
                    <a:pt x="156" y="206"/>
                  </a:lnTo>
                  <a:cubicBezTo>
                    <a:pt x="168" y="206"/>
                    <a:pt x="178" y="218"/>
                    <a:pt x="190" y="218"/>
                  </a:cubicBezTo>
                  <a:cubicBezTo>
                    <a:pt x="201" y="218"/>
                    <a:pt x="223" y="218"/>
                    <a:pt x="234" y="206"/>
                  </a:cubicBezTo>
                  <a:cubicBezTo>
                    <a:pt x="242" y="214"/>
                    <a:pt x="255" y="222"/>
                    <a:pt x="271" y="222"/>
                  </a:cubicBezTo>
                  <a:cubicBezTo>
                    <a:pt x="277" y="222"/>
                    <a:pt x="283" y="221"/>
                    <a:pt x="290" y="218"/>
                  </a:cubicBezTo>
                  <a:lnTo>
                    <a:pt x="323" y="184"/>
                  </a:lnTo>
                  <a:cubicBezTo>
                    <a:pt x="334" y="173"/>
                    <a:pt x="346" y="151"/>
                    <a:pt x="356" y="129"/>
                  </a:cubicBezTo>
                  <a:cubicBezTo>
                    <a:pt x="356" y="129"/>
                    <a:pt x="356" y="117"/>
                    <a:pt x="368" y="117"/>
                  </a:cubicBezTo>
                  <a:cubicBezTo>
                    <a:pt x="379" y="95"/>
                    <a:pt x="401" y="62"/>
                    <a:pt x="412" y="40"/>
                  </a:cubicBezTo>
                  <a:cubicBezTo>
                    <a:pt x="427" y="18"/>
                    <a:pt x="404" y="1"/>
                    <a:pt x="3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66" name="Google Shape;16766;p24"/>
            <p:cNvSpPr/>
            <p:nvPr/>
          </p:nvSpPr>
          <p:spPr>
            <a:xfrm flipH="1">
              <a:off x="-134501" y="-154312"/>
              <a:ext cx="25171" cy="13311"/>
            </a:xfrm>
            <a:custGeom>
              <a:avLst/>
              <a:gdLst/>
              <a:ahLst/>
              <a:cxnLst/>
              <a:rect l="l" t="t" r="r" b="b"/>
              <a:pathLst>
                <a:path w="312" h="165" extrusionOk="0">
                  <a:moveTo>
                    <a:pt x="111" y="0"/>
                  </a:moveTo>
                  <a:cubicBezTo>
                    <a:pt x="101" y="0"/>
                    <a:pt x="89" y="12"/>
                    <a:pt x="78" y="23"/>
                  </a:cubicBezTo>
                  <a:lnTo>
                    <a:pt x="67" y="34"/>
                  </a:lnTo>
                  <a:cubicBezTo>
                    <a:pt x="56" y="56"/>
                    <a:pt x="56" y="67"/>
                    <a:pt x="45" y="79"/>
                  </a:cubicBezTo>
                  <a:cubicBezTo>
                    <a:pt x="34" y="89"/>
                    <a:pt x="34" y="101"/>
                    <a:pt x="22" y="101"/>
                  </a:cubicBezTo>
                  <a:cubicBezTo>
                    <a:pt x="22" y="111"/>
                    <a:pt x="12" y="111"/>
                    <a:pt x="12" y="123"/>
                  </a:cubicBezTo>
                  <a:lnTo>
                    <a:pt x="0" y="123"/>
                  </a:lnTo>
                  <a:lnTo>
                    <a:pt x="0" y="145"/>
                  </a:lnTo>
                  <a:cubicBezTo>
                    <a:pt x="0" y="156"/>
                    <a:pt x="12" y="156"/>
                    <a:pt x="22" y="156"/>
                  </a:cubicBezTo>
                  <a:cubicBezTo>
                    <a:pt x="28" y="162"/>
                    <a:pt x="37" y="165"/>
                    <a:pt x="46" y="165"/>
                  </a:cubicBezTo>
                  <a:cubicBezTo>
                    <a:pt x="56" y="165"/>
                    <a:pt x="67" y="162"/>
                    <a:pt x="78" y="156"/>
                  </a:cubicBezTo>
                  <a:lnTo>
                    <a:pt x="78" y="145"/>
                  </a:lnTo>
                  <a:cubicBezTo>
                    <a:pt x="89" y="145"/>
                    <a:pt x="89" y="156"/>
                    <a:pt x="89" y="156"/>
                  </a:cubicBezTo>
                  <a:lnTo>
                    <a:pt x="134" y="156"/>
                  </a:lnTo>
                  <a:cubicBezTo>
                    <a:pt x="134" y="156"/>
                    <a:pt x="134" y="145"/>
                    <a:pt x="145" y="145"/>
                  </a:cubicBezTo>
                  <a:lnTo>
                    <a:pt x="156" y="134"/>
                  </a:lnTo>
                  <a:lnTo>
                    <a:pt x="167" y="123"/>
                  </a:lnTo>
                  <a:lnTo>
                    <a:pt x="167" y="111"/>
                  </a:lnTo>
                  <a:cubicBezTo>
                    <a:pt x="190" y="123"/>
                    <a:pt x="212" y="123"/>
                    <a:pt x="223" y="123"/>
                  </a:cubicBezTo>
                  <a:cubicBezTo>
                    <a:pt x="234" y="123"/>
                    <a:pt x="234" y="111"/>
                    <a:pt x="245" y="111"/>
                  </a:cubicBezTo>
                  <a:lnTo>
                    <a:pt x="245" y="123"/>
                  </a:lnTo>
                  <a:lnTo>
                    <a:pt x="267" y="123"/>
                  </a:lnTo>
                  <a:cubicBezTo>
                    <a:pt x="279" y="111"/>
                    <a:pt x="289" y="111"/>
                    <a:pt x="301" y="101"/>
                  </a:cubicBezTo>
                  <a:lnTo>
                    <a:pt x="301" y="89"/>
                  </a:lnTo>
                  <a:lnTo>
                    <a:pt x="312" y="89"/>
                  </a:lnTo>
                  <a:cubicBezTo>
                    <a:pt x="312" y="79"/>
                    <a:pt x="312" y="79"/>
                    <a:pt x="301" y="79"/>
                  </a:cubicBezTo>
                  <a:lnTo>
                    <a:pt x="301" y="67"/>
                  </a:lnTo>
                  <a:cubicBezTo>
                    <a:pt x="301" y="56"/>
                    <a:pt x="289" y="56"/>
                    <a:pt x="289" y="56"/>
                  </a:cubicBezTo>
                  <a:lnTo>
                    <a:pt x="279" y="56"/>
                  </a:lnTo>
                  <a:cubicBezTo>
                    <a:pt x="271" y="56"/>
                    <a:pt x="268" y="51"/>
                    <a:pt x="264" y="51"/>
                  </a:cubicBezTo>
                  <a:cubicBezTo>
                    <a:pt x="262" y="51"/>
                    <a:pt x="260" y="52"/>
                    <a:pt x="256" y="56"/>
                  </a:cubicBezTo>
                  <a:cubicBezTo>
                    <a:pt x="251" y="51"/>
                    <a:pt x="248" y="48"/>
                    <a:pt x="245" y="48"/>
                  </a:cubicBezTo>
                  <a:cubicBezTo>
                    <a:pt x="242" y="48"/>
                    <a:pt x="239" y="51"/>
                    <a:pt x="234" y="56"/>
                  </a:cubicBezTo>
                  <a:lnTo>
                    <a:pt x="234" y="45"/>
                  </a:lnTo>
                  <a:lnTo>
                    <a:pt x="167" y="45"/>
                  </a:lnTo>
                  <a:cubicBezTo>
                    <a:pt x="167" y="56"/>
                    <a:pt x="156" y="56"/>
                    <a:pt x="156" y="56"/>
                  </a:cubicBezTo>
                  <a:cubicBezTo>
                    <a:pt x="156" y="45"/>
                    <a:pt x="145" y="45"/>
                    <a:pt x="145" y="45"/>
                  </a:cubicBezTo>
                  <a:lnTo>
                    <a:pt x="134" y="45"/>
                  </a:lnTo>
                  <a:cubicBezTo>
                    <a:pt x="134" y="34"/>
                    <a:pt x="134" y="34"/>
                    <a:pt x="145" y="34"/>
                  </a:cubicBezTo>
                  <a:cubicBezTo>
                    <a:pt x="145" y="23"/>
                    <a:pt x="134" y="12"/>
                    <a:pt x="1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67" name="Google Shape;16767;p24"/>
            <p:cNvSpPr/>
            <p:nvPr/>
          </p:nvSpPr>
          <p:spPr>
            <a:xfrm flipH="1">
              <a:off x="1036432" y="-873214"/>
              <a:ext cx="177727" cy="164658"/>
            </a:xfrm>
            <a:custGeom>
              <a:avLst/>
              <a:gdLst/>
              <a:ahLst/>
              <a:cxnLst/>
              <a:rect l="l" t="t" r="r" b="b"/>
              <a:pathLst>
                <a:path w="2203" h="2041" extrusionOk="0">
                  <a:moveTo>
                    <a:pt x="689" y="0"/>
                  </a:moveTo>
                  <a:cubicBezTo>
                    <a:pt x="444" y="0"/>
                    <a:pt x="262" y="101"/>
                    <a:pt x="156" y="191"/>
                  </a:cubicBezTo>
                  <a:cubicBezTo>
                    <a:pt x="0" y="325"/>
                    <a:pt x="45" y="458"/>
                    <a:pt x="122" y="626"/>
                  </a:cubicBezTo>
                  <a:cubicBezTo>
                    <a:pt x="201" y="804"/>
                    <a:pt x="345" y="1271"/>
                    <a:pt x="656" y="1637"/>
                  </a:cubicBezTo>
                  <a:cubicBezTo>
                    <a:pt x="968" y="2016"/>
                    <a:pt x="1224" y="2016"/>
                    <a:pt x="1491" y="2038"/>
                  </a:cubicBezTo>
                  <a:cubicBezTo>
                    <a:pt x="1505" y="2039"/>
                    <a:pt x="1518" y="2040"/>
                    <a:pt x="1532" y="2040"/>
                  </a:cubicBezTo>
                  <a:cubicBezTo>
                    <a:pt x="1786" y="2040"/>
                    <a:pt x="2035" y="1760"/>
                    <a:pt x="2035" y="1760"/>
                  </a:cubicBezTo>
                  <a:cubicBezTo>
                    <a:pt x="2035" y="1760"/>
                    <a:pt x="2136" y="1593"/>
                    <a:pt x="2147" y="1426"/>
                  </a:cubicBezTo>
                  <a:cubicBezTo>
                    <a:pt x="2158" y="1271"/>
                    <a:pt x="2203" y="1182"/>
                    <a:pt x="1958" y="748"/>
                  </a:cubicBezTo>
                  <a:cubicBezTo>
                    <a:pt x="1713" y="314"/>
                    <a:pt x="1524" y="258"/>
                    <a:pt x="1079" y="80"/>
                  </a:cubicBezTo>
                  <a:cubicBezTo>
                    <a:pt x="936" y="23"/>
                    <a:pt x="805" y="0"/>
                    <a:pt x="68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68" name="Google Shape;16768;p24"/>
            <p:cNvSpPr/>
            <p:nvPr/>
          </p:nvSpPr>
          <p:spPr>
            <a:xfrm flipH="1">
              <a:off x="1062490" y="-858693"/>
              <a:ext cx="151669" cy="150378"/>
            </a:xfrm>
            <a:custGeom>
              <a:avLst/>
              <a:gdLst/>
              <a:ahLst/>
              <a:cxnLst/>
              <a:rect l="l" t="t" r="r" b="b"/>
              <a:pathLst>
                <a:path w="1880" h="1864" extrusionOk="0">
                  <a:moveTo>
                    <a:pt x="167" y="1"/>
                  </a:moveTo>
                  <a:cubicBezTo>
                    <a:pt x="167" y="11"/>
                    <a:pt x="167" y="11"/>
                    <a:pt x="156" y="11"/>
                  </a:cubicBezTo>
                  <a:cubicBezTo>
                    <a:pt x="0" y="145"/>
                    <a:pt x="45" y="278"/>
                    <a:pt x="122" y="446"/>
                  </a:cubicBezTo>
                  <a:cubicBezTo>
                    <a:pt x="201" y="624"/>
                    <a:pt x="345" y="1091"/>
                    <a:pt x="656" y="1457"/>
                  </a:cubicBezTo>
                  <a:cubicBezTo>
                    <a:pt x="968" y="1836"/>
                    <a:pt x="1224" y="1836"/>
                    <a:pt x="1491" y="1858"/>
                  </a:cubicBezTo>
                  <a:cubicBezTo>
                    <a:pt x="1509" y="1862"/>
                    <a:pt x="1527" y="1864"/>
                    <a:pt x="1545" y="1864"/>
                  </a:cubicBezTo>
                  <a:cubicBezTo>
                    <a:pt x="1626" y="1864"/>
                    <a:pt x="1707" y="1826"/>
                    <a:pt x="1780" y="1780"/>
                  </a:cubicBezTo>
                  <a:cubicBezTo>
                    <a:pt x="1835" y="1680"/>
                    <a:pt x="1880" y="1569"/>
                    <a:pt x="1869" y="1447"/>
                  </a:cubicBezTo>
                  <a:cubicBezTo>
                    <a:pt x="1824" y="1146"/>
                    <a:pt x="1491" y="1035"/>
                    <a:pt x="1335" y="812"/>
                  </a:cubicBezTo>
                  <a:cubicBezTo>
                    <a:pt x="1257" y="690"/>
                    <a:pt x="1202" y="557"/>
                    <a:pt x="1101" y="446"/>
                  </a:cubicBezTo>
                  <a:cubicBezTo>
                    <a:pt x="1024" y="334"/>
                    <a:pt x="912" y="256"/>
                    <a:pt x="790" y="189"/>
                  </a:cubicBezTo>
                  <a:cubicBezTo>
                    <a:pt x="601" y="90"/>
                    <a:pt x="389" y="11"/>
                    <a:pt x="1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69" name="Google Shape;16769;p24"/>
            <p:cNvSpPr/>
            <p:nvPr/>
          </p:nvSpPr>
          <p:spPr>
            <a:xfrm flipH="1">
              <a:off x="1061521" y="-744778"/>
              <a:ext cx="68332" cy="12666"/>
            </a:xfrm>
            <a:custGeom>
              <a:avLst/>
              <a:gdLst/>
              <a:ahLst/>
              <a:cxnLst/>
              <a:rect l="l" t="t" r="r" b="b"/>
              <a:pathLst>
                <a:path w="847" h="157" extrusionOk="0">
                  <a:moveTo>
                    <a:pt x="824" y="1"/>
                  </a:moveTo>
                  <a:cubicBezTo>
                    <a:pt x="690" y="57"/>
                    <a:pt x="557" y="112"/>
                    <a:pt x="424" y="124"/>
                  </a:cubicBezTo>
                  <a:cubicBezTo>
                    <a:pt x="401" y="127"/>
                    <a:pt x="379" y="129"/>
                    <a:pt x="357" y="129"/>
                  </a:cubicBezTo>
                  <a:cubicBezTo>
                    <a:pt x="234" y="129"/>
                    <a:pt x="114" y="81"/>
                    <a:pt x="1" y="35"/>
                  </a:cubicBezTo>
                  <a:lnTo>
                    <a:pt x="1" y="35"/>
                  </a:lnTo>
                  <a:cubicBezTo>
                    <a:pt x="68" y="68"/>
                    <a:pt x="134" y="101"/>
                    <a:pt x="201" y="124"/>
                  </a:cubicBezTo>
                  <a:cubicBezTo>
                    <a:pt x="268" y="146"/>
                    <a:pt x="345" y="157"/>
                    <a:pt x="424" y="157"/>
                  </a:cubicBezTo>
                  <a:cubicBezTo>
                    <a:pt x="568" y="157"/>
                    <a:pt x="713" y="101"/>
                    <a:pt x="846" y="68"/>
                  </a:cubicBezTo>
                  <a:lnTo>
                    <a:pt x="8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70" name="Google Shape;16770;p24"/>
            <p:cNvSpPr/>
            <p:nvPr/>
          </p:nvSpPr>
          <p:spPr>
            <a:xfrm flipH="1">
              <a:off x="1087579" y="-790441"/>
              <a:ext cx="88016" cy="25251"/>
            </a:xfrm>
            <a:custGeom>
              <a:avLst/>
              <a:gdLst/>
              <a:ahLst/>
              <a:cxnLst/>
              <a:rect l="l" t="t" r="r" b="b"/>
              <a:pathLst>
                <a:path w="1091" h="313" extrusionOk="0">
                  <a:moveTo>
                    <a:pt x="0" y="0"/>
                  </a:moveTo>
                  <a:cubicBezTo>
                    <a:pt x="309" y="202"/>
                    <a:pt x="668" y="312"/>
                    <a:pt x="1039" y="312"/>
                  </a:cubicBezTo>
                  <a:cubicBezTo>
                    <a:pt x="1056" y="312"/>
                    <a:pt x="1073" y="312"/>
                    <a:pt x="1090" y="312"/>
                  </a:cubicBezTo>
                  <a:lnTo>
                    <a:pt x="1046" y="245"/>
                  </a:lnTo>
                  <a:cubicBezTo>
                    <a:pt x="1004" y="247"/>
                    <a:pt x="963" y="248"/>
                    <a:pt x="922" y="248"/>
                  </a:cubicBezTo>
                  <a:cubicBezTo>
                    <a:pt x="594" y="248"/>
                    <a:pt x="297" y="16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71" name="Google Shape;16771;p24"/>
            <p:cNvSpPr/>
            <p:nvPr/>
          </p:nvSpPr>
          <p:spPr>
            <a:xfrm flipH="1">
              <a:off x="1126142" y="-807221"/>
              <a:ext cx="44129" cy="8713"/>
            </a:xfrm>
            <a:custGeom>
              <a:avLst/>
              <a:gdLst/>
              <a:ahLst/>
              <a:cxnLst/>
              <a:rect l="l" t="t" r="r" b="b"/>
              <a:pathLst>
                <a:path w="547" h="108" extrusionOk="0">
                  <a:moveTo>
                    <a:pt x="453" y="1"/>
                  </a:moveTo>
                  <a:cubicBezTo>
                    <a:pt x="438" y="1"/>
                    <a:pt x="427" y="8"/>
                    <a:pt x="401" y="8"/>
                  </a:cubicBezTo>
                  <a:lnTo>
                    <a:pt x="268" y="8"/>
                  </a:lnTo>
                  <a:cubicBezTo>
                    <a:pt x="223" y="13"/>
                    <a:pt x="179" y="16"/>
                    <a:pt x="134" y="16"/>
                  </a:cubicBezTo>
                  <a:cubicBezTo>
                    <a:pt x="90" y="16"/>
                    <a:pt x="45" y="13"/>
                    <a:pt x="1" y="8"/>
                  </a:cubicBezTo>
                  <a:lnTo>
                    <a:pt x="1" y="8"/>
                  </a:lnTo>
                  <a:cubicBezTo>
                    <a:pt x="90" y="30"/>
                    <a:pt x="179" y="41"/>
                    <a:pt x="268" y="41"/>
                  </a:cubicBezTo>
                  <a:cubicBezTo>
                    <a:pt x="312" y="41"/>
                    <a:pt x="357" y="52"/>
                    <a:pt x="401" y="52"/>
                  </a:cubicBezTo>
                  <a:cubicBezTo>
                    <a:pt x="446" y="63"/>
                    <a:pt x="524" y="85"/>
                    <a:pt x="546" y="108"/>
                  </a:cubicBezTo>
                  <a:lnTo>
                    <a:pt x="502" y="19"/>
                  </a:lnTo>
                  <a:cubicBezTo>
                    <a:pt x="478" y="5"/>
                    <a:pt x="464" y="1"/>
                    <a:pt x="4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72" name="Google Shape;16772;p24"/>
            <p:cNvSpPr/>
            <p:nvPr/>
          </p:nvSpPr>
          <p:spPr>
            <a:xfrm flipH="1">
              <a:off x="1065151" y="-830859"/>
              <a:ext cx="36868" cy="82611"/>
            </a:xfrm>
            <a:custGeom>
              <a:avLst/>
              <a:gdLst/>
              <a:ahLst/>
              <a:cxnLst/>
              <a:rect l="l" t="t" r="r" b="b"/>
              <a:pathLst>
                <a:path w="457" h="1024" extrusionOk="0">
                  <a:moveTo>
                    <a:pt x="0" y="0"/>
                  </a:moveTo>
                  <a:cubicBezTo>
                    <a:pt x="156" y="111"/>
                    <a:pt x="267" y="279"/>
                    <a:pt x="334" y="457"/>
                  </a:cubicBezTo>
                  <a:cubicBezTo>
                    <a:pt x="390" y="635"/>
                    <a:pt x="401" y="823"/>
                    <a:pt x="390" y="1023"/>
                  </a:cubicBezTo>
                  <a:lnTo>
                    <a:pt x="457" y="1023"/>
                  </a:lnTo>
                  <a:cubicBezTo>
                    <a:pt x="445" y="823"/>
                    <a:pt x="434" y="623"/>
                    <a:pt x="368" y="445"/>
                  </a:cubicBezTo>
                  <a:cubicBezTo>
                    <a:pt x="289" y="267"/>
                    <a:pt x="156" y="11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73" name="Google Shape;16773;p24"/>
            <p:cNvSpPr/>
            <p:nvPr/>
          </p:nvSpPr>
          <p:spPr>
            <a:xfrm flipH="1">
              <a:off x="1101052" y="-864985"/>
              <a:ext cx="56634" cy="86242"/>
            </a:xfrm>
            <a:custGeom>
              <a:avLst/>
              <a:gdLst/>
              <a:ahLst/>
              <a:cxnLst/>
              <a:rect l="l" t="t" r="r" b="b"/>
              <a:pathLst>
                <a:path w="702" h="1069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156"/>
                    <a:pt x="245" y="323"/>
                    <a:pt x="357" y="490"/>
                  </a:cubicBezTo>
                  <a:cubicBezTo>
                    <a:pt x="413" y="568"/>
                    <a:pt x="468" y="646"/>
                    <a:pt x="524" y="735"/>
                  </a:cubicBezTo>
                  <a:cubicBezTo>
                    <a:pt x="557" y="779"/>
                    <a:pt x="579" y="824"/>
                    <a:pt x="601" y="857"/>
                  </a:cubicBezTo>
                  <a:cubicBezTo>
                    <a:pt x="623" y="902"/>
                    <a:pt x="623" y="957"/>
                    <a:pt x="613" y="991"/>
                  </a:cubicBezTo>
                  <a:lnTo>
                    <a:pt x="690" y="1068"/>
                  </a:lnTo>
                  <a:cubicBezTo>
                    <a:pt x="702" y="1035"/>
                    <a:pt x="702" y="935"/>
                    <a:pt x="702" y="902"/>
                  </a:cubicBezTo>
                  <a:cubicBezTo>
                    <a:pt x="690" y="880"/>
                    <a:pt x="680" y="846"/>
                    <a:pt x="668" y="824"/>
                  </a:cubicBezTo>
                  <a:cubicBezTo>
                    <a:pt x="635" y="779"/>
                    <a:pt x="601" y="746"/>
                    <a:pt x="579" y="702"/>
                  </a:cubicBezTo>
                  <a:cubicBezTo>
                    <a:pt x="512" y="623"/>
                    <a:pt x="457" y="546"/>
                    <a:pt x="390" y="468"/>
                  </a:cubicBezTo>
                  <a:cubicBezTo>
                    <a:pt x="268" y="301"/>
                    <a:pt x="134" y="156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74" name="Google Shape;16774;p24"/>
            <p:cNvSpPr/>
            <p:nvPr/>
          </p:nvSpPr>
          <p:spPr>
            <a:xfrm flipH="1">
              <a:off x="1143245" y="-847882"/>
              <a:ext cx="21621" cy="30576"/>
            </a:xfrm>
            <a:custGeom>
              <a:avLst/>
              <a:gdLst/>
              <a:ahLst/>
              <a:cxnLst/>
              <a:rect l="l" t="t" r="r" b="b"/>
              <a:pathLst>
                <a:path w="268" h="379" extrusionOk="0">
                  <a:moveTo>
                    <a:pt x="1" y="0"/>
                  </a:moveTo>
                  <a:cubicBezTo>
                    <a:pt x="57" y="55"/>
                    <a:pt x="101" y="111"/>
                    <a:pt x="146" y="178"/>
                  </a:cubicBezTo>
                  <a:cubicBezTo>
                    <a:pt x="156" y="200"/>
                    <a:pt x="179" y="233"/>
                    <a:pt x="190" y="267"/>
                  </a:cubicBezTo>
                  <a:cubicBezTo>
                    <a:pt x="212" y="300"/>
                    <a:pt x="212" y="334"/>
                    <a:pt x="201" y="345"/>
                  </a:cubicBezTo>
                  <a:lnTo>
                    <a:pt x="257" y="378"/>
                  </a:lnTo>
                  <a:cubicBezTo>
                    <a:pt x="268" y="345"/>
                    <a:pt x="268" y="322"/>
                    <a:pt x="268" y="300"/>
                  </a:cubicBezTo>
                  <a:cubicBezTo>
                    <a:pt x="257" y="278"/>
                    <a:pt x="245" y="256"/>
                    <a:pt x="235" y="245"/>
                  </a:cubicBezTo>
                  <a:cubicBezTo>
                    <a:pt x="212" y="211"/>
                    <a:pt x="190" y="178"/>
                    <a:pt x="168" y="156"/>
                  </a:cubicBezTo>
                  <a:cubicBezTo>
                    <a:pt x="112" y="100"/>
                    <a:pt x="57" y="45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75" name="Google Shape;16775;p24"/>
            <p:cNvSpPr/>
            <p:nvPr/>
          </p:nvSpPr>
          <p:spPr>
            <a:xfrm flipH="1">
              <a:off x="960193" y="-651114"/>
              <a:ext cx="168772" cy="118431"/>
            </a:xfrm>
            <a:custGeom>
              <a:avLst/>
              <a:gdLst/>
              <a:ahLst/>
              <a:cxnLst/>
              <a:rect l="l" t="t" r="r" b="b"/>
              <a:pathLst>
                <a:path w="2092" h="1468" extrusionOk="0">
                  <a:moveTo>
                    <a:pt x="871" y="0"/>
                  </a:moveTo>
                  <a:cubicBezTo>
                    <a:pt x="535" y="0"/>
                    <a:pt x="156" y="103"/>
                    <a:pt x="90" y="219"/>
                  </a:cubicBezTo>
                  <a:cubicBezTo>
                    <a:pt x="1" y="375"/>
                    <a:pt x="123" y="686"/>
                    <a:pt x="235" y="886"/>
                  </a:cubicBezTo>
                  <a:cubicBezTo>
                    <a:pt x="346" y="1098"/>
                    <a:pt x="568" y="1276"/>
                    <a:pt x="835" y="1398"/>
                  </a:cubicBezTo>
                  <a:cubicBezTo>
                    <a:pt x="937" y="1445"/>
                    <a:pt x="1081" y="1467"/>
                    <a:pt x="1232" y="1467"/>
                  </a:cubicBezTo>
                  <a:cubicBezTo>
                    <a:pt x="1476" y="1467"/>
                    <a:pt x="1739" y="1408"/>
                    <a:pt x="1869" y="1298"/>
                  </a:cubicBezTo>
                  <a:cubicBezTo>
                    <a:pt x="2081" y="1120"/>
                    <a:pt x="2092" y="831"/>
                    <a:pt x="2047" y="686"/>
                  </a:cubicBezTo>
                  <a:cubicBezTo>
                    <a:pt x="2047" y="686"/>
                    <a:pt x="2036" y="609"/>
                    <a:pt x="1869" y="419"/>
                  </a:cubicBezTo>
                  <a:cubicBezTo>
                    <a:pt x="1713" y="219"/>
                    <a:pt x="1547" y="164"/>
                    <a:pt x="1191" y="41"/>
                  </a:cubicBezTo>
                  <a:cubicBezTo>
                    <a:pt x="1099" y="12"/>
                    <a:pt x="988" y="0"/>
                    <a:pt x="8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76" name="Google Shape;16776;p24"/>
            <p:cNvSpPr/>
            <p:nvPr/>
          </p:nvSpPr>
          <p:spPr>
            <a:xfrm flipH="1">
              <a:off x="963742" y="-620215"/>
              <a:ext cx="130209" cy="87774"/>
            </a:xfrm>
            <a:custGeom>
              <a:avLst/>
              <a:gdLst/>
              <a:ahLst/>
              <a:cxnLst/>
              <a:rect l="l" t="t" r="r" b="b"/>
              <a:pathLst>
                <a:path w="1614" h="1088" extrusionOk="0">
                  <a:moveTo>
                    <a:pt x="354" y="1"/>
                  </a:moveTo>
                  <a:cubicBezTo>
                    <a:pt x="304" y="1"/>
                    <a:pt x="256" y="8"/>
                    <a:pt x="212" y="26"/>
                  </a:cubicBezTo>
                  <a:cubicBezTo>
                    <a:pt x="90" y="81"/>
                    <a:pt x="23" y="192"/>
                    <a:pt x="11" y="315"/>
                  </a:cubicBezTo>
                  <a:cubicBezTo>
                    <a:pt x="1" y="459"/>
                    <a:pt x="56" y="582"/>
                    <a:pt x="134" y="693"/>
                  </a:cubicBezTo>
                  <a:cubicBezTo>
                    <a:pt x="223" y="815"/>
                    <a:pt x="345" y="915"/>
                    <a:pt x="456" y="1004"/>
                  </a:cubicBezTo>
                  <a:cubicBezTo>
                    <a:pt x="490" y="1027"/>
                    <a:pt x="512" y="1037"/>
                    <a:pt x="535" y="1059"/>
                  </a:cubicBezTo>
                  <a:cubicBezTo>
                    <a:pt x="616" y="1078"/>
                    <a:pt x="708" y="1087"/>
                    <a:pt x="803" y="1087"/>
                  </a:cubicBezTo>
                  <a:cubicBezTo>
                    <a:pt x="1047" y="1087"/>
                    <a:pt x="1307" y="1027"/>
                    <a:pt x="1435" y="915"/>
                  </a:cubicBezTo>
                  <a:cubicBezTo>
                    <a:pt x="1536" y="826"/>
                    <a:pt x="1591" y="726"/>
                    <a:pt x="1613" y="626"/>
                  </a:cubicBezTo>
                  <a:cubicBezTo>
                    <a:pt x="1435" y="448"/>
                    <a:pt x="1224" y="303"/>
                    <a:pt x="990" y="192"/>
                  </a:cubicBezTo>
                  <a:cubicBezTo>
                    <a:pt x="857" y="137"/>
                    <a:pt x="713" y="81"/>
                    <a:pt x="579" y="36"/>
                  </a:cubicBezTo>
                  <a:cubicBezTo>
                    <a:pt x="506" y="16"/>
                    <a:pt x="428" y="1"/>
                    <a:pt x="3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77" name="Google Shape;16777;p24"/>
            <p:cNvSpPr/>
            <p:nvPr/>
          </p:nvSpPr>
          <p:spPr>
            <a:xfrm flipH="1">
              <a:off x="970034" y="-596658"/>
              <a:ext cx="39531" cy="43161"/>
            </a:xfrm>
            <a:custGeom>
              <a:avLst/>
              <a:gdLst/>
              <a:ahLst/>
              <a:cxnLst/>
              <a:rect l="l" t="t" r="r" b="b"/>
              <a:pathLst>
                <a:path w="490" h="535" extrusionOk="0">
                  <a:moveTo>
                    <a:pt x="411" y="0"/>
                  </a:moveTo>
                  <a:cubicBezTo>
                    <a:pt x="334" y="89"/>
                    <a:pt x="289" y="201"/>
                    <a:pt x="233" y="290"/>
                  </a:cubicBezTo>
                  <a:cubicBezTo>
                    <a:pt x="178" y="389"/>
                    <a:pt x="100" y="478"/>
                    <a:pt x="0" y="534"/>
                  </a:cubicBezTo>
                  <a:cubicBezTo>
                    <a:pt x="111" y="490"/>
                    <a:pt x="189" y="401"/>
                    <a:pt x="256" y="312"/>
                  </a:cubicBezTo>
                  <a:cubicBezTo>
                    <a:pt x="322" y="223"/>
                    <a:pt x="423" y="89"/>
                    <a:pt x="490" y="11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78" name="Google Shape;16778;p24"/>
            <p:cNvSpPr/>
            <p:nvPr/>
          </p:nvSpPr>
          <p:spPr>
            <a:xfrm flipH="1">
              <a:off x="999642" y="-598432"/>
              <a:ext cx="54778" cy="39531"/>
            </a:xfrm>
            <a:custGeom>
              <a:avLst/>
              <a:gdLst/>
              <a:ahLst/>
              <a:cxnLst/>
              <a:rect l="l" t="t" r="r" b="b"/>
              <a:pathLst>
                <a:path w="679" h="490" extrusionOk="0">
                  <a:moveTo>
                    <a:pt x="656" y="0"/>
                  </a:moveTo>
                  <a:cubicBezTo>
                    <a:pt x="545" y="89"/>
                    <a:pt x="467" y="211"/>
                    <a:pt x="367" y="312"/>
                  </a:cubicBezTo>
                  <a:cubicBezTo>
                    <a:pt x="267" y="401"/>
                    <a:pt x="134" y="467"/>
                    <a:pt x="0" y="490"/>
                  </a:cubicBezTo>
                  <a:cubicBezTo>
                    <a:pt x="134" y="467"/>
                    <a:pt x="267" y="411"/>
                    <a:pt x="378" y="322"/>
                  </a:cubicBezTo>
                  <a:cubicBezTo>
                    <a:pt x="490" y="233"/>
                    <a:pt x="567" y="122"/>
                    <a:pt x="678" y="45"/>
                  </a:cubicBezTo>
                  <a:lnTo>
                    <a:pt x="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79" name="Google Shape;16779;p24"/>
            <p:cNvSpPr/>
            <p:nvPr/>
          </p:nvSpPr>
          <p:spPr>
            <a:xfrm flipH="1">
              <a:off x="1050791" y="-595770"/>
              <a:ext cx="35094" cy="14441"/>
            </a:xfrm>
            <a:custGeom>
              <a:avLst/>
              <a:gdLst/>
              <a:ahLst/>
              <a:cxnLst/>
              <a:rect l="l" t="t" r="r" b="b"/>
              <a:pathLst>
                <a:path w="435" h="179" extrusionOk="0">
                  <a:moveTo>
                    <a:pt x="356" y="0"/>
                  </a:moveTo>
                  <a:cubicBezTo>
                    <a:pt x="234" y="78"/>
                    <a:pt x="134" y="123"/>
                    <a:pt x="0" y="178"/>
                  </a:cubicBezTo>
                  <a:cubicBezTo>
                    <a:pt x="134" y="145"/>
                    <a:pt x="301" y="78"/>
                    <a:pt x="435" y="22"/>
                  </a:cubicBezTo>
                  <a:lnTo>
                    <a:pt x="3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80" name="Google Shape;16780;p24"/>
            <p:cNvSpPr/>
            <p:nvPr/>
          </p:nvSpPr>
          <p:spPr>
            <a:xfrm flipH="1">
              <a:off x="1009485" y="-629331"/>
              <a:ext cx="81804" cy="32754"/>
            </a:xfrm>
            <a:custGeom>
              <a:avLst/>
              <a:gdLst/>
              <a:ahLst/>
              <a:cxnLst/>
              <a:rect l="l" t="t" r="r" b="b"/>
              <a:pathLst>
                <a:path w="1014" h="406" extrusionOk="0">
                  <a:moveTo>
                    <a:pt x="189" y="0"/>
                  </a:moveTo>
                  <a:cubicBezTo>
                    <a:pt x="126" y="0"/>
                    <a:pt x="63" y="8"/>
                    <a:pt x="1" y="16"/>
                  </a:cubicBezTo>
                  <a:cubicBezTo>
                    <a:pt x="45" y="10"/>
                    <a:pt x="90" y="8"/>
                    <a:pt x="134" y="8"/>
                  </a:cubicBezTo>
                  <a:cubicBezTo>
                    <a:pt x="179" y="8"/>
                    <a:pt x="223" y="10"/>
                    <a:pt x="268" y="16"/>
                  </a:cubicBezTo>
                  <a:cubicBezTo>
                    <a:pt x="357" y="27"/>
                    <a:pt x="446" y="50"/>
                    <a:pt x="524" y="82"/>
                  </a:cubicBezTo>
                  <a:cubicBezTo>
                    <a:pt x="690" y="149"/>
                    <a:pt x="824" y="260"/>
                    <a:pt x="924" y="405"/>
                  </a:cubicBezTo>
                  <a:lnTo>
                    <a:pt x="1013" y="405"/>
                  </a:lnTo>
                  <a:cubicBezTo>
                    <a:pt x="902" y="260"/>
                    <a:pt x="702" y="116"/>
                    <a:pt x="535" y="50"/>
                  </a:cubicBezTo>
                  <a:cubicBezTo>
                    <a:pt x="446" y="27"/>
                    <a:pt x="357" y="5"/>
                    <a:pt x="268" y="5"/>
                  </a:cubicBezTo>
                  <a:cubicBezTo>
                    <a:pt x="241" y="2"/>
                    <a:pt x="215" y="0"/>
                    <a:pt x="18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81" name="Google Shape;16781;p24"/>
            <p:cNvSpPr/>
            <p:nvPr/>
          </p:nvSpPr>
          <p:spPr>
            <a:xfrm flipH="1">
              <a:off x="1031993" y="-612793"/>
              <a:ext cx="43161" cy="17991"/>
            </a:xfrm>
            <a:custGeom>
              <a:avLst/>
              <a:gdLst/>
              <a:ahLst/>
              <a:cxnLst/>
              <a:rect l="l" t="t" r="r" b="b"/>
              <a:pathLst>
                <a:path w="535" h="223" extrusionOk="0">
                  <a:moveTo>
                    <a:pt x="1" y="0"/>
                  </a:moveTo>
                  <a:cubicBezTo>
                    <a:pt x="90" y="11"/>
                    <a:pt x="179" y="45"/>
                    <a:pt x="257" y="89"/>
                  </a:cubicBezTo>
                  <a:cubicBezTo>
                    <a:pt x="290" y="100"/>
                    <a:pt x="335" y="122"/>
                    <a:pt x="368" y="156"/>
                  </a:cubicBezTo>
                  <a:cubicBezTo>
                    <a:pt x="401" y="178"/>
                    <a:pt x="424" y="189"/>
                    <a:pt x="457" y="223"/>
                  </a:cubicBezTo>
                  <a:lnTo>
                    <a:pt x="535" y="200"/>
                  </a:lnTo>
                  <a:cubicBezTo>
                    <a:pt x="502" y="178"/>
                    <a:pt x="435" y="134"/>
                    <a:pt x="391" y="111"/>
                  </a:cubicBezTo>
                  <a:cubicBezTo>
                    <a:pt x="357" y="89"/>
                    <a:pt x="312" y="67"/>
                    <a:pt x="268" y="55"/>
                  </a:cubicBezTo>
                  <a:cubicBezTo>
                    <a:pt x="179" y="23"/>
                    <a:pt x="90" y="0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82" name="Google Shape;16782;p24"/>
            <p:cNvSpPr/>
            <p:nvPr/>
          </p:nvSpPr>
          <p:spPr>
            <a:xfrm flipH="1">
              <a:off x="968259" y="-634333"/>
              <a:ext cx="56634" cy="39531"/>
            </a:xfrm>
            <a:custGeom>
              <a:avLst/>
              <a:gdLst/>
              <a:ahLst/>
              <a:cxnLst/>
              <a:rect l="l" t="t" r="r" b="b"/>
              <a:pathLst>
                <a:path w="702" h="490" extrusionOk="0">
                  <a:moveTo>
                    <a:pt x="1" y="0"/>
                  </a:moveTo>
                  <a:lnTo>
                    <a:pt x="1" y="0"/>
                  </a:lnTo>
                  <a:cubicBezTo>
                    <a:pt x="68" y="23"/>
                    <a:pt x="134" y="45"/>
                    <a:pt x="201" y="78"/>
                  </a:cubicBezTo>
                  <a:cubicBezTo>
                    <a:pt x="268" y="100"/>
                    <a:pt x="334" y="134"/>
                    <a:pt x="401" y="167"/>
                  </a:cubicBezTo>
                  <a:cubicBezTo>
                    <a:pt x="468" y="201"/>
                    <a:pt x="524" y="245"/>
                    <a:pt x="557" y="312"/>
                  </a:cubicBezTo>
                  <a:cubicBezTo>
                    <a:pt x="601" y="367"/>
                    <a:pt x="635" y="434"/>
                    <a:pt x="668" y="490"/>
                  </a:cubicBezTo>
                  <a:lnTo>
                    <a:pt x="702" y="478"/>
                  </a:lnTo>
                  <a:cubicBezTo>
                    <a:pt x="657" y="411"/>
                    <a:pt x="624" y="356"/>
                    <a:pt x="579" y="290"/>
                  </a:cubicBezTo>
                  <a:cubicBezTo>
                    <a:pt x="535" y="233"/>
                    <a:pt x="468" y="189"/>
                    <a:pt x="413" y="156"/>
                  </a:cubicBezTo>
                  <a:cubicBezTo>
                    <a:pt x="346" y="122"/>
                    <a:pt x="279" y="100"/>
                    <a:pt x="212" y="67"/>
                  </a:cubicBezTo>
                  <a:cubicBezTo>
                    <a:pt x="146" y="45"/>
                    <a:pt x="68" y="23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83" name="Google Shape;16783;p24"/>
            <p:cNvSpPr/>
            <p:nvPr/>
          </p:nvSpPr>
          <p:spPr>
            <a:xfrm flipH="1">
              <a:off x="640797" y="-298076"/>
              <a:ext cx="149007" cy="144247"/>
            </a:xfrm>
            <a:custGeom>
              <a:avLst/>
              <a:gdLst/>
              <a:ahLst/>
              <a:cxnLst/>
              <a:rect l="l" t="t" r="r" b="b"/>
              <a:pathLst>
                <a:path w="1847" h="1788" extrusionOk="0">
                  <a:moveTo>
                    <a:pt x="533" y="0"/>
                  </a:moveTo>
                  <a:cubicBezTo>
                    <a:pt x="323" y="0"/>
                    <a:pt x="125" y="175"/>
                    <a:pt x="67" y="481"/>
                  </a:cubicBezTo>
                  <a:cubicBezTo>
                    <a:pt x="1" y="837"/>
                    <a:pt x="268" y="1171"/>
                    <a:pt x="546" y="1438"/>
                  </a:cubicBezTo>
                  <a:cubicBezTo>
                    <a:pt x="758" y="1658"/>
                    <a:pt x="1046" y="1787"/>
                    <a:pt x="1262" y="1787"/>
                  </a:cubicBezTo>
                  <a:cubicBezTo>
                    <a:pt x="1318" y="1787"/>
                    <a:pt x="1370" y="1778"/>
                    <a:pt x="1414" y="1760"/>
                  </a:cubicBezTo>
                  <a:cubicBezTo>
                    <a:pt x="1636" y="1671"/>
                    <a:pt x="1825" y="1416"/>
                    <a:pt x="1836" y="1204"/>
                  </a:cubicBezTo>
                  <a:cubicBezTo>
                    <a:pt x="1836" y="1204"/>
                    <a:pt x="1847" y="1070"/>
                    <a:pt x="1725" y="804"/>
                  </a:cubicBezTo>
                  <a:cubicBezTo>
                    <a:pt x="1602" y="548"/>
                    <a:pt x="1491" y="514"/>
                    <a:pt x="1302" y="415"/>
                  </a:cubicBezTo>
                  <a:cubicBezTo>
                    <a:pt x="1113" y="314"/>
                    <a:pt x="868" y="92"/>
                    <a:pt x="635" y="14"/>
                  </a:cubicBezTo>
                  <a:cubicBezTo>
                    <a:pt x="601" y="5"/>
                    <a:pt x="567" y="0"/>
                    <a:pt x="53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84" name="Google Shape;16784;p24"/>
            <p:cNvSpPr/>
            <p:nvPr/>
          </p:nvSpPr>
          <p:spPr>
            <a:xfrm flipH="1">
              <a:off x="690976" y="-270082"/>
              <a:ext cx="98827" cy="115849"/>
            </a:xfrm>
            <a:custGeom>
              <a:avLst/>
              <a:gdLst/>
              <a:ahLst/>
              <a:cxnLst/>
              <a:rect l="l" t="t" r="r" b="b"/>
              <a:pathLst>
                <a:path w="1225" h="1436" extrusionOk="0">
                  <a:moveTo>
                    <a:pt x="112" y="1"/>
                  </a:moveTo>
                  <a:cubicBezTo>
                    <a:pt x="90" y="45"/>
                    <a:pt x="79" y="90"/>
                    <a:pt x="67" y="134"/>
                  </a:cubicBezTo>
                  <a:cubicBezTo>
                    <a:pt x="1" y="490"/>
                    <a:pt x="268" y="824"/>
                    <a:pt x="546" y="1091"/>
                  </a:cubicBezTo>
                  <a:cubicBezTo>
                    <a:pt x="735" y="1291"/>
                    <a:pt x="991" y="1413"/>
                    <a:pt x="1202" y="1435"/>
                  </a:cubicBezTo>
                  <a:cubicBezTo>
                    <a:pt x="1224" y="1358"/>
                    <a:pt x="1213" y="1280"/>
                    <a:pt x="1191" y="1213"/>
                  </a:cubicBezTo>
                  <a:cubicBezTo>
                    <a:pt x="1135" y="1035"/>
                    <a:pt x="1024" y="879"/>
                    <a:pt x="913" y="746"/>
                  </a:cubicBezTo>
                  <a:cubicBezTo>
                    <a:pt x="779" y="602"/>
                    <a:pt x="646" y="468"/>
                    <a:pt x="502" y="345"/>
                  </a:cubicBezTo>
                  <a:lnTo>
                    <a:pt x="268" y="145"/>
                  </a:lnTo>
                  <a:cubicBezTo>
                    <a:pt x="223" y="101"/>
                    <a:pt x="168" y="45"/>
                    <a:pt x="1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85" name="Google Shape;16785;p24"/>
            <p:cNvSpPr/>
            <p:nvPr/>
          </p:nvSpPr>
          <p:spPr>
            <a:xfrm flipH="1">
              <a:off x="693638" y="-225146"/>
              <a:ext cx="66476" cy="18959"/>
            </a:xfrm>
            <a:custGeom>
              <a:avLst/>
              <a:gdLst/>
              <a:ahLst/>
              <a:cxnLst/>
              <a:rect l="l" t="t" r="r" b="b"/>
              <a:pathLst>
                <a:path w="824" h="235" extrusionOk="0">
                  <a:moveTo>
                    <a:pt x="789" y="0"/>
                  </a:moveTo>
                  <a:cubicBezTo>
                    <a:pt x="745" y="55"/>
                    <a:pt x="690" y="100"/>
                    <a:pt x="634" y="144"/>
                  </a:cubicBezTo>
                  <a:cubicBezTo>
                    <a:pt x="567" y="178"/>
                    <a:pt x="500" y="211"/>
                    <a:pt x="434" y="211"/>
                  </a:cubicBezTo>
                  <a:cubicBezTo>
                    <a:pt x="418" y="212"/>
                    <a:pt x="402" y="213"/>
                    <a:pt x="386" y="213"/>
                  </a:cubicBezTo>
                  <a:cubicBezTo>
                    <a:pt x="258" y="213"/>
                    <a:pt x="129" y="173"/>
                    <a:pt x="0" y="134"/>
                  </a:cubicBezTo>
                  <a:lnTo>
                    <a:pt x="0" y="134"/>
                  </a:lnTo>
                  <a:cubicBezTo>
                    <a:pt x="131" y="184"/>
                    <a:pt x="254" y="235"/>
                    <a:pt x="392" y="235"/>
                  </a:cubicBezTo>
                  <a:cubicBezTo>
                    <a:pt x="406" y="235"/>
                    <a:pt x="420" y="234"/>
                    <a:pt x="434" y="233"/>
                  </a:cubicBezTo>
                  <a:cubicBezTo>
                    <a:pt x="512" y="233"/>
                    <a:pt x="579" y="211"/>
                    <a:pt x="645" y="166"/>
                  </a:cubicBezTo>
                  <a:cubicBezTo>
                    <a:pt x="712" y="134"/>
                    <a:pt x="767" y="77"/>
                    <a:pt x="823" y="22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86" name="Google Shape;16786;p24"/>
            <p:cNvSpPr/>
            <p:nvPr/>
          </p:nvSpPr>
          <p:spPr>
            <a:xfrm flipH="1">
              <a:off x="656931" y="-210785"/>
              <a:ext cx="64621" cy="25735"/>
            </a:xfrm>
            <a:custGeom>
              <a:avLst/>
              <a:gdLst/>
              <a:ahLst/>
              <a:cxnLst/>
              <a:rect l="l" t="t" r="r" b="b"/>
              <a:pathLst>
                <a:path w="801" h="319" extrusionOk="0">
                  <a:moveTo>
                    <a:pt x="779" y="0"/>
                  </a:moveTo>
                  <a:cubicBezTo>
                    <a:pt x="712" y="33"/>
                    <a:pt x="645" y="55"/>
                    <a:pt x="578" y="89"/>
                  </a:cubicBezTo>
                  <a:cubicBezTo>
                    <a:pt x="523" y="122"/>
                    <a:pt x="456" y="166"/>
                    <a:pt x="400" y="200"/>
                  </a:cubicBezTo>
                  <a:cubicBezTo>
                    <a:pt x="367" y="222"/>
                    <a:pt x="345" y="245"/>
                    <a:pt x="311" y="255"/>
                  </a:cubicBezTo>
                  <a:lnTo>
                    <a:pt x="212" y="289"/>
                  </a:lnTo>
                  <a:cubicBezTo>
                    <a:pt x="173" y="302"/>
                    <a:pt x="134" y="308"/>
                    <a:pt x="93" y="308"/>
                  </a:cubicBezTo>
                  <a:cubicBezTo>
                    <a:pt x="64" y="308"/>
                    <a:pt x="33" y="305"/>
                    <a:pt x="0" y="300"/>
                  </a:cubicBezTo>
                  <a:lnTo>
                    <a:pt x="0" y="300"/>
                  </a:lnTo>
                  <a:cubicBezTo>
                    <a:pt x="39" y="313"/>
                    <a:pt x="83" y="318"/>
                    <a:pt x="126" y="318"/>
                  </a:cubicBezTo>
                  <a:cubicBezTo>
                    <a:pt x="155" y="318"/>
                    <a:pt x="184" y="316"/>
                    <a:pt x="212" y="311"/>
                  </a:cubicBezTo>
                  <a:cubicBezTo>
                    <a:pt x="245" y="300"/>
                    <a:pt x="289" y="289"/>
                    <a:pt x="323" y="278"/>
                  </a:cubicBezTo>
                  <a:cubicBezTo>
                    <a:pt x="356" y="267"/>
                    <a:pt x="378" y="245"/>
                    <a:pt x="412" y="233"/>
                  </a:cubicBezTo>
                  <a:cubicBezTo>
                    <a:pt x="479" y="200"/>
                    <a:pt x="534" y="166"/>
                    <a:pt x="601" y="133"/>
                  </a:cubicBezTo>
                  <a:lnTo>
                    <a:pt x="801" y="67"/>
                  </a:lnTo>
                  <a:lnTo>
                    <a:pt x="77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87" name="Google Shape;16787;p24"/>
            <p:cNvSpPr/>
            <p:nvPr/>
          </p:nvSpPr>
          <p:spPr>
            <a:xfrm flipH="1">
              <a:off x="718809" y="-262902"/>
              <a:ext cx="33319" cy="31463"/>
            </a:xfrm>
            <a:custGeom>
              <a:avLst/>
              <a:gdLst/>
              <a:ahLst/>
              <a:cxnLst/>
              <a:rect l="l" t="t" r="r" b="b"/>
              <a:pathLst>
                <a:path w="413" h="390" extrusionOk="0">
                  <a:moveTo>
                    <a:pt x="1" y="1"/>
                  </a:moveTo>
                  <a:cubicBezTo>
                    <a:pt x="57" y="1"/>
                    <a:pt x="90" y="34"/>
                    <a:pt x="124" y="68"/>
                  </a:cubicBezTo>
                  <a:lnTo>
                    <a:pt x="235" y="157"/>
                  </a:lnTo>
                  <a:lnTo>
                    <a:pt x="335" y="256"/>
                  </a:lnTo>
                  <a:cubicBezTo>
                    <a:pt x="346" y="279"/>
                    <a:pt x="346" y="301"/>
                    <a:pt x="357" y="323"/>
                  </a:cubicBezTo>
                  <a:cubicBezTo>
                    <a:pt x="368" y="345"/>
                    <a:pt x="379" y="368"/>
                    <a:pt x="401" y="390"/>
                  </a:cubicBezTo>
                  <a:lnTo>
                    <a:pt x="413" y="357"/>
                  </a:lnTo>
                  <a:cubicBezTo>
                    <a:pt x="391" y="345"/>
                    <a:pt x="379" y="279"/>
                    <a:pt x="346" y="246"/>
                  </a:cubicBezTo>
                  <a:lnTo>
                    <a:pt x="246" y="145"/>
                  </a:lnTo>
                  <a:lnTo>
                    <a:pt x="134" y="56"/>
                  </a:lnTo>
                  <a:cubicBezTo>
                    <a:pt x="101" y="23"/>
                    <a:pt x="57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88" name="Google Shape;16788;p24"/>
            <p:cNvSpPr/>
            <p:nvPr/>
          </p:nvSpPr>
          <p:spPr>
            <a:xfrm flipH="1">
              <a:off x="662255" y="-275407"/>
              <a:ext cx="58409" cy="65508"/>
            </a:xfrm>
            <a:custGeom>
              <a:avLst/>
              <a:gdLst/>
              <a:ahLst/>
              <a:cxnLst/>
              <a:rect l="l" t="t" r="r" b="b"/>
              <a:pathLst>
                <a:path w="724" h="812" extrusionOk="0">
                  <a:moveTo>
                    <a:pt x="1" y="0"/>
                  </a:moveTo>
                  <a:lnTo>
                    <a:pt x="423" y="345"/>
                  </a:lnTo>
                  <a:cubicBezTo>
                    <a:pt x="468" y="378"/>
                    <a:pt x="501" y="411"/>
                    <a:pt x="534" y="434"/>
                  </a:cubicBezTo>
                  <a:cubicBezTo>
                    <a:pt x="567" y="467"/>
                    <a:pt x="579" y="500"/>
                    <a:pt x="590" y="545"/>
                  </a:cubicBezTo>
                  <a:lnTo>
                    <a:pt x="668" y="812"/>
                  </a:lnTo>
                  <a:lnTo>
                    <a:pt x="723" y="789"/>
                  </a:lnTo>
                  <a:lnTo>
                    <a:pt x="634" y="534"/>
                  </a:lnTo>
                  <a:cubicBezTo>
                    <a:pt x="623" y="478"/>
                    <a:pt x="601" y="434"/>
                    <a:pt x="557" y="411"/>
                  </a:cubicBezTo>
                  <a:cubicBezTo>
                    <a:pt x="523" y="378"/>
                    <a:pt x="478" y="356"/>
                    <a:pt x="445" y="32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89" name="Google Shape;16789;p24"/>
            <p:cNvSpPr/>
            <p:nvPr/>
          </p:nvSpPr>
          <p:spPr>
            <a:xfrm flipH="1">
              <a:off x="491788" y="-353743"/>
              <a:ext cx="120367" cy="174258"/>
            </a:xfrm>
            <a:custGeom>
              <a:avLst/>
              <a:gdLst/>
              <a:ahLst/>
              <a:cxnLst/>
              <a:rect l="l" t="t" r="r" b="b"/>
              <a:pathLst>
                <a:path w="1492" h="2160" extrusionOk="0">
                  <a:moveTo>
                    <a:pt x="514" y="1"/>
                  </a:moveTo>
                  <a:cubicBezTo>
                    <a:pt x="492" y="1"/>
                    <a:pt x="469" y="1"/>
                    <a:pt x="446" y="3"/>
                  </a:cubicBezTo>
                  <a:cubicBezTo>
                    <a:pt x="157" y="37"/>
                    <a:pt x="57" y="137"/>
                    <a:pt x="35" y="270"/>
                  </a:cubicBezTo>
                  <a:cubicBezTo>
                    <a:pt x="1" y="393"/>
                    <a:pt x="346" y="1382"/>
                    <a:pt x="457" y="1616"/>
                  </a:cubicBezTo>
                  <a:cubicBezTo>
                    <a:pt x="579" y="1849"/>
                    <a:pt x="702" y="2050"/>
                    <a:pt x="813" y="2106"/>
                  </a:cubicBezTo>
                  <a:cubicBezTo>
                    <a:pt x="813" y="2106"/>
                    <a:pt x="863" y="2160"/>
                    <a:pt x="948" y="2160"/>
                  </a:cubicBezTo>
                  <a:cubicBezTo>
                    <a:pt x="991" y="2160"/>
                    <a:pt x="1043" y="2146"/>
                    <a:pt x="1102" y="2106"/>
                  </a:cubicBezTo>
                  <a:cubicBezTo>
                    <a:pt x="1291" y="1983"/>
                    <a:pt x="1469" y="1594"/>
                    <a:pt x="1436" y="1271"/>
                  </a:cubicBezTo>
                  <a:cubicBezTo>
                    <a:pt x="1402" y="949"/>
                    <a:pt x="1491" y="549"/>
                    <a:pt x="1214" y="326"/>
                  </a:cubicBezTo>
                  <a:cubicBezTo>
                    <a:pt x="947" y="121"/>
                    <a:pt x="775" y="1"/>
                    <a:pt x="5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90" name="Google Shape;16790;p24"/>
            <p:cNvSpPr/>
            <p:nvPr/>
          </p:nvSpPr>
          <p:spPr>
            <a:xfrm flipH="1">
              <a:off x="556408" y="-353501"/>
              <a:ext cx="55746" cy="125692"/>
            </a:xfrm>
            <a:custGeom>
              <a:avLst/>
              <a:gdLst/>
              <a:ahLst/>
              <a:cxnLst/>
              <a:rect l="l" t="t" r="r" b="b"/>
              <a:pathLst>
                <a:path w="691" h="1558" extrusionOk="0">
                  <a:moveTo>
                    <a:pt x="446" y="0"/>
                  </a:moveTo>
                  <a:cubicBezTo>
                    <a:pt x="157" y="34"/>
                    <a:pt x="57" y="134"/>
                    <a:pt x="35" y="267"/>
                  </a:cubicBezTo>
                  <a:cubicBezTo>
                    <a:pt x="1" y="378"/>
                    <a:pt x="302" y="1246"/>
                    <a:pt x="435" y="1557"/>
                  </a:cubicBezTo>
                  <a:cubicBezTo>
                    <a:pt x="457" y="1535"/>
                    <a:pt x="468" y="1513"/>
                    <a:pt x="490" y="1491"/>
                  </a:cubicBezTo>
                  <a:cubicBezTo>
                    <a:pt x="591" y="1357"/>
                    <a:pt x="658" y="1191"/>
                    <a:pt x="668" y="1013"/>
                  </a:cubicBezTo>
                  <a:cubicBezTo>
                    <a:pt x="690" y="835"/>
                    <a:pt x="646" y="667"/>
                    <a:pt x="591" y="501"/>
                  </a:cubicBezTo>
                  <a:lnTo>
                    <a:pt x="524" y="234"/>
                  </a:lnTo>
                  <a:cubicBezTo>
                    <a:pt x="513" y="156"/>
                    <a:pt x="502" y="78"/>
                    <a:pt x="5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91" name="Google Shape;16791;p24"/>
            <p:cNvSpPr/>
            <p:nvPr/>
          </p:nvSpPr>
          <p:spPr>
            <a:xfrm flipH="1">
              <a:off x="509777" y="-244024"/>
              <a:ext cx="39531" cy="56715"/>
            </a:xfrm>
            <a:custGeom>
              <a:avLst/>
              <a:gdLst/>
              <a:ahLst/>
              <a:cxnLst/>
              <a:rect l="l" t="t" r="r" b="b"/>
              <a:pathLst>
                <a:path w="490" h="703" extrusionOk="0">
                  <a:moveTo>
                    <a:pt x="479" y="0"/>
                  </a:moveTo>
                  <a:lnTo>
                    <a:pt x="479" y="12"/>
                  </a:lnTo>
                  <a:cubicBezTo>
                    <a:pt x="479" y="12"/>
                    <a:pt x="490" y="0"/>
                    <a:pt x="479" y="0"/>
                  </a:cubicBezTo>
                  <a:close/>
                  <a:moveTo>
                    <a:pt x="445" y="34"/>
                  </a:moveTo>
                  <a:lnTo>
                    <a:pt x="445" y="34"/>
                  </a:lnTo>
                  <a:cubicBezTo>
                    <a:pt x="435" y="45"/>
                    <a:pt x="423" y="67"/>
                    <a:pt x="412" y="78"/>
                  </a:cubicBezTo>
                  <a:cubicBezTo>
                    <a:pt x="401" y="111"/>
                    <a:pt x="379" y="145"/>
                    <a:pt x="368" y="190"/>
                  </a:cubicBezTo>
                  <a:cubicBezTo>
                    <a:pt x="346" y="256"/>
                    <a:pt x="323" y="334"/>
                    <a:pt x="301" y="400"/>
                  </a:cubicBezTo>
                  <a:cubicBezTo>
                    <a:pt x="279" y="479"/>
                    <a:pt x="245" y="545"/>
                    <a:pt x="190" y="590"/>
                  </a:cubicBezTo>
                  <a:cubicBezTo>
                    <a:pt x="168" y="612"/>
                    <a:pt x="134" y="634"/>
                    <a:pt x="101" y="634"/>
                  </a:cubicBezTo>
                  <a:cubicBezTo>
                    <a:pt x="87" y="639"/>
                    <a:pt x="73" y="641"/>
                    <a:pt x="61" y="641"/>
                  </a:cubicBezTo>
                  <a:cubicBezTo>
                    <a:pt x="44" y="641"/>
                    <a:pt x="30" y="636"/>
                    <a:pt x="23" y="623"/>
                  </a:cubicBezTo>
                  <a:lnTo>
                    <a:pt x="0" y="690"/>
                  </a:lnTo>
                  <a:cubicBezTo>
                    <a:pt x="19" y="699"/>
                    <a:pt x="36" y="703"/>
                    <a:pt x="52" y="703"/>
                  </a:cubicBezTo>
                  <a:cubicBezTo>
                    <a:pt x="74" y="703"/>
                    <a:pt x="93" y="696"/>
                    <a:pt x="112" y="690"/>
                  </a:cubicBezTo>
                  <a:cubicBezTo>
                    <a:pt x="156" y="679"/>
                    <a:pt x="190" y="657"/>
                    <a:pt x="223" y="623"/>
                  </a:cubicBezTo>
                  <a:cubicBezTo>
                    <a:pt x="279" y="568"/>
                    <a:pt x="312" y="489"/>
                    <a:pt x="334" y="412"/>
                  </a:cubicBezTo>
                  <a:cubicBezTo>
                    <a:pt x="356" y="334"/>
                    <a:pt x="368" y="267"/>
                    <a:pt x="390" y="190"/>
                  </a:cubicBezTo>
                  <a:cubicBezTo>
                    <a:pt x="390" y="156"/>
                    <a:pt x="401" y="123"/>
                    <a:pt x="423" y="89"/>
                  </a:cubicBezTo>
                  <a:cubicBezTo>
                    <a:pt x="435" y="67"/>
                    <a:pt x="445" y="56"/>
                    <a:pt x="445" y="34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92" name="Google Shape;16792;p24"/>
            <p:cNvSpPr/>
            <p:nvPr/>
          </p:nvSpPr>
          <p:spPr>
            <a:xfrm flipH="1">
              <a:off x="549228" y="-255722"/>
              <a:ext cx="27833" cy="53003"/>
            </a:xfrm>
            <a:custGeom>
              <a:avLst/>
              <a:gdLst/>
              <a:ahLst/>
              <a:cxnLst/>
              <a:rect l="l" t="t" r="r" b="b"/>
              <a:pathLst>
                <a:path w="345" h="657" extrusionOk="0">
                  <a:moveTo>
                    <a:pt x="0" y="1"/>
                  </a:moveTo>
                  <a:lnTo>
                    <a:pt x="55" y="167"/>
                  </a:lnTo>
                  <a:cubicBezTo>
                    <a:pt x="67" y="212"/>
                    <a:pt x="89" y="268"/>
                    <a:pt x="111" y="323"/>
                  </a:cubicBezTo>
                  <a:cubicBezTo>
                    <a:pt x="122" y="379"/>
                    <a:pt x="167" y="424"/>
                    <a:pt x="200" y="468"/>
                  </a:cubicBezTo>
                  <a:lnTo>
                    <a:pt x="322" y="657"/>
                  </a:lnTo>
                  <a:lnTo>
                    <a:pt x="344" y="568"/>
                  </a:lnTo>
                  <a:lnTo>
                    <a:pt x="233" y="446"/>
                  </a:lnTo>
                  <a:cubicBezTo>
                    <a:pt x="200" y="401"/>
                    <a:pt x="156" y="357"/>
                    <a:pt x="144" y="312"/>
                  </a:cubicBezTo>
                  <a:cubicBezTo>
                    <a:pt x="111" y="256"/>
                    <a:pt x="89" y="212"/>
                    <a:pt x="67" y="15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93" name="Google Shape;16793;p24"/>
            <p:cNvSpPr/>
            <p:nvPr/>
          </p:nvSpPr>
          <p:spPr>
            <a:xfrm flipH="1">
              <a:off x="507922" y="-279037"/>
              <a:ext cx="43161" cy="58409"/>
            </a:xfrm>
            <a:custGeom>
              <a:avLst/>
              <a:gdLst/>
              <a:ahLst/>
              <a:cxnLst/>
              <a:rect l="l" t="t" r="r" b="b"/>
              <a:pathLst>
                <a:path w="535" h="724" extrusionOk="0">
                  <a:moveTo>
                    <a:pt x="534" y="1"/>
                  </a:moveTo>
                  <a:cubicBezTo>
                    <a:pt x="457" y="123"/>
                    <a:pt x="390" y="256"/>
                    <a:pt x="301" y="379"/>
                  </a:cubicBezTo>
                  <a:lnTo>
                    <a:pt x="167" y="545"/>
                  </a:lnTo>
                  <a:cubicBezTo>
                    <a:pt x="111" y="601"/>
                    <a:pt x="56" y="646"/>
                    <a:pt x="0" y="668"/>
                  </a:cubicBezTo>
                  <a:lnTo>
                    <a:pt x="22" y="723"/>
                  </a:lnTo>
                  <a:cubicBezTo>
                    <a:pt x="89" y="690"/>
                    <a:pt x="156" y="634"/>
                    <a:pt x="200" y="579"/>
                  </a:cubicBezTo>
                  <a:cubicBezTo>
                    <a:pt x="245" y="512"/>
                    <a:pt x="289" y="456"/>
                    <a:pt x="323" y="390"/>
                  </a:cubicBezTo>
                  <a:cubicBezTo>
                    <a:pt x="401" y="268"/>
                    <a:pt x="467" y="134"/>
                    <a:pt x="5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94" name="Google Shape;16794;p24"/>
            <p:cNvSpPr/>
            <p:nvPr/>
          </p:nvSpPr>
          <p:spPr>
            <a:xfrm flipH="1">
              <a:off x="549228" y="-300577"/>
              <a:ext cx="42193" cy="55746"/>
            </a:xfrm>
            <a:custGeom>
              <a:avLst/>
              <a:gdLst/>
              <a:ahLst/>
              <a:cxnLst/>
              <a:rect l="l" t="t" r="r" b="b"/>
              <a:pathLst>
                <a:path w="523" h="691" extrusionOk="0">
                  <a:moveTo>
                    <a:pt x="0" y="1"/>
                  </a:moveTo>
                  <a:cubicBezTo>
                    <a:pt x="67" y="34"/>
                    <a:pt x="111" y="90"/>
                    <a:pt x="144" y="157"/>
                  </a:cubicBezTo>
                  <a:cubicBezTo>
                    <a:pt x="189" y="212"/>
                    <a:pt x="211" y="278"/>
                    <a:pt x="245" y="345"/>
                  </a:cubicBezTo>
                  <a:cubicBezTo>
                    <a:pt x="278" y="412"/>
                    <a:pt x="322" y="468"/>
                    <a:pt x="367" y="523"/>
                  </a:cubicBezTo>
                  <a:cubicBezTo>
                    <a:pt x="389" y="557"/>
                    <a:pt x="411" y="579"/>
                    <a:pt x="433" y="612"/>
                  </a:cubicBezTo>
                  <a:cubicBezTo>
                    <a:pt x="445" y="624"/>
                    <a:pt x="467" y="634"/>
                    <a:pt x="478" y="646"/>
                  </a:cubicBezTo>
                  <a:lnTo>
                    <a:pt x="490" y="657"/>
                  </a:lnTo>
                  <a:cubicBezTo>
                    <a:pt x="490" y="668"/>
                    <a:pt x="512" y="690"/>
                    <a:pt x="512" y="690"/>
                  </a:cubicBezTo>
                  <a:cubicBezTo>
                    <a:pt x="522" y="690"/>
                    <a:pt x="522" y="634"/>
                    <a:pt x="522" y="634"/>
                  </a:cubicBezTo>
                  <a:lnTo>
                    <a:pt x="500" y="612"/>
                  </a:lnTo>
                  <a:lnTo>
                    <a:pt x="467" y="579"/>
                  </a:lnTo>
                  <a:cubicBezTo>
                    <a:pt x="445" y="557"/>
                    <a:pt x="411" y="535"/>
                    <a:pt x="389" y="501"/>
                  </a:cubicBezTo>
                  <a:cubicBezTo>
                    <a:pt x="345" y="456"/>
                    <a:pt x="300" y="390"/>
                    <a:pt x="267" y="334"/>
                  </a:cubicBezTo>
                  <a:cubicBezTo>
                    <a:pt x="233" y="268"/>
                    <a:pt x="200" y="212"/>
                    <a:pt x="156" y="145"/>
                  </a:cubicBezTo>
                  <a:cubicBezTo>
                    <a:pt x="122" y="90"/>
                    <a:pt x="67" y="34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95" name="Google Shape;16795;p24"/>
            <p:cNvSpPr/>
            <p:nvPr/>
          </p:nvSpPr>
          <p:spPr>
            <a:xfrm flipH="1">
              <a:off x="545678" y="-272744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96" name="Google Shape;16796;p24"/>
            <p:cNvSpPr/>
            <p:nvPr/>
          </p:nvSpPr>
          <p:spPr>
            <a:xfrm flipH="1">
              <a:off x="518732" y="-309452"/>
              <a:ext cx="27833" cy="38563"/>
            </a:xfrm>
            <a:custGeom>
              <a:avLst/>
              <a:gdLst/>
              <a:ahLst/>
              <a:cxnLst/>
              <a:rect l="l" t="t" r="r" b="b"/>
              <a:pathLst>
                <a:path w="345" h="478" extrusionOk="0">
                  <a:moveTo>
                    <a:pt x="344" y="1"/>
                  </a:moveTo>
                  <a:lnTo>
                    <a:pt x="344" y="1"/>
                  </a:lnTo>
                  <a:cubicBezTo>
                    <a:pt x="333" y="45"/>
                    <a:pt x="300" y="77"/>
                    <a:pt x="267" y="111"/>
                  </a:cubicBezTo>
                  <a:lnTo>
                    <a:pt x="189" y="222"/>
                  </a:lnTo>
                  <a:lnTo>
                    <a:pt x="100" y="333"/>
                  </a:lnTo>
                  <a:cubicBezTo>
                    <a:pt x="78" y="366"/>
                    <a:pt x="55" y="400"/>
                    <a:pt x="23" y="422"/>
                  </a:cubicBezTo>
                  <a:lnTo>
                    <a:pt x="0" y="422"/>
                  </a:lnTo>
                  <a:lnTo>
                    <a:pt x="11" y="455"/>
                  </a:lnTo>
                  <a:lnTo>
                    <a:pt x="23" y="477"/>
                  </a:lnTo>
                  <a:cubicBezTo>
                    <a:pt x="55" y="444"/>
                    <a:pt x="100" y="388"/>
                    <a:pt x="122" y="344"/>
                  </a:cubicBezTo>
                  <a:lnTo>
                    <a:pt x="200" y="233"/>
                  </a:lnTo>
                  <a:lnTo>
                    <a:pt x="278" y="121"/>
                  </a:lnTo>
                  <a:cubicBezTo>
                    <a:pt x="300" y="77"/>
                    <a:pt x="333" y="45"/>
                    <a:pt x="34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97" name="Google Shape;16797;p24"/>
            <p:cNvSpPr/>
            <p:nvPr/>
          </p:nvSpPr>
          <p:spPr>
            <a:xfrm flipH="1">
              <a:off x="656932" y="-583023"/>
              <a:ext cx="144489" cy="136260"/>
            </a:xfrm>
            <a:custGeom>
              <a:avLst/>
              <a:gdLst/>
              <a:ahLst/>
              <a:cxnLst/>
              <a:rect l="l" t="t" r="r" b="b"/>
              <a:pathLst>
                <a:path w="1791" h="1689" extrusionOk="0">
                  <a:moveTo>
                    <a:pt x="610" y="0"/>
                  </a:moveTo>
                  <a:cubicBezTo>
                    <a:pt x="328" y="0"/>
                    <a:pt x="177" y="122"/>
                    <a:pt x="100" y="410"/>
                  </a:cubicBezTo>
                  <a:cubicBezTo>
                    <a:pt x="1" y="754"/>
                    <a:pt x="323" y="999"/>
                    <a:pt x="534" y="1177"/>
                  </a:cubicBezTo>
                  <a:cubicBezTo>
                    <a:pt x="745" y="1355"/>
                    <a:pt x="901" y="1589"/>
                    <a:pt x="1046" y="1688"/>
                  </a:cubicBezTo>
                  <a:lnTo>
                    <a:pt x="1035" y="1544"/>
                  </a:lnTo>
                  <a:cubicBezTo>
                    <a:pt x="1035" y="1544"/>
                    <a:pt x="1046" y="1510"/>
                    <a:pt x="1101" y="1488"/>
                  </a:cubicBezTo>
                  <a:cubicBezTo>
                    <a:pt x="1110" y="1482"/>
                    <a:pt x="1117" y="1480"/>
                    <a:pt x="1125" y="1480"/>
                  </a:cubicBezTo>
                  <a:cubicBezTo>
                    <a:pt x="1135" y="1480"/>
                    <a:pt x="1146" y="1482"/>
                    <a:pt x="1163" y="1482"/>
                  </a:cubicBezTo>
                  <a:cubicBezTo>
                    <a:pt x="1205" y="1482"/>
                    <a:pt x="1285" y="1468"/>
                    <a:pt x="1469" y="1366"/>
                  </a:cubicBezTo>
                  <a:cubicBezTo>
                    <a:pt x="1791" y="1199"/>
                    <a:pt x="1724" y="699"/>
                    <a:pt x="1580" y="443"/>
                  </a:cubicBezTo>
                  <a:cubicBezTo>
                    <a:pt x="1435" y="176"/>
                    <a:pt x="1123" y="54"/>
                    <a:pt x="757" y="9"/>
                  </a:cubicBezTo>
                  <a:cubicBezTo>
                    <a:pt x="704" y="3"/>
                    <a:pt x="656" y="0"/>
                    <a:pt x="6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98" name="Google Shape;16798;p24"/>
            <p:cNvSpPr/>
            <p:nvPr/>
          </p:nvSpPr>
          <p:spPr>
            <a:xfrm flipH="1">
              <a:off x="733170" y="-583265"/>
              <a:ext cx="68251" cy="106894"/>
            </a:xfrm>
            <a:custGeom>
              <a:avLst/>
              <a:gdLst/>
              <a:ahLst/>
              <a:cxnLst/>
              <a:rect l="l" t="t" r="r" b="b"/>
              <a:pathLst>
                <a:path w="846" h="1325" extrusionOk="0">
                  <a:moveTo>
                    <a:pt x="534" y="1"/>
                  </a:moveTo>
                  <a:cubicBezTo>
                    <a:pt x="300" y="23"/>
                    <a:pt x="167" y="157"/>
                    <a:pt x="100" y="413"/>
                  </a:cubicBezTo>
                  <a:cubicBezTo>
                    <a:pt x="1" y="757"/>
                    <a:pt x="323" y="1002"/>
                    <a:pt x="534" y="1180"/>
                  </a:cubicBezTo>
                  <a:cubicBezTo>
                    <a:pt x="590" y="1224"/>
                    <a:pt x="634" y="1269"/>
                    <a:pt x="690" y="1325"/>
                  </a:cubicBezTo>
                  <a:cubicBezTo>
                    <a:pt x="745" y="1247"/>
                    <a:pt x="779" y="1135"/>
                    <a:pt x="790" y="1058"/>
                  </a:cubicBezTo>
                  <a:cubicBezTo>
                    <a:pt x="834" y="902"/>
                    <a:pt x="846" y="724"/>
                    <a:pt x="812" y="546"/>
                  </a:cubicBezTo>
                  <a:cubicBezTo>
                    <a:pt x="768" y="357"/>
                    <a:pt x="668" y="157"/>
                    <a:pt x="5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99" name="Google Shape;16799;p24"/>
            <p:cNvSpPr/>
            <p:nvPr/>
          </p:nvSpPr>
          <p:spPr>
            <a:xfrm flipH="1">
              <a:off x="683795" y="-518644"/>
              <a:ext cx="32431" cy="43161"/>
            </a:xfrm>
            <a:custGeom>
              <a:avLst/>
              <a:gdLst/>
              <a:ahLst/>
              <a:cxnLst/>
              <a:rect l="l" t="t" r="r" b="b"/>
              <a:pathLst>
                <a:path w="402" h="535" extrusionOk="0">
                  <a:moveTo>
                    <a:pt x="401" y="1"/>
                  </a:moveTo>
                  <a:lnTo>
                    <a:pt x="379" y="45"/>
                  </a:lnTo>
                  <a:cubicBezTo>
                    <a:pt x="368" y="67"/>
                    <a:pt x="357" y="90"/>
                    <a:pt x="346" y="123"/>
                  </a:cubicBezTo>
                  <a:cubicBezTo>
                    <a:pt x="312" y="168"/>
                    <a:pt x="290" y="223"/>
                    <a:pt x="257" y="268"/>
                  </a:cubicBezTo>
                  <a:cubicBezTo>
                    <a:pt x="223" y="312"/>
                    <a:pt x="179" y="357"/>
                    <a:pt x="134" y="390"/>
                  </a:cubicBezTo>
                  <a:cubicBezTo>
                    <a:pt x="101" y="423"/>
                    <a:pt x="57" y="457"/>
                    <a:pt x="1" y="468"/>
                  </a:cubicBezTo>
                  <a:lnTo>
                    <a:pt x="12" y="535"/>
                  </a:lnTo>
                  <a:cubicBezTo>
                    <a:pt x="90" y="512"/>
                    <a:pt x="134" y="468"/>
                    <a:pt x="168" y="423"/>
                  </a:cubicBezTo>
                  <a:cubicBezTo>
                    <a:pt x="213" y="379"/>
                    <a:pt x="245" y="334"/>
                    <a:pt x="279" y="279"/>
                  </a:cubicBezTo>
                  <a:cubicBezTo>
                    <a:pt x="312" y="235"/>
                    <a:pt x="334" y="179"/>
                    <a:pt x="357" y="123"/>
                  </a:cubicBezTo>
                  <a:cubicBezTo>
                    <a:pt x="368" y="101"/>
                    <a:pt x="379" y="67"/>
                    <a:pt x="390" y="45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00" name="Google Shape;16800;p24"/>
            <p:cNvSpPr/>
            <p:nvPr/>
          </p:nvSpPr>
          <p:spPr>
            <a:xfrm flipH="1">
              <a:off x="711628" y="-558982"/>
              <a:ext cx="11779" cy="53003"/>
            </a:xfrm>
            <a:custGeom>
              <a:avLst/>
              <a:gdLst/>
              <a:ahLst/>
              <a:cxnLst/>
              <a:rect l="l" t="t" r="r" b="b"/>
              <a:pathLst>
                <a:path w="146" h="657" extrusionOk="0">
                  <a:moveTo>
                    <a:pt x="146" y="1"/>
                  </a:moveTo>
                  <a:lnTo>
                    <a:pt x="146" y="1"/>
                  </a:lnTo>
                  <a:cubicBezTo>
                    <a:pt x="124" y="100"/>
                    <a:pt x="90" y="201"/>
                    <a:pt x="68" y="300"/>
                  </a:cubicBezTo>
                  <a:lnTo>
                    <a:pt x="57" y="379"/>
                  </a:lnTo>
                  <a:lnTo>
                    <a:pt x="45" y="456"/>
                  </a:lnTo>
                  <a:cubicBezTo>
                    <a:pt x="35" y="512"/>
                    <a:pt x="23" y="557"/>
                    <a:pt x="1" y="590"/>
                  </a:cubicBezTo>
                  <a:lnTo>
                    <a:pt x="45" y="656"/>
                  </a:lnTo>
                  <a:cubicBezTo>
                    <a:pt x="68" y="612"/>
                    <a:pt x="90" y="512"/>
                    <a:pt x="90" y="468"/>
                  </a:cubicBezTo>
                  <a:lnTo>
                    <a:pt x="90" y="389"/>
                  </a:lnTo>
                  <a:lnTo>
                    <a:pt x="101" y="312"/>
                  </a:lnTo>
                  <a:cubicBezTo>
                    <a:pt x="112" y="211"/>
                    <a:pt x="134" y="100"/>
                    <a:pt x="1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01" name="Google Shape;16801;p24"/>
            <p:cNvSpPr/>
            <p:nvPr/>
          </p:nvSpPr>
          <p:spPr>
            <a:xfrm flipH="1">
              <a:off x="716954" y="-525824"/>
              <a:ext cx="60264" cy="41386"/>
            </a:xfrm>
            <a:custGeom>
              <a:avLst/>
              <a:gdLst/>
              <a:ahLst/>
              <a:cxnLst/>
              <a:rect l="l" t="t" r="r" b="b"/>
              <a:pathLst>
                <a:path w="747" h="513" extrusionOk="0">
                  <a:moveTo>
                    <a:pt x="0" y="1"/>
                  </a:moveTo>
                  <a:lnTo>
                    <a:pt x="0" y="1"/>
                  </a:lnTo>
                  <a:cubicBezTo>
                    <a:pt x="45" y="67"/>
                    <a:pt x="89" y="123"/>
                    <a:pt x="145" y="179"/>
                  </a:cubicBezTo>
                  <a:cubicBezTo>
                    <a:pt x="201" y="223"/>
                    <a:pt x="279" y="268"/>
                    <a:pt x="346" y="301"/>
                  </a:cubicBezTo>
                  <a:lnTo>
                    <a:pt x="746" y="512"/>
                  </a:lnTo>
                  <a:lnTo>
                    <a:pt x="746" y="446"/>
                  </a:lnTo>
                  <a:lnTo>
                    <a:pt x="356" y="268"/>
                  </a:lnTo>
                  <a:cubicBezTo>
                    <a:pt x="290" y="245"/>
                    <a:pt x="212" y="212"/>
                    <a:pt x="156" y="168"/>
                  </a:cubicBezTo>
                  <a:cubicBezTo>
                    <a:pt x="101" y="123"/>
                    <a:pt x="45" y="57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02" name="Google Shape;16802;p24"/>
            <p:cNvSpPr/>
            <p:nvPr/>
          </p:nvSpPr>
          <p:spPr>
            <a:xfrm flipH="1">
              <a:off x="728651" y="-550027"/>
              <a:ext cx="42274" cy="22508"/>
            </a:xfrm>
            <a:custGeom>
              <a:avLst/>
              <a:gdLst/>
              <a:ahLst/>
              <a:cxnLst/>
              <a:rect l="l" t="t" r="r" b="b"/>
              <a:pathLst>
                <a:path w="524" h="279" extrusionOk="0">
                  <a:moveTo>
                    <a:pt x="1" y="1"/>
                  </a:moveTo>
                  <a:lnTo>
                    <a:pt x="1" y="1"/>
                  </a:lnTo>
                  <a:cubicBezTo>
                    <a:pt x="34" y="34"/>
                    <a:pt x="67" y="68"/>
                    <a:pt x="112" y="100"/>
                  </a:cubicBezTo>
                  <a:cubicBezTo>
                    <a:pt x="156" y="123"/>
                    <a:pt x="201" y="145"/>
                    <a:pt x="245" y="179"/>
                  </a:cubicBezTo>
                  <a:lnTo>
                    <a:pt x="367" y="246"/>
                  </a:lnTo>
                  <a:cubicBezTo>
                    <a:pt x="390" y="268"/>
                    <a:pt x="412" y="278"/>
                    <a:pt x="446" y="278"/>
                  </a:cubicBezTo>
                  <a:cubicBezTo>
                    <a:pt x="479" y="278"/>
                    <a:pt x="501" y="278"/>
                    <a:pt x="523" y="268"/>
                  </a:cubicBezTo>
                  <a:lnTo>
                    <a:pt x="512" y="223"/>
                  </a:lnTo>
                  <a:cubicBezTo>
                    <a:pt x="490" y="234"/>
                    <a:pt x="468" y="234"/>
                    <a:pt x="446" y="234"/>
                  </a:cubicBezTo>
                  <a:cubicBezTo>
                    <a:pt x="423" y="234"/>
                    <a:pt x="412" y="234"/>
                    <a:pt x="390" y="223"/>
                  </a:cubicBezTo>
                  <a:lnTo>
                    <a:pt x="256" y="157"/>
                  </a:lnTo>
                  <a:cubicBezTo>
                    <a:pt x="167" y="112"/>
                    <a:pt x="68" y="68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03" name="Google Shape;16803;p24"/>
            <p:cNvSpPr/>
            <p:nvPr/>
          </p:nvSpPr>
          <p:spPr>
            <a:xfrm flipH="1">
              <a:off x="813040" y="-750022"/>
              <a:ext cx="167804" cy="163286"/>
            </a:xfrm>
            <a:custGeom>
              <a:avLst/>
              <a:gdLst/>
              <a:ahLst/>
              <a:cxnLst/>
              <a:rect l="l" t="t" r="r" b="b"/>
              <a:pathLst>
                <a:path w="2080" h="2024" extrusionOk="0">
                  <a:moveTo>
                    <a:pt x="352" y="0"/>
                  </a:moveTo>
                  <a:cubicBezTo>
                    <a:pt x="232" y="0"/>
                    <a:pt x="144" y="16"/>
                    <a:pt x="89" y="77"/>
                  </a:cubicBezTo>
                  <a:cubicBezTo>
                    <a:pt x="0" y="189"/>
                    <a:pt x="22" y="745"/>
                    <a:pt x="178" y="967"/>
                  </a:cubicBezTo>
                  <a:cubicBezTo>
                    <a:pt x="334" y="1178"/>
                    <a:pt x="623" y="1457"/>
                    <a:pt x="801" y="1601"/>
                  </a:cubicBezTo>
                  <a:cubicBezTo>
                    <a:pt x="979" y="1756"/>
                    <a:pt x="1123" y="1968"/>
                    <a:pt x="1279" y="1990"/>
                  </a:cubicBezTo>
                  <a:cubicBezTo>
                    <a:pt x="1446" y="2023"/>
                    <a:pt x="1479" y="2023"/>
                    <a:pt x="1479" y="2023"/>
                  </a:cubicBezTo>
                  <a:cubicBezTo>
                    <a:pt x="1479" y="2023"/>
                    <a:pt x="1701" y="2023"/>
                    <a:pt x="1891" y="1734"/>
                  </a:cubicBezTo>
                  <a:cubicBezTo>
                    <a:pt x="2080" y="1434"/>
                    <a:pt x="2069" y="1078"/>
                    <a:pt x="1746" y="745"/>
                  </a:cubicBezTo>
                  <a:cubicBezTo>
                    <a:pt x="1412" y="411"/>
                    <a:pt x="878" y="33"/>
                    <a:pt x="611" y="11"/>
                  </a:cubicBezTo>
                  <a:cubicBezTo>
                    <a:pt x="513" y="6"/>
                    <a:pt x="426" y="0"/>
                    <a:pt x="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04" name="Google Shape;16804;p24"/>
            <p:cNvSpPr/>
            <p:nvPr/>
          </p:nvSpPr>
          <p:spPr>
            <a:xfrm flipH="1">
              <a:off x="899201" y="-750103"/>
              <a:ext cx="81643" cy="139164"/>
            </a:xfrm>
            <a:custGeom>
              <a:avLst/>
              <a:gdLst/>
              <a:ahLst/>
              <a:cxnLst/>
              <a:rect l="l" t="t" r="r" b="b"/>
              <a:pathLst>
                <a:path w="1012" h="1725" extrusionOk="0">
                  <a:moveTo>
                    <a:pt x="456" y="0"/>
                  </a:moveTo>
                  <a:cubicBezTo>
                    <a:pt x="278" y="0"/>
                    <a:pt x="156" y="0"/>
                    <a:pt x="89" y="78"/>
                  </a:cubicBezTo>
                  <a:cubicBezTo>
                    <a:pt x="0" y="190"/>
                    <a:pt x="22" y="746"/>
                    <a:pt x="178" y="968"/>
                  </a:cubicBezTo>
                  <a:cubicBezTo>
                    <a:pt x="334" y="1179"/>
                    <a:pt x="623" y="1458"/>
                    <a:pt x="801" y="1602"/>
                  </a:cubicBezTo>
                  <a:cubicBezTo>
                    <a:pt x="845" y="1646"/>
                    <a:pt x="890" y="1691"/>
                    <a:pt x="934" y="1725"/>
                  </a:cubicBezTo>
                  <a:cubicBezTo>
                    <a:pt x="1012" y="1435"/>
                    <a:pt x="856" y="1124"/>
                    <a:pt x="745" y="857"/>
                  </a:cubicBezTo>
                  <a:cubicBezTo>
                    <a:pt x="667" y="679"/>
                    <a:pt x="623" y="479"/>
                    <a:pt x="567" y="289"/>
                  </a:cubicBezTo>
                  <a:cubicBezTo>
                    <a:pt x="534" y="200"/>
                    <a:pt x="500" y="101"/>
                    <a:pt x="467" y="12"/>
                  </a:cubicBezTo>
                  <a:cubicBezTo>
                    <a:pt x="467" y="12"/>
                    <a:pt x="456" y="12"/>
                    <a:pt x="4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05" name="Google Shape;16805;p24"/>
            <p:cNvSpPr/>
            <p:nvPr/>
          </p:nvSpPr>
          <p:spPr>
            <a:xfrm flipH="1">
              <a:off x="872255" y="-666684"/>
              <a:ext cx="79061" cy="60184"/>
            </a:xfrm>
            <a:custGeom>
              <a:avLst/>
              <a:gdLst/>
              <a:ahLst/>
              <a:cxnLst/>
              <a:rect l="l" t="t" r="r" b="b"/>
              <a:pathLst>
                <a:path w="980" h="746" extrusionOk="0">
                  <a:moveTo>
                    <a:pt x="1" y="1"/>
                  </a:moveTo>
                  <a:lnTo>
                    <a:pt x="1" y="1"/>
                  </a:lnTo>
                  <a:cubicBezTo>
                    <a:pt x="134" y="145"/>
                    <a:pt x="290" y="290"/>
                    <a:pt x="446" y="424"/>
                  </a:cubicBezTo>
                  <a:cubicBezTo>
                    <a:pt x="524" y="490"/>
                    <a:pt x="591" y="568"/>
                    <a:pt x="680" y="624"/>
                  </a:cubicBezTo>
                  <a:cubicBezTo>
                    <a:pt x="724" y="657"/>
                    <a:pt x="769" y="679"/>
                    <a:pt x="824" y="691"/>
                  </a:cubicBezTo>
                  <a:cubicBezTo>
                    <a:pt x="868" y="713"/>
                    <a:pt x="924" y="723"/>
                    <a:pt x="957" y="746"/>
                  </a:cubicBezTo>
                  <a:lnTo>
                    <a:pt x="979" y="713"/>
                  </a:lnTo>
                  <a:cubicBezTo>
                    <a:pt x="935" y="679"/>
                    <a:pt x="880" y="668"/>
                    <a:pt x="835" y="657"/>
                  </a:cubicBezTo>
                  <a:cubicBezTo>
                    <a:pt x="779" y="646"/>
                    <a:pt x="746" y="624"/>
                    <a:pt x="702" y="602"/>
                  </a:cubicBezTo>
                  <a:cubicBezTo>
                    <a:pt x="613" y="545"/>
                    <a:pt x="535" y="479"/>
                    <a:pt x="457" y="412"/>
                  </a:cubicBezTo>
                  <a:cubicBezTo>
                    <a:pt x="301" y="279"/>
                    <a:pt x="146" y="145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06" name="Google Shape;16806;p24"/>
            <p:cNvSpPr/>
            <p:nvPr/>
          </p:nvSpPr>
          <p:spPr>
            <a:xfrm flipH="1">
              <a:off x="839984" y="-670234"/>
              <a:ext cx="35013" cy="60184"/>
            </a:xfrm>
            <a:custGeom>
              <a:avLst/>
              <a:gdLst/>
              <a:ahLst/>
              <a:cxnLst/>
              <a:rect l="l" t="t" r="r" b="b"/>
              <a:pathLst>
                <a:path w="434" h="746" extrusionOk="0">
                  <a:moveTo>
                    <a:pt x="434" y="0"/>
                  </a:moveTo>
                  <a:lnTo>
                    <a:pt x="434" y="0"/>
                  </a:lnTo>
                  <a:cubicBezTo>
                    <a:pt x="423" y="78"/>
                    <a:pt x="367" y="122"/>
                    <a:pt x="334" y="178"/>
                  </a:cubicBezTo>
                  <a:cubicBezTo>
                    <a:pt x="290" y="234"/>
                    <a:pt x="245" y="300"/>
                    <a:pt x="211" y="356"/>
                  </a:cubicBezTo>
                  <a:cubicBezTo>
                    <a:pt x="189" y="423"/>
                    <a:pt x="156" y="478"/>
                    <a:pt x="122" y="545"/>
                  </a:cubicBezTo>
                  <a:cubicBezTo>
                    <a:pt x="90" y="601"/>
                    <a:pt x="45" y="656"/>
                    <a:pt x="1" y="690"/>
                  </a:cubicBezTo>
                  <a:lnTo>
                    <a:pt x="33" y="745"/>
                  </a:lnTo>
                  <a:cubicBezTo>
                    <a:pt x="100" y="701"/>
                    <a:pt x="134" y="634"/>
                    <a:pt x="167" y="567"/>
                  </a:cubicBezTo>
                  <a:cubicBezTo>
                    <a:pt x="189" y="501"/>
                    <a:pt x="223" y="434"/>
                    <a:pt x="245" y="367"/>
                  </a:cubicBezTo>
                  <a:cubicBezTo>
                    <a:pt x="267" y="312"/>
                    <a:pt x="300" y="245"/>
                    <a:pt x="345" y="189"/>
                  </a:cubicBezTo>
                  <a:cubicBezTo>
                    <a:pt x="379" y="134"/>
                    <a:pt x="434" y="78"/>
                    <a:pt x="4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07" name="Google Shape;16807;p24"/>
            <p:cNvSpPr/>
            <p:nvPr/>
          </p:nvSpPr>
          <p:spPr>
            <a:xfrm flipH="1">
              <a:off x="880322" y="-698954"/>
              <a:ext cx="9923" cy="57521"/>
            </a:xfrm>
            <a:custGeom>
              <a:avLst/>
              <a:gdLst/>
              <a:ahLst/>
              <a:cxnLst/>
              <a:rect l="l" t="t" r="r" b="b"/>
              <a:pathLst>
                <a:path w="123" h="713" extrusionOk="0">
                  <a:moveTo>
                    <a:pt x="112" y="1"/>
                  </a:moveTo>
                  <a:cubicBezTo>
                    <a:pt x="123" y="11"/>
                    <a:pt x="111" y="23"/>
                    <a:pt x="101" y="33"/>
                  </a:cubicBezTo>
                  <a:cubicBezTo>
                    <a:pt x="101" y="45"/>
                    <a:pt x="78" y="56"/>
                    <a:pt x="78" y="67"/>
                  </a:cubicBezTo>
                  <a:lnTo>
                    <a:pt x="111" y="33"/>
                  </a:lnTo>
                  <a:cubicBezTo>
                    <a:pt x="111" y="23"/>
                    <a:pt x="123" y="11"/>
                    <a:pt x="112" y="1"/>
                  </a:cubicBezTo>
                  <a:close/>
                  <a:moveTo>
                    <a:pt x="78" y="67"/>
                  </a:moveTo>
                  <a:lnTo>
                    <a:pt x="78" y="67"/>
                  </a:lnTo>
                  <a:cubicBezTo>
                    <a:pt x="56" y="90"/>
                    <a:pt x="45" y="112"/>
                    <a:pt x="34" y="145"/>
                  </a:cubicBezTo>
                  <a:cubicBezTo>
                    <a:pt x="12" y="201"/>
                    <a:pt x="0" y="256"/>
                    <a:pt x="0" y="323"/>
                  </a:cubicBezTo>
                  <a:cubicBezTo>
                    <a:pt x="12" y="434"/>
                    <a:pt x="34" y="557"/>
                    <a:pt x="0" y="656"/>
                  </a:cubicBezTo>
                  <a:lnTo>
                    <a:pt x="45" y="712"/>
                  </a:lnTo>
                  <a:cubicBezTo>
                    <a:pt x="67" y="646"/>
                    <a:pt x="56" y="545"/>
                    <a:pt x="56" y="490"/>
                  </a:cubicBezTo>
                  <a:lnTo>
                    <a:pt x="22" y="323"/>
                  </a:lnTo>
                  <a:cubicBezTo>
                    <a:pt x="22" y="256"/>
                    <a:pt x="22" y="201"/>
                    <a:pt x="45" y="145"/>
                  </a:cubicBezTo>
                  <a:cubicBezTo>
                    <a:pt x="45" y="122"/>
                    <a:pt x="56" y="90"/>
                    <a:pt x="78" y="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08" name="Google Shape;16808;p24"/>
            <p:cNvSpPr/>
            <p:nvPr/>
          </p:nvSpPr>
          <p:spPr>
            <a:xfrm flipH="1">
              <a:off x="885647" y="-692742"/>
              <a:ext cx="72850" cy="62039"/>
            </a:xfrm>
            <a:custGeom>
              <a:avLst/>
              <a:gdLst/>
              <a:ahLst/>
              <a:cxnLst/>
              <a:rect l="l" t="t" r="r" b="b"/>
              <a:pathLst>
                <a:path w="903" h="769" extrusionOk="0">
                  <a:moveTo>
                    <a:pt x="1" y="1"/>
                  </a:moveTo>
                  <a:lnTo>
                    <a:pt x="1" y="1"/>
                  </a:lnTo>
                  <a:cubicBezTo>
                    <a:pt x="124" y="134"/>
                    <a:pt x="290" y="235"/>
                    <a:pt x="435" y="346"/>
                  </a:cubicBezTo>
                  <a:cubicBezTo>
                    <a:pt x="579" y="457"/>
                    <a:pt x="769" y="635"/>
                    <a:pt x="902" y="769"/>
                  </a:cubicBezTo>
                  <a:lnTo>
                    <a:pt x="902" y="668"/>
                  </a:lnTo>
                  <a:cubicBezTo>
                    <a:pt x="757" y="546"/>
                    <a:pt x="613" y="424"/>
                    <a:pt x="457" y="324"/>
                  </a:cubicBezTo>
                  <a:cubicBezTo>
                    <a:pt x="302" y="213"/>
                    <a:pt x="134" y="124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09" name="Google Shape;16809;p24"/>
            <p:cNvSpPr/>
            <p:nvPr/>
          </p:nvSpPr>
          <p:spPr>
            <a:xfrm flipH="1">
              <a:off x="901863" y="-710652"/>
              <a:ext cx="54778" cy="39531"/>
            </a:xfrm>
            <a:custGeom>
              <a:avLst/>
              <a:gdLst/>
              <a:ahLst/>
              <a:cxnLst/>
              <a:rect l="l" t="t" r="r" b="b"/>
              <a:pathLst>
                <a:path w="679" h="490" extrusionOk="0">
                  <a:moveTo>
                    <a:pt x="0" y="1"/>
                  </a:moveTo>
                  <a:lnTo>
                    <a:pt x="311" y="279"/>
                  </a:lnTo>
                  <a:lnTo>
                    <a:pt x="390" y="346"/>
                  </a:lnTo>
                  <a:cubicBezTo>
                    <a:pt x="423" y="368"/>
                    <a:pt x="445" y="401"/>
                    <a:pt x="479" y="412"/>
                  </a:cubicBezTo>
                  <a:cubicBezTo>
                    <a:pt x="512" y="435"/>
                    <a:pt x="545" y="435"/>
                    <a:pt x="578" y="445"/>
                  </a:cubicBezTo>
                  <a:cubicBezTo>
                    <a:pt x="612" y="457"/>
                    <a:pt x="645" y="468"/>
                    <a:pt x="657" y="490"/>
                  </a:cubicBezTo>
                  <a:lnTo>
                    <a:pt x="679" y="479"/>
                  </a:lnTo>
                  <a:cubicBezTo>
                    <a:pt x="657" y="435"/>
                    <a:pt x="623" y="423"/>
                    <a:pt x="590" y="412"/>
                  </a:cubicBezTo>
                  <a:cubicBezTo>
                    <a:pt x="545" y="412"/>
                    <a:pt x="512" y="412"/>
                    <a:pt x="489" y="390"/>
                  </a:cubicBezTo>
                  <a:cubicBezTo>
                    <a:pt x="456" y="379"/>
                    <a:pt x="434" y="356"/>
                    <a:pt x="400" y="334"/>
                  </a:cubicBezTo>
                  <a:lnTo>
                    <a:pt x="323" y="26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10" name="Google Shape;16810;p24"/>
            <p:cNvSpPr/>
            <p:nvPr/>
          </p:nvSpPr>
          <p:spPr>
            <a:xfrm flipH="1">
              <a:off x="752130" y="-471126"/>
              <a:ext cx="206367" cy="154573"/>
            </a:xfrm>
            <a:custGeom>
              <a:avLst/>
              <a:gdLst/>
              <a:ahLst/>
              <a:cxnLst/>
              <a:rect l="l" t="t" r="r" b="b"/>
              <a:pathLst>
                <a:path w="2558" h="1916" extrusionOk="0">
                  <a:moveTo>
                    <a:pt x="776" y="1"/>
                  </a:moveTo>
                  <a:cubicBezTo>
                    <a:pt x="769" y="1"/>
                    <a:pt x="763" y="1"/>
                    <a:pt x="757" y="2"/>
                  </a:cubicBezTo>
                  <a:cubicBezTo>
                    <a:pt x="591" y="24"/>
                    <a:pt x="368" y="313"/>
                    <a:pt x="257" y="413"/>
                  </a:cubicBezTo>
                  <a:cubicBezTo>
                    <a:pt x="146" y="502"/>
                    <a:pt x="1" y="713"/>
                    <a:pt x="12" y="802"/>
                  </a:cubicBezTo>
                  <a:cubicBezTo>
                    <a:pt x="23" y="891"/>
                    <a:pt x="190" y="1047"/>
                    <a:pt x="390" y="1236"/>
                  </a:cubicBezTo>
                  <a:cubicBezTo>
                    <a:pt x="591" y="1425"/>
                    <a:pt x="846" y="1470"/>
                    <a:pt x="1013" y="1547"/>
                  </a:cubicBezTo>
                  <a:cubicBezTo>
                    <a:pt x="1169" y="1614"/>
                    <a:pt x="1592" y="1892"/>
                    <a:pt x="1958" y="1915"/>
                  </a:cubicBezTo>
                  <a:cubicBezTo>
                    <a:pt x="1970" y="1915"/>
                    <a:pt x="1982" y="1916"/>
                    <a:pt x="1994" y="1916"/>
                  </a:cubicBezTo>
                  <a:cubicBezTo>
                    <a:pt x="2341" y="1916"/>
                    <a:pt x="2558" y="1608"/>
                    <a:pt x="2526" y="1425"/>
                  </a:cubicBezTo>
                  <a:cubicBezTo>
                    <a:pt x="2526" y="1425"/>
                    <a:pt x="2526" y="1391"/>
                    <a:pt x="2470" y="1258"/>
                  </a:cubicBezTo>
                  <a:cubicBezTo>
                    <a:pt x="2415" y="1136"/>
                    <a:pt x="2303" y="1147"/>
                    <a:pt x="2192" y="1025"/>
                  </a:cubicBezTo>
                  <a:cubicBezTo>
                    <a:pt x="2081" y="914"/>
                    <a:pt x="2215" y="847"/>
                    <a:pt x="1948" y="491"/>
                  </a:cubicBezTo>
                  <a:cubicBezTo>
                    <a:pt x="1690" y="158"/>
                    <a:pt x="976" y="1"/>
                    <a:pt x="7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11" name="Google Shape;16811;p24"/>
            <p:cNvSpPr/>
            <p:nvPr/>
          </p:nvSpPr>
          <p:spPr>
            <a:xfrm flipH="1">
              <a:off x="800454" y="-435145"/>
              <a:ext cx="158042" cy="118512"/>
            </a:xfrm>
            <a:custGeom>
              <a:avLst/>
              <a:gdLst/>
              <a:ahLst/>
              <a:cxnLst/>
              <a:rect l="l" t="t" r="r" b="b"/>
              <a:pathLst>
                <a:path w="1959" h="1469" extrusionOk="0">
                  <a:moveTo>
                    <a:pt x="223" y="0"/>
                  </a:moveTo>
                  <a:cubicBezTo>
                    <a:pt x="124" y="100"/>
                    <a:pt x="1" y="278"/>
                    <a:pt x="12" y="356"/>
                  </a:cubicBezTo>
                  <a:cubicBezTo>
                    <a:pt x="23" y="445"/>
                    <a:pt x="190" y="601"/>
                    <a:pt x="390" y="790"/>
                  </a:cubicBezTo>
                  <a:cubicBezTo>
                    <a:pt x="591" y="979"/>
                    <a:pt x="846" y="1024"/>
                    <a:pt x="1013" y="1101"/>
                  </a:cubicBezTo>
                  <a:cubicBezTo>
                    <a:pt x="1169" y="1168"/>
                    <a:pt x="1592" y="1446"/>
                    <a:pt x="1958" y="1469"/>
                  </a:cubicBezTo>
                  <a:cubicBezTo>
                    <a:pt x="1958" y="1380"/>
                    <a:pt x="1936" y="1301"/>
                    <a:pt x="1892" y="1224"/>
                  </a:cubicBezTo>
                  <a:cubicBezTo>
                    <a:pt x="1770" y="1024"/>
                    <a:pt x="1558" y="912"/>
                    <a:pt x="1347" y="834"/>
                  </a:cubicBezTo>
                  <a:cubicBezTo>
                    <a:pt x="1236" y="790"/>
                    <a:pt x="1125" y="745"/>
                    <a:pt x="1013" y="690"/>
                  </a:cubicBezTo>
                  <a:cubicBezTo>
                    <a:pt x="902" y="634"/>
                    <a:pt x="813" y="557"/>
                    <a:pt x="724" y="468"/>
                  </a:cubicBezTo>
                  <a:cubicBezTo>
                    <a:pt x="557" y="312"/>
                    <a:pt x="423" y="122"/>
                    <a:pt x="2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12" name="Google Shape;16812;p24"/>
            <p:cNvSpPr/>
            <p:nvPr/>
          </p:nvSpPr>
          <p:spPr>
            <a:xfrm flipH="1">
              <a:off x="853377" y="-424415"/>
              <a:ext cx="72769" cy="39611"/>
            </a:xfrm>
            <a:custGeom>
              <a:avLst/>
              <a:gdLst/>
              <a:ahLst/>
              <a:cxnLst/>
              <a:rect l="l" t="t" r="r" b="b"/>
              <a:pathLst>
                <a:path w="902" h="491" extrusionOk="0">
                  <a:moveTo>
                    <a:pt x="0" y="1"/>
                  </a:moveTo>
                  <a:lnTo>
                    <a:pt x="0" y="1"/>
                  </a:lnTo>
                  <a:cubicBezTo>
                    <a:pt x="167" y="23"/>
                    <a:pt x="334" y="68"/>
                    <a:pt x="490" y="145"/>
                  </a:cubicBezTo>
                  <a:cubicBezTo>
                    <a:pt x="635" y="223"/>
                    <a:pt x="768" y="345"/>
                    <a:pt x="845" y="490"/>
                  </a:cubicBezTo>
                  <a:lnTo>
                    <a:pt x="901" y="479"/>
                  </a:lnTo>
                  <a:cubicBezTo>
                    <a:pt x="801" y="335"/>
                    <a:pt x="645" y="201"/>
                    <a:pt x="490" y="123"/>
                  </a:cubicBezTo>
                  <a:cubicBezTo>
                    <a:pt x="334" y="56"/>
                    <a:pt x="167" y="12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13" name="Google Shape;16813;p24"/>
            <p:cNvSpPr/>
            <p:nvPr/>
          </p:nvSpPr>
          <p:spPr>
            <a:xfrm flipH="1">
              <a:off x="827399" y="-378672"/>
              <a:ext cx="69138" cy="18959"/>
            </a:xfrm>
            <a:custGeom>
              <a:avLst/>
              <a:gdLst/>
              <a:ahLst/>
              <a:cxnLst/>
              <a:rect l="l" t="t" r="r" b="b"/>
              <a:pathLst>
                <a:path w="857" h="235" extrusionOk="0">
                  <a:moveTo>
                    <a:pt x="779" y="1"/>
                  </a:moveTo>
                  <a:cubicBezTo>
                    <a:pt x="512" y="112"/>
                    <a:pt x="290" y="168"/>
                    <a:pt x="1" y="235"/>
                  </a:cubicBezTo>
                  <a:cubicBezTo>
                    <a:pt x="290" y="190"/>
                    <a:pt x="579" y="134"/>
                    <a:pt x="857" y="35"/>
                  </a:cubicBezTo>
                  <a:lnTo>
                    <a:pt x="77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14" name="Google Shape;16814;p24"/>
            <p:cNvSpPr/>
            <p:nvPr/>
          </p:nvSpPr>
          <p:spPr>
            <a:xfrm flipH="1">
              <a:off x="776250" y="-366086"/>
              <a:ext cx="56634" cy="27914"/>
            </a:xfrm>
            <a:custGeom>
              <a:avLst/>
              <a:gdLst/>
              <a:ahLst/>
              <a:cxnLst/>
              <a:rect l="l" t="t" r="r" b="b"/>
              <a:pathLst>
                <a:path w="702" h="346" extrusionOk="0">
                  <a:moveTo>
                    <a:pt x="658" y="0"/>
                  </a:moveTo>
                  <a:lnTo>
                    <a:pt x="591" y="67"/>
                  </a:lnTo>
                  <a:cubicBezTo>
                    <a:pt x="569" y="79"/>
                    <a:pt x="546" y="101"/>
                    <a:pt x="512" y="112"/>
                  </a:cubicBezTo>
                  <a:cubicBezTo>
                    <a:pt x="457" y="145"/>
                    <a:pt x="401" y="168"/>
                    <a:pt x="346" y="190"/>
                  </a:cubicBezTo>
                  <a:lnTo>
                    <a:pt x="1" y="346"/>
                  </a:lnTo>
                  <a:lnTo>
                    <a:pt x="1" y="346"/>
                  </a:lnTo>
                  <a:lnTo>
                    <a:pt x="357" y="223"/>
                  </a:lnTo>
                  <a:cubicBezTo>
                    <a:pt x="424" y="201"/>
                    <a:pt x="480" y="178"/>
                    <a:pt x="535" y="156"/>
                  </a:cubicBezTo>
                  <a:cubicBezTo>
                    <a:pt x="569" y="145"/>
                    <a:pt x="591" y="123"/>
                    <a:pt x="624" y="112"/>
                  </a:cubicBezTo>
                  <a:cubicBezTo>
                    <a:pt x="646" y="89"/>
                    <a:pt x="680" y="67"/>
                    <a:pt x="702" y="45"/>
                  </a:cubicBezTo>
                  <a:lnTo>
                    <a:pt x="65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15" name="Google Shape;16815;p24"/>
            <p:cNvSpPr/>
            <p:nvPr/>
          </p:nvSpPr>
          <p:spPr>
            <a:xfrm flipH="1">
              <a:off x="782544" y="-448617"/>
              <a:ext cx="104151" cy="83499"/>
            </a:xfrm>
            <a:custGeom>
              <a:avLst/>
              <a:gdLst/>
              <a:ahLst/>
              <a:cxnLst/>
              <a:rect l="l" t="t" r="r" b="b"/>
              <a:pathLst>
                <a:path w="1291" h="1035" extrusionOk="0">
                  <a:moveTo>
                    <a:pt x="1" y="0"/>
                  </a:moveTo>
                  <a:cubicBezTo>
                    <a:pt x="146" y="56"/>
                    <a:pt x="290" y="111"/>
                    <a:pt x="445" y="111"/>
                  </a:cubicBezTo>
                  <a:cubicBezTo>
                    <a:pt x="512" y="111"/>
                    <a:pt x="590" y="111"/>
                    <a:pt x="657" y="145"/>
                  </a:cubicBezTo>
                  <a:cubicBezTo>
                    <a:pt x="724" y="167"/>
                    <a:pt x="791" y="212"/>
                    <a:pt x="846" y="267"/>
                  </a:cubicBezTo>
                  <a:cubicBezTo>
                    <a:pt x="957" y="368"/>
                    <a:pt x="1068" y="467"/>
                    <a:pt x="1157" y="590"/>
                  </a:cubicBezTo>
                  <a:cubicBezTo>
                    <a:pt x="1191" y="645"/>
                    <a:pt x="1169" y="724"/>
                    <a:pt x="1179" y="801"/>
                  </a:cubicBezTo>
                  <a:cubicBezTo>
                    <a:pt x="1191" y="879"/>
                    <a:pt x="1213" y="957"/>
                    <a:pt x="1246" y="1035"/>
                  </a:cubicBezTo>
                  <a:lnTo>
                    <a:pt x="1291" y="1013"/>
                  </a:lnTo>
                  <a:cubicBezTo>
                    <a:pt x="1258" y="946"/>
                    <a:pt x="1236" y="879"/>
                    <a:pt x="1224" y="801"/>
                  </a:cubicBezTo>
                  <a:cubicBezTo>
                    <a:pt x="1213" y="768"/>
                    <a:pt x="1213" y="734"/>
                    <a:pt x="1213" y="690"/>
                  </a:cubicBezTo>
                  <a:cubicBezTo>
                    <a:pt x="1213" y="645"/>
                    <a:pt x="1202" y="612"/>
                    <a:pt x="1179" y="579"/>
                  </a:cubicBezTo>
                  <a:cubicBezTo>
                    <a:pt x="1091" y="445"/>
                    <a:pt x="979" y="345"/>
                    <a:pt x="857" y="245"/>
                  </a:cubicBezTo>
                  <a:cubicBezTo>
                    <a:pt x="801" y="200"/>
                    <a:pt x="735" y="156"/>
                    <a:pt x="668" y="123"/>
                  </a:cubicBezTo>
                  <a:cubicBezTo>
                    <a:pt x="619" y="102"/>
                    <a:pt x="570" y="94"/>
                    <a:pt x="523" y="94"/>
                  </a:cubicBezTo>
                  <a:cubicBezTo>
                    <a:pt x="496" y="94"/>
                    <a:pt x="470" y="96"/>
                    <a:pt x="445" y="101"/>
                  </a:cubicBezTo>
                  <a:cubicBezTo>
                    <a:pt x="290" y="101"/>
                    <a:pt x="146" y="56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16" name="Google Shape;16816;p24"/>
            <p:cNvSpPr/>
            <p:nvPr/>
          </p:nvSpPr>
          <p:spPr>
            <a:xfrm flipH="1">
              <a:off x="805858" y="-419009"/>
              <a:ext cx="56553" cy="49373"/>
            </a:xfrm>
            <a:custGeom>
              <a:avLst/>
              <a:gdLst/>
              <a:ahLst/>
              <a:cxnLst/>
              <a:rect l="l" t="t" r="r" b="b"/>
              <a:pathLst>
                <a:path w="701" h="612" extrusionOk="0">
                  <a:moveTo>
                    <a:pt x="0" y="1"/>
                  </a:moveTo>
                  <a:lnTo>
                    <a:pt x="0" y="1"/>
                  </a:lnTo>
                  <a:cubicBezTo>
                    <a:pt x="55" y="45"/>
                    <a:pt x="122" y="90"/>
                    <a:pt x="189" y="123"/>
                  </a:cubicBezTo>
                  <a:cubicBezTo>
                    <a:pt x="256" y="167"/>
                    <a:pt x="322" y="201"/>
                    <a:pt x="378" y="256"/>
                  </a:cubicBezTo>
                  <a:cubicBezTo>
                    <a:pt x="500" y="357"/>
                    <a:pt x="589" y="478"/>
                    <a:pt x="678" y="612"/>
                  </a:cubicBezTo>
                  <a:lnTo>
                    <a:pt x="701" y="590"/>
                  </a:lnTo>
                  <a:cubicBezTo>
                    <a:pt x="612" y="468"/>
                    <a:pt x="512" y="345"/>
                    <a:pt x="389" y="245"/>
                  </a:cubicBezTo>
                  <a:cubicBezTo>
                    <a:pt x="334" y="189"/>
                    <a:pt x="267" y="156"/>
                    <a:pt x="200" y="123"/>
                  </a:cubicBezTo>
                  <a:cubicBezTo>
                    <a:pt x="134" y="78"/>
                    <a:pt x="55" y="45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17" name="Google Shape;16817;p24"/>
            <p:cNvSpPr/>
            <p:nvPr/>
          </p:nvSpPr>
          <p:spPr>
            <a:xfrm flipH="1">
              <a:off x="285428" y="-826342"/>
              <a:ext cx="868628" cy="1046274"/>
            </a:xfrm>
            <a:custGeom>
              <a:avLst/>
              <a:gdLst/>
              <a:ahLst/>
              <a:cxnLst/>
              <a:rect l="l" t="t" r="r" b="b"/>
              <a:pathLst>
                <a:path w="10767" h="12969" extrusionOk="0">
                  <a:moveTo>
                    <a:pt x="22" y="0"/>
                  </a:moveTo>
                  <a:lnTo>
                    <a:pt x="0" y="33"/>
                  </a:lnTo>
                  <a:lnTo>
                    <a:pt x="2491" y="2347"/>
                  </a:lnTo>
                  <a:lnTo>
                    <a:pt x="3059" y="2914"/>
                  </a:lnTo>
                  <a:cubicBezTo>
                    <a:pt x="2758" y="2847"/>
                    <a:pt x="2447" y="2825"/>
                    <a:pt x="2136" y="2825"/>
                  </a:cubicBezTo>
                  <a:cubicBezTo>
                    <a:pt x="2071" y="2823"/>
                    <a:pt x="2006" y="2822"/>
                    <a:pt x="1940" y="2822"/>
                  </a:cubicBezTo>
                  <a:cubicBezTo>
                    <a:pt x="1647" y="2822"/>
                    <a:pt x="1348" y="2842"/>
                    <a:pt x="1057" y="2870"/>
                  </a:cubicBezTo>
                  <a:lnTo>
                    <a:pt x="1057" y="2892"/>
                  </a:lnTo>
                  <a:cubicBezTo>
                    <a:pt x="1310" y="2884"/>
                    <a:pt x="1558" y="2871"/>
                    <a:pt x="1805" y="2871"/>
                  </a:cubicBezTo>
                  <a:cubicBezTo>
                    <a:pt x="1915" y="2871"/>
                    <a:pt x="2025" y="2874"/>
                    <a:pt x="2136" y="2880"/>
                  </a:cubicBezTo>
                  <a:cubicBezTo>
                    <a:pt x="2481" y="2892"/>
                    <a:pt x="2837" y="2925"/>
                    <a:pt x="3170" y="3025"/>
                  </a:cubicBezTo>
                  <a:cubicBezTo>
                    <a:pt x="3749" y="3604"/>
                    <a:pt x="4305" y="4204"/>
                    <a:pt x="4849" y="4805"/>
                  </a:cubicBezTo>
                  <a:cubicBezTo>
                    <a:pt x="5217" y="5228"/>
                    <a:pt x="5583" y="5650"/>
                    <a:pt x="5895" y="6117"/>
                  </a:cubicBezTo>
                  <a:cubicBezTo>
                    <a:pt x="5739" y="6051"/>
                    <a:pt x="5583" y="5995"/>
                    <a:pt x="5428" y="5950"/>
                  </a:cubicBezTo>
                  <a:cubicBezTo>
                    <a:pt x="5205" y="5873"/>
                    <a:pt x="4983" y="5794"/>
                    <a:pt x="4750" y="5728"/>
                  </a:cubicBezTo>
                  <a:cubicBezTo>
                    <a:pt x="4516" y="5661"/>
                    <a:pt x="4271" y="5628"/>
                    <a:pt x="4049" y="5561"/>
                  </a:cubicBezTo>
                  <a:cubicBezTo>
                    <a:pt x="3826" y="5495"/>
                    <a:pt x="3604" y="5394"/>
                    <a:pt x="3359" y="5361"/>
                  </a:cubicBezTo>
                  <a:lnTo>
                    <a:pt x="3359" y="5383"/>
                  </a:lnTo>
                  <a:cubicBezTo>
                    <a:pt x="3593" y="5428"/>
                    <a:pt x="3804" y="5527"/>
                    <a:pt x="4038" y="5606"/>
                  </a:cubicBezTo>
                  <a:cubicBezTo>
                    <a:pt x="4260" y="5683"/>
                    <a:pt x="4505" y="5717"/>
                    <a:pt x="4727" y="5794"/>
                  </a:cubicBezTo>
                  <a:cubicBezTo>
                    <a:pt x="4950" y="5861"/>
                    <a:pt x="5183" y="5950"/>
                    <a:pt x="5406" y="6028"/>
                  </a:cubicBezTo>
                  <a:cubicBezTo>
                    <a:pt x="5617" y="6106"/>
                    <a:pt x="5828" y="6173"/>
                    <a:pt x="6006" y="6284"/>
                  </a:cubicBezTo>
                  <a:cubicBezTo>
                    <a:pt x="6129" y="6473"/>
                    <a:pt x="6240" y="6662"/>
                    <a:pt x="6351" y="6851"/>
                  </a:cubicBezTo>
                  <a:cubicBezTo>
                    <a:pt x="6507" y="7085"/>
                    <a:pt x="6641" y="7341"/>
                    <a:pt x="6774" y="7586"/>
                  </a:cubicBezTo>
                  <a:cubicBezTo>
                    <a:pt x="6851" y="7719"/>
                    <a:pt x="6918" y="7852"/>
                    <a:pt x="6985" y="7986"/>
                  </a:cubicBezTo>
                  <a:cubicBezTo>
                    <a:pt x="6940" y="7964"/>
                    <a:pt x="6896" y="7952"/>
                    <a:pt x="6863" y="7941"/>
                  </a:cubicBezTo>
                  <a:cubicBezTo>
                    <a:pt x="6774" y="7919"/>
                    <a:pt x="6696" y="7875"/>
                    <a:pt x="6618" y="7841"/>
                  </a:cubicBezTo>
                  <a:cubicBezTo>
                    <a:pt x="6451" y="7763"/>
                    <a:pt x="6295" y="7685"/>
                    <a:pt x="6129" y="7618"/>
                  </a:cubicBezTo>
                  <a:cubicBezTo>
                    <a:pt x="5795" y="7485"/>
                    <a:pt x="5462" y="7363"/>
                    <a:pt x="5128" y="7240"/>
                  </a:cubicBezTo>
                  <a:lnTo>
                    <a:pt x="5116" y="7274"/>
                  </a:lnTo>
                  <a:cubicBezTo>
                    <a:pt x="5450" y="7396"/>
                    <a:pt x="5784" y="7529"/>
                    <a:pt x="6107" y="7663"/>
                  </a:cubicBezTo>
                  <a:cubicBezTo>
                    <a:pt x="6273" y="7741"/>
                    <a:pt x="6429" y="7819"/>
                    <a:pt x="6596" y="7897"/>
                  </a:cubicBezTo>
                  <a:cubicBezTo>
                    <a:pt x="6673" y="7930"/>
                    <a:pt x="6752" y="7974"/>
                    <a:pt x="6841" y="7997"/>
                  </a:cubicBezTo>
                  <a:cubicBezTo>
                    <a:pt x="6907" y="8030"/>
                    <a:pt x="6985" y="8041"/>
                    <a:pt x="7029" y="8075"/>
                  </a:cubicBezTo>
                  <a:cubicBezTo>
                    <a:pt x="7207" y="8409"/>
                    <a:pt x="7375" y="8764"/>
                    <a:pt x="7519" y="9109"/>
                  </a:cubicBezTo>
                  <a:lnTo>
                    <a:pt x="7553" y="9209"/>
                  </a:lnTo>
                  <a:lnTo>
                    <a:pt x="7585" y="9309"/>
                  </a:lnTo>
                  <a:lnTo>
                    <a:pt x="7619" y="9509"/>
                  </a:lnTo>
                  <a:cubicBezTo>
                    <a:pt x="7630" y="9643"/>
                    <a:pt x="7630" y="9788"/>
                    <a:pt x="7641" y="9932"/>
                  </a:cubicBezTo>
                  <a:cubicBezTo>
                    <a:pt x="7641" y="10210"/>
                    <a:pt x="7641" y="10500"/>
                    <a:pt x="7630" y="10777"/>
                  </a:cubicBezTo>
                  <a:lnTo>
                    <a:pt x="7630" y="10799"/>
                  </a:lnTo>
                  <a:lnTo>
                    <a:pt x="7664" y="11000"/>
                  </a:lnTo>
                  <a:lnTo>
                    <a:pt x="7664" y="11044"/>
                  </a:lnTo>
                  <a:lnTo>
                    <a:pt x="7719" y="11066"/>
                  </a:lnTo>
                  <a:cubicBezTo>
                    <a:pt x="7975" y="11189"/>
                    <a:pt x="8242" y="11333"/>
                    <a:pt x="8497" y="11467"/>
                  </a:cubicBezTo>
                  <a:cubicBezTo>
                    <a:pt x="8754" y="11600"/>
                    <a:pt x="9009" y="11734"/>
                    <a:pt x="9265" y="11879"/>
                  </a:cubicBezTo>
                  <a:cubicBezTo>
                    <a:pt x="9521" y="12012"/>
                    <a:pt x="9755" y="12168"/>
                    <a:pt x="9977" y="12356"/>
                  </a:cubicBezTo>
                  <a:cubicBezTo>
                    <a:pt x="10088" y="12445"/>
                    <a:pt x="10188" y="12546"/>
                    <a:pt x="10289" y="12646"/>
                  </a:cubicBezTo>
                  <a:cubicBezTo>
                    <a:pt x="10333" y="12702"/>
                    <a:pt x="10378" y="12746"/>
                    <a:pt x="10422" y="12801"/>
                  </a:cubicBezTo>
                  <a:cubicBezTo>
                    <a:pt x="10444" y="12835"/>
                    <a:pt x="10455" y="12857"/>
                    <a:pt x="10477" y="12890"/>
                  </a:cubicBezTo>
                  <a:cubicBezTo>
                    <a:pt x="10499" y="12913"/>
                    <a:pt x="10511" y="12946"/>
                    <a:pt x="10522" y="12969"/>
                  </a:cubicBezTo>
                  <a:lnTo>
                    <a:pt x="10766" y="12868"/>
                  </a:lnTo>
                  <a:cubicBezTo>
                    <a:pt x="10744" y="12824"/>
                    <a:pt x="10711" y="12779"/>
                    <a:pt x="10689" y="12746"/>
                  </a:cubicBezTo>
                  <a:lnTo>
                    <a:pt x="10622" y="12646"/>
                  </a:lnTo>
                  <a:cubicBezTo>
                    <a:pt x="10566" y="12591"/>
                    <a:pt x="10522" y="12534"/>
                    <a:pt x="10467" y="12479"/>
                  </a:cubicBezTo>
                  <a:cubicBezTo>
                    <a:pt x="10366" y="12368"/>
                    <a:pt x="10255" y="12257"/>
                    <a:pt x="10133" y="12168"/>
                  </a:cubicBezTo>
                  <a:cubicBezTo>
                    <a:pt x="9899" y="11978"/>
                    <a:pt x="9643" y="11812"/>
                    <a:pt x="9377" y="11678"/>
                  </a:cubicBezTo>
                  <a:cubicBezTo>
                    <a:pt x="9110" y="11545"/>
                    <a:pt x="8853" y="11412"/>
                    <a:pt x="8586" y="11278"/>
                  </a:cubicBezTo>
                  <a:cubicBezTo>
                    <a:pt x="8342" y="11155"/>
                    <a:pt x="8086" y="11033"/>
                    <a:pt x="7842" y="10911"/>
                  </a:cubicBezTo>
                  <a:cubicBezTo>
                    <a:pt x="7830" y="10866"/>
                    <a:pt x="7819" y="10811"/>
                    <a:pt x="7797" y="10766"/>
                  </a:cubicBezTo>
                  <a:cubicBezTo>
                    <a:pt x="7797" y="10488"/>
                    <a:pt x="7797" y="10199"/>
                    <a:pt x="7775" y="9921"/>
                  </a:cubicBezTo>
                  <a:cubicBezTo>
                    <a:pt x="7763" y="9776"/>
                    <a:pt x="7753" y="9643"/>
                    <a:pt x="7730" y="9499"/>
                  </a:cubicBezTo>
                  <a:cubicBezTo>
                    <a:pt x="7719" y="9420"/>
                    <a:pt x="7708" y="9354"/>
                    <a:pt x="7697" y="9276"/>
                  </a:cubicBezTo>
                  <a:cubicBezTo>
                    <a:pt x="7686" y="9254"/>
                    <a:pt x="7686" y="9232"/>
                    <a:pt x="7674" y="9209"/>
                  </a:cubicBezTo>
                  <a:cubicBezTo>
                    <a:pt x="7708" y="8998"/>
                    <a:pt x="7674" y="8775"/>
                    <a:pt x="7641" y="8575"/>
                  </a:cubicBezTo>
                  <a:cubicBezTo>
                    <a:pt x="7597" y="8364"/>
                    <a:pt x="7553" y="8142"/>
                    <a:pt x="7530" y="7930"/>
                  </a:cubicBezTo>
                  <a:cubicBezTo>
                    <a:pt x="7496" y="7707"/>
                    <a:pt x="7496" y="7485"/>
                    <a:pt x="7508" y="7274"/>
                  </a:cubicBezTo>
                  <a:cubicBezTo>
                    <a:pt x="7519" y="7052"/>
                    <a:pt x="7553" y="6829"/>
                    <a:pt x="7608" y="6617"/>
                  </a:cubicBezTo>
                  <a:lnTo>
                    <a:pt x="7597" y="6617"/>
                  </a:lnTo>
                  <a:cubicBezTo>
                    <a:pt x="7530" y="6829"/>
                    <a:pt x="7486" y="7052"/>
                    <a:pt x="7474" y="7263"/>
                  </a:cubicBezTo>
                  <a:cubicBezTo>
                    <a:pt x="7452" y="7485"/>
                    <a:pt x="7464" y="7707"/>
                    <a:pt x="7486" y="7930"/>
                  </a:cubicBezTo>
                  <a:cubicBezTo>
                    <a:pt x="7508" y="8152"/>
                    <a:pt x="7541" y="8364"/>
                    <a:pt x="7585" y="8587"/>
                  </a:cubicBezTo>
                  <a:cubicBezTo>
                    <a:pt x="7608" y="8742"/>
                    <a:pt x="7630" y="8909"/>
                    <a:pt x="7630" y="9076"/>
                  </a:cubicBezTo>
                  <a:lnTo>
                    <a:pt x="7619" y="9064"/>
                  </a:lnTo>
                  <a:cubicBezTo>
                    <a:pt x="7519" y="8809"/>
                    <a:pt x="7397" y="8542"/>
                    <a:pt x="7274" y="8286"/>
                  </a:cubicBezTo>
                  <a:cubicBezTo>
                    <a:pt x="7152" y="8030"/>
                    <a:pt x="7019" y="7774"/>
                    <a:pt x="6896" y="7529"/>
                  </a:cubicBezTo>
                  <a:cubicBezTo>
                    <a:pt x="6629" y="7018"/>
                    <a:pt x="6340" y="6528"/>
                    <a:pt x="6028" y="6051"/>
                  </a:cubicBezTo>
                  <a:cubicBezTo>
                    <a:pt x="5817" y="5750"/>
                    <a:pt x="5595" y="5461"/>
                    <a:pt x="5350" y="5194"/>
                  </a:cubicBezTo>
                  <a:lnTo>
                    <a:pt x="5406" y="4849"/>
                  </a:lnTo>
                  <a:cubicBezTo>
                    <a:pt x="5428" y="4704"/>
                    <a:pt x="5462" y="4560"/>
                    <a:pt x="5462" y="4405"/>
                  </a:cubicBezTo>
                  <a:cubicBezTo>
                    <a:pt x="5472" y="4249"/>
                    <a:pt x="5439" y="4104"/>
                    <a:pt x="5383" y="3960"/>
                  </a:cubicBezTo>
                  <a:cubicBezTo>
                    <a:pt x="5339" y="3815"/>
                    <a:pt x="5284" y="3681"/>
                    <a:pt x="5261" y="3537"/>
                  </a:cubicBezTo>
                  <a:lnTo>
                    <a:pt x="5239" y="3537"/>
                  </a:lnTo>
                  <a:cubicBezTo>
                    <a:pt x="5261" y="3693"/>
                    <a:pt x="5306" y="3826"/>
                    <a:pt x="5350" y="3970"/>
                  </a:cubicBezTo>
                  <a:cubicBezTo>
                    <a:pt x="5406" y="4115"/>
                    <a:pt x="5428" y="4260"/>
                    <a:pt x="5417" y="4405"/>
                  </a:cubicBezTo>
                  <a:cubicBezTo>
                    <a:pt x="5417" y="4549"/>
                    <a:pt x="5383" y="4694"/>
                    <a:pt x="5350" y="4849"/>
                  </a:cubicBezTo>
                  <a:lnTo>
                    <a:pt x="5306" y="5127"/>
                  </a:lnTo>
                  <a:lnTo>
                    <a:pt x="4938" y="4727"/>
                  </a:lnTo>
                  <a:cubicBezTo>
                    <a:pt x="4649" y="4405"/>
                    <a:pt x="4349" y="4082"/>
                    <a:pt x="4049" y="3770"/>
                  </a:cubicBezTo>
                  <a:lnTo>
                    <a:pt x="3848" y="3292"/>
                  </a:lnTo>
                  <a:cubicBezTo>
                    <a:pt x="3782" y="3125"/>
                    <a:pt x="3670" y="2969"/>
                    <a:pt x="3581" y="2814"/>
                  </a:cubicBezTo>
                  <a:cubicBezTo>
                    <a:pt x="3404" y="2502"/>
                    <a:pt x="3292" y="2146"/>
                    <a:pt x="3104" y="1835"/>
                  </a:cubicBezTo>
                  <a:lnTo>
                    <a:pt x="3059" y="1857"/>
                  </a:lnTo>
                  <a:cubicBezTo>
                    <a:pt x="3237" y="2169"/>
                    <a:pt x="3348" y="2524"/>
                    <a:pt x="3526" y="2847"/>
                  </a:cubicBezTo>
                  <a:cubicBezTo>
                    <a:pt x="3604" y="3014"/>
                    <a:pt x="3715" y="3159"/>
                    <a:pt x="3771" y="3325"/>
                  </a:cubicBezTo>
                  <a:lnTo>
                    <a:pt x="3882" y="3592"/>
                  </a:lnTo>
                  <a:cubicBezTo>
                    <a:pt x="3448" y="3147"/>
                    <a:pt x="3003" y="2714"/>
                    <a:pt x="2558" y="2280"/>
                  </a:cubicBezTo>
                  <a:cubicBezTo>
                    <a:pt x="1725" y="1513"/>
                    <a:pt x="868" y="757"/>
                    <a:pt x="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18" name="Google Shape;16818;p24"/>
            <p:cNvSpPr/>
            <p:nvPr/>
          </p:nvSpPr>
          <p:spPr>
            <a:xfrm flipH="1">
              <a:off x="-395641" y="-48466"/>
              <a:ext cx="739467" cy="765364"/>
            </a:xfrm>
            <a:custGeom>
              <a:avLst/>
              <a:gdLst/>
              <a:ahLst/>
              <a:cxnLst/>
              <a:rect l="l" t="t" r="r" b="b"/>
              <a:pathLst>
                <a:path w="9166" h="9487" extrusionOk="0">
                  <a:moveTo>
                    <a:pt x="3318" y="1"/>
                  </a:moveTo>
                  <a:cubicBezTo>
                    <a:pt x="3031" y="1"/>
                    <a:pt x="2742" y="61"/>
                    <a:pt x="2470" y="168"/>
                  </a:cubicBezTo>
                  <a:cubicBezTo>
                    <a:pt x="1836" y="401"/>
                    <a:pt x="1336" y="880"/>
                    <a:pt x="891" y="1380"/>
                  </a:cubicBezTo>
                  <a:cubicBezTo>
                    <a:pt x="757" y="1525"/>
                    <a:pt x="624" y="1669"/>
                    <a:pt x="513" y="1836"/>
                  </a:cubicBezTo>
                  <a:cubicBezTo>
                    <a:pt x="390" y="1992"/>
                    <a:pt x="290" y="2170"/>
                    <a:pt x="278" y="2359"/>
                  </a:cubicBezTo>
                  <a:cubicBezTo>
                    <a:pt x="278" y="2392"/>
                    <a:pt x="312" y="2425"/>
                    <a:pt x="345" y="2425"/>
                  </a:cubicBezTo>
                  <a:cubicBezTo>
                    <a:pt x="1" y="2904"/>
                    <a:pt x="12" y="3560"/>
                    <a:pt x="223" y="4105"/>
                  </a:cubicBezTo>
                  <a:lnTo>
                    <a:pt x="212" y="4105"/>
                  </a:lnTo>
                  <a:cubicBezTo>
                    <a:pt x="179" y="4450"/>
                    <a:pt x="157" y="4795"/>
                    <a:pt x="145" y="5139"/>
                  </a:cubicBezTo>
                  <a:cubicBezTo>
                    <a:pt x="145" y="5451"/>
                    <a:pt x="145" y="5762"/>
                    <a:pt x="201" y="6073"/>
                  </a:cubicBezTo>
                  <a:cubicBezTo>
                    <a:pt x="312" y="6597"/>
                    <a:pt x="612" y="7030"/>
                    <a:pt x="990" y="7375"/>
                  </a:cubicBezTo>
                  <a:lnTo>
                    <a:pt x="990" y="7397"/>
                  </a:lnTo>
                  <a:cubicBezTo>
                    <a:pt x="1035" y="7808"/>
                    <a:pt x="1346" y="8109"/>
                    <a:pt x="1680" y="8320"/>
                  </a:cubicBezTo>
                  <a:cubicBezTo>
                    <a:pt x="1880" y="8431"/>
                    <a:pt x="2092" y="8532"/>
                    <a:pt x="2303" y="8621"/>
                  </a:cubicBezTo>
                  <a:cubicBezTo>
                    <a:pt x="2426" y="8674"/>
                    <a:pt x="2558" y="8720"/>
                    <a:pt x="2690" y="8720"/>
                  </a:cubicBezTo>
                  <a:cubicBezTo>
                    <a:pt x="2724" y="8720"/>
                    <a:pt x="2758" y="8717"/>
                    <a:pt x="2792" y="8710"/>
                  </a:cubicBezTo>
                  <a:cubicBezTo>
                    <a:pt x="3137" y="8977"/>
                    <a:pt x="3560" y="9132"/>
                    <a:pt x="3993" y="9210"/>
                  </a:cubicBezTo>
                  <a:cubicBezTo>
                    <a:pt x="4272" y="9254"/>
                    <a:pt x="4549" y="9277"/>
                    <a:pt x="4828" y="9277"/>
                  </a:cubicBezTo>
                  <a:cubicBezTo>
                    <a:pt x="4956" y="9282"/>
                    <a:pt x="5086" y="9285"/>
                    <a:pt x="5218" y="9285"/>
                  </a:cubicBezTo>
                  <a:cubicBezTo>
                    <a:pt x="5350" y="9285"/>
                    <a:pt x="5484" y="9282"/>
                    <a:pt x="5617" y="9277"/>
                  </a:cubicBezTo>
                  <a:cubicBezTo>
                    <a:pt x="5639" y="9266"/>
                    <a:pt x="5673" y="9266"/>
                    <a:pt x="5695" y="9266"/>
                  </a:cubicBezTo>
                  <a:cubicBezTo>
                    <a:pt x="5884" y="9366"/>
                    <a:pt x="6096" y="9432"/>
                    <a:pt x="6296" y="9466"/>
                  </a:cubicBezTo>
                  <a:cubicBezTo>
                    <a:pt x="6385" y="9481"/>
                    <a:pt x="6473" y="9487"/>
                    <a:pt x="6562" y="9487"/>
                  </a:cubicBezTo>
                  <a:cubicBezTo>
                    <a:pt x="6740" y="9487"/>
                    <a:pt x="6918" y="9462"/>
                    <a:pt x="7097" y="9432"/>
                  </a:cubicBezTo>
                  <a:cubicBezTo>
                    <a:pt x="7230" y="9422"/>
                    <a:pt x="7374" y="9399"/>
                    <a:pt x="7508" y="9355"/>
                  </a:cubicBezTo>
                  <a:cubicBezTo>
                    <a:pt x="7641" y="9321"/>
                    <a:pt x="7753" y="9254"/>
                    <a:pt x="7864" y="9177"/>
                  </a:cubicBezTo>
                  <a:cubicBezTo>
                    <a:pt x="8076" y="9021"/>
                    <a:pt x="8242" y="8809"/>
                    <a:pt x="8365" y="8587"/>
                  </a:cubicBezTo>
                  <a:cubicBezTo>
                    <a:pt x="8431" y="8454"/>
                    <a:pt x="8476" y="8309"/>
                    <a:pt x="8520" y="8164"/>
                  </a:cubicBezTo>
                  <a:cubicBezTo>
                    <a:pt x="8520" y="8131"/>
                    <a:pt x="8531" y="8087"/>
                    <a:pt x="8543" y="8042"/>
                  </a:cubicBezTo>
                  <a:cubicBezTo>
                    <a:pt x="8598" y="7976"/>
                    <a:pt x="8642" y="7909"/>
                    <a:pt x="8687" y="7842"/>
                  </a:cubicBezTo>
                  <a:cubicBezTo>
                    <a:pt x="8765" y="7719"/>
                    <a:pt x="8832" y="7608"/>
                    <a:pt x="8865" y="7464"/>
                  </a:cubicBezTo>
                  <a:cubicBezTo>
                    <a:pt x="8899" y="7341"/>
                    <a:pt x="8899" y="7208"/>
                    <a:pt x="8899" y="7074"/>
                  </a:cubicBezTo>
                  <a:cubicBezTo>
                    <a:pt x="8899" y="6941"/>
                    <a:pt x="8899" y="6807"/>
                    <a:pt x="8909" y="6674"/>
                  </a:cubicBezTo>
                  <a:cubicBezTo>
                    <a:pt x="8932" y="6541"/>
                    <a:pt x="8965" y="6396"/>
                    <a:pt x="8998" y="6263"/>
                  </a:cubicBezTo>
                  <a:cubicBezTo>
                    <a:pt x="9065" y="5974"/>
                    <a:pt x="9132" y="5695"/>
                    <a:pt x="9143" y="5406"/>
                  </a:cubicBezTo>
                  <a:cubicBezTo>
                    <a:pt x="9166" y="5117"/>
                    <a:pt x="9154" y="4828"/>
                    <a:pt x="9143" y="4550"/>
                  </a:cubicBezTo>
                  <a:cubicBezTo>
                    <a:pt x="9132" y="4261"/>
                    <a:pt x="9087" y="3960"/>
                    <a:pt x="8943" y="3705"/>
                  </a:cubicBezTo>
                  <a:cubicBezTo>
                    <a:pt x="8843" y="3549"/>
                    <a:pt x="8721" y="3416"/>
                    <a:pt x="8553" y="3337"/>
                  </a:cubicBezTo>
                  <a:cubicBezTo>
                    <a:pt x="8543" y="3137"/>
                    <a:pt x="8520" y="2937"/>
                    <a:pt x="8498" y="2748"/>
                  </a:cubicBezTo>
                  <a:cubicBezTo>
                    <a:pt x="8476" y="2526"/>
                    <a:pt x="8442" y="2314"/>
                    <a:pt x="8365" y="2103"/>
                  </a:cubicBezTo>
                  <a:cubicBezTo>
                    <a:pt x="8220" y="1681"/>
                    <a:pt x="7908" y="1358"/>
                    <a:pt x="7519" y="1135"/>
                  </a:cubicBezTo>
                  <a:cubicBezTo>
                    <a:pt x="7108" y="890"/>
                    <a:pt x="6640" y="791"/>
                    <a:pt x="6185" y="713"/>
                  </a:cubicBezTo>
                  <a:cubicBezTo>
                    <a:pt x="5696" y="417"/>
                    <a:pt x="5131" y="207"/>
                    <a:pt x="4565" y="207"/>
                  </a:cubicBezTo>
                  <a:cubicBezTo>
                    <a:pt x="4448" y="207"/>
                    <a:pt x="4332" y="216"/>
                    <a:pt x="4216" y="235"/>
                  </a:cubicBezTo>
                  <a:cubicBezTo>
                    <a:pt x="3938" y="72"/>
                    <a:pt x="3629" y="1"/>
                    <a:pt x="33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19" name="Google Shape;16819;p24"/>
            <p:cNvSpPr/>
            <p:nvPr/>
          </p:nvSpPr>
          <p:spPr>
            <a:xfrm flipH="1">
              <a:off x="6361" y="-48385"/>
              <a:ext cx="221937" cy="86564"/>
            </a:xfrm>
            <a:custGeom>
              <a:avLst/>
              <a:gdLst/>
              <a:ahLst/>
              <a:cxnLst/>
              <a:rect l="l" t="t" r="r" b="b"/>
              <a:pathLst>
                <a:path w="2751" h="1073" extrusionOk="0">
                  <a:moveTo>
                    <a:pt x="1869" y="0"/>
                  </a:moveTo>
                  <a:cubicBezTo>
                    <a:pt x="1763" y="0"/>
                    <a:pt x="1656" y="8"/>
                    <a:pt x="1550" y="22"/>
                  </a:cubicBezTo>
                  <a:cubicBezTo>
                    <a:pt x="1204" y="145"/>
                    <a:pt x="893" y="333"/>
                    <a:pt x="593" y="534"/>
                  </a:cubicBezTo>
                  <a:cubicBezTo>
                    <a:pt x="493" y="600"/>
                    <a:pt x="381" y="667"/>
                    <a:pt x="270" y="745"/>
                  </a:cubicBezTo>
                  <a:cubicBezTo>
                    <a:pt x="181" y="812"/>
                    <a:pt x="81" y="879"/>
                    <a:pt x="25" y="978"/>
                  </a:cubicBezTo>
                  <a:cubicBezTo>
                    <a:pt x="1" y="1029"/>
                    <a:pt x="51" y="1073"/>
                    <a:pt x="96" y="1073"/>
                  </a:cubicBezTo>
                  <a:cubicBezTo>
                    <a:pt x="111" y="1073"/>
                    <a:pt x="126" y="1068"/>
                    <a:pt x="137" y="1057"/>
                  </a:cubicBezTo>
                  <a:cubicBezTo>
                    <a:pt x="671" y="523"/>
                    <a:pt x="1461" y="378"/>
                    <a:pt x="2183" y="278"/>
                  </a:cubicBezTo>
                  <a:lnTo>
                    <a:pt x="2751" y="211"/>
                  </a:lnTo>
                  <a:cubicBezTo>
                    <a:pt x="2478" y="63"/>
                    <a:pt x="2175" y="0"/>
                    <a:pt x="186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20" name="Google Shape;16820;p24"/>
            <p:cNvSpPr/>
            <p:nvPr/>
          </p:nvSpPr>
          <p:spPr>
            <a:xfrm flipH="1">
              <a:off x="-374101" y="24062"/>
              <a:ext cx="717039" cy="692998"/>
            </a:xfrm>
            <a:custGeom>
              <a:avLst/>
              <a:gdLst/>
              <a:ahLst/>
              <a:cxnLst/>
              <a:rect l="l" t="t" r="r" b="b"/>
              <a:pathLst>
                <a:path w="8888" h="8590" extrusionOk="0">
                  <a:moveTo>
                    <a:pt x="5598" y="1"/>
                  </a:moveTo>
                  <a:cubicBezTo>
                    <a:pt x="5584" y="1"/>
                    <a:pt x="5587" y="27"/>
                    <a:pt x="5606" y="36"/>
                  </a:cubicBezTo>
                  <a:cubicBezTo>
                    <a:pt x="5751" y="70"/>
                    <a:pt x="5895" y="103"/>
                    <a:pt x="6040" y="159"/>
                  </a:cubicBezTo>
                  <a:cubicBezTo>
                    <a:pt x="6162" y="225"/>
                    <a:pt x="6263" y="314"/>
                    <a:pt x="6340" y="436"/>
                  </a:cubicBezTo>
                  <a:cubicBezTo>
                    <a:pt x="6474" y="648"/>
                    <a:pt x="6563" y="881"/>
                    <a:pt x="6619" y="1126"/>
                  </a:cubicBezTo>
                  <a:cubicBezTo>
                    <a:pt x="6685" y="1360"/>
                    <a:pt x="6708" y="1605"/>
                    <a:pt x="6696" y="1849"/>
                  </a:cubicBezTo>
                  <a:cubicBezTo>
                    <a:pt x="6685" y="2127"/>
                    <a:pt x="6629" y="2405"/>
                    <a:pt x="6596" y="2683"/>
                  </a:cubicBezTo>
                  <a:cubicBezTo>
                    <a:pt x="6585" y="2850"/>
                    <a:pt x="6574" y="3006"/>
                    <a:pt x="6530" y="3162"/>
                  </a:cubicBezTo>
                  <a:cubicBezTo>
                    <a:pt x="6507" y="3261"/>
                    <a:pt x="6463" y="3340"/>
                    <a:pt x="6441" y="3429"/>
                  </a:cubicBezTo>
                  <a:cubicBezTo>
                    <a:pt x="6340" y="3295"/>
                    <a:pt x="6229" y="3172"/>
                    <a:pt x="6107" y="3061"/>
                  </a:cubicBezTo>
                  <a:cubicBezTo>
                    <a:pt x="6096" y="3053"/>
                    <a:pt x="6085" y="3050"/>
                    <a:pt x="6075" y="3050"/>
                  </a:cubicBezTo>
                  <a:cubicBezTo>
                    <a:pt x="6045" y="3050"/>
                    <a:pt x="6026" y="3081"/>
                    <a:pt x="6051" y="3106"/>
                  </a:cubicBezTo>
                  <a:lnTo>
                    <a:pt x="6085" y="3139"/>
                  </a:lnTo>
                  <a:cubicBezTo>
                    <a:pt x="6063" y="3150"/>
                    <a:pt x="6063" y="3162"/>
                    <a:pt x="6073" y="3184"/>
                  </a:cubicBezTo>
                  <a:cubicBezTo>
                    <a:pt x="6263" y="3484"/>
                    <a:pt x="6496" y="3785"/>
                    <a:pt x="6429" y="4163"/>
                  </a:cubicBezTo>
                  <a:cubicBezTo>
                    <a:pt x="6396" y="4351"/>
                    <a:pt x="6273" y="4485"/>
                    <a:pt x="6107" y="4585"/>
                  </a:cubicBezTo>
                  <a:cubicBezTo>
                    <a:pt x="5962" y="4685"/>
                    <a:pt x="5796" y="4774"/>
                    <a:pt x="5628" y="4841"/>
                  </a:cubicBezTo>
                  <a:cubicBezTo>
                    <a:pt x="5515" y="4888"/>
                    <a:pt x="5393" y="4919"/>
                    <a:pt x="5272" y="4919"/>
                  </a:cubicBezTo>
                  <a:cubicBezTo>
                    <a:pt x="5193" y="4919"/>
                    <a:pt x="5114" y="4905"/>
                    <a:pt x="5039" y="4875"/>
                  </a:cubicBezTo>
                  <a:cubicBezTo>
                    <a:pt x="5035" y="4874"/>
                    <a:pt x="5031" y="4873"/>
                    <a:pt x="5027" y="4873"/>
                  </a:cubicBezTo>
                  <a:cubicBezTo>
                    <a:pt x="4979" y="4873"/>
                    <a:pt x="4954" y="4932"/>
                    <a:pt x="4995" y="4964"/>
                  </a:cubicBezTo>
                  <a:cubicBezTo>
                    <a:pt x="5223" y="5117"/>
                    <a:pt x="5499" y="5213"/>
                    <a:pt x="5770" y="5213"/>
                  </a:cubicBezTo>
                  <a:cubicBezTo>
                    <a:pt x="5987" y="5213"/>
                    <a:pt x="6202" y="5151"/>
                    <a:pt x="6385" y="5008"/>
                  </a:cubicBezTo>
                  <a:cubicBezTo>
                    <a:pt x="6563" y="4852"/>
                    <a:pt x="6708" y="4652"/>
                    <a:pt x="6763" y="4418"/>
                  </a:cubicBezTo>
                  <a:cubicBezTo>
                    <a:pt x="6830" y="4185"/>
                    <a:pt x="6763" y="3951"/>
                    <a:pt x="6652" y="3751"/>
                  </a:cubicBezTo>
                  <a:cubicBezTo>
                    <a:pt x="6619" y="3684"/>
                    <a:pt x="6585" y="3629"/>
                    <a:pt x="6552" y="3573"/>
                  </a:cubicBezTo>
                  <a:cubicBezTo>
                    <a:pt x="6997" y="3306"/>
                    <a:pt x="7286" y="2839"/>
                    <a:pt x="7274" y="2305"/>
                  </a:cubicBezTo>
                  <a:cubicBezTo>
                    <a:pt x="7274" y="2194"/>
                    <a:pt x="7264" y="2072"/>
                    <a:pt x="7252" y="1949"/>
                  </a:cubicBezTo>
                  <a:lnTo>
                    <a:pt x="7252" y="1949"/>
                  </a:lnTo>
                  <a:cubicBezTo>
                    <a:pt x="7252" y="1949"/>
                    <a:pt x="7264" y="1961"/>
                    <a:pt x="7274" y="1961"/>
                  </a:cubicBezTo>
                  <a:cubicBezTo>
                    <a:pt x="7541" y="2183"/>
                    <a:pt x="7709" y="2517"/>
                    <a:pt x="7808" y="2828"/>
                  </a:cubicBezTo>
                  <a:cubicBezTo>
                    <a:pt x="7942" y="3261"/>
                    <a:pt x="8020" y="3706"/>
                    <a:pt x="8087" y="4151"/>
                  </a:cubicBezTo>
                  <a:cubicBezTo>
                    <a:pt x="8120" y="4385"/>
                    <a:pt x="8154" y="4618"/>
                    <a:pt x="8120" y="4852"/>
                  </a:cubicBezTo>
                  <a:cubicBezTo>
                    <a:pt x="8109" y="4974"/>
                    <a:pt x="8075" y="5085"/>
                    <a:pt x="8053" y="5208"/>
                  </a:cubicBezTo>
                  <a:cubicBezTo>
                    <a:pt x="8020" y="5330"/>
                    <a:pt x="7998" y="5453"/>
                    <a:pt x="7953" y="5575"/>
                  </a:cubicBezTo>
                  <a:cubicBezTo>
                    <a:pt x="7875" y="5775"/>
                    <a:pt x="7719" y="5975"/>
                    <a:pt x="7519" y="6098"/>
                  </a:cubicBezTo>
                  <a:cubicBezTo>
                    <a:pt x="7421" y="6156"/>
                    <a:pt x="7308" y="6174"/>
                    <a:pt x="7193" y="6174"/>
                  </a:cubicBezTo>
                  <a:cubicBezTo>
                    <a:pt x="7085" y="6174"/>
                    <a:pt x="6976" y="6158"/>
                    <a:pt x="6874" y="6142"/>
                  </a:cubicBezTo>
                  <a:cubicBezTo>
                    <a:pt x="6340" y="6064"/>
                    <a:pt x="5840" y="5853"/>
                    <a:pt x="5406" y="5530"/>
                  </a:cubicBezTo>
                  <a:cubicBezTo>
                    <a:pt x="5390" y="5523"/>
                    <a:pt x="5364" y="5515"/>
                    <a:pt x="5338" y="5515"/>
                  </a:cubicBezTo>
                  <a:cubicBezTo>
                    <a:pt x="5327" y="5515"/>
                    <a:pt x="5316" y="5516"/>
                    <a:pt x="5306" y="5520"/>
                  </a:cubicBezTo>
                  <a:cubicBezTo>
                    <a:pt x="5284" y="5542"/>
                    <a:pt x="5284" y="5586"/>
                    <a:pt x="5306" y="5609"/>
                  </a:cubicBezTo>
                  <a:cubicBezTo>
                    <a:pt x="5484" y="5797"/>
                    <a:pt x="5717" y="5920"/>
                    <a:pt x="5962" y="6009"/>
                  </a:cubicBezTo>
                  <a:cubicBezTo>
                    <a:pt x="6085" y="6064"/>
                    <a:pt x="6196" y="6098"/>
                    <a:pt x="6318" y="6142"/>
                  </a:cubicBezTo>
                  <a:cubicBezTo>
                    <a:pt x="6118" y="6120"/>
                    <a:pt x="5918" y="6086"/>
                    <a:pt x="5717" y="6064"/>
                  </a:cubicBezTo>
                  <a:cubicBezTo>
                    <a:pt x="5351" y="5997"/>
                    <a:pt x="4973" y="5942"/>
                    <a:pt x="4627" y="5787"/>
                  </a:cubicBezTo>
                  <a:cubicBezTo>
                    <a:pt x="4294" y="5631"/>
                    <a:pt x="3949" y="5441"/>
                    <a:pt x="3638" y="5230"/>
                  </a:cubicBezTo>
                  <a:cubicBezTo>
                    <a:pt x="3349" y="5030"/>
                    <a:pt x="3082" y="4808"/>
                    <a:pt x="2859" y="4529"/>
                  </a:cubicBezTo>
                  <a:cubicBezTo>
                    <a:pt x="2737" y="4396"/>
                    <a:pt x="2637" y="4240"/>
                    <a:pt x="2559" y="4074"/>
                  </a:cubicBezTo>
                  <a:cubicBezTo>
                    <a:pt x="2470" y="3906"/>
                    <a:pt x="2403" y="3718"/>
                    <a:pt x="2348" y="3528"/>
                  </a:cubicBezTo>
                  <a:lnTo>
                    <a:pt x="2348" y="3518"/>
                  </a:lnTo>
                  <a:cubicBezTo>
                    <a:pt x="2348" y="3480"/>
                    <a:pt x="2302" y="3452"/>
                    <a:pt x="2265" y="3452"/>
                  </a:cubicBezTo>
                  <a:cubicBezTo>
                    <a:pt x="2248" y="3452"/>
                    <a:pt x="2232" y="3459"/>
                    <a:pt x="2225" y="3473"/>
                  </a:cubicBezTo>
                  <a:cubicBezTo>
                    <a:pt x="2003" y="3829"/>
                    <a:pt x="2269" y="4296"/>
                    <a:pt x="2447" y="4618"/>
                  </a:cubicBezTo>
                  <a:cubicBezTo>
                    <a:pt x="2659" y="4974"/>
                    <a:pt x="2926" y="5297"/>
                    <a:pt x="3238" y="5586"/>
                  </a:cubicBezTo>
                  <a:cubicBezTo>
                    <a:pt x="3282" y="5631"/>
                    <a:pt x="3349" y="5675"/>
                    <a:pt x="3393" y="5731"/>
                  </a:cubicBezTo>
                  <a:cubicBezTo>
                    <a:pt x="3293" y="5698"/>
                    <a:pt x="3182" y="5664"/>
                    <a:pt x="3082" y="5619"/>
                  </a:cubicBezTo>
                  <a:cubicBezTo>
                    <a:pt x="2681" y="5453"/>
                    <a:pt x="2326" y="5208"/>
                    <a:pt x="1992" y="4952"/>
                  </a:cubicBezTo>
                  <a:cubicBezTo>
                    <a:pt x="1881" y="4863"/>
                    <a:pt x="1780" y="4786"/>
                    <a:pt x="1669" y="4697"/>
                  </a:cubicBezTo>
                  <a:cubicBezTo>
                    <a:pt x="1614" y="4630"/>
                    <a:pt x="1558" y="4552"/>
                    <a:pt x="1502" y="4474"/>
                  </a:cubicBezTo>
                  <a:cubicBezTo>
                    <a:pt x="1236" y="4107"/>
                    <a:pt x="1024" y="3684"/>
                    <a:pt x="913" y="3239"/>
                  </a:cubicBezTo>
                  <a:cubicBezTo>
                    <a:pt x="791" y="2761"/>
                    <a:pt x="813" y="2260"/>
                    <a:pt x="957" y="1783"/>
                  </a:cubicBezTo>
                  <a:cubicBezTo>
                    <a:pt x="1046" y="1482"/>
                    <a:pt x="1169" y="1193"/>
                    <a:pt x="1313" y="915"/>
                  </a:cubicBezTo>
                  <a:cubicBezTo>
                    <a:pt x="1469" y="637"/>
                    <a:pt x="1658" y="403"/>
                    <a:pt x="1891" y="192"/>
                  </a:cubicBezTo>
                  <a:cubicBezTo>
                    <a:pt x="1919" y="165"/>
                    <a:pt x="1872" y="131"/>
                    <a:pt x="1836" y="131"/>
                  </a:cubicBezTo>
                  <a:cubicBezTo>
                    <a:pt x="1828" y="131"/>
                    <a:pt x="1820" y="132"/>
                    <a:pt x="1814" y="136"/>
                  </a:cubicBezTo>
                  <a:lnTo>
                    <a:pt x="1313" y="503"/>
                  </a:lnTo>
                  <a:cubicBezTo>
                    <a:pt x="1157" y="637"/>
                    <a:pt x="1002" y="782"/>
                    <a:pt x="857" y="926"/>
                  </a:cubicBezTo>
                  <a:cubicBezTo>
                    <a:pt x="613" y="1182"/>
                    <a:pt x="390" y="1471"/>
                    <a:pt x="201" y="1771"/>
                  </a:cubicBezTo>
                  <a:cubicBezTo>
                    <a:pt x="1" y="2216"/>
                    <a:pt x="34" y="2750"/>
                    <a:pt x="212" y="3206"/>
                  </a:cubicBezTo>
                  <a:lnTo>
                    <a:pt x="201" y="3206"/>
                  </a:lnTo>
                  <a:lnTo>
                    <a:pt x="201" y="3217"/>
                  </a:lnTo>
                  <a:cubicBezTo>
                    <a:pt x="346" y="3506"/>
                    <a:pt x="534" y="3773"/>
                    <a:pt x="757" y="4007"/>
                  </a:cubicBezTo>
                  <a:cubicBezTo>
                    <a:pt x="791" y="4052"/>
                    <a:pt x="824" y="4084"/>
                    <a:pt x="868" y="4118"/>
                  </a:cubicBezTo>
                  <a:cubicBezTo>
                    <a:pt x="868" y="4541"/>
                    <a:pt x="924" y="4964"/>
                    <a:pt x="1068" y="5364"/>
                  </a:cubicBezTo>
                  <a:cubicBezTo>
                    <a:pt x="1224" y="5787"/>
                    <a:pt x="1480" y="6165"/>
                    <a:pt x="1780" y="6476"/>
                  </a:cubicBezTo>
                  <a:cubicBezTo>
                    <a:pt x="1814" y="6509"/>
                    <a:pt x="1836" y="6531"/>
                    <a:pt x="1869" y="6554"/>
                  </a:cubicBezTo>
                  <a:cubicBezTo>
                    <a:pt x="1802" y="6531"/>
                    <a:pt x="1747" y="6521"/>
                    <a:pt x="1691" y="6487"/>
                  </a:cubicBezTo>
                  <a:cubicBezTo>
                    <a:pt x="1313" y="6331"/>
                    <a:pt x="957" y="6120"/>
                    <a:pt x="635" y="5876"/>
                  </a:cubicBezTo>
                  <a:cubicBezTo>
                    <a:pt x="534" y="5797"/>
                    <a:pt x="445" y="5720"/>
                    <a:pt x="346" y="5642"/>
                  </a:cubicBezTo>
                  <a:lnTo>
                    <a:pt x="346" y="5642"/>
                  </a:lnTo>
                  <a:cubicBezTo>
                    <a:pt x="502" y="5953"/>
                    <a:pt x="724" y="6242"/>
                    <a:pt x="979" y="6476"/>
                  </a:cubicBezTo>
                  <a:lnTo>
                    <a:pt x="979" y="6487"/>
                  </a:lnTo>
                  <a:cubicBezTo>
                    <a:pt x="1124" y="6576"/>
                    <a:pt x="1291" y="6654"/>
                    <a:pt x="1458" y="6721"/>
                  </a:cubicBezTo>
                  <a:cubicBezTo>
                    <a:pt x="1469" y="6721"/>
                    <a:pt x="1480" y="6721"/>
                    <a:pt x="1480" y="6732"/>
                  </a:cubicBezTo>
                  <a:cubicBezTo>
                    <a:pt x="1769" y="7099"/>
                    <a:pt x="2081" y="7466"/>
                    <a:pt x="2437" y="7777"/>
                  </a:cubicBezTo>
                  <a:cubicBezTo>
                    <a:pt x="2517" y="7801"/>
                    <a:pt x="2603" y="7820"/>
                    <a:pt x="2686" y="7820"/>
                  </a:cubicBezTo>
                  <a:cubicBezTo>
                    <a:pt x="2718" y="7820"/>
                    <a:pt x="2750" y="7817"/>
                    <a:pt x="2781" y="7811"/>
                  </a:cubicBezTo>
                  <a:cubicBezTo>
                    <a:pt x="3126" y="8078"/>
                    <a:pt x="3549" y="8233"/>
                    <a:pt x="3982" y="8311"/>
                  </a:cubicBezTo>
                  <a:cubicBezTo>
                    <a:pt x="4261" y="8355"/>
                    <a:pt x="4538" y="8378"/>
                    <a:pt x="4817" y="8378"/>
                  </a:cubicBezTo>
                  <a:lnTo>
                    <a:pt x="5017" y="8378"/>
                  </a:lnTo>
                  <a:cubicBezTo>
                    <a:pt x="5173" y="8355"/>
                    <a:pt x="5339" y="8311"/>
                    <a:pt x="5473" y="8244"/>
                  </a:cubicBezTo>
                  <a:cubicBezTo>
                    <a:pt x="5506" y="8289"/>
                    <a:pt x="5551" y="8333"/>
                    <a:pt x="5584" y="8378"/>
                  </a:cubicBezTo>
                  <a:lnTo>
                    <a:pt x="5606" y="8378"/>
                  </a:lnTo>
                  <a:cubicBezTo>
                    <a:pt x="5628" y="8367"/>
                    <a:pt x="5662" y="8367"/>
                    <a:pt x="5684" y="8367"/>
                  </a:cubicBezTo>
                  <a:cubicBezTo>
                    <a:pt x="5873" y="8467"/>
                    <a:pt x="6085" y="8533"/>
                    <a:pt x="6285" y="8567"/>
                  </a:cubicBezTo>
                  <a:cubicBezTo>
                    <a:pt x="6396" y="8589"/>
                    <a:pt x="6507" y="8589"/>
                    <a:pt x="6619" y="8589"/>
                  </a:cubicBezTo>
                  <a:cubicBezTo>
                    <a:pt x="6574" y="8567"/>
                    <a:pt x="6518" y="8556"/>
                    <a:pt x="6474" y="8533"/>
                  </a:cubicBezTo>
                  <a:cubicBezTo>
                    <a:pt x="6273" y="8456"/>
                    <a:pt x="6063" y="8367"/>
                    <a:pt x="5885" y="8244"/>
                  </a:cubicBezTo>
                  <a:cubicBezTo>
                    <a:pt x="5773" y="8167"/>
                    <a:pt x="5684" y="8078"/>
                    <a:pt x="5584" y="7989"/>
                  </a:cubicBezTo>
                  <a:cubicBezTo>
                    <a:pt x="5618" y="7989"/>
                    <a:pt x="5640" y="7977"/>
                    <a:pt x="5662" y="7977"/>
                  </a:cubicBezTo>
                  <a:cubicBezTo>
                    <a:pt x="5964" y="8032"/>
                    <a:pt x="6258" y="8072"/>
                    <a:pt x="6558" y="8072"/>
                  </a:cubicBezTo>
                  <a:cubicBezTo>
                    <a:pt x="6622" y="8072"/>
                    <a:pt x="6687" y="8070"/>
                    <a:pt x="6752" y="8066"/>
                  </a:cubicBezTo>
                  <a:cubicBezTo>
                    <a:pt x="7008" y="8055"/>
                    <a:pt x="7252" y="8022"/>
                    <a:pt x="7497" y="7955"/>
                  </a:cubicBezTo>
                  <a:cubicBezTo>
                    <a:pt x="7620" y="7922"/>
                    <a:pt x="7731" y="7888"/>
                    <a:pt x="7842" y="7821"/>
                  </a:cubicBezTo>
                  <a:cubicBezTo>
                    <a:pt x="7953" y="7744"/>
                    <a:pt x="8031" y="7644"/>
                    <a:pt x="8109" y="7544"/>
                  </a:cubicBezTo>
                  <a:cubicBezTo>
                    <a:pt x="8309" y="7288"/>
                    <a:pt x="8509" y="7032"/>
                    <a:pt x="8698" y="6765"/>
                  </a:cubicBezTo>
                  <a:cubicBezTo>
                    <a:pt x="8754" y="6687"/>
                    <a:pt x="8809" y="6598"/>
                    <a:pt x="8865" y="6509"/>
                  </a:cubicBezTo>
                  <a:cubicBezTo>
                    <a:pt x="8888" y="6420"/>
                    <a:pt x="8888" y="6331"/>
                    <a:pt x="8888" y="6242"/>
                  </a:cubicBezTo>
                  <a:lnTo>
                    <a:pt x="8888" y="6242"/>
                  </a:lnTo>
                  <a:cubicBezTo>
                    <a:pt x="8821" y="6353"/>
                    <a:pt x="8754" y="6465"/>
                    <a:pt x="8676" y="6576"/>
                  </a:cubicBezTo>
                  <a:cubicBezTo>
                    <a:pt x="8631" y="6643"/>
                    <a:pt x="8576" y="6709"/>
                    <a:pt x="8532" y="6776"/>
                  </a:cubicBezTo>
                  <a:cubicBezTo>
                    <a:pt x="8665" y="6554"/>
                    <a:pt x="8776" y="6331"/>
                    <a:pt x="8888" y="6098"/>
                  </a:cubicBezTo>
                  <a:lnTo>
                    <a:pt x="8888" y="5931"/>
                  </a:lnTo>
                  <a:cubicBezTo>
                    <a:pt x="8676" y="6309"/>
                    <a:pt x="8487" y="6709"/>
                    <a:pt x="8198" y="7043"/>
                  </a:cubicBezTo>
                  <a:cubicBezTo>
                    <a:pt x="7931" y="7332"/>
                    <a:pt x="7608" y="7577"/>
                    <a:pt x="7230" y="7688"/>
                  </a:cubicBezTo>
                  <a:cubicBezTo>
                    <a:pt x="7064" y="7744"/>
                    <a:pt x="6874" y="7766"/>
                    <a:pt x="6696" y="7766"/>
                  </a:cubicBezTo>
                  <a:cubicBezTo>
                    <a:pt x="6496" y="7755"/>
                    <a:pt x="6296" y="7700"/>
                    <a:pt x="6096" y="7633"/>
                  </a:cubicBezTo>
                  <a:cubicBezTo>
                    <a:pt x="5684" y="7477"/>
                    <a:pt x="5284" y="7288"/>
                    <a:pt x="4950" y="6988"/>
                  </a:cubicBezTo>
                  <a:cubicBezTo>
                    <a:pt x="4772" y="6820"/>
                    <a:pt x="4617" y="6632"/>
                    <a:pt x="4461" y="6454"/>
                  </a:cubicBezTo>
                  <a:cubicBezTo>
                    <a:pt x="4439" y="6432"/>
                    <a:pt x="4417" y="6409"/>
                    <a:pt x="4405" y="6387"/>
                  </a:cubicBezTo>
                  <a:lnTo>
                    <a:pt x="4405" y="6387"/>
                  </a:lnTo>
                  <a:cubicBezTo>
                    <a:pt x="4761" y="6576"/>
                    <a:pt x="5139" y="6732"/>
                    <a:pt x="5551" y="6732"/>
                  </a:cubicBezTo>
                  <a:cubicBezTo>
                    <a:pt x="6007" y="6732"/>
                    <a:pt x="6451" y="6576"/>
                    <a:pt x="6830" y="6331"/>
                  </a:cubicBezTo>
                  <a:cubicBezTo>
                    <a:pt x="7009" y="6388"/>
                    <a:pt x="7188" y="6437"/>
                    <a:pt x="7374" y="6437"/>
                  </a:cubicBezTo>
                  <a:cubicBezTo>
                    <a:pt x="7407" y="6437"/>
                    <a:pt x="7441" y="6435"/>
                    <a:pt x="7475" y="6432"/>
                  </a:cubicBezTo>
                  <a:cubicBezTo>
                    <a:pt x="7697" y="6420"/>
                    <a:pt x="7976" y="6343"/>
                    <a:pt x="8087" y="6131"/>
                  </a:cubicBezTo>
                  <a:cubicBezTo>
                    <a:pt x="8220" y="5898"/>
                    <a:pt x="8275" y="5619"/>
                    <a:pt x="8342" y="5352"/>
                  </a:cubicBezTo>
                  <a:cubicBezTo>
                    <a:pt x="8398" y="5097"/>
                    <a:pt x="8443" y="4830"/>
                    <a:pt x="8465" y="4563"/>
                  </a:cubicBezTo>
                  <a:cubicBezTo>
                    <a:pt x="8487" y="4341"/>
                    <a:pt x="8487" y="4129"/>
                    <a:pt x="8443" y="3906"/>
                  </a:cubicBezTo>
                  <a:cubicBezTo>
                    <a:pt x="8676" y="3584"/>
                    <a:pt x="8799" y="3195"/>
                    <a:pt x="8854" y="2806"/>
                  </a:cubicBezTo>
                  <a:cubicBezTo>
                    <a:pt x="8865" y="2772"/>
                    <a:pt x="8865" y="2739"/>
                    <a:pt x="8865" y="2717"/>
                  </a:cubicBezTo>
                  <a:cubicBezTo>
                    <a:pt x="8776" y="2594"/>
                    <a:pt x="8676" y="2494"/>
                    <a:pt x="8542" y="2438"/>
                  </a:cubicBezTo>
                  <a:cubicBezTo>
                    <a:pt x="8532" y="2238"/>
                    <a:pt x="8509" y="2038"/>
                    <a:pt x="8487" y="1849"/>
                  </a:cubicBezTo>
                  <a:lnTo>
                    <a:pt x="8487" y="1783"/>
                  </a:lnTo>
                  <a:cubicBezTo>
                    <a:pt x="8387" y="1615"/>
                    <a:pt x="8265" y="1460"/>
                    <a:pt x="8109" y="1326"/>
                  </a:cubicBezTo>
                  <a:cubicBezTo>
                    <a:pt x="8020" y="1237"/>
                    <a:pt x="7931" y="1160"/>
                    <a:pt x="7820" y="1115"/>
                  </a:cubicBezTo>
                  <a:cubicBezTo>
                    <a:pt x="7719" y="1081"/>
                    <a:pt x="7608" y="1071"/>
                    <a:pt x="7497" y="1071"/>
                  </a:cubicBezTo>
                  <a:cubicBezTo>
                    <a:pt x="7386" y="1081"/>
                    <a:pt x="7274" y="1093"/>
                    <a:pt x="7175" y="1126"/>
                  </a:cubicBezTo>
                  <a:cubicBezTo>
                    <a:pt x="7141" y="1137"/>
                    <a:pt x="7108" y="1148"/>
                    <a:pt x="7074" y="1170"/>
                  </a:cubicBezTo>
                  <a:cubicBezTo>
                    <a:pt x="7030" y="1037"/>
                    <a:pt x="6975" y="903"/>
                    <a:pt x="6896" y="782"/>
                  </a:cubicBezTo>
                  <a:cubicBezTo>
                    <a:pt x="6730" y="515"/>
                    <a:pt x="6496" y="303"/>
                    <a:pt x="6218" y="159"/>
                  </a:cubicBezTo>
                  <a:cubicBezTo>
                    <a:pt x="6207" y="153"/>
                    <a:pt x="6196" y="150"/>
                    <a:pt x="6186" y="150"/>
                  </a:cubicBezTo>
                  <a:cubicBezTo>
                    <a:pt x="6176" y="150"/>
                    <a:pt x="6168" y="153"/>
                    <a:pt x="6162" y="159"/>
                  </a:cubicBezTo>
                  <a:cubicBezTo>
                    <a:pt x="6129" y="147"/>
                    <a:pt x="6096" y="125"/>
                    <a:pt x="6063" y="114"/>
                  </a:cubicBezTo>
                  <a:cubicBezTo>
                    <a:pt x="5918" y="48"/>
                    <a:pt x="5762" y="14"/>
                    <a:pt x="5606" y="3"/>
                  </a:cubicBezTo>
                  <a:cubicBezTo>
                    <a:pt x="5603" y="1"/>
                    <a:pt x="5600" y="1"/>
                    <a:pt x="55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21" name="Google Shape;16821;p24"/>
            <p:cNvSpPr/>
            <p:nvPr/>
          </p:nvSpPr>
          <p:spPr>
            <a:xfrm flipH="1">
              <a:off x="-123770" y="130957"/>
              <a:ext cx="176840" cy="167562"/>
            </a:xfrm>
            <a:custGeom>
              <a:avLst/>
              <a:gdLst/>
              <a:ahLst/>
              <a:cxnLst/>
              <a:rect l="l" t="t" r="r" b="b"/>
              <a:pathLst>
                <a:path w="2192" h="2077" extrusionOk="0">
                  <a:moveTo>
                    <a:pt x="1197" y="0"/>
                  </a:moveTo>
                  <a:cubicBezTo>
                    <a:pt x="954" y="0"/>
                    <a:pt x="713" y="97"/>
                    <a:pt x="512" y="235"/>
                  </a:cubicBezTo>
                  <a:cubicBezTo>
                    <a:pt x="379" y="324"/>
                    <a:pt x="267" y="435"/>
                    <a:pt x="189" y="569"/>
                  </a:cubicBezTo>
                  <a:cubicBezTo>
                    <a:pt x="122" y="702"/>
                    <a:pt x="89" y="858"/>
                    <a:pt x="67" y="1002"/>
                  </a:cubicBezTo>
                  <a:cubicBezTo>
                    <a:pt x="0" y="1325"/>
                    <a:pt x="11" y="1669"/>
                    <a:pt x="100" y="1981"/>
                  </a:cubicBezTo>
                  <a:cubicBezTo>
                    <a:pt x="100" y="1992"/>
                    <a:pt x="122" y="2015"/>
                    <a:pt x="134" y="2015"/>
                  </a:cubicBezTo>
                  <a:cubicBezTo>
                    <a:pt x="134" y="2025"/>
                    <a:pt x="145" y="2037"/>
                    <a:pt x="145" y="2037"/>
                  </a:cubicBezTo>
                  <a:cubicBezTo>
                    <a:pt x="145" y="2062"/>
                    <a:pt x="172" y="2076"/>
                    <a:pt x="195" y="2076"/>
                  </a:cubicBezTo>
                  <a:cubicBezTo>
                    <a:pt x="213" y="2076"/>
                    <a:pt x="228" y="2067"/>
                    <a:pt x="223" y="2048"/>
                  </a:cubicBezTo>
                  <a:lnTo>
                    <a:pt x="223" y="2015"/>
                  </a:lnTo>
                  <a:lnTo>
                    <a:pt x="223" y="1981"/>
                  </a:lnTo>
                  <a:cubicBezTo>
                    <a:pt x="211" y="1959"/>
                    <a:pt x="211" y="1926"/>
                    <a:pt x="201" y="1903"/>
                  </a:cubicBezTo>
                  <a:cubicBezTo>
                    <a:pt x="134" y="1459"/>
                    <a:pt x="156" y="980"/>
                    <a:pt x="456" y="613"/>
                  </a:cubicBezTo>
                  <a:cubicBezTo>
                    <a:pt x="601" y="458"/>
                    <a:pt x="790" y="335"/>
                    <a:pt x="1012" y="302"/>
                  </a:cubicBezTo>
                  <a:cubicBezTo>
                    <a:pt x="1057" y="293"/>
                    <a:pt x="1102" y="289"/>
                    <a:pt x="1147" y="289"/>
                  </a:cubicBezTo>
                  <a:cubicBezTo>
                    <a:pt x="1338" y="289"/>
                    <a:pt x="1529" y="362"/>
                    <a:pt x="1691" y="480"/>
                  </a:cubicBezTo>
                  <a:cubicBezTo>
                    <a:pt x="1802" y="557"/>
                    <a:pt x="1869" y="658"/>
                    <a:pt x="1924" y="780"/>
                  </a:cubicBezTo>
                  <a:cubicBezTo>
                    <a:pt x="1969" y="891"/>
                    <a:pt x="2002" y="1014"/>
                    <a:pt x="2069" y="1125"/>
                  </a:cubicBezTo>
                  <a:cubicBezTo>
                    <a:pt x="2082" y="1144"/>
                    <a:pt x="2117" y="1163"/>
                    <a:pt x="2142" y="1163"/>
                  </a:cubicBezTo>
                  <a:cubicBezTo>
                    <a:pt x="2161" y="1163"/>
                    <a:pt x="2174" y="1153"/>
                    <a:pt x="2169" y="1125"/>
                  </a:cubicBezTo>
                  <a:cubicBezTo>
                    <a:pt x="2124" y="858"/>
                    <a:pt x="2191" y="591"/>
                    <a:pt x="2002" y="369"/>
                  </a:cubicBezTo>
                  <a:cubicBezTo>
                    <a:pt x="1913" y="268"/>
                    <a:pt x="1791" y="191"/>
                    <a:pt x="1669" y="135"/>
                  </a:cubicBezTo>
                  <a:cubicBezTo>
                    <a:pt x="1535" y="68"/>
                    <a:pt x="1390" y="13"/>
                    <a:pt x="1235" y="1"/>
                  </a:cubicBezTo>
                  <a:cubicBezTo>
                    <a:pt x="1222" y="1"/>
                    <a:pt x="1210" y="0"/>
                    <a:pt x="11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22" name="Google Shape;16822;p24"/>
            <p:cNvSpPr/>
            <p:nvPr/>
          </p:nvSpPr>
          <p:spPr>
            <a:xfrm flipH="1">
              <a:off x="-82462" y="-5223"/>
              <a:ext cx="262113" cy="300434"/>
            </a:xfrm>
            <a:custGeom>
              <a:avLst/>
              <a:gdLst/>
              <a:ahLst/>
              <a:cxnLst/>
              <a:rect l="l" t="t" r="r" b="b"/>
              <a:pathLst>
                <a:path w="3249" h="3724" extrusionOk="0">
                  <a:moveTo>
                    <a:pt x="2171" y="1"/>
                  </a:moveTo>
                  <a:cubicBezTo>
                    <a:pt x="1783" y="1"/>
                    <a:pt x="1398" y="83"/>
                    <a:pt x="1058" y="277"/>
                  </a:cubicBezTo>
                  <a:cubicBezTo>
                    <a:pt x="735" y="455"/>
                    <a:pt x="479" y="722"/>
                    <a:pt x="324" y="1044"/>
                  </a:cubicBezTo>
                  <a:cubicBezTo>
                    <a:pt x="235" y="1234"/>
                    <a:pt x="168" y="1434"/>
                    <a:pt x="124" y="1622"/>
                  </a:cubicBezTo>
                  <a:cubicBezTo>
                    <a:pt x="68" y="1834"/>
                    <a:pt x="23" y="2034"/>
                    <a:pt x="12" y="2245"/>
                  </a:cubicBezTo>
                  <a:cubicBezTo>
                    <a:pt x="1" y="2468"/>
                    <a:pt x="23" y="2702"/>
                    <a:pt x="57" y="2924"/>
                  </a:cubicBezTo>
                  <a:cubicBezTo>
                    <a:pt x="90" y="3179"/>
                    <a:pt x="124" y="3424"/>
                    <a:pt x="157" y="3669"/>
                  </a:cubicBezTo>
                  <a:cubicBezTo>
                    <a:pt x="157" y="3702"/>
                    <a:pt x="192" y="3724"/>
                    <a:pt x="223" y="3724"/>
                  </a:cubicBezTo>
                  <a:cubicBezTo>
                    <a:pt x="244" y="3724"/>
                    <a:pt x="263" y="3714"/>
                    <a:pt x="268" y="3691"/>
                  </a:cubicBezTo>
                  <a:cubicBezTo>
                    <a:pt x="324" y="3213"/>
                    <a:pt x="479" y="2746"/>
                    <a:pt x="657" y="2301"/>
                  </a:cubicBezTo>
                  <a:cubicBezTo>
                    <a:pt x="746" y="2079"/>
                    <a:pt x="868" y="1867"/>
                    <a:pt x="1058" y="1711"/>
                  </a:cubicBezTo>
                  <a:cubicBezTo>
                    <a:pt x="1206" y="1584"/>
                    <a:pt x="1384" y="1477"/>
                    <a:pt x="1574" y="1477"/>
                  </a:cubicBezTo>
                  <a:cubicBezTo>
                    <a:pt x="1583" y="1477"/>
                    <a:pt x="1593" y="1478"/>
                    <a:pt x="1602" y="1478"/>
                  </a:cubicBezTo>
                  <a:cubicBezTo>
                    <a:pt x="1625" y="1478"/>
                    <a:pt x="1658" y="1467"/>
                    <a:pt x="1658" y="1434"/>
                  </a:cubicBezTo>
                  <a:cubicBezTo>
                    <a:pt x="1658" y="1256"/>
                    <a:pt x="1758" y="1111"/>
                    <a:pt x="1869" y="967"/>
                  </a:cubicBezTo>
                  <a:cubicBezTo>
                    <a:pt x="1981" y="822"/>
                    <a:pt x="2103" y="688"/>
                    <a:pt x="2247" y="588"/>
                  </a:cubicBezTo>
                  <a:cubicBezTo>
                    <a:pt x="2526" y="388"/>
                    <a:pt x="2882" y="354"/>
                    <a:pt x="3204" y="322"/>
                  </a:cubicBezTo>
                  <a:cubicBezTo>
                    <a:pt x="3238" y="310"/>
                    <a:pt x="3248" y="277"/>
                    <a:pt x="3238" y="255"/>
                  </a:cubicBezTo>
                  <a:cubicBezTo>
                    <a:pt x="3238" y="243"/>
                    <a:pt x="3226" y="243"/>
                    <a:pt x="3226" y="233"/>
                  </a:cubicBezTo>
                  <a:cubicBezTo>
                    <a:pt x="3238" y="221"/>
                    <a:pt x="3226" y="188"/>
                    <a:pt x="3193" y="177"/>
                  </a:cubicBezTo>
                  <a:cubicBezTo>
                    <a:pt x="2868" y="66"/>
                    <a:pt x="2518" y="1"/>
                    <a:pt x="2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23" name="Google Shape;16823;p24"/>
            <p:cNvSpPr/>
            <p:nvPr/>
          </p:nvSpPr>
          <p:spPr>
            <a:xfrm flipH="1">
              <a:off x="-77704" y="16075"/>
              <a:ext cx="171838" cy="148442"/>
            </a:xfrm>
            <a:custGeom>
              <a:avLst/>
              <a:gdLst/>
              <a:ahLst/>
              <a:cxnLst/>
              <a:rect l="l" t="t" r="r" b="b"/>
              <a:pathLst>
                <a:path w="2130" h="1840" extrusionOk="0">
                  <a:moveTo>
                    <a:pt x="1899" y="1"/>
                  </a:moveTo>
                  <a:cubicBezTo>
                    <a:pt x="1632" y="1"/>
                    <a:pt x="1361" y="82"/>
                    <a:pt x="1143" y="246"/>
                  </a:cubicBezTo>
                  <a:cubicBezTo>
                    <a:pt x="799" y="502"/>
                    <a:pt x="654" y="903"/>
                    <a:pt x="398" y="1225"/>
                  </a:cubicBezTo>
                  <a:cubicBezTo>
                    <a:pt x="265" y="1414"/>
                    <a:pt x="75" y="1559"/>
                    <a:pt x="9" y="1781"/>
                  </a:cubicBezTo>
                  <a:cubicBezTo>
                    <a:pt x="1" y="1813"/>
                    <a:pt x="44" y="1839"/>
                    <a:pt x="78" y="1839"/>
                  </a:cubicBezTo>
                  <a:cubicBezTo>
                    <a:pt x="91" y="1839"/>
                    <a:pt x="103" y="1835"/>
                    <a:pt x="109" y="1826"/>
                  </a:cubicBezTo>
                  <a:cubicBezTo>
                    <a:pt x="186" y="1637"/>
                    <a:pt x="342" y="1503"/>
                    <a:pt x="465" y="1348"/>
                  </a:cubicBezTo>
                  <a:cubicBezTo>
                    <a:pt x="587" y="1192"/>
                    <a:pt x="676" y="1025"/>
                    <a:pt x="776" y="847"/>
                  </a:cubicBezTo>
                  <a:cubicBezTo>
                    <a:pt x="876" y="680"/>
                    <a:pt x="977" y="502"/>
                    <a:pt x="1121" y="369"/>
                  </a:cubicBezTo>
                  <a:cubicBezTo>
                    <a:pt x="1232" y="258"/>
                    <a:pt x="1377" y="179"/>
                    <a:pt x="1533" y="124"/>
                  </a:cubicBezTo>
                  <a:cubicBezTo>
                    <a:pt x="1657" y="78"/>
                    <a:pt x="1787" y="58"/>
                    <a:pt x="1918" y="58"/>
                  </a:cubicBezTo>
                  <a:cubicBezTo>
                    <a:pt x="1975" y="58"/>
                    <a:pt x="2032" y="62"/>
                    <a:pt x="2089" y="68"/>
                  </a:cubicBezTo>
                  <a:cubicBezTo>
                    <a:pt x="2093" y="69"/>
                    <a:pt x="2096" y="70"/>
                    <a:pt x="2100" y="70"/>
                  </a:cubicBezTo>
                  <a:cubicBezTo>
                    <a:pt x="2129" y="70"/>
                    <a:pt x="2108" y="23"/>
                    <a:pt x="2077" y="13"/>
                  </a:cubicBezTo>
                  <a:cubicBezTo>
                    <a:pt x="2019" y="5"/>
                    <a:pt x="1959" y="1"/>
                    <a:pt x="189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24" name="Google Shape;16824;p24"/>
            <p:cNvSpPr/>
            <p:nvPr/>
          </p:nvSpPr>
          <p:spPr>
            <a:xfrm flipH="1">
              <a:off x="-208078" y="69886"/>
              <a:ext cx="35981" cy="209674"/>
            </a:xfrm>
            <a:custGeom>
              <a:avLst/>
              <a:gdLst/>
              <a:ahLst/>
              <a:cxnLst/>
              <a:rect l="l" t="t" r="r" b="b"/>
              <a:pathLst>
                <a:path w="446" h="2599" extrusionOk="0">
                  <a:moveTo>
                    <a:pt x="31" y="1"/>
                  </a:moveTo>
                  <a:cubicBezTo>
                    <a:pt x="14" y="1"/>
                    <a:pt x="0" y="12"/>
                    <a:pt x="12" y="36"/>
                  </a:cubicBezTo>
                  <a:cubicBezTo>
                    <a:pt x="212" y="424"/>
                    <a:pt x="357" y="836"/>
                    <a:pt x="324" y="1281"/>
                  </a:cubicBezTo>
                  <a:cubicBezTo>
                    <a:pt x="301" y="1492"/>
                    <a:pt x="245" y="1704"/>
                    <a:pt x="201" y="1904"/>
                  </a:cubicBezTo>
                  <a:cubicBezTo>
                    <a:pt x="146" y="2127"/>
                    <a:pt x="79" y="2337"/>
                    <a:pt x="79" y="2560"/>
                  </a:cubicBezTo>
                  <a:cubicBezTo>
                    <a:pt x="79" y="2582"/>
                    <a:pt x="102" y="2599"/>
                    <a:pt x="122" y="2599"/>
                  </a:cubicBezTo>
                  <a:cubicBezTo>
                    <a:pt x="132" y="2599"/>
                    <a:pt x="142" y="2594"/>
                    <a:pt x="146" y="2582"/>
                  </a:cubicBezTo>
                  <a:cubicBezTo>
                    <a:pt x="201" y="2360"/>
                    <a:pt x="257" y="2137"/>
                    <a:pt x="301" y="1915"/>
                  </a:cubicBezTo>
                  <a:cubicBezTo>
                    <a:pt x="357" y="1704"/>
                    <a:pt x="401" y="1482"/>
                    <a:pt x="413" y="1259"/>
                  </a:cubicBezTo>
                  <a:cubicBezTo>
                    <a:pt x="446" y="814"/>
                    <a:pt x="279" y="414"/>
                    <a:pt x="67" y="24"/>
                  </a:cubicBezTo>
                  <a:cubicBezTo>
                    <a:pt x="62" y="9"/>
                    <a:pt x="46" y="1"/>
                    <a:pt x="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25" name="Google Shape;16825;p24"/>
            <p:cNvSpPr/>
            <p:nvPr/>
          </p:nvSpPr>
          <p:spPr>
            <a:xfrm flipH="1">
              <a:off x="-352569" y="158710"/>
              <a:ext cx="30334" cy="182003"/>
            </a:xfrm>
            <a:custGeom>
              <a:avLst/>
              <a:gdLst/>
              <a:ahLst/>
              <a:cxnLst/>
              <a:rect l="l" t="t" r="r" b="b"/>
              <a:pathLst>
                <a:path w="376" h="2256" extrusionOk="0">
                  <a:moveTo>
                    <a:pt x="203" y="0"/>
                  </a:moveTo>
                  <a:cubicBezTo>
                    <a:pt x="194" y="0"/>
                    <a:pt x="186" y="4"/>
                    <a:pt x="186" y="13"/>
                  </a:cubicBezTo>
                  <a:cubicBezTo>
                    <a:pt x="198" y="35"/>
                    <a:pt x="186" y="58"/>
                    <a:pt x="186" y="80"/>
                  </a:cubicBezTo>
                  <a:cubicBezTo>
                    <a:pt x="186" y="91"/>
                    <a:pt x="198" y="91"/>
                    <a:pt x="208" y="91"/>
                  </a:cubicBezTo>
                  <a:cubicBezTo>
                    <a:pt x="231" y="247"/>
                    <a:pt x="253" y="403"/>
                    <a:pt x="264" y="558"/>
                  </a:cubicBezTo>
                  <a:cubicBezTo>
                    <a:pt x="275" y="747"/>
                    <a:pt x="275" y="937"/>
                    <a:pt x="264" y="1115"/>
                  </a:cubicBezTo>
                  <a:cubicBezTo>
                    <a:pt x="231" y="1493"/>
                    <a:pt x="131" y="1849"/>
                    <a:pt x="8" y="2193"/>
                  </a:cubicBezTo>
                  <a:cubicBezTo>
                    <a:pt x="1" y="2224"/>
                    <a:pt x="32" y="2256"/>
                    <a:pt x="59" y="2256"/>
                  </a:cubicBezTo>
                  <a:cubicBezTo>
                    <a:pt x="70" y="2256"/>
                    <a:pt x="80" y="2250"/>
                    <a:pt x="87" y="2237"/>
                  </a:cubicBezTo>
                  <a:cubicBezTo>
                    <a:pt x="253" y="1893"/>
                    <a:pt x="331" y="1515"/>
                    <a:pt x="353" y="1137"/>
                  </a:cubicBezTo>
                  <a:cubicBezTo>
                    <a:pt x="376" y="769"/>
                    <a:pt x="353" y="369"/>
                    <a:pt x="231" y="13"/>
                  </a:cubicBezTo>
                  <a:cubicBezTo>
                    <a:pt x="231" y="7"/>
                    <a:pt x="216" y="0"/>
                    <a:pt x="2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26" name="Google Shape;16826;p24"/>
            <p:cNvSpPr/>
            <p:nvPr/>
          </p:nvSpPr>
          <p:spPr>
            <a:xfrm flipH="1">
              <a:off x="-58259" y="349266"/>
              <a:ext cx="334801" cy="148845"/>
            </a:xfrm>
            <a:custGeom>
              <a:avLst/>
              <a:gdLst/>
              <a:ahLst/>
              <a:cxnLst/>
              <a:rect l="l" t="t" r="r" b="b"/>
              <a:pathLst>
                <a:path w="4150" h="1845" extrusionOk="0">
                  <a:moveTo>
                    <a:pt x="50" y="0"/>
                  </a:moveTo>
                  <a:cubicBezTo>
                    <a:pt x="14" y="0"/>
                    <a:pt x="0" y="49"/>
                    <a:pt x="45" y="76"/>
                  </a:cubicBezTo>
                  <a:lnTo>
                    <a:pt x="57" y="76"/>
                  </a:lnTo>
                  <a:cubicBezTo>
                    <a:pt x="57" y="87"/>
                    <a:pt x="57" y="87"/>
                    <a:pt x="67" y="87"/>
                  </a:cubicBezTo>
                  <a:cubicBezTo>
                    <a:pt x="423" y="599"/>
                    <a:pt x="868" y="1066"/>
                    <a:pt x="1391" y="1422"/>
                  </a:cubicBezTo>
                  <a:cubicBezTo>
                    <a:pt x="1624" y="1578"/>
                    <a:pt x="1881" y="1722"/>
                    <a:pt x="2158" y="1788"/>
                  </a:cubicBezTo>
                  <a:cubicBezTo>
                    <a:pt x="2292" y="1822"/>
                    <a:pt x="2437" y="1845"/>
                    <a:pt x="2581" y="1845"/>
                  </a:cubicBezTo>
                  <a:cubicBezTo>
                    <a:pt x="2726" y="1845"/>
                    <a:pt x="2870" y="1811"/>
                    <a:pt x="3015" y="1788"/>
                  </a:cubicBezTo>
                  <a:cubicBezTo>
                    <a:pt x="3182" y="1756"/>
                    <a:pt x="3359" y="1733"/>
                    <a:pt x="3537" y="1733"/>
                  </a:cubicBezTo>
                  <a:cubicBezTo>
                    <a:pt x="3579" y="1731"/>
                    <a:pt x="3619" y="1730"/>
                    <a:pt x="3660" y="1730"/>
                  </a:cubicBezTo>
                  <a:cubicBezTo>
                    <a:pt x="3767" y="1730"/>
                    <a:pt x="3871" y="1736"/>
                    <a:pt x="3974" y="1736"/>
                  </a:cubicBezTo>
                  <a:cubicBezTo>
                    <a:pt x="4010" y="1736"/>
                    <a:pt x="4046" y="1736"/>
                    <a:pt x="4083" y="1733"/>
                  </a:cubicBezTo>
                  <a:cubicBezTo>
                    <a:pt x="4150" y="1733"/>
                    <a:pt x="4116" y="1667"/>
                    <a:pt x="4071" y="1655"/>
                  </a:cubicBezTo>
                  <a:cubicBezTo>
                    <a:pt x="3932" y="1634"/>
                    <a:pt x="3791" y="1626"/>
                    <a:pt x="3649" y="1626"/>
                  </a:cubicBezTo>
                  <a:cubicBezTo>
                    <a:pt x="3485" y="1626"/>
                    <a:pt x="3321" y="1637"/>
                    <a:pt x="3159" y="1655"/>
                  </a:cubicBezTo>
                  <a:cubicBezTo>
                    <a:pt x="3015" y="1677"/>
                    <a:pt x="2870" y="1711"/>
                    <a:pt x="2714" y="1733"/>
                  </a:cubicBezTo>
                  <a:cubicBezTo>
                    <a:pt x="2655" y="1738"/>
                    <a:pt x="2596" y="1740"/>
                    <a:pt x="2538" y="1740"/>
                  </a:cubicBezTo>
                  <a:cubicBezTo>
                    <a:pt x="2453" y="1740"/>
                    <a:pt x="2371" y="1735"/>
                    <a:pt x="2292" y="1722"/>
                  </a:cubicBezTo>
                  <a:cubicBezTo>
                    <a:pt x="1725" y="1622"/>
                    <a:pt x="1246" y="1232"/>
                    <a:pt x="835" y="844"/>
                  </a:cubicBezTo>
                  <a:cubicBezTo>
                    <a:pt x="579" y="610"/>
                    <a:pt x="346" y="343"/>
                    <a:pt x="134" y="53"/>
                  </a:cubicBezTo>
                  <a:cubicBezTo>
                    <a:pt x="123" y="43"/>
                    <a:pt x="112" y="31"/>
                    <a:pt x="101" y="31"/>
                  </a:cubicBezTo>
                  <a:cubicBezTo>
                    <a:pt x="101" y="21"/>
                    <a:pt x="90" y="9"/>
                    <a:pt x="79" y="9"/>
                  </a:cubicBezTo>
                  <a:cubicBezTo>
                    <a:pt x="68" y="3"/>
                    <a:pt x="59" y="0"/>
                    <a:pt x="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27" name="Google Shape;16827;p24"/>
            <p:cNvSpPr/>
            <p:nvPr/>
          </p:nvSpPr>
          <p:spPr>
            <a:xfrm flipH="1">
              <a:off x="-287055" y="540387"/>
              <a:ext cx="367313" cy="135373"/>
            </a:xfrm>
            <a:custGeom>
              <a:avLst/>
              <a:gdLst/>
              <a:ahLst/>
              <a:cxnLst/>
              <a:rect l="l" t="t" r="r" b="b"/>
              <a:pathLst>
                <a:path w="4553" h="1678" extrusionOk="0">
                  <a:moveTo>
                    <a:pt x="1051" y="1"/>
                  </a:moveTo>
                  <a:cubicBezTo>
                    <a:pt x="1025" y="1"/>
                    <a:pt x="1002" y="15"/>
                    <a:pt x="1015" y="42"/>
                  </a:cubicBezTo>
                  <a:cubicBezTo>
                    <a:pt x="1494" y="776"/>
                    <a:pt x="2283" y="1221"/>
                    <a:pt x="3118" y="1455"/>
                  </a:cubicBezTo>
                  <a:cubicBezTo>
                    <a:pt x="2751" y="1478"/>
                    <a:pt x="2395" y="1510"/>
                    <a:pt x="2028" y="1555"/>
                  </a:cubicBezTo>
                  <a:cubicBezTo>
                    <a:pt x="1878" y="1571"/>
                    <a:pt x="1723" y="1586"/>
                    <a:pt x="1571" y="1586"/>
                  </a:cubicBezTo>
                  <a:cubicBezTo>
                    <a:pt x="1507" y="1586"/>
                    <a:pt x="1445" y="1584"/>
                    <a:pt x="1383" y="1577"/>
                  </a:cubicBezTo>
                  <a:cubicBezTo>
                    <a:pt x="1171" y="1555"/>
                    <a:pt x="960" y="1500"/>
                    <a:pt x="760" y="1433"/>
                  </a:cubicBezTo>
                  <a:cubicBezTo>
                    <a:pt x="538" y="1355"/>
                    <a:pt x="304" y="1255"/>
                    <a:pt x="81" y="1166"/>
                  </a:cubicBezTo>
                  <a:cubicBezTo>
                    <a:pt x="74" y="1163"/>
                    <a:pt x="66" y="1162"/>
                    <a:pt x="60" y="1162"/>
                  </a:cubicBezTo>
                  <a:cubicBezTo>
                    <a:pt x="18" y="1162"/>
                    <a:pt x="0" y="1214"/>
                    <a:pt x="48" y="1233"/>
                  </a:cubicBezTo>
                  <a:cubicBezTo>
                    <a:pt x="437" y="1411"/>
                    <a:pt x="838" y="1577"/>
                    <a:pt x="1272" y="1644"/>
                  </a:cubicBezTo>
                  <a:cubicBezTo>
                    <a:pt x="1383" y="1661"/>
                    <a:pt x="1495" y="1668"/>
                    <a:pt x="1607" y="1668"/>
                  </a:cubicBezTo>
                  <a:cubicBezTo>
                    <a:pt x="1933" y="1668"/>
                    <a:pt x="2261" y="1610"/>
                    <a:pt x="2584" y="1577"/>
                  </a:cubicBezTo>
                  <a:cubicBezTo>
                    <a:pt x="2829" y="1544"/>
                    <a:pt x="3074" y="1522"/>
                    <a:pt x="3318" y="1500"/>
                  </a:cubicBezTo>
                  <a:cubicBezTo>
                    <a:pt x="3396" y="1522"/>
                    <a:pt x="3485" y="1544"/>
                    <a:pt x="3563" y="1555"/>
                  </a:cubicBezTo>
                  <a:cubicBezTo>
                    <a:pt x="3863" y="1611"/>
                    <a:pt x="4163" y="1655"/>
                    <a:pt x="4475" y="1678"/>
                  </a:cubicBezTo>
                  <a:cubicBezTo>
                    <a:pt x="4552" y="1678"/>
                    <a:pt x="4508" y="1589"/>
                    <a:pt x="4453" y="1577"/>
                  </a:cubicBezTo>
                  <a:cubicBezTo>
                    <a:pt x="3941" y="1522"/>
                    <a:pt x="3429" y="1455"/>
                    <a:pt x="2928" y="1300"/>
                  </a:cubicBezTo>
                  <a:cubicBezTo>
                    <a:pt x="2461" y="1155"/>
                    <a:pt x="2016" y="932"/>
                    <a:pt x="1638" y="621"/>
                  </a:cubicBezTo>
                  <a:cubicBezTo>
                    <a:pt x="1427" y="443"/>
                    <a:pt x="1238" y="243"/>
                    <a:pt x="1094" y="20"/>
                  </a:cubicBezTo>
                  <a:cubicBezTo>
                    <a:pt x="1085" y="7"/>
                    <a:pt x="1067" y="1"/>
                    <a:pt x="10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28" name="Google Shape;16828;p24"/>
            <p:cNvSpPr/>
            <p:nvPr/>
          </p:nvSpPr>
          <p:spPr>
            <a:xfrm flipH="1">
              <a:off x="-256318" y="283435"/>
              <a:ext cx="356180" cy="258725"/>
            </a:xfrm>
            <a:custGeom>
              <a:avLst/>
              <a:gdLst/>
              <a:ahLst/>
              <a:cxnLst/>
              <a:rect l="l" t="t" r="r" b="b"/>
              <a:pathLst>
                <a:path w="4415" h="3207" extrusionOk="0">
                  <a:moveTo>
                    <a:pt x="38" y="1"/>
                  </a:moveTo>
                  <a:cubicBezTo>
                    <a:pt x="18" y="1"/>
                    <a:pt x="1" y="12"/>
                    <a:pt x="13" y="36"/>
                  </a:cubicBezTo>
                  <a:cubicBezTo>
                    <a:pt x="302" y="602"/>
                    <a:pt x="680" y="1126"/>
                    <a:pt x="1147" y="1559"/>
                  </a:cubicBezTo>
                  <a:cubicBezTo>
                    <a:pt x="1381" y="1771"/>
                    <a:pt x="1637" y="1971"/>
                    <a:pt x="1904" y="2137"/>
                  </a:cubicBezTo>
                  <a:cubicBezTo>
                    <a:pt x="2049" y="2226"/>
                    <a:pt x="2204" y="2315"/>
                    <a:pt x="2360" y="2394"/>
                  </a:cubicBezTo>
                  <a:cubicBezTo>
                    <a:pt x="2482" y="2493"/>
                    <a:pt x="2627" y="2582"/>
                    <a:pt x="2771" y="2661"/>
                  </a:cubicBezTo>
                  <a:cubicBezTo>
                    <a:pt x="2938" y="2750"/>
                    <a:pt x="3105" y="2838"/>
                    <a:pt x="3283" y="2905"/>
                  </a:cubicBezTo>
                  <a:cubicBezTo>
                    <a:pt x="3616" y="3049"/>
                    <a:pt x="3984" y="3150"/>
                    <a:pt x="4350" y="3205"/>
                  </a:cubicBezTo>
                  <a:cubicBezTo>
                    <a:pt x="4354" y="3206"/>
                    <a:pt x="4358" y="3206"/>
                    <a:pt x="4362" y="3206"/>
                  </a:cubicBezTo>
                  <a:cubicBezTo>
                    <a:pt x="4414" y="3206"/>
                    <a:pt x="4392" y="3127"/>
                    <a:pt x="4340" y="3116"/>
                  </a:cubicBezTo>
                  <a:cubicBezTo>
                    <a:pt x="3995" y="3049"/>
                    <a:pt x="3639" y="2950"/>
                    <a:pt x="3305" y="2816"/>
                  </a:cubicBezTo>
                  <a:cubicBezTo>
                    <a:pt x="3149" y="2750"/>
                    <a:pt x="2983" y="2671"/>
                    <a:pt x="2827" y="2594"/>
                  </a:cubicBezTo>
                  <a:cubicBezTo>
                    <a:pt x="2805" y="2572"/>
                    <a:pt x="2783" y="2560"/>
                    <a:pt x="2760" y="2549"/>
                  </a:cubicBezTo>
                  <a:lnTo>
                    <a:pt x="2760" y="2549"/>
                  </a:lnTo>
                  <a:cubicBezTo>
                    <a:pt x="2913" y="2596"/>
                    <a:pt x="3072" y="2625"/>
                    <a:pt x="3230" y="2625"/>
                  </a:cubicBezTo>
                  <a:cubicBezTo>
                    <a:pt x="3372" y="2625"/>
                    <a:pt x="3514" y="2602"/>
                    <a:pt x="3650" y="2549"/>
                  </a:cubicBezTo>
                  <a:cubicBezTo>
                    <a:pt x="3702" y="2529"/>
                    <a:pt x="3647" y="2459"/>
                    <a:pt x="3603" y="2459"/>
                  </a:cubicBezTo>
                  <a:cubicBezTo>
                    <a:pt x="3600" y="2459"/>
                    <a:pt x="3597" y="2460"/>
                    <a:pt x="3594" y="2460"/>
                  </a:cubicBezTo>
                  <a:cubicBezTo>
                    <a:pt x="3471" y="2495"/>
                    <a:pt x="3349" y="2510"/>
                    <a:pt x="3228" y="2510"/>
                  </a:cubicBezTo>
                  <a:cubicBezTo>
                    <a:pt x="2801" y="2510"/>
                    <a:pt x="2390" y="2318"/>
                    <a:pt x="2026" y="2093"/>
                  </a:cubicBezTo>
                  <a:cubicBezTo>
                    <a:pt x="1503" y="1781"/>
                    <a:pt x="1036" y="1370"/>
                    <a:pt x="658" y="892"/>
                  </a:cubicBezTo>
                  <a:cubicBezTo>
                    <a:pt x="435" y="625"/>
                    <a:pt x="247" y="325"/>
                    <a:pt x="80" y="24"/>
                  </a:cubicBezTo>
                  <a:cubicBezTo>
                    <a:pt x="75" y="9"/>
                    <a:pt x="55" y="1"/>
                    <a:pt x="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29" name="Google Shape;16829;p24"/>
            <p:cNvSpPr/>
            <p:nvPr/>
          </p:nvSpPr>
          <p:spPr>
            <a:xfrm flipH="1">
              <a:off x="-53420" y="-947"/>
              <a:ext cx="157155" cy="124562"/>
            </a:xfrm>
            <a:custGeom>
              <a:avLst/>
              <a:gdLst/>
              <a:ahLst/>
              <a:cxnLst/>
              <a:rect l="l" t="t" r="r" b="b"/>
              <a:pathLst>
                <a:path w="1948" h="1544" extrusionOk="0">
                  <a:moveTo>
                    <a:pt x="1850" y="0"/>
                  </a:moveTo>
                  <a:cubicBezTo>
                    <a:pt x="1847" y="0"/>
                    <a:pt x="1843" y="1"/>
                    <a:pt x="1840" y="2"/>
                  </a:cubicBezTo>
                  <a:cubicBezTo>
                    <a:pt x="1452" y="124"/>
                    <a:pt x="1096" y="301"/>
                    <a:pt x="784" y="558"/>
                  </a:cubicBezTo>
                  <a:cubicBezTo>
                    <a:pt x="473" y="802"/>
                    <a:pt x="184" y="1114"/>
                    <a:pt x="16" y="1480"/>
                  </a:cubicBezTo>
                  <a:cubicBezTo>
                    <a:pt x="1" y="1512"/>
                    <a:pt x="35" y="1543"/>
                    <a:pt x="68" y="1543"/>
                  </a:cubicBezTo>
                  <a:cubicBezTo>
                    <a:pt x="82" y="1543"/>
                    <a:pt x="96" y="1538"/>
                    <a:pt x="105" y="1525"/>
                  </a:cubicBezTo>
                  <a:cubicBezTo>
                    <a:pt x="328" y="1203"/>
                    <a:pt x="562" y="902"/>
                    <a:pt x="862" y="647"/>
                  </a:cubicBezTo>
                  <a:cubicBezTo>
                    <a:pt x="1162" y="402"/>
                    <a:pt x="1507" y="212"/>
                    <a:pt x="1885" y="91"/>
                  </a:cubicBezTo>
                  <a:cubicBezTo>
                    <a:pt x="1947" y="70"/>
                    <a:pt x="1893" y="0"/>
                    <a:pt x="18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30" name="Google Shape;16830;p24"/>
            <p:cNvSpPr/>
            <p:nvPr/>
          </p:nvSpPr>
          <p:spPr>
            <a:xfrm flipH="1">
              <a:off x="132296" y="9460"/>
              <a:ext cx="143279" cy="259209"/>
            </a:xfrm>
            <a:custGeom>
              <a:avLst/>
              <a:gdLst/>
              <a:ahLst/>
              <a:cxnLst/>
              <a:rect l="l" t="t" r="r" b="b"/>
              <a:pathLst>
                <a:path w="1776" h="3213" extrusionOk="0">
                  <a:moveTo>
                    <a:pt x="1717" y="0"/>
                  </a:moveTo>
                  <a:cubicBezTo>
                    <a:pt x="1711" y="0"/>
                    <a:pt x="1706" y="2"/>
                    <a:pt x="1701" y="6"/>
                  </a:cubicBezTo>
                  <a:cubicBezTo>
                    <a:pt x="1491" y="172"/>
                    <a:pt x="1313" y="362"/>
                    <a:pt x="1123" y="562"/>
                  </a:cubicBezTo>
                  <a:cubicBezTo>
                    <a:pt x="945" y="740"/>
                    <a:pt x="779" y="929"/>
                    <a:pt x="634" y="1141"/>
                  </a:cubicBezTo>
                  <a:cubicBezTo>
                    <a:pt x="356" y="1519"/>
                    <a:pt x="144" y="1941"/>
                    <a:pt x="55" y="2408"/>
                  </a:cubicBezTo>
                  <a:cubicBezTo>
                    <a:pt x="0" y="2653"/>
                    <a:pt x="0" y="2909"/>
                    <a:pt x="45" y="3165"/>
                  </a:cubicBezTo>
                  <a:cubicBezTo>
                    <a:pt x="51" y="3195"/>
                    <a:pt x="84" y="3212"/>
                    <a:pt x="112" y="3212"/>
                  </a:cubicBezTo>
                  <a:cubicBezTo>
                    <a:pt x="135" y="3212"/>
                    <a:pt x="156" y="3201"/>
                    <a:pt x="156" y="3175"/>
                  </a:cubicBezTo>
                  <a:cubicBezTo>
                    <a:pt x="22" y="2219"/>
                    <a:pt x="556" y="1351"/>
                    <a:pt x="1168" y="673"/>
                  </a:cubicBezTo>
                  <a:cubicBezTo>
                    <a:pt x="1357" y="462"/>
                    <a:pt x="1568" y="261"/>
                    <a:pt x="1757" y="51"/>
                  </a:cubicBezTo>
                  <a:cubicBezTo>
                    <a:pt x="1775" y="33"/>
                    <a:pt x="1742" y="0"/>
                    <a:pt x="17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31" name="Google Shape;16831;p24"/>
            <p:cNvSpPr/>
            <p:nvPr/>
          </p:nvSpPr>
          <p:spPr>
            <a:xfrm flipH="1">
              <a:off x="189091" y="27047"/>
              <a:ext cx="105362" cy="240412"/>
            </a:xfrm>
            <a:custGeom>
              <a:avLst/>
              <a:gdLst/>
              <a:ahLst/>
              <a:cxnLst/>
              <a:rect l="l" t="t" r="r" b="b"/>
              <a:pathLst>
                <a:path w="1306" h="2980" extrusionOk="0">
                  <a:moveTo>
                    <a:pt x="1228" y="0"/>
                  </a:moveTo>
                  <a:cubicBezTo>
                    <a:pt x="1218" y="0"/>
                    <a:pt x="1209" y="3"/>
                    <a:pt x="1201" y="11"/>
                  </a:cubicBezTo>
                  <a:cubicBezTo>
                    <a:pt x="568" y="577"/>
                    <a:pt x="156" y="1367"/>
                    <a:pt x="34" y="2213"/>
                  </a:cubicBezTo>
                  <a:cubicBezTo>
                    <a:pt x="0" y="2457"/>
                    <a:pt x="0" y="2691"/>
                    <a:pt x="22" y="2935"/>
                  </a:cubicBezTo>
                  <a:cubicBezTo>
                    <a:pt x="22" y="2961"/>
                    <a:pt x="52" y="2979"/>
                    <a:pt x="78" y="2979"/>
                  </a:cubicBezTo>
                  <a:cubicBezTo>
                    <a:pt x="96" y="2979"/>
                    <a:pt x="111" y="2970"/>
                    <a:pt x="111" y="2947"/>
                  </a:cubicBezTo>
                  <a:cubicBezTo>
                    <a:pt x="111" y="2112"/>
                    <a:pt x="334" y="1301"/>
                    <a:pt x="823" y="600"/>
                  </a:cubicBezTo>
                  <a:cubicBezTo>
                    <a:pt x="957" y="411"/>
                    <a:pt x="1112" y="233"/>
                    <a:pt x="1280" y="66"/>
                  </a:cubicBezTo>
                  <a:cubicBezTo>
                    <a:pt x="1305" y="40"/>
                    <a:pt x="1264" y="0"/>
                    <a:pt x="122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32" name="Google Shape;16832;p24"/>
            <p:cNvSpPr/>
            <p:nvPr/>
          </p:nvSpPr>
          <p:spPr>
            <a:xfrm flipH="1">
              <a:off x="-314408" y="160727"/>
              <a:ext cx="84547" cy="166029"/>
            </a:xfrm>
            <a:custGeom>
              <a:avLst/>
              <a:gdLst/>
              <a:ahLst/>
              <a:cxnLst/>
              <a:rect l="l" t="t" r="r" b="b"/>
              <a:pathLst>
                <a:path w="1048" h="2058" extrusionOk="0">
                  <a:moveTo>
                    <a:pt x="18" y="1"/>
                  </a:moveTo>
                  <a:cubicBezTo>
                    <a:pt x="8" y="1"/>
                    <a:pt x="0" y="14"/>
                    <a:pt x="8" y="22"/>
                  </a:cubicBezTo>
                  <a:cubicBezTo>
                    <a:pt x="41" y="55"/>
                    <a:pt x="63" y="99"/>
                    <a:pt x="85" y="133"/>
                  </a:cubicBezTo>
                  <a:cubicBezTo>
                    <a:pt x="119" y="166"/>
                    <a:pt x="142" y="210"/>
                    <a:pt x="174" y="244"/>
                  </a:cubicBezTo>
                  <a:cubicBezTo>
                    <a:pt x="231" y="311"/>
                    <a:pt x="286" y="388"/>
                    <a:pt x="342" y="467"/>
                  </a:cubicBezTo>
                  <a:cubicBezTo>
                    <a:pt x="453" y="622"/>
                    <a:pt x="542" y="778"/>
                    <a:pt x="619" y="945"/>
                  </a:cubicBezTo>
                  <a:cubicBezTo>
                    <a:pt x="787" y="1290"/>
                    <a:pt x="886" y="1646"/>
                    <a:pt x="953" y="2024"/>
                  </a:cubicBezTo>
                  <a:cubicBezTo>
                    <a:pt x="959" y="2042"/>
                    <a:pt x="990" y="2057"/>
                    <a:pt x="1014" y="2057"/>
                  </a:cubicBezTo>
                  <a:cubicBezTo>
                    <a:pt x="1033" y="2057"/>
                    <a:pt x="1047" y="2048"/>
                    <a:pt x="1042" y="2024"/>
                  </a:cubicBezTo>
                  <a:cubicBezTo>
                    <a:pt x="1009" y="1634"/>
                    <a:pt x="886" y="1268"/>
                    <a:pt x="720" y="922"/>
                  </a:cubicBezTo>
                  <a:cubicBezTo>
                    <a:pt x="631" y="756"/>
                    <a:pt x="530" y="589"/>
                    <a:pt x="419" y="433"/>
                  </a:cubicBezTo>
                  <a:cubicBezTo>
                    <a:pt x="364" y="356"/>
                    <a:pt x="308" y="277"/>
                    <a:pt x="241" y="210"/>
                  </a:cubicBezTo>
                  <a:cubicBezTo>
                    <a:pt x="219" y="178"/>
                    <a:pt x="186" y="133"/>
                    <a:pt x="152" y="99"/>
                  </a:cubicBezTo>
                  <a:cubicBezTo>
                    <a:pt x="119" y="66"/>
                    <a:pt x="75" y="44"/>
                    <a:pt x="30" y="10"/>
                  </a:cubicBezTo>
                  <a:cubicBezTo>
                    <a:pt x="27" y="3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33" name="Google Shape;16833;p24"/>
            <p:cNvSpPr/>
            <p:nvPr/>
          </p:nvSpPr>
          <p:spPr>
            <a:xfrm flipH="1">
              <a:off x="-316263" y="108368"/>
              <a:ext cx="99634" cy="33077"/>
            </a:xfrm>
            <a:custGeom>
              <a:avLst/>
              <a:gdLst/>
              <a:ahLst/>
              <a:cxnLst/>
              <a:rect l="l" t="t" r="r" b="b"/>
              <a:pathLst>
                <a:path w="1235" h="410" extrusionOk="0">
                  <a:moveTo>
                    <a:pt x="241" y="0"/>
                  </a:moveTo>
                  <a:cubicBezTo>
                    <a:pt x="144" y="0"/>
                    <a:pt x="59" y="30"/>
                    <a:pt x="16" y="125"/>
                  </a:cubicBezTo>
                  <a:cubicBezTo>
                    <a:pt x="1" y="149"/>
                    <a:pt x="29" y="173"/>
                    <a:pt x="56" y="173"/>
                  </a:cubicBezTo>
                  <a:cubicBezTo>
                    <a:pt x="66" y="173"/>
                    <a:pt x="77" y="169"/>
                    <a:pt x="83" y="159"/>
                  </a:cubicBezTo>
                  <a:cubicBezTo>
                    <a:pt x="115" y="95"/>
                    <a:pt x="182" y="71"/>
                    <a:pt x="254" y="71"/>
                  </a:cubicBezTo>
                  <a:cubicBezTo>
                    <a:pt x="282" y="71"/>
                    <a:pt x="311" y="75"/>
                    <a:pt x="338" y="81"/>
                  </a:cubicBezTo>
                  <a:cubicBezTo>
                    <a:pt x="427" y="103"/>
                    <a:pt x="528" y="125"/>
                    <a:pt x="617" y="159"/>
                  </a:cubicBezTo>
                  <a:cubicBezTo>
                    <a:pt x="806" y="226"/>
                    <a:pt x="995" y="315"/>
                    <a:pt x="1173" y="404"/>
                  </a:cubicBezTo>
                  <a:cubicBezTo>
                    <a:pt x="1180" y="407"/>
                    <a:pt x="1187" y="409"/>
                    <a:pt x="1193" y="409"/>
                  </a:cubicBezTo>
                  <a:cubicBezTo>
                    <a:pt x="1223" y="409"/>
                    <a:pt x="1234" y="367"/>
                    <a:pt x="1206" y="348"/>
                  </a:cubicBezTo>
                  <a:cubicBezTo>
                    <a:pt x="995" y="237"/>
                    <a:pt x="773" y="137"/>
                    <a:pt x="550" y="59"/>
                  </a:cubicBezTo>
                  <a:cubicBezTo>
                    <a:pt x="463" y="35"/>
                    <a:pt x="345" y="0"/>
                    <a:pt x="2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34" name="Google Shape;16834;p24"/>
            <p:cNvSpPr/>
            <p:nvPr/>
          </p:nvSpPr>
          <p:spPr>
            <a:xfrm flipH="1">
              <a:off x="133424" y="46893"/>
              <a:ext cx="49776" cy="213869"/>
            </a:xfrm>
            <a:custGeom>
              <a:avLst/>
              <a:gdLst/>
              <a:ahLst/>
              <a:cxnLst/>
              <a:rect l="l" t="t" r="r" b="b"/>
              <a:pathLst>
                <a:path w="617" h="2651" extrusionOk="0">
                  <a:moveTo>
                    <a:pt x="565" y="0"/>
                  </a:moveTo>
                  <a:cubicBezTo>
                    <a:pt x="556" y="0"/>
                    <a:pt x="549" y="3"/>
                    <a:pt x="546" y="9"/>
                  </a:cubicBezTo>
                  <a:cubicBezTo>
                    <a:pt x="168" y="610"/>
                    <a:pt x="0" y="1322"/>
                    <a:pt x="67" y="2022"/>
                  </a:cubicBezTo>
                  <a:cubicBezTo>
                    <a:pt x="79" y="2222"/>
                    <a:pt x="123" y="2422"/>
                    <a:pt x="190" y="2612"/>
                  </a:cubicBezTo>
                  <a:cubicBezTo>
                    <a:pt x="196" y="2637"/>
                    <a:pt x="223" y="2651"/>
                    <a:pt x="244" y="2651"/>
                  </a:cubicBezTo>
                  <a:cubicBezTo>
                    <a:pt x="260" y="2651"/>
                    <a:pt x="272" y="2642"/>
                    <a:pt x="267" y="2622"/>
                  </a:cubicBezTo>
                  <a:cubicBezTo>
                    <a:pt x="101" y="1944"/>
                    <a:pt x="112" y="1233"/>
                    <a:pt x="356" y="576"/>
                  </a:cubicBezTo>
                  <a:cubicBezTo>
                    <a:pt x="423" y="387"/>
                    <a:pt x="501" y="209"/>
                    <a:pt x="601" y="42"/>
                  </a:cubicBezTo>
                  <a:cubicBezTo>
                    <a:pt x="617" y="18"/>
                    <a:pt x="587" y="0"/>
                    <a:pt x="5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35" name="Google Shape;16835;p24"/>
            <p:cNvSpPr/>
            <p:nvPr/>
          </p:nvSpPr>
          <p:spPr>
            <a:xfrm flipH="1">
              <a:off x="236044" y="362094"/>
              <a:ext cx="41386" cy="143279"/>
            </a:xfrm>
            <a:custGeom>
              <a:avLst/>
              <a:gdLst/>
              <a:ahLst/>
              <a:cxnLst/>
              <a:rect l="l" t="t" r="r" b="b"/>
              <a:pathLst>
                <a:path w="513" h="1776" extrusionOk="0">
                  <a:moveTo>
                    <a:pt x="30" y="0"/>
                  </a:moveTo>
                  <a:cubicBezTo>
                    <a:pt x="20" y="0"/>
                    <a:pt x="12" y="5"/>
                    <a:pt x="12" y="17"/>
                  </a:cubicBezTo>
                  <a:cubicBezTo>
                    <a:pt x="1" y="618"/>
                    <a:pt x="134" y="1229"/>
                    <a:pt x="424" y="1752"/>
                  </a:cubicBezTo>
                  <a:cubicBezTo>
                    <a:pt x="434" y="1767"/>
                    <a:pt x="456" y="1776"/>
                    <a:pt x="475" y="1776"/>
                  </a:cubicBezTo>
                  <a:cubicBezTo>
                    <a:pt x="496" y="1776"/>
                    <a:pt x="513" y="1765"/>
                    <a:pt x="501" y="1741"/>
                  </a:cubicBezTo>
                  <a:cubicBezTo>
                    <a:pt x="379" y="1474"/>
                    <a:pt x="279" y="1196"/>
                    <a:pt x="201" y="918"/>
                  </a:cubicBezTo>
                  <a:cubicBezTo>
                    <a:pt x="134" y="628"/>
                    <a:pt x="90" y="329"/>
                    <a:pt x="78" y="39"/>
                  </a:cubicBezTo>
                  <a:cubicBezTo>
                    <a:pt x="78" y="17"/>
                    <a:pt x="50" y="0"/>
                    <a:pt x="3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36" name="Google Shape;16836;p24"/>
            <p:cNvSpPr/>
            <p:nvPr/>
          </p:nvSpPr>
          <p:spPr>
            <a:xfrm flipH="1">
              <a:off x="-301419" y="315302"/>
              <a:ext cx="108347" cy="21379"/>
            </a:xfrm>
            <a:custGeom>
              <a:avLst/>
              <a:gdLst/>
              <a:ahLst/>
              <a:cxnLst/>
              <a:rect l="l" t="t" r="r" b="b"/>
              <a:pathLst>
                <a:path w="1343" h="265" extrusionOk="0">
                  <a:moveTo>
                    <a:pt x="1011" y="1"/>
                  </a:moveTo>
                  <a:cubicBezTo>
                    <a:pt x="678" y="1"/>
                    <a:pt x="346" y="77"/>
                    <a:pt x="41" y="207"/>
                  </a:cubicBezTo>
                  <a:cubicBezTo>
                    <a:pt x="1" y="218"/>
                    <a:pt x="43" y="265"/>
                    <a:pt x="77" y="265"/>
                  </a:cubicBezTo>
                  <a:cubicBezTo>
                    <a:pt x="80" y="265"/>
                    <a:pt x="83" y="264"/>
                    <a:pt x="86" y="264"/>
                  </a:cubicBezTo>
                  <a:cubicBezTo>
                    <a:pt x="395" y="127"/>
                    <a:pt x="734" y="65"/>
                    <a:pt x="1072" y="65"/>
                  </a:cubicBezTo>
                  <a:cubicBezTo>
                    <a:pt x="1147" y="65"/>
                    <a:pt x="1223" y="68"/>
                    <a:pt x="1298" y="74"/>
                  </a:cubicBezTo>
                  <a:cubicBezTo>
                    <a:pt x="1342" y="74"/>
                    <a:pt x="1320" y="19"/>
                    <a:pt x="1287" y="19"/>
                  </a:cubicBezTo>
                  <a:cubicBezTo>
                    <a:pt x="1196" y="7"/>
                    <a:pt x="1103" y="1"/>
                    <a:pt x="10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37" name="Google Shape;16837;p24"/>
            <p:cNvSpPr/>
            <p:nvPr/>
          </p:nvSpPr>
          <p:spPr>
            <a:xfrm flipH="1">
              <a:off x="-253901" y="336197"/>
              <a:ext cx="54536" cy="9439"/>
            </a:xfrm>
            <a:custGeom>
              <a:avLst/>
              <a:gdLst/>
              <a:ahLst/>
              <a:cxnLst/>
              <a:rect l="l" t="t" r="r" b="b"/>
              <a:pathLst>
                <a:path w="676" h="117" extrusionOk="0">
                  <a:moveTo>
                    <a:pt x="494" y="0"/>
                  </a:moveTo>
                  <a:cubicBezTo>
                    <a:pt x="347" y="0"/>
                    <a:pt x="196" y="15"/>
                    <a:pt x="52" y="49"/>
                  </a:cubicBezTo>
                  <a:cubicBezTo>
                    <a:pt x="0" y="59"/>
                    <a:pt x="35" y="117"/>
                    <a:pt x="76" y="117"/>
                  </a:cubicBezTo>
                  <a:cubicBezTo>
                    <a:pt x="79" y="117"/>
                    <a:pt x="82" y="117"/>
                    <a:pt x="85" y="116"/>
                  </a:cubicBezTo>
                  <a:cubicBezTo>
                    <a:pt x="221" y="82"/>
                    <a:pt x="363" y="67"/>
                    <a:pt x="507" y="67"/>
                  </a:cubicBezTo>
                  <a:cubicBezTo>
                    <a:pt x="552" y="67"/>
                    <a:pt x="597" y="69"/>
                    <a:pt x="641" y="71"/>
                  </a:cubicBezTo>
                  <a:cubicBezTo>
                    <a:pt x="664" y="71"/>
                    <a:pt x="675" y="60"/>
                    <a:pt x="675" y="37"/>
                  </a:cubicBezTo>
                  <a:cubicBezTo>
                    <a:pt x="675" y="15"/>
                    <a:pt x="653" y="5"/>
                    <a:pt x="631" y="5"/>
                  </a:cubicBezTo>
                  <a:cubicBezTo>
                    <a:pt x="586" y="2"/>
                    <a:pt x="540" y="0"/>
                    <a:pt x="4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38" name="Google Shape;16838;p24"/>
            <p:cNvSpPr/>
            <p:nvPr/>
          </p:nvSpPr>
          <p:spPr>
            <a:xfrm flipH="1">
              <a:off x="-232039" y="357898"/>
              <a:ext cx="28478" cy="5647"/>
            </a:xfrm>
            <a:custGeom>
              <a:avLst/>
              <a:gdLst/>
              <a:ahLst/>
              <a:cxnLst/>
              <a:rect l="l" t="t" r="r" b="b"/>
              <a:pathLst>
                <a:path w="353" h="70" extrusionOk="0">
                  <a:moveTo>
                    <a:pt x="319" y="1"/>
                  </a:moveTo>
                  <a:cubicBezTo>
                    <a:pt x="317" y="1"/>
                    <a:pt x="314" y="1"/>
                    <a:pt x="312" y="2"/>
                  </a:cubicBezTo>
                  <a:cubicBezTo>
                    <a:pt x="211" y="2"/>
                    <a:pt x="112" y="13"/>
                    <a:pt x="11" y="25"/>
                  </a:cubicBezTo>
                  <a:cubicBezTo>
                    <a:pt x="0" y="25"/>
                    <a:pt x="0" y="35"/>
                    <a:pt x="0" y="47"/>
                  </a:cubicBezTo>
                  <a:cubicBezTo>
                    <a:pt x="11" y="58"/>
                    <a:pt x="23" y="69"/>
                    <a:pt x="45" y="69"/>
                  </a:cubicBezTo>
                  <a:cubicBezTo>
                    <a:pt x="134" y="58"/>
                    <a:pt x="234" y="47"/>
                    <a:pt x="323" y="35"/>
                  </a:cubicBezTo>
                  <a:cubicBezTo>
                    <a:pt x="352" y="35"/>
                    <a:pt x="338" y="1"/>
                    <a:pt x="3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39" name="Google Shape;16839;p24"/>
            <p:cNvSpPr/>
            <p:nvPr/>
          </p:nvSpPr>
          <p:spPr>
            <a:xfrm flipH="1">
              <a:off x="-260113" y="382505"/>
              <a:ext cx="68251" cy="9842"/>
            </a:xfrm>
            <a:custGeom>
              <a:avLst/>
              <a:gdLst/>
              <a:ahLst/>
              <a:cxnLst/>
              <a:rect l="l" t="t" r="r" b="b"/>
              <a:pathLst>
                <a:path w="846" h="122" extrusionOk="0">
                  <a:moveTo>
                    <a:pt x="232" y="1"/>
                  </a:moveTo>
                  <a:cubicBezTo>
                    <a:pt x="167" y="1"/>
                    <a:pt x="101" y="3"/>
                    <a:pt x="34" y="9"/>
                  </a:cubicBezTo>
                  <a:cubicBezTo>
                    <a:pt x="0" y="9"/>
                    <a:pt x="23" y="42"/>
                    <a:pt x="45" y="42"/>
                  </a:cubicBezTo>
                  <a:cubicBezTo>
                    <a:pt x="77" y="40"/>
                    <a:pt x="110" y="40"/>
                    <a:pt x="142" y="40"/>
                  </a:cubicBezTo>
                  <a:cubicBezTo>
                    <a:pt x="366" y="40"/>
                    <a:pt x="589" y="71"/>
                    <a:pt x="813" y="120"/>
                  </a:cubicBezTo>
                  <a:cubicBezTo>
                    <a:pt x="816" y="121"/>
                    <a:pt x="819" y="122"/>
                    <a:pt x="822" y="122"/>
                  </a:cubicBezTo>
                  <a:cubicBezTo>
                    <a:pt x="845" y="122"/>
                    <a:pt x="842" y="85"/>
                    <a:pt x="813" y="76"/>
                  </a:cubicBezTo>
                  <a:cubicBezTo>
                    <a:pt x="621" y="26"/>
                    <a:pt x="429" y="1"/>
                    <a:pt x="23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40" name="Google Shape;16840;p24"/>
            <p:cNvSpPr/>
            <p:nvPr/>
          </p:nvSpPr>
          <p:spPr>
            <a:xfrm flipH="1">
              <a:off x="-275603" y="410096"/>
              <a:ext cx="104313" cy="29285"/>
            </a:xfrm>
            <a:custGeom>
              <a:avLst/>
              <a:gdLst/>
              <a:ahLst/>
              <a:cxnLst/>
              <a:rect l="l" t="t" r="r" b="b"/>
              <a:pathLst>
                <a:path w="1293" h="363" extrusionOk="0">
                  <a:moveTo>
                    <a:pt x="44" y="1"/>
                  </a:moveTo>
                  <a:cubicBezTo>
                    <a:pt x="0" y="1"/>
                    <a:pt x="22" y="67"/>
                    <a:pt x="67" y="67"/>
                  </a:cubicBezTo>
                  <a:cubicBezTo>
                    <a:pt x="467" y="100"/>
                    <a:pt x="856" y="211"/>
                    <a:pt x="1234" y="356"/>
                  </a:cubicBezTo>
                  <a:cubicBezTo>
                    <a:pt x="1243" y="361"/>
                    <a:pt x="1250" y="363"/>
                    <a:pt x="1257" y="363"/>
                  </a:cubicBezTo>
                  <a:cubicBezTo>
                    <a:pt x="1285" y="363"/>
                    <a:pt x="1292" y="330"/>
                    <a:pt x="1256" y="312"/>
                  </a:cubicBezTo>
                  <a:cubicBezTo>
                    <a:pt x="890" y="122"/>
                    <a:pt x="467" y="33"/>
                    <a:pt x="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41" name="Google Shape;16841;p24"/>
            <p:cNvSpPr/>
            <p:nvPr/>
          </p:nvSpPr>
          <p:spPr>
            <a:xfrm flipH="1">
              <a:off x="-216710" y="423407"/>
              <a:ext cx="55343" cy="21056"/>
            </a:xfrm>
            <a:custGeom>
              <a:avLst/>
              <a:gdLst/>
              <a:ahLst/>
              <a:cxnLst/>
              <a:rect l="l" t="t" r="r" b="b"/>
              <a:pathLst>
                <a:path w="686" h="261" extrusionOk="0">
                  <a:moveTo>
                    <a:pt x="16" y="0"/>
                  </a:moveTo>
                  <a:cubicBezTo>
                    <a:pt x="0" y="0"/>
                    <a:pt x="3" y="37"/>
                    <a:pt x="22" y="46"/>
                  </a:cubicBezTo>
                  <a:cubicBezTo>
                    <a:pt x="234" y="102"/>
                    <a:pt x="434" y="180"/>
                    <a:pt x="645" y="258"/>
                  </a:cubicBezTo>
                  <a:cubicBezTo>
                    <a:pt x="650" y="260"/>
                    <a:pt x="654" y="260"/>
                    <a:pt x="658" y="260"/>
                  </a:cubicBezTo>
                  <a:cubicBezTo>
                    <a:pt x="681" y="260"/>
                    <a:pt x="685" y="234"/>
                    <a:pt x="657" y="224"/>
                  </a:cubicBezTo>
                  <a:cubicBezTo>
                    <a:pt x="467" y="113"/>
                    <a:pt x="245" y="58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42" name="Google Shape;16842;p24"/>
            <p:cNvSpPr/>
            <p:nvPr/>
          </p:nvSpPr>
          <p:spPr>
            <a:xfrm flipH="1">
              <a:off x="-203237" y="437041"/>
              <a:ext cx="62523" cy="29850"/>
            </a:xfrm>
            <a:custGeom>
              <a:avLst/>
              <a:gdLst/>
              <a:ahLst/>
              <a:cxnLst/>
              <a:rect l="l" t="t" r="r" b="b"/>
              <a:pathLst>
                <a:path w="775" h="370" extrusionOk="0">
                  <a:moveTo>
                    <a:pt x="56" y="0"/>
                  </a:moveTo>
                  <a:cubicBezTo>
                    <a:pt x="34" y="0"/>
                    <a:pt x="1" y="0"/>
                    <a:pt x="1" y="33"/>
                  </a:cubicBezTo>
                  <a:cubicBezTo>
                    <a:pt x="1" y="55"/>
                    <a:pt x="23" y="78"/>
                    <a:pt x="45" y="89"/>
                  </a:cubicBezTo>
                  <a:cubicBezTo>
                    <a:pt x="167" y="111"/>
                    <a:pt x="278" y="144"/>
                    <a:pt x="390" y="200"/>
                  </a:cubicBezTo>
                  <a:cubicBezTo>
                    <a:pt x="501" y="245"/>
                    <a:pt x="601" y="312"/>
                    <a:pt x="713" y="367"/>
                  </a:cubicBezTo>
                  <a:cubicBezTo>
                    <a:pt x="717" y="368"/>
                    <a:pt x="722" y="369"/>
                    <a:pt x="726" y="369"/>
                  </a:cubicBezTo>
                  <a:cubicBezTo>
                    <a:pt x="754" y="369"/>
                    <a:pt x="775" y="340"/>
                    <a:pt x="746" y="312"/>
                  </a:cubicBezTo>
                  <a:cubicBezTo>
                    <a:pt x="657" y="233"/>
                    <a:pt x="535" y="167"/>
                    <a:pt x="423" y="122"/>
                  </a:cubicBezTo>
                  <a:cubicBezTo>
                    <a:pt x="301" y="67"/>
                    <a:pt x="189" y="33"/>
                    <a:pt x="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43" name="Google Shape;16843;p24"/>
            <p:cNvSpPr/>
            <p:nvPr/>
          </p:nvSpPr>
          <p:spPr>
            <a:xfrm flipH="1">
              <a:off x="-157010" y="441156"/>
              <a:ext cx="29769" cy="21944"/>
            </a:xfrm>
            <a:custGeom>
              <a:avLst/>
              <a:gdLst/>
              <a:ahLst/>
              <a:cxnLst/>
              <a:rect l="l" t="t" r="r" b="b"/>
              <a:pathLst>
                <a:path w="369" h="272" extrusionOk="0">
                  <a:moveTo>
                    <a:pt x="39" y="0"/>
                  </a:moveTo>
                  <a:cubicBezTo>
                    <a:pt x="24" y="0"/>
                    <a:pt x="12" y="10"/>
                    <a:pt x="12" y="27"/>
                  </a:cubicBezTo>
                  <a:cubicBezTo>
                    <a:pt x="1" y="49"/>
                    <a:pt x="34" y="71"/>
                    <a:pt x="45" y="71"/>
                  </a:cubicBezTo>
                  <a:cubicBezTo>
                    <a:pt x="90" y="93"/>
                    <a:pt x="134" y="116"/>
                    <a:pt x="179" y="149"/>
                  </a:cubicBezTo>
                  <a:cubicBezTo>
                    <a:pt x="223" y="182"/>
                    <a:pt x="257" y="216"/>
                    <a:pt x="290" y="249"/>
                  </a:cubicBezTo>
                  <a:cubicBezTo>
                    <a:pt x="301" y="261"/>
                    <a:pt x="324" y="271"/>
                    <a:pt x="346" y="271"/>
                  </a:cubicBezTo>
                  <a:cubicBezTo>
                    <a:pt x="356" y="261"/>
                    <a:pt x="368" y="249"/>
                    <a:pt x="356" y="238"/>
                  </a:cubicBezTo>
                  <a:cubicBezTo>
                    <a:pt x="324" y="182"/>
                    <a:pt x="279" y="138"/>
                    <a:pt x="235" y="93"/>
                  </a:cubicBezTo>
                  <a:cubicBezTo>
                    <a:pt x="179" y="60"/>
                    <a:pt x="123" y="27"/>
                    <a:pt x="57" y="4"/>
                  </a:cubicBezTo>
                  <a:cubicBezTo>
                    <a:pt x="51" y="2"/>
                    <a:pt x="45" y="0"/>
                    <a:pt x="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44" name="Google Shape;16844;p24"/>
            <p:cNvSpPr/>
            <p:nvPr/>
          </p:nvSpPr>
          <p:spPr>
            <a:xfrm flipH="1">
              <a:off x="-130064" y="76340"/>
              <a:ext cx="22589" cy="92534"/>
            </a:xfrm>
            <a:custGeom>
              <a:avLst/>
              <a:gdLst/>
              <a:ahLst/>
              <a:cxnLst/>
              <a:rect l="l" t="t" r="r" b="b"/>
              <a:pathLst>
                <a:path w="280" h="1147" extrusionOk="0">
                  <a:moveTo>
                    <a:pt x="223" y="1"/>
                  </a:moveTo>
                  <a:cubicBezTo>
                    <a:pt x="211" y="1"/>
                    <a:pt x="201" y="7"/>
                    <a:pt x="201" y="22"/>
                  </a:cubicBezTo>
                  <a:cubicBezTo>
                    <a:pt x="201" y="211"/>
                    <a:pt x="179" y="389"/>
                    <a:pt x="146" y="567"/>
                  </a:cubicBezTo>
                  <a:cubicBezTo>
                    <a:pt x="134" y="656"/>
                    <a:pt x="112" y="745"/>
                    <a:pt x="90" y="834"/>
                  </a:cubicBezTo>
                  <a:cubicBezTo>
                    <a:pt x="57" y="923"/>
                    <a:pt x="23" y="1012"/>
                    <a:pt x="1" y="1112"/>
                  </a:cubicBezTo>
                  <a:cubicBezTo>
                    <a:pt x="1" y="1134"/>
                    <a:pt x="24" y="1146"/>
                    <a:pt x="47" y="1146"/>
                  </a:cubicBezTo>
                  <a:cubicBezTo>
                    <a:pt x="59" y="1146"/>
                    <a:pt x="71" y="1142"/>
                    <a:pt x="79" y="1135"/>
                  </a:cubicBezTo>
                  <a:cubicBezTo>
                    <a:pt x="124" y="1056"/>
                    <a:pt x="146" y="967"/>
                    <a:pt x="179" y="878"/>
                  </a:cubicBezTo>
                  <a:cubicBezTo>
                    <a:pt x="201" y="789"/>
                    <a:pt x="223" y="700"/>
                    <a:pt x="235" y="601"/>
                  </a:cubicBezTo>
                  <a:cubicBezTo>
                    <a:pt x="268" y="423"/>
                    <a:pt x="279" y="233"/>
                    <a:pt x="279" y="45"/>
                  </a:cubicBezTo>
                  <a:cubicBezTo>
                    <a:pt x="279" y="23"/>
                    <a:pt x="246" y="1"/>
                    <a:pt x="2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45" name="Google Shape;16845;p24"/>
            <p:cNvSpPr/>
            <p:nvPr/>
          </p:nvSpPr>
          <p:spPr>
            <a:xfrm flipH="1">
              <a:off x="-149507" y="105464"/>
              <a:ext cx="32512" cy="75189"/>
            </a:xfrm>
            <a:custGeom>
              <a:avLst/>
              <a:gdLst/>
              <a:ahLst/>
              <a:cxnLst/>
              <a:rect l="l" t="t" r="r" b="b"/>
              <a:pathLst>
                <a:path w="403" h="932" extrusionOk="0">
                  <a:moveTo>
                    <a:pt x="354" y="0"/>
                  </a:moveTo>
                  <a:cubicBezTo>
                    <a:pt x="343" y="0"/>
                    <a:pt x="332" y="5"/>
                    <a:pt x="328" y="17"/>
                  </a:cubicBezTo>
                  <a:cubicBezTo>
                    <a:pt x="306" y="173"/>
                    <a:pt x="261" y="317"/>
                    <a:pt x="206" y="462"/>
                  </a:cubicBezTo>
                  <a:cubicBezTo>
                    <a:pt x="150" y="606"/>
                    <a:pt x="83" y="740"/>
                    <a:pt x="16" y="885"/>
                  </a:cubicBezTo>
                  <a:cubicBezTo>
                    <a:pt x="1" y="908"/>
                    <a:pt x="35" y="932"/>
                    <a:pt x="65" y="932"/>
                  </a:cubicBezTo>
                  <a:cubicBezTo>
                    <a:pt x="77" y="932"/>
                    <a:pt x="88" y="928"/>
                    <a:pt x="95" y="918"/>
                  </a:cubicBezTo>
                  <a:cubicBezTo>
                    <a:pt x="261" y="662"/>
                    <a:pt x="350" y="339"/>
                    <a:pt x="395" y="40"/>
                  </a:cubicBezTo>
                  <a:cubicBezTo>
                    <a:pt x="402" y="18"/>
                    <a:pt x="376" y="0"/>
                    <a:pt x="3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46" name="Google Shape;16846;p24"/>
            <p:cNvSpPr/>
            <p:nvPr/>
          </p:nvSpPr>
          <p:spPr>
            <a:xfrm flipH="1">
              <a:off x="-159349" y="144269"/>
              <a:ext cx="47840" cy="65508"/>
            </a:xfrm>
            <a:custGeom>
              <a:avLst/>
              <a:gdLst/>
              <a:ahLst/>
              <a:cxnLst/>
              <a:rect l="l" t="t" r="r" b="b"/>
              <a:pathLst>
                <a:path w="593" h="812" extrusionOk="0">
                  <a:moveTo>
                    <a:pt x="544" y="0"/>
                  </a:moveTo>
                  <a:cubicBezTo>
                    <a:pt x="534" y="0"/>
                    <a:pt x="525" y="4"/>
                    <a:pt x="519" y="14"/>
                  </a:cubicBezTo>
                  <a:cubicBezTo>
                    <a:pt x="374" y="270"/>
                    <a:pt x="207" y="537"/>
                    <a:pt x="18" y="770"/>
                  </a:cubicBezTo>
                  <a:cubicBezTo>
                    <a:pt x="1" y="788"/>
                    <a:pt x="30" y="811"/>
                    <a:pt x="49" y="811"/>
                  </a:cubicBezTo>
                  <a:cubicBezTo>
                    <a:pt x="55" y="811"/>
                    <a:pt x="60" y="809"/>
                    <a:pt x="62" y="804"/>
                  </a:cubicBezTo>
                  <a:cubicBezTo>
                    <a:pt x="274" y="582"/>
                    <a:pt x="452" y="325"/>
                    <a:pt x="585" y="48"/>
                  </a:cubicBezTo>
                  <a:cubicBezTo>
                    <a:pt x="593" y="24"/>
                    <a:pt x="567" y="0"/>
                    <a:pt x="5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47" name="Google Shape;16847;p24"/>
            <p:cNvSpPr/>
            <p:nvPr/>
          </p:nvSpPr>
          <p:spPr>
            <a:xfrm flipH="1">
              <a:off x="-29058" y="36163"/>
              <a:ext cx="22912" cy="54214"/>
            </a:xfrm>
            <a:custGeom>
              <a:avLst/>
              <a:gdLst/>
              <a:ahLst/>
              <a:cxnLst/>
              <a:rect l="l" t="t" r="r" b="b"/>
              <a:pathLst>
                <a:path w="284" h="672" extrusionOk="0">
                  <a:moveTo>
                    <a:pt x="27" y="0"/>
                  </a:moveTo>
                  <a:cubicBezTo>
                    <a:pt x="11" y="0"/>
                    <a:pt x="0" y="9"/>
                    <a:pt x="11" y="31"/>
                  </a:cubicBezTo>
                  <a:cubicBezTo>
                    <a:pt x="45" y="131"/>
                    <a:pt x="90" y="231"/>
                    <a:pt x="122" y="331"/>
                  </a:cubicBezTo>
                  <a:cubicBezTo>
                    <a:pt x="156" y="431"/>
                    <a:pt x="178" y="531"/>
                    <a:pt x="211" y="642"/>
                  </a:cubicBezTo>
                  <a:cubicBezTo>
                    <a:pt x="211" y="660"/>
                    <a:pt x="234" y="672"/>
                    <a:pt x="253" y="672"/>
                  </a:cubicBezTo>
                  <a:cubicBezTo>
                    <a:pt x="269" y="672"/>
                    <a:pt x="284" y="663"/>
                    <a:pt x="278" y="642"/>
                  </a:cubicBezTo>
                  <a:cubicBezTo>
                    <a:pt x="256" y="431"/>
                    <a:pt x="178" y="209"/>
                    <a:pt x="67" y="19"/>
                  </a:cubicBezTo>
                  <a:cubicBezTo>
                    <a:pt x="62" y="8"/>
                    <a:pt x="42" y="0"/>
                    <a:pt x="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48" name="Google Shape;16848;p24"/>
            <p:cNvSpPr/>
            <p:nvPr/>
          </p:nvSpPr>
          <p:spPr>
            <a:xfrm flipH="1">
              <a:off x="-38497" y="30435"/>
              <a:ext cx="20330" cy="52035"/>
            </a:xfrm>
            <a:custGeom>
              <a:avLst/>
              <a:gdLst/>
              <a:ahLst/>
              <a:cxnLst/>
              <a:rect l="l" t="t" r="r" b="b"/>
              <a:pathLst>
                <a:path w="252" h="645" extrusionOk="0">
                  <a:moveTo>
                    <a:pt x="21" y="1"/>
                  </a:moveTo>
                  <a:cubicBezTo>
                    <a:pt x="10" y="1"/>
                    <a:pt x="0" y="10"/>
                    <a:pt x="7" y="24"/>
                  </a:cubicBezTo>
                  <a:cubicBezTo>
                    <a:pt x="52" y="113"/>
                    <a:pt x="96" y="213"/>
                    <a:pt x="118" y="313"/>
                  </a:cubicBezTo>
                  <a:cubicBezTo>
                    <a:pt x="151" y="413"/>
                    <a:pt x="174" y="513"/>
                    <a:pt x="185" y="614"/>
                  </a:cubicBezTo>
                  <a:cubicBezTo>
                    <a:pt x="191" y="633"/>
                    <a:pt x="213" y="645"/>
                    <a:pt x="230" y="645"/>
                  </a:cubicBezTo>
                  <a:cubicBezTo>
                    <a:pt x="242" y="645"/>
                    <a:pt x="252" y="638"/>
                    <a:pt x="252" y="624"/>
                  </a:cubicBezTo>
                  <a:cubicBezTo>
                    <a:pt x="240" y="402"/>
                    <a:pt x="163" y="191"/>
                    <a:pt x="40" y="13"/>
                  </a:cubicBezTo>
                  <a:cubicBezTo>
                    <a:pt x="36" y="4"/>
                    <a:pt x="28" y="1"/>
                    <a:pt x="2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49" name="Google Shape;16849;p24"/>
            <p:cNvSpPr/>
            <p:nvPr/>
          </p:nvSpPr>
          <p:spPr>
            <a:xfrm flipH="1">
              <a:off x="-59150" y="41972"/>
              <a:ext cx="15812" cy="86000"/>
            </a:xfrm>
            <a:custGeom>
              <a:avLst/>
              <a:gdLst/>
              <a:ahLst/>
              <a:cxnLst/>
              <a:rect l="l" t="t" r="r" b="b"/>
              <a:pathLst>
                <a:path w="196" h="1066" extrusionOk="0">
                  <a:moveTo>
                    <a:pt x="31" y="0"/>
                  </a:moveTo>
                  <a:cubicBezTo>
                    <a:pt x="15" y="0"/>
                    <a:pt x="1" y="9"/>
                    <a:pt x="7" y="26"/>
                  </a:cubicBezTo>
                  <a:cubicBezTo>
                    <a:pt x="62" y="181"/>
                    <a:pt x="96" y="348"/>
                    <a:pt x="106" y="515"/>
                  </a:cubicBezTo>
                  <a:cubicBezTo>
                    <a:pt x="118" y="693"/>
                    <a:pt x="96" y="859"/>
                    <a:pt x="84" y="1027"/>
                  </a:cubicBezTo>
                  <a:cubicBezTo>
                    <a:pt x="84" y="1048"/>
                    <a:pt x="108" y="1065"/>
                    <a:pt x="128" y="1065"/>
                  </a:cubicBezTo>
                  <a:cubicBezTo>
                    <a:pt x="138" y="1065"/>
                    <a:pt x="147" y="1060"/>
                    <a:pt x="151" y="1049"/>
                  </a:cubicBezTo>
                  <a:cubicBezTo>
                    <a:pt x="195" y="882"/>
                    <a:pt x="195" y="715"/>
                    <a:pt x="185" y="537"/>
                  </a:cubicBezTo>
                  <a:cubicBezTo>
                    <a:pt x="173" y="359"/>
                    <a:pt x="129" y="192"/>
                    <a:pt x="73" y="26"/>
                  </a:cubicBezTo>
                  <a:cubicBezTo>
                    <a:pt x="68" y="9"/>
                    <a:pt x="48" y="0"/>
                    <a:pt x="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50" name="Google Shape;16850;p24"/>
            <p:cNvSpPr/>
            <p:nvPr/>
          </p:nvSpPr>
          <p:spPr>
            <a:xfrm flipH="1">
              <a:off x="61461" y="196870"/>
              <a:ext cx="35578" cy="35981"/>
            </a:xfrm>
            <a:custGeom>
              <a:avLst/>
              <a:gdLst/>
              <a:ahLst/>
              <a:cxnLst/>
              <a:rect l="l" t="t" r="r" b="b"/>
              <a:pathLst>
                <a:path w="441" h="446" extrusionOk="0">
                  <a:moveTo>
                    <a:pt x="44" y="0"/>
                  </a:moveTo>
                  <a:cubicBezTo>
                    <a:pt x="35" y="0"/>
                    <a:pt x="27" y="3"/>
                    <a:pt x="22" y="7"/>
                  </a:cubicBezTo>
                  <a:cubicBezTo>
                    <a:pt x="0" y="29"/>
                    <a:pt x="12" y="52"/>
                    <a:pt x="34" y="63"/>
                  </a:cubicBezTo>
                  <a:cubicBezTo>
                    <a:pt x="101" y="108"/>
                    <a:pt x="156" y="174"/>
                    <a:pt x="212" y="230"/>
                  </a:cubicBezTo>
                  <a:cubicBezTo>
                    <a:pt x="279" y="296"/>
                    <a:pt x="323" y="363"/>
                    <a:pt x="378" y="430"/>
                  </a:cubicBezTo>
                  <a:cubicBezTo>
                    <a:pt x="388" y="440"/>
                    <a:pt x="403" y="445"/>
                    <a:pt x="415" y="445"/>
                  </a:cubicBezTo>
                  <a:cubicBezTo>
                    <a:pt x="429" y="445"/>
                    <a:pt x="440" y="437"/>
                    <a:pt x="434" y="419"/>
                  </a:cubicBezTo>
                  <a:cubicBezTo>
                    <a:pt x="400" y="330"/>
                    <a:pt x="345" y="263"/>
                    <a:pt x="289" y="197"/>
                  </a:cubicBezTo>
                  <a:cubicBezTo>
                    <a:pt x="222" y="130"/>
                    <a:pt x="156" y="63"/>
                    <a:pt x="78" y="19"/>
                  </a:cubicBezTo>
                  <a:cubicBezTo>
                    <a:pt x="72" y="6"/>
                    <a:pt x="57" y="0"/>
                    <a:pt x="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51" name="Google Shape;16851;p24"/>
            <p:cNvSpPr/>
            <p:nvPr/>
          </p:nvSpPr>
          <p:spPr>
            <a:xfrm flipH="1">
              <a:off x="50650" y="199774"/>
              <a:ext cx="26703" cy="30979"/>
            </a:xfrm>
            <a:custGeom>
              <a:avLst/>
              <a:gdLst/>
              <a:ahLst/>
              <a:cxnLst/>
              <a:rect l="l" t="t" r="r" b="b"/>
              <a:pathLst>
                <a:path w="331" h="384" extrusionOk="0">
                  <a:moveTo>
                    <a:pt x="34" y="0"/>
                  </a:moveTo>
                  <a:cubicBezTo>
                    <a:pt x="30" y="0"/>
                    <a:pt x="26" y="2"/>
                    <a:pt x="23" y="5"/>
                  </a:cubicBezTo>
                  <a:cubicBezTo>
                    <a:pt x="1" y="16"/>
                    <a:pt x="1" y="38"/>
                    <a:pt x="12" y="49"/>
                  </a:cubicBezTo>
                  <a:cubicBezTo>
                    <a:pt x="57" y="105"/>
                    <a:pt x="101" y="161"/>
                    <a:pt x="134" y="216"/>
                  </a:cubicBezTo>
                  <a:cubicBezTo>
                    <a:pt x="156" y="238"/>
                    <a:pt x="179" y="272"/>
                    <a:pt x="201" y="294"/>
                  </a:cubicBezTo>
                  <a:cubicBezTo>
                    <a:pt x="223" y="327"/>
                    <a:pt x="245" y="349"/>
                    <a:pt x="268" y="372"/>
                  </a:cubicBezTo>
                  <a:cubicBezTo>
                    <a:pt x="276" y="379"/>
                    <a:pt x="286" y="383"/>
                    <a:pt x="296" y="383"/>
                  </a:cubicBezTo>
                  <a:cubicBezTo>
                    <a:pt x="315" y="383"/>
                    <a:pt x="331" y="371"/>
                    <a:pt x="324" y="349"/>
                  </a:cubicBezTo>
                  <a:cubicBezTo>
                    <a:pt x="290" y="294"/>
                    <a:pt x="245" y="238"/>
                    <a:pt x="201" y="183"/>
                  </a:cubicBezTo>
                  <a:cubicBezTo>
                    <a:pt x="156" y="127"/>
                    <a:pt x="112" y="72"/>
                    <a:pt x="79" y="27"/>
                  </a:cubicBezTo>
                  <a:cubicBezTo>
                    <a:pt x="63" y="11"/>
                    <a:pt x="47" y="0"/>
                    <a:pt x="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52" name="Google Shape;16852;p24"/>
            <p:cNvSpPr/>
            <p:nvPr/>
          </p:nvSpPr>
          <p:spPr>
            <a:xfrm flipH="1">
              <a:off x="48230" y="248744"/>
              <a:ext cx="10326" cy="6535"/>
            </a:xfrm>
            <a:custGeom>
              <a:avLst/>
              <a:gdLst/>
              <a:ahLst/>
              <a:cxnLst/>
              <a:rect l="l" t="t" r="r" b="b"/>
              <a:pathLst>
                <a:path w="128" h="81" extrusionOk="0">
                  <a:moveTo>
                    <a:pt x="51" y="0"/>
                  </a:moveTo>
                  <a:cubicBezTo>
                    <a:pt x="14" y="0"/>
                    <a:pt x="1" y="49"/>
                    <a:pt x="46" y="76"/>
                  </a:cubicBezTo>
                  <a:cubicBezTo>
                    <a:pt x="54" y="79"/>
                    <a:pt x="61" y="80"/>
                    <a:pt x="68" y="80"/>
                  </a:cubicBezTo>
                  <a:cubicBezTo>
                    <a:pt x="109" y="80"/>
                    <a:pt x="127" y="28"/>
                    <a:pt x="79" y="9"/>
                  </a:cubicBezTo>
                  <a:cubicBezTo>
                    <a:pt x="69" y="3"/>
                    <a:pt x="59" y="0"/>
                    <a:pt x="5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53" name="Google Shape;16853;p24"/>
            <p:cNvSpPr/>
            <p:nvPr/>
          </p:nvSpPr>
          <p:spPr>
            <a:xfrm flipH="1">
              <a:off x="-217033" y="541759"/>
              <a:ext cx="21137" cy="78255"/>
            </a:xfrm>
            <a:custGeom>
              <a:avLst/>
              <a:gdLst/>
              <a:ahLst/>
              <a:cxnLst/>
              <a:rect l="l" t="t" r="r" b="b"/>
              <a:pathLst>
                <a:path w="262" h="970" extrusionOk="0">
                  <a:moveTo>
                    <a:pt x="37" y="1"/>
                  </a:moveTo>
                  <a:cubicBezTo>
                    <a:pt x="17" y="1"/>
                    <a:pt x="1" y="9"/>
                    <a:pt x="6" y="25"/>
                  </a:cubicBezTo>
                  <a:cubicBezTo>
                    <a:pt x="62" y="170"/>
                    <a:pt x="95" y="326"/>
                    <a:pt x="128" y="482"/>
                  </a:cubicBezTo>
                  <a:cubicBezTo>
                    <a:pt x="162" y="637"/>
                    <a:pt x="173" y="793"/>
                    <a:pt x="195" y="949"/>
                  </a:cubicBezTo>
                  <a:cubicBezTo>
                    <a:pt x="195" y="961"/>
                    <a:pt x="212" y="970"/>
                    <a:pt x="227" y="970"/>
                  </a:cubicBezTo>
                  <a:cubicBezTo>
                    <a:pt x="240" y="970"/>
                    <a:pt x="251" y="964"/>
                    <a:pt x="251" y="949"/>
                  </a:cubicBezTo>
                  <a:cubicBezTo>
                    <a:pt x="262" y="793"/>
                    <a:pt x="240" y="637"/>
                    <a:pt x="207" y="482"/>
                  </a:cubicBezTo>
                  <a:cubicBezTo>
                    <a:pt x="184" y="326"/>
                    <a:pt x="140" y="170"/>
                    <a:pt x="84" y="25"/>
                  </a:cubicBezTo>
                  <a:cubicBezTo>
                    <a:pt x="78" y="9"/>
                    <a:pt x="56" y="1"/>
                    <a:pt x="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54" name="Google Shape;16854;p24"/>
            <p:cNvSpPr/>
            <p:nvPr/>
          </p:nvSpPr>
          <p:spPr>
            <a:xfrm flipH="1">
              <a:off x="-231393" y="549019"/>
              <a:ext cx="20733" cy="70429"/>
            </a:xfrm>
            <a:custGeom>
              <a:avLst/>
              <a:gdLst/>
              <a:ahLst/>
              <a:cxnLst/>
              <a:rect l="l" t="t" r="r" b="b"/>
              <a:pathLst>
                <a:path w="257" h="873" extrusionOk="0">
                  <a:moveTo>
                    <a:pt x="33" y="1"/>
                  </a:moveTo>
                  <a:cubicBezTo>
                    <a:pt x="14" y="1"/>
                    <a:pt x="0" y="12"/>
                    <a:pt x="12" y="36"/>
                  </a:cubicBezTo>
                  <a:cubicBezTo>
                    <a:pt x="113" y="291"/>
                    <a:pt x="168" y="558"/>
                    <a:pt x="179" y="837"/>
                  </a:cubicBezTo>
                  <a:cubicBezTo>
                    <a:pt x="179" y="856"/>
                    <a:pt x="207" y="872"/>
                    <a:pt x="229" y="872"/>
                  </a:cubicBezTo>
                  <a:cubicBezTo>
                    <a:pt x="244" y="872"/>
                    <a:pt x="257" y="865"/>
                    <a:pt x="257" y="847"/>
                  </a:cubicBezTo>
                  <a:cubicBezTo>
                    <a:pt x="257" y="570"/>
                    <a:pt x="190" y="281"/>
                    <a:pt x="79" y="24"/>
                  </a:cubicBezTo>
                  <a:cubicBezTo>
                    <a:pt x="69" y="9"/>
                    <a:pt x="49" y="1"/>
                    <a:pt x="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55" name="Google Shape;16855;p24"/>
            <p:cNvSpPr/>
            <p:nvPr/>
          </p:nvSpPr>
          <p:spPr>
            <a:xfrm flipH="1">
              <a:off x="-297790" y="539338"/>
              <a:ext cx="31463" cy="56553"/>
            </a:xfrm>
            <a:custGeom>
              <a:avLst/>
              <a:gdLst/>
              <a:ahLst/>
              <a:cxnLst/>
              <a:rect l="l" t="t" r="r" b="b"/>
              <a:pathLst>
                <a:path w="390" h="701" extrusionOk="0">
                  <a:moveTo>
                    <a:pt x="34" y="0"/>
                  </a:moveTo>
                  <a:cubicBezTo>
                    <a:pt x="12" y="0"/>
                    <a:pt x="1" y="22"/>
                    <a:pt x="12" y="33"/>
                  </a:cubicBezTo>
                  <a:cubicBezTo>
                    <a:pt x="68" y="144"/>
                    <a:pt x="123" y="245"/>
                    <a:pt x="179" y="356"/>
                  </a:cubicBezTo>
                  <a:lnTo>
                    <a:pt x="246" y="522"/>
                  </a:lnTo>
                  <a:cubicBezTo>
                    <a:pt x="268" y="579"/>
                    <a:pt x="290" y="634"/>
                    <a:pt x="323" y="690"/>
                  </a:cubicBezTo>
                  <a:cubicBezTo>
                    <a:pt x="329" y="695"/>
                    <a:pt x="346" y="701"/>
                    <a:pt x="361" y="701"/>
                  </a:cubicBezTo>
                  <a:cubicBezTo>
                    <a:pt x="376" y="701"/>
                    <a:pt x="390" y="695"/>
                    <a:pt x="390" y="678"/>
                  </a:cubicBezTo>
                  <a:cubicBezTo>
                    <a:pt x="390" y="623"/>
                    <a:pt x="357" y="567"/>
                    <a:pt x="335" y="512"/>
                  </a:cubicBezTo>
                  <a:cubicBezTo>
                    <a:pt x="312" y="456"/>
                    <a:pt x="290" y="401"/>
                    <a:pt x="256" y="345"/>
                  </a:cubicBezTo>
                  <a:cubicBezTo>
                    <a:pt x="201" y="233"/>
                    <a:pt x="145" y="134"/>
                    <a:pt x="78" y="22"/>
                  </a:cubicBezTo>
                  <a:cubicBezTo>
                    <a:pt x="68" y="11"/>
                    <a:pt x="45" y="0"/>
                    <a:pt x="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56" name="Google Shape;16856;p24"/>
            <p:cNvSpPr/>
            <p:nvPr/>
          </p:nvSpPr>
          <p:spPr>
            <a:xfrm flipH="1">
              <a:off x="-305938" y="539822"/>
              <a:ext cx="26784" cy="35820"/>
            </a:xfrm>
            <a:custGeom>
              <a:avLst/>
              <a:gdLst/>
              <a:ahLst/>
              <a:cxnLst/>
              <a:rect l="l" t="t" r="r" b="b"/>
              <a:pathLst>
                <a:path w="332" h="444" extrusionOk="0">
                  <a:moveTo>
                    <a:pt x="19" y="0"/>
                  </a:moveTo>
                  <a:cubicBezTo>
                    <a:pt x="10" y="0"/>
                    <a:pt x="1" y="8"/>
                    <a:pt x="8" y="16"/>
                  </a:cubicBezTo>
                  <a:cubicBezTo>
                    <a:pt x="109" y="150"/>
                    <a:pt x="198" y="283"/>
                    <a:pt x="287" y="427"/>
                  </a:cubicBezTo>
                  <a:cubicBezTo>
                    <a:pt x="287" y="436"/>
                    <a:pt x="292" y="443"/>
                    <a:pt x="303" y="443"/>
                  </a:cubicBezTo>
                  <a:cubicBezTo>
                    <a:pt x="308" y="443"/>
                    <a:pt x="313" y="442"/>
                    <a:pt x="320" y="439"/>
                  </a:cubicBezTo>
                  <a:cubicBezTo>
                    <a:pt x="331" y="439"/>
                    <a:pt x="331" y="427"/>
                    <a:pt x="331" y="417"/>
                  </a:cubicBezTo>
                  <a:cubicBezTo>
                    <a:pt x="253" y="261"/>
                    <a:pt x="142" y="128"/>
                    <a:pt x="31" y="5"/>
                  </a:cubicBezTo>
                  <a:cubicBezTo>
                    <a:pt x="27" y="2"/>
                    <a:pt x="23" y="0"/>
                    <a:pt x="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57" name="Google Shape;16857;p24"/>
            <p:cNvSpPr/>
            <p:nvPr/>
          </p:nvSpPr>
          <p:spPr>
            <a:xfrm flipH="1">
              <a:off x="-344904" y="505212"/>
              <a:ext cx="33641" cy="21379"/>
            </a:xfrm>
            <a:custGeom>
              <a:avLst/>
              <a:gdLst/>
              <a:ahLst/>
              <a:cxnLst/>
              <a:rect l="l" t="t" r="r" b="b"/>
              <a:pathLst>
                <a:path w="417" h="265" extrusionOk="0">
                  <a:moveTo>
                    <a:pt x="45" y="1"/>
                  </a:moveTo>
                  <a:cubicBezTo>
                    <a:pt x="22" y="1"/>
                    <a:pt x="0" y="1"/>
                    <a:pt x="0" y="23"/>
                  </a:cubicBezTo>
                  <a:cubicBezTo>
                    <a:pt x="0" y="45"/>
                    <a:pt x="22" y="56"/>
                    <a:pt x="33" y="67"/>
                  </a:cubicBezTo>
                  <a:cubicBezTo>
                    <a:pt x="156" y="100"/>
                    <a:pt x="255" y="178"/>
                    <a:pt x="344" y="256"/>
                  </a:cubicBezTo>
                  <a:cubicBezTo>
                    <a:pt x="354" y="262"/>
                    <a:pt x="364" y="265"/>
                    <a:pt x="374" y="265"/>
                  </a:cubicBezTo>
                  <a:cubicBezTo>
                    <a:pt x="398" y="265"/>
                    <a:pt x="416" y="247"/>
                    <a:pt x="400" y="223"/>
                  </a:cubicBezTo>
                  <a:cubicBezTo>
                    <a:pt x="311" y="122"/>
                    <a:pt x="178" y="45"/>
                    <a:pt x="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58" name="Google Shape;16858;p24"/>
            <p:cNvSpPr/>
            <p:nvPr/>
          </p:nvSpPr>
          <p:spPr>
            <a:xfrm flipH="1">
              <a:off x="-344501" y="478589"/>
              <a:ext cx="24283" cy="15248"/>
            </a:xfrm>
            <a:custGeom>
              <a:avLst/>
              <a:gdLst/>
              <a:ahLst/>
              <a:cxnLst/>
              <a:rect l="l" t="t" r="r" b="b"/>
              <a:pathLst>
                <a:path w="301" h="189" extrusionOk="0">
                  <a:moveTo>
                    <a:pt x="29" y="1"/>
                  </a:moveTo>
                  <a:cubicBezTo>
                    <a:pt x="17" y="1"/>
                    <a:pt x="7" y="6"/>
                    <a:pt x="0" y="19"/>
                  </a:cubicBezTo>
                  <a:cubicBezTo>
                    <a:pt x="0" y="30"/>
                    <a:pt x="11" y="52"/>
                    <a:pt x="23" y="64"/>
                  </a:cubicBezTo>
                  <a:cubicBezTo>
                    <a:pt x="100" y="108"/>
                    <a:pt x="178" y="141"/>
                    <a:pt x="256" y="185"/>
                  </a:cubicBezTo>
                  <a:cubicBezTo>
                    <a:pt x="262" y="185"/>
                    <a:pt x="270" y="188"/>
                    <a:pt x="277" y="188"/>
                  </a:cubicBezTo>
                  <a:cubicBezTo>
                    <a:pt x="284" y="188"/>
                    <a:pt x="289" y="186"/>
                    <a:pt x="289" y="175"/>
                  </a:cubicBezTo>
                  <a:cubicBezTo>
                    <a:pt x="300" y="163"/>
                    <a:pt x="300" y="153"/>
                    <a:pt x="289" y="141"/>
                  </a:cubicBezTo>
                  <a:lnTo>
                    <a:pt x="55" y="8"/>
                  </a:lnTo>
                  <a:cubicBezTo>
                    <a:pt x="46" y="3"/>
                    <a:pt x="37" y="1"/>
                    <a:pt x="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59" name="Google Shape;16859;p24"/>
            <p:cNvSpPr/>
            <p:nvPr/>
          </p:nvSpPr>
          <p:spPr>
            <a:xfrm flipH="1">
              <a:off x="-365154" y="387264"/>
              <a:ext cx="29769" cy="12989"/>
            </a:xfrm>
            <a:custGeom>
              <a:avLst/>
              <a:gdLst/>
              <a:ahLst/>
              <a:cxnLst/>
              <a:rect l="l" t="t" r="r" b="b"/>
              <a:pathLst>
                <a:path w="369" h="161" extrusionOk="0">
                  <a:moveTo>
                    <a:pt x="40" y="1"/>
                  </a:moveTo>
                  <a:cubicBezTo>
                    <a:pt x="24" y="1"/>
                    <a:pt x="12" y="11"/>
                    <a:pt x="12" y="27"/>
                  </a:cubicBezTo>
                  <a:cubicBezTo>
                    <a:pt x="1" y="50"/>
                    <a:pt x="35" y="72"/>
                    <a:pt x="57" y="83"/>
                  </a:cubicBezTo>
                  <a:cubicBezTo>
                    <a:pt x="146" y="106"/>
                    <a:pt x="246" y="150"/>
                    <a:pt x="346" y="161"/>
                  </a:cubicBezTo>
                  <a:cubicBezTo>
                    <a:pt x="357" y="161"/>
                    <a:pt x="368" y="150"/>
                    <a:pt x="368" y="139"/>
                  </a:cubicBezTo>
                  <a:cubicBezTo>
                    <a:pt x="368" y="128"/>
                    <a:pt x="357" y="116"/>
                    <a:pt x="346" y="106"/>
                  </a:cubicBezTo>
                  <a:cubicBezTo>
                    <a:pt x="257" y="61"/>
                    <a:pt x="157" y="39"/>
                    <a:pt x="57" y="5"/>
                  </a:cubicBezTo>
                  <a:cubicBezTo>
                    <a:pt x="51" y="2"/>
                    <a:pt x="45" y="1"/>
                    <a:pt x="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60" name="Google Shape;16860;p24"/>
            <p:cNvSpPr/>
            <p:nvPr/>
          </p:nvSpPr>
          <p:spPr>
            <a:xfrm flipH="1">
              <a:off x="-356925" y="363949"/>
              <a:ext cx="10972" cy="6535"/>
            </a:xfrm>
            <a:custGeom>
              <a:avLst/>
              <a:gdLst/>
              <a:ahLst/>
              <a:cxnLst/>
              <a:rect l="l" t="t" r="r" b="b"/>
              <a:pathLst>
                <a:path w="136" h="81" extrusionOk="0">
                  <a:moveTo>
                    <a:pt x="60" y="0"/>
                  </a:moveTo>
                  <a:cubicBezTo>
                    <a:pt x="18" y="0"/>
                    <a:pt x="0" y="52"/>
                    <a:pt x="48" y="72"/>
                  </a:cubicBezTo>
                  <a:cubicBezTo>
                    <a:pt x="59" y="78"/>
                    <a:pt x="69" y="81"/>
                    <a:pt x="78" y="81"/>
                  </a:cubicBezTo>
                  <a:cubicBezTo>
                    <a:pt x="117" y="81"/>
                    <a:pt x="136" y="32"/>
                    <a:pt x="82" y="5"/>
                  </a:cubicBezTo>
                  <a:cubicBezTo>
                    <a:pt x="74" y="2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61" name="Google Shape;16861;p24"/>
            <p:cNvSpPr/>
            <p:nvPr/>
          </p:nvSpPr>
          <p:spPr>
            <a:xfrm flipH="1">
              <a:off x="170535" y="270688"/>
              <a:ext cx="69138" cy="26461"/>
            </a:xfrm>
            <a:custGeom>
              <a:avLst/>
              <a:gdLst/>
              <a:ahLst/>
              <a:cxnLst/>
              <a:rect l="l" t="t" r="r" b="b"/>
              <a:pathLst>
                <a:path w="857" h="328" extrusionOk="0">
                  <a:moveTo>
                    <a:pt x="129" y="1"/>
                  </a:moveTo>
                  <a:cubicBezTo>
                    <a:pt x="101" y="1"/>
                    <a:pt x="73" y="2"/>
                    <a:pt x="45" y="4"/>
                  </a:cubicBezTo>
                  <a:cubicBezTo>
                    <a:pt x="0" y="4"/>
                    <a:pt x="33" y="60"/>
                    <a:pt x="67" y="60"/>
                  </a:cubicBezTo>
                  <a:cubicBezTo>
                    <a:pt x="300" y="60"/>
                    <a:pt x="534" y="127"/>
                    <a:pt x="734" y="249"/>
                  </a:cubicBezTo>
                  <a:cubicBezTo>
                    <a:pt x="659" y="229"/>
                    <a:pt x="579" y="218"/>
                    <a:pt x="501" y="218"/>
                  </a:cubicBezTo>
                  <a:cubicBezTo>
                    <a:pt x="404" y="218"/>
                    <a:pt x="308" y="234"/>
                    <a:pt x="222" y="271"/>
                  </a:cubicBezTo>
                  <a:cubicBezTo>
                    <a:pt x="200" y="271"/>
                    <a:pt x="200" y="293"/>
                    <a:pt x="211" y="305"/>
                  </a:cubicBezTo>
                  <a:cubicBezTo>
                    <a:pt x="219" y="312"/>
                    <a:pt x="227" y="320"/>
                    <a:pt x="238" y="320"/>
                  </a:cubicBezTo>
                  <a:cubicBezTo>
                    <a:pt x="243" y="320"/>
                    <a:pt x="249" y="319"/>
                    <a:pt x="255" y="316"/>
                  </a:cubicBezTo>
                  <a:cubicBezTo>
                    <a:pt x="339" y="305"/>
                    <a:pt x="421" y="296"/>
                    <a:pt x="504" y="296"/>
                  </a:cubicBezTo>
                  <a:cubicBezTo>
                    <a:pt x="588" y="296"/>
                    <a:pt x="672" y="305"/>
                    <a:pt x="756" y="327"/>
                  </a:cubicBezTo>
                  <a:cubicBezTo>
                    <a:pt x="767" y="327"/>
                    <a:pt x="801" y="327"/>
                    <a:pt x="801" y="293"/>
                  </a:cubicBezTo>
                  <a:lnTo>
                    <a:pt x="801" y="283"/>
                  </a:lnTo>
                  <a:cubicBezTo>
                    <a:pt x="806" y="288"/>
                    <a:pt x="814" y="291"/>
                    <a:pt x="823" y="291"/>
                  </a:cubicBezTo>
                  <a:cubicBezTo>
                    <a:pt x="831" y="291"/>
                    <a:pt x="840" y="288"/>
                    <a:pt x="845" y="283"/>
                  </a:cubicBezTo>
                  <a:cubicBezTo>
                    <a:pt x="856" y="271"/>
                    <a:pt x="845" y="249"/>
                    <a:pt x="834" y="238"/>
                  </a:cubicBezTo>
                  <a:cubicBezTo>
                    <a:pt x="624" y="88"/>
                    <a:pt x="378" y="1"/>
                    <a:pt x="1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62" name="Google Shape;16862;p24"/>
            <p:cNvSpPr/>
            <p:nvPr/>
          </p:nvSpPr>
          <p:spPr>
            <a:xfrm flipH="1">
              <a:off x="169647" y="299731"/>
              <a:ext cx="42838" cy="19927"/>
            </a:xfrm>
            <a:custGeom>
              <a:avLst/>
              <a:gdLst/>
              <a:ahLst/>
              <a:cxnLst/>
              <a:rect l="l" t="t" r="r" b="b"/>
              <a:pathLst>
                <a:path w="531" h="247" extrusionOk="0">
                  <a:moveTo>
                    <a:pt x="464" y="0"/>
                  </a:moveTo>
                  <a:cubicBezTo>
                    <a:pt x="430" y="12"/>
                    <a:pt x="386" y="34"/>
                    <a:pt x="353" y="45"/>
                  </a:cubicBezTo>
                  <a:cubicBezTo>
                    <a:pt x="319" y="56"/>
                    <a:pt x="274" y="78"/>
                    <a:pt x="241" y="89"/>
                  </a:cubicBezTo>
                  <a:cubicBezTo>
                    <a:pt x="163" y="123"/>
                    <a:pt x="96" y="156"/>
                    <a:pt x="30" y="190"/>
                  </a:cubicBezTo>
                  <a:cubicBezTo>
                    <a:pt x="0" y="209"/>
                    <a:pt x="32" y="247"/>
                    <a:pt x="55" y="247"/>
                  </a:cubicBezTo>
                  <a:cubicBezTo>
                    <a:pt x="58" y="247"/>
                    <a:pt x="61" y="246"/>
                    <a:pt x="63" y="245"/>
                  </a:cubicBezTo>
                  <a:cubicBezTo>
                    <a:pt x="141" y="223"/>
                    <a:pt x="219" y="200"/>
                    <a:pt x="297" y="167"/>
                  </a:cubicBezTo>
                  <a:cubicBezTo>
                    <a:pt x="330" y="145"/>
                    <a:pt x="375" y="134"/>
                    <a:pt x="408" y="111"/>
                  </a:cubicBezTo>
                  <a:cubicBezTo>
                    <a:pt x="442" y="101"/>
                    <a:pt x="486" y="89"/>
                    <a:pt x="519" y="67"/>
                  </a:cubicBezTo>
                  <a:cubicBezTo>
                    <a:pt x="531" y="56"/>
                    <a:pt x="519" y="34"/>
                    <a:pt x="519" y="22"/>
                  </a:cubicBezTo>
                  <a:cubicBezTo>
                    <a:pt x="508" y="12"/>
                    <a:pt x="486" y="0"/>
                    <a:pt x="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63" name="Google Shape;16863;p24"/>
            <p:cNvSpPr/>
            <p:nvPr/>
          </p:nvSpPr>
          <p:spPr>
            <a:xfrm flipH="1">
              <a:off x="160128" y="354349"/>
              <a:ext cx="46791" cy="42596"/>
            </a:xfrm>
            <a:custGeom>
              <a:avLst/>
              <a:gdLst/>
              <a:ahLst/>
              <a:cxnLst/>
              <a:rect l="l" t="t" r="r" b="b"/>
              <a:pathLst>
                <a:path w="580" h="528" extrusionOk="0">
                  <a:moveTo>
                    <a:pt x="515" y="0"/>
                  </a:moveTo>
                  <a:cubicBezTo>
                    <a:pt x="511" y="0"/>
                    <a:pt x="509" y="1"/>
                    <a:pt x="506" y="2"/>
                  </a:cubicBezTo>
                  <a:cubicBezTo>
                    <a:pt x="294" y="102"/>
                    <a:pt x="116" y="269"/>
                    <a:pt x="17" y="480"/>
                  </a:cubicBezTo>
                  <a:cubicBezTo>
                    <a:pt x="1" y="504"/>
                    <a:pt x="30" y="527"/>
                    <a:pt x="56" y="527"/>
                  </a:cubicBezTo>
                  <a:cubicBezTo>
                    <a:pt x="67" y="527"/>
                    <a:pt x="77" y="523"/>
                    <a:pt x="83" y="514"/>
                  </a:cubicBezTo>
                  <a:cubicBezTo>
                    <a:pt x="195" y="324"/>
                    <a:pt x="350" y="168"/>
                    <a:pt x="551" y="57"/>
                  </a:cubicBezTo>
                  <a:cubicBezTo>
                    <a:pt x="580" y="37"/>
                    <a:pt x="540" y="0"/>
                    <a:pt x="51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64" name="Google Shape;16864;p24"/>
            <p:cNvSpPr/>
            <p:nvPr/>
          </p:nvSpPr>
          <p:spPr>
            <a:xfrm flipH="1">
              <a:off x="152625" y="362174"/>
              <a:ext cx="32351" cy="31141"/>
            </a:xfrm>
            <a:custGeom>
              <a:avLst/>
              <a:gdLst/>
              <a:ahLst/>
              <a:cxnLst/>
              <a:rect l="l" t="t" r="r" b="b"/>
              <a:pathLst>
                <a:path w="401" h="386" extrusionOk="0">
                  <a:moveTo>
                    <a:pt x="331" y="0"/>
                  </a:moveTo>
                  <a:cubicBezTo>
                    <a:pt x="324" y="0"/>
                    <a:pt x="317" y="2"/>
                    <a:pt x="311" y="5"/>
                  </a:cubicBezTo>
                  <a:cubicBezTo>
                    <a:pt x="167" y="61"/>
                    <a:pt x="56" y="183"/>
                    <a:pt x="12" y="328"/>
                  </a:cubicBezTo>
                  <a:cubicBezTo>
                    <a:pt x="0" y="350"/>
                    <a:pt x="12" y="372"/>
                    <a:pt x="34" y="383"/>
                  </a:cubicBezTo>
                  <a:cubicBezTo>
                    <a:pt x="39" y="383"/>
                    <a:pt x="51" y="386"/>
                    <a:pt x="62" y="386"/>
                  </a:cubicBezTo>
                  <a:cubicBezTo>
                    <a:pt x="73" y="386"/>
                    <a:pt x="84" y="383"/>
                    <a:pt x="89" y="372"/>
                  </a:cubicBezTo>
                  <a:cubicBezTo>
                    <a:pt x="145" y="239"/>
                    <a:pt x="245" y="138"/>
                    <a:pt x="378" y="83"/>
                  </a:cubicBezTo>
                  <a:cubicBezTo>
                    <a:pt x="400" y="71"/>
                    <a:pt x="400" y="49"/>
                    <a:pt x="378" y="27"/>
                  </a:cubicBezTo>
                  <a:cubicBezTo>
                    <a:pt x="370" y="11"/>
                    <a:pt x="350" y="0"/>
                    <a:pt x="3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65" name="Google Shape;16865;p24"/>
            <p:cNvSpPr/>
            <p:nvPr/>
          </p:nvSpPr>
          <p:spPr>
            <a:xfrm flipH="1">
              <a:off x="140926" y="394848"/>
              <a:ext cx="15409" cy="11779"/>
            </a:xfrm>
            <a:custGeom>
              <a:avLst/>
              <a:gdLst/>
              <a:ahLst/>
              <a:cxnLst/>
              <a:rect l="l" t="t" r="r" b="b"/>
              <a:pathLst>
                <a:path w="191" h="146" extrusionOk="0">
                  <a:moveTo>
                    <a:pt x="102" y="0"/>
                  </a:moveTo>
                  <a:cubicBezTo>
                    <a:pt x="102" y="0"/>
                    <a:pt x="90" y="0"/>
                    <a:pt x="79" y="12"/>
                  </a:cubicBezTo>
                  <a:lnTo>
                    <a:pt x="45" y="45"/>
                  </a:lnTo>
                  <a:cubicBezTo>
                    <a:pt x="35" y="45"/>
                    <a:pt x="23" y="45"/>
                    <a:pt x="23" y="56"/>
                  </a:cubicBezTo>
                  <a:cubicBezTo>
                    <a:pt x="13" y="56"/>
                    <a:pt x="13" y="67"/>
                    <a:pt x="13" y="67"/>
                  </a:cubicBezTo>
                  <a:lnTo>
                    <a:pt x="13" y="78"/>
                  </a:lnTo>
                  <a:cubicBezTo>
                    <a:pt x="1" y="78"/>
                    <a:pt x="1" y="89"/>
                    <a:pt x="1" y="89"/>
                  </a:cubicBezTo>
                  <a:cubicBezTo>
                    <a:pt x="1" y="111"/>
                    <a:pt x="13" y="123"/>
                    <a:pt x="13" y="123"/>
                  </a:cubicBezTo>
                  <a:cubicBezTo>
                    <a:pt x="23" y="134"/>
                    <a:pt x="35" y="145"/>
                    <a:pt x="57" y="145"/>
                  </a:cubicBezTo>
                  <a:cubicBezTo>
                    <a:pt x="68" y="145"/>
                    <a:pt x="90" y="145"/>
                    <a:pt x="102" y="134"/>
                  </a:cubicBezTo>
                  <a:cubicBezTo>
                    <a:pt x="112" y="123"/>
                    <a:pt x="124" y="123"/>
                    <a:pt x="134" y="111"/>
                  </a:cubicBezTo>
                  <a:cubicBezTo>
                    <a:pt x="146" y="101"/>
                    <a:pt x="157" y="89"/>
                    <a:pt x="179" y="78"/>
                  </a:cubicBezTo>
                  <a:cubicBezTo>
                    <a:pt x="190" y="67"/>
                    <a:pt x="190" y="56"/>
                    <a:pt x="190" y="45"/>
                  </a:cubicBezTo>
                  <a:cubicBezTo>
                    <a:pt x="179" y="34"/>
                    <a:pt x="168" y="22"/>
                    <a:pt x="168" y="12"/>
                  </a:cubicBezTo>
                  <a:cubicBezTo>
                    <a:pt x="146" y="0"/>
                    <a:pt x="134" y="0"/>
                    <a:pt x="12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66" name="Google Shape;16866;p24"/>
            <p:cNvSpPr/>
            <p:nvPr/>
          </p:nvSpPr>
          <p:spPr>
            <a:xfrm flipH="1">
              <a:off x="175698" y="180412"/>
              <a:ext cx="68493" cy="28317"/>
            </a:xfrm>
            <a:custGeom>
              <a:avLst/>
              <a:gdLst/>
              <a:ahLst/>
              <a:cxnLst/>
              <a:rect l="l" t="t" r="r" b="b"/>
              <a:pathLst>
                <a:path w="849" h="351" extrusionOk="0">
                  <a:moveTo>
                    <a:pt x="44" y="0"/>
                  </a:moveTo>
                  <a:cubicBezTo>
                    <a:pt x="22" y="0"/>
                    <a:pt x="0" y="23"/>
                    <a:pt x="0" y="45"/>
                  </a:cubicBezTo>
                  <a:cubicBezTo>
                    <a:pt x="12" y="67"/>
                    <a:pt x="34" y="78"/>
                    <a:pt x="56" y="89"/>
                  </a:cubicBezTo>
                  <a:cubicBezTo>
                    <a:pt x="311" y="122"/>
                    <a:pt x="545" y="223"/>
                    <a:pt x="779" y="345"/>
                  </a:cubicBezTo>
                  <a:cubicBezTo>
                    <a:pt x="785" y="349"/>
                    <a:pt x="792" y="351"/>
                    <a:pt x="798" y="351"/>
                  </a:cubicBezTo>
                  <a:cubicBezTo>
                    <a:pt x="826" y="351"/>
                    <a:pt x="849" y="316"/>
                    <a:pt x="812" y="289"/>
                  </a:cubicBezTo>
                  <a:cubicBezTo>
                    <a:pt x="590" y="122"/>
                    <a:pt x="323" y="33"/>
                    <a:pt x="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67" name="Google Shape;16867;p24"/>
            <p:cNvSpPr/>
            <p:nvPr/>
          </p:nvSpPr>
          <p:spPr>
            <a:xfrm flipH="1">
              <a:off x="185783" y="142897"/>
              <a:ext cx="55746" cy="39450"/>
            </a:xfrm>
            <a:custGeom>
              <a:avLst/>
              <a:gdLst/>
              <a:ahLst/>
              <a:cxnLst/>
              <a:rect l="l" t="t" r="r" b="b"/>
              <a:pathLst>
                <a:path w="691" h="489" extrusionOk="0">
                  <a:moveTo>
                    <a:pt x="34" y="1"/>
                  </a:moveTo>
                  <a:cubicBezTo>
                    <a:pt x="26" y="1"/>
                    <a:pt x="17" y="3"/>
                    <a:pt x="11" y="9"/>
                  </a:cubicBezTo>
                  <a:cubicBezTo>
                    <a:pt x="1" y="20"/>
                    <a:pt x="1" y="43"/>
                    <a:pt x="23" y="53"/>
                  </a:cubicBezTo>
                  <a:cubicBezTo>
                    <a:pt x="212" y="198"/>
                    <a:pt x="412" y="342"/>
                    <a:pt x="624" y="476"/>
                  </a:cubicBezTo>
                  <a:cubicBezTo>
                    <a:pt x="630" y="483"/>
                    <a:pt x="640" y="489"/>
                    <a:pt x="651" y="489"/>
                  </a:cubicBezTo>
                  <a:cubicBezTo>
                    <a:pt x="660" y="489"/>
                    <a:pt x="669" y="485"/>
                    <a:pt x="679" y="476"/>
                  </a:cubicBezTo>
                  <a:cubicBezTo>
                    <a:pt x="690" y="465"/>
                    <a:pt x="679" y="443"/>
                    <a:pt x="668" y="431"/>
                  </a:cubicBezTo>
                  <a:cubicBezTo>
                    <a:pt x="468" y="276"/>
                    <a:pt x="268" y="142"/>
                    <a:pt x="56" y="9"/>
                  </a:cubicBezTo>
                  <a:cubicBezTo>
                    <a:pt x="51" y="3"/>
                    <a:pt x="42" y="1"/>
                    <a:pt x="3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68" name="Google Shape;16868;p24"/>
            <p:cNvSpPr/>
            <p:nvPr/>
          </p:nvSpPr>
          <p:spPr>
            <a:xfrm flipH="1">
              <a:off x="183120" y="140639"/>
              <a:ext cx="32431" cy="25816"/>
            </a:xfrm>
            <a:custGeom>
              <a:avLst/>
              <a:gdLst/>
              <a:ahLst/>
              <a:cxnLst/>
              <a:rect l="l" t="t" r="r" b="b"/>
              <a:pathLst>
                <a:path w="402" h="320" extrusionOk="0">
                  <a:moveTo>
                    <a:pt x="30" y="1"/>
                  </a:moveTo>
                  <a:cubicBezTo>
                    <a:pt x="20" y="1"/>
                    <a:pt x="12" y="4"/>
                    <a:pt x="12" y="15"/>
                  </a:cubicBezTo>
                  <a:cubicBezTo>
                    <a:pt x="1" y="37"/>
                    <a:pt x="12" y="59"/>
                    <a:pt x="35" y="59"/>
                  </a:cubicBezTo>
                  <a:cubicBezTo>
                    <a:pt x="146" y="115"/>
                    <a:pt x="235" y="204"/>
                    <a:pt x="324" y="293"/>
                  </a:cubicBezTo>
                  <a:cubicBezTo>
                    <a:pt x="332" y="309"/>
                    <a:pt x="346" y="320"/>
                    <a:pt x="362" y="320"/>
                  </a:cubicBezTo>
                  <a:cubicBezTo>
                    <a:pt x="367" y="320"/>
                    <a:pt x="373" y="318"/>
                    <a:pt x="379" y="315"/>
                  </a:cubicBezTo>
                  <a:cubicBezTo>
                    <a:pt x="401" y="304"/>
                    <a:pt x="401" y="282"/>
                    <a:pt x="391" y="271"/>
                  </a:cubicBezTo>
                  <a:cubicBezTo>
                    <a:pt x="302" y="160"/>
                    <a:pt x="179" y="71"/>
                    <a:pt x="57" y="4"/>
                  </a:cubicBezTo>
                  <a:cubicBezTo>
                    <a:pt x="51" y="4"/>
                    <a:pt x="40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69" name="Google Shape;16869;p24"/>
            <p:cNvSpPr/>
            <p:nvPr/>
          </p:nvSpPr>
          <p:spPr>
            <a:xfrm flipH="1">
              <a:off x="175052" y="134911"/>
              <a:ext cx="19765" cy="17184"/>
            </a:xfrm>
            <a:custGeom>
              <a:avLst/>
              <a:gdLst/>
              <a:ahLst/>
              <a:cxnLst/>
              <a:rect l="l" t="t" r="r" b="b"/>
              <a:pathLst>
                <a:path w="245" h="213" extrusionOk="0">
                  <a:moveTo>
                    <a:pt x="33" y="1"/>
                  </a:moveTo>
                  <a:cubicBezTo>
                    <a:pt x="24" y="1"/>
                    <a:pt x="16" y="3"/>
                    <a:pt x="11" y="8"/>
                  </a:cubicBezTo>
                  <a:cubicBezTo>
                    <a:pt x="0" y="30"/>
                    <a:pt x="11" y="41"/>
                    <a:pt x="22" y="63"/>
                  </a:cubicBezTo>
                  <a:cubicBezTo>
                    <a:pt x="45" y="86"/>
                    <a:pt x="67" y="108"/>
                    <a:pt x="100" y="130"/>
                  </a:cubicBezTo>
                  <a:lnTo>
                    <a:pt x="134" y="164"/>
                  </a:lnTo>
                  <a:cubicBezTo>
                    <a:pt x="144" y="175"/>
                    <a:pt x="156" y="186"/>
                    <a:pt x="178" y="197"/>
                  </a:cubicBezTo>
                  <a:cubicBezTo>
                    <a:pt x="186" y="205"/>
                    <a:pt x="199" y="213"/>
                    <a:pt x="210" y="213"/>
                  </a:cubicBezTo>
                  <a:cubicBezTo>
                    <a:pt x="215" y="213"/>
                    <a:pt x="219" y="211"/>
                    <a:pt x="223" y="208"/>
                  </a:cubicBezTo>
                  <a:cubicBezTo>
                    <a:pt x="245" y="197"/>
                    <a:pt x="233" y="175"/>
                    <a:pt x="223" y="164"/>
                  </a:cubicBezTo>
                  <a:cubicBezTo>
                    <a:pt x="211" y="152"/>
                    <a:pt x="200" y="130"/>
                    <a:pt x="189" y="119"/>
                  </a:cubicBezTo>
                  <a:cubicBezTo>
                    <a:pt x="178" y="108"/>
                    <a:pt x="167" y="97"/>
                    <a:pt x="144" y="86"/>
                  </a:cubicBezTo>
                  <a:cubicBezTo>
                    <a:pt x="122" y="63"/>
                    <a:pt x="100" y="41"/>
                    <a:pt x="67" y="19"/>
                  </a:cubicBezTo>
                  <a:cubicBezTo>
                    <a:pt x="60" y="6"/>
                    <a:pt x="46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70" name="Google Shape;16870;p24"/>
            <p:cNvSpPr/>
            <p:nvPr/>
          </p:nvSpPr>
          <p:spPr>
            <a:xfrm flipH="1">
              <a:off x="-248497" y="43586"/>
              <a:ext cx="28559" cy="54940"/>
            </a:xfrm>
            <a:custGeom>
              <a:avLst/>
              <a:gdLst/>
              <a:ahLst/>
              <a:cxnLst/>
              <a:rect l="l" t="t" r="r" b="b"/>
              <a:pathLst>
                <a:path w="354" h="681" extrusionOk="0">
                  <a:moveTo>
                    <a:pt x="310" y="0"/>
                  </a:moveTo>
                  <a:cubicBezTo>
                    <a:pt x="300" y="0"/>
                    <a:pt x="290" y="5"/>
                    <a:pt x="287" y="16"/>
                  </a:cubicBezTo>
                  <a:cubicBezTo>
                    <a:pt x="265" y="128"/>
                    <a:pt x="220" y="239"/>
                    <a:pt x="176" y="339"/>
                  </a:cubicBezTo>
                  <a:lnTo>
                    <a:pt x="8" y="639"/>
                  </a:lnTo>
                  <a:cubicBezTo>
                    <a:pt x="0" y="656"/>
                    <a:pt x="31" y="680"/>
                    <a:pt x="56" y="680"/>
                  </a:cubicBezTo>
                  <a:cubicBezTo>
                    <a:pt x="63" y="680"/>
                    <a:pt x="70" y="678"/>
                    <a:pt x="75" y="673"/>
                  </a:cubicBezTo>
                  <a:cubicBezTo>
                    <a:pt x="220" y="495"/>
                    <a:pt x="309" y="261"/>
                    <a:pt x="354" y="39"/>
                  </a:cubicBezTo>
                  <a:cubicBezTo>
                    <a:pt x="354" y="17"/>
                    <a:pt x="330" y="0"/>
                    <a:pt x="3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71" name="Google Shape;16871;p24"/>
            <p:cNvSpPr/>
            <p:nvPr/>
          </p:nvSpPr>
          <p:spPr>
            <a:xfrm flipH="1">
              <a:off x="-258097" y="52218"/>
              <a:ext cx="31221" cy="53972"/>
            </a:xfrm>
            <a:custGeom>
              <a:avLst/>
              <a:gdLst/>
              <a:ahLst/>
              <a:cxnLst/>
              <a:rect l="l" t="t" r="r" b="b"/>
              <a:pathLst>
                <a:path w="387" h="669" extrusionOk="0">
                  <a:moveTo>
                    <a:pt x="350" y="1"/>
                  </a:moveTo>
                  <a:cubicBezTo>
                    <a:pt x="343" y="1"/>
                    <a:pt x="337" y="3"/>
                    <a:pt x="334" y="10"/>
                  </a:cubicBezTo>
                  <a:cubicBezTo>
                    <a:pt x="268" y="110"/>
                    <a:pt x="234" y="221"/>
                    <a:pt x="179" y="321"/>
                  </a:cubicBezTo>
                  <a:cubicBezTo>
                    <a:pt x="122" y="433"/>
                    <a:pt x="45" y="532"/>
                    <a:pt x="1" y="633"/>
                  </a:cubicBezTo>
                  <a:cubicBezTo>
                    <a:pt x="1" y="651"/>
                    <a:pt x="22" y="669"/>
                    <a:pt x="37" y="669"/>
                  </a:cubicBezTo>
                  <a:cubicBezTo>
                    <a:pt x="40" y="669"/>
                    <a:pt x="43" y="668"/>
                    <a:pt x="45" y="666"/>
                  </a:cubicBezTo>
                  <a:cubicBezTo>
                    <a:pt x="134" y="577"/>
                    <a:pt x="179" y="466"/>
                    <a:pt x="234" y="354"/>
                  </a:cubicBezTo>
                  <a:cubicBezTo>
                    <a:pt x="290" y="255"/>
                    <a:pt x="345" y="143"/>
                    <a:pt x="379" y="32"/>
                  </a:cubicBezTo>
                  <a:cubicBezTo>
                    <a:pt x="386" y="16"/>
                    <a:pt x="366" y="1"/>
                    <a:pt x="3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72" name="Google Shape;16872;p24"/>
            <p:cNvSpPr/>
            <p:nvPr/>
          </p:nvSpPr>
          <p:spPr>
            <a:xfrm flipH="1">
              <a:off x="-279557" y="48507"/>
              <a:ext cx="27268" cy="44210"/>
            </a:xfrm>
            <a:custGeom>
              <a:avLst/>
              <a:gdLst/>
              <a:ahLst/>
              <a:cxnLst/>
              <a:rect l="l" t="t" r="r" b="b"/>
              <a:pathLst>
                <a:path w="338" h="548" extrusionOk="0">
                  <a:moveTo>
                    <a:pt x="281" y="1"/>
                  </a:moveTo>
                  <a:cubicBezTo>
                    <a:pt x="268" y="1"/>
                    <a:pt x="256" y="7"/>
                    <a:pt x="252" y="22"/>
                  </a:cubicBezTo>
                  <a:cubicBezTo>
                    <a:pt x="230" y="111"/>
                    <a:pt x="197" y="189"/>
                    <a:pt x="153" y="267"/>
                  </a:cubicBezTo>
                  <a:cubicBezTo>
                    <a:pt x="108" y="356"/>
                    <a:pt x="64" y="423"/>
                    <a:pt x="19" y="501"/>
                  </a:cubicBezTo>
                  <a:cubicBezTo>
                    <a:pt x="1" y="528"/>
                    <a:pt x="35" y="548"/>
                    <a:pt x="61" y="548"/>
                  </a:cubicBezTo>
                  <a:cubicBezTo>
                    <a:pt x="66" y="548"/>
                    <a:pt x="71" y="547"/>
                    <a:pt x="74" y="545"/>
                  </a:cubicBezTo>
                  <a:cubicBezTo>
                    <a:pt x="208" y="412"/>
                    <a:pt x="286" y="222"/>
                    <a:pt x="331" y="44"/>
                  </a:cubicBezTo>
                  <a:cubicBezTo>
                    <a:pt x="338" y="23"/>
                    <a:pt x="307" y="1"/>
                    <a:pt x="2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73" name="Google Shape;16873;p24"/>
            <p:cNvSpPr/>
            <p:nvPr/>
          </p:nvSpPr>
          <p:spPr>
            <a:xfrm flipH="1">
              <a:off x="-284398" y="81987"/>
              <a:ext cx="9036" cy="11375"/>
            </a:xfrm>
            <a:custGeom>
              <a:avLst/>
              <a:gdLst/>
              <a:ahLst/>
              <a:cxnLst/>
              <a:rect l="l" t="t" r="r" b="b"/>
              <a:pathLst>
                <a:path w="112" h="141" extrusionOk="0">
                  <a:moveTo>
                    <a:pt x="63" y="1"/>
                  </a:moveTo>
                  <a:cubicBezTo>
                    <a:pt x="50" y="1"/>
                    <a:pt x="40" y="6"/>
                    <a:pt x="33" y="19"/>
                  </a:cubicBezTo>
                  <a:cubicBezTo>
                    <a:pt x="22" y="30"/>
                    <a:pt x="22" y="41"/>
                    <a:pt x="11" y="64"/>
                  </a:cubicBezTo>
                  <a:cubicBezTo>
                    <a:pt x="11" y="74"/>
                    <a:pt x="0" y="86"/>
                    <a:pt x="0" y="86"/>
                  </a:cubicBezTo>
                  <a:lnTo>
                    <a:pt x="0" y="108"/>
                  </a:lnTo>
                  <a:lnTo>
                    <a:pt x="0" y="130"/>
                  </a:lnTo>
                  <a:cubicBezTo>
                    <a:pt x="11" y="130"/>
                    <a:pt x="11" y="141"/>
                    <a:pt x="22" y="141"/>
                  </a:cubicBezTo>
                  <a:lnTo>
                    <a:pt x="55" y="141"/>
                  </a:lnTo>
                  <a:cubicBezTo>
                    <a:pt x="67" y="130"/>
                    <a:pt x="67" y="130"/>
                    <a:pt x="67" y="119"/>
                  </a:cubicBezTo>
                  <a:cubicBezTo>
                    <a:pt x="78" y="119"/>
                    <a:pt x="78" y="108"/>
                    <a:pt x="78" y="108"/>
                  </a:cubicBezTo>
                  <a:cubicBezTo>
                    <a:pt x="89" y="108"/>
                    <a:pt x="89" y="97"/>
                    <a:pt x="89" y="97"/>
                  </a:cubicBezTo>
                  <a:cubicBezTo>
                    <a:pt x="100" y="86"/>
                    <a:pt x="100" y="64"/>
                    <a:pt x="111" y="52"/>
                  </a:cubicBezTo>
                  <a:lnTo>
                    <a:pt x="111" y="30"/>
                  </a:lnTo>
                  <a:cubicBezTo>
                    <a:pt x="100" y="19"/>
                    <a:pt x="100" y="8"/>
                    <a:pt x="89" y="8"/>
                  </a:cubicBezTo>
                  <a:cubicBezTo>
                    <a:pt x="80" y="3"/>
                    <a:pt x="71" y="1"/>
                    <a:pt x="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74" name="Google Shape;16874;p24"/>
            <p:cNvSpPr/>
            <p:nvPr/>
          </p:nvSpPr>
          <p:spPr>
            <a:xfrm flipH="1">
              <a:off x="-290610" y="93282"/>
              <a:ext cx="3630" cy="1936"/>
            </a:xfrm>
            <a:custGeom>
              <a:avLst/>
              <a:gdLst/>
              <a:ahLst/>
              <a:cxnLst/>
              <a:rect l="l" t="t" r="r" b="b"/>
              <a:pathLst>
                <a:path w="45" h="24" extrusionOk="0">
                  <a:moveTo>
                    <a:pt x="0" y="1"/>
                  </a:moveTo>
                  <a:lnTo>
                    <a:pt x="0" y="13"/>
                  </a:lnTo>
                  <a:lnTo>
                    <a:pt x="0" y="23"/>
                  </a:lnTo>
                  <a:lnTo>
                    <a:pt x="34" y="23"/>
                  </a:lnTo>
                  <a:cubicBezTo>
                    <a:pt x="45" y="23"/>
                    <a:pt x="45" y="13"/>
                    <a:pt x="45" y="13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75" name="Google Shape;16875;p24"/>
            <p:cNvSpPr/>
            <p:nvPr/>
          </p:nvSpPr>
          <p:spPr>
            <a:xfrm flipH="1">
              <a:off x="-284397" y="410983"/>
              <a:ext cx="53891" cy="19765"/>
            </a:xfrm>
            <a:custGeom>
              <a:avLst/>
              <a:gdLst/>
              <a:ahLst/>
              <a:cxnLst/>
              <a:rect l="l" t="t" r="r" b="b"/>
              <a:pathLst>
                <a:path w="668" h="245" extrusionOk="0">
                  <a:moveTo>
                    <a:pt x="11" y="0"/>
                  </a:moveTo>
                  <a:cubicBezTo>
                    <a:pt x="0" y="0"/>
                    <a:pt x="0" y="22"/>
                    <a:pt x="11" y="22"/>
                  </a:cubicBezTo>
                  <a:cubicBezTo>
                    <a:pt x="223" y="101"/>
                    <a:pt x="433" y="168"/>
                    <a:pt x="645" y="245"/>
                  </a:cubicBezTo>
                  <a:cubicBezTo>
                    <a:pt x="667" y="245"/>
                    <a:pt x="667" y="212"/>
                    <a:pt x="645" y="212"/>
                  </a:cubicBezTo>
                  <a:cubicBezTo>
                    <a:pt x="433" y="134"/>
                    <a:pt x="223" y="67"/>
                    <a:pt x="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76" name="Google Shape;16876;p24"/>
            <p:cNvSpPr/>
            <p:nvPr/>
          </p:nvSpPr>
          <p:spPr>
            <a:xfrm flipH="1">
              <a:off x="-35835" y="156451"/>
              <a:ext cx="14441" cy="76238"/>
            </a:xfrm>
            <a:custGeom>
              <a:avLst/>
              <a:gdLst/>
              <a:ahLst/>
              <a:cxnLst/>
              <a:rect l="l" t="t" r="r" b="b"/>
              <a:pathLst>
                <a:path w="179" h="945" extrusionOk="0">
                  <a:moveTo>
                    <a:pt x="38" y="1"/>
                  </a:moveTo>
                  <a:cubicBezTo>
                    <a:pt x="20" y="1"/>
                    <a:pt x="6" y="10"/>
                    <a:pt x="12" y="30"/>
                  </a:cubicBezTo>
                  <a:cubicBezTo>
                    <a:pt x="78" y="320"/>
                    <a:pt x="67" y="609"/>
                    <a:pt x="0" y="898"/>
                  </a:cubicBezTo>
                  <a:cubicBezTo>
                    <a:pt x="0" y="921"/>
                    <a:pt x="39" y="945"/>
                    <a:pt x="66" y="945"/>
                  </a:cubicBezTo>
                  <a:cubicBezTo>
                    <a:pt x="77" y="945"/>
                    <a:pt x="86" y="941"/>
                    <a:pt x="89" y="931"/>
                  </a:cubicBezTo>
                  <a:cubicBezTo>
                    <a:pt x="178" y="642"/>
                    <a:pt x="167" y="330"/>
                    <a:pt x="89" y="30"/>
                  </a:cubicBezTo>
                  <a:cubicBezTo>
                    <a:pt x="83" y="12"/>
                    <a:pt x="58" y="1"/>
                    <a:pt x="3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77" name="Google Shape;16877;p24"/>
            <p:cNvSpPr/>
            <p:nvPr/>
          </p:nvSpPr>
          <p:spPr>
            <a:xfrm flipH="1">
              <a:off x="-51083" y="155886"/>
              <a:ext cx="13553" cy="74463"/>
            </a:xfrm>
            <a:custGeom>
              <a:avLst/>
              <a:gdLst/>
              <a:ahLst/>
              <a:cxnLst/>
              <a:rect l="l" t="t" r="r" b="b"/>
              <a:pathLst>
                <a:path w="168" h="923" extrusionOk="0">
                  <a:moveTo>
                    <a:pt x="95" y="1"/>
                  </a:moveTo>
                  <a:cubicBezTo>
                    <a:pt x="80" y="1"/>
                    <a:pt x="67" y="8"/>
                    <a:pt x="67" y="26"/>
                  </a:cubicBezTo>
                  <a:cubicBezTo>
                    <a:pt x="79" y="304"/>
                    <a:pt x="34" y="593"/>
                    <a:pt x="0" y="871"/>
                  </a:cubicBezTo>
                  <a:cubicBezTo>
                    <a:pt x="0" y="899"/>
                    <a:pt x="31" y="923"/>
                    <a:pt x="57" y="923"/>
                  </a:cubicBezTo>
                  <a:cubicBezTo>
                    <a:pt x="72" y="923"/>
                    <a:pt x="85" y="914"/>
                    <a:pt x="89" y="893"/>
                  </a:cubicBezTo>
                  <a:cubicBezTo>
                    <a:pt x="168" y="616"/>
                    <a:pt x="168" y="315"/>
                    <a:pt x="145" y="37"/>
                  </a:cubicBezTo>
                  <a:cubicBezTo>
                    <a:pt x="145" y="17"/>
                    <a:pt x="117" y="1"/>
                    <a:pt x="9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78" name="Google Shape;16878;p24"/>
            <p:cNvSpPr/>
            <p:nvPr/>
          </p:nvSpPr>
          <p:spPr>
            <a:xfrm flipH="1">
              <a:off x="-75285" y="175006"/>
              <a:ext cx="23718" cy="56230"/>
            </a:xfrm>
            <a:custGeom>
              <a:avLst/>
              <a:gdLst/>
              <a:ahLst/>
              <a:cxnLst/>
              <a:rect l="l" t="t" r="r" b="b"/>
              <a:pathLst>
                <a:path w="294" h="697" extrusionOk="0">
                  <a:moveTo>
                    <a:pt x="172" y="1"/>
                  </a:moveTo>
                  <a:cubicBezTo>
                    <a:pt x="149" y="1"/>
                    <a:pt x="127" y="11"/>
                    <a:pt x="138" y="33"/>
                  </a:cubicBezTo>
                  <a:cubicBezTo>
                    <a:pt x="172" y="234"/>
                    <a:pt x="138" y="456"/>
                    <a:pt x="16" y="634"/>
                  </a:cubicBezTo>
                  <a:cubicBezTo>
                    <a:pt x="0" y="666"/>
                    <a:pt x="40" y="697"/>
                    <a:pt x="76" y="697"/>
                  </a:cubicBezTo>
                  <a:cubicBezTo>
                    <a:pt x="91" y="697"/>
                    <a:pt x="106" y="692"/>
                    <a:pt x="116" y="679"/>
                  </a:cubicBezTo>
                  <a:cubicBezTo>
                    <a:pt x="249" y="490"/>
                    <a:pt x="293" y="256"/>
                    <a:pt x="216" y="45"/>
                  </a:cubicBezTo>
                  <a:cubicBezTo>
                    <a:pt x="216" y="23"/>
                    <a:pt x="194" y="1"/>
                    <a:pt x="17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79" name="Google Shape;16879;p24"/>
            <p:cNvSpPr/>
            <p:nvPr/>
          </p:nvSpPr>
          <p:spPr>
            <a:xfrm flipH="1">
              <a:off x="-86983" y="203727"/>
              <a:ext cx="10004" cy="21298"/>
            </a:xfrm>
            <a:custGeom>
              <a:avLst/>
              <a:gdLst/>
              <a:ahLst/>
              <a:cxnLst/>
              <a:rect l="l" t="t" r="r" b="b"/>
              <a:pathLst>
                <a:path w="124" h="264" extrusionOk="0">
                  <a:moveTo>
                    <a:pt x="67" y="0"/>
                  </a:moveTo>
                  <a:cubicBezTo>
                    <a:pt x="57" y="0"/>
                    <a:pt x="35" y="11"/>
                    <a:pt x="35" y="33"/>
                  </a:cubicBezTo>
                  <a:lnTo>
                    <a:pt x="35" y="45"/>
                  </a:lnTo>
                  <a:lnTo>
                    <a:pt x="35" y="56"/>
                  </a:lnTo>
                  <a:cubicBezTo>
                    <a:pt x="45" y="67"/>
                    <a:pt x="35" y="67"/>
                    <a:pt x="35" y="78"/>
                  </a:cubicBezTo>
                  <a:lnTo>
                    <a:pt x="35" y="122"/>
                  </a:lnTo>
                  <a:cubicBezTo>
                    <a:pt x="35" y="134"/>
                    <a:pt x="35" y="156"/>
                    <a:pt x="23" y="167"/>
                  </a:cubicBezTo>
                  <a:lnTo>
                    <a:pt x="23" y="178"/>
                  </a:lnTo>
                  <a:cubicBezTo>
                    <a:pt x="23" y="189"/>
                    <a:pt x="12" y="201"/>
                    <a:pt x="12" y="201"/>
                  </a:cubicBezTo>
                  <a:cubicBezTo>
                    <a:pt x="1" y="223"/>
                    <a:pt x="23" y="245"/>
                    <a:pt x="35" y="256"/>
                  </a:cubicBezTo>
                  <a:cubicBezTo>
                    <a:pt x="44" y="261"/>
                    <a:pt x="55" y="263"/>
                    <a:pt x="65" y="263"/>
                  </a:cubicBezTo>
                  <a:cubicBezTo>
                    <a:pt x="79" y="263"/>
                    <a:pt x="90" y="258"/>
                    <a:pt x="90" y="245"/>
                  </a:cubicBezTo>
                  <a:cubicBezTo>
                    <a:pt x="112" y="211"/>
                    <a:pt x="124" y="178"/>
                    <a:pt x="124" y="145"/>
                  </a:cubicBezTo>
                  <a:lnTo>
                    <a:pt x="124" y="45"/>
                  </a:lnTo>
                  <a:cubicBezTo>
                    <a:pt x="112" y="23"/>
                    <a:pt x="90" y="0"/>
                    <a:pt x="6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80" name="Google Shape;16880;p24"/>
            <p:cNvSpPr/>
            <p:nvPr/>
          </p:nvSpPr>
          <p:spPr>
            <a:xfrm flipH="1">
              <a:off x="-12439" y="184365"/>
              <a:ext cx="17184" cy="52842"/>
            </a:xfrm>
            <a:custGeom>
              <a:avLst/>
              <a:gdLst/>
              <a:ahLst/>
              <a:cxnLst/>
              <a:rect l="l" t="t" r="r" b="b"/>
              <a:pathLst>
                <a:path w="213" h="655" extrusionOk="0">
                  <a:moveTo>
                    <a:pt x="41" y="1"/>
                  </a:moveTo>
                  <a:cubicBezTo>
                    <a:pt x="20" y="1"/>
                    <a:pt x="0" y="15"/>
                    <a:pt x="13" y="40"/>
                  </a:cubicBezTo>
                  <a:cubicBezTo>
                    <a:pt x="79" y="229"/>
                    <a:pt x="124" y="418"/>
                    <a:pt x="136" y="619"/>
                  </a:cubicBezTo>
                  <a:cubicBezTo>
                    <a:pt x="136" y="638"/>
                    <a:pt x="159" y="654"/>
                    <a:pt x="179" y="654"/>
                  </a:cubicBezTo>
                  <a:cubicBezTo>
                    <a:pt x="192" y="654"/>
                    <a:pt x="202" y="647"/>
                    <a:pt x="202" y="629"/>
                  </a:cubicBezTo>
                  <a:cubicBezTo>
                    <a:pt x="213" y="418"/>
                    <a:pt x="158" y="218"/>
                    <a:pt x="79" y="29"/>
                  </a:cubicBezTo>
                  <a:cubicBezTo>
                    <a:pt x="75" y="9"/>
                    <a:pt x="57" y="1"/>
                    <a:pt x="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81" name="Google Shape;16881;p24"/>
            <p:cNvSpPr/>
            <p:nvPr/>
          </p:nvSpPr>
          <p:spPr>
            <a:xfrm flipH="1">
              <a:off x="9666" y="304330"/>
              <a:ext cx="10246" cy="6615"/>
            </a:xfrm>
            <a:custGeom>
              <a:avLst/>
              <a:gdLst/>
              <a:ahLst/>
              <a:cxnLst/>
              <a:rect l="l" t="t" r="r" b="b"/>
              <a:pathLst>
                <a:path w="127" h="82" extrusionOk="0">
                  <a:moveTo>
                    <a:pt x="50" y="1"/>
                  </a:moveTo>
                  <a:cubicBezTo>
                    <a:pt x="13" y="1"/>
                    <a:pt x="0" y="50"/>
                    <a:pt x="45" y="77"/>
                  </a:cubicBezTo>
                  <a:cubicBezTo>
                    <a:pt x="53" y="80"/>
                    <a:pt x="60" y="81"/>
                    <a:pt x="67" y="81"/>
                  </a:cubicBezTo>
                  <a:cubicBezTo>
                    <a:pt x="109" y="81"/>
                    <a:pt x="126" y="29"/>
                    <a:pt x="79" y="10"/>
                  </a:cubicBezTo>
                  <a:cubicBezTo>
                    <a:pt x="68" y="4"/>
                    <a:pt x="58" y="1"/>
                    <a:pt x="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82" name="Google Shape;16882;p24"/>
            <p:cNvSpPr/>
            <p:nvPr/>
          </p:nvSpPr>
          <p:spPr>
            <a:xfrm flipH="1">
              <a:off x="-268422" y="410015"/>
              <a:ext cx="111170" cy="34690"/>
            </a:xfrm>
            <a:custGeom>
              <a:avLst/>
              <a:gdLst/>
              <a:ahLst/>
              <a:cxnLst/>
              <a:rect l="l" t="t" r="r" b="b"/>
              <a:pathLst>
                <a:path w="1378" h="430" extrusionOk="0">
                  <a:moveTo>
                    <a:pt x="50" y="0"/>
                  </a:moveTo>
                  <a:cubicBezTo>
                    <a:pt x="1" y="0"/>
                    <a:pt x="32" y="68"/>
                    <a:pt x="73" y="68"/>
                  </a:cubicBezTo>
                  <a:cubicBezTo>
                    <a:pt x="508" y="101"/>
                    <a:pt x="919" y="235"/>
                    <a:pt x="1297" y="424"/>
                  </a:cubicBezTo>
                  <a:cubicBezTo>
                    <a:pt x="1306" y="428"/>
                    <a:pt x="1314" y="429"/>
                    <a:pt x="1322" y="429"/>
                  </a:cubicBezTo>
                  <a:cubicBezTo>
                    <a:pt x="1361" y="429"/>
                    <a:pt x="1377" y="385"/>
                    <a:pt x="1331" y="357"/>
                  </a:cubicBezTo>
                  <a:cubicBezTo>
                    <a:pt x="941" y="146"/>
                    <a:pt x="508" y="24"/>
                    <a:pt x="63" y="2"/>
                  </a:cubicBezTo>
                  <a:cubicBezTo>
                    <a:pt x="58" y="1"/>
                    <a:pt x="54" y="0"/>
                    <a:pt x="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83" name="Google Shape;16883;p24"/>
            <p:cNvSpPr/>
            <p:nvPr/>
          </p:nvSpPr>
          <p:spPr>
            <a:xfrm flipH="1">
              <a:off x="-226068" y="400899"/>
              <a:ext cx="55424" cy="11940"/>
            </a:xfrm>
            <a:custGeom>
              <a:avLst/>
              <a:gdLst/>
              <a:ahLst/>
              <a:cxnLst/>
              <a:rect l="l" t="t" r="r" b="b"/>
              <a:pathLst>
                <a:path w="687" h="148" extrusionOk="0">
                  <a:moveTo>
                    <a:pt x="159" y="0"/>
                  </a:moveTo>
                  <a:cubicBezTo>
                    <a:pt x="127" y="0"/>
                    <a:pt x="95" y="1"/>
                    <a:pt x="63" y="3"/>
                  </a:cubicBezTo>
                  <a:cubicBezTo>
                    <a:pt x="1" y="3"/>
                    <a:pt x="26" y="71"/>
                    <a:pt x="66" y="71"/>
                  </a:cubicBezTo>
                  <a:cubicBezTo>
                    <a:pt x="69" y="71"/>
                    <a:pt x="72" y="71"/>
                    <a:pt x="75" y="70"/>
                  </a:cubicBezTo>
                  <a:cubicBezTo>
                    <a:pt x="263" y="70"/>
                    <a:pt x="453" y="92"/>
                    <a:pt x="631" y="147"/>
                  </a:cubicBezTo>
                  <a:cubicBezTo>
                    <a:pt x="653" y="147"/>
                    <a:pt x="675" y="147"/>
                    <a:pt x="675" y="125"/>
                  </a:cubicBezTo>
                  <a:cubicBezTo>
                    <a:pt x="686" y="103"/>
                    <a:pt x="664" y="81"/>
                    <a:pt x="642" y="81"/>
                  </a:cubicBezTo>
                  <a:cubicBezTo>
                    <a:pt x="484" y="25"/>
                    <a:pt x="319" y="0"/>
                    <a:pt x="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84" name="Google Shape;16884;p24"/>
            <p:cNvSpPr/>
            <p:nvPr/>
          </p:nvSpPr>
          <p:spPr>
            <a:xfrm flipH="1">
              <a:off x="-275441" y="363304"/>
              <a:ext cx="93986" cy="10972"/>
            </a:xfrm>
            <a:custGeom>
              <a:avLst/>
              <a:gdLst/>
              <a:ahLst/>
              <a:cxnLst/>
              <a:rect l="l" t="t" r="r" b="b"/>
              <a:pathLst>
                <a:path w="1165" h="136" extrusionOk="0">
                  <a:moveTo>
                    <a:pt x="494" y="1"/>
                  </a:moveTo>
                  <a:cubicBezTo>
                    <a:pt x="345" y="1"/>
                    <a:pt x="195" y="12"/>
                    <a:pt x="52" y="35"/>
                  </a:cubicBezTo>
                  <a:cubicBezTo>
                    <a:pt x="0" y="46"/>
                    <a:pt x="44" y="103"/>
                    <a:pt x="77" y="103"/>
                  </a:cubicBezTo>
                  <a:cubicBezTo>
                    <a:pt x="80" y="103"/>
                    <a:pt x="82" y="103"/>
                    <a:pt x="85" y="102"/>
                  </a:cubicBezTo>
                  <a:cubicBezTo>
                    <a:pt x="263" y="91"/>
                    <a:pt x="430" y="80"/>
                    <a:pt x="608" y="80"/>
                  </a:cubicBezTo>
                  <a:cubicBezTo>
                    <a:pt x="774" y="91"/>
                    <a:pt x="942" y="113"/>
                    <a:pt x="1120" y="136"/>
                  </a:cubicBezTo>
                  <a:cubicBezTo>
                    <a:pt x="1164" y="136"/>
                    <a:pt x="1142" y="80"/>
                    <a:pt x="1108" y="69"/>
                  </a:cubicBezTo>
                  <a:cubicBezTo>
                    <a:pt x="913" y="23"/>
                    <a:pt x="704" y="1"/>
                    <a:pt x="4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85" name="Google Shape;16885;p24"/>
            <p:cNvSpPr/>
            <p:nvPr/>
          </p:nvSpPr>
          <p:spPr>
            <a:xfrm flipH="1">
              <a:off x="-266164" y="215183"/>
              <a:ext cx="56795" cy="73576"/>
            </a:xfrm>
            <a:custGeom>
              <a:avLst/>
              <a:gdLst/>
              <a:ahLst/>
              <a:cxnLst/>
              <a:rect l="l" t="t" r="r" b="b"/>
              <a:pathLst>
                <a:path w="704" h="912" extrusionOk="0">
                  <a:moveTo>
                    <a:pt x="654" y="0"/>
                  </a:moveTo>
                  <a:cubicBezTo>
                    <a:pt x="645" y="0"/>
                    <a:pt x="635" y="4"/>
                    <a:pt x="629" y="14"/>
                  </a:cubicBezTo>
                  <a:cubicBezTo>
                    <a:pt x="440" y="303"/>
                    <a:pt x="228" y="593"/>
                    <a:pt x="17" y="859"/>
                  </a:cubicBezTo>
                  <a:cubicBezTo>
                    <a:pt x="0" y="885"/>
                    <a:pt x="29" y="911"/>
                    <a:pt x="54" y="911"/>
                  </a:cubicBezTo>
                  <a:cubicBezTo>
                    <a:pt x="61" y="911"/>
                    <a:pt x="68" y="909"/>
                    <a:pt x="73" y="904"/>
                  </a:cubicBezTo>
                  <a:cubicBezTo>
                    <a:pt x="295" y="637"/>
                    <a:pt x="507" y="348"/>
                    <a:pt x="695" y="47"/>
                  </a:cubicBezTo>
                  <a:cubicBezTo>
                    <a:pt x="704" y="24"/>
                    <a:pt x="678" y="0"/>
                    <a:pt x="6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86" name="Google Shape;16886;p24"/>
            <p:cNvSpPr/>
            <p:nvPr/>
          </p:nvSpPr>
          <p:spPr>
            <a:xfrm flipH="1">
              <a:off x="-273344" y="226316"/>
              <a:ext cx="73656" cy="81240"/>
            </a:xfrm>
            <a:custGeom>
              <a:avLst/>
              <a:gdLst/>
              <a:ahLst/>
              <a:cxnLst/>
              <a:rect l="l" t="t" r="r" b="b"/>
              <a:pathLst>
                <a:path w="913" h="1007" extrusionOk="0">
                  <a:moveTo>
                    <a:pt x="873" y="0"/>
                  </a:moveTo>
                  <a:cubicBezTo>
                    <a:pt x="864" y="0"/>
                    <a:pt x="856" y="3"/>
                    <a:pt x="849" y="10"/>
                  </a:cubicBezTo>
                  <a:cubicBezTo>
                    <a:pt x="605" y="354"/>
                    <a:pt x="326" y="665"/>
                    <a:pt x="26" y="955"/>
                  </a:cubicBezTo>
                  <a:cubicBezTo>
                    <a:pt x="0" y="981"/>
                    <a:pt x="34" y="1006"/>
                    <a:pt x="61" y="1006"/>
                  </a:cubicBezTo>
                  <a:cubicBezTo>
                    <a:pt x="69" y="1006"/>
                    <a:pt x="76" y="1004"/>
                    <a:pt x="81" y="999"/>
                  </a:cubicBezTo>
                  <a:cubicBezTo>
                    <a:pt x="404" y="732"/>
                    <a:pt x="671" y="388"/>
                    <a:pt x="904" y="32"/>
                  </a:cubicBezTo>
                  <a:cubicBezTo>
                    <a:pt x="913" y="16"/>
                    <a:pt x="893" y="0"/>
                    <a:pt x="8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87" name="Google Shape;16887;p24"/>
            <p:cNvSpPr/>
            <p:nvPr/>
          </p:nvSpPr>
          <p:spPr>
            <a:xfrm flipH="1">
              <a:off x="-248012" y="278594"/>
              <a:ext cx="45823" cy="35981"/>
            </a:xfrm>
            <a:custGeom>
              <a:avLst/>
              <a:gdLst/>
              <a:ahLst/>
              <a:cxnLst/>
              <a:rect l="l" t="t" r="r" b="b"/>
              <a:pathLst>
                <a:path w="568" h="446" extrusionOk="0">
                  <a:moveTo>
                    <a:pt x="501" y="1"/>
                  </a:moveTo>
                  <a:cubicBezTo>
                    <a:pt x="494" y="1"/>
                    <a:pt x="489" y="3"/>
                    <a:pt x="485" y="7"/>
                  </a:cubicBezTo>
                  <a:cubicBezTo>
                    <a:pt x="340" y="140"/>
                    <a:pt x="184" y="262"/>
                    <a:pt x="28" y="373"/>
                  </a:cubicBezTo>
                  <a:cubicBezTo>
                    <a:pt x="0" y="402"/>
                    <a:pt x="43" y="445"/>
                    <a:pt x="77" y="445"/>
                  </a:cubicBezTo>
                  <a:cubicBezTo>
                    <a:pt x="83" y="445"/>
                    <a:pt x="90" y="444"/>
                    <a:pt x="95" y="440"/>
                  </a:cubicBezTo>
                  <a:cubicBezTo>
                    <a:pt x="262" y="340"/>
                    <a:pt x="406" y="207"/>
                    <a:pt x="540" y="62"/>
                  </a:cubicBezTo>
                  <a:cubicBezTo>
                    <a:pt x="567" y="35"/>
                    <a:pt x="528" y="1"/>
                    <a:pt x="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88" name="Google Shape;16888;p24"/>
            <p:cNvSpPr/>
            <p:nvPr/>
          </p:nvSpPr>
          <p:spPr>
            <a:xfrm flipH="1">
              <a:off x="-181132" y="98203"/>
              <a:ext cx="26461" cy="64540"/>
            </a:xfrm>
            <a:custGeom>
              <a:avLst/>
              <a:gdLst/>
              <a:ahLst/>
              <a:cxnLst/>
              <a:rect l="l" t="t" r="r" b="b"/>
              <a:pathLst>
                <a:path w="328" h="800" extrusionOk="0">
                  <a:moveTo>
                    <a:pt x="297" y="1"/>
                  </a:moveTo>
                  <a:cubicBezTo>
                    <a:pt x="290" y="1"/>
                    <a:pt x="283" y="6"/>
                    <a:pt x="283" y="18"/>
                  </a:cubicBezTo>
                  <a:cubicBezTo>
                    <a:pt x="250" y="274"/>
                    <a:pt x="162" y="530"/>
                    <a:pt x="16" y="752"/>
                  </a:cubicBezTo>
                  <a:cubicBezTo>
                    <a:pt x="1" y="776"/>
                    <a:pt x="29" y="799"/>
                    <a:pt x="55" y="799"/>
                  </a:cubicBezTo>
                  <a:cubicBezTo>
                    <a:pt x="66" y="799"/>
                    <a:pt x="77" y="795"/>
                    <a:pt x="83" y="785"/>
                  </a:cubicBezTo>
                  <a:cubicBezTo>
                    <a:pt x="228" y="563"/>
                    <a:pt x="317" y="296"/>
                    <a:pt x="328" y="29"/>
                  </a:cubicBezTo>
                  <a:cubicBezTo>
                    <a:pt x="328" y="15"/>
                    <a:pt x="310" y="1"/>
                    <a:pt x="2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89" name="Google Shape;16889;p24"/>
            <p:cNvSpPr/>
            <p:nvPr/>
          </p:nvSpPr>
          <p:spPr>
            <a:xfrm flipH="1">
              <a:off x="-182665" y="139751"/>
              <a:ext cx="28317" cy="45743"/>
            </a:xfrm>
            <a:custGeom>
              <a:avLst/>
              <a:gdLst/>
              <a:ahLst/>
              <a:cxnLst/>
              <a:rect l="l" t="t" r="r" b="b"/>
              <a:pathLst>
                <a:path w="351" h="567" extrusionOk="0">
                  <a:moveTo>
                    <a:pt x="298" y="1"/>
                  </a:moveTo>
                  <a:cubicBezTo>
                    <a:pt x="288" y="1"/>
                    <a:pt x="280" y="5"/>
                    <a:pt x="277" y="15"/>
                  </a:cubicBezTo>
                  <a:cubicBezTo>
                    <a:pt x="221" y="204"/>
                    <a:pt x="121" y="371"/>
                    <a:pt x="10" y="527"/>
                  </a:cubicBezTo>
                  <a:cubicBezTo>
                    <a:pt x="1" y="544"/>
                    <a:pt x="25" y="567"/>
                    <a:pt x="47" y="567"/>
                  </a:cubicBezTo>
                  <a:cubicBezTo>
                    <a:pt x="53" y="567"/>
                    <a:pt x="60" y="565"/>
                    <a:pt x="65" y="559"/>
                  </a:cubicBezTo>
                  <a:cubicBezTo>
                    <a:pt x="198" y="415"/>
                    <a:pt x="287" y="237"/>
                    <a:pt x="343" y="37"/>
                  </a:cubicBezTo>
                  <a:cubicBezTo>
                    <a:pt x="351" y="22"/>
                    <a:pt x="321" y="1"/>
                    <a:pt x="2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90" name="Google Shape;16890;p24"/>
            <p:cNvSpPr/>
            <p:nvPr/>
          </p:nvSpPr>
          <p:spPr>
            <a:xfrm flipH="1">
              <a:off x="7246" y="216474"/>
              <a:ext cx="31705" cy="80191"/>
            </a:xfrm>
            <a:custGeom>
              <a:avLst/>
              <a:gdLst/>
              <a:ahLst/>
              <a:cxnLst/>
              <a:rect l="l" t="t" r="r" b="b"/>
              <a:pathLst>
                <a:path w="393" h="994" extrusionOk="0">
                  <a:moveTo>
                    <a:pt x="50" y="1"/>
                  </a:moveTo>
                  <a:cubicBezTo>
                    <a:pt x="24" y="1"/>
                    <a:pt x="1" y="16"/>
                    <a:pt x="14" y="43"/>
                  </a:cubicBezTo>
                  <a:cubicBezTo>
                    <a:pt x="103" y="176"/>
                    <a:pt x="170" y="320"/>
                    <a:pt x="214" y="476"/>
                  </a:cubicBezTo>
                  <a:cubicBezTo>
                    <a:pt x="259" y="643"/>
                    <a:pt x="281" y="799"/>
                    <a:pt x="293" y="955"/>
                  </a:cubicBezTo>
                  <a:cubicBezTo>
                    <a:pt x="293" y="976"/>
                    <a:pt x="326" y="993"/>
                    <a:pt x="349" y="993"/>
                  </a:cubicBezTo>
                  <a:cubicBezTo>
                    <a:pt x="361" y="993"/>
                    <a:pt x="370" y="988"/>
                    <a:pt x="370" y="977"/>
                  </a:cubicBezTo>
                  <a:cubicBezTo>
                    <a:pt x="392" y="810"/>
                    <a:pt x="359" y="632"/>
                    <a:pt x="315" y="476"/>
                  </a:cubicBezTo>
                  <a:cubicBezTo>
                    <a:pt x="259" y="310"/>
                    <a:pt x="192" y="165"/>
                    <a:pt x="92" y="20"/>
                  </a:cubicBezTo>
                  <a:cubicBezTo>
                    <a:pt x="84" y="7"/>
                    <a:pt x="66" y="1"/>
                    <a:pt x="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91" name="Google Shape;16891;p24"/>
            <p:cNvSpPr/>
            <p:nvPr/>
          </p:nvSpPr>
          <p:spPr>
            <a:xfrm flipH="1">
              <a:off x="2325" y="213489"/>
              <a:ext cx="21621" cy="59054"/>
            </a:xfrm>
            <a:custGeom>
              <a:avLst/>
              <a:gdLst/>
              <a:ahLst/>
              <a:cxnLst/>
              <a:rect l="l" t="t" r="r" b="b"/>
              <a:pathLst>
                <a:path w="268" h="732" extrusionOk="0">
                  <a:moveTo>
                    <a:pt x="35" y="0"/>
                  </a:moveTo>
                  <a:cubicBezTo>
                    <a:pt x="17" y="0"/>
                    <a:pt x="0" y="11"/>
                    <a:pt x="6" y="35"/>
                  </a:cubicBezTo>
                  <a:cubicBezTo>
                    <a:pt x="95" y="246"/>
                    <a:pt x="151" y="468"/>
                    <a:pt x="196" y="703"/>
                  </a:cubicBezTo>
                  <a:cubicBezTo>
                    <a:pt x="201" y="720"/>
                    <a:pt x="223" y="732"/>
                    <a:pt x="241" y="732"/>
                  </a:cubicBezTo>
                  <a:cubicBezTo>
                    <a:pt x="256" y="732"/>
                    <a:pt x="267" y="723"/>
                    <a:pt x="262" y="703"/>
                  </a:cubicBezTo>
                  <a:cubicBezTo>
                    <a:pt x="228" y="468"/>
                    <a:pt x="151" y="235"/>
                    <a:pt x="73" y="24"/>
                  </a:cubicBezTo>
                  <a:cubicBezTo>
                    <a:pt x="68" y="8"/>
                    <a:pt x="51" y="0"/>
                    <a:pt x="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92" name="Google Shape;16892;p24"/>
            <p:cNvSpPr/>
            <p:nvPr/>
          </p:nvSpPr>
          <p:spPr>
            <a:xfrm flipH="1">
              <a:off x="-4452" y="226155"/>
              <a:ext cx="12666" cy="30576"/>
            </a:xfrm>
            <a:custGeom>
              <a:avLst/>
              <a:gdLst/>
              <a:ahLst/>
              <a:cxnLst/>
              <a:rect l="l" t="t" r="r" b="b"/>
              <a:pathLst>
                <a:path w="157" h="379" extrusionOk="0">
                  <a:moveTo>
                    <a:pt x="33" y="0"/>
                  </a:moveTo>
                  <a:cubicBezTo>
                    <a:pt x="11" y="0"/>
                    <a:pt x="1" y="12"/>
                    <a:pt x="1" y="34"/>
                  </a:cubicBezTo>
                  <a:cubicBezTo>
                    <a:pt x="23" y="134"/>
                    <a:pt x="45" y="245"/>
                    <a:pt x="78" y="345"/>
                  </a:cubicBezTo>
                  <a:cubicBezTo>
                    <a:pt x="90" y="368"/>
                    <a:pt x="100" y="378"/>
                    <a:pt x="122" y="378"/>
                  </a:cubicBezTo>
                  <a:cubicBezTo>
                    <a:pt x="145" y="378"/>
                    <a:pt x="156" y="368"/>
                    <a:pt x="156" y="345"/>
                  </a:cubicBezTo>
                  <a:cubicBezTo>
                    <a:pt x="134" y="245"/>
                    <a:pt x="100" y="134"/>
                    <a:pt x="78" y="34"/>
                  </a:cubicBezTo>
                  <a:cubicBezTo>
                    <a:pt x="67" y="12"/>
                    <a:pt x="56" y="0"/>
                    <a:pt x="3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93" name="Google Shape;16893;p24"/>
            <p:cNvSpPr/>
            <p:nvPr/>
          </p:nvSpPr>
          <p:spPr>
            <a:xfrm flipH="1">
              <a:off x="20719" y="521186"/>
              <a:ext cx="37191" cy="91082"/>
            </a:xfrm>
            <a:custGeom>
              <a:avLst/>
              <a:gdLst/>
              <a:ahLst/>
              <a:cxnLst/>
              <a:rect l="l" t="t" r="r" b="b"/>
              <a:pathLst>
                <a:path w="461" h="1129" extrusionOk="0">
                  <a:moveTo>
                    <a:pt x="359" y="0"/>
                  </a:moveTo>
                  <a:cubicBezTo>
                    <a:pt x="345" y="0"/>
                    <a:pt x="332" y="7"/>
                    <a:pt x="327" y="25"/>
                  </a:cubicBezTo>
                  <a:cubicBezTo>
                    <a:pt x="283" y="381"/>
                    <a:pt x="160" y="715"/>
                    <a:pt x="16" y="1048"/>
                  </a:cubicBezTo>
                  <a:cubicBezTo>
                    <a:pt x="0" y="1080"/>
                    <a:pt x="30" y="1106"/>
                    <a:pt x="56" y="1106"/>
                  </a:cubicBezTo>
                  <a:cubicBezTo>
                    <a:pt x="67" y="1106"/>
                    <a:pt x="76" y="1102"/>
                    <a:pt x="83" y="1093"/>
                  </a:cubicBezTo>
                  <a:cubicBezTo>
                    <a:pt x="238" y="814"/>
                    <a:pt x="338" y="492"/>
                    <a:pt x="383" y="181"/>
                  </a:cubicBezTo>
                  <a:lnTo>
                    <a:pt x="383" y="181"/>
                  </a:lnTo>
                  <a:cubicBezTo>
                    <a:pt x="360" y="481"/>
                    <a:pt x="294" y="781"/>
                    <a:pt x="182" y="1070"/>
                  </a:cubicBezTo>
                  <a:cubicBezTo>
                    <a:pt x="175" y="1102"/>
                    <a:pt x="207" y="1128"/>
                    <a:pt x="234" y="1128"/>
                  </a:cubicBezTo>
                  <a:cubicBezTo>
                    <a:pt x="245" y="1128"/>
                    <a:pt x="254" y="1124"/>
                    <a:pt x="261" y="1115"/>
                  </a:cubicBezTo>
                  <a:cubicBezTo>
                    <a:pt x="405" y="792"/>
                    <a:pt x="461" y="436"/>
                    <a:pt x="449" y="92"/>
                  </a:cubicBezTo>
                  <a:cubicBezTo>
                    <a:pt x="449" y="73"/>
                    <a:pt x="427" y="55"/>
                    <a:pt x="407" y="55"/>
                  </a:cubicBezTo>
                  <a:cubicBezTo>
                    <a:pt x="402" y="55"/>
                    <a:pt x="398" y="56"/>
                    <a:pt x="394" y="58"/>
                  </a:cubicBezTo>
                  <a:lnTo>
                    <a:pt x="394" y="36"/>
                  </a:lnTo>
                  <a:cubicBezTo>
                    <a:pt x="401" y="16"/>
                    <a:pt x="379" y="0"/>
                    <a:pt x="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94" name="Google Shape;16894;p24"/>
            <p:cNvSpPr/>
            <p:nvPr/>
          </p:nvSpPr>
          <p:spPr>
            <a:xfrm flipH="1">
              <a:off x="4826" y="554989"/>
              <a:ext cx="17506" cy="65347"/>
            </a:xfrm>
            <a:custGeom>
              <a:avLst/>
              <a:gdLst/>
              <a:ahLst/>
              <a:cxnLst/>
              <a:rect l="l" t="t" r="r" b="b"/>
              <a:pathLst>
                <a:path w="217" h="810" extrusionOk="0">
                  <a:moveTo>
                    <a:pt x="171" y="1"/>
                  </a:moveTo>
                  <a:cubicBezTo>
                    <a:pt x="161" y="1"/>
                    <a:pt x="153" y="6"/>
                    <a:pt x="153" y="17"/>
                  </a:cubicBezTo>
                  <a:cubicBezTo>
                    <a:pt x="131" y="273"/>
                    <a:pt x="87" y="518"/>
                    <a:pt x="8" y="763"/>
                  </a:cubicBezTo>
                  <a:cubicBezTo>
                    <a:pt x="1" y="786"/>
                    <a:pt x="32" y="810"/>
                    <a:pt x="54" y="810"/>
                  </a:cubicBezTo>
                  <a:cubicBezTo>
                    <a:pt x="64" y="810"/>
                    <a:pt x="72" y="806"/>
                    <a:pt x="75" y="796"/>
                  </a:cubicBezTo>
                  <a:cubicBezTo>
                    <a:pt x="164" y="551"/>
                    <a:pt x="208" y="296"/>
                    <a:pt x="208" y="39"/>
                  </a:cubicBezTo>
                  <a:cubicBezTo>
                    <a:pt x="216" y="18"/>
                    <a:pt x="190" y="1"/>
                    <a:pt x="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95" name="Google Shape;16895;p24"/>
            <p:cNvSpPr/>
            <p:nvPr/>
          </p:nvSpPr>
          <p:spPr>
            <a:xfrm flipH="1">
              <a:off x="-8002" y="585969"/>
              <a:ext cx="5405" cy="16216"/>
            </a:xfrm>
            <a:custGeom>
              <a:avLst/>
              <a:gdLst/>
              <a:ahLst/>
              <a:cxnLst/>
              <a:rect l="l" t="t" r="r" b="b"/>
              <a:pathLst>
                <a:path w="67" h="201" extrusionOk="0">
                  <a:moveTo>
                    <a:pt x="22" y="1"/>
                  </a:moveTo>
                  <a:cubicBezTo>
                    <a:pt x="11" y="1"/>
                    <a:pt x="0" y="11"/>
                    <a:pt x="0" y="23"/>
                  </a:cubicBezTo>
                  <a:cubicBezTo>
                    <a:pt x="0" y="78"/>
                    <a:pt x="11" y="122"/>
                    <a:pt x="11" y="178"/>
                  </a:cubicBezTo>
                  <a:lnTo>
                    <a:pt x="22" y="189"/>
                  </a:lnTo>
                  <a:cubicBezTo>
                    <a:pt x="33" y="201"/>
                    <a:pt x="45" y="201"/>
                    <a:pt x="45" y="201"/>
                  </a:cubicBezTo>
                  <a:cubicBezTo>
                    <a:pt x="67" y="201"/>
                    <a:pt x="67" y="189"/>
                    <a:pt x="67" y="178"/>
                  </a:cubicBezTo>
                  <a:cubicBezTo>
                    <a:pt x="67" y="134"/>
                    <a:pt x="55" y="78"/>
                    <a:pt x="55" y="23"/>
                  </a:cubicBezTo>
                  <a:cubicBezTo>
                    <a:pt x="55" y="11"/>
                    <a:pt x="33" y="1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96" name="Google Shape;16896;p24"/>
            <p:cNvSpPr/>
            <p:nvPr/>
          </p:nvSpPr>
          <p:spPr>
            <a:xfrm flipH="1">
              <a:off x="101960" y="503760"/>
              <a:ext cx="56795" cy="61797"/>
            </a:xfrm>
            <a:custGeom>
              <a:avLst/>
              <a:gdLst/>
              <a:ahLst/>
              <a:cxnLst/>
              <a:rect l="l" t="t" r="r" b="b"/>
              <a:pathLst>
                <a:path w="704" h="766" extrusionOk="0">
                  <a:moveTo>
                    <a:pt x="627" y="0"/>
                  </a:moveTo>
                  <a:cubicBezTo>
                    <a:pt x="612" y="0"/>
                    <a:pt x="597" y="5"/>
                    <a:pt x="587" y="19"/>
                  </a:cubicBezTo>
                  <a:cubicBezTo>
                    <a:pt x="510" y="140"/>
                    <a:pt x="421" y="263"/>
                    <a:pt x="320" y="374"/>
                  </a:cubicBezTo>
                  <a:cubicBezTo>
                    <a:pt x="231" y="496"/>
                    <a:pt x="120" y="597"/>
                    <a:pt x="20" y="708"/>
                  </a:cubicBezTo>
                  <a:cubicBezTo>
                    <a:pt x="1" y="728"/>
                    <a:pt x="33" y="765"/>
                    <a:pt x="64" y="765"/>
                  </a:cubicBezTo>
                  <a:cubicBezTo>
                    <a:pt x="68" y="765"/>
                    <a:pt x="72" y="765"/>
                    <a:pt x="75" y="763"/>
                  </a:cubicBezTo>
                  <a:cubicBezTo>
                    <a:pt x="209" y="674"/>
                    <a:pt x="309" y="563"/>
                    <a:pt x="409" y="441"/>
                  </a:cubicBezTo>
                  <a:cubicBezTo>
                    <a:pt x="510" y="318"/>
                    <a:pt x="599" y="196"/>
                    <a:pt x="688" y="63"/>
                  </a:cubicBezTo>
                  <a:cubicBezTo>
                    <a:pt x="703" y="32"/>
                    <a:pt x="663" y="0"/>
                    <a:pt x="6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97" name="Google Shape;16897;p24"/>
            <p:cNvSpPr/>
            <p:nvPr/>
          </p:nvSpPr>
          <p:spPr>
            <a:xfrm flipH="1">
              <a:off x="104703" y="526511"/>
              <a:ext cx="31867" cy="34206"/>
            </a:xfrm>
            <a:custGeom>
              <a:avLst/>
              <a:gdLst/>
              <a:ahLst/>
              <a:cxnLst/>
              <a:rect l="l" t="t" r="r" b="b"/>
              <a:pathLst>
                <a:path w="395" h="424" extrusionOk="0">
                  <a:moveTo>
                    <a:pt x="331" y="1"/>
                  </a:moveTo>
                  <a:cubicBezTo>
                    <a:pt x="319" y="1"/>
                    <a:pt x="308" y="5"/>
                    <a:pt x="301" y="14"/>
                  </a:cubicBezTo>
                  <a:cubicBezTo>
                    <a:pt x="257" y="81"/>
                    <a:pt x="212" y="148"/>
                    <a:pt x="156" y="204"/>
                  </a:cubicBezTo>
                  <a:cubicBezTo>
                    <a:pt x="134" y="237"/>
                    <a:pt x="112" y="259"/>
                    <a:pt x="90" y="293"/>
                  </a:cubicBezTo>
                  <a:cubicBezTo>
                    <a:pt x="57" y="315"/>
                    <a:pt x="34" y="348"/>
                    <a:pt x="12" y="382"/>
                  </a:cubicBezTo>
                  <a:cubicBezTo>
                    <a:pt x="1" y="392"/>
                    <a:pt x="12" y="415"/>
                    <a:pt x="23" y="415"/>
                  </a:cubicBezTo>
                  <a:cubicBezTo>
                    <a:pt x="29" y="420"/>
                    <a:pt x="37" y="423"/>
                    <a:pt x="45" y="423"/>
                  </a:cubicBezTo>
                  <a:cubicBezTo>
                    <a:pt x="54" y="423"/>
                    <a:pt x="62" y="420"/>
                    <a:pt x="67" y="415"/>
                  </a:cubicBezTo>
                  <a:cubicBezTo>
                    <a:pt x="101" y="392"/>
                    <a:pt x="134" y="370"/>
                    <a:pt x="156" y="337"/>
                  </a:cubicBezTo>
                  <a:cubicBezTo>
                    <a:pt x="190" y="303"/>
                    <a:pt x="212" y="281"/>
                    <a:pt x="235" y="248"/>
                  </a:cubicBezTo>
                  <a:cubicBezTo>
                    <a:pt x="290" y="181"/>
                    <a:pt x="334" y="115"/>
                    <a:pt x="379" y="48"/>
                  </a:cubicBezTo>
                  <a:cubicBezTo>
                    <a:pt x="395" y="24"/>
                    <a:pt x="360" y="1"/>
                    <a:pt x="33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98" name="Google Shape;16898;p24"/>
            <p:cNvSpPr/>
            <p:nvPr/>
          </p:nvSpPr>
          <p:spPr>
            <a:xfrm flipH="1">
              <a:off x="145606" y="528931"/>
              <a:ext cx="70429" cy="67041"/>
            </a:xfrm>
            <a:custGeom>
              <a:avLst/>
              <a:gdLst/>
              <a:ahLst/>
              <a:cxnLst/>
              <a:rect l="l" t="t" r="r" b="b"/>
              <a:pathLst>
                <a:path w="873" h="831" extrusionOk="0">
                  <a:moveTo>
                    <a:pt x="31" y="0"/>
                  </a:moveTo>
                  <a:cubicBezTo>
                    <a:pt x="16" y="0"/>
                    <a:pt x="0" y="8"/>
                    <a:pt x="7" y="29"/>
                  </a:cubicBezTo>
                  <a:cubicBezTo>
                    <a:pt x="41" y="107"/>
                    <a:pt x="118" y="174"/>
                    <a:pt x="174" y="240"/>
                  </a:cubicBezTo>
                  <a:cubicBezTo>
                    <a:pt x="229" y="318"/>
                    <a:pt x="296" y="385"/>
                    <a:pt x="363" y="451"/>
                  </a:cubicBezTo>
                  <a:cubicBezTo>
                    <a:pt x="486" y="585"/>
                    <a:pt x="619" y="708"/>
                    <a:pt x="775" y="819"/>
                  </a:cubicBezTo>
                  <a:cubicBezTo>
                    <a:pt x="786" y="827"/>
                    <a:pt x="798" y="830"/>
                    <a:pt x="809" y="830"/>
                  </a:cubicBezTo>
                  <a:cubicBezTo>
                    <a:pt x="844" y="830"/>
                    <a:pt x="872" y="796"/>
                    <a:pt x="830" y="763"/>
                  </a:cubicBezTo>
                  <a:cubicBezTo>
                    <a:pt x="686" y="651"/>
                    <a:pt x="552" y="530"/>
                    <a:pt x="419" y="396"/>
                  </a:cubicBezTo>
                  <a:cubicBezTo>
                    <a:pt x="352" y="340"/>
                    <a:pt x="296" y="273"/>
                    <a:pt x="229" y="207"/>
                  </a:cubicBezTo>
                  <a:cubicBezTo>
                    <a:pt x="174" y="140"/>
                    <a:pt x="118" y="62"/>
                    <a:pt x="51" y="6"/>
                  </a:cubicBezTo>
                  <a:cubicBezTo>
                    <a:pt x="48" y="2"/>
                    <a:pt x="39" y="0"/>
                    <a:pt x="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99" name="Google Shape;16899;p24"/>
            <p:cNvSpPr/>
            <p:nvPr/>
          </p:nvSpPr>
          <p:spPr>
            <a:xfrm flipH="1">
              <a:off x="154399" y="490449"/>
              <a:ext cx="15328" cy="17264"/>
            </a:xfrm>
            <a:custGeom>
              <a:avLst/>
              <a:gdLst/>
              <a:ahLst/>
              <a:cxnLst/>
              <a:rect l="l" t="t" r="r" b="b"/>
              <a:pathLst>
                <a:path w="190" h="214" extrusionOk="0">
                  <a:moveTo>
                    <a:pt x="134" y="0"/>
                  </a:moveTo>
                  <a:cubicBezTo>
                    <a:pt x="130" y="0"/>
                    <a:pt x="126" y="2"/>
                    <a:pt x="122" y="6"/>
                  </a:cubicBezTo>
                  <a:cubicBezTo>
                    <a:pt x="100" y="6"/>
                    <a:pt x="100" y="6"/>
                    <a:pt x="90" y="16"/>
                  </a:cubicBezTo>
                  <a:cubicBezTo>
                    <a:pt x="78" y="38"/>
                    <a:pt x="56" y="61"/>
                    <a:pt x="45" y="83"/>
                  </a:cubicBezTo>
                  <a:cubicBezTo>
                    <a:pt x="34" y="95"/>
                    <a:pt x="23" y="105"/>
                    <a:pt x="23" y="117"/>
                  </a:cubicBezTo>
                  <a:cubicBezTo>
                    <a:pt x="11" y="127"/>
                    <a:pt x="11" y="127"/>
                    <a:pt x="11" y="139"/>
                  </a:cubicBezTo>
                  <a:cubicBezTo>
                    <a:pt x="11" y="150"/>
                    <a:pt x="1" y="150"/>
                    <a:pt x="1" y="161"/>
                  </a:cubicBezTo>
                  <a:lnTo>
                    <a:pt x="1" y="184"/>
                  </a:lnTo>
                  <a:cubicBezTo>
                    <a:pt x="11" y="194"/>
                    <a:pt x="11" y="206"/>
                    <a:pt x="23" y="206"/>
                  </a:cubicBezTo>
                  <a:cubicBezTo>
                    <a:pt x="34" y="211"/>
                    <a:pt x="45" y="214"/>
                    <a:pt x="55" y="214"/>
                  </a:cubicBezTo>
                  <a:cubicBezTo>
                    <a:pt x="64" y="214"/>
                    <a:pt x="73" y="211"/>
                    <a:pt x="78" y="206"/>
                  </a:cubicBezTo>
                  <a:cubicBezTo>
                    <a:pt x="90" y="206"/>
                    <a:pt x="90" y="194"/>
                    <a:pt x="100" y="194"/>
                  </a:cubicBezTo>
                  <a:lnTo>
                    <a:pt x="112" y="184"/>
                  </a:lnTo>
                  <a:cubicBezTo>
                    <a:pt x="122" y="161"/>
                    <a:pt x="134" y="150"/>
                    <a:pt x="145" y="139"/>
                  </a:cubicBezTo>
                  <a:cubicBezTo>
                    <a:pt x="156" y="117"/>
                    <a:pt x="167" y="95"/>
                    <a:pt x="189" y="72"/>
                  </a:cubicBezTo>
                  <a:lnTo>
                    <a:pt x="189" y="38"/>
                  </a:lnTo>
                  <a:lnTo>
                    <a:pt x="156" y="6"/>
                  </a:lnTo>
                  <a:cubicBezTo>
                    <a:pt x="149" y="6"/>
                    <a:pt x="141" y="0"/>
                    <a:pt x="1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00" name="Google Shape;16900;p24"/>
            <p:cNvSpPr/>
            <p:nvPr/>
          </p:nvSpPr>
          <p:spPr>
            <a:xfrm flipH="1">
              <a:off x="-189281" y="555796"/>
              <a:ext cx="11294" cy="58247"/>
            </a:xfrm>
            <a:custGeom>
              <a:avLst/>
              <a:gdLst/>
              <a:ahLst/>
              <a:cxnLst/>
              <a:rect l="l" t="t" r="r" b="b"/>
              <a:pathLst>
                <a:path w="140" h="722" extrusionOk="0">
                  <a:moveTo>
                    <a:pt x="27" y="0"/>
                  </a:moveTo>
                  <a:cubicBezTo>
                    <a:pt x="12" y="0"/>
                    <a:pt x="1" y="9"/>
                    <a:pt x="6" y="29"/>
                  </a:cubicBezTo>
                  <a:cubicBezTo>
                    <a:pt x="28" y="130"/>
                    <a:pt x="39" y="241"/>
                    <a:pt x="50" y="352"/>
                  </a:cubicBezTo>
                  <a:cubicBezTo>
                    <a:pt x="50" y="463"/>
                    <a:pt x="39" y="575"/>
                    <a:pt x="39" y="686"/>
                  </a:cubicBezTo>
                  <a:cubicBezTo>
                    <a:pt x="39" y="706"/>
                    <a:pt x="59" y="722"/>
                    <a:pt x="77" y="722"/>
                  </a:cubicBezTo>
                  <a:cubicBezTo>
                    <a:pt x="90" y="722"/>
                    <a:pt x="101" y="714"/>
                    <a:pt x="106" y="697"/>
                  </a:cubicBezTo>
                  <a:cubicBezTo>
                    <a:pt x="139" y="585"/>
                    <a:pt x="139" y="474"/>
                    <a:pt x="128" y="363"/>
                  </a:cubicBezTo>
                  <a:cubicBezTo>
                    <a:pt x="117" y="252"/>
                    <a:pt x="106" y="141"/>
                    <a:pt x="73" y="29"/>
                  </a:cubicBezTo>
                  <a:cubicBezTo>
                    <a:pt x="67" y="12"/>
                    <a:pt x="44" y="0"/>
                    <a:pt x="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01" name="Google Shape;16901;p24"/>
            <p:cNvSpPr/>
            <p:nvPr/>
          </p:nvSpPr>
          <p:spPr>
            <a:xfrm flipH="1">
              <a:off x="-175808" y="574594"/>
              <a:ext cx="11698" cy="60990"/>
            </a:xfrm>
            <a:custGeom>
              <a:avLst/>
              <a:gdLst/>
              <a:ahLst/>
              <a:cxnLst/>
              <a:rect l="l" t="t" r="r" b="b"/>
              <a:pathLst>
                <a:path w="145" h="756" extrusionOk="0">
                  <a:moveTo>
                    <a:pt x="44" y="1"/>
                  </a:moveTo>
                  <a:cubicBezTo>
                    <a:pt x="29" y="1"/>
                    <a:pt x="17" y="10"/>
                    <a:pt x="22" y="30"/>
                  </a:cubicBezTo>
                  <a:cubicBezTo>
                    <a:pt x="33" y="142"/>
                    <a:pt x="33" y="263"/>
                    <a:pt x="33" y="375"/>
                  </a:cubicBezTo>
                  <a:lnTo>
                    <a:pt x="0" y="708"/>
                  </a:lnTo>
                  <a:cubicBezTo>
                    <a:pt x="0" y="732"/>
                    <a:pt x="28" y="756"/>
                    <a:pt x="48" y="756"/>
                  </a:cubicBezTo>
                  <a:cubicBezTo>
                    <a:pt x="56" y="756"/>
                    <a:pt x="63" y="752"/>
                    <a:pt x="67" y="742"/>
                  </a:cubicBezTo>
                  <a:cubicBezTo>
                    <a:pt x="144" y="520"/>
                    <a:pt x="122" y="263"/>
                    <a:pt x="89" y="30"/>
                  </a:cubicBezTo>
                  <a:cubicBezTo>
                    <a:pt x="83" y="12"/>
                    <a:pt x="61" y="1"/>
                    <a:pt x="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02" name="Google Shape;16902;p24"/>
            <p:cNvSpPr/>
            <p:nvPr/>
          </p:nvSpPr>
          <p:spPr>
            <a:xfrm flipH="1">
              <a:off x="110108" y="70531"/>
              <a:ext cx="37191" cy="64379"/>
            </a:xfrm>
            <a:custGeom>
              <a:avLst/>
              <a:gdLst/>
              <a:ahLst/>
              <a:cxnLst/>
              <a:rect l="l" t="t" r="r" b="b"/>
              <a:pathLst>
                <a:path w="461" h="798" extrusionOk="0">
                  <a:moveTo>
                    <a:pt x="40" y="1"/>
                  </a:moveTo>
                  <a:cubicBezTo>
                    <a:pt x="35" y="1"/>
                    <a:pt x="29" y="2"/>
                    <a:pt x="22" y="5"/>
                  </a:cubicBezTo>
                  <a:cubicBezTo>
                    <a:pt x="0" y="5"/>
                    <a:pt x="0" y="28"/>
                    <a:pt x="12" y="38"/>
                  </a:cubicBezTo>
                  <a:cubicBezTo>
                    <a:pt x="200" y="250"/>
                    <a:pt x="323" y="495"/>
                    <a:pt x="390" y="762"/>
                  </a:cubicBezTo>
                  <a:cubicBezTo>
                    <a:pt x="390" y="781"/>
                    <a:pt x="418" y="797"/>
                    <a:pt x="438" y="797"/>
                  </a:cubicBezTo>
                  <a:cubicBezTo>
                    <a:pt x="451" y="797"/>
                    <a:pt x="461" y="790"/>
                    <a:pt x="457" y="772"/>
                  </a:cubicBezTo>
                  <a:cubicBezTo>
                    <a:pt x="423" y="483"/>
                    <a:pt x="279" y="216"/>
                    <a:pt x="78" y="16"/>
                  </a:cubicBezTo>
                  <a:cubicBezTo>
                    <a:pt x="63" y="9"/>
                    <a:pt x="52" y="1"/>
                    <a:pt x="4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03" name="Google Shape;16903;p24"/>
            <p:cNvSpPr/>
            <p:nvPr/>
          </p:nvSpPr>
          <p:spPr>
            <a:xfrm flipH="1">
              <a:off x="100105" y="71499"/>
              <a:ext cx="31141" cy="56150"/>
            </a:xfrm>
            <a:custGeom>
              <a:avLst/>
              <a:gdLst/>
              <a:ahLst/>
              <a:cxnLst/>
              <a:rect l="l" t="t" r="r" b="b"/>
              <a:pathLst>
                <a:path w="386" h="696" extrusionOk="0">
                  <a:moveTo>
                    <a:pt x="33" y="0"/>
                  </a:moveTo>
                  <a:cubicBezTo>
                    <a:pt x="15" y="0"/>
                    <a:pt x="1" y="8"/>
                    <a:pt x="13" y="26"/>
                  </a:cubicBezTo>
                  <a:cubicBezTo>
                    <a:pt x="102" y="249"/>
                    <a:pt x="202" y="461"/>
                    <a:pt x="302" y="671"/>
                  </a:cubicBezTo>
                  <a:cubicBezTo>
                    <a:pt x="312" y="687"/>
                    <a:pt x="333" y="696"/>
                    <a:pt x="350" y="696"/>
                  </a:cubicBezTo>
                  <a:cubicBezTo>
                    <a:pt x="370" y="696"/>
                    <a:pt x="386" y="684"/>
                    <a:pt x="380" y="661"/>
                  </a:cubicBezTo>
                  <a:cubicBezTo>
                    <a:pt x="280" y="438"/>
                    <a:pt x="169" y="227"/>
                    <a:pt x="68" y="16"/>
                  </a:cubicBezTo>
                  <a:cubicBezTo>
                    <a:pt x="63" y="6"/>
                    <a:pt x="47" y="0"/>
                    <a:pt x="3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04" name="Google Shape;16904;p24"/>
            <p:cNvSpPr/>
            <p:nvPr/>
          </p:nvSpPr>
          <p:spPr>
            <a:xfrm flipH="1">
              <a:off x="102363" y="54799"/>
              <a:ext cx="21621" cy="36788"/>
            </a:xfrm>
            <a:custGeom>
              <a:avLst/>
              <a:gdLst/>
              <a:ahLst/>
              <a:cxnLst/>
              <a:rect l="l" t="t" r="r" b="b"/>
              <a:pathLst>
                <a:path w="268" h="456" extrusionOk="0">
                  <a:moveTo>
                    <a:pt x="23" y="0"/>
                  </a:moveTo>
                  <a:cubicBezTo>
                    <a:pt x="12" y="0"/>
                    <a:pt x="0" y="22"/>
                    <a:pt x="12" y="33"/>
                  </a:cubicBezTo>
                  <a:cubicBezTo>
                    <a:pt x="79" y="167"/>
                    <a:pt x="134" y="300"/>
                    <a:pt x="201" y="434"/>
                  </a:cubicBezTo>
                  <a:cubicBezTo>
                    <a:pt x="212" y="445"/>
                    <a:pt x="234" y="456"/>
                    <a:pt x="245" y="456"/>
                  </a:cubicBezTo>
                  <a:cubicBezTo>
                    <a:pt x="267" y="445"/>
                    <a:pt x="267" y="434"/>
                    <a:pt x="267" y="423"/>
                  </a:cubicBezTo>
                  <a:lnTo>
                    <a:pt x="67" y="22"/>
                  </a:lnTo>
                  <a:cubicBezTo>
                    <a:pt x="56" y="11"/>
                    <a:pt x="45" y="0"/>
                    <a:pt x="2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05" name="Google Shape;16905;p24"/>
            <p:cNvSpPr/>
            <p:nvPr/>
          </p:nvSpPr>
          <p:spPr>
            <a:xfrm flipH="1">
              <a:off x="104783" y="45925"/>
              <a:ext cx="10246" cy="6535"/>
            </a:xfrm>
            <a:custGeom>
              <a:avLst/>
              <a:gdLst/>
              <a:ahLst/>
              <a:cxnLst/>
              <a:rect l="l" t="t" r="r" b="b"/>
              <a:pathLst>
                <a:path w="127" h="81" extrusionOk="0">
                  <a:moveTo>
                    <a:pt x="50" y="1"/>
                  </a:moveTo>
                  <a:cubicBezTo>
                    <a:pt x="14" y="1"/>
                    <a:pt x="0" y="50"/>
                    <a:pt x="45" y="76"/>
                  </a:cubicBezTo>
                  <a:cubicBezTo>
                    <a:pt x="53" y="79"/>
                    <a:pt x="60" y="81"/>
                    <a:pt x="67" y="81"/>
                  </a:cubicBezTo>
                  <a:cubicBezTo>
                    <a:pt x="109" y="81"/>
                    <a:pt x="126" y="29"/>
                    <a:pt x="79" y="10"/>
                  </a:cubicBezTo>
                  <a:cubicBezTo>
                    <a:pt x="68" y="3"/>
                    <a:pt x="59" y="1"/>
                    <a:pt x="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06" name="Google Shape;16906;p24"/>
            <p:cNvSpPr/>
            <p:nvPr/>
          </p:nvSpPr>
          <p:spPr>
            <a:xfrm flipH="1">
              <a:off x="97765" y="24385"/>
              <a:ext cx="11052" cy="6535"/>
            </a:xfrm>
            <a:custGeom>
              <a:avLst/>
              <a:gdLst/>
              <a:ahLst/>
              <a:cxnLst/>
              <a:rect l="l" t="t" r="r" b="b"/>
              <a:pathLst>
                <a:path w="137" h="81" extrusionOk="0">
                  <a:moveTo>
                    <a:pt x="51" y="1"/>
                  </a:moveTo>
                  <a:cubicBezTo>
                    <a:pt x="15" y="1"/>
                    <a:pt x="1" y="50"/>
                    <a:pt x="46" y="76"/>
                  </a:cubicBezTo>
                  <a:cubicBezTo>
                    <a:pt x="54" y="80"/>
                    <a:pt x="62" y="81"/>
                    <a:pt x="69" y="81"/>
                  </a:cubicBezTo>
                  <a:cubicBezTo>
                    <a:pt x="112" y="81"/>
                    <a:pt x="137" y="29"/>
                    <a:pt x="79" y="10"/>
                  </a:cubicBezTo>
                  <a:cubicBezTo>
                    <a:pt x="69" y="3"/>
                    <a:pt x="59" y="1"/>
                    <a:pt x="5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07" name="Google Shape;16907;p24"/>
            <p:cNvSpPr/>
            <p:nvPr/>
          </p:nvSpPr>
          <p:spPr>
            <a:xfrm flipH="1">
              <a:off x="-6227" y="328774"/>
              <a:ext cx="17749" cy="54375"/>
            </a:xfrm>
            <a:custGeom>
              <a:avLst/>
              <a:gdLst/>
              <a:ahLst/>
              <a:cxnLst/>
              <a:rect l="l" t="t" r="r" b="b"/>
              <a:pathLst>
                <a:path w="220" h="674" extrusionOk="0">
                  <a:moveTo>
                    <a:pt x="158" y="0"/>
                  </a:moveTo>
                  <a:cubicBezTo>
                    <a:pt x="143" y="0"/>
                    <a:pt x="131" y="9"/>
                    <a:pt x="131" y="30"/>
                  </a:cubicBezTo>
                  <a:cubicBezTo>
                    <a:pt x="119" y="230"/>
                    <a:pt x="74" y="430"/>
                    <a:pt x="8" y="619"/>
                  </a:cubicBezTo>
                  <a:cubicBezTo>
                    <a:pt x="1" y="649"/>
                    <a:pt x="28" y="674"/>
                    <a:pt x="54" y="674"/>
                  </a:cubicBezTo>
                  <a:cubicBezTo>
                    <a:pt x="66" y="674"/>
                    <a:pt x="79" y="667"/>
                    <a:pt x="86" y="653"/>
                  </a:cubicBezTo>
                  <a:cubicBezTo>
                    <a:pt x="186" y="475"/>
                    <a:pt x="220" y="263"/>
                    <a:pt x="220" y="52"/>
                  </a:cubicBezTo>
                  <a:cubicBezTo>
                    <a:pt x="220" y="24"/>
                    <a:pt x="185" y="0"/>
                    <a:pt x="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08" name="Google Shape;16908;p24"/>
            <p:cNvSpPr/>
            <p:nvPr/>
          </p:nvSpPr>
          <p:spPr>
            <a:xfrm flipH="1">
              <a:off x="-16957" y="339504"/>
              <a:ext cx="11779" cy="51067"/>
            </a:xfrm>
            <a:custGeom>
              <a:avLst/>
              <a:gdLst/>
              <a:ahLst/>
              <a:cxnLst/>
              <a:rect l="l" t="t" r="r" b="b"/>
              <a:pathLst>
                <a:path w="146" h="633" extrusionOk="0">
                  <a:moveTo>
                    <a:pt x="61" y="1"/>
                  </a:moveTo>
                  <a:cubicBezTo>
                    <a:pt x="47" y="1"/>
                    <a:pt x="35" y="10"/>
                    <a:pt x="35" y="30"/>
                  </a:cubicBezTo>
                  <a:cubicBezTo>
                    <a:pt x="57" y="208"/>
                    <a:pt x="35" y="397"/>
                    <a:pt x="1" y="586"/>
                  </a:cubicBezTo>
                  <a:cubicBezTo>
                    <a:pt x="1" y="614"/>
                    <a:pt x="31" y="633"/>
                    <a:pt x="56" y="633"/>
                  </a:cubicBezTo>
                  <a:cubicBezTo>
                    <a:pt x="72" y="633"/>
                    <a:pt x="86" y="626"/>
                    <a:pt x="90" y="609"/>
                  </a:cubicBezTo>
                  <a:cubicBezTo>
                    <a:pt x="146" y="419"/>
                    <a:pt x="134" y="219"/>
                    <a:pt x="102" y="30"/>
                  </a:cubicBezTo>
                  <a:cubicBezTo>
                    <a:pt x="95" y="12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09" name="Google Shape;16909;p24"/>
            <p:cNvSpPr/>
            <p:nvPr/>
          </p:nvSpPr>
          <p:spPr>
            <a:xfrm flipH="1">
              <a:off x="-41159" y="351767"/>
              <a:ext cx="19765" cy="68977"/>
            </a:xfrm>
            <a:custGeom>
              <a:avLst/>
              <a:gdLst/>
              <a:ahLst/>
              <a:cxnLst/>
              <a:rect l="l" t="t" r="r" b="b"/>
              <a:pathLst>
                <a:path w="245" h="855" extrusionOk="0">
                  <a:moveTo>
                    <a:pt x="45" y="0"/>
                  </a:moveTo>
                  <a:cubicBezTo>
                    <a:pt x="22" y="0"/>
                    <a:pt x="0" y="12"/>
                    <a:pt x="12" y="34"/>
                  </a:cubicBezTo>
                  <a:cubicBezTo>
                    <a:pt x="45" y="156"/>
                    <a:pt x="56" y="289"/>
                    <a:pt x="56" y="423"/>
                  </a:cubicBezTo>
                  <a:cubicBezTo>
                    <a:pt x="56" y="556"/>
                    <a:pt x="22" y="690"/>
                    <a:pt x="0" y="823"/>
                  </a:cubicBezTo>
                  <a:cubicBezTo>
                    <a:pt x="0" y="839"/>
                    <a:pt x="28" y="855"/>
                    <a:pt x="48" y="855"/>
                  </a:cubicBezTo>
                  <a:cubicBezTo>
                    <a:pt x="57" y="855"/>
                    <a:pt x="64" y="852"/>
                    <a:pt x="67" y="845"/>
                  </a:cubicBezTo>
                  <a:cubicBezTo>
                    <a:pt x="101" y="790"/>
                    <a:pt x="123" y="724"/>
                    <a:pt x="134" y="668"/>
                  </a:cubicBezTo>
                  <a:lnTo>
                    <a:pt x="134" y="668"/>
                  </a:lnTo>
                  <a:cubicBezTo>
                    <a:pt x="134" y="701"/>
                    <a:pt x="134" y="724"/>
                    <a:pt x="123" y="756"/>
                  </a:cubicBezTo>
                  <a:cubicBezTo>
                    <a:pt x="123" y="778"/>
                    <a:pt x="146" y="796"/>
                    <a:pt x="166" y="796"/>
                  </a:cubicBezTo>
                  <a:cubicBezTo>
                    <a:pt x="176" y="796"/>
                    <a:pt x="186" y="791"/>
                    <a:pt x="190" y="779"/>
                  </a:cubicBezTo>
                  <a:cubicBezTo>
                    <a:pt x="245" y="579"/>
                    <a:pt x="212" y="378"/>
                    <a:pt x="145" y="190"/>
                  </a:cubicBezTo>
                  <a:cubicBezTo>
                    <a:pt x="145" y="178"/>
                    <a:pt x="134" y="178"/>
                    <a:pt x="134" y="178"/>
                  </a:cubicBezTo>
                  <a:cubicBezTo>
                    <a:pt x="123" y="123"/>
                    <a:pt x="111" y="78"/>
                    <a:pt x="89" y="34"/>
                  </a:cubicBezTo>
                  <a:cubicBezTo>
                    <a:pt x="89" y="12"/>
                    <a:pt x="67" y="0"/>
                    <a:pt x="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10" name="Google Shape;16910;p24"/>
            <p:cNvSpPr/>
            <p:nvPr/>
          </p:nvSpPr>
          <p:spPr>
            <a:xfrm flipH="1">
              <a:off x="-164189" y="298763"/>
              <a:ext cx="94390" cy="60345"/>
            </a:xfrm>
            <a:custGeom>
              <a:avLst/>
              <a:gdLst/>
              <a:ahLst/>
              <a:cxnLst/>
              <a:rect l="l" t="t" r="r" b="b"/>
              <a:pathLst>
                <a:path w="1170" h="748" extrusionOk="0">
                  <a:moveTo>
                    <a:pt x="1020" y="0"/>
                  </a:moveTo>
                  <a:cubicBezTo>
                    <a:pt x="1009" y="0"/>
                    <a:pt x="999" y="4"/>
                    <a:pt x="991" y="12"/>
                  </a:cubicBezTo>
                  <a:cubicBezTo>
                    <a:pt x="913" y="101"/>
                    <a:pt x="824" y="168"/>
                    <a:pt x="713" y="212"/>
                  </a:cubicBezTo>
                  <a:cubicBezTo>
                    <a:pt x="657" y="235"/>
                    <a:pt x="601" y="246"/>
                    <a:pt x="546" y="257"/>
                  </a:cubicBezTo>
                  <a:lnTo>
                    <a:pt x="423" y="257"/>
                  </a:lnTo>
                  <a:cubicBezTo>
                    <a:pt x="413" y="257"/>
                    <a:pt x="401" y="257"/>
                    <a:pt x="401" y="268"/>
                  </a:cubicBezTo>
                  <a:cubicBezTo>
                    <a:pt x="390" y="268"/>
                    <a:pt x="379" y="268"/>
                    <a:pt x="379" y="279"/>
                  </a:cubicBezTo>
                  <a:cubicBezTo>
                    <a:pt x="334" y="301"/>
                    <a:pt x="357" y="346"/>
                    <a:pt x="390" y="357"/>
                  </a:cubicBezTo>
                  <a:cubicBezTo>
                    <a:pt x="379" y="357"/>
                    <a:pt x="390" y="357"/>
                    <a:pt x="401" y="368"/>
                  </a:cubicBezTo>
                  <a:cubicBezTo>
                    <a:pt x="413" y="368"/>
                    <a:pt x="413" y="380"/>
                    <a:pt x="423" y="380"/>
                  </a:cubicBezTo>
                  <a:lnTo>
                    <a:pt x="579" y="380"/>
                  </a:lnTo>
                  <a:cubicBezTo>
                    <a:pt x="506" y="396"/>
                    <a:pt x="432" y="406"/>
                    <a:pt x="359" y="406"/>
                  </a:cubicBezTo>
                  <a:cubicBezTo>
                    <a:pt x="332" y="406"/>
                    <a:pt x="306" y="405"/>
                    <a:pt x="279" y="402"/>
                  </a:cubicBezTo>
                  <a:cubicBezTo>
                    <a:pt x="245" y="402"/>
                    <a:pt x="223" y="412"/>
                    <a:pt x="223" y="446"/>
                  </a:cubicBezTo>
                  <a:cubicBezTo>
                    <a:pt x="213" y="469"/>
                    <a:pt x="235" y="501"/>
                    <a:pt x="257" y="513"/>
                  </a:cubicBezTo>
                  <a:cubicBezTo>
                    <a:pt x="301" y="529"/>
                    <a:pt x="346" y="535"/>
                    <a:pt x="389" y="535"/>
                  </a:cubicBezTo>
                  <a:cubicBezTo>
                    <a:pt x="432" y="535"/>
                    <a:pt x="474" y="529"/>
                    <a:pt x="512" y="524"/>
                  </a:cubicBezTo>
                  <a:cubicBezTo>
                    <a:pt x="541" y="524"/>
                    <a:pt x="562" y="516"/>
                    <a:pt x="581" y="514"/>
                  </a:cubicBezTo>
                  <a:lnTo>
                    <a:pt x="581" y="514"/>
                  </a:lnTo>
                  <a:cubicBezTo>
                    <a:pt x="578" y="515"/>
                    <a:pt x="575" y="517"/>
                    <a:pt x="568" y="524"/>
                  </a:cubicBezTo>
                  <a:cubicBezTo>
                    <a:pt x="490" y="546"/>
                    <a:pt x="413" y="568"/>
                    <a:pt x="334" y="580"/>
                  </a:cubicBezTo>
                  <a:cubicBezTo>
                    <a:pt x="287" y="586"/>
                    <a:pt x="236" y="597"/>
                    <a:pt x="188" y="597"/>
                  </a:cubicBezTo>
                  <a:cubicBezTo>
                    <a:pt x="157" y="597"/>
                    <a:pt x="127" y="593"/>
                    <a:pt x="101" y="580"/>
                  </a:cubicBezTo>
                  <a:cubicBezTo>
                    <a:pt x="84" y="574"/>
                    <a:pt x="68" y="568"/>
                    <a:pt x="54" y="568"/>
                  </a:cubicBezTo>
                  <a:cubicBezTo>
                    <a:pt x="40" y="568"/>
                    <a:pt x="29" y="574"/>
                    <a:pt x="23" y="590"/>
                  </a:cubicBezTo>
                  <a:cubicBezTo>
                    <a:pt x="1" y="624"/>
                    <a:pt x="35" y="657"/>
                    <a:pt x="57" y="669"/>
                  </a:cubicBezTo>
                  <a:cubicBezTo>
                    <a:pt x="79" y="679"/>
                    <a:pt x="112" y="679"/>
                    <a:pt x="146" y="691"/>
                  </a:cubicBezTo>
                  <a:cubicBezTo>
                    <a:pt x="146" y="724"/>
                    <a:pt x="179" y="746"/>
                    <a:pt x="213" y="746"/>
                  </a:cubicBezTo>
                  <a:cubicBezTo>
                    <a:pt x="236" y="747"/>
                    <a:pt x="259" y="747"/>
                    <a:pt x="283" y="747"/>
                  </a:cubicBezTo>
                  <a:cubicBezTo>
                    <a:pt x="583" y="747"/>
                    <a:pt x="889" y="678"/>
                    <a:pt x="1147" y="513"/>
                  </a:cubicBezTo>
                  <a:cubicBezTo>
                    <a:pt x="1169" y="501"/>
                    <a:pt x="1147" y="457"/>
                    <a:pt x="1135" y="446"/>
                  </a:cubicBezTo>
                  <a:cubicBezTo>
                    <a:pt x="1119" y="438"/>
                    <a:pt x="1104" y="430"/>
                    <a:pt x="1084" y="430"/>
                  </a:cubicBezTo>
                  <a:cubicBezTo>
                    <a:pt x="1076" y="430"/>
                    <a:pt x="1067" y="432"/>
                    <a:pt x="1058" y="435"/>
                  </a:cubicBezTo>
                  <a:cubicBezTo>
                    <a:pt x="1024" y="446"/>
                    <a:pt x="991" y="457"/>
                    <a:pt x="957" y="479"/>
                  </a:cubicBezTo>
                  <a:cubicBezTo>
                    <a:pt x="1002" y="446"/>
                    <a:pt x="1046" y="424"/>
                    <a:pt x="1091" y="390"/>
                  </a:cubicBezTo>
                  <a:cubicBezTo>
                    <a:pt x="1125" y="368"/>
                    <a:pt x="1068" y="324"/>
                    <a:pt x="1024" y="324"/>
                  </a:cubicBezTo>
                  <a:cubicBezTo>
                    <a:pt x="1058" y="301"/>
                    <a:pt x="1091" y="279"/>
                    <a:pt x="1113" y="257"/>
                  </a:cubicBezTo>
                  <a:cubicBezTo>
                    <a:pt x="1135" y="235"/>
                    <a:pt x="1125" y="202"/>
                    <a:pt x="1102" y="179"/>
                  </a:cubicBezTo>
                  <a:cubicBezTo>
                    <a:pt x="1091" y="168"/>
                    <a:pt x="1074" y="163"/>
                    <a:pt x="1058" y="163"/>
                  </a:cubicBezTo>
                  <a:cubicBezTo>
                    <a:pt x="1041" y="163"/>
                    <a:pt x="1024" y="168"/>
                    <a:pt x="1013" y="179"/>
                  </a:cubicBezTo>
                  <a:cubicBezTo>
                    <a:pt x="980" y="202"/>
                    <a:pt x="947" y="224"/>
                    <a:pt x="924" y="235"/>
                  </a:cubicBezTo>
                  <a:cubicBezTo>
                    <a:pt x="980" y="190"/>
                    <a:pt x="1036" y="146"/>
                    <a:pt x="1080" y="79"/>
                  </a:cubicBezTo>
                  <a:cubicBezTo>
                    <a:pt x="1102" y="57"/>
                    <a:pt x="1091" y="34"/>
                    <a:pt x="1068" y="24"/>
                  </a:cubicBezTo>
                  <a:cubicBezTo>
                    <a:pt x="1055" y="10"/>
                    <a:pt x="1037" y="0"/>
                    <a:pt x="10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11" name="Google Shape;16911;p24"/>
            <p:cNvSpPr/>
            <p:nvPr/>
          </p:nvSpPr>
          <p:spPr>
            <a:xfrm flipH="1">
              <a:off x="-150796" y="239224"/>
              <a:ext cx="143763" cy="82450"/>
            </a:xfrm>
            <a:custGeom>
              <a:avLst/>
              <a:gdLst/>
              <a:ahLst/>
              <a:cxnLst/>
              <a:rect l="l" t="t" r="r" b="b"/>
              <a:pathLst>
                <a:path w="1782" h="1022" extrusionOk="0">
                  <a:moveTo>
                    <a:pt x="888" y="1"/>
                  </a:moveTo>
                  <a:cubicBezTo>
                    <a:pt x="881" y="1"/>
                    <a:pt x="874" y="2"/>
                    <a:pt x="868" y="5"/>
                  </a:cubicBezTo>
                  <a:cubicBezTo>
                    <a:pt x="712" y="16"/>
                    <a:pt x="568" y="61"/>
                    <a:pt x="434" y="149"/>
                  </a:cubicBezTo>
                  <a:cubicBezTo>
                    <a:pt x="378" y="183"/>
                    <a:pt x="312" y="228"/>
                    <a:pt x="256" y="272"/>
                  </a:cubicBezTo>
                  <a:cubicBezTo>
                    <a:pt x="256" y="283"/>
                    <a:pt x="256" y="295"/>
                    <a:pt x="245" y="295"/>
                  </a:cubicBezTo>
                  <a:cubicBezTo>
                    <a:pt x="167" y="339"/>
                    <a:pt x="89" y="384"/>
                    <a:pt x="22" y="439"/>
                  </a:cubicBezTo>
                  <a:cubicBezTo>
                    <a:pt x="0" y="461"/>
                    <a:pt x="12" y="483"/>
                    <a:pt x="34" y="505"/>
                  </a:cubicBezTo>
                  <a:cubicBezTo>
                    <a:pt x="40" y="519"/>
                    <a:pt x="55" y="524"/>
                    <a:pt x="70" y="524"/>
                  </a:cubicBezTo>
                  <a:cubicBezTo>
                    <a:pt x="81" y="524"/>
                    <a:pt x="92" y="521"/>
                    <a:pt x="101" y="517"/>
                  </a:cubicBezTo>
                  <a:cubicBezTo>
                    <a:pt x="145" y="505"/>
                    <a:pt x="178" y="483"/>
                    <a:pt x="223" y="461"/>
                  </a:cubicBezTo>
                  <a:lnTo>
                    <a:pt x="223" y="461"/>
                  </a:lnTo>
                  <a:cubicBezTo>
                    <a:pt x="196" y="497"/>
                    <a:pt x="242" y="534"/>
                    <a:pt x="279" y="534"/>
                  </a:cubicBezTo>
                  <a:cubicBezTo>
                    <a:pt x="287" y="534"/>
                    <a:pt x="295" y="532"/>
                    <a:pt x="301" y="528"/>
                  </a:cubicBezTo>
                  <a:cubicBezTo>
                    <a:pt x="323" y="528"/>
                    <a:pt x="334" y="517"/>
                    <a:pt x="345" y="517"/>
                  </a:cubicBezTo>
                  <a:cubicBezTo>
                    <a:pt x="356" y="517"/>
                    <a:pt x="356" y="517"/>
                    <a:pt x="356" y="528"/>
                  </a:cubicBezTo>
                  <a:cubicBezTo>
                    <a:pt x="368" y="539"/>
                    <a:pt x="390" y="539"/>
                    <a:pt x="401" y="539"/>
                  </a:cubicBezTo>
                  <a:cubicBezTo>
                    <a:pt x="467" y="517"/>
                    <a:pt x="523" y="483"/>
                    <a:pt x="579" y="450"/>
                  </a:cubicBezTo>
                  <a:lnTo>
                    <a:pt x="590" y="450"/>
                  </a:lnTo>
                  <a:cubicBezTo>
                    <a:pt x="590" y="470"/>
                    <a:pt x="615" y="497"/>
                    <a:pt x="643" y="497"/>
                  </a:cubicBezTo>
                  <a:cubicBezTo>
                    <a:pt x="648" y="497"/>
                    <a:pt x="652" y="496"/>
                    <a:pt x="657" y="495"/>
                  </a:cubicBezTo>
                  <a:cubicBezTo>
                    <a:pt x="668" y="483"/>
                    <a:pt x="679" y="483"/>
                    <a:pt x="690" y="472"/>
                  </a:cubicBezTo>
                  <a:cubicBezTo>
                    <a:pt x="690" y="483"/>
                    <a:pt x="701" y="495"/>
                    <a:pt x="701" y="505"/>
                  </a:cubicBezTo>
                  <a:cubicBezTo>
                    <a:pt x="690" y="505"/>
                    <a:pt x="679" y="505"/>
                    <a:pt x="679" y="517"/>
                  </a:cubicBezTo>
                  <a:cubicBezTo>
                    <a:pt x="645" y="528"/>
                    <a:pt x="668" y="561"/>
                    <a:pt x="701" y="561"/>
                  </a:cubicBezTo>
                  <a:cubicBezTo>
                    <a:pt x="701" y="580"/>
                    <a:pt x="723" y="598"/>
                    <a:pt x="743" y="598"/>
                  </a:cubicBezTo>
                  <a:cubicBezTo>
                    <a:pt x="748" y="598"/>
                    <a:pt x="752" y="597"/>
                    <a:pt x="757" y="594"/>
                  </a:cubicBezTo>
                  <a:cubicBezTo>
                    <a:pt x="857" y="572"/>
                    <a:pt x="957" y="561"/>
                    <a:pt x="1057" y="550"/>
                  </a:cubicBezTo>
                  <a:lnTo>
                    <a:pt x="1057" y="550"/>
                  </a:lnTo>
                  <a:cubicBezTo>
                    <a:pt x="1001" y="572"/>
                    <a:pt x="946" y="584"/>
                    <a:pt x="890" y="606"/>
                  </a:cubicBezTo>
                  <a:lnTo>
                    <a:pt x="857" y="606"/>
                  </a:lnTo>
                  <a:lnTo>
                    <a:pt x="845" y="617"/>
                  </a:lnTo>
                  <a:cubicBezTo>
                    <a:pt x="835" y="617"/>
                    <a:pt x="835" y="628"/>
                    <a:pt x="835" y="628"/>
                  </a:cubicBezTo>
                  <a:lnTo>
                    <a:pt x="801" y="628"/>
                  </a:lnTo>
                  <a:cubicBezTo>
                    <a:pt x="790" y="628"/>
                    <a:pt x="790" y="639"/>
                    <a:pt x="779" y="639"/>
                  </a:cubicBezTo>
                  <a:cubicBezTo>
                    <a:pt x="768" y="639"/>
                    <a:pt x="746" y="650"/>
                    <a:pt x="724" y="650"/>
                  </a:cubicBezTo>
                  <a:cubicBezTo>
                    <a:pt x="712" y="661"/>
                    <a:pt x="712" y="661"/>
                    <a:pt x="701" y="661"/>
                  </a:cubicBezTo>
                  <a:cubicBezTo>
                    <a:pt x="679" y="661"/>
                    <a:pt x="657" y="661"/>
                    <a:pt x="657" y="683"/>
                  </a:cubicBezTo>
                  <a:cubicBezTo>
                    <a:pt x="645" y="695"/>
                    <a:pt x="645" y="695"/>
                    <a:pt x="657" y="706"/>
                  </a:cubicBezTo>
                  <a:cubicBezTo>
                    <a:pt x="645" y="717"/>
                    <a:pt x="645" y="717"/>
                    <a:pt x="635" y="717"/>
                  </a:cubicBezTo>
                  <a:cubicBezTo>
                    <a:pt x="623" y="728"/>
                    <a:pt x="612" y="739"/>
                    <a:pt x="612" y="750"/>
                  </a:cubicBezTo>
                  <a:cubicBezTo>
                    <a:pt x="601" y="762"/>
                    <a:pt x="601" y="762"/>
                    <a:pt x="601" y="772"/>
                  </a:cubicBezTo>
                  <a:lnTo>
                    <a:pt x="601" y="795"/>
                  </a:lnTo>
                  <a:cubicBezTo>
                    <a:pt x="601" y="806"/>
                    <a:pt x="612" y="817"/>
                    <a:pt x="623" y="828"/>
                  </a:cubicBezTo>
                  <a:cubicBezTo>
                    <a:pt x="635" y="828"/>
                    <a:pt x="645" y="839"/>
                    <a:pt x="657" y="839"/>
                  </a:cubicBezTo>
                  <a:cubicBezTo>
                    <a:pt x="668" y="839"/>
                    <a:pt x="690" y="839"/>
                    <a:pt x="701" y="828"/>
                  </a:cubicBezTo>
                  <a:cubicBezTo>
                    <a:pt x="712" y="817"/>
                    <a:pt x="724" y="817"/>
                    <a:pt x="724" y="806"/>
                  </a:cubicBezTo>
                  <a:lnTo>
                    <a:pt x="724" y="795"/>
                  </a:lnTo>
                  <a:lnTo>
                    <a:pt x="734" y="806"/>
                  </a:lnTo>
                  <a:cubicBezTo>
                    <a:pt x="746" y="795"/>
                    <a:pt x="757" y="795"/>
                    <a:pt x="768" y="795"/>
                  </a:cubicBezTo>
                  <a:cubicBezTo>
                    <a:pt x="779" y="795"/>
                    <a:pt x="790" y="784"/>
                    <a:pt x="801" y="784"/>
                  </a:cubicBezTo>
                  <a:cubicBezTo>
                    <a:pt x="813" y="772"/>
                    <a:pt x="823" y="772"/>
                    <a:pt x="835" y="772"/>
                  </a:cubicBezTo>
                  <a:cubicBezTo>
                    <a:pt x="813" y="784"/>
                    <a:pt x="801" y="806"/>
                    <a:pt x="790" y="817"/>
                  </a:cubicBezTo>
                  <a:lnTo>
                    <a:pt x="790" y="851"/>
                  </a:lnTo>
                  <a:lnTo>
                    <a:pt x="813" y="873"/>
                  </a:lnTo>
                  <a:cubicBezTo>
                    <a:pt x="835" y="873"/>
                    <a:pt x="857" y="873"/>
                    <a:pt x="868" y="861"/>
                  </a:cubicBezTo>
                  <a:cubicBezTo>
                    <a:pt x="868" y="839"/>
                    <a:pt x="879" y="828"/>
                    <a:pt x="890" y="817"/>
                  </a:cubicBezTo>
                  <a:cubicBezTo>
                    <a:pt x="890" y="806"/>
                    <a:pt x="902" y="806"/>
                    <a:pt x="902" y="795"/>
                  </a:cubicBezTo>
                  <a:lnTo>
                    <a:pt x="902" y="806"/>
                  </a:lnTo>
                  <a:cubicBezTo>
                    <a:pt x="912" y="784"/>
                    <a:pt x="924" y="772"/>
                    <a:pt x="934" y="762"/>
                  </a:cubicBezTo>
                  <a:cubicBezTo>
                    <a:pt x="946" y="750"/>
                    <a:pt x="946" y="739"/>
                    <a:pt x="934" y="728"/>
                  </a:cubicBezTo>
                  <a:lnTo>
                    <a:pt x="946" y="728"/>
                  </a:lnTo>
                  <a:cubicBezTo>
                    <a:pt x="957" y="717"/>
                    <a:pt x="968" y="717"/>
                    <a:pt x="968" y="717"/>
                  </a:cubicBezTo>
                  <a:cubicBezTo>
                    <a:pt x="991" y="706"/>
                    <a:pt x="991" y="695"/>
                    <a:pt x="991" y="683"/>
                  </a:cubicBezTo>
                  <a:cubicBezTo>
                    <a:pt x="1090" y="650"/>
                    <a:pt x="1201" y="628"/>
                    <a:pt x="1302" y="606"/>
                  </a:cubicBezTo>
                  <a:lnTo>
                    <a:pt x="1302" y="606"/>
                  </a:lnTo>
                  <a:cubicBezTo>
                    <a:pt x="1290" y="617"/>
                    <a:pt x="1280" y="617"/>
                    <a:pt x="1268" y="628"/>
                  </a:cubicBezTo>
                  <a:lnTo>
                    <a:pt x="1135" y="695"/>
                  </a:lnTo>
                  <a:cubicBezTo>
                    <a:pt x="1046" y="750"/>
                    <a:pt x="957" y="806"/>
                    <a:pt x="879" y="873"/>
                  </a:cubicBezTo>
                  <a:cubicBezTo>
                    <a:pt x="857" y="884"/>
                    <a:pt x="868" y="906"/>
                    <a:pt x="879" y="917"/>
                  </a:cubicBezTo>
                  <a:lnTo>
                    <a:pt x="868" y="917"/>
                  </a:lnTo>
                  <a:cubicBezTo>
                    <a:pt x="835" y="928"/>
                    <a:pt x="845" y="973"/>
                    <a:pt x="857" y="995"/>
                  </a:cubicBezTo>
                  <a:cubicBezTo>
                    <a:pt x="873" y="1011"/>
                    <a:pt x="895" y="1022"/>
                    <a:pt x="919" y="1022"/>
                  </a:cubicBezTo>
                  <a:cubicBezTo>
                    <a:pt x="928" y="1022"/>
                    <a:pt x="937" y="1020"/>
                    <a:pt x="946" y="1017"/>
                  </a:cubicBezTo>
                  <a:cubicBezTo>
                    <a:pt x="1013" y="995"/>
                    <a:pt x="1068" y="973"/>
                    <a:pt x="1124" y="950"/>
                  </a:cubicBezTo>
                  <a:cubicBezTo>
                    <a:pt x="1135" y="962"/>
                    <a:pt x="1146" y="973"/>
                    <a:pt x="1157" y="973"/>
                  </a:cubicBezTo>
                  <a:cubicBezTo>
                    <a:pt x="1167" y="976"/>
                    <a:pt x="1177" y="977"/>
                    <a:pt x="1186" y="977"/>
                  </a:cubicBezTo>
                  <a:cubicBezTo>
                    <a:pt x="1209" y="977"/>
                    <a:pt x="1230" y="969"/>
                    <a:pt x="1246" y="962"/>
                  </a:cubicBezTo>
                  <a:cubicBezTo>
                    <a:pt x="1280" y="962"/>
                    <a:pt x="1302" y="950"/>
                    <a:pt x="1324" y="940"/>
                  </a:cubicBezTo>
                  <a:cubicBezTo>
                    <a:pt x="1369" y="928"/>
                    <a:pt x="1424" y="906"/>
                    <a:pt x="1468" y="884"/>
                  </a:cubicBezTo>
                  <a:cubicBezTo>
                    <a:pt x="1569" y="851"/>
                    <a:pt x="1646" y="806"/>
                    <a:pt x="1735" y="750"/>
                  </a:cubicBezTo>
                  <a:cubicBezTo>
                    <a:pt x="1782" y="713"/>
                    <a:pt x="1735" y="653"/>
                    <a:pt x="1687" y="653"/>
                  </a:cubicBezTo>
                  <a:cubicBezTo>
                    <a:pt x="1677" y="653"/>
                    <a:pt x="1667" y="656"/>
                    <a:pt x="1658" y="661"/>
                  </a:cubicBezTo>
                  <a:cubicBezTo>
                    <a:pt x="1658" y="661"/>
                    <a:pt x="1646" y="673"/>
                    <a:pt x="1636" y="673"/>
                  </a:cubicBezTo>
                  <a:cubicBezTo>
                    <a:pt x="1646" y="661"/>
                    <a:pt x="1669" y="650"/>
                    <a:pt x="1680" y="639"/>
                  </a:cubicBezTo>
                  <a:cubicBezTo>
                    <a:pt x="1702" y="628"/>
                    <a:pt x="1691" y="594"/>
                    <a:pt x="1669" y="572"/>
                  </a:cubicBezTo>
                  <a:lnTo>
                    <a:pt x="1669" y="550"/>
                  </a:lnTo>
                  <a:cubicBezTo>
                    <a:pt x="1669" y="528"/>
                    <a:pt x="1636" y="517"/>
                    <a:pt x="1613" y="517"/>
                  </a:cubicBezTo>
                  <a:cubicBezTo>
                    <a:pt x="1524" y="505"/>
                    <a:pt x="1446" y="505"/>
                    <a:pt x="1357" y="505"/>
                  </a:cubicBezTo>
                  <a:cubicBezTo>
                    <a:pt x="1346" y="495"/>
                    <a:pt x="1335" y="483"/>
                    <a:pt x="1324" y="483"/>
                  </a:cubicBezTo>
                  <a:lnTo>
                    <a:pt x="1424" y="483"/>
                  </a:lnTo>
                  <a:cubicBezTo>
                    <a:pt x="1435" y="483"/>
                    <a:pt x="1458" y="472"/>
                    <a:pt x="1458" y="450"/>
                  </a:cubicBezTo>
                  <a:cubicBezTo>
                    <a:pt x="1446" y="439"/>
                    <a:pt x="1424" y="428"/>
                    <a:pt x="1413" y="416"/>
                  </a:cubicBezTo>
                  <a:lnTo>
                    <a:pt x="1335" y="416"/>
                  </a:lnTo>
                  <a:cubicBezTo>
                    <a:pt x="1369" y="416"/>
                    <a:pt x="1391" y="406"/>
                    <a:pt x="1424" y="406"/>
                  </a:cubicBezTo>
                  <a:cubicBezTo>
                    <a:pt x="1480" y="406"/>
                    <a:pt x="1458" y="339"/>
                    <a:pt x="1413" y="339"/>
                  </a:cubicBezTo>
                  <a:cubicBezTo>
                    <a:pt x="1313" y="339"/>
                    <a:pt x="1213" y="339"/>
                    <a:pt x="1112" y="350"/>
                  </a:cubicBezTo>
                  <a:cubicBezTo>
                    <a:pt x="1112" y="339"/>
                    <a:pt x="1102" y="317"/>
                    <a:pt x="1079" y="317"/>
                  </a:cubicBezTo>
                  <a:cubicBezTo>
                    <a:pt x="957" y="317"/>
                    <a:pt x="835" y="339"/>
                    <a:pt x="724" y="384"/>
                  </a:cubicBezTo>
                  <a:cubicBezTo>
                    <a:pt x="734" y="372"/>
                    <a:pt x="746" y="372"/>
                    <a:pt x="757" y="361"/>
                  </a:cubicBezTo>
                  <a:cubicBezTo>
                    <a:pt x="823" y="339"/>
                    <a:pt x="890" y="327"/>
                    <a:pt x="968" y="317"/>
                  </a:cubicBezTo>
                  <a:cubicBezTo>
                    <a:pt x="1053" y="304"/>
                    <a:pt x="1139" y="298"/>
                    <a:pt x="1224" y="298"/>
                  </a:cubicBezTo>
                  <a:cubicBezTo>
                    <a:pt x="1283" y="298"/>
                    <a:pt x="1343" y="301"/>
                    <a:pt x="1402" y="305"/>
                  </a:cubicBezTo>
                  <a:cubicBezTo>
                    <a:pt x="1458" y="305"/>
                    <a:pt x="1446" y="238"/>
                    <a:pt x="1402" y="238"/>
                  </a:cubicBezTo>
                  <a:cubicBezTo>
                    <a:pt x="1320" y="222"/>
                    <a:pt x="1233" y="212"/>
                    <a:pt x="1143" y="212"/>
                  </a:cubicBezTo>
                  <a:cubicBezTo>
                    <a:pt x="1111" y="212"/>
                    <a:pt x="1078" y="213"/>
                    <a:pt x="1046" y="216"/>
                  </a:cubicBezTo>
                  <a:cubicBezTo>
                    <a:pt x="1201" y="183"/>
                    <a:pt x="1369" y="161"/>
                    <a:pt x="1524" y="161"/>
                  </a:cubicBezTo>
                  <a:cubicBezTo>
                    <a:pt x="1602" y="161"/>
                    <a:pt x="1569" y="72"/>
                    <a:pt x="1502" y="61"/>
                  </a:cubicBezTo>
                  <a:cubicBezTo>
                    <a:pt x="1413" y="61"/>
                    <a:pt x="1335" y="61"/>
                    <a:pt x="1246" y="72"/>
                  </a:cubicBezTo>
                  <a:cubicBezTo>
                    <a:pt x="1235" y="50"/>
                    <a:pt x="1213" y="38"/>
                    <a:pt x="1201" y="38"/>
                  </a:cubicBezTo>
                  <a:cubicBezTo>
                    <a:pt x="1112" y="50"/>
                    <a:pt x="1013" y="61"/>
                    <a:pt x="924" y="72"/>
                  </a:cubicBezTo>
                  <a:cubicBezTo>
                    <a:pt x="934" y="61"/>
                    <a:pt x="946" y="50"/>
                    <a:pt x="934" y="28"/>
                  </a:cubicBezTo>
                  <a:cubicBezTo>
                    <a:pt x="927" y="11"/>
                    <a:pt x="907" y="1"/>
                    <a:pt x="8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12" name="Google Shape;16912;p24"/>
            <p:cNvSpPr/>
            <p:nvPr/>
          </p:nvSpPr>
          <p:spPr>
            <a:xfrm flipH="1">
              <a:off x="-101343" y="244630"/>
              <a:ext cx="81804" cy="26461"/>
            </a:xfrm>
            <a:custGeom>
              <a:avLst/>
              <a:gdLst/>
              <a:ahLst/>
              <a:cxnLst/>
              <a:rect l="l" t="t" r="r" b="b"/>
              <a:pathLst>
                <a:path w="1014" h="328" extrusionOk="0">
                  <a:moveTo>
                    <a:pt x="376" y="0"/>
                  </a:moveTo>
                  <a:cubicBezTo>
                    <a:pt x="370" y="0"/>
                    <a:pt x="363" y="2"/>
                    <a:pt x="357" y="5"/>
                  </a:cubicBezTo>
                  <a:cubicBezTo>
                    <a:pt x="302" y="27"/>
                    <a:pt x="246" y="50"/>
                    <a:pt x="179" y="82"/>
                  </a:cubicBezTo>
                  <a:cubicBezTo>
                    <a:pt x="157" y="94"/>
                    <a:pt x="124" y="105"/>
                    <a:pt x="101" y="127"/>
                  </a:cubicBezTo>
                  <a:cubicBezTo>
                    <a:pt x="68" y="139"/>
                    <a:pt x="35" y="161"/>
                    <a:pt x="23" y="194"/>
                  </a:cubicBezTo>
                  <a:cubicBezTo>
                    <a:pt x="23" y="216"/>
                    <a:pt x="35" y="228"/>
                    <a:pt x="57" y="238"/>
                  </a:cubicBezTo>
                  <a:lnTo>
                    <a:pt x="45" y="238"/>
                  </a:lnTo>
                  <a:cubicBezTo>
                    <a:pt x="35" y="250"/>
                    <a:pt x="23" y="250"/>
                    <a:pt x="12" y="272"/>
                  </a:cubicBezTo>
                  <a:cubicBezTo>
                    <a:pt x="1" y="294"/>
                    <a:pt x="35" y="327"/>
                    <a:pt x="57" y="327"/>
                  </a:cubicBezTo>
                  <a:cubicBezTo>
                    <a:pt x="79" y="327"/>
                    <a:pt x="90" y="317"/>
                    <a:pt x="101" y="317"/>
                  </a:cubicBezTo>
                  <a:cubicBezTo>
                    <a:pt x="112" y="305"/>
                    <a:pt x="124" y="305"/>
                    <a:pt x="134" y="294"/>
                  </a:cubicBezTo>
                  <a:cubicBezTo>
                    <a:pt x="157" y="283"/>
                    <a:pt x="168" y="272"/>
                    <a:pt x="190" y="260"/>
                  </a:cubicBezTo>
                  <a:cubicBezTo>
                    <a:pt x="201" y="272"/>
                    <a:pt x="213" y="272"/>
                    <a:pt x="223" y="272"/>
                  </a:cubicBezTo>
                  <a:cubicBezTo>
                    <a:pt x="235" y="260"/>
                    <a:pt x="257" y="250"/>
                    <a:pt x="279" y="250"/>
                  </a:cubicBezTo>
                  <a:lnTo>
                    <a:pt x="290" y="250"/>
                  </a:lnTo>
                  <a:cubicBezTo>
                    <a:pt x="299" y="266"/>
                    <a:pt x="319" y="276"/>
                    <a:pt x="337" y="276"/>
                  </a:cubicBezTo>
                  <a:cubicBezTo>
                    <a:pt x="344" y="276"/>
                    <a:pt x="351" y="275"/>
                    <a:pt x="357" y="272"/>
                  </a:cubicBezTo>
                  <a:cubicBezTo>
                    <a:pt x="490" y="228"/>
                    <a:pt x="635" y="205"/>
                    <a:pt x="769" y="171"/>
                  </a:cubicBezTo>
                  <a:cubicBezTo>
                    <a:pt x="791" y="171"/>
                    <a:pt x="802" y="149"/>
                    <a:pt x="791" y="127"/>
                  </a:cubicBezTo>
                  <a:cubicBezTo>
                    <a:pt x="858" y="116"/>
                    <a:pt x="924" y="105"/>
                    <a:pt x="991" y="105"/>
                  </a:cubicBezTo>
                  <a:cubicBezTo>
                    <a:pt x="1002" y="105"/>
                    <a:pt x="1013" y="82"/>
                    <a:pt x="1013" y="72"/>
                  </a:cubicBezTo>
                  <a:cubicBezTo>
                    <a:pt x="1002" y="50"/>
                    <a:pt x="980" y="38"/>
                    <a:pt x="957" y="38"/>
                  </a:cubicBezTo>
                  <a:cubicBezTo>
                    <a:pt x="924" y="35"/>
                    <a:pt x="891" y="34"/>
                    <a:pt x="858" y="34"/>
                  </a:cubicBezTo>
                  <a:cubicBezTo>
                    <a:pt x="758" y="34"/>
                    <a:pt x="657" y="46"/>
                    <a:pt x="557" y="72"/>
                  </a:cubicBezTo>
                  <a:cubicBezTo>
                    <a:pt x="490" y="82"/>
                    <a:pt x="424" y="105"/>
                    <a:pt x="368" y="127"/>
                  </a:cubicBezTo>
                  <a:cubicBezTo>
                    <a:pt x="346" y="127"/>
                    <a:pt x="312" y="139"/>
                    <a:pt x="290" y="149"/>
                  </a:cubicBezTo>
                  <a:lnTo>
                    <a:pt x="268" y="149"/>
                  </a:lnTo>
                  <a:cubicBezTo>
                    <a:pt x="257" y="149"/>
                    <a:pt x="246" y="161"/>
                    <a:pt x="235" y="161"/>
                  </a:cubicBezTo>
                  <a:lnTo>
                    <a:pt x="246" y="149"/>
                  </a:lnTo>
                  <a:cubicBezTo>
                    <a:pt x="302" y="116"/>
                    <a:pt x="357" y="94"/>
                    <a:pt x="413" y="60"/>
                  </a:cubicBezTo>
                  <a:cubicBezTo>
                    <a:pt x="424" y="50"/>
                    <a:pt x="424" y="27"/>
                    <a:pt x="413" y="16"/>
                  </a:cubicBezTo>
                  <a:cubicBezTo>
                    <a:pt x="405" y="8"/>
                    <a:pt x="391" y="0"/>
                    <a:pt x="3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13" name="Google Shape;16913;p24"/>
            <p:cNvSpPr/>
            <p:nvPr/>
          </p:nvSpPr>
          <p:spPr>
            <a:xfrm flipH="1">
              <a:off x="-97713" y="279966"/>
              <a:ext cx="968" cy="968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2" y="0"/>
                  </a:moveTo>
                  <a:lnTo>
                    <a:pt x="0" y="12"/>
                  </a:lnTo>
                  <a:cubicBezTo>
                    <a:pt x="0" y="12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14" name="Google Shape;16914;p24"/>
            <p:cNvSpPr/>
            <p:nvPr/>
          </p:nvSpPr>
          <p:spPr>
            <a:xfrm flipH="1">
              <a:off x="-104006" y="266815"/>
              <a:ext cx="35981" cy="15974"/>
            </a:xfrm>
            <a:custGeom>
              <a:avLst/>
              <a:gdLst/>
              <a:ahLst/>
              <a:cxnLst/>
              <a:rect l="l" t="t" r="r" b="b"/>
              <a:pathLst>
                <a:path w="446" h="198" extrusionOk="0">
                  <a:moveTo>
                    <a:pt x="293" y="1"/>
                  </a:moveTo>
                  <a:cubicBezTo>
                    <a:pt x="267" y="1"/>
                    <a:pt x="240" y="3"/>
                    <a:pt x="212" y="8"/>
                  </a:cubicBezTo>
                  <a:cubicBezTo>
                    <a:pt x="156" y="8"/>
                    <a:pt x="89" y="19"/>
                    <a:pt x="34" y="30"/>
                  </a:cubicBezTo>
                  <a:cubicBezTo>
                    <a:pt x="12" y="30"/>
                    <a:pt x="1" y="52"/>
                    <a:pt x="12" y="74"/>
                  </a:cubicBezTo>
                  <a:cubicBezTo>
                    <a:pt x="21" y="93"/>
                    <a:pt x="45" y="111"/>
                    <a:pt x="66" y="111"/>
                  </a:cubicBezTo>
                  <a:cubicBezTo>
                    <a:pt x="71" y="111"/>
                    <a:pt x="75" y="110"/>
                    <a:pt x="79" y="108"/>
                  </a:cubicBezTo>
                  <a:lnTo>
                    <a:pt x="134" y="108"/>
                  </a:lnTo>
                  <a:cubicBezTo>
                    <a:pt x="146" y="119"/>
                    <a:pt x="168" y="130"/>
                    <a:pt x="190" y="130"/>
                  </a:cubicBezTo>
                  <a:lnTo>
                    <a:pt x="223" y="130"/>
                  </a:lnTo>
                  <a:cubicBezTo>
                    <a:pt x="212" y="141"/>
                    <a:pt x="212" y="153"/>
                    <a:pt x="223" y="163"/>
                  </a:cubicBezTo>
                  <a:cubicBezTo>
                    <a:pt x="235" y="175"/>
                    <a:pt x="245" y="186"/>
                    <a:pt x="257" y="186"/>
                  </a:cubicBezTo>
                  <a:cubicBezTo>
                    <a:pt x="267" y="197"/>
                    <a:pt x="267" y="197"/>
                    <a:pt x="279" y="197"/>
                  </a:cubicBezTo>
                  <a:cubicBezTo>
                    <a:pt x="290" y="197"/>
                    <a:pt x="301" y="197"/>
                    <a:pt x="301" y="186"/>
                  </a:cubicBezTo>
                  <a:cubicBezTo>
                    <a:pt x="312" y="186"/>
                    <a:pt x="323" y="186"/>
                    <a:pt x="334" y="175"/>
                  </a:cubicBezTo>
                  <a:lnTo>
                    <a:pt x="356" y="175"/>
                  </a:lnTo>
                  <a:cubicBezTo>
                    <a:pt x="379" y="163"/>
                    <a:pt x="390" y="163"/>
                    <a:pt x="401" y="153"/>
                  </a:cubicBezTo>
                  <a:lnTo>
                    <a:pt x="412" y="153"/>
                  </a:lnTo>
                  <a:cubicBezTo>
                    <a:pt x="423" y="153"/>
                    <a:pt x="435" y="141"/>
                    <a:pt x="435" y="141"/>
                  </a:cubicBezTo>
                  <a:cubicBezTo>
                    <a:pt x="445" y="130"/>
                    <a:pt x="445" y="119"/>
                    <a:pt x="435" y="119"/>
                  </a:cubicBezTo>
                  <a:cubicBezTo>
                    <a:pt x="435" y="97"/>
                    <a:pt x="412" y="86"/>
                    <a:pt x="401" y="86"/>
                  </a:cubicBezTo>
                  <a:lnTo>
                    <a:pt x="401" y="74"/>
                  </a:lnTo>
                  <a:lnTo>
                    <a:pt x="412" y="74"/>
                  </a:lnTo>
                  <a:cubicBezTo>
                    <a:pt x="435" y="64"/>
                    <a:pt x="412" y="30"/>
                    <a:pt x="401" y="19"/>
                  </a:cubicBezTo>
                  <a:cubicBezTo>
                    <a:pt x="368" y="6"/>
                    <a:pt x="332" y="1"/>
                    <a:pt x="2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15" name="Google Shape;16915;p24"/>
            <p:cNvSpPr/>
            <p:nvPr/>
          </p:nvSpPr>
          <p:spPr>
            <a:xfrm flipH="1">
              <a:off x="-128289" y="284483"/>
              <a:ext cx="35174" cy="7261"/>
            </a:xfrm>
            <a:custGeom>
              <a:avLst/>
              <a:gdLst/>
              <a:ahLst/>
              <a:cxnLst/>
              <a:rect l="l" t="t" r="r" b="b"/>
              <a:pathLst>
                <a:path w="436" h="90" extrusionOk="0">
                  <a:moveTo>
                    <a:pt x="213" y="0"/>
                  </a:moveTo>
                  <a:cubicBezTo>
                    <a:pt x="157" y="0"/>
                    <a:pt x="101" y="11"/>
                    <a:pt x="45" y="11"/>
                  </a:cubicBezTo>
                  <a:cubicBezTo>
                    <a:pt x="23" y="11"/>
                    <a:pt x="1" y="23"/>
                    <a:pt x="12" y="45"/>
                  </a:cubicBezTo>
                  <a:cubicBezTo>
                    <a:pt x="12" y="67"/>
                    <a:pt x="45" y="89"/>
                    <a:pt x="68" y="89"/>
                  </a:cubicBezTo>
                  <a:lnTo>
                    <a:pt x="235" y="89"/>
                  </a:lnTo>
                  <a:cubicBezTo>
                    <a:pt x="290" y="78"/>
                    <a:pt x="346" y="78"/>
                    <a:pt x="401" y="67"/>
                  </a:cubicBezTo>
                  <a:cubicBezTo>
                    <a:pt x="435" y="56"/>
                    <a:pt x="413" y="11"/>
                    <a:pt x="391" y="11"/>
                  </a:cubicBezTo>
                  <a:cubicBezTo>
                    <a:pt x="357" y="0"/>
                    <a:pt x="324" y="0"/>
                    <a:pt x="3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16" name="Google Shape;16916;p24"/>
            <p:cNvSpPr/>
            <p:nvPr/>
          </p:nvSpPr>
          <p:spPr>
            <a:xfrm flipH="1">
              <a:off x="-140794" y="291422"/>
              <a:ext cx="38643" cy="18475"/>
            </a:xfrm>
            <a:custGeom>
              <a:avLst/>
              <a:gdLst/>
              <a:ahLst/>
              <a:cxnLst/>
              <a:rect l="l" t="t" r="r" b="b"/>
              <a:pathLst>
                <a:path w="479" h="229" extrusionOk="0">
                  <a:moveTo>
                    <a:pt x="325" y="0"/>
                  </a:moveTo>
                  <a:cubicBezTo>
                    <a:pt x="291" y="0"/>
                    <a:pt x="257" y="3"/>
                    <a:pt x="223" y="3"/>
                  </a:cubicBezTo>
                  <a:cubicBezTo>
                    <a:pt x="156" y="3"/>
                    <a:pt x="89" y="14"/>
                    <a:pt x="34" y="14"/>
                  </a:cubicBezTo>
                  <a:cubicBezTo>
                    <a:pt x="12" y="14"/>
                    <a:pt x="0" y="36"/>
                    <a:pt x="12" y="48"/>
                  </a:cubicBezTo>
                  <a:cubicBezTo>
                    <a:pt x="12" y="70"/>
                    <a:pt x="34" y="81"/>
                    <a:pt x="56" y="81"/>
                  </a:cubicBezTo>
                  <a:lnTo>
                    <a:pt x="289" y="81"/>
                  </a:lnTo>
                  <a:cubicBezTo>
                    <a:pt x="245" y="92"/>
                    <a:pt x="200" y="103"/>
                    <a:pt x="167" y="115"/>
                  </a:cubicBezTo>
                  <a:cubicBezTo>
                    <a:pt x="134" y="115"/>
                    <a:pt x="123" y="137"/>
                    <a:pt x="134" y="170"/>
                  </a:cubicBezTo>
                  <a:cubicBezTo>
                    <a:pt x="145" y="170"/>
                    <a:pt x="145" y="181"/>
                    <a:pt x="156" y="181"/>
                  </a:cubicBezTo>
                  <a:lnTo>
                    <a:pt x="156" y="192"/>
                  </a:lnTo>
                  <a:cubicBezTo>
                    <a:pt x="165" y="210"/>
                    <a:pt x="189" y="229"/>
                    <a:pt x="216" y="229"/>
                  </a:cubicBezTo>
                  <a:cubicBezTo>
                    <a:pt x="222" y="229"/>
                    <a:pt x="228" y="228"/>
                    <a:pt x="234" y="226"/>
                  </a:cubicBezTo>
                  <a:cubicBezTo>
                    <a:pt x="279" y="226"/>
                    <a:pt x="323" y="204"/>
                    <a:pt x="368" y="192"/>
                  </a:cubicBezTo>
                  <a:cubicBezTo>
                    <a:pt x="390" y="181"/>
                    <a:pt x="401" y="170"/>
                    <a:pt x="423" y="159"/>
                  </a:cubicBezTo>
                  <a:cubicBezTo>
                    <a:pt x="434" y="159"/>
                    <a:pt x="445" y="148"/>
                    <a:pt x="457" y="137"/>
                  </a:cubicBezTo>
                  <a:lnTo>
                    <a:pt x="479" y="115"/>
                  </a:lnTo>
                  <a:lnTo>
                    <a:pt x="479" y="92"/>
                  </a:lnTo>
                  <a:cubicBezTo>
                    <a:pt x="479" y="81"/>
                    <a:pt x="467" y="70"/>
                    <a:pt x="467" y="59"/>
                  </a:cubicBezTo>
                  <a:cubicBezTo>
                    <a:pt x="457" y="59"/>
                    <a:pt x="457" y="59"/>
                    <a:pt x="445" y="48"/>
                  </a:cubicBezTo>
                  <a:lnTo>
                    <a:pt x="445" y="36"/>
                  </a:lnTo>
                  <a:cubicBezTo>
                    <a:pt x="445" y="26"/>
                    <a:pt x="434" y="14"/>
                    <a:pt x="423" y="14"/>
                  </a:cubicBezTo>
                  <a:cubicBezTo>
                    <a:pt x="390" y="3"/>
                    <a:pt x="357" y="0"/>
                    <a:pt x="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17" name="Google Shape;16917;p24"/>
            <p:cNvSpPr/>
            <p:nvPr/>
          </p:nvSpPr>
          <p:spPr>
            <a:xfrm flipH="1">
              <a:off x="-147087" y="312801"/>
              <a:ext cx="48566" cy="39611"/>
            </a:xfrm>
            <a:custGeom>
              <a:avLst/>
              <a:gdLst/>
              <a:ahLst/>
              <a:cxnLst/>
              <a:rect l="l" t="t" r="r" b="b"/>
              <a:pathLst>
                <a:path w="602" h="491" extrusionOk="0">
                  <a:moveTo>
                    <a:pt x="410" y="1"/>
                  </a:moveTo>
                  <a:cubicBezTo>
                    <a:pt x="403" y="1"/>
                    <a:pt x="396" y="2"/>
                    <a:pt x="390" y="5"/>
                  </a:cubicBezTo>
                  <a:cubicBezTo>
                    <a:pt x="334" y="28"/>
                    <a:pt x="279" y="50"/>
                    <a:pt x="235" y="72"/>
                  </a:cubicBezTo>
                  <a:cubicBezTo>
                    <a:pt x="223" y="72"/>
                    <a:pt x="212" y="83"/>
                    <a:pt x="212" y="94"/>
                  </a:cubicBezTo>
                  <a:lnTo>
                    <a:pt x="212" y="105"/>
                  </a:lnTo>
                  <a:cubicBezTo>
                    <a:pt x="201" y="105"/>
                    <a:pt x="201" y="117"/>
                    <a:pt x="190" y="127"/>
                  </a:cubicBezTo>
                  <a:cubicBezTo>
                    <a:pt x="190" y="139"/>
                    <a:pt x="190" y="150"/>
                    <a:pt x="201" y="161"/>
                  </a:cubicBezTo>
                  <a:cubicBezTo>
                    <a:pt x="201" y="172"/>
                    <a:pt x="212" y="172"/>
                    <a:pt x="212" y="183"/>
                  </a:cubicBezTo>
                  <a:cubicBezTo>
                    <a:pt x="223" y="194"/>
                    <a:pt x="235" y="194"/>
                    <a:pt x="257" y="194"/>
                  </a:cubicBezTo>
                  <a:lnTo>
                    <a:pt x="257" y="206"/>
                  </a:lnTo>
                  <a:cubicBezTo>
                    <a:pt x="245" y="216"/>
                    <a:pt x="235" y="216"/>
                    <a:pt x="212" y="228"/>
                  </a:cubicBezTo>
                  <a:cubicBezTo>
                    <a:pt x="179" y="238"/>
                    <a:pt x="134" y="250"/>
                    <a:pt x="112" y="295"/>
                  </a:cubicBezTo>
                  <a:cubicBezTo>
                    <a:pt x="101" y="327"/>
                    <a:pt x="146" y="372"/>
                    <a:pt x="179" y="372"/>
                  </a:cubicBezTo>
                  <a:cubicBezTo>
                    <a:pt x="201" y="372"/>
                    <a:pt x="212" y="372"/>
                    <a:pt x="234" y="362"/>
                  </a:cubicBezTo>
                  <a:lnTo>
                    <a:pt x="234" y="362"/>
                  </a:lnTo>
                  <a:cubicBezTo>
                    <a:pt x="212" y="372"/>
                    <a:pt x="201" y="372"/>
                    <a:pt x="190" y="372"/>
                  </a:cubicBezTo>
                  <a:cubicBezTo>
                    <a:pt x="168" y="384"/>
                    <a:pt x="146" y="384"/>
                    <a:pt x="123" y="394"/>
                  </a:cubicBezTo>
                  <a:lnTo>
                    <a:pt x="90" y="394"/>
                  </a:lnTo>
                  <a:cubicBezTo>
                    <a:pt x="81" y="390"/>
                    <a:pt x="68" y="387"/>
                    <a:pt x="55" y="387"/>
                  </a:cubicBezTo>
                  <a:cubicBezTo>
                    <a:pt x="37" y="387"/>
                    <a:pt x="19" y="393"/>
                    <a:pt x="12" y="406"/>
                  </a:cubicBezTo>
                  <a:cubicBezTo>
                    <a:pt x="1" y="439"/>
                    <a:pt x="23" y="461"/>
                    <a:pt x="45" y="473"/>
                  </a:cubicBezTo>
                  <a:cubicBezTo>
                    <a:pt x="69" y="487"/>
                    <a:pt x="95" y="491"/>
                    <a:pt x="121" y="491"/>
                  </a:cubicBezTo>
                  <a:cubicBezTo>
                    <a:pt x="156" y="491"/>
                    <a:pt x="191" y="483"/>
                    <a:pt x="223" y="483"/>
                  </a:cubicBezTo>
                  <a:cubicBezTo>
                    <a:pt x="257" y="473"/>
                    <a:pt x="279" y="473"/>
                    <a:pt x="301" y="461"/>
                  </a:cubicBezTo>
                  <a:cubicBezTo>
                    <a:pt x="334" y="450"/>
                    <a:pt x="368" y="450"/>
                    <a:pt x="390" y="439"/>
                  </a:cubicBezTo>
                  <a:cubicBezTo>
                    <a:pt x="413" y="428"/>
                    <a:pt x="413" y="394"/>
                    <a:pt x="401" y="372"/>
                  </a:cubicBezTo>
                  <a:cubicBezTo>
                    <a:pt x="401" y="361"/>
                    <a:pt x="390" y="361"/>
                    <a:pt x="379" y="350"/>
                  </a:cubicBezTo>
                  <a:cubicBezTo>
                    <a:pt x="435" y="339"/>
                    <a:pt x="502" y="339"/>
                    <a:pt x="546" y="305"/>
                  </a:cubicBezTo>
                  <a:cubicBezTo>
                    <a:pt x="601" y="272"/>
                    <a:pt x="546" y="216"/>
                    <a:pt x="502" y="216"/>
                  </a:cubicBezTo>
                  <a:lnTo>
                    <a:pt x="446" y="216"/>
                  </a:lnTo>
                  <a:cubicBezTo>
                    <a:pt x="435" y="216"/>
                    <a:pt x="423" y="216"/>
                    <a:pt x="413" y="228"/>
                  </a:cubicBezTo>
                  <a:lnTo>
                    <a:pt x="379" y="228"/>
                  </a:lnTo>
                  <a:cubicBezTo>
                    <a:pt x="401" y="216"/>
                    <a:pt x="401" y="206"/>
                    <a:pt x="390" y="183"/>
                  </a:cubicBezTo>
                  <a:lnTo>
                    <a:pt x="413" y="183"/>
                  </a:lnTo>
                  <a:cubicBezTo>
                    <a:pt x="435" y="172"/>
                    <a:pt x="435" y="139"/>
                    <a:pt x="413" y="127"/>
                  </a:cubicBezTo>
                  <a:lnTo>
                    <a:pt x="413" y="117"/>
                  </a:lnTo>
                  <a:cubicBezTo>
                    <a:pt x="423" y="105"/>
                    <a:pt x="435" y="94"/>
                    <a:pt x="457" y="94"/>
                  </a:cubicBezTo>
                  <a:cubicBezTo>
                    <a:pt x="468" y="83"/>
                    <a:pt x="468" y="72"/>
                    <a:pt x="479" y="61"/>
                  </a:cubicBezTo>
                  <a:cubicBezTo>
                    <a:pt x="479" y="50"/>
                    <a:pt x="468" y="38"/>
                    <a:pt x="468" y="28"/>
                  </a:cubicBezTo>
                  <a:cubicBezTo>
                    <a:pt x="452" y="11"/>
                    <a:pt x="430" y="1"/>
                    <a:pt x="4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18" name="Google Shape;16918;p24"/>
            <p:cNvSpPr/>
            <p:nvPr/>
          </p:nvSpPr>
          <p:spPr>
            <a:xfrm flipH="1">
              <a:off x="-127320" y="263830"/>
              <a:ext cx="127467" cy="99069"/>
            </a:xfrm>
            <a:custGeom>
              <a:avLst/>
              <a:gdLst/>
              <a:ahLst/>
              <a:cxnLst/>
              <a:rect l="l" t="t" r="r" b="b"/>
              <a:pathLst>
                <a:path w="1580" h="1228" extrusionOk="0">
                  <a:moveTo>
                    <a:pt x="708" y="1"/>
                  </a:moveTo>
                  <a:cubicBezTo>
                    <a:pt x="594" y="1"/>
                    <a:pt x="478" y="15"/>
                    <a:pt x="368" y="45"/>
                  </a:cubicBezTo>
                  <a:cubicBezTo>
                    <a:pt x="289" y="67"/>
                    <a:pt x="190" y="111"/>
                    <a:pt x="123" y="178"/>
                  </a:cubicBezTo>
                  <a:cubicBezTo>
                    <a:pt x="111" y="178"/>
                    <a:pt x="111" y="178"/>
                    <a:pt x="111" y="190"/>
                  </a:cubicBezTo>
                  <a:cubicBezTo>
                    <a:pt x="0" y="279"/>
                    <a:pt x="0" y="434"/>
                    <a:pt x="56" y="568"/>
                  </a:cubicBezTo>
                  <a:cubicBezTo>
                    <a:pt x="111" y="712"/>
                    <a:pt x="212" y="857"/>
                    <a:pt x="323" y="968"/>
                  </a:cubicBezTo>
                  <a:cubicBezTo>
                    <a:pt x="481" y="1126"/>
                    <a:pt x="688" y="1228"/>
                    <a:pt x="904" y="1228"/>
                  </a:cubicBezTo>
                  <a:cubicBezTo>
                    <a:pt x="977" y="1228"/>
                    <a:pt x="1051" y="1216"/>
                    <a:pt x="1124" y="1191"/>
                  </a:cubicBezTo>
                  <a:cubicBezTo>
                    <a:pt x="1391" y="1102"/>
                    <a:pt x="1580" y="801"/>
                    <a:pt x="1502" y="523"/>
                  </a:cubicBezTo>
                  <a:cubicBezTo>
                    <a:pt x="1424" y="234"/>
                    <a:pt x="1157" y="56"/>
                    <a:pt x="879" y="12"/>
                  </a:cubicBezTo>
                  <a:cubicBezTo>
                    <a:pt x="823" y="4"/>
                    <a:pt x="766" y="1"/>
                    <a:pt x="7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19" name="Google Shape;16919;p24"/>
            <p:cNvSpPr/>
            <p:nvPr/>
          </p:nvSpPr>
          <p:spPr>
            <a:xfrm flipH="1">
              <a:off x="-162817" y="224541"/>
              <a:ext cx="173774" cy="161511"/>
            </a:xfrm>
            <a:custGeom>
              <a:avLst/>
              <a:gdLst/>
              <a:ahLst/>
              <a:cxnLst/>
              <a:rect l="l" t="t" r="r" b="b"/>
              <a:pathLst>
                <a:path w="2154" h="2002" extrusionOk="0">
                  <a:moveTo>
                    <a:pt x="760" y="95"/>
                  </a:moveTo>
                  <a:cubicBezTo>
                    <a:pt x="788" y="95"/>
                    <a:pt x="817" y="96"/>
                    <a:pt x="846" y="98"/>
                  </a:cubicBezTo>
                  <a:cubicBezTo>
                    <a:pt x="791" y="109"/>
                    <a:pt x="746" y="109"/>
                    <a:pt x="702" y="121"/>
                  </a:cubicBezTo>
                  <a:cubicBezTo>
                    <a:pt x="680" y="121"/>
                    <a:pt x="668" y="121"/>
                    <a:pt x="657" y="131"/>
                  </a:cubicBezTo>
                  <a:lnTo>
                    <a:pt x="635" y="131"/>
                  </a:lnTo>
                  <a:cubicBezTo>
                    <a:pt x="601" y="143"/>
                    <a:pt x="557" y="154"/>
                    <a:pt x="524" y="176"/>
                  </a:cubicBezTo>
                  <a:cubicBezTo>
                    <a:pt x="479" y="187"/>
                    <a:pt x="423" y="210"/>
                    <a:pt x="379" y="243"/>
                  </a:cubicBezTo>
                  <a:cubicBezTo>
                    <a:pt x="401" y="220"/>
                    <a:pt x="423" y="198"/>
                    <a:pt x="446" y="187"/>
                  </a:cubicBezTo>
                  <a:cubicBezTo>
                    <a:pt x="544" y="116"/>
                    <a:pt x="648" y="95"/>
                    <a:pt x="760" y="95"/>
                  </a:cubicBezTo>
                  <a:close/>
                  <a:moveTo>
                    <a:pt x="915" y="111"/>
                  </a:moveTo>
                  <a:lnTo>
                    <a:pt x="1169" y="143"/>
                  </a:lnTo>
                  <a:cubicBezTo>
                    <a:pt x="1002" y="176"/>
                    <a:pt x="824" y="198"/>
                    <a:pt x="657" y="254"/>
                  </a:cubicBezTo>
                  <a:cubicBezTo>
                    <a:pt x="668" y="243"/>
                    <a:pt x="668" y="243"/>
                    <a:pt x="680" y="243"/>
                  </a:cubicBezTo>
                  <a:cubicBezTo>
                    <a:pt x="746" y="210"/>
                    <a:pt x="835" y="198"/>
                    <a:pt x="913" y="187"/>
                  </a:cubicBezTo>
                  <a:cubicBezTo>
                    <a:pt x="935" y="176"/>
                    <a:pt x="947" y="165"/>
                    <a:pt x="935" y="143"/>
                  </a:cubicBezTo>
                  <a:cubicBezTo>
                    <a:pt x="935" y="125"/>
                    <a:pt x="928" y="115"/>
                    <a:pt x="915" y="111"/>
                  </a:cubicBezTo>
                  <a:close/>
                  <a:moveTo>
                    <a:pt x="1058" y="677"/>
                  </a:moveTo>
                  <a:lnTo>
                    <a:pt x="1058" y="677"/>
                  </a:lnTo>
                  <a:cubicBezTo>
                    <a:pt x="913" y="821"/>
                    <a:pt x="735" y="932"/>
                    <a:pt x="535" y="988"/>
                  </a:cubicBezTo>
                  <a:cubicBezTo>
                    <a:pt x="657" y="832"/>
                    <a:pt x="858" y="732"/>
                    <a:pt x="1058" y="677"/>
                  </a:cubicBezTo>
                  <a:close/>
                  <a:moveTo>
                    <a:pt x="753" y="1804"/>
                  </a:moveTo>
                  <a:lnTo>
                    <a:pt x="753" y="1804"/>
                  </a:lnTo>
                  <a:cubicBezTo>
                    <a:pt x="785" y="1823"/>
                    <a:pt x="827" y="1834"/>
                    <a:pt x="868" y="1844"/>
                  </a:cubicBezTo>
                  <a:cubicBezTo>
                    <a:pt x="903" y="1861"/>
                    <a:pt x="939" y="1875"/>
                    <a:pt x="977" y="1885"/>
                  </a:cubicBezTo>
                  <a:lnTo>
                    <a:pt x="977" y="1885"/>
                  </a:lnTo>
                  <a:cubicBezTo>
                    <a:pt x="897" y="1872"/>
                    <a:pt x="820" y="1846"/>
                    <a:pt x="753" y="1804"/>
                  </a:cubicBezTo>
                  <a:close/>
                  <a:moveTo>
                    <a:pt x="712" y="1"/>
                  </a:moveTo>
                  <a:cubicBezTo>
                    <a:pt x="573" y="1"/>
                    <a:pt x="439" y="28"/>
                    <a:pt x="324" y="121"/>
                  </a:cubicBezTo>
                  <a:cubicBezTo>
                    <a:pt x="245" y="187"/>
                    <a:pt x="179" y="276"/>
                    <a:pt x="146" y="388"/>
                  </a:cubicBezTo>
                  <a:cubicBezTo>
                    <a:pt x="156" y="299"/>
                    <a:pt x="179" y="220"/>
                    <a:pt x="190" y="131"/>
                  </a:cubicBezTo>
                  <a:cubicBezTo>
                    <a:pt x="197" y="102"/>
                    <a:pt x="156" y="77"/>
                    <a:pt x="124" y="77"/>
                  </a:cubicBezTo>
                  <a:cubicBezTo>
                    <a:pt x="107" y="77"/>
                    <a:pt x="94" y="83"/>
                    <a:pt x="90" y="98"/>
                  </a:cubicBezTo>
                  <a:cubicBezTo>
                    <a:pt x="12" y="254"/>
                    <a:pt x="1" y="432"/>
                    <a:pt x="12" y="610"/>
                  </a:cubicBezTo>
                  <a:lnTo>
                    <a:pt x="12" y="632"/>
                  </a:lnTo>
                  <a:cubicBezTo>
                    <a:pt x="12" y="687"/>
                    <a:pt x="1" y="732"/>
                    <a:pt x="12" y="788"/>
                  </a:cubicBezTo>
                  <a:cubicBezTo>
                    <a:pt x="12" y="932"/>
                    <a:pt x="35" y="1077"/>
                    <a:pt x="45" y="1221"/>
                  </a:cubicBezTo>
                  <a:cubicBezTo>
                    <a:pt x="45" y="1251"/>
                    <a:pt x="80" y="1271"/>
                    <a:pt x="113" y="1271"/>
                  </a:cubicBezTo>
                  <a:cubicBezTo>
                    <a:pt x="130" y="1271"/>
                    <a:pt x="146" y="1266"/>
                    <a:pt x="156" y="1255"/>
                  </a:cubicBezTo>
                  <a:cubicBezTo>
                    <a:pt x="156" y="1322"/>
                    <a:pt x="190" y="1389"/>
                    <a:pt x="235" y="1444"/>
                  </a:cubicBezTo>
                  <a:cubicBezTo>
                    <a:pt x="257" y="1478"/>
                    <a:pt x="302" y="1510"/>
                    <a:pt x="346" y="1544"/>
                  </a:cubicBezTo>
                  <a:cubicBezTo>
                    <a:pt x="390" y="1567"/>
                    <a:pt x="435" y="1599"/>
                    <a:pt x="490" y="1611"/>
                  </a:cubicBezTo>
                  <a:cubicBezTo>
                    <a:pt x="490" y="1611"/>
                    <a:pt x="502" y="1611"/>
                    <a:pt x="502" y="1622"/>
                  </a:cubicBezTo>
                  <a:cubicBezTo>
                    <a:pt x="490" y="1622"/>
                    <a:pt x="490" y="1633"/>
                    <a:pt x="502" y="1655"/>
                  </a:cubicBezTo>
                  <a:cubicBezTo>
                    <a:pt x="579" y="1811"/>
                    <a:pt x="735" y="1922"/>
                    <a:pt x="913" y="1978"/>
                  </a:cubicBezTo>
                  <a:cubicBezTo>
                    <a:pt x="982" y="1994"/>
                    <a:pt x="1052" y="2001"/>
                    <a:pt x="1121" y="2001"/>
                  </a:cubicBezTo>
                  <a:cubicBezTo>
                    <a:pt x="1240" y="2001"/>
                    <a:pt x="1356" y="1980"/>
                    <a:pt x="1469" y="1945"/>
                  </a:cubicBezTo>
                  <a:cubicBezTo>
                    <a:pt x="1521" y="1924"/>
                    <a:pt x="1467" y="1855"/>
                    <a:pt x="1423" y="1855"/>
                  </a:cubicBezTo>
                  <a:cubicBezTo>
                    <a:pt x="1420" y="1855"/>
                    <a:pt x="1417" y="1855"/>
                    <a:pt x="1414" y="1856"/>
                  </a:cubicBezTo>
                  <a:cubicBezTo>
                    <a:pt x="1322" y="1880"/>
                    <a:pt x="1219" y="1895"/>
                    <a:pt x="1117" y="1895"/>
                  </a:cubicBezTo>
                  <a:cubicBezTo>
                    <a:pt x="1116" y="1895"/>
                    <a:pt x="1116" y="1895"/>
                    <a:pt x="1115" y="1895"/>
                  </a:cubicBezTo>
                  <a:lnTo>
                    <a:pt x="1115" y="1895"/>
                  </a:lnTo>
                  <a:cubicBezTo>
                    <a:pt x="1129" y="1894"/>
                    <a:pt x="1143" y="1892"/>
                    <a:pt x="1157" y="1889"/>
                  </a:cubicBezTo>
                  <a:cubicBezTo>
                    <a:pt x="1169" y="1878"/>
                    <a:pt x="1180" y="1866"/>
                    <a:pt x="1180" y="1856"/>
                  </a:cubicBezTo>
                  <a:cubicBezTo>
                    <a:pt x="1202" y="1856"/>
                    <a:pt x="1214" y="1844"/>
                    <a:pt x="1236" y="1844"/>
                  </a:cubicBezTo>
                  <a:cubicBezTo>
                    <a:pt x="1246" y="1833"/>
                    <a:pt x="1246" y="1833"/>
                    <a:pt x="1246" y="1822"/>
                  </a:cubicBezTo>
                  <a:cubicBezTo>
                    <a:pt x="1525" y="1822"/>
                    <a:pt x="1814" y="1777"/>
                    <a:pt x="2081" y="1688"/>
                  </a:cubicBezTo>
                  <a:cubicBezTo>
                    <a:pt x="2154" y="1668"/>
                    <a:pt x="2099" y="1588"/>
                    <a:pt x="2037" y="1588"/>
                  </a:cubicBezTo>
                  <a:cubicBezTo>
                    <a:pt x="2033" y="1588"/>
                    <a:pt x="2029" y="1588"/>
                    <a:pt x="2025" y="1589"/>
                  </a:cubicBezTo>
                  <a:cubicBezTo>
                    <a:pt x="1769" y="1650"/>
                    <a:pt x="1493" y="1712"/>
                    <a:pt x="1224" y="1712"/>
                  </a:cubicBezTo>
                  <a:cubicBezTo>
                    <a:pt x="1202" y="1712"/>
                    <a:pt x="1180" y="1712"/>
                    <a:pt x="1157" y="1711"/>
                  </a:cubicBezTo>
                  <a:lnTo>
                    <a:pt x="1157" y="1688"/>
                  </a:lnTo>
                  <a:cubicBezTo>
                    <a:pt x="1169" y="1688"/>
                    <a:pt x="1169" y="1700"/>
                    <a:pt x="1180" y="1700"/>
                  </a:cubicBezTo>
                  <a:cubicBezTo>
                    <a:pt x="1246" y="1700"/>
                    <a:pt x="1313" y="1688"/>
                    <a:pt x="1380" y="1678"/>
                  </a:cubicBezTo>
                  <a:cubicBezTo>
                    <a:pt x="1447" y="1666"/>
                    <a:pt x="1503" y="1644"/>
                    <a:pt x="1569" y="1622"/>
                  </a:cubicBezTo>
                  <a:cubicBezTo>
                    <a:pt x="1636" y="1611"/>
                    <a:pt x="1691" y="1589"/>
                    <a:pt x="1747" y="1555"/>
                  </a:cubicBezTo>
                  <a:cubicBezTo>
                    <a:pt x="1803" y="1533"/>
                    <a:pt x="1859" y="1488"/>
                    <a:pt x="1914" y="1455"/>
                  </a:cubicBezTo>
                  <a:cubicBezTo>
                    <a:pt x="1925" y="1444"/>
                    <a:pt x="1914" y="1411"/>
                    <a:pt x="1903" y="1399"/>
                  </a:cubicBezTo>
                  <a:cubicBezTo>
                    <a:pt x="1895" y="1392"/>
                    <a:pt x="1876" y="1384"/>
                    <a:pt x="1858" y="1384"/>
                  </a:cubicBezTo>
                  <a:cubicBezTo>
                    <a:pt x="1850" y="1384"/>
                    <a:pt x="1843" y="1385"/>
                    <a:pt x="1836" y="1389"/>
                  </a:cubicBezTo>
                  <a:cubicBezTo>
                    <a:pt x="1725" y="1433"/>
                    <a:pt x="1614" y="1488"/>
                    <a:pt x="1491" y="1533"/>
                  </a:cubicBezTo>
                  <a:cubicBezTo>
                    <a:pt x="1436" y="1555"/>
                    <a:pt x="1380" y="1567"/>
                    <a:pt x="1325" y="1577"/>
                  </a:cubicBezTo>
                  <a:cubicBezTo>
                    <a:pt x="1302" y="1589"/>
                    <a:pt x="1269" y="1599"/>
                    <a:pt x="1236" y="1599"/>
                  </a:cubicBezTo>
                  <a:cubicBezTo>
                    <a:pt x="1402" y="1533"/>
                    <a:pt x="1558" y="1433"/>
                    <a:pt x="1658" y="1288"/>
                  </a:cubicBezTo>
                  <a:cubicBezTo>
                    <a:pt x="1676" y="1253"/>
                    <a:pt x="1632" y="1226"/>
                    <a:pt x="1596" y="1226"/>
                  </a:cubicBezTo>
                  <a:cubicBezTo>
                    <a:pt x="1586" y="1226"/>
                    <a:pt x="1577" y="1228"/>
                    <a:pt x="1569" y="1233"/>
                  </a:cubicBezTo>
                  <a:cubicBezTo>
                    <a:pt x="1402" y="1366"/>
                    <a:pt x="1224" y="1478"/>
                    <a:pt x="1013" y="1533"/>
                  </a:cubicBezTo>
                  <a:cubicBezTo>
                    <a:pt x="956" y="1549"/>
                    <a:pt x="888" y="1559"/>
                    <a:pt x="816" y="1559"/>
                  </a:cubicBezTo>
                  <a:cubicBezTo>
                    <a:pt x="789" y="1559"/>
                    <a:pt x="762" y="1558"/>
                    <a:pt x="735" y="1555"/>
                  </a:cubicBezTo>
                  <a:cubicBezTo>
                    <a:pt x="835" y="1544"/>
                    <a:pt x="935" y="1522"/>
                    <a:pt x="1013" y="1500"/>
                  </a:cubicBezTo>
                  <a:cubicBezTo>
                    <a:pt x="1076" y="1479"/>
                    <a:pt x="1041" y="1410"/>
                    <a:pt x="1000" y="1410"/>
                  </a:cubicBezTo>
                  <a:cubicBezTo>
                    <a:pt x="997" y="1410"/>
                    <a:pt x="994" y="1410"/>
                    <a:pt x="991" y="1411"/>
                  </a:cubicBezTo>
                  <a:lnTo>
                    <a:pt x="935" y="1411"/>
                  </a:lnTo>
                  <a:cubicBezTo>
                    <a:pt x="957" y="1411"/>
                    <a:pt x="980" y="1399"/>
                    <a:pt x="991" y="1399"/>
                  </a:cubicBezTo>
                  <a:cubicBezTo>
                    <a:pt x="1214" y="1332"/>
                    <a:pt x="1436" y="1255"/>
                    <a:pt x="1580" y="1066"/>
                  </a:cubicBezTo>
                  <a:cubicBezTo>
                    <a:pt x="1607" y="1030"/>
                    <a:pt x="1554" y="979"/>
                    <a:pt x="1510" y="979"/>
                  </a:cubicBezTo>
                  <a:cubicBezTo>
                    <a:pt x="1499" y="979"/>
                    <a:pt x="1489" y="982"/>
                    <a:pt x="1480" y="988"/>
                  </a:cubicBezTo>
                  <a:cubicBezTo>
                    <a:pt x="1335" y="1132"/>
                    <a:pt x="1147" y="1221"/>
                    <a:pt x="957" y="1277"/>
                  </a:cubicBezTo>
                  <a:cubicBezTo>
                    <a:pt x="851" y="1310"/>
                    <a:pt x="719" y="1349"/>
                    <a:pt x="595" y="1349"/>
                  </a:cubicBezTo>
                  <a:cubicBezTo>
                    <a:pt x="551" y="1349"/>
                    <a:pt x="509" y="1344"/>
                    <a:pt x="468" y="1332"/>
                  </a:cubicBezTo>
                  <a:lnTo>
                    <a:pt x="568" y="1300"/>
                  </a:lnTo>
                  <a:cubicBezTo>
                    <a:pt x="579" y="1288"/>
                    <a:pt x="591" y="1288"/>
                    <a:pt x="601" y="1288"/>
                  </a:cubicBezTo>
                  <a:cubicBezTo>
                    <a:pt x="713" y="1266"/>
                    <a:pt x="824" y="1233"/>
                    <a:pt x="935" y="1188"/>
                  </a:cubicBezTo>
                  <a:cubicBezTo>
                    <a:pt x="1102" y="1132"/>
                    <a:pt x="1258" y="1055"/>
                    <a:pt x="1402" y="944"/>
                  </a:cubicBezTo>
                  <a:cubicBezTo>
                    <a:pt x="1443" y="913"/>
                    <a:pt x="1372" y="864"/>
                    <a:pt x="1334" y="864"/>
                  </a:cubicBezTo>
                  <a:cubicBezTo>
                    <a:pt x="1331" y="864"/>
                    <a:pt x="1328" y="864"/>
                    <a:pt x="1325" y="865"/>
                  </a:cubicBezTo>
                  <a:cubicBezTo>
                    <a:pt x="1174" y="941"/>
                    <a:pt x="1033" y="1016"/>
                    <a:pt x="883" y="1072"/>
                  </a:cubicBezTo>
                  <a:lnTo>
                    <a:pt x="883" y="1072"/>
                  </a:lnTo>
                  <a:cubicBezTo>
                    <a:pt x="911" y="1055"/>
                    <a:pt x="943" y="1038"/>
                    <a:pt x="969" y="1021"/>
                  </a:cubicBezTo>
                  <a:cubicBezTo>
                    <a:pt x="1013" y="988"/>
                    <a:pt x="991" y="944"/>
                    <a:pt x="947" y="932"/>
                  </a:cubicBezTo>
                  <a:cubicBezTo>
                    <a:pt x="1068" y="855"/>
                    <a:pt x="1169" y="754"/>
                    <a:pt x="1246" y="632"/>
                  </a:cubicBezTo>
                  <a:cubicBezTo>
                    <a:pt x="1264" y="606"/>
                    <a:pt x="1220" y="566"/>
                    <a:pt x="1184" y="566"/>
                  </a:cubicBezTo>
                  <a:cubicBezTo>
                    <a:pt x="1174" y="566"/>
                    <a:pt x="1165" y="569"/>
                    <a:pt x="1157" y="576"/>
                  </a:cubicBezTo>
                  <a:cubicBezTo>
                    <a:pt x="1147" y="554"/>
                    <a:pt x="1125" y="554"/>
                    <a:pt x="1102" y="554"/>
                  </a:cubicBezTo>
                  <a:cubicBezTo>
                    <a:pt x="913" y="576"/>
                    <a:pt x="724" y="643"/>
                    <a:pt x="568" y="754"/>
                  </a:cubicBezTo>
                  <a:cubicBezTo>
                    <a:pt x="512" y="799"/>
                    <a:pt x="457" y="843"/>
                    <a:pt x="413" y="899"/>
                  </a:cubicBezTo>
                  <a:cubicBezTo>
                    <a:pt x="423" y="877"/>
                    <a:pt x="446" y="855"/>
                    <a:pt x="457" y="832"/>
                  </a:cubicBezTo>
                  <a:cubicBezTo>
                    <a:pt x="535" y="721"/>
                    <a:pt x="635" y="632"/>
                    <a:pt x="746" y="554"/>
                  </a:cubicBezTo>
                  <a:cubicBezTo>
                    <a:pt x="786" y="524"/>
                    <a:pt x="719" y="486"/>
                    <a:pt x="688" y="486"/>
                  </a:cubicBezTo>
                  <a:cubicBezTo>
                    <a:pt x="685" y="486"/>
                    <a:pt x="682" y="486"/>
                    <a:pt x="680" y="487"/>
                  </a:cubicBezTo>
                  <a:cubicBezTo>
                    <a:pt x="512" y="543"/>
                    <a:pt x="390" y="677"/>
                    <a:pt x="302" y="821"/>
                  </a:cubicBezTo>
                  <a:cubicBezTo>
                    <a:pt x="346" y="743"/>
                    <a:pt x="401" y="677"/>
                    <a:pt x="457" y="598"/>
                  </a:cubicBezTo>
                  <a:cubicBezTo>
                    <a:pt x="479" y="576"/>
                    <a:pt x="468" y="543"/>
                    <a:pt x="446" y="532"/>
                  </a:cubicBezTo>
                  <a:cubicBezTo>
                    <a:pt x="490" y="477"/>
                    <a:pt x="568" y="432"/>
                    <a:pt x="635" y="410"/>
                  </a:cubicBezTo>
                  <a:cubicBezTo>
                    <a:pt x="835" y="321"/>
                    <a:pt x="1058" y="309"/>
                    <a:pt x="1258" y="232"/>
                  </a:cubicBezTo>
                  <a:cubicBezTo>
                    <a:pt x="1302" y="210"/>
                    <a:pt x="1269" y="165"/>
                    <a:pt x="1236" y="143"/>
                  </a:cubicBezTo>
                  <a:lnTo>
                    <a:pt x="1335" y="143"/>
                  </a:lnTo>
                  <a:cubicBezTo>
                    <a:pt x="1391" y="131"/>
                    <a:pt x="1347" y="54"/>
                    <a:pt x="1302" y="54"/>
                  </a:cubicBezTo>
                  <a:cubicBezTo>
                    <a:pt x="1114" y="54"/>
                    <a:pt x="907" y="1"/>
                    <a:pt x="7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20" name="Google Shape;16920;p24"/>
            <p:cNvSpPr/>
            <p:nvPr/>
          </p:nvSpPr>
          <p:spPr>
            <a:xfrm flipH="1">
              <a:off x="-52373" y="245840"/>
              <a:ext cx="58812" cy="90598"/>
            </a:xfrm>
            <a:custGeom>
              <a:avLst/>
              <a:gdLst/>
              <a:ahLst/>
              <a:cxnLst/>
              <a:rect l="l" t="t" r="r" b="b"/>
              <a:pathLst>
                <a:path w="729" h="1123" extrusionOk="0">
                  <a:moveTo>
                    <a:pt x="253" y="0"/>
                  </a:moveTo>
                  <a:cubicBezTo>
                    <a:pt x="242" y="0"/>
                    <a:pt x="232" y="4"/>
                    <a:pt x="223" y="12"/>
                  </a:cubicBezTo>
                  <a:cubicBezTo>
                    <a:pt x="134" y="124"/>
                    <a:pt x="78" y="245"/>
                    <a:pt x="45" y="390"/>
                  </a:cubicBezTo>
                  <a:cubicBezTo>
                    <a:pt x="34" y="423"/>
                    <a:pt x="23" y="479"/>
                    <a:pt x="23" y="524"/>
                  </a:cubicBezTo>
                  <a:cubicBezTo>
                    <a:pt x="1" y="591"/>
                    <a:pt x="11" y="680"/>
                    <a:pt x="23" y="746"/>
                  </a:cubicBezTo>
                  <a:cubicBezTo>
                    <a:pt x="34" y="846"/>
                    <a:pt x="56" y="947"/>
                    <a:pt x="90" y="1046"/>
                  </a:cubicBezTo>
                  <a:cubicBezTo>
                    <a:pt x="99" y="1065"/>
                    <a:pt x="123" y="1083"/>
                    <a:pt x="144" y="1083"/>
                  </a:cubicBezTo>
                  <a:cubicBezTo>
                    <a:pt x="148" y="1083"/>
                    <a:pt x="153" y="1082"/>
                    <a:pt x="157" y="1080"/>
                  </a:cubicBezTo>
                  <a:lnTo>
                    <a:pt x="167" y="1091"/>
                  </a:lnTo>
                  <a:cubicBezTo>
                    <a:pt x="175" y="1106"/>
                    <a:pt x="200" y="1122"/>
                    <a:pt x="222" y="1122"/>
                  </a:cubicBezTo>
                  <a:cubicBezTo>
                    <a:pt x="231" y="1122"/>
                    <a:pt x="239" y="1119"/>
                    <a:pt x="246" y="1113"/>
                  </a:cubicBezTo>
                  <a:cubicBezTo>
                    <a:pt x="390" y="1024"/>
                    <a:pt x="535" y="947"/>
                    <a:pt x="679" y="868"/>
                  </a:cubicBezTo>
                  <a:cubicBezTo>
                    <a:pt x="728" y="839"/>
                    <a:pt x="674" y="775"/>
                    <a:pt x="629" y="775"/>
                  </a:cubicBezTo>
                  <a:cubicBezTo>
                    <a:pt x="623" y="775"/>
                    <a:pt x="617" y="777"/>
                    <a:pt x="612" y="779"/>
                  </a:cubicBezTo>
                  <a:cubicBezTo>
                    <a:pt x="579" y="802"/>
                    <a:pt x="545" y="813"/>
                    <a:pt x="523" y="824"/>
                  </a:cubicBezTo>
                  <a:cubicBezTo>
                    <a:pt x="568" y="791"/>
                    <a:pt x="624" y="746"/>
                    <a:pt x="668" y="713"/>
                  </a:cubicBezTo>
                  <a:cubicBezTo>
                    <a:pt x="708" y="673"/>
                    <a:pt x="650" y="633"/>
                    <a:pt x="605" y="633"/>
                  </a:cubicBezTo>
                  <a:cubicBezTo>
                    <a:pt x="600" y="633"/>
                    <a:pt x="595" y="634"/>
                    <a:pt x="590" y="635"/>
                  </a:cubicBezTo>
                  <a:cubicBezTo>
                    <a:pt x="523" y="668"/>
                    <a:pt x="456" y="713"/>
                    <a:pt x="390" y="769"/>
                  </a:cubicBezTo>
                  <a:cubicBezTo>
                    <a:pt x="390" y="757"/>
                    <a:pt x="379" y="746"/>
                    <a:pt x="357" y="735"/>
                  </a:cubicBezTo>
                  <a:cubicBezTo>
                    <a:pt x="379" y="713"/>
                    <a:pt x="390" y="690"/>
                    <a:pt x="401" y="668"/>
                  </a:cubicBezTo>
                  <a:cubicBezTo>
                    <a:pt x="423" y="646"/>
                    <a:pt x="390" y="613"/>
                    <a:pt x="379" y="601"/>
                  </a:cubicBezTo>
                  <a:cubicBezTo>
                    <a:pt x="366" y="595"/>
                    <a:pt x="349" y="589"/>
                    <a:pt x="333" y="589"/>
                  </a:cubicBezTo>
                  <a:cubicBezTo>
                    <a:pt x="321" y="589"/>
                    <a:pt x="310" y="592"/>
                    <a:pt x="301" y="601"/>
                  </a:cubicBezTo>
                  <a:cubicBezTo>
                    <a:pt x="268" y="624"/>
                    <a:pt x="246" y="646"/>
                    <a:pt x="223" y="680"/>
                  </a:cubicBezTo>
                  <a:lnTo>
                    <a:pt x="223" y="646"/>
                  </a:lnTo>
                  <a:cubicBezTo>
                    <a:pt x="246" y="524"/>
                    <a:pt x="268" y="413"/>
                    <a:pt x="312" y="302"/>
                  </a:cubicBezTo>
                  <a:cubicBezTo>
                    <a:pt x="328" y="270"/>
                    <a:pt x="282" y="239"/>
                    <a:pt x="250" y="239"/>
                  </a:cubicBezTo>
                  <a:cubicBezTo>
                    <a:pt x="237" y="239"/>
                    <a:pt x="226" y="244"/>
                    <a:pt x="223" y="257"/>
                  </a:cubicBezTo>
                  <a:cubicBezTo>
                    <a:pt x="189" y="334"/>
                    <a:pt x="157" y="423"/>
                    <a:pt x="145" y="512"/>
                  </a:cubicBezTo>
                  <a:cubicBezTo>
                    <a:pt x="145" y="479"/>
                    <a:pt x="145" y="435"/>
                    <a:pt x="157" y="401"/>
                  </a:cubicBezTo>
                  <a:cubicBezTo>
                    <a:pt x="179" y="279"/>
                    <a:pt x="234" y="168"/>
                    <a:pt x="301" y="57"/>
                  </a:cubicBezTo>
                  <a:cubicBezTo>
                    <a:pt x="317" y="32"/>
                    <a:pt x="284" y="0"/>
                    <a:pt x="2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21" name="Google Shape;16921;p24"/>
            <p:cNvSpPr/>
            <p:nvPr/>
          </p:nvSpPr>
          <p:spPr>
            <a:xfrm flipH="1">
              <a:off x="-97470" y="335229"/>
              <a:ext cx="85919" cy="27187"/>
            </a:xfrm>
            <a:custGeom>
              <a:avLst/>
              <a:gdLst/>
              <a:ahLst/>
              <a:cxnLst/>
              <a:rect l="l" t="t" r="r" b="b"/>
              <a:pathLst>
                <a:path w="1065" h="337" extrusionOk="0">
                  <a:moveTo>
                    <a:pt x="681" y="1"/>
                  </a:moveTo>
                  <a:cubicBezTo>
                    <a:pt x="673" y="1"/>
                    <a:pt x="665" y="2"/>
                    <a:pt x="656" y="5"/>
                  </a:cubicBezTo>
                  <a:cubicBezTo>
                    <a:pt x="567" y="39"/>
                    <a:pt x="467" y="72"/>
                    <a:pt x="367" y="94"/>
                  </a:cubicBezTo>
                  <a:cubicBezTo>
                    <a:pt x="322" y="101"/>
                    <a:pt x="267" y="114"/>
                    <a:pt x="213" y="114"/>
                  </a:cubicBezTo>
                  <a:cubicBezTo>
                    <a:pt x="173" y="114"/>
                    <a:pt x="133" y="107"/>
                    <a:pt x="100" y="83"/>
                  </a:cubicBezTo>
                  <a:cubicBezTo>
                    <a:pt x="87" y="77"/>
                    <a:pt x="71" y="70"/>
                    <a:pt x="55" y="70"/>
                  </a:cubicBezTo>
                  <a:cubicBezTo>
                    <a:pt x="43" y="70"/>
                    <a:pt x="32" y="74"/>
                    <a:pt x="23" y="83"/>
                  </a:cubicBezTo>
                  <a:cubicBezTo>
                    <a:pt x="0" y="94"/>
                    <a:pt x="11" y="128"/>
                    <a:pt x="33" y="138"/>
                  </a:cubicBezTo>
                  <a:cubicBezTo>
                    <a:pt x="78" y="172"/>
                    <a:pt x="134" y="195"/>
                    <a:pt x="189" y="205"/>
                  </a:cubicBezTo>
                  <a:cubicBezTo>
                    <a:pt x="178" y="205"/>
                    <a:pt x="167" y="205"/>
                    <a:pt x="167" y="217"/>
                  </a:cubicBezTo>
                  <a:cubicBezTo>
                    <a:pt x="144" y="250"/>
                    <a:pt x="178" y="272"/>
                    <a:pt x="189" y="283"/>
                  </a:cubicBezTo>
                  <a:cubicBezTo>
                    <a:pt x="265" y="325"/>
                    <a:pt x="358" y="336"/>
                    <a:pt x="450" y="336"/>
                  </a:cubicBezTo>
                  <a:cubicBezTo>
                    <a:pt x="506" y="336"/>
                    <a:pt x="561" y="332"/>
                    <a:pt x="612" y="328"/>
                  </a:cubicBezTo>
                  <a:cubicBezTo>
                    <a:pt x="745" y="306"/>
                    <a:pt x="890" y="272"/>
                    <a:pt x="1012" y="217"/>
                  </a:cubicBezTo>
                  <a:cubicBezTo>
                    <a:pt x="1064" y="196"/>
                    <a:pt x="1010" y="127"/>
                    <a:pt x="966" y="127"/>
                  </a:cubicBezTo>
                  <a:cubicBezTo>
                    <a:pt x="963" y="127"/>
                    <a:pt x="960" y="127"/>
                    <a:pt x="957" y="128"/>
                  </a:cubicBezTo>
                  <a:cubicBezTo>
                    <a:pt x="834" y="161"/>
                    <a:pt x="712" y="195"/>
                    <a:pt x="589" y="217"/>
                  </a:cubicBezTo>
                  <a:cubicBezTo>
                    <a:pt x="534" y="227"/>
                    <a:pt x="467" y="239"/>
                    <a:pt x="411" y="239"/>
                  </a:cubicBezTo>
                  <a:cubicBezTo>
                    <a:pt x="345" y="239"/>
                    <a:pt x="289" y="239"/>
                    <a:pt x="233" y="205"/>
                  </a:cubicBezTo>
                  <a:cubicBezTo>
                    <a:pt x="278" y="205"/>
                    <a:pt x="334" y="205"/>
                    <a:pt x="389" y="195"/>
                  </a:cubicBezTo>
                  <a:cubicBezTo>
                    <a:pt x="512" y="183"/>
                    <a:pt x="623" y="150"/>
                    <a:pt x="723" y="83"/>
                  </a:cubicBezTo>
                  <a:cubicBezTo>
                    <a:pt x="745" y="72"/>
                    <a:pt x="745" y="49"/>
                    <a:pt x="734" y="27"/>
                  </a:cubicBezTo>
                  <a:cubicBezTo>
                    <a:pt x="718" y="11"/>
                    <a:pt x="702" y="1"/>
                    <a:pt x="6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22" name="Google Shape;16922;p24"/>
            <p:cNvSpPr/>
            <p:nvPr/>
          </p:nvSpPr>
          <p:spPr>
            <a:xfrm flipH="1">
              <a:off x="-96422" y="357011"/>
              <a:ext cx="64298" cy="32835"/>
            </a:xfrm>
            <a:custGeom>
              <a:avLst/>
              <a:gdLst/>
              <a:ahLst/>
              <a:cxnLst/>
              <a:rect l="l" t="t" r="r" b="b"/>
              <a:pathLst>
                <a:path w="797" h="407" extrusionOk="0">
                  <a:moveTo>
                    <a:pt x="690" y="1"/>
                  </a:moveTo>
                  <a:cubicBezTo>
                    <a:pt x="687" y="1"/>
                    <a:pt x="683" y="1"/>
                    <a:pt x="680" y="2"/>
                  </a:cubicBezTo>
                  <a:cubicBezTo>
                    <a:pt x="591" y="13"/>
                    <a:pt x="490" y="36"/>
                    <a:pt x="401" y="58"/>
                  </a:cubicBezTo>
                  <a:cubicBezTo>
                    <a:pt x="357" y="58"/>
                    <a:pt x="301" y="69"/>
                    <a:pt x="257" y="80"/>
                  </a:cubicBezTo>
                  <a:cubicBezTo>
                    <a:pt x="234" y="80"/>
                    <a:pt x="207" y="85"/>
                    <a:pt x="185" y="85"/>
                  </a:cubicBezTo>
                  <a:cubicBezTo>
                    <a:pt x="174" y="85"/>
                    <a:pt x="164" y="84"/>
                    <a:pt x="156" y="80"/>
                  </a:cubicBezTo>
                  <a:cubicBezTo>
                    <a:pt x="147" y="75"/>
                    <a:pt x="136" y="73"/>
                    <a:pt x="125" y="73"/>
                  </a:cubicBezTo>
                  <a:cubicBezTo>
                    <a:pt x="110" y="73"/>
                    <a:pt x="96" y="78"/>
                    <a:pt x="90" y="91"/>
                  </a:cubicBezTo>
                  <a:lnTo>
                    <a:pt x="45" y="91"/>
                  </a:lnTo>
                  <a:cubicBezTo>
                    <a:pt x="12" y="91"/>
                    <a:pt x="1" y="113"/>
                    <a:pt x="12" y="147"/>
                  </a:cubicBezTo>
                  <a:cubicBezTo>
                    <a:pt x="67" y="247"/>
                    <a:pt x="168" y="313"/>
                    <a:pt x="279" y="347"/>
                  </a:cubicBezTo>
                  <a:cubicBezTo>
                    <a:pt x="390" y="380"/>
                    <a:pt x="524" y="380"/>
                    <a:pt x="635" y="402"/>
                  </a:cubicBezTo>
                  <a:cubicBezTo>
                    <a:pt x="641" y="405"/>
                    <a:pt x="649" y="407"/>
                    <a:pt x="657" y="407"/>
                  </a:cubicBezTo>
                  <a:cubicBezTo>
                    <a:pt x="678" y="407"/>
                    <a:pt x="702" y="396"/>
                    <a:pt x="702" y="380"/>
                  </a:cubicBezTo>
                  <a:cubicBezTo>
                    <a:pt x="702" y="347"/>
                    <a:pt x="680" y="313"/>
                    <a:pt x="646" y="313"/>
                  </a:cubicBezTo>
                  <a:cubicBezTo>
                    <a:pt x="546" y="280"/>
                    <a:pt x="435" y="280"/>
                    <a:pt x="324" y="258"/>
                  </a:cubicBezTo>
                  <a:cubicBezTo>
                    <a:pt x="268" y="236"/>
                    <a:pt x="201" y="214"/>
                    <a:pt x="156" y="169"/>
                  </a:cubicBezTo>
                  <a:lnTo>
                    <a:pt x="156" y="169"/>
                  </a:lnTo>
                  <a:cubicBezTo>
                    <a:pt x="190" y="180"/>
                    <a:pt x="223" y="180"/>
                    <a:pt x="257" y="180"/>
                  </a:cubicBezTo>
                  <a:lnTo>
                    <a:pt x="279" y="180"/>
                  </a:lnTo>
                  <a:lnTo>
                    <a:pt x="279" y="202"/>
                  </a:lnTo>
                  <a:cubicBezTo>
                    <a:pt x="279" y="224"/>
                    <a:pt x="312" y="236"/>
                    <a:pt x="334" y="247"/>
                  </a:cubicBezTo>
                  <a:lnTo>
                    <a:pt x="423" y="247"/>
                  </a:lnTo>
                  <a:cubicBezTo>
                    <a:pt x="446" y="247"/>
                    <a:pt x="468" y="247"/>
                    <a:pt x="479" y="236"/>
                  </a:cubicBezTo>
                  <a:cubicBezTo>
                    <a:pt x="502" y="236"/>
                    <a:pt x="524" y="224"/>
                    <a:pt x="534" y="224"/>
                  </a:cubicBezTo>
                  <a:cubicBezTo>
                    <a:pt x="557" y="214"/>
                    <a:pt x="557" y="191"/>
                    <a:pt x="546" y="180"/>
                  </a:cubicBezTo>
                  <a:cubicBezTo>
                    <a:pt x="534" y="158"/>
                    <a:pt x="512" y="147"/>
                    <a:pt x="490" y="147"/>
                  </a:cubicBezTo>
                  <a:cubicBezTo>
                    <a:pt x="568" y="135"/>
                    <a:pt x="646" y="125"/>
                    <a:pt x="724" y="91"/>
                  </a:cubicBezTo>
                  <a:cubicBezTo>
                    <a:pt x="796" y="70"/>
                    <a:pt x="743" y="1"/>
                    <a:pt x="6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23" name="Google Shape;16923;p24"/>
            <p:cNvSpPr/>
            <p:nvPr/>
          </p:nvSpPr>
          <p:spPr>
            <a:xfrm flipH="1">
              <a:off x="426286" y="-29991"/>
              <a:ext cx="722445" cy="621520"/>
            </a:xfrm>
            <a:custGeom>
              <a:avLst/>
              <a:gdLst/>
              <a:ahLst/>
              <a:cxnLst/>
              <a:rect l="l" t="t" r="r" b="b"/>
              <a:pathLst>
                <a:path w="8955" h="7704" extrusionOk="0">
                  <a:moveTo>
                    <a:pt x="6007" y="1"/>
                  </a:moveTo>
                  <a:cubicBezTo>
                    <a:pt x="5970" y="1"/>
                    <a:pt x="5933" y="2"/>
                    <a:pt x="5896" y="6"/>
                  </a:cubicBezTo>
                  <a:cubicBezTo>
                    <a:pt x="5740" y="16"/>
                    <a:pt x="5584" y="39"/>
                    <a:pt x="5462" y="128"/>
                  </a:cubicBezTo>
                  <a:cubicBezTo>
                    <a:pt x="5329" y="105"/>
                    <a:pt x="5206" y="95"/>
                    <a:pt x="5084" y="83"/>
                  </a:cubicBezTo>
                  <a:cubicBezTo>
                    <a:pt x="4940" y="73"/>
                    <a:pt x="4792" y="65"/>
                    <a:pt x="4643" y="65"/>
                  </a:cubicBezTo>
                  <a:cubicBezTo>
                    <a:pt x="4469" y="65"/>
                    <a:pt x="4295" y="76"/>
                    <a:pt x="4128" y="105"/>
                  </a:cubicBezTo>
                  <a:cubicBezTo>
                    <a:pt x="3983" y="128"/>
                    <a:pt x="3827" y="184"/>
                    <a:pt x="3693" y="261"/>
                  </a:cubicBezTo>
                  <a:cubicBezTo>
                    <a:pt x="3541" y="202"/>
                    <a:pt x="3381" y="174"/>
                    <a:pt x="3218" y="174"/>
                  </a:cubicBezTo>
                  <a:cubicBezTo>
                    <a:pt x="3048" y="174"/>
                    <a:pt x="2875" y="204"/>
                    <a:pt x="2704" y="261"/>
                  </a:cubicBezTo>
                  <a:cubicBezTo>
                    <a:pt x="2504" y="328"/>
                    <a:pt x="2326" y="417"/>
                    <a:pt x="2136" y="506"/>
                  </a:cubicBezTo>
                  <a:cubicBezTo>
                    <a:pt x="1981" y="584"/>
                    <a:pt x="1836" y="673"/>
                    <a:pt x="1681" y="762"/>
                  </a:cubicBezTo>
                  <a:cubicBezTo>
                    <a:pt x="1402" y="940"/>
                    <a:pt x="1135" y="1173"/>
                    <a:pt x="1013" y="1485"/>
                  </a:cubicBezTo>
                  <a:cubicBezTo>
                    <a:pt x="924" y="1696"/>
                    <a:pt x="913" y="1929"/>
                    <a:pt x="935" y="2152"/>
                  </a:cubicBezTo>
                  <a:cubicBezTo>
                    <a:pt x="468" y="2663"/>
                    <a:pt x="179" y="3298"/>
                    <a:pt x="79" y="3987"/>
                  </a:cubicBezTo>
                  <a:cubicBezTo>
                    <a:pt x="45" y="4188"/>
                    <a:pt x="35" y="4399"/>
                    <a:pt x="35" y="4599"/>
                  </a:cubicBezTo>
                  <a:cubicBezTo>
                    <a:pt x="23" y="4788"/>
                    <a:pt x="1" y="4999"/>
                    <a:pt x="101" y="5177"/>
                  </a:cubicBezTo>
                  <a:cubicBezTo>
                    <a:pt x="179" y="5333"/>
                    <a:pt x="312" y="5456"/>
                    <a:pt x="435" y="5577"/>
                  </a:cubicBezTo>
                  <a:cubicBezTo>
                    <a:pt x="524" y="5678"/>
                    <a:pt x="613" y="5755"/>
                    <a:pt x="713" y="5844"/>
                  </a:cubicBezTo>
                  <a:cubicBezTo>
                    <a:pt x="690" y="6067"/>
                    <a:pt x="746" y="6301"/>
                    <a:pt x="858" y="6501"/>
                  </a:cubicBezTo>
                  <a:cubicBezTo>
                    <a:pt x="991" y="6756"/>
                    <a:pt x="1202" y="6979"/>
                    <a:pt x="1469" y="7102"/>
                  </a:cubicBezTo>
                  <a:cubicBezTo>
                    <a:pt x="1731" y="7224"/>
                    <a:pt x="2028" y="7250"/>
                    <a:pt x="2321" y="7250"/>
                  </a:cubicBezTo>
                  <a:cubicBezTo>
                    <a:pt x="2401" y="7250"/>
                    <a:pt x="2480" y="7248"/>
                    <a:pt x="2559" y="7246"/>
                  </a:cubicBezTo>
                  <a:cubicBezTo>
                    <a:pt x="2637" y="7246"/>
                    <a:pt x="2704" y="7235"/>
                    <a:pt x="2781" y="7235"/>
                  </a:cubicBezTo>
                  <a:cubicBezTo>
                    <a:pt x="3026" y="7391"/>
                    <a:pt x="3305" y="7513"/>
                    <a:pt x="3582" y="7591"/>
                  </a:cubicBezTo>
                  <a:cubicBezTo>
                    <a:pt x="3866" y="7672"/>
                    <a:pt x="4157" y="7704"/>
                    <a:pt x="4450" y="7704"/>
                  </a:cubicBezTo>
                  <a:cubicBezTo>
                    <a:pt x="4639" y="7704"/>
                    <a:pt x="4829" y="7690"/>
                    <a:pt x="5017" y="7668"/>
                  </a:cubicBezTo>
                  <a:cubicBezTo>
                    <a:pt x="5273" y="7646"/>
                    <a:pt x="5517" y="7602"/>
                    <a:pt x="5751" y="7557"/>
                  </a:cubicBezTo>
                  <a:cubicBezTo>
                    <a:pt x="5985" y="7524"/>
                    <a:pt x="6219" y="7468"/>
                    <a:pt x="6441" y="7391"/>
                  </a:cubicBezTo>
                  <a:cubicBezTo>
                    <a:pt x="6808" y="7257"/>
                    <a:pt x="7119" y="7001"/>
                    <a:pt x="7341" y="6690"/>
                  </a:cubicBezTo>
                  <a:cubicBezTo>
                    <a:pt x="7364" y="6657"/>
                    <a:pt x="7386" y="6612"/>
                    <a:pt x="7408" y="6578"/>
                  </a:cubicBezTo>
                  <a:cubicBezTo>
                    <a:pt x="7831" y="6334"/>
                    <a:pt x="8176" y="5956"/>
                    <a:pt x="8376" y="5511"/>
                  </a:cubicBezTo>
                  <a:cubicBezTo>
                    <a:pt x="8431" y="5411"/>
                    <a:pt x="8465" y="5300"/>
                    <a:pt x="8488" y="5189"/>
                  </a:cubicBezTo>
                  <a:cubicBezTo>
                    <a:pt x="8599" y="5066"/>
                    <a:pt x="8676" y="4910"/>
                    <a:pt x="8743" y="4754"/>
                  </a:cubicBezTo>
                  <a:cubicBezTo>
                    <a:pt x="8955" y="4188"/>
                    <a:pt x="8910" y="3543"/>
                    <a:pt x="8665" y="2997"/>
                  </a:cubicBezTo>
                  <a:cubicBezTo>
                    <a:pt x="8532" y="2720"/>
                    <a:pt x="8342" y="2475"/>
                    <a:pt x="8109" y="2275"/>
                  </a:cubicBezTo>
                  <a:cubicBezTo>
                    <a:pt x="8109" y="2219"/>
                    <a:pt x="8098" y="2163"/>
                    <a:pt x="8087" y="2107"/>
                  </a:cubicBezTo>
                  <a:cubicBezTo>
                    <a:pt x="8053" y="1874"/>
                    <a:pt x="7998" y="1640"/>
                    <a:pt x="7909" y="1418"/>
                  </a:cubicBezTo>
                  <a:cubicBezTo>
                    <a:pt x="7831" y="1207"/>
                    <a:pt x="7720" y="995"/>
                    <a:pt x="7598" y="806"/>
                  </a:cubicBezTo>
                  <a:cubicBezTo>
                    <a:pt x="7364" y="473"/>
                    <a:pt x="7042" y="161"/>
                    <a:pt x="6619" y="61"/>
                  </a:cubicBezTo>
                  <a:cubicBezTo>
                    <a:pt x="6496" y="28"/>
                    <a:pt x="6363" y="16"/>
                    <a:pt x="6229" y="6"/>
                  </a:cubicBezTo>
                  <a:cubicBezTo>
                    <a:pt x="6155" y="6"/>
                    <a:pt x="6081" y="1"/>
                    <a:pt x="60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24" name="Google Shape;16924;p24"/>
            <p:cNvSpPr/>
            <p:nvPr/>
          </p:nvSpPr>
          <p:spPr>
            <a:xfrm flipH="1">
              <a:off x="624178" y="537402"/>
              <a:ext cx="224519" cy="38401"/>
            </a:xfrm>
            <a:custGeom>
              <a:avLst/>
              <a:gdLst/>
              <a:ahLst/>
              <a:cxnLst/>
              <a:rect l="l" t="t" r="r" b="b"/>
              <a:pathLst>
                <a:path w="2783" h="476" extrusionOk="0">
                  <a:moveTo>
                    <a:pt x="2701" y="0"/>
                  </a:moveTo>
                  <a:cubicBezTo>
                    <a:pt x="2696" y="0"/>
                    <a:pt x="2692" y="1"/>
                    <a:pt x="2688" y="2"/>
                  </a:cubicBezTo>
                  <a:cubicBezTo>
                    <a:pt x="2432" y="60"/>
                    <a:pt x="2175" y="76"/>
                    <a:pt x="1916" y="76"/>
                  </a:cubicBezTo>
                  <a:cubicBezTo>
                    <a:pt x="1579" y="76"/>
                    <a:pt x="1240" y="48"/>
                    <a:pt x="901" y="48"/>
                  </a:cubicBezTo>
                  <a:cubicBezTo>
                    <a:pt x="800" y="48"/>
                    <a:pt x="698" y="51"/>
                    <a:pt x="597" y="57"/>
                  </a:cubicBezTo>
                  <a:cubicBezTo>
                    <a:pt x="442" y="79"/>
                    <a:pt x="286" y="102"/>
                    <a:pt x="130" y="135"/>
                  </a:cubicBezTo>
                  <a:cubicBezTo>
                    <a:pt x="119" y="135"/>
                    <a:pt x="108" y="124"/>
                    <a:pt x="97" y="124"/>
                  </a:cubicBezTo>
                  <a:cubicBezTo>
                    <a:pt x="89" y="120"/>
                    <a:pt x="80" y="118"/>
                    <a:pt x="72" y="118"/>
                  </a:cubicBezTo>
                  <a:cubicBezTo>
                    <a:pt x="34" y="118"/>
                    <a:pt x="1" y="152"/>
                    <a:pt x="19" y="180"/>
                  </a:cubicBezTo>
                  <a:cubicBezTo>
                    <a:pt x="10" y="189"/>
                    <a:pt x="16" y="205"/>
                    <a:pt x="30" y="205"/>
                  </a:cubicBezTo>
                  <a:cubicBezTo>
                    <a:pt x="33" y="205"/>
                    <a:pt x="37" y="204"/>
                    <a:pt x="41" y="202"/>
                  </a:cubicBezTo>
                  <a:lnTo>
                    <a:pt x="53" y="202"/>
                  </a:lnTo>
                  <a:cubicBezTo>
                    <a:pt x="427" y="386"/>
                    <a:pt x="840" y="476"/>
                    <a:pt x="1255" y="476"/>
                  </a:cubicBezTo>
                  <a:cubicBezTo>
                    <a:pt x="1567" y="476"/>
                    <a:pt x="1880" y="425"/>
                    <a:pt x="2177" y="324"/>
                  </a:cubicBezTo>
                  <a:cubicBezTo>
                    <a:pt x="2377" y="257"/>
                    <a:pt x="2566" y="168"/>
                    <a:pt x="2733" y="57"/>
                  </a:cubicBezTo>
                  <a:cubicBezTo>
                    <a:pt x="2782" y="37"/>
                    <a:pt x="2735" y="0"/>
                    <a:pt x="27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25" name="Google Shape;16925;p24"/>
            <p:cNvSpPr/>
            <p:nvPr/>
          </p:nvSpPr>
          <p:spPr>
            <a:xfrm flipH="1">
              <a:off x="429835" y="-29587"/>
              <a:ext cx="670409" cy="584168"/>
            </a:xfrm>
            <a:custGeom>
              <a:avLst/>
              <a:gdLst/>
              <a:ahLst/>
              <a:cxnLst/>
              <a:rect l="l" t="t" r="r" b="b"/>
              <a:pathLst>
                <a:path w="8310" h="7241" extrusionOk="0">
                  <a:moveTo>
                    <a:pt x="5250" y="1"/>
                  </a:moveTo>
                  <a:cubicBezTo>
                    <a:pt x="5106" y="11"/>
                    <a:pt x="4973" y="45"/>
                    <a:pt x="4861" y="123"/>
                  </a:cubicBezTo>
                  <a:lnTo>
                    <a:pt x="4627" y="90"/>
                  </a:lnTo>
                  <a:lnTo>
                    <a:pt x="4627" y="90"/>
                  </a:lnTo>
                  <a:cubicBezTo>
                    <a:pt x="4973" y="223"/>
                    <a:pt x="5295" y="401"/>
                    <a:pt x="5606" y="612"/>
                  </a:cubicBezTo>
                  <a:cubicBezTo>
                    <a:pt x="5373" y="624"/>
                    <a:pt x="5139" y="668"/>
                    <a:pt x="4928" y="757"/>
                  </a:cubicBezTo>
                  <a:cubicBezTo>
                    <a:pt x="4716" y="834"/>
                    <a:pt x="4528" y="946"/>
                    <a:pt x="4350" y="1079"/>
                  </a:cubicBezTo>
                  <a:cubicBezTo>
                    <a:pt x="4294" y="1046"/>
                    <a:pt x="4227" y="1012"/>
                    <a:pt x="4149" y="990"/>
                  </a:cubicBezTo>
                  <a:cubicBezTo>
                    <a:pt x="3994" y="923"/>
                    <a:pt x="3838" y="890"/>
                    <a:pt x="3671" y="868"/>
                  </a:cubicBezTo>
                  <a:cubicBezTo>
                    <a:pt x="3459" y="834"/>
                    <a:pt x="3241" y="820"/>
                    <a:pt x="3026" y="820"/>
                  </a:cubicBezTo>
                  <a:cubicBezTo>
                    <a:pt x="2959" y="820"/>
                    <a:pt x="2892" y="821"/>
                    <a:pt x="2825" y="824"/>
                  </a:cubicBezTo>
                  <a:cubicBezTo>
                    <a:pt x="2870" y="713"/>
                    <a:pt x="2926" y="601"/>
                    <a:pt x="3003" y="501"/>
                  </a:cubicBezTo>
                  <a:cubicBezTo>
                    <a:pt x="3104" y="357"/>
                    <a:pt x="3226" y="234"/>
                    <a:pt x="3371" y="145"/>
                  </a:cubicBezTo>
                  <a:lnTo>
                    <a:pt x="3371" y="145"/>
                  </a:lnTo>
                  <a:cubicBezTo>
                    <a:pt x="3270" y="167"/>
                    <a:pt x="3181" y="212"/>
                    <a:pt x="3092" y="256"/>
                  </a:cubicBezTo>
                  <a:cubicBezTo>
                    <a:pt x="2981" y="212"/>
                    <a:pt x="2870" y="189"/>
                    <a:pt x="2759" y="179"/>
                  </a:cubicBezTo>
                  <a:cubicBezTo>
                    <a:pt x="2681" y="323"/>
                    <a:pt x="2625" y="479"/>
                    <a:pt x="2603" y="634"/>
                  </a:cubicBezTo>
                  <a:cubicBezTo>
                    <a:pt x="2592" y="701"/>
                    <a:pt x="2592" y="768"/>
                    <a:pt x="2592" y="834"/>
                  </a:cubicBezTo>
                  <a:cubicBezTo>
                    <a:pt x="2303" y="857"/>
                    <a:pt x="2002" y="890"/>
                    <a:pt x="1747" y="1046"/>
                  </a:cubicBezTo>
                  <a:cubicBezTo>
                    <a:pt x="1513" y="1202"/>
                    <a:pt x="1335" y="1435"/>
                    <a:pt x="1235" y="1680"/>
                  </a:cubicBezTo>
                  <a:cubicBezTo>
                    <a:pt x="1191" y="1769"/>
                    <a:pt x="1169" y="1858"/>
                    <a:pt x="1146" y="1947"/>
                  </a:cubicBezTo>
                  <a:cubicBezTo>
                    <a:pt x="1146" y="1780"/>
                    <a:pt x="1169" y="1613"/>
                    <a:pt x="1224" y="1447"/>
                  </a:cubicBezTo>
                  <a:cubicBezTo>
                    <a:pt x="1313" y="1157"/>
                    <a:pt x="1469" y="901"/>
                    <a:pt x="1647" y="668"/>
                  </a:cubicBezTo>
                  <a:cubicBezTo>
                    <a:pt x="1758" y="535"/>
                    <a:pt x="1881" y="412"/>
                    <a:pt x="2002" y="290"/>
                  </a:cubicBezTo>
                  <a:lnTo>
                    <a:pt x="2002" y="290"/>
                  </a:lnTo>
                  <a:cubicBezTo>
                    <a:pt x="1836" y="357"/>
                    <a:pt x="1691" y="434"/>
                    <a:pt x="1535" y="501"/>
                  </a:cubicBezTo>
                  <a:cubicBezTo>
                    <a:pt x="1380" y="579"/>
                    <a:pt x="1235" y="668"/>
                    <a:pt x="1080" y="757"/>
                  </a:cubicBezTo>
                  <a:cubicBezTo>
                    <a:pt x="801" y="935"/>
                    <a:pt x="534" y="1168"/>
                    <a:pt x="412" y="1480"/>
                  </a:cubicBezTo>
                  <a:cubicBezTo>
                    <a:pt x="323" y="1691"/>
                    <a:pt x="312" y="1924"/>
                    <a:pt x="334" y="2147"/>
                  </a:cubicBezTo>
                  <a:cubicBezTo>
                    <a:pt x="301" y="2181"/>
                    <a:pt x="267" y="2214"/>
                    <a:pt x="245" y="2258"/>
                  </a:cubicBezTo>
                  <a:cubicBezTo>
                    <a:pt x="257" y="2292"/>
                    <a:pt x="257" y="2336"/>
                    <a:pt x="267" y="2381"/>
                  </a:cubicBezTo>
                  <a:cubicBezTo>
                    <a:pt x="323" y="2581"/>
                    <a:pt x="412" y="2770"/>
                    <a:pt x="512" y="2937"/>
                  </a:cubicBezTo>
                  <a:cubicBezTo>
                    <a:pt x="468" y="3037"/>
                    <a:pt x="423" y="3137"/>
                    <a:pt x="390" y="3237"/>
                  </a:cubicBezTo>
                  <a:cubicBezTo>
                    <a:pt x="312" y="3449"/>
                    <a:pt x="257" y="3659"/>
                    <a:pt x="234" y="3882"/>
                  </a:cubicBezTo>
                  <a:cubicBezTo>
                    <a:pt x="212" y="4104"/>
                    <a:pt x="212" y="4327"/>
                    <a:pt x="279" y="4539"/>
                  </a:cubicBezTo>
                  <a:cubicBezTo>
                    <a:pt x="334" y="4727"/>
                    <a:pt x="445" y="4894"/>
                    <a:pt x="590" y="5039"/>
                  </a:cubicBezTo>
                  <a:cubicBezTo>
                    <a:pt x="868" y="5328"/>
                    <a:pt x="1246" y="5483"/>
                    <a:pt x="1624" y="5595"/>
                  </a:cubicBezTo>
                  <a:cubicBezTo>
                    <a:pt x="1964" y="5703"/>
                    <a:pt x="2322" y="5761"/>
                    <a:pt x="2679" y="5761"/>
                  </a:cubicBezTo>
                  <a:cubicBezTo>
                    <a:pt x="2802" y="5761"/>
                    <a:pt x="2926" y="5754"/>
                    <a:pt x="3048" y="5740"/>
                  </a:cubicBezTo>
                  <a:cubicBezTo>
                    <a:pt x="3515" y="5673"/>
                    <a:pt x="3982" y="5483"/>
                    <a:pt x="4338" y="5172"/>
                  </a:cubicBezTo>
                  <a:cubicBezTo>
                    <a:pt x="4385" y="5135"/>
                    <a:pt x="4330" y="5090"/>
                    <a:pt x="4284" y="5090"/>
                  </a:cubicBezTo>
                  <a:cubicBezTo>
                    <a:pt x="4276" y="5090"/>
                    <a:pt x="4268" y="5091"/>
                    <a:pt x="4261" y="5095"/>
                  </a:cubicBezTo>
                  <a:cubicBezTo>
                    <a:pt x="3972" y="5239"/>
                    <a:pt x="3649" y="5295"/>
                    <a:pt x="3326" y="5317"/>
                  </a:cubicBezTo>
                  <a:cubicBezTo>
                    <a:pt x="3191" y="5322"/>
                    <a:pt x="3057" y="5327"/>
                    <a:pt x="2923" y="5327"/>
                  </a:cubicBezTo>
                  <a:cubicBezTo>
                    <a:pt x="2759" y="5327"/>
                    <a:pt x="2596" y="5319"/>
                    <a:pt x="2437" y="5295"/>
                  </a:cubicBezTo>
                  <a:cubicBezTo>
                    <a:pt x="2147" y="5250"/>
                    <a:pt x="1869" y="5150"/>
                    <a:pt x="1647" y="4961"/>
                  </a:cubicBezTo>
                  <a:cubicBezTo>
                    <a:pt x="1424" y="4772"/>
                    <a:pt x="1280" y="4505"/>
                    <a:pt x="1191" y="4238"/>
                  </a:cubicBezTo>
                  <a:cubicBezTo>
                    <a:pt x="1135" y="4049"/>
                    <a:pt x="1102" y="3871"/>
                    <a:pt x="1090" y="3682"/>
                  </a:cubicBezTo>
                  <a:lnTo>
                    <a:pt x="1090" y="3570"/>
                  </a:lnTo>
                  <a:cubicBezTo>
                    <a:pt x="1169" y="3627"/>
                    <a:pt x="1246" y="3671"/>
                    <a:pt x="1335" y="3726"/>
                  </a:cubicBezTo>
                  <a:cubicBezTo>
                    <a:pt x="1614" y="3882"/>
                    <a:pt x="1925" y="3982"/>
                    <a:pt x="2259" y="3993"/>
                  </a:cubicBezTo>
                  <a:cubicBezTo>
                    <a:pt x="2262" y="3994"/>
                    <a:pt x="2266" y="3994"/>
                    <a:pt x="2269" y="3994"/>
                  </a:cubicBezTo>
                  <a:cubicBezTo>
                    <a:pt x="2305" y="3994"/>
                    <a:pt x="2311" y="3937"/>
                    <a:pt x="2281" y="3926"/>
                  </a:cubicBezTo>
                  <a:cubicBezTo>
                    <a:pt x="2281" y="3916"/>
                    <a:pt x="2281" y="3916"/>
                    <a:pt x="2269" y="3904"/>
                  </a:cubicBezTo>
                  <a:cubicBezTo>
                    <a:pt x="2147" y="3815"/>
                    <a:pt x="2025" y="3738"/>
                    <a:pt x="1913" y="3637"/>
                  </a:cubicBezTo>
                  <a:cubicBezTo>
                    <a:pt x="1792" y="3538"/>
                    <a:pt x="1691" y="3415"/>
                    <a:pt x="1591" y="3293"/>
                  </a:cubicBezTo>
                  <a:cubicBezTo>
                    <a:pt x="1502" y="3182"/>
                    <a:pt x="1424" y="3059"/>
                    <a:pt x="1357" y="2925"/>
                  </a:cubicBezTo>
                  <a:cubicBezTo>
                    <a:pt x="1502" y="2592"/>
                    <a:pt x="1703" y="2280"/>
                    <a:pt x="1970" y="2036"/>
                  </a:cubicBezTo>
                  <a:cubicBezTo>
                    <a:pt x="2336" y="1702"/>
                    <a:pt x="2815" y="1491"/>
                    <a:pt x="3304" y="1447"/>
                  </a:cubicBezTo>
                  <a:cubicBezTo>
                    <a:pt x="3371" y="1435"/>
                    <a:pt x="3438" y="1430"/>
                    <a:pt x="3504" y="1430"/>
                  </a:cubicBezTo>
                  <a:cubicBezTo>
                    <a:pt x="3571" y="1430"/>
                    <a:pt x="3638" y="1435"/>
                    <a:pt x="3705" y="1447"/>
                  </a:cubicBezTo>
                  <a:cubicBezTo>
                    <a:pt x="3794" y="1457"/>
                    <a:pt x="3871" y="1480"/>
                    <a:pt x="3938" y="1524"/>
                  </a:cubicBezTo>
                  <a:cubicBezTo>
                    <a:pt x="3826" y="1680"/>
                    <a:pt x="3738" y="1847"/>
                    <a:pt x="3671" y="2036"/>
                  </a:cubicBezTo>
                  <a:cubicBezTo>
                    <a:pt x="3660" y="2069"/>
                    <a:pt x="3649" y="2114"/>
                    <a:pt x="3638" y="2147"/>
                  </a:cubicBezTo>
                  <a:cubicBezTo>
                    <a:pt x="3638" y="2147"/>
                    <a:pt x="3638" y="2158"/>
                    <a:pt x="3626" y="2158"/>
                  </a:cubicBezTo>
                  <a:lnTo>
                    <a:pt x="3626" y="2169"/>
                  </a:lnTo>
                  <a:cubicBezTo>
                    <a:pt x="3626" y="2203"/>
                    <a:pt x="3616" y="2225"/>
                    <a:pt x="3616" y="2247"/>
                  </a:cubicBezTo>
                  <a:cubicBezTo>
                    <a:pt x="3602" y="2288"/>
                    <a:pt x="3642" y="2312"/>
                    <a:pt x="3678" y="2312"/>
                  </a:cubicBezTo>
                  <a:cubicBezTo>
                    <a:pt x="3701" y="2312"/>
                    <a:pt x="3722" y="2302"/>
                    <a:pt x="3727" y="2280"/>
                  </a:cubicBezTo>
                  <a:cubicBezTo>
                    <a:pt x="3760" y="2181"/>
                    <a:pt x="3782" y="2092"/>
                    <a:pt x="3826" y="2003"/>
                  </a:cubicBezTo>
                  <a:cubicBezTo>
                    <a:pt x="4060" y="1669"/>
                    <a:pt x="4360" y="1380"/>
                    <a:pt x="4716" y="1168"/>
                  </a:cubicBezTo>
                  <a:cubicBezTo>
                    <a:pt x="4928" y="1057"/>
                    <a:pt x="5150" y="968"/>
                    <a:pt x="5373" y="913"/>
                  </a:cubicBezTo>
                  <a:cubicBezTo>
                    <a:pt x="5482" y="885"/>
                    <a:pt x="5598" y="865"/>
                    <a:pt x="5710" y="865"/>
                  </a:cubicBezTo>
                  <a:cubicBezTo>
                    <a:pt x="5735" y="865"/>
                    <a:pt x="5760" y="866"/>
                    <a:pt x="5784" y="868"/>
                  </a:cubicBezTo>
                  <a:cubicBezTo>
                    <a:pt x="5929" y="879"/>
                    <a:pt x="6040" y="935"/>
                    <a:pt x="6140" y="1024"/>
                  </a:cubicBezTo>
                  <a:cubicBezTo>
                    <a:pt x="6340" y="1202"/>
                    <a:pt x="6463" y="1469"/>
                    <a:pt x="6552" y="1714"/>
                  </a:cubicBezTo>
                  <a:cubicBezTo>
                    <a:pt x="6641" y="1969"/>
                    <a:pt x="6696" y="2236"/>
                    <a:pt x="6718" y="2503"/>
                  </a:cubicBezTo>
                  <a:cubicBezTo>
                    <a:pt x="6752" y="2770"/>
                    <a:pt x="6763" y="3048"/>
                    <a:pt x="6663" y="3315"/>
                  </a:cubicBezTo>
                  <a:cubicBezTo>
                    <a:pt x="6574" y="3538"/>
                    <a:pt x="6385" y="3716"/>
                    <a:pt x="6174" y="3837"/>
                  </a:cubicBezTo>
                  <a:cubicBezTo>
                    <a:pt x="5907" y="3993"/>
                    <a:pt x="5618" y="4094"/>
                    <a:pt x="5317" y="4171"/>
                  </a:cubicBezTo>
                  <a:cubicBezTo>
                    <a:pt x="5005" y="4260"/>
                    <a:pt x="4672" y="4305"/>
                    <a:pt x="4350" y="4316"/>
                  </a:cubicBezTo>
                  <a:cubicBezTo>
                    <a:pt x="4294" y="4316"/>
                    <a:pt x="4261" y="4371"/>
                    <a:pt x="4316" y="4394"/>
                  </a:cubicBezTo>
                  <a:cubicBezTo>
                    <a:pt x="4532" y="4492"/>
                    <a:pt x="4760" y="4537"/>
                    <a:pt x="4987" y="4537"/>
                  </a:cubicBezTo>
                  <a:cubicBezTo>
                    <a:pt x="5300" y="4537"/>
                    <a:pt x="5612" y="4453"/>
                    <a:pt x="5895" y="4305"/>
                  </a:cubicBezTo>
                  <a:lnTo>
                    <a:pt x="5895" y="4305"/>
                  </a:lnTo>
                  <a:cubicBezTo>
                    <a:pt x="5762" y="4905"/>
                    <a:pt x="5428" y="5451"/>
                    <a:pt x="4950" y="5829"/>
                  </a:cubicBezTo>
                  <a:cubicBezTo>
                    <a:pt x="4496" y="6174"/>
                    <a:pt x="3937" y="6356"/>
                    <a:pt x="3372" y="6356"/>
                  </a:cubicBezTo>
                  <a:cubicBezTo>
                    <a:pt x="3245" y="6356"/>
                    <a:pt x="3119" y="6347"/>
                    <a:pt x="2993" y="6329"/>
                  </a:cubicBezTo>
                  <a:cubicBezTo>
                    <a:pt x="2559" y="6262"/>
                    <a:pt x="2147" y="6129"/>
                    <a:pt x="1736" y="5973"/>
                  </a:cubicBezTo>
                  <a:cubicBezTo>
                    <a:pt x="1731" y="5971"/>
                    <a:pt x="1726" y="5971"/>
                    <a:pt x="1720" y="5971"/>
                  </a:cubicBezTo>
                  <a:cubicBezTo>
                    <a:pt x="1679" y="5971"/>
                    <a:pt x="1608" y="6001"/>
                    <a:pt x="1647" y="6040"/>
                  </a:cubicBezTo>
                  <a:cubicBezTo>
                    <a:pt x="1680" y="6073"/>
                    <a:pt x="1713" y="6106"/>
                    <a:pt x="1736" y="6140"/>
                  </a:cubicBezTo>
                  <a:cubicBezTo>
                    <a:pt x="1641" y="6151"/>
                    <a:pt x="1547" y="6156"/>
                    <a:pt x="1452" y="6156"/>
                  </a:cubicBezTo>
                  <a:cubicBezTo>
                    <a:pt x="954" y="6156"/>
                    <a:pt x="453" y="6010"/>
                    <a:pt x="23" y="5740"/>
                  </a:cubicBezTo>
                  <a:lnTo>
                    <a:pt x="0" y="5740"/>
                  </a:lnTo>
                  <a:cubicBezTo>
                    <a:pt x="34" y="5773"/>
                    <a:pt x="79" y="5806"/>
                    <a:pt x="112" y="5839"/>
                  </a:cubicBezTo>
                  <a:cubicBezTo>
                    <a:pt x="89" y="6062"/>
                    <a:pt x="145" y="6296"/>
                    <a:pt x="257" y="6496"/>
                  </a:cubicBezTo>
                  <a:cubicBezTo>
                    <a:pt x="257" y="6507"/>
                    <a:pt x="267" y="6529"/>
                    <a:pt x="279" y="6541"/>
                  </a:cubicBezTo>
                  <a:lnTo>
                    <a:pt x="323" y="6541"/>
                  </a:lnTo>
                  <a:cubicBezTo>
                    <a:pt x="412" y="6630"/>
                    <a:pt x="512" y="6707"/>
                    <a:pt x="613" y="6774"/>
                  </a:cubicBezTo>
                  <a:cubicBezTo>
                    <a:pt x="724" y="6840"/>
                    <a:pt x="835" y="6896"/>
                    <a:pt x="946" y="6952"/>
                  </a:cubicBezTo>
                  <a:cubicBezTo>
                    <a:pt x="1169" y="7063"/>
                    <a:pt x="1413" y="7141"/>
                    <a:pt x="1647" y="7186"/>
                  </a:cubicBezTo>
                  <a:cubicBezTo>
                    <a:pt x="1780" y="7219"/>
                    <a:pt x="1913" y="7230"/>
                    <a:pt x="2036" y="7241"/>
                  </a:cubicBezTo>
                  <a:cubicBezTo>
                    <a:pt x="2081" y="7241"/>
                    <a:pt x="2136" y="7230"/>
                    <a:pt x="2180" y="7230"/>
                  </a:cubicBezTo>
                  <a:lnTo>
                    <a:pt x="2192" y="7241"/>
                  </a:lnTo>
                  <a:cubicBezTo>
                    <a:pt x="2514" y="7241"/>
                    <a:pt x="2848" y="7186"/>
                    <a:pt x="3148" y="7085"/>
                  </a:cubicBezTo>
                  <a:cubicBezTo>
                    <a:pt x="3382" y="7008"/>
                    <a:pt x="3593" y="6907"/>
                    <a:pt x="3804" y="6774"/>
                  </a:cubicBezTo>
                  <a:cubicBezTo>
                    <a:pt x="3826" y="6763"/>
                    <a:pt x="3860" y="6741"/>
                    <a:pt x="3883" y="6718"/>
                  </a:cubicBezTo>
                  <a:cubicBezTo>
                    <a:pt x="4079" y="6762"/>
                    <a:pt x="4279" y="6785"/>
                    <a:pt x="4479" y="6785"/>
                  </a:cubicBezTo>
                  <a:cubicBezTo>
                    <a:pt x="4733" y="6785"/>
                    <a:pt x="4985" y="6749"/>
                    <a:pt x="5228" y="6674"/>
                  </a:cubicBezTo>
                  <a:cubicBezTo>
                    <a:pt x="5394" y="6830"/>
                    <a:pt x="5629" y="6908"/>
                    <a:pt x="5850" y="6908"/>
                  </a:cubicBezTo>
                  <a:cubicBezTo>
                    <a:pt x="5865" y="6908"/>
                    <a:pt x="5880" y="6908"/>
                    <a:pt x="5895" y="6907"/>
                  </a:cubicBezTo>
                  <a:cubicBezTo>
                    <a:pt x="6162" y="6907"/>
                    <a:pt x="6441" y="6830"/>
                    <a:pt x="6696" y="6729"/>
                  </a:cubicBezTo>
                  <a:cubicBezTo>
                    <a:pt x="6718" y="6718"/>
                    <a:pt x="6730" y="6696"/>
                    <a:pt x="6740" y="6685"/>
                  </a:cubicBezTo>
                  <a:cubicBezTo>
                    <a:pt x="6763" y="6652"/>
                    <a:pt x="6785" y="6607"/>
                    <a:pt x="6807" y="6573"/>
                  </a:cubicBezTo>
                  <a:cubicBezTo>
                    <a:pt x="7230" y="6329"/>
                    <a:pt x="7575" y="5951"/>
                    <a:pt x="7775" y="5506"/>
                  </a:cubicBezTo>
                  <a:cubicBezTo>
                    <a:pt x="7830" y="5406"/>
                    <a:pt x="7864" y="5295"/>
                    <a:pt x="7887" y="5184"/>
                  </a:cubicBezTo>
                  <a:cubicBezTo>
                    <a:pt x="7998" y="5061"/>
                    <a:pt x="8075" y="4905"/>
                    <a:pt x="8142" y="4749"/>
                  </a:cubicBezTo>
                  <a:cubicBezTo>
                    <a:pt x="8275" y="4383"/>
                    <a:pt x="8309" y="3982"/>
                    <a:pt x="8242" y="3604"/>
                  </a:cubicBezTo>
                  <a:lnTo>
                    <a:pt x="8242" y="3604"/>
                  </a:lnTo>
                  <a:lnTo>
                    <a:pt x="8242" y="3615"/>
                  </a:lnTo>
                  <a:cubicBezTo>
                    <a:pt x="8298" y="3926"/>
                    <a:pt x="8209" y="4227"/>
                    <a:pt x="8075" y="4505"/>
                  </a:cubicBezTo>
                  <a:cubicBezTo>
                    <a:pt x="7942" y="4783"/>
                    <a:pt x="7753" y="5039"/>
                    <a:pt x="7564" y="5273"/>
                  </a:cubicBezTo>
                  <a:cubicBezTo>
                    <a:pt x="7363" y="5517"/>
                    <a:pt x="7152" y="5728"/>
                    <a:pt x="6930" y="5940"/>
                  </a:cubicBezTo>
                  <a:cubicBezTo>
                    <a:pt x="6708" y="6140"/>
                    <a:pt x="6463" y="6340"/>
                    <a:pt x="6184" y="6462"/>
                  </a:cubicBezTo>
                  <a:cubicBezTo>
                    <a:pt x="6010" y="6536"/>
                    <a:pt x="5819" y="6579"/>
                    <a:pt x="5632" y="6579"/>
                  </a:cubicBezTo>
                  <a:cubicBezTo>
                    <a:pt x="5594" y="6579"/>
                    <a:pt x="5555" y="6577"/>
                    <a:pt x="5517" y="6573"/>
                  </a:cubicBezTo>
                  <a:cubicBezTo>
                    <a:pt x="5962" y="6373"/>
                    <a:pt x="6329" y="6051"/>
                    <a:pt x="6552" y="5617"/>
                  </a:cubicBezTo>
                  <a:cubicBezTo>
                    <a:pt x="6696" y="5362"/>
                    <a:pt x="6774" y="5061"/>
                    <a:pt x="6774" y="4761"/>
                  </a:cubicBezTo>
                  <a:cubicBezTo>
                    <a:pt x="7063" y="4516"/>
                    <a:pt x="7264" y="4193"/>
                    <a:pt x="7442" y="3860"/>
                  </a:cubicBezTo>
                  <a:lnTo>
                    <a:pt x="7775" y="3126"/>
                  </a:lnTo>
                  <a:cubicBezTo>
                    <a:pt x="7820" y="3004"/>
                    <a:pt x="7875" y="2870"/>
                    <a:pt x="7919" y="2737"/>
                  </a:cubicBezTo>
                  <a:cubicBezTo>
                    <a:pt x="7808" y="2559"/>
                    <a:pt x="7675" y="2403"/>
                    <a:pt x="7508" y="2270"/>
                  </a:cubicBezTo>
                  <a:cubicBezTo>
                    <a:pt x="7508" y="2214"/>
                    <a:pt x="7497" y="2158"/>
                    <a:pt x="7486" y="2102"/>
                  </a:cubicBezTo>
                  <a:cubicBezTo>
                    <a:pt x="7475" y="2025"/>
                    <a:pt x="7452" y="1936"/>
                    <a:pt x="7442" y="1847"/>
                  </a:cubicBezTo>
                  <a:cubicBezTo>
                    <a:pt x="7419" y="1847"/>
                    <a:pt x="7408" y="1858"/>
                    <a:pt x="7408" y="1869"/>
                  </a:cubicBezTo>
                  <a:cubicBezTo>
                    <a:pt x="7464" y="2725"/>
                    <a:pt x="7286" y="3582"/>
                    <a:pt x="6852" y="4316"/>
                  </a:cubicBezTo>
                  <a:cubicBezTo>
                    <a:pt x="6730" y="4516"/>
                    <a:pt x="6585" y="4717"/>
                    <a:pt x="6429" y="4894"/>
                  </a:cubicBezTo>
                  <a:cubicBezTo>
                    <a:pt x="6392" y="4931"/>
                    <a:pt x="6439" y="4953"/>
                    <a:pt x="6475" y="4953"/>
                  </a:cubicBezTo>
                  <a:cubicBezTo>
                    <a:pt x="6483" y="4953"/>
                    <a:pt x="6490" y="4952"/>
                    <a:pt x="6496" y="4950"/>
                  </a:cubicBezTo>
                  <a:lnTo>
                    <a:pt x="6596" y="4883"/>
                  </a:lnTo>
                  <a:lnTo>
                    <a:pt x="6596" y="4883"/>
                  </a:lnTo>
                  <a:cubicBezTo>
                    <a:pt x="6474" y="5239"/>
                    <a:pt x="6318" y="5595"/>
                    <a:pt x="6040" y="5862"/>
                  </a:cubicBezTo>
                  <a:cubicBezTo>
                    <a:pt x="5707" y="6173"/>
                    <a:pt x="5262" y="6307"/>
                    <a:pt x="4817" y="6363"/>
                  </a:cubicBezTo>
                  <a:cubicBezTo>
                    <a:pt x="4739" y="6373"/>
                    <a:pt x="4650" y="6373"/>
                    <a:pt x="4561" y="6385"/>
                  </a:cubicBezTo>
                  <a:cubicBezTo>
                    <a:pt x="4683" y="6329"/>
                    <a:pt x="4795" y="6262"/>
                    <a:pt x="4906" y="6185"/>
                  </a:cubicBezTo>
                  <a:cubicBezTo>
                    <a:pt x="5195" y="5984"/>
                    <a:pt x="5440" y="5728"/>
                    <a:pt x="5618" y="5439"/>
                  </a:cubicBezTo>
                  <a:cubicBezTo>
                    <a:pt x="5851" y="5072"/>
                    <a:pt x="5996" y="4650"/>
                    <a:pt x="6040" y="4227"/>
                  </a:cubicBezTo>
                  <a:cubicBezTo>
                    <a:pt x="6062" y="4216"/>
                    <a:pt x="6073" y="4205"/>
                    <a:pt x="6095" y="4193"/>
                  </a:cubicBezTo>
                  <a:cubicBezTo>
                    <a:pt x="6340" y="4027"/>
                    <a:pt x="6563" y="3804"/>
                    <a:pt x="6740" y="3560"/>
                  </a:cubicBezTo>
                  <a:cubicBezTo>
                    <a:pt x="6829" y="3437"/>
                    <a:pt x="6918" y="3315"/>
                    <a:pt x="6997" y="3182"/>
                  </a:cubicBezTo>
                  <a:cubicBezTo>
                    <a:pt x="7074" y="3037"/>
                    <a:pt x="7152" y="2892"/>
                    <a:pt x="7197" y="2725"/>
                  </a:cubicBezTo>
                  <a:cubicBezTo>
                    <a:pt x="7241" y="2559"/>
                    <a:pt x="7252" y="2392"/>
                    <a:pt x="7208" y="2225"/>
                  </a:cubicBezTo>
                  <a:cubicBezTo>
                    <a:pt x="7175" y="2058"/>
                    <a:pt x="7108" y="1914"/>
                    <a:pt x="7041" y="1758"/>
                  </a:cubicBezTo>
                  <a:cubicBezTo>
                    <a:pt x="6941" y="1502"/>
                    <a:pt x="6819" y="1235"/>
                    <a:pt x="6629" y="1024"/>
                  </a:cubicBezTo>
                  <a:cubicBezTo>
                    <a:pt x="6429" y="790"/>
                    <a:pt x="6162" y="656"/>
                    <a:pt x="5862" y="624"/>
                  </a:cubicBezTo>
                  <a:cubicBezTo>
                    <a:pt x="5851" y="612"/>
                    <a:pt x="5840" y="612"/>
                    <a:pt x="5828" y="612"/>
                  </a:cubicBezTo>
                  <a:cubicBezTo>
                    <a:pt x="5684" y="367"/>
                    <a:pt x="5484" y="167"/>
                    <a:pt x="5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26" name="Google Shape;16926;p24"/>
            <p:cNvSpPr/>
            <p:nvPr/>
          </p:nvSpPr>
          <p:spPr>
            <a:xfrm flipH="1">
              <a:off x="709774" y="164519"/>
              <a:ext cx="103345" cy="146586"/>
            </a:xfrm>
            <a:custGeom>
              <a:avLst/>
              <a:gdLst/>
              <a:ahLst/>
              <a:cxnLst/>
              <a:rect l="l" t="t" r="r" b="b"/>
              <a:pathLst>
                <a:path w="1281" h="1817" extrusionOk="0">
                  <a:moveTo>
                    <a:pt x="133" y="1"/>
                  </a:moveTo>
                  <a:cubicBezTo>
                    <a:pt x="101" y="1"/>
                    <a:pt x="68" y="3"/>
                    <a:pt x="34" y="8"/>
                  </a:cubicBezTo>
                  <a:cubicBezTo>
                    <a:pt x="12" y="8"/>
                    <a:pt x="1" y="42"/>
                    <a:pt x="12" y="64"/>
                  </a:cubicBezTo>
                  <a:cubicBezTo>
                    <a:pt x="34" y="86"/>
                    <a:pt x="190" y="119"/>
                    <a:pt x="245" y="153"/>
                  </a:cubicBezTo>
                  <a:cubicBezTo>
                    <a:pt x="534" y="341"/>
                    <a:pt x="768" y="475"/>
                    <a:pt x="868" y="831"/>
                  </a:cubicBezTo>
                  <a:cubicBezTo>
                    <a:pt x="969" y="1198"/>
                    <a:pt x="724" y="1498"/>
                    <a:pt x="501" y="1754"/>
                  </a:cubicBezTo>
                  <a:cubicBezTo>
                    <a:pt x="475" y="1789"/>
                    <a:pt x="517" y="1817"/>
                    <a:pt x="558" y="1817"/>
                  </a:cubicBezTo>
                  <a:cubicBezTo>
                    <a:pt x="569" y="1817"/>
                    <a:pt x="581" y="1814"/>
                    <a:pt x="590" y="1810"/>
                  </a:cubicBezTo>
                  <a:cubicBezTo>
                    <a:pt x="890" y="1632"/>
                    <a:pt x="1224" y="1387"/>
                    <a:pt x="1246" y="1009"/>
                  </a:cubicBezTo>
                  <a:cubicBezTo>
                    <a:pt x="1280" y="608"/>
                    <a:pt x="946" y="341"/>
                    <a:pt x="635" y="163"/>
                  </a:cubicBezTo>
                  <a:cubicBezTo>
                    <a:pt x="492" y="78"/>
                    <a:pt x="325" y="1"/>
                    <a:pt x="1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27" name="Google Shape;16927;p24"/>
            <p:cNvSpPr/>
            <p:nvPr/>
          </p:nvSpPr>
          <p:spPr>
            <a:xfrm flipH="1">
              <a:off x="504778" y="153869"/>
              <a:ext cx="237911" cy="322942"/>
            </a:xfrm>
            <a:custGeom>
              <a:avLst/>
              <a:gdLst/>
              <a:ahLst/>
              <a:cxnLst/>
              <a:rect l="l" t="t" r="r" b="b"/>
              <a:pathLst>
                <a:path w="2949" h="4003" extrusionOk="0">
                  <a:moveTo>
                    <a:pt x="2898" y="0"/>
                  </a:moveTo>
                  <a:cubicBezTo>
                    <a:pt x="2878" y="0"/>
                    <a:pt x="2859" y="9"/>
                    <a:pt x="2854" y="29"/>
                  </a:cubicBezTo>
                  <a:cubicBezTo>
                    <a:pt x="2765" y="485"/>
                    <a:pt x="2565" y="930"/>
                    <a:pt x="2264" y="1286"/>
                  </a:cubicBezTo>
                  <a:cubicBezTo>
                    <a:pt x="2053" y="1553"/>
                    <a:pt x="1786" y="1764"/>
                    <a:pt x="1497" y="1931"/>
                  </a:cubicBezTo>
                  <a:cubicBezTo>
                    <a:pt x="1285" y="2020"/>
                    <a:pt x="1063" y="2075"/>
                    <a:pt x="830" y="2097"/>
                  </a:cubicBezTo>
                  <a:cubicBezTo>
                    <a:pt x="738" y="2110"/>
                    <a:pt x="644" y="2116"/>
                    <a:pt x="550" y="2116"/>
                  </a:cubicBezTo>
                  <a:cubicBezTo>
                    <a:pt x="393" y="2116"/>
                    <a:pt x="233" y="2099"/>
                    <a:pt x="73" y="2064"/>
                  </a:cubicBezTo>
                  <a:cubicBezTo>
                    <a:pt x="69" y="2063"/>
                    <a:pt x="65" y="2063"/>
                    <a:pt x="61" y="2063"/>
                  </a:cubicBezTo>
                  <a:cubicBezTo>
                    <a:pt x="23" y="2063"/>
                    <a:pt x="0" y="2111"/>
                    <a:pt x="51" y="2131"/>
                  </a:cubicBezTo>
                  <a:cubicBezTo>
                    <a:pt x="219" y="2169"/>
                    <a:pt x="392" y="2186"/>
                    <a:pt x="566" y="2186"/>
                  </a:cubicBezTo>
                  <a:cubicBezTo>
                    <a:pt x="646" y="2186"/>
                    <a:pt x="727" y="2183"/>
                    <a:pt x="807" y="2176"/>
                  </a:cubicBezTo>
                  <a:lnTo>
                    <a:pt x="807" y="2176"/>
                  </a:lnTo>
                  <a:cubicBezTo>
                    <a:pt x="640" y="2208"/>
                    <a:pt x="484" y="2231"/>
                    <a:pt x="318" y="2253"/>
                  </a:cubicBezTo>
                  <a:cubicBezTo>
                    <a:pt x="251" y="2265"/>
                    <a:pt x="274" y="2342"/>
                    <a:pt x="340" y="2342"/>
                  </a:cubicBezTo>
                  <a:cubicBezTo>
                    <a:pt x="362" y="2343"/>
                    <a:pt x="384" y="2343"/>
                    <a:pt x="405" y="2343"/>
                  </a:cubicBezTo>
                  <a:cubicBezTo>
                    <a:pt x="630" y="2343"/>
                    <a:pt x="861" y="2291"/>
                    <a:pt x="1074" y="2220"/>
                  </a:cubicBezTo>
                  <a:cubicBezTo>
                    <a:pt x="1219" y="2186"/>
                    <a:pt x="1352" y="2131"/>
                    <a:pt x="1475" y="2064"/>
                  </a:cubicBezTo>
                  <a:lnTo>
                    <a:pt x="1475" y="2064"/>
                  </a:lnTo>
                  <a:cubicBezTo>
                    <a:pt x="1352" y="2665"/>
                    <a:pt x="1085" y="3221"/>
                    <a:pt x="629" y="3644"/>
                  </a:cubicBezTo>
                  <a:cubicBezTo>
                    <a:pt x="573" y="3699"/>
                    <a:pt x="507" y="3755"/>
                    <a:pt x="440" y="3810"/>
                  </a:cubicBezTo>
                  <a:cubicBezTo>
                    <a:pt x="407" y="3832"/>
                    <a:pt x="373" y="3866"/>
                    <a:pt x="340" y="3888"/>
                  </a:cubicBezTo>
                  <a:cubicBezTo>
                    <a:pt x="307" y="3911"/>
                    <a:pt x="262" y="3933"/>
                    <a:pt x="240" y="3977"/>
                  </a:cubicBezTo>
                  <a:cubicBezTo>
                    <a:pt x="231" y="3986"/>
                    <a:pt x="244" y="4002"/>
                    <a:pt x="261" y="4002"/>
                  </a:cubicBezTo>
                  <a:cubicBezTo>
                    <a:pt x="265" y="4002"/>
                    <a:pt x="269" y="4002"/>
                    <a:pt x="274" y="4000"/>
                  </a:cubicBezTo>
                  <a:cubicBezTo>
                    <a:pt x="351" y="3988"/>
                    <a:pt x="418" y="3933"/>
                    <a:pt x="484" y="3888"/>
                  </a:cubicBezTo>
                  <a:cubicBezTo>
                    <a:pt x="551" y="3844"/>
                    <a:pt x="607" y="3799"/>
                    <a:pt x="674" y="3743"/>
                  </a:cubicBezTo>
                  <a:cubicBezTo>
                    <a:pt x="796" y="3632"/>
                    <a:pt x="907" y="3521"/>
                    <a:pt x="1008" y="3399"/>
                  </a:cubicBezTo>
                  <a:cubicBezTo>
                    <a:pt x="1208" y="3143"/>
                    <a:pt x="1364" y="2854"/>
                    <a:pt x="1475" y="2554"/>
                  </a:cubicBezTo>
                  <a:cubicBezTo>
                    <a:pt x="1530" y="2386"/>
                    <a:pt x="1574" y="2208"/>
                    <a:pt x="1586" y="2020"/>
                  </a:cubicBezTo>
                  <a:lnTo>
                    <a:pt x="1586" y="2008"/>
                  </a:lnTo>
                  <a:cubicBezTo>
                    <a:pt x="1641" y="1975"/>
                    <a:pt x="1697" y="1942"/>
                    <a:pt x="1764" y="1909"/>
                  </a:cubicBezTo>
                  <a:cubicBezTo>
                    <a:pt x="1786" y="1886"/>
                    <a:pt x="1808" y="1864"/>
                    <a:pt x="1841" y="1853"/>
                  </a:cubicBezTo>
                  <a:cubicBezTo>
                    <a:pt x="2075" y="1708"/>
                    <a:pt x="2286" y="1530"/>
                    <a:pt x="2464" y="1319"/>
                  </a:cubicBezTo>
                  <a:cubicBezTo>
                    <a:pt x="2609" y="1141"/>
                    <a:pt x="2731" y="941"/>
                    <a:pt x="2809" y="718"/>
                  </a:cubicBezTo>
                  <a:cubicBezTo>
                    <a:pt x="2820" y="696"/>
                    <a:pt x="2798" y="685"/>
                    <a:pt x="2776" y="685"/>
                  </a:cubicBezTo>
                  <a:cubicBezTo>
                    <a:pt x="2854" y="473"/>
                    <a:pt x="2921" y="263"/>
                    <a:pt x="2943" y="40"/>
                  </a:cubicBezTo>
                  <a:cubicBezTo>
                    <a:pt x="2949" y="15"/>
                    <a:pt x="2923" y="0"/>
                    <a:pt x="28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28" name="Google Shape;16928;p24"/>
            <p:cNvSpPr/>
            <p:nvPr/>
          </p:nvSpPr>
          <p:spPr>
            <a:xfrm flipH="1">
              <a:off x="694045" y="27692"/>
              <a:ext cx="299385" cy="177485"/>
            </a:xfrm>
            <a:custGeom>
              <a:avLst/>
              <a:gdLst/>
              <a:ahLst/>
              <a:cxnLst/>
              <a:rect l="l" t="t" r="r" b="b"/>
              <a:pathLst>
                <a:path w="3711" h="2200" extrusionOk="0">
                  <a:moveTo>
                    <a:pt x="3641" y="1"/>
                  </a:moveTo>
                  <a:cubicBezTo>
                    <a:pt x="3636" y="1"/>
                    <a:pt x="3631" y="1"/>
                    <a:pt x="3626" y="3"/>
                  </a:cubicBezTo>
                  <a:cubicBezTo>
                    <a:pt x="3270" y="169"/>
                    <a:pt x="2914" y="358"/>
                    <a:pt x="2636" y="648"/>
                  </a:cubicBezTo>
                  <a:cubicBezTo>
                    <a:pt x="2569" y="714"/>
                    <a:pt x="2502" y="792"/>
                    <a:pt x="2447" y="881"/>
                  </a:cubicBezTo>
                  <a:cubicBezTo>
                    <a:pt x="2258" y="792"/>
                    <a:pt x="2047" y="714"/>
                    <a:pt x="1835" y="703"/>
                  </a:cubicBezTo>
                  <a:cubicBezTo>
                    <a:pt x="1735" y="703"/>
                    <a:pt x="1624" y="714"/>
                    <a:pt x="1535" y="759"/>
                  </a:cubicBezTo>
                  <a:cubicBezTo>
                    <a:pt x="1435" y="803"/>
                    <a:pt x="1357" y="881"/>
                    <a:pt x="1279" y="947"/>
                  </a:cubicBezTo>
                  <a:cubicBezTo>
                    <a:pt x="1190" y="1026"/>
                    <a:pt x="1113" y="1081"/>
                    <a:pt x="1001" y="1125"/>
                  </a:cubicBezTo>
                  <a:cubicBezTo>
                    <a:pt x="912" y="1170"/>
                    <a:pt x="812" y="1204"/>
                    <a:pt x="712" y="1237"/>
                  </a:cubicBezTo>
                  <a:cubicBezTo>
                    <a:pt x="534" y="1315"/>
                    <a:pt x="367" y="1426"/>
                    <a:pt x="245" y="1582"/>
                  </a:cubicBezTo>
                  <a:cubicBezTo>
                    <a:pt x="112" y="1738"/>
                    <a:pt x="0" y="1948"/>
                    <a:pt x="0" y="2160"/>
                  </a:cubicBezTo>
                  <a:cubicBezTo>
                    <a:pt x="0" y="2185"/>
                    <a:pt x="25" y="2199"/>
                    <a:pt x="48" y="2199"/>
                  </a:cubicBezTo>
                  <a:cubicBezTo>
                    <a:pt x="66" y="2199"/>
                    <a:pt x="84" y="2191"/>
                    <a:pt x="89" y="2171"/>
                  </a:cubicBezTo>
                  <a:cubicBezTo>
                    <a:pt x="134" y="1993"/>
                    <a:pt x="189" y="1827"/>
                    <a:pt x="300" y="1682"/>
                  </a:cubicBezTo>
                  <a:cubicBezTo>
                    <a:pt x="412" y="1537"/>
                    <a:pt x="545" y="1415"/>
                    <a:pt x="712" y="1348"/>
                  </a:cubicBezTo>
                  <a:cubicBezTo>
                    <a:pt x="890" y="1259"/>
                    <a:pt x="1090" y="1214"/>
                    <a:pt x="1246" y="1103"/>
                  </a:cubicBezTo>
                  <a:cubicBezTo>
                    <a:pt x="1324" y="1048"/>
                    <a:pt x="1390" y="981"/>
                    <a:pt x="1469" y="915"/>
                  </a:cubicBezTo>
                  <a:cubicBezTo>
                    <a:pt x="1546" y="848"/>
                    <a:pt x="1647" y="803"/>
                    <a:pt x="1746" y="792"/>
                  </a:cubicBezTo>
                  <a:cubicBezTo>
                    <a:pt x="1768" y="790"/>
                    <a:pt x="1789" y="789"/>
                    <a:pt x="1811" y="789"/>
                  </a:cubicBezTo>
                  <a:cubicBezTo>
                    <a:pt x="2013" y="789"/>
                    <a:pt x="2222" y="877"/>
                    <a:pt x="2403" y="947"/>
                  </a:cubicBezTo>
                  <a:lnTo>
                    <a:pt x="2403" y="959"/>
                  </a:lnTo>
                  <a:cubicBezTo>
                    <a:pt x="2292" y="1170"/>
                    <a:pt x="2236" y="1404"/>
                    <a:pt x="2269" y="1649"/>
                  </a:cubicBezTo>
                  <a:cubicBezTo>
                    <a:pt x="2275" y="1676"/>
                    <a:pt x="2303" y="1690"/>
                    <a:pt x="2329" y="1690"/>
                  </a:cubicBezTo>
                  <a:cubicBezTo>
                    <a:pt x="2355" y="1690"/>
                    <a:pt x="2381" y="1676"/>
                    <a:pt x="2381" y="1649"/>
                  </a:cubicBezTo>
                  <a:cubicBezTo>
                    <a:pt x="2325" y="1293"/>
                    <a:pt x="2492" y="937"/>
                    <a:pt x="2736" y="681"/>
                  </a:cubicBezTo>
                  <a:cubicBezTo>
                    <a:pt x="2992" y="414"/>
                    <a:pt x="3348" y="247"/>
                    <a:pt x="3671" y="58"/>
                  </a:cubicBezTo>
                  <a:cubicBezTo>
                    <a:pt x="3710" y="38"/>
                    <a:pt x="3680" y="1"/>
                    <a:pt x="36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29" name="Google Shape;16929;p24"/>
            <p:cNvSpPr/>
            <p:nvPr/>
          </p:nvSpPr>
          <p:spPr>
            <a:xfrm flipH="1">
              <a:off x="913158" y="32856"/>
              <a:ext cx="126095" cy="245655"/>
            </a:xfrm>
            <a:custGeom>
              <a:avLst/>
              <a:gdLst/>
              <a:ahLst/>
              <a:cxnLst/>
              <a:rect l="l" t="t" r="r" b="b"/>
              <a:pathLst>
                <a:path w="1563" h="3045" extrusionOk="0">
                  <a:moveTo>
                    <a:pt x="1498" y="0"/>
                  </a:moveTo>
                  <a:cubicBezTo>
                    <a:pt x="1492" y="0"/>
                    <a:pt x="1486" y="2"/>
                    <a:pt x="1480" y="5"/>
                  </a:cubicBezTo>
                  <a:cubicBezTo>
                    <a:pt x="1402" y="27"/>
                    <a:pt x="1325" y="60"/>
                    <a:pt x="1246" y="105"/>
                  </a:cubicBezTo>
                  <a:lnTo>
                    <a:pt x="1236" y="105"/>
                  </a:lnTo>
                  <a:cubicBezTo>
                    <a:pt x="1169" y="139"/>
                    <a:pt x="1102" y="172"/>
                    <a:pt x="1046" y="216"/>
                  </a:cubicBezTo>
                  <a:cubicBezTo>
                    <a:pt x="635" y="495"/>
                    <a:pt x="312" y="917"/>
                    <a:pt x="124" y="1362"/>
                  </a:cubicBezTo>
                  <a:cubicBezTo>
                    <a:pt x="68" y="1529"/>
                    <a:pt x="1" y="1718"/>
                    <a:pt x="1" y="1896"/>
                  </a:cubicBezTo>
                  <a:cubicBezTo>
                    <a:pt x="1" y="1920"/>
                    <a:pt x="20" y="1931"/>
                    <a:pt x="39" y="1931"/>
                  </a:cubicBezTo>
                  <a:cubicBezTo>
                    <a:pt x="56" y="1931"/>
                    <a:pt x="74" y="1922"/>
                    <a:pt x="79" y="1907"/>
                  </a:cubicBezTo>
                  <a:cubicBezTo>
                    <a:pt x="134" y="1763"/>
                    <a:pt x="168" y="1607"/>
                    <a:pt x="223" y="1462"/>
                  </a:cubicBezTo>
                  <a:cubicBezTo>
                    <a:pt x="279" y="1306"/>
                    <a:pt x="346" y="1162"/>
                    <a:pt x="423" y="1028"/>
                  </a:cubicBezTo>
                  <a:cubicBezTo>
                    <a:pt x="435" y="1017"/>
                    <a:pt x="457" y="995"/>
                    <a:pt x="468" y="972"/>
                  </a:cubicBezTo>
                  <a:lnTo>
                    <a:pt x="468" y="972"/>
                  </a:lnTo>
                  <a:cubicBezTo>
                    <a:pt x="413" y="1095"/>
                    <a:pt x="379" y="1217"/>
                    <a:pt x="357" y="1351"/>
                  </a:cubicBezTo>
                  <a:cubicBezTo>
                    <a:pt x="346" y="1373"/>
                    <a:pt x="368" y="1384"/>
                    <a:pt x="401" y="1395"/>
                  </a:cubicBezTo>
                  <a:cubicBezTo>
                    <a:pt x="268" y="1629"/>
                    <a:pt x="179" y="1874"/>
                    <a:pt x="168" y="2141"/>
                  </a:cubicBezTo>
                  <a:cubicBezTo>
                    <a:pt x="156" y="2307"/>
                    <a:pt x="179" y="2485"/>
                    <a:pt x="235" y="2641"/>
                  </a:cubicBezTo>
                  <a:cubicBezTo>
                    <a:pt x="257" y="2719"/>
                    <a:pt x="302" y="2796"/>
                    <a:pt x="346" y="2863"/>
                  </a:cubicBezTo>
                  <a:cubicBezTo>
                    <a:pt x="401" y="2930"/>
                    <a:pt x="457" y="2986"/>
                    <a:pt x="524" y="3041"/>
                  </a:cubicBezTo>
                  <a:cubicBezTo>
                    <a:pt x="528" y="3043"/>
                    <a:pt x="534" y="3044"/>
                    <a:pt x="539" y="3044"/>
                  </a:cubicBezTo>
                  <a:cubicBezTo>
                    <a:pt x="564" y="3044"/>
                    <a:pt x="597" y="3026"/>
                    <a:pt x="579" y="3008"/>
                  </a:cubicBezTo>
                  <a:cubicBezTo>
                    <a:pt x="346" y="2786"/>
                    <a:pt x="257" y="2441"/>
                    <a:pt x="279" y="2141"/>
                  </a:cubicBezTo>
                  <a:cubicBezTo>
                    <a:pt x="302" y="1763"/>
                    <a:pt x="490" y="1417"/>
                    <a:pt x="680" y="1106"/>
                  </a:cubicBezTo>
                  <a:cubicBezTo>
                    <a:pt x="702" y="1068"/>
                    <a:pt x="668" y="1046"/>
                    <a:pt x="634" y="1046"/>
                  </a:cubicBezTo>
                  <a:cubicBezTo>
                    <a:pt x="617" y="1046"/>
                    <a:pt x="601" y="1051"/>
                    <a:pt x="591" y="1061"/>
                  </a:cubicBezTo>
                  <a:cubicBezTo>
                    <a:pt x="557" y="1128"/>
                    <a:pt x="512" y="1195"/>
                    <a:pt x="479" y="1251"/>
                  </a:cubicBezTo>
                  <a:cubicBezTo>
                    <a:pt x="535" y="1051"/>
                    <a:pt x="624" y="851"/>
                    <a:pt x="746" y="673"/>
                  </a:cubicBezTo>
                  <a:cubicBezTo>
                    <a:pt x="802" y="584"/>
                    <a:pt x="880" y="505"/>
                    <a:pt x="947" y="439"/>
                  </a:cubicBezTo>
                  <a:cubicBezTo>
                    <a:pt x="991" y="406"/>
                    <a:pt x="1024" y="372"/>
                    <a:pt x="1068" y="339"/>
                  </a:cubicBezTo>
                  <a:cubicBezTo>
                    <a:pt x="1214" y="228"/>
                    <a:pt x="1369" y="139"/>
                    <a:pt x="1525" y="60"/>
                  </a:cubicBezTo>
                  <a:cubicBezTo>
                    <a:pt x="1562" y="42"/>
                    <a:pt x="1529" y="0"/>
                    <a:pt x="14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30" name="Google Shape;16930;p24"/>
            <p:cNvSpPr/>
            <p:nvPr/>
          </p:nvSpPr>
          <p:spPr>
            <a:xfrm flipH="1">
              <a:off x="607480" y="453661"/>
              <a:ext cx="352550" cy="105442"/>
            </a:xfrm>
            <a:custGeom>
              <a:avLst/>
              <a:gdLst/>
              <a:ahLst/>
              <a:cxnLst/>
              <a:rect l="l" t="t" r="r" b="b"/>
              <a:pathLst>
                <a:path w="4370" h="1307" extrusionOk="0">
                  <a:moveTo>
                    <a:pt x="20" y="1"/>
                  </a:moveTo>
                  <a:cubicBezTo>
                    <a:pt x="10" y="1"/>
                    <a:pt x="1" y="8"/>
                    <a:pt x="9" y="17"/>
                  </a:cubicBezTo>
                  <a:cubicBezTo>
                    <a:pt x="42" y="83"/>
                    <a:pt x="98" y="116"/>
                    <a:pt x="153" y="150"/>
                  </a:cubicBezTo>
                  <a:lnTo>
                    <a:pt x="353" y="250"/>
                  </a:lnTo>
                  <a:cubicBezTo>
                    <a:pt x="487" y="306"/>
                    <a:pt x="620" y="350"/>
                    <a:pt x="754" y="383"/>
                  </a:cubicBezTo>
                  <a:cubicBezTo>
                    <a:pt x="1043" y="462"/>
                    <a:pt x="1344" y="494"/>
                    <a:pt x="1633" y="528"/>
                  </a:cubicBezTo>
                  <a:lnTo>
                    <a:pt x="1866" y="561"/>
                  </a:lnTo>
                  <a:cubicBezTo>
                    <a:pt x="1499" y="951"/>
                    <a:pt x="1010" y="1206"/>
                    <a:pt x="465" y="1229"/>
                  </a:cubicBezTo>
                  <a:cubicBezTo>
                    <a:pt x="409" y="1240"/>
                    <a:pt x="409" y="1307"/>
                    <a:pt x="465" y="1307"/>
                  </a:cubicBezTo>
                  <a:cubicBezTo>
                    <a:pt x="1043" y="1295"/>
                    <a:pt x="1633" y="1028"/>
                    <a:pt x="2000" y="583"/>
                  </a:cubicBezTo>
                  <a:cubicBezTo>
                    <a:pt x="2211" y="606"/>
                    <a:pt x="2434" y="640"/>
                    <a:pt x="2656" y="662"/>
                  </a:cubicBezTo>
                  <a:cubicBezTo>
                    <a:pt x="2854" y="690"/>
                    <a:pt x="3062" y="723"/>
                    <a:pt x="3267" y="723"/>
                  </a:cubicBezTo>
                  <a:cubicBezTo>
                    <a:pt x="3383" y="723"/>
                    <a:pt x="3500" y="712"/>
                    <a:pt x="3613" y="684"/>
                  </a:cubicBezTo>
                  <a:cubicBezTo>
                    <a:pt x="3902" y="617"/>
                    <a:pt x="4191" y="439"/>
                    <a:pt x="4347" y="183"/>
                  </a:cubicBezTo>
                  <a:cubicBezTo>
                    <a:pt x="4369" y="146"/>
                    <a:pt x="4325" y="118"/>
                    <a:pt x="4284" y="118"/>
                  </a:cubicBezTo>
                  <a:cubicBezTo>
                    <a:pt x="4265" y="118"/>
                    <a:pt x="4246" y="124"/>
                    <a:pt x="4236" y="139"/>
                  </a:cubicBezTo>
                  <a:cubicBezTo>
                    <a:pt x="4080" y="339"/>
                    <a:pt x="3880" y="506"/>
                    <a:pt x="3623" y="583"/>
                  </a:cubicBezTo>
                  <a:cubicBezTo>
                    <a:pt x="3510" y="618"/>
                    <a:pt x="3394" y="631"/>
                    <a:pt x="3276" y="631"/>
                  </a:cubicBezTo>
                  <a:cubicBezTo>
                    <a:pt x="3093" y="631"/>
                    <a:pt x="2906" y="600"/>
                    <a:pt x="2723" y="573"/>
                  </a:cubicBezTo>
                  <a:lnTo>
                    <a:pt x="2066" y="494"/>
                  </a:lnTo>
                  <a:cubicBezTo>
                    <a:pt x="2078" y="472"/>
                    <a:pt x="2088" y="462"/>
                    <a:pt x="2100" y="439"/>
                  </a:cubicBezTo>
                  <a:cubicBezTo>
                    <a:pt x="2122" y="401"/>
                    <a:pt x="2084" y="374"/>
                    <a:pt x="2046" y="374"/>
                  </a:cubicBezTo>
                  <a:cubicBezTo>
                    <a:pt x="2028" y="374"/>
                    <a:pt x="2010" y="380"/>
                    <a:pt x="2000" y="395"/>
                  </a:cubicBezTo>
                  <a:cubicBezTo>
                    <a:pt x="1977" y="428"/>
                    <a:pt x="1955" y="450"/>
                    <a:pt x="1933" y="472"/>
                  </a:cubicBezTo>
                  <a:lnTo>
                    <a:pt x="1755" y="450"/>
                  </a:lnTo>
                  <a:cubicBezTo>
                    <a:pt x="1466" y="417"/>
                    <a:pt x="1188" y="383"/>
                    <a:pt x="899" y="328"/>
                  </a:cubicBezTo>
                  <a:cubicBezTo>
                    <a:pt x="754" y="294"/>
                    <a:pt x="598" y="261"/>
                    <a:pt x="454" y="205"/>
                  </a:cubicBezTo>
                  <a:cubicBezTo>
                    <a:pt x="387" y="172"/>
                    <a:pt x="309" y="139"/>
                    <a:pt x="242" y="106"/>
                  </a:cubicBezTo>
                  <a:cubicBezTo>
                    <a:pt x="175" y="72"/>
                    <a:pt x="109" y="27"/>
                    <a:pt x="31" y="5"/>
                  </a:cubicBezTo>
                  <a:cubicBezTo>
                    <a:pt x="28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31" name="Google Shape;16931;p24"/>
            <p:cNvSpPr/>
            <p:nvPr/>
          </p:nvSpPr>
          <p:spPr>
            <a:xfrm flipH="1">
              <a:off x="618128" y="528689"/>
              <a:ext cx="229117" cy="32915"/>
            </a:xfrm>
            <a:custGeom>
              <a:avLst/>
              <a:gdLst/>
              <a:ahLst/>
              <a:cxnLst/>
              <a:rect l="l" t="t" r="r" b="b"/>
              <a:pathLst>
                <a:path w="2840" h="408" extrusionOk="0">
                  <a:moveTo>
                    <a:pt x="2761" y="1"/>
                  </a:moveTo>
                  <a:cubicBezTo>
                    <a:pt x="2748" y="1"/>
                    <a:pt x="2735" y="3"/>
                    <a:pt x="2726" y="9"/>
                  </a:cubicBezTo>
                  <a:cubicBezTo>
                    <a:pt x="2593" y="98"/>
                    <a:pt x="2459" y="187"/>
                    <a:pt x="2292" y="232"/>
                  </a:cubicBezTo>
                  <a:cubicBezTo>
                    <a:pt x="2136" y="276"/>
                    <a:pt x="1970" y="310"/>
                    <a:pt x="1814" y="321"/>
                  </a:cubicBezTo>
                  <a:cubicBezTo>
                    <a:pt x="1780" y="322"/>
                    <a:pt x="1745" y="322"/>
                    <a:pt x="1710" y="322"/>
                  </a:cubicBezTo>
                  <a:cubicBezTo>
                    <a:pt x="1369" y="322"/>
                    <a:pt x="1034" y="274"/>
                    <a:pt x="690" y="254"/>
                  </a:cubicBezTo>
                  <a:cubicBezTo>
                    <a:pt x="579" y="243"/>
                    <a:pt x="468" y="243"/>
                    <a:pt x="357" y="243"/>
                  </a:cubicBezTo>
                  <a:cubicBezTo>
                    <a:pt x="257" y="254"/>
                    <a:pt x="134" y="254"/>
                    <a:pt x="35" y="288"/>
                  </a:cubicBezTo>
                  <a:cubicBezTo>
                    <a:pt x="1" y="299"/>
                    <a:pt x="23" y="332"/>
                    <a:pt x="57" y="332"/>
                  </a:cubicBezTo>
                  <a:cubicBezTo>
                    <a:pt x="76" y="334"/>
                    <a:pt x="96" y="335"/>
                    <a:pt x="116" y="335"/>
                  </a:cubicBezTo>
                  <a:cubicBezTo>
                    <a:pt x="199" y="335"/>
                    <a:pt x="287" y="321"/>
                    <a:pt x="368" y="321"/>
                  </a:cubicBezTo>
                  <a:cubicBezTo>
                    <a:pt x="468" y="321"/>
                    <a:pt x="569" y="332"/>
                    <a:pt x="680" y="332"/>
                  </a:cubicBezTo>
                  <a:cubicBezTo>
                    <a:pt x="880" y="355"/>
                    <a:pt x="1091" y="377"/>
                    <a:pt x="1291" y="388"/>
                  </a:cubicBezTo>
                  <a:cubicBezTo>
                    <a:pt x="1418" y="400"/>
                    <a:pt x="1546" y="408"/>
                    <a:pt x="1674" y="408"/>
                  </a:cubicBezTo>
                  <a:cubicBezTo>
                    <a:pt x="1895" y="408"/>
                    <a:pt x="2115" y="384"/>
                    <a:pt x="2326" y="321"/>
                  </a:cubicBezTo>
                  <a:cubicBezTo>
                    <a:pt x="2504" y="266"/>
                    <a:pt x="2682" y="187"/>
                    <a:pt x="2815" y="54"/>
                  </a:cubicBezTo>
                  <a:cubicBezTo>
                    <a:pt x="2839" y="21"/>
                    <a:pt x="2798" y="1"/>
                    <a:pt x="27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32" name="Google Shape;16932;p24"/>
            <p:cNvSpPr/>
            <p:nvPr/>
          </p:nvSpPr>
          <p:spPr>
            <a:xfrm flipH="1">
              <a:off x="826433" y="464794"/>
              <a:ext cx="229843" cy="68412"/>
            </a:xfrm>
            <a:custGeom>
              <a:avLst/>
              <a:gdLst/>
              <a:ahLst/>
              <a:cxnLst/>
              <a:rect l="l" t="t" r="r" b="b"/>
              <a:pathLst>
                <a:path w="2849" h="848" extrusionOk="0">
                  <a:moveTo>
                    <a:pt x="55" y="1"/>
                  </a:moveTo>
                  <a:cubicBezTo>
                    <a:pt x="28" y="1"/>
                    <a:pt x="1" y="16"/>
                    <a:pt x="23" y="45"/>
                  </a:cubicBezTo>
                  <a:cubicBezTo>
                    <a:pt x="256" y="334"/>
                    <a:pt x="590" y="557"/>
                    <a:pt x="935" y="690"/>
                  </a:cubicBezTo>
                  <a:cubicBezTo>
                    <a:pt x="1208" y="795"/>
                    <a:pt x="1498" y="847"/>
                    <a:pt x="1784" y="847"/>
                  </a:cubicBezTo>
                  <a:cubicBezTo>
                    <a:pt x="1895" y="847"/>
                    <a:pt x="2005" y="839"/>
                    <a:pt x="2114" y="824"/>
                  </a:cubicBezTo>
                  <a:cubicBezTo>
                    <a:pt x="2347" y="801"/>
                    <a:pt x="2592" y="735"/>
                    <a:pt x="2792" y="623"/>
                  </a:cubicBezTo>
                  <a:cubicBezTo>
                    <a:pt x="2848" y="596"/>
                    <a:pt x="2810" y="552"/>
                    <a:pt x="2763" y="552"/>
                  </a:cubicBezTo>
                  <a:cubicBezTo>
                    <a:pt x="2755" y="552"/>
                    <a:pt x="2746" y="553"/>
                    <a:pt x="2737" y="557"/>
                  </a:cubicBezTo>
                  <a:cubicBezTo>
                    <a:pt x="2547" y="623"/>
                    <a:pt x="2369" y="679"/>
                    <a:pt x="2181" y="724"/>
                  </a:cubicBezTo>
                  <a:cubicBezTo>
                    <a:pt x="2060" y="745"/>
                    <a:pt x="1935" y="753"/>
                    <a:pt x="1808" y="753"/>
                  </a:cubicBezTo>
                  <a:cubicBezTo>
                    <a:pt x="1736" y="753"/>
                    <a:pt x="1664" y="750"/>
                    <a:pt x="1591" y="746"/>
                  </a:cubicBezTo>
                  <a:cubicBezTo>
                    <a:pt x="1224" y="712"/>
                    <a:pt x="868" y="590"/>
                    <a:pt x="568" y="401"/>
                  </a:cubicBezTo>
                  <a:cubicBezTo>
                    <a:pt x="390" y="290"/>
                    <a:pt x="234" y="156"/>
                    <a:pt x="90" y="12"/>
                  </a:cubicBezTo>
                  <a:cubicBezTo>
                    <a:pt x="82" y="5"/>
                    <a:pt x="69" y="1"/>
                    <a:pt x="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33" name="Google Shape;16933;p24"/>
            <p:cNvSpPr/>
            <p:nvPr/>
          </p:nvSpPr>
          <p:spPr>
            <a:xfrm flipH="1">
              <a:off x="1022070" y="196063"/>
              <a:ext cx="61071" cy="204430"/>
            </a:xfrm>
            <a:custGeom>
              <a:avLst/>
              <a:gdLst/>
              <a:ahLst/>
              <a:cxnLst/>
              <a:rect l="l" t="t" r="r" b="b"/>
              <a:pathLst>
                <a:path w="757" h="2534" extrusionOk="0">
                  <a:moveTo>
                    <a:pt x="320" y="1"/>
                  </a:moveTo>
                  <a:cubicBezTo>
                    <a:pt x="305" y="1"/>
                    <a:pt x="290" y="6"/>
                    <a:pt x="278" y="17"/>
                  </a:cubicBezTo>
                  <a:cubicBezTo>
                    <a:pt x="167" y="140"/>
                    <a:pt x="100" y="329"/>
                    <a:pt x="55" y="496"/>
                  </a:cubicBezTo>
                  <a:cubicBezTo>
                    <a:pt x="11" y="684"/>
                    <a:pt x="0" y="862"/>
                    <a:pt x="11" y="1052"/>
                  </a:cubicBezTo>
                  <a:cubicBezTo>
                    <a:pt x="22" y="1252"/>
                    <a:pt x="55" y="1463"/>
                    <a:pt x="100" y="1663"/>
                  </a:cubicBezTo>
                  <a:cubicBezTo>
                    <a:pt x="144" y="1853"/>
                    <a:pt x="178" y="2053"/>
                    <a:pt x="256" y="2231"/>
                  </a:cubicBezTo>
                  <a:cubicBezTo>
                    <a:pt x="329" y="2397"/>
                    <a:pt x="469" y="2533"/>
                    <a:pt x="649" y="2533"/>
                  </a:cubicBezTo>
                  <a:cubicBezTo>
                    <a:pt x="662" y="2533"/>
                    <a:pt x="676" y="2532"/>
                    <a:pt x="690" y="2531"/>
                  </a:cubicBezTo>
                  <a:cubicBezTo>
                    <a:pt x="757" y="2531"/>
                    <a:pt x="757" y="2464"/>
                    <a:pt x="690" y="2453"/>
                  </a:cubicBezTo>
                  <a:cubicBezTo>
                    <a:pt x="534" y="2442"/>
                    <a:pt x="423" y="2286"/>
                    <a:pt x="378" y="2153"/>
                  </a:cubicBezTo>
                  <a:cubicBezTo>
                    <a:pt x="312" y="1986"/>
                    <a:pt x="278" y="1808"/>
                    <a:pt x="233" y="1630"/>
                  </a:cubicBezTo>
                  <a:cubicBezTo>
                    <a:pt x="156" y="1274"/>
                    <a:pt x="100" y="907"/>
                    <a:pt x="167" y="551"/>
                  </a:cubicBezTo>
                  <a:cubicBezTo>
                    <a:pt x="189" y="462"/>
                    <a:pt x="211" y="373"/>
                    <a:pt x="245" y="296"/>
                  </a:cubicBezTo>
                  <a:cubicBezTo>
                    <a:pt x="278" y="207"/>
                    <a:pt x="322" y="118"/>
                    <a:pt x="356" y="39"/>
                  </a:cubicBezTo>
                  <a:cubicBezTo>
                    <a:pt x="371" y="18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34" name="Google Shape;16934;p24"/>
            <p:cNvSpPr/>
            <p:nvPr/>
          </p:nvSpPr>
          <p:spPr>
            <a:xfrm flipH="1">
              <a:off x="478315" y="191384"/>
              <a:ext cx="124885" cy="186924"/>
            </a:xfrm>
            <a:custGeom>
              <a:avLst/>
              <a:gdLst/>
              <a:ahLst/>
              <a:cxnLst/>
              <a:rect l="l" t="t" r="r" b="b"/>
              <a:pathLst>
                <a:path w="1548" h="2317" extrusionOk="0">
                  <a:moveTo>
                    <a:pt x="1486" y="0"/>
                  </a:moveTo>
                  <a:cubicBezTo>
                    <a:pt x="1461" y="0"/>
                    <a:pt x="1436" y="14"/>
                    <a:pt x="1436" y="42"/>
                  </a:cubicBezTo>
                  <a:cubicBezTo>
                    <a:pt x="1370" y="742"/>
                    <a:pt x="1080" y="1421"/>
                    <a:pt x="547" y="1889"/>
                  </a:cubicBezTo>
                  <a:cubicBezTo>
                    <a:pt x="391" y="2022"/>
                    <a:pt x="235" y="2144"/>
                    <a:pt x="57" y="2233"/>
                  </a:cubicBezTo>
                  <a:cubicBezTo>
                    <a:pt x="1" y="2270"/>
                    <a:pt x="47" y="2316"/>
                    <a:pt x="90" y="2316"/>
                  </a:cubicBezTo>
                  <a:cubicBezTo>
                    <a:pt x="98" y="2316"/>
                    <a:pt x="105" y="2315"/>
                    <a:pt x="112" y="2311"/>
                  </a:cubicBezTo>
                  <a:cubicBezTo>
                    <a:pt x="780" y="1988"/>
                    <a:pt x="1269" y="1355"/>
                    <a:pt x="1459" y="654"/>
                  </a:cubicBezTo>
                  <a:cubicBezTo>
                    <a:pt x="1514" y="453"/>
                    <a:pt x="1548" y="253"/>
                    <a:pt x="1536" y="42"/>
                  </a:cubicBezTo>
                  <a:cubicBezTo>
                    <a:pt x="1536" y="14"/>
                    <a:pt x="1511" y="0"/>
                    <a:pt x="14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35" name="Google Shape;16935;p24"/>
            <p:cNvSpPr/>
            <p:nvPr/>
          </p:nvSpPr>
          <p:spPr>
            <a:xfrm flipH="1">
              <a:off x="448706" y="259232"/>
              <a:ext cx="89872" cy="179663"/>
            </a:xfrm>
            <a:custGeom>
              <a:avLst/>
              <a:gdLst/>
              <a:ahLst/>
              <a:cxnLst/>
              <a:rect l="l" t="t" r="r" b="b"/>
              <a:pathLst>
                <a:path w="1114" h="2227" extrusionOk="0">
                  <a:moveTo>
                    <a:pt x="847" y="1"/>
                  </a:moveTo>
                  <a:cubicBezTo>
                    <a:pt x="832" y="1"/>
                    <a:pt x="817" y="10"/>
                    <a:pt x="824" y="24"/>
                  </a:cubicBezTo>
                  <a:cubicBezTo>
                    <a:pt x="957" y="346"/>
                    <a:pt x="1002" y="702"/>
                    <a:pt x="935" y="1048"/>
                  </a:cubicBezTo>
                  <a:cubicBezTo>
                    <a:pt x="868" y="1347"/>
                    <a:pt x="713" y="1637"/>
                    <a:pt x="480" y="1859"/>
                  </a:cubicBezTo>
                  <a:cubicBezTo>
                    <a:pt x="413" y="1915"/>
                    <a:pt x="346" y="1970"/>
                    <a:pt x="268" y="2015"/>
                  </a:cubicBezTo>
                  <a:lnTo>
                    <a:pt x="168" y="2081"/>
                  </a:lnTo>
                  <a:cubicBezTo>
                    <a:pt x="124" y="2104"/>
                    <a:pt x="79" y="2115"/>
                    <a:pt x="45" y="2148"/>
                  </a:cubicBezTo>
                  <a:cubicBezTo>
                    <a:pt x="1" y="2193"/>
                    <a:pt x="68" y="2226"/>
                    <a:pt x="112" y="2226"/>
                  </a:cubicBezTo>
                  <a:cubicBezTo>
                    <a:pt x="190" y="2215"/>
                    <a:pt x="268" y="2160"/>
                    <a:pt x="335" y="2115"/>
                  </a:cubicBezTo>
                  <a:cubicBezTo>
                    <a:pt x="401" y="2071"/>
                    <a:pt x="468" y="2026"/>
                    <a:pt x="524" y="1970"/>
                  </a:cubicBezTo>
                  <a:cubicBezTo>
                    <a:pt x="658" y="1859"/>
                    <a:pt x="769" y="1737"/>
                    <a:pt x="846" y="1592"/>
                  </a:cubicBezTo>
                  <a:cubicBezTo>
                    <a:pt x="1036" y="1292"/>
                    <a:pt x="1113" y="936"/>
                    <a:pt x="1069" y="580"/>
                  </a:cubicBezTo>
                  <a:cubicBezTo>
                    <a:pt x="1046" y="380"/>
                    <a:pt x="980" y="191"/>
                    <a:pt x="868" y="13"/>
                  </a:cubicBezTo>
                  <a:cubicBezTo>
                    <a:pt x="864" y="4"/>
                    <a:pt x="856" y="1"/>
                    <a:pt x="84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36" name="Google Shape;16936;p24"/>
            <p:cNvSpPr/>
            <p:nvPr/>
          </p:nvSpPr>
          <p:spPr>
            <a:xfrm flipH="1">
              <a:off x="645879" y="-23133"/>
              <a:ext cx="103506" cy="51148"/>
            </a:xfrm>
            <a:custGeom>
              <a:avLst/>
              <a:gdLst/>
              <a:ahLst/>
              <a:cxnLst/>
              <a:rect l="l" t="t" r="r" b="b"/>
              <a:pathLst>
                <a:path w="1283" h="634" extrusionOk="0">
                  <a:moveTo>
                    <a:pt x="206" y="1"/>
                  </a:moveTo>
                  <a:cubicBezTo>
                    <a:pt x="155" y="1"/>
                    <a:pt x="105" y="4"/>
                    <a:pt x="56" y="10"/>
                  </a:cubicBezTo>
                  <a:cubicBezTo>
                    <a:pt x="1" y="20"/>
                    <a:pt x="23" y="87"/>
                    <a:pt x="67" y="87"/>
                  </a:cubicBezTo>
                  <a:cubicBezTo>
                    <a:pt x="103" y="84"/>
                    <a:pt x="138" y="82"/>
                    <a:pt x="173" y="82"/>
                  </a:cubicBezTo>
                  <a:cubicBezTo>
                    <a:pt x="578" y="82"/>
                    <a:pt x="953" y="313"/>
                    <a:pt x="1157" y="610"/>
                  </a:cubicBezTo>
                  <a:cubicBezTo>
                    <a:pt x="1169" y="627"/>
                    <a:pt x="1191" y="634"/>
                    <a:pt x="1211" y="634"/>
                  </a:cubicBezTo>
                  <a:cubicBezTo>
                    <a:pt x="1247" y="634"/>
                    <a:pt x="1283" y="612"/>
                    <a:pt x="1269" y="576"/>
                  </a:cubicBezTo>
                  <a:cubicBezTo>
                    <a:pt x="1059" y="209"/>
                    <a:pt x="628" y="1"/>
                    <a:pt x="206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37" name="Google Shape;16937;p24"/>
            <p:cNvSpPr/>
            <p:nvPr/>
          </p:nvSpPr>
          <p:spPr>
            <a:xfrm flipH="1">
              <a:off x="757213" y="318851"/>
              <a:ext cx="195153" cy="63572"/>
            </a:xfrm>
            <a:custGeom>
              <a:avLst/>
              <a:gdLst/>
              <a:ahLst/>
              <a:cxnLst/>
              <a:rect l="l" t="t" r="r" b="b"/>
              <a:pathLst>
                <a:path w="2419" h="788" extrusionOk="0">
                  <a:moveTo>
                    <a:pt x="1823" y="1"/>
                  </a:moveTo>
                  <a:cubicBezTo>
                    <a:pt x="1811" y="1"/>
                    <a:pt x="1801" y="3"/>
                    <a:pt x="1793" y="8"/>
                  </a:cubicBezTo>
                  <a:cubicBezTo>
                    <a:pt x="1526" y="264"/>
                    <a:pt x="1282" y="553"/>
                    <a:pt x="915" y="653"/>
                  </a:cubicBezTo>
                  <a:cubicBezTo>
                    <a:pt x="843" y="674"/>
                    <a:pt x="766" y="685"/>
                    <a:pt x="689" y="685"/>
                  </a:cubicBezTo>
                  <a:cubicBezTo>
                    <a:pt x="446" y="685"/>
                    <a:pt x="204" y="575"/>
                    <a:pt x="103" y="331"/>
                  </a:cubicBezTo>
                  <a:cubicBezTo>
                    <a:pt x="99" y="317"/>
                    <a:pt x="80" y="311"/>
                    <a:pt x="61" y="311"/>
                  </a:cubicBezTo>
                  <a:cubicBezTo>
                    <a:pt x="32" y="311"/>
                    <a:pt x="0" y="326"/>
                    <a:pt x="14" y="353"/>
                  </a:cubicBezTo>
                  <a:cubicBezTo>
                    <a:pt x="103" y="608"/>
                    <a:pt x="359" y="764"/>
                    <a:pt x="626" y="786"/>
                  </a:cubicBezTo>
                  <a:cubicBezTo>
                    <a:pt x="644" y="787"/>
                    <a:pt x="662" y="788"/>
                    <a:pt x="681" y="788"/>
                  </a:cubicBezTo>
                  <a:cubicBezTo>
                    <a:pt x="871" y="788"/>
                    <a:pt x="1053" y="733"/>
                    <a:pt x="1226" y="642"/>
                  </a:cubicBezTo>
                  <a:lnTo>
                    <a:pt x="1249" y="642"/>
                  </a:lnTo>
                  <a:cubicBezTo>
                    <a:pt x="1281" y="636"/>
                    <a:pt x="1314" y="633"/>
                    <a:pt x="1346" y="633"/>
                  </a:cubicBezTo>
                  <a:cubicBezTo>
                    <a:pt x="1425" y="633"/>
                    <a:pt x="1504" y="649"/>
                    <a:pt x="1582" y="664"/>
                  </a:cubicBezTo>
                  <a:cubicBezTo>
                    <a:pt x="1664" y="681"/>
                    <a:pt x="1739" y="691"/>
                    <a:pt x="1813" y="691"/>
                  </a:cubicBezTo>
                  <a:cubicBezTo>
                    <a:pt x="1840" y="691"/>
                    <a:pt x="1867" y="690"/>
                    <a:pt x="1894" y="687"/>
                  </a:cubicBezTo>
                  <a:cubicBezTo>
                    <a:pt x="2082" y="664"/>
                    <a:pt x="2272" y="598"/>
                    <a:pt x="2394" y="453"/>
                  </a:cubicBezTo>
                  <a:cubicBezTo>
                    <a:pt x="2419" y="420"/>
                    <a:pt x="2383" y="399"/>
                    <a:pt x="2354" y="399"/>
                  </a:cubicBezTo>
                  <a:cubicBezTo>
                    <a:pt x="2343" y="399"/>
                    <a:pt x="2333" y="402"/>
                    <a:pt x="2327" y="408"/>
                  </a:cubicBezTo>
                  <a:cubicBezTo>
                    <a:pt x="2171" y="519"/>
                    <a:pt x="2005" y="608"/>
                    <a:pt x="1816" y="608"/>
                  </a:cubicBezTo>
                  <a:cubicBezTo>
                    <a:pt x="1801" y="609"/>
                    <a:pt x="1786" y="610"/>
                    <a:pt x="1772" y="610"/>
                  </a:cubicBezTo>
                  <a:cubicBezTo>
                    <a:pt x="1631" y="610"/>
                    <a:pt x="1490" y="564"/>
                    <a:pt x="1348" y="564"/>
                  </a:cubicBezTo>
                  <a:cubicBezTo>
                    <a:pt x="1393" y="531"/>
                    <a:pt x="1449" y="497"/>
                    <a:pt x="1493" y="464"/>
                  </a:cubicBezTo>
                  <a:cubicBezTo>
                    <a:pt x="1638" y="341"/>
                    <a:pt x="1760" y="208"/>
                    <a:pt x="1882" y="64"/>
                  </a:cubicBezTo>
                  <a:cubicBezTo>
                    <a:pt x="1917" y="29"/>
                    <a:pt x="1864" y="1"/>
                    <a:pt x="18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38" name="Google Shape;16938;p24"/>
            <p:cNvSpPr/>
            <p:nvPr/>
          </p:nvSpPr>
          <p:spPr>
            <a:xfrm flipH="1">
              <a:off x="692832" y="170085"/>
              <a:ext cx="72688" cy="127224"/>
            </a:xfrm>
            <a:custGeom>
              <a:avLst/>
              <a:gdLst/>
              <a:ahLst/>
              <a:cxnLst/>
              <a:rect l="l" t="t" r="r" b="b"/>
              <a:pathLst>
                <a:path w="901" h="1577" extrusionOk="0">
                  <a:moveTo>
                    <a:pt x="58" y="0"/>
                  </a:moveTo>
                  <a:cubicBezTo>
                    <a:pt x="31" y="0"/>
                    <a:pt x="0" y="18"/>
                    <a:pt x="0" y="50"/>
                  </a:cubicBezTo>
                  <a:cubicBezTo>
                    <a:pt x="45" y="228"/>
                    <a:pt x="234" y="295"/>
                    <a:pt x="379" y="351"/>
                  </a:cubicBezTo>
                  <a:cubicBezTo>
                    <a:pt x="468" y="373"/>
                    <a:pt x="557" y="406"/>
                    <a:pt x="623" y="462"/>
                  </a:cubicBezTo>
                  <a:cubicBezTo>
                    <a:pt x="678" y="517"/>
                    <a:pt x="723" y="595"/>
                    <a:pt x="745" y="662"/>
                  </a:cubicBezTo>
                  <a:cubicBezTo>
                    <a:pt x="790" y="818"/>
                    <a:pt x="767" y="996"/>
                    <a:pt x="690" y="1129"/>
                  </a:cubicBezTo>
                  <a:cubicBezTo>
                    <a:pt x="646" y="1218"/>
                    <a:pt x="590" y="1285"/>
                    <a:pt x="523" y="1352"/>
                  </a:cubicBezTo>
                  <a:cubicBezTo>
                    <a:pt x="468" y="1407"/>
                    <a:pt x="379" y="1451"/>
                    <a:pt x="323" y="1518"/>
                  </a:cubicBezTo>
                  <a:cubicBezTo>
                    <a:pt x="295" y="1555"/>
                    <a:pt x="344" y="1577"/>
                    <a:pt x="381" y="1577"/>
                  </a:cubicBezTo>
                  <a:cubicBezTo>
                    <a:pt x="388" y="1577"/>
                    <a:pt x="395" y="1576"/>
                    <a:pt x="401" y="1574"/>
                  </a:cubicBezTo>
                  <a:cubicBezTo>
                    <a:pt x="468" y="1552"/>
                    <a:pt x="523" y="1496"/>
                    <a:pt x="579" y="1451"/>
                  </a:cubicBezTo>
                  <a:cubicBezTo>
                    <a:pt x="634" y="1407"/>
                    <a:pt x="678" y="1352"/>
                    <a:pt x="723" y="1296"/>
                  </a:cubicBezTo>
                  <a:cubicBezTo>
                    <a:pt x="812" y="1184"/>
                    <a:pt x="879" y="1063"/>
                    <a:pt x="890" y="918"/>
                  </a:cubicBezTo>
                  <a:cubicBezTo>
                    <a:pt x="901" y="796"/>
                    <a:pt x="879" y="662"/>
                    <a:pt x="824" y="551"/>
                  </a:cubicBezTo>
                  <a:cubicBezTo>
                    <a:pt x="757" y="417"/>
                    <a:pt x="646" y="339"/>
                    <a:pt x="501" y="295"/>
                  </a:cubicBezTo>
                  <a:cubicBezTo>
                    <a:pt x="356" y="240"/>
                    <a:pt x="156" y="206"/>
                    <a:pt x="100" y="28"/>
                  </a:cubicBezTo>
                  <a:cubicBezTo>
                    <a:pt x="96" y="9"/>
                    <a:pt x="78" y="0"/>
                    <a:pt x="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39" name="Google Shape;16939;p24"/>
            <p:cNvSpPr/>
            <p:nvPr/>
          </p:nvSpPr>
          <p:spPr>
            <a:xfrm flipH="1">
              <a:off x="737687" y="246405"/>
              <a:ext cx="48082" cy="67848"/>
            </a:xfrm>
            <a:custGeom>
              <a:avLst/>
              <a:gdLst/>
              <a:ahLst/>
              <a:cxnLst/>
              <a:rect l="l" t="t" r="r" b="b"/>
              <a:pathLst>
                <a:path w="596" h="841" extrusionOk="0">
                  <a:moveTo>
                    <a:pt x="535" y="1"/>
                  </a:moveTo>
                  <a:cubicBezTo>
                    <a:pt x="517" y="1"/>
                    <a:pt x="496" y="9"/>
                    <a:pt x="496" y="28"/>
                  </a:cubicBezTo>
                  <a:cubicBezTo>
                    <a:pt x="518" y="161"/>
                    <a:pt x="485" y="295"/>
                    <a:pt x="429" y="416"/>
                  </a:cubicBezTo>
                  <a:cubicBezTo>
                    <a:pt x="407" y="416"/>
                    <a:pt x="385" y="416"/>
                    <a:pt x="373" y="439"/>
                  </a:cubicBezTo>
                  <a:cubicBezTo>
                    <a:pt x="351" y="517"/>
                    <a:pt x="307" y="584"/>
                    <a:pt x="251" y="639"/>
                  </a:cubicBezTo>
                  <a:cubicBezTo>
                    <a:pt x="195" y="683"/>
                    <a:pt x="140" y="728"/>
                    <a:pt x="62" y="750"/>
                  </a:cubicBezTo>
                  <a:cubicBezTo>
                    <a:pt x="0" y="781"/>
                    <a:pt x="52" y="840"/>
                    <a:pt x="105" y="840"/>
                  </a:cubicBezTo>
                  <a:cubicBezTo>
                    <a:pt x="109" y="840"/>
                    <a:pt x="114" y="840"/>
                    <a:pt x="118" y="839"/>
                  </a:cubicBezTo>
                  <a:lnTo>
                    <a:pt x="129" y="839"/>
                  </a:lnTo>
                  <a:cubicBezTo>
                    <a:pt x="274" y="795"/>
                    <a:pt x="396" y="695"/>
                    <a:pt x="452" y="561"/>
                  </a:cubicBezTo>
                  <a:cubicBezTo>
                    <a:pt x="551" y="406"/>
                    <a:pt x="596" y="206"/>
                    <a:pt x="563" y="16"/>
                  </a:cubicBezTo>
                  <a:cubicBezTo>
                    <a:pt x="563" y="6"/>
                    <a:pt x="550" y="1"/>
                    <a:pt x="5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40" name="Google Shape;16940;p24"/>
            <p:cNvSpPr/>
            <p:nvPr/>
          </p:nvSpPr>
          <p:spPr>
            <a:xfrm flipH="1">
              <a:off x="846520" y="174926"/>
              <a:ext cx="95842" cy="98908"/>
            </a:xfrm>
            <a:custGeom>
              <a:avLst/>
              <a:gdLst/>
              <a:ahLst/>
              <a:cxnLst/>
              <a:rect l="l" t="t" r="r" b="b"/>
              <a:pathLst>
                <a:path w="1188" h="1226" extrusionOk="0">
                  <a:moveTo>
                    <a:pt x="1135" y="0"/>
                  </a:moveTo>
                  <a:cubicBezTo>
                    <a:pt x="1132" y="0"/>
                    <a:pt x="1128" y="1"/>
                    <a:pt x="1125" y="2"/>
                  </a:cubicBezTo>
                  <a:cubicBezTo>
                    <a:pt x="802" y="34"/>
                    <a:pt x="446" y="146"/>
                    <a:pt x="190" y="368"/>
                  </a:cubicBezTo>
                  <a:cubicBezTo>
                    <a:pt x="79" y="469"/>
                    <a:pt x="1" y="602"/>
                    <a:pt x="1" y="769"/>
                  </a:cubicBezTo>
                  <a:cubicBezTo>
                    <a:pt x="1" y="936"/>
                    <a:pt x="79" y="1080"/>
                    <a:pt x="179" y="1213"/>
                  </a:cubicBezTo>
                  <a:cubicBezTo>
                    <a:pt x="183" y="1221"/>
                    <a:pt x="193" y="1225"/>
                    <a:pt x="203" y="1225"/>
                  </a:cubicBezTo>
                  <a:cubicBezTo>
                    <a:pt x="221" y="1225"/>
                    <a:pt x="242" y="1213"/>
                    <a:pt x="235" y="1191"/>
                  </a:cubicBezTo>
                  <a:cubicBezTo>
                    <a:pt x="168" y="1069"/>
                    <a:pt x="102" y="924"/>
                    <a:pt x="102" y="769"/>
                  </a:cubicBezTo>
                  <a:cubicBezTo>
                    <a:pt x="90" y="613"/>
                    <a:pt x="168" y="491"/>
                    <a:pt x="290" y="390"/>
                  </a:cubicBezTo>
                  <a:cubicBezTo>
                    <a:pt x="524" y="202"/>
                    <a:pt x="836" y="101"/>
                    <a:pt x="1135" y="68"/>
                  </a:cubicBezTo>
                  <a:cubicBezTo>
                    <a:pt x="1187" y="58"/>
                    <a:pt x="1172" y="0"/>
                    <a:pt x="11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41" name="Google Shape;16941;p24"/>
            <p:cNvSpPr/>
            <p:nvPr/>
          </p:nvSpPr>
          <p:spPr>
            <a:xfrm flipH="1">
              <a:off x="854668" y="263830"/>
              <a:ext cx="93906" cy="48163"/>
            </a:xfrm>
            <a:custGeom>
              <a:avLst/>
              <a:gdLst/>
              <a:ahLst/>
              <a:cxnLst/>
              <a:rect l="l" t="t" r="r" b="b"/>
              <a:pathLst>
                <a:path w="1164" h="597" extrusionOk="0">
                  <a:moveTo>
                    <a:pt x="20" y="0"/>
                  </a:moveTo>
                  <a:cubicBezTo>
                    <a:pt x="9" y="0"/>
                    <a:pt x="1" y="6"/>
                    <a:pt x="1" y="22"/>
                  </a:cubicBezTo>
                  <a:cubicBezTo>
                    <a:pt x="1" y="67"/>
                    <a:pt x="23" y="111"/>
                    <a:pt x="56" y="156"/>
                  </a:cubicBezTo>
                  <a:cubicBezTo>
                    <a:pt x="78" y="200"/>
                    <a:pt x="112" y="245"/>
                    <a:pt x="156" y="289"/>
                  </a:cubicBezTo>
                  <a:cubicBezTo>
                    <a:pt x="223" y="368"/>
                    <a:pt x="312" y="434"/>
                    <a:pt x="412" y="490"/>
                  </a:cubicBezTo>
                  <a:cubicBezTo>
                    <a:pt x="541" y="557"/>
                    <a:pt x="686" y="596"/>
                    <a:pt x="833" y="596"/>
                  </a:cubicBezTo>
                  <a:cubicBezTo>
                    <a:pt x="927" y="596"/>
                    <a:pt x="1021" y="580"/>
                    <a:pt x="1113" y="546"/>
                  </a:cubicBezTo>
                  <a:cubicBezTo>
                    <a:pt x="1164" y="535"/>
                    <a:pt x="1121" y="478"/>
                    <a:pt x="1079" y="478"/>
                  </a:cubicBezTo>
                  <a:cubicBezTo>
                    <a:pt x="1075" y="478"/>
                    <a:pt x="1072" y="478"/>
                    <a:pt x="1068" y="479"/>
                  </a:cubicBezTo>
                  <a:cubicBezTo>
                    <a:pt x="994" y="495"/>
                    <a:pt x="917" y="504"/>
                    <a:pt x="839" y="504"/>
                  </a:cubicBezTo>
                  <a:cubicBezTo>
                    <a:pt x="708" y="504"/>
                    <a:pt x="575" y="479"/>
                    <a:pt x="456" y="423"/>
                  </a:cubicBezTo>
                  <a:cubicBezTo>
                    <a:pt x="367" y="378"/>
                    <a:pt x="290" y="312"/>
                    <a:pt x="223" y="245"/>
                  </a:cubicBezTo>
                  <a:cubicBezTo>
                    <a:pt x="189" y="212"/>
                    <a:pt x="156" y="178"/>
                    <a:pt x="134" y="134"/>
                  </a:cubicBezTo>
                  <a:cubicBezTo>
                    <a:pt x="100" y="101"/>
                    <a:pt x="90" y="45"/>
                    <a:pt x="56" y="12"/>
                  </a:cubicBezTo>
                  <a:cubicBezTo>
                    <a:pt x="45" y="6"/>
                    <a:pt x="31" y="0"/>
                    <a:pt x="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42" name="Google Shape;16942;p24"/>
            <p:cNvSpPr/>
            <p:nvPr/>
          </p:nvSpPr>
          <p:spPr>
            <a:xfrm flipH="1">
              <a:off x="1001498" y="417437"/>
              <a:ext cx="114155" cy="45178"/>
            </a:xfrm>
            <a:custGeom>
              <a:avLst/>
              <a:gdLst/>
              <a:ahLst/>
              <a:cxnLst/>
              <a:rect l="l" t="t" r="r" b="b"/>
              <a:pathLst>
                <a:path w="1415" h="560" extrusionOk="0">
                  <a:moveTo>
                    <a:pt x="68" y="0"/>
                  </a:moveTo>
                  <a:cubicBezTo>
                    <a:pt x="35" y="0"/>
                    <a:pt x="1" y="19"/>
                    <a:pt x="25" y="43"/>
                  </a:cubicBezTo>
                  <a:cubicBezTo>
                    <a:pt x="301" y="367"/>
                    <a:pt x="724" y="560"/>
                    <a:pt x="1146" y="560"/>
                  </a:cubicBezTo>
                  <a:cubicBezTo>
                    <a:pt x="1218" y="560"/>
                    <a:pt x="1289" y="554"/>
                    <a:pt x="1360" y="543"/>
                  </a:cubicBezTo>
                  <a:cubicBezTo>
                    <a:pt x="1382" y="532"/>
                    <a:pt x="1415" y="510"/>
                    <a:pt x="1404" y="488"/>
                  </a:cubicBezTo>
                  <a:cubicBezTo>
                    <a:pt x="1396" y="472"/>
                    <a:pt x="1376" y="461"/>
                    <a:pt x="1357" y="461"/>
                  </a:cubicBezTo>
                  <a:cubicBezTo>
                    <a:pt x="1350" y="461"/>
                    <a:pt x="1343" y="463"/>
                    <a:pt x="1337" y="466"/>
                  </a:cubicBezTo>
                  <a:cubicBezTo>
                    <a:pt x="1280" y="473"/>
                    <a:pt x="1222" y="476"/>
                    <a:pt x="1165" y="476"/>
                  </a:cubicBezTo>
                  <a:cubicBezTo>
                    <a:pt x="766" y="476"/>
                    <a:pt x="375" y="311"/>
                    <a:pt x="102" y="9"/>
                  </a:cubicBezTo>
                  <a:cubicBezTo>
                    <a:pt x="93" y="3"/>
                    <a:pt x="81" y="0"/>
                    <a:pt x="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43" name="Google Shape;16943;p24"/>
            <p:cNvSpPr/>
            <p:nvPr/>
          </p:nvSpPr>
          <p:spPr>
            <a:xfrm flipH="1">
              <a:off x="642813" y="60043"/>
              <a:ext cx="111574" cy="104958"/>
            </a:xfrm>
            <a:custGeom>
              <a:avLst/>
              <a:gdLst/>
              <a:ahLst/>
              <a:cxnLst/>
              <a:rect l="l" t="t" r="r" b="b"/>
              <a:pathLst>
                <a:path w="1383" h="1301" extrusionOk="0">
                  <a:moveTo>
                    <a:pt x="1330" y="0"/>
                  </a:moveTo>
                  <a:cubicBezTo>
                    <a:pt x="1327" y="0"/>
                    <a:pt x="1323" y="1"/>
                    <a:pt x="1319" y="2"/>
                  </a:cubicBezTo>
                  <a:cubicBezTo>
                    <a:pt x="1019" y="91"/>
                    <a:pt x="741" y="257"/>
                    <a:pt x="508" y="469"/>
                  </a:cubicBezTo>
                  <a:cubicBezTo>
                    <a:pt x="285" y="691"/>
                    <a:pt x="85" y="958"/>
                    <a:pt x="7" y="1258"/>
                  </a:cubicBezTo>
                  <a:cubicBezTo>
                    <a:pt x="0" y="1285"/>
                    <a:pt x="22" y="1300"/>
                    <a:pt x="43" y="1300"/>
                  </a:cubicBezTo>
                  <a:cubicBezTo>
                    <a:pt x="56" y="1300"/>
                    <a:pt x="69" y="1294"/>
                    <a:pt x="73" y="1281"/>
                  </a:cubicBezTo>
                  <a:cubicBezTo>
                    <a:pt x="207" y="1003"/>
                    <a:pt x="352" y="736"/>
                    <a:pt x="574" y="524"/>
                  </a:cubicBezTo>
                  <a:cubicBezTo>
                    <a:pt x="797" y="302"/>
                    <a:pt x="1064" y="146"/>
                    <a:pt x="1353" y="46"/>
                  </a:cubicBezTo>
                  <a:cubicBezTo>
                    <a:pt x="1382" y="36"/>
                    <a:pt x="1359" y="0"/>
                    <a:pt x="133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44" name="Google Shape;16944;p24"/>
            <p:cNvSpPr/>
            <p:nvPr/>
          </p:nvSpPr>
          <p:spPr>
            <a:xfrm flipH="1">
              <a:off x="610623" y="68111"/>
              <a:ext cx="130774" cy="87452"/>
            </a:xfrm>
            <a:custGeom>
              <a:avLst/>
              <a:gdLst/>
              <a:ahLst/>
              <a:cxnLst/>
              <a:rect l="l" t="t" r="r" b="b"/>
              <a:pathLst>
                <a:path w="1621" h="1084" extrusionOk="0">
                  <a:moveTo>
                    <a:pt x="1548" y="0"/>
                  </a:moveTo>
                  <a:cubicBezTo>
                    <a:pt x="1544" y="0"/>
                    <a:pt x="1540" y="1"/>
                    <a:pt x="1536" y="2"/>
                  </a:cubicBezTo>
                  <a:cubicBezTo>
                    <a:pt x="1236" y="80"/>
                    <a:pt x="958" y="224"/>
                    <a:pt x="702" y="402"/>
                  </a:cubicBezTo>
                  <a:cubicBezTo>
                    <a:pt x="446" y="569"/>
                    <a:pt x="202" y="780"/>
                    <a:pt x="24" y="1036"/>
                  </a:cubicBezTo>
                  <a:cubicBezTo>
                    <a:pt x="0" y="1060"/>
                    <a:pt x="32" y="1083"/>
                    <a:pt x="61" y="1083"/>
                  </a:cubicBezTo>
                  <a:cubicBezTo>
                    <a:pt x="72" y="1083"/>
                    <a:pt x="84" y="1079"/>
                    <a:pt x="90" y="1069"/>
                  </a:cubicBezTo>
                  <a:cubicBezTo>
                    <a:pt x="291" y="836"/>
                    <a:pt x="513" y="624"/>
                    <a:pt x="769" y="458"/>
                  </a:cubicBezTo>
                  <a:cubicBezTo>
                    <a:pt x="1014" y="291"/>
                    <a:pt x="1291" y="169"/>
                    <a:pt x="1570" y="68"/>
                  </a:cubicBezTo>
                  <a:cubicBezTo>
                    <a:pt x="1620" y="48"/>
                    <a:pt x="1588" y="0"/>
                    <a:pt x="15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45" name="Google Shape;16945;p24"/>
            <p:cNvSpPr/>
            <p:nvPr/>
          </p:nvSpPr>
          <p:spPr>
            <a:xfrm flipH="1">
              <a:off x="621029" y="90700"/>
              <a:ext cx="35981" cy="13876"/>
            </a:xfrm>
            <a:custGeom>
              <a:avLst/>
              <a:gdLst/>
              <a:ahLst/>
              <a:cxnLst/>
              <a:rect l="l" t="t" r="r" b="b"/>
              <a:pathLst>
                <a:path w="446" h="172" extrusionOk="0">
                  <a:moveTo>
                    <a:pt x="413" y="0"/>
                  </a:moveTo>
                  <a:cubicBezTo>
                    <a:pt x="279" y="11"/>
                    <a:pt x="146" y="55"/>
                    <a:pt x="23" y="111"/>
                  </a:cubicBezTo>
                  <a:cubicBezTo>
                    <a:pt x="12" y="122"/>
                    <a:pt x="1" y="134"/>
                    <a:pt x="12" y="156"/>
                  </a:cubicBezTo>
                  <a:cubicBezTo>
                    <a:pt x="20" y="163"/>
                    <a:pt x="33" y="171"/>
                    <a:pt x="48" y="171"/>
                  </a:cubicBezTo>
                  <a:cubicBezTo>
                    <a:pt x="54" y="171"/>
                    <a:pt x="61" y="170"/>
                    <a:pt x="68" y="166"/>
                  </a:cubicBezTo>
                  <a:cubicBezTo>
                    <a:pt x="179" y="111"/>
                    <a:pt x="302" y="89"/>
                    <a:pt x="423" y="55"/>
                  </a:cubicBezTo>
                  <a:cubicBezTo>
                    <a:pt x="435" y="55"/>
                    <a:pt x="446" y="45"/>
                    <a:pt x="446" y="33"/>
                  </a:cubicBezTo>
                  <a:cubicBezTo>
                    <a:pt x="446" y="11"/>
                    <a:pt x="423" y="0"/>
                    <a:pt x="41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46" name="Google Shape;16946;p24"/>
            <p:cNvSpPr/>
            <p:nvPr/>
          </p:nvSpPr>
          <p:spPr>
            <a:xfrm flipH="1">
              <a:off x="594407" y="261410"/>
              <a:ext cx="111493" cy="17910"/>
            </a:xfrm>
            <a:custGeom>
              <a:avLst/>
              <a:gdLst/>
              <a:ahLst/>
              <a:cxnLst/>
              <a:rect l="l" t="t" r="r" b="b"/>
              <a:pathLst>
                <a:path w="1382" h="222" extrusionOk="0">
                  <a:moveTo>
                    <a:pt x="943" y="0"/>
                  </a:moveTo>
                  <a:cubicBezTo>
                    <a:pt x="639" y="0"/>
                    <a:pt x="331" y="55"/>
                    <a:pt x="51" y="164"/>
                  </a:cubicBezTo>
                  <a:cubicBezTo>
                    <a:pt x="0" y="174"/>
                    <a:pt x="33" y="221"/>
                    <a:pt x="73" y="221"/>
                  </a:cubicBezTo>
                  <a:cubicBezTo>
                    <a:pt x="77" y="221"/>
                    <a:pt x="81" y="221"/>
                    <a:pt x="85" y="220"/>
                  </a:cubicBezTo>
                  <a:cubicBezTo>
                    <a:pt x="285" y="164"/>
                    <a:pt x="496" y="119"/>
                    <a:pt x="696" y="97"/>
                  </a:cubicBezTo>
                  <a:cubicBezTo>
                    <a:pt x="782" y="93"/>
                    <a:pt x="869" y="90"/>
                    <a:pt x="955" y="90"/>
                  </a:cubicBezTo>
                  <a:cubicBezTo>
                    <a:pt x="1078" y="90"/>
                    <a:pt x="1200" y="95"/>
                    <a:pt x="1319" y="109"/>
                  </a:cubicBezTo>
                  <a:cubicBezTo>
                    <a:pt x="1322" y="109"/>
                    <a:pt x="1326" y="110"/>
                    <a:pt x="1329" y="110"/>
                  </a:cubicBezTo>
                  <a:cubicBezTo>
                    <a:pt x="1376" y="110"/>
                    <a:pt x="1382" y="41"/>
                    <a:pt x="1330" y="30"/>
                  </a:cubicBezTo>
                  <a:cubicBezTo>
                    <a:pt x="1203" y="10"/>
                    <a:pt x="1074" y="0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47" name="Google Shape;16947;p24"/>
            <p:cNvSpPr/>
            <p:nvPr/>
          </p:nvSpPr>
          <p:spPr>
            <a:xfrm flipH="1">
              <a:off x="592309" y="249147"/>
              <a:ext cx="55666" cy="12666"/>
            </a:xfrm>
            <a:custGeom>
              <a:avLst/>
              <a:gdLst/>
              <a:ahLst/>
              <a:cxnLst/>
              <a:rect l="l" t="t" r="r" b="b"/>
              <a:pathLst>
                <a:path w="690" h="157" extrusionOk="0">
                  <a:moveTo>
                    <a:pt x="230" y="1"/>
                  </a:moveTo>
                  <a:cubicBezTo>
                    <a:pt x="167" y="1"/>
                    <a:pt x="105" y="6"/>
                    <a:pt x="45" y="16"/>
                  </a:cubicBezTo>
                  <a:cubicBezTo>
                    <a:pt x="22" y="16"/>
                    <a:pt x="0" y="38"/>
                    <a:pt x="0" y="60"/>
                  </a:cubicBezTo>
                  <a:cubicBezTo>
                    <a:pt x="12" y="93"/>
                    <a:pt x="45" y="93"/>
                    <a:pt x="67" y="93"/>
                  </a:cubicBezTo>
                  <a:cubicBezTo>
                    <a:pt x="119" y="84"/>
                    <a:pt x="170" y="80"/>
                    <a:pt x="220" y="80"/>
                  </a:cubicBezTo>
                  <a:cubicBezTo>
                    <a:pt x="354" y="80"/>
                    <a:pt x="483" y="109"/>
                    <a:pt x="612" y="149"/>
                  </a:cubicBezTo>
                  <a:cubicBezTo>
                    <a:pt x="621" y="154"/>
                    <a:pt x="630" y="156"/>
                    <a:pt x="640" y="156"/>
                  </a:cubicBezTo>
                  <a:cubicBezTo>
                    <a:pt x="653" y="156"/>
                    <a:pt x="666" y="151"/>
                    <a:pt x="679" y="138"/>
                  </a:cubicBezTo>
                  <a:cubicBezTo>
                    <a:pt x="690" y="115"/>
                    <a:pt x="679" y="93"/>
                    <a:pt x="657" y="83"/>
                  </a:cubicBezTo>
                  <a:cubicBezTo>
                    <a:pt x="524" y="28"/>
                    <a:pt x="376" y="1"/>
                    <a:pt x="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48" name="Google Shape;16948;p24"/>
            <p:cNvSpPr/>
            <p:nvPr/>
          </p:nvSpPr>
          <p:spPr>
            <a:xfrm flipH="1">
              <a:off x="1082254" y="264718"/>
              <a:ext cx="52923" cy="10568"/>
            </a:xfrm>
            <a:custGeom>
              <a:avLst/>
              <a:gdLst/>
              <a:ahLst/>
              <a:cxnLst/>
              <a:rect l="l" t="t" r="r" b="b"/>
              <a:pathLst>
                <a:path w="656" h="131" extrusionOk="0">
                  <a:moveTo>
                    <a:pt x="322" y="1"/>
                  </a:moveTo>
                  <a:cubicBezTo>
                    <a:pt x="278" y="1"/>
                    <a:pt x="223" y="1"/>
                    <a:pt x="178" y="11"/>
                  </a:cubicBezTo>
                  <a:cubicBezTo>
                    <a:pt x="144" y="11"/>
                    <a:pt x="122" y="11"/>
                    <a:pt x="100" y="23"/>
                  </a:cubicBezTo>
                  <a:cubicBezTo>
                    <a:pt x="78" y="23"/>
                    <a:pt x="67" y="23"/>
                    <a:pt x="55" y="34"/>
                  </a:cubicBezTo>
                  <a:cubicBezTo>
                    <a:pt x="45" y="34"/>
                    <a:pt x="45" y="45"/>
                    <a:pt x="33" y="45"/>
                  </a:cubicBezTo>
                  <a:cubicBezTo>
                    <a:pt x="0" y="56"/>
                    <a:pt x="33" y="78"/>
                    <a:pt x="55" y="78"/>
                  </a:cubicBezTo>
                  <a:lnTo>
                    <a:pt x="111" y="78"/>
                  </a:lnTo>
                  <a:cubicBezTo>
                    <a:pt x="134" y="78"/>
                    <a:pt x="156" y="68"/>
                    <a:pt x="178" y="68"/>
                  </a:cubicBezTo>
                  <a:lnTo>
                    <a:pt x="312" y="68"/>
                  </a:lnTo>
                  <a:cubicBezTo>
                    <a:pt x="411" y="78"/>
                    <a:pt x="500" y="100"/>
                    <a:pt x="589" y="123"/>
                  </a:cubicBezTo>
                  <a:cubicBezTo>
                    <a:pt x="594" y="128"/>
                    <a:pt x="603" y="130"/>
                    <a:pt x="612" y="130"/>
                  </a:cubicBezTo>
                  <a:cubicBezTo>
                    <a:pt x="625" y="130"/>
                    <a:pt x="639" y="125"/>
                    <a:pt x="645" y="112"/>
                  </a:cubicBezTo>
                  <a:cubicBezTo>
                    <a:pt x="656" y="100"/>
                    <a:pt x="645" y="78"/>
                    <a:pt x="634" y="78"/>
                  </a:cubicBezTo>
                  <a:cubicBezTo>
                    <a:pt x="534" y="34"/>
                    <a:pt x="433" y="11"/>
                    <a:pt x="3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49" name="Google Shape;16949;p24"/>
            <p:cNvSpPr/>
            <p:nvPr/>
          </p:nvSpPr>
          <p:spPr>
            <a:xfrm flipH="1">
              <a:off x="1077736" y="254472"/>
              <a:ext cx="30576" cy="12505"/>
            </a:xfrm>
            <a:custGeom>
              <a:avLst/>
              <a:gdLst/>
              <a:ahLst/>
              <a:cxnLst/>
              <a:rect l="l" t="t" r="r" b="b"/>
              <a:pathLst>
                <a:path w="379" h="155" extrusionOk="0">
                  <a:moveTo>
                    <a:pt x="42" y="1"/>
                  </a:moveTo>
                  <a:cubicBezTo>
                    <a:pt x="29" y="1"/>
                    <a:pt x="11" y="8"/>
                    <a:pt x="11" y="17"/>
                  </a:cubicBezTo>
                  <a:cubicBezTo>
                    <a:pt x="1" y="39"/>
                    <a:pt x="11" y="61"/>
                    <a:pt x="23" y="61"/>
                  </a:cubicBezTo>
                  <a:cubicBezTo>
                    <a:pt x="123" y="94"/>
                    <a:pt x="223" y="128"/>
                    <a:pt x="323" y="150"/>
                  </a:cubicBezTo>
                  <a:cubicBezTo>
                    <a:pt x="329" y="153"/>
                    <a:pt x="335" y="154"/>
                    <a:pt x="340" y="154"/>
                  </a:cubicBezTo>
                  <a:cubicBezTo>
                    <a:pt x="352" y="154"/>
                    <a:pt x="360" y="147"/>
                    <a:pt x="367" y="138"/>
                  </a:cubicBezTo>
                  <a:cubicBezTo>
                    <a:pt x="379" y="116"/>
                    <a:pt x="367" y="106"/>
                    <a:pt x="357" y="106"/>
                  </a:cubicBezTo>
                  <a:cubicBezTo>
                    <a:pt x="256" y="61"/>
                    <a:pt x="157" y="39"/>
                    <a:pt x="56" y="5"/>
                  </a:cubicBezTo>
                  <a:cubicBezTo>
                    <a:pt x="53" y="2"/>
                    <a:pt x="48" y="1"/>
                    <a:pt x="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50" name="Google Shape;16950;p24"/>
            <p:cNvSpPr/>
            <p:nvPr/>
          </p:nvSpPr>
          <p:spPr>
            <a:xfrm flipH="1">
              <a:off x="1075316" y="229140"/>
              <a:ext cx="22186" cy="11617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45" y="1"/>
                  </a:moveTo>
                  <a:cubicBezTo>
                    <a:pt x="32" y="1"/>
                    <a:pt x="18" y="6"/>
                    <a:pt x="11" y="19"/>
                  </a:cubicBezTo>
                  <a:cubicBezTo>
                    <a:pt x="0" y="30"/>
                    <a:pt x="11" y="52"/>
                    <a:pt x="33" y="52"/>
                  </a:cubicBezTo>
                  <a:cubicBezTo>
                    <a:pt x="55" y="74"/>
                    <a:pt x="89" y="86"/>
                    <a:pt x="122" y="97"/>
                  </a:cubicBezTo>
                  <a:cubicBezTo>
                    <a:pt x="134" y="108"/>
                    <a:pt x="156" y="119"/>
                    <a:pt x="167" y="119"/>
                  </a:cubicBezTo>
                  <a:cubicBezTo>
                    <a:pt x="189" y="130"/>
                    <a:pt x="200" y="141"/>
                    <a:pt x="223" y="141"/>
                  </a:cubicBezTo>
                  <a:cubicBezTo>
                    <a:pt x="226" y="143"/>
                    <a:pt x="229" y="143"/>
                    <a:pt x="233" y="143"/>
                  </a:cubicBezTo>
                  <a:cubicBezTo>
                    <a:pt x="253" y="143"/>
                    <a:pt x="275" y="117"/>
                    <a:pt x="256" y="108"/>
                  </a:cubicBezTo>
                  <a:cubicBezTo>
                    <a:pt x="233" y="97"/>
                    <a:pt x="223" y="86"/>
                    <a:pt x="211" y="74"/>
                  </a:cubicBezTo>
                  <a:cubicBezTo>
                    <a:pt x="189" y="64"/>
                    <a:pt x="178" y="64"/>
                    <a:pt x="167" y="52"/>
                  </a:cubicBezTo>
                  <a:cubicBezTo>
                    <a:pt x="134" y="30"/>
                    <a:pt x="100" y="19"/>
                    <a:pt x="67" y="8"/>
                  </a:cubicBezTo>
                  <a:cubicBezTo>
                    <a:pt x="62" y="3"/>
                    <a:pt x="54" y="1"/>
                    <a:pt x="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51" name="Google Shape;16951;p24"/>
            <p:cNvSpPr/>
            <p:nvPr/>
          </p:nvSpPr>
          <p:spPr>
            <a:xfrm flipH="1">
              <a:off x="1077736" y="204614"/>
              <a:ext cx="9036" cy="5405"/>
            </a:xfrm>
            <a:custGeom>
              <a:avLst/>
              <a:gdLst/>
              <a:ahLst/>
              <a:cxnLst/>
              <a:rect l="l" t="t" r="r" b="b"/>
              <a:pathLst>
                <a:path w="112" h="67" extrusionOk="0">
                  <a:moveTo>
                    <a:pt x="56" y="0"/>
                  </a:moveTo>
                  <a:cubicBezTo>
                    <a:pt x="1" y="0"/>
                    <a:pt x="1" y="67"/>
                    <a:pt x="56" y="67"/>
                  </a:cubicBezTo>
                  <a:cubicBezTo>
                    <a:pt x="112" y="67"/>
                    <a:pt x="112" y="0"/>
                    <a:pt x="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52" name="Google Shape;16952;p24"/>
            <p:cNvSpPr/>
            <p:nvPr/>
          </p:nvSpPr>
          <p:spPr>
            <a:xfrm flipH="1">
              <a:off x="1062489" y="360883"/>
              <a:ext cx="57763" cy="29043"/>
            </a:xfrm>
            <a:custGeom>
              <a:avLst/>
              <a:gdLst/>
              <a:ahLst/>
              <a:cxnLst/>
              <a:rect l="l" t="t" r="r" b="b"/>
              <a:pathLst>
                <a:path w="716" h="360" extrusionOk="0">
                  <a:moveTo>
                    <a:pt x="552" y="0"/>
                  </a:moveTo>
                  <a:cubicBezTo>
                    <a:pt x="336" y="0"/>
                    <a:pt x="110" y="111"/>
                    <a:pt x="15" y="310"/>
                  </a:cubicBezTo>
                  <a:cubicBezTo>
                    <a:pt x="0" y="340"/>
                    <a:pt x="40" y="359"/>
                    <a:pt x="75" y="359"/>
                  </a:cubicBezTo>
                  <a:cubicBezTo>
                    <a:pt x="92" y="359"/>
                    <a:pt x="108" y="355"/>
                    <a:pt x="115" y="344"/>
                  </a:cubicBezTo>
                  <a:cubicBezTo>
                    <a:pt x="210" y="192"/>
                    <a:pt x="369" y="89"/>
                    <a:pt x="544" y="89"/>
                  </a:cubicBezTo>
                  <a:cubicBezTo>
                    <a:pt x="575" y="89"/>
                    <a:pt x="607" y="92"/>
                    <a:pt x="638" y="99"/>
                  </a:cubicBezTo>
                  <a:cubicBezTo>
                    <a:pt x="660" y="99"/>
                    <a:pt x="693" y="87"/>
                    <a:pt x="705" y="65"/>
                  </a:cubicBezTo>
                  <a:cubicBezTo>
                    <a:pt x="716" y="32"/>
                    <a:pt x="693" y="10"/>
                    <a:pt x="660" y="10"/>
                  </a:cubicBezTo>
                  <a:cubicBezTo>
                    <a:pt x="625" y="4"/>
                    <a:pt x="588" y="0"/>
                    <a:pt x="5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53" name="Google Shape;16953;p24"/>
            <p:cNvSpPr/>
            <p:nvPr/>
          </p:nvSpPr>
          <p:spPr>
            <a:xfrm flipH="1">
              <a:off x="1062489" y="375002"/>
              <a:ext cx="40741" cy="22105"/>
            </a:xfrm>
            <a:custGeom>
              <a:avLst/>
              <a:gdLst/>
              <a:ahLst/>
              <a:cxnLst/>
              <a:rect l="l" t="t" r="r" b="b"/>
              <a:pathLst>
                <a:path w="505" h="274" extrusionOk="0">
                  <a:moveTo>
                    <a:pt x="443" y="0"/>
                  </a:moveTo>
                  <a:cubicBezTo>
                    <a:pt x="273" y="0"/>
                    <a:pt x="99" y="87"/>
                    <a:pt x="15" y="224"/>
                  </a:cubicBezTo>
                  <a:cubicBezTo>
                    <a:pt x="0" y="254"/>
                    <a:pt x="25" y="273"/>
                    <a:pt x="50" y="273"/>
                  </a:cubicBezTo>
                  <a:cubicBezTo>
                    <a:pt x="62" y="273"/>
                    <a:pt x="75" y="269"/>
                    <a:pt x="82" y="258"/>
                  </a:cubicBezTo>
                  <a:cubicBezTo>
                    <a:pt x="171" y="135"/>
                    <a:pt x="316" y="57"/>
                    <a:pt x="472" y="57"/>
                  </a:cubicBezTo>
                  <a:cubicBezTo>
                    <a:pt x="482" y="57"/>
                    <a:pt x="505" y="46"/>
                    <a:pt x="505" y="35"/>
                  </a:cubicBezTo>
                  <a:cubicBezTo>
                    <a:pt x="505" y="13"/>
                    <a:pt x="482" y="1"/>
                    <a:pt x="472" y="1"/>
                  </a:cubicBezTo>
                  <a:cubicBezTo>
                    <a:pt x="462" y="1"/>
                    <a:pt x="452" y="0"/>
                    <a:pt x="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54" name="Google Shape;16954;p24"/>
            <p:cNvSpPr/>
            <p:nvPr/>
          </p:nvSpPr>
          <p:spPr>
            <a:xfrm flipH="1">
              <a:off x="1054340" y="397188"/>
              <a:ext cx="22589" cy="35416"/>
            </a:xfrm>
            <a:custGeom>
              <a:avLst/>
              <a:gdLst/>
              <a:ahLst/>
              <a:cxnLst/>
              <a:rect l="l" t="t" r="r" b="b"/>
              <a:pathLst>
                <a:path w="280" h="439" extrusionOk="0">
                  <a:moveTo>
                    <a:pt x="205" y="0"/>
                  </a:moveTo>
                  <a:cubicBezTo>
                    <a:pt x="190" y="0"/>
                    <a:pt x="176" y="11"/>
                    <a:pt x="168" y="27"/>
                  </a:cubicBezTo>
                  <a:cubicBezTo>
                    <a:pt x="112" y="149"/>
                    <a:pt x="45" y="272"/>
                    <a:pt x="1" y="394"/>
                  </a:cubicBezTo>
                  <a:cubicBezTo>
                    <a:pt x="1" y="416"/>
                    <a:pt x="12" y="427"/>
                    <a:pt x="34" y="438"/>
                  </a:cubicBezTo>
                  <a:cubicBezTo>
                    <a:pt x="57" y="438"/>
                    <a:pt x="79" y="427"/>
                    <a:pt x="90" y="405"/>
                  </a:cubicBezTo>
                  <a:cubicBezTo>
                    <a:pt x="156" y="294"/>
                    <a:pt x="212" y="171"/>
                    <a:pt x="268" y="49"/>
                  </a:cubicBezTo>
                  <a:cubicBezTo>
                    <a:pt x="279" y="27"/>
                    <a:pt x="245" y="5"/>
                    <a:pt x="223" y="5"/>
                  </a:cubicBezTo>
                  <a:cubicBezTo>
                    <a:pt x="217" y="2"/>
                    <a:pt x="211" y="0"/>
                    <a:pt x="2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55" name="Google Shape;16955;p24"/>
            <p:cNvSpPr/>
            <p:nvPr/>
          </p:nvSpPr>
          <p:spPr>
            <a:xfrm flipH="1">
              <a:off x="692267" y="345797"/>
              <a:ext cx="60829" cy="76722"/>
            </a:xfrm>
            <a:custGeom>
              <a:avLst/>
              <a:gdLst/>
              <a:ahLst/>
              <a:cxnLst/>
              <a:rect l="l" t="t" r="r" b="b"/>
              <a:pathLst>
                <a:path w="754" h="951" extrusionOk="0">
                  <a:moveTo>
                    <a:pt x="65" y="0"/>
                  </a:moveTo>
                  <a:cubicBezTo>
                    <a:pt x="33" y="0"/>
                    <a:pt x="1" y="26"/>
                    <a:pt x="35" y="52"/>
                  </a:cubicBezTo>
                  <a:cubicBezTo>
                    <a:pt x="314" y="286"/>
                    <a:pt x="524" y="586"/>
                    <a:pt x="670" y="931"/>
                  </a:cubicBezTo>
                  <a:cubicBezTo>
                    <a:pt x="674" y="944"/>
                    <a:pt x="689" y="950"/>
                    <a:pt x="704" y="950"/>
                  </a:cubicBezTo>
                  <a:cubicBezTo>
                    <a:pt x="728" y="950"/>
                    <a:pt x="754" y="936"/>
                    <a:pt x="747" y="909"/>
                  </a:cubicBezTo>
                  <a:cubicBezTo>
                    <a:pt x="625" y="553"/>
                    <a:pt x="391" y="241"/>
                    <a:pt x="91" y="7"/>
                  </a:cubicBezTo>
                  <a:cubicBezTo>
                    <a:pt x="84" y="2"/>
                    <a:pt x="74" y="0"/>
                    <a:pt x="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56" name="Google Shape;16956;p24"/>
            <p:cNvSpPr/>
            <p:nvPr/>
          </p:nvSpPr>
          <p:spPr>
            <a:xfrm flipH="1">
              <a:off x="683553" y="355640"/>
              <a:ext cx="41870" cy="44694"/>
            </a:xfrm>
            <a:custGeom>
              <a:avLst/>
              <a:gdLst/>
              <a:ahLst/>
              <a:cxnLst/>
              <a:rect l="l" t="t" r="r" b="b"/>
              <a:pathLst>
                <a:path w="519" h="554" extrusionOk="0">
                  <a:moveTo>
                    <a:pt x="51" y="1"/>
                  </a:moveTo>
                  <a:cubicBezTo>
                    <a:pt x="27" y="1"/>
                    <a:pt x="1" y="24"/>
                    <a:pt x="26" y="41"/>
                  </a:cubicBezTo>
                  <a:cubicBezTo>
                    <a:pt x="104" y="108"/>
                    <a:pt x="181" y="186"/>
                    <a:pt x="248" y="275"/>
                  </a:cubicBezTo>
                  <a:cubicBezTo>
                    <a:pt x="327" y="353"/>
                    <a:pt x="382" y="442"/>
                    <a:pt x="438" y="542"/>
                  </a:cubicBezTo>
                  <a:cubicBezTo>
                    <a:pt x="446" y="550"/>
                    <a:pt x="459" y="554"/>
                    <a:pt x="472" y="554"/>
                  </a:cubicBezTo>
                  <a:cubicBezTo>
                    <a:pt x="496" y="554"/>
                    <a:pt x="519" y="541"/>
                    <a:pt x="504" y="520"/>
                  </a:cubicBezTo>
                  <a:cubicBezTo>
                    <a:pt x="404" y="320"/>
                    <a:pt x="248" y="142"/>
                    <a:pt x="70" y="8"/>
                  </a:cubicBezTo>
                  <a:cubicBezTo>
                    <a:pt x="65" y="3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57" name="Google Shape;16957;p24"/>
            <p:cNvSpPr/>
            <p:nvPr/>
          </p:nvSpPr>
          <p:spPr>
            <a:xfrm flipH="1">
              <a:off x="674840" y="365966"/>
              <a:ext cx="20733" cy="17910"/>
            </a:xfrm>
            <a:custGeom>
              <a:avLst/>
              <a:gdLst/>
              <a:ahLst/>
              <a:cxnLst/>
              <a:rect l="l" t="t" r="r" b="b"/>
              <a:pathLst>
                <a:path w="257" h="222" extrusionOk="0">
                  <a:moveTo>
                    <a:pt x="45" y="1"/>
                  </a:moveTo>
                  <a:cubicBezTo>
                    <a:pt x="32" y="1"/>
                    <a:pt x="18" y="7"/>
                    <a:pt x="12" y="14"/>
                  </a:cubicBezTo>
                  <a:cubicBezTo>
                    <a:pt x="1" y="24"/>
                    <a:pt x="1" y="36"/>
                    <a:pt x="12" y="58"/>
                  </a:cubicBezTo>
                  <a:cubicBezTo>
                    <a:pt x="45" y="80"/>
                    <a:pt x="68" y="113"/>
                    <a:pt x="101" y="136"/>
                  </a:cubicBezTo>
                  <a:cubicBezTo>
                    <a:pt x="112" y="147"/>
                    <a:pt x="134" y="158"/>
                    <a:pt x="145" y="180"/>
                  </a:cubicBezTo>
                  <a:cubicBezTo>
                    <a:pt x="167" y="192"/>
                    <a:pt x="179" y="202"/>
                    <a:pt x="201" y="214"/>
                  </a:cubicBezTo>
                  <a:cubicBezTo>
                    <a:pt x="207" y="219"/>
                    <a:pt x="215" y="222"/>
                    <a:pt x="223" y="222"/>
                  </a:cubicBezTo>
                  <a:cubicBezTo>
                    <a:pt x="231" y="222"/>
                    <a:pt x="240" y="219"/>
                    <a:pt x="246" y="214"/>
                  </a:cubicBezTo>
                  <a:cubicBezTo>
                    <a:pt x="256" y="214"/>
                    <a:pt x="256" y="192"/>
                    <a:pt x="256" y="180"/>
                  </a:cubicBezTo>
                  <a:cubicBezTo>
                    <a:pt x="234" y="169"/>
                    <a:pt x="223" y="147"/>
                    <a:pt x="212" y="136"/>
                  </a:cubicBezTo>
                  <a:cubicBezTo>
                    <a:pt x="190" y="125"/>
                    <a:pt x="179" y="103"/>
                    <a:pt x="167" y="91"/>
                  </a:cubicBezTo>
                  <a:cubicBezTo>
                    <a:pt x="134" y="69"/>
                    <a:pt x="101" y="36"/>
                    <a:pt x="68" y="14"/>
                  </a:cubicBezTo>
                  <a:cubicBezTo>
                    <a:pt x="63" y="4"/>
                    <a:pt x="54" y="1"/>
                    <a:pt x="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58" name="Google Shape;16958;p24"/>
            <p:cNvSpPr/>
            <p:nvPr/>
          </p:nvSpPr>
          <p:spPr>
            <a:xfrm flipH="1">
              <a:off x="481702" y="349105"/>
              <a:ext cx="69381" cy="16700"/>
            </a:xfrm>
            <a:custGeom>
              <a:avLst/>
              <a:gdLst/>
              <a:ahLst/>
              <a:cxnLst/>
              <a:rect l="l" t="t" r="r" b="b"/>
              <a:pathLst>
                <a:path w="860" h="207" extrusionOk="0">
                  <a:moveTo>
                    <a:pt x="213" y="1"/>
                  </a:moveTo>
                  <a:cubicBezTo>
                    <a:pt x="157" y="1"/>
                    <a:pt x="101" y="4"/>
                    <a:pt x="45" y="11"/>
                  </a:cubicBezTo>
                  <a:cubicBezTo>
                    <a:pt x="22" y="11"/>
                    <a:pt x="0" y="33"/>
                    <a:pt x="12" y="55"/>
                  </a:cubicBezTo>
                  <a:cubicBezTo>
                    <a:pt x="22" y="78"/>
                    <a:pt x="45" y="78"/>
                    <a:pt x="67" y="78"/>
                  </a:cubicBezTo>
                  <a:cubicBezTo>
                    <a:pt x="115" y="71"/>
                    <a:pt x="163" y="68"/>
                    <a:pt x="211" y="68"/>
                  </a:cubicBezTo>
                  <a:cubicBezTo>
                    <a:pt x="407" y="68"/>
                    <a:pt x="600" y="120"/>
                    <a:pt x="779" y="200"/>
                  </a:cubicBezTo>
                  <a:cubicBezTo>
                    <a:pt x="783" y="205"/>
                    <a:pt x="789" y="207"/>
                    <a:pt x="795" y="207"/>
                  </a:cubicBezTo>
                  <a:cubicBezTo>
                    <a:pt x="822" y="207"/>
                    <a:pt x="859" y="174"/>
                    <a:pt x="823" y="156"/>
                  </a:cubicBezTo>
                  <a:cubicBezTo>
                    <a:pt x="639" y="50"/>
                    <a:pt x="426" y="1"/>
                    <a:pt x="21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59" name="Google Shape;16959;p24"/>
            <p:cNvSpPr/>
            <p:nvPr/>
          </p:nvSpPr>
          <p:spPr>
            <a:xfrm flipH="1">
              <a:off x="473877" y="344184"/>
              <a:ext cx="47598" cy="18152"/>
            </a:xfrm>
            <a:custGeom>
              <a:avLst/>
              <a:gdLst/>
              <a:ahLst/>
              <a:cxnLst/>
              <a:rect l="l" t="t" r="r" b="b"/>
              <a:pathLst>
                <a:path w="590" h="225" extrusionOk="0">
                  <a:moveTo>
                    <a:pt x="44" y="1"/>
                  </a:moveTo>
                  <a:cubicBezTo>
                    <a:pt x="33" y="1"/>
                    <a:pt x="20" y="9"/>
                    <a:pt x="11" y="17"/>
                  </a:cubicBezTo>
                  <a:cubicBezTo>
                    <a:pt x="1" y="39"/>
                    <a:pt x="23" y="50"/>
                    <a:pt x="45" y="61"/>
                  </a:cubicBezTo>
                  <a:cubicBezTo>
                    <a:pt x="212" y="84"/>
                    <a:pt x="379" y="139"/>
                    <a:pt x="535" y="217"/>
                  </a:cubicBezTo>
                  <a:cubicBezTo>
                    <a:pt x="540" y="222"/>
                    <a:pt x="548" y="225"/>
                    <a:pt x="556" y="225"/>
                  </a:cubicBezTo>
                  <a:cubicBezTo>
                    <a:pt x="565" y="225"/>
                    <a:pt x="573" y="222"/>
                    <a:pt x="579" y="217"/>
                  </a:cubicBezTo>
                  <a:cubicBezTo>
                    <a:pt x="590" y="205"/>
                    <a:pt x="590" y="183"/>
                    <a:pt x="579" y="172"/>
                  </a:cubicBezTo>
                  <a:cubicBezTo>
                    <a:pt x="423" y="84"/>
                    <a:pt x="245" y="27"/>
                    <a:pt x="56" y="5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60" name="Google Shape;16960;p24"/>
            <p:cNvSpPr/>
            <p:nvPr/>
          </p:nvSpPr>
          <p:spPr>
            <a:xfrm flipH="1">
              <a:off x="468471" y="343700"/>
              <a:ext cx="18878" cy="9681"/>
            </a:xfrm>
            <a:custGeom>
              <a:avLst/>
              <a:gdLst/>
              <a:ahLst/>
              <a:cxnLst/>
              <a:rect l="l" t="t" r="r" b="b"/>
              <a:pathLst>
                <a:path w="234" h="120" extrusionOk="0">
                  <a:moveTo>
                    <a:pt x="33" y="1"/>
                  </a:moveTo>
                  <a:cubicBezTo>
                    <a:pt x="23" y="1"/>
                    <a:pt x="0" y="11"/>
                    <a:pt x="0" y="33"/>
                  </a:cubicBezTo>
                  <a:cubicBezTo>
                    <a:pt x="0" y="56"/>
                    <a:pt x="23" y="67"/>
                    <a:pt x="33" y="67"/>
                  </a:cubicBezTo>
                  <a:lnTo>
                    <a:pt x="78" y="67"/>
                  </a:lnTo>
                  <a:lnTo>
                    <a:pt x="89" y="78"/>
                  </a:lnTo>
                  <a:lnTo>
                    <a:pt x="112" y="78"/>
                  </a:lnTo>
                  <a:cubicBezTo>
                    <a:pt x="122" y="90"/>
                    <a:pt x="134" y="90"/>
                    <a:pt x="144" y="100"/>
                  </a:cubicBezTo>
                  <a:cubicBezTo>
                    <a:pt x="156" y="100"/>
                    <a:pt x="178" y="112"/>
                    <a:pt x="189" y="112"/>
                  </a:cubicBezTo>
                  <a:cubicBezTo>
                    <a:pt x="195" y="117"/>
                    <a:pt x="200" y="120"/>
                    <a:pt x="206" y="120"/>
                  </a:cubicBezTo>
                  <a:cubicBezTo>
                    <a:pt x="211" y="120"/>
                    <a:pt x="217" y="117"/>
                    <a:pt x="223" y="112"/>
                  </a:cubicBezTo>
                  <a:cubicBezTo>
                    <a:pt x="233" y="100"/>
                    <a:pt x="233" y="90"/>
                    <a:pt x="233" y="78"/>
                  </a:cubicBezTo>
                  <a:cubicBezTo>
                    <a:pt x="223" y="67"/>
                    <a:pt x="211" y="56"/>
                    <a:pt x="189" y="45"/>
                  </a:cubicBezTo>
                  <a:cubicBezTo>
                    <a:pt x="178" y="45"/>
                    <a:pt x="167" y="33"/>
                    <a:pt x="144" y="23"/>
                  </a:cubicBezTo>
                  <a:cubicBezTo>
                    <a:pt x="112" y="11"/>
                    <a:pt x="78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61" name="Google Shape;16961;p24"/>
            <p:cNvSpPr/>
            <p:nvPr/>
          </p:nvSpPr>
          <p:spPr>
            <a:xfrm flipH="1">
              <a:off x="470246" y="296101"/>
              <a:ext cx="25251" cy="10891"/>
            </a:xfrm>
            <a:custGeom>
              <a:avLst/>
              <a:gdLst/>
              <a:ahLst/>
              <a:cxnLst/>
              <a:rect l="l" t="t" r="r" b="b"/>
              <a:pathLst>
                <a:path w="313" h="135" extrusionOk="0">
                  <a:moveTo>
                    <a:pt x="68" y="1"/>
                  </a:moveTo>
                  <a:cubicBezTo>
                    <a:pt x="45" y="1"/>
                    <a:pt x="23" y="1"/>
                    <a:pt x="12" y="12"/>
                  </a:cubicBezTo>
                  <a:cubicBezTo>
                    <a:pt x="1" y="34"/>
                    <a:pt x="12" y="57"/>
                    <a:pt x="23" y="57"/>
                  </a:cubicBezTo>
                  <a:cubicBezTo>
                    <a:pt x="112" y="79"/>
                    <a:pt x="190" y="112"/>
                    <a:pt x="268" y="134"/>
                  </a:cubicBezTo>
                  <a:cubicBezTo>
                    <a:pt x="279" y="134"/>
                    <a:pt x="302" y="134"/>
                    <a:pt x="302" y="112"/>
                  </a:cubicBezTo>
                  <a:cubicBezTo>
                    <a:pt x="312" y="101"/>
                    <a:pt x="302" y="90"/>
                    <a:pt x="290" y="79"/>
                  </a:cubicBezTo>
                  <a:cubicBezTo>
                    <a:pt x="257" y="67"/>
                    <a:pt x="223" y="57"/>
                    <a:pt x="179" y="45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62" name="Google Shape;16962;p24"/>
            <p:cNvSpPr/>
            <p:nvPr/>
          </p:nvSpPr>
          <p:spPr>
            <a:xfrm flipH="1">
              <a:off x="800856" y="-20310"/>
              <a:ext cx="39611" cy="57279"/>
            </a:xfrm>
            <a:custGeom>
              <a:avLst/>
              <a:gdLst/>
              <a:ahLst/>
              <a:cxnLst/>
              <a:rect l="l" t="t" r="r" b="b"/>
              <a:pathLst>
                <a:path w="491" h="710" extrusionOk="0">
                  <a:moveTo>
                    <a:pt x="421" y="0"/>
                  </a:moveTo>
                  <a:cubicBezTo>
                    <a:pt x="412" y="0"/>
                    <a:pt x="403" y="3"/>
                    <a:pt x="396" y="8"/>
                  </a:cubicBezTo>
                  <a:cubicBezTo>
                    <a:pt x="295" y="97"/>
                    <a:pt x="206" y="197"/>
                    <a:pt x="139" y="308"/>
                  </a:cubicBezTo>
                  <a:cubicBezTo>
                    <a:pt x="73" y="420"/>
                    <a:pt x="6" y="541"/>
                    <a:pt x="6" y="675"/>
                  </a:cubicBezTo>
                  <a:cubicBezTo>
                    <a:pt x="0" y="699"/>
                    <a:pt x="20" y="710"/>
                    <a:pt x="41" y="710"/>
                  </a:cubicBezTo>
                  <a:cubicBezTo>
                    <a:pt x="59" y="710"/>
                    <a:pt x="79" y="702"/>
                    <a:pt x="84" y="686"/>
                  </a:cubicBezTo>
                  <a:cubicBezTo>
                    <a:pt x="129" y="575"/>
                    <a:pt x="173" y="452"/>
                    <a:pt x="240" y="341"/>
                  </a:cubicBezTo>
                  <a:cubicBezTo>
                    <a:pt x="295" y="230"/>
                    <a:pt x="384" y="141"/>
                    <a:pt x="473" y="52"/>
                  </a:cubicBezTo>
                  <a:cubicBezTo>
                    <a:pt x="490" y="27"/>
                    <a:pt x="454" y="0"/>
                    <a:pt x="42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63" name="Google Shape;16963;p24"/>
            <p:cNvSpPr/>
            <p:nvPr/>
          </p:nvSpPr>
          <p:spPr>
            <a:xfrm flipH="1">
              <a:off x="787303" y="-9176"/>
              <a:ext cx="38563" cy="46065"/>
            </a:xfrm>
            <a:custGeom>
              <a:avLst/>
              <a:gdLst/>
              <a:ahLst/>
              <a:cxnLst/>
              <a:rect l="l" t="t" r="r" b="b"/>
              <a:pathLst>
                <a:path w="478" h="571" extrusionOk="0">
                  <a:moveTo>
                    <a:pt x="418" y="0"/>
                  </a:moveTo>
                  <a:cubicBezTo>
                    <a:pt x="412" y="0"/>
                    <a:pt x="407" y="1"/>
                    <a:pt x="403" y="3"/>
                  </a:cubicBezTo>
                  <a:cubicBezTo>
                    <a:pt x="314" y="81"/>
                    <a:pt x="248" y="159"/>
                    <a:pt x="181" y="248"/>
                  </a:cubicBezTo>
                  <a:cubicBezTo>
                    <a:pt x="114" y="337"/>
                    <a:pt x="47" y="426"/>
                    <a:pt x="14" y="537"/>
                  </a:cubicBezTo>
                  <a:cubicBezTo>
                    <a:pt x="0" y="559"/>
                    <a:pt x="27" y="571"/>
                    <a:pt x="51" y="571"/>
                  </a:cubicBezTo>
                  <a:cubicBezTo>
                    <a:pt x="65" y="571"/>
                    <a:pt x="77" y="567"/>
                    <a:pt x="81" y="559"/>
                  </a:cubicBezTo>
                  <a:cubicBezTo>
                    <a:pt x="136" y="470"/>
                    <a:pt x="192" y="371"/>
                    <a:pt x="259" y="282"/>
                  </a:cubicBezTo>
                  <a:cubicBezTo>
                    <a:pt x="314" y="203"/>
                    <a:pt x="381" y="114"/>
                    <a:pt x="459" y="37"/>
                  </a:cubicBezTo>
                  <a:cubicBezTo>
                    <a:pt x="478" y="19"/>
                    <a:pt x="443" y="0"/>
                    <a:pt x="41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64" name="Google Shape;16964;p24"/>
            <p:cNvSpPr/>
            <p:nvPr/>
          </p:nvSpPr>
          <p:spPr>
            <a:xfrm flipH="1">
              <a:off x="732605" y="-24343"/>
              <a:ext cx="86403" cy="79868"/>
            </a:xfrm>
            <a:custGeom>
              <a:avLst/>
              <a:gdLst/>
              <a:ahLst/>
              <a:cxnLst/>
              <a:rect l="l" t="t" r="r" b="b"/>
              <a:pathLst>
                <a:path w="1071" h="990" extrusionOk="0">
                  <a:moveTo>
                    <a:pt x="1007" y="1"/>
                  </a:moveTo>
                  <a:cubicBezTo>
                    <a:pt x="1003" y="1"/>
                    <a:pt x="1000" y="1"/>
                    <a:pt x="997" y="2"/>
                  </a:cubicBezTo>
                  <a:cubicBezTo>
                    <a:pt x="541" y="136"/>
                    <a:pt x="163" y="502"/>
                    <a:pt x="7" y="947"/>
                  </a:cubicBezTo>
                  <a:cubicBezTo>
                    <a:pt x="0" y="974"/>
                    <a:pt x="30" y="989"/>
                    <a:pt x="58" y="989"/>
                  </a:cubicBezTo>
                  <a:cubicBezTo>
                    <a:pt x="75" y="989"/>
                    <a:pt x="92" y="983"/>
                    <a:pt x="96" y="970"/>
                  </a:cubicBezTo>
                  <a:cubicBezTo>
                    <a:pt x="252" y="536"/>
                    <a:pt x="607" y="213"/>
                    <a:pt x="1030" y="58"/>
                  </a:cubicBezTo>
                  <a:cubicBezTo>
                    <a:pt x="1070" y="48"/>
                    <a:pt x="1038" y="1"/>
                    <a:pt x="100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65" name="Google Shape;16965;p24"/>
            <p:cNvSpPr/>
            <p:nvPr/>
          </p:nvSpPr>
          <p:spPr>
            <a:xfrm flipH="1">
              <a:off x="722358" y="-6433"/>
              <a:ext cx="30576" cy="25493"/>
            </a:xfrm>
            <a:custGeom>
              <a:avLst/>
              <a:gdLst/>
              <a:ahLst/>
              <a:cxnLst/>
              <a:rect l="l" t="t" r="r" b="b"/>
              <a:pathLst>
                <a:path w="379" h="316" extrusionOk="0">
                  <a:moveTo>
                    <a:pt x="321" y="1"/>
                  </a:moveTo>
                  <a:cubicBezTo>
                    <a:pt x="310" y="1"/>
                    <a:pt x="299" y="4"/>
                    <a:pt x="289" y="14"/>
                  </a:cubicBezTo>
                  <a:cubicBezTo>
                    <a:pt x="200" y="92"/>
                    <a:pt x="111" y="169"/>
                    <a:pt x="22" y="258"/>
                  </a:cubicBezTo>
                  <a:cubicBezTo>
                    <a:pt x="0" y="270"/>
                    <a:pt x="0" y="292"/>
                    <a:pt x="22" y="303"/>
                  </a:cubicBezTo>
                  <a:cubicBezTo>
                    <a:pt x="29" y="309"/>
                    <a:pt x="42" y="316"/>
                    <a:pt x="57" y="316"/>
                  </a:cubicBezTo>
                  <a:cubicBezTo>
                    <a:pt x="68" y="316"/>
                    <a:pt x="80" y="312"/>
                    <a:pt x="89" y="303"/>
                  </a:cubicBezTo>
                  <a:cubicBezTo>
                    <a:pt x="178" y="225"/>
                    <a:pt x="267" y="147"/>
                    <a:pt x="367" y="70"/>
                  </a:cubicBezTo>
                  <a:cubicBezTo>
                    <a:pt x="378" y="47"/>
                    <a:pt x="378" y="25"/>
                    <a:pt x="367" y="14"/>
                  </a:cubicBezTo>
                  <a:cubicBezTo>
                    <a:pt x="354" y="7"/>
                    <a:pt x="337" y="1"/>
                    <a:pt x="32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66" name="Google Shape;16966;p24"/>
            <p:cNvSpPr/>
            <p:nvPr/>
          </p:nvSpPr>
          <p:spPr>
            <a:xfrm flipH="1">
              <a:off x="922193" y="-8450"/>
              <a:ext cx="16538" cy="36546"/>
            </a:xfrm>
            <a:custGeom>
              <a:avLst/>
              <a:gdLst/>
              <a:ahLst/>
              <a:cxnLst/>
              <a:rect l="l" t="t" r="r" b="b"/>
              <a:pathLst>
                <a:path w="205" h="453" extrusionOk="0">
                  <a:moveTo>
                    <a:pt x="155" y="1"/>
                  </a:moveTo>
                  <a:cubicBezTo>
                    <a:pt x="143" y="1"/>
                    <a:pt x="131" y="5"/>
                    <a:pt x="123" y="16"/>
                  </a:cubicBezTo>
                  <a:cubicBezTo>
                    <a:pt x="45" y="139"/>
                    <a:pt x="0" y="283"/>
                    <a:pt x="0" y="428"/>
                  </a:cubicBezTo>
                  <a:cubicBezTo>
                    <a:pt x="0" y="445"/>
                    <a:pt x="17" y="453"/>
                    <a:pt x="35" y="453"/>
                  </a:cubicBezTo>
                  <a:cubicBezTo>
                    <a:pt x="53" y="453"/>
                    <a:pt x="73" y="445"/>
                    <a:pt x="79" y="428"/>
                  </a:cubicBezTo>
                  <a:cubicBezTo>
                    <a:pt x="89" y="295"/>
                    <a:pt x="123" y="161"/>
                    <a:pt x="190" y="50"/>
                  </a:cubicBezTo>
                  <a:cubicBezTo>
                    <a:pt x="205" y="20"/>
                    <a:pt x="180" y="1"/>
                    <a:pt x="1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67" name="Google Shape;16967;p24"/>
            <p:cNvSpPr/>
            <p:nvPr/>
          </p:nvSpPr>
          <p:spPr>
            <a:xfrm flipH="1">
              <a:off x="920176" y="6152"/>
              <a:ext cx="7825" cy="22670"/>
            </a:xfrm>
            <a:custGeom>
              <a:avLst/>
              <a:gdLst/>
              <a:ahLst/>
              <a:cxnLst/>
              <a:rect l="l" t="t" r="r" b="b"/>
              <a:pathLst>
                <a:path w="97" h="281" extrusionOk="0">
                  <a:moveTo>
                    <a:pt x="71" y="1"/>
                  </a:moveTo>
                  <a:cubicBezTo>
                    <a:pt x="61" y="1"/>
                    <a:pt x="50" y="4"/>
                    <a:pt x="45" y="13"/>
                  </a:cubicBezTo>
                  <a:cubicBezTo>
                    <a:pt x="35" y="92"/>
                    <a:pt x="12" y="181"/>
                    <a:pt x="1" y="258"/>
                  </a:cubicBezTo>
                  <a:cubicBezTo>
                    <a:pt x="1" y="270"/>
                    <a:pt x="12" y="280"/>
                    <a:pt x="23" y="280"/>
                  </a:cubicBezTo>
                  <a:cubicBezTo>
                    <a:pt x="35" y="280"/>
                    <a:pt x="45" y="280"/>
                    <a:pt x="45" y="270"/>
                  </a:cubicBezTo>
                  <a:cubicBezTo>
                    <a:pt x="68" y="181"/>
                    <a:pt x="79" y="102"/>
                    <a:pt x="90" y="13"/>
                  </a:cubicBezTo>
                  <a:cubicBezTo>
                    <a:pt x="97" y="7"/>
                    <a:pt x="84" y="1"/>
                    <a:pt x="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68" name="Google Shape;16968;p24"/>
            <p:cNvSpPr/>
            <p:nvPr/>
          </p:nvSpPr>
          <p:spPr>
            <a:xfrm flipH="1">
              <a:off x="558184" y="149836"/>
              <a:ext cx="92131" cy="28156"/>
            </a:xfrm>
            <a:custGeom>
              <a:avLst/>
              <a:gdLst/>
              <a:ahLst/>
              <a:cxnLst/>
              <a:rect l="l" t="t" r="r" b="b"/>
              <a:pathLst>
                <a:path w="1142" h="349" extrusionOk="0">
                  <a:moveTo>
                    <a:pt x="910" y="1"/>
                  </a:moveTo>
                  <a:cubicBezTo>
                    <a:pt x="588" y="1"/>
                    <a:pt x="260" y="98"/>
                    <a:pt x="18" y="313"/>
                  </a:cubicBezTo>
                  <a:cubicBezTo>
                    <a:pt x="0" y="331"/>
                    <a:pt x="26" y="349"/>
                    <a:pt x="42" y="349"/>
                  </a:cubicBezTo>
                  <a:cubicBezTo>
                    <a:pt x="46" y="349"/>
                    <a:pt x="49" y="348"/>
                    <a:pt x="51" y="345"/>
                  </a:cubicBezTo>
                  <a:cubicBezTo>
                    <a:pt x="308" y="166"/>
                    <a:pt x="605" y="58"/>
                    <a:pt x="914" y="58"/>
                  </a:cubicBezTo>
                  <a:cubicBezTo>
                    <a:pt x="967" y="58"/>
                    <a:pt x="1021" y="61"/>
                    <a:pt x="1075" y="68"/>
                  </a:cubicBezTo>
                  <a:cubicBezTo>
                    <a:pt x="1119" y="68"/>
                    <a:pt x="1141" y="23"/>
                    <a:pt x="1097" y="12"/>
                  </a:cubicBezTo>
                  <a:cubicBezTo>
                    <a:pt x="1035" y="5"/>
                    <a:pt x="972" y="1"/>
                    <a:pt x="91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69" name="Google Shape;16969;p24"/>
            <p:cNvSpPr/>
            <p:nvPr/>
          </p:nvSpPr>
          <p:spPr>
            <a:xfrm flipH="1">
              <a:off x="553988" y="161050"/>
              <a:ext cx="65669" cy="11537"/>
            </a:xfrm>
            <a:custGeom>
              <a:avLst/>
              <a:gdLst/>
              <a:ahLst/>
              <a:cxnLst/>
              <a:rect l="l" t="t" r="r" b="b"/>
              <a:pathLst>
                <a:path w="814" h="143" extrusionOk="0">
                  <a:moveTo>
                    <a:pt x="463" y="1"/>
                  </a:moveTo>
                  <a:cubicBezTo>
                    <a:pt x="317" y="1"/>
                    <a:pt x="172" y="31"/>
                    <a:pt x="39" y="95"/>
                  </a:cubicBezTo>
                  <a:cubicBezTo>
                    <a:pt x="0" y="114"/>
                    <a:pt x="28" y="142"/>
                    <a:pt x="57" y="142"/>
                  </a:cubicBezTo>
                  <a:cubicBezTo>
                    <a:pt x="62" y="142"/>
                    <a:pt x="67" y="141"/>
                    <a:pt x="72" y="140"/>
                  </a:cubicBezTo>
                  <a:cubicBezTo>
                    <a:pt x="206" y="86"/>
                    <a:pt x="349" y="56"/>
                    <a:pt x="490" y="56"/>
                  </a:cubicBezTo>
                  <a:cubicBezTo>
                    <a:pt x="582" y="56"/>
                    <a:pt x="674" y="69"/>
                    <a:pt x="761" y="95"/>
                  </a:cubicBezTo>
                  <a:cubicBezTo>
                    <a:pt x="765" y="97"/>
                    <a:pt x="769" y="97"/>
                    <a:pt x="772" y="97"/>
                  </a:cubicBezTo>
                  <a:cubicBezTo>
                    <a:pt x="799" y="97"/>
                    <a:pt x="813" y="61"/>
                    <a:pt x="783" y="51"/>
                  </a:cubicBezTo>
                  <a:cubicBezTo>
                    <a:pt x="679" y="18"/>
                    <a:pt x="571" y="1"/>
                    <a:pt x="46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70" name="Google Shape;16970;p24"/>
            <p:cNvSpPr/>
            <p:nvPr/>
          </p:nvSpPr>
          <p:spPr>
            <a:xfrm flipH="1">
              <a:off x="583354" y="-11597"/>
              <a:ext cx="15248" cy="26703"/>
            </a:xfrm>
            <a:custGeom>
              <a:avLst/>
              <a:gdLst/>
              <a:ahLst/>
              <a:cxnLst/>
              <a:rect l="l" t="t" r="r" b="b"/>
              <a:pathLst>
                <a:path w="189" h="331" extrusionOk="0">
                  <a:moveTo>
                    <a:pt x="156" y="0"/>
                  </a:moveTo>
                  <a:cubicBezTo>
                    <a:pt x="144" y="0"/>
                    <a:pt x="122" y="0"/>
                    <a:pt x="111" y="11"/>
                  </a:cubicBezTo>
                  <a:cubicBezTo>
                    <a:pt x="78" y="55"/>
                    <a:pt x="45" y="100"/>
                    <a:pt x="22" y="156"/>
                  </a:cubicBezTo>
                  <a:cubicBezTo>
                    <a:pt x="22" y="178"/>
                    <a:pt x="11" y="211"/>
                    <a:pt x="0" y="233"/>
                  </a:cubicBezTo>
                  <a:cubicBezTo>
                    <a:pt x="0" y="267"/>
                    <a:pt x="0" y="289"/>
                    <a:pt x="11" y="322"/>
                  </a:cubicBezTo>
                  <a:cubicBezTo>
                    <a:pt x="11" y="328"/>
                    <a:pt x="22" y="331"/>
                    <a:pt x="33" y="331"/>
                  </a:cubicBezTo>
                  <a:cubicBezTo>
                    <a:pt x="44" y="331"/>
                    <a:pt x="55" y="328"/>
                    <a:pt x="55" y="322"/>
                  </a:cubicBezTo>
                  <a:cubicBezTo>
                    <a:pt x="67" y="300"/>
                    <a:pt x="67" y="267"/>
                    <a:pt x="78" y="245"/>
                  </a:cubicBezTo>
                  <a:cubicBezTo>
                    <a:pt x="78" y="223"/>
                    <a:pt x="89" y="200"/>
                    <a:pt x="100" y="167"/>
                  </a:cubicBezTo>
                  <a:cubicBezTo>
                    <a:pt x="111" y="122"/>
                    <a:pt x="144" y="78"/>
                    <a:pt x="178" y="45"/>
                  </a:cubicBezTo>
                  <a:cubicBezTo>
                    <a:pt x="189" y="22"/>
                    <a:pt x="178" y="11"/>
                    <a:pt x="1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71" name="Google Shape;16971;p24"/>
            <p:cNvSpPr/>
            <p:nvPr/>
          </p:nvSpPr>
          <p:spPr>
            <a:xfrm flipH="1">
              <a:off x="577948" y="8088"/>
              <a:ext cx="9923" cy="17103"/>
            </a:xfrm>
            <a:custGeom>
              <a:avLst/>
              <a:gdLst/>
              <a:ahLst/>
              <a:cxnLst/>
              <a:rect l="l" t="t" r="r" b="b"/>
              <a:pathLst>
                <a:path w="123" h="212" extrusionOk="0">
                  <a:moveTo>
                    <a:pt x="90" y="1"/>
                  </a:moveTo>
                  <a:cubicBezTo>
                    <a:pt x="78" y="1"/>
                    <a:pt x="56" y="1"/>
                    <a:pt x="45" y="12"/>
                  </a:cubicBezTo>
                  <a:cubicBezTo>
                    <a:pt x="34" y="45"/>
                    <a:pt x="34" y="78"/>
                    <a:pt x="23" y="100"/>
                  </a:cubicBezTo>
                  <a:cubicBezTo>
                    <a:pt x="23" y="112"/>
                    <a:pt x="11" y="134"/>
                    <a:pt x="11" y="145"/>
                  </a:cubicBezTo>
                  <a:cubicBezTo>
                    <a:pt x="11" y="157"/>
                    <a:pt x="1" y="179"/>
                    <a:pt x="1" y="189"/>
                  </a:cubicBezTo>
                  <a:cubicBezTo>
                    <a:pt x="1" y="201"/>
                    <a:pt x="23" y="212"/>
                    <a:pt x="34" y="212"/>
                  </a:cubicBezTo>
                  <a:cubicBezTo>
                    <a:pt x="45" y="212"/>
                    <a:pt x="56" y="212"/>
                    <a:pt x="67" y="201"/>
                  </a:cubicBezTo>
                  <a:cubicBezTo>
                    <a:pt x="78" y="179"/>
                    <a:pt x="78" y="167"/>
                    <a:pt x="78" y="157"/>
                  </a:cubicBezTo>
                  <a:cubicBezTo>
                    <a:pt x="90" y="145"/>
                    <a:pt x="90" y="134"/>
                    <a:pt x="90" y="112"/>
                  </a:cubicBezTo>
                  <a:cubicBezTo>
                    <a:pt x="100" y="90"/>
                    <a:pt x="112" y="56"/>
                    <a:pt x="112" y="34"/>
                  </a:cubicBezTo>
                  <a:cubicBezTo>
                    <a:pt x="123" y="12"/>
                    <a:pt x="112" y="1"/>
                    <a:pt x="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72" name="Google Shape;16972;p24"/>
            <p:cNvSpPr/>
            <p:nvPr/>
          </p:nvSpPr>
          <p:spPr>
            <a:xfrm flipH="1">
              <a:off x="754710" y="402512"/>
              <a:ext cx="39853" cy="69461"/>
            </a:xfrm>
            <a:custGeom>
              <a:avLst/>
              <a:gdLst/>
              <a:ahLst/>
              <a:cxnLst/>
              <a:rect l="l" t="t" r="r" b="b"/>
              <a:pathLst>
                <a:path w="494" h="861" extrusionOk="0">
                  <a:moveTo>
                    <a:pt x="59" y="1"/>
                  </a:moveTo>
                  <a:cubicBezTo>
                    <a:pt x="30" y="1"/>
                    <a:pt x="0" y="20"/>
                    <a:pt x="15" y="50"/>
                  </a:cubicBezTo>
                  <a:cubicBezTo>
                    <a:pt x="160" y="239"/>
                    <a:pt x="238" y="461"/>
                    <a:pt x="282" y="695"/>
                  </a:cubicBezTo>
                  <a:cubicBezTo>
                    <a:pt x="288" y="710"/>
                    <a:pt x="307" y="719"/>
                    <a:pt x="326" y="719"/>
                  </a:cubicBezTo>
                  <a:cubicBezTo>
                    <a:pt x="349" y="719"/>
                    <a:pt x="371" y="708"/>
                    <a:pt x="371" y="684"/>
                  </a:cubicBezTo>
                  <a:cubicBezTo>
                    <a:pt x="371" y="661"/>
                    <a:pt x="360" y="639"/>
                    <a:pt x="360" y="617"/>
                  </a:cubicBezTo>
                  <a:lnTo>
                    <a:pt x="360" y="617"/>
                  </a:lnTo>
                  <a:cubicBezTo>
                    <a:pt x="393" y="684"/>
                    <a:pt x="416" y="762"/>
                    <a:pt x="438" y="839"/>
                  </a:cubicBezTo>
                  <a:cubicBezTo>
                    <a:pt x="438" y="855"/>
                    <a:pt x="449" y="861"/>
                    <a:pt x="462" y="861"/>
                  </a:cubicBezTo>
                  <a:cubicBezTo>
                    <a:pt x="477" y="861"/>
                    <a:pt x="494" y="852"/>
                    <a:pt x="494" y="839"/>
                  </a:cubicBezTo>
                  <a:cubicBezTo>
                    <a:pt x="472" y="673"/>
                    <a:pt x="393" y="528"/>
                    <a:pt x="304" y="384"/>
                  </a:cubicBezTo>
                  <a:lnTo>
                    <a:pt x="294" y="384"/>
                  </a:lnTo>
                  <a:cubicBezTo>
                    <a:pt x="249" y="250"/>
                    <a:pt x="171" y="127"/>
                    <a:pt x="94" y="16"/>
                  </a:cubicBezTo>
                  <a:cubicBezTo>
                    <a:pt x="86" y="5"/>
                    <a:pt x="73" y="1"/>
                    <a:pt x="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73" name="Google Shape;16973;p24"/>
            <p:cNvSpPr/>
            <p:nvPr/>
          </p:nvSpPr>
          <p:spPr>
            <a:xfrm flipH="1">
              <a:off x="737687" y="436235"/>
              <a:ext cx="14037" cy="28640"/>
            </a:xfrm>
            <a:custGeom>
              <a:avLst/>
              <a:gdLst/>
              <a:ahLst/>
              <a:cxnLst/>
              <a:rect l="l" t="t" r="r" b="b"/>
              <a:pathLst>
                <a:path w="174" h="355" extrusionOk="0">
                  <a:moveTo>
                    <a:pt x="40" y="1"/>
                  </a:moveTo>
                  <a:cubicBezTo>
                    <a:pt x="20" y="1"/>
                    <a:pt x="1" y="13"/>
                    <a:pt x="7" y="32"/>
                  </a:cubicBezTo>
                  <a:cubicBezTo>
                    <a:pt x="18" y="88"/>
                    <a:pt x="40" y="132"/>
                    <a:pt x="52" y="188"/>
                  </a:cubicBezTo>
                  <a:cubicBezTo>
                    <a:pt x="63" y="210"/>
                    <a:pt x="74" y="233"/>
                    <a:pt x="74" y="255"/>
                  </a:cubicBezTo>
                  <a:cubicBezTo>
                    <a:pt x="85" y="288"/>
                    <a:pt x="96" y="310"/>
                    <a:pt x="119" y="332"/>
                  </a:cubicBezTo>
                  <a:cubicBezTo>
                    <a:pt x="119" y="344"/>
                    <a:pt x="129" y="355"/>
                    <a:pt x="152" y="355"/>
                  </a:cubicBezTo>
                  <a:cubicBezTo>
                    <a:pt x="163" y="355"/>
                    <a:pt x="174" y="344"/>
                    <a:pt x="174" y="332"/>
                  </a:cubicBezTo>
                  <a:cubicBezTo>
                    <a:pt x="174" y="299"/>
                    <a:pt x="163" y="277"/>
                    <a:pt x="163" y="243"/>
                  </a:cubicBezTo>
                  <a:lnTo>
                    <a:pt x="129" y="177"/>
                  </a:lnTo>
                  <a:cubicBezTo>
                    <a:pt x="107" y="121"/>
                    <a:pt x="96" y="65"/>
                    <a:pt x="74" y="21"/>
                  </a:cubicBezTo>
                  <a:cubicBezTo>
                    <a:pt x="69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74" name="Google Shape;16974;p24"/>
            <p:cNvSpPr/>
            <p:nvPr/>
          </p:nvSpPr>
          <p:spPr>
            <a:xfrm flipH="1">
              <a:off x="999642" y="399850"/>
              <a:ext cx="22508" cy="41951"/>
            </a:xfrm>
            <a:custGeom>
              <a:avLst/>
              <a:gdLst/>
              <a:ahLst/>
              <a:cxnLst/>
              <a:rect l="l" t="t" r="r" b="b"/>
              <a:pathLst>
                <a:path w="279" h="520" extrusionOk="0">
                  <a:moveTo>
                    <a:pt x="226" y="0"/>
                  </a:moveTo>
                  <a:cubicBezTo>
                    <a:pt x="210" y="0"/>
                    <a:pt x="194" y="8"/>
                    <a:pt x="178" y="16"/>
                  </a:cubicBezTo>
                  <a:cubicBezTo>
                    <a:pt x="78" y="138"/>
                    <a:pt x="1" y="328"/>
                    <a:pt x="33" y="494"/>
                  </a:cubicBezTo>
                  <a:cubicBezTo>
                    <a:pt x="33" y="511"/>
                    <a:pt x="53" y="520"/>
                    <a:pt x="73" y="520"/>
                  </a:cubicBezTo>
                  <a:cubicBezTo>
                    <a:pt x="92" y="520"/>
                    <a:pt x="112" y="511"/>
                    <a:pt x="112" y="494"/>
                  </a:cubicBezTo>
                  <a:cubicBezTo>
                    <a:pt x="112" y="417"/>
                    <a:pt x="122" y="328"/>
                    <a:pt x="145" y="261"/>
                  </a:cubicBezTo>
                  <a:cubicBezTo>
                    <a:pt x="167" y="183"/>
                    <a:pt x="211" y="116"/>
                    <a:pt x="256" y="49"/>
                  </a:cubicBezTo>
                  <a:cubicBezTo>
                    <a:pt x="278" y="39"/>
                    <a:pt x="256" y="16"/>
                    <a:pt x="245" y="5"/>
                  </a:cubicBezTo>
                  <a:cubicBezTo>
                    <a:pt x="239" y="2"/>
                    <a:pt x="232" y="0"/>
                    <a:pt x="2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75" name="Google Shape;16975;p24"/>
            <p:cNvSpPr/>
            <p:nvPr/>
          </p:nvSpPr>
          <p:spPr>
            <a:xfrm flipH="1">
              <a:off x="990687" y="408321"/>
              <a:ext cx="13553" cy="20491"/>
            </a:xfrm>
            <a:custGeom>
              <a:avLst/>
              <a:gdLst/>
              <a:ahLst/>
              <a:cxnLst/>
              <a:rect l="l" t="t" r="r" b="b"/>
              <a:pathLst>
                <a:path w="168" h="254" extrusionOk="0">
                  <a:moveTo>
                    <a:pt x="112" y="0"/>
                  </a:moveTo>
                  <a:cubicBezTo>
                    <a:pt x="78" y="33"/>
                    <a:pt x="45" y="67"/>
                    <a:pt x="34" y="112"/>
                  </a:cubicBezTo>
                  <a:cubicBezTo>
                    <a:pt x="23" y="134"/>
                    <a:pt x="12" y="156"/>
                    <a:pt x="12" y="167"/>
                  </a:cubicBezTo>
                  <a:cubicBezTo>
                    <a:pt x="12" y="201"/>
                    <a:pt x="1" y="223"/>
                    <a:pt x="23" y="245"/>
                  </a:cubicBezTo>
                  <a:cubicBezTo>
                    <a:pt x="29" y="250"/>
                    <a:pt x="37" y="253"/>
                    <a:pt x="45" y="253"/>
                  </a:cubicBezTo>
                  <a:cubicBezTo>
                    <a:pt x="53" y="253"/>
                    <a:pt x="62" y="250"/>
                    <a:pt x="68" y="245"/>
                  </a:cubicBezTo>
                  <a:cubicBezTo>
                    <a:pt x="78" y="233"/>
                    <a:pt x="78" y="223"/>
                    <a:pt x="78" y="211"/>
                  </a:cubicBezTo>
                  <a:cubicBezTo>
                    <a:pt x="90" y="201"/>
                    <a:pt x="90" y="189"/>
                    <a:pt x="90" y="178"/>
                  </a:cubicBezTo>
                  <a:cubicBezTo>
                    <a:pt x="90" y="167"/>
                    <a:pt x="101" y="144"/>
                    <a:pt x="101" y="134"/>
                  </a:cubicBezTo>
                  <a:cubicBezTo>
                    <a:pt x="112" y="89"/>
                    <a:pt x="134" y="67"/>
                    <a:pt x="157" y="33"/>
                  </a:cubicBezTo>
                  <a:cubicBezTo>
                    <a:pt x="167" y="23"/>
                    <a:pt x="167" y="11"/>
                    <a:pt x="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76" name="Google Shape;16976;p24"/>
            <p:cNvSpPr/>
            <p:nvPr/>
          </p:nvSpPr>
          <p:spPr>
            <a:xfrm flipH="1">
              <a:off x="917998" y="301425"/>
              <a:ext cx="84547" cy="25171"/>
            </a:xfrm>
            <a:custGeom>
              <a:avLst/>
              <a:gdLst/>
              <a:ahLst/>
              <a:cxnLst/>
              <a:rect l="l" t="t" r="r" b="b"/>
              <a:pathLst>
                <a:path w="1048" h="312" extrusionOk="0">
                  <a:moveTo>
                    <a:pt x="770" y="1"/>
                  </a:moveTo>
                  <a:cubicBezTo>
                    <a:pt x="503" y="1"/>
                    <a:pt x="230" y="88"/>
                    <a:pt x="24" y="268"/>
                  </a:cubicBezTo>
                  <a:cubicBezTo>
                    <a:pt x="0" y="293"/>
                    <a:pt x="28" y="311"/>
                    <a:pt x="54" y="311"/>
                  </a:cubicBezTo>
                  <a:cubicBezTo>
                    <a:pt x="64" y="311"/>
                    <a:pt x="73" y="308"/>
                    <a:pt x="80" y="302"/>
                  </a:cubicBezTo>
                  <a:cubicBezTo>
                    <a:pt x="297" y="148"/>
                    <a:pt x="544" y="53"/>
                    <a:pt x="803" y="53"/>
                  </a:cubicBezTo>
                  <a:cubicBezTo>
                    <a:pt x="862" y="53"/>
                    <a:pt x="921" y="58"/>
                    <a:pt x="981" y="68"/>
                  </a:cubicBezTo>
                  <a:cubicBezTo>
                    <a:pt x="1025" y="68"/>
                    <a:pt x="1048" y="24"/>
                    <a:pt x="1003" y="24"/>
                  </a:cubicBezTo>
                  <a:cubicBezTo>
                    <a:pt x="927" y="8"/>
                    <a:pt x="849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77" name="Google Shape;16977;p24"/>
            <p:cNvSpPr/>
            <p:nvPr/>
          </p:nvSpPr>
          <p:spPr>
            <a:xfrm flipH="1">
              <a:off x="955109" y="320223"/>
              <a:ext cx="47760" cy="20653"/>
            </a:xfrm>
            <a:custGeom>
              <a:avLst/>
              <a:gdLst/>
              <a:ahLst/>
              <a:cxnLst/>
              <a:rect l="l" t="t" r="r" b="b"/>
              <a:pathLst>
                <a:path w="592" h="256" extrusionOk="0">
                  <a:moveTo>
                    <a:pt x="552" y="1"/>
                  </a:moveTo>
                  <a:cubicBezTo>
                    <a:pt x="548" y="1"/>
                    <a:pt x="544" y="1"/>
                    <a:pt x="540" y="2"/>
                  </a:cubicBezTo>
                  <a:cubicBezTo>
                    <a:pt x="351" y="13"/>
                    <a:pt x="173" y="91"/>
                    <a:pt x="17" y="213"/>
                  </a:cubicBezTo>
                  <a:cubicBezTo>
                    <a:pt x="1" y="238"/>
                    <a:pt x="20" y="256"/>
                    <a:pt x="40" y="256"/>
                  </a:cubicBezTo>
                  <a:cubicBezTo>
                    <a:pt x="47" y="256"/>
                    <a:pt x="55" y="253"/>
                    <a:pt x="61" y="247"/>
                  </a:cubicBezTo>
                  <a:cubicBezTo>
                    <a:pt x="206" y="136"/>
                    <a:pt x="373" y="69"/>
                    <a:pt x="551" y="47"/>
                  </a:cubicBezTo>
                  <a:cubicBezTo>
                    <a:pt x="591" y="47"/>
                    <a:pt x="586" y="1"/>
                    <a:pt x="5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78" name="Google Shape;16978;p24"/>
            <p:cNvSpPr/>
            <p:nvPr/>
          </p:nvSpPr>
          <p:spPr>
            <a:xfrm flipH="1">
              <a:off x="936876" y="328452"/>
              <a:ext cx="26058" cy="9439"/>
            </a:xfrm>
            <a:custGeom>
              <a:avLst/>
              <a:gdLst/>
              <a:ahLst/>
              <a:cxnLst/>
              <a:rect l="l" t="t" r="r" b="b"/>
              <a:pathLst>
                <a:path w="323" h="117" extrusionOk="0">
                  <a:moveTo>
                    <a:pt x="278" y="0"/>
                  </a:moveTo>
                  <a:cubicBezTo>
                    <a:pt x="245" y="12"/>
                    <a:pt x="201" y="22"/>
                    <a:pt x="156" y="22"/>
                  </a:cubicBezTo>
                  <a:cubicBezTo>
                    <a:pt x="122" y="34"/>
                    <a:pt x="78" y="44"/>
                    <a:pt x="34" y="56"/>
                  </a:cubicBezTo>
                  <a:cubicBezTo>
                    <a:pt x="23" y="67"/>
                    <a:pt x="1" y="78"/>
                    <a:pt x="11" y="101"/>
                  </a:cubicBezTo>
                  <a:cubicBezTo>
                    <a:pt x="11" y="108"/>
                    <a:pt x="28" y="116"/>
                    <a:pt x="42" y="116"/>
                  </a:cubicBezTo>
                  <a:cubicBezTo>
                    <a:pt x="47" y="116"/>
                    <a:pt x="53" y="115"/>
                    <a:pt x="56" y="111"/>
                  </a:cubicBezTo>
                  <a:cubicBezTo>
                    <a:pt x="100" y="111"/>
                    <a:pt x="145" y="101"/>
                    <a:pt x="179" y="89"/>
                  </a:cubicBezTo>
                  <a:cubicBezTo>
                    <a:pt x="223" y="78"/>
                    <a:pt x="268" y="56"/>
                    <a:pt x="312" y="44"/>
                  </a:cubicBezTo>
                  <a:cubicBezTo>
                    <a:pt x="323" y="44"/>
                    <a:pt x="323" y="34"/>
                    <a:pt x="323" y="22"/>
                  </a:cubicBezTo>
                  <a:cubicBezTo>
                    <a:pt x="312" y="0"/>
                    <a:pt x="300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79" name="Google Shape;16979;p24"/>
            <p:cNvSpPr/>
            <p:nvPr/>
          </p:nvSpPr>
          <p:spPr>
            <a:xfrm flipH="1">
              <a:off x="969470" y="294891"/>
              <a:ext cx="88581" cy="12101"/>
            </a:xfrm>
            <a:custGeom>
              <a:avLst/>
              <a:gdLst/>
              <a:ahLst/>
              <a:cxnLst/>
              <a:rect l="l" t="t" r="r" b="b"/>
              <a:pathLst>
                <a:path w="1098" h="150" extrusionOk="0">
                  <a:moveTo>
                    <a:pt x="134" y="0"/>
                  </a:moveTo>
                  <a:cubicBezTo>
                    <a:pt x="104" y="0"/>
                    <a:pt x="75" y="2"/>
                    <a:pt x="45" y="5"/>
                  </a:cubicBezTo>
                  <a:cubicBezTo>
                    <a:pt x="1" y="5"/>
                    <a:pt x="1" y="49"/>
                    <a:pt x="45" y="49"/>
                  </a:cubicBezTo>
                  <a:cubicBezTo>
                    <a:pt x="145" y="49"/>
                    <a:pt x="234" y="60"/>
                    <a:pt x="334" y="72"/>
                  </a:cubicBezTo>
                  <a:cubicBezTo>
                    <a:pt x="423" y="94"/>
                    <a:pt x="523" y="127"/>
                    <a:pt x="612" y="138"/>
                  </a:cubicBezTo>
                  <a:lnTo>
                    <a:pt x="634" y="138"/>
                  </a:lnTo>
                  <a:cubicBezTo>
                    <a:pt x="646" y="149"/>
                    <a:pt x="668" y="149"/>
                    <a:pt x="679" y="149"/>
                  </a:cubicBezTo>
                  <a:cubicBezTo>
                    <a:pt x="812" y="138"/>
                    <a:pt x="935" y="116"/>
                    <a:pt x="1068" y="105"/>
                  </a:cubicBezTo>
                  <a:cubicBezTo>
                    <a:pt x="1098" y="95"/>
                    <a:pt x="1092" y="58"/>
                    <a:pt x="1067" y="58"/>
                  </a:cubicBezTo>
                  <a:cubicBezTo>
                    <a:pt x="1064" y="58"/>
                    <a:pt x="1060" y="59"/>
                    <a:pt x="1057" y="60"/>
                  </a:cubicBezTo>
                  <a:lnTo>
                    <a:pt x="656" y="94"/>
                  </a:lnTo>
                  <a:lnTo>
                    <a:pt x="646" y="105"/>
                  </a:lnTo>
                  <a:cubicBezTo>
                    <a:pt x="646" y="94"/>
                    <a:pt x="646" y="94"/>
                    <a:pt x="634" y="94"/>
                  </a:cubicBezTo>
                  <a:cubicBezTo>
                    <a:pt x="545" y="49"/>
                    <a:pt x="446" y="27"/>
                    <a:pt x="345" y="16"/>
                  </a:cubicBezTo>
                  <a:cubicBezTo>
                    <a:pt x="275" y="8"/>
                    <a:pt x="204" y="0"/>
                    <a:pt x="1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80" name="Google Shape;16980;p24"/>
            <p:cNvSpPr/>
            <p:nvPr/>
          </p:nvSpPr>
          <p:spPr>
            <a:xfrm flipH="1">
              <a:off x="868705" y="320384"/>
              <a:ext cx="15248" cy="29930"/>
            </a:xfrm>
            <a:custGeom>
              <a:avLst/>
              <a:gdLst/>
              <a:ahLst/>
              <a:cxnLst/>
              <a:rect l="l" t="t" r="r" b="b"/>
              <a:pathLst>
                <a:path w="189" h="371" extrusionOk="0">
                  <a:moveTo>
                    <a:pt x="156" y="0"/>
                  </a:moveTo>
                  <a:cubicBezTo>
                    <a:pt x="134" y="0"/>
                    <a:pt x="100" y="0"/>
                    <a:pt x="89" y="11"/>
                  </a:cubicBezTo>
                  <a:cubicBezTo>
                    <a:pt x="56" y="67"/>
                    <a:pt x="33" y="122"/>
                    <a:pt x="23" y="178"/>
                  </a:cubicBezTo>
                  <a:cubicBezTo>
                    <a:pt x="11" y="201"/>
                    <a:pt x="11" y="233"/>
                    <a:pt x="11" y="256"/>
                  </a:cubicBezTo>
                  <a:cubicBezTo>
                    <a:pt x="0" y="290"/>
                    <a:pt x="11" y="322"/>
                    <a:pt x="11" y="345"/>
                  </a:cubicBezTo>
                  <a:cubicBezTo>
                    <a:pt x="17" y="362"/>
                    <a:pt x="36" y="370"/>
                    <a:pt x="55" y="370"/>
                  </a:cubicBezTo>
                  <a:cubicBezTo>
                    <a:pt x="73" y="370"/>
                    <a:pt x="89" y="362"/>
                    <a:pt x="89" y="345"/>
                  </a:cubicBezTo>
                  <a:cubicBezTo>
                    <a:pt x="100" y="300"/>
                    <a:pt x="112" y="245"/>
                    <a:pt x="122" y="189"/>
                  </a:cubicBezTo>
                  <a:cubicBezTo>
                    <a:pt x="134" y="144"/>
                    <a:pt x="156" y="89"/>
                    <a:pt x="178" y="45"/>
                  </a:cubicBezTo>
                  <a:cubicBezTo>
                    <a:pt x="189" y="23"/>
                    <a:pt x="167" y="11"/>
                    <a:pt x="1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81" name="Google Shape;16981;p24"/>
            <p:cNvSpPr/>
            <p:nvPr/>
          </p:nvSpPr>
          <p:spPr>
            <a:xfrm flipH="1">
              <a:off x="857894" y="324821"/>
              <a:ext cx="9036" cy="21621"/>
            </a:xfrm>
            <a:custGeom>
              <a:avLst/>
              <a:gdLst/>
              <a:ahLst/>
              <a:cxnLst/>
              <a:rect l="l" t="t" r="r" b="b"/>
              <a:pathLst>
                <a:path w="112" h="268" extrusionOk="0">
                  <a:moveTo>
                    <a:pt x="79" y="1"/>
                  </a:moveTo>
                  <a:cubicBezTo>
                    <a:pt x="67" y="1"/>
                    <a:pt x="45" y="1"/>
                    <a:pt x="45" y="23"/>
                  </a:cubicBezTo>
                  <a:cubicBezTo>
                    <a:pt x="22" y="57"/>
                    <a:pt x="12" y="89"/>
                    <a:pt x="0" y="123"/>
                  </a:cubicBezTo>
                  <a:lnTo>
                    <a:pt x="0" y="190"/>
                  </a:lnTo>
                  <a:cubicBezTo>
                    <a:pt x="0" y="201"/>
                    <a:pt x="0" y="223"/>
                    <a:pt x="12" y="245"/>
                  </a:cubicBezTo>
                  <a:cubicBezTo>
                    <a:pt x="12" y="257"/>
                    <a:pt x="34" y="267"/>
                    <a:pt x="45" y="267"/>
                  </a:cubicBezTo>
                  <a:cubicBezTo>
                    <a:pt x="56" y="267"/>
                    <a:pt x="79" y="257"/>
                    <a:pt x="79" y="235"/>
                  </a:cubicBezTo>
                  <a:lnTo>
                    <a:pt x="79" y="190"/>
                  </a:lnTo>
                  <a:lnTo>
                    <a:pt x="79" y="134"/>
                  </a:lnTo>
                  <a:cubicBezTo>
                    <a:pt x="79" y="101"/>
                    <a:pt x="89" y="67"/>
                    <a:pt x="101" y="34"/>
                  </a:cubicBezTo>
                  <a:cubicBezTo>
                    <a:pt x="111" y="23"/>
                    <a:pt x="89" y="1"/>
                    <a:pt x="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82" name="Google Shape;16982;p24"/>
            <p:cNvSpPr/>
            <p:nvPr/>
          </p:nvSpPr>
          <p:spPr>
            <a:xfrm flipH="1">
              <a:off x="856119" y="104334"/>
              <a:ext cx="30657" cy="50099"/>
            </a:xfrm>
            <a:custGeom>
              <a:avLst/>
              <a:gdLst/>
              <a:ahLst/>
              <a:cxnLst/>
              <a:rect l="l" t="t" r="r" b="b"/>
              <a:pathLst>
                <a:path w="380" h="621" extrusionOk="0">
                  <a:moveTo>
                    <a:pt x="54" y="0"/>
                  </a:moveTo>
                  <a:cubicBezTo>
                    <a:pt x="28" y="0"/>
                    <a:pt x="0" y="18"/>
                    <a:pt x="24" y="42"/>
                  </a:cubicBezTo>
                  <a:cubicBezTo>
                    <a:pt x="80" y="131"/>
                    <a:pt x="135" y="220"/>
                    <a:pt x="179" y="309"/>
                  </a:cubicBezTo>
                  <a:cubicBezTo>
                    <a:pt x="224" y="409"/>
                    <a:pt x="258" y="498"/>
                    <a:pt x="291" y="598"/>
                  </a:cubicBezTo>
                  <a:cubicBezTo>
                    <a:pt x="302" y="620"/>
                    <a:pt x="325" y="620"/>
                    <a:pt x="335" y="620"/>
                  </a:cubicBezTo>
                  <a:cubicBezTo>
                    <a:pt x="357" y="620"/>
                    <a:pt x="380" y="610"/>
                    <a:pt x="380" y="587"/>
                  </a:cubicBezTo>
                  <a:cubicBezTo>
                    <a:pt x="357" y="487"/>
                    <a:pt x="313" y="387"/>
                    <a:pt x="268" y="287"/>
                  </a:cubicBezTo>
                  <a:cubicBezTo>
                    <a:pt x="213" y="187"/>
                    <a:pt x="157" y="98"/>
                    <a:pt x="80" y="9"/>
                  </a:cubicBezTo>
                  <a:cubicBezTo>
                    <a:pt x="74" y="3"/>
                    <a:pt x="64" y="0"/>
                    <a:pt x="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83" name="Google Shape;16983;p24"/>
            <p:cNvSpPr/>
            <p:nvPr/>
          </p:nvSpPr>
          <p:spPr>
            <a:xfrm flipH="1">
              <a:off x="847487" y="112160"/>
              <a:ext cx="20007" cy="46630"/>
            </a:xfrm>
            <a:custGeom>
              <a:avLst/>
              <a:gdLst/>
              <a:ahLst/>
              <a:cxnLst/>
              <a:rect l="l" t="t" r="r" b="b"/>
              <a:pathLst>
                <a:path w="248" h="578" extrusionOk="0">
                  <a:moveTo>
                    <a:pt x="35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96" y="190"/>
                    <a:pt x="152" y="379"/>
                    <a:pt x="185" y="557"/>
                  </a:cubicBezTo>
                  <a:cubicBezTo>
                    <a:pt x="190" y="572"/>
                    <a:pt x="205" y="578"/>
                    <a:pt x="218" y="578"/>
                  </a:cubicBezTo>
                  <a:cubicBezTo>
                    <a:pt x="233" y="578"/>
                    <a:pt x="247" y="569"/>
                    <a:pt x="241" y="557"/>
                  </a:cubicBezTo>
                  <a:cubicBezTo>
                    <a:pt x="230" y="357"/>
                    <a:pt x="152" y="179"/>
                    <a:pt x="63" y="12"/>
                  </a:cubicBezTo>
                  <a:cubicBezTo>
                    <a:pt x="55" y="4"/>
                    <a:pt x="45" y="0"/>
                    <a:pt x="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84" name="Google Shape;16984;p24"/>
            <p:cNvSpPr/>
            <p:nvPr/>
          </p:nvSpPr>
          <p:spPr>
            <a:xfrm flipH="1">
              <a:off x="823203" y="129425"/>
              <a:ext cx="16458" cy="40902"/>
            </a:xfrm>
            <a:custGeom>
              <a:avLst/>
              <a:gdLst/>
              <a:ahLst/>
              <a:cxnLst/>
              <a:rect l="l" t="t" r="r" b="b"/>
              <a:pathLst>
                <a:path w="204" h="507" extrusionOk="0">
                  <a:moveTo>
                    <a:pt x="38" y="0"/>
                  </a:moveTo>
                  <a:cubicBezTo>
                    <a:pt x="20" y="0"/>
                    <a:pt x="1" y="12"/>
                    <a:pt x="7" y="32"/>
                  </a:cubicBezTo>
                  <a:cubicBezTo>
                    <a:pt x="40" y="176"/>
                    <a:pt x="74" y="332"/>
                    <a:pt x="119" y="487"/>
                  </a:cubicBezTo>
                  <a:cubicBezTo>
                    <a:pt x="123" y="501"/>
                    <a:pt x="138" y="507"/>
                    <a:pt x="153" y="507"/>
                  </a:cubicBezTo>
                  <a:cubicBezTo>
                    <a:pt x="177" y="507"/>
                    <a:pt x="203" y="492"/>
                    <a:pt x="196" y="465"/>
                  </a:cubicBezTo>
                  <a:cubicBezTo>
                    <a:pt x="163" y="321"/>
                    <a:pt x="107" y="165"/>
                    <a:pt x="63" y="20"/>
                  </a:cubicBezTo>
                  <a:cubicBezTo>
                    <a:pt x="63" y="6"/>
                    <a:pt x="51" y="0"/>
                    <a:pt x="3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85" name="Google Shape;16985;p24"/>
            <p:cNvSpPr/>
            <p:nvPr/>
          </p:nvSpPr>
          <p:spPr>
            <a:xfrm flipH="1">
              <a:off x="613284" y="403964"/>
              <a:ext cx="25009" cy="39127"/>
            </a:xfrm>
            <a:custGeom>
              <a:avLst/>
              <a:gdLst/>
              <a:ahLst/>
              <a:cxnLst/>
              <a:rect l="l" t="t" r="r" b="b"/>
              <a:pathLst>
                <a:path w="310" h="485" extrusionOk="0">
                  <a:moveTo>
                    <a:pt x="64" y="1"/>
                  </a:moveTo>
                  <a:cubicBezTo>
                    <a:pt x="35" y="1"/>
                    <a:pt x="1" y="19"/>
                    <a:pt x="25" y="43"/>
                  </a:cubicBezTo>
                  <a:cubicBezTo>
                    <a:pt x="114" y="176"/>
                    <a:pt x="181" y="310"/>
                    <a:pt x="236" y="465"/>
                  </a:cubicBezTo>
                  <a:cubicBezTo>
                    <a:pt x="240" y="479"/>
                    <a:pt x="254" y="485"/>
                    <a:pt x="267" y="485"/>
                  </a:cubicBezTo>
                  <a:cubicBezTo>
                    <a:pt x="288" y="485"/>
                    <a:pt x="310" y="470"/>
                    <a:pt x="303" y="443"/>
                  </a:cubicBezTo>
                  <a:cubicBezTo>
                    <a:pt x="270" y="287"/>
                    <a:pt x="191" y="143"/>
                    <a:pt x="92" y="10"/>
                  </a:cubicBezTo>
                  <a:cubicBezTo>
                    <a:pt x="86" y="4"/>
                    <a:pt x="75" y="1"/>
                    <a:pt x="6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86" name="Google Shape;16986;p24"/>
            <p:cNvSpPr/>
            <p:nvPr/>
          </p:nvSpPr>
          <p:spPr>
            <a:xfrm flipH="1">
              <a:off x="605701" y="413565"/>
              <a:ext cx="16861" cy="21218"/>
            </a:xfrm>
            <a:custGeom>
              <a:avLst/>
              <a:gdLst/>
              <a:ahLst/>
              <a:cxnLst/>
              <a:rect l="l" t="t" r="r" b="b"/>
              <a:pathLst>
                <a:path w="209" h="263" extrusionOk="0">
                  <a:moveTo>
                    <a:pt x="30" y="1"/>
                  </a:moveTo>
                  <a:cubicBezTo>
                    <a:pt x="15" y="1"/>
                    <a:pt x="1" y="10"/>
                    <a:pt x="8" y="24"/>
                  </a:cubicBezTo>
                  <a:lnTo>
                    <a:pt x="85" y="146"/>
                  </a:lnTo>
                  <a:cubicBezTo>
                    <a:pt x="108" y="180"/>
                    <a:pt x="130" y="213"/>
                    <a:pt x="164" y="257"/>
                  </a:cubicBezTo>
                  <a:cubicBezTo>
                    <a:pt x="164" y="257"/>
                    <a:pt x="174" y="263"/>
                    <a:pt x="180" y="263"/>
                  </a:cubicBezTo>
                  <a:cubicBezTo>
                    <a:pt x="183" y="263"/>
                    <a:pt x="186" y="261"/>
                    <a:pt x="186" y="257"/>
                  </a:cubicBezTo>
                  <a:cubicBezTo>
                    <a:pt x="197" y="257"/>
                    <a:pt x="208" y="247"/>
                    <a:pt x="208" y="235"/>
                  </a:cubicBezTo>
                  <a:cubicBezTo>
                    <a:pt x="186" y="202"/>
                    <a:pt x="152" y="158"/>
                    <a:pt x="130" y="124"/>
                  </a:cubicBezTo>
                  <a:cubicBezTo>
                    <a:pt x="108" y="79"/>
                    <a:pt x="75" y="47"/>
                    <a:pt x="53" y="13"/>
                  </a:cubicBezTo>
                  <a:cubicBezTo>
                    <a:pt x="48" y="4"/>
                    <a:pt x="39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87" name="Google Shape;16987;p24"/>
            <p:cNvSpPr/>
            <p:nvPr/>
          </p:nvSpPr>
          <p:spPr>
            <a:xfrm flipH="1">
              <a:off x="599489" y="419938"/>
              <a:ext cx="9036" cy="5486"/>
            </a:xfrm>
            <a:custGeom>
              <a:avLst/>
              <a:gdLst/>
              <a:ahLst/>
              <a:cxnLst/>
              <a:rect l="l" t="t" r="r" b="b"/>
              <a:pathLst>
                <a:path w="112" h="68" extrusionOk="0">
                  <a:moveTo>
                    <a:pt x="56" y="0"/>
                  </a:moveTo>
                  <a:cubicBezTo>
                    <a:pt x="0" y="0"/>
                    <a:pt x="0" y="67"/>
                    <a:pt x="56" y="67"/>
                  </a:cubicBezTo>
                  <a:cubicBezTo>
                    <a:pt x="112" y="67"/>
                    <a:pt x="112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88" name="Google Shape;16988;p24"/>
            <p:cNvSpPr/>
            <p:nvPr/>
          </p:nvSpPr>
          <p:spPr>
            <a:xfrm flipH="1">
              <a:off x="653623" y="119259"/>
              <a:ext cx="88743" cy="59215"/>
            </a:xfrm>
            <a:custGeom>
              <a:avLst/>
              <a:gdLst/>
              <a:ahLst/>
              <a:cxnLst/>
              <a:rect l="l" t="t" r="r" b="b"/>
              <a:pathLst>
                <a:path w="1100" h="734" extrusionOk="0">
                  <a:moveTo>
                    <a:pt x="1048" y="0"/>
                  </a:moveTo>
                  <a:cubicBezTo>
                    <a:pt x="1044" y="0"/>
                    <a:pt x="1040" y="1"/>
                    <a:pt x="1037" y="2"/>
                  </a:cubicBezTo>
                  <a:cubicBezTo>
                    <a:pt x="648" y="124"/>
                    <a:pt x="280" y="369"/>
                    <a:pt x="25" y="692"/>
                  </a:cubicBezTo>
                  <a:cubicBezTo>
                    <a:pt x="1" y="715"/>
                    <a:pt x="34" y="733"/>
                    <a:pt x="63" y="733"/>
                  </a:cubicBezTo>
                  <a:cubicBezTo>
                    <a:pt x="75" y="733"/>
                    <a:pt x="85" y="731"/>
                    <a:pt x="92" y="724"/>
                  </a:cubicBezTo>
                  <a:cubicBezTo>
                    <a:pt x="359" y="425"/>
                    <a:pt x="692" y="202"/>
                    <a:pt x="1070" y="57"/>
                  </a:cubicBezTo>
                  <a:cubicBezTo>
                    <a:pt x="1100" y="37"/>
                    <a:pt x="1077" y="0"/>
                    <a:pt x="10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89" name="Google Shape;16989;p24"/>
            <p:cNvSpPr/>
            <p:nvPr/>
          </p:nvSpPr>
          <p:spPr>
            <a:xfrm flipH="1">
              <a:off x="598522" y="115790"/>
              <a:ext cx="102780" cy="42435"/>
            </a:xfrm>
            <a:custGeom>
              <a:avLst/>
              <a:gdLst/>
              <a:ahLst/>
              <a:cxnLst/>
              <a:rect l="l" t="t" r="r" b="b"/>
              <a:pathLst>
                <a:path w="1274" h="526" extrusionOk="0">
                  <a:moveTo>
                    <a:pt x="1206" y="0"/>
                  </a:moveTo>
                  <a:cubicBezTo>
                    <a:pt x="784" y="67"/>
                    <a:pt x="372" y="234"/>
                    <a:pt x="28" y="490"/>
                  </a:cubicBezTo>
                  <a:cubicBezTo>
                    <a:pt x="0" y="508"/>
                    <a:pt x="24" y="526"/>
                    <a:pt x="52" y="526"/>
                  </a:cubicBezTo>
                  <a:cubicBezTo>
                    <a:pt x="59" y="526"/>
                    <a:pt x="66" y="525"/>
                    <a:pt x="72" y="523"/>
                  </a:cubicBezTo>
                  <a:cubicBezTo>
                    <a:pt x="416" y="290"/>
                    <a:pt x="817" y="134"/>
                    <a:pt x="1229" y="45"/>
                  </a:cubicBezTo>
                  <a:cubicBezTo>
                    <a:pt x="1273" y="45"/>
                    <a:pt x="1251" y="0"/>
                    <a:pt x="120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90" name="Google Shape;16990;p24"/>
            <p:cNvSpPr/>
            <p:nvPr/>
          </p:nvSpPr>
          <p:spPr>
            <a:xfrm flipH="1">
              <a:off x="731959" y="93685"/>
              <a:ext cx="37191" cy="62927"/>
            </a:xfrm>
            <a:custGeom>
              <a:avLst/>
              <a:gdLst/>
              <a:ahLst/>
              <a:cxnLst/>
              <a:rect l="l" t="t" r="r" b="b"/>
              <a:pathLst>
                <a:path w="461" h="780" extrusionOk="0">
                  <a:moveTo>
                    <a:pt x="405" y="0"/>
                  </a:moveTo>
                  <a:cubicBezTo>
                    <a:pt x="396" y="0"/>
                    <a:pt x="387" y="2"/>
                    <a:pt x="379" y="8"/>
                  </a:cubicBezTo>
                  <a:cubicBezTo>
                    <a:pt x="167" y="196"/>
                    <a:pt x="12" y="463"/>
                    <a:pt x="1" y="752"/>
                  </a:cubicBezTo>
                  <a:cubicBezTo>
                    <a:pt x="1" y="771"/>
                    <a:pt x="21" y="779"/>
                    <a:pt x="41" y="779"/>
                  </a:cubicBezTo>
                  <a:cubicBezTo>
                    <a:pt x="58" y="779"/>
                    <a:pt x="74" y="774"/>
                    <a:pt x="78" y="764"/>
                  </a:cubicBezTo>
                  <a:cubicBezTo>
                    <a:pt x="123" y="485"/>
                    <a:pt x="223" y="241"/>
                    <a:pt x="434" y="40"/>
                  </a:cubicBezTo>
                  <a:cubicBezTo>
                    <a:pt x="460" y="23"/>
                    <a:pt x="433" y="0"/>
                    <a:pt x="40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91" name="Google Shape;16991;p24"/>
            <p:cNvSpPr/>
            <p:nvPr/>
          </p:nvSpPr>
          <p:spPr>
            <a:xfrm flipH="1">
              <a:off x="926953" y="162179"/>
              <a:ext cx="41225" cy="34771"/>
            </a:xfrm>
            <a:custGeom>
              <a:avLst/>
              <a:gdLst/>
              <a:ahLst/>
              <a:cxnLst/>
              <a:rect l="l" t="t" r="r" b="b"/>
              <a:pathLst>
                <a:path w="511" h="431" extrusionOk="0">
                  <a:moveTo>
                    <a:pt x="30" y="1"/>
                  </a:moveTo>
                  <a:cubicBezTo>
                    <a:pt x="14" y="1"/>
                    <a:pt x="1" y="17"/>
                    <a:pt x="10" y="26"/>
                  </a:cubicBezTo>
                  <a:cubicBezTo>
                    <a:pt x="10" y="48"/>
                    <a:pt x="21" y="59"/>
                    <a:pt x="21" y="81"/>
                  </a:cubicBezTo>
                  <a:cubicBezTo>
                    <a:pt x="26" y="91"/>
                    <a:pt x="34" y="94"/>
                    <a:pt x="44" y="94"/>
                  </a:cubicBezTo>
                  <a:cubicBezTo>
                    <a:pt x="56" y="94"/>
                    <a:pt x="70" y="88"/>
                    <a:pt x="76" y="81"/>
                  </a:cubicBezTo>
                  <a:cubicBezTo>
                    <a:pt x="99" y="93"/>
                    <a:pt x="110" y="103"/>
                    <a:pt x="132" y="115"/>
                  </a:cubicBezTo>
                  <a:cubicBezTo>
                    <a:pt x="177" y="148"/>
                    <a:pt x="210" y="170"/>
                    <a:pt x="244" y="204"/>
                  </a:cubicBezTo>
                  <a:cubicBezTo>
                    <a:pt x="310" y="271"/>
                    <a:pt x="377" y="338"/>
                    <a:pt x="432" y="415"/>
                  </a:cubicBezTo>
                  <a:cubicBezTo>
                    <a:pt x="440" y="423"/>
                    <a:pt x="454" y="431"/>
                    <a:pt x="465" y="431"/>
                  </a:cubicBezTo>
                  <a:cubicBezTo>
                    <a:pt x="469" y="431"/>
                    <a:pt x="474" y="430"/>
                    <a:pt x="477" y="426"/>
                  </a:cubicBezTo>
                  <a:cubicBezTo>
                    <a:pt x="488" y="426"/>
                    <a:pt x="510" y="415"/>
                    <a:pt x="499" y="393"/>
                  </a:cubicBezTo>
                  <a:cubicBezTo>
                    <a:pt x="454" y="304"/>
                    <a:pt x="388" y="226"/>
                    <a:pt x="310" y="160"/>
                  </a:cubicBezTo>
                  <a:cubicBezTo>
                    <a:pt x="232" y="93"/>
                    <a:pt x="143" y="37"/>
                    <a:pt x="43" y="4"/>
                  </a:cubicBezTo>
                  <a:cubicBezTo>
                    <a:pt x="39" y="2"/>
                    <a:pt x="35" y="1"/>
                    <a:pt x="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92" name="Google Shape;16992;p24"/>
            <p:cNvSpPr/>
            <p:nvPr/>
          </p:nvSpPr>
          <p:spPr>
            <a:xfrm flipH="1">
              <a:off x="914045" y="169601"/>
              <a:ext cx="27349" cy="25977"/>
            </a:xfrm>
            <a:custGeom>
              <a:avLst/>
              <a:gdLst/>
              <a:ahLst/>
              <a:cxnLst/>
              <a:rect l="l" t="t" r="r" b="b"/>
              <a:pathLst>
                <a:path w="339" h="322" extrusionOk="0">
                  <a:moveTo>
                    <a:pt x="23" y="1"/>
                  </a:moveTo>
                  <a:cubicBezTo>
                    <a:pt x="11" y="11"/>
                    <a:pt x="1" y="23"/>
                    <a:pt x="11" y="34"/>
                  </a:cubicBezTo>
                  <a:cubicBezTo>
                    <a:pt x="100" y="134"/>
                    <a:pt x="178" y="223"/>
                    <a:pt x="278" y="312"/>
                  </a:cubicBezTo>
                  <a:cubicBezTo>
                    <a:pt x="282" y="319"/>
                    <a:pt x="289" y="321"/>
                    <a:pt x="296" y="321"/>
                  </a:cubicBezTo>
                  <a:cubicBezTo>
                    <a:pt x="315" y="321"/>
                    <a:pt x="338" y="306"/>
                    <a:pt x="323" y="290"/>
                  </a:cubicBezTo>
                  <a:cubicBezTo>
                    <a:pt x="245" y="189"/>
                    <a:pt x="156" y="100"/>
                    <a:pt x="67" y="11"/>
                  </a:cubicBezTo>
                  <a:cubicBezTo>
                    <a:pt x="56" y="1"/>
                    <a:pt x="33" y="1"/>
                    <a:pt x="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93" name="Google Shape;16993;p24"/>
            <p:cNvSpPr/>
            <p:nvPr/>
          </p:nvSpPr>
          <p:spPr>
            <a:xfrm flipH="1">
              <a:off x="906380" y="167100"/>
              <a:ext cx="20653" cy="17587"/>
            </a:xfrm>
            <a:custGeom>
              <a:avLst/>
              <a:gdLst/>
              <a:ahLst/>
              <a:cxnLst/>
              <a:rect l="l" t="t" r="r" b="b"/>
              <a:pathLst>
                <a:path w="256" h="218" extrusionOk="0">
                  <a:moveTo>
                    <a:pt x="28" y="1"/>
                  </a:moveTo>
                  <a:cubicBezTo>
                    <a:pt x="23" y="1"/>
                    <a:pt x="17" y="4"/>
                    <a:pt x="11" y="10"/>
                  </a:cubicBezTo>
                  <a:cubicBezTo>
                    <a:pt x="0" y="20"/>
                    <a:pt x="0" y="32"/>
                    <a:pt x="11" y="42"/>
                  </a:cubicBezTo>
                  <a:cubicBezTo>
                    <a:pt x="78" y="99"/>
                    <a:pt x="134" y="154"/>
                    <a:pt x="201" y="210"/>
                  </a:cubicBezTo>
                  <a:cubicBezTo>
                    <a:pt x="206" y="215"/>
                    <a:pt x="214" y="218"/>
                    <a:pt x="223" y="218"/>
                  </a:cubicBezTo>
                  <a:cubicBezTo>
                    <a:pt x="231" y="218"/>
                    <a:pt x="239" y="215"/>
                    <a:pt x="245" y="210"/>
                  </a:cubicBezTo>
                  <a:cubicBezTo>
                    <a:pt x="256" y="198"/>
                    <a:pt x="256" y="188"/>
                    <a:pt x="245" y="176"/>
                  </a:cubicBezTo>
                  <a:lnTo>
                    <a:pt x="45" y="10"/>
                  </a:lnTo>
                  <a:cubicBezTo>
                    <a:pt x="39" y="4"/>
                    <a:pt x="34" y="1"/>
                    <a:pt x="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94" name="Google Shape;16994;p24"/>
            <p:cNvSpPr/>
            <p:nvPr/>
          </p:nvSpPr>
          <p:spPr>
            <a:xfrm flipH="1">
              <a:off x="743899" y="210907"/>
              <a:ext cx="29769" cy="17991"/>
            </a:xfrm>
            <a:custGeom>
              <a:avLst/>
              <a:gdLst/>
              <a:ahLst/>
              <a:cxnLst/>
              <a:rect l="l" t="t" r="r" b="b"/>
              <a:pathLst>
                <a:path w="369" h="223" extrusionOk="0">
                  <a:moveTo>
                    <a:pt x="335" y="0"/>
                  </a:moveTo>
                  <a:cubicBezTo>
                    <a:pt x="213" y="23"/>
                    <a:pt x="90" y="89"/>
                    <a:pt x="12" y="178"/>
                  </a:cubicBezTo>
                  <a:cubicBezTo>
                    <a:pt x="1" y="189"/>
                    <a:pt x="12" y="211"/>
                    <a:pt x="23" y="223"/>
                  </a:cubicBezTo>
                  <a:cubicBezTo>
                    <a:pt x="35" y="223"/>
                    <a:pt x="57" y="223"/>
                    <a:pt x="68" y="211"/>
                  </a:cubicBezTo>
                  <a:cubicBezTo>
                    <a:pt x="146" y="134"/>
                    <a:pt x="246" y="78"/>
                    <a:pt x="346" y="45"/>
                  </a:cubicBezTo>
                  <a:cubicBezTo>
                    <a:pt x="357" y="45"/>
                    <a:pt x="368" y="33"/>
                    <a:pt x="368" y="23"/>
                  </a:cubicBezTo>
                  <a:cubicBezTo>
                    <a:pt x="368" y="11"/>
                    <a:pt x="346" y="0"/>
                    <a:pt x="3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95" name="Google Shape;16995;p24"/>
            <p:cNvSpPr/>
            <p:nvPr/>
          </p:nvSpPr>
          <p:spPr>
            <a:xfrm flipH="1">
              <a:off x="743011" y="230673"/>
              <a:ext cx="24283" cy="6696"/>
            </a:xfrm>
            <a:custGeom>
              <a:avLst/>
              <a:gdLst/>
              <a:ahLst/>
              <a:cxnLst/>
              <a:rect l="l" t="t" r="r" b="b"/>
              <a:pathLst>
                <a:path w="301" h="83" extrusionOk="0">
                  <a:moveTo>
                    <a:pt x="144" y="0"/>
                  </a:moveTo>
                  <a:cubicBezTo>
                    <a:pt x="100" y="0"/>
                    <a:pt x="55" y="11"/>
                    <a:pt x="22" y="33"/>
                  </a:cubicBezTo>
                  <a:cubicBezTo>
                    <a:pt x="0" y="45"/>
                    <a:pt x="0" y="55"/>
                    <a:pt x="11" y="67"/>
                  </a:cubicBezTo>
                  <a:cubicBezTo>
                    <a:pt x="11" y="74"/>
                    <a:pt x="22" y="82"/>
                    <a:pt x="36" y="82"/>
                  </a:cubicBezTo>
                  <a:cubicBezTo>
                    <a:pt x="42" y="82"/>
                    <a:pt x="49" y="81"/>
                    <a:pt x="55" y="78"/>
                  </a:cubicBezTo>
                  <a:cubicBezTo>
                    <a:pt x="67" y="67"/>
                    <a:pt x="78" y="67"/>
                    <a:pt x="100" y="67"/>
                  </a:cubicBezTo>
                  <a:cubicBezTo>
                    <a:pt x="122" y="55"/>
                    <a:pt x="134" y="55"/>
                    <a:pt x="144" y="55"/>
                  </a:cubicBezTo>
                  <a:lnTo>
                    <a:pt x="223" y="55"/>
                  </a:lnTo>
                  <a:cubicBezTo>
                    <a:pt x="233" y="55"/>
                    <a:pt x="245" y="67"/>
                    <a:pt x="256" y="67"/>
                  </a:cubicBezTo>
                  <a:cubicBezTo>
                    <a:pt x="267" y="67"/>
                    <a:pt x="289" y="67"/>
                    <a:pt x="289" y="55"/>
                  </a:cubicBezTo>
                  <a:cubicBezTo>
                    <a:pt x="300" y="33"/>
                    <a:pt x="289" y="22"/>
                    <a:pt x="278" y="22"/>
                  </a:cubicBezTo>
                  <a:cubicBezTo>
                    <a:pt x="233" y="0"/>
                    <a:pt x="189" y="0"/>
                    <a:pt x="1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96" name="Google Shape;16996;p24"/>
            <p:cNvSpPr/>
            <p:nvPr/>
          </p:nvSpPr>
          <p:spPr>
            <a:xfrm flipH="1">
              <a:off x="892020" y="314979"/>
              <a:ext cx="23396" cy="44936"/>
            </a:xfrm>
            <a:custGeom>
              <a:avLst/>
              <a:gdLst/>
              <a:ahLst/>
              <a:cxnLst/>
              <a:rect l="l" t="t" r="r" b="b"/>
              <a:pathLst>
                <a:path w="290" h="557" extrusionOk="0">
                  <a:moveTo>
                    <a:pt x="268" y="1"/>
                  </a:moveTo>
                  <a:cubicBezTo>
                    <a:pt x="245" y="1"/>
                    <a:pt x="235" y="1"/>
                    <a:pt x="212" y="11"/>
                  </a:cubicBezTo>
                  <a:cubicBezTo>
                    <a:pt x="90" y="156"/>
                    <a:pt x="1" y="334"/>
                    <a:pt x="1" y="523"/>
                  </a:cubicBezTo>
                  <a:cubicBezTo>
                    <a:pt x="1" y="545"/>
                    <a:pt x="17" y="556"/>
                    <a:pt x="35" y="556"/>
                  </a:cubicBezTo>
                  <a:cubicBezTo>
                    <a:pt x="54" y="556"/>
                    <a:pt x="73" y="545"/>
                    <a:pt x="79" y="523"/>
                  </a:cubicBezTo>
                  <a:cubicBezTo>
                    <a:pt x="90" y="345"/>
                    <a:pt x="156" y="179"/>
                    <a:pt x="279" y="45"/>
                  </a:cubicBezTo>
                  <a:cubicBezTo>
                    <a:pt x="290" y="23"/>
                    <a:pt x="279" y="11"/>
                    <a:pt x="2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97" name="Google Shape;16997;p24"/>
            <p:cNvSpPr/>
            <p:nvPr/>
          </p:nvSpPr>
          <p:spPr>
            <a:xfrm flipH="1">
              <a:off x="899200" y="342731"/>
              <a:ext cx="12585" cy="28801"/>
            </a:xfrm>
            <a:custGeom>
              <a:avLst/>
              <a:gdLst/>
              <a:ahLst/>
              <a:cxnLst/>
              <a:rect l="l" t="t" r="r" b="b"/>
              <a:pathLst>
                <a:path w="156" h="357" extrusionOk="0">
                  <a:moveTo>
                    <a:pt x="123" y="1"/>
                  </a:moveTo>
                  <a:cubicBezTo>
                    <a:pt x="111" y="1"/>
                    <a:pt x="78" y="1"/>
                    <a:pt x="78" y="23"/>
                  </a:cubicBezTo>
                  <a:cubicBezTo>
                    <a:pt x="67" y="79"/>
                    <a:pt x="45" y="124"/>
                    <a:pt x="34" y="179"/>
                  </a:cubicBezTo>
                  <a:cubicBezTo>
                    <a:pt x="34" y="201"/>
                    <a:pt x="22" y="223"/>
                    <a:pt x="22" y="257"/>
                  </a:cubicBezTo>
                  <a:cubicBezTo>
                    <a:pt x="12" y="279"/>
                    <a:pt x="12" y="312"/>
                    <a:pt x="12" y="335"/>
                  </a:cubicBezTo>
                  <a:cubicBezTo>
                    <a:pt x="0" y="346"/>
                    <a:pt x="22" y="357"/>
                    <a:pt x="34" y="357"/>
                  </a:cubicBezTo>
                  <a:cubicBezTo>
                    <a:pt x="45" y="357"/>
                    <a:pt x="56" y="357"/>
                    <a:pt x="67" y="346"/>
                  </a:cubicBezTo>
                  <a:cubicBezTo>
                    <a:pt x="78" y="312"/>
                    <a:pt x="89" y="290"/>
                    <a:pt x="89" y="268"/>
                  </a:cubicBezTo>
                  <a:cubicBezTo>
                    <a:pt x="101" y="246"/>
                    <a:pt x="101" y="213"/>
                    <a:pt x="111" y="190"/>
                  </a:cubicBezTo>
                  <a:cubicBezTo>
                    <a:pt x="123" y="134"/>
                    <a:pt x="134" y="90"/>
                    <a:pt x="145" y="35"/>
                  </a:cubicBezTo>
                  <a:cubicBezTo>
                    <a:pt x="156" y="23"/>
                    <a:pt x="134" y="13"/>
                    <a:pt x="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98" name="Google Shape;16998;p24"/>
            <p:cNvSpPr/>
            <p:nvPr/>
          </p:nvSpPr>
          <p:spPr>
            <a:xfrm flipH="1">
              <a:off x="794563" y="423730"/>
              <a:ext cx="29446" cy="57763"/>
            </a:xfrm>
            <a:custGeom>
              <a:avLst/>
              <a:gdLst/>
              <a:ahLst/>
              <a:cxnLst/>
              <a:rect l="l" t="t" r="r" b="b"/>
              <a:pathLst>
                <a:path w="365" h="716" extrusionOk="0">
                  <a:moveTo>
                    <a:pt x="39" y="0"/>
                  </a:moveTo>
                  <a:cubicBezTo>
                    <a:pt x="18" y="0"/>
                    <a:pt x="1" y="12"/>
                    <a:pt x="14" y="32"/>
                  </a:cubicBezTo>
                  <a:cubicBezTo>
                    <a:pt x="58" y="143"/>
                    <a:pt x="103" y="254"/>
                    <a:pt x="136" y="365"/>
                  </a:cubicBezTo>
                  <a:cubicBezTo>
                    <a:pt x="169" y="477"/>
                    <a:pt x="192" y="588"/>
                    <a:pt x="236" y="699"/>
                  </a:cubicBezTo>
                  <a:cubicBezTo>
                    <a:pt x="241" y="710"/>
                    <a:pt x="258" y="716"/>
                    <a:pt x="272" y="716"/>
                  </a:cubicBezTo>
                  <a:cubicBezTo>
                    <a:pt x="286" y="716"/>
                    <a:pt x="297" y="710"/>
                    <a:pt x="291" y="699"/>
                  </a:cubicBezTo>
                  <a:cubicBezTo>
                    <a:pt x="291" y="664"/>
                    <a:pt x="291" y="629"/>
                    <a:pt x="286" y="594"/>
                  </a:cubicBezTo>
                  <a:lnTo>
                    <a:pt x="286" y="594"/>
                  </a:lnTo>
                  <a:cubicBezTo>
                    <a:pt x="290" y="605"/>
                    <a:pt x="296" y="615"/>
                    <a:pt x="303" y="621"/>
                  </a:cubicBezTo>
                  <a:cubicBezTo>
                    <a:pt x="307" y="635"/>
                    <a:pt x="320" y="641"/>
                    <a:pt x="332" y="641"/>
                  </a:cubicBezTo>
                  <a:cubicBezTo>
                    <a:pt x="349" y="641"/>
                    <a:pt x="365" y="629"/>
                    <a:pt x="358" y="610"/>
                  </a:cubicBezTo>
                  <a:cubicBezTo>
                    <a:pt x="358" y="588"/>
                    <a:pt x="347" y="566"/>
                    <a:pt x="336" y="532"/>
                  </a:cubicBezTo>
                  <a:cubicBezTo>
                    <a:pt x="336" y="510"/>
                    <a:pt x="325" y="487"/>
                    <a:pt x="314" y="454"/>
                  </a:cubicBezTo>
                  <a:cubicBezTo>
                    <a:pt x="291" y="410"/>
                    <a:pt x="281" y="354"/>
                    <a:pt x="258" y="309"/>
                  </a:cubicBezTo>
                  <a:cubicBezTo>
                    <a:pt x="253" y="298"/>
                    <a:pt x="239" y="293"/>
                    <a:pt x="225" y="293"/>
                  </a:cubicBezTo>
                  <a:cubicBezTo>
                    <a:pt x="211" y="293"/>
                    <a:pt x="197" y="298"/>
                    <a:pt x="192" y="309"/>
                  </a:cubicBezTo>
                  <a:cubicBezTo>
                    <a:pt x="158" y="210"/>
                    <a:pt x="125" y="109"/>
                    <a:pt x="80" y="20"/>
                  </a:cubicBezTo>
                  <a:cubicBezTo>
                    <a:pt x="71" y="6"/>
                    <a:pt x="54" y="0"/>
                    <a:pt x="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99" name="Google Shape;16999;p24"/>
            <p:cNvSpPr/>
            <p:nvPr/>
          </p:nvSpPr>
          <p:spPr>
            <a:xfrm flipH="1">
              <a:off x="495417" y="364272"/>
              <a:ext cx="46711" cy="17829"/>
            </a:xfrm>
            <a:custGeom>
              <a:avLst/>
              <a:gdLst/>
              <a:ahLst/>
              <a:cxnLst/>
              <a:rect l="l" t="t" r="r" b="b"/>
              <a:pathLst>
                <a:path w="579" h="221" extrusionOk="0">
                  <a:moveTo>
                    <a:pt x="56" y="1"/>
                  </a:moveTo>
                  <a:cubicBezTo>
                    <a:pt x="45" y="1"/>
                    <a:pt x="12" y="1"/>
                    <a:pt x="12" y="23"/>
                  </a:cubicBezTo>
                  <a:cubicBezTo>
                    <a:pt x="0" y="45"/>
                    <a:pt x="23" y="68"/>
                    <a:pt x="34" y="68"/>
                  </a:cubicBezTo>
                  <a:cubicBezTo>
                    <a:pt x="123" y="79"/>
                    <a:pt x="201" y="90"/>
                    <a:pt x="279" y="124"/>
                  </a:cubicBezTo>
                  <a:cubicBezTo>
                    <a:pt x="356" y="146"/>
                    <a:pt x="435" y="190"/>
                    <a:pt x="512" y="213"/>
                  </a:cubicBezTo>
                  <a:cubicBezTo>
                    <a:pt x="523" y="218"/>
                    <a:pt x="532" y="221"/>
                    <a:pt x="540" y="221"/>
                  </a:cubicBezTo>
                  <a:cubicBezTo>
                    <a:pt x="549" y="221"/>
                    <a:pt x="557" y="218"/>
                    <a:pt x="568" y="213"/>
                  </a:cubicBezTo>
                  <a:cubicBezTo>
                    <a:pt x="579" y="201"/>
                    <a:pt x="568" y="179"/>
                    <a:pt x="557" y="168"/>
                  </a:cubicBezTo>
                  <a:cubicBezTo>
                    <a:pt x="490" y="112"/>
                    <a:pt x="401" y="79"/>
                    <a:pt x="323" y="57"/>
                  </a:cubicBezTo>
                  <a:cubicBezTo>
                    <a:pt x="234" y="35"/>
                    <a:pt x="145" y="12"/>
                    <a:pt x="56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00" name="Google Shape;17000;p24"/>
            <p:cNvSpPr/>
            <p:nvPr/>
          </p:nvSpPr>
          <p:spPr>
            <a:xfrm flipH="1">
              <a:off x="500741" y="384037"/>
              <a:ext cx="26139" cy="15086"/>
            </a:xfrm>
            <a:custGeom>
              <a:avLst/>
              <a:gdLst/>
              <a:ahLst/>
              <a:cxnLst/>
              <a:rect l="l" t="t" r="r" b="b"/>
              <a:pathLst>
                <a:path w="324" h="187" extrusionOk="0">
                  <a:moveTo>
                    <a:pt x="45" y="1"/>
                  </a:moveTo>
                  <a:cubicBezTo>
                    <a:pt x="23" y="1"/>
                    <a:pt x="1" y="12"/>
                    <a:pt x="1" y="34"/>
                  </a:cubicBezTo>
                  <a:cubicBezTo>
                    <a:pt x="1" y="57"/>
                    <a:pt x="23" y="67"/>
                    <a:pt x="45" y="67"/>
                  </a:cubicBezTo>
                  <a:lnTo>
                    <a:pt x="112" y="67"/>
                  </a:lnTo>
                  <a:lnTo>
                    <a:pt x="123" y="79"/>
                  </a:lnTo>
                  <a:cubicBezTo>
                    <a:pt x="134" y="79"/>
                    <a:pt x="145" y="90"/>
                    <a:pt x="157" y="90"/>
                  </a:cubicBezTo>
                  <a:lnTo>
                    <a:pt x="167" y="90"/>
                  </a:lnTo>
                  <a:cubicBezTo>
                    <a:pt x="167" y="101"/>
                    <a:pt x="179" y="101"/>
                    <a:pt x="179" y="101"/>
                  </a:cubicBezTo>
                  <a:lnTo>
                    <a:pt x="201" y="123"/>
                  </a:lnTo>
                  <a:cubicBezTo>
                    <a:pt x="212" y="123"/>
                    <a:pt x="212" y="123"/>
                    <a:pt x="212" y="134"/>
                  </a:cubicBezTo>
                  <a:cubicBezTo>
                    <a:pt x="223" y="134"/>
                    <a:pt x="223" y="146"/>
                    <a:pt x="234" y="146"/>
                  </a:cubicBezTo>
                  <a:lnTo>
                    <a:pt x="234" y="156"/>
                  </a:lnTo>
                  <a:cubicBezTo>
                    <a:pt x="246" y="156"/>
                    <a:pt x="246" y="168"/>
                    <a:pt x="246" y="168"/>
                  </a:cubicBezTo>
                  <a:cubicBezTo>
                    <a:pt x="252" y="181"/>
                    <a:pt x="262" y="186"/>
                    <a:pt x="274" y="186"/>
                  </a:cubicBezTo>
                  <a:cubicBezTo>
                    <a:pt x="282" y="186"/>
                    <a:pt x="291" y="183"/>
                    <a:pt x="301" y="179"/>
                  </a:cubicBezTo>
                  <a:cubicBezTo>
                    <a:pt x="312" y="179"/>
                    <a:pt x="323" y="168"/>
                    <a:pt x="323" y="146"/>
                  </a:cubicBezTo>
                  <a:cubicBezTo>
                    <a:pt x="312" y="123"/>
                    <a:pt x="290" y="101"/>
                    <a:pt x="268" y="79"/>
                  </a:cubicBezTo>
                  <a:cubicBezTo>
                    <a:pt x="246" y="57"/>
                    <a:pt x="223" y="45"/>
                    <a:pt x="201" y="34"/>
                  </a:cubicBezTo>
                  <a:cubicBezTo>
                    <a:pt x="157" y="12"/>
                    <a:pt x="101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01" name="Google Shape;17001;p24"/>
            <p:cNvSpPr/>
            <p:nvPr/>
          </p:nvSpPr>
          <p:spPr>
            <a:xfrm flipH="1">
              <a:off x="575206" y="314576"/>
              <a:ext cx="39611" cy="35255"/>
            </a:xfrm>
            <a:custGeom>
              <a:avLst/>
              <a:gdLst/>
              <a:ahLst/>
              <a:cxnLst/>
              <a:rect l="l" t="t" r="r" b="b"/>
              <a:pathLst>
                <a:path w="491" h="437" extrusionOk="0">
                  <a:moveTo>
                    <a:pt x="44" y="1"/>
                  </a:moveTo>
                  <a:cubicBezTo>
                    <a:pt x="33" y="1"/>
                    <a:pt x="20" y="9"/>
                    <a:pt x="12" y="16"/>
                  </a:cubicBezTo>
                  <a:cubicBezTo>
                    <a:pt x="1" y="28"/>
                    <a:pt x="1" y="39"/>
                    <a:pt x="12" y="50"/>
                  </a:cubicBezTo>
                  <a:cubicBezTo>
                    <a:pt x="90" y="95"/>
                    <a:pt x="167" y="150"/>
                    <a:pt x="234" y="216"/>
                  </a:cubicBezTo>
                  <a:cubicBezTo>
                    <a:pt x="301" y="283"/>
                    <a:pt x="357" y="362"/>
                    <a:pt x="424" y="428"/>
                  </a:cubicBezTo>
                  <a:cubicBezTo>
                    <a:pt x="429" y="434"/>
                    <a:pt x="435" y="436"/>
                    <a:pt x="440" y="436"/>
                  </a:cubicBezTo>
                  <a:cubicBezTo>
                    <a:pt x="446" y="436"/>
                    <a:pt x="451" y="434"/>
                    <a:pt x="457" y="428"/>
                  </a:cubicBezTo>
                  <a:cubicBezTo>
                    <a:pt x="468" y="428"/>
                    <a:pt x="490" y="417"/>
                    <a:pt x="479" y="406"/>
                  </a:cubicBezTo>
                  <a:cubicBezTo>
                    <a:pt x="446" y="317"/>
                    <a:pt x="368" y="239"/>
                    <a:pt x="301" y="172"/>
                  </a:cubicBezTo>
                  <a:cubicBezTo>
                    <a:pt x="223" y="105"/>
                    <a:pt x="145" y="50"/>
                    <a:pt x="56" y="6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02" name="Google Shape;17002;p24"/>
            <p:cNvSpPr/>
            <p:nvPr/>
          </p:nvSpPr>
          <p:spPr>
            <a:xfrm flipH="1">
              <a:off x="564476" y="320626"/>
              <a:ext cx="29285" cy="24687"/>
            </a:xfrm>
            <a:custGeom>
              <a:avLst/>
              <a:gdLst/>
              <a:ahLst/>
              <a:cxnLst/>
              <a:rect l="l" t="t" r="r" b="b"/>
              <a:pathLst>
                <a:path w="363" h="306" extrusionOk="0">
                  <a:moveTo>
                    <a:pt x="44" y="1"/>
                  </a:moveTo>
                  <a:cubicBezTo>
                    <a:pt x="23" y="1"/>
                    <a:pt x="0" y="25"/>
                    <a:pt x="18" y="42"/>
                  </a:cubicBezTo>
                  <a:cubicBezTo>
                    <a:pt x="74" y="86"/>
                    <a:pt x="118" y="131"/>
                    <a:pt x="163" y="175"/>
                  </a:cubicBezTo>
                  <a:lnTo>
                    <a:pt x="229" y="242"/>
                  </a:lnTo>
                  <a:lnTo>
                    <a:pt x="262" y="275"/>
                  </a:lnTo>
                  <a:cubicBezTo>
                    <a:pt x="285" y="287"/>
                    <a:pt x="296" y="287"/>
                    <a:pt x="307" y="297"/>
                  </a:cubicBezTo>
                  <a:cubicBezTo>
                    <a:pt x="313" y="303"/>
                    <a:pt x="318" y="306"/>
                    <a:pt x="324" y="306"/>
                  </a:cubicBezTo>
                  <a:cubicBezTo>
                    <a:pt x="329" y="306"/>
                    <a:pt x="335" y="303"/>
                    <a:pt x="341" y="297"/>
                  </a:cubicBezTo>
                  <a:cubicBezTo>
                    <a:pt x="351" y="297"/>
                    <a:pt x="363" y="287"/>
                    <a:pt x="351" y="275"/>
                  </a:cubicBezTo>
                  <a:lnTo>
                    <a:pt x="318" y="242"/>
                  </a:lnTo>
                  <a:lnTo>
                    <a:pt x="285" y="208"/>
                  </a:lnTo>
                  <a:cubicBezTo>
                    <a:pt x="262" y="186"/>
                    <a:pt x="240" y="164"/>
                    <a:pt x="207" y="141"/>
                  </a:cubicBezTo>
                  <a:cubicBezTo>
                    <a:pt x="163" y="97"/>
                    <a:pt x="118" y="53"/>
                    <a:pt x="62" y="8"/>
                  </a:cubicBezTo>
                  <a:cubicBezTo>
                    <a:pt x="57" y="3"/>
                    <a:pt x="51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03" name="Google Shape;17003;p24"/>
            <p:cNvSpPr/>
            <p:nvPr/>
          </p:nvSpPr>
          <p:spPr>
            <a:xfrm flipH="1">
              <a:off x="563588" y="323047"/>
              <a:ext cx="8148" cy="5405"/>
            </a:xfrm>
            <a:custGeom>
              <a:avLst/>
              <a:gdLst/>
              <a:ahLst/>
              <a:cxnLst/>
              <a:rect l="l" t="t" r="r" b="b"/>
              <a:pathLst>
                <a:path w="101" h="67" extrusionOk="0">
                  <a:moveTo>
                    <a:pt x="56" y="0"/>
                  </a:moveTo>
                  <a:cubicBezTo>
                    <a:pt x="1" y="0"/>
                    <a:pt x="1" y="67"/>
                    <a:pt x="56" y="67"/>
                  </a:cubicBezTo>
                  <a:cubicBezTo>
                    <a:pt x="101" y="67"/>
                    <a:pt x="101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04" name="Google Shape;17004;p24"/>
            <p:cNvSpPr/>
            <p:nvPr/>
          </p:nvSpPr>
          <p:spPr>
            <a:xfrm flipH="1">
              <a:off x="737687" y="-11113"/>
              <a:ext cx="42193" cy="29850"/>
            </a:xfrm>
            <a:custGeom>
              <a:avLst/>
              <a:gdLst/>
              <a:ahLst/>
              <a:cxnLst/>
              <a:rect l="l" t="t" r="r" b="b"/>
              <a:pathLst>
                <a:path w="523" h="370" extrusionOk="0">
                  <a:moveTo>
                    <a:pt x="459" y="0"/>
                  </a:moveTo>
                  <a:cubicBezTo>
                    <a:pt x="454" y="0"/>
                    <a:pt x="449" y="2"/>
                    <a:pt x="445" y="5"/>
                  </a:cubicBezTo>
                  <a:cubicBezTo>
                    <a:pt x="356" y="39"/>
                    <a:pt x="278" y="83"/>
                    <a:pt x="201" y="138"/>
                  </a:cubicBezTo>
                  <a:cubicBezTo>
                    <a:pt x="167" y="161"/>
                    <a:pt x="134" y="194"/>
                    <a:pt x="100" y="217"/>
                  </a:cubicBezTo>
                  <a:cubicBezTo>
                    <a:pt x="67" y="250"/>
                    <a:pt x="33" y="283"/>
                    <a:pt x="11" y="328"/>
                  </a:cubicBezTo>
                  <a:cubicBezTo>
                    <a:pt x="1" y="338"/>
                    <a:pt x="23" y="361"/>
                    <a:pt x="33" y="361"/>
                  </a:cubicBezTo>
                  <a:cubicBezTo>
                    <a:pt x="39" y="367"/>
                    <a:pt x="48" y="369"/>
                    <a:pt x="56" y="369"/>
                  </a:cubicBezTo>
                  <a:cubicBezTo>
                    <a:pt x="64" y="369"/>
                    <a:pt x="73" y="367"/>
                    <a:pt x="78" y="361"/>
                  </a:cubicBezTo>
                  <a:cubicBezTo>
                    <a:pt x="112" y="328"/>
                    <a:pt x="145" y="306"/>
                    <a:pt x="178" y="272"/>
                  </a:cubicBezTo>
                  <a:cubicBezTo>
                    <a:pt x="201" y="239"/>
                    <a:pt x="234" y="217"/>
                    <a:pt x="267" y="194"/>
                  </a:cubicBezTo>
                  <a:cubicBezTo>
                    <a:pt x="345" y="138"/>
                    <a:pt x="412" y="105"/>
                    <a:pt x="490" y="72"/>
                  </a:cubicBezTo>
                  <a:cubicBezTo>
                    <a:pt x="512" y="61"/>
                    <a:pt x="523" y="39"/>
                    <a:pt x="501" y="16"/>
                  </a:cubicBezTo>
                  <a:cubicBezTo>
                    <a:pt x="493" y="8"/>
                    <a:pt x="474" y="0"/>
                    <a:pt x="45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05" name="Google Shape;17005;p24"/>
            <p:cNvSpPr/>
            <p:nvPr/>
          </p:nvSpPr>
          <p:spPr>
            <a:xfrm flipH="1">
              <a:off x="690976" y="2764"/>
              <a:ext cx="74947" cy="38482"/>
            </a:xfrm>
            <a:custGeom>
              <a:avLst/>
              <a:gdLst/>
              <a:ahLst/>
              <a:cxnLst/>
              <a:rect l="l" t="t" r="r" b="b"/>
              <a:pathLst>
                <a:path w="929" h="477" extrusionOk="0">
                  <a:moveTo>
                    <a:pt x="861" y="0"/>
                  </a:moveTo>
                  <a:cubicBezTo>
                    <a:pt x="695" y="33"/>
                    <a:pt x="539" y="89"/>
                    <a:pt x="394" y="156"/>
                  </a:cubicBezTo>
                  <a:cubicBezTo>
                    <a:pt x="328" y="200"/>
                    <a:pt x="261" y="233"/>
                    <a:pt x="194" y="289"/>
                  </a:cubicBezTo>
                  <a:cubicBezTo>
                    <a:pt x="127" y="334"/>
                    <a:pt x="72" y="389"/>
                    <a:pt x="16" y="445"/>
                  </a:cubicBezTo>
                  <a:cubicBezTo>
                    <a:pt x="0" y="461"/>
                    <a:pt x="24" y="476"/>
                    <a:pt x="47" y="476"/>
                  </a:cubicBezTo>
                  <a:cubicBezTo>
                    <a:pt x="56" y="476"/>
                    <a:pt x="66" y="474"/>
                    <a:pt x="72" y="467"/>
                  </a:cubicBezTo>
                  <a:cubicBezTo>
                    <a:pt x="305" y="267"/>
                    <a:pt x="584" y="134"/>
                    <a:pt x="873" y="55"/>
                  </a:cubicBezTo>
                  <a:cubicBezTo>
                    <a:pt x="928" y="45"/>
                    <a:pt x="895" y="0"/>
                    <a:pt x="86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06" name="Google Shape;17006;p24"/>
            <p:cNvSpPr/>
            <p:nvPr/>
          </p:nvSpPr>
          <p:spPr>
            <a:xfrm flipH="1">
              <a:off x="941313" y="7201"/>
              <a:ext cx="12666" cy="30576"/>
            </a:xfrm>
            <a:custGeom>
              <a:avLst/>
              <a:gdLst/>
              <a:ahLst/>
              <a:cxnLst/>
              <a:rect l="l" t="t" r="r" b="b"/>
              <a:pathLst>
                <a:path w="157" h="379" extrusionOk="0">
                  <a:moveTo>
                    <a:pt x="112" y="0"/>
                  </a:moveTo>
                  <a:cubicBezTo>
                    <a:pt x="100" y="0"/>
                    <a:pt x="56" y="0"/>
                    <a:pt x="56" y="23"/>
                  </a:cubicBezTo>
                  <a:lnTo>
                    <a:pt x="23" y="190"/>
                  </a:lnTo>
                  <a:cubicBezTo>
                    <a:pt x="11" y="245"/>
                    <a:pt x="1" y="301"/>
                    <a:pt x="1" y="356"/>
                  </a:cubicBezTo>
                  <a:cubicBezTo>
                    <a:pt x="1" y="368"/>
                    <a:pt x="11" y="378"/>
                    <a:pt x="34" y="378"/>
                  </a:cubicBezTo>
                  <a:cubicBezTo>
                    <a:pt x="45" y="378"/>
                    <a:pt x="68" y="378"/>
                    <a:pt x="68" y="368"/>
                  </a:cubicBezTo>
                  <a:cubicBezTo>
                    <a:pt x="78" y="345"/>
                    <a:pt x="90" y="312"/>
                    <a:pt x="100" y="289"/>
                  </a:cubicBezTo>
                  <a:cubicBezTo>
                    <a:pt x="112" y="257"/>
                    <a:pt x="112" y="234"/>
                    <a:pt x="112" y="212"/>
                  </a:cubicBezTo>
                  <a:lnTo>
                    <a:pt x="145" y="45"/>
                  </a:lnTo>
                  <a:cubicBezTo>
                    <a:pt x="157" y="23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07" name="Google Shape;17007;p24"/>
            <p:cNvSpPr/>
            <p:nvPr/>
          </p:nvSpPr>
          <p:spPr>
            <a:xfrm flipH="1">
              <a:off x="1077172" y="348863"/>
              <a:ext cx="49050" cy="19846"/>
            </a:xfrm>
            <a:custGeom>
              <a:avLst/>
              <a:gdLst/>
              <a:ahLst/>
              <a:cxnLst/>
              <a:rect l="l" t="t" r="r" b="b"/>
              <a:pathLst>
                <a:path w="608" h="246" extrusionOk="0">
                  <a:moveTo>
                    <a:pt x="570" y="1"/>
                  </a:moveTo>
                  <a:cubicBezTo>
                    <a:pt x="565" y="1"/>
                    <a:pt x="561" y="2"/>
                    <a:pt x="556" y="3"/>
                  </a:cubicBezTo>
                  <a:cubicBezTo>
                    <a:pt x="456" y="26"/>
                    <a:pt x="367" y="58"/>
                    <a:pt x="278" y="92"/>
                  </a:cubicBezTo>
                  <a:cubicBezTo>
                    <a:pt x="233" y="114"/>
                    <a:pt x="189" y="125"/>
                    <a:pt x="145" y="147"/>
                  </a:cubicBezTo>
                  <a:cubicBezTo>
                    <a:pt x="100" y="170"/>
                    <a:pt x="56" y="192"/>
                    <a:pt x="11" y="203"/>
                  </a:cubicBezTo>
                  <a:cubicBezTo>
                    <a:pt x="0" y="214"/>
                    <a:pt x="0" y="226"/>
                    <a:pt x="11" y="236"/>
                  </a:cubicBezTo>
                  <a:cubicBezTo>
                    <a:pt x="11" y="242"/>
                    <a:pt x="17" y="245"/>
                    <a:pt x="24" y="245"/>
                  </a:cubicBezTo>
                  <a:cubicBezTo>
                    <a:pt x="31" y="245"/>
                    <a:pt x="39" y="242"/>
                    <a:pt x="45" y="236"/>
                  </a:cubicBezTo>
                  <a:cubicBezTo>
                    <a:pt x="89" y="226"/>
                    <a:pt x="145" y="214"/>
                    <a:pt x="189" y="192"/>
                  </a:cubicBezTo>
                  <a:cubicBezTo>
                    <a:pt x="233" y="181"/>
                    <a:pt x="278" y="170"/>
                    <a:pt x="322" y="147"/>
                  </a:cubicBezTo>
                  <a:cubicBezTo>
                    <a:pt x="411" y="114"/>
                    <a:pt x="490" y="92"/>
                    <a:pt x="579" y="48"/>
                  </a:cubicBezTo>
                  <a:cubicBezTo>
                    <a:pt x="607" y="29"/>
                    <a:pt x="595" y="1"/>
                    <a:pt x="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08" name="Google Shape;17008;p24"/>
            <p:cNvSpPr/>
            <p:nvPr/>
          </p:nvSpPr>
          <p:spPr>
            <a:xfrm flipH="1">
              <a:off x="832804" y="441963"/>
              <a:ext cx="15570" cy="31221"/>
            </a:xfrm>
            <a:custGeom>
              <a:avLst/>
              <a:gdLst/>
              <a:ahLst/>
              <a:cxnLst/>
              <a:rect l="l" t="t" r="r" b="b"/>
              <a:pathLst>
                <a:path w="193" h="387" extrusionOk="0">
                  <a:moveTo>
                    <a:pt x="45" y="0"/>
                  </a:moveTo>
                  <a:cubicBezTo>
                    <a:pt x="24" y="0"/>
                    <a:pt x="0" y="17"/>
                    <a:pt x="15" y="39"/>
                  </a:cubicBezTo>
                  <a:cubicBezTo>
                    <a:pt x="37" y="83"/>
                    <a:pt x="71" y="139"/>
                    <a:pt x="82" y="195"/>
                  </a:cubicBezTo>
                  <a:cubicBezTo>
                    <a:pt x="104" y="251"/>
                    <a:pt x="115" y="306"/>
                    <a:pt x="126" y="362"/>
                  </a:cubicBezTo>
                  <a:cubicBezTo>
                    <a:pt x="126" y="378"/>
                    <a:pt x="143" y="387"/>
                    <a:pt x="159" y="387"/>
                  </a:cubicBezTo>
                  <a:cubicBezTo>
                    <a:pt x="176" y="387"/>
                    <a:pt x="193" y="378"/>
                    <a:pt x="193" y="362"/>
                  </a:cubicBezTo>
                  <a:cubicBezTo>
                    <a:pt x="193" y="295"/>
                    <a:pt x="182" y="239"/>
                    <a:pt x="160" y="184"/>
                  </a:cubicBezTo>
                  <a:cubicBezTo>
                    <a:pt x="138" y="117"/>
                    <a:pt x="115" y="61"/>
                    <a:pt x="71" y="17"/>
                  </a:cubicBezTo>
                  <a:cubicBezTo>
                    <a:pt x="67" y="5"/>
                    <a:pt x="56" y="0"/>
                    <a:pt x="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09" name="Google Shape;17009;p24"/>
            <p:cNvSpPr/>
            <p:nvPr/>
          </p:nvSpPr>
          <p:spPr>
            <a:xfrm flipH="1">
              <a:off x="739462" y="516104"/>
              <a:ext cx="38159" cy="41548"/>
            </a:xfrm>
            <a:custGeom>
              <a:avLst/>
              <a:gdLst/>
              <a:ahLst/>
              <a:cxnLst/>
              <a:rect l="l" t="t" r="r" b="b"/>
              <a:pathLst>
                <a:path w="473" h="515" extrusionOk="0">
                  <a:moveTo>
                    <a:pt x="58" y="1"/>
                  </a:moveTo>
                  <a:cubicBezTo>
                    <a:pt x="31" y="1"/>
                    <a:pt x="1" y="19"/>
                    <a:pt x="17" y="43"/>
                  </a:cubicBezTo>
                  <a:cubicBezTo>
                    <a:pt x="61" y="99"/>
                    <a:pt x="94" y="165"/>
                    <a:pt x="128" y="232"/>
                  </a:cubicBezTo>
                  <a:cubicBezTo>
                    <a:pt x="150" y="266"/>
                    <a:pt x="161" y="299"/>
                    <a:pt x="183" y="333"/>
                  </a:cubicBezTo>
                  <a:cubicBezTo>
                    <a:pt x="195" y="366"/>
                    <a:pt x="217" y="399"/>
                    <a:pt x="239" y="432"/>
                  </a:cubicBezTo>
                  <a:cubicBezTo>
                    <a:pt x="243" y="437"/>
                    <a:pt x="254" y="439"/>
                    <a:pt x="265" y="439"/>
                  </a:cubicBezTo>
                  <a:cubicBezTo>
                    <a:pt x="284" y="439"/>
                    <a:pt x="306" y="431"/>
                    <a:pt x="306" y="410"/>
                  </a:cubicBezTo>
                  <a:cubicBezTo>
                    <a:pt x="306" y="377"/>
                    <a:pt x="284" y="343"/>
                    <a:pt x="272" y="310"/>
                  </a:cubicBezTo>
                  <a:cubicBezTo>
                    <a:pt x="250" y="266"/>
                    <a:pt x="239" y="232"/>
                    <a:pt x="217" y="199"/>
                  </a:cubicBezTo>
                  <a:lnTo>
                    <a:pt x="217" y="199"/>
                  </a:lnTo>
                  <a:cubicBezTo>
                    <a:pt x="262" y="232"/>
                    <a:pt x="295" y="277"/>
                    <a:pt x="328" y="321"/>
                  </a:cubicBezTo>
                  <a:cubicBezTo>
                    <a:pt x="351" y="355"/>
                    <a:pt x="361" y="377"/>
                    <a:pt x="373" y="410"/>
                  </a:cubicBezTo>
                  <a:cubicBezTo>
                    <a:pt x="384" y="432"/>
                    <a:pt x="395" y="466"/>
                    <a:pt x="406" y="499"/>
                  </a:cubicBezTo>
                  <a:cubicBezTo>
                    <a:pt x="411" y="509"/>
                    <a:pt x="425" y="515"/>
                    <a:pt x="439" y="515"/>
                  </a:cubicBezTo>
                  <a:cubicBezTo>
                    <a:pt x="456" y="515"/>
                    <a:pt x="473" y="506"/>
                    <a:pt x="473" y="488"/>
                  </a:cubicBezTo>
                  <a:cubicBezTo>
                    <a:pt x="462" y="455"/>
                    <a:pt x="462" y="422"/>
                    <a:pt x="440" y="388"/>
                  </a:cubicBezTo>
                  <a:cubicBezTo>
                    <a:pt x="428" y="355"/>
                    <a:pt x="406" y="333"/>
                    <a:pt x="395" y="299"/>
                  </a:cubicBezTo>
                  <a:cubicBezTo>
                    <a:pt x="351" y="244"/>
                    <a:pt x="306" y="199"/>
                    <a:pt x="239" y="155"/>
                  </a:cubicBezTo>
                  <a:cubicBezTo>
                    <a:pt x="234" y="149"/>
                    <a:pt x="228" y="146"/>
                    <a:pt x="223" y="146"/>
                  </a:cubicBezTo>
                  <a:cubicBezTo>
                    <a:pt x="217" y="146"/>
                    <a:pt x="211" y="149"/>
                    <a:pt x="206" y="155"/>
                  </a:cubicBezTo>
                  <a:cubicBezTo>
                    <a:pt x="195" y="155"/>
                    <a:pt x="195" y="165"/>
                    <a:pt x="195" y="165"/>
                  </a:cubicBezTo>
                  <a:cubicBezTo>
                    <a:pt x="161" y="110"/>
                    <a:pt x="128" y="66"/>
                    <a:pt x="84" y="10"/>
                  </a:cubicBezTo>
                  <a:cubicBezTo>
                    <a:pt x="78" y="3"/>
                    <a:pt x="68" y="1"/>
                    <a:pt x="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10" name="Google Shape;17010;p24"/>
            <p:cNvSpPr/>
            <p:nvPr/>
          </p:nvSpPr>
          <p:spPr>
            <a:xfrm flipH="1">
              <a:off x="721471" y="540145"/>
              <a:ext cx="9923" cy="10891"/>
            </a:xfrm>
            <a:custGeom>
              <a:avLst/>
              <a:gdLst/>
              <a:ahLst/>
              <a:cxnLst/>
              <a:rect l="l" t="t" r="r" b="b"/>
              <a:pathLst>
                <a:path w="123" h="135" extrusionOk="0">
                  <a:moveTo>
                    <a:pt x="11" y="1"/>
                  </a:moveTo>
                  <a:cubicBezTo>
                    <a:pt x="11" y="1"/>
                    <a:pt x="0" y="12"/>
                    <a:pt x="0" y="23"/>
                  </a:cubicBezTo>
                  <a:lnTo>
                    <a:pt x="0" y="35"/>
                  </a:lnTo>
                  <a:cubicBezTo>
                    <a:pt x="11" y="57"/>
                    <a:pt x="22" y="68"/>
                    <a:pt x="33" y="79"/>
                  </a:cubicBezTo>
                  <a:cubicBezTo>
                    <a:pt x="33" y="90"/>
                    <a:pt x="45" y="101"/>
                    <a:pt x="45" y="101"/>
                  </a:cubicBezTo>
                  <a:cubicBezTo>
                    <a:pt x="55" y="112"/>
                    <a:pt x="55" y="124"/>
                    <a:pt x="67" y="124"/>
                  </a:cubicBezTo>
                  <a:cubicBezTo>
                    <a:pt x="78" y="134"/>
                    <a:pt x="89" y="134"/>
                    <a:pt x="100" y="134"/>
                  </a:cubicBezTo>
                  <a:cubicBezTo>
                    <a:pt x="111" y="134"/>
                    <a:pt x="122" y="124"/>
                    <a:pt x="122" y="112"/>
                  </a:cubicBezTo>
                  <a:cubicBezTo>
                    <a:pt x="111" y="101"/>
                    <a:pt x="111" y="90"/>
                    <a:pt x="111" y="90"/>
                  </a:cubicBezTo>
                  <a:cubicBezTo>
                    <a:pt x="100" y="79"/>
                    <a:pt x="100" y="68"/>
                    <a:pt x="89" y="57"/>
                  </a:cubicBezTo>
                  <a:cubicBezTo>
                    <a:pt x="78" y="45"/>
                    <a:pt x="67" y="23"/>
                    <a:pt x="55" y="12"/>
                  </a:cubicBezTo>
                  <a:cubicBezTo>
                    <a:pt x="55" y="1"/>
                    <a:pt x="45" y="1"/>
                    <a:pt x="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11" name="Google Shape;17011;p24"/>
            <p:cNvSpPr/>
            <p:nvPr/>
          </p:nvSpPr>
          <p:spPr>
            <a:xfrm flipH="1">
              <a:off x="836676" y="567091"/>
              <a:ext cx="9600" cy="17184"/>
            </a:xfrm>
            <a:custGeom>
              <a:avLst/>
              <a:gdLst/>
              <a:ahLst/>
              <a:cxnLst/>
              <a:rect l="l" t="t" r="r" b="b"/>
              <a:pathLst>
                <a:path w="119" h="213" extrusionOk="0">
                  <a:moveTo>
                    <a:pt x="23" y="1"/>
                  </a:moveTo>
                  <a:cubicBezTo>
                    <a:pt x="11" y="12"/>
                    <a:pt x="0" y="12"/>
                    <a:pt x="0" y="34"/>
                  </a:cubicBezTo>
                  <a:lnTo>
                    <a:pt x="67" y="201"/>
                  </a:lnTo>
                  <a:cubicBezTo>
                    <a:pt x="67" y="209"/>
                    <a:pt x="75" y="213"/>
                    <a:pt x="85" y="213"/>
                  </a:cubicBezTo>
                  <a:cubicBezTo>
                    <a:pt x="100" y="213"/>
                    <a:pt x="118" y="204"/>
                    <a:pt x="112" y="190"/>
                  </a:cubicBezTo>
                  <a:cubicBezTo>
                    <a:pt x="100" y="134"/>
                    <a:pt x="78" y="79"/>
                    <a:pt x="56" y="23"/>
                  </a:cubicBezTo>
                  <a:cubicBezTo>
                    <a:pt x="56" y="1"/>
                    <a:pt x="33" y="1"/>
                    <a:pt x="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12" name="Google Shape;17012;p24"/>
            <p:cNvSpPr/>
            <p:nvPr/>
          </p:nvSpPr>
          <p:spPr>
            <a:xfrm flipH="1">
              <a:off x="553665" y="434540"/>
              <a:ext cx="23396" cy="19039"/>
            </a:xfrm>
            <a:custGeom>
              <a:avLst/>
              <a:gdLst/>
              <a:ahLst/>
              <a:cxnLst/>
              <a:rect l="l" t="t" r="r" b="b"/>
              <a:pathLst>
                <a:path w="290" h="236" extrusionOk="0">
                  <a:moveTo>
                    <a:pt x="43" y="0"/>
                  </a:moveTo>
                  <a:cubicBezTo>
                    <a:pt x="33" y="0"/>
                    <a:pt x="22" y="3"/>
                    <a:pt x="11" y="9"/>
                  </a:cubicBezTo>
                  <a:cubicBezTo>
                    <a:pt x="0" y="9"/>
                    <a:pt x="0" y="20"/>
                    <a:pt x="0" y="31"/>
                  </a:cubicBezTo>
                  <a:cubicBezTo>
                    <a:pt x="0" y="42"/>
                    <a:pt x="0" y="53"/>
                    <a:pt x="11" y="53"/>
                  </a:cubicBezTo>
                  <a:cubicBezTo>
                    <a:pt x="22" y="64"/>
                    <a:pt x="45" y="76"/>
                    <a:pt x="55" y="86"/>
                  </a:cubicBezTo>
                  <a:cubicBezTo>
                    <a:pt x="55" y="86"/>
                    <a:pt x="67" y="86"/>
                    <a:pt x="67" y="98"/>
                  </a:cubicBezTo>
                  <a:lnTo>
                    <a:pt x="89" y="120"/>
                  </a:lnTo>
                  <a:cubicBezTo>
                    <a:pt x="100" y="131"/>
                    <a:pt x="111" y="153"/>
                    <a:pt x="122" y="165"/>
                  </a:cubicBezTo>
                  <a:cubicBezTo>
                    <a:pt x="122" y="175"/>
                    <a:pt x="134" y="175"/>
                    <a:pt x="134" y="187"/>
                  </a:cubicBezTo>
                  <a:lnTo>
                    <a:pt x="144" y="198"/>
                  </a:lnTo>
                  <a:lnTo>
                    <a:pt x="156" y="209"/>
                  </a:lnTo>
                  <a:cubicBezTo>
                    <a:pt x="160" y="214"/>
                    <a:pt x="168" y="216"/>
                    <a:pt x="177" y="216"/>
                  </a:cubicBezTo>
                  <a:cubicBezTo>
                    <a:pt x="190" y="216"/>
                    <a:pt x="205" y="211"/>
                    <a:pt x="211" y="198"/>
                  </a:cubicBezTo>
                  <a:lnTo>
                    <a:pt x="211" y="187"/>
                  </a:lnTo>
                  <a:cubicBezTo>
                    <a:pt x="211" y="209"/>
                    <a:pt x="223" y="220"/>
                    <a:pt x="233" y="220"/>
                  </a:cubicBezTo>
                  <a:cubicBezTo>
                    <a:pt x="233" y="228"/>
                    <a:pt x="244" y="236"/>
                    <a:pt x="255" y="236"/>
                  </a:cubicBezTo>
                  <a:cubicBezTo>
                    <a:pt x="259" y="236"/>
                    <a:pt x="264" y="235"/>
                    <a:pt x="267" y="231"/>
                  </a:cubicBezTo>
                  <a:cubicBezTo>
                    <a:pt x="278" y="231"/>
                    <a:pt x="289" y="220"/>
                    <a:pt x="278" y="209"/>
                  </a:cubicBezTo>
                  <a:cubicBezTo>
                    <a:pt x="278" y="187"/>
                    <a:pt x="267" y="175"/>
                    <a:pt x="255" y="165"/>
                  </a:cubicBezTo>
                  <a:cubicBezTo>
                    <a:pt x="255" y="142"/>
                    <a:pt x="245" y="131"/>
                    <a:pt x="233" y="120"/>
                  </a:cubicBezTo>
                  <a:lnTo>
                    <a:pt x="189" y="31"/>
                  </a:lnTo>
                  <a:cubicBezTo>
                    <a:pt x="183" y="25"/>
                    <a:pt x="178" y="23"/>
                    <a:pt x="172" y="23"/>
                  </a:cubicBezTo>
                  <a:cubicBezTo>
                    <a:pt x="167" y="23"/>
                    <a:pt x="161" y="25"/>
                    <a:pt x="156" y="31"/>
                  </a:cubicBezTo>
                  <a:cubicBezTo>
                    <a:pt x="144" y="31"/>
                    <a:pt x="134" y="42"/>
                    <a:pt x="134" y="53"/>
                  </a:cubicBezTo>
                  <a:lnTo>
                    <a:pt x="144" y="64"/>
                  </a:lnTo>
                  <a:cubicBezTo>
                    <a:pt x="122" y="42"/>
                    <a:pt x="100" y="20"/>
                    <a:pt x="67" y="9"/>
                  </a:cubicBezTo>
                  <a:cubicBezTo>
                    <a:pt x="61" y="3"/>
                    <a:pt x="53" y="0"/>
                    <a:pt x="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13" name="Google Shape;17013;p24"/>
            <p:cNvSpPr/>
            <p:nvPr/>
          </p:nvSpPr>
          <p:spPr>
            <a:xfrm flipH="1">
              <a:off x="545678" y="444222"/>
              <a:ext cx="9036" cy="5405"/>
            </a:xfrm>
            <a:custGeom>
              <a:avLst/>
              <a:gdLst/>
              <a:ahLst/>
              <a:cxnLst/>
              <a:rect l="l" t="t" r="r" b="b"/>
              <a:pathLst>
                <a:path w="112" h="67" extrusionOk="0">
                  <a:moveTo>
                    <a:pt x="57" y="0"/>
                  </a:moveTo>
                  <a:cubicBezTo>
                    <a:pt x="1" y="0"/>
                    <a:pt x="1" y="67"/>
                    <a:pt x="57" y="67"/>
                  </a:cubicBezTo>
                  <a:cubicBezTo>
                    <a:pt x="112" y="67"/>
                    <a:pt x="112" y="0"/>
                    <a:pt x="5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14" name="Google Shape;17014;p24"/>
            <p:cNvSpPr/>
            <p:nvPr/>
          </p:nvSpPr>
          <p:spPr>
            <a:xfrm flipH="1">
              <a:off x="446043" y="238014"/>
              <a:ext cx="24283" cy="14279"/>
            </a:xfrm>
            <a:custGeom>
              <a:avLst/>
              <a:gdLst/>
              <a:ahLst/>
              <a:cxnLst/>
              <a:rect l="l" t="t" r="r" b="b"/>
              <a:pathLst>
                <a:path w="301" h="177" extrusionOk="0">
                  <a:moveTo>
                    <a:pt x="128" y="1"/>
                  </a:moveTo>
                  <a:cubicBezTo>
                    <a:pt x="120" y="1"/>
                    <a:pt x="112" y="3"/>
                    <a:pt x="101" y="9"/>
                  </a:cubicBezTo>
                  <a:cubicBezTo>
                    <a:pt x="89" y="20"/>
                    <a:pt x="89" y="31"/>
                    <a:pt x="101" y="43"/>
                  </a:cubicBezTo>
                  <a:cubicBezTo>
                    <a:pt x="123" y="65"/>
                    <a:pt x="145" y="76"/>
                    <a:pt x="167" y="87"/>
                  </a:cubicBezTo>
                  <a:lnTo>
                    <a:pt x="156" y="87"/>
                  </a:lnTo>
                  <a:lnTo>
                    <a:pt x="79" y="53"/>
                  </a:lnTo>
                  <a:lnTo>
                    <a:pt x="45" y="53"/>
                  </a:lnTo>
                  <a:cubicBezTo>
                    <a:pt x="34" y="53"/>
                    <a:pt x="22" y="65"/>
                    <a:pt x="12" y="65"/>
                  </a:cubicBezTo>
                  <a:cubicBezTo>
                    <a:pt x="0" y="87"/>
                    <a:pt x="12" y="109"/>
                    <a:pt x="34" y="120"/>
                  </a:cubicBezTo>
                  <a:cubicBezTo>
                    <a:pt x="56" y="120"/>
                    <a:pt x="89" y="132"/>
                    <a:pt x="111" y="142"/>
                  </a:cubicBezTo>
                  <a:cubicBezTo>
                    <a:pt x="134" y="154"/>
                    <a:pt x="145" y="154"/>
                    <a:pt x="156" y="164"/>
                  </a:cubicBezTo>
                  <a:cubicBezTo>
                    <a:pt x="178" y="164"/>
                    <a:pt x="190" y="176"/>
                    <a:pt x="212" y="176"/>
                  </a:cubicBezTo>
                  <a:cubicBezTo>
                    <a:pt x="223" y="176"/>
                    <a:pt x="245" y="176"/>
                    <a:pt x="256" y="154"/>
                  </a:cubicBezTo>
                  <a:cubicBezTo>
                    <a:pt x="267" y="154"/>
                    <a:pt x="256" y="142"/>
                    <a:pt x="256" y="132"/>
                  </a:cubicBezTo>
                  <a:lnTo>
                    <a:pt x="256" y="132"/>
                  </a:lnTo>
                  <a:cubicBezTo>
                    <a:pt x="262" y="137"/>
                    <a:pt x="267" y="140"/>
                    <a:pt x="273" y="140"/>
                  </a:cubicBezTo>
                  <a:cubicBezTo>
                    <a:pt x="278" y="140"/>
                    <a:pt x="284" y="137"/>
                    <a:pt x="289" y="132"/>
                  </a:cubicBezTo>
                  <a:cubicBezTo>
                    <a:pt x="289" y="120"/>
                    <a:pt x="301" y="109"/>
                    <a:pt x="289" y="109"/>
                  </a:cubicBezTo>
                  <a:lnTo>
                    <a:pt x="256" y="76"/>
                  </a:lnTo>
                  <a:cubicBezTo>
                    <a:pt x="245" y="65"/>
                    <a:pt x="234" y="65"/>
                    <a:pt x="223" y="53"/>
                  </a:cubicBezTo>
                  <a:cubicBezTo>
                    <a:pt x="200" y="43"/>
                    <a:pt x="178" y="20"/>
                    <a:pt x="156" y="9"/>
                  </a:cubicBezTo>
                  <a:cubicBezTo>
                    <a:pt x="145" y="3"/>
                    <a:pt x="137" y="1"/>
                    <a:pt x="12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15" name="Google Shape;17015;p24"/>
            <p:cNvSpPr/>
            <p:nvPr/>
          </p:nvSpPr>
          <p:spPr>
            <a:xfrm flipH="1">
              <a:off x="900007" y="225187"/>
              <a:ext cx="34206" cy="15086"/>
            </a:xfrm>
            <a:custGeom>
              <a:avLst/>
              <a:gdLst/>
              <a:ahLst/>
              <a:cxnLst/>
              <a:rect l="l" t="t" r="r" b="b"/>
              <a:pathLst>
                <a:path w="424" h="187" extrusionOk="0">
                  <a:moveTo>
                    <a:pt x="124" y="0"/>
                  </a:moveTo>
                  <a:cubicBezTo>
                    <a:pt x="97" y="0"/>
                    <a:pt x="70" y="4"/>
                    <a:pt x="45" y="12"/>
                  </a:cubicBezTo>
                  <a:cubicBezTo>
                    <a:pt x="23" y="12"/>
                    <a:pt x="1" y="34"/>
                    <a:pt x="11" y="57"/>
                  </a:cubicBezTo>
                  <a:cubicBezTo>
                    <a:pt x="20" y="73"/>
                    <a:pt x="34" y="83"/>
                    <a:pt x="49" y="83"/>
                  </a:cubicBezTo>
                  <a:cubicBezTo>
                    <a:pt x="55" y="83"/>
                    <a:pt x="61" y="82"/>
                    <a:pt x="67" y="79"/>
                  </a:cubicBezTo>
                  <a:cubicBezTo>
                    <a:pt x="78" y="79"/>
                    <a:pt x="100" y="79"/>
                    <a:pt x="112" y="68"/>
                  </a:cubicBezTo>
                  <a:lnTo>
                    <a:pt x="156" y="68"/>
                  </a:lnTo>
                  <a:cubicBezTo>
                    <a:pt x="156" y="79"/>
                    <a:pt x="167" y="79"/>
                    <a:pt x="178" y="79"/>
                  </a:cubicBezTo>
                  <a:lnTo>
                    <a:pt x="201" y="79"/>
                  </a:lnTo>
                  <a:cubicBezTo>
                    <a:pt x="201" y="79"/>
                    <a:pt x="211" y="79"/>
                    <a:pt x="211" y="90"/>
                  </a:cubicBezTo>
                  <a:cubicBezTo>
                    <a:pt x="223" y="90"/>
                    <a:pt x="234" y="90"/>
                    <a:pt x="245" y="101"/>
                  </a:cubicBezTo>
                  <a:lnTo>
                    <a:pt x="256" y="101"/>
                  </a:lnTo>
                  <a:lnTo>
                    <a:pt x="256" y="113"/>
                  </a:lnTo>
                  <a:cubicBezTo>
                    <a:pt x="267" y="113"/>
                    <a:pt x="267" y="113"/>
                    <a:pt x="278" y="123"/>
                  </a:cubicBezTo>
                  <a:cubicBezTo>
                    <a:pt x="300" y="135"/>
                    <a:pt x="323" y="157"/>
                    <a:pt x="334" y="168"/>
                  </a:cubicBezTo>
                  <a:cubicBezTo>
                    <a:pt x="347" y="181"/>
                    <a:pt x="356" y="186"/>
                    <a:pt x="366" y="186"/>
                  </a:cubicBezTo>
                  <a:cubicBezTo>
                    <a:pt x="373" y="186"/>
                    <a:pt x="380" y="184"/>
                    <a:pt x="389" y="179"/>
                  </a:cubicBezTo>
                  <a:cubicBezTo>
                    <a:pt x="401" y="179"/>
                    <a:pt x="423" y="168"/>
                    <a:pt x="412" y="146"/>
                  </a:cubicBezTo>
                  <a:cubicBezTo>
                    <a:pt x="401" y="113"/>
                    <a:pt x="379" y="90"/>
                    <a:pt x="345" y="68"/>
                  </a:cubicBezTo>
                  <a:cubicBezTo>
                    <a:pt x="323" y="46"/>
                    <a:pt x="290" y="34"/>
                    <a:pt x="256" y="24"/>
                  </a:cubicBezTo>
                  <a:cubicBezTo>
                    <a:pt x="214" y="10"/>
                    <a:pt x="169" y="0"/>
                    <a:pt x="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16" name="Google Shape;17016;p24"/>
            <p:cNvSpPr/>
            <p:nvPr/>
          </p:nvSpPr>
          <p:spPr>
            <a:xfrm flipH="1">
              <a:off x="900975" y="216312"/>
              <a:ext cx="23396" cy="15006"/>
            </a:xfrm>
            <a:custGeom>
              <a:avLst/>
              <a:gdLst/>
              <a:ahLst/>
              <a:cxnLst/>
              <a:rect l="l" t="t" r="r" b="b"/>
              <a:pathLst>
                <a:path w="290" h="186" extrusionOk="0">
                  <a:moveTo>
                    <a:pt x="23" y="0"/>
                  </a:moveTo>
                  <a:cubicBezTo>
                    <a:pt x="12" y="0"/>
                    <a:pt x="0" y="11"/>
                    <a:pt x="0" y="22"/>
                  </a:cubicBezTo>
                  <a:cubicBezTo>
                    <a:pt x="0" y="33"/>
                    <a:pt x="12" y="45"/>
                    <a:pt x="23" y="45"/>
                  </a:cubicBezTo>
                  <a:lnTo>
                    <a:pt x="56" y="45"/>
                  </a:lnTo>
                  <a:lnTo>
                    <a:pt x="67" y="55"/>
                  </a:lnTo>
                  <a:lnTo>
                    <a:pt x="79" y="55"/>
                  </a:lnTo>
                  <a:cubicBezTo>
                    <a:pt x="101" y="67"/>
                    <a:pt x="123" y="67"/>
                    <a:pt x="134" y="78"/>
                  </a:cubicBezTo>
                  <a:cubicBezTo>
                    <a:pt x="145" y="89"/>
                    <a:pt x="156" y="89"/>
                    <a:pt x="156" y="100"/>
                  </a:cubicBezTo>
                  <a:lnTo>
                    <a:pt x="178" y="122"/>
                  </a:lnTo>
                  <a:lnTo>
                    <a:pt x="223" y="167"/>
                  </a:lnTo>
                  <a:cubicBezTo>
                    <a:pt x="230" y="180"/>
                    <a:pt x="240" y="185"/>
                    <a:pt x="250" y="185"/>
                  </a:cubicBezTo>
                  <a:cubicBezTo>
                    <a:pt x="257" y="185"/>
                    <a:pt x="263" y="182"/>
                    <a:pt x="267" y="178"/>
                  </a:cubicBezTo>
                  <a:cubicBezTo>
                    <a:pt x="279" y="178"/>
                    <a:pt x="290" y="167"/>
                    <a:pt x="290" y="156"/>
                  </a:cubicBezTo>
                  <a:cubicBezTo>
                    <a:pt x="279" y="134"/>
                    <a:pt x="279" y="122"/>
                    <a:pt x="267" y="111"/>
                  </a:cubicBezTo>
                  <a:lnTo>
                    <a:pt x="245" y="89"/>
                  </a:lnTo>
                  <a:cubicBezTo>
                    <a:pt x="223" y="67"/>
                    <a:pt x="201" y="55"/>
                    <a:pt x="178" y="33"/>
                  </a:cubicBezTo>
                  <a:cubicBezTo>
                    <a:pt x="134" y="11"/>
                    <a:pt x="79" y="0"/>
                    <a:pt x="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17" name="Google Shape;17017;p24"/>
            <p:cNvSpPr/>
            <p:nvPr/>
          </p:nvSpPr>
          <p:spPr>
            <a:xfrm flipH="1">
              <a:off x="893795" y="209132"/>
              <a:ext cx="7261" cy="6293"/>
            </a:xfrm>
            <a:custGeom>
              <a:avLst/>
              <a:gdLst/>
              <a:ahLst/>
              <a:cxnLst/>
              <a:rect l="l" t="t" r="r" b="b"/>
              <a:pathLst>
                <a:path w="90" h="78" extrusionOk="0">
                  <a:moveTo>
                    <a:pt x="34" y="0"/>
                  </a:moveTo>
                  <a:cubicBezTo>
                    <a:pt x="23" y="0"/>
                    <a:pt x="23" y="11"/>
                    <a:pt x="12" y="11"/>
                  </a:cubicBezTo>
                  <a:cubicBezTo>
                    <a:pt x="12" y="11"/>
                    <a:pt x="1" y="11"/>
                    <a:pt x="1" y="22"/>
                  </a:cubicBezTo>
                  <a:lnTo>
                    <a:pt x="1" y="33"/>
                  </a:lnTo>
                  <a:lnTo>
                    <a:pt x="1" y="55"/>
                  </a:lnTo>
                  <a:cubicBezTo>
                    <a:pt x="12" y="55"/>
                    <a:pt x="12" y="55"/>
                    <a:pt x="23" y="67"/>
                  </a:cubicBezTo>
                  <a:cubicBezTo>
                    <a:pt x="23" y="67"/>
                    <a:pt x="34" y="67"/>
                    <a:pt x="34" y="78"/>
                  </a:cubicBezTo>
                  <a:lnTo>
                    <a:pt x="67" y="78"/>
                  </a:lnTo>
                  <a:cubicBezTo>
                    <a:pt x="67" y="78"/>
                    <a:pt x="79" y="78"/>
                    <a:pt x="79" y="67"/>
                  </a:cubicBezTo>
                  <a:cubicBezTo>
                    <a:pt x="90" y="67"/>
                    <a:pt x="90" y="67"/>
                    <a:pt x="90" y="55"/>
                  </a:cubicBezTo>
                  <a:lnTo>
                    <a:pt x="90" y="45"/>
                  </a:lnTo>
                  <a:cubicBezTo>
                    <a:pt x="90" y="33"/>
                    <a:pt x="79" y="33"/>
                    <a:pt x="79" y="22"/>
                  </a:cubicBezTo>
                  <a:cubicBezTo>
                    <a:pt x="79" y="22"/>
                    <a:pt x="79" y="11"/>
                    <a:pt x="67" y="11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18" name="Google Shape;17018;p24"/>
            <p:cNvSpPr/>
            <p:nvPr/>
          </p:nvSpPr>
          <p:spPr>
            <a:xfrm flipH="1">
              <a:off x="576175" y="181218"/>
              <a:ext cx="116172" cy="40015"/>
            </a:xfrm>
            <a:custGeom>
              <a:avLst/>
              <a:gdLst/>
              <a:ahLst/>
              <a:cxnLst/>
              <a:rect l="l" t="t" r="r" b="b"/>
              <a:pathLst>
                <a:path w="1440" h="496" extrusionOk="0">
                  <a:moveTo>
                    <a:pt x="1207" y="1"/>
                  </a:moveTo>
                  <a:cubicBezTo>
                    <a:pt x="1026" y="1"/>
                    <a:pt x="843" y="39"/>
                    <a:pt x="673" y="90"/>
                  </a:cubicBezTo>
                  <a:cubicBezTo>
                    <a:pt x="450" y="168"/>
                    <a:pt x="239" y="279"/>
                    <a:pt x="50" y="424"/>
                  </a:cubicBezTo>
                  <a:cubicBezTo>
                    <a:pt x="0" y="457"/>
                    <a:pt x="42" y="496"/>
                    <a:pt x="86" y="496"/>
                  </a:cubicBezTo>
                  <a:cubicBezTo>
                    <a:pt x="101" y="496"/>
                    <a:pt x="116" y="491"/>
                    <a:pt x="127" y="480"/>
                  </a:cubicBezTo>
                  <a:cubicBezTo>
                    <a:pt x="305" y="357"/>
                    <a:pt x="506" y="246"/>
                    <a:pt x="717" y="179"/>
                  </a:cubicBezTo>
                  <a:cubicBezTo>
                    <a:pt x="928" y="124"/>
                    <a:pt x="1140" y="102"/>
                    <a:pt x="1362" y="90"/>
                  </a:cubicBezTo>
                  <a:cubicBezTo>
                    <a:pt x="1418" y="90"/>
                    <a:pt x="1440" y="23"/>
                    <a:pt x="1373" y="13"/>
                  </a:cubicBezTo>
                  <a:cubicBezTo>
                    <a:pt x="1318" y="5"/>
                    <a:pt x="1262" y="1"/>
                    <a:pt x="12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19" name="Google Shape;17019;p24"/>
            <p:cNvSpPr/>
            <p:nvPr/>
          </p:nvSpPr>
          <p:spPr>
            <a:xfrm flipH="1">
              <a:off x="577384" y="192594"/>
              <a:ext cx="40983" cy="8632"/>
            </a:xfrm>
            <a:custGeom>
              <a:avLst/>
              <a:gdLst/>
              <a:ahLst/>
              <a:cxnLst/>
              <a:rect l="l" t="t" r="r" b="b"/>
              <a:pathLst>
                <a:path w="508" h="107" extrusionOk="0">
                  <a:moveTo>
                    <a:pt x="190" y="0"/>
                  </a:moveTo>
                  <a:cubicBezTo>
                    <a:pt x="139" y="0"/>
                    <a:pt x="92" y="8"/>
                    <a:pt x="45" y="16"/>
                  </a:cubicBezTo>
                  <a:cubicBezTo>
                    <a:pt x="23" y="27"/>
                    <a:pt x="1" y="38"/>
                    <a:pt x="11" y="60"/>
                  </a:cubicBezTo>
                  <a:cubicBezTo>
                    <a:pt x="11" y="76"/>
                    <a:pt x="29" y="87"/>
                    <a:pt x="48" y="87"/>
                  </a:cubicBezTo>
                  <a:cubicBezTo>
                    <a:pt x="54" y="87"/>
                    <a:pt x="61" y="86"/>
                    <a:pt x="67" y="82"/>
                  </a:cubicBezTo>
                  <a:cubicBezTo>
                    <a:pt x="110" y="75"/>
                    <a:pt x="153" y="71"/>
                    <a:pt x="196" y="71"/>
                  </a:cubicBezTo>
                  <a:cubicBezTo>
                    <a:pt x="275" y="71"/>
                    <a:pt x="355" y="83"/>
                    <a:pt x="434" y="105"/>
                  </a:cubicBezTo>
                  <a:cubicBezTo>
                    <a:pt x="438" y="106"/>
                    <a:pt x="442" y="107"/>
                    <a:pt x="445" y="107"/>
                  </a:cubicBezTo>
                  <a:cubicBezTo>
                    <a:pt x="476" y="107"/>
                    <a:pt x="507" y="69"/>
                    <a:pt x="468" y="49"/>
                  </a:cubicBezTo>
                  <a:cubicBezTo>
                    <a:pt x="401" y="16"/>
                    <a:pt x="334" y="5"/>
                    <a:pt x="256" y="5"/>
                  </a:cubicBezTo>
                  <a:cubicBezTo>
                    <a:pt x="233" y="2"/>
                    <a:pt x="211" y="0"/>
                    <a:pt x="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20" name="Google Shape;17020;p24"/>
            <p:cNvSpPr/>
            <p:nvPr/>
          </p:nvSpPr>
          <p:spPr>
            <a:xfrm flipH="1">
              <a:off x="781576" y="206309"/>
              <a:ext cx="103345" cy="93906"/>
            </a:xfrm>
            <a:custGeom>
              <a:avLst/>
              <a:gdLst/>
              <a:ahLst/>
              <a:cxnLst/>
              <a:rect l="l" t="t" r="r" b="b"/>
              <a:pathLst>
                <a:path w="1281" h="1164" extrusionOk="0">
                  <a:moveTo>
                    <a:pt x="688" y="1"/>
                  </a:moveTo>
                  <a:cubicBezTo>
                    <a:pt x="553" y="1"/>
                    <a:pt x="418" y="42"/>
                    <a:pt x="302" y="113"/>
                  </a:cubicBezTo>
                  <a:cubicBezTo>
                    <a:pt x="179" y="191"/>
                    <a:pt x="68" y="291"/>
                    <a:pt x="35" y="436"/>
                  </a:cubicBezTo>
                  <a:cubicBezTo>
                    <a:pt x="1" y="557"/>
                    <a:pt x="23" y="703"/>
                    <a:pt x="90" y="814"/>
                  </a:cubicBezTo>
                  <a:cubicBezTo>
                    <a:pt x="200" y="1033"/>
                    <a:pt x="426" y="1163"/>
                    <a:pt x="672" y="1163"/>
                  </a:cubicBezTo>
                  <a:cubicBezTo>
                    <a:pt x="700" y="1163"/>
                    <a:pt x="729" y="1162"/>
                    <a:pt x="757" y="1158"/>
                  </a:cubicBezTo>
                  <a:cubicBezTo>
                    <a:pt x="880" y="1136"/>
                    <a:pt x="1013" y="1081"/>
                    <a:pt x="1113" y="992"/>
                  </a:cubicBezTo>
                  <a:cubicBezTo>
                    <a:pt x="1224" y="891"/>
                    <a:pt x="1280" y="758"/>
                    <a:pt x="1280" y="602"/>
                  </a:cubicBezTo>
                  <a:cubicBezTo>
                    <a:pt x="1280" y="446"/>
                    <a:pt x="1258" y="268"/>
                    <a:pt x="1135" y="157"/>
                  </a:cubicBezTo>
                  <a:cubicBezTo>
                    <a:pt x="1091" y="113"/>
                    <a:pt x="1036" y="80"/>
                    <a:pt x="969" y="68"/>
                  </a:cubicBezTo>
                  <a:cubicBezTo>
                    <a:pt x="880" y="22"/>
                    <a:pt x="784" y="1"/>
                    <a:pt x="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21" name="Google Shape;17021;p24"/>
            <p:cNvSpPr/>
            <p:nvPr/>
          </p:nvSpPr>
          <p:spPr>
            <a:xfrm flipH="1">
              <a:off x="764392" y="192755"/>
              <a:ext cx="137551" cy="116011"/>
            </a:xfrm>
            <a:custGeom>
              <a:avLst/>
              <a:gdLst/>
              <a:ahLst/>
              <a:cxnLst/>
              <a:rect l="l" t="t" r="r" b="b"/>
              <a:pathLst>
                <a:path w="1705" h="1438" extrusionOk="0">
                  <a:moveTo>
                    <a:pt x="1002" y="181"/>
                  </a:moveTo>
                  <a:cubicBezTo>
                    <a:pt x="1002" y="192"/>
                    <a:pt x="1013" y="214"/>
                    <a:pt x="1013" y="225"/>
                  </a:cubicBezTo>
                  <a:cubicBezTo>
                    <a:pt x="1024" y="248"/>
                    <a:pt x="1024" y="270"/>
                    <a:pt x="1035" y="292"/>
                  </a:cubicBezTo>
                  <a:cubicBezTo>
                    <a:pt x="1035" y="325"/>
                    <a:pt x="1035" y="359"/>
                    <a:pt x="1046" y="381"/>
                  </a:cubicBezTo>
                  <a:cubicBezTo>
                    <a:pt x="1046" y="403"/>
                    <a:pt x="1057" y="414"/>
                    <a:pt x="1079" y="414"/>
                  </a:cubicBezTo>
                  <a:cubicBezTo>
                    <a:pt x="1102" y="414"/>
                    <a:pt x="1124" y="414"/>
                    <a:pt x="1135" y="392"/>
                  </a:cubicBezTo>
                  <a:lnTo>
                    <a:pt x="1135" y="337"/>
                  </a:lnTo>
                  <a:lnTo>
                    <a:pt x="1135" y="325"/>
                  </a:lnTo>
                  <a:cubicBezTo>
                    <a:pt x="1146" y="347"/>
                    <a:pt x="1158" y="381"/>
                    <a:pt x="1168" y="414"/>
                  </a:cubicBezTo>
                  <a:cubicBezTo>
                    <a:pt x="1168" y="426"/>
                    <a:pt x="1188" y="435"/>
                    <a:pt x="1207" y="435"/>
                  </a:cubicBezTo>
                  <a:cubicBezTo>
                    <a:pt x="1222" y="435"/>
                    <a:pt x="1235" y="429"/>
                    <a:pt x="1235" y="414"/>
                  </a:cubicBezTo>
                  <a:cubicBezTo>
                    <a:pt x="1247" y="392"/>
                    <a:pt x="1247" y="370"/>
                    <a:pt x="1247" y="337"/>
                  </a:cubicBezTo>
                  <a:lnTo>
                    <a:pt x="1247" y="270"/>
                  </a:lnTo>
                  <a:cubicBezTo>
                    <a:pt x="1291" y="337"/>
                    <a:pt x="1313" y="414"/>
                    <a:pt x="1346" y="481"/>
                  </a:cubicBezTo>
                  <a:cubicBezTo>
                    <a:pt x="1352" y="498"/>
                    <a:pt x="1369" y="506"/>
                    <a:pt x="1385" y="506"/>
                  </a:cubicBezTo>
                  <a:cubicBezTo>
                    <a:pt x="1402" y="506"/>
                    <a:pt x="1419" y="498"/>
                    <a:pt x="1425" y="481"/>
                  </a:cubicBezTo>
                  <a:cubicBezTo>
                    <a:pt x="1425" y="492"/>
                    <a:pt x="1435" y="492"/>
                    <a:pt x="1435" y="503"/>
                  </a:cubicBezTo>
                  <a:cubicBezTo>
                    <a:pt x="1447" y="515"/>
                    <a:pt x="1447" y="525"/>
                    <a:pt x="1457" y="537"/>
                  </a:cubicBezTo>
                  <a:lnTo>
                    <a:pt x="1457" y="637"/>
                  </a:lnTo>
                  <a:cubicBezTo>
                    <a:pt x="1447" y="648"/>
                    <a:pt x="1447" y="659"/>
                    <a:pt x="1435" y="670"/>
                  </a:cubicBezTo>
                  <a:cubicBezTo>
                    <a:pt x="1435" y="770"/>
                    <a:pt x="1425" y="859"/>
                    <a:pt x="1391" y="948"/>
                  </a:cubicBezTo>
                  <a:cubicBezTo>
                    <a:pt x="1391" y="848"/>
                    <a:pt x="1368" y="737"/>
                    <a:pt x="1324" y="648"/>
                  </a:cubicBezTo>
                  <a:cubicBezTo>
                    <a:pt x="1315" y="629"/>
                    <a:pt x="1292" y="620"/>
                    <a:pt x="1270" y="620"/>
                  </a:cubicBezTo>
                  <a:cubicBezTo>
                    <a:pt x="1240" y="620"/>
                    <a:pt x="1211" y="638"/>
                    <a:pt x="1224" y="670"/>
                  </a:cubicBezTo>
                  <a:cubicBezTo>
                    <a:pt x="1224" y="681"/>
                    <a:pt x="1235" y="703"/>
                    <a:pt x="1247" y="725"/>
                  </a:cubicBezTo>
                  <a:cubicBezTo>
                    <a:pt x="1235" y="718"/>
                    <a:pt x="1221" y="714"/>
                    <a:pt x="1206" y="714"/>
                  </a:cubicBezTo>
                  <a:cubicBezTo>
                    <a:pt x="1177" y="714"/>
                    <a:pt x="1150" y="730"/>
                    <a:pt x="1158" y="759"/>
                  </a:cubicBezTo>
                  <a:cubicBezTo>
                    <a:pt x="1168" y="837"/>
                    <a:pt x="1180" y="903"/>
                    <a:pt x="1180" y="982"/>
                  </a:cubicBezTo>
                  <a:lnTo>
                    <a:pt x="1180" y="1093"/>
                  </a:lnTo>
                  <a:cubicBezTo>
                    <a:pt x="1180" y="1104"/>
                    <a:pt x="1168" y="1104"/>
                    <a:pt x="1168" y="1115"/>
                  </a:cubicBezTo>
                  <a:cubicBezTo>
                    <a:pt x="1168" y="1048"/>
                    <a:pt x="1146" y="982"/>
                    <a:pt x="1124" y="915"/>
                  </a:cubicBezTo>
                  <a:cubicBezTo>
                    <a:pt x="1124" y="893"/>
                    <a:pt x="1102" y="893"/>
                    <a:pt x="1091" y="893"/>
                  </a:cubicBezTo>
                  <a:cubicBezTo>
                    <a:pt x="1079" y="893"/>
                    <a:pt x="1057" y="903"/>
                    <a:pt x="1057" y="915"/>
                  </a:cubicBezTo>
                  <a:cubicBezTo>
                    <a:pt x="1069" y="982"/>
                    <a:pt x="1079" y="1048"/>
                    <a:pt x="1079" y="1115"/>
                  </a:cubicBezTo>
                  <a:cubicBezTo>
                    <a:pt x="1079" y="1148"/>
                    <a:pt x="1079" y="1182"/>
                    <a:pt x="1069" y="1215"/>
                  </a:cubicBezTo>
                  <a:lnTo>
                    <a:pt x="1069" y="1204"/>
                  </a:lnTo>
                  <a:cubicBezTo>
                    <a:pt x="1069" y="1182"/>
                    <a:pt x="1069" y="1148"/>
                    <a:pt x="1057" y="1126"/>
                  </a:cubicBezTo>
                  <a:cubicBezTo>
                    <a:pt x="1057" y="1071"/>
                    <a:pt x="1057" y="1015"/>
                    <a:pt x="1046" y="960"/>
                  </a:cubicBezTo>
                  <a:cubicBezTo>
                    <a:pt x="1046" y="937"/>
                    <a:pt x="1024" y="926"/>
                    <a:pt x="1002" y="926"/>
                  </a:cubicBezTo>
                  <a:cubicBezTo>
                    <a:pt x="980" y="926"/>
                    <a:pt x="946" y="937"/>
                    <a:pt x="946" y="960"/>
                  </a:cubicBezTo>
                  <a:cubicBezTo>
                    <a:pt x="957" y="1015"/>
                    <a:pt x="957" y="1071"/>
                    <a:pt x="957" y="1126"/>
                  </a:cubicBezTo>
                  <a:lnTo>
                    <a:pt x="957" y="1204"/>
                  </a:lnTo>
                  <a:lnTo>
                    <a:pt x="957" y="1226"/>
                  </a:lnTo>
                  <a:lnTo>
                    <a:pt x="891" y="1160"/>
                  </a:lnTo>
                  <a:cubicBezTo>
                    <a:pt x="846" y="1093"/>
                    <a:pt x="802" y="1037"/>
                    <a:pt x="768" y="960"/>
                  </a:cubicBezTo>
                  <a:cubicBezTo>
                    <a:pt x="757" y="948"/>
                    <a:pt x="735" y="937"/>
                    <a:pt x="713" y="937"/>
                  </a:cubicBezTo>
                  <a:cubicBezTo>
                    <a:pt x="690" y="937"/>
                    <a:pt x="668" y="960"/>
                    <a:pt x="679" y="982"/>
                  </a:cubicBezTo>
                  <a:cubicBezTo>
                    <a:pt x="713" y="1059"/>
                    <a:pt x="768" y="1137"/>
                    <a:pt x="824" y="1215"/>
                  </a:cubicBezTo>
                  <a:cubicBezTo>
                    <a:pt x="812" y="1204"/>
                    <a:pt x="790" y="1193"/>
                    <a:pt x="779" y="1182"/>
                  </a:cubicBezTo>
                  <a:cubicBezTo>
                    <a:pt x="735" y="1137"/>
                    <a:pt x="701" y="1081"/>
                    <a:pt x="668" y="1037"/>
                  </a:cubicBezTo>
                  <a:cubicBezTo>
                    <a:pt x="660" y="1029"/>
                    <a:pt x="647" y="1021"/>
                    <a:pt x="636" y="1021"/>
                  </a:cubicBezTo>
                  <a:cubicBezTo>
                    <a:pt x="631" y="1021"/>
                    <a:pt x="627" y="1023"/>
                    <a:pt x="624" y="1026"/>
                  </a:cubicBezTo>
                  <a:cubicBezTo>
                    <a:pt x="612" y="1026"/>
                    <a:pt x="601" y="1037"/>
                    <a:pt x="601" y="1059"/>
                  </a:cubicBezTo>
                  <a:cubicBezTo>
                    <a:pt x="634" y="1115"/>
                    <a:pt x="668" y="1182"/>
                    <a:pt x="723" y="1226"/>
                  </a:cubicBezTo>
                  <a:cubicBezTo>
                    <a:pt x="723" y="1230"/>
                    <a:pt x="723" y="1233"/>
                    <a:pt x="724" y="1235"/>
                  </a:cubicBezTo>
                  <a:lnTo>
                    <a:pt x="724" y="1235"/>
                  </a:lnTo>
                  <a:cubicBezTo>
                    <a:pt x="716" y="1231"/>
                    <a:pt x="709" y="1226"/>
                    <a:pt x="701" y="1226"/>
                  </a:cubicBezTo>
                  <a:lnTo>
                    <a:pt x="701" y="1215"/>
                  </a:lnTo>
                  <a:cubicBezTo>
                    <a:pt x="690" y="1215"/>
                    <a:pt x="690" y="1215"/>
                    <a:pt x="679" y="1204"/>
                  </a:cubicBezTo>
                  <a:cubicBezTo>
                    <a:pt x="679" y="1193"/>
                    <a:pt x="668" y="1193"/>
                    <a:pt x="646" y="1193"/>
                  </a:cubicBezTo>
                  <a:cubicBezTo>
                    <a:pt x="646" y="1182"/>
                    <a:pt x="646" y="1182"/>
                    <a:pt x="634" y="1182"/>
                  </a:cubicBezTo>
                  <a:cubicBezTo>
                    <a:pt x="601" y="1148"/>
                    <a:pt x="579" y="1115"/>
                    <a:pt x="557" y="1071"/>
                  </a:cubicBezTo>
                  <a:cubicBezTo>
                    <a:pt x="557" y="1048"/>
                    <a:pt x="545" y="1026"/>
                    <a:pt x="535" y="1004"/>
                  </a:cubicBezTo>
                  <a:cubicBezTo>
                    <a:pt x="535" y="992"/>
                    <a:pt x="523" y="982"/>
                    <a:pt x="523" y="982"/>
                  </a:cubicBezTo>
                  <a:lnTo>
                    <a:pt x="523" y="960"/>
                  </a:lnTo>
                  <a:cubicBezTo>
                    <a:pt x="532" y="933"/>
                    <a:pt x="508" y="908"/>
                    <a:pt x="480" y="908"/>
                  </a:cubicBezTo>
                  <a:cubicBezTo>
                    <a:pt x="472" y="908"/>
                    <a:pt x="464" y="910"/>
                    <a:pt x="456" y="915"/>
                  </a:cubicBezTo>
                  <a:cubicBezTo>
                    <a:pt x="412" y="926"/>
                    <a:pt x="424" y="970"/>
                    <a:pt x="434" y="1004"/>
                  </a:cubicBezTo>
                  <a:cubicBezTo>
                    <a:pt x="446" y="1026"/>
                    <a:pt x="456" y="1059"/>
                    <a:pt x="456" y="1081"/>
                  </a:cubicBezTo>
                  <a:cubicBezTo>
                    <a:pt x="451" y="1076"/>
                    <a:pt x="443" y="1073"/>
                    <a:pt x="435" y="1073"/>
                  </a:cubicBezTo>
                  <a:cubicBezTo>
                    <a:pt x="426" y="1073"/>
                    <a:pt x="418" y="1076"/>
                    <a:pt x="412" y="1081"/>
                  </a:cubicBezTo>
                  <a:lnTo>
                    <a:pt x="401" y="1081"/>
                  </a:lnTo>
                  <a:cubicBezTo>
                    <a:pt x="401" y="1081"/>
                    <a:pt x="401" y="1071"/>
                    <a:pt x="390" y="1071"/>
                  </a:cubicBezTo>
                  <a:lnTo>
                    <a:pt x="390" y="1059"/>
                  </a:lnTo>
                  <a:lnTo>
                    <a:pt x="379" y="1048"/>
                  </a:lnTo>
                  <a:cubicBezTo>
                    <a:pt x="379" y="1026"/>
                    <a:pt x="367" y="1015"/>
                    <a:pt x="357" y="992"/>
                  </a:cubicBezTo>
                  <a:cubicBezTo>
                    <a:pt x="345" y="960"/>
                    <a:pt x="345" y="937"/>
                    <a:pt x="345" y="893"/>
                  </a:cubicBezTo>
                  <a:cubicBezTo>
                    <a:pt x="345" y="867"/>
                    <a:pt x="320" y="855"/>
                    <a:pt x="294" y="855"/>
                  </a:cubicBezTo>
                  <a:cubicBezTo>
                    <a:pt x="285" y="855"/>
                    <a:pt x="276" y="856"/>
                    <a:pt x="268" y="859"/>
                  </a:cubicBezTo>
                  <a:lnTo>
                    <a:pt x="268" y="848"/>
                  </a:lnTo>
                  <a:cubicBezTo>
                    <a:pt x="268" y="848"/>
                    <a:pt x="256" y="837"/>
                    <a:pt x="256" y="826"/>
                  </a:cubicBezTo>
                  <a:lnTo>
                    <a:pt x="256" y="826"/>
                  </a:lnTo>
                  <a:cubicBezTo>
                    <a:pt x="262" y="829"/>
                    <a:pt x="268" y="830"/>
                    <a:pt x="274" y="830"/>
                  </a:cubicBezTo>
                  <a:cubicBezTo>
                    <a:pt x="293" y="830"/>
                    <a:pt x="312" y="818"/>
                    <a:pt x="312" y="792"/>
                  </a:cubicBezTo>
                  <a:cubicBezTo>
                    <a:pt x="323" y="748"/>
                    <a:pt x="312" y="703"/>
                    <a:pt x="312" y="670"/>
                  </a:cubicBezTo>
                  <a:cubicBezTo>
                    <a:pt x="312" y="626"/>
                    <a:pt x="323" y="581"/>
                    <a:pt x="323" y="537"/>
                  </a:cubicBezTo>
                  <a:cubicBezTo>
                    <a:pt x="335" y="525"/>
                    <a:pt x="335" y="503"/>
                    <a:pt x="335" y="492"/>
                  </a:cubicBezTo>
                  <a:cubicBezTo>
                    <a:pt x="357" y="492"/>
                    <a:pt x="390" y="492"/>
                    <a:pt x="390" y="470"/>
                  </a:cubicBezTo>
                  <a:cubicBezTo>
                    <a:pt x="424" y="436"/>
                    <a:pt x="434" y="403"/>
                    <a:pt x="456" y="370"/>
                  </a:cubicBezTo>
                  <a:cubicBezTo>
                    <a:pt x="468" y="337"/>
                    <a:pt x="490" y="314"/>
                    <a:pt x="501" y="292"/>
                  </a:cubicBezTo>
                  <a:lnTo>
                    <a:pt x="501" y="292"/>
                  </a:lnTo>
                  <a:cubicBezTo>
                    <a:pt x="490" y="325"/>
                    <a:pt x="479" y="359"/>
                    <a:pt x="479" y="392"/>
                  </a:cubicBezTo>
                  <a:cubicBezTo>
                    <a:pt x="479" y="414"/>
                    <a:pt x="490" y="426"/>
                    <a:pt x="501" y="426"/>
                  </a:cubicBezTo>
                  <a:cubicBezTo>
                    <a:pt x="501" y="470"/>
                    <a:pt x="501" y="503"/>
                    <a:pt x="513" y="548"/>
                  </a:cubicBezTo>
                  <a:cubicBezTo>
                    <a:pt x="518" y="564"/>
                    <a:pt x="537" y="573"/>
                    <a:pt x="557" y="573"/>
                  </a:cubicBezTo>
                  <a:cubicBezTo>
                    <a:pt x="576" y="573"/>
                    <a:pt x="596" y="564"/>
                    <a:pt x="601" y="548"/>
                  </a:cubicBezTo>
                  <a:cubicBezTo>
                    <a:pt x="624" y="503"/>
                    <a:pt x="624" y="470"/>
                    <a:pt x="634" y="426"/>
                  </a:cubicBezTo>
                  <a:cubicBezTo>
                    <a:pt x="646" y="381"/>
                    <a:pt x="657" y="347"/>
                    <a:pt x="668" y="314"/>
                  </a:cubicBezTo>
                  <a:lnTo>
                    <a:pt x="735" y="214"/>
                  </a:lnTo>
                  <a:lnTo>
                    <a:pt x="746" y="203"/>
                  </a:lnTo>
                  <a:lnTo>
                    <a:pt x="713" y="270"/>
                  </a:lnTo>
                  <a:cubicBezTo>
                    <a:pt x="701" y="303"/>
                    <a:pt x="690" y="325"/>
                    <a:pt x="690" y="359"/>
                  </a:cubicBezTo>
                  <a:cubicBezTo>
                    <a:pt x="679" y="392"/>
                    <a:pt x="679" y="426"/>
                    <a:pt x="679" y="459"/>
                  </a:cubicBezTo>
                  <a:cubicBezTo>
                    <a:pt x="679" y="481"/>
                    <a:pt x="701" y="492"/>
                    <a:pt x="723" y="492"/>
                  </a:cubicBezTo>
                  <a:cubicBezTo>
                    <a:pt x="735" y="492"/>
                    <a:pt x="757" y="492"/>
                    <a:pt x="768" y="481"/>
                  </a:cubicBezTo>
                  <a:lnTo>
                    <a:pt x="768" y="559"/>
                  </a:lnTo>
                  <a:cubicBezTo>
                    <a:pt x="774" y="577"/>
                    <a:pt x="796" y="588"/>
                    <a:pt x="815" y="588"/>
                  </a:cubicBezTo>
                  <a:cubicBezTo>
                    <a:pt x="832" y="588"/>
                    <a:pt x="846" y="580"/>
                    <a:pt x="846" y="559"/>
                  </a:cubicBezTo>
                  <a:lnTo>
                    <a:pt x="846" y="448"/>
                  </a:lnTo>
                  <a:cubicBezTo>
                    <a:pt x="857" y="453"/>
                    <a:pt x="868" y="456"/>
                    <a:pt x="878" y="456"/>
                  </a:cubicBezTo>
                  <a:cubicBezTo>
                    <a:pt x="888" y="456"/>
                    <a:pt x="896" y="453"/>
                    <a:pt x="901" y="448"/>
                  </a:cubicBezTo>
                  <a:cubicBezTo>
                    <a:pt x="913" y="436"/>
                    <a:pt x="924" y="426"/>
                    <a:pt x="935" y="403"/>
                  </a:cubicBezTo>
                  <a:cubicBezTo>
                    <a:pt x="935" y="392"/>
                    <a:pt x="946" y="381"/>
                    <a:pt x="946" y="370"/>
                  </a:cubicBezTo>
                  <a:cubicBezTo>
                    <a:pt x="957" y="347"/>
                    <a:pt x="957" y="325"/>
                    <a:pt x="957" y="303"/>
                  </a:cubicBezTo>
                  <a:cubicBezTo>
                    <a:pt x="968" y="258"/>
                    <a:pt x="968" y="214"/>
                    <a:pt x="968" y="181"/>
                  </a:cubicBezTo>
                  <a:close/>
                  <a:moveTo>
                    <a:pt x="866" y="1"/>
                  </a:moveTo>
                  <a:cubicBezTo>
                    <a:pt x="852" y="1"/>
                    <a:pt x="838" y="1"/>
                    <a:pt x="824" y="3"/>
                  </a:cubicBezTo>
                  <a:cubicBezTo>
                    <a:pt x="679" y="25"/>
                    <a:pt x="535" y="70"/>
                    <a:pt x="401" y="147"/>
                  </a:cubicBezTo>
                  <a:cubicBezTo>
                    <a:pt x="390" y="147"/>
                    <a:pt x="367" y="147"/>
                    <a:pt x="357" y="159"/>
                  </a:cubicBezTo>
                  <a:cubicBezTo>
                    <a:pt x="345" y="169"/>
                    <a:pt x="335" y="169"/>
                    <a:pt x="323" y="181"/>
                  </a:cubicBezTo>
                  <a:cubicBezTo>
                    <a:pt x="179" y="270"/>
                    <a:pt x="68" y="448"/>
                    <a:pt x="12" y="604"/>
                  </a:cubicBezTo>
                  <a:cubicBezTo>
                    <a:pt x="1" y="626"/>
                    <a:pt x="23" y="648"/>
                    <a:pt x="45" y="648"/>
                  </a:cubicBezTo>
                  <a:cubicBezTo>
                    <a:pt x="51" y="651"/>
                    <a:pt x="57" y="652"/>
                    <a:pt x="63" y="652"/>
                  </a:cubicBezTo>
                  <a:cubicBezTo>
                    <a:pt x="79" y="652"/>
                    <a:pt x="93" y="642"/>
                    <a:pt x="101" y="626"/>
                  </a:cubicBezTo>
                  <a:lnTo>
                    <a:pt x="112" y="614"/>
                  </a:lnTo>
                  <a:lnTo>
                    <a:pt x="112" y="614"/>
                  </a:lnTo>
                  <a:cubicBezTo>
                    <a:pt x="101" y="670"/>
                    <a:pt x="101" y="715"/>
                    <a:pt x="101" y="759"/>
                  </a:cubicBezTo>
                  <a:cubicBezTo>
                    <a:pt x="101" y="814"/>
                    <a:pt x="90" y="871"/>
                    <a:pt x="101" y="915"/>
                  </a:cubicBezTo>
                  <a:cubicBezTo>
                    <a:pt x="101" y="937"/>
                    <a:pt x="120" y="948"/>
                    <a:pt x="141" y="948"/>
                  </a:cubicBezTo>
                  <a:cubicBezTo>
                    <a:pt x="162" y="948"/>
                    <a:pt x="184" y="937"/>
                    <a:pt x="190" y="915"/>
                  </a:cubicBezTo>
                  <a:lnTo>
                    <a:pt x="190" y="881"/>
                  </a:lnTo>
                  <a:lnTo>
                    <a:pt x="201" y="881"/>
                  </a:lnTo>
                  <a:cubicBezTo>
                    <a:pt x="212" y="893"/>
                    <a:pt x="223" y="893"/>
                    <a:pt x="234" y="893"/>
                  </a:cubicBezTo>
                  <a:cubicBezTo>
                    <a:pt x="223" y="982"/>
                    <a:pt x="256" y="1071"/>
                    <a:pt x="301" y="1137"/>
                  </a:cubicBezTo>
                  <a:lnTo>
                    <a:pt x="345" y="1182"/>
                  </a:lnTo>
                  <a:cubicBezTo>
                    <a:pt x="323" y="1182"/>
                    <a:pt x="301" y="1204"/>
                    <a:pt x="323" y="1226"/>
                  </a:cubicBezTo>
                  <a:cubicBezTo>
                    <a:pt x="456" y="1348"/>
                    <a:pt x="601" y="1437"/>
                    <a:pt x="790" y="1437"/>
                  </a:cubicBezTo>
                  <a:cubicBezTo>
                    <a:pt x="879" y="1427"/>
                    <a:pt x="980" y="1404"/>
                    <a:pt x="1069" y="1393"/>
                  </a:cubicBezTo>
                  <a:cubicBezTo>
                    <a:pt x="1113" y="1382"/>
                    <a:pt x="1168" y="1360"/>
                    <a:pt x="1213" y="1338"/>
                  </a:cubicBezTo>
                  <a:cubicBezTo>
                    <a:pt x="1269" y="1338"/>
                    <a:pt x="1324" y="1304"/>
                    <a:pt x="1368" y="1259"/>
                  </a:cubicBezTo>
                  <a:cubicBezTo>
                    <a:pt x="1413" y="1226"/>
                    <a:pt x="1457" y="1182"/>
                    <a:pt x="1502" y="1137"/>
                  </a:cubicBezTo>
                  <a:cubicBezTo>
                    <a:pt x="1580" y="1037"/>
                    <a:pt x="1647" y="937"/>
                    <a:pt x="1691" y="814"/>
                  </a:cubicBezTo>
                  <a:cubicBezTo>
                    <a:pt x="1705" y="788"/>
                    <a:pt x="1673" y="773"/>
                    <a:pt x="1642" y="773"/>
                  </a:cubicBezTo>
                  <a:cubicBezTo>
                    <a:pt x="1621" y="773"/>
                    <a:pt x="1600" y="779"/>
                    <a:pt x="1591" y="792"/>
                  </a:cubicBezTo>
                  <a:cubicBezTo>
                    <a:pt x="1569" y="859"/>
                    <a:pt x="1536" y="915"/>
                    <a:pt x="1502" y="970"/>
                  </a:cubicBezTo>
                  <a:lnTo>
                    <a:pt x="1502" y="948"/>
                  </a:lnTo>
                  <a:lnTo>
                    <a:pt x="1536" y="881"/>
                  </a:lnTo>
                  <a:cubicBezTo>
                    <a:pt x="1546" y="859"/>
                    <a:pt x="1558" y="837"/>
                    <a:pt x="1558" y="826"/>
                  </a:cubicBezTo>
                  <a:cubicBezTo>
                    <a:pt x="1580" y="782"/>
                    <a:pt x="1591" y="737"/>
                    <a:pt x="1613" y="703"/>
                  </a:cubicBezTo>
                  <a:cubicBezTo>
                    <a:pt x="1613" y="681"/>
                    <a:pt x="1602" y="670"/>
                    <a:pt x="1580" y="670"/>
                  </a:cubicBezTo>
                  <a:lnTo>
                    <a:pt x="1569" y="670"/>
                  </a:lnTo>
                  <a:cubicBezTo>
                    <a:pt x="1569" y="581"/>
                    <a:pt x="1558" y="492"/>
                    <a:pt x="1546" y="403"/>
                  </a:cubicBezTo>
                  <a:cubicBezTo>
                    <a:pt x="1546" y="392"/>
                    <a:pt x="1558" y="381"/>
                    <a:pt x="1546" y="381"/>
                  </a:cubicBezTo>
                  <a:cubicBezTo>
                    <a:pt x="1546" y="370"/>
                    <a:pt x="1536" y="359"/>
                    <a:pt x="1536" y="347"/>
                  </a:cubicBezTo>
                  <a:lnTo>
                    <a:pt x="1524" y="347"/>
                  </a:lnTo>
                  <a:lnTo>
                    <a:pt x="1524" y="337"/>
                  </a:lnTo>
                  <a:cubicBezTo>
                    <a:pt x="1524" y="314"/>
                    <a:pt x="1514" y="314"/>
                    <a:pt x="1491" y="314"/>
                  </a:cubicBezTo>
                  <a:cubicBezTo>
                    <a:pt x="1491" y="303"/>
                    <a:pt x="1480" y="292"/>
                    <a:pt x="1469" y="292"/>
                  </a:cubicBezTo>
                  <a:lnTo>
                    <a:pt x="1391" y="214"/>
                  </a:lnTo>
                  <a:cubicBezTo>
                    <a:pt x="1380" y="214"/>
                    <a:pt x="1380" y="203"/>
                    <a:pt x="1380" y="203"/>
                  </a:cubicBezTo>
                  <a:cubicBezTo>
                    <a:pt x="1380" y="192"/>
                    <a:pt x="1380" y="192"/>
                    <a:pt x="1368" y="181"/>
                  </a:cubicBezTo>
                  <a:cubicBezTo>
                    <a:pt x="1313" y="103"/>
                    <a:pt x="1213" y="80"/>
                    <a:pt x="1124" y="47"/>
                  </a:cubicBezTo>
                  <a:cubicBezTo>
                    <a:pt x="1038" y="28"/>
                    <a:pt x="952" y="1"/>
                    <a:pt x="8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22" name="Google Shape;17022;p24"/>
            <p:cNvSpPr/>
            <p:nvPr/>
          </p:nvSpPr>
          <p:spPr>
            <a:xfrm flipH="1">
              <a:off x="838128" y="244065"/>
              <a:ext cx="9923" cy="7261"/>
            </a:xfrm>
            <a:custGeom>
              <a:avLst/>
              <a:gdLst/>
              <a:ahLst/>
              <a:cxnLst/>
              <a:rect l="l" t="t" r="r" b="b"/>
              <a:pathLst>
                <a:path w="123" h="90" extrusionOk="0">
                  <a:moveTo>
                    <a:pt x="33" y="1"/>
                  </a:moveTo>
                  <a:cubicBezTo>
                    <a:pt x="33" y="1"/>
                    <a:pt x="22" y="1"/>
                    <a:pt x="22" y="12"/>
                  </a:cubicBezTo>
                  <a:cubicBezTo>
                    <a:pt x="11" y="12"/>
                    <a:pt x="11" y="12"/>
                    <a:pt x="11" y="23"/>
                  </a:cubicBezTo>
                  <a:cubicBezTo>
                    <a:pt x="0" y="23"/>
                    <a:pt x="0" y="34"/>
                    <a:pt x="0" y="34"/>
                  </a:cubicBezTo>
                  <a:cubicBezTo>
                    <a:pt x="0" y="34"/>
                    <a:pt x="0" y="45"/>
                    <a:pt x="11" y="45"/>
                  </a:cubicBezTo>
                  <a:cubicBezTo>
                    <a:pt x="11" y="57"/>
                    <a:pt x="11" y="57"/>
                    <a:pt x="22" y="57"/>
                  </a:cubicBezTo>
                  <a:cubicBezTo>
                    <a:pt x="22" y="67"/>
                    <a:pt x="33" y="67"/>
                    <a:pt x="33" y="67"/>
                  </a:cubicBezTo>
                  <a:cubicBezTo>
                    <a:pt x="45" y="67"/>
                    <a:pt x="45" y="67"/>
                    <a:pt x="45" y="79"/>
                  </a:cubicBezTo>
                  <a:lnTo>
                    <a:pt x="67" y="79"/>
                  </a:lnTo>
                  <a:lnTo>
                    <a:pt x="67" y="89"/>
                  </a:lnTo>
                  <a:lnTo>
                    <a:pt x="111" y="89"/>
                  </a:lnTo>
                  <a:lnTo>
                    <a:pt x="111" y="79"/>
                  </a:lnTo>
                  <a:lnTo>
                    <a:pt x="122" y="79"/>
                  </a:lnTo>
                  <a:lnTo>
                    <a:pt x="122" y="67"/>
                  </a:lnTo>
                  <a:lnTo>
                    <a:pt x="122" y="57"/>
                  </a:lnTo>
                  <a:lnTo>
                    <a:pt x="122" y="45"/>
                  </a:lnTo>
                  <a:lnTo>
                    <a:pt x="111" y="34"/>
                  </a:lnTo>
                  <a:lnTo>
                    <a:pt x="111" y="23"/>
                  </a:lnTo>
                  <a:lnTo>
                    <a:pt x="100" y="23"/>
                  </a:lnTo>
                  <a:cubicBezTo>
                    <a:pt x="100" y="12"/>
                    <a:pt x="100" y="12"/>
                    <a:pt x="89" y="12"/>
                  </a:cubicBezTo>
                  <a:lnTo>
                    <a:pt x="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23" name="Google Shape;17023;p24"/>
            <p:cNvSpPr/>
            <p:nvPr/>
          </p:nvSpPr>
          <p:spPr>
            <a:xfrm flipH="1">
              <a:off x="821106" y="237853"/>
              <a:ext cx="9036" cy="8068"/>
            </a:xfrm>
            <a:custGeom>
              <a:avLst/>
              <a:gdLst/>
              <a:ahLst/>
              <a:cxnLst/>
              <a:rect l="l" t="t" r="r" b="b"/>
              <a:pathLst>
                <a:path w="112" h="100" extrusionOk="0">
                  <a:moveTo>
                    <a:pt x="45" y="0"/>
                  </a:moveTo>
                  <a:cubicBezTo>
                    <a:pt x="45" y="0"/>
                    <a:pt x="34" y="0"/>
                    <a:pt x="23" y="11"/>
                  </a:cubicBezTo>
                  <a:lnTo>
                    <a:pt x="11" y="11"/>
                  </a:lnTo>
                  <a:cubicBezTo>
                    <a:pt x="11" y="22"/>
                    <a:pt x="1" y="22"/>
                    <a:pt x="1" y="33"/>
                  </a:cubicBezTo>
                  <a:lnTo>
                    <a:pt x="1" y="45"/>
                  </a:lnTo>
                  <a:cubicBezTo>
                    <a:pt x="1" y="55"/>
                    <a:pt x="1" y="55"/>
                    <a:pt x="11" y="67"/>
                  </a:cubicBezTo>
                  <a:lnTo>
                    <a:pt x="23" y="78"/>
                  </a:lnTo>
                  <a:cubicBezTo>
                    <a:pt x="23" y="89"/>
                    <a:pt x="34" y="89"/>
                    <a:pt x="34" y="89"/>
                  </a:cubicBezTo>
                  <a:lnTo>
                    <a:pt x="45" y="89"/>
                  </a:lnTo>
                  <a:lnTo>
                    <a:pt x="45" y="100"/>
                  </a:lnTo>
                  <a:lnTo>
                    <a:pt x="90" y="100"/>
                  </a:lnTo>
                  <a:lnTo>
                    <a:pt x="100" y="89"/>
                  </a:lnTo>
                  <a:cubicBezTo>
                    <a:pt x="112" y="89"/>
                    <a:pt x="112" y="78"/>
                    <a:pt x="112" y="78"/>
                  </a:cubicBezTo>
                  <a:lnTo>
                    <a:pt x="112" y="55"/>
                  </a:lnTo>
                  <a:lnTo>
                    <a:pt x="112" y="45"/>
                  </a:lnTo>
                  <a:lnTo>
                    <a:pt x="112" y="33"/>
                  </a:lnTo>
                  <a:lnTo>
                    <a:pt x="100" y="22"/>
                  </a:lnTo>
                  <a:lnTo>
                    <a:pt x="90" y="11"/>
                  </a:lnTo>
                  <a:cubicBezTo>
                    <a:pt x="78" y="11"/>
                    <a:pt x="78" y="0"/>
                    <a:pt x="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24" name="Google Shape;17024;p24"/>
            <p:cNvSpPr/>
            <p:nvPr/>
          </p:nvSpPr>
          <p:spPr>
            <a:xfrm flipH="1">
              <a:off x="795935" y="229705"/>
              <a:ext cx="8229" cy="5486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57" y="1"/>
                  </a:moveTo>
                  <a:cubicBezTo>
                    <a:pt x="1" y="1"/>
                    <a:pt x="1" y="67"/>
                    <a:pt x="57" y="67"/>
                  </a:cubicBezTo>
                  <a:cubicBezTo>
                    <a:pt x="101" y="67"/>
                    <a:pt x="101" y="1"/>
                    <a:pt x="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25" name="Google Shape;17025;p24"/>
            <p:cNvSpPr/>
            <p:nvPr/>
          </p:nvSpPr>
          <p:spPr>
            <a:xfrm flipH="1">
              <a:off x="818443" y="252375"/>
              <a:ext cx="9036" cy="8874"/>
            </a:xfrm>
            <a:custGeom>
              <a:avLst/>
              <a:gdLst/>
              <a:ahLst/>
              <a:cxnLst/>
              <a:rect l="l" t="t" r="r" b="b"/>
              <a:pathLst>
                <a:path w="112" h="110" extrusionOk="0">
                  <a:moveTo>
                    <a:pt x="67" y="1"/>
                  </a:moveTo>
                  <a:cubicBezTo>
                    <a:pt x="65" y="1"/>
                    <a:pt x="62" y="3"/>
                    <a:pt x="57" y="9"/>
                  </a:cubicBezTo>
                  <a:lnTo>
                    <a:pt x="45" y="9"/>
                  </a:lnTo>
                  <a:cubicBezTo>
                    <a:pt x="34" y="9"/>
                    <a:pt x="34" y="9"/>
                    <a:pt x="34" y="20"/>
                  </a:cubicBezTo>
                  <a:cubicBezTo>
                    <a:pt x="23" y="31"/>
                    <a:pt x="12" y="43"/>
                    <a:pt x="12" y="53"/>
                  </a:cubicBezTo>
                  <a:cubicBezTo>
                    <a:pt x="1" y="53"/>
                    <a:pt x="1" y="65"/>
                    <a:pt x="1" y="65"/>
                  </a:cubicBezTo>
                  <a:lnTo>
                    <a:pt x="1" y="75"/>
                  </a:lnTo>
                  <a:cubicBezTo>
                    <a:pt x="12" y="87"/>
                    <a:pt x="12" y="87"/>
                    <a:pt x="12" y="98"/>
                  </a:cubicBezTo>
                  <a:lnTo>
                    <a:pt x="34" y="98"/>
                  </a:lnTo>
                  <a:cubicBezTo>
                    <a:pt x="34" y="109"/>
                    <a:pt x="45" y="109"/>
                    <a:pt x="57" y="109"/>
                  </a:cubicBezTo>
                  <a:cubicBezTo>
                    <a:pt x="57" y="109"/>
                    <a:pt x="67" y="109"/>
                    <a:pt x="67" y="98"/>
                  </a:cubicBezTo>
                  <a:lnTo>
                    <a:pt x="90" y="98"/>
                  </a:lnTo>
                  <a:cubicBezTo>
                    <a:pt x="90" y="87"/>
                    <a:pt x="101" y="87"/>
                    <a:pt x="101" y="75"/>
                  </a:cubicBezTo>
                  <a:cubicBezTo>
                    <a:pt x="101" y="65"/>
                    <a:pt x="112" y="53"/>
                    <a:pt x="112" y="43"/>
                  </a:cubicBezTo>
                  <a:lnTo>
                    <a:pt x="112" y="31"/>
                  </a:lnTo>
                  <a:lnTo>
                    <a:pt x="112" y="20"/>
                  </a:lnTo>
                  <a:lnTo>
                    <a:pt x="101" y="9"/>
                  </a:lnTo>
                  <a:lnTo>
                    <a:pt x="79" y="9"/>
                  </a:lnTo>
                  <a:cubicBezTo>
                    <a:pt x="73" y="3"/>
                    <a:pt x="70" y="1"/>
                    <a:pt x="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26" name="Google Shape;17026;p24"/>
            <p:cNvSpPr/>
            <p:nvPr/>
          </p:nvSpPr>
          <p:spPr>
            <a:xfrm flipH="1">
              <a:off x="826430" y="264718"/>
              <a:ext cx="8229" cy="5486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57" y="1"/>
                  </a:moveTo>
                  <a:cubicBezTo>
                    <a:pt x="1" y="1"/>
                    <a:pt x="1" y="68"/>
                    <a:pt x="57" y="68"/>
                  </a:cubicBezTo>
                  <a:cubicBezTo>
                    <a:pt x="101" y="68"/>
                    <a:pt x="101" y="1"/>
                    <a:pt x="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27" name="Google Shape;17027;p24"/>
            <p:cNvSpPr/>
            <p:nvPr/>
          </p:nvSpPr>
          <p:spPr>
            <a:xfrm flipH="1">
              <a:off x="839016" y="195821"/>
              <a:ext cx="50341" cy="42032"/>
            </a:xfrm>
            <a:custGeom>
              <a:avLst/>
              <a:gdLst/>
              <a:ahLst/>
              <a:cxnLst/>
              <a:rect l="l" t="t" r="r" b="b"/>
              <a:pathLst>
                <a:path w="624" h="521" extrusionOk="0">
                  <a:moveTo>
                    <a:pt x="573" y="1"/>
                  </a:moveTo>
                  <a:cubicBezTo>
                    <a:pt x="568" y="1"/>
                    <a:pt x="562" y="4"/>
                    <a:pt x="557" y="9"/>
                  </a:cubicBezTo>
                  <a:cubicBezTo>
                    <a:pt x="545" y="9"/>
                    <a:pt x="534" y="20"/>
                    <a:pt x="534" y="32"/>
                  </a:cubicBezTo>
                  <a:cubicBezTo>
                    <a:pt x="534" y="42"/>
                    <a:pt x="523" y="42"/>
                    <a:pt x="523" y="54"/>
                  </a:cubicBezTo>
                  <a:lnTo>
                    <a:pt x="523" y="65"/>
                  </a:lnTo>
                  <a:cubicBezTo>
                    <a:pt x="523" y="54"/>
                    <a:pt x="512" y="54"/>
                    <a:pt x="512" y="54"/>
                  </a:cubicBezTo>
                  <a:lnTo>
                    <a:pt x="490" y="54"/>
                  </a:lnTo>
                  <a:cubicBezTo>
                    <a:pt x="490" y="42"/>
                    <a:pt x="478" y="32"/>
                    <a:pt x="468" y="20"/>
                  </a:cubicBezTo>
                  <a:cubicBezTo>
                    <a:pt x="445" y="20"/>
                    <a:pt x="423" y="20"/>
                    <a:pt x="412" y="32"/>
                  </a:cubicBezTo>
                  <a:cubicBezTo>
                    <a:pt x="389" y="32"/>
                    <a:pt x="367" y="32"/>
                    <a:pt x="357" y="42"/>
                  </a:cubicBezTo>
                  <a:cubicBezTo>
                    <a:pt x="300" y="87"/>
                    <a:pt x="245" y="143"/>
                    <a:pt x="201" y="198"/>
                  </a:cubicBezTo>
                  <a:cubicBezTo>
                    <a:pt x="189" y="210"/>
                    <a:pt x="179" y="220"/>
                    <a:pt x="179" y="243"/>
                  </a:cubicBezTo>
                  <a:cubicBezTo>
                    <a:pt x="167" y="232"/>
                    <a:pt x="167" y="220"/>
                    <a:pt x="156" y="220"/>
                  </a:cubicBezTo>
                  <a:cubicBezTo>
                    <a:pt x="147" y="216"/>
                    <a:pt x="136" y="213"/>
                    <a:pt x="126" y="213"/>
                  </a:cubicBezTo>
                  <a:cubicBezTo>
                    <a:pt x="110" y="213"/>
                    <a:pt x="96" y="219"/>
                    <a:pt x="90" y="232"/>
                  </a:cubicBezTo>
                  <a:cubicBezTo>
                    <a:pt x="67" y="265"/>
                    <a:pt x="34" y="309"/>
                    <a:pt x="23" y="354"/>
                  </a:cubicBezTo>
                  <a:cubicBezTo>
                    <a:pt x="11" y="376"/>
                    <a:pt x="11" y="398"/>
                    <a:pt x="11" y="421"/>
                  </a:cubicBezTo>
                  <a:cubicBezTo>
                    <a:pt x="1" y="443"/>
                    <a:pt x="1" y="465"/>
                    <a:pt x="11" y="487"/>
                  </a:cubicBezTo>
                  <a:cubicBezTo>
                    <a:pt x="11" y="510"/>
                    <a:pt x="34" y="521"/>
                    <a:pt x="56" y="521"/>
                  </a:cubicBezTo>
                  <a:cubicBezTo>
                    <a:pt x="78" y="521"/>
                    <a:pt x="100" y="510"/>
                    <a:pt x="100" y="487"/>
                  </a:cubicBezTo>
                  <a:lnTo>
                    <a:pt x="100" y="454"/>
                  </a:lnTo>
                  <a:lnTo>
                    <a:pt x="112" y="443"/>
                  </a:lnTo>
                  <a:lnTo>
                    <a:pt x="112" y="432"/>
                  </a:lnTo>
                  <a:lnTo>
                    <a:pt x="112" y="421"/>
                  </a:lnTo>
                  <a:lnTo>
                    <a:pt x="112" y="410"/>
                  </a:lnTo>
                  <a:lnTo>
                    <a:pt x="112" y="398"/>
                  </a:lnTo>
                  <a:cubicBezTo>
                    <a:pt x="119" y="407"/>
                    <a:pt x="139" y="414"/>
                    <a:pt x="153" y="414"/>
                  </a:cubicBezTo>
                  <a:cubicBezTo>
                    <a:pt x="159" y="414"/>
                    <a:pt x="164" y="413"/>
                    <a:pt x="167" y="410"/>
                  </a:cubicBezTo>
                  <a:lnTo>
                    <a:pt x="211" y="365"/>
                  </a:lnTo>
                  <a:cubicBezTo>
                    <a:pt x="211" y="354"/>
                    <a:pt x="223" y="332"/>
                    <a:pt x="234" y="321"/>
                  </a:cubicBezTo>
                  <a:cubicBezTo>
                    <a:pt x="245" y="287"/>
                    <a:pt x="268" y="265"/>
                    <a:pt x="290" y="232"/>
                  </a:cubicBezTo>
                  <a:cubicBezTo>
                    <a:pt x="312" y="210"/>
                    <a:pt x="334" y="176"/>
                    <a:pt x="357" y="154"/>
                  </a:cubicBezTo>
                  <a:lnTo>
                    <a:pt x="357" y="187"/>
                  </a:lnTo>
                  <a:cubicBezTo>
                    <a:pt x="357" y="210"/>
                    <a:pt x="357" y="220"/>
                    <a:pt x="367" y="243"/>
                  </a:cubicBezTo>
                  <a:cubicBezTo>
                    <a:pt x="367" y="254"/>
                    <a:pt x="379" y="254"/>
                    <a:pt x="379" y="254"/>
                  </a:cubicBezTo>
                  <a:cubicBezTo>
                    <a:pt x="379" y="265"/>
                    <a:pt x="389" y="276"/>
                    <a:pt x="389" y="276"/>
                  </a:cubicBezTo>
                  <a:cubicBezTo>
                    <a:pt x="389" y="296"/>
                    <a:pt x="408" y="307"/>
                    <a:pt x="426" y="307"/>
                  </a:cubicBezTo>
                  <a:cubicBezTo>
                    <a:pt x="439" y="307"/>
                    <a:pt x="452" y="301"/>
                    <a:pt x="456" y="287"/>
                  </a:cubicBezTo>
                  <a:cubicBezTo>
                    <a:pt x="468" y="276"/>
                    <a:pt x="468" y="265"/>
                    <a:pt x="468" y="265"/>
                  </a:cubicBezTo>
                  <a:cubicBezTo>
                    <a:pt x="478" y="254"/>
                    <a:pt x="478" y="243"/>
                    <a:pt x="478" y="232"/>
                  </a:cubicBezTo>
                  <a:cubicBezTo>
                    <a:pt x="478" y="220"/>
                    <a:pt x="490" y="198"/>
                    <a:pt x="490" y="187"/>
                  </a:cubicBezTo>
                  <a:cubicBezTo>
                    <a:pt x="501" y="154"/>
                    <a:pt x="512" y="131"/>
                    <a:pt x="523" y="98"/>
                  </a:cubicBezTo>
                  <a:cubicBezTo>
                    <a:pt x="523" y="109"/>
                    <a:pt x="534" y="109"/>
                    <a:pt x="534" y="109"/>
                  </a:cubicBezTo>
                  <a:lnTo>
                    <a:pt x="545" y="121"/>
                  </a:lnTo>
                  <a:lnTo>
                    <a:pt x="579" y="121"/>
                  </a:lnTo>
                  <a:lnTo>
                    <a:pt x="590" y="109"/>
                  </a:lnTo>
                  <a:cubicBezTo>
                    <a:pt x="601" y="109"/>
                    <a:pt x="601" y="98"/>
                    <a:pt x="601" y="98"/>
                  </a:cubicBezTo>
                  <a:lnTo>
                    <a:pt x="612" y="87"/>
                  </a:lnTo>
                  <a:lnTo>
                    <a:pt x="612" y="76"/>
                  </a:lnTo>
                  <a:cubicBezTo>
                    <a:pt x="612" y="65"/>
                    <a:pt x="623" y="54"/>
                    <a:pt x="623" y="42"/>
                  </a:cubicBezTo>
                  <a:lnTo>
                    <a:pt x="623" y="32"/>
                  </a:lnTo>
                  <a:cubicBezTo>
                    <a:pt x="623" y="32"/>
                    <a:pt x="623" y="20"/>
                    <a:pt x="612" y="20"/>
                  </a:cubicBezTo>
                  <a:cubicBezTo>
                    <a:pt x="612" y="20"/>
                    <a:pt x="612" y="9"/>
                    <a:pt x="601" y="9"/>
                  </a:cubicBezTo>
                  <a:lnTo>
                    <a:pt x="590" y="9"/>
                  </a:lnTo>
                  <a:cubicBezTo>
                    <a:pt x="584" y="4"/>
                    <a:pt x="579" y="1"/>
                    <a:pt x="5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28" name="Google Shape;17028;p24"/>
            <p:cNvSpPr/>
            <p:nvPr/>
          </p:nvSpPr>
          <p:spPr>
            <a:xfrm flipH="1">
              <a:off x="826430" y="191142"/>
              <a:ext cx="11779" cy="26058"/>
            </a:xfrm>
            <a:custGeom>
              <a:avLst/>
              <a:gdLst/>
              <a:ahLst/>
              <a:cxnLst/>
              <a:rect l="l" t="t" r="r" b="b"/>
              <a:pathLst>
                <a:path w="146" h="323" extrusionOk="0">
                  <a:moveTo>
                    <a:pt x="45" y="1"/>
                  </a:moveTo>
                  <a:cubicBezTo>
                    <a:pt x="22" y="11"/>
                    <a:pt x="0" y="23"/>
                    <a:pt x="12" y="45"/>
                  </a:cubicBezTo>
                  <a:cubicBezTo>
                    <a:pt x="22" y="90"/>
                    <a:pt x="34" y="123"/>
                    <a:pt x="45" y="167"/>
                  </a:cubicBezTo>
                  <a:lnTo>
                    <a:pt x="45" y="234"/>
                  </a:lnTo>
                  <a:lnTo>
                    <a:pt x="45" y="268"/>
                  </a:lnTo>
                  <a:lnTo>
                    <a:pt x="45" y="301"/>
                  </a:lnTo>
                  <a:cubicBezTo>
                    <a:pt x="56" y="323"/>
                    <a:pt x="78" y="323"/>
                    <a:pt x="89" y="323"/>
                  </a:cubicBezTo>
                  <a:cubicBezTo>
                    <a:pt x="111" y="323"/>
                    <a:pt x="123" y="323"/>
                    <a:pt x="134" y="301"/>
                  </a:cubicBezTo>
                  <a:cubicBezTo>
                    <a:pt x="145" y="278"/>
                    <a:pt x="145" y="256"/>
                    <a:pt x="145" y="223"/>
                  </a:cubicBezTo>
                  <a:cubicBezTo>
                    <a:pt x="145" y="201"/>
                    <a:pt x="145" y="179"/>
                    <a:pt x="134" y="167"/>
                  </a:cubicBezTo>
                  <a:cubicBezTo>
                    <a:pt x="134" y="112"/>
                    <a:pt x="111" y="67"/>
                    <a:pt x="101" y="23"/>
                  </a:cubicBezTo>
                  <a:cubicBezTo>
                    <a:pt x="89" y="1"/>
                    <a:pt x="67" y="1"/>
                    <a:pt x="4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29" name="Google Shape;17029;p24"/>
            <p:cNvSpPr/>
            <p:nvPr/>
          </p:nvSpPr>
          <p:spPr>
            <a:xfrm flipH="1">
              <a:off x="813038" y="193804"/>
              <a:ext cx="13473" cy="18394"/>
            </a:xfrm>
            <a:custGeom>
              <a:avLst/>
              <a:gdLst/>
              <a:ahLst/>
              <a:cxnLst/>
              <a:rect l="l" t="t" r="r" b="b"/>
              <a:pathLst>
                <a:path w="167" h="228" extrusionOk="0">
                  <a:moveTo>
                    <a:pt x="33" y="1"/>
                  </a:moveTo>
                  <a:cubicBezTo>
                    <a:pt x="22" y="1"/>
                    <a:pt x="0" y="23"/>
                    <a:pt x="11" y="34"/>
                  </a:cubicBezTo>
                  <a:cubicBezTo>
                    <a:pt x="22" y="67"/>
                    <a:pt x="33" y="90"/>
                    <a:pt x="45" y="123"/>
                  </a:cubicBezTo>
                  <a:cubicBezTo>
                    <a:pt x="45" y="134"/>
                    <a:pt x="55" y="146"/>
                    <a:pt x="55" y="168"/>
                  </a:cubicBezTo>
                  <a:cubicBezTo>
                    <a:pt x="67" y="179"/>
                    <a:pt x="78" y="190"/>
                    <a:pt x="78" y="212"/>
                  </a:cubicBezTo>
                  <a:cubicBezTo>
                    <a:pt x="86" y="220"/>
                    <a:pt x="99" y="228"/>
                    <a:pt x="114" y="228"/>
                  </a:cubicBezTo>
                  <a:cubicBezTo>
                    <a:pt x="120" y="228"/>
                    <a:pt x="127" y="227"/>
                    <a:pt x="134" y="223"/>
                  </a:cubicBezTo>
                  <a:cubicBezTo>
                    <a:pt x="156" y="223"/>
                    <a:pt x="167" y="212"/>
                    <a:pt x="167" y="190"/>
                  </a:cubicBezTo>
                  <a:cubicBezTo>
                    <a:pt x="156" y="179"/>
                    <a:pt x="156" y="156"/>
                    <a:pt x="144" y="146"/>
                  </a:cubicBezTo>
                  <a:cubicBezTo>
                    <a:pt x="144" y="134"/>
                    <a:pt x="134" y="123"/>
                    <a:pt x="122" y="101"/>
                  </a:cubicBezTo>
                  <a:cubicBezTo>
                    <a:pt x="111" y="79"/>
                    <a:pt x="100" y="45"/>
                    <a:pt x="89" y="23"/>
                  </a:cubicBezTo>
                  <a:cubicBezTo>
                    <a:pt x="78" y="1"/>
                    <a:pt x="55" y="1"/>
                    <a:pt x="3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30" name="Google Shape;17030;p24"/>
            <p:cNvSpPr/>
            <p:nvPr/>
          </p:nvSpPr>
          <p:spPr>
            <a:xfrm flipH="1">
              <a:off x="773588" y="194772"/>
              <a:ext cx="40418" cy="48486"/>
            </a:xfrm>
            <a:custGeom>
              <a:avLst/>
              <a:gdLst/>
              <a:ahLst/>
              <a:cxnLst/>
              <a:rect l="l" t="t" r="r" b="b"/>
              <a:pathLst>
                <a:path w="501" h="601" extrusionOk="0">
                  <a:moveTo>
                    <a:pt x="68" y="0"/>
                  </a:moveTo>
                  <a:cubicBezTo>
                    <a:pt x="45" y="0"/>
                    <a:pt x="12" y="0"/>
                    <a:pt x="1" y="22"/>
                  </a:cubicBezTo>
                  <a:cubicBezTo>
                    <a:pt x="1" y="55"/>
                    <a:pt x="23" y="67"/>
                    <a:pt x="45" y="67"/>
                  </a:cubicBezTo>
                  <a:lnTo>
                    <a:pt x="34" y="67"/>
                  </a:lnTo>
                  <a:cubicBezTo>
                    <a:pt x="34" y="78"/>
                    <a:pt x="45" y="78"/>
                    <a:pt x="45" y="78"/>
                  </a:cubicBezTo>
                  <a:lnTo>
                    <a:pt x="56" y="89"/>
                  </a:lnTo>
                  <a:cubicBezTo>
                    <a:pt x="68" y="100"/>
                    <a:pt x="68" y="100"/>
                    <a:pt x="68" y="111"/>
                  </a:cubicBezTo>
                  <a:cubicBezTo>
                    <a:pt x="78" y="122"/>
                    <a:pt x="78" y="134"/>
                    <a:pt x="90" y="144"/>
                  </a:cubicBezTo>
                  <a:lnTo>
                    <a:pt x="123" y="211"/>
                  </a:lnTo>
                  <a:cubicBezTo>
                    <a:pt x="123" y="223"/>
                    <a:pt x="134" y="233"/>
                    <a:pt x="145" y="245"/>
                  </a:cubicBezTo>
                  <a:cubicBezTo>
                    <a:pt x="145" y="267"/>
                    <a:pt x="157" y="267"/>
                    <a:pt x="167" y="278"/>
                  </a:cubicBezTo>
                  <a:cubicBezTo>
                    <a:pt x="179" y="300"/>
                    <a:pt x="201" y="300"/>
                    <a:pt x="223" y="300"/>
                  </a:cubicBezTo>
                  <a:cubicBezTo>
                    <a:pt x="234" y="289"/>
                    <a:pt x="246" y="289"/>
                    <a:pt x="246" y="278"/>
                  </a:cubicBezTo>
                  <a:cubicBezTo>
                    <a:pt x="256" y="278"/>
                    <a:pt x="256" y="289"/>
                    <a:pt x="256" y="289"/>
                  </a:cubicBezTo>
                  <a:cubicBezTo>
                    <a:pt x="268" y="322"/>
                    <a:pt x="278" y="345"/>
                    <a:pt x="290" y="378"/>
                  </a:cubicBezTo>
                  <a:cubicBezTo>
                    <a:pt x="301" y="401"/>
                    <a:pt x="312" y="445"/>
                    <a:pt x="345" y="456"/>
                  </a:cubicBezTo>
                  <a:cubicBezTo>
                    <a:pt x="356" y="462"/>
                    <a:pt x="365" y="464"/>
                    <a:pt x="373" y="464"/>
                  </a:cubicBezTo>
                  <a:cubicBezTo>
                    <a:pt x="382" y="464"/>
                    <a:pt x="390" y="462"/>
                    <a:pt x="401" y="456"/>
                  </a:cubicBezTo>
                  <a:cubicBezTo>
                    <a:pt x="401" y="500"/>
                    <a:pt x="412" y="534"/>
                    <a:pt x="424" y="579"/>
                  </a:cubicBezTo>
                  <a:cubicBezTo>
                    <a:pt x="424" y="589"/>
                    <a:pt x="446" y="601"/>
                    <a:pt x="468" y="601"/>
                  </a:cubicBezTo>
                  <a:cubicBezTo>
                    <a:pt x="479" y="601"/>
                    <a:pt x="501" y="589"/>
                    <a:pt x="501" y="567"/>
                  </a:cubicBezTo>
                  <a:lnTo>
                    <a:pt x="501" y="523"/>
                  </a:lnTo>
                  <a:lnTo>
                    <a:pt x="501" y="478"/>
                  </a:lnTo>
                  <a:cubicBezTo>
                    <a:pt x="501" y="456"/>
                    <a:pt x="490" y="423"/>
                    <a:pt x="479" y="401"/>
                  </a:cubicBezTo>
                  <a:cubicBezTo>
                    <a:pt x="468" y="345"/>
                    <a:pt x="434" y="312"/>
                    <a:pt x="390" y="267"/>
                  </a:cubicBezTo>
                  <a:lnTo>
                    <a:pt x="357" y="267"/>
                  </a:lnTo>
                  <a:cubicBezTo>
                    <a:pt x="323" y="211"/>
                    <a:pt x="301" y="167"/>
                    <a:pt x="278" y="111"/>
                  </a:cubicBezTo>
                  <a:cubicBezTo>
                    <a:pt x="268" y="89"/>
                    <a:pt x="246" y="89"/>
                    <a:pt x="223" y="89"/>
                  </a:cubicBezTo>
                  <a:cubicBezTo>
                    <a:pt x="201" y="89"/>
                    <a:pt x="190" y="100"/>
                    <a:pt x="190" y="122"/>
                  </a:cubicBezTo>
                  <a:cubicBezTo>
                    <a:pt x="179" y="111"/>
                    <a:pt x="179" y="100"/>
                    <a:pt x="179" y="100"/>
                  </a:cubicBezTo>
                  <a:cubicBezTo>
                    <a:pt x="145" y="55"/>
                    <a:pt x="123" y="11"/>
                    <a:pt x="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31" name="Google Shape;17031;p24"/>
            <p:cNvSpPr/>
            <p:nvPr/>
          </p:nvSpPr>
          <p:spPr>
            <a:xfrm flipH="1">
              <a:off x="779800" y="261814"/>
              <a:ext cx="31544" cy="37998"/>
            </a:xfrm>
            <a:custGeom>
              <a:avLst/>
              <a:gdLst/>
              <a:ahLst/>
              <a:cxnLst/>
              <a:rect l="l" t="t" r="r" b="b"/>
              <a:pathLst>
                <a:path w="391" h="471" extrusionOk="0">
                  <a:moveTo>
                    <a:pt x="96" y="1"/>
                  </a:moveTo>
                  <a:cubicBezTo>
                    <a:pt x="76" y="1"/>
                    <a:pt x="57" y="9"/>
                    <a:pt x="57" y="25"/>
                  </a:cubicBezTo>
                  <a:lnTo>
                    <a:pt x="57" y="237"/>
                  </a:lnTo>
                  <a:cubicBezTo>
                    <a:pt x="57" y="270"/>
                    <a:pt x="68" y="304"/>
                    <a:pt x="68" y="337"/>
                  </a:cubicBezTo>
                  <a:cubicBezTo>
                    <a:pt x="68" y="370"/>
                    <a:pt x="57" y="393"/>
                    <a:pt x="57" y="415"/>
                  </a:cubicBezTo>
                  <a:lnTo>
                    <a:pt x="57" y="426"/>
                  </a:lnTo>
                  <a:cubicBezTo>
                    <a:pt x="45" y="426"/>
                    <a:pt x="45" y="415"/>
                    <a:pt x="35" y="415"/>
                  </a:cubicBezTo>
                  <a:cubicBezTo>
                    <a:pt x="1" y="415"/>
                    <a:pt x="1" y="470"/>
                    <a:pt x="35" y="470"/>
                  </a:cubicBezTo>
                  <a:cubicBezTo>
                    <a:pt x="57" y="470"/>
                    <a:pt x="68" y="459"/>
                    <a:pt x="68" y="448"/>
                  </a:cubicBezTo>
                  <a:lnTo>
                    <a:pt x="112" y="448"/>
                  </a:lnTo>
                  <a:cubicBezTo>
                    <a:pt x="112" y="448"/>
                    <a:pt x="112" y="437"/>
                    <a:pt x="124" y="437"/>
                  </a:cubicBezTo>
                  <a:cubicBezTo>
                    <a:pt x="124" y="437"/>
                    <a:pt x="124" y="448"/>
                    <a:pt x="134" y="448"/>
                  </a:cubicBezTo>
                  <a:cubicBezTo>
                    <a:pt x="146" y="448"/>
                    <a:pt x="168" y="448"/>
                    <a:pt x="179" y="437"/>
                  </a:cubicBezTo>
                  <a:lnTo>
                    <a:pt x="190" y="437"/>
                  </a:lnTo>
                  <a:cubicBezTo>
                    <a:pt x="201" y="437"/>
                    <a:pt x="201" y="437"/>
                    <a:pt x="213" y="426"/>
                  </a:cubicBezTo>
                  <a:cubicBezTo>
                    <a:pt x="223" y="426"/>
                    <a:pt x="245" y="426"/>
                    <a:pt x="245" y="415"/>
                  </a:cubicBezTo>
                  <a:cubicBezTo>
                    <a:pt x="290" y="348"/>
                    <a:pt x="334" y="292"/>
                    <a:pt x="379" y="237"/>
                  </a:cubicBezTo>
                  <a:cubicBezTo>
                    <a:pt x="391" y="225"/>
                    <a:pt x="379" y="203"/>
                    <a:pt x="368" y="203"/>
                  </a:cubicBezTo>
                  <a:cubicBezTo>
                    <a:pt x="362" y="198"/>
                    <a:pt x="354" y="195"/>
                    <a:pt x="346" y="195"/>
                  </a:cubicBezTo>
                  <a:cubicBezTo>
                    <a:pt x="337" y="195"/>
                    <a:pt x="329" y="198"/>
                    <a:pt x="324" y="203"/>
                  </a:cubicBezTo>
                  <a:cubicBezTo>
                    <a:pt x="324" y="192"/>
                    <a:pt x="312" y="192"/>
                    <a:pt x="312" y="192"/>
                  </a:cubicBezTo>
                  <a:cubicBezTo>
                    <a:pt x="305" y="189"/>
                    <a:pt x="299" y="187"/>
                    <a:pt x="293" y="187"/>
                  </a:cubicBezTo>
                  <a:cubicBezTo>
                    <a:pt x="283" y="187"/>
                    <a:pt x="275" y="192"/>
                    <a:pt x="268" y="192"/>
                  </a:cubicBezTo>
                  <a:cubicBezTo>
                    <a:pt x="245" y="203"/>
                    <a:pt x="235" y="225"/>
                    <a:pt x="213" y="248"/>
                  </a:cubicBezTo>
                  <a:lnTo>
                    <a:pt x="213" y="170"/>
                  </a:lnTo>
                  <a:cubicBezTo>
                    <a:pt x="213" y="148"/>
                    <a:pt x="179" y="136"/>
                    <a:pt x="157" y="136"/>
                  </a:cubicBezTo>
                  <a:lnTo>
                    <a:pt x="146" y="136"/>
                  </a:lnTo>
                  <a:cubicBezTo>
                    <a:pt x="146" y="104"/>
                    <a:pt x="134" y="70"/>
                    <a:pt x="134" y="25"/>
                  </a:cubicBezTo>
                  <a:cubicBezTo>
                    <a:pt x="134" y="9"/>
                    <a:pt x="115" y="1"/>
                    <a:pt x="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32" name="Google Shape;17032;p24"/>
            <p:cNvSpPr/>
            <p:nvPr/>
          </p:nvSpPr>
          <p:spPr>
            <a:xfrm flipH="1">
              <a:off x="820219" y="282789"/>
              <a:ext cx="51874" cy="25090"/>
            </a:xfrm>
            <a:custGeom>
              <a:avLst/>
              <a:gdLst/>
              <a:ahLst/>
              <a:cxnLst/>
              <a:rect l="l" t="t" r="r" b="b"/>
              <a:pathLst>
                <a:path w="643" h="311" extrusionOk="0">
                  <a:moveTo>
                    <a:pt x="46" y="1"/>
                  </a:moveTo>
                  <a:cubicBezTo>
                    <a:pt x="27" y="1"/>
                    <a:pt x="1" y="16"/>
                    <a:pt x="9" y="32"/>
                  </a:cubicBezTo>
                  <a:cubicBezTo>
                    <a:pt x="98" y="177"/>
                    <a:pt x="254" y="299"/>
                    <a:pt x="432" y="311"/>
                  </a:cubicBezTo>
                  <a:cubicBezTo>
                    <a:pt x="442" y="311"/>
                    <a:pt x="442" y="311"/>
                    <a:pt x="454" y="299"/>
                  </a:cubicBezTo>
                  <a:cubicBezTo>
                    <a:pt x="461" y="299"/>
                    <a:pt x="473" y="304"/>
                    <a:pt x="484" y="304"/>
                  </a:cubicBezTo>
                  <a:cubicBezTo>
                    <a:pt x="490" y="304"/>
                    <a:pt x="495" y="303"/>
                    <a:pt x="498" y="299"/>
                  </a:cubicBezTo>
                  <a:cubicBezTo>
                    <a:pt x="509" y="299"/>
                    <a:pt x="521" y="299"/>
                    <a:pt x="531" y="288"/>
                  </a:cubicBezTo>
                  <a:cubicBezTo>
                    <a:pt x="542" y="294"/>
                    <a:pt x="554" y="296"/>
                    <a:pt x="565" y="296"/>
                  </a:cubicBezTo>
                  <a:cubicBezTo>
                    <a:pt x="576" y="296"/>
                    <a:pt x="587" y="294"/>
                    <a:pt x="598" y="288"/>
                  </a:cubicBezTo>
                  <a:cubicBezTo>
                    <a:pt x="610" y="288"/>
                    <a:pt x="620" y="277"/>
                    <a:pt x="620" y="266"/>
                  </a:cubicBezTo>
                  <a:lnTo>
                    <a:pt x="620" y="244"/>
                  </a:lnTo>
                  <a:lnTo>
                    <a:pt x="620" y="232"/>
                  </a:lnTo>
                  <a:lnTo>
                    <a:pt x="632" y="222"/>
                  </a:lnTo>
                  <a:lnTo>
                    <a:pt x="643" y="210"/>
                  </a:lnTo>
                  <a:lnTo>
                    <a:pt x="643" y="199"/>
                  </a:lnTo>
                  <a:lnTo>
                    <a:pt x="632" y="188"/>
                  </a:lnTo>
                  <a:lnTo>
                    <a:pt x="632" y="177"/>
                  </a:lnTo>
                  <a:cubicBezTo>
                    <a:pt x="632" y="166"/>
                    <a:pt x="632" y="166"/>
                    <a:pt x="620" y="166"/>
                  </a:cubicBezTo>
                  <a:cubicBezTo>
                    <a:pt x="620" y="155"/>
                    <a:pt x="620" y="155"/>
                    <a:pt x="610" y="155"/>
                  </a:cubicBezTo>
                  <a:cubicBezTo>
                    <a:pt x="610" y="143"/>
                    <a:pt x="598" y="143"/>
                    <a:pt x="598" y="143"/>
                  </a:cubicBezTo>
                  <a:cubicBezTo>
                    <a:pt x="587" y="143"/>
                    <a:pt x="587" y="133"/>
                    <a:pt x="576" y="133"/>
                  </a:cubicBezTo>
                  <a:lnTo>
                    <a:pt x="565" y="143"/>
                  </a:lnTo>
                  <a:cubicBezTo>
                    <a:pt x="554" y="143"/>
                    <a:pt x="543" y="143"/>
                    <a:pt x="543" y="155"/>
                  </a:cubicBezTo>
                  <a:lnTo>
                    <a:pt x="531" y="155"/>
                  </a:lnTo>
                  <a:cubicBezTo>
                    <a:pt x="521" y="155"/>
                    <a:pt x="521" y="143"/>
                    <a:pt x="509" y="143"/>
                  </a:cubicBezTo>
                  <a:cubicBezTo>
                    <a:pt x="498" y="133"/>
                    <a:pt x="487" y="133"/>
                    <a:pt x="465" y="133"/>
                  </a:cubicBezTo>
                  <a:cubicBezTo>
                    <a:pt x="454" y="143"/>
                    <a:pt x="442" y="143"/>
                    <a:pt x="442" y="155"/>
                  </a:cubicBezTo>
                  <a:cubicBezTo>
                    <a:pt x="432" y="155"/>
                    <a:pt x="432" y="166"/>
                    <a:pt x="432" y="177"/>
                  </a:cubicBezTo>
                  <a:lnTo>
                    <a:pt x="409" y="177"/>
                  </a:lnTo>
                  <a:cubicBezTo>
                    <a:pt x="409" y="188"/>
                    <a:pt x="398" y="188"/>
                    <a:pt x="398" y="199"/>
                  </a:cubicBezTo>
                  <a:cubicBezTo>
                    <a:pt x="387" y="188"/>
                    <a:pt x="365" y="188"/>
                    <a:pt x="353" y="177"/>
                  </a:cubicBezTo>
                  <a:lnTo>
                    <a:pt x="343" y="177"/>
                  </a:lnTo>
                  <a:lnTo>
                    <a:pt x="343" y="166"/>
                  </a:lnTo>
                  <a:lnTo>
                    <a:pt x="331" y="166"/>
                  </a:lnTo>
                  <a:lnTo>
                    <a:pt x="309" y="143"/>
                  </a:lnTo>
                  <a:cubicBezTo>
                    <a:pt x="298" y="138"/>
                    <a:pt x="287" y="135"/>
                    <a:pt x="276" y="135"/>
                  </a:cubicBezTo>
                  <a:cubicBezTo>
                    <a:pt x="264" y="135"/>
                    <a:pt x="253" y="138"/>
                    <a:pt x="242" y="143"/>
                  </a:cubicBezTo>
                  <a:cubicBezTo>
                    <a:pt x="231" y="155"/>
                    <a:pt x="231" y="166"/>
                    <a:pt x="242" y="177"/>
                  </a:cubicBezTo>
                  <a:lnTo>
                    <a:pt x="231" y="177"/>
                  </a:lnTo>
                  <a:cubicBezTo>
                    <a:pt x="165" y="133"/>
                    <a:pt x="109" y="77"/>
                    <a:pt x="64" y="10"/>
                  </a:cubicBezTo>
                  <a:cubicBezTo>
                    <a:pt x="61" y="3"/>
                    <a:pt x="54" y="1"/>
                    <a:pt x="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33" name="Google Shape;17033;p24"/>
            <p:cNvSpPr/>
            <p:nvPr/>
          </p:nvSpPr>
          <p:spPr>
            <a:xfrm flipH="1">
              <a:off x="815700" y="297069"/>
              <a:ext cx="1856" cy="1856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11" y="0"/>
                  </a:moveTo>
                  <a:cubicBezTo>
                    <a:pt x="0" y="0"/>
                    <a:pt x="0" y="0"/>
                    <a:pt x="0" y="11"/>
                  </a:cubicBezTo>
                  <a:cubicBezTo>
                    <a:pt x="0" y="11"/>
                    <a:pt x="0" y="22"/>
                    <a:pt x="11" y="22"/>
                  </a:cubicBezTo>
                  <a:lnTo>
                    <a:pt x="23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34" name="Google Shape;17034;p24"/>
            <p:cNvSpPr/>
            <p:nvPr/>
          </p:nvSpPr>
          <p:spPr>
            <a:xfrm flipH="1">
              <a:off x="879434" y="242290"/>
              <a:ext cx="8148" cy="7261"/>
            </a:xfrm>
            <a:custGeom>
              <a:avLst/>
              <a:gdLst/>
              <a:ahLst/>
              <a:cxnLst/>
              <a:rect l="l" t="t" r="r" b="b"/>
              <a:pathLst>
                <a:path w="101" h="90" extrusionOk="0">
                  <a:moveTo>
                    <a:pt x="45" y="0"/>
                  </a:moveTo>
                  <a:cubicBezTo>
                    <a:pt x="34" y="0"/>
                    <a:pt x="34" y="0"/>
                    <a:pt x="23" y="12"/>
                  </a:cubicBezTo>
                  <a:cubicBezTo>
                    <a:pt x="23" y="12"/>
                    <a:pt x="12" y="12"/>
                    <a:pt x="12" y="23"/>
                  </a:cubicBezTo>
                  <a:lnTo>
                    <a:pt x="1" y="34"/>
                  </a:lnTo>
                  <a:cubicBezTo>
                    <a:pt x="1" y="45"/>
                    <a:pt x="12" y="56"/>
                    <a:pt x="12" y="56"/>
                  </a:cubicBezTo>
                  <a:cubicBezTo>
                    <a:pt x="12" y="67"/>
                    <a:pt x="23" y="67"/>
                    <a:pt x="23" y="67"/>
                  </a:cubicBezTo>
                  <a:lnTo>
                    <a:pt x="23" y="79"/>
                  </a:lnTo>
                  <a:cubicBezTo>
                    <a:pt x="34" y="79"/>
                    <a:pt x="34" y="79"/>
                    <a:pt x="45" y="89"/>
                  </a:cubicBezTo>
                  <a:lnTo>
                    <a:pt x="68" y="89"/>
                  </a:lnTo>
                  <a:cubicBezTo>
                    <a:pt x="78" y="89"/>
                    <a:pt x="78" y="89"/>
                    <a:pt x="78" y="79"/>
                  </a:cubicBezTo>
                  <a:lnTo>
                    <a:pt x="90" y="79"/>
                  </a:lnTo>
                  <a:cubicBezTo>
                    <a:pt x="101" y="79"/>
                    <a:pt x="101" y="67"/>
                    <a:pt x="101" y="67"/>
                  </a:cubicBezTo>
                  <a:lnTo>
                    <a:pt x="101" y="56"/>
                  </a:lnTo>
                  <a:lnTo>
                    <a:pt x="101" y="34"/>
                  </a:lnTo>
                  <a:lnTo>
                    <a:pt x="101" y="23"/>
                  </a:lnTo>
                  <a:cubicBezTo>
                    <a:pt x="90" y="12"/>
                    <a:pt x="90" y="12"/>
                    <a:pt x="78" y="12"/>
                  </a:cubicBezTo>
                  <a:cubicBezTo>
                    <a:pt x="78" y="0"/>
                    <a:pt x="68" y="0"/>
                    <a:pt x="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35" name="Google Shape;17035;p24"/>
            <p:cNvSpPr/>
            <p:nvPr/>
          </p:nvSpPr>
          <p:spPr>
            <a:xfrm flipH="1">
              <a:off x="1007307" y="280369"/>
              <a:ext cx="63895" cy="16942"/>
            </a:xfrm>
            <a:custGeom>
              <a:avLst/>
              <a:gdLst/>
              <a:ahLst/>
              <a:cxnLst/>
              <a:rect l="l" t="t" r="r" b="b"/>
              <a:pathLst>
                <a:path w="792" h="210" extrusionOk="0">
                  <a:moveTo>
                    <a:pt x="241" y="1"/>
                  </a:moveTo>
                  <a:cubicBezTo>
                    <a:pt x="177" y="1"/>
                    <a:pt x="113" y="7"/>
                    <a:pt x="52" y="18"/>
                  </a:cubicBezTo>
                  <a:cubicBezTo>
                    <a:pt x="1" y="28"/>
                    <a:pt x="25" y="86"/>
                    <a:pt x="64" y="86"/>
                  </a:cubicBezTo>
                  <a:cubicBezTo>
                    <a:pt x="68" y="86"/>
                    <a:pt x="71" y="85"/>
                    <a:pt x="75" y="84"/>
                  </a:cubicBezTo>
                  <a:cubicBezTo>
                    <a:pt x="130" y="73"/>
                    <a:pt x="186" y="68"/>
                    <a:pt x="242" y="68"/>
                  </a:cubicBezTo>
                  <a:cubicBezTo>
                    <a:pt x="297" y="68"/>
                    <a:pt x="353" y="73"/>
                    <a:pt x="408" y="84"/>
                  </a:cubicBezTo>
                  <a:cubicBezTo>
                    <a:pt x="520" y="107"/>
                    <a:pt x="619" y="163"/>
                    <a:pt x="720" y="207"/>
                  </a:cubicBezTo>
                  <a:cubicBezTo>
                    <a:pt x="725" y="209"/>
                    <a:pt x="731" y="210"/>
                    <a:pt x="737" y="210"/>
                  </a:cubicBezTo>
                  <a:cubicBezTo>
                    <a:pt x="766" y="210"/>
                    <a:pt x="791" y="190"/>
                    <a:pt x="764" y="163"/>
                  </a:cubicBezTo>
                  <a:cubicBezTo>
                    <a:pt x="675" y="84"/>
                    <a:pt x="542" y="40"/>
                    <a:pt x="431" y="18"/>
                  </a:cubicBezTo>
                  <a:cubicBezTo>
                    <a:pt x="369" y="7"/>
                    <a:pt x="305" y="1"/>
                    <a:pt x="2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36" name="Google Shape;17036;p24"/>
            <p:cNvSpPr/>
            <p:nvPr/>
          </p:nvSpPr>
          <p:spPr>
            <a:xfrm flipH="1">
              <a:off x="1007709" y="307476"/>
              <a:ext cx="22589" cy="9116"/>
            </a:xfrm>
            <a:custGeom>
              <a:avLst/>
              <a:gdLst/>
              <a:ahLst/>
              <a:cxnLst/>
              <a:rect l="l" t="t" r="r" b="b"/>
              <a:pathLst>
                <a:path w="280" h="113" extrusionOk="0">
                  <a:moveTo>
                    <a:pt x="50" y="0"/>
                  </a:moveTo>
                  <a:cubicBezTo>
                    <a:pt x="34" y="0"/>
                    <a:pt x="20" y="11"/>
                    <a:pt x="13" y="27"/>
                  </a:cubicBezTo>
                  <a:cubicBezTo>
                    <a:pt x="1" y="49"/>
                    <a:pt x="23" y="60"/>
                    <a:pt x="45" y="71"/>
                  </a:cubicBezTo>
                  <a:cubicBezTo>
                    <a:pt x="79" y="82"/>
                    <a:pt x="112" y="82"/>
                    <a:pt x="146" y="94"/>
                  </a:cubicBezTo>
                  <a:cubicBezTo>
                    <a:pt x="157" y="94"/>
                    <a:pt x="168" y="104"/>
                    <a:pt x="191" y="104"/>
                  </a:cubicBezTo>
                  <a:cubicBezTo>
                    <a:pt x="202" y="110"/>
                    <a:pt x="213" y="113"/>
                    <a:pt x="224" y="113"/>
                  </a:cubicBezTo>
                  <a:cubicBezTo>
                    <a:pt x="235" y="113"/>
                    <a:pt x="246" y="110"/>
                    <a:pt x="257" y="104"/>
                  </a:cubicBezTo>
                  <a:cubicBezTo>
                    <a:pt x="279" y="104"/>
                    <a:pt x="279" y="82"/>
                    <a:pt x="268" y="71"/>
                  </a:cubicBezTo>
                  <a:cubicBezTo>
                    <a:pt x="257" y="49"/>
                    <a:pt x="235" y="38"/>
                    <a:pt x="213" y="38"/>
                  </a:cubicBezTo>
                  <a:cubicBezTo>
                    <a:pt x="201" y="27"/>
                    <a:pt x="179" y="27"/>
                    <a:pt x="168" y="27"/>
                  </a:cubicBezTo>
                  <a:cubicBezTo>
                    <a:pt x="134" y="15"/>
                    <a:pt x="102" y="5"/>
                    <a:pt x="68" y="5"/>
                  </a:cubicBezTo>
                  <a:cubicBezTo>
                    <a:pt x="62" y="2"/>
                    <a:pt x="56" y="0"/>
                    <a:pt x="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37" name="Google Shape;17037;p24"/>
            <p:cNvSpPr/>
            <p:nvPr/>
          </p:nvSpPr>
          <p:spPr>
            <a:xfrm flipH="1">
              <a:off x="937683" y="462051"/>
              <a:ext cx="41386" cy="57441"/>
            </a:xfrm>
            <a:custGeom>
              <a:avLst/>
              <a:gdLst/>
              <a:ahLst/>
              <a:cxnLst/>
              <a:rect l="l" t="t" r="r" b="b"/>
              <a:pathLst>
                <a:path w="513" h="712" extrusionOk="0">
                  <a:moveTo>
                    <a:pt x="354" y="1"/>
                  </a:moveTo>
                  <a:cubicBezTo>
                    <a:pt x="342" y="1"/>
                    <a:pt x="331" y="4"/>
                    <a:pt x="322" y="12"/>
                  </a:cubicBezTo>
                  <a:cubicBezTo>
                    <a:pt x="234" y="91"/>
                    <a:pt x="167" y="180"/>
                    <a:pt x="112" y="279"/>
                  </a:cubicBezTo>
                  <a:cubicBezTo>
                    <a:pt x="45" y="380"/>
                    <a:pt x="0" y="491"/>
                    <a:pt x="67" y="602"/>
                  </a:cubicBezTo>
                  <a:cubicBezTo>
                    <a:pt x="75" y="610"/>
                    <a:pt x="94" y="618"/>
                    <a:pt x="112" y="618"/>
                  </a:cubicBezTo>
                  <a:cubicBezTo>
                    <a:pt x="120" y="618"/>
                    <a:pt x="127" y="616"/>
                    <a:pt x="134" y="613"/>
                  </a:cubicBezTo>
                  <a:lnTo>
                    <a:pt x="134" y="613"/>
                  </a:lnTo>
                  <a:cubicBezTo>
                    <a:pt x="134" y="635"/>
                    <a:pt x="134" y="657"/>
                    <a:pt x="122" y="680"/>
                  </a:cubicBezTo>
                  <a:cubicBezTo>
                    <a:pt x="122" y="699"/>
                    <a:pt x="149" y="711"/>
                    <a:pt x="173" y="711"/>
                  </a:cubicBezTo>
                  <a:cubicBezTo>
                    <a:pt x="190" y="711"/>
                    <a:pt x="207" y="705"/>
                    <a:pt x="211" y="691"/>
                  </a:cubicBezTo>
                  <a:lnTo>
                    <a:pt x="278" y="558"/>
                  </a:lnTo>
                  <a:cubicBezTo>
                    <a:pt x="290" y="513"/>
                    <a:pt x="312" y="469"/>
                    <a:pt x="334" y="424"/>
                  </a:cubicBezTo>
                  <a:cubicBezTo>
                    <a:pt x="379" y="335"/>
                    <a:pt x="434" y="257"/>
                    <a:pt x="500" y="180"/>
                  </a:cubicBezTo>
                  <a:cubicBezTo>
                    <a:pt x="512" y="168"/>
                    <a:pt x="500" y="146"/>
                    <a:pt x="490" y="135"/>
                  </a:cubicBezTo>
                  <a:cubicBezTo>
                    <a:pt x="483" y="132"/>
                    <a:pt x="476" y="130"/>
                    <a:pt x="468" y="130"/>
                  </a:cubicBezTo>
                  <a:cubicBezTo>
                    <a:pt x="450" y="130"/>
                    <a:pt x="431" y="138"/>
                    <a:pt x="423" y="146"/>
                  </a:cubicBezTo>
                  <a:cubicBezTo>
                    <a:pt x="356" y="224"/>
                    <a:pt x="290" y="302"/>
                    <a:pt x="245" y="390"/>
                  </a:cubicBezTo>
                  <a:cubicBezTo>
                    <a:pt x="211" y="447"/>
                    <a:pt x="178" y="491"/>
                    <a:pt x="156" y="546"/>
                  </a:cubicBezTo>
                  <a:cubicBezTo>
                    <a:pt x="134" y="469"/>
                    <a:pt x="178" y="380"/>
                    <a:pt x="223" y="302"/>
                  </a:cubicBezTo>
                  <a:cubicBezTo>
                    <a:pt x="267" y="224"/>
                    <a:pt x="334" y="146"/>
                    <a:pt x="401" y="68"/>
                  </a:cubicBezTo>
                  <a:cubicBezTo>
                    <a:pt x="435" y="35"/>
                    <a:pt x="392" y="1"/>
                    <a:pt x="3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38" name="Google Shape;17038;p24"/>
            <p:cNvSpPr/>
            <p:nvPr/>
          </p:nvSpPr>
          <p:spPr>
            <a:xfrm flipH="1">
              <a:off x="941313" y="499807"/>
              <a:ext cx="16216" cy="34368"/>
            </a:xfrm>
            <a:custGeom>
              <a:avLst/>
              <a:gdLst/>
              <a:ahLst/>
              <a:cxnLst/>
              <a:rect l="l" t="t" r="r" b="b"/>
              <a:pathLst>
                <a:path w="201" h="426" extrusionOk="0">
                  <a:moveTo>
                    <a:pt x="178" y="1"/>
                  </a:moveTo>
                  <a:cubicBezTo>
                    <a:pt x="156" y="1"/>
                    <a:pt x="134" y="1"/>
                    <a:pt x="134" y="23"/>
                  </a:cubicBezTo>
                  <a:cubicBezTo>
                    <a:pt x="100" y="78"/>
                    <a:pt x="67" y="134"/>
                    <a:pt x="45" y="201"/>
                  </a:cubicBezTo>
                  <a:cubicBezTo>
                    <a:pt x="23" y="268"/>
                    <a:pt x="11" y="334"/>
                    <a:pt x="0" y="401"/>
                  </a:cubicBezTo>
                  <a:cubicBezTo>
                    <a:pt x="0" y="418"/>
                    <a:pt x="20" y="426"/>
                    <a:pt x="39" y="426"/>
                  </a:cubicBezTo>
                  <a:cubicBezTo>
                    <a:pt x="58" y="426"/>
                    <a:pt x="78" y="418"/>
                    <a:pt x="78" y="401"/>
                  </a:cubicBezTo>
                  <a:cubicBezTo>
                    <a:pt x="112" y="278"/>
                    <a:pt x="144" y="156"/>
                    <a:pt x="201" y="34"/>
                  </a:cubicBezTo>
                  <a:cubicBezTo>
                    <a:pt x="201" y="11"/>
                    <a:pt x="189" y="1"/>
                    <a:pt x="1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39" name="Google Shape;17039;p24"/>
            <p:cNvSpPr/>
            <p:nvPr/>
          </p:nvSpPr>
          <p:spPr>
            <a:xfrm flipH="1">
              <a:off x="899442" y="36002"/>
              <a:ext cx="12343" cy="62927"/>
            </a:xfrm>
            <a:custGeom>
              <a:avLst/>
              <a:gdLst/>
              <a:ahLst/>
              <a:cxnLst/>
              <a:rect l="l" t="t" r="r" b="b"/>
              <a:pathLst>
                <a:path w="153" h="780" extrusionOk="0">
                  <a:moveTo>
                    <a:pt x="96" y="0"/>
                  </a:moveTo>
                  <a:cubicBezTo>
                    <a:pt x="83" y="0"/>
                    <a:pt x="71" y="6"/>
                    <a:pt x="67" y="21"/>
                  </a:cubicBezTo>
                  <a:cubicBezTo>
                    <a:pt x="22" y="144"/>
                    <a:pt x="0" y="266"/>
                    <a:pt x="0" y="389"/>
                  </a:cubicBezTo>
                  <a:cubicBezTo>
                    <a:pt x="0" y="511"/>
                    <a:pt x="0" y="644"/>
                    <a:pt x="56" y="755"/>
                  </a:cubicBezTo>
                  <a:cubicBezTo>
                    <a:pt x="61" y="771"/>
                    <a:pt x="81" y="780"/>
                    <a:pt x="100" y="780"/>
                  </a:cubicBezTo>
                  <a:cubicBezTo>
                    <a:pt x="123" y="780"/>
                    <a:pt x="145" y="769"/>
                    <a:pt x="145" y="745"/>
                  </a:cubicBezTo>
                  <a:cubicBezTo>
                    <a:pt x="134" y="634"/>
                    <a:pt x="101" y="511"/>
                    <a:pt x="101" y="400"/>
                  </a:cubicBezTo>
                  <a:cubicBezTo>
                    <a:pt x="101" y="278"/>
                    <a:pt x="123" y="155"/>
                    <a:pt x="145" y="44"/>
                  </a:cubicBezTo>
                  <a:cubicBezTo>
                    <a:pt x="152" y="22"/>
                    <a:pt x="121" y="0"/>
                    <a:pt x="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40" name="Google Shape;17040;p24"/>
            <p:cNvSpPr/>
            <p:nvPr/>
          </p:nvSpPr>
          <p:spPr>
            <a:xfrm flipH="1">
              <a:off x="889277" y="55445"/>
              <a:ext cx="10004" cy="49776"/>
            </a:xfrm>
            <a:custGeom>
              <a:avLst/>
              <a:gdLst/>
              <a:ahLst/>
              <a:cxnLst/>
              <a:rect l="l" t="t" r="r" b="b"/>
              <a:pathLst>
                <a:path w="124" h="617" extrusionOk="0">
                  <a:moveTo>
                    <a:pt x="68" y="0"/>
                  </a:moveTo>
                  <a:cubicBezTo>
                    <a:pt x="45" y="0"/>
                    <a:pt x="23" y="9"/>
                    <a:pt x="23" y="25"/>
                  </a:cubicBezTo>
                  <a:cubicBezTo>
                    <a:pt x="12" y="126"/>
                    <a:pt x="1" y="215"/>
                    <a:pt x="1" y="314"/>
                  </a:cubicBezTo>
                  <a:cubicBezTo>
                    <a:pt x="1" y="403"/>
                    <a:pt x="1" y="504"/>
                    <a:pt x="35" y="593"/>
                  </a:cubicBezTo>
                  <a:cubicBezTo>
                    <a:pt x="40" y="608"/>
                    <a:pt x="56" y="616"/>
                    <a:pt x="74" y="616"/>
                  </a:cubicBezTo>
                  <a:cubicBezTo>
                    <a:pt x="95" y="616"/>
                    <a:pt x="117" y="605"/>
                    <a:pt x="124" y="581"/>
                  </a:cubicBezTo>
                  <a:cubicBezTo>
                    <a:pt x="124" y="537"/>
                    <a:pt x="112" y="492"/>
                    <a:pt x="112" y="448"/>
                  </a:cubicBezTo>
                  <a:cubicBezTo>
                    <a:pt x="112" y="403"/>
                    <a:pt x="101" y="348"/>
                    <a:pt x="101" y="304"/>
                  </a:cubicBezTo>
                  <a:cubicBezTo>
                    <a:pt x="101" y="215"/>
                    <a:pt x="101" y="126"/>
                    <a:pt x="112" y="25"/>
                  </a:cubicBezTo>
                  <a:cubicBezTo>
                    <a:pt x="112" y="9"/>
                    <a:pt x="90" y="0"/>
                    <a:pt x="6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41" name="Google Shape;17041;p24"/>
            <p:cNvSpPr/>
            <p:nvPr/>
          </p:nvSpPr>
          <p:spPr>
            <a:xfrm flipH="1">
              <a:off x="860395" y="42456"/>
              <a:ext cx="29446" cy="58167"/>
            </a:xfrm>
            <a:custGeom>
              <a:avLst/>
              <a:gdLst/>
              <a:ahLst/>
              <a:cxnLst/>
              <a:rect l="l" t="t" r="r" b="b"/>
              <a:pathLst>
                <a:path w="365" h="721" extrusionOk="0">
                  <a:moveTo>
                    <a:pt x="316" y="0"/>
                  </a:moveTo>
                  <a:cubicBezTo>
                    <a:pt x="300" y="0"/>
                    <a:pt x="282" y="6"/>
                    <a:pt x="274" y="20"/>
                  </a:cubicBezTo>
                  <a:cubicBezTo>
                    <a:pt x="118" y="208"/>
                    <a:pt x="40" y="442"/>
                    <a:pt x="7" y="687"/>
                  </a:cubicBezTo>
                  <a:cubicBezTo>
                    <a:pt x="1" y="709"/>
                    <a:pt x="26" y="720"/>
                    <a:pt x="52" y="720"/>
                  </a:cubicBezTo>
                  <a:cubicBezTo>
                    <a:pt x="78" y="720"/>
                    <a:pt x="106" y="709"/>
                    <a:pt x="106" y="687"/>
                  </a:cubicBezTo>
                  <a:cubicBezTo>
                    <a:pt x="151" y="453"/>
                    <a:pt x="251" y="242"/>
                    <a:pt x="351" y="42"/>
                  </a:cubicBezTo>
                  <a:cubicBezTo>
                    <a:pt x="364" y="15"/>
                    <a:pt x="341" y="0"/>
                    <a:pt x="31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42" name="Google Shape;17042;p24"/>
            <p:cNvSpPr/>
            <p:nvPr/>
          </p:nvSpPr>
          <p:spPr>
            <a:xfrm flipH="1">
              <a:off x="945266" y="76582"/>
              <a:ext cx="36546" cy="42032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49" y="1"/>
                  </a:moveTo>
                  <a:cubicBezTo>
                    <a:pt x="41" y="1"/>
                    <a:pt x="32" y="3"/>
                    <a:pt x="23" y="8"/>
                  </a:cubicBezTo>
                  <a:cubicBezTo>
                    <a:pt x="12" y="8"/>
                    <a:pt x="1" y="30"/>
                    <a:pt x="12" y="52"/>
                  </a:cubicBezTo>
                  <a:cubicBezTo>
                    <a:pt x="146" y="186"/>
                    <a:pt x="268" y="353"/>
                    <a:pt x="379" y="509"/>
                  </a:cubicBezTo>
                  <a:cubicBezTo>
                    <a:pt x="387" y="517"/>
                    <a:pt x="399" y="520"/>
                    <a:pt x="410" y="520"/>
                  </a:cubicBezTo>
                  <a:cubicBezTo>
                    <a:pt x="432" y="520"/>
                    <a:pt x="453" y="508"/>
                    <a:pt x="445" y="486"/>
                  </a:cubicBezTo>
                  <a:cubicBezTo>
                    <a:pt x="356" y="309"/>
                    <a:pt x="223" y="153"/>
                    <a:pt x="79" y="19"/>
                  </a:cubicBezTo>
                  <a:cubicBezTo>
                    <a:pt x="72" y="6"/>
                    <a:pt x="61" y="1"/>
                    <a:pt x="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43" name="Google Shape;17043;p24"/>
            <p:cNvSpPr/>
            <p:nvPr/>
          </p:nvSpPr>
          <p:spPr>
            <a:xfrm flipH="1">
              <a:off x="937118" y="87231"/>
              <a:ext cx="20814" cy="23557"/>
            </a:xfrm>
            <a:custGeom>
              <a:avLst/>
              <a:gdLst/>
              <a:ahLst/>
              <a:cxnLst/>
              <a:rect l="l" t="t" r="r" b="b"/>
              <a:pathLst>
                <a:path w="258" h="292" extrusionOk="0">
                  <a:moveTo>
                    <a:pt x="43" y="0"/>
                  </a:moveTo>
                  <a:cubicBezTo>
                    <a:pt x="24" y="0"/>
                    <a:pt x="0" y="16"/>
                    <a:pt x="16" y="32"/>
                  </a:cubicBezTo>
                  <a:cubicBezTo>
                    <a:pt x="50" y="76"/>
                    <a:pt x="72" y="120"/>
                    <a:pt x="105" y="154"/>
                  </a:cubicBezTo>
                  <a:cubicBezTo>
                    <a:pt x="117" y="177"/>
                    <a:pt x="139" y="199"/>
                    <a:pt x="149" y="221"/>
                  </a:cubicBezTo>
                  <a:cubicBezTo>
                    <a:pt x="161" y="243"/>
                    <a:pt x="183" y="266"/>
                    <a:pt x="194" y="288"/>
                  </a:cubicBezTo>
                  <a:cubicBezTo>
                    <a:pt x="200" y="291"/>
                    <a:pt x="207" y="292"/>
                    <a:pt x="215" y="292"/>
                  </a:cubicBezTo>
                  <a:cubicBezTo>
                    <a:pt x="236" y="292"/>
                    <a:pt x="258" y="282"/>
                    <a:pt x="250" y="266"/>
                  </a:cubicBezTo>
                  <a:cubicBezTo>
                    <a:pt x="228" y="243"/>
                    <a:pt x="216" y="221"/>
                    <a:pt x="206" y="199"/>
                  </a:cubicBezTo>
                  <a:cubicBezTo>
                    <a:pt x="183" y="177"/>
                    <a:pt x="172" y="154"/>
                    <a:pt x="161" y="132"/>
                  </a:cubicBezTo>
                  <a:cubicBezTo>
                    <a:pt x="127" y="98"/>
                    <a:pt x="94" y="54"/>
                    <a:pt x="60" y="9"/>
                  </a:cubicBezTo>
                  <a:cubicBezTo>
                    <a:pt x="57" y="3"/>
                    <a:pt x="50" y="0"/>
                    <a:pt x="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44" name="Google Shape;17044;p24"/>
            <p:cNvSpPr/>
            <p:nvPr/>
          </p:nvSpPr>
          <p:spPr>
            <a:xfrm flipH="1">
              <a:off x="1026830" y="76824"/>
              <a:ext cx="33964" cy="27672"/>
            </a:xfrm>
            <a:custGeom>
              <a:avLst/>
              <a:gdLst/>
              <a:ahLst/>
              <a:cxnLst/>
              <a:rect l="l" t="t" r="r" b="b"/>
              <a:pathLst>
                <a:path w="421" h="343" extrusionOk="0">
                  <a:moveTo>
                    <a:pt x="38" y="1"/>
                  </a:moveTo>
                  <a:cubicBezTo>
                    <a:pt x="19" y="1"/>
                    <a:pt x="1" y="11"/>
                    <a:pt x="1" y="27"/>
                  </a:cubicBezTo>
                  <a:cubicBezTo>
                    <a:pt x="12" y="39"/>
                    <a:pt x="12" y="49"/>
                    <a:pt x="12" y="61"/>
                  </a:cubicBezTo>
                  <a:cubicBezTo>
                    <a:pt x="12" y="72"/>
                    <a:pt x="35" y="72"/>
                    <a:pt x="45" y="72"/>
                  </a:cubicBezTo>
                  <a:cubicBezTo>
                    <a:pt x="90" y="116"/>
                    <a:pt x="146" y="150"/>
                    <a:pt x="190" y="194"/>
                  </a:cubicBezTo>
                  <a:cubicBezTo>
                    <a:pt x="246" y="239"/>
                    <a:pt x="302" y="294"/>
                    <a:pt x="357" y="338"/>
                  </a:cubicBezTo>
                  <a:cubicBezTo>
                    <a:pt x="363" y="342"/>
                    <a:pt x="370" y="343"/>
                    <a:pt x="378" y="343"/>
                  </a:cubicBezTo>
                  <a:cubicBezTo>
                    <a:pt x="399" y="343"/>
                    <a:pt x="421" y="332"/>
                    <a:pt x="413" y="316"/>
                  </a:cubicBezTo>
                  <a:cubicBezTo>
                    <a:pt x="368" y="249"/>
                    <a:pt x="302" y="194"/>
                    <a:pt x="246" y="150"/>
                  </a:cubicBezTo>
                  <a:cubicBezTo>
                    <a:pt x="190" y="94"/>
                    <a:pt x="124" y="49"/>
                    <a:pt x="57" y="5"/>
                  </a:cubicBezTo>
                  <a:cubicBezTo>
                    <a:pt x="51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45" name="Google Shape;17045;p24"/>
            <p:cNvSpPr/>
            <p:nvPr/>
          </p:nvSpPr>
          <p:spPr>
            <a:xfrm flipH="1">
              <a:off x="1022070" y="79890"/>
              <a:ext cx="17184" cy="16216"/>
            </a:xfrm>
            <a:custGeom>
              <a:avLst/>
              <a:gdLst/>
              <a:ahLst/>
              <a:cxnLst/>
              <a:rect l="l" t="t" r="r" b="b"/>
              <a:pathLst>
                <a:path w="213" h="201" extrusionOk="0">
                  <a:moveTo>
                    <a:pt x="23" y="1"/>
                  </a:moveTo>
                  <a:cubicBezTo>
                    <a:pt x="12" y="11"/>
                    <a:pt x="1" y="23"/>
                    <a:pt x="12" y="34"/>
                  </a:cubicBezTo>
                  <a:cubicBezTo>
                    <a:pt x="57" y="90"/>
                    <a:pt x="101" y="145"/>
                    <a:pt x="156" y="189"/>
                  </a:cubicBezTo>
                  <a:cubicBezTo>
                    <a:pt x="156" y="201"/>
                    <a:pt x="179" y="201"/>
                    <a:pt x="190" y="201"/>
                  </a:cubicBezTo>
                  <a:cubicBezTo>
                    <a:pt x="201" y="189"/>
                    <a:pt x="213" y="179"/>
                    <a:pt x="201" y="167"/>
                  </a:cubicBezTo>
                  <a:cubicBezTo>
                    <a:pt x="156" y="112"/>
                    <a:pt x="112" y="67"/>
                    <a:pt x="68" y="11"/>
                  </a:cubicBezTo>
                  <a:cubicBezTo>
                    <a:pt x="57" y="1"/>
                    <a:pt x="35" y="1"/>
                    <a:pt x="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46" name="Google Shape;17046;p24"/>
            <p:cNvSpPr/>
            <p:nvPr/>
          </p:nvSpPr>
          <p:spPr>
            <a:xfrm flipH="1">
              <a:off x="1014002" y="82794"/>
              <a:ext cx="12666" cy="12424"/>
            </a:xfrm>
            <a:custGeom>
              <a:avLst/>
              <a:gdLst/>
              <a:ahLst/>
              <a:cxnLst/>
              <a:rect l="l" t="t" r="r" b="b"/>
              <a:pathLst>
                <a:path w="157" h="154" extrusionOk="0">
                  <a:moveTo>
                    <a:pt x="40" y="0"/>
                  </a:moveTo>
                  <a:cubicBezTo>
                    <a:pt x="34" y="0"/>
                    <a:pt x="29" y="3"/>
                    <a:pt x="23" y="9"/>
                  </a:cubicBezTo>
                  <a:cubicBezTo>
                    <a:pt x="12" y="9"/>
                    <a:pt x="12" y="20"/>
                    <a:pt x="12" y="20"/>
                  </a:cubicBezTo>
                  <a:cubicBezTo>
                    <a:pt x="0" y="31"/>
                    <a:pt x="0" y="42"/>
                    <a:pt x="12" y="42"/>
                  </a:cubicBezTo>
                  <a:cubicBezTo>
                    <a:pt x="23" y="64"/>
                    <a:pt x="34" y="76"/>
                    <a:pt x="57" y="98"/>
                  </a:cubicBezTo>
                  <a:cubicBezTo>
                    <a:pt x="57" y="109"/>
                    <a:pt x="67" y="120"/>
                    <a:pt x="79" y="120"/>
                  </a:cubicBezTo>
                  <a:lnTo>
                    <a:pt x="101" y="143"/>
                  </a:lnTo>
                  <a:cubicBezTo>
                    <a:pt x="112" y="153"/>
                    <a:pt x="123" y="153"/>
                    <a:pt x="123" y="153"/>
                  </a:cubicBezTo>
                  <a:lnTo>
                    <a:pt x="146" y="153"/>
                  </a:lnTo>
                  <a:cubicBezTo>
                    <a:pt x="146" y="143"/>
                    <a:pt x="156" y="143"/>
                    <a:pt x="156" y="131"/>
                  </a:cubicBezTo>
                  <a:lnTo>
                    <a:pt x="156" y="120"/>
                  </a:lnTo>
                  <a:cubicBezTo>
                    <a:pt x="146" y="109"/>
                    <a:pt x="146" y="98"/>
                    <a:pt x="134" y="87"/>
                  </a:cubicBezTo>
                  <a:lnTo>
                    <a:pt x="112" y="64"/>
                  </a:lnTo>
                  <a:cubicBezTo>
                    <a:pt x="101" y="54"/>
                    <a:pt x="89" y="31"/>
                    <a:pt x="79" y="20"/>
                  </a:cubicBezTo>
                  <a:cubicBezTo>
                    <a:pt x="67" y="9"/>
                    <a:pt x="57" y="9"/>
                    <a:pt x="57" y="9"/>
                  </a:cubicBezTo>
                  <a:cubicBezTo>
                    <a:pt x="51" y="3"/>
                    <a:pt x="45" y="0"/>
                    <a:pt x="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47" name="Google Shape;17047;p24"/>
            <p:cNvSpPr/>
            <p:nvPr/>
          </p:nvSpPr>
          <p:spPr>
            <a:xfrm flipH="1">
              <a:off x="1005047" y="76340"/>
              <a:ext cx="8148" cy="5405"/>
            </a:xfrm>
            <a:custGeom>
              <a:avLst/>
              <a:gdLst/>
              <a:ahLst/>
              <a:cxnLst/>
              <a:rect l="l" t="t" r="r" b="b"/>
              <a:pathLst>
                <a:path w="101" h="67" extrusionOk="0">
                  <a:moveTo>
                    <a:pt x="45" y="0"/>
                  </a:moveTo>
                  <a:cubicBezTo>
                    <a:pt x="1" y="0"/>
                    <a:pt x="1" y="67"/>
                    <a:pt x="45" y="67"/>
                  </a:cubicBezTo>
                  <a:cubicBezTo>
                    <a:pt x="100" y="67"/>
                    <a:pt x="100" y="0"/>
                    <a:pt x="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48" name="Google Shape;17048;p24"/>
            <p:cNvSpPr/>
            <p:nvPr/>
          </p:nvSpPr>
          <p:spPr>
            <a:xfrm flipH="1">
              <a:off x="526800" y="38342"/>
              <a:ext cx="76157" cy="153847"/>
            </a:xfrm>
            <a:custGeom>
              <a:avLst/>
              <a:gdLst/>
              <a:ahLst/>
              <a:cxnLst/>
              <a:rect l="l" t="t" r="r" b="b"/>
              <a:pathLst>
                <a:path w="944" h="1907" extrusionOk="0">
                  <a:moveTo>
                    <a:pt x="41" y="1"/>
                  </a:moveTo>
                  <a:cubicBezTo>
                    <a:pt x="21" y="1"/>
                    <a:pt x="0" y="19"/>
                    <a:pt x="10" y="37"/>
                  </a:cubicBezTo>
                  <a:cubicBezTo>
                    <a:pt x="32" y="71"/>
                    <a:pt x="65" y="93"/>
                    <a:pt x="99" y="126"/>
                  </a:cubicBezTo>
                  <a:cubicBezTo>
                    <a:pt x="121" y="148"/>
                    <a:pt x="143" y="182"/>
                    <a:pt x="165" y="215"/>
                  </a:cubicBezTo>
                  <a:cubicBezTo>
                    <a:pt x="210" y="282"/>
                    <a:pt x="254" y="348"/>
                    <a:pt x="287" y="415"/>
                  </a:cubicBezTo>
                  <a:cubicBezTo>
                    <a:pt x="366" y="571"/>
                    <a:pt x="410" y="738"/>
                    <a:pt x="477" y="894"/>
                  </a:cubicBezTo>
                  <a:cubicBezTo>
                    <a:pt x="544" y="1060"/>
                    <a:pt x="621" y="1205"/>
                    <a:pt x="688" y="1361"/>
                  </a:cubicBezTo>
                  <a:cubicBezTo>
                    <a:pt x="722" y="1438"/>
                    <a:pt x="744" y="1517"/>
                    <a:pt x="754" y="1594"/>
                  </a:cubicBezTo>
                  <a:cubicBezTo>
                    <a:pt x="754" y="1683"/>
                    <a:pt x="744" y="1761"/>
                    <a:pt x="722" y="1850"/>
                  </a:cubicBezTo>
                  <a:cubicBezTo>
                    <a:pt x="714" y="1885"/>
                    <a:pt x="752" y="1907"/>
                    <a:pt x="789" y="1907"/>
                  </a:cubicBezTo>
                  <a:cubicBezTo>
                    <a:pt x="810" y="1907"/>
                    <a:pt x="831" y="1900"/>
                    <a:pt x="843" y="1883"/>
                  </a:cubicBezTo>
                  <a:cubicBezTo>
                    <a:pt x="944" y="1739"/>
                    <a:pt x="910" y="1539"/>
                    <a:pt x="855" y="1383"/>
                  </a:cubicBezTo>
                  <a:cubicBezTo>
                    <a:pt x="788" y="1205"/>
                    <a:pt x="677" y="1049"/>
                    <a:pt x="599" y="872"/>
                  </a:cubicBezTo>
                  <a:cubicBezTo>
                    <a:pt x="532" y="694"/>
                    <a:pt x="465" y="516"/>
                    <a:pt x="376" y="348"/>
                  </a:cubicBezTo>
                  <a:cubicBezTo>
                    <a:pt x="343" y="282"/>
                    <a:pt x="299" y="215"/>
                    <a:pt x="243" y="148"/>
                  </a:cubicBezTo>
                  <a:cubicBezTo>
                    <a:pt x="188" y="93"/>
                    <a:pt x="132" y="26"/>
                    <a:pt x="54" y="4"/>
                  </a:cubicBezTo>
                  <a:cubicBezTo>
                    <a:pt x="50" y="2"/>
                    <a:pt x="45" y="1"/>
                    <a:pt x="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49" name="Google Shape;17049;p24"/>
            <p:cNvSpPr/>
            <p:nvPr/>
          </p:nvSpPr>
          <p:spPr>
            <a:xfrm flipH="1">
              <a:off x="514214" y="112160"/>
              <a:ext cx="23073" cy="69703"/>
            </a:xfrm>
            <a:custGeom>
              <a:avLst/>
              <a:gdLst/>
              <a:ahLst/>
              <a:cxnLst/>
              <a:rect l="l" t="t" r="r" b="b"/>
              <a:pathLst>
                <a:path w="286" h="864" extrusionOk="0">
                  <a:moveTo>
                    <a:pt x="61" y="1"/>
                  </a:moveTo>
                  <a:cubicBezTo>
                    <a:pt x="32" y="1"/>
                    <a:pt x="0" y="16"/>
                    <a:pt x="7" y="45"/>
                  </a:cubicBezTo>
                  <a:cubicBezTo>
                    <a:pt x="63" y="167"/>
                    <a:pt x="96" y="290"/>
                    <a:pt x="118" y="424"/>
                  </a:cubicBezTo>
                  <a:cubicBezTo>
                    <a:pt x="141" y="557"/>
                    <a:pt x="141" y="691"/>
                    <a:pt x="118" y="824"/>
                  </a:cubicBezTo>
                  <a:cubicBezTo>
                    <a:pt x="112" y="849"/>
                    <a:pt x="145" y="863"/>
                    <a:pt x="176" y="863"/>
                  </a:cubicBezTo>
                  <a:cubicBezTo>
                    <a:pt x="201" y="863"/>
                    <a:pt x="225" y="854"/>
                    <a:pt x="230" y="835"/>
                  </a:cubicBezTo>
                  <a:cubicBezTo>
                    <a:pt x="286" y="557"/>
                    <a:pt x="252" y="256"/>
                    <a:pt x="96" y="12"/>
                  </a:cubicBezTo>
                  <a:cubicBezTo>
                    <a:pt x="89" y="4"/>
                    <a:pt x="75" y="1"/>
                    <a:pt x="6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50" name="Google Shape;17050;p24"/>
            <p:cNvSpPr/>
            <p:nvPr/>
          </p:nvSpPr>
          <p:spPr>
            <a:xfrm flipH="1">
              <a:off x="749630" y="396461"/>
              <a:ext cx="270261" cy="44936"/>
            </a:xfrm>
            <a:custGeom>
              <a:avLst/>
              <a:gdLst/>
              <a:ahLst/>
              <a:cxnLst/>
              <a:rect l="l" t="t" r="r" b="b"/>
              <a:pathLst>
                <a:path w="3350" h="557" extrusionOk="0">
                  <a:moveTo>
                    <a:pt x="80" y="1"/>
                  </a:moveTo>
                  <a:cubicBezTo>
                    <a:pt x="40" y="1"/>
                    <a:pt x="0" y="39"/>
                    <a:pt x="50" y="69"/>
                  </a:cubicBezTo>
                  <a:cubicBezTo>
                    <a:pt x="428" y="281"/>
                    <a:pt x="818" y="481"/>
                    <a:pt x="1251" y="536"/>
                  </a:cubicBezTo>
                  <a:cubicBezTo>
                    <a:pt x="1361" y="550"/>
                    <a:pt x="1472" y="556"/>
                    <a:pt x="1582" y="556"/>
                  </a:cubicBezTo>
                  <a:cubicBezTo>
                    <a:pt x="1916" y="556"/>
                    <a:pt x="2249" y="498"/>
                    <a:pt x="2575" y="414"/>
                  </a:cubicBezTo>
                  <a:cubicBezTo>
                    <a:pt x="2808" y="348"/>
                    <a:pt x="3053" y="269"/>
                    <a:pt x="3287" y="180"/>
                  </a:cubicBezTo>
                  <a:cubicBezTo>
                    <a:pt x="3349" y="159"/>
                    <a:pt x="3304" y="90"/>
                    <a:pt x="3244" y="90"/>
                  </a:cubicBezTo>
                  <a:cubicBezTo>
                    <a:pt x="3239" y="90"/>
                    <a:pt x="3235" y="91"/>
                    <a:pt x="3231" y="91"/>
                  </a:cubicBezTo>
                  <a:cubicBezTo>
                    <a:pt x="2830" y="225"/>
                    <a:pt x="2419" y="358"/>
                    <a:pt x="1997" y="414"/>
                  </a:cubicBezTo>
                  <a:cubicBezTo>
                    <a:pt x="1865" y="435"/>
                    <a:pt x="1733" y="445"/>
                    <a:pt x="1604" y="445"/>
                  </a:cubicBezTo>
                  <a:cubicBezTo>
                    <a:pt x="1307" y="445"/>
                    <a:pt x="1018" y="392"/>
                    <a:pt x="740" y="291"/>
                  </a:cubicBezTo>
                  <a:cubicBezTo>
                    <a:pt x="517" y="202"/>
                    <a:pt x="306" y="103"/>
                    <a:pt x="94" y="2"/>
                  </a:cubicBezTo>
                  <a:cubicBezTo>
                    <a:pt x="90" y="1"/>
                    <a:pt x="85" y="1"/>
                    <a:pt x="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51" name="Google Shape;17051;p24"/>
            <p:cNvSpPr/>
            <p:nvPr/>
          </p:nvSpPr>
          <p:spPr>
            <a:xfrm flipH="1">
              <a:off x="980764" y="229221"/>
              <a:ext cx="33319" cy="6615"/>
            </a:xfrm>
            <a:custGeom>
              <a:avLst/>
              <a:gdLst/>
              <a:ahLst/>
              <a:cxnLst/>
              <a:rect l="l" t="t" r="r" b="b"/>
              <a:pathLst>
                <a:path w="413" h="82" extrusionOk="0">
                  <a:moveTo>
                    <a:pt x="225" y="1"/>
                  </a:moveTo>
                  <a:cubicBezTo>
                    <a:pt x="153" y="1"/>
                    <a:pt x="80" y="15"/>
                    <a:pt x="12" y="40"/>
                  </a:cubicBezTo>
                  <a:cubicBezTo>
                    <a:pt x="0" y="40"/>
                    <a:pt x="0" y="63"/>
                    <a:pt x="0" y="73"/>
                  </a:cubicBezTo>
                  <a:cubicBezTo>
                    <a:pt x="6" y="79"/>
                    <a:pt x="14" y="82"/>
                    <a:pt x="23" y="82"/>
                  </a:cubicBezTo>
                  <a:cubicBezTo>
                    <a:pt x="31" y="82"/>
                    <a:pt x="39" y="79"/>
                    <a:pt x="45" y="73"/>
                  </a:cubicBezTo>
                  <a:cubicBezTo>
                    <a:pt x="90" y="58"/>
                    <a:pt x="138" y="52"/>
                    <a:pt x="187" y="52"/>
                  </a:cubicBezTo>
                  <a:cubicBezTo>
                    <a:pt x="246" y="52"/>
                    <a:pt x="307" y="61"/>
                    <a:pt x="368" y="73"/>
                  </a:cubicBezTo>
                  <a:cubicBezTo>
                    <a:pt x="378" y="73"/>
                    <a:pt x="401" y="73"/>
                    <a:pt x="401" y="63"/>
                  </a:cubicBezTo>
                  <a:cubicBezTo>
                    <a:pt x="412" y="51"/>
                    <a:pt x="401" y="40"/>
                    <a:pt x="390" y="29"/>
                  </a:cubicBezTo>
                  <a:cubicBezTo>
                    <a:pt x="336" y="9"/>
                    <a:pt x="281" y="1"/>
                    <a:pt x="2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52" name="Google Shape;17052;p24"/>
            <p:cNvSpPr/>
            <p:nvPr/>
          </p:nvSpPr>
          <p:spPr>
            <a:xfrm flipH="1">
              <a:off x="970921" y="239144"/>
              <a:ext cx="45017" cy="8552"/>
            </a:xfrm>
            <a:custGeom>
              <a:avLst/>
              <a:gdLst/>
              <a:ahLst/>
              <a:cxnLst/>
              <a:rect l="l" t="t" r="r" b="b"/>
              <a:pathLst>
                <a:path w="558" h="106" extrusionOk="0">
                  <a:moveTo>
                    <a:pt x="309" y="0"/>
                  </a:moveTo>
                  <a:cubicBezTo>
                    <a:pt x="216" y="0"/>
                    <a:pt x="122" y="14"/>
                    <a:pt x="35" y="39"/>
                  </a:cubicBezTo>
                  <a:cubicBezTo>
                    <a:pt x="23" y="51"/>
                    <a:pt x="1" y="62"/>
                    <a:pt x="13" y="84"/>
                  </a:cubicBezTo>
                  <a:cubicBezTo>
                    <a:pt x="13" y="95"/>
                    <a:pt x="45" y="106"/>
                    <a:pt x="57" y="106"/>
                  </a:cubicBezTo>
                  <a:cubicBezTo>
                    <a:pt x="141" y="80"/>
                    <a:pt x="230" y="69"/>
                    <a:pt x="318" y="69"/>
                  </a:cubicBezTo>
                  <a:cubicBezTo>
                    <a:pt x="380" y="69"/>
                    <a:pt x="442" y="75"/>
                    <a:pt x="502" y="84"/>
                  </a:cubicBezTo>
                  <a:cubicBezTo>
                    <a:pt x="524" y="84"/>
                    <a:pt x="546" y="84"/>
                    <a:pt x="557" y="62"/>
                  </a:cubicBezTo>
                  <a:cubicBezTo>
                    <a:pt x="557" y="51"/>
                    <a:pt x="546" y="29"/>
                    <a:pt x="524" y="29"/>
                  </a:cubicBezTo>
                  <a:cubicBezTo>
                    <a:pt x="455" y="9"/>
                    <a:pt x="383" y="0"/>
                    <a:pt x="3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53" name="Google Shape;17053;p24"/>
            <p:cNvSpPr/>
            <p:nvPr/>
          </p:nvSpPr>
          <p:spPr>
            <a:xfrm flipH="1">
              <a:off x="970034" y="366450"/>
              <a:ext cx="55666" cy="31141"/>
            </a:xfrm>
            <a:custGeom>
              <a:avLst/>
              <a:gdLst/>
              <a:ahLst/>
              <a:cxnLst/>
              <a:rect l="l" t="t" r="r" b="b"/>
              <a:pathLst>
                <a:path w="690" h="386" extrusionOk="0">
                  <a:moveTo>
                    <a:pt x="645" y="0"/>
                  </a:moveTo>
                  <a:cubicBezTo>
                    <a:pt x="636" y="0"/>
                    <a:pt x="627" y="3"/>
                    <a:pt x="623" y="8"/>
                  </a:cubicBezTo>
                  <a:cubicBezTo>
                    <a:pt x="512" y="41"/>
                    <a:pt x="400" y="97"/>
                    <a:pt x="289" y="152"/>
                  </a:cubicBezTo>
                  <a:cubicBezTo>
                    <a:pt x="245" y="174"/>
                    <a:pt x="189" y="208"/>
                    <a:pt x="144" y="241"/>
                  </a:cubicBezTo>
                  <a:cubicBezTo>
                    <a:pt x="89" y="275"/>
                    <a:pt x="33" y="297"/>
                    <a:pt x="11" y="352"/>
                  </a:cubicBezTo>
                  <a:cubicBezTo>
                    <a:pt x="0" y="374"/>
                    <a:pt x="45" y="386"/>
                    <a:pt x="55" y="386"/>
                  </a:cubicBezTo>
                  <a:cubicBezTo>
                    <a:pt x="111" y="364"/>
                    <a:pt x="156" y="330"/>
                    <a:pt x="200" y="297"/>
                  </a:cubicBezTo>
                  <a:cubicBezTo>
                    <a:pt x="255" y="263"/>
                    <a:pt x="300" y="241"/>
                    <a:pt x="356" y="208"/>
                  </a:cubicBezTo>
                  <a:cubicBezTo>
                    <a:pt x="456" y="152"/>
                    <a:pt x="556" y="107"/>
                    <a:pt x="667" y="63"/>
                  </a:cubicBezTo>
                  <a:cubicBezTo>
                    <a:pt x="678" y="52"/>
                    <a:pt x="690" y="30"/>
                    <a:pt x="678" y="18"/>
                  </a:cubicBezTo>
                  <a:cubicBezTo>
                    <a:pt x="672" y="5"/>
                    <a:pt x="658" y="0"/>
                    <a:pt x="6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54" name="Google Shape;17054;p24"/>
            <p:cNvSpPr/>
            <p:nvPr/>
          </p:nvSpPr>
          <p:spPr>
            <a:xfrm flipH="1">
              <a:off x="970034" y="380488"/>
              <a:ext cx="31705" cy="18959"/>
            </a:xfrm>
            <a:custGeom>
              <a:avLst/>
              <a:gdLst/>
              <a:ahLst/>
              <a:cxnLst/>
              <a:rect l="l" t="t" r="r" b="b"/>
              <a:pathLst>
                <a:path w="393" h="235" extrusionOk="0">
                  <a:moveTo>
                    <a:pt x="348" y="0"/>
                  </a:moveTo>
                  <a:cubicBezTo>
                    <a:pt x="215" y="22"/>
                    <a:pt x="92" y="89"/>
                    <a:pt x="14" y="200"/>
                  </a:cubicBezTo>
                  <a:cubicBezTo>
                    <a:pt x="0" y="222"/>
                    <a:pt x="18" y="234"/>
                    <a:pt x="38" y="234"/>
                  </a:cubicBezTo>
                  <a:cubicBezTo>
                    <a:pt x="50" y="234"/>
                    <a:pt x="62" y="230"/>
                    <a:pt x="70" y="223"/>
                  </a:cubicBezTo>
                  <a:cubicBezTo>
                    <a:pt x="148" y="134"/>
                    <a:pt x="248" y="78"/>
                    <a:pt x="370" y="56"/>
                  </a:cubicBezTo>
                  <a:cubicBezTo>
                    <a:pt x="381" y="56"/>
                    <a:pt x="393" y="34"/>
                    <a:pt x="393" y="22"/>
                  </a:cubicBezTo>
                  <a:cubicBezTo>
                    <a:pt x="381" y="0"/>
                    <a:pt x="359" y="0"/>
                    <a:pt x="3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55" name="Google Shape;17055;p24"/>
            <p:cNvSpPr/>
            <p:nvPr/>
          </p:nvSpPr>
          <p:spPr>
            <a:xfrm flipH="1">
              <a:off x="958416" y="387668"/>
              <a:ext cx="20653" cy="13634"/>
            </a:xfrm>
            <a:custGeom>
              <a:avLst/>
              <a:gdLst/>
              <a:ahLst/>
              <a:cxnLst/>
              <a:rect l="l" t="t" r="r" b="b"/>
              <a:pathLst>
                <a:path w="256" h="169" extrusionOk="0">
                  <a:moveTo>
                    <a:pt x="189" y="0"/>
                  </a:moveTo>
                  <a:cubicBezTo>
                    <a:pt x="178" y="12"/>
                    <a:pt x="156" y="12"/>
                    <a:pt x="134" y="22"/>
                  </a:cubicBezTo>
                  <a:cubicBezTo>
                    <a:pt x="122" y="34"/>
                    <a:pt x="100" y="45"/>
                    <a:pt x="89" y="45"/>
                  </a:cubicBezTo>
                  <a:cubicBezTo>
                    <a:pt x="56" y="67"/>
                    <a:pt x="33" y="89"/>
                    <a:pt x="11" y="111"/>
                  </a:cubicBezTo>
                  <a:cubicBezTo>
                    <a:pt x="0" y="111"/>
                    <a:pt x="0" y="123"/>
                    <a:pt x="0" y="134"/>
                  </a:cubicBezTo>
                  <a:cubicBezTo>
                    <a:pt x="0" y="145"/>
                    <a:pt x="0" y="156"/>
                    <a:pt x="11" y="156"/>
                  </a:cubicBezTo>
                  <a:cubicBezTo>
                    <a:pt x="18" y="162"/>
                    <a:pt x="31" y="169"/>
                    <a:pt x="46" y="169"/>
                  </a:cubicBezTo>
                  <a:cubicBezTo>
                    <a:pt x="57" y="169"/>
                    <a:pt x="68" y="165"/>
                    <a:pt x="78" y="156"/>
                  </a:cubicBezTo>
                  <a:cubicBezTo>
                    <a:pt x="100" y="134"/>
                    <a:pt x="122" y="123"/>
                    <a:pt x="156" y="101"/>
                  </a:cubicBezTo>
                  <a:lnTo>
                    <a:pt x="167" y="101"/>
                  </a:lnTo>
                  <a:cubicBezTo>
                    <a:pt x="167" y="89"/>
                    <a:pt x="178" y="89"/>
                    <a:pt x="189" y="89"/>
                  </a:cubicBezTo>
                  <a:cubicBezTo>
                    <a:pt x="189" y="78"/>
                    <a:pt x="201" y="78"/>
                    <a:pt x="189" y="78"/>
                  </a:cubicBezTo>
                  <a:lnTo>
                    <a:pt x="201" y="78"/>
                  </a:lnTo>
                  <a:cubicBezTo>
                    <a:pt x="211" y="67"/>
                    <a:pt x="223" y="67"/>
                    <a:pt x="223" y="67"/>
                  </a:cubicBezTo>
                  <a:cubicBezTo>
                    <a:pt x="245" y="56"/>
                    <a:pt x="256" y="45"/>
                    <a:pt x="245" y="22"/>
                  </a:cubicBezTo>
                  <a:cubicBezTo>
                    <a:pt x="234" y="12"/>
                    <a:pt x="211" y="0"/>
                    <a:pt x="1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56" name="Google Shape;17056;p24"/>
            <p:cNvSpPr/>
            <p:nvPr/>
          </p:nvSpPr>
          <p:spPr>
            <a:xfrm flipH="1">
              <a:off x="973584" y="355317"/>
              <a:ext cx="64863" cy="28640"/>
            </a:xfrm>
            <a:custGeom>
              <a:avLst/>
              <a:gdLst/>
              <a:ahLst/>
              <a:cxnLst/>
              <a:rect l="l" t="t" r="r" b="b"/>
              <a:pathLst>
                <a:path w="804" h="355" extrusionOk="0">
                  <a:moveTo>
                    <a:pt x="747" y="1"/>
                  </a:moveTo>
                  <a:cubicBezTo>
                    <a:pt x="480" y="34"/>
                    <a:pt x="225" y="134"/>
                    <a:pt x="25" y="312"/>
                  </a:cubicBezTo>
                  <a:cubicBezTo>
                    <a:pt x="0" y="336"/>
                    <a:pt x="23" y="355"/>
                    <a:pt x="45" y="355"/>
                  </a:cubicBezTo>
                  <a:cubicBezTo>
                    <a:pt x="54" y="355"/>
                    <a:pt x="63" y="352"/>
                    <a:pt x="69" y="346"/>
                  </a:cubicBezTo>
                  <a:cubicBezTo>
                    <a:pt x="280" y="201"/>
                    <a:pt x="514" y="90"/>
                    <a:pt x="769" y="57"/>
                  </a:cubicBezTo>
                  <a:cubicBezTo>
                    <a:pt x="781" y="57"/>
                    <a:pt x="803" y="45"/>
                    <a:pt x="792" y="23"/>
                  </a:cubicBezTo>
                  <a:cubicBezTo>
                    <a:pt x="792" y="1"/>
                    <a:pt x="759" y="1"/>
                    <a:pt x="7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57" name="Google Shape;17057;p24"/>
            <p:cNvSpPr/>
            <p:nvPr/>
          </p:nvSpPr>
          <p:spPr>
            <a:xfrm flipH="1">
              <a:off x="-178463" y="-30152"/>
              <a:ext cx="558190" cy="290591"/>
            </a:xfrm>
            <a:custGeom>
              <a:avLst/>
              <a:gdLst/>
              <a:ahLst/>
              <a:cxnLst/>
              <a:rect l="l" t="t" r="r" b="b"/>
              <a:pathLst>
                <a:path w="6919" h="3602" extrusionOk="0">
                  <a:moveTo>
                    <a:pt x="5298" y="1"/>
                  </a:moveTo>
                  <a:cubicBezTo>
                    <a:pt x="4885" y="1"/>
                    <a:pt x="4437" y="96"/>
                    <a:pt x="3983" y="275"/>
                  </a:cubicBezTo>
                  <a:cubicBezTo>
                    <a:pt x="3360" y="530"/>
                    <a:pt x="1425" y="1565"/>
                    <a:pt x="891" y="1765"/>
                  </a:cubicBezTo>
                  <a:cubicBezTo>
                    <a:pt x="345" y="1954"/>
                    <a:pt x="190" y="1987"/>
                    <a:pt x="190" y="1987"/>
                  </a:cubicBezTo>
                  <a:lnTo>
                    <a:pt x="1" y="2744"/>
                  </a:lnTo>
                  <a:cubicBezTo>
                    <a:pt x="1" y="2744"/>
                    <a:pt x="323" y="3035"/>
                    <a:pt x="623" y="3035"/>
                  </a:cubicBezTo>
                  <a:cubicBezTo>
                    <a:pt x="638" y="3035"/>
                    <a:pt x="653" y="3035"/>
                    <a:pt x="668" y="3033"/>
                  </a:cubicBezTo>
                  <a:cubicBezTo>
                    <a:pt x="731" y="3026"/>
                    <a:pt x="796" y="3023"/>
                    <a:pt x="865" y="3023"/>
                  </a:cubicBezTo>
                  <a:cubicBezTo>
                    <a:pt x="1152" y="3023"/>
                    <a:pt x="1484" y="3079"/>
                    <a:pt x="1781" y="3177"/>
                  </a:cubicBezTo>
                  <a:cubicBezTo>
                    <a:pt x="2147" y="3300"/>
                    <a:pt x="3504" y="3511"/>
                    <a:pt x="3949" y="3589"/>
                  </a:cubicBezTo>
                  <a:cubicBezTo>
                    <a:pt x="3998" y="3598"/>
                    <a:pt x="4049" y="3601"/>
                    <a:pt x="4100" y="3601"/>
                  </a:cubicBezTo>
                  <a:cubicBezTo>
                    <a:pt x="4517" y="3601"/>
                    <a:pt x="4997" y="3354"/>
                    <a:pt x="5195" y="3344"/>
                  </a:cubicBezTo>
                  <a:cubicBezTo>
                    <a:pt x="5217" y="3344"/>
                    <a:pt x="5244" y="3345"/>
                    <a:pt x="5276" y="3345"/>
                  </a:cubicBezTo>
                  <a:cubicBezTo>
                    <a:pt x="5562" y="3345"/>
                    <a:pt x="6192" y="3327"/>
                    <a:pt x="6452" y="2966"/>
                  </a:cubicBezTo>
                  <a:cubicBezTo>
                    <a:pt x="6752" y="2566"/>
                    <a:pt x="6919" y="1743"/>
                    <a:pt x="6786" y="1242"/>
                  </a:cubicBezTo>
                  <a:cubicBezTo>
                    <a:pt x="6663" y="742"/>
                    <a:pt x="6262" y="141"/>
                    <a:pt x="5740" y="41"/>
                  </a:cubicBezTo>
                  <a:cubicBezTo>
                    <a:pt x="5598" y="14"/>
                    <a:pt x="5451" y="1"/>
                    <a:pt x="5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58" name="Google Shape;17058;p24"/>
            <p:cNvSpPr/>
            <p:nvPr/>
          </p:nvSpPr>
          <p:spPr>
            <a:xfrm flipH="1">
              <a:off x="-100370" y="-30152"/>
              <a:ext cx="480097" cy="242428"/>
            </a:xfrm>
            <a:custGeom>
              <a:avLst/>
              <a:gdLst/>
              <a:ahLst/>
              <a:cxnLst/>
              <a:rect l="l" t="t" r="r" b="b"/>
              <a:pathLst>
                <a:path w="5951" h="3005" extrusionOk="0">
                  <a:moveTo>
                    <a:pt x="5298" y="1"/>
                  </a:moveTo>
                  <a:cubicBezTo>
                    <a:pt x="4885" y="1"/>
                    <a:pt x="4437" y="96"/>
                    <a:pt x="3983" y="275"/>
                  </a:cubicBezTo>
                  <a:cubicBezTo>
                    <a:pt x="3360" y="530"/>
                    <a:pt x="1425" y="1565"/>
                    <a:pt x="891" y="1765"/>
                  </a:cubicBezTo>
                  <a:cubicBezTo>
                    <a:pt x="345" y="1954"/>
                    <a:pt x="190" y="1987"/>
                    <a:pt x="190" y="1987"/>
                  </a:cubicBezTo>
                  <a:lnTo>
                    <a:pt x="1" y="2744"/>
                  </a:lnTo>
                  <a:cubicBezTo>
                    <a:pt x="1" y="2744"/>
                    <a:pt x="179" y="2910"/>
                    <a:pt x="401" y="2999"/>
                  </a:cubicBezTo>
                  <a:cubicBezTo>
                    <a:pt x="427" y="3003"/>
                    <a:pt x="453" y="3004"/>
                    <a:pt x="479" y="3004"/>
                  </a:cubicBezTo>
                  <a:cubicBezTo>
                    <a:pt x="622" y="3004"/>
                    <a:pt x="770" y="2956"/>
                    <a:pt x="901" y="2899"/>
                  </a:cubicBezTo>
                  <a:cubicBezTo>
                    <a:pt x="1069" y="2810"/>
                    <a:pt x="1235" y="2699"/>
                    <a:pt x="1413" y="2621"/>
                  </a:cubicBezTo>
                  <a:cubicBezTo>
                    <a:pt x="1781" y="2465"/>
                    <a:pt x="2181" y="2465"/>
                    <a:pt x="2581" y="2410"/>
                  </a:cubicBezTo>
                  <a:cubicBezTo>
                    <a:pt x="2903" y="2366"/>
                    <a:pt x="3226" y="2287"/>
                    <a:pt x="3538" y="2176"/>
                  </a:cubicBezTo>
                  <a:cubicBezTo>
                    <a:pt x="3827" y="2076"/>
                    <a:pt x="4116" y="1943"/>
                    <a:pt x="4361" y="1753"/>
                  </a:cubicBezTo>
                  <a:cubicBezTo>
                    <a:pt x="4494" y="1654"/>
                    <a:pt x="4606" y="1520"/>
                    <a:pt x="4727" y="1398"/>
                  </a:cubicBezTo>
                  <a:cubicBezTo>
                    <a:pt x="4828" y="1276"/>
                    <a:pt x="4928" y="1142"/>
                    <a:pt x="5006" y="997"/>
                  </a:cubicBezTo>
                  <a:cubicBezTo>
                    <a:pt x="5050" y="897"/>
                    <a:pt x="5095" y="786"/>
                    <a:pt x="5150" y="686"/>
                  </a:cubicBezTo>
                  <a:cubicBezTo>
                    <a:pt x="5284" y="441"/>
                    <a:pt x="5540" y="297"/>
                    <a:pt x="5795" y="186"/>
                  </a:cubicBezTo>
                  <a:cubicBezTo>
                    <a:pt x="5840" y="163"/>
                    <a:pt x="5896" y="141"/>
                    <a:pt x="5951" y="107"/>
                  </a:cubicBezTo>
                  <a:cubicBezTo>
                    <a:pt x="5884" y="85"/>
                    <a:pt x="5817" y="63"/>
                    <a:pt x="5740" y="41"/>
                  </a:cubicBezTo>
                  <a:cubicBezTo>
                    <a:pt x="5598" y="14"/>
                    <a:pt x="5451" y="1"/>
                    <a:pt x="5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59" name="Google Shape;17059;p24"/>
            <p:cNvSpPr/>
            <p:nvPr/>
          </p:nvSpPr>
          <p:spPr>
            <a:xfrm flipH="1">
              <a:off x="87119" y="156854"/>
              <a:ext cx="273730" cy="30818"/>
            </a:xfrm>
            <a:custGeom>
              <a:avLst/>
              <a:gdLst/>
              <a:ahLst/>
              <a:cxnLst/>
              <a:rect l="l" t="t" r="r" b="b"/>
              <a:pathLst>
                <a:path w="3393" h="382" extrusionOk="0">
                  <a:moveTo>
                    <a:pt x="2197" y="0"/>
                  </a:moveTo>
                  <a:cubicBezTo>
                    <a:pt x="2170" y="0"/>
                    <a:pt x="2142" y="1"/>
                    <a:pt x="2113" y="3"/>
                  </a:cubicBezTo>
                  <a:cubicBezTo>
                    <a:pt x="1969" y="3"/>
                    <a:pt x="1824" y="25"/>
                    <a:pt x="1680" y="58"/>
                  </a:cubicBezTo>
                  <a:cubicBezTo>
                    <a:pt x="1391" y="114"/>
                    <a:pt x="1124" y="203"/>
                    <a:pt x="835" y="270"/>
                  </a:cubicBezTo>
                  <a:cubicBezTo>
                    <a:pt x="701" y="303"/>
                    <a:pt x="556" y="325"/>
                    <a:pt x="423" y="337"/>
                  </a:cubicBezTo>
                  <a:cubicBezTo>
                    <a:pt x="401" y="338"/>
                    <a:pt x="378" y="339"/>
                    <a:pt x="356" y="339"/>
                  </a:cubicBezTo>
                  <a:cubicBezTo>
                    <a:pt x="234" y="339"/>
                    <a:pt x="115" y="313"/>
                    <a:pt x="12" y="248"/>
                  </a:cubicBezTo>
                  <a:lnTo>
                    <a:pt x="0" y="258"/>
                  </a:lnTo>
                  <a:cubicBezTo>
                    <a:pt x="123" y="347"/>
                    <a:pt x="279" y="381"/>
                    <a:pt x="423" y="381"/>
                  </a:cubicBezTo>
                  <a:cubicBezTo>
                    <a:pt x="568" y="381"/>
                    <a:pt x="712" y="359"/>
                    <a:pt x="857" y="337"/>
                  </a:cubicBezTo>
                  <a:cubicBezTo>
                    <a:pt x="1135" y="281"/>
                    <a:pt x="1413" y="203"/>
                    <a:pt x="1691" y="159"/>
                  </a:cubicBezTo>
                  <a:cubicBezTo>
                    <a:pt x="1836" y="137"/>
                    <a:pt x="1980" y="125"/>
                    <a:pt x="2113" y="125"/>
                  </a:cubicBezTo>
                  <a:cubicBezTo>
                    <a:pt x="2258" y="125"/>
                    <a:pt x="2392" y="147"/>
                    <a:pt x="2525" y="169"/>
                  </a:cubicBezTo>
                  <a:cubicBezTo>
                    <a:pt x="2785" y="222"/>
                    <a:pt x="3056" y="293"/>
                    <a:pt x="3336" y="293"/>
                  </a:cubicBezTo>
                  <a:cubicBezTo>
                    <a:pt x="3355" y="293"/>
                    <a:pt x="3374" y="293"/>
                    <a:pt x="3393" y="292"/>
                  </a:cubicBezTo>
                  <a:lnTo>
                    <a:pt x="3393" y="270"/>
                  </a:lnTo>
                  <a:cubicBezTo>
                    <a:pt x="3104" y="214"/>
                    <a:pt x="2847" y="114"/>
                    <a:pt x="2558" y="48"/>
                  </a:cubicBezTo>
                  <a:cubicBezTo>
                    <a:pt x="2440" y="20"/>
                    <a:pt x="2322" y="0"/>
                    <a:pt x="21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60" name="Google Shape;17060;p24"/>
            <p:cNvSpPr/>
            <p:nvPr/>
          </p:nvSpPr>
          <p:spPr>
            <a:xfrm flipH="1">
              <a:off x="-25988" y="105867"/>
              <a:ext cx="359972" cy="54859"/>
            </a:xfrm>
            <a:custGeom>
              <a:avLst/>
              <a:gdLst/>
              <a:ahLst/>
              <a:cxnLst/>
              <a:rect l="l" t="t" r="r" b="b"/>
              <a:pathLst>
                <a:path w="4462" h="680" extrusionOk="0">
                  <a:moveTo>
                    <a:pt x="4461" y="1"/>
                  </a:moveTo>
                  <a:cubicBezTo>
                    <a:pt x="4261" y="61"/>
                    <a:pt x="4060" y="79"/>
                    <a:pt x="3858" y="79"/>
                  </a:cubicBezTo>
                  <a:cubicBezTo>
                    <a:pt x="3690" y="79"/>
                    <a:pt x="3521" y="67"/>
                    <a:pt x="3349" y="57"/>
                  </a:cubicBezTo>
                  <a:cubicBezTo>
                    <a:pt x="3248" y="45"/>
                    <a:pt x="3159" y="35"/>
                    <a:pt x="3060" y="35"/>
                  </a:cubicBezTo>
                  <a:cubicBezTo>
                    <a:pt x="2971" y="35"/>
                    <a:pt x="2870" y="35"/>
                    <a:pt x="2771" y="45"/>
                  </a:cubicBezTo>
                  <a:cubicBezTo>
                    <a:pt x="2581" y="57"/>
                    <a:pt x="2392" y="79"/>
                    <a:pt x="2203" y="101"/>
                  </a:cubicBezTo>
                  <a:cubicBezTo>
                    <a:pt x="1825" y="168"/>
                    <a:pt x="1458" y="279"/>
                    <a:pt x="1102" y="401"/>
                  </a:cubicBezTo>
                  <a:cubicBezTo>
                    <a:pt x="735" y="524"/>
                    <a:pt x="379" y="635"/>
                    <a:pt x="1" y="668"/>
                  </a:cubicBezTo>
                  <a:lnTo>
                    <a:pt x="1" y="680"/>
                  </a:lnTo>
                  <a:cubicBezTo>
                    <a:pt x="379" y="668"/>
                    <a:pt x="757" y="579"/>
                    <a:pt x="1125" y="479"/>
                  </a:cubicBezTo>
                  <a:cubicBezTo>
                    <a:pt x="1491" y="379"/>
                    <a:pt x="1847" y="279"/>
                    <a:pt x="2225" y="235"/>
                  </a:cubicBezTo>
                  <a:cubicBezTo>
                    <a:pt x="2429" y="210"/>
                    <a:pt x="2632" y="202"/>
                    <a:pt x="2838" y="202"/>
                  </a:cubicBezTo>
                  <a:cubicBezTo>
                    <a:pt x="3003" y="202"/>
                    <a:pt x="3169" y="207"/>
                    <a:pt x="3337" y="212"/>
                  </a:cubicBezTo>
                  <a:cubicBezTo>
                    <a:pt x="3412" y="212"/>
                    <a:pt x="3488" y="214"/>
                    <a:pt x="3565" y="214"/>
                  </a:cubicBezTo>
                  <a:cubicBezTo>
                    <a:pt x="3683" y="214"/>
                    <a:pt x="3801" y="210"/>
                    <a:pt x="3916" y="190"/>
                  </a:cubicBezTo>
                  <a:cubicBezTo>
                    <a:pt x="4105" y="168"/>
                    <a:pt x="4306" y="112"/>
                    <a:pt x="4461" y="12"/>
                  </a:cubicBezTo>
                  <a:lnTo>
                    <a:pt x="446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61" name="Google Shape;17061;p24"/>
            <p:cNvSpPr/>
            <p:nvPr/>
          </p:nvSpPr>
          <p:spPr>
            <a:xfrm flipH="1">
              <a:off x="-23245" y="39471"/>
              <a:ext cx="339238" cy="97939"/>
            </a:xfrm>
            <a:custGeom>
              <a:avLst/>
              <a:gdLst/>
              <a:ahLst/>
              <a:cxnLst/>
              <a:rect l="l" t="t" r="r" b="b"/>
              <a:pathLst>
                <a:path w="4205" h="1214" extrusionOk="0">
                  <a:moveTo>
                    <a:pt x="4204" y="1"/>
                  </a:moveTo>
                  <a:cubicBezTo>
                    <a:pt x="3848" y="112"/>
                    <a:pt x="3482" y="146"/>
                    <a:pt x="3114" y="179"/>
                  </a:cubicBezTo>
                  <a:cubicBezTo>
                    <a:pt x="2759" y="212"/>
                    <a:pt x="2392" y="268"/>
                    <a:pt x="2024" y="346"/>
                  </a:cubicBezTo>
                  <a:cubicBezTo>
                    <a:pt x="1669" y="423"/>
                    <a:pt x="1302" y="524"/>
                    <a:pt x="968" y="657"/>
                  </a:cubicBezTo>
                  <a:cubicBezTo>
                    <a:pt x="623" y="801"/>
                    <a:pt x="289" y="979"/>
                    <a:pt x="0" y="1202"/>
                  </a:cubicBezTo>
                  <a:lnTo>
                    <a:pt x="12" y="1213"/>
                  </a:lnTo>
                  <a:cubicBezTo>
                    <a:pt x="312" y="1002"/>
                    <a:pt x="635" y="835"/>
                    <a:pt x="979" y="712"/>
                  </a:cubicBezTo>
                  <a:cubicBezTo>
                    <a:pt x="1324" y="579"/>
                    <a:pt x="1680" y="490"/>
                    <a:pt x="2047" y="423"/>
                  </a:cubicBezTo>
                  <a:cubicBezTo>
                    <a:pt x="2403" y="357"/>
                    <a:pt x="2770" y="324"/>
                    <a:pt x="3137" y="279"/>
                  </a:cubicBezTo>
                  <a:cubicBezTo>
                    <a:pt x="3493" y="223"/>
                    <a:pt x="3871" y="179"/>
                    <a:pt x="4204" y="12"/>
                  </a:cubicBezTo>
                  <a:lnTo>
                    <a:pt x="42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62" name="Google Shape;17062;p24"/>
            <p:cNvSpPr/>
            <p:nvPr/>
          </p:nvSpPr>
          <p:spPr>
            <a:xfrm flipH="1">
              <a:off x="-51965" y="-313163"/>
              <a:ext cx="416444" cy="459525"/>
            </a:xfrm>
            <a:custGeom>
              <a:avLst/>
              <a:gdLst/>
              <a:ahLst/>
              <a:cxnLst/>
              <a:rect l="l" t="t" r="r" b="b"/>
              <a:pathLst>
                <a:path w="5162" h="5696" extrusionOk="0">
                  <a:moveTo>
                    <a:pt x="3177" y="0"/>
                  </a:moveTo>
                  <a:cubicBezTo>
                    <a:pt x="3112" y="0"/>
                    <a:pt x="3043" y="4"/>
                    <a:pt x="2971" y="12"/>
                  </a:cubicBezTo>
                  <a:cubicBezTo>
                    <a:pt x="2348" y="78"/>
                    <a:pt x="1491" y="1302"/>
                    <a:pt x="1202" y="1814"/>
                  </a:cubicBezTo>
                  <a:cubicBezTo>
                    <a:pt x="913" y="2337"/>
                    <a:pt x="835" y="3315"/>
                    <a:pt x="712" y="4105"/>
                  </a:cubicBezTo>
                  <a:cubicBezTo>
                    <a:pt x="579" y="4895"/>
                    <a:pt x="1" y="5117"/>
                    <a:pt x="1" y="5117"/>
                  </a:cubicBezTo>
                  <a:lnTo>
                    <a:pt x="67" y="5696"/>
                  </a:lnTo>
                  <a:cubicBezTo>
                    <a:pt x="67" y="5696"/>
                    <a:pt x="423" y="5673"/>
                    <a:pt x="702" y="5562"/>
                  </a:cubicBezTo>
                  <a:cubicBezTo>
                    <a:pt x="979" y="5462"/>
                    <a:pt x="1725" y="5284"/>
                    <a:pt x="2192" y="5061"/>
                  </a:cubicBezTo>
                  <a:cubicBezTo>
                    <a:pt x="2648" y="4828"/>
                    <a:pt x="3304" y="4628"/>
                    <a:pt x="3827" y="4383"/>
                  </a:cubicBezTo>
                  <a:cubicBezTo>
                    <a:pt x="4338" y="4139"/>
                    <a:pt x="4483" y="3783"/>
                    <a:pt x="4706" y="3437"/>
                  </a:cubicBezTo>
                  <a:cubicBezTo>
                    <a:pt x="4917" y="3081"/>
                    <a:pt x="5161" y="2503"/>
                    <a:pt x="5106" y="2036"/>
                  </a:cubicBezTo>
                  <a:cubicBezTo>
                    <a:pt x="5050" y="1569"/>
                    <a:pt x="4583" y="1458"/>
                    <a:pt x="4494" y="1447"/>
                  </a:cubicBezTo>
                  <a:cubicBezTo>
                    <a:pt x="4394" y="1425"/>
                    <a:pt x="4350" y="1324"/>
                    <a:pt x="4272" y="1257"/>
                  </a:cubicBezTo>
                  <a:cubicBezTo>
                    <a:pt x="4194" y="1191"/>
                    <a:pt x="4083" y="724"/>
                    <a:pt x="3994" y="457"/>
                  </a:cubicBezTo>
                  <a:cubicBezTo>
                    <a:pt x="3925" y="211"/>
                    <a:pt x="3665" y="0"/>
                    <a:pt x="3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63" name="Google Shape;17063;p24"/>
            <p:cNvSpPr/>
            <p:nvPr/>
          </p:nvSpPr>
          <p:spPr>
            <a:xfrm flipH="1">
              <a:off x="141897" y="-51128"/>
              <a:ext cx="222582" cy="197492"/>
            </a:xfrm>
            <a:custGeom>
              <a:avLst/>
              <a:gdLst/>
              <a:ahLst/>
              <a:cxnLst/>
              <a:rect l="l" t="t" r="r" b="b"/>
              <a:pathLst>
                <a:path w="2759" h="2448" extrusionOk="0">
                  <a:moveTo>
                    <a:pt x="2214" y="1"/>
                  </a:moveTo>
                  <a:cubicBezTo>
                    <a:pt x="2125" y="11"/>
                    <a:pt x="2047" y="78"/>
                    <a:pt x="1970" y="134"/>
                  </a:cubicBezTo>
                  <a:cubicBezTo>
                    <a:pt x="1780" y="245"/>
                    <a:pt x="1513" y="212"/>
                    <a:pt x="1302" y="301"/>
                  </a:cubicBezTo>
                  <a:cubicBezTo>
                    <a:pt x="1102" y="379"/>
                    <a:pt x="969" y="545"/>
                    <a:pt x="779" y="657"/>
                  </a:cubicBezTo>
                  <a:cubicBezTo>
                    <a:pt x="769" y="657"/>
                    <a:pt x="746" y="668"/>
                    <a:pt x="735" y="679"/>
                  </a:cubicBezTo>
                  <a:cubicBezTo>
                    <a:pt x="724" y="735"/>
                    <a:pt x="712" y="802"/>
                    <a:pt x="712" y="857"/>
                  </a:cubicBezTo>
                  <a:cubicBezTo>
                    <a:pt x="579" y="1647"/>
                    <a:pt x="1" y="1869"/>
                    <a:pt x="1" y="1869"/>
                  </a:cubicBezTo>
                  <a:lnTo>
                    <a:pt x="67" y="2448"/>
                  </a:lnTo>
                  <a:lnTo>
                    <a:pt x="90" y="2448"/>
                  </a:lnTo>
                  <a:cubicBezTo>
                    <a:pt x="779" y="2280"/>
                    <a:pt x="1424" y="1924"/>
                    <a:pt x="1925" y="1424"/>
                  </a:cubicBezTo>
                  <a:lnTo>
                    <a:pt x="2158" y="1190"/>
                  </a:lnTo>
                  <a:cubicBezTo>
                    <a:pt x="2247" y="1079"/>
                    <a:pt x="2270" y="1068"/>
                    <a:pt x="2359" y="957"/>
                  </a:cubicBezTo>
                  <a:cubicBezTo>
                    <a:pt x="2481" y="802"/>
                    <a:pt x="2648" y="557"/>
                    <a:pt x="2714" y="379"/>
                  </a:cubicBezTo>
                  <a:cubicBezTo>
                    <a:pt x="2737" y="334"/>
                    <a:pt x="2759" y="278"/>
                    <a:pt x="2737" y="234"/>
                  </a:cubicBezTo>
                  <a:cubicBezTo>
                    <a:pt x="2714" y="189"/>
                    <a:pt x="2682" y="167"/>
                    <a:pt x="2648" y="145"/>
                  </a:cubicBezTo>
                  <a:cubicBezTo>
                    <a:pt x="2548" y="100"/>
                    <a:pt x="2448" y="56"/>
                    <a:pt x="2348" y="23"/>
                  </a:cubicBezTo>
                  <a:cubicBezTo>
                    <a:pt x="2303" y="11"/>
                    <a:pt x="2259" y="1"/>
                    <a:pt x="2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64" name="Google Shape;17064;p24"/>
            <p:cNvSpPr/>
            <p:nvPr/>
          </p:nvSpPr>
          <p:spPr>
            <a:xfrm flipH="1">
              <a:off x="197482" y="-141807"/>
              <a:ext cx="179583" cy="267518"/>
            </a:xfrm>
            <a:custGeom>
              <a:avLst/>
              <a:gdLst/>
              <a:ahLst/>
              <a:cxnLst/>
              <a:rect l="l" t="t" r="r" b="b"/>
              <a:pathLst>
                <a:path w="2226" h="3316" extrusionOk="0">
                  <a:moveTo>
                    <a:pt x="2215" y="1"/>
                  </a:moveTo>
                  <a:cubicBezTo>
                    <a:pt x="2003" y="268"/>
                    <a:pt x="1847" y="591"/>
                    <a:pt x="1714" y="913"/>
                  </a:cubicBezTo>
                  <a:cubicBezTo>
                    <a:pt x="1636" y="1069"/>
                    <a:pt x="1580" y="1236"/>
                    <a:pt x="1525" y="1392"/>
                  </a:cubicBezTo>
                  <a:cubicBezTo>
                    <a:pt x="1469" y="1558"/>
                    <a:pt x="1414" y="1736"/>
                    <a:pt x="1358" y="1892"/>
                  </a:cubicBezTo>
                  <a:cubicBezTo>
                    <a:pt x="1325" y="1970"/>
                    <a:pt x="1303" y="2047"/>
                    <a:pt x="1269" y="2126"/>
                  </a:cubicBezTo>
                  <a:cubicBezTo>
                    <a:pt x="1236" y="2192"/>
                    <a:pt x="1180" y="2270"/>
                    <a:pt x="1135" y="2337"/>
                  </a:cubicBezTo>
                  <a:cubicBezTo>
                    <a:pt x="1046" y="2482"/>
                    <a:pt x="947" y="2626"/>
                    <a:pt x="836" y="2749"/>
                  </a:cubicBezTo>
                  <a:cubicBezTo>
                    <a:pt x="779" y="2815"/>
                    <a:pt x="724" y="2882"/>
                    <a:pt x="658" y="2949"/>
                  </a:cubicBezTo>
                  <a:cubicBezTo>
                    <a:pt x="602" y="3004"/>
                    <a:pt x="546" y="3071"/>
                    <a:pt x="468" y="3115"/>
                  </a:cubicBezTo>
                  <a:cubicBezTo>
                    <a:pt x="335" y="3216"/>
                    <a:pt x="168" y="3260"/>
                    <a:pt x="1" y="3305"/>
                  </a:cubicBezTo>
                  <a:lnTo>
                    <a:pt x="1" y="3315"/>
                  </a:lnTo>
                  <a:cubicBezTo>
                    <a:pt x="168" y="3282"/>
                    <a:pt x="346" y="3249"/>
                    <a:pt x="502" y="3149"/>
                  </a:cubicBezTo>
                  <a:cubicBezTo>
                    <a:pt x="579" y="3105"/>
                    <a:pt x="646" y="3048"/>
                    <a:pt x="702" y="2993"/>
                  </a:cubicBezTo>
                  <a:cubicBezTo>
                    <a:pt x="769" y="2927"/>
                    <a:pt x="836" y="2871"/>
                    <a:pt x="891" y="2804"/>
                  </a:cubicBezTo>
                  <a:cubicBezTo>
                    <a:pt x="1013" y="2670"/>
                    <a:pt x="1125" y="2537"/>
                    <a:pt x="1224" y="2393"/>
                  </a:cubicBezTo>
                  <a:cubicBezTo>
                    <a:pt x="1269" y="2326"/>
                    <a:pt x="1313" y="2259"/>
                    <a:pt x="1369" y="2170"/>
                  </a:cubicBezTo>
                  <a:lnTo>
                    <a:pt x="1469" y="1936"/>
                  </a:lnTo>
                  <a:cubicBezTo>
                    <a:pt x="1536" y="1758"/>
                    <a:pt x="1592" y="1614"/>
                    <a:pt x="1669" y="1447"/>
                  </a:cubicBezTo>
                  <a:cubicBezTo>
                    <a:pt x="1736" y="1291"/>
                    <a:pt x="1792" y="1125"/>
                    <a:pt x="1847" y="969"/>
                  </a:cubicBezTo>
                  <a:cubicBezTo>
                    <a:pt x="1970" y="646"/>
                    <a:pt x="2092" y="324"/>
                    <a:pt x="2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65" name="Google Shape;17065;p24"/>
            <p:cNvSpPr/>
            <p:nvPr/>
          </p:nvSpPr>
          <p:spPr>
            <a:xfrm flipH="1">
              <a:off x="91636" y="-93321"/>
              <a:ext cx="258483" cy="217258"/>
            </a:xfrm>
            <a:custGeom>
              <a:avLst/>
              <a:gdLst/>
              <a:ahLst/>
              <a:cxnLst/>
              <a:rect l="l" t="t" r="r" b="b"/>
              <a:pathLst>
                <a:path w="3204" h="2693" extrusionOk="0">
                  <a:moveTo>
                    <a:pt x="3204" y="1"/>
                  </a:moveTo>
                  <a:cubicBezTo>
                    <a:pt x="2870" y="134"/>
                    <a:pt x="2559" y="346"/>
                    <a:pt x="2292" y="590"/>
                  </a:cubicBezTo>
                  <a:cubicBezTo>
                    <a:pt x="2225" y="646"/>
                    <a:pt x="2158" y="712"/>
                    <a:pt x="2092" y="779"/>
                  </a:cubicBezTo>
                  <a:cubicBezTo>
                    <a:pt x="2036" y="846"/>
                    <a:pt x="1980" y="913"/>
                    <a:pt x="1925" y="991"/>
                  </a:cubicBezTo>
                  <a:cubicBezTo>
                    <a:pt x="1814" y="1135"/>
                    <a:pt x="1713" y="1291"/>
                    <a:pt x="1624" y="1446"/>
                  </a:cubicBezTo>
                  <a:cubicBezTo>
                    <a:pt x="1535" y="1591"/>
                    <a:pt x="1436" y="1747"/>
                    <a:pt x="1335" y="1881"/>
                  </a:cubicBezTo>
                  <a:cubicBezTo>
                    <a:pt x="1224" y="2025"/>
                    <a:pt x="1102" y="2148"/>
                    <a:pt x="957" y="2259"/>
                  </a:cubicBezTo>
                  <a:cubicBezTo>
                    <a:pt x="690" y="2470"/>
                    <a:pt x="356" y="2615"/>
                    <a:pt x="1" y="2681"/>
                  </a:cubicBezTo>
                  <a:lnTo>
                    <a:pt x="1" y="2692"/>
                  </a:lnTo>
                  <a:cubicBezTo>
                    <a:pt x="356" y="2648"/>
                    <a:pt x="712" y="2526"/>
                    <a:pt x="1013" y="2314"/>
                  </a:cubicBezTo>
                  <a:cubicBezTo>
                    <a:pt x="1157" y="2214"/>
                    <a:pt x="1291" y="2092"/>
                    <a:pt x="1414" y="1947"/>
                  </a:cubicBezTo>
                  <a:cubicBezTo>
                    <a:pt x="1535" y="1814"/>
                    <a:pt x="1624" y="1658"/>
                    <a:pt x="1725" y="1513"/>
                  </a:cubicBezTo>
                  <a:cubicBezTo>
                    <a:pt x="1925" y="1213"/>
                    <a:pt x="2148" y="946"/>
                    <a:pt x="2392" y="702"/>
                  </a:cubicBezTo>
                  <a:cubicBezTo>
                    <a:pt x="2648" y="445"/>
                    <a:pt x="2915" y="223"/>
                    <a:pt x="3204" y="12"/>
                  </a:cubicBezTo>
                  <a:lnTo>
                    <a:pt x="32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66" name="Google Shape;17066;p24"/>
            <p:cNvSpPr/>
            <p:nvPr/>
          </p:nvSpPr>
          <p:spPr>
            <a:xfrm flipH="1">
              <a:off x="57511" y="-15227"/>
              <a:ext cx="269293" cy="144489"/>
            </a:xfrm>
            <a:custGeom>
              <a:avLst/>
              <a:gdLst/>
              <a:ahLst/>
              <a:cxnLst/>
              <a:rect l="l" t="t" r="r" b="b"/>
              <a:pathLst>
                <a:path w="3338" h="1791" extrusionOk="0">
                  <a:moveTo>
                    <a:pt x="3327" y="1"/>
                  </a:moveTo>
                  <a:cubicBezTo>
                    <a:pt x="3026" y="112"/>
                    <a:pt x="2748" y="268"/>
                    <a:pt x="2481" y="434"/>
                  </a:cubicBezTo>
                  <a:cubicBezTo>
                    <a:pt x="2215" y="612"/>
                    <a:pt x="1970" y="801"/>
                    <a:pt x="1703" y="990"/>
                  </a:cubicBezTo>
                  <a:cubicBezTo>
                    <a:pt x="1447" y="1168"/>
                    <a:pt x="1180" y="1346"/>
                    <a:pt x="902" y="1479"/>
                  </a:cubicBezTo>
                  <a:cubicBezTo>
                    <a:pt x="624" y="1624"/>
                    <a:pt x="324" y="1736"/>
                    <a:pt x="1" y="1780"/>
                  </a:cubicBezTo>
                  <a:lnTo>
                    <a:pt x="12" y="1791"/>
                  </a:lnTo>
                  <a:cubicBezTo>
                    <a:pt x="324" y="1758"/>
                    <a:pt x="624" y="1657"/>
                    <a:pt x="913" y="1524"/>
                  </a:cubicBezTo>
                  <a:cubicBezTo>
                    <a:pt x="1202" y="1380"/>
                    <a:pt x="1480" y="1213"/>
                    <a:pt x="1747" y="1035"/>
                  </a:cubicBezTo>
                  <a:cubicBezTo>
                    <a:pt x="2003" y="868"/>
                    <a:pt x="2270" y="679"/>
                    <a:pt x="2526" y="501"/>
                  </a:cubicBezTo>
                  <a:cubicBezTo>
                    <a:pt x="2781" y="323"/>
                    <a:pt x="3048" y="156"/>
                    <a:pt x="3337" y="11"/>
                  </a:cubicBezTo>
                  <a:lnTo>
                    <a:pt x="33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67" name="Google Shape;17067;p24"/>
            <p:cNvSpPr/>
            <p:nvPr/>
          </p:nvSpPr>
          <p:spPr>
            <a:xfrm flipH="1">
              <a:off x="394898" y="182187"/>
              <a:ext cx="288090" cy="451538"/>
            </a:xfrm>
            <a:custGeom>
              <a:avLst/>
              <a:gdLst/>
              <a:ahLst/>
              <a:cxnLst/>
              <a:rect l="l" t="t" r="r" b="b"/>
              <a:pathLst>
                <a:path w="3571" h="5597" extrusionOk="0">
                  <a:moveTo>
                    <a:pt x="3059" y="1"/>
                  </a:moveTo>
                  <a:lnTo>
                    <a:pt x="3059" y="1"/>
                  </a:lnTo>
                  <a:cubicBezTo>
                    <a:pt x="3059" y="1"/>
                    <a:pt x="3081" y="67"/>
                    <a:pt x="2814" y="256"/>
                  </a:cubicBezTo>
                  <a:cubicBezTo>
                    <a:pt x="2559" y="456"/>
                    <a:pt x="1524" y="968"/>
                    <a:pt x="1046" y="1568"/>
                  </a:cubicBezTo>
                  <a:cubicBezTo>
                    <a:pt x="557" y="2158"/>
                    <a:pt x="23" y="3248"/>
                    <a:pt x="11" y="3882"/>
                  </a:cubicBezTo>
                  <a:cubicBezTo>
                    <a:pt x="1" y="4516"/>
                    <a:pt x="223" y="4927"/>
                    <a:pt x="456" y="5161"/>
                  </a:cubicBezTo>
                  <a:cubicBezTo>
                    <a:pt x="661" y="5376"/>
                    <a:pt x="1113" y="5497"/>
                    <a:pt x="1418" y="5497"/>
                  </a:cubicBezTo>
                  <a:cubicBezTo>
                    <a:pt x="1443" y="5497"/>
                    <a:pt x="1468" y="5497"/>
                    <a:pt x="1491" y="5495"/>
                  </a:cubicBezTo>
                  <a:cubicBezTo>
                    <a:pt x="1588" y="5484"/>
                    <a:pt x="1691" y="5479"/>
                    <a:pt x="1794" y="5479"/>
                  </a:cubicBezTo>
                  <a:cubicBezTo>
                    <a:pt x="2011" y="5479"/>
                    <a:pt x="2226" y="5501"/>
                    <a:pt x="2369" y="5539"/>
                  </a:cubicBezTo>
                  <a:cubicBezTo>
                    <a:pt x="2464" y="5565"/>
                    <a:pt x="2546" y="5597"/>
                    <a:pt x="2630" y="5597"/>
                  </a:cubicBezTo>
                  <a:cubicBezTo>
                    <a:pt x="2724" y="5597"/>
                    <a:pt x="2819" y="5557"/>
                    <a:pt x="2937" y="5428"/>
                  </a:cubicBezTo>
                  <a:cubicBezTo>
                    <a:pt x="3159" y="5183"/>
                    <a:pt x="3204" y="4949"/>
                    <a:pt x="3192" y="4583"/>
                  </a:cubicBezTo>
                  <a:cubicBezTo>
                    <a:pt x="3170" y="4205"/>
                    <a:pt x="2937" y="3493"/>
                    <a:pt x="2992" y="3192"/>
                  </a:cubicBezTo>
                  <a:cubicBezTo>
                    <a:pt x="3037" y="2881"/>
                    <a:pt x="3182" y="2403"/>
                    <a:pt x="3293" y="1746"/>
                  </a:cubicBezTo>
                  <a:cubicBezTo>
                    <a:pt x="3393" y="1079"/>
                    <a:pt x="3570" y="334"/>
                    <a:pt x="3570" y="334"/>
                  </a:cubicBezTo>
                  <a:lnTo>
                    <a:pt x="305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68" name="Google Shape;17068;p24"/>
            <p:cNvSpPr/>
            <p:nvPr/>
          </p:nvSpPr>
          <p:spPr>
            <a:xfrm flipH="1">
              <a:off x="394897" y="186624"/>
              <a:ext cx="242348" cy="447101"/>
            </a:xfrm>
            <a:custGeom>
              <a:avLst/>
              <a:gdLst/>
              <a:ahLst/>
              <a:cxnLst/>
              <a:rect l="l" t="t" r="r" b="b"/>
              <a:pathLst>
                <a:path w="3004" h="5542" extrusionOk="0">
                  <a:moveTo>
                    <a:pt x="2581" y="1"/>
                  </a:moveTo>
                  <a:lnTo>
                    <a:pt x="2581" y="12"/>
                  </a:lnTo>
                  <a:cubicBezTo>
                    <a:pt x="2503" y="123"/>
                    <a:pt x="2447" y="268"/>
                    <a:pt x="2381" y="390"/>
                  </a:cubicBezTo>
                  <a:cubicBezTo>
                    <a:pt x="2292" y="524"/>
                    <a:pt x="2214" y="646"/>
                    <a:pt x="2158" y="791"/>
                  </a:cubicBezTo>
                  <a:cubicBezTo>
                    <a:pt x="2025" y="1102"/>
                    <a:pt x="2036" y="1458"/>
                    <a:pt x="2036" y="1792"/>
                  </a:cubicBezTo>
                  <a:cubicBezTo>
                    <a:pt x="2036" y="2381"/>
                    <a:pt x="1992" y="2971"/>
                    <a:pt x="1936" y="3560"/>
                  </a:cubicBezTo>
                  <a:cubicBezTo>
                    <a:pt x="1936" y="3627"/>
                    <a:pt x="1936" y="3693"/>
                    <a:pt x="1914" y="3760"/>
                  </a:cubicBezTo>
                  <a:cubicBezTo>
                    <a:pt x="1836" y="3960"/>
                    <a:pt x="1624" y="4061"/>
                    <a:pt x="1424" y="4138"/>
                  </a:cubicBezTo>
                  <a:cubicBezTo>
                    <a:pt x="1124" y="4249"/>
                    <a:pt x="813" y="4350"/>
                    <a:pt x="601" y="4583"/>
                  </a:cubicBezTo>
                  <a:cubicBezTo>
                    <a:pt x="445" y="4739"/>
                    <a:pt x="356" y="4961"/>
                    <a:pt x="178" y="5095"/>
                  </a:cubicBezTo>
                  <a:cubicBezTo>
                    <a:pt x="123" y="5139"/>
                    <a:pt x="57" y="5173"/>
                    <a:pt x="0" y="5206"/>
                  </a:cubicBezTo>
                  <a:cubicBezTo>
                    <a:pt x="231" y="5356"/>
                    <a:pt x="586" y="5443"/>
                    <a:pt x="842" y="5443"/>
                  </a:cubicBezTo>
                  <a:cubicBezTo>
                    <a:pt x="870" y="5443"/>
                    <a:pt x="898" y="5442"/>
                    <a:pt x="924" y="5440"/>
                  </a:cubicBezTo>
                  <a:cubicBezTo>
                    <a:pt x="1021" y="5429"/>
                    <a:pt x="1124" y="5424"/>
                    <a:pt x="1227" y="5424"/>
                  </a:cubicBezTo>
                  <a:cubicBezTo>
                    <a:pt x="1444" y="5424"/>
                    <a:pt x="1659" y="5446"/>
                    <a:pt x="1802" y="5484"/>
                  </a:cubicBezTo>
                  <a:cubicBezTo>
                    <a:pt x="1897" y="5510"/>
                    <a:pt x="1979" y="5542"/>
                    <a:pt x="2063" y="5542"/>
                  </a:cubicBezTo>
                  <a:cubicBezTo>
                    <a:pt x="2157" y="5542"/>
                    <a:pt x="2252" y="5502"/>
                    <a:pt x="2370" y="5373"/>
                  </a:cubicBezTo>
                  <a:cubicBezTo>
                    <a:pt x="2592" y="5128"/>
                    <a:pt x="2637" y="4894"/>
                    <a:pt x="2625" y="4528"/>
                  </a:cubicBezTo>
                  <a:cubicBezTo>
                    <a:pt x="2603" y="4150"/>
                    <a:pt x="2370" y="3438"/>
                    <a:pt x="2425" y="3137"/>
                  </a:cubicBezTo>
                  <a:cubicBezTo>
                    <a:pt x="2470" y="2826"/>
                    <a:pt x="2615" y="2348"/>
                    <a:pt x="2726" y="1691"/>
                  </a:cubicBezTo>
                  <a:cubicBezTo>
                    <a:pt x="2826" y="1024"/>
                    <a:pt x="3003" y="279"/>
                    <a:pt x="3003" y="279"/>
                  </a:cubicBezTo>
                  <a:lnTo>
                    <a:pt x="25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69" name="Google Shape;17069;p24"/>
            <p:cNvSpPr/>
            <p:nvPr/>
          </p:nvSpPr>
          <p:spPr>
            <a:xfrm flipH="1">
              <a:off x="424503" y="175894"/>
              <a:ext cx="74544" cy="80836"/>
            </a:xfrm>
            <a:custGeom>
              <a:avLst/>
              <a:gdLst/>
              <a:ahLst/>
              <a:cxnLst/>
              <a:rect l="l" t="t" r="r" b="b"/>
              <a:pathLst>
                <a:path w="924" h="1002" extrusionOk="0">
                  <a:moveTo>
                    <a:pt x="912" y="0"/>
                  </a:moveTo>
                  <a:cubicBezTo>
                    <a:pt x="868" y="101"/>
                    <a:pt x="801" y="190"/>
                    <a:pt x="724" y="279"/>
                  </a:cubicBezTo>
                  <a:cubicBezTo>
                    <a:pt x="645" y="356"/>
                    <a:pt x="556" y="423"/>
                    <a:pt x="467" y="490"/>
                  </a:cubicBezTo>
                  <a:cubicBezTo>
                    <a:pt x="378" y="556"/>
                    <a:pt x="279" y="623"/>
                    <a:pt x="201" y="701"/>
                  </a:cubicBezTo>
                  <a:cubicBezTo>
                    <a:pt x="112" y="790"/>
                    <a:pt x="34" y="879"/>
                    <a:pt x="0" y="1001"/>
                  </a:cubicBezTo>
                  <a:lnTo>
                    <a:pt x="12" y="1001"/>
                  </a:lnTo>
                  <a:cubicBezTo>
                    <a:pt x="89" y="924"/>
                    <a:pt x="168" y="846"/>
                    <a:pt x="257" y="779"/>
                  </a:cubicBezTo>
                  <a:cubicBezTo>
                    <a:pt x="346" y="701"/>
                    <a:pt x="423" y="623"/>
                    <a:pt x="512" y="546"/>
                  </a:cubicBezTo>
                  <a:cubicBezTo>
                    <a:pt x="601" y="479"/>
                    <a:pt x="679" y="390"/>
                    <a:pt x="757" y="301"/>
                  </a:cubicBezTo>
                  <a:cubicBezTo>
                    <a:pt x="835" y="212"/>
                    <a:pt x="890" y="111"/>
                    <a:pt x="9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70" name="Google Shape;17070;p24"/>
            <p:cNvSpPr/>
            <p:nvPr/>
          </p:nvSpPr>
          <p:spPr>
            <a:xfrm flipH="1">
              <a:off x="406514" y="184849"/>
              <a:ext cx="216370" cy="298013"/>
            </a:xfrm>
            <a:custGeom>
              <a:avLst/>
              <a:gdLst/>
              <a:ahLst/>
              <a:cxnLst/>
              <a:rect l="l" t="t" r="r" b="b"/>
              <a:pathLst>
                <a:path w="2682" h="3694" extrusionOk="0">
                  <a:moveTo>
                    <a:pt x="2670" y="0"/>
                  </a:moveTo>
                  <a:cubicBezTo>
                    <a:pt x="2470" y="334"/>
                    <a:pt x="2214" y="623"/>
                    <a:pt x="1947" y="902"/>
                  </a:cubicBezTo>
                  <a:cubicBezTo>
                    <a:pt x="1680" y="1169"/>
                    <a:pt x="1391" y="1424"/>
                    <a:pt x="1124" y="1703"/>
                  </a:cubicBezTo>
                  <a:cubicBezTo>
                    <a:pt x="846" y="1970"/>
                    <a:pt x="568" y="2259"/>
                    <a:pt x="368" y="2592"/>
                  </a:cubicBezTo>
                  <a:cubicBezTo>
                    <a:pt x="168" y="2926"/>
                    <a:pt x="12" y="3304"/>
                    <a:pt x="0" y="3693"/>
                  </a:cubicBezTo>
                  <a:lnTo>
                    <a:pt x="12" y="3693"/>
                  </a:lnTo>
                  <a:cubicBezTo>
                    <a:pt x="112" y="3326"/>
                    <a:pt x="290" y="2981"/>
                    <a:pt x="501" y="2670"/>
                  </a:cubicBezTo>
                  <a:cubicBezTo>
                    <a:pt x="712" y="2358"/>
                    <a:pt x="946" y="2069"/>
                    <a:pt x="1213" y="1792"/>
                  </a:cubicBezTo>
                  <a:cubicBezTo>
                    <a:pt x="1469" y="1502"/>
                    <a:pt x="1747" y="1235"/>
                    <a:pt x="2002" y="946"/>
                  </a:cubicBezTo>
                  <a:cubicBezTo>
                    <a:pt x="2259" y="657"/>
                    <a:pt x="2503" y="356"/>
                    <a:pt x="2681" y="12"/>
                  </a:cubicBezTo>
                  <a:lnTo>
                    <a:pt x="26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71" name="Google Shape;17071;p24"/>
            <p:cNvSpPr/>
            <p:nvPr/>
          </p:nvSpPr>
          <p:spPr>
            <a:xfrm flipH="1">
              <a:off x="400301" y="192916"/>
              <a:ext cx="99634" cy="199348"/>
            </a:xfrm>
            <a:custGeom>
              <a:avLst/>
              <a:gdLst/>
              <a:ahLst/>
              <a:cxnLst/>
              <a:rect l="l" t="t" r="r" b="b"/>
              <a:pathLst>
                <a:path w="1235" h="2471" extrusionOk="0">
                  <a:moveTo>
                    <a:pt x="1224" y="1"/>
                  </a:moveTo>
                  <a:cubicBezTo>
                    <a:pt x="1202" y="234"/>
                    <a:pt x="1101" y="457"/>
                    <a:pt x="990" y="646"/>
                  </a:cubicBezTo>
                  <a:cubicBezTo>
                    <a:pt x="879" y="846"/>
                    <a:pt x="735" y="1024"/>
                    <a:pt x="590" y="1213"/>
                  </a:cubicBezTo>
                  <a:cubicBezTo>
                    <a:pt x="446" y="1391"/>
                    <a:pt x="290" y="1569"/>
                    <a:pt x="189" y="1781"/>
                  </a:cubicBezTo>
                  <a:cubicBezTo>
                    <a:pt x="78" y="1991"/>
                    <a:pt x="1" y="2236"/>
                    <a:pt x="23" y="2470"/>
                  </a:cubicBezTo>
                  <a:lnTo>
                    <a:pt x="34" y="2470"/>
                  </a:lnTo>
                  <a:cubicBezTo>
                    <a:pt x="90" y="2248"/>
                    <a:pt x="179" y="2036"/>
                    <a:pt x="290" y="1847"/>
                  </a:cubicBezTo>
                  <a:cubicBezTo>
                    <a:pt x="412" y="1647"/>
                    <a:pt x="534" y="1458"/>
                    <a:pt x="668" y="1269"/>
                  </a:cubicBezTo>
                  <a:cubicBezTo>
                    <a:pt x="801" y="1079"/>
                    <a:pt x="935" y="891"/>
                    <a:pt x="1046" y="679"/>
                  </a:cubicBezTo>
                  <a:cubicBezTo>
                    <a:pt x="1146" y="468"/>
                    <a:pt x="1224" y="246"/>
                    <a:pt x="1235" y="12"/>
                  </a:cubicBezTo>
                  <a:lnTo>
                    <a:pt x="12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72" name="Google Shape;17072;p24"/>
            <p:cNvSpPr/>
            <p:nvPr/>
          </p:nvSpPr>
          <p:spPr>
            <a:xfrm flipH="1">
              <a:off x="401107" y="219862"/>
              <a:ext cx="94390" cy="222582"/>
            </a:xfrm>
            <a:custGeom>
              <a:avLst/>
              <a:gdLst/>
              <a:ahLst/>
              <a:cxnLst/>
              <a:rect l="l" t="t" r="r" b="b"/>
              <a:pathLst>
                <a:path w="1170" h="2759" extrusionOk="0">
                  <a:moveTo>
                    <a:pt x="1169" y="1"/>
                  </a:moveTo>
                  <a:cubicBezTo>
                    <a:pt x="1113" y="245"/>
                    <a:pt x="1002" y="468"/>
                    <a:pt x="880" y="690"/>
                  </a:cubicBezTo>
                  <a:cubicBezTo>
                    <a:pt x="757" y="901"/>
                    <a:pt x="624" y="1124"/>
                    <a:pt x="512" y="1346"/>
                  </a:cubicBezTo>
                  <a:cubicBezTo>
                    <a:pt x="401" y="1568"/>
                    <a:pt x="290" y="1791"/>
                    <a:pt x="201" y="2036"/>
                  </a:cubicBezTo>
                  <a:cubicBezTo>
                    <a:pt x="112" y="2270"/>
                    <a:pt x="45" y="2514"/>
                    <a:pt x="1" y="2759"/>
                  </a:cubicBezTo>
                  <a:lnTo>
                    <a:pt x="12" y="2759"/>
                  </a:lnTo>
                  <a:cubicBezTo>
                    <a:pt x="101" y="2525"/>
                    <a:pt x="190" y="2292"/>
                    <a:pt x="290" y="2069"/>
                  </a:cubicBezTo>
                  <a:cubicBezTo>
                    <a:pt x="379" y="1835"/>
                    <a:pt x="479" y="1602"/>
                    <a:pt x="579" y="1380"/>
                  </a:cubicBezTo>
                  <a:cubicBezTo>
                    <a:pt x="680" y="1157"/>
                    <a:pt x="802" y="935"/>
                    <a:pt x="924" y="712"/>
                  </a:cubicBezTo>
                  <a:cubicBezTo>
                    <a:pt x="1036" y="490"/>
                    <a:pt x="1135" y="245"/>
                    <a:pt x="1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73" name="Google Shape;17073;p24"/>
            <p:cNvSpPr/>
            <p:nvPr/>
          </p:nvSpPr>
          <p:spPr>
            <a:xfrm flipH="1">
              <a:off x="438868" y="-68957"/>
              <a:ext cx="471142" cy="295432"/>
            </a:xfrm>
            <a:custGeom>
              <a:avLst/>
              <a:gdLst/>
              <a:ahLst/>
              <a:cxnLst/>
              <a:rect l="l" t="t" r="r" b="b"/>
              <a:pathLst>
                <a:path w="5840" h="3662" extrusionOk="0">
                  <a:moveTo>
                    <a:pt x="1529" y="0"/>
                  </a:moveTo>
                  <a:cubicBezTo>
                    <a:pt x="1311" y="0"/>
                    <a:pt x="1112" y="48"/>
                    <a:pt x="924" y="166"/>
                  </a:cubicBezTo>
                  <a:cubicBezTo>
                    <a:pt x="479" y="455"/>
                    <a:pt x="512" y="555"/>
                    <a:pt x="257" y="900"/>
                  </a:cubicBezTo>
                  <a:cubicBezTo>
                    <a:pt x="0" y="1233"/>
                    <a:pt x="23" y="1645"/>
                    <a:pt x="123" y="2145"/>
                  </a:cubicBezTo>
                  <a:cubicBezTo>
                    <a:pt x="212" y="2635"/>
                    <a:pt x="323" y="3269"/>
                    <a:pt x="813" y="3480"/>
                  </a:cubicBezTo>
                  <a:cubicBezTo>
                    <a:pt x="1159" y="3627"/>
                    <a:pt x="1473" y="3661"/>
                    <a:pt x="1733" y="3661"/>
                  </a:cubicBezTo>
                  <a:cubicBezTo>
                    <a:pt x="1849" y="3661"/>
                    <a:pt x="1954" y="3654"/>
                    <a:pt x="2047" y="3647"/>
                  </a:cubicBezTo>
                  <a:cubicBezTo>
                    <a:pt x="2348" y="3625"/>
                    <a:pt x="2959" y="3603"/>
                    <a:pt x="3270" y="3502"/>
                  </a:cubicBezTo>
                  <a:cubicBezTo>
                    <a:pt x="3582" y="3413"/>
                    <a:pt x="4538" y="3203"/>
                    <a:pt x="4983" y="3124"/>
                  </a:cubicBezTo>
                  <a:cubicBezTo>
                    <a:pt x="5428" y="3035"/>
                    <a:pt x="5795" y="3035"/>
                    <a:pt x="5795" y="3035"/>
                  </a:cubicBezTo>
                  <a:lnTo>
                    <a:pt x="5840" y="2202"/>
                  </a:lnTo>
                  <a:lnTo>
                    <a:pt x="5840" y="2202"/>
                  </a:lnTo>
                  <a:cubicBezTo>
                    <a:pt x="5840" y="2202"/>
                    <a:pt x="5825" y="2205"/>
                    <a:pt x="5795" y="2205"/>
                  </a:cubicBezTo>
                  <a:cubicBezTo>
                    <a:pt x="5689" y="2205"/>
                    <a:pt x="5394" y="2158"/>
                    <a:pt x="4883" y="1734"/>
                  </a:cubicBezTo>
                  <a:cubicBezTo>
                    <a:pt x="4216" y="1189"/>
                    <a:pt x="3226" y="410"/>
                    <a:pt x="2548" y="210"/>
                  </a:cubicBezTo>
                  <a:cubicBezTo>
                    <a:pt x="2157" y="89"/>
                    <a:pt x="1825" y="0"/>
                    <a:pt x="15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74" name="Google Shape;17074;p24"/>
            <p:cNvSpPr/>
            <p:nvPr/>
          </p:nvSpPr>
          <p:spPr>
            <a:xfrm flipH="1">
              <a:off x="438866" y="114661"/>
              <a:ext cx="265663" cy="107943"/>
            </a:xfrm>
            <a:custGeom>
              <a:avLst/>
              <a:gdLst/>
              <a:ahLst/>
              <a:cxnLst/>
              <a:rect l="l" t="t" r="r" b="b"/>
              <a:pathLst>
                <a:path w="3293" h="1338" extrusionOk="0">
                  <a:moveTo>
                    <a:pt x="3293" y="25"/>
                  </a:moveTo>
                  <a:lnTo>
                    <a:pt x="3292" y="37"/>
                  </a:lnTo>
                  <a:lnTo>
                    <a:pt x="3292" y="37"/>
                  </a:lnTo>
                  <a:cubicBezTo>
                    <a:pt x="3292" y="37"/>
                    <a:pt x="3293" y="37"/>
                    <a:pt x="3293" y="37"/>
                  </a:cubicBezTo>
                  <a:lnTo>
                    <a:pt x="3293" y="25"/>
                  </a:lnTo>
                  <a:close/>
                  <a:moveTo>
                    <a:pt x="2632" y="0"/>
                  </a:moveTo>
                  <a:cubicBezTo>
                    <a:pt x="2522" y="0"/>
                    <a:pt x="2412" y="18"/>
                    <a:pt x="2303" y="37"/>
                  </a:cubicBezTo>
                  <a:cubicBezTo>
                    <a:pt x="2247" y="47"/>
                    <a:pt x="2181" y="59"/>
                    <a:pt x="2125" y="92"/>
                  </a:cubicBezTo>
                  <a:cubicBezTo>
                    <a:pt x="2069" y="114"/>
                    <a:pt x="2025" y="159"/>
                    <a:pt x="1969" y="192"/>
                  </a:cubicBezTo>
                  <a:cubicBezTo>
                    <a:pt x="1780" y="359"/>
                    <a:pt x="1580" y="492"/>
                    <a:pt x="1346" y="593"/>
                  </a:cubicBezTo>
                  <a:cubicBezTo>
                    <a:pt x="1224" y="637"/>
                    <a:pt x="1101" y="682"/>
                    <a:pt x="980" y="737"/>
                  </a:cubicBezTo>
                  <a:cubicBezTo>
                    <a:pt x="723" y="860"/>
                    <a:pt x="501" y="1071"/>
                    <a:pt x="245" y="1216"/>
                  </a:cubicBezTo>
                  <a:cubicBezTo>
                    <a:pt x="167" y="1249"/>
                    <a:pt x="78" y="1282"/>
                    <a:pt x="1" y="1338"/>
                  </a:cubicBezTo>
                  <a:cubicBezTo>
                    <a:pt x="268" y="1315"/>
                    <a:pt x="545" y="1282"/>
                    <a:pt x="723" y="1226"/>
                  </a:cubicBezTo>
                  <a:cubicBezTo>
                    <a:pt x="1035" y="1137"/>
                    <a:pt x="1991" y="927"/>
                    <a:pt x="2436" y="848"/>
                  </a:cubicBezTo>
                  <a:cubicBezTo>
                    <a:pt x="2881" y="759"/>
                    <a:pt x="3248" y="759"/>
                    <a:pt x="3248" y="759"/>
                  </a:cubicBezTo>
                  <a:lnTo>
                    <a:pt x="3292" y="37"/>
                  </a:lnTo>
                  <a:lnTo>
                    <a:pt x="3292" y="37"/>
                  </a:lnTo>
                  <a:cubicBezTo>
                    <a:pt x="3192" y="59"/>
                    <a:pt x="3093" y="70"/>
                    <a:pt x="3004" y="70"/>
                  </a:cubicBezTo>
                  <a:cubicBezTo>
                    <a:pt x="2903" y="59"/>
                    <a:pt x="2804" y="25"/>
                    <a:pt x="2703" y="3"/>
                  </a:cubicBezTo>
                  <a:cubicBezTo>
                    <a:pt x="2679" y="1"/>
                    <a:pt x="2656" y="0"/>
                    <a:pt x="26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75" name="Google Shape;17075;p24"/>
            <p:cNvSpPr/>
            <p:nvPr/>
          </p:nvSpPr>
          <p:spPr>
            <a:xfrm flipH="1">
              <a:off x="449595" y="164277"/>
              <a:ext cx="164335" cy="21621"/>
            </a:xfrm>
            <a:custGeom>
              <a:avLst/>
              <a:gdLst/>
              <a:ahLst/>
              <a:cxnLst/>
              <a:rect l="l" t="t" r="r" b="b"/>
              <a:pathLst>
                <a:path w="2037" h="268" extrusionOk="0">
                  <a:moveTo>
                    <a:pt x="2025" y="0"/>
                  </a:moveTo>
                  <a:cubicBezTo>
                    <a:pt x="1869" y="67"/>
                    <a:pt x="1703" y="122"/>
                    <a:pt x="1536" y="122"/>
                  </a:cubicBezTo>
                  <a:cubicBezTo>
                    <a:pt x="1447" y="122"/>
                    <a:pt x="1369" y="100"/>
                    <a:pt x="1280" y="89"/>
                  </a:cubicBezTo>
                  <a:lnTo>
                    <a:pt x="1013" y="55"/>
                  </a:lnTo>
                  <a:cubicBezTo>
                    <a:pt x="972" y="53"/>
                    <a:pt x="930" y="51"/>
                    <a:pt x="887" y="51"/>
                  </a:cubicBezTo>
                  <a:cubicBezTo>
                    <a:pt x="758" y="51"/>
                    <a:pt x="624" y="64"/>
                    <a:pt x="490" y="89"/>
                  </a:cubicBezTo>
                  <a:cubicBezTo>
                    <a:pt x="324" y="122"/>
                    <a:pt x="156" y="178"/>
                    <a:pt x="1" y="255"/>
                  </a:cubicBezTo>
                  <a:lnTo>
                    <a:pt x="1" y="267"/>
                  </a:lnTo>
                  <a:cubicBezTo>
                    <a:pt x="168" y="223"/>
                    <a:pt x="334" y="178"/>
                    <a:pt x="502" y="156"/>
                  </a:cubicBezTo>
                  <a:cubicBezTo>
                    <a:pt x="680" y="134"/>
                    <a:pt x="846" y="122"/>
                    <a:pt x="1013" y="122"/>
                  </a:cubicBezTo>
                  <a:cubicBezTo>
                    <a:pt x="1102" y="122"/>
                    <a:pt x="1191" y="134"/>
                    <a:pt x="1269" y="134"/>
                  </a:cubicBezTo>
                  <a:cubicBezTo>
                    <a:pt x="1358" y="144"/>
                    <a:pt x="1447" y="156"/>
                    <a:pt x="1536" y="156"/>
                  </a:cubicBezTo>
                  <a:cubicBezTo>
                    <a:pt x="1713" y="156"/>
                    <a:pt x="1881" y="77"/>
                    <a:pt x="2036" y="11"/>
                  </a:cubicBezTo>
                  <a:lnTo>
                    <a:pt x="20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76" name="Google Shape;17076;p24"/>
            <p:cNvSpPr/>
            <p:nvPr/>
          </p:nvSpPr>
          <p:spPr>
            <a:xfrm flipH="1">
              <a:off x="449596" y="11719"/>
              <a:ext cx="271068" cy="120286"/>
            </a:xfrm>
            <a:custGeom>
              <a:avLst/>
              <a:gdLst/>
              <a:ahLst/>
              <a:cxnLst/>
              <a:rect l="l" t="t" r="r" b="b"/>
              <a:pathLst>
                <a:path w="3360" h="1491" extrusionOk="0">
                  <a:moveTo>
                    <a:pt x="234" y="0"/>
                  </a:moveTo>
                  <a:cubicBezTo>
                    <a:pt x="156" y="0"/>
                    <a:pt x="78" y="11"/>
                    <a:pt x="1" y="33"/>
                  </a:cubicBezTo>
                  <a:lnTo>
                    <a:pt x="1" y="45"/>
                  </a:lnTo>
                  <a:cubicBezTo>
                    <a:pt x="24" y="43"/>
                    <a:pt x="47" y="42"/>
                    <a:pt x="70" y="42"/>
                  </a:cubicBezTo>
                  <a:cubicBezTo>
                    <a:pt x="355" y="42"/>
                    <a:pt x="623" y="163"/>
                    <a:pt x="890" y="256"/>
                  </a:cubicBezTo>
                  <a:cubicBezTo>
                    <a:pt x="1180" y="367"/>
                    <a:pt x="1457" y="467"/>
                    <a:pt x="1736" y="612"/>
                  </a:cubicBezTo>
                  <a:cubicBezTo>
                    <a:pt x="2013" y="745"/>
                    <a:pt x="2280" y="901"/>
                    <a:pt x="2525" y="1090"/>
                  </a:cubicBezTo>
                  <a:cubicBezTo>
                    <a:pt x="2658" y="1168"/>
                    <a:pt x="2781" y="1268"/>
                    <a:pt x="2915" y="1346"/>
                  </a:cubicBezTo>
                  <a:cubicBezTo>
                    <a:pt x="3048" y="1424"/>
                    <a:pt x="3204" y="1491"/>
                    <a:pt x="3359" y="1491"/>
                  </a:cubicBezTo>
                  <a:lnTo>
                    <a:pt x="3359" y="1479"/>
                  </a:lnTo>
                  <a:cubicBezTo>
                    <a:pt x="3204" y="1468"/>
                    <a:pt x="3059" y="1402"/>
                    <a:pt x="2937" y="1313"/>
                  </a:cubicBezTo>
                  <a:cubicBezTo>
                    <a:pt x="2803" y="1234"/>
                    <a:pt x="2692" y="1135"/>
                    <a:pt x="2569" y="1034"/>
                  </a:cubicBezTo>
                  <a:cubicBezTo>
                    <a:pt x="2314" y="846"/>
                    <a:pt x="2058" y="678"/>
                    <a:pt x="1780" y="523"/>
                  </a:cubicBezTo>
                  <a:cubicBezTo>
                    <a:pt x="1513" y="367"/>
                    <a:pt x="1224" y="233"/>
                    <a:pt x="923" y="134"/>
                  </a:cubicBezTo>
                  <a:cubicBezTo>
                    <a:pt x="779" y="89"/>
                    <a:pt x="623" y="45"/>
                    <a:pt x="468" y="23"/>
                  </a:cubicBezTo>
                  <a:cubicBezTo>
                    <a:pt x="389" y="0"/>
                    <a:pt x="312" y="0"/>
                    <a:pt x="2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77" name="Google Shape;17077;p24"/>
            <p:cNvSpPr/>
            <p:nvPr/>
          </p:nvSpPr>
          <p:spPr>
            <a:xfrm flipH="1">
              <a:off x="454115" y="67304"/>
              <a:ext cx="340126" cy="77932"/>
            </a:xfrm>
            <a:custGeom>
              <a:avLst/>
              <a:gdLst/>
              <a:ahLst/>
              <a:cxnLst/>
              <a:rect l="l" t="t" r="r" b="b"/>
              <a:pathLst>
                <a:path w="4216" h="966" extrusionOk="0">
                  <a:moveTo>
                    <a:pt x="11" y="1"/>
                  </a:moveTo>
                  <a:lnTo>
                    <a:pt x="1" y="12"/>
                  </a:lnTo>
                  <a:cubicBezTo>
                    <a:pt x="156" y="112"/>
                    <a:pt x="334" y="179"/>
                    <a:pt x="523" y="212"/>
                  </a:cubicBezTo>
                  <a:cubicBezTo>
                    <a:pt x="701" y="246"/>
                    <a:pt x="890" y="256"/>
                    <a:pt x="1068" y="268"/>
                  </a:cubicBezTo>
                  <a:cubicBezTo>
                    <a:pt x="1139" y="270"/>
                    <a:pt x="1210" y="270"/>
                    <a:pt x="1281" y="270"/>
                  </a:cubicBezTo>
                  <a:cubicBezTo>
                    <a:pt x="1332" y="270"/>
                    <a:pt x="1383" y="270"/>
                    <a:pt x="1434" y="270"/>
                  </a:cubicBezTo>
                  <a:cubicBezTo>
                    <a:pt x="1677" y="270"/>
                    <a:pt x="1917" y="275"/>
                    <a:pt x="2147" y="335"/>
                  </a:cubicBezTo>
                  <a:cubicBezTo>
                    <a:pt x="2492" y="424"/>
                    <a:pt x="2803" y="601"/>
                    <a:pt x="3137" y="746"/>
                  </a:cubicBezTo>
                  <a:cubicBezTo>
                    <a:pt x="3315" y="824"/>
                    <a:pt x="3481" y="891"/>
                    <a:pt x="3659" y="924"/>
                  </a:cubicBezTo>
                  <a:cubicBezTo>
                    <a:pt x="3774" y="951"/>
                    <a:pt x="3889" y="965"/>
                    <a:pt x="4001" y="965"/>
                  </a:cubicBezTo>
                  <a:cubicBezTo>
                    <a:pt x="4074" y="965"/>
                    <a:pt x="4145" y="959"/>
                    <a:pt x="4215" y="946"/>
                  </a:cubicBezTo>
                  <a:lnTo>
                    <a:pt x="4215" y="924"/>
                  </a:lnTo>
                  <a:cubicBezTo>
                    <a:pt x="4165" y="930"/>
                    <a:pt x="4115" y="932"/>
                    <a:pt x="4066" y="932"/>
                  </a:cubicBezTo>
                  <a:cubicBezTo>
                    <a:pt x="3931" y="932"/>
                    <a:pt x="3801" y="912"/>
                    <a:pt x="3671" y="879"/>
                  </a:cubicBezTo>
                  <a:cubicBezTo>
                    <a:pt x="3504" y="835"/>
                    <a:pt x="3337" y="757"/>
                    <a:pt x="3170" y="679"/>
                  </a:cubicBezTo>
                  <a:cubicBezTo>
                    <a:pt x="2848" y="523"/>
                    <a:pt x="2536" y="323"/>
                    <a:pt x="2181" y="212"/>
                  </a:cubicBezTo>
                  <a:cubicBezTo>
                    <a:pt x="1885" y="132"/>
                    <a:pt x="1583" y="108"/>
                    <a:pt x="1285" y="108"/>
                  </a:cubicBezTo>
                  <a:cubicBezTo>
                    <a:pt x="1212" y="108"/>
                    <a:pt x="1140" y="110"/>
                    <a:pt x="1068" y="112"/>
                  </a:cubicBezTo>
                  <a:cubicBezTo>
                    <a:pt x="987" y="115"/>
                    <a:pt x="906" y="116"/>
                    <a:pt x="825" y="116"/>
                  </a:cubicBezTo>
                  <a:cubicBezTo>
                    <a:pt x="550" y="116"/>
                    <a:pt x="278" y="95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78" name="Google Shape;17078;p24"/>
            <p:cNvSpPr/>
            <p:nvPr/>
          </p:nvSpPr>
          <p:spPr>
            <a:xfrm flipH="1">
              <a:off x="449595" y="139428"/>
              <a:ext cx="225325" cy="20411"/>
            </a:xfrm>
            <a:custGeom>
              <a:avLst/>
              <a:gdLst/>
              <a:ahLst/>
              <a:cxnLst/>
              <a:rect l="l" t="t" r="r" b="b"/>
              <a:pathLst>
                <a:path w="2793" h="253" extrusionOk="0">
                  <a:moveTo>
                    <a:pt x="837" y="0"/>
                  </a:moveTo>
                  <a:cubicBezTo>
                    <a:pt x="785" y="0"/>
                    <a:pt x="732" y="3"/>
                    <a:pt x="679" y="7"/>
                  </a:cubicBezTo>
                  <a:cubicBezTo>
                    <a:pt x="445" y="30"/>
                    <a:pt x="190" y="96"/>
                    <a:pt x="0" y="241"/>
                  </a:cubicBezTo>
                  <a:lnTo>
                    <a:pt x="12" y="252"/>
                  </a:lnTo>
                  <a:cubicBezTo>
                    <a:pt x="234" y="163"/>
                    <a:pt x="457" y="130"/>
                    <a:pt x="690" y="119"/>
                  </a:cubicBezTo>
                  <a:cubicBezTo>
                    <a:pt x="912" y="119"/>
                    <a:pt x="1146" y="130"/>
                    <a:pt x="1380" y="152"/>
                  </a:cubicBezTo>
                  <a:cubicBezTo>
                    <a:pt x="1614" y="175"/>
                    <a:pt x="1847" y="208"/>
                    <a:pt x="2091" y="219"/>
                  </a:cubicBezTo>
                  <a:cubicBezTo>
                    <a:pt x="2128" y="221"/>
                    <a:pt x="2165" y="222"/>
                    <a:pt x="2203" y="222"/>
                  </a:cubicBezTo>
                  <a:cubicBezTo>
                    <a:pt x="2402" y="222"/>
                    <a:pt x="2605" y="197"/>
                    <a:pt x="2792" y="141"/>
                  </a:cubicBezTo>
                  <a:lnTo>
                    <a:pt x="2792" y="130"/>
                  </a:lnTo>
                  <a:cubicBezTo>
                    <a:pt x="2649" y="164"/>
                    <a:pt x="2507" y="177"/>
                    <a:pt x="2364" y="177"/>
                  </a:cubicBezTo>
                  <a:cubicBezTo>
                    <a:pt x="2273" y="177"/>
                    <a:pt x="2182" y="172"/>
                    <a:pt x="2091" y="163"/>
                  </a:cubicBezTo>
                  <a:cubicBezTo>
                    <a:pt x="1858" y="141"/>
                    <a:pt x="1624" y="96"/>
                    <a:pt x="1391" y="63"/>
                  </a:cubicBezTo>
                  <a:cubicBezTo>
                    <a:pt x="1208" y="29"/>
                    <a:pt x="1025" y="0"/>
                    <a:pt x="8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79" name="Google Shape;17079;p24"/>
            <p:cNvSpPr/>
            <p:nvPr/>
          </p:nvSpPr>
          <p:spPr>
            <a:xfrm flipH="1">
              <a:off x="332051" y="-346321"/>
              <a:ext cx="307856" cy="471142"/>
            </a:xfrm>
            <a:custGeom>
              <a:avLst/>
              <a:gdLst/>
              <a:ahLst/>
              <a:cxnLst/>
              <a:rect l="l" t="t" r="r" b="b"/>
              <a:pathLst>
                <a:path w="3816" h="5840" extrusionOk="0">
                  <a:moveTo>
                    <a:pt x="2953" y="0"/>
                  </a:moveTo>
                  <a:cubicBezTo>
                    <a:pt x="2951" y="0"/>
                    <a:pt x="2949" y="0"/>
                    <a:pt x="2948" y="0"/>
                  </a:cubicBezTo>
                  <a:cubicBezTo>
                    <a:pt x="2670" y="0"/>
                    <a:pt x="2636" y="56"/>
                    <a:pt x="2480" y="56"/>
                  </a:cubicBezTo>
                  <a:cubicBezTo>
                    <a:pt x="2325" y="67"/>
                    <a:pt x="2336" y="123"/>
                    <a:pt x="2191" y="156"/>
                  </a:cubicBezTo>
                  <a:cubicBezTo>
                    <a:pt x="2180" y="159"/>
                    <a:pt x="2168" y="161"/>
                    <a:pt x="2154" y="161"/>
                  </a:cubicBezTo>
                  <a:cubicBezTo>
                    <a:pt x="2040" y="161"/>
                    <a:pt x="1859" y="40"/>
                    <a:pt x="1646" y="40"/>
                  </a:cubicBezTo>
                  <a:cubicBezTo>
                    <a:pt x="1576" y="40"/>
                    <a:pt x="1501" y="53"/>
                    <a:pt x="1424" y="89"/>
                  </a:cubicBezTo>
                  <a:cubicBezTo>
                    <a:pt x="1091" y="245"/>
                    <a:pt x="1002" y="378"/>
                    <a:pt x="834" y="467"/>
                  </a:cubicBezTo>
                  <a:cubicBezTo>
                    <a:pt x="679" y="568"/>
                    <a:pt x="179" y="845"/>
                    <a:pt x="90" y="1490"/>
                  </a:cubicBezTo>
                  <a:cubicBezTo>
                    <a:pt x="1" y="2125"/>
                    <a:pt x="356" y="2981"/>
                    <a:pt x="857" y="3715"/>
                  </a:cubicBezTo>
                  <a:cubicBezTo>
                    <a:pt x="1357" y="4449"/>
                    <a:pt x="1791" y="4705"/>
                    <a:pt x="2025" y="5027"/>
                  </a:cubicBezTo>
                  <a:cubicBezTo>
                    <a:pt x="2258" y="5350"/>
                    <a:pt x="2480" y="5840"/>
                    <a:pt x="2480" y="5840"/>
                  </a:cubicBezTo>
                  <a:lnTo>
                    <a:pt x="3671" y="5517"/>
                  </a:lnTo>
                  <a:cubicBezTo>
                    <a:pt x="3671" y="5517"/>
                    <a:pt x="3582" y="5294"/>
                    <a:pt x="3659" y="4416"/>
                  </a:cubicBezTo>
                  <a:cubicBezTo>
                    <a:pt x="3738" y="3537"/>
                    <a:pt x="3815" y="3559"/>
                    <a:pt x="3748" y="3092"/>
                  </a:cubicBezTo>
                  <a:cubicBezTo>
                    <a:pt x="3682" y="2637"/>
                    <a:pt x="3481" y="1646"/>
                    <a:pt x="3448" y="1224"/>
                  </a:cubicBezTo>
                  <a:cubicBezTo>
                    <a:pt x="3426" y="804"/>
                    <a:pt x="3229" y="0"/>
                    <a:pt x="2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80" name="Google Shape;17080;p24"/>
            <p:cNvSpPr/>
            <p:nvPr/>
          </p:nvSpPr>
          <p:spPr>
            <a:xfrm flipH="1">
              <a:off x="341085" y="-23779"/>
              <a:ext cx="127467" cy="148603"/>
            </a:xfrm>
            <a:custGeom>
              <a:avLst/>
              <a:gdLst/>
              <a:ahLst/>
              <a:cxnLst/>
              <a:rect l="l" t="t" r="r" b="b"/>
              <a:pathLst>
                <a:path w="1580" h="1842" extrusionOk="0">
                  <a:moveTo>
                    <a:pt x="1530" y="0"/>
                  </a:moveTo>
                  <a:cubicBezTo>
                    <a:pt x="1455" y="0"/>
                    <a:pt x="1377" y="37"/>
                    <a:pt x="1313" y="73"/>
                  </a:cubicBezTo>
                  <a:cubicBezTo>
                    <a:pt x="969" y="307"/>
                    <a:pt x="712" y="663"/>
                    <a:pt x="368" y="885"/>
                  </a:cubicBezTo>
                  <a:cubicBezTo>
                    <a:pt x="234" y="974"/>
                    <a:pt x="89" y="1052"/>
                    <a:pt x="0" y="1174"/>
                  </a:cubicBezTo>
                  <a:cubicBezTo>
                    <a:pt x="190" y="1474"/>
                    <a:pt x="356" y="1842"/>
                    <a:pt x="356" y="1842"/>
                  </a:cubicBezTo>
                  <a:lnTo>
                    <a:pt x="1547" y="1519"/>
                  </a:lnTo>
                  <a:cubicBezTo>
                    <a:pt x="1547" y="1519"/>
                    <a:pt x="1458" y="1296"/>
                    <a:pt x="1535" y="418"/>
                  </a:cubicBezTo>
                  <a:cubicBezTo>
                    <a:pt x="1547" y="251"/>
                    <a:pt x="1569" y="117"/>
                    <a:pt x="1580" y="6"/>
                  </a:cubicBezTo>
                  <a:cubicBezTo>
                    <a:pt x="1563" y="2"/>
                    <a:pt x="1547" y="0"/>
                    <a:pt x="15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81" name="Google Shape;17081;p24"/>
            <p:cNvSpPr/>
            <p:nvPr/>
          </p:nvSpPr>
          <p:spPr>
            <a:xfrm flipH="1">
              <a:off x="421842" y="-126479"/>
              <a:ext cx="129241" cy="254933"/>
            </a:xfrm>
            <a:custGeom>
              <a:avLst/>
              <a:gdLst/>
              <a:ahLst/>
              <a:cxnLst/>
              <a:rect l="l" t="t" r="r" b="b"/>
              <a:pathLst>
                <a:path w="1602" h="3160" extrusionOk="0">
                  <a:moveTo>
                    <a:pt x="0" y="0"/>
                  </a:moveTo>
                  <a:cubicBezTo>
                    <a:pt x="34" y="300"/>
                    <a:pt x="145" y="579"/>
                    <a:pt x="279" y="846"/>
                  </a:cubicBezTo>
                  <a:cubicBezTo>
                    <a:pt x="412" y="1113"/>
                    <a:pt x="579" y="1368"/>
                    <a:pt x="746" y="1613"/>
                  </a:cubicBezTo>
                  <a:cubicBezTo>
                    <a:pt x="912" y="1857"/>
                    <a:pt x="1080" y="2102"/>
                    <a:pt x="1224" y="2358"/>
                  </a:cubicBezTo>
                  <a:cubicBezTo>
                    <a:pt x="1369" y="2603"/>
                    <a:pt x="1502" y="2870"/>
                    <a:pt x="1591" y="3159"/>
                  </a:cubicBezTo>
                  <a:lnTo>
                    <a:pt x="1602" y="3148"/>
                  </a:lnTo>
                  <a:cubicBezTo>
                    <a:pt x="1524" y="2870"/>
                    <a:pt x="1402" y="2592"/>
                    <a:pt x="1268" y="2325"/>
                  </a:cubicBezTo>
                  <a:cubicBezTo>
                    <a:pt x="1124" y="2069"/>
                    <a:pt x="968" y="1813"/>
                    <a:pt x="813" y="1568"/>
                  </a:cubicBezTo>
                  <a:cubicBezTo>
                    <a:pt x="657" y="1313"/>
                    <a:pt x="512" y="1057"/>
                    <a:pt x="368" y="801"/>
                  </a:cubicBezTo>
                  <a:cubicBezTo>
                    <a:pt x="223" y="545"/>
                    <a:pt x="101" y="278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82" name="Google Shape;17082;p24"/>
            <p:cNvSpPr/>
            <p:nvPr/>
          </p:nvSpPr>
          <p:spPr>
            <a:xfrm flipH="1">
              <a:off x="396670" y="-192875"/>
              <a:ext cx="88016" cy="331171"/>
            </a:xfrm>
            <a:custGeom>
              <a:avLst/>
              <a:gdLst/>
              <a:ahLst/>
              <a:cxnLst/>
              <a:rect l="l" t="t" r="r" b="b"/>
              <a:pathLst>
                <a:path w="1091" h="4105" extrusionOk="0">
                  <a:moveTo>
                    <a:pt x="12" y="0"/>
                  </a:moveTo>
                  <a:cubicBezTo>
                    <a:pt x="56" y="356"/>
                    <a:pt x="0" y="701"/>
                    <a:pt x="12" y="1068"/>
                  </a:cubicBezTo>
                  <a:cubicBezTo>
                    <a:pt x="23" y="1435"/>
                    <a:pt x="134" y="1791"/>
                    <a:pt x="257" y="2124"/>
                  </a:cubicBezTo>
                  <a:cubicBezTo>
                    <a:pt x="378" y="2458"/>
                    <a:pt x="523" y="2781"/>
                    <a:pt x="668" y="3115"/>
                  </a:cubicBezTo>
                  <a:lnTo>
                    <a:pt x="1080" y="4104"/>
                  </a:lnTo>
                  <a:lnTo>
                    <a:pt x="1090" y="4093"/>
                  </a:lnTo>
                  <a:lnTo>
                    <a:pt x="724" y="3092"/>
                  </a:lnTo>
                  <a:cubicBezTo>
                    <a:pt x="601" y="2759"/>
                    <a:pt x="479" y="2425"/>
                    <a:pt x="368" y="2091"/>
                  </a:cubicBezTo>
                  <a:cubicBezTo>
                    <a:pt x="257" y="1746"/>
                    <a:pt x="178" y="1402"/>
                    <a:pt x="156" y="1057"/>
                  </a:cubicBezTo>
                  <a:cubicBezTo>
                    <a:pt x="145" y="890"/>
                    <a:pt x="145" y="712"/>
                    <a:pt x="123" y="534"/>
                  </a:cubicBezTo>
                  <a:cubicBezTo>
                    <a:pt x="111" y="434"/>
                    <a:pt x="111" y="345"/>
                    <a:pt x="89" y="256"/>
                  </a:cubicBezTo>
                  <a:cubicBezTo>
                    <a:pt x="79" y="167"/>
                    <a:pt x="56" y="78"/>
                    <a:pt x="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83" name="Google Shape;17083;p24"/>
            <p:cNvSpPr/>
            <p:nvPr/>
          </p:nvSpPr>
          <p:spPr>
            <a:xfrm flipH="1">
              <a:off x="381422" y="-213528"/>
              <a:ext cx="45823" cy="340126"/>
            </a:xfrm>
            <a:custGeom>
              <a:avLst/>
              <a:gdLst/>
              <a:ahLst/>
              <a:cxnLst/>
              <a:rect l="l" t="t" r="r" b="b"/>
              <a:pathLst>
                <a:path w="568" h="4216" extrusionOk="0">
                  <a:moveTo>
                    <a:pt x="145" y="0"/>
                  </a:moveTo>
                  <a:cubicBezTo>
                    <a:pt x="67" y="345"/>
                    <a:pt x="22" y="701"/>
                    <a:pt x="12" y="1068"/>
                  </a:cubicBezTo>
                  <a:cubicBezTo>
                    <a:pt x="0" y="1424"/>
                    <a:pt x="22" y="1780"/>
                    <a:pt x="78" y="2136"/>
                  </a:cubicBezTo>
                  <a:cubicBezTo>
                    <a:pt x="111" y="2314"/>
                    <a:pt x="145" y="2492"/>
                    <a:pt x="190" y="2670"/>
                  </a:cubicBezTo>
                  <a:lnTo>
                    <a:pt x="256" y="2926"/>
                  </a:lnTo>
                  <a:cubicBezTo>
                    <a:pt x="289" y="3015"/>
                    <a:pt x="312" y="3092"/>
                    <a:pt x="334" y="3181"/>
                  </a:cubicBezTo>
                  <a:cubicBezTo>
                    <a:pt x="434" y="3515"/>
                    <a:pt x="512" y="3860"/>
                    <a:pt x="467" y="4216"/>
                  </a:cubicBezTo>
                  <a:lnTo>
                    <a:pt x="489" y="4216"/>
                  </a:lnTo>
                  <a:cubicBezTo>
                    <a:pt x="546" y="4049"/>
                    <a:pt x="568" y="3860"/>
                    <a:pt x="568" y="3682"/>
                  </a:cubicBezTo>
                  <a:cubicBezTo>
                    <a:pt x="556" y="3493"/>
                    <a:pt x="523" y="3315"/>
                    <a:pt x="489" y="3137"/>
                  </a:cubicBezTo>
                  <a:cubicBezTo>
                    <a:pt x="400" y="2792"/>
                    <a:pt x="267" y="2459"/>
                    <a:pt x="200" y="2113"/>
                  </a:cubicBezTo>
                  <a:cubicBezTo>
                    <a:pt x="134" y="1769"/>
                    <a:pt x="89" y="1413"/>
                    <a:pt x="89" y="1068"/>
                  </a:cubicBezTo>
                  <a:cubicBezTo>
                    <a:pt x="78" y="712"/>
                    <a:pt x="101" y="356"/>
                    <a:pt x="156" y="12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84" name="Google Shape;17084;p24"/>
            <p:cNvSpPr/>
            <p:nvPr/>
          </p:nvSpPr>
          <p:spPr>
            <a:xfrm flipH="1">
              <a:off x="351814" y="-161492"/>
              <a:ext cx="21621" cy="285428"/>
            </a:xfrm>
            <a:custGeom>
              <a:avLst/>
              <a:gdLst/>
              <a:ahLst/>
              <a:cxnLst/>
              <a:rect l="l" t="t" r="r" b="b"/>
              <a:pathLst>
                <a:path w="268" h="3538" extrusionOk="0">
                  <a:moveTo>
                    <a:pt x="45" y="0"/>
                  </a:moveTo>
                  <a:cubicBezTo>
                    <a:pt x="89" y="289"/>
                    <a:pt x="134" y="590"/>
                    <a:pt x="145" y="879"/>
                  </a:cubicBezTo>
                  <a:cubicBezTo>
                    <a:pt x="156" y="1179"/>
                    <a:pt x="168" y="1468"/>
                    <a:pt x="156" y="1769"/>
                  </a:cubicBezTo>
                  <a:cubicBezTo>
                    <a:pt x="145" y="1913"/>
                    <a:pt x="134" y="2058"/>
                    <a:pt x="112" y="2214"/>
                  </a:cubicBezTo>
                  <a:cubicBezTo>
                    <a:pt x="89" y="2358"/>
                    <a:pt x="67" y="2503"/>
                    <a:pt x="34" y="2647"/>
                  </a:cubicBezTo>
                  <a:cubicBezTo>
                    <a:pt x="12" y="2792"/>
                    <a:pt x="0" y="2948"/>
                    <a:pt x="0" y="3092"/>
                  </a:cubicBezTo>
                  <a:cubicBezTo>
                    <a:pt x="0" y="3248"/>
                    <a:pt x="23" y="3393"/>
                    <a:pt x="79" y="3537"/>
                  </a:cubicBezTo>
                  <a:lnTo>
                    <a:pt x="89" y="3537"/>
                  </a:lnTo>
                  <a:cubicBezTo>
                    <a:pt x="45" y="3393"/>
                    <a:pt x="23" y="3248"/>
                    <a:pt x="23" y="3092"/>
                  </a:cubicBezTo>
                  <a:cubicBezTo>
                    <a:pt x="34" y="2948"/>
                    <a:pt x="56" y="2803"/>
                    <a:pt x="89" y="2659"/>
                  </a:cubicBezTo>
                  <a:cubicBezTo>
                    <a:pt x="112" y="2514"/>
                    <a:pt x="145" y="2370"/>
                    <a:pt x="178" y="2225"/>
                  </a:cubicBezTo>
                  <a:cubicBezTo>
                    <a:pt x="201" y="2069"/>
                    <a:pt x="223" y="1925"/>
                    <a:pt x="234" y="1769"/>
                  </a:cubicBezTo>
                  <a:cubicBezTo>
                    <a:pt x="257" y="1480"/>
                    <a:pt x="267" y="1179"/>
                    <a:pt x="245" y="879"/>
                  </a:cubicBezTo>
                  <a:cubicBezTo>
                    <a:pt x="212" y="579"/>
                    <a:pt x="156" y="279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85" name="Google Shape;17085;p24"/>
            <p:cNvSpPr/>
            <p:nvPr/>
          </p:nvSpPr>
          <p:spPr>
            <a:xfrm flipH="1">
              <a:off x="-14289" y="180412"/>
              <a:ext cx="420881" cy="442260"/>
            </a:xfrm>
            <a:custGeom>
              <a:avLst/>
              <a:gdLst/>
              <a:ahLst/>
              <a:cxnLst/>
              <a:rect l="l" t="t" r="r" b="b"/>
              <a:pathLst>
                <a:path w="5217" h="5482" extrusionOk="0">
                  <a:moveTo>
                    <a:pt x="734" y="0"/>
                  </a:moveTo>
                  <a:lnTo>
                    <a:pt x="0" y="423"/>
                  </a:lnTo>
                  <a:cubicBezTo>
                    <a:pt x="0" y="423"/>
                    <a:pt x="156" y="967"/>
                    <a:pt x="189" y="1580"/>
                  </a:cubicBezTo>
                  <a:cubicBezTo>
                    <a:pt x="233" y="2202"/>
                    <a:pt x="312" y="3337"/>
                    <a:pt x="467" y="3782"/>
                  </a:cubicBezTo>
                  <a:cubicBezTo>
                    <a:pt x="623" y="4237"/>
                    <a:pt x="1046" y="5028"/>
                    <a:pt x="1323" y="5283"/>
                  </a:cubicBezTo>
                  <a:cubicBezTo>
                    <a:pt x="1499" y="5444"/>
                    <a:pt x="1630" y="5482"/>
                    <a:pt x="1790" y="5482"/>
                  </a:cubicBezTo>
                  <a:cubicBezTo>
                    <a:pt x="1883" y="5482"/>
                    <a:pt x="1986" y="5469"/>
                    <a:pt x="2114" y="5461"/>
                  </a:cubicBezTo>
                  <a:cubicBezTo>
                    <a:pt x="2447" y="5450"/>
                    <a:pt x="2692" y="5350"/>
                    <a:pt x="2970" y="5172"/>
                  </a:cubicBezTo>
                  <a:cubicBezTo>
                    <a:pt x="3236" y="4994"/>
                    <a:pt x="4116" y="4115"/>
                    <a:pt x="4438" y="3970"/>
                  </a:cubicBezTo>
                  <a:cubicBezTo>
                    <a:pt x="4761" y="3826"/>
                    <a:pt x="5060" y="3537"/>
                    <a:pt x="5117" y="3348"/>
                  </a:cubicBezTo>
                  <a:cubicBezTo>
                    <a:pt x="5172" y="3159"/>
                    <a:pt x="5216" y="2969"/>
                    <a:pt x="5016" y="2870"/>
                  </a:cubicBezTo>
                  <a:cubicBezTo>
                    <a:pt x="4816" y="2769"/>
                    <a:pt x="3960" y="2091"/>
                    <a:pt x="3526" y="2057"/>
                  </a:cubicBezTo>
                  <a:cubicBezTo>
                    <a:pt x="3092" y="2013"/>
                    <a:pt x="2614" y="1735"/>
                    <a:pt x="2458" y="1568"/>
                  </a:cubicBezTo>
                  <a:cubicBezTo>
                    <a:pt x="2291" y="1412"/>
                    <a:pt x="1936" y="1145"/>
                    <a:pt x="1613" y="767"/>
                  </a:cubicBezTo>
                  <a:cubicBezTo>
                    <a:pt x="1279" y="378"/>
                    <a:pt x="734" y="0"/>
                    <a:pt x="7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86" name="Google Shape;17086;p24"/>
            <p:cNvSpPr/>
            <p:nvPr/>
          </p:nvSpPr>
          <p:spPr>
            <a:xfrm flipH="1">
              <a:off x="-14289" y="180412"/>
              <a:ext cx="406521" cy="289623"/>
            </a:xfrm>
            <a:custGeom>
              <a:avLst/>
              <a:gdLst/>
              <a:ahLst/>
              <a:cxnLst/>
              <a:rect l="l" t="t" r="r" b="b"/>
              <a:pathLst>
                <a:path w="5039" h="3590" extrusionOk="0">
                  <a:moveTo>
                    <a:pt x="556" y="0"/>
                  </a:moveTo>
                  <a:lnTo>
                    <a:pt x="0" y="322"/>
                  </a:lnTo>
                  <a:cubicBezTo>
                    <a:pt x="45" y="367"/>
                    <a:pt x="100" y="423"/>
                    <a:pt x="156" y="467"/>
                  </a:cubicBezTo>
                  <a:cubicBezTo>
                    <a:pt x="456" y="745"/>
                    <a:pt x="678" y="1079"/>
                    <a:pt x="912" y="1412"/>
                  </a:cubicBezTo>
                  <a:cubicBezTo>
                    <a:pt x="1113" y="1713"/>
                    <a:pt x="1301" y="2002"/>
                    <a:pt x="1580" y="2235"/>
                  </a:cubicBezTo>
                  <a:cubicBezTo>
                    <a:pt x="1724" y="2347"/>
                    <a:pt x="1879" y="2458"/>
                    <a:pt x="2035" y="2558"/>
                  </a:cubicBezTo>
                  <a:cubicBezTo>
                    <a:pt x="2180" y="2658"/>
                    <a:pt x="2314" y="2769"/>
                    <a:pt x="2480" y="2836"/>
                  </a:cubicBezTo>
                  <a:cubicBezTo>
                    <a:pt x="2603" y="2880"/>
                    <a:pt x="2747" y="2903"/>
                    <a:pt x="2870" y="2903"/>
                  </a:cubicBezTo>
                  <a:cubicBezTo>
                    <a:pt x="2969" y="2903"/>
                    <a:pt x="3048" y="2880"/>
                    <a:pt x="3125" y="2870"/>
                  </a:cubicBezTo>
                  <a:cubicBezTo>
                    <a:pt x="3281" y="2870"/>
                    <a:pt x="3448" y="2880"/>
                    <a:pt x="3604" y="2892"/>
                  </a:cubicBezTo>
                  <a:cubicBezTo>
                    <a:pt x="3748" y="2892"/>
                    <a:pt x="3881" y="2969"/>
                    <a:pt x="4027" y="3026"/>
                  </a:cubicBezTo>
                  <a:cubicBezTo>
                    <a:pt x="4148" y="3058"/>
                    <a:pt x="4182" y="3159"/>
                    <a:pt x="4249" y="3270"/>
                  </a:cubicBezTo>
                  <a:cubicBezTo>
                    <a:pt x="4349" y="3414"/>
                    <a:pt x="4449" y="3537"/>
                    <a:pt x="4638" y="3582"/>
                  </a:cubicBezTo>
                  <a:cubicBezTo>
                    <a:pt x="4666" y="3587"/>
                    <a:pt x="4691" y="3590"/>
                    <a:pt x="4716" y="3590"/>
                  </a:cubicBezTo>
                  <a:cubicBezTo>
                    <a:pt x="4741" y="3590"/>
                    <a:pt x="4766" y="3587"/>
                    <a:pt x="4793" y="3582"/>
                  </a:cubicBezTo>
                  <a:cubicBezTo>
                    <a:pt x="4860" y="3503"/>
                    <a:pt x="4916" y="3414"/>
                    <a:pt x="4939" y="3348"/>
                  </a:cubicBezTo>
                  <a:cubicBezTo>
                    <a:pt x="4994" y="3159"/>
                    <a:pt x="5038" y="2969"/>
                    <a:pt x="4838" y="2870"/>
                  </a:cubicBezTo>
                  <a:cubicBezTo>
                    <a:pt x="4638" y="2769"/>
                    <a:pt x="3782" y="2091"/>
                    <a:pt x="3348" y="2057"/>
                  </a:cubicBezTo>
                  <a:cubicBezTo>
                    <a:pt x="2914" y="2013"/>
                    <a:pt x="2436" y="1735"/>
                    <a:pt x="2280" y="1568"/>
                  </a:cubicBezTo>
                  <a:cubicBezTo>
                    <a:pt x="2113" y="1412"/>
                    <a:pt x="1758" y="1145"/>
                    <a:pt x="1435" y="767"/>
                  </a:cubicBezTo>
                  <a:cubicBezTo>
                    <a:pt x="1101" y="378"/>
                    <a:pt x="556" y="0"/>
                    <a:pt x="5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87" name="Google Shape;17087;p24"/>
            <p:cNvSpPr/>
            <p:nvPr/>
          </p:nvSpPr>
          <p:spPr>
            <a:xfrm flipH="1">
              <a:off x="343746" y="191142"/>
              <a:ext cx="55666" cy="198380"/>
            </a:xfrm>
            <a:custGeom>
              <a:avLst/>
              <a:gdLst/>
              <a:ahLst/>
              <a:cxnLst/>
              <a:rect l="l" t="t" r="r" b="b"/>
              <a:pathLst>
                <a:path w="690" h="2459" extrusionOk="0">
                  <a:moveTo>
                    <a:pt x="0" y="1"/>
                  </a:moveTo>
                  <a:cubicBezTo>
                    <a:pt x="89" y="201"/>
                    <a:pt x="134" y="412"/>
                    <a:pt x="167" y="624"/>
                  </a:cubicBezTo>
                  <a:cubicBezTo>
                    <a:pt x="201" y="834"/>
                    <a:pt x="223" y="1046"/>
                    <a:pt x="233" y="1257"/>
                  </a:cubicBezTo>
                  <a:cubicBezTo>
                    <a:pt x="256" y="1469"/>
                    <a:pt x="278" y="1691"/>
                    <a:pt x="356" y="1902"/>
                  </a:cubicBezTo>
                  <a:cubicBezTo>
                    <a:pt x="423" y="2102"/>
                    <a:pt x="523" y="2303"/>
                    <a:pt x="690" y="2458"/>
                  </a:cubicBezTo>
                  <a:lnTo>
                    <a:pt x="690" y="2448"/>
                  </a:lnTo>
                  <a:cubicBezTo>
                    <a:pt x="579" y="2270"/>
                    <a:pt x="500" y="2069"/>
                    <a:pt x="445" y="1869"/>
                  </a:cubicBezTo>
                  <a:cubicBezTo>
                    <a:pt x="389" y="1669"/>
                    <a:pt x="345" y="1457"/>
                    <a:pt x="322" y="1246"/>
                  </a:cubicBezTo>
                  <a:cubicBezTo>
                    <a:pt x="289" y="1035"/>
                    <a:pt x="267" y="824"/>
                    <a:pt x="223" y="612"/>
                  </a:cubicBezTo>
                  <a:cubicBezTo>
                    <a:pt x="178" y="401"/>
                    <a:pt x="112" y="189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88" name="Google Shape;17088;p24"/>
            <p:cNvSpPr/>
            <p:nvPr/>
          </p:nvSpPr>
          <p:spPr>
            <a:xfrm flipH="1">
              <a:off x="267508" y="181218"/>
              <a:ext cx="117543" cy="286396"/>
            </a:xfrm>
            <a:custGeom>
              <a:avLst/>
              <a:gdLst/>
              <a:ahLst/>
              <a:cxnLst/>
              <a:rect l="l" t="t" r="r" b="b"/>
              <a:pathLst>
                <a:path w="1457" h="3550" extrusionOk="0">
                  <a:moveTo>
                    <a:pt x="11" y="1"/>
                  </a:moveTo>
                  <a:lnTo>
                    <a:pt x="0" y="13"/>
                  </a:lnTo>
                  <a:cubicBezTo>
                    <a:pt x="156" y="290"/>
                    <a:pt x="256" y="602"/>
                    <a:pt x="334" y="913"/>
                  </a:cubicBezTo>
                  <a:cubicBezTo>
                    <a:pt x="411" y="1224"/>
                    <a:pt x="456" y="1536"/>
                    <a:pt x="534" y="1847"/>
                  </a:cubicBezTo>
                  <a:cubicBezTo>
                    <a:pt x="567" y="2015"/>
                    <a:pt x="612" y="2170"/>
                    <a:pt x="656" y="2326"/>
                  </a:cubicBezTo>
                  <a:cubicBezTo>
                    <a:pt x="712" y="2482"/>
                    <a:pt x="767" y="2637"/>
                    <a:pt x="846" y="2782"/>
                  </a:cubicBezTo>
                  <a:cubicBezTo>
                    <a:pt x="1001" y="3071"/>
                    <a:pt x="1201" y="3338"/>
                    <a:pt x="1446" y="3549"/>
                  </a:cubicBezTo>
                  <a:lnTo>
                    <a:pt x="1457" y="3538"/>
                  </a:lnTo>
                  <a:cubicBezTo>
                    <a:pt x="1279" y="3271"/>
                    <a:pt x="1123" y="2993"/>
                    <a:pt x="990" y="2704"/>
                  </a:cubicBezTo>
                  <a:cubicBezTo>
                    <a:pt x="856" y="2426"/>
                    <a:pt x="734" y="2126"/>
                    <a:pt x="656" y="1825"/>
                  </a:cubicBezTo>
                  <a:cubicBezTo>
                    <a:pt x="567" y="1514"/>
                    <a:pt x="500" y="1202"/>
                    <a:pt x="401" y="891"/>
                  </a:cubicBezTo>
                  <a:cubicBezTo>
                    <a:pt x="312" y="579"/>
                    <a:pt x="189" y="279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89" name="Google Shape;17089;p24"/>
            <p:cNvSpPr/>
            <p:nvPr/>
          </p:nvSpPr>
          <p:spPr>
            <a:xfrm flipH="1">
              <a:off x="203775" y="166939"/>
              <a:ext cx="176840" cy="219920"/>
            </a:xfrm>
            <a:custGeom>
              <a:avLst/>
              <a:gdLst/>
              <a:ahLst/>
              <a:cxnLst/>
              <a:rect l="l" t="t" r="r" b="b"/>
              <a:pathLst>
                <a:path w="2192" h="2726" extrusionOk="0">
                  <a:moveTo>
                    <a:pt x="0" y="0"/>
                  </a:moveTo>
                  <a:lnTo>
                    <a:pt x="0" y="12"/>
                  </a:lnTo>
                  <a:cubicBezTo>
                    <a:pt x="234" y="190"/>
                    <a:pt x="401" y="434"/>
                    <a:pt x="546" y="690"/>
                  </a:cubicBezTo>
                  <a:cubicBezTo>
                    <a:pt x="690" y="934"/>
                    <a:pt x="813" y="1201"/>
                    <a:pt x="969" y="1457"/>
                  </a:cubicBezTo>
                  <a:cubicBezTo>
                    <a:pt x="1113" y="1713"/>
                    <a:pt x="1291" y="1958"/>
                    <a:pt x="1502" y="2158"/>
                  </a:cubicBezTo>
                  <a:cubicBezTo>
                    <a:pt x="1713" y="2369"/>
                    <a:pt x="1947" y="2547"/>
                    <a:pt x="2192" y="2725"/>
                  </a:cubicBezTo>
                  <a:lnTo>
                    <a:pt x="2192" y="2714"/>
                  </a:lnTo>
                  <a:cubicBezTo>
                    <a:pt x="1980" y="2514"/>
                    <a:pt x="1758" y="2313"/>
                    <a:pt x="1558" y="2103"/>
                  </a:cubicBezTo>
                  <a:cubicBezTo>
                    <a:pt x="1357" y="1902"/>
                    <a:pt x="1169" y="1680"/>
                    <a:pt x="1024" y="1424"/>
                  </a:cubicBezTo>
                  <a:cubicBezTo>
                    <a:pt x="868" y="1179"/>
                    <a:pt x="734" y="912"/>
                    <a:pt x="579" y="667"/>
                  </a:cubicBezTo>
                  <a:cubicBezTo>
                    <a:pt x="423" y="412"/>
                    <a:pt x="245" y="17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90" name="Google Shape;17090;p24"/>
            <p:cNvSpPr/>
            <p:nvPr/>
          </p:nvSpPr>
          <p:spPr>
            <a:xfrm flipH="1">
              <a:off x="184897" y="155241"/>
              <a:ext cx="187650" cy="195718"/>
            </a:xfrm>
            <a:custGeom>
              <a:avLst/>
              <a:gdLst/>
              <a:ahLst/>
              <a:cxnLst/>
              <a:rect l="l" t="t" r="r" b="b"/>
              <a:pathLst>
                <a:path w="2326" h="2426" extrusionOk="0">
                  <a:moveTo>
                    <a:pt x="1" y="1"/>
                  </a:moveTo>
                  <a:lnTo>
                    <a:pt x="1" y="1"/>
                  </a:lnTo>
                  <a:cubicBezTo>
                    <a:pt x="223" y="167"/>
                    <a:pt x="401" y="390"/>
                    <a:pt x="568" y="612"/>
                  </a:cubicBezTo>
                  <a:cubicBezTo>
                    <a:pt x="735" y="846"/>
                    <a:pt x="891" y="1079"/>
                    <a:pt x="1057" y="1302"/>
                  </a:cubicBezTo>
                  <a:cubicBezTo>
                    <a:pt x="1235" y="1524"/>
                    <a:pt x="1425" y="1747"/>
                    <a:pt x="1635" y="1936"/>
                  </a:cubicBezTo>
                  <a:cubicBezTo>
                    <a:pt x="1847" y="2114"/>
                    <a:pt x="2080" y="2292"/>
                    <a:pt x="2325" y="2426"/>
                  </a:cubicBezTo>
                  <a:lnTo>
                    <a:pt x="2325" y="2414"/>
                  </a:lnTo>
                  <a:cubicBezTo>
                    <a:pt x="2114" y="2236"/>
                    <a:pt x="1902" y="2047"/>
                    <a:pt x="1702" y="1858"/>
                  </a:cubicBezTo>
                  <a:cubicBezTo>
                    <a:pt x="1502" y="1658"/>
                    <a:pt x="1302" y="1469"/>
                    <a:pt x="1124" y="1257"/>
                  </a:cubicBezTo>
                  <a:cubicBezTo>
                    <a:pt x="946" y="1035"/>
                    <a:pt x="780" y="802"/>
                    <a:pt x="612" y="579"/>
                  </a:cubicBezTo>
                  <a:cubicBezTo>
                    <a:pt x="434" y="367"/>
                    <a:pt x="234" y="15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91" name="Google Shape;17091;p24"/>
            <p:cNvSpPr/>
            <p:nvPr/>
          </p:nvSpPr>
          <p:spPr>
            <a:xfrm flipH="1">
              <a:off x="297036" y="67869"/>
              <a:ext cx="174177" cy="167885"/>
            </a:xfrm>
            <a:custGeom>
              <a:avLst/>
              <a:gdLst/>
              <a:ahLst/>
              <a:cxnLst/>
              <a:rect l="l" t="t" r="r" b="b"/>
              <a:pathLst>
                <a:path w="2159" h="2081" extrusionOk="0">
                  <a:moveTo>
                    <a:pt x="1104" y="0"/>
                  </a:moveTo>
                  <a:cubicBezTo>
                    <a:pt x="1077" y="0"/>
                    <a:pt x="1050" y="8"/>
                    <a:pt x="1034" y="16"/>
                  </a:cubicBezTo>
                  <a:cubicBezTo>
                    <a:pt x="1012" y="27"/>
                    <a:pt x="1002" y="49"/>
                    <a:pt x="979" y="49"/>
                  </a:cubicBezTo>
                  <a:cubicBezTo>
                    <a:pt x="975" y="51"/>
                    <a:pt x="971" y="52"/>
                    <a:pt x="966" y="52"/>
                  </a:cubicBezTo>
                  <a:cubicBezTo>
                    <a:pt x="948" y="52"/>
                    <a:pt x="928" y="36"/>
                    <a:pt x="901" y="27"/>
                  </a:cubicBezTo>
                  <a:cubicBezTo>
                    <a:pt x="857" y="27"/>
                    <a:pt x="824" y="38"/>
                    <a:pt x="790" y="71"/>
                  </a:cubicBezTo>
                  <a:cubicBezTo>
                    <a:pt x="768" y="105"/>
                    <a:pt x="735" y="127"/>
                    <a:pt x="701" y="138"/>
                  </a:cubicBezTo>
                  <a:cubicBezTo>
                    <a:pt x="696" y="143"/>
                    <a:pt x="690" y="146"/>
                    <a:pt x="683" y="146"/>
                  </a:cubicBezTo>
                  <a:cubicBezTo>
                    <a:pt x="673" y="146"/>
                    <a:pt x="663" y="140"/>
                    <a:pt x="656" y="127"/>
                  </a:cubicBezTo>
                  <a:cubicBezTo>
                    <a:pt x="641" y="119"/>
                    <a:pt x="614" y="111"/>
                    <a:pt x="587" y="111"/>
                  </a:cubicBezTo>
                  <a:cubicBezTo>
                    <a:pt x="577" y="111"/>
                    <a:pt x="566" y="113"/>
                    <a:pt x="557" y="116"/>
                  </a:cubicBezTo>
                  <a:cubicBezTo>
                    <a:pt x="501" y="138"/>
                    <a:pt x="490" y="183"/>
                    <a:pt x="478" y="239"/>
                  </a:cubicBezTo>
                  <a:cubicBezTo>
                    <a:pt x="474" y="230"/>
                    <a:pt x="467" y="226"/>
                    <a:pt x="458" y="226"/>
                  </a:cubicBezTo>
                  <a:cubicBezTo>
                    <a:pt x="443" y="226"/>
                    <a:pt x="425" y="236"/>
                    <a:pt x="412" y="249"/>
                  </a:cubicBezTo>
                  <a:cubicBezTo>
                    <a:pt x="389" y="272"/>
                    <a:pt x="345" y="272"/>
                    <a:pt x="300" y="283"/>
                  </a:cubicBezTo>
                  <a:cubicBezTo>
                    <a:pt x="278" y="294"/>
                    <a:pt x="245" y="305"/>
                    <a:pt x="223" y="316"/>
                  </a:cubicBezTo>
                  <a:cubicBezTo>
                    <a:pt x="189" y="350"/>
                    <a:pt x="178" y="383"/>
                    <a:pt x="178" y="417"/>
                  </a:cubicBezTo>
                  <a:cubicBezTo>
                    <a:pt x="167" y="427"/>
                    <a:pt x="156" y="439"/>
                    <a:pt x="145" y="461"/>
                  </a:cubicBezTo>
                  <a:cubicBezTo>
                    <a:pt x="122" y="494"/>
                    <a:pt x="145" y="538"/>
                    <a:pt x="134" y="583"/>
                  </a:cubicBezTo>
                  <a:cubicBezTo>
                    <a:pt x="122" y="650"/>
                    <a:pt x="33" y="672"/>
                    <a:pt x="45" y="750"/>
                  </a:cubicBezTo>
                  <a:cubicBezTo>
                    <a:pt x="56" y="783"/>
                    <a:pt x="90" y="805"/>
                    <a:pt x="112" y="828"/>
                  </a:cubicBezTo>
                  <a:cubicBezTo>
                    <a:pt x="122" y="839"/>
                    <a:pt x="122" y="850"/>
                    <a:pt x="122" y="861"/>
                  </a:cubicBezTo>
                  <a:cubicBezTo>
                    <a:pt x="112" y="872"/>
                    <a:pt x="78" y="884"/>
                    <a:pt x="67" y="894"/>
                  </a:cubicBezTo>
                  <a:cubicBezTo>
                    <a:pt x="45" y="917"/>
                    <a:pt x="33" y="939"/>
                    <a:pt x="45" y="973"/>
                  </a:cubicBezTo>
                  <a:cubicBezTo>
                    <a:pt x="56" y="1017"/>
                    <a:pt x="45" y="1039"/>
                    <a:pt x="23" y="1072"/>
                  </a:cubicBezTo>
                  <a:cubicBezTo>
                    <a:pt x="11" y="1106"/>
                    <a:pt x="1" y="1139"/>
                    <a:pt x="1" y="1173"/>
                  </a:cubicBezTo>
                  <a:cubicBezTo>
                    <a:pt x="23" y="1217"/>
                    <a:pt x="56" y="1240"/>
                    <a:pt x="78" y="1284"/>
                  </a:cubicBezTo>
                  <a:cubicBezTo>
                    <a:pt x="100" y="1329"/>
                    <a:pt x="100" y="1384"/>
                    <a:pt x="122" y="1428"/>
                  </a:cubicBezTo>
                  <a:cubicBezTo>
                    <a:pt x="145" y="1484"/>
                    <a:pt x="178" y="1529"/>
                    <a:pt x="201" y="1584"/>
                  </a:cubicBezTo>
                  <a:cubicBezTo>
                    <a:pt x="245" y="1662"/>
                    <a:pt x="300" y="1751"/>
                    <a:pt x="367" y="1806"/>
                  </a:cubicBezTo>
                  <a:cubicBezTo>
                    <a:pt x="412" y="1840"/>
                    <a:pt x="445" y="1851"/>
                    <a:pt x="478" y="1885"/>
                  </a:cubicBezTo>
                  <a:cubicBezTo>
                    <a:pt x="512" y="1918"/>
                    <a:pt x="545" y="1929"/>
                    <a:pt x="579" y="1951"/>
                  </a:cubicBezTo>
                  <a:cubicBezTo>
                    <a:pt x="623" y="1962"/>
                    <a:pt x="634" y="2007"/>
                    <a:pt x="668" y="2029"/>
                  </a:cubicBezTo>
                  <a:cubicBezTo>
                    <a:pt x="687" y="2042"/>
                    <a:pt x="707" y="2047"/>
                    <a:pt x="727" y="2047"/>
                  </a:cubicBezTo>
                  <a:cubicBezTo>
                    <a:pt x="740" y="2047"/>
                    <a:pt x="754" y="2045"/>
                    <a:pt x="768" y="2040"/>
                  </a:cubicBezTo>
                  <a:cubicBezTo>
                    <a:pt x="796" y="2026"/>
                    <a:pt x="815" y="2012"/>
                    <a:pt x="837" y="2012"/>
                  </a:cubicBezTo>
                  <a:cubicBezTo>
                    <a:pt x="849" y="2012"/>
                    <a:pt x="863" y="2017"/>
                    <a:pt x="879" y="2029"/>
                  </a:cubicBezTo>
                  <a:cubicBezTo>
                    <a:pt x="913" y="2051"/>
                    <a:pt x="945" y="2073"/>
                    <a:pt x="990" y="2073"/>
                  </a:cubicBezTo>
                  <a:cubicBezTo>
                    <a:pt x="1007" y="2078"/>
                    <a:pt x="1024" y="2080"/>
                    <a:pt x="1040" y="2080"/>
                  </a:cubicBezTo>
                  <a:cubicBezTo>
                    <a:pt x="1101" y="2080"/>
                    <a:pt x="1158" y="2051"/>
                    <a:pt x="1202" y="2007"/>
                  </a:cubicBezTo>
                  <a:cubicBezTo>
                    <a:pt x="1222" y="1987"/>
                    <a:pt x="1250" y="1983"/>
                    <a:pt x="1279" y="1983"/>
                  </a:cubicBezTo>
                  <a:cubicBezTo>
                    <a:pt x="1298" y="1983"/>
                    <a:pt x="1318" y="1984"/>
                    <a:pt x="1335" y="1984"/>
                  </a:cubicBezTo>
                  <a:cubicBezTo>
                    <a:pt x="1380" y="1974"/>
                    <a:pt x="1424" y="1951"/>
                    <a:pt x="1469" y="1940"/>
                  </a:cubicBezTo>
                  <a:cubicBezTo>
                    <a:pt x="1558" y="1885"/>
                    <a:pt x="1647" y="1829"/>
                    <a:pt x="1724" y="1762"/>
                  </a:cubicBezTo>
                  <a:cubicBezTo>
                    <a:pt x="1758" y="1717"/>
                    <a:pt x="1791" y="1684"/>
                    <a:pt x="1835" y="1651"/>
                  </a:cubicBezTo>
                  <a:cubicBezTo>
                    <a:pt x="1869" y="1618"/>
                    <a:pt x="1914" y="1595"/>
                    <a:pt x="1936" y="1539"/>
                  </a:cubicBezTo>
                  <a:cubicBezTo>
                    <a:pt x="1958" y="1507"/>
                    <a:pt x="1958" y="1462"/>
                    <a:pt x="1980" y="1418"/>
                  </a:cubicBezTo>
                  <a:cubicBezTo>
                    <a:pt x="2003" y="1373"/>
                    <a:pt x="2047" y="1339"/>
                    <a:pt x="2069" y="1284"/>
                  </a:cubicBezTo>
                  <a:cubicBezTo>
                    <a:pt x="2092" y="1262"/>
                    <a:pt x="2102" y="1217"/>
                    <a:pt x="2102" y="1184"/>
                  </a:cubicBezTo>
                  <a:cubicBezTo>
                    <a:pt x="2092" y="1161"/>
                    <a:pt x="2092" y="1151"/>
                    <a:pt x="2080" y="1128"/>
                  </a:cubicBezTo>
                  <a:cubicBezTo>
                    <a:pt x="2069" y="1095"/>
                    <a:pt x="2058" y="1095"/>
                    <a:pt x="2080" y="1072"/>
                  </a:cubicBezTo>
                  <a:cubicBezTo>
                    <a:pt x="2158" y="1006"/>
                    <a:pt x="2114" y="928"/>
                    <a:pt x="2069" y="850"/>
                  </a:cubicBezTo>
                  <a:cubicBezTo>
                    <a:pt x="2013" y="761"/>
                    <a:pt x="2047" y="650"/>
                    <a:pt x="2003" y="561"/>
                  </a:cubicBezTo>
                  <a:cubicBezTo>
                    <a:pt x="1991" y="550"/>
                    <a:pt x="1980" y="528"/>
                    <a:pt x="1958" y="516"/>
                  </a:cubicBezTo>
                  <a:cubicBezTo>
                    <a:pt x="1946" y="506"/>
                    <a:pt x="1914" y="494"/>
                    <a:pt x="1902" y="483"/>
                  </a:cubicBezTo>
                  <a:cubicBezTo>
                    <a:pt x="1869" y="439"/>
                    <a:pt x="1891" y="372"/>
                    <a:pt x="1869" y="338"/>
                  </a:cubicBezTo>
                  <a:cubicBezTo>
                    <a:pt x="1835" y="272"/>
                    <a:pt x="1769" y="249"/>
                    <a:pt x="1702" y="239"/>
                  </a:cubicBezTo>
                  <a:cubicBezTo>
                    <a:pt x="1680" y="239"/>
                    <a:pt x="1669" y="239"/>
                    <a:pt x="1657" y="216"/>
                  </a:cubicBezTo>
                  <a:cubicBezTo>
                    <a:pt x="1647" y="194"/>
                    <a:pt x="1624" y="160"/>
                    <a:pt x="1591" y="150"/>
                  </a:cubicBezTo>
                  <a:cubicBezTo>
                    <a:pt x="1568" y="138"/>
                    <a:pt x="1546" y="127"/>
                    <a:pt x="1513" y="127"/>
                  </a:cubicBezTo>
                  <a:cubicBezTo>
                    <a:pt x="1504" y="127"/>
                    <a:pt x="1474" y="141"/>
                    <a:pt x="1451" y="141"/>
                  </a:cubicBezTo>
                  <a:cubicBezTo>
                    <a:pt x="1445" y="141"/>
                    <a:pt x="1439" y="140"/>
                    <a:pt x="1435" y="138"/>
                  </a:cubicBezTo>
                  <a:cubicBezTo>
                    <a:pt x="1435" y="138"/>
                    <a:pt x="1424" y="116"/>
                    <a:pt x="1424" y="105"/>
                  </a:cubicBezTo>
                  <a:cubicBezTo>
                    <a:pt x="1413" y="94"/>
                    <a:pt x="1413" y="83"/>
                    <a:pt x="1402" y="71"/>
                  </a:cubicBezTo>
                  <a:cubicBezTo>
                    <a:pt x="1380" y="61"/>
                    <a:pt x="1346" y="38"/>
                    <a:pt x="1324" y="38"/>
                  </a:cubicBezTo>
                  <a:cubicBezTo>
                    <a:pt x="1301" y="27"/>
                    <a:pt x="1268" y="27"/>
                    <a:pt x="1246" y="27"/>
                  </a:cubicBezTo>
                  <a:cubicBezTo>
                    <a:pt x="1238" y="27"/>
                    <a:pt x="1188" y="51"/>
                    <a:pt x="1162" y="51"/>
                  </a:cubicBezTo>
                  <a:cubicBezTo>
                    <a:pt x="1152" y="51"/>
                    <a:pt x="1146" y="47"/>
                    <a:pt x="1146" y="38"/>
                  </a:cubicBezTo>
                  <a:cubicBezTo>
                    <a:pt x="1157" y="27"/>
                    <a:pt x="1146" y="16"/>
                    <a:pt x="1135" y="5"/>
                  </a:cubicBezTo>
                  <a:cubicBezTo>
                    <a:pt x="1125" y="1"/>
                    <a:pt x="1114" y="0"/>
                    <a:pt x="11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92" name="Google Shape;17092;p24"/>
            <p:cNvSpPr/>
            <p:nvPr/>
          </p:nvSpPr>
          <p:spPr>
            <a:xfrm flipH="1">
              <a:off x="297036" y="122971"/>
              <a:ext cx="164335" cy="112784"/>
            </a:xfrm>
            <a:custGeom>
              <a:avLst/>
              <a:gdLst/>
              <a:ahLst/>
              <a:cxnLst/>
              <a:rect l="l" t="t" r="r" b="b"/>
              <a:pathLst>
                <a:path w="2037" h="1398" extrusionOk="0">
                  <a:moveTo>
                    <a:pt x="1913" y="0"/>
                  </a:moveTo>
                  <a:cubicBezTo>
                    <a:pt x="1903" y="0"/>
                    <a:pt x="1891" y="11"/>
                    <a:pt x="1891" y="33"/>
                  </a:cubicBezTo>
                  <a:cubicBezTo>
                    <a:pt x="1869" y="67"/>
                    <a:pt x="1881" y="122"/>
                    <a:pt x="1858" y="156"/>
                  </a:cubicBezTo>
                  <a:cubicBezTo>
                    <a:pt x="1847" y="178"/>
                    <a:pt x="1824" y="178"/>
                    <a:pt x="1802" y="189"/>
                  </a:cubicBezTo>
                  <a:cubicBezTo>
                    <a:pt x="1747" y="234"/>
                    <a:pt x="1725" y="312"/>
                    <a:pt x="1758" y="379"/>
                  </a:cubicBezTo>
                  <a:cubicBezTo>
                    <a:pt x="1725" y="379"/>
                    <a:pt x="1703" y="379"/>
                    <a:pt x="1680" y="401"/>
                  </a:cubicBezTo>
                  <a:cubicBezTo>
                    <a:pt x="1647" y="423"/>
                    <a:pt x="1658" y="478"/>
                    <a:pt x="1614" y="501"/>
                  </a:cubicBezTo>
                  <a:cubicBezTo>
                    <a:pt x="1611" y="503"/>
                    <a:pt x="1608" y="504"/>
                    <a:pt x="1605" y="504"/>
                  </a:cubicBezTo>
                  <a:cubicBezTo>
                    <a:pt x="1596" y="504"/>
                    <a:pt x="1584" y="498"/>
                    <a:pt x="1571" y="498"/>
                  </a:cubicBezTo>
                  <a:cubicBezTo>
                    <a:pt x="1567" y="498"/>
                    <a:pt x="1562" y="498"/>
                    <a:pt x="1558" y="501"/>
                  </a:cubicBezTo>
                  <a:cubicBezTo>
                    <a:pt x="1525" y="523"/>
                    <a:pt x="1525" y="545"/>
                    <a:pt x="1525" y="579"/>
                  </a:cubicBezTo>
                  <a:cubicBezTo>
                    <a:pt x="1525" y="634"/>
                    <a:pt x="1525" y="678"/>
                    <a:pt x="1458" y="678"/>
                  </a:cubicBezTo>
                  <a:cubicBezTo>
                    <a:pt x="1446" y="678"/>
                    <a:pt x="1446" y="656"/>
                    <a:pt x="1436" y="656"/>
                  </a:cubicBezTo>
                  <a:cubicBezTo>
                    <a:pt x="1424" y="656"/>
                    <a:pt x="1413" y="668"/>
                    <a:pt x="1402" y="668"/>
                  </a:cubicBezTo>
                  <a:lnTo>
                    <a:pt x="1335" y="701"/>
                  </a:lnTo>
                  <a:cubicBezTo>
                    <a:pt x="1329" y="675"/>
                    <a:pt x="1314" y="665"/>
                    <a:pt x="1297" y="665"/>
                  </a:cubicBezTo>
                  <a:cubicBezTo>
                    <a:pt x="1255" y="665"/>
                    <a:pt x="1195" y="722"/>
                    <a:pt x="1179" y="745"/>
                  </a:cubicBezTo>
                  <a:cubicBezTo>
                    <a:pt x="1169" y="779"/>
                    <a:pt x="1169" y="834"/>
                    <a:pt x="1157" y="856"/>
                  </a:cubicBezTo>
                  <a:cubicBezTo>
                    <a:pt x="1151" y="860"/>
                    <a:pt x="1146" y="861"/>
                    <a:pt x="1141" y="861"/>
                  </a:cubicBezTo>
                  <a:cubicBezTo>
                    <a:pt x="1129" y="861"/>
                    <a:pt x="1121" y="850"/>
                    <a:pt x="1113" y="834"/>
                  </a:cubicBezTo>
                  <a:cubicBezTo>
                    <a:pt x="1080" y="834"/>
                    <a:pt x="1057" y="868"/>
                    <a:pt x="1024" y="879"/>
                  </a:cubicBezTo>
                  <a:cubicBezTo>
                    <a:pt x="1007" y="887"/>
                    <a:pt x="995" y="889"/>
                    <a:pt x="985" y="889"/>
                  </a:cubicBezTo>
                  <a:cubicBezTo>
                    <a:pt x="974" y="889"/>
                    <a:pt x="966" y="887"/>
                    <a:pt x="955" y="887"/>
                  </a:cubicBezTo>
                  <a:cubicBezTo>
                    <a:pt x="949" y="887"/>
                    <a:pt x="943" y="888"/>
                    <a:pt x="935" y="890"/>
                  </a:cubicBezTo>
                  <a:cubicBezTo>
                    <a:pt x="835" y="901"/>
                    <a:pt x="902" y="957"/>
                    <a:pt x="857" y="1001"/>
                  </a:cubicBezTo>
                  <a:cubicBezTo>
                    <a:pt x="846" y="1024"/>
                    <a:pt x="823" y="1034"/>
                    <a:pt x="791" y="1034"/>
                  </a:cubicBezTo>
                  <a:cubicBezTo>
                    <a:pt x="768" y="1024"/>
                    <a:pt x="768" y="1012"/>
                    <a:pt x="757" y="1001"/>
                  </a:cubicBezTo>
                  <a:cubicBezTo>
                    <a:pt x="740" y="990"/>
                    <a:pt x="729" y="987"/>
                    <a:pt x="716" y="987"/>
                  </a:cubicBezTo>
                  <a:cubicBezTo>
                    <a:pt x="703" y="987"/>
                    <a:pt x="690" y="990"/>
                    <a:pt x="668" y="990"/>
                  </a:cubicBezTo>
                  <a:cubicBezTo>
                    <a:pt x="635" y="990"/>
                    <a:pt x="601" y="945"/>
                    <a:pt x="568" y="945"/>
                  </a:cubicBezTo>
                  <a:cubicBezTo>
                    <a:pt x="524" y="945"/>
                    <a:pt x="512" y="979"/>
                    <a:pt x="479" y="990"/>
                  </a:cubicBezTo>
                  <a:cubicBezTo>
                    <a:pt x="445" y="990"/>
                    <a:pt x="390" y="979"/>
                    <a:pt x="356" y="979"/>
                  </a:cubicBezTo>
                  <a:cubicBezTo>
                    <a:pt x="312" y="968"/>
                    <a:pt x="267" y="935"/>
                    <a:pt x="223" y="912"/>
                  </a:cubicBezTo>
                  <a:cubicBezTo>
                    <a:pt x="178" y="879"/>
                    <a:pt x="134" y="856"/>
                    <a:pt x="89" y="824"/>
                  </a:cubicBezTo>
                  <a:cubicBezTo>
                    <a:pt x="56" y="801"/>
                    <a:pt x="34" y="767"/>
                    <a:pt x="0" y="745"/>
                  </a:cubicBezTo>
                  <a:lnTo>
                    <a:pt x="0" y="745"/>
                  </a:lnTo>
                  <a:cubicBezTo>
                    <a:pt x="23" y="801"/>
                    <a:pt x="56" y="846"/>
                    <a:pt x="79" y="901"/>
                  </a:cubicBezTo>
                  <a:cubicBezTo>
                    <a:pt x="123" y="979"/>
                    <a:pt x="178" y="1068"/>
                    <a:pt x="245" y="1123"/>
                  </a:cubicBezTo>
                  <a:cubicBezTo>
                    <a:pt x="290" y="1157"/>
                    <a:pt x="323" y="1168"/>
                    <a:pt x="356" y="1202"/>
                  </a:cubicBezTo>
                  <a:cubicBezTo>
                    <a:pt x="390" y="1235"/>
                    <a:pt x="423" y="1246"/>
                    <a:pt x="457" y="1268"/>
                  </a:cubicBezTo>
                  <a:cubicBezTo>
                    <a:pt x="501" y="1279"/>
                    <a:pt x="512" y="1324"/>
                    <a:pt x="546" y="1346"/>
                  </a:cubicBezTo>
                  <a:cubicBezTo>
                    <a:pt x="565" y="1359"/>
                    <a:pt x="585" y="1364"/>
                    <a:pt x="605" y="1364"/>
                  </a:cubicBezTo>
                  <a:cubicBezTo>
                    <a:pt x="618" y="1364"/>
                    <a:pt x="632" y="1362"/>
                    <a:pt x="646" y="1357"/>
                  </a:cubicBezTo>
                  <a:cubicBezTo>
                    <a:pt x="674" y="1343"/>
                    <a:pt x="693" y="1329"/>
                    <a:pt x="715" y="1329"/>
                  </a:cubicBezTo>
                  <a:cubicBezTo>
                    <a:pt x="727" y="1329"/>
                    <a:pt x="741" y="1334"/>
                    <a:pt x="757" y="1346"/>
                  </a:cubicBezTo>
                  <a:cubicBezTo>
                    <a:pt x="791" y="1368"/>
                    <a:pt x="823" y="1390"/>
                    <a:pt x="868" y="1390"/>
                  </a:cubicBezTo>
                  <a:cubicBezTo>
                    <a:pt x="885" y="1395"/>
                    <a:pt x="902" y="1397"/>
                    <a:pt x="918" y="1397"/>
                  </a:cubicBezTo>
                  <a:cubicBezTo>
                    <a:pt x="979" y="1397"/>
                    <a:pt x="1036" y="1368"/>
                    <a:pt x="1080" y="1324"/>
                  </a:cubicBezTo>
                  <a:cubicBezTo>
                    <a:pt x="1100" y="1304"/>
                    <a:pt x="1128" y="1300"/>
                    <a:pt x="1157" y="1300"/>
                  </a:cubicBezTo>
                  <a:cubicBezTo>
                    <a:pt x="1176" y="1300"/>
                    <a:pt x="1196" y="1301"/>
                    <a:pt x="1213" y="1301"/>
                  </a:cubicBezTo>
                  <a:cubicBezTo>
                    <a:pt x="1258" y="1291"/>
                    <a:pt x="1302" y="1268"/>
                    <a:pt x="1347" y="1257"/>
                  </a:cubicBezTo>
                  <a:cubicBezTo>
                    <a:pt x="1436" y="1202"/>
                    <a:pt x="1525" y="1146"/>
                    <a:pt x="1602" y="1079"/>
                  </a:cubicBezTo>
                  <a:cubicBezTo>
                    <a:pt x="1636" y="1034"/>
                    <a:pt x="1669" y="1001"/>
                    <a:pt x="1713" y="968"/>
                  </a:cubicBezTo>
                  <a:cubicBezTo>
                    <a:pt x="1747" y="935"/>
                    <a:pt x="1792" y="912"/>
                    <a:pt x="1814" y="856"/>
                  </a:cubicBezTo>
                  <a:cubicBezTo>
                    <a:pt x="1836" y="824"/>
                    <a:pt x="1836" y="779"/>
                    <a:pt x="1858" y="735"/>
                  </a:cubicBezTo>
                  <a:cubicBezTo>
                    <a:pt x="1881" y="690"/>
                    <a:pt x="1925" y="656"/>
                    <a:pt x="1947" y="601"/>
                  </a:cubicBezTo>
                  <a:cubicBezTo>
                    <a:pt x="1970" y="579"/>
                    <a:pt x="1980" y="534"/>
                    <a:pt x="1980" y="501"/>
                  </a:cubicBezTo>
                  <a:cubicBezTo>
                    <a:pt x="1970" y="478"/>
                    <a:pt x="1970" y="468"/>
                    <a:pt x="1958" y="445"/>
                  </a:cubicBezTo>
                  <a:cubicBezTo>
                    <a:pt x="1947" y="412"/>
                    <a:pt x="1936" y="412"/>
                    <a:pt x="1958" y="389"/>
                  </a:cubicBezTo>
                  <a:cubicBezTo>
                    <a:pt x="2036" y="323"/>
                    <a:pt x="1992" y="245"/>
                    <a:pt x="1947" y="167"/>
                  </a:cubicBezTo>
                  <a:cubicBezTo>
                    <a:pt x="1913" y="112"/>
                    <a:pt x="1913" y="56"/>
                    <a:pt x="19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93" name="Google Shape;17093;p24"/>
            <p:cNvSpPr/>
            <p:nvPr/>
          </p:nvSpPr>
          <p:spPr>
            <a:xfrm flipH="1">
              <a:off x="352702" y="102076"/>
              <a:ext cx="79061" cy="73898"/>
            </a:xfrm>
            <a:custGeom>
              <a:avLst/>
              <a:gdLst/>
              <a:ahLst/>
              <a:cxnLst/>
              <a:rect l="l" t="t" r="r" b="b"/>
              <a:pathLst>
                <a:path w="980" h="916" extrusionOk="0">
                  <a:moveTo>
                    <a:pt x="681" y="0"/>
                  </a:moveTo>
                  <a:cubicBezTo>
                    <a:pt x="649" y="0"/>
                    <a:pt x="617" y="11"/>
                    <a:pt x="624" y="37"/>
                  </a:cubicBezTo>
                  <a:cubicBezTo>
                    <a:pt x="590" y="48"/>
                    <a:pt x="579" y="48"/>
                    <a:pt x="557" y="70"/>
                  </a:cubicBezTo>
                  <a:cubicBezTo>
                    <a:pt x="529" y="61"/>
                    <a:pt x="493" y="20"/>
                    <a:pt x="456" y="20"/>
                  </a:cubicBezTo>
                  <a:cubicBezTo>
                    <a:pt x="449" y="20"/>
                    <a:pt x="441" y="22"/>
                    <a:pt x="434" y="25"/>
                  </a:cubicBezTo>
                  <a:cubicBezTo>
                    <a:pt x="439" y="46"/>
                    <a:pt x="435" y="53"/>
                    <a:pt x="428" y="53"/>
                  </a:cubicBezTo>
                  <a:cubicBezTo>
                    <a:pt x="416" y="53"/>
                    <a:pt x="393" y="33"/>
                    <a:pt x="379" y="25"/>
                  </a:cubicBezTo>
                  <a:cubicBezTo>
                    <a:pt x="368" y="25"/>
                    <a:pt x="323" y="37"/>
                    <a:pt x="312" y="48"/>
                  </a:cubicBezTo>
                  <a:cubicBezTo>
                    <a:pt x="256" y="70"/>
                    <a:pt x="256" y="126"/>
                    <a:pt x="256" y="181"/>
                  </a:cubicBezTo>
                  <a:cubicBezTo>
                    <a:pt x="179" y="203"/>
                    <a:pt x="78" y="304"/>
                    <a:pt x="112" y="393"/>
                  </a:cubicBezTo>
                  <a:cubicBezTo>
                    <a:pt x="68" y="415"/>
                    <a:pt x="23" y="470"/>
                    <a:pt x="12" y="515"/>
                  </a:cubicBezTo>
                  <a:cubicBezTo>
                    <a:pt x="1" y="582"/>
                    <a:pt x="23" y="582"/>
                    <a:pt x="68" y="604"/>
                  </a:cubicBezTo>
                  <a:cubicBezTo>
                    <a:pt x="123" y="648"/>
                    <a:pt x="101" y="671"/>
                    <a:pt x="90" y="727"/>
                  </a:cubicBezTo>
                  <a:cubicBezTo>
                    <a:pt x="78" y="782"/>
                    <a:pt x="112" y="882"/>
                    <a:pt x="167" y="905"/>
                  </a:cubicBezTo>
                  <a:cubicBezTo>
                    <a:pt x="190" y="915"/>
                    <a:pt x="246" y="915"/>
                    <a:pt x="256" y="915"/>
                  </a:cubicBezTo>
                  <a:cubicBezTo>
                    <a:pt x="312" y="915"/>
                    <a:pt x="335" y="882"/>
                    <a:pt x="368" y="860"/>
                  </a:cubicBezTo>
                  <a:cubicBezTo>
                    <a:pt x="390" y="848"/>
                    <a:pt x="424" y="848"/>
                    <a:pt x="434" y="838"/>
                  </a:cubicBezTo>
                  <a:cubicBezTo>
                    <a:pt x="456" y="826"/>
                    <a:pt x="468" y="771"/>
                    <a:pt x="490" y="771"/>
                  </a:cubicBezTo>
                  <a:cubicBezTo>
                    <a:pt x="501" y="771"/>
                    <a:pt x="513" y="793"/>
                    <a:pt x="523" y="793"/>
                  </a:cubicBezTo>
                  <a:cubicBezTo>
                    <a:pt x="557" y="816"/>
                    <a:pt x="579" y="816"/>
                    <a:pt x="612" y="816"/>
                  </a:cubicBezTo>
                  <a:cubicBezTo>
                    <a:pt x="646" y="804"/>
                    <a:pt x="668" y="793"/>
                    <a:pt x="701" y="782"/>
                  </a:cubicBezTo>
                  <a:cubicBezTo>
                    <a:pt x="746" y="760"/>
                    <a:pt x="757" y="749"/>
                    <a:pt x="757" y="704"/>
                  </a:cubicBezTo>
                  <a:cubicBezTo>
                    <a:pt x="768" y="682"/>
                    <a:pt x="757" y="648"/>
                    <a:pt x="779" y="626"/>
                  </a:cubicBezTo>
                  <a:cubicBezTo>
                    <a:pt x="802" y="604"/>
                    <a:pt x="857" y="604"/>
                    <a:pt x="891" y="571"/>
                  </a:cubicBezTo>
                  <a:cubicBezTo>
                    <a:pt x="946" y="537"/>
                    <a:pt x="980" y="504"/>
                    <a:pt x="957" y="437"/>
                  </a:cubicBezTo>
                  <a:cubicBezTo>
                    <a:pt x="946" y="393"/>
                    <a:pt x="913" y="359"/>
                    <a:pt x="879" y="337"/>
                  </a:cubicBezTo>
                  <a:cubicBezTo>
                    <a:pt x="924" y="270"/>
                    <a:pt x="980" y="193"/>
                    <a:pt x="913" y="126"/>
                  </a:cubicBezTo>
                  <a:cubicBezTo>
                    <a:pt x="891" y="92"/>
                    <a:pt x="868" y="82"/>
                    <a:pt x="835" y="82"/>
                  </a:cubicBezTo>
                  <a:cubicBezTo>
                    <a:pt x="817" y="82"/>
                    <a:pt x="793" y="96"/>
                    <a:pt x="778" y="96"/>
                  </a:cubicBezTo>
                  <a:cubicBezTo>
                    <a:pt x="774" y="96"/>
                    <a:pt x="770" y="95"/>
                    <a:pt x="768" y="92"/>
                  </a:cubicBezTo>
                  <a:cubicBezTo>
                    <a:pt x="723" y="82"/>
                    <a:pt x="757" y="37"/>
                    <a:pt x="735" y="15"/>
                  </a:cubicBezTo>
                  <a:cubicBezTo>
                    <a:pt x="726" y="6"/>
                    <a:pt x="703" y="0"/>
                    <a:pt x="6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-270619" y="1127078"/>
            <a:ext cx="3104357" cy="3820573"/>
            <a:chOff x="491381" y="857448"/>
            <a:chExt cx="3104357" cy="3820573"/>
          </a:xfrm>
        </p:grpSpPr>
        <p:grpSp>
          <p:nvGrpSpPr>
            <p:cNvPr id="3" name="Group 2"/>
            <p:cNvGrpSpPr/>
            <p:nvPr/>
          </p:nvGrpSpPr>
          <p:grpSpPr>
            <a:xfrm>
              <a:off x="952960" y="1240359"/>
              <a:ext cx="2580490" cy="2447456"/>
              <a:chOff x="952960" y="1240359"/>
              <a:chExt cx="2580490" cy="2447456"/>
            </a:xfrm>
          </p:grpSpPr>
          <p:sp>
            <p:nvSpPr>
              <p:cNvPr id="16255" name="Google Shape;16255;p24"/>
              <p:cNvSpPr/>
              <p:nvPr/>
            </p:nvSpPr>
            <p:spPr>
              <a:xfrm rot="-402957" flipH="1">
                <a:off x="952960" y="1240359"/>
                <a:ext cx="2580490" cy="2447456"/>
              </a:xfrm>
              <a:custGeom>
                <a:avLst/>
                <a:gdLst/>
                <a:ahLst/>
                <a:cxnLst/>
                <a:rect l="l" t="t" r="r" b="b"/>
                <a:pathLst>
                  <a:path w="16251" h="18597" extrusionOk="0">
                    <a:moveTo>
                      <a:pt x="10544" y="1"/>
                    </a:moveTo>
                    <a:cubicBezTo>
                      <a:pt x="10410" y="1"/>
                      <a:pt x="10410" y="156"/>
                      <a:pt x="10266" y="156"/>
                    </a:cubicBezTo>
                    <a:cubicBezTo>
                      <a:pt x="10121" y="156"/>
                      <a:pt x="10121" y="57"/>
                      <a:pt x="9977" y="57"/>
                    </a:cubicBezTo>
                    <a:cubicBezTo>
                      <a:pt x="9832" y="57"/>
                      <a:pt x="9832" y="201"/>
                      <a:pt x="9688" y="201"/>
                    </a:cubicBezTo>
                    <a:cubicBezTo>
                      <a:pt x="9543" y="201"/>
                      <a:pt x="9543" y="368"/>
                      <a:pt x="9399" y="368"/>
                    </a:cubicBezTo>
                    <a:cubicBezTo>
                      <a:pt x="9254" y="368"/>
                      <a:pt x="9254" y="201"/>
                      <a:pt x="9110" y="201"/>
                    </a:cubicBezTo>
                    <a:cubicBezTo>
                      <a:pt x="8965" y="201"/>
                      <a:pt x="8965" y="90"/>
                      <a:pt x="8820" y="90"/>
                    </a:cubicBezTo>
                    <a:cubicBezTo>
                      <a:pt x="8675" y="90"/>
                      <a:pt x="8675" y="45"/>
                      <a:pt x="8531" y="45"/>
                    </a:cubicBezTo>
                    <a:cubicBezTo>
                      <a:pt x="8386" y="45"/>
                      <a:pt x="8386" y="101"/>
                      <a:pt x="8242" y="101"/>
                    </a:cubicBezTo>
                    <a:cubicBezTo>
                      <a:pt x="8097" y="101"/>
                      <a:pt x="8097" y="57"/>
                      <a:pt x="7953" y="57"/>
                    </a:cubicBezTo>
                    <a:cubicBezTo>
                      <a:pt x="7808" y="57"/>
                      <a:pt x="7808" y="268"/>
                      <a:pt x="7664" y="268"/>
                    </a:cubicBezTo>
                    <a:cubicBezTo>
                      <a:pt x="7519" y="268"/>
                      <a:pt x="7519" y="134"/>
                      <a:pt x="7375" y="134"/>
                    </a:cubicBezTo>
                    <a:cubicBezTo>
                      <a:pt x="7230" y="134"/>
                      <a:pt x="7230" y="123"/>
                      <a:pt x="7085" y="123"/>
                    </a:cubicBezTo>
                    <a:cubicBezTo>
                      <a:pt x="6952" y="123"/>
                      <a:pt x="6952" y="168"/>
                      <a:pt x="6807" y="168"/>
                    </a:cubicBezTo>
                    <a:cubicBezTo>
                      <a:pt x="6663" y="168"/>
                      <a:pt x="6663" y="223"/>
                      <a:pt x="6518" y="223"/>
                    </a:cubicBezTo>
                    <a:cubicBezTo>
                      <a:pt x="6374" y="223"/>
                      <a:pt x="6374" y="368"/>
                      <a:pt x="6229" y="368"/>
                    </a:cubicBezTo>
                    <a:cubicBezTo>
                      <a:pt x="6084" y="368"/>
                      <a:pt x="6084" y="123"/>
                      <a:pt x="5939" y="123"/>
                    </a:cubicBezTo>
                    <a:cubicBezTo>
                      <a:pt x="5795" y="123"/>
                      <a:pt x="5795" y="146"/>
                      <a:pt x="5650" y="146"/>
                    </a:cubicBezTo>
                    <a:cubicBezTo>
                      <a:pt x="5506" y="146"/>
                      <a:pt x="5506" y="212"/>
                      <a:pt x="5361" y="212"/>
                    </a:cubicBezTo>
                    <a:cubicBezTo>
                      <a:pt x="5217" y="212"/>
                      <a:pt x="5217" y="79"/>
                      <a:pt x="5072" y="79"/>
                    </a:cubicBezTo>
                    <a:cubicBezTo>
                      <a:pt x="4928" y="79"/>
                      <a:pt x="4928" y="257"/>
                      <a:pt x="4783" y="257"/>
                    </a:cubicBezTo>
                    <a:cubicBezTo>
                      <a:pt x="4639" y="257"/>
                      <a:pt x="4639" y="101"/>
                      <a:pt x="4494" y="101"/>
                    </a:cubicBezTo>
                    <a:cubicBezTo>
                      <a:pt x="4349" y="101"/>
                      <a:pt x="4349" y="268"/>
                      <a:pt x="4204" y="268"/>
                    </a:cubicBezTo>
                    <a:cubicBezTo>
                      <a:pt x="4071" y="268"/>
                      <a:pt x="4071" y="235"/>
                      <a:pt x="3927" y="235"/>
                    </a:cubicBezTo>
                    <a:cubicBezTo>
                      <a:pt x="3782" y="235"/>
                      <a:pt x="3782" y="168"/>
                      <a:pt x="3638" y="168"/>
                    </a:cubicBezTo>
                    <a:cubicBezTo>
                      <a:pt x="3493" y="168"/>
                      <a:pt x="3493" y="334"/>
                      <a:pt x="3348" y="334"/>
                    </a:cubicBezTo>
                    <a:cubicBezTo>
                      <a:pt x="3203" y="334"/>
                      <a:pt x="3203" y="201"/>
                      <a:pt x="3059" y="201"/>
                    </a:cubicBezTo>
                    <a:cubicBezTo>
                      <a:pt x="2914" y="201"/>
                      <a:pt x="2914" y="35"/>
                      <a:pt x="2770" y="35"/>
                    </a:cubicBezTo>
                    <a:cubicBezTo>
                      <a:pt x="2625" y="35"/>
                      <a:pt x="2625" y="235"/>
                      <a:pt x="2481" y="235"/>
                    </a:cubicBezTo>
                    <a:cubicBezTo>
                      <a:pt x="2336" y="235"/>
                      <a:pt x="2336" y="90"/>
                      <a:pt x="2192" y="90"/>
                    </a:cubicBezTo>
                    <a:cubicBezTo>
                      <a:pt x="2047" y="90"/>
                      <a:pt x="2047" y="279"/>
                      <a:pt x="1902" y="279"/>
                    </a:cubicBezTo>
                    <a:cubicBezTo>
                      <a:pt x="1757" y="279"/>
                      <a:pt x="1757" y="23"/>
                      <a:pt x="1613" y="23"/>
                    </a:cubicBezTo>
                    <a:lnTo>
                      <a:pt x="1335" y="23"/>
                    </a:lnTo>
                    <a:cubicBezTo>
                      <a:pt x="1191" y="23"/>
                      <a:pt x="1191" y="156"/>
                      <a:pt x="1046" y="156"/>
                    </a:cubicBezTo>
                    <a:cubicBezTo>
                      <a:pt x="901" y="156"/>
                      <a:pt x="901" y="67"/>
                      <a:pt x="756" y="67"/>
                    </a:cubicBezTo>
                    <a:cubicBezTo>
                      <a:pt x="612" y="67"/>
                      <a:pt x="612" y="223"/>
                      <a:pt x="467" y="223"/>
                    </a:cubicBezTo>
                    <a:cubicBezTo>
                      <a:pt x="350" y="223"/>
                      <a:pt x="246" y="75"/>
                      <a:pt x="158" y="75"/>
                    </a:cubicBezTo>
                    <a:cubicBezTo>
                      <a:pt x="138" y="75"/>
                      <a:pt x="119" y="83"/>
                      <a:pt x="101" y="101"/>
                    </a:cubicBezTo>
                    <a:cubicBezTo>
                      <a:pt x="0" y="201"/>
                      <a:pt x="134" y="334"/>
                      <a:pt x="134" y="479"/>
                    </a:cubicBezTo>
                    <a:cubicBezTo>
                      <a:pt x="134" y="624"/>
                      <a:pt x="67" y="624"/>
                      <a:pt x="67" y="769"/>
                    </a:cubicBezTo>
                    <a:cubicBezTo>
                      <a:pt x="67" y="913"/>
                      <a:pt x="234" y="913"/>
                      <a:pt x="234" y="1058"/>
                    </a:cubicBezTo>
                    <a:cubicBezTo>
                      <a:pt x="234" y="1202"/>
                      <a:pt x="78" y="1202"/>
                      <a:pt x="78" y="1347"/>
                    </a:cubicBezTo>
                    <a:cubicBezTo>
                      <a:pt x="78" y="1491"/>
                      <a:pt x="56" y="1491"/>
                      <a:pt x="56" y="1636"/>
                    </a:cubicBezTo>
                    <a:cubicBezTo>
                      <a:pt x="56" y="1780"/>
                      <a:pt x="12" y="1780"/>
                      <a:pt x="12" y="1925"/>
                    </a:cubicBezTo>
                    <a:cubicBezTo>
                      <a:pt x="12" y="2069"/>
                      <a:pt x="334" y="2069"/>
                      <a:pt x="334" y="2214"/>
                    </a:cubicBezTo>
                    <a:cubicBezTo>
                      <a:pt x="334" y="2359"/>
                      <a:pt x="301" y="2359"/>
                      <a:pt x="301" y="2504"/>
                    </a:cubicBezTo>
                    <a:cubicBezTo>
                      <a:pt x="301" y="2648"/>
                      <a:pt x="267" y="2648"/>
                      <a:pt x="267" y="2793"/>
                    </a:cubicBezTo>
                    <a:cubicBezTo>
                      <a:pt x="267" y="2937"/>
                      <a:pt x="279" y="2937"/>
                      <a:pt x="279" y="3082"/>
                    </a:cubicBezTo>
                    <a:cubicBezTo>
                      <a:pt x="279" y="3226"/>
                      <a:pt x="145" y="3226"/>
                      <a:pt x="145" y="3371"/>
                    </a:cubicBezTo>
                    <a:cubicBezTo>
                      <a:pt x="145" y="3515"/>
                      <a:pt x="22" y="3515"/>
                      <a:pt x="22" y="3660"/>
                    </a:cubicBezTo>
                    <a:cubicBezTo>
                      <a:pt x="22" y="3804"/>
                      <a:pt x="134" y="3804"/>
                      <a:pt x="134" y="3950"/>
                    </a:cubicBezTo>
                    <a:cubicBezTo>
                      <a:pt x="134" y="4094"/>
                      <a:pt x="89" y="4094"/>
                      <a:pt x="89" y="4239"/>
                    </a:cubicBezTo>
                    <a:cubicBezTo>
                      <a:pt x="89" y="4383"/>
                      <a:pt x="167" y="4383"/>
                      <a:pt x="167" y="4528"/>
                    </a:cubicBezTo>
                    <a:cubicBezTo>
                      <a:pt x="167" y="4672"/>
                      <a:pt x="267" y="4672"/>
                      <a:pt x="267" y="4817"/>
                    </a:cubicBezTo>
                    <a:cubicBezTo>
                      <a:pt x="267" y="4961"/>
                      <a:pt x="334" y="4961"/>
                      <a:pt x="334" y="5106"/>
                    </a:cubicBezTo>
                    <a:cubicBezTo>
                      <a:pt x="334" y="5250"/>
                      <a:pt x="223" y="5250"/>
                      <a:pt x="223" y="5395"/>
                    </a:cubicBezTo>
                    <a:cubicBezTo>
                      <a:pt x="223" y="5540"/>
                      <a:pt x="101" y="5540"/>
                      <a:pt x="101" y="5685"/>
                    </a:cubicBezTo>
                    <a:cubicBezTo>
                      <a:pt x="101" y="5829"/>
                      <a:pt x="345" y="5829"/>
                      <a:pt x="345" y="5974"/>
                    </a:cubicBezTo>
                    <a:cubicBezTo>
                      <a:pt x="345" y="6118"/>
                      <a:pt x="190" y="6118"/>
                      <a:pt x="190" y="6263"/>
                    </a:cubicBezTo>
                    <a:cubicBezTo>
                      <a:pt x="190" y="6407"/>
                      <a:pt x="156" y="6407"/>
                      <a:pt x="156" y="6552"/>
                    </a:cubicBezTo>
                    <a:cubicBezTo>
                      <a:pt x="156" y="6696"/>
                      <a:pt x="234" y="6696"/>
                      <a:pt x="234" y="6841"/>
                    </a:cubicBezTo>
                    <a:cubicBezTo>
                      <a:pt x="234" y="6985"/>
                      <a:pt x="190" y="6985"/>
                      <a:pt x="190" y="7130"/>
                    </a:cubicBezTo>
                    <a:cubicBezTo>
                      <a:pt x="190" y="7275"/>
                      <a:pt x="111" y="7275"/>
                      <a:pt x="111" y="7420"/>
                    </a:cubicBezTo>
                    <a:cubicBezTo>
                      <a:pt x="111" y="7564"/>
                      <a:pt x="12" y="7564"/>
                      <a:pt x="12" y="7709"/>
                    </a:cubicBezTo>
                    <a:cubicBezTo>
                      <a:pt x="12" y="7865"/>
                      <a:pt x="89" y="7865"/>
                      <a:pt x="89" y="8009"/>
                    </a:cubicBezTo>
                    <a:cubicBezTo>
                      <a:pt x="89" y="8154"/>
                      <a:pt x="223" y="8154"/>
                      <a:pt x="223" y="8298"/>
                    </a:cubicBezTo>
                    <a:cubicBezTo>
                      <a:pt x="223" y="8443"/>
                      <a:pt x="212" y="8443"/>
                      <a:pt x="212" y="8587"/>
                    </a:cubicBezTo>
                    <a:cubicBezTo>
                      <a:pt x="212" y="8732"/>
                      <a:pt x="356" y="8732"/>
                      <a:pt x="356" y="8876"/>
                    </a:cubicBezTo>
                    <a:cubicBezTo>
                      <a:pt x="356" y="9021"/>
                      <a:pt x="123" y="9021"/>
                      <a:pt x="123" y="9165"/>
                    </a:cubicBezTo>
                    <a:cubicBezTo>
                      <a:pt x="123" y="9310"/>
                      <a:pt x="67" y="9310"/>
                      <a:pt x="67" y="9455"/>
                    </a:cubicBezTo>
                    <a:cubicBezTo>
                      <a:pt x="67" y="9600"/>
                      <a:pt x="45" y="9600"/>
                      <a:pt x="45" y="9744"/>
                    </a:cubicBezTo>
                    <a:cubicBezTo>
                      <a:pt x="45" y="9889"/>
                      <a:pt x="190" y="9889"/>
                      <a:pt x="190" y="10033"/>
                    </a:cubicBezTo>
                    <a:cubicBezTo>
                      <a:pt x="190" y="10178"/>
                      <a:pt x="67" y="10178"/>
                      <a:pt x="67" y="10322"/>
                    </a:cubicBezTo>
                    <a:lnTo>
                      <a:pt x="67" y="10611"/>
                    </a:lnTo>
                    <a:cubicBezTo>
                      <a:pt x="67" y="10756"/>
                      <a:pt x="12" y="10756"/>
                      <a:pt x="12" y="10900"/>
                    </a:cubicBezTo>
                    <a:cubicBezTo>
                      <a:pt x="12" y="11045"/>
                      <a:pt x="334" y="11045"/>
                      <a:pt x="334" y="11190"/>
                    </a:cubicBezTo>
                    <a:cubicBezTo>
                      <a:pt x="334" y="11335"/>
                      <a:pt x="134" y="11335"/>
                      <a:pt x="134" y="11479"/>
                    </a:cubicBezTo>
                    <a:cubicBezTo>
                      <a:pt x="134" y="11624"/>
                      <a:pt x="223" y="11624"/>
                      <a:pt x="223" y="11768"/>
                    </a:cubicBezTo>
                    <a:cubicBezTo>
                      <a:pt x="223" y="11913"/>
                      <a:pt x="200" y="11913"/>
                      <a:pt x="200" y="12057"/>
                    </a:cubicBezTo>
                    <a:cubicBezTo>
                      <a:pt x="200" y="12202"/>
                      <a:pt x="12" y="12202"/>
                      <a:pt x="12" y="12346"/>
                    </a:cubicBezTo>
                    <a:cubicBezTo>
                      <a:pt x="12" y="12491"/>
                      <a:pt x="289" y="12491"/>
                      <a:pt x="289" y="12636"/>
                    </a:cubicBezTo>
                    <a:cubicBezTo>
                      <a:pt x="289" y="12781"/>
                      <a:pt x="345" y="12781"/>
                      <a:pt x="345" y="12925"/>
                    </a:cubicBezTo>
                    <a:cubicBezTo>
                      <a:pt x="345" y="13070"/>
                      <a:pt x="301" y="13070"/>
                      <a:pt x="301" y="13214"/>
                    </a:cubicBezTo>
                    <a:cubicBezTo>
                      <a:pt x="301" y="13359"/>
                      <a:pt x="312" y="13359"/>
                      <a:pt x="312" y="13503"/>
                    </a:cubicBezTo>
                    <a:cubicBezTo>
                      <a:pt x="312" y="13648"/>
                      <a:pt x="267" y="13648"/>
                      <a:pt x="267" y="13792"/>
                    </a:cubicBezTo>
                    <a:cubicBezTo>
                      <a:pt x="267" y="13937"/>
                      <a:pt x="145" y="13937"/>
                      <a:pt x="145" y="14081"/>
                    </a:cubicBezTo>
                    <a:cubicBezTo>
                      <a:pt x="145" y="14226"/>
                      <a:pt x="167" y="14226"/>
                      <a:pt x="167" y="14371"/>
                    </a:cubicBezTo>
                    <a:cubicBezTo>
                      <a:pt x="167" y="14516"/>
                      <a:pt x="312" y="14516"/>
                      <a:pt x="312" y="14660"/>
                    </a:cubicBezTo>
                    <a:cubicBezTo>
                      <a:pt x="312" y="14805"/>
                      <a:pt x="123" y="14805"/>
                      <a:pt x="123" y="14949"/>
                    </a:cubicBezTo>
                    <a:cubicBezTo>
                      <a:pt x="123" y="15094"/>
                      <a:pt x="89" y="15094"/>
                      <a:pt x="89" y="15227"/>
                    </a:cubicBezTo>
                    <a:cubicBezTo>
                      <a:pt x="89" y="15372"/>
                      <a:pt x="78" y="15372"/>
                      <a:pt x="78" y="15517"/>
                    </a:cubicBezTo>
                    <a:cubicBezTo>
                      <a:pt x="78" y="15661"/>
                      <a:pt x="167" y="15661"/>
                      <a:pt x="167" y="15806"/>
                    </a:cubicBezTo>
                    <a:cubicBezTo>
                      <a:pt x="167" y="15950"/>
                      <a:pt x="289" y="15950"/>
                      <a:pt x="289" y="16095"/>
                    </a:cubicBezTo>
                    <a:cubicBezTo>
                      <a:pt x="289" y="16239"/>
                      <a:pt x="345" y="16239"/>
                      <a:pt x="345" y="16384"/>
                    </a:cubicBezTo>
                    <a:cubicBezTo>
                      <a:pt x="345" y="16528"/>
                      <a:pt x="145" y="16528"/>
                      <a:pt x="145" y="16673"/>
                    </a:cubicBezTo>
                    <a:cubicBezTo>
                      <a:pt x="145" y="16817"/>
                      <a:pt x="267" y="16817"/>
                      <a:pt x="267" y="16962"/>
                    </a:cubicBezTo>
                    <a:cubicBezTo>
                      <a:pt x="267" y="17107"/>
                      <a:pt x="89" y="17107"/>
                      <a:pt x="89" y="17252"/>
                    </a:cubicBezTo>
                    <a:cubicBezTo>
                      <a:pt x="89" y="17396"/>
                      <a:pt x="334" y="17396"/>
                      <a:pt x="334" y="17541"/>
                    </a:cubicBezTo>
                    <a:cubicBezTo>
                      <a:pt x="334" y="17685"/>
                      <a:pt x="178" y="17685"/>
                      <a:pt x="178" y="17830"/>
                    </a:cubicBezTo>
                    <a:cubicBezTo>
                      <a:pt x="178" y="17974"/>
                      <a:pt x="134" y="17974"/>
                      <a:pt x="134" y="18119"/>
                    </a:cubicBezTo>
                    <a:cubicBezTo>
                      <a:pt x="134" y="18263"/>
                      <a:pt x="22" y="18375"/>
                      <a:pt x="123" y="18475"/>
                    </a:cubicBezTo>
                    <a:cubicBezTo>
                      <a:pt x="205" y="18557"/>
                      <a:pt x="288" y="18564"/>
                      <a:pt x="395" y="18564"/>
                    </a:cubicBezTo>
                    <a:cubicBezTo>
                      <a:pt x="418" y="18564"/>
                      <a:pt x="442" y="18564"/>
                      <a:pt x="467" y="18564"/>
                    </a:cubicBezTo>
                    <a:cubicBezTo>
                      <a:pt x="612" y="18564"/>
                      <a:pt x="612" y="18263"/>
                      <a:pt x="756" y="18263"/>
                    </a:cubicBezTo>
                    <a:cubicBezTo>
                      <a:pt x="901" y="18263"/>
                      <a:pt x="901" y="18453"/>
                      <a:pt x="1046" y="18453"/>
                    </a:cubicBezTo>
                    <a:cubicBezTo>
                      <a:pt x="1191" y="18453"/>
                      <a:pt x="1191" y="18419"/>
                      <a:pt x="1335" y="18419"/>
                    </a:cubicBezTo>
                    <a:cubicBezTo>
                      <a:pt x="1480" y="18419"/>
                      <a:pt x="1480" y="18241"/>
                      <a:pt x="1624" y="18241"/>
                    </a:cubicBezTo>
                    <a:cubicBezTo>
                      <a:pt x="1769" y="18241"/>
                      <a:pt x="1769" y="18431"/>
                      <a:pt x="1913" y="18431"/>
                    </a:cubicBezTo>
                    <a:cubicBezTo>
                      <a:pt x="2058" y="18431"/>
                      <a:pt x="2058" y="18475"/>
                      <a:pt x="2202" y="18475"/>
                    </a:cubicBezTo>
                    <a:cubicBezTo>
                      <a:pt x="2347" y="18475"/>
                      <a:pt x="2347" y="18520"/>
                      <a:pt x="2492" y="18520"/>
                    </a:cubicBezTo>
                    <a:cubicBezTo>
                      <a:pt x="2637" y="18520"/>
                      <a:pt x="2637" y="18230"/>
                      <a:pt x="2781" y="18230"/>
                    </a:cubicBezTo>
                    <a:cubicBezTo>
                      <a:pt x="2926" y="18230"/>
                      <a:pt x="2926" y="18486"/>
                      <a:pt x="3070" y="18486"/>
                    </a:cubicBezTo>
                    <a:cubicBezTo>
                      <a:pt x="3215" y="18486"/>
                      <a:pt x="3215" y="18453"/>
                      <a:pt x="3359" y="18453"/>
                    </a:cubicBezTo>
                    <a:cubicBezTo>
                      <a:pt x="3504" y="18453"/>
                      <a:pt x="3504" y="18597"/>
                      <a:pt x="3638" y="18597"/>
                    </a:cubicBezTo>
                    <a:cubicBezTo>
                      <a:pt x="3782" y="18597"/>
                      <a:pt x="3782" y="18352"/>
                      <a:pt x="3927" y="18352"/>
                    </a:cubicBezTo>
                    <a:cubicBezTo>
                      <a:pt x="4071" y="18352"/>
                      <a:pt x="4071" y="18286"/>
                      <a:pt x="4216" y="18286"/>
                    </a:cubicBezTo>
                    <a:cubicBezTo>
                      <a:pt x="4360" y="18286"/>
                      <a:pt x="4360" y="18342"/>
                      <a:pt x="4505" y="18342"/>
                    </a:cubicBezTo>
                    <a:cubicBezTo>
                      <a:pt x="4649" y="18342"/>
                      <a:pt x="4649" y="18330"/>
                      <a:pt x="4794" y="18330"/>
                    </a:cubicBezTo>
                    <a:cubicBezTo>
                      <a:pt x="4938" y="18330"/>
                      <a:pt x="4938" y="18453"/>
                      <a:pt x="5083" y="18453"/>
                    </a:cubicBezTo>
                    <a:cubicBezTo>
                      <a:pt x="5228" y="18453"/>
                      <a:pt x="5228" y="18275"/>
                      <a:pt x="5373" y="18275"/>
                    </a:cubicBezTo>
                    <a:cubicBezTo>
                      <a:pt x="5517" y="18275"/>
                      <a:pt x="5517" y="18431"/>
                      <a:pt x="5662" y="18431"/>
                    </a:cubicBezTo>
                    <a:cubicBezTo>
                      <a:pt x="5806" y="18431"/>
                      <a:pt x="5806" y="18241"/>
                      <a:pt x="5951" y="18241"/>
                    </a:cubicBezTo>
                    <a:cubicBezTo>
                      <a:pt x="6095" y="18241"/>
                      <a:pt x="6095" y="18553"/>
                      <a:pt x="6240" y="18553"/>
                    </a:cubicBezTo>
                    <a:cubicBezTo>
                      <a:pt x="6384" y="18553"/>
                      <a:pt x="6384" y="18297"/>
                      <a:pt x="6529" y="18297"/>
                    </a:cubicBezTo>
                    <a:cubicBezTo>
                      <a:pt x="6673" y="18297"/>
                      <a:pt x="6673" y="18364"/>
                      <a:pt x="6818" y="18364"/>
                    </a:cubicBezTo>
                    <a:cubicBezTo>
                      <a:pt x="6963" y="18364"/>
                      <a:pt x="6963" y="18330"/>
                      <a:pt x="7108" y="18330"/>
                    </a:cubicBezTo>
                    <a:cubicBezTo>
                      <a:pt x="7241" y="18330"/>
                      <a:pt x="7241" y="18453"/>
                      <a:pt x="7385" y="18453"/>
                    </a:cubicBezTo>
                    <a:cubicBezTo>
                      <a:pt x="7530" y="18453"/>
                      <a:pt x="7530" y="18497"/>
                      <a:pt x="7674" y="18497"/>
                    </a:cubicBezTo>
                    <a:cubicBezTo>
                      <a:pt x="7819" y="18497"/>
                      <a:pt x="7819" y="18564"/>
                      <a:pt x="7964" y="18564"/>
                    </a:cubicBezTo>
                    <a:cubicBezTo>
                      <a:pt x="8109" y="18564"/>
                      <a:pt x="8109" y="18297"/>
                      <a:pt x="8253" y="18297"/>
                    </a:cubicBezTo>
                    <a:cubicBezTo>
                      <a:pt x="8398" y="18297"/>
                      <a:pt x="8398" y="18564"/>
                      <a:pt x="8542" y="18564"/>
                    </a:cubicBezTo>
                    <a:cubicBezTo>
                      <a:pt x="8687" y="18564"/>
                      <a:pt x="8687" y="18263"/>
                      <a:pt x="8831" y="18263"/>
                    </a:cubicBezTo>
                    <a:cubicBezTo>
                      <a:pt x="8976" y="18263"/>
                      <a:pt x="8976" y="18520"/>
                      <a:pt x="9120" y="18520"/>
                    </a:cubicBezTo>
                    <a:cubicBezTo>
                      <a:pt x="9265" y="18520"/>
                      <a:pt x="9265" y="18486"/>
                      <a:pt x="9410" y="18486"/>
                    </a:cubicBezTo>
                    <a:cubicBezTo>
                      <a:pt x="9555" y="18486"/>
                      <a:pt x="9555" y="18441"/>
                      <a:pt x="9699" y="18441"/>
                    </a:cubicBezTo>
                    <a:cubicBezTo>
                      <a:pt x="9844" y="18441"/>
                      <a:pt x="9844" y="18408"/>
                      <a:pt x="9988" y="18408"/>
                    </a:cubicBezTo>
                    <a:cubicBezTo>
                      <a:pt x="10133" y="18408"/>
                      <a:pt x="10133" y="18386"/>
                      <a:pt x="10277" y="18386"/>
                    </a:cubicBezTo>
                    <a:cubicBezTo>
                      <a:pt x="10410" y="18386"/>
                      <a:pt x="10410" y="18530"/>
                      <a:pt x="10556" y="18530"/>
                    </a:cubicBezTo>
                    <a:cubicBezTo>
                      <a:pt x="10700" y="18530"/>
                      <a:pt x="10700" y="18508"/>
                      <a:pt x="10845" y="18508"/>
                    </a:cubicBezTo>
                    <a:cubicBezTo>
                      <a:pt x="10989" y="18508"/>
                      <a:pt x="10989" y="18464"/>
                      <a:pt x="11134" y="18464"/>
                    </a:cubicBezTo>
                    <a:cubicBezTo>
                      <a:pt x="11278" y="18464"/>
                      <a:pt x="11278" y="18520"/>
                      <a:pt x="11423" y="18520"/>
                    </a:cubicBezTo>
                    <a:cubicBezTo>
                      <a:pt x="11567" y="18520"/>
                      <a:pt x="11567" y="18464"/>
                      <a:pt x="11712" y="18464"/>
                    </a:cubicBezTo>
                    <a:cubicBezTo>
                      <a:pt x="11856" y="18464"/>
                      <a:pt x="11856" y="18352"/>
                      <a:pt x="12001" y="18352"/>
                    </a:cubicBezTo>
                    <a:cubicBezTo>
                      <a:pt x="12146" y="18352"/>
                      <a:pt x="12146" y="18564"/>
                      <a:pt x="12291" y="18564"/>
                    </a:cubicBezTo>
                    <a:cubicBezTo>
                      <a:pt x="12435" y="18564"/>
                      <a:pt x="12435" y="18453"/>
                      <a:pt x="12580" y="18453"/>
                    </a:cubicBezTo>
                    <a:cubicBezTo>
                      <a:pt x="12724" y="18453"/>
                      <a:pt x="12724" y="18297"/>
                      <a:pt x="12869" y="18297"/>
                    </a:cubicBezTo>
                    <a:cubicBezTo>
                      <a:pt x="13002" y="18297"/>
                      <a:pt x="13002" y="18342"/>
                      <a:pt x="13147" y="18342"/>
                    </a:cubicBezTo>
                    <a:cubicBezTo>
                      <a:pt x="13292" y="18342"/>
                      <a:pt x="13292" y="18297"/>
                      <a:pt x="13436" y="18297"/>
                    </a:cubicBezTo>
                    <a:cubicBezTo>
                      <a:pt x="13581" y="18297"/>
                      <a:pt x="13581" y="18520"/>
                      <a:pt x="13725" y="18520"/>
                    </a:cubicBezTo>
                    <a:cubicBezTo>
                      <a:pt x="13870" y="18520"/>
                      <a:pt x="13870" y="18364"/>
                      <a:pt x="14014" y="18364"/>
                    </a:cubicBezTo>
                    <a:cubicBezTo>
                      <a:pt x="14159" y="18364"/>
                      <a:pt x="14159" y="18263"/>
                      <a:pt x="14303" y="18263"/>
                    </a:cubicBezTo>
                    <a:cubicBezTo>
                      <a:pt x="14448" y="18263"/>
                      <a:pt x="14448" y="18308"/>
                      <a:pt x="14592" y="18308"/>
                    </a:cubicBezTo>
                    <a:cubicBezTo>
                      <a:pt x="14737" y="18308"/>
                      <a:pt x="14737" y="18241"/>
                      <a:pt x="14882" y="18241"/>
                    </a:cubicBezTo>
                    <a:cubicBezTo>
                      <a:pt x="15027" y="18241"/>
                      <a:pt x="15027" y="18464"/>
                      <a:pt x="15171" y="18464"/>
                    </a:cubicBezTo>
                    <a:cubicBezTo>
                      <a:pt x="15316" y="18464"/>
                      <a:pt x="15316" y="18553"/>
                      <a:pt x="15449" y="18553"/>
                    </a:cubicBezTo>
                    <a:cubicBezTo>
                      <a:pt x="15593" y="18553"/>
                      <a:pt x="15593" y="18486"/>
                      <a:pt x="15738" y="18486"/>
                    </a:cubicBezTo>
                    <a:cubicBezTo>
                      <a:pt x="15883" y="18486"/>
                      <a:pt x="15805" y="18386"/>
                      <a:pt x="15905" y="18286"/>
                    </a:cubicBezTo>
                    <a:cubicBezTo>
                      <a:pt x="16005" y="18186"/>
                      <a:pt x="15850" y="18219"/>
                      <a:pt x="15860" y="18108"/>
                    </a:cubicBezTo>
                    <a:cubicBezTo>
                      <a:pt x="15860" y="17963"/>
                      <a:pt x="16139" y="17974"/>
                      <a:pt x="16139" y="17830"/>
                    </a:cubicBezTo>
                    <a:cubicBezTo>
                      <a:pt x="16139" y="17685"/>
                      <a:pt x="15883" y="17685"/>
                      <a:pt x="15883" y="17541"/>
                    </a:cubicBezTo>
                    <a:cubicBezTo>
                      <a:pt x="15883" y="17396"/>
                      <a:pt x="16038" y="17396"/>
                      <a:pt x="16038" y="17252"/>
                    </a:cubicBezTo>
                    <a:cubicBezTo>
                      <a:pt x="16038" y="17107"/>
                      <a:pt x="16206" y="17107"/>
                      <a:pt x="16206" y="16962"/>
                    </a:cubicBezTo>
                    <a:cubicBezTo>
                      <a:pt x="16206" y="16817"/>
                      <a:pt x="16150" y="16817"/>
                      <a:pt x="16150" y="16673"/>
                    </a:cubicBezTo>
                    <a:cubicBezTo>
                      <a:pt x="16150" y="16528"/>
                      <a:pt x="15927" y="16528"/>
                      <a:pt x="15927" y="16384"/>
                    </a:cubicBezTo>
                    <a:cubicBezTo>
                      <a:pt x="15927" y="16239"/>
                      <a:pt x="16061" y="16239"/>
                      <a:pt x="16061" y="16095"/>
                    </a:cubicBezTo>
                    <a:cubicBezTo>
                      <a:pt x="16061" y="15950"/>
                      <a:pt x="16016" y="15950"/>
                      <a:pt x="16016" y="15806"/>
                    </a:cubicBezTo>
                    <a:cubicBezTo>
                      <a:pt x="16016" y="15661"/>
                      <a:pt x="16194" y="15661"/>
                      <a:pt x="16194" y="15517"/>
                    </a:cubicBezTo>
                    <a:cubicBezTo>
                      <a:pt x="16194" y="15372"/>
                      <a:pt x="16094" y="15372"/>
                      <a:pt x="16094" y="15227"/>
                    </a:cubicBezTo>
                    <a:cubicBezTo>
                      <a:pt x="16094" y="15082"/>
                      <a:pt x="15983" y="15082"/>
                      <a:pt x="15983" y="14938"/>
                    </a:cubicBezTo>
                    <a:cubicBezTo>
                      <a:pt x="15983" y="14793"/>
                      <a:pt x="16016" y="14793"/>
                      <a:pt x="16016" y="14649"/>
                    </a:cubicBezTo>
                    <a:cubicBezTo>
                      <a:pt x="16016" y="14504"/>
                      <a:pt x="16150" y="14504"/>
                      <a:pt x="16150" y="14360"/>
                    </a:cubicBezTo>
                    <a:cubicBezTo>
                      <a:pt x="16150" y="14215"/>
                      <a:pt x="16072" y="14215"/>
                      <a:pt x="16072" y="14071"/>
                    </a:cubicBezTo>
                    <a:cubicBezTo>
                      <a:pt x="16072" y="13926"/>
                      <a:pt x="15961" y="13926"/>
                      <a:pt x="15961" y="13782"/>
                    </a:cubicBezTo>
                    <a:cubicBezTo>
                      <a:pt x="15961" y="13637"/>
                      <a:pt x="16005" y="13637"/>
                      <a:pt x="16005" y="13492"/>
                    </a:cubicBezTo>
                    <a:cubicBezTo>
                      <a:pt x="16005" y="13347"/>
                      <a:pt x="15927" y="13347"/>
                      <a:pt x="15927" y="13203"/>
                    </a:cubicBezTo>
                    <a:cubicBezTo>
                      <a:pt x="15927" y="13058"/>
                      <a:pt x="16194" y="13058"/>
                      <a:pt x="16194" y="12914"/>
                    </a:cubicBezTo>
                    <a:cubicBezTo>
                      <a:pt x="16194" y="12769"/>
                      <a:pt x="15850" y="12769"/>
                      <a:pt x="15850" y="12625"/>
                    </a:cubicBezTo>
                    <a:cubicBezTo>
                      <a:pt x="15850" y="12480"/>
                      <a:pt x="15927" y="12480"/>
                      <a:pt x="15927" y="12336"/>
                    </a:cubicBezTo>
                    <a:cubicBezTo>
                      <a:pt x="15927" y="12191"/>
                      <a:pt x="16105" y="12191"/>
                      <a:pt x="16105" y="12046"/>
                    </a:cubicBezTo>
                    <a:cubicBezTo>
                      <a:pt x="16105" y="11901"/>
                      <a:pt x="15894" y="11901"/>
                      <a:pt x="15894" y="11757"/>
                    </a:cubicBezTo>
                    <a:cubicBezTo>
                      <a:pt x="15894" y="11612"/>
                      <a:pt x="15994" y="11612"/>
                      <a:pt x="15994" y="11468"/>
                    </a:cubicBezTo>
                    <a:cubicBezTo>
                      <a:pt x="15994" y="11323"/>
                      <a:pt x="16161" y="11323"/>
                      <a:pt x="16161" y="11179"/>
                    </a:cubicBezTo>
                    <a:cubicBezTo>
                      <a:pt x="16161" y="11034"/>
                      <a:pt x="16094" y="11034"/>
                      <a:pt x="16094" y="10890"/>
                    </a:cubicBezTo>
                    <a:cubicBezTo>
                      <a:pt x="16094" y="10745"/>
                      <a:pt x="15883" y="10745"/>
                      <a:pt x="15883" y="10589"/>
                    </a:cubicBezTo>
                    <a:cubicBezTo>
                      <a:pt x="15883" y="10445"/>
                      <a:pt x="15949" y="10445"/>
                      <a:pt x="15949" y="10300"/>
                    </a:cubicBezTo>
                    <a:cubicBezTo>
                      <a:pt x="15949" y="10156"/>
                      <a:pt x="16127" y="10156"/>
                      <a:pt x="16127" y="10011"/>
                    </a:cubicBezTo>
                    <a:cubicBezTo>
                      <a:pt x="16127" y="9867"/>
                      <a:pt x="16016" y="9867"/>
                      <a:pt x="16016" y="9721"/>
                    </a:cubicBezTo>
                    <a:lnTo>
                      <a:pt x="16016" y="9432"/>
                    </a:lnTo>
                    <a:cubicBezTo>
                      <a:pt x="16016" y="9288"/>
                      <a:pt x="15916" y="9288"/>
                      <a:pt x="15916" y="9143"/>
                    </a:cubicBezTo>
                    <a:cubicBezTo>
                      <a:pt x="15916" y="8999"/>
                      <a:pt x="15961" y="8999"/>
                      <a:pt x="15961" y="8854"/>
                    </a:cubicBezTo>
                    <a:cubicBezTo>
                      <a:pt x="15961" y="8710"/>
                      <a:pt x="15872" y="8710"/>
                      <a:pt x="15872" y="8565"/>
                    </a:cubicBezTo>
                    <a:cubicBezTo>
                      <a:pt x="15872" y="8421"/>
                      <a:pt x="16117" y="8421"/>
                      <a:pt x="16117" y="8276"/>
                    </a:cubicBezTo>
                    <a:cubicBezTo>
                      <a:pt x="16117" y="8131"/>
                      <a:pt x="16105" y="8131"/>
                      <a:pt x="16105" y="7986"/>
                    </a:cubicBezTo>
                    <a:cubicBezTo>
                      <a:pt x="16105" y="7842"/>
                      <a:pt x="16206" y="7842"/>
                      <a:pt x="16206" y="7697"/>
                    </a:cubicBezTo>
                    <a:cubicBezTo>
                      <a:pt x="16206" y="7553"/>
                      <a:pt x="15905" y="7553"/>
                      <a:pt x="15905" y="7408"/>
                    </a:cubicBezTo>
                    <a:cubicBezTo>
                      <a:pt x="15905" y="7264"/>
                      <a:pt x="16083" y="7264"/>
                      <a:pt x="16083" y="7119"/>
                    </a:cubicBezTo>
                    <a:cubicBezTo>
                      <a:pt x="16083" y="6975"/>
                      <a:pt x="16161" y="6975"/>
                      <a:pt x="16161" y="6830"/>
                    </a:cubicBezTo>
                    <a:cubicBezTo>
                      <a:pt x="16161" y="6686"/>
                      <a:pt x="16016" y="6686"/>
                      <a:pt x="16016" y="6541"/>
                    </a:cubicBezTo>
                    <a:cubicBezTo>
                      <a:pt x="16016" y="6396"/>
                      <a:pt x="16161" y="6396"/>
                      <a:pt x="16161" y="6251"/>
                    </a:cubicBezTo>
                    <a:cubicBezTo>
                      <a:pt x="16161" y="6107"/>
                      <a:pt x="16005" y="6107"/>
                      <a:pt x="16005" y="5962"/>
                    </a:cubicBezTo>
                    <a:cubicBezTo>
                      <a:pt x="16005" y="5818"/>
                      <a:pt x="15894" y="5818"/>
                      <a:pt x="15894" y="5673"/>
                    </a:cubicBezTo>
                    <a:cubicBezTo>
                      <a:pt x="15894" y="5529"/>
                      <a:pt x="16183" y="5529"/>
                      <a:pt x="16183" y="5384"/>
                    </a:cubicBezTo>
                    <a:lnTo>
                      <a:pt x="16183" y="5095"/>
                    </a:lnTo>
                    <a:cubicBezTo>
                      <a:pt x="16183" y="4951"/>
                      <a:pt x="15939" y="4951"/>
                      <a:pt x="15939" y="4805"/>
                    </a:cubicBezTo>
                    <a:cubicBezTo>
                      <a:pt x="15939" y="4661"/>
                      <a:pt x="16083" y="4661"/>
                      <a:pt x="16083" y="4516"/>
                    </a:cubicBezTo>
                    <a:cubicBezTo>
                      <a:pt x="16083" y="4372"/>
                      <a:pt x="15994" y="4372"/>
                      <a:pt x="15994" y="4227"/>
                    </a:cubicBezTo>
                    <a:cubicBezTo>
                      <a:pt x="15994" y="4083"/>
                      <a:pt x="16172" y="4083"/>
                      <a:pt x="16172" y="3938"/>
                    </a:cubicBezTo>
                    <a:cubicBezTo>
                      <a:pt x="16172" y="3794"/>
                      <a:pt x="16083" y="3794"/>
                      <a:pt x="16083" y="3649"/>
                    </a:cubicBezTo>
                    <a:cubicBezTo>
                      <a:pt x="16083" y="3515"/>
                      <a:pt x="16105" y="3515"/>
                      <a:pt x="16105" y="3371"/>
                    </a:cubicBezTo>
                    <a:cubicBezTo>
                      <a:pt x="16105" y="3226"/>
                      <a:pt x="16172" y="3226"/>
                      <a:pt x="16172" y="3082"/>
                    </a:cubicBezTo>
                    <a:cubicBezTo>
                      <a:pt x="16172" y="2937"/>
                      <a:pt x="15905" y="2937"/>
                      <a:pt x="15905" y="2793"/>
                    </a:cubicBezTo>
                    <a:cubicBezTo>
                      <a:pt x="15905" y="2648"/>
                      <a:pt x="16117" y="2648"/>
                      <a:pt x="16117" y="2504"/>
                    </a:cubicBezTo>
                    <a:cubicBezTo>
                      <a:pt x="16117" y="2359"/>
                      <a:pt x="16206" y="2359"/>
                      <a:pt x="16206" y="2214"/>
                    </a:cubicBezTo>
                    <a:cubicBezTo>
                      <a:pt x="16206" y="2069"/>
                      <a:pt x="15894" y="2069"/>
                      <a:pt x="15894" y="1925"/>
                    </a:cubicBezTo>
                    <a:cubicBezTo>
                      <a:pt x="15894" y="1780"/>
                      <a:pt x="16083" y="1780"/>
                      <a:pt x="16083" y="1636"/>
                    </a:cubicBezTo>
                    <a:cubicBezTo>
                      <a:pt x="16083" y="1491"/>
                      <a:pt x="16028" y="1491"/>
                      <a:pt x="16028" y="1347"/>
                    </a:cubicBezTo>
                    <a:cubicBezTo>
                      <a:pt x="16028" y="1202"/>
                      <a:pt x="16139" y="1202"/>
                      <a:pt x="16139" y="1058"/>
                    </a:cubicBezTo>
                    <a:cubicBezTo>
                      <a:pt x="16139" y="913"/>
                      <a:pt x="15983" y="913"/>
                      <a:pt x="15983" y="769"/>
                    </a:cubicBezTo>
                    <a:cubicBezTo>
                      <a:pt x="15983" y="624"/>
                      <a:pt x="16172" y="624"/>
                      <a:pt x="16172" y="479"/>
                    </a:cubicBezTo>
                    <a:cubicBezTo>
                      <a:pt x="16172" y="334"/>
                      <a:pt x="16250" y="168"/>
                      <a:pt x="16150" y="67"/>
                    </a:cubicBezTo>
                    <a:cubicBezTo>
                      <a:pt x="16115" y="37"/>
                      <a:pt x="16076" y="26"/>
                      <a:pt x="16035" y="26"/>
                    </a:cubicBezTo>
                    <a:cubicBezTo>
                      <a:pt x="15943" y="26"/>
                      <a:pt x="15838" y="79"/>
                      <a:pt x="15738" y="79"/>
                    </a:cubicBezTo>
                    <a:cubicBezTo>
                      <a:pt x="15593" y="79"/>
                      <a:pt x="15593" y="268"/>
                      <a:pt x="15449" y="268"/>
                    </a:cubicBezTo>
                    <a:cubicBezTo>
                      <a:pt x="15304" y="268"/>
                      <a:pt x="15304" y="346"/>
                      <a:pt x="15160" y="346"/>
                    </a:cubicBezTo>
                    <a:cubicBezTo>
                      <a:pt x="15015" y="346"/>
                      <a:pt x="15015" y="334"/>
                      <a:pt x="14871" y="334"/>
                    </a:cubicBezTo>
                    <a:cubicBezTo>
                      <a:pt x="14726" y="334"/>
                      <a:pt x="14726" y="235"/>
                      <a:pt x="14582" y="235"/>
                    </a:cubicBezTo>
                    <a:lnTo>
                      <a:pt x="14293" y="235"/>
                    </a:lnTo>
                    <a:cubicBezTo>
                      <a:pt x="14148" y="235"/>
                      <a:pt x="14148" y="279"/>
                      <a:pt x="14014" y="279"/>
                    </a:cubicBezTo>
                    <a:cubicBezTo>
                      <a:pt x="13870" y="279"/>
                      <a:pt x="13870" y="90"/>
                      <a:pt x="13725" y="90"/>
                    </a:cubicBezTo>
                    <a:cubicBezTo>
                      <a:pt x="13581" y="90"/>
                      <a:pt x="13581" y="301"/>
                      <a:pt x="13436" y="301"/>
                    </a:cubicBezTo>
                    <a:cubicBezTo>
                      <a:pt x="13292" y="301"/>
                      <a:pt x="13292" y="45"/>
                      <a:pt x="13147" y="45"/>
                    </a:cubicBezTo>
                    <a:cubicBezTo>
                      <a:pt x="13002" y="45"/>
                      <a:pt x="13002" y="324"/>
                      <a:pt x="12857" y="324"/>
                    </a:cubicBezTo>
                    <a:cubicBezTo>
                      <a:pt x="12713" y="324"/>
                      <a:pt x="12713" y="257"/>
                      <a:pt x="12568" y="257"/>
                    </a:cubicBezTo>
                    <a:cubicBezTo>
                      <a:pt x="12424" y="257"/>
                      <a:pt x="12424" y="346"/>
                      <a:pt x="12279" y="346"/>
                    </a:cubicBezTo>
                    <a:cubicBezTo>
                      <a:pt x="12135" y="346"/>
                      <a:pt x="12135" y="112"/>
                      <a:pt x="11990" y="112"/>
                    </a:cubicBezTo>
                    <a:cubicBezTo>
                      <a:pt x="11846" y="112"/>
                      <a:pt x="11846" y="35"/>
                      <a:pt x="11701" y="35"/>
                    </a:cubicBezTo>
                    <a:cubicBezTo>
                      <a:pt x="11557" y="35"/>
                      <a:pt x="11557" y="57"/>
                      <a:pt x="11411" y="57"/>
                    </a:cubicBezTo>
                    <a:cubicBezTo>
                      <a:pt x="11267" y="57"/>
                      <a:pt x="11267" y="79"/>
                      <a:pt x="11122" y="79"/>
                    </a:cubicBezTo>
                    <a:cubicBezTo>
                      <a:pt x="10978" y="79"/>
                      <a:pt x="10978" y="290"/>
                      <a:pt x="10833" y="290"/>
                    </a:cubicBezTo>
                    <a:cubicBezTo>
                      <a:pt x="10689" y="290"/>
                      <a:pt x="10689" y="1"/>
                      <a:pt x="105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pic>
            <p:nvPicPr>
              <p:cNvPr id="16256" name="Google Shape;16256;p24"/>
              <p:cNvPicPr preferRelativeResize="0"/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-402970" flipH="1">
                <a:off x="1147479" y="1480585"/>
                <a:ext cx="2191452" cy="1967002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grpSp>
          <p:nvGrpSpPr>
            <p:cNvPr id="16257" name="Google Shape;16257;p24"/>
            <p:cNvGrpSpPr/>
            <p:nvPr/>
          </p:nvGrpSpPr>
          <p:grpSpPr>
            <a:xfrm rot="-402979" flipH="1">
              <a:off x="2608399" y="857448"/>
              <a:ext cx="987339" cy="714746"/>
              <a:chOff x="6359935" y="3334530"/>
              <a:chExt cx="185498" cy="134282"/>
            </a:xfrm>
          </p:grpSpPr>
          <p:sp>
            <p:nvSpPr>
              <p:cNvPr id="16258" name="Google Shape;16258;p24"/>
              <p:cNvSpPr/>
              <p:nvPr/>
            </p:nvSpPr>
            <p:spPr>
              <a:xfrm>
                <a:off x="6359935" y="3334530"/>
                <a:ext cx="180089" cy="134282"/>
              </a:xfrm>
              <a:custGeom>
                <a:avLst/>
                <a:gdLst/>
                <a:ahLst/>
                <a:cxnLst/>
                <a:rect l="l" t="t" r="r" b="b"/>
                <a:pathLst>
                  <a:path w="5162" h="3849" extrusionOk="0">
                    <a:moveTo>
                      <a:pt x="4550" y="0"/>
                    </a:moveTo>
                    <a:lnTo>
                      <a:pt x="4239" y="189"/>
                    </a:lnTo>
                    <a:lnTo>
                      <a:pt x="3315" y="723"/>
                    </a:lnTo>
                    <a:cubicBezTo>
                      <a:pt x="3448" y="735"/>
                      <a:pt x="3460" y="979"/>
                      <a:pt x="3593" y="979"/>
                    </a:cubicBezTo>
                    <a:cubicBezTo>
                      <a:pt x="3738" y="979"/>
                      <a:pt x="3738" y="790"/>
                      <a:pt x="3883" y="790"/>
                    </a:cubicBezTo>
                    <a:cubicBezTo>
                      <a:pt x="4027" y="790"/>
                      <a:pt x="4027" y="935"/>
                      <a:pt x="4172" y="935"/>
                    </a:cubicBezTo>
                    <a:cubicBezTo>
                      <a:pt x="4316" y="935"/>
                      <a:pt x="4316" y="735"/>
                      <a:pt x="4461" y="735"/>
                    </a:cubicBezTo>
                    <a:cubicBezTo>
                      <a:pt x="4605" y="735"/>
                      <a:pt x="4605" y="901"/>
                      <a:pt x="4750" y="901"/>
                    </a:cubicBezTo>
                    <a:cubicBezTo>
                      <a:pt x="4894" y="901"/>
                      <a:pt x="4894" y="1034"/>
                      <a:pt x="5039" y="1034"/>
                    </a:cubicBezTo>
                    <a:cubicBezTo>
                      <a:pt x="5095" y="1034"/>
                      <a:pt x="5128" y="1001"/>
                      <a:pt x="5161" y="979"/>
                    </a:cubicBezTo>
                    <a:lnTo>
                      <a:pt x="5139" y="890"/>
                    </a:lnTo>
                    <a:lnTo>
                      <a:pt x="5084" y="779"/>
                    </a:lnTo>
                    <a:lnTo>
                      <a:pt x="4961" y="701"/>
                    </a:lnTo>
                    <a:lnTo>
                      <a:pt x="4961" y="589"/>
                    </a:lnTo>
                    <a:lnTo>
                      <a:pt x="4894" y="456"/>
                    </a:lnTo>
                    <a:lnTo>
                      <a:pt x="4772" y="445"/>
                    </a:lnTo>
                    <a:lnTo>
                      <a:pt x="4805" y="312"/>
                    </a:lnTo>
                    <a:lnTo>
                      <a:pt x="4617" y="223"/>
                    </a:lnTo>
                    <a:lnTo>
                      <a:pt x="4617" y="89"/>
                    </a:lnTo>
                    <a:lnTo>
                      <a:pt x="4550" y="0"/>
                    </a:lnTo>
                    <a:close/>
                    <a:moveTo>
                      <a:pt x="1825" y="1602"/>
                    </a:moveTo>
                    <a:lnTo>
                      <a:pt x="1592" y="1746"/>
                    </a:lnTo>
                    <a:lnTo>
                      <a:pt x="1" y="2670"/>
                    </a:lnTo>
                    <a:lnTo>
                      <a:pt x="146" y="2814"/>
                    </a:lnTo>
                    <a:lnTo>
                      <a:pt x="168" y="2959"/>
                    </a:lnTo>
                    <a:lnTo>
                      <a:pt x="235" y="3070"/>
                    </a:lnTo>
                    <a:lnTo>
                      <a:pt x="356" y="3148"/>
                    </a:lnTo>
                    <a:lnTo>
                      <a:pt x="346" y="3259"/>
                    </a:lnTo>
                    <a:lnTo>
                      <a:pt x="423" y="3382"/>
                    </a:lnTo>
                    <a:lnTo>
                      <a:pt x="546" y="3404"/>
                    </a:lnTo>
                    <a:lnTo>
                      <a:pt x="512" y="3537"/>
                    </a:lnTo>
                    <a:lnTo>
                      <a:pt x="702" y="3626"/>
                    </a:lnTo>
                    <a:lnTo>
                      <a:pt x="702" y="3760"/>
                    </a:lnTo>
                    <a:lnTo>
                      <a:pt x="768" y="3849"/>
                    </a:lnTo>
                    <a:lnTo>
                      <a:pt x="1992" y="3125"/>
                    </a:lnTo>
                    <a:cubicBezTo>
                      <a:pt x="2003" y="3048"/>
                      <a:pt x="2025" y="3026"/>
                      <a:pt x="2025" y="2914"/>
                    </a:cubicBezTo>
                    <a:cubicBezTo>
                      <a:pt x="2025" y="2769"/>
                      <a:pt x="1703" y="2769"/>
                      <a:pt x="1703" y="2625"/>
                    </a:cubicBezTo>
                    <a:cubicBezTo>
                      <a:pt x="1703" y="2480"/>
                      <a:pt x="1747" y="2480"/>
                      <a:pt x="1747" y="2336"/>
                    </a:cubicBezTo>
                    <a:cubicBezTo>
                      <a:pt x="1747" y="2191"/>
                      <a:pt x="1769" y="2191"/>
                      <a:pt x="1769" y="2047"/>
                    </a:cubicBezTo>
                    <a:cubicBezTo>
                      <a:pt x="1769" y="1902"/>
                      <a:pt x="1925" y="1902"/>
                      <a:pt x="1925" y="1758"/>
                    </a:cubicBezTo>
                    <a:cubicBezTo>
                      <a:pt x="1925" y="1679"/>
                      <a:pt x="1869" y="1647"/>
                      <a:pt x="1825" y="1602"/>
                    </a:cubicBezTo>
                    <a:close/>
                  </a:path>
                </a:pathLst>
              </a:custGeom>
              <a:solidFill>
                <a:srgbClr val="EBB0B0">
                  <a:alpha val="5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6259" name="Google Shape;16259;p24"/>
              <p:cNvSpPr/>
              <p:nvPr/>
            </p:nvSpPr>
            <p:spPr>
              <a:xfrm>
                <a:off x="6419315" y="3359720"/>
                <a:ext cx="126118" cy="83870"/>
              </a:xfrm>
              <a:custGeom>
                <a:avLst/>
                <a:gdLst/>
                <a:ahLst/>
                <a:cxnLst/>
                <a:rect l="l" t="t" r="r" b="b"/>
                <a:pathLst>
                  <a:path w="3615" h="2404" extrusionOk="0">
                    <a:moveTo>
                      <a:pt x="1613" y="1"/>
                    </a:moveTo>
                    <a:lnTo>
                      <a:pt x="123" y="880"/>
                    </a:lnTo>
                    <a:cubicBezTo>
                      <a:pt x="167" y="925"/>
                      <a:pt x="223" y="957"/>
                      <a:pt x="223" y="1036"/>
                    </a:cubicBezTo>
                    <a:cubicBezTo>
                      <a:pt x="223" y="1180"/>
                      <a:pt x="67" y="1180"/>
                      <a:pt x="67" y="1325"/>
                    </a:cubicBezTo>
                    <a:cubicBezTo>
                      <a:pt x="67" y="1469"/>
                      <a:pt x="45" y="1469"/>
                      <a:pt x="45" y="1614"/>
                    </a:cubicBezTo>
                    <a:cubicBezTo>
                      <a:pt x="45" y="1758"/>
                      <a:pt x="1" y="1758"/>
                      <a:pt x="1" y="1903"/>
                    </a:cubicBezTo>
                    <a:cubicBezTo>
                      <a:pt x="1" y="2047"/>
                      <a:pt x="323" y="2047"/>
                      <a:pt x="323" y="2192"/>
                    </a:cubicBezTo>
                    <a:cubicBezTo>
                      <a:pt x="323" y="2304"/>
                      <a:pt x="301" y="2326"/>
                      <a:pt x="290" y="2403"/>
                    </a:cubicBezTo>
                    <a:lnTo>
                      <a:pt x="601" y="2225"/>
                    </a:lnTo>
                    <a:lnTo>
                      <a:pt x="1091" y="1926"/>
                    </a:lnTo>
                    <a:lnTo>
                      <a:pt x="1091" y="1224"/>
                    </a:lnTo>
                    <a:lnTo>
                      <a:pt x="2292" y="1224"/>
                    </a:lnTo>
                    <a:lnTo>
                      <a:pt x="3237" y="668"/>
                    </a:lnTo>
                    <a:lnTo>
                      <a:pt x="3615" y="446"/>
                    </a:lnTo>
                    <a:lnTo>
                      <a:pt x="3471" y="312"/>
                    </a:lnTo>
                    <a:lnTo>
                      <a:pt x="3459" y="257"/>
                    </a:lnTo>
                    <a:cubicBezTo>
                      <a:pt x="3426" y="279"/>
                      <a:pt x="3393" y="312"/>
                      <a:pt x="3337" y="312"/>
                    </a:cubicBezTo>
                    <a:cubicBezTo>
                      <a:pt x="3192" y="312"/>
                      <a:pt x="3192" y="179"/>
                      <a:pt x="3048" y="179"/>
                    </a:cubicBezTo>
                    <a:cubicBezTo>
                      <a:pt x="2903" y="179"/>
                      <a:pt x="2903" y="13"/>
                      <a:pt x="2759" y="13"/>
                    </a:cubicBezTo>
                    <a:cubicBezTo>
                      <a:pt x="2614" y="13"/>
                      <a:pt x="2614" y="213"/>
                      <a:pt x="2470" y="213"/>
                    </a:cubicBezTo>
                    <a:cubicBezTo>
                      <a:pt x="2325" y="213"/>
                      <a:pt x="2325" y="68"/>
                      <a:pt x="2181" y="68"/>
                    </a:cubicBezTo>
                    <a:cubicBezTo>
                      <a:pt x="2036" y="68"/>
                      <a:pt x="2036" y="257"/>
                      <a:pt x="1891" y="257"/>
                    </a:cubicBezTo>
                    <a:cubicBezTo>
                      <a:pt x="1758" y="257"/>
                      <a:pt x="1746" y="13"/>
                      <a:pt x="1613" y="1"/>
                    </a:cubicBezTo>
                    <a:close/>
                  </a:path>
                </a:pathLst>
              </a:custGeom>
              <a:solidFill>
                <a:srgbClr val="EBB0B0">
                  <a:alpha val="5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6260" name="Google Shape;16260;p24"/>
              <p:cNvSpPr/>
              <p:nvPr/>
            </p:nvSpPr>
            <p:spPr>
              <a:xfrm>
                <a:off x="6457343" y="3402423"/>
                <a:ext cx="41935" cy="24491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702" extrusionOk="0">
                    <a:moveTo>
                      <a:pt x="1" y="0"/>
                    </a:moveTo>
                    <a:lnTo>
                      <a:pt x="1" y="702"/>
                    </a:lnTo>
                    <a:lnTo>
                      <a:pt x="1202" y="0"/>
                    </a:lnTo>
                    <a:close/>
                  </a:path>
                </a:pathLst>
              </a:custGeom>
              <a:solidFill>
                <a:srgbClr val="EBB0B0">
                  <a:alpha val="5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17094" name="Google Shape;17094;p24"/>
            <p:cNvGrpSpPr/>
            <p:nvPr/>
          </p:nvGrpSpPr>
          <p:grpSpPr>
            <a:xfrm>
              <a:off x="491381" y="3189196"/>
              <a:ext cx="1956849" cy="1488825"/>
              <a:chOff x="510637" y="1046312"/>
              <a:chExt cx="1732952" cy="1318477"/>
            </a:xfrm>
          </p:grpSpPr>
          <p:grpSp>
            <p:nvGrpSpPr>
              <p:cNvPr id="17095" name="Google Shape;17095;p24"/>
              <p:cNvGrpSpPr/>
              <p:nvPr/>
            </p:nvGrpSpPr>
            <p:grpSpPr>
              <a:xfrm rot="617311">
                <a:off x="844663" y="1154526"/>
                <a:ext cx="1311027" cy="1102050"/>
                <a:chOff x="4168732" y="1578984"/>
                <a:chExt cx="556852" cy="468086"/>
              </a:xfrm>
            </p:grpSpPr>
            <p:sp>
              <p:nvSpPr>
                <p:cNvPr id="17096" name="Google Shape;17096;p24"/>
                <p:cNvSpPr/>
                <p:nvPr/>
              </p:nvSpPr>
              <p:spPr>
                <a:xfrm>
                  <a:off x="4624270" y="1578984"/>
                  <a:ext cx="88510" cy="100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2873" extrusionOk="0">
                      <a:moveTo>
                        <a:pt x="1467" y="0"/>
                      </a:moveTo>
                      <a:cubicBezTo>
                        <a:pt x="1275" y="0"/>
                        <a:pt x="631" y="347"/>
                        <a:pt x="323" y="826"/>
                      </a:cubicBezTo>
                      <a:cubicBezTo>
                        <a:pt x="1" y="1315"/>
                        <a:pt x="1" y="1926"/>
                        <a:pt x="179" y="2294"/>
                      </a:cubicBezTo>
                      <a:cubicBezTo>
                        <a:pt x="345" y="2660"/>
                        <a:pt x="679" y="2872"/>
                        <a:pt x="679" y="2872"/>
                      </a:cubicBezTo>
                      <a:cubicBezTo>
                        <a:pt x="679" y="2872"/>
                        <a:pt x="1091" y="2594"/>
                        <a:pt x="1246" y="2527"/>
                      </a:cubicBezTo>
                      <a:cubicBezTo>
                        <a:pt x="1390" y="2472"/>
                        <a:pt x="1969" y="2393"/>
                        <a:pt x="2225" y="2227"/>
                      </a:cubicBezTo>
                      <a:cubicBezTo>
                        <a:pt x="2480" y="2071"/>
                        <a:pt x="2536" y="1682"/>
                        <a:pt x="2503" y="1449"/>
                      </a:cubicBezTo>
                      <a:cubicBezTo>
                        <a:pt x="2458" y="1215"/>
                        <a:pt x="1991" y="503"/>
                        <a:pt x="1902" y="381"/>
                      </a:cubicBezTo>
                      <a:cubicBezTo>
                        <a:pt x="1813" y="270"/>
                        <a:pt x="1647" y="25"/>
                        <a:pt x="1491" y="3"/>
                      </a:cubicBezTo>
                      <a:cubicBezTo>
                        <a:pt x="1484" y="1"/>
                        <a:pt x="1476" y="0"/>
                        <a:pt x="146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097" name="Google Shape;17097;p24"/>
                <p:cNvSpPr/>
                <p:nvPr/>
              </p:nvSpPr>
              <p:spPr>
                <a:xfrm>
                  <a:off x="4624654" y="1578984"/>
                  <a:ext cx="61332" cy="739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8" h="2119" extrusionOk="0">
                      <a:moveTo>
                        <a:pt x="1456" y="0"/>
                      </a:moveTo>
                      <a:cubicBezTo>
                        <a:pt x="1264" y="0"/>
                        <a:pt x="620" y="347"/>
                        <a:pt x="312" y="826"/>
                      </a:cubicBezTo>
                      <a:cubicBezTo>
                        <a:pt x="45" y="1226"/>
                        <a:pt x="0" y="1704"/>
                        <a:pt x="89" y="2071"/>
                      </a:cubicBezTo>
                      <a:cubicBezTo>
                        <a:pt x="181" y="2099"/>
                        <a:pt x="281" y="2119"/>
                        <a:pt x="382" y="2119"/>
                      </a:cubicBezTo>
                      <a:cubicBezTo>
                        <a:pt x="403" y="2119"/>
                        <a:pt x="424" y="2118"/>
                        <a:pt x="445" y="2116"/>
                      </a:cubicBezTo>
                      <a:cubicBezTo>
                        <a:pt x="746" y="2094"/>
                        <a:pt x="1013" y="1949"/>
                        <a:pt x="1224" y="1738"/>
                      </a:cubicBezTo>
                      <a:cubicBezTo>
                        <a:pt x="1424" y="1538"/>
                        <a:pt x="1580" y="1281"/>
                        <a:pt x="1658" y="1014"/>
                      </a:cubicBezTo>
                      <a:cubicBezTo>
                        <a:pt x="1747" y="737"/>
                        <a:pt x="1758" y="448"/>
                        <a:pt x="1713" y="158"/>
                      </a:cubicBezTo>
                      <a:cubicBezTo>
                        <a:pt x="1636" y="80"/>
                        <a:pt x="1557" y="13"/>
                        <a:pt x="1480" y="3"/>
                      </a:cubicBezTo>
                      <a:cubicBezTo>
                        <a:pt x="1473" y="1"/>
                        <a:pt x="1465" y="0"/>
                        <a:pt x="145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098" name="Google Shape;17098;p24"/>
                <p:cNvSpPr/>
                <p:nvPr/>
              </p:nvSpPr>
              <p:spPr>
                <a:xfrm>
                  <a:off x="4663066" y="1592625"/>
                  <a:ext cx="9350" cy="29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846" extrusionOk="0">
                      <a:moveTo>
                        <a:pt x="1" y="1"/>
                      </a:moveTo>
                      <a:cubicBezTo>
                        <a:pt x="68" y="134"/>
                        <a:pt x="123" y="279"/>
                        <a:pt x="157" y="412"/>
                      </a:cubicBezTo>
                      <a:cubicBezTo>
                        <a:pt x="179" y="490"/>
                        <a:pt x="189" y="557"/>
                        <a:pt x="201" y="635"/>
                      </a:cubicBezTo>
                      <a:cubicBezTo>
                        <a:pt x="212" y="702"/>
                        <a:pt x="223" y="768"/>
                        <a:pt x="201" y="835"/>
                      </a:cubicBezTo>
                      <a:lnTo>
                        <a:pt x="256" y="846"/>
                      </a:lnTo>
                      <a:cubicBezTo>
                        <a:pt x="268" y="768"/>
                        <a:pt x="256" y="690"/>
                        <a:pt x="246" y="623"/>
                      </a:cubicBezTo>
                      <a:cubicBezTo>
                        <a:pt x="223" y="546"/>
                        <a:pt x="201" y="479"/>
                        <a:pt x="179" y="412"/>
                      </a:cubicBezTo>
                      <a:cubicBezTo>
                        <a:pt x="134" y="267"/>
                        <a:pt x="78" y="134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099" name="Google Shape;17099;p24"/>
                <p:cNvSpPr/>
                <p:nvPr/>
              </p:nvSpPr>
              <p:spPr>
                <a:xfrm>
                  <a:off x="4674300" y="1603127"/>
                  <a:ext cx="21770" cy="11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4" h="334" extrusionOk="0">
                      <a:moveTo>
                        <a:pt x="624" y="0"/>
                      </a:moveTo>
                      <a:lnTo>
                        <a:pt x="624" y="0"/>
                      </a:lnTo>
                      <a:cubicBezTo>
                        <a:pt x="391" y="67"/>
                        <a:pt x="213" y="122"/>
                        <a:pt x="1" y="233"/>
                      </a:cubicBezTo>
                      <a:lnTo>
                        <a:pt x="1" y="334"/>
                      </a:lnTo>
                      <a:cubicBezTo>
                        <a:pt x="201" y="200"/>
                        <a:pt x="401" y="89"/>
                        <a:pt x="62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00" name="Google Shape;17100;p24"/>
                <p:cNvSpPr/>
                <p:nvPr/>
              </p:nvSpPr>
              <p:spPr>
                <a:xfrm>
                  <a:off x="4661531" y="1628735"/>
                  <a:ext cx="36492" cy="20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" h="590" extrusionOk="0">
                      <a:moveTo>
                        <a:pt x="1046" y="0"/>
                      </a:moveTo>
                      <a:cubicBezTo>
                        <a:pt x="668" y="45"/>
                        <a:pt x="322" y="167"/>
                        <a:pt x="23" y="434"/>
                      </a:cubicBezTo>
                      <a:lnTo>
                        <a:pt x="0" y="589"/>
                      </a:lnTo>
                      <a:cubicBezTo>
                        <a:pt x="267" y="322"/>
                        <a:pt x="668" y="67"/>
                        <a:pt x="1046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01" name="Google Shape;17101;p24"/>
                <p:cNvSpPr/>
                <p:nvPr/>
              </p:nvSpPr>
              <p:spPr>
                <a:xfrm>
                  <a:off x="4643668" y="1628316"/>
                  <a:ext cx="14374" cy="334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" h="958" extrusionOk="0">
                      <a:moveTo>
                        <a:pt x="1" y="1"/>
                      </a:moveTo>
                      <a:cubicBezTo>
                        <a:pt x="223" y="268"/>
                        <a:pt x="345" y="613"/>
                        <a:pt x="323" y="957"/>
                      </a:cubicBezTo>
                      <a:lnTo>
                        <a:pt x="412" y="868"/>
                      </a:lnTo>
                      <a:cubicBezTo>
                        <a:pt x="401" y="512"/>
                        <a:pt x="245" y="245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02" name="Google Shape;17102;p24"/>
                <p:cNvSpPr/>
                <p:nvPr/>
              </p:nvSpPr>
              <p:spPr>
                <a:xfrm>
                  <a:off x="4550935" y="1641783"/>
                  <a:ext cx="67542" cy="879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2522" extrusionOk="0">
                      <a:moveTo>
                        <a:pt x="1143" y="0"/>
                      </a:moveTo>
                      <a:cubicBezTo>
                        <a:pt x="1129" y="0"/>
                        <a:pt x="1115" y="2"/>
                        <a:pt x="1102" y="4"/>
                      </a:cubicBezTo>
                      <a:cubicBezTo>
                        <a:pt x="734" y="71"/>
                        <a:pt x="423" y="571"/>
                        <a:pt x="279" y="828"/>
                      </a:cubicBezTo>
                      <a:cubicBezTo>
                        <a:pt x="0" y="1295"/>
                        <a:pt x="0" y="1829"/>
                        <a:pt x="368" y="2207"/>
                      </a:cubicBezTo>
                      <a:cubicBezTo>
                        <a:pt x="649" y="2488"/>
                        <a:pt x="991" y="2521"/>
                        <a:pt x="1133" y="2521"/>
                      </a:cubicBezTo>
                      <a:cubicBezTo>
                        <a:pt x="1176" y="2521"/>
                        <a:pt x="1201" y="2518"/>
                        <a:pt x="1201" y="2518"/>
                      </a:cubicBezTo>
                      <a:cubicBezTo>
                        <a:pt x="1208" y="2518"/>
                        <a:pt x="1216" y="2519"/>
                        <a:pt x="1225" y="2519"/>
                      </a:cubicBezTo>
                      <a:cubicBezTo>
                        <a:pt x="1277" y="2519"/>
                        <a:pt x="1376" y="2503"/>
                        <a:pt x="1602" y="2296"/>
                      </a:cubicBezTo>
                      <a:cubicBezTo>
                        <a:pt x="1880" y="2039"/>
                        <a:pt x="1935" y="1594"/>
                        <a:pt x="1891" y="1261"/>
                      </a:cubicBezTo>
                      <a:cubicBezTo>
                        <a:pt x="1838" y="929"/>
                        <a:pt x="1496" y="0"/>
                        <a:pt x="114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03" name="Google Shape;17103;p24"/>
                <p:cNvSpPr/>
                <p:nvPr/>
              </p:nvSpPr>
              <p:spPr>
                <a:xfrm>
                  <a:off x="4551319" y="1641678"/>
                  <a:ext cx="50482" cy="707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7" h="2029" extrusionOk="0">
                      <a:moveTo>
                        <a:pt x="1139" y="1"/>
                      </a:moveTo>
                      <a:cubicBezTo>
                        <a:pt x="1123" y="1"/>
                        <a:pt x="1107" y="3"/>
                        <a:pt x="1091" y="7"/>
                      </a:cubicBezTo>
                      <a:cubicBezTo>
                        <a:pt x="723" y="74"/>
                        <a:pt x="412" y="574"/>
                        <a:pt x="268" y="831"/>
                      </a:cubicBezTo>
                      <a:cubicBezTo>
                        <a:pt x="34" y="1231"/>
                        <a:pt x="1" y="1676"/>
                        <a:pt x="212" y="2020"/>
                      </a:cubicBezTo>
                      <a:cubicBezTo>
                        <a:pt x="245" y="2026"/>
                        <a:pt x="278" y="2029"/>
                        <a:pt x="312" y="2029"/>
                      </a:cubicBezTo>
                      <a:cubicBezTo>
                        <a:pt x="345" y="2029"/>
                        <a:pt x="378" y="2026"/>
                        <a:pt x="412" y="2020"/>
                      </a:cubicBezTo>
                      <a:cubicBezTo>
                        <a:pt x="668" y="1965"/>
                        <a:pt x="868" y="1775"/>
                        <a:pt x="957" y="1531"/>
                      </a:cubicBezTo>
                      <a:cubicBezTo>
                        <a:pt x="1002" y="1420"/>
                        <a:pt x="1024" y="1286"/>
                        <a:pt x="1046" y="1164"/>
                      </a:cubicBezTo>
                      <a:cubicBezTo>
                        <a:pt x="1079" y="1031"/>
                        <a:pt x="1124" y="897"/>
                        <a:pt x="1180" y="774"/>
                      </a:cubicBezTo>
                      <a:cubicBezTo>
                        <a:pt x="1257" y="586"/>
                        <a:pt x="1368" y="408"/>
                        <a:pt x="1447" y="218"/>
                      </a:cubicBezTo>
                      <a:cubicBezTo>
                        <a:pt x="1350" y="93"/>
                        <a:pt x="1245" y="1"/>
                        <a:pt x="113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04" name="Google Shape;17104;p24"/>
                <p:cNvSpPr/>
                <p:nvPr/>
              </p:nvSpPr>
              <p:spPr>
                <a:xfrm>
                  <a:off x="4568763" y="1669868"/>
                  <a:ext cx="19851" cy="17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512" extrusionOk="0">
                      <a:moveTo>
                        <a:pt x="1" y="0"/>
                      </a:moveTo>
                      <a:cubicBezTo>
                        <a:pt x="112" y="67"/>
                        <a:pt x="212" y="144"/>
                        <a:pt x="312" y="223"/>
                      </a:cubicBezTo>
                      <a:cubicBezTo>
                        <a:pt x="401" y="312"/>
                        <a:pt x="490" y="401"/>
                        <a:pt x="557" y="512"/>
                      </a:cubicBezTo>
                      <a:lnTo>
                        <a:pt x="568" y="401"/>
                      </a:lnTo>
                      <a:cubicBezTo>
                        <a:pt x="490" y="300"/>
                        <a:pt x="435" y="267"/>
                        <a:pt x="334" y="200"/>
                      </a:cubicBezTo>
                      <a:cubicBezTo>
                        <a:pt x="235" y="122"/>
                        <a:pt x="112" y="55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05" name="Google Shape;17105;p24"/>
                <p:cNvSpPr/>
                <p:nvPr/>
              </p:nvSpPr>
              <p:spPr>
                <a:xfrm>
                  <a:off x="4591685" y="1684975"/>
                  <a:ext cx="23305" cy="38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1103" extrusionOk="0">
                      <a:moveTo>
                        <a:pt x="656" y="1"/>
                      </a:moveTo>
                      <a:cubicBezTo>
                        <a:pt x="656" y="223"/>
                        <a:pt x="589" y="435"/>
                        <a:pt x="456" y="601"/>
                      </a:cubicBezTo>
                      <a:cubicBezTo>
                        <a:pt x="401" y="690"/>
                        <a:pt x="322" y="768"/>
                        <a:pt x="245" y="835"/>
                      </a:cubicBezTo>
                      <a:cubicBezTo>
                        <a:pt x="167" y="913"/>
                        <a:pt x="89" y="979"/>
                        <a:pt x="0" y="1046"/>
                      </a:cubicBezTo>
                      <a:lnTo>
                        <a:pt x="56" y="1102"/>
                      </a:lnTo>
                      <a:cubicBezTo>
                        <a:pt x="134" y="1035"/>
                        <a:pt x="211" y="957"/>
                        <a:pt x="290" y="880"/>
                      </a:cubicBezTo>
                      <a:cubicBezTo>
                        <a:pt x="356" y="801"/>
                        <a:pt x="434" y="712"/>
                        <a:pt x="490" y="623"/>
                      </a:cubicBezTo>
                      <a:cubicBezTo>
                        <a:pt x="612" y="445"/>
                        <a:pt x="668" y="223"/>
                        <a:pt x="656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06" name="Google Shape;17106;p24"/>
                <p:cNvSpPr/>
                <p:nvPr/>
              </p:nvSpPr>
              <p:spPr>
                <a:xfrm>
                  <a:off x="4568414" y="1710199"/>
                  <a:ext cx="25642" cy="18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535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278" y="112"/>
                        <a:pt x="522" y="301"/>
                        <a:pt x="690" y="535"/>
                      </a:cubicBezTo>
                      <a:lnTo>
                        <a:pt x="734" y="501"/>
                      </a:lnTo>
                      <a:cubicBezTo>
                        <a:pt x="545" y="268"/>
                        <a:pt x="289" y="90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07" name="Google Shape;17107;p24"/>
                <p:cNvSpPr/>
                <p:nvPr/>
              </p:nvSpPr>
              <p:spPr>
                <a:xfrm>
                  <a:off x="4574206" y="1690417"/>
                  <a:ext cx="17897" cy="170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" h="490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79" y="79"/>
                        <a:pt x="178" y="145"/>
                        <a:pt x="267" y="223"/>
                      </a:cubicBezTo>
                      <a:cubicBezTo>
                        <a:pt x="356" y="289"/>
                        <a:pt x="435" y="378"/>
                        <a:pt x="457" y="490"/>
                      </a:cubicBezTo>
                      <a:lnTo>
                        <a:pt x="512" y="467"/>
                      </a:lnTo>
                      <a:cubicBezTo>
                        <a:pt x="501" y="412"/>
                        <a:pt x="468" y="356"/>
                        <a:pt x="423" y="312"/>
                      </a:cubicBezTo>
                      <a:cubicBezTo>
                        <a:pt x="379" y="267"/>
                        <a:pt x="334" y="234"/>
                        <a:pt x="290" y="200"/>
                      </a:cubicBezTo>
                      <a:cubicBezTo>
                        <a:pt x="190" y="134"/>
                        <a:pt x="89" y="79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08" name="Google Shape;17108;p24"/>
                <p:cNvSpPr/>
                <p:nvPr/>
              </p:nvSpPr>
              <p:spPr>
                <a:xfrm>
                  <a:off x="4585475" y="1655878"/>
                  <a:ext cx="14792" cy="20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4" h="580" extrusionOk="0">
                      <a:moveTo>
                        <a:pt x="423" y="1"/>
                      </a:moveTo>
                      <a:cubicBezTo>
                        <a:pt x="201" y="90"/>
                        <a:pt x="33" y="268"/>
                        <a:pt x="0" y="512"/>
                      </a:cubicBezTo>
                      <a:lnTo>
                        <a:pt x="33" y="579"/>
                      </a:lnTo>
                      <a:cubicBezTo>
                        <a:pt x="45" y="357"/>
                        <a:pt x="201" y="101"/>
                        <a:pt x="42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09" name="Google Shape;17109;p24"/>
                <p:cNvSpPr/>
                <p:nvPr/>
              </p:nvSpPr>
              <p:spPr>
                <a:xfrm>
                  <a:off x="4589731" y="1676846"/>
                  <a:ext cx="19432" cy="225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" h="646" extrusionOk="0">
                      <a:moveTo>
                        <a:pt x="556" y="0"/>
                      </a:moveTo>
                      <a:cubicBezTo>
                        <a:pt x="323" y="134"/>
                        <a:pt x="123" y="345"/>
                        <a:pt x="0" y="589"/>
                      </a:cubicBezTo>
                      <a:lnTo>
                        <a:pt x="34" y="646"/>
                      </a:lnTo>
                      <a:cubicBezTo>
                        <a:pt x="145" y="401"/>
                        <a:pt x="334" y="156"/>
                        <a:pt x="556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10" name="Google Shape;17110;p24"/>
                <p:cNvSpPr/>
                <p:nvPr/>
              </p:nvSpPr>
              <p:spPr>
                <a:xfrm>
                  <a:off x="4480286" y="1734656"/>
                  <a:ext cx="63670" cy="757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5" h="2171" extrusionOk="0">
                      <a:moveTo>
                        <a:pt x="547" y="0"/>
                      </a:moveTo>
                      <a:cubicBezTo>
                        <a:pt x="477" y="0"/>
                        <a:pt x="415" y="15"/>
                        <a:pt x="368" y="45"/>
                      </a:cubicBezTo>
                      <a:cubicBezTo>
                        <a:pt x="101" y="212"/>
                        <a:pt x="23" y="434"/>
                        <a:pt x="12" y="668"/>
                      </a:cubicBezTo>
                      <a:cubicBezTo>
                        <a:pt x="1" y="890"/>
                        <a:pt x="134" y="1824"/>
                        <a:pt x="502" y="2047"/>
                      </a:cubicBezTo>
                      <a:cubicBezTo>
                        <a:pt x="661" y="2144"/>
                        <a:pt x="800" y="2171"/>
                        <a:pt x="906" y="2171"/>
                      </a:cubicBezTo>
                      <a:cubicBezTo>
                        <a:pt x="1043" y="2171"/>
                        <a:pt x="1125" y="2125"/>
                        <a:pt x="1125" y="2125"/>
                      </a:cubicBezTo>
                      <a:cubicBezTo>
                        <a:pt x="1125" y="2125"/>
                        <a:pt x="1236" y="2091"/>
                        <a:pt x="1380" y="1980"/>
                      </a:cubicBezTo>
                      <a:cubicBezTo>
                        <a:pt x="1536" y="1858"/>
                        <a:pt x="1825" y="1413"/>
                        <a:pt x="1625" y="835"/>
                      </a:cubicBezTo>
                      <a:cubicBezTo>
                        <a:pt x="1468" y="345"/>
                        <a:pt x="896" y="0"/>
                        <a:pt x="54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11" name="Google Shape;17111;p24"/>
                <p:cNvSpPr/>
                <p:nvPr/>
              </p:nvSpPr>
              <p:spPr>
                <a:xfrm>
                  <a:off x="4484193" y="1734656"/>
                  <a:ext cx="56657" cy="563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4" h="1616" extrusionOk="0">
                      <a:moveTo>
                        <a:pt x="435" y="0"/>
                      </a:moveTo>
                      <a:cubicBezTo>
                        <a:pt x="365" y="0"/>
                        <a:pt x="303" y="15"/>
                        <a:pt x="256" y="45"/>
                      </a:cubicBezTo>
                      <a:cubicBezTo>
                        <a:pt x="134" y="123"/>
                        <a:pt x="56" y="200"/>
                        <a:pt x="0" y="289"/>
                      </a:cubicBezTo>
                      <a:cubicBezTo>
                        <a:pt x="45" y="401"/>
                        <a:pt x="101" y="523"/>
                        <a:pt x="156" y="623"/>
                      </a:cubicBezTo>
                      <a:cubicBezTo>
                        <a:pt x="256" y="846"/>
                        <a:pt x="378" y="1057"/>
                        <a:pt x="545" y="1224"/>
                      </a:cubicBezTo>
                      <a:cubicBezTo>
                        <a:pt x="755" y="1452"/>
                        <a:pt x="1055" y="1616"/>
                        <a:pt x="1360" y="1616"/>
                      </a:cubicBezTo>
                      <a:cubicBezTo>
                        <a:pt x="1411" y="1616"/>
                        <a:pt x="1462" y="1611"/>
                        <a:pt x="1513" y="1602"/>
                      </a:cubicBezTo>
                      <a:cubicBezTo>
                        <a:pt x="1591" y="1402"/>
                        <a:pt x="1624" y="1135"/>
                        <a:pt x="1513" y="835"/>
                      </a:cubicBezTo>
                      <a:cubicBezTo>
                        <a:pt x="1356" y="345"/>
                        <a:pt x="784" y="0"/>
                        <a:pt x="43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12" name="Google Shape;17112;p24"/>
                <p:cNvSpPr/>
                <p:nvPr/>
              </p:nvSpPr>
              <p:spPr>
                <a:xfrm>
                  <a:off x="4509418" y="1747843"/>
                  <a:ext cx="11269" cy="33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3" h="969" extrusionOk="0">
                      <a:moveTo>
                        <a:pt x="312" y="0"/>
                      </a:moveTo>
                      <a:cubicBezTo>
                        <a:pt x="312" y="178"/>
                        <a:pt x="245" y="334"/>
                        <a:pt x="178" y="479"/>
                      </a:cubicBezTo>
                      <a:cubicBezTo>
                        <a:pt x="112" y="635"/>
                        <a:pt x="45" y="734"/>
                        <a:pt x="0" y="912"/>
                      </a:cubicBezTo>
                      <a:lnTo>
                        <a:pt x="67" y="968"/>
                      </a:lnTo>
                      <a:cubicBezTo>
                        <a:pt x="89" y="813"/>
                        <a:pt x="156" y="657"/>
                        <a:pt x="211" y="501"/>
                      </a:cubicBezTo>
                      <a:cubicBezTo>
                        <a:pt x="267" y="346"/>
                        <a:pt x="323" y="178"/>
                        <a:pt x="31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13" name="Google Shape;17113;p24"/>
                <p:cNvSpPr/>
                <p:nvPr/>
              </p:nvSpPr>
              <p:spPr>
                <a:xfrm>
                  <a:off x="4490787" y="1788209"/>
                  <a:ext cx="27561" cy="17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0" h="512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7" y="145"/>
                        <a:pt x="179" y="267"/>
                        <a:pt x="312" y="345"/>
                      </a:cubicBezTo>
                      <a:cubicBezTo>
                        <a:pt x="445" y="423"/>
                        <a:pt x="634" y="489"/>
                        <a:pt x="790" y="512"/>
                      </a:cubicBezTo>
                      <a:lnTo>
                        <a:pt x="757" y="445"/>
                      </a:lnTo>
                      <a:cubicBezTo>
                        <a:pt x="612" y="434"/>
                        <a:pt x="456" y="390"/>
                        <a:pt x="323" y="323"/>
                      </a:cubicBezTo>
                      <a:cubicBezTo>
                        <a:pt x="189" y="245"/>
                        <a:pt x="67" y="145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14" name="Google Shape;17114;p24"/>
                <p:cNvSpPr/>
                <p:nvPr/>
              </p:nvSpPr>
              <p:spPr>
                <a:xfrm>
                  <a:off x="4516779" y="1761799"/>
                  <a:ext cx="13990" cy="396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1136" extrusionOk="0">
                      <a:moveTo>
                        <a:pt x="378" y="1"/>
                      </a:moveTo>
                      <a:cubicBezTo>
                        <a:pt x="390" y="101"/>
                        <a:pt x="368" y="201"/>
                        <a:pt x="334" y="302"/>
                      </a:cubicBezTo>
                      <a:lnTo>
                        <a:pt x="267" y="601"/>
                      </a:lnTo>
                      <a:cubicBezTo>
                        <a:pt x="257" y="702"/>
                        <a:pt x="234" y="802"/>
                        <a:pt x="190" y="891"/>
                      </a:cubicBezTo>
                      <a:cubicBezTo>
                        <a:pt x="168" y="935"/>
                        <a:pt x="145" y="980"/>
                        <a:pt x="112" y="1013"/>
                      </a:cubicBezTo>
                      <a:cubicBezTo>
                        <a:pt x="82" y="1043"/>
                        <a:pt x="43" y="1082"/>
                        <a:pt x="11" y="1082"/>
                      </a:cubicBezTo>
                      <a:cubicBezTo>
                        <a:pt x="7" y="1082"/>
                        <a:pt x="4" y="1081"/>
                        <a:pt x="0" y="1080"/>
                      </a:cubicBezTo>
                      <a:lnTo>
                        <a:pt x="0" y="1135"/>
                      </a:lnTo>
                      <a:cubicBezTo>
                        <a:pt x="34" y="1135"/>
                        <a:pt x="67" y="1125"/>
                        <a:pt x="89" y="1102"/>
                      </a:cubicBezTo>
                      <a:lnTo>
                        <a:pt x="145" y="1046"/>
                      </a:lnTo>
                      <a:cubicBezTo>
                        <a:pt x="178" y="1002"/>
                        <a:pt x="201" y="957"/>
                        <a:pt x="223" y="902"/>
                      </a:cubicBezTo>
                      <a:cubicBezTo>
                        <a:pt x="267" y="813"/>
                        <a:pt x="279" y="702"/>
                        <a:pt x="301" y="601"/>
                      </a:cubicBezTo>
                      <a:cubicBezTo>
                        <a:pt x="312" y="502"/>
                        <a:pt x="323" y="401"/>
                        <a:pt x="356" y="302"/>
                      </a:cubicBezTo>
                      <a:cubicBezTo>
                        <a:pt x="378" y="201"/>
                        <a:pt x="401" y="101"/>
                        <a:pt x="37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15" name="Google Shape;17115;p24"/>
                <p:cNvSpPr/>
                <p:nvPr/>
              </p:nvSpPr>
              <p:spPr>
                <a:xfrm>
                  <a:off x="4491555" y="1776940"/>
                  <a:ext cx="23340" cy="17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502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23" y="56"/>
                        <a:pt x="246" y="112"/>
                        <a:pt x="357" y="190"/>
                      </a:cubicBezTo>
                      <a:cubicBezTo>
                        <a:pt x="456" y="256"/>
                        <a:pt x="590" y="390"/>
                        <a:pt x="657" y="501"/>
                      </a:cubicBezTo>
                      <a:lnTo>
                        <a:pt x="668" y="424"/>
                      </a:lnTo>
                      <a:cubicBezTo>
                        <a:pt x="590" y="312"/>
                        <a:pt x="479" y="234"/>
                        <a:pt x="367" y="167"/>
                      </a:cubicBezTo>
                      <a:cubicBezTo>
                        <a:pt x="246" y="101"/>
                        <a:pt x="123" y="45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16" name="Google Shape;17116;p24"/>
                <p:cNvSpPr/>
                <p:nvPr/>
              </p:nvSpPr>
              <p:spPr>
                <a:xfrm>
                  <a:off x="4486147" y="1746273"/>
                  <a:ext cx="23689" cy="268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9" h="769" extrusionOk="0">
                      <a:moveTo>
                        <a:pt x="678" y="1"/>
                      </a:moveTo>
                      <a:lnTo>
                        <a:pt x="678" y="1"/>
                      </a:lnTo>
                      <a:cubicBezTo>
                        <a:pt x="534" y="124"/>
                        <a:pt x="456" y="324"/>
                        <a:pt x="478" y="513"/>
                      </a:cubicBezTo>
                      <a:cubicBezTo>
                        <a:pt x="433" y="480"/>
                        <a:pt x="389" y="446"/>
                        <a:pt x="344" y="424"/>
                      </a:cubicBezTo>
                      <a:cubicBezTo>
                        <a:pt x="233" y="357"/>
                        <a:pt x="122" y="312"/>
                        <a:pt x="0" y="268"/>
                      </a:cubicBezTo>
                      <a:lnTo>
                        <a:pt x="0" y="268"/>
                      </a:lnTo>
                      <a:cubicBezTo>
                        <a:pt x="111" y="324"/>
                        <a:pt x="223" y="379"/>
                        <a:pt x="322" y="457"/>
                      </a:cubicBezTo>
                      <a:cubicBezTo>
                        <a:pt x="378" y="490"/>
                        <a:pt x="423" y="535"/>
                        <a:pt x="467" y="579"/>
                      </a:cubicBezTo>
                      <a:cubicBezTo>
                        <a:pt x="489" y="601"/>
                        <a:pt x="500" y="624"/>
                        <a:pt x="512" y="646"/>
                      </a:cubicBezTo>
                      <a:cubicBezTo>
                        <a:pt x="534" y="668"/>
                        <a:pt x="567" y="735"/>
                        <a:pt x="589" y="769"/>
                      </a:cubicBezTo>
                      <a:lnTo>
                        <a:pt x="589" y="713"/>
                      </a:lnTo>
                      <a:cubicBezTo>
                        <a:pt x="578" y="690"/>
                        <a:pt x="556" y="613"/>
                        <a:pt x="534" y="591"/>
                      </a:cubicBezTo>
                      <a:cubicBezTo>
                        <a:pt x="524" y="560"/>
                        <a:pt x="532" y="557"/>
                        <a:pt x="517" y="541"/>
                      </a:cubicBezTo>
                      <a:lnTo>
                        <a:pt x="517" y="541"/>
                      </a:lnTo>
                      <a:lnTo>
                        <a:pt x="534" y="546"/>
                      </a:lnTo>
                      <a:cubicBezTo>
                        <a:pt x="478" y="368"/>
                        <a:pt x="545" y="134"/>
                        <a:pt x="67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17" name="Google Shape;17117;p24"/>
                <p:cNvSpPr/>
                <p:nvPr/>
              </p:nvSpPr>
              <p:spPr>
                <a:xfrm>
                  <a:off x="4377470" y="1793652"/>
                  <a:ext cx="69496" cy="612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" h="1757" extrusionOk="0">
                      <a:moveTo>
                        <a:pt x="1341" y="1"/>
                      </a:moveTo>
                      <a:cubicBezTo>
                        <a:pt x="1118" y="1"/>
                        <a:pt x="866" y="106"/>
                        <a:pt x="668" y="234"/>
                      </a:cubicBezTo>
                      <a:cubicBezTo>
                        <a:pt x="335" y="445"/>
                        <a:pt x="101" y="745"/>
                        <a:pt x="56" y="890"/>
                      </a:cubicBezTo>
                      <a:cubicBezTo>
                        <a:pt x="23" y="1023"/>
                        <a:pt x="1" y="1068"/>
                        <a:pt x="1" y="1068"/>
                      </a:cubicBezTo>
                      <a:lnTo>
                        <a:pt x="101" y="1012"/>
                      </a:lnTo>
                      <a:cubicBezTo>
                        <a:pt x="101" y="1012"/>
                        <a:pt x="201" y="1290"/>
                        <a:pt x="312" y="1479"/>
                      </a:cubicBezTo>
                      <a:cubicBezTo>
                        <a:pt x="384" y="1595"/>
                        <a:pt x="540" y="1757"/>
                        <a:pt x="768" y="1757"/>
                      </a:cubicBezTo>
                      <a:cubicBezTo>
                        <a:pt x="892" y="1757"/>
                        <a:pt x="1037" y="1709"/>
                        <a:pt x="1202" y="1579"/>
                      </a:cubicBezTo>
                      <a:cubicBezTo>
                        <a:pt x="1669" y="1213"/>
                        <a:pt x="1991" y="578"/>
                        <a:pt x="1758" y="212"/>
                      </a:cubicBezTo>
                      <a:cubicBezTo>
                        <a:pt x="1658" y="60"/>
                        <a:pt x="1508" y="1"/>
                        <a:pt x="134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18" name="Google Shape;17118;p24"/>
                <p:cNvSpPr/>
                <p:nvPr/>
              </p:nvSpPr>
              <p:spPr>
                <a:xfrm>
                  <a:off x="4386401" y="1793652"/>
                  <a:ext cx="55890" cy="237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2" h="682" extrusionOk="0">
                      <a:moveTo>
                        <a:pt x="1085" y="1"/>
                      </a:moveTo>
                      <a:cubicBezTo>
                        <a:pt x="862" y="1"/>
                        <a:pt x="610" y="106"/>
                        <a:pt x="412" y="234"/>
                      </a:cubicBezTo>
                      <a:cubicBezTo>
                        <a:pt x="245" y="333"/>
                        <a:pt x="101" y="467"/>
                        <a:pt x="0" y="590"/>
                      </a:cubicBezTo>
                      <a:cubicBezTo>
                        <a:pt x="23" y="612"/>
                        <a:pt x="45" y="634"/>
                        <a:pt x="67" y="645"/>
                      </a:cubicBezTo>
                      <a:cubicBezTo>
                        <a:pt x="121" y="670"/>
                        <a:pt x="178" y="681"/>
                        <a:pt x="235" y="681"/>
                      </a:cubicBezTo>
                      <a:cubicBezTo>
                        <a:pt x="356" y="681"/>
                        <a:pt x="477" y="631"/>
                        <a:pt x="568" y="556"/>
                      </a:cubicBezTo>
                      <a:cubicBezTo>
                        <a:pt x="601" y="523"/>
                        <a:pt x="635" y="478"/>
                        <a:pt x="690" y="467"/>
                      </a:cubicBezTo>
                      <a:cubicBezTo>
                        <a:pt x="705" y="461"/>
                        <a:pt x="721" y="458"/>
                        <a:pt x="737" y="458"/>
                      </a:cubicBezTo>
                      <a:cubicBezTo>
                        <a:pt x="777" y="458"/>
                        <a:pt x="817" y="476"/>
                        <a:pt x="857" y="501"/>
                      </a:cubicBezTo>
                      <a:cubicBezTo>
                        <a:pt x="935" y="556"/>
                        <a:pt x="1001" y="634"/>
                        <a:pt x="1102" y="656"/>
                      </a:cubicBezTo>
                      <a:cubicBezTo>
                        <a:pt x="1151" y="674"/>
                        <a:pt x="1200" y="680"/>
                        <a:pt x="1249" y="680"/>
                      </a:cubicBezTo>
                      <a:cubicBezTo>
                        <a:pt x="1355" y="680"/>
                        <a:pt x="1462" y="649"/>
                        <a:pt x="1569" y="634"/>
                      </a:cubicBezTo>
                      <a:cubicBezTo>
                        <a:pt x="1602" y="478"/>
                        <a:pt x="1580" y="333"/>
                        <a:pt x="1502" y="212"/>
                      </a:cubicBezTo>
                      <a:cubicBezTo>
                        <a:pt x="1402" y="60"/>
                        <a:pt x="1252" y="1"/>
                        <a:pt x="108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19" name="Google Shape;17119;p24"/>
                <p:cNvSpPr/>
                <p:nvPr/>
              </p:nvSpPr>
              <p:spPr>
                <a:xfrm>
                  <a:off x="4386017" y="1825435"/>
                  <a:ext cx="29131" cy="17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495" extrusionOk="0">
                      <a:moveTo>
                        <a:pt x="34" y="1"/>
                      </a:moveTo>
                      <a:lnTo>
                        <a:pt x="1" y="57"/>
                      </a:lnTo>
                      <a:cubicBezTo>
                        <a:pt x="145" y="124"/>
                        <a:pt x="290" y="201"/>
                        <a:pt x="412" y="302"/>
                      </a:cubicBezTo>
                      <a:cubicBezTo>
                        <a:pt x="468" y="357"/>
                        <a:pt x="534" y="413"/>
                        <a:pt x="601" y="446"/>
                      </a:cubicBezTo>
                      <a:cubicBezTo>
                        <a:pt x="660" y="480"/>
                        <a:pt x="720" y="494"/>
                        <a:pt x="779" y="494"/>
                      </a:cubicBezTo>
                      <a:cubicBezTo>
                        <a:pt x="797" y="494"/>
                        <a:pt x="816" y="493"/>
                        <a:pt x="834" y="490"/>
                      </a:cubicBezTo>
                      <a:lnTo>
                        <a:pt x="834" y="490"/>
                      </a:lnTo>
                      <a:cubicBezTo>
                        <a:pt x="821" y="492"/>
                        <a:pt x="807" y="493"/>
                        <a:pt x="793" y="493"/>
                      </a:cubicBezTo>
                      <a:cubicBezTo>
                        <a:pt x="730" y="493"/>
                        <a:pt x="667" y="472"/>
                        <a:pt x="612" y="435"/>
                      </a:cubicBezTo>
                      <a:cubicBezTo>
                        <a:pt x="545" y="391"/>
                        <a:pt x="478" y="334"/>
                        <a:pt x="423" y="279"/>
                      </a:cubicBezTo>
                      <a:cubicBezTo>
                        <a:pt x="312" y="179"/>
                        <a:pt x="167" y="79"/>
                        <a:pt x="3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20" name="Google Shape;17120;p24"/>
                <p:cNvSpPr/>
                <p:nvPr/>
              </p:nvSpPr>
              <p:spPr>
                <a:xfrm>
                  <a:off x="4400008" y="1820237"/>
                  <a:ext cx="25991" cy="12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5" h="362" extrusionOk="0">
                      <a:moveTo>
                        <a:pt x="1" y="49"/>
                      </a:moveTo>
                      <a:cubicBezTo>
                        <a:pt x="1" y="50"/>
                        <a:pt x="0" y="50"/>
                        <a:pt x="0" y="50"/>
                      </a:cubicBezTo>
                      <a:lnTo>
                        <a:pt x="1" y="49"/>
                      </a:lnTo>
                      <a:close/>
                      <a:moveTo>
                        <a:pt x="99" y="1"/>
                      </a:moveTo>
                      <a:cubicBezTo>
                        <a:pt x="86" y="1"/>
                        <a:pt x="72" y="2"/>
                        <a:pt x="55" y="6"/>
                      </a:cubicBezTo>
                      <a:lnTo>
                        <a:pt x="1" y="49"/>
                      </a:lnTo>
                      <a:lnTo>
                        <a:pt x="1" y="49"/>
                      </a:lnTo>
                      <a:cubicBezTo>
                        <a:pt x="4" y="48"/>
                        <a:pt x="9" y="47"/>
                        <a:pt x="16" y="47"/>
                      </a:cubicBezTo>
                      <a:cubicBezTo>
                        <a:pt x="48" y="47"/>
                        <a:pt x="118" y="63"/>
                        <a:pt x="144" y="72"/>
                      </a:cubicBezTo>
                      <a:cubicBezTo>
                        <a:pt x="166" y="83"/>
                        <a:pt x="200" y="95"/>
                        <a:pt x="222" y="105"/>
                      </a:cubicBezTo>
                      <a:cubicBezTo>
                        <a:pt x="289" y="139"/>
                        <a:pt x="344" y="161"/>
                        <a:pt x="400" y="194"/>
                      </a:cubicBezTo>
                      <a:cubicBezTo>
                        <a:pt x="456" y="228"/>
                        <a:pt x="500" y="261"/>
                        <a:pt x="556" y="295"/>
                      </a:cubicBezTo>
                      <a:cubicBezTo>
                        <a:pt x="611" y="328"/>
                        <a:pt x="678" y="350"/>
                        <a:pt x="745" y="362"/>
                      </a:cubicBezTo>
                      <a:cubicBezTo>
                        <a:pt x="678" y="350"/>
                        <a:pt x="623" y="317"/>
                        <a:pt x="567" y="283"/>
                      </a:cubicBezTo>
                      <a:cubicBezTo>
                        <a:pt x="522" y="239"/>
                        <a:pt x="467" y="206"/>
                        <a:pt x="411" y="161"/>
                      </a:cubicBezTo>
                      <a:cubicBezTo>
                        <a:pt x="367" y="128"/>
                        <a:pt x="311" y="95"/>
                        <a:pt x="255" y="61"/>
                      </a:cubicBezTo>
                      <a:cubicBezTo>
                        <a:pt x="222" y="39"/>
                        <a:pt x="200" y="28"/>
                        <a:pt x="166" y="16"/>
                      </a:cubicBezTo>
                      <a:cubicBezTo>
                        <a:pt x="151" y="9"/>
                        <a:pt x="130" y="1"/>
                        <a:pt x="99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21" name="Google Shape;17121;p24"/>
                <p:cNvSpPr/>
                <p:nvPr/>
              </p:nvSpPr>
              <p:spPr>
                <a:xfrm>
                  <a:off x="4415114" y="1815352"/>
                  <a:ext cx="22154" cy="39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112" extrusionOk="0">
                      <a:moveTo>
                        <a:pt x="635" y="1"/>
                      </a:moveTo>
                      <a:lnTo>
                        <a:pt x="635" y="1"/>
                      </a:lnTo>
                      <a:cubicBezTo>
                        <a:pt x="572" y="63"/>
                        <a:pt x="483" y="82"/>
                        <a:pt x="398" y="82"/>
                      </a:cubicBezTo>
                      <a:cubicBezTo>
                        <a:pt x="376" y="82"/>
                        <a:pt x="355" y="81"/>
                        <a:pt x="334" y="79"/>
                      </a:cubicBezTo>
                      <a:cubicBezTo>
                        <a:pt x="279" y="79"/>
                        <a:pt x="223" y="67"/>
                        <a:pt x="168" y="57"/>
                      </a:cubicBezTo>
                      <a:cubicBezTo>
                        <a:pt x="123" y="57"/>
                        <a:pt x="67" y="34"/>
                        <a:pt x="34" y="12"/>
                      </a:cubicBezTo>
                      <a:lnTo>
                        <a:pt x="0" y="57"/>
                      </a:lnTo>
                      <a:cubicBezTo>
                        <a:pt x="56" y="90"/>
                        <a:pt x="112" y="90"/>
                        <a:pt x="168" y="101"/>
                      </a:cubicBezTo>
                      <a:cubicBezTo>
                        <a:pt x="223" y="101"/>
                        <a:pt x="279" y="112"/>
                        <a:pt x="334" y="112"/>
                      </a:cubicBezTo>
                      <a:cubicBezTo>
                        <a:pt x="445" y="112"/>
                        <a:pt x="556" y="79"/>
                        <a:pt x="63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22" name="Google Shape;17122;p24"/>
                <p:cNvSpPr/>
                <p:nvPr/>
              </p:nvSpPr>
              <p:spPr>
                <a:xfrm>
                  <a:off x="4388739" y="1806456"/>
                  <a:ext cx="14374" cy="190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" h="545" extrusionOk="0">
                      <a:moveTo>
                        <a:pt x="412" y="0"/>
                      </a:moveTo>
                      <a:cubicBezTo>
                        <a:pt x="311" y="55"/>
                        <a:pt x="234" y="144"/>
                        <a:pt x="167" y="233"/>
                      </a:cubicBezTo>
                      <a:cubicBezTo>
                        <a:pt x="133" y="278"/>
                        <a:pt x="101" y="334"/>
                        <a:pt x="78" y="389"/>
                      </a:cubicBezTo>
                      <a:cubicBezTo>
                        <a:pt x="56" y="434"/>
                        <a:pt x="34" y="490"/>
                        <a:pt x="0" y="523"/>
                      </a:cubicBezTo>
                      <a:lnTo>
                        <a:pt x="34" y="545"/>
                      </a:lnTo>
                      <a:cubicBezTo>
                        <a:pt x="78" y="500"/>
                        <a:pt x="101" y="456"/>
                        <a:pt x="123" y="401"/>
                      </a:cubicBezTo>
                      <a:cubicBezTo>
                        <a:pt x="133" y="345"/>
                        <a:pt x="156" y="300"/>
                        <a:pt x="190" y="245"/>
                      </a:cubicBezTo>
                      <a:cubicBezTo>
                        <a:pt x="245" y="156"/>
                        <a:pt x="323" y="67"/>
                        <a:pt x="41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23" name="Google Shape;17123;p24"/>
                <p:cNvSpPr/>
                <p:nvPr/>
              </p:nvSpPr>
              <p:spPr>
                <a:xfrm>
                  <a:off x="4407334" y="1799478"/>
                  <a:ext cx="13257" cy="197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" h="567" extrusionOk="0">
                      <a:moveTo>
                        <a:pt x="379" y="0"/>
                      </a:moveTo>
                      <a:cubicBezTo>
                        <a:pt x="290" y="67"/>
                        <a:pt x="190" y="144"/>
                        <a:pt x="134" y="245"/>
                      </a:cubicBezTo>
                      <a:cubicBezTo>
                        <a:pt x="101" y="300"/>
                        <a:pt x="90" y="367"/>
                        <a:pt x="79" y="411"/>
                      </a:cubicBezTo>
                      <a:cubicBezTo>
                        <a:pt x="57" y="467"/>
                        <a:pt x="35" y="522"/>
                        <a:pt x="1" y="556"/>
                      </a:cubicBezTo>
                      <a:lnTo>
                        <a:pt x="57" y="567"/>
                      </a:lnTo>
                      <a:cubicBezTo>
                        <a:pt x="112" y="512"/>
                        <a:pt x="101" y="489"/>
                        <a:pt x="112" y="423"/>
                      </a:cubicBezTo>
                      <a:cubicBezTo>
                        <a:pt x="124" y="367"/>
                        <a:pt x="134" y="311"/>
                        <a:pt x="157" y="255"/>
                      </a:cubicBezTo>
                      <a:cubicBezTo>
                        <a:pt x="201" y="156"/>
                        <a:pt x="290" y="77"/>
                        <a:pt x="37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24" name="Google Shape;17124;p24"/>
                <p:cNvSpPr/>
                <p:nvPr/>
              </p:nvSpPr>
              <p:spPr>
                <a:xfrm>
                  <a:off x="4412777" y="1810328"/>
                  <a:ext cx="6245" cy="70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" h="201" extrusionOk="0">
                      <a:moveTo>
                        <a:pt x="179" y="0"/>
                      </a:moveTo>
                      <a:lnTo>
                        <a:pt x="179" y="0"/>
                      </a:lnTo>
                      <a:cubicBezTo>
                        <a:pt x="146" y="23"/>
                        <a:pt x="112" y="56"/>
                        <a:pt x="79" y="78"/>
                      </a:cubicBezTo>
                      <a:cubicBezTo>
                        <a:pt x="45" y="112"/>
                        <a:pt x="12" y="145"/>
                        <a:pt x="1" y="189"/>
                      </a:cubicBezTo>
                      <a:lnTo>
                        <a:pt x="57" y="201"/>
                      </a:lnTo>
                      <a:cubicBezTo>
                        <a:pt x="57" y="134"/>
                        <a:pt x="123" y="67"/>
                        <a:pt x="17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25" name="Google Shape;17125;p24"/>
                <p:cNvSpPr/>
                <p:nvPr/>
              </p:nvSpPr>
              <p:spPr>
                <a:xfrm>
                  <a:off x="4311879" y="1736958"/>
                  <a:ext cx="62518" cy="7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2" h="2043" extrusionOk="0">
                      <a:moveTo>
                        <a:pt x="733" y="1"/>
                      </a:moveTo>
                      <a:cubicBezTo>
                        <a:pt x="699" y="1"/>
                        <a:pt x="670" y="5"/>
                        <a:pt x="646" y="13"/>
                      </a:cubicBezTo>
                      <a:cubicBezTo>
                        <a:pt x="457" y="79"/>
                        <a:pt x="257" y="302"/>
                        <a:pt x="190" y="569"/>
                      </a:cubicBezTo>
                      <a:cubicBezTo>
                        <a:pt x="112" y="824"/>
                        <a:pt x="1" y="1447"/>
                        <a:pt x="346" y="1814"/>
                      </a:cubicBezTo>
                      <a:cubicBezTo>
                        <a:pt x="524" y="1998"/>
                        <a:pt x="689" y="2042"/>
                        <a:pt x="809" y="2042"/>
                      </a:cubicBezTo>
                      <a:cubicBezTo>
                        <a:pt x="921" y="2042"/>
                        <a:pt x="991" y="2003"/>
                        <a:pt x="991" y="2003"/>
                      </a:cubicBezTo>
                      <a:cubicBezTo>
                        <a:pt x="991" y="2003"/>
                        <a:pt x="1313" y="1926"/>
                        <a:pt x="1481" y="1725"/>
                      </a:cubicBezTo>
                      <a:cubicBezTo>
                        <a:pt x="1658" y="1525"/>
                        <a:pt x="1792" y="935"/>
                        <a:pt x="1625" y="557"/>
                      </a:cubicBezTo>
                      <a:cubicBezTo>
                        <a:pt x="1478" y="214"/>
                        <a:pt x="985" y="1"/>
                        <a:pt x="73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26" name="Google Shape;17126;p24"/>
                <p:cNvSpPr/>
                <p:nvPr/>
              </p:nvSpPr>
              <p:spPr>
                <a:xfrm>
                  <a:off x="4311879" y="1736923"/>
                  <a:ext cx="38481" cy="683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3" h="1960" extrusionOk="0">
                      <a:moveTo>
                        <a:pt x="733" y="0"/>
                      </a:moveTo>
                      <a:cubicBezTo>
                        <a:pt x="699" y="0"/>
                        <a:pt x="669" y="5"/>
                        <a:pt x="646" y="14"/>
                      </a:cubicBezTo>
                      <a:cubicBezTo>
                        <a:pt x="457" y="80"/>
                        <a:pt x="257" y="303"/>
                        <a:pt x="190" y="570"/>
                      </a:cubicBezTo>
                      <a:cubicBezTo>
                        <a:pt x="112" y="825"/>
                        <a:pt x="1" y="1448"/>
                        <a:pt x="346" y="1815"/>
                      </a:cubicBezTo>
                      <a:cubicBezTo>
                        <a:pt x="413" y="1882"/>
                        <a:pt x="468" y="1927"/>
                        <a:pt x="535" y="1959"/>
                      </a:cubicBezTo>
                      <a:cubicBezTo>
                        <a:pt x="569" y="1826"/>
                        <a:pt x="569" y="1682"/>
                        <a:pt x="557" y="1537"/>
                      </a:cubicBezTo>
                      <a:cubicBezTo>
                        <a:pt x="546" y="1448"/>
                        <a:pt x="535" y="1370"/>
                        <a:pt x="524" y="1292"/>
                      </a:cubicBezTo>
                      <a:cubicBezTo>
                        <a:pt x="512" y="1215"/>
                        <a:pt x="490" y="1148"/>
                        <a:pt x="502" y="1070"/>
                      </a:cubicBezTo>
                      <a:cubicBezTo>
                        <a:pt x="512" y="992"/>
                        <a:pt x="579" y="948"/>
                        <a:pt x="635" y="892"/>
                      </a:cubicBezTo>
                      <a:cubicBezTo>
                        <a:pt x="690" y="847"/>
                        <a:pt x="746" y="803"/>
                        <a:pt x="791" y="748"/>
                      </a:cubicBezTo>
                      <a:cubicBezTo>
                        <a:pt x="891" y="647"/>
                        <a:pt x="957" y="514"/>
                        <a:pt x="1013" y="392"/>
                      </a:cubicBezTo>
                      <a:cubicBezTo>
                        <a:pt x="1058" y="291"/>
                        <a:pt x="1080" y="191"/>
                        <a:pt x="1102" y="91"/>
                      </a:cubicBezTo>
                      <a:cubicBezTo>
                        <a:pt x="963" y="34"/>
                        <a:pt x="829" y="0"/>
                        <a:pt x="73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27" name="Google Shape;17127;p24"/>
                <p:cNvSpPr/>
                <p:nvPr/>
              </p:nvSpPr>
              <p:spPr>
                <a:xfrm>
                  <a:off x="4323148" y="1780848"/>
                  <a:ext cx="24107" cy="18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1" h="523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23" y="55"/>
                        <a:pt x="234" y="122"/>
                        <a:pt x="357" y="200"/>
                      </a:cubicBezTo>
                      <a:cubicBezTo>
                        <a:pt x="412" y="233"/>
                        <a:pt x="468" y="278"/>
                        <a:pt x="512" y="312"/>
                      </a:cubicBezTo>
                      <a:cubicBezTo>
                        <a:pt x="568" y="356"/>
                        <a:pt x="646" y="467"/>
                        <a:pt x="657" y="523"/>
                      </a:cubicBezTo>
                      <a:lnTo>
                        <a:pt x="690" y="456"/>
                      </a:lnTo>
                      <a:cubicBezTo>
                        <a:pt x="679" y="378"/>
                        <a:pt x="601" y="322"/>
                        <a:pt x="545" y="278"/>
                      </a:cubicBezTo>
                      <a:cubicBezTo>
                        <a:pt x="479" y="245"/>
                        <a:pt x="423" y="211"/>
                        <a:pt x="367" y="178"/>
                      </a:cubicBezTo>
                      <a:cubicBezTo>
                        <a:pt x="246" y="100"/>
                        <a:pt x="123" y="45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28" name="Google Shape;17128;p24"/>
                <p:cNvSpPr/>
                <p:nvPr/>
              </p:nvSpPr>
              <p:spPr>
                <a:xfrm>
                  <a:off x="4345651" y="1767241"/>
                  <a:ext cx="16711" cy="256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9" h="735" extrusionOk="0">
                      <a:moveTo>
                        <a:pt x="479" y="0"/>
                      </a:moveTo>
                      <a:lnTo>
                        <a:pt x="479" y="0"/>
                      </a:lnTo>
                      <a:cubicBezTo>
                        <a:pt x="256" y="178"/>
                        <a:pt x="101" y="368"/>
                        <a:pt x="1" y="635"/>
                      </a:cubicBezTo>
                      <a:lnTo>
                        <a:pt x="45" y="735"/>
                      </a:lnTo>
                      <a:cubicBezTo>
                        <a:pt x="112" y="468"/>
                        <a:pt x="268" y="190"/>
                        <a:pt x="47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29" name="Google Shape;17129;p24"/>
                <p:cNvSpPr/>
                <p:nvPr/>
              </p:nvSpPr>
              <p:spPr>
                <a:xfrm>
                  <a:off x="4346454" y="1780080"/>
                  <a:ext cx="15909" cy="236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678" extrusionOk="0">
                      <a:moveTo>
                        <a:pt x="456" y="0"/>
                      </a:moveTo>
                      <a:cubicBezTo>
                        <a:pt x="400" y="134"/>
                        <a:pt x="334" y="255"/>
                        <a:pt x="267" y="378"/>
                      </a:cubicBezTo>
                      <a:cubicBezTo>
                        <a:pt x="233" y="433"/>
                        <a:pt x="200" y="500"/>
                        <a:pt x="167" y="556"/>
                      </a:cubicBezTo>
                      <a:cubicBezTo>
                        <a:pt x="122" y="611"/>
                        <a:pt x="67" y="623"/>
                        <a:pt x="0" y="633"/>
                      </a:cubicBezTo>
                      <a:lnTo>
                        <a:pt x="0" y="678"/>
                      </a:lnTo>
                      <a:cubicBezTo>
                        <a:pt x="33" y="678"/>
                        <a:pt x="78" y="667"/>
                        <a:pt x="111" y="656"/>
                      </a:cubicBezTo>
                      <a:cubicBezTo>
                        <a:pt x="144" y="645"/>
                        <a:pt x="178" y="611"/>
                        <a:pt x="200" y="578"/>
                      </a:cubicBezTo>
                      <a:cubicBezTo>
                        <a:pt x="233" y="512"/>
                        <a:pt x="267" y="456"/>
                        <a:pt x="289" y="389"/>
                      </a:cubicBezTo>
                      <a:cubicBezTo>
                        <a:pt x="356" y="267"/>
                        <a:pt x="401" y="134"/>
                        <a:pt x="456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30" name="Google Shape;17130;p24"/>
                <p:cNvSpPr/>
                <p:nvPr/>
              </p:nvSpPr>
              <p:spPr>
                <a:xfrm>
                  <a:off x="4384482" y="1681207"/>
                  <a:ext cx="74903" cy="82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7" h="2379" extrusionOk="0">
                      <a:moveTo>
                        <a:pt x="1363" y="0"/>
                      </a:moveTo>
                      <a:cubicBezTo>
                        <a:pt x="1336" y="0"/>
                        <a:pt x="1308" y="3"/>
                        <a:pt x="1279" y="9"/>
                      </a:cubicBezTo>
                      <a:cubicBezTo>
                        <a:pt x="801" y="120"/>
                        <a:pt x="322" y="665"/>
                        <a:pt x="167" y="1321"/>
                      </a:cubicBezTo>
                      <a:cubicBezTo>
                        <a:pt x="0" y="1977"/>
                        <a:pt x="245" y="2345"/>
                        <a:pt x="245" y="2345"/>
                      </a:cubicBezTo>
                      <a:cubicBezTo>
                        <a:pt x="245" y="2345"/>
                        <a:pt x="322" y="2367"/>
                        <a:pt x="611" y="2378"/>
                      </a:cubicBezTo>
                      <a:cubicBezTo>
                        <a:pt x="620" y="2378"/>
                        <a:pt x="629" y="2378"/>
                        <a:pt x="639" y="2378"/>
                      </a:cubicBezTo>
                      <a:cubicBezTo>
                        <a:pt x="938" y="2378"/>
                        <a:pt x="1522" y="2202"/>
                        <a:pt x="1824" y="1922"/>
                      </a:cubicBezTo>
                      <a:cubicBezTo>
                        <a:pt x="2146" y="1643"/>
                        <a:pt x="2080" y="1065"/>
                        <a:pt x="2035" y="876"/>
                      </a:cubicBezTo>
                      <a:cubicBezTo>
                        <a:pt x="2004" y="698"/>
                        <a:pt x="1786" y="0"/>
                        <a:pt x="136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31" name="Google Shape;17131;p24"/>
                <p:cNvSpPr/>
                <p:nvPr/>
              </p:nvSpPr>
              <p:spPr>
                <a:xfrm>
                  <a:off x="4388355" y="1681172"/>
                  <a:ext cx="62902" cy="616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1768" extrusionOk="0">
                      <a:moveTo>
                        <a:pt x="1257" y="0"/>
                      </a:moveTo>
                      <a:cubicBezTo>
                        <a:pt x="1228" y="0"/>
                        <a:pt x="1198" y="3"/>
                        <a:pt x="1168" y="10"/>
                      </a:cubicBezTo>
                      <a:cubicBezTo>
                        <a:pt x="690" y="121"/>
                        <a:pt x="211" y="666"/>
                        <a:pt x="56" y="1322"/>
                      </a:cubicBezTo>
                      <a:cubicBezTo>
                        <a:pt x="11" y="1489"/>
                        <a:pt x="0" y="1634"/>
                        <a:pt x="0" y="1767"/>
                      </a:cubicBezTo>
                      <a:cubicBezTo>
                        <a:pt x="11" y="1767"/>
                        <a:pt x="23" y="1756"/>
                        <a:pt x="45" y="1756"/>
                      </a:cubicBezTo>
                      <a:cubicBezTo>
                        <a:pt x="167" y="1701"/>
                        <a:pt x="278" y="1589"/>
                        <a:pt x="367" y="1489"/>
                      </a:cubicBezTo>
                      <a:cubicBezTo>
                        <a:pt x="567" y="1278"/>
                        <a:pt x="745" y="1033"/>
                        <a:pt x="990" y="888"/>
                      </a:cubicBezTo>
                      <a:cubicBezTo>
                        <a:pt x="1135" y="811"/>
                        <a:pt x="1279" y="788"/>
                        <a:pt x="1424" y="744"/>
                      </a:cubicBezTo>
                      <a:cubicBezTo>
                        <a:pt x="1568" y="710"/>
                        <a:pt x="1679" y="643"/>
                        <a:pt x="1780" y="532"/>
                      </a:cubicBezTo>
                      <a:cubicBezTo>
                        <a:pt x="1791" y="522"/>
                        <a:pt x="1802" y="522"/>
                        <a:pt x="1802" y="510"/>
                      </a:cubicBezTo>
                      <a:cubicBezTo>
                        <a:pt x="1691" y="260"/>
                        <a:pt x="1518" y="0"/>
                        <a:pt x="125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32" name="Google Shape;17132;p24"/>
                <p:cNvSpPr/>
                <p:nvPr/>
              </p:nvSpPr>
              <p:spPr>
                <a:xfrm>
                  <a:off x="4392995" y="1718747"/>
                  <a:ext cx="7396" cy="34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" h="1002" extrusionOk="0">
                      <a:moveTo>
                        <a:pt x="212" y="1"/>
                      </a:moveTo>
                      <a:cubicBezTo>
                        <a:pt x="34" y="290"/>
                        <a:pt x="1" y="679"/>
                        <a:pt x="145" y="1002"/>
                      </a:cubicBezTo>
                      <a:lnTo>
                        <a:pt x="201" y="979"/>
                      </a:lnTo>
                      <a:cubicBezTo>
                        <a:pt x="45" y="679"/>
                        <a:pt x="45" y="301"/>
                        <a:pt x="21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33" name="Google Shape;17133;p24"/>
                <p:cNvSpPr/>
                <p:nvPr/>
              </p:nvSpPr>
              <p:spPr>
                <a:xfrm>
                  <a:off x="4406985" y="1701686"/>
                  <a:ext cx="3140" cy="368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" h="1057" extrusionOk="0">
                      <a:moveTo>
                        <a:pt x="89" y="0"/>
                      </a:moveTo>
                      <a:lnTo>
                        <a:pt x="89" y="0"/>
                      </a:lnTo>
                      <a:cubicBezTo>
                        <a:pt x="11" y="55"/>
                        <a:pt x="0" y="167"/>
                        <a:pt x="11" y="256"/>
                      </a:cubicBezTo>
                      <a:cubicBezTo>
                        <a:pt x="22" y="345"/>
                        <a:pt x="33" y="434"/>
                        <a:pt x="33" y="523"/>
                      </a:cubicBezTo>
                      <a:cubicBezTo>
                        <a:pt x="45" y="701"/>
                        <a:pt x="45" y="878"/>
                        <a:pt x="11" y="1056"/>
                      </a:cubicBezTo>
                      <a:lnTo>
                        <a:pt x="67" y="990"/>
                      </a:lnTo>
                      <a:cubicBezTo>
                        <a:pt x="89" y="812"/>
                        <a:pt x="89" y="701"/>
                        <a:pt x="67" y="523"/>
                      </a:cubicBezTo>
                      <a:cubicBezTo>
                        <a:pt x="55" y="434"/>
                        <a:pt x="45" y="345"/>
                        <a:pt x="22" y="256"/>
                      </a:cubicBezTo>
                      <a:cubicBezTo>
                        <a:pt x="11" y="167"/>
                        <a:pt x="22" y="67"/>
                        <a:pt x="8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34" name="Google Shape;17134;p24"/>
                <p:cNvSpPr/>
                <p:nvPr/>
              </p:nvSpPr>
              <p:spPr>
                <a:xfrm>
                  <a:off x="4418987" y="1689650"/>
                  <a:ext cx="4326" cy="28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" h="813" extrusionOk="0">
                      <a:moveTo>
                        <a:pt x="67" y="0"/>
                      </a:moveTo>
                      <a:cubicBezTo>
                        <a:pt x="34" y="56"/>
                        <a:pt x="12" y="134"/>
                        <a:pt x="12" y="200"/>
                      </a:cubicBezTo>
                      <a:cubicBezTo>
                        <a:pt x="1" y="267"/>
                        <a:pt x="12" y="345"/>
                        <a:pt x="23" y="412"/>
                      </a:cubicBezTo>
                      <a:cubicBezTo>
                        <a:pt x="34" y="545"/>
                        <a:pt x="67" y="690"/>
                        <a:pt x="45" y="812"/>
                      </a:cubicBezTo>
                      <a:lnTo>
                        <a:pt x="101" y="790"/>
                      </a:lnTo>
                      <a:cubicBezTo>
                        <a:pt x="123" y="645"/>
                        <a:pt x="67" y="534"/>
                        <a:pt x="45" y="400"/>
                      </a:cubicBezTo>
                      <a:cubicBezTo>
                        <a:pt x="34" y="334"/>
                        <a:pt x="23" y="267"/>
                        <a:pt x="23" y="200"/>
                      </a:cubicBezTo>
                      <a:cubicBezTo>
                        <a:pt x="23" y="134"/>
                        <a:pt x="34" y="67"/>
                        <a:pt x="6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35" name="Google Shape;17135;p24"/>
                <p:cNvSpPr/>
                <p:nvPr/>
              </p:nvSpPr>
              <p:spPr>
                <a:xfrm>
                  <a:off x="4416649" y="1704024"/>
                  <a:ext cx="29933" cy="20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8" h="590" extrusionOk="0">
                      <a:moveTo>
                        <a:pt x="858" y="0"/>
                      </a:moveTo>
                      <a:lnTo>
                        <a:pt x="858" y="0"/>
                      </a:lnTo>
                      <a:cubicBezTo>
                        <a:pt x="702" y="55"/>
                        <a:pt x="568" y="133"/>
                        <a:pt x="446" y="245"/>
                      </a:cubicBezTo>
                      <a:cubicBezTo>
                        <a:pt x="379" y="289"/>
                        <a:pt x="324" y="356"/>
                        <a:pt x="268" y="400"/>
                      </a:cubicBezTo>
                      <a:cubicBezTo>
                        <a:pt x="201" y="456"/>
                        <a:pt x="146" y="489"/>
                        <a:pt x="79" y="489"/>
                      </a:cubicBezTo>
                      <a:lnTo>
                        <a:pt x="1" y="589"/>
                      </a:lnTo>
                      <a:cubicBezTo>
                        <a:pt x="101" y="578"/>
                        <a:pt x="246" y="500"/>
                        <a:pt x="302" y="445"/>
                      </a:cubicBezTo>
                      <a:cubicBezTo>
                        <a:pt x="357" y="389"/>
                        <a:pt x="413" y="322"/>
                        <a:pt x="468" y="267"/>
                      </a:cubicBezTo>
                      <a:cubicBezTo>
                        <a:pt x="579" y="156"/>
                        <a:pt x="713" y="67"/>
                        <a:pt x="85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36" name="Google Shape;17136;p24"/>
                <p:cNvSpPr/>
                <p:nvPr/>
              </p:nvSpPr>
              <p:spPr>
                <a:xfrm>
                  <a:off x="4402694" y="1721468"/>
                  <a:ext cx="42353" cy="259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" h="743" extrusionOk="0">
                      <a:moveTo>
                        <a:pt x="1213" y="0"/>
                      </a:moveTo>
                      <a:lnTo>
                        <a:pt x="623" y="412"/>
                      </a:lnTo>
                      <a:lnTo>
                        <a:pt x="323" y="612"/>
                      </a:lnTo>
                      <a:cubicBezTo>
                        <a:pt x="267" y="645"/>
                        <a:pt x="212" y="667"/>
                        <a:pt x="168" y="667"/>
                      </a:cubicBezTo>
                      <a:cubicBezTo>
                        <a:pt x="156" y="671"/>
                        <a:pt x="146" y="673"/>
                        <a:pt x="137" y="673"/>
                      </a:cubicBezTo>
                      <a:cubicBezTo>
                        <a:pt x="119" y="673"/>
                        <a:pt x="104" y="667"/>
                        <a:pt x="89" y="667"/>
                      </a:cubicBezTo>
                      <a:cubicBezTo>
                        <a:pt x="79" y="657"/>
                        <a:pt x="67" y="657"/>
                        <a:pt x="45" y="645"/>
                      </a:cubicBezTo>
                      <a:lnTo>
                        <a:pt x="12" y="645"/>
                      </a:lnTo>
                      <a:cubicBezTo>
                        <a:pt x="9" y="642"/>
                        <a:pt x="7" y="641"/>
                        <a:pt x="7" y="641"/>
                      </a:cubicBezTo>
                      <a:lnTo>
                        <a:pt x="7" y="641"/>
                      </a:lnTo>
                      <a:cubicBezTo>
                        <a:pt x="5" y="641"/>
                        <a:pt x="9" y="651"/>
                        <a:pt x="0" y="667"/>
                      </a:cubicBezTo>
                      <a:lnTo>
                        <a:pt x="12" y="712"/>
                      </a:lnTo>
                      <a:cubicBezTo>
                        <a:pt x="12" y="712"/>
                        <a:pt x="56" y="734"/>
                        <a:pt x="67" y="734"/>
                      </a:cubicBezTo>
                      <a:cubicBezTo>
                        <a:pt x="84" y="740"/>
                        <a:pt x="101" y="743"/>
                        <a:pt x="117" y="743"/>
                      </a:cubicBezTo>
                      <a:cubicBezTo>
                        <a:pt x="134" y="743"/>
                        <a:pt x="151" y="740"/>
                        <a:pt x="168" y="734"/>
                      </a:cubicBezTo>
                      <a:cubicBezTo>
                        <a:pt x="245" y="734"/>
                        <a:pt x="301" y="701"/>
                        <a:pt x="346" y="667"/>
                      </a:cubicBezTo>
                      <a:cubicBezTo>
                        <a:pt x="445" y="590"/>
                        <a:pt x="546" y="512"/>
                        <a:pt x="646" y="445"/>
                      </a:cubicBezTo>
                      <a:lnTo>
                        <a:pt x="1213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37" name="Google Shape;17137;p24"/>
                <p:cNvSpPr/>
                <p:nvPr/>
              </p:nvSpPr>
              <p:spPr>
                <a:xfrm>
                  <a:off x="4395333" y="1742820"/>
                  <a:ext cx="39214" cy="170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4" h="490" extrusionOk="0">
                      <a:moveTo>
                        <a:pt x="1123" y="0"/>
                      </a:moveTo>
                      <a:lnTo>
                        <a:pt x="1123" y="0"/>
                      </a:lnTo>
                      <a:cubicBezTo>
                        <a:pt x="968" y="144"/>
                        <a:pt x="790" y="245"/>
                        <a:pt x="601" y="322"/>
                      </a:cubicBezTo>
                      <a:cubicBezTo>
                        <a:pt x="501" y="367"/>
                        <a:pt x="401" y="401"/>
                        <a:pt x="300" y="434"/>
                      </a:cubicBezTo>
                      <a:cubicBezTo>
                        <a:pt x="266" y="442"/>
                        <a:pt x="230" y="446"/>
                        <a:pt x="193" y="446"/>
                      </a:cubicBezTo>
                      <a:cubicBezTo>
                        <a:pt x="134" y="446"/>
                        <a:pt x="73" y="437"/>
                        <a:pt x="11" y="423"/>
                      </a:cubicBezTo>
                      <a:lnTo>
                        <a:pt x="1" y="467"/>
                      </a:lnTo>
                      <a:cubicBezTo>
                        <a:pt x="45" y="478"/>
                        <a:pt x="100" y="490"/>
                        <a:pt x="156" y="490"/>
                      </a:cubicBezTo>
                      <a:cubicBezTo>
                        <a:pt x="211" y="490"/>
                        <a:pt x="267" y="478"/>
                        <a:pt x="312" y="467"/>
                      </a:cubicBezTo>
                      <a:cubicBezTo>
                        <a:pt x="423" y="434"/>
                        <a:pt x="512" y="389"/>
                        <a:pt x="612" y="345"/>
                      </a:cubicBezTo>
                      <a:cubicBezTo>
                        <a:pt x="790" y="256"/>
                        <a:pt x="979" y="144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38" name="Google Shape;17138;p24"/>
                <p:cNvSpPr/>
                <p:nvPr/>
              </p:nvSpPr>
              <p:spPr>
                <a:xfrm>
                  <a:off x="4289028" y="1929786"/>
                  <a:ext cx="83416" cy="59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1" h="1693" extrusionOk="0">
                      <a:moveTo>
                        <a:pt x="1404" y="1"/>
                      </a:moveTo>
                      <a:cubicBezTo>
                        <a:pt x="1245" y="1"/>
                        <a:pt x="1085" y="14"/>
                        <a:pt x="945" y="47"/>
                      </a:cubicBezTo>
                      <a:cubicBezTo>
                        <a:pt x="456" y="146"/>
                        <a:pt x="200" y="346"/>
                        <a:pt x="144" y="413"/>
                      </a:cubicBezTo>
                      <a:cubicBezTo>
                        <a:pt x="89" y="469"/>
                        <a:pt x="67" y="536"/>
                        <a:pt x="67" y="536"/>
                      </a:cubicBezTo>
                      <a:cubicBezTo>
                        <a:pt x="67" y="536"/>
                        <a:pt x="0" y="692"/>
                        <a:pt x="134" y="1070"/>
                      </a:cubicBezTo>
                      <a:cubicBezTo>
                        <a:pt x="263" y="1399"/>
                        <a:pt x="617" y="1693"/>
                        <a:pt x="1034" y="1693"/>
                      </a:cubicBezTo>
                      <a:cubicBezTo>
                        <a:pt x="1082" y="1693"/>
                        <a:pt x="1130" y="1689"/>
                        <a:pt x="1179" y="1681"/>
                      </a:cubicBezTo>
                      <a:cubicBezTo>
                        <a:pt x="1657" y="1614"/>
                        <a:pt x="2047" y="1315"/>
                        <a:pt x="2224" y="892"/>
                      </a:cubicBezTo>
                      <a:cubicBezTo>
                        <a:pt x="2391" y="469"/>
                        <a:pt x="2324" y="269"/>
                        <a:pt x="2235" y="158"/>
                      </a:cubicBezTo>
                      <a:cubicBezTo>
                        <a:pt x="2165" y="79"/>
                        <a:pt x="1788" y="1"/>
                        <a:pt x="140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39" name="Google Shape;17139;p24"/>
                <p:cNvSpPr/>
                <p:nvPr/>
              </p:nvSpPr>
              <p:spPr>
                <a:xfrm>
                  <a:off x="4314217" y="1929786"/>
                  <a:ext cx="57878" cy="27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781" extrusionOk="0">
                      <a:moveTo>
                        <a:pt x="682" y="1"/>
                      </a:moveTo>
                      <a:cubicBezTo>
                        <a:pt x="523" y="1"/>
                        <a:pt x="363" y="14"/>
                        <a:pt x="223" y="47"/>
                      </a:cubicBezTo>
                      <a:cubicBezTo>
                        <a:pt x="146" y="57"/>
                        <a:pt x="67" y="80"/>
                        <a:pt x="1" y="102"/>
                      </a:cubicBezTo>
                      <a:cubicBezTo>
                        <a:pt x="279" y="403"/>
                        <a:pt x="635" y="613"/>
                        <a:pt x="1035" y="714"/>
                      </a:cubicBezTo>
                      <a:cubicBezTo>
                        <a:pt x="1202" y="758"/>
                        <a:pt x="1369" y="781"/>
                        <a:pt x="1535" y="781"/>
                      </a:cubicBezTo>
                      <a:cubicBezTo>
                        <a:pt x="1658" y="435"/>
                        <a:pt x="1602" y="257"/>
                        <a:pt x="1513" y="158"/>
                      </a:cubicBezTo>
                      <a:cubicBezTo>
                        <a:pt x="1443" y="79"/>
                        <a:pt x="1066" y="1"/>
                        <a:pt x="68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40" name="Google Shape;17140;p24"/>
                <p:cNvSpPr/>
                <p:nvPr/>
              </p:nvSpPr>
              <p:spPr>
                <a:xfrm>
                  <a:off x="4291330" y="1948451"/>
                  <a:ext cx="22537" cy="30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" h="869" extrusionOk="0">
                      <a:moveTo>
                        <a:pt x="78" y="1"/>
                      </a:moveTo>
                      <a:lnTo>
                        <a:pt x="1" y="12"/>
                      </a:lnTo>
                      <a:cubicBezTo>
                        <a:pt x="56" y="78"/>
                        <a:pt x="134" y="179"/>
                        <a:pt x="179" y="256"/>
                      </a:cubicBezTo>
                      <a:cubicBezTo>
                        <a:pt x="223" y="323"/>
                        <a:pt x="256" y="412"/>
                        <a:pt x="290" y="490"/>
                      </a:cubicBezTo>
                      <a:cubicBezTo>
                        <a:pt x="334" y="568"/>
                        <a:pt x="367" y="646"/>
                        <a:pt x="434" y="713"/>
                      </a:cubicBezTo>
                      <a:cubicBezTo>
                        <a:pt x="490" y="790"/>
                        <a:pt x="557" y="846"/>
                        <a:pt x="646" y="869"/>
                      </a:cubicBezTo>
                      <a:cubicBezTo>
                        <a:pt x="557" y="835"/>
                        <a:pt x="490" y="780"/>
                        <a:pt x="446" y="713"/>
                      </a:cubicBezTo>
                      <a:cubicBezTo>
                        <a:pt x="390" y="635"/>
                        <a:pt x="345" y="557"/>
                        <a:pt x="312" y="479"/>
                      </a:cubicBezTo>
                      <a:cubicBezTo>
                        <a:pt x="278" y="401"/>
                        <a:pt x="256" y="312"/>
                        <a:pt x="212" y="234"/>
                      </a:cubicBezTo>
                      <a:cubicBezTo>
                        <a:pt x="179" y="157"/>
                        <a:pt x="134" y="78"/>
                        <a:pt x="7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41" name="Google Shape;17141;p24"/>
                <p:cNvSpPr/>
                <p:nvPr/>
              </p:nvSpPr>
              <p:spPr>
                <a:xfrm>
                  <a:off x="4302564" y="1948451"/>
                  <a:ext cx="29550" cy="2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7" h="847" extrusionOk="0">
                      <a:moveTo>
                        <a:pt x="112" y="1"/>
                      </a:moveTo>
                      <a:lnTo>
                        <a:pt x="1" y="12"/>
                      </a:lnTo>
                      <a:cubicBezTo>
                        <a:pt x="68" y="56"/>
                        <a:pt x="201" y="157"/>
                        <a:pt x="257" y="234"/>
                      </a:cubicBezTo>
                      <a:lnTo>
                        <a:pt x="424" y="468"/>
                      </a:lnTo>
                      <a:cubicBezTo>
                        <a:pt x="468" y="546"/>
                        <a:pt x="535" y="624"/>
                        <a:pt x="601" y="691"/>
                      </a:cubicBezTo>
                      <a:cubicBezTo>
                        <a:pt x="668" y="757"/>
                        <a:pt x="747" y="812"/>
                        <a:pt x="846" y="846"/>
                      </a:cubicBezTo>
                      <a:cubicBezTo>
                        <a:pt x="747" y="812"/>
                        <a:pt x="680" y="746"/>
                        <a:pt x="613" y="679"/>
                      </a:cubicBezTo>
                      <a:cubicBezTo>
                        <a:pt x="546" y="612"/>
                        <a:pt x="502" y="535"/>
                        <a:pt x="457" y="446"/>
                      </a:cubicBezTo>
                      <a:cubicBezTo>
                        <a:pt x="401" y="368"/>
                        <a:pt x="357" y="279"/>
                        <a:pt x="302" y="201"/>
                      </a:cubicBezTo>
                      <a:cubicBezTo>
                        <a:pt x="246" y="123"/>
                        <a:pt x="201" y="56"/>
                        <a:pt x="11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42" name="Google Shape;17142;p24"/>
                <p:cNvSpPr/>
                <p:nvPr/>
              </p:nvSpPr>
              <p:spPr>
                <a:xfrm>
                  <a:off x="4323532" y="1950021"/>
                  <a:ext cx="29166" cy="1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6" h="546" extrusionOk="0">
                      <a:moveTo>
                        <a:pt x="0" y="0"/>
                      </a:moveTo>
                      <a:cubicBezTo>
                        <a:pt x="123" y="100"/>
                        <a:pt x="257" y="256"/>
                        <a:pt x="390" y="367"/>
                      </a:cubicBezTo>
                      <a:cubicBezTo>
                        <a:pt x="512" y="468"/>
                        <a:pt x="668" y="545"/>
                        <a:pt x="835" y="545"/>
                      </a:cubicBezTo>
                      <a:cubicBezTo>
                        <a:pt x="668" y="534"/>
                        <a:pt x="524" y="445"/>
                        <a:pt x="412" y="334"/>
                      </a:cubicBezTo>
                      <a:cubicBezTo>
                        <a:pt x="301" y="223"/>
                        <a:pt x="235" y="122"/>
                        <a:pt x="12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43" name="Google Shape;17143;p24"/>
                <p:cNvSpPr/>
                <p:nvPr/>
              </p:nvSpPr>
              <p:spPr>
                <a:xfrm>
                  <a:off x="4296354" y="1936834"/>
                  <a:ext cx="27212" cy="124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" h="357" extrusionOk="0">
                      <a:moveTo>
                        <a:pt x="779" y="0"/>
                      </a:moveTo>
                      <a:cubicBezTo>
                        <a:pt x="502" y="33"/>
                        <a:pt x="223" y="144"/>
                        <a:pt x="1" y="312"/>
                      </a:cubicBezTo>
                      <a:lnTo>
                        <a:pt x="35" y="356"/>
                      </a:lnTo>
                      <a:cubicBezTo>
                        <a:pt x="246" y="178"/>
                        <a:pt x="502" y="55"/>
                        <a:pt x="77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44" name="Google Shape;17144;p24"/>
                <p:cNvSpPr/>
                <p:nvPr/>
              </p:nvSpPr>
              <p:spPr>
                <a:xfrm>
                  <a:off x="4313833" y="1933729"/>
                  <a:ext cx="36911" cy="159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8" h="456" extrusionOk="0">
                      <a:moveTo>
                        <a:pt x="1057" y="0"/>
                      </a:moveTo>
                      <a:cubicBezTo>
                        <a:pt x="690" y="78"/>
                        <a:pt x="335" y="211"/>
                        <a:pt x="1" y="411"/>
                      </a:cubicBezTo>
                      <a:lnTo>
                        <a:pt x="78" y="456"/>
                      </a:lnTo>
                      <a:cubicBezTo>
                        <a:pt x="390" y="233"/>
                        <a:pt x="701" y="100"/>
                        <a:pt x="105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45" name="Google Shape;17145;p24"/>
                <p:cNvSpPr/>
                <p:nvPr/>
              </p:nvSpPr>
              <p:spPr>
                <a:xfrm>
                  <a:off x="4328975" y="1945765"/>
                  <a:ext cx="32620" cy="58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5" h="167" extrusionOk="0">
                      <a:moveTo>
                        <a:pt x="732" y="0"/>
                      </a:moveTo>
                      <a:cubicBezTo>
                        <a:pt x="485" y="0"/>
                        <a:pt x="236" y="48"/>
                        <a:pt x="0" y="145"/>
                      </a:cubicBezTo>
                      <a:lnTo>
                        <a:pt x="12" y="167"/>
                      </a:lnTo>
                      <a:cubicBezTo>
                        <a:pt x="256" y="49"/>
                        <a:pt x="544" y="9"/>
                        <a:pt x="822" y="9"/>
                      </a:cubicBezTo>
                      <a:cubicBezTo>
                        <a:pt x="860" y="9"/>
                        <a:pt x="897" y="10"/>
                        <a:pt x="934" y="11"/>
                      </a:cubicBezTo>
                      <a:cubicBezTo>
                        <a:pt x="867" y="4"/>
                        <a:pt x="799" y="0"/>
                        <a:pt x="73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46" name="Google Shape;17146;p24"/>
                <p:cNvSpPr/>
                <p:nvPr/>
              </p:nvSpPr>
              <p:spPr>
                <a:xfrm>
                  <a:off x="4197794" y="1870650"/>
                  <a:ext cx="53238" cy="8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6" h="2311" extrusionOk="0">
                      <a:moveTo>
                        <a:pt x="935" y="0"/>
                      </a:moveTo>
                      <a:cubicBezTo>
                        <a:pt x="487" y="0"/>
                        <a:pt x="131" y="455"/>
                        <a:pt x="79" y="685"/>
                      </a:cubicBezTo>
                      <a:cubicBezTo>
                        <a:pt x="23" y="919"/>
                        <a:pt x="1" y="1396"/>
                        <a:pt x="312" y="1908"/>
                      </a:cubicBezTo>
                      <a:cubicBezTo>
                        <a:pt x="516" y="2255"/>
                        <a:pt x="658" y="2310"/>
                        <a:pt x="729" y="2310"/>
                      </a:cubicBezTo>
                      <a:cubicBezTo>
                        <a:pt x="762" y="2310"/>
                        <a:pt x="779" y="2298"/>
                        <a:pt x="779" y="2298"/>
                      </a:cubicBezTo>
                      <a:lnTo>
                        <a:pt x="791" y="2231"/>
                      </a:lnTo>
                      <a:cubicBezTo>
                        <a:pt x="791" y="2231"/>
                        <a:pt x="1002" y="2197"/>
                        <a:pt x="1147" y="2019"/>
                      </a:cubicBezTo>
                      <a:cubicBezTo>
                        <a:pt x="1291" y="1853"/>
                        <a:pt x="1336" y="1708"/>
                        <a:pt x="1425" y="1330"/>
                      </a:cubicBezTo>
                      <a:cubicBezTo>
                        <a:pt x="1525" y="952"/>
                        <a:pt x="1525" y="84"/>
                        <a:pt x="1024" y="7"/>
                      </a:cubicBezTo>
                      <a:cubicBezTo>
                        <a:pt x="994" y="2"/>
                        <a:pt x="964" y="0"/>
                        <a:pt x="935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47" name="Google Shape;17147;p24"/>
                <p:cNvSpPr/>
                <p:nvPr/>
              </p:nvSpPr>
              <p:spPr>
                <a:xfrm>
                  <a:off x="4198213" y="1870650"/>
                  <a:ext cx="37295" cy="607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" h="1742" extrusionOk="0">
                      <a:moveTo>
                        <a:pt x="923" y="0"/>
                      </a:moveTo>
                      <a:cubicBezTo>
                        <a:pt x="475" y="0"/>
                        <a:pt x="119" y="455"/>
                        <a:pt x="67" y="685"/>
                      </a:cubicBezTo>
                      <a:cubicBezTo>
                        <a:pt x="23" y="896"/>
                        <a:pt x="0" y="1297"/>
                        <a:pt x="211" y="1742"/>
                      </a:cubicBezTo>
                      <a:cubicBezTo>
                        <a:pt x="300" y="1663"/>
                        <a:pt x="379" y="1564"/>
                        <a:pt x="445" y="1463"/>
                      </a:cubicBezTo>
                      <a:cubicBezTo>
                        <a:pt x="623" y="1230"/>
                        <a:pt x="757" y="963"/>
                        <a:pt x="856" y="685"/>
                      </a:cubicBezTo>
                      <a:cubicBezTo>
                        <a:pt x="901" y="551"/>
                        <a:pt x="945" y="407"/>
                        <a:pt x="990" y="262"/>
                      </a:cubicBezTo>
                      <a:cubicBezTo>
                        <a:pt x="1012" y="185"/>
                        <a:pt x="1034" y="96"/>
                        <a:pt x="1068" y="29"/>
                      </a:cubicBezTo>
                      <a:cubicBezTo>
                        <a:pt x="1057" y="17"/>
                        <a:pt x="1034" y="17"/>
                        <a:pt x="1012" y="7"/>
                      </a:cubicBezTo>
                      <a:cubicBezTo>
                        <a:pt x="982" y="2"/>
                        <a:pt x="952" y="0"/>
                        <a:pt x="92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48" name="Google Shape;17148;p24"/>
                <p:cNvSpPr/>
                <p:nvPr/>
              </p:nvSpPr>
              <p:spPr>
                <a:xfrm>
                  <a:off x="4227694" y="1876302"/>
                  <a:ext cx="9350" cy="264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757" extrusionOk="0">
                      <a:moveTo>
                        <a:pt x="268" y="0"/>
                      </a:moveTo>
                      <a:lnTo>
                        <a:pt x="268" y="0"/>
                      </a:lnTo>
                      <a:cubicBezTo>
                        <a:pt x="212" y="245"/>
                        <a:pt x="123" y="467"/>
                        <a:pt x="1" y="678"/>
                      </a:cubicBezTo>
                      <a:lnTo>
                        <a:pt x="34" y="757"/>
                      </a:lnTo>
                      <a:cubicBezTo>
                        <a:pt x="145" y="523"/>
                        <a:pt x="223" y="245"/>
                        <a:pt x="26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49" name="Google Shape;17149;p24"/>
                <p:cNvSpPr/>
                <p:nvPr/>
              </p:nvSpPr>
              <p:spPr>
                <a:xfrm>
                  <a:off x="4215657" y="1894130"/>
                  <a:ext cx="13990" cy="174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50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9" y="78"/>
                        <a:pt x="168" y="145"/>
                        <a:pt x="235" y="223"/>
                      </a:cubicBezTo>
                      <a:cubicBezTo>
                        <a:pt x="267" y="256"/>
                        <a:pt x="301" y="301"/>
                        <a:pt x="324" y="345"/>
                      </a:cubicBezTo>
                      <a:cubicBezTo>
                        <a:pt x="346" y="390"/>
                        <a:pt x="356" y="446"/>
                        <a:pt x="368" y="501"/>
                      </a:cubicBezTo>
                      <a:lnTo>
                        <a:pt x="401" y="468"/>
                      </a:lnTo>
                      <a:cubicBezTo>
                        <a:pt x="390" y="412"/>
                        <a:pt x="390" y="379"/>
                        <a:pt x="356" y="335"/>
                      </a:cubicBezTo>
                      <a:cubicBezTo>
                        <a:pt x="334" y="279"/>
                        <a:pt x="301" y="234"/>
                        <a:pt x="257" y="201"/>
                      </a:cubicBezTo>
                      <a:cubicBezTo>
                        <a:pt x="178" y="123"/>
                        <a:pt x="90" y="68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50" name="Google Shape;17150;p24"/>
                <p:cNvSpPr/>
                <p:nvPr/>
              </p:nvSpPr>
              <p:spPr>
                <a:xfrm>
                  <a:off x="4228077" y="1895282"/>
                  <a:ext cx="13641" cy="29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" h="836" extrusionOk="0">
                      <a:moveTo>
                        <a:pt x="390" y="1"/>
                      </a:moveTo>
                      <a:cubicBezTo>
                        <a:pt x="312" y="268"/>
                        <a:pt x="178" y="512"/>
                        <a:pt x="0" y="713"/>
                      </a:cubicBezTo>
                      <a:lnTo>
                        <a:pt x="34" y="835"/>
                      </a:lnTo>
                      <a:cubicBezTo>
                        <a:pt x="201" y="601"/>
                        <a:pt x="334" y="268"/>
                        <a:pt x="390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51" name="Google Shape;17151;p24"/>
                <p:cNvSpPr/>
                <p:nvPr/>
              </p:nvSpPr>
              <p:spPr>
                <a:xfrm>
                  <a:off x="4208680" y="1919355"/>
                  <a:ext cx="18665" cy="198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69" extrusionOk="0">
                      <a:moveTo>
                        <a:pt x="0" y="0"/>
                      </a:moveTo>
                      <a:cubicBezTo>
                        <a:pt x="89" y="101"/>
                        <a:pt x="201" y="168"/>
                        <a:pt x="290" y="257"/>
                      </a:cubicBezTo>
                      <a:cubicBezTo>
                        <a:pt x="390" y="334"/>
                        <a:pt x="457" y="445"/>
                        <a:pt x="490" y="568"/>
                      </a:cubicBezTo>
                      <a:lnTo>
                        <a:pt x="534" y="556"/>
                      </a:lnTo>
                      <a:cubicBezTo>
                        <a:pt x="501" y="423"/>
                        <a:pt x="412" y="312"/>
                        <a:pt x="312" y="234"/>
                      </a:cubicBezTo>
                      <a:cubicBezTo>
                        <a:pt x="212" y="145"/>
                        <a:pt x="101" y="89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52" name="Google Shape;17152;p24"/>
                <p:cNvSpPr/>
                <p:nvPr/>
              </p:nvSpPr>
              <p:spPr>
                <a:xfrm>
                  <a:off x="4227694" y="1909656"/>
                  <a:ext cx="15944" cy="26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768" extrusionOk="0">
                      <a:moveTo>
                        <a:pt x="456" y="1"/>
                      </a:moveTo>
                      <a:cubicBezTo>
                        <a:pt x="456" y="78"/>
                        <a:pt x="434" y="145"/>
                        <a:pt x="401" y="212"/>
                      </a:cubicBezTo>
                      <a:cubicBezTo>
                        <a:pt x="367" y="278"/>
                        <a:pt x="334" y="334"/>
                        <a:pt x="290" y="390"/>
                      </a:cubicBezTo>
                      <a:cubicBezTo>
                        <a:pt x="201" y="512"/>
                        <a:pt x="123" y="624"/>
                        <a:pt x="1" y="713"/>
                      </a:cubicBezTo>
                      <a:lnTo>
                        <a:pt x="1" y="768"/>
                      </a:lnTo>
                      <a:cubicBezTo>
                        <a:pt x="123" y="679"/>
                        <a:pt x="234" y="523"/>
                        <a:pt x="312" y="412"/>
                      </a:cubicBezTo>
                      <a:cubicBezTo>
                        <a:pt x="345" y="345"/>
                        <a:pt x="390" y="290"/>
                        <a:pt x="412" y="212"/>
                      </a:cubicBezTo>
                      <a:cubicBezTo>
                        <a:pt x="446" y="145"/>
                        <a:pt x="456" y="78"/>
                        <a:pt x="456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53" name="Google Shape;17153;p24"/>
                <p:cNvSpPr/>
                <p:nvPr/>
              </p:nvSpPr>
              <p:spPr>
                <a:xfrm>
                  <a:off x="4436466" y="1913214"/>
                  <a:ext cx="87742" cy="666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5" h="1910" extrusionOk="0">
                      <a:moveTo>
                        <a:pt x="1142" y="0"/>
                      </a:moveTo>
                      <a:cubicBezTo>
                        <a:pt x="1070" y="0"/>
                        <a:pt x="997" y="7"/>
                        <a:pt x="923" y="21"/>
                      </a:cubicBezTo>
                      <a:cubicBezTo>
                        <a:pt x="456" y="99"/>
                        <a:pt x="312" y="199"/>
                        <a:pt x="312" y="199"/>
                      </a:cubicBezTo>
                      <a:lnTo>
                        <a:pt x="389" y="265"/>
                      </a:lnTo>
                      <a:cubicBezTo>
                        <a:pt x="389" y="265"/>
                        <a:pt x="0" y="666"/>
                        <a:pt x="56" y="1111"/>
                      </a:cubicBezTo>
                      <a:cubicBezTo>
                        <a:pt x="122" y="1545"/>
                        <a:pt x="468" y="1812"/>
                        <a:pt x="990" y="1889"/>
                      </a:cubicBezTo>
                      <a:cubicBezTo>
                        <a:pt x="1068" y="1903"/>
                        <a:pt x="1147" y="1909"/>
                        <a:pt x="1225" y="1909"/>
                      </a:cubicBezTo>
                      <a:cubicBezTo>
                        <a:pt x="1655" y="1909"/>
                        <a:pt x="2062" y="1717"/>
                        <a:pt x="2269" y="1500"/>
                      </a:cubicBezTo>
                      <a:cubicBezTo>
                        <a:pt x="2514" y="1244"/>
                        <a:pt x="2514" y="722"/>
                        <a:pt x="2180" y="433"/>
                      </a:cubicBezTo>
                      <a:cubicBezTo>
                        <a:pt x="1899" y="189"/>
                        <a:pt x="1531" y="0"/>
                        <a:pt x="114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54" name="Google Shape;17154;p24"/>
                <p:cNvSpPr/>
                <p:nvPr/>
              </p:nvSpPr>
              <p:spPr>
                <a:xfrm>
                  <a:off x="4488450" y="1916249"/>
                  <a:ext cx="35760" cy="56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" h="1625" extrusionOk="0">
                      <a:moveTo>
                        <a:pt x="123" y="0"/>
                      </a:moveTo>
                      <a:cubicBezTo>
                        <a:pt x="112" y="45"/>
                        <a:pt x="112" y="79"/>
                        <a:pt x="101" y="112"/>
                      </a:cubicBezTo>
                      <a:cubicBezTo>
                        <a:pt x="78" y="245"/>
                        <a:pt x="56" y="368"/>
                        <a:pt x="34" y="490"/>
                      </a:cubicBezTo>
                      <a:cubicBezTo>
                        <a:pt x="12" y="724"/>
                        <a:pt x="1" y="968"/>
                        <a:pt x="90" y="1202"/>
                      </a:cubicBezTo>
                      <a:cubicBezTo>
                        <a:pt x="157" y="1391"/>
                        <a:pt x="301" y="1547"/>
                        <a:pt x="490" y="1624"/>
                      </a:cubicBezTo>
                      <a:cubicBezTo>
                        <a:pt x="601" y="1569"/>
                        <a:pt x="701" y="1491"/>
                        <a:pt x="779" y="1413"/>
                      </a:cubicBezTo>
                      <a:cubicBezTo>
                        <a:pt x="1024" y="1157"/>
                        <a:pt x="1024" y="635"/>
                        <a:pt x="690" y="346"/>
                      </a:cubicBezTo>
                      <a:cubicBezTo>
                        <a:pt x="523" y="201"/>
                        <a:pt x="335" y="79"/>
                        <a:pt x="12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55" name="Google Shape;17155;p24"/>
                <p:cNvSpPr/>
                <p:nvPr/>
              </p:nvSpPr>
              <p:spPr>
                <a:xfrm>
                  <a:off x="4449654" y="1923646"/>
                  <a:ext cx="4291" cy="399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" h="1146" extrusionOk="0">
                      <a:moveTo>
                        <a:pt x="78" y="0"/>
                      </a:moveTo>
                      <a:lnTo>
                        <a:pt x="23" y="11"/>
                      </a:lnTo>
                      <a:cubicBezTo>
                        <a:pt x="56" y="33"/>
                        <a:pt x="67" y="100"/>
                        <a:pt x="67" y="144"/>
                      </a:cubicBezTo>
                      <a:cubicBezTo>
                        <a:pt x="67" y="200"/>
                        <a:pt x="56" y="245"/>
                        <a:pt x="45" y="289"/>
                      </a:cubicBezTo>
                      <a:cubicBezTo>
                        <a:pt x="23" y="389"/>
                        <a:pt x="11" y="478"/>
                        <a:pt x="1" y="579"/>
                      </a:cubicBezTo>
                      <a:cubicBezTo>
                        <a:pt x="1" y="678"/>
                        <a:pt x="1" y="779"/>
                        <a:pt x="11" y="868"/>
                      </a:cubicBezTo>
                      <a:cubicBezTo>
                        <a:pt x="23" y="967"/>
                        <a:pt x="56" y="1068"/>
                        <a:pt x="112" y="1145"/>
                      </a:cubicBezTo>
                      <a:cubicBezTo>
                        <a:pt x="56" y="1068"/>
                        <a:pt x="34" y="967"/>
                        <a:pt x="23" y="868"/>
                      </a:cubicBezTo>
                      <a:cubicBezTo>
                        <a:pt x="11" y="779"/>
                        <a:pt x="23" y="678"/>
                        <a:pt x="34" y="579"/>
                      </a:cubicBezTo>
                      <a:cubicBezTo>
                        <a:pt x="45" y="490"/>
                        <a:pt x="56" y="389"/>
                        <a:pt x="78" y="300"/>
                      </a:cubicBezTo>
                      <a:cubicBezTo>
                        <a:pt x="100" y="256"/>
                        <a:pt x="112" y="200"/>
                        <a:pt x="112" y="156"/>
                      </a:cubicBezTo>
                      <a:cubicBezTo>
                        <a:pt x="123" y="100"/>
                        <a:pt x="112" y="45"/>
                        <a:pt x="7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56" name="Google Shape;17156;p24"/>
                <p:cNvSpPr/>
                <p:nvPr/>
              </p:nvSpPr>
              <p:spPr>
                <a:xfrm>
                  <a:off x="4477983" y="1946498"/>
                  <a:ext cx="22154" cy="21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14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78" y="112"/>
                        <a:pt x="212" y="279"/>
                        <a:pt x="301" y="379"/>
                      </a:cubicBezTo>
                      <a:cubicBezTo>
                        <a:pt x="401" y="480"/>
                        <a:pt x="512" y="557"/>
                        <a:pt x="635" y="613"/>
                      </a:cubicBezTo>
                      <a:cubicBezTo>
                        <a:pt x="512" y="546"/>
                        <a:pt x="412" y="457"/>
                        <a:pt x="323" y="357"/>
                      </a:cubicBezTo>
                      <a:cubicBezTo>
                        <a:pt x="234" y="257"/>
                        <a:pt x="167" y="146"/>
                        <a:pt x="101" y="35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57" name="Google Shape;17157;p24"/>
                <p:cNvSpPr/>
                <p:nvPr/>
              </p:nvSpPr>
              <p:spPr>
                <a:xfrm>
                  <a:off x="4455096" y="1919355"/>
                  <a:ext cx="19432" cy="8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" h="244" extrusionOk="0">
                      <a:moveTo>
                        <a:pt x="556" y="0"/>
                      </a:moveTo>
                      <a:lnTo>
                        <a:pt x="556" y="0"/>
                      </a:lnTo>
                      <a:cubicBezTo>
                        <a:pt x="467" y="34"/>
                        <a:pt x="379" y="101"/>
                        <a:pt x="290" y="145"/>
                      </a:cubicBezTo>
                      <a:cubicBezTo>
                        <a:pt x="231" y="167"/>
                        <a:pt x="164" y="184"/>
                        <a:pt x="102" y="184"/>
                      </a:cubicBezTo>
                      <a:cubicBezTo>
                        <a:pt x="69" y="184"/>
                        <a:pt x="38" y="179"/>
                        <a:pt x="11" y="168"/>
                      </a:cubicBezTo>
                      <a:lnTo>
                        <a:pt x="0" y="223"/>
                      </a:lnTo>
                      <a:cubicBezTo>
                        <a:pt x="38" y="231"/>
                        <a:pt x="71" y="244"/>
                        <a:pt x="107" y="244"/>
                      </a:cubicBezTo>
                      <a:cubicBezTo>
                        <a:pt x="122" y="244"/>
                        <a:pt x="139" y="241"/>
                        <a:pt x="156" y="234"/>
                      </a:cubicBezTo>
                      <a:cubicBezTo>
                        <a:pt x="211" y="223"/>
                        <a:pt x="256" y="201"/>
                        <a:pt x="300" y="178"/>
                      </a:cubicBezTo>
                      <a:cubicBezTo>
                        <a:pt x="389" y="123"/>
                        <a:pt x="467" y="45"/>
                        <a:pt x="556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58" name="Google Shape;17158;p24"/>
                <p:cNvSpPr/>
                <p:nvPr/>
              </p:nvSpPr>
              <p:spPr>
                <a:xfrm>
                  <a:off x="4459353" y="1930623"/>
                  <a:ext cx="36911" cy="395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8" h="1135" extrusionOk="0">
                      <a:moveTo>
                        <a:pt x="0" y="0"/>
                      </a:moveTo>
                      <a:cubicBezTo>
                        <a:pt x="134" y="156"/>
                        <a:pt x="190" y="389"/>
                        <a:pt x="245" y="589"/>
                      </a:cubicBezTo>
                      <a:cubicBezTo>
                        <a:pt x="267" y="690"/>
                        <a:pt x="301" y="790"/>
                        <a:pt x="345" y="890"/>
                      </a:cubicBezTo>
                      <a:cubicBezTo>
                        <a:pt x="390" y="979"/>
                        <a:pt x="445" y="1068"/>
                        <a:pt x="523" y="1135"/>
                      </a:cubicBezTo>
                      <a:cubicBezTo>
                        <a:pt x="457" y="1068"/>
                        <a:pt x="401" y="968"/>
                        <a:pt x="368" y="879"/>
                      </a:cubicBezTo>
                      <a:cubicBezTo>
                        <a:pt x="323" y="779"/>
                        <a:pt x="301" y="678"/>
                        <a:pt x="279" y="579"/>
                      </a:cubicBezTo>
                      <a:cubicBezTo>
                        <a:pt x="257" y="478"/>
                        <a:pt x="245" y="379"/>
                        <a:pt x="212" y="278"/>
                      </a:cubicBezTo>
                      <a:cubicBezTo>
                        <a:pt x="200" y="233"/>
                        <a:pt x="190" y="201"/>
                        <a:pt x="168" y="156"/>
                      </a:cubicBezTo>
                      <a:lnTo>
                        <a:pt x="168" y="156"/>
                      </a:lnTo>
                      <a:cubicBezTo>
                        <a:pt x="245" y="178"/>
                        <a:pt x="323" y="189"/>
                        <a:pt x="398" y="189"/>
                      </a:cubicBezTo>
                      <a:cubicBezTo>
                        <a:pt x="473" y="189"/>
                        <a:pt x="546" y="178"/>
                        <a:pt x="612" y="156"/>
                      </a:cubicBezTo>
                      <a:cubicBezTo>
                        <a:pt x="690" y="134"/>
                        <a:pt x="757" y="100"/>
                        <a:pt x="835" y="78"/>
                      </a:cubicBezTo>
                      <a:cubicBezTo>
                        <a:pt x="889" y="60"/>
                        <a:pt x="950" y="42"/>
                        <a:pt x="1013" y="42"/>
                      </a:cubicBezTo>
                      <a:cubicBezTo>
                        <a:pt x="1028" y="42"/>
                        <a:pt x="1043" y="43"/>
                        <a:pt x="1057" y="45"/>
                      </a:cubicBezTo>
                      <a:cubicBezTo>
                        <a:pt x="1036" y="42"/>
                        <a:pt x="1015" y="40"/>
                        <a:pt x="994" y="40"/>
                      </a:cubicBezTo>
                      <a:cubicBezTo>
                        <a:pt x="938" y="40"/>
                        <a:pt x="884" y="51"/>
                        <a:pt x="835" y="67"/>
                      </a:cubicBezTo>
                      <a:cubicBezTo>
                        <a:pt x="757" y="89"/>
                        <a:pt x="679" y="112"/>
                        <a:pt x="612" y="134"/>
                      </a:cubicBezTo>
                      <a:cubicBezTo>
                        <a:pt x="558" y="146"/>
                        <a:pt x="502" y="152"/>
                        <a:pt x="446" y="152"/>
                      </a:cubicBezTo>
                      <a:cubicBezTo>
                        <a:pt x="352" y="152"/>
                        <a:pt x="258" y="135"/>
                        <a:pt x="168" y="100"/>
                      </a:cubicBezTo>
                      <a:lnTo>
                        <a:pt x="156" y="134"/>
                      </a:lnTo>
                      <a:cubicBezTo>
                        <a:pt x="134" y="78"/>
                        <a:pt x="111" y="56"/>
                        <a:pt x="7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59" name="Google Shape;17159;p24"/>
                <p:cNvSpPr/>
                <p:nvPr/>
              </p:nvSpPr>
              <p:spPr>
                <a:xfrm>
                  <a:off x="4477181" y="1943811"/>
                  <a:ext cx="38062" cy="8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" h="246" extrusionOk="0">
                      <a:moveTo>
                        <a:pt x="1" y="1"/>
                      </a:moveTo>
                      <a:lnTo>
                        <a:pt x="35" y="78"/>
                      </a:lnTo>
                      <a:cubicBezTo>
                        <a:pt x="223" y="122"/>
                        <a:pt x="368" y="145"/>
                        <a:pt x="557" y="145"/>
                      </a:cubicBezTo>
                      <a:cubicBezTo>
                        <a:pt x="628" y="137"/>
                        <a:pt x="693" y="129"/>
                        <a:pt x="760" y="129"/>
                      </a:cubicBezTo>
                      <a:cubicBezTo>
                        <a:pt x="788" y="129"/>
                        <a:pt x="817" y="131"/>
                        <a:pt x="846" y="134"/>
                      </a:cubicBezTo>
                      <a:cubicBezTo>
                        <a:pt x="935" y="145"/>
                        <a:pt x="1024" y="167"/>
                        <a:pt x="1091" y="245"/>
                      </a:cubicBezTo>
                      <a:cubicBezTo>
                        <a:pt x="1036" y="167"/>
                        <a:pt x="935" y="134"/>
                        <a:pt x="846" y="122"/>
                      </a:cubicBezTo>
                      <a:cubicBezTo>
                        <a:pt x="746" y="112"/>
                        <a:pt x="658" y="112"/>
                        <a:pt x="557" y="112"/>
                      </a:cubicBezTo>
                      <a:cubicBezTo>
                        <a:pt x="379" y="112"/>
                        <a:pt x="179" y="67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60" name="Google Shape;17160;p24"/>
                <p:cNvSpPr/>
                <p:nvPr/>
              </p:nvSpPr>
              <p:spPr>
                <a:xfrm>
                  <a:off x="4545876" y="1846543"/>
                  <a:ext cx="93533" cy="601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1723" extrusionOk="0">
                      <a:moveTo>
                        <a:pt x="1392" y="1"/>
                      </a:moveTo>
                      <a:cubicBezTo>
                        <a:pt x="1176" y="1"/>
                        <a:pt x="947" y="28"/>
                        <a:pt x="723" y="97"/>
                      </a:cubicBezTo>
                      <a:cubicBezTo>
                        <a:pt x="246" y="230"/>
                        <a:pt x="12" y="486"/>
                        <a:pt x="12" y="486"/>
                      </a:cubicBezTo>
                      <a:lnTo>
                        <a:pt x="90" y="486"/>
                      </a:lnTo>
                      <a:cubicBezTo>
                        <a:pt x="90" y="486"/>
                        <a:pt x="1" y="698"/>
                        <a:pt x="256" y="1131"/>
                      </a:cubicBezTo>
                      <a:cubicBezTo>
                        <a:pt x="452" y="1487"/>
                        <a:pt x="670" y="1722"/>
                        <a:pt x="1079" y="1722"/>
                      </a:cubicBezTo>
                      <a:cubicBezTo>
                        <a:pt x="1181" y="1722"/>
                        <a:pt x="1296" y="1707"/>
                        <a:pt x="1425" y="1676"/>
                      </a:cubicBezTo>
                      <a:cubicBezTo>
                        <a:pt x="2058" y="1509"/>
                        <a:pt x="2470" y="1120"/>
                        <a:pt x="2581" y="842"/>
                      </a:cubicBezTo>
                      <a:cubicBezTo>
                        <a:pt x="2681" y="553"/>
                        <a:pt x="2648" y="397"/>
                        <a:pt x="2448" y="253"/>
                      </a:cubicBezTo>
                      <a:cubicBezTo>
                        <a:pt x="2294" y="137"/>
                        <a:pt x="1875" y="1"/>
                        <a:pt x="13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61" name="Google Shape;17161;p24"/>
                <p:cNvSpPr/>
                <p:nvPr/>
              </p:nvSpPr>
              <p:spPr>
                <a:xfrm>
                  <a:off x="4577311" y="1846543"/>
                  <a:ext cx="62100" cy="53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0" h="1532" extrusionOk="0">
                      <a:moveTo>
                        <a:pt x="498" y="1"/>
                      </a:moveTo>
                      <a:cubicBezTo>
                        <a:pt x="337" y="1"/>
                        <a:pt x="168" y="16"/>
                        <a:pt x="0" y="52"/>
                      </a:cubicBezTo>
                      <a:cubicBezTo>
                        <a:pt x="212" y="308"/>
                        <a:pt x="657" y="386"/>
                        <a:pt x="791" y="720"/>
                      </a:cubicBezTo>
                      <a:cubicBezTo>
                        <a:pt x="868" y="898"/>
                        <a:pt x="813" y="1076"/>
                        <a:pt x="813" y="1254"/>
                      </a:cubicBezTo>
                      <a:cubicBezTo>
                        <a:pt x="813" y="1365"/>
                        <a:pt x="857" y="1465"/>
                        <a:pt x="924" y="1531"/>
                      </a:cubicBezTo>
                      <a:cubicBezTo>
                        <a:pt x="1335" y="1343"/>
                        <a:pt x="1602" y="1053"/>
                        <a:pt x="1680" y="842"/>
                      </a:cubicBezTo>
                      <a:cubicBezTo>
                        <a:pt x="1780" y="553"/>
                        <a:pt x="1747" y="397"/>
                        <a:pt x="1547" y="253"/>
                      </a:cubicBezTo>
                      <a:cubicBezTo>
                        <a:pt x="1397" y="136"/>
                        <a:pt x="979" y="1"/>
                        <a:pt x="49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62" name="Google Shape;17162;p24"/>
                <p:cNvSpPr/>
                <p:nvPr/>
              </p:nvSpPr>
              <p:spPr>
                <a:xfrm>
                  <a:off x="4552470" y="1863463"/>
                  <a:ext cx="26061" cy="287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7" h="824" extrusionOk="0">
                      <a:moveTo>
                        <a:pt x="34" y="1"/>
                      </a:moveTo>
                      <a:lnTo>
                        <a:pt x="1" y="45"/>
                      </a:lnTo>
                      <a:cubicBezTo>
                        <a:pt x="67" y="101"/>
                        <a:pt x="123" y="168"/>
                        <a:pt x="168" y="257"/>
                      </a:cubicBezTo>
                      <a:lnTo>
                        <a:pt x="301" y="490"/>
                      </a:lnTo>
                      <a:cubicBezTo>
                        <a:pt x="413" y="646"/>
                        <a:pt x="568" y="769"/>
                        <a:pt x="746" y="824"/>
                      </a:cubicBezTo>
                      <a:cubicBezTo>
                        <a:pt x="568" y="757"/>
                        <a:pt x="423" y="635"/>
                        <a:pt x="324" y="479"/>
                      </a:cubicBezTo>
                      <a:cubicBezTo>
                        <a:pt x="279" y="401"/>
                        <a:pt x="245" y="312"/>
                        <a:pt x="201" y="235"/>
                      </a:cubicBezTo>
                      <a:cubicBezTo>
                        <a:pt x="156" y="146"/>
                        <a:pt x="112" y="68"/>
                        <a:pt x="3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63" name="Google Shape;17163;p24"/>
                <p:cNvSpPr/>
                <p:nvPr/>
              </p:nvSpPr>
              <p:spPr>
                <a:xfrm>
                  <a:off x="4566077" y="1865417"/>
                  <a:ext cx="34957" cy="279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802" extrusionOk="0">
                      <a:moveTo>
                        <a:pt x="134" y="1"/>
                      </a:moveTo>
                      <a:lnTo>
                        <a:pt x="0" y="34"/>
                      </a:lnTo>
                      <a:cubicBezTo>
                        <a:pt x="89" y="68"/>
                        <a:pt x="256" y="167"/>
                        <a:pt x="322" y="234"/>
                      </a:cubicBezTo>
                      <a:cubicBezTo>
                        <a:pt x="401" y="301"/>
                        <a:pt x="456" y="379"/>
                        <a:pt x="523" y="456"/>
                      </a:cubicBezTo>
                      <a:cubicBezTo>
                        <a:pt x="589" y="535"/>
                        <a:pt x="656" y="612"/>
                        <a:pt x="734" y="679"/>
                      </a:cubicBezTo>
                      <a:cubicBezTo>
                        <a:pt x="812" y="735"/>
                        <a:pt x="901" y="802"/>
                        <a:pt x="1001" y="802"/>
                      </a:cubicBezTo>
                      <a:cubicBezTo>
                        <a:pt x="901" y="790"/>
                        <a:pt x="812" y="723"/>
                        <a:pt x="745" y="657"/>
                      </a:cubicBezTo>
                      <a:cubicBezTo>
                        <a:pt x="678" y="590"/>
                        <a:pt x="612" y="512"/>
                        <a:pt x="556" y="434"/>
                      </a:cubicBezTo>
                      <a:cubicBezTo>
                        <a:pt x="500" y="357"/>
                        <a:pt x="434" y="268"/>
                        <a:pt x="367" y="201"/>
                      </a:cubicBezTo>
                      <a:cubicBezTo>
                        <a:pt x="300" y="123"/>
                        <a:pt x="223" y="56"/>
                        <a:pt x="13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64" name="Google Shape;17164;p24"/>
                <p:cNvSpPr/>
                <p:nvPr/>
              </p:nvSpPr>
              <p:spPr>
                <a:xfrm>
                  <a:off x="4594022" y="1872430"/>
                  <a:ext cx="22886" cy="151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6" h="434" extrusionOk="0">
                      <a:moveTo>
                        <a:pt x="0" y="0"/>
                      </a:moveTo>
                      <a:cubicBezTo>
                        <a:pt x="45" y="45"/>
                        <a:pt x="134" y="100"/>
                        <a:pt x="189" y="144"/>
                      </a:cubicBezTo>
                      <a:cubicBezTo>
                        <a:pt x="233" y="178"/>
                        <a:pt x="278" y="222"/>
                        <a:pt x="322" y="255"/>
                      </a:cubicBezTo>
                      <a:cubicBezTo>
                        <a:pt x="378" y="300"/>
                        <a:pt x="423" y="344"/>
                        <a:pt x="478" y="378"/>
                      </a:cubicBezTo>
                      <a:cubicBezTo>
                        <a:pt x="534" y="411"/>
                        <a:pt x="589" y="433"/>
                        <a:pt x="656" y="433"/>
                      </a:cubicBezTo>
                      <a:cubicBezTo>
                        <a:pt x="589" y="423"/>
                        <a:pt x="534" y="400"/>
                        <a:pt x="478" y="367"/>
                      </a:cubicBezTo>
                      <a:cubicBezTo>
                        <a:pt x="433" y="334"/>
                        <a:pt x="389" y="289"/>
                        <a:pt x="344" y="245"/>
                      </a:cubicBezTo>
                      <a:cubicBezTo>
                        <a:pt x="300" y="200"/>
                        <a:pt x="255" y="144"/>
                        <a:pt x="211" y="111"/>
                      </a:cubicBezTo>
                      <a:cubicBezTo>
                        <a:pt x="156" y="67"/>
                        <a:pt x="122" y="45"/>
                        <a:pt x="7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65" name="Google Shape;17165;p24"/>
                <p:cNvSpPr/>
                <p:nvPr/>
              </p:nvSpPr>
              <p:spPr>
                <a:xfrm>
                  <a:off x="4552889" y="1849403"/>
                  <a:ext cx="35725" cy="16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4" h="460" extrusionOk="0">
                      <a:moveTo>
                        <a:pt x="979" y="1"/>
                      </a:moveTo>
                      <a:cubicBezTo>
                        <a:pt x="905" y="1"/>
                        <a:pt x="832" y="22"/>
                        <a:pt x="767" y="59"/>
                      </a:cubicBezTo>
                      <a:cubicBezTo>
                        <a:pt x="690" y="92"/>
                        <a:pt x="611" y="137"/>
                        <a:pt x="534" y="181"/>
                      </a:cubicBezTo>
                      <a:cubicBezTo>
                        <a:pt x="456" y="226"/>
                        <a:pt x="389" y="270"/>
                        <a:pt x="312" y="304"/>
                      </a:cubicBezTo>
                      <a:cubicBezTo>
                        <a:pt x="233" y="337"/>
                        <a:pt x="78" y="382"/>
                        <a:pt x="0" y="393"/>
                      </a:cubicBezTo>
                      <a:lnTo>
                        <a:pt x="89" y="460"/>
                      </a:lnTo>
                      <a:cubicBezTo>
                        <a:pt x="178" y="448"/>
                        <a:pt x="256" y="404"/>
                        <a:pt x="334" y="359"/>
                      </a:cubicBezTo>
                      <a:cubicBezTo>
                        <a:pt x="411" y="315"/>
                        <a:pt x="490" y="260"/>
                        <a:pt x="556" y="215"/>
                      </a:cubicBezTo>
                      <a:cubicBezTo>
                        <a:pt x="634" y="171"/>
                        <a:pt x="700" y="115"/>
                        <a:pt x="779" y="70"/>
                      </a:cubicBezTo>
                      <a:cubicBezTo>
                        <a:pt x="848" y="41"/>
                        <a:pt x="918" y="2"/>
                        <a:pt x="996" y="2"/>
                      </a:cubicBezTo>
                      <a:cubicBezTo>
                        <a:pt x="1005" y="2"/>
                        <a:pt x="1014" y="2"/>
                        <a:pt x="1023" y="3"/>
                      </a:cubicBezTo>
                      <a:cubicBezTo>
                        <a:pt x="1009" y="2"/>
                        <a:pt x="994" y="1"/>
                        <a:pt x="979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66" name="Google Shape;17166;p24"/>
                <p:cNvSpPr/>
                <p:nvPr/>
              </p:nvSpPr>
              <p:spPr>
                <a:xfrm>
                  <a:off x="4575741" y="1856486"/>
                  <a:ext cx="26061" cy="113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7" h="324" extrusionOk="0">
                      <a:moveTo>
                        <a:pt x="747" y="1"/>
                      </a:moveTo>
                      <a:lnTo>
                        <a:pt x="747" y="1"/>
                      </a:lnTo>
                      <a:cubicBezTo>
                        <a:pt x="613" y="23"/>
                        <a:pt x="502" y="101"/>
                        <a:pt x="379" y="168"/>
                      </a:cubicBezTo>
                      <a:cubicBezTo>
                        <a:pt x="324" y="201"/>
                        <a:pt x="268" y="235"/>
                        <a:pt x="201" y="245"/>
                      </a:cubicBezTo>
                      <a:cubicBezTo>
                        <a:pt x="146" y="268"/>
                        <a:pt x="79" y="268"/>
                        <a:pt x="1" y="279"/>
                      </a:cubicBezTo>
                      <a:lnTo>
                        <a:pt x="12" y="324"/>
                      </a:lnTo>
                      <a:cubicBezTo>
                        <a:pt x="79" y="324"/>
                        <a:pt x="146" y="312"/>
                        <a:pt x="213" y="290"/>
                      </a:cubicBezTo>
                      <a:cubicBezTo>
                        <a:pt x="279" y="268"/>
                        <a:pt x="346" y="235"/>
                        <a:pt x="401" y="190"/>
                      </a:cubicBezTo>
                      <a:cubicBezTo>
                        <a:pt x="513" y="123"/>
                        <a:pt x="613" y="34"/>
                        <a:pt x="74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67" name="Google Shape;17167;p24"/>
                <p:cNvSpPr/>
                <p:nvPr/>
              </p:nvSpPr>
              <p:spPr>
                <a:xfrm>
                  <a:off x="4599814" y="1872255"/>
                  <a:ext cx="27980" cy="4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" h="121" extrusionOk="0">
                      <a:moveTo>
                        <a:pt x="587" y="0"/>
                      </a:moveTo>
                      <a:cubicBezTo>
                        <a:pt x="543" y="0"/>
                        <a:pt x="494" y="11"/>
                        <a:pt x="445" y="27"/>
                      </a:cubicBezTo>
                      <a:cubicBezTo>
                        <a:pt x="390" y="38"/>
                        <a:pt x="334" y="60"/>
                        <a:pt x="267" y="60"/>
                      </a:cubicBezTo>
                      <a:cubicBezTo>
                        <a:pt x="251" y="64"/>
                        <a:pt x="226" y="65"/>
                        <a:pt x="197" y="65"/>
                      </a:cubicBezTo>
                      <a:cubicBezTo>
                        <a:pt x="129" y="65"/>
                        <a:pt x="40" y="57"/>
                        <a:pt x="0" y="50"/>
                      </a:cubicBezTo>
                      <a:lnTo>
                        <a:pt x="0" y="50"/>
                      </a:lnTo>
                      <a:lnTo>
                        <a:pt x="79" y="116"/>
                      </a:lnTo>
                      <a:cubicBezTo>
                        <a:pt x="98" y="119"/>
                        <a:pt x="118" y="121"/>
                        <a:pt x="137" y="121"/>
                      </a:cubicBezTo>
                      <a:cubicBezTo>
                        <a:pt x="184" y="121"/>
                        <a:pt x="232" y="113"/>
                        <a:pt x="279" y="105"/>
                      </a:cubicBezTo>
                      <a:cubicBezTo>
                        <a:pt x="334" y="94"/>
                        <a:pt x="401" y="72"/>
                        <a:pt x="457" y="50"/>
                      </a:cubicBezTo>
                      <a:cubicBezTo>
                        <a:pt x="512" y="27"/>
                        <a:pt x="579" y="16"/>
                        <a:pt x="635" y="16"/>
                      </a:cubicBezTo>
                      <a:cubicBezTo>
                        <a:pt x="702" y="27"/>
                        <a:pt x="757" y="60"/>
                        <a:pt x="801" y="94"/>
                      </a:cubicBezTo>
                      <a:cubicBezTo>
                        <a:pt x="757" y="50"/>
                        <a:pt x="702" y="16"/>
                        <a:pt x="635" y="5"/>
                      </a:cubicBezTo>
                      <a:cubicBezTo>
                        <a:pt x="620" y="2"/>
                        <a:pt x="604" y="0"/>
                        <a:pt x="58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68" name="Google Shape;17168;p24"/>
                <p:cNvSpPr/>
                <p:nvPr/>
              </p:nvSpPr>
              <p:spPr>
                <a:xfrm>
                  <a:off x="4628945" y="1707233"/>
                  <a:ext cx="96638" cy="74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" h="2136" extrusionOk="0">
                      <a:moveTo>
                        <a:pt x="2097" y="1"/>
                      </a:moveTo>
                      <a:cubicBezTo>
                        <a:pt x="1746" y="1"/>
                        <a:pt x="1300" y="84"/>
                        <a:pt x="979" y="264"/>
                      </a:cubicBezTo>
                      <a:cubicBezTo>
                        <a:pt x="423" y="575"/>
                        <a:pt x="312" y="675"/>
                        <a:pt x="156" y="986"/>
                      </a:cubicBezTo>
                      <a:cubicBezTo>
                        <a:pt x="11" y="1298"/>
                        <a:pt x="22" y="1487"/>
                        <a:pt x="22" y="1487"/>
                      </a:cubicBezTo>
                      <a:cubicBezTo>
                        <a:pt x="0" y="1654"/>
                        <a:pt x="33" y="2066"/>
                        <a:pt x="433" y="2132"/>
                      </a:cubicBezTo>
                      <a:cubicBezTo>
                        <a:pt x="450" y="2135"/>
                        <a:pt x="468" y="2136"/>
                        <a:pt x="487" y="2136"/>
                      </a:cubicBezTo>
                      <a:cubicBezTo>
                        <a:pt x="920" y="2136"/>
                        <a:pt x="1892" y="1553"/>
                        <a:pt x="2191" y="1287"/>
                      </a:cubicBezTo>
                      <a:cubicBezTo>
                        <a:pt x="2491" y="998"/>
                        <a:pt x="2769" y="319"/>
                        <a:pt x="2625" y="130"/>
                      </a:cubicBezTo>
                      <a:cubicBezTo>
                        <a:pt x="2559" y="46"/>
                        <a:pt x="2354" y="1"/>
                        <a:pt x="209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69" name="Google Shape;17169;p24"/>
                <p:cNvSpPr/>
                <p:nvPr/>
              </p:nvSpPr>
              <p:spPr>
                <a:xfrm>
                  <a:off x="4637074" y="1707233"/>
                  <a:ext cx="86172" cy="294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70" h="843" extrusionOk="0">
                      <a:moveTo>
                        <a:pt x="1864" y="1"/>
                      </a:moveTo>
                      <a:cubicBezTo>
                        <a:pt x="1513" y="1"/>
                        <a:pt x="1067" y="84"/>
                        <a:pt x="746" y="264"/>
                      </a:cubicBezTo>
                      <a:cubicBezTo>
                        <a:pt x="289" y="519"/>
                        <a:pt x="123" y="631"/>
                        <a:pt x="0" y="842"/>
                      </a:cubicBezTo>
                      <a:cubicBezTo>
                        <a:pt x="212" y="753"/>
                        <a:pt x="445" y="687"/>
                        <a:pt x="679" y="664"/>
                      </a:cubicBezTo>
                      <a:cubicBezTo>
                        <a:pt x="774" y="654"/>
                        <a:pt x="868" y="650"/>
                        <a:pt x="963" y="650"/>
                      </a:cubicBezTo>
                      <a:cubicBezTo>
                        <a:pt x="1191" y="650"/>
                        <a:pt x="1419" y="674"/>
                        <a:pt x="1646" y="697"/>
                      </a:cubicBezTo>
                      <a:cubicBezTo>
                        <a:pt x="1764" y="708"/>
                        <a:pt x="1879" y="717"/>
                        <a:pt x="1994" y="717"/>
                      </a:cubicBezTo>
                      <a:cubicBezTo>
                        <a:pt x="2107" y="717"/>
                        <a:pt x="2220" y="709"/>
                        <a:pt x="2336" y="687"/>
                      </a:cubicBezTo>
                      <a:cubicBezTo>
                        <a:pt x="2425" y="453"/>
                        <a:pt x="2469" y="230"/>
                        <a:pt x="2392" y="130"/>
                      </a:cubicBezTo>
                      <a:cubicBezTo>
                        <a:pt x="2326" y="46"/>
                        <a:pt x="2121" y="1"/>
                        <a:pt x="186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70" name="Google Shape;17170;p24"/>
                <p:cNvSpPr/>
                <p:nvPr/>
              </p:nvSpPr>
              <p:spPr>
                <a:xfrm>
                  <a:off x="4638610" y="1749553"/>
                  <a:ext cx="39632" cy="72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6" h="208" extrusionOk="0">
                      <a:moveTo>
                        <a:pt x="701" y="0"/>
                      </a:moveTo>
                      <a:cubicBezTo>
                        <a:pt x="664" y="0"/>
                        <a:pt x="627" y="3"/>
                        <a:pt x="591" y="7"/>
                      </a:cubicBezTo>
                      <a:lnTo>
                        <a:pt x="290" y="40"/>
                      </a:lnTo>
                      <a:cubicBezTo>
                        <a:pt x="201" y="52"/>
                        <a:pt x="134" y="85"/>
                        <a:pt x="35" y="85"/>
                      </a:cubicBezTo>
                      <a:lnTo>
                        <a:pt x="1" y="152"/>
                      </a:lnTo>
                      <a:cubicBezTo>
                        <a:pt x="101" y="141"/>
                        <a:pt x="201" y="129"/>
                        <a:pt x="301" y="107"/>
                      </a:cubicBezTo>
                      <a:cubicBezTo>
                        <a:pt x="401" y="96"/>
                        <a:pt x="502" y="74"/>
                        <a:pt x="591" y="52"/>
                      </a:cubicBezTo>
                      <a:cubicBezTo>
                        <a:pt x="645" y="40"/>
                        <a:pt x="701" y="31"/>
                        <a:pt x="754" y="31"/>
                      </a:cubicBezTo>
                      <a:cubicBezTo>
                        <a:pt x="797" y="31"/>
                        <a:pt x="840" y="37"/>
                        <a:pt x="880" y="52"/>
                      </a:cubicBezTo>
                      <a:cubicBezTo>
                        <a:pt x="924" y="63"/>
                        <a:pt x="969" y="85"/>
                        <a:pt x="1013" y="119"/>
                      </a:cubicBezTo>
                      <a:cubicBezTo>
                        <a:pt x="1046" y="152"/>
                        <a:pt x="1080" y="185"/>
                        <a:pt x="1135" y="208"/>
                      </a:cubicBezTo>
                      <a:cubicBezTo>
                        <a:pt x="1080" y="185"/>
                        <a:pt x="1058" y="141"/>
                        <a:pt x="1013" y="107"/>
                      </a:cubicBezTo>
                      <a:cubicBezTo>
                        <a:pt x="979" y="74"/>
                        <a:pt x="935" y="40"/>
                        <a:pt x="890" y="30"/>
                      </a:cubicBezTo>
                      <a:cubicBezTo>
                        <a:pt x="828" y="8"/>
                        <a:pt x="764" y="0"/>
                        <a:pt x="701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71" name="Google Shape;17171;p24"/>
                <p:cNvSpPr/>
                <p:nvPr/>
              </p:nvSpPr>
              <p:spPr>
                <a:xfrm>
                  <a:off x="4675103" y="1730783"/>
                  <a:ext cx="30701" cy="93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0" h="267" extrusionOk="0">
                      <a:moveTo>
                        <a:pt x="145" y="0"/>
                      </a:moveTo>
                      <a:cubicBezTo>
                        <a:pt x="111" y="0"/>
                        <a:pt x="101" y="0"/>
                        <a:pt x="56" y="22"/>
                      </a:cubicBezTo>
                      <a:lnTo>
                        <a:pt x="0" y="89"/>
                      </a:lnTo>
                      <a:cubicBezTo>
                        <a:pt x="22" y="78"/>
                        <a:pt x="111" y="67"/>
                        <a:pt x="145" y="67"/>
                      </a:cubicBezTo>
                      <a:lnTo>
                        <a:pt x="256" y="67"/>
                      </a:lnTo>
                      <a:cubicBezTo>
                        <a:pt x="323" y="78"/>
                        <a:pt x="401" y="89"/>
                        <a:pt x="467" y="101"/>
                      </a:cubicBezTo>
                      <a:cubicBezTo>
                        <a:pt x="612" y="133"/>
                        <a:pt x="756" y="190"/>
                        <a:pt x="879" y="267"/>
                      </a:cubicBezTo>
                      <a:cubicBezTo>
                        <a:pt x="756" y="178"/>
                        <a:pt x="623" y="111"/>
                        <a:pt x="479" y="67"/>
                      </a:cubicBezTo>
                      <a:cubicBezTo>
                        <a:pt x="412" y="44"/>
                        <a:pt x="334" y="22"/>
                        <a:pt x="256" y="12"/>
                      </a:cubicBezTo>
                      <a:cubicBezTo>
                        <a:pt x="223" y="12"/>
                        <a:pt x="190" y="0"/>
                        <a:pt x="145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72" name="Google Shape;17172;p24"/>
                <p:cNvSpPr/>
                <p:nvPr/>
              </p:nvSpPr>
              <p:spPr>
                <a:xfrm>
                  <a:off x="4692931" y="1723771"/>
                  <a:ext cx="17514" cy="3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106" extrusionOk="0">
                      <a:moveTo>
                        <a:pt x="35" y="1"/>
                      </a:moveTo>
                      <a:cubicBezTo>
                        <a:pt x="23" y="1"/>
                        <a:pt x="12" y="1"/>
                        <a:pt x="1" y="23"/>
                      </a:cubicBezTo>
                      <a:lnTo>
                        <a:pt x="79" y="45"/>
                      </a:lnTo>
                      <a:cubicBezTo>
                        <a:pt x="101" y="57"/>
                        <a:pt x="124" y="57"/>
                        <a:pt x="146" y="57"/>
                      </a:cubicBezTo>
                      <a:cubicBezTo>
                        <a:pt x="179" y="68"/>
                        <a:pt x="223" y="68"/>
                        <a:pt x="257" y="79"/>
                      </a:cubicBezTo>
                      <a:cubicBezTo>
                        <a:pt x="322" y="95"/>
                        <a:pt x="381" y="106"/>
                        <a:pt x="439" y="106"/>
                      </a:cubicBezTo>
                      <a:cubicBezTo>
                        <a:pt x="460" y="106"/>
                        <a:pt x="481" y="104"/>
                        <a:pt x="502" y="101"/>
                      </a:cubicBezTo>
                      <a:cubicBezTo>
                        <a:pt x="423" y="101"/>
                        <a:pt x="346" y="79"/>
                        <a:pt x="268" y="57"/>
                      </a:cubicBezTo>
                      <a:cubicBezTo>
                        <a:pt x="235" y="45"/>
                        <a:pt x="190" y="35"/>
                        <a:pt x="146" y="23"/>
                      </a:cubicBezTo>
                      <a:cubicBezTo>
                        <a:pt x="134" y="12"/>
                        <a:pt x="112" y="12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73" name="Google Shape;17173;p24"/>
                <p:cNvSpPr/>
                <p:nvPr/>
              </p:nvSpPr>
              <p:spPr>
                <a:xfrm>
                  <a:off x="4645587" y="1714106"/>
                  <a:ext cx="30701" cy="341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0" h="979" extrusionOk="0">
                      <a:moveTo>
                        <a:pt x="880" y="0"/>
                      </a:moveTo>
                      <a:cubicBezTo>
                        <a:pt x="724" y="144"/>
                        <a:pt x="601" y="312"/>
                        <a:pt x="480" y="467"/>
                      </a:cubicBezTo>
                      <a:cubicBezTo>
                        <a:pt x="346" y="634"/>
                        <a:pt x="168" y="856"/>
                        <a:pt x="1" y="979"/>
                      </a:cubicBezTo>
                      <a:lnTo>
                        <a:pt x="101" y="979"/>
                      </a:lnTo>
                      <a:cubicBezTo>
                        <a:pt x="268" y="834"/>
                        <a:pt x="391" y="668"/>
                        <a:pt x="513" y="490"/>
                      </a:cubicBezTo>
                      <a:cubicBezTo>
                        <a:pt x="624" y="322"/>
                        <a:pt x="735" y="144"/>
                        <a:pt x="880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74" name="Google Shape;17174;p24"/>
                <p:cNvSpPr/>
                <p:nvPr/>
              </p:nvSpPr>
              <p:spPr>
                <a:xfrm>
                  <a:off x="4682081" y="1718363"/>
                  <a:ext cx="13222" cy="11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" h="334" extrusionOk="0">
                      <a:moveTo>
                        <a:pt x="379" y="0"/>
                      </a:moveTo>
                      <a:cubicBezTo>
                        <a:pt x="234" y="67"/>
                        <a:pt x="112" y="178"/>
                        <a:pt x="0" y="301"/>
                      </a:cubicBezTo>
                      <a:lnTo>
                        <a:pt x="45" y="334"/>
                      </a:lnTo>
                      <a:cubicBezTo>
                        <a:pt x="134" y="200"/>
                        <a:pt x="245" y="89"/>
                        <a:pt x="37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75" name="Google Shape;17175;p24"/>
                <p:cNvSpPr/>
                <p:nvPr/>
              </p:nvSpPr>
              <p:spPr>
                <a:xfrm>
                  <a:off x="4168732" y="1598835"/>
                  <a:ext cx="535104" cy="448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38" h="12848" extrusionOk="0">
                      <a:moveTo>
                        <a:pt x="14592" y="0"/>
                      </a:moveTo>
                      <a:cubicBezTo>
                        <a:pt x="14314" y="890"/>
                        <a:pt x="13980" y="1758"/>
                        <a:pt x="13569" y="2592"/>
                      </a:cubicBezTo>
                      <a:cubicBezTo>
                        <a:pt x="13357" y="3003"/>
                        <a:pt x="13124" y="3404"/>
                        <a:pt x="12868" y="3794"/>
                      </a:cubicBezTo>
                      <a:cubicBezTo>
                        <a:pt x="12702" y="4038"/>
                        <a:pt x="12546" y="4283"/>
                        <a:pt x="12379" y="4516"/>
                      </a:cubicBezTo>
                      <a:cubicBezTo>
                        <a:pt x="12312" y="4338"/>
                        <a:pt x="12257" y="4149"/>
                        <a:pt x="12235" y="3960"/>
                      </a:cubicBezTo>
                      <a:cubicBezTo>
                        <a:pt x="12190" y="3749"/>
                        <a:pt x="12179" y="3527"/>
                        <a:pt x="12156" y="3304"/>
                      </a:cubicBezTo>
                      <a:cubicBezTo>
                        <a:pt x="12134" y="3082"/>
                        <a:pt x="12123" y="2859"/>
                        <a:pt x="12079" y="2637"/>
                      </a:cubicBezTo>
                      <a:cubicBezTo>
                        <a:pt x="12045" y="2414"/>
                        <a:pt x="12001" y="2192"/>
                        <a:pt x="11912" y="1980"/>
                      </a:cubicBezTo>
                      <a:lnTo>
                        <a:pt x="11879" y="1992"/>
                      </a:lnTo>
                      <a:cubicBezTo>
                        <a:pt x="11968" y="2203"/>
                        <a:pt x="12012" y="2414"/>
                        <a:pt x="12034" y="2637"/>
                      </a:cubicBezTo>
                      <a:cubicBezTo>
                        <a:pt x="12067" y="2859"/>
                        <a:pt x="12090" y="3082"/>
                        <a:pt x="12101" y="3304"/>
                      </a:cubicBezTo>
                      <a:cubicBezTo>
                        <a:pt x="12112" y="3527"/>
                        <a:pt x="12134" y="3749"/>
                        <a:pt x="12168" y="3972"/>
                      </a:cubicBezTo>
                      <a:cubicBezTo>
                        <a:pt x="12201" y="4182"/>
                        <a:pt x="12245" y="4394"/>
                        <a:pt x="12324" y="4594"/>
                      </a:cubicBezTo>
                      <a:cubicBezTo>
                        <a:pt x="12245" y="4706"/>
                        <a:pt x="12168" y="4827"/>
                        <a:pt x="12079" y="4939"/>
                      </a:cubicBezTo>
                      <a:cubicBezTo>
                        <a:pt x="11545" y="5695"/>
                        <a:pt x="10977" y="6441"/>
                        <a:pt x="10310" y="7086"/>
                      </a:cubicBezTo>
                      <a:cubicBezTo>
                        <a:pt x="10299" y="7108"/>
                        <a:pt x="10277" y="7130"/>
                        <a:pt x="10255" y="7152"/>
                      </a:cubicBezTo>
                      <a:cubicBezTo>
                        <a:pt x="10255" y="6963"/>
                        <a:pt x="10243" y="6763"/>
                        <a:pt x="10221" y="6574"/>
                      </a:cubicBezTo>
                      <a:cubicBezTo>
                        <a:pt x="10188" y="6340"/>
                        <a:pt x="10110" y="6118"/>
                        <a:pt x="10043" y="5895"/>
                      </a:cubicBezTo>
                      <a:cubicBezTo>
                        <a:pt x="9910" y="5462"/>
                        <a:pt x="9765" y="5005"/>
                        <a:pt x="9554" y="4594"/>
                      </a:cubicBezTo>
                      <a:lnTo>
                        <a:pt x="9521" y="4617"/>
                      </a:lnTo>
                      <a:cubicBezTo>
                        <a:pt x="9732" y="5028"/>
                        <a:pt x="9854" y="5473"/>
                        <a:pt x="9988" y="5917"/>
                      </a:cubicBezTo>
                      <a:cubicBezTo>
                        <a:pt x="10055" y="6140"/>
                        <a:pt x="10121" y="6362"/>
                        <a:pt x="10144" y="6585"/>
                      </a:cubicBezTo>
                      <a:cubicBezTo>
                        <a:pt x="10166" y="6797"/>
                        <a:pt x="10166" y="7019"/>
                        <a:pt x="10166" y="7230"/>
                      </a:cubicBezTo>
                      <a:cubicBezTo>
                        <a:pt x="10043" y="7341"/>
                        <a:pt x="9921" y="7442"/>
                        <a:pt x="9798" y="7541"/>
                      </a:cubicBezTo>
                      <a:lnTo>
                        <a:pt x="9788" y="7553"/>
                      </a:lnTo>
                      <a:lnTo>
                        <a:pt x="9798" y="7553"/>
                      </a:lnTo>
                      <a:cubicBezTo>
                        <a:pt x="9699" y="7620"/>
                        <a:pt x="9610" y="7686"/>
                        <a:pt x="9509" y="7753"/>
                      </a:cubicBezTo>
                      <a:cubicBezTo>
                        <a:pt x="9420" y="7808"/>
                        <a:pt x="9321" y="7875"/>
                        <a:pt x="9220" y="7942"/>
                      </a:cubicBezTo>
                      <a:cubicBezTo>
                        <a:pt x="9031" y="8064"/>
                        <a:pt x="8831" y="8176"/>
                        <a:pt x="8631" y="8298"/>
                      </a:cubicBezTo>
                      <a:cubicBezTo>
                        <a:pt x="8530" y="8354"/>
                        <a:pt x="8419" y="8398"/>
                        <a:pt x="8320" y="8453"/>
                      </a:cubicBezTo>
                      <a:cubicBezTo>
                        <a:pt x="8219" y="8498"/>
                        <a:pt x="8119" y="8554"/>
                        <a:pt x="8019" y="8576"/>
                      </a:cubicBezTo>
                      <a:cubicBezTo>
                        <a:pt x="7685" y="8520"/>
                        <a:pt x="7352" y="8476"/>
                        <a:pt x="7007" y="8476"/>
                      </a:cubicBezTo>
                      <a:cubicBezTo>
                        <a:pt x="6959" y="8472"/>
                        <a:pt x="6909" y="8471"/>
                        <a:pt x="6859" y="8471"/>
                      </a:cubicBezTo>
                      <a:cubicBezTo>
                        <a:pt x="6737" y="8471"/>
                        <a:pt x="6614" y="8479"/>
                        <a:pt x="6496" y="8487"/>
                      </a:cubicBezTo>
                      <a:cubicBezTo>
                        <a:pt x="6318" y="8509"/>
                        <a:pt x="6150" y="8532"/>
                        <a:pt x="5984" y="8554"/>
                      </a:cubicBezTo>
                      <a:cubicBezTo>
                        <a:pt x="5684" y="8603"/>
                        <a:pt x="5375" y="8644"/>
                        <a:pt x="5073" y="8644"/>
                      </a:cubicBezTo>
                      <a:cubicBezTo>
                        <a:pt x="5039" y="8644"/>
                        <a:pt x="5005" y="8644"/>
                        <a:pt x="4971" y="8643"/>
                      </a:cubicBezTo>
                      <a:cubicBezTo>
                        <a:pt x="4805" y="8631"/>
                        <a:pt x="4638" y="8609"/>
                        <a:pt x="4516" y="8542"/>
                      </a:cubicBezTo>
                      <a:cubicBezTo>
                        <a:pt x="4437" y="8498"/>
                        <a:pt x="4371" y="8453"/>
                        <a:pt x="4304" y="8398"/>
                      </a:cubicBezTo>
                      <a:lnTo>
                        <a:pt x="4204" y="8331"/>
                      </a:lnTo>
                      <a:lnTo>
                        <a:pt x="4171" y="8298"/>
                      </a:lnTo>
                      <a:cubicBezTo>
                        <a:pt x="4382" y="8186"/>
                        <a:pt x="4571" y="8064"/>
                        <a:pt x="4738" y="7909"/>
                      </a:cubicBezTo>
                      <a:cubicBezTo>
                        <a:pt x="4838" y="7820"/>
                        <a:pt x="4927" y="7719"/>
                        <a:pt x="5005" y="7608"/>
                      </a:cubicBezTo>
                      <a:cubicBezTo>
                        <a:pt x="5072" y="7519"/>
                        <a:pt x="5127" y="7419"/>
                        <a:pt x="5183" y="7308"/>
                      </a:cubicBezTo>
                      <a:cubicBezTo>
                        <a:pt x="5450" y="7063"/>
                        <a:pt x="5739" y="6829"/>
                        <a:pt x="6051" y="6652"/>
                      </a:cubicBezTo>
                      <a:cubicBezTo>
                        <a:pt x="6217" y="6552"/>
                        <a:pt x="6407" y="6474"/>
                        <a:pt x="6595" y="6418"/>
                      </a:cubicBezTo>
                      <a:cubicBezTo>
                        <a:pt x="6785" y="6352"/>
                        <a:pt x="6973" y="6307"/>
                        <a:pt x="7151" y="6229"/>
                      </a:cubicBezTo>
                      <a:lnTo>
                        <a:pt x="7141" y="6196"/>
                      </a:lnTo>
                      <a:cubicBezTo>
                        <a:pt x="6963" y="6263"/>
                        <a:pt x="6773" y="6318"/>
                        <a:pt x="6573" y="6374"/>
                      </a:cubicBezTo>
                      <a:cubicBezTo>
                        <a:pt x="6384" y="6429"/>
                        <a:pt x="6195" y="6496"/>
                        <a:pt x="6028" y="6596"/>
                      </a:cubicBezTo>
                      <a:cubicBezTo>
                        <a:pt x="5750" y="6752"/>
                        <a:pt x="5495" y="6941"/>
                        <a:pt x="5261" y="7141"/>
                      </a:cubicBezTo>
                      <a:cubicBezTo>
                        <a:pt x="5350" y="6952"/>
                        <a:pt x="5428" y="6763"/>
                        <a:pt x="5517" y="6574"/>
                      </a:cubicBezTo>
                      <a:cubicBezTo>
                        <a:pt x="5616" y="6352"/>
                        <a:pt x="5739" y="6129"/>
                        <a:pt x="5861" y="5907"/>
                      </a:cubicBezTo>
                      <a:cubicBezTo>
                        <a:pt x="6095" y="5450"/>
                        <a:pt x="6318" y="4995"/>
                        <a:pt x="6551" y="4538"/>
                      </a:cubicBezTo>
                      <a:cubicBezTo>
                        <a:pt x="6673" y="4316"/>
                        <a:pt x="6795" y="4093"/>
                        <a:pt x="6940" y="3883"/>
                      </a:cubicBezTo>
                      <a:cubicBezTo>
                        <a:pt x="7085" y="3682"/>
                        <a:pt x="7230" y="3471"/>
                        <a:pt x="7385" y="3270"/>
                      </a:cubicBezTo>
                      <a:lnTo>
                        <a:pt x="7341" y="3237"/>
                      </a:lnTo>
                      <a:cubicBezTo>
                        <a:pt x="7185" y="3438"/>
                        <a:pt x="7040" y="3649"/>
                        <a:pt x="6896" y="3860"/>
                      </a:cubicBezTo>
                      <a:cubicBezTo>
                        <a:pt x="6751" y="4061"/>
                        <a:pt x="6617" y="4283"/>
                        <a:pt x="6496" y="4505"/>
                      </a:cubicBezTo>
                      <a:cubicBezTo>
                        <a:pt x="6251" y="4961"/>
                        <a:pt x="6028" y="5417"/>
                        <a:pt x="5784" y="5862"/>
                      </a:cubicBezTo>
                      <a:cubicBezTo>
                        <a:pt x="5661" y="6085"/>
                        <a:pt x="5539" y="6307"/>
                        <a:pt x="5428" y="6540"/>
                      </a:cubicBezTo>
                      <a:cubicBezTo>
                        <a:pt x="5383" y="6629"/>
                        <a:pt x="5339" y="6730"/>
                        <a:pt x="5305" y="6819"/>
                      </a:cubicBezTo>
                      <a:cubicBezTo>
                        <a:pt x="5228" y="6674"/>
                        <a:pt x="5183" y="6518"/>
                        <a:pt x="5161" y="6362"/>
                      </a:cubicBezTo>
                      <a:cubicBezTo>
                        <a:pt x="5127" y="6174"/>
                        <a:pt x="5127" y="5984"/>
                        <a:pt x="5127" y="5784"/>
                      </a:cubicBezTo>
                      <a:cubicBezTo>
                        <a:pt x="5116" y="5595"/>
                        <a:pt x="5116" y="5395"/>
                        <a:pt x="5094" y="5195"/>
                      </a:cubicBezTo>
                      <a:cubicBezTo>
                        <a:pt x="5060" y="5005"/>
                        <a:pt x="5016" y="4805"/>
                        <a:pt x="4916" y="4639"/>
                      </a:cubicBezTo>
                      <a:lnTo>
                        <a:pt x="4894" y="4650"/>
                      </a:lnTo>
                      <a:cubicBezTo>
                        <a:pt x="4983" y="4817"/>
                        <a:pt x="5027" y="5017"/>
                        <a:pt x="5050" y="5206"/>
                      </a:cubicBezTo>
                      <a:cubicBezTo>
                        <a:pt x="5072" y="5395"/>
                        <a:pt x="5072" y="5595"/>
                        <a:pt x="5072" y="5784"/>
                      </a:cubicBezTo>
                      <a:cubicBezTo>
                        <a:pt x="5072" y="5984"/>
                        <a:pt x="5072" y="6174"/>
                        <a:pt x="5094" y="6374"/>
                      </a:cubicBezTo>
                      <a:cubicBezTo>
                        <a:pt x="5127" y="6563"/>
                        <a:pt x="5172" y="6741"/>
                        <a:pt x="5261" y="6908"/>
                      </a:cubicBezTo>
                      <a:cubicBezTo>
                        <a:pt x="5216" y="7019"/>
                        <a:pt x="5161" y="7130"/>
                        <a:pt x="5105" y="7230"/>
                      </a:cubicBezTo>
                      <a:cubicBezTo>
                        <a:pt x="5094" y="7252"/>
                        <a:pt x="5083" y="7286"/>
                        <a:pt x="5072" y="7308"/>
                      </a:cubicBezTo>
                      <a:lnTo>
                        <a:pt x="5060" y="7308"/>
                      </a:lnTo>
                      <a:cubicBezTo>
                        <a:pt x="5016" y="7397"/>
                        <a:pt x="4971" y="7475"/>
                        <a:pt x="4916" y="7553"/>
                      </a:cubicBezTo>
                      <a:cubicBezTo>
                        <a:pt x="4849" y="7653"/>
                        <a:pt x="4760" y="7742"/>
                        <a:pt x="4672" y="7830"/>
                      </a:cubicBezTo>
                      <a:cubicBezTo>
                        <a:pt x="4482" y="7998"/>
                        <a:pt x="4026" y="8242"/>
                        <a:pt x="4026" y="8242"/>
                      </a:cubicBezTo>
                      <a:lnTo>
                        <a:pt x="3637" y="8631"/>
                      </a:lnTo>
                      <a:lnTo>
                        <a:pt x="3626" y="8631"/>
                      </a:lnTo>
                      <a:lnTo>
                        <a:pt x="3626" y="8643"/>
                      </a:lnTo>
                      <a:cubicBezTo>
                        <a:pt x="3359" y="9009"/>
                        <a:pt x="3081" y="9377"/>
                        <a:pt x="2791" y="9733"/>
                      </a:cubicBezTo>
                      <a:cubicBezTo>
                        <a:pt x="2502" y="10089"/>
                        <a:pt x="2213" y="10433"/>
                        <a:pt x="1879" y="10744"/>
                      </a:cubicBezTo>
                      <a:cubicBezTo>
                        <a:pt x="1780" y="10833"/>
                        <a:pt x="1679" y="10922"/>
                        <a:pt x="1568" y="11011"/>
                      </a:cubicBezTo>
                      <a:lnTo>
                        <a:pt x="1679" y="9877"/>
                      </a:lnTo>
                      <a:lnTo>
                        <a:pt x="1746" y="9210"/>
                      </a:lnTo>
                      <a:cubicBezTo>
                        <a:pt x="1768" y="8987"/>
                        <a:pt x="1768" y="8765"/>
                        <a:pt x="1691" y="8542"/>
                      </a:cubicBezTo>
                      <a:lnTo>
                        <a:pt x="1669" y="8554"/>
                      </a:lnTo>
                      <a:cubicBezTo>
                        <a:pt x="1724" y="8765"/>
                        <a:pt x="1724" y="8987"/>
                        <a:pt x="1691" y="9210"/>
                      </a:cubicBezTo>
                      <a:cubicBezTo>
                        <a:pt x="1669" y="9432"/>
                        <a:pt x="1635" y="9644"/>
                        <a:pt x="1612" y="9866"/>
                      </a:cubicBezTo>
                      <a:lnTo>
                        <a:pt x="1435" y="11134"/>
                      </a:lnTo>
                      <a:lnTo>
                        <a:pt x="1368" y="11201"/>
                      </a:lnTo>
                      <a:cubicBezTo>
                        <a:pt x="1201" y="11367"/>
                        <a:pt x="1046" y="11535"/>
                        <a:pt x="890" y="11701"/>
                      </a:cubicBezTo>
                      <a:cubicBezTo>
                        <a:pt x="579" y="12046"/>
                        <a:pt x="278" y="12391"/>
                        <a:pt x="0" y="12758"/>
                      </a:cubicBezTo>
                      <a:lnTo>
                        <a:pt x="144" y="12847"/>
                      </a:lnTo>
                      <a:cubicBezTo>
                        <a:pt x="423" y="12480"/>
                        <a:pt x="700" y="12146"/>
                        <a:pt x="1012" y="11812"/>
                      </a:cubicBezTo>
                      <a:cubicBezTo>
                        <a:pt x="1157" y="11646"/>
                        <a:pt x="1313" y="11479"/>
                        <a:pt x="1479" y="11312"/>
                      </a:cubicBezTo>
                      <a:cubicBezTo>
                        <a:pt x="1646" y="11156"/>
                        <a:pt x="1813" y="11011"/>
                        <a:pt x="1991" y="10856"/>
                      </a:cubicBezTo>
                      <a:cubicBezTo>
                        <a:pt x="2213" y="10645"/>
                        <a:pt x="2425" y="10411"/>
                        <a:pt x="2625" y="10166"/>
                      </a:cubicBezTo>
                      <a:lnTo>
                        <a:pt x="2692" y="10166"/>
                      </a:lnTo>
                      <a:cubicBezTo>
                        <a:pt x="2736" y="10155"/>
                        <a:pt x="2781" y="10133"/>
                        <a:pt x="2825" y="10122"/>
                      </a:cubicBezTo>
                      <a:cubicBezTo>
                        <a:pt x="2903" y="10077"/>
                        <a:pt x="2992" y="10055"/>
                        <a:pt x="3070" y="10055"/>
                      </a:cubicBezTo>
                      <a:cubicBezTo>
                        <a:pt x="3159" y="10044"/>
                        <a:pt x="3248" y="10044"/>
                        <a:pt x="3348" y="10044"/>
                      </a:cubicBezTo>
                      <a:lnTo>
                        <a:pt x="3614" y="10044"/>
                      </a:lnTo>
                      <a:lnTo>
                        <a:pt x="4160" y="10055"/>
                      </a:lnTo>
                      <a:cubicBezTo>
                        <a:pt x="4338" y="10066"/>
                        <a:pt x="4516" y="10077"/>
                        <a:pt x="4682" y="10144"/>
                      </a:cubicBezTo>
                      <a:lnTo>
                        <a:pt x="4694" y="10111"/>
                      </a:lnTo>
                      <a:cubicBezTo>
                        <a:pt x="4526" y="10033"/>
                        <a:pt x="4338" y="10022"/>
                        <a:pt x="4160" y="10010"/>
                      </a:cubicBezTo>
                      <a:lnTo>
                        <a:pt x="3614" y="10000"/>
                      </a:lnTo>
                      <a:lnTo>
                        <a:pt x="3348" y="9988"/>
                      </a:lnTo>
                      <a:cubicBezTo>
                        <a:pt x="3298" y="9983"/>
                        <a:pt x="3251" y="9980"/>
                        <a:pt x="3205" y="9980"/>
                      </a:cubicBezTo>
                      <a:cubicBezTo>
                        <a:pt x="3159" y="9980"/>
                        <a:pt x="3114" y="9983"/>
                        <a:pt x="3070" y="9988"/>
                      </a:cubicBezTo>
                      <a:cubicBezTo>
                        <a:pt x="3025" y="9988"/>
                        <a:pt x="2981" y="9988"/>
                        <a:pt x="2925" y="10010"/>
                      </a:cubicBezTo>
                      <a:cubicBezTo>
                        <a:pt x="2880" y="10022"/>
                        <a:pt x="2836" y="10033"/>
                        <a:pt x="2803" y="10055"/>
                      </a:cubicBezTo>
                      <a:cubicBezTo>
                        <a:pt x="2769" y="10066"/>
                        <a:pt x="2736" y="10077"/>
                        <a:pt x="2702" y="10077"/>
                      </a:cubicBezTo>
                      <a:cubicBezTo>
                        <a:pt x="2769" y="10000"/>
                        <a:pt x="2847" y="9911"/>
                        <a:pt x="2914" y="9822"/>
                      </a:cubicBezTo>
                      <a:cubicBezTo>
                        <a:pt x="3203" y="9466"/>
                        <a:pt x="3470" y="9098"/>
                        <a:pt x="3737" y="8732"/>
                      </a:cubicBezTo>
                      <a:lnTo>
                        <a:pt x="4071" y="8398"/>
                      </a:lnTo>
                      <a:cubicBezTo>
                        <a:pt x="4082" y="8409"/>
                        <a:pt x="4104" y="8420"/>
                        <a:pt x="4115" y="8431"/>
                      </a:cubicBezTo>
                      <a:cubicBezTo>
                        <a:pt x="4148" y="8465"/>
                        <a:pt x="4182" y="8487"/>
                        <a:pt x="4227" y="8520"/>
                      </a:cubicBezTo>
                      <a:cubicBezTo>
                        <a:pt x="4293" y="8565"/>
                        <a:pt x="4371" y="8609"/>
                        <a:pt x="4437" y="8654"/>
                      </a:cubicBezTo>
                      <a:cubicBezTo>
                        <a:pt x="4615" y="8754"/>
                        <a:pt x="4793" y="8765"/>
                        <a:pt x="4971" y="8776"/>
                      </a:cubicBezTo>
                      <a:cubicBezTo>
                        <a:pt x="5001" y="8777"/>
                        <a:pt x="5030" y="8778"/>
                        <a:pt x="5060" y="8778"/>
                      </a:cubicBezTo>
                      <a:cubicBezTo>
                        <a:pt x="5375" y="8778"/>
                        <a:pt x="5689" y="8728"/>
                        <a:pt x="5995" y="8687"/>
                      </a:cubicBezTo>
                      <a:cubicBezTo>
                        <a:pt x="6173" y="8665"/>
                        <a:pt x="6340" y="8631"/>
                        <a:pt x="6506" y="8621"/>
                      </a:cubicBezTo>
                      <a:cubicBezTo>
                        <a:pt x="6662" y="8598"/>
                        <a:pt x="6818" y="8598"/>
                        <a:pt x="6973" y="8598"/>
                      </a:cubicBezTo>
                      <a:cubicBezTo>
                        <a:pt x="7163" y="8698"/>
                        <a:pt x="7352" y="8799"/>
                        <a:pt x="7529" y="8910"/>
                      </a:cubicBezTo>
                      <a:cubicBezTo>
                        <a:pt x="7719" y="9021"/>
                        <a:pt x="7885" y="9177"/>
                        <a:pt x="8063" y="9321"/>
                      </a:cubicBezTo>
                      <a:cubicBezTo>
                        <a:pt x="8152" y="9388"/>
                        <a:pt x="8241" y="9444"/>
                        <a:pt x="8330" y="9521"/>
                      </a:cubicBezTo>
                      <a:cubicBezTo>
                        <a:pt x="8419" y="9588"/>
                        <a:pt x="8508" y="9666"/>
                        <a:pt x="8587" y="9733"/>
                      </a:cubicBezTo>
                      <a:cubicBezTo>
                        <a:pt x="8764" y="9877"/>
                        <a:pt x="8931" y="10033"/>
                        <a:pt x="9131" y="10144"/>
                      </a:cubicBezTo>
                      <a:lnTo>
                        <a:pt x="9143" y="10111"/>
                      </a:lnTo>
                      <a:cubicBezTo>
                        <a:pt x="8965" y="10000"/>
                        <a:pt x="8797" y="9844"/>
                        <a:pt x="8619" y="9688"/>
                      </a:cubicBezTo>
                      <a:cubicBezTo>
                        <a:pt x="8542" y="9622"/>
                        <a:pt x="8453" y="9543"/>
                        <a:pt x="8375" y="9466"/>
                      </a:cubicBezTo>
                      <a:cubicBezTo>
                        <a:pt x="8286" y="9399"/>
                        <a:pt x="8186" y="9332"/>
                        <a:pt x="8108" y="9266"/>
                      </a:cubicBezTo>
                      <a:cubicBezTo>
                        <a:pt x="7930" y="9121"/>
                        <a:pt x="7763" y="8965"/>
                        <a:pt x="7574" y="8843"/>
                      </a:cubicBezTo>
                      <a:cubicBezTo>
                        <a:pt x="7440" y="8754"/>
                        <a:pt x="7319" y="8676"/>
                        <a:pt x="7185" y="8609"/>
                      </a:cubicBezTo>
                      <a:lnTo>
                        <a:pt x="7185" y="8609"/>
                      </a:lnTo>
                      <a:cubicBezTo>
                        <a:pt x="7463" y="8621"/>
                        <a:pt x="7741" y="8654"/>
                        <a:pt x="8008" y="8710"/>
                      </a:cubicBezTo>
                      <a:lnTo>
                        <a:pt x="8030" y="8710"/>
                      </a:lnTo>
                      <a:lnTo>
                        <a:pt x="8041" y="8698"/>
                      </a:lnTo>
                      <a:cubicBezTo>
                        <a:pt x="8108" y="8687"/>
                        <a:pt x="8152" y="8665"/>
                        <a:pt x="8208" y="8643"/>
                      </a:cubicBezTo>
                      <a:cubicBezTo>
                        <a:pt x="8264" y="8609"/>
                        <a:pt x="8320" y="8587"/>
                        <a:pt x="8375" y="8565"/>
                      </a:cubicBezTo>
                      <a:cubicBezTo>
                        <a:pt x="8475" y="8509"/>
                        <a:pt x="8587" y="8453"/>
                        <a:pt x="8686" y="8398"/>
                      </a:cubicBezTo>
                      <a:lnTo>
                        <a:pt x="9287" y="8031"/>
                      </a:lnTo>
                      <a:cubicBezTo>
                        <a:pt x="9376" y="7964"/>
                        <a:pt x="9476" y="7909"/>
                        <a:pt x="9576" y="7842"/>
                      </a:cubicBezTo>
                      <a:cubicBezTo>
                        <a:pt x="9676" y="7775"/>
                        <a:pt x="9765" y="7709"/>
                        <a:pt x="9865" y="7630"/>
                      </a:cubicBezTo>
                      <a:lnTo>
                        <a:pt x="9877" y="7620"/>
                      </a:lnTo>
                      <a:cubicBezTo>
                        <a:pt x="9966" y="7586"/>
                        <a:pt x="10065" y="7575"/>
                        <a:pt x="10166" y="7575"/>
                      </a:cubicBezTo>
                      <a:cubicBezTo>
                        <a:pt x="10288" y="7575"/>
                        <a:pt x="10399" y="7586"/>
                        <a:pt x="10522" y="7597"/>
                      </a:cubicBezTo>
                      <a:cubicBezTo>
                        <a:pt x="10766" y="7620"/>
                        <a:pt x="11011" y="7630"/>
                        <a:pt x="11244" y="7664"/>
                      </a:cubicBezTo>
                      <a:lnTo>
                        <a:pt x="11612" y="7697"/>
                      </a:lnTo>
                      <a:cubicBezTo>
                        <a:pt x="11723" y="7719"/>
                        <a:pt x="11845" y="7742"/>
                        <a:pt x="11956" y="7775"/>
                      </a:cubicBezTo>
                      <a:cubicBezTo>
                        <a:pt x="12190" y="7842"/>
                        <a:pt x="12413" y="7931"/>
                        <a:pt x="12623" y="8042"/>
                      </a:cubicBezTo>
                      <a:lnTo>
                        <a:pt x="12635" y="8020"/>
                      </a:lnTo>
                      <a:cubicBezTo>
                        <a:pt x="12423" y="7909"/>
                        <a:pt x="12201" y="7808"/>
                        <a:pt x="11968" y="7731"/>
                      </a:cubicBezTo>
                      <a:cubicBezTo>
                        <a:pt x="11856" y="7697"/>
                        <a:pt x="11734" y="7675"/>
                        <a:pt x="11612" y="7653"/>
                      </a:cubicBezTo>
                      <a:cubicBezTo>
                        <a:pt x="11501" y="7630"/>
                        <a:pt x="11378" y="7620"/>
                        <a:pt x="11256" y="7597"/>
                      </a:cubicBezTo>
                      <a:cubicBezTo>
                        <a:pt x="11011" y="7564"/>
                        <a:pt x="10777" y="7541"/>
                        <a:pt x="10532" y="7519"/>
                      </a:cubicBezTo>
                      <a:cubicBezTo>
                        <a:pt x="10411" y="7508"/>
                        <a:pt x="10288" y="7486"/>
                        <a:pt x="10166" y="7486"/>
                      </a:cubicBezTo>
                      <a:lnTo>
                        <a:pt x="10032" y="7486"/>
                      </a:lnTo>
                      <a:cubicBezTo>
                        <a:pt x="10154" y="7386"/>
                        <a:pt x="10277" y="7274"/>
                        <a:pt x="10388" y="7163"/>
                      </a:cubicBezTo>
                      <a:cubicBezTo>
                        <a:pt x="10944" y="6607"/>
                        <a:pt x="11434" y="5984"/>
                        <a:pt x="11901" y="5339"/>
                      </a:cubicBezTo>
                      <a:cubicBezTo>
                        <a:pt x="12156" y="5161"/>
                        <a:pt x="12457" y="5028"/>
                        <a:pt x="12746" y="4884"/>
                      </a:cubicBezTo>
                      <a:cubicBezTo>
                        <a:pt x="13035" y="4750"/>
                        <a:pt x="13325" y="4572"/>
                        <a:pt x="13591" y="4394"/>
                      </a:cubicBezTo>
                      <a:cubicBezTo>
                        <a:pt x="14148" y="4049"/>
                        <a:pt x="14726" y="3749"/>
                        <a:pt x="15337" y="3515"/>
                      </a:cubicBezTo>
                      <a:lnTo>
                        <a:pt x="15315" y="3471"/>
                      </a:lnTo>
                      <a:cubicBezTo>
                        <a:pt x="14704" y="3705"/>
                        <a:pt x="14114" y="3994"/>
                        <a:pt x="13558" y="4338"/>
                      </a:cubicBezTo>
                      <a:cubicBezTo>
                        <a:pt x="13280" y="4516"/>
                        <a:pt x="13013" y="4683"/>
                        <a:pt x="12712" y="4827"/>
                      </a:cubicBezTo>
                      <a:cubicBezTo>
                        <a:pt x="12479" y="4939"/>
                        <a:pt x="12245" y="5039"/>
                        <a:pt x="12012" y="5173"/>
                      </a:cubicBezTo>
                      <a:cubicBezTo>
                        <a:pt x="12057" y="5117"/>
                        <a:pt x="12101" y="5050"/>
                        <a:pt x="12146" y="4995"/>
                      </a:cubicBezTo>
                      <a:cubicBezTo>
                        <a:pt x="12413" y="4605"/>
                        <a:pt x="12679" y="4227"/>
                        <a:pt x="12935" y="3838"/>
                      </a:cubicBezTo>
                      <a:cubicBezTo>
                        <a:pt x="13191" y="3448"/>
                        <a:pt x="13424" y="3037"/>
                        <a:pt x="13624" y="2615"/>
                      </a:cubicBezTo>
                      <a:cubicBezTo>
                        <a:pt x="14036" y="1780"/>
                        <a:pt x="14370" y="902"/>
                        <a:pt x="14637" y="12"/>
                      </a:cubicBezTo>
                      <a:lnTo>
                        <a:pt x="14592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</p:grpSp>
          <p:grpSp>
            <p:nvGrpSpPr>
              <p:cNvPr id="17176" name="Google Shape;17176;p24"/>
              <p:cNvGrpSpPr/>
              <p:nvPr/>
            </p:nvGrpSpPr>
            <p:grpSpPr>
              <a:xfrm rot="-189" flipH="1">
                <a:off x="510637" y="1816414"/>
                <a:ext cx="674379" cy="488182"/>
                <a:chOff x="6359935" y="3334530"/>
                <a:chExt cx="185498" cy="134282"/>
              </a:xfrm>
            </p:grpSpPr>
            <p:sp>
              <p:nvSpPr>
                <p:cNvPr id="17177" name="Google Shape;17177;p24"/>
                <p:cNvSpPr/>
                <p:nvPr/>
              </p:nvSpPr>
              <p:spPr>
                <a:xfrm>
                  <a:off x="6359935" y="3334530"/>
                  <a:ext cx="180089" cy="134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2" h="3849" extrusionOk="0">
                      <a:moveTo>
                        <a:pt x="4550" y="0"/>
                      </a:moveTo>
                      <a:lnTo>
                        <a:pt x="4239" y="189"/>
                      </a:lnTo>
                      <a:lnTo>
                        <a:pt x="3315" y="723"/>
                      </a:lnTo>
                      <a:cubicBezTo>
                        <a:pt x="3448" y="735"/>
                        <a:pt x="3460" y="979"/>
                        <a:pt x="3593" y="979"/>
                      </a:cubicBezTo>
                      <a:cubicBezTo>
                        <a:pt x="3738" y="979"/>
                        <a:pt x="3738" y="790"/>
                        <a:pt x="3883" y="790"/>
                      </a:cubicBezTo>
                      <a:cubicBezTo>
                        <a:pt x="4027" y="790"/>
                        <a:pt x="4027" y="935"/>
                        <a:pt x="4172" y="935"/>
                      </a:cubicBezTo>
                      <a:cubicBezTo>
                        <a:pt x="4316" y="935"/>
                        <a:pt x="4316" y="735"/>
                        <a:pt x="4461" y="735"/>
                      </a:cubicBezTo>
                      <a:cubicBezTo>
                        <a:pt x="4605" y="735"/>
                        <a:pt x="4605" y="901"/>
                        <a:pt x="4750" y="901"/>
                      </a:cubicBezTo>
                      <a:cubicBezTo>
                        <a:pt x="4894" y="901"/>
                        <a:pt x="4894" y="1034"/>
                        <a:pt x="5039" y="1034"/>
                      </a:cubicBezTo>
                      <a:cubicBezTo>
                        <a:pt x="5095" y="1034"/>
                        <a:pt x="5128" y="1001"/>
                        <a:pt x="5161" y="979"/>
                      </a:cubicBezTo>
                      <a:lnTo>
                        <a:pt x="5139" y="890"/>
                      </a:lnTo>
                      <a:lnTo>
                        <a:pt x="5084" y="779"/>
                      </a:lnTo>
                      <a:lnTo>
                        <a:pt x="4961" y="701"/>
                      </a:lnTo>
                      <a:lnTo>
                        <a:pt x="4961" y="589"/>
                      </a:lnTo>
                      <a:lnTo>
                        <a:pt x="4894" y="456"/>
                      </a:lnTo>
                      <a:lnTo>
                        <a:pt x="4772" y="445"/>
                      </a:lnTo>
                      <a:lnTo>
                        <a:pt x="4805" y="312"/>
                      </a:lnTo>
                      <a:lnTo>
                        <a:pt x="4617" y="223"/>
                      </a:lnTo>
                      <a:lnTo>
                        <a:pt x="4617" y="89"/>
                      </a:lnTo>
                      <a:lnTo>
                        <a:pt x="4550" y="0"/>
                      </a:lnTo>
                      <a:close/>
                      <a:moveTo>
                        <a:pt x="1825" y="1602"/>
                      </a:moveTo>
                      <a:lnTo>
                        <a:pt x="1592" y="1746"/>
                      </a:lnTo>
                      <a:lnTo>
                        <a:pt x="1" y="2670"/>
                      </a:lnTo>
                      <a:lnTo>
                        <a:pt x="146" y="2814"/>
                      </a:lnTo>
                      <a:lnTo>
                        <a:pt x="168" y="2959"/>
                      </a:lnTo>
                      <a:lnTo>
                        <a:pt x="235" y="3070"/>
                      </a:lnTo>
                      <a:lnTo>
                        <a:pt x="356" y="3148"/>
                      </a:lnTo>
                      <a:lnTo>
                        <a:pt x="346" y="3259"/>
                      </a:lnTo>
                      <a:lnTo>
                        <a:pt x="423" y="3382"/>
                      </a:lnTo>
                      <a:lnTo>
                        <a:pt x="546" y="3404"/>
                      </a:lnTo>
                      <a:lnTo>
                        <a:pt x="512" y="3537"/>
                      </a:lnTo>
                      <a:lnTo>
                        <a:pt x="702" y="3626"/>
                      </a:lnTo>
                      <a:lnTo>
                        <a:pt x="702" y="3760"/>
                      </a:lnTo>
                      <a:lnTo>
                        <a:pt x="768" y="3849"/>
                      </a:lnTo>
                      <a:lnTo>
                        <a:pt x="1992" y="3125"/>
                      </a:lnTo>
                      <a:cubicBezTo>
                        <a:pt x="2003" y="3048"/>
                        <a:pt x="2025" y="3026"/>
                        <a:pt x="2025" y="2914"/>
                      </a:cubicBezTo>
                      <a:cubicBezTo>
                        <a:pt x="2025" y="2769"/>
                        <a:pt x="1703" y="2769"/>
                        <a:pt x="1703" y="2625"/>
                      </a:cubicBezTo>
                      <a:cubicBezTo>
                        <a:pt x="1703" y="2480"/>
                        <a:pt x="1747" y="2480"/>
                        <a:pt x="1747" y="2336"/>
                      </a:cubicBezTo>
                      <a:cubicBezTo>
                        <a:pt x="1747" y="2191"/>
                        <a:pt x="1769" y="2191"/>
                        <a:pt x="1769" y="2047"/>
                      </a:cubicBezTo>
                      <a:cubicBezTo>
                        <a:pt x="1769" y="1902"/>
                        <a:pt x="1925" y="1902"/>
                        <a:pt x="1925" y="1758"/>
                      </a:cubicBezTo>
                      <a:cubicBezTo>
                        <a:pt x="1925" y="1679"/>
                        <a:pt x="1869" y="1647"/>
                        <a:pt x="1825" y="1602"/>
                      </a:cubicBezTo>
                      <a:close/>
                    </a:path>
                  </a:pathLst>
                </a:custGeom>
                <a:solidFill>
                  <a:srgbClr val="EBB0B0">
                    <a:alpha val="551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78" name="Google Shape;17178;p24"/>
                <p:cNvSpPr/>
                <p:nvPr/>
              </p:nvSpPr>
              <p:spPr>
                <a:xfrm>
                  <a:off x="6419315" y="3359720"/>
                  <a:ext cx="126118" cy="83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15" h="2404" extrusionOk="0">
                      <a:moveTo>
                        <a:pt x="1613" y="1"/>
                      </a:moveTo>
                      <a:lnTo>
                        <a:pt x="123" y="880"/>
                      </a:lnTo>
                      <a:cubicBezTo>
                        <a:pt x="167" y="925"/>
                        <a:pt x="223" y="957"/>
                        <a:pt x="223" y="1036"/>
                      </a:cubicBezTo>
                      <a:cubicBezTo>
                        <a:pt x="223" y="1180"/>
                        <a:pt x="67" y="1180"/>
                        <a:pt x="67" y="1325"/>
                      </a:cubicBezTo>
                      <a:cubicBezTo>
                        <a:pt x="67" y="1469"/>
                        <a:pt x="45" y="1469"/>
                        <a:pt x="45" y="1614"/>
                      </a:cubicBezTo>
                      <a:cubicBezTo>
                        <a:pt x="45" y="1758"/>
                        <a:pt x="1" y="1758"/>
                        <a:pt x="1" y="1903"/>
                      </a:cubicBezTo>
                      <a:cubicBezTo>
                        <a:pt x="1" y="2047"/>
                        <a:pt x="323" y="2047"/>
                        <a:pt x="323" y="2192"/>
                      </a:cubicBezTo>
                      <a:cubicBezTo>
                        <a:pt x="323" y="2304"/>
                        <a:pt x="301" y="2326"/>
                        <a:pt x="290" y="2403"/>
                      </a:cubicBezTo>
                      <a:lnTo>
                        <a:pt x="601" y="2225"/>
                      </a:lnTo>
                      <a:lnTo>
                        <a:pt x="1091" y="1926"/>
                      </a:lnTo>
                      <a:lnTo>
                        <a:pt x="1091" y="1224"/>
                      </a:lnTo>
                      <a:lnTo>
                        <a:pt x="2292" y="1224"/>
                      </a:lnTo>
                      <a:lnTo>
                        <a:pt x="3237" y="668"/>
                      </a:lnTo>
                      <a:lnTo>
                        <a:pt x="3615" y="446"/>
                      </a:lnTo>
                      <a:lnTo>
                        <a:pt x="3471" y="312"/>
                      </a:lnTo>
                      <a:lnTo>
                        <a:pt x="3459" y="257"/>
                      </a:lnTo>
                      <a:cubicBezTo>
                        <a:pt x="3426" y="279"/>
                        <a:pt x="3393" y="312"/>
                        <a:pt x="3337" y="312"/>
                      </a:cubicBezTo>
                      <a:cubicBezTo>
                        <a:pt x="3192" y="312"/>
                        <a:pt x="3192" y="179"/>
                        <a:pt x="3048" y="179"/>
                      </a:cubicBezTo>
                      <a:cubicBezTo>
                        <a:pt x="2903" y="179"/>
                        <a:pt x="2903" y="13"/>
                        <a:pt x="2759" y="13"/>
                      </a:cubicBezTo>
                      <a:cubicBezTo>
                        <a:pt x="2614" y="13"/>
                        <a:pt x="2614" y="213"/>
                        <a:pt x="2470" y="213"/>
                      </a:cubicBezTo>
                      <a:cubicBezTo>
                        <a:pt x="2325" y="213"/>
                        <a:pt x="2325" y="68"/>
                        <a:pt x="2181" y="68"/>
                      </a:cubicBezTo>
                      <a:cubicBezTo>
                        <a:pt x="2036" y="68"/>
                        <a:pt x="2036" y="257"/>
                        <a:pt x="1891" y="257"/>
                      </a:cubicBezTo>
                      <a:cubicBezTo>
                        <a:pt x="1758" y="257"/>
                        <a:pt x="1746" y="13"/>
                        <a:pt x="1613" y="1"/>
                      </a:cubicBezTo>
                      <a:close/>
                    </a:path>
                  </a:pathLst>
                </a:custGeom>
                <a:solidFill>
                  <a:srgbClr val="EBB0B0">
                    <a:alpha val="551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179" name="Google Shape;17179;p24"/>
                <p:cNvSpPr/>
                <p:nvPr/>
              </p:nvSpPr>
              <p:spPr>
                <a:xfrm>
                  <a:off x="6457343" y="3402423"/>
                  <a:ext cx="41935" cy="244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2" h="702" extrusionOk="0">
                      <a:moveTo>
                        <a:pt x="1" y="0"/>
                      </a:moveTo>
                      <a:lnTo>
                        <a:pt x="1" y="702"/>
                      </a:lnTo>
                      <a:lnTo>
                        <a:pt x="1202" y="0"/>
                      </a:lnTo>
                      <a:close/>
                    </a:path>
                  </a:pathLst>
                </a:custGeom>
                <a:solidFill>
                  <a:srgbClr val="EBB0B0">
                    <a:alpha val="551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</p:grpSp>
        </p:grpSp>
      </p:grpSp>
      <p:grpSp>
        <p:nvGrpSpPr>
          <p:cNvPr id="17180" name="Google Shape;17180;p24"/>
          <p:cNvGrpSpPr/>
          <p:nvPr/>
        </p:nvGrpSpPr>
        <p:grpSpPr>
          <a:xfrm flipH="1">
            <a:off x="7382729" y="-1067331"/>
            <a:ext cx="2947291" cy="2470281"/>
            <a:chOff x="-1021934" y="-953245"/>
            <a:chExt cx="2671340" cy="2238993"/>
          </a:xfrm>
        </p:grpSpPr>
        <p:sp>
          <p:nvSpPr>
            <p:cNvPr id="17181" name="Google Shape;17181;p24"/>
            <p:cNvSpPr/>
            <p:nvPr/>
          </p:nvSpPr>
          <p:spPr>
            <a:xfrm flipH="1">
              <a:off x="221688" y="-826422"/>
              <a:ext cx="441534" cy="1124367"/>
            </a:xfrm>
            <a:custGeom>
              <a:avLst/>
              <a:gdLst/>
              <a:ahLst/>
              <a:cxnLst/>
              <a:rect l="l" t="t" r="r" b="b"/>
              <a:pathLst>
                <a:path w="5473" h="13937" extrusionOk="0">
                  <a:moveTo>
                    <a:pt x="1127" y="0"/>
                  </a:moveTo>
                  <a:cubicBezTo>
                    <a:pt x="1118" y="0"/>
                    <a:pt x="1109" y="4"/>
                    <a:pt x="1101" y="12"/>
                  </a:cubicBezTo>
                  <a:cubicBezTo>
                    <a:pt x="1012" y="112"/>
                    <a:pt x="868" y="313"/>
                    <a:pt x="678" y="602"/>
                  </a:cubicBezTo>
                  <a:cubicBezTo>
                    <a:pt x="356" y="1057"/>
                    <a:pt x="156" y="1536"/>
                    <a:pt x="78" y="2592"/>
                  </a:cubicBezTo>
                  <a:cubicBezTo>
                    <a:pt x="0" y="3660"/>
                    <a:pt x="100" y="4228"/>
                    <a:pt x="300" y="5318"/>
                  </a:cubicBezTo>
                  <a:cubicBezTo>
                    <a:pt x="512" y="6408"/>
                    <a:pt x="1224" y="7820"/>
                    <a:pt x="1802" y="8988"/>
                  </a:cubicBezTo>
                  <a:cubicBezTo>
                    <a:pt x="2391" y="10155"/>
                    <a:pt x="3036" y="11123"/>
                    <a:pt x="3137" y="11668"/>
                  </a:cubicBezTo>
                  <a:cubicBezTo>
                    <a:pt x="3237" y="12213"/>
                    <a:pt x="3204" y="12246"/>
                    <a:pt x="3048" y="12891"/>
                  </a:cubicBezTo>
                  <a:cubicBezTo>
                    <a:pt x="2892" y="13536"/>
                    <a:pt x="3170" y="13937"/>
                    <a:pt x="3170" y="13937"/>
                  </a:cubicBezTo>
                  <a:lnTo>
                    <a:pt x="4249" y="12636"/>
                  </a:lnTo>
                  <a:cubicBezTo>
                    <a:pt x="4249" y="12636"/>
                    <a:pt x="4405" y="12380"/>
                    <a:pt x="4482" y="12157"/>
                  </a:cubicBezTo>
                  <a:cubicBezTo>
                    <a:pt x="4571" y="11924"/>
                    <a:pt x="4627" y="11468"/>
                    <a:pt x="4771" y="10778"/>
                  </a:cubicBezTo>
                  <a:cubicBezTo>
                    <a:pt x="4916" y="10089"/>
                    <a:pt x="4972" y="10189"/>
                    <a:pt x="5216" y="9466"/>
                  </a:cubicBezTo>
                  <a:cubicBezTo>
                    <a:pt x="5472" y="8743"/>
                    <a:pt x="5194" y="8454"/>
                    <a:pt x="5094" y="7397"/>
                  </a:cubicBezTo>
                  <a:cubicBezTo>
                    <a:pt x="4994" y="6341"/>
                    <a:pt x="3948" y="4984"/>
                    <a:pt x="3437" y="4394"/>
                  </a:cubicBezTo>
                  <a:cubicBezTo>
                    <a:pt x="2925" y="3816"/>
                    <a:pt x="2470" y="2859"/>
                    <a:pt x="2225" y="2270"/>
                  </a:cubicBezTo>
                  <a:cubicBezTo>
                    <a:pt x="1980" y="1670"/>
                    <a:pt x="1402" y="968"/>
                    <a:pt x="1301" y="824"/>
                  </a:cubicBezTo>
                  <a:cubicBezTo>
                    <a:pt x="1113" y="557"/>
                    <a:pt x="1123" y="212"/>
                    <a:pt x="1157" y="34"/>
                  </a:cubicBezTo>
                  <a:cubicBezTo>
                    <a:pt x="1157" y="13"/>
                    <a:pt x="1143" y="0"/>
                    <a:pt x="11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82" name="Google Shape;17182;p24"/>
            <p:cNvSpPr/>
            <p:nvPr/>
          </p:nvSpPr>
          <p:spPr>
            <a:xfrm flipH="1">
              <a:off x="386748" y="-210785"/>
              <a:ext cx="184100" cy="503412"/>
            </a:xfrm>
            <a:custGeom>
              <a:avLst/>
              <a:gdLst/>
              <a:ahLst/>
              <a:cxnLst/>
              <a:rect l="l" t="t" r="r" b="b"/>
              <a:pathLst>
                <a:path w="2282" h="6240" extrusionOk="0">
                  <a:moveTo>
                    <a:pt x="1" y="0"/>
                  </a:moveTo>
                  <a:cubicBezTo>
                    <a:pt x="34" y="67"/>
                    <a:pt x="57" y="133"/>
                    <a:pt x="90" y="189"/>
                  </a:cubicBezTo>
                  <a:cubicBezTo>
                    <a:pt x="212" y="322"/>
                    <a:pt x="334" y="445"/>
                    <a:pt x="468" y="556"/>
                  </a:cubicBezTo>
                  <a:cubicBezTo>
                    <a:pt x="601" y="678"/>
                    <a:pt x="746" y="801"/>
                    <a:pt x="890" y="923"/>
                  </a:cubicBezTo>
                  <a:cubicBezTo>
                    <a:pt x="1035" y="1034"/>
                    <a:pt x="1191" y="1145"/>
                    <a:pt x="1325" y="1279"/>
                  </a:cubicBezTo>
                  <a:cubicBezTo>
                    <a:pt x="1446" y="1424"/>
                    <a:pt x="1513" y="1590"/>
                    <a:pt x="1580" y="1768"/>
                  </a:cubicBezTo>
                  <a:cubicBezTo>
                    <a:pt x="1647" y="1935"/>
                    <a:pt x="1703" y="2102"/>
                    <a:pt x="1758" y="2280"/>
                  </a:cubicBezTo>
                  <a:cubicBezTo>
                    <a:pt x="1869" y="2625"/>
                    <a:pt x="1958" y="2981"/>
                    <a:pt x="2047" y="3337"/>
                  </a:cubicBezTo>
                  <a:cubicBezTo>
                    <a:pt x="2125" y="3681"/>
                    <a:pt x="2214" y="4037"/>
                    <a:pt x="2203" y="4393"/>
                  </a:cubicBezTo>
                  <a:cubicBezTo>
                    <a:pt x="2203" y="4571"/>
                    <a:pt x="2170" y="4749"/>
                    <a:pt x="2148" y="4927"/>
                  </a:cubicBezTo>
                  <a:cubicBezTo>
                    <a:pt x="2114" y="5105"/>
                    <a:pt x="2081" y="5294"/>
                    <a:pt x="2059" y="5472"/>
                  </a:cubicBezTo>
                  <a:cubicBezTo>
                    <a:pt x="2025" y="5727"/>
                    <a:pt x="2003" y="5994"/>
                    <a:pt x="2092" y="6239"/>
                  </a:cubicBezTo>
                  <a:lnTo>
                    <a:pt x="2125" y="6195"/>
                  </a:lnTo>
                  <a:cubicBezTo>
                    <a:pt x="2069" y="6006"/>
                    <a:pt x="2069" y="5806"/>
                    <a:pt x="2081" y="5616"/>
                  </a:cubicBezTo>
                  <a:cubicBezTo>
                    <a:pt x="2125" y="5260"/>
                    <a:pt x="2203" y="4904"/>
                    <a:pt x="2247" y="4549"/>
                  </a:cubicBezTo>
                  <a:cubicBezTo>
                    <a:pt x="2281" y="4204"/>
                    <a:pt x="2214" y="3859"/>
                    <a:pt x="2136" y="3515"/>
                  </a:cubicBezTo>
                  <a:cubicBezTo>
                    <a:pt x="2069" y="3159"/>
                    <a:pt x="1980" y="2813"/>
                    <a:pt x="1881" y="2469"/>
                  </a:cubicBezTo>
                  <a:cubicBezTo>
                    <a:pt x="1825" y="2302"/>
                    <a:pt x="1780" y="2135"/>
                    <a:pt x="1725" y="1968"/>
                  </a:cubicBezTo>
                  <a:cubicBezTo>
                    <a:pt x="1658" y="1802"/>
                    <a:pt x="1614" y="1624"/>
                    <a:pt x="1535" y="1468"/>
                  </a:cubicBezTo>
                  <a:cubicBezTo>
                    <a:pt x="1446" y="1301"/>
                    <a:pt x="1325" y="1179"/>
                    <a:pt x="1191" y="1068"/>
                  </a:cubicBezTo>
                  <a:cubicBezTo>
                    <a:pt x="1046" y="945"/>
                    <a:pt x="890" y="834"/>
                    <a:pt x="746" y="712"/>
                  </a:cubicBezTo>
                  <a:cubicBezTo>
                    <a:pt x="479" y="489"/>
                    <a:pt x="223" y="25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83" name="Google Shape;17183;p24"/>
            <p:cNvSpPr/>
            <p:nvPr/>
          </p:nvSpPr>
          <p:spPr>
            <a:xfrm flipH="1">
              <a:off x="261138" y="-825535"/>
              <a:ext cx="331252" cy="960194"/>
            </a:xfrm>
            <a:custGeom>
              <a:avLst/>
              <a:gdLst/>
              <a:ahLst/>
              <a:cxnLst/>
              <a:rect l="l" t="t" r="r" b="b"/>
              <a:pathLst>
                <a:path w="4106" h="11902" extrusionOk="0">
                  <a:moveTo>
                    <a:pt x="223" y="1"/>
                  </a:moveTo>
                  <a:cubicBezTo>
                    <a:pt x="212" y="23"/>
                    <a:pt x="190" y="35"/>
                    <a:pt x="179" y="57"/>
                  </a:cubicBezTo>
                  <a:cubicBezTo>
                    <a:pt x="101" y="391"/>
                    <a:pt x="123" y="735"/>
                    <a:pt x="212" y="1058"/>
                  </a:cubicBezTo>
                  <a:cubicBezTo>
                    <a:pt x="334" y="1547"/>
                    <a:pt x="613" y="1992"/>
                    <a:pt x="890" y="2403"/>
                  </a:cubicBezTo>
                  <a:cubicBezTo>
                    <a:pt x="1202" y="2860"/>
                    <a:pt x="1513" y="3315"/>
                    <a:pt x="1802" y="3782"/>
                  </a:cubicBezTo>
                  <a:cubicBezTo>
                    <a:pt x="2103" y="4261"/>
                    <a:pt x="2381" y="4750"/>
                    <a:pt x="2659" y="5251"/>
                  </a:cubicBezTo>
                  <a:cubicBezTo>
                    <a:pt x="2926" y="5729"/>
                    <a:pt x="3215" y="6219"/>
                    <a:pt x="3460" y="6719"/>
                  </a:cubicBezTo>
                  <a:cubicBezTo>
                    <a:pt x="3705" y="7208"/>
                    <a:pt x="3838" y="7731"/>
                    <a:pt x="3938" y="8265"/>
                  </a:cubicBezTo>
                  <a:cubicBezTo>
                    <a:pt x="3994" y="8520"/>
                    <a:pt x="4038" y="8777"/>
                    <a:pt x="4049" y="9044"/>
                  </a:cubicBezTo>
                  <a:cubicBezTo>
                    <a:pt x="4061" y="9288"/>
                    <a:pt x="4005" y="9521"/>
                    <a:pt x="3927" y="9755"/>
                  </a:cubicBezTo>
                  <a:cubicBezTo>
                    <a:pt x="3849" y="9978"/>
                    <a:pt x="3760" y="10200"/>
                    <a:pt x="3693" y="10433"/>
                  </a:cubicBezTo>
                  <a:cubicBezTo>
                    <a:pt x="3638" y="10623"/>
                    <a:pt x="3604" y="10823"/>
                    <a:pt x="3604" y="11023"/>
                  </a:cubicBezTo>
                  <a:cubicBezTo>
                    <a:pt x="3594" y="11323"/>
                    <a:pt x="3638" y="11612"/>
                    <a:pt x="3671" y="11902"/>
                  </a:cubicBezTo>
                  <a:lnTo>
                    <a:pt x="3705" y="11735"/>
                  </a:lnTo>
                  <a:cubicBezTo>
                    <a:pt x="3693" y="11612"/>
                    <a:pt x="3671" y="11491"/>
                    <a:pt x="3671" y="11368"/>
                  </a:cubicBezTo>
                  <a:cubicBezTo>
                    <a:pt x="3649" y="11168"/>
                    <a:pt x="3649" y="10967"/>
                    <a:pt x="3671" y="10779"/>
                  </a:cubicBezTo>
                  <a:cubicBezTo>
                    <a:pt x="3693" y="10545"/>
                    <a:pt x="3771" y="10334"/>
                    <a:pt x="3849" y="10111"/>
                  </a:cubicBezTo>
                  <a:cubicBezTo>
                    <a:pt x="3916" y="9900"/>
                    <a:pt x="4005" y="9689"/>
                    <a:pt x="4049" y="9466"/>
                  </a:cubicBezTo>
                  <a:cubicBezTo>
                    <a:pt x="4105" y="9222"/>
                    <a:pt x="4105" y="8977"/>
                    <a:pt x="4061" y="8743"/>
                  </a:cubicBezTo>
                  <a:cubicBezTo>
                    <a:pt x="4027" y="8476"/>
                    <a:pt x="3972" y="8209"/>
                    <a:pt x="3927" y="7954"/>
                  </a:cubicBezTo>
                  <a:cubicBezTo>
                    <a:pt x="3871" y="7687"/>
                    <a:pt x="3816" y="7442"/>
                    <a:pt x="3727" y="7186"/>
                  </a:cubicBezTo>
                  <a:cubicBezTo>
                    <a:pt x="3549" y="6674"/>
                    <a:pt x="3260" y="6196"/>
                    <a:pt x="2993" y="5707"/>
                  </a:cubicBezTo>
                  <a:cubicBezTo>
                    <a:pt x="2447" y="4717"/>
                    <a:pt x="1891" y="3727"/>
                    <a:pt x="1236" y="2804"/>
                  </a:cubicBezTo>
                  <a:cubicBezTo>
                    <a:pt x="690" y="2014"/>
                    <a:pt x="1" y="1135"/>
                    <a:pt x="201" y="112"/>
                  </a:cubicBezTo>
                  <a:cubicBezTo>
                    <a:pt x="201" y="79"/>
                    <a:pt x="212" y="35"/>
                    <a:pt x="2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84" name="Google Shape;17184;p24"/>
            <p:cNvSpPr/>
            <p:nvPr/>
          </p:nvSpPr>
          <p:spPr>
            <a:xfrm flipH="1">
              <a:off x="364402" y="-469270"/>
              <a:ext cx="287203" cy="733174"/>
            </a:xfrm>
            <a:custGeom>
              <a:avLst/>
              <a:gdLst/>
              <a:ahLst/>
              <a:cxnLst/>
              <a:rect l="l" t="t" r="r" b="b"/>
              <a:pathLst>
                <a:path w="3560" h="9088" extrusionOk="0">
                  <a:moveTo>
                    <a:pt x="1" y="1"/>
                  </a:moveTo>
                  <a:cubicBezTo>
                    <a:pt x="12" y="68"/>
                    <a:pt x="23" y="134"/>
                    <a:pt x="34" y="189"/>
                  </a:cubicBezTo>
                  <a:cubicBezTo>
                    <a:pt x="201" y="557"/>
                    <a:pt x="312" y="946"/>
                    <a:pt x="490" y="1313"/>
                  </a:cubicBezTo>
                  <a:cubicBezTo>
                    <a:pt x="668" y="1702"/>
                    <a:pt x="902" y="2070"/>
                    <a:pt x="1157" y="2414"/>
                  </a:cubicBezTo>
                  <a:cubicBezTo>
                    <a:pt x="1424" y="2759"/>
                    <a:pt x="1703" y="3093"/>
                    <a:pt x="1992" y="3426"/>
                  </a:cubicBezTo>
                  <a:cubicBezTo>
                    <a:pt x="2125" y="3593"/>
                    <a:pt x="2269" y="3760"/>
                    <a:pt x="2414" y="3927"/>
                  </a:cubicBezTo>
                  <a:cubicBezTo>
                    <a:pt x="2548" y="4094"/>
                    <a:pt x="2692" y="4260"/>
                    <a:pt x="2770" y="4460"/>
                  </a:cubicBezTo>
                  <a:cubicBezTo>
                    <a:pt x="2848" y="4661"/>
                    <a:pt x="2859" y="4883"/>
                    <a:pt x="2892" y="5095"/>
                  </a:cubicBezTo>
                  <a:cubicBezTo>
                    <a:pt x="2926" y="5317"/>
                    <a:pt x="2971" y="5528"/>
                    <a:pt x="3026" y="5740"/>
                  </a:cubicBezTo>
                  <a:cubicBezTo>
                    <a:pt x="3149" y="6173"/>
                    <a:pt x="3270" y="6607"/>
                    <a:pt x="3359" y="7052"/>
                  </a:cubicBezTo>
                  <a:cubicBezTo>
                    <a:pt x="3393" y="7275"/>
                    <a:pt x="3438" y="7486"/>
                    <a:pt x="3471" y="7708"/>
                  </a:cubicBezTo>
                  <a:cubicBezTo>
                    <a:pt x="3504" y="7920"/>
                    <a:pt x="3515" y="8142"/>
                    <a:pt x="3482" y="8353"/>
                  </a:cubicBezTo>
                  <a:cubicBezTo>
                    <a:pt x="3448" y="8598"/>
                    <a:pt x="3371" y="8854"/>
                    <a:pt x="3382" y="9087"/>
                  </a:cubicBezTo>
                  <a:lnTo>
                    <a:pt x="3415" y="9043"/>
                  </a:lnTo>
                  <a:cubicBezTo>
                    <a:pt x="3415" y="8865"/>
                    <a:pt x="3471" y="8676"/>
                    <a:pt x="3504" y="8509"/>
                  </a:cubicBezTo>
                  <a:cubicBezTo>
                    <a:pt x="3549" y="8298"/>
                    <a:pt x="3560" y="8098"/>
                    <a:pt x="3549" y="7898"/>
                  </a:cubicBezTo>
                  <a:cubicBezTo>
                    <a:pt x="3527" y="7675"/>
                    <a:pt x="3493" y="7463"/>
                    <a:pt x="3448" y="7252"/>
                  </a:cubicBezTo>
                  <a:cubicBezTo>
                    <a:pt x="3371" y="6808"/>
                    <a:pt x="3270" y="6373"/>
                    <a:pt x="3149" y="5951"/>
                  </a:cubicBezTo>
                  <a:cubicBezTo>
                    <a:pt x="3093" y="5740"/>
                    <a:pt x="3037" y="5528"/>
                    <a:pt x="2993" y="5306"/>
                  </a:cubicBezTo>
                  <a:cubicBezTo>
                    <a:pt x="2948" y="5095"/>
                    <a:pt x="2937" y="4883"/>
                    <a:pt x="2892" y="4683"/>
                  </a:cubicBezTo>
                  <a:cubicBezTo>
                    <a:pt x="2859" y="4472"/>
                    <a:pt x="2770" y="4294"/>
                    <a:pt x="2648" y="4127"/>
                  </a:cubicBezTo>
                  <a:cubicBezTo>
                    <a:pt x="2536" y="3960"/>
                    <a:pt x="2392" y="3805"/>
                    <a:pt x="2259" y="3649"/>
                  </a:cubicBezTo>
                  <a:cubicBezTo>
                    <a:pt x="1980" y="3315"/>
                    <a:pt x="1680" y="2992"/>
                    <a:pt x="1413" y="2648"/>
                  </a:cubicBezTo>
                  <a:cubicBezTo>
                    <a:pt x="1135" y="2314"/>
                    <a:pt x="890" y="1947"/>
                    <a:pt x="679" y="1569"/>
                  </a:cubicBezTo>
                  <a:cubicBezTo>
                    <a:pt x="457" y="1180"/>
                    <a:pt x="324" y="757"/>
                    <a:pt x="156" y="345"/>
                  </a:cubicBezTo>
                  <a:cubicBezTo>
                    <a:pt x="112" y="234"/>
                    <a:pt x="57" y="123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85" name="Google Shape;17185;p24"/>
            <p:cNvSpPr/>
            <p:nvPr/>
          </p:nvSpPr>
          <p:spPr>
            <a:xfrm flipH="1">
              <a:off x="308736" y="-789634"/>
              <a:ext cx="295271" cy="972779"/>
            </a:xfrm>
            <a:custGeom>
              <a:avLst/>
              <a:gdLst/>
              <a:ahLst/>
              <a:cxnLst/>
              <a:rect l="l" t="t" r="r" b="b"/>
              <a:pathLst>
                <a:path w="3660" h="12058" extrusionOk="0">
                  <a:moveTo>
                    <a:pt x="33" y="1"/>
                  </a:moveTo>
                  <a:lnTo>
                    <a:pt x="33" y="1"/>
                  </a:lnTo>
                  <a:cubicBezTo>
                    <a:pt x="23" y="12"/>
                    <a:pt x="11" y="35"/>
                    <a:pt x="0" y="45"/>
                  </a:cubicBezTo>
                  <a:cubicBezTo>
                    <a:pt x="0" y="690"/>
                    <a:pt x="256" y="1335"/>
                    <a:pt x="557" y="1903"/>
                  </a:cubicBezTo>
                  <a:cubicBezTo>
                    <a:pt x="990" y="2715"/>
                    <a:pt x="1491" y="3493"/>
                    <a:pt x="1946" y="4283"/>
                  </a:cubicBezTo>
                  <a:cubicBezTo>
                    <a:pt x="2425" y="5084"/>
                    <a:pt x="2858" y="5918"/>
                    <a:pt x="3170" y="6797"/>
                  </a:cubicBezTo>
                  <a:cubicBezTo>
                    <a:pt x="3337" y="7230"/>
                    <a:pt x="3471" y="7697"/>
                    <a:pt x="3537" y="8154"/>
                  </a:cubicBezTo>
                  <a:cubicBezTo>
                    <a:pt x="3570" y="8409"/>
                    <a:pt x="3570" y="8654"/>
                    <a:pt x="3548" y="8910"/>
                  </a:cubicBezTo>
                  <a:cubicBezTo>
                    <a:pt x="3526" y="9143"/>
                    <a:pt x="3493" y="9388"/>
                    <a:pt x="3493" y="9622"/>
                  </a:cubicBezTo>
                  <a:cubicBezTo>
                    <a:pt x="3493" y="10122"/>
                    <a:pt x="3560" y="10611"/>
                    <a:pt x="3582" y="11101"/>
                  </a:cubicBezTo>
                  <a:cubicBezTo>
                    <a:pt x="3592" y="11424"/>
                    <a:pt x="3592" y="11746"/>
                    <a:pt x="3582" y="12057"/>
                  </a:cubicBezTo>
                  <a:cubicBezTo>
                    <a:pt x="3604" y="12024"/>
                    <a:pt x="3626" y="11980"/>
                    <a:pt x="3649" y="11935"/>
                  </a:cubicBezTo>
                  <a:cubicBezTo>
                    <a:pt x="3659" y="11780"/>
                    <a:pt x="3659" y="11624"/>
                    <a:pt x="3659" y="11468"/>
                  </a:cubicBezTo>
                  <a:cubicBezTo>
                    <a:pt x="3649" y="11234"/>
                    <a:pt x="3637" y="10989"/>
                    <a:pt x="3626" y="10745"/>
                  </a:cubicBezTo>
                  <a:cubicBezTo>
                    <a:pt x="3615" y="10489"/>
                    <a:pt x="3582" y="10245"/>
                    <a:pt x="3570" y="10000"/>
                  </a:cubicBezTo>
                  <a:cubicBezTo>
                    <a:pt x="3548" y="9744"/>
                    <a:pt x="3548" y="9499"/>
                    <a:pt x="3570" y="9244"/>
                  </a:cubicBezTo>
                  <a:cubicBezTo>
                    <a:pt x="3592" y="8999"/>
                    <a:pt x="3637" y="8765"/>
                    <a:pt x="3637" y="8520"/>
                  </a:cubicBezTo>
                  <a:cubicBezTo>
                    <a:pt x="3626" y="8053"/>
                    <a:pt x="3503" y="7586"/>
                    <a:pt x="3370" y="7153"/>
                  </a:cubicBezTo>
                  <a:cubicBezTo>
                    <a:pt x="3092" y="6263"/>
                    <a:pt x="2670" y="5428"/>
                    <a:pt x="2213" y="4617"/>
                  </a:cubicBezTo>
                  <a:cubicBezTo>
                    <a:pt x="1746" y="3805"/>
                    <a:pt x="1257" y="3015"/>
                    <a:pt x="790" y="2203"/>
                  </a:cubicBezTo>
                  <a:cubicBezTo>
                    <a:pt x="412" y="1536"/>
                    <a:pt x="23" y="791"/>
                    <a:pt x="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86" name="Google Shape;17186;p24"/>
            <p:cNvSpPr/>
            <p:nvPr/>
          </p:nvSpPr>
          <p:spPr>
            <a:xfrm flipH="1">
              <a:off x="330277" y="-754621"/>
              <a:ext cx="309631" cy="976329"/>
            </a:xfrm>
            <a:custGeom>
              <a:avLst/>
              <a:gdLst/>
              <a:ahLst/>
              <a:cxnLst/>
              <a:rect l="l" t="t" r="r" b="b"/>
              <a:pathLst>
                <a:path w="3838" h="12102" extrusionOk="0">
                  <a:moveTo>
                    <a:pt x="201" y="1"/>
                  </a:moveTo>
                  <a:cubicBezTo>
                    <a:pt x="189" y="23"/>
                    <a:pt x="179" y="56"/>
                    <a:pt x="156" y="78"/>
                  </a:cubicBezTo>
                  <a:cubicBezTo>
                    <a:pt x="245" y="323"/>
                    <a:pt x="345" y="557"/>
                    <a:pt x="456" y="790"/>
                  </a:cubicBezTo>
                  <a:cubicBezTo>
                    <a:pt x="545" y="1002"/>
                    <a:pt x="646" y="1202"/>
                    <a:pt x="735" y="1413"/>
                  </a:cubicBezTo>
                  <a:cubicBezTo>
                    <a:pt x="834" y="1647"/>
                    <a:pt x="935" y="1880"/>
                    <a:pt x="1034" y="2125"/>
                  </a:cubicBezTo>
                  <a:cubicBezTo>
                    <a:pt x="1135" y="2359"/>
                    <a:pt x="1246" y="2604"/>
                    <a:pt x="1390" y="2826"/>
                  </a:cubicBezTo>
                  <a:cubicBezTo>
                    <a:pt x="1524" y="3048"/>
                    <a:pt x="1669" y="3259"/>
                    <a:pt x="1813" y="3482"/>
                  </a:cubicBezTo>
                  <a:cubicBezTo>
                    <a:pt x="2369" y="4294"/>
                    <a:pt x="2859" y="5162"/>
                    <a:pt x="3148" y="6107"/>
                  </a:cubicBezTo>
                  <a:cubicBezTo>
                    <a:pt x="3315" y="6596"/>
                    <a:pt x="3392" y="7108"/>
                    <a:pt x="3471" y="7619"/>
                  </a:cubicBezTo>
                  <a:cubicBezTo>
                    <a:pt x="3537" y="8109"/>
                    <a:pt x="3604" y="8610"/>
                    <a:pt x="3659" y="9099"/>
                  </a:cubicBezTo>
                  <a:lnTo>
                    <a:pt x="3726" y="9866"/>
                  </a:lnTo>
                  <a:cubicBezTo>
                    <a:pt x="3615" y="9433"/>
                    <a:pt x="3437" y="9021"/>
                    <a:pt x="3326" y="8587"/>
                  </a:cubicBezTo>
                  <a:cubicBezTo>
                    <a:pt x="3214" y="8120"/>
                    <a:pt x="3170" y="7631"/>
                    <a:pt x="3059" y="7164"/>
                  </a:cubicBezTo>
                  <a:cubicBezTo>
                    <a:pt x="2948" y="6719"/>
                    <a:pt x="2792" y="6285"/>
                    <a:pt x="2592" y="5873"/>
                  </a:cubicBezTo>
                  <a:cubicBezTo>
                    <a:pt x="2369" y="5451"/>
                    <a:pt x="2092" y="5073"/>
                    <a:pt x="1835" y="4683"/>
                  </a:cubicBezTo>
                  <a:cubicBezTo>
                    <a:pt x="1702" y="4483"/>
                    <a:pt x="1568" y="4283"/>
                    <a:pt x="1457" y="4072"/>
                  </a:cubicBezTo>
                  <a:cubicBezTo>
                    <a:pt x="1346" y="3860"/>
                    <a:pt x="1268" y="3637"/>
                    <a:pt x="1190" y="3404"/>
                  </a:cubicBezTo>
                  <a:cubicBezTo>
                    <a:pt x="1113" y="3182"/>
                    <a:pt x="1034" y="2948"/>
                    <a:pt x="935" y="2737"/>
                  </a:cubicBezTo>
                  <a:cubicBezTo>
                    <a:pt x="834" y="2525"/>
                    <a:pt x="723" y="2314"/>
                    <a:pt x="612" y="2114"/>
                  </a:cubicBezTo>
                  <a:cubicBezTo>
                    <a:pt x="490" y="1902"/>
                    <a:pt x="379" y="1702"/>
                    <a:pt x="300" y="1480"/>
                  </a:cubicBezTo>
                  <a:cubicBezTo>
                    <a:pt x="201" y="1257"/>
                    <a:pt x="145" y="1024"/>
                    <a:pt x="100" y="790"/>
                  </a:cubicBezTo>
                  <a:lnTo>
                    <a:pt x="33" y="357"/>
                  </a:lnTo>
                  <a:lnTo>
                    <a:pt x="1" y="457"/>
                  </a:lnTo>
                  <a:cubicBezTo>
                    <a:pt x="33" y="668"/>
                    <a:pt x="67" y="879"/>
                    <a:pt x="112" y="1079"/>
                  </a:cubicBezTo>
                  <a:cubicBezTo>
                    <a:pt x="167" y="1302"/>
                    <a:pt x="245" y="1514"/>
                    <a:pt x="345" y="1724"/>
                  </a:cubicBezTo>
                  <a:cubicBezTo>
                    <a:pt x="545" y="2147"/>
                    <a:pt x="812" y="2548"/>
                    <a:pt x="990" y="2992"/>
                  </a:cubicBezTo>
                  <a:cubicBezTo>
                    <a:pt x="1079" y="3215"/>
                    <a:pt x="1146" y="3449"/>
                    <a:pt x="1224" y="3671"/>
                  </a:cubicBezTo>
                  <a:cubicBezTo>
                    <a:pt x="1313" y="3904"/>
                    <a:pt x="1413" y="4116"/>
                    <a:pt x="1535" y="4316"/>
                  </a:cubicBezTo>
                  <a:cubicBezTo>
                    <a:pt x="1780" y="4739"/>
                    <a:pt x="2080" y="5117"/>
                    <a:pt x="2325" y="5528"/>
                  </a:cubicBezTo>
                  <a:cubicBezTo>
                    <a:pt x="2559" y="5929"/>
                    <a:pt x="2747" y="6351"/>
                    <a:pt x="2892" y="6796"/>
                  </a:cubicBezTo>
                  <a:cubicBezTo>
                    <a:pt x="3036" y="7253"/>
                    <a:pt x="3103" y="7730"/>
                    <a:pt x="3192" y="8209"/>
                  </a:cubicBezTo>
                  <a:cubicBezTo>
                    <a:pt x="3226" y="8432"/>
                    <a:pt x="3281" y="8665"/>
                    <a:pt x="3348" y="8887"/>
                  </a:cubicBezTo>
                  <a:cubicBezTo>
                    <a:pt x="3426" y="9110"/>
                    <a:pt x="3504" y="9344"/>
                    <a:pt x="3582" y="9566"/>
                  </a:cubicBezTo>
                  <a:cubicBezTo>
                    <a:pt x="3659" y="9833"/>
                    <a:pt x="3726" y="10100"/>
                    <a:pt x="3748" y="10378"/>
                  </a:cubicBezTo>
                  <a:cubicBezTo>
                    <a:pt x="3771" y="10667"/>
                    <a:pt x="3771" y="10967"/>
                    <a:pt x="3771" y="11257"/>
                  </a:cubicBezTo>
                  <a:cubicBezTo>
                    <a:pt x="3748" y="11546"/>
                    <a:pt x="3715" y="11823"/>
                    <a:pt x="3671" y="12102"/>
                  </a:cubicBezTo>
                  <a:lnTo>
                    <a:pt x="3715" y="12035"/>
                  </a:lnTo>
                  <a:cubicBezTo>
                    <a:pt x="3726" y="11991"/>
                    <a:pt x="3738" y="11946"/>
                    <a:pt x="3738" y="11902"/>
                  </a:cubicBezTo>
                  <a:lnTo>
                    <a:pt x="3738" y="12024"/>
                  </a:lnTo>
                  <a:lnTo>
                    <a:pt x="3782" y="11957"/>
                  </a:lnTo>
                  <a:cubicBezTo>
                    <a:pt x="3804" y="11690"/>
                    <a:pt x="3827" y="11423"/>
                    <a:pt x="3827" y="11156"/>
                  </a:cubicBezTo>
                  <a:cubicBezTo>
                    <a:pt x="3837" y="10889"/>
                    <a:pt x="3837" y="10634"/>
                    <a:pt x="3815" y="10367"/>
                  </a:cubicBezTo>
                  <a:cubicBezTo>
                    <a:pt x="3804" y="10088"/>
                    <a:pt x="3782" y="9799"/>
                    <a:pt x="3760" y="9522"/>
                  </a:cubicBezTo>
                  <a:cubicBezTo>
                    <a:pt x="3715" y="9043"/>
                    <a:pt x="3659" y="8565"/>
                    <a:pt x="3604" y="8086"/>
                  </a:cubicBezTo>
                  <a:cubicBezTo>
                    <a:pt x="3537" y="7586"/>
                    <a:pt x="3471" y="7075"/>
                    <a:pt x="3359" y="6585"/>
                  </a:cubicBezTo>
                  <a:cubicBezTo>
                    <a:pt x="3137" y="5639"/>
                    <a:pt x="2714" y="4772"/>
                    <a:pt x="2203" y="3949"/>
                  </a:cubicBezTo>
                  <a:cubicBezTo>
                    <a:pt x="1947" y="3516"/>
                    <a:pt x="1635" y="3115"/>
                    <a:pt x="1390" y="2681"/>
                  </a:cubicBezTo>
                  <a:cubicBezTo>
                    <a:pt x="1135" y="2248"/>
                    <a:pt x="979" y="1769"/>
                    <a:pt x="768" y="1302"/>
                  </a:cubicBezTo>
                  <a:cubicBezTo>
                    <a:pt x="590" y="901"/>
                    <a:pt x="389" y="513"/>
                    <a:pt x="234" y="90"/>
                  </a:cubicBezTo>
                  <a:cubicBezTo>
                    <a:pt x="223" y="68"/>
                    <a:pt x="211" y="34"/>
                    <a:pt x="2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87" name="Google Shape;17187;p24"/>
            <p:cNvSpPr/>
            <p:nvPr/>
          </p:nvSpPr>
          <p:spPr>
            <a:xfrm flipH="1">
              <a:off x="352704" y="-597626"/>
              <a:ext cx="306081" cy="834583"/>
            </a:xfrm>
            <a:custGeom>
              <a:avLst/>
              <a:gdLst/>
              <a:ahLst/>
              <a:cxnLst/>
              <a:rect l="l" t="t" r="r" b="b"/>
              <a:pathLst>
                <a:path w="3794" h="10345" extrusionOk="0">
                  <a:moveTo>
                    <a:pt x="12" y="1"/>
                  </a:moveTo>
                  <a:cubicBezTo>
                    <a:pt x="1" y="57"/>
                    <a:pt x="1" y="112"/>
                    <a:pt x="1" y="168"/>
                  </a:cubicBezTo>
                  <a:cubicBezTo>
                    <a:pt x="134" y="535"/>
                    <a:pt x="279" y="880"/>
                    <a:pt x="435" y="1236"/>
                  </a:cubicBezTo>
                  <a:cubicBezTo>
                    <a:pt x="613" y="1614"/>
                    <a:pt x="779" y="2003"/>
                    <a:pt x="979" y="2381"/>
                  </a:cubicBezTo>
                  <a:cubicBezTo>
                    <a:pt x="1191" y="2771"/>
                    <a:pt x="1469" y="3104"/>
                    <a:pt x="1725" y="3471"/>
                  </a:cubicBezTo>
                  <a:cubicBezTo>
                    <a:pt x="1992" y="3827"/>
                    <a:pt x="2203" y="4217"/>
                    <a:pt x="2403" y="4605"/>
                  </a:cubicBezTo>
                  <a:cubicBezTo>
                    <a:pt x="2592" y="4984"/>
                    <a:pt x="2781" y="5373"/>
                    <a:pt x="2959" y="5774"/>
                  </a:cubicBezTo>
                  <a:cubicBezTo>
                    <a:pt x="3126" y="6163"/>
                    <a:pt x="3270" y="6563"/>
                    <a:pt x="3382" y="6975"/>
                  </a:cubicBezTo>
                  <a:cubicBezTo>
                    <a:pt x="3482" y="7375"/>
                    <a:pt x="3560" y="7764"/>
                    <a:pt x="3604" y="8165"/>
                  </a:cubicBezTo>
                  <a:cubicBezTo>
                    <a:pt x="3705" y="8888"/>
                    <a:pt x="3738" y="9610"/>
                    <a:pt x="3749" y="10345"/>
                  </a:cubicBezTo>
                  <a:lnTo>
                    <a:pt x="3794" y="10289"/>
                  </a:lnTo>
                  <a:cubicBezTo>
                    <a:pt x="3782" y="9677"/>
                    <a:pt x="3760" y="9066"/>
                    <a:pt x="3705" y="8454"/>
                  </a:cubicBezTo>
                  <a:cubicBezTo>
                    <a:pt x="3616" y="7642"/>
                    <a:pt x="3438" y="6841"/>
                    <a:pt x="3149" y="6074"/>
                  </a:cubicBezTo>
                  <a:cubicBezTo>
                    <a:pt x="2993" y="5673"/>
                    <a:pt x="2803" y="5284"/>
                    <a:pt x="2615" y="4895"/>
                  </a:cubicBezTo>
                  <a:cubicBezTo>
                    <a:pt x="2425" y="4506"/>
                    <a:pt x="2225" y="4116"/>
                    <a:pt x="1992" y="3738"/>
                  </a:cubicBezTo>
                  <a:cubicBezTo>
                    <a:pt x="1758" y="3371"/>
                    <a:pt x="1458" y="3038"/>
                    <a:pt x="1213" y="2660"/>
                  </a:cubicBezTo>
                  <a:cubicBezTo>
                    <a:pt x="979" y="2304"/>
                    <a:pt x="801" y="1903"/>
                    <a:pt x="623" y="1514"/>
                  </a:cubicBezTo>
                  <a:cubicBezTo>
                    <a:pt x="401" y="1013"/>
                    <a:pt x="190" y="513"/>
                    <a:pt x="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88" name="Google Shape;17188;p24"/>
            <p:cNvSpPr/>
            <p:nvPr/>
          </p:nvSpPr>
          <p:spPr>
            <a:xfrm flipH="1">
              <a:off x="221686" y="-654099"/>
              <a:ext cx="283653" cy="848943"/>
            </a:xfrm>
            <a:custGeom>
              <a:avLst/>
              <a:gdLst/>
              <a:ahLst/>
              <a:cxnLst/>
              <a:rect l="l" t="t" r="r" b="b"/>
              <a:pathLst>
                <a:path w="3516" h="10523" extrusionOk="0">
                  <a:moveTo>
                    <a:pt x="212" y="1"/>
                  </a:moveTo>
                  <a:cubicBezTo>
                    <a:pt x="134" y="245"/>
                    <a:pt x="56" y="601"/>
                    <a:pt x="34" y="1024"/>
                  </a:cubicBezTo>
                  <a:cubicBezTo>
                    <a:pt x="1" y="1880"/>
                    <a:pt x="646" y="2080"/>
                    <a:pt x="1146" y="2903"/>
                  </a:cubicBezTo>
                  <a:cubicBezTo>
                    <a:pt x="1647" y="3738"/>
                    <a:pt x="1680" y="4027"/>
                    <a:pt x="2070" y="4739"/>
                  </a:cubicBezTo>
                  <a:cubicBezTo>
                    <a:pt x="2448" y="5439"/>
                    <a:pt x="2303" y="6129"/>
                    <a:pt x="2103" y="7030"/>
                  </a:cubicBezTo>
                  <a:cubicBezTo>
                    <a:pt x="1914" y="7930"/>
                    <a:pt x="1758" y="7686"/>
                    <a:pt x="1635" y="8620"/>
                  </a:cubicBezTo>
                  <a:cubicBezTo>
                    <a:pt x="1502" y="9554"/>
                    <a:pt x="2147" y="10522"/>
                    <a:pt x="2147" y="10522"/>
                  </a:cubicBezTo>
                  <a:lnTo>
                    <a:pt x="2458" y="10189"/>
                  </a:lnTo>
                  <a:lnTo>
                    <a:pt x="2525" y="10021"/>
                  </a:lnTo>
                  <a:cubicBezTo>
                    <a:pt x="2614" y="9788"/>
                    <a:pt x="2670" y="9332"/>
                    <a:pt x="2814" y="8642"/>
                  </a:cubicBezTo>
                  <a:cubicBezTo>
                    <a:pt x="2959" y="7953"/>
                    <a:pt x="3015" y="8053"/>
                    <a:pt x="3259" y="7330"/>
                  </a:cubicBezTo>
                  <a:cubicBezTo>
                    <a:pt x="3515" y="6607"/>
                    <a:pt x="3237" y="6318"/>
                    <a:pt x="3137" y="5261"/>
                  </a:cubicBezTo>
                  <a:cubicBezTo>
                    <a:pt x="3037" y="4205"/>
                    <a:pt x="1991" y="2848"/>
                    <a:pt x="1480" y="2258"/>
                  </a:cubicBezTo>
                  <a:cubicBezTo>
                    <a:pt x="968" y="1680"/>
                    <a:pt x="513" y="723"/>
                    <a:pt x="268" y="134"/>
                  </a:cubicBezTo>
                  <a:cubicBezTo>
                    <a:pt x="246" y="90"/>
                    <a:pt x="223" y="45"/>
                    <a:pt x="2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89" name="Google Shape;17189;p24"/>
            <p:cNvSpPr/>
            <p:nvPr/>
          </p:nvSpPr>
          <p:spPr>
            <a:xfrm flipH="1">
              <a:off x="261136" y="-608356"/>
              <a:ext cx="238798" cy="743017"/>
            </a:xfrm>
            <a:custGeom>
              <a:avLst/>
              <a:gdLst/>
              <a:ahLst/>
              <a:cxnLst/>
              <a:rect l="l" t="t" r="r" b="b"/>
              <a:pathLst>
                <a:path w="2960" h="9210" extrusionOk="0">
                  <a:moveTo>
                    <a:pt x="11" y="0"/>
                  </a:moveTo>
                  <a:cubicBezTo>
                    <a:pt x="11" y="23"/>
                    <a:pt x="11" y="56"/>
                    <a:pt x="1" y="89"/>
                  </a:cubicBezTo>
                  <a:cubicBezTo>
                    <a:pt x="234" y="423"/>
                    <a:pt x="456" y="757"/>
                    <a:pt x="656" y="1090"/>
                  </a:cubicBezTo>
                  <a:cubicBezTo>
                    <a:pt x="957" y="1569"/>
                    <a:pt x="1235" y="2058"/>
                    <a:pt x="1513" y="2559"/>
                  </a:cubicBezTo>
                  <a:cubicBezTo>
                    <a:pt x="1780" y="3037"/>
                    <a:pt x="2069" y="3527"/>
                    <a:pt x="2314" y="4027"/>
                  </a:cubicBezTo>
                  <a:cubicBezTo>
                    <a:pt x="2559" y="4516"/>
                    <a:pt x="2692" y="5039"/>
                    <a:pt x="2792" y="5573"/>
                  </a:cubicBezTo>
                  <a:cubicBezTo>
                    <a:pt x="2848" y="5828"/>
                    <a:pt x="2892" y="6085"/>
                    <a:pt x="2903" y="6352"/>
                  </a:cubicBezTo>
                  <a:cubicBezTo>
                    <a:pt x="2915" y="6596"/>
                    <a:pt x="2859" y="6829"/>
                    <a:pt x="2781" y="7063"/>
                  </a:cubicBezTo>
                  <a:cubicBezTo>
                    <a:pt x="2703" y="7286"/>
                    <a:pt x="2614" y="7508"/>
                    <a:pt x="2547" y="7741"/>
                  </a:cubicBezTo>
                  <a:cubicBezTo>
                    <a:pt x="2492" y="7931"/>
                    <a:pt x="2458" y="8131"/>
                    <a:pt x="2458" y="8331"/>
                  </a:cubicBezTo>
                  <a:cubicBezTo>
                    <a:pt x="2448" y="8631"/>
                    <a:pt x="2492" y="8920"/>
                    <a:pt x="2525" y="9210"/>
                  </a:cubicBezTo>
                  <a:cubicBezTo>
                    <a:pt x="2536" y="9187"/>
                    <a:pt x="2536" y="9154"/>
                    <a:pt x="2547" y="9132"/>
                  </a:cubicBezTo>
                  <a:cubicBezTo>
                    <a:pt x="2547" y="9098"/>
                    <a:pt x="2559" y="9076"/>
                    <a:pt x="2559" y="9043"/>
                  </a:cubicBezTo>
                  <a:cubicBezTo>
                    <a:pt x="2547" y="8920"/>
                    <a:pt x="2525" y="8799"/>
                    <a:pt x="2525" y="8676"/>
                  </a:cubicBezTo>
                  <a:cubicBezTo>
                    <a:pt x="2503" y="8476"/>
                    <a:pt x="2503" y="8275"/>
                    <a:pt x="2525" y="8087"/>
                  </a:cubicBezTo>
                  <a:cubicBezTo>
                    <a:pt x="2547" y="7853"/>
                    <a:pt x="2625" y="7642"/>
                    <a:pt x="2703" y="7419"/>
                  </a:cubicBezTo>
                  <a:cubicBezTo>
                    <a:pt x="2770" y="7208"/>
                    <a:pt x="2859" y="6997"/>
                    <a:pt x="2903" y="6774"/>
                  </a:cubicBezTo>
                  <a:cubicBezTo>
                    <a:pt x="2959" y="6530"/>
                    <a:pt x="2959" y="6285"/>
                    <a:pt x="2915" y="6051"/>
                  </a:cubicBezTo>
                  <a:cubicBezTo>
                    <a:pt x="2881" y="5784"/>
                    <a:pt x="2826" y="5517"/>
                    <a:pt x="2781" y="5262"/>
                  </a:cubicBezTo>
                  <a:cubicBezTo>
                    <a:pt x="2725" y="4995"/>
                    <a:pt x="2670" y="4750"/>
                    <a:pt x="2581" y="4494"/>
                  </a:cubicBezTo>
                  <a:cubicBezTo>
                    <a:pt x="2403" y="3982"/>
                    <a:pt x="2114" y="3504"/>
                    <a:pt x="1847" y="3015"/>
                  </a:cubicBezTo>
                  <a:cubicBezTo>
                    <a:pt x="1301" y="2025"/>
                    <a:pt x="745" y="1035"/>
                    <a:pt x="90" y="112"/>
                  </a:cubicBezTo>
                  <a:cubicBezTo>
                    <a:pt x="67" y="67"/>
                    <a:pt x="45" y="34"/>
                    <a:pt x="1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90" name="Google Shape;17190;p24"/>
            <p:cNvSpPr/>
            <p:nvPr/>
          </p:nvSpPr>
          <p:spPr>
            <a:xfrm flipH="1">
              <a:off x="355444" y="18899"/>
              <a:ext cx="17103" cy="130129"/>
            </a:xfrm>
            <a:custGeom>
              <a:avLst/>
              <a:gdLst/>
              <a:ahLst/>
              <a:cxnLst/>
              <a:rect l="l" t="t" r="r" b="b"/>
              <a:pathLst>
                <a:path w="212" h="1613" extrusionOk="0">
                  <a:moveTo>
                    <a:pt x="34" y="0"/>
                  </a:moveTo>
                  <a:cubicBezTo>
                    <a:pt x="23" y="45"/>
                    <a:pt x="12" y="100"/>
                    <a:pt x="1" y="156"/>
                  </a:cubicBezTo>
                  <a:cubicBezTo>
                    <a:pt x="23" y="278"/>
                    <a:pt x="45" y="401"/>
                    <a:pt x="56" y="523"/>
                  </a:cubicBezTo>
                  <a:cubicBezTo>
                    <a:pt x="101" y="834"/>
                    <a:pt x="134" y="1145"/>
                    <a:pt x="157" y="1457"/>
                  </a:cubicBezTo>
                  <a:cubicBezTo>
                    <a:pt x="167" y="1513"/>
                    <a:pt x="190" y="1568"/>
                    <a:pt x="212" y="1613"/>
                  </a:cubicBezTo>
                  <a:cubicBezTo>
                    <a:pt x="201" y="1346"/>
                    <a:pt x="179" y="1079"/>
                    <a:pt x="157" y="812"/>
                  </a:cubicBezTo>
                  <a:cubicBezTo>
                    <a:pt x="123" y="534"/>
                    <a:pt x="78" y="267"/>
                    <a:pt x="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91" name="Google Shape;17191;p24"/>
            <p:cNvSpPr/>
            <p:nvPr/>
          </p:nvSpPr>
          <p:spPr>
            <a:xfrm flipH="1">
              <a:off x="330273" y="-55646"/>
              <a:ext cx="31463" cy="247753"/>
            </a:xfrm>
            <a:custGeom>
              <a:avLst/>
              <a:gdLst/>
              <a:ahLst/>
              <a:cxnLst/>
              <a:rect l="l" t="t" r="r" b="b"/>
              <a:pathLst>
                <a:path w="390" h="3071" extrusionOk="0">
                  <a:moveTo>
                    <a:pt x="223" y="1"/>
                  </a:moveTo>
                  <a:cubicBezTo>
                    <a:pt x="211" y="57"/>
                    <a:pt x="189" y="101"/>
                    <a:pt x="178" y="146"/>
                  </a:cubicBezTo>
                  <a:cubicBezTo>
                    <a:pt x="189" y="245"/>
                    <a:pt x="201" y="334"/>
                    <a:pt x="211" y="435"/>
                  </a:cubicBezTo>
                  <a:lnTo>
                    <a:pt x="278" y="1202"/>
                  </a:lnTo>
                  <a:cubicBezTo>
                    <a:pt x="211" y="947"/>
                    <a:pt x="122" y="690"/>
                    <a:pt x="45" y="446"/>
                  </a:cubicBezTo>
                  <a:cubicBezTo>
                    <a:pt x="33" y="468"/>
                    <a:pt x="11" y="502"/>
                    <a:pt x="0" y="535"/>
                  </a:cubicBezTo>
                  <a:lnTo>
                    <a:pt x="134" y="902"/>
                  </a:lnTo>
                  <a:cubicBezTo>
                    <a:pt x="211" y="1169"/>
                    <a:pt x="278" y="1436"/>
                    <a:pt x="300" y="1714"/>
                  </a:cubicBezTo>
                  <a:cubicBezTo>
                    <a:pt x="323" y="2003"/>
                    <a:pt x="323" y="2303"/>
                    <a:pt x="323" y="2593"/>
                  </a:cubicBezTo>
                  <a:lnTo>
                    <a:pt x="290" y="2959"/>
                  </a:lnTo>
                  <a:cubicBezTo>
                    <a:pt x="312" y="3015"/>
                    <a:pt x="334" y="3048"/>
                    <a:pt x="356" y="3070"/>
                  </a:cubicBezTo>
                  <a:cubicBezTo>
                    <a:pt x="367" y="2882"/>
                    <a:pt x="379" y="2692"/>
                    <a:pt x="379" y="2492"/>
                  </a:cubicBezTo>
                  <a:cubicBezTo>
                    <a:pt x="389" y="2225"/>
                    <a:pt x="389" y="1970"/>
                    <a:pt x="367" y="1703"/>
                  </a:cubicBezTo>
                  <a:cubicBezTo>
                    <a:pt x="356" y="1424"/>
                    <a:pt x="334" y="1135"/>
                    <a:pt x="312" y="858"/>
                  </a:cubicBezTo>
                  <a:cubicBezTo>
                    <a:pt x="290" y="568"/>
                    <a:pt x="256" y="290"/>
                    <a:pt x="2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92" name="Google Shape;17192;p24"/>
            <p:cNvSpPr/>
            <p:nvPr/>
          </p:nvSpPr>
          <p:spPr>
            <a:xfrm flipH="1">
              <a:off x="465728" y="-542847"/>
              <a:ext cx="34206" cy="57521"/>
            </a:xfrm>
            <a:custGeom>
              <a:avLst/>
              <a:gdLst/>
              <a:ahLst/>
              <a:cxnLst/>
              <a:rect l="l" t="t" r="r" b="b"/>
              <a:pathLst>
                <a:path w="424" h="713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278"/>
                    <a:pt x="223" y="490"/>
                    <a:pt x="423" y="713"/>
                  </a:cubicBezTo>
                  <a:cubicBezTo>
                    <a:pt x="278" y="468"/>
                    <a:pt x="145" y="234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93" name="Google Shape;17193;p24"/>
            <p:cNvSpPr/>
            <p:nvPr/>
          </p:nvSpPr>
          <p:spPr>
            <a:xfrm flipH="1">
              <a:off x="308732" y="-170447"/>
              <a:ext cx="13553" cy="346418"/>
            </a:xfrm>
            <a:custGeom>
              <a:avLst/>
              <a:gdLst/>
              <a:ahLst/>
              <a:cxnLst/>
              <a:rect l="l" t="t" r="r" b="b"/>
              <a:pathLst>
                <a:path w="168" h="4294" extrusionOk="0">
                  <a:moveTo>
                    <a:pt x="23" y="0"/>
                  </a:moveTo>
                  <a:cubicBezTo>
                    <a:pt x="11" y="67"/>
                    <a:pt x="11" y="145"/>
                    <a:pt x="1" y="212"/>
                  </a:cubicBezTo>
                  <a:cubicBezTo>
                    <a:pt x="11" y="301"/>
                    <a:pt x="34" y="390"/>
                    <a:pt x="45" y="479"/>
                  </a:cubicBezTo>
                  <a:cubicBezTo>
                    <a:pt x="78" y="734"/>
                    <a:pt x="78" y="979"/>
                    <a:pt x="56" y="1235"/>
                  </a:cubicBezTo>
                  <a:cubicBezTo>
                    <a:pt x="34" y="1468"/>
                    <a:pt x="1" y="1713"/>
                    <a:pt x="1" y="1947"/>
                  </a:cubicBezTo>
                  <a:cubicBezTo>
                    <a:pt x="1" y="2447"/>
                    <a:pt x="68" y="2936"/>
                    <a:pt x="90" y="3426"/>
                  </a:cubicBezTo>
                  <a:cubicBezTo>
                    <a:pt x="100" y="3715"/>
                    <a:pt x="100" y="4004"/>
                    <a:pt x="90" y="4293"/>
                  </a:cubicBezTo>
                  <a:lnTo>
                    <a:pt x="157" y="4226"/>
                  </a:lnTo>
                  <a:cubicBezTo>
                    <a:pt x="167" y="4082"/>
                    <a:pt x="167" y="3937"/>
                    <a:pt x="167" y="3793"/>
                  </a:cubicBezTo>
                  <a:cubicBezTo>
                    <a:pt x="157" y="3559"/>
                    <a:pt x="145" y="3314"/>
                    <a:pt x="134" y="3070"/>
                  </a:cubicBezTo>
                  <a:cubicBezTo>
                    <a:pt x="123" y="2814"/>
                    <a:pt x="90" y="2570"/>
                    <a:pt x="78" y="2325"/>
                  </a:cubicBezTo>
                  <a:cubicBezTo>
                    <a:pt x="56" y="2069"/>
                    <a:pt x="56" y="1824"/>
                    <a:pt x="78" y="1569"/>
                  </a:cubicBezTo>
                  <a:cubicBezTo>
                    <a:pt x="100" y="1324"/>
                    <a:pt x="145" y="1090"/>
                    <a:pt x="145" y="845"/>
                  </a:cubicBezTo>
                  <a:cubicBezTo>
                    <a:pt x="145" y="556"/>
                    <a:pt x="90" y="279"/>
                    <a:pt x="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94" name="Google Shape;17194;p24"/>
            <p:cNvSpPr/>
            <p:nvPr/>
          </p:nvSpPr>
          <p:spPr>
            <a:xfrm flipH="1">
              <a:off x="40416" y="218894"/>
              <a:ext cx="1014004" cy="598124"/>
            </a:xfrm>
            <a:custGeom>
              <a:avLst/>
              <a:gdLst/>
              <a:ahLst/>
              <a:cxnLst/>
              <a:rect l="l" t="t" r="r" b="b"/>
              <a:pathLst>
                <a:path w="12569" h="7414" extrusionOk="0">
                  <a:moveTo>
                    <a:pt x="10422" y="0"/>
                  </a:moveTo>
                  <a:cubicBezTo>
                    <a:pt x="10160" y="0"/>
                    <a:pt x="9727" y="84"/>
                    <a:pt x="9064" y="157"/>
                  </a:cubicBezTo>
                  <a:cubicBezTo>
                    <a:pt x="8815" y="188"/>
                    <a:pt x="8665" y="199"/>
                    <a:pt x="8539" y="199"/>
                  </a:cubicBezTo>
                  <a:cubicBezTo>
                    <a:pt x="8312" y="199"/>
                    <a:pt x="8169" y="164"/>
                    <a:pt x="7674" y="157"/>
                  </a:cubicBezTo>
                  <a:cubicBezTo>
                    <a:pt x="7663" y="157"/>
                    <a:pt x="7652" y="157"/>
                    <a:pt x="7641" y="157"/>
                  </a:cubicBezTo>
                  <a:cubicBezTo>
                    <a:pt x="6901" y="157"/>
                    <a:pt x="6714" y="508"/>
                    <a:pt x="5761" y="935"/>
                  </a:cubicBezTo>
                  <a:cubicBezTo>
                    <a:pt x="4793" y="1370"/>
                    <a:pt x="3837" y="2793"/>
                    <a:pt x="3448" y="3461"/>
                  </a:cubicBezTo>
                  <a:cubicBezTo>
                    <a:pt x="3048" y="4128"/>
                    <a:pt x="2291" y="4873"/>
                    <a:pt x="1813" y="5295"/>
                  </a:cubicBezTo>
                  <a:cubicBezTo>
                    <a:pt x="1323" y="5718"/>
                    <a:pt x="845" y="6486"/>
                    <a:pt x="745" y="6630"/>
                  </a:cubicBezTo>
                  <a:cubicBezTo>
                    <a:pt x="545" y="6897"/>
                    <a:pt x="211" y="6986"/>
                    <a:pt x="33" y="7020"/>
                  </a:cubicBezTo>
                  <a:cubicBezTo>
                    <a:pt x="11" y="7020"/>
                    <a:pt x="0" y="7064"/>
                    <a:pt x="33" y="7075"/>
                  </a:cubicBezTo>
                  <a:cubicBezTo>
                    <a:pt x="156" y="7119"/>
                    <a:pt x="389" y="7198"/>
                    <a:pt x="723" y="7297"/>
                  </a:cubicBezTo>
                  <a:cubicBezTo>
                    <a:pt x="979" y="7367"/>
                    <a:pt x="1232" y="7413"/>
                    <a:pt x="1540" y="7413"/>
                  </a:cubicBezTo>
                  <a:cubicBezTo>
                    <a:pt x="1874" y="7413"/>
                    <a:pt x="2271" y="7359"/>
                    <a:pt x="2803" y="7220"/>
                  </a:cubicBezTo>
                  <a:cubicBezTo>
                    <a:pt x="3837" y="6953"/>
                    <a:pt x="4348" y="6686"/>
                    <a:pt x="5317" y="6141"/>
                  </a:cubicBezTo>
                  <a:cubicBezTo>
                    <a:pt x="6284" y="5596"/>
                    <a:pt x="7396" y="4472"/>
                    <a:pt x="8320" y="3550"/>
                  </a:cubicBezTo>
                  <a:cubicBezTo>
                    <a:pt x="9242" y="2615"/>
                    <a:pt x="9954" y="1703"/>
                    <a:pt x="10433" y="1436"/>
                  </a:cubicBezTo>
                  <a:cubicBezTo>
                    <a:pt x="10922" y="1158"/>
                    <a:pt x="10967" y="1180"/>
                    <a:pt x="11622" y="1125"/>
                  </a:cubicBezTo>
                  <a:cubicBezTo>
                    <a:pt x="12279" y="1069"/>
                    <a:pt x="12568" y="668"/>
                    <a:pt x="12568" y="668"/>
                  </a:cubicBezTo>
                  <a:lnTo>
                    <a:pt x="11000" y="68"/>
                  </a:lnTo>
                  <a:cubicBezTo>
                    <a:pt x="11000" y="68"/>
                    <a:pt x="10710" y="1"/>
                    <a:pt x="10466" y="1"/>
                  </a:cubicBezTo>
                  <a:cubicBezTo>
                    <a:pt x="10452" y="1"/>
                    <a:pt x="10437" y="0"/>
                    <a:pt x="104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95" name="Google Shape;17195;p24"/>
            <p:cNvSpPr/>
            <p:nvPr/>
          </p:nvSpPr>
          <p:spPr>
            <a:xfrm flipH="1">
              <a:off x="46783" y="268348"/>
              <a:ext cx="423544" cy="322135"/>
            </a:xfrm>
            <a:custGeom>
              <a:avLst/>
              <a:gdLst/>
              <a:ahLst/>
              <a:cxnLst/>
              <a:rect l="l" t="t" r="r" b="b"/>
              <a:pathLst>
                <a:path w="5250" h="3993" extrusionOk="0">
                  <a:moveTo>
                    <a:pt x="5195" y="0"/>
                  </a:moveTo>
                  <a:cubicBezTo>
                    <a:pt x="5039" y="111"/>
                    <a:pt x="4849" y="178"/>
                    <a:pt x="4661" y="223"/>
                  </a:cubicBezTo>
                  <a:cubicBezTo>
                    <a:pt x="4305" y="300"/>
                    <a:pt x="3949" y="334"/>
                    <a:pt x="3593" y="411"/>
                  </a:cubicBezTo>
                  <a:cubicBezTo>
                    <a:pt x="3248" y="490"/>
                    <a:pt x="2948" y="668"/>
                    <a:pt x="2647" y="846"/>
                  </a:cubicBezTo>
                  <a:cubicBezTo>
                    <a:pt x="2336" y="1024"/>
                    <a:pt x="2036" y="1212"/>
                    <a:pt x="1747" y="1424"/>
                  </a:cubicBezTo>
                  <a:cubicBezTo>
                    <a:pt x="1602" y="1524"/>
                    <a:pt x="1458" y="1624"/>
                    <a:pt x="1313" y="1735"/>
                  </a:cubicBezTo>
                  <a:cubicBezTo>
                    <a:pt x="1168" y="1847"/>
                    <a:pt x="1023" y="1946"/>
                    <a:pt x="902" y="2069"/>
                  </a:cubicBezTo>
                  <a:cubicBezTo>
                    <a:pt x="779" y="2202"/>
                    <a:pt x="690" y="2358"/>
                    <a:pt x="623" y="2525"/>
                  </a:cubicBezTo>
                  <a:cubicBezTo>
                    <a:pt x="556" y="2703"/>
                    <a:pt x="501" y="2880"/>
                    <a:pt x="434" y="3058"/>
                  </a:cubicBezTo>
                  <a:cubicBezTo>
                    <a:pt x="312" y="3381"/>
                    <a:pt x="178" y="3693"/>
                    <a:pt x="0" y="3993"/>
                  </a:cubicBezTo>
                  <a:cubicBezTo>
                    <a:pt x="56" y="3948"/>
                    <a:pt x="101" y="3893"/>
                    <a:pt x="156" y="3849"/>
                  </a:cubicBezTo>
                  <a:cubicBezTo>
                    <a:pt x="234" y="3693"/>
                    <a:pt x="312" y="3537"/>
                    <a:pt x="378" y="3381"/>
                  </a:cubicBezTo>
                  <a:cubicBezTo>
                    <a:pt x="457" y="3203"/>
                    <a:pt x="523" y="3025"/>
                    <a:pt x="579" y="2848"/>
                  </a:cubicBezTo>
                  <a:cubicBezTo>
                    <a:pt x="645" y="2680"/>
                    <a:pt x="701" y="2492"/>
                    <a:pt x="790" y="2336"/>
                  </a:cubicBezTo>
                  <a:cubicBezTo>
                    <a:pt x="890" y="2169"/>
                    <a:pt x="1023" y="2047"/>
                    <a:pt x="1168" y="1936"/>
                  </a:cubicBezTo>
                  <a:lnTo>
                    <a:pt x="1602" y="1602"/>
                  </a:lnTo>
                  <a:cubicBezTo>
                    <a:pt x="1891" y="1390"/>
                    <a:pt x="2202" y="1179"/>
                    <a:pt x="2514" y="990"/>
                  </a:cubicBezTo>
                  <a:cubicBezTo>
                    <a:pt x="2803" y="812"/>
                    <a:pt x="3114" y="612"/>
                    <a:pt x="3460" y="500"/>
                  </a:cubicBezTo>
                  <a:cubicBezTo>
                    <a:pt x="3626" y="445"/>
                    <a:pt x="3804" y="423"/>
                    <a:pt x="3982" y="389"/>
                  </a:cubicBezTo>
                  <a:cubicBezTo>
                    <a:pt x="4171" y="356"/>
                    <a:pt x="4349" y="334"/>
                    <a:pt x="4538" y="300"/>
                  </a:cubicBezTo>
                  <a:cubicBezTo>
                    <a:pt x="4783" y="256"/>
                    <a:pt x="5050" y="178"/>
                    <a:pt x="5250" y="23"/>
                  </a:cubicBezTo>
                  <a:lnTo>
                    <a:pt x="519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96" name="Google Shape;17196;p24"/>
            <p:cNvSpPr/>
            <p:nvPr/>
          </p:nvSpPr>
          <p:spPr>
            <a:xfrm flipH="1">
              <a:off x="230648" y="219862"/>
              <a:ext cx="821110" cy="571663"/>
            </a:xfrm>
            <a:custGeom>
              <a:avLst/>
              <a:gdLst/>
              <a:ahLst/>
              <a:cxnLst/>
              <a:rect l="l" t="t" r="r" b="b"/>
              <a:pathLst>
                <a:path w="10178" h="7086" extrusionOk="0">
                  <a:moveTo>
                    <a:pt x="10177" y="1"/>
                  </a:moveTo>
                  <a:cubicBezTo>
                    <a:pt x="10133" y="11"/>
                    <a:pt x="10077" y="11"/>
                    <a:pt x="10010" y="23"/>
                  </a:cubicBezTo>
                  <a:cubicBezTo>
                    <a:pt x="9899" y="78"/>
                    <a:pt x="9788" y="134"/>
                    <a:pt x="9676" y="179"/>
                  </a:cubicBezTo>
                  <a:cubicBezTo>
                    <a:pt x="9498" y="256"/>
                    <a:pt x="9310" y="323"/>
                    <a:pt x="9110" y="367"/>
                  </a:cubicBezTo>
                  <a:cubicBezTo>
                    <a:pt x="8887" y="412"/>
                    <a:pt x="8653" y="412"/>
                    <a:pt x="8431" y="412"/>
                  </a:cubicBezTo>
                  <a:cubicBezTo>
                    <a:pt x="8335" y="407"/>
                    <a:pt x="8242" y="405"/>
                    <a:pt x="8148" y="405"/>
                  </a:cubicBezTo>
                  <a:cubicBezTo>
                    <a:pt x="8014" y="405"/>
                    <a:pt x="7879" y="410"/>
                    <a:pt x="7741" y="423"/>
                  </a:cubicBezTo>
                  <a:cubicBezTo>
                    <a:pt x="7496" y="446"/>
                    <a:pt x="7274" y="523"/>
                    <a:pt x="7052" y="634"/>
                  </a:cubicBezTo>
                  <a:cubicBezTo>
                    <a:pt x="6818" y="757"/>
                    <a:pt x="6584" y="890"/>
                    <a:pt x="6351" y="1024"/>
                  </a:cubicBezTo>
                  <a:cubicBezTo>
                    <a:pt x="6129" y="1146"/>
                    <a:pt x="5906" y="1291"/>
                    <a:pt x="5695" y="1447"/>
                  </a:cubicBezTo>
                  <a:cubicBezTo>
                    <a:pt x="5261" y="1791"/>
                    <a:pt x="4894" y="2214"/>
                    <a:pt x="4527" y="2614"/>
                  </a:cubicBezTo>
                  <a:cubicBezTo>
                    <a:pt x="3759" y="3449"/>
                    <a:pt x="3003" y="4294"/>
                    <a:pt x="2325" y="5206"/>
                  </a:cubicBezTo>
                  <a:cubicBezTo>
                    <a:pt x="1757" y="5973"/>
                    <a:pt x="1146" y="6907"/>
                    <a:pt x="111" y="7052"/>
                  </a:cubicBezTo>
                  <a:cubicBezTo>
                    <a:pt x="78" y="7052"/>
                    <a:pt x="34" y="7063"/>
                    <a:pt x="0" y="7063"/>
                  </a:cubicBezTo>
                  <a:cubicBezTo>
                    <a:pt x="22" y="7074"/>
                    <a:pt x="45" y="7085"/>
                    <a:pt x="67" y="7085"/>
                  </a:cubicBezTo>
                  <a:cubicBezTo>
                    <a:pt x="412" y="7063"/>
                    <a:pt x="734" y="6929"/>
                    <a:pt x="1013" y="6741"/>
                  </a:cubicBezTo>
                  <a:cubicBezTo>
                    <a:pt x="1435" y="6462"/>
                    <a:pt x="1757" y="6062"/>
                    <a:pt x="2058" y="5661"/>
                  </a:cubicBezTo>
                  <a:cubicBezTo>
                    <a:pt x="2392" y="5228"/>
                    <a:pt x="2725" y="4783"/>
                    <a:pt x="3081" y="4361"/>
                  </a:cubicBezTo>
                  <a:cubicBezTo>
                    <a:pt x="3437" y="3926"/>
                    <a:pt x="3815" y="3504"/>
                    <a:pt x="4194" y="3081"/>
                  </a:cubicBezTo>
                  <a:cubicBezTo>
                    <a:pt x="4572" y="2670"/>
                    <a:pt x="4938" y="2247"/>
                    <a:pt x="5328" y="1858"/>
                  </a:cubicBezTo>
                  <a:cubicBezTo>
                    <a:pt x="5717" y="1469"/>
                    <a:pt x="6173" y="1168"/>
                    <a:pt x="6651" y="901"/>
                  </a:cubicBezTo>
                  <a:cubicBezTo>
                    <a:pt x="6874" y="779"/>
                    <a:pt x="7108" y="646"/>
                    <a:pt x="7341" y="557"/>
                  </a:cubicBezTo>
                  <a:cubicBezTo>
                    <a:pt x="7575" y="468"/>
                    <a:pt x="7819" y="446"/>
                    <a:pt x="8064" y="446"/>
                  </a:cubicBezTo>
                  <a:cubicBezTo>
                    <a:pt x="8249" y="446"/>
                    <a:pt x="8441" y="460"/>
                    <a:pt x="8630" y="460"/>
                  </a:cubicBezTo>
                  <a:cubicBezTo>
                    <a:pt x="8679" y="460"/>
                    <a:pt x="8728" y="459"/>
                    <a:pt x="8776" y="456"/>
                  </a:cubicBezTo>
                  <a:cubicBezTo>
                    <a:pt x="8976" y="446"/>
                    <a:pt x="9176" y="412"/>
                    <a:pt x="9376" y="345"/>
                  </a:cubicBezTo>
                  <a:cubicBezTo>
                    <a:pt x="9654" y="256"/>
                    <a:pt x="9921" y="134"/>
                    <a:pt x="101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97" name="Google Shape;17197;p24"/>
            <p:cNvSpPr/>
            <p:nvPr/>
          </p:nvSpPr>
          <p:spPr>
            <a:xfrm flipH="1">
              <a:off x="80830" y="255763"/>
              <a:ext cx="608451" cy="493570"/>
            </a:xfrm>
            <a:custGeom>
              <a:avLst/>
              <a:gdLst/>
              <a:ahLst/>
              <a:cxnLst/>
              <a:rect l="l" t="t" r="r" b="b"/>
              <a:pathLst>
                <a:path w="7542" h="6118" extrusionOk="0">
                  <a:moveTo>
                    <a:pt x="7475" y="1"/>
                  </a:moveTo>
                  <a:cubicBezTo>
                    <a:pt x="7308" y="56"/>
                    <a:pt x="7119" y="67"/>
                    <a:pt x="6941" y="90"/>
                  </a:cubicBezTo>
                  <a:cubicBezTo>
                    <a:pt x="6730" y="112"/>
                    <a:pt x="6540" y="156"/>
                    <a:pt x="6352" y="245"/>
                  </a:cubicBezTo>
                  <a:cubicBezTo>
                    <a:pt x="6151" y="323"/>
                    <a:pt x="5962" y="434"/>
                    <a:pt x="5762" y="534"/>
                  </a:cubicBezTo>
                  <a:cubicBezTo>
                    <a:pt x="5373" y="745"/>
                    <a:pt x="4995" y="990"/>
                    <a:pt x="4627" y="1235"/>
                  </a:cubicBezTo>
                  <a:cubicBezTo>
                    <a:pt x="4449" y="1357"/>
                    <a:pt x="4261" y="1479"/>
                    <a:pt x="4071" y="1591"/>
                  </a:cubicBezTo>
                  <a:cubicBezTo>
                    <a:pt x="3893" y="1691"/>
                    <a:pt x="3693" y="1780"/>
                    <a:pt x="3504" y="1880"/>
                  </a:cubicBezTo>
                  <a:cubicBezTo>
                    <a:pt x="3326" y="1980"/>
                    <a:pt x="3181" y="2124"/>
                    <a:pt x="3059" y="2292"/>
                  </a:cubicBezTo>
                  <a:cubicBezTo>
                    <a:pt x="2937" y="2458"/>
                    <a:pt x="2837" y="2636"/>
                    <a:pt x="2726" y="2814"/>
                  </a:cubicBezTo>
                  <a:cubicBezTo>
                    <a:pt x="2514" y="3192"/>
                    <a:pt x="2292" y="3570"/>
                    <a:pt x="2058" y="3938"/>
                  </a:cubicBezTo>
                  <a:cubicBezTo>
                    <a:pt x="1824" y="4304"/>
                    <a:pt x="1558" y="4660"/>
                    <a:pt x="1268" y="4983"/>
                  </a:cubicBezTo>
                  <a:cubicBezTo>
                    <a:pt x="968" y="5305"/>
                    <a:pt x="613" y="5572"/>
                    <a:pt x="279" y="5851"/>
                  </a:cubicBezTo>
                  <a:cubicBezTo>
                    <a:pt x="178" y="5940"/>
                    <a:pt x="89" y="6029"/>
                    <a:pt x="0" y="6118"/>
                  </a:cubicBezTo>
                  <a:cubicBezTo>
                    <a:pt x="56" y="6084"/>
                    <a:pt x="112" y="6062"/>
                    <a:pt x="168" y="6029"/>
                  </a:cubicBezTo>
                  <a:cubicBezTo>
                    <a:pt x="468" y="5750"/>
                    <a:pt x="801" y="5517"/>
                    <a:pt x="1090" y="5239"/>
                  </a:cubicBezTo>
                  <a:cubicBezTo>
                    <a:pt x="1402" y="4939"/>
                    <a:pt x="1669" y="4605"/>
                    <a:pt x="1913" y="4249"/>
                  </a:cubicBezTo>
                  <a:cubicBezTo>
                    <a:pt x="2158" y="3893"/>
                    <a:pt x="2381" y="3515"/>
                    <a:pt x="2615" y="3148"/>
                  </a:cubicBezTo>
                  <a:lnTo>
                    <a:pt x="2948" y="2581"/>
                  </a:lnTo>
                  <a:cubicBezTo>
                    <a:pt x="3059" y="2391"/>
                    <a:pt x="3181" y="2213"/>
                    <a:pt x="3349" y="2069"/>
                  </a:cubicBezTo>
                  <a:cubicBezTo>
                    <a:pt x="3504" y="1936"/>
                    <a:pt x="3715" y="1847"/>
                    <a:pt x="3905" y="1758"/>
                  </a:cubicBezTo>
                  <a:cubicBezTo>
                    <a:pt x="4105" y="1657"/>
                    <a:pt x="4294" y="1535"/>
                    <a:pt x="4472" y="1413"/>
                  </a:cubicBezTo>
                  <a:cubicBezTo>
                    <a:pt x="4850" y="1168"/>
                    <a:pt x="5217" y="913"/>
                    <a:pt x="5606" y="690"/>
                  </a:cubicBezTo>
                  <a:cubicBezTo>
                    <a:pt x="5806" y="579"/>
                    <a:pt x="5996" y="468"/>
                    <a:pt x="6196" y="367"/>
                  </a:cubicBezTo>
                  <a:cubicBezTo>
                    <a:pt x="6396" y="278"/>
                    <a:pt x="6596" y="189"/>
                    <a:pt x="6807" y="145"/>
                  </a:cubicBezTo>
                  <a:cubicBezTo>
                    <a:pt x="7041" y="112"/>
                    <a:pt x="7308" y="100"/>
                    <a:pt x="7541" y="23"/>
                  </a:cubicBezTo>
                  <a:lnTo>
                    <a:pt x="747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98" name="Google Shape;17198;p24"/>
            <p:cNvSpPr/>
            <p:nvPr/>
          </p:nvSpPr>
          <p:spPr>
            <a:xfrm flipH="1">
              <a:off x="178612" y="220750"/>
              <a:ext cx="830953" cy="584248"/>
            </a:xfrm>
            <a:custGeom>
              <a:avLst/>
              <a:gdLst/>
              <a:ahLst/>
              <a:cxnLst/>
              <a:rect l="l" t="t" r="r" b="b"/>
              <a:pathLst>
                <a:path w="10300" h="7242" extrusionOk="0">
                  <a:moveTo>
                    <a:pt x="10154" y="0"/>
                  </a:moveTo>
                  <a:lnTo>
                    <a:pt x="9721" y="134"/>
                  </a:lnTo>
                  <a:cubicBezTo>
                    <a:pt x="9499" y="223"/>
                    <a:pt x="9265" y="301"/>
                    <a:pt x="9042" y="401"/>
                  </a:cubicBezTo>
                  <a:cubicBezTo>
                    <a:pt x="8809" y="490"/>
                    <a:pt x="8587" y="601"/>
                    <a:pt x="8353" y="690"/>
                  </a:cubicBezTo>
                  <a:cubicBezTo>
                    <a:pt x="8119" y="790"/>
                    <a:pt x="7885" y="868"/>
                    <a:pt x="7641" y="924"/>
                  </a:cubicBezTo>
                  <a:cubicBezTo>
                    <a:pt x="7396" y="979"/>
                    <a:pt x="7163" y="1013"/>
                    <a:pt x="6929" y="1102"/>
                  </a:cubicBezTo>
                  <a:cubicBezTo>
                    <a:pt x="6496" y="1246"/>
                    <a:pt x="6095" y="1525"/>
                    <a:pt x="5717" y="1791"/>
                  </a:cubicBezTo>
                  <a:cubicBezTo>
                    <a:pt x="4961" y="2336"/>
                    <a:pt x="4304" y="3003"/>
                    <a:pt x="3681" y="3693"/>
                  </a:cubicBezTo>
                  <a:cubicBezTo>
                    <a:pt x="3058" y="4394"/>
                    <a:pt x="2469" y="5117"/>
                    <a:pt x="1847" y="5806"/>
                  </a:cubicBezTo>
                  <a:cubicBezTo>
                    <a:pt x="1335" y="6384"/>
                    <a:pt x="745" y="6985"/>
                    <a:pt x="0" y="7219"/>
                  </a:cubicBezTo>
                  <a:cubicBezTo>
                    <a:pt x="22" y="7230"/>
                    <a:pt x="33" y="7230"/>
                    <a:pt x="55" y="7241"/>
                  </a:cubicBezTo>
                  <a:cubicBezTo>
                    <a:pt x="678" y="7041"/>
                    <a:pt x="1190" y="6585"/>
                    <a:pt x="1635" y="6118"/>
                  </a:cubicBezTo>
                  <a:cubicBezTo>
                    <a:pt x="2269" y="5462"/>
                    <a:pt x="2848" y="4738"/>
                    <a:pt x="3448" y="4049"/>
                  </a:cubicBezTo>
                  <a:cubicBezTo>
                    <a:pt x="4059" y="3349"/>
                    <a:pt x="4704" y="2670"/>
                    <a:pt x="5439" y="2081"/>
                  </a:cubicBezTo>
                  <a:cubicBezTo>
                    <a:pt x="5806" y="1791"/>
                    <a:pt x="6195" y="1525"/>
                    <a:pt x="6617" y="1302"/>
                  </a:cubicBezTo>
                  <a:cubicBezTo>
                    <a:pt x="6840" y="1191"/>
                    <a:pt x="7074" y="1113"/>
                    <a:pt x="7329" y="1057"/>
                  </a:cubicBezTo>
                  <a:cubicBezTo>
                    <a:pt x="7563" y="1001"/>
                    <a:pt x="7796" y="957"/>
                    <a:pt x="8030" y="879"/>
                  </a:cubicBezTo>
                  <a:cubicBezTo>
                    <a:pt x="8498" y="724"/>
                    <a:pt x="8931" y="501"/>
                    <a:pt x="9398" y="323"/>
                  </a:cubicBezTo>
                  <a:cubicBezTo>
                    <a:pt x="9699" y="212"/>
                    <a:pt x="9999" y="112"/>
                    <a:pt x="10299" y="12"/>
                  </a:cubicBezTo>
                  <a:cubicBezTo>
                    <a:pt x="10266" y="12"/>
                    <a:pt x="10210" y="0"/>
                    <a:pt x="1015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99" name="Google Shape;17199;p24"/>
            <p:cNvSpPr/>
            <p:nvPr/>
          </p:nvSpPr>
          <p:spPr>
            <a:xfrm flipH="1">
              <a:off x="132869" y="232448"/>
              <a:ext cx="836358" cy="585136"/>
            </a:xfrm>
            <a:custGeom>
              <a:avLst/>
              <a:gdLst/>
              <a:ahLst/>
              <a:cxnLst/>
              <a:rect l="l" t="t" r="r" b="b"/>
              <a:pathLst>
                <a:path w="10367" h="7253" extrusionOk="0">
                  <a:moveTo>
                    <a:pt x="10200" y="0"/>
                  </a:moveTo>
                  <a:cubicBezTo>
                    <a:pt x="9944" y="56"/>
                    <a:pt x="9677" y="134"/>
                    <a:pt x="9421" y="211"/>
                  </a:cubicBezTo>
                  <a:cubicBezTo>
                    <a:pt x="9165" y="278"/>
                    <a:pt x="8920" y="367"/>
                    <a:pt x="8676" y="478"/>
                  </a:cubicBezTo>
                  <a:cubicBezTo>
                    <a:pt x="8409" y="579"/>
                    <a:pt x="8153" y="690"/>
                    <a:pt x="7897" y="801"/>
                  </a:cubicBezTo>
                  <a:cubicBezTo>
                    <a:pt x="7452" y="990"/>
                    <a:pt x="7019" y="1202"/>
                    <a:pt x="6585" y="1412"/>
                  </a:cubicBezTo>
                  <a:cubicBezTo>
                    <a:pt x="6129" y="1635"/>
                    <a:pt x="5673" y="1857"/>
                    <a:pt x="5239" y="2114"/>
                  </a:cubicBezTo>
                  <a:cubicBezTo>
                    <a:pt x="4416" y="2625"/>
                    <a:pt x="3715" y="3303"/>
                    <a:pt x="3104" y="4049"/>
                  </a:cubicBezTo>
                  <a:cubicBezTo>
                    <a:pt x="2781" y="4438"/>
                    <a:pt x="2503" y="4850"/>
                    <a:pt x="2170" y="5228"/>
                  </a:cubicBezTo>
                  <a:cubicBezTo>
                    <a:pt x="1836" y="5606"/>
                    <a:pt x="1424" y="5906"/>
                    <a:pt x="1057" y="6251"/>
                  </a:cubicBezTo>
                  <a:cubicBezTo>
                    <a:pt x="734" y="6551"/>
                    <a:pt x="423" y="6874"/>
                    <a:pt x="79" y="7141"/>
                  </a:cubicBezTo>
                  <a:cubicBezTo>
                    <a:pt x="56" y="7163"/>
                    <a:pt x="23" y="7185"/>
                    <a:pt x="0" y="7208"/>
                  </a:cubicBezTo>
                  <a:cubicBezTo>
                    <a:pt x="34" y="7208"/>
                    <a:pt x="67" y="7218"/>
                    <a:pt x="89" y="7218"/>
                  </a:cubicBezTo>
                  <a:cubicBezTo>
                    <a:pt x="301" y="7063"/>
                    <a:pt x="490" y="6896"/>
                    <a:pt x="679" y="6718"/>
                  </a:cubicBezTo>
                  <a:cubicBezTo>
                    <a:pt x="846" y="6562"/>
                    <a:pt x="1001" y="6407"/>
                    <a:pt x="1169" y="6251"/>
                  </a:cubicBezTo>
                  <a:cubicBezTo>
                    <a:pt x="1357" y="6084"/>
                    <a:pt x="1557" y="5917"/>
                    <a:pt x="1747" y="5739"/>
                  </a:cubicBezTo>
                  <a:cubicBezTo>
                    <a:pt x="1947" y="5572"/>
                    <a:pt x="2136" y="5384"/>
                    <a:pt x="2303" y="5183"/>
                  </a:cubicBezTo>
                  <a:cubicBezTo>
                    <a:pt x="2469" y="4983"/>
                    <a:pt x="2625" y="4771"/>
                    <a:pt x="2781" y="4571"/>
                  </a:cubicBezTo>
                  <a:cubicBezTo>
                    <a:pt x="3381" y="3782"/>
                    <a:pt x="4049" y="3048"/>
                    <a:pt x="4850" y="2458"/>
                  </a:cubicBezTo>
                  <a:cubicBezTo>
                    <a:pt x="5262" y="2158"/>
                    <a:pt x="5717" y="1913"/>
                    <a:pt x="6184" y="1679"/>
                  </a:cubicBezTo>
                  <a:cubicBezTo>
                    <a:pt x="6629" y="1457"/>
                    <a:pt x="7074" y="1234"/>
                    <a:pt x="7530" y="1034"/>
                  </a:cubicBezTo>
                  <a:cubicBezTo>
                    <a:pt x="7764" y="923"/>
                    <a:pt x="7998" y="823"/>
                    <a:pt x="8231" y="723"/>
                  </a:cubicBezTo>
                  <a:lnTo>
                    <a:pt x="8231" y="723"/>
                  </a:lnTo>
                  <a:cubicBezTo>
                    <a:pt x="7853" y="968"/>
                    <a:pt x="7519" y="1268"/>
                    <a:pt x="7141" y="1501"/>
                  </a:cubicBezTo>
                  <a:cubicBezTo>
                    <a:pt x="6740" y="1768"/>
                    <a:pt x="6295" y="1958"/>
                    <a:pt x="5884" y="2213"/>
                  </a:cubicBezTo>
                  <a:cubicBezTo>
                    <a:pt x="5495" y="2458"/>
                    <a:pt x="5139" y="2747"/>
                    <a:pt x="4817" y="3070"/>
                  </a:cubicBezTo>
                  <a:cubicBezTo>
                    <a:pt x="4483" y="3414"/>
                    <a:pt x="4204" y="3793"/>
                    <a:pt x="3915" y="4171"/>
                  </a:cubicBezTo>
                  <a:cubicBezTo>
                    <a:pt x="3771" y="4360"/>
                    <a:pt x="3626" y="4549"/>
                    <a:pt x="3460" y="4716"/>
                  </a:cubicBezTo>
                  <a:cubicBezTo>
                    <a:pt x="3292" y="4894"/>
                    <a:pt x="3104" y="5038"/>
                    <a:pt x="2914" y="5183"/>
                  </a:cubicBezTo>
                  <a:cubicBezTo>
                    <a:pt x="2726" y="5327"/>
                    <a:pt x="2536" y="5472"/>
                    <a:pt x="2358" y="5639"/>
                  </a:cubicBezTo>
                  <a:cubicBezTo>
                    <a:pt x="2192" y="5806"/>
                    <a:pt x="2036" y="5973"/>
                    <a:pt x="1869" y="6150"/>
                  </a:cubicBezTo>
                  <a:cubicBezTo>
                    <a:pt x="1713" y="6318"/>
                    <a:pt x="1557" y="6496"/>
                    <a:pt x="1379" y="6640"/>
                  </a:cubicBezTo>
                  <a:cubicBezTo>
                    <a:pt x="1191" y="6807"/>
                    <a:pt x="991" y="6929"/>
                    <a:pt x="790" y="7052"/>
                  </a:cubicBezTo>
                  <a:cubicBezTo>
                    <a:pt x="657" y="7119"/>
                    <a:pt x="523" y="7185"/>
                    <a:pt x="401" y="7252"/>
                  </a:cubicBezTo>
                  <a:lnTo>
                    <a:pt x="501" y="7252"/>
                  </a:lnTo>
                  <a:cubicBezTo>
                    <a:pt x="690" y="7151"/>
                    <a:pt x="879" y="7063"/>
                    <a:pt x="1057" y="6951"/>
                  </a:cubicBezTo>
                  <a:cubicBezTo>
                    <a:pt x="1246" y="6818"/>
                    <a:pt x="1424" y="6674"/>
                    <a:pt x="1591" y="6518"/>
                  </a:cubicBezTo>
                  <a:cubicBezTo>
                    <a:pt x="1936" y="6195"/>
                    <a:pt x="2225" y="5817"/>
                    <a:pt x="2592" y="5505"/>
                  </a:cubicBezTo>
                  <a:cubicBezTo>
                    <a:pt x="2770" y="5350"/>
                    <a:pt x="2970" y="5216"/>
                    <a:pt x="3159" y="5061"/>
                  </a:cubicBezTo>
                  <a:cubicBezTo>
                    <a:pt x="3349" y="4916"/>
                    <a:pt x="3515" y="4749"/>
                    <a:pt x="3671" y="4571"/>
                  </a:cubicBezTo>
                  <a:cubicBezTo>
                    <a:pt x="3982" y="4205"/>
                    <a:pt x="4249" y="3804"/>
                    <a:pt x="4560" y="3437"/>
                  </a:cubicBezTo>
                  <a:cubicBezTo>
                    <a:pt x="4861" y="3081"/>
                    <a:pt x="5205" y="2769"/>
                    <a:pt x="5584" y="2492"/>
                  </a:cubicBezTo>
                  <a:cubicBezTo>
                    <a:pt x="5973" y="2203"/>
                    <a:pt x="6407" y="1991"/>
                    <a:pt x="6829" y="1758"/>
                  </a:cubicBezTo>
                  <a:cubicBezTo>
                    <a:pt x="7030" y="1646"/>
                    <a:pt x="7230" y="1524"/>
                    <a:pt x="7419" y="1390"/>
                  </a:cubicBezTo>
                  <a:cubicBezTo>
                    <a:pt x="7619" y="1246"/>
                    <a:pt x="7797" y="1101"/>
                    <a:pt x="7998" y="957"/>
                  </a:cubicBezTo>
                  <a:cubicBezTo>
                    <a:pt x="8220" y="790"/>
                    <a:pt x="8453" y="645"/>
                    <a:pt x="8698" y="534"/>
                  </a:cubicBezTo>
                  <a:cubicBezTo>
                    <a:pt x="8976" y="423"/>
                    <a:pt x="9254" y="322"/>
                    <a:pt x="9543" y="233"/>
                  </a:cubicBezTo>
                  <a:cubicBezTo>
                    <a:pt x="9810" y="167"/>
                    <a:pt x="10089" y="112"/>
                    <a:pt x="10366" y="67"/>
                  </a:cubicBezTo>
                  <a:lnTo>
                    <a:pt x="10289" y="33"/>
                  </a:lnTo>
                  <a:cubicBezTo>
                    <a:pt x="10244" y="45"/>
                    <a:pt x="10200" y="45"/>
                    <a:pt x="10155" y="56"/>
                  </a:cubicBezTo>
                  <a:cubicBezTo>
                    <a:pt x="10188" y="45"/>
                    <a:pt x="10233" y="33"/>
                    <a:pt x="10266" y="23"/>
                  </a:cubicBezTo>
                  <a:lnTo>
                    <a:pt x="1020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00" name="Google Shape;17200;p24"/>
            <p:cNvSpPr/>
            <p:nvPr/>
          </p:nvSpPr>
          <p:spPr>
            <a:xfrm flipH="1">
              <a:off x="114957" y="242290"/>
              <a:ext cx="694531" cy="554560"/>
            </a:xfrm>
            <a:custGeom>
              <a:avLst/>
              <a:gdLst/>
              <a:ahLst/>
              <a:cxnLst/>
              <a:rect l="l" t="t" r="r" b="b"/>
              <a:pathLst>
                <a:path w="8609" h="6874" extrusionOk="0">
                  <a:moveTo>
                    <a:pt x="8553" y="0"/>
                  </a:moveTo>
                  <a:cubicBezTo>
                    <a:pt x="7975" y="200"/>
                    <a:pt x="7397" y="423"/>
                    <a:pt x="6841" y="679"/>
                  </a:cubicBezTo>
                  <a:cubicBezTo>
                    <a:pt x="6095" y="1013"/>
                    <a:pt x="5395" y="1435"/>
                    <a:pt x="4760" y="1958"/>
                  </a:cubicBezTo>
                  <a:cubicBezTo>
                    <a:pt x="4427" y="2236"/>
                    <a:pt x="4115" y="2525"/>
                    <a:pt x="3815" y="2837"/>
                  </a:cubicBezTo>
                  <a:cubicBezTo>
                    <a:pt x="3504" y="3148"/>
                    <a:pt x="3193" y="3460"/>
                    <a:pt x="2914" y="3793"/>
                  </a:cubicBezTo>
                  <a:cubicBezTo>
                    <a:pt x="2636" y="4138"/>
                    <a:pt x="2414" y="4527"/>
                    <a:pt x="2147" y="4872"/>
                  </a:cubicBezTo>
                  <a:cubicBezTo>
                    <a:pt x="1869" y="5217"/>
                    <a:pt x="1546" y="5506"/>
                    <a:pt x="1235" y="5806"/>
                  </a:cubicBezTo>
                  <a:cubicBezTo>
                    <a:pt x="835" y="6174"/>
                    <a:pt x="434" y="6540"/>
                    <a:pt x="0" y="6874"/>
                  </a:cubicBezTo>
                  <a:cubicBezTo>
                    <a:pt x="56" y="6852"/>
                    <a:pt x="111" y="6841"/>
                    <a:pt x="167" y="6819"/>
                  </a:cubicBezTo>
                  <a:cubicBezTo>
                    <a:pt x="467" y="6585"/>
                    <a:pt x="756" y="6329"/>
                    <a:pt x="1035" y="6073"/>
                  </a:cubicBezTo>
                  <a:cubicBezTo>
                    <a:pt x="1346" y="5784"/>
                    <a:pt x="1658" y="5506"/>
                    <a:pt x="1947" y="5195"/>
                  </a:cubicBezTo>
                  <a:cubicBezTo>
                    <a:pt x="2258" y="4872"/>
                    <a:pt x="2491" y="4494"/>
                    <a:pt x="2748" y="4138"/>
                  </a:cubicBezTo>
                  <a:cubicBezTo>
                    <a:pt x="3003" y="3771"/>
                    <a:pt x="3292" y="3448"/>
                    <a:pt x="3604" y="3137"/>
                  </a:cubicBezTo>
                  <a:cubicBezTo>
                    <a:pt x="3904" y="2825"/>
                    <a:pt x="4216" y="2525"/>
                    <a:pt x="4538" y="2236"/>
                  </a:cubicBezTo>
                  <a:cubicBezTo>
                    <a:pt x="4861" y="1958"/>
                    <a:pt x="5195" y="1691"/>
                    <a:pt x="5550" y="1446"/>
                  </a:cubicBezTo>
                  <a:cubicBezTo>
                    <a:pt x="5884" y="1224"/>
                    <a:pt x="6228" y="1035"/>
                    <a:pt x="6596" y="857"/>
                  </a:cubicBezTo>
                  <a:cubicBezTo>
                    <a:pt x="7252" y="534"/>
                    <a:pt x="7931" y="279"/>
                    <a:pt x="8609" y="23"/>
                  </a:cubicBezTo>
                  <a:lnTo>
                    <a:pt x="855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01" name="Google Shape;17201;p24"/>
            <p:cNvSpPr/>
            <p:nvPr/>
          </p:nvSpPr>
          <p:spPr>
            <a:xfrm flipH="1">
              <a:off x="162476" y="218894"/>
              <a:ext cx="754715" cy="435322"/>
            </a:xfrm>
            <a:custGeom>
              <a:avLst/>
              <a:gdLst/>
              <a:ahLst/>
              <a:cxnLst/>
              <a:rect l="l" t="t" r="r" b="b"/>
              <a:pathLst>
                <a:path w="9355" h="5396" extrusionOk="0">
                  <a:moveTo>
                    <a:pt x="8721" y="0"/>
                  </a:moveTo>
                  <a:cubicBezTo>
                    <a:pt x="8459" y="0"/>
                    <a:pt x="8026" y="84"/>
                    <a:pt x="7363" y="157"/>
                  </a:cubicBezTo>
                  <a:cubicBezTo>
                    <a:pt x="7114" y="188"/>
                    <a:pt x="6964" y="199"/>
                    <a:pt x="6838" y="199"/>
                  </a:cubicBezTo>
                  <a:cubicBezTo>
                    <a:pt x="6611" y="199"/>
                    <a:pt x="6468" y="164"/>
                    <a:pt x="5973" y="157"/>
                  </a:cubicBezTo>
                  <a:cubicBezTo>
                    <a:pt x="5962" y="157"/>
                    <a:pt x="5951" y="157"/>
                    <a:pt x="5940" y="157"/>
                  </a:cubicBezTo>
                  <a:cubicBezTo>
                    <a:pt x="5200" y="157"/>
                    <a:pt x="5013" y="508"/>
                    <a:pt x="4060" y="935"/>
                  </a:cubicBezTo>
                  <a:cubicBezTo>
                    <a:pt x="3092" y="1370"/>
                    <a:pt x="2136" y="2793"/>
                    <a:pt x="1747" y="3461"/>
                  </a:cubicBezTo>
                  <a:cubicBezTo>
                    <a:pt x="1347" y="4128"/>
                    <a:pt x="590" y="4873"/>
                    <a:pt x="112" y="5295"/>
                  </a:cubicBezTo>
                  <a:cubicBezTo>
                    <a:pt x="79" y="5329"/>
                    <a:pt x="45" y="5362"/>
                    <a:pt x="0" y="5396"/>
                  </a:cubicBezTo>
                  <a:cubicBezTo>
                    <a:pt x="267" y="5384"/>
                    <a:pt x="623" y="5340"/>
                    <a:pt x="1024" y="5229"/>
                  </a:cubicBezTo>
                  <a:cubicBezTo>
                    <a:pt x="1847" y="4995"/>
                    <a:pt x="1836" y="4317"/>
                    <a:pt x="2459" y="3572"/>
                  </a:cubicBezTo>
                  <a:cubicBezTo>
                    <a:pt x="3082" y="2838"/>
                    <a:pt x="3349" y="2715"/>
                    <a:pt x="3905" y="2126"/>
                  </a:cubicBezTo>
                  <a:cubicBezTo>
                    <a:pt x="4449" y="1525"/>
                    <a:pt x="5150" y="1447"/>
                    <a:pt x="6062" y="1347"/>
                  </a:cubicBezTo>
                  <a:cubicBezTo>
                    <a:pt x="6248" y="1327"/>
                    <a:pt x="6388" y="1320"/>
                    <a:pt x="6502" y="1320"/>
                  </a:cubicBezTo>
                  <a:cubicBezTo>
                    <a:pt x="6780" y="1320"/>
                    <a:pt x="6897" y="1363"/>
                    <a:pt x="7118" y="1363"/>
                  </a:cubicBezTo>
                  <a:cubicBezTo>
                    <a:pt x="7256" y="1363"/>
                    <a:pt x="7435" y="1346"/>
                    <a:pt x="7719" y="1291"/>
                  </a:cubicBezTo>
                  <a:cubicBezTo>
                    <a:pt x="8653" y="1113"/>
                    <a:pt x="9355" y="201"/>
                    <a:pt x="9355" y="201"/>
                  </a:cubicBezTo>
                  <a:lnTo>
                    <a:pt x="8943" y="13"/>
                  </a:lnTo>
                  <a:cubicBezTo>
                    <a:pt x="8887" y="1"/>
                    <a:pt x="8821" y="1"/>
                    <a:pt x="8765" y="1"/>
                  </a:cubicBezTo>
                  <a:cubicBezTo>
                    <a:pt x="8751" y="1"/>
                    <a:pt x="8736" y="0"/>
                    <a:pt x="87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02" name="Google Shape;17202;p24"/>
            <p:cNvSpPr/>
            <p:nvPr/>
          </p:nvSpPr>
          <p:spPr>
            <a:xfrm flipH="1">
              <a:off x="230646" y="219862"/>
              <a:ext cx="639914" cy="429030"/>
            </a:xfrm>
            <a:custGeom>
              <a:avLst/>
              <a:gdLst/>
              <a:ahLst/>
              <a:cxnLst/>
              <a:rect l="l" t="t" r="r" b="b"/>
              <a:pathLst>
                <a:path w="7932" h="5318" extrusionOk="0">
                  <a:moveTo>
                    <a:pt x="7931" y="1"/>
                  </a:moveTo>
                  <a:cubicBezTo>
                    <a:pt x="7909" y="1"/>
                    <a:pt x="7887" y="11"/>
                    <a:pt x="7853" y="11"/>
                  </a:cubicBezTo>
                  <a:cubicBezTo>
                    <a:pt x="7820" y="11"/>
                    <a:pt x="7798" y="23"/>
                    <a:pt x="7764" y="23"/>
                  </a:cubicBezTo>
                  <a:cubicBezTo>
                    <a:pt x="7653" y="78"/>
                    <a:pt x="7542" y="134"/>
                    <a:pt x="7430" y="179"/>
                  </a:cubicBezTo>
                  <a:cubicBezTo>
                    <a:pt x="7252" y="256"/>
                    <a:pt x="7064" y="323"/>
                    <a:pt x="6864" y="367"/>
                  </a:cubicBezTo>
                  <a:cubicBezTo>
                    <a:pt x="6641" y="412"/>
                    <a:pt x="6407" y="412"/>
                    <a:pt x="6185" y="412"/>
                  </a:cubicBezTo>
                  <a:cubicBezTo>
                    <a:pt x="6089" y="407"/>
                    <a:pt x="5996" y="405"/>
                    <a:pt x="5902" y="405"/>
                  </a:cubicBezTo>
                  <a:cubicBezTo>
                    <a:pt x="5768" y="405"/>
                    <a:pt x="5633" y="410"/>
                    <a:pt x="5495" y="423"/>
                  </a:cubicBezTo>
                  <a:cubicBezTo>
                    <a:pt x="5250" y="446"/>
                    <a:pt x="5028" y="523"/>
                    <a:pt x="4806" y="634"/>
                  </a:cubicBezTo>
                  <a:cubicBezTo>
                    <a:pt x="4572" y="757"/>
                    <a:pt x="4338" y="890"/>
                    <a:pt x="4105" y="1024"/>
                  </a:cubicBezTo>
                  <a:cubicBezTo>
                    <a:pt x="3883" y="1146"/>
                    <a:pt x="3660" y="1291"/>
                    <a:pt x="3449" y="1447"/>
                  </a:cubicBezTo>
                  <a:cubicBezTo>
                    <a:pt x="3015" y="1791"/>
                    <a:pt x="2648" y="2214"/>
                    <a:pt x="2281" y="2614"/>
                  </a:cubicBezTo>
                  <a:cubicBezTo>
                    <a:pt x="1513" y="3449"/>
                    <a:pt x="757" y="4294"/>
                    <a:pt x="79" y="5206"/>
                  </a:cubicBezTo>
                  <a:cubicBezTo>
                    <a:pt x="57" y="5239"/>
                    <a:pt x="23" y="5283"/>
                    <a:pt x="1" y="5317"/>
                  </a:cubicBezTo>
                  <a:cubicBezTo>
                    <a:pt x="35" y="5306"/>
                    <a:pt x="67" y="5306"/>
                    <a:pt x="90" y="5295"/>
                  </a:cubicBezTo>
                  <a:cubicBezTo>
                    <a:pt x="334" y="4983"/>
                    <a:pt x="579" y="4660"/>
                    <a:pt x="835" y="4361"/>
                  </a:cubicBezTo>
                  <a:cubicBezTo>
                    <a:pt x="1191" y="3926"/>
                    <a:pt x="1569" y="3504"/>
                    <a:pt x="1948" y="3081"/>
                  </a:cubicBezTo>
                  <a:cubicBezTo>
                    <a:pt x="2326" y="2670"/>
                    <a:pt x="2692" y="2247"/>
                    <a:pt x="3082" y="1858"/>
                  </a:cubicBezTo>
                  <a:cubicBezTo>
                    <a:pt x="3471" y="1469"/>
                    <a:pt x="3927" y="1168"/>
                    <a:pt x="4405" y="901"/>
                  </a:cubicBezTo>
                  <a:cubicBezTo>
                    <a:pt x="4628" y="779"/>
                    <a:pt x="4862" y="646"/>
                    <a:pt x="5095" y="557"/>
                  </a:cubicBezTo>
                  <a:cubicBezTo>
                    <a:pt x="5329" y="468"/>
                    <a:pt x="5573" y="446"/>
                    <a:pt x="5818" y="446"/>
                  </a:cubicBezTo>
                  <a:cubicBezTo>
                    <a:pt x="6003" y="446"/>
                    <a:pt x="6195" y="460"/>
                    <a:pt x="6384" y="460"/>
                  </a:cubicBezTo>
                  <a:cubicBezTo>
                    <a:pt x="6433" y="460"/>
                    <a:pt x="6482" y="459"/>
                    <a:pt x="6530" y="456"/>
                  </a:cubicBezTo>
                  <a:cubicBezTo>
                    <a:pt x="6730" y="446"/>
                    <a:pt x="6930" y="412"/>
                    <a:pt x="7130" y="345"/>
                  </a:cubicBezTo>
                  <a:cubicBezTo>
                    <a:pt x="7408" y="256"/>
                    <a:pt x="7675" y="134"/>
                    <a:pt x="793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03" name="Google Shape;17203;p24"/>
            <p:cNvSpPr/>
            <p:nvPr/>
          </p:nvSpPr>
          <p:spPr>
            <a:xfrm flipH="1">
              <a:off x="197482" y="271898"/>
              <a:ext cx="119399" cy="54778"/>
            </a:xfrm>
            <a:custGeom>
              <a:avLst/>
              <a:gdLst/>
              <a:ahLst/>
              <a:cxnLst/>
              <a:rect l="l" t="t" r="r" b="b"/>
              <a:pathLst>
                <a:path w="1480" h="679" extrusionOk="0">
                  <a:moveTo>
                    <a:pt x="1479" y="1"/>
                  </a:moveTo>
                  <a:lnTo>
                    <a:pt x="1479" y="1"/>
                  </a:lnTo>
                  <a:cubicBezTo>
                    <a:pt x="1224" y="90"/>
                    <a:pt x="979" y="201"/>
                    <a:pt x="735" y="312"/>
                  </a:cubicBezTo>
                  <a:cubicBezTo>
                    <a:pt x="490" y="423"/>
                    <a:pt x="234" y="545"/>
                    <a:pt x="1" y="679"/>
                  </a:cubicBezTo>
                  <a:cubicBezTo>
                    <a:pt x="45" y="679"/>
                    <a:pt x="100" y="668"/>
                    <a:pt x="167" y="657"/>
                  </a:cubicBezTo>
                  <a:cubicBezTo>
                    <a:pt x="267" y="601"/>
                    <a:pt x="379" y="545"/>
                    <a:pt x="490" y="490"/>
                  </a:cubicBezTo>
                  <a:cubicBezTo>
                    <a:pt x="768" y="345"/>
                    <a:pt x="1057" y="223"/>
                    <a:pt x="1346" y="100"/>
                  </a:cubicBezTo>
                  <a:lnTo>
                    <a:pt x="1479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04" name="Google Shape;17204;p24"/>
            <p:cNvSpPr/>
            <p:nvPr/>
          </p:nvSpPr>
          <p:spPr>
            <a:xfrm flipH="1">
              <a:off x="163438" y="236885"/>
              <a:ext cx="231537" cy="91566"/>
            </a:xfrm>
            <a:custGeom>
              <a:avLst/>
              <a:gdLst/>
              <a:ahLst/>
              <a:cxnLst/>
              <a:rect l="l" t="t" r="r" b="b"/>
              <a:pathLst>
                <a:path w="2870" h="1135" extrusionOk="0">
                  <a:moveTo>
                    <a:pt x="2870" y="1"/>
                  </a:moveTo>
                  <a:lnTo>
                    <a:pt x="2870" y="1"/>
                  </a:lnTo>
                  <a:cubicBezTo>
                    <a:pt x="2681" y="45"/>
                    <a:pt x="2492" y="101"/>
                    <a:pt x="2303" y="156"/>
                  </a:cubicBezTo>
                  <a:cubicBezTo>
                    <a:pt x="2047" y="223"/>
                    <a:pt x="1802" y="312"/>
                    <a:pt x="1558" y="423"/>
                  </a:cubicBezTo>
                  <a:cubicBezTo>
                    <a:pt x="1291" y="524"/>
                    <a:pt x="1035" y="635"/>
                    <a:pt x="779" y="746"/>
                  </a:cubicBezTo>
                  <a:cubicBezTo>
                    <a:pt x="512" y="857"/>
                    <a:pt x="257" y="979"/>
                    <a:pt x="0" y="1102"/>
                  </a:cubicBezTo>
                  <a:lnTo>
                    <a:pt x="146" y="1102"/>
                  </a:lnTo>
                  <a:cubicBezTo>
                    <a:pt x="234" y="1058"/>
                    <a:pt x="323" y="1013"/>
                    <a:pt x="412" y="979"/>
                  </a:cubicBezTo>
                  <a:cubicBezTo>
                    <a:pt x="646" y="868"/>
                    <a:pt x="880" y="768"/>
                    <a:pt x="1113" y="668"/>
                  </a:cubicBezTo>
                  <a:lnTo>
                    <a:pt x="1113" y="668"/>
                  </a:lnTo>
                  <a:cubicBezTo>
                    <a:pt x="890" y="813"/>
                    <a:pt x="679" y="969"/>
                    <a:pt x="468" y="1135"/>
                  </a:cubicBezTo>
                  <a:lnTo>
                    <a:pt x="568" y="1135"/>
                  </a:lnTo>
                  <a:cubicBezTo>
                    <a:pt x="668" y="1058"/>
                    <a:pt x="768" y="979"/>
                    <a:pt x="880" y="902"/>
                  </a:cubicBezTo>
                  <a:cubicBezTo>
                    <a:pt x="1102" y="735"/>
                    <a:pt x="1335" y="590"/>
                    <a:pt x="1580" y="479"/>
                  </a:cubicBezTo>
                  <a:cubicBezTo>
                    <a:pt x="1858" y="368"/>
                    <a:pt x="2136" y="267"/>
                    <a:pt x="2425" y="178"/>
                  </a:cubicBezTo>
                  <a:cubicBezTo>
                    <a:pt x="2536" y="146"/>
                    <a:pt x="2659" y="123"/>
                    <a:pt x="2781" y="101"/>
                  </a:cubicBezTo>
                  <a:cubicBezTo>
                    <a:pt x="2815" y="57"/>
                    <a:pt x="2848" y="23"/>
                    <a:pt x="287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05" name="Google Shape;17205;p24"/>
            <p:cNvSpPr/>
            <p:nvPr/>
          </p:nvSpPr>
          <p:spPr>
            <a:xfrm flipH="1">
              <a:off x="764552" y="578789"/>
              <a:ext cx="43161" cy="50341"/>
            </a:xfrm>
            <a:custGeom>
              <a:avLst/>
              <a:gdLst/>
              <a:ahLst/>
              <a:cxnLst/>
              <a:rect l="l" t="t" r="r" b="b"/>
              <a:pathLst>
                <a:path w="535" h="624" extrusionOk="0">
                  <a:moveTo>
                    <a:pt x="534" y="1"/>
                  </a:moveTo>
                  <a:lnTo>
                    <a:pt x="534" y="1"/>
                  </a:lnTo>
                  <a:cubicBezTo>
                    <a:pt x="356" y="211"/>
                    <a:pt x="178" y="412"/>
                    <a:pt x="0" y="623"/>
                  </a:cubicBezTo>
                  <a:cubicBezTo>
                    <a:pt x="245" y="478"/>
                    <a:pt x="390" y="256"/>
                    <a:pt x="5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06" name="Google Shape;17206;p24"/>
            <p:cNvSpPr/>
            <p:nvPr/>
          </p:nvSpPr>
          <p:spPr>
            <a:xfrm flipH="1">
              <a:off x="185786" y="220750"/>
              <a:ext cx="325846" cy="119480"/>
            </a:xfrm>
            <a:custGeom>
              <a:avLst/>
              <a:gdLst/>
              <a:ahLst/>
              <a:cxnLst/>
              <a:rect l="l" t="t" r="r" b="b"/>
              <a:pathLst>
                <a:path w="4039" h="1481" extrusionOk="0">
                  <a:moveTo>
                    <a:pt x="3960" y="0"/>
                  </a:moveTo>
                  <a:cubicBezTo>
                    <a:pt x="3827" y="45"/>
                    <a:pt x="3682" y="89"/>
                    <a:pt x="3549" y="134"/>
                  </a:cubicBezTo>
                  <a:cubicBezTo>
                    <a:pt x="3327" y="223"/>
                    <a:pt x="3093" y="301"/>
                    <a:pt x="2870" y="401"/>
                  </a:cubicBezTo>
                  <a:cubicBezTo>
                    <a:pt x="2637" y="490"/>
                    <a:pt x="2415" y="601"/>
                    <a:pt x="2181" y="690"/>
                  </a:cubicBezTo>
                  <a:cubicBezTo>
                    <a:pt x="1947" y="790"/>
                    <a:pt x="1713" y="868"/>
                    <a:pt x="1469" y="924"/>
                  </a:cubicBezTo>
                  <a:cubicBezTo>
                    <a:pt x="1224" y="979"/>
                    <a:pt x="991" y="1013"/>
                    <a:pt x="757" y="1102"/>
                  </a:cubicBezTo>
                  <a:cubicBezTo>
                    <a:pt x="490" y="1191"/>
                    <a:pt x="235" y="1324"/>
                    <a:pt x="1" y="1480"/>
                  </a:cubicBezTo>
                  <a:cubicBezTo>
                    <a:pt x="67" y="1468"/>
                    <a:pt x="134" y="1446"/>
                    <a:pt x="212" y="1436"/>
                  </a:cubicBezTo>
                  <a:lnTo>
                    <a:pt x="445" y="1302"/>
                  </a:lnTo>
                  <a:cubicBezTo>
                    <a:pt x="668" y="1191"/>
                    <a:pt x="902" y="1113"/>
                    <a:pt x="1157" y="1057"/>
                  </a:cubicBezTo>
                  <a:cubicBezTo>
                    <a:pt x="1391" y="1001"/>
                    <a:pt x="1624" y="957"/>
                    <a:pt x="1858" y="879"/>
                  </a:cubicBezTo>
                  <a:cubicBezTo>
                    <a:pt x="2326" y="724"/>
                    <a:pt x="2759" y="501"/>
                    <a:pt x="3226" y="323"/>
                  </a:cubicBezTo>
                  <a:cubicBezTo>
                    <a:pt x="3493" y="223"/>
                    <a:pt x="3771" y="134"/>
                    <a:pt x="4038" y="45"/>
                  </a:cubicBezTo>
                  <a:lnTo>
                    <a:pt x="396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07" name="Google Shape;17207;p24"/>
            <p:cNvSpPr/>
            <p:nvPr/>
          </p:nvSpPr>
          <p:spPr>
            <a:xfrm flipH="1">
              <a:off x="-973530" y="-340028"/>
              <a:ext cx="170547" cy="147635"/>
            </a:xfrm>
            <a:custGeom>
              <a:avLst/>
              <a:gdLst/>
              <a:ahLst/>
              <a:cxnLst/>
              <a:rect l="l" t="t" r="r" b="b"/>
              <a:pathLst>
                <a:path w="2114" h="1830" extrusionOk="0">
                  <a:moveTo>
                    <a:pt x="1524" y="1"/>
                  </a:moveTo>
                  <a:cubicBezTo>
                    <a:pt x="1215" y="1"/>
                    <a:pt x="819" y="175"/>
                    <a:pt x="634" y="267"/>
                  </a:cubicBezTo>
                  <a:cubicBezTo>
                    <a:pt x="356" y="401"/>
                    <a:pt x="0" y="646"/>
                    <a:pt x="33" y="868"/>
                  </a:cubicBezTo>
                  <a:cubicBezTo>
                    <a:pt x="67" y="1079"/>
                    <a:pt x="267" y="1024"/>
                    <a:pt x="367" y="1168"/>
                  </a:cubicBezTo>
                  <a:cubicBezTo>
                    <a:pt x="411" y="1246"/>
                    <a:pt x="378" y="1212"/>
                    <a:pt x="400" y="1346"/>
                  </a:cubicBezTo>
                  <a:cubicBezTo>
                    <a:pt x="411" y="1479"/>
                    <a:pt x="356" y="1546"/>
                    <a:pt x="522" y="1702"/>
                  </a:cubicBezTo>
                  <a:cubicBezTo>
                    <a:pt x="620" y="1787"/>
                    <a:pt x="772" y="1829"/>
                    <a:pt x="907" y="1829"/>
                  </a:cubicBezTo>
                  <a:cubicBezTo>
                    <a:pt x="1018" y="1829"/>
                    <a:pt x="1117" y="1801"/>
                    <a:pt x="1167" y="1746"/>
                  </a:cubicBezTo>
                  <a:cubicBezTo>
                    <a:pt x="1279" y="1624"/>
                    <a:pt x="1668" y="1235"/>
                    <a:pt x="1869" y="945"/>
                  </a:cubicBezTo>
                  <a:cubicBezTo>
                    <a:pt x="2057" y="668"/>
                    <a:pt x="2113" y="411"/>
                    <a:pt x="1857" y="122"/>
                  </a:cubicBezTo>
                  <a:cubicBezTo>
                    <a:pt x="1779" y="34"/>
                    <a:pt x="1660" y="1"/>
                    <a:pt x="152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08" name="Google Shape;17208;p24"/>
            <p:cNvSpPr/>
            <p:nvPr/>
          </p:nvSpPr>
          <p:spPr>
            <a:xfrm flipH="1">
              <a:off x="-969900" y="-340028"/>
              <a:ext cx="159817" cy="73818"/>
            </a:xfrm>
            <a:custGeom>
              <a:avLst/>
              <a:gdLst/>
              <a:ahLst/>
              <a:cxnLst/>
              <a:rect l="l" t="t" r="r" b="b"/>
              <a:pathLst>
                <a:path w="1981" h="915" extrusionOk="0">
                  <a:moveTo>
                    <a:pt x="1436" y="1"/>
                  </a:moveTo>
                  <a:cubicBezTo>
                    <a:pt x="1127" y="1"/>
                    <a:pt x="731" y="175"/>
                    <a:pt x="546" y="267"/>
                  </a:cubicBezTo>
                  <a:cubicBezTo>
                    <a:pt x="357" y="356"/>
                    <a:pt x="112" y="512"/>
                    <a:pt x="1" y="668"/>
                  </a:cubicBezTo>
                  <a:cubicBezTo>
                    <a:pt x="12" y="690"/>
                    <a:pt x="23" y="701"/>
                    <a:pt x="45" y="723"/>
                  </a:cubicBezTo>
                  <a:cubicBezTo>
                    <a:pt x="112" y="790"/>
                    <a:pt x="212" y="823"/>
                    <a:pt x="301" y="823"/>
                  </a:cubicBezTo>
                  <a:cubicBezTo>
                    <a:pt x="316" y="824"/>
                    <a:pt x="332" y="824"/>
                    <a:pt x="347" y="824"/>
                  </a:cubicBezTo>
                  <a:cubicBezTo>
                    <a:pt x="494" y="824"/>
                    <a:pt x="640" y="796"/>
                    <a:pt x="786" y="796"/>
                  </a:cubicBezTo>
                  <a:cubicBezTo>
                    <a:pt x="858" y="796"/>
                    <a:pt x="930" y="803"/>
                    <a:pt x="1002" y="823"/>
                  </a:cubicBezTo>
                  <a:cubicBezTo>
                    <a:pt x="1124" y="846"/>
                    <a:pt x="1224" y="901"/>
                    <a:pt x="1346" y="912"/>
                  </a:cubicBezTo>
                  <a:cubicBezTo>
                    <a:pt x="1361" y="914"/>
                    <a:pt x="1375" y="914"/>
                    <a:pt x="1390" y="914"/>
                  </a:cubicBezTo>
                  <a:cubicBezTo>
                    <a:pt x="1487" y="914"/>
                    <a:pt x="1583" y="886"/>
                    <a:pt x="1680" y="856"/>
                  </a:cubicBezTo>
                  <a:cubicBezTo>
                    <a:pt x="1736" y="846"/>
                    <a:pt x="1803" y="823"/>
                    <a:pt x="1870" y="801"/>
                  </a:cubicBezTo>
                  <a:cubicBezTo>
                    <a:pt x="1981" y="567"/>
                    <a:pt x="1981" y="356"/>
                    <a:pt x="1769" y="122"/>
                  </a:cubicBezTo>
                  <a:cubicBezTo>
                    <a:pt x="1691" y="34"/>
                    <a:pt x="1572" y="1"/>
                    <a:pt x="14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09" name="Google Shape;17209;p24"/>
            <p:cNvSpPr/>
            <p:nvPr/>
          </p:nvSpPr>
          <p:spPr>
            <a:xfrm flipH="1">
              <a:off x="-957396" y="-303320"/>
              <a:ext cx="46792" cy="9116"/>
            </a:xfrm>
            <a:custGeom>
              <a:avLst/>
              <a:gdLst/>
              <a:ahLst/>
              <a:cxnLst/>
              <a:rect l="l" t="t" r="r" b="b"/>
              <a:pathLst>
                <a:path w="580" h="113" extrusionOk="0">
                  <a:moveTo>
                    <a:pt x="579" y="1"/>
                  </a:moveTo>
                  <a:lnTo>
                    <a:pt x="579" y="1"/>
                  </a:lnTo>
                  <a:cubicBezTo>
                    <a:pt x="501" y="57"/>
                    <a:pt x="401" y="79"/>
                    <a:pt x="301" y="79"/>
                  </a:cubicBezTo>
                  <a:cubicBezTo>
                    <a:pt x="245" y="79"/>
                    <a:pt x="201" y="79"/>
                    <a:pt x="145" y="68"/>
                  </a:cubicBezTo>
                  <a:cubicBezTo>
                    <a:pt x="100" y="68"/>
                    <a:pt x="56" y="45"/>
                    <a:pt x="34" y="13"/>
                  </a:cubicBezTo>
                  <a:lnTo>
                    <a:pt x="1" y="45"/>
                  </a:lnTo>
                  <a:cubicBezTo>
                    <a:pt x="34" y="90"/>
                    <a:pt x="100" y="102"/>
                    <a:pt x="145" y="112"/>
                  </a:cubicBezTo>
                  <a:cubicBezTo>
                    <a:pt x="201" y="112"/>
                    <a:pt x="245" y="102"/>
                    <a:pt x="301" y="102"/>
                  </a:cubicBezTo>
                  <a:cubicBezTo>
                    <a:pt x="401" y="90"/>
                    <a:pt x="501" y="68"/>
                    <a:pt x="5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10" name="Google Shape;17210;p24"/>
            <p:cNvSpPr/>
            <p:nvPr/>
          </p:nvSpPr>
          <p:spPr>
            <a:xfrm flipH="1">
              <a:off x="-925045" y="-332848"/>
              <a:ext cx="29688" cy="43161"/>
            </a:xfrm>
            <a:custGeom>
              <a:avLst/>
              <a:gdLst/>
              <a:ahLst/>
              <a:cxnLst/>
              <a:rect l="l" t="t" r="r" b="b"/>
              <a:pathLst>
                <a:path w="368" h="535" extrusionOk="0">
                  <a:moveTo>
                    <a:pt x="367" y="0"/>
                  </a:moveTo>
                  <a:cubicBezTo>
                    <a:pt x="256" y="33"/>
                    <a:pt x="167" y="122"/>
                    <a:pt x="111" y="211"/>
                  </a:cubicBezTo>
                  <a:cubicBezTo>
                    <a:pt x="56" y="312"/>
                    <a:pt x="34" y="423"/>
                    <a:pt x="0" y="523"/>
                  </a:cubicBezTo>
                  <a:lnTo>
                    <a:pt x="34" y="534"/>
                  </a:lnTo>
                  <a:cubicBezTo>
                    <a:pt x="56" y="434"/>
                    <a:pt x="78" y="322"/>
                    <a:pt x="134" y="223"/>
                  </a:cubicBezTo>
                  <a:cubicBezTo>
                    <a:pt x="178" y="122"/>
                    <a:pt x="256" y="33"/>
                    <a:pt x="3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11" name="Google Shape;17211;p24"/>
            <p:cNvSpPr/>
            <p:nvPr/>
          </p:nvSpPr>
          <p:spPr>
            <a:xfrm flipH="1">
              <a:off x="-950135" y="-279924"/>
              <a:ext cx="73576" cy="9923"/>
            </a:xfrm>
            <a:custGeom>
              <a:avLst/>
              <a:gdLst/>
              <a:ahLst/>
              <a:cxnLst/>
              <a:rect l="l" t="t" r="r" b="b"/>
              <a:pathLst>
                <a:path w="912" h="123" extrusionOk="0">
                  <a:moveTo>
                    <a:pt x="45" y="0"/>
                  </a:moveTo>
                  <a:lnTo>
                    <a:pt x="0" y="56"/>
                  </a:lnTo>
                  <a:cubicBezTo>
                    <a:pt x="77" y="101"/>
                    <a:pt x="156" y="123"/>
                    <a:pt x="233" y="123"/>
                  </a:cubicBezTo>
                  <a:lnTo>
                    <a:pt x="467" y="123"/>
                  </a:lnTo>
                  <a:cubicBezTo>
                    <a:pt x="623" y="101"/>
                    <a:pt x="778" y="56"/>
                    <a:pt x="912" y="0"/>
                  </a:cubicBezTo>
                  <a:lnTo>
                    <a:pt x="912" y="0"/>
                  </a:lnTo>
                  <a:cubicBezTo>
                    <a:pt x="778" y="56"/>
                    <a:pt x="623" y="78"/>
                    <a:pt x="467" y="89"/>
                  </a:cubicBezTo>
                  <a:cubicBezTo>
                    <a:pt x="389" y="89"/>
                    <a:pt x="311" y="89"/>
                    <a:pt x="245" y="78"/>
                  </a:cubicBezTo>
                  <a:cubicBezTo>
                    <a:pt x="166" y="67"/>
                    <a:pt x="89" y="45"/>
                    <a:pt x="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12" name="Google Shape;17212;p24"/>
            <p:cNvSpPr/>
            <p:nvPr/>
          </p:nvSpPr>
          <p:spPr>
            <a:xfrm flipH="1">
              <a:off x="-912460" y="-262902"/>
              <a:ext cx="56634" cy="19846"/>
            </a:xfrm>
            <a:custGeom>
              <a:avLst/>
              <a:gdLst/>
              <a:ahLst/>
              <a:cxnLst/>
              <a:rect l="l" t="t" r="r" b="b"/>
              <a:pathLst>
                <a:path w="702" h="246" extrusionOk="0">
                  <a:moveTo>
                    <a:pt x="23" y="1"/>
                  </a:moveTo>
                  <a:lnTo>
                    <a:pt x="1" y="23"/>
                  </a:lnTo>
                  <a:cubicBezTo>
                    <a:pt x="79" y="123"/>
                    <a:pt x="201" y="190"/>
                    <a:pt x="324" y="223"/>
                  </a:cubicBezTo>
                  <a:cubicBezTo>
                    <a:pt x="446" y="246"/>
                    <a:pt x="579" y="246"/>
                    <a:pt x="702" y="246"/>
                  </a:cubicBezTo>
                  <a:cubicBezTo>
                    <a:pt x="579" y="246"/>
                    <a:pt x="446" y="234"/>
                    <a:pt x="334" y="201"/>
                  </a:cubicBezTo>
                  <a:cubicBezTo>
                    <a:pt x="213" y="167"/>
                    <a:pt x="101" y="101"/>
                    <a:pt x="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13" name="Google Shape;17213;p24"/>
            <p:cNvSpPr/>
            <p:nvPr/>
          </p:nvSpPr>
          <p:spPr>
            <a:xfrm flipH="1">
              <a:off x="-866717" y="-253866"/>
              <a:ext cx="27914" cy="38563"/>
            </a:xfrm>
            <a:custGeom>
              <a:avLst/>
              <a:gdLst/>
              <a:ahLst/>
              <a:cxnLst/>
              <a:rect l="l" t="t" r="r" b="b"/>
              <a:pathLst>
                <a:path w="346" h="478" extrusionOk="0">
                  <a:moveTo>
                    <a:pt x="56" y="0"/>
                  </a:moveTo>
                  <a:lnTo>
                    <a:pt x="1" y="11"/>
                  </a:lnTo>
                  <a:cubicBezTo>
                    <a:pt x="23" y="111"/>
                    <a:pt x="68" y="200"/>
                    <a:pt x="134" y="278"/>
                  </a:cubicBezTo>
                  <a:cubicBezTo>
                    <a:pt x="201" y="356"/>
                    <a:pt x="290" y="389"/>
                    <a:pt x="345" y="478"/>
                  </a:cubicBezTo>
                  <a:cubicBezTo>
                    <a:pt x="323" y="433"/>
                    <a:pt x="290" y="401"/>
                    <a:pt x="246" y="367"/>
                  </a:cubicBezTo>
                  <a:lnTo>
                    <a:pt x="145" y="267"/>
                  </a:lnTo>
                  <a:cubicBezTo>
                    <a:pt x="90" y="189"/>
                    <a:pt x="56" y="100"/>
                    <a:pt x="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14" name="Google Shape;17214;p24"/>
            <p:cNvSpPr/>
            <p:nvPr/>
          </p:nvSpPr>
          <p:spPr>
            <a:xfrm flipH="1">
              <a:off x="-835334" y="-296140"/>
              <a:ext cx="16216" cy="47679"/>
            </a:xfrm>
            <a:custGeom>
              <a:avLst/>
              <a:gdLst/>
              <a:ahLst/>
              <a:cxnLst/>
              <a:rect l="l" t="t" r="r" b="b"/>
              <a:pathLst>
                <a:path w="201" h="591" extrusionOk="0">
                  <a:moveTo>
                    <a:pt x="55" y="1"/>
                  </a:moveTo>
                  <a:lnTo>
                    <a:pt x="55" y="1"/>
                  </a:lnTo>
                  <a:cubicBezTo>
                    <a:pt x="45" y="57"/>
                    <a:pt x="33" y="102"/>
                    <a:pt x="22" y="157"/>
                  </a:cubicBezTo>
                  <a:cubicBezTo>
                    <a:pt x="11" y="213"/>
                    <a:pt x="0" y="257"/>
                    <a:pt x="11" y="312"/>
                  </a:cubicBezTo>
                  <a:cubicBezTo>
                    <a:pt x="11" y="368"/>
                    <a:pt x="45" y="424"/>
                    <a:pt x="78" y="468"/>
                  </a:cubicBezTo>
                  <a:cubicBezTo>
                    <a:pt x="111" y="502"/>
                    <a:pt x="156" y="546"/>
                    <a:pt x="167" y="591"/>
                  </a:cubicBezTo>
                  <a:lnTo>
                    <a:pt x="200" y="579"/>
                  </a:lnTo>
                  <a:cubicBezTo>
                    <a:pt x="178" y="524"/>
                    <a:pt x="134" y="490"/>
                    <a:pt x="100" y="446"/>
                  </a:cubicBezTo>
                  <a:cubicBezTo>
                    <a:pt x="67" y="413"/>
                    <a:pt x="33" y="368"/>
                    <a:pt x="22" y="312"/>
                  </a:cubicBezTo>
                  <a:cubicBezTo>
                    <a:pt x="22" y="268"/>
                    <a:pt x="22" y="213"/>
                    <a:pt x="33" y="157"/>
                  </a:cubicBezTo>
                  <a:cubicBezTo>
                    <a:pt x="45" y="102"/>
                    <a:pt x="55" y="57"/>
                    <a:pt x="5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15" name="Google Shape;17215;p24"/>
            <p:cNvSpPr/>
            <p:nvPr/>
          </p:nvSpPr>
          <p:spPr>
            <a:xfrm flipH="1">
              <a:off x="-858649" y="-305095"/>
              <a:ext cx="11779" cy="46791"/>
            </a:xfrm>
            <a:custGeom>
              <a:avLst/>
              <a:gdLst/>
              <a:ahLst/>
              <a:cxnLst/>
              <a:rect l="l" t="t" r="r" b="b"/>
              <a:pathLst>
                <a:path w="146" h="580" extrusionOk="0">
                  <a:moveTo>
                    <a:pt x="146" y="1"/>
                  </a:moveTo>
                  <a:cubicBezTo>
                    <a:pt x="112" y="90"/>
                    <a:pt x="67" y="179"/>
                    <a:pt x="45" y="279"/>
                  </a:cubicBezTo>
                  <a:cubicBezTo>
                    <a:pt x="12" y="368"/>
                    <a:pt x="1" y="479"/>
                    <a:pt x="23" y="579"/>
                  </a:cubicBezTo>
                  <a:lnTo>
                    <a:pt x="79" y="557"/>
                  </a:lnTo>
                  <a:cubicBezTo>
                    <a:pt x="57" y="479"/>
                    <a:pt x="57" y="379"/>
                    <a:pt x="67" y="279"/>
                  </a:cubicBezTo>
                  <a:cubicBezTo>
                    <a:pt x="90" y="190"/>
                    <a:pt x="112" y="101"/>
                    <a:pt x="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16" name="Google Shape;17216;p24"/>
            <p:cNvSpPr/>
            <p:nvPr/>
          </p:nvSpPr>
          <p:spPr>
            <a:xfrm flipH="1">
              <a:off x="-871235" y="-274600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17" name="Google Shape;17217;p24"/>
            <p:cNvSpPr/>
            <p:nvPr/>
          </p:nvSpPr>
          <p:spPr>
            <a:xfrm flipH="1">
              <a:off x="-888257" y="-317600"/>
              <a:ext cx="17103" cy="43080"/>
            </a:xfrm>
            <a:custGeom>
              <a:avLst/>
              <a:gdLst/>
              <a:ahLst/>
              <a:cxnLst/>
              <a:rect l="l" t="t" r="r" b="b"/>
              <a:pathLst>
                <a:path w="212" h="534" extrusionOk="0">
                  <a:moveTo>
                    <a:pt x="211" y="0"/>
                  </a:moveTo>
                  <a:cubicBezTo>
                    <a:pt x="200" y="56"/>
                    <a:pt x="167" y="89"/>
                    <a:pt x="144" y="133"/>
                  </a:cubicBezTo>
                  <a:lnTo>
                    <a:pt x="78" y="267"/>
                  </a:lnTo>
                  <a:cubicBezTo>
                    <a:pt x="55" y="311"/>
                    <a:pt x="45" y="356"/>
                    <a:pt x="23" y="412"/>
                  </a:cubicBezTo>
                  <a:cubicBezTo>
                    <a:pt x="23" y="434"/>
                    <a:pt x="11" y="456"/>
                    <a:pt x="11" y="479"/>
                  </a:cubicBezTo>
                  <a:lnTo>
                    <a:pt x="0" y="523"/>
                  </a:lnTo>
                  <a:lnTo>
                    <a:pt x="0" y="534"/>
                  </a:lnTo>
                  <a:cubicBezTo>
                    <a:pt x="0" y="523"/>
                    <a:pt x="11" y="523"/>
                    <a:pt x="11" y="523"/>
                  </a:cubicBezTo>
                  <a:cubicBezTo>
                    <a:pt x="11" y="523"/>
                    <a:pt x="31" y="528"/>
                    <a:pt x="44" y="528"/>
                  </a:cubicBezTo>
                  <a:cubicBezTo>
                    <a:pt x="51" y="528"/>
                    <a:pt x="55" y="527"/>
                    <a:pt x="55" y="523"/>
                  </a:cubicBezTo>
                  <a:lnTo>
                    <a:pt x="67" y="489"/>
                  </a:lnTo>
                  <a:lnTo>
                    <a:pt x="67" y="423"/>
                  </a:lnTo>
                  <a:cubicBezTo>
                    <a:pt x="78" y="368"/>
                    <a:pt x="89" y="323"/>
                    <a:pt x="100" y="279"/>
                  </a:cubicBezTo>
                  <a:cubicBezTo>
                    <a:pt x="122" y="234"/>
                    <a:pt x="134" y="190"/>
                    <a:pt x="156" y="145"/>
                  </a:cubicBezTo>
                  <a:cubicBezTo>
                    <a:pt x="178" y="101"/>
                    <a:pt x="200" y="56"/>
                    <a:pt x="21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18" name="Google Shape;17218;p24"/>
            <p:cNvSpPr/>
            <p:nvPr/>
          </p:nvSpPr>
          <p:spPr>
            <a:xfrm flipH="1">
              <a:off x="-781521" y="-348741"/>
              <a:ext cx="137470" cy="135695"/>
            </a:xfrm>
            <a:custGeom>
              <a:avLst/>
              <a:gdLst/>
              <a:ahLst/>
              <a:cxnLst/>
              <a:rect l="l" t="t" r="r" b="b"/>
              <a:pathLst>
                <a:path w="1704" h="1682" extrusionOk="0">
                  <a:moveTo>
                    <a:pt x="1374" y="1"/>
                  </a:moveTo>
                  <a:cubicBezTo>
                    <a:pt x="1289" y="1"/>
                    <a:pt x="1188" y="25"/>
                    <a:pt x="1091" y="42"/>
                  </a:cubicBezTo>
                  <a:cubicBezTo>
                    <a:pt x="902" y="64"/>
                    <a:pt x="391" y="242"/>
                    <a:pt x="201" y="608"/>
                  </a:cubicBezTo>
                  <a:cubicBezTo>
                    <a:pt x="1" y="964"/>
                    <a:pt x="101" y="1343"/>
                    <a:pt x="290" y="1432"/>
                  </a:cubicBezTo>
                  <a:cubicBezTo>
                    <a:pt x="490" y="1520"/>
                    <a:pt x="569" y="1587"/>
                    <a:pt x="713" y="1587"/>
                  </a:cubicBezTo>
                  <a:cubicBezTo>
                    <a:pt x="805" y="1587"/>
                    <a:pt x="947" y="1681"/>
                    <a:pt x="1096" y="1681"/>
                  </a:cubicBezTo>
                  <a:cubicBezTo>
                    <a:pt x="1146" y="1681"/>
                    <a:pt x="1197" y="1671"/>
                    <a:pt x="1247" y="1643"/>
                  </a:cubicBezTo>
                  <a:cubicBezTo>
                    <a:pt x="1447" y="1532"/>
                    <a:pt x="1525" y="1476"/>
                    <a:pt x="1614" y="1243"/>
                  </a:cubicBezTo>
                  <a:cubicBezTo>
                    <a:pt x="1703" y="1009"/>
                    <a:pt x="1669" y="820"/>
                    <a:pt x="1636" y="642"/>
                  </a:cubicBezTo>
                  <a:cubicBezTo>
                    <a:pt x="1603" y="464"/>
                    <a:pt x="1636" y="286"/>
                    <a:pt x="1570" y="119"/>
                  </a:cubicBezTo>
                  <a:cubicBezTo>
                    <a:pt x="1535" y="28"/>
                    <a:pt x="1463" y="1"/>
                    <a:pt x="137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19" name="Google Shape;17219;p24"/>
            <p:cNvSpPr/>
            <p:nvPr/>
          </p:nvSpPr>
          <p:spPr>
            <a:xfrm flipH="1">
              <a:off x="-774341" y="-348741"/>
              <a:ext cx="123110" cy="79626"/>
            </a:xfrm>
            <a:custGeom>
              <a:avLst/>
              <a:gdLst/>
              <a:ahLst/>
              <a:cxnLst/>
              <a:rect l="l" t="t" r="r" b="b"/>
              <a:pathLst>
                <a:path w="1526" h="987" extrusionOk="0">
                  <a:moveTo>
                    <a:pt x="1285" y="1"/>
                  </a:moveTo>
                  <a:cubicBezTo>
                    <a:pt x="1200" y="1"/>
                    <a:pt x="1099" y="25"/>
                    <a:pt x="1002" y="42"/>
                  </a:cubicBezTo>
                  <a:cubicBezTo>
                    <a:pt x="813" y="64"/>
                    <a:pt x="302" y="242"/>
                    <a:pt x="112" y="608"/>
                  </a:cubicBezTo>
                  <a:cubicBezTo>
                    <a:pt x="35" y="731"/>
                    <a:pt x="1" y="865"/>
                    <a:pt x="1" y="987"/>
                  </a:cubicBezTo>
                  <a:cubicBezTo>
                    <a:pt x="68" y="987"/>
                    <a:pt x="134" y="976"/>
                    <a:pt x="190" y="954"/>
                  </a:cubicBezTo>
                  <a:cubicBezTo>
                    <a:pt x="335" y="898"/>
                    <a:pt x="446" y="786"/>
                    <a:pt x="569" y="709"/>
                  </a:cubicBezTo>
                  <a:cubicBezTo>
                    <a:pt x="635" y="665"/>
                    <a:pt x="713" y="631"/>
                    <a:pt x="791" y="620"/>
                  </a:cubicBezTo>
                  <a:cubicBezTo>
                    <a:pt x="812" y="618"/>
                    <a:pt x="832" y="617"/>
                    <a:pt x="853" y="617"/>
                  </a:cubicBezTo>
                  <a:cubicBezTo>
                    <a:pt x="932" y="617"/>
                    <a:pt x="1012" y="631"/>
                    <a:pt x="1091" y="631"/>
                  </a:cubicBezTo>
                  <a:cubicBezTo>
                    <a:pt x="1247" y="620"/>
                    <a:pt x="1402" y="564"/>
                    <a:pt x="1525" y="464"/>
                  </a:cubicBezTo>
                  <a:cubicBezTo>
                    <a:pt x="1525" y="353"/>
                    <a:pt x="1525" y="230"/>
                    <a:pt x="1481" y="119"/>
                  </a:cubicBezTo>
                  <a:cubicBezTo>
                    <a:pt x="1446" y="28"/>
                    <a:pt x="1374" y="1"/>
                    <a:pt x="128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20" name="Google Shape;17220;p24"/>
            <p:cNvSpPr/>
            <p:nvPr/>
          </p:nvSpPr>
          <p:spPr>
            <a:xfrm flipH="1">
              <a:off x="-746429" y="-342771"/>
              <a:ext cx="9036" cy="33319"/>
            </a:xfrm>
            <a:custGeom>
              <a:avLst/>
              <a:gdLst/>
              <a:ahLst/>
              <a:cxnLst/>
              <a:rect l="l" t="t" r="r" b="b"/>
              <a:pathLst>
                <a:path w="112" h="413" extrusionOk="0">
                  <a:moveTo>
                    <a:pt x="112" y="1"/>
                  </a:moveTo>
                  <a:lnTo>
                    <a:pt x="112" y="1"/>
                  </a:lnTo>
                  <a:cubicBezTo>
                    <a:pt x="57" y="134"/>
                    <a:pt x="12" y="268"/>
                    <a:pt x="1" y="413"/>
                  </a:cubicBezTo>
                  <a:lnTo>
                    <a:pt x="34" y="413"/>
                  </a:lnTo>
                  <a:cubicBezTo>
                    <a:pt x="34" y="279"/>
                    <a:pt x="67" y="134"/>
                    <a:pt x="1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21" name="Google Shape;17221;p24"/>
            <p:cNvSpPr/>
            <p:nvPr/>
          </p:nvSpPr>
          <p:spPr>
            <a:xfrm flipH="1">
              <a:off x="-770712" y="-319456"/>
              <a:ext cx="39531" cy="25816"/>
            </a:xfrm>
            <a:custGeom>
              <a:avLst/>
              <a:gdLst/>
              <a:ahLst/>
              <a:cxnLst/>
              <a:rect l="l" t="t" r="r" b="b"/>
              <a:pathLst>
                <a:path w="490" h="320" extrusionOk="0">
                  <a:moveTo>
                    <a:pt x="490" y="1"/>
                  </a:moveTo>
                  <a:cubicBezTo>
                    <a:pt x="445" y="23"/>
                    <a:pt x="411" y="57"/>
                    <a:pt x="378" y="90"/>
                  </a:cubicBezTo>
                  <a:cubicBezTo>
                    <a:pt x="345" y="124"/>
                    <a:pt x="312" y="156"/>
                    <a:pt x="267" y="179"/>
                  </a:cubicBezTo>
                  <a:cubicBezTo>
                    <a:pt x="233" y="201"/>
                    <a:pt x="189" y="223"/>
                    <a:pt x="144" y="245"/>
                  </a:cubicBezTo>
                  <a:cubicBezTo>
                    <a:pt x="122" y="257"/>
                    <a:pt x="100" y="268"/>
                    <a:pt x="89" y="268"/>
                  </a:cubicBezTo>
                  <a:cubicBezTo>
                    <a:pt x="83" y="271"/>
                    <a:pt x="76" y="273"/>
                    <a:pt x="70" y="273"/>
                  </a:cubicBezTo>
                  <a:cubicBezTo>
                    <a:pt x="55" y="273"/>
                    <a:pt x="41" y="265"/>
                    <a:pt x="33" y="257"/>
                  </a:cubicBezTo>
                  <a:lnTo>
                    <a:pt x="0" y="302"/>
                  </a:lnTo>
                  <a:cubicBezTo>
                    <a:pt x="19" y="314"/>
                    <a:pt x="39" y="320"/>
                    <a:pt x="56" y="320"/>
                  </a:cubicBezTo>
                  <a:cubicBezTo>
                    <a:pt x="69" y="320"/>
                    <a:pt x="80" y="317"/>
                    <a:pt x="89" y="312"/>
                  </a:cubicBezTo>
                  <a:cubicBezTo>
                    <a:pt x="122" y="302"/>
                    <a:pt x="144" y="290"/>
                    <a:pt x="167" y="279"/>
                  </a:cubicBezTo>
                  <a:cubicBezTo>
                    <a:pt x="200" y="257"/>
                    <a:pt x="245" y="223"/>
                    <a:pt x="278" y="201"/>
                  </a:cubicBezTo>
                  <a:cubicBezTo>
                    <a:pt x="322" y="168"/>
                    <a:pt x="356" y="134"/>
                    <a:pt x="389" y="101"/>
                  </a:cubicBezTo>
                  <a:cubicBezTo>
                    <a:pt x="423" y="68"/>
                    <a:pt x="445" y="23"/>
                    <a:pt x="4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22" name="Google Shape;17222;p24"/>
            <p:cNvSpPr/>
            <p:nvPr/>
          </p:nvSpPr>
          <p:spPr>
            <a:xfrm flipH="1">
              <a:off x="-774342" y="-285330"/>
              <a:ext cx="57521" cy="21621"/>
            </a:xfrm>
            <a:custGeom>
              <a:avLst/>
              <a:gdLst/>
              <a:ahLst/>
              <a:cxnLst/>
              <a:rect l="l" t="t" r="r" b="b"/>
              <a:pathLst>
                <a:path w="713" h="268" extrusionOk="0">
                  <a:moveTo>
                    <a:pt x="712" y="0"/>
                  </a:moveTo>
                  <a:lnTo>
                    <a:pt x="712" y="0"/>
                  </a:lnTo>
                  <a:cubicBezTo>
                    <a:pt x="589" y="23"/>
                    <a:pt x="478" y="89"/>
                    <a:pt x="367" y="145"/>
                  </a:cubicBezTo>
                  <a:cubicBezTo>
                    <a:pt x="312" y="178"/>
                    <a:pt x="256" y="201"/>
                    <a:pt x="200" y="223"/>
                  </a:cubicBezTo>
                  <a:cubicBezTo>
                    <a:pt x="167" y="223"/>
                    <a:pt x="134" y="234"/>
                    <a:pt x="111" y="234"/>
                  </a:cubicBezTo>
                  <a:cubicBezTo>
                    <a:pt x="78" y="234"/>
                    <a:pt x="45" y="234"/>
                    <a:pt x="33" y="212"/>
                  </a:cubicBezTo>
                  <a:lnTo>
                    <a:pt x="0" y="234"/>
                  </a:lnTo>
                  <a:cubicBezTo>
                    <a:pt x="23" y="257"/>
                    <a:pt x="45" y="267"/>
                    <a:pt x="55" y="267"/>
                  </a:cubicBezTo>
                  <a:lnTo>
                    <a:pt x="111" y="267"/>
                  </a:lnTo>
                  <a:cubicBezTo>
                    <a:pt x="144" y="267"/>
                    <a:pt x="167" y="257"/>
                    <a:pt x="200" y="245"/>
                  </a:cubicBezTo>
                  <a:cubicBezTo>
                    <a:pt x="267" y="223"/>
                    <a:pt x="322" y="201"/>
                    <a:pt x="378" y="168"/>
                  </a:cubicBezTo>
                  <a:cubicBezTo>
                    <a:pt x="478" y="101"/>
                    <a:pt x="589" y="34"/>
                    <a:pt x="7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23" name="Google Shape;17223;p24"/>
            <p:cNvSpPr/>
            <p:nvPr/>
          </p:nvSpPr>
          <p:spPr>
            <a:xfrm flipH="1">
              <a:off x="-758126" y="-247573"/>
              <a:ext cx="53003" cy="17910"/>
            </a:xfrm>
            <a:custGeom>
              <a:avLst/>
              <a:gdLst/>
              <a:ahLst/>
              <a:cxnLst/>
              <a:rect l="l" t="t" r="r" b="b"/>
              <a:pathLst>
                <a:path w="657" h="222" extrusionOk="0">
                  <a:moveTo>
                    <a:pt x="657" y="1"/>
                  </a:moveTo>
                  <a:lnTo>
                    <a:pt x="657" y="1"/>
                  </a:lnTo>
                  <a:cubicBezTo>
                    <a:pt x="645" y="34"/>
                    <a:pt x="612" y="44"/>
                    <a:pt x="579" y="56"/>
                  </a:cubicBezTo>
                  <a:cubicBezTo>
                    <a:pt x="556" y="66"/>
                    <a:pt x="534" y="78"/>
                    <a:pt x="501" y="89"/>
                  </a:cubicBezTo>
                  <a:cubicBezTo>
                    <a:pt x="445" y="111"/>
                    <a:pt x="390" y="133"/>
                    <a:pt x="334" y="145"/>
                  </a:cubicBezTo>
                  <a:cubicBezTo>
                    <a:pt x="279" y="155"/>
                    <a:pt x="223" y="178"/>
                    <a:pt x="168" y="178"/>
                  </a:cubicBezTo>
                  <a:cubicBezTo>
                    <a:pt x="158" y="181"/>
                    <a:pt x="149" y="182"/>
                    <a:pt x="140" y="182"/>
                  </a:cubicBezTo>
                  <a:cubicBezTo>
                    <a:pt x="121" y="182"/>
                    <a:pt x="105" y="174"/>
                    <a:pt x="89" y="167"/>
                  </a:cubicBezTo>
                  <a:cubicBezTo>
                    <a:pt x="67" y="155"/>
                    <a:pt x="45" y="145"/>
                    <a:pt x="45" y="122"/>
                  </a:cubicBezTo>
                  <a:lnTo>
                    <a:pt x="0" y="133"/>
                  </a:lnTo>
                  <a:cubicBezTo>
                    <a:pt x="12" y="167"/>
                    <a:pt x="45" y="200"/>
                    <a:pt x="67" y="211"/>
                  </a:cubicBezTo>
                  <a:cubicBezTo>
                    <a:pt x="101" y="222"/>
                    <a:pt x="134" y="222"/>
                    <a:pt x="168" y="222"/>
                  </a:cubicBezTo>
                  <a:cubicBezTo>
                    <a:pt x="234" y="211"/>
                    <a:pt x="289" y="189"/>
                    <a:pt x="345" y="167"/>
                  </a:cubicBezTo>
                  <a:lnTo>
                    <a:pt x="512" y="100"/>
                  </a:lnTo>
                  <a:cubicBezTo>
                    <a:pt x="534" y="89"/>
                    <a:pt x="556" y="66"/>
                    <a:pt x="590" y="56"/>
                  </a:cubicBezTo>
                  <a:cubicBezTo>
                    <a:pt x="612" y="44"/>
                    <a:pt x="645" y="34"/>
                    <a:pt x="6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24" name="Google Shape;17224;p24"/>
            <p:cNvSpPr/>
            <p:nvPr/>
          </p:nvSpPr>
          <p:spPr>
            <a:xfrm flipH="1">
              <a:off x="-704316" y="-278150"/>
              <a:ext cx="36868" cy="53084"/>
            </a:xfrm>
            <a:custGeom>
              <a:avLst/>
              <a:gdLst/>
              <a:ahLst/>
              <a:cxnLst/>
              <a:rect l="l" t="t" r="r" b="b"/>
              <a:pathLst>
                <a:path w="457" h="658" extrusionOk="0">
                  <a:moveTo>
                    <a:pt x="0" y="0"/>
                  </a:moveTo>
                  <a:cubicBezTo>
                    <a:pt x="22" y="267"/>
                    <a:pt x="190" y="524"/>
                    <a:pt x="423" y="657"/>
                  </a:cubicBezTo>
                  <a:lnTo>
                    <a:pt x="457" y="613"/>
                  </a:lnTo>
                  <a:cubicBezTo>
                    <a:pt x="223" y="501"/>
                    <a:pt x="45" y="267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25" name="Google Shape;17225;p24"/>
            <p:cNvSpPr/>
            <p:nvPr/>
          </p:nvSpPr>
          <p:spPr>
            <a:xfrm flipH="1">
              <a:off x="-715933" y="-311307"/>
              <a:ext cx="34126" cy="54778"/>
            </a:xfrm>
            <a:custGeom>
              <a:avLst/>
              <a:gdLst/>
              <a:ahLst/>
              <a:cxnLst/>
              <a:rect l="l" t="t" r="r" b="b"/>
              <a:pathLst>
                <a:path w="423" h="679" extrusionOk="0">
                  <a:moveTo>
                    <a:pt x="0" y="0"/>
                  </a:moveTo>
                  <a:cubicBezTo>
                    <a:pt x="134" y="23"/>
                    <a:pt x="234" y="122"/>
                    <a:pt x="267" y="256"/>
                  </a:cubicBezTo>
                  <a:cubicBezTo>
                    <a:pt x="279" y="312"/>
                    <a:pt x="289" y="378"/>
                    <a:pt x="301" y="445"/>
                  </a:cubicBezTo>
                  <a:cubicBezTo>
                    <a:pt x="311" y="512"/>
                    <a:pt x="345" y="623"/>
                    <a:pt x="390" y="678"/>
                  </a:cubicBezTo>
                  <a:lnTo>
                    <a:pt x="423" y="601"/>
                  </a:lnTo>
                  <a:cubicBezTo>
                    <a:pt x="378" y="556"/>
                    <a:pt x="356" y="500"/>
                    <a:pt x="334" y="434"/>
                  </a:cubicBezTo>
                  <a:cubicBezTo>
                    <a:pt x="323" y="378"/>
                    <a:pt x="311" y="312"/>
                    <a:pt x="289" y="245"/>
                  </a:cubicBezTo>
                  <a:cubicBezTo>
                    <a:pt x="267" y="178"/>
                    <a:pt x="234" y="122"/>
                    <a:pt x="178" y="78"/>
                  </a:cubicBezTo>
                  <a:cubicBezTo>
                    <a:pt x="123" y="33"/>
                    <a:pt x="67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26" name="Google Shape;17226;p24"/>
            <p:cNvSpPr/>
            <p:nvPr/>
          </p:nvSpPr>
          <p:spPr>
            <a:xfrm flipH="1">
              <a:off x="-730294" y="-326636"/>
              <a:ext cx="9923" cy="36949"/>
            </a:xfrm>
            <a:custGeom>
              <a:avLst/>
              <a:gdLst/>
              <a:ahLst/>
              <a:cxnLst/>
              <a:rect l="l" t="t" r="r" b="b"/>
              <a:pathLst>
                <a:path w="123" h="458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23"/>
                    <a:pt x="45" y="68"/>
                    <a:pt x="45" y="101"/>
                  </a:cubicBezTo>
                  <a:cubicBezTo>
                    <a:pt x="45" y="146"/>
                    <a:pt x="34" y="179"/>
                    <a:pt x="34" y="223"/>
                  </a:cubicBezTo>
                  <a:cubicBezTo>
                    <a:pt x="34" y="302"/>
                    <a:pt x="45" y="391"/>
                    <a:pt x="100" y="457"/>
                  </a:cubicBezTo>
                  <a:lnTo>
                    <a:pt x="123" y="435"/>
                  </a:lnTo>
                  <a:cubicBezTo>
                    <a:pt x="78" y="379"/>
                    <a:pt x="56" y="302"/>
                    <a:pt x="56" y="223"/>
                  </a:cubicBezTo>
                  <a:lnTo>
                    <a:pt x="56" y="101"/>
                  </a:lnTo>
                  <a:cubicBezTo>
                    <a:pt x="56" y="68"/>
                    <a:pt x="45" y="23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27" name="Google Shape;17227;p24"/>
            <p:cNvSpPr/>
            <p:nvPr/>
          </p:nvSpPr>
          <p:spPr>
            <a:xfrm flipH="1">
              <a:off x="-606455" y="-262337"/>
              <a:ext cx="126498" cy="131904"/>
            </a:xfrm>
            <a:custGeom>
              <a:avLst/>
              <a:gdLst/>
              <a:ahLst/>
              <a:cxnLst/>
              <a:rect l="l" t="t" r="r" b="b"/>
              <a:pathLst>
                <a:path w="1568" h="1635" extrusionOk="0">
                  <a:moveTo>
                    <a:pt x="1158" y="1"/>
                  </a:moveTo>
                  <a:cubicBezTo>
                    <a:pt x="999" y="1"/>
                    <a:pt x="864" y="157"/>
                    <a:pt x="712" y="239"/>
                  </a:cubicBezTo>
                  <a:cubicBezTo>
                    <a:pt x="545" y="316"/>
                    <a:pt x="255" y="627"/>
                    <a:pt x="133" y="839"/>
                  </a:cubicBezTo>
                  <a:cubicBezTo>
                    <a:pt x="0" y="1039"/>
                    <a:pt x="0" y="1273"/>
                    <a:pt x="200" y="1362"/>
                  </a:cubicBezTo>
                  <a:cubicBezTo>
                    <a:pt x="245" y="1383"/>
                    <a:pt x="285" y="1390"/>
                    <a:pt x="323" y="1390"/>
                  </a:cubicBezTo>
                  <a:cubicBezTo>
                    <a:pt x="409" y="1390"/>
                    <a:pt x="481" y="1350"/>
                    <a:pt x="555" y="1350"/>
                  </a:cubicBezTo>
                  <a:cubicBezTo>
                    <a:pt x="585" y="1350"/>
                    <a:pt x="614" y="1356"/>
                    <a:pt x="645" y="1373"/>
                  </a:cubicBezTo>
                  <a:cubicBezTo>
                    <a:pt x="745" y="1440"/>
                    <a:pt x="812" y="1551"/>
                    <a:pt x="989" y="1618"/>
                  </a:cubicBezTo>
                  <a:cubicBezTo>
                    <a:pt x="1018" y="1629"/>
                    <a:pt x="1046" y="1635"/>
                    <a:pt x="1073" y="1635"/>
                  </a:cubicBezTo>
                  <a:cubicBezTo>
                    <a:pt x="1199" y="1635"/>
                    <a:pt x="1298" y="1516"/>
                    <a:pt x="1390" y="1406"/>
                  </a:cubicBezTo>
                  <a:cubicBezTo>
                    <a:pt x="1490" y="1262"/>
                    <a:pt x="1557" y="906"/>
                    <a:pt x="1546" y="750"/>
                  </a:cubicBezTo>
                  <a:cubicBezTo>
                    <a:pt x="1535" y="595"/>
                    <a:pt x="1568" y="305"/>
                    <a:pt x="1523" y="183"/>
                  </a:cubicBezTo>
                  <a:cubicBezTo>
                    <a:pt x="1479" y="61"/>
                    <a:pt x="1368" y="49"/>
                    <a:pt x="1201" y="5"/>
                  </a:cubicBezTo>
                  <a:cubicBezTo>
                    <a:pt x="1186" y="2"/>
                    <a:pt x="1172" y="1"/>
                    <a:pt x="115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28" name="Google Shape;17228;p24"/>
            <p:cNvSpPr/>
            <p:nvPr/>
          </p:nvSpPr>
          <p:spPr>
            <a:xfrm flipH="1">
              <a:off x="-603792" y="-262337"/>
              <a:ext cx="119399" cy="82934"/>
            </a:xfrm>
            <a:custGeom>
              <a:avLst/>
              <a:gdLst/>
              <a:ahLst/>
              <a:cxnLst/>
              <a:rect l="l" t="t" r="r" b="b"/>
              <a:pathLst>
                <a:path w="1480" h="1028" extrusionOk="0">
                  <a:moveTo>
                    <a:pt x="1103" y="1"/>
                  </a:moveTo>
                  <a:cubicBezTo>
                    <a:pt x="944" y="1"/>
                    <a:pt x="809" y="157"/>
                    <a:pt x="657" y="239"/>
                  </a:cubicBezTo>
                  <a:cubicBezTo>
                    <a:pt x="490" y="316"/>
                    <a:pt x="200" y="627"/>
                    <a:pt x="78" y="839"/>
                  </a:cubicBezTo>
                  <a:cubicBezTo>
                    <a:pt x="34" y="894"/>
                    <a:pt x="12" y="961"/>
                    <a:pt x="0" y="1028"/>
                  </a:cubicBezTo>
                  <a:cubicBezTo>
                    <a:pt x="56" y="1028"/>
                    <a:pt x="111" y="1017"/>
                    <a:pt x="167" y="983"/>
                  </a:cubicBezTo>
                  <a:cubicBezTo>
                    <a:pt x="479" y="850"/>
                    <a:pt x="635" y="516"/>
                    <a:pt x="957" y="394"/>
                  </a:cubicBezTo>
                  <a:cubicBezTo>
                    <a:pt x="1057" y="361"/>
                    <a:pt x="1168" y="338"/>
                    <a:pt x="1268" y="316"/>
                  </a:cubicBezTo>
                  <a:cubicBezTo>
                    <a:pt x="1346" y="294"/>
                    <a:pt x="1413" y="272"/>
                    <a:pt x="1480" y="239"/>
                  </a:cubicBezTo>
                  <a:cubicBezTo>
                    <a:pt x="1480" y="216"/>
                    <a:pt x="1468" y="205"/>
                    <a:pt x="1468" y="183"/>
                  </a:cubicBezTo>
                  <a:cubicBezTo>
                    <a:pt x="1424" y="61"/>
                    <a:pt x="1313" y="49"/>
                    <a:pt x="1146" y="5"/>
                  </a:cubicBezTo>
                  <a:cubicBezTo>
                    <a:pt x="1131" y="2"/>
                    <a:pt x="1117" y="1"/>
                    <a:pt x="11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29" name="Google Shape;17229;p24"/>
            <p:cNvSpPr/>
            <p:nvPr/>
          </p:nvSpPr>
          <p:spPr>
            <a:xfrm flipH="1">
              <a:off x="-594839" y="-229663"/>
              <a:ext cx="26139" cy="9036"/>
            </a:xfrm>
            <a:custGeom>
              <a:avLst/>
              <a:gdLst/>
              <a:ahLst/>
              <a:cxnLst/>
              <a:rect l="l" t="t" r="r" b="b"/>
              <a:pathLst>
                <a:path w="324" h="112" extrusionOk="0">
                  <a:moveTo>
                    <a:pt x="324" y="0"/>
                  </a:moveTo>
                  <a:lnTo>
                    <a:pt x="1" y="78"/>
                  </a:lnTo>
                  <a:lnTo>
                    <a:pt x="12" y="111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30" name="Google Shape;17230;p24"/>
            <p:cNvSpPr/>
            <p:nvPr/>
          </p:nvSpPr>
          <p:spPr>
            <a:xfrm flipH="1">
              <a:off x="-566844" y="-253059"/>
              <a:ext cx="8874" cy="41386"/>
            </a:xfrm>
            <a:custGeom>
              <a:avLst/>
              <a:gdLst/>
              <a:ahLst/>
              <a:cxnLst/>
              <a:rect l="l" t="t" r="r" b="b"/>
              <a:pathLst>
                <a:path w="110" h="513" extrusionOk="0">
                  <a:moveTo>
                    <a:pt x="79" y="1"/>
                  </a:moveTo>
                  <a:lnTo>
                    <a:pt x="79" y="1"/>
                  </a:lnTo>
                  <a:cubicBezTo>
                    <a:pt x="88" y="10"/>
                    <a:pt x="94" y="21"/>
                    <a:pt x="99" y="33"/>
                  </a:cubicBezTo>
                  <a:lnTo>
                    <a:pt x="99" y="33"/>
                  </a:lnTo>
                  <a:cubicBezTo>
                    <a:pt x="96" y="19"/>
                    <a:pt x="90" y="7"/>
                    <a:pt x="79" y="1"/>
                  </a:cubicBezTo>
                  <a:close/>
                  <a:moveTo>
                    <a:pt x="99" y="33"/>
                  </a:moveTo>
                  <a:cubicBezTo>
                    <a:pt x="101" y="45"/>
                    <a:pt x="101" y="57"/>
                    <a:pt x="101" y="68"/>
                  </a:cubicBezTo>
                  <a:cubicBezTo>
                    <a:pt x="101" y="79"/>
                    <a:pt x="89" y="101"/>
                    <a:pt x="79" y="124"/>
                  </a:cubicBezTo>
                  <a:cubicBezTo>
                    <a:pt x="56" y="157"/>
                    <a:pt x="34" y="201"/>
                    <a:pt x="22" y="246"/>
                  </a:cubicBezTo>
                  <a:cubicBezTo>
                    <a:pt x="0" y="334"/>
                    <a:pt x="12" y="423"/>
                    <a:pt x="34" y="512"/>
                  </a:cubicBezTo>
                  <a:lnTo>
                    <a:pt x="67" y="502"/>
                  </a:lnTo>
                  <a:cubicBezTo>
                    <a:pt x="34" y="423"/>
                    <a:pt x="22" y="334"/>
                    <a:pt x="45" y="246"/>
                  </a:cubicBezTo>
                  <a:cubicBezTo>
                    <a:pt x="45" y="201"/>
                    <a:pt x="67" y="168"/>
                    <a:pt x="89" y="124"/>
                  </a:cubicBezTo>
                  <a:cubicBezTo>
                    <a:pt x="105" y="99"/>
                    <a:pt x="110" y="64"/>
                    <a:pt x="99" y="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31" name="Google Shape;17231;p24"/>
            <p:cNvSpPr/>
            <p:nvPr/>
          </p:nvSpPr>
          <p:spPr>
            <a:xfrm flipH="1">
              <a:off x="-594838" y="-205461"/>
              <a:ext cx="45904" cy="15328"/>
            </a:xfrm>
            <a:custGeom>
              <a:avLst/>
              <a:gdLst/>
              <a:ahLst/>
              <a:cxnLst/>
              <a:rect l="l" t="t" r="r" b="b"/>
              <a:pathLst>
                <a:path w="569" h="190" extrusionOk="0">
                  <a:moveTo>
                    <a:pt x="569" y="1"/>
                  </a:moveTo>
                  <a:cubicBezTo>
                    <a:pt x="524" y="1"/>
                    <a:pt x="468" y="1"/>
                    <a:pt x="424" y="23"/>
                  </a:cubicBezTo>
                  <a:cubicBezTo>
                    <a:pt x="379" y="34"/>
                    <a:pt x="324" y="56"/>
                    <a:pt x="279" y="78"/>
                  </a:cubicBezTo>
                  <a:cubicBezTo>
                    <a:pt x="191" y="112"/>
                    <a:pt x="102" y="156"/>
                    <a:pt x="1" y="156"/>
                  </a:cubicBezTo>
                  <a:lnTo>
                    <a:pt x="1" y="189"/>
                  </a:lnTo>
                  <a:cubicBezTo>
                    <a:pt x="57" y="189"/>
                    <a:pt x="102" y="179"/>
                    <a:pt x="157" y="156"/>
                  </a:cubicBezTo>
                  <a:lnTo>
                    <a:pt x="290" y="90"/>
                  </a:lnTo>
                  <a:cubicBezTo>
                    <a:pt x="379" y="45"/>
                    <a:pt x="468" y="1"/>
                    <a:pt x="5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32" name="Google Shape;17232;p24"/>
            <p:cNvSpPr/>
            <p:nvPr/>
          </p:nvSpPr>
          <p:spPr>
            <a:xfrm flipH="1">
              <a:off x="-589433" y="-179483"/>
              <a:ext cx="50261" cy="11779"/>
            </a:xfrm>
            <a:custGeom>
              <a:avLst/>
              <a:gdLst/>
              <a:ahLst/>
              <a:cxnLst/>
              <a:rect l="l" t="t" r="r" b="b"/>
              <a:pathLst>
                <a:path w="623" h="146" extrusionOk="0">
                  <a:moveTo>
                    <a:pt x="623" y="1"/>
                  </a:moveTo>
                  <a:cubicBezTo>
                    <a:pt x="589" y="45"/>
                    <a:pt x="545" y="79"/>
                    <a:pt x="489" y="101"/>
                  </a:cubicBezTo>
                  <a:cubicBezTo>
                    <a:pt x="545" y="90"/>
                    <a:pt x="589" y="45"/>
                    <a:pt x="623" y="1"/>
                  </a:cubicBezTo>
                  <a:close/>
                  <a:moveTo>
                    <a:pt x="22" y="57"/>
                  </a:moveTo>
                  <a:lnTo>
                    <a:pt x="0" y="79"/>
                  </a:lnTo>
                  <a:cubicBezTo>
                    <a:pt x="55" y="124"/>
                    <a:pt x="111" y="134"/>
                    <a:pt x="166" y="146"/>
                  </a:cubicBezTo>
                  <a:lnTo>
                    <a:pt x="334" y="146"/>
                  </a:lnTo>
                  <a:cubicBezTo>
                    <a:pt x="389" y="134"/>
                    <a:pt x="445" y="124"/>
                    <a:pt x="489" y="101"/>
                  </a:cubicBezTo>
                  <a:lnTo>
                    <a:pt x="489" y="101"/>
                  </a:lnTo>
                  <a:cubicBezTo>
                    <a:pt x="433" y="112"/>
                    <a:pt x="389" y="124"/>
                    <a:pt x="334" y="124"/>
                  </a:cubicBezTo>
                  <a:lnTo>
                    <a:pt x="166" y="124"/>
                  </a:lnTo>
                  <a:cubicBezTo>
                    <a:pt x="111" y="112"/>
                    <a:pt x="67" y="90"/>
                    <a:pt x="22" y="5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33" name="Google Shape;17233;p24"/>
            <p:cNvSpPr/>
            <p:nvPr/>
          </p:nvSpPr>
          <p:spPr>
            <a:xfrm flipH="1">
              <a:off x="-580397" y="-160605"/>
              <a:ext cx="47598" cy="20733"/>
            </a:xfrm>
            <a:custGeom>
              <a:avLst/>
              <a:gdLst/>
              <a:ahLst/>
              <a:cxnLst/>
              <a:rect l="l" t="t" r="r" b="b"/>
              <a:pathLst>
                <a:path w="590" h="257" extrusionOk="0">
                  <a:moveTo>
                    <a:pt x="57" y="1"/>
                  </a:moveTo>
                  <a:lnTo>
                    <a:pt x="1" y="23"/>
                  </a:lnTo>
                  <a:cubicBezTo>
                    <a:pt x="12" y="56"/>
                    <a:pt x="45" y="78"/>
                    <a:pt x="68" y="90"/>
                  </a:cubicBezTo>
                  <a:lnTo>
                    <a:pt x="134" y="123"/>
                  </a:lnTo>
                  <a:lnTo>
                    <a:pt x="279" y="201"/>
                  </a:lnTo>
                  <a:cubicBezTo>
                    <a:pt x="324" y="223"/>
                    <a:pt x="379" y="246"/>
                    <a:pt x="435" y="256"/>
                  </a:cubicBezTo>
                  <a:cubicBezTo>
                    <a:pt x="479" y="256"/>
                    <a:pt x="534" y="256"/>
                    <a:pt x="590" y="246"/>
                  </a:cubicBezTo>
                  <a:lnTo>
                    <a:pt x="590" y="246"/>
                  </a:lnTo>
                  <a:cubicBezTo>
                    <a:pt x="567" y="250"/>
                    <a:pt x="545" y="252"/>
                    <a:pt x="523" y="252"/>
                  </a:cubicBezTo>
                  <a:cubicBezTo>
                    <a:pt x="491" y="252"/>
                    <a:pt x="461" y="247"/>
                    <a:pt x="435" y="234"/>
                  </a:cubicBezTo>
                  <a:cubicBezTo>
                    <a:pt x="379" y="223"/>
                    <a:pt x="334" y="201"/>
                    <a:pt x="290" y="167"/>
                  </a:cubicBezTo>
                  <a:lnTo>
                    <a:pt x="157" y="90"/>
                  </a:lnTo>
                  <a:cubicBezTo>
                    <a:pt x="112" y="56"/>
                    <a:pt x="57" y="34"/>
                    <a:pt x="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34" name="Google Shape;17234;p24"/>
            <p:cNvSpPr/>
            <p:nvPr/>
          </p:nvSpPr>
          <p:spPr>
            <a:xfrm flipH="1">
              <a:off x="-545465" y="-233294"/>
              <a:ext cx="10810" cy="50341"/>
            </a:xfrm>
            <a:custGeom>
              <a:avLst/>
              <a:gdLst/>
              <a:ahLst/>
              <a:cxnLst/>
              <a:rect l="l" t="t" r="r" b="b"/>
              <a:pathLst>
                <a:path w="134" h="624" extrusionOk="0">
                  <a:moveTo>
                    <a:pt x="0" y="1"/>
                  </a:moveTo>
                  <a:lnTo>
                    <a:pt x="0" y="1"/>
                  </a:lnTo>
                  <a:cubicBezTo>
                    <a:pt x="22" y="101"/>
                    <a:pt x="34" y="201"/>
                    <a:pt x="34" y="312"/>
                  </a:cubicBezTo>
                  <a:cubicBezTo>
                    <a:pt x="22" y="356"/>
                    <a:pt x="22" y="412"/>
                    <a:pt x="22" y="468"/>
                  </a:cubicBezTo>
                  <a:cubicBezTo>
                    <a:pt x="34" y="524"/>
                    <a:pt x="56" y="579"/>
                    <a:pt x="101" y="623"/>
                  </a:cubicBezTo>
                  <a:lnTo>
                    <a:pt x="134" y="579"/>
                  </a:lnTo>
                  <a:cubicBezTo>
                    <a:pt x="89" y="557"/>
                    <a:pt x="67" y="512"/>
                    <a:pt x="56" y="468"/>
                  </a:cubicBezTo>
                  <a:lnTo>
                    <a:pt x="56" y="312"/>
                  </a:lnTo>
                  <a:cubicBezTo>
                    <a:pt x="45" y="201"/>
                    <a:pt x="34" y="101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35" name="Google Shape;17235;p24"/>
            <p:cNvSpPr/>
            <p:nvPr/>
          </p:nvSpPr>
          <p:spPr>
            <a:xfrm flipH="1">
              <a:off x="-535622" y="-183920"/>
              <a:ext cx="35981" cy="22024"/>
            </a:xfrm>
            <a:custGeom>
              <a:avLst/>
              <a:gdLst/>
              <a:ahLst/>
              <a:cxnLst/>
              <a:rect l="l" t="t" r="r" b="b"/>
              <a:pathLst>
                <a:path w="446" h="273" extrusionOk="0">
                  <a:moveTo>
                    <a:pt x="1" y="1"/>
                  </a:moveTo>
                  <a:cubicBezTo>
                    <a:pt x="90" y="11"/>
                    <a:pt x="167" y="56"/>
                    <a:pt x="223" y="112"/>
                  </a:cubicBezTo>
                  <a:cubicBezTo>
                    <a:pt x="268" y="134"/>
                    <a:pt x="290" y="167"/>
                    <a:pt x="323" y="201"/>
                  </a:cubicBezTo>
                  <a:lnTo>
                    <a:pt x="379" y="245"/>
                  </a:lnTo>
                  <a:lnTo>
                    <a:pt x="401" y="268"/>
                  </a:lnTo>
                  <a:cubicBezTo>
                    <a:pt x="408" y="268"/>
                    <a:pt x="420" y="272"/>
                    <a:pt x="431" y="272"/>
                  </a:cubicBezTo>
                  <a:cubicBezTo>
                    <a:pt x="437" y="272"/>
                    <a:pt x="442" y="271"/>
                    <a:pt x="446" y="268"/>
                  </a:cubicBezTo>
                  <a:lnTo>
                    <a:pt x="434" y="234"/>
                  </a:lnTo>
                  <a:cubicBezTo>
                    <a:pt x="434" y="237"/>
                    <a:pt x="432" y="239"/>
                    <a:pt x="429" y="239"/>
                  </a:cubicBezTo>
                  <a:cubicBezTo>
                    <a:pt x="421" y="239"/>
                    <a:pt x="405" y="231"/>
                    <a:pt x="390" y="223"/>
                  </a:cubicBezTo>
                  <a:lnTo>
                    <a:pt x="345" y="179"/>
                  </a:lnTo>
                  <a:cubicBezTo>
                    <a:pt x="312" y="145"/>
                    <a:pt x="278" y="123"/>
                    <a:pt x="234" y="100"/>
                  </a:cubicBezTo>
                  <a:cubicBezTo>
                    <a:pt x="167" y="45"/>
                    <a:pt x="90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36" name="Google Shape;17236;p24"/>
            <p:cNvSpPr/>
            <p:nvPr/>
          </p:nvSpPr>
          <p:spPr>
            <a:xfrm flipH="1">
              <a:off x="-463819" y="-233859"/>
              <a:ext cx="138196" cy="147797"/>
            </a:xfrm>
            <a:custGeom>
              <a:avLst/>
              <a:gdLst/>
              <a:ahLst/>
              <a:cxnLst/>
              <a:rect l="l" t="t" r="r" b="b"/>
              <a:pathLst>
                <a:path w="1713" h="1832" extrusionOk="0">
                  <a:moveTo>
                    <a:pt x="1364" y="1"/>
                  </a:moveTo>
                  <a:cubicBezTo>
                    <a:pt x="1236" y="1"/>
                    <a:pt x="925" y="158"/>
                    <a:pt x="756" y="297"/>
                  </a:cubicBezTo>
                  <a:cubicBezTo>
                    <a:pt x="567" y="452"/>
                    <a:pt x="133" y="897"/>
                    <a:pt x="77" y="1142"/>
                  </a:cubicBezTo>
                  <a:cubicBezTo>
                    <a:pt x="33" y="1398"/>
                    <a:pt x="0" y="1443"/>
                    <a:pt x="233" y="1554"/>
                  </a:cubicBezTo>
                  <a:cubicBezTo>
                    <a:pt x="289" y="1582"/>
                    <a:pt x="337" y="1592"/>
                    <a:pt x="379" y="1592"/>
                  </a:cubicBezTo>
                  <a:cubicBezTo>
                    <a:pt x="502" y="1592"/>
                    <a:pt x="573" y="1503"/>
                    <a:pt x="646" y="1503"/>
                  </a:cubicBezTo>
                  <a:cubicBezTo>
                    <a:pt x="656" y="1503"/>
                    <a:pt x="667" y="1505"/>
                    <a:pt x="678" y="1509"/>
                  </a:cubicBezTo>
                  <a:cubicBezTo>
                    <a:pt x="779" y="1554"/>
                    <a:pt x="712" y="1520"/>
                    <a:pt x="779" y="1609"/>
                  </a:cubicBezTo>
                  <a:cubicBezTo>
                    <a:pt x="834" y="1698"/>
                    <a:pt x="1012" y="1821"/>
                    <a:pt x="1246" y="1832"/>
                  </a:cubicBezTo>
                  <a:cubicBezTo>
                    <a:pt x="1479" y="1832"/>
                    <a:pt x="1523" y="1542"/>
                    <a:pt x="1557" y="1298"/>
                  </a:cubicBezTo>
                  <a:cubicBezTo>
                    <a:pt x="1590" y="1053"/>
                    <a:pt x="1713" y="608"/>
                    <a:pt x="1679" y="419"/>
                  </a:cubicBezTo>
                  <a:cubicBezTo>
                    <a:pt x="1646" y="242"/>
                    <a:pt x="1501" y="52"/>
                    <a:pt x="1401" y="8"/>
                  </a:cubicBezTo>
                  <a:cubicBezTo>
                    <a:pt x="1392" y="3"/>
                    <a:pt x="1379" y="1"/>
                    <a:pt x="13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37" name="Google Shape;17237;p24"/>
            <p:cNvSpPr/>
            <p:nvPr/>
          </p:nvSpPr>
          <p:spPr>
            <a:xfrm flipH="1">
              <a:off x="-462932" y="-233859"/>
              <a:ext cx="131097" cy="93099"/>
            </a:xfrm>
            <a:custGeom>
              <a:avLst/>
              <a:gdLst/>
              <a:ahLst/>
              <a:cxnLst/>
              <a:rect l="l" t="t" r="r" b="b"/>
              <a:pathLst>
                <a:path w="1625" h="1154" extrusionOk="0">
                  <a:moveTo>
                    <a:pt x="1287" y="1"/>
                  </a:moveTo>
                  <a:cubicBezTo>
                    <a:pt x="1159" y="1"/>
                    <a:pt x="848" y="158"/>
                    <a:pt x="679" y="297"/>
                  </a:cubicBezTo>
                  <a:cubicBezTo>
                    <a:pt x="490" y="452"/>
                    <a:pt x="56" y="897"/>
                    <a:pt x="0" y="1142"/>
                  </a:cubicBezTo>
                  <a:lnTo>
                    <a:pt x="0" y="1154"/>
                  </a:lnTo>
                  <a:cubicBezTo>
                    <a:pt x="89" y="1131"/>
                    <a:pt x="178" y="1065"/>
                    <a:pt x="245" y="998"/>
                  </a:cubicBezTo>
                  <a:cubicBezTo>
                    <a:pt x="312" y="931"/>
                    <a:pt x="368" y="842"/>
                    <a:pt x="435" y="764"/>
                  </a:cubicBezTo>
                  <a:cubicBezTo>
                    <a:pt x="501" y="675"/>
                    <a:pt x="579" y="608"/>
                    <a:pt x="668" y="541"/>
                  </a:cubicBezTo>
                  <a:cubicBezTo>
                    <a:pt x="768" y="475"/>
                    <a:pt x="857" y="419"/>
                    <a:pt x="957" y="375"/>
                  </a:cubicBezTo>
                  <a:cubicBezTo>
                    <a:pt x="1013" y="341"/>
                    <a:pt x="1068" y="319"/>
                    <a:pt x="1124" y="308"/>
                  </a:cubicBezTo>
                  <a:cubicBezTo>
                    <a:pt x="1138" y="308"/>
                    <a:pt x="1151" y="306"/>
                    <a:pt x="1164" y="306"/>
                  </a:cubicBezTo>
                  <a:cubicBezTo>
                    <a:pt x="1183" y="306"/>
                    <a:pt x="1200" y="310"/>
                    <a:pt x="1213" y="331"/>
                  </a:cubicBezTo>
                  <a:cubicBezTo>
                    <a:pt x="1235" y="353"/>
                    <a:pt x="1246" y="375"/>
                    <a:pt x="1258" y="386"/>
                  </a:cubicBezTo>
                  <a:cubicBezTo>
                    <a:pt x="1324" y="475"/>
                    <a:pt x="1380" y="564"/>
                    <a:pt x="1402" y="664"/>
                  </a:cubicBezTo>
                  <a:cubicBezTo>
                    <a:pt x="1424" y="742"/>
                    <a:pt x="1380" y="875"/>
                    <a:pt x="1480" y="909"/>
                  </a:cubicBezTo>
                  <a:cubicBezTo>
                    <a:pt x="1491" y="914"/>
                    <a:pt x="1502" y="917"/>
                    <a:pt x="1513" y="917"/>
                  </a:cubicBezTo>
                  <a:cubicBezTo>
                    <a:pt x="1525" y="917"/>
                    <a:pt x="1536" y="914"/>
                    <a:pt x="1547" y="909"/>
                  </a:cubicBezTo>
                  <a:cubicBezTo>
                    <a:pt x="1591" y="719"/>
                    <a:pt x="1624" y="531"/>
                    <a:pt x="1602" y="419"/>
                  </a:cubicBezTo>
                  <a:cubicBezTo>
                    <a:pt x="1569" y="242"/>
                    <a:pt x="1424" y="52"/>
                    <a:pt x="1324" y="8"/>
                  </a:cubicBezTo>
                  <a:cubicBezTo>
                    <a:pt x="1315" y="3"/>
                    <a:pt x="1302" y="1"/>
                    <a:pt x="12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38" name="Google Shape;17238;p24"/>
            <p:cNvSpPr/>
            <p:nvPr/>
          </p:nvSpPr>
          <p:spPr>
            <a:xfrm flipH="1">
              <a:off x="-427920" y="-122929"/>
              <a:ext cx="44936" cy="15006"/>
            </a:xfrm>
            <a:custGeom>
              <a:avLst/>
              <a:gdLst/>
              <a:ahLst/>
              <a:cxnLst/>
              <a:rect l="l" t="t" r="r" b="b"/>
              <a:pathLst>
                <a:path w="557" h="186" extrusionOk="0">
                  <a:moveTo>
                    <a:pt x="34" y="1"/>
                  </a:moveTo>
                  <a:lnTo>
                    <a:pt x="1" y="45"/>
                  </a:lnTo>
                  <a:cubicBezTo>
                    <a:pt x="90" y="90"/>
                    <a:pt x="179" y="145"/>
                    <a:pt x="278" y="167"/>
                  </a:cubicBezTo>
                  <a:cubicBezTo>
                    <a:pt x="305" y="181"/>
                    <a:pt x="335" y="186"/>
                    <a:pt x="367" y="186"/>
                  </a:cubicBezTo>
                  <a:cubicBezTo>
                    <a:pt x="389" y="186"/>
                    <a:pt x="412" y="183"/>
                    <a:pt x="434" y="179"/>
                  </a:cubicBezTo>
                  <a:cubicBezTo>
                    <a:pt x="479" y="167"/>
                    <a:pt x="523" y="145"/>
                    <a:pt x="557" y="112"/>
                  </a:cubicBezTo>
                  <a:lnTo>
                    <a:pt x="557" y="112"/>
                  </a:lnTo>
                  <a:cubicBezTo>
                    <a:pt x="523" y="145"/>
                    <a:pt x="479" y="157"/>
                    <a:pt x="423" y="167"/>
                  </a:cubicBezTo>
                  <a:cubicBezTo>
                    <a:pt x="379" y="167"/>
                    <a:pt x="334" y="157"/>
                    <a:pt x="290" y="145"/>
                  </a:cubicBezTo>
                  <a:cubicBezTo>
                    <a:pt x="189" y="112"/>
                    <a:pt x="123" y="45"/>
                    <a:pt x="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39" name="Google Shape;17239;p24"/>
            <p:cNvSpPr/>
            <p:nvPr/>
          </p:nvSpPr>
          <p:spPr>
            <a:xfrm flipH="1">
              <a:off x="-384920" y="-170447"/>
              <a:ext cx="34206" cy="49454"/>
            </a:xfrm>
            <a:custGeom>
              <a:avLst/>
              <a:gdLst/>
              <a:ahLst/>
              <a:cxnLst/>
              <a:rect l="l" t="t" r="r" b="b"/>
              <a:pathLst>
                <a:path w="424" h="613" extrusionOk="0">
                  <a:moveTo>
                    <a:pt x="45" y="0"/>
                  </a:moveTo>
                  <a:lnTo>
                    <a:pt x="45" y="0"/>
                  </a:lnTo>
                  <a:cubicBezTo>
                    <a:pt x="0" y="123"/>
                    <a:pt x="23" y="267"/>
                    <a:pt x="89" y="390"/>
                  </a:cubicBezTo>
                  <a:cubicBezTo>
                    <a:pt x="122" y="445"/>
                    <a:pt x="167" y="501"/>
                    <a:pt x="223" y="534"/>
                  </a:cubicBezTo>
                  <a:cubicBezTo>
                    <a:pt x="256" y="556"/>
                    <a:pt x="278" y="578"/>
                    <a:pt x="312" y="590"/>
                  </a:cubicBezTo>
                  <a:cubicBezTo>
                    <a:pt x="334" y="601"/>
                    <a:pt x="345" y="601"/>
                    <a:pt x="367" y="612"/>
                  </a:cubicBezTo>
                  <a:cubicBezTo>
                    <a:pt x="379" y="612"/>
                    <a:pt x="412" y="612"/>
                    <a:pt x="423" y="590"/>
                  </a:cubicBezTo>
                  <a:lnTo>
                    <a:pt x="401" y="568"/>
                  </a:lnTo>
                  <a:cubicBezTo>
                    <a:pt x="389" y="568"/>
                    <a:pt x="379" y="578"/>
                    <a:pt x="367" y="578"/>
                  </a:cubicBezTo>
                  <a:cubicBezTo>
                    <a:pt x="356" y="568"/>
                    <a:pt x="345" y="568"/>
                    <a:pt x="323" y="556"/>
                  </a:cubicBezTo>
                  <a:cubicBezTo>
                    <a:pt x="300" y="545"/>
                    <a:pt x="267" y="534"/>
                    <a:pt x="245" y="512"/>
                  </a:cubicBezTo>
                  <a:cubicBezTo>
                    <a:pt x="189" y="479"/>
                    <a:pt x="134" y="434"/>
                    <a:pt x="100" y="378"/>
                  </a:cubicBezTo>
                  <a:cubicBezTo>
                    <a:pt x="33" y="267"/>
                    <a:pt x="11" y="123"/>
                    <a:pt x="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40" name="Google Shape;17240;p24"/>
            <p:cNvSpPr/>
            <p:nvPr/>
          </p:nvSpPr>
          <p:spPr>
            <a:xfrm flipH="1">
              <a:off x="-399280" y="-196506"/>
              <a:ext cx="15409" cy="48566"/>
            </a:xfrm>
            <a:custGeom>
              <a:avLst/>
              <a:gdLst/>
              <a:ahLst/>
              <a:cxnLst/>
              <a:rect l="l" t="t" r="r" b="b"/>
              <a:pathLst>
                <a:path w="191" h="602" extrusionOk="0">
                  <a:moveTo>
                    <a:pt x="12" y="1"/>
                  </a:moveTo>
                  <a:cubicBezTo>
                    <a:pt x="1" y="112"/>
                    <a:pt x="1" y="212"/>
                    <a:pt x="23" y="323"/>
                  </a:cubicBezTo>
                  <a:cubicBezTo>
                    <a:pt x="34" y="368"/>
                    <a:pt x="34" y="424"/>
                    <a:pt x="57" y="479"/>
                  </a:cubicBezTo>
                  <a:cubicBezTo>
                    <a:pt x="79" y="523"/>
                    <a:pt x="112" y="579"/>
                    <a:pt x="178" y="602"/>
                  </a:cubicBezTo>
                  <a:lnTo>
                    <a:pt x="190" y="546"/>
                  </a:lnTo>
                  <a:cubicBezTo>
                    <a:pt x="156" y="535"/>
                    <a:pt x="123" y="501"/>
                    <a:pt x="101" y="457"/>
                  </a:cubicBezTo>
                  <a:cubicBezTo>
                    <a:pt x="79" y="412"/>
                    <a:pt x="67" y="368"/>
                    <a:pt x="45" y="312"/>
                  </a:cubicBezTo>
                  <a:cubicBezTo>
                    <a:pt x="23" y="212"/>
                    <a:pt x="12" y="112"/>
                    <a:pt x="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41" name="Google Shape;17241;p24"/>
            <p:cNvSpPr/>
            <p:nvPr/>
          </p:nvSpPr>
          <p:spPr>
            <a:xfrm flipH="1">
              <a:off x="-452123" y="-185856"/>
              <a:ext cx="41306" cy="12827"/>
            </a:xfrm>
            <a:custGeom>
              <a:avLst/>
              <a:gdLst/>
              <a:ahLst/>
              <a:cxnLst/>
              <a:rect l="l" t="t" r="r" b="b"/>
              <a:pathLst>
                <a:path w="512" h="159" extrusionOk="0">
                  <a:moveTo>
                    <a:pt x="475" y="0"/>
                  </a:moveTo>
                  <a:cubicBezTo>
                    <a:pt x="399" y="0"/>
                    <a:pt x="323" y="29"/>
                    <a:pt x="256" y="58"/>
                  </a:cubicBezTo>
                  <a:cubicBezTo>
                    <a:pt x="167" y="91"/>
                    <a:pt x="89" y="124"/>
                    <a:pt x="0" y="124"/>
                  </a:cubicBezTo>
                  <a:lnTo>
                    <a:pt x="12" y="158"/>
                  </a:lnTo>
                  <a:cubicBezTo>
                    <a:pt x="101" y="147"/>
                    <a:pt x="178" y="114"/>
                    <a:pt x="256" y="69"/>
                  </a:cubicBezTo>
                  <a:cubicBezTo>
                    <a:pt x="345" y="35"/>
                    <a:pt x="423" y="2"/>
                    <a:pt x="512" y="2"/>
                  </a:cubicBezTo>
                  <a:cubicBezTo>
                    <a:pt x="500" y="1"/>
                    <a:pt x="487" y="0"/>
                    <a:pt x="4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42" name="Google Shape;17242;p24"/>
            <p:cNvSpPr/>
            <p:nvPr/>
          </p:nvSpPr>
          <p:spPr>
            <a:xfrm flipH="1">
              <a:off x="-445910" y="-156087"/>
              <a:ext cx="53084" cy="17426"/>
            </a:xfrm>
            <a:custGeom>
              <a:avLst/>
              <a:gdLst/>
              <a:ahLst/>
              <a:cxnLst/>
              <a:rect l="l" t="t" r="r" b="b"/>
              <a:pathLst>
                <a:path w="658" h="216" extrusionOk="0">
                  <a:moveTo>
                    <a:pt x="657" y="0"/>
                  </a:moveTo>
                  <a:lnTo>
                    <a:pt x="334" y="101"/>
                  </a:lnTo>
                  <a:lnTo>
                    <a:pt x="168" y="156"/>
                  </a:lnTo>
                  <a:cubicBezTo>
                    <a:pt x="146" y="167"/>
                    <a:pt x="124" y="178"/>
                    <a:pt x="90" y="178"/>
                  </a:cubicBezTo>
                  <a:cubicBezTo>
                    <a:pt x="67" y="178"/>
                    <a:pt x="45" y="167"/>
                    <a:pt x="35" y="156"/>
                  </a:cubicBezTo>
                  <a:lnTo>
                    <a:pt x="1" y="178"/>
                  </a:lnTo>
                  <a:cubicBezTo>
                    <a:pt x="17" y="203"/>
                    <a:pt x="47" y="216"/>
                    <a:pt x="75" y="216"/>
                  </a:cubicBezTo>
                  <a:cubicBezTo>
                    <a:pt x="84" y="216"/>
                    <a:pt x="93" y="214"/>
                    <a:pt x="101" y="212"/>
                  </a:cubicBezTo>
                  <a:cubicBezTo>
                    <a:pt x="134" y="212"/>
                    <a:pt x="156" y="200"/>
                    <a:pt x="179" y="190"/>
                  </a:cubicBezTo>
                  <a:lnTo>
                    <a:pt x="346" y="123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43" name="Google Shape;17243;p24"/>
            <p:cNvSpPr/>
            <p:nvPr/>
          </p:nvSpPr>
          <p:spPr>
            <a:xfrm flipH="1">
              <a:off x="-427920" y="-221596"/>
              <a:ext cx="6373" cy="28801"/>
            </a:xfrm>
            <a:custGeom>
              <a:avLst/>
              <a:gdLst/>
              <a:ahLst/>
              <a:cxnLst/>
              <a:rect l="l" t="t" r="r" b="b"/>
              <a:pathLst>
                <a:path w="79" h="357" extrusionOk="0">
                  <a:moveTo>
                    <a:pt x="79" y="1"/>
                  </a:moveTo>
                  <a:lnTo>
                    <a:pt x="79" y="1"/>
                  </a:lnTo>
                  <a:cubicBezTo>
                    <a:pt x="34" y="112"/>
                    <a:pt x="1" y="234"/>
                    <a:pt x="1" y="356"/>
                  </a:cubicBezTo>
                  <a:lnTo>
                    <a:pt x="34" y="356"/>
                  </a:lnTo>
                  <a:cubicBezTo>
                    <a:pt x="34" y="245"/>
                    <a:pt x="45" y="122"/>
                    <a:pt x="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44" name="Google Shape;17244;p24"/>
            <p:cNvSpPr/>
            <p:nvPr/>
          </p:nvSpPr>
          <p:spPr>
            <a:xfrm flipH="1">
              <a:off x="-273585" y="-185130"/>
              <a:ext cx="149007" cy="156913"/>
            </a:xfrm>
            <a:custGeom>
              <a:avLst/>
              <a:gdLst/>
              <a:ahLst/>
              <a:cxnLst/>
              <a:rect l="l" t="t" r="r" b="b"/>
              <a:pathLst>
                <a:path w="1847" h="1945" extrusionOk="0">
                  <a:moveTo>
                    <a:pt x="1481" y="1"/>
                  </a:moveTo>
                  <a:cubicBezTo>
                    <a:pt x="1362" y="1"/>
                    <a:pt x="1225" y="33"/>
                    <a:pt x="1101" y="82"/>
                  </a:cubicBezTo>
                  <a:cubicBezTo>
                    <a:pt x="868" y="171"/>
                    <a:pt x="456" y="382"/>
                    <a:pt x="245" y="694"/>
                  </a:cubicBezTo>
                  <a:cubicBezTo>
                    <a:pt x="45" y="1005"/>
                    <a:pt x="1" y="1517"/>
                    <a:pt x="123" y="1672"/>
                  </a:cubicBezTo>
                  <a:cubicBezTo>
                    <a:pt x="187" y="1754"/>
                    <a:pt x="244" y="1771"/>
                    <a:pt x="304" y="1771"/>
                  </a:cubicBezTo>
                  <a:cubicBezTo>
                    <a:pt x="350" y="1771"/>
                    <a:pt x="398" y="1760"/>
                    <a:pt x="451" y="1760"/>
                  </a:cubicBezTo>
                  <a:cubicBezTo>
                    <a:pt x="460" y="1760"/>
                    <a:pt x="469" y="1761"/>
                    <a:pt x="478" y="1761"/>
                  </a:cubicBezTo>
                  <a:cubicBezTo>
                    <a:pt x="579" y="1773"/>
                    <a:pt x="523" y="1784"/>
                    <a:pt x="668" y="1840"/>
                  </a:cubicBezTo>
                  <a:cubicBezTo>
                    <a:pt x="785" y="1873"/>
                    <a:pt x="933" y="1944"/>
                    <a:pt x="1080" y="1944"/>
                  </a:cubicBezTo>
                  <a:cubicBezTo>
                    <a:pt x="1129" y="1944"/>
                    <a:pt x="1177" y="1937"/>
                    <a:pt x="1224" y="1917"/>
                  </a:cubicBezTo>
                  <a:cubicBezTo>
                    <a:pt x="1413" y="1828"/>
                    <a:pt x="1536" y="1573"/>
                    <a:pt x="1536" y="1373"/>
                  </a:cubicBezTo>
                  <a:cubicBezTo>
                    <a:pt x="1536" y="1161"/>
                    <a:pt x="1602" y="872"/>
                    <a:pt x="1702" y="527"/>
                  </a:cubicBezTo>
                  <a:cubicBezTo>
                    <a:pt x="1791" y="194"/>
                    <a:pt x="1847" y="194"/>
                    <a:pt x="1713" y="71"/>
                  </a:cubicBezTo>
                  <a:cubicBezTo>
                    <a:pt x="1659" y="21"/>
                    <a:pt x="1576" y="1"/>
                    <a:pt x="14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45" name="Google Shape;17245;p24"/>
            <p:cNvSpPr/>
            <p:nvPr/>
          </p:nvSpPr>
          <p:spPr>
            <a:xfrm flipH="1">
              <a:off x="-272698" y="-185130"/>
              <a:ext cx="141827" cy="94632"/>
            </a:xfrm>
            <a:custGeom>
              <a:avLst/>
              <a:gdLst/>
              <a:ahLst/>
              <a:cxnLst/>
              <a:rect l="l" t="t" r="r" b="b"/>
              <a:pathLst>
                <a:path w="1758" h="1173" extrusionOk="0">
                  <a:moveTo>
                    <a:pt x="1403" y="1"/>
                  </a:moveTo>
                  <a:cubicBezTo>
                    <a:pt x="1284" y="1"/>
                    <a:pt x="1147" y="33"/>
                    <a:pt x="1023" y="82"/>
                  </a:cubicBezTo>
                  <a:cubicBezTo>
                    <a:pt x="790" y="171"/>
                    <a:pt x="378" y="382"/>
                    <a:pt x="167" y="694"/>
                  </a:cubicBezTo>
                  <a:cubicBezTo>
                    <a:pt x="89" y="827"/>
                    <a:pt x="22" y="994"/>
                    <a:pt x="0" y="1161"/>
                  </a:cubicBezTo>
                  <a:cubicBezTo>
                    <a:pt x="34" y="1172"/>
                    <a:pt x="67" y="1172"/>
                    <a:pt x="111" y="1172"/>
                  </a:cubicBezTo>
                  <a:cubicBezTo>
                    <a:pt x="212" y="1150"/>
                    <a:pt x="301" y="1083"/>
                    <a:pt x="390" y="1027"/>
                  </a:cubicBezTo>
                  <a:lnTo>
                    <a:pt x="690" y="794"/>
                  </a:lnTo>
                  <a:cubicBezTo>
                    <a:pt x="845" y="671"/>
                    <a:pt x="1013" y="483"/>
                    <a:pt x="1224" y="471"/>
                  </a:cubicBezTo>
                  <a:cubicBezTo>
                    <a:pt x="1240" y="468"/>
                    <a:pt x="1257" y="467"/>
                    <a:pt x="1274" y="467"/>
                  </a:cubicBezTo>
                  <a:cubicBezTo>
                    <a:pt x="1317" y="467"/>
                    <a:pt x="1362" y="475"/>
                    <a:pt x="1401" y="483"/>
                  </a:cubicBezTo>
                  <a:cubicBezTo>
                    <a:pt x="1458" y="483"/>
                    <a:pt x="1513" y="483"/>
                    <a:pt x="1569" y="461"/>
                  </a:cubicBezTo>
                  <a:cubicBezTo>
                    <a:pt x="1591" y="449"/>
                    <a:pt x="1624" y="449"/>
                    <a:pt x="1646" y="438"/>
                  </a:cubicBezTo>
                  <a:cubicBezTo>
                    <a:pt x="1724" y="194"/>
                    <a:pt x="1757" y="171"/>
                    <a:pt x="1635" y="71"/>
                  </a:cubicBezTo>
                  <a:cubicBezTo>
                    <a:pt x="1581" y="21"/>
                    <a:pt x="1498" y="1"/>
                    <a:pt x="14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46" name="Google Shape;17246;p24"/>
            <p:cNvSpPr/>
            <p:nvPr/>
          </p:nvSpPr>
          <p:spPr>
            <a:xfrm flipH="1">
              <a:off x="-250271" y="-150520"/>
              <a:ext cx="37756" cy="7987"/>
            </a:xfrm>
            <a:custGeom>
              <a:avLst/>
              <a:gdLst/>
              <a:ahLst/>
              <a:cxnLst/>
              <a:rect l="l" t="t" r="r" b="b"/>
              <a:pathLst>
                <a:path w="468" h="99" extrusionOk="0">
                  <a:moveTo>
                    <a:pt x="412" y="1"/>
                  </a:moveTo>
                  <a:cubicBezTo>
                    <a:pt x="392" y="1"/>
                    <a:pt x="373" y="4"/>
                    <a:pt x="357" y="9"/>
                  </a:cubicBezTo>
                  <a:cubicBezTo>
                    <a:pt x="312" y="20"/>
                    <a:pt x="278" y="32"/>
                    <a:pt x="245" y="42"/>
                  </a:cubicBezTo>
                  <a:cubicBezTo>
                    <a:pt x="201" y="54"/>
                    <a:pt x="167" y="54"/>
                    <a:pt x="123" y="64"/>
                  </a:cubicBezTo>
                  <a:cubicBezTo>
                    <a:pt x="101" y="64"/>
                    <a:pt x="73" y="70"/>
                    <a:pt x="51" y="70"/>
                  </a:cubicBezTo>
                  <a:cubicBezTo>
                    <a:pt x="40" y="70"/>
                    <a:pt x="30" y="68"/>
                    <a:pt x="23" y="64"/>
                  </a:cubicBezTo>
                  <a:lnTo>
                    <a:pt x="1" y="87"/>
                  </a:lnTo>
                  <a:cubicBezTo>
                    <a:pt x="34" y="98"/>
                    <a:pt x="56" y="98"/>
                    <a:pt x="67" y="98"/>
                  </a:cubicBezTo>
                  <a:cubicBezTo>
                    <a:pt x="90" y="98"/>
                    <a:pt x="112" y="87"/>
                    <a:pt x="134" y="87"/>
                  </a:cubicBezTo>
                  <a:cubicBezTo>
                    <a:pt x="167" y="76"/>
                    <a:pt x="212" y="64"/>
                    <a:pt x="245" y="54"/>
                  </a:cubicBezTo>
                  <a:cubicBezTo>
                    <a:pt x="278" y="42"/>
                    <a:pt x="323" y="32"/>
                    <a:pt x="357" y="20"/>
                  </a:cubicBezTo>
                  <a:cubicBezTo>
                    <a:pt x="380" y="12"/>
                    <a:pt x="409" y="5"/>
                    <a:pt x="436" y="5"/>
                  </a:cubicBezTo>
                  <a:cubicBezTo>
                    <a:pt x="447" y="5"/>
                    <a:pt x="458" y="6"/>
                    <a:pt x="468" y="9"/>
                  </a:cubicBezTo>
                  <a:cubicBezTo>
                    <a:pt x="451" y="4"/>
                    <a:pt x="431" y="1"/>
                    <a:pt x="4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47" name="Google Shape;17247;p24"/>
            <p:cNvSpPr/>
            <p:nvPr/>
          </p:nvSpPr>
          <p:spPr>
            <a:xfrm flipH="1">
              <a:off x="-217033" y="-165042"/>
              <a:ext cx="12585" cy="31463"/>
            </a:xfrm>
            <a:custGeom>
              <a:avLst/>
              <a:gdLst/>
              <a:ahLst/>
              <a:cxnLst/>
              <a:rect l="l" t="t" r="r" b="b"/>
              <a:pathLst>
                <a:path w="156" h="390" extrusionOk="0">
                  <a:moveTo>
                    <a:pt x="155" y="0"/>
                  </a:moveTo>
                  <a:lnTo>
                    <a:pt x="155" y="0"/>
                  </a:lnTo>
                  <a:cubicBezTo>
                    <a:pt x="133" y="22"/>
                    <a:pt x="100" y="44"/>
                    <a:pt x="67" y="67"/>
                  </a:cubicBezTo>
                  <a:cubicBezTo>
                    <a:pt x="45" y="89"/>
                    <a:pt x="22" y="133"/>
                    <a:pt x="22" y="167"/>
                  </a:cubicBezTo>
                  <a:cubicBezTo>
                    <a:pt x="0" y="244"/>
                    <a:pt x="0" y="311"/>
                    <a:pt x="12" y="390"/>
                  </a:cubicBezTo>
                  <a:lnTo>
                    <a:pt x="45" y="390"/>
                  </a:lnTo>
                  <a:cubicBezTo>
                    <a:pt x="34" y="311"/>
                    <a:pt x="34" y="244"/>
                    <a:pt x="34" y="167"/>
                  </a:cubicBezTo>
                  <a:cubicBezTo>
                    <a:pt x="45" y="133"/>
                    <a:pt x="45" y="100"/>
                    <a:pt x="78" y="67"/>
                  </a:cubicBezTo>
                  <a:cubicBezTo>
                    <a:pt x="100" y="44"/>
                    <a:pt x="133" y="22"/>
                    <a:pt x="15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48" name="Google Shape;17248;p24"/>
            <p:cNvSpPr/>
            <p:nvPr/>
          </p:nvSpPr>
          <p:spPr>
            <a:xfrm flipH="1">
              <a:off x="-245753" y="-125592"/>
              <a:ext cx="55666" cy="20169"/>
            </a:xfrm>
            <a:custGeom>
              <a:avLst/>
              <a:gdLst/>
              <a:ahLst/>
              <a:cxnLst/>
              <a:rect l="l" t="t" r="r" b="b"/>
              <a:pathLst>
                <a:path w="690" h="250" extrusionOk="0">
                  <a:moveTo>
                    <a:pt x="690" y="0"/>
                  </a:moveTo>
                  <a:lnTo>
                    <a:pt x="690" y="0"/>
                  </a:lnTo>
                  <a:cubicBezTo>
                    <a:pt x="568" y="12"/>
                    <a:pt x="457" y="78"/>
                    <a:pt x="345" y="134"/>
                  </a:cubicBezTo>
                  <a:cubicBezTo>
                    <a:pt x="289" y="156"/>
                    <a:pt x="245" y="178"/>
                    <a:pt x="178" y="200"/>
                  </a:cubicBezTo>
                  <a:cubicBezTo>
                    <a:pt x="156" y="212"/>
                    <a:pt x="123" y="212"/>
                    <a:pt x="101" y="212"/>
                  </a:cubicBezTo>
                  <a:cubicBezTo>
                    <a:pt x="91" y="215"/>
                    <a:pt x="82" y="216"/>
                    <a:pt x="74" y="216"/>
                  </a:cubicBezTo>
                  <a:cubicBezTo>
                    <a:pt x="54" y="216"/>
                    <a:pt x="38" y="209"/>
                    <a:pt x="22" y="200"/>
                  </a:cubicBezTo>
                  <a:lnTo>
                    <a:pt x="0" y="223"/>
                  </a:lnTo>
                  <a:cubicBezTo>
                    <a:pt x="25" y="239"/>
                    <a:pt x="49" y="249"/>
                    <a:pt x="73" y="249"/>
                  </a:cubicBezTo>
                  <a:cubicBezTo>
                    <a:pt x="83" y="249"/>
                    <a:pt x="92" y="248"/>
                    <a:pt x="101" y="245"/>
                  </a:cubicBezTo>
                  <a:cubicBezTo>
                    <a:pt x="134" y="245"/>
                    <a:pt x="167" y="234"/>
                    <a:pt x="190" y="223"/>
                  </a:cubicBezTo>
                  <a:cubicBezTo>
                    <a:pt x="245" y="200"/>
                    <a:pt x="301" y="178"/>
                    <a:pt x="356" y="145"/>
                  </a:cubicBezTo>
                  <a:cubicBezTo>
                    <a:pt x="457" y="89"/>
                    <a:pt x="568" y="22"/>
                    <a:pt x="6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49" name="Google Shape;17249;p24"/>
            <p:cNvSpPr/>
            <p:nvPr/>
          </p:nvSpPr>
          <p:spPr>
            <a:xfrm flipH="1">
              <a:off x="-237766" y="-84366"/>
              <a:ext cx="64701" cy="14441"/>
            </a:xfrm>
            <a:custGeom>
              <a:avLst/>
              <a:gdLst/>
              <a:ahLst/>
              <a:cxnLst/>
              <a:rect l="l" t="t" r="r" b="b"/>
              <a:pathLst>
                <a:path w="802" h="179" extrusionOk="0">
                  <a:moveTo>
                    <a:pt x="801" y="1"/>
                  </a:moveTo>
                  <a:cubicBezTo>
                    <a:pt x="690" y="68"/>
                    <a:pt x="556" y="101"/>
                    <a:pt x="423" y="124"/>
                  </a:cubicBezTo>
                  <a:lnTo>
                    <a:pt x="211" y="124"/>
                  </a:lnTo>
                  <a:cubicBezTo>
                    <a:pt x="189" y="124"/>
                    <a:pt x="167" y="128"/>
                    <a:pt x="148" y="128"/>
                  </a:cubicBezTo>
                  <a:cubicBezTo>
                    <a:pt x="138" y="128"/>
                    <a:pt x="130" y="127"/>
                    <a:pt x="122" y="124"/>
                  </a:cubicBezTo>
                  <a:cubicBezTo>
                    <a:pt x="89" y="124"/>
                    <a:pt x="55" y="112"/>
                    <a:pt x="55" y="90"/>
                  </a:cubicBezTo>
                  <a:lnTo>
                    <a:pt x="0" y="124"/>
                  </a:lnTo>
                  <a:cubicBezTo>
                    <a:pt x="11" y="146"/>
                    <a:pt x="33" y="157"/>
                    <a:pt x="55" y="168"/>
                  </a:cubicBezTo>
                  <a:cubicBezTo>
                    <a:pt x="78" y="168"/>
                    <a:pt x="89" y="179"/>
                    <a:pt x="111" y="179"/>
                  </a:cubicBezTo>
                  <a:cubicBezTo>
                    <a:pt x="156" y="179"/>
                    <a:pt x="189" y="179"/>
                    <a:pt x="223" y="168"/>
                  </a:cubicBezTo>
                  <a:cubicBezTo>
                    <a:pt x="289" y="168"/>
                    <a:pt x="356" y="157"/>
                    <a:pt x="423" y="146"/>
                  </a:cubicBezTo>
                  <a:cubicBezTo>
                    <a:pt x="556" y="124"/>
                    <a:pt x="690" y="79"/>
                    <a:pt x="8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50" name="Google Shape;17250;p24"/>
            <p:cNvSpPr/>
            <p:nvPr/>
          </p:nvSpPr>
          <p:spPr>
            <a:xfrm flipH="1">
              <a:off x="-225181" y="-53871"/>
              <a:ext cx="59296" cy="9116"/>
            </a:xfrm>
            <a:custGeom>
              <a:avLst/>
              <a:gdLst/>
              <a:ahLst/>
              <a:cxnLst/>
              <a:rect l="l" t="t" r="r" b="b"/>
              <a:pathLst>
                <a:path w="735" h="113" extrusionOk="0">
                  <a:moveTo>
                    <a:pt x="23" y="1"/>
                  </a:moveTo>
                  <a:lnTo>
                    <a:pt x="0" y="23"/>
                  </a:lnTo>
                  <a:cubicBezTo>
                    <a:pt x="45" y="68"/>
                    <a:pt x="111" y="90"/>
                    <a:pt x="178" y="101"/>
                  </a:cubicBezTo>
                  <a:cubicBezTo>
                    <a:pt x="212" y="107"/>
                    <a:pt x="242" y="107"/>
                    <a:pt x="273" y="107"/>
                  </a:cubicBezTo>
                  <a:cubicBezTo>
                    <a:pt x="303" y="107"/>
                    <a:pt x="333" y="107"/>
                    <a:pt x="367" y="112"/>
                  </a:cubicBezTo>
                  <a:lnTo>
                    <a:pt x="734" y="112"/>
                  </a:lnTo>
                  <a:lnTo>
                    <a:pt x="367" y="90"/>
                  </a:lnTo>
                  <a:cubicBezTo>
                    <a:pt x="300" y="90"/>
                    <a:pt x="245" y="79"/>
                    <a:pt x="178" y="68"/>
                  </a:cubicBezTo>
                  <a:cubicBezTo>
                    <a:pt x="122" y="68"/>
                    <a:pt x="67" y="45"/>
                    <a:pt x="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51" name="Google Shape;17251;p24"/>
            <p:cNvSpPr/>
            <p:nvPr/>
          </p:nvSpPr>
          <p:spPr>
            <a:xfrm flipH="1">
              <a:off x="-168627" y="-96871"/>
              <a:ext cx="17103" cy="38643"/>
            </a:xfrm>
            <a:custGeom>
              <a:avLst/>
              <a:gdLst/>
              <a:ahLst/>
              <a:cxnLst/>
              <a:rect l="l" t="t" r="r" b="b"/>
              <a:pathLst>
                <a:path w="212" h="479" extrusionOk="0">
                  <a:moveTo>
                    <a:pt x="23" y="0"/>
                  </a:moveTo>
                  <a:lnTo>
                    <a:pt x="23" y="0"/>
                  </a:lnTo>
                  <a:cubicBezTo>
                    <a:pt x="11" y="89"/>
                    <a:pt x="0" y="178"/>
                    <a:pt x="23" y="267"/>
                  </a:cubicBezTo>
                  <a:cubicBezTo>
                    <a:pt x="45" y="312"/>
                    <a:pt x="67" y="345"/>
                    <a:pt x="100" y="378"/>
                  </a:cubicBezTo>
                  <a:cubicBezTo>
                    <a:pt x="112" y="400"/>
                    <a:pt x="122" y="412"/>
                    <a:pt x="144" y="434"/>
                  </a:cubicBezTo>
                  <a:lnTo>
                    <a:pt x="167" y="457"/>
                  </a:lnTo>
                  <a:cubicBezTo>
                    <a:pt x="178" y="467"/>
                    <a:pt x="189" y="479"/>
                    <a:pt x="201" y="479"/>
                  </a:cubicBezTo>
                  <a:lnTo>
                    <a:pt x="211" y="445"/>
                  </a:lnTo>
                  <a:lnTo>
                    <a:pt x="189" y="434"/>
                  </a:lnTo>
                  <a:lnTo>
                    <a:pt x="167" y="412"/>
                  </a:lnTo>
                  <a:cubicBezTo>
                    <a:pt x="144" y="400"/>
                    <a:pt x="134" y="378"/>
                    <a:pt x="122" y="368"/>
                  </a:cubicBezTo>
                  <a:cubicBezTo>
                    <a:pt x="89" y="334"/>
                    <a:pt x="55" y="301"/>
                    <a:pt x="45" y="256"/>
                  </a:cubicBezTo>
                  <a:cubicBezTo>
                    <a:pt x="11" y="178"/>
                    <a:pt x="23" y="89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52" name="Google Shape;17252;p24"/>
            <p:cNvSpPr/>
            <p:nvPr/>
          </p:nvSpPr>
          <p:spPr>
            <a:xfrm flipH="1">
              <a:off x="-185650" y="-152537"/>
              <a:ext cx="13553" cy="58409"/>
            </a:xfrm>
            <a:custGeom>
              <a:avLst/>
              <a:gdLst/>
              <a:ahLst/>
              <a:cxnLst/>
              <a:rect l="l" t="t" r="r" b="b"/>
              <a:pathLst>
                <a:path w="168" h="724" extrusionOk="0">
                  <a:moveTo>
                    <a:pt x="67" y="1"/>
                  </a:moveTo>
                  <a:cubicBezTo>
                    <a:pt x="57" y="57"/>
                    <a:pt x="34" y="123"/>
                    <a:pt x="23" y="178"/>
                  </a:cubicBezTo>
                  <a:cubicBezTo>
                    <a:pt x="12" y="245"/>
                    <a:pt x="1" y="301"/>
                    <a:pt x="12" y="368"/>
                  </a:cubicBezTo>
                  <a:cubicBezTo>
                    <a:pt x="12" y="490"/>
                    <a:pt x="57" y="623"/>
                    <a:pt x="134" y="724"/>
                  </a:cubicBezTo>
                  <a:lnTo>
                    <a:pt x="168" y="702"/>
                  </a:lnTo>
                  <a:cubicBezTo>
                    <a:pt x="90" y="601"/>
                    <a:pt x="45" y="490"/>
                    <a:pt x="34" y="368"/>
                  </a:cubicBezTo>
                  <a:cubicBezTo>
                    <a:pt x="23" y="301"/>
                    <a:pt x="23" y="245"/>
                    <a:pt x="34" y="178"/>
                  </a:cubicBezTo>
                  <a:cubicBezTo>
                    <a:pt x="45" y="123"/>
                    <a:pt x="57" y="57"/>
                    <a:pt x="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53" name="Google Shape;17253;p24"/>
            <p:cNvSpPr/>
            <p:nvPr/>
          </p:nvSpPr>
          <p:spPr>
            <a:xfrm flipH="1">
              <a:off x="-120140" y="-152053"/>
              <a:ext cx="149007" cy="160463"/>
            </a:xfrm>
            <a:custGeom>
              <a:avLst/>
              <a:gdLst/>
              <a:ahLst/>
              <a:cxnLst/>
              <a:rect l="l" t="t" r="r" b="b"/>
              <a:pathLst>
                <a:path w="1847" h="1989" extrusionOk="0">
                  <a:moveTo>
                    <a:pt x="1588" y="1"/>
                  </a:moveTo>
                  <a:cubicBezTo>
                    <a:pt x="1401" y="1"/>
                    <a:pt x="1199" y="226"/>
                    <a:pt x="1035" y="328"/>
                  </a:cubicBezTo>
                  <a:cubicBezTo>
                    <a:pt x="846" y="429"/>
                    <a:pt x="457" y="384"/>
                    <a:pt x="234" y="551"/>
                  </a:cubicBezTo>
                  <a:cubicBezTo>
                    <a:pt x="0" y="729"/>
                    <a:pt x="45" y="1163"/>
                    <a:pt x="101" y="1363"/>
                  </a:cubicBezTo>
                  <a:cubicBezTo>
                    <a:pt x="156" y="1563"/>
                    <a:pt x="267" y="1541"/>
                    <a:pt x="401" y="1574"/>
                  </a:cubicBezTo>
                  <a:cubicBezTo>
                    <a:pt x="556" y="1618"/>
                    <a:pt x="512" y="1841"/>
                    <a:pt x="657" y="1952"/>
                  </a:cubicBezTo>
                  <a:cubicBezTo>
                    <a:pt x="688" y="1978"/>
                    <a:pt x="722" y="1989"/>
                    <a:pt x="761" y="1989"/>
                  </a:cubicBezTo>
                  <a:cubicBezTo>
                    <a:pt x="889" y="1989"/>
                    <a:pt x="1060" y="1859"/>
                    <a:pt x="1258" y="1697"/>
                  </a:cubicBezTo>
                  <a:cubicBezTo>
                    <a:pt x="1502" y="1485"/>
                    <a:pt x="1769" y="651"/>
                    <a:pt x="1814" y="362"/>
                  </a:cubicBezTo>
                  <a:cubicBezTo>
                    <a:pt x="1847" y="73"/>
                    <a:pt x="1847" y="51"/>
                    <a:pt x="1636" y="6"/>
                  </a:cubicBezTo>
                  <a:cubicBezTo>
                    <a:pt x="1620" y="3"/>
                    <a:pt x="1604" y="1"/>
                    <a:pt x="158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54" name="Google Shape;17254;p24"/>
            <p:cNvSpPr/>
            <p:nvPr/>
          </p:nvSpPr>
          <p:spPr>
            <a:xfrm flipH="1">
              <a:off x="-118365" y="-152053"/>
              <a:ext cx="142714" cy="85273"/>
            </a:xfrm>
            <a:custGeom>
              <a:avLst/>
              <a:gdLst/>
              <a:ahLst/>
              <a:cxnLst/>
              <a:rect l="l" t="t" r="r" b="b"/>
              <a:pathLst>
                <a:path w="1769" h="1057" extrusionOk="0">
                  <a:moveTo>
                    <a:pt x="1532" y="1"/>
                  </a:moveTo>
                  <a:cubicBezTo>
                    <a:pt x="1345" y="1"/>
                    <a:pt x="1143" y="226"/>
                    <a:pt x="979" y="328"/>
                  </a:cubicBezTo>
                  <a:cubicBezTo>
                    <a:pt x="790" y="429"/>
                    <a:pt x="401" y="384"/>
                    <a:pt x="178" y="551"/>
                  </a:cubicBezTo>
                  <a:cubicBezTo>
                    <a:pt x="33" y="662"/>
                    <a:pt x="0" y="862"/>
                    <a:pt x="0" y="1040"/>
                  </a:cubicBezTo>
                  <a:cubicBezTo>
                    <a:pt x="39" y="1051"/>
                    <a:pt x="78" y="1056"/>
                    <a:pt x="116" y="1056"/>
                  </a:cubicBezTo>
                  <a:cubicBezTo>
                    <a:pt x="266" y="1056"/>
                    <a:pt x="413" y="982"/>
                    <a:pt x="545" y="929"/>
                  </a:cubicBezTo>
                  <a:cubicBezTo>
                    <a:pt x="734" y="862"/>
                    <a:pt x="945" y="874"/>
                    <a:pt x="1135" y="807"/>
                  </a:cubicBezTo>
                  <a:cubicBezTo>
                    <a:pt x="1323" y="740"/>
                    <a:pt x="1446" y="562"/>
                    <a:pt x="1568" y="395"/>
                  </a:cubicBezTo>
                  <a:lnTo>
                    <a:pt x="1768" y="95"/>
                  </a:lnTo>
                  <a:cubicBezTo>
                    <a:pt x="1746" y="51"/>
                    <a:pt x="1691" y="28"/>
                    <a:pt x="1580" y="6"/>
                  </a:cubicBezTo>
                  <a:cubicBezTo>
                    <a:pt x="1564" y="3"/>
                    <a:pt x="1548" y="1"/>
                    <a:pt x="153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55" name="Google Shape;17255;p24"/>
            <p:cNvSpPr/>
            <p:nvPr/>
          </p:nvSpPr>
          <p:spPr>
            <a:xfrm flipH="1">
              <a:off x="-78028" y="-129222"/>
              <a:ext cx="9036" cy="27914"/>
            </a:xfrm>
            <a:custGeom>
              <a:avLst/>
              <a:gdLst/>
              <a:ahLst/>
              <a:cxnLst/>
              <a:rect l="l" t="t" r="r" b="b"/>
              <a:pathLst>
                <a:path w="112" h="346" extrusionOk="0">
                  <a:moveTo>
                    <a:pt x="111" y="1"/>
                  </a:moveTo>
                  <a:cubicBezTo>
                    <a:pt x="67" y="45"/>
                    <a:pt x="33" y="101"/>
                    <a:pt x="22" y="156"/>
                  </a:cubicBezTo>
                  <a:cubicBezTo>
                    <a:pt x="11" y="223"/>
                    <a:pt x="0" y="290"/>
                    <a:pt x="0" y="346"/>
                  </a:cubicBezTo>
                  <a:lnTo>
                    <a:pt x="33" y="346"/>
                  </a:lnTo>
                  <a:lnTo>
                    <a:pt x="33" y="168"/>
                  </a:lnTo>
                  <a:cubicBezTo>
                    <a:pt x="45" y="101"/>
                    <a:pt x="67" y="45"/>
                    <a:pt x="11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56" name="Google Shape;17256;p24"/>
            <p:cNvSpPr/>
            <p:nvPr/>
          </p:nvSpPr>
          <p:spPr>
            <a:xfrm flipH="1">
              <a:off x="-105780" y="-101389"/>
              <a:ext cx="43161" cy="10972"/>
            </a:xfrm>
            <a:custGeom>
              <a:avLst/>
              <a:gdLst/>
              <a:ahLst/>
              <a:cxnLst/>
              <a:rect l="l" t="t" r="r" b="b"/>
              <a:pathLst>
                <a:path w="535" h="136" extrusionOk="0">
                  <a:moveTo>
                    <a:pt x="535" y="1"/>
                  </a:moveTo>
                  <a:cubicBezTo>
                    <a:pt x="446" y="1"/>
                    <a:pt x="357" y="23"/>
                    <a:pt x="268" y="45"/>
                  </a:cubicBezTo>
                  <a:cubicBezTo>
                    <a:pt x="223" y="56"/>
                    <a:pt x="179" y="78"/>
                    <a:pt x="146" y="90"/>
                  </a:cubicBezTo>
                  <a:cubicBezTo>
                    <a:pt x="124" y="95"/>
                    <a:pt x="101" y="98"/>
                    <a:pt x="80" y="98"/>
                  </a:cubicBezTo>
                  <a:cubicBezTo>
                    <a:pt x="60" y="98"/>
                    <a:pt x="40" y="95"/>
                    <a:pt x="23" y="90"/>
                  </a:cubicBezTo>
                  <a:lnTo>
                    <a:pt x="1" y="123"/>
                  </a:lnTo>
                  <a:cubicBezTo>
                    <a:pt x="22" y="131"/>
                    <a:pt x="42" y="135"/>
                    <a:pt x="61" y="135"/>
                  </a:cubicBezTo>
                  <a:cubicBezTo>
                    <a:pt x="91" y="135"/>
                    <a:pt x="119" y="126"/>
                    <a:pt x="146" y="112"/>
                  </a:cubicBezTo>
                  <a:cubicBezTo>
                    <a:pt x="190" y="101"/>
                    <a:pt x="235" y="78"/>
                    <a:pt x="268" y="68"/>
                  </a:cubicBezTo>
                  <a:cubicBezTo>
                    <a:pt x="357" y="34"/>
                    <a:pt x="446" y="12"/>
                    <a:pt x="5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57" name="Google Shape;17257;p24"/>
            <p:cNvSpPr/>
            <p:nvPr/>
          </p:nvSpPr>
          <p:spPr>
            <a:xfrm flipH="1">
              <a:off x="-98600" y="-72668"/>
              <a:ext cx="59296" cy="8148"/>
            </a:xfrm>
            <a:custGeom>
              <a:avLst/>
              <a:gdLst/>
              <a:ahLst/>
              <a:cxnLst/>
              <a:rect l="l" t="t" r="r" b="b"/>
              <a:pathLst>
                <a:path w="735" h="101" extrusionOk="0">
                  <a:moveTo>
                    <a:pt x="34" y="1"/>
                  </a:moveTo>
                  <a:lnTo>
                    <a:pt x="1" y="12"/>
                  </a:lnTo>
                  <a:cubicBezTo>
                    <a:pt x="12" y="45"/>
                    <a:pt x="34" y="68"/>
                    <a:pt x="67" y="78"/>
                  </a:cubicBezTo>
                  <a:cubicBezTo>
                    <a:pt x="101" y="100"/>
                    <a:pt x="134" y="100"/>
                    <a:pt x="168" y="100"/>
                  </a:cubicBezTo>
                  <a:cubicBezTo>
                    <a:pt x="235" y="90"/>
                    <a:pt x="301" y="78"/>
                    <a:pt x="357" y="68"/>
                  </a:cubicBezTo>
                  <a:cubicBezTo>
                    <a:pt x="423" y="56"/>
                    <a:pt x="490" y="45"/>
                    <a:pt x="546" y="34"/>
                  </a:cubicBezTo>
                  <a:cubicBezTo>
                    <a:pt x="585" y="28"/>
                    <a:pt x="624" y="21"/>
                    <a:pt x="660" y="21"/>
                  </a:cubicBezTo>
                  <a:cubicBezTo>
                    <a:pt x="686" y="21"/>
                    <a:pt x="712" y="24"/>
                    <a:pt x="735" y="34"/>
                  </a:cubicBezTo>
                  <a:cubicBezTo>
                    <a:pt x="707" y="17"/>
                    <a:pt x="677" y="12"/>
                    <a:pt x="645" y="12"/>
                  </a:cubicBezTo>
                  <a:cubicBezTo>
                    <a:pt x="613" y="12"/>
                    <a:pt x="579" y="17"/>
                    <a:pt x="546" y="23"/>
                  </a:cubicBezTo>
                  <a:cubicBezTo>
                    <a:pt x="479" y="23"/>
                    <a:pt x="423" y="34"/>
                    <a:pt x="357" y="45"/>
                  </a:cubicBezTo>
                  <a:cubicBezTo>
                    <a:pt x="301" y="56"/>
                    <a:pt x="235" y="68"/>
                    <a:pt x="168" y="68"/>
                  </a:cubicBezTo>
                  <a:cubicBezTo>
                    <a:pt x="146" y="68"/>
                    <a:pt x="112" y="68"/>
                    <a:pt x="79" y="56"/>
                  </a:cubicBezTo>
                  <a:cubicBezTo>
                    <a:pt x="57" y="45"/>
                    <a:pt x="34" y="23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58" name="Google Shape;17258;p24"/>
            <p:cNvSpPr/>
            <p:nvPr/>
          </p:nvSpPr>
          <p:spPr>
            <a:xfrm flipH="1">
              <a:off x="-38497" y="-36768"/>
              <a:ext cx="29688" cy="31463"/>
            </a:xfrm>
            <a:custGeom>
              <a:avLst/>
              <a:gdLst/>
              <a:ahLst/>
              <a:cxnLst/>
              <a:rect l="l" t="t" r="r" b="b"/>
              <a:pathLst>
                <a:path w="368" h="390" extrusionOk="0">
                  <a:moveTo>
                    <a:pt x="45" y="1"/>
                  </a:moveTo>
                  <a:lnTo>
                    <a:pt x="0" y="23"/>
                  </a:lnTo>
                  <a:cubicBezTo>
                    <a:pt x="23" y="56"/>
                    <a:pt x="45" y="67"/>
                    <a:pt x="67" y="78"/>
                  </a:cubicBezTo>
                  <a:cubicBezTo>
                    <a:pt x="89" y="78"/>
                    <a:pt x="101" y="90"/>
                    <a:pt x="123" y="100"/>
                  </a:cubicBezTo>
                  <a:cubicBezTo>
                    <a:pt x="156" y="123"/>
                    <a:pt x="190" y="145"/>
                    <a:pt x="223" y="179"/>
                  </a:cubicBezTo>
                  <a:cubicBezTo>
                    <a:pt x="279" y="245"/>
                    <a:pt x="323" y="323"/>
                    <a:pt x="368" y="390"/>
                  </a:cubicBezTo>
                  <a:cubicBezTo>
                    <a:pt x="323" y="312"/>
                    <a:pt x="290" y="234"/>
                    <a:pt x="234" y="167"/>
                  </a:cubicBezTo>
                  <a:cubicBezTo>
                    <a:pt x="212" y="134"/>
                    <a:pt x="178" y="100"/>
                    <a:pt x="145" y="67"/>
                  </a:cubicBezTo>
                  <a:cubicBezTo>
                    <a:pt x="101" y="45"/>
                    <a:pt x="57" y="34"/>
                    <a:pt x="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59" name="Google Shape;17259;p24"/>
            <p:cNvSpPr/>
            <p:nvPr/>
          </p:nvSpPr>
          <p:spPr>
            <a:xfrm flipH="1">
              <a:off x="-60925" y="-57421"/>
              <a:ext cx="35013" cy="17184"/>
            </a:xfrm>
            <a:custGeom>
              <a:avLst/>
              <a:gdLst/>
              <a:ahLst/>
              <a:cxnLst/>
              <a:rect l="l" t="t" r="r" b="b"/>
              <a:pathLst>
                <a:path w="434" h="213" extrusionOk="0">
                  <a:moveTo>
                    <a:pt x="22" y="0"/>
                  </a:moveTo>
                  <a:lnTo>
                    <a:pt x="0" y="34"/>
                  </a:lnTo>
                  <a:cubicBezTo>
                    <a:pt x="33" y="45"/>
                    <a:pt x="45" y="89"/>
                    <a:pt x="89" y="112"/>
                  </a:cubicBezTo>
                  <a:cubicBezTo>
                    <a:pt x="122" y="134"/>
                    <a:pt x="156" y="145"/>
                    <a:pt x="200" y="156"/>
                  </a:cubicBezTo>
                  <a:cubicBezTo>
                    <a:pt x="278" y="178"/>
                    <a:pt x="356" y="201"/>
                    <a:pt x="434" y="212"/>
                  </a:cubicBezTo>
                  <a:cubicBezTo>
                    <a:pt x="356" y="201"/>
                    <a:pt x="278" y="168"/>
                    <a:pt x="200" y="134"/>
                  </a:cubicBezTo>
                  <a:cubicBezTo>
                    <a:pt x="167" y="123"/>
                    <a:pt x="134" y="112"/>
                    <a:pt x="111" y="89"/>
                  </a:cubicBezTo>
                  <a:cubicBezTo>
                    <a:pt x="78" y="67"/>
                    <a:pt x="67" y="23"/>
                    <a:pt x="2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60" name="Google Shape;17260;p24"/>
            <p:cNvSpPr/>
            <p:nvPr/>
          </p:nvSpPr>
          <p:spPr>
            <a:xfrm flipH="1">
              <a:off x="-17844" y="-88803"/>
              <a:ext cx="29608" cy="47598"/>
            </a:xfrm>
            <a:custGeom>
              <a:avLst/>
              <a:gdLst/>
              <a:ahLst/>
              <a:cxnLst/>
              <a:rect l="l" t="t" r="r" b="b"/>
              <a:pathLst>
                <a:path w="367" h="590" extrusionOk="0">
                  <a:moveTo>
                    <a:pt x="22" y="1"/>
                  </a:moveTo>
                  <a:cubicBezTo>
                    <a:pt x="0" y="112"/>
                    <a:pt x="33" y="234"/>
                    <a:pt x="89" y="334"/>
                  </a:cubicBezTo>
                  <a:cubicBezTo>
                    <a:pt x="144" y="434"/>
                    <a:pt x="233" y="523"/>
                    <a:pt x="334" y="590"/>
                  </a:cubicBezTo>
                  <a:lnTo>
                    <a:pt x="367" y="534"/>
                  </a:lnTo>
                  <a:cubicBezTo>
                    <a:pt x="267" y="490"/>
                    <a:pt x="178" y="412"/>
                    <a:pt x="111" y="323"/>
                  </a:cubicBezTo>
                  <a:cubicBezTo>
                    <a:pt x="55" y="234"/>
                    <a:pt x="11" y="123"/>
                    <a:pt x="2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61" name="Google Shape;17261;p24"/>
            <p:cNvSpPr/>
            <p:nvPr/>
          </p:nvSpPr>
          <p:spPr>
            <a:xfrm flipH="1">
              <a:off x="-38497" y="-108569"/>
              <a:ext cx="7261" cy="45823"/>
            </a:xfrm>
            <a:custGeom>
              <a:avLst/>
              <a:gdLst/>
              <a:ahLst/>
              <a:cxnLst/>
              <a:rect l="l" t="t" r="r" b="b"/>
              <a:pathLst>
                <a:path w="90" h="568" extrusionOk="0">
                  <a:moveTo>
                    <a:pt x="78" y="1"/>
                  </a:moveTo>
                  <a:cubicBezTo>
                    <a:pt x="45" y="34"/>
                    <a:pt x="34" y="90"/>
                    <a:pt x="34" y="134"/>
                  </a:cubicBezTo>
                  <a:cubicBezTo>
                    <a:pt x="23" y="179"/>
                    <a:pt x="34" y="234"/>
                    <a:pt x="34" y="279"/>
                  </a:cubicBezTo>
                  <a:cubicBezTo>
                    <a:pt x="45" y="323"/>
                    <a:pt x="45" y="368"/>
                    <a:pt x="34" y="412"/>
                  </a:cubicBezTo>
                  <a:cubicBezTo>
                    <a:pt x="34" y="457"/>
                    <a:pt x="23" y="501"/>
                    <a:pt x="1" y="535"/>
                  </a:cubicBezTo>
                  <a:lnTo>
                    <a:pt x="56" y="568"/>
                  </a:lnTo>
                  <a:cubicBezTo>
                    <a:pt x="68" y="513"/>
                    <a:pt x="78" y="468"/>
                    <a:pt x="78" y="424"/>
                  </a:cubicBezTo>
                  <a:cubicBezTo>
                    <a:pt x="90" y="368"/>
                    <a:pt x="78" y="323"/>
                    <a:pt x="68" y="279"/>
                  </a:cubicBezTo>
                  <a:cubicBezTo>
                    <a:pt x="56" y="223"/>
                    <a:pt x="45" y="179"/>
                    <a:pt x="45" y="134"/>
                  </a:cubicBezTo>
                  <a:cubicBezTo>
                    <a:pt x="45" y="90"/>
                    <a:pt x="45" y="45"/>
                    <a:pt x="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62" name="Google Shape;17262;p24"/>
            <p:cNvSpPr/>
            <p:nvPr/>
          </p:nvSpPr>
          <p:spPr>
            <a:xfrm flipH="1">
              <a:off x="-121914" y="54719"/>
              <a:ext cx="209997" cy="157558"/>
            </a:xfrm>
            <a:custGeom>
              <a:avLst/>
              <a:gdLst/>
              <a:ahLst/>
              <a:cxnLst/>
              <a:rect l="l" t="t" r="r" b="b"/>
              <a:pathLst>
                <a:path w="2603" h="1953" extrusionOk="0">
                  <a:moveTo>
                    <a:pt x="1123" y="0"/>
                  </a:moveTo>
                  <a:cubicBezTo>
                    <a:pt x="947" y="0"/>
                    <a:pt x="805" y="98"/>
                    <a:pt x="690" y="190"/>
                  </a:cubicBezTo>
                  <a:cubicBezTo>
                    <a:pt x="523" y="323"/>
                    <a:pt x="590" y="335"/>
                    <a:pt x="579" y="523"/>
                  </a:cubicBezTo>
                  <a:cubicBezTo>
                    <a:pt x="579" y="612"/>
                    <a:pt x="467" y="635"/>
                    <a:pt x="312" y="746"/>
                  </a:cubicBezTo>
                  <a:cubicBezTo>
                    <a:pt x="156" y="857"/>
                    <a:pt x="0" y="968"/>
                    <a:pt x="134" y="1191"/>
                  </a:cubicBezTo>
                  <a:cubicBezTo>
                    <a:pt x="257" y="1425"/>
                    <a:pt x="746" y="1647"/>
                    <a:pt x="1090" y="1781"/>
                  </a:cubicBezTo>
                  <a:cubicBezTo>
                    <a:pt x="1327" y="1880"/>
                    <a:pt x="1569" y="1953"/>
                    <a:pt x="1816" y="1953"/>
                  </a:cubicBezTo>
                  <a:cubicBezTo>
                    <a:pt x="1929" y="1953"/>
                    <a:pt x="2043" y="1937"/>
                    <a:pt x="2158" y="1903"/>
                  </a:cubicBezTo>
                  <a:cubicBezTo>
                    <a:pt x="2525" y="1791"/>
                    <a:pt x="2603" y="1670"/>
                    <a:pt x="2581" y="1514"/>
                  </a:cubicBezTo>
                  <a:cubicBezTo>
                    <a:pt x="2570" y="1347"/>
                    <a:pt x="2325" y="1324"/>
                    <a:pt x="2192" y="1180"/>
                  </a:cubicBezTo>
                  <a:cubicBezTo>
                    <a:pt x="2058" y="1024"/>
                    <a:pt x="2202" y="713"/>
                    <a:pt x="2058" y="523"/>
                  </a:cubicBezTo>
                  <a:cubicBezTo>
                    <a:pt x="1925" y="335"/>
                    <a:pt x="1680" y="234"/>
                    <a:pt x="1379" y="68"/>
                  </a:cubicBezTo>
                  <a:cubicBezTo>
                    <a:pt x="1287" y="20"/>
                    <a:pt x="1201" y="0"/>
                    <a:pt x="11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63" name="Google Shape;17263;p24"/>
            <p:cNvSpPr/>
            <p:nvPr/>
          </p:nvSpPr>
          <p:spPr>
            <a:xfrm flipH="1">
              <a:off x="-121108" y="56574"/>
              <a:ext cx="127547" cy="135534"/>
            </a:xfrm>
            <a:custGeom>
              <a:avLst/>
              <a:gdLst/>
              <a:ahLst/>
              <a:cxnLst/>
              <a:rect l="l" t="t" r="r" b="b"/>
              <a:pathLst>
                <a:path w="1581" h="1680" extrusionOk="0">
                  <a:moveTo>
                    <a:pt x="278" y="0"/>
                  </a:moveTo>
                  <a:cubicBezTo>
                    <a:pt x="189" y="67"/>
                    <a:pt x="123" y="145"/>
                    <a:pt x="78" y="234"/>
                  </a:cubicBezTo>
                  <a:cubicBezTo>
                    <a:pt x="1" y="389"/>
                    <a:pt x="11" y="567"/>
                    <a:pt x="100" y="723"/>
                  </a:cubicBezTo>
                  <a:cubicBezTo>
                    <a:pt x="189" y="890"/>
                    <a:pt x="345" y="1012"/>
                    <a:pt x="501" y="1113"/>
                  </a:cubicBezTo>
                  <a:cubicBezTo>
                    <a:pt x="601" y="1168"/>
                    <a:pt x="690" y="1224"/>
                    <a:pt x="790" y="1279"/>
                  </a:cubicBezTo>
                  <a:lnTo>
                    <a:pt x="1057" y="1446"/>
                  </a:lnTo>
                  <a:cubicBezTo>
                    <a:pt x="1213" y="1535"/>
                    <a:pt x="1368" y="1624"/>
                    <a:pt x="1524" y="1679"/>
                  </a:cubicBezTo>
                  <a:cubicBezTo>
                    <a:pt x="1569" y="1624"/>
                    <a:pt x="1580" y="1558"/>
                    <a:pt x="1569" y="1491"/>
                  </a:cubicBezTo>
                  <a:cubicBezTo>
                    <a:pt x="1558" y="1324"/>
                    <a:pt x="1313" y="1301"/>
                    <a:pt x="1180" y="1157"/>
                  </a:cubicBezTo>
                  <a:cubicBezTo>
                    <a:pt x="1046" y="1001"/>
                    <a:pt x="1190" y="690"/>
                    <a:pt x="1046" y="500"/>
                  </a:cubicBezTo>
                  <a:cubicBezTo>
                    <a:pt x="913" y="312"/>
                    <a:pt x="668" y="211"/>
                    <a:pt x="367" y="45"/>
                  </a:cubicBezTo>
                  <a:cubicBezTo>
                    <a:pt x="334" y="23"/>
                    <a:pt x="301" y="11"/>
                    <a:pt x="27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64" name="Google Shape;17264;p24"/>
            <p:cNvSpPr/>
            <p:nvPr/>
          </p:nvSpPr>
          <p:spPr>
            <a:xfrm flipH="1">
              <a:off x="32417" y="104092"/>
              <a:ext cx="29608" cy="56634"/>
            </a:xfrm>
            <a:custGeom>
              <a:avLst/>
              <a:gdLst/>
              <a:ahLst/>
              <a:cxnLst/>
              <a:rect l="l" t="t" r="r" b="b"/>
              <a:pathLst>
                <a:path w="367" h="702" extrusionOk="0">
                  <a:moveTo>
                    <a:pt x="312" y="0"/>
                  </a:moveTo>
                  <a:cubicBezTo>
                    <a:pt x="312" y="57"/>
                    <a:pt x="289" y="112"/>
                    <a:pt x="256" y="168"/>
                  </a:cubicBezTo>
                  <a:cubicBezTo>
                    <a:pt x="211" y="223"/>
                    <a:pt x="167" y="279"/>
                    <a:pt x="122" y="323"/>
                  </a:cubicBezTo>
                  <a:cubicBezTo>
                    <a:pt x="78" y="379"/>
                    <a:pt x="33" y="435"/>
                    <a:pt x="22" y="501"/>
                  </a:cubicBezTo>
                  <a:cubicBezTo>
                    <a:pt x="0" y="568"/>
                    <a:pt x="0" y="646"/>
                    <a:pt x="33" y="702"/>
                  </a:cubicBezTo>
                  <a:cubicBezTo>
                    <a:pt x="0" y="635"/>
                    <a:pt x="11" y="568"/>
                    <a:pt x="33" y="501"/>
                  </a:cubicBezTo>
                  <a:cubicBezTo>
                    <a:pt x="55" y="445"/>
                    <a:pt x="100" y="390"/>
                    <a:pt x="144" y="346"/>
                  </a:cubicBezTo>
                  <a:cubicBezTo>
                    <a:pt x="189" y="301"/>
                    <a:pt x="245" y="257"/>
                    <a:pt x="289" y="201"/>
                  </a:cubicBezTo>
                  <a:cubicBezTo>
                    <a:pt x="334" y="145"/>
                    <a:pt x="367" y="79"/>
                    <a:pt x="3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65" name="Google Shape;17265;p24"/>
            <p:cNvSpPr/>
            <p:nvPr/>
          </p:nvSpPr>
          <p:spPr>
            <a:xfrm flipH="1">
              <a:off x="14426" y="111273"/>
              <a:ext cx="9036" cy="56634"/>
            </a:xfrm>
            <a:custGeom>
              <a:avLst/>
              <a:gdLst/>
              <a:ahLst/>
              <a:cxnLst/>
              <a:rect l="l" t="t" r="r" b="b"/>
              <a:pathLst>
                <a:path w="112" h="702" extrusionOk="0">
                  <a:moveTo>
                    <a:pt x="56" y="0"/>
                  </a:moveTo>
                  <a:cubicBezTo>
                    <a:pt x="67" y="112"/>
                    <a:pt x="22" y="234"/>
                    <a:pt x="12" y="356"/>
                  </a:cubicBezTo>
                  <a:cubicBezTo>
                    <a:pt x="0" y="423"/>
                    <a:pt x="0" y="490"/>
                    <a:pt x="12" y="546"/>
                  </a:cubicBezTo>
                  <a:cubicBezTo>
                    <a:pt x="34" y="613"/>
                    <a:pt x="56" y="668"/>
                    <a:pt x="111" y="702"/>
                  </a:cubicBezTo>
                  <a:cubicBezTo>
                    <a:pt x="67" y="657"/>
                    <a:pt x="34" y="601"/>
                    <a:pt x="22" y="546"/>
                  </a:cubicBezTo>
                  <a:cubicBezTo>
                    <a:pt x="12" y="479"/>
                    <a:pt x="22" y="423"/>
                    <a:pt x="34" y="368"/>
                  </a:cubicBezTo>
                  <a:cubicBezTo>
                    <a:pt x="56" y="245"/>
                    <a:pt x="111" y="134"/>
                    <a:pt x="1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66" name="Google Shape;17266;p24"/>
            <p:cNvSpPr/>
            <p:nvPr/>
          </p:nvSpPr>
          <p:spPr>
            <a:xfrm flipH="1">
              <a:off x="-25992" y="130635"/>
              <a:ext cx="13634" cy="46227"/>
            </a:xfrm>
            <a:custGeom>
              <a:avLst/>
              <a:gdLst/>
              <a:ahLst/>
              <a:cxnLst/>
              <a:rect l="l" t="t" r="r" b="b"/>
              <a:pathLst>
                <a:path w="169" h="573" extrusionOk="0">
                  <a:moveTo>
                    <a:pt x="9" y="0"/>
                  </a:moveTo>
                  <a:cubicBezTo>
                    <a:pt x="7" y="0"/>
                    <a:pt x="5" y="2"/>
                    <a:pt x="1" y="5"/>
                  </a:cubicBezTo>
                  <a:lnTo>
                    <a:pt x="57" y="39"/>
                  </a:lnTo>
                  <a:lnTo>
                    <a:pt x="45" y="39"/>
                  </a:lnTo>
                  <a:lnTo>
                    <a:pt x="13" y="17"/>
                  </a:lnTo>
                  <a:lnTo>
                    <a:pt x="13" y="17"/>
                  </a:lnTo>
                  <a:cubicBezTo>
                    <a:pt x="45" y="116"/>
                    <a:pt x="68" y="205"/>
                    <a:pt x="79" y="306"/>
                  </a:cubicBezTo>
                  <a:cubicBezTo>
                    <a:pt x="90" y="350"/>
                    <a:pt x="79" y="406"/>
                    <a:pt x="90" y="450"/>
                  </a:cubicBezTo>
                  <a:cubicBezTo>
                    <a:pt x="90" y="477"/>
                    <a:pt x="98" y="504"/>
                    <a:pt x="111" y="526"/>
                  </a:cubicBezTo>
                  <a:lnTo>
                    <a:pt x="111" y="526"/>
                  </a:lnTo>
                  <a:cubicBezTo>
                    <a:pt x="101" y="504"/>
                    <a:pt x="101" y="483"/>
                    <a:pt x="101" y="450"/>
                  </a:cubicBezTo>
                  <a:cubicBezTo>
                    <a:pt x="101" y="406"/>
                    <a:pt x="112" y="350"/>
                    <a:pt x="112" y="306"/>
                  </a:cubicBezTo>
                  <a:cubicBezTo>
                    <a:pt x="112" y="205"/>
                    <a:pt x="79" y="27"/>
                    <a:pt x="79" y="27"/>
                  </a:cubicBezTo>
                  <a:lnTo>
                    <a:pt x="23" y="5"/>
                  </a:lnTo>
                  <a:cubicBezTo>
                    <a:pt x="16" y="5"/>
                    <a:pt x="14" y="0"/>
                    <a:pt x="9" y="0"/>
                  </a:cubicBezTo>
                  <a:close/>
                  <a:moveTo>
                    <a:pt x="111" y="526"/>
                  </a:moveTo>
                  <a:cubicBezTo>
                    <a:pt x="111" y="527"/>
                    <a:pt x="112" y="528"/>
                    <a:pt x="112" y="528"/>
                  </a:cubicBezTo>
                  <a:cubicBezTo>
                    <a:pt x="116" y="536"/>
                    <a:pt x="122" y="543"/>
                    <a:pt x="128" y="548"/>
                  </a:cubicBezTo>
                  <a:lnTo>
                    <a:pt x="128" y="548"/>
                  </a:lnTo>
                  <a:cubicBezTo>
                    <a:pt x="122" y="542"/>
                    <a:pt x="116" y="534"/>
                    <a:pt x="111" y="526"/>
                  </a:cubicBezTo>
                  <a:close/>
                  <a:moveTo>
                    <a:pt x="128" y="548"/>
                  </a:moveTo>
                  <a:cubicBezTo>
                    <a:pt x="140" y="560"/>
                    <a:pt x="153" y="569"/>
                    <a:pt x="168" y="573"/>
                  </a:cubicBezTo>
                  <a:cubicBezTo>
                    <a:pt x="154" y="565"/>
                    <a:pt x="140" y="558"/>
                    <a:pt x="128" y="548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67" name="Google Shape;17267;p24"/>
            <p:cNvSpPr/>
            <p:nvPr/>
          </p:nvSpPr>
          <p:spPr>
            <a:xfrm flipH="1">
              <a:off x="-77060" y="157903"/>
              <a:ext cx="26058" cy="39611"/>
            </a:xfrm>
            <a:custGeom>
              <a:avLst/>
              <a:gdLst/>
              <a:ahLst/>
              <a:cxnLst/>
              <a:rect l="l" t="t" r="r" b="b"/>
              <a:pathLst>
                <a:path w="323" h="491" extrusionOk="0">
                  <a:moveTo>
                    <a:pt x="34" y="1"/>
                  </a:moveTo>
                  <a:lnTo>
                    <a:pt x="1" y="12"/>
                  </a:lnTo>
                  <a:cubicBezTo>
                    <a:pt x="11" y="57"/>
                    <a:pt x="11" y="112"/>
                    <a:pt x="34" y="156"/>
                  </a:cubicBezTo>
                  <a:cubicBezTo>
                    <a:pt x="45" y="213"/>
                    <a:pt x="78" y="257"/>
                    <a:pt x="112" y="290"/>
                  </a:cubicBezTo>
                  <a:cubicBezTo>
                    <a:pt x="145" y="324"/>
                    <a:pt x="179" y="368"/>
                    <a:pt x="212" y="401"/>
                  </a:cubicBezTo>
                  <a:cubicBezTo>
                    <a:pt x="189" y="357"/>
                    <a:pt x="156" y="312"/>
                    <a:pt x="123" y="279"/>
                  </a:cubicBezTo>
                  <a:cubicBezTo>
                    <a:pt x="90" y="245"/>
                    <a:pt x="67" y="201"/>
                    <a:pt x="56" y="156"/>
                  </a:cubicBezTo>
                  <a:cubicBezTo>
                    <a:pt x="45" y="112"/>
                    <a:pt x="45" y="57"/>
                    <a:pt x="34" y="1"/>
                  </a:cubicBezTo>
                  <a:close/>
                  <a:moveTo>
                    <a:pt x="212" y="401"/>
                  </a:moveTo>
                  <a:lnTo>
                    <a:pt x="212" y="401"/>
                  </a:lnTo>
                  <a:cubicBezTo>
                    <a:pt x="234" y="446"/>
                    <a:pt x="278" y="479"/>
                    <a:pt x="323" y="490"/>
                  </a:cubicBezTo>
                  <a:cubicBezTo>
                    <a:pt x="278" y="479"/>
                    <a:pt x="245" y="435"/>
                    <a:pt x="212" y="40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68" name="Google Shape;17268;p24"/>
            <p:cNvSpPr/>
            <p:nvPr/>
          </p:nvSpPr>
          <p:spPr>
            <a:xfrm flipH="1">
              <a:off x="-3483" y="73597"/>
              <a:ext cx="35013" cy="31544"/>
            </a:xfrm>
            <a:custGeom>
              <a:avLst/>
              <a:gdLst/>
              <a:ahLst/>
              <a:cxnLst/>
              <a:rect l="l" t="t" r="r" b="b"/>
              <a:pathLst>
                <a:path w="434" h="391" extrusionOk="0">
                  <a:moveTo>
                    <a:pt x="434" y="0"/>
                  </a:moveTo>
                  <a:cubicBezTo>
                    <a:pt x="389" y="0"/>
                    <a:pt x="334" y="12"/>
                    <a:pt x="290" y="23"/>
                  </a:cubicBezTo>
                  <a:cubicBezTo>
                    <a:pt x="234" y="45"/>
                    <a:pt x="189" y="67"/>
                    <a:pt x="145" y="101"/>
                  </a:cubicBezTo>
                  <a:cubicBezTo>
                    <a:pt x="100" y="134"/>
                    <a:pt x="78" y="190"/>
                    <a:pt x="56" y="234"/>
                  </a:cubicBezTo>
                  <a:cubicBezTo>
                    <a:pt x="45" y="279"/>
                    <a:pt x="23" y="334"/>
                    <a:pt x="0" y="378"/>
                  </a:cubicBezTo>
                  <a:lnTo>
                    <a:pt x="33" y="390"/>
                  </a:lnTo>
                  <a:cubicBezTo>
                    <a:pt x="56" y="346"/>
                    <a:pt x="67" y="289"/>
                    <a:pt x="89" y="245"/>
                  </a:cubicBezTo>
                  <a:cubicBezTo>
                    <a:pt x="100" y="201"/>
                    <a:pt x="122" y="145"/>
                    <a:pt x="156" y="112"/>
                  </a:cubicBezTo>
                  <a:cubicBezTo>
                    <a:pt x="189" y="79"/>
                    <a:pt x="234" y="56"/>
                    <a:pt x="290" y="34"/>
                  </a:cubicBezTo>
                  <a:cubicBezTo>
                    <a:pt x="334" y="23"/>
                    <a:pt x="389" y="12"/>
                    <a:pt x="4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69" name="Google Shape;17269;p24"/>
            <p:cNvSpPr/>
            <p:nvPr/>
          </p:nvSpPr>
          <p:spPr>
            <a:xfrm flipH="1">
              <a:off x="-57294" y="88845"/>
              <a:ext cx="64621" cy="31463"/>
            </a:xfrm>
            <a:custGeom>
              <a:avLst/>
              <a:gdLst/>
              <a:ahLst/>
              <a:cxnLst/>
              <a:rect l="l" t="t" r="r" b="b"/>
              <a:pathLst>
                <a:path w="801" h="390" extrusionOk="0">
                  <a:moveTo>
                    <a:pt x="801" y="1"/>
                  </a:moveTo>
                  <a:lnTo>
                    <a:pt x="801" y="1"/>
                  </a:lnTo>
                  <a:cubicBezTo>
                    <a:pt x="762" y="6"/>
                    <a:pt x="723" y="6"/>
                    <a:pt x="684" y="6"/>
                  </a:cubicBezTo>
                  <a:cubicBezTo>
                    <a:pt x="646" y="6"/>
                    <a:pt x="607" y="6"/>
                    <a:pt x="568" y="12"/>
                  </a:cubicBezTo>
                  <a:cubicBezTo>
                    <a:pt x="501" y="12"/>
                    <a:pt x="423" y="23"/>
                    <a:pt x="345" y="56"/>
                  </a:cubicBezTo>
                  <a:cubicBezTo>
                    <a:pt x="279" y="90"/>
                    <a:pt x="223" y="157"/>
                    <a:pt x="168" y="201"/>
                  </a:cubicBezTo>
                  <a:cubicBezTo>
                    <a:pt x="123" y="256"/>
                    <a:pt x="67" y="312"/>
                    <a:pt x="0" y="334"/>
                  </a:cubicBezTo>
                  <a:lnTo>
                    <a:pt x="12" y="390"/>
                  </a:lnTo>
                  <a:cubicBezTo>
                    <a:pt x="101" y="357"/>
                    <a:pt x="156" y="290"/>
                    <a:pt x="200" y="234"/>
                  </a:cubicBezTo>
                  <a:cubicBezTo>
                    <a:pt x="257" y="179"/>
                    <a:pt x="301" y="123"/>
                    <a:pt x="356" y="90"/>
                  </a:cubicBezTo>
                  <a:cubicBezTo>
                    <a:pt x="423" y="45"/>
                    <a:pt x="501" y="34"/>
                    <a:pt x="568" y="23"/>
                  </a:cubicBezTo>
                  <a:cubicBezTo>
                    <a:pt x="645" y="12"/>
                    <a:pt x="724" y="12"/>
                    <a:pt x="8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70" name="Google Shape;17270;p24"/>
            <p:cNvSpPr/>
            <p:nvPr/>
          </p:nvSpPr>
          <p:spPr>
            <a:xfrm flipH="1">
              <a:off x="-73510" y="129425"/>
              <a:ext cx="48566" cy="12424"/>
            </a:xfrm>
            <a:custGeom>
              <a:avLst/>
              <a:gdLst/>
              <a:ahLst/>
              <a:cxnLst/>
              <a:rect l="l" t="t" r="r" b="b"/>
              <a:pathLst>
                <a:path w="602" h="154" extrusionOk="0">
                  <a:moveTo>
                    <a:pt x="380" y="0"/>
                  </a:moveTo>
                  <a:cubicBezTo>
                    <a:pt x="350" y="0"/>
                    <a:pt x="319" y="3"/>
                    <a:pt x="290" y="9"/>
                  </a:cubicBezTo>
                  <a:cubicBezTo>
                    <a:pt x="179" y="32"/>
                    <a:pt x="90" y="98"/>
                    <a:pt x="1" y="109"/>
                  </a:cubicBezTo>
                  <a:lnTo>
                    <a:pt x="12" y="154"/>
                  </a:lnTo>
                  <a:cubicBezTo>
                    <a:pt x="67" y="143"/>
                    <a:pt x="112" y="121"/>
                    <a:pt x="156" y="98"/>
                  </a:cubicBezTo>
                  <a:cubicBezTo>
                    <a:pt x="201" y="65"/>
                    <a:pt x="245" y="42"/>
                    <a:pt x="290" y="32"/>
                  </a:cubicBezTo>
                  <a:cubicBezTo>
                    <a:pt x="335" y="16"/>
                    <a:pt x="382" y="10"/>
                    <a:pt x="430" y="10"/>
                  </a:cubicBezTo>
                  <a:cubicBezTo>
                    <a:pt x="488" y="10"/>
                    <a:pt x="546" y="19"/>
                    <a:pt x="601" y="32"/>
                  </a:cubicBezTo>
                  <a:cubicBezTo>
                    <a:pt x="531" y="16"/>
                    <a:pt x="455" y="0"/>
                    <a:pt x="38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71" name="Google Shape;17271;p24"/>
            <p:cNvSpPr/>
            <p:nvPr/>
          </p:nvSpPr>
          <p:spPr>
            <a:xfrm flipH="1">
              <a:off x="-312148" y="41569"/>
              <a:ext cx="186682" cy="129403"/>
            </a:xfrm>
            <a:custGeom>
              <a:avLst/>
              <a:gdLst/>
              <a:ahLst/>
              <a:cxnLst/>
              <a:rect l="l" t="t" r="r" b="b"/>
              <a:pathLst>
                <a:path w="2314" h="1604" extrusionOk="0">
                  <a:moveTo>
                    <a:pt x="887" y="1"/>
                  </a:moveTo>
                  <a:cubicBezTo>
                    <a:pt x="716" y="1"/>
                    <a:pt x="569" y="30"/>
                    <a:pt x="501" y="97"/>
                  </a:cubicBezTo>
                  <a:cubicBezTo>
                    <a:pt x="356" y="242"/>
                    <a:pt x="435" y="420"/>
                    <a:pt x="312" y="542"/>
                  </a:cubicBezTo>
                  <a:cubicBezTo>
                    <a:pt x="234" y="609"/>
                    <a:pt x="12" y="587"/>
                    <a:pt x="0" y="876"/>
                  </a:cubicBezTo>
                  <a:cubicBezTo>
                    <a:pt x="0" y="1154"/>
                    <a:pt x="312" y="1388"/>
                    <a:pt x="757" y="1543"/>
                  </a:cubicBezTo>
                  <a:cubicBezTo>
                    <a:pt x="890" y="1587"/>
                    <a:pt x="1058" y="1604"/>
                    <a:pt x="1231" y="1604"/>
                  </a:cubicBezTo>
                  <a:cubicBezTo>
                    <a:pt x="1635" y="1604"/>
                    <a:pt x="2068" y="1510"/>
                    <a:pt x="2170" y="1432"/>
                  </a:cubicBezTo>
                  <a:cubicBezTo>
                    <a:pt x="2314" y="1321"/>
                    <a:pt x="2291" y="1265"/>
                    <a:pt x="2236" y="1154"/>
                  </a:cubicBezTo>
                  <a:cubicBezTo>
                    <a:pt x="2180" y="1042"/>
                    <a:pt x="1947" y="753"/>
                    <a:pt x="1925" y="565"/>
                  </a:cubicBezTo>
                  <a:cubicBezTo>
                    <a:pt x="1903" y="387"/>
                    <a:pt x="1791" y="219"/>
                    <a:pt x="1480" y="97"/>
                  </a:cubicBezTo>
                  <a:cubicBezTo>
                    <a:pt x="1308" y="38"/>
                    <a:pt x="1082" y="1"/>
                    <a:pt x="88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72" name="Google Shape;17272;p24"/>
            <p:cNvSpPr/>
            <p:nvPr/>
          </p:nvSpPr>
          <p:spPr>
            <a:xfrm flipH="1">
              <a:off x="-312149" y="41246"/>
              <a:ext cx="119399" cy="126660"/>
            </a:xfrm>
            <a:custGeom>
              <a:avLst/>
              <a:gdLst/>
              <a:ahLst/>
              <a:cxnLst/>
              <a:rect l="l" t="t" r="r" b="b"/>
              <a:pathLst>
                <a:path w="1480" h="1570" extrusionOk="0">
                  <a:moveTo>
                    <a:pt x="12" y="1"/>
                  </a:moveTo>
                  <a:cubicBezTo>
                    <a:pt x="1" y="23"/>
                    <a:pt x="1" y="45"/>
                    <a:pt x="1" y="57"/>
                  </a:cubicBezTo>
                  <a:cubicBezTo>
                    <a:pt x="12" y="157"/>
                    <a:pt x="68" y="235"/>
                    <a:pt x="134" y="302"/>
                  </a:cubicBezTo>
                  <a:cubicBezTo>
                    <a:pt x="201" y="391"/>
                    <a:pt x="290" y="457"/>
                    <a:pt x="357" y="557"/>
                  </a:cubicBezTo>
                  <a:cubicBezTo>
                    <a:pt x="412" y="635"/>
                    <a:pt x="434" y="747"/>
                    <a:pt x="457" y="846"/>
                  </a:cubicBezTo>
                  <a:cubicBezTo>
                    <a:pt x="468" y="935"/>
                    <a:pt x="490" y="1036"/>
                    <a:pt x="523" y="1135"/>
                  </a:cubicBezTo>
                  <a:cubicBezTo>
                    <a:pt x="557" y="1224"/>
                    <a:pt x="602" y="1313"/>
                    <a:pt x="657" y="1380"/>
                  </a:cubicBezTo>
                  <a:cubicBezTo>
                    <a:pt x="723" y="1458"/>
                    <a:pt x="779" y="1514"/>
                    <a:pt x="857" y="1570"/>
                  </a:cubicBezTo>
                  <a:cubicBezTo>
                    <a:pt x="1079" y="1536"/>
                    <a:pt x="1269" y="1481"/>
                    <a:pt x="1336" y="1436"/>
                  </a:cubicBezTo>
                  <a:cubicBezTo>
                    <a:pt x="1480" y="1325"/>
                    <a:pt x="1457" y="1269"/>
                    <a:pt x="1402" y="1158"/>
                  </a:cubicBezTo>
                  <a:cubicBezTo>
                    <a:pt x="1346" y="1046"/>
                    <a:pt x="1113" y="757"/>
                    <a:pt x="1091" y="569"/>
                  </a:cubicBezTo>
                  <a:cubicBezTo>
                    <a:pt x="1069" y="391"/>
                    <a:pt x="957" y="223"/>
                    <a:pt x="646" y="101"/>
                  </a:cubicBezTo>
                  <a:cubicBezTo>
                    <a:pt x="457" y="35"/>
                    <a:pt x="212" y="1"/>
                    <a:pt x="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73" name="Google Shape;17273;p24"/>
            <p:cNvSpPr/>
            <p:nvPr/>
          </p:nvSpPr>
          <p:spPr>
            <a:xfrm flipH="1">
              <a:off x="-176695" y="87070"/>
              <a:ext cx="21621" cy="59296"/>
            </a:xfrm>
            <a:custGeom>
              <a:avLst/>
              <a:gdLst/>
              <a:ahLst/>
              <a:cxnLst/>
              <a:rect l="l" t="t" r="r" b="b"/>
              <a:pathLst>
                <a:path w="268" h="735" extrusionOk="0">
                  <a:moveTo>
                    <a:pt x="11" y="1"/>
                  </a:moveTo>
                  <a:cubicBezTo>
                    <a:pt x="1" y="67"/>
                    <a:pt x="1" y="145"/>
                    <a:pt x="1" y="211"/>
                  </a:cubicBezTo>
                  <a:cubicBezTo>
                    <a:pt x="1" y="278"/>
                    <a:pt x="11" y="356"/>
                    <a:pt x="23" y="423"/>
                  </a:cubicBezTo>
                  <a:cubicBezTo>
                    <a:pt x="34" y="490"/>
                    <a:pt x="56" y="557"/>
                    <a:pt x="100" y="612"/>
                  </a:cubicBezTo>
                  <a:cubicBezTo>
                    <a:pt x="145" y="668"/>
                    <a:pt x="201" y="712"/>
                    <a:pt x="268" y="735"/>
                  </a:cubicBezTo>
                  <a:cubicBezTo>
                    <a:pt x="201" y="712"/>
                    <a:pt x="145" y="668"/>
                    <a:pt x="112" y="612"/>
                  </a:cubicBezTo>
                  <a:cubicBezTo>
                    <a:pt x="78" y="545"/>
                    <a:pt x="56" y="478"/>
                    <a:pt x="45" y="412"/>
                  </a:cubicBezTo>
                  <a:lnTo>
                    <a:pt x="45" y="211"/>
                  </a:lnTo>
                  <a:cubicBezTo>
                    <a:pt x="45" y="145"/>
                    <a:pt x="56" y="78"/>
                    <a:pt x="68" y="11"/>
                  </a:cubicBezTo>
                  <a:lnTo>
                    <a:pt x="11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74" name="Google Shape;17274;p24"/>
            <p:cNvSpPr/>
            <p:nvPr/>
          </p:nvSpPr>
          <p:spPr>
            <a:xfrm flipH="1">
              <a:off x="-241316" y="111273"/>
              <a:ext cx="37756" cy="45904"/>
            </a:xfrm>
            <a:custGeom>
              <a:avLst/>
              <a:gdLst/>
              <a:ahLst/>
              <a:cxnLst/>
              <a:rect l="l" t="t" r="r" b="b"/>
              <a:pathLst>
                <a:path w="468" h="569" extrusionOk="0">
                  <a:moveTo>
                    <a:pt x="0" y="0"/>
                  </a:moveTo>
                  <a:cubicBezTo>
                    <a:pt x="23" y="134"/>
                    <a:pt x="56" y="267"/>
                    <a:pt x="134" y="379"/>
                  </a:cubicBezTo>
                  <a:cubicBezTo>
                    <a:pt x="167" y="435"/>
                    <a:pt x="223" y="479"/>
                    <a:pt x="278" y="512"/>
                  </a:cubicBezTo>
                  <a:cubicBezTo>
                    <a:pt x="223" y="468"/>
                    <a:pt x="189" y="423"/>
                    <a:pt x="156" y="368"/>
                  </a:cubicBezTo>
                  <a:cubicBezTo>
                    <a:pt x="89" y="257"/>
                    <a:pt x="67" y="123"/>
                    <a:pt x="45" y="0"/>
                  </a:cubicBezTo>
                  <a:close/>
                  <a:moveTo>
                    <a:pt x="278" y="512"/>
                  </a:moveTo>
                  <a:cubicBezTo>
                    <a:pt x="334" y="557"/>
                    <a:pt x="401" y="568"/>
                    <a:pt x="468" y="568"/>
                  </a:cubicBezTo>
                  <a:cubicBezTo>
                    <a:pt x="401" y="568"/>
                    <a:pt x="334" y="546"/>
                    <a:pt x="278" y="512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75" name="Google Shape;17275;p24"/>
            <p:cNvSpPr/>
            <p:nvPr/>
          </p:nvSpPr>
          <p:spPr>
            <a:xfrm flipH="1">
              <a:off x="-279880" y="126520"/>
              <a:ext cx="22508" cy="25251"/>
            </a:xfrm>
            <a:custGeom>
              <a:avLst/>
              <a:gdLst/>
              <a:ahLst/>
              <a:cxnLst/>
              <a:rect l="l" t="t" r="r" b="b"/>
              <a:pathLst>
                <a:path w="279" h="313" extrusionOk="0">
                  <a:moveTo>
                    <a:pt x="34" y="1"/>
                  </a:moveTo>
                  <a:lnTo>
                    <a:pt x="1" y="23"/>
                  </a:lnTo>
                  <a:cubicBezTo>
                    <a:pt x="45" y="68"/>
                    <a:pt x="90" y="134"/>
                    <a:pt x="123" y="190"/>
                  </a:cubicBezTo>
                  <a:cubicBezTo>
                    <a:pt x="134" y="223"/>
                    <a:pt x="156" y="256"/>
                    <a:pt x="179" y="279"/>
                  </a:cubicBezTo>
                  <a:cubicBezTo>
                    <a:pt x="212" y="301"/>
                    <a:pt x="245" y="312"/>
                    <a:pt x="278" y="312"/>
                  </a:cubicBezTo>
                  <a:cubicBezTo>
                    <a:pt x="245" y="301"/>
                    <a:pt x="212" y="290"/>
                    <a:pt x="189" y="268"/>
                  </a:cubicBezTo>
                  <a:cubicBezTo>
                    <a:pt x="156" y="246"/>
                    <a:pt x="145" y="212"/>
                    <a:pt x="134" y="179"/>
                  </a:cubicBezTo>
                  <a:cubicBezTo>
                    <a:pt x="112" y="123"/>
                    <a:pt x="67" y="56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76" name="Google Shape;17276;p24"/>
            <p:cNvSpPr/>
            <p:nvPr/>
          </p:nvSpPr>
          <p:spPr>
            <a:xfrm flipH="1">
              <a:off x="-236798" y="74242"/>
              <a:ext cx="67364" cy="23718"/>
            </a:xfrm>
            <a:custGeom>
              <a:avLst/>
              <a:gdLst/>
              <a:ahLst/>
              <a:cxnLst/>
              <a:rect l="l" t="t" r="r" b="b"/>
              <a:pathLst>
                <a:path w="835" h="294" extrusionOk="0">
                  <a:moveTo>
                    <a:pt x="793" y="1"/>
                  </a:moveTo>
                  <a:cubicBezTo>
                    <a:pt x="733" y="1"/>
                    <a:pt x="678" y="21"/>
                    <a:pt x="624" y="48"/>
                  </a:cubicBezTo>
                  <a:cubicBezTo>
                    <a:pt x="557" y="81"/>
                    <a:pt x="501" y="126"/>
                    <a:pt x="423" y="148"/>
                  </a:cubicBezTo>
                  <a:cubicBezTo>
                    <a:pt x="357" y="170"/>
                    <a:pt x="290" y="182"/>
                    <a:pt x="223" y="193"/>
                  </a:cubicBezTo>
                  <a:lnTo>
                    <a:pt x="1" y="237"/>
                  </a:lnTo>
                  <a:lnTo>
                    <a:pt x="11" y="293"/>
                  </a:lnTo>
                  <a:lnTo>
                    <a:pt x="223" y="226"/>
                  </a:lnTo>
                  <a:cubicBezTo>
                    <a:pt x="301" y="215"/>
                    <a:pt x="367" y="193"/>
                    <a:pt x="434" y="170"/>
                  </a:cubicBezTo>
                  <a:cubicBezTo>
                    <a:pt x="501" y="137"/>
                    <a:pt x="568" y="93"/>
                    <a:pt x="634" y="59"/>
                  </a:cubicBezTo>
                  <a:cubicBezTo>
                    <a:pt x="683" y="31"/>
                    <a:pt x="739" y="2"/>
                    <a:pt x="803" y="2"/>
                  </a:cubicBezTo>
                  <a:cubicBezTo>
                    <a:pt x="813" y="2"/>
                    <a:pt x="824" y="2"/>
                    <a:pt x="834" y="4"/>
                  </a:cubicBezTo>
                  <a:cubicBezTo>
                    <a:pt x="820" y="2"/>
                    <a:pt x="807" y="1"/>
                    <a:pt x="79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77" name="Google Shape;17277;p24"/>
            <p:cNvSpPr/>
            <p:nvPr/>
          </p:nvSpPr>
          <p:spPr>
            <a:xfrm flipH="1">
              <a:off x="-269069" y="94895"/>
              <a:ext cx="56553" cy="20007"/>
            </a:xfrm>
            <a:custGeom>
              <a:avLst/>
              <a:gdLst/>
              <a:ahLst/>
              <a:cxnLst/>
              <a:rect l="l" t="t" r="r" b="b"/>
              <a:pathLst>
                <a:path w="701" h="248" extrusionOk="0">
                  <a:moveTo>
                    <a:pt x="637" y="1"/>
                  </a:moveTo>
                  <a:cubicBezTo>
                    <a:pt x="528" y="1"/>
                    <a:pt x="426" y="24"/>
                    <a:pt x="323" y="70"/>
                  </a:cubicBezTo>
                  <a:cubicBezTo>
                    <a:pt x="268" y="92"/>
                    <a:pt x="212" y="137"/>
                    <a:pt x="167" y="159"/>
                  </a:cubicBezTo>
                  <a:cubicBezTo>
                    <a:pt x="122" y="187"/>
                    <a:pt x="76" y="207"/>
                    <a:pt x="31" y="207"/>
                  </a:cubicBezTo>
                  <a:cubicBezTo>
                    <a:pt x="21" y="207"/>
                    <a:pt x="11" y="206"/>
                    <a:pt x="1" y="203"/>
                  </a:cubicBezTo>
                  <a:lnTo>
                    <a:pt x="1" y="203"/>
                  </a:lnTo>
                  <a:lnTo>
                    <a:pt x="23" y="248"/>
                  </a:lnTo>
                  <a:cubicBezTo>
                    <a:pt x="100" y="248"/>
                    <a:pt x="134" y="237"/>
                    <a:pt x="189" y="203"/>
                  </a:cubicBezTo>
                  <a:cubicBezTo>
                    <a:pt x="245" y="159"/>
                    <a:pt x="290" y="126"/>
                    <a:pt x="345" y="92"/>
                  </a:cubicBezTo>
                  <a:cubicBezTo>
                    <a:pt x="446" y="25"/>
                    <a:pt x="567" y="3"/>
                    <a:pt x="701" y="3"/>
                  </a:cubicBezTo>
                  <a:cubicBezTo>
                    <a:pt x="679" y="2"/>
                    <a:pt x="658" y="1"/>
                    <a:pt x="63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78" name="Google Shape;17278;p24"/>
            <p:cNvSpPr/>
            <p:nvPr/>
          </p:nvSpPr>
          <p:spPr>
            <a:xfrm flipH="1">
              <a:off x="-470999" y="-19503"/>
              <a:ext cx="162479" cy="118673"/>
            </a:xfrm>
            <a:custGeom>
              <a:avLst/>
              <a:gdLst/>
              <a:ahLst/>
              <a:cxnLst/>
              <a:rect l="l" t="t" r="r" b="b"/>
              <a:pathLst>
                <a:path w="2014" h="1471" extrusionOk="0">
                  <a:moveTo>
                    <a:pt x="1172" y="1"/>
                  </a:moveTo>
                  <a:cubicBezTo>
                    <a:pt x="999" y="1"/>
                    <a:pt x="849" y="76"/>
                    <a:pt x="734" y="198"/>
                  </a:cubicBezTo>
                  <a:cubicBezTo>
                    <a:pt x="590" y="354"/>
                    <a:pt x="556" y="454"/>
                    <a:pt x="378" y="565"/>
                  </a:cubicBezTo>
                  <a:cubicBezTo>
                    <a:pt x="267" y="632"/>
                    <a:pt x="34" y="654"/>
                    <a:pt x="22" y="810"/>
                  </a:cubicBezTo>
                  <a:cubicBezTo>
                    <a:pt x="22" y="954"/>
                    <a:pt x="0" y="1055"/>
                    <a:pt x="178" y="1210"/>
                  </a:cubicBezTo>
                  <a:cubicBezTo>
                    <a:pt x="309" y="1323"/>
                    <a:pt x="863" y="1471"/>
                    <a:pt x="1284" y="1471"/>
                  </a:cubicBezTo>
                  <a:cubicBezTo>
                    <a:pt x="1400" y="1471"/>
                    <a:pt x="1507" y="1459"/>
                    <a:pt x="1591" y="1433"/>
                  </a:cubicBezTo>
                  <a:cubicBezTo>
                    <a:pt x="1980" y="1310"/>
                    <a:pt x="1903" y="1299"/>
                    <a:pt x="1958" y="1166"/>
                  </a:cubicBezTo>
                  <a:cubicBezTo>
                    <a:pt x="2014" y="1032"/>
                    <a:pt x="2014" y="765"/>
                    <a:pt x="1980" y="499"/>
                  </a:cubicBezTo>
                  <a:cubicBezTo>
                    <a:pt x="1947" y="232"/>
                    <a:pt x="1636" y="98"/>
                    <a:pt x="1369" y="31"/>
                  </a:cubicBezTo>
                  <a:cubicBezTo>
                    <a:pt x="1301" y="11"/>
                    <a:pt x="1235" y="1"/>
                    <a:pt x="117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79" name="Google Shape;17279;p24"/>
            <p:cNvSpPr/>
            <p:nvPr/>
          </p:nvSpPr>
          <p:spPr>
            <a:xfrm flipH="1">
              <a:off x="-471000" y="-19342"/>
              <a:ext cx="89791" cy="108266"/>
            </a:xfrm>
            <a:custGeom>
              <a:avLst/>
              <a:gdLst/>
              <a:ahLst/>
              <a:cxnLst/>
              <a:rect l="l" t="t" r="r" b="b"/>
              <a:pathLst>
                <a:path w="1113" h="1342" extrusionOk="0">
                  <a:moveTo>
                    <a:pt x="270" y="0"/>
                  </a:moveTo>
                  <a:cubicBezTo>
                    <a:pt x="234" y="0"/>
                    <a:pt x="200" y="3"/>
                    <a:pt x="167" y="7"/>
                  </a:cubicBezTo>
                  <a:cubicBezTo>
                    <a:pt x="134" y="40"/>
                    <a:pt x="112" y="74"/>
                    <a:pt x="90" y="107"/>
                  </a:cubicBezTo>
                  <a:cubicBezTo>
                    <a:pt x="1" y="263"/>
                    <a:pt x="45" y="452"/>
                    <a:pt x="156" y="586"/>
                  </a:cubicBezTo>
                  <a:cubicBezTo>
                    <a:pt x="278" y="741"/>
                    <a:pt x="456" y="830"/>
                    <a:pt x="612" y="952"/>
                  </a:cubicBezTo>
                  <a:cubicBezTo>
                    <a:pt x="690" y="1019"/>
                    <a:pt x="757" y="1086"/>
                    <a:pt x="824" y="1175"/>
                  </a:cubicBezTo>
                  <a:lnTo>
                    <a:pt x="923" y="1342"/>
                  </a:lnTo>
                  <a:cubicBezTo>
                    <a:pt x="1046" y="1297"/>
                    <a:pt x="1024" y="1253"/>
                    <a:pt x="1057" y="1164"/>
                  </a:cubicBezTo>
                  <a:cubicBezTo>
                    <a:pt x="1113" y="1030"/>
                    <a:pt x="1113" y="763"/>
                    <a:pt x="1079" y="497"/>
                  </a:cubicBezTo>
                  <a:cubicBezTo>
                    <a:pt x="1046" y="230"/>
                    <a:pt x="735" y="96"/>
                    <a:pt x="468" y="29"/>
                  </a:cubicBezTo>
                  <a:cubicBezTo>
                    <a:pt x="398" y="8"/>
                    <a:pt x="332" y="0"/>
                    <a:pt x="27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80" name="Google Shape;17280;p24"/>
            <p:cNvSpPr/>
            <p:nvPr/>
          </p:nvSpPr>
          <p:spPr>
            <a:xfrm flipH="1">
              <a:off x="-350794" y="28741"/>
              <a:ext cx="12666" cy="46711"/>
            </a:xfrm>
            <a:custGeom>
              <a:avLst/>
              <a:gdLst/>
              <a:ahLst/>
              <a:cxnLst/>
              <a:rect l="l" t="t" r="r" b="b"/>
              <a:pathLst>
                <a:path w="157" h="579" extrusionOk="0">
                  <a:moveTo>
                    <a:pt x="67" y="0"/>
                  </a:moveTo>
                  <a:cubicBezTo>
                    <a:pt x="78" y="56"/>
                    <a:pt x="67" y="111"/>
                    <a:pt x="45" y="156"/>
                  </a:cubicBezTo>
                  <a:cubicBezTo>
                    <a:pt x="34" y="212"/>
                    <a:pt x="23" y="267"/>
                    <a:pt x="11" y="312"/>
                  </a:cubicBezTo>
                  <a:cubicBezTo>
                    <a:pt x="1" y="368"/>
                    <a:pt x="1" y="434"/>
                    <a:pt x="23" y="479"/>
                  </a:cubicBezTo>
                  <a:cubicBezTo>
                    <a:pt x="45" y="534"/>
                    <a:pt x="100" y="556"/>
                    <a:pt x="156" y="579"/>
                  </a:cubicBezTo>
                  <a:cubicBezTo>
                    <a:pt x="100" y="556"/>
                    <a:pt x="45" y="523"/>
                    <a:pt x="34" y="479"/>
                  </a:cubicBezTo>
                  <a:cubicBezTo>
                    <a:pt x="11" y="423"/>
                    <a:pt x="11" y="368"/>
                    <a:pt x="23" y="323"/>
                  </a:cubicBezTo>
                  <a:cubicBezTo>
                    <a:pt x="34" y="267"/>
                    <a:pt x="56" y="223"/>
                    <a:pt x="78" y="167"/>
                  </a:cubicBezTo>
                  <a:cubicBezTo>
                    <a:pt x="90" y="111"/>
                    <a:pt x="100" y="56"/>
                    <a:pt x="10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81" name="Google Shape;17281;p24"/>
            <p:cNvSpPr/>
            <p:nvPr/>
          </p:nvSpPr>
          <p:spPr>
            <a:xfrm flipH="1">
              <a:off x="-393875" y="40439"/>
              <a:ext cx="22589" cy="43161"/>
            </a:xfrm>
            <a:custGeom>
              <a:avLst/>
              <a:gdLst/>
              <a:ahLst/>
              <a:cxnLst/>
              <a:rect l="l" t="t" r="r" b="b"/>
              <a:pathLst>
                <a:path w="280" h="535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11"/>
                    <a:pt x="45" y="78"/>
                    <a:pt x="57" y="100"/>
                  </a:cubicBezTo>
                  <a:cubicBezTo>
                    <a:pt x="57" y="122"/>
                    <a:pt x="68" y="156"/>
                    <a:pt x="68" y="178"/>
                  </a:cubicBezTo>
                  <a:cubicBezTo>
                    <a:pt x="79" y="223"/>
                    <a:pt x="79" y="267"/>
                    <a:pt x="79" y="322"/>
                  </a:cubicBezTo>
                  <a:cubicBezTo>
                    <a:pt x="79" y="345"/>
                    <a:pt x="79" y="378"/>
                    <a:pt x="101" y="401"/>
                  </a:cubicBezTo>
                  <a:cubicBezTo>
                    <a:pt x="112" y="423"/>
                    <a:pt x="134" y="445"/>
                    <a:pt x="146" y="456"/>
                  </a:cubicBezTo>
                  <a:cubicBezTo>
                    <a:pt x="190" y="490"/>
                    <a:pt x="235" y="512"/>
                    <a:pt x="279" y="534"/>
                  </a:cubicBezTo>
                  <a:cubicBezTo>
                    <a:pt x="235" y="512"/>
                    <a:pt x="190" y="478"/>
                    <a:pt x="157" y="445"/>
                  </a:cubicBezTo>
                  <a:cubicBezTo>
                    <a:pt x="146" y="423"/>
                    <a:pt x="124" y="411"/>
                    <a:pt x="112" y="389"/>
                  </a:cubicBezTo>
                  <a:cubicBezTo>
                    <a:pt x="101" y="367"/>
                    <a:pt x="101" y="345"/>
                    <a:pt x="112" y="322"/>
                  </a:cubicBezTo>
                  <a:lnTo>
                    <a:pt x="112" y="167"/>
                  </a:lnTo>
                  <a:cubicBezTo>
                    <a:pt x="112" y="144"/>
                    <a:pt x="112" y="122"/>
                    <a:pt x="101" y="89"/>
                  </a:cubicBezTo>
                  <a:cubicBezTo>
                    <a:pt x="101" y="67"/>
                    <a:pt x="101" y="33"/>
                    <a:pt x="68" y="1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82" name="Google Shape;17282;p24"/>
            <p:cNvSpPr/>
            <p:nvPr/>
          </p:nvSpPr>
          <p:spPr>
            <a:xfrm flipH="1">
              <a:off x="-433325" y="55606"/>
              <a:ext cx="13553" cy="29769"/>
            </a:xfrm>
            <a:custGeom>
              <a:avLst/>
              <a:gdLst/>
              <a:ahLst/>
              <a:cxnLst/>
              <a:rect l="l" t="t" r="r" b="b"/>
              <a:pathLst>
                <a:path w="168" h="369" extrusionOk="0">
                  <a:moveTo>
                    <a:pt x="34" y="1"/>
                  </a:moveTo>
                  <a:lnTo>
                    <a:pt x="0" y="12"/>
                  </a:lnTo>
                  <a:cubicBezTo>
                    <a:pt x="0" y="45"/>
                    <a:pt x="23" y="79"/>
                    <a:pt x="34" y="101"/>
                  </a:cubicBezTo>
                  <a:lnTo>
                    <a:pt x="79" y="190"/>
                  </a:lnTo>
                  <a:lnTo>
                    <a:pt x="123" y="279"/>
                  </a:lnTo>
                  <a:cubicBezTo>
                    <a:pt x="134" y="312"/>
                    <a:pt x="145" y="346"/>
                    <a:pt x="168" y="368"/>
                  </a:cubicBezTo>
                  <a:cubicBezTo>
                    <a:pt x="156" y="335"/>
                    <a:pt x="145" y="312"/>
                    <a:pt x="134" y="279"/>
                  </a:cubicBezTo>
                  <a:lnTo>
                    <a:pt x="101" y="190"/>
                  </a:lnTo>
                  <a:lnTo>
                    <a:pt x="67" y="90"/>
                  </a:lnTo>
                  <a:cubicBezTo>
                    <a:pt x="56" y="68"/>
                    <a:pt x="34" y="35"/>
                    <a:pt x="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83" name="Google Shape;17283;p24"/>
            <p:cNvSpPr/>
            <p:nvPr/>
          </p:nvSpPr>
          <p:spPr>
            <a:xfrm flipH="1">
              <a:off x="-423402" y="3570"/>
              <a:ext cx="70026" cy="30576"/>
            </a:xfrm>
            <a:custGeom>
              <a:avLst/>
              <a:gdLst/>
              <a:ahLst/>
              <a:cxnLst/>
              <a:rect l="l" t="t" r="r" b="b"/>
              <a:pathLst>
                <a:path w="868" h="379" extrusionOk="0">
                  <a:moveTo>
                    <a:pt x="868" y="1"/>
                  </a:moveTo>
                  <a:cubicBezTo>
                    <a:pt x="790" y="12"/>
                    <a:pt x="701" y="12"/>
                    <a:pt x="623" y="35"/>
                  </a:cubicBezTo>
                  <a:cubicBezTo>
                    <a:pt x="590" y="45"/>
                    <a:pt x="556" y="57"/>
                    <a:pt x="512" y="79"/>
                  </a:cubicBezTo>
                  <a:cubicBezTo>
                    <a:pt x="479" y="101"/>
                    <a:pt x="457" y="124"/>
                    <a:pt x="423" y="146"/>
                  </a:cubicBezTo>
                  <a:cubicBezTo>
                    <a:pt x="368" y="201"/>
                    <a:pt x="301" y="245"/>
                    <a:pt x="223" y="279"/>
                  </a:cubicBezTo>
                  <a:cubicBezTo>
                    <a:pt x="156" y="312"/>
                    <a:pt x="79" y="324"/>
                    <a:pt x="0" y="334"/>
                  </a:cubicBezTo>
                  <a:lnTo>
                    <a:pt x="12" y="379"/>
                  </a:lnTo>
                  <a:cubicBezTo>
                    <a:pt x="89" y="368"/>
                    <a:pt x="168" y="334"/>
                    <a:pt x="234" y="302"/>
                  </a:cubicBezTo>
                  <a:cubicBezTo>
                    <a:pt x="312" y="268"/>
                    <a:pt x="379" y="223"/>
                    <a:pt x="435" y="168"/>
                  </a:cubicBezTo>
                  <a:cubicBezTo>
                    <a:pt x="467" y="134"/>
                    <a:pt x="490" y="112"/>
                    <a:pt x="524" y="90"/>
                  </a:cubicBezTo>
                  <a:cubicBezTo>
                    <a:pt x="556" y="68"/>
                    <a:pt x="590" y="57"/>
                    <a:pt x="635" y="45"/>
                  </a:cubicBezTo>
                  <a:cubicBezTo>
                    <a:pt x="701" y="23"/>
                    <a:pt x="790" y="12"/>
                    <a:pt x="8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84" name="Google Shape;17284;p24"/>
            <p:cNvSpPr/>
            <p:nvPr/>
          </p:nvSpPr>
          <p:spPr>
            <a:xfrm flipH="1">
              <a:off x="-454865" y="19706"/>
              <a:ext cx="65589" cy="29204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813" y="1"/>
                  </a:moveTo>
                  <a:cubicBezTo>
                    <a:pt x="734" y="1"/>
                    <a:pt x="657" y="1"/>
                    <a:pt x="590" y="13"/>
                  </a:cubicBezTo>
                  <a:cubicBezTo>
                    <a:pt x="512" y="23"/>
                    <a:pt x="434" y="45"/>
                    <a:pt x="368" y="90"/>
                  </a:cubicBezTo>
                  <a:cubicBezTo>
                    <a:pt x="301" y="134"/>
                    <a:pt x="245" y="190"/>
                    <a:pt x="190" y="235"/>
                  </a:cubicBezTo>
                  <a:cubicBezTo>
                    <a:pt x="156" y="257"/>
                    <a:pt x="123" y="268"/>
                    <a:pt x="89" y="290"/>
                  </a:cubicBezTo>
                  <a:cubicBezTo>
                    <a:pt x="56" y="302"/>
                    <a:pt x="22" y="312"/>
                    <a:pt x="12" y="312"/>
                  </a:cubicBezTo>
                  <a:lnTo>
                    <a:pt x="0" y="346"/>
                  </a:lnTo>
                  <a:cubicBezTo>
                    <a:pt x="16" y="354"/>
                    <a:pt x="32" y="362"/>
                    <a:pt x="47" y="362"/>
                  </a:cubicBezTo>
                  <a:cubicBezTo>
                    <a:pt x="54" y="362"/>
                    <a:pt x="60" y="360"/>
                    <a:pt x="67" y="357"/>
                  </a:cubicBezTo>
                  <a:cubicBezTo>
                    <a:pt x="79" y="357"/>
                    <a:pt x="101" y="346"/>
                    <a:pt x="123" y="335"/>
                  </a:cubicBezTo>
                  <a:cubicBezTo>
                    <a:pt x="156" y="312"/>
                    <a:pt x="190" y="290"/>
                    <a:pt x="212" y="268"/>
                  </a:cubicBezTo>
                  <a:cubicBezTo>
                    <a:pt x="279" y="223"/>
                    <a:pt x="323" y="157"/>
                    <a:pt x="390" y="112"/>
                  </a:cubicBezTo>
                  <a:cubicBezTo>
                    <a:pt x="445" y="68"/>
                    <a:pt x="512" y="45"/>
                    <a:pt x="590" y="35"/>
                  </a:cubicBezTo>
                  <a:cubicBezTo>
                    <a:pt x="657" y="13"/>
                    <a:pt x="734" y="1"/>
                    <a:pt x="8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85" name="Google Shape;17285;p24"/>
            <p:cNvSpPr/>
            <p:nvPr/>
          </p:nvSpPr>
          <p:spPr>
            <a:xfrm flipH="1">
              <a:off x="-443168" y="45764"/>
              <a:ext cx="28801" cy="9923"/>
            </a:xfrm>
            <a:custGeom>
              <a:avLst/>
              <a:gdLst/>
              <a:ahLst/>
              <a:cxnLst/>
              <a:rect l="l" t="t" r="r" b="b"/>
              <a:pathLst>
                <a:path w="357" h="123" extrusionOk="0">
                  <a:moveTo>
                    <a:pt x="357" y="1"/>
                  </a:moveTo>
                  <a:cubicBezTo>
                    <a:pt x="245" y="56"/>
                    <a:pt x="123" y="78"/>
                    <a:pt x="1" y="90"/>
                  </a:cubicBezTo>
                  <a:lnTo>
                    <a:pt x="1" y="123"/>
                  </a:lnTo>
                  <a:cubicBezTo>
                    <a:pt x="123" y="101"/>
                    <a:pt x="245" y="68"/>
                    <a:pt x="3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86" name="Google Shape;17286;p24"/>
            <p:cNvSpPr/>
            <p:nvPr/>
          </p:nvSpPr>
          <p:spPr>
            <a:xfrm flipH="1">
              <a:off x="-724079" y="-70329"/>
              <a:ext cx="192087" cy="124159"/>
            </a:xfrm>
            <a:custGeom>
              <a:avLst/>
              <a:gdLst/>
              <a:ahLst/>
              <a:cxnLst/>
              <a:rect l="l" t="t" r="r" b="b"/>
              <a:pathLst>
                <a:path w="2381" h="1539" extrusionOk="0">
                  <a:moveTo>
                    <a:pt x="1023" y="1"/>
                  </a:moveTo>
                  <a:cubicBezTo>
                    <a:pt x="883" y="1"/>
                    <a:pt x="751" y="31"/>
                    <a:pt x="667" y="105"/>
                  </a:cubicBezTo>
                  <a:cubicBezTo>
                    <a:pt x="489" y="261"/>
                    <a:pt x="367" y="427"/>
                    <a:pt x="344" y="572"/>
                  </a:cubicBezTo>
                  <a:cubicBezTo>
                    <a:pt x="322" y="650"/>
                    <a:pt x="401" y="628"/>
                    <a:pt x="344" y="717"/>
                  </a:cubicBezTo>
                  <a:cubicBezTo>
                    <a:pt x="278" y="806"/>
                    <a:pt x="78" y="761"/>
                    <a:pt x="33" y="939"/>
                  </a:cubicBezTo>
                  <a:cubicBezTo>
                    <a:pt x="0" y="1129"/>
                    <a:pt x="489" y="1418"/>
                    <a:pt x="868" y="1507"/>
                  </a:cubicBezTo>
                  <a:cubicBezTo>
                    <a:pt x="951" y="1529"/>
                    <a:pt x="1031" y="1538"/>
                    <a:pt x="1110" y="1538"/>
                  </a:cubicBezTo>
                  <a:cubicBezTo>
                    <a:pt x="1387" y="1538"/>
                    <a:pt x="1646" y="1419"/>
                    <a:pt x="1958" y="1306"/>
                  </a:cubicBezTo>
                  <a:cubicBezTo>
                    <a:pt x="2358" y="1151"/>
                    <a:pt x="2324" y="872"/>
                    <a:pt x="2358" y="717"/>
                  </a:cubicBezTo>
                  <a:cubicBezTo>
                    <a:pt x="2380" y="550"/>
                    <a:pt x="2091" y="483"/>
                    <a:pt x="1968" y="439"/>
                  </a:cubicBezTo>
                  <a:cubicBezTo>
                    <a:pt x="1846" y="383"/>
                    <a:pt x="1724" y="249"/>
                    <a:pt x="1501" y="116"/>
                  </a:cubicBezTo>
                  <a:cubicBezTo>
                    <a:pt x="1384" y="48"/>
                    <a:pt x="1198" y="1"/>
                    <a:pt x="10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87" name="Google Shape;17287;p24"/>
            <p:cNvSpPr/>
            <p:nvPr/>
          </p:nvSpPr>
          <p:spPr>
            <a:xfrm flipH="1">
              <a:off x="-724080" y="-70329"/>
              <a:ext cx="123917" cy="100924"/>
            </a:xfrm>
            <a:custGeom>
              <a:avLst/>
              <a:gdLst/>
              <a:ahLst/>
              <a:cxnLst/>
              <a:rect l="l" t="t" r="r" b="b"/>
              <a:pathLst>
                <a:path w="1536" h="1251" extrusionOk="0">
                  <a:moveTo>
                    <a:pt x="174" y="1"/>
                  </a:moveTo>
                  <a:cubicBezTo>
                    <a:pt x="118" y="1"/>
                    <a:pt x="62" y="6"/>
                    <a:pt x="11" y="16"/>
                  </a:cubicBezTo>
                  <a:cubicBezTo>
                    <a:pt x="0" y="71"/>
                    <a:pt x="0" y="116"/>
                    <a:pt x="11" y="172"/>
                  </a:cubicBezTo>
                  <a:cubicBezTo>
                    <a:pt x="56" y="361"/>
                    <a:pt x="211" y="439"/>
                    <a:pt x="379" y="506"/>
                  </a:cubicBezTo>
                  <a:cubicBezTo>
                    <a:pt x="468" y="539"/>
                    <a:pt x="557" y="583"/>
                    <a:pt x="634" y="639"/>
                  </a:cubicBezTo>
                  <a:cubicBezTo>
                    <a:pt x="723" y="694"/>
                    <a:pt x="790" y="761"/>
                    <a:pt x="856" y="828"/>
                  </a:cubicBezTo>
                  <a:cubicBezTo>
                    <a:pt x="935" y="906"/>
                    <a:pt x="1001" y="984"/>
                    <a:pt x="1057" y="1062"/>
                  </a:cubicBezTo>
                  <a:cubicBezTo>
                    <a:pt x="1113" y="1129"/>
                    <a:pt x="1168" y="1195"/>
                    <a:pt x="1235" y="1250"/>
                  </a:cubicBezTo>
                  <a:cubicBezTo>
                    <a:pt x="1513" y="1095"/>
                    <a:pt x="1491" y="862"/>
                    <a:pt x="1513" y="717"/>
                  </a:cubicBezTo>
                  <a:cubicBezTo>
                    <a:pt x="1535" y="550"/>
                    <a:pt x="1246" y="483"/>
                    <a:pt x="1123" y="439"/>
                  </a:cubicBezTo>
                  <a:cubicBezTo>
                    <a:pt x="1001" y="383"/>
                    <a:pt x="879" y="249"/>
                    <a:pt x="656" y="116"/>
                  </a:cubicBezTo>
                  <a:cubicBezTo>
                    <a:pt x="538" y="49"/>
                    <a:pt x="350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88" name="Google Shape;17288;p24"/>
            <p:cNvSpPr/>
            <p:nvPr/>
          </p:nvSpPr>
          <p:spPr>
            <a:xfrm flipH="1">
              <a:off x="-588546" y="-21520"/>
              <a:ext cx="11698" cy="47679"/>
            </a:xfrm>
            <a:custGeom>
              <a:avLst/>
              <a:gdLst/>
              <a:ahLst/>
              <a:cxnLst/>
              <a:rect l="l" t="t" r="r" b="b"/>
              <a:pathLst>
                <a:path w="145" h="591" extrusionOk="0">
                  <a:moveTo>
                    <a:pt x="11" y="0"/>
                  </a:moveTo>
                  <a:lnTo>
                    <a:pt x="0" y="34"/>
                  </a:lnTo>
                  <a:cubicBezTo>
                    <a:pt x="33" y="56"/>
                    <a:pt x="45" y="112"/>
                    <a:pt x="45" y="156"/>
                  </a:cubicBezTo>
                  <a:cubicBezTo>
                    <a:pt x="45" y="212"/>
                    <a:pt x="22" y="257"/>
                    <a:pt x="11" y="312"/>
                  </a:cubicBezTo>
                  <a:cubicBezTo>
                    <a:pt x="0" y="368"/>
                    <a:pt x="11" y="435"/>
                    <a:pt x="33" y="479"/>
                  </a:cubicBezTo>
                  <a:cubicBezTo>
                    <a:pt x="55" y="534"/>
                    <a:pt x="100" y="568"/>
                    <a:pt x="144" y="590"/>
                  </a:cubicBezTo>
                  <a:cubicBezTo>
                    <a:pt x="55" y="546"/>
                    <a:pt x="0" y="423"/>
                    <a:pt x="33" y="323"/>
                  </a:cubicBezTo>
                  <a:cubicBezTo>
                    <a:pt x="45" y="267"/>
                    <a:pt x="67" y="223"/>
                    <a:pt x="78" y="168"/>
                  </a:cubicBezTo>
                  <a:cubicBezTo>
                    <a:pt x="89" y="134"/>
                    <a:pt x="89" y="101"/>
                    <a:pt x="78" y="67"/>
                  </a:cubicBezTo>
                  <a:cubicBezTo>
                    <a:pt x="67" y="45"/>
                    <a:pt x="45" y="12"/>
                    <a:pt x="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89" name="Google Shape;17289;p24"/>
            <p:cNvSpPr/>
            <p:nvPr/>
          </p:nvSpPr>
          <p:spPr>
            <a:xfrm flipH="1">
              <a:off x="-645987" y="-10790"/>
              <a:ext cx="35981" cy="53972"/>
            </a:xfrm>
            <a:custGeom>
              <a:avLst/>
              <a:gdLst/>
              <a:ahLst/>
              <a:cxnLst/>
              <a:rect l="l" t="t" r="r" b="b"/>
              <a:pathLst>
                <a:path w="446" h="669" extrusionOk="0">
                  <a:moveTo>
                    <a:pt x="45" y="1"/>
                  </a:moveTo>
                  <a:lnTo>
                    <a:pt x="0" y="12"/>
                  </a:lnTo>
                  <a:cubicBezTo>
                    <a:pt x="23" y="79"/>
                    <a:pt x="79" y="134"/>
                    <a:pt x="112" y="190"/>
                  </a:cubicBezTo>
                  <a:cubicBezTo>
                    <a:pt x="145" y="257"/>
                    <a:pt x="145" y="324"/>
                    <a:pt x="156" y="391"/>
                  </a:cubicBezTo>
                  <a:cubicBezTo>
                    <a:pt x="178" y="457"/>
                    <a:pt x="200" y="535"/>
                    <a:pt x="257" y="579"/>
                  </a:cubicBezTo>
                  <a:cubicBezTo>
                    <a:pt x="312" y="635"/>
                    <a:pt x="378" y="657"/>
                    <a:pt x="445" y="668"/>
                  </a:cubicBezTo>
                  <a:cubicBezTo>
                    <a:pt x="378" y="657"/>
                    <a:pt x="312" y="624"/>
                    <a:pt x="267" y="568"/>
                  </a:cubicBezTo>
                  <a:cubicBezTo>
                    <a:pt x="212" y="524"/>
                    <a:pt x="190" y="457"/>
                    <a:pt x="190" y="391"/>
                  </a:cubicBezTo>
                  <a:cubicBezTo>
                    <a:pt x="178" y="324"/>
                    <a:pt x="168" y="246"/>
                    <a:pt x="145" y="179"/>
                  </a:cubicBezTo>
                  <a:cubicBezTo>
                    <a:pt x="112" y="112"/>
                    <a:pt x="56" y="57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90" name="Google Shape;17290;p24"/>
            <p:cNvSpPr/>
            <p:nvPr/>
          </p:nvSpPr>
          <p:spPr>
            <a:xfrm flipH="1">
              <a:off x="-689068" y="-5385"/>
              <a:ext cx="42274" cy="32351"/>
            </a:xfrm>
            <a:custGeom>
              <a:avLst/>
              <a:gdLst/>
              <a:ahLst/>
              <a:cxnLst/>
              <a:rect l="l" t="t" r="r" b="b"/>
              <a:pathLst>
                <a:path w="524" h="401" extrusionOk="0">
                  <a:moveTo>
                    <a:pt x="34" y="1"/>
                  </a:moveTo>
                  <a:lnTo>
                    <a:pt x="1" y="34"/>
                  </a:lnTo>
                  <a:cubicBezTo>
                    <a:pt x="45" y="45"/>
                    <a:pt x="90" y="101"/>
                    <a:pt x="123" y="146"/>
                  </a:cubicBezTo>
                  <a:cubicBezTo>
                    <a:pt x="156" y="190"/>
                    <a:pt x="201" y="223"/>
                    <a:pt x="245" y="257"/>
                  </a:cubicBezTo>
                  <a:cubicBezTo>
                    <a:pt x="334" y="324"/>
                    <a:pt x="423" y="379"/>
                    <a:pt x="523" y="401"/>
                  </a:cubicBezTo>
                  <a:cubicBezTo>
                    <a:pt x="434" y="368"/>
                    <a:pt x="334" y="301"/>
                    <a:pt x="256" y="235"/>
                  </a:cubicBezTo>
                  <a:cubicBezTo>
                    <a:pt x="223" y="201"/>
                    <a:pt x="189" y="156"/>
                    <a:pt x="156" y="123"/>
                  </a:cubicBezTo>
                  <a:cubicBezTo>
                    <a:pt x="123" y="79"/>
                    <a:pt x="100" y="34"/>
                    <a:pt x="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91" name="Google Shape;17291;p24"/>
            <p:cNvSpPr/>
            <p:nvPr/>
          </p:nvSpPr>
          <p:spPr>
            <a:xfrm flipH="1">
              <a:off x="-658491" y="-44351"/>
              <a:ext cx="72688" cy="29204"/>
            </a:xfrm>
            <a:custGeom>
              <a:avLst/>
              <a:gdLst/>
              <a:ahLst/>
              <a:cxnLst/>
              <a:rect l="l" t="t" r="r" b="b"/>
              <a:pathLst>
                <a:path w="901" h="362" extrusionOk="0">
                  <a:moveTo>
                    <a:pt x="742" y="1"/>
                  </a:moveTo>
                  <a:cubicBezTo>
                    <a:pt x="714" y="1"/>
                    <a:pt x="686" y="2"/>
                    <a:pt x="656" y="6"/>
                  </a:cubicBezTo>
                  <a:cubicBezTo>
                    <a:pt x="612" y="6"/>
                    <a:pt x="579" y="16"/>
                    <a:pt x="534" y="28"/>
                  </a:cubicBezTo>
                  <a:cubicBezTo>
                    <a:pt x="500" y="50"/>
                    <a:pt x="456" y="72"/>
                    <a:pt x="434" y="95"/>
                  </a:cubicBezTo>
                  <a:cubicBezTo>
                    <a:pt x="401" y="128"/>
                    <a:pt x="367" y="150"/>
                    <a:pt x="334" y="172"/>
                  </a:cubicBezTo>
                  <a:cubicBezTo>
                    <a:pt x="300" y="194"/>
                    <a:pt x="267" y="217"/>
                    <a:pt x="234" y="228"/>
                  </a:cubicBezTo>
                  <a:cubicBezTo>
                    <a:pt x="156" y="261"/>
                    <a:pt x="78" y="283"/>
                    <a:pt x="0" y="306"/>
                  </a:cubicBezTo>
                  <a:lnTo>
                    <a:pt x="11" y="362"/>
                  </a:lnTo>
                  <a:cubicBezTo>
                    <a:pt x="89" y="339"/>
                    <a:pt x="178" y="306"/>
                    <a:pt x="245" y="273"/>
                  </a:cubicBezTo>
                  <a:cubicBezTo>
                    <a:pt x="290" y="250"/>
                    <a:pt x="323" y="228"/>
                    <a:pt x="356" y="206"/>
                  </a:cubicBezTo>
                  <a:cubicBezTo>
                    <a:pt x="389" y="184"/>
                    <a:pt x="423" y="150"/>
                    <a:pt x="445" y="117"/>
                  </a:cubicBezTo>
                  <a:lnTo>
                    <a:pt x="545" y="50"/>
                  </a:lnTo>
                  <a:cubicBezTo>
                    <a:pt x="579" y="39"/>
                    <a:pt x="623" y="28"/>
                    <a:pt x="656" y="16"/>
                  </a:cubicBezTo>
                  <a:cubicBezTo>
                    <a:pt x="701" y="11"/>
                    <a:pt x="743" y="11"/>
                    <a:pt x="783" y="11"/>
                  </a:cubicBezTo>
                  <a:cubicBezTo>
                    <a:pt x="823" y="11"/>
                    <a:pt x="862" y="11"/>
                    <a:pt x="901" y="6"/>
                  </a:cubicBezTo>
                  <a:cubicBezTo>
                    <a:pt x="849" y="6"/>
                    <a:pt x="797" y="1"/>
                    <a:pt x="7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92" name="Google Shape;17292;p24"/>
            <p:cNvSpPr/>
            <p:nvPr/>
          </p:nvSpPr>
          <p:spPr>
            <a:xfrm flipH="1">
              <a:off x="-699797" y="-27006"/>
              <a:ext cx="76319" cy="20814"/>
            </a:xfrm>
            <a:custGeom>
              <a:avLst/>
              <a:gdLst/>
              <a:ahLst/>
              <a:cxnLst/>
              <a:rect l="l" t="t" r="r" b="b"/>
              <a:pathLst>
                <a:path w="946" h="258" extrusionOk="0">
                  <a:moveTo>
                    <a:pt x="795" y="1"/>
                  </a:moveTo>
                  <a:cubicBezTo>
                    <a:pt x="763" y="1"/>
                    <a:pt x="731" y="5"/>
                    <a:pt x="701" y="13"/>
                  </a:cubicBezTo>
                  <a:cubicBezTo>
                    <a:pt x="623" y="35"/>
                    <a:pt x="545" y="68"/>
                    <a:pt x="468" y="102"/>
                  </a:cubicBezTo>
                  <a:cubicBezTo>
                    <a:pt x="323" y="157"/>
                    <a:pt x="156" y="202"/>
                    <a:pt x="1" y="213"/>
                  </a:cubicBezTo>
                  <a:lnTo>
                    <a:pt x="1" y="258"/>
                  </a:lnTo>
                  <a:cubicBezTo>
                    <a:pt x="167" y="236"/>
                    <a:pt x="323" y="191"/>
                    <a:pt x="478" y="124"/>
                  </a:cubicBezTo>
                  <a:cubicBezTo>
                    <a:pt x="557" y="91"/>
                    <a:pt x="623" y="46"/>
                    <a:pt x="701" y="24"/>
                  </a:cubicBezTo>
                  <a:cubicBezTo>
                    <a:pt x="740" y="13"/>
                    <a:pt x="782" y="7"/>
                    <a:pt x="824" y="7"/>
                  </a:cubicBezTo>
                  <a:cubicBezTo>
                    <a:pt x="865" y="7"/>
                    <a:pt x="907" y="13"/>
                    <a:pt x="946" y="24"/>
                  </a:cubicBezTo>
                  <a:cubicBezTo>
                    <a:pt x="898" y="10"/>
                    <a:pt x="846" y="1"/>
                    <a:pt x="7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93" name="Google Shape;17293;p24"/>
            <p:cNvSpPr/>
            <p:nvPr/>
          </p:nvSpPr>
          <p:spPr>
            <a:xfrm flipH="1">
              <a:off x="-700766" y="-8692"/>
              <a:ext cx="40499" cy="8794"/>
            </a:xfrm>
            <a:custGeom>
              <a:avLst/>
              <a:gdLst/>
              <a:ahLst/>
              <a:cxnLst/>
              <a:rect l="l" t="t" r="r" b="b"/>
              <a:pathLst>
                <a:path w="502" h="109" extrusionOk="0">
                  <a:moveTo>
                    <a:pt x="429" y="1"/>
                  </a:moveTo>
                  <a:cubicBezTo>
                    <a:pt x="410" y="1"/>
                    <a:pt x="392" y="4"/>
                    <a:pt x="378" y="9"/>
                  </a:cubicBezTo>
                  <a:cubicBezTo>
                    <a:pt x="334" y="19"/>
                    <a:pt x="289" y="31"/>
                    <a:pt x="256" y="42"/>
                  </a:cubicBezTo>
                  <a:cubicBezTo>
                    <a:pt x="167" y="53"/>
                    <a:pt x="78" y="64"/>
                    <a:pt x="0" y="75"/>
                  </a:cubicBezTo>
                  <a:lnTo>
                    <a:pt x="0" y="108"/>
                  </a:lnTo>
                  <a:cubicBezTo>
                    <a:pt x="89" y="98"/>
                    <a:pt x="167" y="86"/>
                    <a:pt x="256" y="53"/>
                  </a:cubicBezTo>
                  <a:cubicBezTo>
                    <a:pt x="301" y="42"/>
                    <a:pt x="334" y="31"/>
                    <a:pt x="378" y="19"/>
                  </a:cubicBezTo>
                  <a:cubicBezTo>
                    <a:pt x="404" y="13"/>
                    <a:pt x="430" y="7"/>
                    <a:pt x="454" y="7"/>
                  </a:cubicBezTo>
                  <a:cubicBezTo>
                    <a:pt x="471" y="7"/>
                    <a:pt x="487" y="10"/>
                    <a:pt x="501" y="19"/>
                  </a:cubicBezTo>
                  <a:lnTo>
                    <a:pt x="501" y="19"/>
                  </a:lnTo>
                  <a:cubicBezTo>
                    <a:pt x="481" y="6"/>
                    <a:pt x="455" y="1"/>
                    <a:pt x="42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94" name="Google Shape;17294;p24"/>
            <p:cNvSpPr/>
            <p:nvPr/>
          </p:nvSpPr>
          <p:spPr>
            <a:xfrm flipH="1">
              <a:off x="-873895" y="-157701"/>
              <a:ext cx="182245" cy="109234"/>
            </a:xfrm>
            <a:custGeom>
              <a:avLst/>
              <a:gdLst/>
              <a:ahLst/>
              <a:cxnLst/>
              <a:rect l="l" t="t" r="r" b="b"/>
              <a:pathLst>
                <a:path w="2259" h="1354" extrusionOk="0">
                  <a:moveTo>
                    <a:pt x="486" y="1"/>
                  </a:moveTo>
                  <a:cubicBezTo>
                    <a:pt x="437" y="1"/>
                    <a:pt x="389" y="7"/>
                    <a:pt x="345" y="20"/>
                  </a:cubicBezTo>
                  <a:cubicBezTo>
                    <a:pt x="101" y="109"/>
                    <a:pt x="223" y="265"/>
                    <a:pt x="167" y="554"/>
                  </a:cubicBezTo>
                  <a:cubicBezTo>
                    <a:pt x="145" y="687"/>
                    <a:pt x="1" y="710"/>
                    <a:pt x="157" y="1033"/>
                  </a:cubicBezTo>
                  <a:cubicBezTo>
                    <a:pt x="267" y="1240"/>
                    <a:pt x="764" y="1354"/>
                    <a:pt x="1218" y="1354"/>
                  </a:cubicBezTo>
                  <a:cubicBezTo>
                    <a:pt x="1445" y="1354"/>
                    <a:pt x="1661" y="1325"/>
                    <a:pt x="1813" y="1266"/>
                  </a:cubicBezTo>
                  <a:cubicBezTo>
                    <a:pt x="2258" y="1088"/>
                    <a:pt x="2236" y="855"/>
                    <a:pt x="2181" y="677"/>
                  </a:cubicBezTo>
                  <a:cubicBezTo>
                    <a:pt x="2114" y="509"/>
                    <a:pt x="1880" y="454"/>
                    <a:pt x="1724" y="420"/>
                  </a:cubicBezTo>
                  <a:cubicBezTo>
                    <a:pt x="1580" y="387"/>
                    <a:pt x="1424" y="287"/>
                    <a:pt x="1202" y="210"/>
                  </a:cubicBezTo>
                  <a:cubicBezTo>
                    <a:pt x="1018" y="136"/>
                    <a:pt x="726" y="1"/>
                    <a:pt x="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95" name="Google Shape;17295;p24"/>
            <p:cNvSpPr/>
            <p:nvPr/>
          </p:nvSpPr>
          <p:spPr>
            <a:xfrm flipH="1">
              <a:off x="-873895" y="-156974"/>
              <a:ext cx="138277" cy="101408"/>
            </a:xfrm>
            <a:custGeom>
              <a:avLst/>
              <a:gdLst/>
              <a:ahLst/>
              <a:cxnLst/>
              <a:rect l="l" t="t" r="r" b="b"/>
              <a:pathLst>
                <a:path w="1714" h="1257" extrusionOk="0">
                  <a:moveTo>
                    <a:pt x="0" y="0"/>
                  </a:moveTo>
                  <a:cubicBezTo>
                    <a:pt x="0" y="67"/>
                    <a:pt x="34" y="144"/>
                    <a:pt x="79" y="201"/>
                  </a:cubicBezTo>
                  <a:cubicBezTo>
                    <a:pt x="145" y="290"/>
                    <a:pt x="234" y="356"/>
                    <a:pt x="323" y="423"/>
                  </a:cubicBezTo>
                  <a:cubicBezTo>
                    <a:pt x="412" y="478"/>
                    <a:pt x="501" y="545"/>
                    <a:pt x="579" y="634"/>
                  </a:cubicBezTo>
                  <a:cubicBezTo>
                    <a:pt x="712" y="779"/>
                    <a:pt x="835" y="935"/>
                    <a:pt x="979" y="1079"/>
                  </a:cubicBezTo>
                  <a:cubicBezTo>
                    <a:pt x="1068" y="1157"/>
                    <a:pt x="1157" y="1212"/>
                    <a:pt x="1258" y="1257"/>
                  </a:cubicBezTo>
                  <a:lnTo>
                    <a:pt x="1268" y="1257"/>
                  </a:lnTo>
                  <a:cubicBezTo>
                    <a:pt x="1713" y="1079"/>
                    <a:pt x="1691" y="846"/>
                    <a:pt x="1636" y="668"/>
                  </a:cubicBezTo>
                  <a:cubicBezTo>
                    <a:pt x="1569" y="500"/>
                    <a:pt x="1335" y="445"/>
                    <a:pt x="1179" y="411"/>
                  </a:cubicBezTo>
                  <a:cubicBezTo>
                    <a:pt x="1035" y="378"/>
                    <a:pt x="879" y="278"/>
                    <a:pt x="657" y="201"/>
                  </a:cubicBezTo>
                  <a:cubicBezTo>
                    <a:pt x="490" y="134"/>
                    <a:pt x="223" y="1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96" name="Google Shape;17296;p24"/>
            <p:cNvSpPr/>
            <p:nvPr/>
          </p:nvSpPr>
          <p:spPr>
            <a:xfrm flipH="1">
              <a:off x="-762644" y="-113087"/>
              <a:ext cx="50341" cy="53084"/>
            </a:xfrm>
            <a:custGeom>
              <a:avLst/>
              <a:gdLst/>
              <a:ahLst/>
              <a:cxnLst/>
              <a:rect l="l" t="t" r="r" b="b"/>
              <a:pathLst>
                <a:path w="624" h="658" extrusionOk="0">
                  <a:moveTo>
                    <a:pt x="0" y="1"/>
                  </a:moveTo>
                  <a:cubicBezTo>
                    <a:pt x="0" y="90"/>
                    <a:pt x="22" y="168"/>
                    <a:pt x="56" y="246"/>
                  </a:cubicBezTo>
                  <a:cubicBezTo>
                    <a:pt x="79" y="324"/>
                    <a:pt x="111" y="401"/>
                    <a:pt x="167" y="480"/>
                  </a:cubicBezTo>
                  <a:cubicBezTo>
                    <a:pt x="212" y="546"/>
                    <a:pt x="289" y="591"/>
                    <a:pt x="378" y="613"/>
                  </a:cubicBezTo>
                  <a:cubicBezTo>
                    <a:pt x="457" y="646"/>
                    <a:pt x="534" y="646"/>
                    <a:pt x="623" y="658"/>
                  </a:cubicBezTo>
                  <a:cubicBezTo>
                    <a:pt x="534" y="646"/>
                    <a:pt x="457" y="635"/>
                    <a:pt x="378" y="601"/>
                  </a:cubicBezTo>
                  <a:cubicBezTo>
                    <a:pt x="301" y="579"/>
                    <a:pt x="234" y="524"/>
                    <a:pt x="190" y="457"/>
                  </a:cubicBezTo>
                  <a:cubicBezTo>
                    <a:pt x="145" y="391"/>
                    <a:pt x="123" y="312"/>
                    <a:pt x="89" y="235"/>
                  </a:cubicBezTo>
                  <a:cubicBezTo>
                    <a:pt x="67" y="157"/>
                    <a:pt x="56" y="79"/>
                    <a:pt x="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97" name="Google Shape;17297;p24"/>
            <p:cNvSpPr/>
            <p:nvPr/>
          </p:nvSpPr>
          <p:spPr>
            <a:xfrm flipH="1">
              <a:off x="-825410" y="-106713"/>
              <a:ext cx="73656" cy="46711"/>
            </a:xfrm>
            <a:custGeom>
              <a:avLst/>
              <a:gdLst/>
              <a:ahLst/>
              <a:cxnLst/>
              <a:rect l="l" t="t" r="r" b="b"/>
              <a:pathLst>
                <a:path w="913" h="579" extrusionOk="0">
                  <a:moveTo>
                    <a:pt x="45" y="0"/>
                  </a:moveTo>
                  <a:lnTo>
                    <a:pt x="1" y="11"/>
                  </a:lnTo>
                  <a:cubicBezTo>
                    <a:pt x="12" y="55"/>
                    <a:pt x="23" y="100"/>
                    <a:pt x="45" y="144"/>
                  </a:cubicBezTo>
                  <a:cubicBezTo>
                    <a:pt x="67" y="189"/>
                    <a:pt x="101" y="233"/>
                    <a:pt x="146" y="256"/>
                  </a:cubicBezTo>
                  <a:cubicBezTo>
                    <a:pt x="223" y="312"/>
                    <a:pt x="312" y="334"/>
                    <a:pt x="401" y="367"/>
                  </a:cubicBezTo>
                  <a:cubicBezTo>
                    <a:pt x="568" y="423"/>
                    <a:pt x="735" y="534"/>
                    <a:pt x="913" y="579"/>
                  </a:cubicBezTo>
                  <a:cubicBezTo>
                    <a:pt x="735" y="522"/>
                    <a:pt x="579" y="411"/>
                    <a:pt x="413" y="345"/>
                  </a:cubicBezTo>
                  <a:cubicBezTo>
                    <a:pt x="324" y="312"/>
                    <a:pt x="235" y="289"/>
                    <a:pt x="168" y="233"/>
                  </a:cubicBezTo>
                  <a:cubicBezTo>
                    <a:pt x="90" y="178"/>
                    <a:pt x="67" y="89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98" name="Google Shape;17298;p24"/>
            <p:cNvSpPr/>
            <p:nvPr/>
          </p:nvSpPr>
          <p:spPr>
            <a:xfrm flipH="1">
              <a:off x="-848726" y="-106713"/>
              <a:ext cx="61958" cy="26945"/>
            </a:xfrm>
            <a:custGeom>
              <a:avLst/>
              <a:gdLst/>
              <a:ahLst/>
              <a:cxnLst/>
              <a:rect l="l" t="t" r="r" b="b"/>
              <a:pathLst>
                <a:path w="768" h="334" extrusionOk="0">
                  <a:moveTo>
                    <a:pt x="34" y="0"/>
                  </a:moveTo>
                  <a:lnTo>
                    <a:pt x="1" y="22"/>
                  </a:lnTo>
                  <a:cubicBezTo>
                    <a:pt x="23" y="45"/>
                    <a:pt x="45" y="78"/>
                    <a:pt x="78" y="100"/>
                  </a:cubicBezTo>
                  <a:cubicBezTo>
                    <a:pt x="100" y="122"/>
                    <a:pt x="134" y="144"/>
                    <a:pt x="167" y="156"/>
                  </a:cubicBezTo>
                  <a:cubicBezTo>
                    <a:pt x="234" y="178"/>
                    <a:pt x="301" y="189"/>
                    <a:pt x="367" y="211"/>
                  </a:cubicBezTo>
                  <a:cubicBezTo>
                    <a:pt x="501" y="233"/>
                    <a:pt x="646" y="267"/>
                    <a:pt x="768" y="334"/>
                  </a:cubicBezTo>
                  <a:cubicBezTo>
                    <a:pt x="646" y="256"/>
                    <a:pt x="512" y="223"/>
                    <a:pt x="379" y="189"/>
                  </a:cubicBezTo>
                  <a:cubicBezTo>
                    <a:pt x="312" y="178"/>
                    <a:pt x="245" y="156"/>
                    <a:pt x="179" y="134"/>
                  </a:cubicBezTo>
                  <a:cubicBezTo>
                    <a:pt x="145" y="111"/>
                    <a:pt x="123" y="100"/>
                    <a:pt x="100" y="78"/>
                  </a:cubicBezTo>
                  <a:cubicBezTo>
                    <a:pt x="68" y="55"/>
                    <a:pt x="56" y="33"/>
                    <a:pt x="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99" name="Google Shape;17299;p24"/>
            <p:cNvSpPr/>
            <p:nvPr/>
          </p:nvSpPr>
          <p:spPr>
            <a:xfrm flipH="1">
              <a:off x="-790477" y="-132772"/>
              <a:ext cx="67444" cy="22508"/>
            </a:xfrm>
            <a:custGeom>
              <a:avLst/>
              <a:gdLst/>
              <a:ahLst/>
              <a:cxnLst/>
              <a:rect l="l" t="t" r="r" b="b"/>
              <a:pathLst>
                <a:path w="836" h="279" extrusionOk="0">
                  <a:moveTo>
                    <a:pt x="613" y="0"/>
                  </a:moveTo>
                  <a:cubicBezTo>
                    <a:pt x="535" y="0"/>
                    <a:pt x="457" y="22"/>
                    <a:pt x="401" y="67"/>
                  </a:cubicBezTo>
                  <a:cubicBezTo>
                    <a:pt x="368" y="89"/>
                    <a:pt x="334" y="123"/>
                    <a:pt x="312" y="145"/>
                  </a:cubicBezTo>
                  <a:cubicBezTo>
                    <a:pt x="279" y="156"/>
                    <a:pt x="245" y="178"/>
                    <a:pt x="212" y="200"/>
                  </a:cubicBezTo>
                  <a:cubicBezTo>
                    <a:pt x="146" y="223"/>
                    <a:pt x="79" y="245"/>
                    <a:pt x="1" y="245"/>
                  </a:cubicBezTo>
                  <a:lnTo>
                    <a:pt x="1" y="279"/>
                  </a:lnTo>
                  <a:cubicBezTo>
                    <a:pt x="79" y="279"/>
                    <a:pt x="156" y="256"/>
                    <a:pt x="223" y="223"/>
                  </a:cubicBezTo>
                  <a:lnTo>
                    <a:pt x="324" y="156"/>
                  </a:lnTo>
                  <a:cubicBezTo>
                    <a:pt x="357" y="134"/>
                    <a:pt x="379" y="111"/>
                    <a:pt x="413" y="89"/>
                  </a:cubicBezTo>
                  <a:cubicBezTo>
                    <a:pt x="468" y="34"/>
                    <a:pt x="535" y="12"/>
                    <a:pt x="613" y="12"/>
                  </a:cubicBezTo>
                  <a:cubicBezTo>
                    <a:pt x="690" y="12"/>
                    <a:pt x="757" y="22"/>
                    <a:pt x="835" y="34"/>
                  </a:cubicBezTo>
                  <a:cubicBezTo>
                    <a:pt x="757" y="22"/>
                    <a:pt x="690" y="0"/>
                    <a:pt x="61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00" name="Google Shape;17300;p24"/>
            <p:cNvSpPr/>
            <p:nvPr/>
          </p:nvSpPr>
          <p:spPr>
            <a:xfrm flipH="1">
              <a:off x="-810163" y="-116395"/>
              <a:ext cx="44936" cy="12747"/>
            </a:xfrm>
            <a:custGeom>
              <a:avLst/>
              <a:gdLst/>
              <a:ahLst/>
              <a:cxnLst/>
              <a:rect l="l" t="t" r="r" b="b"/>
              <a:pathLst>
                <a:path w="557" h="158" extrusionOk="0">
                  <a:moveTo>
                    <a:pt x="489" y="0"/>
                  </a:moveTo>
                  <a:cubicBezTo>
                    <a:pt x="465" y="0"/>
                    <a:pt x="440" y="3"/>
                    <a:pt x="412" y="9"/>
                  </a:cubicBezTo>
                  <a:cubicBezTo>
                    <a:pt x="367" y="20"/>
                    <a:pt x="323" y="31"/>
                    <a:pt x="278" y="53"/>
                  </a:cubicBezTo>
                  <a:cubicBezTo>
                    <a:pt x="209" y="79"/>
                    <a:pt x="133" y="119"/>
                    <a:pt x="65" y="119"/>
                  </a:cubicBezTo>
                  <a:cubicBezTo>
                    <a:pt x="47" y="119"/>
                    <a:pt x="29" y="116"/>
                    <a:pt x="12" y="109"/>
                  </a:cubicBezTo>
                  <a:lnTo>
                    <a:pt x="1" y="153"/>
                  </a:lnTo>
                  <a:cubicBezTo>
                    <a:pt x="17" y="157"/>
                    <a:pt x="33" y="158"/>
                    <a:pt x="48" y="158"/>
                  </a:cubicBezTo>
                  <a:cubicBezTo>
                    <a:pt x="83" y="158"/>
                    <a:pt x="117" y="150"/>
                    <a:pt x="157" y="142"/>
                  </a:cubicBezTo>
                  <a:lnTo>
                    <a:pt x="290" y="76"/>
                  </a:lnTo>
                  <a:cubicBezTo>
                    <a:pt x="335" y="53"/>
                    <a:pt x="379" y="31"/>
                    <a:pt x="424" y="20"/>
                  </a:cubicBezTo>
                  <a:cubicBezTo>
                    <a:pt x="455" y="12"/>
                    <a:pt x="486" y="4"/>
                    <a:pt x="518" y="4"/>
                  </a:cubicBezTo>
                  <a:cubicBezTo>
                    <a:pt x="531" y="4"/>
                    <a:pt x="544" y="6"/>
                    <a:pt x="557" y="9"/>
                  </a:cubicBezTo>
                  <a:cubicBezTo>
                    <a:pt x="535" y="3"/>
                    <a:pt x="512" y="0"/>
                    <a:pt x="48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01" name="Google Shape;17301;p24"/>
            <p:cNvSpPr/>
            <p:nvPr/>
          </p:nvSpPr>
          <p:spPr>
            <a:xfrm flipH="1">
              <a:off x="-920513" y="-320262"/>
              <a:ext cx="1179953" cy="489939"/>
            </a:xfrm>
            <a:custGeom>
              <a:avLst/>
              <a:gdLst/>
              <a:ahLst/>
              <a:cxnLst/>
              <a:rect l="l" t="t" r="r" b="b"/>
              <a:pathLst>
                <a:path w="14626" h="6073" extrusionOk="0">
                  <a:moveTo>
                    <a:pt x="12446" y="0"/>
                  </a:moveTo>
                  <a:cubicBezTo>
                    <a:pt x="12245" y="278"/>
                    <a:pt x="12112" y="578"/>
                    <a:pt x="12001" y="901"/>
                  </a:cubicBezTo>
                  <a:cubicBezTo>
                    <a:pt x="11946" y="1056"/>
                    <a:pt x="11890" y="1212"/>
                    <a:pt x="11845" y="1379"/>
                  </a:cubicBezTo>
                  <a:lnTo>
                    <a:pt x="11778" y="1612"/>
                  </a:lnTo>
                  <a:cubicBezTo>
                    <a:pt x="11756" y="1691"/>
                    <a:pt x="11734" y="1768"/>
                    <a:pt x="11745" y="1846"/>
                  </a:cubicBezTo>
                  <a:cubicBezTo>
                    <a:pt x="11567" y="1924"/>
                    <a:pt x="11400" y="2013"/>
                    <a:pt x="11234" y="2091"/>
                  </a:cubicBezTo>
                  <a:cubicBezTo>
                    <a:pt x="10711" y="2346"/>
                    <a:pt x="10177" y="2580"/>
                    <a:pt x="9643" y="2803"/>
                  </a:cubicBezTo>
                  <a:cubicBezTo>
                    <a:pt x="9710" y="2514"/>
                    <a:pt x="9776" y="2235"/>
                    <a:pt x="9877" y="1968"/>
                  </a:cubicBezTo>
                  <a:cubicBezTo>
                    <a:pt x="9999" y="1657"/>
                    <a:pt x="10154" y="1368"/>
                    <a:pt x="10377" y="1123"/>
                  </a:cubicBezTo>
                  <a:lnTo>
                    <a:pt x="10344" y="1090"/>
                  </a:lnTo>
                  <a:cubicBezTo>
                    <a:pt x="10110" y="1335"/>
                    <a:pt x="9944" y="1635"/>
                    <a:pt x="9821" y="1946"/>
                  </a:cubicBezTo>
                  <a:cubicBezTo>
                    <a:pt x="9699" y="2235"/>
                    <a:pt x="9621" y="2536"/>
                    <a:pt x="9543" y="2836"/>
                  </a:cubicBezTo>
                  <a:cubicBezTo>
                    <a:pt x="9509" y="2847"/>
                    <a:pt x="9487" y="2858"/>
                    <a:pt x="9454" y="2870"/>
                  </a:cubicBezTo>
                  <a:cubicBezTo>
                    <a:pt x="8898" y="3092"/>
                    <a:pt x="8342" y="3303"/>
                    <a:pt x="7774" y="3503"/>
                  </a:cubicBezTo>
                  <a:cubicBezTo>
                    <a:pt x="7774" y="3137"/>
                    <a:pt x="7863" y="2781"/>
                    <a:pt x="8008" y="2447"/>
                  </a:cubicBezTo>
                  <a:cubicBezTo>
                    <a:pt x="8164" y="2091"/>
                    <a:pt x="8375" y="1757"/>
                    <a:pt x="8597" y="1424"/>
                  </a:cubicBezTo>
                  <a:lnTo>
                    <a:pt x="8553" y="1402"/>
                  </a:lnTo>
                  <a:cubicBezTo>
                    <a:pt x="8330" y="1735"/>
                    <a:pt x="8120" y="2057"/>
                    <a:pt x="7952" y="2425"/>
                  </a:cubicBezTo>
                  <a:cubicBezTo>
                    <a:pt x="7797" y="2769"/>
                    <a:pt x="7697" y="3147"/>
                    <a:pt x="7697" y="3525"/>
                  </a:cubicBezTo>
                  <a:cubicBezTo>
                    <a:pt x="7675" y="3537"/>
                    <a:pt x="7652" y="3548"/>
                    <a:pt x="7630" y="3548"/>
                  </a:cubicBezTo>
                  <a:cubicBezTo>
                    <a:pt x="7018" y="3759"/>
                    <a:pt x="6395" y="3937"/>
                    <a:pt x="5762" y="4082"/>
                  </a:cubicBezTo>
                  <a:cubicBezTo>
                    <a:pt x="5550" y="4138"/>
                    <a:pt x="5339" y="4170"/>
                    <a:pt x="5117" y="4215"/>
                  </a:cubicBezTo>
                  <a:cubicBezTo>
                    <a:pt x="5127" y="4059"/>
                    <a:pt x="5161" y="3904"/>
                    <a:pt x="5194" y="3748"/>
                  </a:cubicBezTo>
                  <a:cubicBezTo>
                    <a:pt x="5250" y="3559"/>
                    <a:pt x="5305" y="3370"/>
                    <a:pt x="5372" y="3181"/>
                  </a:cubicBezTo>
                  <a:cubicBezTo>
                    <a:pt x="5428" y="2992"/>
                    <a:pt x="5517" y="2814"/>
                    <a:pt x="5606" y="2647"/>
                  </a:cubicBezTo>
                  <a:cubicBezTo>
                    <a:pt x="5706" y="2480"/>
                    <a:pt x="5817" y="2314"/>
                    <a:pt x="5917" y="2146"/>
                  </a:cubicBezTo>
                  <a:lnTo>
                    <a:pt x="5884" y="2124"/>
                  </a:lnTo>
                  <a:cubicBezTo>
                    <a:pt x="5772" y="2280"/>
                    <a:pt x="5661" y="2447"/>
                    <a:pt x="5561" y="2613"/>
                  </a:cubicBezTo>
                  <a:cubicBezTo>
                    <a:pt x="5450" y="2791"/>
                    <a:pt x="5361" y="2969"/>
                    <a:pt x="5295" y="3159"/>
                  </a:cubicBezTo>
                  <a:cubicBezTo>
                    <a:pt x="5216" y="3337"/>
                    <a:pt x="5161" y="3525"/>
                    <a:pt x="5105" y="3715"/>
                  </a:cubicBezTo>
                  <a:cubicBezTo>
                    <a:pt x="5050" y="3881"/>
                    <a:pt x="5005" y="4059"/>
                    <a:pt x="4994" y="4237"/>
                  </a:cubicBezTo>
                  <a:cubicBezTo>
                    <a:pt x="4939" y="4249"/>
                    <a:pt x="4872" y="4259"/>
                    <a:pt x="4816" y="4271"/>
                  </a:cubicBezTo>
                  <a:cubicBezTo>
                    <a:pt x="4494" y="4316"/>
                    <a:pt x="4171" y="4371"/>
                    <a:pt x="3849" y="4393"/>
                  </a:cubicBezTo>
                  <a:cubicBezTo>
                    <a:pt x="3592" y="4427"/>
                    <a:pt x="3325" y="4449"/>
                    <a:pt x="3059" y="4471"/>
                  </a:cubicBezTo>
                  <a:lnTo>
                    <a:pt x="3059" y="4427"/>
                  </a:lnTo>
                  <a:cubicBezTo>
                    <a:pt x="3070" y="4382"/>
                    <a:pt x="3070" y="4338"/>
                    <a:pt x="3081" y="4282"/>
                  </a:cubicBezTo>
                  <a:cubicBezTo>
                    <a:pt x="3092" y="4193"/>
                    <a:pt x="3125" y="4104"/>
                    <a:pt x="3147" y="4015"/>
                  </a:cubicBezTo>
                  <a:cubicBezTo>
                    <a:pt x="3214" y="3837"/>
                    <a:pt x="3293" y="3670"/>
                    <a:pt x="3392" y="3515"/>
                  </a:cubicBezTo>
                  <a:cubicBezTo>
                    <a:pt x="3604" y="3203"/>
                    <a:pt x="3882" y="2936"/>
                    <a:pt x="4171" y="2692"/>
                  </a:cubicBezTo>
                  <a:lnTo>
                    <a:pt x="4138" y="2658"/>
                  </a:lnTo>
                  <a:cubicBezTo>
                    <a:pt x="3837" y="2892"/>
                    <a:pt x="3559" y="3159"/>
                    <a:pt x="3337" y="3470"/>
                  </a:cubicBezTo>
                  <a:cubicBezTo>
                    <a:pt x="3226" y="3637"/>
                    <a:pt x="3125" y="3804"/>
                    <a:pt x="3059" y="3982"/>
                  </a:cubicBezTo>
                  <a:cubicBezTo>
                    <a:pt x="3026" y="4082"/>
                    <a:pt x="2992" y="4170"/>
                    <a:pt x="2981" y="4271"/>
                  </a:cubicBezTo>
                  <a:cubicBezTo>
                    <a:pt x="2970" y="4316"/>
                    <a:pt x="2959" y="4360"/>
                    <a:pt x="2947" y="4415"/>
                  </a:cubicBezTo>
                  <a:lnTo>
                    <a:pt x="2947" y="4471"/>
                  </a:lnTo>
                  <a:cubicBezTo>
                    <a:pt x="2695" y="4488"/>
                    <a:pt x="2441" y="4498"/>
                    <a:pt x="2189" y="4498"/>
                  </a:cubicBezTo>
                  <a:cubicBezTo>
                    <a:pt x="2097" y="4498"/>
                    <a:pt x="2005" y="4496"/>
                    <a:pt x="1913" y="4493"/>
                  </a:cubicBezTo>
                  <a:cubicBezTo>
                    <a:pt x="1602" y="4471"/>
                    <a:pt x="1279" y="4437"/>
                    <a:pt x="968" y="4371"/>
                  </a:cubicBezTo>
                  <a:cubicBezTo>
                    <a:pt x="812" y="4338"/>
                    <a:pt x="656" y="4293"/>
                    <a:pt x="512" y="4237"/>
                  </a:cubicBezTo>
                  <a:cubicBezTo>
                    <a:pt x="434" y="4215"/>
                    <a:pt x="356" y="4182"/>
                    <a:pt x="290" y="4148"/>
                  </a:cubicBezTo>
                  <a:cubicBezTo>
                    <a:pt x="256" y="4126"/>
                    <a:pt x="223" y="4115"/>
                    <a:pt x="189" y="4093"/>
                  </a:cubicBezTo>
                  <a:cubicBezTo>
                    <a:pt x="156" y="4071"/>
                    <a:pt x="156" y="4082"/>
                    <a:pt x="134" y="4059"/>
                  </a:cubicBezTo>
                  <a:lnTo>
                    <a:pt x="0" y="4138"/>
                  </a:lnTo>
                  <a:cubicBezTo>
                    <a:pt x="45" y="4170"/>
                    <a:pt x="78" y="4193"/>
                    <a:pt x="112" y="4215"/>
                  </a:cubicBezTo>
                  <a:cubicBezTo>
                    <a:pt x="156" y="4237"/>
                    <a:pt x="189" y="4259"/>
                    <a:pt x="223" y="4271"/>
                  </a:cubicBezTo>
                  <a:cubicBezTo>
                    <a:pt x="300" y="4316"/>
                    <a:pt x="379" y="4348"/>
                    <a:pt x="456" y="4371"/>
                  </a:cubicBezTo>
                  <a:cubicBezTo>
                    <a:pt x="612" y="4427"/>
                    <a:pt x="767" y="4482"/>
                    <a:pt x="935" y="4516"/>
                  </a:cubicBezTo>
                  <a:cubicBezTo>
                    <a:pt x="1257" y="4582"/>
                    <a:pt x="1580" y="4627"/>
                    <a:pt x="1913" y="4649"/>
                  </a:cubicBezTo>
                  <a:lnTo>
                    <a:pt x="1946" y="4649"/>
                  </a:lnTo>
                  <a:cubicBezTo>
                    <a:pt x="1991" y="4738"/>
                    <a:pt x="2058" y="4805"/>
                    <a:pt x="2124" y="4849"/>
                  </a:cubicBezTo>
                  <a:cubicBezTo>
                    <a:pt x="2213" y="4927"/>
                    <a:pt x="2302" y="4983"/>
                    <a:pt x="2403" y="5050"/>
                  </a:cubicBezTo>
                  <a:cubicBezTo>
                    <a:pt x="2591" y="5171"/>
                    <a:pt x="2781" y="5283"/>
                    <a:pt x="2970" y="5394"/>
                  </a:cubicBezTo>
                  <a:cubicBezTo>
                    <a:pt x="3170" y="5505"/>
                    <a:pt x="3359" y="5616"/>
                    <a:pt x="3537" y="5739"/>
                  </a:cubicBezTo>
                  <a:cubicBezTo>
                    <a:pt x="3626" y="5794"/>
                    <a:pt x="3715" y="5861"/>
                    <a:pt x="3815" y="5928"/>
                  </a:cubicBezTo>
                  <a:cubicBezTo>
                    <a:pt x="3904" y="5995"/>
                    <a:pt x="4004" y="6039"/>
                    <a:pt x="4116" y="6073"/>
                  </a:cubicBezTo>
                  <a:lnTo>
                    <a:pt x="4126" y="6028"/>
                  </a:lnTo>
                  <a:cubicBezTo>
                    <a:pt x="4027" y="6006"/>
                    <a:pt x="3926" y="5950"/>
                    <a:pt x="3837" y="5883"/>
                  </a:cubicBezTo>
                  <a:cubicBezTo>
                    <a:pt x="3748" y="5828"/>
                    <a:pt x="3659" y="5750"/>
                    <a:pt x="3570" y="5683"/>
                  </a:cubicBezTo>
                  <a:cubicBezTo>
                    <a:pt x="3392" y="5561"/>
                    <a:pt x="3204" y="5438"/>
                    <a:pt x="3014" y="5327"/>
                  </a:cubicBezTo>
                  <a:cubicBezTo>
                    <a:pt x="2825" y="5205"/>
                    <a:pt x="2636" y="5094"/>
                    <a:pt x="2458" y="4971"/>
                  </a:cubicBezTo>
                  <a:cubicBezTo>
                    <a:pt x="2369" y="4905"/>
                    <a:pt x="2269" y="4838"/>
                    <a:pt x="2191" y="4771"/>
                  </a:cubicBezTo>
                  <a:cubicBezTo>
                    <a:pt x="2147" y="4738"/>
                    <a:pt x="2102" y="4694"/>
                    <a:pt x="2080" y="4649"/>
                  </a:cubicBezTo>
                  <a:lnTo>
                    <a:pt x="2158" y="4649"/>
                  </a:lnTo>
                  <a:cubicBezTo>
                    <a:pt x="2184" y="4653"/>
                    <a:pt x="2211" y="4654"/>
                    <a:pt x="2239" y="4654"/>
                  </a:cubicBezTo>
                  <a:cubicBezTo>
                    <a:pt x="2294" y="4654"/>
                    <a:pt x="2351" y="4649"/>
                    <a:pt x="2403" y="4649"/>
                  </a:cubicBezTo>
                  <a:cubicBezTo>
                    <a:pt x="2451" y="4652"/>
                    <a:pt x="2498" y="4654"/>
                    <a:pt x="2546" y="4654"/>
                  </a:cubicBezTo>
                  <a:cubicBezTo>
                    <a:pt x="2661" y="4654"/>
                    <a:pt x="2773" y="4646"/>
                    <a:pt x="2892" y="4638"/>
                  </a:cubicBezTo>
                  <a:cubicBezTo>
                    <a:pt x="3214" y="4615"/>
                    <a:pt x="3548" y="4593"/>
                    <a:pt x="3871" y="4560"/>
                  </a:cubicBezTo>
                  <a:cubicBezTo>
                    <a:pt x="4116" y="4538"/>
                    <a:pt x="4371" y="4504"/>
                    <a:pt x="4616" y="4460"/>
                  </a:cubicBezTo>
                  <a:cubicBezTo>
                    <a:pt x="4694" y="4638"/>
                    <a:pt x="4805" y="4783"/>
                    <a:pt x="4939" y="4905"/>
                  </a:cubicBezTo>
                  <a:cubicBezTo>
                    <a:pt x="5094" y="5050"/>
                    <a:pt x="5272" y="5161"/>
                    <a:pt x="5461" y="5250"/>
                  </a:cubicBezTo>
                  <a:cubicBezTo>
                    <a:pt x="5839" y="5428"/>
                    <a:pt x="6251" y="5517"/>
                    <a:pt x="6640" y="5639"/>
                  </a:cubicBezTo>
                  <a:lnTo>
                    <a:pt x="6651" y="5594"/>
                  </a:lnTo>
                  <a:cubicBezTo>
                    <a:pt x="6262" y="5461"/>
                    <a:pt x="5861" y="5361"/>
                    <a:pt x="5495" y="5183"/>
                  </a:cubicBezTo>
                  <a:cubicBezTo>
                    <a:pt x="5317" y="5094"/>
                    <a:pt x="5139" y="4983"/>
                    <a:pt x="5005" y="4838"/>
                  </a:cubicBezTo>
                  <a:cubicBezTo>
                    <a:pt x="4883" y="4727"/>
                    <a:pt x="4794" y="4593"/>
                    <a:pt x="4727" y="4449"/>
                  </a:cubicBezTo>
                  <a:cubicBezTo>
                    <a:pt x="5439" y="4338"/>
                    <a:pt x="6150" y="4160"/>
                    <a:pt x="6852" y="3960"/>
                  </a:cubicBezTo>
                  <a:cubicBezTo>
                    <a:pt x="6951" y="4059"/>
                    <a:pt x="7062" y="4138"/>
                    <a:pt x="7174" y="4215"/>
                  </a:cubicBezTo>
                  <a:cubicBezTo>
                    <a:pt x="7319" y="4293"/>
                    <a:pt x="7485" y="4360"/>
                    <a:pt x="7641" y="4415"/>
                  </a:cubicBezTo>
                  <a:cubicBezTo>
                    <a:pt x="7942" y="4538"/>
                    <a:pt x="8264" y="4660"/>
                    <a:pt x="8587" y="4727"/>
                  </a:cubicBezTo>
                  <a:lnTo>
                    <a:pt x="8597" y="4682"/>
                  </a:lnTo>
                  <a:cubicBezTo>
                    <a:pt x="8275" y="4615"/>
                    <a:pt x="7975" y="4482"/>
                    <a:pt x="7663" y="4348"/>
                  </a:cubicBezTo>
                  <a:cubicBezTo>
                    <a:pt x="7507" y="4282"/>
                    <a:pt x="7363" y="4215"/>
                    <a:pt x="7230" y="4126"/>
                  </a:cubicBezTo>
                  <a:cubicBezTo>
                    <a:pt x="7129" y="4071"/>
                    <a:pt x="7040" y="4004"/>
                    <a:pt x="6963" y="3926"/>
                  </a:cubicBezTo>
                  <a:cubicBezTo>
                    <a:pt x="7208" y="3848"/>
                    <a:pt x="7441" y="3770"/>
                    <a:pt x="7675" y="3693"/>
                  </a:cubicBezTo>
                  <a:cubicBezTo>
                    <a:pt x="8142" y="3537"/>
                    <a:pt x="8597" y="3359"/>
                    <a:pt x="9054" y="3181"/>
                  </a:cubicBezTo>
                  <a:cubicBezTo>
                    <a:pt x="9121" y="3258"/>
                    <a:pt x="9210" y="3337"/>
                    <a:pt x="9298" y="3381"/>
                  </a:cubicBezTo>
                  <a:cubicBezTo>
                    <a:pt x="9410" y="3448"/>
                    <a:pt x="9509" y="3492"/>
                    <a:pt x="9621" y="3537"/>
                  </a:cubicBezTo>
                  <a:cubicBezTo>
                    <a:pt x="9843" y="3614"/>
                    <a:pt x="10065" y="3681"/>
                    <a:pt x="10299" y="3748"/>
                  </a:cubicBezTo>
                  <a:cubicBezTo>
                    <a:pt x="10755" y="3871"/>
                    <a:pt x="11212" y="3960"/>
                    <a:pt x="11679" y="4004"/>
                  </a:cubicBezTo>
                  <a:lnTo>
                    <a:pt x="11689" y="3960"/>
                  </a:lnTo>
                  <a:cubicBezTo>
                    <a:pt x="11222" y="3904"/>
                    <a:pt x="10767" y="3815"/>
                    <a:pt x="10322" y="3681"/>
                  </a:cubicBezTo>
                  <a:cubicBezTo>
                    <a:pt x="10099" y="3614"/>
                    <a:pt x="9877" y="3537"/>
                    <a:pt x="9654" y="3448"/>
                  </a:cubicBezTo>
                  <a:cubicBezTo>
                    <a:pt x="9465" y="3370"/>
                    <a:pt x="9276" y="3281"/>
                    <a:pt x="9153" y="3137"/>
                  </a:cubicBezTo>
                  <a:cubicBezTo>
                    <a:pt x="9265" y="3092"/>
                    <a:pt x="9387" y="3048"/>
                    <a:pt x="9499" y="2992"/>
                  </a:cubicBezTo>
                  <a:cubicBezTo>
                    <a:pt x="10065" y="2769"/>
                    <a:pt x="10622" y="2524"/>
                    <a:pt x="11155" y="2257"/>
                  </a:cubicBezTo>
                  <a:cubicBezTo>
                    <a:pt x="11278" y="2358"/>
                    <a:pt x="11422" y="2425"/>
                    <a:pt x="11567" y="2469"/>
                  </a:cubicBezTo>
                  <a:cubicBezTo>
                    <a:pt x="11734" y="2524"/>
                    <a:pt x="11901" y="2569"/>
                    <a:pt x="12067" y="2603"/>
                  </a:cubicBezTo>
                  <a:cubicBezTo>
                    <a:pt x="12346" y="2658"/>
                    <a:pt x="12632" y="2683"/>
                    <a:pt x="12919" y="2683"/>
                  </a:cubicBezTo>
                  <a:cubicBezTo>
                    <a:pt x="12976" y="2683"/>
                    <a:pt x="13033" y="2682"/>
                    <a:pt x="13091" y="2680"/>
                  </a:cubicBezTo>
                  <a:lnTo>
                    <a:pt x="13091" y="2636"/>
                  </a:lnTo>
                  <a:cubicBezTo>
                    <a:pt x="13047" y="2637"/>
                    <a:pt x="13003" y="2638"/>
                    <a:pt x="12959" y="2638"/>
                  </a:cubicBezTo>
                  <a:cubicBezTo>
                    <a:pt x="12661" y="2638"/>
                    <a:pt x="12370" y="2603"/>
                    <a:pt x="12079" y="2536"/>
                  </a:cubicBezTo>
                  <a:cubicBezTo>
                    <a:pt x="11912" y="2502"/>
                    <a:pt x="11756" y="2458"/>
                    <a:pt x="11600" y="2402"/>
                  </a:cubicBezTo>
                  <a:cubicBezTo>
                    <a:pt x="11467" y="2358"/>
                    <a:pt x="11345" y="2302"/>
                    <a:pt x="11234" y="2213"/>
                  </a:cubicBezTo>
                  <a:cubicBezTo>
                    <a:pt x="11256" y="2202"/>
                    <a:pt x="11267" y="2202"/>
                    <a:pt x="11289" y="2191"/>
                  </a:cubicBezTo>
                  <a:cubicBezTo>
                    <a:pt x="12446" y="1612"/>
                    <a:pt x="13580" y="957"/>
                    <a:pt x="14626" y="178"/>
                  </a:cubicBezTo>
                  <a:lnTo>
                    <a:pt x="14603" y="156"/>
                  </a:lnTo>
                  <a:cubicBezTo>
                    <a:pt x="14081" y="534"/>
                    <a:pt x="13525" y="868"/>
                    <a:pt x="12957" y="1190"/>
                  </a:cubicBezTo>
                  <a:cubicBezTo>
                    <a:pt x="12579" y="1402"/>
                    <a:pt x="12201" y="1612"/>
                    <a:pt x="11823" y="1802"/>
                  </a:cubicBezTo>
                  <a:cubicBezTo>
                    <a:pt x="11823" y="1746"/>
                    <a:pt x="11834" y="1691"/>
                    <a:pt x="11857" y="1635"/>
                  </a:cubicBezTo>
                  <a:lnTo>
                    <a:pt x="11912" y="1390"/>
                  </a:lnTo>
                  <a:cubicBezTo>
                    <a:pt x="11956" y="1234"/>
                    <a:pt x="12001" y="1079"/>
                    <a:pt x="12057" y="912"/>
                  </a:cubicBezTo>
                  <a:cubicBezTo>
                    <a:pt x="12156" y="601"/>
                    <a:pt x="12290" y="300"/>
                    <a:pt x="12479" y="22"/>
                  </a:cubicBezTo>
                  <a:lnTo>
                    <a:pt x="124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02" name="Google Shape;17302;p24"/>
            <p:cNvSpPr/>
            <p:nvPr/>
          </p:nvSpPr>
          <p:spPr>
            <a:xfrm flipH="1">
              <a:off x="-727618" y="-1754"/>
              <a:ext cx="1083143" cy="238153"/>
            </a:xfrm>
            <a:custGeom>
              <a:avLst/>
              <a:gdLst/>
              <a:ahLst/>
              <a:cxnLst/>
              <a:rect l="l" t="t" r="r" b="b"/>
              <a:pathLst>
                <a:path w="13426" h="2952" extrusionOk="0">
                  <a:moveTo>
                    <a:pt x="157" y="0"/>
                  </a:moveTo>
                  <a:lnTo>
                    <a:pt x="1" y="178"/>
                  </a:lnTo>
                  <a:cubicBezTo>
                    <a:pt x="1" y="178"/>
                    <a:pt x="146" y="1001"/>
                    <a:pt x="1347" y="1502"/>
                  </a:cubicBezTo>
                  <a:cubicBezTo>
                    <a:pt x="2548" y="2014"/>
                    <a:pt x="3960" y="2169"/>
                    <a:pt x="4806" y="2436"/>
                  </a:cubicBezTo>
                  <a:cubicBezTo>
                    <a:pt x="5651" y="2714"/>
                    <a:pt x="6452" y="2926"/>
                    <a:pt x="7175" y="2948"/>
                  </a:cubicBezTo>
                  <a:cubicBezTo>
                    <a:pt x="7253" y="2950"/>
                    <a:pt x="7347" y="2951"/>
                    <a:pt x="7452" y="2951"/>
                  </a:cubicBezTo>
                  <a:cubicBezTo>
                    <a:pt x="8322" y="2951"/>
                    <a:pt x="10027" y="2876"/>
                    <a:pt x="10979" y="2837"/>
                  </a:cubicBezTo>
                  <a:cubicBezTo>
                    <a:pt x="11792" y="2811"/>
                    <a:pt x="12316" y="2719"/>
                    <a:pt x="12666" y="2719"/>
                  </a:cubicBezTo>
                  <a:cubicBezTo>
                    <a:pt x="12771" y="2719"/>
                    <a:pt x="12860" y="2727"/>
                    <a:pt x="12936" y="2748"/>
                  </a:cubicBezTo>
                  <a:cubicBezTo>
                    <a:pt x="13192" y="2814"/>
                    <a:pt x="13347" y="2859"/>
                    <a:pt x="13414" y="2881"/>
                  </a:cubicBezTo>
                  <a:cubicBezTo>
                    <a:pt x="13414" y="2881"/>
                    <a:pt x="13426" y="2870"/>
                    <a:pt x="13426" y="2859"/>
                  </a:cubicBezTo>
                  <a:cubicBezTo>
                    <a:pt x="13359" y="2748"/>
                    <a:pt x="13036" y="2258"/>
                    <a:pt x="12447" y="1935"/>
                  </a:cubicBezTo>
                  <a:cubicBezTo>
                    <a:pt x="11780" y="1569"/>
                    <a:pt x="10967" y="1379"/>
                    <a:pt x="9978" y="979"/>
                  </a:cubicBezTo>
                  <a:cubicBezTo>
                    <a:pt x="8977" y="578"/>
                    <a:pt x="8810" y="667"/>
                    <a:pt x="7920" y="590"/>
                  </a:cubicBezTo>
                  <a:cubicBezTo>
                    <a:pt x="7782" y="578"/>
                    <a:pt x="7626" y="573"/>
                    <a:pt x="7458" y="573"/>
                  </a:cubicBezTo>
                  <a:cubicBezTo>
                    <a:pt x="6811" y="573"/>
                    <a:pt x="5972" y="644"/>
                    <a:pt x="5190" y="644"/>
                  </a:cubicBezTo>
                  <a:cubicBezTo>
                    <a:pt x="4877" y="644"/>
                    <a:pt x="4573" y="633"/>
                    <a:pt x="4294" y="601"/>
                  </a:cubicBezTo>
                  <a:cubicBezTo>
                    <a:pt x="3137" y="467"/>
                    <a:pt x="1636" y="301"/>
                    <a:pt x="1069" y="222"/>
                  </a:cubicBezTo>
                  <a:cubicBezTo>
                    <a:pt x="512" y="145"/>
                    <a:pt x="157" y="0"/>
                    <a:pt x="1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03" name="Google Shape;17303;p24"/>
            <p:cNvSpPr/>
            <p:nvPr/>
          </p:nvSpPr>
          <p:spPr>
            <a:xfrm flipH="1">
              <a:off x="-438723" y="20674"/>
              <a:ext cx="674846" cy="111089"/>
            </a:xfrm>
            <a:custGeom>
              <a:avLst/>
              <a:gdLst/>
              <a:ahLst/>
              <a:cxnLst/>
              <a:rect l="l" t="t" r="r" b="b"/>
              <a:pathLst>
                <a:path w="8365" h="1377" extrusionOk="0">
                  <a:moveTo>
                    <a:pt x="1" y="1"/>
                  </a:moveTo>
                  <a:cubicBezTo>
                    <a:pt x="323" y="234"/>
                    <a:pt x="834" y="523"/>
                    <a:pt x="1546" y="735"/>
                  </a:cubicBezTo>
                  <a:cubicBezTo>
                    <a:pt x="2992" y="1168"/>
                    <a:pt x="2703" y="890"/>
                    <a:pt x="3849" y="1212"/>
                  </a:cubicBezTo>
                  <a:cubicBezTo>
                    <a:pt x="4270" y="1335"/>
                    <a:pt x="4492" y="1377"/>
                    <a:pt x="4657" y="1377"/>
                  </a:cubicBezTo>
                  <a:cubicBezTo>
                    <a:pt x="4941" y="1377"/>
                    <a:pt x="5062" y="1255"/>
                    <a:pt x="5750" y="1212"/>
                  </a:cubicBezTo>
                  <a:cubicBezTo>
                    <a:pt x="6830" y="1146"/>
                    <a:pt x="6729" y="968"/>
                    <a:pt x="7408" y="846"/>
                  </a:cubicBezTo>
                  <a:cubicBezTo>
                    <a:pt x="7697" y="790"/>
                    <a:pt x="8053" y="712"/>
                    <a:pt x="8364" y="646"/>
                  </a:cubicBezTo>
                  <a:cubicBezTo>
                    <a:pt x="7485" y="312"/>
                    <a:pt x="7285" y="389"/>
                    <a:pt x="6440" y="312"/>
                  </a:cubicBezTo>
                  <a:cubicBezTo>
                    <a:pt x="6302" y="300"/>
                    <a:pt x="6146" y="295"/>
                    <a:pt x="5978" y="295"/>
                  </a:cubicBezTo>
                  <a:cubicBezTo>
                    <a:pt x="5331" y="295"/>
                    <a:pt x="4492" y="366"/>
                    <a:pt x="3710" y="366"/>
                  </a:cubicBezTo>
                  <a:cubicBezTo>
                    <a:pt x="3397" y="366"/>
                    <a:pt x="3093" y="355"/>
                    <a:pt x="2814" y="323"/>
                  </a:cubicBezTo>
                  <a:cubicBezTo>
                    <a:pt x="1880" y="211"/>
                    <a:pt x="701" y="90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04" name="Google Shape;17304;p24"/>
            <p:cNvSpPr/>
            <p:nvPr/>
          </p:nvSpPr>
          <p:spPr>
            <a:xfrm flipH="1">
              <a:off x="-275435" y="-1754"/>
              <a:ext cx="618374" cy="238717"/>
            </a:xfrm>
            <a:custGeom>
              <a:avLst/>
              <a:gdLst/>
              <a:ahLst/>
              <a:cxnLst/>
              <a:rect l="l" t="t" r="r" b="b"/>
              <a:pathLst>
                <a:path w="7665" h="2959" extrusionOk="0">
                  <a:moveTo>
                    <a:pt x="1" y="0"/>
                  </a:moveTo>
                  <a:cubicBezTo>
                    <a:pt x="235" y="534"/>
                    <a:pt x="712" y="924"/>
                    <a:pt x="1224" y="1179"/>
                  </a:cubicBezTo>
                  <a:cubicBezTo>
                    <a:pt x="1580" y="1357"/>
                    <a:pt x="1947" y="1490"/>
                    <a:pt x="2326" y="1602"/>
                  </a:cubicBezTo>
                  <a:cubicBezTo>
                    <a:pt x="2704" y="1713"/>
                    <a:pt x="3093" y="1802"/>
                    <a:pt x="3482" y="1880"/>
                  </a:cubicBezTo>
                  <a:cubicBezTo>
                    <a:pt x="3883" y="1947"/>
                    <a:pt x="4271" y="2002"/>
                    <a:pt x="4661" y="2103"/>
                  </a:cubicBezTo>
                  <a:cubicBezTo>
                    <a:pt x="5050" y="2202"/>
                    <a:pt x="5440" y="2347"/>
                    <a:pt x="5818" y="2503"/>
                  </a:cubicBezTo>
                  <a:cubicBezTo>
                    <a:pt x="6174" y="2659"/>
                    <a:pt x="6530" y="2814"/>
                    <a:pt x="6930" y="2881"/>
                  </a:cubicBezTo>
                  <a:cubicBezTo>
                    <a:pt x="7086" y="2903"/>
                    <a:pt x="7252" y="2926"/>
                    <a:pt x="7419" y="2959"/>
                  </a:cubicBezTo>
                  <a:cubicBezTo>
                    <a:pt x="7497" y="2959"/>
                    <a:pt x="7575" y="2959"/>
                    <a:pt x="7664" y="2948"/>
                  </a:cubicBezTo>
                  <a:cubicBezTo>
                    <a:pt x="7553" y="2926"/>
                    <a:pt x="7442" y="2903"/>
                    <a:pt x="7331" y="2892"/>
                  </a:cubicBezTo>
                  <a:cubicBezTo>
                    <a:pt x="7141" y="2859"/>
                    <a:pt x="6941" y="2837"/>
                    <a:pt x="6752" y="2792"/>
                  </a:cubicBezTo>
                  <a:cubicBezTo>
                    <a:pt x="6563" y="2748"/>
                    <a:pt x="6374" y="2681"/>
                    <a:pt x="6184" y="2603"/>
                  </a:cubicBezTo>
                  <a:cubicBezTo>
                    <a:pt x="5818" y="2458"/>
                    <a:pt x="5450" y="2291"/>
                    <a:pt x="5072" y="2169"/>
                  </a:cubicBezTo>
                  <a:cubicBezTo>
                    <a:pt x="4694" y="2047"/>
                    <a:pt x="4316" y="1969"/>
                    <a:pt x="3927" y="1902"/>
                  </a:cubicBezTo>
                  <a:cubicBezTo>
                    <a:pt x="3537" y="1836"/>
                    <a:pt x="3159" y="1769"/>
                    <a:pt x="2781" y="1668"/>
                  </a:cubicBezTo>
                  <a:cubicBezTo>
                    <a:pt x="2392" y="1579"/>
                    <a:pt x="2014" y="1457"/>
                    <a:pt x="1647" y="1312"/>
                  </a:cubicBezTo>
                  <a:cubicBezTo>
                    <a:pt x="1002" y="1057"/>
                    <a:pt x="356" y="667"/>
                    <a:pt x="45" y="22"/>
                  </a:cubicBezTo>
                  <a:cubicBezTo>
                    <a:pt x="12" y="12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05" name="Google Shape;17305;p24"/>
            <p:cNvSpPr/>
            <p:nvPr/>
          </p:nvSpPr>
          <p:spPr>
            <a:xfrm flipH="1">
              <a:off x="-310368" y="5426"/>
              <a:ext cx="630798" cy="230650"/>
            </a:xfrm>
            <a:custGeom>
              <a:avLst/>
              <a:gdLst/>
              <a:ahLst/>
              <a:cxnLst/>
              <a:rect l="l" t="t" r="r" b="b"/>
              <a:pathLst>
                <a:path w="7819" h="2859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67"/>
                    <a:pt x="89" y="133"/>
                    <a:pt x="134" y="200"/>
                  </a:cubicBezTo>
                  <a:cubicBezTo>
                    <a:pt x="311" y="412"/>
                    <a:pt x="522" y="545"/>
                    <a:pt x="767" y="645"/>
                  </a:cubicBezTo>
                  <a:cubicBezTo>
                    <a:pt x="912" y="701"/>
                    <a:pt x="1046" y="756"/>
                    <a:pt x="1190" y="812"/>
                  </a:cubicBezTo>
                  <a:cubicBezTo>
                    <a:pt x="1323" y="879"/>
                    <a:pt x="1446" y="968"/>
                    <a:pt x="1568" y="1046"/>
                  </a:cubicBezTo>
                  <a:cubicBezTo>
                    <a:pt x="1691" y="1134"/>
                    <a:pt x="1813" y="1201"/>
                    <a:pt x="1958" y="1257"/>
                  </a:cubicBezTo>
                  <a:cubicBezTo>
                    <a:pt x="2091" y="1312"/>
                    <a:pt x="2235" y="1346"/>
                    <a:pt x="2380" y="1379"/>
                  </a:cubicBezTo>
                  <a:lnTo>
                    <a:pt x="4215" y="1813"/>
                  </a:lnTo>
                  <a:cubicBezTo>
                    <a:pt x="4516" y="1891"/>
                    <a:pt x="4827" y="1980"/>
                    <a:pt x="5127" y="2080"/>
                  </a:cubicBezTo>
                  <a:lnTo>
                    <a:pt x="5994" y="2414"/>
                  </a:lnTo>
                  <a:cubicBezTo>
                    <a:pt x="6551" y="2603"/>
                    <a:pt x="7118" y="2748"/>
                    <a:pt x="7685" y="2859"/>
                  </a:cubicBezTo>
                  <a:cubicBezTo>
                    <a:pt x="7730" y="2859"/>
                    <a:pt x="7774" y="2859"/>
                    <a:pt x="7818" y="2847"/>
                  </a:cubicBezTo>
                  <a:cubicBezTo>
                    <a:pt x="7285" y="2725"/>
                    <a:pt x="6751" y="2614"/>
                    <a:pt x="6239" y="2447"/>
                  </a:cubicBezTo>
                  <a:cubicBezTo>
                    <a:pt x="5650" y="2258"/>
                    <a:pt x="5094" y="2002"/>
                    <a:pt x="4504" y="1846"/>
                  </a:cubicBezTo>
                  <a:cubicBezTo>
                    <a:pt x="3915" y="1691"/>
                    <a:pt x="3314" y="1557"/>
                    <a:pt x="2714" y="1413"/>
                  </a:cubicBezTo>
                  <a:lnTo>
                    <a:pt x="2280" y="1312"/>
                  </a:lnTo>
                  <a:cubicBezTo>
                    <a:pt x="2124" y="1280"/>
                    <a:pt x="1968" y="1235"/>
                    <a:pt x="1824" y="1157"/>
                  </a:cubicBezTo>
                  <a:cubicBezTo>
                    <a:pt x="1701" y="1090"/>
                    <a:pt x="1590" y="1001"/>
                    <a:pt x="1468" y="924"/>
                  </a:cubicBezTo>
                  <a:cubicBezTo>
                    <a:pt x="1345" y="845"/>
                    <a:pt x="1212" y="779"/>
                    <a:pt x="1078" y="723"/>
                  </a:cubicBezTo>
                  <a:cubicBezTo>
                    <a:pt x="823" y="612"/>
                    <a:pt x="545" y="523"/>
                    <a:pt x="322" y="334"/>
                  </a:cubicBezTo>
                  <a:cubicBezTo>
                    <a:pt x="223" y="245"/>
                    <a:pt x="134" y="133"/>
                    <a:pt x="55" y="12"/>
                  </a:cubicBezTo>
                  <a:cubicBezTo>
                    <a:pt x="33" y="12"/>
                    <a:pt x="11" y="12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06" name="Google Shape;17306;p24"/>
            <p:cNvSpPr/>
            <p:nvPr/>
          </p:nvSpPr>
          <p:spPr>
            <a:xfrm flipH="1">
              <a:off x="-142644" y="49394"/>
              <a:ext cx="481065" cy="175952"/>
            </a:xfrm>
            <a:custGeom>
              <a:avLst/>
              <a:gdLst/>
              <a:ahLst/>
              <a:cxnLst/>
              <a:rect l="l" t="t" r="r" b="b"/>
              <a:pathLst>
                <a:path w="5963" h="2181" extrusionOk="0">
                  <a:moveTo>
                    <a:pt x="1" y="0"/>
                  </a:moveTo>
                  <a:lnTo>
                    <a:pt x="67" y="100"/>
                  </a:lnTo>
                  <a:cubicBezTo>
                    <a:pt x="167" y="145"/>
                    <a:pt x="256" y="201"/>
                    <a:pt x="345" y="256"/>
                  </a:cubicBezTo>
                  <a:cubicBezTo>
                    <a:pt x="612" y="412"/>
                    <a:pt x="868" y="589"/>
                    <a:pt x="1135" y="735"/>
                  </a:cubicBezTo>
                  <a:cubicBezTo>
                    <a:pt x="1657" y="1034"/>
                    <a:pt x="2258" y="1123"/>
                    <a:pt x="2848" y="1235"/>
                  </a:cubicBezTo>
                  <a:cubicBezTo>
                    <a:pt x="3448" y="1335"/>
                    <a:pt x="4038" y="1479"/>
                    <a:pt x="4616" y="1679"/>
                  </a:cubicBezTo>
                  <a:cubicBezTo>
                    <a:pt x="5006" y="1802"/>
                    <a:pt x="5384" y="1958"/>
                    <a:pt x="5740" y="2136"/>
                  </a:cubicBezTo>
                  <a:cubicBezTo>
                    <a:pt x="5817" y="2158"/>
                    <a:pt x="5895" y="2169"/>
                    <a:pt x="5962" y="2180"/>
                  </a:cubicBezTo>
                  <a:cubicBezTo>
                    <a:pt x="5606" y="1991"/>
                    <a:pt x="5239" y="1835"/>
                    <a:pt x="4861" y="1702"/>
                  </a:cubicBezTo>
                  <a:cubicBezTo>
                    <a:pt x="4294" y="1501"/>
                    <a:pt x="3715" y="1335"/>
                    <a:pt x="3126" y="1224"/>
                  </a:cubicBezTo>
                  <a:cubicBezTo>
                    <a:pt x="2536" y="1113"/>
                    <a:pt x="1924" y="1057"/>
                    <a:pt x="1380" y="801"/>
                  </a:cubicBezTo>
                  <a:cubicBezTo>
                    <a:pt x="1101" y="668"/>
                    <a:pt x="846" y="490"/>
                    <a:pt x="590" y="334"/>
                  </a:cubicBezTo>
                  <a:cubicBezTo>
                    <a:pt x="389" y="223"/>
                    <a:pt x="201" y="112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07" name="Google Shape;17307;p24"/>
            <p:cNvSpPr/>
            <p:nvPr/>
          </p:nvSpPr>
          <p:spPr>
            <a:xfrm flipH="1">
              <a:off x="-409034" y="15268"/>
              <a:ext cx="683801" cy="217258"/>
            </a:xfrm>
            <a:custGeom>
              <a:avLst/>
              <a:gdLst/>
              <a:ahLst/>
              <a:cxnLst/>
              <a:rect l="l" t="t" r="r" b="b"/>
              <a:pathLst>
                <a:path w="8476" h="2693" extrusionOk="0">
                  <a:moveTo>
                    <a:pt x="1" y="1"/>
                  </a:moveTo>
                  <a:cubicBezTo>
                    <a:pt x="124" y="68"/>
                    <a:pt x="246" y="123"/>
                    <a:pt x="368" y="157"/>
                  </a:cubicBezTo>
                  <a:cubicBezTo>
                    <a:pt x="557" y="201"/>
                    <a:pt x="746" y="245"/>
                    <a:pt x="924" y="323"/>
                  </a:cubicBezTo>
                  <a:cubicBezTo>
                    <a:pt x="1091" y="401"/>
                    <a:pt x="1236" y="523"/>
                    <a:pt x="1380" y="646"/>
                  </a:cubicBezTo>
                  <a:cubicBezTo>
                    <a:pt x="1669" y="868"/>
                    <a:pt x="2025" y="957"/>
                    <a:pt x="2370" y="1046"/>
                  </a:cubicBezTo>
                  <a:lnTo>
                    <a:pt x="3505" y="1346"/>
                  </a:lnTo>
                  <a:cubicBezTo>
                    <a:pt x="3883" y="1447"/>
                    <a:pt x="4261" y="1558"/>
                    <a:pt x="4639" y="1680"/>
                  </a:cubicBezTo>
                  <a:cubicBezTo>
                    <a:pt x="5006" y="1791"/>
                    <a:pt x="5373" y="1924"/>
                    <a:pt x="5729" y="2047"/>
                  </a:cubicBezTo>
                  <a:cubicBezTo>
                    <a:pt x="5918" y="2114"/>
                    <a:pt x="6096" y="2169"/>
                    <a:pt x="6285" y="2214"/>
                  </a:cubicBezTo>
                  <a:cubicBezTo>
                    <a:pt x="6463" y="2247"/>
                    <a:pt x="6652" y="2280"/>
                    <a:pt x="6841" y="2303"/>
                  </a:cubicBezTo>
                  <a:cubicBezTo>
                    <a:pt x="7220" y="2369"/>
                    <a:pt x="7586" y="2436"/>
                    <a:pt x="7954" y="2547"/>
                  </a:cubicBezTo>
                  <a:cubicBezTo>
                    <a:pt x="8098" y="2592"/>
                    <a:pt x="8243" y="2636"/>
                    <a:pt x="8387" y="2692"/>
                  </a:cubicBezTo>
                  <a:lnTo>
                    <a:pt x="8476" y="2692"/>
                  </a:lnTo>
                  <a:cubicBezTo>
                    <a:pt x="8409" y="2670"/>
                    <a:pt x="8354" y="2648"/>
                    <a:pt x="8298" y="2626"/>
                  </a:cubicBezTo>
                  <a:cubicBezTo>
                    <a:pt x="7954" y="2503"/>
                    <a:pt x="7598" y="2403"/>
                    <a:pt x="7242" y="2325"/>
                  </a:cubicBezTo>
                  <a:cubicBezTo>
                    <a:pt x="6874" y="2258"/>
                    <a:pt x="6496" y="2214"/>
                    <a:pt x="6130" y="2125"/>
                  </a:cubicBezTo>
                  <a:cubicBezTo>
                    <a:pt x="5762" y="2025"/>
                    <a:pt x="5396" y="1880"/>
                    <a:pt x="5028" y="1758"/>
                  </a:cubicBezTo>
                  <a:cubicBezTo>
                    <a:pt x="4672" y="1635"/>
                    <a:pt x="4306" y="1524"/>
                    <a:pt x="3927" y="1413"/>
                  </a:cubicBezTo>
                  <a:cubicBezTo>
                    <a:pt x="3572" y="1313"/>
                    <a:pt x="3204" y="1213"/>
                    <a:pt x="2837" y="1124"/>
                  </a:cubicBezTo>
                  <a:cubicBezTo>
                    <a:pt x="2470" y="1024"/>
                    <a:pt x="2081" y="957"/>
                    <a:pt x="1736" y="790"/>
                  </a:cubicBezTo>
                  <a:cubicBezTo>
                    <a:pt x="1570" y="713"/>
                    <a:pt x="1424" y="612"/>
                    <a:pt x="1269" y="501"/>
                  </a:cubicBezTo>
                  <a:cubicBezTo>
                    <a:pt x="1135" y="390"/>
                    <a:pt x="991" y="290"/>
                    <a:pt x="813" y="234"/>
                  </a:cubicBezTo>
                  <a:cubicBezTo>
                    <a:pt x="591" y="157"/>
                    <a:pt x="335" y="123"/>
                    <a:pt x="112" y="23"/>
                  </a:cubicBezTo>
                  <a:cubicBezTo>
                    <a:pt x="101" y="11"/>
                    <a:pt x="79" y="11"/>
                    <a:pt x="68" y="11"/>
                  </a:cubicBezTo>
                  <a:cubicBezTo>
                    <a:pt x="45" y="11"/>
                    <a:pt x="23" y="1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08" name="Google Shape;17308;p24"/>
            <p:cNvSpPr/>
            <p:nvPr/>
          </p:nvSpPr>
          <p:spPr>
            <a:xfrm flipH="1">
              <a:off x="-696239" y="43101"/>
              <a:ext cx="739467" cy="179502"/>
            </a:xfrm>
            <a:custGeom>
              <a:avLst/>
              <a:gdLst/>
              <a:ahLst/>
              <a:cxnLst/>
              <a:rect l="l" t="t" r="r" b="b"/>
              <a:pathLst>
                <a:path w="9166" h="2225" extrusionOk="0">
                  <a:moveTo>
                    <a:pt x="0" y="0"/>
                  </a:moveTo>
                  <a:lnTo>
                    <a:pt x="0" y="0"/>
                  </a:lnTo>
                  <a:cubicBezTo>
                    <a:pt x="45" y="12"/>
                    <a:pt x="79" y="22"/>
                    <a:pt x="123" y="34"/>
                  </a:cubicBezTo>
                  <a:cubicBezTo>
                    <a:pt x="467" y="111"/>
                    <a:pt x="813" y="190"/>
                    <a:pt x="1157" y="256"/>
                  </a:cubicBezTo>
                  <a:cubicBezTo>
                    <a:pt x="1858" y="401"/>
                    <a:pt x="2558" y="534"/>
                    <a:pt x="3260" y="712"/>
                  </a:cubicBezTo>
                  <a:cubicBezTo>
                    <a:pt x="3616" y="801"/>
                    <a:pt x="3960" y="912"/>
                    <a:pt x="4305" y="1013"/>
                  </a:cubicBezTo>
                  <a:cubicBezTo>
                    <a:pt x="4649" y="1112"/>
                    <a:pt x="4995" y="1168"/>
                    <a:pt x="5339" y="1213"/>
                  </a:cubicBezTo>
                  <a:cubicBezTo>
                    <a:pt x="5695" y="1257"/>
                    <a:pt x="6040" y="1324"/>
                    <a:pt x="6374" y="1435"/>
                  </a:cubicBezTo>
                  <a:cubicBezTo>
                    <a:pt x="6718" y="1557"/>
                    <a:pt x="7052" y="1713"/>
                    <a:pt x="7363" y="1880"/>
                  </a:cubicBezTo>
                  <a:cubicBezTo>
                    <a:pt x="7575" y="1991"/>
                    <a:pt x="7786" y="2103"/>
                    <a:pt x="7998" y="2225"/>
                  </a:cubicBezTo>
                  <a:cubicBezTo>
                    <a:pt x="8031" y="2225"/>
                    <a:pt x="8053" y="2214"/>
                    <a:pt x="8087" y="2214"/>
                  </a:cubicBezTo>
                  <a:cubicBezTo>
                    <a:pt x="7919" y="2113"/>
                    <a:pt x="7753" y="2024"/>
                    <a:pt x="7575" y="1925"/>
                  </a:cubicBezTo>
                  <a:cubicBezTo>
                    <a:pt x="6963" y="1602"/>
                    <a:pt x="6329" y="1324"/>
                    <a:pt x="5628" y="1213"/>
                  </a:cubicBezTo>
                  <a:cubicBezTo>
                    <a:pt x="5295" y="1157"/>
                    <a:pt x="4950" y="1112"/>
                    <a:pt x="4605" y="1035"/>
                  </a:cubicBezTo>
                  <a:cubicBezTo>
                    <a:pt x="4261" y="968"/>
                    <a:pt x="3927" y="857"/>
                    <a:pt x="3593" y="768"/>
                  </a:cubicBezTo>
                  <a:cubicBezTo>
                    <a:pt x="2904" y="579"/>
                    <a:pt x="2214" y="434"/>
                    <a:pt x="1513" y="289"/>
                  </a:cubicBezTo>
                  <a:cubicBezTo>
                    <a:pt x="1424" y="267"/>
                    <a:pt x="1324" y="245"/>
                    <a:pt x="1235" y="234"/>
                  </a:cubicBezTo>
                  <a:lnTo>
                    <a:pt x="1235" y="234"/>
                  </a:lnTo>
                  <a:cubicBezTo>
                    <a:pt x="1402" y="245"/>
                    <a:pt x="1557" y="256"/>
                    <a:pt x="1725" y="279"/>
                  </a:cubicBezTo>
                  <a:cubicBezTo>
                    <a:pt x="2081" y="312"/>
                    <a:pt x="2425" y="368"/>
                    <a:pt x="2770" y="467"/>
                  </a:cubicBezTo>
                  <a:cubicBezTo>
                    <a:pt x="3092" y="556"/>
                    <a:pt x="3415" y="679"/>
                    <a:pt x="3749" y="756"/>
                  </a:cubicBezTo>
                  <a:cubicBezTo>
                    <a:pt x="3915" y="801"/>
                    <a:pt x="4083" y="823"/>
                    <a:pt x="4261" y="835"/>
                  </a:cubicBezTo>
                  <a:cubicBezTo>
                    <a:pt x="4344" y="840"/>
                    <a:pt x="4427" y="843"/>
                    <a:pt x="4511" y="843"/>
                  </a:cubicBezTo>
                  <a:cubicBezTo>
                    <a:pt x="4594" y="843"/>
                    <a:pt x="4677" y="840"/>
                    <a:pt x="4761" y="835"/>
                  </a:cubicBezTo>
                  <a:cubicBezTo>
                    <a:pt x="4834" y="830"/>
                    <a:pt x="4906" y="828"/>
                    <a:pt x="4979" y="828"/>
                  </a:cubicBezTo>
                  <a:cubicBezTo>
                    <a:pt x="5258" y="828"/>
                    <a:pt x="5533" y="862"/>
                    <a:pt x="5806" y="924"/>
                  </a:cubicBezTo>
                  <a:cubicBezTo>
                    <a:pt x="6140" y="1001"/>
                    <a:pt x="6473" y="1124"/>
                    <a:pt x="6796" y="1235"/>
                  </a:cubicBezTo>
                  <a:cubicBezTo>
                    <a:pt x="7130" y="1346"/>
                    <a:pt x="7464" y="1446"/>
                    <a:pt x="7808" y="1524"/>
                  </a:cubicBezTo>
                  <a:cubicBezTo>
                    <a:pt x="8164" y="1602"/>
                    <a:pt x="8520" y="1658"/>
                    <a:pt x="8865" y="1747"/>
                  </a:cubicBezTo>
                  <a:cubicBezTo>
                    <a:pt x="8965" y="1769"/>
                    <a:pt x="9065" y="1791"/>
                    <a:pt x="9165" y="1824"/>
                  </a:cubicBezTo>
                  <a:lnTo>
                    <a:pt x="9088" y="1747"/>
                  </a:lnTo>
                  <a:cubicBezTo>
                    <a:pt x="8809" y="1668"/>
                    <a:pt x="8532" y="1613"/>
                    <a:pt x="8242" y="1557"/>
                  </a:cubicBezTo>
                  <a:cubicBezTo>
                    <a:pt x="7886" y="1491"/>
                    <a:pt x="7531" y="1413"/>
                    <a:pt x="7175" y="1313"/>
                  </a:cubicBezTo>
                  <a:cubicBezTo>
                    <a:pt x="6841" y="1213"/>
                    <a:pt x="6518" y="1079"/>
                    <a:pt x="6184" y="979"/>
                  </a:cubicBezTo>
                  <a:cubicBezTo>
                    <a:pt x="5862" y="890"/>
                    <a:pt x="5529" y="813"/>
                    <a:pt x="5183" y="790"/>
                  </a:cubicBezTo>
                  <a:cubicBezTo>
                    <a:pt x="5121" y="786"/>
                    <a:pt x="5058" y="785"/>
                    <a:pt x="4995" y="785"/>
                  </a:cubicBezTo>
                  <a:cubicBezTo>
                    <a:pt x="4817" y="785"/>
                    <a:pt x="4636" y="797"/>
                    <a:pt x="4454" y="797"/>
                  </a:cubicBezTo>
                  <a:cubicBezTo>
                    <a:pt x="4346" y="797"/>
                    <a:pt x="4236" y="792"/>
                    <a:pt x="4127" y="779"/>
                  </a:cubicBezTo>
                  <a:cubicBezTo>
                    <a:pt x="3771" y="734"/>
                    <a:pt x="3438" y="623"/>
                    <a:pt x="3092" y="523"/>
                  </a:cubicBezTo>
                  <a:cubicBezTo>
                    <a:pt x="2759" y="412"/>
                    <a:pt x="2437" y="323"/>
                    <a:pt x="2091" y="267"/>
                  </a:cubicBezTo>
                  <a:cubicBezTo>
                    <a:pt x="1580" y="190"/>
                    <a:pt x="1046" y="190"/>
                    <a:pt x="546" y="56"/>
                  </a:cubicBezTo>
                  <a:cubicBezTo>
                    <a:pt x="501" y="56"/>
                    <a:pt x="467" y="56"/>
                    <a:pt x="423" y="45"/>
                  </a:cubicBezTo>
                  <a:cubicBezTo>
                    <a:pt x="290" y="34"/>
                    <a:pt x="145" y="12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09" name="Google Shape;17309;p24"/>
            <p:cNvSpPr/>
            <p:nvPr/>
          </p:nvSpPr>
          <p:spPr>
            <a:xfrm flipH="1">
              <a:off x="-582248" y="49394"/>
              <a:ext cx="475579" cy="75431"/>
            </a:xfrm>
            <a:custGeom>
              <a:avLst/>
              <a:gdLst/>
              <a:ahLst/>
              <a:cxnLst/>
              <a:rect l="l" t="t" r="r" b="b"/>
              <a:pathLst>
                <a:path w="5895" h="935" extrusionOk="0">
                  <a:moveTo>
                    <a:pt x="0" y="0"/>
                  </a:moveTo>
                  <a:cubicBezTo>
                    <a:pt x="267" y="78"/>
                    <a:pt x="523" y="122"/>
                    <a:pt x="789" y="156"/>
                  </a:cubicBezTo>
                  <a:cubicBezTo>
                    <a:pt x="1056" y="190"/>
                    <a:pt x="1321" y="195"/>
                    <a:pt x="1583" y="195"/>
                  </a:cubicBezTo>
                  <a:cubicBezTo>
                    <a:pt x="1715" y="195"/>
                    <a:pt x="1846" y="194"/>
                    <a:pt x="1977" y="194"/>
                  </a:cubicBezTo>
                  <a:cubicBezTo>
                    <a:pt x="2108" y="194"/>
                    <a:pt x="2238" y="195"/>
                    <a:pt x="2369" y="201"/>
                  </a:cubicBezTo>
                  <a:cubicBezTo>
                    <a:pt x="2636" y="211"/>
                    <a:pt x="2892" y="234"/>
                    <a:pt x="3147" y="300"/>
                  </a:cubicBezTo>
                  <a:cubicBezTo>
                    <a:pt x="3426" y="367"/>
                    <a:pt x="3681" y="490"/>
                    <a:pt x="3948" y="579"/>
                  </a:cubicBezTo>
                  <a:cubicBezTo>
                    <a:pt x="4215" y="678"/>
                    <a:pt x="4471" y="745"/>
                    <a:pt x="4749" y="767"/>
                  </a:cubicBezTo>
                  <a:cubicBezTo>
                    <a:pt x="5027" y="779"/>
                    <a:pt x="5305" y="779"/>
                    <a:pt x="5572" y="846"/>
                  </a:cubicBezTo>
                  <a:cubicBezTo>
                    <a:pt x="5676" y="867"/>
                    <a:pt x="5780" y="897"/>
                    <a:pt x="5876" y="928"/>
                  </a:cubicBezTo>
                  <a:lnTo>
                    <a:pt x="5876" y="928"/>
                  </a:lnTo>
                  <a:cubicBezTo>
                    <a:pt x="5749" y="886"/>
                    <a:pt x="5622" y="843"/>
                    <a:pt x="5495" y="790"/>
                  </a:cubicBezTo>
                  <a:cubicBezTo>
                    <a:pt x="5339" y="767"/>
                    <a:pt x="5172" y="745"/>
                    <a:pt x="5016" y="735"/>
                  </a:cubicBezTo>
                  <a:cubicBezTo>
                    <a:pt x="4727" y="723"/>
                    <a:pt x="4449" y="701"/>
                    <a:pt x="4182" y="612"/>
                  </a:cubicBezTo>
                  <a:cubicBezTo>
                    <a:pt x="3915" y="534"/>
                    <a:pt x="3659" y="423"/>
                    <a:pt x="3392" y="334"/>
                  </a:cubicBezTo>
                  <a:cubicBezTo>
                    <a:pt x="3137" y="245"/>
                    <a:pt x="2880" y="201"/>
                    <a:pt x="2603" y="178"/>
                  </a:cubicBezTo>
                  <a:cubicBezTo>
                    <a:pt x="2341" y="156"/>
                    <a:pt x="2080" y="156"/>
                    <a:pt x="1818" y="156"/>
                  </a:cubicBezTo>
                  <a:cubicBezTo>
                    <a:pt x="1557" y="156"/>
                    <a:pt x="1296" y="156"/>
                    <a:pt x="1034" y="134"/>
                  </a:cubicBezTo>
                  <a:cubicBezTo>
                    <a:pt x="745" y="112"/>
                    <a:pt x="456" y="67"/>
                    <a:pt x="167" y="0"/>
                  </a:cubicBezTo>
                  <a:close/>
                  <a:moveTo>
                    <a:pt x="5876" y="928"/>
                  </a:moveTo>
                  <a:lnTo>
                    <a:pt x="5876" y="928"/>
                  </a:lnTo>
                  <a:cubicBezTo>
                    <a:pt x="5882" y="930"/>
                    <a:pt x="5889" y="933"/>
                    <a:pt x="5895" y="935"/>
                  </a:cubicBezTo>
                  <a:cubicBezTo>
                    <a:pt x="5889" y="933"/>
                    <a:pt x="5882" y="930"/>
                    <a:pt x="5876" y="9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10" name="Google Shape;17310;p24"/>
            <p:cNvSpPr/>
            <p:nvPr/>
          </p:nvSpPr>
          <p:spPr>
            <a:xfrm flipH="1">
              <a:off x="-664865" y="136363"/>
              <a:ext cx="53084" cy="27994"/>
            </a:xfrm>
            <a:custGeom>
              <a:avLst/>
              <a:gdLst/>
              <a:ahLst/>
              <a:cxnLst/>
              <a:rect l="l" t="t" r="r" b="b"/>
              <a:pathLst>
                <a:path w="658" h="347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35"/>
                    <a:pt x="123" y="57"/>
                    <a:pt x="190" y="90"/>
                  </a:cubicBezTo>
                  <a:cubicBezTo>
                    <a:pt x="346" y="168"/>
                    <a:pt x="501" y="257"/>
                    <a:pt x="657" y="346"/>
                  </a:cubicBezTo>
                  <a:cubicBezTo>
                    <a:pt x="590" y="302"/>
                    <a:pt x="524" y="257"/>
                    <a:pt x="457" y="223"/>
                  </a:cubicBezTo>
                  <a:cubicBezTo>
                    <a:pt x="312" y="146"/>
                    <a:pt x="156" y="68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11" name="Google Shape;17311;p24"/>
            <p:cNvSpPr/>
            <p:nvPr/>
          </p:nvSpPr>
          <p:spPr>
            <a:xfrm flipH="1">
              <a:off x="-576920" y="31484"/>
              <a:ext cx="717927" cy="193862"/>
            </a:xfrm>
            <a:custGeom>
              <a:avLst/>
              <a:gdLst/>
              <a:ahLst/>
              <a:cxnLst/>
              <a:rect l="l" t="t" r="r" b="b"/>
              <a:pathLst>
                <a:path w="8899" h="2403" extrusionOk="0">
                  <a:moveTo>
                    <a:pt x="0" y="0"/>
                  </a:moveTo>
                  <a:lnTo>
                    <a:pt x="0" y="0"/>
                  </a:lnTo>
                  <a:cubicBezTo>
                    <a:pt x="468" y="166"/>
                    <a:pt x="945" y="267"/>
                    <a:pt x="1424" y="367"/>
                  </a:cubicBezTo>
                  <a:cubicBezTo>
                    <a:pt x="2102" y="512"/>
                    <a:pt x="2781" y="667"/>
                    <a:pt x="3459" y="845"/>
                  </a:cubicBezTo>
                  <a:cubicBezTo>
                    <a:pt x="4138" y="1012"/>
                    <a:pt x="4816" y="1190"/>
                    <a:pt x="5495" y="1368"/>
                  </a:cubicBezTo>
                  <a:cubicBezTo>
                    <a:pt x="6162" y="1546"/>
                    <a:pt x="6829" y="1723"/>
                    <a:pt x="7497" y="1913"/>
                  </a:cubicBezTo>
                  <a:cubicBezTo>
                    <a:pt x="7942" y="2046"/>
                    <a:pt x="8387" y="2202"/>
                    <a:pt x="8798" y="2402"/>
                  </a:cubicBezTo>
                  <a:cubicBezTo>
                    <a:pt x="8831" y="2402"/>
                    <a:pt x="8864" y="2391"/>
                    <a:pt x="8898" y="2391"/>
                  </a:cubicBezTo>
                  <a:cubicBezTo>
                    <a:pt x="8542" y="2224"/>
                    <a:pt x="8164" y="2091"/>
                    <a:pt x="7797" y="1968"/>
                  </a:cubicBezTo>
                  <a:cubicBezTo>
                    <a:pt x="7141" y="1757"/>
                    <a:pt x="6474" y="1590"/>
                    <a:pt x="5806" y="1412"/>
                  </a:cubicBezTo>
                  <a:lnTo>
                    <a:pt x="3770" y="878"/>
                  </a:lnTo>
                  <a:cubicBezTo>
                    <a:pt x="3092" y="712"/>
                    <a:pt x="2414" y="545"/>
                    <a:pt x="1724" y="389"/>
                  </a:cubicBezTo>
                  <a:cubicBezTo>
                    <a:pt x="1224" y="278"/>
                    <a:pt x="712" y="178"/>
                    <a:pt x="223" y="33"/>
                  </a:cubicBezTo>
                  <a:cubicBezTo>
                    <a:pt x="156" y="22"/>
                    <a:pt x="78" y="11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12" name="Google Shape;17312;p24"/>
            <p:cNvSpPr/>
            <p:nvPr/>
          </p:nvSpPr>
          <p:spPr>
            <a:xfrm flipH="1">
              <a:off x="-533839" y="26079"/>
              <a:ext cx="721477" cy="201042"/>
            </a:xfrm>
            <a:custGeom>
              <a:avLst/>
              <a:gdLst/>
              <a:ahLst/>
              <a:cxnLst/>
              <a:rect l="l" t="t" r="r" b="b"/>
              <a:pathLst>
                <a:path w="8943" h="2492" extrusionOk="0">
                  <a:moveTo>
                    <a:pt x="0" y="0"/>
                  </a:moveTo>
                  <a:lnTo>
                    <a:pt x="0" y="0"/>
                  </a:lnTo>
                  <a:cubicBezTo>
                    <a:pt x="423" y="256"/>
                    <a:pt x="878" y="445"/>
                    <a:pt x="1357" y="556"/>
                  </a:cubicBezTo>
                  <a:cubicBezTo>
                    <a:pt x="1713" y="645"/>
                    <a:pt x="2080" y="678"/>
                    <a:pt x="2435" y="734"/>
                  </a:cubicBezTo>
                  <a:cubicBezTo>
                    <a:pt x="2803" y="790"/>
                    <a:pt x="3159" y="901"/>
                    <a:pt x="3515" y="1034"/>
                  </a:cubicBezTo>
                  <a:cubicBezTo>
                    <a:pt x="3848" y="1157"/>
                    <a:pt x="4182" y="1313"/>
                    <a:pt x="4538" y="1424"/>
                  </a:cubicBezTo>
                  <a:cubicBezTo>
                    <a:pt x="4872" y="1546"/>
                    <a:pt x="5228" y="1624"/>
                    <a:pt x="5583" y="1679"/>
                  </a:cubicBezTo>
                  <a:cubicBezTo>
                    <a:pt x="5950" y="1735"/>
                    <a:pt x="6306" y="1780"/>
                    <a:pt x="6662" y="1857"/>
                  </a:cubicBezTo>
                  <a:cubicBezTo>
                    <a:pt x="7029" y="1924"/>
                    <a:pt x="7385" y="2013"/>
                    <a:pt x="7741" y="2113"/>
                  </a:cubicBezTo>
                  <a:cubicBezTo>
                    <a:pt x="8130" y="2225"/>
                    <a:pt x="8497" y="2347"/>
                    <a:pt x="8876" y="2492"/>
                  </a:cubicBezTo>
                  <a:lnTo>
                    <a:pt x="8942" y="2492"/>
                  </a:lnTo>
                  <a:cubicBezTo>
                    <a:pt x="8642" y="2369"/>
                    <a:pt x="8342" y="2269"/>
                    <a:pt x="8041" y="2169"/>
                  </a:cubicBezTo>
                  <a:cubicBezTo>
                    <a:pt x="7351" y="1958"/>
                    <a:pt x="6640" y="1802"/>
                    <a:pt x="5928" y="1691"/>
                  </a:cubicBezTo>
                  <a:cubicBezTo>
                    <a:pt x="5561" y="1635"/>
                    <a:pt x="5194" y="1580"/>
                    <a:pt x="4849" y="1479"/>
                  </a:cubicBezTo>
                  <a:cubicBezTo>
                    <a:pt x="4493" y="1379"/>
                    <a:pt x="4148" y="1246"/>
                    <a:pt x="3804" y="1101"/>
                  </a:cubicBezTo>
                  <a:cubicBezTo>
                    <a:pt x="3470" y="967"/>
                    <a:pt x="3137" y="846"/>
                    <a:pt x="2781" y="757"/>
                  </a:cubicBezTo>
                  <a:cubicBezTo>
                    <a:pt x="2425" y="678"/>
                    <a:pt x="2057" y="645"/>
                    <a:pt x="1701" y="579"/>
                  </a:cubicBezTo>
                  <a:cubicBezTo>
                    <a:pt x="1135" y="490"/>
                    <a:pt x="578" y="300"/>
                    <a:pt x="78" y="11"/>
                  </a:cubicBezTo>
                  <a:cubicBezTo>
                    <a:pt x="55" y="11"/>
                    <a:pt x="22" y="11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13" name="Google Shape;17313;p24"/>
            <p:cNvSpPr/>
            <p:nvPr/>
          </p:nvSpPr>
          <p:spPr>
            <a:xfrm flipH="1">
              <a:off x="-224209" y="31484"/>
              <a:ext cx="365216" cy="87936"/>
            </a:xfrm>
            <a:custGeom>
              <a:avLst/>
              <a:gdLst/>
              <a:ahLst/>
              <a:cxnLst/>
              <a:rect l="l" t="t" r="r" b="b"/>
              <a:pathLst>
                <a:path w="4527" h="1090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3"/>
                    <a:pt x="13" y="5"/>
                    <a:pt x="20" y="7"/>
                  </a:cubicBezTo>
                  <a:lnTo>
                    <a:pt x="20" y="7"/>
                  </a:lnTo>
                  <a:cubicBezTo>
                    <a:pt x="13" y="5"/>
                    <a:pt x="7" y="2"/>
                    <a:pt x="0" y="0"/>
                  </a:cubicBezTo>
                  <a:close/>
                  <a:moveTo>
                    <a:pt x="20" y="7"/>
                  </a:moveTo>
                  <a:cubicBezTo>
                    <a:pt x="481" y="169"/>
                    <a:pt x="952" y="268"/>
                    <a:pt x="1424" y="367"/>
                  </a:cubicBezTo>
                  <a:cubicBezTo>
                    <a:pt x="2102" y="512"/>
                    <a:pt x="2781" y="667"/>
                    <a:pt x="3459" y="845"/>
                  </a:cubicBezTo>
                  <a:cubicBezTo>
                    <a:pt x="3770" y="923"/>
                    <a:pt x="4093" y="1001"/>
                    <a:pt x="4405" y="1090"/>
                  </a:cubicBezTo>
                  <a:cubicBezTo>
                    <a:pt x="4449" y="1078"/>
                    <a:pt x="4482" y="1078"/>
                    <a:pt x="4527" y="1078"/>
                  </a:cubicBezTo>
                  <a:cubicBezTo>
                    <a:pt x="4271" y="1012"/>
                    <a:pt x="4027" y="945"/>
                    <a:pt x="3770" y="878"/>
                  </a:cubicBezTo>
                  <a:cubicBezTo>
                    <a:pt x="3092" y="712"/>
                    <a:pt x="2414" y="545"/>
                    <a:pt x="1724" y="389"/>
                  </a:cubicBezTo>
                  <a:cubicBezTo>
                    <a:pt x="1224" y="278"/>
                    <a:pt x="712" y="178"/>
                    <a:pt x="223" y="33"/>
                  </a:cubicBezTo>
                  <a:cubicBezTo>
                    <a:pt x="211" y="33"/>
                    <a:pt x="211" y="33"/>
                    <a:pt x="201" y="22"/>
                  </a:cubicBezTo>
                  <a:cubicBezTo>
                    <a:pt x="156" y="22"/>
                    <a:pt x="112" y="22"/>
                    <a:pt x="67" y="11"/>
                  </a:cubicBezTo>
                  <a:cubicBezTo>
                    <a:pt x="51" y="11"/>
                    <a:pt x="36" y="11"/>
                    <a:pt x="20" y="7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14" name="Google Shape;17314;p24"/>
            <p:cNvSpPr/>
            <p:nvPr/>
          </p:nvSpPr>
          <p:spPr>
            <a:xfrm flipH="1">
              <a:off x="-396534" y="49394"/>
              <a:ext cx="289865" cy="34206"/>
            </a:xfrm>
            <a:custGeom>
              <a:avLst/>
              <a:gdLst/>
              <a:ahLst/>
              <a:cxnLst/>
              <a:rect l="l" t="t" r="r" b="b"/>
              <a:pathLst>
                <a:path w="3593" h="424" extrusionOk="0">
                  <a:moveTo>
                    <a:pt x="0" y="0"/>
                  </a:moveTo>
                  <a:cubicBezTo>
                    <a:pt x="267" y="78"/>
                    <a:pt x="523" y="122"/>
                    <a:pt x="789" y="156"/>
                  </a:cubicBezTo>
                  <a:cubicBezTo>
                    <a:pt x="1056" y="190"/>
                    <a:pt x="1321" y="195"/>
                    <a:pt x="1583" y="195"/>
                  </a:cubicBezTo>
                  <a:cubicBezTo>
                    <a:pt x="1715" y="195"/>
                    <a:pt x="1846" y="194"/>
                    <a:pt x="1977" y="194"/>
                  </a:cubicBezTo>
                  <a:cubicBezTo>
                    <a:pt x="2108" y="194"/>
                    <a:pt x="2238" y="195"/>
                    <a:pt x="2369" y="201"/>
                  </a:cubicBezTo>
                  <a:cubicBezTo>
                    <a:pt x="2636" y="211"/>
                    <a:pt x="2892" y="234"/>
                    <a:pt x="3147" y="300"/>
                  </a:cubicBezTo>
                  <a:cubicBezTo>
                    <a:pt x="3281" y="334"/>
                    <a:pt x="3404" y="379"/>
                    <a:pt x="3515" y="423"/>
                  </a:cubicBezTo>
                  <a:cubicBezTo>
                    <a:pt x="3548" y="412"/>
                    <a:pt x="3570" y="412"/>
                    <a:pt x="3592" y="401"/>
                  </a:cubicBezTo>
                  <a:lnTo>
                    <a:pt x="3392" y="334"/>
                  </a:lnTo>
                  <a:cubicBezTo>
                    <a:pt x="3137" y="245"/>
                    <a:pt x="2880" y="201"/>
                    <a:pt x="2603" y="178"/>
                  </a:cubicBezTo>
                  <a:cubicBezTo>
                    <a:pt x="2341" y="156"/>
                    <a:pt x="2080" y="156"/>
                    <a:pt x="1818" y="156"/>
                  </a:cubicBezTo>
                  <a:cubicBezTo>
                    <a:pt x="1557" y="156"/>
                    <a:pt x="1296" y="156"/>
                    <a:pt x="1034" y="134"/>
                  </a:cubicBezTo>
                  <a:cubicBezTo>
                    <a:pt x="745" y="112"/>
                    <a:pt x="456" y="67"/>
                    <a:pt x="1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15" name="Google Shape;17315;p24"/>
            <p:cNvSpPr/>
            <p:nvPr/>
          </p:nvSpPr>
          <p:spPr>
            <a:xfrm flipH="1">
              <a:off x="-301416" y="43101"/>
              <a:ext cx="344644" cy="70994"/>
            </a:xfrm>
            <a:custGeom>
              <a:avLst/>
              <a:gdLst/>
              <a:ahLst/>
              <a:cxnLst/>
              <a:rect l="l" t="t" r="r" b="b"/>
              <a:pathLst>
                <a:path w="4272" h="880" extrusionOk="0">
                  <a:moveTo>
                    <a:pt x="0" y="0"/>
                  </a:moveTo>
                  <a:cubicBezTo>
                    <a:pt x="45" y="12"/>
                    <a:pt x="79" y="22"/>
                    <a:pt x="123" y="34"/>
                  </a:cubicBezTo>
                  <a:cubicBezTo>
                    <a:pt x="467" y="111"/>
                    <a:pt x="813" y="190"/>
                    <a:pt x="1157" y="256"/>
                  </a:cubicBezTo>
                  <a:cubicBezTo>
                    <a:pt x="1858" y="401"/>
                    <a:pt x="2558" y="534"/>
                    <a:pt x="3260" y="712"/>
                  </a:cubicBezTo>
                  <a:cubicBezTo>
                    <a:pt x="3460" y="768"/>
                    <a:pt x="3660" y="823"/>
                    <a:pt x="3849" y="879"/>
                  </a:cubicBezTo>
                  <a:cubicBezTo>
                    <a:pt x="3893" y="879"/>
                    <a:pt x="3927" y="868"/>
                    <a:pt x="3960" y="868"/>
                  </a:cubicBezTo>
                  <a:lnTo>
                    <a:pt x="3593" y="768"/>
                  </a:lnTo>
                  <a:cubicBezTo>
                    <a:pt x="2904" y="579"/>
                    <a:pt x="2214" y="434"/>
                    <a:pt x="1513" y="289"/>
                  </a:cubicBezTo>
                  <a:cubicBezTo>
                    <a:pt x="1424" y="267"/>
                    <a:pt x="1324" y="245"/>
                    <a:pt x="1235" y="234"/>
                  </a:cubicBezTo>
                  <a:lnTo>
                    <a:pt x="1235" y="234"/>
                  </a:lnTo>
                  <a:cubicBezTo>
                    <a:pt x="1402" y="245"/>
                    <a:pt x="1557" y="256"/>
                    <a:pt x="1725" y="279"/>
                  </a:cubicBezTo>
                  <a:cubicBezTo>
                    <a:pt x="2081" y="312"/>
                    <a:pt x="2425" y="368"/>
                    <a:pt x="2770" y="467"/>
                  </a:cubicBezTo>
                  <a:cubicBezTo>
                    <a:pt x="3092" y="556"/>
                    <a:pt x="3415" y="679"/>
                    <a:pt x="3749" y="756"/>
                  </a:cubicBezTo>
                  <a:cubicBezTo>
                    <a:pt x="3871" y="790"/>
                    <a:pt x="4004" y="813"/>
                    <a:pt x="4138" y="823"/>
                  </a:cubicBezTo>
                  <a:lnTo>
                    <a:pt x="4271" y="790"/>
                  </a:lnTo>
                  <a:cubicBezTo>
                    <a:pt x="4216" y="790"/>
                    <a:pt x="4172" y="790"/>
                    <a:pt x="4127" y="779"/>
                  </a:cubicBezTo>
                  <a:cubicBezTo>
                    <a:pt x="3771" y="734"/>
                    <a:pt x="3438" y="623"/>
                    <a:pt x="3092" y="523"/>
                  </a:cubicBezTo>
                  <a:cubicBezTo>
                    <a:pt x="2759" y="412"/>
                    <a:pt x="2437" y="323"/>
                    <a:pt x="2091" y="267"/>
                  </a:cubicBezTo>
                  <a:cubicBezTo>
                    <a:pt x="1580" y="190"/>
                    <a:pt x="1046" y="190"/>
                    <a:pt x="546" y="56"/>
                  </a:cubicBezTo>
                  <a:cubicBezTo>
                    <a:pt x="501" y="56"/>
                    <a:pt x="467" y="56"/>
                    <a:pt x="423" y="45"/>
                  </a:cubicBezTo>
                  <a:cubicBezTo>
                    <a:pt x="356" y="45"/>
                    <a:pt x="290" y="34"/>
                    <a:pt x="223" y="22"/>
                  </a:cubicBezTo>
                  <a:lnTo>
                    <a:pt x="178" y="22"/>
                  </a:lnTo>
                  <a:cubicBezTo>
                    <a:pt x="123" y="12"/>
                    <a:pt x="67" y="12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16" name="Google Shape;17316;p24"/>
            <p:cNvSpPr/>
            <p:nvPr/>
          </p:nvSpPr>
          <p:spPr>
            <a:xfrm flipH="1">
              <a:off x="165210" y="29629"/>
              <a:ext cx="57521" cy="30576"/>
            </a:xfrm>
            <a:custGeom>
              <a:avLst/>
              <a:gdLst/>
              <a:ahLst/>
              <a:cxnLst/>
              <a:rect l="l" t="t" r="r" b="b"/>
              <a:pathLst>
                <a:path w="713" h="379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34"/>
                    <a:pt x="90" y="56"/>
                    <a:pt x="134" y="90"/>
                  </a:cubicBezTo>
                  <a:cubicBezTo>
                    <a:pt x="179" y="100"/>
                    <a:pt x="235" y="123"/>
                    <a:pt x="279" y="145"/>
                  </a:cubicBezTo>
                  <a:cubicBezTo>
                    <a:pt x="368" y="179"/>
                    <a:pt x="446" y="234"/>
                    <a:pt x="524" y="301"/>
                  </a:cubicBezTo>
                  <a:cubicBezTo>
                    <a:pt x="579" y="323"/>
                    <a:pt x="646" y="357"/>
                    <a:pt x="713" y="379"/>
                  </a:cubicBezTo>
                  <a:cubicBezTo>
                    <a:pt x="691" y="367"/>
                    <a:pt x="658" y="345"/>
                    <a:pt x="624" y="323"/>
                  </a:cubicBezTo>
                  <a:cubicBezTo>
                    <a:pt x="490" y="212"/>
                    <a:pt x="346" y="112"/>
                    <a:pt x="168" y="56"/>
                  </a:cubicBezTo>
                  <a:cubicBezTo>
                    <a:pt x="112" y="34"/>
                    <a:pt x="57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17" name="Google Shape;17317;p24"/>
            <p:cNvSpPr/>
            <p:nvPr/>
          </p:nvSpPr>
          <p:spPr>
            <a:xfrm flipH="1">
              <a:off x="-156038" y="26079"/>
              <a:ext cx="343675" cy="105039"/>
            </a:xfrm>
            <a:custGeom>
              <a:avLst/>
              <a:gdLst/>
              <a:ahLst/>
              <a:cxnLst/>
              <a:rect l="l" t="t" r="r" b="b"/>
              <a:pathLst>
                <a:path w="4260" h="1302" extrusionOk="0">
                  <a:moveTo>
                    <a:pt x="0" y="0"/>
                  </a:moveTo>
                  <a:cubicBezTo>
                    <a:pt x="423" y="256"/>
                    <a:pt x="878" y="445"/>
                    <a:pt x="1357" y="556"/>
                  </a:cubicBezTo>
                  <a:cubicBezTo>
                    <a:pt x="1713" y="645"/>
                    <a:pt x="2080" y="678"/>
                    <a:pt x="2435" y="734"/>
                  </a:cubicBezTo>
                  <a:cubicBezTo>
                    <a:pt x="2803" y="790"/>
                    <a:pt x="3159" y="901"/>
                    <a:pt x="3515" y="1034"/>
                  </a:cubicBezTo>
                  <a:cubicBezTo>
                    <a:pt x="3737" y="1112"/>
                    <a:pt x="3960" y="1212"/>
                    <a:pt x="4182" y="1301"/>
                  </a:cubicBezTo>
                  <a:cubicBezTo>
                    <a:pt x="4215" y="1290"/>
                    <a:pt x="4237" y="1290"/>
                    <a:pt x="4259" y="1279"/>
                  </a:cubicBezTo>
                  <a:cubicBezTo>
                    <a:pt x="4115" y="1224"/>
                    <a:pt x="3960" y="1168"/>
                    <a:pt x="3804" y="1101"/>
                  </a:cubicBezTo>
                  <a:cubicBezTo>
                    <a:pt x="3470" y="967"/>
                    <a:pt x="3137" y="846"/>
                    <a:pt x="2781" y="757"/>
                  </a:cubicBezTo>
                  <a:cubicBezTo>
                    <a:pt x="2425" y="678"/>
                    <a:pt x="2057" y="645"/>
                    <a:pt x="1701" y="579"/>
                  </a:cubicBezTo>
                  <a:cubicBezTo>
                    <a:pt x="1135" y="490"/>
                    <a:pt x="578" y="300"/>
                    <a:pt x="78" y="11"/>
                  </a:cubicBezTo>
                  <a:lnTo>
                    <a:pt x="22" y="11"/>
                  </a:lnTo>
                  <a:cubicBezTo>
                    <a:pt x="11" y="11"/>
                    <a:pt x="11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18" name="Google Shape;17318;p24"/>
            <p:cNvSpPr/>
            <p:nvPr/>
          </p:nvSpPr>
          <p:spPr>
            <a:xfrm flipH="1">
              <a:off x="-1021933" y="373630"/>
              <a:ext cx="346418" cy="151266"/>
            </a:xfrm>
            <a:custGeom>
              <a:avLst/>
              <a:gdLst/>
              <a:ahLst/>
              <a:cxnLst/>
              <a:rect l="l" t="t" r="r" b="b"/>
              <a:pathLst>
                <a:path w="4294" h="1875" extrusionOk="0">
                  <a:moveTo>
                    <a:pt x="2473" y="1"/>
                  </a:moveTo>
                  <a:cubicBezTo>
                    <a:pt x="2064" y="1"/>
                    <a:pt x="1564" y="50"/>
                    <a:pt x="1202" y="186"/>
                  </a:cubicBezTo>
                  <a:cubicBezTo>
                    <a:pt x="679" y="374"/>
                    <a:pt x="189" y="997"/>
                    <a:pt x="156" y="1053"/>
                  </a:cubicBezTo>
                  <a:lnTo>
                    <a:pt x="145" y="1053"/>
                  </a:lnTo>
                  <a:lnTo>
                    <a:pt x="11" y="1075"/>
                  </a:lnTo>
                  <a:cubicBezTo>
                    <a:pt x="1" y="1075"/>
                    <a:pt x="1" y="1086"/>
                    <a:pt x="1" y="1086"/>
                  </a:cubicBezTo>
                  <a:cubicBezTo>
                    <a:pt x="34" y="1153"/>
                    <a:pt x="212" y="1531"/>
                    <a:pt x="423" y="1654"/>
                  </a:cubicBezTo>
                  <a:cubicBezTo>
                    <a:pt x="621" y="1776"/>
                    <a:pt x="1099" y="1875"/>
                    <a:pt x="1504" y="1875"/>
                  </a:cubicBezTo>
                  <a:cubicBezTo>
                    <a:pt x="1577" y="1875"/>
                    <a:pt x="1647" y="1871"/>
                    <a:pt x="1713" y="1865"/>
                  </a:cubicBezTo>
                  <a:cubicBezTo>
                    <a:pt x="2147" y="1820"/>
                    <a:pt x="2414" y="1575"/>
                    <a:pt x="2903" y="1108"/>
                  </a:cubicBezTo>
                  <a:cubicBezTo>
                    <a:pt x="3348" y="697"/>
                    <a:pt x="4138" y="330"/>
                    <a:pt x="4294" y="263"/>
                  </a:cubicBezTo>
                  <a:cubicBezTo>
                    <a:pt x="4294" y="252"/>
                    <a:pt x="4294" y="241"/>
                    <a:pt x="4282" y="241"/>
                  </a:cubicBezTo>
                  <a:cubicBezTo>
                    <a:pt x="4127" y="219"/>
                    <a:pt x="3326" y="85"/>
                    <a:pt x="2970" y="30"/>
                  </a:cubicBezTo>
                  <a:cubicBezTo>
                    <a:pt x="2841" y="12"/>
                    <a:pt x="2667" y="1"/>
                    <a:pt x="247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19" name="Google Shape;17319;p24"/>
            <p:cNvSpPr/>
            <p:nvPr/>
          </p:nvSpPr>
          <p:spPr>
            <a:xfrm flipH="1">
              <a:off x="-1021934" y="373308"/>
              <a:ext cx="261226" cy="151750"/>
            </a:xfrm>
            <a:custGeom>
              <a:avLst/>
              <a:gdLst/>
              <a:ahLst/>
              <a:cxnLst/>
              <a:rect l="l" t="t" r="r" b="b"/>
              <a:pathLst>
                <a:path w="3238" h="1881" extrusionOk="0">
                  <a:moveTo>
                    <a:pt x="1503" y="0"/>
                  </a:moveTo>
                  <a:cubicBezTo>
                    <a:pt x="1424" y="56"/>
                    <a:pt x="1358" y="123"/>
                    <a:pt x="1303" y="190"/>
                  </a:cubicBezTo>
                  <a:cubicBezTo>
                    <a:pt x="1180" y="334"/>
                    <a:pt x="1080" y="501"/>
                    <a:pt x="980" y="657"/>
                  </a:cubicBezTo>
                  <a:cubicBezTo>
                    <a:pt x="880" y="823"/>
                    <a:pt x="779" y="990"/>
                    <a:pt x="635" y="1112"/>
                  </a:cubicBezTo>
                  <a:cubicBezTo>
                    <a:pt x="502" y="1235"/>
                    <a:pt x="346" y="1335"/>
                    <a:pt x="223" y="1468"/>
                  </a:cubicBezTo>
                  <a:cubicBezTo>
                    <a:pt x="112" y="1569"/>
                    <a:pt x="35" y="1702"/>
                    <a:pt x="1" y="1846"/>
                  </a:cubicBezTo>
                  <a:cubicBezTo>
                    <a:pt x="144" y="1868"/>
                    <a:pt x="292" y="1880"/>
                    <a:pt x="432" y="1880"/>
                  </a:cubicBezTo>
                  <a:cubicBezTo>
                    <a:pt x="510" y="1880"/>
                    <a:pt x="586" y="1877"/>
                    <a:pt x="657" y="1869"/>
                  </a:cubicBezTo>
                  <a:cubicBezTo>
                    <a:pt x="1091" y="1824"/>
                    <a:pt x="1358" y="1579"/>
                    <a:pt x="1847" y="1112"/>
                  </a:cubicBezTo>
                  <a:cubicBezTo>
                    <a:pt x="2292" y="701"/>
                    <a:pt x="3082" y="334"/>
                    <a:pt x="3238" y="267"/>
                  </a:cubicBezTo>
                  <a:cubicBezTo>
                    <a:pt x="3238" y="256"/>
                    <a:pt x="3238" y="245"/>
                    <a:pt x="3226" y="245"/>
                  </a:cubicBezTo>
                  <a:cubicBezTo>
                    <a:pt x="3071" y="223"/>
                    <a:pt x="2270" y="89"/>
                    <a:pt x="1914" y="34"/>
                  </a:cubicBezTo>
                  <a:cubicBezTo>
                    <a:pt x="1803" y="12"/>
                    <a:pt x="1658" y="12"/>
                    <a:pt x="15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20" name="Google Shape;17320;p24"/>
            <p:cNvSpPr/>
            <p:nvPr/>
          </p:nvSpPr>
          <p:spPr>
            <a:xfrm flipH="1">
              <a:off x="-934888" y="388555"/>
              <a:ext cx="28801" cy="30576"/>
            </a:xfrm>
            <a:custGeom>
              <a:avLst/>
              <a:gdLst/>
              <a:ahLst/>
              <a:cxnLst/>
              <a:rect l="l" t="t" r="r" b="b"/>
              <a:pathLst>
                <a:path w="357" h="379" extrusionOk="0">
                  <a:moveTo>
                    <a:pt x="356" y="1"/>
                  </a:moveTo>
                  <a:cubicBezTo>
                    <a:pt x="312" y="78"/>
                    <a:pt x="235" y="134"/>
                    <a:pt x="168" y="189"/>
                  </a:cubicBezTo>
                  <a:cubicBezTo>
                    <a:pt x="134" y="212"/>
                    <a:pt x="101" y="245"/>
                    <a:pt x="67" y="268"/>
                  </a:cubicBezTo>
                  <a:cubicBezTo>
                    <a:pt x="57" y="290"/>
                    <a:pt x="34" y="312"/>
                    <a:pt x="23" y="323"/>
                  </a:cubicBezTo>
                  <a:cubicBezTo>
                    <a:pt x="23" y="334"/>
                    <a:pt x="12" y="345"/>
                    <a:pt x="12" y="357"/>
                  </a:cubicBezTo>
                  <a:cubicBezTo>
                    <a:pt x="1" y="357"/>
                    <a:pt x="1" y="367"/>
                    <a:pt x="1" y="367"/>
                  </a:cubicBezTo>
                  <a:lnTo>
                    <a:pt x="1" y="379"/>
                  </a:lnTo>
                  <a:lnTo>
                    <a:pt x="12" y="379"/>
                  </a:lnTo>
                  <a:cubicBezTo>
                    <a:pt x="23" y="367"/>
                    <a:pt x="12" y="367"/>
                    <a:pt x="12" y="367"/>
                  </a:cubicBezTo>
                  <a:lnTo>
                    <a:pt x="23" y="357"/>
                  </a:lnTo>
                  <a:lnTo>
                    <a:pt x="45" y="334"/>
                  </a:lnTo>
                  <a:cubicBezTo>
                    <a:pt x="57" y="323"/>
                    <a:pt x="79" y="312"/>
                    <a:pt x="90" y="290"/>
                  </a:cubicBezTo>
                  <a:cubicBezTo>
                    <a:pt x="123" y="268"/>
                    <a:pt x="156" y="234"/>
                    <a:pt x="190" y="201"/>
                  </a:cubicBezTo>
                  <a:cubicBezTo>
                    <a:pt x="257" y="145"/>
                    <a:pt x="312" y="78"/>
                    <a:pt x="3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21" name="Google Shape;17321;p24"/>
            <p:cNvSpPr/>
            <p:nvPr/>
          </p:nvSpPr>
          <p:spPr>
            <a:xfrm flipH="1">
              <a:off x="-931338" y="430668"/>
              <a:ext cx="79061" cy="10407"/>
            </a:xfrm>
            <a:custGeom>
              <a:avLst/>
              <a:gdLst/>
              <a:ahLst/>
              <a:cxnLst/>
              <a:rect l="l" t="t" r="r" b="b"/>
              <a:pathLst>
                <a:path w="980" h="129" extrusionOk="0">
                  <a:moveTo>
                    <a:pt x="0" y="1"/>
                  </a:moveTo>
                  <a:cubicBezTo>
                    <a:pt x="79" y="23"/>
                    <a:pt x="156" y="57"/>
                    <a:pt x="234" y="90"/>
                  </a:cubicBezTo>
                  <a:cubicBezTo>
                    <a:pt x="298" y="108"/>
                    <a:pt x="362" y="126"/>
                    <a:pt x="432" y="126"/>
                  </a:cubicBezTo>
                  <a:cubicBezTo>
                    <a:pt x="448" y="126"/>
                    <a:pt x="463" y="126"/>
                    <a:pt x="479" y="124"/>
                  </a:cubicBezTo>
                  <a:cubicBezTo>
                    <a:pt x="509" y="127"/>
                    <a:pt x="537" y="128"/>
                    <a:pt x="565" y="128"/>
                  </a:cubicBezTo>
                  <a:cubicBezTo>
                    <a:pt x="620" y="128"/>
                    <a:pt x="671" y="124"/>
                    <a:pt x="724" y="124"/>
                  </a:cubicBezTo>
                  <a:lnTo>
                    <a:pt x="979" y="112"/>
                  </a:lnTo>
                  <a:lnTo>
                    <a:pt x="724" y="101"/>
                  </a:lnTo>
                  <a:cubicBezTo>
                    <a:pt x="645" y="101"/>
                    <a:pt x="568" y="101"/>
                    <a:pt x="479" y="90"/>
                  </a:cubicBezTo>
                  <a:cubicBezTo>
                    <a:pt x="401" y="90"/>
                    <a:pt x="323" y="68"/>
                    <a:pt x="245" y="45"/>
                  </a:cubicBezTo>
                  <a:cubicBezTo>
                    <a:pt x="168" y="23"/>
                    <a:pt x="79" y="1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22" name="Google Shape;17322;p24"/>
            <p:cNvSpPr/>
            <p:nvPr/>
          </p:nvSpPr>
          <p:spPr>
            <a:xfrm flipH="1">
              <a:off x="-881076" y="446884"/>
              <a:ext cx="105039" cy="23396"/>
            </a:xfrm>
            <a:custGeom>
              <a:avLst/>
              <a:gdLst/>
              <a:ahLst/>
              <a:cxnLst/>
              <a:rect l="l" t="t" r="r" b="b"/>
              <a:pathLst>
                <a:path w="1302" h="290" extrusionOk="0">
                  <a:moveTo>
                    <a:pt x="0" y="0"/>
                  </a:moveTo>
                  <a:cubicBezTo>
                    <a:pt x="100" y="56"/>
                    <a:pt x="201" y="101"/>
                    <a:pt x="300" y="145"/>
                  </a:cubicBezTo>
                  <a:cubicBezTo>
                    <a:pt x="411" y="178"/>
                    <a:pt x="523" y="200"/>
                    <a:pt x="634" y="223"/>
                  </a:cubicBezTo>
                  <a:cubicBezTo>
                    <a:pt x="846" y="267"/>
                    <a:pt x="1079" y="289"/>
                    <a:pt x="1301" y="289"/>
                  </a:cubicBezTo>
                  <a:cubicBezTo>
                    <a:pt x="1079" y="279"/>
                    <a:pt x="856" y="245"/>
                    <a:pt x="634" y="190"/>
                  </a:cubicBezTo>
                  <a:cubicBezTo>
                    <a:pt x="534" y="167"/>
                    <a:pt x="423" y="134"/>
                    <a:pt x="322" y="101"/>
                  </a:cubicBezTo>
                  <a:cubicBezTo>
                    <a:pt x="211" y="67"/>
                    <a:pt x="112" y="34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23" name="Google Shape;17323;p24"/>
            <p:cNvSpPr/>
            <p:nvPr/>
          </p:nvSpPr>
          <p:spPr>
            <a:xfrm flipH="1">
              <a:off x="-879221" y="389443"/>
              <a:ext cx="72688" cy="50341"/>
            </a:xfrm>
            <a:custGeom>
              <a:avLst/>
              <a:gdLst/>
              <a:ahLst/>
              <a:cxnLst/>
              <a:rect l="l" t="t" r="r" b="b"/>
              <a:pathLst>
                <a:path w="901" h="624" extrusionOk="0">
                  <a:moveTo>
                    <a:pt x="901" y="0"/>
                  </a:moveTo>
                  <a:cubicBezTo>
                    <a:pt x="767" y="123"/>
                    <a:pt x="601" y="212"/>
                    <a:pt x="445" y="301"/>
                  </a:cubicBezTo>
                  <a:cubicBezTo>
                    <a:pt x="356" y="346"/>
                    <a:pt x="278" y="378"/>
                    <a:pt x="201" y="435"/>
                  </a:cubicBezTo>
                  <a:cubicBezTo>
                    <a:pt x="156" y="457"/>
                    <a:pt x="122" y="479"/>
                    <a:pt x="78" y="512"/>
                  </a:cubicBezTo>
                  <a:cubicBezTo>
                    <a:pt x="45" y="534"/>
                    <a:pt x="11" y="579"/>
                    <a:pt x="0" y="623"/>
                  </a:cubicBezTo>
                  <a:lnTo>
                    <a:pt x="11" y="623"/>
                  </a:lnTo>
                  <a:cubicBezTo>
                    <a:pt x="23" y="579"/>
                    <a:pt x="56" y="556"/>
                    <a:pt x="100" y="534"/>
                  </a:cubicBezTo>
                  <a:cubicBezTo>
                    <a:pt x="134" y="512"/>
                    <a:pt x="178" y="490"/>
                    <a:pt x="223" y="467"/>
                  </a:cubicBezTo>
                  <a:lnTo>
                    <a:pt x="456" y="334"/>
                  </a:lnTo>
                  <a:cubicBezTo>
                    <a:pt x="623" y="234"/>
                    <a:pt x="779" y="134"/>
                    <a:pt x="9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24" name="Google Shape;17324;p24"/>
            <p:cNvSpPr/>
            <p:nvPr/>
          </p:nvSpPr>
          <p:spPr>
            <a:xfrm flipH="1">
              <a:off x="-785960" y="401141"/>
              <a:ext cx="65589" cy="54778"/>
            </a:xfrm>
            <a:custGeom>
              <a:avLst/>
              <a:gdLst/>
              <a:ahLst/>
              <a:cxnLst/>
              <a:rect l="l" t="t" r="r" b="b"/>
              <a:pathLst>
                <a:path w="813" h="679" extrusionOk="0">
                  <a:moveTo>
                    <a:pt x="802" y="0"/>
                  </a:moveTo>
                  <a:cubicBezTo>
                    <a:pt x="634" y="56"/>
                    <a:pt x="479" y="144"/>
                    <a:pt x="323" y="245"/>
                  </a:cubicBezTo>
                  <a:cubicBezTo>
                    <a:pt x="245" y="300"/>
                    <a:pt x="179" y="356"/>
                    <a:pt x="112" y="423"/>
                  </a:cubicBezTo>
                  <a:cubicBezTo>
                    <a:pt x="45" y="490"/>
                    <a:pt x="1" y="579"/>
                    <a:pt x="1" y="678"/>
                  </a:cubicBezTo>
                  <a:cubicBezTo>
                    <a:pt x="45" y="589"/>
                    <a:pt x="90" y="523"/>
                    <a:pt x="156" y="467"/>
                  </a:cubicBezTo>
                  <a:cubicBezTo>
                    <a:pt x="223" y="401"/>
                    <a:pt x="290" y="345"/>
                    <a:pt x="357" y="290"/>
                  </a:cubicBezTo>
                  <a:cubicBezTo>
                    <a:pt x="490" y="178"/>
                    <a:pt x="646" y="78"/>
                    <a:pt x="8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25" name="Google Shape;17325;p24"/>
            <p:cNvSpPr/>
            <p:nvPr/>
          </p:nvSpPr>
          <p:spPr>
            <a:xfrm flipH="1">
              <a:off x="-804837" y="458582"/>
              <a:ext cx="106007" cy="36223"/>
            </a:xfrm>
            <a:custGeom>
              <a:avLst/>
              <a:gdLst/>
              <a:ahLst/>
              <a:cxnLst/>
              <a:rect l="l" t="t" r="r" b="b"/>
              <a:pathLst>
                <a:path w="1314" h="449" extrusionOk="0">
                  <a:moveTo>
                    <a:pt x="1" y="0"/>
                  </a:moveTo>
                  <a:cubicBezTo>
                    <a:pt x="45" y="45"/>
                    <a:pt x="90" y="78"/>
                    <a:pt x="134" y="122"/>
                  </a:cubicBezTo>
                  <a:cubicBezTo>
                    <a:pt x="179" y="156"/>
                    <a:pt x="234" y="189"/>
                    <a:pt x="278" y="223"/>
                  </a:cubicBezTo>
                  <a:cubicBezTo>
                    <a:pt x="379" y="289"/>
                    <a:pt x="490" y="334"/>
                    <a:pt x="601" y="367"/>
                  </a:cubicBezTo>
                  <a:cubicBezTo>
                    <a:pt x="764" y="421"/>
                    <a:pt x="933" y="449"/>
                    <a:pt x="1099" y="449"/>
                  </a:cubicBezTo>
                  <a:cubicBezTo>
                    <a:pt x="1171" y="449"/>
                    <a:pt x="1243" y="444"/>
                    <a:pt x="1313" y="433"/>
                  </a:cubicBezTo>
                  <a:cubicBezTo>
                    <a:pt x="1190" y="433"/>
                    <a:pt x="1069" y="433"/>
                    <a:pt x="957" y="411"/>
                  </a:cubicBezTo>
                  <a:cubicBezTo>
                    <a:pt x="846" y="401"/>
                    <a:pt x="735" y="367"/>
                    <a:pt x="624" y="322"/>
                  </a:cubicBezTo>
                  <a:cubicBezTo>
                    <a:pt x="512" y="289"/>
                    <a:pt x="412" y="233"/>
                    <a:pt x="312" y="178"/>
                  </a:cubicBezTo>
                  <a:cubicBezTo>
                    <a:pt x="212" y="122"/>
                    <a:pt x="112" y="45"/>
                    <a:pt x="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26" name="Google Shape;17326;p24"/>
            <p:cNvSpPr/>
            <p:nvPr/>
          </p:nvSpPr>
          <p:spPr>
            <a:xfrm flipH="1">
              <a:off x="-697134" y="508843"/>
              <a:ext cx="179502" cy="141262"/>
            </a:xfrm>
            <a:custGeom>
              <a:avLst/>
              <a:gdLst/>
              <a:ahLst/>
              <a:cxnLst/>
              <a:rect l="l" t="t" r="r" b="b"/>
              <a:pathLst>
                <a:path w="2225" h="1751" extrusionOk="0">
                  <a:moveTo>
                    <a:pt x="467" y="0"/>
                  </a:moveTo>
                  <a:cubicBezTo>
                    <a:pt x="456" y="11"/>
                    <a:pt x="389" y="55"/>
                    <a:pt x="300" y="122"/>
                  </a:cubicBezTo>
                  <a:cubicBezTo>
                    <a:pt x="211" y="211"/>
                    <a:pt x="0" y="489"/>
                    <a:pt x="144" y="811"/>
                  </a:cubicBezTo>
                  <a:cubicBezTo>
                    <a:pt x="300" y="1123"/>
                    <a:pt x="767" y="1401"/>
                    <a:pt x="1034" y="1446"/>
                  </a:cubicBezTo>
                  <a:cubicBezTo>
                    <a:pt x="1279" y="1501"/>
                    <a:pt x="2102" y="1724"/>
                    <a:pt x="2213" y="1746"/>
                  </a:cubicBezTo>
                  <a:cubicBezTo>
                    <a:pt x="2217" y="1750"/>
                    <a:pt x="2219" y="1751"/>
                    <a:pt x="2221" y="1751"/>
                  </a:cubicBezTo>
                  <a:cubicBezTo>
                    <a:pt x="2225" y="1751"/>
                    <a:pt x="2225" y="1746"/>
                    <a:pt x="2225" y="1746"/>
                  </a:cubicBezTo>
                  <a:cubicBezTo>
                    <a:pt x="2213" y="1635"/>
                    <a:pt x="2102" y="945"/>
                    <a:pt x="1679" y="512"/>
                  </a:cubicBezTo>
                  <a:cubicBezTo>
                    <a:pt x="1234" y="55"/>
                    <a:pt x="522" y="11"/>
                    <a:pt x="4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27" name="Google Shape;17327;p24"/>
            <p:cNvSpPr/>
            <p:nvPr/>
          </p:nvSpPr>
          <p:spPr>
            <a:xfrm flipH="1">
              <a:off x="-697135" y="513280"/>
              <a:ext cx="113106" cy="136825"/>
            </a:xfrm>
            <a:custGeom>
              <a:avLst/>
              <a:gdLst/>
              <a:ahLst/>
              <a:cxnLst/>
              <a:rect l="l" t="t" r="r" b="b"/>
              <a:pathLst>
                <a:path w="1402" h="1696" extrusionOk="0">
                  <a:moveTo>
                    <a:pt x="0" y="0"/>
                  </a:moveTo>
                  <a:cubicBezTo>
                    <a:pt x="0" y="89"/>
                    <a:pt x="45" y="190"/>
                    <a:pt x="78" y="267"/>
                  </a:cubicBezTo>
                  <a:cubicBezTo>
                    <a:pt x="189" y="568"/>
                    <a:pt x="367" y="835"/>
                    <a:pt x="534" y="1112"/>
                  </a:cubicBezTo>
                  <a:cubicBezTo>
                    <a:pt x="611" y="1246"/>
                    <a:pt x="690" y="1379"/>
                    <a:pt x="734" y="1524"/>
                  </a:cubicBezTo>
                  <a:cubicBezTo>
                    <a:pt x="1023" y="1602"/>
                    <a:pt x="1323" y="1680"/>
                    <a:pt x="1390" y="1691"/>
                  </a:cubicBezTo>
                  <a:cubicBezTo>
                    <a:pt x="1394" y="1695"/>
                    <a:pt x="1396" y="1696"/>
                    <a:pt x="1398" y="1696"/>
                  </a:cubicBezTo>
                  <a:cubicBezTo>
                    <a:pt x="1402" y="1696"/>
                    <a:pt x="1402" y="1691"/>
                    <a:pt x="1402" y="1691"/>
                  </a:cubicBezTo>
                  <a:cubicBezTo>
                    <a:pt x="1390" y="1580"/>
                    <a:pt x="1279" y="890"/>
                    <a:pt x="856" y="457"/>
                  </a:cubicBezTo>
                  <a:cubicBezTo>
                    <a:pt x="601" y="190"/>
                    <a:pt x="256" y="67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28" name="Google Shape;17328;p24"/>
            <p:cNvSpPr/>
            <p:nvPr/>
          </p:nvSpPr>
          <p:spPr>
            <a:xfrm flipH="1">
              <a:off x="-680032" y="592181"/>
              <a:ext cx="41306" cy="16296"/>
            </a:xfrm>
            <a:custGeom>
              <a:avLst/>
              <a:gdLst/>
              <a:ahLst/>
              <a:cxnLst/>
              <a:rect l="l" t="t" r="r" b="b"/>
              <a:pathLst>
                <a:path w="512" h="202" extrusionOk="0">
                  <a:moveTo>
                    <a:pt x="0" y="1"/>
                  </a:moveTo>
                  <a:cubicBezTo>
                    <a:pt x="45" y="23"/>
                    <a:pt x="89" y="35"/>
                    <a:pt x="134" y="45"/>
                  </a:cubicBezTo>
                  <a:lnTo>
                    <a:pt x="267" y="79"/>
                  </a:lnTo>
                  <a:cubicBezTo>
                    <a:pt x="356" y="112"/>
                    <a:pt x="434" y="157"/>
                    <a:pt x="512" y="201"/>
                  </a:cubicBezTo>
                  <a:cubicBezTo>
                    <a:pt x="445" y="146"/>
                    <a:pt x="356" y="101"/>
                    <a:pt x="267" y="57"/>
                  </a:cubicBezTo>
                  <a:cubicBezTo>
                    <a:pt x="234" y="45"/>
                    <a:pt x="190" y="23"/>
                    <a:pt x="134" y="12"/>
                  </a:cubicBezTo>
                  <a:cubicBezTo>
                    <a:pt x="89" y="1"/>
                    <a:pt x="45" y="1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29" name="Google Shape;17329;p24"/>
            <p:cNvSpPr/>
            <p:nvPr/>
          </p:nvSpPr>
          <p:spPr>
            <a:xfrm flipH="1">
              <a:off x="-640582" y="569834"/>
              <a:ext cx="23396" cy="57521"/>
            </a:xfrm>
            <a:custGeom>
              <a:avLst/>
              <a:gdLst/>
              <a:ahLst/>
              <a:cxnLst/>
              <a:rect l="l" t="t" r="r" b="b"/>
              <a:pathLst>
                <a:path w="290" h="713" extrusionOk="0">
                  <a:moveTo>
                    <a:pt x="12" y="0"/>
                  </a:moveTo>
                  <a:cubicBezTo>
                    <a:pt x="0" y="67"/>
                    <a:pt x="12" y="134"/>
                    <a:pt x="34" y="189"/>
                  </a:cubicBezTo>
                  <a:cubicBezTo>
                    <a:pt x="56" y="256"/>
                    <a:pt x="79" y="312"/>
                    <a:pt x="111" y="367"/>
                  </a:cubicBezTo>
                  <a:cubicBezTo>
                    <a:pt x="168" y="478"/>
                    <a:pt x="223" y="589"/>
                    <a:pt x="289" y="712"/>
                  </a:cubicBezTo>
                  <a:lnTo>
                    <a:pt x="289" y="701"/>
                  </a:lnTo>
                  <a:cubicBezTo>
                    <a:pt x="245" y="589"/>
                    <a:pt x="190" y="467"/>
                    <a:pt x="145" y="356"/>
                  </a:cubicBezTo>
                  <a:lnTo>
                    <a:pt x="67" y="178"/>
                  </a:lnTo>
                  <a:cubicBezTo>
                    <a:pt x="45" y="122"/>
                    <a:pt x="34" y="67"/>
                    <a:pt x="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30" name="Google Shape;17330;p24"/>
            <p:cNvSpPr/>
            <p:nvPr/>
          </p:nvSpPr>
          <p:spPr>
            <a:xfrm flipH="1">
              <a:off x="-645099" y="540710"/>
              <a:ext cx="57521" cy="12101"/>
            </a:xfrm>
            <a:custGeom>
              <a:avLst/>
              <a:gdLst/>
              <a:ahLst/>
              <a:cxnLst/>
              <a:rect l="l" t="t" r="r" b="b"/>
              <a:pathLst>
                <a:path w="713" h="150" extrusionOk="0">
                  <a:moveTo>
                    <a:pt x="133" y="1"/>
                  </a:moveTo>
                  <a:cubicBezTo>
                    <a:pt x="89" y="1"/>
                    <a:pt x="48" y="9"/>
                    <a:pt x="1" y="16"/>
                  </a:cubicBezTo>
                  <a:cubicBezTo>
                    <a:pt x="67" y="28"/>
                    <a:pt x="123" y="28"/>
                    <a:pt x="189" y="28"/>
                  </a:cubicBezTo>
                  <a:cubicBezTo>
                    <a:pt x="245" y="38"/>
                    <a:pt x="301" y="38"/>
                    <a:pt x="367" y="61"/>
                  </a:cubicBezTo>
                  <a:cubicBezTo>
                    <a:pt x="423" y="72"/>
                    <a:pt x="478" y="83"/>
                    <a:pt x="535" y="105"/>
                  </a:cubicBezTo>
                  <a:cubicBezTo>
                    <a:pt x="590" y="127"/>
                    <a:pt x="646" y="150"/>
                    <a:pt x="713" y="150"/>
                  </a:cubicBezTo>
                  <a:cubicBezTo>
                    <a:pt x="656" y="139"/>
                    <a:pt x="601" y="117"/>
                    <a:pt x="545" y="94"/>
                  </a:cubicBezTo>
                  <a:cubicBezTo>
                    <a:pt x="490" y="72"/>
                    <a:pt x="423" y="50"/>
                    <a:pt x="367" y="28"/>
                  </a:cubicBezTo>
                  <a:cubicBezTo>
                    <a:pt x="312" y="16"/>
                    <a:pt x="245" y="5"/>
                    <a:pt x="189" y="5"/>
                  </a:cubicBezTo>
                  <a:cubicBezTo>
                    <a:pt x="170" y="2"/>
                    <a:pt x="151" y="1"/>
                    <a:pt x="1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31" name="Google Shape;17331;p24"/>
            <p:cNvSpPr/>
            <p:nvPr/>
          </p:nvSpPr>
          <p:spPr>
            <a:xfrm flipH="1">
              <a:off x="-609199" y="528528"/>
              <a:ext cx="32351" cy="91647"/>
            </a:xfrm>
            <a:custGeom>
              <a:avLst/>
              <a:gdLst/>
              <a:ahLst/>
              <a:cxnLst/>
              <a:rect l="l" t="t" r="r" b="b"/>
              <a:pathLst>
                <a:path w="401" h="1136" extrusionOk="0">
                  <a:moveTo>
                    <a:pt x="22" y="1"/>
                  </a:moveTo>
                  <a:cubicBezTo>
                    <a:pt x="0" y="100"/>
                    <a:pt x="22" y="201"/>
                    <a:pt x="45" y="301"/>
                  </a:cubicBezTo>
                  <a:cubicBezTo>
                    <a:pt x="67" y="401"/>
                    <a:pt x="111" y="501"/>
                    <a:pt x="144" y="590"/>
                  </a:cubicBezTo>
                  <a:cubicBezTo>
                    <a:pt x="223" y="779"/>
                    <a:pt x="300" y="957"/>
                    <a:pt x="389" y="1135"/>
                  </a:cubicBezTo>
                  <a:lnTo>
                    <a:pt x="401" y="1135"/>
                  </a:lnTo>
                  <a:cubicBezTo>
                    <a:pt x="322" y="957"/>
                    <a:pt x="245" y="768"/>
                    <a:pt x="178" y="579"/>
                  </a:cubicBezTo>
                  <a:lnTo>
                    <a:pt x="89" y="290"/>
                  </a:lnTo>
                  <a:cubicBezTo>
                    <a:pt x="55" y="201"/>
                    <a:pt x="33" y="100"/>
                    <a:pt x="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32" name="Google Shape;17332;p24"/>
            <p:cNvSpPr/>
            <p:nvPr/>
          </p:nvSpPr>
          <p:spPr>
            <a:xfrm flipH="1">
              <a:off x="-565231" y="517798"/>
              <a:ext cx="22912" cy="53891"/>
            </a:xfrm>
            <a:custGeom>
              <a:avLst/>
              <a:gdLst/>
              <a:ahLst/>
              <a:cxnLst/>
              <a:rect l="l" t="t" r="r" b="b"/>
              <a:pathLst>
                <a:path w="284" h="668" extrusionOk="0">
                  <a:moveTo>
                    <a:pt x="273" y="0"/>
                  </a:moveTo>
                  <a:cubicBezTo>
                    <a:pt x="250" y="11"/>
                    <a:pt x="216" y="33"/>
                    <a:pt x="206" y="55"/>
                  </a:cubicBezTo>
                  <a:cubicBezTo>
                    <a:pt x="184" y="89"/>
                    <a:pt x="172" y="111"/>
                    <a:pt x="161" y="144"/>
                  </a:cubicBezTo>
                  <a:cubicBezTo>
                    <a:pt x="139" y="200"/>
                    <a:pt x="127" y="256"/>
                    <a:pt x="117" y="322"/>
                  </a:cubicBezTo>
                  <a:cubicBezTo>
                    <a:pt x="95" y="378"/>
                    <a:pt x="83" y="434"/>
                    <a:pt x="61" y="490"/>
                  </a:cubicBezTo>
                  <a:cubicBezTo>
                    <a:pt x="50" y="523"/>
                    <a:pt x="39" y="556"/>
                    <a:pt x="28" y="579"/>
                  </a:cubicBezTo>
                  <a:cubicBezTo>
                    <a:pt x="18" y="597"/>
                    <a:pt x="1" y="624"/>
                    <a:pt x="2" y="652"/>
                  </a:cubicBezTo>
                  <a:lnTo>
                    <a:pt x="2" y="652"/>
                  </a:lnTo>
                  <a:cubicBezTo>
                    <a:pt x="1" y="626"/>
                    <a:pt x="20" y="606"/>
                    <a:pt x="39" y="579"/>
                  </a:cubicBezTo>
                  <a:cubicBezTo>
                    <a:pt x="50" y="556"/>
                    <a:pt x="61" y="523"/>
                    <a:pt x="72" y="500"/>
                  </a:cubicBezTo>
                  <a:cubicBezTo>
                    <a:pt x="95" y="445"/>
                    <a:pt x="117" y="389"/>
                    <a:pt x="139" y="322"/>
                  </a:cubicBezTo>
                  <a:lnTo>
                    <a:pt x="194" y="156"/>
                  </a:lnTo>
                  <a:cubicBezTo>
                    <a:pt x="206" y="100"/>
                    <a:pt x="228" y="33"/>
                    <a:pt x="283" y="0"/>
                  </a:cubicBezTo>
                  <a:close/>
                  <a:moveTo>
                    <a:pt x="2" y="652"/>
                  </a:moveTo>
                  <a:cubicBezTo>
                    <a:pt x="3" y="657"/>
                    <a:pt x="4" y="662"/>
                    <a:pt x="6" y="668"/>
                  </a:cubicBezTo>
                  <a:cubicBezTo>
                    <a:pt x="4" y="662"/>
                    <a:pt x="3" y="657"/>
                    <a:pt x="2" y="65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33" name="Google Shape;17333;p24"/>
            <p:cNvSpPr/>
            <p:nvPr/>
          </p:nvSpPr>
          <p:spPr>
            <a:xfrm flipH="1">
              <a:off x="-722304" y="265605"/>
              <a:ext cx="272036" cy="159252"/>
            </a:xfrm>
            <a:custGeom>
              <a:avLst/>
              <a:gdLst/>
              <a:ahLst/>
              <a:cxnLst/>
              <a:rect l="l" t="t" r="r" b="b"/>
              <a:pathLst>
                <a:path w="3372" h="1974" extrusionOk="0">
                  <a:moveTo>
                    <a:pt x="3359" y="0"/>
                  </a:moveTo>
                  <a:cubicBezTo>
                    <a:pt x="3248" y="12"/>
                    <a:pt x="2826" y="79"/>
                    <a:pt x="2503" y="101"/>
                  </a:cubicBezTo>
                  <a:cubicBezTo>
                    <a:pt x="2114" y="134"/>
                    <a:pt x="1335" y="178"/>
                    <a:pt x="735" y="668"/>
                  </a:cubicBezTo>
                  <a:cubicBezTo>
                    <a:pt x="168" y="1124"/>
                    <a:pt x="12" y="1814"/>
                    <a:pt x="1" y="1891"/>
                  </a:cubicBezTo>
                  <a:lnTo>
                    <a:pt x="1" y="1903"/>
                  </a:lnTo>
                  <a:cubicBezTo>
                    <a:pt x="38" y="1918"/>
                    <a:pt x="204" y="1974"/>
                    <a:pt x="479" y="1974"/>
                  </a:cubicBezTo>
                  <a:cubicBezTo>
                    <a:pt x="610" y="1974"/>
                    <a:pt x="767" y="1961"/>
                    <a:pt x="946" y="1925"/>
                  </a:cubicBezTo>
                  <a:cubicBezTo>
                    <a:pt x="1558" y="1814"/>
                    <a:pt x="1792" y="1480"/>
                    <a:pt x="2103" y="1213"/>
                  </a:cubicBezTo>
                  <a:cubicBezTo>
                    <a:pt x="2403" y="979"/>
                    <a:pt x="3226" y="156"/>
                    <a:pt x="3371" y="12"/>
                  </a:cubicBezTo>
                  <a:cubicBezTo>
                    <a:pt x="3371" y="12"/>
                    <a:pt x="3371" y="0"/>
                    <a:pt x="33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34" name="Google Shape;17334;p24"/>
            <p:cNvSpPr/>
            <p:nvPr/>
          </p:nvSpPr>
          <p:spPr>
            <a:xfrm flipH="1">
              <a:off x="-722305" y="265605"/>
              <a:ext cx="149087" cy="137390"/>
            </a:xfrm>
            <a:custGeom>
              <a:avLst/>
              <a:gdLst/>
              <a:ahLst/>
              <a:cxnLst/>
              <a:rect l="l" t="t" r="r" b="b"/>
              <a:pathLst>
                <a:path w="1848" h="1703" extrusionOk="0">
                  <a:moveTo>
                    <a:pt x="1835" y="0"/>
                  </a:moveTo>
                  <a:cubicBezTo>
                    <a:pt x="1724" y="12"/>
                    <a:pt x="1302" y="79"/>
                    <a:pt x="979" y="101"/>
                  </a:cubicBezTo>
                  <a:cubicBezTo>
                    <a:pt x="923" y="112"/>
                    <a:pt x="846" y="112"/>
                    <a:pt x="779" y="123"/>
                  </a:cubicBezTo>
                  <a:cubicBezTo>
                    <a:pt x="701" y="223"/>
                    <a:pt x="624" y="323"/>
                    <a:pt x="545" y="435"/>
                  </a:cubicBezTo>
                  <a:cubicBezTo>
                    <a:pt x="401" y="646"/>
                    <a:pt x="268" y="880"/>
                    <a:pt x="167" y="1124"/>
                  </a:cubicBezTo>
                  <a:cubicBezTo>
                    <a:pt x="112" y="1235"/>
                    <a:pt x="78" y="1357"/>
                    <a:pt x="45" y="1480"/>
                  </a:cubicBezTo>
                  <a:cubicBezTo>
                    <a:pt x="23" y="1547"/>
                    <a:pt x="11" y="1614"/>
                    <a:pt x="1" y="1680"/>
                  </a:cubicBezTo>
                  <a:lnTo>
                    <a:pt x="1" y="1703"/>
                  </a:lnTo>
                  <a:cubicBezTo>
                    <a:pt x="234" y="1558"/>
                    <a:pt x="390" y="1369"/>
                    <a:pt x="579" y="1213"/>
                  </a:cubicBezTo>
                  <a:cubicBezTo>
                    <a:pt x="879" y="979"/>
                    <a:pt x="1702" y="156"/>
                    <a:pt x="1847" y="12"/>
                  </a:cubicBezTo>
                  <a:cubicBezTo>
                    <a:pt x="1847" y="12"/>
                    <a:pt x="1847" y="0"/>
                    <a:pt x="18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35" name="Google Shape;17335;p24"/>
            <p:cNvSpPr/>
            <p:nvPr/>
          </p:nvSpPr>
          <p:spPr>
            <a:xfrm flipH="1">
              <a:off x="-667528" y="275528"/>
              <a:ext cx="18071" cy="32351"/>
            </a:xfrm>
            <a:custGeom>
              <a:avLst/>
              <a:gdLst/>
              <a:ahLst/>
              <a:cxnLst/>
              <a:rect l="l" t="t" r="r" b="b"/>
              <a:pathLst>
                <a:path w="224" h="401" extrusionOk="0">
                  <a:moveTo>
                    <a:pt x="212" y="0"/>
                  </a:moveTo>
                  <a:cubicBezTo>
                    <a:pt x="179" y="67"/>
                    <a:pt x="123" y="122"/>
                    <a:pt x="79" y="189"/>
                  </a:cubicBezTo>
                  <a:cubicBezTo>
                    <a:pt x="57" y="223"/>
                    <a:pt x="34" y="245"/>
                    <a:pt x="23" y="289"/>
                  </a:cubicBezTo>
                  <a:cubicBezTo>
                    <a:pt x="12" y="322"/>
                    <a:pt x="1" y="367"/>
                    <a:pt x="12" y="401"/>
                  </a:cubicBezTo>
                  <a:lnTo>
                    <a:pt x="45" y="300"/>
                  </a:lnTo>
                  <a:cubicBezTo>
                    <a:pt x="67" y="267"/>
                    <a:pt x="79" y="233"/>
                    <a:pt x="101" y="200"/>
                  </a:cubicBezTo>
                  <a:cubicBezTo>
                    <a:pt x="146" y="134"/>
                    <a:pt x="190" y="78"/>
                    <a:pt x="223" y="11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36" name="Google Shape;17336;p24"/>
            <p:cNvSpPr/>
            <p:nvPr/>
          </p:nvSpPr>
          <p:spPr>
            <a:xfrm flipH="1">
              <a:off x="-663897" y="316754"/>
              <a:ext cx="38643" cy="7261"/>
            </a:xfrm>
            <a:custGeom>
              <a:avLst/>
              <a:gdLst/>
              <a:ahLst/>
              <a:cxnLst/>
              <a:rect l="l" t="t" r="r" b="b"/>
              <a:pathLst>
                <a:path w="479" h="90" extrusionOk="0">
                  <a:moveTo>
                    <a:pt x="479" y="1"/>
                  </a:moveTo>
                  <a:cubicBezTo>
                    <a:pt x="434" y="1"/>
                    <a:pt x="401" y="12"/>
                    <a:pt x="357" y="12"/>
                  </a:cubicBezTo>
                  <a:cubicBezTo>
                    <a:pt x="323" y="23"/>
                    <a:pt x="278" y="34"/>
                    <a:pt x="246" y="45"/>
                  </a:cubicBezTo>
                  <a:cubicBezTo>
                    <a:pt x="201" y="56"/>
                    <a:pt x="167" y="56"/>
                    <a:pt x="123" y="56"/>
                  </a:cubicBezTo>
                  <a:cubicBezTo>
                    <a:pt x="90" y="68"/>
                    <a:pt x="45" y="68"/>
                    <a:pt x="1" y="68"/>
                  </a:cubicBezTo>
                  <a:cubicBezTo>
                    <a:pt x="45" y="78"/>
                    <a:pt x="90" y="90"/>
                    <a:pt x="123" y="90"/>
                  </a:cubicBezTo>
                  <a:cubicBezTo>
                    <a:pt x="167" y="90"/>
                    <a:pt x="212" y="78"/>
                    <a:pt x="246" y="68"/>
                  </a:cubicBezTo>
                  <a:cubicBezTo>
                    <a:pt x="323" y="45"/>
                    <a:pt x="401" y="12"/>
                    <a:pt x="4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37" name="Google Shape;17337;p24"/>
            <p:cNvSpPr/>
            <p:nvPr/>
          </p:nvSpPr>
          <p:spPr>
            <a:xfrm flipH="1">
              <a:off x="-615492" y="287146"/>
              <a:ext cx="32431" cy="60184"/>
            </a:xfrm>
            <a:custGeom>
              <a:avLst/>
              <a:gdLst/>
              <a:ahLst/>
              <a:cxnLst/>
              <a:rect l="l" t="t" r="r" b="b"/>
              <a:pathLst>
                <a:path w="402" h="746" extrusionOk="0">
                  <a:moveTo>
                    <a:pt x="401" y="0"/>
                  </a:moveTo>
                  <a:lnTo>
                    <a:pt x="401" y="0"/>
                  </a:lnTo>
                  <a:cubicBezTo>
                    <a:pt x="357" y="67"/>
                    <a:pt x="312" y="112"/>
                    <a:pt x="257" y="168"/>
                  </a:cubicBezTo>
                  <a:cubicBezTo>
                    <a:pt x="212" y="212"/>
                    <a:pt x="156" y="267"/>
                    <a:pt x="123" y="334"/>
                  </a:cubicBezTo>
                  <a:lnTo>
                    <a:pt x="23" y="534"/>
                  </a:lnTo>
                  <a:cubicBezTo>
                    <a:pt x="12" y="601"/>
                    <a:pt x="1" y="690"/>
                    <a:pt x="34" y="746"/>
                  </a:cubicBezTo>
                  <a:cubicBezTo>
                    <a:pt x="12" y="679"/>
                    <a:pt x="34" y="613"/>
                    <a:pt x="57" y="546"/>
                  </a:cubicBezTo>
                  <a:cubicBezTo>
                    <a:pt x="79" y="479"/>
                    <a:pt x="112" y="412"/>
                    <a:pt x="146" y="346"/>
                  </a:cubicBezTo>
                  <a:cubicBezTo>
                    <a:pt x="201" y="223"/>
                    <a:pt x="334" y="134"/>
                    <a:pt x="4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38" name="Google Shape;17338;p24"/>
            <p:cNvSpPr/>
            <p:nvPr/>
          </p:nvSpPr>
          <p:spPr>
            <a:xfrm flipH="1">
              <a:off x="-601131" y="365240"/>
              <a:ext cx="43161" cy="5486"/>
            </a:xfrm>
            <a:custGeom>
              <a:avLst/>
              <a:gdLst/>
              <a:ahLst/>
              <a:cxnLst/>
              <a:rect l="l" t="t" r="r" b="b"/>
              <a:pathLst>
                <a:path w="535" h="68" extrusionOk="0">
                  <a:moveTo>
                    <a:pt x="0" y="0"/>
                  </a:moveTo>
                  <a:cubicBezTo>
                    <a:pt x="34" y="33"/>
                    <a:pt x="79" y="45"/>
                    <a:pt x="123" y="56"/>
                  </a:cubicBezTo>
                  <a:cubicBezTo>
                    <a:pt x="167" y="67"/>
                    <a:pt x="212" y="67"/>
                    <a:pt x="267" y="67"/>
                  </a:cubicBezTo>
                  <a:cubicBezTo>
                    <a:pt x="339" y="67"/>
                    <a:pt x="411" y="53"/>
                    <a:pt x="482" y="53"/>
                  </a:cubicBezTo>
                  <a:cubicBezTo>
                    <a:pt x="500" y="53"/>
                    <a:pt x="517" y="54"/>
                    <a:pt x="534" y="56"/>
                  </a:cubicBezTo>
                  <a:cubicBezTo>
                    <a:pt x="445" y="33"/>
                    <a:pt x="345" y="33"/>
                    <a:pt x="267" y="33"/>
                  </a:cubicBezTo>
                  <a:cubicBezTo>
                    <a:pt x="223" y="23"/>
                    <a:pt x="178" y="23"/>
                    <a:pt x="134" y="11"/>
                  </a:cubicBezTo>
                  <a:cubicBezTo>
                    <a:pt x="89" y="11"/>
                    <a:pt x="45" y="0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39" name="Google Shape;17339;p24"/>
            <p:cNvSpPr/>
            <p:nvPr/>
          </p:nvSpPr>
          <p:spPr>
            <a:xfrm flipH="1">
              <a:off x="-556195" y="301506"/>
              <a:ext cx="26945" cy="78174"/>
            </a:xfrm>
            <a:custGeom>
              <a:avLst/>
              <a:gdLst/>
              <a:ahLst/>
              <a:cxnLst/>
              <a:rect l="l" t="t" r="r" b="b"/>
              <a:pathLst>
                <a:path w="334" h="969" extrusionOk="0">
                  <a:moveTo>
                    <a:pt x="334" y="0"/>
                  </a:moveTo>
                  <a:cubicBezTo>
                    <a:pt x="289" y="79"/>
                    <a:pt x="223" y="145"/>
                    <a:pt x="156" y="212"/>
                  </a:cubicBezTo>
                  <a:cubicBezTo>
                    <a:pt x="101" y="267"/>
                    <a:pt x="45" y="346"/>
                    <a:pt x="34" y="445"/>
                  </a:cubicBezTo>
                  <a:cubicBezTo>
                    <a:pt x="12" y="534"/>
                    <a:pt x="0" y="623"/>
                    <a:pt x="12" y="712"/>
                  </a:cubicBezTo>
                  <a:cubicBezTo>
                    <a:pt x="23" y="790"/>
                    <a:pt x="34" y="890"/>
                    <a:pt x="79" y="968"/>
                  </a:cubicBezTo>
                  <a:cubicBezTo>
                    <a:pt x="56" y="879"/>
                    <a:pt x="67" y="790"/>
                    <a:pt x="56" y="701"/>
                  </a:cubicBezTo>
                  <a:cubicBezTo>
                    <a:pt x="56" y="623"/>
                    <a:pt x="45" y="534"/>
                    <a:pt x="67" y="445"/>
                  </a:cubicBezTo>
                  <a:cubicBezTo>
                    <a:pt x="79" y="368"/>
                    <a:pt x="123" y="290"/>
                    <a:pt x="178" y="223"/>
                  </a:cubicBezTo>
                  <a:cubicBezTo>
                    <a:pt x="234" y="156"/>
                    <a:pt x="289" y="89"/>
                    <a:pt x="334" y="12"/>
                  </a:cubicBezTo>
                  <a:lnTo>
                    <a:pt x="33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40" name="Google Shape;17340;p24"/>
            <p:cNvSpPr/>
            <p:nvPr/>
          </p:nvSpPr>
          <p:spPr>
            <a:xfrm flipH="1">
              <a:off x="-558937" y="393961"/>
              <a:ext cx="48486" cy="7261"/>
            </a:xfrm>
            <a:custGeom>
              <a:avLst/>
              <a:gdLst/>
              <a:ahLst/>
              <a:cxnLst/>
              <a:rect l="l" t="t" r="r" b="b"/>
              <a:pathLst>
                <a:path w="601" h="90" extrusionOk="0">
                  <a:moveTo>
                    <a:pt x="0" y="0"/>
                  </a:moveTo>
                  <a:lnTo>
                    <a:pt x="0" y="0"/>
                  </a:lnTo>
                  <a:cubicBezTo>
                    <a:pt x="45" y="33"/>
                    <a:pt x="89" y="56"/>
                    <a:pt x="144" y="78"/>
                  </a:cubicBezTo>
                  <a:cubicBezTo>
                    <a:pt x="189" y="89"/>
                    <a:pt x="245" y="89"/>
                    <a:pt x="300" y="89"/>
                  </a:cubicBezTo>
                  <a:lnTo>
                    <a:pt x="456" y="89"/>
                  </a:lnTo>
                  <a:cubicBezTo>
                    <a:pt x="478" y="84"/>
                    <a:pt x="503" y="81"/>
                    <a:pt x="528" y="81"/>
                  </a:cubicBezTo>
                  <a:cubicBezTo>
                    <a:pt x="553" y="81"/>
                    <a:pt x="579" y="84"/>
                    <a:pt x="601" y="89"/>
                  </a:cubicBezTo>
                  <a:lnTo>
                    <a:pt x="601" y="78"/>
                  </a:lnTo>
                  <a:cubicBezTo>
                    <a:pt x="556" y="67"/>
                    <a:pt x="500" y="67"/>
                    <a:pt x="445" y="67"/>
                  </a:cubicBezTo>
                  <a:cubicBezTo>
                    <a:pt x="415" y="67"/>
                    <a:pt x="381" y="72"/>
                    <a:pt x="348" y="72"/>
                  </a:cubicBezTo>
                  <a:cubicBezTo>
                    <a:pt x="331" y="72"/>
                    <a:pt x="315" y="71"/>
                    <a:pt x="300" y="67"/>
                  </a:cubicBezTo>
                  <a:cubicBezTo>
                    <a:pt x="245" y="67"/>
                    <a:pt x="200" y="56"/>
                    <a:pt x="156" y="45"/>
                  </a:cubicBezTo>
                  <a:cubicBezTo>
                    <a:pt x="100" y="33"/>
                    <a:pt x="55" y="1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41" name="Google Shape;17341;p24"/>
            <p:cNvSpPr/>
            <p:nvPr/>
          </p:nvSpPr>
          <p:spPr>
            <a:xfrm flipH="1">
              <a:off x="-509564" y="335551"/>
              <a:ext cx="32351" cy="71881"/>
            </a:xfrm>
            <a:custGeom>
              <a:avLst/>
              <a:gdLst/>
              <a:ahLst/>
              <a:cxnLst/>
              <a:rect l="l" t="t" r="r" b="b"/>
              <a:pathLst>
                <a:path w="401" h="891" extrusionOk="0">
                  <a:moveTo>
                    <a:pt x="401" y="1"/>
                  </a:moveTo>
                  <a:lnTo>
                    <a:pt x="223" y="179"/>
                  </a:lnTo>
                  <a:cubicBezTo>
                    <a:pt x="167" y="246"/>
                    <a:pt x="111" y="312"/>
                    <a:pt x="67" y="391"/>
                  </a:cubicBezTo>
                  <a:cubicBezTo>
                    <a:pt x="34" y="468"/>
                    <a:pt x="0" y="546"/>
                    <a:pt x="0" y="646"/>
                  </a:cubicBezTo>
                  <a:cubicBezTo>
                    <a:pt x="12" y="735"/>
                    <a:pt x="56" y="802"/>
                    <a:pt x="67" y="891"/>
                  </a:cubicBezTo>
                  <a:cubicBezTo>
                    <a:pt x="79" y="846"/>
                    <a:pt x="79" y="802"/>
                    <a:pt x="79" y="757"/>
                  </a:cubicBezTo>
                  <a:cubicBezTo>
                    <a:pt x="67" y="713"/>
                    <a:pt x="67" y="680"/>
                    <a:pt x="67" y="635"/>
                  </a:cubicBezTo>
                  <a:cubicBezTo>
                    <a:pt x="67" y="557"/>
                    <a:pt x="79" y="480"/>
                    <a:pt x="111" y="413"/>
                  </a:cubicBezTo>
                  <a:cubicBezTo>
                    <a:pt x="145" y="335"/>
                    <a:pt x="190" y="268"/>
                    <a:pt x="245" y="201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42" name="Google Shape;17342;p24"/>
            <p:cNvSpPr/>
            <p:nvPr/>
          </p:nvSpPr>
          <p:spPr>
            <a:xfrm flipH="1">
              <a:off x="-438729" y="459066"/>
              <a:ext cx="181357" cy="196040"/>
            </a:xfrm>
            <a:custGeom>
              <a:avLst/>
              <a:gdLst/>
              <a:ahLst/>
              <a:cxnLst/>
              <a:rect l="l" t="t" r="r" b="b"/>
              <a:pathLst>
                <a:path w="2248" h="2430" extrusionOk="0">
                  <a:moveTo>
                    <a:pt x="457" y="1"/>
                  </a:moveTo>
                  <a:cubicBezTo>
                    <a:pt x="414" y="1"/>
                    <a:pt x="390" y="5"/>
                    <a:pt x="390" y="5"/>
                  </a:cubicBezTo>
                  <a:cubicBezTo>
                    <a:pt x="390" y="5"/>
                    <a:pt x="234" y="16"/>
                    <a:pt x="145" y="150"/>
                  </a:cubicBezTo>
                  <a:cubicBezTo>
                    <a:pt x="56" y="294"/>
                    <a:pt x="1" y="862"/>
                    <a:pt x="189" y="1228"/>
                  </a:cubicBezTo>
                  <a:cubicBezTo>
                    <a:pt x="379" y="1584"/>
                    <a:pt x="523" y="1695"/>
                    <a:pt x="701" y="1762"/>
                  </a:cubicBezTo>
                  <a:cubicBezTo>
                    <a:pt x="891" y="1829"/>
                    <a:pt x="1324" y="2029"/>
                    <a:pt x="1569" y="2118"/>
                  </a:cubicBezTo>
                  <a:cubicBezTo>
                    <a:pt x="1769" y="2196"/>
                    <a:pt x="2147" y="2385"/>
                    <a:pt x="2236" y="2429"/>
                  </a:cubicBezTo>
                  <a:lnTo>
                    <a:pt x="2247" y="2419"/>
                  </a:lnTo>
                  <a:cubicBezTo>
                    <a:pt x="2225" y="2308"/>
                    <a:pt x="2102" y="1818"/>
                    <a:pt x="2025" y="1517"/>
                  </a:cubicBezTo>
                  <a:cubicBezTo>
                    <a:pt x="1924" y="1184"/>
                    <a:pt x="1803" y="750"/>
                    <a:pt x="1291" y="350"/>
                  </a:cubicBezTo>
                  <a:cubicBezTo>
                    <a:pt x="913" y="39"/>
                    <a:pt x="592" y="1"/>
                    <a:pt x="4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43" name="Google Shape;17343;p24"/>
            <p:cNvSpPr/>
            <p:nvPr/>
          </p:nvSpPr>
          <p:spPr>
            <a:xfrm flipH="1">
              <a:off x="-438730" y="475604"/>
              <a:ext cx="93422" cy="179502"/>
            </a:xfrm>
            <a:custGeom>
              <a:avLst/>
              <a:gdLst/>
              <a:ahLst/>
              <a:cxnLst/>
              <a:rect l="l" t="t" r="r" b="b"/>
              <a:pathLst>
                <a:path w="1158" h="2225" extrusionOk="0">
                  <a:moveTo>
                    <a:pt x="1" y="0"/>
                  </a:moveTo>
                  <a:lnTo>
                    <a:pt x="1" y="67"/>
                  </a:lnTo>
                  <a:cubicBezTo>
                    <a:pt x="11" y="234"/>
                    <a:pt x="90" y="390"/>
                    <a:pt x="156" y="545"/>
                  </a:cubicBezTo>
                  <a:cubicBezTo>
                    <a:pt x="223" y="701"/>
                    <a:pt x="256" y="879"/>
                    <a:pt x="256" y="1057"/>
                  </a:cubicBezTo>
                  <a:cubicBezTo>
                    <a:pt x="256" y="1235"/>
                    <a:pt x="245" y="1401"/>
                    <a:pt x="245" y="1579"/>
                  </a:cubicBezTo>
                  <a:cubicBezTo>
                    <a:pt x="245" y="1658"/>
                    <a:pt x="256" y="1747"/>
                    <a:pt x="256" y="1824"/>
                  </a:cubicBezTo>
                  <a:cubicBezTo>
                    <a:pt x="345" y="1858"/>
                    <a:pt x="412" y="1891"/>
                    <a:pt x="479" y="1913"/>
                  </a:cubicBezTo>
                  <a:cubicBezTo>
                    <a:pt x="679" y="1991"/>
                    <a:pt x="1057" y="2180"/>
                    <a:pt x="1146" y="2224"/>
                  </a:cubicBezTo>
                  <a:lnTo>
                    <a:pt x="1157" y="2214"/>
                  </a:lnTo>
                  <a:cubicBezTo>
                    <a:pt x="1135" y="2103"/>
                    <a:pt x="1012" y="1613"/>
                    <a:pt x="935" y="1312"/>
                  </a:cubicBezTo>
                  <a:cubicBezTo>
                    <a:pt x="834" y="979"/>
                    <a:pt x="713" y="545"/>
                    <a:pt x="201" y="145"/>
                  </a:cubicBezTo>
                  <a:cubicBezTo>
                    <a:pt x="134" y="78"/>
                    <a:pt x="67" y="3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44" name="Google Shape;17344;p24"/>
            <p:cNvSpPr/>
            <p:nvPr/>
          </p:nvSpPr>
          <p:spPr>
            <a:xfrm flipH="1">
              <a:off x="-426145" y="604121"/>
              <a:ext cx="29688" cy="8874"/>
            </a:xfrm>
            <a:custGeom>
              <a:avLst/>
              <a:gdLst/>
              <a:ahLst/>
              <a:cxnLst/>
              <a:rect l="l" t="t" r="r" b="b"/>
              <a:pathLst>
                <a:path w="368" h="110" extrusionOk="0">
                  <a:moveTo>
                    <a:pt x="141" y="1"/>
                  </a:moveTo>
                  <a:cubicBezTo>
                    <a:pt x="123" y="1"/>
                    <a:pt x="106" y="3"/>
                    <a:pt x="89" y="9"/>
                  </a:cubicBezTo>
                  <a:cubicBezTo>
                    <a:pt x="56" y="9"/>
                    <a:pt x="22" y="20"/>
                    <a:pt x="0" y="42"/>
                  </a:cubicBezTo>
                  <a:lnTo>
                    <a:pt x="0" y="53"/>
                  </a:lnTo>
                  <a:cubicBezTo>
                    <a:pt x="34" y="42"/>
                    <a:pt x="67" y="42"/>
                    <a:pt x="101" y="31"/>
                  </a:cubicBezTo>
                  <a:lnTo>
                    <a:pt x="190" y="31"/>
                  </a:lnTo>
                  <a:cubicBezTo>
                    <a:pt x="256" y="42"/>
                    <a:pt x="312" y="75"/>
                    <a:pt x="368" y="109"/>
                  </a:cubicBezTo>
                  <a:cubicBezTo>
                    <a:pt x="323" y="65"/>
                    <a:pt x="267" y="20"/>
                    <a:pt x="200" y="9"/>
                  </a:cubicBezTo>
                  <a:cubicBezTo>
                    <a:pt x="178" y="3"/>
                    <a:pt x="159" y="1"/>
                    <a:pt x="14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45" name="Google Shape;17345;p24"/>
            <p:cNvSpPr/>
            <p:nvPr/>
          </p:nvSpPr>
          <p:spPr>
            <a:xfrm flipH="1">
              <a:off x="-388470" y="592181"/>
              <a:ext cx="7261" cy="29769"/>
            </a:xfrm>
            <a:custGeom>
              <a:avLst/>
              <a:gdLst/>
              <a:ahLst/>
              <a:cxnLst/>
              <a:rect l="l" t="t" r="r" b="b"/>
              <a:pathLst>
                <a:path w="90" h="369" extrusionOk="0">
                  <a:moveTo>
                    <a:pt x="23" y="1"/>
                  </a:moveTo>
                  <a:cubicBezTo>
                    <a:pt x="11" y="35"/>
                    <a:pt x="1" y="68"/>
                    <a:pt x="1" y="101"/>
                  </a:cubicBezTo>
                  <a:cubicBezTo>
                    <a:pt x="1" y="134"/>
                    <a:pt x="11" y="157"/>
                    <a:pt x="23" y="190"/>
                  </a:cubicBezTo>
                  <a:cubicBezTo>
                    <a:pt x="45" y="246"/>
                    <a:pt x="78" y="302"/>
                    <a:pt x="90" y="368"/>
                  </a:cubicBezTo>
                  <a:cubicBezTo>
                    <a:pt x="90" y="302"/>
                    <a:pt x="78" y="235"/>
                    <a:pt x="56" y="179"/>
                  </a:cubicBezTo>
                  <a:cubicBezTo>
                    <a:pt x="56" y="157"/>
                    <a:pt x="45" y="124"/>
                    <a:pt x="45" y="90"/>
                  </a:cubicBezTo>
                  <a:cubicBezTo>
                    <a:pt x="34" y="68"/>
                    <a:pt x="34" y="35"/>
                    <a:pt x="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46" name="Google Shape;17346;p24"/>
            <p:cNvSpPr/>
            <p:nvPr/>
          </p:nvSpPr>
          <p:spPr>
            <a:xfrm flipH="1">
              <a:off x="-411784" y="558136"/>
              <a:ext cx="52116" cy="12585"/>
            </a:xfrm>
            <a:custGeom>
              <a:avLst/>
              <a:gdLst/>
              <a:ahLst/>
              <a:cxnLst/>
              <a:rect l="l" t="t" r="r" b="b"/>
              <a:pathLst>
                <a:path w="646" h="156" extrusionOk="0">
                  <a:moveTo>
                    <a:pt x="167" y="0"/>
                  </a:moveTo>
                  <a:cubicBezTo>
                    <a:pt x="112" y="12"/>
                    <a:pt x="56" y="23"/>
                    <a:pt x="1" y="67"/>
                  </a:cubicBezTo>
                  <a:lnTo>
                    <a:pt x="1" y="79"/>
                  </a:lnTo>
                  <a:lnTo>
                    <a:pt x="23" y="79"/>
                  </a:lnTo>
                  <a:cubicBezTo>
                    <a:pt x="78" y="67"/>
                    <a:pt x="123" y="67"/>
                    <a:pt x="167" y="67"/>
                  </a:cubicBezTo>
                  <a:cubicBezTo>
                    <a:pt x="223" y="67"/>
                    <a:pt x="278" y="67"/>
                    <a:pt x="323" y="79"/>
                  </a:cubicBezTo>
                  <a:cubicBezTo>
                    <a:pt x="379" y="89"/>
                    <a:pt x="434" y="112"/>
                    <a:pt x="490" y="123"/>
                  </a:cubicBezTo>
                  <a:cubicBezTo>
                    <a:pt x="535" y="145"/>
                    <a:pt x="590" y="156"/>
                    <a:pt x="646" y="156"/>
                  </a:cubicBezTo>
                  <a:cubicBezTo>
                    <a:pt x="545" y="134"/>
                    <a:pt x="446" y="67"/>
                    <a:pt x="345" y="34"/>
                  </a:cubicBezTo>
                  <a:cubicBezTo>
                    <a:pt x="290" y="12"/>
                    <a:pt x="223" y="0"/>
                    <a:pt x="1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47" name="Google Shape;17347;p24"/>
            <p:cNvSpPr/>
            <p:nvPr/>
          </p:nvSpPr>
          <p:spPr>
            <a:xfrm flipH="1">
              <a:off x="-343614" y="534820"/>
              <a:ext cx="7261" cy="58409"/>
            </a:xfrm>
            <a:custGeom>
              <a:avLst/>
              <a:gdLst/>
              <a:ahLst/>
              <a:cxnLst/>
              <a:rect l="l" t="t" r="r" b="b"/>
              <a:pathLst>
                <a:path w="90" h="724" extrusionOk="0">
                  <a:moveTo>
                    <a:pt x="78" y="0"/>
                  </a:moveTo>
                  <a:cubicBezTo>
                    <a:pt x="56" y="56"/>
                    <a:pt x="33" y="123"/>
                    <a:pt x="23" y="178"/>
                  </a:cubicBezTo>
                  <a:cubicBezTo>
                    <a:pt x="11" y="234"/>
                    <a:pt x="11" y="301"/>
                    <a:pt x="11" y="356"/>
                  </a:cubicBezTo>
                  <a:cubicBezTo>
                    <a:pt x="0" y="479"/>
                    <a:pt x="0" y="601"/>
                    <a:pt x="0" y="723"/>
                  </a:cubicBezTo>
                  <a:cubicBezTo>
                    <a:pt x="23" y="601"/>
                    <a:pt x="45" y="479"/>
                    <a:pt x="56" y="368"/>
                  </a:cubicBezTo>
                  <a:cubicBezTo>
                    <a:pt x="67" y="301"/>
                    <a:pt x="89" y="245"/>
                    <a:pt x="89" y="190"/>
                  </a:cubicBezTo>
                  <a:lnTo>
                    <a:pt x="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48" name="Google Shape;17348;p24"/>
            <p:cNvSpPr/>
            <p:nvPr/>
          </p:nvSpPr>
          <p:spPr>
            <a:xfrm flipH="1">
              <a:off x="-382176" y="502227"/>
              <a:ext cx="57521" cy="15651"/>
            </a:xfrm>
            <a:custGeom>
              <a:avLst/>
              <a:gdLst/>
              <a:ahLst/>
              <a:cxnLst/>
              <a:rect l="l" t="t" r="r" b="b"/>
              <a:pathLst>
                <a:path w="713" h="194" extrusionOk="0">
                  <a:moveTo>
                    <a:pt x="226" y="1"/>
                  </a:moveTo>
                  <a:cubicBezTo>
                    <a:pt x="214" y="1"/>
                    <a:pt x="202" y="2"/>
                    <a:pt x="190" y="4"/>
                  </a:cubicBezTo>
                  <a:cubicBezTo>
                    <a:pt x="123" y="4"/>
                    <a:pt x="57" y="15"/>
                    <a:pt x="0" y="48"/>
                  </a:cubicBezTo>
                  <a:lnTo>
                    <a:pt x="12" y="48"/>
                  </a:lnTo>
                  <a:cubicBezTo>
                    <a:pt x="49" y="48"/>
                    <a:pt x="86" y="43"/>
                    <a:pt x="126" y="43"/>
                  </a:cubicBezTo>
                  <a:cubicBezTo>
                    <a:pt x="147" y="43"/>
                    <a:pt x="168" y="45"/>
                    <a:pt x="190" y="48"/>
                  </a:cubicBezTo>
                  <a:cubicBezTo>
                    <a:pt x="245" y="48"/>
                    <a:pt x="312" y="48"/>
                    <a:pt x="368" y="60"/>
                  </a:cubicBezTo>
                  <a:cubicBezTo>
                    <a:pt x="490" y="82"/>
                    <a:pt x="601" y="137"/>
                    <a:pt x="712" y="193"/>
                  </a:cubicBezTo>
                  <a:cubicBezTo>
                    <a:pt x="613" y="115"/>
                    <a:pt x="501" y="60"/>
                    <a:pt x="379" y="26"/>
                  </a:cubicBezTo>
                  <a:cubicBezTo>
                    <a:pt x="324" y="17"/>
                    <a:pt x="278" y="1"/>
                    <a:pt x="2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49" name="Google Shape;17349;p24"/>
            <p:cNvSpPr/>
            <p:nvPr/>
          </p:nvSpPr>
          <p:spPr>
            <a:xfrm flipH="1">
              <a:off x="-303195" y="475604"/>
              <a:ext cx="10810" cy="88016"/>
            </a:xfrm>
            <a:custGeom>
              <a:avLst/>
              <a:gdLst/>
              <a:ahLst/>
              <a:cxnLst/>
              <a:rect l="l" t="t" r="r" b="b"/>
              <a:pathLst>
                <a:path w="134" h="1091" extrusionOk="0">
                  <a:moveTo>
                    <a:pt x="123" y="0"/>
                  </a:moveTo>
                  <a:cubicBezTo>
                    <a:pt x="67" y="78"/>
                    <a:pt x="34" y="167"/>
                    <a:pt x="22" y="267"/>
                  </a:cubicBezTo>
                  <a:cubicBezTo>
                    <a:pt x="0" y="356"/>
                    <a:pt x="12" y="456"/>
                    <a:pt x="34" y="545"/>
                  </a:cubicBezTo>
                  <a:cubicBezTo>
                    <a:pt x="45" y="645"/>
                    <a:pt x="78" y="734"/>
                    <a:pt x="89" y="823"/>
                  </a:cubicBezTo>
                  <a:cubicBezTo>
                    <a:pt x="111" y="912"/>
                    <a:pt x="123" y="1001"/>
                    <a:pt x="89" y="1090"/>
                  </a:cubicBezTo>
                  <a:lnTo>
                    <a:pt x="101" y="1090"/>
                  </a:lnTo>
                  <a:cubicBezTo>
                    <a:pt x="134" y="1001"/>
                    <a:pt x="134" y="901"/>
                    <a:pt x="123" y="812"/>
                  </a:cubicBezTo>
                  <a:cubicBezTo>
                    <a:pt x="111" y="723"/>
                    <a:pt x="89" y="634"/>
                    <a:pt x="78" y="545"/>
                  </a:cubicBezTo>
                  <a:cubicBezTo>
                    <a:pt x="67" y="456"/>
                    <a:pt x="78" y="356"/>
                    <a:pt x="78" y="267"/>
                  </a:cubicBezTo>
                  <a:cubicBezTo>
                    <a:pt x="89" y="178"/>
                    <a:pt x="111" y="89"/>
                    <a:pt x="1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50" name="Google Shape;17350;p24"/>
            <p:cNvSpPr/>
            <p:nvPr/>
          </p:nvSpPr>
          <p:spPr>
            <a:xfrm flipH="1">
              <a:off x="-439615" y="233335"/>
              <a:ext cx="251383" cy="151508"/>
            </a:xfrm>
            <a:custGeom>
              <a:avLst/>
              <a:gdLst/>
              <a:ahLst/>
              <a:cxnLst/>
              <a:rect l="l" t="t" r="r" b="b"/>
              <a:pathLst>
                <a:path w="3116" h="1878" extrusionOk="0">
                  <a:moveTo>
                    <a:pt x="3093" y="0"/>
                  </a:moveTo>
                  <a:cubicBezTo>
                    <a:pt x="2993" y="34"/>
                    <a:pt x="2637" y="134"/>
                    <a:pt x="2181" y="178"/>
                  </a:cubicBezTo>
                  <a:cubicBezTo>
                    <a:pt x="1636" y="234"/>
                    <a:pt x="858" y="311"/>
                    <a:pt x="557" y="590"/>
                  </a:cubicBezTo>
                  <a:cubicBezTo>
                    <a:pt x="279" y="845"/>
                    <a:pt x="157" y="1335"/>
                    <a:pt x="146" y="1391"/>
                  </a:cubicBezTo>
                  <a:lnTo>
                    <a:pt x="134" y="1391"/>
                  </a:lnTo>
                  <a:lnTo>
                    <a:pt x="12" y="1424"/>
                  </a:lnTo>
                  <a:cubicBezTo>
                    <a:pt x="1" y="1435"/>
                    <a:pt x="1" y="1435"/>
                    <a:pt x="12" y="1446"/>
                  </a:cubicBezTo>
                  <a:cubicBezTo>
                    <a:pt x="57" y="1502"/>
                    <a:pt x="346" y="1824"/>
                    <a:pt x="635" y="1869"/>
                  </a:cubicBezTo>
                  <a:cubicBezTo>
                    <a:pt x="670" y="1875"/>
                    <a:pt x="706" y="1878"/>
                    <a:pt x="742" y="1878"/>
                  </a:cubicBezTo>
                  <a:cubicBezTo>
                    <a:pt x="1025" y="1878"/>
                    <a:pt x="1341" y="1687"/>
                    <a:pt x="1736" y="1391"/>
                  </a:cubicBezTo>
                  <a:cubicBezTo>
                    <a:pt x="2148" y="1090"/>
                    <a:pt x="2959" y="178"/>
                    <a:pt x="3104" y="12"/>
                  </a:cubicBezTo>
                  <a:cubicBezTo>
                    <a:pt x="3115" y="12"/>
                    <a:pt x="3104" y="0"/>
                    <a:pt x="309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51" name="Google Shape;17351;p24"/>
            <p:cNvSpPr/>
            <p:nvPr/>
          </p:nvSpPr>
          <p:spPr>
            <a:xfrm flipH="1">
              <a:off x="-439616" y="233335"/>
              <a:ext cx="155299" cy="140939"/>
            </a:xfrm>
            <a:custGeom>
              <a:avLst/>
              <a:gdLst/>
              <a:ahLst/>
              <a:cxnLst/>
              <a:rect l="l" t="t" r="r" b="b"/>
              <a:pathLst>
                <a:path w="1925" h="1747" extrusionOk="0">
                  <a:moveTo>
                    <a:pt x="1902" y="0"/>
                  </a:moveTo>
                  <a:cubicBezTo>
                    <a:pt x="1802" y="34"/>
                    <a:pt x="1446" y="134"/>
                    <a:pt x="990" y="178"/>
                  </a:cubicBezTo>
                  <a:cubicBezTo>
                    <a:pt x="868" y="190"/>
                    <a:pt x="734" y="212"/>
                    <a:pt x="601" y="222"/>
                  </a:cubicBezTo>
                  <a:cubicBezTo>
                    <a:pt x="557" y="323"/>
                    <a:pt x="523" y="423"/>
                    <a:pt x="490" y="534"/>
                  </a:cubicBezTo>
                  <a:cubicBezTo>
                    <a:pt x="468" y="667"/>
                    <a:pt x="434" y="801"/>
                    <a:pt x="401" y="934"/>
                  </a:cubicBezTo>
                  <a:cubicBezTo>
                    <a:pt x="367" y="1068"/>
                    <a:pt x="300" y="1201"/>
                    <a:pt x="245" y="1324"/>
                  </a:cubicBezTo>
                  <a:cubicBezTo>
                    <a:pt x="178" y="1458"/>
                    <a:pt x="100" y="1579"/>
                    <a:pt x="33" y="1702"/>
                  </a:cubicBezTo>
                  <a:cubicBezTo>
                    <a:pt x="23" y="1713"/>
                    <a:pt x="11" y="1735"/>
                    <a:pt x="0" y="1747"/>
                  </a:cubicBezTo>
                  <a:cubicBezTo>
                    <a:pt x="167" y="1668"/>
                    <a:pt x="345" y="1535"/>
                    <a:pt x="545" y="1391"/>
                  </a:cubicBezTo>
                  <a:cubicBezTo>
                    <a:pt x="957" y="1090"/>
                    <a:pt x="1768" y="178"/>
                    <a:pt x="1913" y="12"/>
                  </a:cubicBezTo>
                  <a:cubicBezTo>
                    <a:pt x="1924" y="12"/>
                    <a:pt x="1913" y="0"/>
                    <a:pt x="19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52" name="Google Shape;17352;p24"/>
            <p:cNvSpPr/>
            <p:nvPr/>
          </p:nvSpPr>
          <p:spPr>
            <a:xfrm flipH="1">
              <a:off x="-380321" y="253020"/>
              <a:ext cx="26945" cy="33319"/>
            </a:xfrm>
            <a:custGeom>
              <a:avLst/>
              <a:gdLst/>
              <a:ahLst/>
              <a:cxnLst/>
              <a:rect l="l" t="t" r="r" b="b"/>
              <a:pathLst>
                <a:path w="334" h="413" extrusionOk="0">
                  <a:moveTo>
                    <a:pt x="334" y="1"/>
                  </a:moveTo>
                  <a:lnTo>
                    <a:pt x="334" y="1"/>
                  </a:lnTo>
                  <a:cubicBezTo>
                    <a:pt x="301" y="23"/>
                    <a:pt x="257" y="45"/>
                    <a:pt x="223" y="79"/>
                  </a:cubicBezTo>
                  <a:cubicBezTo>
                    <a:pt x="190" y="101"/>
                    <a:pt x="156" y="134"/>
                    <a:pt x="123" y="168"/>
                  </a:cubicBezTo>
                  <a:cubicBezTo>
                    <a:pt x="89" y="201"/>
                    <a:pt x="56" y="235"/>
                    <a:pt x="34" y="279"/>
                  </a:cubicBezTo>
                  <a:cubicBezTo>
                    <a:pt x="12" y="312"/>
                    <a:pt x="0" y="368"/>
                    <a:pt x="0" y="413"/>
                  </a:cubicBezTo>
                  <a:cubicBezTo>
                    <a:pt x="23" y="368"/>
                    <a:pt x="34" y="324"/>
                    <a:pt x="67" y="290"/>
                  </a:cubicBezTo>
                  <a:cubicBezTo>
                    <a:pt x="89" y="257"/>
                    <a:pt x="112" y="223"/>
                    <a:pt x="145" y="179"/>
                  </a:cubicBezTo>
                  <a:cubicBezTo>
                    <a:pt x="168" y="146"/>
                    <a:pt x="201" y="112"/>
                    <a:pt x="234" y="90"/>
                  </a:cubicBezTo>
                  <a:cubicBezTo>
                    <a:pt x="267" y="57"/>
                    <a:pt x="301" y="23"/>
                    <a:pt x="3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53" name="Google Shape;17353;p24"/>
            <p:cNvSpPr/>
            <p:nvPr/>
          </p:nvSpPr>
          <p:spPr>
            <a:xfrm flipH="1">
              <a:off x="-398312" y="273673"/>
              <a:ext cx="26058" cy="3711"/>
            </a:xfrm>
            <a:custGeom>
              <a:avLst/>
              <a:gdLst/>
              <a:ahLst/>
              <a:cxnLst/>
              <a:rect l="l" t="t" r="r" b="b"/>
              <a:pathLst>
                <a:path w="323" h="46" extrusionOk="0">
                  <a:moveTo>
                    <a:pt x="322" y="1"/>
                  </a:moveTo>
                  <a:cubicBezTo>
                    <a:pt x="267" y="1"/>
                    <a:pt x="211" y="12"/>
                    <a:pt x="156" y="12"/>
                  </a:cubicBezTo>
                  <a:lnTo>
                    <a:pt x="78" y="12"/>
                  </a:lnTo>
                  <a:cubicBezTo>
                    <a:pt x="56" y="12"/>
                    <a:pt x="33" y="12"/>
                    <a:pt x="0" y="23"/>
                  </a:cubicBezTo>
                  <a:cubicBezTo>
                    <a:pt x="23" y="34"/>
                    <a:pt x="56" y="45"/>
                    <a:pt x="78" y="45"/>
                  </a:cubicBezTo>
                  <a:cubicBezTo>
                    <a:pt x="112" y="45"/>
                    <a:pt x="134" y="45"/>
                    <a:pt x="167" y="34"/>
                  </a:cubicBezTo>
                  <a:cubicBezTo>
                    <a:pt x="211" y="23"/>
                    <a:pt x="267" y="12"/>
                    <a:pt x="3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54" name="Google Shape;17354;p24"/>
            <p:cNvSpPr/>
            <p:nvPr/>
          </p:nvSpPr>
          <p:spPr>
            <a:xfrm flipH="1">
              <a:off x="-331028" y="259393"/>
              <a:ext cx="52116" cy="61071"/>
            </a:xfrm>
            <a:custGeom>
              <a:avLst/>
              <a:gdLst/>
              <a:ahLst/>
              <a:cxnLst/>
              <a:rect l="l" t="t" r="r" b="b"/>
              <a:pathLst>
                <a:path w="646" h="757" extrusionOk="0">
                  <a:moveTo>
                    <a:pt x="634" y="0"/>
                  </a:moveTo>
                  <a:cubicBezTo>
                    <a:pt x="579" y="55"/>
                    <a:pt x="512" y="111"/>
                    <a:pt x="456" y="166"/>
                  </a:cubicBezTo>
                  <a:cubicBezTo>
                    <a:pt x="389" y="222"/>
                    <a:pt x="312" y="267"/>
                    <a:pt x="245" y="322"/>
                  </a:cubicBezTo>
                  <a:cubicBezTo>
                    <a:pt x="179" y="367"/>
                    <a:pt x="123" y="445"/>
                    <a:pt x="90" y="512"/>
                  </a:cubicBezTo>
                  <a:cubicBezTo>
                    <a:pt x="67" y="556"/>
                    <a:pt x="45" y="589"/>
                    <a:pt x="34" y="634"/>
                  </a:cubicBezTo>
                  <a:cubicBezTo>
                    <a:pt x="23" y="667"/>
                    <a:pt x="1" y="712"/>
                    <a:pt x="11" y="756"/>
                  </a:cubicBezTo>
                  <a:lnTo>
                    <a:pt x="23" y="756"/>
                  </a:lnTo>
                  <a:cubicBezTo>
                    <a:pt x="11" y="712"/>
                    <a:pt x="45" y="678"/>
                    <a:pt x="56" y="645"/>
                  </a:cubicBezTo>
                  <a:cubicBezTo>
                    <a:pt x="78" y="611"/>
                    <a:pt x="100" y="567"/>
                    <a:pt x="123" y="534"/>
                  </a:cubicBezTo>
                  <a:cubicBezTo>
                    <a:pt x="167" y="467"/>
                    <a:pt x="212" y="400"/>
                    <a:pt x="268" y="344"/>
                  </a:cubicBezTo>
                  <a:cubicBezTo>
                    <a:pt x="334" y="289"/>
                    <a:pt x="401" y="245"/>
                    <a:pt x="468" y="189"/>
                  </a:cubicBezTo>
                  <a:cubicBezTo>
                    <a:pt x="523" y="122"/>
                    <a:pt x="590" y="67"/>
                    <a:pt x="6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55" name="Google Shape;17355;p24"/>
            <p:cNvSpPr/>
            <p:nvPr/>
          </p:nvSpPr>
          <p:spPr>
            <a:xfrm flipH="1">
              <a:off x="-349019" y="310461"/>
              <a:ext cx="46791" cy="10004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1" y="1"/>
                  </a:moveTo>
                  <a:lnTo>
                    <a:pt x="1" y="12"/>
                  </a:lnTo>
                  <a:cubicBezTo>
                    <a:pt x="34" y="45"/>
                    <a:pt x="90" y="67"/>
                    <a:pt x="134" y="79"/>
                  </a:cubicBezTo>
                  <a:cubicBezTo>
                    <a:pt x="179" y="101"/>
                    <a:pt x="234" y="101"/>
                    <a:pt x="278" y="101"/>
                  </a:cubicBezTo>
                  <a:cubicBezTo>
                    <a:pt x="379" y="123"/>
                    <a:pt x="479" y="123"/>
                    <a:pt x="579" y="123"/>
                  </a:cubicBezTo>
                  <a:lnTo>
                    <a:pt x="579" y="112"/>
                  </a:lnTo>
                  <a:cubicBezTo>
                    <a:pt x="479" y="101"/>
                    <a:pt x="390" y="79"/>
                    <a:pt x="290" y="57"/>
                  </a:cubicBezTo>
                  <a:cubicBezTo>
                    <a:pt x="246" y="45"/>
                    <a:pt x="201" y="23"/>
                    <a:pt x="145" y="23"/>
                  </a:cubicBezTo>
                  <a:cubicBezTo>
                    <a:pt x="100" y="12"/>
                    <a:pt x="45" y="1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56" name="Google Shape;17356;p24"/>
            <p:cNvSpPr/>
            <p:nvPr/>
          </p:nvSpPr>
          <p:spPr>
            <a:xfrm flipH="1">
              <a:off x="-302307" y="339182"/>
              <a:ext cx="76319" cy="19201"/>
            </a:xfrm>
            <a:custGeom>
              <a:avLst/>
              <a:gdLst/>
              <a:ahLst/>
              <a:cxnLst/>
              <a:rect l="l" t="t" r="r" b="b"/>
              <a:pathLst>
                <a:path w="946" h="238" extrusionOk="0">
                  <a:moveTo>
                    <a:pt x="12" y="0"/>
                  </a:moveTo>
                  <a:lnTo>
                    <a:pt x="0" y="12"/>
                  </a:lnTo>
                  <a:cubicBezTo>
                    <a:pt x="56" y="79"/>
                    <a:pt x="123" y="123"/>
                    <a:pt x="200" y="168"/>
                  </a:cubicBezTo>
                  <a:cubicBezTo>
                    <a:pt x="279" y="201"/>
                    <a:pt x="367" y="212"/>
                    <a:pt x="445" y="223"/>
                  </a:cubicBezTo>
                  <a:cubicBezTo>
                    <a:pt x="530" y="234"/>
                    <a:pt x="615" y="237"/>
                    <a:pt x="700" y="237"/>
                  </a:cubicBezTo>
                  <a:cubicBezTo>
                    <a:pt x="782" y="237"/>
                    <a:pt x="864" y="234"/>
                    <a:pt x="946" y="234"/>
                  </a:cubicBezTo>
                  <a:lnTo>
                    <a:pt x="946" y="223"/>
                  </a:lnTo>
                  <a:cubicBezTo>
                    <a:pt x="779" y="212"/>
                    <a:pt x="612" y="212"/>
                    <a:pt x="456" y="178"/>
                  </a:cubicBezTo>
                  <a:cubicBezTo>
                    <a:pt x="378" y="156"/>
                    <a:pt x="301" y="134"/>
                    <a:pt x="222" y="101"/>
                  </a:cubicBezTo>
                  <a:cubicBezTo>
                    <a:pt x="156" y="79"/>
                    <a:pt x="78" y="45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57" name="Google Shape;17357;p24"/>
            <p:cNvSpPr/>
            <p:nvPr/>
          </p:nvSpPr>
          <p:spPr>
            <a:xfrm flipH="1">
              <a:off x="-265519" y="274560"/>
              <a:ext cx="53891" cy="69219"/>
            </a:xfrm>
            <a:custGeom>
              <a:avLst/>
              <a:gdLst/>
              <a:ahLst/>
              <a:cxnLst/>
              <a:rect l="l" t="t" r="r" b="b"/>
              <a:pathLst>
                <a:path w="668" h="858" extrusionOk="0">
                  <a:moveTo>
                    <a:pt x="667" y="1"/>
                  </a:moveTo>
                  <a:lnTo>
                    <a:pt x="457" y="190"/>
                  </a:lnTo>
                  <a:cubicBezTo>
                    <a:pt x="390" y="257"/>
                    <a:pt x="323" y="312"/>
                    <a:pt x="256" y="379"/>
                  </a:cubicBezTo>
                  <a:lnTo>
                    <a:pt x="156" y="479"/>
                  </a:lnTo>
                  <a:lnTo>
                    <a:pt x="111" y="524"/>
                  </a:lnTo>
                  <a:cubicBezTo>
                    <a:pt x="89" y="546"/>
                    <a:pt x="78" y="568"/>
                    <a:pt x="67" y="591"/>
                  </a:cubicBezTo>
                  <a:cubicBezTo>
                    <a:pt x="45" y="624"/>
                    <a:pt x="22" y="668"/>
                    <a:pt x="12" y="724"/>
                  </a:cubicBezTo>
                  <a:cubicBezTo>
                    <a:pt x="0" y="746"/>
                    <a:pt x="0" y="769"/>
                    <a:pt x="12" y="791"/>
                  </a:cubicBezTo>
                  <a:lnTo>
                    <a:pt x="12" y="858"/>
                  </a:lnTo>
                  <a:lnTo>
                    <a:pt x="22" y="858"/>
                  </a:lnTo>
                  <a:lnTo>
                    <a:pt x="22" y="791"/>
                  </a:lnTo>
                  <a:cubicBezTo>
                    <a:pt x="22" y="769"/>
                    <a:pt x="34" y="746"/>
                    <a:pt x="34" y="724"/>
                  </a:cubicBezTo>
                  <a:cubicBezTo>
                    <a:pt x="56" y="680"/>
                    <a:pt x="78" y="646"/>
                    <a:pt x="101" y="613"/>
                  </a:cubicBezTo>
                  <a:cubicBezTo>
                    <a:pt x="123" y="568"/>
                    <a:pt x="156" y="535"/>
                    <a:pt x="190" y="502"/>
                  </a:cubicBezTo>
                  <a:lnTo>
                    <a:pt x="279" y="401"/>
                  </a:lnTo>
                  <a:cubicBezTo>
                    <a:pt x="345" y="334"/>
                    <a:pt x="412" y="268"/>
                    <a:pt x="479" y="212"/>
                  </a:cubicBezTo>
                  <a:lnTo>
                    <a:pt x="667" y="12"/>
                  </a:lnTo>
                  <a:lnTo>
                    <a:pt x="66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58" name="Google Shape;17358;p24"/>
            <p:cNvSpPr/>
            <p:nvPr/>
          </p:nvSpPr>
          <p:spPr>
            <a:xfrm flipH="1">
              <a:off x="-168626" y="366127"/>
              <a:ext cx="149894" cy="265421"/>
            </a:xfrm>
            <a:custGeom>
              <a:avLst/>
              <a:gdLst/>
              <a:ahLst/>
              <a:cxnLst/>
              <a:rect l="l" t="t" r="r" b="b"/>
              <a:pathLst>
                <a:path w="1858" h="3290" extrusionOk="0">
                  <a:moveTo>
                    <a:pt x="411" y="0"/>
                  </a:moveTo>
                  <a:cubicBezTo>
                    <a:pt x="411" y="0"/>
                    <a:pt x="189" y="234"/>
                    <a:pt x="111" y="546"/>
                  </a:cubicBezTo>
                  <a:cubicBezTo>
                    <a:pt x="22" y="868"/>
                    <a:pt x="0" y="1302"/>
                    <a:pt x="223" y="1791"/>
                  </a:cubicBezTo>
                  <a:cubicBezTo>
                    <a:pt x="445" y="2281"/>
                    <a:pt x="668" y="2403"/>
                    <a:pt x="934" y="2558"/>
                  </a:cubicBezTo>
                  <a:cubicBezTo>
                    <a:pt x="1335" y="2792"/>
                    <a:pt x="1657" y="3203"/>
                    <a:pt x="1724" y="3282"/>
                  </a:cubicBezTo>
                  <a:cubicBezTo>
                    <a:pt x="1724" y="3287"/>
                    <a:pt x="1727" y="3290"/>
                    <a:pt x="1730" y="3290"/>
                  </a:cubicBezTo>
                  <a:cubicBezTo>
                    <a:pt x="1732" y="3290"/>
                    <a:pt x="1735" y="3287"/>
                    <a:pt x="1735" y="3282"/>
                  </a:cubicBezTo>
                  <a:cubicBezTo>
                    <a:pt x="1758" y="3181"/>
                    <a:pt x="1857" y="2703"/>
                    <a:pt x="1824" y="2036"/>
                  </a:cubicBezTo>
                  <a:cubicBezTo>
                    <a:pt x="1790" y="1280"/>
                    <a:pt x="1624" y="746"/>
                    <a:pt x="1379" y="457"/>
                  </a:cubicBezTo>
                  <a:cubicBezTo>
                    <a:pt x="1145" y="178"/>
                    <a:pt x="823" y="134"/>
                    <a:pt x="700" y="111"/>
                  </a:cubicBezTo>
                  <a:cubicBezTo>
                    <a:pt x="589" y="89"/>
                    <a:pt x="478" y="56"/>
                    <a:pt x="456" y="56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59" name="Google Shape;17359;p24"/>
            <p:cNvSpPr/>
            <p:nvPr/>
          </p:nvSpPr>
          <p:spPr>
            <a:xfrm flipH="1">
              <a:off x="-168627" y="394848"/>
              <a:ext cx="74544" cy="236700"/>
            </a:xfrm>
            <a:custGeom>
              <a:avLst/>
              <a:gdLst/>
              <a:ahLst/>
              <a:cxnLst/>
              <a:rect l="l" t="t" r="r" b="b"/>
              <a:pathLst>
                <a:path w="924" h="2934" extrusionOk="0">
                  <a:moveTo>
                    <a:pt x="345" y="0"/>
                  </a:moveTo>
                  <a:cubicBezTo>
                    <a:pt x="245" y="200"/>
                    <a:pt x="211" y="434"/>
                    <a:pt x="211" y="667"/>
                  </a:cubicBezTo>
                  <a:cubicBezTo>
                    <a:pt x="211" y="845"/>
                    <a:pt x="223" y="1035"/>
                    <a:pt x="223" y="1223"/>
                  </a:cubicBezTo>
                  <a:cubicBezTo>
                    <a:pt x="211" y="1391"/>
                    <a:pt x="178" y="1569"/>
                    <a:pt x="134" y="1735"/>
                  </a:cubicBezTo>
                  <a:cubicBezTo>
                    <a:pt x="100" y="1891"/>
                    <a:pt x="45" y="2047"/>
                    <a:pt x="0" y="2202"/>
                  </a:cubicBezTo>
                  <a:cubicBezTo>
                    <a:pt x="401" y="2436"/>
                    <a:pt x="723" y="2847"/>
                    <a:pt x="790" y="2926"/>
                  </a:cubicBezTo>
                  <a:cubicBezTo>
                    <a:pt x="790" y="2931"/>
                    <a:pt x="793" y="2934"/>
                    <a:pt x="796" y="2934"/>
                  </a:cubicBezTo>
                  <a:cubicBezTo>
                    <a:pt x="798" y="2934"/>
                    <a:pt x="801" y="2931"/>
                    <a:pt x="801" y="2926"/>
                  </a:cubicBezTo>
                  <a:cubicBezTo>
                    <a:pt x="824" y="2825"/>
                    <a:pt x="923" y="2347"/>
                    <a:pt x="890" y="1680"/>
                  </a:cubicBezTo>
                  <a:cubicBezTo>
                    <a:pt x="856" y="924"/>
                    <a:pt x="690" y="390"/>
                    <a:pt x="445" y="101"/>
                  </a:cubicBezTo>
                  <a:cubicBezTo>
                    <a:pt x="423" y="67"/>
                    <a:pt x="389" y="34"/>
                    <a:pt x="34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60" name="Google Shape;17360;p24"/>
            <p:cNvSpPr/>
            <p:nvPr/>
          </p:nvSpPr>
          <p:spPr>
            <a:xfrm flipH="1">
              <a:off x="-131839" y="390653"/>
              <a:ext cx="61071" cy="31141"/>
            </a:xfrm>
            <a:custGeom>
              <a:avLst/>
              <a:gdLst/>
              <a:ahLst/>
              <a:cxnLst/>
              <a:rect l="l" t="t" r="r" b="b"/>
              <a:pathLst>
                <a:path w="757" h="386" extrusionOk="0">
                  <a:moveTo>
                    <a:pt x="169" y="0"/>
                  </a:moveTo>
                  <a:cubicBezTo>
                    <a:pt x="112" y="0"/>
                    <a:pt x="54" y="6"/>
                    <a:pt x="0" y="19"/>
                  </a:cubicBezTo>
                  <a:lnTo>
                    <a:pt x="11" y="19"/>
                  </a:lnTo>
                  <a:cubicBezTo>
                    <a:pt x="47" y="14"/>
                    <a:pt x="83" y="11"/>
                    <a:pt x="119" y="11"/>
                  </a:cubicBezTo>
                  <a:cubicBezTo>
                    <a:pt x="227" y="11"/>
                    <a:pt x="334" y="36"/>
                    <a:pt x="434" y="86"/>
                  </a:cubicBezTo>
                  <a:cubicBezTo>
                    <a:pt x="500" y="119"/>
                    <a:pt x="556" y="163"/>
                    <a:pt x="601" y="219"/>
                  </a:cubicBezTo>
                  <a:cubicBezTo>
                    <a:pt x="656" y="264"/>
                    <a:pt x="701" y="319"/>
                    <a:pt x="745" y="386"/>
                  </a:cubicBezTo>
                  <a:lnTo>
                    <a:pt x="757" y="386"/>
                  </a:lnTo>
                  <a:cubicBezTo>
                    <a:pt x="734" y="308"/>
                    <a:pt x="690" y="242"/>
                    <a:pt x="634" y="186"/>
                  </a:cubicBezTo>
                  <a:cubicBezTo>
                    <a:pt x="589" y="130"/>
                    <a:pt x="523" y="86"/>
                    <a:pt x="445" y="52"/>
                  </a:cubicBezTo>
                  <a:cubicBezTo>
                    <a:pt x="362" y="18"/>
                    <a:pt x="265" y="0"/>
                    <a:pt x="16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61" name="Google Shape;17361;p24"/>
            <p:cNvSpPr/>
            <p:nvPr/>
          </p:nvSpPr>
          <p:spPr>
            <a:xfrm flipH="1">
              <a:off x="-147974" y="426231"/>
              <a:ext cx="55666" cy="49454"/>
            </a:xfrm>
            <a:custGeom>
              <a:avLst/>
              <a:gdLst/>
              <a:ahLst/>
              <a:cxnLst/>
              <a:rect l="l" t="t" r="r" b="b"/>
              <a:pathLst>
                <a:path w="690" h="613" extrusionOk="0">
                  <a:moveTo>
                    <a:pt x="0" y="1"/>
                  </a:moveTo>
                  <a:cubicBezTo>
                    <a:pt x="45" y="68"/>
                    <a:pt x="100" y="123"/>
                    <a:pt x="167" y="167"/>
                  </a:cubicBezTo>
                  <a:cubicBezTo>
                    <a:pt x="223" y="212"/>
                    <a:pt x="300" y="245"/>
                    <a:pt x="356" y="290"/>
                  </a:cubicBezTo>
                  <a:cubicBezTo>
                    <a:pt x="411" y="334"/>
                    <a:pt x="467" y="390"/>
                    <a:pt x="523" y="446"/>
                  </a:cubicBezTo>
                  <a:cubicBezTo>
                    <a:pt x="579" y="501"/>
                    <a:pt x="623" y="557"/>
                    <a:pt x="690" y="612"/>
                  </a:cubicBezTo>
                  <a:cubicBezTo>
                    <a:pt x="645" y="545"/>
                    <a:pt x="601" y="479"/>
                    <a:pt x="545" y="423"/>
                  </a:cubicBezTo>
                  <a:cubicBezTo>
                    <a:pt x="490" y="367"/>
                    <a:pt x="434" y="312"/>
                    <a:pt x="367" y="268"/>
                  </a:cubicBezTo>
                  <a:cubicBezTo>
                    <a:pt x="312" y="223"/>
                    <a:pt x="233" y="189"/>
                    <a:pt x="167" y="156"/>
                  </a:cubicBezTo>
                  <a:cubicBezTo>
                    <a:pt x="100" y="112"/>
                    <a:pt x="45" y="68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62" name="Google Shape;17362;p24"/>
            <p:cNvSpPr/>
            <p:nvPr/>
          </p:nvSpPr>
          <p:spPr>
            <a:xfrm flipH="1">
              <a:off x="-157010" y="483672"/>
              <a:ext cx="38724" cy="37756"/>
            </a:xfrm>
            <a:custGeom>
              <a:avLst/>
              <a:gdLst/>
              <a:ahLst/>
              <a:cxnLst/>
              <a:rect l="l" t="t" r="r" b="b"/>
              <a:pathLst>
                <a:path w="480" h="468" extrusionOk="0">
                  <a:moveTo>
                    <a:pt x="0" y="1"/>
                  </a:moveTo>
                  <a:cubicBezTo>
                    <a:pt x="45" y="45"/>
                    <a:pt x="89" y="78"/>
                    <a:pt x="145" y="100"/>
                  </a:cubicBezTo>
                  <a:cubicBezTo>
                    <a:pt x="201" y="122"/>
                    <a:pt x="245" y="156"/>
                    <a:pt x="279" y="189"/>
                  </a:cubicBezTo>
                  <a:cubicBezTo>
                    <a:pt x="312" y="234"/>
                    <a:pt x="334" y="290"/>
                    <a:pt x="368" y="334"/>
                  </a:cubicBezTo>
                  <a:cubicBezTo>
                    <a:pt x="390" y="389"/>
                    <a:pt x="423" y="434"/>
                    <a:pt x="479" y="468"/>
                  </a:cubicBezTo>
                  <a:cubicBezTo>
                    <a:pt x="445" y="412"/>
                    <a:pt x="423" y="367"/>
                    <a:pt x="401" y="312"/>
                  </a:cubicBezTo>
                  <a:cubicBezTo>
                    <a:pt x="379" y="268"/>
                    <a:pt x="346" y="211"/>
                    <a:pt x="301" y="167"/>
                  </a:cubicBezTo>
                  <a:cubicBezTo>
                    <a:pt x="267" y="122"/>
                    <a:pt x="201" y="100"/>
                    <a:pt x="156" y="78"/>
                  </a:cubicBezTo>
                  <a:cubicBezTo>
                    <a:pt x="101" y="67"/>
                    <a:pt x="45" y="45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63" name="Google Shape;17363;p24"/>
            <p:cNvSpPr/>
            <p:nvPr/>
          </p:nvSpPr>
          <p:spPr>
            <a:xfrm flipH="1">
              <a:off x="-159592" y="528528"/>
              <a:ext cx="28720" cy="41386"/>
            </a:xfrm>
            <a:custGeom>
              <a:avLst/>
              <a:gdLst/>
              <a:ahLst/>
              <a:cxnLst/>
              <a:rect l="l" t="t" r="r" b="b"/>
              <a:pathLst>
                <a:path w="356" h="513" extrusionOk="0">
                  <a:moveTo>
                    <a:pt x="0" y="1"/>
                  </a:moveTo>
                  <a:cubicBezTo>
                    <a:pt x="67" y="78"/>
                    <a:pt x="134" y="167"/>
                    <a:pt x="190" y="256"/>
                  </a:cubicBezTo>
                  <a:cubicBezTo>
                    <a:pt x="212" y="301"/>
                    <a:pt x="234" y="345"/>
                    <a:pt x="267" y="390"/>
                  </a:cubicBezTo>
                  <a:cubicBezTo>
                    <a:pt x="289" y="423"/>
                    <a:pt x="323" y="468"/>
                    <a:pt x="345" y="512"/>
                  </a:cubicBezTo>
                  <a:lnTo>
                    <a:pt x="356" y="512"/>
                  </a:lnTo>
                  <a:cubicBezTo>
                    <a:pt x="334" y="468"/>
                    <a:pt x="311" y="412"/>
                    <a:pt x="289" y="367"/>
                  </a:cubicBezTo>
                  <a:cubicBezTo>
                    <a:pt x="267" y="323"/>
                    <a:pt x="234" y="278"/>
                    <a:pt x="200" y="234"/>
                  </a:cubicBezTo>
                  <a:cubicBezTo>
                    <a:pt x="145" y="156"/>
                    <a:pt x="78" y="78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64" name="Google Shape;17364;p24"/>
            <p:cNvSpPr/>
            <p:nvPr/>
          </p:nvSpPr>
          <p:spPr>
            <a:xfrm flipH="1">
              <a:off x="-139019" y="551843"/>
              <a:ext cx="17991" cy="26058"/>
            </a:xfrm>
            <a:custGeom>
              <a:avLst/>
              <a:gdLst/>
              <a:ahLst/>
              <a:cxnLst/>
              <a:rect l="l" t="t" r="r" b="b"/>
              <a:pathLst>
                <a:path w="223" h="323" extrusionOk="0">
                  <a:moveTo>
                    <a:pt x="200" y="1"/>
                  </a:moveTo>
                  <a:cubicBezTo>
                    <a:pt x="200" y="12"/>
                    <a:pt x="178" y="23"/>
                    <a:pt x="167" y="34"/>
                  </a:cubicBezTo>
                  <a:lnTo>
                    <a:pt x="134" y="68"/>
                  </a:lnTo>
                  <a:cubicBezTo>
                    <a:pt x="111" y="90"/>
                    <a:pt x="100" y="123"/>
                    <a:pt x="78" y="145"/>
                  </a:cubicBezTo>
                  <a:cubicBezTo>
                    <a:pt x="67" y="179"/>
                    <a:pt x="45" y="201"/>
                    <a:pt x="22" y="234"/>
                  </a:cubicBezTo>
                  <a:cubicBezTo>
                    <a:pt x="11" y="256"/>
                    <a:pt x="0" y="290"/>
                    <a:pt x="0" y="323"/>
                  </a:cubicBezTo>
                  <a:cubicBezTo>
                    <a:pt x="22" y="268"/>
                    <a:pt x="78" y="223"/>
                    <a:pt x="122" y="179"/>
                  </a:cubicBezTo>
                  <a:cubicBezTo>
                    <a:pt x="144" y="157"/>
                    <a:pt x="167" y="134"/>
                    <a:pt x="189" y="101"/>
                  </a:cubicBezTo>
                  <a:cubicBezTo>
                    <a:pt x="189" y="90"/>
                    <a:pt x="200" y="68"/>
                    <a:pt x="211" y="56"/>
                  </a:cubicBezTo>
                  <a:cubicBezTo>
                    <a:pt x="211" y="45"/>
                    <a:pt x="223" y="12"/>
                    <a:pt x="20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65" name="Google Shape;17365;p24"/>
            <p:cNvSpPr/>
            <p:nvPr/>
          </p:nvSpPr>
          <p:spPr>
            <a:xfrm flipH="1">
              <a:off x="-124659" y="494483"/>
              <a:ext cx="23396" cy="61958"/>
            </a:xfrm>
            <a:custGeom>
              <a:avLst/>
              <a:gdLst/>
              <a:ahLst/>
              <a:cxnLst/>
              <a:rect l="l" t="t" r="r" b="b"/>
              <a:pathLst>
                <a:path w="290" h="768" extrusionOk="0">
                  <a:moveTo>
                    <a:pt x="290" y="0"/>
                  </a:moveTo>
                  <a:cubicBezTo>
                    <a:pt x="256" y="22"/>
                    <a:pt x="245" y="55"/>
                    <a:pt x="234" y="89"/>
                  </a:cubicBezTo>
                  <a:lnTo>
                    <a:pt x="189" y="178"/>
                  </a:lnTo>
                  <a:lnTo>
                    <a:pt x="100" y="367"/>
                  </a:lnTo>
                  <a:cubicBezTo>
                    <a:pt x="78" y="433"/>
                    <a:pt x="45" y="489"/>
                    <a:pt x="23" y="556"/>
                  </a:cubicBezTo>
                  <a:cubicBezTo>
                    <a:pt x="11" y="623"/>
                    <a:pt x="0" y="712"/>
                    <a:pt x="45" y="767"/>
                  </a:cubicBezTo>
                  <a:cubicBezTo>
                    <a:pt x="45" y="700"/>
                    <a:pt x="56" y="645"/>
                    <a:pt x="89" y="578"/>
                  </a:cubicBezTo>
                  <a:cubicBezTo>
                    <a:pt x="112" y="512"/>
                    <a:pt x="134" y="456"/>
                    <a:pt x="156" y="389"/>
                  </a:cubicBezTo>
                  <a:lnTo>
                    <a:pt x="223" y="189"/>
                  </a:lnTo>
                  <a:lnTo>
                    <a:pt x="256" y="89"/>
                  </a:lnTo>
                  <a:cubicBezTo>
                    <a:pt x="267" y="55"/>
                    <a:pt x="267" y="22"/>
                    <a:pt x="2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66" name="Google Shape;17366;p24"/>
            <p:cNvSpPr/>
            <p:nvPr/>
          </p:nvSpPr>
          <p:spPr>
            <a:xfrm flipH="1">
              <a:off x="-104893" y="448659"/>
              <a:ext cx="30576" cy="71881"/>
            </a:xfrm>
            <a:custGeom>
              <a:avLst/>
              <a:gdLst/>
              <a:ahLst/>
              <a:cxnLst/>
              <a:rect l="l" t="t" r="r" b="b"/>
              <a:pathLst>
                <a:path w="379" h="891" extrusionOk="0">
                  <a:moveTo>
                    <a:pt x="379" y="0"/>
                  </a:moveTo>
                  <a:lnTo>
                    <a:pt x="379" y="0"/>
                  </a:lnTo>
                  <a:cubicBezTo>
                    <a:pt x="345" y="67"/>
                    <a:pt x="312" y="145"/>
                    <a:pt x="268" y="212"/>
                  </a:cubicBezTo>
                  <a:cubicBezTo>
                    <a:pt x="234" y="290"/>
                    <a:pt x="179" y="346"/>
                    <a:pt x="123" y="412"/>
                  </a:cubicBezTo>
                  <a:cubicBezTo>
                    <a:pt x="68" y="479"/>
                    <a:pt x="23" y="556"/>
                    <a:pt x="11" y="635"/>
                  </a:cubicBezTo>
                  <a:cubicBezTo>
                    <a:pt x="1" y="724"/>
                    <a:pt x="11" y="801"/>
                    <a:pt x="23" y="890"/>
                  </a:cubicBezTo>
                  <a:cubicBezTo>
                    <a:pt x="34" y="801"/>
                    <a:pt x="45" y="724"/>
                    <a:pt x="56" y="645"/>
                  </a:cubicBezTo>
                  <a:cubicBezTo>
                    <a:pt x="78" y="568"/>
                    <a:pt x="100" y="501"/>
                    <a:pt x="145" y="435"/>
                  </a:cubicBezTo>
                  <a:cubicBezTo>
                    <a:pt x="201" y="368"/>
                    <a:pt x="256" y="301"/>
                    <a:pt x="290" y="223"/>
                  </a:cubicBezTo>
                  <a:cubicBezTo>
                    <a:pt x="323" y="156"/>
                    <a:pt x="357" y="79"/>
                    <a:pt x="3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67" name="Google Shape;17367;p24"/>
            <p:cNvSpPr/>
            <p:nvPr/>
          </p:nvSpPr>
          <p:spPr>
            <a:xfrm flipH="1">
              <a:off x="-79803" y="401141"/>
              <a:ext cx="39531" cy="86242"/>
            </a:xfrm>
            <a:custGeom>
              <a:avLst/>
              <a:gdLst/>
              <a:ahLst/>
              <a:cxnLst/>
              <a:rect l="l" t="t" r="r" b="b"/>
              <a:pathLst>
                <a:path w="490" h="1069" extrusionOk="0">
                  <a:moveTo>
                    <a:pt x="490" y="0"/>
                  </a:moveTo>
                  <a:cubicBezTo>
                    <a:pt x="423" y="78"/>
                    <a:pt x="356" y="156"/>
                    <a:pt x="278" y="223"/>
                  </a:cubicBezTo>
                  <a:cubicBezTo>
                    <a:pt x="200" y="290"/>
                    <a:pt x="122" y="367"/>
                    <a:pt x="78" y="456"/>
                  </a:cubicBezTo>
                  <a:cubicBezTo>
                    <a:pt x="22" y="556"/>
                    <a:pt x="0" y="656"/>
                    <a:pt x="0" y="767"/>
                  </a:cubicBezTo>
                  <a:cubicBezTo>
                    <a:pt x="11" y="868"/>
                    <a:pt x="33" y="968"/>
                    <a:pt x="67" y="1068"/>
                  </a:cubicBezTo>
                  <a:cubicBezTo>
                    <a:pt x="67" y="968"/>
                    <a:pt x="55" y="868"/>
                    <a:pt x="67" y="767"/>
                  </a:cubicBezTo>
                  <a:cubicBezTo>
                    <a:pt x="67" y="668"/>
                    <a:pt x="78" y="567"/>
                    <a:pt x="111" y="478"/>
                  </a:cubicBezTo>
                  <a:cubicBezTo>
                    <a:pt x="156" y="389"/>
                    <a:pt x="233" y="322"/>
                    <a:pt x="300" y="245"/>
                  </a:cubicBezTo>
                  <a:cubicBezTo>
                    <a:pt x="367" y="167"/>
                    <a:pt x="433" y="89"/>
                    <a:pt x="490" y="11"/>
                  </a:cubicBezTo>
                  <a:lnTo>
                    <a:pt x="49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68" name="Google Shape;17368;p24"/>
            <p:cNvSpPr/>
            <p:nvPr/>
          </p:nvSpPr>
          <p:spPr>
            <a:xfrm flipH="1">
              <a:off x="-207187" y="100139"/>
              <a:ext cx="306081" cy="141343"/>
            </a:xfrm>
            <a:custGeom>
              <a:avLst/>
              <a:gdLst/>
              <a:ahLst/>
              <a:cxnLst/>
              <a:rect l="l" t="t" r="r" b="b"/>
              <a:pathLst>
                <a:path w="3794" h="1752" extrusionOk="0">
                  <a:moveTo>
                    <a:pt x="1716" y="0"/>
                  </a:moveTo>
                  <a:cubicBezTo>
                    <a:pt x="1511" y="0"/>
                    <a:pt x="1282" y="32"/>
                    <a:pt x="1024" y="116"/>
                  </a:cubicBezTo>
                  <a:cubicBezTo>
                    <a:pt x="213" y="383"/>
                    <a:pt x="12" y="1151"/>
                    <a:pt x="1" y="1206"/>
                  </a:cubicBezTo>
                  <a:lnTo>
                    <a:pt x="1" y="1218"/>
                  </a:lnTo>
                  <a:cubicBezTo>
                    <a:pt x="23" y="1251"/>
                    <a:pt x="379" y="1740"/>
                    <a:pt x="880" y="1752"/>
                  </a:cubicBezTo>
                  <a:cubicBezTo>
                    <a:pt x="889" y="1752"/>
                    <a:pt x="898" y="1752"/>
                    <a:pt x="907" y="1752"/>
                  </a:cubicBezTo>
                  <a:cubicBezTo>
                    <a:pt x="1282" y="1752"/>
                    <a:pt x="1775" y="1537"/>
                    <a:pt x="2014" y="1429"/>
                  </a:cubicBezTo>
                  <a:cubicBezTo>
                    <a:pt x="2259" y="1317"/>
                    <a:pt x="2759" y="1107"/>
                    <a:pt x="3048" y="1028"/>
                  </a:cubicBezTo>
                  <a:cubicBezTo>
                    <a:pt x="3305" y="961"/>
                    <a:pt x="3705" y="761"/>
                    <a:pt x="3782" y="717"/>
                  </a:cubicBezTo>
                  <a:cubicBezTo>
                    <a:pt x="3794" y="717"/>
                    <a:pt x="3794" y="706"/>
                    <a:pt x="3782" y="695"/>
                  </a:cubicBezTo>
                  <a:cubicBezTo>
                    <a:pt x="3683" y="650"/>
                    <a:pt x="3171" y="395"/>
                    <a:pt x="2793" y="261"/>
                  </a:cubicBezTo>
                  <a:cubicBezTo>
                    <a:pt x="2503" y="154"/>
                    <a:pt x="2166" y="0"/>
                    <a:pt x="171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69" name="Google Shape;17369;p24"/>
            <p:cNvSpPr/>
            <p:nvPr/>
          </p:nvSpPr>
          <p:spPr>
            <a:xfrm flipH="1">
              <a:off x="-207188" y="120228"/>
              <a:ext cx="216290" cy="119480"/>
            </a:xfrm>
            <a:custGeom>
              <a:avLst/>
              <a:gdLst/>
              <a:ahLst/>
              <a:cxnLst/>
              <a:rect l="l" t="t" r="r" b="b"/>
              <a:pathLst>
                <a:path w="2681" h="1481" extrusionOk="0">
                  <a:moveTo>
                    <a:pt x="1646" y="1"/>
                  </a:moveTo>
                  <a:cubicBezTo>
                    <a:pt x="1424" y="67"/>
                    <a:pt x="1213" y="179"/>
                    <a:pt x="1035" y="324"/>
                  </a:cubicBezTo>
                  <a:cubicBezTo>
                    <a:pt x="924" y="413"/>
                    <a:pt x="823" y="512"/>
                    <a:pt x="746" y="623"/>
                  </a:cubicBezTo>
                  <a:cubicBezTo>
                    <a:pt x="657" y="724"/>
                    <a:pt x="590" y="835"/>
                    <a:pt x="501" y="946"/>
                  </a:cubicBezTo>
                  <a:cubicBezTo>
                    <a:pt x="423" y="1046"/>
                    <a:pt x="334" y="1147"/>
                    <a:pt x="212" y="1213"/>
                  </a:cubicBezTo>
                  <a:cubicBezTo>
                    <a:pt x="133" y="1258"/>
                    <a:pt x="0" y="1302"/>
                    <a:pt x="22" y="1424"/>
                  </a:cubicBezTo>
                  <a:cubicBezTo>
                    <a:pt x="22" y="1447"/>
                    <a:pt x="34" y="1469"/>
                    <a:pt x="44" y="1480"/>
                  </a:cubicBezTo>
                  <a:cubicBezTo>
                    <a:pt x="367" y="1424"/>
                    <a:pt x="712" y="1269"/>
                    <a:pt x="901" y="1180"/>
                  </a:cubicBezTo>
                  <a:cubicBezTo>
                    <a:pt x="1146" y="1068"/>
                    <a:pt x="1646" y="858"/>
                    <a:pt x="1935" y="779"/>
                  </a:cubicBezTo>
                  <a:cubicBezTo>
                    <a:pt x="2192" y="712"/>
                    <a:pt x="2592" y="512"/>
                    <a:pt x="2669" y="468"/>
                  </a:cubicBezTo>
                  <a:cubicBezTo>
                    <a:pt x="2681" y="468"/>
                    <a:pt x="2681" y="457"/>
                    <a:pt x="2669" y="446"/>
                  </a:cubicBezTo>
                  <a:cubicBezTo>
                    <a:pt x="2570" y="401"/>
                    <a:pt x="2058" y="146"/>
                    <a:pt x="1680" y="12"/>
                  </a:cubicBezTo>
                  <a:cubicBezTo>
                    <a:pt x="1668" y="1"/>
                    <a:pt x="1658" y="1"/>
                    <a:pt x="164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70" name="Google Shape;17370;p24"/>
            <p:cNvSpPr/>
            <p:nvPr/>
          </p:nvSpPr>
          <p:spPr>
            <a:xfrm flipH="1">
              <a:off x="4504" y="131845"/>
              <a:ext cx="87210" cy="67444"/>
            </a:xfrm>
            <a:custGeom>
              <a:avLst/>
              <a:gdLst/>
              <a:ahLst/>
              <a:cxnLst/>
              <a:rect l="l" t="t" r="r" b="b"/>
              <a:pathLst>
                <a:path w="1081" h="836" extrusionOk="0">
                  <a:moveTo>
                    <a:pt x="1047" y="0"/>
                  </a:moveTo>
                  <a:cubicBezTo>
                    <a:pt x="936" y="0"/>
                    <a:pt x="826" y="52"/>
                    <a:pt x="735" y="113"/>
                  </a:cubicBezTo>
                  <a:cubicBezTo>
                    <a:pt x="635" y="180"/>
                    <a:pt x="557" y="257"/>
                    <a:pt x="468" y="335"/>
                  </a:cubicBezTo>
                  <a:cubicBezTo>
                    <a:pt x="390" y="413"/>
                    <a:pt x="302" y="491"/>
                    <a:pt x="235" y="591"/>
                  </a:cubicBezTo>
                  <a:cubicBezTo>
                    <a:pt x="190" y="635"/>
                    <a:pt x="168" y="680"/>
                    <a:pt x="124" y="724"/>
                  </a:cubicBezTo>
                  <a:cubicBezTo>
                    <a:pt x="90" y="769"/>
                    <a:pt x="57" y="813"/>
                    <a:pt x="1" y="825"/>
                  </a:cubicBezTo>
                  <a:lnTo>
                    <a:pt x="1" y="835"/>
                  </a:lnTo>
                  <a:cubicBezTo>
                    <a:pt x="57" y="825"/>
                    <a:pt x="101" y="780"/>
                    <a:pt x="146" y="736"/>
                  </a:cubicBezTo>
                  <a:cubicBezTo>
                    <a:pt x="179" y="691"/>
                    <a:pt x="213" y="647"/>
                    <a:pt x="257" y="602"/>
                  </a:cubicBezTo>
                  <a:cubicBezTo>
                    <a:pt x="334" y="524"/>
                    <a:pt x="413" y="447"/>
                    <a:pt x="502" y="368"/>
                  </a:cubicBezTo>
                  <a:lnTo>
                    <a:pt x="779" y="157"/>
                  </a:lnTo>
                  <a:cubicBezTo>
                    <a:pt x="868" y="91"/>
                    <a:pt x="957" y="35"/>
                    <a:pt x="1080" y="12"/>
                  </a:cubicBezTo>
                  <a:lnTo>
                    <a:pt x="1080" y="2"/>
                  </a:lnTo>
                  <a:cubicBezTo>
                    <a:pt x="1069" y="1"/>
                    <a:pt x="1058" y="0"/>
                    <a:pt x="104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71" name="Google Shape;17371;p24"/>
            <p:cNvSpPr/>
            <p:nvPr/>
          </p:nvSpPr>
          <p:spPr>
            <a:xfrm flipH="1">
              <a:off x="-3483" y="196547"/>
              <a:ext cx="72688" cy="27833"/>
            </a:xfrm>
            <a:custGeom>
              <a:avLst/>
              <a:gdLst/>
              <a:ahLst/>
              <a:cxnLst/>
              <a:rect l="l" t="t" r="r" b="b"/>
              <a:pathLst>
                <a:path w="901" h="345" extrusionOk="0">
                  <a:moveTo>
                    <a:pt x="0" y="0"/>
                  </a:moveTo>
                  <a:cubicBezTo>
                    <a:pt x="111" y="134"/>
                    <a:pt x="256" y="223"/>
                    <a:pt x="411" y="278"/>
                  </a:cubicBezTo>
                  <a:cubicBezTo>
                    <a:pt x="490" y="312"/>
                    <a:pt x="567" y="334"/>
                    <a:pt x="656" y="345"/>
                  </a:cubicBezTo>
                  <a:cubicBezTo>
                    <a:pt x="734" y="345"/>
                    <a:pt x="823" y="345"/>
                    <a:pt x="901" y="334"/>
                  </a:cubicBezTo>
                  <a:lnTo>
                    <a:pt x="901" y="323"/>
                  </a:lnTo>
                  <a:cubicBezTo>
                    <a:pt x="823" y="323"/>
                    <a:pt x="734" y="323"/>
                    <a:pt x="656" y="312"/>
                  </a:cubicBezTo>
                  <a:cubicBezTo>
                    <a:pt x="579" y="300"/>
                    <a:pt x="490" y="290"/>
                    <a:pt x="411" y="256"/>
                  </a:cubicBezTo>
                  <a:cubicBezTo>
                    <a:pt x="256" y="211"/>
                    <a:pt x="111" y="12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72" name="Google Shape;17372;p24"/>
            <p:cNvSpPr/>
            <p:nvPr/>
          </p:nvSpPr>
          <p:spPr>
            <a:xfrm flipH="1">
              <a:off x="-49307" y="122971"/>
              <a:ext cx="88016" cy="70026"/>
            </a:xfrm>
            <a:custGeom>
              <a:avLst/>
              <a:gdLst/>
              <a:ahLst/>
              <a:cxnLst/>
              <a:rect l="l" t="t" r="r" b="b"/>
              <a:pathLst>
                <a:path w="1091" h="868" extrusionOk="0">
                  <a:moveTo>
                    <a:pt x="1079" y="0"/>
                  </a:moveTo>
                  <a:cubicBezTo>
                    <a:pt x="979" y="45"/>
                    <a:pt x="856" y="67"/>
                    <a:pt x="757" y="122"/>
                  </a:cubicBezTo>
                  <a:cubicBezTo>
                    <a:pt x="646" y="189"/>
                    <a:pt x="579" y="290"/>
                    <a:pt x="500" y="379"/>
                  </a:cubicBezTo>
                  <a:lnTo>
                    <a:pt x="278" y="656"/>
                  </a:lnTo>
                  <a:cubicBezTo>
                    <a:pt x="201" y="745"/>
                    <a:pt x="112" y="834"/>
                    <a:pt x="0" y="868"/>
                  </a:cubicBezTo>
                  <a:cubicBezTo>
                    <a:pt x="122" y="846"/>
                    <a:pt x="211" y="757"/>
                    <a:pt x="290" y="668"/>
                  </a:cubicBezTo>
                  <a:lnTo>
                    <a:pt x="523" y="389"/>
                  </a:lnTo>
                  <a:cubicBezTo>
                    <a:pt x="601" y="312"/>
                    <a:pt x="668" y="211"/>
                    <a:pt x="767" y="156"/>
                  </a:cubicBezTo>
                  <a:cubicBezTo>
                    <a:pt x="868" y="89"/>
                    <a:pt x="990" y="67"/>
                    <a:pt x="10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73" name="Google Shape;17373;p24"/>
            <p:cNvSpPr/>
            <p:nvPr/>
          </p:nvSpPr>
          <p:spPr>
            <a:xfrm flipH="1">
              <a:off x="-68104" y="185978"/>
              <a:ext cx="74544" cy="22992"/>
            </a:xfrm>
            <a:custGeom>
              <a:avLst/>
              <a:gdLst/>
              <a:ahLst/>
              <a:cxnLst/>
              <a:rect l="l" t="t" r="r" b="b"/>
              <a:pathLst>
                <a:path w="924" h="285" extrusionOk="0">
                  <a:moveTo>
                    <a:pt x="119" y="1"/>
                  </a:moveTo>
                  <a:cubicBezTo>
                    <a:pt x="78" y="1"/>
                    <a:pt x="40" y="3"/>
                    <a:pt x="1" y="9"/>
                  </a:cubicBezTo>
                  <a:lnTo>
                    <a:pt x="1" y="20"/>
                  </a:lnTo>
                  <a:cubicBezTo>
                    <a:pt x="78" y="20"/>
                    <a:pt x="167" y="20"/>
                    <a:pt x="234" y="43"/>
                  </a:cubicBezTo>
                  <a:cubicBezTo>
                    <a:pt x="312" y="65"/>
                    <a:pt x="367" y="120"/>
                    <a:pt x="434" y="176"/>
                  </a:cubicBezTo>
                  <a:cubicBezTo>
                    <a:pt x="501" y="220"/>
                    <a:pt x="590" y="265"/>
                    <a:pt x="668" y="276"/>
                  </a:cubicBezTo>
                  <a:cubicBezTo>
                    <a:pt x="713" y="281"/>
                    <a:pt x="754" y="284"/>
                    <a:pt x="796" y="284"/>
                  </a:cubicBezTo>
                  <a:cubicBezTo>
                    <a:pt x="837" y="284"/>
                    <a:pt x="879" y="281"/>
                    <a:pt x="924" y="276"/>
                  </a:cubicBezTo>
                  <a:cubicBezTo>
                    <a:pt x="846" y="253"/>
                    <a:pt x="757" y="231"/>
                    <a:pt x="679" y="220"/>
                  </a:cubicBezTo>
                  <a:cubicBezTo>
                    <a:pt x="612" y="198"/>
                    <a:pt x="535" y="176"/>
                    <a:pt x="468" y="131"/>
                  </a:cubicBezTo>
                  <a:lnTo>
                    <a:pt x="367" y="65"/>
                  </a:lnTo>
                  <a:cubicBezTo>
                    <a:pt x="323" y="43"/>
                    <a:pt x="290" y="20"/>
                    <a:pt x="246" y="9"/>
                  </a:cubicBezTo>
                  <a:cubicBezTo>
                    <a:pt x="201" y="3"/>
                    <a:pt x="159" y="1"/>
                    <a:pt x="11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74" name="Google Shape;17374;p24"/>
            <p:cNvSpPr/>
            <p:nvPr/>
          </p:nvSpPr>
          <p:spPr>
            <a:xfrm flipH="1">
              <a:off x="-125546" y="136363"/>
              <a:ext cx="82611" cy="43161"/>
            </a:xfrm>
            <a:custGeom>
              <a:avLst/>
              <a:gdLst/>
              <a:ahLst/>
              <a:cxnLst/>
              <a:rect l="l" t="t" r="r" b="b"/>
              <a:pathLst>
                <a:path w="1024" h="535" extrusionOk="0">
                  <a:moveTo>
                    <a:pt x="1023" y="1"/>
                  </a:moveTo>
                  <a:cubicBezTo>
                    <a:pt x="934" y="23"/>
                    <a:pt x="845" y="57"/>
                    <a:pt x="746" y="101"/>
                  </a:cubicBezTo>
                  <a:cubicBezTo>
                    <a:pt x="657" y="146"/>
                    <a:pt x="578" y="201"/>
                    <a:pt x="501" y="257"/>
                  </a:cubicBezTo>
                  <a:cubicBezTo>
                    <a:pt x="423" y="324"/>
                    <a:pt x="345" y="379"/>
                    <a:pt x="267" y="435"/>
                  </a:cubicBezTo>
                  <a:cubicBezTo>
                    <a:pt x="190" y="490"/>
                    <a:pt x="89" y="524"/>
                    <a:pt x="0" y="524"/>
                  </a:cubicBezTo>
                  <a:lnTo>
                    <a:pt x="0" y="535"/>
                  </a:lnTo>
                  <a:cubicBezTo>
                    <a:pt x="101" y="535"/>
                    <a:pt x="190" y="502"/>
                    <a:pt x="279" y="457"/>
                  </a:cubicBezTo>
                  <a:cubicBezTo>
                    <a:pt x="368" y="401"/>
                    <a:pt x="445" y="346"/>
                    <a:pt x="523" y="290"/>
                  </a:cubicBezTo>
                  <a:cubicBezTo>
                    <a:pt x="601" y="235"/>
                    <a:pt x="679" y="190"/>
                    <a:pt x="768" y="146"/>
                  </a:cubicBezTo>
                  <a:cubicBezTo>
                    <a:pt x="857" y="90"/>
                    <a:pt x="946" y="57"/>
                    <a:pt x="10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75" name="Google Shape;17375;p24"/>
            <p:cNvSpPr/>
            <p:nvPr/>
          </p:nvSpPr>
          <p:spPr>
            <a:xfrm flipH="1">
              <a:off x="-158785" y="151530"/>
              <a:ext cx="47679" cy="18152"/>
            </a:xfrm>
            <a:custGeom>
              <a:avLst/>
              <a:gdLst/>
              <a:ahLst/>
              <a:cxnLst/>
              <a:rect l="l" t="t" r="r" b="b"/>
              <a:pathLst>
                <a:path w="591" h="225" extrusionOk="0">
                  <a:moveTo>
                    <a:pt x="572" y="0"/>
                  </a:moveTo>
                  <a:cubicBezTo>
                    <a:pt x="522" y="0"/>
                    <a:pt x="474" y="38"/>
                    <a:pt x="435" y="58"/>
                  </a:cubicBezTo>
                  <a:cubicBezTo>
                    <a:pt x="390" y="80"/>
                    <a:pt x="346" y="114"/>
                    <a:pt x="301" y="124"/>
                  </a:cubicBezTo>
                  <a:cubicBezTo>
                    <a:pt x="201" y="169"/>
                    <a:pt x="101" y="203"/>
                    <a:pt x="0" y="213"/>
                  </a:cubicBezTo>
                  <a:lnTo>
                    <a:pt x="0" y="225"/>
                  </a:lnTo>
                  <a:cubicBezTo>
                    <a:pt x="101" y="213"/>
                    <a:pt x="212" y="191"/>
                    <a:pt x="312" y="147"/>
                  </a:cubicBezTo>
                  <a:cubicBezTo>
                    <a:pt x="356" y="136"/>
                    <a:pt x="412" y="114"/>
                    <a:pt x="457" y="80"/>
                  </a:cubicBezTo>
                  <a:cubicBezTo>
                    <a:pt x="501" y="58"/>
                    <a:pt x="534" y="13"/>
                    <a:pt x="590" y="2"/>
                  </a:cubicBezTo>
                  <a:cubicBezTo>
                    <a:pt x="584" y="1"/>
                    <a:pt x="578" y="0"/>
                    <a:pt x="57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76" name="Google Shape;17376;p24"/>
            <p:cNvSpPr/>
            <p:nvPr/>
          </p:nvSpPr>
          <p:spPr>
            <a:xfrm flipH="1">
              <a:off x="-122884" y="173232"/>
              <a:ext cx="37756" cy="9923"/>
            </a:xfrm>
            <a:custGeom>
              <a:avLst/>
              <a:gdLst/>
              <a:ahLst/>
              <a:cxnLst/>
              <a:rect l="l" t="t" r="r" b="b"/>
              <a:pathLst>
                <a:path w="468" h="123" extrusionOk="0">
                  <a:moveTo>
                    <a:pt x="0" y="0"/>
                  </a:moveTo>
                  <a:lnTo>
                    <a:pt x="0" y="11"/>
                  </a:lnTo>
                  <a:cubicBezTo>
                    <a:pt x="78" y="11"/>
                    <a:pt x="156" y="33"/>
                    <a:pt x="233" y="67"/>
                  </a:cubicBezTo>
                  <a:cubicBezTo>
                    <a:pt x="267" y="78"/>
                    <a:pt x="312" y="100"/>
                    <a:pt x="345" y="100"/>
                  </a:cubicBezTo>
                  <a:cubicBezTo>
                    <a:pt x="389" y="112"/>
                    <a:pt x="434" y="122"/>
                    <a:pt x="467" y="122"/>
                  </a:cubicBezTo>
                  <a:lnTo>
                    <a:pt x="356" y="78"/>
                  </a:lnTo>
                  <a:cubicBezTo>
                    <a:pt x="322" y="67"/>
                    <a:pt x="278" y="55"/>
                    <a:pt x="245" y="45"/>
                  </a:cubicBezTo>
                  <a:cubicBezTo>
                    <a:pt x="167" y="11"/>
                    <a:pt x="78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77" name="Google Shape;17377;p24"/>
            <p:cNvSpPr/>
            <p:nvPr/>
          </p:nvSpPr>
          <p:spPr>
            <a:xfrm flipH="1">
              <a:off x="-945602" y="17931"/>
              <a:ext cx="1295721" cy="611194"/>
            </a:xfrm>
            <a:custGeom>
              <a:avLst/>
              <a:gdLst/>
              <a:ahLst/>
              <a:cxnLst/>
              <a:rect l="l" t="t" r="r" b="b"/>
              <a:pathLst>
                <a:path w="16061" h="7576" extrusionOk="0">
                  <a:moveTo>
                    <a:pt x="34" y="1"/>
                  </a:moveTo>
                  <a:cubicBezTo>
                    <a:pt x="45" y="45"/>
                    <a:pt x="45" y="101"/>
                    <a:pt x="34" y="156"/>
                  </a:cubicBezTo>
                  <a:cubicBezTo>
                    <a:pt x="23" y="190"/>
                    <a:pt x="12" y="223"/>
                    <a:pt x="1" y="245"/>
                  </a:cubicBezTo>
                  <a:cubicBezTo>
                    <a:pt x="957" y="1313"/>
                    <a:pt x="2069" y="2214"/>
                    <a:pt x="3293" y="2959"/>
                  </a:cubicBezTo>
                  <a:cubicBezTo>
                    <a:pt x="3482" y="3070"/>
                    <a:pt x="3682" y="3182"/>
                    <a:pt x="3883" y="3293"/>
                  </a:cubicBezTo>
                  <a:cubicBezTo>
                    <a:pt x="4427" y="3727"/>
                    <a:pt x="4928" y="4227"/>
                    <a:pt x="5306" y="4806"/>
                  </a:cubicBezTo>
                  <a:cubicBezTo>
                    <a:pt x="5506" y="5117"/>
                    <a:pt x="5673" y="5451"/>
                    <a:pt x="5796" y="5796"/>
                  </a:cubicBezTo>
                  <a:cubicBezTo>
                    <a:pt x="5918" y="6140"/>
                    <a:pt x="6007" y="6496"/>
                    <a:pt x="6051" y="6864"/>
                  </a:cubicBezTo>
                  <a:lnTo>
                    <a:pt x="6096" y="6864"/>
                  </a:lnTo>
                  <a:cubicBezTo>
                    <a:pt x="6063" y="6485"/>
                    <a:pt x="5984" y="6129"/>
                    <a:pt x="5851" y="5774"/>
                  </a:cubicBezTo>
                  <a:cubicBezTo>
                    <a:pt x="5729" y="5418"/>
                    <a:pt x="5562" y="5084"/>
                    <a:pt x="5361" y="4773"/>
                  </a:cubicBezTo>
                  <a:cubicBezTo>
                    <a:pt x="5072" y="4305"/>
                    <a:pt x="4694" y="3883"/>
                    <a:pt x="4294" y="3515"/>
                  </a:cubicBezTo>
                  <a:lnTo>
                    <a:pt x="4294" y="3515"/>
                  </a:lnTo>
                  <a:cubicBezTo>
                    <a:pt x="5151" y="3960"/>
                    <a:pt x="6040" y="4328"/>
                    <a:pt x="6952" y="4650"/>
                  </a:cubicBezTo>
                  <a:lnTo>
                    <a:pt x="7319" y="4917"/>
                  </a:lnTo>
                  <a:cubicBezTo>
                    <a:pt x="7442" y="5017"/>
                    <a:pt x="7564" y="5128"/>
                    <a:pt x="7675" y="5250"/>
                  </a:cubicBezTo>
                  <a:cubicBezTo>
                    <a:pt x="7897" y="5495"/>
                    <a:pt x="8120" y="5740"/>
                    <a:pt x="8309" y="6007"/>
                  </a:cubicBezTo>
                  <a:cubicBezTo>
                    <a:pt x="8398" y="6140"/>
                    <a:pt x="8487" y="6274"/>
                    <a:pt x="8565" y="6419"/>
                  </a:cubicBezTo>
                  <a:cubicBezTo>
                    <a:pt x="8609" y="6496"/>
                    <a:pt x="8643" y="6563"/>
                    <a:pt x="8687" y="6641"/>
                  </a:cubicBezTo>
                  <a:cubicBezTo>
                    <a:pt x="8732" y="6708"/>
                    <a:pt x="8776" y="6785"/>
                    <a:pt x="8832" y="6852"/>
                  </a:cubicBezTo>
                  <a:cubicBezTo>
                    <a:pt x="9021" y="7119"/>
                    <a:pt x="9254" y="7364"/>
                    <a:pt x="9499" y="7575"/>
                  </a:cubicBezTo>
                  <a:lnTo>
                    <a:pt x="9533" y="7542"/>
                  </a:lnTo>
                  <a:cubicBezTo>
                    <a:pt x="9288" y="7319"/>
                    <a:pt x="9066" y="7074"/>
                    <a:pt x="8876" y="6808"/>
                  </a:cubicBezTo>
                  <a:lnTo>
                    <a:pt x="8743" y="6607"/>
                  </a:lnTo>
                  <a:cubicBezTo>
                    <a:pt x="8698" y="6541"/>
                    <a:pt x="8665" y="6463"/>
                    <a:pt x="8621" y="6396"/>
                  </a:cubicBezTo>
                  <a:cubicBezTo>
                    <a:pt x="8542" y="6241"/>
                    <a:pt x="8453" y="6107"/>
                    <a:pt x="8364" y="5962"/>
                  </a:cubicBezTo>
                  <a:cubicBezTo>
                    <a:pt x="8176" y="5695"/>
                    <a:pt x="7953" y="5440"/>
                    <a:pt x="7731" y="5195"/>
                  </a:cubicBezTo>
                  <a:cubicBezTo>
                    <a:pt x="7620" y="5072"/>
                    <a:pt x="7497" y="4961"/>
                    <a:pt x="7375" y="4850"/>
                  </a:cubicBezTo>
                  <a:lnTo>
                    <a:pt x="7242" y="4750"/>
                  </a:lnTo>
                  <a:lnTo>
                    <a:pt x="7242" y="4750"/>
                  </a:lnTo>
                  <a:cubicBezTo>
                    <a:pt x="7274" y="4761"/>
                    <a:pt x="7297" y="4773"/>
                    <a:pt x="7331" y="4783"/>
                  </a:cubicBezTo>
                  <a:lnTo>
                    <a:pt x="7864" y="4951"/>
                  </a:lnTo>
                  <a:cubicBezTo>
                    <a:pt x="8042" y="5006"/>
                    <a:pt x="8220" y="5062"/>
                    <a:pt x="8398" y="5106"/>
                  </a:cubicBezTo>
                  <a:cubicBezTo>
                    <a:pt x="8754" y="5206"/>
                    <a:pt x="9110" y="5295"/>
                    <a:pt x="9477" y="5362"/>
                  </a:cubicBezTo>
                  <a:cubicBezTo>
                    <a:pt x="9677" y="5395"/>
                    <a:pt x="9866" y="5428"/>
                    <a:pt x="10067" y="5462"/>
                  </a:cubicBezTo>
                  <a:cubicBezTo>
                    <a:pt x="10334" y="5562"/>
                    <a:pt x="10589" y="5685"/>
                    <a:pt x="10834" y="5818"/>
                  </a:cubicBezTo>
                  <a:cubicBezTo>
                    <a:pt x="10956" y="5895"/>
                    <a:pt x="11068" y="5974"/>
                    <a:pt x="11179" y="6073"/>
                  </a:cubicBezTo>
                  <a:cubicBezTo>
                    <a:pt x="11278" y="6174"/>
                    <a:pt x="11390" y="6274"/>
                    <a:pt x="11490" y="6374"/>
                  </a:cubicBezTo>
                  <a:cubicBezTo>
                    <a:pt x="11690" y="6574"/>
                    <a:pt x="11891" y="6797"/>
                    <a:pt x="12101" y="6985"/>
                  </a:cubicBezTo>
                  <a:lnTo>
                    <a:pt x="12736" y="7575"/>
                  </a:lnTo>
                  <a:lnTo>
                    <a:pt x="12769" y="7542"/>
                  </a:lnTo>
                  <a:lnTo>
                    <a:pt x="12146" y="6941"/>
                  </a:lnTo>
                  <a:cubicBezTo>
                    <a:pt x="11924" y="6752"/>
                    <a:pt x="11735" y="6541"/>
                    <a:pt x="11535" y="6330"/>
                  </a:cubicBezTo>
                  <a:cubicBezTo>
                    <a:pt x="11434" y="6229"/>
                    <a:pt x="11323" y="6118"/>
                    <a:pt x="11223" y="6029"/>
                  </a:cubicBezTo>
                  <a:cubicBezTo>
                    <a:pt x="11112" y="5929"/>
                    <a:pt x="10989" y="5829"/>
                    <a:pt x="10867" y="5762"/>
                  </a:cubicBezTo>
                  <a:cubicBezTo>
                    <a:pt x="10689" y="5662"/>
                    <a:pt x="10511" y="5573"/>
                    <a:pt x="10334" y="5495"/>
                  </a:cubicBezTo>
                  <a:lnTo>
                    <a:pt x="10334" y="5495"/>
                  </a:lnTo>
                  <a:cubicBezTo>
                    <a:pt x="10778" y="5540"/>
                    <a:pt x="11234" y="5573"/>
                    <a:pt x="11690" y="5573"/>
                  </a:cubicBezTo>
                  <a:cubicBezTo>
                    <a:pt x="12424" y="5573"/>
                    <a:pt x="13169" y="5507"/>
                    <a:pt x="13893" y="5351"/>
                  </a:cubicBezTo>
                  <a:cubicBezTo>
                    <a:pt x="14627" y="5206"/>
                    <a:pt x="15338" y="5028"/>
                    <a:pt x="16061" y="4884"/>
                  </a:cubicBezTo>
                  <a:lnTo>
                    <a:pt x="16050" y="4839"/>
                  </a:lnTo>
                  <a:cubicBezTo>
                    <a:pt x="15327" y="4973"/>
                    <a:pt x="14604" y="5161"/>
                    <a:pt x="13881" y="5295"/>
                  </a:cubicBezTo>
                  <a:cubicBezTo>
                    <a:pt x="13159" y="5440"/>
                    <a:pt x="12424" y="5495"/>
                    <a:pt x="11690" y="5495"/>
                  </a:cubicBezTo>
                  <a:cubicBezTo>
                    <a:pt x="10956" y="5484"/>
                    <a:pt x="10222" y="5406"/>
                    <a:pt x="9499" y="5262"/>
                  </a:cubicBezTo>
                  <a:cubicBezTo>
                    <a:pt x="9343" y="5240"/>
                    <a:pt x="9187" y="5206"/>
                    <a:pt x="9043" y="5161"/>
                  </a:cubicBezTo>
                  <a:cubicBezTo>
                    <a:pt x="9333" y="5128"/>
                    <a:pt x="9622" y="5084"/>
                    <a:pt x="9899" y="5006"/>
                  </a:cubicBezTo>
                  <a:cubicBezTo>
                    <a:pt x="10277" y="4906"/>
                    <a:pt x="10633" y="4739"/>
                    <a:pt x="10956" y="4539"/>
                  </a:cubicBezTo>
                  <a:cubicBezTo>
                    <a:pt x="11290" y="4338"/>
                    <a:pt x="11590" y="4116"/>
                    <a:pt x="11924" y="3916"/>
                  </a:cubicBezTo>
                  <a:cubicBezTo>
                    <a:pt x="12247" y="3716"/>
                    <a:pt x="12569" y="3527"/>
                    <a:pt x="12902" y="3337"/>
                  </a:cubicBezTo>
                  <a:lnTo>
                    <a:pt x="12880" y="3293"/>
                  </a:lnTo>
                  <a:cubicBezTo>
                    <a:pt x="12546" y="3482"/>
                    <a:pt x="12213" y="3671"/>
                    <a:pt x="11891" y="3871"/>
                  </a:cubicBezTo>
                  <a:cubicBezTo>
                    <a:pt x="11557" y="4061"/>
                    <a:pt x="11256" y="4294"/>
                    <a:pt x="10923" y="4483"/>
                  </a:cubicBezTo>
                  <a:cubicBezTo>
                    <a:pt x="10600" y="4684"/>
                    <a:pt x="10255" y="4839"/>
                    <a:pt x="9889" y="4939"/>
                  </a:cubicBezTo>
                  <a:cubicBezTo>
                    <a:pt x="9533" y="5028"/>
                    <a:pt x="9177" y="5084"/>
                    <a:pt x="8821" y="5117"/>
                  </a:cubicBezTo>
                  <a:cubicBezTo>
                    <a:pt x="8687" y="5084"/>
                    <a:pt x="8554" y="5040"/>
                    <a:pt x="8421" y="5006"/>
                  </a:cubicBezTo>
                  <a:cubicBezTo>
                    <a:pt x="8243" y="4951"/>
                    <a:pt x="8075" y="4906"/>
                    <a:pt x="7897" y="4839"/>
                  </a:cubicBezTo>
                  <a:cubicBezTo>
                    <a:pt x="7719" y="4783"/>
                    <a:pt x="7541" y="4728"/>
                    <a:pt x="7375" y="4672"/>
                  </a:cubicBezTo>
                  <a:cubicBezTo>
                    <a:pt x="6941" y="4528"/>
                    <a:pt x="6518" y="4361"/>
                    <a:pt x="6096" y="4194"/>
                  </a:cubicBezTo>
                  <a:cubicBezTo>
                    <a:pt x="6307" y="4194"/>
                    <a:pt x="6518" y="4172"/>
                    <a:pt x="6718" y="4128"/>
                  </a:cubicBezTo>
                  <a:cubicBezTo>
                    <a:pt x="7030" y="4071"/>
                    <a:pt x="7331" y="3982"/>
                    <a:pt x="7620" y="3871"/>
                  </a:cubicBezTo>
                  <a:cubicBezTo>
                    <a:pt x="8209" y="3638"/>
                    <a:pt x="8754" y="3337"/>
                    <a:pt x="9288" y="3015"/>
                  </a:cubicBezTo>
                  <a:lnTo>
                    <a:pt x="9266" y="2981"/>
                  </a:lnTo>
                  <a:cubicBezTo>
                    <a:pt x="8732" y="3293"/>
                    <a:pt x="8176" y="3594"/>
                    <a:pt x="7597" y="3805"/>
                  </a:cubicBezTo>
                  <a:cubicBezTo>
                    <a:pt x="7308" y="3916"/>
                    <a:pt x="7019" y="4005"/>
                    <a:pt x="6708" y="4061"/>
                  </a:cubicBezTo>
                  <a:cubicBezTo>
                    <a:pt x="6512" y="4093"/>
                    <a:pt x="6311" y="4114"/>
                    <a:pt x="6112" y="4114"/>
                  </a:cubicBezTo>
                  <a:cubicBezTo>
                    <a:pt x="6039" y="4114"/>
                    <a:pt x="5967" y="4111"/>
                    <a:pt x="5895" y="4105"/>
                  </a:cubicBezTo>
                  <a:cubicBezTo>
                    <a:pt x="5017" y="3738"/>
                    <a:pt x="4172" y="3315"/>
                    <a:pt x="3371" y="2826"/>
                  </a:cubicBezTo>
                  <a:cubicBezTo>
                    <a:pt x="3070" y="2637"/>
                    <a:pt x="2770" y="2448"/>
                    <a:pt x="2481" y="2237"/>
                  </a:cubicBezTo>
                  <a:lnTo>
                    <a:pt x="2481" y="2237"/>
                  </a:lnTo>
                  <a:cubicBezTo>
                    <a:pt x="2559" y="2247"/>
                    <a:pt x="2637" y="2259"/>
                    <a:pt x="2714" y="2259"/>
                  </a:cubicBezTo>
                  <a:cubicBezTo>
                    <a:pt x="2850" y="2277"/>
                    <a:pt x="2993" y="2295"/>
                    <a:pt x="3137" y="2295"/>
                  </a:cubicBezTo>
                  <a:cubicBezTo>
                    <a:pt x="3170" y="2295"/>
                    <a:pt x="3204" y="2294"/>
                    <a:pt x="3238" y="2292"/>
                  </a:cubicBezTo>
                  <a:cubicBezTo>
                    <a:pt x="3426" y="2292"/>
                    <a:pt x="3593" y="2270"/>
                    <a:pt x="3771" y="2237"/>
                  </a:cubicBezTo>
                  <a:cubicBezTo>
                    <a:pt x="3949" y="2214"/>
                    <a:pt x="4116" y="2181"/>
                    <a:pt x="4294" y="2148"/>
                  </a:cubicBezTo>
                  <a:cubicBezTo>
                    <a:pt x="4639" y="2081"/>
                    <a:pt x="4983" y="2025"/>
                    <a:pt x="5329" y="1970"/>
                  </a:cubicBezTo>
                  <a:lnTo>
                    <a:pt x="6374" y="1803"/>
                  </a:lnTo>
                  <a:lnTo>
                    <a:pt x="6362" y="1758"/>
                  </a:lnTo>
                  <a:lnTo>
                    <a:pt x="5317" y="1903"/>
                  </a:lnTo>
                  <a:cubicBezTo>
                    <a:pt x="4973" y="1958"/>
                    <a:pt x="4627" y="2003"/>
                    <a:pt x="4283" y="2059"/>
                  </a:cubicBezTo>
                  <a:cubicBezTo>
                    <a:pt x="4105" y="2092"/>
                    <a:pt x="3927" y="2114"/>
                    <a:pt x="3760" y="2148"/>
                  </a:cubicBezTo>
                  <a:cubicBezTo>
                    <a:pt x="3582" y="2170"/>
                    <a:pt x="3416" y="2192"/>
                    <a:pt x="3238" y="2192"/>
                  </a:cubicBezTo>
                  <a:cubicBezTo>
                    <a:pt x="3070" y="2192"/>
                    <a:pt x="2892" y="2170"/>
                    <a:pt x="2726" y="2148"/>
                  </a:cubicBezTo>
                  <a:cubicBezTo>
                    <a:pt x="2570" y="2126"/>
                    <a:pt x="2425" y="2103"/>
                    <a:pt x="2270" y="2081"/>
                  </a:cubicBezTo>
                  <a:cubicBezTo>
                    <a:pt x="1458" y="1469"/>
                    <a:pt x="702" y="779"/>
                    <a:pt x="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78" name="Google Shape;17378;p24"/>
            <p:cNvSpPr/>
            <p:nvPr/>
          </p:nvSpPr>
          <p:spPr>
            <a:xfrm flipH="1">
              <a:off x="1356798" y="139348"/>
              <a:ext cx="292608" cy="228633"/>
            </a:xfrm>
            <a:custGeom>
              <a:avLst/>
              <a:gdLst/>
              <a:ahLst/>
              <a:cxnLst/>
              <a:rect l="l" t="t" r="r" b="b"/>
              <a:pathLst>
                <a:path w="3627" h="2834" extrusionOk="0">
                  <a:moveTo>
                    <a:pt x="2891" y="0"/>
                  </a:moveTo>
                  <a:cubicBezTo>
                    <a:pt x="2588" y="0"/>
                    <a:pt x="2068" y="135"/>
                    <a:pt x="1736" y="320"/>
                  </a:cubicBezTo>
                  <a:cubicBezTo>
                    <a:pt x="1369" y="532"/>
                    <a:pt x="1213" y="865"/>
                    <a:pt x="947" y="1488"/>
                  </a:cubicBezTo>
                  <a:cubicBezTo>
                    <a:pt x="702" y="2044"/>
                    <a:pt x="123" y="2689"/>
                    <a:pt x="12" y="2811"/>
                  </a:cubicBezTo>
                  <a:cubicBezTo>
                    <a:pt x="1" y="2823"/>
                    <a:pt x="12" y="2833"/>
                    <a:pt x="12" y="2833"/>
                  </a:cubicBezTo>
                  <a:cubicBezTo>
                    <a:pt x="179" y="2789"/>
                    <a:pt x="957" y="2600"/>
                    <a:pt x="1313" y="2511"/>
                  </a:cubicBezTo>
                  <a:cubicBezTo>
                    <a:pt x="1703" y="2400"/>
                    <a:pt x="2459" y="2055"/>
                    <a:pt x="2882" y="1666"/>
                  </a:cubicBezTo>
                  <a:cubicBezTo>
                    <a:pt x="3282" y="1288"/>
                    <a:pt x="3482" y="509"/>
                    <a:pt x="3493" y="453"/>
                  </a:cubicBezTo>
                  <a:lnTo>
                    <a:pt x="3493" y="443"/>
                  </a:lnTo>
                  <a:lnTo>
                    <a:pt x="3616" y="376"/>
                  </a:lnTo>
                  <a:cubicBezTo>
                    <a:pt x="3627" y="376"/>
                    <a:pt x="3627" y="364"/>
                    <a:pt x="3616" y="364"/>
                  </a:cubicBezTo>
                  <a:cubicBezTo>
                    <a:pt x="3560" y="309"/>
                    <a:pt x="3248" y="42"/>
                    <a:pt x="3004" y="8"/>
                  </a:cubicBezTo>
                  <a:cubicBezTo>
                    <a:pt x="2971" y="3"/>
                    <a:pt x="2933" y="0"/>
                    <a:pt x="289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79" name="Google Shape;17379;p24"/>
            <p:cNvSpPr/>
            <p:nvPr/>
          </p:nvSpPr>
          <p:spPr>
            <a:xfrm flipH="1">
              <a:off x="1457319" y="146286"/>
              <a:ext cx="192087" cy="221695"/>
            </a:xfrm>
            <a:custGeom>
              <a:avLst/>
              <a:gdLst/>
              <a:ahLst/>
              <a:cxnLst/>
              <a:rect l="l" t="t" r="r" b="b"/>
              <a:pathLst>
                <a:path w="2381" h="2748" extrusionOk="0">
                  <a:moveTo>
                    <a:pt x="2348" y="1"/>
                  </a:moveTo>
                  <a:lnTo>
                    <a:pt x="2348" y="1"/>
                  </a:lnTo>
                  <a:cubicBezTo>
                    <a:pt x="2136" y="56"/>
                    <a:pt x="1914" y="134"/>
                    <a:pt x="1736" y="234"/>
                  </a:cubicBezTo>
                  <a:cubicBezTo>
                    <a:pt x="1369" y="446"/>
                    <a:pt x="1213" y="779"/>
                    <a:pt x="947" y="1402"/>
                  </a:cubicBezTo>
                  <a:cubicBezTo>
                    <a:pt x="702" y="1958"/>
                    <a:pt x="123" y="2603"/>
                    <a:pt x="12" y="2725"/>
                  </a:cubicBezTo>
                  <a:cubicBezTo>
                    <a:pt x="1" y="2737"/>
                    <a:pt x="12" y="2747"/>
                    <a:pt x="12" y="2747"/>
                  </a:cubicBezTo>
                  <a:cubicBezTo>
                    <a:pt x="179" y="2703"/>
                    <a:pt x="957" y="2514"/>
                    <a:pt x="1313" y="2425"/>
                  </a:cubicBezTo>
                  <a:cubicBezTo>
                    <a:pt x="1424" y="2391"/>
                    <a:pt x="1558" y="2347"/>
                    <a:pt x="1703" y="2280"/>
                  </a:cubicBezTo>
                  <a:cubicBezTo>
                    <a:pt x="1747" y="2203"/>
                    <a:pt x="1780" y="2114"/>
                    <a:pt x="1814" y="2036"/>
                  </a:cubicBezTo>
                  <a:cubicBezTo>
                    <a:pt x="1869" y="1847"/>
                    <a:pt x="1891" y="1657"/>
                    <a:pt x="1925" y="1479"/>
                  </a:cubicBezTo>
                  <a:cubicBezTo>
                    <a:pt x="1948" y="1279"/>
                    <a:pt x="1980" y="1091"/>
                    <a:pt x="2059" y="923"/>
                  </a:cubicBezTo>
                  <a:cubicBezTo>
                    <a:pt x="2136" y="757"/>
                    <a:pt x="2237" y="601"/>
                    <a:pt x="2303" y="434"/>
                  </a:cubicBezTo>
                  <a:cubicBezTo>
                    <a:pt x="2359" y="290"/>
                    <a:pt x="2381" y="145"/>
                    <a:pt x="23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80" name="Google Shape;17380;p24"/>
            <p:cNvSpPr/>
            <p:nvPr/>
          </p:nvSpPr>
          <p:spPr>
            <a:xfrm flipH="1">
              <a:off x="1551466" y="298440"/>
              <a:ext cx="15409" cy="39047"/>
            </a:xfrm>
            <a:custGeom>
              <a:avLst/>
              <a:gdLst/>
              <a:ahLst/>
              <a:cxnLst/>
              <a:rect l="l" t="t" r="r" b="b"/>
              <a:pathLst>
                <a:path w="191" h="484" extrusionOk="0">
                  <a:moveTo>
                    <a:pt x="171" y="0"/>
                  </a:moveTo>
                  <a:cubicBezTo>
                    <a:pt x="168" y="0"/>
                    <a:pt x="168" y="5"/>
                    <a:pt x="168" y="5"/>
                  </a:cubicBezTo>
                  <a:cubicBezTo>
                    <a:pt x="168" y="5"/>
                    <a:pt x="179" y="5"/>
                    <a:pt x="168" y="16"/>
                  </a:cubicBezTo>
                  <a:cubicBezTo>
                    <a:pt x="168" y="28"/>
                    <a:pt x="157" y="38"/>
                    <a:pt x="157" y="50"/>
                  </a:cubicBezTo>
                  <a:cubicBezTo>
                    <a:pt x="146" y="72"/>
                    <a:pt x="134" y="94"/>
                    <a:pt x="134" y="117"/>
                  </a:cubicBezTo>
                  <a:cubicBezTo>
                    <a:pt x="112" y="150"/>
                    <a:pt x="90" y="194"/>
                    <a:pt x="79" y="228"/>
                  </a:cubicBezTo>
                  <a:cubicBezTo>
                    <a:pt x="45" y="317"/>
                    <a:pt x="1" y="394"/>
                    <a:pt x="1" y="483"/>
                  </a:cubicBezTo>
                  <a:cubicBezTo>
                    <a:pt x="23" y="394"/>
                    <a:pt x="57" y="317"/>
                    <a:pt x="101" y="239"/>
                  </a:cubicBezTo>
                  <a:cubicBezTo>
                    <a:pt x="124" y="206"/>
                    <a:pt x="146" y="161"/>
                    <a:pt x="157" y="127"/>
                  </a:cubicBezTo>
                  <a:cubicBezTo>
                    <a:pt x="168" y="105"/>
                    <a:pt x="168" y="83"/>
                    <a:pt x="179" y="61"/>
                  </a:cubicBezTo>
                  <a:lnTo>
                    <a:pt x="179" y="28"/>
                  </a:lnTo>
                  <a:cubicBezTo>
                    <a:pt x="179" y="16"/>
                    <a:pt x="190" y="16"/>
                    <a:pt x="179" y="5"/>
                  </a:cubicBezTo>
                  <a:cubicBezTo>
                    <a:pt x="175" y="2"/>
                    <a:pt x="173" y="0"/>
                    <a:pt x="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81" name="Google Shape;17381;p24"/>
            <p:cNvSpPr/>
            <p:nvPr/>
          </p:nvSpPr>
          <p:spPr>
            <a:xfrm flipH="1">
              <a:off x="1507579" y="265605"/>
              <a:ext cx="76238" cy="23396"/>
            </a:xfrm>
            <a:custGeom>
              <a:avLst/>
              <a:gdLst/>
              <a:ahLst/>
              <a:cxnLst/>
              <a:rect l="l" t="t" r="r" b="b"/>
              <a:pathLst>
                <a:path w="945" h="290" extrusionOk="0">
                  <a:moveTo>
                    <a:pt x="945" y="0"/>
                  </a:moveTo>
                  <a:cubicBezTo>
                    <a:pt x="868" y="12"/>
                    <a:pt x="789" y="23"/>
                    <a:pt x="700" y="23"/>
                  </a:cubicBezTo>
                  <a:cubicBezTo>
                    <a:pt x="623" y="23"/>
                    <a:pt x="534" y="45"/>
                    <a:pt x="456" y="79"/>
                  </a:cubicBezTo>
                  <a:cubicBezTo>
                    <a:pt x="378" y="112"/>
                    <a:pt x="300" y="145"/>
                    <a:pt x="233" y="190"/>
                  </a:cubicBezTo>
                  <a:lnTo>
                    <a:pt x="0" y="290"/>
                  </a:lnTo>
                  <a:lnTo>
                    <a:pt x="0" y="290"/>
                  </a:lnTo>
                  <a:lnTo>
                    <a:pt x="233" y="201"/>
                  </a:lnTo>
                  <a:cubicBezTo>
                    <a:pt x="311" y="178"/>
                    <a:pt x="389" y="145"/>
                    <a:pt x="467" y="112"/>
                  </a:cubicBezTo>
                  <a:cubicBezTo>
                    <a:pt x="545" y="79"/>
                    <a:pt x="623" y="79"/>
                    <a:pt x="700" y="67"/>
                  </a:cubicBezTo>
                  <a:cubicBezTo>
                    <a:pt x="789" y="57"/>
                    <a:pt x="868" y="45"/>
                    <a:pt x="945" y="12"/>
                  </a:cubicBezTo>
                  <a:lnTo>
                    <a:pt x="94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82" name="Google Shape;17382;p24"/>
            <p:cNvSpPr/>
            <p:nvPr/>
          </p:nvSpPr>
          <p:spPr>
            <a:xfrm flipH="1">
              <a:off x="1443764" y="220185"/>
              <a:ext cx="105120" cy="21298"/>
            </a:xfrm>
            <a:custGeom>
              <a:avLst/>
              <a:gdLst/>
              <a:ahLst/>
              <a:cxnLst/>
              <a:rect l="l" t="t" r="r" b="b"/>
              <a:pathLst>
                <a:path w="1303" h="264" extrusionOk="0">
                  <a:moveTo>
                    <a:pt x="1105" y="0"/>
                  </a:moveTo>
                  <a:cubicBezTo>
                    <a:pt x="1059" y="0"/>
                    <a:pt x="1014" y="3"/>
                    <a:pt x="968" y="7"/>
                  </a:cubicBezTo>
                  <a:cubicBezTo>
                    <a:pt x="857" y="19"/>
                    <a:pt x="746" y="30"/>
                    <a:pt x="635" y="52"/>
                  </a:cubicBezTo>
                  <a:cubicBezTo>
                    <a:pt x="412" y="108"/>
                    <a:pt x="201" y="175"/>
                    <a:pt x="0" y="264"/>
                  </a:cubicBezTo>
                  <a:cubicBezTo>
                    <a:pt x="212" y="185"/>
                    <a:pt x="423" y="130"/>
                    <a:pt x="645" y="96"/>
                  </a:cubicBezTo>
                  <a:cubicBezTo>
                    <a:pt x="746" y="74"/>
                    <a:pt x="857" y="63"/>
                    <a:pt x="968" y="52"/>
                  </a:cubicBezTo>
                  <a:lnTo>
                    <a:pt x="1302" y="19"/>
                  </a:lnTo>
                  <a:cubicBezTo>
                    <a:pt x="1236" y="6"/>
                    <a:pt x="1171" y="0"/>
                    <a:pt x="11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83" name="Google Shape;17383;p24"/>
            <p:cNvSpPr/>
            <p:nvPr/>
          </p:nvSpPr>
          <p:spPr>
            <a:xfrm flipH="1">
              <a:off x="1468047" y="239628"/>
              <a:ext cx="47598" cy="75431"/>
            </a:xfrm>
            <a:custGeom>
              <a:avLst/>
              <a:gdLst/>
              <a:ahLst/>
              <a:cxnLst/>
              <a:rect l="l" t="t" r="r" b="b"/>
              <a:pathLst>
                <a:path w="590" h="935" extrusionOk="0">
                  <a:moveTo>
                    <a:pt x="567" y="0"/>
                  </a:moveTo>
                  <a:lnTo>
                    <a:pt x="567" y="11"/>
                  </a:lnTo>
                  <a:cubicBezTo>
                    <a:pt x="567" y="56"/>
                    <a:pt x="545" y="89"/>
                    <a:pt x="523" y="122"/>
                  </a:cubicBezTo>
                  <a:cubicBezTo>
                    <a:pt x="500" y="167"/>
                    <a:pt x="467" y="201"/>
                    <a:pt x="434" y="233"/>
                  </a:cubicBezTo>
                  <a:cubicBezTo>
                    <a:pt x="378" y="312"/>
                    <a:pt x="322" y="379"/>
                    <a:pt x="278" y="456"/>
                  </a:cubicBezTo>
                  <a:cubicBezTo>
                    <a:pt x="167" y="601"/>
                    <a:pt x="56" y="757"/>
                    <a:pt x="0" y="935"/>
                  </a:cubicBezTo>
                  <a:cubicBezTo>
                    <a:pt x="67" y="767"/>
                    <a:pt x="189" y="623"/>
                    <a:pt x="300" y="478"/>
                  </a:cubicBezTo>
                  <a:cubicBezTo>
                    <a:pt x="356" y="411"/>
                    <a:pt x="423" y="334"/>
                    <a:pt x="478" y="256"/>
                  </a:cubicBezTo>
                  <a:cubicBezTo>
                    <a:pt x="500" y="223"/>
                    <a:pt x="523" y="189"/>
                    <a:pt x="545" y="144"/>
                  </a:cubicBezTo>
                  <a:cubicBezTo>
                    <a:pt x="567" y="100"/>
                    <a:pt x="589" y="56"/>
                    <a:pt x="5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84" name="Google Shape;17384;p24"/>
            <p:cNvSpPr/>
            <p:nvPr/>
          </p:nvSpPr>
          <p:spPr>
            <a:xfrm flipH="1">
              <a:off x="1392695" y="191142"/>
              <a:ext cx="42193" cy="76319"/>
            </a:xfrm>
            <a:custGeom>
              <a:avLst/>
              <a:gdLst/>
              <a:ahLst/>
              <a:cxnLst/>
              <a:rect l="l" t="t" r="r" b="b"/>
              <a:pathLst>
                <a:path w="523" h="946" extrusionOk="0">
                  <a:moveTo>
                    <a:pt x="478" y="1"/>
                  </a:moveTo>
                  <a:lnTo>
                    <a:pt x="478" y="11"/>
                  </a:lnTo>
                  <a:cubicBezTo>
                    <a:pt x="478" y="100"/>
                    <a:pt x="456" y="179"/>
                    <a:pt x="423" y="256"/>
                  </a:cubicBezTo>
                  <a:cubicBezTo>
                    <a:pt x="389" y="334"/>
                    <a:pt x="345" y="423"/>
                    <a:pt x="312" y="501"/>
                  </a:cubicBezTo>
                  <a:cubicBezTo>
                    <a:pt x="223" y="657"/>
                    <a:pt x="122" y="802"/>
                    <a:pt x="0" y="935"/>
                  </a:cubicBezTo>
                  <a:lnTo>
                    <a:pt x="11" y="946"/>
                  </a:lnTo>
                  <a:cubicBezTo>
                    <a:pt x="134" y="824"/>
                    <a:pt x="256" y="679"/>
                    <a:pt x="345" y="523"/>
                  </a:cubicBezTo>
                  <a:cubicBezTo>
                    <a:pt x="401" y="446"/>
                    <a:pt x="445" y="367"/>
                    <a:pt x="478" y="278"/>
                  </a:cubicBezTo>
                  <a:cubicBezTo>
                    <a:pt x="512" y="189"/>
                    <a:pt x="523" y="90"/>
                    <a:pt x="4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85" name="Google Shape;17385;p24"/>
            <p:cNvSpPr/>
            <p:nvPr/>
          </p:nvSpPr>
          <p:spPr>
            <a:xfrm flipH="1">
              <a:off x="1377368" y="170973"/>
              <a:ext cx="111332" cy="19362"/>
            </a:xfrm>
            <a:custGeom>
              <a:avLst/>
              <a:gdLst/>
              <a:ahLst/>
              <a:cxnLst/>
              <a:rect l="l" t="t" r="r" b="b"/>
              <a:pathLst>
                <a:path w="1380" h="240" extrusionOk="0">
                  <a:moveTo>
                    <a:pt x="852" y="0"/>
                  </a:moveTo>
                  <a:cubicBezTo>
                    <a:pt x="792" y="0"/>
                    <a:pt x="734" y="6"/>
                    <a:pt x="678" y="17"/>
                  </a:cubicBezTo>
                  <a:cubicBezTo>
                    <a:pt x="433" y="39"/>
                    <a:pt x="211" y="106"/>
                    <a:pt x="0" y="229"/>
                  </a:cubicBezTo>
                  <a:lnTo>
                    <a:pt x="11" y="239"/>
                  </a:lnTo>
                  <a:cubicBezTo>
                    <a:pt x="111" y="184"/>
                    <a:pt x="222" y="140"/>
                    <a:pt x="334" y="117"/>
                  </a:cubicBezTo>
                  <a:cubicBezTo>
                    <a:pt x="445" y="83"/>
                    <a:pt x="567" y="61"/>
                    <a:pt x="678" y="61"/>
                  </a:cubicBezTo>
                  <a:cubicBezTo>
                    <a:pt x="710" y="58"/>
                    <a:pt x="744" y="57"/>
                    <a:pt x="777" y="57"/>
                  </a:cubicBezTo>
                  <a:cubicBezTo>
                    <a:pt x="860" y="57"/>
                    <a:pt x="944" y="65"/>
                    <a:pt x="1023" y="73"/>
                  </a:cubicBezTo>
                  <a:cubicBezTo>
                    <a:pt x="1134" y="83"/>
                    <a:pt x="1256" y="117"/>
                    <a:pt x="1368" y="117"/>
                  </a:cubicBezTo>
                  <a:lnTo>
                    <a:pt x="1379" y="117"/>
                  </a:lnTo>
                  <a:cubicBezTo>
                    <a:pt x="1323" y="95"/>
                    <a:pt x="1256" y="73"/>
                    <a:pt x="1201" y="61"/>
                  </a:cubicBezTo>
                  <a:cubicBezTo>
                    <a:pt x="1145" y="39"/>
                    <a:pt x="1090" y="28"/>
                    <a:pt x="1034" y="17"/>
                  </a:cubicBezTo>
                  <a:cubicBezTo>
                    <a:pt x="973" y="6"/>
                    <a:pt x="912" y="0"/>
                    <a:pt x="85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86" name="Google Shape;17386;p24"/>
            <p:cNvSpPr/>
            <p:nvPr/>
          </p:nvSpPr>
          <p:spPr>
            <a:xfrm flipH="1">
              <a:off x="1246432" y="-14017"/>
              <a:ext cx="205560" cy="101166"/>
            </a:xfrm>
            <a:custGeom>
              <a:avLst/>
              <a:gdLst/>
              <a:ahLst/>
              <a:cxnLst/>
              <a:rect l="l" t="t" r="r" b="b"/>
              <a:pathLst>
                <a:path w="2548" h="1254" extrusionOk="0">
                  <a:moveTo>
                    <a:pt x="1431" y="0"/>
                  </a:moveTo>
                  <a:cubicBezTo>
                    <a:pt x="1353" y="0"/>
                    <a:pt x="1282" y="7"/>
                    <a:pt x="1224" y="19"/>
                  </a:cubicBezTo>
                  <a:cubicBezTo>
                    <a:pt x="969" y="75"/>
                    <a:pt x="134" y="197"/>
                    <a:pt x="12" y="208"/>
                  </a:cubicBezTo>
                  <a:cubicBezTo>
                    <a:pt x="12" y="219"/>
                    <a:pt x="1" y="219"/>
                    <a:pt x="12" y="230"/>
                  </a:cubicBezTo>
                  <a:cubicBezTo>
                    <a:pt x="67" y="319"/>
                    <a:pt x="435" y="908"/>
                    <a:pt x="991" y="1142"/>
                  </a:cubicBezTo>
                  <a:cubicBezTo>
                    <a:pt x="1190" y="1225"/>
                    <a:pt x="1399" y="1253"/>
                    <a:pt x="1591" y="1253"/>
                  </a:cubicBezTo>
                  <a:cubicBezTo>
                    <a:pt x="1966" y="1253"/>
                    <a:pt x="2274" y="1146"/>
                    <a:pt x="2303" y="1131"/>
                  </a:cubicBezTo>
                  <a:cubicBezTo>
                    <a:pt x="2314" y="1120"/>
                    <a:pt x="2358" y="1053"/>
                    <a:pt x="2415" y="953"/>
                  </a:cubicBezTo>
                  <a:cubicBezTo>
                    <a:pt x="2459" y="842"/>
                    <a:pt x="2548" y="497"/>
                    <a:pt x="2281" y="263"/>
                  </a:cubicBezTo>
                  <a:cubicBezTo>
                    <a:pt x="2081" y="81"/>
                    <a:pt x="1710" y="0"/>
                    <a:pt x="143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87" name="Google Shape;17387;p24"/>
            <p:cNvSpPr/>
            <p:nvPr/>
          </p:nvSpPr>
          <p:spPr>
            <a:xfrm flipH="1">
              <a:off x="1293950" y="-5385"/>
              <a:ext cx="158042" cy="92292"/>
            </a:xfrm>
            <a:custGeom>
              <a:avLst/>
              <a:gdLst/>
              <a:ahLst/>
              <a:cxnLst/>
              <a:rect l="l" t="t" r="r" b="b"/>
              <a:pathLst>
                <a:path w="1959" h="1144" extrusionOk="0">
                  <a:moveTo>
                    <a:pt x="690" y="1"/>
                  </a:moveTo>
                  <a:cubicBezTo>
                    <a:pt x="390" y="57"/>
                    <a:pt x="79" y="101"/>
                    <a:pt x="12" y="101"/>
                  </a:cubicBezTo>
                  <a:cubicBezTo>
                    <a:pt x="12" y="112"/>
                    <a:pt x="1" y="112"/>
                    <a:pt x="12" y="123"/>
                  </a:cubicBezTo>
                  <a:cubicBezTo>
                    <a:pt x="67" y="212"/>
                    <a:pt x="435" y="801"/>
                    <a:pt x="991" y="1035"/>
                  </a:cubicBezTo>
                  <a:cubicBezTo>
                    <a:pt x="1197" y="1115"/>
                    <a:pt x="1411" y="1143"/>
                    <a:pt x="1605" y="1143"/>
                  </a:cubicBezTo>
                  <a:cubicBezTo>
                    <a:pt x="1735" y="1143"/>
                    <a:pt x="1856" y="1131"/>
                    <a:pt x="1958" y="1113"/>
                  </a:cubicBezTo>
                  <a:cubicBezTo>
                    <a:pt x="1925" y="1024"/>
                    <a:pt x="1847" y="957"/>
                    <a:pt x="1792" y="902"/>
                  </a:cubicBezTo>
                  <a:cubicBezTo>
                    <a:pt x="1569" y="668"/>
                    <a:pt x="1291" y="490"/>
                    <a:pt x="1035" y="301"/>
                  </a:cubicBezTo>
                  <a:cubicBezTo>
                    <a:pt x="913" y="212"/>
                    <a:pt x="791" y="123"/>
                    <a:pt x="6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88" name="Google Shape;17388;p24"/>
            <p:cNvSpPr/>
            <p:nvPr/>
          </p:nvSpPr>
          <p:spPr>
            <a:xfrm flipH="1">
              <a:off x="1374705" y="33259"/>
              <a:ext cx="45017" cy="4518"/>
            </a:xfrm>
            <a:custGeom>
              <a:avLst/>
              <a:gdLst/>
              <a:ahLst/>
              <a:cxnLst/>
              <a:rect l="l" t="t" r="r" b="b"/>
              <a:pathLst>
                <a:path w="558" h="56" extrusionOk="0">
                  <a:moveTo>
                    <a:pt x="557" y="0"/>
                  </a:moveTo>
                  <a:cubicBezTo>
                    <a:pt x="502" y="0"/>
                    <a:pt x="457" y="11"/>
                    <a:pt x="413" y="11"/>
                  </a:cubicBezTo>
                  <a:cubicBezTo>
                    <a:pt x="368" y="22"/>
                    <a:pt x="324" y="33"/>
                    <a:pt x="279" y="33"/>
                  </a:cubicBezTo>
                  <a:cubicBezTo>
                    <a:pt x="253" y="37"/>
                    <a:pt x="226" y="38"/>
                    <a:pt x="198" y="38"/>
                  </a:cubicBezTo>
                  <a:cubicBezTo>
                    <a:pt x="132" y="38"/>
                    <a:pt x="64" y="30"/>
                    <a:pt x="1" y="22"/>
                  </a:cubicBezTo>
                  <a:lnTo>
                    <a:pt x="1" y="22"/>
                  </a:lnTo>
                  <a:cubicBezTo>
                    <a:pt x="90" y="45"/>
                    <a:pt x="190" y="55"/>
                    <a:pt x="279" y="55"/>
                  </a:cubicBezTo>
                  <a:cubicBezTo>
                    <a:pt x="324" y="55"/>
                    <a:pt x="368" y="55"/>
                    <a:pt x="424" y="45"/>
                  </a:cubicBezTo>
                  <a:cubicBezTo>
                    <a:pt x="468" y="33"/>
                    <a:pt x="513" y="22"/>
                    <a:pt x="5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89" name="Google Shape;17389;p24"/>
            <p:cNvSpPr/>
            <p:nvPr/>
          </p:nvSpPr>
          <p:spPr>
            <a:xfrm flipH="1">
              <a:off x="1347840" y="2764"/>
              <a:ext cx="43161" cy="43968"/>
            </a:xfrm>
            <a:custGeom>
              <a:avLst/>
              <a:gdLst/>
              <a:ahLst/>
              <a:cxnLst/>
              <a:rect l="l" t="t" r="r" b="b"/>
              <a:pathLst>
                <a:path w="535" h="545" extrusionOk="0">
                  <a:moveTo>
                    <a:pt x="1" y="0"/>
                  </a:moveTo>
                  <a:cubicBezTo>
                    <a:pt x="101" y="89"/>
                    <a:pt x="190" y="178"/>
                    <a:pt x="279" y="267"/>
                  </a:cubicBezTo>
                  <a:lnTo>
                    <a:pt x="413" y="400"/>
                  </a:lnTo>
                  <a:cubicBezTo>
                    <a:pt x="457" y="445"/>
                    <a:pt x="502" y="489"/>
                    <a:pt x="535" y="545"/>
                  </a:cubicBezTo>
                  <a:lnTo>
                    <a:pt x="535" y="534"/>
                  </a:lnTo>
                  <a:cubicBezTo>
                    <a:pt x="524" y="478"/>
                    <a:pt x="490" y="423"/>
                    <a:pt x="446" y="367"/>
                  </a:cubicBezTo>
                  <a:cubicBezTo>
                    <a:pt x="401" y="322"/>
                    <a:pt x="357" y="278"/>
                    <a:pt x="302" y="233"/>
                  </a:cubicBezTo>
                  <a:cubicBezTo>
                    <a:pt x="201" y="156"/>
                    <a:pt x="112" y="78"/>
                    <a:pt x="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90" name="Google Shape;17390;p24"/>
            <p:cNvSpPr/>
            <p:nvPr/>
          </p:nvSpPr>
          <p:spPr>
            <a:xfrm flipH="1">
              <a:off x="1308309" y="59237"/>
              <a:ext cx="57521" cy="12666"/>
            </a:xfrm>
            <a:custGeom>
              <a:avLst/>
              <a:gdLst/>
              <a:ahLst/>
              <a:cxnLst/>
              <a:rect l="l" t="t" r="r" b="b"/>
              <a:pathLst>
                <a:path w="713" h="157" extrusionOk="0">
                  <a:moveTo>
                    <a:pt x="712" y="0"/>
                  </a:moveTo>
                  <a:cubicBezTo>
                    <a:pt x="645" y="23"/>
                    <a:pt x="590" y="45"/>
                    <a:pt x="534" y="67"/>
                  </a:cubicBezTo>
                  <a:cubicBezTo>
                    <a:pt x="479" y="79"/>
                    <a:pt x="423" y="101"/>
                    <a:pt x="368" y="112"/>
                  </a:cubicBezTo>
                  <a:cubicBezTo>
                    <a:pt x="301" y="123"/>
                    <a:pt x="245" y="134"/>
                    <a:pt x="190" y="134"/>
                  </a:cubicBezTo>
                  <a:cubicBezTo>
                    <a:pt x="123" y="134"/>
                    <a:pt x="67" y="134"/>
                    <a:pt x="0" y="156"/>
                  </a:cubicBezTo>
                  <a:cubicBezTo>
                    <a:pt x="67" y="145"/>
                    <a:pt x="123" y="145"/>
                    <a:pt x="190" y="145"/>
                  </a:cubicBezTo>
                  <a:cubicBezTo>
                    <a:pt x="245" y="145"/>
                    <a:pt x="312" y="145"/>
                    <a:pt x="368" y="134"/>
                  </a:cubicBezTo>
                  <a:cubicBezTo>
                    <a:pt x="435" y="123"/>
                    <a:pt x="490" y="112"/>
                    <a:pt x="546" y="89"/>
                  </a:cubicBezTo>
                  <a:cubicBezTo>
                    <a:pt x="601" y="67"/>
                    <a:pt x="657" y="45"/>
                    <a:pt x="7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91" name="Google Shape;17391;p24"/>
            <p:cNvSpPr/>
            <p:nvPr/>
          </p:nvSpPr>
          <p:spPr>
            <a:xfrm flipH="1">
              <a:off x="1293948" y="-4417"/>
              <a:ext cx="64701" cy="72688"/>
            </a:xfrm>
            <a:custGeom>
              <a:avLst/>
              <a:gdLst/>
              <a:ahLst/>
              <a:cxnLst/>
              <a:rect l="l" t="t" r="r" b="b"/>
              <a:pathLst>
                <a:path w="802" h="901" extrusionOk="0">
                  <a:moveTo>
                    <a:pt x="0" y="0"/>
                  </a:moveTo>
                  <a:lnTo>
                    <a:pt x="0" y="11"/>
                  </a:lnTo>
                  <a:cubicBezTo>
                    <a:pt x="145" y="144"/>
                    <a:pt x="289" y="289"/>
                    <a:pt x="423" y="433"/>
                  </a:cubicBezTo>
                  <a:lnTo>
                    <a:pt x="623" y="656"/>
                  </a:lnTo>
                  <a:cubicBezTo>
                    <a:pt x="690" y="734"/>
                    <a:pt x="746" y="812"/>
                    <a:pt x="790" y="901"/>
                  </a:cubicBezTo>
                  <a:lnTo>
                    <a:pt x="801" y="901"/>
                  </a:lnTo>
                  <a:cubicBezTo>
                    <a:pt x="768" y="801"/>
                    <a:pt x="712" y="712"/>
                    <a:pt x="657" y="634"/>
                  </a:cubicBezTo>
                  <a:cubicBezTo>
                    <a:pt x="590" y="556"/>
                    <a:pt x="512" y="478"/>
                    <a:pt x="445" y="411"/>
                  </a:cubicBezTo>
                  <a:cubicBezTo>
                    <a:pt x="301" y="267"/>
                    <a:pt x="156" y="134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92" name="Google Shape;17392;p24"/>
            <p:cNvSpPr/>
            <p:nvPr/>
          </p:nvSpPr>
          <p:spPr>
            <a:xfrm flipH="1">
              <a:off x="1273295" y="14381"/>
              <a:ext cx="5486" cy="58409"/>
            </a:xfrm>
            <a:custGeom>
              <a:avLst/>
              <a:gdLst/>
              <a:ahLst/>
              <a:cxnLst/>
              <a:rect l="l" t="t" r="r" b="b"/>
              <a:pathLst>
                <a:path w="68" h="724" extrusionOk="0">
                  <a:moveTo>
                    <a:pt x="1" y="0"/>
                  </a:moveTo>
                  <a:lnTo>
                    <a:pt x="1" y="12"/>
                  </a:lnTo>
                  <a:cubicBezTo>
                    <a:pt x="23" y="34"/>
                    <a:pt x="11" y="67"/>
                    <a:pt x="11" y="89"/>
                  </a:cubicBezTo>
                  <a:cubicBezTo>
                    <a:pt x="1" y="123"/>
                    <a:pt x="1" y="156"/>
                    <a:pt x="1" y="190"/>
                  </a:cubicBezTo>
                  <a:cubicBezTo>
                    <a:pt x="1" y="245"/>
                    <a:pt x="11" y="312"/>
                    <a:pt x="11" y="368"/>
                  </a:cubicBezTo>
                  <a:lnTo>
                    <a:pt x="34" y="546"/>
                  </a:lnTo>
                  <a:cubicBezTo>
                    <a:pt x="34" y="612"/>
                    <a:pt x="45" y="668"/>
                    <a:pt x="11" y="724"/>
                  </a:cubicBezTo>
                  <a:cubicBezTo>
                    <a:pt x="34" y="701"/>
                    <a:pt x="56" y="668"/>
                    <a:pt x="56" y="645"/>
                  </a:cubicBezTo>
                  <a:cubicBezTo>
                    <a:pt x="67" y="612"/>
                    <a:pt x="67" y="579"/>
                    <a:pt x="67" y="546"/>
                  </a:cubicBezTo>
                  <a:cubicBezTo>
                    <a:pt x="67" y="490"/>
                    <a:pt x="45" y="423"/>
                    <a:pt x="45" y="368"/>
                  </a:cubicBezTo>
                  <a:cubicBezTo>
                    <a:pt x="34" y="301"/>
                    <a:pt x="23" y="245"/>
                    <a:pt x="23" y="190"/>
                  </a:cubicBezTo>
                  <a:cubicBezTo>
                    <a:pt x="11" y="156"/>
                    <a:pt x="11" y="123"/>
                    <a:pt x="23" y="89"/>
                  </a:cubicBezTo>
                  <a:cubicBezTo>
                    <a:pt x="23" y="67"/>
                    <a:pt x="23" y="3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93" name="Google Shape;17393;p24"/>
            <p:cNvSpPr/>
            <p:nvPr/>
          </p:nvSpPr>
          <p:spPr>
            <a:xfrm flipH="1">
              <a:off x="1120739" y="118453"/>
              <a:ext cx="202656" cy="248076"/>
            </a:xfrm>
            <a:custGeom>
              <a:avLst/>
              <a:gdLst/>
              <a:ahLst/>
              <a:cxnLst/>
              <a:rect l="l" t="t" r="r" b="b"/>
              <a:pathLst>
                <a:path w="2512" h="3075" extrusionOk="0">
                  <a:moveTo>
                    <a:pt x="2344" y="0"/>
                  </a:moveTo>
                  <a:cubicBezTo>
                    <a:pt x="2289" y="0"/>
                    <a:pt x="1943" y="34"/>
                    <a:pt x="1476" y="356"/>
                  </a:cubicBezTo>
                  <a:cubicBezTo>
                    <a:pt x="954" y="702"/>
                    <a:pt x="876" y="1102"/>
                    <a:pt x="687" y="1458"/>
                  </a:cubicBezTo>
                  <a:cubicBezTo>
                    <a:pt x="520" y="1792"/>
                    <a:pt x="75" y="2882"/>
                    <a:pt x="8" y="3059"/>
                  </a:cubicBezTo>
                  <a:cubicBezTo>
                    <a:pt x="1" y="3067"/>
                    <a:pt x="4" y="3075"/>
                    <a:pt x="10" y="3075"/>
                  </a:cubicBezTo>
                  <a:cubicBezTo>
                    <a:pt x="13" y="3075"/>
                    <a:pt x="16" y="3074"/>
                    <a:pt x="20" y="3070"/>
                  </a:cubicBezTo>
                  <a:cubicBezTo>
                    <a:pt x="109" y="3015"/>
                    <a:pt x="475" y="2793"/>
                    <a:pt x="764" y="2637"/>
                  </a:cubicBezTo>
                  <a:cubicBezTo>
                    <a:pt x="1110" y="2459"/>
                    <a:pt x="1810" y="2114"/>
                    <a:pt x="2166" y="1424"/>
                  </a:cubicBezTo>
                  <a:cubicBezTo>
                    <a:pt x="2511" y="779"/>
                    <a:pt x="2378" y="79"/>
                    <a:pt x="235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94" name="Google Shape;17394;p24"/>
            <p:cNvSpPr/>
            <p:nvPr/>
          </p:nvSpPr>
          <p:spPr>
            <a:xfrm flipH="1">
              <a:off x="1233845" y="181218"/>
              <a:ext cx="89549" cy="185310"/>
            </a:xfrm>
            <a:custGeom>
              <a:avLst/>
              <a:gdLst/>
              <a:ahLst/>
              <a:cxnLst/>
              <a:rect l="l" t="t" r="r" b="b"/>
              <a:pathLst>
                <a:path w="1110" h="2297" extrusionOk="0">
                  <a:moveTo>
                    <a:pt x="1031" y="1"/>
                  </a:moveTo>
                  <a:cubicBezTo>
                    <a:pt x="876" y="235"/>
                    <a:pt x="798" y="468"/>
                    <a:pt x="687" y="680"/>
                  </a:cubicBezTo>
                  <a:cubicBezTo>
                    <a:pt x="520" y="1014"/>
                    <a:pt x="75" y="2104"/>
                    <a:pt x="8" y="2281"/>
                  </a:cubicBezTo>
                  <a:cubicBezTo>
                    <a:pt x="1" y="2289"/>
                    <a:pt x="4" y="2297"/>
                    <a:pt x="10" y="2297"/>
                  </a:cubicBezTo>
                  <a:cubicBezTo>
                    <a:pt x="13" y="2297"/>
                    <a:pt x="16" y="2296"/>
                    <a:pt x="20" y="2292"/>
                  </a:cubicBezTo>
                  <a:cubicBezTo>
                    <a:pt x="109" y="2237"/>
                    <a:pt x="475" y="2015"/>
                    <a:pt x="764" y="1859"/>
                  </a:cubicBezTo>
                  <a:cubicBezTo>
                    <a:pt x="821" y="1837"/>
                    <a:pt x="876" y="1803"/>
                    <a:pt x="942" y="1770"/>
                  </a:cubicBezTo>
                  <a:cubicBezTo>
                    <a:pt x="976" y="1647"/>
                    <a:pt x="1009" y="1514"/>
                    <a:pt x="1031" y="1392"/>
                  </a:cubicBezTo>
                  <a:cubicBezTo>
                    <a:pt x="1087" y="1135"/>
                    <a:pt x="1110" y="868"/>
                    <a:pt x="1110" y="602"/>
                  </a:cubicBezTo>
                  <a:cubicBezTo>
                    <a:pt x="1110" y="480"/>
                    <a:pt x="1098" y="357"/>
                    <a:pt x="1076" y="223"/>
                  </a:cubicBezTo>
                  <a:cubicBezTo>
                    <a:pt x="1065" y="157"/>
                    <a:pt x="1054" y="90"/>
                    <a:pt x="1043" y="35"/>
                  </a:cubicBezTo>
                  <a:cubicBezTo>
                    <a:pt x="1031" y="23"/>
                    <a:pt x="1031" y="13"/>
                    <a:pt x="10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95" name="Google Shape;17395;p24"/>
            <p:cNvSpPr/>
            <p:nvPr/>
          </p:nvSpPr>
          <p:spPr>
            <a:xfrm flipH="1">
              <a:off x="1270632" y="298844"/>
              <a:ext cx="5486" cy="36788"/>
            </a:xfrm>
            <a:custGeom>
              <a:avLst/>
              <a:gdLst/>
              <a:ahLst/>
              <a:cxnLst/>
              <a:rect l="l" t="t" r="r" b="b"/>
              <a:pathLst>
                <a:path w="68" h="456" extrusionOk="0">
                  <a:moveTo>
                    <a:pt x="34" y="0"/>
                  </a:moveTo>
                  <a:cubicBezTo>
                    <a:pt x="34" y="45"/>
                    <a:pt x="45" y="78"/>
                    <a:pt x="34" y="112"/>
                  </a:cubicBezTo>
                  <a:lnTo>
                    <a:pt x="34" y="223"/>
                  </a:lnTo>
                  <a:cubicBezTo>
                    <a:pt x="23" y="300"/>
                    <a:pt x="1" y="379"/>
                    <a:pt x="1" y="456"/>
                  </a:cubicBezTo>
                  <a:cubicBezTo>
                    <a:pt x="12" y="379"/>
                    <a:pt x="34" y="312"/>
                    <a:pt x="57" y="234"/>
                  </a:cubicBezTo>
                  <a:cubicBezTo>
                    <a:pt x="67" y="189"/>
                    <a:pt x="67" y="156"/>
                    <a:pt x="67" y="112"/>
                  </a:cubicBezTo>
                  <a:cubicBezTo>
                    <a:pt x="67" y="78"/>
                    <a:pt x="57" y="33"/>
                    <a:pt x="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96" name="Google Shape;17396;p24"/>
            <p:cNvSpPr/>
            <p:nvPr/>
          </p:nvSpPr>
          <p:spPr>
            <a:xfrm flipH="1">
              <a:off x="1256272" y="276335"/>
              <a:ext cx="33238" cy="20814"/>
            </a:xfrm>
            <a:custGeom>
              <a:avLst/>
              <a:gdLst/>
              <a:ahLst/>
              <a:cxnLst/>
              <a:rect l="l" t="t" r="r" b="b"/>
              <a:pathLst>
                <a:path w="412" h="258" extrusionOk="0">
                  <a:moveTo>
                    <a:pt x="411" y="1"/>
                  </a:moveTo>
                  <a:cubicBezTo>
                    <a:pt x="367" y="1"/>
                    <a:pt x="334" y="12"/>
                    <a:pt x="289" y="35"/>
                  </a:cubicBezTo>
                  <a:cubicBezTo>
                    <a:pt x="255" y="45"/>
                    <a:pt x="211" y="68"/>
                    <a:pt x="189" y="101"/>
                  </a:cubicBezTo>
                  <a:cubicBezTo>
                    <a:pt x="122" y="157"/>
                    <a:pt x="67" y="213"/>
                    <a:pt x="0" y="246"/>
                  </a:cubicBezTo>
                  <a:lnTo>
                    <a:pt x="0" y="257"/>
                  </a:lnTo>
                  <a:lnTo>
                    <a:pt x="100" y="190"/>
                  </a:lnTo>
                  <a:cubicBezTo>
                    <a:pt x="134" y="168"/>
                    <a:pt x="167" y="134"/>
                    <a:pt x="200" y="112"/>
                  </a:cubicBezTo>
                  <a:cubicBezTo>
                    <a:pt x="233" y="90"/>
                    <a:pt x="267" y="79"/>
                    <a:pt x="300" y="57"/>
                  </a:cubicBezTo>
                  <a:cubicBezTo>
                    <a:pt x="334" y="35"/>
                    <a:pt x="378" y="23"/>
                    <a:pt x="411" y="12"/>
                  </a:cubicBezTo>
                  <a:lnTo>
                    <a:pt x="41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97" name="Google Shape;17397;p24"/>
            <p:cNvSpPr/>
            <p:nvPr/>
          </p:nvSpPr>
          <p:spPr>
            <a:xfrm flipH="1">
              <a:off x="1222227" y="236885"/>
              <a:ext cx="11698" cy="67444"/>
            </a:xfrm>
            <a:custGeom>
              <a:avLst/>
              <a:gdLst/>
              <a:ahLst/>
              <a:cxnLst/>
              <a:rect l="l" t="t" r="r" b="b"/>
              <a:pathLst>
                <a:path w="145" h="836" extrusionOk="0">
                  <a:moveTo>
                    <a:pt x="56" y="1"/>
                  </a:moveTo>
                  <a:lnTo>
                    <a:pt x="45" y="12"/>
                  </a:lnTo>
                  <a:cubicBezTo>
                    <a:pt x="90" y="67"/>
                    <a:pt x="112" y="134"/>
                    <a:pt x="112" y="201"/>
                  </a:cubicBezTo>
                  <a:lnTo>
                    <a:pt x="112" y="423"/>
                  </a:lnTo>
                  <a:cubicBezTo>
                    <a:pt x="100" y="568"/>
                    <a:pt x="23" y="690"/>
                    <a:pt x="1" y="835"/>
                  </a:cubicBezTo>
                  <a:lnTo>
                    <a:pt x="11" y="835"/>
                  </a:lnTo>
                  <a:cubicBezTo>
                    <a:pt x="23" y="768"/>
                    <a:pt x="45" y="702"/>
                    <a:pt x="78" y="635"/>
                  </a:cubicBezTo>
                  <a:cubicBezTo>
                    <a:pt x="100" y="568"/>
                    <a:pt x="123" y="501"/>
                    <a:pt x="134" y="423"/>
                  </a:cubicBezTo>
                  <a:cubicBezTo>
                    <a:pt x="145" y="346"/>
                    <a:pt x="145" y="279"/>
                    <a:pt x="145" y="201"/>
                  </a:cubicBezTo>
                  <a:cubicBezTo>
                    <a:pt x="134" y="134"/>
                    <a:pt x="112" y="57"/>
                    <a:pt x="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98" name="Google Shape;17398;p24"/>
            <p:cNvSpPr/>
            <p:nvPr/>
          </p:nvSpPr>
          <p:spPr>
            <a:xfrm flipH="1">
              <a:off x="1211417" y="209294"/>
              <a:ext cx="41386" cy="13311"/>
            </a:xfrm>
            <a:custGeom>
              <a:avLst/>
              <a:gdLst/>
              <a:ahLst/>
              <a:cxnLst/>
              <a:rect l="l" t="t" r="r" b="b"/>
              <a:pathLst>
                <a:path w="513" h="165" extrusionOk="0">
                  <a:moveTo>
                    <a:pt x="446" y="1"/>
                  </a:moveTo>
                  <a:cubicBezTo>
                    <a:pt x="423" y="1"/>
                    <a:pt x="401" y="4"/>
                    <a:pt x="379" y="9"/>
                  </a:cubicBezTo>
                  <a:cubicBezTo>
                    <a:pt x="334" y="20"/>
                    <a:pt x="290" y="31"/>
                    <a:pt x="245" y="53"/>
                  </a:cubicBezTo>
                  <a:cubicBezTo>
                    <a:pt x="168" y="98"/>
                    <a:pt x="90" y="142"/>
                    <a:pt x="1" y="165"/>
                  </a:cubicBezTo>
                  <a:cubicBezTo>
                    <a:pt x="90" y="154"/>
                    <a:pt x="179" y="120"/>
                    <a:pt x="257" y="87"/>
                  </a:cubicBezTo>
                  <a:lnTo>
                    <a:pt x="390" y="53"/>
                  </a:lnTo>
                  <a:cubicBezTo>
                    <a:pt x="435" y="43"/>
                    <a:pt x="468" y="31"/>
                    <a:pt x="512" y="9"/>
                  </a:cubicBezTo>
                  <a:cubicBezTo>
                    <a:pt x="490" y="4"/>
                    <a:pt x="468" y="1"/>
                    <a:pt x="4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99" name="Google Shape;17399;p24"/>
            <p:cNvSpPr/>
            <p:nvPr/>
          </p:nvSpPr>
          <p:spPr>
            <a:xfrm flipH="1">
              <a:off x="1174628" y="188399"/>
              <a:ext cx="21621" cy="79062"/>
            </a:xfrm>
            <a:custGeom>
              <a:avLst/>
              <a:gdLst/>
              <a:ahLst/>
              <a:cxnLst/>
              <a:rect l="l" t="t" r="r" b="b"/>
              <a:pathLst>
                <a:path w="268" h="980" extrusionOk="0">
                  <a:moveTo>
                    <a:pt x="1" y="1"/>
                  </a:moveTo>
                  <a:cubicBezTo>
                    <a:pt x="45" y="68"/>
                    <a:pt x="78" y="157"/>
                    <a:pt x="123" y="235"/>
                  </a:cubicBezTo>
                  <a:cubicBezTo>
                    <a:pt x="157" y="312"/>
                    <a:pt x="201" y="391"/>
                    <a:pt x="223" y="468"/>
                  </a:cubicBezTo>
                  <a:cubicBezTo>
                    <a:pt x="234" y="557"/>
                    <a:pt x="223" y="635"/>
                    <a:pt x="201" y="724"/>
                  </a:cubicBezTo>
                  <a:cubicBezTo>
                    <a:pt x="179" y="813"/>
                    <a:pt x="145" y="891"/>
                    <a:pt x="145" y="980"/>
                  </a:cubicBezTo>
                  <a:cubicBezTo>
                    <a:pt x="157" y="891"/>
                    <a:pt x="189" y="813"/>
                    <a:pt x="223" y="735"/>
                  </a:cubicBezTo>
                  <a:cubicBezTo>
                    <a:pt x="256" y="646"/>
                    <a:pt x="268" y="557"/>
                    <a:pt x="256" y="468"/>
                  </a:cubicBezTo>
                  <a:cubicBezTo>
                    <a:pt x="234" y="368"/>
                    <a:pt x="201" y="290"/>
                    <a:pt x="157" y="213"/>
                  </a:cubicBezTo>
                  <a:cubicBezTo>
                    <a:pt x="112" y="134"/>
                    <a:pt x="68" y="57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00" name="Google Shape;17400;p24"/>
            <p:cNvSpPr/>
            <p:nvPr/>
          </p:nvSpPr>
          <p:spPr>
            <a:xfrm flipH="1">
              <a:off x="1179146" y="163873"/>
              <a:ext cx="47598" cy="14844"/>
            </a:xfrm>
            <a:custGeom>
              <a:avLst/>
              <a:gdLst/>
              <a:ahLst/>
              <a:cxnLst/>
              <a:rect l="l" t="t" r="r" b="b"/>
              <a:pathLst>
                <a:path w="590" h="184" extrusionOk="0">
                  <a:moveTo>
                    <a:pt x="481" y="0"/>
                  </a:moveTo>
                  <a:cubicBezTo>
                    <a:pt x="466" y="0"/>
                    <a:pt x="451" y="2"/>
                    <a:pt x="434" y="5"/>
                  </a:cubicBezTo>
                  <a:cubicBezTo>
                    <a:pt x="379" y="5"/>
                    <a:pt x="334" y="27"/>
                    <a:pt x="278" y="50"/>
                  </a:cubicBezTo>
                  <a:lnTo>
                    <a:pt x="145" y="116"/>
                  </a:lnTo>
                  <a:cubicBezTo>
                    <a:pt x="100" y="139"/>
                    <a:pt x="56" y="161"/>
                    <a:pt x="1" y="171"/>
                  </a:cubicBezTo>
                  <a:lnTo>
                    <a:pt x="11" y="183"/>
                  </a:lnTo>
                  <a:cubicBezTo>
                    <a:pt x="56" y="171"/>
                    <a:pt x="100" y="149"/>
                    <a:pt x="156" y="127"/>
                  </a:cubicBezTo>
                  <a:cubicBezTo>
                    <a:pt x="201" y="105"/>
                    <a:pt x="245" y="82"/>
                    <a:pt x="290" y="72"/>
                  </a:cubicBezTo>
                  <a:cubicBezTo>
                    <a:pt x="334" y="50"/>
                    <a:pt x="390" y="38"/>
                    <a:pt x="434" y="38"/>
                  </a:cubicBezTo>
                  <a:cubicBezTo>
                    <a:pt x="490" y="27"/>
                    <a:pt x="535" y="27"/>
                    <a:pt x="590" y="16"/>
                  </a:cubicBezTo>
                  <a:cubicBezTo>
                    <a:pt x="551" y="8"/>
                    <a:pt x="517" y="0"/>
                    <a:pt x="4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01" name="Google Shape;17401;p24"/>
            <p:cNvSpPr/>
            <p:nvPr/>
          </p:nvSpPr>
          <p:spPr>
            <a:xfrm flipH="1">
              <a:off x="1142277" y="141768"/>
              <a:ext cx="17184" cy="77287"/>
            </a:xfrm>
            <a:custGeom>
              <a:avLst/>
              <a:gdLst/>
              <a:ahLst/>
              <a:cxnLst/>
              <a:rect l="l" t="t" r="r" b="b"/>
              <a:pathLst>
                <a:path w="213" h="958" extrusionOk="0">
                  <a:moveTo>
                    <a:pt x="0" y="1"/>
                  </a:moveTo>
                  <a:cubicBezTo>
                    <a:pt x="12" y="45"/>
                    <a:pt x="34" y="90"/>
                    <a:pt x="56" y="123"/>
                  </a:cubicBezTo>
                  <a:cubicBezTo>
                    <a:pt x="79" y="156"/>
                    <a:pt x="101" y="190"/>
                    <a:pt x="112" y="235"/>
                  </a:cubicBezTo>
                  <a:cubicBezTo>
                    <a:pt x="134" y="301"/>
                    <a:pt x="156" y="379"/>
                    <a:pt x="156" y="468"/>
                  </a:cubicBezTo>
                  <a:cubicBezTo>
                    <a:pt x="156" y="546"/>
                    <a:pt x="134" y="623"/>
                    <a:pt x="123" y="702"/>
                  </a:cubicBezTo>
                  <a:lnTo>
                    <a:pt x="56" y="946"/>
                  </a:lnTo>
                  <a:lnTo>
                    <a:pt x="56" y="957"/>
                  </a:lnTo>
                  <a:lnTo>
                    <a:pt x="145" y="712"/>
                  </a:lnTo>
                  <a:cubicBezTo>
                    <a:pt x="178" y="635"/>
                    <a:pt x="201" y="557"/>
                    <a:pt x="201" y="468"/>
                  </a:cubicBezTo>
                  <a:cubicBezTo>
                    <a:pt x="212" y="379"/>
                    <a:pt x="212" y="290"/>
                    <a:pt x="168" y="201"/>
                  </a:cubicBezTo>
                  <a:cubicBezTo>
                    <a:pt x="123" y="123"/>
                    <a:pt x="56" y="67"/>
                    <a:pt x="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02" name="Google Shape;17402;p24"/>
            <p:cNvSpPr/>
            <p:nvPr/>
          </p:nvSpPr>
          <p:spPr>
            <a:xfrm flipH="1">
              <a:off x="985284" y="-103164"/>
              <a:ext cx="230650" cy="129483"/>
            </a:xfrm>
            <a:custGeom>
              <a:avLst/>
              <a:gdLst/>
              <a:ahLst/>
              <a:cxnLst/>
              <a:rect l="l" t="t" r="r" b="b"/>
              <a:pathLst>
                <a:path w="2859" h="1605" extrusionOk="0">
                  <a:moveTo>
                    <a:pt x="11" y="1"/>
                  </a:moveTo>
                  <a:cubicBezTo>
                    <a:pt x="11" y="1"/>
                    <a:pt x="0" y="11"/>
                    <a:pt x="11" y="11"/>
                  </a:cubicBezTo>
                  <a:cubicBezTo>
                    <a:pt x="67" y="100"/>
                    <a:pt x="367" y="512"/>
                    <a:pt x="567" y="757"/>
                  </a:cubicBezTo>
                  <a:cubicBezTo>
                    <a:pt x="789" y="1024"/>
                    <a:pt x="1079" y="1368"/>
                    <a:pt x="1691" y="1536"/>
                  </a:cubicBezTo>
                  <a:cubicBezTo>
                    <a:pt x="1869" y="1586"/>
                    <a:pt x="2024" y="1605"/>
                    <a:pt x="2155" y="1605"/>
                  </a:cubicBezTo>
                  <a:cubicBezTo>
                    <a:pt x="2482" y="1605"/>
                    <a:pt x="2658" y="1491"/>
                    <a:pt x="2658" y="1491"/>
                  </a:cubicBezTo>
                  <a:cubicBezTo>
                    <a:pt x="2658" y="1491"/>
                    <a:pt x="2803" y="1424"/>
                    <a:pt x="2836" y="1257"/>
                  </a:cubicBezTo>
                  <a:cubicBezTo>
                    <a:pt x="2858" y="1101"/>
                    <a:pt x="2680" y="557"/>
                    <a:pt x="2358" y="301"/>
                  </a:cubicBezTo>
                  <a:cubicBezTo>
                    <a:pt x="2047" y="34"/>
                    <a:pt x="1869" y="1"/>
                    <a:pt x="1679" y="1"/>
                  </a:cubicBezTo>
                  <a:cubicBezTo>
                    <a:pt x="1479" y="11"/>
                    <a:pt x="1001" y="1"/>
                    <a:pt x="745" y="23"/>
                  </a:cubicBezTo>
                  <a:cubicBezTo>
                    <a:pt x="714" y="24"/>
                    <a:pt x="679" y="25"/>
                    <a:pt x="642" y="25"/>
                  </a:cubicBezTo>
                  <a:cubicBezTo>
                    <a:pt x="414" y="25"/>
                    <a:pt x="97" y="1"/>
                    <a:pt x="1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03" name="Google Shape;17403;p24"/>
            <p:cNvSpPr/>
            <p:nvPr/>
          </p:nvSpPr>
          <p:spPr>
            <a:xfrm flipH="1">
              <a:off x="1058860" y="-103164"/>
              <a:ext cx="157074" cy="128354"/>
            </a:xfrm>
            <a:custGeom>
              <a:avLst/>
              <a:gdLst/>
              <a:ahLst/>
              <a:cxnLst/>
              <a:rect l="l" t="t" r="r" b="b"/>
              <a:pathLst>
                <a:path w="1947" h="1591" extrusionOk="0">
                  <a:moveTo>
                    <a:pt x="11" y="1"/>
                  </a:moveTo>
                  <a:cubicBezTo>
                    <a:pt x="11" y="1"/>
                    <a:pt x="0" y="11"/>
                    <a:pt x="11" y="11"/>
                  </a:cubicBezTo>
                  <a:cubicBezTo>
                    <a:pt x="67" y="100"/>
                    <a:pt x="367" y="512"/>
                    <a:pt x="567" y="757"/>
                  </a:cubicBezTo>
                  <a:cubicBezTo>
                    <a:pt x="789" y="1024"/>
                    <a:pt x="1079" y="1368"/>
                    <a:pt x="1691" y="1536"/>
                  </a:cubicBezTo>
                  <a:cubicBezTo>
                    <a:pt x="1780" y="1568"/>
                    <a:pt x="1869" y="1580"/>
                    <a:pt x="1946" y="1591"/>
                  </a:cubicBezTo>
                  <a:lnTo>
                    <a:pt x="1913" y="1524"/>
                  </a:lnTo>
                  <a:cubicBezTo>
                    <a:pt x="1835" y="1380"/>
                    <a:pt x="1701" y="1269"/>
                    <a:pt x="1579" y="1157"/>
                  </a:cubicBezTo>
                  <a:cubicBezTo>
                    <a:pt x="1446" y="1024"/>
                    <a:pt x="1357" y="879"/>
                    <a:pt x="1290" y="723"/>
                  </a:cubicBezTo>
                  <a:cubicBezTo>
                    <a:pt x="1212" y="557"/>
                    <a:pt x="1157" y="390"/>
                    <a:pt x="1090" y="234"/>
                  </a:cubicBezTo>
                  <a:cubicBezTo>
                    <a:pt x="1056" y="156"/>
                    <a:pt x="1023" y="90"/>
                    <a:pt x="979" y="11"/>
                  </a:cubicBezTo>
                  <a:cubicBezTo>
                    <a:pt x="890" y="11"/>
                    <a:pt x="812" y="11"/>
                    <a:pt x="745" y="23"/>
                  </a:cubicBezTo>
                  <a:cubicBezTo>
                    <a:pt x="714" y="24"/>
                    <a:pt x="679" y="25"/>
                    <a:pt x="642" y="25"/>
                  </a:cubicBezTo>
                  <a:cubicBezTo>
                    <a:pt x="414" y="25"/>
                    <a:pt x="97" y="1"/>
                    <a:pt x="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04" name="Google Shape;17404;p24"/>
            <p:cNvSpPr/>
            <p:nvPr/>
          </p:nvSpPr>
          <p:spPr>
            <a:xfrm flipH="1">
              <a:off x="1158493" y="-76218"/>
              <a:ext cx="29688" cy="9358"/>
            </a:xfrm>
            <a:custGeom>
              <a:avLst/>
              <a:gdLst/>
              <a:ahLst/>
              <a:cxnLst/>
              <a:rect l="l" t="t" r="r" b="b"/>
              <a:pathLst>
                <a:path w="368" h="116" extrusionOk="0">
                  <a:moveTo>
                    <a:pt x="368" y="0"/>
                  </a:moveTo>
                  <a:lnTo>
                    <a:pt x="368" y="0"/>
                  </a:lnTo>
                  <a:cubicBezTo>
                    <a:pt x="334" y="11"/>
                    <a:pt x="312" y="33"/>
                    <a:pt x="279" y="45"/>
                  </a:cubicBezTo>
                  <a:cubicBezTo>
                    <a:pt x="257" y="56"/>
                    <a:pt x="223" y="78"/>
                    <a:pt x="190" y="89"/>
                  </a:cubicBezTo>
                  <a:cubicBezTo>
                    <a:pt x="167" y="94"/>
                    <a:pt x="142" y="96"/>
                    <a:pt x="117" y="96"/>
                  </a:cubicBezTo>
                  <a:cubicBezTo>
                    <a:pt x="79" y="96"/>
                    <a:pt x="40" y="91"/>
                    <a:pt x="0" y="78"/>
                  </a:cubicBezTo>
                  <a:lnTo>
                    <a:pt x="0" y="78"/>
                  </a:lnTo>
                  <a:cubicBezTo>
                    <a:pt x="51" y="103"/>
                    <a:pt x="101" y="116"/>
                    <a:pt x="151" y="116"/>
                  </a:cubicBezTo>
                  <a:cubicBezTo>
                    <a:pt x="168" y="116"/>
                    <a:pt x="184" y="114"/>
                    <a:pt x="201" y="112"/>
                  </a:cubicBezTo>
                  <a:cubicBezTo>
                    <a:pt x="234" y="100"/>
                    <a:pt x="267" y="89"/>
                    <a:pt x="301" y="67"/>
                  </a:cubicBezTo>
                  <a:cubicBezTo>
                    <a:pt x="323" y="56"/>
                    <a:pt x="356" y="23"/>
                    <a:pt x="3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05" name="Google Shape;17405;p24"/>
            <p:cNvSpPr/>
            <p:nvPr/>
          </p:nvSpPr>
          <p:spPr>
            <a:xfrm flipH="1">
              <a:off x="1139615" y="-92353"/>
              <a:ext cx="17103" cy="25171"/>
            </a:xfrm>
            <a:custGeom>
              <a:avLst/>
              <a:gdLst/>
              <a:ahLst/>
              <a:cxnLst/>
              <a:rect l="l" t="t" r="r" b="b"/>
              <a:pathLst>
                <a:path w="212" h="312" extrusionOk="0">
                  <a:moveTo>
                    <a:pt x="0" y="0"/>
                  </a:moveTo>
                  <a:cubicBezTo>
                    <a:pt x="22" y="67"/>
                    <a:pt x="67" y="111"/>
                    <a:pt x="100" y="156"/>
                  </a:cubicBezTo>
                  <a:cubicBezTo>
                    <a:pt x="122" y="178"/>
                    <a:pt x="134" y="211"/>
                    <a:pt x="144" y="233"/>
                  </a:cubicBezTo>
                  <a:cubicBezTo>
                    <a:pt x="167" y="256"/>
                    <a:pt x="178" y="278"/>
                    <a:pt x="189" y="312"/>
                  </a:cubicBezTo>
                  <a:lnTo>
                    <a:pt x="200" y="312"/>
                  </a:lnTo>
                  <a:cubicBezTo>
                    <a:pt x="211" y="278"/>
                    <a:pt x="200" y="245"/>
                    <a:pt x="189" y="211"/>
                  </a:cubicBezTo>
                  <a:cubicBezTo>
                    <a:pt x="178" y="178"/>
                    <a:pt x="144" y="156"/>
                    <a:pt x="122" y="134"/>
                  </a:cubicBezTo>
                  <a:cubicBezTo>
                    <a:pt x="78" y="89"/>
                    <a:pt x="33" y="55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06" name="Google Shape;17406;p24"/>
            <p:cNvSpPr/>
            <p:nvPr/>
          </p:nvSpPr>
          <p:spPr>
            <a:xfrm flipH="1">
              <a:off x="1107345" y="-51128"/>
              <a:ext cx="51229" cy="15328"/>
            </a:xfrm>
            <a:custGeom>
              <a:avLst/>
              <a:gdLst/>
              <a:ahLst/>
              <a:cxnLst/>
              <a:rect l="l" t="t" r="r" b="b"/>
              <a:pathLst>
                <a:path w="635" h="190" extrusionOk="0">
                  <a:moveTo>
                    <a:pt x="612" y="1"/>
                  </a:moveTo>
                  <a:lnTo>
                    <a:pt x="612" y="11"/>
                  </a:lnTo>
                  <a:cubicBezTo>
                    <a:pt x="568" y="34"/>
                    <a:pt x="523" y="67"/>
                    <a:pt x="479" y="78"/>
                  </a:cubicBezTo>
                  <a:cubicBezTo>
                    <a:pt x="434" y="100"/>
                    <a:pt x="379" y="123"/>
                    <a:pt x="335" y="134"/>
                  </a:cubicBezTo>
                  <a:cubicBezTo>
                    <a:pt x="279" y="145"/>
                    <a:pt x="223" y="145"/>
                    <a:pt x="167" y="145"/>
                  </a:cubicBezTo>
                  <a:cubicBezTo>
                    <a:pt x="112" y="156"/>
                    <a:pt x="56" y="156"/>
                    <a:pt x="1" y="179"/>
                  </a:cubicBezTo>
                  <a:lnTo>
                    <a:pt x="1" y="189"/>
                  </a:lnTo>
                  <a:cubicBezTo>
                    <a:pt x="42" y="181"/>
                    <a:pt x="83" y="179"/>
                    <a:pt x="124" y="179"/>
                  </a:cubicBezTo>
                  <a:cubicBezTo>
                    <a:pt x="170" y="179"/>
                    <a:pt x="216" y="182"/>
                    <a:pt x="262" y="182"/>
                  </a:cubicBezTo>
                  <a:cubicBezTo>
                    <a:pt x="286" y="182"/>
                    <a:pt x="310" y="181"/>
                    <a:pt x="335" y="179"/>
                  </a:cubicBezTo>
                  <a:cubicBezTo>
                    <a:pt x="390" y="179"/>
                    <a:pt x="457" y="167"/>
                    <a:pt x="501" y="134"/>
                  </a:cubicBezTo>
                  <a:cubicBezTo>
                    <a:pt x="557" y="112"/>
                    <a:pt x="602" y="67"/>
                    <a:pt x="634" y="23"/>
                  </a:cubicBezTo>
                  <a:lnTo>
                    <a:pt x="634" y="11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07" name="Google Shape;17407;p24"/>
            <p:cNvSpPr/>
            <p:nvPr/>
          </p:nvSpPr>
          <p:spPr>
            <a:xfrm flipH="1">
              <a:off x="1080398" y="-86141"/>
              <a:ext cx="17103" cy="55746"/>
            </a:xfrm>
            <a:custGeom>
              <a:avLst/>
              <a:gdLst/>
              <a:ahLst/>
              <a:cxnLst/>
              <a:rect l="l" t="t" r="r" b="b"/>
              <a:pathLst>
                <a:path w="212" h="691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112"/>
                    <a:pt x="55" y="235"/>
                    <a:pt x="89" y="346"/>
                  </a:cubicBezTo>
                  <a:cubicBezTo>
                    <a:pt x="100" y="401"/>
                    <a:pt x="111" y="468"/>
                    <a:pt x="134" y="524"/>
                  </a:cubicBezTo>
                  <a:cubicBezTo>
                    <a:pt x="144" y="579"/>
                    <a:pt x="167" y="635"/>
                    <a:pt x="200" y="690"/>
                  </a:cubicBezTo>
                  <a:lnTo>
                    <a:pt x="211" y="690"/>
                  </a:lnTo>
                  <a:cubicBezTo>
                    <a:pt x="211" y="623"/>
                    <a:pt x="200" y="568"/>
                    <a:pt x="189" y="501"/>
                  </a:cubicBezTo>
                  <a:cubicBezTo>
                    <a:pt x="178" y="445"/>
                    <a:pt x="156" y="390"/>
                    <a:pt x="134" y="33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08" name="Google Shape;17408;p24"/>
            <p:cNvSpPr/>
            <p:nvPr/>
          </p:nvSpPr>
          <p:spPr>
            <a:xfrm flipH="1">
              <a:off x="1052566" y="-10790"/>
              <a:ext cx="57521" cy="13634"/>
            </a:xfrm>
            <a:custGeom>
              <a:avLst/>
              <a:gdLst/>
              <a:ahLst/>
              <a:cxnLst/>
              <a:rect l="l" t="t" r="r" b="b"/>
              <a:pathLst>
                <a:path w="713" h="169" extrusionOk="0">
                  <a:moveTo>
                    <a:pt x="712" y="1"/>
                  </a:moveTo>
                  <a:lnTo>
                    <a:pt x="712" y="1"/>
                  </a:lnTo>
                  <a:cubicBezTo>
                    <a:pt x="656" y="23"/>
                    <a:pt x="601" y="57"/>
                    <a:pt x="545" y="68"/>
                  </a:cubicBezTo>
                  <a:cubicBezTo>
                    <a:pt x="490" y="90"/>
                    <a:pt x="434" y="112"/>
                    <a:pt x="367" y="124"/>
                  </a:cubicBezTo>
                  <a:cubicBezTo>
                    <a:pt x="296" y="145"/>
                    <a:pt x="216" y="152"/>
                    <a:pt x="136" y="152"/>
                  </a:cubicBezTo>
                  <a:cubicBezTo>
                    <a:pt x="91" y="152"/>
                    <a:pt x="45" y="150"/>
                    <a:pt x="1" y="146"/>
                  </a:cubicBezTo>
                  <a:lnTo>
                    <a:pt x="1" y="146"/>
                  </a:lnTo>
                  <a:cubicBezTo>
                    <a:pt x="75" y="160"/>
                    <a:pt x="155" y="169"/>
                    <a:pt x="233" y="169"/>
                  </a:cubicBezTo>
                  <a:cubicBezTo>
                    <a:pt x="282" y="169"/>
                    <a:pt x="331" y="165"/>
                    <a:pt x="379" y="157"/>
                  </a:cubicBezTo>
                  <a:cubicBezTo>
                    <a:pt x="434" y="157"/>
                    <a:pt x="501" y="134"/>
                    <a:pt x="557" y="112"/>
                  </a:cubicBezTo>
                  <a:cubicBezTo>
                    <a:pt x="612" y="90"/>
                    <a:pt x="668" y="45"/>
                    <a:pt x="7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09" name="Google Shape;17409;p24"/>
            <p:cNvSpPr/>
            <p:nvPr/>
          </p:nvSpPr>
          <p:spPr>
            <a:xfrm flipH="1">
              <a:off x="1018439" y="-73556"/>
              <a:ext cx="34206" cy="81724"/>
            </a:xfrm>
            <a:custGeom>
              <a:avLst/>
              <a:gdLst/>
              <a:ahLst/>
              <a:cxnLst/>
              <a:rect l="l" t="t" r="r" b="b"/>
              <a:pathLst>
                <a:path w="424" h="1013" extrusionOk="0">
                  <a:moveTo>
                    <a:pt x="0" y="0"/>
                  </a:moveTo>
                  <a:cubicBezTo>
                    <a:pt x="0" y="89"/>
                    <a:pt x="33" y="178"/>
                    <a:pt x="78" y="267"/>
                  </a:cubicBezTo>
                  <a:cubicBezTo>
                    <a:pt x="134" y="345"/>
                    <a:pt x="189" y="423"/>
                    <a:pt x="234" y="501"/>
                  </a:cubicBezTo>
                  <a:cubicBezTo>
                    <a:pt x="278" y="579"/>
                    <a:pt x="312" y="657"/>
                    <a:pt x="334" y="746"/>
                  </a:cubicBezTo>
                  <a:cubicBezTo>
                    <a:pt x="367" y="835"/>
                    <a:pt x="379" y="912"/>
                    <a:pt x="401" y="1013"/>
                  </a:cubicBezTo>
                  <a:cubicBezTo>
                    <a:pt x="423" y="912"/>
                    <a:pt x="411" y="823"/>
                    <a:pt x="389" y="724"/>
                  </a:cubicBezTo>
                  <a:cubicBezTo>
                    <a:pt x="367" y="635"/>
                    <a:pt x="322" y="546"/>
                    <a:pt x="278" y="467"/>
                  </a:cubicBezTo>
                  <a:cubicBezTo>
                    <a:pt x="223" y="390"/>
                    <a:pt x="156" y="323"/>
                    <a:pt x="112" y="245"/>
                  </a:cubicBezTo>
                  <a:cubicBezTo>
                    <a:pt x="56" y="168"/>
                    <a:pt x="11" y="8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10" name="Google Shape;17410;p24"/>
            <p:cNvSpPr/>
            <p:nvPr/>
          </p:nvSpPr>
          <p:spPr>
            <a:xfrm flipH="1">
              <a:off x="865076" y="65207"/>
              <a:ext cx="184907" cy="218871"/>
            </a:xfrm>
            <a:custGeom>
              <a:avLst/>
              <a:gdLst/>
              <a:ahLst/>
              <a:cxnLst/>
              <a:rect l="l" t="t" r="r" b="b"/>
              <a:pathLst>
                <a:path w="2292" h="2713" extrusionOk="0">
                  <a:moveTo>
                    <a:pt x="1675" y="1"/>
                  </a:moveTo>
                  <a:cubicBezTo>
                    <a:pt x="1627" y="1"/>
                    <a:pt x="1580" y="5"/>
                    <a:pt x="1535" y="15"/>
                  </a:cubicBezTo>
                  <a:cubicBezTo>
                    <a:pt x="1224" y="94"/>
                    <a:pt x="991" y="416"/>
                    <a:pt x="712" y="894"/>
                  </a:cubicBezTo>
                  <a:cubicBezTo>
                    <a:pt x="457" y="1339"/>
                    <a:pt x="67" y="2496"/>
                    <a:pt x="0" y="2707"/>
                  </a:cubicBezTo>
                  <a:cubicBezTo>
                    <a:pt x="0" y="2707"/>
                    <a:pt x="5" y="2712"/>
                    <a:pt x="9" y="2712"/>
                  </a:cubicBezTo>
                  <a:cubicBezTo>
                    <a:pt x="11" y="2712"/>
                    <a:pt x="12" y="2711"/>
                    <a:pt x="12" y="2707"/>
                  </a:cubicBezTo>
                  <a:cubicBezTo>
                    <a:pt x="101" y="2640"/>
                    <a:pt x="390" y="2407"/>
                    <a:pt x="779" y="2185"/>
                  </a:cubicBezTo>
                  <a:cubicBezTo>
                    <a:pt x="1258" y="1918"/>
                    <a:pt x="1947" y="1550"/>
                    <a:pt x="2114" y="1172"/>
                  </a:cubicBezTo>
                  <a:cubicBezTo>
                    <a:pt x="2259" y="828"/>
                    <a:pt x="2192" y="327"/>
                    <a:pt x="2180" y="272"/>
                  </a:cubicBezTo>
                  <a:lnTo>
                    <a:pt x="2180" y="260"/>
                  </a:lnTo>
                  <a:lnTo>
                    <a:pt x="2281" y="183"/>
                  </a:lnTo>
                  <a:cubicBezTo>
                    <a:pt x="2291" y="183"/>
                    <a:pt x="2291" y="171"/>
                    <a:pt x="2281" y="171"/>
                  </a:cubicBezTo>
                  <a:cubicBezTo>
                    <a:pt x="2215" y="133"/>
                    <a:pt x="1934" y="1"/>
                    <a:pt x="167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11" name="Google Shape;17411;p24"/>
            <p:cNvSpPr/>
            <p:nvPr/>
          </p:nvSpPr>
          <p:spPr>
            <a:xfrm flipH="1">
              <a:off x="959224" y="94250"/>
              <a:ext cx="90759" cy="189828"/>
            </a:xfrm>
            <a:custGeom>
              <a:avLst/>
              <a:gdLst/>
              <a:ahLst/>
              <a:cxnLst/>
              <a:rect l="l" t="t" r="r" b="b"/>
              <a:pathLst>
                <a:path w="1125" h="2353" extrusionOk="0">
                  <a:moveTo>
                    <a:pt x="1068" y="1"/>
                  </a:moveTo>
                  <a:cubicBezTo>
                    <a:pt x="957" y="145"/>
                    <a:pt x="835" y="323"/>
                    <a:pt x="712" y="534"/>
                  </a:cubicBezTo>
                  <a:cubicBezTo>
                    <a:pt x="457" y="979"/>
                    <a:pt x="67" y="2136"/>
                    <a:pt x="0" y="2347"/>
                  </a:cubicBezTo>
                  <a:cubicBezTo>
                    <a:pt x="0" y="2347"/>
                    <a:pt x="5" y="2352"/>
                    <a:pt x="9" y="2352"/>
                  </a:cubicBezTo>
                  <a:cubicBezTo>
                    <a:pt x="11" y="2352"/>
                    <a:pt x="12" y="2351"/>
                    <a:pt x="12" y="2347"/>
                  </a:cubicBezTo>
                  <a:cubicBezTo>
                    <a:pt x="101" y="2280"/>
                    <a:pt x="390" y="2047"/>
                    <a:pt x="779" y="1825"/>
                  </a:cubicBezTo>
                  <a:cubicBezTo>
                    <a:pt x="890" y="1769"/>
                    <a:pt x="1001" y="1702"/>
                    <a:pt x="1124" y="1635"/>
                  </a:cubicBezTo>
                  <a:cubicBezTo>
                    <a:pt x="1124" y="1524"/>
                    <a:pt x="1113" y="1413"/>
                    <a:pt x="1102" y="1301"/>
                  </a:cubicBezTo>
                  <a:cubicBezTo>
                    <a:pt x="1080" y="1168"/>
                    <a:pt x="1046" y="1034"/>
                    <a:pt x="1024" y="901"/>
                  </a:cubicBezTo>
                  <a:cubicBezTo>
                    <a:pt x="1013" y="768"/>
                    <a:pt x="1013" y="623"/>
                    <a:pt x="1013" y="478"/>
                  </a:cubicBezTo>
                  <a:cubicBezTo>
                    <a:pt x="1024" y="334"/>
                    <a:pt x="1046" y="189"/>
                    <a:pt x="1057" y="56"/>
                  </a:cubicBezTo>
                  <a:cubicBezTo>
                    <a:pt x="1068" y="33"/>
                    <a:pt x="1068" y="11"/>
                    <a:pt x="106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12" name="Google Shape;17412;p24"/>
            <p:cNvSpPr/>
            <p:nvPr/>
          </p:nvSpPr>
          <p:spPr>
            <a:xfrm flipH="1">
              <a:off x="989799" y="201952"/>
              <a:ext cx="14441" cy="41306"/>
            </a:xfrm>
            <a:custGeom>
              <a:avLst/>
              <a:gdLst/>
              <a:ahLst/>
              <a:cxnLst/>
              <a:rect l="l" t="t" r="r" b="b"/>
              <a:pathLst>
                <a:path w="179" h="512" extrusionOk="0">
                  <a:moveTo>
                    <a:pt x="145" y="0"/>
                  </a:moveTo>
                  <a:cubicBezTo>
                    <a:pt x="157" y="55"/>
                    <a:pt x="145" y="89"/>
                    <a:pt x="145" y="134"/>
                  </a:cubicBezTo>
                  <a:lnTo>
                    <a:pt x="112" y="267"/>
                  </a:lnTo>
                  <a:cubicBezTo>
                    <a:pt x="101" y="312"/>
                    <a:pt x="78" y="356"/>
                    <a:pt x="68" y="389"/>
                  </a:cubicBezTo>
                  <a:cubicBezTo>
                    <a:pt x="45" y="434"/>
                    <a:pt x="23" y="478"/>
                    <a:pt x="1" y="512"/>
                  </a:cubicBezTo>
                  <a:cubicBezTo>
                    <a:pt x="34" y="478"/>
                    <a:pt x="56" y="445"/>
                    <a:pt x="78" y="401"/>
                  </a:cubicBezTo>
                  <a:cubicBezTo>
                    <a:pt x="101" y="356"/>
                    <a:pt x="123" y="322"/>
                    <a:pt x="134" y="278"/>
                  </a:cubicBezTo>
                  <a:cubicBezTo>
                    <a:pt x="157" y="233"/>
                    <a:pt x="167" y="189"/>
                    <a:pt x="167" y="144"/>
                  </a:cubicBezTo>
                  <a:cubicBezTo>
                    <a:pt x="179" y="100"/>
                    <a:pt x="167" y="45"/>
                    <a:pt x="1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13" name="Google Shape;17413;p24"/>
            <p:cNvSpPr/>
            <p:nvPr/>
          </p:nvSpPr>
          <p:spPr>
            <a:xfrm flipH="1">
              <a:off x="1005047" y="218975"/>
              <a:ext cx="23396" cy="12585"/>
            </a:xfrm>
            <a:custGeom>
              <a:avLst/>
              <a:gdLst/>
              <a:ahLst/>
              <a:cxnLst/>
              <a:rect l="l" t="t" r="r" b="b"/>
              <a:pathLst>
                <a:path w="290" h="156" extrusionOk="0">
                  <a:moveTo>
                    <a:pt x="289" y="0"/>
                  </a:moveTo>
                  <a:cubicBezTo>
                    <a:pt x="256" y="0"/>
                    <a:pt x="234" y="12"/>
                    <a:pt x="200" y="22"/>
                  </a:cubicBezTo>
                  <a:cubicBezTo>
                    <a:pt x="178" y="22"/>
                    <a:pt x="156" y="45"/>
                    <a:pt x="134" y="56"/>
                  </a:cubicBezTo>
                  <a:lnTo>
                    <a:pt x="0" y="156"/>
                  </a:lnTo>
                  <a:cubicBezTo>
                    <a:pt x="56" y="123"/>
                    <a:pt x="101" y="101"/>
                    <a:pt x="145" y="78"/>
                  </a:cubicBezTo>
                  <a:cubicBezTo>
                    <a:pt x="168" y="67"/>
                    <a:pt x="190" y="56"/>
                    <a:pt x="223" y="45"/>
                  </a:cubicBezTo>
                  <a:lnTo>
                    <a:pt x="289" y="12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14" name="Google Shape;17414;p24"/>
            <p:cNvSpPr/>
            <p:nvPr/>
          </p:nvSpPr>
          <p:spPr>
            <a:xfrm flipH="1">
              <a:off x="935908" y="141768"/>
              <a:ext cx="24364" cy="76399"/>
            </a:xfrm>
            <a:custGeom>
              <a:avLst/>
              <a:gdLst/>
              <a:ahLst/>
              <a:cxnLst/>
              <a:rect l="l" t="t" r="r" b="b"/>
              <a:pathLst>
                <a:path w="302" h="947" extrusionOk="0">
                  <a:moveTo>
                    <a:pt x="267" y="1"/>
                  </a:moveTo>
                  <a:lnTo>
                    <a:pt x="267" y="1"/>
                  </a:lnTo>
                  <a:cubicBezTo>
                    <a:pt x="290" y="34"/>
                    <a:pt x="279" y="79"/>
                    <a:pt x="279" y="123"/>
                  </a:cubicBezTo>
                  <a:cubicBezTo>
                    <a:pt x="267" y="156"/>
                    <a:pt x="267" y="201"/>
                    <a:pt x="257" y="245"/>
                  </a:cubicBezTo>
                  <a:cubicBezTo>
                    <a:pt x="245" y="324"/>
                    <a:pt x="235" y="401"/>
                    <a:pt x="201" y="479"/>
                  </a:cubicBezTo>
                  <a:cubicBezTo>
                    <a:pt x="168" y="557"/>
                    <a:pt x="112" y="623"/>
                    <a:pt x="79" y="702"/>
                  </a:cubicBezTo>
                  <a:cubicBezTo>
                    <a:pt x="45" y="779"/>
                    <a:pt x="23" y="857"/>
                    <a:pt x="1" y="946"/>
                  </a:cubicBezTo>
                  <a:lnTo>
                    <a:pt x="101" y="712"/>
                  </a:lnTo>
                  <a:cubicBezTo>
                    <a:pt x="146" y="635"/>
                    <a:pt x="190" y="568"/>
                    <a:pt x="235" y="502"/>
                  </a:cubicBezTo>
                  <a:cubicBezTo>
                    <a:pt x="267" y="423"/>
                    <a:pt x="301" y="334"/>
                    <a:pt x="301" y="245"/>
                  </a:cubicBezTo>
                  <a:lnTo>
                    <a:pt x="301" y="123"/>
                  </a:lnTo>
                  <a:cubicBezTo>
                    <a:pt x="301" y="79"/>
                    <a:pt x="301" y="34"/>
                    <a:pt x="26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15" name="Google Shape;17415;p24"/>
            <p:cNvSpPr/>
            <p:nvPr/>
          </p:nvSpPr>
          <p:spPr>
            <a:xfrm flipH="1">
              <a:off x="954786" y="157903"/>
              <a:ext cx="46792" cy="11779"/>
            </a:xfrm>
            <a:custGeom>
              <a:avLst/>
              <a:gdLst/>
              <a:ahLst/>
              <a:cxnLst/>
              <a:rect l="l" t="t" r="r" b="b"/>
              <a:pathLst>
                <a:path w="580" h="146" extrusionOk="0">
                  <a:moveTo>
                    <a:pt x="424" y="1"/>
                  </a:moveTo>
                  <a:cubicBezTo>
                    <a:pt x="379" y="1"/>
                    <a:pt x="335" y="23"/>
                    <a:pt x="279" y="35"/>
                  </a:cubicBezTo>
                  <a:cubicBezTo>
                    <a:pt x="190" y="68"/>
                    <a:pt x="90" y="101"/>
                    <a:pt x="1" y="134"/>
                  </a:cubicBezTo>
                  <a:lnTo>
                    <a:pt x="1" y="146"/>
                  </a:lnTo>
                  <a:cubicBezTo>
                    <a:pt x="101" y="124"/>
                    <a:pt x="190" y="101"/>
                    <a:pt x="290" y="79"/>
                  </a:cubicBezTo>
                  <a:cubicBezTo>
                    <a:pt x="346" y="79"/>
                    <a:pt x="391" y="79"/>
                    <a:pt x="435" y="57"/>
                  </a:cubicBezTo>
                  <a:cubicBezTo>
                    <a:pt x="490" y="45"/>
                    <a:pt x="535" y="35"/>
                    <a:pt x="579" y="12"/>
                  </a:cubicBezTo>
                  <a:cubicBezTo>
                    <a:pt x="535" y="1"/>
                    <a:pt x="480" y="1"/>
                    <a:pt x="42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16" name="Google Shape;17416;p24"/>
            <p:cNvSpPr/>
            <p:nvPr/>
          </p:nvSpPr>
          <p:spPr>
            <a:xfrm flipH="1">
              <a:off x="896458" y="97558"/>
              <a:ext cx="76399" cy="19201"/>
            </a:xfrm>
            <a:custGeom>
              <a:avLst/>
              <a:gdLst/>
              <a:ahLst/>
              <a:cxnLst/>
              <a:rect l="l" t="t" r="r" b="b"/>
              <a:pathLst>
                <a:path w="947" h="238" extrusionOk="0">
                  <a:moveTo>
                    <a:pt x="657" y="1"/>
                  </a:moveTo>
                  <a:cubicBezTo>
                    <a:pt x="590" y="1"/>
                    <a:pt x="520" y="19"/>
                    <a:pt x="457" y="37"/>
                  </a:cubicBezTo>
                  <a:cubicBezTo>
                    <a:pt x="290" y="81"/>
                    <a:pt x="146" y="160"/>
                    <a:pt x="1" y="226"/>
                  </a:cubicBezTo>
                  <a:lnTo>
                    <a:pt x="1" y="237"/>
                  </a:lnTo>
                  <a:cubicBezTo>
                    <a:pt x="157" y="182"/>
                    <a:pt x="312" y="115"/>
                    <a:pt x="468" y="93"/>
                  </a:cubicBezTo>
                  <a:cubicBezTo>
                    <a:pt x="546" y="71"/>
                    <a:pt x="624" y="71"/>
                    <a:pt x="702" y="59"/>
                  </a:cubicBezTo>
                  <a:cubicBezTo>
                    <a:pt x="779" y="59"/>
                    <a:pt x="858" y="59"/>
                    <a:pt x="947" y="71"/>
                  </a:cubicBezTo>
                  <a:lnTo>
                    <a:pt x="947" y="59"/>
                  </a:lnTo>
                  <a:cubicBezTo>
                    <a:pt x="868" y="26"/>
                    <a:pt x="791" y="4"/>
                    <a:pt x="702" y="4"/>
                  </a:cubicBezTo>
                  <a:cubicBezTo>
                    <a:pt x="687" y="2"/>
                    <a:pt x="672" y="1"/>
                    <a:pt x="6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17" name="Google Shape;17417;p24"/>
            <p:cNvSpPr/>
            <p:nvPr/>
          </p:nvSpPr>
          <p:spPr>
            <a:xfrm flipH="1">
              <a:off x="880322" y="93282"/>
              <a:ext cx="26945" cy="84467"/>
            </a:xfrm>
            <a:custGeom>
              <a:avLst/>
              <a:gdLst/>
              <a:ahLst/>
              <a:cxnLst/>
              <a:rect l="l" t="t" r="r" b="b"/>
              <a:pathLst>
                <a:path w="334" h="1047" extrusionOk="0">
                  <a:moveTo>
                    <a:pt x="267" y="1"/>
                  </a:moveTo>
                  <a:cubicBezTo>
                    <a:pt x="267" y="23"/>
                    <a:pt x="278" y="45"/>
                    <a:pt x="278" y="68"/>
                  </a:cubicBezTo>
                  <a:cubicBezTo>
                    <a:pt x="289" y="90"/>
                    <a:pt x="300" y="112"/>
                    <a:pt x="300" y="134"/>
                  </a:cubicBezTo>
                  <a:cubicBezTo>
                    <a:pt x="300" y="179"/>
                    <a:pt x="300" y="223"/>
                    <a:pt x="289" y="268"/>
                  </a:cubicBezTo>
                  <a:cubicBezTo>
                    <a:pt x="278" y="312"/>
                    <a:pt x="267" y="357"/>
                    <a:pt x="245" y="401"/>
                  </a:cubicBezTo>
                  <a:lnTo>
                    <a:pt x="200" y="524"/>
                  </a:lnTo>
                  <a:lnTo>
                    <a:pt x="100" y="791"/>
                  </a:lnTo>
                  <a:lnTo>
                    <a:pt x="0" y="1046"/>
                  </a:lnTo>
                  <a:lnTo>
                    <a:pt x="122" y="791"/>
                  </a:lnTo>
                  <a:cubicBezTo>
                    <a:pt x="156" y="713"/>
                    <a:pt x="200" y="624"/>
                    <a:pt x="233" y="535"/>
                  </a:cubicBezTo>
                  <a:lnTo>
                    <a:pt x="289" y="413"/>
                  </a:lnTo>
                  <a:cubicBezTo>
                    <a:pt x="300" y="391"/>
                    <a:pt x="312" y="368"/>
                    <a:pt x="312" y="346"/>
                  </a:cubicBezTo>
                  <a:cubicBezTo>
                    <a:pt x="322" y="324"/>
                    <a:pt x="322" y="302"/>
                    <a:pt x="334" y="279"/>
                  </a:cubicBezTo>
                  <a:cubicBezTo>
                    <a:pt x="334" y="223"/>
                    <a:pt x="334" y="179"/>
                    <a:pt x="322" y="134"/>
                  </a:cubicBezTo>
                  <a:cubicBezTo>
                    <a:pt x="322" y="112"/>
                    <a:pt x="312" y="79"/>
                    <a:pt x="300" y="68"/>
                  </a:cubicBezTo>
                  <a:lnTo>
                    <a:pt x="26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18" name="Google Shape;17418;p24"/>
            <p:cNvSpPr/>
            <p:nvPr/>
          </p:nvSpPr>
          <p:spPr>
            <a:xfrm flipH="1">
              <a:off x="737689" y="-191988"/>
              <a:ext cx="211853" cy="206367"/>
            </a:xfrm>
            <a:custGeom>
              <a:avLst/>
              <a:gdLst/>
              <a:ahLst/>
              <a:cxnLst/>
              <a:rect l="l" t="t" r="r" b="b"/>
              <a:pathLst>
                <a:path w="2626" h="2558" extrusionOk="0">
                  <a:moveTo>
                    <a:pt x="13" y="0"/>
                  </a:moveTo>
                  <a:cubicBezTo>
                    <a:pt x="1" y="0"/>
                    <a:pt x="1" y="0"/>
                    <a:pt x="1" y="12"/>
                  </a:cubicBezTo>
                  <a:cubicBezTo>
                    <a:pt x="13" y="111"/>
                    <a:pt x="112" y="590"/>
                    <a:pt x="413" y="1191"/>
                  </a:cubicBezTo>
                  <a:cubicBezTo>
                    <a:pt x="735" y="1869"/>
                    <a:pt x="1103" y="2303"/>
                    <a:pt x="1436" y="2459"/>
                  </a:cubicBezTo>
                  <a:cubicBezTo>
                    <a:pt x="1594" y="2535"/>
                    <a:pt x="1743" y="2557"/>
                    <a:pt x="1869" y="2557"/>
                  </a:cubicBezTo>
                  <a:cubicBezTo>
                    <a:pt x="2019" y="2557"/>
                    <a:pt x="2137" y="2526"/>
                    <a:pt x="2203" y="2514"/>
                  </a:cubicBezTo>
                  <a:cubicBezTo>
                    <a:pt x="2314" y="2481"/>
                    <a:pt x="2437" y="2469"/>
                    <a:pt x="2448" y="2469"/>
                  </a:cubicBezTo>
                  <a:lnTo>
                    <a:pt x="2459" y="2469"/>
                  </a:lnTo>
                  <a:lnTo>
                    <a:pt x="2515" y="2492"/>
                  </a:lnTo>
                  <a:cubicBezTo>
                    <a:pt x="2515" y="2492"/>
                    <a:pt x="2626" y="2202"/>
                    <a:pt x="2581" y="1880"/>
                  </a:cubicBezTo>
                  <a:cubicBezTo>
                    <a:pt x="2526" y="1557"/>
                    <a:pt x="2381" y="1146"/>
                    <a:pt x="1981" y="779"/>
                  </a:cubicBezTo>
                  <a:cubicBezTo>
                    <a:pt x="1592" y="423"/>
                    <a:pt x="1325" y="401"/>
                    <a:pt x="1024" y="356"/>
                  </a:cubicBezTo>
                  <a:cubicBezTo>
                    <a:pt x="569" y="289"/>
                    <a:pt x="102" y="56"/>
                    <a:pt x="1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19" name="Google Shape;17419;p24"/>
            <p:cNvSpPr/>
            <p:nvPr/>
          </p:nvSpPr>
          <p:spPr>
            <a:xfrm flipH="1">
              <a:off x="821107" y="-191988"/>
              <a:ext cx="128435" cy="202817"/>
            </a:xfrm>
            <a:custGeom>
              <a:avLst/>
              <a:gdLst/>
              <a:ahLst/>
              <a:cxnLst/>
              <a:rect l="l" t="t" r="r" b="b"/>
              <a:pathLst>
                <a:path w="1592" h="2514" extrusionOk="0">
                  <a:moveTo>
                    <a:pt x="13" y="0"/>
                  </a:moveTo>
                  <a:cubicBezTo>
                    <a:pt x="1" y="0"/>
                    <a:pt x="1" y="0"/>
                    <a:pt x="1" y="12"/>
                  </a:cubicBezTo>
                  <a:cubicBezTo>
                    <a:pt x="13" y="111"/>
                    <a:pt x="112" y="590"/>
                    <a:pt x="413" y="1191"/>
                  </a:cubicBezTo>
                  <a:cubicBezTo>
                    <a:pt x="735" y="1869"/>
                    <a:pt x="1103" y="2303"/>
                    <a:pt x="1436" y="2459"/>
                  </a:cubicBezTo>
                  <a:cubicBezTo>
                    <a:pt x="1481" y="2481"/>
                    <a:pt x="1525" y="2503"/>
                    <a:pt x="1570" y="2514"/>
                  </a:cubicBezTo>
                  <a:cubicBezTo>
                    <a:pt x="1592" y="2291"/>
                    <a:pt x="1525" y="2058"/>
                    <a:pt x="1436" y="1858"/>
                  </a:cubicBezTo>
                  <a:cubicBezTo>
                    <a:pt x="1369" y="1680"/>
                    <a:pt x="1280" y="1513"/>
                    <a:pt x="1214" y="1346"/>
                  </a:cubicBezTo>
                  <a:cubicBezTo>
                    <a:pt x="1147" y="1179"/>
                    <a:pt x="1113" y="1013"/>
                    <a:pt x="1080" y="845"/>
                  </a:cubicBezTo>
                  <a:cubicBezTo>
                    <a:pt x="1058" y="679"/>
                    <a:pt x="1036" y="512"/>
                    <a:pt x="1024" y="356"/>
                  </a:cubicBezTo>
                  <a:cubicBezTo>
                    <a:pt x="569" y="289"/>
                    <a:pt x="102" y="56"/>
                    <a:pt x="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20" name="Google Shape;17420;p24"/>
            <p:cNvSpPr/>
            <p:nvPr/>
          </p:nvSpPr>
          <p:spPr>
            <a:xfrm flipH="1">
              <a:off x="774395" y="-9822"/>
              <a:ext cx="67444" cy="14441"/>
            </a:xfrm>
            <a:custGeom>
              <a:avLst/>
              <a:gdLst/>
              <a:ahLst/>
              <a:cxnLst/>
              <a:rect l="l" t="t" r="r" b="b"/>
              <a:pathLst>
                <a:path w="836" h="179" extrusionOk="0">
                  <a:moveTo>
                    <a:pt x="1" y="0"/>
                  </a:moveTo>
                  <a:lnTo>
                    <a:pt x="1" y="0"/>
                  </a:lnTo>
                  <a:cubicBezTo>
                    <a:pt x="57" y="56"/>
                    <a:pt x="112" y="100"/>
                    <a:pt x="190" y="134"/>
                  </a:cubicBezTo>
                  <a:cubicBezTo>
                    <a:pt x="257" y="167"/>
                    <a:pt x="334" y="178"/>
                    <a:pt x="413" y="178"/>
                  </a:cubicBezTo>
                  <a:cubicBezTo>
                    <a:pt x="568" y="178"/>
                    <a:pt x="712" y="134"/>
                    <a:pt x="835" y="33"/>
                  </a:cubicBezTo>
                  <a:lnTo>
                    <a:pt x="835" y="33"/>
                  </a:lnTo>
                  <a:cubicBezTo>
                    <a:pt x="716" y="103"/>
                    <a:pt x="587" y="146"/>
                    <a:pt x="458" y="146"/>
                  </a:cubicBezTo>
                  <a:cubicBezTo>
                    <a:pt x="443" y="146"/>
                    <a:pt x="428" y="146"/>
                    <a:pt x="413" y="145"/>
                  </a:cubicBezTo>
                  <a:cubicBezTo>
                    <a:pt x="334" y="134"/>
                    <a:pt x="268" y="122"/>
                    <a:pt x="201" y="89"/>
                  </a:cubicBezTo>
                  <a:cubicBezTo>
                    <a:pt x="134" y="67"/>
                    <a:pt x="67" y="33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21" name="Google Shape;17421;p24"/>
            <p:cNvSpPr/>
            <p:nvPr/>
          </p:nvSpPr>
          <p:spPr>
            <a:xfrm flipH="1">
              <a:off x="807634" y="-52903"/>
              <a:ext cx="70107" cy="23396"/>
            </a:xfrm>
            <a:custGeom>
              <a:avLst/>
              <a:gdLst/>
              <a:ahLst/>
              <a:cxnLst/>
              <a:rect l="l" t="t" r="r" b="b"/>
              <a:pathLst>
                <a:path w="869" h="290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45"/>
                    <a:pt x="134" y="78"/>
                    <a:pt x="201" y="112"/>
                  </a:cubicBezTo>
                  <a:cubicBezTo>
                    <a:pt x="268" y="145"/>
                    <a:pt x="346" y="167"/>
                    <a:pt x="423" y="189"/>
                  </a:cubicBezTo>
                  <a:cubicBezTo>
                    <a:pt x="502" y="201"/>
                    <a:pt x="579" y="201"/>
                    <a:pt x="657" y="211"/>
                  </a:cubicBezTo>
                  <a:cubicBezTo>
                    <a:pt x="724" y="223"/>
                    <a:pt x="802" y="256"/>
                    <a:pt x="868" y="290"/>
                  </a:cubicBezTo>
                  <a:cubicBezTo>
                    <a:pt x="802" y="245"/>
                    <a:pt x="735" y="211"/>
                    <a:pt x="657" y="201"/>
                  </a:cubicBezTo>
                  <a:lnTo>
                    <a:pt x="423" y="167"/>
                  </a:lnTo>
                  <a:cubicBezTo>
                    <a:pt x="357" y="145"/>
                    <a:pt x="290" y="112"/>
                    <a:pt x="213" y="89"/>
                  </a:cubicBezTo>
                  <a:cubicBezTo>
                    <a:pt x="146" y="56"/>
                    <a:pt x="79" y="23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22" name="Google Shape;17422;p24"/>
            <p:cNvSpPr/>
            <p:nvPr/>
          </p:nvSpPr>
          <p:spPr>
            <a:xfrm flipH="1">
              <a:off x="854345" y="-91546"/>
              <a:ext cx="50261" cy="19846"/>
            </a:xfrm>
            <a:custGeom>
              <a:avLst/>
              <a:gdLst/>
              <a:ahLst/>
              <a:cxnLst/>
              <a:rect l="l" t="t" r="r" b="b"/>
              <a:pathLst>
                <a:path w="623" h="246" extrusionOk="0">
                  <a:moveTo>
                    <a:pt x="0" y="1"/>
                  </a:moveTo>
                  <a:lnTo>
                    <a:pt x="0" y="12"/>
                  </a:lnTo>
                  <a:cubicBezTo>
                    <a:pt x="45" y="35"/>
                    <a:pt x="89" y="68"/>
                    <a:pt x="134" y="112"/>
                  </a:cubicBezTo>
                  <a:cubicBezTo>
                    <a:pt x="178" y="146"/>
                    <a:pt x="223" y="179"/>
                    <a:pt x="279" y="201"/>
                  </a:cubicBezTo>
                  <a:cubicBezTo>
                    <a:pt x="311" y="221"/>
                    <a:pt x="348" y="225"/>
                    <a:pt x="384" y="225"/>
                  </a:cubicBezTo>
                  <a:cubicBezTo>
                    <a:pt x="409" y="225"/>
                    <a:pt x="434" y="223"/>
                    <a:pt x="457" y="223"/>
                  </a:cubicBezTo>
                  <a:cubicBezTo>
                    <a:pt x="512" y="223"/>
                    <a:pt x="568" y="223"/>
                    <a:pt x="623" y="246"/>
                  </a:cubicBezTo>
                  <a:cubicBezTo>
                    <a:pt x="568" y="213"/>
                    <a:pt x="512" y="213"/>
                    <a:pt x="457" y="201"/>
                  </a:cubicBezTo>
                  <a:cubicBezTo>
                    <a:pt x="400" y="201"/>
                    <a:pt x="345" y="201"/>
                    <a:pt x="289" y="168"/>
                  </a:cubicBezTo>
                  <a:cubicBezTo>
                    <a:pt x="245" y="146"/>
                    <a:pt x="200" y="112"/>
                    <a:pt x="156" y="79"/>
                  </a:cubicBezTo>
                  <a:cubicBezTo>
                    <a:pt x="111" y="45"/>
                    <a:pt x="56" y="12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23" name="Google Shape;17423;p24"/>
            <p:cNvSpPr/>
            <p:nvPr/>
          </p:nvSpPr>
          <p:spPr>
            <a:xfrm flipH="1">
              <a:off x="883872" y="-135434"/>
              <a:ext cx="42274" cy="27833"/>
            </a:xfrm>
            <a:custGeom>
              <a:avLst/>
              <a:gdLst/>
              <a:ahLst/>
              <a:cxnLst/>
              <a:rect l="l" t="t" r="r" b="b"/>
              <a:pathLst>
                <a:path w="524" h="345" extrusionOk="0">
                  <a:moveTo>
                    <a:pt x="0" y="0"/>
                  </a:moveTo>
                  <a:cubicBezTo>
                    <a:pt x="34" y="45"/>
                    <a:pt x="78" y="78"/>
                    <a:pt x="123" y="111"/>
                  </a:cubicBezTo>
                  <a:cubicBezTo>
                    <a:pt x="156" y="144"/>
                    <a:pt x="200" y="167"/>
                    <a:pt x="245" y="200"/>
                  </a:cubicBezTo>
                  <a:cubicBezTo>
                    <a:pt x="334" y="256"/>
                    <a:pt x="434" y="300"/>
                    <a:pt x="523" y="345"/>
                  </a:cubicBezTo>
                  <a:lnTo>
                    <a:pt x="523" y="334"/>
                  </a:lnTo>
                  <a:cubicBezTo>
                    <a:pt x="434" y="289"/>
                    <a:pt x="345" y="233"/>
                    <a:pt x="256" y="178"/>
                  </a:cubicBezTo>
                  <a:cubicBezTo>
                    <a:pt x="223" y="144"/>
                    <a:pt x="178" y="111"/>
                    <a:pt x="134" y="89"/>
                  </a:cubicBezTo>
                  <a:cubicBezTo>
                    <a:pt x="89" y="55"/>
                    <a:pt x="56" y="23"/>
                    <a:pt x="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24" name="Google Shape;17424;p24"/>
            <p:cNvSpPr/>
            <p:nvPr/>
          </p:nvSpPr>
          <p:spPr>
            <a:xfrm flipH="1">
              <a:off x="892827" y="-157943"/>
              <a:ext cx="8229" cy="30576"/>
            </a:xfrm>
            <a:custGeom>
              <a:avLst/>
              <a:gdLst/>
              <a:ahLst/>
              <a:cxnLst/>
              <a:rect l="l" t="t" r="r" b="b"/>
              <a:pathLst>
                <a:path w="102" h="379" extrusionOk="0">
                  <a:moveTo>
                    <a:pt x="90" y="1"/>
                  </a:moveTo>
                  <a:cubicBezTo>
                    <a:pt x="90" y="68"/>
                    <a:pt x="57" y="124"/>
                    <a:pt x="34" y="190"/>
                  </a:cubicBezTo>
                  <a:cubicBezTo>
                    <a:pt x="23" y="213"/>
                    <a:pt x="12" y="245"/>
                    <a:pt x="12" y="279"/>
                  </a:cubicBezTo>
                  <a:cubicBezTo>
                    <a:pt x="12" y="302"/>
                    <a:pt x="1" y="312"/>
                    <a:pt x="1" y="334"/>
                  </a:cubicBezTo>
                  <a:cubicBezTo>
                    <a:pt x="1" y="346"/>
                    <a:pt x="12" y="379"/>
                    <a:pt x="34" y="379"/>
                  </a:cubicBezTo>
                  <a:cubicBezTo>
                    <a:pt x="34" y="368"/>
                    <a:pt x="45" y="357"/>
                    <a:pt x="45" y="334"/>
                  </a:cubicBezTo>
                  <a:cubicBezTo>
                    <a:pt x="57" y="324"/>
                    <a:pt x="67" y="312"/>
                    <a:pt x="67" y="290"/>
                  </a:cubicBezTo>
                  <a:cubicBezTo>
                    <a:pt x="79" y="268"/>
                    <a:pt x="79" y="235"/>
                    <a:pt x="90" y="201"/>
                  </a:cubicBezTo>
                  <a:cubicBezTo>
                    <a:pt x="90" y="168"/>
                    <a:pt x="101" y="134"/>
                    <a:pt x="101" y="101"/>
                  </a:cubicBezTo>
                  <a:cubicBezTo>
                    <a:pt x="101" y="68"/>
                    <a:pt x="101" y="35"/>
                    <a:pt x="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25" name="Google Shape;17425;p24"/>
            <p:cNvSpPr/>
            <p:nvPr/>
          </p:nvSpPr>
          <p:spPr>
            <a:xfrm flipH="1">
              <a:off x="861524" y="-144389"/>
              <a:ext cx="9036" cy="64621"/>
            </a:xfrm>
            <a:custGeom>
              <a:avLst/>
              <a:gdLst/>
              <a:ahLst/>
              <a:cxnLst/>
              <a:rect l="l" t="t" r="r" b="b"/>
              <a:pathLst>
                <a:path w="112" h="801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67"/>
                    <a:pt x="35" y="122"/>
                    <a:pt x="35" y="189"/>
                  </a:cubicBezTo>
                  <a:cubicBezTo>
                    <a:pt x="45" y="255"/>
                    <a:pt x="45" y="322"/>
                    <a:pt x="57" y="389"/>
                  </a:cubicBezTo>
                  <a:lnTo>
                    <a:pt x="67" y="601"/>
                  </a:lnTo>
                  <a:lnTo>
                    <a:pt x="79" y="700"/>
                  </a:lnTo>
                  <a:cubicBezTo>
                    <a:pt x="79" y="734"/>
                    <a:pt x="90" y="767"/>
                    <a:pt x="79" y="801"/>
                  </a:cubicBezTo>
                  <a:cubicBezTo>
                    <a:pt x="101" y="767"/>
                    <a:pt x="90" y="734"/>
                    <a:pt x="101" y="700"/>
                  </a:cubicBezTo>
                  <a:lnTo>
                    <a:pt x="101" y="601"/>
                  </a:lnTo>
                  <a:lnTo>
                    <a:pt x="101" y="389"/>
                  </a:lnTo>
                  <a:cubicBezTo>
                    <a:pt x="101" y="322"/>
                    <a:pt x="112" y="255"/>
                    <a:pt x="101" y="189"/>
                  </a:cubicBezTo>
                  <a:cubicBezTo>
                    <a:pt x="90" y="111"/>
                    <a:pt x="67" y="45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26" name="Google Shape;17426;p24"/>
            <p:cNvSpPr/>
            <p:nvPr/>
          </p:nvSpPr>
          <p:spPr>
            <a:xfrm flipH="1">
              <a:off x="819250" y="-122929"/>
              <a:ext cx="10891" cy="78174"/>
            </a:xfrm>
            <a:custGeom>
              <a:avLst/>
              <a:gdLst/>
              <a:ahLst/>
              <a:cxnLst/>
              <a:rect l="l" t="t" r="r" b="b"/>
              <a:pathLst>
                <a:path w="135" h="969" extrusionOk="0">
                  <a:moveTo>
                    <a:pt x="1" y="1"/>
                  </a:moveTo>
                  <a:lnTo>
                    <a:pt x="1" y="12"/>
                  </a:lnTo>
                  <a:cubicBezTo>
                    <a:pt x="23" y="90"/>
                    <a:pt x="56" y="167"/>
                    <a:pt x="67" y="246"/>
                  </a:cubicBezTo>
                  <a:cubicBezTo>
                    <a:pt x="78" y="323"/>
                    <a:pt x="90" y="401"/>
                    <a:pt x="67" y="479"/>
                  </a:cubicBezTo>
                  <a:cubicBezTo>
                    <a:pt x="45" y="557"/>
                    <a:pt x="23" y="635"/>
                    <a:pt x="23" y="723"/>
                  </a:cubicBezTo>
                  <a:lnTo>
                    <a:pt x="23" y="968"/>
                  </a:lnTo>
                  <a:lnTo>
                    <a:pt x="34" y="968"/>
                  </a:lnTo>
                  <a:cubicBezTo>
                    <a:pt x="34" y="879"/>
                    <a:pt x="34" y="802"/>
                    <a:pt x="45" y="723"/>
                  </a:cubicBezTo>
                  <a:cubicBezTo>
                    <a:pt x="56" y="635"/>
                    <a:pt x="78" y="568"/>
                    <a:pt x="100" y="479"/>
                  </a:cubicBezTo>
                  <a:cubicBezTo>
                    <a:pt x="123" y="401"/>
                    <a:pt x="134" y="312"/>
                    <a:pt x="112" y="234"/>
                  </a:cubicBezTo>
                  <a:cubicBezTo>
                    <a:pt x="90" y="145"/>
                    <a:pt x="45" y="78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27" name="Google Shape;17427;p24"/>
            <p:cNvSpPr/>
            <p:nvPr/>
          </p:nvSpPr>
          <p:spPr>
            <a:xfrm flipH="1">
              <a:off x="769070" y="-104051"/>
              <a:ext cx="19765" cy="92534"/>
            </a:xfrm>
            <a:custGeom>
              <a:avLst/>
              <a:gdLst/>
              <a:ahLst/>
              <a:cxnLst/>
              <a:rect l="l" t="t" r="r" b="b"/>
              <a:pathLst>
                <a:path w="245" h="1147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101"/>
                    <a:pt x="89" y="190"/>
                    <a:pt x="122" y="279"/>
                  </a:cubicBezTo>
                  <a:cubicBezTo>
                    <a:pt x="156" y="368"/>
                    <a:pt x="189" y="457"/>
                    <a:pt x="189" y="556"/>
                  </a:cubicBezTo>
                  <a:cubicBezTo>
                    <a:pt x="189" y="657"/>
                    <a:pt x="144" y="746"/>
                    <a:pt x="112" y="845"/>
                  </a:cubicBezTo>
                  <a:cubicBezTo>
                    <a:pt x="78" y="946"/>
                    <a:pt x="45" y="1046"/>
                    <a:pt x="33" y="1146"/>
                  </a:cubicBezTo>
                  <a:cubicBezTo>
                    <a:pt x="67" y="1046"/>
                    <a:pt x="100" y="946"/>
                    <a:pt x="144" y="857"/>
                  </a:cubicBezTo>
                  <a:cubicBezTo>
                    <a:pt x="178" y="768"/>
                    <a:pt x="223" y="667"/>
                    <a:pt x="233" y="556"/>
                  </a:cubicBezTo>
                  <a:cubicBezTo>
                    <a:pt x="245" y="457"/>
                    <a:pt x="223" y="345"/>
                    <a:pt x="178" y="256"/>
                  </a:cubicBezTo>
                  <a:cubicBezTo>
                    <a:pt x="134" y="156"/>
                    <a:pt x="67" y="78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28" name="Google Shape;17428;p24"/>
            <p:cNvSpPr/>
            <p:nvPr/>
          </p:nvSpPr>
          <p:spPr>
            <a:xfrm flipH="1">
              <a:off x="531321" y="87554"/>
              <a:ext cx="275505" cy="177888"/>
            </a:xfrm>
            <a:custGeom>
              <a:avLst/>
              <a:gdLst/>
              <a:ahLst/>
              <a:cxnLst/>
              <a:rect l="l" t="t" r="r" b="b"/>
              <a:pathLst>
                <a:path w="3415" h="2205" extrusionOk="0">
                  <a:moveTo>
                    <a:pt x="2590" y="0"/>
                  </a:moveTo>
                  <a:cubicBezTo>
                    <a:pt x="2481" y="0"/>
                    <a:pt x="2369" y="17"/>
                    <a:pt x="2258" y="61"/>
                  </a:cubicBezTo>
                  <a:cubicBezTo>
                    <a:pt x="1914" y="205"/>
                    <a:pt x="1524" y="606"/>
                    <a:pt x="1346" y="806"/>
                  </a:cubicBezTo>
                  <a:cubicBezTo>
                    <a:pt x="1168" y="1006"/>
                    <a:pt x="790" y="1396"/>
                    <a:pt x="557" y="1585"/>
                  </a:cubicBezTo>
                  <a:cubicBezTo>
                    <a:pt x="345" y="1740"/>
                    <a:pt x="68" y="2086"/>
                    <a:pt x="1" y="2163"/>
                  </a:cubicBezTo>
                  <a:cubicBezTo>
                    <a:pt x="1" y="2163"/>
                    <a:pt x="1" y="2175"/>
                    <a:pt x="12" y="2175"/>
                  </a:cubicBezTo>
                  <a:cubicBezTo>
                    <a:pt x="96" y="2183"/>
                    <a:pt x="452" y="2204"/>
                    <a:pt x="793" y="2204"/>
                  </a:cubicBezTo>
                  <a:cubicBezTo>
                    <a:pt x="900" y="2204"/>
                    <a:pt x="1006" y="2202"/>
                    <a:pt x="1102" y="2197"/>
                  </a:cubicBezTo>
                  <a:cubicBezTo>
                    <a:pt x="1546" y="2163"/>
                    <a:pt x="2125" y="2197"/>
                    <a:pt x="2781" y="1618"/>
                  </a:cubicBezTo>
                  <a:cubicBezTo>
                    <a:pt x="3415" y="1062"/>
                    <a:pt x="3304" y="272"/>
                    <a:pt x="3293" y="217"/>
                  </a:cubicBezTo>
                  <a:lnTo>
                    <a:pt x="3293" y="205"/>
                  </a:lnTo>
                  <a:cubicBezTo>
                    <a:pt x="3259" y="188"/>
                    <a:pt x="2949" y="0"/>
                    <a:pt x="25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29" name="Google Shape;17429;p24"/>
            <p:cNvSpPr/>
            <p:nvPr/>
          </p:nvSpPr>
          <p:spPr>
            <a:xfrm flipH="1">
              <a:off x="635391" y="103205"/>
              <a:ext cx="171434" cy="162237"/>
            </a:xfrm>
            <a:custGeom>
              <a:avLst/>
              <a:gdLst/>
              <a:ahLst/>
              <a:cxnLst/>
              <a:rect l="l" t="t" r="r" b="b"/>
              <a:pathLst>
                <a:path w="2125" h="2011" extrusionOk="0">
                  <a:moveTo>
                    <a:pt x="2025" y="1"/>
                  </a:moveTo>
                  <a:cubicBezTo>
                    <a:pt x="1747" y="179"/>
                    <a:pt x="1491" y="456"/>
                    <a:pt x="1346" y="612"/>
                  </a:cubicBezTo>
                  <a:cubicBezTo>
                    <a:pt x="1168" y="812"/>
                    <a:pt x="790" y="1202"/>
                    <a:pt x="557" y="1391"/>
                  </a:cubicBezTo>
                  <a:cubicBezTo>
                    <a:pt x="345" y="1546"/>
                    <a:pt x="68" y="1892"/>
                    <a:pt x="1" y="1969"/>
                  </a:cubicBezTo>
                  <a:cubicBezTo>
                    <a:pt x="1" y="1969"/>
                    <a:pt x="1" y="1981"/>
                    <a:pt x="12" y="1981"/>
                  </a:cubicBezTo>
                  <a:cubicBezTo>
                    <a:pt x="96" y="1989"/>
                    <a:pt x="452" y="2010"/>
                    <a:pt x="793" y="2010"/>
                  </a:cubicBezTo>
                  <a:cubicBezTo>
                    <a:pt x="900" y="2010"/>
                    <a:pt x="1006" y="2008"/>
                    <a:pt x="1102" y="2003"/>
                  </a:cubicBezTo>
                  <a:cubicBezTo>
                    <a:pt x="1113" y="1991"/>
                    <a:pt x="1124" y="1991"/>
                    <a:pt x="1135" y="1991"/>
                  </a:cubicBezTo>
                  <a:cubicBezTo>
                    <a:pt x="1302" y="1835"/>
                    <a:pt x="1457" y="1658"/>
                    <a:pt x="1569" y="1447"/>
                  </a:cubicBezTo>
                  <a:cubicBezTo>
                    <a:pt x="1635" y="1324"/>
                    <a:pt x="1680" y="1202"/>
                    <a:pt x="1714" y="1057"/>
                  </a:cubicBezTo>
                  <a:cubicBezTo>
                    <a:pt x="1747" y="935"/>
                    <a:pt x="1769" y="802"/>
                    <a:pt x="1803" y="668"/>
                  </a:cubicBezTo>
                  <a:cubicBezTo>
                    <a:pt x="1836" y="545"/>
                    <a:pt x="1892" y="423"/>
                    <a:pt x="1969" y="312"/>
                  </a:cubicBezTo>
                  <a:cubicBezTo>
                    <a:pt x="2025" y="234"/>
                    <a:pt x="2125" y="145"/>
                    <a:pt x="2058" y="45"/>
                  </a:cubicBezTo>
                  <a:cubicBezTo>
                    <a:pt x="2047" y="23"/>
                    <a:pt x="2036" y="11"/>
                    <a:pt x="202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30" name="Google Shape;17430;p24"/>
            <p:cNvSpPr/>
            <p:nvPr/>
          </p:nvSpPr>
          <p:spPr>
            <a:xfrm flipH="1">
              <a:off x="548260" y="106835"/>
              <a:ext cx="53972" cy="95196"/>
            </a:xfrm>
            <a:custGeom>
              <a:avLst/>
              <a:gdLst/>
              <a:ahLst/>
              <a:cxnLst/>
              <a:rect l="l" t="t" r="r" b="b"/>
              <a:pathLst>
                <a:path w="669" h="1180" extrusionOk="0">
                  <a:moveTo>
                    <a:pt x="668" y="0"/>
                  </a:moveTo>
                  <a:lnTo>
                    <a:pt x="668" y="0"/>
                  </a:lnTo>
                  <a:cubicBezTo>
                    <a:pt x="612" y="23"/>
                    <a:pt x="590" y="89"/>
                    <a:pt x="567" y="134"/>
                  </a:cubicBezTo>
                  <a:cubicBezTo>
                    <a:pt x="557" y="189"/>
                    <a:pt x="535" y="245"/>
                    <a:pt x="523" y="300"/>
                  </a:cubicBezTo>
                  <a:cubicBezTo>
                    <a:pt x="479" y="411"/>
                    <a:pt x="434" y="512"/>
                    <a:pt x="379" y="623"/>
                  </a:cubicBezTo>
                  <a:lnTo>
                    <a:pt x="223" y="923"/>
                  </a:lnTo>
                  <a:cubicBezTo>
                    <a:pt x="167" y="1024"/>
                    <a:pt x="100" y="1112"/>
                    <a:pt x="1" y="1179"/>
                  </a:cubicBezTo>
                  <a:cubicBezTo>
                    <a:pt x="112" y="1145"/>
                    <a:pt x="212" y="1056"/>
                    <a:pt x="268" y="957"/>
                  </a:cubicBezTo>
                  <a:cubicBezTo>
                    <a:pt x="334" y="856"/>
                    <a:pt x="379" y="745"/>
                    <a:pt x="423" y="634"/>
                  </a:cubicBezTo>
                  <a:cubicBezTo>
                    <a:pt x="468" y="534"/>
                    <a:pt x="512" y="423"/>
                    <a:pt x="545" y="312"/>
                  </a:cubicBezTo>
                  <a:cubicBezTo>
                    <a:pt x="567" y="256"/>
                    <a:pt x="579" y="200"/>
                    <a:pt x="590" y="144"/>
                  </a:cubicBezTo>
                  <a:cubicBezTo>
                    <a:pt x="601" y="89"/>
                    <a:pt x="624" y="33"/>
                    <a:pt x="6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31" name="Google Shape;17431;p24"/>
            <p:cNvSpPr/>
            <p:nvPr/>
          </p:nvSpPr>
          <p:spPr>
            <a:xfrm flipH="1">
              <a:off x="568026" y="109336"/>
              <a:ext cx="78174" cy="12747"/>
            </a:xfrm>
            <a:custGeom>
              <a:avLst/>
              <a:gdLst/>
              <a:ahLst/>
              <a:cxnLst/>
              <a:rect l="l" t="t" r="r" b="b"/>
              <a:pathLst>
                <a:path w="969" h="158" extrusionOk="0">
                  <a:moveTo>
                    <a:pt x="540" y="0"/>
                  </a:moveTo>
                  <a:cubicBezTo>
                    <a:pt x="520" y="0"/>
                    <a:pt x="499" y="1"/>
                    <a:pt x="479" y="2"/>
                  </a:cubicBezTo>
                  <a:cubicBezTo>
                    <a:pt x="390" y="14"/>
                    <a:pt x="312" y="24"/>
                    <a:pt x="234" y="47"/>
                  </a:cubicBezTo>
                  <a:cubicBezTo>
                    <a:pt x="145" y="69"/>
                    <a:pt x="67" y="103"/>
                    <a:pt x="0" y="158"/>
                  </a:cubicBezTo>
                  <a:cubicBezTo>
                    <a:pt x="79" y="125"/>
                    <a:pt x="156" y="103"/>
                    <a:pt x="234" y="80"/>
                  </a:cubicBezTo>
                  <a:cubicBezTo>
                    <a:pt x="312" y="58"/>
                    <a:pt x="401" y="36"/>
                    <a:pt x="479" y="24"/>
                  </a:cubicBezTo>
                  <a:cubicBezTo>
                    <a:pt x="505" y="23"/>
                    <a:pt x="532" y="22"/>
                    <a:pt x="558" y="22"/>
                  </a:cubicBezTo>
                  <a:cubicBezTo>
                    <a:pt x="698" y="22"/>
                    <a:pt x="835" y="47"/>
                    <a:pt x="957" y="103"/>
                  </a:cubicBezTo>
                  <a:lnTo>
                    <a:pt x="968" y="103"/>
                  </a:lnTo>
                  <a:cubicBezTo>
                    <a:pt x="832" y="34"/>
                    <a:pt x="686" y="0"/>
                    <a:pt x="54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32" name="Google Shape;17432;p24"/>
            <p:cNvSpPr/>
            <p:nvPr/>
          </p:nvSpPr>
          <p:spPr>
            <a:xfrm flipH="1">
              <a:off x="594971" y="132813"/>
              <a:ext cx="53003" cy="99714"/>
            </a:xfrm>
            <a:custGeom>
              <a:avLst/>
              <a:gdLst/>
              <a:ahLst/>
              <a:cxnLst/>
              <a:rect l="l" t="t" r="r" b="b"/>
              <a:pathLst>
                <a:path w="657" h="1236" extrusionOk="0">
                  <a:moveTo>
                    <a:pt x="657" y="0"/>
                  </a:moveTo>
                  <a:cubicBezTo>
                    <a:pt x="556" y="67"/>
                    <a:pt x="512" y="190"/>
                    <a:pt x="479" y="301"/>
                  </a:cubicBezTo>
                  <a:lnTo>
                    <a:pt x="368" y="645"/>
                  </a:lnTo>
                  <a:cubicBezTo>
                    <a:pt x="334" y="757"/>
                    <a:pt x="301" y="868"/>
                    <a:pt x="234" y="968"/>
                  </a:cubicBezTo>
                  <a:cubicBezTo>
                    <a:pt x="167" y="1057"/>
                    <a:pt x="67" y="1135"/>
                    <a:pt x="0" y="1224"/>
                  </a:cubicBezTo>
                  <a:lnTo>
                    <a:pt x="0" y="1235"/>
                  </a:lnTo>
                  <a:cubicBezTo>
                    <a:pt x="89" y="1146"/>
                    <a:pt x="190" y="1080"/>
                    <a:pt x="256" y="979"/>
                  </a:cubicBezTo>
                  <a:cubicBezTo>
                    <a:pt x="334" y="879"/>
                    <a:pt x="356" y="757"/>
                    <a:pt x="390" y="645"/>
                  </a:cubicBezTo>
                  <a:lnTo>
                    <a:pt x="489" y="301"/>
                  </a:lnTo>
                  <a:cubicBezTo>
                    <a:pt x="523" y="190"/>
                    <a:pt x="568" y="79"/>
                    <a:pt x="6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33" name="Google Shape;17433;p24"/>
            <p:cNvSpPr/>
            <p:nvPr/>
          </p:nvSpPr>
          <p:spPr>
            <a:xfrm flipH="1">
              <a:off x="621837" y="150723"/>
              <a:ext cx="77287" cy="10891"/>
            </a:xfrm>
            <a:custGeom>
              <a:avLst/>
              <a:gdLst/>
              <a:ahLst/>
              <a:cxnLst/>
              <a:rect l="l" t="t" r="r" b="b"/>
              <a:pathLst>
                <a:path w="958" h="135" extrusionOk="0">
                  <a:moveTo>
                    <a:pt x="957" y="1"/>
                  </a:moveTo>
                  <a:lnTo>
                    <a:pt x="957" y="1"/>
                  </a:lnTo>
                  <a:cubicBezTo>
                    <a:pt x="879" y="35"/>
                    <a:pt x="801" y="68"/>
                    <a:pt x="723" y="68"/>
                  </a:cubicBezTo>
                  <a:cubicBezTo>
                    <a:pt x="705" y="73"/>
                    <a:pt x="687" y="75"/>
                    <a:pt x="668" y="75"/>
                  </a:cubicBezTo>
                  <a:cubicBezTo>
                    <a:pt x="609" y="75"/>
                    <a:pt x="549" y="52"/>
                    <a:pt x="490" y="35"/>
                  </a:cubicBezTo>
                  <a:cubicBezTo>
                    <a:pt x="437" y="21"/>
                    <a:pt x="385" y="16"/>
                    <a:pt x="334" y="16"/>
                  </a:cubicBezTo>
                  <a:cubicBezTo>
                    <a:pt x="300" y="16"/>
                    <a:pt x="266" y="19"/>
                    <a:pt x="234" y="23"/>
                  </a:cubicBezTo>
                  <a:cubicBezTo>
                    <a:pt x="145" y="45"/>
                    <a:pt x="78" y="79"/>
                    <a:pt x="1" y="124"/>
                  </a:cubicBezTo>
                  <a:lnTo>
                    <a:pt x="1" y="134"/>
                  </a:lnTo>
                  <a:cubicBezTo>
                    <a:pt x="89" y="124"/>
                    <a:pt x="167" y="101"/>
                    <a:pt x="245" y="90"/>
                  </a:cubicBezTo>
                  <a:cubicBezTo>
                    <a:pt x="300" y="82"/>
                    <a:pt x="355" y="74"/>
                    <a:pt x="410" y="74"/>
                  </a:cubicBezTo>
                  <a:cubicBezTo>
                    <a:pt x="433" y="74"/>
                    <a:pt x="455" y="76"/>
                    <a:pt x="478" y="79"/>
                  </a:cubicBezTo>
                  <a:cubicBezTo>
                    <a:pt x="512" y="90"/>
                    <a:pt x="557" y="101"/>
                    <a:pt x="601" y="101"/>
                  </a:cubicBezTo>
                  <a:cubicBezTo>
                    <a:pt x="623" y="107"/>
                    <a:pt x="646" y="109"/>
                    <a:pt x="666" y="109"/>
                  </a:cubicBezTo>
                  <a:cubicBezTo>
                    <a:pt x="687" y="109"/>
                    <a:pt x="707" y="107"/>
                    <a:pt x="723" y="101"/>
                  </a:cubicBezTo>
                  <a:cubicBezTo>
                    <a:pt x="812" y="90"/>
                    <a:pt x="879" y="45"/>
                    <a:pt x="9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34" name="Google Shape;17434;p24"/>
            <p:cNvSpPr/>
            <p:nvPr/>
          </p:nvSpPr>
          <p:spPr>
            <a:xfrm flipH="1">
              <a:off x="664111" y="177669"/>
              <a:ext cx="60103" cy="71881"/>
            </a:xfrm>
            <a:custGeom>
              <a:avLst/>
              <a:gdLst/>
              <a:ahLst/>
              <a:cxnLst/>
              <a:rect l="l" t="t" r="r" b="b"/>
              <a:pathLst>
                <a:path w="745" h="891" extrusionOk="0">
                  <a:moveTo>
                    <a:pt x="745" y="0"/>
                  </a:moveTo>
                  <a:cubicBezTo>
                    <a:pt x="645" y="34"/>
                    <a:pt x="578" y="101"/>
                    <a:pt x="512" y="178"/>
                  </a:cubicBezTo>
                  <a:cubicBezTo>
                    <a:pt x="456" y="267"/>
                    <a:pt x="411" y="346"/>
                    <a:pt x="356" y="435"/>
                  </a:cubicBezTo>
                  <a:cubicBezTo>
                    <a:pt x="312" y="512"/>
                    <a:pt x="245" y="590"/>
                    <a:pt x="189" y="668"/>
                  </a:cubicBezTo>
                  <a:cubicBezTo>
                    <a:pt x="122" y="746"/>
                    <a:pt x="67" y="813"/>
                    <a:pt x="0" y="890"/>
                  </a:cubicBezTo>
                  <a:lnTo>
                    <a:pt x="11" y="890"/>
                  </a:lnTo>
                  <a:cubicBezTo>
                    <a:pt x="78" y="835"/>
                    <a:pt x="156" y="768"/>
                    <a:pt x="223" y="690"/>
                  </a:cubicBezTo>
                  <a:cubicBezTo>
                    <a:pt x="289" y="623"/>
                    <a:pt x="344" y="534"/>
                    <a:pt x="389" y="445"/>
                  </a:cubicBezTo>
                  <a:cubicBezTo>
                    <a:pt x="433" y="368"/>
                    <a:pt x="478" y="279"/>
                    <a:pt x="534" y="201"/>
                  </a:cubicBezTo>
                  <a:cubicBezTo>
                    <a:pt x="589" y="112"/>
                    <a:pt x="656" y="45"/>
                    <a:pt x="7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35" name="Google Shape;17435;p24"/>
            <p:cNvSpPr/>
            <p:nvPr/>
          </p:nvSpPr>
          <p:spPr>
            <a:xfrm flipH="1">
              <a:off x="723327" y="213569"/>
              <a:ext cx="36788" cy="35094"/>
            </a:xfrm>
            <a:custGeom>
              <a:avLst/>
              <a:gdLst/>
              <a:ahLst/>
              <a:cxnLst/>
              <a:rect l="l" t="t" r="r" b="b"/>
              <a:pathLst>
                <a:path w="456" h="435" extrusionOk="0">
                  <a:moveTo>
                    <a:pt x="456" y="0"/>
                  </a:moveTo>
                  <a:lnTo>
                    <a:pt x="456" y="0"/>
                  </a:lnTo>
                  <a:cubicBezTo>
                    <a:pt x="367" y="56"/>
                    <a:pt x="278" y="112"/>
                    <a:pt x="200" y="190"/>
                  </a:cubicBezTo>
                  <a:cubicBezTo>
                    <a:pt x="156" y="223"/>
                    <a:pt x="122" y="267"/>
                    <a:pt x="89" y="312"/>
                  </a:cubicBezTo>
                  <a:cubicBezTo>
                    <a:pt x="67" y="356"/>
                    <a:pt x="45" y="401"/>
                    <a:pt x="0" y="435"/>
                  </a:cubicBezTo>
                  <a:cubicBezTo>
                    <a:pt x="55" y="423"/>
                    <a:pt x="89" y="368"/>
                    <a:pt x="122" y="323"/>
                  </a:cubicBezTo>
                  <a:cubicBezTo>
                    <a:pt x="156" y="290"/>
                    <a:pt x="178" y="245"/>
                    <a:pt x="223" y="201"/>
                  </a:cubicBezTo>
                  <a:cubicBezTo>
                    <a:pt x="289" y="134"/>
                    <a:pt x="367" y="56"/>
                    <a:pt x="4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36" name="Google Shape;17436;p24"/>
            <p:cNvSpPr/>
            <p:nvPr/>
          </p:nvSpPr>
          <p:spPr>
            <a:xfrm flipH="1">
              <a:off x="700818" y="199209"/>
              <a:ext cx="38724" cy="7261"/>
            </a:xfrm>
            <a:custGeom>
              <a:avLst/>
              <a:gdLst/>
              <a:ahLst/>
              <a:cxnLst/>
              <a:rect l="l" t="t" r="r" b="b"/>
              <a:pathLst>
                <a:path w="480" h="90" extrusionOk="0">
                  <a:moveTo>
                    <a:pt x="479" y="0"/>
                  </a:moveTo>
                  <a:cubicBezTo>
                    <a:pt x="401" y="34"/>
                    <a:pt x="324" y="45"/>
                    <a:pt x="235" y="45"/>
                  </a:cubicBezTo>
                  <a:lnTo>
                    <a:pt x="112" y="45"/>
                  </a:lnTo>
                  <a:cubicBezTo>
                    <a:pt x="79" y="56"/>
                    <a:pt x="34" y="67"/>
                    <a:pt x="1" y="79"/>
                  </a:cubicBezTo>
                  <a:lnTo>
                    <a:pt x="1" y="89"/>
                  </a:lnTo>
                  <a:lnTo>
                    <a:pt x="123" y="79"/>
                  </a:lnTo>
                  <a:cubicBezTo>
                    <a:pt x="156" y="79"/>
                    <a:pt x="201" y="79"/>
                    <a:pt x="235" y="67"/>
                  </a:cubicBezTo>
                  <a:cubicBezTo>
                    <a:pt x="324" y="56"/>
                    <a:pt x="401" y="45"/>
                    <a:pt x="4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37" name="Google Shape;17437;p24"/>
            <p:cNvSpPr/>
            <p:nvPr/>
          </p:nvSpPr>
          <p:spPr>
            <a:xfrm flipH="1">
              <a:off x="242353" y="-145357"/>
              <a:ext cx="1343319" cy="482840"/>
            </a:xfrm>
            <a:custGeom>
              <a:avLst/>
              <a:gdLst/>
              <a:ahLst/>
              <a:cxnLst/>
              <a:rect l="l" t="t" r="r" b="b"/>
              <a:pathLst>
                <a:path w="16651" h="5985" extrusionOk="0">
                  <a:moveTo>
                    <a:pt x="8420" y="0"/>
                  </a:moveTo>
                  <a:lnTo>
                    <a:pt x="8375" y="23"/>
                  </a:lnTo>
                  <a:cubicBezTo>
                    <a:pt x="8553" y="346"/>
                    <a:pt x="8776" y="657"/>
                    <a:pt x="9020" y="924"/>
                  </a:cubicBezTo>
                  <a:cubicBezTo>
                    <a:pt x="9277" y="1202"/>
                    <a:pt x="9554" y="1446"/>
                    <a:pt x="9866" y="1658"/>
                  </a:cubicBezTo>
                  <a:cubicBezTo>
                    <a:pt x="10322" y="1970"/>
                    <a:pt x="10834" y="2203"/>
                    <a:pt x="11356" y="2381"/>
                  </a:cubicBezTo>
                  <a:cubicBezTo>
                    <a:pt x="10914" y="2350"/>
                    <a:pt x="10472" y="2336"/>
                    <a:pt x="10030" y="2336"/>
                  </a:cubicBezTo>
                  <a:cubicBezTo>
                    <a:pt x="9504" y="2336"/>
                    <a:pt x="8979" y="2356"/>
                    <a:pt x="8454" y="2392"/>
                  </a:cubicBezTo>
                  <a:lnTo>
                    <a:pt x="8019" y="2292"/>
                  </a:lnTo>
                  <a:cubicBezTo>
                    <a:pt x="7864" y="2247"/>
                    <a:pt x="7708" y="2192"/>
                    <a:pt x="7552" y="2125"/>
                  </a:cubicBezTo>
                  <a:cubicBezTo>
                    <a:pt x="7252" y="1992"/>
                    <a:pt x="6963" y="1847"/>
                    <a:pt x="6685" y="1680"/>
                  </a:cubicBezTo>
                  <a:cubicBezTo>
                    <a:pt x="6541" y="1591"/>
                    <a:pt x="6407" y="1502"/>
                    <a:pt x="6274" y="1402"/>
                  </a:cubicBezTo>
                  <a:cubicBezTo>
                    <a:pt x="6207" y="1347"/>
                    <a:pt x="6151" y="1302"/>
                    <a:pt x="6074" y="1246"/>
                  </a:cubicBezTo>
                  <a:lnTo>
                    <a:pt x="5873" y="1113"/>
                  </a:lnTo>
                  <a:cubicBezTo>
                    <a:pt x="5584" y="946"/>
                    <a:pt x="5273" y="813"/>
                    <a:pt x="4961" y="712"/>
                  </a:cubicBezTo>
                  <a:lnTo>
                    <a:pt x="4939" y="757"/>
                  </a:lnTo>
                  <a:cubicBezTo>
                    <a:pt x="5250" y="857"/>
                    <a:pt x="5562" y="991"/>
                    <a:pt x="5840" y="1169"/>
                  </a:cubicBezTo>
                  <a:cubicBezTo>
                    <a:pt x="5906" y="1202"/>
                    <a:pt x="5973" y="1258"/>
                    <a:pt x="6040" y="1302"/>
                  </a:cubicBezTo>
                  <a:cubicBezTo>
                    <a:pt x="6106" y="1347"/>
                    <a:pt x="6173" y="1402"/>
                    <a:pt x="6240" y="1446"/>
                  </a:cubicBezTo>
                  <a:cubicBezTo>
                    <a:pt x="6363" y="1558"/>
                    <a:pt x="6507" y="1647"/>
                    <a:pt x="6640" y="1736"/>
                  </a:cubicBezTo>
                  <a:cubicBezTo>
                    <a:pt x="6929" y="1914"/>
                    <a:pt x="7219" y="2069"/>
                    <a:pt x="7519" y="2203"/>
                  </a:cubicBezTo>
                  <a:cubicBezTo>
                    <a:pt x="7675" y="2269"/>
                    <a:pt x="7831" y="2325"/>
                    <a:pt x="7997" y="2370"/>
                  </a:cubicBezTo>
                  <a:cubicBezTo>
                    <a:pt x="8053" y="2392"/>
                    <a:pt x="8108" y="2403"/>
                    <a:pt x="8153" y="2414"/>
                  </a:cubicBezTo>
                  <a:cubicBezTo>
                    <a:pt x="8120" y="2414"/>
                    <a:pt x="8086" y="2425"/>
                    <a:pt x="8053" y="2425"/>
                  </a:cubicBezTo>
                  <a:cubicBezTo>
                    <a:pt x="7875" y="2437"/>
                    <a:pt x="7686" y="2459"/>
                    <a:pt x="7508" y="2481"/>
                  </a:cubicBezTo>
                  <a:cubicBezTo>
                    <a:pt x="7319" y="2492"/>
                    <a:pt x="7130" y="2514"/>
                    <a:pt x="6952" y="2536"/>
                  </a:cubicBezTo>
                  <a:cubicBezTo>
                    <a:pt x="6585" y="2592"/>
                    <a:pt x="6218" y="2659"/>
                    <a:pt x="5862" y="2737"/>
                  </a:cubicBezTo>
                  <a:cubicBezTo>
                    <a:pt x="5662" y="2781"/>
                    <a:pt x="5473" y="2826"/>
                    <a:pt x="5273" y="2882"/>
                  </a:cubicBezTo>
                  <a:cubicBezTo>
                    <a:pt x="4994" y="2882"/>
                    <a:pt x="4717" y="2882"/>
                    <a:pt x="4427" y="2848"/>
                  </a:cubicBezTo>
                  <a:cubicBezTo>
                    <a:pt x="4294" y="2837"/>
                    <a:pt x="4149" y="2793"/>
                    <a:pt x="4015" y="2748"/>
                  </a:cubicBezTo>
                  <a:cubicBezTo>
                    <a:pt x="3882" y="2704"/>
                    <a:pt x="3749" y="2659"/>
                    <a:pt x="3615" y="2603"/>
                  </a:cubicBezTo>
                  <a:cubicBezTo>
                    <a:pt x="3348" y="2492"/>
                    <a:pt x="3081" y="2370"/>
                    <a:pt x="2804" y="2281"/>
                  </a:cubicBezTo>
                  <a:lnTo>
                    <a:pt x="1981" y="1992"/>
                  </a:lnTo>
                  <a:lnTo>
                    <a:pt x="1969" y="2036"/>
                  </a:lnTo>
                  <a:lnTo>
                    <a:pt x="2781" y="2336"/>
                  </a:lnTo>
                  <a:cubicBezTo>
                    <a:pt x="3059" y="2425"/>
                    <a:pt x="3315" y="2548"/>
                    <a:pt x="3593" y="2659"/>
                  </a:cubicBezTo>
                  <a:cubicBezTo>
                    <a:pt x="3726" y="2714"/>
                    <a:pt x="3860" y="2770"/>
                    <a:pt x="3993" y="2815"/>
                  </a:cubicBezTo>
                  <a:cubicBezTo>
                    <a:pt x="4138" y="2859"/>
                    <a:pt x="4282" y="2904"/>
                    <a:pt x="4427" y="2915"/>
                  </a:cubicBezTo>
                  <a:cubicBezTo>
                    <a:pt x="4628" y="2937"/>
                    <a:pt x="4816" y="2948"/>
                    <a:pt x="5016" y="2959"/>
                  </a:cubicBezTo>
                  <a:cubicBezTo>
                    <a:pt x="4583" y="3082"/>
                    <a:pt x="4161" y="3237"/>
                    <a:pt x="3738" y="3415"/>
                  </a:cubicBezTo>
                  <a:cubicBezTo>
                    <a:pt x="3059" y="3705"/>
                    <a:pt x="2403" y="4061"/>
                    <a:pt x="1803" y="4483"/>
                  </a:cubicBezTo>
                  <a:cubicBezTo>
                    <a:pt x="1190" y="4906"/>
                    <a:pt x="612" y="5361"/>
                    <a:pt x="1" y="5773"/>
                  </a:cubicBezTo>
                  <a:lnTo>
                    <a:pt x="23" y="5806"/>
                  </a:lnTo>
                  <a:cubicBezTo>
                    <a:pt x="634" y="5395"/>
                    <a:pt x="1224" y="4950"/>
                    <a:pt x="1836" y="4538"/>
                  </a:cubicBezTo>
                  <a:cubicBezTo>
                    <a:pt x="2448" y="4116"/>
                    <a:pt x="3093" y="3771"/>
                    <a:pt x="3771" y="3493"/>
                  </a:cubicBezTo>
                  <a:cubicBezTo>
                    <a:pt x="4450" y="3204"/>
                    <a:pt x="5161" y="2981"/>
                    <a:pt x="5873" y="2837"/>
                  </a:cubicBezTo>
                  <a:lnTo>
                    <a:pt x="6340" y="2737"/>
                  </a:lnTo>
                  <a:lnTo>
                    <a:pt x="6340" y="2737"/>
                  </a:lnTo>
                  <a:cubicBezTo>
                    <a:pt x="6084" y="2892"/>
                    <a:pt x="5840" y="3048"/>
                    <a:pt x="5606" y="3226"/>
                  </a:cubicBezTo>
                  <a:cubicBezTo>
                    <a:pt x="5306" y="3471"/>
                    <a:pt x="5039" y="3760"/>
                    <a:pt x="4816" y="4071"/>
                  </a:cubicBezTo>
                  <a:cubicBezTo>
                    <a:pt x="4594" y="4383"/>
                    <a:pt x="4405" y="4716"/>
                    <a:pt x="4183" y="5028"/>
                  </a:cubicBezTo>
                  <a:cubicBezTo>
                    <a:pt x="3971" y="5339"/>
                    <a:pt x="3738" y="5651"/>
                    <a:pt x="3504" y="5951"/>
                  </a:cubicBezTo>
                  <a:lnTo>
                    <a:pt x="3548" y="5984"/>
                  </a:lnTo>
                  <a:cubicBezTo>
                    <a:pt x="3782" y="5673"/>
                    <a:pt x="4015" y="5373"/>
                    <a:pt x="4227" y="5062"/>
                  </a:cubicBezTo>
                  <a:cubicBezTo>
                    <a:pt x="4460" y="4750"/>
                    <a:pt x="4650" y="4416"/>
                    <a:pt x="4872" y="4116"/>
                  </a:cubicBezTo>
                  <a:cubicBezTo>
                    <a:pt x="5095" y="3804"/>
                    <a:pt x="5350" y="3515"/>
                    <a:pt x="5651" y="3282"/>
                  </a:cubicBezTo>
                  <a:cubicBezTo>
                    <a:pt x="5940" y="3070"/>
                    <a:pt x="6251" y="2882"/>
                    <a:pt x="6563" y="2704"/>
                  </a:cubicBezTo>
                  <a:cubicBezTo>
                    <a:pt x="6696" y="2681"/>
                    <a:pt x="6830" y="2659"/>
                    <a:pt x="6963" y="2648"/>
                  </a:cubicBezTo>
                  <a:cubicBezTo>
                    <a:pt x="7152" y="2625"/>
                    <a:pt x="7330" y="2603"/>
                    <a:pt x="7519" y="2581"/>
                  </a:cubicBezTo>
                  <a:cubicBezTo>
                    <a:pt x="7697" y="2570"/>
                    <a:pt x="7886" y="2548"/>
                    <a:pt x="8064" y="2536"/>
                  </a:cubicBezTo>
                  <a:cubicBezTo>
                    <a:pt x="8520" y="2503"/>
                    <a:pt x="8976" y="2481"/>
                    <a:pt x="9432" y="2470"/>
                  </a:cubicBezTo>
                  <a:lnTo>
                    <a:pt x="9432" y="2470"/>
                  </a:lnTo>
                  <a:cubicBezTo>
                    <a:pt x="9232" y="2559"/>
                    <a:pt x="9054" y="2659"/>
                    <a:pt x="8876" y="2781"/>
                  </a:cubicBezTo>
                  <a:cubicBezTo>
                    <a:pt x="8609" y="2959"/>
                    <a:pt x="8375" y="3159"/>
                    <a:pt x="8153" y="3371"/>
                  </a:cubicBezTo>
                  <a:cubicBezTo>
                    <a:pt x="7708" y="3816"/>
                    <a:pt x="7319" y="4305"/>
                    <a:pt x="6963" y="4805"/>
                  </a:cubicBezTo>
                  <a:lnTo>
                    <a:pt x="6996" y="4839"/>
                  </a:lnTo>
                  <a:cubicBezTo>
                    <a:pt x="7364" y="4338"/>
                    <a:pt x="7753" y="3849"/>
                    <a:pt x="8197" y="3426"/>
                  </a:cubicBezTo>
                  <a:cubicBezTo>
                    <a:pt x="8420" y="3204"/>
                    <a:pt x="8654" y="3015"/>
                    <a:pt x="8909" y="2837"/>
                  </a:cubicBezTo>
                  <a:cubicBezTo>
                    <a:pt x="9143" y="2692"/>
                    <a:pt x="9388" y="2559"/>
                    <a:pt x="9643" y="2470"/>
                  </a:cubicBezTo>
                  <a:cubicBezTo>
                    <a:pt x="9719" y="2469"/>
                    <a:pt x="9794" y="2468"/>
                    <a:pt x="9870" y="2468"/>
                  </a:cubicBezTo>
                  <a:cubicBezTo>
                    <a:pt x="10740" y="2468"/>
                    <a:pt x="11609" y="2526"/>
                    <a:pt x="12468" y="2659"/>
                  </a:cubicBezTo>
                  <a:cubicBezTo>
                    <a:pt x="12824" y="2704"/>
                    <a:pt x="13169" y="2770"/>
                    <a:pt x="13514" y="2848"/>
                  </a:cubicBezTo>
                  <a:cubicBezTo>
                    <a:pt x="13447" y="2870"/>
                    <a:pt x="13370" y="2892"/>
                    <a:pt x="13303" y="2915"/>
                  </a:cubicBezTo>
                  <a:cubicBezTo>
                    <a:pt x="13125" y="2959"/>
                    <a:pt x="12958" y="3015"/>
                    <a:pt x="12791" y="3092"/>
                  </a:cubicBezTo>
                  <a:cubicBezTo>
                    <a:pt x="12636" y="3159"/>
                    <a:pt x="12480" y="3260"/>
                    <a:pt x="12335" y="3349"/>
                  </a:cubicBezTo>
                  <a:cubicBezTo>
                    <a:pt x="12179" y="3448"/>
                    <a:pt x="12035" y="3537"/>
                    <a:pt x="11890" y="3638"/>
                  </a:cubicBezTo>
                  <a:cubicBezTo>
                    <a:pt x="11601" y="3838"/>
                    <a:pt x="11301" y="4027"/>
                    <a:pt x="11012" y="4216"/>
                  </a:cubicBezTo>
                  <a:lnTo>
                    <a:pt x="10122" y="4772"/>
                  </a:lnTo>
                  <a:lnTo>
                    <a:pt x="10144" y="4817"/>
                  </a:lnTo>
                  <a:lnTo>
                    <a:pt x="11045" y="4271"/>
                  </a:lnTo>
                  <a:cubicBezTo>
                    <a:pt x="11345" y="4083"/>
                    <a:pt x="11645" y="3905"/>
                    <a:pt x="11934" y="3715"/>
                  </a:cubicBezTo>
                  <a:cubicBezTo>
                    <a:pt x="12090" y="3616"/>
                    <a:pt x="12235" y="3527"/>
                    <a:pt x="12379" y="3438"/>
                  </a:cubicBezTo>
                  <a:cubicBezTo>
                    <a:pt x="12535" y="3349"/>
                    <a:pt x="12680" y="3248"/>
                    <a:pt x="12836" y="3181"/>
                  </a:cubicBezTo>
                  <a:cubicBezTo>
                    <a:pt x="12991" y="3115"/>
                    <a:pt x="13158" y="3070"/>
                    <a:pt x="13336" y="3026"/>
                  </a:cubicBezTo>
                  <a:cubicBezTo>
                    <a:pt x="13481" y="2981"/>
                    <a:pt x="13625" y="2937"/>
                    <a:pt x="13770" y="2904"/>
                  </a:cubicBezTo>
                  <a:cubicBezTo>
                    <a:pt x="14759" y="3137"/>
                    <a:pt x="15738" y="3482"/>
                    <a:pt x="16650" y="3938"/>
                  </a:cubicBezTo>
                  <a:cubicBezTo>
                    <a:pt x="16628" y="3893"/>
                    <a:pt x="16606" y="3849"/>
                    <a:pt x="16595" y="3782"/>
                  </a:cubicBezTo>
                  <a:cubicBezTo>
                    <a:pt x="16584" y="3760"/>
                    <a:pt x="16584" y="3727"/>
                    <a:pt x="16584" y="3693"/>
                  </a:cubicBezTo>
                  <a:cubicBezTo>
                    <a:pt x="15283" y="3082"/>
                    <a:pt x="13904" y="2704"/>
                    <a:pt x="12491" y="2503"/>
                  </a:cubicBezTo>
                  <a:cubicBezTo>
                    <a:pt x="12268" y="2470"/>
                    <a:pt x="12035" y="2447"/>
                    <a:pt x="11813" y="2425"/>
                  </a:cubicBezTo>
                  <a:cubicBezTo>
                    <a:pt x="11145" y="2247"/>
                    <a:pt x="10489" y="1980"/>
                    <a:pt x="9910" y="1591"/>
                  </a:cubicBezTo>
                  <a:cubicBezTo>
                    <a:pt x="9599" y="1391"/>
                    <a:pt x="9321" y="1157"/>
                    <a:pt x="9065" y="890"/>
                  </a:cubicBezTo>
                  <a:cubicBezTo>
                    <a:pt x="8820" y="623"/>
                    <a:pt x="8598" y="323"/>
                    <a:pt x="84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38" name="Google Shape;17438;p24"/>
            <p:cNvSpPr/>
            <p:nvPr/>
          </p:nvSpPr>
          <p:spPr>
            <a:xfrm flipH="1">
              <a:off x="-224204" y="96912"/>
              <a:ext cx="770769" cy="886376"/>
            </a:xfrm>
            <a:custGeom>
              <a:avLst/>
              <a:gdLst/>
              <a:ahLst/>
              <a:cxnLst/>
              <a:rect l="l" t="t" r="r" b="b"/>
              <a:pathLst>
                <a:path w="9554" h="10987" extrusionOk="0">
                  <a:moveTo>
                    <a:pt x="1024" y="0"/>
                  </a:moveTo>
                  <a:lnTo>
                    <a:pt x="723" y="57"/>
                  </a:lnTo>
                  <a:cubicBezTo>
                    <a:pt x="723" y="57"/>
                    <a:pt x="0" y="857"/>
                    <a:pt x="490" y="2059"/>
                  </a:cubicBezTo>
                  <a:cubicBezTo>
                    <a:pt x="990" y="3270"/>
                    <a:pt x="2013" y="4305"/>
                    <a:pt x="2447" y="5084"/>
                  </a:cubicBezTo>
                  <a:cubicBezTo>
                    <a:pt x="2880" y="5862"/>
                    <a:pt x="3337" y="6563"/>
                    <a:pt x="3915" y="7052"/>
                  </a:cubicBezTo>
                  <a:cubicBezTo>
                    <a:pt x="4504" y="7531"/>
                    <a:pt x="6295" y="8743"/>
                    <a:pt x="7218" y="9388"/>
                  </a:cubicBezTo>
                  <a:cubicBezTo>
                    <a:pt x="8152" y="10033"/>
                    <a:pt x="8775" y="10277"/>
                    <a:pt x="8965" y="10567"/>
                  </a:cubicBezTo>
                  <a:cubicBezTo>
                    <a:pt x="9109" y="10789"/>
                    <a:pt x="9198" y="10934"/>
                    <a:pt x="9232" y="10979"/>
                  </a:cubicBezTo>
                  <a:cubicBezTo>
                    <a:pt x="9232" y="10984"/>
                    <a:pt x="9237" y="10987"/>
                    <a:pt x="9243" y="10987"/>
                  </a:cubicBezTo>
                  <a:cubicBezTo>
                    <a:pt x="9248" y="10987"/>
                    <a:pt x="9254" y="10984"/>
                    <a:pt x="9254" y="10979"/>
                  </a:cubicBezTo>
                  <a:cubicBezTo>
                    <a:pt x="9309" y="10833"/>
                    <a:pt x="9554" y="10211"/>
                    <a:pt x="9387" y="9555"/>
                  </a:cubicBezTo>
                  <a:cubicBezTo>
                    <a:pt x="9198" y="8809"/>
                    <a:pt x="8708" y="8120"/>
                    <a:pt x="8286" y="7141"/>
                  </a:cubicBezTo>
                  <a:cubicBezTo>
                    <a:pt x="7853" y="6151"/>
                    <a:pt x="7608" y="6129"/>
                    <a:pt x="6951" y="5495"/>
                  </a:cubicBezTo>
                  <a:cubicBezTo>
                    <a:pt x="6284" y="4861"/>
                    <a:pt x="4716" y="4027"/>
                    <a:pt x="3893" y="3171"/>
                  </a:cubicBezTo>
                  <a:cubicBezTo>
                    <a:pt x="3058" y="2314"/>
                    <a:pt x="1958" y="1213"/>
                    <a:pt x="1568" y="779"/>
                  </a:cubicBezTo>
                  <a:cubicBezTo>
                    <a:pt x="1179" y="346"/>
                    <a:pt x="1024" y="0"/>
                    <a:pt x="10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39" name="Google Shape;17439;p24"/>
            <p:cNvSpPr/>
            <p:nvPr/>
          </p:nvSpPr>
          <p:spPr>
            <a:xfrm flipH="1">
              <a:off x="-116585" y="183961"/>
              <a:ext cx="513335" cy="478322"/>
            </a:xfrm>
            <a:custGeom>
              <a:avLst/>
              <a:gdLst/>
              <a:ahLst/>
              <a:cxnLst/>
              <a:rect l="l" t="t" r="r" b="b"/>
              <a:pathLst>
                <a:path w="6363" h="5929" extrusionOk="0">
                  <a:moveTo>
                    <a:pt x="0" y="1"/>
                  </a:moveTo>
                  <a:lnTo>
                    <a:pt x="0" y="1"/>
                  </a:lnTo>
                  <a:cubicBezTo>
                    <a:pt x="34" y="423"/>
                    <a:pt x="168" y="990"/>
                    <a:pt x="546" y="1635"/>
                  </a:cubicBezTo>
                  <a:cubicBezTo>
                    <a:pt x="1324" y="2948"/>
                    <a:pt x="1369" y="2503"/>
                    <a:pt x="1992" y="3526"/>
                  </a:cubicBezTo>
                  <a:cubicBezTo>
                    <a:pt x="2625" y="4539"/>
                    <a:pt x="2614" y="4104"/>
                    <a:pt x="3593" y="4739"/>
                  </a:cubicBezTo>
                  <a:cubicBezTo>
                    <a:pt x="4572" y="5372"/>
                    <a:pt x="4672" y="5161"/>
                    <a:pt x="5350" y="5495"/>
                  </a:cubicBezTo>
                  <a:cubicBezTo>
                    <a:pt x="5650" y="5629"/>
                    <a:pt x="6028" y="5795"/>
                    <a:pt x="6362" y="5928"/>
                  </a:cubicBezTo>
                  <a:cubicBezTo>
                    <a:pt x="5973" y="5072"/>
                    <a:pt x="5729" y="5016"/>
                    <a:pt x="5094" y="4416"/>
                  </a:cubicBezTo>
                  <a:cubicBezTo>
                    <a:pt x="4427" y="3782"/>
                    <a:pt x="2859" y="2948"/>
                    <a:pt x="2036" y="2092"/>
                  </a:cubicBezTo>
                  <a:cubicBezTo>
                    <a:pt x="1357" y="1402"/>
                    <a:pt x="501" y="535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40" name="Google Shape;17440;p24"/>
            <p:cNvSpPr/>
            <p:nvPr/>
          </p:nvSpPr>
          <p:spPr>
            <a:xfrm flipH="1">
              <a:off x="186754" y="96912"/>
              <a:ext cx="306888" cy="602158"/>
            </a:xfrm>
            <a:custGeom>
              <a:avLst/>
              <a:gdLst/>
              <a:ahLst/>
              <a:cxnLst/>
              <a:rect l="l" t="t" r="r" b="b"/>
              <a:pathLst>
                <a:path w="3804" h="7464" extrusionOk="0">
                  <a:moveTo>
                    <a:pt x="368" y="0"/>
                  </a:moveTo>
                  <a:cubicBezTo>
                    <a:pt x="22" y="601"/>
                    <a:pt x="34" y="1246"/>
                    <a:pt x="200" y="1802"/>
                  </a:cubicBezTo>
                  <a:cubicBezTo>
                    <a:pt x="323" y="2180"/>
                    <a:pt x="501" y="2536"/>
                    <a:pt x="701" y="2870"/>
                  </a:cubicBezTo>
                  <a:cubicBezTo>
                    <a:pt x="901" y="3215"/>
                    <a:pt x="1135" y="3537"/>
                    <a:pt x="1391" y="3849"/>
                  </a:cubicBezTo>
                  <a:cubicBezTo>
                    <a:pt x="1646" y="4160"/>
                    <a:pt x="1925" y="4461"/>
                    <a:pt x="2147" y="4795"/>
                  </a:cubicBezTo>
                  <a:cubicBezTo>
                    <a:pt x="2380" y="5139"/>
                    <a:pt x="2547" y="5506"/>
                    <a:pt x="2703" y="5885"/>
                  </a:cubicBezTo>
                  <a:cubicBezTo>
                    <a:pt x="2859" y="6251"/>
                    <a:pt x="2992" y="6619"/>
                    <a:pt x="3259" y="6930"/>
                  </a:cubicBezTo>
                  <a:cubicBezTo>
                    <a:pt x="3370" y="7052"/>
                    <a:pt x="3482" y="7175"/>
                    <a:pt x="3593" y="7308"/>
                  </a:cubicBezTo>
                  <a:cubicBezTo>
                    <a:pt x="3660" y="7353"/>
                    <a:pt x="3726" y="7408"/>
                    <a:pt x="3804" y="7464"/>
                  </a:cubicBezTo>
                  <a:cubicBezTo>
                    <a:pt x="3737" y="7363"/>
                    <a:pt x="3670" y="7274"/>
                    <a:pt x="3593" y="7197"/>
                  </a:cubicBezTo>
                  <a:cubicBezTo>
                    <a:pt x="3459" y="7041"/>
                    <a:pt x="3314" y="6896"/>
                    <a:pt x="3193" y="6741"/>
                  </a:cubicBezTo>
                  <a:cubicBezTo>
                    <a:pt x="3081" y="6574"/>
                    <a:pt x="2992" y="6396"/>
                    <a:pt x="2914" y="6218"/>
                  </a:cubicBezTo>
                  <a:cubicBezTo>
                    <a:pt x="2758" y="5840"/>
                    <a:pt x="2614" y="5473"/>
                    <a:pt x="2425" y="5117"/>
                  </a:cubicBezTo>
                  <a:cubicBezTo>
                    <a:pt x="2236" y="4772"/>
                    <a:pt x="1991" y="4461"/>
                    <a:pt x="1735" y="4149"/>
                  </a:cubicBezTo>
                  <a:cubicBezTo>
                    <a:pt x="1480" y="3849"/>
                    <a:pt x="1223" y="3549"/>
                    <a:pt x="1001" y="3226"/>
                  </a:cubicBezTo>
                  <a:cubicBezTo>
                    <a:pt x="779" y="2892"/>
                    <a:pt x="578" y="2548"/>
                    <a:pt x="423" y="2180"/>
                  </a:cubicBezTo>
                  <a:cubicBezTo>
                    <a:pt x="134" y="1547"/>
                    <a:pt x="0" y="801"/>
                    <a:pt x="390" y="45"/>
                  </a:cubicBezTo>
                  <a:lnTo>
                    <a:pt x="36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41" name="Google Shape;17441;p24"/>
            <p:cNvSpPr/>
            <p:nvPr/>
          </p:nvSpPr>
          <p:spPr>
            <a:xfrm flipH="1">
              <a:off x="157065" y="117565"/>
              <a:ext cx="307936" cy="603046"/>
            </a:xfrm>
            <a:custGeom>
              <a:avLst/>
              <a:gdLst/>
              <a:ahLst/>
              <a:cxnLst/>
              <a:rect l="l" t="t" r="r" b="b"/>
              <a:pathLst>
                <a:path w="3817" h="7475" extrusionOk="0">
                  <a:moveTo>
                    <a:pt x="157" y="1"/>
                  </a:moveTo>
                  <a:cubicBezTo>
                    <a:pt x="124" y="78"/>
                    <a:pt x="90" y="167"/>
                    <a:pt x="68" y="256"/>
                  </a:cubicBezTo>
                  <a:cubicBezTo>
                    <a:pt x="1" y="545"/>
                    <a:pt x="57" y="802"/>
                    <a:pt x="157" y="1046"/>
                  </a:cubicBezTo>
                  <a:cubicBezTo>
                    <a:pt x="213" y="1190"/>
                    <a:pt x="279" y="1324"/>
                    <a:pt x="324" y="1457"/>
                  </a:cubicBezTo>
                  <a:cubicBezTo>
                    <a:pt x="379" y="1602"/>
                    <a:pt x="391" y="1758"/>
                    <a:pt x="413" y="1914"/>
                  </a:cubicBezTo>
                  <a:cubicBezTo>
                    <a:pt x="435" y="2058"/>
                    <a:pt x="457" y="2203"/>
                    <a:pt x="524" y="2336"/>
                  </a:cubicBezTo>
                  <a:cubicBezTo>
                    <a:pt x="591" y="2470"/>
                    <a:pt x="668" y="2592"/>
                    <a:pt x="757" y="2715"/>
                  </a:cubicBezTo>
                  <a:cubicBezTo>
                    <a:pt x="1125" y="3237"/>
                    <a:pt x="1491" y="3748"/>
                    <a:pt x="1847" y="4260"/>
                  </a:cubicBezTo>
                  <a:cubicBezTo>
                    <a:pt x="2037" y="4527"/>
                    <a:pt x="2203" y="4794"/>
                    <a:pt x="2337" y="5083"/>
                  </a:cubicBezTo>
                  <a:cubicBezTo>
                    <a:pt x="2482" y="5362"/>
                    <a:pt x="2604" y="5651"/>
                    <a:pt x="2749" y="5928"/>
                  </a:cubicBezTo>
                  <a:cubicBezTo>
                    <a:pt x="3004" y="6440"/>
                    <a:pt x="3338" y="6929"/>
                    <a:pt x="3705" y="7386"/>
                  </a:cubicBezTo>
                  <a:cubicBezTo>
                    <a:pt x="3738" y="7419"/>
                    <a:pt x="3782" y="7441"/>
                    <a:pt x="3816" y="7475"/>
                  </a:cubicBezTo>
                  <a:cubicBezTo>
                    <a:pt x="3505" y="7018"/>
                    <a:pt x="3182" y="6585"/>
                    <a:pt x="2915" y="6106"/>
                  </a:cubicBezTo>
                  <a:cubicBezTo>
                    <a:pt x="2615" y="5573"/>
                    <a:pt x="2403" y="4994"/>
                    <a:pt x="2070" y="4483"/>
                  </a:cubicBezTo>
                  <a:cubicBezTo>
                    <a:pt x="1736" y="3960"/>
                    <a:pt x="1358" y="3471"/>
                    <a:pt x="1002" y="2959"/>
                  </a:cubicBezTo>
                  <a:lnTo>
                    <a:pt x="735" y="2592"/>
                  </a:lnTo>
                  <a:cubicBezTo>
                    <a:pt x="646" y="2458"/>
                    <a:pt x="557" y="2325"/>
                    <a:pt x="524" y="2169"/>
                  </a:cubicBezTo>
                  <a:cubicBezTo>
                    <a:pt x="480" y="2025"/>
                    <a:pt x="468" y="1880"/>
                    <a:pt x="446" y="1736"/>
                  </a:cubicBezTo>
                  <a:cubicBezTo>
                    <a:pt x="424" y="1591"/>
                    <a:pt x="391" y="1457"/>
                    <a:pt x="335" y="1313"/>
                  </a:cubicBezTo>
                  <a:cubicBezTo>
                    <a:pt x="223" y="1057"/>
                    <a:pt x="90" y="802"/>
                    <a:pt x="101" y="490"/>
                  </a:cubicBezTo>
                  <a:cubicBezTo>
                    <a:pt x="101" y="345"/>
                    <a:pt x="134" y="201"/>
                    <a:pt x="190" y="45"/>
                  </a:cubicBezTo>
                  <a:cubicBezTo>
                    <a:pt x="179" y="34"/>
                    <a:pt x="168" y="11"/>
                    <a:pt x="1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42" name="Google Shape;17442;p24"/>
            <p:cNvSpPr/>
            <p:nvPr/>
          </p:nvSpPr>
          <p:spPr>
            <a:xfrm flipH="1">
              <a:off x="287195" y="143543"/>
              <a:ext cx="227988" cy="460412"/>
            </a:xfrm>
            <a:custGeom>
              <a:avLst/>
              <a:gdLst/>
              <a:ahLst/>
              <a:cxnLst/>
              <a:rect l="l" t="t" r="r" b="b"/>
              <a:pathLst>
                <a:path w="2826" h="5707" extrusionOk="0">
                  <a:moveTo>
                    <a:pt x="45" y="1"/>
                  </a:moveTo>
                  <a:cubicBezTo>
                    <a:pt x="34" y="45"/>
                    <a:pt x="12" y="90"/>
                    <a:pt x="0" y="134"/>
                  </a:cubicBezTo>
                  <a:cubicBezTo>
                    <a:pt x="22" y="235"/>
                    <a:pt x="45" y="346"/>
                    <a:pt x="67" y="446"/>
                  </a:cubicBezTo>
                  <a:cubicBezTo>
                    <a:pt x="134" y="757"/>
                    <a:pt x="178" y="1069"/>
                    <a:pt x="245" y="1369"/>
                  </a:cubicBezTo>
                  <a:cubicBezTo>
                    <a:pt x="378" y="1970"/>
                    <a:pt x="790" y="2425"/>
                    <a:pt x="1179" y="2893"/>
                  </a:cubicBezTo>
                  <a:cubicBezTo>
                    <a:pt x="1579" y="3371"/>
                    <a:pt x="1925" y="3871"/>
                    <a:pt x="2214" y="4405"/>
                  </a:cubicBezTo>
                  <a:cubicBezTo>
                    <a:pt x="2402" y="4773"/>
                    <a:pt x="2570" y="5139"/>
                    <a:pt x="2692" y="5529"/>
                  </a:cubicBezTo>
                  <a:cubicBezTo>
                    <a:pt x="2736" y="5596"/>
                    <a:pt x="2781" y="5651"/>
                    <a:pt x="2825" y="5707"/>
                  </a:cubicBezTo>
                  <a:cubicBezTo>
                    <a:pt x="2725" y="5317"/>
                    <a:pt x="2570" y="4951"/>
                    <a:pt x="2392" y="4583"/>
                  </a:cubicBezTo>
                  <a:cubicBezTo>
                    <a:pt x="2125" y="4049"/>
                    <a:pt x="1791" y="3538"/>
                    <a:pt x="1424" y="3060"/>
                  </a:cubicBezTo>
                  <a:cubicBezTo>
                    <a:pt x="1046" y="2581"/>
                    <a:pt x="590" y="2148"/>
                    <a:pt x="390" y="1580"/>
                  </a:cubicBezTo>
                  <a:cubicBezTo>
                    <a:pt x="279" y="1291"/>
                    <a:pt x="256" y="969"/>
                    <a:pt x="190" y="668"/>
                  </a:cubicBezTo>
                  <a:cubicBezTo>
                    <a:pt x="145" y="446"/>
                    <a:pt x="101" y="223"/>
                    <a:pt x="4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43" name="Google Shape;17443;p24"/>
            <p:cNvSpPr/>
            <p:nvPr/>
          </p:nvSpPr>
          <p:spPr>
            <a:xfrm flipH="1">
              <a:off x="70097" y="155241"/>
              <a:ext cx="353599" cy="625473"/>
            </a:xfrm>
            <a:custGeom>
              <a:avLst/>
              <a:gdLst/>
              <a:ahLst/>
              <a:cxnLst/>
              <a:rect l="l" t="t" r="r" b="b"/>
              <a:pathLst>
                <a:path w="4383" h="7753" extrusionOk="0">
                  <a:moveTo>
                    <a:pt x="1" y="1"/>
                  </a:moveTo>
                  <a:cubicBezTo>
                    <a:pt x="34" y="134"/>
                    <a:pt x="90" y="256"/>
                    <a:pt x="156" y="367"/>
                  </a:cubicBezTo>
                  <a:cubicBezTo>
                    <a:pt x="257" y="535"/>
                    <a:pt x="390" y="690"/>
                    <a:pt x="445" y="868"/>
                  </a:cubicBezTo>
                  <a:cubicBezTo>
                    <a:pt x="512" y="1046"/>
                    <a:pt x="502" y="1247"/>
                    <a:pt x="512" y="1435"/>
                  </a:cubicBezTo>
                  <a:cubicBezTo>
                    <a:pt x="524" y="1813"/>
                    <a:pt x="724" y="2125"/>
                    <a:pt x="924" y="2426"/>
                  </a:cubicBezTo>
                  <a:cubicBezTo>
                    <a:pt x="1147" y="2759"/>
                    <a:pt x="1369" y="3081"/>
                    <a:pt x="1580" y="3415"/>
                  </a:cubicBezTo>
                  <a:cubicBezTo>
                    <a:pt x="1792" y="3738"/>
                    <a:pt x="1992" y="4082"/>
                    <a:pt x="2192" y="4416"/>
                  </a:cubicBezTo>
                  <a:cubicBezTo>
                    <a:pt x="2381" y="4761"/>
                    <a:pt x="2548" y="5106"/>
                    <a:pt x="2726" y="5451"/>
                  </a:cubicBezTo>
                  <a:cubicBezTo>
                    <a:pt x="2815" y="5617"/>
                    <a:pt x="2915" y="5773"/>
                    <a:pt x="3026" y="5929"/>
                  </a:cubicBezTo>
                  <a:cubicBezTo>
                    <a:pt x="3137" y="6084"/>
                    <a:pt x="3270" y="6240"/>
                    <a:pt x="3404" y="6385"/>
                  </a:cubicBezTo>
                  <a:cubicBezTo>
                    <a:pt x="3660" y="6674"/>
                    <a:pt x="3893" y="6974"/>
                    <a:pt x="4083" y="7297"/>
                  </a:cubicBezTo>
                  <a:cubicBezTo>
                    <a:pt x="4160" y="7430"/>
                    <a:pt x="4239" y="7564"/>
                    <a:pt x="4305" y="7697"/>
                  </a:cubicBezTo>
                  <a:cubicBezTo>
                    <a:pt x="4328" y="7720"/>
                    <a:pt x="4350" y="7730"/>
                    <a:pt x="4383" y="7753"/>
                  </a:cubicBezTo>
                  <a:cubicBezTo>
                    <a:pt x="4350" y="7697"/>
                    <a:pt x="4328" y="7641"/>
                    <a:pt x="4294" y="7586"/>
                  </a:cubicBezTo>
                  <a:cubicBezTo>
                    <a:pt x="4138" y="7253"/>
                    <a:pt x="3938" y="6941"/>
                    <a:pt x="3705" y="6652"/>
                  </a:cubicBezTo>
                  <a:cubicBezTo>
                    <a:pt x="3471" y="6351"/>
                    <a:pt x="3193" y="6084"/>
                    <a:pt x="2993" y="5762"/>
                  </a:cubicBezTo>
                  <a:cubicBezTo>
                    <a:pt x="2781" y="5439"/>
                    <a:pt x="2615" y="5083"/>
                    <a:pt x="2437" y="4739"/>
                  </a:cubicBezTo>
                  <a:cubicBezTo>
                    <a:pt x="2259" y="4405"/>
                    <a:pt x="2059" y="4072"/>
                    <a:pt x="1858" y="3749"/>
                  </a:cubicBezTo>
                  <a:cubicBezTo>
                    <a:pt x="1658" y="3426"/>
                    <a:pt x="1446" y="3104"/>
                    <a:pt x="1246" y="2781"/>
                  </a:cubicBezTo>
                  <a:cubicBezTo>
                    <a:pt x="1035" y="2470"/>
                    <a:pt x="779" y="2159"/>
                    <a:pt x="657" y="1803"/>
                  </a:cubicBezTo>
                  <a:cubicBezTo>
                    <a:pt x="590" y="1625"/>
                    <a:pt x="568" y="1435"/>
                    <a:pt x="568" y="1247"/>
                  </a:cubicBezTo>
                  <a:cubicBezTo>
                    <a:pt x="557" y="1057"/>
                    <a:pt x="534" y="879"/>
                    <a:pt x="445" y="723"/>
                  </a:cubicBezTo>
                  <a:cubicBezTo>
                    <a:pt x="334" y="512"/>
                    <a:pt x="156" y="323"/>
                    <a:pt x="79" y="90"/>
                  </a:cubicBezTo>
                  <a:lnTo>
                    <a:pt x="45" y="56"/>
                  </a:lnTo>
                  <a:cubicBezTo>
                    <a:pt x="34" y="34"/>
                    <a:pt x="23" y="23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44" name="Google Shape;17444;p24"/>
            <p:cNvSpPr/>
            <p:nvPr/>
          </p:nvSpPr>
          <p:spPr>
            <a:xfrm flipH="1">
              <a:off x="-214365" y="327564"/>
              <a:ext cx="472029" cy="602078"/>
            </a:xfrm>
            <a:custGeom>
              <a:avLst/>
              <a:gdLst/>
              <a:ahLst/>
              <a:cxnLst/>
              <a:rect l="l" t="t" r="r" b="b"/>
              <a:pathLst>
                <a:path w="5851" h="7463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33"/>
                    <a:pt x="45" y="78"/>
                    <a:pt x="78" y="112"/>
                  </a:cubicBezTo>
                  <a:cubicBezTo>
                    <a:pt x="278" y="401"/>
                    <a:pt x="490" y="678"/>
                    <a:pt x="712" y="968"/>
                  </a:cubicBezTo>
                  <a:cubicBezTo>
                    <a:pt x="1157" y="1546"/>
                    <a:pt x="1602" y="2114"/>
                    <a:pt x="2013" y="2703"/>
                  </a:cubicBezTo>
                  <a:cubicBezTo>
                    <a:pt x="2213" y="3014"/>
                    <a:pt x="2391" y="3337"/>
                    <a:pt x="2581" y="3637"/>
                  </a:cubicBezTo>
                  <a:cubicBezTo>
                    <a:pt x="2770" y="3948"/>
                    <a:pt x="3004" y="4215"/>
                    <a:pt x="3248" y="4482"/>
                  </a:cubicBezTo>
                  <a:cubicBezTo>
                    <a:pt x="3504" y="4738"/>
                    <a:pt x="3726" y="5016"/>
                    <a:pt x="3893" y="5339"/>
                  </a:cubicBezTo>
                  <a:cubicBezTo>
                    <a:pt x="4060" y="5650"/>
                    <a:pt x="4183" y="5995"/>
                    <a:pt x="4282" y="6351"/>
                  </a:cubicBezTo>
                  <a:cubicBezTo>
                    <a:pt x="4338" y="6573"/>
                    <a:pt x="4393" y="6807"/>
                    <a:pt x="4449" y="7052"/>
                  </a:cubicBezTo>
                  <a:cubicBezTo>
                    <a:pt x="4482" y="7062"/>
                    <a:pt x="4516" y="7085"/>
                    <a:pt x="4538" y="7096"/>
                  </a:cubicBezTo>
                  <a:cubicBezTo>
                    <a:pt x="4494" y="6907"/>
                    <a:pt x="4449" y="6718"/>
                    <a:pt x="4393" y="6529"/>
                  </a:cubicBezTo>
                  <a:cubicBezTo>
                    <a:pt x="4215" y="5851"/>
                    <a:pt x="3971" y="5194"/>
                    <a:pt x="3504" y="4660"/>
                  </a:cubicBezTo>
                  <a:cubicBezTo>
                    <a:pt x="3271" y="4393"/>
                    <a:pt x="3026" y="4138"/>
                    <a:pt x="2814" y="3859"/>
                  </a:cubicBezTo>
                  <a:cubicBezTo>
                    <a:pt x="2603" y="3570"/>
                    <a:pt x="2425" y="3259"/>
                    <a:pt x="2236" y="2959"/>
                  </a:cubicBezTo>
                  <a:cubicBezTo>
                    <a:pt x="1847" y="2369"/>
                    <a:pt x="1424" y="1791"/>
                    <a:pt x="979" y="1224"/>
                  </a:cubicBezTo>
                  <a:cubicBezTo>
                    <a:pt x="923" y="1145"/>
                    <a:pt x="868" y="1068"/>
                    <a:pt x="801" y="990"/>
                  </a:cubicBezTo>
                  <a:lnTo>
                    <a:pt x="801" y="990"/>
                  </a:lnTo>
                  <a:cubicBezTo>
                    <a:pt x="923" y="1113"/>
                    <a:pt x="1046" y="1234"/>
                    <a:pt x="1168" y="1346"/>
                  </a:cubicBezTo>
                  <a:cubicBezTo>
                    <a:pt x="1435" y="1602"/>
                    <a:pt x="1669" y="1869"/>
                    <a:pt x="1847" y="2180"/>
                  </a:cubicBezTo>
                  <a:cubicBezTo>
                    <a:pt x="2025" y="2469"/>
                    <a:pt x="2181" y="2781"/>
                    <a:pt x="2381" y="3058"/>
                  </a:cubicBezTo>
                  <a:cubicBezTo>
                    <a:pt x="2480" y="3204"/>
                    <a:pt x="2592" y="3337"/>
                    <a:pt x="2725" y="3459"/>
                  </a:cubicBezTo>
                  <a:cubicBezTo>
                    <a:pt x="2859" y="3570"/>
                    <a:pt x="3004" y="3681"/>
                    <a:pt x="3159" y="3782"/>
                  </a:cubicBezTo>
                  <a:cubicBezTo>
                    <a:pt x="3471" y="3993"/>
                    <a:pt x="3726" y="4227"/>
                    <a:pt x="3926" y="4527"/>
                  </a:cubicBezTo>
                  <a:cubicBezTo>
                    <a:pt x="4138" y="4805"/>
                    <a:pt x="4294" y="5127"/>
                    <a:pt x="4449" y="5428"/>
                  </a:cubicBezTo>
                  <a:cubicBezTo>
                    <a:pt x="4616" y="5739"/>
                    <a:pt x="4794" y="6039"/>
                    <a:pt x="5006" y="6328"/>
                  </a:cubicBezTo>
                  <a:cubicBezTo>
                    <a:pt x="5228" y="6618"/>
                    <a:pt x="5461" y="6896"/>
                    <a:pt x="5673" y="7196"/>
                  </a:cubicBezTo>
                  <a:cubicBezTo>
                    <a:pt x="5728" y="7285"/>
                    <a:pt x="5784" y="7363"/>
                    <a:pt x="5839" y="7463"/>
                  </a:cubicBezTo>
                  <a:cubicBezTo>
                    <a:pt x="5851" y="7418"/>
                    <a:pt x="5851" y="7385"/>
                    <a:pt x="5851" y="7352"/>
                  </a:cubicBezTo>
                  <a:cubicBezTo>
                    <a:pt x="5695" y="7096"/>
                    <a:pt x="5517" y="6874"/>
                    <a:pt x="5339" y="6640"/>
                  </a:cubicBezTo>
                  <a:cubicBezTo>
                    <a:pt x="5105" y="6351"/>
                    <a:pt x="4883" y="6051"/>
                    <a:pt x="4694" y="5739"/>
                  </a:cubicBezTo>
                  <a:cubicBezTo>
                    <a:pt x="4516" y="5439"/>
                    <a:pt x="4371" y="5117"/>
                    <a:pt x="4193" y="4816"/>
                  </a:cubicBezTo>
                  <a:cubicBezTo>
                    <a:pt x="4015" y="4527"/>
                    <a:pt x="3815" y="4249"/>
                    <a:pt x="3560" y="4015"/>
                  </a:cubicBezTo>
                  <a:cubicBezTo>
                    <a:pt x="3281" y="3770"/>
                    <a:pt x="2925" y="3582"/>
                    <a:pt x="2670" y="3325"/>
                  </a:cubicBezTo>
                  <a:cubicBezTo>
                    <a:pt x="2414" y="3058"/>
                    <a:pt x="2247" y="2747"/>
                    <a:pt x="2069" y="2436"/>
                  </a:cubicBezTo>
                  <a:cubicBezTo>
                    <a:pt x="1902" y="2136"/>
                    <a:pt x="1724" y="1835"/>
                    <a:pt x="1479" y="1568"/>
                  </a:cubicBezTo>
                  <a:cubicBezTo>
                    <a:pt x="1135" y="1179"/>
                    <a:pt x="690" y="834"/>
                    <a:pt x="401" y="401"/>
                  </a:cubicBezTo>
                  <a:cubicBezTo>
                    <a:pt x="367" y="378"/>
                    <a:pt x="334" y="345"/>
                    <a:pt x="312" y="31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45" name="Google Shape;17445;p24"/>
            <p:cNvSpPr/>
            <p:nvPr/>
          </p:nvSpPr>
          <p:spPr>
            <a:xfrm flipH="1">
              <a:off x="-184759" y="429861"/>
              <a:ext cx="323103" cy="369734"/>
            </a:xfrm>
            <a:custGeom>
              <a:avLst/>
              <a:gdLst/>
              <a:ahLst/>
              <a:cxnLst/>
              <a:rect l="l" t="t" r="r" b="b"/>
              <a:pathLst>
                <a:path w="4005" h="4583" extrusionOk="0">
                  <a:moveTo>
                    <a:pt x="0" y="0"/>
                  </a:moveTo>
                  <a:lnTo>
                    <a:pt x="0" y="0"/>
                  </a:lnTo>
                  <a:cubicBezTo>
                    <a:pt x="145" y="223"/>
                    <a:pt x="312" y="445"/>
                    <a:pt x="512" y="645"/>
                  </a:cubicBezTo>
                  <a:cubicBezTo>
                    <a:pt x="880" y="1034"/>
                    <a:pt x="1369" y="1335"/>
                    <a:pt x="1792" y="1691"/>
                  </a:cubicBezTo>
                  <a:cubicBezTo>
                    <a:pt x="2002" y="1869"/>
                    <a:pt x="2192" y="2057"/>
                    <a:pt x="2348" y="2280"/>
                  </a:cubicBezTo>
                  <a:cubicBezTo>
                    <a:pt x="2503" y="2514"/>
                    <a:pt x="2603" y="2781"/>
                    <a:pt x="2726" y="3036"/>
                  </a:cubicBezTo>
                  <a:cubicBezTo>
                    <a:pt x="2848" y="3281"/>
                    <a:pt x="3003" y="3503"/>
                    <a:pt x="3215" y="3703"/>
                  </a:cubicBezTo>
                  <a:cubicBezTo>
                    <a:pt x="3426" y="3893"/>
                    <a:pt x="3660" y="4071"/>
                    <a:pt x="3826" y="4293"/>
                  </a:cubicBezTo>
                  <a:cubicBezTo>
                    <a:pt x="3893" y="4393"/>
                    <a:pt x="3949" y="4482"/>
                    <a:pt x="4004" y="4583"/>
                  </a:cubicBezTo>
                  <a:cubicBezTo>
                    <a:pt x="3938" y="4460"/>
                    <a:pt x="3871" y="4326"/>
                    <a:pt x="3804" y="4193"/>
                  </a:cubicBezTo>
                  <a:cubicBezTo>
                    <a:pt x="3705" y="4071"/>
                    <a:pt x="3593" y="3960"/>
                    <a:pt x="3471" y="3849"/>
                  </a:cubicBezTo>
                  <a:cubicBezTo>
                    <a:pt x="3248" y="3648"/>
                    <a:pt x="3026" y="3459"/>
                    <a:pt x="2881" y="3203"/>
                  </a:cubicBezTo>
                  <a:cubicBezTo>
                    <a:pt x="2736" y="2969"/>
                    <a:pt x="2647" y="2703"/>
                    <a:pt x="2514" y="2458"/>
                  </a:cubicBezTo>
                  <a:cubicBezTo>
                    <a:pt x="2381" y="2225"/>
                    <a:pt x="2214" y="2013"/>
                    <a:pt x="2014" y="1813"/>
                  </a:cubicBezTo>
                  <a:cubicBezTo>
                    <a:pt x="1614" y="1446"/>
                    <a:pt x="1135" y="1145"/>
                    <a:pt x="734" y="767"/>
                  </a:cubicBezTo>
                  <a:cubicBezTo>
                    <a:pt x="512" y="567"/>
                    <a:pt x="312" y="345"/>
                    <a:pt x="145" y="100"/>
                  </a:cubicBezTo>
                  <a:cubicBezTo>
                    <a:pt x="101" y="67"/>
                    <a:pt x="45" y="33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46" name="Google Shape;17446;p24"/>
            <p:cNvSpPr/>
            <p:nvPr/>
          </p:nvSpPr>
          <p:spPr>
            <a:xfrm flipH="1">
              <a:off x="-213483" y="829126"/>
              <a:ext cx="16216" cy="56634"/>
            </a:xfrm>
            <a:custGeom>
              <a:avLst/>
              <a:gdLst/>
              <a:ahLst/>
              <a:cxnLst/>
              <a:rect l="l" t="t" r="r" b="b"/>
              <a:pathLst>
                <a:path w="201" h="702" extrusionOk="0">
                  <a:moveTo>
                    <a:pt x="0" y="0"/>
                  </a:moveTo>
                  <a:cubicBezTo>
                    <a:pt x="22" y="56"/>
                    <a:pt x="45" y="123"/>
                    <a:pt x="67" y="190"/>
                  </a:cubicBezTo>
                  <a:cubicBezTo>
                    <a:pt x="123" y="356"/>
                    <a:pt x="167" y="534"/>
                    <a:pt x="200" y="701"/>
                  </a:cubicBezTo>
                  <a:cubicBezTo>
                    <a:pt x="200" y="635"/>
                    <a:pt x="178" y="556"/>
                    <a:pt x="167" y="479"/>
                  </a:cubicBezTo>
                  <a:cubicBezTo>
                    <a:pt x="123" y="312"/>
                    <a:pt x="67" y="15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47" name="Google Shape;17447;p24"/>
            <p:cNvSpPr/>
            <p:nvPr/>
          </p:nvSpPr>
          <p:spPr>
            <a:xfrm flipH="1">
              <a:off x="-78830" y="255763"/>
              <a:ext cx="406441" cy="626361"/>
            </a:xfrm>
            <a:custGeom>
              <a:avLst/>
              <a:gdLst/>
              <a:ahLst/>
              <a:cxnLst/>
              <a:rect l="l" t="t" r="r" b="b"/>
              <a:pathLst>
                <a:path w="5038" h="7764" extrusionOk="0">
                  <a:moveTo>
                    <a:pt x="0" y="1"/>
                  </a:moveTo>
                  <a:cubicBezTo>
                    <a:pt x="223" y="434"/>
                    <a:pt x="522" y="824"/>
                    <a:pt x="812" y="1212"/>
                  </a:cubicBezTo>
                  <a:cubicBezTo>
                    <a:pt x="1246" y="1780"/>
                    <a:pt x="1657" y="2347"/>
                    <a:pt x="2047" y="2937"/>
                  </a:cubicBezTo>
                  <a:cubicBezTo>
                    <a:pt x="2435" y="3515"/>
                    <a:pt x="2825" y="4104"/>
                    <a:pt x="3214" y="4694"/>
                  </a:cubicBezTo>
                  <a:cubicBezTo>
                    <a:pt x="3592" y="5283"/>
                    <a:pt x="3982" y="5861"/>
                    <a:pt x="4348" y="6451"/>
                  </a:cubicBezTo>
                  <a:cubicBezTo>
                    <a:pt x="4582" y="6852"/>
                    <a:pt x="4793" y="7263"/>
                    <a:pt x="4949" y="7708"/>
                  </a:cubicBezTo>
                  <a:cubicBezTo>
                    <a:pt x="4983" y="7730"/>
                    <a:pt x="5005" y="7742"/>
                    <a:pt x="5038" y="7764"/>
                  </a:cubicBezTo>
                  <a:cubicBezTo>
                    <a:pt x="4905" y="7386"/>
                    <a:pt x="4738" y="7030"/>
                    <a:pt x="4538" y="6685"/>
                  </a:cubicBezTo>
                  <a:cubicBezTo>
                    <a:pt x="4204" y="6084"/>
                    <a:pt x="3815" y="5517"/>
                    <a:pt x="3436" y="4939"/>
                  </a:cubicBezTo>
                  <a:lnTo>
                    <a:pt x="2269" y="3170"/>
                  </a:lnTo>
                  <a:cubicBezTo>
                    <a:pt x="1879" y="2581"/>
                    <a:pt x="1468" y="2003"/>
                    <a:pt x="1056" y="1435"/>
                  </a:cubicBezTo>
                  <a:cubicBezTo>
                    <a:pt x="745" y="1012"/>
                    <a:pt x="423" y="601"/>
                    <a:pt x="156" y="167"/>
                  </a:cubicBezTo>
                  <a:cubicBezTo>
                    <a:pt x="100" y="112"/>
                    <a:pt x="45" y="56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48" name="Google Shape;17448;p24"/>
            <p:cNvSpPr/>
            <p:nvPr/>
          </p:nvSpPr>
          <p:spPr>
            <a:xfrm flipH="1">
              <a:off x="-39380" y="220750"/>
              <a:ext cx="401116" cy="635316"/>
            </a:xfrm>
            <a:custGeom>
              <a:avLst/>
              <a:gdLst/>
              <a:ahLst/>
              <a:cxnLst/>
              <a:rect l="l" t="t" r="r" b="b"/>
              <a:pathLst>
                <a:path w="4972" h="7875" extrusionOk="0">
                  <a:moveTo>
                    <a:pt x="0" y="0"/>
                  </a:moveTo>
                  <a:lnTo>
                    <a:pt x="0" y="0"/>
                  </a:lnTo>
                  <a:cubicBezTo>
                    <a:pt x="89" y="490"/>
                    <a:pt x="290" y="946"/>
                    <a:pt x="579" y="1347"/>
                  </a:cubicBezTo>
                  <a:cubicBezTo>
                    <a:pt x="790" y="1646"/>
                    <a:pt x="1068" y="1913"/>
                    <a:pt x="1301" y="2192"/>
                  </a:cubicBezTo>
                  <a:cubicBezTo>
                    <a:pt x="1558" y="2481"/>
                    <a:pt x="1746" y="2803"/>
                    <a:pt x="1902" y="3137"/>
                  </a:cubicBezTo>
                  <a:cubicBezTo>
                    <a:pt x="2058" y="3470"/>
                    <a:pt x="2191" y="3816"/>
                    <a:pt x="2358" y="4138"/>
                  </a:cubicBezTo>
                  <a:cubicBezTo>
                    <a:pt x="2525" y="4461"/>
                    <a:pt x="2736" y="4750"/>
                    <a:pt x="2981" y="5028"/>
                  </a:cubicBezTo>
                  <a:cubicBezTo>
                    <a:pt x="3226" y="5306"/>
                    <a:pt x="3481" y="5584"/>
                    <a:pt x="3715" y="5873"/>
                  </a:cubicBezTo>
                  <a:cubicBezTo>
                    <a:pt x="3948" y="6162"/>
                    <a:pt x="4160" y="6473"/>
                    <a:pt x="4360" y="6785"/>
                  </a:cubicBezTo>
                  <a:cubicBezTo>
                    <a:pt x="4561" y="7130"/>
                    <a:pt x="4749" y="7474"/>
                    <a:pt x="4916" y="7842"/>
                  </a:cubicBezTo>
                  <a:cubicBezTo>
                    <a:pt x="4916" y="7842"/>
                    <a:pt x="4927" y="7842"/>
                    <a:pt x="4927" y="7853"/>
                  </a:cubicBezTo>
                  <a:cubicBezTo>
                    <a:pt x="4949" y="7864"/>
                    <a:pt x="4961" y="7875"/>
                    <a:pt x="4972" y="7875"/>
                  </a:cubicBezTo>
                  <a:cubicBezTo>
                    <a:pt x="4850" y="7586"/>
                    <a:pt x="4705" y="7308"/>
                    <a:pt x="4549" y="7030"/>
                  </a:cubicBezTo>
                  <a:cubicBezTo>
                    <a:pt x="4182" y="6396"/>
                    <a:pt x="3748" y="5806"/>
                    <a:pt x="3259" y="5262"/>
                  </a:cubicBezTo>
                  <a:cubicBezTo>
                    <a:pt x="3014" y="4972"/>
                    <a:pt x="2759" y="4694"/>
                    <a:pt x="2559" y="4382"/>
                  </a:cubicBezTo>
                  <a:cubicBezTo>
                    <a:pt x="2369" y="4071"/>
                    <a:pt x="2225" y="3727"/>
                    <a:pt x="2069" y="3393"/>
                  </a:cubicBezTo>
                  <a:cubicBezTo>
                    <a:pt x="1924" y="3059"/>
                    <a:pt x="1780" y="2736"/>
                    <a:pt x="1568" y="2437"/>
                  </a:cubicBezTo>
                  <a:cubicBezTo>
                    <a:pt x="1357" y="2136"/>
                    <a:pt x="1079" y="1869"/>
                    <a:pt x="834" y="1591"/>
                  </a:cubicBezTo>
                  <a:cubicBezTo>
                    <a:pt x="456" y="1146"/>
                    <a:pt x="189" y="623"/>
                    <a:pt x="56" y="56"/>
                  </a:cubicBezTo>
                  <a:cubicBezTo>
                    <a:pt x="33" y="34"/>
                    <a:pt x="11" y="23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49" name="Google Shape;17449;p24"/>
            <p:cNvSpPr/>
            <p:nvPr/>
          </p:nvSpPr>
          <p:spPr>
            <a:xfrm flipH="1">
              <a:off x="109546" y="255763"/>
              <a:ext cx="218065" cy="308743"/>
            </a:xfrm>
            <a:custGeom>
              <a:avLst/>
              <a:gdLst/>
              <a:ahLst/>
              <a:cxnLst/>
              <a:rect l="l" t="t" r="r" b="b"/>
              <a:pathLst>
                <a:path w="2703" h="3827" extrusionOk="0">
                  <a:moveTo>
                    <a:pt x="0" y="1"/>
                  </a:moveTo>
                  <a:lnTo>
                    <a:pt x="0" y="1"/>
                  </a:lnTo>
                  <a:cubicBezTo>
                    <a:pt x="223" y="434"/>
                    <a:pt x="522" y="824"/>
                    <a:pt x="812" y="1212"/>
                  </a:cubicBezTo>
                  <a:cubicBezTo>
                    <a:pt x="1246" y="1780"/>
                    <a:pt x="1657" y="2347"/>
                    <a:pt x="2047" y="2937"/>
                  </a:cubicBezTo>
                  <a:cubicBezTo>
                    <a:pt x="2225" y="3204"/>
                    <a:pt x="2413" y="3481"/>
                    <a:pt x="2591" y="3760"/>
                  </a:cubicBezTo>
                  <a:cubicBezTo>
                    <a:pt x="2625" y="3782"/>
                    <a:pt x="2669" y="3804"/>
                    <a:pt x="2702" y="3827"/>
                  </a:cubicBezTo>
                  <a:cubicBezTo>
                    <a:pt x="2558" y="3604"/>
                    <a:pt x="2413" y="3382"/>
                    <a:pt x="2269" y="3170"/>
                  </a:cubicBezTo>
                  <a:cubicBezTo>
                    <a:pt x="1879" y="2581"/>
                    <a:pt x="1468" y="2003"/>
                    <a:pt x="1056" y="1435"/>
                  </a:cubicBezTo>
                  <a:cubicBezTo>
                    <a:pt x="745" y="1012"/>
                    <a:pt x="423" y="601"/>
                    <a:pt x="156" y="167"/>
                  </a:cubicBezTo>
                  <a:cubicBezTo>
                    <a:pt x="144" y="156"/>
                    <a:pt x="144" y="145"/>
                    <a:pt x="134" y="145"/>
                  </a:cubicBezTo>
                  <a:cubicBezTo>
                    <a:pt x="100" y="112"/>
                    <a:pt x="67" y="78"/>
                    <a:pt x="45" y="45"/>
                  </a:cubicBezTo>
                  <a:cubicBezTo>
                    <a:pt x="22" y="33"/>
                    <a:pt x="11" y="1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50" name="Google Shape;17450;p24"/>
            <p:cNvSpPr/>
            <p:nvPr/>
          </p:nvSpPr>
          <p:spPr>
            <a:xfrm flipH="1">
              <a:off x="-71652" y="429861"/>
              <a:ext cx="209997" cy="213627"/>
            </a:xfrm>
            <a:custGeom>
              <a:avLst/>
              <a:gdLst/>
              <a:ahLst/>
              <a:cxnLst/>
              <a:rect l="l" t="t" r="r" b="b"/>
              <a:pathLst>
                <a:path w="2603" h="2648" extrusionOk="0">
                  <a:moveTo>
                    <a:pt x="0" y="0"/>
                  </a:moveTo>
                  <a:cubicBezTo>
                    <a:pt x="145" y="223"/>
                    <a:pt x="312" y="445"/>
                    <a:pt x="512" y="645"/>
                  </a:cubicBezTo>
                  <a:cubicBezTo>
                    <a:pt x="880" y="1034"/>
                    <a:pt x="1369" y="1335"/>
                    <a:pt x="1792" y="1691"/>
                  </a:cubicBezTo>
                  <a:cubicBezTo>
                    <a:pt x="2002" y="1869"/>
                    <a:pt x="2192" y="2057"/>
                    <a:pt x="2348" y="2280"/>
                  </a:cubicBezTo>
                  <a:cubicBezTo>
                    <a:pt x="2414" y="2380"/>
                    <a:pt x="2470" y="2502"/>
                    <a:pt x="2526" y="2614"/>
                  </a:cubicBezTo>
                  <a:cubicBezTo>
                    <a:pt x="2559" y="2625"/>
                    <a:pt x="2581" y="2636"/>
                    <a:pt x="2603" y="2647"/>
                  </a:cubicBezTo>
                  <a:cubicBezTo>
                    <a:pt x="2581" y="2581"/>
                    <a:pt x="2548" y="2525"/>
                    <a:pt x="2514" y="2458"/>
                  </a:cubicBezTo>
                  <a:cubicBezTo>
                    <a:pt x="2381" y="2225"/>
                    <a:pt x="2214" y="2013"/>
                    <a:pt x="2014" y="1813"/>
                  </a:cubicBezTo>
                  <a:cubicBezTo>
                    <a:pt x="1614" y="1446"/>
                    <a:pt x="1135" y="1145"/>
                    <a:pt x="734" y="767"/>
                  </a:cubicBezTo>
                  <a:cubicBezTo>
                    <a:pt x="512" y="567"/>
                    <a:pt x="312" y="345"/>
                    <a:pt x="145" y="100"/>
                  </a:cubicBezTo>
                  <a:cubicBezTo>
                    <a:pt x="134" y="89"/>
                    <a:pt x="123" y="89"/>
                    <a:pt x="112" y="78"/>
                  </a:cubicBezTo>
                  <a:cubicBezTo>
                    <a:pt x="67" y="55"/>
                    <a:pt x="34" y="2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51" name="Google Shape;17451;p24"/>
            <p:cNvSpPr/>
            <p:nvPr/>
          </p:nvSpPr>
          <p:spPr>
            <a:xfrm flipH="1">
              <a:off x="33227" y="327564"/>
              <a:ext cx="224438" cy="276393"/>
            </a:xfrm>
            <a:custGeom>
              <a:avLst/>
              <a:gdLst/>
              <a:ahLst/>
              <a:cxnLst/>
              <a:rect l="l" t="t" r="r" b="b"/>
              <a:pathLst>
                <a:path w="2782" h="3426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33"/>
                    <a:pt x="45" y="78"/>
                    <a:pt x="78" y="112"/>
                  </a:cubicBezTo>
                  <a:cubicBezTo>
                    <a:pt x="278" y="401"/>
                    <a:pt x="490" y="678"/>
                    <a:pt x="712" y="968"/>
                  </a:cubicBezTo>
                  <a:cubicBezTo>
                    <a:pt x="1157" y="1546"/>
                    <a:pt x="1602" y="2114"/>
                    <a:pt x="2013" y="2703"/>
                  </a:cubicBezTo>
                  <a:cubicBezTo>
                    <a:pt x="2125" y="2881"/>
                    <a:pt x="2236" y="3058"/>
                    <a:pt x="2336" y="3236"/>
                  </a:cubicBezTo>
                  <a:cubicBezTo>
                    <a:pt x="2369" y="3259"/>
                    <a:pt x="2403" y="3270"/>
                    <a:pt x="2436" y="3281"/>
                  </a:cubicBezTo>
                  <a:cubicBezTo>
                    <a:pt x="2369" y="3181"/>
                    <a:pt x="2302" y="3070"/>
                    <a:pt x="2236" y="2959"/>
                  </a:cubicBezTo>
                  <a:cubicBezTo>
                    <a:pt x="1847" y="2369"/>
                    <a:pt x="1424" y="1791"/>
                    <a:pt x="979" y="1224"/>
                  </a:cubicBezTo>
                  <a:cubicBezTo>
                    <a:pt x="923" y="1145"/>
                    <a:pt x="868" y="1068"/>
                    <a:pt x="801" y="990"/>
                  </a:cubicBezTo>
                  <a:lnTo>
                    <a:pt x="801" y="990"/>
                  </a:lnTo>
                  <a:cubicBezTo>
                    <a:pt x="923" y="1113"/>
                    <a:pt x="1046" y="1234"/>
                    <a:pt x="1168" y="1346"/>
                  </a:cubicBezTo>
                  <a:cubicBezTo>
                    <a:pt x="1435" y="1602"/>
                    <a:pt x="1669" y="1869"/>
                    <a:pt x="1847" y="2180"/>
                  </a:cubicBezTo>
                  <a:cubicBezTo>
                    <a:pt x="2025" y="2469"/>
                    <a:pt x="2181" y="2781"/>
                    <a:pt x="2381" y="3058"/>
                  </a:cubicBezTo>
                  <a:cubicBezTo>
                    <a:pt x="2458" y="3170"/>
                    <a:pt x="2536" y="3270"/>
                    <a:pt x="2636" y="3370"/>
                  </a:cubicBezTo>
                  <a:cubicBezTo>
                    <a:pt x="2692" y="3392"/>
                    <a:pt x="2737" y="3414"/>
                    <a:pt x="2781" y="3426"/>
                  </a:cubicBezTo>
                  <a:cubicBezTo>
                    <a:pt x="2747" y="3392"/>
                    <a:pt x="2703" y="3359"/>
                    <a:pt x="2670" y="3325"/>
                  </a:cubicBezTo>
                  <a:cubicBezTo>
                    <a:pt x="2414" y="3058"/>
                    <a:pt x="2247" y="2747"/>
                    <a:pt x="2069" y="2436"/>
                  </a:cubicBezTo>
                  <a:cubicBezTo>
                    <a:pt x="1902" y="2136"/>
                    <a:pt x="1724" y="1835"/>
                    <a:pt x="1479" y="1568"/>
                  </a:cubicBezTo>
                  <a:cubicBezTo>
                    <a:pt x="1135" y="1179"/>
                    <a:pt x="690" y="834"/>
                    <a:pt x="401" y="401"/>
                  </a:cubicBezTo>
                  <a:cubicBezTo>
                    <a:pt x="367" y="378"/>
                    <a:pt x="334" y="345"/>
                    <a:pt x="312" y="312"/>
                  </a:cubicBezTo>
                  <a:cubicBezTo>
                    <a:pt x="256" y="267"/>
                    <a:pt x="211" y="223"/>
                    <a:pt x="167" y="167"/>
                  </a:cubicBezTo>
                  <a:lnTo>
                    <a:pt x="134" y="134"/>
                  </a:ln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52" name="Google Shape;17452;p24"/>
            <p:cNvSpPr/>
            <p:nvPr/>
          </p:nvSpPr>
          <p:spPr>
            <a:xfrm flipH="1">
              <a:off x="377791" y="200984"/>
              <a:ext cx="17184" cy="63814"/>
            </a:xfrm>
            <a:custGeom>
              <a:avLst/>
              <a:gdLst/>
              <a:ahLst/>
              <a:cxnLst/>
              <a:rect l="l" t="t" r="r" b="b"/>
              <a:pathLst>
                <a:path w="213" h="79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57"/>
                    <a:pt x="23" y="101"/>
                    <a:pt x="34" y="156"/>
                  </a:cubicBezTo>
                  <a:cubicBezTo>
                    <a:pt x="57" y="201"/>
                    <a:pt x="79" y="257"/>
                    <a:pt x="89" y="301"/>
                  </a:cubicBezTo>
                  <a:cubicBezTo>
                    <a:pt x="123" y="390"/>
                    <a:pt x="134" y="490"/>
                    <a:pt x="146" y="591"/>
                  </a:cubicBezTo>
                  <a:lnTo>
                    <a:pt x="212" y="791"/>
                  </a:lnTo>
                  <a:lnTo>
                    <a:pt x="212" y="680"/>
                  </a:lnTo>
                  <a:cubicBezTo>
                    <a:pt x="201" y="490"/>
                    <a:pt x="178" y="312"/>
                    <a:pt x="89" y="156"/>
                  </a:cubicBezTo>
                  <a:cubicBezTo>
                    <a:pt x="67" y="101"/>
                    <a:pt x="34" y="57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53" name="Google Shape;17453;p24"/>
            <p:cNvSpPr/>
            <p:nvPr/>
          </p:nvSpPr>
          <p:spPr>
            <a:xfrm flipH="1">
              <a:off x="177717" y="220750"/>
              <a:ext cx="184020" cy="309631"/>
            </a:xfrm>
            <a:custGeom>
              <a:avLst/>
              <a:gdLst/>
              <a:ahLst/>
              <a:cxnLst/>
              <a:rect l="l" t="t" r="r" b="b"/>
              <a:pathLst>
                <a:path w="2281" h="3838" extrusionOk="0">
                  <a:moveTo>
                    <a:pt x="0" y="0"/>
                  </a:moveTo>
                  <a:lnTo>
                    <a:pt x="0" y="0"/>
                  </a:lnTo>
                  <a:cubicBezTo>
                    <a:pt x="89" y="490"/>
                    <a:pt x="290" y="946"/>
                    <a:pt x="579" y="1347"/>
                  </a:cubicBezTo>
                  <a:cubicBezTo>
                    <a:pt x="790" y="1646"/>
                    <a:pt x="1068" y="1913"/>
                    <a:pt x="1301" y="2192"/>
                  </a:cubicBezTo>
                  <a:cubicBezTo>
                    <a:pt x="1558" y="2481"/>
                    <a:pt x="1746" y="2803"/>
                    <a:pt x="1902" y="3137"/>
                  </a:cubicBezTo>
                  <a:cubicBezTo>
                    <a:pt x="2002" y="3359"/>
                    <a:pt x="2091" y="3582"/>
                    <a:pt x="2191" y="3804"/>
                  </a:cubicBezTo>
                  <a:cubicBezTo>
                    <a:pt x="2225" y="3816"/>
                    <a:pt x="2247" y="3826"/>
                    <a:pt x="2280" y="3838"/>
                  </a:cubicBezTo>
                  <a:cubicBezTo>
                    <a:pt x="2203" y="3693"/>
                    <a:pt x="2136" y="3537"/>
                    <a:pt x="2069" y="3393"/>
                  </a:cubicBezTo>
                  <a:cubicBezTo>
                    <a:pt x="1924" y="3059"/>
                    <a:pt x="1780" y="2736"/>
                    <a:pt x="1568" y="2437"/>
                  </a:cubicBezTo>
                  <a:cubicBezTo>
                    <a:pt x="1357" y="2136"/>
                    <a:pt x="1079" y="1869"/>
                    <a:pt x="834" y="1591"/>
                  </a:cubicBezTo>
                  <a:cubicBezTo>
                    <a:pt x="456" y="1146"/>
                    <a:pt x="189" y="623"/>
                    <a:pt x="56" y="56"/>
                  </a:cubicBezTo>
                  <a:cubicBezTo>
                    <a:pt x="45" y="45"/>
                    <a:pt x="33" y="34"/>
                    <a:pt x="11" y="23"/>
                  </a:cubicBezTo>
                  <a:cubicBezTo>
                    <a:pt x="11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54" name="Google Shape;17454;p24"/>
            <p:cNvSpPr/>
            <p:nvPr/>
          </p:nvSpPr>
          <p:spPr>
            <a:xfrm flipH="1">
              <a:off x="240566" y="138218"/>
              <a:ext cx="380544" cy="842650"/>
            </a:xfrm>
            <a:custGeom>
              <a:avLst/>
              <a:gdLst/>
              <a:ahLst/>
              <a:cxnLst/>
              <a:rect l="l" t="t" r="r" b="b"/>
              <a:pathLst>
                <a:path w="4717" h="10445" extrusionOk="0">
                  <a:moveTo>
                    <a:pt x="1503" y="0"/>
                  </a:moveTo>
                  <a:lnTo>
                    <a:pt x="1335" y="323"/>
                  </a:lnTo>
                  <a:cubicBezTo>
                    <a:pt x="1814" y="1079"/>
                    <a:pt x="2259" y="1858"/>
                    <a:pt x="2659" y="2669"/>
                  </a:cubicBezTo>
                  <a:cubicBezTo>
                    <a:pt x="2860" y="3070"/>
                    <a:pt x="3060" y="3470"/>
                    <a:pt x="3238" y="3882"/>
                  </a:cubicBezTo>
                  <a:cubicBezTo>
                    <a:pt x="3282" y="3982"/>
                    <a:pt x="3315" y="4071"/>
                    <a:pt x="3360" y="4171"/>
                  </a:cubicBezTo>
                  <a:cubicBezTo>
                    <a:pt x="3204" y="4605"/>
                    <a:pt x="3015" y="5039"/>
                    <a:pt x="2815" y="5450"/>
                  </a:cubicBezTo>
                  <a:cubicBezTo>
                    <a:pt x="2593" y="5884"/>
                    <a:pt x="2348" y="6307"/>
                    <a:pt x="2069" y="6707"/>
                  </a:cubicBezTo>
                  <a:cubicBezTo>
                    <a:pt x="1792" y="7108"/>
                    <a:pt x="1469" y="7474"/>
                    <a:pt x="1124" y="7819"/>
                  </a:cubicBezTo>
                  <a:cubicBezTo>
                    <a:pt x="769" y="8153"/>
                    <a:pt x="401" y="8475"/>
                    <a:pt x="1" y="8764"/>
                  </a:cubicBezTo>
                  <a:lnTo>
                    <a:pt x="79" y="8876"/>
                  </a:lnTo>
                  <a:cubicBezTo>
                    <a:pt x="490" y="8586"/>
                    <a:pt x="868" y="8275"/>
                    <a:pt x="1236" y="7931"/>
                  </a:cubicBezTo>
                  <a:cubicBezTo>
                    <a:pt x="1592" y="7585"/>
                    <a:pt x="1936" y="7219"/>
                    <a:pt x="2225" y="6818"/>
                  </a:cubicBezTo>
                  <a:cubicBezTo>
                    <a:pt x="2514" y="6418"/>
                    <a:pt x="2771" y="5984"/>
                    <a:pt x="3004" y="5551"/>
                  </a:cubicBezTo>
                  <a:cubicBezTo>
                    <a:pt x="3182" y="5205"/>
                    <a:pt x="3349" y="4849"/>
                    <a:pt x="3493" y="4493"/>
                  </a:cubicBezTo>
                  <a:cubicBezTo>
                    <a:pt x="3493" y="4493"/>
                    <a:pt x="3493" y="4505"/>
                    <a:pt x="3505" y="4505"/>
                  </a:cubicBezTo>
                  <a:cubicBezTo>
                    <a:pt x="3549" y="4605"/>
                    <a:pt x="3582" y="4716"/>
                    <a:pt x="3627" y="4816"/>
                  </a:cubicBezTo>
                  <a:cubicBezTo>
                    <a:pt x="3660" y="4928"/>
                    <a:pt x="3705" y="5027"/>
                    <a:pt x="3749" y="5128"/>
                  </a:cubicBezTo>
                  <a:cubicBezTo>
                    <a:pt x="4038" y="5973"/>
                    <a:pt x="4239" y="6863"/>
                    <a:pt x="4372" y="7753"/>
                  </a:cubicBezTo>
                  <a:cubicBezTo>
                    <a:pt x="4494" y="8631"/>
                    <a:pt x="4561" y="9543"/>
                    <a:pt x="4516" y="10433"/>
                  </a:cubicBezTo>
                  <a:lnTo>
                    <a:pt x="4694" y="10444"/>
                  </a:lnTo>
                  <a:cubicBezTo>
                    <a:pt x="4716" y="9988"/>
                    <a:pt x="4716" y="9532"/>
                    <a:pt x="4694" y="9076"/>
                  </a:cubicBezTo>
                  <a:cubicBezTo>
                    <a:pt x="4672" y="8620"/>
                    <a:pt x="4628" y="8175"/>
                    <a:pt x="4572" y="7719"/>
                  </a:cubicBezTo>
                  <a:cubicBezTo>
                    <a:pt x="4506" y="7263"/>
                    <a:pt x="4427" y="6818"/>
                    <a:pt x="4328" y="6374"/>
                  </a:cubicBezTo>
                  <a:cubicBezTo>
                    <a:pt x="4272" y="6151"/>
                    <a:pt x="4227" y="5929"/>
                    <a:pt x="4160" y="5717"/>
                  </a:cubicBezTo>
                  <a:cubicBezTo>
                    <a:pt x="4105" y="5494"/>
                    <a:pt x="4027" y="5272"/>
                    <a:pt x="3960" y="5061"/>
                  </a:cubicBezTo>
                  <a:cubicBezTo>
                    <a:pt x="3827" y="4627"/>
                    <a:pt x="3683" y="4194"/>
                    <a:pt x="3493" y="3771"/>
                  </a:cubicBezTo>
                  <a:cubicBezTo>
                    <a:pt x="3327" y="3348"/>
                    <a:pt x="3126" y="2936"/>
                    <a:pt x="2937" y="2525"/>
                  </a:cubicBezTo>
                  <a:cubicBezTo>
                    <a:pt x="2737" y="2125"/>
                    <a:pt x="2514" y="1724"/>
                    <a:pt x="2292" y="1324"/>
                  </a:cubicBezTo>
                  <a:cubicBezTo>
                    <a:pt x="2069" y="924"/>
                    <a:pt x="1747" y="378"/>
                    <a:pt x="15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55" name="Google Shape;17455;p24"/>
            <p:cNvSpPr/>
            <p:nvPr/>
          </p:nvSpPr>
          <p:spPr>
            <a:xfrm flipH="1">
              <a:off x="236046" y="974181"/>
              <a:ext cx="266631" cy="260500"/>
            </a:xfrm>
            <a:custGeom>
              <a:avLst/>
              <a:gdLst/>
              <a:ahLst/>
              <a:cxnLst/>
              <a:rect l="l" t="t" r="r" b="b"/>
              <a:pathLst>
                <a:path w="3305" h="3229" extrusionOk="0">
                  <a:moveTo>
                    <a:pt x="2113" y="1"/>
                  </a:moveTo>
                  <a:cubicBezTo>
                    <a:pt x="2026" y="1"/>
                    <a:pt x="1937" y="5"/>
                    <a:pt x="1847" y="16"/>
                  </a:cubicBezTo>
                  <a:cubicBezTo>
                    <a:pt x="1269" y="82"/>
                    <a:pt x="524" y="705"/>
                    <a:pt x="312" y="1049"/>
                  </a:cubicBezTo>
                  <a:cubicBezTo>
                    <a:pt x="101" y="1383"/>
                    <a:pt x="1" y="1517"/>
                    <a:pt x="35" y="1817"/>
                  </a:cubicBezTo>
                  <a:cubicBezTo>
                    <a:pt x="68" y="2107"/>
                    <a:pt x="134" y="2162"/>
                    <a:pt x="146" y="2307"/>
                  </a:cubicBezTo>
                  <a:cubicBezTo>
                    <a:pt x="168" y="2451"/>
                    <a:pt x="168" y="2607"/>
                    <a:pt x="312" y="2640"/>
                  </a:cubicBezTo>
                  <a:cubicBezTo>
                    <a:pt x="342" y="2648"/>
                    <a:pt x="370" y="2651"/>
                    <a:pt x="399" y="2651"/>
                  </a:cubicBezTo>
                  <a:cubicBezTo>
                    <a:pt x="502" y="2651"/>
                    <a:pt x="605" y="2613"/>
                    <a:pt x="735" y="2596"/>
                  </a:cubicBezTo>
                  <a:cubicBezTo>
                    <a:pt x="822" y="2584"/>
                    <a:pt x="894" y="2550"/>
                    <a:pt x="956" y="2550"/>
                  </a:cubicBezTo>
                  <a:cubicBezTo>
                    <a:pt x="1004" y="2550"/>
                    <a:pt x="1045" y="2571"/>
                    <a:pt x="1080" y="2640"/>
                  </a:cubicBezTo>
                  <a:cubicBezTo>
                    <a:pt x="1158" y="2785"/>
                    <a:pt x="1269" y="3019"/>
                    <a:pt x="1447" y="3118"/>
                  </a:cubicBezTo>
                  <a:cubicBezTo>
                    <a:pt x="1576" y="3194"/>
                    <a:pt x="1576" y="3229"/>
                    <a:pt x="1619" y="3229"/>
                  </a:cubicBezTo>
                  <a:cubicBezTo>
                    <a:pt x="1639" y="3229"/>
                    <a:pt x="1669" y="3221"/>
                    <a:pt x="1725" y="3207"/>
                  </a:cubicBezTo>
                  <a:cubicBezTo>
                    <a:pt x="1914" y="3174"/>
                    <a:pt x="1836" y="3118"/>
                    <a:pt x="1992" y="3051"/>
                  </a:cubicBezTo>
                  <a:cubicBezTo>
                    <a:pt x="2136" y="2985"/>
                    <a:pt x="2326" y="3029"/>
                    <a:pt x="2359" y="2762"/>
                  </a:cubicBezTo>
                  <a:cubicBezTo>
                    <a:pt x="2381" y="2485"/>
                    <a:pt x="2526" y="2018"/>
                    <a:pt x="2815" y="1395"/>
                  </a:cubicBezTo>
                  <a:cubicBezTo>
                    <a:pt x="3104" y="772"/>
                    <a:pt x="3305" y="605"/>
                    <a:pt x="3305" y="605"/>
                  </a:cubicBezTo>
                  <a:lnTo>
                    <a:pt x="2971" y="127"/>
                  </a:lnTo>
                  <a:cubicBezTo>
                    <a:pt x="2971" y="127"/>
                    <a:pt x="2577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56" name="Google Shape;17456;p24"/>
            <p:cNvSpPr/>
            <p:nvPr/>
          </p:nvSpPr>
          <p:spPr>
            <a:xfrm flipH="1">
              <a:off x="236045" y="975391"/>
              <a:ext cx="134647" cy="239605"/>
            </a:xfrm>
            <a:custGeom>
              <a:avLst/>
              <a:gdLst/>
              <a:ahLst/>
              <a:cxnLst/>
              <a:rect l="l" t="t" r="r" b="b"/>
              <a:pathLst>
                <a:path w="1669" h="2970" extrusionOk="0">
                  <a:moveTo>
                    <a:pt x="700" y="1"/>
                  </a:moveTo>
                  <a:cubicBezTo>
                    <a:pt x="589" y="67"/>
                    <a:pt x="490" y="167"/>
                    <a:pt x="423" y="278"/>
                  </a:cubicBezTo>
                  <a:cubicBezTo>
                    <a:pt x="334" y="445"/>
                    <a:pt x="300" y="623"/>
                    <a:pt x="300" y="812"/>
                  </a:cubicBezTo>
                  <a:cubicBezTo>
                    <a:pt x="289" y="990"/>
                    <a:pt x="322" y="1179"/>
                    <a:pt x="278" y="1357"/>
                  </a:cubicBezTo>
                  <a:cubicBezTo>
                    <a:pt x="233" y="1580"/>
                    <a:pt x="78" y="1769"/>
                    <a:pt x="33" y="1991"/>
                  </a:cubicBezTo>
                  <a:cubicBezTo>
                    <a:pt x="0" y="2213"/>
                    <a:pt x="89" y="2436"/>
                    <a:pt x="223" y="2614"/>
                  </a:cubicBezTo>
                  <a:cubicBezTo>
                    <a:pt x="322" y="2747"/>
                    <a:pt x="445" y="2859"/>
                    <a:pt x="579" y="2970"/>
                  </a:cubicBezTo>
                  <a:cubicBezTo>
                    <a:pt x="645" y="2937"/>
                    <a:pt x="700" y="2881"/>
                    <a:pt x="723" y="2747"/>
                  </a:cubicBezTo>
                  <a:cubicBezTo>
                    <a:pt x="745" y="2470"/>
                    <a:pt x="890" y="2003"/>
                    <a:pt x="1179" y="1380"/>
                  </a:cubicBezTo>
                  <a:cubicBezTo>
                    <a:pt x="1468" y="757"/>
                    <a:pt x="1669" y="590"/>
                    <a:pt x="1669" y="590"/>
                  </a:cubicBezTo>
                  <a:lnTo>
                    <a:pt x="1335" y="112"/>
                  </a:lnTo>
                  <a:cubicBezTo>
                    <a:pt x="1335" y="112"/>
                    <a:pt x="1056" y="23"/>
                    <a:pt x="7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57" name="Google Shape;17457;p24"/>
            <p:cNvSpPr/>
            <p:nvPr/>
          </p:nvSpPr>
          <p:spPr>
            <a:xfrm flipH="1">
              <a:off x="260328" y="988783"/>
              <a:ext cx="76319" cy="11779"/>
            </a:xfrm>
            <a:custGeom>
              <a:avLst/>
              <a:gdLst/>
              <a:ahLst/>
              <a:cxnLst/>
              <a:rect l="l" t="t" r="r" b="b"/>
              <a:pathLst>
                <a:path w="946" h="146" extrusionOk="0">
                  <a:moveTo>
                    <a:pt x="234" y="1"/>
                  </a:moveTo>
                  <a:cubicBezTo>
                    <a:pt x="179" y="1"/>
                    <a:pt x="134" y="1"/>
                    <a:pt x="90" y="12"/>
                  </a:cubicBezTo>
                  <a:lnTo>
                    <a:pt x="78" y="12"/>
                  </a:lnTo>
                  <a:cubicBezTo>
                    <a:pt x="56" y="45"/>
                    <a:pt x="23" y="79"/>
                    <a:pt x="1" y="112"/>
                  </a:cubicBezTo>
                  <a:lnTo>
                    <a:pt x="1" y="124"/>
                  </a:lnTo>
                  <a:lnTo>
                    <a:pt x="101" y="90"/>
                  </a:lnTo>
                  <a:cubicBezTo>
                    <a:pt x="167" y="79"/>
                    <a:pt x="246" y="68"/>
                    <a:pt x="323" y="68"/>
                  </a:cubicBezTo>
                  <a:cubicBezTo>
                    <a:pt x="345" y="68"/>
                    <a:pt x="357" y="79"/>
                    <a:pt x="379" y="79"/>
                  </a:cubicBezTo>
                  <a:cubicBezTo>
                    <a:pt x="568" y="79"/>
                    <a:pt x="757" y="101"/>
                    <a:pt x="946" y="146"/>
                  </a:cubicBezTo>
                  <a:lnTo>
                    <a:pt x="946" y="134"/>
                  </a:lnTo>
                  <a:cubicBezTo>
                    <a:pt x="924" y="124"/>
                    <a:pt x="901" y="112"/>
                    <a:pt x="879" y="112"/>
                  </a:cubicBezTo>
                  <a:lnTo>
                    <a:pt x="879" y="124"/>
                  </a:lnTo>
                  <a:cubicBezTo>
                    <a:pt x="868" y="112"/>
                    <a:pt x="868" y="112"/>
                    <a:pt x="868" y="101"/>
                  </a:cubicBezTo>
                  <a:cubicBezTo>
                    <a:pt x="713" y="57"/>
                    <a:pt x="545" y="23"/>
                    <a:pt x="3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58" name="Google Shape;17458;p24"/>
            <p:cNvSpPr/>
            <p:nvPr/>
          </p:nvSpPr>
          <p:spPr>
            <a:xfrm flipH="1">
              <a:off x="344634" y="1022022"/>
              <a:ext cx="60184" cy="70994"/>
            </a:xfrm>
            <a:custGeom>
              <a:avLst/>
              <a:gdLst/>
              <a:ahLst/>
              <a:cxnLst/>
              <a:rect l="l" t="t" r="r" b="b"/>
              <a:pathLst>
                <a:path w="746" h="880" extrusionOk="0">
                  <a:moveTo>
                    <a:pt x="745" y="1"/>
                  </a:moveTo>
                  <a:lnTo>
                    <a:pt x="745" y="1"/>
                  </a:lnTo>
                  <a:cubicBezTo>
                    <a:pt x="712" y="23"/>
                    <a:pt x="690" y="34"/>
                    <a:pt x="668" y="56"/>
                  </a:cubicBezTo>
                  <a:cubicBezTo>
                    <a:pt x="512" y="157"/>
                    <a:pt x="379" y="279"/>
                    <a:pt x="278" y="424"/>
                  </a:cubicBezTo>
                  <a:cubicBezTo>
                    <a:pt x="167" y="568"/>
                    <a:pt x="78" y="723"/>
                    <a:pt x="1" y="879"/>
                  </a:cubicBezTo>
                  <a:cubicBezTo>
                    <a:pt x="122" y="746"/>
                    <a:pt x="223" y="612"/>
                    <a:pt x="334" y="479"/>
                  </a:cubicBezTo>
                  <a:cubicBezTo>
                    <a:pt x="456" y="345"/>
                    <a:pt x="567" y="212"/>
                    <a:pt x="701" y="112"/>
                  </a:cubicBezTo>
                  <a:cubicBezTo>
                    <a:pt x="712" y="101"/>
                    <a:pt x="723" y="90"/>
                    <a:pt x="735" y="90"/>
                  </a:cubicBezTo>
                  <a:cubicBezTo>
                    <a:pt x="735" y="56"/>
                    <a:pt x="735" y="34"/>
                    <a:pt x="7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59" name="Google Shape;17459;p24"/>
            <p:cNvSpPr/>
            <p:nvPr/>
          </p:nvSpPr>
          <p:spPr>
            <a:xfrm flipH="1">
              <a:off x="268315" y="1005886"/>
              <a:ext cx="77287" cy="23396"/>
            </a:xfrm>
            <a:custGeom>
              <a:avLst/>
              <a:gdLst/>
              <a:ahLst/>
              <a:cxnLst/>
              <a:rect l="l" t="t" r="r" b="b"/>
              <a:pathLst>
                <a:path w="958" h="290" extrusionOk="0">
                  <a:moveTo>
                    <a:pt x="957" y="1"/>
                  </a:moveTo>
                  <a:cubicBezTo>
                    <a:pt x="779" y="11"/>
                    <a:pt x="601" y="23"/>
                    <a:pt x="423" y="45"/>
                  </a:cubicBezTo>
                  <a:cubicBezTo>
                    <a:pt x="278" y="67"/>
                    <a:pt x="134" y="123"/>
                    <a:pt x="11" y="201"/>
                  </a:cubicBezTo>
                  <a:cubicBezTo>
                    <a:pt x="1" y="234"/>
                    <a:pt x="1" y="256"/>
                    <a:pt x="1" y="290"/>
                  </a:cubicBezTo>
                  <a:cubicBezTo>
                    <a:pt x="123" y="189"/>
                    <a:pt x="268" y="123"/>
                    <a:pt x="434" y="90"/>
                  </a:cubicBezTo>
                  <a:cubicBezTo>
                    <a:pt x="601" y="56"/>
                    <a:pt x="779" y="34"/>
                    <a:pt x="957" y="11"/>
                  </a:cubicBezTo>
                  <a:lnTo>
                    <a:pt x="95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60" name="Google Shape;17460;p24"/>
            <p:cNvSpPr/>
            <p:nvPr/>
          </p:nvSpPr>
          <p:spPr>
            <a:xfrm flipH="1">
              <a:off x="346408" y="1054373"/>
              <a:ext cx="24283" cy="37756"/>
            </a:xfrm>
            <a:custGeom>
              <a:avLst/>
              <a:gdLst/>
              <a:ahLst/>
              <a:cxnLst/>
              <a:rect l="l" t="t" r="r" b="b"/>
              <a:pathLst>
                <a:path w="301" h="468" extrusionOk="0">
                  <a:moveTo>
                    <a:pt x="300" y="0"/>
                  </a:moveTo>
                  <a:cubicBezTo>
                    <a:pt x="267" y="33"/>
                    <a:pt x="233" y="78"/>
                    <a:pt x="211" y="122"/>
                  </a:cubicBezTo>
                  <a:cubicBezTo>
                    <a:pt x="144" y="245"/>
                    <a:pt x="78" y="356"/>
                    <a:pt x="0" y="467"/>
                  </a:cubicBezTo>
                  <a:cubicBezTo>
                    <a:pt x="122" y="401"/>
                    <a:pt x="211" y="289"/>
                    <a:pt x="289" y="178"/>
                  </a:cubicBezTo>
                  <a:cubicBezTo>
                    <a:pt x="300" y="178"/>
                    <a:pt x="300" y="167"/>
                    <a:pt x="300" y="167"/>
                  </a:cubicBezTo>
                  <a:lnTo>
                    <a:pt x="3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61" name="Google Shape;17461;p24"/>
            <p:cNvSpPr/>
            <p:nvPr/>
          </p:nvSpPr>
          <p:spPr>
            <a:xfrm flipH="1">
              <a:off x="270170" y="1013954"/>
              <a:ext cx="76319" cy="53891"/>
            </a:xfrm>
            <a:custGeom>
              <a:avLst/>
              <a:gdLst/>
              <a:ahLst/>
              <a:cxnLst/>
              <a:rect l="l" t="t" r="r" b="b"/>
              <a:pathLst>
                <a:path w="946" h="668" extrusionOk="0">
                  <a:moveTo>
                    <a:pt x="934" y="0"/>
                  </a:moveTo>
                  <a:cubicBezTo>
                    <a:pt x="835" y="89"/>
                    <a:pt x="701" y="112"/>
                    <a:pt x="568" y="145"/>
                  </a:cubicBezTo>
                  <a:cubicBezTo>
                    <a:pt x="501" y="156"/>
                    <a:pt x="434" y="178"/>
                    <a:pt x="368" y="201"/>
                  </a:cubicBezTo>
                  <a:cubicBezTo>
                    <a:pt x="301" y="223"/>
                    <a:pt x="234" y="267"/>
                    <a:pt x="178" y="312"/>
                  </a:cubicBezTo>
                  <a:cubicBezTo>
                    <a:pt x="111" y="368"/>
                    <a:pt x="56" y="435"/>
                    <a:pt x="0" y="501"/>
                  </a:cubicBezTo>
                  <a:lnTo>
                    <a:pt x="0" y="668"/>
                  </a:lnTo>
                  <a:cubicBezTo>
                    <a:pt x="78" y="556"/>
                    <a:pt x="145" y="457"/>
                    <a:pt x="234" y="368"/>
                  </a:cubicBezTo>
                  <a:cubicBezTo>
                    <a:pt x="323" y="279"/>
                    <a:pt x="445" y="234"/>
                    <a:pt x="578" y="190"/>
                  </a:cubicBezTo>
                  <a:cubicBezTo>
                    <a:pt x="701" y="156"/>
                    <a:pt x="845" y="112"/>
                    <a:pt x="946" y="12"/>
                  </a:cubicBezTo>
                  <a:lnTo>
                    <a:pt x="93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62" name="Google Shape;17462;p24"/>
            <p:cNvSpPr/>
            <p:nvPr/>
          </p:nvSpPr>
          <p:spPr>
            <a:xfrm flipH="1">
              <a:off x="278237" y="1027427"/>
              <a:ext cx="58409" cy="53891"/>
            </a:xfrm>
            <a:custGeom>
              <a:avLst/>
              <a:gdLst/>
              <a:ahLst/>
              <a:cxnLst/>
              <a:rect l="l" t="t" r="r" b="b"/>
              <a:pathLst>
                <a:path w="724" h="668" extrusionOk="0">
                  <a:moveTo>
                    <a:pt x="723" y="1"/>
                  </a:moveTo>
                  <a:lnTo>
                    <a:pt x="723" y="1"/>
                  </a:lnTo>
                  <a:cubicBezTo>
                    <a:pt x="590" y="78"/>
                    <a:pt x="468" y="156"/>
                    <a:pt x="357" y="256"/>
                  </a:cubicBezTo>
                  <a:cubicBezTo>
                    <a:pt x="278" y="312"/>
                    <a:pt x="212" y="367"/>
                    <a:pt x="145" y="434"/>
                  </a:cubicBezTo>
                  <a:cubicBezTo>
                    <a:pt x="90" y="501"/>
                    <a:pt x="34" y="579"/>
                    <a:pt x="1" y="668"/>
                  </a:cubicBezTo>
                  <a:cubicBezTo>
                    <a:pt x="78" y="612"/>
                    <a:pt x="145" y="557"/>
                    <a:pt x="212" y="490"/>
                  </a:cubicBezTo>
                  <a:lnTo>
                    <a:pt x="223" y="478"/>
                  </a:lnTo>
                  <a:cubicBezTo>
                    <a:pt x="390" y="245"/>
                    <a:pt x="568" y="100"/>
                    <a:pt x="7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63" name="Google Shape;17463;p24"/>
            <p:cNvSpPr/>
            <p:nvPr/>
          </p:nvSpPr>
          <p:spPr>
            <a:xfrm flipH="1">
              <a:off x="-34944" y="980635"/>
              <a:ext cx="278248" cy="219194"/>
            </a:xfrm>
            <a:custGeom>
              <a:avLst/>
              <a:gdLst/>
              <a:ahLst/>
              <a:cxnLst/>
              <a:rect l="l" t="t" r="r" b="b"/>
              <a:pathLst>
                <a:path w="3449" h="2717" extrusionOk="0">
                  <a:moveTo>
                    <a:pt x="803" y="1"/>
                  </a:moveTo>
                  <a:cubicBezTo>
                    <a:pt x="545" y="1"/>
                    <a:pt x="145" y="247"/>
                    <a:pt x="145" y="247"/>
                  </a:cubicBezTo>
                  <a:lnTo>
                    <a:pt x="1" y="536"/>
                  </a:lnTo>
                  <a:cubicBezTo>
                    <a:pt x="1" y="536"/>
                    <a:pt x="2" y="536"/>
                    <a:pt x="4" y="536"/>
                  </a:cubicBezTo>
                  <a:cubicBezTo>
                    <a:pt x="20" y="536"/>
                    <a:pt x="104" y="545"/>
                    <a:pt x="223" y="714"/>
                  </a:cubicBezTo>
                  <a:cubicBezTo>
                    <a:pt x="356" y="914"/>
                    <a:pt x="245" y="1214"/>
                    <a:pt x="312" y="1671"/>
                  </a:cubicBezTo>
                  <a:cubicBezTo>
                    <a:pt x="379" y="2126"/>
                    <a:pt x="646" y="2227"/>
                    <a:pt x="879" y="2471"/>
                  </a:cubicBezTo>
                  <a:cubicBezTo>
                    <a:pt x="1020" y="2634"/>
                    <a:pt x="1112" y="2675"/>
                    <a:pt x="1229" y="2675"/>
                  </a:cubicBezTo>
                  <a:cubicBezTo>
                    <a:pt x="1296" y="2675"/>
                    <a:pt x="1371" y="2661"/>
                    <a:pt x="1469" y="2649"/>
                  </a:cubicBezTo>
                  <a:cubicBezTo>
                    <a:pt x="1500" y="2644"/>
                    <a:pt x="1531" y="2642"/>
                    <a:pt x="1561" y="2642"/>
                  </a:cubicBezTo>
                  <a:cubicBezTo>
                    <a:pt x="1659" y="2642"/>
                    <a:pt x="1753" y="2665"/>
                    <a:pt x="1847" y="2682"/>
                  </a:cubicBezTo>
                  <a:cubicBezTo>
                    <a:pt x="1958" y="2705"/>
                    <a:pt x="2069" y="2716"/>
                    <a:pt x="2191" y="2716"/>
                  </a:cubicBezTo>
                  <a:cubicBezTo>
                    <a:pt x="2447" y="2694"/>
                    <a:pt x="2447" y="2638"/>
                    <a:pt x="2681" y="2482"/>
                  </a:cubicBezTo>
                  <a:cubicBezTo>
                    <a:pt x="2925" y="2326"/>
                    <a:pt x="3103" y="2438"/>
                    <a:pt x="3214" y="2326"/>
                  </a:cubicBezTo>
                  <a:cubicBezTo>
                    <a:pt x="3326" y="2227"/>
                    <a:pt x="3448" y="1815"/>
                    <a:pt x="3293" y="1604"/>
                  </a:cubicBezTo>
                  <a:cubicBezTo>
                    <a:pt x="3137" y="1404"/>
                    <a:pt x="3059" y="992"/>
                    <a:pt x="2770" y="658"/>
                  </a:cubicBezTo>
                  <a:cubicBezTo>
                    <a:pt x="2646" y="516"/>
                    <a:pt x="2523" y="473"/>
                    <a:pt x="2404" y="473"/>
                  </a:cubicBezTo>
                  <a:cubicBezTo>
                    <a:pt x="2246" y="473"/>
                    <a:pt x="2096" y="550"/>
                    <a:pt x="1969" y="569"/>
                  </a:cubicBezTo>
                  <a:cubicBezTo>
                    <a:pt x="1920" y="578"/>
                    <a:pt x="1880" y="583"/>
                    <a:pt x="1846" y="583"/>
                  </a:cubicBezTo>
                  <a:cubicBezTo>
                    <a:pt x="1719" y="583"/>
                    <a:pt x="1676" y="514"/>
                    <a:pt x="1535" y="347"/>
                  </a:cubicBezTo>
                  <a:cubicBezTo>
                    <a:pt x="1346" y="146"/>
                    <a:pt x="1101" y="13"/>
                    <a:pt x="834" y="2"/>
                  </a:cubicBezTo>
                  <a:cubicBezTo>
                    <a:pt x="824" y="1"/>
                    <a:pt x="814" y="1"/>
                    <a:pt x="8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64" name="Google Shape;17464;p24"/>
            <p:cNvSpPr/>
            <p:nvPr/>
          </p:nvSpPr>
          <p:spPr>
            <a:xfrm flipH="1">
              <a:off x="70095" y="980635"/>
              <a:ext cx="173209" cy="216451"/>
            </a:xfrm>
            <a:custGeom>
              <a:avLst/>
              <a:gdLst/>
              <a:ahLst/>
              <a:cxnLst/>
              <a:rect l="l" t="t" r="r" b="b"/>
              <a:pathLst>
                <a:path w="2147" h="2683" extrusionOk="0">
                  <a:moveTo>
                    <a:pt x="803" y="1"/>
                  </a:moveTo>
                  <a:cubicBezTo>
                    <a:pt x="545" y="1"/>
                    <a:pt x="145" y="247"/>
                    <a:pt x="145" y="247"/>
                  </a:cubicBezTo>
                  <a:lnTo>
                    <a:pt x="1" y="536"/>
                  </a:lnTo>
                  <a:cubicBezTo>
                    <a:pt x="1" y="536"/>
                    <a:pt x="2" y="536"/>
                    <a:pt x="4" y="536"/>
                  </a:cubicBezTo>
                  <a:cubicBezTo>
                    <a:pt x="20" y="536"/>
                    <a:pt x="104" y="545"/>
                    <a:pt x="223" y="714"/>
                  </a:cubicBezTo>
                  <a:cubicBezTo>
                    <a:pt x="356" y="914"/>
                    <a:pt x="245" y="1214"/>
                    <a:pt x="312" y="1671"/>
                  </a:cubicBezTo>
                  <a:cubicBezTo>
                    <a:pt x="379" y="2126"/>
                    <a:pt x="646" y="2227"/>
                    <a:pt x="879" y="2471"/>
                  </a:cubicBezTo>
                  <a:cubicBezTo>
                    <a:pt x="1020" y="2634"/>
                    <a:pt x="1112" y="2675"/>
                    <a:pt x="1229" y="2675"/>
                  </a:cubicBezTo>
                  <a:cubicBezTo>
                    <a:pt x="1296" y="2675"/>
                    <a:pt x="1371" y="2661"/>
                    <a:pt x="1469" y="2649"/>
                  </a:cubicBezTo>
                  <a:cubicBezTo>
                    <a:pt x="1502" y="2644"/>
                    <a:pt x="1535" y="2642"/>
                    <a:pt x="1567" y="2642"/>
                  </a:cubicBezTo>
                  <a:cubicBezTo>
                    <a:pt x="1670" y="2642"/>
                    <a:pt x="1764" y="2665"/>
                    <a:pt x="1858" y="2682"/>
                  </a:cubicBezTo>
                  <a:cubicBezTo>
                    <a:pt x="1880" y="2549"/>
                    <a:pt x="1936" y="2427"/>
                    <a:pt x="1991" y="2304"/>
                  </a:cubicBezTo>
                  <a:cubicBezTo>
                    <a:pt x="2080" y="2082"/>
                    <a:pt x="2147" y="1826"/>
                    <a:pt x="2025" y="1626"/>
                  </a:cubicBezTo>
                  <a:cubicBezTo>
                    <a:pt x="1958" y="1515"/>
                    <a:pt x="1847" y="1437"/>
                    <a:pt x="1758" y="1337"/>
                  </a:cubicBezTo>
                  <a:cubicBezTo>
                    <a:pt x="1568" y="1103"/>
                    <a:pt x="1602" y="781"/>
                    <a:pt x="1535" y="492"/>
                  </a:cubicBezTo>
                  <a:cubicBezTo>
                    <a:pt x="1513" y="413"/>
                    <a:pt x="1491" y="347"/>
                    <a:pt x="1457" y="280"/>
                  </a:cubicBezTo>
                  <a:cubicBezTo>
                    <a:pt x="1279" y="113"/>
                    <a:pt x="1068" y="13"/>
                    <a:pt x="834" y="2"/>
                  </a:cubicBezTo>
                  <a:cubicBezTo>
                    <a:pt x="824" y="1"/>
                    <a:pt x="814" y="1"/>
                    <a:pt x="8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65" name="Google Shape;17465;p24"/>
            <p:cNvSpPr/>
            <p:nvPr/>
          </p:nvSpPr>
          <p:spPr>
            <a:xfrm flipH="1">
              <a:off x="83486" y="1025652"/>
              <a:ext cx="123029" cy="122949"/>
            </a:xfrm>
            <a:custGeom>
              <a:avLst/>
              <a:gdLst/>
              <a:ahLst/>
              <a:cxnLst/>
              <a:rect l="l" t="t" r="r" b="b"/>
              <a:pathLst>
                <a:path w="1525" h="1524" extrusionOk="0">
                  <a:moveTo>
                    <a:pt x="0" y="0"/>
                  </a:moveTo>
                  <a:cubicBezTo>
                    <a:pt x="1" y="0"/>
                    <a:pt x="2" y="0"/>
                    <a:pt x="2" y="1"/>
                  </a:cubicBezTo>
                  <a:lnTo>
                    <a:pt x="2" y="1"/>
                  </a:lnTo>
                  <a:cubicBezTo>
                    <a:pt x="2" y="0"/>
                    <a:pt x="1" y="0"/>
                    <a:pt x="0" y="0"/>
                  </a:cubicBezTo>
                  <a:close/>
                  <a:moveTo>
                    <a:pt x="2" y="1"/>
                  </a:moveTo>
                  <a:cubicBezTo>
                    <a:pt x="12" y="2"/>
                    <a:pt x="12" y="11"/>
                    <a:pt x="22" y="11"/>
                  </a:cubicBezTo>
                  <a:cubicBezTo>
                    <a:pt x="190" y="45"/>
                    <a:pt x="334" y="145"/>
                    <a:pt x="467" y="245"/>
                  </a:cubicBezTo>
                  <a:cubicBezTo>
                    <a:pt x="623" y="345"/>
                    <a:pt x="779" y="456"/>
                    <a:pt x="901" y="589"/>
                  </a:cubicBezTo>
                  <a:cubicBezTo>
                    <a:pt x="968" y="656"/>
                    <a:pt x="1023" y="734"/>
                    <a:pt x="1068" y="812"/>
                  </a:cubicBezTo>
                  <a:cubicBezTo>
                    <a:pt x="1112" y="890"/>
                    <a:pt x="1146" y="968"/>
                    <a:pt x="1191" y="1057"/>
                  </a:cubicBezTo>
                  <a:cubicBezTo>
                    <a:pt x="1224" y="1146"/>
                    <a:pt x="1268" y="1224"/>
                    <a:pt x="1324" y="1313"/>
                  </a:cubicBezTo>
                  <a:cubicBezTo>
                    <a:pt x="1369" y="1390"/>
                    <a:pt x="1435" y="1469"/>
                    <a:pt x="1513" y="1524"/>
                  </a:cubicBezTo>
                  <a:lnTo>
                    <a:pt x="1524" y="1513"/>
                  </a:lnTo>
                  <a:cubicBezTo>
                    <a:pt x="1402" y="1368"/>
                    <a:pt x="1346" y="1190"/>
                    <a:pt x="1280" y="1024"/>
                  </a:cubicBezTo>
                  <a:cubicBezTo>
                    <a:pt x="1235" y="935"/>
                    <a:pt x="1201" y="846"/>
                    <a:pt x="1146" y="757"/>
                  </a:cubicBezTo>
                  <a:cubicBezTo>
                    <a:pt x="1090" y="678"/>
                    <a:pt x="1023" y="601"/>
                    <a:pt x="957" y="534"/>
                  </a:cubicBezTo>
                  <a:cubicBezTo>
                    <a:pt x="812" y="401"/>
                    <a:pt x="657" y="300"/>
                    <a:pt x="501" y="201"/>
                  </a:cubicBezTo>
                  <a:cubicBezTo>
                    <a:pt x="346" y="112"/>
                    <a:pt x="179" y="12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66" name="Google Shape;17466;p24"/>
            <p:cNvSpPr/>
            <p:nvPr/>
          </p:nvSpPr>
          <p:spPr>
            <a:xfrm flipH="1">
              <a:off x="46778" y="1065990"/>
              <a:ext cx="65508" cy="64701"/>
            </a:xfrm>
            <a:custGeom>
              <a:avLst/>
              <a:gdLst/>
              <a:ahLst/>
              <a:cxnLst/>
              <a:rect l="l" t="t" r="r" b="b"/>
              <a:pathLst>
                <a:path w="812" h="802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89"/>
                    <a:pt x="56" y="168"/>
                    <a:pt x="100" y="234"/>
                  </a:cubicBezTo>
                  <a:cubicBezTo>
                    <a:pt x="134" y="267"/>
                    <a:pt x="167" y="301"/>
                    <a:pt x="189" y="346"/>
                  </a:cubicBezTo>
                  <a:cubicBezTo>
                    <a:pt x="267" y="412"/>
                    <a:pt x="345" y="468"/>
                    <a:pt x="389" y="546"/>
                  </a:cubicBezTo>
                  <a:cubicBezTo>
                    <a:pt x="512" y="657"/>
                    <a:pt x="645" y="757"/>
                    <a:pt x="801" y="801"/>
                  </a:cubicBezTo>
                  <a:lnTo>
                    <a:pt x="812" y="791"/>
                  </a:lnTo>
                  <a:cubicBezTo>
                    <a:pt x="623" y="690"/>
                    <a:pt x="468" y="534"/>
                    <a:pt x="334" y="379"/>
                  </a:cubicBezTo>
                  <a:cubicBezTo>
                    <a:pt x="223" y="257"/>
                    <a:pt x="122" y="12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67" name="Google Shape;17467;p24"/>
            <p:cNvSpPr/>
            <p:nvPr/>
          </p:nvSpPr>
          <p:spPr>
            <a:xfrm flipH="1">
              <a:off x="80824" y="1008549"/>
              <a:ext cx="129322" cy="101489"/>
            </a:xfrm>
            <a:custGeom>
              <a:avLst/>
              <a:gdLst/>
              <a:ahLst/>
              <a:cxnLst/>
              <a:rect l="l" t="t" r="r" b="b"/>
              <a:pathLst>
                <a:path w="1603" h="1258" extrusionOk="0">
                  <a:moveTo>
                    <a:pt x="101" y="1"/>
                  </a:moveTo>
                  <a:cubicBezTo>
                    <a:pt x="67" y="1"/>
                    <a:pt x="34" y="12"/>
                    <a:pt x="1" y="23"/>
                  </a:cubicBezTo>
                  <a:lnTo>
                    <a:pt x="1" y="34"/>
                  </a:lnTo>
                  <a:cubicBezTo>
                    <a:pt x="34" y="23"/>
                    <a:pt x="57" y="12"/>
                    <a:pt x="90" y="12"/>
                  </a:cubicBezTo>
                  <a:cubicBezTo>
                    <a:pt x="112" y="12"/>
                    <a:pt x="134" y="23"/>
                    <a:pt x="156" y="23"/>
                  </a:cubicBezTo>
                  <a:cubicBezTo>
                    <a:pt x="201" y="34"/>
                    <a:pt x="257" y="57"/>
                    <a:pt x="301" y="90"/>
                  </a:cubicBezTo>
                  <a:lnTo>
                    <a:pt x="568" y="257"/>
                  </a:lnTo>
                  <a:cubicBezTo>
                    <a:pt x="746" y="379"/>
                    <a:pt x="913" y="512"/>
                    <a:pt x="1068" y="657"/>
                  </a:cubicBezTo>
                  <a:cubicBezTo>
                    <a:pt x="1157" y="746"/>
                    <a:pt x="1236" y="846"/>
                    <a:pt x="1313" y="946"/>
                  </a:cubicBezTo>
                  <a:cubicBezTo>
                    <a:pt x="1269" y="880"/>
                    <a:pt x="1236" y="801"/>
                    <a:pt x="1213" y="712"/>
                  </a:cubicBezTo>
                  <a:lnTo>
                    <a:pt x="1113" y="613"/>
                  </a:lnTo>
                  <a:cubicBezTo>
                    <a:pt x="946" y="468"/>
                    <a:pt x="779" y="334"/>
                    <a:pt x="591" y="223"/>
                  </a:cubicBezTo>
                  <a:cubicBezTo>
                    <a:pt x="502" y="168"/>
                    <a:pt x="401" y="112"/>
                    <a:pt x="312" y="67"/>
                  </a:cubicBezTo>
                  <a:cubicBezTo>
                    <a:pt x="257" y="34"/>
                    <a:pt x="212" y="12"/>
                    <a:pt x="156" y="12"/>
                  </a:cubicBezTo>
                  <a:cubicBezTo>
                    <a:pt x="134" y="1"/>
                    <a:pt x="123" y="1"/>
                    <a:pt x="101" y="1"/>
                  </a:cubicBezTo>
                  <a:close/>
                  <a:moveTo>
                    <a:pt x="1402" y="1058"/>
                  </a:moveTo>
                  <a:lnTo>
                    <a:pt x="1402" y="1058"/>
                  </a:lnTo>
                  <a:cubicBezTo>
                    <a:pt x="1412" y="1066"/>
                    <a:pt x="1422" y="1075"/>
                    <a:pt x="1433" y="1083"/>
                  </a:cubicBezTo>
                  <a:lnTo>
                    <a:pt x="1433" y="1083"/>
                  </a:lnTo>
                  <a:cubicBezTo>
                    <a:pt x="1423" y="1074"/>
                    <a:pt x="1413" y="1065"/>
                    <a:pt x="1402" y="1058"/>
                  </a:cubicBezTo>
                  <a:close/>
                  <a:moveTo>
                    <a:pt x="1433" y="1083"/>
                  </a:moveTo>
                  <a:cubicBezTo>
                    <a:pt x="1451" y="1102"/>
                    <a:pt x="1466" y="1124"/>
                    <a:pt x="1480" y="1147"/>
                  </a:cubicBezTo>
                  <a:cubicBezTo>
                    <a:pt x="1525" y="1180"/>
                    <a:pt x="1569" y="1224"/>
                    <a:pt x="1602" y="1258"/>
                  </a:cubicBezTo>
                  <a:cubicBezTo>
                    <a:pt x="1564" y="1190"/>
                    <a:pt x="1500" y="1139"/>
                    <a:pt x="1433" y="10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68" name="Google Shape;17468;p24"/>
            <p:cNvSpPr/>
            <p:nvPr/>
          </p:nvSpPr>
          <p:spPr>
            <a:xfrm flipH="1">
              <a:off x="43148" y="1032832"/>
              <a:ext cx="74544" cy="50341"/>
            </a:xfrm>
            <a:custGeom>
              <a:avLst/>
              <a:gdLst/>
              <a:ahLst/>
              <a:cxnLst/>
              <a:rect l="l" t="t" r="r" b="b"/>
              <a:pathLst>
                <a:path w="924" h="624" extrusionOk="0">
                  <a:moveTo>
                    <a:pt x="1" y="0"/>
                  </a:moveTo>
                  <a:cubicBezTo>
                    <a:pt x="11" y="45"/>
                    <a:pt x="11" y="89"/>
                    <a:pt x="23" y="122"/>
                  </a:cubicBezTo>
                  <a:cubicBezTo>
                    <a:pt x="112" y="223"/>
                    <a:pt x="212" y="312"/>
                    <a:pt x="323" y="401"/>
                  </a:cubicBezTo>
                  <a:cubicBezTo>
                    <a:pt x="412" y="456"/>
                    <a:pt x="501" y="523"/>
                    <a:pt x="601" y="556"/>
                  </a:cubicBezTo>
                  <a:cubicBezTo>
                    <a:pt x="656" y="579"/>
                    <a:pt x="712" y="601"/>
                    <a:pt x="757" y="612"/>
                  </a:cubicBezTo>
                  <a:cubicBezTo>
                    <a:pt x="801" y="612"/>
                    <a:pt x="846" y="623"/>
                    <a:pt x="890" y="623"/>
                  </a:cubicBezTo>
                  <a:lnTo>
                    <a:pt x="923" y="623"/>
                  </a:lnTo>
                  <a:lnTo>
                    <a:pt x="923" y="612"/>
                  </a:lnTo>
                  <a:cubicBezTo>
                    <a:pt x="712" y="579"/>
                    <a:pt x="535" y="467"/>
                    <a:pt x="367" y="334"/>
                  </a:cubicBezTo>
                  <a:cubicBezTo>
                    <a:pt x="245" y="233"/>
                    <a:pt x="123" y="112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69" name="Google Shape;17469;p24"/>
            <p:cNvSpPr/>
            <p:nvPr/>
          </p:nvSpPr>
          <p:spPr>
            <a:xfrm flipH="1">
              <a:off x="115837" y="998706"/>
              <a:ext cx="67364" cy="44049"/>
            </a:xfrm>
            <a:custGeom>
              <a:avLst/>
              <a:gdLst/>
              <a:ahLst/>
              <a:cxnLst/>
              <a:rect l="l" t="t" r="r" b="b"/>
              <a:pathLst>
                <a:path w="835" h="546" extrusionOk="0">
                  <a:moveTo>
                    <a:pt x="79" y="1"/>
                  </a:moveTo>
                  <a:cubicBezTo>
                    <a:pt x="45" y="1"/>
                    <a:pt x="23" y="11"/>
                    <a:pt x="0" y="23"/>
                  </a:cubicBezTo>
                  <a:cubicBezTo>
                    <a:pt x="45" y="34"/>
                    <a:pt x="89" y="34"/>
                    <a:pt x="134" y="56"/>
                  </a:cubicBezTo>
                  <a:cubicBezTo>
                    <a:pt x="334" y="112"/>
                    <a:pt x="512" y="234"/>
                    <a:pt x="668" y="379"/>
                  </a:cubicBezTo>
                  <a:lnTo>
                    <a:pt x="835" y="545"/>
                  </a:lnTo>
                  <a:cubicBezTo>
                    <a:pt x="823" y="512"/>
                    <a:pt x="823" y="468"/>
                    <a:pt x="813" y="423"/>
                  </a:cubicBezTo>
                  <a:cubicBezTo>
                    <a:pt x="779" y="390"/>
                    <a:pt x="746" y="357"/>
                    <a:pt x="712" y="334"/>
                  </a:cubicBezTo>
                  <a:cubicBezTo>
                    <a:pt x="546" y="189"/>
                    <a:pt x="356" y="67"/>
                    <a:pt x="145" y="11"/>
                  </a:cubicBezTo>
                  <a:cubicBezTo>
                    <a:pt x="123" y="11"/>
                    <a:pt x="101" y="1"/>
                    <a:pt x="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70" name="Google Shape;17470;p24"/>
            <p:cNvSpPr/>
            <p:nvPr/>
          </p:nvSpPr>
          <p:spPr>
            <a:xfrm flipH="1">
              <a:off x="96961" y="1014841"/>
              <a:ext cx="264775" cy="270907"/>
            </a:xfrm>
            <a:custGeom>
              <a:avLst/>
              <a:gdLst/>
              <a:ahLst/>
              <a:cxnLst/>
              <a:rect l="l" t="t" r="r" b="b"/>
              <a:pathLst>
                <a:path w="3282" h="3358" extrusionOk="0">
                  <a:moveTo>
                    <a:pt x="1380" y="1"/>
                  </a:moveTo>
                  <a:cubicBezTo>
                    <a:pt x="1380" y="1"/>
                    <a:pt x="801" y="123"/>
                    <a:pt x="401" y="846"/>
                  </a:cubicBezTo>
                  <a:cubicBezTo>
                    <a:pt x="0" y="1569"/>
                    <a:pt x="156" y="1981"/>
                    <a:pt x="634" y="2503"/>
                  </a:cubicBezTo>
                  <a:cubicBezTo>
                    <a:pt x="1101" y="3037"/>
                    <a:pt x="1235" y="3126"/>
                    <a:pt x="1368" y="3137"/>
                  </a:cubicBezTo>
                  <a:cubicBezTo>
                    <a:pt x="1385" y="3143"/>
                    <a:pt x="1399" y="3145"/>
                    <a:pt x="1412" y="3145"/>
                  </a:cubicBezTo>
                  <a:cubicBezTo>
                    <a:pt x="1424" y="3145"/>
                    <a:pt x="1435" y="3143"/>
                    <a:pt x="1446" y="3137"/>
                  </a:cubicBezTo>
                  <a:cubicBezTo>
                    <a:pt x="1501" y="3137"/>
                    <a:pt x="1524" y="3137"/>
                    <a:pt x="1624" y="3215"/>
                  </a:cubicBezTo>
                  <a:cubicBezTo>
                    <a:pt x="1743" y="3297"/>
                    <a:pt x="1787" y="3357"/>
                    <a:pt x="1854" y="3357"/>
                  </a:cubicBezTo>
                  <a:cubicBezTo>
                    <a:pt x="1868" y="3357"/>
                    <a:pt x="1884" y="3354"/>
                    <a:pt x="1902" y="3348"/>
                  </a:cubicBezTo>
                  <a:cubicBezTo>
                    <a:pt x="1991" y="3315"/>
                    <a:pt x="2236" y="2837"/>
                    <a:pt x="2369" y="2715"/>
                  </a:cubicBezTo>
                  <a:cubicBezTo>
                    <a:pt x="2502" y="2604"/>
                    <a:pt x="2591" y="2604"/>
                    <a:pt x="2692" y="2581"/>
                  </a:cubicBezTo>
                  <a:cubicBezTo>
                    <a:pt x="2781" y="2570"/>
                    <a:pt x="3081" y="2225"/>
                    <a:pt x="3103" y="2047"/>
                  </a:cubicBezTo>
                  <a:cubicBezTo>
                    <a:pt x="3125" y="1869"/>
                    <a:pt x="3281" y="1625"/>
                    <a:pt x="2892" y="1069"/>
                  </a:cubicBezTo>
                  <a:cubicBezTo>
                    <a:pt x="2502" y="501"/>
                    <a:pt x="2169" y="290"/>
                    <a:pt x="2025" y="190"/>
                  </a:cubicBezTo>
                  <a:cubicBezTo>
                    <a:pt x="1880" y="90"/>
                    <a:pt x="1679" y="23"/>
                    <a:pt x="1679" y="23"/>
                  </a:cubicBezTo>
                  <a:lnTo>
                    <a:pt x="138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71" name="Google Shape;17471;p24"/>
            <p:cNvSpPr/>
            <p:nvPr/>
          </p:nvSpPr>
          <p:spPr>
            <a:xfrm flipH="1">
              <a:off x="243224" y="1015729"/>
              <a:ext cx="51229" cy="191280"/>
            </a:xfrm>
            <a:custGeom>
              <a:avLst/>
              <a:gdLst/>
              <a:ahLst/>
              <a:cxnLst/>
              <a:rect l="l" t="t" r="r" b="b"/>
              <a:pathLst>
                <a:path w="635" h="2371" extrusionOk="0">
                  <a:moveTo>
                    <a:pt x="623" y="1"/>
                  </a:moveTo>
                  <a:cubicBezTo>
                    <a:pt x="501" y="179"/>
                    <a:pt x="368" y="346"/>
                    <a:pt x="256" y="534"/>
                  </a:cubicBezTo>
                  <a:cubicBezTo>
                    <a:pt x="156" y="724"/>
                    <a:pt x="67" y="924"/>
                    <a:pt x="34" y="1147"/>
                  </a:cubicBezTo>
                  <a:cubicBezTo>
                    <a:pt x="0" y="1358"/>
                    <a:pt x="0" y="1592"/>
                    <a:pt x="56" y="1802"/>
                  </a:cubicBezTo>
                  <a:cubicBezTo>
                    <a:pt x="123" y="2014"/>
                    <a:pt x="223" y="2214"/>
                    <a:pt x="378" y="2370"/>
                  </a:cubicBezTo>
                  <a:lnTo>
                    <a:pt x="390" y="2359"/>
                  </a:lnTo>
                  <a:cubicBezTo>
                    <a:pt x="301" y="2170"/>
                    <a:pt x="234" y="1970"/>
                    <a:pt x="190" y="1769"/>
                  </a:cubicBezTo>
                  <a:cubicBezTo>
                    <a:pt x="156" y="1569"/>
                    <a:pt x="123" y="1369"/>
                    <a:pt x="145" y="1157"/>
                  </a:cubicBezTo>
                  <a:cubicBezTo>
                    <a:pt x="156" y="957"/>
                    <a:pt x="223" y="757"/>
                    <a:pt x="323" y="568"/>
                  </a:cubicBezTo>
                  <a:cubicBezTo>
                    <a:pt x="412" y="379"/>
                    <a:pt x="523" y="190"/>
                    <a:pt x="635" y="12"/>
                  </a:cubicBezTo>
                  <a:lnTo>
                    <a:pt x="62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72" name="Google Shape;17472;p24"/>
            <p:cNvSpPr/>
            <p:nvPr/>
          </p:nvSpPr>
          <p:spPr>
            <a:xfrm flipH="1">
              <a:off x="198368" y="1025652"/>
              <a:ext cx="40499" cy="142714"/>
            </a:xfrm>
            <a:custGeom>
              <a:avLst/>
              <a:gdLst/>
              <a:ahLst/>
              <a:cxnLst/>
              <a:rect l="l" t="t" r="r" b="b"/>
              <a:pathLst>
                <a:path w="502" h="1769" extrusionOk="0">
                  <a:moveTo>
                    <a:pt x="23" y="0"/>
                  </a:moveTo>
                  <a:cubicBezTo>
                    <a:pt x="1" y="78"/>
                    <a:pt x="12" y="156"/>
                    <a:pt x="35" y="234"/>
                  </a:cubicBezTo>
                  <a:cubicBezTo>
                    <a:pt x="57" y="312"/>
                    <a:pt x="101" y="389"/>
                    <a:pt x="134" y="456"/>
                  </a:cubicBezTo>
                  <a:cubicBezTo>
                    <a:pt x="212" y="589"/>
                    <a:pt x="268" y="734"/>
                    <a:pt x="301" y="879"/>
                  </a:cubicBezTo>
                  <a:cubicBezTo>
                    <a:pt x="334" y="1034"/>
                    <a:pt x="346" y="1179"/>
                    <a:pt x="357" y="1335"/>
                  </a:cubicBezTo>
                  <a:cubicBezTo>
                    <a:pt x="368" y="1479"/>
                    <a:pt x="357" y="1624"/>
                    <a:pt x="279" y="1758"/>
                  </a:cubicBezTo>
                  <a:lnTo>
                    <a:pt x="290" y="1768"/>
                  </a:lnTo>
                  <a:cubicBezTo>
                    <a:pt x="357" y="1724"/>
                    <a:pt x="413" y="1657"/>
                    <a:pt x="446" y="1580"/>
                  </a:cubicBezTo>
                  <a:cubicBezTo>
                    <a:pt x="479" y="1501"/>
                    <a:pt x="490" y="1412"/>
                    <a:pt x="490" y="1335"/>
                  </a:cubicBezTo>
                  <a:cubicBezTo>
                    <a:pt x="502" y="1168"/>
                    <a:pt x="457" y="1001"/>
                    <a:pt x="401" y="856"/>
                  </a:cubicBezTo>
                  <a:cubicBezTo>
                    <a:pt x="357" y="701"/>
                    <a:pt x="279" y="556"/>
                    <a:pt x="190" y="423"/>
                  </a:cubicBezTo>
                  <a:cubicBezTo>
                    <a:pt x="146" y="356"/>
                    <a:pt x="112" y="290"/>
                    <a:pt x="79" y="223"/>
                  </a:cubicBezTo>
                  <a:cubicBezTo>
                    <a:pt x="45" y="156"/>
                    <a:pt x="35" y="78"/>
                    <a:pt x="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73" name="Google Shape;17473;p24"/>
            <p:cNvSpPr/>
            <p:nvPr/>
          </p:nvSpPr>
          <p:spPr>
            <a:xfrm flipH="1">
              <a:off x="153513" y="1031057"/>
              <a:ext cx="71801" cy="126498"/>
            </a:xfrm>
            <a:custGeom>
              <a:avLst/>
              <a:gdLst/>
              <a:ahLst/>
              <a:cxnLst/>
              <a:rect l="l" t="t" r="r" b="b"/>
              <a:pathLst>
                <a:path w="890" h="1568" extrusionOk="0">
                  <a:moveTo>
                    <a:pt x="0" y="0"/>
                  </a:moveTo>
                  <a:lnTo>
                    <a:pt x="0" y="0"/>
                  </a:lnTo>
                  <a:cubicBezTo>
                    <a:pt x="122" y="89"/>
                    <a:pt x="245" y="200"/>
                    <a:pt x="344" y="312"/>
                  </a:cubicBezTo>
                  <a:cubicBezTo>
                    <a:pt x="445" y="423"/>
                    <a:pt x="534" y="556"/>
                    <a:pt x="601" y="690"/>
                  </a:cubicBezTo>
                  <a:cubicBezTo>
                    <a:pt x="667" y="823"/>
                    <a:pt x="712" y="967"/>
                    <a:pt x="756" y="1112"/>
                  </a:cubicBezTo>
                  <a:cubicBezTo>
                    <a:pt x="801" y="1256"/>
                    <a:pt x="823" y="1412"/>
                    <a:pt x="856" y="1568"/>
                  </a:cubicBezTo>
                  <a:cubicBezTo>
                    <a:pt x="890" y="1412"/>
                    <a:pt x="878" y="1246"/>
                    <a:pt x="845" y="1090"/>
                  </a:cubicBezTo>
                  <a:cubicBezTo>
                    <a:pt x="811" y="934"/>
                    <a:pt x="745" y="789"/>
                    <a:pt x="667" y="656"/>
                  </a:cubicBezTo>
                  <a:cubicBezTo>
                    <a:pt x="589" y="512"/>
                    <a:pt x="489" y="389"/>
                    <a:pt x="378" y="278"/>
                  </a:cubicBezTo>
                  <a:cubicBezTo>
                    <a:pt x="267" y="167"/>
                    <a:pt x="133" y="7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74" name="Google Shape;17474;p24"/>
            <p:cNvSpPr/>
            <p:nvPr/>
          </p:nvSpPr>
          <p:spPr>
            <a:xfrm flipH="1">
              <a:off x="258472" y="1026539"/>
              <a:ext cx="61958" cy="112219"/>
            </a:xfrm>
            <a:custGeom>
              <a:avLst/>
              <a:gdLst/>
              <a:ahLst/>
              <a:cxnLst/>
              <a:rect l="l" t="t" r="r" b="b"/>
              <a:pathLst>
                <a:path w="768" h="1391" extrusionOk="0">
                  <a:moveTo>
                    <a:pt x="767" y="0"/>
                  </a:moveTo>
                  <a:cubicBezTo>
                    <a:pt x="522" y="134"/>
                    <a:pt x="322" y="345"/>
                    <a:pt x="189" y="590"/>
                  </a:cubicBezTo>
                  <a:cubicBezTo>
                    <a:pt x="122" y="701"/>
                    <a:pt x="55" y="835"/>
                    <a:pt x="33" y="979"/>
                  </a:cubicBezTo>
                  <a:cubicBezTo>
                    <a:pt x="11" y="1112"/>
                    <a:pt x="0" y="1257"/>
                    <a:pt x="33" y="1391"/>
                  </a:cubicBezTo>
                  <a:cubicBezTo>
                    <a:pt x="55" y="1257"/>
                    <a:pt x="77" y="1124"/>
                    <a:pt x="111" y="990"/>
                  </a:cubicBezTo>
                  <a:cubicBezTo>
                    <a:pt x="144" y="868"/>
                    <a:pt x="189" y="734"/>
                    <a:pt x="245" y="612"/>
                  </a:cubicBezTo>
                  <a:cubicBezTo>
                    <a:pt x="367" y="378"/>
                    <a:pt x="545" y="167"/>
                    <a:pt x="767" y="12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75" name="Google Shape;17475;p24"/>
            <p:cNvSpPr/>
            <p:nvPr/>
          </p:nvSpPr>
          <p:spPr>
            <a:xfrm flipH="1">
              <a:off x="244998" y="1029202"/>
              <a:ext cx="16216" cy="103264"/>
            </a:xfrm>
            <a:custGeom>
              <a:avLst/>
              <a:gdLst/>
              <a:ahLst/>
              <a:cxnLst/>
              <a:rect l="l" t="t" r="r" b="b"/>
              <a:pathLst>
                <a:path w="201" h="1280" extrusionOk="0">
                  <a:moveTo>
                    <a:pt x="189" y="1"/>
                  </a:moveTo>
                  <a:cubicBezTo>
                    <a:pt x="134" y="101"/>
                    <a:pt x="89" y="201"/>
                    <a:pt x="67" y="301"/>
                  </a:cubicBezTo>
                  <a:cubicBezTo>
                    <a:pt x="33" y="412"/>
                    <a:pt x="11" y="523"/>
                    <a:pt x="11" y="634"/>
                  </a:cubicBezTo>
                  <a:cubicBezTo>
                    <a:pt x="0" y="746"/>
                    <a:pt x="0" y="857"/>
                    <a:pt x="33" y="968"/>
                  </a:cubicBezTo>
                  <a:cubicBezTo>
                    <a:pt x="55" y="1079"/>
                    <a:pt x="100" y="1180"/>
                    <a:pt x="167" y="1279"/>
                  </a:cubicBezTo>
                  <a:lnTo>
                    <a:pt x="178" y="1269"/>
                  </a:lnTo>
                  <a:cubicBezTo>
                    <a:pt x="156" y="1158"/>
                    <a:pt x="122" y="1057"/>
                    <a:pt x="111" y="957"/>
                  </a:cubicBezTo>
                  <a:cubicBezTo>
                    <a:pt x="100" y="846"/>
                    <a:pt x="78" y="746"/>
                    <a:pt x="78" y="634"/>
                  </a:cubicBezTo>
                  <a:cubicBezTo>
                    <a:pt x="67" y="424"/>
                    <a:pt x="111" y="201"/>
                    <a:pt x="2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76" name="Google Shape;17476;p24"/>
            <p:cNvSpPr/>
            <p:nvPr/>
          </p:nvSpPr>
          <p:spPr>
            <a:xfrm flipH="1">
              <a:off x="38632" y="812910"/>
              <a:ext cx="276473" cy="194830"/>
            </a:xfrm>
            <a:custGeom>
              <a:avLst/>
              <a:gdLst/>
              <a:ahLst/>
              <a:cxnLst/>
              <a:rect l="l" t="t" r="r" b="b"/>
              <a:pathLst>
                <a:path w="3427" h="2415" extrusionOk="0">
                  <a:moveTo>
                    <a:pt x="1702" y="1"/>
                  </a:moveTo>
                  <a:cubicBezTo>
                    <a:pt x="1519" y="12"/>
                    <a:pt x="1448" y="253"/>
                    <a:pt x="1268" y="253"/>
                  </a:cubicBezTo>
                  <a:cubicBezTo>
                    <a:pt x="1251" y="253"/>
                    <a:pt x="1232" y="251"/>
                    <a:pt x="1213" y="246"/>
                  </a:cubicBezTo>
                  <a:cubicBezTo>
                    <a:pt x="1058" y="205"/>
                    <a:pt x="904" y="135"/>
                    <a:pt x="771" y="135"/>
                  </a:cubicBezTo>
                  <a:cubicBezTo>
                    <a:pt x="722" y="135"/>
                    <a:pt x="676" y="144"/>
                    <a:pt x="634" y="168"/>
                  </a:cubicBezTo>
                  <a:cubicBezTo>
                    <a:pt x="479" y="257"/>
                    <a:pt x="535" y="312"/>
                    <a:pt x="390" y="391"/>
                  </a:cubicBezTo>
                  <a:cubicBezTo>
                    <a:pt x="256" y="457"/>
                    <a:pt x="1" y="457"/>
                    <a:pt x="34" y="713"/>
                  </a:cubicBezTo>
                  <a:cubicBezTo>
                    <a:pt x="68" y="969"/>
                    <a:pt x="679" y="1669"/>
                    <a:pt x="701" y="1892"/>
                  </a:cubicBezTo>
                  <a:cubicBezTo>
                    <a:pt x="723" y="2104"/>
                    <a:pt x="735" y="2248"/>
                    <a:pt x="735" y="2248"/>
                  </a:cubicBezTo>
                  <a:lnTo>
                    <a:pt x="1368" y="2415"/>
                  </a:lnTo>
                  <a:cubicBezTo>
                    <a:pt x="1368" y="2415"/>
                    <a:pt x="1658" y="2292"/>
                    <a:pt x="2247" y="2170"/>
                  </a:cubicBezTo>
                  <a:cubicBezTo>
                    <a:pt x="2848" y="2037"/>
                    <a:pt x="3026" y="2081"/>
                    <a:pt x="3182" y="1914"/>
                  </a:cubicBezTo>
                  <a:cubicBezTo>
                    <a:pt x="3348" y="1748"/>
                    <a:pt x="3415" y="1725"/>
                    <a:pt x="3415" y="1614"/>
                  </a:cubicBezTo>
                  <a:cubicBezTo>
                    <a:pt x="3426" y="1491"/>
                    <a:pt x="3271" y="1147"/>
                    <a:pt x="3159" y="969"/>
                  </a:cubicBezTo>
                  <a:cubicBezTo>
                    <a:pt x="3037" y="791"/>
                    <a:pt x="3037" y="802"/>
                    <a:pt x="2814" y="658"/>
                  </a:cubicBezTo>
                  <a:cubicBezTo>
                    <a:pt x="2603" y="524"/>
                    <a:pt x="2514" y="602"/>
                    <a:pt x="2325" y="401"/>
                  </a:cubicBezTo>
                  <a:cubicBezTo>
                    <a:pt x="2125" y="213"/>
                    <a:pt x="1914" y="1"/>
                    <a:pt x="17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77" name="Google Shape;17477;p24"/>
            <p:cNvSpPr/>
            <p:nvPr/>
          </p:nvSpPr>
          <p:spPr>
            <a:xfrm flipH="1">
              <a:off x="126568" y="823721"/>
              <a:ext cx="188537" cy="184020"/>
            </a:xfrm>
            <a:custGeom>
              <a:avLst/>
              <a:gdLst/>
              <a:ahLst/>
              <a:cxnLst/>
              <a:rect l="l" t="t" r="r" b="b"/>
              <a:pathLst>
                <a:path w="2337" h="2281" extrusionOk="0">
                  <a:moveTo>
                    <a:pt x="771" y="1"/>
                  </a:moveTo>
                  <a:cubicBezTo>
                    <a:pt x="722" y="1"/>
                    <a:pt x="676" y="10"/>
                    <a:pt x="634" y="34"/>
                  </a:cubicBezTo>
                  <a:cubicBezTo>
                    <a:pt x="479" y="123"/>
                    <a:pt x="535" y="178"/>
                    <a:pt x="390" y="257"/>
                  </a:cubicBezTo>
                  <a:cubicBezTo>
                    <a:pt x="256" y="323"/>
                    <a:pt x="1" y="323"/>
                    <a:pt x="34" y="579"/>
                  </a:cubicBezTo>
                  <a:cubicBezTo>
                    <a:pt x="68" y="835"/>
                    <a:pt x="679" y="1535"/>
                    <a:pt x="701" y="1758"/>
                  </a:cubicBezTo>
                  <a:cubicBezTo>
                    <a:pt x="723" y="1970"/>
                    <a:pt x="735" y="2114"/>
                    <a:pt x="735" y="2114"/>
                  </a:cubicBezTo>
                  <a:lnTo>
                    <a:pt x="1368" y="2281"/>
                  </a:lnTo>
                  <a:cubicBezTo>
                    <a:pt x="1368" y="2281"/>
                    <a:pt x="1658" y="2158"/>
                    <a:pt x="2247" y="2036"/>
                  </a:cubicBezTo>
                  <a:cubicBezTo>
                    <a:pt x="2280" y="2025"/>
                    <a:pt x="2314" y="2014"/>
                    <a:pt x="2336" y="2014"/>
                  </a:cubicBezTo>
                  <a:cubicBezTo>
                    <a:pt x="2258" y="1947"/>
                    <a:pt x="2147" y="1891"/>
                    <a:pt x="2070" y="1869"/>
                  </a:cubicBezTo>
                  <a:cubicBezTo>
                    <a:pt x="1892" y="1824"/>
                    <a:pt x="1714" y="1824"/>
                    <a:pt x="1536" y="1780"/>
                  </a:cubicBezTo>
                  <a:cubicBezTo>
                    <a:pt x="1358" y="1725"/>
                    <a:pt x="1190" y="1591"/>
                    <a:pt x="1180" y="1413"/>
                  </a:cubicBezTo>
                  <a:cubicBezTo>
                    <a:pt x="1168" y="1302"/>
                    <a:pt x="1224" y="1191"/>
                    <a:pt x="1269" y="1090"/>
                  </a:cubicBezTo>
                  <a:cubicBezTo>
                    <a:pt x="1380" y="779"/>
                    <a:pt x="1368" y="435"/>
                    <a:pt x="1279" y="123"/>
                  </a:cubicBezTo>
                  <a:cubicBezTo>
                    <a:pt x="1257" y="123"/>
                    <a:pt x="1235" y="123"/>
                    <a:pt x="1213" y="112"/>
                  </a:cubicBezTo>
                  <a:cubicBezTo>
                    <a:pt x="1058" y="71"/>
                    <a:pt x="904" y="1"/>
                    <a:pt x="7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78" name="Google Shape;17478;p24"/>
            <p:cNvSpPr/>
            <p:nvPr/>
          </p:nvSpPr>
          <p:spPr>
            <a:xfrm flipH="1">
              <a:off x="198368" y="878499"/>
              <a:ext cx="10004" cy="16216"/>
            </a:xfrm>
            <a:custGeom>
              <a:avLst/>
              <a:gdLst/>
              <a:ahLst/>
              <a:cxnLst/>
              <a:rect l="l" t="t" r="r" b="b"/>
              <a:pathLst>
                <a:path w="124" h="201" extrusionOk="0">
                  <a:moveTo>
                    <a:pt x="124" y="0"/>
                  </a:moveTo>
                  <a:cubicBezTo>
                    <a:pt x="90" y="23"/>
                    <a:pt x="57" y="33"/>
                    <a:pt x="23" y="56"/>
                  </a:cubicBezTo>
                  <a:cubicBezTo>
                    <a:pt x="13" y="98"/>
                    <a:pt x="12" y="151"/>
                    <a:pt x="2" y="194"/>
                  </a:cubicBezTo>
                  <a:lnTo>
                    <a:pt x="2" y="194"/>
                  </a:lnTo>
                  <a:cubicBezTo>
                    <a:pt x="6" y="189"/>
                    <a:pt x="12" y="189"/>
                    <a:pt x="12" y="189"/>
                  </a:cubicBezTo>
                  <a:lnTo>
                    <a:pt x="124" y="11"/>
                  </a:lnTo>
                  <a:lnTo>
                    <a:pt x="124" y="0"/>
                  </a:lnTo>
                  <a:close/>
                  <a:moveTo>
                    <a:pt x="2" y="194"/>
                  </a:moveTo>
                  <a:lnTo>
                    <a:pt x="2" y="194"/>
                  </a:lnTo>
                  <a:cubicBezTo>
                    <a:pt x="1" y="196"/>
                    <a:pt x="1" y="198"/>
                    <a:pt x="1" y="201"/>
                  </a:cubicBezTo>
                  <a:cubicBezTo>
                    <a:pt x="1" y="198"/>
                    <a:pt x="2" y="196"/>
                    <a:pt x="2" y="19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79" name="Google Shape;17479;p24"/>
            <p:cNvSpPr/>
            <p:nvPr/>
          </p:nvSpPr>
          <p:spPr>
            <a:xfrm flipH="1">
              <a:off x="241449" y="997819"/>
              <a:ext cx="2743" cy="4598"/>
            </a:xfrm>
            <a:custGeom>
              <a:avLst/>
              <a:gdLst/>
              <a:ahLst/>
              <a:cxnLst/>
              <a:rect l="l" t="t" r="r" b="b"/>
              <a:pathLst>
                <a:path w="34" h="57" extrusionOk="0">
                  <a:moveTo>
                    <a:pt x="22" y="0"/>
                  </a:moveTo>
                  <a:cubicBezTo>
                    <a:pt x="12" y="12"/>
                    <a:pt x="12" y="34"/>
                    <a:pt x="0" y="45"/>
                  </a:cubicBezTo>
                  <a:lnTo>
                    <a:pt x="12" y="56"/>
                  </a:lnTo>
                  <a:cubicBezTo>
                    <a:pt x="22" y="34"/>
                    <a:pt x="34" y="22"/>
                    <a:pt x="34" y="0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80" name="Google Shape;17480;p24"/>
            <p:cNvSpPr/>
            <p:nvPr/>
          </p:nvSpPr>
          <p:spPr>
            <a:xfrm flipH="1">
              <a:off x="206436" y="882937"/>
              <a:ext cx="35981" cy="114962"/>
            </a:xfrm>
            <a:custGeom>
              <a:avLst/>
              <a:gdLst/>
              <a:ahLst/>
              <a:cxnLst/>
              <a:rect l="l" t="t" r="r" b="b"/>
              <a:pathLst>
                <a:path w="446" h="1425" extrusionOk="0">
                  <a:moveTo>
                    <a:pt x="445" y="1"/>
                  </a:moveTo>
                  <a:cubicBezTo>
                    <a:pt x="356" y="67"/>
                    <a:pt x="279" y="146"/>
                    <a:pt x="212" y="235"/>
                  </a:cubicBezTo>
                  <a:cubicBezTo>
                    <a:pt x="168" y="290"/>
                    <a:pt x="134" y="356"/>
                    <a:pt x="111" y="423"/>
                  </a:cubicBezTo>
                  <a:cubicBezTo>
                    <a:pt x="79" y="490"/>
                    <a:pt x="56" y="557"/>
                    <a:pt x="45" y="635"/>
                  </a:cubicBezTo>
                  <a:cubicBezTo>
                    <a:pt x="12" y="768"/>
                    <a:pt x="0" y="924"/>
                    <a:pt x="12" y="1058"/>
                  </a:cubicBezTo>
                  <a:cubicBezTo>
                    <a:pt x="12" y="1179"/>
                    <a:pt x="22" y="1302"/>
                    <a:pt x="0" y="1424"/>
                  </a:cubicBezTo>
                  <a:lnTo>
                    <a:pt x="12" y="1424"/>
                  </a:lnTo>
                  <a:cubicBezTo>
                    <a:pt x="67" y="1313"/>
                    <a:pt x="67" y="1179"/>
                    <a:pt x="79" y="1058"/>
                  </a:cubicBezTo>
                  <a:cubicBezTo>
                    <a:pt x="79" y="924"/>
                    <a:pt x="101" y="791"/>
                    <a:pt x="145" y="657"/>
                  </a:cubicBezTo>
                  <a:cubicBezTo>
                    <a:pt x="190" y="534"/>
                    <a:pt x="267" y="423"/>
                    <a:pt x="323" y="301"/>
                  </a:cubicBezTo>
                  <a:cubicBezTo>
                    <a:pt x="356" y="245"/>
                    <a:pt x="390" y="201"/>
                    <a:pt x="423" y="146"/>
                  </a:cubicBezTo>
                  <a:cubicBezTo>
                    <a:pt x="434" y="101"/>
                    <a:pt x="434" y="45"/>
                    <a:pt x="4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81" name="Google Shape;17481;p24"/>
            <p:cNvSpPr/>
            <p:nvPr/>
          </p:nvSpPr>
          <p:spPr>
            <a:xfrm flipH="1">
              <a:off x="140040" y="878499"/>
              <a:ext cx="63814" cy="85273"/>
            </a:xfrm>
            <a:custGeom>
              <a:avLst/>
              <a:gdLst/>
              <a:ahLst/>
              <a:cxnLst/>
              <a:rect l="l" t="t" r="r" b="b"/>
              <a:pathLst>
                <a:path w="791" h="1057" extrusionOk="0">
                  <a:moveTo>
                    <a:pt x="790" y="0"/>
                  </a:moveTo>
                  <a:cubicBezTo>
                    <a:pt x="624" y="67"/>
                    <a:pt x="501" y="201"/>
                    <a:pt x="401" y="334"/>
                  </a:cubicBezTo>
                  <a:cubicBezTo>
                    <a:pt x="301" y="478"/>
                    <a:pt x="223" y="623"/>
                    <a:pt x="134" y="779"/>
                  </a:cubicBezTo>
                  <a:cubicBezTo>
                    <a:pt x="90" y="856"/>
                    <a:pt x="45" y="945"/>
                    <a:pt x="1" y="1024"/>
                  </a:cubicBezTo>
                  <a:cubicBezTo>
                    <a:pt x="12" y="1034"/>
                    <a:pt x="34" y="1046"/>
                    <a:pt x="45" y="1057"/>
                  </a:cubicBezTo>
                  <a:cubicBezTo>
                    <a:pt x="101" y="968"/>
                    <a:pt x="145" y="890"/>
                    <a:pt x="201" y="812"/>
                  </a:cubicBezTo>
                  <a:cubicBezTo>
                    <a:pt x="279" y="668"/>
                    <a:pt x="379" y="523"/>
                    <a:pt x="468" y="389"/>
                  </a:cubicBezTo>
                  <a:cubicBezTo>
                    <a:pt x="557" y="245"/>
                    <a:pt x="657" y="112"/>
                    <a:pt x="790" y="11"/>
                  </a:cubicBezTo>
                  <a:lnTo>
                    <a:pt x="79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82" name="Google Shape;17482;p24"/>
            <p:cNvSpPr/>
            <p:nvPr/>
          </p:nvSpPr>
          <p:spPr>
            <a:xfrm flipH="1">
              <a:off x="227976" y="1001369"/>
              <a:ext cx="8148" cy="8229"/>
            </a:xfrm>
            <a:custGeom>
              <a:avLst/>
              <a:gdLst/>
              <a:ahLst/>
              <a:cxnLst/>
              <a:rect l="l" t="t" r="r" b="b"/>
              <a:pathLst>
                <a:path w="101" h="102" extrusionOk="0">
                  <a:moveTo>
                    <a:pt x="90" y="1"/>
                  </a:moveTo>
                  <a:cubicBezTo>
                    <a:pt x="56" y="34"/>
                    <a:pt x="23" y="67"/>
                    <a:pt x="1" y="101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83" name="Google Shape;17483;p24"/>
            <p:cNvSpPr/>
            <p:nvPr/>
          </p:nvSpPr>
          <p:spPr>
            <a:xfrm flipH="1">
              <a:off x="200143" y="961031"/>
              <a:ext cx="28801" cy="40418"/>
            </a:xfrm>
            <a:custGeom>
              <a:avLst/>
              <a:gdLst/>
              <a:ahLst/>
              <a:cxnLst/>
              <a:rect l="l" t="t" r="r" b="b"/>
              <a:pathLst>
                <a:path w="357" h="501" extrusionOk="0">
                  <a:moveTo>
                    <a:pt x="312" y="1"/>
                  </a:moveTo>
                  <a:cubicBezTo>
                    <a:pt x="278" y="67"/>
                    <a:pt x="245" y="134"/>
                    <a:pt x="201" y="189"/>
                  </a:cubicBezTo>
                  <a:cubicBezTo>
                    <a:pt x="145" y="300"/>
                    <a:pt x="67" y="401"/>
                    <a:pt x="1" y="501"/>
                  </a:cubicBezTo>
                  <a:lnTo>
                    <a:pt x="11" y="501"/>
                  </a:lnTo>
                  <a:cubicBezTo>
                    <a:pt x="89" y="412"/>
                    <a:pt x="167" y="312"/>
                    <a:pt x="234" y="211"/>
                  </a:cubicBezTo>
                  <a:cubicBezTo>
                    <a:pt x="278" y="156"/>
                    <a:pt x="323" y="90"/>
                    <a:pt x="356" y="34"/>
                  </a:cubicBezTo>
                  <a:cubicBezTo>
                    <a:pt x="345" y="23"/>
                    <a:pt x="323" y="1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84" name="Google Shape;17484;p24"/>
            <p:cNvSpPr/>
            <p:nvPr/>
          </p:nvSpPr>
          <p:spPr>
            <a:xfrm flipH="1">
              <a:off x="220796" y="1003143"/>
              <a:ext cx="9923" cy="10004"/>
            </a:xfrm>
            <a:custGeom>
              <a:avLst/>
              <a:gdLst/>
              <a:ahLst/>
              <a:cxnLst/>
              <a:rect l="l" t="t" r="r" b="b"/>
              <a:pathLst>
                <a:path w="123" h="124" extrusionOk="0">
                  <a:moveTo>
                    <a:pt x="100" y="1"/>
                  </a:moveTo>
                  <a:cubicBezTo>
                    <a:pt x="67" y="35"/>
                    <a:pt x="33" y="79"/>
                    <a:pt x="0" y="124"/>
                  </a:cubicBezTo>
                  <a:lnTo>
                    <a:pt x="11" y="1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85" name="Google Shape;17485;p24"/>
            <p:cNvSpPr/>
            <p:nvPr/>
          </p:nvSpPr>
          <p:spPr>
            <a:xfrm flipH="1">
              <a:off x="132859" y="924243"/>
              <a:ext cx="59296" cy="44049"/>
            </a:xfrm>
            <a:custGeom>
              <a:avLst/>
              <a:gdLst/>
              <a:ahLst/>
              <a:cxnLst/>
              <a:rect l="l" t="t" r="r" b="b"/>
              <a:pathLst>
                <a:path w="735" h="546" extrusionOk="0">
                  <a:moveTo>
                    <a:pt x="723" y="0"/>
                  </a:moveTo>
                  <a:cubicBezTo>
                    <a:pt x="590" y="12"/>
                    <a:pt x="457" y="89"/>
                    <a:pt x="345" y="167"/>
                  </a:cubicBezTo>
                  <a:cubicBezTo>
                    <a:pt x="234" y="256"/>
                    <a:pt x="145" y="368"/>
                    <a:pt x="56" y="467"/>
                  </a:cubicBezTo>
                  <a:cubicBezTo>
                    <a:pt x="34" y="490"/>
                    <a:pt x="12" y="501"/>
                    <a:pt x="0" y="523"/>
                  </a:cubicBezTo>
                  <a:cubicBezTo>
                    <a:pt x="0" y="523"/>
                    <a:pt x="12" y="523"/>
                    <a:pt x="12" y="534"/>
                  </a:cubicBezTo>
                  <a:cubicBezTo>
                    <a:pt x="34" y="534"/>
                    <a:pt x="45" y="534"/>
                    <a:pt x="67" y="546"/>
                  </a:cubicBezTo>
                  <a:lnTo>
                    <a:pt x="101" y="512"/>
                  </a:lnTo>
                  <a:cubicBezTo>
                    <a:pt x="200" y="412"/>
                    <a:pt x="301" y="323"/>
                    <a:pt x="400" y="234"/>
                  </a:cubicBezTo>
                  <a:cubicBezTo>
                    <a:pt x="501" y="145"/>
                    <a:pt x="601" y="67"/>
                    <a:pt x="734" y="12"/>
                  </a:cubicBezTo>
                  <a:lnTo>
                    <a:pt x="72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86" name="Google Shape;17486;p24"/>
            <p:cNvSpPr/>
            <p:nvPr/>
          </p:nvSpPr>
          <p:spPr>
            <a:xfrm flipH="1">
              <a:off x="186751" y="966436"/>
              <a:ext cx="35981" cy="36788"/>
            </a:xfrm>
            <a:custGeom>
              <a:avLst/>
              <a:gdLst/>
              <a:ahLst/>
              <a:cxnLst/>
              <a:rect l="l" t="t" r="r" b="b"/>
              <a:pathLst>
                <a:path w="446" h="456" extrusionOk="0">
                  <a:moveTo>
                    <a:pt x="379" y="0"/>
                  </a:moveTo>
                  <a:cubicBezTo>
                    <a:pt x="246" y="144"/>
                    <a:pt x="124" y="300"/>
                    <a:pt x="1" y="456"/>
                  </a:cubicBezTo>
                  <a:lnTo>
                    <a:pt x="23" y="456"/>
                  </a:lnTo>
                  <a:lnTo>
                    <a:pt x="190" y="278"/>
                  </a:lnTo>
                  <a:lnTo>
                    <a:pt x="446" y="23"/>
                  </a:lnTo>
                  <a:cubicBezTo>
                    <a:pt x="424" y="11"/>
                    <a:pt x="413" y="11"/>
                    <a:pt x="391" y="11"/>
                  </a:cubicBezTo>
                  <a:cubicBezTo>
                    <a:pt x="391" y="0"/>
                    <a:pt x="379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87" name="Google Shape;17487;p24"/>
            <p:cNvSpPr/>
            <p:nvPr/>
          </p:nvSpPr>
          <p:spPr>
            <a:xfrm flipH="1">
              <a:off x="210066" y="1005886"/>
              <a:ext cx="9923" cy="9036"/>
            </a:xfrm>
            <a:custGeom>
              <a:avLst/>
              <a:gdLst/>
              <a:ahLst/>
              <a:cxnLst/>
              <a:rect l="l" t="t" r="r" b="b"/>
              <a:pathLst>
                <a:path w="123" h="112" extrusionOk="0">
                  <a:moveTo>
                    <a:pt x="90" y="1"/>
                  </a:moveTo>
                  <a:cubicBezTo>
                    <a:pt x="56" y="34"/>
                    <a:pt x="34" y="67"/>
                    <a:pt x="1" y="112"/>
                  </a:cubicBezTo>
                  <a:lnTo>
                    <a:pt x="11" y="112"/>
                  </a:lnTo>
                  <a:cubicBezTo>
                    <a:pt x="45" y="78"/>
                    <a:pt x="78" y="34"/>
                    <a:pt x="123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88" name="Google Shape;17488;p24"/>
            <p:cNvSpPr/>
            <p:nvPr/>
          </p:nvSpPr>
          <p:spPr>
            <a:xfrm flipH="1">
              <a:off x="131972" y="968211"/>
              <a:ext cx="31544" cy="6293"/>
            </a:xfrm>
            <a:custGeom>
              <a:avLst/>
              <a:gdLst/>
              <a:ahLst/>
              <a:cxnLst/>
              <a:rect l="l" t="t" r="r" b="b"/>
              <a:pathLst>
                <a:path w="391" h="78" extrusionOk="0">
                  <a:moveTo>
                    <a:pt x="302" y="1"/>
                  </a:moveTo>
                  <a:cubicBezTo>
                    <a:pt x="223" y="1"/>
                    <a:pt x="146" y="11"/>
                    <a:pt x="68" y="23"/>
                  </a:cubicBezTo>
                  <a:cubicBezTo>
                    <a:pt x="45" y="33"/>
                    <a:pt x="23" y="33"/>
                    <a:pt x="1" y="45"/>
                  </a:cubicBezTo>
                  <a:lnTo>
                    <a:pt x="168" y="78"/>
                  </a:lnTo>
                  <a:cubicBezTo>
                    <a:pt x="246" y="56"/>
                    <a:pt x="312" y="33"/>
                    <a:pt x="391" y="11"/>
                  </a:cubicBezTo>
                  <a:lnTo>
                    <a:pt x="39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89" name="Google Shape;17489;p24"/>
            <p:cNvSpPr/>
            <p:nvPr/>
          </p:nvSpPr>
          <p:spPr>
            <a:xfrm flipH="1">
              <a:off x="149882" y="971841"/>
              <a:ext cx="62926" cy="34126"/>
            </a:xfrm>
            <a:custGeom>
              <a:avLst/>
              <a:gdLst/>
              <a:ahLst/>
              <a:cxnLst/>
              <a:rect l="l" t="t" r="r" b="b"/>
              <a:pathLst>
                <a:path w="780" h="423" extrusionOk="0">
                  <a:moveTo>
                    <a:pt x="612" y="0"/>
                  </a:moveTo>
                  <a:cubicBezTo>
                    <a:pt x="535" y="33"/>
                    <a:pt x="456" y="67"/>
                    <a:pt x="390" y="111"/>
                  </a:cubicBezTo>
                  <a:cubicBezTo>
                    <a:pt x="290" y="166"/>
                    <a:pt x="201" y="222"/>
                    <a:pt x="123" y="300"/>
                  </a:cubicBezTo>
                  <a:cubicBezTo>
                    <a:pt x="78" y="334"/>
                    <a:pt x="45" y="378"/>
                    <a:pt x="1" y="423"/>
                  </a:cubicBezTo>
                  <a:lnTo>
                    <a:pt x="34" y="423"/>
                  </a:lnTo>
                  <a:cubicBezTo>
                    <a:pt x="145" y="322"/>
                    <a:pt x="278" y="233"/>
                    <a:pt x="412" y="166"/>
                  </a:cubicBezTo>
                  <a:cubicBezTo>
                    <a:pt x="512" y="122"/>
                    <a:pt x="601" y="100"/>
                    <a:pt x="701" y="55"/>
                  </a:cubicBezTo>
                  <a:cubicBezTo>
                    <a:pt x="735" y="55"/>
                    <a:pt x="757" y="45"/>
                    <a:pt x="779" y="33"/>
                  </a:cubicBezTo>
                  <a:lnTo>
                    <a:pt x="6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90" name="Google Shape;17490;p24"/>
            <p:cNvSpPr/>
            <p:nvPr/>
          </p:nvSpPr>
          <p:spPr>
            <a:xfrm flipH="1">
              <a:off x="244195" y="815572"/>
              <a:ext cx="273650" cy="227181"/>
            </a:xfrm>
            <a:custGeom>
              <a:avLst/>
              <a:gdLst/>
              <a:ahLst/>
              <a:cxnLst/>
              <a:rect l="l" t="t" r="r" b="b"/>
              <a:pathLst>
                <a:path w="3392" h="2816" extrusionOk="0">
                  <a:moveTo>
                    <a:pt x="1994" y="0"/>
                  </a:moveTo>
                  <a:cubicBezTo>
                    <a:pt x="1896" y="0"/>
                    <a:pt x="1820" y="40"/>
                    <a:pt x="1701" y="79"/>
                  </a:cubicBezTo>
                  <a:cubicBezTo>
                    <a:pt x="1513" y="158"/>
                    <a:pt x="1546" y="135"/>
                    <a:pt x="1435" y="291"/>
                  </a:cubicBezTo>
                  <a:cubicBezTo>
                    <a:pt x="1313" y="457"/>
                    <a:pt x="1279" y="724"/>
                    <a:pt x="1179" y="880"/>
                  </a:cubicBezTo>
                  <a:cubicBezTo>
                    <a:pt x="1115" y="962"/>
                    <a:pt x="1074" y="969"/>
                    <a:pt x="1001" y="969"/>
                  </a:cubicBezTo>
                  <a:cubicBezTo>
                    <a:pt x="984" y="969"/>
                    <a:pt x="966" y="969"/>
                    <a:pt x="945" y="969"/>
                  </a:cubicBezTo>
                  <a:cubicBezTo>
                    <a:pt x="901" y="958"/>
                    <a:pt x="856" y="958"/>
                    <a:pt x="789" y="958"/>
                  </a:cubicBezTo>
                  <a:cubicBezTo>
                    <a:pt x="545" y="969"/>
                    <a:pt x="490" y="991"/>
                    <a:pt x="322" y="1147"/>
                  </a:cubicBezTo>
                  <a:cubicBezTo>
                    <a:pt x="156" y="1303"/>
                    <a:pt x="111" y="1403"/>
                    <a:pt x="55" y="1837"/>
                  </a:cubicBezTo>
                  <a:cubicBezTo>
                    <a:pt x="0" y="2271"/>
                    <a:pt x="55" y="2337"/>
                    <a:pt x="189" y="2526"/>
                  </a:cubicBezTo>
                  <a:cubicBezTo>
                    <a:pt x="322" y="2704"/>
                    <a:pt x="256" y="2815"/>
                    <a:pt x="401" y="2815"/>
                  </a:cubicBezTo>
                  <a:cubicBezTo>
                    <a:pt x="545" y="2815"/>
                    <a:pt x="522" y="2682"/>
                    <a:pt x="756" y="2449"/>
                  </a:cubicBezTo>
                  <a:cubicBezTo>
                    <a:pt x="990" y="2204"/>
                    <a:pt x="1513" y="2059"/>
                    <a:pt x="2035" y="1982"/>
                  </a:cubicBezTo>
                  <a:cubicBezTo>
                    <a:pt x="2105" y="1971"/>
                    <a:pt x="2174" y="1967"/>
                    <a:pt x="2240" y="1967"/>
                  </a:cubicBezTo>
                  <a:cubicBezTo>
                    <a:pt x="2753" y="1967"/>
                    <a:pt x="3137" y="2237"/>
                    <a:pt x="3137" y="2237"/>
                  </a:cubicBezTo>
                  <a:lnTo>
                    <a:pt x="3381" y="2204"/>
                  </a:lnTo>
                  <a:cubicBezTo>
                    <a:pt x="3381" y="2204"/>
                    <a:pt x="3392" y="1826"/>
                    <a:pt x="3348" y="1470"/>
                  </a:cubicBezTo>
                  <a:cubicBezTo>
                    <a:pt x="3303" y="1125"/>
                    <a:pt x="3147" y="813"/>
                    <a:pt x="3003" y="558"/>
                  </a:cubicBezTo>
                  <a:cubicBezTo>
                    <a:pt x="2847" y="302"/>
                    <a:pt x="2514" y="202"/>
                    <a:pt x="2247" y="69"/>
                  </a:cubicBezTo>
                  <a:cubicBezTo>
                    <a:pt x="2138" y="19"/>
                    <a:pt x="2061" y="0"/>
                    <a:pt x="19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91" name="Google Shape;17491;p24"/>
            <p:cNvSpPr/>
            <p:nvPr/>
          </p:nvSpPr>
          <p:spPr>
            <a:xfrm flipH="1">
              <a:off x="244193" y="886244"/>
              <a:ext cx="98746" cy="109799"/>
            </a:xfrm>
            <a:custGeom>
              <a:avLst/>
              <a:gdLst/>
              <a:ahLst/>
              <a:cxnLst/>
              <a:rect l="l" t="t" r="r" b="b"/>
              <a:pathLst>
                <a:path w="1224" h="1361" extrusionOk="0">
                  <a:moveTo>
                    <a:pt x="112" y="0"/>
                  </a:moveTo>
                  <a:cubicBezTo>
                    <a:pt x="101" y="0"/>
                    <a:pt x="90" y="1"/>
                    <a:pt x="79" y="4"/>
                  </a:cubicBezTo>
                  <a:cubicBezTo>
                    <a:pt x="12" y="38"/>
                    <a:pt x="1" y="137"/>
                    <a:pt x="23" y="204"/>
                  </a:cubicBezTo>
                  <a:cubicBezTo>
                    <a:pt x="57" y="338"/>
                    <a:pt x="123" y="471"/>
                    <a:pt x="212" y="572"/>
                  </a:cubicBezTo>
                  <a:cubicBezTo>
                    <a:pt x="312" y="671"/>
                    <a:pt x="435" y="760"/>
                    <a:pt x="502" y="894"/>
                  </a:cubicBezTo>
                  <a:cubicBezTo>
                    <a:pt x="546" y="972"/>
                    <a:pt x="557" y="1072"/>
                    <a:pt x="568" y="1172"/>
                  </a:cubicBezTo>
                  <a:cubicBezTo>
                    <a:pt x="813" y="1250"/>
                    <a:pt x="969" y="1361"/>
                    <a:pt x="969" y="1361"/>
                  </a:cubicBezTo>
                  <a:lnTo>
                    <a:pt x="1213" y="1328"/>
                  </a:lnTo>
                  <a:cubicBezTo>
                    <a:pt x="1213" y="1328"/>
                    <a:pt x="1224" y="1128"/>
                    <a:pt x="1202" y="883"/>
                  </a:cubicBezTo>
                  <a:lnTo>
                    <a:pt x="735" y="549"/>
                  </a:lnTo>
                  <a:cubicBezTo>
                    <a:pt x="568" y="427"/>
                    <a:pt x="401" y="305"/>
                    <a:pt x="279" y="137"/>
                  </a:cubicBezTo>
                  <a:cubicBezTo>
                    <a:pt x="257" y="105"/>
                    <a:pt x="235" y="60"/>
                    <a:pt x="201" y="38"/>
                  </a:cubicBezTo>
                  <a:cubicBezTo>
                    <a:pt x="176" y="12"/>
                    <a:pt x="145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92" name="Google Shape;17492;p24"/>
            <p:cNvSpPr/>
            <p:nvPr/>
          </p:nvSpPr>
          <p:spPr>
            <a:xfrm flipH="1">
              <a:off x="251291" y="885680"/>
              <a:ext cx="41386" cy="68251"/>
            </a:xfrm>
            <a:custGeom>
              <a:avLst/>
              <a:gdLst/>
              <a:ahLst/>
              <a:cxnLst/>
              <a:rect l="l" t="t" r="r" b="b"/>
              <a:pathLst>
                <a:path w="513" h="846" extrusionOk="0">
                  <a:moveTo>
                    <a:pt x="0" y="0"/>
                  </a:moveTo>
                  <a:cubicBezTo>
                    <a:pt x="79" y="112"/>
                    <a:pt x="156" y="211"/>
                    <a:pt x="223" y="334"/>
                  </a:cubicBezTo>
                  <a:cubicBezTo>
                    <a:pt x="290" y="445"/>
                    <a:pt x="356" y="556"/>
                    <a:pt x="401" y="678"/>
                  </a:cubicBezTo>
                  <a:cubicBezTo>
                    <a:pt x="412" y="712"/>
                    <a:pt x="423" y="757"/>
                    <a:pt x="445" y="790"/>
                  </a:cubicBezTo>
                  <a:cubicBezTo>
                    <a:pt x="468" y="812"/>
                    <a:pt x="490" y="823"/>
                    <a:pt x="512" y="846"/>
                  </a:cubicBezTo>
                  <a:cubicBezTo>
                    <a:pt x="501" y="779"/>
                    <a:pt x="479" y="712"/>
                    <a:pt x="457" y="656"/>
                  </a:cubicBezTo>
                  <a:cubicBezTo>
                    <a:pt x="423" y="523"/>
                    <a:pt x="368" y="401"/>
                    <a:pt x="290" y="290"/>
                  </a:cubicBezTo>
                  <a:cubicBezTo>
                    <a:pt x="212" y="178"/>
                    <a:pt x="112" y="6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93" name="Google Shape;17493;p24"/>
            <p:cNvSpPr/>
            <p:nvPr/>
          </p:nvSpPr>
          <p:spPr>
            <a:xfrm flipH="1">
              <a:off x="248629" y="995963"/>
              <a:ext cx="1856" cy="6454"/>
            </a:xfrm>
            <a:custGeom>
              <a:avLst/>
              <a:gdLst/>
              <a:ahLst/>
              <a:cxnLst/>
              <a:rect l="l" t="t" r="r" b="b"/>
              <a:pathLst>
                <a:path w="23" h="80" extrusionOk="0">
                  <a:moveTo>
                    <a:pt x="11" y="1"/>
                  </a:moveTo>
                  <a:cubicBezTo>
                    <a:pt x="11" y="23"/>
                    <a:pt x="1" y="57"/>
                    <a:pt x="1" y="79"/>
                  </a:cubicBezTo>
                  <a:lnTo>
                    <a:pt x="11" y="79"/>
                  </a:lnTo>
                  <a:cubicBezTo>
                    <a:pt x="11" y="57"/>
                    <a:pt x="23" y="23"/>
                    <a:pt x="23" y="1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94" name="Google Shape;17494;p24"/>
            <p:cNvSpPr/>
            <p:nvPr/>
          </p:nvSpPr>
          <p:spPr>
            <a:xfrm flipH="1">
              <a:off x="248629" y="994188"/>
              <a:ext cx="968" cy="1856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0" y="1"/>
                  </a:moveTo>
                  <a:lnTo>
                    <a:pt x="0" y="23"/>
                  </a:lnTo>
                  <a:lnTo>
                    <a:pt x="12" y="2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95" name="Google Shape;17495;p24"/>
            <p:cNvSpPr/>
            <p:nvPr/>
          </p:nvSpPr>
          <p:spPr>
            <a:xfrm flipH="1">
              <a:off x="247741" y="949333"/>
              <a:ext cx="9036" cy="44936"/>
            </a:xfrm>
            <a:custGeom>
              <a:avLst/>
              <a:gdLst/>
              <a:ahLst/>
              <a:cxnLst/>
              <a:rect l="l" t="t" r="r" b="b"/>
              <a:pathLst>
                <a:path w="112" h="557" extrusionOk="0">
                  <a:moveTo>
                    <a:pt x="0" y="1"/>
                  </a:moveTo>
                  <a:lnTo>
                    <a:pt x="0" y="1"/>
                  </a:lnTo>
                  <a:cubicBezTo>
                    <a:pt x="56" y="179"/>
                    <a:pt x="89" y="368"/>
                    <a:pt x="89" y="557"/>
                  </a:cubicBezTo>
                  <a:lnTo>
                    <a:pt x="101" y="557"/>
                  </a:lnTo>
                  <a:cubicBezTo>
                    <a:pt x="112" y="457"/>
                    <a:pt x="112" y="356"/>
                    <a:pt x="101" y="257"/>
                  </a:cubicBezTo>
                  <a:lnTo>
                    <a:pt x="67" y="57"/>
                  </a:lnTo>
                  <a:cubicBezTo>
                    <a:pt x="45" y="34"/>
                    <a:pt x="23" y="23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96" name="Google Shape;17496;p24"/>
            <p:cNvSpPr/>
            <p:nvPr/>
          </p:nvSpPr>
          <p:spPr>
            <a:xfrm flipH="1">
              <a:off x="258471" y="995157"/>
              <a:ext cx="1936" cy="6293"/>
            </a:xfrm>
            <a:custGeom>
              <a:avLst/>
              <a:gdLst/>
              <a:ahLst/>
              <a:cxnLst/>
              <a:rect l="l" t="t" r="r" b="b"/>
              <a:pathLst>
                <a:path w="24" h="78" extrusionOk="0">
                  <a:moveTo>
                    <a:pt x="1" y="0"/>
                  </a:moveTo>
                  <a:cubicBezTo>
                    <a:pt x="1" y="22"/>
                    <a:pt x="12" y="55"/>
                    <a:pt x="12" y="78"/>
                  </a:cubicBezTo>
                  <a:lnTo>
                    <a:pt x="23" y="78"/>
                  </a:lnTo>
                  <a:cubicBezTo>
                    <a:pt x="23" y="55"/>
                    <a:pt x="23" y="22"/>
                    <a:pt x="1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97" name="Google Shape;17497;p24"/>
            <p:cNvSpPr/>
            <p:nvPr/>
          </p:nvSpPr>
          <p:spPr>
            <a:xfrm flipH="1">
              <a:off x="340116" y="889229"/>
              <a:ext cx="40499" cy="16216"/>
            </a:xfrm>
            <a:custGeom>
              <a:avLst/>
              <a:gdLst/>
              <a:ahLst/>
              <a:cxnLst/>
              <a:rect l="l" t="t" r="r" b="b"/>
              <a:pathLst>
                <a:path w="502" h="201" extrusionOk="0">
                  <a:moveTo>
                    <a:pt x="12" y="1"/>
                  </a:moveTo>
                  <a:lnTo>
                    <a:pt x="0" y="11"/>
                  </a:lnTo>
                  <a:cubicBezTo>
                    <a:pt x="168" y="78"/>
                    <a:pt x="334" y="134"/>
                    <a:pt x="501" y="201"/>
                  </a:cubicBezTo>
                  <a:cubicBezTo>
                    <a:pt x="501" y="189"/>
                    <a:pt x="490" y="179"/>
                    <a:pt x="490" y="167"/>
                  </a:cubicBezTo>
                  <a:cubicBezTo>
                    <a:pt x="490" y="145"/>
                    <a:pt x="479" y="123"/>
                    <a:pt x="479" y="100"/>
                  </a:cubicBezTo>
                  <a:cubicBezTo>
                    <a:pt x="323" y="45"/>
                    <a:pt x="168" y="11"/>
                    <a:pt x="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98" name="Google Shape;17498;p24"/>
            <p:cNvSpPr/>
            <p:nvPr/>
          </p:nvSpPr>
          <p:spPr>
            <a:xfrm flipH="1">
              <a:off x="259360" y="897297"/>
              <a:ext cx="82611" cy="97939"/>
            </a:xfrm>
            <a:custGeom>
              <a:avLst/>
              <a:gdLst/>
              <a:ahLst/>
              <a:cxnLst/>
              <a:rect l="l" t="t" r="r" b="b"/>
              <a:pathLst>
                <a:path w="1024" h="1214" extrusionOk="0">
                  <a:moveTo>
                    <a:pt x="0" y="0"/>
                  </a:moveTo>
                  <a:cubicBezTo>
                    <a:pt x="0" y="23"/>
                    <a:pt x="11" y="45"/>
                    <a:pt x="11" y="67"/>
                  </a:cubicBezTo>
                  <a:cubicBezTo>
                    <a:pt x="11" y="79"/>
                    <a:pt x="22" y="89"/>
                    <a:pt x="22" y="101"/>
                  </a:cubicBezTo>
                  <a:cubicBezTo>
                    <a:pt x="22" y="101"/>
                    <a:pt x="33" y="101"/>
                    <a:pt x="45" y="112"/>
                  </a:cubicBezTo>
                  <a:cubicBezTo>
                    <a:pt x="200" y="178"/>
                    <a:pt x="367" y="257"/>
                    <a:pt x="512" y="368"/>
                  </a:cubicBezTo>
                  <a:cubicBezTo>
                    <a:pt x="656" y="479"/>
                    <a:pt x="779" y="613"/>
                    <a:pt x="856" y="768"/>
                  </a:cubicBezTo>
                  <a:cubicBezTo>
                    <a:pt x="934" y="912"/>
                    <a:pt x="990" y="1058"/>
                    <a:pt x="1012" y="1213"/>
                  </a:cubicBezTo>
                  <a:lnTo>
                    <a:pt x="1023" y="1213"/>
                  </a:lnTo>
                  <a:cubicBezTo>
                    <a:pt x="1012" y="1058"/>
                    <a:pt x="967" y="902"/>
                    <a:pt x="901" y="746"/>
                  </a:cubicBezTo>
                  <a:cubicBezTo>
                    <a:pt x="823" y="579"/>
                    <a:pt x="700" y="423"/>
                    <a:pt x="556" y="301"/>
                  </a:cubicBezTo>
                  <a:cubicBezTo>
                    <a:pt x="411" y="178"/>
                    <a:pt x="255" y="79"/>
                    <a:pt x="78" y="23"/>
                  </a:cubicBezTo>
                  <a:cubicBezTo>
                    <a:pt x="55" y="12"/>
                    <a:pt x="22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99" name="Google Shape;17499;p24"/>
            <p:cNvSpPr/>
            <p:nvPr/>
          </p:nvSpPr>
          <p:spPr>
            <a:xfrm flipH="1">
              <a:off x="305183" y="933198"/>
              <a:ext cx="52116" cy="19846"/>
            </a:xfrm>
            <a:custGeom>
              <a:avLst/>
              <a:gdLst/>
              <a:ahLst/>
              <a:cxnLst/>
              <a:rect l="l" t="t" r="r" b="b"/>
              <a:pathLst>
                <a:path w="646" h="246" extrusionOk="0">
                  <a:moveTo>
                    <a:pt x="1" y="0"/>
                  </a:moveTo>
                  <a:lnTo>
                    <a:pt x="1" y="12"/>
                  </a:lnTo>
                  <a:cubicBezTo>
                    <a:pt x="112" y="56"/>
                    <a:pt x="223" y="89"/>
                    <a:pt x="334" y="134"/>
                  </a:cubicBezTo>
                  <a:cubicBezTo>
                    <a:pt x="435" y="178"/>
                    <a:pt x="546" y="201"/>
                    <a:pt x="646" y="245"/>
                  </a:cubicBezTo>
                  <a:cubicBezTo>
                    <a:pt x="613" y="201"/>
                    <a:pt x="568" y="156"/>
                    <a:pt x="524" y="112"/>
                  </a:cubicBezTo>
                  <a:cubicBezTo>
                    <a:pt x="468" y="89"/>
                    <a:pt x="413" y="67"/>
                    <a:pt x="357" y="56"/>
                  </a:cubicBezTo>
                  <a:cubicBezTo>
                    <a:pt x="235" y="23"/>
                    <a:pt x="123" y="12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00" name="Google Shape;17500;p24"/>
            <p:cNvSpPr/>
            <p:nvPr/>
          </p:nvSpPr>
          <p:spPr>
            <a:xfrm flipH="1">
              <a:off x="264764" y="942153"/>
              <a:ext cx="50341" cy="49454"/>
            </a:xfrm>
            <a:custGeom>
              <a:avLst/>
              <a:gdLst/>
              <a:ahLst/>
              <a:cxnLst/>
              <a:rect l="l" t="t" r="r" b="b"/>
              <a:pathLst>
                <a:path w="624" h="613" extrusionOk="0">
                  <a:moveTo>
                    <a:pt x="1" y="1"/>
                  </a:moveTo>
                  <a:cubicBezTo>
                    <a:pt x="45" y="45"/>
                    <a:pt x="90" y="90"/>
                    <a:pt x="123" y="134"/>
                  </a:cubicBezTo>
                  <a:cubicBezTo>
                    <a:pt x="123" y="146"/>
                    <a:pt x="134" y="146"/>
                    <a:pt x="134" y="146"/>
                  </a:cubicBezTo>
                  <a:cubicBezTo>
                    <a:pt x="245" y="190"/>
                    <a:pt x="345" y="257"/>
                    <a:pt x="434" y="324"/>
                  </a:cubicBezTo>
                  <a:cubicBezTo>
                    <a:pt x="479" y="356"/>
                    <a:pt x="523" y="401"/>
                    <a:pt x="557" y="445"/>
                  </a:cubicBezTo>
                  <a:cubicBezTo>
                    <a:pt x="590" y="490"/>
                    <a:pt x="601" y="557"/>
                    <a:pt x="590" y="613"/>
                  </a:cubicBezTo>
                  <a:lnTo>
                    <a:pt x="601" y="613"/>
                  </a:lnTo>
                  <a:cubicBezTo>
                    <a:pt x="624" y="557"/>
                    <a:pt x="601" y="490"/>
                    <a:pt x="579" y="435"/>
                  </a:cubicBezTo>
                  <a:cubicBezTo>
                    <a:pt x="545" y="379"/>
                    <a:pt x="501" y="334"/>
                    <a:pt x="456" y="290"/>
                  </a:cubicBezTo>
                  <a:cubicBezTo>
                    <a:pt x="367" y="212"/>
                    <a:pt x="268" y="146"/>
                    <a:pt x="167" y="90"/>
                  </a:cubicBezTo>
                  <a:cubicBezTo>
                    <a:pt x="112" y="57"/>
                    <a:pt x="56" y="34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01" name="Google Shape;17501;p24"/>
            <p:cNvSpPr/>
            <p:nvPr/>
          </p:nvSpPr>
          <p:spPr>
            <a:xfrm flipH="1">
              <a:off x="265651" y="993301"/>
              <a:ext cx="3711" cy="4598"/>
            </a:xfrm>
            <a:custGeom>
              <a:avLst/>
              <a:gdLst/>
              <a:ahLst/>
              <a:cxnLst/>
              <a:rect l="l" t="t" r="r" b="b"/>
              <a:pathLst>
                <a:path w="46" h="57" extrusionOk="0">
                  <a:moveTo>
                    <a:pt x="1" y="1"/>
                  </a:moveTo>
                  <a:cubicBezTo>
                    <a:pt x="12" y="12"/>
                    <a:pt x="23" y="34"/>
                    <a:pt x="34" y="45"/>
                  </a:cubicBezTo>
                  <a:lnTo>
                    <a:pt x="45" y="56"/>
                  </a:lnTo>
                  <a:cubicBezTo>
                    <a:pt x="45" y="45"/>
                    <a:pt x="34" y="23"/>
                    <a:pt x="34" y="12"/>
                  </a:cubicBezTo>
                  <a:cubicBezTo>
                    <a:pt x="23" y="12"/>
                    <a:pt x="12" y="1"/>
                    <a:pt x="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02" name="Google Shape;17502;p24"/>
            <p:cNvSpPr/>
            <p:nvPr/>
          </p:nvSpPr>
          <p:spPr>
            <a:xfrm flipH="1">
              <a:off x="265651" y="996931"/>
              <a:ext cx="968" cy="1856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0" y="0"/>
                  </a:moveTo>
                  <a:cubicBezTo>
                    <a:pt x="0" y="11"/>
                    <a:pt x="0" y="11"/>
                    <a:pt x="11" y="23"/>
                  </a:cubicBezTo>
                  <a:lnTo>
                    <a:pt x="11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03" name="Google Shape;17503;p24"/>
            <p:cNvSpPr/>
            <p:nvPr/>
          </p:nvSpPr>
          <p:spPr>
            <a:xfrm flipH="1">
              <a:off x="298891" y="955625"/>
              <a:ext cx="60184" cy="11698"/>
            </a:xfrm>
            <a:custGeom>
              <a:avLst/>
              <a:gdLst/>
              <a:ahLst/>
              <a:cxnLst/>
              <a:rect l="l" t="t" r="r" b="b"/>
              <a:pathLst>
                <a:path w="746" h="145" extrusionOk="0">
                  <a:moveTo>
                    <a:pt x="0" y="1"/>
                  </a:moveTo>
                  <a:lnTo>
                    <a:pt x="0" y="12"/>
                  </a:lnTo>
                  <a:cubicBezTo>
                    <a:pt x="34" y="56"/>
                    <a:pt x="89" y="90"/>
                    <a:pt x="156" y="101"/>
                  </a:cubicBezTo>
                  <a:lnTo>
                    <a:pt x="334" y="101"/>
                  </a:lnTo>
                  <a:cubicBezTo>
                    <a:pt x="379" y="101"/>
                    <a:pt x="423" y="90"/>
                    <a:pt x="457" y="90"/>
                  </a:cubicBezTo>
                  <a:cubicBezTo>
                    <a:pt x="524" y="90"/>
                    <a:pt x="590" y="101"/>
                    <a:pt x="657" y="112"/>
                  </a:cubicBezTo>
                  <a:cubicBezTo>
                    <a:pt x="690" y="123"/>
                    <a:pt x="712" y="134"/>
                    <a:pt x="746" y="145"/>
                  </a:cubicBezTo>
                  <a:cubicBezTo>
                    <a:pt x="734" y="123"/>
                    <a:pt x="734" y="101"/>
                    <a:pt x="724" y="68"/>
                  </a:cubicBezTo>
                  <a:cubicBezTo>
                    <a:pt x="702" y="68"/>
                    <a:pt x="690" y="56"/>
                    <a:pt x="679" y="56"/>
                  </a:cubicBezTo>
                  <a:cubicBezTo>
                    <a:pt x="590" y="23"/>
                    <a:pt x="512" y="12"/>
                    <a:pt x="423" y="12"/>
                  </a:cubicBezTo>
                  <a:cubicBezTo>
                    <a:pt x="390" y="12"/>
                    <a:pt x="356" y="12"/>
                    <a:pt x="323" y="23"/>
                  </a:cubicBezTo>
                  <a:cubicBezTo>
                    <a:pt x="257" y="23"/>
                    <a:pt x="201" y="34"/>
                    <a:pt x="145" y="34"/>
                  </a:cubicBezTo>
                  <a:cubicBezTo>
                    <a:pt x="101" y="34"/>
                    <a:pt x="45" y="3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04" name="Google Shape;17504;p24"/>
            <p:cNvSpPr/>
            <p:nvPr/>
          </p:nvSpPr>
          <p:spPr>
            <a:xfrm flipH="1">
              <a:off x="266539" y="961031"/>
              <a:ext cx="34206" cy="33238"/>
            </a:xfrm>
            <a:custGeom>
              <a:avLst/>
              <a:gdLst/>
              <a:ahLst/>
              <a:cxnLst/>
              <a:rect l="l" t="t" r="r" b="b"/>
              <a:pathLst>
                <a:path w="424" h="412" extrusionOk="0">
                  <a:moveTo>
                    <a:pt x="1" y="1"/>
                  </a:moveTo>
                  <a:cubicBezTo>
                    <a:pt x="11" y="34"/>
                    <a:pt x="11" y="56"/>
                    <a:pt x="23" y="78"/>
                  </a:cubicBezTo>
                  <a:cubicBezTo>
                    <a:pt x="179" y="145"/>
                    <a:pt x="312" y="256"/>
                    <a:pt x="390" y="401"/>
                  </a:cubicBezTo>
                  <a:cubicBezTo>
                    <a:pt x="401" y="401"/>
                    <a:pt x="412" y="412"/>
                    <a:pt x="423" y="412"/>
                  </a:cubicBezTo>
                  <a:cubicBezTo>
                    <a:pt x="379" y="323"/>
                    <a:pt x="323" y="245"/>
                    <a:pt x="245" y="167"/>
                  </a:cubicBezTo>
                  <a:cubicBezTo>
                    <a:pt x="179" y="100"/>
                    <a:pt x="90" y="45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05" name="Google Shape;17505;p24"/>
            <p:cNvSpPr/>
            <p:nvPr/>
          </p:nvSpPr>
          <p:spPr>
            <a:xfrm flipH="1">
              <a:off x="190301" y="983055"/>
              <a:ext cx="92454" cy="80030"/>
            </a:xfrm>
            <a:custGeom>
              <a:avLst/>
              <a:gdLst/>
              <a:ahLst/>
              <a:cxnLst/>
              <a:rect l="l" t="t" r="r" b="b"/>
              <a:pathLst>
                <a:path w="1146" h="992" extrusionOk="0">
                  <a:moveTo>
                    <a:pt x="200" y="495"/>
                  </a:moveTo>
                  <a:cubicBezTo>
                    <a:pt x="200" y="506"/>
                    <a:pt x="200" y="506"/>
                    <a:pt x="211" y="517"/>
                  </a:cubicBezTo>
                  <a:cubicBezTo>
                    <a:pt x="223" y="561"/>
                    <a:pt x="245" y="617"/>
                    <a:pt x="256" y="662"/>
                  </a:cubicBezTo>
                  <a:cubicBezTo>
                    <a:pt x="233" y="617"/>
                    <a:pt x="211" y="561"/>
                    <a:pt x="189" y="517"/>
                  </a:cubicBezTo>
                  <a:cubicBezTo>
                    <a:pt x="189" y="506"/>
                    <a:pt x="189" y="495"/>
                    <a:pt x="178" y="495"/>
                  </a:cubicBezTo>
                  <a:close/>
                  <a:moveTo>
                    <a:pt x="812" y="595"/>
                  </a:moveTo>
                  <a:cubicBezTo>
                    <a:pt x="812" y="595"/>
                    <a:pt x="812" y="606"/>
                    <a:pt x="823" y="606"/>
                  </a:cubicBezTo>
                  <a:cubicBezTo>
                    <a:pt x="823" y="673"/>
                    <a:pt x="823" y="739"/>
                    <a:pt x="801" y="806"/>
                  </a:cubicBezTo>
                  <a:lnTo>
                    <a:pt x="801" y="706"/>
                  </a:lnTo>
                  <a:cubicBezTo>
                    <a:pt x="812" y="673"/>
                    <a:pt x="812" y="628"/>
                    <a:pt x="812" y="595"/>
                  </a:cubicBezTo>
                  <a:close/>
                  <a:moveTo>
                    <a:pt x="445" y="0"/>
                  </a:moveTo>
                  <a:cubicBezTo>
                    <a:pt x="377" y="0"/>
                    <a:pt x="309" y="8"/>
                    <a:pt x="245" y="17"/>
                  </a:cubicBezTo>
                  <a:cubicBezTo>
                    <a:pt x="233" y="17"/>
                    <a:pt x="223" y="27"/>
                    <a:pt x="223" y="27"/>
                  </a:cubicBezTo>
                  <a:cubicBezTo>
                    <a:pt x="211" y="39"/>
                    <a:pt x="211" y="39"/>
                    <a:pt x="211" y="50"/>
                  </a:cubicBezTo>
                  <a:lnTo>
                    <a:pt x="211" y="61"/>
                  </a:lnTo>
                  <a:cubicBezTo>
                    <a:pt x="200" y="61"/>
                    <a:pt x="189" y="61"/>
                    <a:pt x="189" y="72"/>
                  </a:cubicBezTo>
                  <a:cubicBezTo>
                    <a:pt x="178" y="72"/>
                    <a:pt x="178" y="83"/>
                    <a:pt x="178" y="83"/>
                  </a:cubicBezTo>
                  <a:cubicBezTo>
                    <a:pt x="167" y="83"/>
                    <a:pt x="156" y="94"/>
                    <a:pt x="156" y="106"/>
                  </a:cubicBezTo>
                  <a:cubicBezTo>
                    <a:pt x="144" y="116"/>
                    <a:pt x="144" y="139"/>
                    <a:pt x="134" y="150"/>
                  </a:cubicBezTo>
                  <a:lnTo>
                    <a:pt x="111" y="150"/>
                  </a:lnTo>
                  <a:cubicBezTo>
                    <a:pt x="0" y="250"/>
                    <a:pt x="78" y="428"/>
                    <a:pt x="134" y="539"/>
                  </a:cubicBezTo>
                  <a:cubicBezTo>
                    <a:pt x="156" y="606"/>
                    <a:pt x="189" y="662"/>
                    <a:pt x="233" y="717"/>
                  </a:cubicBezTo>
                  <a:cubicBezTo>
                    <a:pt x="256" y="751"/>
                    <a:pt x="278" y="784"/>
                    <a:pt x="300" y="806"/>
                  </a:cubicBezTo>
                  <a:cubicBezTo>
                    <a:pt x="312" y="840"/>
                    <a:pt x="334" y="862"/>
                    <a:pt x="367" y="862"/>
                  </a:cubicBezTo>
                  <a:cubicBezTo>
                    <a:pt x="401" y="862"/>
                    <a:pt x="389" y="828"/>
                    <a:pt x="367" y="818"/>
                  </a:cubicBezTo>
                  <a:cubicBezTo>
                    <a:pt x="356" y="818"/>
                    <a:pt x="345" y="795"/>
                    <a:pt x="334" y="784"/>
                  </a:cubicBezTo>
                  <a:cubicBezTo>
                    <a:pt x="334" y="773"/>
                    <a:pt x="322" y="762"/>
                    <a:pt x="312" y="751"/>
                  </a:cubicBezTo>
                  <a:lnTo>
                    <a:pt x="312" y="739"/>
                  </a:lnTo>
                  <a:cubicBezTo>
                    <a:pt x="322" y="739"/>
                    <a:pt x="334" y="739"/>
                    <a:pt x="322" y="717"/>
                  </a:cubicBezTo>
                  <a:cubicBezTo>
                    <a:pt x="313" y="697"/>
                    <a:pt x="312" y="669"/>
                    <a:pt x="304" y="640"/>
                  </a:cubicBezTo>
                  <a:lnTo>
                    <a:pt x="304" y="640"/>
                  </a:lnTo>
                  <a:cubicBezTo>
                    <a:pt x="314" y="642"/>
                    <a:pt x="324" y="650"/>
                    <a:pt x="334" y="650"/>
                  </a:cubicBezTo>
                  <a:cubicBezTo>
                    <a:pt x="345" y="695"/>
                    <a:pt x="345" y="739"/>
                    <a:pt x="356" y="784"/>
                  </a:cubicBezTo>
                  <a:cubicBezTo>
                    <a:pt x="367" y="795"/>
                    <a:pt x="389" y="806"/>
                    <a:pt x="411" y="806"/>
                  </a:cubicBezTo>
                  <a:cubicBezTo>
                    <a:pt x="411" y="818"/>
                    <a:pt x="411" y="828"/>
                    <a:pt x="401" y="850"/>
                  </a:cubicBezTo>
                  <a:cubicBezTo>
                    <a:pt x="401" y="862"/>
                    <a:pt x="411" y="873"/>
                    <a:pt x="423" y="873"/>
                  </a:cubicBezTo>
                  <a:cubicBezTo>
                    <a:pt x="434" y="873"/>
                    <a:pt x="445" y="873"/>
                    <a:pt x="456" y="862"/>
                  </a:cubicBezTo>
                  <a:lnTo>
                    <a:pt x="490" y="729"/>
                  </a:lnTo>
                  <a:lnTo>
                    <a:pt x="490" y="650"/>
                  </a:lnTo>
                  <a:lnTo>
                    <a:pt x="500" y="650"/>
                  </a:lnTo>
                  <a:lnTo>
                    <a:pt x="500" y="695"/>
                  </a:lnTo>
                  <a:cubicBezTo>
                    <a:pt x="500" y="739"/>
                    <a:pt x="490" y="795"/>
                    <a:pt x="478" y="840"/>
                  </a:cubicBezTo>
                  <a:cubicBezTo>
                    <a:pt x="478" y="862"/>
                    <a:pt x="512" y="873"/>
                    <a:pt x="522" y="873"/>
                  </a:cubicBezTo>
                  <a:cubicBezTo>
                    <a:pt x="522" y="881"/>
                    <a:pt x="534" y="889"/>
                    <a:pt x="544" y="889"/>
                  </a:cubicBezTo>
                  <a:cubicBezTo>
                    <a:pt x="549" y="889"/>
                    <a:pt x="553" y="887"/>
                    <a:pt x="556" y="884"/>
                  </a:cubicBezTo>
                  <a:cubicBezTo>
                    <a:pt x="567" y="884"/>
                    <a:pt x="579" y="862"/>
                    <a:pt x="579" y="850"/>
                  </a:cubicBezTo>
                  <a:cubicBezTo>
                    <a:pt x="589" y="840"/>
                    <a:pt x="601" y="828"/>
                    <a:pt x="601" y="806"/>
                  </a:cubicBezTo>
                  <a:cubicBezTo>
                    <a:pt x="611" y="795"/>
                    <a:pt x="623" y="773"/>
                    <a:pt x="623" y="751"/>
                  </a:cubicBezTo>
                  <a:lnTo>
                    <a:pt x="623" y="751"/>
                  </a:lnTo>
                  <a:cubicBezTo>
                    <a:pt x="623" y="795"/>
                    <a:pt x="623" y="840"/>
                    <a:pt x="611" y="884"/>
                  </a:cubicBezTo>
                  <a:cubicBezTo>
                    <a:pt x="611" y="903"/>
                    <a:pt x="630" y="915"/>
                    <a:pt x="648" y="915"/>
                  </a:cubicBezTo>
                  <a:cubicBezTo>
                    <a:pt x="661" y="915"/>
                    <a:pt x="674" y="909"/>
                    <a:pt x="678" y="895"/>
                  </a:cubicBezTo>
                  <a:cubicBezTo>
                    <a:pt x="690" y="840"/>
                    <a:pt x="700" y="773"/>
                    <a:pt x="700" y="706"/>
                  </a:cubicBezTo>
                  <a:lnTo>
                    <a:pt x="700" y="628"/>
                  </a:lnTo>
                  <a:cubicBezTo>
                    <a:pt x="700" y="640"/>
                    <a:pt x="700" y="662"/>
                    <a:pt x="712" y="673"/>
                  </a:cubicBezTo>
                  <a:cubicBezTo>
                    <a:pt x="712" y="729"/>
                    <a:pt x="700" y="795"/>
                    <a:pt x="700" y="850"/>
                  </a:cubicBezTo>
                  <a:cubicBezTo>
                    <a:pt x="694" y="872"/>
                    <a:pt x="719" y="890"/>
                    <a:pt x="741" y="890"/>
                  </a:cubicBezTo>
                  <a:cubicBezTo>
                    <a:pt x="753" y="890"/>
                    <a:pt x="763" y="885"/>
                    <a:pt x="767" y="873"/>
                  </a:cubicBezTo>
                  <a:lnTo>
                    <a:pt x="767" y="840"/>
                  </a:lnTo>
                  <a:lnTo>
                    <a:pt x="789" y="840"/>
                  </a:lnTo>
                  <a:cubicBezTo>
                    <a:pt x="789" y="850"/>
                    <a:pt x="789" y="850"/>
                    <a:pt x="779" y="862"/>
                  </a:cubicBezTo>
                  <a:cubicBezTo>
                    <a:pt x="770" y="886"/>
                    <a:pt x="797" y="904"/>
                    <a:pt x="817" y="904"/>
                  </a:cubicBezTo>
                  <a:cubicBezTo>
                    <a:pt x="824" y="904"/>
                    <a:pt x="831" y="901"/>
                    <a:pt x="834" y="895"/>
                  </a:cubicBezTo>
                  <a:cubicBezTo>
                    <a:pt x="878" y="806"/>
                    <a:pt x="901" y="706"/>
                    <a:pt x="901" y="617"/>
                  </a:cubicBezTo>
                  <a:lnTo>
                    <a:pt x="901" y="561"/>
                  </a:lnTo>
                  <a:cubicBezTo>
                    <a:pt x="901" y="584"/>
                    <a:pt x="901" y="595"/>
                    <a:pt x="912" y="606"/>
                  </a:cubicBezTo>
                  <a:lnTo>
                    <a:pt x="912" y="640"/>
                  </a:lnTo>
                  <a:cubicBezTo>
                    <a:pt x="923" y="695"/>
                    <a:pt x="923" y="751"/>
                    <a:pt x="923" y="806"/>
                  </a:cubicBezTo>
                  <a:cubicBezTo>
                    <a:pt x="923" y="828"/>
                    <a:pt x="923" y="862"/>
                    <a:pt x="912" y="884"/>
                  </a:cubicBezTo>
                  <a:cubicBezTo>
                    <a:pt x="912" y="917"/>
                    <a:pt x="912" y="939"/>
                    <a:pt x="923" y="973"/>
                  </a:cubicBezTo>
                  <a:cubicBezTo>
                    <a:pt x="930" y="986"/>
                    <a:pt x="940" y="992"/>
                    <a:pt x="949" y="992"/>
                  </a:cubicBezTo>
                  <a:cubicBezTo>
                    <a:pt x="956" y="992"/>
                    <a:pt x="963" y="989"/>
                    <a:pt x="967" y="984"/>
                  </a:cubicBezTo>
                  <a:cubicBezTo>
                    <a:pt x="1001" y="962"/>
                    <a:pt x="1001" y="939"/>
                    <a:pt x="1001" y="907"/>
                  </a:cubicBezTo>
                  <a:cubicBezTo>
                    <a:pt x="1012" y="884"/>
                    <a:pt x="1012" y="850"/>
                    <a:pt x="1012" y="818"/>
                  </a:cubicBezTo>
                  <a:cubicBezTo>
                    <a:pt x="1012" y="762"/>
                    <a:pt x="1001" y="706"/>
                    <a:pt x="1001" y="650"/>
                  </a:cubicBezTo>
                  <a:cubicBezTo>
                    <a:pt x="990" y="640"/>
                    <a:pt x="990" y="640"/>
                    <a:pt x="990" y="628"/>
                  </a:cubicBezTo>
                  <a:lnTo>
                    <a:pt x="990" y="606"/>
                  </a:lnTo>
                  <a:cubicBezTo>
                    <a:pt x="1001" y="617"/>
                    <a:pt x="1001" y="617"/>
                    <a:pt x="1012" y="617"/>
                  </a:cubicBezTo>
                  <a:cubicBezTo>
                    <a:pt x="1023" y="617"/>
                    <a:pt x="1046" y="606"/>
                    <a:pt x="1034" y="595"/>
                  </a:cubicBezTo>
                  <a:cubicBezTo>
                    <a:pt x="1023" y="528"/>
                    <a:pt x="1012" y="462"/>
                    <a:pt x="979" y="406"/>
                  </a:cubicBezTo>
                  <a:lnTo>
                    <a:pt x="979" y="406"/>
                  </a:lnTo>
                  <a:cubicBezTo>
                    <a:pt x="1034" y="484"/>
                    <a:pt x="1068" y="584"/>
                    <a:pt x="1090" y="673"/>
                  </a:cubicBezTo>
                  <a:cubicBezTo>
                    <a:pt x="1096" y="685"/>
                    <a:pt x="1112" y="694"/>
                    <a:pt x="1125" y="694"/>
                  </a:cubicBezTo>
                  <a:cubicBezTo>
                    <a:pt x="1136" y="694"/>
                    <a:pt x="1145" y="688"/>
                    <a:pt x="1145" y="673"/>
                  </a:cubicBezTo>
                  <a:cubicBezTo>
                    <a:pt x="1123" y="561"/>
                    <a:pt x="1090" y="450"/>
                    <a:pt x="1023" y="361"/>
                  </a:cubicBezTo>
                  <a:cubicBezTo>
                    <a:pt x="1001" y="306"/>
                    <a:pt x="957" y="261"/>
                    <a:pt x="923" y="228"/>
                  </a:cubicBezTo>
                  <a:cubicBezTo>
                    <a:pt x="890" y="195"/>
                    <a:pt x="845" y="150"/>
                    <a:pt x="801" y="128"/>
                  </a:cubicBezTo>
                  <a:lnTo>
                    <a:pt x="767" y="94"/>
                  </a:lnTo>
                  <a:lnTo>
                    <a:pt x="756" y="94"/>
                  </a:lnTo>
                  <a:lnTo>
                    <a:pt x="723" y="61"/>
                  </a:lnTo>
                  <a:cubicBezTo>
                    <a:pt x="638" y="15"/>
                    <a:pt x="542" y="0"/>
                    <a:pt x="4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06" name="Google Shape;17506;p24"/>
            <p:cNvSpPr/>
            <p:nvPr/>
          </p:nvSpPr>
          <p:spPr>
            <a:xfrm flipH="1">
              <a:off x="207323" y="989751"/>
              <a:ext cx="62039" cy="55746"/>
            </a:xfrm>
            <a:custGeom>
              <a:avLst/>
              <a:gdLst/>
              <a:ahLst/>
              <a:cxnLst/>
              <a:rect l="l" t="t" r="r" b="b"/>
              <a:pathLst>
                <a:path w="769" h="691" extrusionOk="0">
                  <a:moveTo>
                    <a:pt x="534" y="0"/>
                  </a:moveTo>
                  <a:lnTo>
                    <a:pt x="123" y="11"/>
                  </a:lnTo>
                  <a:cubicBezTo>
                    <a:pt x="123" y="11"/>
                    <a:pt x="1" y="178"/>
                    <a:pt x="67" y="401"/>
                  </a:cubicBezTo>
                  <a:cubicBezTo>
                    <a:pt x="100" y="551"/>
                    <a:pt x="256" y="691"/>
                    <a:pt x="457" y="691"/>
                  </a:cubicBezTo>
                  <a:cubicBezTo>
                    <a:pt x="464" y="691"/>
                    <a:pt x="472" y="690"/>
                    <a:pt x="479" y="690"/>
                  </a:cubicBezTo>
                  <a:cubicBezTo>
                    <a:pt x="702" y="668"/>
                    <a:pt x="768" y="501"/>
                    <a:pt x="757" y="356"/>
                  </a:cubicBezTo>
                  <a:cubicBezTo>
                    <a:pt x="724" y="145"/>
                    <a:pt x="534" y="0"/>
                    <a:pt x="5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07" name="Google Shape;17507;p24"/>
            <p:cNvSpPr/>
            <p:nvPr/>
          </p:nvSpPr>
          <p:spPr>
            <a:xfrm flipH="1">
              <a:off x="181346" y="967243"/>
              <a:ext cx="103264" cy="83821"/>
            </a:xfrm>
            <a:custGeom>
              <a:avLst/>
              <a:gdLst/>
              <a:ahLst/>
              <a:cxnLst/>
              <a:rect l="l" t="t" r="r" b="b"/>
              <a:pathLst>
                <a:path w="1280" h="1039" extrusionOk="0">
                  <a:moveTo>
                    <a:pt x="1035" y="401"/>
                  </a:moveTo>
                  <a:cubicBezTo>
                    <a:pt x="1046" y="424"/>
                    <a:pt x="1046" y="435"/>
                    <a:pt x="1057" y="446"/>
                  </a:cubicBezTo>
                  <a:cubicBezTo>
                    <a:pt x="1099" y="549"/>
                    <a:pt x="1101" y="653"/>
                    <a:pt x="1111" y="757"/>
                  </a:cubicBezTo>
                  <a:lnTo>
                    <a:pt x="1111" y="757"/>
                  </a:lnTo>
                  <a:cubicBezTo>
                    <a:pt x="1103" y="684"/>
                    <a:pt x="1084" y="613"/>
                    <a:pt x="1057" y="546"/>
                  </a:cubicBezTo>
                  <a:cubicBezTo>
                    <a:pt x="1057" y="502"/>
                    <a:pt x="1046" y="457"/>
                    <a:pt x="1035" y="401"/>
                  </a:cubicBezTo>
                  <a:close/>
                  <a:moveTo>
                    <a:pt x="491" y="0"/>
                  </a:moveTo>
                  <a:cubicBezTo>
                    <a:pt x="481" y="0"/>
                    <a:pt x="472" y="4"/>
                    <a:pt x="468" y="13"/>
                  </a:cubicBezTo>
                  <a:lnTo>
                    <a:pt x="468" y="35"/>
                  </a:lnTo>
                  <a:cubicBezTo>
                    <a:pt x="468" y="23"/>
                    <a:pt x="457" y="23"/>
                    <a:pt x="457" y="23"/>
                  </a:cubicBezTo>
                  <a:cubicBezTo>
                    <a:pt x="451" y="18"/>
                    <a:pt x="443" y="15"/>
                    <a:pt x="435" y="15"/>
                  </a:cubicBezTo>
                  <a:cubicBezTo>
                    <a:pt x="426" y="15"/>
                    <a:pt x="418" y="18"/>
                    <a:pt x="412" y="23"/>
                  </a:cubicBezTo>
                  <a:cubicBezTo>
                    <a:pt x="401" y="23"/>
                    <a:pt x="401" y="35"/>
                    <a:pt x="401" y="35"/>
                  </a:cubicBezTo>
                  <a:lnTo>
                    <a:pt x="390" y="45"/>
                  </a:lnTo>
                  <a:lnTo>
                    <a:pt x="379" y="45"/>
                  </a:lnTo>
                  <a:cubicBezTo>
                    <a:pt x="379" y="57"/>
                    <a:pt x="368" y="57"/>
                    <a:pt x="368" y="57"/>
                  </a:cubicBezTo>
                  <a:lnTo>
                    <a:pt x="368" y="68"/>
                  </a:lnTo>
                  <a:lnTo>
                    <a:pt x="357" y="57"/>
                  </a:lnTo>
                  <a:cubicBezTo>
                    <a:pt x="349" y="49"/>
                    <a:pt x="341" y="41"/>
                    <a:pt x="329" y="41"/>
                  </a:cubicBezTo>
                  <a:cubicBezTo>
                    <a:pt x="324" y="41"/>
                    <a:pt x="319" y="42"/>
                    <a:pt x="312" y="45"/>
                  </a:cubicBezTo>
                  <a:cubicBezTo>
                    <a:pt x="301" y="45"/>
                    <a:pt x="290" y="57"/>
                    <a:pt x="279" y="68"/>
                  </a:cubicBezTo>
                  <a:cubicBezTo>
                    <a:pt x="246" y="79"/>
                    <a:pt x="223" y="102"/>
                    <a:pt x="212" y="124"/>
                  </a:cubicBezTo>
                  <a:cubicBezTo>
                    <a:pt x="201" y="124"/>
                    <a:pt x="190" y="124"/>
                    <a:pt x="179" y="134"/>
                  </a:cubicBezTo>
                  <a:cubicBezTo>
                    <a:pt x="45" y="246"/>
                    <a:pt x="1" y="457"/>
                    <a:pt x="34" y="624"/>
                  </a:cubicBezTo>
                  <a:cubicBezTo>
                    <a:pt x="68" y="791"/>
                    <a:pt x="167" y="947"/>
                    <a:pt x="312" y="1036"/>
                  </a:cubicBezTo>
                  <a:cubicBezTo>
                    <a:pt x="316" y="1038"/>
                    <a:pt x="320" y="1039"/>
                    <a:pt x="324" y="1039"/>
                  </a:cubicBezTo>
                  <a:cubicBezTo>
                    <a:pt x="341" y="1039"/>
                    <a:pt x="353" y="1020"/>
                    <a:pt x="335" y="1002"/>
                  </a:cubicBezTo>
                  <a:cubicBezTo>
                    <a:pt x="212" y="902"/>
                    <a:pt x="134" y="769"/>
                    <a:pt x="112" y="613"/>
                  </a:cubicBezTo>
                  <a:cubicBezTo>
                    <a:pt x="112" y="569"/>
                    <a:pt x="112" y="513"/>
                    <a:pt x="123" y="457"/>
                  </a:cubicBezTo>
                  <a:lnTo>
                    <a:pt x="123" y="513"/>
                  </a:lnTo>
                  <a:cubicBezTo>
                    <a:pt x="134" y="646"/>
                    <a:pt x="179" y="780"/>
                    <a:pt x="268" y="891"/>
                  </a:cubicBezTo>
                  <a:cubicBezTo>
                    <a:pt x="276" y="899"/>
                    <a:pt x="288" y="902"/>
                    <a:pt x="299" y="902"/>
                  </a:cubicBezTo>
                  <a:cubicBezTo>
                    <a:pt x="320" y="902"/>
                    <a:pt x="337" y="890"/>
                    <a:pt x="323" y="869"/>
                  </a:cubicBezTo>
                  <a:cubicBezTo>
                    <a:pt x="246" y="769"/>
                    <a:pt x="212" y="658"/>
                    <a:pt x="201" y="535"/>
                  </a:cubicBezTo>
                  <a:lnTo>
                    <a:pt x="201" y="535"/>
                  </a:lnTo>
                  <a:cubicBezTo>
                    <a:pt x="234" y="658"/>
                    <a:pt x="290" y="780"/>
                    <a:pt x="368" y="880"/>
                  </a:cubicBezTo>
                  <a:cubicBezTo>
                    <a:pt x="372" y="889"/>
                    <a:pt x="382" y="892"/>
                    <a:pt x="393" y="892"/>
                  </a:cubicBezTo>
                  <a:cubicBezTo>
                    <a:pt x="410" y="892"/>
                    <a:pt x="426" y="882"/>
                    <a:pt x="412" y="869"/>
                  </a:cubicBezTo>
                  <a:cubicBezTo>
                    <a:pt x="345" y="757"/>
                    <a:pt x="290" y="624"/>
                    <a:pt x="279" y="490"/>
                  </a:cubicBezTo>
                  <a:cubicBezTo>
                    <a:pt x="268" y="446"/>
                    <a:pt x="268" y="401"/>
                    <a:pt x="279" y="357"/>
                  </a:cubicBezTo>
                  <a:lnTo>
                    <a:pt x="279" y="368"/>
                  </a:lnTo>
                  <a:cubicBezTo>
                    <a:pt x="279" y="401"/>
                    <a:pt x="290" y="435"/>
                    <a:pt x="290" y="480"/>
                  </a:cubicBezTo>
                  <a:cubicBezTo>
                    <a:pt x="312" y="602"/>
                    <a:pt x="379" y="735"/>
                    <a:pt x="490" y="813"/>
                  </a:cubicBezTo>
                  <a:cubicBezTo>
                    <a:pt x="493" y="816"/>
                    <a:pt x="498" y="818"/>
                    <a:pt x="502" y="818"/>
                  </a:cubicBezTo>
                  <a:cubicBezTo>
                    <a:pt x="516" y="818"/>
                    <a:pt x="532" y="807"/>
                    <a:pt x="523" y="791"/>
                  </a:cubicBezTo>
                  <a:cubicBezTo>
                    <a:pt x="490" y="735"/>
                    <a:pt x="457" y="691"/>
                    <a:pt x="434" y="646"/>
                  </a:cubicBezTo>
                  <a:cubicBezTo>
                    <a:pt x="412" y="591"/>
                    <a:pt x="390" y="535"/>
                    <a:pt x="379" y="480"/>
                  </a:cubicBezTo>
                  <a:cubicBezTo>
                    <a:pt x="368" y="435"/>
                    <a:pt x="368" y="391"/>
                    <a:pt x="368" y="347"/>
                  </a:cubicBezTo>
                  <a:lnTo>
                    <a:pt x="368" y="347"/>
                  </a:lnTo>
                  <a:cubicBezTo>
                    <a:pt x="368" y="357"/>
                    <a:pt x="368" y="369"/>
                    <a:pt x="379" y="379"/>
                  </a:cubicBezTo>
                  <a:cubicBezTo>
                    <a:pt x="379" y="468"/>
                    <a:pt x="412" y="557"/>
                    <a:pt x="457" y="624"/>
                  </a:cubicBezTo>
                  <a:cubicBezTo>
                    <a:pt x="462" y="634"/>
                    <a:pt x="476" y="639"/>
                    <a:pt x="490" y="639"/>
                  </a:cubicBezTo>
                  <a:cubicBezTo>
                    <a:pt x="507" y="639"/>
                    <a:pt x="523" y="631"/>
                    <a:pt x="523" y="613"/>
                  </a:cubicBezTo>
                  <a:cubicBezTo>
                    <a:pt x="490" y="535"/>
                    <a:pt x="468" y="468"/>
                    <a:pt x="457" y="379"/>
                  </a:cubicBezTo>
                  <a:lnTo>
                    <a:pt x="457" y="357"/>
                  </a:lnTo>
                  <a:lnTo>
                    <a:pt x="468" y="357"/>
                  </a:lnTo>
                  <a:cubicBezTo>
                    <a:pt x="479" y="424"/>
                    <a:pt x="501" y="490"/>
                    <a:pt x="523" y="546"/>
                  </a:cubicBezTo>
                  <a:cubicBezTo>
                    <a:pt x="529" y="558"/>
                    <a:pt x="543" y="563"/>
                    <a:pt x="556" y="563"/>
                  </a:cubicBezTo>
                  <a:cubicBezTo>
                    <a:pt x="568" y="563"/>
                    <a:pt x="579" y="558"/>
                    <a:pt x="579" y="546"/>
                  </a:cubicBezTo>
                  <a:lnTo>
                    <a:pt x="547" y="388"/>
                  </a:lnTo>
                  <a:lnTo>
                    <a:pt x="547" y="388"/>
                  </a:lnTo>
                  <a:cubicBezTo>
                    <a:pt x="554" y="404"/>
                    <a:pt x="581" y="413"/>
                    <a:pt x="590" y="413"/>
                  </a:cubicBezTo>
                  <a:cubicBezTo>
                    <a:pt x="602" y="502"/>
                    <a:pt x="590" y="602"/>
                    <a:pt x="545" y="691"/>
                  </a:cubicBezTo>
                  <a:cubicBezTo>
                    <a:pt x="538" y="706"/>
                    <a:pt x="552" y="722"/>
                    <a:pt x="569" y="722"/>
                  </a:cubicBezTo>
                  <a:cubicBezTo>
                    <a:pt x="576" y="722"/>
                    <a:pt x="583" y="719"/>
                    <a:pt x="590" y="713"/>
                  </a:cubicBezTo>
                  <a:cubicBezTo>
                    <a:pt x="602" y="691"/>
                    <a:pt x="624" y="658"/>
                    <a:pt x="634" y="635"/>
                  </a:cubicBezTo>
                  <a:lnTo>
                    <a:pt x="634" y="635"/>
                  </a:lnTo>
                  <a:lnTo>
                    <a:pt x="602" y="802"/>
                  </a:lnTo>
                  <a:cubicBezTo>
                    <a:pt x="593" y="826"/>
                    <a:pt x="619" y="849"/>
                    <a:pt x="643" y="849"/>
                  </a:cubicBezTo>
                  <a:cubicBezTo>
                    <a:pt x="652" y="849"/>
                    <a:pt x="662" y="845"/>
                    <a:pt x="668" y="836"/>
                  </a:cubicBezTo>
                  <a:cubicBezTo>
                    <a:pt x="713" y="713"/>
                    <a:pt x="735" y="591"/>
                    <a:pt x="735" y="468"/>
                  </a:cubicBezTo>
                  <a:cubicBezTo>
                    <a:pt x="735" y="445"/>
                    <a:pt x="735" y="422"/>
                    <a:pt x="731" y="402"/>
                  </a:cubicBezTo>
                  <a:lnTo>
                    <a:pt x="731" y="402"/>
                  </a:lnTo>
                  <a:cubicBezTo>
                    <a:pt x="739" y="428"/>
                    <a:pt x="746" y="454"/>
                    <a:pt x="746" y="480"/>
                  </a:cubicBezTo>
                  <a:cubicBezTo>
                    <a:pt x="757" y="569"/>
                    <a:pt x="746" y="668"/>
                    <a:pt x="723" y="757"/>
                  </a:cubicBezTo>
                  <a:cubicBezTo>
                    <a:pt x="723" y="771"/>
                    <a:pt x="741" y="781"/>
                    <a:pt x="756" y="781"/>
                  </a:cubicBezTo>
                  <a:cubicBezTo>
                    <a:pt x="766" y="781"/>
                    <a:pt x="775" y="777"/>
                    <a:pt x="779" y="769"/>
                  </a:cubicBezTo>
                  <a:cubicBezTo>
                    <a:pt x="812" y="668"/>
                    <a:pt x="835" y="546"/>
                    <a:pt x="824" y="435"/>
                  </a:cubicBezTo>
                  <a:lnTo>
                    <a:pt x="835" y="435"/>
                  </a:lnTo>
                  <a:cubicBezTo>
                    <a:pt x="846" y="468"/>
                    <a:pt x="857" y="513"/>
                    <a:pt x="868" y="557"/>
                  </a:cubicBezTo>
                  <a:cubicBezTo>
                    <a:pt x="891" y="680"/>
                    <a:pt x="901" y="802"/>
                    <a:pt x="857" y="913"/>
                  </a:cubicBezTo>
                  <a:cubicBezTo>
                    <a:pt x="849" y="937"/>
                    <a:pt x="875" y="960"/>
                    <a:pt x="894" y="960"/>
                  </a:cubicBezTo>
                  <a:cubicBezTo>
                    <a:pt x="902" y="960"/>
                    <a:pt x="910" y="956"/>
                    <a:pt x="913" y="947"/>
                  </a:cubicBezTo>
                  <a:cubicBezTo>
                    <a:pt x="935" y="913"/>
                    <a:pt x="946" y="869"/>
                    <a:pt x="957" y="824"/>
                  </a:cubicBezTo>
                  <a:cubicBezTo>
                    <a:pt x="957" y="838"/>
                    <a:pt x="984" y="852"/>
                    <a:pt x="1004" y="852"/>
                  </a:cubicBezTo>
                  <a:cubicBezTo>
                    <a:pt x="1015" y="852"/>
                    <a:pt x="1024" y="848"/>
                    <a:pt x="1024" y="836"/>
                  </a:cubicBezTo>
                  <a:lnTo>
                    <a:pt x="1024" y="824"/>
                  </a:lnTo>
                  <a:cubicBezTo>
                    <a:pt x="1035" y="824"/>
                    <a:pt x="1035" y="824"/>
                    <a:pt x="1046" y="813"/>
                  </a:cubicBezTo>
                  <a:lnTo>
                    <a:pt x="1046" y="891"/>
                  </a:lnTo>
                  <a:cubicBezTo>
                    <a:pt x="1046" y="905"/>
                    <a:pt x="1069" y="919"/>
                    <a:pt x="1088" y="919"/>
                  </a:cubicBezTo>
                  <a:cubicBezTo>
                    <a:pt x="1099" y="919"/>
                    <a:pt x="1109" y="914"/>
                    <a:pt x="1113" y="902"/>
                  </a:cubicBezTo>
                  <a:cubicBezTo>
                    <a:pt x="1117" y="863"/>
                    <a:pt x="1117" y="823"/>
                    <a:pt x="1114" y="784"/>
                  </a:cubicBezTo>
                  <a:lnTo>
                    <a:pt x="1114" y="784"/>
                  </a:lnTo>
                  <a:cubicBezTo>
                    <a:pt x="1117" y="802"/>
                    <a:pt x="1143" y="816"/>
                    <a:pt x="1163" y="816"/>
                  </a:cubicBezTo>
                  <a:cubicBezTo>
                    <a:pt x="1178" y="816"/>
                    <a:pt x="1191" y="809"/>
                    <a:pt x="1191" y="791"/>
                  </a:cubicBezTo>
                  <a:cubicBezTo>
                    <a:pt x="1191" y="668"/>
                    <a:pt x="1180" y="546"/>
                    <a:pt x="1124" y="435"/>
                  </a:cubicBezTo>
                  <a:lnTo>
                    <a:pt x="1124" y="435"/>
                  </a:lnTo>
                  <a:cubicBezTo>
                    <a:pt x="1124" y="435"/>
                    <a:pt x="1135" y="435"/>
                    <a:pt x="1135" y="446"/>
                  </a:cubicBezTo>
                  <a:cubicBezTo>
                    <a:pt x="1191" y="524"/>
                    <a:pt x="1235" y="624"/>
                    <a:pt x="1247" y="735"/>
                  </a:cubicBezTo>
                  <a:cubicBezTo>
                    <a:pt x="1247" y="742"/>
                    <a:pt x="1257" y="748"/>
                    <a:pt x="1267" y="748"/>
                  </a:cubicBezTo>
                  <a:cubicBezTo>
                    <a:pt x="1274" y="748"/>
                    <a:pt x="1280" y="745"/>
                    <a:pt x="1280" y="735"/>
                  </a:cubicBezTo>
                  <a:cubicBezTo>
                    <a:pt x="1280" y="602"/>
                    <a:pt x="1213" y="480"/>
                    <a:pt x="1135" y="379"/>
                  </a:cubicBezTo>
                  <a:cubicBezTo>
                    <a:pt x="1091" y="312"/>
                    <a:pt x="1046" y="257"/>
                    <a:pt x="990" y="201"/>
                  </a:cubicBezTo>
                  <a:cubicBezTo>
                    <a:pt x="968" y="168"/>
                    <a:pt x="935" y="146"/>
                    <a:pt x="901" y="146"/>
                  </a:cubicBezTo>
                  <a:cubicBezTo>
                    <a:pt x="891" y="146"/>
                    <a:pt x="879" y="146"/>
                    <a:pt x="868" y="157"/>
                  </a:cubicBezTo>
                  <a:cubicBezTo>
                    <a:pt x="846" y="134"/>
                    <a:pt x="835" y="124"/>
                    <a:pt x="812" y="112"/>
                  </a:cubicBezTo>
                  <a:cubicBezTo>
                    <a:pt x="805" y="105"/>
                    <a:pt x="792" y="97"/>
                    <a:pt x="780" y="97"/>
                  </a:cubicBezTo>
                  <a:cubicBezTo>
                    <a:pt x="776" y="97"/>
                    <a:pt x="771" y="98"/>
                    <a:pt x="768" y="102"/>
                  </a:cubicBezTo>
                  <a:cubicBezTo>
                    <a:pt x="768" y="90"/>
                    <a:pt x="757" y="79"/>
                    <a:pt x="746" y="79"/>
                  </a:cubicBezTo>
                  <a:cubicBezTo>
                    <a:pt x="735" y="57"/>
                    <a:pt x="723" y="57"/>
                    <a:pt x="701" y="57"/>
                  </a:cubicBezTo>
                  <a:cubicBezTo>
                    <a:pt x="691" y="68"/>
                    <a:pt x="691" y="79"/>
                    <a:pt x="701" y="90"/>
                  </a:cubicBezTo>
                  <a:cubicBezTo>
                    <a:pt x="657" y="68"/>
                    <a:pt x="602" y="45"/>
                    <a:pt x="557" y="45"/>
                  </a:cubicBezTo>
                  <a:cubicBezTo>
                    <a:pt x="545" y="35"/>
                    <a:pt x="535" y="35"/>
                    <a:pt x="523" y="35"/>
                  </a:cubicBezTo>
                  <a:lnTo>
                    <a:pt x="523" y="23"/>
                  </a:lnTo>
                  <a:cubicBezTo>
                    <a:pt x="523" y="10"/>
                    <a:pt x="506" y="0"/>
                    <a:pt x="4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08" name="Google Shape;17508;p24"/>
            <p:cNvSpPr/>
            <p:nvPr/>
          </p:nvSpPr>
          <p:spPr>
            <a:xfrm flipH="1">
              <a:off x="244192" y="968695"/>
              <a:ext cx="28720" cy="58812"/>
            </a:xfrm>
            <a:custGeom>
              <a:avLst/>
              <a:gdLst/>
              <a:ahLst/>
              <a:cxnLst/>
              <a:rect l="l" t="t" r="r" b="b"/>
              <a:pathLst>
                <a:path w="356" h="729" extrusionOk="0">
                  <a:moveTo>
                    <a:pt x="326" y="1"/>
                  </a:moveTo>
                  <a:cubicBezTo>
                    <a:pt x="311" y="1"/>
                    <a:pt x="297" y="9"/>
                    <a:pt x="289" y="17"/>
                  </a:cubicBezTo>
                  <a:lnTo>
                    <a:pt x="279" y="17"/>
                  </a:lnTo>
                  <a:cubicBezTo>
                    <a:pt x="267" y="17"/>
                    <a:pt x="267" y="17"/>
                    <a:pt x="256" y="27"/>
                  </a:cubicBezTo>
                  <a:cubicBezTo>
                    <a:pt x="250" y="15"/>
                    <a:pt x="239" y="9"/>
                    <a:pt x="230" y="9"/>
                  </a:cubicBezTo>
                  <a:cubicBezTo>
                    <a:pt x="223" y="9"/>
                    <a:pt x="216" y="12"/>
                    <a:pt x="212" y="17"/>
                  </a:cubicBezTo>
                  <a:cubicBezTo>
                    <a:pt x="190" y="50"/>
                    <a:pt x="178" y="84"/>
                    <a:pt x="167" y="106"/>
                  </a:cubicBezTo>
                  <a:lnTo>
                    <a:pt x="145" y="106"/>
                  </a:lnTo>
                  <a:cubicBezTo>
                    <a:pt x="123" y="106"/>
                    <a:pt x="101" y="128"/>
                    <a:pt x="89" y="150"/>
                  </a:cubicBezTo>
                  <a:cubicBezTo>
                    <a:pt x="34" y="228"/>
                    <a:pt x="0" y="339"/>
                    <a:pt x="0" y="439"/>
                  </a:cubicBezTo>
                  <a:cubicBezTo>
                    <a:pt x="0" y="446"/>
                    <a:pt x="12" y="452"/>
                    <a:pt x="21" y="452"/>
                  </a:cubicBezTo>
                  <a:cubicBezTo>
                    <a:pt x="28" y="452"/>
                    <a:pt x="34" y="449"/>
                    <a:pt x="34" y="439"/>
                  </a:cubicBezTo>
                  <a:cubicBezTo>
                    <a:pt x="45" y="383"/>
                    <a:pt x="56" y="328"/>
                    <a:pt x="89" y="284"/>
                  </a:cubicBezTo>
                  <a:lnTo>
                    <a:pt x="89" y="284"/>
                  </a:lnTo>
                  <a:cubicBezTo>
                    <a:pt x="78" y="328"/>
                    <a:pt x="67" y="383"/>
                    <a:pt x="78" y="439"/>
                  </a:cubicBezTo>
                  <a:cubicBezTo>
                    <a:pt x="89" y="528"/>
                    <a:pt x="111" y="617"/>
                    <a:pt x="145" y="706"/>
                  </a:cubicBezTo>
                  <a:cubicBezTo>
                    <a:pt x="145" y="717"/>
                    <a:pt x="156" y="729"/>
                    <a:pt x="167" y="729"/>
                  </a:cubicBezTo>
                  <a:cubicBezTo>
                    <a:pt x="178" y="729"/>
                    <a:pt x="200" y="717"/>
                    <a:pt x="190" y="706"/>
                  </a:cubicBezTo>
                  <a:cubicBezTo>
                    <a:pt x="167" y="628"/>
                    <a:pt x="145" y="551"/>
                    <a:pt x="145" y="462"/>
                  </a:cubicBezTo>
                  <a:cubicBezTo>
                    <a:pt x="134" y="383"/>
                    <a:pt x="156" y="317"/>
                    <a:pt x="178" y="250"/>
                  </a:cubicBezTo>
                  <a:cubicBezTo>
                    <a:pt x="178" y="239"/>
                    <a:pt x="190" y="239"/>
                    <a:pt x="190" y="239"/>
                  </a:cubicBezTo>
                  <a:cubicBezTo>
                    <a:pt x="200" y="228"/>
                    <a:pt x="200" y="205"/>
                    <a:pt x="200" y="195"/>
                  </a:cubicBezTo>
                  <a:lnTo>
                    <a:pt x="212" y="183"/>
                  </a:lnTo>
                  <a:cubicBezTo>
                    <a:pt x="212" y="173"/>
                    <a:pt x="223" y="161"/>
                    <a:pt x="223" y="150"/>
                  </a:cubicBezTo>
                  <a:cubicBezTo>
                    <a:pt x="223" y="173"/>
                    <a:pt x="223" y="183"/>
                    <a:pt x="234" y="205"/>
                  </a:cubicBezTo>
                  <a:cubicBezTo>
                    <a:pt x="234" y="205"/>
                    <a:pt x="245" y="217"/>
                    <a:pt x="256" y="217"/>
                  </a:cubicBezTo>
                  <a:cubicBezTo>
                    <a:pt x="256" y="217"/>
                    <a:pt x="267" y="217"/>
                    <a:pt x="267" y="205"/>
                  </a:cubicBezTo>
                  <a:cubicBezTo>
                    <a:pt x="267" y="183"/>
                    <a:pt x="279" y="161"/>
                    <a:pt x="289" y="150"/>
                  </a:cubicBezTo>
                  <a:cubicBezTo>
                    <a:pt x="301" y="128"/>
                    <a:pt x="301" y="116"/>
                    <a:pt x="312" y="94"/>
                  </a:cubicBezTo>
                  <a:cubicBezTo>
                    <a:pt x="323" y="84"/>
                    <a:pt x="334" y="61"/>
                    <a:pt x="345" y="50"/>
                  </a:cubicBezTo>
                  <a:cubicBezTo>
                    <a:pt x="345" y="50"/>
                    <a:pt x="345" y="39"/>
                    <a:pt x="356" y="39"/>
                  </a:cubicBezTo>
                  <a:cubicBezTo>
                    <a:pt x="356" y="27"/>
                    <a:pt x="345" y="17"/>
                    <a:pt x="345" y="5"/>
                  </a:cubicBezTo>
                  <a:cubicBezTo>
                    <a:pt x="339" y="2"/>
                    <a:pt x="332" y="1"/>
                    <a:pt x="3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09" name="Google Shape;17509;p24"/>
            <p:cNvSpPr/>
            <p:nvPr/>
          </p:nvSpPr>
          <p:spPr>
            <a:xfrm flipH="1">
              <a:off x="223458" y="970550"/>
              <a:ext cx="9036" cy="25493"/>
            </a:xfrm>
            <a:custGeom>
              <a:avLst/>
              <a:gdLst/>
              <a:ahLst/>
              <a:cxnLst/>
              <a:rect l="l" t="t" r="r" b="b"/>
              <a:pathLst>
                <a:path w="112" h="316" extrusionOk="0">
                  <a:moveTo>
                    <a:pt x="21" y="0"/>
                  </a:moveTo>
                  <a:cubicBezTo>
                    <a:pt x="17" y="0"/>
                    <a:pt x="14" y="1"/>
                    <a:pt x="11" y="4"/>
                  </a:cubicBezTo>
                  <a:cubicBezTo>
                    <a:pt x="0" y="16"/>
                    <a:pt x="0" y="27"/>
                    <a:pt x="11" y="38"/>
                  </a:cubicBezTo>
                  <a:cubicBezTo>
                    <a:pt x="22" y="49"/>
                    <a:pt x="22" y="71"/>
                    <a:pt x="22" y="83"/>
                  </a:cubicBezTo>
                  <a:cubicBezTo>
                    <a:pt x="33" y="105"/>
                    <a:pt x="33" y="127"/>
                    <a:pt x="33" y="150"/>
                  </a:cubicBezTo>
                  <a:cubicBezTo>
                    <a:pt x="45" y="194"/>
                    <a:pt x="45" y="249"/>
                    <a:pt x="55" y="294"/>
                  </a:cubicBezTo>
                  <a:cubicBezTo>
                    <a:pt x="55" y="305"/>
                    <a:pt x="67" y="316"/>
                    <a:pt x="77" y="316"/>
                  </a:cubicBezTo>
                  <a:cubicBezTo>
                    <a:pt x="77" y="316"/>
                    <a:pt x="100" y="316"/>
                    <a:pt x="100" y="305"/>
                  </a:cubicBezTo>
                  <a:cubicBezTo>
                    <a:pt x="111" y="283"/>
                    <a:pt x="111" y="261"/>
                    <a:pt x="111" y="227"/>
                  </a:cubicBezTo>
                  <a:cubicBezTo>
                    <a:pt x="111" y="205"/>
                    <a:pt x="111" y="172"/>
                    <a:pt x="100" y="150"/>
                  </a:cubicBezTo>
                  <a:cubicBezTo>
                    <a:pt x="100" y="105"/>
                    <a:pt x="89" y="49"/>
                    <a:pt x="45" y="16"/>
                  </a:cubicBezTo>
                  <a:cubicBezTo>
                    <a:pt x="36" y="8"/>
                    <a:pt x="29" y="0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10" name="Google Shape;17510;p24"/>
            <p:cNvSpPr/>
            <p:nvPr/>
          </p:nvSpPr>
          <p:spPr>
            <a:xfrm flipH="1">
              <a:off x="209098" y="971680"/>
              <a:ext cx="17345" cy="35174"/>
            </a:xfrm>
            <a:custGeom>
              <a:avLst/>
              <a:gdLst/>
              <a:ahLst/>
              <a:cxnLst/>
              <a:rect l="l" t="t" r="r" b="b"/>
              <a:pathLst>
                <a:path w="215" h="436" extrusionOk="0">
                  <a:moveTo>
                    <a:pt x="26" y="1"/>
                  </a:moveTo>
                  <a:cubicBezTo>
                    <a:pt x="12" y="1"/>
                    <a:pt x="0" y="10"/>
                    <a:pt x="14" y="24"/>
                  </a:cubicBezTo>
                  <a:cubicBezTo>
                    <a:pt x="58" y="79"/>
                    <a:pt x="81" y="146"/>
                    <a:pt x="114" y="202"/>
                  </a:cubicBezTo>
                  <a:cubicBezTo>
                    <a:pt x="136" y="269"/>
                    <a:pt x="147" y="336"/>
                    <a:pt x="158" y="402"/>
                  </a:cubicBezTo>
                  <a:cubicBezTo>
                    <a:pt x="170" y="425"/>
                    <a:pt x="180" y="425"/>
                    <a:pt x="192" y="435"/>
                  </a:cubicBezTo>
                  <a:cubicBezTo>
                    <a:pt x="203" y="435"/>
                    <a:pt x="214" y="425"/>
                    <a:pt x="214" y="413"/>
                  </a:cubicBezTo>
                  <a:cubicBezTo>
                    <a:pt x="214" y="380"/>
                    <a:pt x="214" y="336"/>
                    <a:pt x="203" y="302"/>
                  </a:cubicBezTo>
                  <a:lnTo>
                    <a:pt x="170" y="202"/>
                  </a:lnTo>
                  <a:cubicBezTo>
                    <a:pt x="136" y="136"/>
                    <a:pt x="91" y="69"/>
                    <a:pt x="47" y="13"/>
                  </a:cubicBezTo>
                  <a:cubicBezTo>
                    <a:pt x="43" y="4"/>
                    <a:pt x="34" y="1"/>
                    <a:pt x="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11" name="Google Shape;17511;p24"/>
            <p:cNvSpPr/>
            <p:nvPr/>
          </p:nvSpPr>
          <p:spPr>
            <a:xfrm flipH="1">
              <a:off x="197480" y="988783"/>
              <a:ext cx="12263" cy="47195"/>
            </a:xfrm>
            <a:custGeom>
              <a:avLst/>
              <a:gdLst/>
              <a:ahLst/>
              <a:cxnLst/>
              <a:rect l="l" t="t" r="r" b="b"/>
              <a:pathLst>
                <a:path w="152" h="585" extrusionOk="0">
                  <a:moveTo>
                    <a:pt x="21" y="0"/>
                  </a:moveTo>
                  <a:cubicBezTo>
                    <a:pt x="10" y="0"/>
                    <a:pt x="0" y="10"/>
                    <a:pt x="7" y="23"/>
                  </a:cubicBezTo>
                  <a:cubicBezTo>
                    <a:pt x="18" y="68"/>
                    <a:pt x="40" y="112"/>
                    <a:pt x="52" y="157"/>
                  </a:cubicBezTo>
                  <a:cubicBezTo>
                    <a:pt x="74" y="201"/>
                    <a:pt x="85" y="246"/>
                    <a:pt x="96" y="290"/>
                  </a:cubicBezTo>
                  <a:cubicBezTo>
                    <a:pt x="118" y="379"/>
                    <a:pt x="129" y="480"/>
                    <a:pt x="118" y="569"/>
                  </a:cubicBezTo>
                  <a:cubicBezTo>
                    <a:pt x="118" y="576"/>
                    <a:pt x="129" y="584"/>
                    <a:pt x="136" y="584"/>
                  </a:cubicBezTo>
                  <a:cubicBezTo>
                    <a:pt x="139" y="584"/>
                    <a:pt x="141" y="583"/>
                    <a:pt x="141" y="579"/>
                  </a:cubicBezTo>
                  <a:cubicBezTo>
                    <a:pt x="151" y="480"/>
                    <a:pt x="151" y="379"/>
                    <a:pt x="129" y="290"/>
                  </a:cubicBezTo>
                  <a:cubicBezTo>
                    <a:pt x="118" y="190"/>
                    <a:pt x="96" y="90"/>
                    <a:pt x="40" y="12"/>
                  </a:cubicBezTo>
                  <a:cubicBezTo>
                    <a:pt x="36" y="4"/>
                    <a:pt x="28" y="0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12" name="Google Shape;17512;p24"/>
            <p:cNvSpPr/>
            <p:nvPr/>
          </p:nvSpPr>
          <p:spPr>
            <a:xfrm flipH="1">
              <a:off x="193931" y="977166"/>
              <a:ext cx="19765" cy="30576"/>
            </a:xfrm>
            <a:custGeom>
              <a:avLst/>
              <a:gdLst/>
              <a:ahLst/>
              <a:cxnLst/>
              <a:rect l="l" t="t" r="r" b="b"/>
              <a:pathLst>
                <a:path w="245" h="379" extrusionOk="0">
                  <a:moveTo>
                    <a:pt x="34" y="1"/>
                  </a:moveTo>
                  <a:cubicBezTo>
                    <a:pt x="22" y="1"/>
                    <a:pt x="0" y="1"/>
                    <a:pt x="0" y="23"/>
                  </a:cubicBezTo>
                  <a:lnTo>
                    <a:pt x="0" y="45"/>
                  </a:lnTo>
                  <a:cubicBezTo>
                    <a:pt x="12" y="45"/>
                    <a:pt x="22" y="56"/>
                    <a:pt x="22" y="56"/>
                  </a:cubicBezTo>
                  <a:lnTo>
                    <a:pt x="34" y="56"/>
                  </a:lnTo>
                  <a:cubicBezTo>
                    <a:pt x="45" y="68"/>
                    <a:pt x="45" y="68"/>
                    <a:pt x="56" y="68"/>
                  </a:cubicBezTo>
                  <a:lnTo>
                    <a:pt x="67" y="78"/>
                  </a:lnTo>
                  <a:cubicBezTo>
                    <a:pt x="67" y="90"/>
                    <a:pt x="78" y="100"/>
                    <a:pt x="89" y="112"/>
                  </a:cubicBezTo>
                  <a:cubicBezTo>
                    <a:pt x="89" y="123"/>
                    <a:pt x="101" y="134"/>
                    <a:pt x="111" y="145"/>
                  </a:cubicBezTo>
                  <a:lnTo>
                    <a:pt x="145" y="212"/>
                  </a:lnTo>
                  <a:cubicBezTo>
                    <a:pt x="178" y="256"/>
                    <a:pt x="200" y="301"/>
                    <a:pt x="200" y="357"/>
                  </a:cubicBezTo>
                  <a:cubicBezTo>
                    <a:pt x="200" y="367"/>
                    <a:pt x="212" y="367"/>
                    <a:pt x="223" y="379"/>
                  </a:cubicBezTo>
                  <a:cubicBezTo>
                    <a:pt x="234" y="379"/>
                    <a:pt x="245" y="367"/>
                    <a:pt x="245" y="357"/>
                  </a:cubicBezTo>
                  <a:cubicBezTo>
                    <a:pt x="245" y="301"/>
                    <a:pt x="223" y="256"/>
                    <a:pt x="200" y="212"/>
                  </a:cubicBezTo>
                  <a:cubicBezTo>
                    <a:pt x="190" y="179"/>
                    <a:pt x="167" y="156"/>
                    <a:pt x="156" y="134"/>
                  </a:cubicBezTo>
                  <a:lnTo>
                    <a:pt x="167" y="134"/>
                  </a:lnTo>
                  <a:lnTo>
                    <a:pt x="167" y="112"/>
                  </a:lnTo>
                  <a:cubicBezTo>
                    <a:pt x="156" y="90"/>
                    <a:pt x="134" y="56"/>
                    <a:pt x="111" y="45"/>
                  </a:cubicBezTo>
                  <a:cubicBezTo>
                    <a:pt x="89" y="23"/>
                    <a:pt x="67" y="11"/>
                    <a:pt x="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13" name="Google Shape;17513;p24"/>
            <p:cNvSpPr/>
            <p:nvPr/>
          </p:nvSpPr>
          <p:spPr>
            <a:xfrm flipH="1">
              <a:off x="245966" y="971841"/>
              <a:ext cx="81" cy="887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11"/>
                  </a:lnTo>
                  <a:cubicBezTo>
                    <a:pt x="1" y="0"/>
                    <a:pt x="1" y="0"/>
                    <a:pt x="1" y="1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14" name="Google Shape;17514;p24"/>
            <p:cNvSpPr/>
            <p:nvPr/>
          </p:nvSpPr>
          <p:spPr>
            <a:xfrm flipH="1">
              <a:off x="245966" y="972648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15" name="Google Shape;17515;p24"/>
            <p:cNvSpPr/>
            <p:nvPr/>
          </p:nvSpPr>
          <p:spPr>
            <a:xfrm flipH="1">
              <a:off x="232413" y="968211"/>
              <a:ext cx="13634" cy="22831"/>
            </a:xfrm>
            <a:custGeom>
              <a:avLst/>
              <a:gdLst/>
              <a:ahLst/>
              <a:cxnLst/>
              <a:rect l="l" t="t" r="r" b="b"/>
              <a:pathLst>
                <a:path w="169" h="283" extrusionOk="0">
                  <a:moveTo>
                    <a:pt x="67" y="1"/>
                  </a:moveTo>
                  <a:cubicBezTo>
                    <a:pt x="67" y="1"/>
                    <a:pt x="57" y="1"/>
                    <a:pt x="57" y="11"/>
                  </a:cubicBezTo>
                  <a:lnTo>
                    <a:pt x="45" y="11"/>
                  </a:lnTo>
                  <a:cubicBezTo>
                    <a:pt x="35" y="11"/>
                    <a:pt x="35" y="23"/>
                    <a:pt x="35" y="23"/>
                  </a:cubicBezTo>
                  <a:cubicBezTo>
                    <a:pt x="23" y="23"/>
                    <a:pt x="23" y="23"/>
                    <a:pt x="23" y="33"/>
                  </a:cubicBezTo>
                  <a:cubicBezTo>
                    <a:pt x="12" y="33"/>
                    <a:pt x="12" y="45"/>
                    <a:pt x="12" y="45"/>
                  </a:cubicBezTo>
                  <a:cubicBezTo>
                    <a:pt x="1" y="45"/>
                    <a:pt x="1" y="45"/>
                    <a:pt x="1" y="56"/>
                  </a:cubicBezTo>
                  <a:lnTo>
                    <a:pt x="12" y="56"/>
                  </a:lnTo>
                  <a:lnTo>
                    <a:pt x="12" y="67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35" y="90"/>
                  </a:lnTo>
                  <a:lnTo>
                    <a:pt x="35" y="100"/>
                  </a:lnTo>
                  <a:lnTo>
                    <a:pt x="57" y="122"/>
                  </a:lnTo>
                  <a:cubicBezTo>
                    <a:pt x="57" y="122"/>
                    <a:pt x="79" y="122"/>
                    <a:pt x="79" y="112"/>
                  </a:cubicBezTo>
                  <a:cubicBezTo>
                    <a:pt x="90" y="100"/>
                    <a:pt x="90" y="90"/>
                    <a:pt x="101" y="67"/>
                  </a:cubicBezTo>
                  <a:lnTo>
                    <a:pt x="101" y="78"/>
                  </a:lnTo>
                  <a:lnTo>
                    <a:pt x="101" y="90"/>
                  </a:lnTo>
                  <a:cubicBezTo>
                    <a:pt x="112" y="90"/>
                    <a:pt x="112" y="100"/>
                    <a:pt x="112" y="100"/>
                  </a:cubicBezTo>
                  <a:lnTo>
                    <a:pt x="112" y="156"/>
                  </a:lnTo>
                  <a:cubicBezTo>
                    <a:pt x="112" y="189"/>
                    <a:pt x="112" y="223"/>
                    <a:pt x="101" y="267"/>
                  </a:cubicBezTo>
                  <a:cubicBezTo>
                    <a:pt x="101" y="275"/>
                    <a:pt x="112" y="283"/>
                    <a:pt x="123" y="283"/>
                  </a:cubicBezTo>
                  <a:cubicBezTo>
                    <a:pt x="127" y="283"/>
                    <a:pt x="131" y="282"/>
                    <a:pt x="134" y="278"/>
                  </a:cubicBezTo>
                  <a:cubicBezTo>
                    <a:pt x="146" y="234"/>
                    <a:pt x="156" y="201"/>
                    <a:pt x="156" y="156"/>
                  </a:cubicBezTo>
                  <a:cubicBezTo>
                    <a:pt x="168" y="134"/>
                    <a:pt x="168" y="112"/>
                    <a:pt x="168" y="90"/>
                  </a:cubicBezTo>
                  <a:cubicBezTo>
                    <a:pt x="168" y="78"/>
                    <a:pt x="168" y="67"/>
                    <a:pt x="156" y="67"/>
                  </a:cubicBezTo>
                  <a:cubicBezTo>
                    <a:pt x="156" y="45"/>
                    <a:pt x="134" y="45"/>
                    <a:pt x="124" y="33"/>
                  </a:cubicBezTo>
                  <a:lnTo>
                    <a:pt x="101" y="33"/>
                  </a:lnTo>
                  <a:cubicBezTo>
                    <a:pt x="112" y="23"/>
                    <a:pt x="101" y="11"/>
                    <a:pt x="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16" name="Google Shape;17516;p24"/>
            <p:cNvSpPr/>
            <p:nvPr/>
          </p:nvSpPr>
          <p:spPr>
            <a:xfrm flipH="1">
              <a:off x="237818" y="973616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17" name="Google Shape;17517;p24"/>
            <p:cNvSpPr/>
            <p:nvPr/>
          </p:nvSpPr>
          <p:spPr>
            <a:xfrm flipH="1">
              <a:off x="271944" y="989832"/>
              <a:ext cx="7261" cy="44452"/>
            </a:xfrm>
            <a:custGeom>
              <a:avLst/>
              <a:gdLst/>
              <a:ahLst/>
              <a:cxnLst/>
              <a:rect l="l" t="t" r="r" b="b"/>
              <a:pathLst>
                <a:path w="90" h="551" extrusionOk="0">
                  <a:moveTo>
                    <a:pt x="51" y="1"/>
                  </a:moveTo>
                  <a:cubicBezTo>
                    <a:pt x="44" y="1"/>
                    <a:pt x="37" y="3"/>
                    <a:pt x="34" y="10"/>
                  </a:cubicBezTo>
                  <a:cubicBezTo>
                    <a:pt x="1" y="88"/>
                    <a:pt x="1" y="188"/>
                    <a:pt x="1" y="277"/>
                  </a:cubicBezTo>
                  <a:cubicBezTo>
                    <a:pt x="1" y="366"/>
                    <a:pt x="23" y="455"/>
                    <a:pt x="45" y="533"/>
                  </a:cubicBezTo>
                  <a:cubicBezTo>
                    <a:pt x="51" y="544"/>
                    <a:pt x="62" y="550"/>
                    <a:pt x="71" y="550"/>
                  </a:cubicBezTo>
                  <a:cubicBezTo>
                    <a:pt x="81" y="550"/>
                    <a:pt x="90" y="544"/>
                    <a:pt x="90" y="533"/>
                  </a:cubicBezTo>
                  <a:cubicBezTo>
                    <a:pt x="67" y="455"/>
                    <a:pt x="45" y="366"/>
                    <a:pt x="45" y="277"/>
                  </a:cubicBezTo>
                  <a:cubicBezTo>
                    <a:pt x="56" y="200"/>
                    <a:pt x="67" y="111"/>
                    <a:pt x="78" y="22"/>
                  </a:cubicBezTo>
                  <a:cubicBezTo>
                    <a:pt x="86" y="14"/>
                    <a:pt x="67" y="1"/>
                    <a:pt x="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18" name="Google Shape;17518;p24"/>
            <p:cNvSpPr/>
            <p:nvPr/>
          </p:nvSpPr>
          <p:spPr>
            <a:xfrm flipH="1">
              <a:off x="209098" y="1004999"/>
              <a:ext cx="8229" cy="31544"/>
            </a:xfrm>
            <a:custGeom>
              <a:avLst/>
              <a:gdLst/>
              <a:ahLst/>
              <a:cxnLst/>
              <a:rect l="l" t="t" r="r" b="b"/>
              <a:pathLst>
                <a:path w="102" h="391" extrusionOk="0">
                  <a:moveTo>
                    <a:pt x="23" y="0"/>
                  </a:moveTo>
                  <a:cubicBezTo>
                    <a:pt x="12" y="0"/>
                    <a:pt x="1" y="12"/>
                    <a:pt x="1" y="22"/>
                  </a:cubicBezTo>
                  <a:cubicBezTo>
                    <a:pt x="34" y="134"/>
                    <a:pt x="57" y="256"/>
                    <a:pt x="45" y="368"/>
                  </a:cubicBezTo>
                  <a:cubicBezTo>
                    <a:pt x="45" y="381"/>
                    <a:pt x="58" y="391"/>
                    <a:pt x="68" y="391"/>
                  </a:cubicBezTo>
                  <a:cubicBezTo>
                    <a:pt x="74" y="391"/>
                    <a:pt x="79" y="387"/>
                    <a:pt x="79" y="378"/>
                  </a:cubicBezTo>
                  <a:cubicBezTo>
                    <a:pt x="101" y="256"/>
                    <a:pt x="101" y="134"/>
                    <a:pt x="45" y="22"/>
                  </a:cubicBezTo>
                  <a:cubicBezTo>
                    <a:pt x="45" y="12"/>
                    <a:pt x="34" y="0"/>
                    <a:pt x="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19" name="Google Shape;17519;p24"/>
            <p:cNvSpPr/>
            <p:nvPr/>
          </p:nvSpPr>
          <p:spPr>
            <a:xfrm flipH="1">
              <a:off x="717922" y="845261"/>
              <a:ext cx="48324" cy="48002"/>
            </a:xfrm>
            <a:custGeom>
              <a:avLst/>
              <a:gdLst/>
              <a:ahLst/>
              <a:cxnLst/>
              <a:rect l="l" t="t" r="r" b="b"/>
              <a:pathLst>
                <a:path w="599" h="595" extrusionOk="0">
                  <a:moveTo>
                    <a:pt x="499" y="0"/>
                  </a:moveTo>
                  <a:cubicBezTo>
                    <a:pt x="432" y="12"/>
                    <a:pt x="376" y="45"/>
                    <a:pt x="309" y="79"/>
                  </a:cubicBezTo>
                  <a:cubicBezTo>
                    <a:pt x="287" y="89"/>
                    <a:pt x="254" y="112"/>
                    <a:pt x="232" y="134"/>
                  </a:cubicBezTo>
                  <a:cubicBezTo>
                    <a:pt x="210" y="156"/>
                    <a:pt x="187" y="178"/>
                    <a:pt x="198" y="212"/>
                  </a:cubicBezTo>
                  <a:lnTo>
                    <a:pt x="210" y="223"/>
                  </a:lnTo>
                  <a:cubicBezTo>
                    <a:pt x="165" y="267"/>
                    <a:pt x="109" y="301"/>
                    <a:pt x="65" y="346"/>
                  </a:cubicBezTo>
                  <a:cubicBezTo>
                    <a:pt x="45" y="365"/>
                    <a:pt x="78" y="403"/>
                    <a:pt x="109" y="403"/>
                  </a:cubicBezTo>
                  <a:cubicBezTo>
                    <a:pt x="113" y="403"/>
                    <a:pt x="117" y="402"/>
                    <a:pt x="121" y="401"/>
                  </a:cubicBezTo>
                  <a:lnTo>
                    <a:pt x="121" y="401"/>
                  </a:lnTo>
                  <a:cubicBezTo>
                    <a:pt x="121" y="412"/>
                    <a:pt x="109" y="412"/>
                    <a:pt x="109" y="412"/>
                  </a:cubicBezTo>
                  <a:cubicBezTo>
                    <a:pt x="65" y="457"/>
                    <a:pt x="20" y="512"/>
                    <a:pt x="9" y="568"/>
                  </a:cubicBezTo>
                  <a:cubicBezTo>
                    <a:pt x="1" y="584"/>
                    <a:pt x="23" y="594"/>
                    <a:pt x="39" y="594"/>
                  </a:cubicBezTo>
                  <a:cubicBezTo>
                    <a:pt x="45" y="594"/>
                    <a:pt x="51" y="593"/>
                    <a:pt x="54" y="590"/>
                  </a:cubicBezTo>
                  <a:cubicBezTo>
                    <a:pt x="76" y="568"/>
                    <a:pt x="87" y="546"/>
                    <a:pt x="109" y="524"/>
                  </a:cubicBezTo>
                  <a:cubicBezTo>
                    <a:pt x="131" y="501"/>
                    <a:pt x="154" y="479"/>
                    <a:pt x="176" y="468"/>
                  </a:cubicBezTo>
                  <a:lnTo>
                    <a:pt x="309" y="368"/>
                  </a:lnTo>
                  <a:cubicBezTo>
                    <a:pt x="354" y="346"/>
                    <a:pt x="398" y="323"/>
                    <a:pt x="443" y="312"/>
                  </a:cubicBezTo>
                  <a:cubicBezTo>
                    <a:pt x="465" y="301"/>
                    <a:pt x="487" y="301"/>
                    <a:pt x="510" y="301"/>
                  </a:cubicBezTo>
                  <a:cubicBezTo>
                    <a:pt x="521" y="295"/>
                    <a:pt x="535" y="295"/>
                    <a:pt x="547" y="295"/>
                  </a:cubicBezTo>
                  <a:cubicBezTo>
                    <a:pt x="560" y="295"/>
                    <a:pt x="571" y="295"/>
                    <a:pt x="576" y="290"/>
                  </a:cubicBezTo>
                  <a:cubicBezTo>
                    <a:pt x="599" y="279"/>
                    <a:pt x="599" y="257"/>
                    <a:pt x="576" y="245"/>
                  </a:cubicBezTo>
                  <a:cubicBezTo>
                    <a:pt x="554" y="223"/>
                    <a:pt x="527" y="215"/>
                    <a:pt x="498" y="215"/>
                  </a:cubicBezTo>
                  <a:cubicBezTo>
                    <a:pt x="468" y="215"/>
                    <a:pt x="438" y="223"/>
                    <a:pt x="410" y="234"/>
                  </a:cubicBezTo>
                  <a:cubicBezTo>
                    <a:pt x="354" y="245"/>
                    <a:pt x="321" y="267"/>
                    <a:pt x="276" y="290"/>
                  </a:cubicBezTo>
                  <a:cubicBezTo>
                    <a:pt x="321" y="257"/>
                    <a:pt x="376" y="223"/>
                    <a:pt x="432" y="201"/>
                  </a:cubicBezTo>
                  <a:lnTo>
                    <a:pt x="566" y="134"/>
                  </a:lnTo>
                  <a:cubicBezTo>
                    <a:pt x="599" y="112"/>
                    <a:pt x="588" y="89"/>
                    <a:pt x="566" y="67"/>
                  </a:cubicBezTo>
                  <a:cubicBezTo>
                    <a:pt x="588" y="34"/>
                    <a:pt x="532" y="0"/>
                    <a:pt x="4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20" name="Google Shape;17520;p24"/>
            <p:cNvSpPr/>
            <p:nvPr/>
          </p:nvSpPr>
          <p:spPr>
            <a:xfrm flipH="1">
              <a:off x="660642" y="918595"/>
              <a:ext cx="70510" cy="35497"/>
            </a:xfrm>
            <a:custGeom>
              <a:avLst/>
              <a:gdLst/>
              <a:ahLst/>
              <a:cxnLst/>
              <a:rect l="l" t="t" r="r" b="b"/>
              <a:pathLst>
                <a:path w="874" h="440" extrusionOk="0">
                  <a:moveTo>
                    <a:pt x="464" y="315"/>
                  </a:moveTo>
                  <a:cubicBezTo>
                    <a:pt x="460" y="319"/>
                    <a:pt x="456" y="322"/>
                    <a:pt x="453" y="326"/>
                  </a:cubicBezTo>
                  <a:lnTo>
                    <a:pt x="453" y="326"/>
                  </a:lnTo>
                  <a:cubicBezTo>
                    <a:pt x="453" y="319"/>
                    <a:pt x="458" y="316"/>
                    <a:pt x="464" y="315"/>
                  </a:cubicBezTo>
                  <a:close/>
                  <a:moveTo>
                    <a:pt x="589" y="1"/>
                  </a:moveTo>
                  <a:cubicBezTo>
                    <a:pt x="584" y="1"/>
                    <a:pt x="579" y="2"/>
                    <a:pt x="575" y="3"/>
                  </a:cubicBezTo>
                  <a:cubicBezTo>
                    <a:pt x="519" y="26"/>
                    <a:pt x="486" y="59"/>
                    <a:pt x="442" y="92"/>
                  </a:cubicBezTo>
                  <a:cubicBezTo>
                    <a:pt x="398" y="126"/>
                    <a:pt x="364" y="148"/>
                    <a:pt x="319" y="171"/>
                  </a:cubicBezTo>
                  <a:cubicBezTo>
                    <a:pt x="230" y="226"/>
                    <a:pt x="141" y="270"/>
                    <a:pt x="42" y="304"/>
                  </a:cubicBezTo>
                  <a:cubicBezTo>
                    <a:pt x="0" y="314"/>
                    <a:pt x="45" y="372"/>
                    <a:pt x="78" y="372"/>
                  </a:cubicBezTo>
                  <a:cubicBezTo>
                    <a:pt x="81" y="372"/>
                    <a:pt x="84" y="372"/>
                    <a:pt x="86" y="371"/>
                  </a:cubicBezTo>
                  <a:cubicBezTo>
                    <a:pt x="136" y="351"/>
                    <a:pt x="196" y="330"/>
                    <a:pt x="249" y="310"/>
                  </a:cubicBezTo>
                  <a:lnTo>
                    <a:pt x="249" y="310"/>
                  </a:lnTo>
                  <a:cubicBezTo>
                    <a:pt x="245" y="322"/>
                    <a:pt x="254" y="339"/>
                    <a:pt x="264" y="349"/>
                  </a:cubicBezTo>
                  <a:cubicBezTo>
                    <a:pt x="272" y="356"/>
                    <a:pt x="285" y="364"/>
                    <a:pt x="300" y="364"/>
                  </a:cubicBezTo>
                  <a:cubicBezTo>
                    <a:pt x="306" y="364"/>
                    <a:pt x="313" y="363"/>
                    <a:pt x="319" y="359"/>
                  </a:cubicBezTo>
                  <a:cubicBezTo>
                    <a:pt x="341" y="349"/>
                    <a:pt x="375" y="337"/>
                    <a:pt x="408" y="326"/>
                  </a:cubicBezTo>
                  <a:lnTo>
                    <a:pt x="452" y="326"/>
                  </a:lnTo>
                  <a:cubicBezTo>
                    <a:pt x="420" y="354"/>
                    <a:pt x="382" y="374"/>
                    <a:pt x="353" y="393"/>
                  </a:cubicBezTo>
                  <a:cubicBezTo>
                    <a:pt x="333" y="403"/>
                    <a:pt x="357" y="439"/>
                    <a:pt x="379" y="439"/>
                  </a:cubicBezTo>
                  <a:cubicBezTo>
                    <a:pt x="381" y="439"/>
                    <a:pt x="384" y="439"/>
                    <a:pt x="386" y="438"/>
                  </a:cubicBezTo>
                  <a:cubicBezTo>
                    <a:pt x="486" y="404"/>
                    <a:pt x="564" y="349"/>
                    <a:pt x="642" y="293"/>
                  </a:cubicBezTo>
                  <a:cubicBezTo>
                    <a:pt x="720" y="237"/>
                    <a:pt x="809" y="181"/>
                    <a:pt x="865" y="104"/>
                  </a:cubicBezTo>
                  <a:cubicBezTo>
                    <a:pt x="874" y="75"/>
                    <a:pt x="833" y="46"/>
                    <a:pt x="808" y="46"/>
                  </a:cubicBezTo>
                  <a:cubicBezTo>
                    <a:pt x="804" y="46"/>
                    <a:pt x="801" y="46"/>
                    <a:pt x="798" y="48"/>
                  </a:cubicBezTo>
                  <a:cubicBezTo>
                    <a:pt x="764" y="70"/>
                    <a:pt x="731" y="104"/>
                    <a:pt x="697" y="126"/>
                  </a:cubicBezTo>
                  <a:cubicBezTo>
                    <a:pt x="697" y="115"/>
                    <a:pt x="687" y="104"/>
                    <a:pt x="675" y="92"/>
                  </a:cubicBezTo>
                  <a:cubicBezTo>
                    <a:pt x="670" y="87"/>
                    <a:pt x="662" y="84"/>
                    <a:pt x="652" y="84"/>
                  </a:cubicBezTo>
                  <a:cubicBezTo>
                    <a:pt x="642" y="84"/>
                    <a:pt x="631" y="87"/>
                    <a:pt x="620" y="92"/>
                  </a:cubicBezTo>
                  <a:lnTo>
                    <a:pt x="598" y="92"/>
                  </a:lnTo>
                  <a:cubicBezTo>
                    <a:pt x="620" y="82"/>
                    <a:pt x="631" y="70"/>
                    <a:pt x="631" y="48"/>
                  </a:cubicBezTo>
                  <a:cubicBezTo>
                    <a:pt x="649" y="21"/>
                    <a:pt x="614" y="1"/>
                    <a:pt x="5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21" name="Google Shape;17521;p24"/>
            <p:cNvSpPr/>
            <p:nvPr/>
          </p:nvSpPr>
          <p:spPr>
            <a:xfrm flipH="1">
              <a:off x="660480" y="933520"/>
              <a:ext cx="61313" cy="44936"/>
            </a:xfrm>
            <a:custGeom>
              <a:avLst/>
              <a:gdLst/>
              <a:ahLst/>
              <a:cxnLst/>
              <a:rect l="l" t="t" r="r" b="b"/>
              <a:pathLst>
                <a:path w="760" h="557" extrusionOk="0">
                  <a:moveTo>
                    <a:pt x="696" y="1"/>
                  </a:moveTo>
                  <a:cubicBezTo>
                    <a:pt x="687" y="1"/>
                    <a:pt x="678" y="3"/>
                    <a:pt x="670" y="8"/>
                  </a:cubicBezTo>
                  <a:cubicBezTo>
                    <a:pt x="626" y="52"/>
                    <a:pt x="593" y="119"/>
                    <a:pt x="548" y="164"/>
                  </a:cubicBezTo>
                  <a:cubicBezTo>
                    <a:pt x="504" y="208"/>
                    <a:pt x="448" y="253"/>
                    <a:pt x="403" y="286"/>
                  </a:cubicBezTo>
                  <a:cubicBezTo>
                    <a:pt x="292" y="375"/>
                    <a:pt x="170" y="431"/>
                    <a:pt x="48" y="486"/>
                  </a:cubicBezTo>
                  <a:cubicBezTo>
                    <a:pt x="0" y="505"/>
                    <a:pt x="43" y="557"/>
                    <a:pt x="84" y="557"/>
                  </a:cubicBezTo>
                  <a:cubicBezTo>
                    <a:pt x="91" y="557"/>
                    <a:pt x="97" y="556"/>
                    <a:pt x="104" y="552"/>
                  </a:cubicBezTo>
                  <a:cubicBezTo>
                    <a:pt x="237" y="497"/>
                    <a:pt x="359" y="441"/>
                    <a:pt x="482" y="352"/>
                  </a:cubicBezTo>
                  <a:cubicBezTo>
                    <a:pt x="537" y="319"/>
                    <a:pt x="593" y="275"/>
                    <a:pt x="648" y="219"/>
                  </a:cubicBezTo>
                  <a:cubicBezTo>
                    <a:pt x="693" y="174"/>
                    <a:pt x="737" y="119"/>
                    <a:pt x="759" y="52"/>
                  </a:cubicBezTo>
                  <a:cubicBezTo>
                    <a:pt x="759" y="26"/>
                    <a:pt x="726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22" name="Google Shape;17522;p24"/>
            <p:cNvSpPr/>
            <p:nvPr/>
          </p:nvSpPr>
          <p:spPr>
            <a:xfrm flipH="1">
              <a:off x="695494" y="882937"/>
              <a:ext cx="57037" cy="33883"/>
            </a:xfrm>
            <a:custGeom>
              <a:avLst/>
              <a:gdLst/>
              <a:ahLst/>
              <a:cxnLst/>
              <a:rect l="l" t="t" r="r" b="b"/>
              <a:pathLst>
                <a:path w="707" h="420" extrusionOk="0">
                  <a:moveTo>
                    <a:pt x="618" y="1"/>
                  </a:moveTo>
                  <a:cubicBezTo>
                    <a:pt x="596" y="1"/>
                    <a:pt x="574" y="12"/>
                    <a:pt x="551" y="12"/>
                  </a:cubicBezTo>
                  <a:cubicBezTo>
                    <a:pt x="544" y="12"/>
                    <a:pt x="536" y="7"/>
                    <a:pt x="529" y="7"/>
                  </a:cubicBezTo>
                  <a:cubicBezTo>
                    <a:pt x="525" y="7"/>
                    <a:pt x="521" y="8"/>
                    <a:pt x="517" y="12"/>
                  </a:cubicBezTo>
                  <a:cubicBezTo>
                    <a:pt x="362" y="45"/>
                    <a:pt x="218" y="146"/>
                    <a:pt x="106" y="257"/>
                  </a:cubicBezTo>
                  <a:cubicBezTo>
                    <a:pt x="95" y="267"/>
                    <a:pt x="95" y="279"/>
                    <a:pt x="95" y="290"/>
                  </a:cubicBezTo>
                  <a:cubicBezTo>
                    <a:pt x="84" y="301"/>
                    <a:pt x="73" y="324"/>
                    <a:pt x="62" y="334"/>
                  </a:cubicBezTo>
                  <a:lnTo>
                    <a:pt x="50" y="334"/>
                  </a:lnTo>
                  <a:cubicBezTo>
                    <a:pt x="40" y="356"/>
                    <a:pt x="28" y="368"/>
                    <a:pt x="17" y="379"/>
                  </a:cubicBezTo>
                  <a:cubicBezTo>
                    <a:pt x="0" y="396"/>
                    <a:pt x="23" y="420"/>
                    <a:pt x="44" y="420"/>
                  </a:cubicBezTo>
                  <a:cubicBezTo>
                    <a:pt x="50" y="420"/>
                    <a:pt x="57" y="418"/>
                    <a:pt x="62" y="412"/>
                  </a:cubicBezTo>
                  <a:cubicBezTo>
                    <a:pt x="106" y="390"/>
                    <a:pt x="139" y="356"/>
                    <a:pt x="173" y="324"/>
                  </a:cubicBezTo>
                  <a:cubicBezTo>
                    <a:pt x="218" y="301"/>
                    <a:pt x="262" y="267"/>
                    <a:pt x="295" y="235"/>
                  </a:cubicBezTo>
                  <a:cubicBezTo>
                    <a:pt x="307" y="235"/>
                    <a:pt x="307" y="223"/>
                    <a:pt x="317" y="223"/>
                  </a:cubicBezTo>
                  <a:cubicBezTo>
                    <a:pt x="351" y="201"/>
                    <a:pt x="384" y="190"/>
                    <a:pt x="406" y="178"/>
                  </a:cubicBezTo>
                  <a:cubicBezTo>
                    <a:pt x="495" y="134"/>
                    <a:pt x="584" y="112"/>
                    <a:pt x="663" y="67"/>
                  </a:cubicBezTo>
                  <a:cubicBezTo>
                    <a:pt x="707" y="45"/>
                    <a:pt x="651" y="1"/>
                    <a:pt x="6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23" name="Google Shape;17523;p24"/>
            <p:cNvSpPr/>
            <p:nvPr/>
          </p:nvSpPr>
          <p:spPr>
            <a:xfrm flipH="1">
              <a:off x="690976" y="892940"/>
              <a:ext cx="58973" cy="45985"/>
            </a:xfrm>
            <a:custGeom>
              <a:avLst/>
              <a:gdLst/>
              <a:ahLst/>
              <a:cxnLst/>
              <a:rect l="l" t="t" r="r" b="b"/>
              <a:pathLst>
                <a:path w="731" h="570" extrusionOk="0">
                  <a:moveTo>
                    <a:pt x="635" y="0"/>
                  </a:moveTo>
                  <a:cubicBezTo>
                    <a:pt x="597" y="0"/>
                    <a:pt x="561" y="14"/>
                    <a:pt x="530" y="22"/>
                  </a:cubicBezTo>
                  <a:cubicBezTo>
                    <a:pt x="485" y="44"/>
                    <a:pt x="441" y="66"/>
                    <a:pt x="408" y="88"/>
                  </a:cubicBezTo>
                  <a:cubicBezTo>
                    <a:pt x="308" y="143"/>
                    <a:pt x="219" y="200"/>
                    <a:pt x="130" y="255"/>
                  </a:cubicBezTo>
                  <a:cubicBezTo>
                    <a:pt x="92" y="283"/>
                    <a:pt x="126" y="327"/>
                    <a:pt x="164" y="327"/>
                  </a:cubicBezTo>
                  <a:cubicBezTo>
                    <a:pt x="171" y="327"/>
                    <a:pt x="179" y="325"/>
                    <a:pt x="186" y="321"/>
                  </a:cubicBezTo>
                  <a:cubicBezTo>
                    <a:pt x="275" y="266"/>
                    <a:pt x="364" y="210"/>
                    <a:pt x="453" y="166"/>
                  </a:cubicBezTo>
                  <a:cubicBezTo>
                    <a:pt x="495" y="144"/>
                    <a:pt x="528" y="134"/>
                    <a:pt x="570" y="113"/>
                  </a:cubicBezTo>
                  <a:lnTo>
                    <a:pt x="570" y="113"/>
                  </a:lnTo>
                  <a:cubicBezTo>
                    <a:pt x="460" y="167"/>
                    <a:pt x="362" y="211"/>
                    <a:pt x="275" y="277"/>
                  </a:cubicBezTo>
                  <a:cubicBezTo>
                    <a:pt x="219" y="311"/>
                    <a:pt x="163" y="344"/>
                    <a:pt x="119" y="388"/>
                  </a:cubicBezTo>
                  <a:cubicBezTo>
                    <a:pt x="85" y="422"/>
                    <a:pt x="41" y="466"/>
                    <a:pt x="18" y="522"/>
                  </a:cubicBezTo>
                  <a:cubicBezTo>
                    <a:pt x="0" y="549"/>
                    <a:pt x="34" y="569"/>
                    <a:pt x="60" y="569"/>
                  </a:cubicBezTo>
                  <a:cubicBezTo>
                    <a:pt x="65" y="569"/>
                    <a:pt x="70" y="568"/>
                    <a:pt x="74" y="566"/>
                  </a:cubicBezTo>
                  <a:lnTo>
                    <a:pt x="208" y="433"/>
                  </a:lnTo>
                  <a:lnTo>
                    <a:pt x="341" y="333"/>
                  </a:lnTo>
                  <a:lnTo>
                    <a:pt x="641" y="166"/>
                  </a:lnTo>
                  <a:cubicBezTo>
                    <a:pt x="675" y="143"/>
                    <a:pt x="641" y="99"/>
                    <a:pt x="608" y="99"/>
                  </a:cubicBezTo>
                  <a:cubicBezTo>
                    <a:pt x="641" y="88"/>
                    <a:pt x="675" y="88"/>
                    <a:pt x="708" y="77"/>
                  </a:cubicBezTo>
                  <a:cubicBezTo>
                    <a:pt x="730" y="54"/>
                    <a:pt x="697" y="22"/>
                    <a:pt x="686" y="10"/>
                  </a:cubicBezTo>
                  <a:cubicBezTo>
                    <a:pt x="669" y="3"/>
                    <a:pt x="651" y="0"/>
                    <a:pt x="6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24" name="Google Shape;17524;p24"/>
            <p:cNvSpPr/>
            <p:nvPr/>
          </p:nvSpPr>
          <p:spPr>
            <a:xfrm flipH="1">
              <a:off x="712516" y="919079"/>
              <a:ext cx="16216" cy="10568"/>
            </a:xfrm>
            <a:custGeom>
              <a:avLst/>
              <a:gdLst/>
              <a:ahLst/>
              <a:cxnLst/>
              <a:rect l="l" t="t" r="r" b="b"/>
              <a:pathLst>
                <a:path w="201" h="131" extrusionOk="0">
                  <a:moveTo>
                    <a:pt x="158" y="0"/>
                  </a:moveTo>
                  <a:cubicBezTo>
                    <a:pt x="148" y="0"/>
                    <a:pt x="139" y="3"/>
                    <a:pt x="134" y="9"/>
                  </a:cubicBezTo>
                  <a:cubicBezTo>
                    <a:pt x="123" y="20"/>
                    <a:pt x="111" y="20"/>
                    <a:pt x="101" y="31"/>
                  </a:cubicBezTo>
                  <a:lnTo>
                    <a:pt x="101" y="42"/>
                  </a:lnTo>
                  <a:lnTo>
                    <a:pt x="89" y="42"/>
                  </a:lnTo>
                  <a:lnTo>
                    <a:pt x="78" y="53"/>
                  </a:lnTo>
                  <a:cubicBezTo>
                    <a:pt x="67" y="53"/>
                    <a:pt x="56" y="64"/>
                    <a:pt x="45" y="64"/>
                  </a:cubicBezTo>
                  <a:cubicBezTo>
                    <a:pt x="34" y="76"/>
                    <a:pt x="22" y="76"/>
                    <a:pt x="12" y="86"/>
                  </a:cubicBezTo>
                  <a:cubicBezTo>
                    <a:pt x="0" y="86"/>
                    <a:pt x="0" y="109"/>
                    <a:pt x="0" y="120"/>
                  </a:cubicBezTo>
                  <a:cubicBezTo>
                    <a:pt x="12" y="131"/>
                    <a:pt x="22" y="131"/>
                    <a:pt x="45" y="131"/>
                  </a:cubicBezTo>
                  <a:cubicBezTo>
                    <a:pt x="67" y="131"/>
                    <a:pt x="101" y="120"/>
                    <a:pt x="123" y="109"/>
                  </a:cubicBezTo>
                  <a:cubicBezTo>
                    <a:pt x="145" y="86"/>
                    <a:pt x="167" y="76"/>
                    <a:pt x="190" y="53"/>
                  </a:cubicBezTo>
                  <a:cubicBezTo>
                    <a:pt x="200" y="42"/>
                    <a:pt x="200" y="20"/>
                    <a:pt x="190" y="9"/>
                  </a:cubicBezTo>
                  <a:cubicBezTo>
                    <a:pt x="178" y="3"/>
                    <a:pt x="167" y="0"/>
                    <a:pt x="1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25" name="Google Shape;17525;p24"/>
            <p:cNvSpPr/>
            <p:nvPr/>
          </p:nvSpPr>
          <p:spPr>
            <a:xfrm flipH="1">
              <a:off x="622806" y="826463"/>
              <a:ext cx="139164" cy="119480"/>
            </a:xfrm>
            <a:custGeom>
              <a:avLst/>
              <a:gdLst/>
              <a:ahLst/>
              <a:cxnLst/>
              <a:rect l="l" t="t" r="r" b="b"/>
              <a:pathLst>
                <a:path w="1725" h="1481" extrusionOk="0">
                  <a:moveTo>
                    <a:pt x="579" y="0"/>
                  </a:moveTo>
                  <a:cubicBezTo>
                    <a:pt x="579" y="0"/>
                    <a:pt x="1" y="601"/>
                    <a:pt x="579" y="1168"/>
                  </a:cubicBezTo>
                  <a:cubicBezTo>
                    <a:pt x="822" y="1410"/>
                    <a:pt x="1062" y="1481"/>
                    <a:pt x="1260" y="1481"/>
                  </a:cubicBezTo>
                  <a:cubicBezTo>
                    <a:pt x="1533" y="1481"/>
                    <a:pt x="1724" y="1346"/>
                    <a:pt x="1724" y="1346"/>
                  </a:cubicBezTo>
                  <a:lnTo>
                    <a:pt x="1558" y="623"/>
                  </a:lnTo>
                  <a:lnTo>
                    <a:pt x="1336" y="356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26" name="Google Shape;17526;p24"/>
            <p:cNvSpPr/>
            <p:nvPr/>
          </p:nvSpPr>
          <p:spPr>
            <a:xfrm flipH="1">
              <a:off x="636198" y="837113"/>
              <a:ext cx="139810" cy="138519"/>
            </a:xfrm>
            <a:custGeom>
              <a:avLst/>
              <a:gdLst/>
              <a:ahLst/>
              <a:cxnLst/>
              <a:rect l="l" t="t" r="r" b="b"/>
              <a:pathLst>
                <a:path w="1733" h="1717" extrusionOk="0">
                  <a:moveTo>
                    <a:pt x="718" y="0"/>
                  </a:moveTo>
                  <a:cubicBezTo>
                    <a:pt x="605" y="0"/>
                    <a:pt x="485" y="48"/>
                    <a:pt x="386" y="101"/>
                  </a:cubicBezTo>
                  <a:cubicBezTo>
                    <a:pt x="230" y="190"/>
                    <a:pt x="86" y="302"/>
                    <a:pt x="8" y="480"/>
                  </a:cubicBezTo>
                  <a:cubicBezTo>
                    <a:pt x="0" y="495"/>
                    <a:pt x="20" y="511"/>
                    <a:pt x="36" y="511"/>
                  </a:cubicBezTo>
                  <a:cubicBezTo>
                    <a:pt x="43" y="511"/>
                    <a:pt x="49" y="508"/>
                    <a:pt x="52" y="502"/>
                  </a:cubicBezTo>
                  <a:cubicBezTo>
                    <a:pt x="130" y="346"/>
                    <a:pt x="275" y="246"/>
                    <a:pt x="420" y="168"/>
                  </a:cubicBezTo>
                  <a:cubicBezTo>
                    <a:pt x="519" y="108"/>
                    <a:pt x="627" y="67"/>
                    <a:pt x="744" y="67"/>
                  </a:cubicBezTo>
                  <a:cubicBezTo>
                    <a:pt x="758" y="67"/>
                    <a:pt x="772" y="67"/>
                    <a:pt x="786" y="68"/>
                  </a:cubicBezTo>
                  <a:cubicBezTo>
                    <a:pt x="786" y="79"/>
                    <a:pt x="798" y="91"/>
                    <a:pt x="808" y="91"/>
                  </a:cubicBezTo>
                  <a:cubicBezTo>
                    <a:pt x="820" y="101"/>
                    <a:pt x="831" y="101"/>
                    <a:pt x="842" y="113"/>
                  </a:cubicBezTo>
                  <a:cubicBezTo>
                    <a:pt x="808" y="113"/>
                    <a:pt x="786" y="113"/>
                    <a:pt x="753" y="124"/>
                  </a:cubicBezTo>
                  <a:cubicBezTo>
                    <a:pt x="697" y="135"/>
                    <a:pt x="642" y="157"/>
                    <a:pt x="575" y="180"/>
                  </a:cubicBezTo>
                  <a:cubicBezTo>
                    <a:pt x="453" y="246"/>
                    <a:pt x="331" y="324"/>
                    <a:pt x="208" y="380"/>
                  </a:cubicBezTo>
                  <a:cubicBezTo>
                    <a:pt x="179" y="399"/>
                    <a:pt x="200" y="426"/>
                    <a:pt x="221" y="426"/>
                  </a:cubicBezTo>
                  <a:cubicBezTo>
                    <a:pt x="224" y="426"/>
                    <a:pt x="227" y="426"/>
                    <a:pt x="230" y="424"/>
                  </a:cubicBezTo>
                  <a:cubicBezTo>
                    <a:pt x="364" y="368"/>
                    <a:pt x="486" y="302"/>
                    <a:pt x="608" y="246"/>
                  </a:cubicBezTo>
                  <a:cubicBezTo>
                    <a:pt x="664" y="224"/>
                    <a:pt x="720" y="202"/>
                    <a:pt x="786" y="190"/>
                  </a:cubicBezTo>
                  <a:cubicBezTo>
                    <a:pt x="820" y="180"/>
                    <a:pt x="842" y="180"/>
                    <a:pt x="875" y="180"/>
                  </a:cubicBezTo>
                  <a:cubicBezTo>
                    <a:pt x="776" y="224"/>
                    <a:pt x="675" y="269"/>
                    <a:pt x="586" y="324"/>
                  </a:cubicBezTo>
                  <a:cubicBezTo>
                    <a:pt x="519" y="358"/>
                    <a:pt x="453" y="402"/>
                    <a:pt x="397" y="435"/>
                  </a:cubicBezTo>
                  <a:cubicBezTo>
                    <a:pt x="341" y="480"/>
                    <a:pt x="264" y="513"/>
                    <a:pt x="230" y="569"/>
                  </a:cubicBezTo>
                  <a:cubicBezTo>
                    <a:pt x="219" y="591"/>
                    <a:pt x="242" y="602"/>
                    <a:pt x="264" y="602"/>
                  </a:cubicBezTo>
                  <a:cubicBezTo>
                    <a:pt x="319" y="591"/>
                    <a:pt x="375" y="546"/>
                    <a:pt x="430" y="502"/>
                  </a:cubicBezTo>
                  <a:cubicBezTo>
                    <a:pt x="442" y="502"/>
                    <a:pt x="453" y="491"/>
                    <a:pt x="464" y="491"/>
                  </a:cubicBezTo>
                  <a:cubicBezTo>
                    <a:pt x="519" y="457"/>
                    <a:pt x="575" y="424"/>
                    <a:pt x="642" y="391"/>
                  </a:cubicBezTo>
                  <a:cubicBezTo>
                    <a:pt x="697" y="358"/>
                    <a:pt x="753" y="335"/>
                    <a:pt x="820" y="302"/>
                  </a:cubicBezTo>
                  <a:cubicBezTo>
                    <a:pt x="831" y="302"/>
                    <a:pt x="842" y="302"/>
                    <a:pt x="853" y="291"/>
                  </a:cubicBezTo>
                  <a:lnTo>
                    <a:pt x="875" y="313"/>
                  </a:lnTo>
                  <a:cubicBezTo>
                    <a:pt x="886" y="313"/>
                    <a:pt x="897" y="313"/>
                    <a:pt x="908" y="303"/>
                  </a:cubicBezTo>
                  <a:lnTo>
                    <a:pt x="908" y="303"/>
                  </a:lnTo>
                  <a:cubicBezTo>
                    <a:pt x="896" y="314"/>
                    <a:pt x="875" y="324"/>
                    <a:pt x="865" y="324"/>
                  </a:cubicBezTo>
                  <a:cubicBezTo>
                    <a:pt x="798" y="358"/>
                    <a:pt x="742" y="391"/>
                    <a:pt x="675" y="424"/>
                  </a:cubicBezTo>
                  <a:cubicBezTo>
                    <a:pt x="564" y="480"/>
                    <a:pt x="453" y="558"/>
                    <a:pt x="341" y="647"/>
                  </a:cubicBezTo>
                  <a:cubicBezTo>
                    <a:pt x="323" y="656"/>
                    <a:pt x="349" y="672"/>
                    <a:pt x="366" y="672"/>
                  </a:cubicBezTo>
                  <a:cubicBezTo>
                    <a:pt x="370" y="672"/>
                    <a:pt x="373" y="671"/>
                    <a:pt x="375" y="669"/>
                  </a:cubicBezTo>
                  <a:cubicBezTo>
                    <a:pt x="486" y="602"/>
                    <a:pt x="598" y="536"/>
                    <a:pt x="709" y="480"/>
                  </a:cubicBezTo>
                  <a:cubicBezTo>
                    <a:pt x="720" y="469"/>
                    <a:pt x="731" y="469"/>
                    <a:pt x="742" y="457"/>
                  </a:cubicBezTo>
                  <a:cubicBezTo>
                    <a:pt x="753" y="469"/>
                    <a:pt x="764" y="469"/>
                    <a:pt x="776" y="469"/>
                  </a:cubicBezTo>
                  <a:lnTo>
                    <a:pt x="875" y="435"/>
                  </a:lnTo>
                  <a:cubicBezTo>
                    <a:pt x="875" y="447"/>
                    <a:pt x="875" y="447"/>
                    <a:pt x="887" y="457"/>
                  </a:cubicBezTo>
                  <a:lnTo>
                    <a:pt x="865" y="457"/>
                  </a:lnTo>
                  <a:cubicBezTo>
                    <a:pt x="720" y="524"/>
                    <a:pt x="575" y="602"/>
                    <a:pt x="442" y="691"/>
                  </a:cubicBezTo>
                  <a:cubicBezTo>
                    <a:pt x="423" y="700"/>
                    <a:pt x="444" y="727"/>
                    <a:pt x="458" y="727"/>
                  </a:cubicBezTo>
                  <a:cubicBezTo>
                    <a:pt x="460" y="727"/>
                    <a:pt x="462" y="726"/>
                    <a:pt x="464" y="724"/>
                  </a:cubicBezTo>
                  <a:cubicBezTo>
                    <a:pt x="598" y="657"/>
                    <a:pt x="731" y="591"/>
                    <a:pt x="865" y="536"/>
                  </a:cubicBezTo>
                  <a:cubicBezTo>
                    <a:pt x="909" y="524"/>
                    <a:pt x="942" y="502"/>
                    <a:pt x="986" y="491"/>
                  </a:cubicBezTo>
                  <a:lnTo>
                    <a:pt x="986" y="491"/>
                  </a:lnTo>
                  <a:cubicBezTo>
                    <a:pt x="976" y="502"/>
                    <a:pt x="964" y="502"/>
                    <a:pt x="954" y="513"/>
                  </a:cubicBezTo>
                  <a:cubicBezTo>
                    <a:pt x="931" y="513"/>
                    <a:pt x="931" y="536"/>
                    <a:pt x="942" y="546"/>
                  </a:cubicBezTo>
                  <a:cubicBezTo>
                    <a:pt x="964" y="569"/>
                    <a:pt x="976" y="569"/>
                    <a:pt x="998" y="569"/>
                  </a:cubicBezTo>
                  <a:cubicBezTo>
                    <a:pt x="1016" y="560"/>
                    <a:pt x="1034" y="551"/>
                    <a:pt x="1052" y="547"/>
                  </a:cubicBezTo>
                  <a:lnTo>
                    <a:pt x="1052" y="547"/>
                  </a:lnTo>
                  <a:cubicBezTo>
                    <a:pt x="1043" y="559"/>
                    <a:pt x="1054" y="580"/>
                    <a:pt x="1065" y="591"/>
                  </a:cubicBezTo>
                  <a:cubicBezTo>
                    <a:pt x="1072" y="599"/>
                    <a:pt x="1086" y="607"/>
                    <a:pt x="1097" y="607"/>
                  </a:cubicBezTo>
                  <a:cubicBezTo>
                    <a:pt x="1102" y="607"/>
                    <a:pt x="1106" y="605"/>
                    <a:pt x="1109" y="602"/>
                  </a:cubicBezTo>
                  <a:cubicBezTo>
                    <a:pt x="1120" y="602"/>
                    <a:pt x="1120" y="602"/>
                    <a:pt x="1131" y="591"/>
                  </a:cubicBezTo>
                  <a:lnTo>
                    <a:pt x="1131" y="602"/>
                  </a:lnTo>
                  <a:cubicBezTo>
                    <a:pt x="1131" y="602"/>
                    <a:pt x="1120" y="602"/>
                    <a:pt x="1120" y="613"/>
                  </a:cubicBezTo>
                  <a:cubicBezTo>
                    <a:pt x="1109" y="613"/>
                    <a:pt x="1098" y="625"/>
                    <a:pt x="1098" y="625"/>
                  </a:cubicBezTo>
                  <a:cubicBezTo>
                    <a:pt x="1065" y="647"/>
                    <a:pt x="1031" y="669"/>
                    <a:pt x="1009" y="680"/>
                  </a:cubicBezTo>
                  <a:cubicBezTo>
                    <a:pt x="942" y="714"/>
                    <a:pt x="875" y="746"/>
                    <a:pt x="808" y="769"/>
                  </a:cubicBezTo>
                  <a:cubicBezTo>
                    <a:pt x="687" y="825"/>
                    <a:pt x="553" y="880"/>
                    <a:pt x="430" y="958"/>
                  </a:cubicBezTo>
                  <a:cubicBezTo>
                    <a:pt x="411" y="967"/>
                    <a:pt x="433" y="994"/>
                    <a:pt x="447" y="994"/>
                  </a:cubicBezTo>
                  <a:cubicBezTo>
                    <a:pt x="449" y="994"/>
                    <a:pt x="451" y="993"/>
                    <a:pt x="453" y="991"/>
                  </a:cubicBezTo>
                  <a:cubicBezTo>
                    <a:pt x="586" y="914"/>
                    <a:pt x="731" y="869"/>
                    <a:pt x="865" y="825"/>
                  </a:cubicBezTo>
                  <a:cubicBezTo>
                    <a:pt x="931" y="791"/>
                    <a:pt x="998" y="769"/>
                    <a:pt x="1065" y="736"/>
                  </a:cubicBezTo>
                  <a:cubicBezTo>
                    <a:pt x="1075" y="736"/>
                    <a:pt x="1075" y="724"/>
                    <a:pt x="1087" y="724"/>
                  </a:cubicBezTo>
                  <a:cubicBezTo>
                    <a:pt x="1020" y="769"/>
                    <a:pt x="942" y="813"/>
                    <a:pt x="875" y="847"/>
                  </a:cubicBezTo>
                  <a:cubicBezTo>
                    <a:pt x="842" y="869"/>
                    <a:pt x="875" y="902"/>
                    <a:pt x="897" y="902"/>
                  </a:cubicBezTo>
                  <a:cubicBezTo>
                    <a:pt x="907" y="906"/>
                    <a:pt x="916" y="907"/>
                    <a:pt x="925" y="907"/>
                  </a:cubicBezTo>
                  <a:cubicBezTo>
                    <a:pt x="936" y="907"/>
                    <a:pt x="947" y="905"/>
                    <a:pt x="958" y="901"/>
                  </a:cubicBezTo>
                  <a:lnTo>
                    <a:pt x="958" y="901"/>
                  </a:lnTo>
                  <a:cubicBezTo>
                    <a:pt x="862" y="952"/>
                    <a:pt x="758" y="992"/>
                    <a:pt x="653" y="1013"/>
                  </a:cubicBezTo>
                  <a:cubicBezTo>
                    <a:pt x="602" y="1024"/>
                    <a:pt x="636" y="1081"/>
                    <a:pt x="676" y="1081"/>
                  </a:cubicBezTo>
                  <a:cubicBezTo>
                    <a:pt x="680" y="1081"/>
                    <a:pt x="683" y="1081"/>
                    <a:pt x="687" y="1080"/>
                  </a:cubicBezTo>
                  <a:cubicBezTo>
                    <a:pt x="808" y="1058"/>
                    <a:pt x="942" y="1036"/>
                    <a:pt x="1042" y="958"/>
                  </a:cubicBezTo>
                  <a:cubicBezTo>
                    <a:pt x="1053" y="958"/>
                    <a:pt x="1053" y="958"/>
                    <a:pt x="1065" y="947"/>
                  </a:cubicBezTo>
                  <a:cubicBezTo>
                    <a:pt x="1065" y="947"/>
                    <a:pt x="1075" y="936"/>
                    <a:pt x="1087" y="936"/>
                  </a:cubicBezTo>
                  <a:lnTo>
                    <a:pt x="1151" y="903"/>
                  </a:lnTo>
                  <a:lnTo>
                    <a:pt x="1151" y="903"/>
                  </a:lnTo>
                  <a:cubicBezTo>
                    <a:pt x="1108" y="926"/>
                    <a:pt x="1075" y="959"/>
                    <a:pt x="1042" y="980"/>
                  </a:cubicBezTo>
                  <a:cubicBezTo>
                    <a:pt x="909" y="1069"/>
                    <a:pt x="764" y="1136"/>
                    <a:pt x="620" y="1191"/>
                  </a:cubicBezTo>
                  <a:cubicBezTo>
                    <a:pt x="586" y="1203"/>
                    <a:pt x="631" y="1236"/>
                    <a:pt x="653" y="1236"/>
                  </a:cubicBezTo>
                  <a:cubicBezTo>
                    <a:pt x="808" y="1181"/>
                    <a:pt x="954" y="1114"/>
                    <a:pt x="1098" y="1036"/>
                  </a:cubicBezTo>
                  <a:cubicBezTo>
                    <a:pt x="1164" y="991"/>
                    <a:pt x="1231" y="947"/>
                    <a:pt x="1298" y="892"/>
                  </a:cubicBezTo>
                  <a:cubicBezTo>
                    <a:pt x="1309" y="880"/>
                    <a:pt x="1332" y="869"/>
                    <a:pt x="1354" y="858"/>
                  </a:cubicBezTo>
                  <a:lnTo>
                    <a:pt x="1354" y="858"/>
                  </a:lnTo>
                  <a:cubicBezTo>
                    <a:pt x="1298" y="924"/>
                    <a:pt x="1231" y="991"/>
                    <a:pt x="1164" y="1036"/>
                  </a:cubicBezTo>
                  <a:cubicBezTo>
                    <a:pt x="1136" y="1065"/>
                    <a:pt x="1174" y="1094"/>
                    <a:pt x="1206" y="1094"/>
                  </a:cubicBezTo>
                  <a:cubicBezTo>
                    <a:pt x="1211" y="1094"/>
                    <a:pt x="1216" y="1093"/>
                    <a:pt x="1220" y="1092"/>
                  </a:cubicBezTo>
                  <a:cubicBezTo>
                    <a:pt x="1276" y="1058"/>
                    <a:pt x="1320" y="1013"/>
                    <a:pt x="1376" y="969"/>
                  </a:cubicBezTo>
                  <a:cubicBezTo>
                    <a:pt x="1387" y="936"/>
                    <a:pt x="1409" y="914"/>
                    <a:pt x="1431" y="892"/>
                  </a:cubicBezTo>
                  <a:cubicBezTo>
                    <a:pt x="1431" y="902"/>
                    <a:pt x="1443" y="902"/>
                    <a:pt x="1454" y="914"/>
                  </a:cubicBezTo>
                  <a:cubicBezTo>
                    <a:pt x="1443" y="936"/>
                    <a:pt x="1421" y="958"/>
                    <a:pt x="1409" y="980"/>
                  </a:cubicBezTo>
                  <a:cubicBezTo>
                    <a:pt x="1398" y="1003"/>
                    <a:pt x="1387" y="1025"/>
                    <a:pt x="1365" y="1036"/>
                  </a:cubicBezTo>
                  <a:cubicBezTo>
                    <a:pt x="1354" y="1058"/>
                    <a:pt x="1342" y="1069"/>
                    <a:pt x="1332" y="1092"/>
                  </a:cubicBezTo>
                  <a:cubicBezTo>
                    <a:pt x="1320" y="1102"/>
                    <a:pt x="1332" y="1114"/>
                    <a:pt x="1342" y="1125"/>
                  </a:cubicBezTo>
                  <a:cubicBezTo>
                    <a:pt x="1342" y="1125"/>
                    <a:pt x="1352" y="1130"/>
                    <a:pt x="1362" y="1130"/>
                  </a:cubicBezTo>
                  <a:cubicBezTo>
                    <a:pt x="1367" y="1130"/>
                    <a:pt x="1372" y="1128"/>
                    <a:pt x="1376" y="1125"/>
                  </a:cubicBezTo>
                  <a:cubicBezTo>
                    <a:pt x="1398" y="1114"/>
                    <a:pt x="1421" y="1102"/>
                    <a:pt x="1443" y="1080"/>
                  </a:cubicBezTo>
                  <a:cubicBezTo>
                    <a:pt x="1454" y="1069"/>
                    <a:pt x="1465" y="1047"/>
                    <a:pt x="1476" y="1036"/>
                  </a:cubicBezTo>
                  <a:cubicBezTo>
                    <a:pt x="1485" y="1040"/>
                    <a:pt x="1494" y="1043"/>
                    <a:pt x="1503" y="1043"/>
                  </a:cubicBezTo>
                  <a:cubicBezTo>
                    <a:pt x="1515" y="1043"/>
                    <a:pt x="1525" y="1038"/>
                    <a:pt x="1532" y="1025"/>
                  </a:cubicBezTo>
                  <a:cubicBezTo>
                    <a:pt x="1543" y="1013"/>
                    <a:pt x="1543" y="1003"/>
                    <a:pt x="1554" y="980"/>
                  </a:cubicBezTo>
                  <a:lnTo>
                    <a:pt x="1554" y="991"/>
                  </a:lnTo>
                  <a:cubicBezTo>
                    <a:pt x="1543" y="1003"/>
                    <a:pt x="1543" y="1013"/>
                    <a:pt x="1532" y="1036"/>
                  </a:cubicBezTo>
                  <a:cubicBezTo>
                    <a:pt x="1510" y="1069"/>
                    <a:pt x="1487" y="1114"/>
                    <a:pt x="1454" y="1147"/>
                  </a:cubicBezTo>
                  <a:cubicBezTo>
                    <a:pt x="1398" y="1214"/>
                    <a:pt x="1332" y="1270"/>
                    <a:pt x="1265" y="1314"/>
                  </a:cubicBezTo>
                  <a:cubicBezTo>
                    <a:pt x="1198" y="1369"/>
                    <a:pt x="1131" y="1414"/>
                    <a:pt x="1053" y="1458"/>
                  </a:cubicBezTo>
                  <a:cubicBezTo>
                    <a:pt x="986" y="1492"/>
                    <a:pt x="897" y="1514"/>
                    <a:pt x="865" y="1570"/>
                  </a:cubicBezTo>
                  <a:cubicBezTo>
                    <a:pt x="846" y="1597"/>
                    <a:pt x="880" y="1617"/>
                    <a:pt x="899" y="1617"/>
                  </a:cubicBezTo>
                  <a:cubicBezTo>
                    <a:pt x="903" y="1617"/>
                    <a:pt x="907" y="1616"/>
                    <a:pt x="909" y="1614"/>
                  </a:cubicBezTo>
                  <a:cubicBezTo>
                    <a:pt x="954" y="1603"/>
                    <a:pt x="998" y="1570"/>
                    <a:pt x="1031" y="1559"/>
                  </a:cubicBezTo>
                  <a:cubicBezTo>
                    <a:pt x="1075" y="1537"/>
                    <a:pt x="1109" y="1514"/>
                    <a:pt x="1142" y="1503"/>
                  </a:cubicBezTo>
                  <a:cubicBezTo>
                    <a:pt x="1198" y="1470"/>
                    <a:pt x="1243" y="1436"/>
                    <a:pt x="1287" y="1403"/>
                  </a:cubicBezTo>
                  <a:cubicBezTo>
                    <a:pt x="1298" y="1414"/>
                    <a:pt x="1309" y="1425"/>
                    <a:pt x="1320" y="1425"/>
                  </a:cubicBezTo>
                  <a:cubicBezTo>
                    <a:pt x="1342" y="1425"/>
                    <a:pt x="1354" y="1414"/>
                    <a:pt x="1365" y="1414"/>
                  </a:cubicBezTo>
                  <a:cubicBezTo>
                    <a:pt x="1342" y="1425"/>
                    <a:pt x="1332" y="1448"/>
                    <a:pt x="1309" y="1458"/>
                  </a:cubicBezTo>
                  <a:cubicBezTo>
                    <a:pt x="1298" y="1470"/>
                    <a:pt x="1309" y="1481"/>
                    <a:pt x="1320" y="1492"/>
                  </a:cubicBezTo>
                  <a:cubicBezTo>
                    <a:pt x="1220" y="1559"/>
                    <a:pt x="1120" y="1614"/>
                    <a:pt x="1020" y="1658"/>
                  </a:cubicBezTo>
                  <a:cubicBezTo>
                    <a:pt x="990" y="1678"/>
                    <a:pt x="1022" y="1716"/>
                    <a:pt x="1054" y="1716"/>
                  </a:cubicBezTo>
                  <a:cubicBezTo>
                    <a:pt x="1058" y="1716"/>
                    <a:pt x="1061" y="1716"/>
                    <a:pt x="1065" y="1715"/>
                  </a:cubicBezTo>
                  <a:cubicBezTo>
                    <a:pt x="1198" y="1648"/>
                    <a:pt x="1320" y="1592"/>
                    <a:pt x="1443" y="1503"/>
                  </a:cubicBezTo>
                  <a:cubicBezTo>
                    <a:pt x="1498" y="1458"/>
                    <a:pt x="1554" y="1414"/>
                    <a:pt x="1599" y="1359"/>
                  </a:cubicBezTo>
                  <a:cubicBezTo>
                    <a:pt x="1609" y="1336"/>
                    <a:pt x="1643" y="1303"/>
                    <a:pt x="1654" y="1280"/>
                  </a:cubicBezTo>
                  <a:lnTo>
                    <a:pt x="1654" y="1292"/>
                  </a:lnTo>
                  <a:lnTo>
                    <a:pt x="1621" y="1359"/>
                  </a:lnTo>
                  <a:cubicBezTo>
                    <a:pt x="1621" y="1369"/>
                    <a:pt x="1632" y="1381"/>
                    <a:pt x="1643" y="1392"/>
                  </a:cubicBezTo>
                  <a:lnTo>
                    <a:pt x="1665" y="1392"/>
                  </a:lnTo>
                  <a:lnTo>
                    <a:pt x="1676" y="1381"/>
                  </a:lnTo>
                  <a:cubicBezTo>
                    <a:pt x="1688" y="1359"/>
                    <a:pt x="1698" y="1347"/>
                    <a:pt x="1710" y="1325"/>
                  </a:cubicBezTo>
                  <a:cubicBezTo>
                    <a:pt x="1720" y="1303"/>
                    <a:pt x="1732" y="1280"/>
                    <a:pt x="1732" y="1258"/>
                  </a:cubicBezTo>
                  <a:lnTo>
                    <a:pt x="1732" y="1247"/>
                  </a:lnTo>
                  <a:cubicBezTo>
                    <a:pt x="1732" y="1236"/>
                    <a:pt x="1720" y="1225"/>
                    <a:pt x="1720" y="1225"/>
                  </a:cubicBezTo>
                  <a:lnTo>
                    <a:pt x="1676" y="1225"/>
                  </a:lnTo>
                  <a:cubicBezTo>
                    <a:pt x="1688" y="1214"/>
                    <a:pt x="1688" y="1203"/>
                    <a:pt x="1688" y="1181"/>
                  </a:cubicBezTo>
                  <a:cubicBezTo>
                    <a:pt x="1688" y="1165"/>
                    <a:pt x="1671" y="1149"/>
                    <a:pt x="1653" y="1149"/>
                  </a:cubicBezTo>
                  <a:cubicBezTo>
                    <a:pt x="1646" y="1149"/>
                    <a:pt x="1638" y="1152"/>
                    <a:pt x="1632" y="1158"/>
                  </a:cubicBezTo>
                  <a:cubicBezTo>
                    <a:pt x="1643" y="1147"/>
                    <a:pt x="1643" y="1125"/>
                    <a:pt x="1654" y="1114"/>
                  </a:cubicBezTo>
                  <a:cubicBezTo>
                    <a:pt x="1654" y="1102"/>
                    <a:pt x="1643" y="1092"/>
                    <a:pt x="1643" y="1092"/>
                  </a:cubicBezTo>
                  <a:cubicBezTo>
                    <a:pt x="1654" y="1069"/>
                    <a:pt x="1654" y="1047"/>
                    <a:pt x="1643" y="1036"/>
                  </a:cubicBezTo>
                  <a:cubicBezTo>
                    <a:pt x="1643" y="1025"/>
                    <a:pt x="1632" y="1025"/>
                    <a:pt x="1621" y="1013"/>
                  </a:cubicBezTo>
                  <a:cubicBezTo>
                    <a:pt x="1632" y="991"/>
                    <a:pt x="1643" y="958"/>
                    <a:pt x="1643" y="936"/>
                  </a:cubicBezTo>
                  <a:cubicBezTo>
                    <a:pt x="1643" y="914"/>
                    <a:pt x="1621" y="902"/>
                    <a:pt x="1609" y="902"/>
                  </a:cubicBezTo>
                  <a:lnTo>
                    <a:pt x="1599" y="902"/>
                  </a:lnTo>
                  <a:cubicBezTo>
                    <a:pt x="1599" y="892"/>
                    <a:pt x="1587" y="880"/>
                    <a:pt x="1576" y="880"/>
                  </a:cubicBezTo>
                  <a:lnTo>
                    <a:pt x="1565" y="880"/>
                  </a:lnTo>
                  <a:cubicBezTo>
                    <a:pt x="1565" y="869"/>
                    <a:pt x="1554" y="858"/>
                    <a:pt x="1543" y="847"/>
                  </a:cubicBezTo>
                  <a:cubicBezTo>
                    <a:pt x="1554" y="803"/>
                    <a:pt x="1565" y="758"/>
                    <a:pt x="1520" y="724"/>
                  </a:cubicBezTo>
                  <a:cubicBezTo>
                    <a:pt x="1520" y="724"/>
                    <a:pt x="1510" y="724"/>
                    <a:pt x="1510" y="714"/>
                  </a:cubicBezTo>
                  <a:cubicBezTo>
                    <a:pt x="1498" y="691"/>
                    <a:pt x="1498" y="669"/>
                    <a:pt x="1487" y="647"/>
                  </a:cubicBezTo>
                  <a:cubicBezTo>
                    <a:pt x="1465" y="580"/>
                    <a:pt x="1431" y="524"/>
                    <a:pt x="1365" y="491"/>
                  </a:cubicBezTo>
                  <a:lnTo>
                    <a:pt x="1332" y="491"/>
                  </a:lnTo>
                  <a:cubicBezTo>
                    <a:pt x="1320" y="469"/>
                    <a:pt x="1309" y="447"/>
                    <a:pt x="1298" y="435"/>
                  </a:cubicBezTo>
                  <a:lnTo>
                    <a:pt x="1332" y="402"/>
                  </a:lnTo>
                  <a:cubicBezTo>
                    <a:pt x="1332" y="380"/>
                    <a:pt x="1320" y="358"/>
                    <a:pt x="1298" y="346"/>
                  </a:cubicBezTo>
                  <a:cubicBezTo>
                    <a:pt x="1287" y="335"/>
                    <a:pt x="1265" y="335"/>
                    <a:pt x="1243" y="335"/>
                  </a:cubicBezTo>
                  <a:cubicBezTo>
                    <a:pt x="1243" y="335"/>
                    <a:pt x="1243" y="324"/>
                    <a:pt x="1231" y="324"/>
                  </a:cubicBezTo>
                  <a:cubicBezTo>
                    <a:pt x="1224" y="316"/>
                    <a:pt x="1216" y="308"/>
                    <a:pt x="1204" y="308"/>
                  </a:cubicBezTo>
                  <a:cubicBezTo>
                    <a:pt x="1199" y="308"/>
                    <a:pt x="1193" y="310"/>
                    <a:pt x="1187" y="313"/>
                  </a:cubicBezTo>
                  <a:lnTo>
                    <a:pt x="1176" y="313"/>
                  </a:lnTo>
                  <a:lnTo>
                    <a:pt x="1176" y="302"/>
                  </a:lnTo>
                  <a:cubicBezTo>
                    <a:pt x="1176" y="302"/>
                    <a:pt x="1176" y="291"/>
                    <a:pt x="1164" y="291"/>
                  </a:cubicBezTo>
                  <a:cubicBezTo>
                    <a:pt x="1176" y="269"/>
                    <a:pt x="1176" y="257"/>
                    <a:pt x="1164" y="246"/>
                  </a:cubicBezTo>
                  <a:cubicBezTo>
                    <a:pt x="1154" y="235"/>
                    <a:pt x="1142" y="224"/>
                    <a:pt x="1120" y="224"/>
                  </a:cubicBezTo>
                  <a:lnTo>
                    <a:pt x="1120" y="213"/>
                  </a:lnTo>
                  <a:cubicBezTo>
                    <a:pt x="1098" y="180"/>
                    <a:pt x="1065" y="157"/>
                    <a:pt x="1031" y="135"/>
                  </a:cubicBezTo>
                  <a:cubicBezTo>
                    <a:pt x="1020" y="124"/>
                    <a:pt x="998" y="124"/>
                    <a:pt x="986" y="124"/>
                  </a:cubicBezTo>
                  <a:cubicBezTo>
                    <a:pt x="976" y="124"/>
                    <a:pt x="976" y="135"/>
                    <a:pt x="964" y="135"/>
                  </a:cubicBezTo>
                  <a:cubicBezTo>
                    <a:pt x="964" y="124"/>
                    <a:pt x="954" y="124"/>
                    <a:pt x="954" y="124"/>
                  </a:cubicBezTo>
                  <a:lnTo>
                    <a:pt x="942" y="113"/>
                  </a:lnTo>
                  <a:cubicBezTo>
                    <a:pt x="942" y="101"/>
                    <a:pt x="942" y="91"/>
                    <a:pt x="931" y="91"/>
                  </a:cubicBezTo>
                  <a:cubicBezTo>
                    <a:pt x="920" y="79"/>
                    <a:pt x="920" y="79"/>
                    <a:pt x="909" y="79"/>
                  </a:cubicBezTo>
                  <a:cubicBezTo>
                    <a:pt x="897" y="68"/>
                    <a:pt x="887" y="68"/>
                    <a:pt x="887" y="57"/>
                  </a:cubicBezTo>
                  <a:lnTo>
                    <a:pt x="865" y="35"/>
                  </a:lnTo>
                  <a:cubicBezTo>
                    <a:pt x="819" y="10"/>
                    <a:pt x="769" y="0"/>
                    <a:pt x="7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27" name="Google Shape;17527;p24"/>
            <p:cNvSpPr/>
            <p:nvPr/>
          </p:nvSpPr>
          <p:spPr>
            <a:xfrm flipH="1">
              <a:off x="639827" y="914803"/>
              <a:ext cx="49212" cy="40418"/>
            </a:xfrm>
            <a:custGeom>
              <a:avLst/>
              <a:gdLst/>
              <a:ahLst/>
              <a:cxnLst/>
              <a:rect l="l" t="t" r="r" b="b"/>
              <a:pathLst>
                <a:path w="610" h="501" extrusionOk="0">
                  <a:moveTo>
                    <a:pt x="552" y="1"/>
                  </a:moveTo>
                  <a:cubicBezTo>
                    <a:pt x="540" y="1"/>
                    <a:pt x="528" y="6"/>
                    <a:pt x="521" y="17"/>
                  </a:cubicBezTo>
                  <a:lnTo>
                    <a:pt x="509" y="28"/>
                  </a:lnTo>
                  <a:lnTo>
                    <a:pt x="487" y="28"/>
                  </a:lnTo>
                  <a:cubicBezTo>
                    <a:pt x="353" y="218"/>
                    <a:pt x="187" y="351"/>
                    <a:pt x="9" y="485"/>
                  </a:cubicBezTo>
                  <a:cubicBezTo>
                    <a:pt x="1" y="492"/>
                    <a:pt x="4" y="500"/>
                    <a:pt x="11" y="500"/>
                  </a:cubicBezTo>
                  <a:cubicBezTo>
                    <a:pt x="13" y="500"/>
                    <a:pt x="17" y="499"/>
                    <a:pt x="20" y="495"/>
                  </a:cubicBezTo>
                  <a:cubicBezTo>
                    <a:pt x="168" y="400"/>
                    <a:pt x="317" y="295"/>
                    <a:pt x="436" y="170"/>
                  </a:cubicBezTo>
                  <a:lnTo>
                    <a:pt x="436" y="170"/>
                  </a:lnTo>
                  <a:cubicBezTo>
                    <a:pt x="431" y="176"/>
                    <a:pt x="426" y="185"/>
                    <a:pt x="420" y="195"/>
                  </a:cubicBezTo>
                  <a:cubicBezTo>
                    <a:pt x="376" y="240"/>
                    <a:pt x="320" y="284"/>
                    <a:pt x="264" y="329"/>
                  </a:cubicBezTo>
                  <a:cubicBezTo>
                    <a:pt x="242" y="340"/>
                    <a:pt x="276" y="362"/>
                    <a:pt x="298" y="362"/>
                  </a:cubicBezTo>
                  <a:cubicBezTo>
                    <a:pt x="343" y="329"/>
                    <a:pt x="376" y="307"/>
                    <a:pt x="420" y="273"/>
                  </a:cubicBezTo>
                  <a:lnTo>
                    <a:pt x="420" y="273"/>
                  </a:lnTo>
                  <a:cubicBezTo>
                    <a:pt x="398" y="329"/>
                    <a:pt x="376" y="373"/>
                    <a:pt x="343" y="418"/>
                  </a:cubicBezTo>
                  <a:cubicBezTo>
                    <a:pt x="334" y="442"/>
                    <a:pt x="355" y="460"/>
                    <a:pt x="376" y="460"/>
                  </a:cubicBezTo>
                  <a:cubicBezTo>
                    <a:pt x="384" y="460"/>
                    <a:pt x="392" y="457"/>
                    <a:pt x="398" y="451"/>
                  </a:cubicBezTo>
                  <a:cubicBezTo>
                    <a:pt x="432" y="418"/>
                    <a:pt x="465" y="373"/>
                    <a:pt x="487" y="329"/>
                  </a:cubicBezTo>
                  <a:lnTo>
                    <a:pt x="487" y="317"/>
                  </a:lnTo>
                  <a:lnTo>
                    <a:pt x="543" y="262"/>
                  </a:lnTo>
                  <a:cubicBezTo>
                    <a:pt x="565" y="240"/>
                    <a:pt x="587" y="228"/>
                    <a:pt x="598" y="206"/>
                  </a:cubicBezTo>
                  <a:cubicBezTo>
                    <a:pt x="610" y="184"/>
                    <a:pt x="576" y="162"/>
                    <a:pt x="554" y="162"/>
                  </a:cubicBezTo>
                  <a:cubicBezTo>
                    <a:pt x="565" y="117"/>
                    <a:pt x="587" y="84"/>
                    <a:pt x="587" y="50"/>
                  </a:cubicBezTo>
                  <a:cubicBezTo>
                    <a:pt x="587" y="50"/>
                    <a:pt x="598" y="50"/>
                    <a:pt x="598" y="40"/>
                  </a:cubicBezTo>
                  <a:cubicBezTo>
                    <a:pt x="598" y="18"/>
                    <a:pt x="575" y="1"/>
                    <a:pt x="5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28" name="Google Shape;17528;p24"/>
            <p:cNvSpPr/>
            <p:nvPr/>
          </p:nvSpPr>
          <p:spPr>
            <a:xfrm flipH="1">
              <a:off x="639827" y="937715"/>
              <a:ext cx="9036" cy="9923"/>
            </a:xfrm>
            <a:custGeom>
              <a:avLst/>
              <a:gdLst/>
              <a:ahLst/>
              <a:cxnLst/>
              <a:rect l="l" t="t" r="r" b="b"/>
              <a:pathLst>
                <a:path w="112" h="123" extrusionOk="0">
                  <a:moveTo>
                    <a:pt x="89" y="0"/>
                  </a:moveTo>
                  <a:cubicBezTo>
                    <a:pt x="78" y="0"/>
                    <a:pt x="56" y="0"/>
                    <a:pt x="45" y="11"/>
                  </a:cubicBezTo>
                  <a:cubicBezTo>
                    <a:pt x="45" y="23"/>
                    <a:pt x="33" y="33"/>
                    <a:pt x="23" y="45"/>
                  </a:cubicBezTo>
                  <a:cubicBezTo>
                    <a:pt x="11" y="67"/>
                    <a:pt x="11" y="78"/>
                    <a:pt x="0" y="89"/>
                  </a:cubicBezTo>
                  <a:cubicBezTo>
                    <a:pt x="0" y="100"/>
                    <a:pt x="11" y="112"/>
                    <a:pt x="23" y="122"/>
                  </a:cubicBezTo>
                  <a:lnTo>
                    <a:pt x="33" y="122"/>
                  </a:lnTo>
                  <a:cubicBezTo>
                    <a:pt x="45" y="122"/>
                    <a:pt x="45" y="122"/>
                    <a:pt x="45" y="112"/>
                  </a:cubicBezTo>
                  <a:lnTo>
                    <a:pt x="78" y="78"/>
                  </a:lnTo>
                  <a:cubicBezTo>
                    <a:pt x="89" y="67"/>
                    <a:pt x="89" y="45"/>
                    <a:pt x="100" y="33"/>
                  </a:cubicBezTo>
                  <a:cubicBezTo>
                    <a:pt x="112" y="23"/>
                    <a:pt x="89" y="11"/>
                    <a:pt x="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29" name="Google Shape;17529;p24"/>
            <p:cNvSpPr/>
            <p:nvPr/>
          </p:nvSpPr>
          <p:spPr>
            <a:xfrm flipH="1">
              <a:off x="670645" y="871965"/>
              <a:ext cx="44371" cy="30092"/>
            </a:xfrm>
            <a:custGeom>
              <a:avLst/>
              <a:gdLst/>
              <a:ahLst/>
              <a:cxnLst/>
              <a:rect l="l" t="t" r="r" b="b"/>
              <a:pathLst>
                <a:path w="550" h="373" extrusionOk="0">
                  <a:moveTo>
                    <a:pt x="496" y="0"/>
                  </a:moveTo>
                  <a:cubicBezTo>
                    <a:pt x="492" y="0"/>
                    <a:pt x="489" y="1"/>
                    <a:pt x="487" y="3"/>
                  </a:cubicBezTo>
                  <a:cubicBezTo>
                    <a:pt x="442" y="37"/>
                    <a:pt x="408" y="70"/>
                    <a:pt x="375" y="104"/>
                  </a:cubicBezTo>
                  <a:cubicBezTo>
                    <a:pt x="342" y="137"/>
                    <a:pt x="309" y="170"/>
                    <a:pt x="275" y="193"/>
                  </a:cubicBezTo>
                  <a:cubicBezTo>
                    <a:pt x="198" y="259"/>
                    <a:pt x="109" y="304"/>
                    <a:pt x="20" y="337"/>
                  </a:cubicBezTo>
                  <a:cubicBezTo>
                    <a:pt x="0" y="347"/>
                    <a:pt x="22" y="373"/>
                    <a:pt x="43" y="373"/>
                  </a:cubicBezTo>
                  <a:cubicBezTo>
                    <a:pt x="46" y="373"/>
                    <a:pt x="49" y="372"/>
                    <a:pt x="52" y="371"/>
                  </a:cubicBezTo>
                  <a:cubicBezTo>
                    <a:pt x="141" y="337"/>
                    <a:pt x="230" y="292"/>
                    <a:pt x="319" y="237"/>
                  </a:cubicBezTo>
                  <a:cubicBezTo>
                    <a:pt x="353" y="203"/>
                    <a:pt x="398" y="181"/>
                    <a:pt x="431" y="148"/>
                  </a:cubicBezTo>
                  <a:cubicBezTo>
                    <a:pt x="464" y="126"/>
                    <a:pt x="487" y="104"/>
                    <a:pt x="509" y="70"/>
                  </a:cubicBezTo>
                  <a:lnTo>
                    <a:pt x="531" y="70"/>
                  </a:lnTo>
                  <a:cubicBezTo>
                    <a:pt x="542" y="70"/>
                    <a:pt x="542" y="70"/>
                    <a:pt x="542" y="59"/>
                  </a:cubicBezTo>
                  <a:lnTo>
                    <a:pt x="542" y="48"/>
                  </a:lnTo>
                  <a:lnTo>
                    <a:pt x="531" y="37"/>
                  </a:lnTo>
                  <a:cubicBezTo>
                    <a:pt x="549" y="19"/>
                    <a:pt x="515" y="0"/>
                    <a:pt x="4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30" name="Google Shape;17530;p24"/>
            <p:cNvSpPr/>
            <p:nvPr/>
          </p:nvSpPr>
          <p:spPr>
            <a:xfrm flipH="1">
              <a:off x="653300" y="876321"/>
              <a:ext cx="45581" cy="41306"/>
            </a:xfrm>
            <a:custGeom>
              <a:avLst/>
              <a:gdLst/>
              <a:ahLst/>
              <a:cxnLst/>
              <a:rect l="l" t="t" r="r" b="b"/>
              <a:pathLst>
                <a:path w="565" h="512" extrusionOk="0">
                  <a:moveTo>
                    <a:pt x="364" y="116"/>
                  </a:moveTo>
                  <a:cubicBezTo>
                    <a:pt x="364" y="127"/>
                    <a:pt x="376" y="139"/>
                    <a:pt x="386" y="139"/>
                  </a:cubicBezTo>
                  <a:cubicBezTo>
                    <a:pt x="386" y="149"/>
                    <a:pt x="386" y="149"/>
                    <a:pt x="398" y="149"/>
                  </a:cubicBezTo>
                  <a:lnTo>
                    <a:pt x="398" y="161"/>
                  </a:lnTo>
                  <a:lnTo>
                    <a:pt x="353" y="161"/>
                  </a:lnTo>
                  <a:cubicBezTo>
                    <a:pt x="353" y="149"/>
                    <a:pt x="342" y="149"/>
                    <a:pt x="342" y="149"/>
                  </a:cubicBezTo>
                  <a:lnTo>
                    <a:pt x="320" y="149"/>
                  </a:lnTo>
                  <a:cubicBezTo>
                    <a:pt x="331" y="139"/>
                    <a:pt x="342" y="139"/>
                    <a:pt x="353" y="127"/>
                  </a:cubicBezTo>
                  <a:lnTo>
                    <a:pt x="364" y="116"/>
                  </a:lnTo>
                  <a:close/>
                  <a:moveTo>
                    <a:pt x="395" y="1"/>
                  </a:moveTo>
                  <a:cubicBezTo>
                    <a:pt x="388" y="1"/>
                    <a:pt x="382" y="2"/>
                    <a:pt x="376" y="5"/>
                  </a:cubicBezTo>
                  <a:cubicBezTo>
                    <a:pt x="353" y="16"/>
                    <a:pt x="342" y="38"/>
                    <a:pt x="331" y="50"/>
                  </a:cubicBezTo>
                  <a:cubicBezTo>
                    <a:pt x="297" y="83"/>
                    <a:pt x="264" y="105"/>
                    <a:pt x="231" y="127"/>
                  </a:cubicBezTo>
                  <a:cubicBezTo>
                    <a:pt x="164" y="183"/>
                    <a:pt x="97" y="228"/>
                    <a:pt x="20" y="272"/>
                  </a:cubicBezTo>
                  <a:cubicBezTo>
                    <a:pt x="1" y="281"/>
                    <a:pt x="22" y="307"/>
                    <a:pt x="43" y="307"/>
                  </a:cubicBezTo>
                  <a:cubicBezTo>
                    <a:pt x="46" y="307"/>
                    <a:pt x="49" y="307"/>
                    <a:pt x="53" y="305"/>
                  </a:cubicBezTo>
                  <a:cubicBezTo>
                    <a:pt x="119" y="272"/>
                    <a:pt x="186" y="238"/>
                    <a:pt x="253" y="194"/>
                  </a:cubicBezTo>
                  <a:cubicBezTo>
                    <a:pt x="264" y="194"/>
                    <a:pt x="264" y="183"/>
                    <a:pt x="275" y="183"/>
                  </a:cubicBezTo>
                  <a:cubicBezTo>
                    <a:pt x="275" y="183"/>
                    <a:pt x="287" y="183"/>
                    <a:pt x="287" y="194"/>
                  </a:cubicBezTo>
                  <a:lnTo>
                    <a:pt x="309" y="194"/>
                  </a:lnTo>
                  <a:cubicBezTo>
                    <a:pt x="309" y="205"/>
                    <a:pt x="309" y="205"/>
                    <a:pt x="320" y="205"/>
                  </a:cubicBezTo>
                  <a:cubicBezTo>
                    <a:pt x="320" y="205"/>
                    <a:pt x="325" y="210"/>
                    <a:pt x="328" y="210"/>
                  </a:cubicBezTo>
                  <a:cubicBezTo>
                    <a:pt x="330" y="210"/>
                    <a:pt x="331" y="209"/>
                    <a:pt x="331" y="205"/>
                  </a:cubicBezTo>
                  <a:lnTo>
                    <a:pt x="364" y="205"/>
                  </a:lnTo>
                  <a:cubicBezTo>
                    <a:pt x="353" y="216"/>
                    <a:pt x="342" y="228"/>
                    <a:pt x="331" y="228"/>
                  </a:cubicBezTo>
                  <a:cubicBezTo>
                    <a:pt x="312" y="247"/>
                    <a:pt x="334" y="274"/>
                    <a:pt x="355" y="274"/>
                  </a:cubicBezTo>
                  <a:cubicBezTo>
                    <a:pt x="358" y="274"/>
                    <a:pt x="361" y="273"/>
                    <a:pt x="364" y="272"/>
                  </a:cubicBezTo>
                  <a:cubicBezTo>
                    <a:pt x="386" y="260"/>
                    <a:pt x="398" y="250"/>
                    <a:pt x="420" y="238"/>
                  </a:cubicBezTo>
                  <a:cubicBezTo>
                    <a:pt x="420" y="238"/>
                    <a:pt x="425" y="243"/>
                    <a:pt x="431" y="243"/>
                  </a:cubicBezTo>
                  <a:cubicBezTo>
                    <a:pt x="435" y="243"/>
                    <a:pt x="439" y="242"/>
                    <a:pt x="442" y="238"/>
                  </a:cubicBezTo>
                  <a:lnTo>
                    <a:pt x="442" y="238"/>
                  </a:lnTo>
                  <a:cubicBezTo>
                    <a:pt x="431" y="250"/>
                    <a:pt x="431" y="250"/>
                    <a:pt x="431" y="260"/>
                  </a:cubicBezTo>
                  <a:cubicBezTo>
                    <a:pt x="412" y="270"/>
                    <a:pt x="442" y="296"/>
                    <a:pt x="458" y="296"/>
                  </a:cubicBezTo>
                  <a:cubicBezTo>
                    <a:pt x="461" y="296"/>
                    <a:pt x="463" y="296"/>
                    <a:pt x="465" y="294"/>
                  </a:cubicBezTo>
                  <a:lnTo>
                    <a:pt x="475" y="294"/>
                  </a:lnTo>
                  <a:cubicBezTo>
                    <a:pt x="475" y="305"/>
                    <a:pt x="487" y="317"/>
                    <a:pt x="509" y="317"/>
                  </a:cubicBezTo>
                  <a:lnTo>
                    <a:pt x="509" y="339"/>
                  </a:lnTo>
                  <a:cubicBezTo>
                    <a:pt x="509" y="349"/>
                    <a:pt x="498" y="361"/>
                    <a:pt x="498" y="383"/>
                  </a:cubicBezTo>
                  <a:lnTo>
                    <a:pt x="498" y="483"/>
                  </a:lnTo>
                  <a:cubicBezTo>
                    <a:pt x="498" y="497"/>
                    <a:pt x="516" y="511"/>
                    <a:pt x="529" y="511"/>
                  </a:cubicBezTo>
                  <a:cubicBezTo>
                    <a:pt x="536" y="511"/>
                    <a:pt x="542" y="506"/>
                    <a:pt x="542" y="494"/>
                  </a:cubicBezTo>
                  <a:cubicBezTo>
                    <a:pt x="554" y="450"/>
                    <a:pt x="564" y="406"/>
                    <a:pt x="564" y="361"/>
                  </a:cubicBezTo>
                  <a:cubicBezTo>
                    <a:pt x="564" y="327"/>
                    <a:pt x="554" y="305"/>
                    <a:pt x="542" y="294"/>
                  </a:cubicBezTo>
                  <a:cubicBezTo>
                    <a:pt x="554" y="272"/>
                    <a:pt x="554" y="260"/>
                    <a:pt x="554" y="250"/>
                  </a:cubicBezTo>
                  <a:cubicBezTo>
                    <a:pt x="564" y="238"/>
                    <a:pt x="554" y="228"/>
                    <a:pt x="542" y="216"/>
                  </a:cubicBezTo>
                  <a:lnTo>
                    <a:pt x="542" y="183"/>
                  </a:lnTo>
                  <a:cubicBezTo>
                    <a:pt x="542" y="165"/>
                    <a:pt x="527" y="146"/>
                    <a:pt x="509" y="146"/>
                  </a:cubicBezTo>
                  <a:cubicBezTo>
                    <a:pt x="505" y="146"/>
                    <a:pt x="502" y="147"/>
                    <a:pt x="498" y="149"/>
                  </a:cubicBezTo>
                  <a:lnTo>
                    <a:pt x="498" y="139"/>
                  </a:lnTo>
                  <a:cubicBezTo>
                    <a:pt x="498" y="127"/>
                    <a:pt x="487" y="127"/>
                    <a:pt x="475" y="116"/>
                  </a:cubicBezTo>
                  <a:cubicBezTo>
                    <a:pt x="475" y="105"/>
                    <a:pt x="475" y="105"/>
                    <a:pt x="465" y="94"/>
                  </a:cubicBezTo>
                  <a:cubicBezTo>
                    <a:pt x="465" y="83"/>
                    <a:pt x="453" y="83"/>
                    <a:pt x="453" y="83"/>
                  </a:cubicBezTo>
                  <a:lnTo>
                    <a:pt x="453" y="72"/>
                  </a:lnTo>
                  <a:cubicBezTo>
                    <a:pt x="453" y="60"/>
                    <a:pt x="442" y="60"/>
                    <a:pt x="442" y="50"/>
                  </a:cubicBezTo>
                  <a:cubicBezTo>
                    <a:pt x="442" y="38"/>
                    <a:pt x="442" y="38"/>
                    <a:pt x="431" y="27"/>
                  </a:cubicBezTo>
                  <a:cubicBezTo>
                    <a:pt x="431" y="11"/>
                    <a:pt x="413" y="1"/>
                    <a:pt x="3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31" name="Google Shape;17531;p24"/>
            <p:cNvSpPr/>
            <p:nvPr/>
          </p:nvSpPr>
          <p:spPr>
            <a:xfrm flipH="1">
              <a:off x="681133" y="852844"/>
              <a:ext cx="55424" cy="21379"/>
            </a:xfrm>
            <a:custGeom>
              <a:avLst/>
              <a:gdLst/>
              <a:ahLst/>
              <a:cxnLst/>
              <a:rect l="l" t="t" r="r" b="b"/>
              <a:pathLst>
                <a:path w="687" h="265" extrusionOk="0">
                  <a:moveTo>
                    <a:pt x="550" y="0"/>
                  </a:moveTo>
                  <a:cubicBezTo>
                    <a:pt x="531" y="0"/>
                    <a:pt x="512" y="3"/>
                    <a:pt x="497" y="7"/>
                  </a:cubicBezTo>
                  <a:cubicBezTo>
                    <a:pt x="442" y="18"/>
                    <a:pt x="386" y="40"/>
                    <a:pt x="331" y="62"/>
                  </a:cubicBezTo>
                  <a:cubicBezTo>
                    <a:pt x="220" y="107"/>
                    <a:pt x="119" y="163"/>
                    <a:pt x="20" y="229"/>
                  </a:cubicBezTo>
                  <a:cubicBezTo>
                    <a:pt x="1" y="239"/>
                    <a:pt x="22" y="265"/>
                    <a:pt x="43" y="265"/>
                  </a:cubicBezTo>
                  <a:cubicBezTo>
                    <a:pt x="46" y="265"/>
                    <a:pt x="49" y="264"/>
                    <a:pt x="53" y="262"/>
                  </a:cubicBezTo>
                  <a:cubicBezTo>
                    <a:pt x="142" y="218"/>
                    <a:pt x="231" y="163"/>
                    <a:pt x="319" y="129"/>
                  </a:cubicBezTo>
                  <a:cubicBezTo>
                    <a:pt x="364" y="118"/>
                    <a:pt x="408" y="107"/>
                    <a:pt x="442" y="96"/>
                  </a:cubicBezTo>
                  <a:cubicBezTo>
                    <a:pt x="475" y="84"/>
                    <a:pt x="497" y="84"/>
                    <a:pt x="531" y="84"/>
                  </a:cubicBezTo>
                  <a:cubicBezTo>
                    <a:pt x="509" y="96"/>
                    <a:pt x="497" y="96"/>
                    <a:pt x="487" y="107"/>
                  </a:cubicBezTo>
                  <a:cubicBezTo>
                    <a:pt x="465" y="118"/>
                    <a:pt x="465" y="129"/>
                    <a:pt x="475" y="140"/>
                  </a:cubicBezTo>
                  <a:cubicBezTo>
                    <a:pt x="487" y="163"/>
                    <a:pt x="509" y="163"/>
                    <a:pt x="531" y="163"/>
                  </a:cubicBezTo>
                  <a:cubicBezTo>
                    <a:pt x="542" y="151"/>
                    <a:pt x="553" y="151"/>
                    <a:pt x="564" y="140"/>
                  </a:cubicBezTo>
                  <a:lnTo>
                    <a:pt x="598" y="140"/>
                  </a:lnTo>
                  <a:cubicBezTo>
                    <a:pt x="609" y="140"/>
                    <a:pt x="609" y="140"/>
                    <a:pt x="620" y="151"/>
                  </a:cubicBezTo>
                  <a:lnTo>
                    <a:pt x="586" y="151"/>
                  </a:lnTo>
                  <a:cubicBezTo>
                    <a:pt x="586" y="151"/>
                    <a:pt x="576" y="163"/>
                    <a:pt x="576" y="173"/>
                  </a:cubicBezTo>
                  <a:cubicBezTo>
                    <a:pt x="576" y="173"/>
                    <a:pt x="576" y="185"/>
                    <a:pt x="586" y="185"/>
                  </a:cubicBezTo>
                  <a:cubicBezTo>
                    <a:pt x="586" y="196"/>
                    <a:pt x="586" y="196"/>
                    <a:pt x="598" y="196"/>
                  </a:cubicBezTo>
                  <a:lnTo>
                    <a:pt x="609" y="207"/>
                  </a:lnTo>
                  <a:cubicBezTo>
                    <a:pt x="609" y="207"/>
                    <a:pt x="620" y="207"/>
                    <a:pt x="631" y="196"/>
                  </a:cubicBezTo>
                  <a:lnTo>
                    <a:pt x="675" y="196"/>
                  </a:lnTo>
                  <a:lnTo>
                    <a:pt x="687" y="185"/>
                  </a:lnTo>
                  <a:cubicBezTo>
                    <a:pt x="687" y="173"/>
                    <a:pt x="687" y="173"/>
                    <a:pt x="675" y="163"/>
                  </a:cubicBezTo>
                  <a:lnTo>
                    <a:pt x="665" y="151"/>
                  </a:lnTo>
                  <a:lnTo>
                    <a:pt x="642" y="151"/>
                  </a:lnTo>
                  <a:lnTo>
                    <a:pt x="653" y="140"/>
                  </a:lnTo>
                  <a:cubicBezTo>
                    <a:pt x="653" y="129"/>
                    <a:pt x="653" y="118"/>
                    <a:pt x="665" y="107"/>
                  </a:cubicBezTo>
                  <a:lnTo>
                    <a:pt x="653" y="96"/>
                  </a:lnTo>
                  <a:lnTo>
                    <a:pt x="665" y="96"/>
                  </a:lnTo>
                  <a:cubicBezTo>
                    <a:pt x="665" y="74"/>
                    <a:pt x="653" y="51"/>
                    <a:pt x="631" y="40"/>
                  </a:cubicBezTo>
                  <a:cubicBezTo>
                    <a:pt x="624" y="10"/>
                    <a:pt x="587" y="0"/>
                    <a:pt x="5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32" name="Google Shape;17532;p24"/>
            <p:cNvSpPr/>
            <p:nvPr/>
          </p:nvSpPr>
          <p:spPr>
            <a:xfrm flipH="1">
              <a:off x="676373" y="869060"/>
              <a:ext cx="7019" cy="4598"/>
            </a:xfrm>
            <a:custGeom>
              <a:avLst/>
              <a:gdLst/>
              <a:ahLst/>
              <a:cxnLst/>
              <a:rect l="l" t="t" r="r" b="b"/>
              <a:pathLst>
                <a:path w="87" h="57" extrusionOk="0">
                  <a:moveTo>
                    <a:pt x="32" y="0"/>
                  </a:moveTo>
                  <a:cubicBezTo>
                    <a:pt x="10" y="0"/>
                    <a:pt x="1" y="33"/>
                    <a:pt x="28" y="51"/>
                  </a:cubicBezTo>
                  <a:cubicBezTo>
                    <a:pt x="36" y="55"/>
                    <a:pt x="44" y="57"/>
                    <a:pt x="51" y="57"/>
                  </a:cubicBezTo>
                  <a:cubicBezTo>
                    <a:pt x="79" y="57"/>
                    <a:pt x="86" y="24"/>
                    <a:pt x="50" y="6"/>
                  </a:cubicBezTo>
                  <a:cubicBezTo>
                    <a:pt x="44" y="2"/>
                    <a:pt x="38" y="0"/>
                    <a:pt x="3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33" name="Google Shape;17533;p24"/>
            <p:cNvSpPr/>
            <p:nvPr/>
          </p:nvSpPr>
          <p:spPr>
            <a:xfrm flipH="1">
              <a:off x="586017" y="822833"/>
              <a:ext cx="123836" cy="119399"/>
            </a:xfrm>
            <a:custGeom>
              <a:avLst/>
              <a:gdLst/>
              <a:ahLst/>
              <a:cxnLst/>
              <a:rect l="l" t="t" r="r" b="b"/>
              <a:pathLst>
                <a:path w="1535" h="1480" extrusionOk="0">
                  <a:moveTo>
                    <a:pt x="55" y="1"/>
                  </a:moveTo>
                  <a:cubicBezTo>
                    <a:pt x="55" y="1"/>
                    <a:pt x="0" y="68"/>
                    <a:pt x="22" y="134"/>
                  </a:cubicBezTo>
                  <a:cubicBezTo>
                    <a:pt x="33" y="201"/>
                    <a:pt x="134" y="323"/>
                    <a:pt x="322" y="401"/>
                  </a:cubicBezTo>
                  <a:cubicBezTo>
                    <a:pt x="512" y="479"/>
                    <a:pt x="556" y="568"/>
                    <a:pt x="678" y="812"/>
                  </a:cubicBezTo>
                  <a:cubicBezTo>
                    <a:pt x="801" y="1046"/>
                    <a:pt x="1034" y="1313"/>
                    <a:pt x="1034" y="1313"/>
                  </a:cubicBezTo>
                  <a:lnTo>
                    <a:pt x="1345" y="1480"/>
                  </a:lnTo>
                  <a:lnTo>
                    <a:pt x="1479" y="1246"/>
                  </a:lnTo>
                  <a:cubicBezTo>
                    <a:pt x="1479" y="1246"/>
                    <a:pt x="1357" y="1224"/>
                    <a:pt x="1323" y="1168"/>
                  </a:cubicBezTo>
                  <a:cubicBezTo>
                    <a:pt x="1279" y="1101"/>
                    <a:pt x="1323" y="957"/>
                    <a:pt x="1379" y="746"/>
                  </a:cubicBezTo>
                  <a:cubicBezTo>
                    <a:pt x="1446" y="535"/>
                    <a:pt x="1535" y="501"/>
                    <a:pt x="1523" y="367"/>
                  </a:cubicBezTo>
                  <a:cubicBezTo>
                    <a:pt x="1501" y="245"/>
                    <a:pt x="1490" y="312"/>
                    <a:pt x="1424" y="256"/>
                  </a:cubicBezTo>
                  <a:cubicBezTo>
                    <a:pt x="1357" y="201"/>
                    <a:pt x="1335" y="167"/>
                    <a:pt x="1234" y="100"/>
                  </a:cubicBezTo>
                  <a:cubicBezTo>
                    <a:pt x="1161" y="44"/>
                    <a:pt x="1106" y="29"/>
                    <a:pt x="1026" y="29"/>
                  </a:cubicBezTo>
                  <a:cubicBezTo>
                    <a:pt x="996" y="29"/>
                    <a:pt x="962" y="31"/>
                    <a:pt x="923" y="34"/>
                  </a:cubicBezTo>
                  <a:cubicBezTo>
                    <a:pt x="767" y="45"/>
                    <a:pt x="690" y="68"/>
                    <a:pt x="400" y="78"/>
                  </a:cubicBezTo>
                  <a:cubicBezTo>
                    <a:pt x="383" y="79"/>
                    <a:pt x="366" y="79"/>
                    <a:pt x="350" y="79"/>
                  </a:cubicBezTo>
                  <a:cubicBezTo>
                    <a:pt x="105" y="79"/>
                    <a:pt x="55" y="1"/>
                    <a:pt x="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34" name="Google Shape;17534;p24"/>
            <p:cNvSpPr/>
            <p:nvPr/>
          </p:nvSpPr>
          <p:spPr>
            <a:xfrm flipH="1">
              <a:off x="586017" y="822833"/>
              <a:ext cx="123836" cy="119399"/>
            </a:xfrm>
            <a:custGeom>
              <a:avLst/>
              <a:gdLst/>
              <a:ahLst/>
              <a:cxnLst/>
              <a:rect l="l" t="t" r="r" b="b"/>
              <a:pathLst>
                <a:path w="1535" h="1480" extrusionOk="0">
                  <a:moveTo>
                    <a:pt x="55" y="1"/>
                  </a:moveTo>
                  <a:cubicBezTo>
                    <a:pt x="55" y="1"/>
                    <a:pt x="0" y="68"/>
                    <a:pt x="22" y="134"/>
                  </a:cubicBezTo>
                  <a:cubicBezTo>
                    <a:pt x="33" y="201"/>
                    <a:pt x="134" y="323"/>
                    <a:pt x="322" y="401"/>
                  </a:cubicBezTo>
                  <a:cubicBezTo>
                    <a:pt x="512" y="479"/>
                    <a:pt x="556" y="568"/>
                    <a:pt x="678" y="812"/>
                  </a:cubicBezTo>
                  <a:cubicBezTo>
                    <a:pt x="801" y="1046"/>
                    <a:pt x="1034" y="1313"/>
                    <a:pt x="1034" y="1313"/>
                  </a:cubicBezTo>
                  <a:lnTo>
                    <a:pt x="1345" y="1480"/>
                  </a:lnTo>
                  <a:lnTo>
                    <a:pt x="1479" y="1246"/>
                  </a:lnTo>
                  <a:cubicBezTo>
                    <a:pt x="1479" y="1246"/>
                    <a:pt x="1357" y="1224"/>
                    <a:pt x="1323" y="1168"/>
                  </a:cubicBezTo>
                  <a:cubicBezTo>
                    <a:pt x="1279" y="1101"/>
                    <a:pt x="1323" y="957"/>
                    <a:pt x="1379" y="746"/>
                  </a:cubicBezTo>
                  <a:cubicBezTo>
                    <a:pt x="1446" y="535"/>
                    <a:pt x="1535" y="501"/>
                    <a:pt x="1523" y="367"/>
                  </a:cubicBezTo>
                  <a:cubicBezTo>
                    <a:pt x="1513" y="357"/>
                    <a:pt x="1513" y="334"/>
                    <a:pt x="1513" y="323"/>
                  </a:cubicBezTo>
                  <a:cubicBezTo>
                    <a:pt x="1457" y="312"/>
                    <a:pt x="1412" y="312"/>
                    <a:pt x="1357" y="301"/>
                  </a:cubicBezTo>
                  <a:cubicBezTo>
                    <a:pt x="1268" y="301"/>
                    <a:pt x="1174" y="306"/>
                    <a:pt x="1081" y="306"/>
                  </a:cubicBezTo>
                  <a:cubicBezTo>
                    <a:pt x="1035" y="306"/>
                    <a:pt x="989" y="304"/>
                    <a:pt x="945" y="301"/>
                  </a:cubicBezTo>
                  <a:cubicBezTo>
                    <a:pt x="779" y="278"/>
                    <a:pt x="623" y="223"/>
                    <a:pt x="489" y="134"/>
                  </a:cubicBezTo>
                  <a:cubicBezTo>
                    <a:pt x="467" y="112"/>
                    <a:pt x="445" y="100"/>
                    <a:pt x="433" y="78"/>
                  </a:cubicBezTo>
                  <a:lnTo>
                    <a:pt x="400" y="78"/>
                  </a:lnTo>
                  <a:cubicBezTo>
                    <a:pt x="383" y="79"/>
                    <a:pt x="366" y="79"/>
                    <a:pt x="350" y="79"/>
                  </a:cubicBezTo>
                  <a:cubicBezTo>
                    <a:pt x="105" y="79"/>
                    <a:pt x="55" y="1"/>
                    <a:pt x="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35" name="Google Shape;17535;p24"/>
            <p:cNvSpPr/>
            <p:nvPr/>
          </p:nvSpPr>
          <p:spPr>
            <a:xfrm flipH="1">
              <a:off x="530350" y="901815"/>
              <a:ext cx="94309" cy="66557"/>
            </a:xfrm>
            <a:custGeom>
              <a:avLst/>
              <a:gdLst/>
              <a:ahLst/>
              <a:cxnLst/>
              <a:rect l="l" t="t" r="r" b="b"/>
              <a:pathLst>
                <a:path w="1169" h="825" extrusionOk="0">
                  <a:moveTo>
                    <a:pt x="156" y="1"/>
                  </a:moveTo>
                  <a:lnTo>
                    <a:pt x="0" y="379"/>
                  </a:lnTo>
                  <a:cubicBezTo>
                    <a:pt x="22" y="545"/>
                    <a:pt x="145" y="557"/>
                    <a:pt x="301" y="623"/>
                  </a:cubicBezTo>
                  <a:cubicBezTo>
                    <a:pt x="457" y="679"/>
                    <a:pt x="601" y="812"/>
                    <a:pt x="701" y="824"/>
                  </a:cubicBezTo>
                  <a:cubicBezTo>
                    <a:pt x="704" y="824"/>
                    <a:pt x="707" y="824"/>
                    <a:pt x="710" y="824"/>
                  </a:cubicBezTo>
                  <a:cubicBezTo>
                    <a:pt x="800" y="824"/>
                    <a:pt x="780" y="653"/>
                    <a:pt x="813" y="534"/>
                  </a:cubicBezTo>
                  <a:cubicBezTo>
                    <a:pt x="857" y="412"/>
                    <a:pt x="857" y="389"/>
                    <a:pt x="890" y="379"/>
                  </a:cubicBezTo>
                  <a:cubicBezTo>
                    <a:pt x="892" y="378"/>
                    <a:pt x="894" y="378"/>
                    <a:pt x="897" y="378"/>
                  </a:cubicBezTo>
                  <a:cubicBezTo>
                    <a:pt x="926" y="378"/>
                    <a:pt x="940" y="448"/>
                    <a:pt x="1013" y="478"/>
                  </a:cubicBezTo>
                  <a:cubicBezTo>
                    <a:pt x="1090" y="512"/>
                    <a:pt x="1124" y="534"/>
                    <a:pt x="1124" y="534"/>
                  </a:cubicBezTo>
                  <a:cubicBezTo>
                    <a:pt x="1124" y="534"/>
                    <a:pt x="1127" y="538"/>
                    <a:pt x="1128" y="538"/>
                  </a:cubicBezTo>
                  <a:cubicBezTo>
                    <a:pt x="1131" y="538"/>
                    <a:pt x="1131" y="525"/>
                    <a:pt x="1102" y="445"/>
                  </a:cubicBezTo>
                  <a:cubicBezTo>
                    <a:pt x="1057" y="334"/>
                    <a:pt x="1168" y="323"/>
                    <a:pt x="1013" y="223"/>
                  </a:cubicBezTo>
                  <a:cubicBezTo>
                    <a:pt x="922" y="160"/>
                    <a:pt x="893" y="141"/>
                    <a:pt x="834" y="141"/>
                  </a:cubicBezTo>
                  <a:cubicBezTo>
                    <a:pt x="799" y="141"/>
                    <a:pt x="754" y="148"/>
                    <a:pt x="679" y="156"/>
                  </a:cubicBezTo>
                  <a:cubicBezTo>
                    <a:pt x="500" y="165"/>
                    <a:pt x="456" y="255"/>
                    <a:pt x="359" y="255"/>
                  </a:cubicBezTo>
                  <a:cubicBezTo>
                    <a:pt x="342" y="255"/>
                    <a:pt x="323" y="252"/>
                    <a:pt x="301" y="245"/>
                  </a:cubicBezTo>
                  <a:cubicBezTo>
                    <a:pt x="156" y="201"/>
                    <a:pt x="156" y="1"/>
                    <a:pt x="1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36" name="Google Shape;17536;p24"/>
            <p:cNvSpPr/>
            <p:nvPr/>
          </p:nvSpPr>
          <p:spPr>
            <a:xfrm flipH="1">
              <a:off x="663143" y="758212"/>
              <a:ext cx="70107" cy="104797"/>
            </a:xfrm>
            <a:custGeom>
              <a:avLst/>
              <a:gdLst/>
              <a:ahLst/>
              <a:cxnLst/>
              <a:rect l="l" t="t" r="r" b="b"/>
              <a:pathLst>
                <a:path w="869" h="1299" extrusionOk="0">
                  <a:moveTo>
                    <a:pt x="535" y="1"/>
                  </a:moveTo>
                  <a:cubicBezTo>
                    <a:pt x="434" y="1"/>
                    <a:pt x="323" y="157"/>
                    <a:pt x="278" y="301"/>
                  </a:cubicBezTo>
                  <a:cubicBezTo>
                    <a:pt x="223" y="434"/>
                    <a:pt x="312" y="446"/>
                    <a:pt x="201" y="624"/>
                  </a:cubicBezTo>
                  <a:cubicBezTo>
                    <a:pt x="90" y="812"/>
                    <a:pt x="1" y="812"/>
                    <a:pt x="90" y="957"/>
                  </a:cubicBezTo>
                  <a:cubicBezTo>
                    <a:pt x="167" y="1102"/>
                    <a:pt x="357" y="1046"/>
                    <a:pt x="446" y="1135"/>
                  </a:cubicBezTo>
                  <a:cubicBezTo>
                    <a:pt x="512" y="1221"/>
                    <a:pt x="644" y="1298"/>
                    <a:pt x="715" y="1298"/>
                  </a:cubicBezTo>
                  <a:cubicBezTo>
                    <a:pt x="727" y="1298"/>
                    <a:pt x="738" y="1296"/>
                    <a:pt x="746" y="1291"/>
                  </a:cubicBezTo>
                  <a:cubicBezTo>
                    <a:pt x="868" y="1235"/>
                    <a:pt x="757" y="1224"/>
                    <a:pt x="612" y="891"/>
                  </a:cubicBezTo>
                  <a:cubicBezTo>
                    <a:pt x="456" y="557"/>
                    <a:pt x="490" y="624"/>
                    <a:pt x="512" y="379"/>
                  </a:cubicBezTo>
                  <a:cubicBezTo>
                    <a:pt x="545" y="134"/>
                    <a:pt x="646" y="123"/>
                    <a:pt x="735" y="101"/>
                  </a:cubicBezTo>
                  <a:cubicBezTo>
                    <a:pt x="812" y="90"/>
                    <a:pt x="846" y="56"/>
                    <a:pt x="846" y="56"/>
                  </a:cubicBezTo>
                  <a:cubicBezTo>
                    <a:pt x="846" y="56"/>
                    <a:pt x="624" y="12"/>
                    <a:pt x="5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37" name="Google Shape;17537;p24"/>
            <p:cNvSpPr/>
            <p:nvPr/>
          </p:nvSpPr>
          <p:spPr>
            <a:xfrm flipH="1">
              <a:off x="563589" y="853490"/>
              <a:ext cx="136502" cy="94148"/>
            </a:xfrm>
            <a:custGeom>
              <a:avLst/>
              <a:gdLst/>
              <a:ahLst/>
              <a:cxnLst/>
              <a:rect l="l" t="t" r="r" b="b"/>
              <a:pathLst>
                <a:path w="1692" h="1167" extrusionOk="0">
                  <a:moveTo>
                    <a:pt x="809" y="1"/>
                  </a:moveTo>
                  <a:cubicBezTo>
                    <a:pt x="766" y="1"/>
                    <a:pt x="722" y="3"/>
                    <a:pt x="680" y="10"/>
                  </a:cubicBezTo>
                  <a:cubicBezTo>
                    <a:pt x="468" y="32"/>
                    <a:pt x="13" y="88"/>
                    <a:pt x="35" y="266"/>
                  </a:cubicBezTo>
                  <a:cubicBezTo>
                    <a:pt x="45" y="343"/>
                    <a:pt x="1" y="299"/>
                    <a:pt x="112" y="377"/>
                  </a:cubicBezTo>
                  <a:cubicBezTo>
                    <a:pt x="213" y="466"/>
                    <a:pt x="279" y="466"/>
                    <a:pt x="446" y="632"/>
                  </a:cubicBezTo>
                  <a:cubicBezTo>
                    <a:pt x="602" y="800"/>
                    <a:pt x="513" y="788"/>
                    <a:pt x="602" y="978"/>
                  </a:cubicBezTo>
                  <a:cubicBezTo>
                    <a:pt x="680" y="1166"/>
                    <a:pt x="646" y="1122"/>
                    <a:pt x="824" y="1156"/>
                  </a:cubicBezTo>
                  <a:cubicBezTo>
                    <a:pt x="835" y="1157"/>
                    <a:pt x="846" y="1158"/>
                    <a:pt x="856" y="1158"/>
                  </a:cubicBezTo>
                  <a:cubicBezTo>
                    <a:pt x="995" y="1158"/>
                    <a:pt x="1019" y="1016"/>
                    <a:pt x="1102" y="777"/>
                  </a:cubicBezTo>
                  <a:cubicBezTo>
                    <a:pt x="1202" y="521"/>
                    <a:pt x="1291" y="410"/>
                    <a:pt x="1414" y="310"/>
                  </a:cubicBezTo>
                  <a:cubicBezTo>
                    <a:pt x="1536" y="221"/>
                    <a:pt x="1691" y="43"/>
                    <a:pt x="1692" y="43"/>
                  </a:cubicBezTo>
                  <a:lnTo>
                    <a:pt x="1692" y="43"/>
                  </a:lnTo>
                  <a:cubicBezTo>
                    <a:pt x="1691" y="43"/>
                    <a:pt x="1642" y="72"/>
                    <a:pt x="1497" y="72"/>
                  </a:cubicBezTo>
                  <a:cubicBezTo>
                    <a:pt x="1461" y="72"/>
                    <a:pt x="1418" y="70"/>
                    <a:pt x="1369" y="66"/>
                  </a:cubicBezTo>
                  <a:cubicBezTo>
                    <a:pt x="1180" y="48"/>
                    <a:pt x="992" y="1"/>
                    <a:pt x="80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38" name="Google Shape;17538;p24"/>
            <p:cNvSpPr/>
            <p:nvPr/>
          </p:nvSpPr>
          <p:spPr>
            <a:xfrm flipH="1">
              <a:off x="-352562" y="-666684"/>
              <a:ext cx="591428" cy="763670"/>
            </a:xfrm>
            <a:custGeom>
              <a:avLst/>
              <a:gdLst/>
              <a:ahLst/>
              <a:cxnLst/>
              <a:rect l="l" t="t" r="r" b="b"/>
              <a:pathLst>
                <a:path w="7331" h="9466" extrusionOk="0">
                  <a:moveTo>
                    <a:pt x="2092" y="1"/>
                  </a:moveTo>
                  <a:lnTo>
                    <a:pt x="1970" y="90"/>
                  </a:lnTo>
                  <a:cubicBezTo>
                    <a:pt x="2259" y="523"/>
                    <a:pt x="2504" y="990"/>
                    <a:pt x="2715" y="1469"/>
                  </a:cubicBezTo>
                  <a:cubicBezTo>
                    <a:pt x="2937" y="1958"/>
                    <a:pt x="3115" y="2448"/>
                    <a:pt x="3238" y="2959"/>
                  </a:cubicBezTo>
                  <a:cubicBezTo>
                    <a:pt x="3360" y="3471"/>
                    <a:pt x="3438" y="3993"/>
                    <a:pt x="3493" y="4517"/>
                  </a:cubicBezTo>
                  <a:cubicBezTo>
                    <a:pt x="3538" y="5006"/>
                    <a:pt x="3560" y="5506"/>
                    <a:pt x="3538" y="6007"/>
                  </a:cubicBezTo>
                  <a:lnTo>
                    <a:pt x="3304" y="6240"/>
                  </a:lnTo>
                  <a:cubicBezTo>
                    <a:pt x="2959" y="6585"/>
                    <a:pt x="2603" y="6919"/>
                    <a:pt x="2247" y="7241"/>
                  </a:cubicBezTo>
                  <a:cubicBezTo>
                    <a:pt x="1525" y="7886"/>
                    <a:pt x="779" y="8498"/>
                    <a:pt x="1" y="9077"/>
                  </a:cubicBezTo>
                  <a:lnTo>
                    <a:pt x="35" y="9465"/>
                  </a:lnTo>
                  <a:cubicBezTo>
                    <a:pt x="435" y="9176"/>
                    <a:pt x="979" y="8754"/>
                    <a:pt x="1358" y="8442"/>
                  </a:cubicBezTo>
                  <a:cubicBezTo>
                    <a:pt x="1736" y="8131"/>
                    <a:pt x="2103" y="7819"/>
                    <a:pt x="2470" y="7486"/>
                  </a:cubicBezTo>
                  <a:cubicBezTo>
                    <a:pt x="2826" y="7152"/>
                    <a:pt x="3182" y="6808"/>
                    <a:pt x="3515" y="6462"/>
                  </a:cubicBezTo>
                  <a:cubicBezTo>
                    <a:pt x="3861" y="6107"/>
                    <a:pt x="4183" y="5740"/>
                    <a:pt x="4494" y="5350"/>
                  </a:cubicBezTo>
                  <a:cubicBezTo>
                    <a:pt x="4639" y="5162"/>
                    <a:pt x="4795" y="4972"/>
                    <a:pt x="4939" y="4772"/>
                  </a:cubicBezTo>
                  <a:cubicBezTo>
                    <a:pt x="5095" y="4572"/>
                    <a:pt x="5228" y="4372"/>
                    <a:pt x="5373" y="4171"/>
                  </a:cubicBezTo>
                  <a:cubicBezTo>
                    <a:pt x="5640" y="3760"/>
                    <a:pt x="5907" y="3348"/>
                    <a:pt x="6140" y="2915"/>
                  </a:cubicBezTo>
                  <a:cubicBezTo>
                    <a:pt x="6374" y="2492"/>
                    <a:pt x="6597" y="2047"/>
                    <a:pt x="6797" y="1603"/>
                  </a:cubicBezTo>
                  <a:cubicBezTo>
                    <a:pt x="6997" y="1158"/>
                    <a:pt x="7175" y="701"/>
                    <a:pt x="7331" y="234"/>
                  </a:cubicBezTo>
                  <a:lnTo>
                    <a:pt x="7141" y="179"/>
                  </a:lnTo>
                  <a:cubicBezTo>
                    <a:pt x="6841" y="1091"/>
                    <a:pt x="6429" y="1969"/>
                    <a:pt x="5952" y="2814"/>
                  </a:cubicBezTo>
                  <a:cubicBezTo>
                    <a:pt x="5473" y="3660"/>
                    <a:pt x="4928" y="4460"/>
                    <a:pt x="4294" y="5195"/>
                  </a:cubicBezTo>
                  <a:lnTo>
                    <a:pt x="4061" y="5461"/>
                  </a:lnTo>
                  <a:cubicBezTo>
                    <a:pt x="3972" y="5550"/>
                    <a:pt x="3893" y="5639"/>
                    <a:pt x="3805" y="5728"/>
                  </a:cubicBezTo>
                  <a:lnTo>
                    <a:pt x="3794" y="5740"/>
                  </a:lnTo>
                  <a:cubicBezTo>
                    <a:pt x="3794" y="5317"/>
                    <a:pt x="3760" y="4905"/>
                    <a:pt x="3716" y="4483"/>
                  </a:cubicBezTo>
                  <a:cubicBezTo>
                    <a:pt x="3660" y="3960"/>
                    <a:pt x="3571" y="3427"/>
                    <a:pt x="3438" y="2903"/>
                  </a:cubicBezTo>
                  <a:cubicBezTo>
                    <a:pt x="3304" y="2381"/>
                    <a:pt x="3104" y="1880"/>
                    <a:pt x="2882" y="1402"/>
                  </a:cubicBezTo>
                  <a:cubicBezTo>
                    <a:pt x="2648" y="924"/>
                    <a:pt x="2392" y="457"/>
                    <a:pt x="20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39" name="Google Shape;17539;p24"/>
            <p:cNvSpPr/>
            <p:nvPr/>
          </p:nvSpPr>
          <p:spPr>
            <a:xfrm flipH="1">
              <a:off x="-374994" y="-953245"/>
              <a:ext cx="238798" cy="293818"/>
            </a:xfrm>
            <a:custGeom>
              <a:avLst/>
              <a:gdLst/>
              <a:ahLst/>
              <a:cxnLst/>
              <a:rect l="l" t="t" r="r" b="b"/>
              <a:pathLst>
                <a:path w="2960" h="3642" extrusionOk="0">
                  <a:moveTo>
                    <a:pt x="2280" y="1"/>
                  </a:moveTo>
                  <a:cubicBezTo>
                    <a:pt x="2247" y="1"/>
                    <a:pt x="2218" y="30"/>
                    <a:pt x="2092" y="49"/>
                  </a:cubicBezTo>
                  <a:cubicBezTo>
                    <a:pt x="1869" y="71"/>
                    <a:pt x="1658" y="271"/>
                    <a:pt x="1525" y="394"/>
                  </a:cubicBezTo>
                  <a:cubicBezTo>
                    <a:pt x="1487" y="429"/>
                    <a:pt x="1453" y="443"/>
                    <a:pt x="1421" y="443"/>
                  </a:cubicBezTo>
                  <a:cubicBezTo>
                    <a:pt x="1340" y="443"/>
                    <a:pt x="1269" y="357"/>
                    <a:pt x="1158" y="294"/>
                  </a:cubicBezTo>
                  <a:cubicBezTo>
                    <a:pt x="1002" y="205"/>
                    <a:pt x="913" y="105"/>
                    <a:pt x="757" y="83"/>
                  </a:cubicBezTo>
                  <a:cubicBezTo>
                    <a:pt x="747" y="81"/>
                    <a:pt x="737" y="81"/>
                    <a:pt x="728" y="81"/>
                  </a:cubicBezTo>
                  <a:cubicBezTo>
                    <a:pt x="594" y="81"/>
                    <a:pt x="541" y="225"/>
                    <a:pt x="468" y="350"/>
                  </a:cubicBezTo>
                  <a:cubicBezTo>
                    <a:pt x="391" y="494"/>
                    <a:pt x="312" y="528"/>
                    <a:pt x="157" y="805"/>
                  </a:cubicBezTo>
                  <a:cubicBezTo>
                    <a:pt x="1" y="1094"/>
                    <a:pt x="57" y="1262"/>
                    <a:pt x="134" y="1684"/>
                  </a:cubicBezTo>
                  <a:cubicBezTo>
                    <a:pt x="213" y="2107"/>
                    <a:pt x="724" y="3030"/>
                    <a:pt x="1269" y="3319"/>
                  </a:cubicBezTo>
                  <a:cubicBezTo>
                    <a:pt x="1814" y="3608"/>
                    <a:pt x="2448" y="3642"/>
                    <a:pt x="2448" y="3642"/>
                  </a:cubicBezTo>
                  <a:lnTo>
                    <a:pt x="2959" y="3297"/>
                  </a:lnTo>
                  <a:cubicBezTo>
                    <a:pt x="2959" y="3297"/>
                    <a:pt x="2826" y="3052"/>
                    <a:pt x="2781" y="2307"/>
                  </a:cubicBezTo>
                  <a:cubicBezTo>
                    <a:pt x="2737" y="1573"/>
                    <a:pt x="2771" y="1050"/>
                    <a:pt x="2848" y="761"/>
                  </a:cubicBezTo>
                  <a:cubicBezTo>
                    <a:pt x="2937" y="483"/>
                    <a:pt x="2726" y="449"/>
                    <a:pt x="2603" y="328"/>
                  </a:cubicBezTo>
                  <a:cubicBezTo>
                    <a:pt x="2481" y="194"/>
                    <a:pt x="2570" y="182"/>
                    <a:pt x="2403" y="71"/>
                  </a:cubicBezTo>
                  <a:cubicBezTo>
                    <a:pt x="2331" y="18"/>
                    <a:pt x="2305" y="1"/>
                    <a:pt x="22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40" name="Google Shape;17540;p24"/>
            <p:cNvSpPr/>
            <p:nvPr/>
          </p:nvSpPr>
          <p:spPr>
            <a:xfrm flipH="1">
              <a:off x="-374995" y="-912416"/>
              <a:ext cx="112219" cy="254852"/>
            </a:xfrm>
            <a:custGeom>
              <a:avLst/>
              <a:gdLst/>
              <a:ahLst/>
              <a:cxnLst/>
              <a:rect l="l" t="t" r="r" b="b"/>
              <a:pathLst>
                <a:path w="1391" h="3159" extrusionOk="0">
                  <a:moveTo>
                    <a:pt x="1235" y="0"/>
                  </a:moveTo>
                  <a:cubicBezTo>
                    <a:pt x="1057" y="55"/>
                    <a:pt x="879" y="122"/>
                    <a:pt x="735" y="223"/>
                  </a:cubicBezTo>
                  <a:cubicBezTo>
                    <a:pt x="534" y="345"/>
                    <a:pt x="356" y="534"/>
                    <a:pt x="312" y="767"/>
                  </a:cubicBezTo>
                  <a:cubicBezTo>
                    <a:pt x="256" y="1012"/>
                    <a:pt x="334" y="1257"/>
                    <a:pt x="300" y="1501"/>
                  </a:cubicBezTo>
                  <a:cubicBezTo>
                    <a:pt x="267" y="1701"/>
                    <a:pt x="167" y="1869"/>
                    <a:pt x="100" y="2057"/>
                  </a:cubicBezTo>
                  <a:cubicBezTo>
                    <a:pt x="33" y="2235"/>
                    <a:pt x="0" y="2436"/>
                    <a:pt x="33" y="2636"/>
                  </a:cubicBezTo>
                  <a:cubicBezTo>
                    <a:pt x="56" y="2781"/>
                    <a:pt x="100" y="2914"/>
                    <a:pt x="189" y="3036"/>
                  </a:cubicBezTo>
                  <a:cubicBezTo>
                    <a:pt x="567" y="3147"/>
                    <a:pt x="879" y="3159"/>
                    <a:pt x="879" y="3159"/>
                  </a:cubicBezTo>
                  <a:lnTo>
                    <a:pt x="1390" y="2814"/>
                  </a:lnTo>
                  <a:cubicBezTo>
                    <a:pt x="1390" y="2814"/>
                    <a:pt x="1257" y="2569"/>
                    <a:pt x="1212" y="1824"/>
                  </a:cubicBezTo>
                  <a:cubicBezTo>
                    <a:pt x="1168" y="1090"/>
                    <a:pt x="1202" y="567"/>
                    <a:pt x="1279" y="278"/>
                  </a:cubicBezTo>
                  <a:cubicBezTo>
                    <a:pt x="1324" y="134"/>
                    <a:pt x="1291" y="55"/>
                    <a:pt x="12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41" name="Google Shape;17541;p24"/>
            <p:cNvSpPr/>
            <p:nvPr/>
          </p:nvSpPr>
          <p:spPr>
            <a:xfrm flipH="1">
              <a:off x="-268262" y="-794952"/>
              <a:ext cx="66476" cy="106007"/>
            </a:xfrm>
            <a:custGeom>
              <a:avLst/>
              <a:gdLst/>
              <a:ahLst/>
              <a:cxnLst/>
              <a:rect l="l" t="t" r="r" b="b"/>
              <a:pathLst>
                <a:path w="824" h="1314" extrusionOk="0">
                  <a:moveTo>
                    <a:pt x="11" y="1"/>
                  </a:moveTo>
                  <a:lnTo>
                    <a:pt x="0" y="12"/>
                  </a:lnTo>
                  <a:cubicBezTo>
                    <a:pt x="33" y="213"/>
                    <a:pt x="111" y="413"/>
                    <a:pt x="211" y="601"/>
                  </a:cubicBezTo>
                  <a:cubicBezTo>
                    <a:pt x="267" y="690"/>
                    <a:pt x="322" y="779"/>
                    <a:pt x="378" y="858"/>
                  </a:cubicBezTo>
                  <a:cubicBezTo>
                    <a:pt x="433" y="947"/>
                    <a:pt x="500" y="1036"/>
                    <a:pt x="567" y="1113"/>
                  </a:cubicBezTo>
                  <a:cubicBezTo>
                    <a:pt x="645" y="1191"/>
                    <a:pt x="723" y="1269"/>
                    <a:pt x="823" y="1313"/>
                  </a:cubicBezTo>
                  <a:cubicBezTo>
                    <a:pt x="801" y="1269"/>
                    <a:pt x="789" y="1224"/>
                    <a:pt x="789" y="1180"/>
                  </a:cubicBezTo>
                  <a:lnTo>
                    <a:pt x="789" y="1169"/>
                  </a:lnTo>
                  <a:cubicBezTo>
                    <a:pt x="745" y="1135"/>
                    <a:pt x="700" y="1091"/>
                    <a:pt x="667" y="1036"/>
                  </a:cubicBezTo>
                  <a:cubicBezTo>
                    <a:pt x="601" y="957"/>
                    <a:pt x="556" y="868"/>
                    <a:pt x="500" y="779"/>
                  </a:cubicBezTo>
                  <a:cubicBezTo>
                    <a:pt x="456" y="690"/>
                    <a:pt x="401" y="601"/>
                    <a:pt x="345" y="524"/>
                  </a:cubicBezTo>
                  <a:cubicBezTo>
                    <a:pt x="223" y="357"/>
                    <a:pt x="122" y="179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42" name="Google Shape;17542;p24"/>
            <p:cNvSpPr/>
            <p:nvPr/>
          </p:nvSpPr>
          <p:spPr>
            <a:xfrm flipH="1">
              <a:off x="-341838" y="-702504"/>
              <a:ext cx="76399" cy="29608"/>
            </a:xfrm>
            <a:custGeom>
              <a:avLst/>
              <a:gdLst/>
              <a:ahLst/>
              <a:cxnLst/>
              <a:rect l="l" t="t" r="r" b="b"/>
              <a:pathLst>
                <a:path w="947" h="367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55"/>
                    <a:pt x="12" y="100"/>
                    <a:pt x="34" y="144"/>
                  </a:cubicBezTo>
                  <a:lnTo>
                    <a:pt x="34" y="156"/>
                  </a:lnTo>
                  <a:cubicBezTo>
                    <a:pt x="123" y="200"/>
                    <a:pt x="234" y="245"/>
                    <a:pt x="334" y="267"/>
                  </a:cubicBezTo>
                  <a:cubicBezTo>
                    <a:pt x="501" y="311"/>
                    <a:pt x="679" y="344"/>
                    <a:pt x="857" y="356"/>
                  </a:cubicBezTo>
                  <a:cubicBezTo>
                    <a:pt x="857" y="356"/>
                    <a:pt x="868" y="356"/>
                    <a:pt x="868" y="344"/>
                  </a:cubicBezTo>
                  <a:lnTo>
                    <a:pt x="879" y="356"/>
                  </a:lnTo>
                  <a:lnTo>
                    <a:pt x="868" y="356"/>
                  </a:lnTo>
                  <a:cubicBezTo>
                    <a:pt x="890" y="367"/>
                    <a:pt x="924" y="367"/>
                    <a:pt x="946" y="367"/>
                  </a:cubicBezTo>
                  <a:lnTo>
                    <a:pt x="946" y="356"/>
                  </a:lnTo>
                  <a:cubicBezTo>
                    <a:pt x="746" y="311"/>
                    <a:pt x="546" y="267"/>
                    <a:pt x="356" y="200"/>
                  </a:cubicBezTo>
                  <a:cubicBezTo>
                    <a:pt x="257" y="166"/>
                    <a:pt x="168" y="122"/>
                    <a:pt x="79" y="67"/>
                  </a:cubicBezTo>
                  <a:cubicBezTo>
                    <a:pt x="56" y="55"/>
                    <a:pt x="23" y="3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43" name="Google Shape;17543;p24"/>
            <p:cNvSpPr/>
            <p:nvPr/>
          </p:nvSpPr>
          <p:spPr>
            <a:xfrm flipH="1">
              <a:off x="-267294" y="-821817"/>
              <a:ext cx="34206" cy="95197"/>
            </a:xfrm>
            <a:custGeom>
              <a:avLst/>
              <a:gdLst/>
              <a:ahLst/>
              <a:cxnLst/>
              <a:rect l="l" t="t" r="r" b="b"/>
              <a:pathLst>
                <a:path w="424" h="1180" extrusionOk="0">
                  <a:moveTo>
                    <a:pt x="1" y="0"/>
                  </a:moveTo>
                  <a:cubicBezTo>
                    <a:pt x="23" y="190"/>
                    <a:pt x="45" y="378"/>
                    <a:pt x="102" y="568"/>
                  </a:cubicBezTo>
                  <a:cubicBezTo>
                    <a:pt x="157" y="746"/>
                    <a:pt x="246" y="924"/>
                    <a:pt x="346" y="1090"/>
                  </a:cubicBezTo>
                  <a:cubicBezTo>
                    <a:pt x="368" y="1124"/>
                    <a:pt x="391" y="1146"/>
                    <a:pt x="413" y="1179"/>
                  </a:cubicBezTo>
                  <a:cubicBezTo>
                    <a:pt x="413" y="1146"/>
                    <a:pt x="424" y="1112"/>
                    <a:pt x="424" y="1079"/>
                  </a:cubicBezTo>
                  <a:cubicBezTo>
                    <a:pt x="424" y="1068"/>
                    <a:pt x="413" y="1057"/>
                    <a:pt x="413" y="1046"/>
                  </a:cubicBezTo>
                  <a:cubicBezTo>
                    <a:pt x="312" y="890"/>
                    <a:pt x="246" y="712"/>
                    <a:pt x="191" y="534"/>
                  </a:cubicBezTo>
                  <a:cubicBezTo>
                    <a:pt x="124" y="356"/>
                    <a:pt x="79" y="178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44" name="Google Shape;17544;p24"/>
            <p:cNvSpPr/>
            <p:nvPr/>
          </p:nvSpPr>
          <p:spPr>
            <a:xfrm flipH="1">
              <a:off x="-336433" y="-736630"/>
              <a:ext cx="70107" cy="53891"/>
            </a:xfrm>
            <a:custGeom>
              <a:avLst/>
              <a:gdLst/>
              <a:ahLst/>
              <a:cxnLst/>
              <a:rect l="l" t="t" r="r" b="b"/>
              <a:pathLst>
                <a:path w="869" h="668" extrusionOk="0">
                  <a:moveTo>
                    <a:pt x="12" y="0"/>
                  </a:moveTo>
                  <a:cubicBezTo>
                    <a:pt x="12" y="33"/>
                    <a:pt x="1" y="67"/>
                    <a:pt x="1" y="100"/>
                  </a:cubicBezTo>
                  <a:cubicBezTo>
                    <a:pt x="90" y="223"/>
                    <a:pt x="212" y="334"/>
                    <a:pt x="345" y="411"/>
                  </a:cubicBezTo>
                  <a:cubicBezTo>
                    <a:pt x="523" y="500"/>
                    <a:pt x="691" y="579"/>
                    <a:pt x="857" y="668"/>
                  </a:cubicBezTo>
                  <a:lnTo>
                    <a:pt x="868" y="656"/>
                  </a:lnTo>
                  <a:cubicBezTo>
                    <a:pt x="701" y="567"/>
                    <a:pt x="535" y="478"/>
                    <a:pt x="379" y="379"/>
                  </a:cubicBezTo>
                  <a:cubicBezTo>
                    <a:pt x="223" y="278"/>
                    <a:pt x="112" y="156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45" name="Google Shape;17545;p24"/>
            <p:cNvSpPr/>
            <p:nvPr/>
          </p:nvSpPr>
          <p:spPr>
            <a:xfrm flipH="1">
              <a:off x="-282623" y="-809319"/>
              <a:ext cx="15409" cy="47598"/>
            </a:xfrm>
            <a:custGeom>
              <a:avLst/>
              <a:gdLst/>
              <a:ahLst/>
              <a:cxnLst/>
              <a:rect l="l" t="t" r="r" b="b"/>
              <a:pathLst>
                <a:path w="191" h="590" extrusionOk="0">
                  <a:moveTo>
                    <a:pt x="1" y="0"/>
                  </a:moveTo>
                  <a:cubicBezTo>
                    <a:pt x="34" y="145"/>
                    <a:pt x="57" y="289"/>
                    <a:pt x="79" y="434"/>
                  </a:cubicBezTo>
                  <a:cubicBezTo>
                    <a:pt x="90" y="479"/>
                    <a:pt x="101" y="534"/>
                    <a:pt x="112" y="590"/>
                  </a:cubicBezTo>
                  <a:cubicBezTo>
                    <a:pt x="146" y="534"/>
                    <a:pt x="168" y="479"/>
                    <a:pt x="190" y="423"/>
                  </a:cubicBezTo>
                  <a:lnTo>
                    <a:pt x="179" y="412"/>
                  </a:lnTo>
                  <a:cubicBezTo>
                    <a:pt x="146" y="267"/>
                    <a:pt x="101" y="123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46" name="Google Shape;17546;p24"/>
            <p:cNvSpPr/>
            <p:nvPr/>
          </p:nvSpPr>
          <p:spPr>
            <a:xfrm flipH="1">
              <a:off x="-338208" y="-775274"/>
              <a:ext cx="62039" cy="82611"/>
            </a:xfrm>
            <a:custGeom>
              <a:avLst/>
              <a:gdLst/>
              <a:ahLst/>
              <a:cxnLst/>
              <a:rect l="l" t="t" r="r" b="b"/>
              <a:pathLst>
                <a:path w="769" h="1024" extrusionOk="0">
                  <a:moveTo>
                    <a:pt x="79" y="1"/>
                  </a:moveTo>
                  <a:cubicBezTo>
                    <a:pt x="57" y="57"/>
                    <a:pt x="35" y="112"/>
                    <a:pt x="1" y="168"/>
                  </a:cubicBezTo>
                  <a:cubicBezTo>
                    <a:pt x="35" y="257"/>
                    <a:pt x="68" y="346"/>
                    <a:pt x="112" y="435"/>
                  </a:cubicBezTo>
                  <a:cubicBezTo>
                    <a:pt x="157" y="502"/>
                    <a:pt x="201" y="557"/>
                    <a:pt x="257" y="613"/>
                  </a:cubicBezTo>
                  <a:cubicBezTo>
                    <a:pt x="312" y="657"/>
                    <a:pt x="379" y="702"/>
                    <a:pt x="435" y="746"/>
                  </a:cubicBezTo>
                  <a:cubicBezTo>
                    <a:pt x="557" y="824"/>
                    <a:pt x="680" y="902"/>
                    <a:pt x="757" y="1024"/>
                  </a:cubicBezTo>
                  <a:lnTo>
                    <a:pt x="769" y="1024"/>
                  </a:lnTo>
                  <a:cubicBezTo>
                    <a:pt x="702" y="890"/>
                    <a:pt x="579" y="791"/>
                    <a:pt x="468" y="702"/>
                  </a:cubicBezTo>
                  <a:cubicBezTo>
                    <a:pt x="357" y="613"/>
                    <a:pt x="246" y="512"/>
                    <a:pt x="190" y="390"/>
                  </a:cubicBezTo>
                  <a:cubicBezTo>
                    <a:pt x="134" y="268"/>
                    <a:pt x="112" y="134"/>
                    <a:pt x="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47" name="Google Shape;17547;p24"/>
            <p:cNvSpPr/>
            <p:nvPr/>
          </p:nvSpPr>
          <p:spPr>
            <a:xfrm flipH="1">
              <a:off x="-334658" y="-785116"/>
              <a:ext cx="37756" cy="76319"/>
            </a:xfrm>
            <a:custGeom>
              <a:avLst/>
              <a:gdLst/>
              <a:ahLst/>
              <a:cxnLst/>
              <a:rect l="l" t="t" r="r" b="b"/>
              <a:pathLst>
                <a:path w="468" h="946" extrusionOk="0">
                  <a:moveTo>
                    <a:pt x="0" y="1"/>
                  </a:moveTo>
                  <a:cubicBezTo>
                    <a:pt x="11" y="100"/>
                    <a:pt x="33" y="201"/>
                    <a:pt x="67" y="290"/>
                  </a:cubicBezTo>
                  <a:cubicBezTo>
                    <a:pt x="100" y="390"/>
                    <a:pt x="144" y="468"/>
                    <a:pt x="200" y="557"/>
                  </a:cubicBezTo>
                  <a:cubicBezTo>
                    <a:pt x="278" y="690"/>
                    <a:pt x="367" y="824"/>
                    <a:pt x="467" y="946"/>
                  </a:cubicBezTo>
                  <a:cubicBezTo>
                    <a:pt x="356" y="790"/>
                    <a:pt x="233" y="568"/>
                    <a:pt x="156" y="268"/>
                  </a:cubicBezTo>
                  <a:cubicBezTo>
                    <a:pt x="144" y="268"/>
                    <a:pt x="144" y="268"/>
                    <a:pt x="144" y="256"/>
                  </a:cubicBezTo>
                  <a:cubicBezTo>
                    <a:pt x="100" y="167"/>
                    <a:pt x="67" y="90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48" name="Google Shape;17548;p24"/>
            <p:cNvSpPr/>
            <p:nvPr/>
          </p:nvSpPr>
          <p:spPr>
            <a:xfrm flipH="1">
              <a:off x="-690839" y="-827713"/>
              <a:ext cx="323103" cy="220243"/>
            </a:xfrm>
            <a:custGeom>
              <a:avLst/>
              <a:gdLst/>
              <a:ahLst/>
              <a:cxnLst/>
              <a:rect l="l" t="t" r="r" b="b"/>
              <a:pathLst>
                <a:path w="4005" h="2730" extrusionOk="0">
                  <a:moveTo>
                    <a:pt x="1942" y="1"/>
                  </a:moveTo>
                  <a:cubicBezTo>
                    <a:pt x="1865" y="1"/>
                    <a:pt x="1775" y="28"/>
                    <a:pt x="1646" y="95"/>
                  </a:cubicBezTo>
                  <a:cubicBezTo>
                    <a:pt x="1313" y="250"/>
                    <a:pt x="1013" y="250"/>
                    <a:pt x="768" y="685"/>
                  </a:cubicBezTo>
                  <a:cubicBezTo>
                    <a:pt x="523" y="1107"/>
                    <a:pt x="512" y="1463"/>
                    <a:pt x="301" y="1597"/>
                  </a:cubicBezTo>
                  <a:cubicBezTo>
                    <a:pt x="170" y="1686"/>
                    <a:pt x="86" y="1703"/>
                    <a:pt x="41" y="1703"/>
                  </a:cubicBezTo>
                  <a:cubicBezTo>
                    <a:pt x="13" y="1703"/>
                    <a:pt x="0" y="1696"/>
                    <a:pt x="0" y="1696"/>
                  </a:cubicBezTo>
                  <a:lnTo>
                    <a:pt x="0" y="1696"/>
                  </a:lnTo>
                  <a:lnTo>
                    <a:pt x="34" y="2041"/>
                  </a:lnTo>
                  <a:cubicBezTo>
                    <a:pt x="34" y="2041"/>
                    <a:pt x="368" y="2475"/>
                    <a:pt x="635" y="2564"/>
                  </a:cubicBezTo>
                  <a:cubicBezTo>
                    <a:pt x="734" y="2592"/>
                    <a:pt x="834" y="2605"/>
                    <a:pt x="934" y="2605"/>
                  </a:cubicBezTo>
                  <a:cubicBezTo>
                    <a:pt x="1116" y="2605"/>
                    <a:pt x="1297" y="2561"/>
                    <a:pt x="1468" y="2475"/>
                  </a:cubicBezTo>
                  <a:cubicBezTo>
                    <a:pt x="1627" y="2402"/>
                    <a:pt x="1707" y="2353"/>
                    <a:pt x="1790" y="2353"/>
                  </a:cubicBezTo>
                  <a:cubicBezTo>
                    <a:pt x="1847" y="2353"/>
                    <a:pt x="1906" y="2376"/>
                    <a:pt x="1992" y="2430"/>
                  </a:cubicBezTo>
                  <a:cubicBezTo>
                    <a:pt x="2151" y="2523"/>
                    <a:pt x="2310" y="2729"/>
                    <a:pt x="2561" y="2729"/>
                  </a:cubicBezTo>
                  <a:cubicBezTo>
                    <a:pt x="2642" y="2729"/>
                    <a:pt x="2733" y="2707"/>
                    <a:pt x="2837" y="2653"/>
                  </a:cubicBezTo>
                  <a:cubicBezTo>
                    <a:pt x="3260" y="2430"/>
                    <a:pt x="3493" y="2052"/>
                    <a:pt x="3727" y="1908"/>
                  </a:cubicBezTo>
                  <a:cubicBezTo>
                    <a:pt x="3971" y="1763"/>
                    <a:pt x="4004" y="1307"/>
                    <a:pt x="3938" y="1152"/>
                  </a:cubicBezTo>
                  <a:cubicBezTo>
                    <a:pt x="3871" y="1007"/>
                    <a:pt x="3638" y="1051"/>
                    <a:pt x="3460" y="796"/>
                  </a:cubicBezTo>
                  <a:cubicBezTo>
                    <a:pt x="3282" y="551"/>
                    <a:pt x="3304" y="495"/>
                    <a:pt x="3048" y="373"/>
                  </a:cubicBezTo>
                  <a:cubicBezTo>
                    <a:pt x="2803" y="250"/>
                    <a:pt x="2558" y="284"/>
                    <a:pt x="2303" y="151"/>
                  </a:cubicBezTo>
                  <a:cubicBezTo>
                    <a:pt x="2149" y="63"/>
                    <a:pt x="2060" y="1"/>
                    <a:pt x="1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49" name="Google Shape;17549;p24"/>
            <p:cNvSpPr/>
            <p:nvPr/>
          </p:nvSpPr>
          <p:spPr>
            <a:xfrm flipH="1">
              <a:off x="-585881" y="-825851"/>
              <a:ext cx="218145" cy="210239"/>
            </a:xfrm>
            <a:custGeom>
              <a:avLst/>
              <a:gdLst/>
              <a:ahLst/>
              <a:cxnLst/>
              <a:rect l="l" t="t" r="r" b="b"/>
              <a:pathLst>
                <a:path w="2704" h="2606" extrusionOk="0">
                  <a:moveTo>
                    <a:pt x="1942" y="1"/>
                  </a:moveTo>
                  <a:cubicBezTo>
                    <a:pt x="1865" y="1"/>
                    <a:pt x="1775" y="28"/>
                    <a:pt x="1646" y="95"/>
                  </a:cubicBezTo>
                  <a:cubicBezTo>
                    <a:pt x="1313" y="250"/>
                    <a:pt x="1013" y="250"/>
                    <a:pt x="768" y="685"/>
                  </a:cubicBezTo>
                  <a:cubicBezTo>
                    <a:pt x="523" y="1107"/>
                    <a:pt x="512" y="1463"/>
                    <a:pt x="301" y="1597"/>
                  </a:cubicBezTo>
                  <a:cubicBezTo>
                    <a:pt x="170" y="1686"/>
                    <a:pt x="86" y="1703"/>
                    <a:pt x="41" y="1703"/>
                  </a:cubicBezTo>
                  <a:cubicBezTo>
                    <a:pt x="13" y="1703"/>
                    <a:pt x="0" y="1696"/>
                    <a:pt x="0" y="1696"/>
                  </a:cubicBezTo>
                  <a:lnTo>
                    <a:pt x="0" y="1696"/>
                  </a:lnTo>
                  <a:lnTo>
                    <a:pt x="34" y="2041"/>
                  </a:lnTo>
                  <a:cubicBezTo>
                    <a:pt x="34" y="2041"/>
                    <a:pt x="368" y="2475"/>
                    <a:pt x="635" y="2564"/>
                  </a:cubicBezTo>
                  <a:cubicBezTo>
                    <a:pt x="732" y="2592"/>
                    <a:pt x="835" y="2606"/>
                    <a:pt x="939" y="2606"/>
                  </a:cubicBezTo>
                  <a:cubicBezTo>
                    <a:pt x="1085" y="2606"/>
                    <a:pt x="1232" y="2578"/>
                    <a:pt x="1369" y="2519"/>
                  </a:cubicBezTo>
                  <a:cubicBezTo>
                    <a:pt x="1424" y="2464"/>
                    <a:pt x="1480" y="2408"/>
                    <a:pt x="1524" y="2341"/>
                  </a:cubicBezTo>
                  <a:cubicBezTo>
                    <a:pt x="1702" y="2074"/>
                    <a:pt x="1814" y="1741"/>
                    <a:pt x="2081" y="1574"/>
                  </a:cubicBezTo>
                  <a:cubicBezTo>
                    <a:pt x="2203" y="1508"/>
                    <a:pt x="2358" y="1485"/>
                    <a:pt x="2469" y="1396"/>
                  </a:cubicBezTo>
                  <a:cubicBezTo>
                    <a:pt x="2670" y="1241"/>
                    <a:pt x="2703" y="951"/>
                    <a:pt x="2692" y="695"/>
                  </a:cubicBezTo>
                  <a:cubicBezTo>
                    <a:pt x="2692" y="562"/>
                    <a:pt x="2681" y="418"/>
                    <a:pt x="2703" y="273"/>
                  </a:cubicBezTo>
                  <a:cubicBezTo>
                    <a:pt x="2570" y="250"/>
                    <a:pt x="2437" y="228"/>
                    <a:pt x="2303" y="151"/>
                  </a:cubicBezTo>
                  <a:cubicBezTo>
                    <a:pt x="2149" y="63"/>
                    <a:pt x="2060" y="1"/>
                    <a:pt x="19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50" name="Google Shape;17550;p24"/>
            <p:cNvSpPr/>
            <p:nvPr/>
          </p:nvSpPr>
          <p:spPr>
            <a:xfrm flipH="1">
              <a:off x="-576927" y="-751871"/>
              <a:ext cx="171515" cy="78174"/>
            </a:xfrm>
            <a:custGeom>
              <a:avLst/>
              <a:gdLst/>
              <a:ahLst/>
              <a:cxnLst/>
              <a:rect l="l" t="t" r="r" b="b"/>
              <a:pathLst>
                <a:path w="2126" h="969" extrusionOk="0">
                  <a:moveTo>
                    <a:pt x="2114" y="1"/>
                  </a:moveTo>
                  <a:cubicBezTo>
                    <a:pt x="2025" y="23"/>
                    <a:pt x="1925" y="79"/>
                    <a:pt x="1836" y="134"/>
                  </a:cubicBezTo>
                  <a:cubicBezTo>
                    <a:pt x="1758" y="201"/>
                    <a:pt x="1680" y="268"/>
                    <a:pt x="1614" y="334"/>
                  </a:cubicBezTo>
                  <a:cubicBezTo>
                    <a:pt x="1535" y="413"/>
                    <a:pt x="1469" y="479"/>
                    <a:pt x="1391" y="535"/>
                  </a:cubicBezTo>
                  <a:cubicBezTo>
                    <a:pt x="1313" y="601"/>
                    <a:pt x="1235" y="646"/>
                    <a:pt x="1146" y="690"/>
                  </a:cubicBezTo>
                  <a:cubicBezTo>
                    <a:pt x="969" y="779"/>
                    <a:pt x="768" y="824"/>
                    <a:pt x="568" y="880"/>
                  </a:cubicBezTo>
                  <a:cubicBezTo>
                    <a:pt x="435" y="902"/>
                    <a:pt x="301" y="935"/>
                    <a:pt x="156" y="935"/>
                  </a:cubicBezTo>
                  <a:lnTo>
                    <a:pt x="0" y="935"/>
                  </a:lnTo>
                  <a:cubicBezTo>
                    <a:pt x="79" y="957"/>
                    <a:pt x="145" y="969"/>
                    <a:pt x="223" y="969"/>
                  </a:cubicBezTo>
                  <a:cubicBezTo>
                    <a:pt x="346" y="969"/>
                    <a:pt x="468" y="946"/>
                    <a:pt x="579" y="924"/>
                  </a:cubicBezTo>
                  <a:cubicBezTo>
                    <a:pt x="779" y="890"/>
                    <a:pt x="979" y="846"/>
                    <a:pt x="1179" y="769"/>
                  </a:cubicBezTo>
                  <a:cubicBezTo>
                    <a:pt x="1268" y="735"/>
                    <a:pt x="1369" y="680"/>
                    <a:pt x="1458" y="623"/>
                  </a:cubicBezTo>
                  <a:cubicBezTo>
                    <a:pt x="1535" y="557"/>
                    <a:pt x="1614" y="490"/>
                    <a:pt x="1680" y="413"/>
                  </a:cubicBezTo>
                  <a:cubicBezTo>
                    <a:pt x="1824" y="268"/>
                    <a:pt x="1947" y="112"/>
                    <a:pt x="2125" y="12"/>
                  </a:cubicBezTo>
                  <a:lnTo>
                    <a:pt x="21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51" name="Google Shape;17551;p24"/>
            <p:cNvSpPr/>
            <p:nvPr/>
          </p:nvSpPr>
          <p:spPr>
            <a:xfrm flipH="1">
              <a:off x="-606455" y="-719520"/>
              <a:ext cx="89791" cy="39531"/>
            </a:xfrm>
            <a:custGeom>
              <a:avLst/>
              <a:gdLst/>
              <a:ahLst/>
              <a:cxnLst/>
              <a:rect l="l" t="t" r="r" b="b"/>
              <a:pathLst>
                <a:path w="1113" h="490" extrusionOk="0">
                  <a:moveTo>
                    <a:pt x="1046" y="0"/>
                  </a:moveTo>
                  <a:cubicBezTo>
                    <a:pt x="890" y="0"/>
                    <a:pt x="746" y="34"/>
                    <a:pt x="601" y="89"/>
                  </a:cubicBezTo>
                  <a:cubicBezTo>
                    <a:pt x="524" y="145"/>
                    <a:pt x="413" y="178"/>
                    <a:pt x="324" y="222"/>
                  </a:cubicBezTo>
                  <a:lnTo>
                    <a:pt x="190" y="289"/>
                  </a:lnTo>
                  <a:cubicBezTo>
                    <a:pt x="112" y="345"/>
                    <a:pt x="57" y="412"/>
                    <a:pt x="1" y="489"/>
                  </a:cubicBezTo>
                  <a:cubicBezTo>
                    <a:pt x="168" y="412"/>
                    <a:pt x="324" y="323"/>
                    <a:pt x="479" y="245"/>
                  </a:cubicBezTo>
                  <a:cubicBezTo>
                    <a:pt x="679" y="134"/>
                    <a:pt x="880" y="45"/>
                    <a:pt x="1113" y="12"/>
                  </a:cubicBezTo>
                  <a:lnTo>
                    <a:pt x="111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52" name="Google Shape;17552;p24"/>
            <p:cNvSpPr/>
            <p:nvPr/>
          </p:nvSpPr>
          <p:spPr>
            <a:xfrm flipH="1">
              <a:off x="-565229" y="-712340"/>
              <a:ext cx="168772" cy="56634"/>
            </a:xfrm>
            <a:custGeom>
              <a:avLst/>
              <a:gdLst/>
              <a:ahLst/>
              <a:cxnLst/>
              <a:rect l="l" t="t" r="r" b="b"/>
              <a:pathLst>
                <a:path w="2092" h="702" extrusionOk="0">
                  <a:moveTo>
                    <a:pt x="2091" y="0"/>
                  </a:moveTo>
                  <a:lnTo>
                    <a:pt x="2091" y="0"/>
                  </a:lnTo>
                  <a:cubicBezTo>
                    <a:pt x="2036" y="22"/>
                    <a:pt x="1980" y="45"/>
                    <a:pt x="1925" y="78"/>
                  </a:cubicBezTo>
                  <a:cubicBezTo>
                    <a:pt x="1891" y="89"/>
                    <a:pt x="1847" y="111"/>
                    <a:pt x="1814" y="133"/>
                  </a:cubicBezTo>
                  <a:cubicBezTo>
                    <a:pt x="1903" y="89"/>
                    <a:pt x="2014" y="56"/>
                    <a:pt x="2091" y="0"/>
                  </a:cubicBezTo>
                  <a:close/>
                  <a:moveTo>
                    <a:pt x="1680" y="200"/>
                  </a:moveTo>
                  <a:lnTo>
                    <a:pt x="1680" y="200"/>
                  </a:lnTo>
                  <a:cubicBezTo>
                    <a:pt x="1557" y="279"/>
                    <a:pt x="1435" y="345"/>
                    <a:pt x="1313" y="390"/>
                  </a:cubicBezTo>
                  <a:cubicBezTo>
                    <a:pt x="1102" y="489"/>
                    <a:pt x="890" y="556"/>
                    <a:pt x="657" y="601"/>
                  </a:cubicBezTo>
                  <a:lnTo>
                    <a:pt x="323" y="667"/>
                  </a:lnTo>
                  <a:cubicBezTo>
                    <a:pt x="279" y="679"/>
                    <a:pt x="245" y="679"/>
                    <a:pt x="212" y="679"/>
                  </a:cubicBezTo>
                  <a:lnTo>
                    <a:pt x="156" y="679"/>
                  </a:lnTo>
                  <a:cubicBezTo>
                    <a:pt x="101" y="667"/>
                    <a:pt x="45" y="645"/>
                    <a:pt x="0" y="601"/>
                  </a:cubicBezTo>
                  <a:lnTo>
                    <a:pt x="0" y="612"/>
                  </a:lnTo>
                  <a:cubicBezTo>
                    <a:pt x="34" y="657"/>
                    <a:pt x="89" y="679"/>
                    <a:pt x="145" y="690"/>
                  </a:cubicBezTo>
                  <a:cubicBezTo>
                    <a:pt x="178" y="701"/>
                    <a:pt x="200" y="701"/>
                    <a:pt x="234" y="701"/>
                  </a:cubicBezTo>
                  <a:cubicBezTo>
                    <a:pt x="267" y="701"/>
                    <a:pt x="289" y="701"/>
                    <a:pt x="323" y="690"/>
                  </a:cubicBezTo>
                  <a:cubicBezTo>
                    <a:pt x="445" y="679"/>
                    <a:pt x="556" y="667"/>
                    <a:pt x="668" y="645"/>
                  </a:cubicBezTo>
                  <a:cubicBezTo>
                    <a:pt x="902" y="601"/>
                    <a:pt x="1124" y="545"/>
                    <a:pt x="1346" y="456"/>
                  </a:cubicBezTo>
                  <a:cubicBezTo>
                    <a:pt x="1391" y="445"/>
                    <a:pt x="1446" y="423"/>
                    <a:pt x="1491" y="400"/>
                  </a:cubicBezTo>
                  <a:cubicBezTo>
                    <a:pt x="1547" y="323"/>
                    <a:pt x="1602" y="256"/>
                    <a:pt x="1680" y="20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53" name="Google Shape;17553;p24"/>
            <p:cNvSpPr/>
            <p:nvPr/>
          </p:nvSpPr>
          <p:spPr>
            <a:xfrm flipH="1">
              <a:off x="-592095" y="-675552"/>
              <a:ext cx="94228" cy="26058"/>
            </a:xfrm>
            <a:custGeom>
              <a:avLst/>
              <a:gdLst/>
              <a:ahLst/>
              <a:cxnLst/>
              <a:rect l="l" t="t" r="r" b="b"/>
              <a:pathLst>
                <a:path w="1168" h="323" extrusionOk="0">
                  <a:moveTo>
                    <a:pt x="824" y="0"/>
                  </a:moveTo>
                  <a:cubicBezTo>
                    <a:pt x="701" y="0"/>
                    <a:pt x="590" y="23"/>
                    <a:pt x="478" y="56"/>
                  </a:cubicBezTo>
                  <a:cubicBezTo>
                    <a:pt x="334" y="100"/>
                    <a:pt x="201" y="156"/>
                    <a:pt x="67" y="211"/>
                  </a:cubicBezTo>
                  <a:cubicBezTo>
                    <a:pt x="45" y="256"/>
                    <a:pt x="23" y="290"/>
                    <a:pt x="0" y="323"/>
                  </a:cubicBezTo>
                  <a:cubicBezTo>
                    <a:pt x="167" y="267"/>
                    <a:pt x="334" y="201"/>
                    <a:pt x="501" y="145"/>
                  </a:cubicBezTo>
                  <a:cubicBezTo>
                    <a:pt x="646" y="89"/>
                    <a:pt x="801" y="56"/>
                    <a:pt x="957" y="56"/>
                  </a:cubicBezTo>
                  <a:cubicBezTo>
                    <a:pt x="1024" y="56"/>
                    <a:pt x="1090" y="67"/>
                    <a:pt x="1168" y="78"/>
                  </a:cubicBezTo>
                  <a:lnTo>
                    <a:pt x="1168" y="67"/>
                  </a:lnTo>
                  <a:cubicBezTo>
                    <a:pt x="1113" y="45"/>
                    <a:pt x="1057" y="33"/>
                    <a:pt x="1001" y="23"/>
                  </a:cubicBezTo>
                  <a:cubicBezTo>
                    <a:pt x="945" y="11"/>
                    <a:pt x="879" y="0"/>
                    <a:pt x="8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54" name="Google Shape;17554;p24"/>
            <p:cNvSpPr/>
            <p:nvPr/>
          </p:nvSpPr>
          <p:spPr>
            <a:xfrm flipH="1">
              <a:off x="-503351" y="-658529"/>
              <a:ext cx="83579" cy="22508"/>
            </a:xfrm>
            <a:custGeom>
              <a:avLst/>
              <a:gdLst/>
              <a:ahLst/>
              <a:cxnLst/>
              <a:rect l="l" t="t" r="r" b="b"/>
              <a:pathLst>
                <a:path w="1036" h="279" extrusionOk="0">
                  <a:moveTo>
                    <a:pt x="1035" y="0"/>
                  </a:moveTo>
                  <a:lnTo>
                    <a:pt x="801" y="101"/>
                  </a:lnTo>
                  <a:cubicBezTo>
                    <a:pt x="623" y="178"/>
                    <a:pt x="435" y="234"/>
                    <a:pt x="234" y="234"/>
                  </a:cubicBezTo>
                  <a:cubicBezTo>
                    <a:pt x="212" y="234"/>
                    <a:pt x="178" y="223"/>
                    <a:pt x="145" y="223"/>
                  </a:cubicBezTo>
                  <a:cubicBezTo>
                    <a:pt x="89" y="223"/>
                    <a:pt x="45" y="212"/>
                    <a:pt x="0" y="201"/>
                  </a:cubicBezTo>
                  <a:lnTo>
                    <a:pt x="0" y="201"/>
                  </a:lnTo>
                  <a:cubicBezTo>
                    <a:pt x="12" y="223"/>
                    <a:pt x="34" y="234"/>
                    <a:pt x="67" y="257"/>
                  </a:cubicBezTo>
                  <a:cubicBezTo>
                    <a:pt x="89" y="257"/>
                    <a:pt x="112" y="267"/>
                    <a:pt x="134" y="267"/>
                  </a:cubicBezTo>
                  <a:cubicBezTo>
                    <a:pt x="190" y="279"/>
                    <a:pt x="234" y="279"/>
                    <a:pt x="279" y="279"/>
                  </a:cubicBezTo>
                  <a:cubicBezTo>
                    <a:pt x="468" y="279"/>
                    <a:pt x="657" y="234"/>
                    <a:pt x="823" y="168"/>
                  </a:cubicBezTo>
                  <a:cubicBezTo>
                    <a:pt x="879" y="156"/>
                    <a:pt x="924" y="134"/>
                    <a:pt x="968" y="112"/>
                  </a:cubicBezTo>
                  <a:cubicBezTo>
                    <a:pt x="991" y="79"/>
                    <a:pt x="1013" y="45"/>
                    <a:pt x="1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55" name="Google Shape;17555;p24"/>
            <p:cNvSpPr/>
            <p:nvPr/>
          </p:nvSpPr>
          <p:spPr>
            <a:xfrm flipH="1">
              <a:off x="-566115" y="-942111"/>
              <a:ext cx="271068" cy="265663"/>
            </a:xfrm>
            <a:custGeom>
              <a:avLst/>
              <a:gdLst/>
              <a:ahLst/>
              <a:cxnLst/>
              <a:rect l="l" t="t" r="r" b="b"/>
              <a:pathLst>
                <a:path w="3360" h="3293" extrusionOk="0">
                  <a:moveTo>
                    <a:pt x="2521" y="0"/>
                  </a:moveTo>
                  <a:cubicBezTo>
                    <a:pt x="2468" y="0"/>
                    <a:pt x="2402" y="31"/>
                    <a:pt x="2280" y="67"/>
                  </a:cubicBezTo>
                  <a:cubicBezTo>
                    <a:pt x="2217" y="85"/>
                    <a:pt x="2179" y="93"/>
                    <a:pt x="2151" y="93"/>
                  </a:cubicBezTo>
                  <a:cubicBezTo>
                    <a:pt x="2095" y="93"/>
                    <a:pt x="2080" y="63"/>
                    <a:pt x="1991" y="34"/>
                  </a:cubicBezTo>
                  <a:cubicBezTo>
                    <a:pt x="1968" y="28"/>
                    <a:pt x="1944" y="24"/>
                    <a:pt x="1916" y="24"/>
                  </a:cubicBezTo>
                  <a:cubicBezTo>
                    <a:pt x="1784" y="24"/>
                    <a:pt x="1571" y="103"/>
                    <a:pt x="1002" y="378"/>
                  </a:cubicBezTo>
                  <a:cubicBezTo>
                    <a:pt x="323" y="723"/>
                    <a:pt x="1" y="1079"/>
                    <a:pt x="123" y="1957"/>
                  </a:cubicBezTo>
                  <a:cubicBezTo>
                    <a:pt x="246" y="2837"/>
                    <a:pt x="779" y="3192"/>
                    <a:pt x="779" y="3192"/>
                  </a:cubicBezTo>
                  <a:lnTo>
                    <a:pt x="1079" y="3292"/>
                  </a:lnTo>
                  <a:cubicBezTo>
                    <a:pt x="1079" y="3292"/>
                    <a:pt x="1313" y="3292"/>
                    <a:pt x="1491" y="3248"/>
                  </a:cubicBezTo>
                  <a:cubicBezTo>
                    <a:pt x="1680" y="3203"/>
                    <a:pt x="2092" y="3114"/>
                    <a:pt x="2703" y="2714"/>
                  </a:cubicBezTo>
                  <a:cubicBezTo>
                    <a:pt x="3315" y="2313"/>
                    <a:pt x="3259" y="1991"/>
                    <a:pt x="3304" y="1813"/>
                  </a:cubicBezTo>
                  <a:cubicBezTo>
                    <a:pt x="3360" y="1624"/>
                    <a:pt x="3192" y="1157"/>
                    <a:pt x="3104" y="1112"/>
                  </a:cubicBezTo>
                  <a:cubicBezTo>
                    <a:pt x="3004" y="1057"/>
                    <a:pt x="2915" y="1013"/>
                    <a:pt x="2837" y="857"/>
                  </a:cubicBezTo>
                  <a:cubicBezTo>
                    <a:pt x="2748" y="690"/>
                    <a:pt x="2681" y="101"/>
                    <a:pt x="2603" y="34"/>
                  </a:cubicBezTo>
                  <a:cubicBezTo>
                    <a:pt x="2575" y="10"/>
                    <a:pt x="2550" y="0"/>
                    <a:pt x="25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56" name="Google Shape;17556;p24"/>
            <p:cNvSpPr/>
            <p:nvPr/>
          </p:nvSpPr>
          <p:spPr>
            <a:xfrm flipH="1">
              <a:off x="-419852" y="-882895"/>
              <a:ext cx="70913" cy="199267"/>
            </a:xfrm>
            <a:custGeom>
              <a:avLst/>
              <a:gdLst/>
              <a:ahLst/>
              <a:cxnLst/>
              <a:rect l="l" t="t" r="r" b="b"/>
              <a:pathLst>
                <a:path w="879" h="2470" extrusionOk="0">
                  <a:moveTo>
                    <a:pt x="868" y="0"/>
                  </a:moveTo>
                  <a:cubicBezTo>
                    <a:pt x="656" y="101"/>
                    <a:pt x="478" y="256"/>
                    <a:pt x="334" y="445"/>
                  </a:cubicBezTo>
                  <a:cubicBezTo>
                    <a:pt x="178" y="634"/>
                    <a:pt x="100" y="868"/>
                    <a:pt x="45" y="1102"/>
                  </a:cubicBezTo>
                  <a:cubicBezTo>
                    <a:pt x="0" y="1335"/>
                    <a:pt x="0" y="1569"/>
                    <a:pt x="33" y="1802"/>
                  </a:cubicBezTo>
                  <a:cubicBezTo>
                    <a:pt x="67" y="2024"/>
                    <a:pt x="134" y="2247"/>
                    <a:pt x="200" y="2469"/>
                  </a:cubicBezTo>
                  <a:lnTo>
                    <a:pt x="211" y="2469"/>
                  </a:lnTo>
                  <a:cubicBezTo>
                    <a:pt x="167" y="2247"/>
                    <a:pt x="122" y="2014"/>
                    <a:pt x="111" y="1791"/>
                  </a:cubicBezTo>
                  <a:cubicBezTo>
                    <a:pt x="89" y="1569"/>
                    <a:pt x="100" y="1335"/>
                    <a:pt x="156" y="1124"/>
                  </a:cubicBezTo>
                  <a:cubicBezTo>
                    <a:pt x="223" y="912"/>
                    <a:pt x="334" y="723"/>
                    <a:pt x="445" y="534"/>
                  </a:cubicBezTo>
                  <a:cubicBezTo>
                    <a:pt x="567" y="345"/>
                    <a:pt x="712" y="178"/>
                    <a:pt x="878" y="12"/>
                  </a:cubicBezTo>
                  <a:lnTo>
                    <a:pt x="86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57" name="Google Shape;17557;p24"/>
            <p:cNvSpPr/>
            <p:nvPr/>
          </p:nvSpPr>
          <p:spPr>
            <a:xfrm flipH="1">
              <a:off x="-459302" y="-823672"/>
              <a:ext cx="83499" cy="135615"/>
            </a:xfrm>
            <a:custGeom>
              <a:avLst/>
              <a:gdLst/>
              <a:ahLst/>
              <a:cxnLst/>
              <a:rect l="l" t="t" r="r" b="b"/>
              <a:pathLst>
                <a:path w="1035" h="1681" extrusionOk="0">
                  <a:moveTo>
                    <a:pt x="957" y="1"/>
                  </a:moveTo>
                  <a:lnTo>
                    <a:pt x="935" y="12"/>
                  </a:lnTo>
                  <a:cubicBezTo>
                    <a:pt x="957" y="179"/>
                    <a:pt x="913" y="324"/>
                    <a:pt x="846" y="468"/>
                  </a:cubicBezTo>
                  <a:cubicBezTo>
                    <a:pt x="779" y="613"/>
                    <a:pt x="713" y="769"/>
                    <a:pt x="624" y="902"/>
                  </a:cubicBezTo>
                  <a:cubicBezTo>
                    <a:pt x="523" y="1036"/>
                    <a:pt x="412" y="1158"/>
                    <a:pt x="290" y="1258"/>
                  </a:cubicBezTo>
                  <a:cubicBezTo>
                    <a:pt x="223" y="1313"/>
                    <a:pt x="157" y="1369"/>
                    <a:pt x="101" y="1447"/>
                  </a:cubicBezTo>
                  <a:cubicBezTo>
                    <a:pt x="45" y="1513"/>
                    <a:pt x="1" y="1592"/>
                    <a:pt x="1" y="1681"/>
                  </a:cubicBezTo>
                  <a:lnTo>
                    <a:pt x="12" y="1681"/>
                  </a:lnTo>
                  <a:cubicBezTo>
                    <a:pt x="34" y="1602"/>
                    <a:pt x="78" y="1536"/>
                    <a:pt x="134" y="1469"/>
                  </a:cubicBezTo>
                  <a:cubicBezTo>
                    <a:pt x="189" y="1414"/>
                    <a:pt x="268" y="1369"/>
                    <a:pt x="335" y="1325"/>
                  </a:cubicBezTo>
                  <a:cubicBezTo>
                    <a:pt x="468" y="1224"/>
                    <a:pt x="601" y="1102"/>
                    <a:pt x="713" y="969"/>
                  </a:cubicBezTo>
                  <a:cubicBezTo>
                    <a:pt x="824" y="835"/>
                    <a:pt x="924" y="690"/>
                    <a:pt x="990" y="524"/>
                  </a:cubicBezTo>
                  <a:cubicBezTo>
                    <a:pt x="1013" y="446"/>
                    <a:pt x="1035" y="357"/>
                    <a:pt x="1035" y="257"/>
                  </a:cubicBezTo>
                  <a:cubicBezTo>
                    <a:pt x="1024" y="168"/>
                    <a:pt x="1002" y="79"/>
                    <a:pt x="9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58" name="Google Shape;17558;p24"/>
            <p:cNvSpPr/>
            <p:nvPr/>
          </p:nvSpPr>
          <p:spPr>
            <a:xfrm flipH="1">
              <a:off x="-507788" y="-788578"/>
              <a:ext cx="118512" cy="99634"/>
            </a:xfrm>
            <a:custGeom>
              <a:avLst/>
              <a:gdLst/>
              <a:ahLst/>
              <a:cxnLst/>
              <a:rect l="l" t="t" r="r" b="b"/>
              <a:pathLst>
                <a:path w="1469" h="1235" extrusionOk="0">
                  <a:moveTo>
                    <a:pt x="1468" y="0"/>
                  </a:moveTo>
                  <a:lnTo>
                    <a:pt x="1468" y="0"/>
                  </a:lnTo>
                  <a:cubicBezTo>
                    <a:pt x="1379" y="144"/>
                    <a:pt x="1290" y="278"/>
                    <a:pt x="1191" y="411"/>
                  </a:cubicBezTo>
                  <a:cubicBezTo>
                    <a:pt x="1090" y="534"/>
                    <a:pt x="991" y="667"/>
                    <a:pt x="868" y="779"/>
                  </a:cubicBezTo>
                  <a:cubicBezTo>
                    <a:pt x="746" y="878"/>
                    <a:pt x="612" y="979"/>
                    <a:pt x="457" y="1056"/>
                  </a:cubicBezTo>
                  <a:cubicBezTo>
                    <a:pt x="312" y="1123"/>
                    <a:pt x="156" y="1190"/>
                    <a:pt x="0" y="1224"/>
                  </a:cubicBezTo>
                  <a:lnTo>
                    <a:pt x="0" y="1234"/>
                  </a:lnTo>
                  <a:cubicBezTo>
                    <a:pt x="168" y="1212"/>
                    <a:pt x="323" y="1167"/>
                    <a:pt x="479" y="1101"/>
                  </a:cubicBezTo>
                  <a:cubicBezTo>
                    <a:pt x="635" y="1034"/>
                    <a:pt x="790" y="945"/>
                    <a:pt x="924" y="834"/>
                  </a:cubicBezTo>
                  <a:cubicBezTo>
                    <a:pt x="1057" y="734"/>
                    <a:pt x="1179" y="611"/>
                    <a:pt x="1280" y="467"/>
                  </a:cubicBezTo>
                  <a:cubicBezTo>
                    <a:pt x="1369" y="322"/>
                    <a:pt x="1435" y="166"/>
                    <a:pt x="14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59" name="Google Shape;17559;p24"/>
            <p:cNvSpPr/>
            <p:nvPr/>
          </p:nvSpPr>
          <p:spPr>
            <a:xfrm flipH="1">
              <a:off x="-354343" y="-835377"/>
              <a:ext cx="31463" cy="135534"/>
            </a:xfrm>
            <a:custGeom>
              <a:avLst/>
              <a:gdLst/>
              <a:ahLst/>
              <a:cxnLst/>
              <a:rect l="l" t="t" r="r" b="b"/>
              <a:pathLst>
                <a:path w="390" h="1680" extrusionOk="0">
                  <a:moveTo>
                    <a:pt x="190" y="1"/>
                  </a:moveTo>
                  <a:cubicBezTo>
                    <a:pt x="111" y="123"/>
                    <a:pt x="56" y="268"/>
                    <a:pt x="34" y="424"/>
                  </a:cubicBezTo>
                  <a:cubicBezTo>
                    <a:pt x="0" y="568"/>
                    <a:pt x="12" y="723"/>
                    <a:pt x="34" y="869"/>
                  </a:cubicBezTo>
                  <a:cubicBezTo>
                    <a:pt x="79" y="1168"/>
                    <a:pt x="200" y="1447"/>
                    <a:pt x="390" y="1680"/>
                  </a:cubicBezTo>
                  <a:lnTo>
                    <a:pt x="390" y="1669"/>
                  </a:lnTo>
                  <a:cubicBezTo>
                    <a:pt x="234" y="1425"/>
                    <a:pt x="134" y="1146"/>
                    <a:pt x="101" y="857"/>
                  </a:cubicBezTo>
                  <a:cubicBezTo>
                    <a:pt x="89" y="713"/>
                    <a:pt x="111" y="579"/>
                    <a:pt x="123" y="434"/>
                  </a:cubicBezTo>
                  <a:cubicBezTo>
                    <a:pt x="134" y="290"/>
                    <a:pt x="167" y="145"/>
                    <a:pt x="2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60" name="Google Shape;17560;p24"/>
            <p:cNvSpPr/>
            <p:nvPr/>
          </p:nvSpPr>
          <p:spPr>
            <a:xfrm flipH="1">
              <a:off x="-407267" y="-801251"/>
              <a:ext cx="41306" cy="104151"/>
            </a:xfrm>
            <a:custGeom>
              <a:avLst/>
              <a:gdLst/>
              <a:ahLst/>
              <a:cxnLst/>
              <a:rect l="l" t="t" r="r" b="b"/>
              <a:pathLst>
                <a:path w="512" h="1291" extrusionOk="0">
                  <a:moveTo>
                    <a:pt x="501" y="1"/>
                  </a:moveTo>
                  <a:cubicBezTo>
                    <a:pt x="400" y="67"/>
                    <a:pt x="311" y="156"/>
                    <a:pt x="245" y="256"/>
                  </a:cubicBezTo>
                  <a:cubicBezTo>
                    <a:pt x="167" y="357"/>
                    <a:pt x="123" y="468"/>
                    <a:pt x="89" y="579"/>
                  </a:cubicBezTo>
                  <a:cubicBezTo>
                    <a:pt x="56" y="690"/>
                    <a:pt x="22" y="812"/>
                    <a:pt x="12" y="935"/>
                  </a:cubicBezTo>
                  <a:cubicBezTo>
                    <a:pt x="0" y="1046"/>
                    <a:pt x="12" y="1168"/>
                    <a:pt x="22" y="1291"/>
                  </a:cubicBezTo>
                  <a:lnTo>
                    <a:pt x="34" y="1291"/>
                  </a:lnTo>
                  <a:cubicBezTo>
                    <a:pt x="22" y="1057"/>
                    <a:pt x="67" y="812"/>
                    <a:pt x="156" y="601"/>
                  </a:cubicBezTo>
                  <a:cubicBezTo>
                    <a:pt x="200" y="501"/>
                    <a:pt x="256" y="401"/>
                    <a:pt x="311" y="300"/>
                  </a:cubicBezTo>
                  <a:cubicBezTo>
                    <a:pt x="378" y="201"/>
                    <a:pt x="445" y="112"/>
                    <a:pt x="512" y="11"/>
                  </a:cubicBezTo>
                  <a:lnTo>
                    <a:pt x="50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61" name="Google Shape;17561;p24"/>
            <p:cNvSpPr/>
            <p:nvPr/>
          </p:nvSpPr>
          <p:spPr>
            <a:xfrm flipH="1">
              <a:off x="-544574" y="-665797"/>
              <a:ext cx="316811" cy="213869"/>
            </a:xfrm>
            <a:custGeom>
              <a:avLst/>
              <a:gdLst/>
              <a:ahLst/>
              <a:cxnLst/>
              <a:rect l="l" t="t" r="r" b="b"/>
              <a:pathLst>
                <a:path w="3927" h="2651" extrusionOk="0">
                  <a:moveTo>
                    <a:pt x="1435" y="1"/>
                  </a:moveTo>
                  <a:cubicBezTo>
                    <a:pt x="1435" y="1"/>
                    <a:pt x="1379" y="134"/>
                    <a:pt x="1268" y="346"/>
                  </a:cubicBezTo>
                  <a:cubicBezTo>
                    <a:pt x="1169" y="557"/>
                    <a:pt x="267" y="1024"/>
                    <a:pt x="134" y="1258"/>
                  </a:cubicBezTo>
                  <a:cubicBezTo>
                    <a:pt x="0" y="1491"/>
                    <a:pt x="267" y="1602"/>
                    <a:pt x="368" y="1725"/>
                  </a:cubicBezTo>
                  <a:cubicBezTo>
                    <a:pt x="479" y="1858"/>
                    <a:pt x="412" y="1891"/>
                    <a:pt x="534" y="2036"/>
                  </a:cubicBezTo>
                  <a:cubicBezTo>
                    <a:pt x="657" y="2192"/>
                    <a:pt x="912" y="2158"/>
                    <a:pt x="1146" y="2192"/>
                  </a:cubicBezTo>
                  <a:cubicBezTo>
                    <a:pt x="1379" y="2214"/>
                    <a:pt x="1335" y="2536"/>
                    <a:pt x="1547" y="2625"/>
                  </a:cubicBezTo>
                  <a:cubicBezTo>
                    <a:pt x="1590" y="2643"/>
                    <a:pt x="1639" y="2650"/>
                    <a:pt x="1690" y="2650"/>
                  </a:cubicBezTo>
                  <a:cubicBezTo>
                    <a:pt x="1873" y="2650"/>
                    <a:pt x="2097" y="2554"/>
                    <a:pt x="2314" y="2459"/>
                  </a:cubicBezTo>
                  <a:cubicBezTo>
                    <a:pt x="2411" y="2418"/>
                    <a:pt x="2482" y="2406"/>
                    <a:pt x="2546" y="2406"/>
                  </a:cubicBezTo>
                  <a:cubicBezTo>
                    <a:pt x="2585" y="2406"/>
                    <a:pt x="2621" y="2410"/>
                    <a:pt x="2659" y="2415"/>
                  </a:cubicBezTo>
                  <a:cubicBezTo>
                    <a:pt x="2692" y="2415"/>
                    <a:pt x="2727" y="2417"/>
                    <a:pt x="2767" y="2417"/>
                  </a:cubicBezTo>
                  <a:cubicBezTo>
                    <a:pt x="2810" y="2417"/>
                    <a:pt x="2858" y="2414"/>
                    <a:pt x="2914" y="2403"/>
                  </a:cubicBezTo>
                  <a:cubicBezTo>
                    <a:pt x="3181" y="2348"/>
                    <a:pt x="3181" y="2359"/>
                    <a:pt x="3371" y="2225"/>
                  </a:cubicBezTo>
                  <a:cubicBezTo>
                    <a:pt x="3559" y="2092"/>
                    <a:pt x="3849" y="1802"/>
                    <a:pt x="3882" y="1681"/>
                  </a:cubicBezTo>
                  <a:cubicBezTo>
                    <a:pt x="3927" y="1569"/>
                    <a:pt x="3871" y="1525"/>
                    <a:pt x="3771" y="1291"/>
                  </a:cubicBezTo>
                  <a:cubicBezTo>
                    <a:pt x="3671" y="1058"/>
                    <a:pt x="3482" y="1035"/>
                    <a:pt x="2926" y="668"/>
                  </a:cubicBezTo>
                  <a:cubicBezTo>
                    <a:pt x="2380" y="312"/>
                    <a:pt x="2147" y="79"/>
                    <a:pt x="2147" y="79"/>
                  </a:cubicBezTo>
                  <a:lnTo>
                    <a:pt x="143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62" name="Google Shape;17562;p24"/>
            <p:cNvSpPr/>
            <p:nvPr/>
          </p:nvSpPr>
          <p:spPr>
            <a:xfrm flipH="1">
              <a:off x="-470998" y="-665797"/>
              <a:ext cx="243235" cy="177727"/>
            </a:xfrm>
            <a:custGeom>
              <a:avLst/>
              <a:gdLst/>
              <a:ahLst/>
              <a:cxnLst/>
              <a:rect l="l" t="t" r="r" b="b"/>
              <a:pathLst>
                <a:path w="3015" h="2203" extrusionOk="0">
                  <a:moveTo>
                    <a:pt x="1435" y="1"/>
                  </a:moveTo>
                  <a:cubicBezTo>
                    <a:pt x="1435" y="1"/>
                    <a:pt x="1379" y="134"/>
                    <a:pt x="1268" y="346"/>
                  </a:cubicBezTo>
                  <a:cubicBezTo>
                    <a:pt x="1169" y="546"/>
                    <a:pt x="267" y="1024"/>
                    <a:pt x="134" y="1258"/>
                  </a:cubicBezTo>
                  <a:cubicBezTo>
                    <a:pt x="0" y="1491"/>
                    <a:pt x="267" y="1602"/>
                    <a:pt x="368" y="1725"/>
                  </a:cubicBezTo>
                  <a:cubicBezTo>
                    <a:pt x="479" y="1858"/>
                    <a:pt x="412" y="1891"/>
                    <a:pt x="534" y="2036"/>
                  </a:cubicBezTo>
                  <a:cubicBezTo>
                    <a:pt x="657" y="2192"/>
                    <a:pt x="912" y="2158"/>
                    <a:pt x="1146" y="2192"/>
                  </a:cubicBezTo>
                  <a:cubicBezTo>
                    <a:pt x="1169" y="2192"/>
                    <a:pt x="1191" y="2192"/>
                    <a:pt x="1201" y="2203"/>
                  </a:cubicBezTo>
                  <a:cubicBezTo>
                    <a:pt x="1424" y="1925"/>
                    <a:pt x="1569" y="1592"/>
                    <a:pt x="1580" y="1236"/>
                  </a:cubicBezTo>
                  <a:cubicBezTo>
                    <a:pt x="1580" y="1113"/>
                    <a:pt x="1569" y="979"/>
                    <a:pt x="1613" y="880"/>
                  </a:cubicBezTo>
                  <a:cubicBezTo>
                    <a:pt x="1696" y="714"/>
                    <a:pt x="1895" y="645"/>
                    <a:pt x="2075" y="645"/>
                  </a:cubicBezTo>
                  <a:cubicBezTo>
                    <a:pt x="2088" y="645"/>
                    <a:pt x="2101" y="645"/>
                    <a:pt x="2113" y="646"/>
                  </a:cubicBezTo>
                  <a:cubicBezTo>
                    <a:pt x="2303" y="668"/>
                    <a:pt x="2492" y="735"/>
                    <a:pt x="2681" y="757"/>
                  </a:cubicBezTo>
                  <a:cubicBezTo>
                    <a:pt x="2715" y="761"/>
                    <a:pt x="2751" y="763"/>
                    <a:pt x="2789" y="763"/>
                  </a:cubicBezTo>
                  <a:cubicBezTo>
                    <a:pt x="2862" y="763"/>
                    <a:pt x="2941" y="753"/>
                    <a:pt x="3015" y="724"/>
                  </a:cubicBezTo>
                  <a:cubicBezTo>
                    <a:pt x="2993" y="712"/>
                    <a:pt x="2959" y="690"/>
                    <a:pt x="2926" y="668"/>
                  </a:cubicBezTo>
                  <a:cubicBezTo>
                    <a:pt x="2380" y="312"/>
                    <a:pt x="2147" y="79"/>
                    <a:pt x="2147" y="79"/>
                  </a:cubicBezTo>
                  <a:lnTo>
                    <a:pt x="143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63" name="Google Shape;17563;p24"/>
            <p:cNvSpPr/>
            <p:nvPr/>
          </p:nvSpPr>
          <p:spPr>
            <a:xfrm flipH="1">
              <a:off x="-360636" y="-669346"/>
              <a:ext cx="1856" cy="5405"/>
            </a:xfrm>
            <a:custGeom>
              <a:avLst/>
              <a:gdLst/>
              <a:ahLst/>
              <a:cxnLst/>
              <a:rect l="l" t="t" r="r" b="b"/>
              <a:pathLst>
                <a:path w="23" h="67" extrusionOk="0">
                  <a:moveTo>
                    <a:pt x="22" y="0"/>
                  </a:moveTo>
                  <a:lnTo>
                    <a:pt x="0" y="12"/>
                  </a:lnTo>
                  <a:lnTo>
                    <a:pt x="0" y="56"/>
                  </a:lnTo>
                  <a:lnTo>
                    <a:pt x="22" y="67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64" name="Google Shape;17564;p24"/>
            <p:cNvSpPr/>
            <p:nvPr/>
          </p:nvSpPr>
          <p:spPr>
            <a:xfrm flipH="1">
              <a:off x="-357006" y="-547365"/>
              <a:ext cx="7261" cy="18959"/>
            </a:xfrm>
            <a:custGeom>
              <a:avLst/>
              <a:gdLst/>
              <a:ahLst/>
              <a:cxnLst/>
              <a:rect l="l" t="t" r="r" b="b"/>
              <a:pathLst>
                <a:path w="90" h="235" extrusionOk="0">
                  <a:moveTo>
                    <a:pt x="35" y="1"/>
                  </a:moveTo>
                  <a:cubicBezTo>
                    <a:pt x="35" y="45"/>
                    <a:pt x="23" y="101"/>
                    <a:pt x="1" y="146"/>
                  </a:cubicBezTo>
                  <a:cubicBezTo>
                    <a:pt x="23" y="179"/>
                    <a:pt x="57" y="213"/>
                    <a:pt x="79" y="235"/>
                  </a:cubicBezTo>
                  <a:lnTo>
                    <a:pt x="90" y="235"/>
                  </a:lnTo>
                  <a:lnTo>
                    <a:pt x="45" y="12"/>
                  </a:lnTo>
                  <a:cubicBezTo>
                    <a:pt x="45" y="12"/>
                    <a:pt x="45" y="1"/>
                    <a:pt x="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65" name="Google Shape;17565;p24"/>
            <p:cNvSpPr/>
            <p:nvPr/>
          </p:nvSpPr>
          <p:spPr>
            <a:xfrm flipH="1">
              <a:off x="-360636" y="-662966"/>
              <a:ext cx="24283" cy="129241"/>
            </a:xfrm>
            <a:custGeom>
              <a:avLst/>
              <a:gdLst/>
              <a:ahLst/>
              <a:cxnLst/>
              <a:rect l="l" t="t" r="r" b="b"/>
              <a:pathLst>
                <a:path w="301" h="1602" extrusionOk="0">
                  <a:moveTo>
                    <a:pt x="278" y="0"/>
                  </a:moveTo>
                  <a:cubicBezTo>
                    <a:pt x="256" y="134"/>
                    <a:pt x="201" y="256"/>
                    <a:pt x="145" y="367"/>
                  </a:cubicBezTo>
                  <a:cubicBezTo>
                    <a:pt x="89" y="512"/>
                    <a:pt x="33" y="656"/>
                    <a:pt x="11" y="812"/>
                  </a:cubicBezTo>
                  <a:cubicBezTo>
                    <a:pt x="0" y="890"/>
                    <a:pt x="0" y="967"/>
                    <a:pt x="0" y="1046"/>
                  </a:cubicBezTo>
                  <a:cubicBezTo>
                    <a:pt x="0" y="1123"/>
                    <a:pt x="11" y="1212"/>
                    <a:pt x="23" y="1279"/>
                  </a:cubicBezTo>
                  <a:cubicBezTo>
                    <a:pt x="56" y="1402"/>
                    <a:pt x="100" y="1501"/>
                    <a:pt x="167" y="1602"/>
                  </a:cubicBezTo>
                  <a:cubicBezTo>
                    <a:pt x="189" y="1557"/>
                    <a:pt x="201" y="1501"/>
                    <a:pt x="201" y="1457"/>
                  </a:cubicBezTo>
                  <a:lnTo>
                    <a:pt x="167" y="1257"/>
                  </a:lnTo>
                  <a:cubicBezTo>
                    <a:pt x="156" y="1112"/>
                    <a:pt x="122" y="967"/>
                    <a:pt x="134" y="823"/>
                  </a:cubicBezTo>
                  <a:cubicBezTo>
                    <a:pt x="145" y="678"/>
                    <a:pt x="167" y="545"/>
                    <a:pt x="223" y="401"/>
                  </a:cubicBezTo>
                  <a:cubicBezTo>
                    <a:pt x="256" y="278"/>
                    <a:pt x="300" y="144"/>
                    <a:pt x="300" y="11"/>
                  </a:cubicBezTo>
                  <a:lnTo>
                    <a:pt x="27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66" name="Google Shape;17566;p24"/>
            <p:cNvSpPr/>
            <p:nvPr/>
          </p:nvSpPr>
          <p:spPr>
            <a:xfrm flipH="1">
              <a:off x="-374997" y="-673864"/>
              <a:ext cx="5486" cy="10891"/>
            </a:xfrm>
            <a:custGeom>
              <a:avLst/>
              <a:gdLst/>
              <a:ahLst/>
              <a:cxnLst/>
              <a:rect l="l" t="t" r="r" b="b"/>
              <a:pathLst>
                <a:path w="68" h="135" extrusionOk="0">
                  <a:moveTo>
                    <a:pt x="1" y="1"/>
                  </a:moveTo>
                  <a:cubicBezTo>
                    <a:pt x="23" y="45"/>
                    <a:pt x="34" y="90"/>
                    <a:pt x="45" y="134"/>
                  </a:cubicBezTo>
                  <a:lnTo>
                    <a:pt x="67" y="134"/>
                  </a:lnTo>
                  <a:cubicBezTo>
                    <a:pt x="57" y="90"/>
                    <a:pt x="34" y="45"/>
                    <a:pt x="1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67" name="Google Shape;17567;p24"/>
            <p:cNvSpPr/>
            <p:nvPr/>
          </p:nvSpPr>
          <p:spPr>
            <a:xfrm flipH="1">
              <a:off x="-415415" y="-611898"/>
              <a:ext cx="31544" cy="108669"/>
            </a:xfrm>
            <a:custGeom>
              <a:avLst/>
              <a:gdLst/>
              <a:ahLst/>
              <a:cxnLst/>
              <a:rect l="l" t="t" r="r" b="b"/>
              <a:pathLst>
                <a:path w="391" h="1347" extrusionOk="0">
                  <a:moveTo>
                    <a:pt x="57" y="1"/>
                  </a:moveTo>
                  <a:cubicBezTo>
                    <a:pt x="34" y="12"/>
                    <a:pt x="12" y="12"/>
                    <a:pt x="1" y="12"/>
                  </a:cubicBezTo>
                  <a:lnTo>
                    <a:pt x="34" y="312"/>
                  </a:lnTo>
                  <a:cubicBezTo>
                    <a:pt x="57" y="502"/>
                    <a:pt x="79" y="680"/>
                    <a:pt x="123" y="858"/>
                  </a:cubicBezTo>
                  <a:cubicBezTo>
                    <a:pt x="178" y="1036"/>
                    <a:pt x="245" y="1213"/>
                    <a:pt x="379" y="1347"/>
                  </a:cubicBezTo>
                  <a:lnTo>
                    <a:pt x="390" y="1335"/>
                  </a:lnTo>
                  <a:cubicBezTo>
                    <a:pt x="301" y="1180"/>
                    <a:pt x="257" y="1013"/>
                    <a:pt x="212" y="835"/>
                  </a:cubicBezTo>
                  <a:cubicBezTo>
                    <a:pt x="178" y="657"/>
                    <a:pt x="134" y="490"/>
                    <a:pt x="101" y="301"/>
                  </a:cubicBezTo>
                  <a:cubicBezTo>
                    <a:pt x="89" y="201"/>
                    <a:pt x="67" y="101"/>
                    <a:pt x="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68" name="Google Shape;17568;p24"/>
            <p:cNvSpPr/>
            <p:nvPr/>
          </p:nvSpPr>
          <p:spPr>
            <a:xfrm flipH="1">
              <a:off x="-388470" y="-661191"/>
              <a:ext cx="15328" cy="50341"/>
            </a:xfrm>
            <a:custGeom>
              <a:avLst/>
              <a:gdLst/>
              <a:ahLst/>
              <a:cxnLst/>
              <a:rect l="l" t="t" r="r" b="b"/>
              <a:pathLst>
                <a:path w="190" h="624" extrusionOk="0">
                  <a:moveTo>
                    <a:pt x="0" y="0"/>
                  </a:moveTo>
                  <a:cubicBezTo>
                    <a:pt x="45" y="134"/>
                    <a:pt x="67" y="256"/>
                    <a:pt x="89" y="389"/>
                  </a:cubicBezTo>
                  <a:cubicBezTo>
                    <a:pt x="111" y="468"/>
                    <a:pt x="123" y="545"/>
                    <a:pt x="134" y="623"/>
                  </a:cubicBezTo>
                  <a:cubicBezTo>
                    <a:pt x="145" y="623"/>
                    <a:pt x="167" y="623"/>
                    <a:pt x="190" y="612"/>
                  </a:cubicBezTo>
                  <a:cubicBezTo>
                    <a:pt x="167" y="534"/>
                    <a:pt x="156" y="456"/>
                    <a:pt x="134" y="379"/>
                  </a:cubicBezTo>
                  <a:cubicBezTo>
                    <a:pt x="111" y="256"/>
                    <a:pt x="67" y="122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69" name="Google Shape;17569;p24"/>
            <p:cNvSpPr/>
            <p:nvPr/>
          </p:nvSpPr>
          <p:spPr>
            <a:xfrm flipH="1">
              <a:off x="-383064" y="-675639"/>
              <a:ext cx="6373" cy="13553"/>
            </a:xfrm>
            <a:custGeom>
              <a:avLst/>
              <a:gdLst/>
              <a:ahLst/>
              <a:cxnLst/>
              <a:rect l="l" t="t" r="r" b="b"/>
              <a:pathLst>
                <a:path w="79" h="168" extrusionOk="0">
                  <a:moveTo>
                    <a:pt x="12" y="1"/>
                  </a:moveTo>
                  <a:lnTo>
                    <a:pt x="1" y="11"/>
                  </a:lnTo>
                  <a:cubicBezTo>
                    <a:pt x="23" y="56"/>
                    <a:pt x="34" y="112"/>
                    <a:pt x="57" y="167"/>
                  </a:cubicBezTo>
                  <a:lnTo>
                    <a:pt x="79" y="167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70" name="Google Shape;17570;p24"/>
            <p:cNvSpPr/>
            <p:nvPr/>
          </p:nvSpPr>
          <p:spPr>
            <a:xfrm flipH="1">
              <a:off x="-439618" y="-611898"/>
              <a:ext cx="42274" cy="65669"/>
            </a:xfrm>
            <a:custGeom>
              <a:avLst/>
              <a:gdLst/>
              <a:ahLst/>
              <a:cxnLst/>
              <a:rect l="l" t="t" r="r" b="b"/>
              <a:pathLst>
                <a:path w="524" h="814" extrusionOk="0">
                  <a:moveTo>
                    <a:pt x="1" y="1"/>
                  </a:moveTo>
                  <a:cubicBezTo>
                    <a:pt x="11" y="23"/>
                    <a:pt x="23" y="57"/>
                    <a:pt x="23" y="79"/>
                  </a:cubicBezTo>
                  <a:cubicBezTo>
                    <a:pt x="78" y="223"/>
                    <a:pt x="123" y="357"/>
                    <a:pt x="201" y="490"/>
                  </a:cubicBezTo>
                  <a:cubicBezTo>
                    <a:pt x="278" y="624"/>
                    <a:pt x="390" y="746"/>
                    <a:pt x="523" y="813"/>
                  </a:cubicBezTo>
                  <a:lnTo>
                    <a:pt x="523" y="802"/>
                  </a:lnTo>
                  <a:cubicBezTo>
                    <a:pt x="423" y="702"/>
                    <a:pt x="345" y="579"/>
                    <a:pt x="278" y="446"/>
                  </a:cubicBezTo>
                  <a:cubicBezTo>
                    <a:pt x="223" y="324"/>
                    <a:pt x="156" y="190"/>
                    <a:pt x="90" y="57"/>
                  </a:cubicBezTo>
                  <a:cubicBezTo>
                    <a:pt x="90" y="35"/>
                    <a:pt x="78" y="23"/>
                    <a:pt x="78" y="12"/>
                  </a:cubicBezTo>
                  <a:cubicBezTo>
                    <a:pt x="56" y="12"/>
                    <a:pt x="34" y="1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71" name="Google Shape;17571;p24"/>
            <p:cNvSpPr/>
            <p:nvPr/>
          </p:nvSpPr>
          <p:spPr>
            <a:xfrm flipH="1">
              <a:off x="-403717" y="-660304"/>
              <a:ext cx="22508" cy="49454"/>
            </a:xfrm>
            <a:custGeom>
              <a:avLst/>
              <a:gdLst/>
              <a:ahLst/>
              <a:cxnLst/>
              <a:rect l="l" t="t" r="r" b="b"/>
              <a:pathLst>
                <a:path w="279" h="613" extrusionOk="0">
                  <a:moveTo>
                    <a:pt x="1" y="0"/>
                  </a:moveTo>
                  <a:cubicBezTo>
                    <a:pt x="56" y="200"/>
                    <a:pt x="122" y="401"/>
                    <a:pt x="201" y="601"/>
                  </a:cubicBezTo>
                  <a:lnTo>
                    <a:pt x="211" y="601"/>
                  </a:lnTo>
                  <a:cubicBezTo>
                    <a:pt x="234" y="601"/>
                    <a:pt x="256" y="612"/>
                    <a:pt x="278" y="612"/>
                  </a:cubicBezTo>
                  <a:cubicBezTo>
                    <a:pt x="223" y="489"/>
                    <a:pt x="167" y="368"/>
                    <a:pt x="122" y="245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72" name="Google Shape;17572;p24"/>
            <p:cNvSpPr/>
            <p:nvPr/>
          </p:nvSpPr>
          <p:spPr>
            <a:xfrm flipH="1">
              <a:off x="-394682" y="-672977"/>
              <a:ext cx="6293" cy="12666"/>
            </a:xfrm>
            <a:custGeom>
              <a:avLst/>
              <a:gdLst/>
              <a:ahLst/>
              <a:cxnLst/>
              <a:rect l="l" t="t" r="r" b="b"/>
              <a:pathLst>
                <a:path w="78" h="157" extrusionOk="0">
                  <a:moveTo>
                    <a:pt x="1" y="1"/>
                  </a:moveTo>
                  <a:cubicBezTo>
                    <a:pt x="11" y="57"/>
                    <a:pt x="23" y="101"/>
                    <a:pt x="45" y="156"/>
                  </a:cubicBezTo>
                  <a:lnTo>
                    <a:pt x="78" y="156"/>
                  </a:lnTo>
                  <a:cubicBezTo>
                    <a:pt x="45" y="101"/>
                    <a:pt x="23" y="57"/>
                    <a:pt x="1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73" name="Google Shape;17573;p24"/>
            <p:cNvSpPr/>
            <p:nvPr/>
          </p:nvSpPr>
          <p:spPr>
            <a:xfrm flipH="1">
              <a:off x="-458496" y="-605525"/>
              <a:ext cx="30656" cy="15248"/>
            </a:xfrm>
            <a:custGeom>
              <a:avLst/>
              <a:gdLst/>
              <a:ahLst/>
              <a:cxnLst/>
              <a:rect l="l" t="t" r="r" b="b"/>
              <a:pathLst>
                <a:path w="380" h="189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11"/>
                    <a:pt x="45" y="33"/>
                    <a:pt x="56" y="44"/>
                  </a:cubicBezTo>
                  <a:cubicBezTo>
                    <a:pt x="157" y="111"/>
                    <a:pt x="256" y="166"/>
                    <a:pt x="368" y="189"/>
                  </a:cubicBezTo>
                  <a:lnTo>
                    <a:pt x="379" y="189"/>
                  </a:lnTo>
                  <a:cubicBezTo>
                    <a:pt x="312" y="133"/>
                    <a:pt x="246" y="77"/>
                    <a:pt x="190" y="33"/>
                  </a:cubicBezTo>
                  <a:cubicBezTo>
                    <a:pt x="123" y="22"/>
                    <a:pt x="68" y="11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74" name="Google Shape;17574;p24"/>
            <p:cNvSpPr/>
            <p:nvPr/>
          </p:nvSpPr>
          <p:spPr>
            <a:xfrm flipH="1">
              <a:off x="-443167" y="-658529"/>
              <a:ext cx="51148" cy="55666"/>
            </a:xfrm>
            <a:custGeom>
              <a:avLst/>
              <a:gdLst/>
              <a:ahLst/>
              <a:cxnLst/>
              <a:rect l="l" t="t" r="r" b="b"/>
              <a:pathLst>
                <a:path w="634" h="690" extrusionOk="0">
                  <a:moveTo>
                    <a:pt x="0" y="0"/>
                  </a:moveTo>
                  <a:cubicBezTo>
                    <a:pt x="22" y="56"/>
                    <a:pt x="45" y="112"/>
                    <a:pt x="77" y="168"/>
                  </a:cubicBezTo>
                  <a:cubicBezTo>
                    <a:pt x="134" y="267"/>
                    <a:pt x="189" y="368"/>
                    <a:pt x="267" y="457"/>
                  </a:cubicBezTo>
                  <a:cubicBezTo>
                    <a:pt x="322" y="524"/>
                    <a:pt x="378" y="590"/>
                    <a:pt x="445" y="657"/>
                  </a:cubicBezTo>
                  <a:cubicBezTo>
                    <a:pt x="512" y="668"/>
                    <a:pt x="567" y="679"/>
                    <a:pt x="634" y="690"/>
                  </a:cubicBezTo>
                  <a:cubicBezTo>
                    <a:pt x="611" y="668"/>
                    <a:pt x="589" y="645"/>
                    <a:pt x="556" y="635"/>
                  </a:cubicBezTo>
                  <a:cubicBezTo>
                    <a:pt x="478" y="556"/>
                    <a:pt x="389" y="490"/>
                    <a:pt x="311" y="412"/>
                  </a:cubicBezTo>
                  <a:cubicBezTo>
                    <a:pt x="200" y="290"/>
                    <a:pt x="111" y="145"/>
                    <a:pt x="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75" name="Google Shape;17575;p24"/>
            <p:cNvSpPr/>
            <p:nvPr/>
          </p:nvSpPr>
          <p:spPr>
            <a:xfrm flipH="1">
              <a:off x="-354340" y="-805931"/>
              <a:ext cx="288978" cy="281394"/>
            </a:xfrm>
            <a:custGeom>
              <a:avLst/>
              <a:gdLst/>
              <a:ahLst/>
              <a:cxnLst/>
              <a:rect l="l" t="t" r="r" b="b"/>
              <a:pathLst>
                <a:path w="3582" h="3488" extrusionOk="0">
                  <a:moveTo>
                    <a:pt x="776" y="1"/>
                  </a:moveTo>
                  <a:cubicBezTo>
                    <a:pt x="692" y="1"/>
                    <a:pt x="680" y="113"/>
                    <a:pt x="512" y="225"/>
                  </a:cubicBezTo>
                  <a:cubicBezTo>
                    <a:pt x="312" y="358"/>
                    <a:pt x="223" y="415"/>
                    <a:pt x="112" y="859"/>
                  </a:cubicBezTo>
                  <a:cubicBezTo>
                    <a:pt x="1" y="1315"/>
                    <a:pt x="1" y="1438"/>
                    <a:pt x="112" y="1660"/>
                  </a:cubicBezTo>
                  <a:cubicBezTo>
                    <a:pt x="211" y="1883"/>
                    <a:pt x="268" y="1916"/>
                    <a:pt x="501" y="2027"/>
                  </a:cubicBezTo>
                  <a:cubicBezTo>
                    <a:pt x="735" y="2127"/>
                    <a:pt x="812" y="2083"/>
                    <a:pt x="857" y="2261"/>
                  </a:cubicBezTo>
                  <a:cubicBezTo>
                    <a:pt x="901" y="2449"/>
                    <a:pt x="824" y="2739"/>
                    <a:pt x="879" y="2950"/>
                  </a:cubicBezTo>
                  <a:cubicBezTo>
                    <a:pt x="935" y="3161"/>
                    <a:pt x="913" y="3117"/>
                    <a:pt x="1079" y="3262"/>
                  </a:cubicBezTo>
                  <a:cubicBezTo>
                    <a:pt x="1219" y="3402"/>
                    <a:pt x="1278" y="3488"/>
                    <a:pt x="1522" y="3488"/>
                  </a:cubicBezTo>
                  <a:cubicBezTo>
                    <a:pt x="1550" y="3488"/>
                    <a:pt x="1580" y="3487"/>
                    <a:pt x="1613" y="3484"/>
                  </a:cubicBezTo>
                  <a:cubicBezTo>
                    <a:pt x="1924" y="3462"/>
                    <a:pt x="2314" y="3484"/>
                    <a:pt x="2559" y="3295"/>
                  </a:cubicBezTo>
                  <a:cubicBezTo>
                    <a:pt x="2803" y="3095"/>
                    <a:pt x="3081" y="2839"/>
                    <a:pt x="3271" y="2516"/>
                  </a:cubicBezTo>
                  <a:cubicBezTo>
                    <a:pt x="3448" y="2183"/>
                    <a:pt x="3582" y="1794"/>
                    <a:pt x="3582" y="1794"/>
                  </a:cubicBezTo>
                  <a:lnTo>
                    <a:pt x="3348" y="1671"/>
                  </a:lnTo>
                  <a:cubicBezTo>
                    <a:pt x="3348" y="1671"/>
                    <a:pt x="3203" y="1707"/>
                    <a:pt x="2988" y="1707"/>
                  </a:cubicBezTo>
                  <a:cubicBezTo>
                    <a:pt x="2757" y="1707"/>
                    <a:pt x="2446" y="1666"/>
                    <a:pt x="2147" y="1493"/>
                  </a:cubicBezTo>
                  <a:cubicBezTo>
                    <a:pt x="1657" y="1204"/>
                    <a:pt x="1180" y="859"/>
                    <a:pt x="1046" y="526"/>
                  </a:cubicBezTo>
                  <a:cubicBezTo>
                    <a:pt x="913" y="192"/>
                    <a:pt x="979" y="69"/>
                    <a:pt x="834" y="14"/>
                  </a:cubicBezTo>
                  <a:cubicBezTo>
                    <a:pt x="811" y="5"/>
                    <a:pt x="792" y="1"/>
                    <a:pt x="7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76" name="Google Shape;17576;p24"/>
            <p:cNvSpPr/>
            <p:nvPr/>
          </p:nvSpPr>
          <p:spPr>
            <a:xfrm flipH="1">
              <a:off x="-354342" y="-671202"/>
              <a:ext cx="138196" cy="83257"/>
            </a:xfrm>
            <a:custGeom>
              <a:avLst/>
              <a:gdLst/>
              <a:ahLst/>
              <a:cxnLst/>
              <a:rect l="l" t="t" r="r" b="b"/>
              <a:pathLst>
                <a:path w="1713" h="1032" extrusionOk="0">
                  <a:moveTo>
                    <a:pt x="1479" y="1"/>
                  </a:moveTo>
                  <a:cubicBezTo>
                    <a:pt x="1479" y="1"/>
                    <a:pt x="1319" y="36"/>
                    <a:pt x="1088" y="36"/>
                  </a:cubicBezTo>
                  <a:cubicBezTo>
                    <a:pt x="1060" y="36"/>
                    <a:pt x="1031" y="36"/>
                    <a:pt x="1001" y="35"/>
                  </a:cubicBezTo>
                  <a:cubicBezTo>
                    <a:pt x="967" y="124"/>
                    <a:pt x="912" y="223"/>
                    <a:pt x="834" y="290"/>
                  </a:cubicBezTo>
                  <a:cubicBezTo>
                    <a:pt x="712" y="391"/>
                    <a:pt x="556" y="424"/>
                    <a:pt x="423" y="490"/>
                  </a:cubicBezTo>
                  <a:cubicBezTo>
                    <a:pt x="289" y="557"/>
                    <a:pt x="167" y="658"/>
                    <a:pt x="89" y="779"/>
                  </a:cubicBezTo>
                  <a:cubicBezTo>
                    <a:pt x="45" y="846"/>
                    <a:pt x="0" y="947"/>
                    <a:pt x="67" y="1002"/>
                  </a:cubicBezTo>
                  <a:cubicBezTo>
                    <a:pt x="88" y="1023"/>
                    <a:pt x="118" y="1031"/>
                    <a:pt x="148" y="1031"/>
                  </a:cubicBezTo>
                  <a:cubicBezTo>
                    <a:pt x="166" y="1031"/>
                    <a:pt x="184" y="1028"/>
                    <a:pt x="200" y="1024"/>
                  </a:cubicBezTo>
                  <a:cubicBezTo>
                    <a:pt x="233" y="1013"/>
                    <a:pt x="278" y="980"/>
                    <a:pt x="312" y="957"/>
                  </a:cubicBezTo>
                  <a:cubicBezTo>
                    <a:pt x="500" y="835"/>
                    <a:pt x="723" y="769"/>
                    <a:pt x="934" y="713"/>
                  </a:cubicBezTo>
                  <a:cubicBezTo>
                    <a:pt x="1135" y="668"/>
                    <a:pt x="1335" y="613"/>
                    <a:pt x="1535" y="569"/>
                  </a:cubicBezTo>
                  <a:cubicBezTo>
                    <a:pt x="1646" y="324"/>
                    <a:pt x="1713" y="124"/>
                    <a:pt x="1713" y="124"/>
                  </a:cubicBezTo>
                  <a:lnTo>
                    <a:pt x="147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77" name="Google Shape;17577;p24"/>
            <p:cNvSpPr/>
            <p:nvPr/>
          </p:nvSpPr>
          <p:spPr>
            <a:xfrm flipH="1">
              <a:off x="-353456" y="-672009"/>
              <a:ext cx="2743" cy="7261"/>
            </a:xfrm>
            <a:custGeom>
              <a:avLst/>
              <a:gdLst/>
              <a:ahLst/>
              <a:cxnLst/>
              <a:rect l="l" t="t" r="r" b="b"/>
              <a:pathLst>
                <a:path w="34" h="90" extrusionOk="0">
                  <a:moveTo>
                    <a:pt x="33" y="0"/>
                  </a:moveTo>
                  <a:lnTo>
                    <a:pt x="33" y="0"/>
                  </a:lnTo>
                  <a:cubicBezTo>
                    <a:pt x="23" y="22"/>
                    <a:pt x="11" y="55"/>
                    <a:pt x="0" y="78"/>
                  </a:cubicBezTo>
                  <a:lnTo>
                    <a:pt x="11" y="89"/>
                  </a:lnTo>
                  <a:cubicBezTo>
                    <a:pt x="23" y="55"/>
                    <a:pt x="33" y="22"/>
                    <a:pt x="33" y="0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78" name="Google Shape;17578;p24"/>
            <p:cNvSpPr/>
            <p:nvPr/>
          </p:nvSpPr>
          <p:spPr>
            <a:xfrm flipH="1">
              <a:off x="-351681" y="-665797"/>
              <a:ext cx="1936" cy="2824"/>
            </a:xfrm>
            <a:custGeom>
              <a:avLst/>
              <a:gdLst/>
              <a:ahLst/>
              <a:cxnLst/>
              <a:rect l="l" t="t" r="r" b="b"/>
              <a:pathLst>
                <a:path w="24" h="35" extrusionOk="0">
                  <a:moveTo>
                    <a:pt x="12" y="1"/>
                  </a:moveTo>
                  <a:cubicBezTo>
                    <a:pt x="12" y="12"/>
                    <a:pt x="1" y="23"/>
                    <a:pt x="1" y="23"/>
                  </a:cubicBezTo>
                  <a:lnTo>
                    <a:pt x="23" y="34"/>
                  </a:lnTo>
                  <a:lnTo>
                    <a:pt x="23" y="12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79" name="Google Shape;17579;p24"/>
            <p:cNvSpPr/>
            <p:nvPr/>
          </p:nvSpPr>
          <p:spPr>
            <a:xfrm flipH="1">
              <a:off x="-332802" y="-621741"/>
              <a:ext cx="68251" cy="52116"/>
            </a:xfrm>
            <a:custGeom>
              <a:avLst/>
              <a:gdLst/>
              <a:ahLst/>
              <a:cxnLst/>
              <a:rect l="l" t="t" r="r" b="b"/>
              <a:pathLst>
                <a:path w="846" h="646" extrusionOk="0">
                  <a:moveTo>
                    <a:pt x="846" y="1"/>
                  </a:moveTo>
                  <a:lnTo>
                    <a:pt x="846" y="1"/>
                  </a:lnTo>
                  <a:cubicBezTo>
                    <a:pt x="812" y="11"/>
                    <a:pt x="779" y="11"/>
                    <a:pt x="757" y="23"/>
                  </a:cubicBezTo>
                  <a:cubicBezTo>
                    <a:pt x="723" y="56"/>
                    <a:pt x="701" y="90"/>
                    <a:pt x="668" y="123"/>
                  </a:cubicBezTo>
                  <a:cubicBezTo>
                    <a:pt x="567" y="223"/>
                    <a:pt x="456" y="312"/>
                    <a:pt x="357" y="401"/>
                  </a:cubicBezTo>
                  <a:cubicBezTo>
                    <a:pt x="245" y="490"/>
                    <a:pt x="123" y="568"/>
                    <a:pt x="1" y="646"/>
                  </a:cubicBezTo>
                  <a:lnTo>
                    <a:pt x="11" y="646"/>
                  </a:lnTo>
                  <a:cubicBezTo>
                    <a:pt x="145" y="612"/>
                    <a:pt x="278" y="557"/>
                    <a:pt x="401" y="468"/>
                  </a:cubicBezTo>
                  <a:cubicBezTo>
                    <a:pt x="523" y="390"/>
                    <a:pt x="624" y="278"/>
                    <a:pt x="723" y="167"/>
                  </a:cubicBezTo>
                  <a:cubicBezTo>
                    <a:pt x="768" y="112"/>
                    <a:pt x="812" y="56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80" name="Google Shape;17580;p24"/>
            <p:cNvSpPr/>
            <p:nvPr/>
          </p:nvSpPr>
          <p:spPr>
            <a:xfrm flipH="1">
              <a:off x="-351681" y="-662159"/>
              <a:ext cx="26058" cy="42354"/>
            </a:xfrm>
            <a:custGeom>
              <a:avLst/>
              <a:gdLst/>
              <a:ahLst/>
              <a:cxnLst/>
              <a:rect l="l" t="t" r="r" b="b"/>
              <a:pathLst>
                <a:path w="323" h="525" extrusionOk="0">
                  <a:moveTo>
                    <a:pt x="300" y="1"/>
                  </a:moveTo>
                  <a:cubicBezTo>
                    <a:pt x="233" y="190"/>
                    <a:pt x="122" y="368"/>
                    <a:pt x="0" y="524"/>
                  </a:cubicBezTo>
                  <a:cubicBezTo>
                    <a:pt x="22" y="512"/>
                    <a:pt x="55" y="512"/>
                    <a:pt x="89" y="502"/>
                  </a:cubicBezTo>
                  <a:cubicBezTo>
                    <a:pt x="133" y="435"/>
                    <a:pt x="166" y="368"/>
                    <a:pt x="200" y="302"/>
                  </a:cubicBezTo>
                  <a:cubicBezTo>
                    <a:pt x="255" y="213"/>
                    <a:pt x="289" y="112"/>
                    <a:pt x="322" y="12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81" name="Google Shape;17581;p24"/>
            <p:cNvSpPr/>
            <p:nvPr/>
          </p:nvSpPr>
          <p:spPr>
            <a:xfrm flipH="1">
              <a:off x="-344501" y="-674752"/>
              <a:ext cx="4598" cy="6373"/>
            </a:xfrm>
            <a:custGeom>
              <a:avLst/>
              <a:gdLst/>
              <a:ahLst/>
              <a:cxnLst/>
              <a:rect l="l" t="t" r="r" b="b"/>
              <a:pathLst>
                <a:path w="57" h="79" extrusionOk="0">
                  <a:moveTo>
                    <a:pt x="45" y="0"/>
                  </a:moveTo>
                  <a:cubicBezTo>
                    <a:pt x="34" y="23"/>
                    <a:pt x="12" y="45"/>
                    <a:pt x="1" y="67"/>
                  </a:cubicBezTo>
                  <a:lnTo>
                    <a:pt x="12" y="79"/>
                  </a:lnTo>
                  <a:cubicBezTo>
                    <a:pt x="34" y="56"/>
                    <a:pt x="45" y="34"/>
                    <a:pt x="56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82" name="Google Shape;17582;p24"/>
            <p:cNvSpPr/>
            <p:nvPr/>
          </p:nvSpPr>
          <p:spPr>
            <a:xfrm flipH="1">
              <a:off x="-225181" y="-608268"/>
              <a:ext cx="46791" cy="8148"/>
            </a:xfrm>
            <a:custGeom>
              <a:avLst/>
              <a:gdLst/>
              <a:ahLst/>
              <a:cxnLst/>
              <a:rect l="l" t="t" r="r" b="b"/>
              <a:pathLst>
                <a:path w="580" h="101" extrusionOk="0">
                  <a:moveTo>
                    <a:pt x="1" y="0"/>
                  </a:moveTo>
                  <a:cubicBezTo>
                    <a:pt x="167" y="56"/>
                    <a:pt x="345" y="89"/>
                    <a:pt x="513" y="101"/>
                  </a:cubicBezTo>
                  <a:cubicBezTo>
                    <a:pt x="523" y="67"/>
                    <a:pt x="535" y="45"/>
                    <a:pt x="557" y="22"/>
                  </a:cubicBezTo>
                  <a:lnTo>
                    <a:pt x="57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83" name="Google Shape;17583;p24"/>
            <p:cNvSpPr/>
            <p:nvPr/>
          </p:nvSpPr>
          <p:spPr>
            <a:xfrm flipH="1">
              <a:off x="-340869" y="-667484"/>
              <a:ext cx="121174" cy="67364"/>
            </a:xfrm>
            <a:custGeom>
              <a:avLst/>
              <a:gdLst/>
              <a:ahLst/>
              <a:cxnLst/>
              <a:rect l="l" t="t" r="r" b="b"/>
              <a:pathLst>
                <a:path w="1502" h="835" extrusionOk="0">
                  <a:moveTo>
                    <a:pt x="1491" y="0"/>
                  </a:moveTo>
                  <a:cubicBezTo>
                    <a:pt x="1413" y="156"/>
                    <a:pt x="1291" y="279"/>
                    <a:pt x="1168" y="390"/>
                  </a:cubicBezTo>
                  <a:cubicBezTo>
                    <a:pt x="1012" y="512"/>
                    <a:pt x="846" y="612"/>
                    <a:pt x="656" y="657"/>
                  </a:cubicBezTo>
                  <a:cubicBezTo>
                    <a:pt x="468" y="712"/>
                    <a:pt x="278" y="724"/>
                    <a:pt x="90" y="734"/>
                  </a:cubicBezTo>
                  <a:lnTo>
                    <a:pt x="67" y="734"/>
                  </a:lnTo>
                  <a:lnTo>
                    <a:pt x="45" y="756"/>
                  </a:lnTo>
                  <a:cubicBezTo>
                    <a:pt x="23" y="779"/>
                    <a:pt x="11" y="801"/>
                    <a:pt x="1" y="835"/>
                  </a:cubicBezTo>
                  <a:lnTo>
                    <a:pt x="134" y="835"/>
                  </a:lnTo>
                  <a:cubicBezTo>
                    <a:pt x="323" y="835"/>
                    <a:pt x="512" y="801"/>
                    <a:pt x="679" y="734"/>
                  </a:cubicBezTo>
                  <a:cubicBezTo>
                    <a:pt x="879" y="667"/>
                    <a:pt x="1057" y="568"/>
                    <a:pt x="1202" y="423"/>
                  </a:cubicBezTo>
                  <a:cubicBezTo>
                    <a:pt x="1324" y="312"/>
                    <a:pt x="1435" y="167"/>
                    <a:pt x="1502" y="12"/>
                  </a:cubicBezTo>
                  <a:lnTo>
                    <a:pt x="149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84" name="Google Shape;17584;p24"/>
            <p:cNvSpPr/>
            <p:nvPr/>
          </p:nvSpPr>
          <p:spPr>
            <a:xfrm flipH="1">
              <a:off x="-278992" y="-644169"/>
              <a:ext cx="60184" cy="9036"/>
            </a:xfrm>
            <a:custGeom>
              <a:avLst/>
              <a:gdLst/>
              <a:ahLst/>
              <a:cxnLst/>
              <a:rect l="l" t="t" r="r" b="b"/>
              <a:pathLst>
                <a:path w="746" h="112" extrusionOk="0">
                  <a:moveTo>
                    <a:pt x="0" y="0"/>
                  </a:moveTo>
                  <a:lnTo>
                    <a:pt x="0" y="12"/>
                  </a:lnTo>
                  <a:cubicBezTo>
                    <a:pt x="123" y="56"/>
                    <a:pt x="245" y="89"/>
                    <a:pt x="378" y="101"/>
                  </a:cubicBezTo>
                  <a:cubicBezTo>
                    <a:pt x="423" y="101"/>
                    <a:pt x="467" y="112"/>
                    <a:pt x="512" y="112"/>
                  </a:cubicBezTo>
                  <a:cubicBezTo>
                    <a:pt x="534" y="112"/>
                    <a:pt x="545" y="101"/>
                    <a:pt x="568" y="101"/>
                  </a:cubicBezTo>
                  <a:cubicBezTo>
                    <a:pt x="623" y="79"/>
                    <a:pt x="690" y="56"/>
                    <a:pt x="746" y="23"/>
                  </a:cubicBezTo>
                  <a:lnTo>
                    <a:pt x="667" y="23"/>
                  </a:lnTo>
                  <a:cubicBezTo>
                    <a:pt x="578" y="23"/>
                    <a:pt x="479" y="12"/>
                    <a:pt x="378" y="12"/>
                  </a:cubicBezTo>
                  <a:cubicBezTo>
                    <a:pt x="279" y="12"/>
                    <a:pt x="178" y="0"/>
                    <a:pt x="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85" name="Google Shape;17585;p24"/>
            <p:cNvSpPr/>
            <p:nvPr/>
          </p:nvSpPr>
          <p:spPr>
            <a:xfrm flipH="1">
              <a:off x="-332802" y="-665709"/>
              <a:ext cx="68251" cy="29688"/>
            </a:xfrm>
            <a:custGeom>
              <a:avLst/>
              <a:gdLst/>
              <a:ahLst/>
              <a:cxnLst/>
              <a:rect l="l" t="t" r="r" b="b"/>
              <a:pathLst>
                <a:path w="846" h="368" extrusionOk="0">
                  <a:moveTo>
                    <a:pt x="834" y="0"/>
                  </a:moveTo>
                  <a:cubicBezTo>
                    <a:pt x="824" y="56"/>
                    <a:pt x="779" y="112"/>
                    <a:pt x="735" y="145"/>
                  </a:cubicBezTo>
                  <a:cubicBezTo>
                    <a:pt x="679" y="178"/>
                    <a:pt x="624" y="201"/>
                    <a:pt x="557" y="223"/>
                  </a:cubicBezTo>
                  <a:cubicBezTo>
                    <a:pt x="446" y="257"/>
                    <a:pt x="312" y="279"/>
                    <a:pt x="189" y="279"/>
                  </a:cubicBezTo>
                  <a:cubicBezTo>
                    <a:pt x="189" y="290"/>
                    <a:pt x="179" y="290"/>
                    <a:pt x="179" y="290"/>
                  </a:cubicBezTo>
                  <a:cubicBezTo>
                    <a:pt x="123" y="323"/>
                    <a:pt x="56" y="346"/>
                    <a:pt x="1" y="368"/>
                  </a:cubicBezTo>
                  <a:cubicBezTo>
                    <a:pt x="67" y="368"/>
                    <a:pt x="134" y="368"/>
                    <a:pt x="201" y="356"/>
                  </a:cubicBezTo>
                  <a:cubicBezTo>
                    <a:pt x="323" y="334"/>
                    <a:pt x="456" y="312"/>
                    <a:pt x="579" y="257"/>
                  </a:cubicBezTo>
                  <a:cubicBezTo>
                    <a:pt x="634" y="234"/>
                    <a:pt x="690" y="212"/>
                    <a:pt x="745" y="168"/>
                  </a:cubicBezTo>
                  <a:cubicBezTo>
                    <a:pt x="802" y="123"/>
                    <a:pt x="834" y="67"/>
                    <a:pt x="8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86" name="Google Shape;17586;p24"/>
            <p:cNvSpPr/>
            <p:nvPr/>
          </p:nvSpPr>
          <p:spPr>
            <a:xfrm flipH="1">
              <a:off x="-335466" y="-673864"/>
              <a:ext cx="4518" cy="3711"/>
            </a:xfrm>
            <a:custGeom>
              <a:avLst/>
              <a:gdLst/>
              <a:ahLst/>
              <a:cxnLst/>
              <a:rect l="l" t="t" r="r" b="b"/>
              <a:pathLst>
                <a:path w="56" h="46" extrusionOk="0">
                  <a:moveTo>
                    <a:pt x="45" y="1"/>
                  </a:moveTo>
                  <a:cubicBezTo>
                    <a:pt x="34" y="23"/>
                    <a:pt x="11" y="34"/>
                    <a:pt x="1" y="45"/>
                  </a:cubicBezTo>
                  <a:cubicBezTo>
                    <a:pt x="11" y="45"/>
                    <a:pt x="23" y="45"/>
                    <a:pt x="23" y="34"/>
                  </a:cubicBezTo>
                  <a:lnTo>
                    <a:pt x="56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87" name="Google Shape;17587;p24"/>
            <p:cNvSpPr/>
            <p:nvPr/>
          </p:nvSpPr>
          <p:spPr>
            <a:xfrm flipH="1">
              <a:off x="-336434" y="-674752"/>
              <a:ext cx="1856" cy="968"/>
            </a:xfrm>
            <a:custGeom>
              <a:avLst/>
              <a:gdLst/>
              <a:ahLst/>
              <a:cxnLst/>
              <a:rect l="l" t="t" r="r" b="b"/>
              <a:pathLst>
                <a:path w="23" h="12" extrusionOk="0">
                  <a:moveTo>
                    <a:pt x="11" y="0"/>
                  </a:moveTo>
                  <a:cubicBezTo>
                    <a:pt x="11" y="12"/>
                    <a:pt x="0" y="12"/>
                    <a:pt x="0" y="12"/>
                  </a:cubicBezTo>
                  <a:lnTo>
                    <a:pt x="22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88" name="Google Shape;17588;p24"/>
            <p:cNvSpPr/>
            <p:nvPr/>
          </p:nvSpPr>
          <p:spPr>
            <a:xfrm flipH="1">
              <a:off x="-290609" y="-669339"/>
              <a:ext cx="64621" cy="19846"/>
            </a:xfrm>
            <a:custGeom>
              <a:avLst/>
              <a:gdLst/>
              <a:ahLst/>
              <a:cxnLst/>
              <a:rect l="l" t="t" r="r" b="b"/>
              <a:pathLst>
                <a:path w="801" h="246" extrusionOk="0">
                  <a:moveTo>
                    <a:pt x="123" y="1"/>
                  </a:moveTo>
                  <a:cubicBezTo>
                    <a:pt x="78" y="1"/>
                    <a:pt x="34" y="12"/>
                    <a:pt x="0" y="23"/>
                  </a:cubicBezTo>
                  <a:lnTo>
                    <a:pt x="0" y="35"/>
                  </a:lnTo>
                  <a:lnTo>
                    <a:pt x="34" y="35"/>
                  </a:lnTo>
                  <a:cubicBezTo>
                    <a:pt x="145" y="35"/>
                    <a:pt x="234" y="90"/>
                    <a:pt x="323" y="146"/>
                  </a:cubicBezTo>
                  <a:cubicBezTo>
                    <a:pt x="434" y="213"/>
                    <a:pt x="568" y="246"/>
                    <a:pt x="690" y="246"/>
                  </a:cubicBezTo>
                  <a:lnTo>
                    <a:pt x="746" y="246"/>
                  </a:lnTo>
                  <a:cubicBezTo>
                    <a:pt x="768" y="235"/>
                    <a:pt x="779" y="213"/>
                    <a:pt x="801" y="190"/>
                  </a:cubicBezTo>
                  <a:lnTo>
                    <a:pt x="790" y="190"/>
                  </a:lnTo>
                  <a:cubicBezTo>
                    <a:pt x="756" y="190"/>
                    <a:pt x="723" y="179"/>
                    <a:pt x="701" y="179"/>
                  </a:cubicBezTo>
                  <a:cubicBezTo>
                    <a:pt x="578" y="168"/>
                    <a:pt x="479" y="124"/>
                    <a:pt x="367" y="68"/>
                  </a:cubicBezTo>
                  <a:cubicBezTo>
                    <a:pt x="311" y="45"/>
                    <a:pt x="256" y="12"/>
                    <a:pt x="1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89" name="Google Shape;17589;p24"/>
            <p:cNvSpPr/>
            <p:nvPr/>
          </p:nvSpPr>
          <p:spPr>
            <a:xfrm flipH="1">
              <a:off x="-332803" y="-671202"/>
              <a:ext cx="46711" cy="19846"/>
            </a:xfrm>
            <a:custGeom>
              <a:avLst/>
              <a:gdLst/>
              <a:ahLst/>
              <a:cxnLst/>
              <a:rect l="l" t="t" r="r" b="b"/>
              <a:pathLst>
                <a:path w="579" h="246" extrusionOk="0">
                  <a:moveTo>
                    <a:pt x="579" y="1"/>
                  </a:moveTo>
                  <a:lnTo>
                    <a:pt x="579" y="1"/>
                  </a:lnTo>
                  <a:cubicBezTo>
                    <a:pt x="576" y="4"/>
                    <a:pt x="573" y="8"/>
                    <a:pt x="570" y="12"/>
                  </a:cubicBezTo>
                  <a:lnTo>
                    <a:pt x="570" y="12"/>
                  </a:lnTo>
                  <a:cubicBezTo>
                    <a:pt x="575" y="10"/>
                    <a:pt x="579" y="8"/>
                    <a:pt x="579" y="1"/>
                  </a:cubicBezTo>
                  <a:close/>
                  <a:moveTo>
                    <a:pt x="570" y="12"/>
                  </a:moveTo>
                  <a:lnTo>
                    <a:pt x="570" y="12"/>
                  </a:lnTo>
                  <a:cubicBezTo>
                    <a:pt x="566" y="12"/>
                    <a:pt x="561" y="12"/>
                    <a:pt x="557" y="12"/>
                  </a:cubicBezTo>
                  <a:cubicBezTo>
                    <a:pt x="412" y="124"/>
                    <a:pt x="234" y="179"/>
                    <a:pt x="56" y="190"/>
                  </a:cubicBezTo>
                  <a:cubicBezTo>
                    <a:pt x="34" y="213"/>
                    <a:pt x="23" y="235"/>
                    <a:pt x="1" y="246"/>
                  </a:cubicBezTo>
                  <a:cubicBezTo>
                    <a:pt x="112" y="246"/>
                    <a:pt x="223" y="223"/>
                    <a:pt x="323" y="179"/>
                  </a:cubicBezTo>
                  <a:cubicBezTo>
                    <a:pt x="408" y="147"/>
                    <a:pt x="503" y="85"/>
                    <a:pt x="570" y="1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90" name="Google Shape;17590;p24"/>
            <p:cNvSpPr/>
            <p:nvPr/>
          </p:nvSpPr>
          <p:spPr>
            <a:xfrm flipH="1">
              <a:off x="-427274" y="-724367"/>
              <a:ext cx="107056" cy="76883"/>
            </a:xfrm>
            <a:custGeom>
              <a:avLst/>
              <a:gdLst/>
              <a:ahLst/>
              <a:cxnLst/>
              <a:rect l="l" t="t" r="r" b="b"/>
              <a:pathLst>
                <a:path w="1327" h="953" extrusionOk="0">
                  <a:moveTo>
                    <a:pt x="423" y="171"/>
                  </a:moveTo>
                  <a:lnTo>
                    <a:pt x="423" y="171"/>
                  </a:lnTo>
                  <a:cubicBezTo>
                    <a:pt x="389" y="215"/>
                    <a:pt x="356" y="249"/>
                    <a:pt x="322" y="293"/>
                  </a:cubicBezTo>
                  <a:cubicBezTo>
                    <a:pt x="312" y="293"/>
                    <a:pt x="312" y="304"/>
                    <a:pt x="300" y="316"/>
                  </a:cubicBezTo>
                  <a:cubicBezTo>
                    <a:pt x="289" y="316"/>
                    <a:pt x="289" y="304"/>
                    <a:pt x="278" y="304"/>
                  </a:cubicBezTo>
                  <a:cubicBezTo>
                    <a:pt x="289" y="304"/>
                    <a:pt x="300" y="293"/>
                    <a:pt x="300" y="282"/>
                  </a:cubicBezTo>
                  <a:cubicBezTo>
                    <a:pt x="345" y="249"/>
                    <a:pt x="378" y="204"/>
                    <a:pt x="423" y="171"/>
                  </a:cubicBezTo>
                  <a:close/>
                  <a:moveTo>
                    <a:pt x="1024" y="237"/>
                  </a:moveTo>
                  <a:cubicBezTo>
                    <a:pt x="1024" y="316"/>
                    <a:pt x="1001" y="382"/>
                    <a:pt x="967" y="449"/>
                  </a:cubicBezTo>
                  <a:lnTo>
                    <a:pt x="957" y="449"/>
                  </a:lnTo>
                  <a:cubicBezTo>
                    <a:pt x="967" y="415"/>
                    <a:pt x="990" y="382"/>
                    <a:pt x="990" y="338"/>
                  </a:cubicBezTo>
                  <a:lnTo>
                    <a:pt x="1024" y="237"/>
                  </a:lnTo>
                  <a:close/>
                  <a:moveTo>
                    <a:pt x="600" y="1"/>
                  </a:moveTo>
                  <a:cubicBezTo>
                    <a:pt x="570" y="1"/>
                    <a:pt x="550" y="19"/>
                    <a:pt x="523" y="37"/>
                  </a:cubicBezTo>
                  <a:cubicBezTo>
                    <a:pt x="490" y="49"/>
                    <a:pt x="456" y="71"/>
                    <a:pt x="423" y="93"/>
                  </a:cubicBezTo>
                  <a:cubicBezTo>
                    <a:pt x="367" y="138"/>
                    <a:pt x="300" y="193"/>
                    <a:pt x="245" y="237"/>
                  </a:cubicBezTo>
                  <a:cubicBezTo>
                    <a:pt x="156" y="326"/>
                    <a:pt x="0" y="482"/>
                    <a:pt x="78" y="615"/>
                  </a:cubicBezTo>
                  <a:cubicBezTo>
                    <a:pt x="78" y="627"/>
                    <a:pt x="89" y="627"/>
                    <a:pt x="100" y="627"/>
                  </a:cubicBezTo>
                  <a:cubicBezTo>
                    <a:pt x="100" y="649"/>
                    <a:pt x="100" y="671"/>
                    <a:pt x="112" y="682"/>
                  </a:cubicBezTo>
                  <a:cubicBezTo>
                    <a:pt x="112" y="694"/>
                    <a:pt x="112" y="704"/>
                    <a:pt x="122" y="716"/>
                  </a:cubicBezTo>
                  <a:lnTo>
                    <a:pt x="122" y="727"/>
                  </a:lnTo>
                  <a:cubicBezTo>
                    <a:pt x="122" y="738"/>
                    <a:pt x="134" y="749"/>
                    <a:pt x="134" y="749"/>
                  </a:cubicBezTo>
                  <a:lnTo>
                    <a:pt x="134" y="760"/>
                  </a:lnTo>
                  <a:cubicBezTo>
                    <a:pt x="134" y="771"/>
                    <a:pt x="134" y="783"/>
                    <a:pt x="144" y="783"/>
                  </a:cubicBezTo>
                  <a:cubicBezTo>
                    <a:pt x="144" y="793"/>
                    <a:pt x="144" y="805"/>
                    <a:pt x="156" y="805"/>
                  </a:cubicBezTo>
                  <a:cubicBezTo>
                    <a:pt x="293" y="883"/>
                    <a:pt x="439" y="953"/>
                    <a:pt x="594" y="953"/>
                  </a:cubicBezTo>
                  <a:cubicBezTo>
                    <a:pt x="614" y="953"/>
                    <a:pt x="635" y="952"/>
                    <a:pt x="656" y="949"/>
                  </a:cubicBezTo>
                  <a:cubicBezTo>
                    <a:pt x="668" y="949"/>
                    <a:pt x="690" y="938"/>
                    <a:pt x="701" y="927"/>
                  </a:cubicBezTo>
                  <a:lnTo>
                    <a:pt x="712" y="927"/>
                  </a:lnTo>
                  <a:cubicBezTo>
                    <a:pt x="719" y="930"/>
                    <a:pt x="724" y="932"/>
                    <a:pt x="729" y="932"/>
                  </a:cubicBezTo>
                  <a:cubicBezTo>
                    <a:pt x="742" y="932"/>
                    <a:pt x="752" y="924"/>
                    <a:pt x="767" y="916"/>
                  </a:cubicBezTo>
                  <a:cubicBezTo>
                    <a:pt x="812" y="905"/>
                    <a:pt x="868" y="882"/>
                    <a:pt x="923" y="860"/>
                  </a:cubicBezTo>
                  <a:cubicBezTo>
                    <a:pt x="979" y="838"/>
                    <a:pt x="1024" y="805"/>
                    <a:pt x="1079" y="771"/>
                  </a:cubicBezTo>
                  <a:cubicBezTo>
                    <a:pt x="1179" y="704"/>
                    <a:pt x="1257" y="605"/>
                    <a:pt x="1313" y="493"/>
                  </a:cubicBezTo>
                  <a:cubicBezTo>
                    <a:pt x="1327" y="480"/>
                    <a:pt x="1310" y="470"/>
                    <a:pt x="1293" y="470"/>
                  </a:cubicBezTo>
                  <a:cubicBezTo>
                    <a:pt x="1283" y="470"/>
                    <a:pt x="1272" y="474"/>
                    <a:pt x="1268" y="482"/>
                  </a:cubicBezTo>
                  <a:cubicBezTo>
                    <a:pt x="1212" y="571"/>
                    <a:pt x="1135" y="649"/>
                    <a:pt x="1046" y="704"/>
                  </a:cubicBezTo>
                  <a:cubicBezTo>
                    <a:pt x="1101" y="660"/>
                    <a:pt x="1145" y="605"/>
                    <a:pt x="1179" y="538"/>
                  </a:cubicBezTo>
                  <a:cubicBezTo>
                    <a:pt x="1190" y="526"/>
                    <a:pt x="1179" y="516"/>
                    <a:pt x="1168" y="504"/>
                  </a:cubicBezTo>
                  <a:lnTo>
                    <a:pt x="1145" y="504"/>
                  </a:lnTo>
                  <a:lnTo>
                    <a:pt x="1145" y="482"/>
                  </a:lnTo>
                  <a:cubicBezTo>
                    <a:pt x="1157" y="482"/>
                    <a:pt x="1157" y="482"/>
                    <a:pt x="1157" y="471"/>
                  </a:cubicBezTo>
                  <a:cubicBezTo>
                    <a:pt x="1190" y="415"/>
                    <a:pt x="1224" y="360"/>
                    <a:pt x="1246" y="304"/>
                  </a:cubicBezTo>
                  <a:cubicBezTo>
                    <a:pt x="1257" y="271"/>
                    <a:pt x="1257" y="237"/>
                    <a:pt x="1268" y="215"/>
                  </a:cubicBezTo>
                  <a:cubicBezTo>
                    <a:pt x="1279" y="182"/>
                    <a:pt x="1290" y="148"/>
                    <a:pt x="1268" y="126"/>
                  </a:cubicBezTo>
                  <a:cubicBezTo>
                    <a:pt x="1261" y="113"/>
                    <a:pt x="1248" y="108"/>
                    <a:pt x="1235" y="108"/>
                  </a:cubicBezTo>
                  <a:cubicBezTo>
                    <a:pt x="1226" y="108"/>
                    <a:pt x="1217" y="110"/>
                    <a:pt x="1212" y="115"/>
                  </a:cubicBezTo>
                  <a:cubicBezTo>
                    <a:pt x="1190" y="138"/>
                    <a:pt x="1179" y="171"/>
                    <a:pt x="1179" y="193"/>
                  </a:cubicBezTo>
                  <a:cubicBezTo>
                    <a:pt x="1168" y="227"/>
                    <a:pt x="1157" y="259"/>
                    <a:pt x="1145" y="282"/>
                  </a:cubicBezTo>
                  <a:cubicBezTo>
                    <a:pt x="1135" y="338"/>
                    <a:pt x="1101" y="393"/>
                    <a:pt x="1079" y="449"/>
                  </a:cubicBezTo>
                  <a:cubicBezTo>
                    <a:pt x="1068" y="460"/>
                    <a:pt x="1068" y="471"/>
                    <a:pt x="1056" y="482"/>
                  </a:cubicBezTo>
                  <a:lnTo>
                    <a:pt x="1024" y="516"/>
                  </a:lnTo>
                  <a:cubicBezTo>
                    <a:pt x="1034" y="493"/>
                    <a:pt x="1046" y="482"/>
                    <a:pt x="1046" y="471"/>
                  </a:cubicBezTo>
                  <a:cubicBezTo>
                    <a:pt x="1090" y="371"/>
                    <a:pt x="1112" y="271"/>
                    <a:pt x="1101" y="160"/>
                  </a:cubicBezTo>
                  <a:cubicBezTo>
                    <a:pt x="1096" y="146"/>
                    <a:pt x="1082" y="139"/>
                    <a:pt x="1068" y="139"/>
                  </a:cubicBezTo>
                  <a:cubicBezTo>
                    <a:pt x="1048" y="139"/>
                    <a:pt x="1028" y="151"/>
                    <a:pt x="1034" y="171"/>
                  </a:cubicBezTo>
                  <a:cubicBezTo>
                    <a:pt x="1034" y="182"/>
                    <a:pt x="1024" y="182"/>
                    <a:pt x="1024" y="193"/>
                  </a:cubicBezTo>
                  <a:lnTo>
                    <a:pt x="1012" y="193"/>
                  </a:lnTo>
                  <a:cubicBezTo>
                    <a:pt x="1012" y="182"/>
                    <a:pt x="1012" y="171"/>
                    <a:pt x="1024" y="160"/>
                  </a:cubicBezTo>
                  <a:cubicBezTo>
                    <a:pt x="1024" y="136"/>
                    <a:pt x="1001" y="125"/>
                    <a:pt x="978" y="125"/>
                  </a:cubicBezTo>
                  <a:cubicBezTo>
                    <a:pt x="959" y="125"/>
                    <a:pt x="939" y="133"/>
                    <a:pt x="935" y="148"/>
                  </a:cubicBezTo>
                  <a:cubicBezTo>
                    <a:pt x="923" y="215"/>
                    <a:pt x="901" y="271"/>
                    <a:pt x="878" y="326"/>
                  </a:cubicBezTo>
                  <a:cubicBezTo>
                    <a:pt x="868" y="348"/>
                    <a:pt x="856" y="360"/>
                    <a:pt x="856" y="371"/>
                  </a:cubicBezTo>
                  <a:lnTo>
                    <a:pt x="846" y="371"/>
                  </a:lnTo>
                  <a:cubicBezTo>
                    <a:pt x="868" y="348"/>
                    <a:pt x="878" y="316"/>
                    <a:pt x="890" y="293"/>
                  </a:cubicBezTo>
                  <a:cubicBezTo>
                    <a:pt x="912" y="227"/>
                    <a:pt x="935" y="160"/>
                    <a:pt x="945" y="93"/>
                  </a:cubicBezTo>
                  <a:cubicBezTo>
                    <a:pt x="945" y="73"/>
                    <a:pt x="923" y="62"/>
                    <a:pt x="902" y="62"/>
                  </a:cubicBezTo>
                  <a:cubicBezTo>
                    <a:pt x="887" y="62"/>
                    <a:pt x="872" y="68"/>
                    <a:pt x="868" y="82"/>
                  </a:cubicBezTo>
                  <a:cubicBezTo>
                    <a:pt x="868" y="126"/>
                    <a:pt x="846" y="182"/>
                    <a:pt x="834" y="227"/>
                  </a:cubicBezTo>
                  <a:lnTo>
                    <a:pt x="834" y="160"/>
                  </a:lnTo>
                  <a:cubicBezTo>
                    <a:pt x="834" y="138"/>
                    <a:pt x="834" y="115"/>
                    <a:pt x="823" y="104"/>
                  </a:cubicBezTo>
                  <a:cubicBezTo>
                    <a:pt x="823" y="93"/>
                    <a:pt x="823" y="71"/>
                    <a:pt x="812" y="59"/>
                  </a:cubicBezTo>
                  <a:cubicBezTo>
                    <a:pt x="806" y="54"/>
                    <a:pt x="798" y="51"/>
                    <a:pt x="790" y="51"/>
                  </a:cubicBezTo>
                  <a:cubicBezTo>
                    <a:pt x="782" y="51"/>
                    <a:pt x="773" y="54"/>
                    <a:pt x="767" y="59"/>
                  </a:cubicBezTo>
                  <a:cubicBezTo>
                    <a:pt x="767" y="55"/>
                    <a:pt x="760" y="52"/>
                    <a:pt x="751" y="52"/>
                  </a:cubicBezTo>
                  <a:cubicBezTo>
                    <a:pt x="738" y="52"/>
                    <a:pt x="723" y="58"/>
                    <a:pt x="723" y="71"/>
                  </a:cubicBezTo>
                  <a:cubicBezTo>
                    <a:pt x="712" y="126"/>
                    <a:pt x="701" y="182"/>
                    <a:pt x="678" y="227"/>
                  </a:cubicBezTo>
                  <a:cubicBezTo>
                    <a:pt x="678" y="249"/>
                    <a:pt x="668" y="259"/>
                    <a:pt x="668" y="271"/>
                  </a:cubicBezTo>
                  <a:lnTo>
                    <a:pt x="656" y="271"/>
                  </a:lnTo>
                  <a:cubicBezTo>
                    <a:pt x="668" y="249"/>
                    <a:pt x="668" y="215"/>
                    <a:pt x="678" y="193"/>
                  </a:cubicBezTo>
                  <a:cubicBezTo>
                    <a:pt x="690" y="138"/>
                    <a:pt x="701" y="93"/>
                    <a:pt x="701" y="37"/>
                  </a:cubicBezTo>
                  <a:cubicBezTo>
                    <a:pt x="701" y="26"/>
                    <a:pt x="690" y="15"/>
                    <a:pt x="678" y="15"/>
                  </a:cubicBezTo>
                  <a:cubicBezTo>
                    <a:pt x="668" y="15"/>
                    <a:pt x="645" y="26"/>
                    <a:pt x="645" y="37"/>
                  </a:cubicBezTo>
                  <a:cubicBezTo>
                    <a:pt x="645" y="49"/>
                    <a:pt x="634" y="71"/>
                    <a:pt x="634" y="82"/>
                  </a:cubicBezTo>
                  <a:cubicBezTo>
                    <a:pt x="629" y="77"/>
                    <a:pt x="621" y="75"/>
                    <a:pt x="612" y="75"/>
                  </a:cubicBezTo>
                  <a:cubicBezTo>
                    <a:pt x="599" y="75"/>
                    <a:pt x="585" y="80"/>
                    <a:pt x="579" y="93"/>
                  </a:cubicBezTo>
                  <a:cubicBezTo>
                    <a:pt x="545" y="126"/>
                    <a:pt x="523" y="171"/>
                    <a:pt x="500" y="204"/>
                  </a:cubicBezTo>
                  <a:cubicBezTo>
                    <a:pt x="478" y="204"/>
                    <a:pt x="467" y="204"/>
                    <a:pt x="456" y="215"/>
                  </a:cubicBezTo>
                  <a:cubicBezTo>
                    <a:pt x="478" y="182"/>
                    <a:pt x="500" y="160"/>
                    <a:pt x="523" y="138"/>
                  </a:cubicBezTo>
                  <a:cubicBezTo>
                    <a:pt x="534" y="115"/>
                    <a:pt x="523" y="115"/>
                    <a:pt x="512" y="104"/>
                  </a:cubicBezTo>
                  <a:lnTo>
                    <a:pt x="523" y="104"/>
                  </a:lnTo>
                  <a:lnTo>
                    <a:pt x="556" y="71"/>
                  </a:lnTo>
                  <a:cubicBezTo>
                    <a:pt x="567" y="71"/>
                    <a:pt x="589" y="49"/>
                    <a:pt x="601" y="49"/>
                  </a:cubicBezTo>
                  <a:cubicBezTo>
                    <a:pt x="623" y="49"/>
                    <a:pt x="656" y="15"/>
                    <a:pt x="623" y="4"/>
                  </a:cubicBezTo>
                  <a:cubicBezTo>
                    <a:pt x="615" y="2"/>
                    <a:pt x="607" y="1"/>
                    <a:pt x="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91" name="Google Shape;17591;p24"/>
            <p:cNvSpPr/>
            <p:nvPr/>
          </p:nvSpPr>
          <p:spPr>
            <a:xfrm flipH="1">
              <a:off x="-407266" y="-711379"/>
              <a:ext cx="71881" cy="60990"/>
            </a:xfrm>
            <a:custGeom>
              <a:avLst/>
              <a:gdLst/>
              <a:ahLst/>
              <a:cxnLst/>
              <a:rect l="l" t="t" r="r" b="b"/>
              <a:pathLst>
                <a:path w="891" h="756" extrusionOk="0">
                  <a:moveTo>
                    <a:pt x="481" y="0"/>
                  </a:moveTo>
                  <a:cubicBezTo>
                    <a:pt x="336" y="0"/>
                    <a:pt x="205" y="75"/>
                    <a:pt x="134" y="177"/>
                  </a:cubicBezTo>
                  <a:cubicBezTo>
                    <a:pt x="1" y="365"/>
                    <a:pt x="45" y="588"/>
                    <a:pt x="45" y="588"/>
                  </a:cubicBezTo>
                  <a:lnTo>
                    <a:pt x="468" y="755"/>
                  </a:lnTo>
                  <a:cubicBezTo>
                    <a:pt x="468" y="755"/>
                    <a:pt x="702" y="688"/>
                    <a:pt x="813" y="488"/>
                  </a:cubicBezTo>
                  <a:cubicBezTo>
                    <a:pt x="891" y="355"/>
                    <a:pt x="880" y="155"/>
                    <a:pt x="668" y="43"/>
                  </a:cubicBezTo>
                  <a:cubicBezTo>
                    <a:pt x="606" y="14"/>
                    <a:pt x="542" y="0"/>
                    <a:pt x="4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92" name="Google Shape;17592;p24"/>
            <p:cNvSpPr/>
            <p:nvPr/>
          </p:nvSpPr>
          <p:spPr>
            <a:xfrm flipH="1">
              <a:off x="-432437" y="-724206"/>
              <a:ext cx="116737" cy="91727"/>
            </a:xfrm>
            <a:custGeom>
              <a:avLst/>
              <a:gdLst/>
              <a:ahLst/>
              <a:cxnLst/>
              <a:rect l="l" t="t" r="r" b="b"/>
              <a:pathLst>
                <a:path w="1447" h="1137" extrusionOk="0">
                  <a:moveTo>
                    <a:pt x="589" y="0"/>
                  </a:moveTo>
                  <a:cubicBezTo>
                    <a:pt x="586" y="0"/>
                    <a:pt x="582" y="1"/>
                    <a:pt x="579" y="2"/>
                  </a:cubicBezTo>
                  <a:cubicBezTo>
                    <a:pt x="401" y="35"/>
                    <a:pt x="234" y="146"/>
                    <a:pt x="145" y="302"/>
                  </a:cubicBezTo>
                  <a:cubicBezTo>
                    <a:pt x="56" y="458"/>
                    <a:pt x="0" y="692"/>
                    <a:pt x="89" y="858"/>
                  </a:cubicBezTo>
                  <a:cubicBezTo>
                    <a:pt x="101" y="858"/>
                    <a:pt x="111" y="870"/>
                    <a:pt x="123" y="870"/>
                  </a:cubicBezTo>
                  <a:cubicBezTo>
                    <a:pt x="134" y="903"/>
                    <a:pt x="145" y="925"/>
                    <a:pt x="168" y="959"/>
                  </a:cubicBezTo>
                  <a:lnTo>
                    <a:pt x="200" y="992"/>
                  </a:lnTo>
                  <a:cubicBezTo>
                    <a:pt x="206" y="997"/>
                    <a:pt x="215" y="1000"/>
                    <a:pt x="223" y="1000"/>
                  </a:cubicBezTo>
                  <a:cubicBezTo>
                    <a:pt x="231" y="1000"/>
                    <a:pt x="240" y="997"/>
                    <a:pt x="245" y="992"/>
                  </a:cubicBezTo>
                  <a:lnTo>
                    <a:pt x="256" y="992"/>
                  </a:lnTo>
                  <a:lnTo>
                    <a:pt x="256" y="1003"/>
                  </a:lnTo>
                  <a:lnTo>
                    <a:pt x="267" y="1014"/>
                  </a:lnTo>
                  <a:lnTo>
                    <a:pt x="279" y="1014"/>
                  </a:lnTo>
                  <a:lnTo>
                    <a:pt x="279" y="1036"/>
                  </a:lnTo>
                  <a:cubicBezTo>
                    <a:pt x="279" y="1048"/>
                    <a:pt x="279" y="1048"/>
                    <a:pt x="289" y="1058"/>
                  </a:cubicBezTo>
                  <a:cubicBezTo>
                    <a:pt x="289" y="1066"/>
                    <a:pt x="301" y="1074"/>
                    <a:pt x="315" y="1074"/>
                  </a:cubicBezTo>
                  <a:cubicBezTo>
                    <a:pt x="321" y="1074"/>
                    <a:pt x="327" y="1073"/>
                    <a:pt x="334" y="1070"/>
                  </a:cubicBezTo>
                  <a:lnTo>
                    <a:pt x="345" y="1070"/>
                  </a:lnTo>
                  <a:lnTo>
                    <a:pt x="345" y="1092"/>
                  </a:lnTo>
                  <a:cubicBezTo>
                    <a:pt x="340" y="1103"/>
                    <a:pt x="351" y="1109"/>
                    <a:pt x="363" y="1109"/>
                  </a:cubicBezTo>
                  <a:cubicBezTo>
                    <a:pt x="376" y="1109"/>
                    <a:pt x="390" y="1103"/>
                    <a:pt x="390" y="1092"/>
                  </a:cubicBezTo>
                  <a:cubicBezTo>
                    <a:pt x="401" y="1092"/>
                    <a:pt x="401" y="1081"/>
                    <a:pt x="401" y="1081"/>
                  </a:cubicBezTo>
                  <a:cubicBezTo>
                    <a:pt x="412" y="1081"/>
                    <a:pt x="423" y="1092"/>
                    <a:pt x="434" y="1092"/>
                  </a:cubicBezTo>
                  <a:cubicBezTo>
                    <a:pt x="490" y="1103"/>
                    <a:pt x="546" y="1103"/>
                    <a:pt x="601" y="1103"/>
                  </a:cubicBezTo>
                  <a:cubicBezTo>
                    <a:pt x="590" y="1103"/>
                    <a:pt x="590" y="1125"/>
                    <a:pt x="601" y="1125"/>
                  </a:cubicBezTo>
                  <a:cubicBezTo>
                    <a:pt x="612" y="1137"/>
                    <a:pt x="635" y="1137"/>
                    <a:pt x="645" y="1137"/>
                  </a:cubicBezTo>
                  <a:cubicBezTo>
                    <a:pt x="657" y="1125"/>
                    <a:pt x="668" y="1114"/>
                    <a:pt x="679" y="1114"/>
                  </a:cubicBezTo>
                  <a:cubicBezTo>
                    <a:pt x="690" y="1125"/>
                    <a:pt x="701" y="1125"/>
                    <a:pt x="724" y="1125"/>
                  </a:cubicBezTo>
                  <a:cubicBezTo>
                    <a:pt x="746" y="1114"/>
                    <a:pt x="768" y="1114"/>
                    <a:pt x="790" y="1103"/>
                  </a:cubicBezTo>
                  <a:cubicBezTo>
                    <a:pt x="801" y="1114"/>
                    <a:pt x="813" y="1114"/>
                    <a:pt x="823" y="1125"/>
                  </a:cubicBezTo>
                  <a:cubicBezTo>
                    <a:pt x="832" y="1128"/>
                    <a:pt x="842" y="1130"/>
                    <a:pt x="853" y="1130"/>
                  </a:cubicBezTo>
                  <a:cubicBezTo>
                    <a:pt x="880" y="1130"/>
                    <a:pt x="910" y="1119"/>
                    <a:pt x="934" y="1103"/>
                  </a:cubicBezTo>
                  <a:cubicBezTo>
                    <a:pt x="1013" y="1070"/>
                    <a:pt x="1080" y="1025"/>
                    <a:pt x="1157" y="981"/>
                  </a:cubicBezTo>
                  <a:cubicBezTo>
                    <a:pt x="1268" y="903"/>
                    <a:pt x="1379" y="814"/>
                    <a:pt x="1446" y="680"/>
                  </a:cubicBezTo>
                  <a:cubicBezTo>
                    <a:pt x="1446" y="666"/>
                    <a:pt x="1429" y="657"/>
                    <a:pt x="1416" y="657"/>
                  </a:cubicBezTo>
                  <a:cubicBezTo>
                    <a:pt x="1408" y="657"/>
                    <a:pt x="1402" y="661"/>
                    <a:pt x="1402" y="669"/>
                  </a:cubicBezTo>
                  <a:cubicBezTo>
                    <a:pt x="1346" y="769"/>
                    <a:pt x="1268" y="858"/>
                    <a:pt x="1179" y="914"/>
                  </a:cubicBezTo>
                  <a:cubicBezTo>
                    <a:pt x="1179" y="914"/>
                    <a:pt x="1178" y="914"/>
                    <a:pt x="1178" y="914"/>
                  </a:cubicBezTo>
                  <a:lnTo>
                    <a:pt x="1178" y="914"/>
                  </a:lnTo>
                  <a:cubicBezTo>
                    <a:pt x="1262" y="817"/>
                    <a:pt x="1326" y="710"/>
                    <a:pt x="1369" y="591"/>
                  </a:cubicBezTo>
                  <a:cubicBezTo>
                    <a:pt x="1382" y="564"/>
                    <a:pt x="1355" y="550"/>
                    <a:pt x="1329" y="550"/>
                  </a:cubicBezTo>
                  <a:cubicBezTo>
                    <a:pt x="1312" y="550"/>
                    <a:pt x="1295" y="556"/>
                    <a:pt x="1290" y="569"/>
                  </a:cubicBezTo>
                  <a:cubicBezTo>
                    <a:pt x="1235" y="680"/>
                    <a:pt x="1179" y="791"/>
                    <a:pt x="1102" y="880"/>
                  </a:cubicBezTo>
                  <a:cubicBezTo>
                    <a:pt x="1090" y="892"/>
                    <a:pt x="1080" y="903"/>
                    <a:pt x="1057" y="914"/>
                  </a:cubicBezTo>
                  <a:cubicBezTo>
                    <a:pt x="1090" y="870"/>
                    <a:pt x="1124" y="825"/>
                    <a:pt x="1146" y="781"/>
                  </a:cubicBezTo>
                  <a:cubicBezTo>
                    <a:pt x="1224" y="680"/>
                    <a:pt x="1290" y="569"/>
                    <a:pt x="1324" y="447"/>
                  </a:cubicBezTo>
                  <a:cubicBezTo>
                    <a:pt x="1330" y="423"/>
                    <a:pt x="1313" y="412"/>
                    <a:pt x="1295" y="412"/>
                  </a:cubicBezTo>
                  <a:cubicBezTo>
                    <a:pt x="1279" y="412"/>
                    <a:pt x="1262" y="420"/>
                    <a:pt x="1257" y="435"/>
                  </a:cubicBezTo>
                  <a:lnTo>
                    <a:pt x="1224" y="502"/>
                  </a:lnTo>
                  <a:cubicBezTo>
                    <a:pt x="1224" y="491"/>
                    <a:pt x="1224" y="491"/>
                    <a:pt x="1213" y="480"/>
                  </a:cubicBezTo>
                  <a:lnTo>
                    <a:pt x="1224" y="480"/>
                  </a:lnTo>
                  <a:cubicBezTo>
                    <a:pt x="1224" y="461"/>
                    <a:pt x="1201" y="449"/>
                    <a:pt x="1180" y="449"/>
                  </a:cubicBezTo>
                  <a:cubicBezTo>
                    <a:pt x="1165" y="449"/>
                    <a:pt x="1151" y="455"/>
                    <a:pt x="1146" y="469"/>
                  </a:cubicBezTo>
                  <a:cubicBezTo>
                    <a:pt x="1157" y="425"/>
                    <a:pt x="1157" y="369"/>
                    <a:pt x="1157" y="324"/>
                  </a:cubicBezTo>
                  <a:cubicBezTo>
                    <a:pt x="1157" y="304"/>
                    <a:pt x="1140" y="295"/>
                    <a:pt x="1122" y="295"/>
                  </a:cubicBezTo>
                  <a:cubicBezTo>
                    <a:pt x="1102" y="295"/>
                    <a:pt x="1080" y="307"/>
                    <a:pt x="1080" y="324"/>
                  </a:cubicBezTo>
                  <a:cubicBezTo>
                    <a:pt x="1080" y="458"/>
                    <a:pt x="1023" y="591"/>
                    <a:pt x="957" y="692"/>
                  </a:cubicBezTo>
                  <a:cubicBezTo>
                    <a:pt x="934" y="736"/>
                    <a:pt x="902" y="769"/>
                    <a:pt x="868" y="814"/>
                  </a:cubicBezTo>
                  <a:lnTo>
                    <a:pt x="868" y="803"/>
                  </a:lnTo>
                  <a:lnTo>
                    <a:pt x="857" y="803"/>
                  </a:lnTo>
                  <a:cubicBezTo>
                    <a:pt x="912" y="692"/>
                    <a:pt x="946" y="569"/>
                    <a:pt x="946" y="447"/>
                  </a:cubicBezTo>
                  <a:cubicBezTo>
                    <a:pt x="946" y="432"/>
                    <a:pt x="935" y="426"/>
                    <a:pt x="922" y="426"/>
                  </a:cubicBezTo>
                  <a:cubicBezTo>
                    <a:pt x="907" y="426"/>
                    <a:pt x="890" y="435"/>
                    <a:pt x="890" y="447"/>
                  </a:cubicBezTo>
                  <a:cubicBezTo>
                    <a:pt x="879" y="536"/>
                    <a:pt x="846" y="636"/>
                    <a:pt x="801" y="725"/>
                  </a:cubicBezTo>
                  <a:cubicBezTo>
                    <a:pt x="790" y="758"/>
                    <a:pt x="768" y="791"/>
                    <a:pt x="746" y="825"/>
                  </a:cubicBezTo>
                  <a:cubicBezTo>
                    <a:pt x="757" y="791"/>
                    <a:pt x="768" y="769"/>
                    <a:pt x="779" y="736"/>
                  </a:cubicBezTo>
                  <a:cubicBezTo>
                    <a:pt x="835" y="613"/>
                    <a:pt x="857" y="480"/>
                    <a:pt x="857" y="336"/>
                  </a:cubicBezTo>
                  <a:cubicBezTo>
                    <a:pt x="857" y="320"/>
                    <a:pt x="840" y="312"/>
                    <a:pt x="822" y="312"/>
                  </a:cubicBezTo>
                  <a:cubicBezTo>
                    <a:pt x="801" y="312"/>
                    <a:pt x="779" y="323"/>
                    <a:pt x="779" y="346"/>
                  </a:cubicBezTo>
                  <a:cubicBezTo>
                    <a:pt x="768" y="403"/>
                    <a:pt x="757" y="469"/>
                    <a:pt x="746" y="524"/>
                  </a:cubicBezTo>
                  <a:cubicBezTo>
                    <a:pt x="746" y="491"/>
                    <a:pt x="746" y="458"/>
                    <a:pt x="734" y="425"/>
                  </a:cubicBezTo>
                  <a:cubicBezTo>
                    <a:pt x="729" y="415"/>
                    <a:pt x="718" y="409"/>
                    <a:pt x="706" y="409"/>
                  </a:cubicBezTo>
                  <a:cubicBezTo>
                    <a:pt x="693" y="409"/>
                    <a:pt x="679" y="417"/>
                    <a:pt x="679" y="435"/>
                  </a:cubicBezTo>
                  <a:cubicBezTo>
                    <a:pt x="690" y="547"/>
                    <a:pt x="668" y="647"/>
                    <a:pt x="623" y="736"/>
                  </a:cubicBezTo>
                  <a:cubicBezTo>
                    <a:pt x="614" y="731"/>
                    <a:pt x="603" y="729"/>
                    <a:pt x="592" y="729"/>
                  </a:cubicBezTo>
                  <a:cubicBezTo>
                    <a:pt x="579" y="729"/>
                    <a:pt x="566" y="733"/>
                    <a:pt x="559" y="743"/>
                  </a:cubicBezTo>
                  <a:lnTo>
                    <a:pt x="559" y="743"/>
                  </a:lnTo>
                  <a:cubicBezTo>
                    <a:pt x="592" y="690"/>
                    <a:pt x="624" y="646"/>
                    <a:pt x="657" y="591"/>
                  </a:cubicBezTo>
                  <a:cubicBezTo>
                    <a:pt x="673" y="575"/>
                    <a:pt x="647" y="565"/>
                    <a:pt x="628" y="565"/>
                  </a:cubicBezTo>
                  <a:cubicBezTo>
                    <a:pt x="621" y="565"/>
                    <a:pt x="615" y="566"/>
                    <a:pt x="612" y="569"/>
                  </a:cubicBezTo>
                  <a:cubicBezTo>
                    <a:pt x="556" y="625"/>
                    <a:pt x="512" y="680"/>
                    <a:pt x="479" y="747"/>
                  </a:cubicBezTo>
                  <a:cubicBezTo>
                    <a:pt x="467" y="747"/>
                    <a:pt x="467" y="736"/>
                    <a:pt x="467" y="736"/>
                  </a:cubicBezTo>
                  <a:lnTo>
                    <a:pt x="457" y="736"/>
                  </a:lnTo>
                  <a:cubicBezTo>
                    <a:pt x="467" y="736"/>
                    <a:pt x="467" y="725"/>
                    <a:pt x="467" y="714"/>
                  </a:cubicBezTo>
                  <a:cubicBezTo>
                    <a:pt x="512" y="636"/>
                    <a:pt x="568" y="569"/>
                    <a:pt x="623" y="502"/>
                  </a:cubicBezTo>
                  <a:cubicBezTo>
                    <a:pt x="640" y="478"/>
                    <a:pt x="613" y="465"/>
                    <a:pt x="589" y="465"/>
                  </a:cubicBezTo>
                  <a:cubicBezTo>
                    <a:pt x="581" y="465"/>
                    <a:pt x="574" y="466"/>
                    <a:pt x="568" y="469"/>
                  </a:cubicBezTo>
                  <a:cubicBezTo>
                    <a:pt x="490" y="514"/>
                    <a:pt x="434" y="603"/>
                    <a:pt x="390" y="680"/>
                  </a:cubicBezTo>
                  <a:cubicBezTo>
                    <a:pt x="389" y="681"/>
                    <a:pt x="389" y="681"/>
                    <a:pt x="389" y="682"/>
                  </a:cubicBezTo>
                  <a:lnTo>
                    <a:pt x="389" y="682"/>
                  </a:lnTo>
                  <a:cubicBezTo>
                    <a:pt x="401" y="648"/>
                    <a:pt x="418" y="614"/>
                    <a:pt x="434" y="580"/>
                  </a:cubicBezTo>
                  <a:cubicBezTo>
                    <a:pt x="467" y="536"/>
                    <a:pt x="501" y="480"/>
                    <a:pt x="546" y="435"/>
                  </a:cubicBezTo>
                  <a:cubicBezTo>
                    <a:pt x="601" y="403"/>
                    <a:pt x="645" y="369"/>
                    <a:pt x="701" y="336"/>
                  </a:cubicBezTo>
                  <a:cubicBezTo>
                    <a:pt x="724" y="314"/>
                    <a:pt x="690" y="291"/>
                    <a:pt x="668" y="291"/>
                  </a:cubicBezTo>
                  <a:cubicBezTo>
                    <a:pt x="534" y="324"/>
                    <a:pt x="412" y="435"/>
                    <a:pt x="345" y="547"/>
                  </a:cubicBezTo>
                  <a:cubicBezTo>
                    <a:pt x="323" y="580"/>
                    <a:pt x="301" y="625"/>
                    <a:pt x="289" y="658"/>
                  </a:cubicBezTo>
                  <a:cubicBezTo>
                    <a:pt x="289" y="658"/>
                    <a:pt x="283" y="658"/>
                    <a:pt x="280" y="664"/>
                  </a:cubicBezTo>
                  <a:lnTo>
                    <a:pt x="280" y="664"/>
                  </a:lnTo>
                  <a:cubicBezTo>
                    <a:pt x="291" y="610"/>
                    <a:pt x="312" y="567"/>
                    <a:pt x="334" y="524"/>
                  </a:cubicBezTo>
                  <a:cubicBezTo>
                    <a:pt x="401" y="403"/>
                    <a:pt x="501" y="291"/>
                    <a:pt x="623" y="213"/>
                  </a:cubicBezTo>
                  <a:cubicBezTo>
                    <a:pt x="640" y="196"/>
                    <a:pt x="618" y="173"/>
                    <a:pt x="597" y="173"/>
                  </a:cubicBezTo>
                  <a:cubicBezTo>
                    <a:pt x="590" y="173"/>
                    <a:pt x="584" y="175"/>
                    <a:pt x="579" y="180"/>
                  </a:cubicBezTo>
                  <a:cubicBezTo>
                    <a:pt x="457" y="247"/>
                    <a:pt x="356" y="346"/>
                    <a:pt x="279" y="458"/>
                  </a:cubicBezTo>
                  <a:cubicBezTo>
                    <a:pt x="334" y="346"/>
                    <a:pt x="412" y="235"/>
                    <a:pt x="523" y="169"/>
                  </a:cubicBezTo>
                  <a:cubicBezTo>
                    <a:pt x="552" y="149"/>
                    <a:pt x="522" y="122"/>
                    <a:pt x="493" y="122"/>
                  </a:cubicBezTo>
                  <a:cubicBezTo>
                    <a:pt x="488" y="122"/>
                    <a:pt x="483" y="123"/>
                    <a:pt x="479" y="124"/>
                  </a:cubicBezTo>
                  <a:cubicBezTo>
                    <a:pt x="356" y="202"/>
                    <a:pt x="245" y="314"/>
                    <a:pt x="190" y="447"/>
                  </a:cubicBezTo>
                  <a:cubicBezTo>
                    <a:pt x="183" y="460"/>
                    <a:pt x="176" y="470"/>
                    <a:pt x="172" y="480"/>
                  </a:cubicBezTo>
                  <a:lnTo>
                    <a:pt x="172" y="480"/>
                  </a:lnTo>
                  <a:cubicBezTo>
                    <a:pt x="182" y="432"/>
                    <a:pt x="194" y="385"/>
                    <a:pt x="223" y="346"/>
                  </a:cubicBezTo>
                  <a:cubicBezTo>
                    <a:pt x="301" y="202"/>
                    <a:pt x="434" y="91"/>
                    <a:pt x="590" y="47"/>
                  </a:cubicBezTo>
                  <a:cubicBezTo>
                    <a:pt x="619" y="36"/>
                    <a:pt x="614" y="0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93" name="Google Shape;17593;p24"/>
            <p:cNvSpPr/>
            <p:nvPr/>
          </p:nvSpPr>
          <p:spPr>
            <a:xfrm flipH="1">
              <a:off x="-356199" y="-701133"/>
              <a:ext cx="29769" cy="64137"/>
            </a:xfrm>
            <a:custGeom>
              <a:avLst/>
              <a:gdLst/>
              <a:ahLst/>
              <a:cxnLst/>
              <a:rect l="l" t="t" r="r" b="b"/>
              <a:pathLst>
                <a:path w="369" h="795" extrusionOk="0">
                  <a:moveTo>
                    <a:pt x="329" y="0"/>
                  </a:moveTo>
                  <a:cubicBezTo>
                    <a:pt x="317" y="0"/>
                    <a:pt x="309" y="8"/>
                    <a:pt x="301" y="16"/>
                  </a:cubicBezTo>
                  <a:cubicBezTo>
                    <a:pt x="245" y="94"/>
                    <a:pt x="179" y="172"/>
                    <a:pt x="134" y="261"/>
                  </a:cubicBezTo>
                  <a:cubicBezTo>
                    <a:pt x="112" y="305"/>
                    <a:pt x="90" y="361"/>
                    <a:pt x="79" y="416"/>
                  </a:cubicBezTo>
                  <a:cubicBezTo>
                    <a:pt x="79" y="361"/>
                    <a:pt x="79" y="294"/>
                    <a:pt x="90" y="238"/>
                  </a:cubicBezTo>
                  <a:cubicBezTo>
                    <a:pt x="96" y="225"/>
                    <a:pt x="84" y="220"/>
                    <a:pt x="73" y="220"/>
                  </a:cubicBezTo>
                  <a:cubicBezTo>
                    <a:pt x="65" y="220"/>
                    <a:pt x="57" y="223"/>
                    <a:pt x="57" y="228"/>
                  </a:cubicBezTo>
                  <a:cubicBezTo>
                    <a:pt x="12" y="327"/>
                    <a:pt x="1" y="450"/>
                    <a:pt x="35" y="550"/>
                  </a:cubicBezTo>
                  <a:cubicBezTo>
                    <a:pt x="45" y="572"/>
                    <a:pt x="45" y="606"/>
                    <a:pt x="79" y="617"/>
                  </a:cubicBezTo>
                  <a:lnTo>
                    <a:pt x="90" y="617"/>
                  </a:lnTo>
                  <a:cubicBezTo>
                    <a:pt x="90" y="661"/>
                    <a:pt x="90" y="695"/>
                    <a:pt x="101" y="728"/>
                  </a:cubicBezTo>
                  <a:cubicBezTo>
                    <a:pt x="101" y="744"/>
                    <a:pt x="119" y="755"/>
                    <a:pt x="137" y="755"/>
                  </a:cubicBezTo>
                  <a:cubicBezTo>
                    <a:pt x="144" y="755"/>
                    <a:pt x="150" y="753"/>
                    <a:pt x="156" y="750"/>
                  </a:cubicBezTo>
                  <a:lnTo>
                    <a:pt x="168" y="750"/>
                  </a:lnTo>
                  <a:cubicBezTo>
                    <a:pt x="168" y="762"/>
                    <a:pt x="179" y="762"/>
                    <a:pt x="179" y="762"/>
                  </a:cubicBezTo>
                  <a:cubicBezTo>
                    <a:pt x="179" y="784"/>
                    <a:pt x="201" y="795"/>
                    <a:pt x="235" y="795"/>
                  </a:cubicBezTo>
                  <a:cubicBezTo>
                    <a:pt x="245" y="784"/>
                    <a:pt x="245" y="784"/>
                    <a:pt x="245" y="772"/>
                  </a:cubicBezTo>
                  <a:cubicBezTo>
                    <a:pt x="257" y="772"/>
                    <a:pt x="257" y="772"/>
                    <a:pt x="257" y="762"/>
                  </a:cubicBezTo>
                  <a:cubicBezTo>
                    <a:pt x="257" y="762"/>
                    <a:pt x="245" y="762"/>
                    <a:pt x="245" y="750"/>
                  </a:cubicBezTo>
                  <a:cubicBezTo>
                    <a:pt x="245" y="739"/>
                    <a:pt x="245" y="717"/>
                    <a:pt x="235" y="695"/>
                  </a:cubicBezTo>
                  <a:lnTo>
                    <a:pt x="235" y="628"/>
                  </a:lnTo>
                  <a:cubicBezTo>
                    <a:pt x="235" y="617"/>
                    <a:pt x="223" y="584"/>
                    <a:pt x="235" y="572"/>
                  </a:cubicBezTo>
                  <a:cubicBezTo>
                    <a:pt x="245" y="561"/>
                    <a:pt x="235" y="550"/>
                    <a:pt x="223" y="550"/>
                  </a:cubicBezTo>
                  <a:lnTo>
                    <a:pt x="201" y="550"/>
                  </a:lnTo>
                  <a:cubicBezTo>
                    <a:pt x="179" y="572"/>
                    <a:pt x="168" y="584"/>
                    <a:pt x="168" y="606"/>
                  </a:cubicBezTo>
                  <a:lnTo>
                    <a:pt x="168" y="572"/>
                  </a:lnTo>
                  <a:lnTo>
                    <a:pt x="168" y="550"/>
                  </a:lnTo>
                  <a:lnTo>
                    <a:pt x="168" y="505"/>
                  </a:lnTo>
                  <a:cubicBezTo>
                    <a:pt x="168" y="495"/>
                    <a:pt x="156" y="495"/>
                    <a:pt x="156" y="495"/>
                  </a:cubicBezTo>
                  <a:cubicBezTo>
                    <a:pt x="156" y="406"/>
                    <a:pt x="168" y="327"/>
                    <a:pt x="212" y="261"/>
                  </a:cubicBezTo>
                  <a:cubicBezTo>
                    <a:pt x="245" y="172"/>
                    <a:pt x="301" y="105"/>
                    <a:pt x="357" y="28"/>
                  </a:cubicBezTo>
                  <a:cubicBezTo>
                    <a:pt x="368" y="16"/>
                    <a:pt x="357" y="5"/>
                    <a:pt x="346" y="5"/>
                  </a:cubicBezTo>
                  <a:cubicBezTo>
                    <a:pt x="339" y="2"/>
                    <a:pt x="334" y="0"/>
                    <a:pt x="3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94" name="Google Shape;17594;p24"/>
            <p:cNvSpPr/>
            <p:nvPr/>
          </p:nvSpPr>
          <p:spPr>
            <a:xfrm flipH="1">
              <a:off x="-375884" y="-656842"/>
              <a:ext cx="17103" cy="24364"/>
            </a:xfrm>
            <a:custGeom>
              <a:avLst/>
              <a:gdLst/>
              <a:ahLst/>
              <a:cxnLst/>
              <a:rect l="l" t="t" r="r" b="b"/>
              <a:pathLst>
                <a:path w="212" h="302" extrusionOk="0">
                  <a:moveTo>
                    <a:pt x="190" y="1"/>
                  </a:moveTo>
                  <a:cubicBezTo>
                    <a:pt x="178" y="1"/>
                    <a:pt x="167" y="12"/>
                    <a:pt x="156" y="23"/>
                  </a:cubicBezTo>
                  <a:cubicBezTo>
                    <a:pt x="134" y="57"/>
                    <a:pt x="111" y="112"/>
                    <a:pt x="89" y="157"/>
                  </a:cubicBezTo>
                  <a:cubicBezTo>
                    <a:pt x="78" y="179"/>
                    <a:pt x="67" y="201"/>
                    <a:pt x="56" y="213"/>
                  </a:cubicBezTo>
                  <a:cubicBezTo>
                    <a:pt x="45" y="235"/>
                    <a:pt x="34" y="246"/>
                    <a:pt x="12" y="257"/>
                  </a:cubicBezTo>
                  <a:cubicBezTo>
                    <a:pt x="0" y="257"/>
                    <a:pt x="0" y="279"/>
                    <a:pt x="0" y="290"/>
                  </a:cubicBezTo>
                  <a:cubicBezTo>
                    <a:pt x="12" y="302"/>
                    <a:pt x="34" y="302"/>
                    <a:pt x="45" y="302"/>
                  </a:cubicBezTo>
                  <a:cubicBezTo>
                    <a:pt x="101" y="279"/>
                    <a:pt x="134" y="223"/>
                    <a:pt x="156" y="179"/>
                  </a:cubicBezTo>
                  <a:cubicBezTo>
                    <a:pt x="167" y="157"/>
                    <a:pt x="190" y="134"/>
                    <a:pt x="200" y="101"/>
                  </a:cubicBezTo>
                  <a:cubicBezTo>
                    <a:pt x="212" y="79"/>
                    <a:pt x="212" y="57"/>
                    <a:pt x="212" y="23"/>
                  </a:cubicBezTo>
                  <a:cubicBezTo>
                    <a:pt x="212" y="12"/>
                    <a:pt x="200" y="1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95" name="Google Shape;17595;p24"/>
            <p:cNvSpPr/>
            <p:nvPr/>
          </p:nvSpPr>
          <p:spPr>
            <a:xfrm flipH="1">
              <a:off x="-396537" y="-661279"/>
              <a:ext cx="31867" cy="29930"/>
            </a:xfrm>
            <a:custGeom>
              <a:avLst/>
              <a:gdLst/>
              <a:ahLst/>
              <a:cxnLst/>
              <a:rect l="l" t="t" r="r" b="b"/>
              <a:pathLst>
                <a:path w="395" h="371" extrusionOk="0">
                  <a:moveTo>
                    <a:pt x="361" y="1"/>
                  </a:moveTo>
                  <a:cubicBezTo>
                    <a:pt x="350" y="1"/>
                    <a:pt x="327" y="1"/>
                    <a:pt x="327" y="23"/>
                  </a:cubicBezTo>
                  <a:cubicBezTo>
                    <a:pt x="283" y="78"/>
                    <a:pt x="239" y="145"/>
                    <a:pt x="194" y="201"/>
                  </a:cubicBezTo>
                  <a:cubicBezTo>
                    <a:pt x="139" y="256"/>
                    <a:pt x="83" y="301"/>
                    <a:pt x="28" y="345"/>
                  </a:cubicBezTo>
                  <a:cubicBezTo>
                    <a:pt x="0" y="354"/>
                    <a:pt x="17" y="371"/>
                    <a:pt x="36" y="371"/>
                  </a:cubicBezTo>
                  <a:cubicBezTo>
                    <a:pt x="41" y="371"/>
                    <a:pt x="46" y="370"/>
                    <a:pt x="50" y="367"/>
                  </a:cubicBezTo>
                  <a:cubicBezTo>
                    <a:pt x="127" y="334"/>
                    <a:pt x="183" y="290"/>
                    <a:pt x="250" y="223"/>
                  </a:cubicBezTo>
                  <a:cubicBezTo>
                    <a:pt x="272" y="201"/>
                    <a:pt x="305" y="167"/>
                    <a:pt x="327" y="134"/>
                  </a:cubicBezTo>
                  <a:cubicBezTo>
                    <a:pt x="350" y="100"/>
                    <a:pt x="372" y="67"/>
                    <a:pt x="384" y="34"/>
                  </a:cubicBezTo>
                  <a:cubicBezTo>
                    <a:pt x="394" y="11"/>
                    <a:pt x="372" y="11"/>
                    <a:pt x="3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96" name="Google Shape;17596;p24"/>
            <p:cNvSpPr/>
            <p:nvPr/>
          </p:nvSpPr>
          <p:spPr>
            <a:xfrm flipH="1">
              <a:off x="-418077" y="-685320"/>
              <a:ext cx="30172" cy="43322"/>
            </a:xfrm>
            <a:custGeom>
              <a:avLst/>
              <a:gdLst/>
              <a:ahLst/>
              <a:cxnLst/>
              <a:rect l="l" t="t" r="r" b="b"/>
              <a:pathLst>
                <a:path w="374" h="537" extrusionOk="0">
                  <a:moveTo>
                    <a:pt x="362" y="1"/>
                  </a:moveTo>
                  <a:cubicBezTo>
                    <a:pt x="356" y="1"/>
                    <a:pt x="351" y="4"/>
                    <a:pt x="351" y="9"/>
                  </a:cubicBezTo>
                  <a:cubicBezTo>
                    <a:pt x="318" y="98"/>
                    <a:pt x="273" y="187"/>
                    <a:pt x="207" y="276"/>
                  </a:cubicBezTo>
                  <a:cubicBezTo>
                    <a:pt x="185" y="321"/>
                    <a:pt x="151" y="354"/>
                    <a:pt x="118" y="398"/>
                  </a:cubicBezTo>
                  <a:cubicBezTo>
                    <a:pt x="84" y="432"/>
                    <a:pt x="51" y="465"/>
                    <a:pt x="17" y="510"/>
                  </a:cubicBezTo>
                  <a:cubicBezTo>
                    <a:pt x="1" y="526"/>
                    <a:pt x="15" y="536"/>
                    <a:pt x="32" y="536"/>
                  </a:cubicBezTo>
                  <a:cubicBezTo>
                    <a:pt x="38" y="536"/>
                    <a:pt x="45" y="535"/>
                    <a:pt x="51" y="532"/>
                  </a:cubicBezTo>
                  <a:cubicBezTo>
                    <a:pt x="128" y="477"/>
                    <a:pt x="195" y="376"/>
                    <a:pt x="251" y="299"/>
                  </a:cubicBezTo>
                  <a:cubicBezTo>
                    <a:pt x="306" y="210"/>
                    <a:pt x="351" y="109"/>
                    <a:pt x="373" y="9"/>
                  </a:cubicBezTo>
                  <a:cubicBezTo>
                    <a:pt x="373" y="4"/>
                    <a:pt x="368" y="1"/>
                    <a:pt x="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97" name="Google Shape;17597;p24"/>
            <p:cNvSpPr/>
            <p:nvPr/>
          </p:nvSpPr>
          <p:spPr>
            <a:xfrm flipH="1">
              <a:off x="-411785" y="-655874"/>
              <a:ext cx="31463" cy="24283"/>
            </a:xfrm>
            <a:custGeom>
              <a:avLst/>
              <a:gdLst/>
              <a:ahLst/>
              <a:cxnLst/>
              <a:rect l="l" t="t" r="r" b="b"/>
              <a:pathLst>
                <a:path w="390" h="301" extrusionOk="0">
                  <a:moveTo>
                    <a:pt x="367" y="0"/>
                  </a:moveTo>
                  <a:cubicBezTo>
                    <a:pt x="356" y="0"/>
                    <a:pt x="334" y="0"/>
                    <a:pt x="334" y="11"/>
                  </a:cubicBezTo>
                  <a:cubicBezTo>
                    <a:pt x="311" y="67"/>
                    <a:pt x="267" y="100"/>
                    <a:pt x="222" y="134"/>
                  </a:cubicBezTo>
                  <a:cubicBezTo>
                    <a:pt x="200" y="156"/>
                    <a:pt x="178" y="167"/>
                    <a:pt x="156" y="189"/>
                  </a:cubicBezTo>
                  <a:cubicBezTo>
                    <a:pt x="145" y="201"/>
                    <a:pt x="133" y="201"/>
                    <a:pt x="123" y="211"/>
                  </a:cubicBezTo>
                  <a:cubicBezTo>
                    <a:pt x="111" y="223"/>
                    <a:pt x="101" y="223"/>
                    <a:pt x="89" y="234"/>
                  </a:cubicBezTo>
                  <a:lnTo>
                    <a:pt x="78" y="245"/>
                  </a:lnTo>
                  <a:lnTo>
                    <a:pt x="12" y="245"/>
                  </a:lnTo>
                  <a:cubicBezTo>
                    <a:pt x="12" y="256"/>
                    <a:pt x="0" y="256"/>
                    <a:pt x="0" y="267"/>
                  </a:cubicBezTo>
                  <a:cubicBezTo>
                    <a:pt x="0" y="290"/>
                    <a:pt x="12" y="300"/>
                    <a:pt x="34" y="300"/>
                  </a:cubicBezTo>
                  <a:cubicBezTo>
                    <a:pt x="56" y="300"/>
                    <a:pt x="89" y="300"/>
                    <a:pt x="123" y="290"/>
                  </a:cubicBezTo>
                  <a:cubicBezTo>
                    <a:pt x="156" y="278"/>
                    <a:pt x="178" y="267"/>
                    <a:pt x="200" y="245"/>
                  </a:cubicBezTo>
                  <a:cubicBezTo>
                    <a:pt x="212" y="234"/>
                    <a:pt x="212" y="234"/>
                    <a:pt x="212" y="223"/>
                  </a:cubicBezTo>
                  <a:lnTo>
                    <a:pt x="212" y="211"/>
                  </a:lnTo>
                  <a:cubicBezTo>
                    <a:pt x="234" y="201"/>
                    <a:pt x="256" y="178"/>
                    <a:pt x="279" y="156"/>
                  </a:cubicBezTo>
                  <a:cubicBezTo>
                    <a:pt x="323" y="122"/>
                    <a:pt x="356" y="78"/>
                    <a:pt x="378" y="23"/>
                  </a:cubicBezTo>
                  <a:cubicBezTo>
                    <a:pt x="390" y="11"/>
                    <a:pt x="367" y="0"/>
                    <a:pt x="3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98" name="Google Shape;17598;p24"/>
            <p:cNvSpPr/>
            <p:nvPr/>
          </p:nvSpPr>
          <p:spPr>
            <a:xfrm flipH="1">
              <a:off x="-346276" y="-640626"/>
              <a:ext cx="81" cy="968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12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99" name="Google Shape;17599;p24"/>
            <p:cNvSpPr/>
            <p:nvPr/>
          </p:nvSpPr>
          <p:spPr>
            <a:xfrm flipH="1">
              <a:off x="-346276" y="-640626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00" name="Google Shape;17600;p24"/>
            <p:cNvSpPr/>
            <p:nvPr/>
          </p:nvSpPr>
          <p:spPr>
            <a:xfrm flipH="1">
              <a:off x="-363379" y="-655470"/>
              <a:ext cx="18071" cy="21218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206" y="1"/>
                  </a:moveTo>
                  <a:cubicBezTo>
                    <a:pt x="198" y="1"/>
                    <a:pt x="189" y="7"/>
                    <a:pt x="189" y="18"/>
                  </a:cubicBezTo>
                  <a:cubicBezTo>
                    <a:pt x="179" y="51"/>
                    <a:pt x="167" y="95"/>
                    <a:pt x="156" y="129"/>
                  </a:cubicBezTo>
                  <a:cubicBezTo>
                    <a:pt x="145" y="140"/>
                    <a:pt x="134" y="162"/>
                    <a:pt x="134" y="173"/>
                  </a:cubicBezTo>
                  <a:cubicBezTo>
                    <a:pt x="123" y="184"/>
                    <a:pt x="123" y="184"/>
                    <a:pt x="123" y="196"/>
                  </a:cubicBezTo>
                  <a:lnTo>
                    <a:pt x="112" y="196"/>
                  </a:lnTo>
                  <a:cubicBezTo>
                    <a:pt x="123" y="196"/>
                    <a:pt x="112" y="206"/>
                    <a:pt x="112" y="206"/>
                  </a:cubicBezTo>
                  <a:lnTo>
                    <a:pt x="112" y="162"/>
                  </a:lnTo>
                  <a:cubicBezTo>
                    <a:pt x="112" y="140"/>
                    <a:pt x="90" y="140"/>
                    <a:pt x="78" y="140"/>
                  </a:cubicBezTo>
                  <a:cubicBezTo>
                    <a:pt x="78" y="140"/>
                    <a:pt x="67" y="140"/>
                    <a:pt x="67" y="151"/>
                  </a:cubicBezTo>
                  <a:cubicBezTo>
                    <a:pt x="56" y="151"/>
                    <a:pt x="56" y="151"/>
                    <a:pt x="56" y="162"/>
                  </a:cubicBezTo>
                  <a:cubicBezTo>
                    <a:pt x="49" y="162"/>
                    <a:pt x="46" y="157"/>
                    <a:pt x="42" y="157"/>
                  </a:cubicBezTo>
                  <a:cubicBezTo>
                    <a:pt x="40" y="157"/>
                    <a:pt x="37" y="158"/>
                    <a:pt x="34" y="162"/>
                  </a:cubicBezTo>
                  <a:cubicBezTo>
                    <a:pt x="23" y="162"/>
                    <a:pt x="23" y="162"/>
                    <a:pt x="23" y="173"/>
                  </a:cubicBezTo>
                  <a:lnTo>
                    <a:pt x="11" y="184"/>
                  </a:lnTo>
                  <a:cubicBezTo>
                    <a:pt x="11" y="196"/>
                    <a:pt x="1" y="196"/>
                    <a:pt x="11" y="196"/>
                  </a:cubicBezTo>
                  <a:lnTo>
                    <a:pt x="11" y="206"/>
                  </a:lnTo>
                  <a:lnTo>
                    <a:pt x="11" y="218"/>
                  </a:lnTo>
                  <a:lnTo>
                    <a:pt x="23" y="229"/>
                  </a:lnTo>
                  <a:cubicBezTo>
                    <a:pt x="23" y="229"/>
                    <a:pt x="23" y="240"/>
                    <a:pt x="34" y="240"/>
                  </a:cubicBezTo>
                  <a:lnTo>
                    <a:pt x="34" y="251"/>
                  </a:lnTo>
                  <a:cubicBezTo>
                    <a:pt x="45" y="262"/>
                    <a:pt x="45" y="262"/>
                    <a:pt x="56" y="262"/>
                  </a:cubicBezTo>
                  <a:lnTo>
                    <a:pt x="67" y="262"/>
                  </a:lnTo>
                  <a:cubicBezTo>
                    <a:pt x="90" y="262"/>
                    <a:pt x="100" y="262"/>
                    <a:pt x="100" y="251"/>
                  </a:cubicBezTo>
                  <a:lnTo>
                    <a:pt x="100" y="240"/>
                  </a:lnTo>
                  <a:cubicBezTo>
                    <a:pt x="112" y="251"/>
                    <a:pt x="112" y="251"/>
                    <a:pt x="123" y="251"/>
                  </a:cubicBezTo>
                  <a:cubicBezTo>
                    <a:pt x="134" y="251"/>
                    <a:pt x="156" y="251"/>
                    <a:pt x="167" y="240"/>
                  </a:cubicBezTo>
                  <a:cubicBezTo>
                    <a:pt x="179" y="229"/>
                    <a:pt x="179" y="218"/>
                    <a:pt x="179" y="206"/>
                  </a:cubicBezTo>
                  <a:cubicBezTo>
                    <a:pt x="189" y="184"/>
                    <a:pt x="201" y="162"/>
                    <a:pt x="201" y="151"/>
                  </a:cubicBezTo>
                  <a:cubicBezTo>
                    <a:pt x="212" y="107"/>
                    <a:pt x="223" y="62"/>
                    <a:pt x="223" y="18"/>
                  </a:cubicBezTo>
                  <a:cubicBezTo>
                    <a:pt x="223" y="7"/>
                    <a:pt x="215" y="1"/>
                    <a:pt x="2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01" name="Google Shape;17601;p24"/>
            <p:cNvSpPr/>
            <p:nvPr/>
          </p:nvSpPr>
          <p:spPr>
            <a:xfrm flipH="1">
              <a:off x="-354344" y="-638851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02" name="Google Shape;17602;p24"/>
            <p:cNvSpPr/>
            <p:nvPr/>
          </p:nvSpPr>
          <p:spPr>
            <a:xfrm flipH="1">
              <a:off x="-344017" y="-713637"/>
              <a:ext cx="22024" cy="44855"/>
            </a:xfrm>
            <a:custGeom>
              <a:avLst/>
              <a:gdLst/>
              <a:ahLst/>
              <a:cxnLst/>
              <a:rect l="l" t="t" r="r" b="b"/>
              <a:pathLst>
                <a:path w="273" h="556" extrusionOk="0">
                  <a:moveTo>
                    <a:pt x="237" y="0"/>
                  </a:moveTo>
                  <a:cubicBezTo>
                    <a:pt x="231" y="0"/>
                    <a:pt x="226" y="1"/>
                    <a:pt x="223" y="5"/>
                  </a:cubicBezTo>
                  <a:cubicBezTo>
                    <a:pt x="156" y="82"/>
                    <a:pt x="112" y="160"/>
                    <a:pt x="67" y="249"/>
                  </a:cubicBezTo>
                  <a:cubicBezTo>
                    <a:pt x="33" y="338"/>
                    <a:pt x="1" y="438"/>
                    <a:pt x="1" y="538"/>
                  </a:cubicBezTo>
                  <a:cubicBezTo>
                    <a:pt x="6" y="550"/>
                    <a:pt x="20" y="555"/>
                    <a:pt x="32" y="555"/>
                  </a:cubicBezTo>
                  <a:cubicBezTo>
                    <a:pt x="45" y="555"/>
                    <a:pt x="56" y="550"/>
                    <a:pt x="56" y="538"/>
                  </a:cubicBezTo>
                  <a:cubicBezTo>
                    <a:pt x="78" y="449"/>
                    <a:pt x="90" y="349"/>
                    <a:pt x="122" y="272"/>
                  </a:cubicBezTo>
                  <a:cubicBezTo>
                    <a:pt x="156" y="183"/>
                    <a:pt x="201" y="104"/>
                    <a:pt x="256" y="27"/>
                  </a:cubicBezTo>
                  <a:cubicBezTo>
                    <a:pt x="272" y="11"/>
                    <a:pt x="253" y="0"/>
                    <a:pt x="2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03" name="Google Shape;17603;p24"/>
            <p:cNvSpPr/>
            <p:nvPr/>
          </p:nvSpPr>
          <p:spPr>
            <a:xfrm flipH="1">
              <a:off x="-405492" y="-691452"/>
              <a:ext cx="17991" cy="30253"/>
            </a:xfrm>
            <a:custGeom>
              <a:avLst/>
              <a:gdLst/>
              <a:ahLst/>
              <a:cxnLst/>
              <a:rect l="l" t="t" r="r" b="b"/>
              <a:pathLst>
                <a:path w="223" h="375" extrusionOk="0">
                  <a:moveTo>
                    <a:pt x="202" y="0"/>
                  </a:moveTo>
                  <a:cubicBezTo>
                    <a:pt x="195" y="0"/>
                    <a:pt x="190" y="3"/>
                    <a:pt x="190" y="7"/>
                  </a:cubicBezTo>
                  <a:cubicBezTo>
                    <a:pt x="145" y="141"/>
                    <a:pt x="89" y="241"/>
                    <a:pt x="0" y="352"/>
                  </a:cubicBezTo>
                  <a:cubicBezTo>
                    <a:pt x="0" y="352"/>
                    <a:pt x="12" y="363"/>
                    <a:pt x="12" y="375"/>
                  </a:cubicBezTo>
                  <a:cubicBezTo>
                    <a:pt x="22" y="375"/>
                    <a:pt x="34" y="375"/>
                    <a:pt x="44" y="363"/>
                  </a:cubicBezTo>
                  <a:cubicBezTo>
                    <a:pt x="145" y="274"/>
                    <a:pt x="200" y="141"/>
                    <a:pt x="222" y="19"/>
                  </a:cubicBezTo>
                  <a:cubicBezTo>
                    <a:pt x="222" y="6"/>
                    <a:pt x="211" y="0"/>
                    <a:pt x="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04" name="Google Shape;17604;p24"/>
            <p:cNvSpPr/>
            <p:nvPr/>
          </p:nvSpPr>
          <p:spPr>
            <a:xfrm flipH="1">
              <a:off x="167872" y="-763979"/>
              <a:ext cx="42758" cy="63895"/>
            </a:xfrm>
            <a:custGeom>
              <a:avLst/>
              <a:gdLst/>
              <a:ahLst/>
              <a:cxnLst/>
              <a:rect l="l" t="t" r="r" b="b"/>
              <a:pathLst>
                <a:path w="530" h="792" extrusionOk="0">
                  <a:moveTo>
                    <a:pt x="74" y="1"/>
                  </a:moveTo>
                  <a:cubicBezTo>
                    <a:pt x="57" y="1"/>
                    <a:pt x="40" y="9"/>
                    <a:pt x="40" y="28"/>
                  </a:cubicBezTo>
                  <a:cubicBezTo>
                    <a:pt x="29" y="83"/>
                    <a:pt x="51" y="161"/>
                    <a:pt x="85" y="217"/>
                  </a:cubicBezTo>
                  <a:cubicBezTo>
                    <a:pt x="85" y="217"/>
                    <a:pt x="85" y="223"/>
                    <a:pt x="90" y="227"/>
                  </a:cubicBezTo>
                  <a:lnTo>
                    <a:pt x="90" y="227"/>
                  </a:lnTo>
                  <a:cubicBezTo>
                    <a:pt x="85" y="226"/>
                    <a:pt x="80" y="225"/>
                    <a:pt x="75" y="225"/>
                  </a:cubicBezTo>
                  <a:cubicBezTo>
                    <a:pt x="41" y="225"/>
                    <a:pt x="0" y="245"/>
                    <a:pt x="18" y="273"/>
                  </a:cubicBezTo>
                  <a:cubicBezTo>
                    <a:pt x="40" y="328"/>
                    <a:pt x="73" y="384"/>
                    <a:pt x="107" y="439"/>
                  </a:cubicBezTo>
                  <a:cubicBezTo>
                    <a:pt x="107" y="451"/>
                    <a:pt x="96" y="451"/>
                    <a:pt x="96" y="451"/>
                  </a:cubicBezTo>
                  <a:cubicBezTo>
                    <a:pt x="63" y="484"/>
                    <a:pt x="73" y="517"/>
                    <a:pt x="96" y="550"/>
                  </a:cubicBezTo>
                  <a:cubicBezTo>
                    <a:pt x="118" y="573"/>
                    <a:pt x="129" y="606"/>
                    <a:pt x="152" y="639"/>
                  </a:cubicBezTo>
                  <a:cubicBezTo>
                    <a:pt x="196" y="695"/>
                    <a:pt x="251" y="740"/>
                    <a:pt x="318" y="784"/>
                  </a:cubicBezTo>
                  <a:cubicBezTo>
                    <a:pt x="326" y="789"/>
                    <a:pt x="334" y="791"/>
                    <a:pt x="343" y="791"/>
                  </a:cubicBezTo>
                  <a:cubicBezTo>
                    <a:pt x="374" y="791"/>
                    <a:pt x="407" y="765"/>
                    <a:pt x="407" y="740"/>
                  </a:cubicBezTo>
                  <a:cubicBezTo>
                    <a:pt x="429" y="728"/>
                    <a:pt x="452" y="706"/>
                    <a:pt x="429" y="673"/>
                  </a:cubicBezTo>
                  <a:cubicBezTo>
                    <a:pt x="396" y="629"/>
                    <a:pt x="363" y="595"/>
                    <a:pt x="318" y="562"/>
                  </a:cubicBezTo>
                  <a:cubicBezTo>
                    <a:pt x="274" y="506"/>
                    <a:pt x="241" y="461"/>
                    <a:pt x="207" y="406"/>
                  </a:cubicBezTo>
                  <a:lnTo>
                    <a:pt x="207" y="406"/>
                  </a:lnTo>
                  <a:cubicBezTo>
                    <a:pt x="229" y="439"/>
                    <a:pt x="263" y="484"/>
                    <a:pt x="307" y="517"/>
                  </a:cubicBezTo>
                  <a:cubicBezTo>
                    <a:pt x="344" y="544"/>
                    <a:pt x="401" y="579"/>
                    <a:pt x="452" y="579"/>
                  </a:cubicBezTo>
                  <a:cubicBezTo>
                    <a:pt x="464" y="579"/>
                    <a:pt x="475" y="577"/>
                    <a:pt x="485" y="573"/>
                  </a:cubicBezTo>
                  <a:cubicBezTo>
                    <a:pt x="508" y="573"/>
                    <a:pt x="530" y="540"/>
                    <a:pt x="508" y="528"/>
                  </a:cubicBezTo>
                  <a:cubicBezTo>
                    <a:pt x="485" y="506"/>
                    <a:pt x="463" y="506"/>
                    <a:pt x="441" y="495"/>
                  </a:cubicBezTo>
                  <a:cubicBezTo>
                    <a:pt x="419" y="484"/>
                    <a:pt x="396" y="461"/>
                    <a:pt x="374" y="451"/>
                  </a:cubicBezTo>
                  <a:cubicBezTo>
                    <a:pt x="340" y="417"/>
                    <a:pt x="307" y="372"/>
                    <a:pt x="274" y="339"/>
                  </a:cubicBezTo>
                  <a:cubicBezTo>
                    <a:pt x="229" y="295"/>
                    <a:pt x="196" y="239"/>
                    <a:pt x="174" y="194"/>
                  </a:cubicBezTo>
                  <a:cubicBezTo>
                    <a:pt x="152" y="161"/>
                    <a:pt x="140" y="139"/>
                    <a:pt x="129" y="105"/>
                  </a:cubicBezTo>
                  <a:cubicBezTo>
                    <a:pt x="118" y="83"/>
                    <a:pt x="107" y="50"/>
                    <a:pt x="107" y="16"/>
                  </a:cubicBezTo>
                  <a:cubicBezTo>
                    <a:pt x="102" y="6"/>
                    <a:pt x="88" y="1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05" name="Google Shape;17605;p24"/>
            <p:cNvSpPr/>
            <p:nvPr/>
          </p:nvSpPr>
          <p:spPr>
            <a:xfrm flipH="1">
              <a:off x="88326" y="-804478"/>
              <a:ext cx="62927" cy="50422"/>
            </a:xfrm>
            <a:custGeom>
              <a:avLst/>
              <a:gdLst/>
              <a:ahLst/>
              <a:cxnLst/>
              <a:rect l="l" t="t" r="r" b="b"/>
              <a:pathLst>
                <a:path w="780" h="625" extrusionOk="0">
                  <a:moveTo>
                    <a:pt x="77" y="1"/>
                  </a:moveTo>
                  <a:cubicBezTo>
                    <a:pt x="46" y="1"/>
                    <a:pt x="0" y="35"/>
                    <a:pt x="27" y="63"/>
                  </a:cubicBezTo>
                  <a:cubicBezTo>
                    <a:pt x="116" y="130"/>
                    <a:pt x="194" y="207"/>
                    <a:pt x="261" y="296"/>
                  </a:cubicBezTo>
                  <a:cubicBezTo>
                    <a:pt x="294" y="340"/>
                    <a:pt x="316" y="385"/>
                    <a:pt x="350" y="429"/>
                  </a:cubicBezTo>
                  <a:cubicBezTo>
                    <a:pt x="383" y="474"/>
                    <a:pt x="405" y="530"/>
                    <a:pt x="439" y="574"/>
                  </a:cubicBezTo>
                  <a:cubicBezTo>
                    <a:pt x="447" y="582"/>
                    <a:pt x="460" y="586"/>
                    <a:pt x="474" y="586"/>
                  </a:cubicBezTo>
                  <a:cubicBezTo>
                    <a:pt x="500" y="586"/>
                    <a:pt x="528" y="574"/>
                    <a:pt x="528" y="552"/>
                  </a:cubicBezTo>
                  <a:cubicBezTo>
                    <a:pt x="528" y="530"/>
                    <a:pt x="516" y="508"/>
                    <a:pt x="506" y="496"/>
                  </a:cubicBezTo>
                  <a:lnTo>
                    <a:pt x="528" y="496"/>
                  </a:lnTo>
                  <a:cubicBezTo>
                    <a:pt x="536" y="512"/>
                    <a:pt x="550" y="523"/>
                    <a:pt x="565" y="523"/>
                  </a:cubicBezTo>
                  <a:cubicBezTo>
                    <a:pt x="571" y="523"/>
                    <a:pt x="577" y="522"/>
                    <a:pt x="583" y="518"/>
                  </a:cubicBezTo>
                  <a:cubicBezTo>
                    <a:pt x="595" y="518"/>
                    <a:pt x="617" y="508"/>
                    <a:pt x="617" y="496"/>
                  </a:cubicBezTo>
                  <a:cubicBezTo>
                    <a:pt x="639" y="530"/>
                    <a:pt x="661" y="574"/>
                    <a:pt x="694" y="607"/>
                  </a:cubicBezTo>
                  <a:cubicBezTo>
                    <a:pt x="698" y="619"/>
                    <a:pt x="710" y="624"/>
                    <a:pt x="724" y="624"/>
                  </a:cubicBezTo>
                  <a:cubicBezTo>
                    <a:pt x="749" y="624"/>
                    <a:pt x="780" y="607"/>
                    <a:pt x="773" y="585"/>
                  </a:cubicBezTo>
                  <a:cubicBezTo>
                    <a:pt x="750" y="486"/>
                    <a:pt x="684" y="397"/>
                    <a:pt x="628" y="308"/>
                  </a:cubicBezTo>
                  <a:cubicBezTo>
                    <a:pt x="572" y="219"/>
                    <a:pt x="506" y="130"/>
                    <a:pt x="427" y="63"/>
                  </a:cubicBezTo>
                  <a:cubicBezTo>
                    <a:pt x="422" y="58"/>
                    <a:pt x="416" y="55"/>
                    <a:pt x="409" y="55"/>
                  </a:cubicBezTo>
                  <a:cubicBezTo>
                    <a:pt x="387" y="55"/>
                    <a:pt x="363" y="79"/>
                    <a:pt x="372" y="96"/>
                  </a:cubicBezTo>
                  <a:cubicBezTo>
                    <a:pt x="405" y="130"/>
                    <a:pt x="427" y="174"/>
                    <a:pt x="461" y="207"/>
                  </a:cubicBezTo>
                  <a:lnTo>
                    <a:pt x="461" y="219"/>
                  </a:lnTo>
                  <a:lnTo>
                    <a:pt x="439" y="196"/>
                  </a:lnTo>
                  <a:cubicBezTo>
                    <a:pt x="427" y="196"/>
                    <a:pt x="417" y="185"/>
                    <a:pt x="405" y="185"/>
                  </a:cubicBezTo>
                  <a:cubicBezTo>
                    <a:pt x="372" y="163"/>
                    <a:pt x="350" y="140"/>
                    <a:pt x="328" y="107"/>
                  </a:cubicBezTo>
                  <a:cubicBezTo>
                    <a:pt x="316" y="96"/>
                    <a:pt x="283" y="96"/>
                    <a:pt x="272" y="96"/>
                  </a:cubicBezTo>
                  <a:cubicBezTo>
                    <a:pt x="249" y="107"/>
                    <a:pt x="239" y="130"/>
                    <a:pt x="249" y="140"/>
                  </a:cubicBezTo>
                  <a:lnTo>
                    <a:pt x="249" y="152"/>
                  </a:lnTo>
                  <a:cubicBezTo>
                    <a:pt x="205" y="96"/>
                    <a:pt x="150" y="51"/>
                    <a:pt x="94" y="7"/>
                  </a:cubicBezTo>
                  <a:cubicBezTo>
                    <a:pt x="90" y="3"/>
                    <a:pt x="83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06" name="Google Shape;17606;p24"/>
            <p:cNvSpPr/>
            <p:nvPr/>
          </p:nvSpPr>
          <p:spPr>
            <a:xfrm flipH="1">
              <a:off x="83485" y="-830133"/>
              <a:ext cx="46711" cy="64943"/>
            </a:xfrm>
            <a:custGeom>
              <a:avLst/>
              <a:gdLst/>
              <a:ahLst/>
              <a:cxnLst/>
              <a:rect l="l" t="t" r="r" b="b"/>
              <a:pathLst>
                <a:path w="579" h="805" extrusionOk="0">
                  <a:moveTo>
                    <a:pt x="73" y="0"/>
                  </a:moveTo>
                  <a:cubicBezTo>
                    <a:pt x="38" y="0"/>
                    <a:pt x="1" y="26"/>
                    <a:pt x="33" y="58"/>
                  </a:cubicBezTo>
                  <a:cubicBezTo>
                    <a:pt x="133" y="158"/>
                    <a:pt x="233" y="270"/>
                    <a:pt x="311" y="392"/>
                  </a:cubicBezTo>
                  <a:cubicBezTo>
                    <a:pt x="344" y="448"/>
                    <a:pt x="378" y="514"/>
                    <a:pt x="400" y="581"/>
                  </a:cubicBezTo>
                  <a:cubicBezTo>
                    <a:pt x="433" y="648"/>
                    <a:pt x="445" y="715"/>
                    <a:pt x="478" y="781"/>
                  </a:cubicBezTo>
                  <a:cubicBezTo>
                    <a:pt x="483" y="796"/>
                    <a:pt x="503" y="805"/>
                    <a:pt x="522" y="805"/>
                  </a:cubicBezTo>
                  <a:cubicBezTo>
                    <a:pt x="544" y="805"/>
                    <a:pt x="567" y="794"/>
                    <a:pt x="567" y="770"/>
                  </a:cubicBezTo>
                  <a:cubicBezTo>
                    <a:pt x="578" y="703"/>
                    <a:pt x="556" y="626"/>
                    <a:pt x="534" y="559"/>
                  </a:cubicBezTo>
                  <a:cubicBezTo>
                    <a:pt x="500" y="492"/>
                    <a:pt x="467" y="425"/>
                    <a:pt x="423" y="359"/>
                  </a:cubicBezTo>
                  <a:cubicBezTo>
                    <a:pt x="334" y="236"/>
                    <a:pt x="222" y="114"/>
                    <a:pt x="111" y="13"/>
                  </a:cubicBezTo>
                  <a:cubicBezTo>
                    <a:pt x="102" y="4"/>
                    <a:pt x="88" y="0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07" name="Google Shape;17607;p24"/>
            <p:cNvSpPr/>
            <p:nvPr/>
          </p:nvSpPr>
          <p:spPr>
            <a:xfrm flipH="1">
              <a:off x="139555" y="-781566"/>
              <a:ext cx="45097" cy="52439"/>
            </a:xfrm>
            <a:custGeom>
              <a:avLst/>
              <a:gdLst/>
              <a:ahLst/>
              <a:cxnLst/>
              <a:rect l="l" t="t" r="r" b="b"/>
              <a:pathLst>
                <a:path w="559" h="650" extrusionOk="0">
                  <a:moveTo>
                    <a:pt x="40" y="1"/>
                  </a:moveTo>
                  <a:cubicBezTo>
                    <a:pt x="21" y="1"/>
                    <a:pt x="0" y="13"/>
                    <a:pt x="8" y="34"/>
                  </a:cubicBezTo>
                  <a:cubicBezTo>
                    <a:pt x="18" y="56"/>
                    <a:pt x="18" y="68"/>
                    <a:pt x="30" y="79"/>
                  </a:cubicBezTo>
                  <a:lnTo>
                    <a:pt x="30" y="90"/>
                  </a:lnTo>
                  <a:cubicBezTo>
                    <a:pt x="41" y="113"/>
                    <a:pt x="52" y="135"/>
                    <a:pt x="52" y="145"/>
                  </a:cubicBezTo>
                  <a:cubicBezTo>
                    <a:pt x="41" y="157"/>
                    <a:pt x="41" y="168"/>
                    <a:pt x="41" y="190"/>
                  </a:cubicBezTo>
                  <a:cubicBezTo>
                    <a:pt x="119" y="346"/>
                    <a:pt x="219" y="501"/>
                    <a:pt x="364" y="602"/>
                  </a:cubicBezTo>
                  <a:cubicBezTo>
                    <a:pt x="371" y="602"/>
                    <a:pt x="378" y="607"/>
                    <a:pt x="389" y="607"/>
                  </a:cubicBezTo>
                  <a:cubicBezTo>
                    <a:pt x="394" y="607"/>
                    <a:pt x="401" y="605"/>
                    <a:pt x="408" y="602"/>
                  </a:cubicBezTo>
                  <a:cubicBezTo>
                    <a:pt x="419" y="624"/>
                    <a:pt x="441" y="635"/>
                    <a:pt x="463" y="646"/>
                  </a:cubicBezTo>
                  <a:cubicBezTo>
                    <a:pt x="469" y="648"/>
                    <a:pt x="475" y="649"/>
                    <a:pt x="482" y="649"/>
                  </a:cubicBezTo>
                  <a:cubicBezTo>
                    <a:pt x="516" y="649"/>
                    <a:pt x="558" y="627"/>
                    <a:pt x="530" y="590"/>
                  </a:cubicBezTo>
                  <a:cubicBezTo>
                    <a:pt x="475" y="524"/>
                    <a:pt x="386" y="457"/>
                    <a:pt x="319" y="390"/>
                  </a:cubicBezTo>
                  <a:cubicBezTo>
                    <a:pt x="297" y="368"/>
                    <a:pt x="275" y="335"/>
                    <a:pt x="252" y="301"/>
                  </a:cubicBezTo>
                  <a:cubicBezTo>
                    <a:pt x="241" y="301"/>
                    <a:pt x="241" y="290"/>
                    <a:pt x="230" y="279"/>
                  </a:cubicBezTo>
                  <a:cubicBezTo>
                    <a:pt x="208" y="234"/>
                    <a:pt x="174" y="190"/>
                    <a:pt x="152" y="145"/>
                  </a:cubicBezTo>
                  <a:cubicBezTo>
                    <a:pt x="119" y="101"/>
                    <a:pt x="97" y="56"/>
                    <a:pt x="63" y="12"/>
                  </a:cubicBezTo>
                  <a:cubicBezTo>
                    <a:pt x="59" y="4"/>
                    <a:pt x="50" y="1"/>
                    <a:pt x="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08" name="Google Shape;17608;p24"/>
            <p:cNvSpPr/>
            <p:nvPr/>
          </p:nvSpPr>
          <p:spPr>
            <a:xfrm flipH="1">
              <a:off x="130197" y="-802381"/>
              <a:ext cx="44129" cy="65024"/>
            </a:xfrm>
            <a:custGeom>
              <a:avLst/>
              <a:gdLst/>
              <a:ahLst/>
              <a:cxnLst/>
              <a:rect l="l" t="t" r="r" b="b"/>
              <a:pathLst>
                <a:path w="547" h="806" extrusionOk="0">
                  <a:moveTo>
                    <a:pt x="374" y="620"/>
                  </a:moveTo>
                  <a:lnTo>
                    <a:pt x="374" y="620"/>
                  </a:lnTo>
                  <a:cubicBezTo>
                    <a:pt x="387" y="633"/>
                    <a:pt x="400" y="646"/>
                    <a:pt x="413" y="660"/>
                  </a:cubicBezTo>
                  <a:cubicBezTo>
                    <a:pt x="400" y="646"/>
                    <a:pt x="387" y="633"/>
                    <a:pt x="374" y="620"/>
                  </a:cubicBezTo>
                  <a:close/>
                  <a:moveTo>
                    <a:pt x="57" y="0"/>
                  </a:moveTo>
                  <a:cubicBezTo>
                    <a:pt x="36" y="0"/>
                    <a:pt x="13" y="11"/>
                    <a:pt x="13" y="37"/>
                  </a:cubicBezTo>
                  <a:cubicBezTo>
                    <a:pt x="13" y="92"/>
                    <a:pt x="46" y="159"/>
                    <a:pt x="68" y="215"/>
                  </a:cubicBezTo>
                  <a:lnTo>
                    <a:pt x="169" y="381"/>
                  </a:lnTo>
                  <a:cubicBezTo>
                    <a:pt x="175" y="390"/>
                    <a:pt x="182" y="398"/>
                    <a:pt x="188" y="406"/>
                  </a:cubicBezTo>
                  <a:lnTo>
                    <a:pt x="188" y="406"/>
                  </a:lnTo>
                  <a:cubicBezTo>
                    <a:pt x="160" y="373"/>
                    <a:pt x="132" y="338"/>
                    <a:pt x="102" y="304"/>
                  </a:cubicBezTo>
                  <a:cubicBezTo>
                    <a:pt x="96" y="294"/>
                    <a:pt x="84" y="290"/>
                    <a:pt x="71" y="290"/>
                  </a:cubicBezTo>
                  <a:cubicBezTo>
                    <a:pt x="39" y="290"/>
                    <a:pt x="0" y="316"/>
                    <a:pt x="24" y="348"/>
                  </a:cubicBezTo>
                  <a:cubicBezTo>
                    <a:pt x="91" y="437"/>
                    <a:pt x="157" y="537"/>
                    <a:pt x="236" y="626"/>
                  </a:cubicBezTo>
                  <a:cubicBezTo>
                    <a:pt x="268" y="660"/>
                    <a:pt x="302" y="704"/>
                    <a:pt x="335" y="737"/>
                  </a:cubicBezTo>
                  <a:cubicBezTo>
                    <a:pt x="375" y="767"/>
                    <a:pt x="414" y="806"/>
                    <a:pt x="470" y="806"/>
                  </a:cubicBezTo>
                  <a:cubicBezTo>
                    <a:pt x="476" y="806"/>
                    <a:pt x="484" y="805"/>
                    <a:pt x="491" y="804"/>
                  </a:cubicBezTo>
                  <a:cubicBezTo>
                    <a:pt x="502" y="804"/>
                    <a:pt x="547" y="782"/>
                    <a:pt x="535" y="759"/>
                  </a:cubicBezTo>
                  <a:cubicBezTo>
                    <a:pt x="513" y="726"/>
                    <a:pt x="480" y="704"/>
                    <a:pt x="446" y="693"/>
                  </a:cubicBezTo>
                  <a:lnTo>
                    <a:pt x="446" y="693"/>
                  </a:lnTo>
                  <a:cubicBezTo>
                    <a:pt x="451" y="694"/>
                    <a:pt x="456" y="695"/>
                    <a:pt x="461" y="695"/>
                  </a:cubicBezTo>
                  <a:cubicBezTo>
                    <a:pt x="494" y="695"/>
                    <a:pt x="531" y="666"/>
                    <a:pt x="502" y="637"/>
                  </a:cubicBezTo>
                  <a:cubicBezTo>
                    <a:pt x="424" y="548"/>
                    <a:pt x="335" y="448"/>
                    <a:pt x="268" y="348"/>
                  </a:cubicBezTo>
                  <a:cubicBezTo>
                    <a:pt x="236" y="292"/>
                    <a:pt x="202" y="248"/>
                    <a:pt x="179" y="193"/>
                  </a:cubicBezTo>
                  <a:cubicBezTo>
                    <a:pt x="147" y="137"/>
                    <a:pt x="124" y="70"/>
                    <a:pt x="91" y="15"/>
                  </a:cubicBezTo>
                  <a:cubicBezTo>
                    <a:pt x="86" y="5"/>
                    <a:pt x="72" y="0"/>
                    <a:pt x="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09" name="Google Shape;17609;p24"/>
            <p:cNvSpPr/>
            <p:nvPr/>
          </p:nvSpPr>
          <p:spPr>
            <a:xfrm flipH="1">
              <a:off x="141894" y="-785762"/>
              <a:ext cx="14441" cy="15086"/>
            </a:xfrm>
            <a:custGeom>
              <a:avLst/>
              <a:gdLst/>
              <a:ahLst/>
              <a:cxnLst/>
              <a:rect l="l" t="t" r="r" b="b"/>
              <a:pathLst>
                <a:path w="179" h="187" extrusionOk="0">
                  <a:moveTo>
                    <a:pt x="34" y="0"/>
                  </a:moveTo>
                  <a:cubicBezTo>
                    <a:pt x="26" y="0"/>
                    <a:pt x="18" y="3"/>
                    <a:pt x="13" y="9"/>
                  </a:cubicBezTo>
                  <a:cubicBezTo>
                    <a:pt x="1" y="19"/>
                    <a:pt x="1" y="31"/>
                    <a:pt x="13" y="42"/>
                  </a:cubicBezTo>
                  <a:cubicBezTo>
                    <a:pt x="13" y="53"/>
                    <a:pt x="23" y="64"/>
                    <a:pt x="35" y="76"/>
                  </a:cubicBezTo>
                  <a:cubicBezTo>
                    <a:pt x="45" y="76"/>
                    <a:pt x="57" y="86"/>
                    <a:pt x="57" y="98"/>
                  </a:cubicBezTo>
                  <a:lnTo>
                    <a:pt x="68" y="108"/>
                  </a:lnTo>
                  <a:cubicBezTo>
                    <a:pt x="68" y="120"/>
                    <a:pt x="79" y="120"/>
                    <a:pt x="68" y="120"/>
                  </a:cubicBezTo>
                  <a:lnTo>
                    <a:pt x="79" y="120"/>
                  </a:lnTo>
                  <a:lnTo>
                    <a:pt x="79" y="131"/>
                  </a:lnTo>
                  <a:cubicBezTo>
                    <a:pt x="90" y="142"/>
                    <a:pt x="90" y="153"/>
                    <a:pt x="102" y="165"/>
                  </a:cubicBezTo>
                  <a:cubicBezTo>
                    <a:pt x="112" y="187"/>
                    <a:pt x="134" y="187"/>
                    <a:pt x="157" y="187"/>
                  </a:cubicBezTo>
                  <a:cubicBezTo>
                    <a:pt x="168" y="175"/>
                    <a:pt x="179" y="165"/>
                    <a:pt x="179" y="142"/>
                  </a:cubicBezTo>
                  <a:cubicBezTo>
                    <a:pt x="168" y="120"/>
                    <a:pt x="146" y="86"/>
                    <a:pt x="134" y="64"/>
                  </a:cubicBezTo>
                  <a:cubicBezTo>
                    <a:pt x="112" y="42"/>
                    <a:pt x="90" y="19"/>
                    <a:pt x="57" y="9"/>
                  </a:cubicBezTo>
                  <a:cubicBezTo>
                    <a:pt x="51" y="3"/>
                    <a:pt x="43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10" name="Google Shape;17610;p24"/>
            <p:cNvSpPr/>
            <p:nvPr/>
          </p:nvSpPr>
          <p:spPr>
            <a:xfrm flipH="1">
              <a:off x="46779" y="-781405"/>
              <a:ext cx="163367" cy="103103"/>
            </a:xfrm>
            <a:custGeom>
              <a:avLst/>
              <a:gdLst/>
              <a:ahLst/>
              <a:cxnLst/>
              <a:rect l="l" t="t" r="r" b="b"/>
              <a:pathLst>
                <a:path w="2025" h="1278" extrusionOk="0">
                  <a:moveTo>
                    <a:pt x="1283" y="1"/>
                  </a:moveTo>
                  <a:cubicBezTo>
                    <a:pt x="1143" y="1"/>
                    <a:pt x="982" y="31"/>
                    <a:pt x="801" y="111"/>
                  </a:cubicBezTo>
                  <a:cubicBezTo>
                    <a:pt x="1" y="466"/>
                    <a:pt x="357" y="1278"/>
                    <a:pt x="357" y="1278"/>
                  </a:cubicBezTo>
                  <a:lnTo>
                    <a:pt x="1246" y="1223"/>
                  </a:lnTo>
                  <a:lnTo>
                    <a:pt x="1569" y="1045"/>
                  </a:lnTo>
                  <a:lnTo>
                    <a:pt x="2025" y="377"/>
                  </a:lnTo>
                  <a:cubicBezTo>
                    <a:pt x="2025" y="377"/>
                    <a:pt x="1776" y="1"/>
                    <a:pt x="12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11" name="Google Shape;17611;p24"/>
            <p:cNvSpPr/>
            <p:nvPr/>
          </p:nvSpPr>
          <p:spPr>
            <a:xfrm flipH="1">
              <a:off x="58397" y="-818113"/>
              <a:ext cx="165142" cy="130209"/>
            </a:xfrm>
            <a:custGeom>
              <a:avLst/>
              <a:gdLst/>
              <a:ahLst/>
              <a:cxnLst/>
              <a:rect l="l" t="t" r="r" b="b"/>
              <a:pathLst>
                <a:path w="2047" h="1614" extrusionOk="0">
                  <a:moveTo>
                    <a:pt x="1520" y="0"/>
                  </a:moveTo>
                  <a:cubicBezTo>
                    <a:pt x="1494" y="0"/>
                    <a:pt x="1466" y="19"/>
                    <a:pt x="1491" y="42"/>
                  </a:cubicBezTo>
                  <a:cubicBezTo>
                    <a:pt x="1568" y="143"/>
                    <a:pt x="1646" y="232"/>
                    <a:pt x="1713" y="332"/>
                  </a:cubicBezTo>
                  <a:cubicBezTo>
                    <a:pt x="1702" y="332"/>
                    <a:pt x="1691" y="343"/>
                    <a:pt x="1691" y="365"/>
                  </a:cubicBezTo>
                  <a:cubicBezTo>
                    <a:pt x="1713" y="388"/>
                    <a:pt x="1724" y="410"/>
                    <a:pt x="1735" y="432"/>
                  </a:cubicBezTo>
                  <a:lnTo>
                    <a:pt x="1702" y="398"/>
                  </a:lnTo>
                  <a:cubicBezTo>
                    <a:pt x="1679" y="398"/>
                    <a:pt x="1669" y="398"/>
                    <a:pt x="1657" y="410"/>
                  </a:cubicBezTo>
                  <a:cubicBezTo>
                    <a:pt x="1624" y="354"/>
                    <a:pt x="1590" y="309"/>
                    <a:pt x="1546" y="254"/>
                  </a:cubicBezTo>
                  <a:cubicBezTo>
                    <a:pt x="1513" y="220"/>
                    <a:pt x="1491" y="187"/>
                    <a:pt x="1457" y="165"/>
                  </a:cubicBezTo>
                  <a:cubicBezTo>
                    <a:pt x="1424" y="121"/>
                    <a:pt x="1390" y="87"/>
                    <a:pt x="1357" y="54"/>
                  </a:cubicBezTo>
                  <a:cubicBezTo>
                    <a:pt x="1353" y="46"/>
                    <a:pt x="1342" y="42"/>
                    <a:pt x="1330" y="42"/>
                  </a:cubicBezTo>
                  <a:cubicBezTo>
                    <a:pt x="1308" y="42"/>
                    <a:pt x="1283" y="54"/>
                    <a:pt x="1290" y="76"/>
                  </a:cubicBezTo>
                  <a:cubicBezTo>
                    <a:pt x="1313" y="154"/>
                    <a:pt x="1390" y="210"/>
                    <a:pt x="1435" y="265"/>
                  </a:cubicBezTo>
                  <a:cubicBezTo>
                    <a:pt x="1501" y="332"/>
                    <a:pt x="1557" y="410"/>
                    <a:pt x="1602" y="487"/>
                  </a:cubicBezTo>
                  <a:cubicBezTo>
                    <a:pt x="1646" y="566"/>
                    <a:pt x="1691" y="643"/>
                    <a:pt x="1713" y="732"/>
                  </a:cubicBezTo>
                  <a:cubicBezTo>
                    <a:pt x="1735" y="776"/>
                    <a:pt x="1746" y="832"/>
                    <a:pt x="1758" y="877"/>
                  </a:cubicBezTo>
                  <a:lnTo>
                    <a:pt x="1758" y="921"/>
                  </a:lnTo>
                  <a:cubicBezTo>
                    <a:pt x="1758" y="932"/>
                    <a:pt x="1746" y="932"/>
                    <a:pt x="1746" y="932"/>
                  </a:cubicBezTo>
                  <a:lnTo>
                    <a:pt x="1746" y="888"/>
                  </a:lnTo>
                  <a:cubicBezTo>
                    <a:pt x="1746" y="865"/>
                    <a:pt x="1724" y="855"/>
                    <a:pt x="1702" y="855"/>
                  </a:cubicBezTo>
                  <a:cubicBezTo>
                    <a:pt x="1691" y="832"/>
                    <a:pt x="1691" y="810"/>
                    <a:pt x="1679" y="788"/>
                  </a:cubicBezTo>
                  <a:cubicBezTo>
                    <a:pt x="1669" y="766"/>
                    <a:pt x="1646" y="743"/>
                    <a:pt x="1624" y="721"/>
                  </a:cubicBezTo>
                  <a:cubicBezTo>
                    <a:pt x="1624" y="710"/>
                    <a:pt x="1602" y="710"/>
                    <a:pt x="1590" y="710"/>
                  </a:cubicBezTo>
                  <a:cubicBezTo>
                    <a:pt x="1580" y="721"/>
                    <a:pt x="1568" y="721"/>
                    <a:pt x="1568" y="743"/>
                  </a:cubicBezTo>
                  <a:cubicBezTo>
                    <a:pt x="1580" y="766"/>
                    <a:pt x="1580" y="788"/>
                    <a:pt x="1590" y="810"/>
                  </a:cubicBezTo>
                  <a:cubicBezTo>
                    <a:pt x="1602" y="832"/>
                    <a:pt x="1602" y="855"/>
                    <a:pt x="1613" y="877"/>
                  </a:cubicBezTo>
                  <a:cubicBezTo>
                    <a:pt x="1613" y="910"/>
                    <a:pt x="1624" y="944"/>
                    <a:pt x="1624" y="966"/>
                  </a:cubicBezTo>
                  <a:cubicBezTo>
                    <a:pt x="1613" y="966"/>
                    <a:pt x="1602" y="977"/>
                    <a:pt x="1590" y="977"/>
                  </a:cubicBezTo>
                  <a:cubicBezTo>
                    <a:pt x="1590" y="944"/>
                    <a:pt x="1580" y="910"/>
                    <a:pt x="1568" y="888"/>
                  </a:cubicBezTo>
                  <a:cubicBezTo>
                    <a:pt x="1535" y="810"/>
                    <a:pt x="1501" y="754"/>
                    <a:pt x="1457" y="699"/>
                  </a:cubicBezTo>
                  <a:cubicBezTo>
                    <a:pt x="1449" y="687"/>
                    <a:pt x="1436" y="682"/>
                    <a:pt x="1423" y="682"/>
                  </a:cubicBezTo>
                  <a:cubicBezTo>
                    <a:pt x="1399" y="682"/>
                    <a:pt x="1376" y="699"/>
                    <a:pt x="1390" y="721"/>
                  </a:cubicBezTo>
                  <a:cubicBezTo>
                    <a:pt x="1435" y="810"/>
                    <a:pt x="1479" y="899"/>
                    <a:pt x="1501" y="988"/>
                  </a:cubicBezTo>
                  <a:lnTo>
                    <a:pt x="1468" y="921"/>
                  </a:lnTo>
                  <a:cubicBezTo>
                    <a:pt x="1424" y="843"/>
                    <a:pt x="1368" y="776"/>
                    <a:pt x="1313" y="710"/>
                  </a:cubicBezTo>
                  <a:cubicBezTo>
                    <a:pt x="1212" y="566"/>
                    <a:pt x="1079" y="443"/>
                    <a:pt x="945" y="332"/>
                  </a:cubicBezTo>
                  <a:cubicBezTo>
                    <a:pt x="939" y="325"/>
                    <a:pt x="929" y="322"/>
                    <a:pt x="920" y="322"/>
                  </a:cubicBezTo>
                  <a:cubicBezTo>
                    <a:pt x="898" y="322"/>
                    <a:pt x="877" y="338"/>
                    <a:pt x="901" y="354"/>
                  </a:cubicBezTo>
                  <a:cubicBezTo>
                    <a:pt x="1023" y="477"/>
                    <a:pt x="1135" y="598"/>
                    <a:pt x="1234" y="732"/>
                  </a:cubicBezTo>
                  <a:cubicBezTo>
                    <a:pt x="1268" y="776"/>
                    <a:pt x="1290" y="821"/>
                    <a:pt x="1313" y="865"/>
                  </a:cubicBezTo>
                  <a:cubicBezTo>
                    <a:pt x="1301" y="843"/>
                    <a:pt x="1290" y="821"/>
                    <a:pt x="1268" y="799"/>
                  </a:cubicBezTo>
                  <a:cubicBezTo>
                    <a:pt x="1257" y="799"/>
                    <a:pt x="1257" y="788"/>
                    <a:pt x="1246" y="776"/>
                  </a:cubicBezTo>
                  <a:cubicBezTo>
                    <a:pt x="1246" y="766"/>
                    <a:pt x="1234" y="766"/>
                    <a:pt x="1234" y="754"/>
                  </a:cubicBezTo>
                  <a:cubicBezTo>
                    <a:pt x="1157" y="643"/>
                    <a:pt x="1034" y="566"/>
                    <a:pt x="923" y="499"/>
                  </a:cubicBezTo>
                  <a:cubicBezTo>
                    <a:pt x="917" y="495"/>
                    <a:pt x="909" y="493"/>
                    <a:pt x="901" y="493"/>
                  </a:cubicBezTo>
                  <a:cubicBezTo>
                    <a:pt x="865" y="493"/>
                    <a:pt x="820" y="527"/>
                    <a:pt x="856" y="554"/>
                  </a:cubicBezTo>
                  <a:cubicBezTo>
                    <a:pt x="967" y="621"/>
                    <a:pt x="1056" y="710"/>
                    <a:pt x="1145" y="810"/>
                  </a:cubicBezTo>
                  <a:cubicBezTo>
                    <a:pt x="1123" y="788"/>
                    <a:pt x="1101" y="766"/>
                    <a:pt x="1068" y="754"/>
                  </a:cubicBezTo>
                  <a:cubicBezTo>
                    <a:pt x="1046" y="754"/>
                    <a:pt x="990" y="766"/>
                    <a:pt x="1023" y="799"/>
                  </a:cubicBezTo>
                  <a:cubicBezTo>
                    <a:pt x="1070" y="855"/>
                    <a:pt x="1116" y="918"/>
                    <a:pt x="1157" y="977"/>
                  </a:cubicBezTo>
                  <a:lnTo>
                    <a:pt x="1157" y="977"/>
                  </a:lnTo>
                  <a:cubicBezTo>
                    <a:pt x="1105" y="925"/>
                    <a:pt x="1053" y="874"/>
                    <a:pt x="1001" y="832"/>
                  </a:cubicBezTo>
                  <a:cubicBezTo>
                    <a:pt x="878" y="721"/>
                    <a:pt x="757" y="621"/>
                    <a:pt x="656" y="499"/>
                  </a:cubicBezTo>
                  <a:cubicBezTo>
                    <a:pt x="653" y="492"/>
                    <a:pt x="647" y="490"/>
                    <a:pt x="640" y="490"/>
                  </a:cubicBezTo>
                  <a:cubicBezTo>
                    <a:pt x="624" y="490"/>
                    <a:pt x="604" y="505"/>
                    <a:pt x="612" y="521"/>
                  </a:cubicBezTo>
                  <a:cubicBezTo>
                    <a:pt x="701" y="655"/>
                    <a:pt x="812" y="754"/>
                    <a:pt x="923" y="865"/>
                  </a:cubicBezTo>
                  <a:cubicBezTo>
                    <a:pt x="979" y="910"/>
                    <a:pt x="1034" y="966"/>
                    <a:pt x="1090" y="1021"/>
                  </a:cubicBezTo>
                  <a:cubicBezTo>
                    <a:pt x="1112" y="1055"/>
                    <a:pt x="1135" y="1077"/>
                    <a:pt x="1157" y="1110"/>
                  </a:cubicBezTo>
                  <a:cubicBezTo>
                    <a:pt x="1157" y="1122"/>
                    <a:pt x="1168" y="1132"/>
                    <a:pt x="1168" y="1132"/>
                  </a:cubicBezTo>
                  <a:lnTo>
                    <a:pt x="1168" y="1144"/>
                  </a:lnTo>
                  <a:cubicBezTo>
                    <a:pt x="1179" y="1144"/>
                    <a:pt x="1179" y="1144"/>
                    <a:pt x="1179" y="1155"/>
                  </a:cubicBezTo>
                  <a:cubicBezTo>
                    <a:pt x="1168" y="1155"/>
                    <a:pt x="1168" y="1144"/>
                    <a:pt x="1157" y="1144"/>
                  </a:cubicBezTo>
                  <a:cubicBezTo>
                    <a:pt x="1149" y="1136"/>
                    <a:pt x="1135" y="1128"/>
                    <a:pt x="1120" y="1128"/>
                  </a:cubicBezTo>
                  <a:cubicBezTo>
                    <a:pt x="1114" y="1128"/>
                    <a:pt x="1107" y="1129"/>
                    <a:pt x="1101" y="1132"/>
                  </a:cubicBezTo>
                  <a:cubicBezTo>
                    <a:pt x="1090" y="1144"/>
                    <a:pt x="1079" y="1155"/>
                    <a:pt x="1090" y="1177"/>
                  </a:cubicBezTo>
                  <a:lnTo>
                    <a:pt x="1090" y="1188"/>
                  </a:lnTo>
                  <a:lnTo>
                    <a:pt x="1034" y="1132"/>
                  </a:lnTo>
                  <a:cubicBezTo>
                    <a:pt x="1029" y="1127"/>
                    <a:pt x="1018" y="1124"/>
                    <a:pt x="1007" y="1124"/>
                  </a:cubicBezTo>
                  <a:cubicBezTo>
                    <a:pt x="995" y="1124"/>
                    <a:pt x="984" y="1127"/>
                    <a:pt x="979" y="1132"/>
                  </a:cubicBezTo>
                  <a:cubicBezTo>
                    <a:pt x="957" y="1144"/>
                    <a:pt x="945" y="1166"/>
                    <a:pt x="967" y="1177"/>
                  </a:cubicBezTo>
                  <a:cubicBezTo>
                    <a:pt x="979" y="1188"/>
                    <a:pt x="979" y="1199"/>
                    <a:pt x="990" y="1211"/>
                  </a:cubicBezTo>
                  <a:lnTo>
                    <a:pt x="890" y="1110"/>
                  </a:lnTo>
                  <a:cubicBezTo>
                    <a:pt x="779" y="999"/>
                    <a:pt x="668" y="888"/>
                    <a:pt x="567" y="776"/>
                  </a:cubicBezTo>
                  <a:cubicBezTo>
                    <a:pt x="561" y="770"/>
                    <a:pt x="552" y="767"/>
                    <a:pt x="544" y="767"/>
                  </a:cubicBezTo>
                  <a:cubicBezTo>
                    <a:pt x="524" y="767"/>
                    <a:pt x="507" y="783"/>
                    <a:pt x="523" y="799"/>
                  </a:cubicBezTo>
                  <a:cubicBezTo>
                    <a:pt x="634" y="932"/>
                    <a:pt x="734" y="1066"/>
                    <a:pt x="856" y="1188"/>
                  </a:cubicBezTo>
                  <a:cubicBezTo>
                    <a:pt x="868" y="1188"/>
                    <a:pt x="868" y="1199"/>
                    <a:pt x="878" y="1199"/>
                  </a:cubicBezTo>
                  <a:cubicBezTo>
                    <a:pt x="868" y="1211"/>
                    <a:pt x="856" y="1211"/>
                    <a:pt x="856" y="1211"/>
                  </a:cubicBezTo>
                  <a:cubicBezTo>
                    <a:pt x="823" y="1188"/>
                    <a:pt x="801" y="1166"/>
                    <a:pt x="767" y="1144"/>
                  </a:cubicBezTo>
                  <a:lnTo>
                    <a:pt x="734" y="1144"/>
                  </a:lnTo>
                  <a:cubicBezTo>
                    <a:pt x="734" y="1132"/>
                    <a:pt x="723" y="1122"/>
                    <a:pt x="712" y="1110"/>
                  </a:cubicBezTo>
                  <a:cubicBezTo>
                    <a:pt x="623" y="1010"/>
                    <a:pt x="534" y="899"/>
                    <a:pt x="456" y="788"/>
                  </a:cubicBezTo>
                  <a:cubicBezTo>
                    <a:pt x="447" y="779"/>
                    <a:pt x="435" y="776"/>
                    <a:pt x="425" y="776"/>
                  </a:cubicBezTo>
                  <a:cubicBezTo>
                    <a:pt x="409" y="776"/>
                    <a:pt x="398" y="785"/>
                    <a:pt x="411" y="799"/>
                  </a:cubicBezTo>
                  <a:cubicBezTo>
                    <a:pt x="478" y="921"/>
                    <a:pt x="567" y="1043"/>
                    <a:pt x="656" y="1155"/>
                  </a:cubicBezTo>
                  <a:cubicBezTo>
                    <a:pt x="701" y="1211"/>
                    <a:pt x="757" y="1266"/>
                    <a:pt x="801" y="1322"/>
                  </a:cubicBezTo>
                  <a:lnTo>
                    <a:pt x="846" y="1366"/>
                  </a:lnTo>
                  <a:cubicBezTo>
                    <a:pt x="834" y="1355"/>
                    <a:pt x="823" y="1355"/>
                    <a:pt x="812" y="1344"/>
                  </a:cubicBezTo>
                  <a:cubicBezTo>
                    <a:pt x="812" y="1344"/>
                    <a:pt x="789" y="1344"/>
                    <a:pt x="789" y="1355"/>
                  </a:cubicBezTo>
                  <a:lnTo>
                    <a:pt x="779" y="1355"/>
                  </a:lnTo>
                  <a:lnTo>
                    <a:pt x="757" y="1333"/>
                  </a:lnTo>
                  <a:cubicBezTo>
                    <a:pt x="701" y="1277"/>
                    <a:pt x="656" y="1221"/>
                    <a:pt x="601" y="1166"/>
                  </a:cubicBezTo>
                  <a:lnTo>
                    <a:pt x="467" y="999"/>
                  </a:lnTo>
                  <a:cubicBezTo>
                    <a:pt x="456" y="988"/>
                    <a:pt x="445" y="988"/>
                    <a:pt x="445" y="977"/>
                  </a:cubicBezTo>
                  <a:cubicBezTo>
                    <a:pt x="401" y="921"/>
                    <a:pt x="367" y="855"/>
                    <a:pt x="312" y="810"/>
                  </a:cubicBezTo>
                  <a:cubicBezTo>
                    <a:pt x="306" y="807"/>
                    <a:pt x="300" y="806"/>
                    <a:pt x="294" y="806"/>
                  </a:cubicBezTo>
                  <a:cubicBezTo>
                    <a:pt x="279" y="806"/>
                    <a:pt x="267" y="816"/>
                    <a:pt x="267" y="832"/>
                  </a:cubicBezTo>
                  <a:cubicBezTo>
                    <a:pt x="278" y="899"/>
                    <a:pt x="334" y="966"/>
                    <a:pt x="378" y="1033"/>
                  </a:cubicBezTo>
                  <a:cubicBezTo>
                    <a:pt x="423" y="1088"/>
                    <a:pt x="467" y="1155"/>
                    <a:pt x="523" y="1211"/>
                  </a:cubicBezTo>
                  <a:cubicBezTo>
                    <a:pt x="601" y="1310"/>
                    <a:pt x="678" y="1389"/>
                    <a:pt x="757" y="1478"/>
                  </a:cubicBezTo>
                  <a:cubicBezTo>
                    <a:pt x="723" y="1466"/>
                    <a:pt x="701" y="1444"/>
                    <a:pt x="678" y="1433"/>
                  </a:cubicBezTo>
                  <a:cubicBezTo>
                    <a:pt x="612" y="1399"/>
                    <a:pt x="567" y="1355"/>
                    <a:pt x="523" y="1300"/>
                  </a:cubicBezTo>
                  <a:cubicBezTo>
                    <a:pt x="411" y="1199"/>
                    <a:pt x="322" y="1077"/>
                    <a:pt x="211" y="977"/>
                  </a:cubicBezTo>
                  <a:cubicBezTo>
                    <a:pt x="207" y="975"/>
                    <a:pt x="203" y="974"/>
                    <a:pt x="198" y="974"/>
                  </a:cubicBezTo>
                  <a:cubicBezTo>
                    <a:pt x="175" y="974"/>
                    <a:pt x="148" y="992"/>
                    <a:pt x="167" y="1010"/>
                  </a:cubicBezTo>
                  <a:cubicBezTo>
                    <a:pt x="278" y="1122"/>
                    <a:pt x="356" y="1244"/>
                    <a:pt x="467" y="1355"/>
                  </a:cubicBezTo>
                  <a:cubicBezTo>
                    <a:pt x="512" y="1399"/>
                    <a:pt x="567" y="1444"/>
                    <a:pt x="623" y="1488"/>
                  </a:cubicBezTo>
                  <a:cubicBezTo>
                    <a:pt x="645" y="1500"/>
                    <a:pt x="668" y="1522"/>
                    <a:pt x="690" y="1533"/>
                  </a:cubicBezTo>
                  <a:lnTo>
                    <a:pt x="656" y="1533"/>
                  </a:lnTo>
                  <a:cubicBezTo>
                    <a:pt x="645" y="1533"/>
                    <a:pt x="634" y="1544"/>
                    <a:pt x="634" y="1544"/>
                  </a:cubicBezTo>
                  <a:cubicBezTo>
                    <a:pt x="500" y="1510"/>
                    <a:pt x="389" y="1411"/>
                    <a:pt x="300" y="1310"/>
                  </a:cubicBezTo>
                  <a:cubicBezTo>
                    <a:pt x="178" y="1177"/>
                    <a:pt x="78" y="1010"/>
                    <a:pt x="67" y="832"/>
                  </a:cubicBezTo>
                  <a:cubicBezTo>
                    <a:pt x="62" y="818"/>
                    <a:pt x="50" y="812"/>
                    <a:pt x="37" y="812"/>
                  </a:cubicBezTo>
                  <a:cubicBezTo>
                    <a:pt x="19" y="812"/>
                    <a:pt x="0" y="824"/>
                    <a:pt x="0" y="843"/>
                  </a:cubicBezTo>
                  <a:cubicBezTo>
                    <a:pt x="11" y="1043"/>
                    <a:pt x="111" y="1211"/>
                    <a:pt x="245" y="1366"/>
                  </a:cubicBezTo>
                  <a:cubicBezTo>
                    <a:pt x="348" y="1490"/>
                    <a:pt x="489" y="1613"/>
                    <a:pt x="659" y="1613"/>
                  </a:cubicBezTo>
                  <a:cubicBezTo>
                    <a:pt x="673" y="1613"/>
                    <a:pt x="687" y="1613"/>
                    <a:pt x="701" y="1611"/>
                  </a:cubicBezTo>
                  <a:cubicBezTo>
                    <a:pt x="712" y="1611"/>
                    <a:pt x="712" y="1599"/>
                    <a:pt x="723" y="1599"/>
                  </a:cubicBezTo>
                  <a:cubicBezTo>
                    <a:pt x="734" y="1599"/>
                    <a:pt x="734" y="1589"/>
                    <a:pt x="745" y="1589"/>
                  </a:cubicBezTo>
                  <a:lnTo>
                    <a:pt x="779" y="1589"/>
                  </a:lnTo>
                  <a:cubicBezTo>
                    <a:pt x="789" y="1589"/>
                    <a:pt x="801" y="1577"/>
                    <a:pt x="801" y="1567"/>
                  </a:cubicBezTo>
                  <a:lnTo>
                    <a:pt x="812" y="1567"/>
                  </a:lnTo>
                  <a:cubicBezTo>
                    <a:pt x="823" y="1567"/>
                    <a:pt x="823" y="1567"/>
                    <a:pt x="834" y="1555"/>
                  </a:cubicBezTo>
                  <a:cubicBezTo>
                    <a:pt x="846" y="1567"/>
                    <a:pt x="846" y="1567"/>
                    <a:pt x="846" y="1577"/>
                  </a:cubicBezTo>
                  <a:cubicBezTo>
                    <a:pt x="851" y="1583"/>
                    <a:pt x="859" y="1586"/>
                    <a:pt x="869" y="1586"/>
                  </a:cubicBezTo>
                  <a:cubicBezTo>
                    <a:pt x="878" y="1586"/>
                    <a:pt x="890" y="1583"/>
                    <a:pt x="901" y="1577"/>
                  </a:cubicBezTo>
                  <a:cubicBezTo>
                    <a:pt x="935" y="1577"/>
                    <a:pt x="979" y="1555"/>
                    <a:pt x="1012" y="1533"/>
                  </a:cubicBezTo>
                  <a:lnTo>
                    <a:pt x="1023" y="1533"/>
                  </a:lnTo>
                  <a:cubicBezTo>
                    <a:pt x="1046" y="1533"/>
                    <a:pt x="1056" y="1533"/>
                    <a:pt x="1068" y="1522"/>
                  </a:cubicBezTo>
                  <a:cubicBezTo>
                    <a:pt x="1090" y="1510"/>
                    <a:pt x="1101" y="1500"/>
                    <a:pt x="1090" y="1488"/>
                  </a:cubicBezTo>
                  <a:cubicBezTo>
                    <a:pt x="1101" y="1478"/>
                    <a:pt x="1112" y="1478"/>
                    <a:pt x="1112" y="1466"/>
                  </a:cubicBezTo>
                  <a:lnTo>
                    <a:pt x="1123" y="1466"/>
                  </a:lnTo>
                  <a:cubicBezTo>
                    <a:pt x="1134" y="1472"/>
                    <a:pt x="1145" y="1475"/>
                    <a:pt x="1155" y="1475"/>
                  </a:cubicBezTo>
                  <a:cubicBezTo>
                    <a:pt x="1165" y="1475"/>
                    <a:pt x="1173" y="1472"/>
                    <a:pt x="1179" y="1466"/>
                  </a:cubicBezTo>
                  <a:lnTo>
                    <a:pt x="1190" y="1466"/>
                  </a:lnTo>
                  <a:cubicBezTo>
                    <a:pt x="1201" y="1478"/>
                    <a:pt x="1224" y="1478"/>
                    <a:pt x="1257" y="1478"/>
                  </a:cubicBezTo>
                  <a:cubicBezTo>
                    <a:pt x="1279" y="1478"/>
                    <a:pt x="1301" y="1455"/>
                    <a:pt x="1301" y="1433"/>
                  </a:cubicBezTo>
                  <a:cubicBezTo>
                    <a:pt x="1301" y="1411"/>
                    <a:pt x="1290" y="1399"/>
                    <a:pt x="1279" y="1389"/>
                  </a:cubicBezTo>
                  <a:cubicBezTo>
                    <a:pt x="1301" y="1377"/>
                    <a:pt x="1323" y="1355"/>
                    <a:pt x="1335" y="1344"/>
                  </a:cubicBezTo>
                  <a:cubicBezTo>
                    <a:pt x="1346" y="1355"/>
                    <a:pt x="1368" y="1355"/>
                    <a:pt x="1379" y="1355"/>
                  </a:cubicBezTo>
                  <a:cubicBezTo>
                    <a:pt x="1446" y="1344"/>
                    <a:pt x="1513" y="1300"/>
                    <a:pt x="1557" y="1244"/>
                  </a:cubicBezTo>
                  <a:cubicBezTo>
                    <a:pt x="1580" y="1233"/>
                    <a:pt x="1590" y="1211"/>
                    <a:pt x="1602" y="1188"/>
                  </a:cubicBezTo>
                  <a:cubicBezTo>
                    <a:pt x="1613" y="1188"/>
                    <a:pt x="1613" y="1177"/>
                    <a:pt x="1624" y="1177"/>
                  </a:cubicBezTo>
                  <a:cubicBezTo>
                    <a:pt x="1679" y="1166"/>
                    <a:pt x="1691" y="1122"/>
                    <a:pt x="1691" y="1066"/>
                  </a:cubicBezTo>
                  <a:cubicBezTo>
                    <a:pt x="1702" y="1066"/>
                    <a:pt x="1724" y="1055"/>
                    <a:pt x="1724" y="1043"/>
                  </a:cubicBezTo>
                  <a:cubicBezTo>
                    <a:pt x="1731" y="1043"/>
                    <a:pt x="1734" y="1048"/>
                    <a:pt x="1738" y="1048"/>
                  </a:cubicBezTo>
                  <a:cubicBezTo>
                    <a:pt x="1740" y="1048"/>
                    <a:pt x="1742" y="1047"/>
                    <a:pt x="1746" y="1043"/>
                  </a:cubicBezTo>
                  <a:cubicBezTo>
                    <a:pt x="1746" y="1043"/>
                    <a:pt x="1758" y="1043"/>
                    <a:pt x="1768" y="1033"/>
                  </a:cubicBezTo>
                  <a:lnTo>
                    <a:pt x="1780" y="1033"/>
                  </a:lnTo>
                  <a:cubicBezTo>
                    <a:pt x="1783" y="1036"/>
                    <a:pt x="1787" y="1037"/>
                    <a:pt x="1791" y="1037"/>
                  </a:cubicBezTo>
                  <a:cubicBezTo>
                    <a:pt x="1802" y="1037"/>
                    <a:pt x="1816" y="1029"/>
                    <a:pt x="1824" y="1021"/>
                  </a:cubicBezTo>
                  <a:cubicBezTo>
                    <a:pt x="1835" y="988"/>
                    <a:pt x="1835" y="954"/>
                    <a:pt x="1835" y="932"/>
                  </a:cubicBezTo>
                  <a:cubicBezTo>
                    <a:pt x="1847" y="932"/>
                    <a:pt x="1857" y="932"/>
                    <a:pt x="1869" y="921"/>
                  </a:cubicBezTo>
                  <a:cubicBezTo>
                    <a:pt x="1879" y="910"/>
                    <a:pt x="1879" y="888"/>
                    <a:pt x="1879" y="865"/>
                  </a:cubicBezTo>
                  <a:cubicBezTo>
                    <a:pt x="1891" y="865"/>
                    <a:pt x="1902" y="855"/>
                    <a:pt x="1902" y="843"/>
                  </a:cubicBezTo>
                  <a:lnTo>
                    <a:pt x="1902" y="799"/>
                  </a:lnTo>
                  <a:cubicBezTo>
                    <a:pt x="1906" y="807"/>
                    <a:pt x="1916" y="811"/>
                    <a:pt x="1926" y="811"/>
                  </a:cubicBezTo>
                  <a:cubicBezTo>
                    <a:pt x="1943" y="811"/>
                    <a:pt x="1962" y="802"/>
                    <a:pt x="1968" y="788"/>
                  </a:cubicBezTo>
                  <a:cubicBezTo>
                    <a:pt x="1968" y="776"/>
                    <a:pt x="1980" y="754"/>
                    <a:pt x="1980" y="743"/>
                  </a:cubicBezTo>
                  <a:lnTo>
                    <a:pt x="1980" y="754"/>
                  </a:lnTo>
                  <a:lnTo>
                    <a:pt x="2013" y="754"/>
                  </a:lnTo>
                  <a:cubicBezTo>
                    <a:pt x="2024" y="754"/>
                    <a:pt x="2024" y="754"/>
                    <a:pt x="2035" y="743"/>
                  </a:cubicBezTo>
                  <a:cubicBezTo>
                    <a:pt x="2047" y="743"/>
                    <a:pt x="2047" y="732"/>
                    <a:pt x="2047" y="721"/>
                  </a:cubicBezTo>
                  <a:lnTo>
                    <a:pt x="2047" y="655"/>
                  </a:lnTo>
                  <a:cubicBezTo>
                    <a:pt x="2047" y="632"/>
                    <a:pt x="2035" y="610"/>
                    <a:pt x="2035" y="588"/>
                  </a:cubicBezTo>
                  <a:cubicBezTo>
                    <a:pt x="2024" y="576"/>
                    <a:pt x="2024" y="576"/>
                    <a:pt x="2024" y="566"/>
                  </a:cubicBezTo>
                  <a:lnTo>
                    <a:pt x="2002" y="566"/>
                  </a:lnTo>
                  <a:cubicBezTo>
                    <a:pt x="1980" y="566"/>
                    <a:pt x="1968" y="576"/>
                    <a:pt x="1968" y="588"/>
                  </a:cubicBezTo>
                  <a:lnTo>
                    <a:pt x="1968" y="665"/>
                  </a:lnTo>
                  <a:lnTo>
                    <a:pt x="1968" y="677"/>
                  </a:lnTo>
                  <a:cubicBezTo>
                    <a:pt x="1968" y="643"/>
                    <a:pt x="1946" y="610"/>
                    <a:pt x="1946" y="576"/>
                  </a:cubicBezTo>
                  <a:cubicBezTo>
                    <a:pt x="1913" y="509"/>
                    <a:pt x="1879" y="432"/>
                    <a:pt x="1847" y="376"/>
                  </a:cubicBezTo>
                  <a:cubicBezTo>
                    <a:pt x="1758" y="243"/>
                    <a:pt x="1657" y="121"/>
                    <a:pt x="1546" y="9"/>
                  </a:cubicBezTo>
                  <a:cubicBezTo>
                    <a:pt x="1540" y="3"/>
                    <a:pt x="1530" y="0"/>
                    <a:pt x="15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12" name="Google Shape;17612;p24"/>
            <p:cNvSpPr/>
            <p:nvPr/>
          </p:nvSpPr>
          <p:spPr>
            <a:xfrm flipH="1">
              <a:off x="65817" y="-796249"/>
              <a:ext cx="40257" cy="57844"/>
            </a:xfrm>
            <a:custGeom>
              <a:avLst/>
              <a:gdLst/>
              <a:ahLst/>
              <a:cxnLst/>
              <a:rect l="l" t="t" r="r" b="b"/>
              <a:pathLst>
                <a:path w="499" h="717" extrusionOk="0">
                  <a:moveTo>
                    <a:pt x="304" y="475"/>
                  </a:moveTo>
                  <a:cubicBezTo>
                    <a:pt x="314" y="486"/>
                    <a:pt x="324" y="507"/>
                    <a:pt x="324" y="528"/>
                  </a:cubicBezTo>
                  <a:cubicBezTo>
                    <a:pt x="318" y="510"/>
                    <a:pt x="311" y="492"/>
                    <a:pt x="304" y="475"/>
                  </a:cubicBezTo>
                  <a:close/>
                  <a:moveTo>
                    <a:pt x="22" y="1"/>
                  </a:moveTo>
                  <a:cubicBezTo>
                    <a:pt x="12" y="1"/>
                    <a:pt x="1" y="9"/>
                    <a:pt x="1" y="16"/>
                  </a:cubicBezTo>
                  <a:cubicBezTo>
                    <a:pt x="134" y="216"/>
                    <a:pt x="246" y="428"/>
                    <a:pt x="312" y="661"/>
                  </a:cubicBezTo>
                  <a:cubicBezTo>
                    <a:pt x="324" y="661"/>
                    <a:pt x="334" y="673"/>
                    <a:pt x="334" y="673"/>
                  </a:cubicBezTo>
                  <a:lnTo>
                    <a:pt x="334" y="683"/>
                  </a:lnTo>
                  <a:cubicBezTo>
                    <a:pt x="340" y="706"/>
                    <a:pt x="363" y="717"/>
                    <a:pt x="383" y="717"/>
                  </a:cubicBezTo>
                  <a:cubicBezTo>
                    <a:pt x="404" y="717"/>
                    <a:pt x="423" y="706"/>
                    <a:pt x="423" y="683"/>
                  </a:cubicBezTo>
                  <a:cubicBezTo>
                    <a:pt x="435" y="639"/>
                    <a:pt x="435" y="594"/>
                    <a:pt x="435" y="561"/>
                  </a:cubicBezTo>
                  <a:lnTo>
                    <a:pt x="435" y="550"/>
                  </a:lnTo>
                  <a:cubicBezTo>
                    <a:pt x="441" y="553"/>
                    <a:pt x="449" y="554"/>
                    <a:pt x="456" y="554"/>
                  </a:cubicBezTo>
                  <a:cubicBezTo>
                    <a:pt x="477" y="554"/>
                    <a:pt x="499" y="544"/>
                    <a:pt x="490" y="528"/>
                  </a:cubicBezTo>
                  <a:cubicBezTo>
                    <a:pt x="490" y="495"/>
                    <a:pt x="468" y="472"/>
                    <a:pt x="457" y="450"/>
                  </a:cubicBezTo>
                  <a:cubicBezTo>
                    <a:pt x="446" y="428"/>
                    <a:pt x="435" y="394"/>
                    <a:pt x="435" y="372"/>
                  </a:cubicBezTo>
                  <a:cubicBezTo>
                    <a:pt x="423" y="372"/>
                    <a:pt x="423" y="361"/>
                    <a:pt x="423" y="361"/>
                  </a:cubicBezTo>
                  <a:cubicBezTo>
                    <a:pt x="423" y="305"/>
                    <a:pt x="413" y="250"/>
                    <a:pt x="391" y="194"/>
                  </a:cubicBezTo>
                  <a:cubicBezTo>
                    <a:pt x="386" y="186"/>
                    <a:pt x="377" y="183"/>
                    <a:pt x="366" y="183"/>
                  </a:cubicBezTo>
                  <a:cubicBezTo>
                    <a:pt x="347" y="183"/>
                    <a:pt x="324" y="195"/>
                    <a:pt x="324" y="216"/>
                  </a:cubicBezTo>
                  <a:cubicBezTo>
                    <a:pt x="334" y="272"/>
                    <a:pt x="334" y="327"/>
                    <a:pt x="334" y="384"/>
                  </a:cubicBezTo>
                  <a:cubicBezTo>
                    <a:pt x="312" y="339"/>
                    <a:pt x="279" y="295"/>
                    <a:pt x="246" y="261"/>
                  </a:cubicBezTo>
                  <a:cubicBezTo>
                    <a:pt x="242" y="254"/>
                    <a:pt x="236" y="251"/>
                    <a:pt x="230" y="251"/>
                  </a:cubicBezTo>
                  <a:cubicBezTo>
                    <a:pt x="214" y="251"/>
                    <a:pt x="197" y="267"/>
                    <a:pt x="213" y="283"/>
                  </a:cubicBezTo>
                  <a:cubicBezTo>
                    <a:pt x="242" y="334"/>
                    <a:pt x="273" y="393"/>
                    <a:pt x="295" y="453"/>
                  </a:cubicBezTo>
                  <a:lnTo>
                    <a:pt x="295" y="453"/>
                  </a:lnTo>
                  <a:cubicBezTo>
                    <a:pt x="227" y="294"/>
                    <a:pt x="131" y="150"/>
                    <a:pt x="35" y="5"/>
                  </a:cubicBezTo>
                  <a:cubicBezTo>
                    <a:pt x="31" y="2"/>
                    <a:pt x="27" y="1"/>
                    <a:pt x="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13" name="Google Shape;17613;p24"/>
            <p:cNvSpPr/>
            <p:nvPr/>
          </p:nvSpPr>
          <p:spPr>
            <a:xfrm flipH="1">
              <a:off x="61944" y="-772531"/>
              <a:ext cx="7261" cy="11698"/>
            </a:xfrm>
            <a:custGeom>
              <a:avLst/>
              <a:gdLst/>
              <a:ahLst/>
              <a:cxnLst/>
              <a:rect l="l" t="t" r="r" b="b"/>
              <a:pathLst>
                <a:path w="90" h="145" extrusionOk="0">
                  <a:moveTo>
                    <a:pt x="33" y="1"/>
                  </a:moveTo>
                  <a:cubicBezTo>
                    <a:pt x="23" y="1"/>
                    <a:pt x="0" y="11"/>
                    <a:pt x="0" y="23"/>
                  </a:cubicBezTo>
                  <a:cubicBezTo>
                    <a:pt x="11" y="45"/>
                    <a:pt x="11" y="56"/>
                    <a:pt x="11" y="78"/>
                  </a:cubicBezTo>
                  <a:cubicBezTo>
                    <a:pt x="11" y="90"/>
                    <a:pt x="11" y="112"/>
                    <a:pt x="23" y="122"/>
                  </a:cubicBezTo>
                  <a:cubicBezTo>
                    <a:pt x="23" y="145"/>
                    <a:pt x="33" y="145"/>
                    <a:pt x="55" y="145"/>
                  </a:cubicBezTo>
                  <a:cubicBezTo>
                    <a:pt x="67" y="145"/>
                    <a:pt x="89" y="134"/>
                    <a:pt x="78" y="122"/>
                  </a:cubicBezTo>
                  <a:lnTo>
                    <a:pt x="78" y="67"/>
                  </a:lnTo>
                  <a:cubicBezTo>
                    <a:pt x="67" y="56"/>
                    <a:pt x="67" y="33"/>
                    <a:pt x="67" y="23"/>
                  </a:cubicBezTo>
                  <a:cubicBezTo>
                    <a:pt x="55" y="11"/>
                    <a:pt x="55" y="11"/>
                    <a:pt x="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14" name="Google Shape;17614;p24"/>
            <p:cNvSpPr/>
            <p:nvPr/>
          </p:nvSpPr>
          <p:spPr>
            <a:xfrm flipH="1">
              <a:off x="117611" y="-752281"/>
              <a:ext cx="35497" cy="45339"/>
            </a:xfrm>
            <a:custGeom>
              <a:avLst/>
              <a:gdLst/>
              <a:ahLst/>
              <a:cxnLst/>
              <a:rect l="l" t="t" r="r" b="b"/>
              <a:pathLst>
                <a:path w="440" h="562" extrusionOk="0">
                  <a:moveTo>
                    <a:pt x="41" y="1"/>
                  </a:moveTo>
                  <a:cubicBezTo>
                    <a:pt x="20" y="1"/>
                    <a:pt x="1" y="11"/>
                    <a:pt x="17" y="27"/>
                  </a:cubicBezTo>
                  <a:cubicBezTo>
                    <a:pt x="94" y="105"/>
                    <a:pt x="161" y="183"/>
                    <a:pt x="217" y="272"/>
                  </a:cubicBezTo>
                  <a:lnTo>
                    <a:pt x="284" y="405"/>
                  </a:lnTo>
                  <a:cubicBezTo>
                    <a:pt x="306" y="450"/>
                    <a:pt x="328" y="506"/>
                    <a:pt x="351" y="550"/>
                  </a:cubicBezTo>
                  <a:cubicBezTo>
                    <a:pt x="354" y="558"/>
                    <a:pt x="364" y="562"/>
                    <a:pt x="374" y="562"/>
                  </a:cubicBezTo>
                  <a:cubicBezTo>
                    <a:pt x="394" y="562"/>
                    <a:pt x="417" y="549"/>
                    <a:pt x="417" y="528"/>
                  </a:cubicBezTo>
                  <a:lnTo>
                    <a:pt x="428" y="528"/>
                  </a:lnTo>
                  <a:lnTo>
                    <a:pt x="428" y="517"/>
                  </a:lnTo>
                  <a:cubicBezTo>
                    <a:pt x="428" y="517"/>
                    <a:pt x="428" y="506"/>
                    <a:pt x="440" y="506"/>
                  </a:cubicBezTo>
                  <a:lnTo>
                    <a:pt x="428" y="506"/>
                  </a:lnTo>
                  <a:lnTo>
                    <a:pt x="428" y="494"/>
                  </a:lnTo>
                  <a:cubicBezTo>
                    <a:pt x="417" y="494"/>
                    <a:pt x="417" y="484"/>
                    <a:pt x="417" y="484"/>
                  </a:cubicBezTo>
                  <a:lnTo>
                    <a:pt x="406" y="484"/>
                  </a:lnTo>
                  <a:cubicBezTo>
                    <a:pt x="395" y="450"/>
                    <a:pt x="373" y="417"/>
                    <a:pt x="361" y="383"/>
                  </a:cubicBezTo>
                  <a:cubicBezTo>
                    <a:pt x="339" y="339"/>
                    <a:pt x="306" y="294"/>
                    <a:pt x="272" y="250"/>
                  </a:cubicBezTo>
                  <a:cubicBezTo>
                    <a:pt x="217" y="161"/>
                    <a:pt x="139" y="83"/>
                    <a:pt x="62" y="5"/>
                  </a:cubicBezTo>
                  <a:cubicBezTo>
                    <a:pt x="56" y="2"/>
                    <a:pt x="48" y="1"/>
                    <a:pt x="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15" name="Google Shape;17615;p24"/>
            <p:cNvSpPr/>
            <p:nvPr/>
          </p:nvSpPr>
          <p:spPr>
            <a:xfrm flipH="1">
              <a:off x="85744" y="-746069"/>
              <a:ext cx="51148" cy="37433"/>
            </a:xfrm>
            <a:custGeom>
              <a:avLst/>
              <a:gdLst/>
              <a:ahLst/>
              <a:cxnLst/>
              <a:rect l="l" t="t" r="r" b="b"/>
              <a:pathLst>
                <a:path w="634" h="464" extrusionOk="0">
                  <a:moveTo>
                    <a:pt x="305" y="284"/>
                  </a:moveTo>
                  <a:lnTo>
                    <a:pt x="316" y="295"/>
                  </a:lnTo>
                  <a:lnTo>
                    <a:pt x="328" y="295"/>
                  </a:lnTo>
                  <a:cubicBezTo>
                    <a:pt x="338" y="306"/>
                    <a:pt x="338" y="306"/>
                    <a:pt x="350" y="306"/>
                  </a:cubicBezTo>
                  <a:lnTo>
                    <a:pt x="338" y="306"/>
                  </a:lnTo>
                  <a:cubicBezTo>
                    <a:pt x="338" y="306"/>
                    <a:pt x="338" y="318"/>
                    <a:pt x="328" y="318"/>
                  </a:cubicBezTo>
                  <a:cubicBezTo>
                    <a:pt x="316" y="318"/>
                    <a:pt x="294" y="328"/>
                    <a:pt x="305" y="340"/>
                  </a:cubicBezTo>
                  <a:cubicBezTo>
                    <a:pt x="294" y="328"/>
                    <a:pt x="294" y="318"/>
                    <a:pt x="283" y="318"/>
                  </a:cubicBezTo>
                  <a:cubicBezTo>
                    <a:pt x="283" y="306"/>
                    <a:pt x="272" y="295"/>
                    <a:pt x="261" y="284"/>
                  </a:cubicBezTo>
                  <a:close/>
                  <a:moveTo>
                    <a:pt x="608" y="0"/>
                  </a:moveTo>
                  <a:cubicBezTo>
                    <a:pt x="594" y="0"/>
                    <a:pt x="578" y="6"/>
                    <a:pt x="572" y="17"/>
                  </a:cubicBezTo>
                  <a:lnTo>
                    <a:pt x="539" y="117"/>
                  </a:lnTo>
                  <a:cubicBezTo>
                    <a:pt x="539" y="140"/>
                    <a:pt x="528" y="150"/>
                    <a:pt x="528" y="173"/>
                  </a:cubicBezTo>
                  <a:lnTo>
                    <a:pt x="516" y="184"/>
                  </a:lnTo>
                  <a:cubicBezTo>
                    <a:pt x="506" y="184"/>
                    <a:pt x="483" y="184"/>
                    <a:pt x="472" y="195"/>
                  </a:cubicBezTo>
                  <a:cubicBezTo>
                    <a:pt x="469" y="188"/>
                    <a:pt x="462" y="186"/>
                    <a:pt x="454" y="186"/>
                  </a:cubicBezTo>
                  <a:cubicBezTo>
                    <a:pt x="434" y="186"/>
                    <a:pt x="408" y="201"/>
                    <a:pt x="417" y="217"/>
                  </a:cubicBezTo>
                  <a:cubicBezTo>
                    <a:pt x="417" y="229"/>
                    <a:pt x="417" y="229"/>
                    <a:pt x="427" y="239"/>
                  </a:cubicBezTo>
                  <a:cubicBezTo>
                    <a:pt x="417" y="229"/>
                    <a:pt x="405" y="229"/>
                    <a:pt x="394" y="229"/>
                  </a:cubicBezTo>
                  <a:cubicBezTo>
                    <a:pt x="383" y="217"/>
                    <a:pt x="372" y="195"/>
                    <a:pt x="361" y="184"/>
                  </a:cubicBezTo>
                  <a:cubicBezTo>
                    <a:pt x="354" y="178"/>
                    <a:pt x="345" y="175"/>
                    <a:pt x="335" y="175"/>
                  </a:cubicBezTo>
                  <a:cubicBezTo>
                    <a:pt x="313" y="175"/>
                    <a:pt x="290" y="191"/>
                    <a:pt x="305" y="206"/>
                  </a:cubicBezTo>
                  <a:cubicBezTo>
                    <a:pt x="316" y="217"/>
                    <a:pt x="328" y="229"/>
                    <a:pt x="338" y="251"/>
                  </a:cubicBezTo>
                  <a:cubicBezTo>
                    <a:pt x="328" y="239"/>
                    <a:pt x="316" y="229"/>
                    <a:pt x="305" y="229"/>
                  </a:cubicBezTo>
                  <a:cubicBezTo>
                    <a:pt x="294" y="229"/>
                    <a:pt x="294" y="217"/>
                    <a:pt x="283" y="217"/>
                  </a:cubicBezTo>
                  <a:cubicBezTo>
                    <a:pt x="283" y="229"/>
                    <a:pt x="272" y="229"/>
                    <a:pt x="272" y="229"/>
                  </a:cubicBezTo>
                  <a:lnTo>
                    <a:pt x="239" y="229"/>
                  </a:lnTo>
                  <a:lnTo>
                    <a:pt x="239" y="239"/>
                  </a:lnTo>
                  <a:cubicBezTo>
                    <a:pt x="227" y="229"/>
                    <a:pt x="227" y="217"/>
                    <a:pt x="216" y="206"/>
                  </a:cubicBezTo>
                  <a:cubicBezTo>
                    <a:pt x="172" y="140"/>
                    <a:pt x="116" y="84"/>
                    <a:pt x="49" y="28"/>
                  </a:cubicBezTo>
                  <a:cubicBezTo>
                    <a:pt x="46" y="22"/>
                    <a:pt x="40" y="19"/>
                    <a:pt x="34" y="19"/>
                  </a:cubicBezTo>
                  <a:cubicBezTo>
                    <a:pt x="18" y="19"/>
                    <a:pt x="0" y="35"/>
                    <a:pt x="16" y="51"/>
                  </a:cubicBezTo>
                  <a:cubicBezTo>
                    <a:pt x="71" y="117"/>
                    <a:pt x="127" y="184"/>
                    <a:pt x="172" y="262"/>
                  </a:cubicBezTo>
                  <a:cubicBezTo>
                    <a:pt x="194" y="306"/>
                    <a:pt x="216" y="340"/>
                    <a:pt x="239" y="384"/>
                  </a:cubicBezTo>
                  <a:cubicBezTo>
                    <a:pt x="249" y="407"/>
                    <a:pt x="249" y="429"/>
                    <a:pt x="261" y="451"/>
                  </a:cubicBezTo>
                  <a:cubicBezTo>
                    <a:pt x="274" y="457"/>
                    <a:pt x="290" y="464"/>
                    <a:pt x="306" y="464"/>
                  </a:cubicBezTo>
                  <a:cubicBezTo>
                    <a:pt x="318" y="464"/>
                    <a:pt x="329" y="460"/>
                    <a:pt x="338" y="451"/>
                  </a:cubicBezTo>
                  <a:cubicBezTo>
                    <a:pt x="338" y="440"/>
                    <a:pt x="350" y="440"/>
                    <a:pt x="338" y="429"/>
                  </a:cubicBezTo>
                  <a:lnTo>
                    <a:pt x="350" y="429"/>
                  </a:lnTo>
                  <a:cubicBezTo>
                    <a:pt x="361" y="429"/>
                    <a:pt x="361" y="417"/>
                    <a:pt x="372" y="417"/>
                  </a:cubicBezTo>
                  <a:lnTo>
                    <a:pt x="372" y="407"/>
                  </a:lnTo>
                  <a:cubicBezTo>
                    <a:pt x="372" y="407"/>
                    <a:pt x="383" y="395"/>
                    <a:pt x="394" y="395"/>
                  </a:cubicBezTo>
                  <a:cubicBezTo>
                    <a:pt x="405" y="395"/>
                    <a:pt x="405" y="384"/>
                    <a:pt x="417" y="373"/>
                  </a:cubicBezTo>
                  <a:cubicBezTo>
                    <a:pt x="427" y="373"/>
                    <a:pt x="439" y="373"/>
                    <a:pt x="439" y="362"/>
                  </a:cubicBezTo>
                  <a:lnTo>
                    <a:pt x="450" y="351"/>
                  </a:lnTo>
                  <a:cubicBezTo>
                    <a:pt x="454" y="355"/>
                    <a:pt x="463" y="358"/>
                    <a:pt x="472" y="358"/>
                  </a:cubicBezTo>
                  <a:cubicBezTo>
                    <a:pt x="485" y="358"/>
                    <a:pt x="499" y="353"/>
                    <a:pt x="506" y="340"/>
                  </a:cubicBezTo>
                  <a:lnTo>
                    <a:pt x="506" y="295"/>
                  </a:lnTo>
                  <a:cubicBezTo>
                    <a:pt x="528" y="295"/>
                    <a:pt x="539" y="295"/>
                    <a:pt x="539" y="273"/>
                  </a:cubicBezTo>
                  <a:cubicBezTo>
                    <a:pt x="550" y="262"/>
                    <a:pt x="539" y="239"/>
                    <a:pt x="539" y="229"/>
                  </a:cubicBezTo>
                  <a:cubicBezTo>
                    <a:pt x="561" y="217"/>
                    <a:pt x="583" y="195"/>
                    <a:pt x="595" y="173"/>
                  </a:cubicBezTo>
                  <a:cubicBezTo>
                    <a:pt x="605" y="117"/>
                    <a:pt x="617" y="73"/>
                    <a:pt x="628" y="17"/>
                  </a:cubicBezTo>
                  <a:cubicBezTo>
                    <a:pt x="633" y="6"/>
                    <a:pt x="622" y="0"/>
                    <a:pt x="6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16" name="Google Shape;17616;p24"/>
            <p:cNvSpPr/>
            <p:nvPr/>
          </p:nvSpPr>
          <p:spPr>
            <a:xfrm flipH="1">
              <a:off x="131972" y="-732516"/>
              <a:ext cx="53407" cy="37998"/>
            </a:xfrm>
            <a:custGeom>
              <a:avLst/>
              <a:gdLst/>
              <a:ahLst/>
              <a:cxnLst/>
              <a:rect l="l" t="t" r="r" b="b"/>
              <a:pathLst>
                <a:path w="662" h="471" extrusionOk="0">
                  <a:moveTo>
                    <a:pt x="40" y="0"/>
                  </a:moveTo>
                  <a:cubicBezTo>
                    <a:pt x="20" y="0"/>
                    <a:pt x="0" y="11"/>
                    <a:pt x="17" y="27"/>
                  </a:cubicBezTo>
                  <a:cubicBezTo>
                    <a:pt x="94" y="127"/>
                    <a:pt x="172" y="227"/>
                    <a:pt x="261" y="316"/>
                  </a:cubicBezTo>
                  <a:cubicBezTo>
                    <a:pt x="306" y="360"/>
                    <a:pt x="361" y="394"/>
                    <a:pt x="405" y="427"/>
                  </a:cubicBezTo>
                  <a:cubicBezTo>
                    <a:pt x="435" y="449"/>
                    <a:pt x="473" y="471"/>
                    <a:pt x="509" y="471"/>
                  </a:cubicBezTo>
                  <a:cubicBezTo>
                    <a:pt x="528" y="471"/>
                    <a:pt x="546" y="465"/>
                    <a:pt x="561" y="449"/>
                  </a:cubicBezTo>
                  <a:cubicBezTo>
                    <a:pt x="583" y="449"/>
                    <a:pt x="606" y="439"/>
                    <a:pt x="606" y="417"/>
                  </a:cubicBezTo>
                  <a:lnTo>
                    <a:pt x="606" y="405"/>
                  </a:lnTo>
                  <a:lnTo>
                    <a:pt x="606" y="394"/>
                  </a:lnTo>
                  <a:cubicBezTo>
                    <a:pt x="617" y="383"/>
                    <a:pt x="617" y="372"/>
                    <a:pt x="617" y="360"/>
                  </a:cubicBezTo>
                  <a:lnTo>
                    <a:pt x="606" y="350"/>
                  </a:lnTo>
                  <a:lnTo>
                    <a:pt x="650" y="350"/>
                  </a:lnTo>
                  <a:lnTo>
                    <a:pt x="662" y="338"/>
                  </a:lnTo>
                  <a:lnTo>
                    <a:pt x="662" y="328"/>
                  </a:lnTo>
                  <a:cubicBezTo>
                    <a:pt x="662" y="316"/>
                    <a:pt x="650" y="316"/>
                    <a:pt x="650" y="316"/>
                  </a:cubicBezTo>
                  <a:lnTo>
                    <a:pt x="639" y="305"/>
                  </a:lnTo>
                  <a:lnTo>
                    <a:pt x="628" y="305"/>
                  </a:lnTo>
                  <a:lnTo>
                    <a:pt x="617" y="294"/>
                  </a:lnTo>
                  <a:cubicBezTo>
                    <a:pt x="606" y="283"/>
                    <a:pt x="595" y="283"/>
                    <a:pt x="595" y="283"/>
                  </a:cubicBezTo>
                  <a:lnTo>
                    <a:pt x="561" y="283"/>
                  </a:lnTo>
                  <a:cubicBezTo>
                    <a:pt x="561" y="294"/>
                    <a:pt x="550" y="294"/>
                    <a:pt x="550" y="305"/>
                  </a:cubicBezTo>
                  <a:lnTo>
                    <a:pt x="550" y="328"/>
                  </a:lnTo>
                  <a:cubicBezTo>
                    <a:pt x="561" y="328"/>
                    <a:pt x="561" y="338"/>
                    <a:pt x="573" y="338"/>
                  </a:cubicBezTo>
                  <a:lnTo>
                    <a:pt x="583" y="338"/>
                  </a:lnTo>
                  <a:cubicBezTo>
                    <a:pt x="573" y="338"/>
                    <a:pt x="561" y="350"/>
                    <a:pt x="561" y="350"/>
                  </a:cubicBezTo>
                  <a:cubicBezTo>
                    <a:pt x="550" y="338"/>
                    <a:pt x="539" y="338"/>
                    <a:pt x="528" y="328"/>
                  </a:cubicBezTo>
                  <a:lnTo>
                    <a:pt x="494" y="294"/>
                  </a:lnTo>
                  <a:cubicBezTo>
                    <a:pt x="489" y="288"/>
                    <a:pt x="481" y="286"/>
                    <a:pt x="471" y="286"/>
                  </a:cubicBezTo>
                  <a:cubicBezTo>
                    <a:pt x="462" y="286"/>
                    <a:pt x="450" y="288"/>
                    <a:pt x="439" y="294"/>
                  </a:cubicBezTo>
                  <a:cubicBezTo>
                    <a:pt x="428" y="294"/>
                    <a:pt x="417" y="316"/>
                    <a:pt x="428" y="328"/>
                  </a:cubicBezTo>
                  <a:cubicBezTo>
                    <a:pt x="433" y="339"/>
                    <a:pt x="439" y="347"/>
                    <a:pt x="445" y="352"/>
                  </a:cubicBezTo>
                  <a:lnTo>
                    <a:pt x="445" y="352"/>
                  </a:lnTo>
                  <a:cubicBezTo>
                    <a:pt x="427" y="344"/>
                    <a:pt x="409" y="336"/>
                    <a:pt x="383" y="328"/>
                  </a:cubicBezTo>
                  <a:cubicBezTo>
                    <a:pt x="350" y="305"/>
                    <a:pt x="316" y="272"/>
                    <a:pt x="284" y="249"/>
                  </a:cubicBezTo>
                  <a:cubicBezTo>
                    <a:pt x="205" y="172"/>
                    <a:pt x="128" y="94"/>
                    <a:pt x="61" y="5"/>
                  </a:cubicBezTo>
                  <a:cubicBezTo>
                    <a:pt x="55" y="2"/>
                    <a:pt x="48" y="0"/>
                    <a:pt x="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17" name="Google Shape;17617;p24"/>
            <p:cNvSpPr/>
            <p:nvPr/>
          </p:nvSpPr>
          <p:spPr>
            <a:xfrm flipH="1">
              <a:off x="124791" y="-711540"/>
              <a:ext cx="8148" cy="4679"/>
            </a:xfrm>
            <a:custGeom>
              <a:avLst/>
              <a:gdLst/>
              <a:ahLst/>
              <a:cxnLst/>
              <a:rect l="l" t="t" r="r" b="b"/>
              <a:pathLst>
                <a:path w="101" h="58" extrusionOk="0">
                  <a:moveTo>
                    <a:pt x="45" y="1"/>
                  </a:moveTo>
                  <a:cubicBezTo>
                    <a:pt x="4" y="11"/>
                    <a:pt x="1" y="58"/>
                    <a:pt x="33" y="58"/>
                  </a:cubicBezTo>
                  <a:cubicBezTo>
                    <a:pt x="37" y="58"/>
                    <a:pt x="41" y="57"/>
                    <a:pt x="45" y="56"/>
                  </a:cubicBezTo>
                  <a:cubicBezTo>
                    <a:pt x="101" y="56"/>
                    <a:pt x="89" y="1"/>
                    <a:pt x="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18" name="Google Shape;17618;p24"/>
            <p:cNvSpPr/>
            <p:nvPr/>
          </p:nvSpPr>
          <p:spPr>
            <a:xfrm flipH="1">
              <a:off x="18865" y="-749215"/>
              <a:ext cx="157155" cy="109879"/>
            </a:xfrm>
            <a:custGeom>
              <a:avLst/>
              <a:gdLst/>
              <a:ahLst/>
              <a:cxnLst/>
              <a:rect l="l" t="t" r="r" b="b"/>
              <a:pathLst>
                <a:path w="1948" h="1362" extrusionOk="0">
                  <a:moveTo>
                    <a:pt x="1903" y="1"/>
                  </a:moveTo>
                  <a:lnTo>
                    <a:pt x="1535" y="45"/>
                  </a:lnTo>
                  <a:cubicBezTo>
                    <a:pt x="1535" y="45"/>
                    <a:pt x="1179" y="223"/>
                    <a:pt x="968" y="412"/>
                  </a:cubicBezTo>
                  <a:cubicBezTo>
                    <a:pt x="757" y="601"/>
                    <a:pt x="679" y="679"/>
                    <a:pt x="457" y="679"/>
                  </a:cubicBezTo>
                  <a:cubicBezTo>
                    <a:pt x="234" y="690"/>
                    <a:pt x="89" y="768"/>
                    <a:pt x="45" y="824"/>
                  </a:cubicBezTo>
                  <a:cubicBezTo>
                    <a:pt x="0" y="890"/>
                    <a:pt x="34" y="979"/>
                    <a:pt x="34" y="979"/>
                  </a:cubicBezTo>
                  <a:cubicBezTo>
                    <a:pt x="34" y="979"/>
                    <a:pt x="58" y="961"/>
                    <a:pt x="123" y="961"/>
                  </a:cubicBezTo>
                  <a:cubicBezTo>
                    <a:pt x="182" y="961"/>
                    <a:pt x="274" y="976"/>
                    <a:pt x="412" y="1035"/>
                  </a:cubicBezTo>
                  <a:cubicBezTo>
                    <a:pt x="690" y="1157"/>
                    <a:pt x="768" y="1213"/>
                    <a:pt x="912" y="1291"/>
                  </a:cubicBezTo>
                  <a:cubicBezTo>
                    <a:pt x="1012" y="1337"/>
                    <a:pt x="1075" y="1362"/>
                    <a:pt x="1144" y="1362"/>
                  </a:cubicBezTo>
                  <a:cubicBezTo>
                    <a:pt x="1175" y="1362"/>
                    <a:pt x="1208" y="1357"/>
                    <a:pt x="1246" y="1346"/>
                  </a:cubicBezTo>
                  <a:cubicBezTo>
                    <a:pt x="1379" y="1302"/>
                    <a:pt x="1413" y="1279"/>
                    <a:pt x="1502" y="1257"/>
                  </a:cubicBezTo>
                  <a:cubicBezTo>
                    <a:pt x="1521" y="1250"/>
                    <a:pt x="1536" y="1248"/>
                    <a:pt x="1547" y="1248"/>
                  </a:cubicBezTo>
                  <a:cubicBezTo>
                    <a:pt x="1563" y="1248"/>
                    <a:pt x="1573" y="1252"/>
                    <a:pt x="1583" y="1252"/>
                  </a:cubicBezTo>
                  <a:cubicBezTo>
                    <a:pt x="1599" y="1252"/>
                    <a:pt x="1613" y="1241"/>
                    <a:pt x="1646" y="1180"/>
                  </a:cubicBezTo>
                  <a:cubicBezTo>
                    <a:pt x="1713" y="1057"/>
                    <a:pt x="1636" y="979"/>
                    <a:pt x="1658" y="745"/>
                  </a:cubicBezTo>
                  <a:cubicBezTo>
                    <a:pt x="1680" y="512"/>
                    <a:pt x="1680" y="357"/>
                    <a:pt x="1747" y="312"/>
                  </a:cubicBezTo>
                  <a:cubicBezTo>
                    <a:pt x="1777" y="287"/>
                    <a:pt x="1821" y="280"/>
                    <a:pt x="1860" y="280"/>
                  </a:cubicBezTo>
                  <a:cubicBezTo>
                    <a:pt x="1907" y="280"/>
                    <a:pt x="1947" y="290"/>
                    <a:pt x="1947" y="290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19" name="Google Shape;17619;p24"/>
            <p:cNvSpPr/>
            <p:nvPr/>
          </p:nvSpPr>
          <p:spPr>
            <a:xfrm flipH="1">
              <a:off x="18865" y="-749215"/>
              <a:ext cx="157155" cy="98827"/>
            </a:xfrm>
            <a:custGeom>
              <a:avLst/>
              <a:gdLst/>
              <a:ahLst/>
              <a:cxnLst/>
              <a:rect l="l" t="t" r="r" b="b"/>
              <a:pathLst>
                <a:path w="1948" h="1225" extrusionOk="0">
                  <a:moveTo>
                    <a:pt x="1903" y="1"/>
                  </a:moveTo>
                  <a:lnTo>
                    <a:pt x="1535" y="45"/>
                  </a:lnTo>
                  <a:cubicBezTo>
                    <a:pt x="1535" y="45"/>
                    <a:pt x="1179" y="223"/>
                    <a:pt x="968" y="412"/>
                  </a:cubicBezTo>
                  <a:cubicBezTo>
                    <a:pt x="757" y="601"/>
                    <a:pt x="679" y="679"/>
                    <a:pt x="457" y="679"/>
                  </a:cubicBezTo>
                  <a:cubicBezTo>
                    <a:pt x="234" y="690"/>
                    <a:pt x="89" y="768"/>
                    <a:pt x="45" y="824"/>
                  </a:cubicBezTo>
                  <a:cubicBezTo>
                    <a:pt x="0" y="890"/>
                    <a:pt x="34" y="979"/>
                    <a:pt x="34" y="979"/>
                  </a:cubicBezTo>
                  <a:cubicBezTo>
                    <a:pt x="34" y="979"/>
                    <a:pt x="58" y="961"/>
                    <a:pt x="123" y="961"/>
                  </a:cubicBezTo>
                  <a:cubicBezTo>
                    <a:pt x="182" y="961"/>
                    <a:pt x="274" y="976"/>
                    <a:pt x="412" y="1035"/>
                  </a:cubicBezTo>
                  <a:cubicBezTo>
                    <a:pt x="423" y="1035"/>
                    <a:pt x="423" y="1046"/>
                    <a:pt x="434" y="1046"/>
                  </a:cubicBezTo>
                  <a:cubicBezTo>
                    <a:pt x="467" y="1035"/>
                    <a:pt x="490" y="1024"/>
                    <a:pt x="523" y="1024"/>
                  </a:cubicBezTo>
                  <a:cubicBezTo>
                    <a:pt x="607" y="1002"/>
                    <a:pt x="693" y="991"/>
                    <a:pt x="779" y="991"/>
                  </a:cubicBezTo>
                  <a:cubicBezTo>
                    <a:pt x="865" y="991"/>
                    <a:pt x="951" y="1002"/>
                    <a:pt x="1035" y="1024"/>
                  </a:cubicBezTo>
                  <a:cubicBezTo>
                    <a:pt x="1179" y="1068"/>
                    <a:pt x="1313" y="1135"/>
                    <a:pt x="1458" y="1180"/>
                  </a:cubicBezTo>
                  <a:cubicBezTo>
                    <a:pt x="1513" y="1202"/>
                    <a:pt x="1557" y="1213"/>
                    <a:pt x="1613" y="1224"/>
                  </a:cubicBezTo>
                  <a:cubicBezTo>
                    <a:pt x="1624" y="1213"/>
                    <a:pt x="1636" y="1202"/>
                    <a:pt x="1646" y="1180"/>
                  </a:cubicBezTo>
                  <a:cubicBezTo>
                    <a:pt x="1713" y="1057"/>
                    <a:pt x="1636" y="979"/>
                    <a:pt x="1658" y="745"/>
                  </a:cubicBezTo>
                  <a:cubicBezTo>
                    <a:pt x="1680" y="512"/>
                    <a:pt x="1680" y="357"/>
                    <a:pt x="1747" y="312"/>
                  </a:cubicBezTo>
                  <a:cubicBezTo>
                    <a:pt x="1777" y="287"/>
                    <a:pt x="1821" y="280"/>
                    <a:pt x="1860" y="280"/>
                  </a:cubicBezTo>
                  <a:cubicBezTo>
                    <a:pt x="1907" y="280"/>
                    <a:pt x="1947" y="290"/>
                    <a:pt x="1947" y="290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20" name="Google Shape;17620;p24"/>
            <p:cNvSpPr/>
            <p:nvPr/>
          </p:nvSpPr>
          <p:spPr>
            <a:xfrm flipH="1">
              <a:off x="-47290" y="-763092"/>
              <a:ext cx="97697" cy="61313"/>
            </a:xfrm>
            <a:custGeom>
              <a:avLst/>
              <a:gdLst/>
              <a:ahLst/>
              <a:cxnLst/>
              <a:rect l="l" t="t" r="r" b="b"/>
              <a:pathLst>
                <a:path w="1211" h="760" extrusionOk="0">
                  <a:moveTo>
                    <a:pt x="831" y="1"/>
                  </a:moveTo>
                  <a:cubicBezTo>
                    <a:pt x="722" y="1"/>
                    <a:pt x="553" y="50"/>
                    <a:pt x="401" y="50"/>
                  </a:cubicBezTo>
                  <a:cubicBezTo>
                    <a:pt x="223" y="61"/>
                    <a:pt x="101" y="28"/>
                    <a:pt x="0" y="183"/>
                  </a:cubicBezTo>
                  <a:lnTo>
                    <a:pt x="12" y="618"/>
                  </a:lnTo>
                  <a:cubicBezTo>
                    <a:pt x="12" y="618"/>
                    <a:pt x="96" y="428"/>
                    <a:pt x="245" y="428"/>
                  </a:cubicBezTo>
                  <a:cubicBezTo>
                    <a:pt x="249" y="428"/>
                    <a:pt x="253" y="428"/>
                    <a:pt x="257" y="428"/>
                  </a:cubicBezTo>
                  <a:cubicBezTo>
                    <a:pt x="423" y="450"/>
                    <a:pt x="401" y="573"/>
                    <a:pt x="601" y="673"/>
                  </a:cubicBezTo>
                  <a:cubicBezTo>
                    <a:pt x="721" y="736"/>
                    <a:pt x="760" y="760"/>
                    <a:pt x="821" y="760"/>
                  </a:cubicBezTo>
                  <a:cubicBezTo>
                    <a:pt x="856" y="760"/>
                    <a:pt x="899" y="752"/>
                    <a:pt x="968" y="739"/>
                  </a:cubicBezTo>
                  <a:cubicBezTo>
                    <a:pt x="1157" y="695"/>
                    <a:pt x="1046" y="640"/>
                    <a:pt x="1146" y="539"/>
                  </a:cubicBezTo>
                  <a:cubicBezTo>
                    <a:pt x="1208" y="470"/>
                    <a:pt x="1211" y="460"/>
                    <a:pt x="1207" y="460"/>
                  </a:cubicBezTo>
                  <a:cubicBezTo>
                    <a:pt x="1205" y="460"/>
                    <a:pt x="1202" y="462"/>
                    <a:pt x="1202" y="462"/>
                  </a:cubicBezTo>
                  <a:cubicBezTo>
                    <a:pt x="1202" y="462"/>
                    <a:pt x="1157" y="473"/>
                    <a:pt x="1068" y="473"/>
                  </a:cubicBezTo>
                  <a:cubicBezTo>
                    <a:pt x="983" y="482"/>
                    <a:pt x="946" y="533"/>
                    <a:pt x="916" y="533"/>
                  </a:cubicBezTo>
                  <a:cubicBezTo>
                    <a:pt x="911" y="533"/>
                    <a:pt x="906" y="532"/>
                    <a:pt x="902" y="529"/>
                  </a:cubicBezTo>
                  <a:cubicBezTo>
                    <a:pt x="868" y="506"/>
                    <a:pt x="879" y="484"/>
                    <a:pt x="890" y="351"/>
                  </a:cubicBezTo>
                  <a:cubicBezTo>
                    <a:pt x="902" y="206"/>
                    <a:pt x="991" y="28"/>
                    <a:pt x="879" y="5"/>
                  </a:cubicBezTo>
                  <a:cubicBezTo>
                    <a:pt x="865" y="2"/>
                    <a:pt x="849" y="1"/>
                    <a:pt x="83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21" name="Google Shape;17621;p24"/>
            <p:cNvSpPr/>
            <p:nvPr/>
          </p:nvSpPr>
          <p:spPr>
            <a:xfrm flipH="1">
              <a:off x="117612" y="-699761"/>
              <a:ext cx="83579" cy="105846"/>
            </a:xfrm>
            <a:custGeom>
              <a:avLst/>
              <a:gdLst/>
              <a:ahLst/>
              <a:cxnLst/>
              <a:rect l="l" t="t" r="r" b="b"/>
              <a:pathLst>
                <a:path w="1036" h="1312" extrusionOk="0">
                  <a:moveTo>
                    <a:pt x="852" y="1"/>
                  </a:moveTo>
                  <a:cubicBezTo>
                    <a:pt x="770" y="1"/>
                    <a:pt x="651" y="28"/>
                    <a:pt x="569" y="66"/>
                  </a:cubicBezTo>
                  <a:cubicBezTo>
                    <a:pt x="545" y="76"/>
                    <a:pt x="521" y="80"/>
                    <a:pt x="496" y="80"/>
                  </a:cubicBezTo>
                  <a:cubicBezTo>
                    <a:pt x="430" y="80"/>
                    <a:pt x="357" y="54"/>
                    <a:pt x="284" y="54"/>
                  </a:cubicBezTo>
                  <a:cubicBezTo>
                    <a:pt x="238" y="54"/>
                    <a:pt x="191" y="64"/>
                    <a:pt x="146" y="100"/>
                  </a:cubicBezTo>
                  <a:cubicBezTo>
                    <a:pt x="1" y="221"/>
                    <a:pt x="90" y="255"/>
                    <a:pt x="134" y="478"/>
                  </a:cubicBezTo>
                  <a:cubicBezTo>
                    <a:pt x="168" y="700"/>
                    <a:pt x="79" y="678"/>
                    <a:pt x="79" y="844"/>
                  </a:cubicBezTo>
                  <a:cubicBezTo>
                    <a:pt x="68" y="1012"/>
                    <a:pt x="124" y="1200"/>
                    <a:pt x="223" y="1234"/>
                  </a:cubicBezTo>
                  <a:cubicBezTo>
                    <a:pt x="312" y="1267"/>
                    <a:pt x="557" y="1311"/>
                    <a:pt x="557" y="1311"/>
                  </a:cubicBezTo>
                  <a:cubicBezTo>
                    <a:pt x="557" y="1311"/>
                    <a:pt x="535" y="1267"/>
                    <a:pt x="457" y="1212"/>
                  </a:cubicBezTo>
                  <a:cubicBezTo>
                    <a:pt x="379" y="1156"/>
                    <a:pt x="279" y="1111"/>
                    <a:pt x="346" y="856"/>
                  </a:cubicBezTo>
                  <a:cubicBezTo>
                    <a:pt x="413" y="600"/>
                    <a:pt x="357" y="656"/>
                    <a:pt x="635" y="377"/>
                  </a:cubicBezTo>
                  <a:cubicBezTo>
                    <a:pt x="913" y="110"/>
                    <a:pt x="1036" y="132"/>
                    <a:pt x="935" y="21"/>
                  </a:cubicBezTo>
                  <a:cubicBezTo>
                    <a:pt x="921" y="7"/>
                    <a:pt x="890" y="1"/>
                    <a:pt x="8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22" name="Google Shape;17622;p24"/>
            <p:cNvSpPr/>
            <p:nvPr/>
          </p:nvSpPr>
          <p:spPr>
            <a:xfrm flipH="1">
              <a:off x="18058" y="-768900"/>
              <a:ext cx="134647" cy="119318"/>
            </a:xfrm>
            <a:custGeom>
              <a:avLst/>
              <a:gdLst/>
              <a:ahLst/>
              <a:cxnLst/>
              <a:rect l="l" t="t" r="r" b="b"/>
              <a:pathLst>
                <a:path w="1669" h="1479" extrusionOk="0">
                  <a:moveTo>
                    <a:pt x="1095" y="0"/>
                  </a:moveTo>
                  <a:cubicBezTo>
                    <a:pt x="1056" y="0"/>
                    <a:pt x="1038" y="30"/>
                    <a:pt x="946" y="122"/>
                  </a:cubicBezTo>
                  <a:cubicBezTo>
                    <a:pt x="779" y="278"/>
                    <a:pt x="880" y="300"/>
                    <a:pt x="646" y="400"/>
                  </a:cubicBezTo>
                  <a:cubicBezTo>
                    <a:pt x="423" y="512"/>
                    <a:pt x="356" y="489"/>
                    <a:pt x="212" y="522"/>
                  </a:cubicBezTo>
                  <a:cubicBezTo>
                    <a:pt x="79" y="567"/>
                    <a:pt x="134" y="545"/>
                    <a:pt x="101" y="611"/>
                  </a:cubicBezTo>
                  <a:cubicBezTo>
                    <a:pt x="0" y="789"/>
                    <a:pt x="435" y="1023"/>
                    <a:pt x="646" y="1123"/>
                  </a:cubicBezTo>
                  <a:cubicBezTo>
                    <a:pt x="846" y="1234"/>
                    <a:pt x="1113" y="1268"/>
                    <a:pt x="1357" y="1335"/>
                  </a:cubicBezTo>
                  <a:cubicBezTo>
                    <a:pt x="1602" y="1412"/>
                    <a:pt x="1669" y="1479"/>
                    <a:pt x="1669" y="1479"/>
                  </a:cubicBezTo>
                  <a:cubicBezTo>
                    <a:pt x="1669" y="1479"/>
                    <a:pt x="1580" y="1246"/>
                    <a:pt x="1491" y="1101"/>
                  </a:cubicBezTo>
                  <a:cubicBezTo>
                    <a:pt x="1402" y="967"/>
                    <a:pt x="1369" y="811"/>
                    <a:pt x="1369" y="522"/>
                  </a:cubicBezTo>
                  <a:cubicBezTo>
                    <a:pt x="1369" y="222"/>
                    <a:pt x="1413" y="67"/>
                    <a:pt x="1235" y="33"/>
                  </a:cubicBezTo>
                  <a:cubicBezTo>
                    <a:pt x="1158" y="15"/>
                    <a:pt x="1121" y="0"/>
                    <a:pt x="109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23" name="Google Shape;17623;p24"/>
            <p:cNvSpPr/>
            <p:nvPr/>
          </p:nvSpPr>
          <p:spPr>
            <a:xfrm flipH="1">
              <a:off x="-399277" y="-339624"/>
              <a:ext cx="296239" cy="236458"/>
            </a:xfrm>
            <a:custGeom>
              <a:avLst/>
              <a:gdLst/>
              <a:ahLst/>
              <a:cxnLst/>
              <a:rect l="l" t="t" r="r" b="b"/>
              <a:pathLst>
                <a:path w="3672" h="2931" extrusionOk="0">
                  <a:moveTo>
                    <a:pt x="2473" y="1"/>
                  </a:moveTo>
                  <a:cubicBezTo>
                    <a:pt x="2350" y="1"/>
                    <a:pt x="2204" y="49"/>
                    <a:pt x="2047" y="140"/>
                  </a:cubicBezTo>
                  <a:cubicBezTo>
                    <a:pt x="1847" y="262"/>
                    <a:pt x="1502" y="729"/>
                    <a:pt x="957" y="1052"/>
                  </a:cubicBezTo>
                  <a:cubicBezTo>
                    <a:pt x="633" y="1233"/>
                    <a:pt x="361" y="1271"/>
                    <a:pt x="192" y="1271"/>
                  </a:cubicBezTo>
                  <a:cubicBezTo>
                    <a:pt x="70" y="1271"/>
                    <a:pt x="1" y="1252"/>
                    <a:pt x="1" y="1252"/>
                  </a:cubicBezTo>
                  <a:lnTo>
                    <a:pt x="1" y="1252"/>
                  </a:lnTo>
                  <a:lnTo>
                    <a:pt x="245" y="2554"/>
                  </a:lnTo>
                  <a:cubicBezTo>
                    <a:pt x="245" y="2554"/>
                    <a:pt x="1324" y="2831"/>
                    <a:pt x="2258" y="2920"/>
                  </a:cubicBezTo>
                  <a:cubicBezTo>
                    <a:pt x="2331" y="2927"/>
                    <a:pt x="2402" y="2930"/>
                    <a:pt x="2468" y="2930"/>
                  </a:cubicBezTo>
                  <a:cubicBezTo>
                    <a:pt x="3262" y="2930"/>
                    <a:pt x="3595" y="2475"/>
                    <a:pt x="3627" y="2331"/>
                  </a:cubicBezTo>
                  <a:cubicBezTo>
                    <a:pt x="3671" y="2186"/>
                    <a:pt x="3515" y="2186"/>
                    <a:pt x="3449" y="2097"/>
                  </a:cubicBezTo>
                  <a:cubicBezTo>
                    <a:pt x="3370" y="2020"/>
                    <a:pt x="3449" y="1842"/>
                    <a:pt x="3370" y="1642"/>
                  </a:cubicBezTo>
                  <a:cubicBezTo>
                    <a:pt x="3304" y="1452"/>
                    <a:pt x="3059" y="1241"/>
                    <a:pt x="3037" y="1118"/>
                  </a:cubicBezTo>
                  <a:cubicBezTo>
                    <a:pt x="3004" y="985"/>
                    <a:pt x="3070" y="874"/>
                    <a:pt x="3093" y="740"/>
                  </a:cubicBezTo>
                  <a:cubicBezTo>
                    <a:pt x="3115" y="596"/>
                    <a:pt x="3004" y="562"/>
                    <a:pt x="2959" y="374"/>
                  </a:cubicBezTo>
                  <a:cubicBezTo>
                    <a:pt x="2925" y="184"/>
                    <a:pt x="2725" y="73"/>
                    <a:pt x="2592" y="18"/>
                  </a:cubicBezTo>
                  <a:cubicBezTo>
                    <a:pt x="2555" y="6"/>
                    <a:pt x="2516" y="1"/>
                    <a:pt x="2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24" name="Google Shape;17624;p24"/>
            <p:cNvSpPr/>
            <p:nvPr/>
          </p:nvSpPr>
          <p:spPr>
            <a:xfrm flipH="1">
              <a:off x="-392903" y="-251204"/>
              <a:ext cx="289865" cy="148039"/>
            </a:xfrm>
            <a:custGeom>
              <a:avLst/>
              <a:gdLst/>
              <a:ahLst/>
              <a:cxnLst/>
              <a:rect l="l" t="t" r="r" b="b"/>
              <a:pathLst>
                <a:path w="3593" h="1835" extrusionOk="0">
                  <a:moveTo>
                    <a:pt x="879" y="0"/>
                  </a:moveTo>
                  <a:lnTo>
                    <a:pt x="879" y="0"/>
                  </a:lnTo>
                  <a:cubicBezTo>
                    <a:pt x="592" y="144"/>
                    <a:pt x="351" y="175"/>
                    <a:pt x="195" y="175"/>
                  </a:cubicBezTo>
                  <a:cubicBezTo>
                    <a:pt x="72" y="175"/>
                    <a:pt x="1" y="156"/>
                    <a:pt x="1" y="156"/>
                  </a:cubicBezTo>
                  <a:lnTo>
                    <a:pt x="1" y="156"/>
                  </a:lnTo>
                  <a:lnTo>
                    <a:pt x="245" y="1458"/>
                  </a:lnTo>
                  <a:cubicBezTo>
                    <a:pt x="245" y="1458"/>
                    <a:pt x="1324" y="1735"/>
                    <a:pt x="2258" y="1824"/>
                  </a:cubicBezTo>
                  <a:cubicBezTo>
                    <a:pt x="2333" y="1831"/>
                    <a:pt x="2405" y="1835"/>
                    <a:pt x="2473" y="1835"/>
                  </a:cubicBezTo>
                  <a:cubicBezTo>
                    <a:pt x="3150" y="1835"/>
                    <a:pt x="3482" y="1505"/>
                    <a:pt x="3593" y="1312"/>
                  </a:cubicBezTo>
                  <a:lnTo>
                    <a:pt x="3593" y="1312"/>
                  </a:lnTo>
                  <a:cubicBezTo>
                    <a:pt x="3560" y="1324"/>
                    <a:pt x="3538" y="1324"/>
                    <a:pt x="3504" y="1324"/>
                  </a:cubicBezTo>
                  <a:cubicBezTo>
                    <a:pt x="3315" y="1369"/>
                    <a:pt x="3137" y="1480"/>
                    <a:pt x="2959" y="1569"/>
                  </a:cubicBezTo>
                  <a:cubicBezTo>
                    <a:pt x="2823" y="1637"/>
                    <a:pt x="2673" y="1698"/>
                    <a:pt x="2525" y="1698"/>
                  </a:cubicBezTo>
                  <a:cubicBezTo>
                    <a:pt x="2480" y="1698"/>
                    <a:pt x="2436" y="1693"/>
                    <a:pt x="2392" y="1680"/>
                  </a:cubicBezTo>
                  <a:cubicBezTo>
                    <a:pt x="2247" y="1635"/>
                    <a:pt x="2136" y="1524"/>
                    <a:pt x="1991" y="1502"/>
                  </a:cubicBezTo>
                  <a:cubicBezTo>
                    <a:pt x="1972" y="1500"/>
                    <a:pt x="1952" y="1499"/>
                    <a:pt x="1934" y="1499"/>
                  </a:cubicBezTo>
                  <a:cubicBezTo>
                    <a:pt x="1857" y="1499"/>
                    <a:pt x="1785" y="1515"/>
                    <a:pt x="1714" y="1524"/>
                  </a:cubicBezTo>
                  <a:cubicBezTo>
                    <a:pt x="1698" y="1526"/>
                    <a:pt x="1682" y="1527"/>
                    <a:pt x="1666" y="1527"/>
                  </a:cubicBezTo>
                  <a:cubicBezTo>
                    <a:pt x="1582" y="1527"/>
                    <a:pt x="1503" y="1502"/>
                    <a:pt x="1447" y="1446"/>
                  </a:cubicBezTo>
                  <a:cubicBezTo>
                    <a:pt x="1358" y="1346"/>
                    <a:pt x="1413" y="1191"/>
                    <a:pt x="1457" y="1068"/>
                  </a:cubicBezTo>
                  <a:cubicBezTo>
                    <a:pt x="1513" y="946"/>
                    <a:pt x="1469" y="868"/>
                    <a:pt x="1380" y="768"/>
                  </a:cubicBezTo>
                  <a:cubicBezTo>
                    <a:pt x="1324" y="690"/>
                    <a:pt x="1324" y="590"/>
                    <a:pt x="1224" y="590"/>
                  </a:cubicBezTo>
                  <a:cubicBezTo>
                    <a:pt x="1135" y="578"/>
                    <a:pt x="1035" y="578"/>
                    <a:pt x="957" y="523"/>
                  </a:cubicBezTo>
                  <a:cubicBezTo>
                    <a:pt x="868" y="467"/>
                    <a:pt x="824" y="356"/>
                    <a:pt x="824" y="245"/>
                  </a:cubicBezTo>
                  <a:cubicBezTo>
                    <a:pt x="824" y="167"/>
                    <a:pt x="846" y="78"/>
                    <a:pt x="8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25" name="Google Shape;17625;p24"/>
            <p:cNvSpPr/>
            <p:nvPr/>
          </p:nvSpPr>
          <p:spPr>
            <a:xfrm flipH="1">
              <a:off x="-266405" y="-292510"/>
              <a:ext cx="143602" cy="71478"/>
            </a:xfrm>
            <a:custGeom>
              <a:avLst/>
              <a:gdLst/>
              <a:ahLst/>
              <a:cxnLst/>
              <a:rect l="l" t="t" r="r" b="b"/>
              <a:pathLst>
                <a:path w="1780" h="886" extrusionOk="0">
                  <a:moveTo>
                    <a:pt x="1780" y="0"/>
                  </a:moveTo>
                  <a:lnTo>
                    <a:pt x="1780" y="0"/>
                  </a:lnTo>
                  <a:cubicBezTo>
                    <a:pt x="1613" y="34"/>
                    <a:pt x="1469" y="123"/>
                    <a:pt x="1324" y="212"/>
                  </a:cubicBezTo>
                  <a:cubicBezTo>
                    <a:pt x="1179" y="301"/>
                    <a:pt x="1046" y="401"/>
                    <a:pt x="912" y="501"/>
                  </a:cubicBezTo>
                  <a:cubicBezTo>
                    <a:pt x="767" y="590"/>
                    <a:pt x="634" y="679"/>
                    <a:pt x="478" y="746"/>
                  </a:cubicBezTo>
                  <a:cubicBezTo>
                    <a:pt x="334" y="813"/>
                    <a:pt x="178" y="846"/>
                    <a:pt x="0" y="846"/>
                  </a:cubicBezTo>
                  <a:lnTo>
                    <a:pt x="0" y="857"/>
                  </a:lnTo>
                  <a:cubicBezTo>
                    <a:pt x="61" y="877"/>
                    <a:pt x="124" y="886"/>
                    <a:pt x="187" y="886"/>
                  </a:cubicBezTo>
                  <a:cubicBezTo>
                    <a:pt x="299" y="886"/>
                    <a:pt x="413" y="859"/>
                    <a:pt x="512" y="823"/>
                  </a:cubicBezTo>
                  <a:cubicBezTo>
                    <a:pt x="678" y="768"/>
                    <a:pt x="812" y="657"/>
                    <a:pt x="945" y="557"/>
                  </a:cubicBezTo>
                  <a:cubicBezTo>
                    <a:pt x="1079" y="457"/>
                    <a:pt x="1212" y="346"/>
                    <a:pt x="1346" y="245"/>
                  </a:cubicBezTo>
                  <a:cubicBezTo>
                    <a:pt x="1479" y="145"/>
                    <a:pt x="1624" y="57"/>
                    <a:pt x="17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26" name="Google Shape;17626;p24"/>
            <p:cNvSpPr/>
            <p:nvPr/>
          </p:nvSpPr>
          <p:spPr>
            <a:xfrm flipH="1">
              <a:off x="-307711" y="-271937"/>
              <a:ext cx="187650" cy="69219"/>
            </a:xfrm>
            <a:custGeom>
              <a:avLst/>
              <a:gdLst/>
              <a:ahLst/>
              <a:cxnLst/>
              <a:rect l="l" t="t" r="r" b="b"/>
              <a:pathLst>
                <a:path w="2326" h="858" extrusionOk="0">
                  <a:moveTo>
                    <a:pt x="2270" y="0"/>
                  </a:moveTo>
                  <a:cubicBezTo>
                    <a:pt x="2077" y="0"/>
                    <a:pt x="1886" y="53"/>
                    <a:pt x="1713" y="124"/>
                  </a:cubicBezTo>
                  <a:cubicBezTo>
                    <a:pt x="1513" y="202"/>
                    <a:pt x="1335" y="302"/>
                    <a:pt x="1147" y="391"/>
                  </a:cubicBezTo>
                  <a:cubicBezTo>
                    <a:pt x="957" y="480"/>
                    <a:pt x="768" y="558"/>
                    <a:pt x="579" y="635"/>
                  </a:cubicBezTo>
                  <a:cubicBezTo>
                    <a:pt x="390" y="724"/>
                    <a:pt x="201" y="791"/>
                    <a:pt x="1" y="847"/>
                  </a:cubicBezTo>
                  <a:lnTo>
                    <a:pt x="1" y="858"/>
                  </a:lnTo>
                  <a:cubicBezTo>
                    <a:pt x="212" y="858"/>
                    <a:pt x="423" y="803"/>
                    <a:pt x="623" y="736"/>
                  </a:cubicBezTo>
                  <a:cubicBezTo>
                    <a:pt x="824" y="669"/>
                    <a:pt x="1002" y="558"/>
                    <a:pt x="1180" y="457"/>
                  </a:cubicBezTo>
                  <a:cubicBezTo>
                    <a:pt x="1369" y="358"/>
                    <a:pt x="1547" y="257"/>
                    <a:pt x="1736" y="168"/>
                  </a:cubicBezTo>
                  <a:cubicBezTo>
                    <a:pt x="1914" y="79"/>
                    <a:pt x="2114" y="12"/>
                    <a:pt x="2326" y="2"/>
                  </a:cubicBezTo>
                  <a:cubicBezTo>
                    <a:pt x="2307" y="1"/>
                    <a:pt x="2288" y="0"/>
                    <a:pt x="22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27" name="Google Shape;17627;p24"/>
            <p:cNvSpPr/>
            <p:nvPr/>
          </p:nvSpPr>
          <p:spPr>
            <a:xfrm flipH="1">
              <a:off x="-293351" y="-217965"/>
              <a:ext cx="166997" cy="29930"/>
            </a:xfrm>
            <a:custGeom>
              <a:avLst/>
              <a:gdLst/>
              <a:ahLst/>
              <a:cxnLst/>
              <a:rect l="l" t="t" r="r" b="b"/>
              <a:pathLst>
                <a:path w="2070" h="371" extrusionOk="0">
                  <a:moveTo>
                    <a:pt x="2070" y="0"/>
                  </a:moveTo>
                  <a:cubicBezTo>
                    <a:pt x="1892" y="0"/>
                    <a:pt x="1714" y="45"/>
                    <a:pt x="1546" y="89"/>
                  </a:cubicBezTo>
                  <a:cubicBezTo>
                    <a:pt x="1380" y="134"/>
                    <a:pt x="1213" y="189"/>
                    <a:pt x="1035" y="222"/>
                  </a:cubicBezTo>
                  <a:cubicBezTo>
                    <a:pt x="868" y="255"/>
                    <a:pt x="690" y="267"/>
                    <a:pt x="523" y="289"/>
                  </a:cubicBezTo>
                  <a:cubicBezTo>
                    <a:pt x="345" y="300"/>
                    <a:pt x="179" y="311"/>
                    <a:pt x="1" y="322"/>
                  </a:cubicBezTo>
                  <a:cubicBezTo>
                    <a:pt x="128" y="356"/>
                    <a:pt x="261" y="371"/>
                    <a:pt x="396" y="371"/>
                  </a:cubicBezTo>
                  <a:cubicBezTo>
                    <a:pt x="438" y="371"/>
                    <a:pt x="481" y="369"/>
                    <a:pt x="523" y="367"/>
                  </a:cubicBezTo>
                  <a:cubicBezTo>
                    <a:pt x="701" y="367"/>
                    <a:pt x="879" y="334"/>
                    <a:pt x="1057" y="289"/>
                  </a:cubicBezTo>
                  <a:cubicBezTo>
                    <a:pt x="1224" y="245"/>
                    <a:pt x="1391" y="189"/>
                    <a:pt x="1558" y="134"/>
                  </a:cubicBezTo>
                  <a:cubicBezTo>
                    <a:pt x="1724" y="77"/>
                    <a:pt x="1892" y="22"/>
                    <a:pt x="20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28" name="Google Shape;17628;p24"/>
            <p:cNvSpPr/>
            <p:nvPr/>
          </p:nvSpPr>
          <p:spPr>
            <a:xfrm flipH="1">
              <a:off x="-349016" y="-177627"/>
              <a:ext cx="221776" cy="24606"/>
            </a:xfrm>
            <a:custGeom>
              <a:avLst/>
              <a:gdLst/>
              <a:ahLst/>
              <a:cxnLst/>
              <a:rect l="l" t="t" r="r" b="b"/>
              <a:pathLst>
                <a:path w="2749" h="305" extrusionOk="0">
                  <a:moveTo>
                    <a:pt x="1" y="0"/>
                  </a:moveTo>
                  <a:lnTo>
                    <a:pt x="1" y="12"/>
                  </a:lnTo>
                  <a:cubicBezTo>
                    <a:pt x="212" y="111"/>
                    <a:pt x="435" y="190"/>
                    <a:pt x="657" y="245"/>
                  </a:cubicBezTo>
                  <a:cubicBezTo>
                    <a:pt x="839" y="288"/>
                    <a:pt x="1027" y="305"/>
                    <a:pt x="1212" y="305"/>
                  </a:cubicBezTo>
                  <a:cubicBezTo>
                    <a:pt x="1265" y="305"/>
                    <a:pt x="1317" y="303"/>
                    <a:pt x="1369" y="301"/>
                  </a:cubicBezTo>
                  <a:cubicBezTo>
                    <a:pt x="1491" y="301"/>
                    <a:pt x="1602" y="289"/>
                    <a:pt x="1725" y="267"/>
                  </a:cubicBezTo>
                  <a:cubicBezTo>
                    <a:pt x="1836" y="245"/>
                    <a:pt x="1958" y="212"/>
                    <a:pt x="2069" y="178"/>
                  </a:cubicBezTo>
                  <a:cubicBezTo>
                    <a:pt x="2275" y="116"/>
                    <a:pt x="2480" y="55"/>
                    <a:pt x="2694" y="55"/>
                  </a:cubicBezTo>
                  <a:cubicBezTo>
                    <a:pt x="2712" y="55"/>
                    <a:pt x="2730" y="55"/>
                    <a:pt x="2748" y="56"/>
                  </a:cubicBezTo>
                  <a:lnTo>
                    <a:pt x="2748" y="45"/>
                  </a:lnTo>
                  <a:cubicBezTo>
                    <a:pt x="2699" y="38"/>
                    <a:pt x="2649" y="35"/>
                    <a:pt x="2599" y="35"/>
                  </a:cubicBezTo>
                  <a:cubicBezTo>
                    <a:pt x="2415" y="35"/>
                    <a:pt x="2231" y="76"/>
                    <a:pt x="2047" y="111"/>
                  </a:cubicBezTo>
                  <a:cubicBezTo>
                    <a:pt x="1849" y="161"/>
                    <a:pt x="1650" y="202"/>
                    <a:pt x="1444" y="202"/>
                  </a:cubicBezTo>
                  <a:cubicBezTo>
                    <a:pt x="1419" y="202"/>
                    <a:pt x="1394" y="202"/>
                    <a:pt x="1369" y="200"/>
                  </a:cubicBezTo>
                  <a:cubicBezTo>
                    <a:pt x="1135" y="200"/>
                    <a:pt x="913" y="156"/>
                    <a:pt x="690" y="111"/>
                  </a:cubicBezTo>
                  <a:cubicBezTo>
                    <a:pt x="457" y="78"/>
                    <a:pt x="235" y="34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29" name="Google Shape;17629;p24"/>
            <p:cNvSpPr/>
            <p:nvPr/>
          </p:nvSpPr>
          <p:spPr>
            <a:xfrm flipH="1">
              <a:off x="-409038" y="-170447"/>
              <a:ext cx="367959" cy="291640"/>
            </a:xfrm>
            <a:custGeom>
              <a:avLst/>
              <a:gdLst/>
              <a:ahLst/>
              <a:cxnLst/>
              <a:rect l="l" t="t" r="r" b="b"/>
              <a:pathLst>
                <a:path w="4561" h="3615" extrusionOk="0">
                  <a:moveTo>
                    <a:pt x="835" y="0"/>
                  </a:moveTo>
                  <a:lnTo>
                    <a:pt x="1" y="256"/>
                  </a:lnTo>
                  <a:cubicBezTo>
                    <a:pt x="1" y="256"/>
                    <a:pt x="423" y="2080"/>
                    <a:pt x="735" y="2725"/>
                  </a:cubicBezTo>
                  <a:cubicBezTo>
                    <a:pt x="1046" y="3371"/>
                    <a:pt x="1513" y="3448"/>
                    <a:pt x="1792" y="3537"/>
                  </a:cubicBezTo>
                  <a:cubicBezTo>
                    <a:pt x="1956" y="3599"/>
                    <a:pt x="2158" y="3614"/>
                    <a:pt x="2374" y="3614"/>
                  </a:cubicBezTo>
                  <a:cubicBezTo>
                    <a:pt x="2510" y="3614"/>
                    <a:pt x="2651" y="3608"/>
                    <a:pt x="2793" y="3604"/>
                  </a:cubicBezTo>
                  <a:cubicBezTo>
                    <a:pt x="3149" y="3604"/>
                    <a:pt x="3149" y="3371"/>
                    <a:pt x="3305" y="3226"/>
                  </a:cubicBezTo>
                  <a:cubicBezTo>
                    <a:pt x="3367" y="3167"/>
                    <a:pt x="3414" y="3158"/>
                    <a:pt x="3458" y="3158"/>
                  </a:cubicBezTo>
                  <a:cubicBezTo>
                    <a:pt x="3480" y="3158"/>
                    <a:pt x="3501" y="3160"/>
                    <a:pt x="3523" y="3160"/>
                  </a:cubicBezTo>
                  <a:cubicBezTo>
                    <a:pt x="3570" y="3160"/>
                    <a:pt x="3621" y="3151"/>
                    <a:pt x="3693" y="3092"/>
                  </a:cubicBezTo>
                  <a:cubicBezTo>
                    <a:pt x="3883" y="2959"/>
                    <a:pt x="3772" y="2703"/>
                    <a:pt x="3805" y="2603"/>
                  </a:cubicBezTo>
                  <a:cubicBezTo>
                    <a:pt x="3849" y="2503"/>
                    <a:pt x="3861" y="2491"/>
                    <a:pt x="4094" y="2392"/>
                  </a:cubicBezTo>
                  <a:cubicBezTo>
                    <a:pt x="4328" y="2291"/>
                    <a:pt x="4361" y="2069"/>
                    <a:pt x="4461" y="1880"/>
                  </a:cubicBezTo>
                  <a:cubicBezTo>
                    <a:pt x="4561" y="1691"/>
                    <a:pt x="4472" y="1546"/>
                    <a:pt x="4239" y="1458"/>
                  </a:cubicBezTo>
                  <a:cubicBezTo>
                    <a:pt x="3994" y="1369"/>
                    <a:pt x="3861" y="1401"/>
                    <a:pt x="3527" y="1357"/>
                  </a:cubicBezTo>
                  <a:cubicBezTo>
                    <a:pt x="3193" y="1324"/>
                    <a:pt x="2593" y="1124"/>
                    <a:pt x="2037" y="912"/>
                  </a:cubicBezTo>
                  <a:cubicBezTo>
                    <a:pt x="1481" y="701"/>
                    <a:pt x="835" y="0"/>
                    <a:pt x="8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30" name="Google Shape;17630;p24"/>
            <p:cNvSpPr/>
            <p:nvPr/>
          </p:nvSpPr>
          <p:spPr>
            <a:xfrm flipH="1">
              <a:off x="-185648" y="-170447"/>
              <a:ext cx="144570" cy="280023"/>
            </a:xfrm>
            <a:custGeom>
              <a:avLst/>
              <a:gdLst/>
              <a:ahLst/>
              <a:cxnLst/>
              <a:rect l="l" t="t" r="r" b="b"/>
              <a:pathLst>
                <a:path w="1792" h="3471" extrusionOk="0">
                  <a:moveTo>
                    <a:pt x="835" y="0"/>
                  </a:moveTo>
                  <a:lnTo>
                    <a:pt x="1" y="256"/>
                  </a:lnTo>
                  <a:cubicBezTo>
                    <a:pt x="1" y="256"/>
                    <a:pt x="423" y="2080"/>
                    <a:pt x="735" y="2725"/>
                  </a:cubicBezTo>
                  <a:cubicBezTo>
                    <a:pt x="969" y="3215"/>
                    <a:pt x="1291" y="3381"/>
                    <a:pt x="1558" y="3470"/>
                  </a:cubicBezTo>
                  <a:cubicBezTo>
                    <a:pt x="1691" y="3348"/>
                    <a:pt x="1792" y="3193"/>
                    <a:pt x="1758" y="3025"/>
                  </a:cubicBezTo>
                  <a:cubicBezTo>
                    <a:pt x="1725" y="2903"/>
                    <a:pt x="1625" y="2803"/>
                    <a:pt x="1592" y="2681"/>
                  </a:cubicBezTo>
                  <a:cubicBezTo>
                    <a:pt x="1558" y="2536"/>
                    <a:pt x="1625" y="2402"/>
                    <a:pt x="1658" y="2258"/>
                  </a:cubicBezTo>
                  <a:cubicBezTo>
                    <a:pt x="1758" y="1913"/>
                    <a:pt x="1703" y="1524"/>
                    <a:pt x="1513" y="1224"/>
                  </a:cubicBezTo>
                  <a:cubicBezTo>
                    <a:pt x="1458" y="1146"/>
                    <a:pt x="1402" y="1068"/>
                    <a:pt x="1392" y="968"/>
                  </a:cubicBezTo>
                  <a:cubicBezTo>
                    <a:pt x="1369" y="868"/>
                    <a:pt x="1414" y="756"/>
                    <a:pt x="1447" y="657"/>
                  </a:cubicBezTo>
                  <a:cubicBezTo>
                    <a:pt x="1458" y="623"/>
                    <a:pt x="1458" y="601"/>
                    <a:pt x="1469" y="568"/>
                  </a:cubicBezTo>
                  <a:cubicBezTo>
                    <a:pt x="1113" y="301"/>
                    <a:pt x="835" y="0"/>
                    <a:pt x="8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31" name="Google Shape;17631;p24"/>
            <p:cNvSpPr/>
            <p:nvPr/>
          </p:nvSpPr>
          <p:spPr>
            <a:xfrm flipH="1">
              <a:off x="-171289" y="-154312"/>
              <a:ext cx="96084" cy="183132"/>
            </a:xfrm>
            <a:custGeom>
              <a:avLst/>
              <a:gdLst/>
              <a:ahLst/>
              <a:cxnLst/>
              <a:rect l="l" t="t" r="r" b="b"/>
              <a:pathLst>
                <a:path w="1191" h="2270" extrusionOk="0">
                  <a:moveTo>
                    <a:pt x="12" y="0"/>
                  </a:moveTo>
                  <a:lnTo>
                    <a:pt x="0" y="12"/>
                  </a:lnTo>
                  <a:cubicBezTo>
                    <a:pt x="57" y="223"/>
                    <a:pt x="134" y="423"/>
                    <a:pt x="212" y="623"/>
                  </a:cubicBezTo>
                  <a:cubicBezTo>
                    <a:pt x="290" y="823"/>
                    <a:pt x="390" y="1013"/>
                    <a:pt x="479" y="1213"/>
                  </a:cubicBezTo>
                  <a:cubicBezTo>
                    <a:pt x="568" y="1413"/>
                    <a:pt x="646" y="1602"/>
                    <a:pt x="735" y="1814"/>
                  </a:cubicBezTo>
                  <a:cubicBezTo>
                    <a:pt x="824" y="2002"/>
                    <a:pt x="969" y="2202"/>
                    <a:pt x="1191" y="2269"/>
                  </a:cubicBezTo>
                  <a:lnTo>
                    <a:pt x="1191" y="2259"/>
                  </a:lnTo>
                  <a:cubicBezTo>
                    <a:pt x="1001" y="2158"/>
                    <a:pt x="880" y="1969"/>
                    <a:pt x="813" y="1769"/>
                  </a:cubicBezTo>
                  <a:cubicBezTo>
                    <a:pt x="746" y="1580"/>
                    <a:pt x="679" y="1369"/>
                    <a:pt x="601" y="1157"/>
                  </a:cubicBezTo>
                  <a:cubicBezTo>
                    <a:pt x="534" y="957"/>
                    <a:pt x="468" y="746"/>
                    <a:pt x="368" y="556"/>
                  </a:cubicBezTo>
                  <a:cubicBezTo>
                    <a:pt x="267" y="368"/>
                    <a:pt x="156" y="178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32" name="Google Shape;17632;p24"/>
            <p:cNvSpPr/>
            <p:nvPr/>
          </p:nvSpPr>
          <p:spPr>
            <a:xfrm flipH="1">
              <a:off x="-227842" y="-156087"/>
              <a:ext cx="143682" cy="180470"/>
            </a:xfrm>
            <a:custGeom>
              <a:avLst/>
              <a:gdLst/>
              <a:ahLst/>
              <a:cxnLst/>
              <a:rect l="l" t="t" r="r" b="b"/>
              <a:pathLst>
                <a:path w="1781" h="2237" extrusionOk="0">
                  <a:moveTo>
                    <a:pt x="12" y="0"/>
                  </a:moveTo>
                  <a:lnTo>
                    <a:pt x="1" y="12"/>
                  </a:lnTo>
                  <a:cubicBezTo>
                    <a:pt x="146" y="200"/>
                    <a:pt x="268" y="400"/>
                    <a:pt x="390" y="612"/>
                  </a:cubicBezTo>
                  <a:cubicBezTo>
                    <a:pt x="512" y="812"/>
                    <a:pt x="635" y="1023"/>
                    <a:pt x="779" y="1223"/>
                  </a:cubicBezTo>
                  <a:cubicBezTo>
                    <a:pt x="924" y="1413"/>
                    <a:pt x="1068" y="1613"/>
                    <a:pt x="1213" y="1802"/>
                  </a:cubicBezTo>
                  <a:cubicBezTo>
                    <a:pt x="1280" y="1902"/>
                    <a:pt x="1369" y="1991"/>
                    <a:pt x="1458" y="2069"/>
                  </a:cubicBezTo>
                  <a:cubicBezTo>
                    <a:pt x="1547" y="2147"/>
                    <a:pt x="1658" y="2214"/>
                    <a:pt x="1780" y="2236"/>
                  </a:cubicBezTo>
                  <a:lnTo>
                    <a:pt x="1780" y="2224"/>
                  </a:lnTo>
                  <a:cubicBezTo>
                    <a:pt x="1669" y="2192"/>
                    <a:pt x="1558" y="2125"/>
                    <a:pt x="1480" y="2047"/>
                  </a:cubicBezTo>
                  <a:cubicBezTo>
                    <a:pt x="1391" y="1969"/>
                    <a:pt x="1313" y="1869"/>
                    <a:pt x="1246" y="1780"/>
                  </a:cubicBezTo>
                  <a:cubicBezTo>
                    <a:pt x="1102" y="1579"/>
                    <a:pt x="969" y="1379"/>
                    <a:pt x="835" y="1179"/>
                  </a:cubicBezTo>
                  <a:cubicBezTo>
                    <a:pt x="702" y="979"/>
                    <a:pt x="601" y="768"/>
                    <a:pt x="468" y="568"/>
                  </a:cubicBezTo>
                  <a:cubicBezTo>
                    <a:pt x="334" y="367"/>
                    <a:pt x="190" y="167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33" name="Google Shape;17633;p24"/>
            <p:cNvSpPr/>
            <p:nvPr/>
          </p:nvSpPr>
          <p:spPr>
            <a:xfrm flipH="1">
              <a:off x="-251157" y="-169560"/>
              <a:ext cx="168772" cy="133759"/>
            </a:xfrm>
            <a:custGeom>
              <a:avLst/>
              <a:gdLst/>
              <a:ahLst/>
              <a:cxnLst/>
              <a:rect l="l" t="t" r="r" b="b"/>
              <a:pathLst>
                <a:path w="2092" h="1658" extrusionOk="0">
                  <a:moveTo>
                    <a:pt x="12" y="1"/>
                  </a:moveTo>
                  <a:lnTo>
                    <a:pt x="0" y="11"/>
                  </a:lnTo>
                  <a:cubicBezTo>
                    <a:pt x="156" y="167"/>
                    <a:pt x="301" y="334"/>
                    <a:pt x="445" y="501"/>
                  </a:cubicBezTo>
                  <a:cubicBezTo>
                    <a:pt x="601" y="668"/>
                    <a:pt x="757" y="812"/>
                    <a:pt x="935" y="968"/>
                  </a:cubicBezTo>
                  <a:cubicBezTo>
                    <a:pt x="1102" y="1113"/>
                    <a:pt x="1291" y="1246"/>
                    <a:pt x="1480" y="1368"/>
                  </a:cubicBezTo>
                  <a:cubicBezTo>
                    <a:pt x="1669" y="1479"/>
                    <a:pt x="1869" y="1580"/>
                    <a:pt x="2081" y="1657"/>
                  </a:cubicBezTo>
                  <a:lnTo>
                    <a:pt x="2091" y="1647"/>
                  </a:lnTo>
                  <a:cubicBezTo>
                    <a:pt x="1891" y="1546"/>
                    <a:pt x="1691" y="1435"/>
                    <a:pt x="1513" y="1313"/>
                  </a:cubicBezTo>
                  <a:cubicBezTo>
                    <a:pt x="1335" y="1180"/>
                    <a:pt x="1157" y="1046"/>
                    <a:pt x="1001" y="890"/>
                  </a:cubicBezTo>
                  <a:cubicBezTo>
                    <a:pt x="846" y="735"/>
                    <a:pt x="702" y="567"/>
                    <a:pt x="546" y="412"/>
                  </a:cubicBezTo>
                  <a:cubicBezTo>
                    <a:pt x="379" y="256"/>
                    <a:pt x="212" y="100"/>
                    <a:pt x="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34" name="Google Shape;17634;p24"/>
            <p:cNvSpPr/>
            <p:nvPr/>
          </p:nvSpPr>
          <p:spPr>
            <a:xfrm flipH="1">
              <a:off x="-110295" y="-160605"/>
              <a:ext cx="297933" cy="281233"/>
            </a:xfrm>
            <a:custGeom>
              <a:avLst/>
              <a:gdLst/>
              <a:ahLst/>
              <a:cxnLst/>
              <a:rect l="l" t="t" r="r" b="b"/>
              <a:pathLst>
                <a:path w="3693" h="3486" extrusionOk="0">
                  <a:moveTo>
                    <a:pt x="2369" y="1"/>
                  </a:moveTo>
                  <a:cubicBezTo>
                    <a:pt x="2369" y="1"/>
                    <a:pt x="2124" y="367"/>
                    <a:pt x="1913" y="601"/>
                  </a:cubicBezTo>
                  <a:cubicBezTo>
                    <a:pt x="1701" y="835"/>
                    <a:pt x="1412" y="1135"/>
                    <a:pt x="1112" y="1235"/>
                  </a:cubicBezTo>
                  <a:cubicBezTo>
                    <a:pt x="823" y="1346"/>
                    <a:pt x="411" y="1346"/>
                    <a:pt x="211" y="1635"/>
                  </a:cubicBezTo>
                  <a:cubicBezTo>
                    <a:pt x="0" y="1936"/>
                    <a:pt x="89" y="2136"/>
                    <a:pt x="289" y="2169"/>
                  </a:cubicBezTo>
                  <a:cubicBezTo>
                    <a:pt x="490" y="2203"/>
                    <a:pt x="556" y="2248"/>
                    <a:pt x="712" y="2369"/>
                  </a:cubicBezTo>
                  <a:cubicBezTo>
                    <a:pt x="868" y="2492"/>
                    <a:pt x="967" y="2592"/>
                    <a:pt x="957" y="2737"/>
                  </a:cubicBezTo>
                  <a:cubicBezTo>
                    <a:pt x="945" y="2870"/>
                    <a:pt x="890" y="3059"/>
                    <a:pt x="1190" y="3104"/>
                  </a:cubicBezTo>
                  <a:cubicBezTo>
                    <a:pt x="1311" y="3127"/>
                    <a:pt x="1392" y="3129"/>
                    <a:pt x="1451" y="3129"/>
                  </a:cubicBezTo>
                  <a:cubicBezTo>
                    <a:pt x="1463" y="3129"/>
                    <a:pt x="1473" y="3129"/>
                    <a:pt x="1483" y="3129"/>
                  </a:cubicBezTo>
                  <a:cubicBezTo>
                    <a:pt x="1546" y="3129"/>
                    <a:pt x="1585" y="3132"/>
                    <a:pt x="1635" y="3170"/>
                  </a:cubicBezTo>
                  <a:cubicBezTo>
                    <a:pt x="1735" y="3249"/>
                    <a:pt x="1757" y="3471"/>
                    <a:pt x="1958" y="3482"/>
                  </a:cubicBezTo>
                  <a:cubicBezTo>
                    <a:pt x="1997" y="3484"/>
                    <a:pt x="2039" y="3486"/>
                    <a:pt x="2083" y="3486"/>
                  </a:cubicBezTo>
                  <a:cubicBezTo>
                    <a:pt x="2260" y="3486"/>
                    <a:pt x="2468" y="3456"/>
                    <a:pt x="2692" y="3304"/>
                  </a:cubicBezTo>
                  <a:cubicBezTo>
                    <a:pt x="2981" y="3126"/>
                    <a:pt x="3270" y="3071"/>
                    <a:pt x="3481" y="2414"/>
                  </a:cubicBezTo>
                  <a:cubicBezTo>
                    <a:pt x="3693" y="1769"/>
                    <a:pt x="3448" y="434"/>
                    <a:pt x="3448" y="434"/>
                  </a:cubicBezTo>
                  <a:lnTo>
                    <a:pt x="236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35" name="Google Shape;17635;p24"/>
            <p:cNvSpPr/>
            <p:nvPr/>
          </p:nvSpPr>
          <p:spPr>
            <a:xfrm flipH="1">
              <a:off x="-98598" y="-160605"/>
              <a:ext cx="246785" cy="126821"/>
            </a:xfrm>
            <a:custGeom>
              <a:avLst/>
              <a:gdLst/>
              <a:ahLst/>
              <a:cxnLst/>
              <a:rect l="l" t="t" r="r" b="b"/>
              <a:pathLst>
                <a:path w="3059" h="1572" extrusionOk="0">
                  <a:moveTo>
                    <a:pt x="1880" y="1"/>
                  </a:moveTo>
                  <a:cubicBezTo>
                    <a:pt x="1880" y="1"/>
                    <a:pt x="1635" y="367"/>
                    <a:pt x="1424" y="601"/>
                  </a:cubicBezTo>
                  <a:cubicBezTo>
                    <a:pt x="1212" y="835"/>
                    <a:pt x="923" y="1135"/>
                    <a:pt x="623" y="1235"/>
                  </a:cubicBezTo>
                  <a:cubicBezTo>
                    <a:pt x="445" y="1313"/>
                    <a:pt x="201" y="1336"/>
                    <a:pt x="1" y="1413"/>
                  </a:cubicBezTo>
                  <a:cubicBezTo>
                    <a:pt x="45" y="1480"/>
                    <a:pt x="112" y="1536"/>
                    <a:pt x="189" y="1558"/>
                  </a:cubicBezTo>
                  <a:cubicBezTo>
                    <a:pt x="225" y="1568"/>
                    <a:pt x="261" y="1572"/>
                    <a:pt x="297" y="1572"/>
                  </a:cubicBezTo>
                  <a:cubicBezTo>
                    <a:pt x="383" y="1572"/>
                    <a:pt x="470" y="1548"/>
                    <a:pt x="557" y="1524"/>
                  </a:cubicBezTo>
                  <a:cubicBezTo>
                    <a:pt x="824" y="1447"/>
                    <a:pt x="1079" y="1346"/>
                    <a:pt x="1324" y="1213"/>
                  </a:cubicBezTo>
                  <a:cubicBezTo>
                    <a:pt x="1390" y="1180"/>
                    <a:pt x="1469" y="1135"/>
                    <a:pt x="1546" y="1135"/>
                  </a:cubicBezTo>
                  <a:cubicBezTo>
                    <a:pt x="1635" y="1146"/>
                    <a:pt x="1724" y="1202"/>
                    <a:pt x="1825" y="1213"/>
                  </a:cubicBezTo>
                  <a:cubicBezTo>
                    <a:pt x="1836" y="1214"/>
                    <a:pt x="1848" y="1214"/>
                    <a:pt x="1859" y="1214"/>
                  </a:cubicBezTo>
                  <a:cubicBezTo>
                    <a:pt x="1958" y="1214"/>
                    <a:pt x="2058" y="1178"/>
                    <a:pt x="2157" y="1178"/>
                  </a:cubicBezTo>
                  <a:cubicBezTo>
                    <a:pt x="2168" y="1178"/>
                    <a:pt x="2180" y="1179"/>
                    <a:pt x="2191" y="1180"/>
                  </a:cubicBezTo>
                  <a:cubicBezTo>
                    <a:pt x="2292" y="1190"/>
                    <a:pt x="2369" y="1247"/>
                    <a:pt x="2458" y="1269"/>
                  </a:cubicBezTo>
                  <a:cubicBezTo>
                    <a:pt x="2530" y="1293"/>
                    <a:pt x="2601" y="1302"/>
                    <a:pt x="2673" y="1302"/>
                  </a:cubicBezTo>
                  <a:cubicBezTo>
                    <a:pt x="2801" y="1302"/>
                    <a:pt x="2930" y="1271"/>
                    <a:pt x="3059" y="1235"/>
                  </a:cubicBezTo>
                  <a:cubicBezTo>
                    <a:pt x="3026" y="790"/>
                    <a:pt x="2959" y="434"/>
                    <a:pt x="2959" y="434"/>
                  </a:cubicBezTo>
                  <a:lnTo>
                    <a:pt x="188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36" name="Google Shape;17636;p24"/>
            <p:cNvSpPr/>
            <p:nvPr/>
          </p:nvSpPr>
          <p:spPr>
            <a:xfrm flipH="1">
              <a:off x="-22361" y="-150762"/>
              <a:ext cx="92534" cy="123029"/>
            </a:xfrm>
            <a:custGeom>
              <a:avLst/>
              <a:gdLst/>
              <a:ahLst/>
              <a:cxnLst/>
              <a:rect l="l" t="t" r="r" b="b"/>
              <a:pathLst>
                <a:path w="1147" h="1525" extrusionOk="0">
                  <a:moveTo>
                    <a:pt x="1124" y="1"/>
                  </a:moveTo>
                  <a:cubicBezTo>
                    <a:pt x="1080" y="146"/>
                    <a:pt x="1002" y="279"/>
                    <a:pt x="902" y="413"/>
                  </a:cubicBezTo>
                  <a:cubicBezTo>
                    <a:pt x="813" y="535"/>
                    <a:pt x="713" y="646"/>
                    <a:pt x="601" y="769"/>
                  </a:cubicBezTo>
                  <a:cubicBezTo>
                    <a:pt x="479" y="880"/>
                    <a:pt x="368" y="980"/>
                    <a:pt x="257" y="1102"/>
                  </a:cubicBezTo>
                  <a:cubicBezTo>
                    <a:pt x="146" y="1224"/>
                    <a:pt x="35" y="1358"/>
                    <a:pt x="1" y="1525"/>
                  </a:cubicBezTo>
                  <a:lnTo>
                    <a:pt x="12" y="1525"/>
                  </a:lnTo>
                  <a:cubicBezTo>
                    <a:pt x="57" y="1369"/>
                    <a:pt x="179" y="1258"/>
                    <a:pt x="290" y="1147"/>
                  </a:cubicBezTo>
                  <a:cubicBezTo>
                    <a:pt x="413" y="1036"/>
                    <a:pt x="535" y="935"/>
                    <a:pt x="657" y="835"/>
                  </a:cubicBezTo>
                  <a:cubicBezTo>
                    <a:pt x="779" y="724"/>
                    <a:pt x="913" y="613"/>
                    <a:pt x="1002" y="468"/>
                  </a:cubicBezTo>
                  <a:cubicBezTo>
                    <a:pt x="1091" y="334"/>
                    <a:pt x="1147" y="168"/>
                    <a:pt x="1135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37" name="Google Shape;17637;p24"/>
            <p:cNvSpPr/>
            <p:nvPr/>
          </p:nvSpPr>
          <p:spPr>
            <a:xfrm flipH="1">
              <a:off x="-36722" y="-139952"/>
              <a:ext cx="67364" cy="155299"/>
            </a:xfrm>
            <a:custGeom>
              <a:avLst/>
              <a:gdLst/>
              <a:ahLst/>
              <a:cxnLst/>
              <a:rect l="l" t="t" r="r" b="b"/>
              <a:pathLst>
                <a:path w="835" h="1925" extrusionOk="0">
                  <a:moveTo>
                    <a:pt x="812" y="0"/>
                  </a:moveTo>
                  <a:cubicBezTo>
                    <a:pt x="756" y="167"/>
                    <a:pt x="701" y="334"/>
                    <a:pt x="645" y="490"/>
                  </a:cubicBezTo>
                  <a:cubicBezTo>
                    <a:pt x="578" y="657"/>
                    <a:pt x="534" y="823"/>
                    <a:pt x="457" y="979"/>
                  </a:cubicBezTo>
                  <a:cubicBezTo>
                    <a:pt x="378" y="1135"/>
                    <a:pt x="289" y="1280"/>
                    <a:pt x="200" y="1424"/>
                  </a:cubicBezTo>
                  <a:cubicBezTo>
                    <a:pt x="111" y="1580"/>
                    <a:pt x="22" y="1747"/>
                    <a:pt x="0" y="1925"/>
                  </a:cubicBezTo>
                  <a:lnTo>
                    <a:pt x="12" y="1925"/>
                  </a:lnTo>
                  <a:cubicBezTo>
                    <a:pt x="56" y="1758"/>
                    <a:pt x="145" y="1602"/>
                    <a:pt x="256" y="1468"/>
                  </a:cubicBezTo>
                  <a:cubicBezTo>
                    <a:pt x="356" y="1324"/>
                    <a:pt x="457" y="1179"/>
                    <a:pt x="546" y="1023"/>
                  </a:cubicBezTo>
                  <a:cubicBezTo>
                    <a:pt x="634" y="868"/>
                    <a:pt x="723" y="701"/>
                    <a:pt x="768" y="534"/>
                  </a:cubicBezTo>
                  <a:cubicBezTo>
                    <a:pt x="812" y="356"/>
                    <a:pt x="835" y="178"/>
                    <a:pt x="823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38" name="Google Shape;17638;p24"/>
            <p:cNvSpPr/>
            <p:nvPr/>
          </p:nvSpPr>
          <p:spPr>
            <a:xfrm flipH="1">
              <a:off x="-72623" y="-156974"/>
              <a:ext cx="45904" cy="182164"/>
            </a:xfrm>
            <a:custGeom>
              <a:avLst/>
              <a:gdLst/>
              <a:ahLst/>
              <a:cxnLst/>
              <a:rect l="l" t="t" r="r" b="b"/>
              <a:pathLst>
                <a:path w="569" h="2258" extrusionOk="0">
                  <a:moveTo>
                    <a:pt x="468" y="0"/>
                  </a:moveTo>
                  <a:cubicBezTo>
                    <a:pt x="457" y="201"/>
                    <a:pt x="446" y="389"/>
                    <a:pt x="424" y="579"/>
                  </a:cubicBezTo>
                  <a:cubicBezTo>
                    <a:pt x="391" y="767"/>
                    <a:pt x="379" y="957"/>
                    <a:pt x="335" y="1135"/>
                  </a:cubicBezTo>
                  <a:cubicBezTo>
                    <a:pt x="302" y="1323"/>
                    <a:pt x="235" y="1501"/>
                    <a:pt x="157" y="1691"/>
                  </a:cubicBezTo>
                  <a:cubicBezTo>
                    <a:pt x="90" y="1869"/>
                    <a:pt x="23" y="2058"/>
                    <a:pt x="1" y="2247"/>
                  </a:cubicBezTo>
                  <a:lnTo>
                    <a:pt x="12" y="2258"/>
                  </a:lnTo>
                  <a:cubicBezTo>
                    <a:pt x="57" y="2069"/>
                    <a:pt x="146" y="1891"/>
                    <a:pt x="235" y="1713"/>
                  </a:cubicBezTo>
                  <a:cubicBezTo>
                    <a:pt x="312" y="1546"/>
                    <a:pt x="401" y="1357"/>
                    <a:pt x="457" y="1168"/>
                  </a:cubicBezTo>
                  <a:cubicBezTo>
                    <a:pt x="513" y="979"/>
                    <a:pt x="569" y="790"/>
                    <a:pt x="569" y="589"/>
                  </a:cubicBezTo>
                  <a:cubicBezTo>
                    <a:pt x="569" y="389"/>
                    <a:pt x="546" y="189"/>
                    <a:pt x="4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39" name="Google Shape;17639;p24"/>
            <p:cNvSpPr/>
            <p:nvPr/>
          </p:nvSpPr>
          <p:spPr>
            <a:xfrm flipH="1">
              <a:off x="-83433" y="-154312"/>
              <a:ext cx="42354" cy="223550"/>
            </a:xfrm>
            <a:custGeom>
              <a:avLst/>
              <a:gdLst/>
              <a:ahLst/>
              <a:cxnLst/>
              <a:rect l="l" t="t" r="r" b="b"/>
              <a:pathLst>
                <a:path w="525" h="2771" extrusionOk="0">
                  <a:moveTo>
                    <a:pt x="401" y="0"/>
                  </a:moveTo>
                  <a:lnTo>
                    <a:pt x="401" y="0"/>
                  </a:lnTo>
                  <a:cubicBezTo>
                    <a:pt x="413" y="245"/>
                    <a:pt x="423" y="490"/>
                    <a:pt x="423" y="724"/>
                  </a:cubicBezTo>
                  <a:cubicBezTo>
                    <a:pt x="423" y="968"/>
                    <a:pt x="423" y="1201"/>
                    <a:pt x="413" y="1446"/>
                  </a:cubicBezTo>
                  <a:cubicBezTo>
                    <a:pt x="391" y="1680"/>
                    <a:pt x="368" y="1925"/>
                    <a:pt x="335" y="2158"/>
                  </a:cubicBezTo>
                  <a:cubicBezTo>
                    <a:pt x="312" y="2269"/>
                    <a:pt x="279" y="2392"/>
                    <a:pt x="223" y="2492"/>
                  </a:cubicBezTo>
                  <a:cubicBezTo>
                    <a:pt x="168" y="2603"/>
                    <a:pt x="101" y="2703"/>
                    <a:pt x="1" y="2770"/>
                  </a:cubicBezTo>
                  <a:cubicBezTo>
                    <a:pt x="112" y="2714"/>
                    <a:pt x="190" y="2614"/>
                    <a:pt x="246" y="2503"/>
                  </a:cubicBezTo>
                  <a:cubicBezTo>
                    <a:pt x="312" y="2403"/>
                    <a:pt x="346" y="2281"/>
                    <a:pt x="368" y="2158"/>
                  </a:cubicBezTo>
                  <a:cubicBezTo>
                    <a:pt x="423" y="1925"/>
                    <a:pt x="457" y="1691"/>
                    <a:pt x="480" y="1446"/>
                  </a:cubicBezTo>
                  <a:cubicBezTo>
                    <a:pt x="502" y="1201"/>
                    <a:pt x="524" y="968"/>
                    <a:pt x="512" y="724"/>
                  </a:cubicBezTo>
                  <a:cubicBezTo>
                    <a:pt x="502" y="479"/>
                    <a:pt x="468" y="234"/>
                    <a:pt x="4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40" name="Google Shape;17640;p24"/>
            <p:cNvSpPr/>
            <p:nvPr/>
          </p:nvSpPr>
          <p:spPr>
            <a:xfrm flipH="1">
              <a:off x="-224210" y="-513239"/>
              <a:ext cx="239605" cy="280023"/>
            </a:xfrm>
            <a:custGeom>
              <a:avLst/>
              <a:gdLst/>
              <a:ahLst/>
              <a:cxnLst/>
              <a:rect l="l" t="t" r="r" b="b"/>
              <a:pathLst>
                <a:path w="2970" h="3471" extrusionOk="0">
                  <a:moveTo>
                    <a:pt x="1806" y="1"/>
                  </a:moveTo>
                  <a:cubicBezTo>
                    <a:pt x="1650" y="1"/>
                    <a:pt x="1453" y="23"/>
                    <a:pt x="1313" y="23"/>
                  </a:cubicBezTo>
                  <a:cubicBezTo>
                    <a:pt x="1306" y="22"/>
                    <a:pt x="1300" y="22"/>
                    <a:pt x="1293" y="22"/>
                  </a:cubicBezTo>
                  <a:cubicBezTo>
                    <a:pt x="1052" y="22"/>
                    <a:pt x="761" y="208"/>
                    <a:pt x="512" y="479"/>
                  </a:cubicBezTo>
                  <a:cubicBezTo>
                    <a:pt x="245" y="746"/>
                    <a:pt x="45" y="1035"/>
                    <a:pt x="23" y="1469"/>
                  </a:cubicBezTo>
                  <a:cubicBezTo>
                    <a:pt x="1" y="1903"/>
                    <a:pt x="379" y="3115"/>
                    <a:pt x="379" y="3115"/>
                  </a:cubicBezTo>
                  <a:lnTo>
                    <a:pt x="1446" y="3471"/>
                  </a:lnTo>
                  <a:cubicBezTo>
                    <a:pt x="1446" y="3471"/>
                    <a:pt x="2181" y="3382"/>
                    <a:pt x="2569" y="2892"/>
                  </a:cubicBezTo>
                  <a:cubicBezTo>
                    <a:pt x="2959" y="2403"/>
                    <a:pt x="2925" y="1814"/>
                    <a:pt x="2948" y="1569"/>
                  </a:cubicBezTo>
                  <a:cubicBezTo>
                    <a:pt x="2970" y="1313"/>
                    <a:pt x="2970" y="1335"/>
                    <a:pt x="2892" y="1235"/>
                  </a:cubicBezTo>
                  <a:cubicBezTo>
                    <a:pt x="2803" y="1146"/>
                    <a:pt x="2592" y="1024"/>
                    <a:pt x="2470" y="868"/>
                  </a:cubicBezTo>
                  <a:cubicBezTo>
                    <a:pt x="2336" y="712"/>
                    <a:pt x="2181" y="657"/>
                    <a:pt x="2158" y="534"/>
                  </a:cubicBezTo>
                  <a:cubicBezTo>
                    <a:pt x="2124" y="412"/>
                    <a:pt x="2114" y="156"/>
                    <a:pt x="2047" y="56"/>
                  </a:cubicBezTo>
                  <a:cubicBezTo>
                    <a:pt x="2018" y="13"/>
                    <a:pt x="1924" y="1"/>
                    <a:pt x="18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41" name="Google Shape;17641;p24"/>
            <p:cNvSpPr/>
            <p:nvPr/>
          </p:nvSpPr>
          <p:spPr>
            <a:xfrm flipH="1">
              <a:off x="-217999" y="-357857"/>
              <a:ext cx="227100" cy="124643"/>
            </a:xfrm>
            <a:custGeom>
              <a:avLst/>
              <a:gdLst/>
              <a:ahLst/>
              <a:cxnLst/>
              <a:rect l="l" t="t" r="r" b="b"/>
              <a:pathLst>
                <a:path w="2815" h="1545" extrusionOk="0">
                  <a:moveTo>
                    <a:pt x="137" y="0"/>
                  </a:moveTo>
                  <a:cubicBezTo>
                    <a:pt x="88" y="0"/>
                    <a:pt x="43" y="17"/>
                    <a:pt x="0" y="43"/>
                  </a:cubicBezTo>
                  <a:cubicBezTo>
                    <a:pt x="101" y="555"/>
                    <a:pt x="301" y="1189"/>
                    <a:pt x="301" y="1189"/>
                  </a:cubicBezTo>
                  <a:lnTo>
                    <a:pt x="1368" y="1545"/>
                  </a:lnTo>
                  <a:cubicBezTo>
                    <a:pt x="1368" y="1545"/>
                    <a:pt x="2103" y="1456"/>
                    <a:pt x="2491" y="966"/>
                  </a:cubicBezTo>
                  <a:cubicBezTo>
                    <a:pt x="2681" y="733"/>
                    <a:pt x="2770" y="477"/>
                    <a:pt x="2814" y="254"/>
                  </a:cubicBezTo>
                  <a:cubicBezTo>
                    <a:pt x="2756" y="230"/>
                    <a:pt x="2691" y="217"/>
                    <a:pt x="2630" y="217"/>
                  </a:cubicBezTo>
                  <a:cubicBezTo>
                    <a:pt x="2609" y="217"/>
                    <a:pt x="2589" y="218"/>
                    <a:pt x="2570" y="221"/>
                  </a:cubicBezTo>
                  <a:cubicBezTo>
                    <a:pt x="2506" y="234"/>
                    <a:pt x="2435" y="254"/>
                    <a:pt x="2371" y="254"/>
                  </a:cubicBezTo>
                  <a:cubicBezTo>
                    <a:pt x="2323" y="254"/>
                    <a:pt x="2280" y="243"/>
                    <a:pt x="2247" y="210"/>
                  </a:cubicBezTo>
                  <a:lnTo>
                    <a:pt x="2180" y="110"/>
                  </a:lnTo>
                  <a:cubicBezTo>
                    <a:pt x="2154" y="89"/>
                    <a:pt x="2121" y="81"/>
                    <a:pt x="2086" y="81"/>
                  </a:cubicBezTo>
                  <a:cubicBezTo>
                    <a:pt x="2047" y="81"/>
                    <a:pt x="2005" y="92"/>
                    <a:pt x="1969" y="110"/>
                  </a:cubicBezTo>
                  <a:cubicBezTo>
                    <a:pt x="1902" y="143"/>
                    <a:pt x="1846" y="199"/>
                    <a:pt x="1791" y="232"/>
                  </a:cubicBezTo>
                  <a:cubicBezTo>
                    <a:pt x="1668" y="321"/>
                    <a:pt x="1513" y="343"/>
                    <a:pt x="1368" y="377"/>
                  </a:cubicBezTo>
                  <a:cubicBezTo>
                    <a:pt x="1309" y="386"/>
                    <a:pt x="1246" y="395"/>
                    <a:pt x="1186" y="395"/>
                  </a:cubicBezTo>
                  <a:cubicBezTo>
                    <a:pt x="1099" y="395"/>
                    <a:pt x="1016" y="376"/>
                    <a:pt x="957" y="310"/>
                  </a:cubicBezTo>
                  <a:cubicBezTo>
                    <a:pt x="901" y="244"/>
                    <a:pt x="868" y="155"/>
                    <a:pt x="790" y="132"/>
                  </a:cubicBezTo>
                  <a:cubicBezTo>
                    <a:pt x="782" y="131"/>
                    <a:pt x="775" y="130"/>
                    <a:pt x="767" y="130"/>
                  </a:cubicBezTo>
                  <a:cubicBezTo>
                    <a:pt x="680" y="130"/>
                    <a:pt x="600" y="233"/>
                    <a:pt x="513" y="233"/>
                  </a:cubicBezTo>
                  <a:cubicBezTo>
                    <a:pt x="509" y="233"/>
                    <a:pt x="505" y="233"/>
                    <a:pt x="501" y="232"/>
                  </a:cubicBezTo>
                  <a:cubicBezTo>
                    <a:pt x="412" y="221"/>
                    <a:pt x="378" y="121"/>
                    <a:pt x="311" y="66"/>
                  </a:cubicBezTo>
                  <a:cubicBezTo>
                    <a:pt x="248" y="19"/>
                    <a:pt x="190" y="0"/>
                    <a:pt x="1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42" name="Google Shape;17642;p24"/>
            <p:cNvSpPr/>
            <p:nvPr/>
          </p:nvSpPr>
          <p:spPr>
            <a:xfrm flipH="1">
              <a:off x="-86983" y="-482743"/>
              <a:ext cx="79949" cy="244123"/>
            </a:xfrm>
            <a:custGeom>
              <a:avLst/>
              <a:gdLst/>
              <a:ahLst/>
              <a:cxnLst/>
              <a:rect l="l" t="t" r="r" b="b"/>
              <a:pathLst>
                <a:path w="991" h="3026" extrusionOk="0">
                  <a:moveTo>
                    <a:pt x="991" y="1"/>
                  </a:moveTo>
                  <a:cubicBezTo>
                    <a:pt x="734" y="123"/>
                    <a:pt x="523" y="324"/>
                    <a:pt x="356" y="557"/>
                  </a:cubicBezTo>
                  <a:cubicBezTo>
                    <a:pt x="200" y="801"/>
                    <a:pt x="89" y="1080"/>
                    <a:pt x="45" y="1357"/>
                  </a:cubicBezTo>
                  <a:cubicBezTo>
                    <a:pt x="0" y="1647"/>
                    <a:pt x="0" y="1936"/>
                    <a:pt x="56" y="2225"/>
                  </a:cubicBezTo>
                  <a:cubicBezTo>
                    <a:pt x="111" y="2503"/>
                    <a:pt x="212" y="2770"/>
                    <a:pt x="345" y="3026"/>
                  </a:cubicBezTo>
                  <a:lnTo>
                    <a:pt x="356" y="3015"/>
                  </a:lnTo>
                  <a:cubicBezTo>
                    <a:pt x="279" y="2748"/>
                    <a:pt x="212" y="2470"/>
                    <a:pt x="167" y="2203"/>
                  </a:cubicBezTo>
                  <a:cubicBezTo>
                    <a:pt x="134" y="1925"/>
                    <a:pt x="111" y="1647"/>
                    <a:pt x="145" y="1380"/>
                  </a:cubicBezTo>
                  <a:cubicBezTo>
                    <a:pt x="178" y="1102"/>
                    <a:pt x="267" y="835"/>
                    <a:pt x="412" y="590"/>
                  </a:cubicBezTo>
                  <a:cubicBezTo>
                    <a:pt x="546" y="356"/>
                    <a:pt x="746" y="146"/>
                    <a:pt x="991" y="12"/>
                  </a:cubicBezTo>
                  <a:lnTo>
                    <a:pt x="99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43" name="Google Shape;17643;p24"/>
            <p:cNvSpPr/>
            <p:nvPr/>
          </p:nvSpPr>
          <p:spPr>
            <a:xfrm flipH="1">
              <a:off x="-71655" y="-427964"/>
              <a:ext cx="41306" cy="195718"/>
            </a:xfrm>
            <a:custGeom>
              <a:avLst/>
              <a:gdLst/>
              <a:ahLst/>
              <a:cxnLst/>
              <a:rect l="l" t="t" r="r" b="b"/>
              <a:pathLst>
                <a:path w="512" h="2426" extrusionOk="0">
                  <a:moveTo>
                    <a:pt x="501" y="0"/>
                  </a:moveTo>
                  <a:cubicBezTo>
                    <a:pt x="201" y="300"/>
                    <a:pt x="12" y="723"/>
                    <a:pt x="0" y="1157"/>
                  </a:cubicBezTo>
                  <a:cubicBezTo>
                    <a:pt x="0" y="1380"/>
                    <a:pt x="34" y="1590"/>
                    <a:pt x="89" y="1802"/>
                  </a:cubicBezTo>
                  <a:cubicBezTo>
                    <a:pt x="145" y="2013"/>
                    <a:pt x="201" y="2213"/>
                    <a:pt x="245" y="2425"/>
                  </a:cubicBezTo>
                  <a:lnTo>
                    <a:pt x="257" y="2425"/>
                  </a:lnTo>
                  <a:cubicBezTo>
                    <a:pt x="257" y="2203"/>
                    <a:pt x="212" y="1991"/>
                    <a:pt x="178" y="1780"/>
                  </a:cubicBezTo>
                  <a:cubicBezTo>
                    <a:pt x="134" y="1580"/>
                    <a:pt x="79" y="1368"/>
                    <a:pt x="79" y="1157"/>
                  </a:cubicBezTo>
                  <a:cubicBezTo>
                    <a:pt x="67" y="745"/>
                    <a:pt x="223" y="323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44" name="Google Shape;17644;p24"/>
            <p:cNvSpPr/>
            <p:nvPr/>
          </p:nvSpPr>
          <p:spPr>
            <a:xfrm flipH="1">
              <a:off x="-132726" y="-430707"/>
              <a:ext cx="82611" cy="201042"/>
            </a:xfrm>
            <a:custGeom>
              <a:avLst/>
              <a:gdLst/>
              <a:ahLst/>
              <a:cxnLst/>
              <a:rect l="l" t="t" r="r" b="b"/>
              <a:pathLst>
                <a:path w="1024" h="2492" extrusionOk="0">
                  <a:moveTo>
                    <a:pt x="1013" y="1"/>
                  </a:moveTo>
                  <a:cubicBezTo>
                    <a:pt x="857" y="168"/>
                    <a:pt x="712" y="346"/>
                    <a:pt x="556" y="524"/>
                  </a:cubicBezTo>
                  <a:cubicBezTo>
                    <a:pt x="400" y="702"/>
                    <a:pt x="267" y="890"/>
                    <a:pt x="156" y="1102"/>
                  </a:cubicBezTo>
                  <a:cubicBezTo>
                    <a:pt x="111" y="1213"/>
                    <a:pt x="67" y="1325"/>
                    <a:pt x="34" y="1436"/>
                  </a:cubicBezTo>
                  <a:cubicBezTo>
                    <a:pt x="12" y="1558"/>
                    <a:pt x="0" y="1681"/>
                    <a:pt x="12" y="1802"/>
                  </a:cubicBezTo>
                  <a:cubicBezTo>
                    <a:pt x="45" y="2047"/>
                    <a:pt x="145" y="2247"/>
                    <a:pt x="123" y="2481"/>
                  </a:cubicBezTo>
                  <a:lnTo>
                    <a:pt x="145" y="2492"/>
                  </a:lnTo>
                  <a:cubicBezTo>
                    <a:pt x="190" y="2381"/>
                    <a:pt x="200" y="2247"/>
                    <a:pt x="190" y="2136"/>
                  </a:cubicBezTo>
                  <a:cubicBezTo>
                    <a:pt x="178" y="2014"/>
                    <a:pt x="156" y="1903"/>
                    <a:pt x="156" y="1792"/>
                  </a:cubicBezTo>
                  <a:cubicBezTo>
                    <a:pt x="145" y="1580"/>
                    <a:pt x="178" y="1358"/>
                    <a:pt x="256" y="1147"/>
                  </a:cubicBezTo>
                  <a:cubicBezTo>
                    <a:pt x="345" y="935"/>
                    <a:pt x="467" y="746"/>
                    <a:pt x="612" y="557"/>
                  </a:cubicBezTo>
                  <a:cubicBezTo>
                    <a:pt x="746" y="379"/>
                    <a:pt x="890" y="190"/>
                    <a:pt x="10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45" name="Google Shape;17645;p24"/>
            <p:cNvSpPr/>
            <p:nvPr/>
          </p:nvSpPr>
          <p:spPr>
            <a:xfrm flipH="1">
              <a:off x="-149829" y="-372298"/>
              <a:ext cx="80030" cy="142633"/>
            </a:xfrm>
            <a:custGeom>
              <a:avLst/>
              <a:gdLst/>
              <a:ahLst/>
              <a:cxnLst/>
              <a:rect l="l" t="t" r="r" b="b"/>
              <a:pathLst>
                <a:path w="992" h="1768" extrusionOk="0">
                  <a:moveTo>
                    <a:pt x="980" y="0"/>
                  </a:moveTo>
                  <a:cubicBezTo>
                    <a:pt x="846" y="100"/>
                    <a:pt x="713" y="211"/>
                    <a:pt x="591" y="344"/>
                  </a:cubicBezTo>
                  <a:cubicBezTo>
                    <a:pt x="479" y="467"/>
                    <a:pt x="379" y="611"/>
                    <a:pt x="301" y="767"/>
                  </a:cubicBezTo>
                  <a:cubicBezTo>
                    <a:pt x="213" y="923"/>
                    <a:pt x="156" y="1101"/>
                    <a:pt x="134" y="1268"/>
                  </a:cubicBezTo>
                  <a:cubicBezTo>
                    <a:pt x="101" y="1434"/>
                    <a:pt x="79" y="1602"/>
                    <a:pt x="1" y="1757"/>
                  </a:cubicBezTo>
                  <a:lnTo>
                    <a:pt x="12" y="1768"/>
                  </a:lnTo>
                  <a:cubicBezTo>
                    <a:pt x="134" y="1635"/>
                    <a:pt x="179" y="1446"/>
                    <a:pt x="213" y="1290"/>
                  </a:cubicBezTo>
                  <a:cubicBezTo>
                    <a:pt x="257" y="1123"/>
                    <a:pt x="290" y="957"/>
                    <a:pt x="357" y="801"/>
                  </a:cubicBezTo>
                  <a:cubicBezTo>
                    <a:pt x="502" y="489"/>
                    <a:pt x="724" y="222"/>
                    <a:pt x="9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46" name="Google Shape;17646;p24"/>
            <p:cNvSpPr/>
            <p:nvPr/>
          </p:nvSpPr>
          <p:spPr>
            <a:xfrm flipH="1">
              <a:off x="-182987" y="-355356"/>
              <a:ext cx="110444" cy="132065"/>
            </a:xfrm>
            <a:custGeom>
              <a:avLst/>
              <a:gdLst/>
              <a:ahLst/>
              <a:cxnLst/>
              <a:rect l="l" t="t" r="r" b="b"/>
              <a:pathLst>
                <a:path w="1369" h="1637" extrusionOk="0">
                  <a:moveTo>
                    <a:pt x="1357" y="1"/>
                  </a:moveTo>
                  <a:cubicBezTo>
                    <a:pt x="1324" y="168"/>
                    <a:pt x="1224" y="324"/>
                    <a:pt x="1113" y="457"/>
                  </a:cubicBezTo>
                  <a:cubicBezTo>
                    <a:pt x="1002" y="591"/>
                    <a:pt x="868" y="702"/>
                    <a:pt x="735" y="813"/>
                  </a:cubicBezTo>
                  <a:cubicBezTo>
                    <a:pt x="601" y="924"/>
                    <a:pt x="445" y="1036"/>
                    <a:pt x="334" y="1180"/>
                  </a:cubicBezTo>
                  <a:cubicBezTo>
                    <a:pt x="323" y="1191"/>
                    <a:pt x="312" y="1214"/>
                    <a:pt x="300" y="1224"/>
                  </a:cubicBezTo>
                  <a:cubicBezTo>
                    <a:pt x="323" y="1158"/>
                    <a:pt x="345" y="1080"/>
                    <a:pt x="356" y="1013"/>
                  </a:cubicBezTo>
                  <a:cubicBezTo>
                    <a:pt x="389" y="902"/>
                    <a:pt x="412" y="802"/>
                    <a:pt x="468" y="702"/>
                  </a:cubicBezTo>
                  <a:cubicBezTo>
                    <a:pt x="512" y="613"/>
                    <a:pt x="601" y="524"/>
                    <a:pt x="701" y="502"/>
                  </a:cubicBezTo>
                  <a:lnTo>
                    <a:pt x="701" y="490"/>
                  </a:lnTo>
                  <a:cubicBezTo>
                    <a:pt x="590" y="502"/>
                    <a:pt x="490" y="591"/>
                    <a:pt x="434" y="680"/>
                  </a:cubicBezTo>
                  <a:cubicBezTo>
                    <a:pt x="367" y="779"/>
                    <a:pt x="334" y="891"/>
                    <a:pt x="290" y="991"/>
                  </a:cubicBezTo>
                  <a:cubicBezTo>
                    <a:pt x="256" y="1102"/>
                    <a:pt x="211" y="1191"/>
                    <a:pt x="167" y="1291"/>
                  </a:cubicBezTo>
                  <a:cubicBezTo>
                    <a:pt x="122" y="1392"/>
                    <a:pt x="67" y="1481"/>
                    <a:pt x="1" y="1580"/>
                  </a:cubicBezTo>
                  <a:lnTo>
                    <a:pt x="11" y="1580"/>
                  </a:lnTo>
                  <a:cubicBezTo>
                    <a:pt x="56" y="1558"/>
                    <a:pt x="90" y="1525"/>
                    <a:pt x="134" y="1481"/>
                  </a:cubicBezTo>
                  <a:lnTo>
                    <a:pt x="134" y="1481"/>
                  </a:lnTo>
                  <a:cubicBezTo>
                    <a:pt x="100" y="1536"/>
                    <a:pt x="78" y="1580"/>
                    <a:pt x="56" y="1636"/>
                  </a:cubicBezTo>
                  <a:lnTo>
                    <a:pt x="67" y="1636"/>
                  </a:lnTo>
                  <a:lnTo>
                    <a:pt x="434" y="1258"/>
                  </a:lnTo>
                  <a:cubicBezTo>
                    <a:pt x="557" y="1135"/>
                    <a:pt x="668" y="1013"/>
                    <a:pt x="801" y="891"/>
                  </a:cubicBezTo>
                  <a:cubicBezTo>
                    <a:pt x="935" y="769"/>
                    <a:pt x="1057" y="646"/>
                    <a:pt x="1168" y="490"/>
                  </a:cubicBezTo>
                  <a:cubicBezTo>
                    <a:pt x="1268" y="346"/>
                    <a:pt x="1357" y="179"/>
                    <a:pt x="13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47" name="Google Shape;17647;p24"/>
            <p:cNvSpPr/>
            <p:nvPr/>
          </p:nvSpPr>
          <p:spPr>
            <a:xfrm flipH="1">
              <a:off x="-29538" y="-578909"/>
              <a:ext cx="310518" cy="368120"/>
            </a:xfrm>
            <a:custGeom>
              <a:avLst/>
              <a:gdLst/>
              <a:ahLst/>
              <a:cxnLst/>
              <a:rect l="l" t="t" r="r" b="b"/>
              <a:pathLst>
                <a:path w="3849" h="4563" extrusionOk="0">
                  <a:moveTo>
                    <a:pt x="1495" y="1"/>
                  </a:moveTo>
                  <a:cubicBezTo>
                    <a:pt x="1483" y="1"/>
                    <a:pt x="1470" y="1"/>
                    <a:pt x="1457" y="3"/>
                  </a:cubicBezTo>
                  <a:cubicBezTo>
                    <a:pt x="1257" y="25"/>
                    <a:pt x="1024" y="414"/>
                    <a:pt x="834" y="481"/>
                  </a:cubicBezTo>
                  <a:cubicBezTo>
                    <a:pt x="634" y="547"/>
                    <a:pt x="478" y="592"/>
                    <a:pt x="234" y="814"/>
                  </a:cubicBezTo>
                  <a:cubicBezTo>
                    <a:pt x="0" y="1037"/>
                    <a:pt x="0" y="1371"/>
                    <a:pt x="156" y="1782"/>
                  </a:cubicBezTo>
                  <a:cubicBezTo>
                    <a:pt x="312" y="2194"/>
                    <a:pt x="623" y="2794"/>
                    <a:pt x="1090" y="3328"/>
                  </a:cubicBezTo>
                  <a:cubicBezTo>
                    <a:pt x="1558" y="3862"/>
                    <a:pt x="2203" y="4207"/>
                    <a:pt x="2480" y="4307"/>
                  </a:cubicBezTo>
                  <a:cubicBezTo>
                    <a:pt x="2759" y="4407"/>
                    <a:pt x="3259" y="4563"/>
                    <a:pt x="3259" y="4563"/>
                  </a:cubicBezTo>
                  <a:lnTo>
                    <a:pt x="3849" y="3773"/>
                  </a:lnTo>
                  <a:cubicBezTo>
                    <a:pt x="3849" y="3773"/>
                    <a:pt x="3303" y="3128"/>
                    <a:pt x="3115" y="2549"/>
                  </a:cubicBezTo>
                  <a:cubicBezTo>
                    <a:pt x="2937" y="1983"/>
                    <a:pt x="2803" y="1815"/>
                    <a:pt x="2781" y="1504"/>
                  </a:cubicBezTo>
                  <a:cubicBezTo>
                    <a:pt x="2759" y="1204"/>
                    <a:pt x="2736" y="715"/>
                    <a:pt x="2636" y="614"/>
                  </a:cubicBezTo>
                  <a:cubicBezTo>
                    <a:pt x="2525" y="503"/>
                    <a:pt x="2091" y="448"/>
                    <a:pt x="1913" y="292"/>
                  </a:cubicBezTo>
                  <a:cubicBezTo>
                    <a:pt x="1748" y="136"/>
                    <a:pt x="1659" y="1"/>
                    <a:pt x="14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48" name="Google Shape;17648;p24"/>
            <p:cNvSpPr/>
            <p:nvPr/>
          </p:nvSpPr>
          <p:spPr>
            <a:xfrm flipH="1">
              <a:off x="-29539" y="-397469"/>
              <a:ext cx="280910" cy="186682"/>
            </a:xfrm>
            <a:custGeom>
              <a:avLst/>
              <a:gdLst/>
              <a:ahLst/>
              <a:cxnLst/>
              <a:rect l="l" t="t" r="r" b="b"/>
              <a:pathLst>
                <a:path w="3482" h="2314" extrusionOk="0">
                  <a:moveTo>
                    <a:pt x="0" y="1"/>
                  </a:moveTo>
                  <a:cubicBezTo>
                    <a:pt x="167" y="334"/>
                    <a:pt x="412" y="723"/>
                    <a:pt x="723" y="1079"/>
                  </a:cubicBezTo>
                  <a:cubicBezTo>
                    <a:pt x="1191" y="1613"/>
                    <a:pt x="1836" y="1958"/>
                    <a:pt x="2113" y="2058"/>
                  </a:cubicBezTo>
                  <a:cubicBezTo>
                    <a:pt x="2392" y="2158"/>
                    <a:pt x="2892" y="2314"/>
                    <a:pt x="2892" y="2314"/>
                  </a:cubicBezTo>
                  <a:lnTo>
                    <a:pt x="3482" y="1524"/>
                  </a:lnTo>
                  <a:cubicBezTo>
                    <a:pt x="3482" y="1524"/>
                    <a:pt x="3225" y="1224"/>
                    <a:pt x="3003" y="846"/>
                  </a:cubicBezTo>
                  <a:cubicBezTo>
                    <a:pt x="2948" y="846"/>
                    <a:pt x="2881" y="857"/>
                    <a:pt x="2814" y="890"/>
                  </a:cubicBezTo>
                  <a:cubicBezTo>
                    <a:pt x="2748" y="923"/>
                    <a:pt x="2692" y="979"/>
                    <a:pt x="2625" y="979"/>
                  </a:cubicBezTo>
                  <a:cubicBezTo>
                    <a:pt x="2613" y="982"/>
                    <a:pt x="2601" y="983"/>
                    <a:pt x="2590" y="983"/>
                  </a:cubicBezTo>
                  <a:cubicBezTo>
                    <a:pt x="2506" y="983"/>
                    <a:pt x="2436" y="918"/>
                    <a:pt x="2358" y="879"/>
                  </a:cubicBezTo>
                  <a:cubicBezTo>
                    <a:pt x="2256" y="823"/>
                    <a:pt x="2139" y="798"/>
                    <a:pt x="2025" y="798"/>
                  </a:cubicBezTo>
                  <a:cubicBezTo>
                    <a:pt x="2002" y="798"/>
                    <a:pt x="1980" y="799"/>
                    <a:pt x="1958" y="801"/>
                  </a:cubicBezTo>
                  <a:cubicBezTo>
                    <a:pt x="1891" y="812"/>
                    <a:pt x="1836" y="868"/>
                    <a:pt x="1802" y="923"/>
                  </a:cubicBezTo>
                  <a:cubicBezTo>
                    <a:pt x="1802" y="935"/>
                    <a:pt x="1802" y="935"/>
                    <a:pt x="1791" y="935"/>
                  </a:cubicBezTo>
                  <a:cubicBezTo>
                    <a:pt x="1763" y="939"/>
                    <a:pt x="1735" y="940"/>
                    <a:pt x="1707" y="940"/>
                  </a:cubicBezTo>
                  <a:cubicBezTo>
                    <a:pt x="1241" y="940"/>
                    <a:pt x="741" y="438"/>
                    <a:pt x="301" y="145"/>
                  </a:cubicBezTo>
                  <a:cubicBezTo>
                    <a:pt x="212" y="90"/>
                    <a:pt x="123" y="34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49" name="Google Shape;17649;p24"/>
            <p:cNvSpPr/>
            <p:nvPr/>
          </p:nvSpPr>
          <p:spPr>
            <a:xfrm flipH="1">
              <a:off x="8136" y="-458460"/>
              <a:ext cx="167885" cy="231537"/>
            </a:xfrm>
            <a:custGeom>
              <a:avLst/>
              <a:gdLst/>
              <a:ahLst/>
              <a:cxnLst/>
              <a:rect l="l" t="t" r="r" b="b"/>
              <a:pathLst>
                <a:path w="2081" h="2870" extrusionOk="0">
                  <a:moveTo>
                    <a:pt x="23" y="0"/>
                  </a:moveTo>
                  <a:lnTo>
                    <a:pt x="0" y="11"/>
                  </a:lnTo>
                  <a:cubicBezTo>
                    <a:pt x="112" y="122"/>
                    <a:pt x="168" y="267"/>
                    <a:pt x="200" y="401"/>
                  </a:cubicBezTo>
                  <a:cubicBezTo>
                    <a:pt x="245" y="545"/>
                    <a:pt x="257" y="701"/>
                    <a:pt x="301" y="846"/>
                  </a:cubicBezTo>
                  <a:cubicBezTo>
                    <a:pt x="378" y="1145"/>
                    <a:pt x="534" y="1424"/>
                    <a:pt x="712" y="1669"/>
                  </a:cubicBezTo>
                  <a:cubicBezTo>
                    <a:pt x="902" y="1913"/>
                    <a:pt x="1080" y="2158"/>
                    <a:pt x="1302" y="2358"/>
                  </a:cubicBezTo>
                  <a:cubicBezTo>
                    <a:pt x="1535" y="2569"/>
                    <a:pt x="1780" y="2759"/>
                    <a:pt x="2069" y="2870"/>
                  </a:cubicBezTo>
                  <a:lnTo>
                    <a:pt x="2081" y="2848"/>
                  </a:lnTo>
                  <a:cubicBezTo>
                    <a:pt x="1847" y="2658"/>
                    <a:pt x="1636" y="2458"/>
                    <a:pt x="1424" y="2235"/>
                  </a:cubicBezTo>
                  <a:cubicBezTo>
                    <a:pt x="1224" y="2025"/>
                    <a:pt x="1013" y="1813"/>
                    <a:pt x="823" y="1580"/>
                  </a:cubicBezTo>
                  <a:cubicBezTo>
                    <a:pt x="635" y="1357"/>
                    <a:pt x="467" y="1101"/>
                    <a:pt x="378" y="823"/>
                  </a:cubicBezTo>
                  <a:cubicBezTo>
                    <a:pt x="334" y="678"/>
                    <a:pt x="301" y="534"/>
                    <a:pt x="257" y="389"/>
                  </a:cubicBezTo>
                  <a:cubicBezTo>
                    <a:pt x="200" y="245"/>
                    <a:pt x="134" y="100"/>
                    <a:pt x="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50" name="Google Shape;17650;p24"/>
            <p:cNvSpPr/>
            <p:nvPr/>
          </p:nvSpPr>
          <p:spPr>
            <a:xfrm flipH="1">
              <a:off x="-7113" y="-440550"/>
              <a:ext cx="124804" cy="186763"/>
            </a:xfrm>
            <a:custGeom>
              <a:avLst/>
              <a:gdLst/>
              <a:ahLst/>
              <a:cxnLst/>
              <a:rect l="l" t="t" r="r" b="b"/>
              <a:pathLst>
                <a:path w="1547" h="2315" extrusionOk="0">
                  <a:moveTo>
                    <a:pt x="11" y="1"/>
                  </a:moveTo>
                  <a:lnTo>
                    <a:pt x="1" y="11"/>
                  </a:lnTo>
                  <a:cubicBezTo>
                    <a:pt x="67" y="234"/>
                    <a:pt x="145" y="456"/>
                    <a:pt x="234" y="679"/>
                  </a:cubicBezTo>
                  <a:cubicBezTo>
                    <a:pt x="323" y="901"/>
                    <a:pt x="412" y="1124"/>
                    <a:pt x="535" y="1324"/>
                  </a:cubicBezTo>
                  <a:cubicBezTo>
                    <a:pt x="646" y="1536"/>
                    <a:pt x="779" y="1746"/>
                    <a:pt x="946" y="1914"/>
                  </a:cubicBezTo>
                  <a:cubicBezTo>
                    <a:pt x="1124" y="2092"/>
                    <a:pt x="1324" y="2236"/>
                    <a:pt x="1546" y="2314"/>
                  </a:cubicBezTo>
                  <a:lnTo>
                    <a:pt x="1546" y="2303"/>
                  </a:lnTo>
                  <a:cubicBezTo>
                    <a:pt x="1368" y="2158"/>
                    <a:pt x="1202" y="2003"/>
                    <a:pt x="1046" y="1825"/>
                  </a:cubicBezTo>
                  <a:cubicBezTo>
                    <a:pt x="901" y="1647"/>
                    <a:pt x="757" y="1469"/>
                    <a:pt x="624" y="1269"/>
                  </a:cubicBezTo>
                  <a:cubicBezTo>
                    <a:pt x="501" y="1079"/>
                    <a:pt x="390" y="868"/>
                    <a:pt x="301" y="656"/>
                  </a:cubicBezTo>
                  <a:cubicBezTo>
                    <a:pt x="189" y="446"/>
                    <a:pt x="100" y="223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51" name="Google Shape;17651;p24"/>
            <p:cNvSpPr/>
            <p:nvPr/>
          </p:nvSpPr>
          <p:spPr>
            <a:xfrm flipH="1">
              <a:off x="-17843" y="-452248"/>
              <a:ext cx="109557" cy="184100"/>
            </a:xfrm>
            <a:custGeom>
              <a:avLst/>
              <a:gdLst/>
              <a:ahLst/>
              <a:cxnLst/>
              <a:rect l="l" t="t" r="r" b="b"/>
              <a:pathLst>
                <a:path w="1358" h="2282" extrusionOk="0">
                  <a:moveTo>
                    <a:pt x="1" y="1"/>
                  </a:moveTo>
                  <a:cubicBezTo>
                    <a:pt x="101" y="201"/>
                    <a:pt x="168" y="413"/>
                    <a:pt x="235" y="624"/>
                  </a:cubicBezTo>
                  <a:cubicBezTo>
                    <a:pt x="312" y="835"/>
                    <a:pt x="390" y="1058"/>
                    <a:pt x="490" y="1258"/>
                  </a:cubicBezTo>
                  <a:cubicBezTo>
                    <a:pt x="591" y="1458"/>
                    <a:pt x="702" y="1658"/>
                    <a:pt x="846" y="1825"/>
                  </a:cubicBezTo>
                  <a:cubicBezTo>
                    <a:pt x="991" y="2003"/>
                    <a:pt x="1157" y="2158"/>
                    <a:pt x="1347" y="2281"/>
                  </a:cubicBezTo>
                  <a:lnTo>
                    <a:pt x="1358" y="2270"/>
                  </a:lnTo>
                  <a:cubicBezTo>
                    <a:pt x="1214" y="2103"/>
                    <a:pt x="1068" y="1936"/>
                    <a:pt x="935" y="1758"/>
                  </a:cubicBezTo>
                  <a:cubicBezTo>
                    <a:pt x="813" y="1580"/>
                    <a:pt x="680" y="1402"/>
                    <a:pt x="568" y="1213"/>
                  </a:cubicBezTo>
                  <a:cubicBezTo>
                    <a:pt x="457" y="1024"/>
                    <a:pt x="368" y="813"/>
                    <a:pt x="290" y="613"/>
                  </a:cubicBezTo>
                  <a:cubicBezTo>
                    <a:pt x="201" y="401"/>
                    <a:pt x="124" y="190"/>
                    <a:pt x="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52" name="Google Shape;17652;p24"/>
            <p:cNvSpPr/>
            <p:nvPr/>
          </p:nvSpPr>
          <p:spPr>
            <a:xfrm flipH="1">
              <a:off x="18865" y="-372298"/>
              <a:ext cx="166997" cy="149813"/>
            </a:xfrm>
            <a:custGeom>
              <a:avLst/>
              <a:gdLst/>
              <a:ahLst/>
              <a:cxnLst/>
              <a:rect l="l" t="t" r="r" b="b"/>
              <a:pathLst>
                <a:path w="2070" h="1857" extrusionOk="0">
                  <a:moveTo>
                    <a:pt x="0" y="0"/>
                  </a:moveTo>
                  <a:cubicBezTo>
                    <a:pt x="122" y="200"/>
                    <a:pt x="245" y="411"/>
                    <a:pt x="379" y="601"/>
                  </a:cubicBezTo>
                  <a:cubicBezTo>
                    <a:pt x="523" y="801"/>
                    <a:pt x="668" y="989"/>
                    <a:pt x="834" y="1167"/>
                  </a:cubicBezTo>
                  <a:cubicBezTo>
                    <a:pt x="990" y="1345"/>
                    <a:pt x="1179" y="1501"/>
                    <a:pt x="1390" y="1624"/>
                  </a:cubicBezTo>
                  <a:cubicBezTo>
                    <a:pt x="1590" y="1746"/>
                    <a:pt x="1824" y="1835"/>
                    <a:pt x="2069" y="1857"/>
                  </a:cubicBezTo>
                  <a:lnTo>
                    <a:pt x="2069" y="1846"/>
                  </a:lnTo>
                  <a:cubicBezTo>
                    <a:pt x="1847" y="1768"/>
                    <a:pt x="1635" y="1657"/>
                    <a:pt x="1446" y="1535"/>
                  </a:cubicBezTo>
                  <a:cubicBezTo>
                    <a:pt x="1246" y="1401"/>
                    <a:pt x="1068" y="1268"/>
                    <a:pt x="890" y="1101"/>
                  </a:cubicBezTo>
                  <a:cubicBezTo>
                    <a:pt x="723" y="934"/>
                    <a:pt x="567" y="756"/>
                    <a:pt x="423" y="567"/>
                  </a:cubicBezTo>
                  <a:cubicBezTo>
                    <a:pt x="278" y="389"/>
                    <a:pt x="145" y="189"/>
                    <a:pt x="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53" name="Google Shape;17653;p24"/>
            <p:cNvSpPr/>
            <p:nvPr/>
          </p:nvSpPr>
          <p:spPr>
            <a:xfrm flipH="1">
              <a:off x="-16952" y="-382221"/>
              <a:ext cx="343756" cy="303499"/>
            </a:xfrm>
            <a:custGeom>
              <a:avLst/>
              <a:gdLst/>
              <a:ahLst/>
              <a:cxnLst/>
              <a:rect l="l" t="t" r="r" b="b"/>
              <a:pathLst>
                <a:path w="4261" h="3762" extrusionOk="0">
                  <a:moveTo>
                    <a:pt x="1" y="0"/>
                  </a:moveTo>
                  <a:lnTo>
                    <a:pt x="1102" y="3348"/>
                  </a:lnTo>
                  <a:cubicBezTo>
                    <a:pt x="1102" y="3348"/>
                    <a:pt x="1046" y="3615"/>
                    <a:pt x="1214" y="3704"/>
                  </a:cubicBezTo>
                  <a:cubicBezTo>
                    <a:pt x="1286" y="3747"/>
                    <a:pt x="1395" y="3762"/>
                    <a:pt x="1514" y="3762"/>
                  </a:cubicBezTo>
                  <a:cubicBezTo>
                    <a:pt x="1704" y="3762"/>
                    <a:pt x="1918" y="3725"/>
                    <a:pt x="2047" y="3704"/>
                  </a:cubicBezTo>
                  <a:cubicBezTo>
                    <a:pt x="2425" y="3638"/>
                    <a:pt x="2837" y="3504"/>
                    <a:pt x="3315" y="3326"/>
                  </a:cubicBezTo>
                  <a:cubicBezTo>
                    <a:pt x="3794" y="3159"/>
                    <a:pt x="4261" y="2859"/>
                    <a:pt x="4261" y="2859"/>
                  </a:cubicBezTo>
                  <a:lnTo>
                    <a:pt x="3816" y="1925"/>
                  </a:lnTo>
                  <a:cubicBezTo>
                    <a:pt x="3816" y="1925"/>
                    <a:pt x="2603" y="1424"/>
                    <a:pt x="2047" y="902"/>
                  </a:cubicBezTo>
                  <a:cubicBezTo>
                    <a:pt x="1491" y="390"/>
                    <a:pt x="1491" y="267"/>
                    <a:pt x="1046" y="145"/>
                  </a:cubicBezTo>
                  <a:cubicBezTo>
                    <a:pt x="591" y="22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54" name="Google Shape;17654;p24"/>
            <p:cNvSpPr/>
            <p:nvPr/>
          </p:nvSpPr>
          <p:spPr>
            <a:xfrm flipH="1">
              <a:off x="-14292" y="-229663"/>
              <a:ext cx="175952" cy="87694"/>
            </a:xfrm>
            <a:custGeom>
              <a:avLst/>
              <a:gdLst/>
              <a:ahLst/>
              <a:cxnLst/>
              <a:rect l="l" t="t" r="r" b="b"/>
              <a:pathLst>
                <a:path w="2181" h="1087" extrusionOk="0">
                  <a:moveTo>
                    <a:pt x="1669" y="0"/>
                  </a:moveTo>
                  <a:cubicBezTo>
                    <a:pt x="1513" y="67"/>
                    <a:pt x="1346" y="145"/>
                    <a:pt x="1179" y="178"/>
                  </a:cubicBezTo>
                  <a:cubicBezTo>
                    <a:pt x="979" y="222"/>
                    <a:pt x="768" y="222"/>
                    <a:pt x="568" y="267"/>
                  </a:cubicBezTo>
                  <a:cubicBezTo>
                    <a:pt x="368" y="311"/>
                    <a:pt x="156" y="412"/>
                    <a:pt x="56" y="590"/>
                  </a:cubicBezTo>
                  <a:cubicBezTo>
                    <a:pt x="22" y="634"/>
                    <a:pt x="0" y="690"/>
                    <a:pt x="12" y="734"/>
                  </a:cubicBezTo>
                  <a:cubicBezTo>
                    <a:pt x="34" y="823"/>
                    <a:pt x="134" y="879"/>
                    <a:pt x="223" y="890"/>
                  </a:cubicBezTo>
                  <a:cubicBezTo>
                    <a:pt x="312" y="901"/>
                    <a:pt x="412" y="890"/>
                    <a:pt x="501" y="934"/>
                  </a:cubicBezTo>
                  <a:cubicBezTo>
                    <a:pt x="579" y="968"/>
                    <a:pt x="645" y="1035"/>
                    <a:pt x="734" y="1068"/>
                  </a:cubicBezTo>
                  <a:cubicBezTo>
                    <a:pt x="774" y="1081"/>
                    <a:pt x="821" y="1086"/>
                    <a:pt x="869" y="1086"/>
                  </a:cubicBezTo>
                  <a:cubicBezTo>
                    <a:pt x="902" y="1086"/>
                    <a:pt x="936" y="1084"/>
                    <a:pt x="968" y="1079"/>
                  </a:cubicBezTo>
                  <a:cubicBezTo>
                    <a:pt x="1146" y="1057"/>
                    <a:pt x="1324" y="1045"/>
                    <a:pt x="1502" y="1001"/>
                  </a:cubicBezTo>
                  <a:cubicBezTo>
                    <a:pt x="1669" y="968"/>
                    <a:pt x="1824" y="912"/>
                    <a:pt x="2002" y="901"/>
                  </a:cubicBezTo>
                  <a:lnTo>
                    <a:pt x="2180" y="901"/>
                  </a:lnTo>
                  <a:lnTo>
                    <a:pt x="1769" y="34"/>
                  </a:lnTo>
                  <a:lnTo>
                    <a:pt x="1669" y="0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55" name="Google Shape;17655;p24"/>
            <p:cNvSpPr/>
            <p:nvPr/>
          </p:nvSpPr>
          <p:spPr>
            <a:xfrm flipH="1">
              <a:off x="-3481" y="-354388"/>
              <a:ext cx="245010" cy="131904"/>
            </a:xfrm>
            <a:custGeom>
              <a:avLst/>
              <a:gdLst/>
              <a:ahLst/>
              <a:cxnLst/>
              <a:rect l="l" t="t" r="r" b="b"/>
              <a:pathLst>
                <a:path w="3037" h="1635" extrusionOk="0">
                  <a:moveTo>
                    <a:pt x="1" y="0"/>
                  </a:moveTo>
                  <a:lnTo>
                    <a:pt x="1" y="11"/>
                  </a:lnTo>
                  <a:cubicBezTo>
                    <a:pt x="278" y="112"/>
                    <a:pt x="523" y="290"/>
                    <a:pt x="735" y="478"/>
                  </a:cubicBezTo>
                  <a:cubicBezTo>
                    <a:pt x="957" y="678"/>
                    <a:pt x="1158" y="890"/>
                    <a:pt x="1380" y="1090"/>
                  </a:cubicBezTo>
                  <a:cubicBezTo>
                    <a:pt x="1602" y="1291"/>
                    <a:pt x="1858" y="1457"/>
                    <a:pt x="2147" y="1546"/>
                  </a:cubicBezTo>
                  <a:cubicBezTo>
                    <a:pt x="2340" y="1605"/>
                    <a:pt x="2542" y="1635"/>
                    <a:pt x="2742" y="1635"/>
                  </a:cubicBezTo>
                  <a:cubicBezTo>
                    <a:pt x="2841" y="1635"/>
                    <a:pt x="2940" y="1628"/>
                    <a:pt x="3037" y="1613"/>
                  </a:cubicBezTo>
                  <a:lnTo>
                    <a:pt x="3037" y="1602"/>
                  </a:lnTo>
                  <a:cubicBezTo>
                    <a:pt x="2737" y="1602"/>
                    <a:pt x="2448" y="1568"/>
                    <a:pt x="2181" y="1469"/>
                  </a:cubicBezTo>
                  <a:cubicBezTo>
                    <a:pt x="1902" y="1368"/>
                    <a:pt x="1647" y="1224"/>
                    <a:pt x="1424" y="1034"/>
                  </a:cubicBezTo>
                  <a:cubicBezTo>
                    <a:pt x="1202" y="856"/>
                    <a:pt x="990" y="646"/>
                    <a:pt x="768" y="445"/>
                  </a:cubicBezTo>
                  <a:cubicBezTo>
                    <a:pt x="535" y="256"/>
                    <a:pt x="290" y="8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56" name="Google Shape;17656;p24"/>
            <p:cNvSpPr/>
            <p:nvPr/>
          </p:nvSpPr>
          <p:spPr>
            <a:xfrm flipH="1">
              <a:off x="-13404" y="-267420"/>
              <a:ext cx="226213" cy="63007"/>
            </a:xfrm>
            <a:custGeom>
              <a:avLst/>
              <a:gdLst/>
              <a:ahLst/>
              <a:cxnLst/>
              <a:rect l="l" t="t" r="r" b="b"/>
              <a:pathLst>
                <a:path w="2804" h="781" extrusionOk="0">
                  <a:moveTo>
                    <a:pt x="1" y="1"/>
                  </a:moveTo>
                  <a:lnTo>
                    <a:pt x="1" y="12"/>
                  </a:lnTo>
                  <a:cubicBezTo>
                    <a:pt x="245" y="57"/>
                    <a:pt x="468" y="157"/>
                    <a:pt x="690" y="257"/>
                  </a:cubicBezTo>
                  <a:cubicBezTo>
                    <a:pt x="901" y="368"/>
                    <a:pt x="1124" y="480"/>
                    <a:pt x="1346" y="579"/>
                  </a:cubicBezTo>
                  <a:cubicBezTo>
                    <a:pt x="1569" y="680"/>
                    <a:pt x="1813" y="769"/>
                    <a:pt x="2069" y="779"/>
                  </a:cubicBezTo>
                  <a:cubicBezTo>
                    <a:pt x="2092" y="780"/>
                    <a:pt x="2114" y="781"/>
                    <a:pt x="2136" y="781"/>
                  </a:cubicBezTo>
                  <a:cubicBezTo>
                    <a:pt x="2367" y="781"/>
                    <a:pt x="2590" y="726"/>
                    <a:pt x="2804" y="635"/>
                  </a:cubicBezTo>
                  <a:lnTo>
                    <a:pt x="2804" y="624"/>
                  </a:lnTo>
                  <a:cubicBezTo>
                    <a:pt x="2620" y="649"/>
                    <a:pt x="2437" y="680"/>
                    <a:pt x="2259" y="680"/>
                  </a:cubicBezTo>
                  <a:cubicBezTo>
                    <a:pt x="2199" y="680"/>
                    <a:pt x="2139" y="677"/>
                    <a:pt x="2080" y="668"/>
                  </a:cubicBezTo>
                  <a:cubicBezTo>
                    <a:pt x="1847" y="646"/>
                    <a:pt x="1613" y="591"/>
                    <a:pt x="1380" y="502"/>
                  </a:cubicBezTo>
                  <a:cubicBezTo>
                    <a:pt x="1157" y="413"/>
                    <a:pt x="935" y="302"/>
                    <a:pt x="713" y="213"/>
                  </a:cubicBezTo>
                  <a:cubicBezTo>
                    <a:pt x="479" y="112"/>
                    <a:pt x="245" y="35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57" name="Google Shape;17657;p24"/>
            <p:cNvSpPr/>
            <p:nvPr/>
          </p:nvSpPr>
          <p:spPr>
            <a:xfrm flipH="1">
              <a:off x="-25022" y="-201830"/>
              <a:ext cx="204672" cy="16780"/>
            </a:xfrm>
            <a:custGeom>
              <a:avLst/>
              <a:gdLst/>
              <a:ahLst/>
              <a:cxnLst/>
              <a:rect l="l" t="t" r="r" b="b"/>
              <a:pathLst>
                <a:path w="2537" h="208" extrusionOk="0">
                  <a:moveTo>
                    <a:pt x="1" y="0"/>
                  </a:moveTo>
                  <a:lnTo>
                    <a:pt x="1" y="11"/>
                  </a:lnTo>
                  <a:cubicBezTo>
                    <a:pt x="413" y="111"/>
                    <a:pt x="835" y="167"/>
                    <a:pt x="1258" y="189"/>
                  </a:cubicBezTo>
                  <a:cubicBezTo>
                    <a:pt x="1389" y="202"/>
                    <a:pt x="1517" y="207"/>
                    <a:pt x="1643" y="207"/>
                  </a:cubicBezTo>
                  <a:cubicBezTo>
                    <a:pt x="1730" y="207"/>
                    <a:pt x="1816" y="205"/>
                    <a:pt x="1903" y="200"/>
                  </a:cubicBezTo>
                  <a:cubicBezTo>
                    <a:pt x="2114" y="178"/>
                    <a:pt x="2326" y="156"/>
                    <a:pt x="2537" y="100"/>
                  </a:cubicBezTo>
                  <a:lnTo>
                    <a:pt x="2537" y="89"/>
                  </a:lnTo>
                  <a:cubicBezTo>
                    <a:pt x="2314" y="89"/>
                    <a:pt x="2114" y="111"/>
                    <a:pt x="1903" y="111"/>
                  </a:cubicBezTo>
                  <a:cubicBezTo>
                    <a:pt x="1691" y="111"/>
                    <a:pt x="1480" y="122"/>
                    <a:pt x="1269" y="122"/>
                  </a:cubicBezTo>
                  <a:cubicBezTo>
                    <a:pt x="846" y="122"/>
                    <a:pt x="423" y="78"/>
                    <a:pt x="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58" name="Google Shape;17658;p24"/>
            <p:cNvSpPr/>
            <p:nvPr/>
          </p:nvSpPr>
          <p:spPr>
            <a:xfrm flipH="1">
              <a:off x="-28653" y="-184808"/>
              <a:ext cx="164254" cy="25897"/>
            </a:xfrm>
            <a:custGeom>
              <a:avLst/>
              <a:gdLst/>
              <a:ahLst/>
              <a:cxnLst/>
              <a:rect l="l" t="t" r="r" b="b"/>
              <a:pathLst>
                <a:path w="2036" h="321" extrusionOk="0">
                  <a:moveTo>
                    <a:pt x="2024" y="0"/>
                  </a:moveTo>
                  <a:cubicBezTo>
                    <a:pt x="1857" y="22"/>
                    <a:pt x="1691" y="56"/>
                    <a:pt x="1524" y="78"/>
                  </a:cubicBezTo>
                  <a:cubicBezTo>
                    <a:pt x="1357" y="111"/>
                    <a:pt x="1190" y="156"/>
                    <a:pt x="1023" y="190"/>
                  </a:cubicBezTo>
                  <a:cubicBezTo>
                    <a:pt x="690" y="245"/>
                    <a:pt x="345" y="267"/>
                    <a:pt x="0" y="267"/>
                  </a:cubicBezTo>
                  <a:lnTo>
                    <a:pt x="0" y="279"/>
                  </a:lnTo>
                  <a:cubicBezTo>
                    <a:pt x="209" y="306"/>
                    <a:pt x="417" y="320"/>
                    <a:pt x="626" y="320"/>
                  </a:cubicBezTo>
                  <a:cubicBezTo>
                    <a:pt x="762" y="320"/>
                    <a:pt x="898" y="314"/>
                    <a:pt x="1034" y="301"/>
                  </a:cubicBezTo>
                  <a:cubicBezTo>
                    <a:pt x="1212" y="279"/>
                    <a:pt x="1390" y="267"/>
                    <a:pt x="1557" y="212"/>
                  </a:cubicBezTo>
                  <a:cubicBezTo>
                    <a:pt x="1724" y="167"/>
                    <a:pt x="1879" y="101"/>
                    <a:pt x="2035" y="12"/>
                  </a:cubicBezTo>
                  <a:lnTo>
                    <a:pt x="2024" y="0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59" name="Google Shape;17659;p24"/>
            <p:cNvSpPr/>
            <p:nvPr/>
          </p:nvSpPr>
          <p:spPr>
            <a:xfrm flipH="1">
              <a:off x="-31316" y="-165123"/>
              <a:ext cx="125692" cy="22750"/>
            </a:xfrm>
            <a:custGeom>
              <a:avLst/>
              <a:gdLst/>
              <a:ahLst/>
              <a:cxnLst/>
              <a:rect l="l" t="t" r="r" b="b"/>
              <a:pathLst>
                <a:path w="1558" h="282" extrusionOk="0">
                  <a:moveTo>
                    <a:pt x="1412" y="1"/>
                  </a:moveTo>
                  <a:cubicBezTo>
                    <a:pt x="1322" y="1"/>
                    <a:pt x="1232" y="13"/>
                    <a:pt x="1146" y="35"/>
                  </a:cubicBezTo>
                  <a:cubicBezTo>
                    <a:pt x="1024" y="57"/>
                    <a:pt x="901" y="112"/>
                    <a:pt x="768" y="146"/>
                  </a:cubicBezTo>
                  <a:cubicBezTo>
                    <a:pt x="646" y="190"/>
                    <a:pt x="523" y="223"/>
                    <a:pt x="390" y="235"/>
                  </a:cubicBezTo>
                  <a:cubicBezTo>
                    <a:pt x="347" y="243"/>
                    <a:pt x="302" y="246"/>
                    <a:pt x="258" y="246"/>
                  </a:cubicBezTo>
                  <a:cubicBezTo>
                    <a:pt x="175" y="246"/>
                    <a:pt x="91" y="234"/>
                    <a:pt x="12" y="213"/>
                  </a:cubicBezTo>
                  <a:lnTo>
                    <a:pt x="1" y="213"/>
                  </a:lnTo>
                  <a:cubicBezTo>
                    <a:pt x="103" y="259"/>
                    <a:pt x="221" y="282"/>
                    <a:pt x="336" y="282"/>
                  </a:cubicBezTo>
                  <a:cubicBezTo>
                    <a:pt x="358" y="282"/>
                    <a:pt x="380" y="281"/>
                    <a:pt x="401" y="279"/>
                  </a:cubicBezTo>
                  <a:cubicBezTo>
                    <a:pt x="535" y="279"/>
                    <a:pt x="668" y="245"/>
                    <a:pt x="790" y="213"/>
                  </a:cubicBezTo>
                  <a:cubicBezTo>
                    <a:pt x="924" y="179"/>
                    <a:pt x="1046" y="157"/>
                    <a:pt x="1168" y="112"/>
                  </a:cubicBezTo>
                  <a:cubicBezTo>
                    <a:pt x="1302" y="79"/>
                    <a:pt x="1424" y="45"/>
                    <a:pt x="1558" y="23"/>
                  </a:cubicBezTo>
                  <a:lnTo>
                    <a:pt x="1558" y="12"/>
                  </a:lnTo>
                  <a:cubicBezTo>
                    <a:pt x="1510" y="4"/>
                    <a:pt x="1461" y="1"/>
                    <a:pt x="141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60" name="Google Shape;17660;p24"/>
            <p:cNvSpPr/>
            <p:nvPr/>
          </p:nvSpPr>
          <p:spPr>
            <a:xfrm flipH="1">
              <a:off x="184897" y="-394081"/>
              <a:ext cx="186763" cy="313664"/>
            </a:xfrm>
            <a:custGeom>
              <a:avLst/>
              <a:gdLst/>
              <a:ahLst/>
              <a:cxnLst/>
              <a:rect l="l" t="t" r="r" b="b"/>
              <a:pathLst>
                <a:path w="2315" h="3888" extrusionOk="0">
                  <a:moveTo>
                    <a:pt x="759" y="0"/>
                  </a:moveTo>
                  <a:cubicBezTo>
                    <a:pt x="628" y="0"/>
                    <a:pt x="481" y="59"/>
                    <a:pt x="401" y="181"/>
                  </a:cubicBezTo>
                  <a:cubicBezTo>
                    <a:pt x="235" y="414"/>
                    <a:pt x="1" y="715"/>
                    <a:pt x="67" y="915"/>
                  </a:cubicBezTo>
                  <a:cubicBezTo>
                    <a:pt x="134" y="1138"/>
                    <a:pt x="301" y="1126"/>
                    <a:pt x="390" y="1326"/>
                  </a:cubicBezTo>
                  <a:cubicBezTo>
                    <a:pt x="468" y="1526"/>
                    <a:pt x="357" y="1694"/>
                    <a:pt x="379" y="2016"/>
                  </a:cubicBezTo>
                  <a:cubicBezTo>
                    <a:pt x="401" y="2349"/>
                    <a:pt x="858" y="3128"/>
                    <a:pt x="1002" y="3239"/>
                  </a:cubicBezTo>
                  <a:cubicBezTo>
                    <a:pt x="1147" y="3340"/>
                    <a:pt x="1592" y="3785"/>
                    <a:pt x="1770" y="3851"/>
                  </a:cubicBezTo>
                  <a:cubicBezTo>
                    <a:pt x="1820" y="3875"/>
                    <a:pt x="1884" y="3887"/>
                    <a:pt x="1950" y="3887"/>
                  </a:cubicBezTo>
                  <a:cubicBezTo>
                    <a:pt x="2100" y="3887"/>
                    <a:pt x="2258" y="3823"/>
                    <a:pt x="2281" y="3684"/>
                  </a:cubicBezTo>
                  <a:cubicBezTo>
                    <a:pt x="2314" y="3495"/>
                    <a:pt x="2214" y="3617"/>
                    <a:pt x="2148" y="3451"/>
                  </a:cubicBezTo>
                  <a:cubicBezTo>
                    <a:pt x="2092" y="3295"/>
                    <a:pt x="1980" y="3083"/>
                    <a:pt x="1881" y="2895"/>
                  </a:cubicBezTo>
                  <a:cubicBezTo>
                    <a:pt x="1770" y="2705"/>
                    <a:pt x="2003" y="2616"/>
                    <a:pt x="1980" y="2450"/>
                  </a:cubicBezTo>
                  <a:cubicBezTo>
                    <a:pt x="1970" y="2272"/>
                    <a:pt x="1658" y="2094"/>
                    <a:pt x="1580" y="1905"/>
                  </a:cubicBezTo>
                  <a:cubicBezTo>
                    <a:pt x="1491" y="1704"/>
                    <a:pt x="1580" y="1638"/>
                    <a:pt x="1580" y="1227"/>
                  </a:cubicBezTo>
                  <a:cubicBezTo>
                    <a:pt x="1580" y="815"/>
                    <a:pt x="1458" y="893"/>
                    <a:pt x="1258" y="670"/>
                  </a:cubicBezTo>
                  <a:cubicBezTo>
                    <a:pt x="1058" y="459"/>
                    <a:pt x="1102" y="270"/>
                    <a:pt x="1002" y="114"/>
                  </a:cubicBezTo>
                  <a:cubicBezTo>
                    <a:pt x="962" y="39"/>
                    <a:pt x="866" y="0"/>
                    <a:pt x="7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61" name="Google Shape;17661;p24"/>
            <p:cNvSpPr/>
            <p:nvPr/>
          </p:nvSpPr>
          <p:spPr>
            <a:xfrm flipH="1">
              <a:off x="260328" y="-336801"/>
              <a:ext cx="96971" cy="230973"/>
            </a:xfrm>
            <a:custGeom>
              <a:avLst/>
              <a:gdLst/>
              <a:ahLst/>
              <a:cxnLst/>
              <a:rect l="l" t="t" r="r" b="b"/>
              <a:pathLst>
                <a:path w="1202" h="2863" extrusionOk="0">
                  <a:moveTo>
                    <a:pt x="741" y="0"/>
                  </a:moveTo>
                  <a:cubicBezTo>
                    <a:pt x="721" y="0"/>
                    <a:pt x="703" y="8"/>
                    <a:pt x="680" y="16"/>
                  </a:cubicBezTo>
                  <a:lnTo>
                    <a:pt x="346" y="183"/>
                  </a:lnTo>
                  <a:cubicBezTo>
                    <a:pt x="223" y="238"/>
                    <a:pt x="112" y="294"/>
                    <a:pt x="12" y="383"/>
                  </a:cubicBezTo>
                  <a:lnTo>
                    <a:pt x="1" y="394"/>
                  </a:lnTo>
                  <a:cubicBezTo>
                    <a:pt x="79" y="450"/>
                    <a:pt x="156" y="494"/>
                    <a:pt x="212" y="616"/>
                  </a:cubicBezTo>
                  <a:cubicBezTo>
                    <a:pt x="290" y="816"/>
                    <a:pt x="179" y="984"/>
                    <a:pt x="201" y="1306"/>
                  </a:cubicBezTo>
                  <a:cubicBezTo>
                    <a:pt x="223" y="1639"/>
                    <a:pt x="680" y="2418"/>
                    <a:pt x="824" y="2529"/>
                  </a:cubicBezTo>
                  <a:cubicBezTo>
                    <a:pt x="890" y="2585"/>
                    <a:pt x="1046" y="2719"/>
                    <a:pt x="1202" y="2863"/>
                  </a:cubicBezTo>
                  <a:cubicBezTo>
                    <a:pt x="1157" y="2652"/>
                    <a:pt x="1024" y="2462"/>
                    <a:pt x="890" y="2285"/>
                  </a:cubicBezTo>
                  <a:cubicBezTo>
                    <a:pt x="813" y="2173"/>
                    <a:pt x="724" y="2062"/>
                    <a:pt x="668" y="1929"/>
                  </a:cubicBezTo>
                  <a:cubicBezTo>
                    <a:pt x="613" y="1795"/>
                    <a:pt x="591" y="1651"/>
                    <a:pt x="613" y="1518"/>
                  </a:cubicBezTo>
                  <a:cubicBezTo>
                    <a:pt x="635" y="1429"/>
                    <a:pt x="680" y="1350"/>
                    <a:pt x="668" y="1261"/>
                  </a:cubicBezTo>
                  <a:cubicBezTo>
                    <a:pt x="657" y="1184"/>
                    <a:pt x="613" y="1106"/>
                    <a:pt x="613" y="1028"/>
                  </a:cubicBezTo>
                  <a:cubicBezTo>
                    <a:pt x="591" y="905"/>
                    <a:pt x="668" y="783"/>
                    <a:pt x="724" y="672"/>
                  </a:cubicBezTo>
                  <a:cubicBezTo>
                    <a:pt x="813" y="494"/>
                    <a:pt x="846" y="305"/>
                    <a:pt x="824" y="116"/>
                  </a:cubicBezTo>
                  <a:cubicBezTo>
                    <a:pt x="824" y="72"/>
                    <a:pt x="813" y="16"/>
                    <a:pt x="768" y="5"/>
                  </a:cubicBezTo>
                  <a:cubicBezTo>
                    <a:pt x="758" y="1"/>
                    <a:pt x="750" y="0"/>
                    <a:pt x="7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62" name="Google Shape;17662;p24"/>
            <p:cNvSpPr/>
            <p:nvPr/>
          </p:nvSpPr>
          <p:spPr>
            <a:xfrm flipH="1">
              <a:off x="-157008" y="-295333"/>
              <a:ext cx="209190" cy="198864"/>
            </a:xfrm>
            <a:custGeom>
              <a:avLst/>
              <a:gdLst/>
              <a:ahLst/>
              <a:cxnLst/>
              <a:rect l="l" t="t" r="r" b="b"/>
              <a:pathLst>
                <a:path w="2593" h="2465" extrusionOk="0">
                  <a:moveTo>
                    <a:pt x="1092" y="1"/>
                  </a:moveTo>
                  <a:cubicBezTo>
                    <a:pt x="891" y="1"/>
                    <a:pt x="696" y="42"/>
                    <a:pt x="578" y="136"/>
                  </a:cubicBezTo>
                  <a:cubicBezTo>
                    <a:pt x="457" y="236"/>
                    <a:pt x="378" y="369"/>
                    <a:pt x="323" y="458"/>
                  </a:cubicBezTo>
                  <a:cubicBezTo>
                    <a:pt x="308" y="488"/>
                    <a:pt x="278" y="508"/>
                    <a:pt x="243" y="508"/>
                  </a:cubicBezTo>
                  <a:cubicBezTo>
                    <a:pt x="226" y="508"/>
                    <a:pt x="208" y="503"/>
                    <a:pt x="190" y="492"/>
                  </a:cubicBezTo>
                  <a:cubicBezTo>
                    <a:pt x="178" y="480"/>
                    <a:pt x="156" y="470"/>
                    <a:pt x="145" y="470"/>
                  </a:cubicBezTo>
                  <a:cubicBezTo>
                    <a:pt x="78" y="480"/>
                    <a:pt x="123" y="559"/>
                    <a:pt x="67" y="614"/>
                  </a:cubicBezTo>
                  <a:cubicBezTo>
                    <a:pt x="22" y="658"/>
                    <a:pt x="12" y="670"/>
                    <a:pt x="0" y="737"/>
                  </a:cubicBezTo>
                  <a:cubicBezTo>
                    <a:pt x="0" y="803"/>
                    <a:pt x="34" y="848"/>
                    <a:pt x="56" y="915"/>
                  </a:cubicBezTo>
                  <a:cubicBezTo>
                    <a:pt x="78" y="981"/>
                    <a:pt x="45" y="1014"/>
                    <a:pt x="56" y="1081"/>
                  </a:cubicBezTo>
                  <a:cubicBezTo>
                    <a:pt x="67" y="1148"/>
                    <a:pt x="190" y="1237"/>
                    <a:pt x="279" y="1281"/>
                  </a:cubicBezTo>
                  <a:cubicBezTo>
                    <a:pt x="356" y="1315"/>
                    <a:pt x="312" y="1437"/>
                    <a:pt x="334" y="1493"/>
                  </a:cubicBezTo>
                  <a:cubicBezTo>
                    <a:pt x="356" y="1537"/>
                    <a:pt x="479" y="1537"/>
                    <a:pt x="523" y="1548"/>
                  </a:cubicBezTo>
                  <a:cubicBezTo>
                    <a:pt x="556" y="1560"/>
                    <a:pt x="534" y="1738"/>
                    <a:pt x="568" y="1771"/>
                  </a:cubicBezTo>
                  <a:cubicBezTo>
                    <a:pt x="590" y="1804"/>
                    <a:pt x="590" y="1871"/>
                    <a:pt x="612" y="1916"/>
                  </a:cubicBezTo>
                  <a:cubicBezTo>
                    <a:pt x="635" y="1971"/>
                    <a:pt x="712" y="1938"/>
                    <a:pt x="768" y="1960"/>
                  </a:cubicBezTo>
                  <a:cubicBezTo>
                    <a:pt x="835" y="1982"/>
                    <a:pt x="801" y="2160"/>
                    <a:pt x="845" y="2227"/>
                  </a:cubicBezTo>
                  <a:cubicBezTo>
                    <a:pt x="866" y="2257"/>
                    <a:pt x="893" y="2265"/>
                    <a:pt x="925" y="2265"/>
                  </a:cubicBezTo>
                  <a:cubicBezTo>
                    <a:pt x="955" y="2265"/>
                    <a:pt x="989" y="2258"/>
                    <a:pt x="1026" y="2258"/>
                  </a:cubicBezTo>
                  <a:cubicBezTo>
                    <a:pt x="1036" y="2258"/>
                    <a:pt x="1047" y="2259"/>
                    <a:pt x="1057" y="2260"/>
                  </a:cubicBezTo>
                  <a:cubicBezTo>
                    <a:pt x="1146" y="2271"/>
                    <a:pt x="1191" y="2427"/>
                    <a:pt x="1257" y="2460"/>
                  </a:cubicBezTo>
                  <a:cubicBezTo>
                    <a:pt x="1269" y="2463"/>
                    <a:pt x="1279" y="2465"/>
                    <a:pt x="1288" y="2465"/>
                  </a:cubicBezTo>
                  <a:cubicBezTo>
                    <a:pt x="1334" y="2465"/>
                    <a:pt x="1361" y="2433"/>
                    <a:pt x="1418" y="2433"/>
                  </a:cubicBezTo>
                  <a:cubicBezTo>
                    <a:pt x="1430" y="2433"/>
                    <a:pt x="1443" y="2435"/>
                    <a:pt x="1458" y="2438"/>
                  </a:cubicBezTo>
                  <a:cubicBezTo>
                    <a:pt x="1495" y="2449"/>
                    <a:pt x="1554" y="2453"/>
                    <a:pt x="1617" y="2453"/>
                  </a:cubicBezTo>
                  <a:cubicBezTo>
                    <a:pt x="1742" y="2453"/>
                    <a:pt x="1880" y="2438"/>
                    <a:pt x="1880" y="2438"/>
                  </a:cubicBezTo>
                  <a:cubicBezTo>
                    <a:pt x="1880" y="2438"/>
                    <a:pt x="1935" y="2416"/>
                    <a:pt x="2047" y="2393"/>
                  </a:cubicBezTo>
                  <a:cubicBezTo>
                    <a:pt x="2147" y="2360"/>
                    <a:pt x="2136" y="2227"/>
                    <a:pt x="2136" y="2227"/>
                  </a:cubicBezTo>
                  <a:cubicBezTo>
                    <a:pt x="2136" y="2227"/>
                    <a:pt x="2336" y="2171"/>
                    <a:pt x="2425" y="2015"/>
                  </a:cubicBezTo>
                  <a:cubicBezTo>
                    <a:pt x="2481" y="1926"/>
                    <a:pt x="2469" y="1849"/>
                    <a:pt x="2447" y="1804"/>
                  </a:cubicBezTo>
                  <a:cubicBezTo>
                    <a:pt x="2436" y="1760"/>
                    <a:pt x="2425" y="1726"/>
                    <a:pt x="2447" y="1682"/>
                  </a:cubicBezTo>
                  <a:cubicBezTo>
                    <a:pt x="2469" y="1637"/>
                    <a:pt x="2503" y="1560"/>
                    <a:pt x="2536" y="1459"/>
                  </a:cubicBezTo>
                  <a:cubicBezTo>
                    <a:pt x="2592" y="1259"/>
                    <a:pt x="2503" y="1004"/>
                    <a:pt x="2358" y="747"/>
                  </a:cubicBezTo>
                  <a:cubicBezTo>
                    <a:pt x="2202" y="503"/>
                    <a:pt x="1880" y="213"/>
                    <a:pt x="1591" y="92"/>
                  </a:cubicBezTo>
                  <a:cubicBezTo>
                    <a:pt x="1455" y="34"/>
                    <a:pt x="1271" y="1"/>
                    <a:pt x="10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63" name="Google Shape;17663;p24"/>
            <p:cNvSpPr/>
            <p:nvPr/>
          </p:nvSpPr>
          <p:spPr>
            <a:xfrm flipH="1">
              <a:off x="-149828" y="-275407"/>
              <a:ext cx="202010" cy="178937"/>
            </a:xfrm>
            <a:custGeom>
              <a:avLst/>
              <a:gdLst/>
              <a:ahLst/>
              <a:cxnLst/>
              <a:rect l="l" t="t" r="r" b="b"/>
              <a:pathLst>
                <a:path w="2504" h="2218" extrusionOk="0">
                  <a:moveTo>
                    <a:pt x="467" y="0"/>
                  </a:moveTo>
                  <a:cubicBezTo>
                    <a:pt x="401" y="78"/>
                    <a:pt x="356" y="144"/>
                    <a:pt x="323" y="211"/>
                  </a:cubicBezTo>
                  <a:cubicBezTo>
                    <a:pt x="308" y="241"/>
                    <a:pt x="278" y="261"/>
                    <a:pt x="243" y="261"/>
                  </a:cubicBezTo>
                  <a:cubicBezTo>
                    <a:pt x="226" y="261"/>
                    <a:pt x="208" y="256"/>
                    <a:pt x="190" y="245"/>
                  </a:cubicBezTo>
                  <a:cubicBezTo>
                    <a:pt x="178" y="233"/>
                    <a:pt x="156" y="223"/>
                    <a:pt x="145" y="223"/>
                  </a:cubicBezTo>
                  <a:cubicBezTo>
                    <a:pt x="78" y="233"/>
                    <a:pt x="123" y="312"/>
                    <a:pt x="67" y="367"/>
                  </a:cubicBezTo>
                  <a:cubicBezTo>
                    <a:pt x="22" y="411"/>
                    <a:pt x="12" y="423"/>
                    <a:pt x="0" y="490"/>
                  </a:cubicBezTo>
                  <a:cubicBezTo>
                    <a:pt x="0" y="556"/>
                    <a:pt x="34" y="601"/>
                    <a:pt x="56" y="668"/>
                  </a:cubicBezTo>
                  <a:cubicBezTo>
                    <a:pt x="78" y="734"/>
                    <a:pt x="45" y="767"/>
                    <a:pt x="56" y="834"/>
                  </a:cubicBezTo>
                  <a:cubicBezTo>
                    <a:pt x="67" y="901"/>
                    <a:pt x="190" y="990"/>
                    <a:pt x="279" y="1034"/>
                  </a:cubicBezTo>
                  <a:cubicBezTo>
                    <a:pt x="356" y="1068"/>
                    <a:pt x="312" y="1190"/>
                    <a:pt x="334" y="1246"/>
                  </a:cubicBezTo>
                  <a:cubicBezTo>
                    <a:pt x="356" y="1290"/>
                    <a:pt x="479" y="1290"/>
                    <a:pt x="523" y="1301"/>
                  </a:cubicBezTo>
                  <a:cubicBezTo>
                    <a:pt x="556" y="1313"/>
                    <a:pt x="534" y="1491"/>
                    <a:pt x="568" y="1524"/>
                  </a:cubicBezTo>
                  <a:cubicBezTo>
                    <a:pt x="590" y="1557"/>
                    <a:pt x="590" y="1624"/>
                    <a:pt x="612" y="1669"/>
                  </a:cubicBezTo>
                  <a:cubicBezTo>
                    <a:pt x="635" y="1724"/>
                    <a:pt x="712" y="1691"/>
                    <a:pt x="768" y="1713"/>
                  </a:cubicBezTo>
                  <a:cubicBezTo>
                    <a:pt x="835" y="1735"/>
                    <a:pt x="801" y="1913"/>
                    <a:pt x="845" y="1980"/>
                  </a:cubicBezTo>
                  <a:cubicBezTo>
                    <a:pt x="866" y="2010"/>
                    <a:pt x="893" y="2018"/>
                    <a:pt x="925" y="2018"/>
                  </a:cubicBezTo>
                  <a:cubicBezTo>
                    <a:pt x="955" y="2018"/>
                    <a:pt x="989" y="2011"/>
                    <a:pt x="1026" y="2011"/>
                  </a:cubicBezTo>
                  <a:cubicBezTo>
                    <a:pt x="1036" y="2011"/>
                    <a:pt x="1047" y="2012"/>
                    <a:pt x="1057" y="2013"/>
                  </a:cubicBezTo>
                  <a:cubicBezTo>
                    <a:pt x="1146" y="2024"/>
                    <a:pt x="1191" y="2180"/>
                    <a:pt x="1257" y="2213"/>
                  </a:cubicBezTo>
                  <a:cubicBezTo>
                    <a:pt x="1269" y="2216"/>
                    <a:pt x="1279" y="2218"/>
                    <a:pt x="1288" y="2218"/>
                  </a:cubicBezTo>
                  <a:cubicBezTo>
                    <a:pt x="1334" y="2218"/>
                    <a:pt x="1361" y="2186"/>
                    <a:pt x="1418" y="2186"/>
                  </a:cubicBezTo>
                  <a:cubicBezTo>
                    <a:pt x="1430" y="2186"/>
                    <a:pt x="1443" y="2188"/>
                    <a:pt x="1458" y="2191"/>
                  </a:cubicBezTo>
                  <a:cubicBezTo>
                    <a:pt x="1495" y="2202"/>
                    <a:pt x="1554" y="2206"/>
                    <a:pt x="1617" y="2206"/>
                  </a:cubicBezTo>
                  <a:cubicBezTo>
                    <a:pt x="1742" y="2206"/>
                    <a:pt x="1880" y="2191"/>
                    <a:pt x="1880" y="2191"/>
                  </a:cubicBezTo>
                  <a:cubicBezTo>
                    <a:pt x="1880" y="2191"/>
                    <a:pt x="1935" y="2169"/>
                    <a:pt x="2047" y="2146"/>
                  </a:cubicBezTo>
                  <a:cubicBezTo>
                    <a:pt x="2147" y="2113"/>
                    <a:pt x="2136" y="1980"/>
                    <a:pt x="2136" y="1980"/>
                  </a:cubicBezTo>
                  <a:cubicBezTo>
                    <a:pt x="2136" y="1980"/>
                    <a:pt x="2336" y="1924"/>
                    <a:pt x="2425" y="1768"/>
                  </a:cubicBezTo>
                  <a:cubicBezTo>
                    <a:pt x="2481" y="1679"/>
                    <a:pt x="2469" y="1602"/>
                    <a:pt x="2447" y="1557"/>
                  </a:cubicBezTo>
                  <a:cubicBezTo>
                    <a:pt x="2436" y="1513"/>
                    <a:pt x="2425" y="1479"/>
                    <a:pt x="2447" y="1435"/>
                  </a:cubicBezTo>
                  <a:cubicBezTo>
                    <a:pt x="2459" y="1402"/>
                    <a:pt x="2481" y="1357"/>
                    <a:pt x="2503" y="1301"/>
                  </a:cubicBezTo>
                  <a:cubicBezTo>
                    <a:pt x="2469" y="1301"/>
                    <a:pt x="2425" y="1301"/>
                    <a:pt x="2392" y="1279"/>
                  </a:cubicBezTo>
                  <a:cubicBezTo>
                    <a:pt x="2358" y="1268"/>
                    <a:pt x="2336" y="1246"/>
                    <a:pt x="2291" y="1234"/>
                  </a:cubicBezTo>
                  <a:cubicBezTo>
                    <a:pt x="2258" y="1234"/>
                    <a:pt x="2214" y="1268"/>
                    <a:pt x="2169" y="1279"/>
                  </a:cubicBezTo>
                  <a:cubicBezTo>
                    <a:pt x="2158" y="1290"/>
                    <a:pt x="2125" y="1290"/>
                    <a:pt x="2103" y="1290"/>
                  </a:cubicBezTo>
                  <a:cubicBezTo>
                    <a:pt x="2089" y="1286"/>
                    <a:pt x="2072" y="1283"/>
                    <a:pt x="2056" y="1283"/>
                  </a:cubicBezTo>
                  <a:cubicBezTo>
                    <a:pt x="2034" y="1283"/>
                    <a:pt x="2011" y="1288"/>
                    <a:pt x="1991" y="1301"/>
                  </a:cubicBezTo>
                  <a:cubicBezTo>
                    <a:pt x="1958" y="1313"/>
                    <a:pt x="1935" y="1323"/>
                    <a:pt x="1902" y="1335"/>
                  </a:cubicBezTo>
                  <a:cubicBezTo>
                    <a:pt x="1875" y="1344"/>
                    <a:pt x="1845" y="1349"/>
                    <a:pt x="1817" y="1349"/>
                  </a:cubicBezTo>
                  <a:cubicBezTo>
                    <a:pt x="1777" y="1349"/>
                    <a:pt x="1739" y="1339"/>
                    <a:pt x="1713" y="1313"/>
                  </a:cubicBezTo>
                  <a:cubicBezTo>
                    <a:pt x="1680" y="1290"/>
                    <a:pt x="1668" y="1257"/>
                    <a:pt x="1636" y="1246"/>
                  </a:cubicBezTo>
                  <a:cubicBezTo>
                    <a:pt x="1626" y="1244"/>
                    <a:pt x="1617" y="1243"/>
                    <a:pt x="1608" y="1243"/>
                  </a:cubicBezTo>
                  <a:cubicBezTo>
                    <a:pt x="1573" y="1243"/>
                    <a:pt x="1540" y="1257"/>
                    <a:pt x="1513" y="1257"/>
                  </a:cubicBezTo>
                  <a:cubicBezTo>
                    <a:pt x="1424" y="1246"/>
                    <a:pt x="1391" y="1123"/>
                    <a:pt x="1324" y="1079"/>
                  </a:cubicBezTo>
                  <a:cubicBezTo>
                    <a:pt x="1280" y="1046"/>
                    <a:pt x="1224" y="1034"/>
                    <a:pt x="1168" y="1034"/>
                  </a:cubicBezTo>
                  <a:cubicBezTo>
                    <a:pt x="1112" y="1023"/>
                    <a:pt x="1057" y="1012"/>
                    <a:pt x="1023" y="979"/>
                  </a:cubicBezTo>
                  <a:cubicBezTo>
                    <a:pt x="979" y="945"/>
                    <a:pt x="1023" y="890"/>
                    <a:pt x="1013" y="846"/>
                  </a:cubicBezTo>
                  <a:cubicBezTo>
                    <a:pt x="990" y="767"/>
                    <a:pt x="879" y="767"/>
                    <a:pt x="868" y="700"/>
                  </a:cubicBezTo>
                  <a:cubicBezTo>
                    <a:pt x="857" y="645"/>
                    <a:pt x="823" y="611"/>
                    <a:pt x="768" y="601"/>
                  </a:cubicBezTo>
                  <a:lnTo>
                    <a:pt x="590" y="545"/>
                  </a:lnTo>
                  <a:cubicBezTo>
                    <a:pt x="534" y="534"/>
                    <a:pt x="479" y="512"/>
                    <a:pt x="457" y="467"/>
                  </a:cubicBezTo>
                  <a:cubicBezTo>
                    <a:pt x="423" y="401"/>
                    <a:pt x="479" y="334"/>
                    <a:pt x="501" y="267"/>
                  </a:cubicBezTo>
                  <a:cubicBezTo>
                    <a:pt x="523" y="178"/>
                    <a:pt x="512" y="78"/>
                    <a:pt x="4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64" name="Google Shape;17664;p24"/>
            <p:cNvSpPr/>
            <p:nvPr/>
          </p:nvSpPr>
          <p:spPr>
            <a:xfrm flipH="1">
              <a:off x="-69880" y="-268388"/>
              <a:ext cx="26058" cy="37433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222" y="0"/>
                  </a:moveTo>
                  <a:cubicBezTo>
                    <a:pt x="198" y="0"/>
                    <a:pt x="174" y="11"/>
                    <a:pt x="156" y="35"/>
                  </a:cubicBezTo>
                  <a:cubicBezTo>
                    <a:pt x="145" y="35"/>
                    <a:pt x="145" y="47"/>
                    <a:pt x="145" y="47"/>
                  </a:cubicBezTo>
                  <a:cubicBezTo>
                    <a:pt x="134" y="57"/>
                    <a:pt x="134" y="69"/>
                    <a:pt x="134" y="80"/>
                  </a:cubicBezTo>
                  <a:cubicBezTo>
                    <a:pt x="134" y="91"/>
                    <a:pt x="145" y="113"/>
                    <a:pt x="156" y="124"/>
                  </a:cubicBezTo>
                  <a:lnTo>
                    <a:pt x="123" y="158"/>
                  </a:lnTo>
                  <a:cubicBezTo>
                    <a:pt x="100" y="191"/>
                    <a:pt x="78" y="213"/>
                    <a:pt x="67" y="247"/>
                  </a:cubicBezTo>
                  <a:cubicBezTo>
                    <a:pt x="45" y="269"/>
                    <a:pt x="34" y="302"/>
                    <a:pt x="23" y="336"/>
                  </a:cubicBezTo>
                  <a:cubicBezTo>
                    <a:pt x="11" y="369"/>
                    <a:pt x="1" y="413"/>
                    <a:pt x="11" y="447"/>
                  </a:cubicBezTo>
                  <a:cubicBezTo>
                    <a:pt x="17" y="458"/>
                    <a:pt x="31" y="464"/>
                    <a:pt x="44" y="464"/>
                  </a:cubicBezTo>
                  <a:cubicBezTo>
                    <a:pt x="56" y="464"/>
                    <a:pt x="67" y="458"/>
                    <a:pt x="67" y="447"/>
                  </a:cubicBezTo>
                  <a:cubicBezTo>
                    <a:pt x="78" y="425"/>
                    <a:pt x="78" y="413"/>
                    <a:pt x="78" y="391"/>
                  </a:cubicBezTo>
                  <a:cubicBezTo>
                    <a:pt x="90" y="380"/>
                    <a:pt x="90" y="358"/>
                    <a:pt x="100" y="347"/>
                  </a:cubicBezTo>
                  <a:cubicBezTo>
                    <a:pt x="112" y="324"/>
                    <a:pt x="123" y="291"/>
                    <a:pt x="145" y="269"/>
                  </a:cubicBezTo>
                  <a:cubicBezTo>
                    <a:pt x="156" y="247"/>
                    <a:pt x="179" y="213"/>
                    <a:pt x="201" y="191"/>
                  </a:cubicBezTo>
                  <a:lnTo>
                    <a:pt x="223" y="169"/>
                  </a:lnTo>
                  <a:lnTo>
                    <a:pt x="223" y="180"/>
                  </a:lnTo>
                  <a:cubicBezTo>
                    <a:pt x="234" y="180"/>
                    <a:pt x="245" y="180"/>
                    <a:pt x="245" y="191"/>
                  </a:cubicBezTo>
                  <a:lnTo>
                    <a:pt x="268" y="191"/>
                  </a:lnTo>
                  <a:cubicBezTo>
                    <a:pt x="278" y="191"/>
                    <a:pt x="301" y="180"/>
                    <a:pt x="312" y="169"/>
                  </a:cubicBezTo>
                  <a:cubicBezTo>
                    <a:pt x="312" y="158"/>
                    <a:pt x="312" y="158"/>
                    <a:pt x="323" y="146"/>
                  </a:cubicBezTo>
                  <a:lnTo>
                    <a:pt x="323" y="124"/>
                  </a:lnTo>
                  <a:lnTo>
                    <a:pt x="323" y="91"/>
                  </a:lnTo>
                  <a:cubicBezTo>
                    <a:pt x="312" y="69"/>
                    <a:pt x="301" y="47"/>
                    <a:pt x="278" y="24"/>
                  </a:cubicBezTo>
                  <a:cubicBezTo>
                    <a:pt x="263" y="9"/>
                    <a:pt x="243" y="0"/>
                    <a:pt x="2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65" name="Google Shape;17665;p24"/>
            <p:cNvSpPr/>
            <p:nvPr/>
          </p:nvSpPr>
          <p:spPr>
            <a:xfrm flipH="1">
              <a:off x="-140794" y="-253866"/>
              <a:ext cx="44936" cy="22428"/>
            </a:xfrm>
            <a:custGeom>
              <a:avLst/>
              <a:gdLst/>
              <a:ahLst/>
              <a:cxnLst/>
              <a:rect l="l" t="t" r="r" b="b"/>
              <a:pathLst>
                <a:path w="557" h="278" extrusionOk="0">
                  <a:moveTo>
                    <a:pt x="434" y="0"/>
                  </a:moveTo>
                  <a:lnTo>
                    <a:pt x="423" y="11"/>
                  </a:lnTo>
                  <a:cubicBezTo>
                    <a:pt x="412" y="22"/>
                    <a:pt x="412" y="22"/>
                    <a:pt x="412" y="33"/>
                  </a:cubicBezTo>
                  <a:cubicBezTo>
                    <a:pt x="412" y="33"/>
                    <a:pt x="401" y="33"/>
                    <a:pt x="401" y="45"/>
                  </a:cubicBezTo>
                  <a:lnTo>
                    <a:pt x="401" y="55"/>
                  </a:lnTo>
                  <a:lnTo>
                    <a:pt x="401" y="67"/>
                  </a:lnTo>
                  <a:cubicBezTo>
                    <a:pt x="367" y="67"/>
                    <a:pt x="345" y="67"/>
                    <a:pt x="312" y="78"/>
                  </a:cubicBezTo>
                  <a:cubicBezTo>
                    <a:pt x="278" y="89"/>
                    <a:pt x="234" y="100"/>
                    <a:pt x="201" y="122"/>
                  </a:cubicBezTo>
                  <a:cubicBezTo>
                    <a:pt x="156" y="144"/>
                    <a:pt x="123" y="167"/>
                    <a:pt x="90" y="189"/>
                  </a:cubicBezTo>
                  <a:cubicBezTo>
                    <a:pt x="67" y="200"/>
                    <a:pt x="56" y="211"/>
                    <a:pt x="34" y="223"/>
                  </a:cubicBezTo>
                  <a:cubicBezTo>
                    <a:pt x="23" y="223"/>
                    <a:pt x="1" y="233"/>
                    <a:pt x="1" y="256"/>
                  </a:cubicBezTo>
                  <a:cubicBezTo>
                    <a:pt x="1" y="278"/>
                    <a:pt x="23" y="278"/>
                    <a:pt x="34" y="278"/>
                  </a:cubicBezTo>
                  <a:cubicBezTo>
                    <a:pt x="67" y="267"/>
                    <a:pt x="100" y="245"/>
                    <a:pt x="134" y="223"/>
                  </a:cubicBezTo>
                  <a:cubicBezTo>
                    <a:pt x="167" y="211"/>
                    <a:pt x="201" y="189"/>
                    <a:pt x="234" y="178"/>
                  </a:cubicBezTo>
                  <a:cubicBezTo>
                    <a:pt x="268" y="156"/>
                    <a:pt x="301" y="144"/>
                    <a:pt x="334" y="134"/>
                  </a:cubicBezTo>
                  <a:cubicBezTo>
                    <a:pt x="357" y="134"/>
                    <a:pt x="390" y="122"/>
                    <a:pt x="412" y="122"/>
                  </a:cubicBezTo>
                  <a:cubicBezTo>
                    <a:pt x="412" y="134"/>
                    <a:pt x="423" y="134"/>
                    <a:pt x="423" y="134"/>
                  </a:cubicBezTo>
                  <a:cubicBezTo>
                    <a:pt x="423" y="134"/>
                    <a:pt x="434" y="144"/>
                    <a:pt x="446" y="144"/>
                  </a:cubicBezTo>
                  <a:lnTo>
                    <a:pt x="468" y="144"/>
                  </a:lnTo>
                  <a:cubicBezTo>
                    <a:pt x="475" y="148"/>
                    <a:pt x="481" y="149"/>
                    <a:pt x="487" y="149"/>
                  </a:cubicBezTo>
                  <a:cubicBezTo>
                    <a:pt x="499" y="149"/>
                    <a:pt x="508" y="144"/>
                    <a:pt x="523" y="144"/>
                  </a:cubicBezTo>
                  <a:lnTo>
                    <a:pt x="535" y="134"/>
                  </a:lnTo>
                  <a:cubicBezTo>
                    <a:pt x="545" y="122"/>
                    <a:pt x="557" y="122"/>
                    <a:pt x="557" y="111"/>
                  </a:cubicBezTo>
                  <a:lnTo>
                    <a:pt x="557" y="78"/>
                  </a:lnTo>
                  <a:lnTo>
                    <a:pt x="557" y="67"/>
                  </a:lnTo>
                  <a:cubicBezTo>
                    <a:pt x="557" y="55"/>
                    <a:pt x="545" y="55"/>
                    <a:pt x="545" y="45"/>
                  </a:cubicBezTo>
                  <a:lnTo>
                    <a:pt x="535" y="33"/>
                  </a:lnTo>
                  <a:cubicBezTo>
                    <a:pt x="523" y="22"/>
                    <a:pt x="512" y="11"/>
                    <a:pt x="501" y="11"/>
                  </a:cubicBezTo>
                  <a:cubicBezTo>
                    <a:pt x="490" y="0"/>
                    <a:pt x="479" y="0"/>
                    <a:pt x="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66" name="Google Shape;17666;p24"/>
            <p:cNvSpPr/>
            <p:nvPr/>
          </p:nvSpPr>
          <p:spPr>
            <a:xfrm flipH="1">
              <a:off x="-171289" y="-206751"/>
              <a:ext cx="63330" cy="14360"/>
            </a:xfrm>
            <a:custGeom>
              <a:avLst/>
              <a:gdLst/>
              <a:ahLst/>
              <a:cxnLst/>
              <a:rect l="l" t="t" r="r" b="b"/>
              <a:pathLst>
                <a:path w="785" h="178" extrusionOk="0">
                  <a:moveTo>
                    <a:pt x="677" y="0"/>
                  </a:moveTo>
                  <a:cubicBezTo>
                    <a:pt x="671" y="0"/>
                    <a:pt x="666" y="2"/>
                    <a:pt x="662" y="5"/>
                  </a:cubicBezTo>
                  <a:lnTo>
                    <a:pt x="629" y="5"/>
                  </a:lnTo>
                  <a:cubicBezTo>
                    <a:pt x="629" y="17"/>
                    <a:pt x="618" y="17"/>
                    <a:pt x="618" y="27"/>
                  </a:cubicBezTo>
                  <a:cubicBezTo>
                    <a:pt x="607" y="39"/>
                    <a:pt x="607" y="39"/>
                    <a:pt x="607" y="50"/>
                  </a:cubicBezTo>
                  <a:cubicBezTo>
                    <a:pt x="607" y="61"/>
                    <a:pt x="595" y="72"/>
                    <a:pt x="595" y="72"/>
                  </a:cubicBezTo>
                  <a:cubicBezTo>
                    <a:pt x="595" y="83"/>
                    <a:pt x="595" y="83"/>
                    <a:pt x="607" y="83"/>
                  </a:cubicBezTo>
                  <a:lnTo>
                    <a:pt x="585" y="83"/>
                  </a:lnTo>
                  <a:cubicBezTo>
                    <a:pt x="563" y="94"/>
                    <a:pt x="540" y="94"/>
                    <a:pt x="518" y="94"/>
                  </a:cubicBezTo>
                  <a:lnTo>
                    <a:pt x="373" y="94"/>
                  </a:lnTo>
                  <a:cubicBezTo>
                    <a:pt x="273" y="94"/>
                    <a:pt x="173" y="83"/>
                    <a:pt x="73" y="61"/>
                  </a:cubicBezTo>
                  <a:cubicBezTo>
                    <a:pt x="69" y="60"/>
                    <a:pt x="65" y="60"/>
                    <a:pt x="61" y="60"/>
                  </a:cubicBezTo>
                  <a:cubicBezTo>
                    <a:pt x="23" y="60"/>
                    <a:pt x="0" y="107"/>
                    <a:pt x="51" y="116"/>
                  </a:cubicBezTo>
                  <a:cubicBezTo>
                    <a:pt x="162" y="161"/>
                    <a:pt x="284" y="172"/>
                    <a:pt x="418" y="172"/>
                  </a:cubicBezTo>
                  <a:cubicBezTo>
                    <a:pt x="436" y="176"/>
                    <a:pt x="456" y="177"/>
                    <a:pt x="476" y="177"/>
                  </a:cubicBezTo>
                  <a:cubicBezTo>
                    <a:pt x="517" y="177"/>
                    <a:pt x="559" y="172"/>
                    <a:pt x="595" y="172"/>
                  </a:cubicBezTo>
                  <a:cubicBezTo>
                    <a:pt x="618" y="172"/>
                    <a:pt x="640" y="161"/>
                    <a:pt x="652" y="150"/>
                  </a:cubicBezTo>
                  <a:lnTo>
                    <a:pt x="662" y="150"/>
                  </a:lnTo>
                  <a:cubicBezTo>
                    <a:pt x="674" y="161"/>
                    <a:pt x="674" y="161"/>
                    <a:pt x="684" y="161"/>
                  </a:cubicBezTo>
                  <a:lnTo>
                    <a:pt x="718" y="161"/>
                  </a:lnTo>
                  <a:cubicBezTo>
                    <a:pt x="729" y="161"/>
                    <a:pt x="729" y="161"/>
                    <a:pt x="741" y="150"/>
                  </a:cubicBezTo>
                  <a:lnTo>
                    <a:pt x="751" y="150"/>
                  </a:lnTo>
                  <a:cubicBezTo>
                    <a:pt x="763" y="139"/>
                    <a:pt x="773" y="128"/>
                    <a:pt x="773" y="116"/>
                  </a:cubicBezTo>
                  <a:cubicBezTo>
                    <a:pt x="785" y="106"/>
                    <a:pt x="785" y="106"/>
                    <a:pt x="785" y="94"/>
                  </a:cubicBezTo>
                  <a:cubicBezTo>
                    <a:pt x="785" y="83"/>
                    <a:pt x="785" y="83"/>
                    <a:pt x="773" y="72"/>
                  </a:cubicBezTo>
                  <a:lnTo>
                    <a:pt x="773" y="61"/>
                  </a:lnTo>
                  <a:cubicBezTo>
                    <a:pt x="773" y="61"/>
                    <a:pt x="773" y="50"/>
                    <a:pt x="763" y="50"/>
                  </a:cubicBezTo>
                  <a:cubicBezTo>
                    <a:pt x="763" y="39"/>
                    <a:pt x="751" y="39"/>
                    <a:pt x="751" y="27"/>
                  </a:cubicBezTo>
                  <a:cubicBezTo>
                    <a:pt x="741" y="27"/>
                    <a:pt x="741" y="27"/>
                    <a:pt x="741" y="17"/>
                  </a:cubicBezTo>
                  <a:cubicBezTo>
                    <a:pt x="729" y="17"/>
                    <a:pt x="718" y="5"/>
                    <a:pt x="707" y="5"/>
                  </a:cubicBezTo>
                  <a:cubicBezTo>
                    <a:pt x="700" y="5"/>
                    <a:pt x="687" y="0"/>
                    <a:pt x="6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67" name="Google Shape;17667;p24"/>
            <p:cNvSpPr/>
            <p:nvPr/>
          </p:nvSpPr>
          <p:spPr>
            <a:xfrm flipH="1">
              <a:off x="-109411" y="-225630"/>
              <a:ext cx="38643" cy="24445"/>
            </a:xfrm>
            <a:custGeom>
              <a:avLst/>
              <a:gdLst/>
              <a:ahLst/>
              <a:cxnLst/>
              <a:rect l="l" t="t" r="r" b="b"/>
              <a:pathLst>
                <a:path w="479" h="303" extrusionOk="0">
                  <a:moveTo>
                    <a:pt x="393" y="0"/>
                  </a:moveTo>
                  <a:cubicBezTo>
                    <a:pt x="378" y="0"/>
                    <a:pt x="362" y="6"/>
                    <a:pt x="345" y="17"/>
                  </a:cubicBezTo>
                  <a:cubicBezTo>
                    <a:pt x="345" y="17"/>
                    <a:pt x="334" y="28"/>
                    <a:pt x="334" y="39"/>
                  </a:cubicBezTo>
                  <a:lnTo>
                    <a:pt x="334" y="51"/>
                  </a:lnTo>
                  <a:cubicBezTo>
                    <a:pt x="267" y="61"/>
                    <a:pt x="211" y="95"/>
                    <a:pt x="167" y="128"/>
                  </a:cubicBezTo>
                  <a:cubicBezTo>
                    <a:pt x="112" y="162"/>
                    <a:pt x="55" y="206"/>
                    <a:pt x="23" y="251"/>
                  </a:cubicBezTo>
                  <a:cubicBezTo>
                    <a:pt x="0" y="261"/>
                    <a:pt x="11" y="295"/>
                    <a:pt x="33" y="295"/>
                  </a:cubicBezTo>
                  <a:cubicBezTo>
                    <a:pt x="42" y="300"/>
                    <a:pt x="53" y="302"/>
                    <a:pt x="64" y="302"/>
                  </a:cubicBezTo>
                  <a:cubicBezTo>
                    <a:pt x="79" y="302"/>
                    <a:pt x="94" y="297"/>
                    <a:pt x="100" y="284"/>
                  </a:cubicBezTo>
                  <a:cubicBezTo>
                    <a:pt x="134" y="251"/>
                    <a:pt x="189" y="206"/>
                    <a:pt x="233" y="172"/>
                  </a:cubicBezTo>
                  <a:cubicBezTo>
                    <a:pt x="245" y="172"/>
                    <a:pt x="245" y="172"/>
                    <a:pt x="267" y="162"/>
                  </a:cubicBezTo>
                  <a:cubicBezTo>
                    <a:pt x="278" y="150"/>
                    <a:pt x="289" y="150"/>
                    <a:pt x="300" y="140"/>
                  </a:cubicBezTo>
                  <a:cubicBezTo>
                    <a:pt x="312" y="140"/>
                    <a:pt x="322" y="140"/>
                    <a:pt x="334" y="128"/>
                  </a:cubicBezTo>
                  <a:lnTo>
                    <a:pt x="334" y="140"/>
                  </a:lnTo>
                  <a:cubicBezTo>
                    <a:pt x="348" y="161"/>
                    <a:pt x="371" y="168"/>
                    <a:pt x="395" y="168"/>
                  </a:cubicBezTo>
                  <a:cubicBezTo>
                    <a:pt x="408" y="168"/>
                    <a:pt x="422" y="166"/>
                    <a:pt x="434" y="162"/>
                  </a:cubicBezTo>
                  <a:cubicBezTo>
                    <a:pt x="445" y="150"/>
                    <a:pt x="467" y="140"/>
                    <a:pt x="467" y="128"/>
                  </a:cubicBezTo>
                  <a:cubicBezTo>
                    <a:pt x="478" y="128"/>
                    <a:pt x="478" y="117"/>
                    <a:pt x="478" y="117"/>
                  </a:cubicBezTo>
                  <a:lnTo>
                    <a:pt x="478" y="95"/>
                  </a:lnTo>
                  <a:lnTo>
                    <a:pt x="478" y="83"/>
                  </a:lnTo>
                  <a:cubicBezTo>
                    <a:pt x="478" y="61"/>
                    <a:pt x="467" y="51"/>
                    <a:pt x="467" y="39"/>
                  </a:cubicBezTo>
                  <a:cubicBezTo>
                    <a:pt x="456" y="39"/>
                    <a:pt x="456" y="39"/>
                    <a:pt x="456" y="28"/>
                  </a:cubicBezTo>
                  <a:cubicBezTo>
                    <a:pt x="445" y="28"/>
                    <a:pt x="445" y="17"/>
                    <a:pt x="434" y="17"/>
                  </a:cubicBezTo>
                  <a:cubicBezTo>
                    <a:pt x="423" y="6"/>
                    <a:pt x="409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68" name="Google Shape;17668;p24"/>
            <p:cNvSpPr/>
            <p:nvPr/>
          </p:nvSpPr>
          <p:spPr>
            <a:xfrm flipH="1">
              <a:off x="-43015" y="-315583"/>
              <a:ext cx="22750" cy="35497"/>
            </a:xfrm>
            <a:custGeom>
              <a:avLst/>
              <a:gdLst/>
              <a:ahLst/>
              <a:cxnLst/>
              <a:rect l="l" t="t" r="r" b="b"/>
              <a:pathLst>
                <a:path w="282" h="440" extrusionOk="0">
                  <a:moveTo>
                    <a:pt x="191" y="0"/>
                  </a:moveTo>
                  <a:cubicBezTo>
                    <a:pt x="181" y="0"/>
                    <a:pt x="170" y="3"/>
                    <a:pt x="159" y="9"/>
                  </a:cubicBezTo>
                  <a:cubicBezTo>
                    <a:pt x="148" y="9"/>
                    <a:pt x="137" y="9"/>
                    <a:pt x="125" y="20"/>
                  </a:cubicBezTo>
                  <a:cubicBezTo>
                    <a:pt x="125" y="20"/>
                    <a:pt x="115" y="31"/>
                    <a:pt x="115" y="42"/>
                  </a:cubicBezTo>
                  <a:lnTo>
                    <a:pt x="115" y="76"/>
                  </a:lnTo>
                  <a:cubicBezTo>
                    <a:pt x="115" y="76"/>
                    <a:pt x="115" y="86"/>
                    <a:pt x="125" y="86"/>
                  </a:cubicBezTo>
                  <a:cubicBezTo>
                    <a:pt x="125" y="86"/>
                    <a:pt x="125" y="98"/>
                    <a:pt x="137" y="98"/>
                  </a:cubicBezTo>
                  <a:lnTo>
                    <a:pt x="137" y="108"/>
                  </a:lnTo>
                  <a:cubicBezTo>
                    <a:pt x="115" y="142"/>
                    <a:pt x="92" y="187"/>
                    <a:pt x="70" y="231"/>
                  </a:cubicBezTo>
                  <a:cubicBezTo>
                    <a:pt x="48" y="286"/>
                    <a:pt x="26" y="343"/>
                    <a:pt x="14" y="398"/>
                  </a:cubicBezTo>
                  <a:cubicBezTo>
                    <a:pt x="1" y="425"/>
                    <a:pt x="32" y="440"/>
                    <a:pt x="62" y="440"/>
                  </a:cubicBezTo>
                  <a:cubicBezTo>
                    <a:pt x="81" y="440"/>
                    <a:pt x="99" y="433"/>
                    <a:pt x="103" y="420"/>
                  </a:cubicBezTo>
                  <a:cubicBezTo>
                    <a:pt x="125" y="365"/>
                    <a:pt x="148" y="309"/>
                    <a:pt x="159" y="254"/>
                  </a:cubicBezTo>
                  <a:cubicBezTo>
                    <a:pt x="181" y="209"/>
                    <a:pt x="192" y="165"/>
                    <a:pt x="204" y="120"/>
                  </a:cubicBezTo>
                  <a:lnTo>
                    <a:pt x="214" y="120"/>
                  </a:lnTo>
                  <a:cubicBezTo>
                    <a:pt x="226" y="120"/>
                    <a:pt x="237" y="108"/>
                    <a:pt x="237" y="108"/>
                  </a:cubicBezTo>
                  <a:cubicBezTo>
                    <a:pt x="248" y="108"/>
                    <a:pt x="259" y="108"/>
                    <a:pt x="259" y="98"/>
                  </a:cubicBezTo>
                  <a:cubicBezTo>
                    <a:pt x="259" y="98"/>
                    <a:pt x="270" y="98"/>
                    <a:pt x="270" y="86"/>
                  </a:cubicBezTo>
                  <a:cubicBezTo>
                    <a:pt x="270" y="86"/>
                    <a:pt x="281" y="76"/>
                    <a:pt x="281" y="64"/>
                  </a:cubicBezTo>
                  <a:cubicBezTo>
                    <a:pt x="281" y="53"/>
                    <a:pt x="270" y="53"/>
                    <a:pt x="270" y="42"/>
                  </a:cubicBezTo>
                  <a:cubicBezTo>
                    <a:pt x="259" y="42"/>
                    <a:pt x="259" y="31"/>
                    <a:pt x="248" y="31"/>
                  </a:cubicBezTo>
                  <a:cubicBezTo>
                    <a:pt x="237" y="20"/>
                    <a:pt x="226" y="20"/>
                    <a:pt x="214" y="9"/>
                  </a:cubicBezTo>
                  <a:cubicBezTo>
                    <a:pt x="209" y="3"/>
                    <a:pt x="201" y="0"/>
                    <a:pt x="1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69" name="Google Shape;17669;p24"/>
            <p:cNvSpPr/>
            <p:nvPr/>
          </p:nvSpPr>
          <p:spPr>
            <a:xfrm flipH="1">
              <a:off x="-37610" y="-314050"/>
              <a:ext cx="16216" cy="30253"/>
            </a:xfrm>
            <a:custGeom>
              <a:avLst/>
              <a:gdLst/>
              <a:ahLst/>
              <a:cxnLst/>
              <a:rect l="l" t="t" r="r" b="b"/>
              <a:pathLst>
                <a:path w="201" h="375" extrusionOk="0">
                  <a:moveTo>
                    <a:pt x="123" y="1"/>
                  </a:moveTo>
                  <a:lnTo>
                    <a:pt x="111" y="12"/>
                  </a:lnTo>
                  <a:lnTo>
                    <a:pt x="101" y="12"/>
                  </a:lnTo>
                  <a:lnTo>
                    <a:pt x="101" y="23"/>
                  </a:lnTo>
                  <a:cubicBezTo>
                    <a:pt x="89" y="23"/>
                    <a:pt x="89" y="23"/>
                    <a:pt x="89" y="34"/>
                  </a:cubicBezTo>
                  <a:lnTo>
                    <a:pt x="89" y="45"/>
                  </a:lnTo>
                  <a:lnTo>
                    <a:pt x="89" y="57"/>
                  </a:lnTo>
                  <a:lnTo>
                    <a:pt x="89" y="67"/>
                  </a:lnTo>
                  <a:lnTo>
                    <a:pt x="101" y="79"/>
                  </a:lnTo>
                  <a:lnTo>
                    <a:pt x="111" y="89"/>
                  </a:lnTo>
                  <a:cubicBezTo>
                    <a:pt x="89" y="134"/>
                    <a:pt x="67" y="168"/>
                    <a:pt x="56" y="212"/>
                  </a:cubicBezTo>
                  <a:lnTo>
                    <a:pt x="22" y="279"/>
                  </a:lnTo>
                  <a:cubicBezTo>
                    <a:pt x="12" y="301"/>
                    <a:pt x="0" y="324"/>
                    <a:pt x="0" y="356"/>
                  </a:cubicBezTo>
                  <a:cubicBezTo>
                    <a:pt x="0" y="370"/>
                    <a:pt x="16" y="375"/>
                    <a:pt x="31" y="375"/>
                  </a:cubicBezTo>
                  <a:cubicBezTo>
                    <a:pt x="41" y="375"/>
                    <a:pt x="51" y="372"/>
                    <a:pt x="56" y="368"/>
                  </a:cubicBezTo>
                  <a:cubicBezTo>
                    <a:pt x="78" y="346"/>
                    <a:pt x="78" y="312"/>
                    <a:pt x="89" y="290"/>
                  </a:cubicBezTo>
                  <a:cubicBezTo>
                    <a:pt x="101" y="267"/>
                    <a:pt x="111" y="245"/>
                    <a:pt x="111" y="223"/>
                  </a:cubicBezTo>
                  <a:cubicBezTo>
                    <a:pt x="123" y="178"/>
                    <a:pt x="145" y="134"/>
                    <a:pt x="156" y="101"/>
                  </a:cubicBezTo>
                  <a:lnTo>
                    <a:pt x="167" y="101"/>
                  </a:lnTo>
                  <a:lnTo>
                    <a:pt x="178" y="89"/>
                  </a:lnTo>
                  <a:lnTo>
                    <a:pt x="190" y="89"/>
                  </a:lnTo>
                  <a:cubicBezTo>
                    <a:pt x="190" y="89"/>
                    <a:pt x="190" y="79"/>
                    <a:pt x="200" y="79"/>
                  </a:cubicBezTo>
                  <a:lnTo>
                    <a:pt x="200" y="67"/>
                  </a:lnTo>
                  <a:lnTo>
                    <a:pt x="200" y="45"/>
                  </a:lnTo>
                  <a:lnTo>
                    <a:pt x="190" y="45"/>
                  </a:lnTo>
                  <a:cubicBezTo>
                    <a:pt x="190" y="34"/>
                    <a:pt x="190" y="34"/>
                    <a:pt x="178" y="34"/>
                  </a:cubicBezTo>
                  <a:lnTo>
                    <a:pt x="167" y="34"/>
                  </a:lnTo>
                  <a:cubicBezTo>
                    <a:pt x="167" y="30"/>
                    <a:pt x="167" y="29"/>
                    <a:pt x="167" y="29"/>
                  </a:cubicBezTo>
                  <a:cubicBezTo>
                    <a:pt x="166" y="29"/>
                    <a:pt x="164" y="34"/>
                    <a:pt x="156" y="34"/>
                  </a:cubicBezTo>
                  <a:lnTo>
                    <a:pt x="156" y="23"/>
                  </a:lnTo>
                  <a:cubicBezTo>
                    <a:pt x="156" y="12"/>
                    <a:pt x="156" y="12"/>
                    <a:pt x="145" y="12"/>
                  </a:cubicBezTo>
                  <a:lnTo>
                    <a:pt x="134" y="12"/>
                  </a:lnTo>
                  <a:lnTo>
                    <a:pt x="13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70" name="Google Shape;17670;p24"/>
            <p:cNvSpPr/>
            <p:nvPr/>
          </p:nvSpPr>
          <p:spPr>
            <a:xfrm flipH="1">
              <a:off x="-62700" y="-268952"/>
              <a:ext cx="19765" cy="35739"/>
            </a:xfrm>
            <a:custGeom>
              <a:avLst/>
              <a:gdLst/>
              <a:ahLst/>
              <a:cxnLst/>
              <a:rect l="l" t="t" r="r" b="b"/>
              <a:pathLst>
                <a:path w="245" h="443" extrusionOk="0">
                  <a:moveTo>
                    <a:pt x="191" y="1"/>
                  </a:moveTo>
                  <a:cubicBezTo>
                    <a:pt x="181" y="1"/>
                    <a:pt x="173" y="3"/>
                    <a:pt x="167" y="9"/>
                  </a:cubicBezTo>
                  <a:cubicBezTo>
                    <a:pt x="145" y="31"/>
                    <a:pt x="123" y="64"/>
                    <a:pt x="123" y="87"/>
                  </a:cubicBezTo>
                  <a:cubicBezTo>
                    <a:pt x="134" y="98"/>
                    <a:pt x="134" y="120"/>
                    <a:pt x="145" y="131"/>
                  </a:cubicBezTo>
                  <a:lnTo>
                    <a:pt x="134" y="131"/>
                  </a:lnTo>
                  <a:cubicBezTo>
                    <a:pt x="67" y="209"/>
                    <a:pt x="12" y="309"/>
                    <a:pt x="0" y="420"/>
                  </a:cubicBezTo>
                  <a:cubicBezTo>
                    <a:pt x="0" y="432"/>
                    <a:pt x="22" y="443"/>
                    <a:pt x="34" y="443"/>
                  </a:cubicBezTo>
                  <a:cubicBezTo>
                    <a:pt x="45" y="443"/>
                    <a:pt x="67" y="443"/>
                    <a:pt x="78" y="432"/>
                  </a:cubicBezTo>
                  <a:cubicBezTo>
                    <a:pt x="101" y="331"/>
                    <a:pt x="134" y="242"/>
                    <a:pt x="190" y="165"/>
                  </a:cubicBezTo>
                  <a:cubicBezTo>
                    <a:pt x="200" y="165"/>
                    <a:pt x="223" y="165"/>
                    <a:pt x="234" y="153"/>
                  </a:cubicBezTo>
                  <a:cubicBezTo>
                    <a:pt x="234" y="153"/>
                    <a:pt x="245" y="153"/>
                    <a:pt x="245" y="143"/>
                  </a:cubicBezTo>
                  <a:lnTo>
                    <a:pt x="245" y="131"/>
                  </a:lnTo>
                  <a:cubicBezTo>
                    <a:pt x="245" y="120"/>
                    <a:pt x="245" y="109"/>
                    <a:pt x="234" y="109"/>
                  </a:cubicBezTo>
                  <a:cubicBezTo>
                    <a:pt x="234" y="98"/>
                    <a:pt x="234" y="98"/>
                    <a:pt x="223" y="98"/>
                  </a:cubicBezTo>
                  <a:lnTo>
                    <a:pt x="223" y="87"/>
                  </a:lnTo>
                  <a:lnTo>
                    <a:pt x="212" y="76"/>
                  </a:lnTo>
                  <a:lnTo>
                    <a:pt x="212" y="64"/>
                  </a:lnTo>
                  <a:lnTo>
                    <a:pt x="223" y="54"/>
                  </a:lnTo>
                  <a:cubicBezTo>
                    <a:pt x="223" y="42"/>
                    <a:pt x="234" y="42"/>
                    <a:pt x="234" y="31"/>
                  </a:cubicBezTo>
                  <a:cubicBezTo>
                    <a:pt x="234" y="20"/>
                    <a:pt x="223" y="9"/>
                    <a:pt x="223" y="9"/>
                  </a:cubicBezTo>
                  <a:cubicBezTo>
                    <a:pt x="211" y="3"/>
                    <a:pt x="200" y="1"/>
                    <a:pt x="1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71" name="Google Shape;17671;p24"/>
            <p:cNvSpPr/>
            <p:nvPr/>
          </p:nvSpPr>
          <p:spPr>
            <a:xfrm flipH="1">
              <a:off x="-135469" y="-254834"/>
              <a:ext cx="42919" cy="26461"/>
            </a:xfrm>
            <a:custGeom>
              <a:avLst/>
              <a:gdLst/>
              <a:ahLst/>
              <a:cxnLst/>
              <a:rect l="l" t="t" r="r" b="b"/>
              <a:pathLst>
                <a:path w="532" h="328" extrusionOk="0">
                  <a:moveTo>
                    <a:pt x="497" y="1"/>
                  </a:moveTo>
                  <a:cubicBezTo>
                    <a:pt x="487" y="1"/>
                    <a:pt x="475" y="1"/>
                    <a:pt x="475" y="12"/>
                  </a:cubicBezTo>
                  <a:cubicBezTo>
                    <a:pt x="453" y="23"/>
                    <a:pt x="442" y="34"/>
                    <a:pt x="431" y="57"/>
                  </a:cubicBezTo>
                  <a:cubicBezTo>
                    <a:pt x="353" y="79"/>
                    <a:pt x="286" y="101"/>
                    <a:pt x="208" y="146"/>
                  </a:cubicBezTo>
                  <a:cubicBezTo>
                    <a:pt x="175" y="156"/>
                    <a:pt x="141" y="179"/>
                    <a:pt x="108" y="212"/>
                  </a:cubicBezTo>
                  <a:cubicBezTo>
                    <a:pt x="75" y="235"/>
                    <a:pt x="30" y="257"/>
                    <a:pt x="8" y="301"/>
                  </a:cubicBezTo>
                  <a:cubicBezTo>
                    <a:pt x="0" y="318"/>
                    <a:pt x="22" y="328"/>
                    <a:pt x="38" y="328"/>
                  </a:cubicBezTo>
                  <a:cubicBezTo>
                    <a:pt x="44" y="328"/>
                    <a:pt x="50" y="326"/>
                    <a:pt x="52" y="324"/>
                  </a:cubicBezTo>
                  <a:cubicBezTo>
                    <a:pt x="86" y="301"/>
                    <a:pt x="108" y="268"/>
                    <a:pt x="141" y="245"/>
                  </a:cubicBezTo>
                  <a:lnTo>
                    <a:pt x="242" y="179"/>
                  </a:lnTo>
                  <a:cubicBezTo>
                    <a:pt x="297" y="146"/>
                    <a:pt x="353" y="123"/>
                    <a:pt x="420" y="112"/>
                  </a:cubicBezTo>
                  <a:lnTo>
                    <a:pt x="420" y="123"/>
                  </a:lnTo>
                  <a:cubicBezTo>
                    <a:pt x="431" y="146"/>
                    <a:pt x="453" y="156"/>
                    <a:pt x="475" y="168"/>
                  </a:cubicBezTo>
                  <a:cubicBezTo>
                    <a:pt x="487" y="168"/>
                    <a:pt x="497" y="168"/>
                    <a:pt x="509" y="156"/>
                  </a:cubicBezTo>
                  <a:cubicBezTo>
                    <a:pt x="520" y="156"/>
                    <a:pt x="531" y="146"/>
                    <a:pt x="531" y="134"/>
                  </a:cubicBezTo>
                  <a:lnTo>
                    <a:pt x="531" y="112"/>
                  </a:lnTo>
                  <a:lnTo>
                    <a:pt x="509" y="90"/>
                  </a:lnTo>
                  <a:lnTo>
                    <a:pt x="509" y="79"/>
                  </a:lnTo>
                  <a:cubicBezTo>
                    <a:pt x="520" y="67"/>
                    <a:pt x="520" y="45"/>
                    <a:pt x="531" y="34"/>
                  </a:cubicBezTo>
                  <a:lnTo>
                    <a:pt x="531" y="23"/>
                  </a:lnTo>
                  <a:cubicBezTo>
                    <a:pt x="531" y="12"/>
                    <a:pt x="520" y="12"/>
                    <a:pt x="5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72" name="Google Shape;17672;p24"/>
            <p:cNvSpPr/>
            <p:nvPr/>
          </p:nvSpPr>
          <p:spPr>
            <a:xfrm flipH="1">
              <a:off x="-103118" y="-225146"/>
              <a:ext cx="31947" cy="23718"/>
            </a:xfrm>
            <a:custGeom>
              <a:avLst/>
              <a:gdLst/>
              <a:ahLst/>
              <a:cxnLst/>
              <a:rect l="l" t="t" r="r" b="b"/>
              <a:pathLst>
                <a:path w="396" h="294" extrusionOk="0">
                  <a:moveTo>
                    <a:pt x="362" y="0"/>
                  </a:moveTo>
                  <a:cubicBezTo>
                    <a:pt x="351" y="0"/>
                    <a:pt x="340" y="0"/>
                    <a:pt x="329" y="11"/>
                  </a:cubicBezTo>
                  <a:cubicBezTo>
                    <a:pt x="317" y="22"/>
                    <a:pt x="317" y="33"/>
                    <a:pt x="307" y="45"/>
                  </a:cubicBezTo>
                  <a:cubicBezTo>
                    <a:pt x="251" y="67"/>
                    <a:pt x="196" y="89"/>
                    <a:pt x="151" y="122"/>
                  </a:cubicBezTo>
                  <a:cubicBezTo>
                    <a:pt x="95" y="166"/>
                    <a:pt x="40" y="200"/>
                    <a:pt x="18" y="255"/>
                  </a:cubicBezTo>
                  <a:cubicBezTo>
                    <a:pt x="1" y="281"/>
                    <a:pt x="22" y="293"/>
                    <a:pt x="43" y="293"/>
                  </a:cubicBezTo>
                  <a:cubicBezTo>
                    <a:pt x="50" y="293"/>
                    <a:pt x="57" y="292"/>
                    <a:pt x="62" y="289"/>
                  </a:cubicBezTo>
                  <a:cubicBezTo>
                    <a:pt x="107" y="245"/>
                    <a:pt x="139" y="200"/>
                    <a:pt x="196" y="166"/>
                  </a:cubicBezTo>
                  <a:cubicBezTo>
                    <a:pt x="228" y="134"/>
                    <a:pt x="262" y="111"/>
                    <a:pt x="307" y="100"/>
                  </a:cubicBezTo>
                  <a:cubicBezTo>
                    <a:pt x="307" y="122"/>
                    <a:pt x="329" y="134"/>
                    <a:pt x="340" y="134"/>
                  </a:cubicBezTo>
                  <a:cubicBezTo>
                    <a:pt x="346" y="137"/>
                    <a:pt x="353" y="138"/>
                    <a:pt x="359" y="138"/>
                  </a:cubicBezTo>
                  <a:cubicBezTo>
                    <a:pt x="374" y="138"/>
                    <a:pt x="388" y="130"/>
                    <a:pt x="396" y="122"/>
                  </a:cubicBezTo>
                  <a:lnTo>
                    <a:pt x="396" y="89"/>
                  </a:lnTo>
                  <a:lnTo>
                    <a:pt x="384" y="77"/>
                  </a:lnTo>
                  <a:cubicBezTo>
                    <a:pt x="396" y="77"/>
                    <a:pt x="396" y="89"/>
                    <a:pt x="396" y="89"/>
                  </a:cubicBezTo>
                  <a:lnTo>
                    <a:pt x="396" y="89"/>
                  </a:lnTo>
                  <a:cubicBezTo>
                    <a:pt x="396" y="77"/>
                    <a:pt x="384" y="77"/>
                    <a:pt x="384" y="67"/>
                  </a:cubicBezTo>
                  <a:lnTo>
                    <a:pt x="384" y="55"/>
                  </a:lnTo>
                  <a:lnTo>
                    <a:pt x="396" y="45"/>
                  </a:lnTo>
                  <a:lnTo>
                    <a:pt x="396" y="22"/>
                  </a:lnTo>
                  <a:cubicBezTo>
                    <a:pt x="396" y="11"/>
                    <a:pt x="384" y="11"/>
                    <a:pt x="384" y="11"/>
                  </a:cubicBezTo>
                  <a:cubicBezTo>
                    <a:pt x="373" y="0"/>
                    <a:pt x="362" y="0"/>
                    <a:pt x="3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73" name="Google Shape;17673;p24"/>
            <p:cNvSpPr/>
            <p:nvPr/>
          </p:nvSpPr>
          <p:spPr>
            <a:xfrm flipH="1">
              <a:off x="-169514" y="-202798"/>
              <a:ext cx="59942" cy="12424"/>
            </a:xfrm>
            <a:custGeom>
              <a:avLst/>
              <a:gdLst/>
              <a:ahLst/>
              <a:cxnLst/>
              <a:rect l="l" t="t" r="r" b="b"/>
              <a:pathLst>
                <a:path w="743" h="154" extrusionOk="0">
                  <a:moveTo>
                    <a:pt x="598" y="1"/>
                  </a:moveTo>
                  <a:cubicBezTo>
                    <a:pt x="587" y="1"/>
                    <a:pt x="575" y="12"/>
                    <a:pt x="565" y="23"/>
                  </a:cubicBezTo>
                  <a:lnTo>
                    <a:pt x="565" y="57"/>
                  </a:lnTo>
                  <a:cubicBezTo>
                    <a:pt x="565" y="67"/>
                    <a:pt x="575" y="67"/>
                    <a:pt x="575" y="79"/>
                  </a:cubicBezTo>
                  <a:lnTo>
                    <a:pt x="476" y="79"/>
                  </a:lnTo>
                  <a:cubicBezTo>
                    <a:pt x="446" y="79"/>
                    <a:pt x="411" y="84"/>
                    <a:pt x="378" y="84"/>
                  </a:cubicBezTo>
                  <a:cubicBezTo>
                    <a:pt x="362" y="84"/>
                    <a:pt x="346" y="83"/>
                    <a:pt x="331" y="79"/>
                  </a:cubicBezTo>
                  <a:cubicBezTo>
                    <a:pt x="231" y="79"/>
                    <a:pt x="131" y="67"/>
                    <a:pt x="31" y="57"/>
                  </a:cubicBezTo>
                  <a:cubicBezTo>
                    <a:pt x="28" y="55"/>
                    <a:pt x="25" y="54"/>
                    <a:pt x="22" y="54"/>
                  </a:cubicBezTo>
                  <a:cubicBezTo>
                    <a:pt x="6" y="54"/>
                    <a:pt x="0" y="79"/>
                    <a:pt x="19" y="79"/>
                  </a:cubicBezTo>
                  <a:cubicBezTo>
                    <a:pt x="75" y="90"/>
                    <a:pt x="120" y="112"/>
                    <a:pt x="175" y="123"/>
                  </a:cubicBezTo>
                  <a:cubicBezTo>
                    <a:pt x="220" y="134"/>
                    <a:pt x="276" y="146"/>
                    <a:pt x="331" y="146"/>
                  </a:cubicBezTo>
                  <a:cubicBezTo>
                    <a:pt x="353" y="151"/>
                    <a:pt x="378" y="154"/>
                    <a:pt x="405" y="154"/>
                  </a:cubicBezTo>
                  <a:cubicBezTo>
                    <a:pt x="431" y="154"/>
                    <a:pt x="459" y="151"/>
                    <a:pt x="487" y="146"/>
                  </a:cubicBezTo>
                  <a:cubicBezTo>
                    <a:pt x="531" y="146"/>
                    <a:pt x="575" y="146"/>
                    <a:pt x="620" y="112"/>
                  </a:cubicBezTo>
                  <a:cubicBezTo>
                    <a:pt x="632" y="123"/>
                    <a:pt x="642" y="123"/>
                    <a:pt x="654" y="123"/>
                  </a:cubicBezTo>
                  <a:cubicBezTo>
                    <a:pt x="664" y="123"/>
                    <a:pt x="664" y="134"/>
                    <a:pt x="676" y="134"/>
                  </a:cubicBezTo>
                  <a:cubicBezTo>
                    <a:pt x="698" y="134"/>
                    <a:pt x="709" y="134"/>
                    <a:pt x="721" y="123"/>
                  </a:cubicBezTo>
                  <a:cubicBezTo>
                    <a:pt x="731" y="123"/>
                    <a:pt x="743" y="112"/>
                    <a:pt x="743" y="101"/>
                  </a:cubicBezTo>
                  <a:cubicBezTo>
                    <a:pt x="743" y="101"/>
                    <a:pt x="743" y="90"/>
                    <a:pt x="731" y="79"/>
                  </a:cubicBezTo>
                  <a:cubicBezTo>
                    <a:pt x="721" y="57"/>
                    <a:pt x="687" y="57"/>
                    <a:pt x="664" y="57"/>
                  </a:cubicBezTo>
                  <a:cubicBezTo>
                    <a:pt x="664" y="45"/>
                    <a:pt x="654" y="45"/>
                    <a:pt x="654" y="45"/>
                  </a:cubicBezTo>
                  <a:cubicBezTo>
                    <a:pt x="642" y="45"/>
                    <a:pt x="642" y="34"/>
                    <a:pt x="632" y="34"/>
                  </a:cubicBezTo>
                  <a:lnTo>
                    <a:pt x="632" y="23"/>
                  </a:lnTo>
                  <a:cubicBezTo>
                    <a:pt x="620" y="12"/>
                    <a:pt x="609" y="1"/>
                    <a:pt x="5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74" name="Google Shape;17674;p24"/>
            <p:cNvSpPr/>
            <p:nvPr/>
          </p:nvSpPr>
          <p:spPr>
            <a:xfrm flipH="1">
              <a:off x="-16957" y="-241361"/>
              <a:ext cx="81" cy="968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2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75" name="Google Shape;17675;p24"/>
            <p:cNvSpPr/>
            <p:nvPr/>
          </p:nvSpPr>
          <p:spPr>
            <a:xfrm flipH="1">
              <a:off x="-19619" y="-274358"/>
              <a:ext cx="16216" cy="41144"/>
            </a:xfrm>
            <a:custGeom>
              <a:avLst/>
              <a:gdLst/>
              <a:ahLst/>
              <a:cxnLst/>
              <a:rect l="l" t="t" r="r" b="b"/>
              <a:pathLst>
                <a:path w="201" h="510" extrusionOk="0">
                  <a:moveTo>
                    <a:pt x="141" y="1"/>
                  </a:moveTo>
                  <a:cubicBezTo>
                    <a:pt x="129" y="1"/>
                    <a:pt x="118" y="4"/>
                    <a:pt x="112" y="9"/>
                  </a:cubicBezTo>
                  <a:cubicBezTo>
                    <a:pt x="79" y="32"/>
                    <a:pt x="57" y="42"/>
                    <a:pt x="35" y="76"/>
                  </a:cubicBezTo>
                  <a:cubicBezTo>
                    <a:pt x="23" y="87"/>
                    <a:pt x="12" y="98"/>
                    <a:pt x="12" y="121"/>
                  </a:cubicBezTo>
                  <a:cubicBezTo>
                    <a:pt x="1" y="121"/>
                    <a:pt x="1" y="131"/>
                    <a:pt x="1" y="143"/>
                  </a:cubicBezTo>
                  <a:cubicBezTo>
                    <a:pt x="1" y="154"/>
                    <a:pt x="1" y="154"/>
                    <a:pt x="12" y="165"/>
                  </a:cubicBezTo>
                  <a:cubicBezTo>
                    <a:pt x="12" y="165"/>
                    <a:pt x="12" y="176"/>
                    <a:pt x="23" y="176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23" y="198"/>
                    <a:pt x="23" y="210"/>
                  </a:cubicBezTo>
                  <a:lnTo>
                    <a:pt x="35" y="220"/>
                  </a:lnTo>
                  <a:lnTo>
                    <a:pt x="35" y="232"/>
                  </a:lnTo>
                  <a:cubicBezTo>
                    <a:pt x="45" y="232"/>
                    <a:pt x="45" y="243"/>
                    <a:pt x="57" y="243"/>
                  </a:cubicBezTo>
                  <a:cubicBezTo>
                    <a:pt x="57" y="254"/>
                    <a:pt x="45" y="254"/>
                    <a:pt x="45" y="265"/>
                  </a:cubicBezTo>
                  <a:cubicBezTo>
                    <a:pt x="35" y="276"/>
                    <a:pt x="35" y="287"/>
                    <a:pt x="23" y="309"/>
                  </a:cubicBezTo>
                  <a:cubicBezTo>
                    <a:pt x="23" y="309"/>
                    <a:pt x="23" y="321"/>
                    <a:pt x="35" y="332"/>
                  </a:cubicBezTo>
                  <a:cubicBezTo>
                    <a:pt x="35" y="332"/>
                    <a:pt x="35" y="343"/>
                    <a:pt x="45" y="343"/>
                  </a:cubicBezTo>
                  <a:cubicBezTo>
                    <a:pt x="45" y="354"/>
                    <a:pt x="57" y="354"/>
                    <a:pt x="67" y="354"/>
                  </a:cubicBezTo>
                  <a:cubicBezTo>
                    <a:pt x="79" y="354"/>
                    <a:pt x="90" y="354"/>
                    <a:pt x="90" y="343"/>
                  </a:cubicBezTo>
                  <a:lnTo>
                    <a:pt x="90" y="354"/>
                  </a:lnTo>
                  <a:cubicBezTo>
                    <a:pt x="90" y="365"/>
                    <a:pt x="79" y="376"/>
                    <a:pt x="79" y="388"/>
                  </a:cubicBezTo>
                  <a:cubicBezTo>
                    <a:pt x="79" y="398"/>
                    <a:pt x="79" y="410"/>
                    <a:pt x="90" y="410"/>
                  </a:cubicBezTo>
                  <a:cubicBezTo>
                    <a:pt x="90" y="421"/>
                    <a:pt x="101" y="432"/>
                    <a:pt x="101" y="432"/>
                  </a:cubicBezTo>
                  <a:cubicBezTo>
                    <a:pt x="112" y="443"/>
                    <a:pt x="112" y="443"/>
                    <a:pt x="124" y="443"/>
                  </a:cubicBezTo>
                  <a:cubicBezTo>
                    <a:pt x="112" y="443"/>
                    <a:pt x="112" y="454"/>
                    <a:pt x="112" y="454"/>
                  </a:cubicBezTo>
                  <a:cubicBezTo>
                    <a:pt x="101" y="465"/>
                    <a:pt x="101" y="465"/>
                    <a:pt x="101" y="477"/>
                  </a:cubicBezTo>
                  <a:cubicBezTo>
                    <a:pt x="101" y="487"/>
                    <a:pt x="101" y="487"/>
                    <a:pt x="112" y="487"/>
                  </a:cubicBezTo>
                  <a:lnTo>
                    <a:pt x="112" y="499"/>
                  </a:lnTo>
                  <a:lnTo>
                    <a:pt x="124" y="510"/>
                  </a:lnTo>
                  <a:lnTo>
                    <a:pt x="168" y="510"/>
                  </a:lnTo>
                  <a:cubicBezTo>
                    <a:pt x="168" y="510"/>
                    <a:pt x="179" y="510"/>
                    <a:pt x="179" y="499"/>
                  </a:cubicBezTo>
                  <a:cubicBezTo>
                    <a:pt x="190" y="499"/>
                    <a:pt x="190" y="499"/>
                    <a:pt x="190" y="487"/>
                  </a:cubicBezTo>
                  <a:lnTo>
                    <a:pt x="190" y="477"/>
                  </a:lnTo>
                  <a:cubicBezTo>
                    <a:pt x="190" y="465"/>
                    <a:pt x="201" y="465"/>
                    <a:pt x="201" y="454"/>
                  </a:cubicBezTo>
                  <a:lnTo>
                    <a:pt x="201" y="443"/>
                  </a:lnTo>
                  <a:lnTo>
                    <a:pt x="201" y="432"/>
                  </a:lnTo>
                  <a:cubicBezTo>
                    <a:pt x="190" y="432"/>
                    <a:pt x="190" y="432"/>
                    <a:pt x="190" y="421"/>
                  </a:cubicBezTo>
                  <a:lnTo>
                    <a:pt x="168" y="421"/>
                  </a:lnTo>
                  <a:lnTo>
                    <a:pt x="168" y="410"/>
                  </a:lnTo>
                  <a:lnTo>
                    <a:pt x="168" y="388"/>
                  </a:lnTo>
                  <a:lnTo>
                    <a:pt x="168" y="365"/>
                  </a:lnTo>
                  <a:cubicBezTo>
                    <a:pt x="179" y="343"/>
                    <a:pt x="179" y="332"/>
                    <a:pt x="190" y="309"/>
                  </a:cubicBezTo>
                  <a:cubicBezTo>
                    <a:pt x="190" y="309"/>
                    <a:pt x="190" y="299"/>
                    <a:pt x="179" y="287"/>
                  </a:cubicBezTo>
                  <a:lnTo>
                    <a:pt x="168" y="276"/>
                  </a:lnTo>
                  <a:cubicBezTo>
                    <a:pt x="146" y="276"/>
                    <a:pt x="124" y="276"/>
                    <a:pt x="124" y="287"/>
                  </a:cubicBezTo>
                  <a:cubicBezTo>
                    <a:pt x="112" y="299"/>
                    <a:pt x="112" y="299"/>
                    <a:pt x="112" y="309"/>
                  </a:cubicBezTo>
                  <a:lnTo>
                    <a:pt x="112" y="299"/>
                  </a:lnTo>
                  <a:cubicBezTo>
                    <a:pt x="112" y="287"/>
                    <a:pt x="124" y="276"/>
                    <a:pt x="124" y="265"/>
                  </a:cubicBezTo>
                  <a:lnTo>
                    <a:pt x="134" y="254"/>
                  </a:lnTo>
                  <a:lnTo>
                    <a:pt x="134" y="243"/>
                  </a:lnTo>
                  <a:lnTo>
                    <a:pt x="146" y="243"/>
                  </a:lnTo>
                  <a:cubicBezTo>
                    <a:pt x="146" y="232"/>
                    <a:pt x="156" y="232"/>
                    <a:pt x="156" y="220"/>
                  </a:cubicBezTo>
                  <a:lnTo>
                    <a:pt x="146" y="210"/>
                  </a:lnTo>
                  <a:cubicBezTo>
                    <a:pt x="134" y="198"/>
                    <a:pt x="124" y="198"/>
                    <a:pt x="112" y="198"/>
                  </a:cubicBezTo>
                  <a:cubicBezTo>
                    <a:pt x="112" y="198"/>
                    <a:pt x="112" y="187"/>
                    <a:pt x="124" y="187"/>
                  </a:cubicBezTo>
                  <a:cubicBezTo>
                    <a:pt x="124" y="187"/>
                    <a:pt x="124" y="176"/>
                    <a:pt x="134" y="165"/>
                  </a:cubicBezTo>
                  <a:cubicBezTo>
                    <a:pt x="146" y="165"/>
                    <a:pt x="146" y="154"/>
                    <a:pt x="146" y="154"/>
                  </a:cubicBezTo>
                  <a:cubicBezTo>
                    <a:pt x="146" y="143"/>
                    <a:pt x="146" y="131"/>
                    <a:pt x="134" y="131"/>
                  </a:cubicBezTo>
                  <a:cubicBezTo>
                    <a:pt x="124" y="121"/>
                    <a:pt x="124" y="121"/>
                    <a:pt x="112" y="121"/>
                  </a:cubicBezTo>
                  <a:cubicBezTo>
                    <a:pt x="124" y="109"/>
                    <a:pt x="124" y="98"/>
                    <a:pt x="134" y="87"/>
                  </a:cubicBezTo>
                  <a:cubicBezTo>
                    <a:pt x="146" y="76"/>
                    <a:pt x="156" y="65"/>
                    <a:pt x="179" y="65"/>
                  </a:cubicBezTo>
                  <a:cubicBezTo>
                    <a:pt x="179" y="54"/>
                    <a:pt x="190" y="42"/>
                    <a:pt x="190" y="32"/>
                  </a:cubicBezTo>
                  <a:cubicBezTo>
                    <a:pt x="190" y="20"/>
                    <a:pt x="179" y="20"/>
                    <a:pt x="179" y="9"/>
                  </a:cubicBezTo>
                  <a:cubicBezTo>
                    <a:pt x="168" y="4"/>
                    <a:pt x="154" y="1"/>
                    <a:pt x="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76" name="Google Shape;17676;p24"/>
            <p:cNvSpPr/>
            <p:nvPr/>
          </p:nvSpPr>
          <p:spPr>
            <a:xfrm flipH="1">
              <a:off x="7246" y="-251769"/>
              <a:ext cx="32431" cy="59861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128" y="0"/>
                  </a:moveTo>
                  <a:cubicBezTo>
                    <a:pt x="118" y="0"/>
                    <a:pt x="108" y="5"/>
                    <a:pt x="101" y="19"/>
                  </a:cubicBezTo>
                  <a:cubicBezTo>
                    <a:pt x="68" y="63"/>
                    <a:pt x="35" y="108"/>
                    <a:pt x="23" y="163"/>
                  </a:cubicBezTo>
                  <a:cubicBezTo>
                    <a:pt x="12" y="174"/>
                    <a:pt x="12" y="185"/>
                    <a:pt x="12" y="207"/>
                  </a:cubicBezTo>
                  <a:cubicBezTo>
                    <a:pt x="1" y="230"/>
                    <a:pt x="35" y="241"/>
                    <a:pt x="57" y="241"/>
                  </a:cubicBezTo>
                  <a:cubicBezTo>
                    <a:pt x="45" y="274"/>
                    <a:pt x="35" y="308"/>
                    <a:pt x="68" y="318"/>
                  </a:cubicBezTo>
                  <a:lnTo>
                    <a:pt x="112" y="318"/>
                  </a:lnTo>
                  <a:cubicBezTo>
                    <a:pt x="101" y="352"/>
                    <a:pt x="90" y="375"/>
                    <a:pt x="101" y="407"/>
                  </a:cubicBezTo>
                  <a:cubicBezTo>
                    <a:pt x="112" y="430"/>
                    <a:pt x="146" y="430"/>
                    <a:pt x="168" y="430"/>
                  </a:cubicBezTo>
                  <a:cubicBezTo>
                    <a:pt x="168" y="441"/>
                    <a:pt x="157" y="452"/>
                    <a:pt x="157" y="474"/>
                  </a:cubicBezTo>
                  <a:cubicBezTo>
                    <a:pt x="157" y="496"/>
                    <a:pt x="157" y="530"/>
                    <a:pt x="179" y="541"/>
                  </a:cubicBezTo>
                  <a:cubicBezTo>
                    <a:pt x="190" y="553"/>
                    <a:pt x="213" y="563"/>
                    <a:pt x="235" y="563"/>
                  </a:cubicBezTo>
                  <a:lnTo>
                    <a:pt x="235" y="619"/>
                  </a:lnTo>
                  <a:cubicBezTo>
                    <a:pt x="244" y="637"/>
                    <a:pt x="267" y="655"/>
                    <a:pt x="294" y="655"/>
                  </a:cubicBezTo>
                  <a:cubicBezTo>
                    <a:pt x="300" y="655"/>
                    <a:pt x="306" y="654"/>
                    <a:pt x="312" y="652"/>
                  </a:cubicBezTo>
                  <a:lnTo>
                    <a:pt x="312" y="674"/>
                  </a:lnTo>
                  <a:lnTo>
                    <a:pt x="312" y="708"/>
                  </a:lnTo>
                  <a:lnTo>
                    <a:pt x="324" y="719"/>
                  </a:lnTo>
                  <a:cubicBezTo>
                    <a:pt x="324" y="730"/>
                    <a:pt x="324" y="730"/>
                    <a:pt x="335" y="730"/>
                  </a:cubicBezTo>
                  <a:cubicBezTo>
                    <a:pt x="335" y="741"/>
                    <a:pt x="346" y="741"/>
                    <a:pt x="357" y="741"/>
                  </a:cubicBezTo>
                  <a:lnTo>
                    <a:pt x="379" y="741"/>
                  </a:lnTo>
                  <a:lnTo>
                    <a:pt x="391" y="730"/>
                  </a:lnTo>
                  <a:lnTo>
                    <a:pt x="391" y="697"/>
                  </a:lnTo>
                  <a:lnTo>
                    <a:pt x="391" y="674"/>
                  </a:lnTo>
                  <a:lnTo>
                    <a:pt x="391" y="630"/>
                  </a:lnTo>
                  <a:cubicBezTo>
                    <a:pt x="401" y="630"/>
                    <a:pt x="401" y="630"/>
                    <a:pt x="391" y="619"/>
                  </a:cubicBezTo>
                  <a:lnTo>
                    <a:pt x="391" y="608"/>
                  </a:lnTo>
                  <a:cubicBezTo>
                    <a:pt x="391" y="608"/>
                    <a:pt x="379" y="597"/>
                    <a:pt x="368" y="597"/>
                  </a:cubicBezTo>
                  <a:lnTo>
                    <a:pt x="335" y="597"/>
                  </a:lnTo>
                  <a:lnTo>
                    <a:pt x="335" y="608"/>
                  </a:lnTo>
                  <a:cubicBezTo>
                    <a:pt x="324" y="597"/>
                    <a:pt x="324" y="597"/>
                    <a:pt x="335" y="597"/>
                  </a:cubicBezTo>
                  <a:lnTo>
                    <a:pt x="324" y="597"/>
                  </a:lnTo>
                  <a:lnTo>
                    <a:pt x="324" y="585"/>
                  </a:lnTo>
                  <a:lnTo>
                    <a:pt x="324" y="541"/>
                  </a:lnTo>
                  <a:lnTo>
                    <a:pt x="324" y="430"/>
                  </a:lnTo>
                  <a:cubicBezTo>
                    <a:pt x="324" y="408"/>
                    <a:pt x="305" y="396"/>
                    <a:pt x="286" y="396"/>
                  </a:cubicBezTo>
                  <a:cubicBezTo>
                    <a:pt x="276" y="396"/>
                    <a:pt x="265" y="400"/>
                    <a:pt x="257" y="407"/>
                  </a:cubicBezTo>
                  <a:cubicBezTo>
                    <a:pt x="257" y="385"/>
                    <a:pt x="257" y="352"/>
                    <a:pt x="268" y="330"/>
                  </a:cubicBezTo>
                  <a:cubicBezTo>
                    <a:pt x="268" y="330"/>
                    <a:pt x="257" y="318"/>
                    <a:pt x="257" y="308"/>
                  </a:cubicBezTo>
                  <a:lnTo>
                    <a:pt x="235" y="308"/>
                  </a:lnTo>
                  <a:cubicBezTo>
                    <a:pt x="213" y="308"/>
                    <a:pt x="190" y="308"/>
                    <a:pt x="190" y="318"/>
                  </a:cubicBezTo>
                  <a:cubicBezTo>
                    <a:pt x="190" y="308"/>
                    <a:pt x="201" y="286"/>
                    <a:pt x="201" y="274"/>
                  </a:cubicBezTo>
                  <a:cubicBezTo>
                    <a:pt x="201" y="252"/>
                    <a:pt x="213" y="230"/>
                    <a:pt x="213" y="207"/>
                  </a:cubicBezTo>
                  <a:cubicBezTo>
                    <a:pt x="213" y="185"/>
                    <a:pt x="223" y="174"/>
                    <a:pt x="223" y="152"/>
                  </a:cubicBezTo>
                  <a:cubicBezTo>
                    <a:pt x="223" y="136"/>
                    <a:pt x="200" y="125"/>
                    <a:pt x="183" y="125"/>
                  </a:cubicBezTo>
                  <a:cubicBezTo>
                    <a:pt x="176" y="125"/>
                    <a:pt x="171" y="127"/>
                    <a:pt x="168" y="130"/>
                  </a:cubicBezTo>
                  <a:lnTo>
                    <a:pt x="168" y="96"/>
                  </a:lnTo>
                  <a:cubicBezTo>
                    <a:pt x="179" y="85"/>
                    <a:pt x="157" y="63"/>
                    <a:pt x="146" y="63"/>
                  </a:cubicBezTo>
                  <a:cubicBezTo>
                    <a:pt x="146" y="52"/>
                    <a:pt x="157" y="52"/>
                    <a:pt x="157" y="41"/>
                  </a:cubicBezTo>
                  <a:cubicBezTo>
                    <a:pt x="168" y="29"/>
                    <a:pt x="157" y="7"/>
                    <a:pt x="146" y="7"/>
                  </a:cubicBezTo>
                  <a:cubicBezTo>
                    <a:pt x="141" y="3"/>
                    <a:pt x="135" y="0"/>
                    <a:pt x="1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77" name="Google Shape;17677;p24"/>
            <p:cNvSpPr/>
            <p:nvPr/>
          </p:nvSpPr>
          <p:spPr>
            <a:xfrm flipH="1">
              <a:off x="1922" y="-191988"/>
              <a:ext cx="8068" cy="5405"/>
            </a:xfrm>
            <a:custGeom>
              <a:avLst/>
              <a:gdLst/>
              <a:ahLst/>
              <a:cxnLst/>
              <a:rect l="l" t="t" r="r" b="b"/>
              <a:pathLst>
                <a:path w="100" h="67" extrusionOk="0">
                  <a:moveTo>
                    <a:pt x="11" y="0"/>
                  </a:moveTo>
                  <a:lnTo>
                    <a:pt x="0" y="12"/>
                  </a:lnTo>
                  <a:lnTo>
                    <a:pt x="0" y="22"/>
                  </a:lnTo>
                  <a:lnTo>
                    <a:pt x="0" y="34"/>
                  </a:lnTo>
                  <a:lnTo>
                    <a:pt x="0" y="45"/>
                  </a:lnTo>
                  <a:cubicBezTo>
                    <a:pt x="0" y="45"/>
                    <a:pt x="0" y="56"/>
                    <a:pt x="11" y="56"/>
                  </a:cubicBezTo>
                  <a:cubicBezTo>
                    <a:pt x="11" y="67"/>
                    <a:pt x="23" y="67"/>
                    <a:pt x="23" y="67"/>
                  </a:cubicBezTo>
                  <a:lnTo>
                    <a:pt x="78" y="67"/>
                  </a:lnTo>
                  <a:lnTo>
                    <a:pt x="89" y="56"/>
                  </a:lnTo>
                  <a:cubicBezTo>
                    <a:pt x="100" y="56"/>
                    <a:pt x="100" y="45"/>
                    <a:pt x="100" y="45"/>
                  </a:cubicBezTo>
                  <a:lnTo>
                    <a:pt x="100" y="34"/>
                  </a:lnTo>
                  <a:lnTo>
                    <a:pt x="100" y="22"/>
                  </a:lnTo>
                  <a:lnTo>
                    <a:pt x="100" y="12"/>
                  </a:lnTo>
                  <a:cubicBezTo>
                    <a:pt x="100" y="12"/>
                    <a:pt x="89" y="12"/>
                    <a:pt x="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78" name="Google Shape;17678;p24"/>
            <p:cNvSpPr/>
            <p:nvPr/>
          </p:nvSpPr>
          <p:spPr>
            <a:xfrm flipH="1">
              <a:off x="-118527" y="-161492"/>
              <a:ext cx="93583" cy="34852"/>
            </a:xfrm>
            <a:custGeom>
              <a:avLst/>
              <a:gdLst/>
              <a:ahLst/>
              <a:cxnLst/>
              <a:rect l="l" t="t" r="r" b="b"/>
              <a:pathLst>
                <a:path w="1160" h="432" extrusionOk="0">
                  <a:moveTo>
                    <a:pt x="123" y="0"/>
                  </a:moveTo>
                  <a:cubicBezTo>
                    <a:pt x="112" y="0"/>
                    <a:pt x="101" y="0"/>
                    <a:pt x="90" y="12"/>
                  </a:cubicBezTo>
                  <a:cubicBezTo>
                    <a:pt x="67" y="34"/>
                    <a:pt x="34" y="45"/>
                    <a:pt x="12" y="56"/>
                  </a:cubicBezTo>
                  <a:cubicBezTo>
                    <a:pt x="1" y="79"/>
                    <a:pt x="12" y="89"/>
                    <a:pt x="23" y="101"/>
                  </a:cubicBezTo>
                  <a:cubicBezTo>
                    <a:pt x="23" y="101"/>
                    <a:pt x="23" y="112"/>
                    <a:pt x="12" y="123"/>
                  </a:cubicBezTo>
                  <a:cubicBezTo>
                    <a:pt x="1" y="134"/>
                    <a:pt x="12" y="145"/>
                    <a:pt x="23" y="156"/>
                  </a:cubicBezTo>
                  <a:cubicBezTo>
                    <a:pt x="32" y="165"/>
                    <a:pt x="44" y="169"/>
                    <a:pt x="55" y="169"/>
                  </a:cubicBezTo>
                  <a:cubicBezTo>
                    <a:pt x="70" y="169"/>
                    <a:pt x="83" y="163"/>
                    <a:pt x="90" y="156"/>
                  </a:cubicBezTo>
                  <a:lnTo>
                    <a:pt x="101" y="145"/>
                  </a:lnTo>
                  <a:lnTo>
                    <a:pt x="123" y="145"/>
                  </a:lnTo>
                  <a:lnTo>
                    <a:pt x="112" y="156"/>
                  </a:lnTo>
                  <a:cubicBezTo>
                    <a:pt x="112" y="190"/>
                    <a:pt x="123" y="223"/>
                    <a:pt x="146" y="234"/>
                  </a:cubicBezTo>
                  <a:cubicBezTo>
                    <a:pt x="152" y="236"/>
                    <a:pt x="158" y="237"/>
                    <a:pt x="163" y="237"/>
                  </a:cubicBezTo>
                  <a:cubicBezTo>
                    <a:pt x="187" y="237"/>
                    <a:pt x="205" y="221"/>
                    <a:pt x="223" y="212"/>
                  </a:cubicBezTo>
                  <a:cubicBezTo>
                    <a:pt x="223" y="223"/>
                    <a:pt x="223" y="234"/>
                    <a:pt x="235" y="245"/>
                  </a:cubicBezTo>
                  <a:cubicBezTo>
                    <a:pt x="241" y="264"/>
                    <a:pt x="254" y="272"/>
                    <a:pt x="268" y="272"/>
                  </a:cubicBezTo>
                  <a:cubicBezTo>
                    <a:pt x="279" y="272"/>
                    <a:pt x="291" y="267"/>
                    <a:pt x="301" y="257"/>
                  </a:cubicBezTo>
                  <a:cubicBezTo>
                    <a:pt x="301" y="257"/>
                    <a:pt x="301" y="245"/>
                    <a:pt x="312" y="245"/>
                  </a:cubicBezTo>
                  <a:cubicBezTo>
                    <a:pt x="324" y="245"/>
                    <a:pt x="324" y="234"/>
                    <a:pt x="324" y="234"/>
                  </a:cubicBezTo>
                  <a:cubicBezTo>
                    <a:pt x="334" y="234"/>
                    <a:pt x="334" y="234"/>
                    <a:pt x="334" y="245"/>
                  </a:cubicBezTo>
                  <a:lnTo>
                    <a:pt x="346" y="245"/>
                  </a:lnTo>
                  <a:lnTo>
                    <a:pt x="346" y="257"/>
                  </a:lnTo>
                  <a:cubicBezTo>
                    <a:pt x="346" y="257"/>
                    <a:pt x="346" y="267"/>
                    <a:pt x="334" y="279"/>
                  </a:cubicBezTo>
                  <a:lnTo>
                    <a:pt x="346" y="289"/>
                  </a:lnTo>
                  <a:cubicBezTo>
                    <a:pt x="357" y="301"/>
                    <a:pt x="357" y="301"/>
                    <a:pt x="368" y="301"/>
                  </a:cubicBezTo>
                  <a:cubicBezTo>
                    <a:pt x="379" y="301"/>
                    <a:pt x="401" y="301"/>
                    <a:pt x="401" y="289"/>
                  </a:cubicBezTo>
                  <a:lnTo>
                    <a:pt x="423" y="289"/>
                  </a:lnTo>
                  <a:cubicBezTo>
                    <a:pt x="423" y="323"/>
                    <a:pt x="446" y="334"/>
                    <a:pt x="468" y="334"/>
                  </a:cubicBezTo>
                  <a:cubicBezTo>
                    <a:pt x="468" y="334"/>
                    <a:pt x="457" y="334"/>
                    <a:pt x="457" y="346"/>
                  </a:cubicBezTo>
                  <a:lnTo>
                    <a:pt x="457" y="368"/>
                  </a:lnTo>
                  <a:cubicBezTo>
                    <a:pt x="446" y="378"/>
                    <a:pt x="435" y="390"/>
                    <a:pt x="435" y="401"/>
                  </a:cubicBezTo>
                  <a:cubicBezTo>
                    <a:pt x="435" y="412"/>
                    <a:pt x="446" y="423"/>
                    <a:pt x="457" y="423"/>
                  </a:cubicBezTo>
                  <a:cubicBezTo>
                    <a:pt x="474" y="429"/>
                    <a:pt x="487" y="432"/>
                    <a:pt x="500" y="432"/>
                  </a:cubicBezTo>
                  <a:cubicBezTo>
                    <a:pt x="512" y="432"/>
                    <a:pt x="523" y="429"/>
                    <a:pt x="535" y="423"/>
                  </a:cubicBezTo>
                  <a:cubicBezTo>
                    <a:pt x="568" y="423"/>
                    <a:pt x="591" y="412"/>
                    <a:pt x="613" y="390"/>
                  </a:cubicBezTo>
                  <a:cubicBezTo>
                    <a:pt x="613" y="390"/>
                    <a:pt x="623" y="378"/>
                    <a:pt x="623" y="368"/>
                  </a:cubicBezTo>
                  <a:cubicBezTo>
                    <a:pt x="623" y="356"/>
                    <a:pt x="613" y="346"/>
                    <a:pt x="613" y="346"/>
                  </a:cubicBezTo>
                  <a:cubicBezTo>
                    <a:pt x="601" y="334"/>
                    <a:pt x="601" y="334"/>
                    <a:pt x="591" y="334"/>
                  </a:cubicBezTo>
                  <a:lnTo>
                    <a:pt x="623" y="301"/>
                  </a:lnTo>
                  <a:cubicBezTo>
                    <a:pt x="635" y="312"/>
                    <a:pt x="646" y="323"/>
                    <a:pt x="657" y="323"/>
                  </a:cubicBezTo>
                  <a:cubicBezTo>
                    <a:pt x="680" y="323"/>
                    <a:pt x="702" y="323"/>
                    <a:pt x="712" y="312"/>
                  </a:cubicBezTo>
                  <a:cubicBezTo>
                    <a:pt x="724" y="334"/>
                    <a:pt x="746" y="334"/>
                    <a:pt x="769" y="334"/>
                  </a:cubicBezTo>
                  <a:cubicBezTo>
                    <a:pt x="801" y="323"/>
                    <a:pt x="835" y="312"/>
                    <a:pt x="857" y="279"/>
                  </a:cubicBezTo>
                  <a:cubicBezTo>
                    <a:pt x="880" y="279"/>
                    <a:pt x="902" y="257"/>
                    <a:pt x="924" y="234"/>
                  </a:cubicBezTo>
                  <a:cubicBezTo>
                    <a:pt x="937" y="247"/>
                    <a:pt x="954" y="253"/>
                    <a:pt x="970" y="253"/>
                  </a:cubicBezTo>
                  <a:cubicBezTo>
                    <a:pt x="981" y="253"/>
                    <a:pt x="992" y="250"/>
                    <a:pt x="1002" y="245"/>
                  </a:cubicBezTo>
                  <a:cubicBezTo>
                    <a:pt x="1035" y="223"/>
                    <a:pt x="1058" y="200"/>
                    <a:pt x="1080" y="178"/>
                  </a:cubicBezTo>
                  <a:cubicBezTo>
                    <a:pt x="1102" y="145"/>
                    <a:pt x="1113" y="123"/>
                    <a:pt x="1135" y="89"/>
                  </a:cubicBezTo>
                  <a:cubicBezTo>
                    <a:pt x="1160" y="57"/>
                    <a:pt x="1125" y="36"/>
                    <a:pt x="1091" y="36"/>
                  </a:cubicBezTo>
                  <a:cubicBezTo>
                    <a:pt x="1079" y="36"/>
                    <a:pt x="1067" y="39"/>
                    <a:pt x="1058" y="45"/>
                  </a:cubicBezTo>
                  <a:lnTo>
                    <a:pt x="1046" y="56"/>
                  </a:lnTo>
                  <a:lnTo>
                    <a:pt x="1046" y="45"/>
                  </a:lnTo>
                  <a:cubicBezTo>
                    <a:pt x="1024" y="45"/>
                    <a:pt x="1013" y="45"/>
                    <a:pt x="991" y="56"/>
                  </a:cubicBezTo>
                  <a:lnTo>
                    <a:pt x="957" y="89"/>
                  </a:lnTo>
                  <a:cubicBezTo>
                    <a:pt x="946" y="89"/>
                    <a:pt x="935" y="89"/>
                    <a:pt x="935" y="101"/>
                  </a:cubicBezTo>
                  <a:cubicBezTo>
                    <a:pt x="935" y="89"/>
                    <a:pt x="935" y="79"/>
                    <a:pt x="946" y="67"/>
                  </a:cubicBezTo>
                  <a:cubicBezTo>
                    <a:pt x="946" y="42"/>
                    <a:pt x="922" y="30"/>
                    <a:pt x="900" y="30"/>
                  </a:cubicBezTo>
                  <a:cubicBezTo>
                    <a:pt x="892" y="30"/>
                    <a:pt x="885" y="31"/>
                    <a:pt x="880" y="34"/>
                  </a:cubicBezTo>
                  <a:cubicBezTo>
                    <a:pt x="868" y="45"/>
                    <a:pt x="857" y="56"/>
                    <a:pt x="835" y="67"/>
                  </a:cubicBezTo>
                  <a:cubicBezTo>
                    <a:pt x="824" y="89"/>
                    <a:pt x="813" y="101"/>
                    <a:pt x="801" y="112"/>
                  </a:cubicBezTo>
                  <a:lnTo>
                    <a:pt x="801" y="123"/>
                  </a:lnTo>
                  <a:cubicBezTo>
                    <a:pt x="798" y="119"/>
                    <a:pt x="793" y="118"/>
                    <a:pt x="788" y="118"/>
                  </a:cubicBezTo>
                  <a:cubicBezTo>
                    <a:pt x="777" y="118"/>
                    <a:pt x="765" y="123"/>
                    <a:pt x="757" y="123"/>
                  </a:cubicBezTo>
                  <a:cubicBezTo>
                    <a:pt x="757" y="123"/>
                    <a:pt x="746" y="112"/>
                    <a:pt x="735" y="112"/>
                  </a:cubicBezTo>
                  <a:cubicBezTo>
                    <a:pt x="724" y="112"/>
                    <a:pt x="702" y="112"/>
                    <a:pt x="690" y="123"/>
                  </a:cubicBezTo>
                  <a:cubicBezTo>
                    <a:pt x="680" y="112"/>
                    <a:pt x="646" y="112"/>
                    <a:pt x="635" y="112"/>
                  </a:cubicBezTo>
                  <a:cubicBezTo>
                    <a:pt x="623" y="101"/>
                    <a:pt x="601" y="89"/>
                    <a:pt x="579" y="89"/>
                  </a:cubicBezTo>
                  <a:cubicBezTo>
                    <a:pt x="572" y="76"/>
                    <a:pt x="553" y="66"/>
                    <a:pt x="534" y="66"/>
                  </a:cubicBezTo>
                  <a:cubicBezTo>
                    <a:pt x="522" y="66"/>
                    <a:pt x="510" y="70"/>
                    <a:pt x="502" y="79"/>
                  </a:cubicBezTo>
                  <a:cubicBezTo>
                    <a:pt x="479" y="79"/>
                    <a:pt x="468" y="79"/>
                    <a:pt x="457" y="89"/>
                  </a:cubicBezTo>
                  <a:cubicBezTo>
                    <a:pt x="446" y="101"/>
                    <a:pt x="435" y="123"/>
                    <a:pt x="435" y="134"/>
                  </a:cubicBezTo>
                  <a:lnTo>
                    <a:pt x="413" y="134"/>
                  </a:lnTo>
                  <a:cubicBezTo>
                    <a:pt x="413" y="134"/>
                    <a:pt x="423" y="134"/>
                    <a:pt x="423" y="123"/>
                  </a:cubicBezTo>
                  <a:cubicBezTo>
                    <a:pt x="435" y="112"/>
                    <a:pt x="423" y="101"/>
                    <a:pt x="413" y="89"/>
                  </a:cubicBezTo>
                  <a:cubicBezTo>
                    <a:pt x="390" y="89"/>
                    <a:pt x="368" y="89"/>
                    <a:pt x="357" y="101"/>
                  </a:cubicBezTo>
                  <a:cubicBezTo>
                    <a:pt x="346" y="123"/>
                    <a:pt x="324" y="134"/>
                    <a:pt x="301" y="156"/>
                  </a:cubicBezTo>
                  <a:cubicBezTo>
                    <a:pt x="301" y="156"/>
                    <a:pt x="290" y="156"/>
                    <a:pt x="290" y="168"/>
                  </a:cubicBezTo>
                  <a:cubicBezTo>
                    <a:pt x="290" y="145"/>
                    <a:pt x="279" y="134"/>
                    <a:pt x="268" y="123"/>
                  </a:cubicBezTo>
                  <a:cubicBezTo>
                    <a:pt x="261" y="120"/>
                    <a:pt x="254" y="118"/>
                    <a:pt x="248" y="118"/>
                  </a:cubicBezTo>
                  <a:cubicBezTo>
                    <a:pt x="233" y="118"/>
                    <a:pt x="220" y="126"/>
                    <a:pt x="212" y="134"/>
                  </a:cubicBezTo>
                  <a:cubicBezTo>
                    <a:pt x="201" y="134"/>
                    <a:pt x="201" y="145"/>
                    <a:pt x="201" y="145"/>
                  </a:cubicBezTo>
                  <a:lnTo>
                    <a:pt x="201" y="101"/>
                  </a:lnTo>
                  <a:cubicBezTo>
                    <a:pt x="190" y="89"/>
                    <a:pt x="179" y="79"/>
                    <a:pt x="168" y="79"/>
                  </a:cubicBezTo>
                  <a:lnTo>
                    <a:pt x="156" y="79"/>
                  </a:lnTo>
                  <a:cubicBezTo>
                    <a:pt x="156" y="67"/>
                    <a:pt x="146" y="56"/>
                    <a:pt x="146" y="56"/>
                  </a:cubicBezTo>
                  <a:cubicBezTo>
                    <a:pt x="146" y="45"/>
                    <a:pt x="156" y="34"/>
                    <a:pt x="156" y="23"/>
                  </a:cubicBezTo>
                  <a:cubicBezTo>
                    <a:pt x="156" y="12"/>
                    <a:pt x="134" y="0"/>
                    <a:pt x="1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79" name="Google Shape;17679;p24"/>
            <p:cNvSpPr/>
            <p:nvPr/>
          </p:nvSpPr>
          <p:spPr>
            <a:xfrm flipH="1">
              <a:off x="-128289" y="-143905"/>
              <a:ext cx="26139" cy="16377"/>
            </a:xfrm>
            <a:custGeom>
              <a:avLst/>
              <a:gdLst/>
              <a:ahLst/>
              <a:cxnLst/>
              <a:rect l="l" t="t" r="r" b="b"/>
              <a:pathLst>
                <a:path w="324" h="203" extrusionOk="0">
                  <a:moveTo>
                    <a:pt x="144" y="0"/>
                  </a:moveTo>
                  <a:cubicBezTo>
                    <a:pt x="134" y="0"/>
                    <a:pt x="123" y="8"/>
                    <a:pt x="123" y="16"/>
                  </a:cubicBezTo>
                  <a:cubicBezTo>
                    <a:pt x="123" y="27"/>
                    <a:pt x="123" y="27"/>
                    <a:pt x="111" y="39"/>
                  </a:cubicBezTo>
                  <a:cubicBezTo>
                    <a:pt x="111" y="49"/>
                    <a:pt x="111" y="49"/>
                    <a:pt x="101" y="49"/>
                  </a:cubicBezTo>
                  <a:cubicBezTo>
                    <a:pt x="101" y="61"/>
                    <a:pt x="89" y="83"/>
                    <a:pt x="78" y="94"/>
                  </a:cubicBezTo>
                  <a:cubicBezTo>
                    <a:pt x="67" y="94"/>
                    <a:pt x="67" y="105"/>
                    <a:pt x="56" y="105"/>
                  </a:cubicBezTo>
                  <a:lnTo>
                    <a:pt x="56" y="116"/>
                  </a:lnTo>
                  <a:lnTo>
                    <a:pt x="45" y="116"/>
                  </a:lnTo>
                  <a:cubicBezTo>
                    <a:pt x="22" y="138"/>
                    <a:pt x="12" y="150"/>
                    <a:pt x="0" y="172"/>
                  </a:cubicBezTo>
                  <a:cubicBezTo>
                    <a:pt x="0" y="183"/>
                    <a:pt x="12" y="194"/>
                    <a:pt x="12" y="194"/>
                  </a:cubicBezTo>
                  <a:cubicBezTo>
                    <a:pt x="17" y="200"/>
                    <a:pt x="25" y="202"/>
                    <a:pt x="34" y="202"/>
                  </a:cubicBezTo>
                  <a:cubicBezTo>
                    <a:pt x="42" y="202"/>
                    <a:pt x="50" y="200"/>
                    <a:pt x="56" y="194"/>
                  </a:cubicBezTo>
                  <a:cubicBezTo>
                    <a:pt x="67" y="194"/>
                    <a:pt x="78" y="183"/>
                    <a:pt x="89" y="172"/>
                  </a:cubicBezTo>
                  <a:lnTo>
                    <a:pt x="101" y="160"/>
                  </a:lnTo>
                  <a:cubicBezTo>
                    <a:pt x="101" y="160"/>
                    <a:pt x="111" y="172"/>
                    <a:pt x="111" y="183"/>
                  </a:cubicBezTo>
                  <a:lnTo>
                    <a:pt x="134" y="183"/>
                  </a:lnTo>
                  <a:cubicBezTo>
                    <a:pt x="137" y="187"/>
                    <a:pt x="141" y="188"/>
                    <a:pt x="145" y="188"/>
                  </a:cubicBezTo>
                  <a:cubicBezTo>
                    <a:pt x="151" y="188"/>
                    <a:pt x="156" y="183"/>
                    <a:pt x="156" y="183"/>
                  </a:cubicBezTo>
                  <a:cubicBezTo>
                    <a:pt x="167" y="183"/>
                    <a:pt x="178" y="172"/>
                    <a:pt x="178" y="172"/>
                  </a:cubicBezTo>
                  <a:cubicBezTo>
                    <a:pt x="190" y="172"/>
                    <a:pt x="190" y="160"/>
                    <a:pt x="190" y="160"/>
                  </a:cubicBezTo>
                  <a:lnTo>
                    <a:pt x="223" y="128"/>
                  </a:lnTo>
                  <a:lnTo>
                    <a:pt x="279" y="128"/>
                  </a:lnTo>
                  <a:cubicBezTo>
                    <a:pt x="289" y="116"/>
                    <a:pt x="289" y="116"/>
                    <a:pt x="301" y="116"/>
                  </a:cubicBezTo>
                  <a:cubicBezTo>
                    <a:pt x="301" y="105"/>
                    <a:pt x="312" y="105"/>
                    <a:pt x="312" y="105"/>
                  </a:cubicBezTo>
                  <a:cubicBezTo>
                    <a:pt x="312" y="94"/>
                    <a:pt x="323" y="94"/>
                    <a:pt x="323" y="83"/>
                  </a:cubicBezTo>
                  <a:lnTo>
                    <a:pt x="323" y="71"/>
                  </a:lnTo>
                  <a:cubicBezTo>
                    <a:pt x="323" y="71"/>
                    <a:pt x="323" y="61"/>
                    <a:pt x="312" y="61"/>
                  </a:cubicBezTo>
                  <a:lnTo>
                    <a:pt x="312" y="49"/>
                  </a:lnTo>
                  <a:lnTo>
                    <a:pt x="301" y="49"/>
                  </a:lnTo>
                  <a:lnTo>
                    <a:pt x="289" y="39"/>
                  </a:lnTo>
                  <a:lnTo>
                    <a:pt x="267" y="39"/>
                  </a:lnTo>
                  <a:cubicBezTo>
                    <a:pt x="267" y="49"/>
                    <a:pt x="256" y="49"/>
                    <a:pt x="256" y="49"/>
                  </a:cubicBezTo>
                  <a:lnTo>
                    <a:pt x="245" y="49"/>
                  </a:lnTo>
                  <a:cubicBezTo>
                    <a:pt x="245" y="49"/>
                    <a:pt x="234" y="39"/>
                    <a:pt x="223" y="39"/>
                  </a:cubicBezTo>
                  <a:cubicBezTo>
                    <a:pt x="200" y="39"/>
                    <a:pt x="190" y="49"/>
                    <a:pt x="190" y="61"/>
                  </a:cubicBezTo>
                  <a:lnTo>
                    <a:pt x="190" y="71"/>
                  </a:lnTo>
                  <a:lnTo>
                    <a:pt x="178" y="71"/>
                  </a:lnTo>
                  <a:cubicBezTo>
                    <a:pt x="178" y="83"/>
                    <a:pt x="167" y="83"/>
                    <a:pt x="167" y="94"/>
                  </a:cubicBezTo>
                  <a:cubicBezTo>
                    <a:pt x="156" y="105"/>
                    <a:pt x="145" y="105"/>
                    <a:pt x="145" y="116"/>
                  </a:cubicBezTo>
                  <a:cubicBezTo>
                    <a:pt x="134" y="116"/>
                    <a:pt x="134" y="128"/>
                    <a:pt x="123" y="128"/>
                  </a:cubicBezTo>
                  <a:cubicBezTo>
                    <a:pt x="134" y="128"/>
                    <a:pt x="134" y="116"/>
                    <a:pt x="134" y="116"/>
                  </a:cubicBezTo>
                  <a:cubicBezTo>
                    <a:pt x="156" y="83"/>
                    <a:pt x="178" y="61"/>
                    <a:pt x="178" y="16"/>
                  </a:cubicBezTo>
                  <a:cubicBezTo>
                    <a:pt x="178" y="5"/>
                    <a:pt x="167" y="5"/>
                    <a:pt x="156" y="5"/>
                  </a:cubicBezTo>
                  <a:cubicBezTo>
                    <a:pt x="153" y="2"/>
                    <a:pt x="149" y="0"/>
                    <a:pt x="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80" name="Google Shape;17680;p24"/>
            <p:cNvSpPr/>
            <p:nvPr/>
          </p:nvSpPr>
          <p:spPr>
            <a:xfrm flipH="1">
              <a:off x="-140794" y="-160686"/>
              <a:ext cx="18959" cy="14521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01" y="1"/>
                  </a:moveTo>
                  <a:cubicBezTo>
                    <a:pt x="92" y="1"/>
                    <a:pt x="83" y="4"/>
                    <a:pt x="79" y="13"/>
                  </a:cubicBezTo>
                  <a:lnTo>
                    <a:pt x="45" y="79"/>
                  </a:lnTo>
                  <a:lnTo>
                    <a:pt x="23" y="102"/>
                  </a:lnTo>
                  <a:cubicBezTo>
                    <a:pt x="23" y="113"/>
                    <a:pt x="23" y="113"/>
                    <a:pt x="12" y="124"/>
                  </a:cubicBezTo>
                  <a:cubicBezTo>
                    <a:pt x="12" y="124"/>
                    <a:pt x="1" y="135"/>
                    <a:pt x="1" y="146"/>
                  </a:cubicBezTo>
                  <a:cubicBezTo>
                    <a:pt x="1" y="168"/>
                    <a:pt x="23" y="180"/>
                    <a:pt x="45" y="180"/>
                  </a:cubicBezTo>
                  <a:cubicBezTo>
                    <a:pt x="68" y="168"/>
                    <a:pt x="90" y="158"/>
                    <a:pt x="90" y="135"/>
                  </a:cubicBezTo>
                  <a:lnTo>
                    <a:pt x="90" y="124"/>
                  </a:lnTo>
                  <a:cubicBezTo>
                    <a:pt x="90" y="124"/>
                    <a:pt x="90" y="113"/>
                    <a:pt x="101" y="113"/>
                  </a:cubicBezTo>
                  <a:cubicBezTo>
                    <a:pt x="101" y="113"/>
                    <a:pt x="101" y="124"/>
                    <a:pt x="112" y="124"/>
                  </a:cubicBezTo>
                  <a:lnTo>
                    <a:pt x="168" y="124"/>
                  </a:lnTo>
                  <a:lnTo>
                    <a:pt x="168" y="135"/>
                  </a:lnTo>
                  <a:lnTo>
                    <a:pt x="223" y="135"/>
                  </a:lnTo>
                  <a:lnTo>
                    <a:pt x="223" y="124"/>
                  </a:lnTo>
                  <a:lnTo>
                    <a:pt x="235" y="124"/>
                  </a:lnTo>
                  <a:lnTo>
                    <a:pt x="235" y="102"/>
                  </a:lnTo>
                  <a:lnTo>
                    <a:pt x="235" y="91"/>
                  </a:lnTo>
                  <a:cubicBezTo>
                    <a:pt x="235" y="91"/>
                    <a:pt x="223" y="91"/>
                    <a:pt x="223" y="79"/>
                  </a:cubicBezTo>
                  <a:lnTo>
                    <a:pt x="213" y="79"/>
                  </a:lnTo>
                  <a:lnTo>
                    <a:pt x="213" y="57"/>
                  </a:lnTo>
                  <a:lnTo>
                    <a:pt x="201" y="46"/>
                  </a:lnTo>
                  <a:lnTo>
                    <a:pt x="190" y="46"/>
                  </a:lnTo>
                  <a:cubicBezTo>
                    <a:pt x="190" y="35"/>
                    <a:pt x="190" y="35"/>
                    <a:pt x="179" y="35"/>
                  </a:cubicBezTo>
                  <a:lnTo>
                    <a:pt x="168" y="35"/>
                  </a:lnTo>
                  <a:cubicBezTo>
                    <a:pt x="168" y="35"/>
                    <a:pt x="168" y="24"/>
                    <a:pt x="157" y="24"/>
                  </a:cubicBezTo>
                  <a:lnTo>
                    <a:pt x="124" y="24"/>
                  </a:lnTo>
                  <a:cubicBezTo>
                    <a:pt x="130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81" name="Google Shape;17681;p24"/>
            <p:cNvSpPr/>
            <p:nvPr/>
          </p:nvSpPr>
          <p:spPr>
            <a:xfrm flipH="1">
              <a:off x="-68105" y="-170286"/>
              <a:ext cx="50341" cy="44533"/>
            </a:xfrm>
            <a:custGeom>
              <a:avLst/>
              <a:gdLst/>
              <a:ahLst/>
              <a:cxnLst/>
              <a:rect l="l" t="t" r="r" b="b"/>
              <a:pathLst>
                <a:path w="624" h="552" extrusionOk="0">
                  <a:moveTo>
                    <a:pt x="61" y="0"/>
                  </a:moveTo>
                  <a:cubicBezTo>
                    <a:pt x="44" y="0"/>
                    <a:pt x="28" y="7"/>
                    <a:pt x="23" y="20"/>
                  </a:cubicBezTo>
                  <a:cubicBezTo>
                    <a:pt x="12" y="43"/>
                    <a:pt x="12" y="65"/>
                    <a:pt x="12" y="87"/>
                  </a:cubicBezTo>
                  <a:cubicBezTo>
                    <a:pt x="1" y="109"/>
                    <a:pt x="1" y="132"/>
                    <a:pt x="1" y="154"/>
                  </a:cubicBezTo>
                  <a:cubicBezTo>
                    <a:pt x="1" y="165"/>
                    <a:pt x="1" y="176"/>
                    <a:pt x="12" y="188"/>
                  </a:cubicBezTo>
                  <a:cubicBezTo>
                    <a:pt x="23" y="210"/>
                    <a:pt x="45" y="210"/>
                    <a:pt x="57" y="210"/>
                  </a:cubicBezTo>
                  <a:lnTo>
                    <a:pt x="67" y="210"/>
                  </a:lnTo>
                  <a:cubicBezTo>
                    <a:pt x="67" y="232"/>
                    <a:pt x="79" y="243"/>
                    <a:pt x="101" y="243"/>
                  </a:cubicBezTo>
                  <a:cubicBezTo>
                    <a:pt x="112" y="243"/>
                    <a:pt x="134" y="243"/>
                    <a:pt x="146" y="232"/>
                  </a:cubicBezTo>
                  <a:lnTo>
                    <a:pt x="146" y="232"/>
                  </a:lnTo>
                  <a:cubicBezTo>
                    <a:pt x="134" y="254"/>
                    <a:pt x="134" y="277"/>
                    <a:pt x="146" y="287"/>
                  </a:cubicBezTo>
                  <a:cubicBezTo>
                    <a:pt x="157" y="298"/>
                    <a:pt x="171" y="304"/>
                    <a:pt x="184" y="304"/>
                  </a:cubicBezTo>
                  <a:cubicBezTo>
                    <a:pt x="198" y="304"/>
                    <a:pt x="212" y="298"/>
                    <a:pt x="223" y="287"/>
                  </a:cubicBezTo>
                  <a:lnTo>
                    <a:pt x="223" y="277"/>
                  </a:lnTo>
                  <a:lnTo>
                    <a:pt x="235" y="277"/>
                  </a:lnTo>
                  <a:lnTo>
                    <a:pt x="235" y="321"/>
                  </a:lnTo>
                  <a:cubicBezTo>
                    <a:pt x="235" y="332"/>
                    <a:pt x="223" y="354"/>
                    <a:pt x="235" y="366"/>
                  </a:cubicBezTo>
                  <a:lnTo>
                    <a:pt x="235" y="376"/>
                  </a:lnTo>
                  <a:lnTo>
                    <a:pt x="245" y="376"/>
                  </a:lnTo>
                  <a:cubicBezTo>
                    <a:pt x="257" y="388"/>
                    <a:pt x="257" y="388"/>
                    <a:pt x="268" y="388"/>
                  </a:cubicBezTo>
                  <a:lnTo>
                    <a:pt x="290" y="388"/>
                  </a:lnTo>
                  <a:cubicBezTo>
                    <a:pt x="290" y="376"/>
                    <a:pt x="301" y="376"/>
                    <a:pt x="301" y="366"/>
                  </a:cubicBezTo>
                  <a:lnTo>
                    <a:pt x="301" y="354"/>
                  </a:lnTo>
                  <a:lnTo>
                    <a:pt x="312" y="343"/>
                  </a:lnTo>
                  <a:cubicBezTo>
                    <a:pt x="312" y="366"/>
                    <a:pt x="324" y="388"/>
                    <a:pt x="334" y="410"/>
                  </a:cubicBezTo>
                  <a:cubicBezTo>
                    <a:pt x="334" y="421"/>
                    <a:pt x="334" y="432"/>
                    <a:pt x="346" y="432"/>
                  </a:cubicBezTo>
                  <a:cubicBezTo>
                    <a:pt x="346" y="455"/>
                    <a:pt x="357" y="465"/>
                    <a:pt x="357" y="477"/>
                  </a:cubicBezTo>
                  <a:cubicBezTo>
                    <a:pt x="368" y="499"/>
                    <a:pt x="390" y="499"/>
                    <a:pt x="413" y="499"/>
                  </a:cubicBezTo>
                  <a:cubicBezTo>
                    <a:pt x="435" y="499"/>
                    <a:pt x="446" y="487"/>
                    <a:pt x="446" y="477"/>
                  </a:cubicBezTo>
                  <a:cubicBezTo>
                    <a:pt x="457" y="477"/>
                    <a:pt x="457" y="487"/>
                    <a:pt x="457" y="487"/>
                  </a:cubicBezTo>
                  <a:cubicBezTo>
                    <a:pt x="465" y="496"/>
                    <a:pt x="478" y="503"/>
                    <a:pt x="489" y="503"/>
                  </a:cubicBezTo>
                  <a:cubicBezTo>
                    <a:pt x="494" y="503"/>
                    <a:pt x="498" y="502"/>
                    <a:pt x="502" y="499"/>
                  </a:cubicBezTo>
                  <a:cubicBezTo>
                    <a:pt x="512" y="521"/>
                    <a:pt x="512" y="532"/>
                    <a:pt x="535" y="543"/>
                  </a:cubicBezTo>
                  <a:cubicBezTo>
                    <a:pt x="540" y="549"/>
                    <a:pt x="549" y="552"/>
                    <a:pt x="559" y="552"/>
                  </a:cubicBezTo>
                  <a:cubicBezTo>
                    <a:pt x="568" y="552"/>
                    <a:pt x="579" y="549"/>
                    <a:pt x="591" y="543"/>
                  </a:cubicBezTo>
                  <a:cubicBezTo>
                    <a:pt x="601" y="532"/>
                    <a:pt x="624" y="510"/>
                    <a:pt x="601" y="499"/>
                  </a:cubicBezTo>
                  <a:cubicBezTo>
                    <a:pt x="601" y="499"/>
                    <a:pt x="601" y="487"/>
                    <a:pt x="591" y="487"/>
                  </a:cubicBezTo>
                  <a:cubicBezTo>
                    <a:pt x="591" y="477"/>
                    <a:pt x="579" y="465"/>
                    <a:pt x="579" y="455"/>
                  </a:cubicBezTo>
                  <a:cubicBezTo>
                    <a:pt x="568" y="432"/>
                    <a:pt x="568" y="410"/>
                    <a:pt x="546" y="398"/>
                  </a:cubicBezTo>
                  <a:cubicBezTo>
                    <a:pt x="535" y="388"/>
                    <a:pt x="524" y="376"/>
                    <a:pt x="502" y="376"/>
                  </a:cubicBezTo>
                  <a:lnTo>
                    <a:pt x="490" y="388"/>
                  </a:lnTo>
                  <a:lnTo>
                    <a:pt x="490" y="366"/>
                  </a:lnTo>
                  <a:cubicBezTo>
                    <a:pt x="479" y="354"/>
                    <a:pt x="468" y="354"/>
                    <a:pt x="468" y="343"/>
                  </a:cubicBezTo>
                  <a:cubicBezTo>
                    <a:pt x="462" y="332"/>
                    <a:pt x="451" y="327"/>
                    <a:pt x="440" y="327"/>
                  </a:cubicBezTo>
                  <a:cubicBezTo>
                    <a:pt x="429" y="327"/>
                    <a:pt x="418" y="332"/>
                    <a:pt x="413" y="343"/>
                  </a:cubicBezTo>
                  <a:cubicBezTo>
                    <a:pt x="401" y="332"/>
                    <a:pt x="390" y="321"/>
                    <a:pt x="379" y="321"/>
                  </a:cubicBezTo>
                  <a:lnTo>
                    <a:pt x="368" y="321"/>
                  </a:lnTo>
                  <a:cubicBezTo>
                    <a:pt x="368" y="299"/>
                    <a:pt x="357" y="277"/>
                    <a:pt x="357" y="254"/>
                  </a:cubicBezTo>
                  <a:cubicBezTo>
                    <a:pt x="346" y="243"/>
                    <a:pt x="334" y="232"/>
                    <a:pt x="324" y="232"/>
                  </a:cubicBezTo>
                  <a:cubicBezTo>
                    <a:pt x="312" y="232"/>
                    <a:pt x="290" y="243"/>
                    <a:pt x="290" y="254"/>
                  </a:cubicBezTo>
                  <a:cubicBezTo>
                    <a:pt x="290" y="275"/>
                    <a:pt x="294" y="291"/>
                    <a:pt x="298" y="305"/>
                  </a:cubicBezTo>
                  <a:lnTo>
                    <a:pt x="298" y="305"/>
                  </a:lnTo>
                  <a:cubicBezTo>
                    <a:pt x="290" y="296"/>
                    <a:pt x="290" y="286"/>
                    <a:pt x="290" y="277"/>
                  </a:cubicBezTo>
                  <a:cubicBezTo>
                    <a:pt x="290" y="265"/>
                    <a:pt x="290" y="265"/>
                    <a:pt x="279" y="254"/>
                  </a:cubicBezTo>
                  <a:cubicBezTo>
                    <a:pt x="279" y="254"/>
                    <a:pt x="274" y="249"/>
                    <a:pt x="267" y="249"/>
                  </a:cubicBezTo>
                  <a:cubicBezTo>
                    <a:pt x="264" y="249"/>
                    <a:pt x="260" y="250"/>
                    <a:pt x="257" y="254"/>
                  </a:cubicBezTo>
                  <a:lnTo>
                    <a:pt x="235" y="254"/>
                  </a:lnTo>
                  <a:cubicBezTo>
                    <a:pt x="235" y="243"/>
                    <a:pt x="235" y="243"/>
                    <a:pt x="223" y="232"/>
                  </a:cubicBezTo>
                  <a:lnTo>
                    <a:pt x="223" y="210"/>
                  </a:lnTo>
                  <a:cubicBezTo>
                    <a:pt x="212" y="188"/>
                    <a:pt x="212" y="165"/>
                    <a:pt x="201" y="143"/>
                  </a:cubicBezTo>
                  <a:cubicBezTo>
                    <a:pt x="201" y="130"/>
                    <a:pt x="193" y="125"/>
                    <a:pt x="185" y="125"/>
                  </a:cubicBezTo>
                  <a:cubicBezTo>
                    <a:pt x="179" y="125"/>
                    <a:pt x="172" y="127"/>
                    <a:pt x="168" y="132"/>
                  </a:cubicBezTo>
                  <a:cubicBezTo>
                    <a:pt x="156" y="132"/>
                    <a:pt x="156" y="143"/>
                    <a:pt x="146" y="143"/>
                  </a:cubicBezTo>
                  <a:lnTo>
                    <a:pt x="146" y="87"/>
                  </a:lnTo>
                  <a:cubicBezTo>
                    <a:pt x="146" y="65"/>
                    <a:pt x="134" y="65"/>
                    <a:pt x="123" y="65"/>
                  </a:cubicBezTo>
                  <a:lnTo>
                    <a:pt x="90" y="65"/>
                  </a:lnTo>
                  <a:cubicBezTo>
                    <a:pt x="90" y="54"/>
                    <a:pt x="101" y="43"/>
                    <a:pt x="101" y="32"/>
                  </a:cubicBezTo>
                  <a:cubicBezTo>
                    <a:pt x="107" y="12"/>
                    <a:pt x="84" y="0"/>
                    <a:pt x="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82" name="Google Shape;17682;p24"/>
            <p:cNvSpPr/>
            <p:nvPr/>
          </p:nvSpPr>
          <p:spPr>
            <a:xfrm flipH="1">
              <a:off x="-109653" y="-151166"/>
              <a:ext cx="34448" cy="22105"/>
            </a:xfrm>
            <a:custGeom>
              <a:avLst/>
              <a:gdLst/>
              <a:ahLst/>
              <a:cxnLst/>
              <a:rect l="l" t="t" r="r" b="b"/>
              <a:pathLst>
                <a:path w="427" h="274" extrusionOk="0">
                  <a:moveTo>
                    <a:pt x="380" y="1"/>
                  </a:moveTo>
                  <a:cubicBezTo>
                    <a:pt x="367" y="1"/>
                    <a:pt x="354" y="5"/>
                    <a:pt x="346" y="17"/>
                  </a:cubicBezTo>
                  <a:cubicBezTo>
                    <a:pt x="334" y="28"/>
                    <a:pt x="323" y="40"/>
                    <a:pt x="312" y="62"/>
                  </a:cubicBezTo>
                  <a:cubicBezTo>
                    <a:pt x="301" y="72"/>
                    <a:pt x="290" y="72"/>
                    <a:pt x="290" y="95"/>
                  </a:cubicBezTo>
                  <a:lnTo>
                    <a:pt x="290" y="106"/>
                  </a:lnTo>
                  <a:lnTo>
                    <a:pt x="290" y="117"/>
                  </a:lnTo>
                  <a:cubicBezTo>
                    <a:pt x="279" y="106"/>
                    <a:pt x="279" y="106"/>
                    <a:pt x="267" y="106"/>
                  </a:cubicBezTo>
                  <a:cubicBezTo>
                    <a:pt x="261" y="100"/>
                    <a:pt x="251" y="93"/>
                    <a:pt x="242" y="93"/>
                  </a:cubicBezTo>
                  <a:cubicBezTo>
                    <a:pt x="235" y="93"/>
                    <a:pt x="228" y="97"/>
                    <a:pt x="223" y="106"/>
                  </a:cubicBezTo>
                  <a:cubicBezTo>
                    <a:pt x="223" y="106"/>
                    <a:pt x="223" y="117"/>
                    <a:pt x="212" y="117"/>
                  </a:cubicBezTo>
                  <a:cubicBezTo>
                    <a:pt x="212" y="95"/>
                    <a:pt x="201" y="84"/>
                    <a:pt x="178" y="72"/>
                  </a:cubicBezTo>
                  <a:cubicBezTo>
                    <a:pt x="168" y="72"/>
                    <a:pt x="146" y="72"/>
                    <a:pt x="134" y="95"/>
                  </a:cubicBezTo>
                  <a:cubicBezTo>
                    <a:pt x="134" y="106"/>
                    <a:pt x="123" y="117"/>
                    <a:pt x="123" y="129"/>
                  </a:cubicBezTo>
                  <a:lnTo>
                    <a:pt x="112" y="129"/>
                  </a:lnTo>
                  <a:cubicBezTo>
                    <a:pt x="112" y="117"/>
                    <a:pt x="101" y="112"/>
                    <a:pt x="88" y="112"/>
                  </a:cubicBezTo>
                  <a:cubicBezTo>
                    <a:pt x="76" y="112"/>
                    <a:pt x="62" y="117"/>
                    <a:pt x="57" y="129"/>
                  </a:cubicBezTo>
                  <a:lnTo>
                    <a:pt x="57" y="139"/>
                  </a:lnTo>
                  <a:cubicBezTo>
                    <a:pt x="45" y="139"/>
                    <a:pt x="45" y="151"/>
                    <a:pt x="45" y="151"/>
                  </a:cubicBezTo>
                  <a:cubicBezTo>
                    <a:pt x="45" y="161"/>
                    <a:pt x="34" y="161"/>
                    <a:pt x="34" y="161"/>
                  </a:cubicBezTo>
                  <a:cubicBezTo>
                    <a:pt x="23" y="161"/>
                    <a:pt x="12" y="173"/>
                    <a:pt x="12" y="184"/>
                  </a:cubicBezTo>
                  <a:cubicBezTo>
                    <a:pt x="0" y="195"/>
                    <a:pt x="0" y="218"/>
                    <a:pt x="0" y="240"/>
                  </a:cubicBezTo>
                  <a:cubicBezTo>
                    <a:pt x="0" y="261"/>
                    <a:pt x="24" y="273"/>
                    <a:pt x="47" y="273"/>
                  </a:cubicBezTo>
                  <a:cubicBezTo>
                    <a:pt x="59" y="273"/>
                    <a:pt x="71" y="270"/>
                    <a:pt x="79" y="262"/>
                  </a:cubicBezTo>
                  <a:cubicBezTo>
                    <a:pt x="89" y="250"/>
                    <a:pt x="89" y="240"/>
                    <a:pt x="101" y="228"/>
                  </a:cubicBezTo>
                  <a:cubicBezTo>
                    <a:pt x="104" y="232"/>
                    <a:pt x="109" y="233"/>
                    <a:pt x="115" y="233"/>
                  </a:cubicBezTo>
                  <a:cubicBezTo>
                    <a:pt x="130" y="233"/>
                    <a:pt x="149" y="225"/>
                    <a:pt x="156" y="218"/>
                  </a:cubicBezTo>
                  <a:lnTo>
                    <a:pt x="156" y="206"/>
                  </a:lnTo>
                  <a:cubicBezTo>
                    <a:pt x="168" y="206"/>
                    <a:pt x="178" y="218"/>
                    <a:pt x="190" y="218"/>
                  </a:cubicBezTo>
                  <a:cubicBezTo>
                    <a:pt x="201" y="218"/>
                    <a:pt x="223" y="218"/>
                    <a:pt x="234" y="206"/>
                  </a:cubicBezTo>
                  <a:cubicBezTo>
                    <a:pt x="242" y="214"/>
                    <a:pt x="255" y="222"/>
                    <a:pt x="271" y="222"/>
                  </a:cubicBezTo>
                  <a:cubicBezTo>
                    <a:pt x="277" y="222"/>
                    <a:pt x="283" y="221"/>
                    <a:pt x="290" y="218"/>
                  </a:cubicBezTo>
                  <a:lnTo>
                    <a:pt x="323" y="184"/>
                  </a:lnTo>
                  <a:cubicBezTo>
                    <a:pt x="334" y="173"/>
                    <a:pt x="346" y="151"/>
                    <a:pt x="356" y="129"/>
                  </a:cubicBezTo>
                  <a:cubicBezTo>
                    <a:pt x="356" y="129"/>
                    <a:pt x="356" y="117"/>
                    <a:pt x="368" y="117"/>
                  </a:cubicBezTo>
                  <a:cubicBezTo>
                    <a:pt x="379" y="95"/>
                    <a:pt x="401" y="62"/>
                    <a:pt x="412" y="40"/>
                  </a:cubicBezTo>
                  <a:cubicBezTo>
                    <a:pt x="427" y="18"/>
                    <a:pt x="404" y="1"/>
                    <a:pt x="3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83" name="Google Shape;17683;p24"/>
            <p:cNvSpPr/>
            <p:nvPr/>
          </p:nvSpPr>
          <p:spPr>
            <a:xfrm flipH="1">
              <a:off x="-134501" y="-154312"/>
              <a:ext cx="25171" cy="13311"/>
            </a:xfrm>
            <a:custGeom>
              <a:avLst/>
              <a:gdLst/>
              <a:ahLst/>
              <a:cxnLst/>
              <a:rect l="l" t="t" r="r" b="b"/>
              <a:pathLst>
                <a:path w="312" h="165" extrusionOk="0">
                  <a:moveTo>
                    <a:pt x="111" y="0"/>
                  </a:moveTo>
                  <a:cubicBezTo>
                    <a:pt x="101" y="0"/>
                    <a:pt x="89" y="12"/>
                    <a:pt x="78" y="23"/>
                  </a:cubicBezTo>
                  <a:lnTo>
                    <a:pt x="67" y="34"/>
                  </a:lnTo>
                  <a:cubicBezTo>
                    <a:pt x="56" y="56"/>
                    <a:pt x="56" y="67"/>
                    <a:pt x="45" y="79"/>
                  </a:cubicBezTo>
                  <a:cubicBezTo>
                    <a:pt x="34" y="89"/>
                    <a:pt x="34" y="101"/>
                    <a:pt x="22" y="101"/>
                  </a:cubicBezTo>
                  <a:cubicBezTo>
                    <a:pt x="22" y="111"/>
                    <a:pt x="12" y="111"/>
                    <a:pt x="12" y="123"/>
                  </a:cubicBezTo>
                  <a:lnTo>
                    <a:pt x="0" y="123"/>
                  </a:lnTo>
                  <a:lnTo>
                    <a:pt x="0" y="145"/>
                  </a:lnTo>
                  <a:cubicBezTo>
                    <a:pt x="0" y="156"/>
                    <a:pt x="12" y="156"/>
                    <a:pt x="22" y="156"/>
                  </a:cubicBezTo>
                  <a:cubicBezTo>
                    <a:pt x="28" y="162"/>
                    <a:pt x="37" y="165"/>
                    <a:pt x="46" y="165"/>
                  </a:cubicBezTo>
                  <a:cubicBezTo>
                    <a:pt x="56" y="165"/>
                    <a:pt x="67" y="162"/>
                    <a:pt x="78" y="156"/>
                  </a:cubicBezTo>
                  <a:lnTo>
                    <a:pt x="78" y="145"/>
                  </a:lnTo>
                  <a:cubicBezTo>
                    <a:pt x="89" y="145"/>
                    <a:pt x="89" y="156"/>
                    <a:pt x="89" y="156"/>
                  </a:cubicBezTo>
                  <a:lnTo>
                    <a:pt x="134" y="156"/>
                  </a:lnTo>
                  <a:cubicBezTo>
                    <a:pt x="134" y="156"/>
                    <a:pt x="134" y="145"/>
                    <a:pt x="145" y="145"/>
                  </a:cubicBezTo>
                  <a:lnTo>
                    <a:pt x="156" y="134"/>
                  </a:lnTo>
                  <a:lnTo>
                    <a:pt x="167" y="123"/>
                  </a:lnTo>
                  <a:lnTo>
                    <a:pt x="167" y="111"/>
                  </a:lnTo>
                  <a:cubicBezTo>
                    <a:pt x="190" y="123"/>
                    <a:pt x="212" y="123"/>
                    <a:pt x="223" y="123"/>
                  </a:cubicBezTo>
                  <a:cubicBezTo>
                    <a:pt x="234" y="123"/>
                    <a:pt x="234" y="111"/>
                    <a:pt x="245" y="111"/>
                  </a:cubicBezTo>
                  <a:lnTo>
                    <a:pt x="245" y="123"/>
                  </a:lnTo>
                  <a:lnTo>
                    <a:pt x="267" y="123"/>
                  </a:lnTo>
                  <a:cubicBezTo>
                    <a:pt x="279" y="111"/>
                    <a:pt x="289" y="111"/>
                    <a:pt x="301" y="101"/>
                  </a:cubicBezTo>
                  <a:lnTo>
                    <a:pt x="301" y="89"/>
                  </a:lnTo>
                  <a:lnTo>
                    <a:pt x="312" y="89"/>
                  </a:lnTo>
                  <a:cubicBezTo>
                    <a:pt x="312" y="79"/>
                    <a:pt x="312" y="79"/>
                    <a:pt x="301" y="79"/>
                  </a:cubicBezTo>
                  <a:lnTo>
                    <a:pt x="301" y="67"/>
                  </a:lnTo>
                  <a:cubicBezTo>
                    <a:pt x="301" y="56"/>
                    <a:pt x="289" y="56"/>
                    <a:pt x="289" y="56"/>
                  </a:cubicBezTo>
                  <a:lnTo>
                    <a:pt x="279" y="56"/>
                  </a:lnTo>
                  <a:cubicBezTo>
                    <a:pt x="271" y="56"/>
                    <a:pt x="268" y="51"/>
                    <a:pt x="264" y="51"/>
                  </a:cubicBezTo>
                  <a:cubicBezTo>
                    <a:pt x="262" y="51"/>
                    <a:pt x="260" y="52"/>
                    <a:pt x="256" y="56"/>
                  </a:cubicBezTo>
                  <a:cubicBezTo>
                    <a:pt x="251" y="51"/>
                    <a:pt x="248" y="48"/>
                    <a:pt x="245" y="48"/>
                  </a:cubicBezTo>
                  <a:cubicBezTo>
                    <a:pt x="242" y="48"/>
                    <a:pt x="239" y="51"/>
                    <a:pt x="234" y="56"/>
                  </a:cubicBezTo>
                  <a:lnTo>
                    <a:pt x="234" y="45"/>
                  </a:lnTo>
                  <a:lnTo>
                    <a:pt x="167" y="45"/>
                  </a:lnTo>
                  <a:cubicBezTo>
                    <a:pt x="167" y="56"/>
                    <a:pt x="156" y="56"/>
                    <a:pt x="156" y="56"/>
                  </a:cubicBezTo>
                  <a:cubicBezTo>
                    <a:pt x="156" y="45"/>
                    <a:pt x="145" y="45"/>
                    <a:pt x="145" y="45"/>
                  </a:cubicBezTo>
                  <a:lnTo>
                    <a:pt x="134" y="45"/>
                  </a:lnTo>
                  <a:cubicBezTo>
                    <a:pt x="134" y="34"/>
                    <a:pt x="134" y="34"/>
                    <a:pt x="145" y="34"/>
                  </a:cubicBezTo>
                  <a:cubicBezTo>
                    <a:pt x="145" y="23"/>
                    <a:pt x="134" y="12"/>
                    <a:pt x="1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84" name="Google Shape;17684;p24"/>
            <p:cNvSpPr/>
            <p:nvPr/>
          </p:nvSpPr>
          <p:spPr>
            <a:xfrm flipH="1">
              <a:off x="1036432" y="-873214"/>
              <a:ext cx="177727" cy="164658"/>
            </a:xfrm>
            <a:custGeom>
              <a:avLst/>
              <a:gdLst/>
              <a:ahLst/>
              <a:cxnLst/>
              <a:rect l="l" t="t" r="r" b="b"/>
              <a:pathLst>
                <a:path w="2203" h="2041" extrusionOk="0">
                  <a:moveTo>
                    <a:pt x="689" y="0"/>
                  </a:moveTo>
                  <a:cubicBezTo>
                    <a:pt x="444" y="0"/>
                    <a:pt x="262" y="101"/>
                    <a:pt x="156" y="191"/>
                  </a:cubicBezTo>
                  <a:cubicBezTo>
                    <a:pt x="0" y="325"/>
                    <a:pt x="45" y="458"/>
                    <a:pt x="122" y="626"/>
                  </a:cubicBezTo>
                  <a:cubicBezTo>
                    <a:pt x="201" y="804"/>
                    <a:pt x="345" y="1271"/>
                    <a:pt x="656" y="1637"/>
                  </a:cubicBezTo>
                  <a:cubicBezTo>
                    <a:pt x="968" y="2016"/>
                    <a:pt x="1224" y="2016"/>
                    <a:pt x="1491" y="2038"/>
                  </a:cubicBezTo>
                  <a:cubicBezTo>
                    <a:pt x="1505" y="2039"/>
                    <a:pt x="1518" y="2040"/>
                    <a:pt x="1532" y="2040"/>
                  </a:cubicBezTo>
                  <a:cubicBezTo>
                    <a:pt x="1786" y="2040"/>
                    <a:pt x="2035" y="1760"/>
                    <a:pt x="2035" y="1760"/>
                  </a:cubicBezTo>
                  <a:cubicBezTo>
                    <a:pt x="2035" y="1760"/>
                    <a:pt x="2136" y="1593"/>
                    <a:pt x="2147" y="1426"/>
                  </a:cubicBezTo>
                  <a:cubicBezTo>
                    <a:pt x="2158" y="1271"/>
                    <a:pt x="2203" y="1182"/>
                    <a:pt x="1958" y="748"/>
                  </a:cubicBezTo>
                  <a:cubicBezTo>
                    <a:pt x="1713" y="314"/>
                    <a:pt x="1524" y="258"/>
                    <a:pt x="1079" y="80"/>
                  </a:cubicBezTo>
                  <a:cubicBezTo>
                    <a:pt x="936" y="23"/>
                    <a:pt x="805" y="0"/>
                    <a:pt x="68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85" name="Google Shape;17685;p24"/>
            <p:cNvSpPr/>
            <p:nvPr/>
          </p:nvSpPr>
          <p:spPr>
            <a:xfrm flipH="1">
              <a:off x="1062490" y="-858693"/>
              <a:ext cx="151669" cy="150378"/>
            </a:xfrm>
            <a:custGeom>
              <a:avLst/>
              <a:gdLst/>
              <a:ahLst/>
              <a:cxnLst/>
              <a:rect l="l" t="t" r="r" b="b"/>
              <a:pathLst>
                <a:path w="1880" h="1864" extrusionOk="0">
                  <a:moveTo>
                    <a:pt x="167" y="1"/>
                  </a:moveTo>
                  <a:cubicBezTo>
                    <a:pt x="167" y="11"/>
                    <a:pt x="167" y="11"/>
                    <a:pt x="156" y="11"/>
                  </a:cubicBezTo>
                  <a:cubicBezTo>
                    <a:pt x="0" y="145"/>
                    <a:pt x="45" y="278"/>
                    <a:pt x="122" y="446"/>
                  </a:cubicBezTo>
                  <a:cubicBezTo>
                    <a:pt x="201" y="624"/>
                    <a:pt x="345" y="1091"/>
                    <a:pt x="656" y="1457"/>
                  </a:cubicBezTo>
                  <a:cubicBezTo>
                    <a:pt x="968" y="1836"/>
                    <a:pt x="1224" y="1836"/>
                    <a:pt x="1491" y="1858"/>
                  </a:cubicBezTo>
                  <a:cubicBezTo>
                    <a:pt x="1509" y="1862"/>
                    <a:pt x="1527" y="1864"/>
                    <a:pt x="1545" y="1864"/>
                  </a:cubicBezTo>
                  <a:cubicBezTo>
                    <a:pt x="1626" y="1864"/>
                    <a:pt x="1707" y="1826"/>
                    <a:pt x="1780" y="1780"/>
                  </a:cubicBezTo>
                  <a:cubicBezTo>
                    <a:pt x="1835" y="1680"/>
                    <a:pt x="1880" y="1569"/>
                    <a:pt x="1869" y="1447"/>
                  </a:cubicBezTo>
                  <a:cubicBezTo>
                    <a:pt x="1824" y="1146"/>
                    <a:pt x="1491" y="1035"/>
                    <a:pt x="1335" y="812"/>
                  </a:cubicBezTo>
                  <a:cubicBezTo>
                    <a:pt x="1257" y="690"/>
                    <a:pt x="1202" y="557"/>
                    <a:pt x="1101" y="446"/>
                  </a:cubicBezTo>
                  <a:cubicBezTo>
                    <a:pt x="1024" y="334"/>
                    <a:pt x="912" y="256"/>
                    <a:pt x="790" y="189"/>
                  </a:cubicBezTo>
                  <a:cubicBezTo>
                    <a:pt x="601" y="90"/>
                    <a:pt x="389" y="11"/>
                    <a:pt x="1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86" name="Google Shape;17686;p24"/>
            <p:cNvSpPr/>
            <p:nvPr/>
          </p:nvSpPr>
          <p:spPr>
            <a:xfrm flipH="1">
              <a:off x="1061521" y="-744778"/>
              <a:ext cx="68332" cy="12666"/>
            </a:xfrm>
            <a:custGeom>
              <a:avLst/>
              <a:gdLst/>
              <a:ahLst/>
              <a:cxnLst/>
              <a:rect l="l" t="t" r="r" b="b"/>
              <a:pathLst>
                <a:path w="847" h="157" extrusionOk="0">
                  <a:moveTo>
                    <a:pt x="824" y="1"/>
                  </a:moveTo>
                  <a:cubicBezTo>
                    <a:pt x="690" y="57"/>
                    <a:pt x="557" y="112"/>
                    <a:pt x="424" y="124"/>
                  </a:cubicBezTo>
                  <a:cubicBezTo>
                    <a:pt x="401" y="127"/>
                    <a:pt x="379" y="129"/>
                    <a:pt x="357" y="129"/>
                  </a:cubicBezTo>
                  <a:cubicBezTo>
                    <a:pt x="234" y="129"/>
                    <a:pt x="114" y="81"/>
                    <a:pt x="1" y="35"/>
                  </a:cubicBezTo>
                  <a:lnTo>
                    <a:pt x="1" y="35"/>
                  </a:lnTo>
                  <a:cubicBezTo>
                    <a:pt x="68" y="68"/>
                    <a:pt x="134" y="101"/>
                    <a:pt x="201" y="124"/>
                  </a:cubicBezTo>
                  <a:cubicBezTo>
                    <a:pt x="268" y="146"/>
                    <a:pt x="345" y="157"/>
                    <a:pt x="424" y="157"/>
                  </a:cubicBezTo>
                  <a:cubicBezTo>
                    <a:pt x="568" y="157"/>
                    <a:pt x="713" y="101"/>
                    <a:pt x="846" y="68"/>
                  </a:cubicBezTo>
                  <a:lnTo>
                    <a:pt x="8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87" name="Google Shape;17687;p24"/>
            <p:cNvSpPr/>
            <p:nvPr/>
          </p:nvSpPr>
          <p:spPr>
            <a:xfrm flipH="1">
              <a:off x="1087579" y="-790441"/>
              <a:ext cx="88016" cy="25251"/>
            </a:xfrm>
            <a:custGeom>
              <a:avLst/>
              <a:gdLst/>
              <a:ahLst/>
              <a:cxnLst/>
              <a:rect l="l" t="t" r="r" b="b"/>
              <a:pathLst>
                <a:path w="1091" h="313" extrusionOk="0">
                  <a:moveTo>
                    <a:pt x="0" y="0"/>
                  </a:moveTo>
                  <a:cubicBezTo>
                    <a:pt x="309" y="202"/>
                    <a:pt x="668" y="312"/>
                    <a:pt x="1039" y="312"/>
                  </a:cubicBezTo>
                  <a:cubicBezTo>
                    <a:pt x="1056" y="312"/>
                    <a:pt x="1073" y="312"/>
                    <a:pt x="1090" y="312"/>
                  </a:cubicBezTo>
                  <a:lnTo>
                    <a:pt x="1046" y="245"/>
                  </a:lnTo>
                  <a:cubicBezTo>
                    <a:pt x="1004" y="247"/>
                    <a:pt x="963" y="248"/>
                    <a:pt x="922" y="248"/>
                  </a:cubicBezTo>
                  <a:cubicBezTo>
                    <a:pt x="594" y="248"/>
                    <a:pt x="297" y="16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88" name="Google Shape;17688;p24"/>
            <p:cNvSpPr/>
            <p:nvPr/>
          </p:nvSpPr>
          <p:spPr>
            <a:xfrm flipH="1">
              <a:off x="1126142" y="-807221"/>
              <a:ext cx="44129" cy="8713"/>
            </a:xfrm>
            <a:custGeom>
              <a:avLst/>
              <a:gdLst/>
              <a:ahLst/>
              <a:cxnLst/>
              <a:rect l="l" t="t" r="r" b="b"/>
              <a:pathLst>
                <a:path w="547" h="108" extrusionOk="0">
                  <a:moveTo>
                    <a:pt x="453" y="1"/>
                  </a:moveTo>
                  <a:cubicBezTo>
                    <a:pt x="438" y="1"/>
                    <a:pt x="427" y="8"/>
                    <a:pt x="401" y="8"/>
                  </a:cubicBezTo>
                  <a:lnTo>
                    <a:pt x="268" y="8"/>
                  </a:lnTo>
                  <a:cubicBezTo>
                    <a:pt x="223" y="13"/>
                    <a:pt x="179" y="16"/>
                    <a:pt x="134" y="16"/>
                  </a:cubicBezTo>
                  <a:cubicBezTo>
                    <a:pt x="90" y="16"/>
                    <a:pt x="45" y="13"/>
                    <a:pt x="1" y="8"/>
                  </a:cubicBezTo>
                  <a:lnTo>
                    <a:pt x="1" y="8"/>
                  </a:lnTo>
                  <a:cubicBezTo>
                    <a:pt x="90" y="30"/>
                    <a:pt x="179" y="41"/>
                    <a:pt x="268" y="41"/>
                  </a:cubicBezTo>
                  <a:cubicBezTo>
                    <a:pt x="312" y="41"/>
                    <a:pt x="357" y="52"/>
                    <a:pt x="401" y="52"/>
                  </a:cubicBezTo>
                  <a:cubicBezTo>
                    <a:pt x="446" y="63"/>
                    <a:pt x="524" y="85"/>
                    <a:pt x="546" y="108"/>
                  </a:cubicBezTo>
                  <a:lnTo>
                    <a:pt x="502" y="19"/>
                  </a:lnTo>
                  <a:cubicBezTo>
                    <a:pt x="478" y="5"/>
                    <a:pt x="464" y="1"/>
                    <a:pt x="4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89" name="Google Shape;17689;p24"/>
            <p:cNvSpPr/>
            <p:nvPr/>
          </p:nvSpPr>
          <p:spPr>
            <a:xfrm flipH="1">
              <a:off x="1065151" y="-830859"/>
              <a:ext cx="36868" cy="82611"/>
            </a:xfrm>
            <a:custGeom>
              <a:avLst/>
              <a:gdLst/>
              <a:ahLst/>
              <a:cxnLst/>
              <a:rect l="l" t="t" r="r" b="b"/>
              <a:pathLst>
                <a:path w="457" h="1024" extrusionOk="0">
                  <a:moveTo>
                    <a:pt x="0" y="0"/>
                  </a:moveTo>
                  <a:cubicBezTo>
                    <a:pt x="156" y="111"/>
                    <a:pt x="267" y="279"/>
                    <a:pt x="334" y="457"/>
                  </a:cubicBezTo>
                  <a:cubicBezTo>
                    <a:pt x="390" y="635"/>
                    <a:pt x="401" y="823"/>
                    <a:pt x="390" y="1023"/>
                  </a:cubicBezTo>
                  <a:lnTo>
                    <a:pt x="457" y="1023"/>
                  </a:lnTo>
                  <a:cubicBezTo>
                    <a:pt x="445" y="823"/>
                    <a:pt x="434" y="623"/>
                    <a:pt x="368" y="445"/>
                  </a:cubicBezTo>
                  <a:cubicBezTo>
                    <a:pt x="289" y="267"/>
                    <a:pt x="156" y="11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90" name="Google Shape;17690;p24"/>
            <p:cNvSpPr/>
            <p:nvPr/>
          </p:nvSpPr>
          <p:spPr>
            <a:xfrm flipH="1">
              <a:off x="1101052" y="-864985"/>
              <a:ext cx="56634" cy="86242"/>
            </a:xfrm>
            <a:custGeom>
              <a:avLst/>
              <a:gdLst/>
              <a:ahLst/>
              <a:cxnLst/>
              <a:rect l="l" t="t" r="r" b="b"/>
              <a:pathLst>
                <a:path w="702" h="1069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156"/>
                    <a:pt x="245" y="323"/>
                    <a:pt x="357" y="490"/>
                  </a:cubicBezTo>
                  <a:cubicBezTo>
                    <a:pt x="413" y="568"/>
                    <a:pt x="468" y="646"/>
                    <a:pt x="524" y="735"/>
                  </a:cubicBezTo>
                  <a:cubicBezTo>
                    <a:pt x="557" y="779"/>
                    <a:pt x="579" y="824"/>
                    <a:pt x="601" y="857"/>
                  </a:cubicBezTo>
                  <a:cubicBezTo>
                    <a:pt x="623" y="902"/>
                    <a:pt x="623" y="957"/>
                    <a:pt x="613" y="991"/>
                  </a:cubicBezTo>
                  <a:lnTo>
                    <a:pt x="690" y="1068"/>
                  </a:lnTo>
                  <a:cubicBezTo>
                    <a:pt x="702" y="1035"/>
                    <a:pt x="702" y="935"/>
                    <a:pt x="702" y="902"/>
                  </a:cubicBezTo>
                  <a:cubicBezTo>
                    <a:pt x="690" y="880"/>
                    <a:pt x="680" y="846"/>
                    <a:pt x="668" y="824"/>
                  </a:cubicBezTo>
                  <a:cubicBezTo>
                    <a:pt x="635" y="779"/>
                    <a:pt x="601" y="746"/>
                    <a:pt x="579" y="702"/>
                  </a:cubicBezTo>
                  <a:cubicBezTo>
                    <a:pt x="512" y="623"/>
                    <a:pt x="457" y="546"/>
                    <a:pt x="390" y="468"/>
                  </a:cubicBezTo>
                  <a:cubicBezTo>
                    <a:pt x="268" y="301"/>
                    <a:pt x="134" y="156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91" name="Google Shape;17691;p24"/>
            <p:cNvSpPr/>
            <p:nvPr/>
          </p:nvSpPr>
          <p:spPr>
            <a:xfrm flipH="1">
              <a:off x="1143245" y="-847882"/>
              <a:ext cx="21621" cy="30576"/>
            </a:xfrm>
            <a:custGeom>
              <a:avLst/>
              <a:gdLst/>
              <a:ahLst/>
              <a:cxnLst/>
              <a:rect l="l" t="t" r="r" b="b"/>
              <a:pathLst>
                <a:path w="268" h="379" extrusionOk="0">
                  <a:moveTo>
                    <a:pt x="1" y="0"/>
                  </a:moveTo>
                  <a:cubicBezTo>
                    <a:pt x="57" y="55"/>
                    <a:pt x="101" y="111"/>
                    <a:pt x="146" y="178"/>
                  </a:cubicBezTo>
                  <a:cubicBezTo>
                    <a:pt x="156" y="200"/>
                    <a:pt x="179" y="233"/>
                    <a:pt x="190" y="267"/>
                  </a:cubicBezTo>
                  <a:cubicBezTo>
                    <a:pt x="212" y="300"/>
                    <a:pt x="212" y="334"/>
                    <a:pt x="201" y="345"/>
                  </a:cubicBezTo>
                  <a:lnTo>
                    <a:pt x="257" y="378"/>
                  </a:lnTo>
                  <a:cubicBezTo>
                    <a:pt x="268" y="345"/>
                    <a:pt x="268" y="322"/>
                    <a:pt x="268" y="300"/>
                  </a:cubicBezTo>
                  <a:cubicBezTo>
                    <a:pt x="257" y="278"/>
                    <a:pt x="245" y="256"/>
                    <a:pt x="235" y="245"/>
                  </a:cubicBezTo>
                  <a:cubicBezTo>
                    <a:pt x="212" y="211"/>
                    <a:pt x="190" y="178"/>
                    <a:pt x="168" y="156"/>
                  </a:cubicBezTo>
                  <a:cubicBezTo>
                    <a:pt x="112" y="100"/>
                    <a:pt x="57" y="45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92" name="Google Shape;17692;p24"/>
            <p:cNvSpPr/>
            <p:nvPr/>
          </p:nvSpPr>
          <p:spPr>
            <a:xfrm flipH="1">
              <a:off x="960193" y="-651114"/>
              <a:ext cx="168772" cy="118431"/>
            </a:xfrm>
            <a:custGeom>
              <a:avLst/>
              <a:gdLst/>
              <a:ahLst/>
              <a:cxnLst/>
              <a:rect l="l" t="t" r="r" b="b"/>
              <a:pathLst>
                <a:path w="2092" h="1468" extrusionOk="0">
                  <a:moveTo>
                    <a:pt x="871" y="0"/>
                  </a:moveTo>
                  <a:cubicBezTo>
                    <a:pt x="535" y="0"/>
                    <a:pt x="156" y="103"/>
                    <a:pt x="90" y="219"/>
                  </a:cubicBezTo>
                  <a:cubicBezTo>
                    <a:pt x="1" y="375"/>
                    <a:pt x="123" y="686"/>
                    <a:pt x="235" y="886"/>
                  </a:cubicBezTo>
                  <a:cubicBezTo>
                    <a:pt x="346" y="1098"/>
                    <a:pt x="568" y="1276"/>
                    <a:pt x="835" y="1398"/>
                  </a:cubicBezTo>
                  <a:cubicBezTo>
                    <a:pt x="937" y="1445"/>
                    <a:pt x="1081" y="1467"/>
                    <a:pt x="1232" y="1467"/>
                  </a:cubicBezTo>
                  <a:cubicBezTo>
                    <a:pt x="1476" y="1467"/>
                    <a:pt x="1739" y="1408"/>
                    <a:pt x="1869" y="1298"/>
                  </a:cubicBezTo>
                  <a:cubicBezTo>
                    <a:pt x="2081" y="1120"/>
                    <a:pt x="2092" y="831"/>
                    <a:pt x="2047" y="686"/>
                  </a:cubicBezTo>
                  <a:cubicBezTo>
                    <a:pt x="2047" y="686"/>
                    <a:pt x="2036" y="609"/>
                    <a:pt x="1869" y="419"/>
                  </a:cubicBezTo>
                  <a:cubicBezTo>
                    <a:pt x="1713" y="219"/>
                    <a:pt x="1547" y="164"/>
                    <a:pt x="1191" y="41"/>
                  </a:cubicBezTo>
                  <a:cubicBezTo>
                    <a:pt x="1099" y="12"/>
                    <a:pt x="988" y="0"/>
                    <a:pt x="8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93" name="Google Shape;17693;p24"/>
            <p:cNvSpPr/>
            <p:nvPr/>
          </p:nvSpPr>
          <p:spPr>
            <a:xfrm flipH="1">
              <a:off x="963742" y="-620215"/>
              <a:ext cx="130209" cy="87774"/>
            </a:xfrm>
            <a:custGeom>
              <a:avLst/>
              <a:gdLst/>
              <a:ahLst/>
              <a:cxnLst/>
              <a:rect l="l" t="t" r="r" b="b"/>
              <a:pathLst>
                <a:path w="1614" h="1088" extrusionOk="0">
                  <a:moveTo>
                    <a:pt x="354" y="1"/>
                  </a:moveTo>
                  <a:cubicBezTo>
                    <a:pt x="304" y="1"/>
                    <a:pt x="256" y="8"/>
                    <a:pt x="212" y="26"/>
                  </a:cubicBezTo>
                  <a:cubicBezTo>
                    <a:pt x="90" y="81"/>
                    <a:pt x="23" y="192"/>
                    <a:pt x="11" y="315"/>
                  </a:cubicBezTo>
                  <a:cubicBezTo>
                    <a:pt x="1" y="459"/>
                    <a:pt x="56" y="582"/>
                    <a:pt x="134" y="693"/>
                  </a:cubicBezTo>
                  <a:cubicBezTo>
                    <a:pt x="223" y="815"/>
                    <a:pt x="345" y="915"/>
                    <a:pt x="456" y="1004"/>
                  </a:cubicBezTo>
                  <a:cubicBezTo>
                    <a:pt x="490" y="1027"/>
                    <a:pt x="512" y="1037"/>
                    <a:pt x="535" y="1059"/>
                  </a:cubicBezTo>
                  <a:cubicBezTo>
                    <a:pt x="616" y="1078"/>
                    <a:pt x="708" y="1087"/>
                    <a:pt x="803" y="1087"/>
                  </a:cubicBezTo>
                  <a:cubicBezTo>
                    <a:pt x="1047" y="1087"/>
                    <a:pt x="1307" y="1027"/>
                    <a:pt x="1435" y="915"/>
                  </a:cubicBezTo>
                  <a:cubicBezTo>
                    <a:pt x="1536" y="826"/>
                    <a:pt x="1591" y="726"/>
                    <a:pt x="1613" y="626"/>
                  </a:cubicBezTo>
                  <a:cubicBezTo>
                    <a:pt x="1435" y="448"/>
                    <a:pt x="1224" y="303"/>
                    <a:pt x="990" y="192"/>
                  </a:cubicBezTo>
                  <a:cubicBezTo>
                    <a:pt x="857" y="137"/>
                    <a:pt x="713" y="81"/>
                    <a:pt x="579" y="36"/>
                  </a:cubicBezTo>
                  <a:cubicBezTo>
                    <a:pt x="506" y="16"/>
                    <a:pt x="428" y="1"/>
                    <a:pt x="3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94" name="Google Shape;17694;p24"/>
            <p:cNvSpPr/>
            <p:nvPr/>
          </p:nvSpPr>
          <p:spPr>
            <a:xfrm flipH="1">
              <a:off x="970034" y="-596658"/>
              <a:ext cx="39531" cy="43161"/>
            </a:xfrm>
            <a:custGeom>
              <a:avLst/>
              <a:gdLst/>
              <a:ahLst/>
              <a:cxnLst/>
              <a:rect l="l" t="t" r="r" b="b"/>
              <a:pathLst>
                <a:path w="490" h="535" extrusionOk="0">
                  <a:moveTo>
                    <a:pt x="411" y="0"/>
                  </a:moveTo>
                  <a:cubicBezTo>
                    <a:pt x="334" y="89"/>
                    <a:pt x="289" y="201"/>
                    <a:pt x="233" y="290"/>
                  </a:cubicBezTo>
                  <a:cubicBezTo>
                    <a:pt x="178" y="389"/>
                    <a:pt x="100" y="478"/>
                    <a:pt x="0" y="534"/>
                  </a:cubicBezTo>
                  <a:cubicBezTo>
                    <a:pt x="111" y="490"/>
                    <a:pt x="189" y="401"/>
                    <a:pt x="256" y="312"/>
                  </a:cubicBezTo>
                  <a:cubicBezTo>
                    <a:pt x="322" y="223"/>
                    <a:pt x="423" y="89"/>
                    <a:pt x="490" y="11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95" name="Google Shape;17695;p24"/>
            <p:cNvSpPr/>
            <p:nvPr/>
          </p:nvSpPr>
          <p:spPr>
            <a:xfrm flipH="1">
              <a:off x="999642" y="-598432"/>
              <a:ext cx="54778" cy="39531"/>
            </a:xfrm>
            <a:custGeom>
              <a:avLst/>
              <a:gdLst/>
              <a:ahLst/>
              <a:cxnLst/>
              <a:rect l="l" t="t" r="r" b="b"/>
              <a:pathLst>
                <a:path w="679" h="490" extrusionOk="0">
                  <a:moveTo>
                    <a:pt x="656" y="0"/>
                  </a:moveTo>
                  <a:cubicBezTo>
                    <a:pt x="545" y="89"/>
                    <a:pt x="467" y="211"/>
                    <a:pt x="367" y="312"/>
                  </a:cubicBezTo>
                  <a:cubicBezTo>
                    <a:pt x="267" y="401"/>
                    <a:pt x="134" y="467"/>
                    <a:pt x="0" y="490"/>
                  </a:cubicBezTo>
                  <a:cubicBezTo>
                    <a:pt x="134" y="467"/>
                    <a:pt x="267" y="411"/>
                    <a:pt x="378" y="322"/>
                  </a:cubicBezTo>
                  <a:cubicBezTo>
                    <a:pt x="490" y="233"/>
                    <a:pt x="567" y="122"/>
                    <a:pt x="678" y="45"/>
                  </a:cubicBezTo>
                  <a:lnTo>
                    <a:pt x="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96" name="Google Shape;17696;p24"/>
            <p:cNvSpPr/>
            <p:nvPr/>
          </p:nvSpPr>
          <p:spPr>
            <a:xfrm flipH="1">
              <a:off x="1050791" y="-595770"/>
              <a:ext cx="35094" cy="14441"/>
            </a:xfrm>
            <a:custGeom>
              <a:avLst/>
              <a:gdLst/>
              <a:ahLst/>
              <a:cxnLst/>
              <a:rect l="l" t="t" r="r" b="b"/>
              <a:pathLst>
                <a:path w="435" h="179" extrusionOk="0">
                  <a:moveTo>
                    <a:pt x="356" y="0"/>
                  </a:moveTo>
                  <a:cubicBezTo>
                    <a:pt x="234" y="78"/>
                    <a:pt x="134" y="123"/>
                    <a:pt x="0" y="178"/>
                  </a:cubicBezTo>
                  <a:cubicBezTo>
                    <a:pt x="134" y="145"/>
                    <a:pt x="301" y="78"/>
                    <a:pt x="435" y="22"/>
                  </a:cubicBezTo>
                  <a:lnTo>
                    <a:pt x="3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97" name="Google Shape;17697;p24"/>
            <p:cNvSpPr/>
            <p:nvPr/>
          </p:nvSpPr>
          <p:spPr>
            <a:xfrm flipH="1">
              <a:off x="1009485" y="-629331"/>
              <a:ext cx="81804" cy="32754"/>
            </a:xfrm>
            <a:custGeom>
              <a:avLst/>
              <a:gdLst/>
              <a:ahLst/>
              <a:cxnLst/>
              <a:rect l="l" t="t" r="r" b="b"/>
              <a:pathLst>
                <a:path w="1014" h="406" extrusionOk="0">
                  <a:moveTo>
                    <a:pt x="189" y="0"/>
                  </a:moveTo>
                  <a:cubicBezTo>
                    <a:pt x="126" y="0"/>
                    <a:pt x="63" y="8"/>
                    <a:pt x="1" y="16"/>
                  </a:cubicBezTo>
                  <a:cubicBezTo>
                    <a:pt x="45" y="10"/>
                    <a:pt x="90" y="8"/>
                    <a:pt x="134" y="8"/>
                  </a:cubicBezTo>
                  <a:cubicBezTo>
                    <a:pt x="179" y="8"/>
                    <a:pt x="223" y="10"/>
                    <a:pt x="268" y="16"/>
                  </a:cubicBezTo>
                  <a:cubicBezTo>
                    <a:pt x="357" y="27"/>
                    <a:pt x="446" y="50"/>
                    <a:pt x="524" y="82"/>
                  </a:cubicBezTo>
                  <a:cubicBezTo>
                    <a:pt x="690" y="149"/>
                    <a:pt x="824" y="260"/>
                    <a:pt x="924" y="405"/>
                  </a:cubicBezTo>
                  <a:lnTo>
                    <a:pt x="1013" y="405"/>
                  </a:lnTo>
                  <a:cubicBezTo>
                    <a:pt x="902" y="260"/>
                    <a:pt x="702" y="116"/>
                    <a:pt x="535" y="50"/>
                  </a:cubicBezTo>
                  <a:cubicBezTo>
                    <a:pt x="446" y="27"/>
                    <a:pt x="357" y="5"/>
                    <a:pt x="268" y="5"/>
                  </a:cubicBezTo>
                  <a:cubicBezTo>
                    <a:pt x="241" y="2"/>
                    <a:pt x="215" y="0"/>
                    <a:pt x="18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98" name="Google Shape;17698;p24"/>
            <p:cNvSpPr/>
            <p:nvPr/>
          </p:nvSpPr>
          <p:spPr>
            <a:xfrm flipH="1">
              <a:off x="1031993" y="-612793"/>
              <a:ext cx="43161" cy="17991"/>
            </a:xfrm>
            <a:custGeom>
              <a:avLst/>
              <a:gdLst/>
              <a:ahLst/>
              <a:cxnLst/>
              <a:rect l="l" t="t" r="r" b="b"/>
              <a:pathLst>
                <a:path w="535" h="223" extrusionOk="0">
                  <a:moveTo>
                    <a:pt x="1" y="0"/>
                  </a:moveTo>
                  <a:cubicBezTo>
                    <a:pt x="90" y="11"/>
                    <a:pt x="179" y="45"/>
                    <a:pt x="257" y="89"/>
                  </a:cubicBezTo>
                  <a:cubicBezTo>
                    <a:pt x="290" y="100"/>
                    <a:pt x="335" y="122"/>
                    <a:pt x="368" y="156"/>
                  </a:cubicBezTo>
                  <a:cubicBezTo>
                    <a:pt x="401" y="178"/>
                    <a:pt x="424" y="189"/>
                    <a:pt x="457" y="223"/>
                  </a:cubicBezTo>
                  <a:lnTo>
                    <a:pt x="535" y="200"/>
                  </a:lnTo>
                  <a:cubicBezTo>
                    <a:pt x="502" y="178"/>
                    <a:pt x="435" y="134"/>
                    <a:pt x="391" y="111"/>
                  </a:cubicBezTo>
                  <a:cubicBezTo>
                    <a:pt x="357" y="89"/>
                    <a:pt x="312" y="67"/>
                    <a:pt x="268" y="55"/>
                  </a:cubicBezTo>
                  <a:cubicBezTo>
                    <a:pt x="179" y="23"/>
                    <a:pt x="90" y="0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99" name="Google Shape;17699;p24"/>
            <p:cNvSpPr/>
            <p:nvPr/>
          </p:nvSpPr>
          <p:spPr>
            <a:xfrm flipH="1">
              <a:off x="968259" y="-634333"/>
              <a:ext cx="56634" cy="39531"/>
            </a:xfrm>
            <a:custGeom>
              <a:avLst/>
              <a:gdLst/>
              <a:ahLst/>
              <a:cxnLst/>
              <a:rect l="l" t="t" r="r" b="b"/>
              <a:pathLst>
                <a:path w="702" h="490" extrusionOk="0">
                  <a:moveTo>
                    <a:pt x="1" y="0"/>
                  </a:moveTo>
                  <a:lnTo>
                    <a:pt x="1" y="0"/>
                  </a:lnTo>
                  <a:cubicBezTo>
                    <a:pt x="68" y="23"/>
                    <a:pt x="134" y="45"/>
                    <a:pt x="201" y="78"/>
                  </a:cubicBezTo>
                  <a:cubicBezTo>
                    <a:pt x="268" y="100"/>
                    <a:pt x="334" y="134"/>
                    <a:pt x="401" y="167"/>
                  </a:cubicBezTo>
                  <a:cubicBezTo>
                    <a:pt x="468" y="201"/>
                    <a:pt x="524" y="245"/>
                    <a:pt x="557" y="312"/>
                  </a:cubicBezTo>
                  <a:cubicBezTo>
                    <a:pt x="601" y="367"/>
                    <a:pt x="635" y="434"/>
                    <a:pt x="668" y="490"/>
                  </a:cubicBezTo>
                  <a:lnTo>
                    <a:pt x="702" y="478"/>
                  </a:lnTo>
                  <a:cubicBezTo>
                    <a:pt x="657" y="411"/>
                    <a:pt x="624" y="356"/>
                    <a:pt x="579" y="290"/>
                  </a:cubicBezTo>
                  <a:cubicBezTo>
                    <a:pt x="535" y="233"/>
                    <a:pt x="468" y="189"/>
                    <a:pt x="413" y="156"/>
                  </a:cubicBezTo>
                  <a:cubicBezTo>
                    <a:pt x="346" y="122"/>
                    <a:pt x="279" y="100"/>
                    <a:pt x="212" y="67"/>
                  </a:cubicBezTo>
                  <a:cubicBezTo>
                    <a:pt x="146" y="45"/>
                    <a:pt x="68" y="23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00" name="Google Shape;17700;p24"/>
            <p:cNvSpPr/>
            <p:nvPr/>
          </p:nvSpPr>
          <p:spPr>
            <a:xfrm flipH="1">
              <a:off x="640797" y="-298076"/>
              <a:ext cx="149007" cy="144247"/>
            </a:xfrm>
            <a:custGeom>
              <a:avLst/>
              <a:gdLst/>
              <a:ahLst/>
              <a:cxnLst/>
              <a:rect l="l" t="t" r="r" b="b"/>
              <a:pathLst>
                <a:path w="1847" h="1788" extrusionOk="0">
                  <a:moveTo>
                    <a:pt x="533" y="0"/>
                  </a:moveTo>
                  <a:cubicBezTo>
                    <a:pt x="323" y="0"/>
                    <a:pt x="125" y="175"/>
                    <a:pt x="67" y="481"/>
                  </a:cubicBezTo>
                  <a:cubicBezTo>
                    <a:pt x="1" y="837"/>
                    <a:pt x="268" y="1171"/>
                    <a:pt x="546" y="1438"/>
                  </a:cubicBezTo>
                  <a:cubicBezTo>
                    <a:pt x="758" y="1658"/>
                    <a:pt x="1046" y="1787"/>
                    <a:pt x="1262" y="1787"/>
                  </a:cubicBezTo>
                  <a:cubicBezTo>
                    <a:pt x="1318" y="1787"/>
                    <a:pt x="1370" y="1778"/>
                    <a:pt x="1414" y="1760"/>
                  </a:cubicBezTo>
                  <a:cubicBezTo>
                    <a:pt x="1636" y="1671"/>
                    <a:pt x="1825" y="1416"/>
                    <a:pt x="1836" y="1204"/>
                  </a:cubicBezTo>
                  <a:cubicBezTo>
                    <a:pt x="1836" y="1204"/>
                    <a:pt x="1847" y="1070"/>
                    <a:pt x="1725" y="804"/>
                  </a:cubicBezTo>
                  <a:cubicBezTo>
                    <a:pt x="1602" y="548"/>
                    <a:pt x="1491" y="514"/>
                    <a:pt x="1302" y="415"/>
                  </a:cubicBezTo>
                  <a:cubicBezTo>
                    <a:pt x="1113" y="314"/>
                    <a:pt x="868" y="92"/>
                    <a:pt x="635" y="14"/>
                  </a:cubicBezTo>
                  <a:cubicBezTo>
                    <a:pt x="601" y="5"/>
                    <a:pt x="567" y="0"/>
                    <a:pt x="53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01" name="Google Shape;17701;p24"/>
            <p:cNvSpPr/>
            <p:nvPr/>
          </p:nvSpPr>
          <p:spPr>
            <a:xfrm flipH="1">
              <a:off x="690976" y="-270082"/>
              <a:ext cx="98827" cy="115849"/>
            </a:xfrm>
            <a:custGeom>
              <a:avLst/>
              <a:gdLst/>
              <a:ahLst/>
              <a:cxnLst/>
              <a:rect l="l" t="t" r="r" b="b"/>
              <a:pathLst>
                <a:path w="1225" h="1436" extrusionOk="0">
                  <a:moveTo>
                    <a:pt x="112" y="1"/>
                  </a:moveTo>
                  <a:cubicBezTo>
                    <a:pt x="90" y="45"/>
                    <a:pt x="79" y="90"/>
                    <a:pt x="67" y="134"/>
                  </a:cubicBezTo>
                  <a:cubicBezTo>
                    <a:pt x="1" y="490"/>
                    <a:pt x="268" y="824"/>
                    <a:pt x="546" y="1091"/>
                  </a:cubicBezTo>
                  <a:cubicBezTo>
                    <a:pt x="735" y="1291"/>
                    <a:pt x="991" y="1413"/>
                    <a:pt x="1202" y="1435"/>
                  </a:cubicBezTo>
                  <a:cubicBezTo>
                    <a:pt x="1224" y="1358"/>
                    <a:pt x="1213" y="1280"/>
                    <a:pt x="1191" y="1213"/>
                  </a:cubicBezTo>
                  <a:cubicBezTo>
                    <a:pt x="1135" y="1035"/>
                    <a:pt x="1024" y="879"/>
                    <a:pt x="913" y="746"/>
                  </a:cubicBezTo>
                  <a:cubicBezTo>
                    <a:pt x="779" y="602"/>
                    <a:pt x="646" y="468"/>
                    <a:pt x="502" y="345"/>
                  </a:cubicBezTo>
                  <a:lnTo>
                    <a:pt x="268" y="145"/>
                  </a:lnTo>
                  <a:cubicBezTo>
                    <a:pt x="223" y="101"/>
                    <a:pt x="168" y="45"/>
                    <a:pt x="1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02" name="Google Shape;17702;p24"/>
            <p:cNvSpPr/>
            <p:nvPr/>
          </p:nvSpPr>
          <p:spPr>
            <a:xfrm flipH="1">
              <a:off x="693638" y="-225146"/>
              <a:ext cx="66476" cy="18959"/>
            </a:xfrm>
            <a:custGeom>
              <a:avLst/>
              <a:gdLst/>
              <a:ahLst/>
              <a:cxnLst/>
              <a:rect l="l" t="t" r="r" b="b"/>
              <a:pathLst>
                <a:path w="824" h="235" extrusionOk="0">
                  <a:moveTo>
                    <a:pt x="789" y="0"/>
                  </a:moveTo>
                  <a:cubicBezTo>
                    <a:pt x="745" y="55"/>
                    <a:pt x="690" y="100"/>
                    <a:pt x="634" y="144"/>
                  </a:cubicBezTo>
                  <a:cubicBezTo>
                    <a:pt x="567" y="178"/>
                    <a:pt x="500" y="211"/>
                    <a:pt x="434" y="211"/>
                  </a:cubicBezTo>
                  <a:cubicBezTo>
                    <a:pt x="418" y="212"/>
                    <a:pt x="402" y="213"/>
                    <a:pt x="386" y="213"/>
                  </a:cubicBezTo>
                  <a:cubicBezTo>
                    <a:pt x="258" y="213"/>
                    <a:pt x="129" y="173"/>
                    <a:pt x="0" y="134"/>
                  </a:cubicBezTo>
                  <a:lnTo>
                    <a:pt x="0" y="134"/>
                  </a:lnTo>
                  <a:cubicBezTo>
                    <a:pt x="131" y="184"/>
                    <a:pt x="254" y="235"/>
                    <a:pt x="392" y="235"/>
                  </a:cubicBezTo>
                  <a:cubicBezTo>
                    <a:pt x="406" y="235"/>
                    <a:pt x="420" y="234"/>
                    <a:pt x="434" y="233"/>
                  </a:cubicBezTo>
                  <a:cubicBezTo>
                    <a:pt x="512" y="233"/>
                    <a:pt x="579" y="211"/>
                    <a:pt x="645" y="166"/>
                  </a:cubicBezTo>
                  <a:cubicBezTo>
                    <a:pt x="712" y="134"/>
                    <a:pt x="767" y="77"/>
                    <a:pt x="823" y="22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03" name="Google Shape;17703;p24"/>
            <p:cNvSpPr/>
            <p:nvPr/>
          </p:nvSpPr>
          <p:spPr>
            <a:xfrm flipH="1">
              <a:off x="656931" y="-210785"/>
              <a:ext cx="64621" cy="25735"/>
            </a:xfrm>
            <a:custGeom>
              <a:avLst/>
              <a:gdLst/>
              <a:ahLst/>
              <a:cxnLst/>
              <a:rect l="l" t="t" r="r" b="b"/>
              <a:pathLst>
                <a:path w="801" h="319" extrusionOk="0">
                  <a:moveTo>
                    <a:pt x="779" y="0"/>
                  </a:moveTo>
                  <a:cubicBezTo>
                    <a:pt x="712" y="33"/>
                    <a:pt x="645" y="55"/>
                    <a:pt x="578" y="89"/>
                  </a:cubicBezTo>
                  <a:cubicBezTo>
                    <a:pt x="523" y="122"/>
                    <a:pt x="456" y="166"/>
                    <a:pt x="400" y="200"/>
                  </a:cubicBezTo>
                  <a:cubicBezTo>
                    <a:pt x="367" y="222"/>
                    <a:pt x="345" y="245"/>
                    <a:pt x="311" y="255"/>
                  </a:cubicBezTo>
                  <a:lnTo>
                    <a:pt x="212" y="289"/>
                  </a:lnTo>
                  <a:cubicBezTo>
                    <a:pt x="173" y="302"/>
                    <a:pt x="134" y="308"/>
                    <a:pt x="93" y="308"/>
                  </a:cubicBezTo>
                  <a:cubicBezTo>
                    <a:pt x="64" y="308"/>
                    <a:pt x="33" y="305"/>
                    <a:pt x="0" y="300"/>
                  </a:cubicBezTo>
                  <a:lnTo>
                    <a:pt x="0" y="300"/>
                  </a:lnTo>
                  <a:cubicBezTo>
                    <a:pt x="39" y="313"/>
                    <a:pt x="83" y="318"/>
                    <a:pt x="126" y="318"/>
                  </a:cubicBezTo>
                  <a:cubicBezTo>
                    <a:pt x="155" y="318"/>
                    <a:pt x="184" y="316"/>
                    <a:pt x="212" y="311"/>
                  </a:cubicBezTo>
                  <a:cubicBezTo>
                    <a:pt x="245" y="300"/>
                    <a:pt x="289" y="289"/>
                    <a:pt x="323" y="278"/>
                  </a:cubicBezTo>
                  <a:cubicBezTo>
                    <a:pt x="356" y="267"/>
                    <a:pt x="378" y="245"/>
                    <a:pt x="412" y="233"/>
                  </a:cubicBezTo>
                  <a:cubicBezTo>
                    <a:pt x="479" y="200"/>
                    <a:pt x="534" y="166"/>
                    <a:pt x="601" y="133"/>
                  </a:cubicBezTo>
                  <a:lnTo>
                    <a:pt x="801" y="67"/>
                  </a:lnTo>
                  <a:lnTo>
                    <a:pt x="77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04" name="Google Shape;17704;p24"/>
            <p:cNvSpPr/>
            <p:nvPr/>
          </p:nvSpPr>
          <p:spPr>
            <a:xfrm flipH="1">
              <a:off x="718809" y="-262902"/>
              <a:ext cx="33319" cy="31463"/>
            </a:xfrm>
            <a:custGeom>
              <a:avLst/>
              <a:gdLst/>
              <a:ahLst/>
              <a:cxnLst/>
              <a:rect l="l" t="t" r="r" b="b"/>
              <a:pathLst>
                <a:path w="413" h="390" extrusionOk="0">
                  <a:moveTo>
                    <a:pt x="1" y="1"/>
                  </a:moveTo>
                  <a:cubicBezTo>
                    <a:pt x="57" y="1"/>
                    <a:pt x="90" y="34"/>
                    <a:pt x="124" y="68"/>
                  </a:cubicBezTo>
                  <a:lnTo>
                    <a:pt x="235" y="157"/>
                  </a:lnTo>
                  <a:lnTo>
                    <a:pt x="335" y="256"/>
                  </a:lnTo>
                  <a:cubicBezTo>
                    <a:pt x="346" y="279"/>
                    <a:pt x="346" y="301"/>
                    <a:pt x="357" y="323"/>
                  </a:cubicBezTo>
                  <a:cubicBezTo>
                    <a:pt x="368" y="345"/>
                    <a:pt x="379" y="368"/>
                    <a:pt x="401" y="390"/>
                  </a:cubicBezTo>
                  <a:lnTo>
                    <a:pt x="413" y="357"/>
                  </a:lnTo>
                  <a:cubicBezTo>
                    <a:pt x="391" y="345"/>
                    <a:pt x="379" y="279"/>
                    <a:pt x="346" y="246"/>
                  </a:cubicBezTo>
                  <a:lnTo>
                    <a:pt x="246" y="145"/>
                  </a:lnTo>
                  <a:lnTo>
                    <a:pt x="134" y="56"/>
                  </a:lnTo>
                  <a:cubicBezTo>
                    <a:pt x="101" y="23"/>
                    <a:pt x="57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05" name="Google Shape;17705;p24"/>
            <p:cNvSpPr/>
            <p:nvPr/>
          </p:nvSpPr>
          <p:spPr>
            <a:xfrm flipH="1">
              <a:off x="662255" y="-275407"/>
              <a:ext cx="58409" cy="65508"/>
            </a:xfrm>
            <a:custGeom>
              <a:avLst/>
              <a:gdLst/>
              <a:ahLst/>
              <a:cxnLst/>
              <a:rect l="l" t="t" r="r" b="b"/>
              <a:pathLst>
                <a:path w="724" h="812" extrusionOk="0">
                  <a:moveTo>
                    <a:pt x="1" y="0"/>
                  </a:moveTo>
                  <a:lnTo>
                    <a:pt x="423" y="345"/>
                  </a:lnTo>
                  <a:cubicBezTo>
                    <a:pt x="468" y="378"/>
                    <a:pt x="501" y="411"/>
                    <a:pt x="534" y="434"/>
                  </a:cubicBezTo>
                  <a:cubicBezTo>
                    <a:pt x="567" y="467"/>
                    <a:pt x="579" y="500"/>
                    <a:pt x="590" y="545"/>
                  </a:cubicBezTo>
                  <a:lnTo>
                    <a:pt x="668" y="812"/>
                  </a:lnTo>
                  <a:lnTo>
                    <a:pt x="723" y="789"/>
                  </a:lnTo>
                  <a:lnTo>
                    <a:pt x="634" y="534"/>
                  </a:lnTo>
                  <a:cubicBezTo>
                    <a:pt x="623" y="478"/>
                    <a:pt x="601" y="434"/>
                    <a:pt x="557" y="411"/>
                  </a:cubicBezTo>
                  <a:cubicBezTo>
                    <a:pt x="523" y="378"/>
                    <a:pt x="478" y="356"/>
                    <a:pt x="445" y="32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06" name="Google Shape;17706;p24"/>
            <p:cNvSpPr/>
            <p:nvPr/>
          </p:nvSpPr>
          <p:spPr>
            <a:xfrm flipH="1">
              <a:off x="491788" y="-353743"/>
              <a:ext cx="120367" cy="174258"/>
            </a:xfrm>
            <a:custGeom>
              <a:avLst/>
              <a:gdLst/>
              <a:ahLst/>
              <a:cxnLst/>
              <a:rect l="l" t="t" r="r" b="b"/>
              <a:pathLst>
                <a:path w="1492" h="2160" extrusionOk="0">
                  <a:moveTo>
                    <a:pt x="514" y="1"/>
                  </a:moveTo>
                  <a:cubicBezTo>
                    <a:pt x="492" y="1"/>
                    <a:pt x="469" y="1"/>
                    <a:pt x="446" y="3"/>
                  </a:cubicBezTo>
                  <a:cubicBezTo>
                    <a:pt x="157" y="37"/>
                    <a:pt x="57" y="137"/>
                    <a:pt x="35" y="270"/>
                  </a:cubicBezTo>
                  <a:cubicBezTo>
                    <a:pt x="1" y="393"/>
                    <a:pt x="346" y="1382"/>
                    <a:pt x="457" y="1616"/>
                  </a:cubicBezTo>
                  <a:cubicBezTo>
                    <a:pt x="579" y="1849"/>
                    <a:pt x="702" y="2050"/>
                    <a:pt x="813" y="2106"/>
                  </a:cubicBezTo>
                  <a:cubicBezTo>
                    <a:pt x="813" y="2106"/>
                    <a:pt x="863" y="2160"/>
                    <a:pt x="948" y="2160"/>
                  </a:cubicBezTo>
                  <a:cubicBezTo>
                    <a:pt x="991" y="2160"/>
                    <a:pt x="1043" y="2146"/>
                    <a:pt x="1102" y="2106"/>
                  </a:cubicBezTo>
                  <a:cubicBezTo>
                    <a:pt x="1291" y="1983"/>
                    <a:pt x="1469" y="1594"/>
                    <a:pt x="1436" y="1271"/>
                  </a:cubicBezTo>
                  <a:cubicBezTo>
                    <a:pt x="1402" y="949"/>
                    <a:pt x="1491" y="549"/>
                    <a:pt x="1214" y="326"/>
                  </a:cubicBezTo>
                  <a:cubicBezTo>
                    <a:pt x="947" y="121"/>
                    <a:pt x="775" y="1"/>
                    <a:pt x="5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07" name="Google Shape;17707;p24"/>
            <p:cNvSpPr/>
            <p:nvPr/>
          </p:nvSpPr>
          <p:spPr>
            <a:xfrm flipH="1">
              <a:off x="556408" y="-353501"/>
              <a:ext cx="55746" cy="125692"/>
            </a:xfrm>
            <a:custGeom>
              <a:avLst/>
              <a:gdLst/>
              <a:ahLst/>
              <a:cxnLst/>
              <a:rect l="l" t="t" r="r" b="b"/>
              <a:pathLst>
                <a:path w="691" h="1558" extrusionOk="0">
                  <a:moveTo>
                    <a:pt x="446" y="0"/>
                  </a:moveTo>
                  <a:cubicBezTo>
                    <a:pt x="157" y="34"/>
                    <a:pt x="57" y="134"/>
                    <a:pt x="35" y="267"/>
                  </a:cubicBezTo>
                  <a:cubicBezTo>
                    <a:pt x="1" y="378"/>
                    <a:pt x="302" y="1246"/>
                    <a:pt x="435" y="1557"/>
                  </a:cubicBezTo>
                  <a:cubicBezTo>
                    <a:pt x="457" y="1535"/>
                    <a:pt x="468" y="1513"/>
                    <a:pt x="490" y="1491"/>
                  </a:cubicBezTo>
                  <a:cubicBezTo>
                    <a:pt x="591" y="1357"/>
                    <a:pt x="658" y="1191"/>
                    <a:pt x="668" y="1013"/>
                  </a:cubicBezTo>
                  <a:cubicBezTo>
                    <a:pt x="690" y="835"/>
                    <a:pt x="646" y="667"/>
                    <a:pt x="591" y="501"/>
                  </a:cubicBezTo>
                  <a:lnTo>
                    <a:pt x="524" y="234"/>
                  </a:lnTo>
                  <a:cubicBezTo>
                    <a:pt x="513" y="156"/>
                    <a:pt x="502" y="78"/>
                    <a:pt x="5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08" name="Google Shape;17708;p24"/>
            <p:cNvSpPr/>
            <p:nvPr/>
          </p:nvSpPr>
          <p:spPr>
            <a:xfrm flipH="1">
              <a:off x="509777" y="-244024"/>
              <a:ext cx="39531" cy="56715"/>
            </a:xfrm>
            <a:custGeom>
              <a:avLst/>
              <a:gdLst/>
              <a:ahLst/>
              <a:cxnLst/>
              <a:rect l="l" t="t" r="r" b="b"/>
              <a:pathLst>
                <a:path w="490" h="703" extrusionOk="0">
                  <a:moveTo>
                    <a:pt x="479" y="0"/>
                  </a:moveTo>
                  <a:lnTo>
                    <a:pt x="479" y="12"/>
                  </a:lnTo>
                  <a:cubicBezTo>
                    <a:pt x="479" y="12"/>
                    <a:pt x="490" y="0"/>
                    <a:pt x="479" y="0"/>
                  </a:cubicBezTo>
                  <a:close/>
                  <a:moveTo>
                    <a:pt x="445" y="34"/>
                  </a:moveTo>
                  <a:lnTo>
                    <a:pt x="445" y="34"/>
                  </a:lnTo>
                  <a:cubicBezTo>
                    <a:pt x="435" y="45"/>
                    <a:pt x="423" y="67"/>
                    <a:pt x="412" y="78"/>
                  </a:cubicBezTo>
                  <a:cubicBezTo>
                    <a:pt x="401" y="111"/>
                    <a:pt x="379" y="145"/>
                    <a:pt x="368" y="190"/>
                  </a:cubicBezTo>
                  <a:cubicBezTo>
                    <a:pt x="346" y="256"/>
                    <a:pt x="323" y="334"/>
                    <a:pt x="301" y="400"/>
                  </a:cubicBezTo>
                  <a:cubicBezTo>
                    <a:pt x="279" y="479"/>
                    <a:pt x="245" y="545"/>
                    <a:pt x="190" y="590"/>
                  </a:cubicBezTo>
                  <a:cubicBezTo>
                    <a:pt x="168" y="612"/>
                    <a:pt x="134" y="634"/>
                    <a:pt x="101" y="634"/>
                  </a:cubicBezTo>
                  <a:cubicBezTo>
                    <a:pt x="87" y="639"/>
                    <a:pt x="73" y="641"/>
                    <a:pt x="61" y="641"/>
                  </a:cubicBezTo>
                  <a:cubicBezTo>
                    <a:pt x="44" y="641"/>
                    <a:pt x="30" y="636"/>
                    <a:pt x="23" y="623"/>
                  </a:cubicBezTo>
                  <a:lnTo>
                    <a:pt x="0" y="690"/>
                  </a:lnTo>
                  <a:cubicBezTo>
                    <a:pt x="19" y="699"/>
                    <a:pt x="36" y="703"/>
                    <a:pt x="52" y="703"/>
                  </a:cubicBezTo>
                  <a:cubicBezTo>
                    <a:pt x="74" y="703"/>
                    <a:pt x="93" y="696"/>
                    <a:pt x="112" y="690"/>
                  </a:cubicBezTo>
                  <a:cubicBezTo>
                    <a:pt x="156" y="679"/>
                    <a:pt x="190" y="657"/>
                    <a:pt x="223" y="623"/>
                  </a:cubicBezTo>
                  <a:cubicBezTo>
                    <a:pt x="279" y="568"/>
                    <a:pt x="312" y="489"/>
                    <a:pt x="334" y="412"/>
                  </a:cubicBezTo>
                  <a:cubicBezTo>
                    <a:pt x="356" y="334"/>
                    <a:pt x="368" y="267"/>
                    <a:pt x="390" y="190"/>
                  </a:cubicBezTo>
                  <a:cubicBezTo>
                    <a:pt x="390" y="156"/>
                    <a:pt x="401" y="123"/>
                    <a:pt x="423" y="89"/>
                  </a:cubicBezTo>
                  <a:cubicBezTo>
                    <a:pt x="435" y="67"/>
                    <a:pt x="445" y="56"/>
                    <a:pt x="445" y="34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09" name="Google Shape;17709;p24"/>
            <p:cNvSpPr/>
            <p:nvPr/>
          </p:nvSpPr>
          <p:spPr>
            <a:xfrm flipH="1">
              <a:off x="549228" y="-255722"/>
              <a:ext cx="27833" cy="53003"/>
            </a:xfrm>
            <a:custGeom>
              <a:avLst/>
              <a:gdLst/>
              <a:ahLst/>
              <a:cxnLst/>
              <a:rect l="l" t="t" r="r" b="b"/>
              <a:pathLst>
                <a:path w="345" h="657" extrusionOk="0">
                  <a:moveTo>
                    <a:pt x="0" y="1"/>
                  </a:moveTo>
                  <a:lnTo>
                    <a:pt x="55" y="167"/>
                  </a:lnTo>
                  <a:cubicBezTo>
                    <a:pt x="67" y="212"/>
                    <a:pt x="89" y="268"/>
                    <a:pt x="111" y="323"/>
                  </a:cubicBezTo>
                  <a:cubicBezTo>
                    <a:pt x="122" y="379"/>
                    <a:pt x="167" y="424"/>
                    <a:pt x="200" y="468"/>
                  </a:cubicBezTo>
                  <a:lnTo>
                    <a:pt x="322" y="657"/>
                  </a:lnTo>
                  <a:lnTo>
                    <a:pt x="344" y="568"/>
                  </a:lnTo>
                  <a:lnTo>
                    <a:pt x="233" y="446"/>
                  </a:lnTo>
                  <a:cubicBezTo>
                    <a:pt x="200" y="401"/>
                    <a:pt x="156" y="357"/>
                    <a:pt x="144" y="312"/>
                  </a:cubicBezTo>
                  <a:cubicBezTo>
                    <a:pt x="111" y="256"/>
                    <a:pt x="89" y="212"/>
                    <a:pt x="67" y="15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10" name="Google Shape;17710;p24"/>
            <p:cNvSpPr/>
            <p:nvPr/>
          </p:nvSpPr>
          <p:spPr>
            <a:xfrm flipH="1">
              <a:off x="507922" y="-279037"/>
              <a:ext cx="43161" cy="58409"/>
            </a:xfrm>
            <a:custGeom>
              <a:avLst/>
              <a:gdLst/>
              <a:ahLst/>
              <a:cxnLst/>
              <a:rect l="l" t="t" r="r" b="b"/>
              <a:pathLst>
                <a:path w="535" h="724" extrusionOk="0">
                  <a:moveTo>
                    <a:pt x="534" y="1"/>
                  </a:moveTo>
                  <a:cubicBezTo>
                    <a:pt x="457" y="123"/>
                    <a:pt x="390" y="256"/>
                    <a:pt x="301" y="379"/>
                  </a:cubicBezTo>
                  <a:lnTo>
                    <a:pt x="167" y="545"/>
                  </a:lnTo>
                  <a:cubicBezTo>
                    <a:pt x="111" y="601"/>
                    <a:pt x="56" y="646"/>
                    <a:pt x="0" y="668"/>
                  </a:cubicBezTo>
                  <a:lnTo>
                    <a:pt x="22" y="723"/>
                  </a:lnTo>
                  <a:cubicBezTo>
                    <a:pt x="89" y="690"/>
                    <a:pt x="156" y="634"/>
                    <a:pt x="200" y="579"/>
                  </a:cubicBezTo>
                  <a:cubicBezTo>
                    <a:pt x="245" y="512"/>
                    <a:pt x="289" y="456"/>
                    <a:pt x="323" y="390"/>
                  </a:cubicBezTo>
                  <a:cubicBezTo>
                    <a:pt x="401" y="268"/>
                    <a:pt x="467" y="134"/>
                    <a:pt x="5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11" name="Google Shape;17711;p24"/>
            <p:cNvSpPr/>
            <p:nvPr/>
          </p:nvSpPr>
          <p:spPr>
            <a:xfrm flipH="1">
              <a:off x="549228" y="-300577"/>
              <a:ext cx="42193" cy="55746"/>
            </a:xfrm>
            <a:custGeom>
              <a:avLst/>
              <a:gdLst/>
              <a:ahLst/>
              <a:cxnLst/>
              <a:rect l="l" t="t" r="r" b="b"/>
              <a:pathLst>
                <a:path w="523" h="691" extrusionOk="0">
                  <a:moveTo>
                    <a:pt x="0" y="1"/>
                  </a:moveTo>
                  <a:cubicBezTo>
                    <a:pt x="67" y="34"/>
                    <a:pt x="111" y="90"/>
                    <a:pt x="144" y="157"/>
                  </a:cubicBezTo>
                  <a:cubicBezTo>
                    <a:pt x="189" y="212"/>
                    <a:pt x="211" y="278"/>
                    <a:pt x="245" y="345"/>
                  </a:cubicBezTo>
                  <a:cubicBezTo>
                    <a:pt x="278" y="412"/>
                    <a:pt x="322" y="468"/>
                    <a:pt x="367" y="523"/>
                  </a:cubicBezTo>
                  <a:cubicBezTo>
                    <a:pt x="389" y="557"/>
                    <a:pt x="411" y="579"/>
                    <a:pt x="433" y="612"/>
                  </a:cubicBezTo>
                  <a:cubicBezTo>
                    <a:pt x="445" y="624"/>
                    <a:pt x="467" y="634"/>
                    <a:pt x="478" y="646"/>
                  </a:cubicBezTo>
                  <a:lnTo>
                    <a:pt x="490" y="657"/>
                  </a:lnTo>
                  <a:cubicBezTo>
                    <a:pt x="490" y="668"/>
                    <a:pt x="512" y="690"/>
                    <a:pt x="512" y="690"/>
                  </a:cubicBezTo>
                  <a:cubicBezTo>
                    <a:pt x="522" y="690"/>
                    <a:pt x="522" y="634"/>
                    <a:pt x="522" y="634"/>
                  </a:cubicBezTo>
                  <a:lnTo>
                    <a:pt x="500" y="612"/>
                  </a:lnTo>
                  <a:lnTo>
                    <a:pt x="467" y="579"/>
                  </a:lnTo>
                  <a:cubicBezTo>
                    <a:pt x="445" y="557"/>
                    <a:pt x="411" y="535"/>
                    <a:pt x="389" y="501"/>
                  </a:cubicBezTo>
                  <a:cubicBezTo>
                    <a:pt x="345" y="456"/>
                    <a:pt x="300" y="390"/>
                    <a:pt x="267" y="334"/>
                  </a:cubicBezTo>
                  <a:cubicBezTo>
                    <a:pt x="233" y="268"/>
                    <a:pt x="200" y="212"/>
                    <a:pt x="156" y="145"/>
                  </a:cubicBezTo>
                  <a:cubicBezTo>
                    <a:pt x="122" y="90"/>
                    <a:pt x="67" y="34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12" name="Google Shape;17712;p24"/>
            <p:cNvSpPr/>
            <p:nvPr/>
          </p:nvSpPr>
          <p:spPr>
            <a:xfrm flipH="1">
              <a:off x="545678" y="-272744"/>
              <a:ext cx="81" cy="8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13" name="Google Shape;17713;p24"/>
            <p:cNvSpPr/>
            <p:nvPr/>
          </p:nvSpPr>
          <p:spPr>
            <a:xfrm flipH="1">
              <a:off x="518732" y="-309452"/>
              <a:ext cx="27833" cy="38563"/>
            </a:xfrm>
            <a:custGeom>
              <a:avLst/>
              <a:gdLst/>
              <a:ahLst/>
              <a:cxnLst/>
              <a:rect l="l" t="t" r="r" b="b"/>
              <a:pathLst>
                <a:path w="345" h="478" extrusionOk="0">
                  <a:moveTo>
                    <a:pt x="344" y="1"/>
                  </a:moveTo>
                  <a:lnTo>
                    <a:pt x="344" y="1"/>
                  </a:lnTo>
                  <a:cubicBezTo>
                    <a:pt x="333" y="45"/>
                    <a:pt x="300" y="77"/>
                    <a:pt x="267" y="111"/>
                  </a:cubicBezTo>
                  <a:lnTo>
                    <a:pt x="189" y="222"/>
                  </a:lnTo>
                  <a:lnTo>
                    <a:pt x="100" y="333"/>
                  </a:lnTo>
                  <a:cubicBezTo>
                    <a:pt x="78" y="366"/>
                    <a:pt x="55" y="400"/>
                    <a:pt x="23" y="422"/>
                  </a:cubicBezTo>
                  <a:lnTo>
                    <a:pt x="0" y="422"/>
                  </a:lnTo>
                  <a:lnTo>
                    <a:pt x="11" y="455"/>
                  </a:lnTo>
                  <a:lnTo>
                    <a:pt x="23" y="477"/>
                  </a:lnTo>
                  <a:cubicBezTo>
                    <a:pt x="55" y="444"/>
                    <a:pt x="100" y="388"/>
                    <a:pt x="122" y="344"/>
                  </a:cubicBezTo>
                  <a:lnTo>
                    <a:pt x="200" y="233"/>
                  </a:lnTo>
                  <a:lnTo>
                    <a:pt x="278" y="121"/>
                  </a:lnTo>
                  <a:cubicBezTo>
                    <a:pt x="300" y="77"/>
                    <a:pt x="333" y="45"/>
                    <a:pt x="34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14" name="Google Shape;17714;p24"/>
            <p:cNvSpPr/>
            <p:nvPr/>
          </p:nvSpPr>
          <p:spPr>
            <a:xfrm flipH="1">
              <a:off x="656932" y="-583023"/>
              <a:ext cx="144489" cy="136260"/>
            </a:xfrm>
            <a:custGeom>
              <a:avLst/>
              <a:gdLst/>
              <a:ahLst/>
              <a:cxnLst/>
              <a:rect l="l" t="t" r="r" b="b"/>
              <a:pathLst>
                <a:path w="1791" h="1689" extrusionOk="0">
                  <a:moveTo>
                    <a:pt x="610" y="0"/>
                  </a:moveTo>
                  <a:cubicBezTo>
                    <a:pt x="328" y="0"/>
                    <a:pt x="177" y="122"/>
                    <a:pt x="100" y="410"/>
                  </a:cubicBezTo>
                  <a:cubicBezTo>
                    <a:pt x="1" y="754"/>
                    <a:pt x="323" y="999"/>
                    <a:pt x="534" y="1177"/>
                  </a:cubicBezTo>
                  <a:cubicBezTo>
                    <a:pt x="745" y="1355"/>
                    <a:pt x="901" y="1589"/>
                    <a:pt x="1046" y="1688"/>
                  </a:cubicBezTo>
                  <a:lnTo>
                    <a:pt x="1035" y="1544"/>
                  </a:lnTo>
                  <a:cubicBezTo>
                    <a:pt x="1035" y="1544"/>
                    <a:pt x="1046" y="1510"/>
                    <a:pt x="1101" y="1488"/>
                  </a:cubicBezTo>
                  <a:cubicBezTo>
                    <a:pt x="1110" y="1482"/>
                    <a:pt x="1117" y="1480"/>
                    <a:pt x="1125" y="1480"/>
                  </a:cubicBezTo>
                  <a:cubicBezTo>
                    <a:pt x="1135" y="1480"/>
                    <a:pt x="1146" y="1482"/>
                    <a:pt x="1163" y="1482"/>
                  </a:cubicBezTo>
                  <a:cubicBezTo>
                    <a:pt x="1205" y="1482"/>
                    <a:pt x="1285" y="1468"/>
                    <a:pt x="1469" y="1366"/>
                  </a:cubicBezTo>
                  <a:cubicBezTo>
                    <a:pt x="1791" y="1199"/>
                    <a:pt x="1724" y="699"/>
                    <a:pt x="1580" y="443"/>
                  </a:cubicBezTo>
                  <a:cubicBezTo>
                    <a:pt x="1435" y="176"/>
                    <a:pt x="1123" y="54"/>
                    <a:pt x="757" y="9"/>
                  </a:cubicBezTo>
                  <a:cubicBezTo>
                    <a:pt x="704" y="3"/>
                    <a:pt x="656" y="0"/>
                    <a:pt x="6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15" name="Google Shape;17715;p24"/>
            <p:cNvSpPr/>
            <p:nvPr/>
          </p:nvSpPr>
          <p:spPr>
            <a:xfrm flipH="1">
              <a:off x="733170" y="-583265"/>
              <a:ext cx="68251" cy="106894"/>
            </a:xfrm>
            <a:custGeom>
              <a:avLst/>
              <a:gdLst/>
              <a:ahLst/>
              <a:cxnLst/>
              <a:rect l="l" t="t" r="r" b="b"/>
              <a:pathLst>
                <a:path w="846" h="1325" extrusionOk="0">
                  <a:moveTo>
                    <a:pt x="534" y="1"/>
                  </a:moveTo>
                  <a:cubicBezTo>
                    <a:pt x="300" y="23"/>
                    <a:pt x="167" y="157"/>
                    <a:pt x="100" y="413"/>
                  </a:cubicBezTo>
                  <a:cubicBezTo>
                    <a:pt x="1" y="757"/>
                    <a:pt x="323" y="1002"/>
                    <a:pt x="534" y="1180"/>
                  </a:cubicBezTo>
                  <a:cubicBezTo>
                    <a:pt x="590" y="1224"/>
                    <a:pt x="634" y="1269"/>
                    <a:pt x="690" y="1325"/>
                  </a:cubicBezTo>
                  <a:cubicBezTo>
                    <a:pt x="745" y="1247"/>
                    <a:pt x="779" y="1135"/>
                    <a:pt x="790" y="1058"/>
                  </a:cubicBezTo>
                  <a:cubicBezTo>
                    <a:pt x="834" y="902"/>
                    <a:pt x="846" y="724"/>
                    <a:pt x="812" y="546"/>
                  </a:cubicBezTo>
                  <a:cubicBezTo>
                    <a:pt x="768" y="357"/>
                    <a:pt x="668" y="157"/>
                    <a:pt x="5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16" name="Google Shape;17716;p24"/>
            <p:cNvSpPr/>
            <p:nvPr/>
          </p:nvSpPr>
          <p:spPr>
            <a:xfrm flipH="1">
              <a:off x="683795" y="-518644"/>
              <a:ext cx="32431" cy="43161"/>
            </a:xfrm>
            <a:custGeom>
              <a:avLst/>
              <a:gdLst/>
              <a:ahLst/>
              <a:cxnLst/>
              <a:rect l="l" t="t" r="r" b="b"/>
              <a:pathLst>
                <a:path w="402" h="535" extrusionOk="0">
                  <a:moveTo>
                    <a:pt x="401" y="1"/>
                  </a:moveTo>
                  <a:lnTo>
                    <a:pt x="379" y="45"/>
                  </a:lnTo>
                  <a:cubicBezTo>
                    <a:pt x="368" y="67"/>
                    <a:pt x="357" y="90"/>
                    <a:pt x="346" y="123"/>
                  </a:cubicBezTo>
                  <a:cubicBezTo>
                    <a:pt x="312" y="168"/>
                    <a:pt x="290" y="223"/>
                    <a:pt x="257" y="268"/>
                  </a:cubicBezTo>
                  <a:cubicBezTo>
                    <a:pt x="223" y="312"/>
                    <a:pt x="179" y="357"/>
                    <a:pt x="134" y="390"/>
                  </a:cubicBezTo>
                  <a:cubicBezTo>
                    <a:pt x="101" y="423"/>
                    <a:pt x="57" y="457"/>
                    <a:pt x="1" y="468"/>
                  </a:cubicBezTo>
                  <a:lnTo>
                    <a:pt x="12" y="535"/>
                  </a:lnTo>
                  <a:cubicBezTo>
                    <a:pt x="90" y="512"/>
                    <a:pt x="134" y="468"/>
                    <a:pt x="168" y="423"/>
                  </a:cubicBezTo>
                  <a:cubicBezTo>
                    <a:pt x="213" y="379"/>
                    <a:pt x="245" y="334"/>
                    <a:pt x="279" y="279"/>
                  </a:cubicBezTo>
                  <a:cubicBezTo>
                    <a:pt x="312" y="235"/>
                    <a:pt x="334" y="179"/>
                    <a:pt x="357" y="123"/>
                  </a:cubicBezTo>
                  <a:cubicBezTo>
                    <a:pt x="368" y="101"/>
                    <a:pt x="379" y="67"/>
                    <a:pt x="390" y="45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17" name="Google Shape;17717;p24"/>
            <p:cNvSpPr/>
            <p:nvPr/>
          </p:nvSpPr>
          <p:spPr>
            <a:xfrm flipH="1">
              <a:off x="711628" y="-558982"/>
              <a:ext cx="11779" cy="53003"/>
            </a:xfrm>
            <a:custGeom>
              <a:avLst/>
              <a:gdLst/>
              <a:ahLst/>
              <a:cxnLst/>
              <a:rect l="l" t="t" r="r" b="b"/>
              <a:pathLst>
                <a:path w="146" h="657" extrusionOk="0">
                  <a:moveTo>
                    <a:pt x="146" y="1"/>
                  </a:moveTo>
                  <a:lnTo>
                    <a:pt x="146" y="1"/>
                  </a:lnTo>
                  <a:cubicBezTo>
                    <a:pt x="124" y="100"/>
                    <a:pt x="90" y="201"/>
                    <a:pt x="68" y="300"/>
                  </a:cubicBezTo>
                  <a:lnTo>
                    <a:pt x="57" y="379"/>
                  </a:lnTo>
                  <a:lnTo>
                    <a:pt x="45" y="456"/>
                  </a:lnTo>
                  <a:cubicBezTo>
                    <a:pt x="35" y="512"/>
                    <a:pt x="23" y="557"/>
                    <a:pt x="1" y="590"/>
                  </a:cubicBezTo>
                  <a:lnTo>
                    <a:pt x="45" y="656"/>
                  </a:lnTo>
                  <a:cubicBezTo>
                    <a:pt x="68" y="612"/>
                    <a:pt x="90" y="512"/>
                    <a:pt x="90" y="468"/>
                  </a:cubicBezTo>
                  <a:lnTo>
                    <a:pt x="90" y="389"/>
                  </a:lnTo>
                  <a:lnTo>
                    <a:pt x="101" y="312"/>
                  </a:lnTo>
                  <a:cubicBezTo>
                    <a:pt x="112" y="211"/>
                    <a:pt x="134" y="100"/>
                    <a:pt x="1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18" name="Google Shape;17718;p24"/>
            <p:cNvSpPr/>
            <p:nvPr/>
          </p:nvSpPr>
          <p:spPr>
            <a:xfrm flipH="1">
              <a:off x="716954" y="-525824"/>
              <a:ext cx="60264" cy="41386"/>
            </a:xfrm>
            <a:custGeom>
              <a:avLst/>
              <a:gdLst/>
              <a:ahLst/>
              <a:cxnLst/>
              <a:rect l="l" t="t" r="r" b="b"/>
              <a:pathLst>
                <a:path w="747" h="513" extrusionOk="0">
                  <a:moveTo>
                    <a:pt x="0" y="1"/>
                  </a:moveTo>
                  <a:lnTo>
                    <a:pt x="0" y="1"/>
                  </a:lnTo>
                  <a:cubicBezTo>
                    <a:pt x="45" y="67"/>
                    <a:pt x="89" y="123"/>
                    <a:pt x="145" y="179"/>
                  </a:cubicBezTo>
                  <a:cubicBezTo>
                    <a:pt x="201" y="223"/>
                    <a:pt x="279" y="268"/>
                    <a:pt x="346" y="301"/>
                  </a:cubicBezTo>
                  <a:lnTo>
                    <a:pt x="746" y="512"/>
                  </a:lnTo>
                  <a:lnTo>
                    <a:pt x="746" y="446"/>
                  </a:lnTo>
                  <a:lnTo>
                    <a:pt x="356" y="268"/>
                  </a:lnTo>
                  <a:cubicBezTo>
                    <a:pt x="290" y="245"/>
                    <a:pt x="212" y="212"/>
                    <a:pt x="156" y="168"/>
                  </a:cubicBezTo>
                  <a:cubicBezTo>
                    <a:pt x="101" y="123"/>
                    <a:pt x="45" y="57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19" name="Google Shape;17719;p24"/>
            <p:cNvSpPr/>
            <p:nvPr/>
          </p:nvSpPr>
          <p:spPr>
            <a:xfrm flipH="1">
              <a:off x="728651" y="-550027"/>
              <a:ext cx="42274" cy="22508"/>
            </a:xfrm>
            <a:custGeom>
              <a:avLst/>
              <a:gdLst/>
              <a:ahLst/>
              <a:cxnLst/>
              <a:rect l="l" t="t" r="r" b="b"/>
              <a:pathLst>
                <a:path w="524" h="279" extrusionOk="0">
                  <a:moveTo>
                    <a:pt x="1" y="1"/>
                  </a:moveTo>
                  <a:lnTo>
                    <a:pt x="1" y="1"/>
                  </a:lnTo>
                  <a:cubicBezTo>
                    <a:pt x="34" y="34"/>
                    <a:pt x="67" y="68"/>
                    <a:pt x="112" y="100"/>
                  </a:cubicBezTo>
                  <a:cubicBezTo>
                    <a:pt x="156" y="123"/>
                    <a:pt x="201" y="145"/>
                    <a:pt x="245" y="179"/>
                  </a:cubicBezTo>
                  <a:lnTo>
                    <a:pt x="367" y="246"/>
                  </a:lnTo>
                  <a:cubicBezTo>
                    <a:pt x="390" y="268"/>
                    <a:pt x="412" y="278"/>
                    <a:pt x="446" y="278"/>
                  </a:cubicBezTo>
                  <a:cubicBezTo>
                    <a:pt x="479" y="278"/>
                    <a:pt x="501" y="278"/>
                    <a:pt x="523" y="268"/>
                  </a:cubicBezTo>
                  <a:lnTo>
                    <a:pt x="512" y="223"/>
                  </a:lnTo>
                  <a:cubicBezTo>
                    <a:pt x="490" y="234"/>
                    <a:pt x="468" y="234"/>
                    <a:pt x="446" y="234"/>
                  </a:cubicBezTo>
                  <a:cubicBezTo>
                    <a:pt x="423" y="234"/>
                    <a:pt x="412" y="234"/>
                    <a:pt x="390" y="223"/>
                  </a:cubicBezTo>
                  <a:lnTo>
                    <a:pt x="256" y="157"/>
                  </a:lnTo>
                  <a:cubicBezTo>
                    <a:pt x="167" y="112"/>
                    <a:pt x="68" y="68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20" name="Google Shape;17720;p24"/>
            <p:cNvSpPr/>
            <p:nvPr/>
          </p:nvSpPr>
          <p:spPr>
            <a:xfrm flipH="1">
              <a:off x="813040" y="-750022"/>
              <a:ext cx="167804" cy="163286"/>
            </a:xfrm>
            <a:custGeom>
              <a:avLst/>
              <a:gdLst/>
              <a:ahLst/>
              <a:cxnLst/>
              <a:rect l="l" t="t" r="r" b="b"/>
              <a:pathLst>
                <a:path w="2080" h="2024" extrusionOk="0">
                  <a:moveTo>
                    <a:pt x="352" y="0"/>
                  </a:moveTo>
                  <a:cubicBezTo>
                    <a:pt x="232" y="0"/>
                    <a:pt x="144" y="16"/>
                    <a:pt x="89" y="77"/>
                  </a:cubicBezTo>
                  <a:cubicBezTo>
                    <a:pt x="0" y="189"/>
                    <a:pt x="22" y="745"/>
                    <a:pt x="178" y="967"/>
                  </a:cubicBezTo>
                  <a:cubicBezTo>
                    <a:pt x="334" y="1178"/>
                    <a:pt x="623" y="1457"/>
                    <a:pt x="801" y="1601"/>
                  </a:cubicBezTo>
                  <a:cubicBezTo>
                    <a:pt x="979" y="1756"/>
                    <a:pt x="1123" y="1968"/>
                    <a:pt x="1279" y="1990"/>
                  </a:cubicBezTo>
                  <a:cubicBezTo>
                    <a:pt x="1446" y="2023"/>
                    <a:pt x="1479" y="2023"/>
                    <a:pt x="1479" y="2023"/>
                  </a:cubicBezTo>
                  <a:cubicBezTo>
                    <a:pt x="1479" y="2023"/>
                    <a:pt x="1701" y="2023"/>
                    <a:pt x="1891" y="1734"/>
                  </a:cubicBezTo>
                  <a:cubicBezTo>
                    <a:pt x="2080" y="1434"/>
                    <a:pt x="2069" y="1078"/>
                    <a:pt x="1746" y="745"/>
                  </a:cubicBezTo>
                  <a:cubicBezTo>
                    <a:pt x="1412" y="411"/>
                    <a:pt x="878" y="33"/>
                    <a:pt x="611" y="11"/>
                  </a:cubicBezTo>
                  <a:cubicBezTo>
                    <a:pt x="513" y="6"/>
                    <a:pt x="426" y="0"/>
                    <a:pt x="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21" name="Google Shape;17721;p24"/>
            <p:cNvSpPr/>
            <p:nvPr/>
          </p:nvSpPr>
          <p:spPr>
            <a:xfrm flipH="1">
              <a:off x="899201" y="-750103"/>
              <a:ext cx="81643" cy="139164"/>
            </a:xfrm>
            <a:custGeom>
              <a:avLst/>
              <a:gdLst/>
              <a:ahLst/>
              <a:cxnLst/>
              <a:rect l="l" t="t" r="r" b="b"/>
              <a:pathLst>
                <a:path w="1012" h="1725" extrusionOk="0">
                  <a:moveTo>
                    <a:pt x="456" y="0"/>
                  </a:moveTo>
                  <a:cubicBezTo>
                    <a:pt x="278" y="0"/>
                    <a:pt x="156" y="0"/>
                    <a:pt x="89" y="78"/>
                  </a:cubicBezTo>
                  <a:cubicBezTo>
                    <a:pt x="0" y="190"/>
                    <a:pt x="22" y="746"/>
                    <a:pt x="178" y="968"/>
                  </a:cubicBezTo>
                  <a:cubicBezTo>
                    <a:pt x="334" y="1179"/>
                    <a:pt x="623" y="1458"/>
                    <a:pt x="801" y="1602"/>
                  </a:cubicBezTo>
                  <a:cubicBezTo>
                    <a:pt x="845" y="1646"/>
                    <a:pt x="890" y="1691"/>
                    <a:pt x="934" y="1725"/>
                  </a:cubicBezTo>
                  <a:cubicBezTo>
                    <a:pt x="1012" y="1435"/>
                    <a:pt x="856" y="1124"/>
                    <a:pt x="745" y="857"/>
                  </a:cubicBezTo>
                  <a:cubicBezTo>
                    <a:pt x="667" y="679"/>
                    <a:pt x="623" y="479"/>
                    <a:pt x="567" y="289"/>
                  </a:cubicBezTo>
                  <a:cubicBezTo>
                    <a:pt x="534" y="200"/>
                    <a:pt x="500" y="101"/>
                    <a:pt x="467" y="12"/>
                  </a:cubicBezTo>
                  <a:cubicBezTo>
                    <a:pt x="467" y="12"/>
                    <a:pt x="456" y="12"/>
                    <a:pt x="4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22" name="Google Shape;17722;p24"/>
            <p:cNvSpPr/>
            <p:nvPr/>
          </p:nvSpPr>
          <p:spPr>
            <a:xfrm flipH="1">
              <a:off x="872255" y="-666684"/>
              <a:ext cx="79061" cy="60184"/>
            </a:xfrm>
            <a:custGeom>
              <a:avLst/>
              <a:gdLst/>
              <a:ahLst/>
              <a:cxnLst/>
              <a:rect l="l" t="t" r="r" b="b"/>
              <a:pathLst>
                <a:path w="980" h="746" extrusionOk="0">
                  <a:moveTo>
                    <a:pt x="1" y="1"/>
                  </a:moveTo>
                  <a:lnTo>
                    <a:pt x="1" y="1"/>
                  </a:lnTo>
                  <a:cubicBezTo>
                    <a:pt x="134" y="145"/>
                    <a:pt x="290" y="290"/>
                    <a:pt x="446" y="424"/>
                  </a:cubicBezTo>
                  <a:cubicBezTo>
                    <a:pt x="524" y="490"/>
                    <a:pt x="591" y="568"/>
                    <a:pt x="680" y="624"/>
                  </a:cubicBezTo>
                  <a:cubicBezTo>
                    <a:pt x="724" y="657"/>
                    <a:pt x="769" y="679"/>
                    <a:pt x="824" y="691"/>
                  </a:cubicBezTo>
                  <a:cubicBezTo>
                    <a:pt x="868" y="713"/>
                    <a:pt x="924" y="723"/>
                    <a:pt x="957" y="746"/>
                  </a:cubicBezTo>
                  <a:lnTo>
                    <a:pt x="979" y="713"/>
                  </a:lnTo>
                  <a:cubicBezTo>
                    <a:pt x="935" y="679"/>
                    <a:pt x="880" y="668"/>
                    <a:pt x="835" y="657"/>
                  </a:cubicBezTo>
                  <a:cubicBezTo>
                    <a:pt x="779" y="646"/>
                    <a:pt x="746" y="624"/>
                    <a:pt x="702" y="602"/>
                  </a:cubicBezTo>
                  <a:cubicBezTo>
                    <a:pt x="613" y="545"/>
                    <a:pt x="535" y="479"/>
                    <a:pt x="457" y="412"/>
                  </a:cubicBezTo>
                  <a:cubicBezTo>
                    <a:pt x="301" y="279"/>
                    <a:pt x="146" y="145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23" name="Google Shape;17723;p24"/>
            <p:cNvSpPr/>
            <p:nvPr/>
          </p:nvSpPr>
          <p:spPr>
            <a:xfrm flipH="1">
              <a:off x="839984" y="-670234"/>
              <a:ext cx="35013" cy="60184"/>
            </a:xfrm>
            <a:custGeom>
              <a:avLst/>
              <a:gdLst/>
              <a:ahLst/>
              <a:cxnLst/>
              <a:rect l="l" t="t" r="r" b="b"/>
              <a:pathLst>
                <a:path w="434" h="746" extrusionOk="0">
                  <a:moveTo>
                    <a:pt x="434" y="0"/>
                  </a:moveTo>
                  <a:lnTo>
                    <a:pt x="434" y="0"/>
                  </a:lnTo>
                  <a:cubicBezTo>
                    <a:pt x="423" y="78"/>
                    <a:pt x="367" y="122"/>
                    <a:pt x="334" y="178"/>
                  </a:cubicBezTo>
                  <a:cubicBezTo>
                    <a:pt x="290" y="234"/>
                    <a:pt x="245" y="300"/>
                    <a:pt x="211" y="356"/>
                  </a:cubicBezTo>
                  <a:cubicBezTo>
                    <a:pt x="189" y="423"/>
                    <a:pt x="156" y="478"/>
                    <a:pt x="122" y="545"/>
                  </a:cubicBezTo>
                  <a:cubicBezTo>
                    <a:pt x="90" y="601"/>
                    <a:pt x="45" y="656"/>
                    <a:pt x="1" y="690"/>
                  </a:cubicBezTo>
                  <a:lnTo>
                    <a:pt x="33" y="745"/>
                  </a:lnTo>
                  <a:cubicBezTo>
                    <a:pt x="100" y="701"/>
                    <a:pt x="134" y="634"/>
                    <a:pt x="167" y="567"/>
                  </a:cubicBezTo>
                  <a:cubicBezTo>
                    <a:pt x="189" y="501"/>
                    <a:pt x="223" y="434"/>
                    <a:pt x="245" y="367"/>
                  </a:cubicBezTo>
                  <a:cubicBezTo>
                    <a:pt x="267" y="312"/>
                    <a:pt x="300" y="245"/>
                    <a:pt x="345" y="189"/>
                  </a:cubicBezTo>
                  <a:cubicBezTo>
                    <a:pt x="379" y="134"/>
                    <a:pt x="434" y="78"/>
                    <a:pt x="4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24" name="Google Shape;17724;p24"/>
            <p:cNvSpPr/>
            <p:nvPr/>
          </p:nvSpPr>
          <p:spPr>
            <a:xfrm flipH="1">
              <a:off x="880322" y="-698954"/>
              <a:ext cx="9923" cy="57521"/>
            </a:xfrm>
            <a:custGeom>
              <a:avLst/>
              <a:gdLst/>
              <a:ahLst/>
              <a:cxnLst/>
              <a:rect l="l" t="t" r="r" b="b"/>
              <a:pathLst>
                <a:path w="123" h="713" extrusionOk="0">
                  <a:moveTo>
                    <a:pt x="112" y="1"/>
                  </a:moveTo>
                  <a:cubicBezTo>
                    <a:pt x="123" y="11"/>
                    <a:pt x="111" y="23"/>
                    <a:pt x="101" y="33"/>
                  </a:cubicBezTo>
                  <a:cubicBezTo>
                    <a:pt x="101" y="45"/>
                    <a:pt x="78" y="56"/>
                    <a:pt x="78" y="67"/>
                  </a:cubicBezTo>
                  <a:lnTo>
                    <a:pt x="111" y="33"/>
                  </a:lnTo>
                  <a:cubicBezTo>
                    <a:pt x="111" y="23"/>
                    <a:pt x="123" y="11"/>
                    <a:pt x="112" y="1"/>
                  </a:cubicBezTo>
                  <a:close/>
                  <a:moveTo>
                    <a:pt x="78" y="67"/>
                  </a:moveTo>
                  <a:lnTo>
                    <a:pt x="78" y="67"/>
                  </a:lnTo>
                  <a:cubicBezTo>
                    <a:pt x="56" y="90"/>
                    <a:pt x="45" y="112"/>
                    <a:pt x="34" y="145"/>
                  </a:cubicBezTo>
                  <a:cubicBezTo>
                    <a:pt x="12" y="201"/>
                    <a:pt x="0" y="256"/>
                    <a:pt x="0" y="323"/>
                  </a:cubicBezTo>
                  <a:cubicBezTo>
                    <a:pt x="12" y="434"/>
                    <a:pt x="34" y="557"/>
                    <a:pt x="0" y="656"/>
                  </a:cubicBezTo>
                  <a:lnTo>
                    <a:pt x="45" y="712"/>
                  </a:lnTo>
                  <a:cubicBezTo>
                    <a:pt x="67" y="646"/>
                    <a:pt x="56" y="545"/>
                    <a:pt x="56" y="490"/>
                  </a:cubicBezTo>
                  <a:lnTo>
                    <a:pt x="22" y="323"/>
                  </a:lnTo>
                  <a:cubicBezTo>
                    <a:pt x="22" y="256"/>
                    <a:pt x="22" y="201"/>
                    <a:pt x="45" y="145"/>
                  </a:cubicBezTo>
                  <a:cubicBezTo>
                    <a:pt x="45" y="122"/>
                    <a:pt x="56" y="90"/>
                    <a:pt x="78" y="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25" name="Google Shape;17725;p24"/>
            <p:cNvSpPr/>
            <p:nvPr/>
          </p:nvSpPr>
          <p:spPr>
            <a:xfrm flipH="1">
              <a:off x="885647" y="-692742"/>
              <a:ext cx="72850" cy="62039"/>
            </a:xfrm>
            <a:custGeom>
              <a:avLst/>
              <a:gdLst/>
              <a:ahLst/>
              <a:cxnLst/>
              <a:rect l="l" t="t" r="r" b="b"/>
              <a:pathLst>
                <a:path w="903" h="769" extrusionOk="0">
                  <a:moveTo>
                    <a:pt x="1" y="1"/>
                  </a:moveTo>
                  <a:lnTo>
                    <a:pt x="1" y="1"/>
                  </a:lnTo>
                  <a:cubicBezTo>
                    <a:pt x="124" y="134"/>
                    <a:pt x="290" y="235"/>
                    <a:pt x="435" y="346"/>
                  </a:cubicBezTo>
                  <a:cubicBezTo>
                    <a:pt x="579" y="457"/>
                    <a:pt x="769" y="635"/>
                    <a:pt x="902" y="769"/>
                  </a:cubicBezTo>
                  <a:lnTo>
                    <a:pt x="902" y="668"/>
                  </a:lnTo>
                  <a:cubicBezTo>
                    <a:pt x="757" y="546"/>
                    <a:pt x="613" y="424"/>
                    <a:pt x="457" y="324"/>
                  </a:cubicBezTo>
                  <a:cubicBezTo>
                    <a:pt x="302" y="213"/>
                    <a:pt x="134" y="124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26" name="Google Shape;17726;p24"/>
            <p:cNvSpPr/>
            <p:nvPr/>
          </p:nvSpPr>
          <p:spPr>
            <a:xfrm flipH="1">
              <a:off x="901863" y="-710652"/>
              <a:ext cx="54778" cy="39531"/>
            </a:xfrm>
            <a:custGeom>
              <a:avLst/>
              <a:gdLst/>
              <a:ahLst/>
              <a:cxnLst/>
              <a:rect l="l" t="t" r="r" b="b"/>
              <a:pathLst>
                <a:path w="679" h="490" extrusionOk="0">
                  <a:moveTo>
                    <a:pt x="0" y="1"/>
                  </a:moveTo>
                  <a:lnTo>
                    <a:pt x="311" y="279"/>
                  </a:lnTo>
                  <a:lnTo>
                    <a:pt x="390" y="346"/>
                  </a:lnTo>
                  <a:cubicBezTo>
                    <a:pt x="423" y="368"/>
                    <a:pt x="445" y="401"/>
                    <a:pt x="479" y="412"/>
                  </a:cubicBezTo>
                  <a:cubicBezTo>
                    <a:pt x="512" y="435"/>
                    <a:pt x="545" y="435"/>
                    <a:pt x="578" y="445"/>
                  </a:cubicBezTo>
                  <a:cubicBezTo>
                    <a:pt x="612" y="457"/>
                    <a:pt x="645" y="468"/>
                    <a:pt x="657" y="490"/>
                  </a:cubicBezTo>
                  <a:lnTo>
                    <a:pt x="679" y="479"/>
                  </a:lnTo>
                  <a:cubicBezTo>
                    <a:pt x="657" y="435"/>
                    <a:pt x="623" y="423"/>
                    <a:pt x="590" y="412"/>
                  </a:cubicBezTo>
                  <a:cubicBezTo>
                    <a:pt x="545" y="412"/>
                    <a:pt x="512" y="412"/>
                    <a:pt x="489" y="390"/>
                  </a:cubicBezTo>
                  <a:cubicBezTo>
                    <a:pt x="456" y="379"/>
                    <a:pt x="434" y="356"/>
                    <a:pt x="400" y="334"/>
                  </a:cubicBezTo>
                  <a:lnTo>
                    <a:pt x="323" y="26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27" name="Google Shape;17727;p24"/>
            <p:cNvSpPr/>
            <p:nvPr/>
          </p:nvSpPr>
          <p:spPr>
            <a:xfrm flipH="1">
              <a:off x="752130" y="-471126"/>
              <a:ext cx="206367" cy="154573"/>
            </a:xfrm>
            <a:custGeom>
              <a:avLst/>
              <a:gdLst/>
              <a:ahLst/>
              <a:cxnLst/>
              <a:rect l="l" t="t" r="r" b="b"/>
              <a:pathLst>
                <a:path w="2558" h="1916" extrusionOk="0">
                  <a:moveTo>
                    <a:pt x="776" y="1"/>
                  </a:moveTo>
                  <a:cubicBezTo>
                    <a:pt x="769" y="1"/>
                    <a:pt x="763" y="1"/>
                    <a:pt x="757" y="2"/>
                  </a:cubicBezTo>
                  <a:cubicBezTo>
                    <a:pt x="591" y="24"/>
                    <a:pt x="368" y="313"/>
                    <a:pt x="257" y="413"/>
                  </a:cubicBezTo>
                  <a:cubicBezTo>
                    <a:pt x="146" y="502"/>
                    <a:pt x="1" y="713"/>
                    <a:pt x="12" y="802"/>
                  </a:cubicBezTo>
                  <a:cubicBezTo>
                    <a:pt x="23" y="891"/>
                    <a:pt x="190" y="1047"/>
                    <a:pt x="390" y="1236"/>
                  </a:cubicBezTo>
                  <a:cubicBezTo>
                    <a:pt x="591" y="1425"/>
                    <a:pt x="846" y="1470"/>
                    <a:pt x="1013" y="1547"/>
                  </a:cubicBezTo>
                  <a:cubicBezTo>
                    <a:pt x="1169" y="1614"/>
                    <a:pt x="1592" y="1892"/>
                    <a:pt x="1958" y="1915"/>
                  </a:cubicBezTo>
                  <a:cubicBezTo>
                    <a:pt x="1970" y="1915"/>
                    <a:pt x="1982" y="1916"/>
                    <a:pt x="1994" y="1916"/>
                  </a:cubicBezTo>
                  <a:cubicBezTo>
                    <a:pt x="2341" y="1916"/>
                    <a:pt x="2558" y="1608"/>
                    <a:pt x="2526" y="1425"/>
                  </a:cubicBezTo>
                  <a:cubicBezTo>
                    <a:pt x="2526" y="1425"/>
                    <a:pt x="2526" y="1391"/>
                    <a:pt x="2470" y="1258"/>
                  </a:cubicBezTo>
                  <a:cubicBezTo>
                    <a:pt x="2415" y="1136"/>
                    <a:pt x="2303" y="1147"/>
                    <a:pt x="2192" y="1025"/>
                  </a:cubicBezTo>
                  <a:cubicBezTo>
                    <a:pt x="2081" y="914"/>
                    <a:pt x="2215" y="847"/>
                    <a:pt x="1948" y="491"/>
                  </a:cubicBezTo>
                  <a:cubicBezTo>
                    <a:pt x="1690" y="158"/>
                    <a:pt x="976" y="1"/>
                    <a:pt x="7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28" name="Google Shape;17728;p24"/>
            <p:cNvSpPr/>
            <p:nvPr/>
          </p:nvSpPr>
          <p:spPr>
            <a:xfrm flipH="1">
              <a:off x="800454" y="-435145"/>
              <a:ext cx="158042" cy="118512"/>
            </a:xfrm>
            <a:custGeom>
              <a:avLst/>
              <a:gdLst/>
              <a:ahLst/>
              <a:cxnLst/>
              <a:rect l="l" t="t" r="r" b="b"/>
              <a:pathLst>
                <a:path w="1959" h="1469" extrusionOk="0">
                  <a:moveTo>
                    <a:pt x="223" y="0"/>
                  </a:moveTo>
                  <a:cubicBezTo>
                    <a:pt x="124" y="100"/>
                    <a:pt x="1" y="278"/>
                    <a:pt x="12" y="356"/>
                  </a:cubicBezTo>
                  <a:cubicBezTo>
                    <a:pt x="23" y="445"/>
                    <a:pt x="190" y="601"/>
                    <a:pt x="390" y="790"/>
                  </a:cubicBezTo>
                  <a:cubicBezTo>
                    <a:pt x="591" y="979"/>
                    <a:pt x="846" y="1024"/>
                    <a:pt x="1013" y="1101"/>
                  </a:cubicBezTo>
                  <a:cubicBezTo>
                    <a:pt x="1169" y="1168"/>
                    <a:pt x="1592" y="1446"/>
                    <a:pt x="1958" y="1469"/>
                  </a:cubicBezTo>
                  <a:cubicBezTo>
                    <a:pt x="1958" y="1380"/>
                    <a:pt x="1936" y="1301"/>
                    <a:pt x="1892" y="1224"/>
                  </a:cubicBezTo>
                  <a:cubicBezTo>
                    <a:pt x="1770" y="1024"/>
                    <a:pt x="1558" y="912"/>
                    <a:pt x="1347" y="834"/>
                  </a:cubicBezTo>
                  <a:cubicBezTo>
                    <a:pt x="1236" y="790"/>
                    <a:pt x="1125" y="745"/>
                    <a:pt x="1013" y="690"/>
                  </a:cubicBezTo>
                  <a:cubicBezTo>
                    <a:pt x="902" y="634"/>
                    <a:pt x="813" y="557"/>
                    <a:pt x="724" y="468"/>
                  </a:cubicBezTo>
                  <a:cubicBezTo>
                    <a:pt x="557" y="312"/>
                    <a:pt x="423" y="122"/>
                    <a:pt x="2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29" name="Google Shape;17729;p24"/>
            <p:cNvSpPr/>
            <p:nvPr/>
          </p:nvSpPr>
          <p:spPr>
            <a:xfrm flipH="1">
              <a:off x="853377" y="-424415"/>
              <a:ext cx="72769" cy="39611"/>
            </a:xfrm>
            <a:custGeom>
              <a:avLst/>
              <a:gdLst/>
              <a:ahLst/>
              <a:cxnLst/>
              <a:rect l="l" t="t" r="r" b="b"/>
              <a:pathLst>
                <a:path w="902" h="491" extrusionOk="0">
                  <a:moveTo>
                    <a:pt x="0" y="1"/>
                  </a:moveTo>
                  <a:lnTo>
                    <a:pt x="0" y="1"/>
                  </a:lnTo>
                  <a:cubicBezTo>
                    <a:pt x="167" y="23"/>
                    <a:pt x="334" y="68"/>
                    <a:pt x="490" y="145"/>
                  </a:cubicBezTo>
                  <a:cubicBezTo>
                    <a:pt x="635" y="223"/>
                    <a:pt x="768" y="345"/>
                    <a:pt x="845" y="490"/>
                  </a:cubicBezTo>
                  <a:lnTo>
                    <a:pt x="901" y="479"/>
                  </a:lnTo>
                  <a:cubicBezTo>
                    <a:pt x="801" y="335"/>
                    <a:pt x="645" y="201"/>
                    <a:pt x="490" y="123"/>
                  </a:cubicBezTo>
                  <a:cubicBezTo>
                    <a:pt x="334" y="56"/>
                    <a:pt x="167" y="12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30" name="Google Shape;17730;p24"/>
            <p:cNvSpPr/>
            <p:nvPr/>
          </p:nvSpPr>
          <p:spPr>
            <a:xfrm flipH="1">
              <a:off x="827399" y="-378672"/>
              <a:ext cx="69138" cy="18959"/>
            </a:xfrm>
            <a:custGeom>
              <a:avLst/>
              <a:gdLst/>
              <a:ahLst/>
              <a:cxnLst/>
              <a:rect l="l" t="t" r="r" b="b"/>
              <a:pathLst>
                <a:path w="857" h="235" extrusionOk="0">
                  <a:moveTo>
                    <a:pt x="779" y="1"/>
                  </a:moveTo>
                  <a:cubicBezTo>
                    <a:pt x="512" y="112"/>
                    <a:pt x="290" y="168"/>
                    <a:pt x="1" y="235"/>
                  </a:cubicBezTo>
                  <a:cubicBezTo>
                    <a:pt x="290" y="190"/>
                    <a:pt x="579" y="134"/>
                    <a:pt x="857" y="35"/>
                  </a:cubicBezTo>
                  <a:lnTo>
                    <a:pt x="77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31" name="Google Shape;17731;p24"/>
            <p:cNvSpPr/>
            <p:nvPr/>
          </p:nvSpPr>
          <p:spPr>
            <a:xfrm flipH="1">
              <a:off x="776250" y="-366086"/>
              <a:ext cx="56634" cy="27914"/>
            </a:xfrm>
            <a:custGeom>
              <a:avLst/>
              <a:gdLst/>
              <a:ahLst/>
              <a:cxnLst/>
              <a:rect l="l" t="t" r="r" b="b"/>
              <a:pathLst>
                <a:path w="702" h="346" extrusionOk="0">
                  <a:moveTo>
                    <a:pt x="658" y="0"/>
                  </a:moveTo>
                  <a:lnTo>
                    <a:pt x="591" y="67"/>
                  </a:lnTo>
                  <a:cubicBezTo>
                    <a:pt x="569" y="79"/>
                    <a:pt x="546" y="101"/>
                    <a:pt x="512" y="112"/>
                  </a:cubicBezTo>
                  <a:cubicBezTo>
                    <a:pt x="457" y="145"/>
                    <a:pt x="401" y="168"/>
                    <a:pt x="346" y="190"/>
                  </a:cubicBezTo>
                  <a:lnTo>
                    <a:pt x="1" y="346"/>
                  </a:lnTo>
                  <a:lnTo>
                    <a:pt x="1" y="346"/>
                  </a:lnTo>
                  <a:lnTo>
                    <a:pt x="357" y="223"/>
                  </a:lnTo>
                  <a:cubicBezTo>
                    <a:pt x="424" y="201"/>
                    <a:pt x="480" y="178"/>
                    <a:pt x="535" y="156"/>
                  </a:cubicBezTo>
                  <a:cubicBezTo>
                    <a:pt x="569" y="145"/>
                    <a:pt x="591" y="123"/>
                    <a:pt x="624" y="112"/>
                  </a:cubicBezTo>
                  <a:cubicBezTo>
                    <a:pt x="646" y="89"/>
                    <a:pt x="680" y="67"/>
                    <a:pt x="702" y="45"/>
                  </a:cubicBezTo>
                  <a:lnTo>
                    <a:pt x="65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32" name="Google Shape;17732;p24"/>
            <p:cNvSpPr/>
            <p:nvPr/>
          </p:nvSpPr>
          <p:spPr>
            <a:xfrm flipH="1">
              <a:off x="782544" y="-448617"/>
              <a:ext cx="104151" cy="83499"/>
            </a:xfrm>
            <a:custGeom>
              <a:avLst/>
              <a:gdLst/>
              <a:ahLst/>
              <a:cxnLst/>
              <a:rect l="l" t="t" r="r" b="b"/>
              <a:pathLst>
                <a:path w="1291" h="1035" extrusionOk="0">
                  <a:moveTo>
                    <a:pt x="1" y="0"/>
                  </a:moveTo>
                  <a:cubicBezTo>
                    <a:pt x="146" y="56"/>
                    <a:pt x="290" y="111"/>
                    <a:pt x="445" y="111"/>
                  </a:cubicBezTo>
                  <a:cubicBezTo>
                    <a:pt x="512" y="111"/>
                    <a:pt x="590" y="111"/>
                    <a:pt x="657" y="145"/>
                  </a:cubicBezTo>
                  <a:cubicBezTo>
                    <a:pt x="724" y="167"/>
                    <a:pt x="791" y="212"/>
                    <a:pt x="846" y="267"/>
                  </a:cubicBezTo>
                  <a:cubicBezTo>
                    <a:pt x="957" y="368"/>
                    <a:pt x="1068" y="467"/>
                    <a:pt x="1157" y="590"/>
                  </a:cubicBezTo>
                  <a:cubicBezTo>
                    <a:pt x="1191" y="645"/>
                    <a:pt x="1169" y="724"/>
                    <a:pt x="1179" y="801"/>
                  </a:cubicBezTo>
                  <a:cubicBezTo>
                    <a:pt x="1191" y="879"/>
                    <a:pt x="1213" y="957"/>
                    <a:pt x="1246" y="1035"/>
                  </a:cubicBezTo>
                  <a:lnTo>
                    <a:pt x="1291" y="1013"/>
                  </a:lnTo>
                  <a:cubicBezTo>
                    <a:pt x="1258" y="946"/>
                    <a:pt x="1236" y="879"/>
                    <a:pt x="1224" y="801"/>
                  </a:cubicBezTo>
                  <a:cubicBezTo>
                    <a:pt x="1213" y="768"/>
                    <a:pt x="1213" y="734"/>
                    <a:pt x="1213" y="690"/>
                  </a:cubicBezTo>
                  <a:cubicBezTo>
                    <a:pt x="1213" y="645"/>
                    <a:pt x="1202" y="612"/>
                    <a:pt x="1179" y="579"/>
                  </a:cubicBezTo>
                  <a:cubicBezTo>
                    <a:pt x="1091" y="445"/>
                    <a:pt x="979" y="345"/>
                    <a:pt x="857" y="245"/>
                  </a:cubicBezTo>
                  <a:cubicBezTo>
                    <a:pt x="801" y="200"/>
                    <a:pt x="735" y="156"/>
                    <a:pt x="668" y="123"/>
                  </a:cubicBezTo>
                  <a:cubicBezTo>
                    <a:pt x="619" y="102"/>
                    <a:pt x="570" y="94"/>
                    <a:pt x="523" y="94"/>
                  </a:cubicBezTo>
                  <a:cubicBezTo>
                    <a:pt x="496" y="94"/>
                    <a:pt x="470" y="96"/>
                    <a:pt x="445" y="101"/>
                  </a:cubicBezTo>
                  <a:cubicBezTo>
                    <a:pt x="290" y="101"/>
                    <a:pt x="146" y="56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33" name="Google Shape;17733;p24"/>
            <p:cNvSpPr/>
            <p:nvPr/>
          </p:nvSpPr>
          <p:spPr>
            <a:xfrm flipH="1">
              <a:off x="805858" y="-419009"/>
              <a:ext cx="56553" cy="49373"/>
            </a:xfrm>
            <a:custGeom>
              <a:avLst/>
              <a:gdLst/>
              <a:ahLst/>
              <a:cxnLst/>
              <a:rect l="l" t="t" r="r" b="b"/>
              <a:pathLst>
                <a:path w="701" h="612" extrusionOk="0">
                  <a:moveTo>
                    <a:pt x="0" y="1"/>
                  </a:moveTo>
                  <a:lnTo>
                    <a:pt x="0" y="1"/>
                  </a:lnTo>
                  <a:cubicBezTo>
                    <a:pt x="55" y="45"/>
                    <a:pt x="122" y="90"/>
                    <a:pt x="189" y="123"/>
                  </a:cubicBezTo>
                  <a:cubicBezTo>
                    <a:pt x="256" y="167"/>
                    <a:pt x="322" y="201"/>
                    <a:pt x="378" y="256"/>
                  </a:cubicBezTo>
                  <a:cubicBezTo>
                    <a:pt x="500" y="357"/>
                    <a:pt x="589" y="478"/>
                    <a:pt x="678" y="612"/>
                  </a:cubicBezTo>
                  <a:lnTo>
                    <a:pt x="701" y="590"/>
                  </a:lnTo>
                  <a:cubicBezTo>
                    <a:pt x="612" y="468"/>
                    <a:pt x="512" y="345"/>
                    <a:pt x="389" y="245"/>
                  </a:cubicBezTo>
                  <a:cubicBezTo>
                    <a:pt x="334" y="189"/>
                    <a:pt x="267" y="156"/>
                    <a:pt x="200" y="123"/>
                  </a:cubicBezTo>
                  <a:cubicBezTo>
                    <a:pt x="134" y="78"/>
                    <a:pt x="55" y="45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34" name="Google Shape;17734;p24"/>
            <p:cNvSpPr/>
            <p:nvPr/>
          </p:nvSpPr>
          <p:spPr>
            <a:xfrm flipH="1">
              <a:off x="285428" y="-826342"/>
              <a:ext cx="868628" cy="1046274"/>
            </a:xfrm>
            <a:custGeom>
              <a:avLst/>
              <a:gdLst/>
              <a:ahLst/>
              <a:cxnLst/>
              <a:rect l="l" t="t" r="r" b="b"/>
              <a:pathLst>
                <a:path w="10767" h="12969" extrusionOk="0">
                  <a:moveTo>
                    <a:pt x="22" y="0"/>
                  </a:moveTo>
                  <a:lnTo>
                    <a:pt x="0" y="33"/>
                  </a:lnTo>
                  <a:lnTo>
                    <a:pt x="2491" y="2347"/>
                  </a:lnTo>
                  <a:lnTo>
                    <a:pt x="3059" y="2914"/>
                  </a:lnTo>
                  <a:cubicBezTo>
                    <a:pt x="2758" y="2847"/>
                    <a:pt x="2447" y="2825"/>
                    <a:pt x="2136" y="2825"/>
                  </a:cubicBezTo>
                  <a:cubicBezTo>
                    <a:pt x="2071" y="2823"/>
                    <a:pt x="2006" y="2822"/>
                    <a:pt x="1940" y="2822"/>
                  </a:cubicBezTo>
                  <a:cubicBezTo>
                    <a:pt x="1647" y="2822"/>
                    <a:pt x="1348" y="2842"/>
                    <a:pt x="1057" y="2870"/>
                  </a:cubicBezTo>
                  <a:lnTo>
                    <a:pt x="1057" y="2892"/>
                  </a:lnTo>
                  <a:cubicBezTo>
                    <a:pt x="1310" y="2884"/>
                    <a:pt x="1558" y="2871"/>
                    <a:pt x="1805" y="2871"/>
                  </a:cubicBezTo>
                  <a:cubicBezTo>
                    <a:pt x="1915" y="2871"/>
                    <a:pt x="2025" y="2874"/>
                    <a:pt x="2136" y="2880"/>
                  </a:cubicBezTo>
                  <a:cubicBezTo>
                    <a:pt x="2481" y="2892"/>
                    <a:pt x="2837" y="2925"/>
                    <a:pt x="3170" y="3025"/>
                  </a:cubicBezTo>
                  <a:cubicBezTo>
                    <a:pt x="3749" y="3604"/>
                    <a:pt x="4305" y="4204"/>
                    <a:pt x="4849" y="4805"/>
                  </a:cubicBezTo>
                  <a:cubicBezTo>
                    <a:pt x="5217" y="5228"/>
                    <a:pt x="5583" y="5650"/>
                    <a:pt x="5895" y="6117"/>
                  </a:cubicBezTo>
                  <a:cubicBezTo>
                    <a:pt x="5739" y="6051"/>
                    <a:pt x="5583" y="5995"/>
                    <a:pt x="5428" y="5950"/>
                  </a:cubicBezTo>
                  <a:cubicBezTo>
                    <a:pt x="5205" y="5873"/>
                    <a:pt x="4983" y="5794"/>
                    <a:pt x="4750" y="5728"/>
                  </a:cubicBezTo>
                  <a:cubicBezTo>
                    <a:pt x="4516" y="5661"/>
                    <a:pt x="4271" y="5628"/>
                    <a:pt x="4049" y="5561"/>
                  </a:cubicBezTo>
                  <a:cubicBezTo>
                    <a:pt x="3826" y="5495"/>
                    <a:pt x="3604" y="5394"/>
                    <a:pt x="3359" y="5361"/>
                  </a:cubicBezTo>
                  <a:lnTo>
                    <a:pt x="3359" y="5383"/>
                  </a:lnTo>
                  <a:cubicBezTo>
                    <a:pt x="3593" y="5428"/>
                    <a:pt x="3804" y="5527"/>
                    <a:pt x="4038" y="5606"/>
                  </a:cubicBezTo>
                  <a:cubicBezTo>
                    <a:pt x="4260" y="5683"/>
                    <a:pt x="4505" y="5717"/>
                    <a:pt x="4727" y="5794"/>
                  </a:cubicBezTo>
                  <a:cubicBezTo>
                    <a:pt x="4950" y="5861"/>
                    <a:pt x="5183" y="5950"/>
                    <a:pt x="5406" y="6028"/>
                  </a:cubicBezTo>
                  <a:cubicBezTo>
                    <a:pt x="5617" y="6106"/>
                    <a:pt x="5828" y="6173"/>
                    <a:pt x="6006" y="6284"/>
                  </a:cubicBezTo>
                  <a:cubicBezTo>
                    <a:pt x="6129" y="6473"/>
                    <a:pt x="6240" y="6662"/>
                    <a:pt x="6351" y="6851"/>
                  </a:cubicBezTo>
                  <a:cubicBezTo>
                    <a:pt x="6507" y="7085"/>
                    <a:pt x="6641" y="7341"/>
                    <a:pt x="6774" y="7586"/>
                  </a:cubicBezTo>
                  <a:cubicBezTo>
                    <a:pt x="6851" y="7719"/>
                    <a:pt x="6918" y="7852"/>
                    <a:pt x="6985" y="7986"/>
                  </a:cubicBezTo>
                  <a:cubicBezTo>
                    <a:pt x="6940" y="7964"/>
                    <a:pt x="6896" y="7952"/>
                    <a:pt x="6863" y="7941"/>
                  </a:cubicBezTo>
                  <a:cubicBezTo>
                    <a:pt x="6774" y="7919"/>
                    <a:pt x="6696" y="7875"/>
                    <a:pt x="6618" y="7841"/>
                  </a:cubicBezTo>
                  <a:cubicBezTo>
                    <a:pt x="6451" y="7763"/>
                    <a:pt x="6295" y="7685"/>
                    <a:pt x="6129" y="7618"/>
                  </a:cubicBezTo>
                  <a:cubicBezTo>
                    <a:pt x="5795" y="7485"/>
                    <a:pt x="5462" y="7363"/>
                    <a:pt x="5128" y="7240"/>
                  </a:cubicBezTo>
                  <a:lnTo>
                    <a:pt x="5116" y="7274"/>
                  </a:lnTo>
                  <a:cubicBezTo>
                    <a:pt x="5450" y="7396"/>
                    <a:pt x="5784" y="7529"/>
                    <a:pt x="6107" y="7663"/>
                  </a:cubicBezTo>
                  <a:cubicBezTo>
                    <a:pt x="6273" y="7741"/>
                    <a:pt x="6429" y="7819"/>
                    <a:pt x="6596" y="7897"/>
                  </a:cubicBezTo>
                  <a:cubicBezTo>
                    <a:pt x="6673" y="7930"/>
                    <a:pt x="6752" y="7974"/>
                    <a:pt x="6841" y="7997"/>
                  </a:cubicBezTo>
                  <a:cubicBezTo>
                    <a:pt x="6907" y="8030"/>
                    <a:pt x="6985" y="8041"/>
                    <a:pt x="7029" y="8075"/>
                  </a:cubicBezTo>
                  <a:cubicBezTo>
                    <a:pt x="7207" y="8409"/>
                    <a:pt x="7375" y="8764"/>
                    <a:pt x="7519" y="9109"/>
                  </a:cubicBezTo>
                  <a:lnTo>
                    <a:pt x="7553" y="9209"/>
                  </a:lnTo>
                  <a:lnTo>
                    <a:pt x="7585" y="9309"/>
                  </a:lnTo>
                  <a:lnTo>
                    <a:pt x="7619" y="9509"/>
                  </a:lnTo>
                  <a:cubicBezTo>
                    <a:pt x="7630" y="9643"/>
                    <a:pt x="7630" y="9788"/>
                    <a:pt x="7641" y="9932"/>
                  </a:cubicBezTo>
                  <a:cubicBezTo>
                    <a:pt x="7641" y="10210"/>
                    <a:pt x="7641" y="10500"/>
                    <a:pt x="7630" y="10777"/>
                  </a:cubicBezTo>
                  <a:lnTo>
                    <a:pt x="7630" y="10799"/>
                  </a:lnTo>
                  <a:lnTo>
                    <a:pt x="7664" y="11000"/>
                  </a:lnTo>
                  <a:lnTo>
                    <a:pt x="7664" y="11044"/>
                  </a:lnTo>
                  <a:lnTo>
                    <a:pt x="7719" y="11066"/>
                  </a:lnTo>
                  <a:cubicBezTo>
                    <a:pt x="7975" y="11189"/>
                    <a:pt x="8242" y="11333"/>
                    <a:pt x="8497" y="11467"/>
                  </a:cubicBezTo>
                  <a:cubicBezTo>
                    <a:pt x="8754" y="11600"/>
                    <a:pt x="9009" y="11734"/>
                    <a:pt x="9265" y="11879"/>
                  </a:cubicBezTo>
                  <a:cubicBezTo>
                    <a:pt x="9521" y="12012"/>
                    <a:pt x="9755" y="12168"/>
                    <a:pt x="9977" y="12356"/>
                  </a:cubicBezTo>
                  <a:cubicBezTo>
                    <a:pt x="10088" y="12445"/>
                    <a:pt x="10188" y="12546"/>
                    <a:pt x="10289" y="12646"/>
                  </a:cubicBezTo>
                  <a:cubicBezTo>
                    <a:pt x="10333" y="12702"/>
                    <a:pt x="10378" y="12746"/>
                    <a:pt x="10422" y="12801"/>
                  </a:cubicBezTo>
                  <a:cubicBezTo>
                    <a:pt x="10444" y="12835"/>
                    <a:pt x="10455" y="12857"/>
                    <a:pt x="10477" y="12890"/>
                  </a:cubicBezTo>
                  <a:cubicBezTo>
                    <a:pt x="10499" y="12913"/>
                    <a:pt x="10511" y="12946"/>
                    <a:pt x="10522" y="12969"/>
                  </a:cubicBezTo>
                  <a:lnTo>
                    <a:pt x="10766" y="12868"/>
                  </a:lnTo>
                  <a:cubicBezTo>
                    <a:pt x="10744" y="12824"/>
                    <a:pt x="10711" y="12779"/>
                    <a:pt x="10689" y="12746"/>
                  </a:cubicBezTo>
                  <a:lnTo>
                    <a:pt x="10622" y="12646"/>
                  </a:lnTo>
                  <a:cubicBezTo>
                    <a:pt x="10566" y="12591"/>
                    <a:pt x="10522" y="12534"/>
                    <a:pt x="10467" y="12479"/>
                  </a:cubicBezTo>
                  <a:cubicBezTo>
                    <a:pt x="10366" y="12368"/>
                    <a:pt x="10255" y="12257"/>
                    <a:pt x="10133" y="12168"/>
                  </a:cubicBezTo>
                  <a:cubicBezTo>
                    <a:pt x="9899" y="11978"/>
                    <a:pt x="9643" y="11812"/>
                    <a:pt x="9377" y="11678"/>
                  </a:cubicBezTo>
                  <a:cubicBezTo>
                    <a:pt x="9110" y="11545"/>
                    <a:pt x="8853" y="11412"/>
                    <a:pt x="8586" y="11278"/>
                  </a:cubicBezTo>
                  <a:cubicBezTo>
                    <a:pt x="8342" y="11155"/>
                    <a:pt x="8086" y="11033"/>
                    <a:pt x="7842" y="10911"/>
                  </a:cubicBezTo>
                  <a:cubicBezTo>
                    <a:pt x="7830" y="10866"/>
                    <a:pt x="7819" y="10811"/>
                    <a:pt x="7797" y="10766"/>
                  </a:cubicBezTo>
                  <a:cubicBezTo>
                    <a:pt x="7797" y="10488"/>
                    <a:pt x="7797" y="10199"/>
                    <a:pt x="7775" y="9921"/>
                  </a:cubicBezTo>
                  <a:cubicBezTo>
                    <a:pt x="7763" y="9776"/>
                    <a:pt x="7753" y="9643"/>
                    <a:pt x="7730" y="9499"/>
                  </a:cubicBezTo>
                  <a:cubicBezTo>
                    <a:pt x="7719" y="9420"/>
                    <a:pt x="7708" y="9354"/>
                    <a:pt x="7697" y="9276"/>
                  </a:cubicBezTo>
                  <a:cubicBezTo>
                    <a:pt x="7686" y="9254"/>
                    <a:pt x="7686" y="9232"/>
                    <a:pt x="7674" y="9209"/>
                  </a:cubicBezTo>
                  <a:cubicBezTo>
                    <a:pt x="7708" y="8998"/>
                    <a:pt x="7674" y="8775"/>
                    <a:pt x="7641" y="8575"/>
                  </a:cubicBezTo>
                  <a:cubicBezTo>
                    <a:pt x="7597" y="8364"/>
                    <a:pt x="7553" y="8142"/>
                    <a:pt x="7530" y="7930"/>
                  </a:cubicBezTo>
                  <a:cubicBezTo>
                    <a:pt x="7496" y="7707"/>
                    <a:pt x="7496" y="7485"/>
                    <a:pt x="7508" y="7274"/>
                  </a:cubicBezTo>
                  <a:cubicBezTo>
                    <a:pt x="7519" y="7052"/>
                    <a:pt x="7553" y="6829"/>
                    <a:pt x="7608" y="6617"/>
                  </a:cubicBezTo>
                  <a:lnTo>
                    <a:pt x="7597" y="6617"/>
                  </a:lnTo>
                  <a:cubicBezTo>
                    <a:pt x="7530" y="6829"/>
                    <a:pt x="7486" y="7052"/>
                    <a:pt x="7474" y="7263"/>
                  </a:cubicBezTo>
                  <a:cubicBezTo>
                    <a:pt x="7452" y="7485"/>
                    <a:pt x="7464" y="7707"/>
                    <a:pt x="7486" y="7930"/>
                  </a:cubicBezTo>
                  <a:cubicBezTo>
                    <a:pt x="7508" y="8152"/>
                    <a:pt x="7541" y="8364"/>
                    <a:pt x="7585" y="8587"/>
                  </a:cubicBezTo>
                  <a:cubicBezTo>
                    <a:pt x="7608" y="8742"/>
                    <a:pt x="7630" y="8909"/>
                    <a:pt x="7630" y="9076"/>
                  </a:cubicBezTo>
                  <a:lnTo>
                    <a:pt x="7619" y="9064"/>
                  </a:lnTo>
                  <a:cubicBezTo>
                    <a:pt x="7519" y="8809"/>
                    <a:pt x="7397" y="8542"/>
                    <a:pt x="7274" y="8286"/>
                  </a:cubicBezTo>
                  <a:cubicBezTo>
                    <a:pt x="7152" y="8030"/>
                    <a:pt x="7019" y="7774"/>
                    <a:pt x="6896" y="7529"/>
                  </a:cubicBezTo>
                  <a:cubicBezTo>
                    <a:pt x="6629" y="7018"/>
                    <a:pt x="6340" y="6528"/>
                    <a:pt x="6028" y="6051"/>
                  </a:cubicBezTo>
                  <a:cubicBezTo>
                    <a:pt x="5817" y="5750"/>
                    <a:pt x="5595" y="5461"/>
                    <a:pt x="5350" y="5194"/>
                  </a:cubicBezTo>
                  <a:lnTo>
                    <a:pt x="5406" y="4849"/>
                  </a:lnTo>
                  <a:cubicBezTo>
                    <a:pt x="5428" y="4704"/>
                    <a:pt x="5462" y="4560"/>
                    <a:pt x="5462" y="4405"/>
                  </a:cubicBezTo>
                  <a:cubicBezTo>
                    <a:pt x="5472" y="4249"/>
                    <a:pt x="5439" y="4104"/>
                    <a:pt x="5383" y="3960"/>
                  </a:cubicBezTo>
                  <a:cubicBezTo>
                    <a:pt x="5339" y="3815"/>
                    <a:pt x="5284" y="3681"/>
                    <a:pt x="5261" y="3537"/>
                  </a:cubicBezTo>
                  <a:lnTo>
                    <a:pt x="5239" y="3537"/>
                  </a:lnTo>
                  <a:cubicBezTo>
                    <a:pt x="5261" y="3693"/>
                    <a:pt x="5306" y="3826"/>
                    <a:pt x="5350" y="3970"/>
                  </a:cubicBezTo>
                  <a:cubicBezTo>
                    <a:pt x="5406" y="4115"/>
                    <a:pt x="5428" y="4260"/>
                    <a:pt x="5417" y="4405"/>
                  </a:cubicBezTo>
                  <a:cubicBezTo>
                    <a:pt x="5417" y="4549"/>
                    <a:pt x="5383" y="4694"/>
                    <a:pt x="5350" y="4849"/>
                  </a:cubicBezTo>
                  <a:lnTo>
                    <a:pt x="5306" y="5127"/>
                  </a:lnTo>
                  <a:lnTo>
                    <a:pt x="4938" y="4727"/>
                  </a:lnTo>
                  <a:cubicBezTo>
                    <a:pt x="4649" y="4405"/>
                    <a:pt x="4349" y="4082"/>
                    <a:pt x="4049" y="3770"/>
                  </a:cubicBezTo>
                  <a:lnTo>
                    <a:pt x="3848" y="3292"/>
                  </a:lnTo>
                  <a:cubicBezTo>
                    <a:pt x="3782" y="3125"/>
                    <a:pt x="3670" y="2969"/>
                    <a:pt x="3581" y="2814"/>
                  </a:cubicBezTo>
                  <a:cubicBezTo>
                    <a:pt x="3404" y="2502"/>
                    <a:pt x="3292" y="2146"/>
                    <a:pt x="3104" y="1835"/>
                  </a:cubicBezTo>
                  <a:lnTo>
                    <a:pt x="3059" y="1857"/>
                  </a:lnTo>
                  <a:cubicBezTo>
                    <a:pt x="3237" y="2169"/>
                    <a:pt x="3348" y="2524"/>
                    <a:pt x="3526" y="2847"/>
                  </a:cubicBezTo>
                  <a:cubicBezTo>
                    <a:pt x="3604" y="3014"/>
                    <a:pt x="3715" y="3159"/>
                    <a:pt x="3771" y="3325"/>
                  </a:cubicBezTo>
                  <a:lnTo>
                    <a:pt x="3882" y="3592"/>
                  </a:lnTo>
                  <a:cubicBezTo>
                    <a:pt x="3448" y="3147"/>
                    <a:pt x="3003" y="2714"/>
                    <a:pt x="2558" y="2280"/>
                  </a:cubicBezTo>
                  <a:cubicBezTo>
                    <a:pt x="1725" y="1513"/>
                    <a:pt x="868" y="757"/>
                    <a:pt x="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35" name="Google Shape;17735;p24"/>
            <p:cNvSpPr/>
            <p:nvPr/>
          </p:nvSpPr>
          <p:spPr>
            <a:xfrm flipH="1">
              <a:off x="-395641" y="-48466"/>
              <a:ext cx="739467" cy="765364"/>
            </a:xfrm>
            <a:custGeom>
              <a:avLst/>
              <a:gdLst/>
              <a:ahLst/>
              <a:cxnLst/>
              <a:rect l="l" t="t" r="r" b="b"/>
              <a:pathLst>
                <a:path w="9166" h="9487" extrusionOk="0">
                  <a:moveTo>
                    <a:pt x="3318" y="1"/>
                  </a:moveTo>
                  <a:cubicBezTo>
                    <a:pt x="3031" y="1"/>
                    <a:pt x="2742" y="61"/>
                    <a:pt x="2470" y="168"/>
                  </a:cubicBezTo>
                  <a:cubicBezTo>
                    <a:pt x="1836" y="401"/>
                    <a:pt x="1336" y="880"/>
                    <a:pt x="891" y="1380"/>
                  </a:cubicBezTo>
                  <a:cubicBezTo>
                    <a:pt x="757" y="1525"/>
                    <a:pt x="624" y="1669"/>
                    <a:pt x="513" y="1836"/>
                  </a:cubicBezTo>
                  <a:cubicBezTo>
                    <a:pt x="390" y="1992"/>
                    <a:pt x="290" y="2170"/>
                    <a:pt x="278" y="2359"/>
                  </a:cubicBezTo>
                  <a:cubicBezTo>
                    <a:pt x="278" y="2392"/>
                    <a:pt x="312" y="2425"/>
                    <a:pt x="345" y="2425"/>
                  </a:cubicBezTo>
                  <a:cubicBezTo>
                    <a:pt x="1" y="2904"/>
                    <a:pt x="12" y="3560"/>
                    <a:pt x="223" y="4105"/>
                  </a:cubicBezTo>
                  <a:lnTo>
                    <a:pt x="212" y="4105"/>
                  </a:lnTo>
                  <a:cubicBezTo>
                    <a:pt x="179" y="4450"/>
                    <a:pt x="157" y="4795"/>
                    <a:pt x="145" y="5139"/>
                  </a:cubicBezTo>
                  <a:cubicBezTo>
                    <a:pt x="145" y="5451"/>
                    <a:pt x="145" y="5762"/>
                    <a:pt x="201" y="6073"/>
                  </a:cubicBezTo>
                  <a:cubicBezTo>
                    <a:pt x="312" y="6597"/>
                    <a:pt x="612" y="7030"/>
                    <a:pt x="990" y="7375"/>
                  </a:cubicBezTo>
                  <a:lnTo>
                    <a:pt x="990" y="7397"/>
                  </a:lnTo>
                  <a:cubicBezTo>
                    <a:pt x="1035" y="7808"/>
                    <a:pt x="1346" y="8109"/>
                    <a:pt x="1680" y="8320"/>
                  </a:cubicBezTo>
                  <a:cubicBezTo>
                    <a:pt x="1880" y="8431"/>
                    <a:pt x="2092" y="8532"/>
                    <a:pt x="2303" y="8621"/>
                  </a:cubicBezTo>
                  <a:cubicBezTo>
                    <a:pt x="2426" y="8674"/>
                    <a:pt x="2558" y="8720"/>
                    <a:pt x="2690" y="8720"/>
                  </a:cubicBezTo>
                  <a:cubicBezTo>
                    <a:pt x="2724" y="8720"/>
                    <a:pt x="2758" y="8717"/>
                    <a:pt x="2792" y="8710"/>
                  </a:cubicBezTo>
                  <a:cubicBezTo>
                    <a:pt x="3137" y="8977"/>
                    <a:pt x="3560" y="9132"/>
                    <a:pt x="3993" y="9210"/>
                  </a:cubicBezTo>
                  <a:cubicBezTo>
                    <a:pt x="4272" y="9254"/>
                    <a:pt x="4549" y="9277"/>
                    <a:pt x="4828" y="9277"/>
                  </a:cubicBezTo>
                  <a:cubicBezTo>
                    <a:pt x="4956" y="9282"/>
                    <a:pt x="5086" y="9285"/>
                    <a:pt x="5218" y="9285"/>
                  </a:cubicBezTo>
                  <a:cubicBezTo>
                    <a:pt x="5350" y="9285"/>
                    <a:pt x="5484" y="9282"/>
                    <a:pt x="5617" y="9277"/>
                  </a:cubicBezTo>
                  <a:cubicBezTo>
                    <a:pt x="5639" y="9266"/>
                    <a:pt x="5673" y="9266"/>
                    <a:pt x="5695" y="9266"/>
                  </a:cubicBezTo>
                  <a:cubicBezTo>
                    <a:pt x="5884" y="9366"/>
                    <a:pt x="6096" y="9432"/>
                    <a:pt x="6296" y="9466"/>
                  </a:cubicBezTo>
                  <a:cubicBezTo>
                    <a:pt x="6385" y="9481"/>
                    <a:pt x="6473" y="9487"/>
                    <a:pt x="6562" y="9487"/>
                  </a:cubicBezTo>
                  <a:cubicBezTo>
                    <a:pt x="6740" y="9487"/>
                    <a:pt x="6918" y="9462"/>
                    <a:pt x="7097" y="9432"/>
                  </a:cubicBezTo>
                  <a:cubicBezTo>
                    <a:pt x="7230" y="9422"/>
                    <a:pt x="7374" y="9399"/>
                    <a:pt x="7508" y="9355"/>
                  </a:cubicBezTo>
                  <a:cubicBezTo>
                    <a:pt x="7641" y="9321"/>
                    <a:pt x="7753" y="9254"/>
                    <a:pt x="7864" y="9177"/>
                  </a:cubicBezTo>
                  <a:cubicBezTo>
                    <a:pt x="8076" y="9021"/>
                    <a:pt x="8242" y="8809"/>
                    <a:pt x="8365" y="8587"/>
                  </a:cubicBezTo>
                  <a:cubicBezTo>
                    <a:pt x="8431" y="8454"/>
                    <a:pt x="8476" y="8309"/>
                    <a:pt x="8520" y="8164"/>
                  </a:cubicBezTo>
                  <a:cubicBezTo>
                    <a:pt x="8520" y="8131"/>
                    <a:pt x="8531" y="8087"/>
                    <a:pt x="8543" y="8042"/>
                  </a:cubicBezTo>
                  <a:cubicBezTo>
                    <a:pt x="8598" y="7976"/>
                    <a:pt x="8642" y="7909"/>
                    <a:pt x="8687" y="7842"/>
                  </a:cubicBezTo>
                  <a:cubicBezTo>
                    <a:pt x="8765" y="7719"/>
                    <a:pt x="8832" y="7608"/>
                    <a:pt x="8865" y="7464"/>
                  </a:cubicBezTo>
                  <a:cubicBezTo>
                    <a:pt x="8899" y="7341"/>
                    <a:pt x="8899" y="7208"/>
                    <a:pt x="8899" y="7074"/>
                  </a:cubicBezTo>
                  <a:cubicBezTo>
                    <a:pt x="8899" y="6941"/>
                    <a:pt x="8899" y="6807"/>
                    <a:pt x="8909" y="6674"/>
                  </a:cubicBezTo>
                  <a:cubicBezTo>
                    <a:pt x="8932" y="6541"/>
                    <a:pt x="8965" y="6396"/>
                    <a:pt x="8998" y="6263"/>
                  </a:cubicBezTo>
                  <a:cubicBezTo>
                    <a:pt x="9065" y="5974"/>
                    <a:pt x="9132" y="5695"/>
                    <a:pt x="9143" y="5406"/>
                  </a:cubicBezTo>
                  <a:cubicBezTo>
                    <a:pt x="9166" y="5117"/>
                    <a:pt x="9154" y="4828"/>
                    <a:pt x="9143" y="4550"/>
                  </a:cubicBezTo>
                  <a:cubicBezTo>
                    <a:pt x="9132" y="4261"/>
                    <a:pt x="9087" y="3960"/>
                    <a:pt x="8943" y="3705"/>
                  </a:cubicBezTo>
                  <a:cubicBezTo>
                    <a:pt x="8843" y="3549"/>
                    <a:pt x="8721" y="3416"/>
                    <a:pt x="8553" y="3337"/>
                  </a:cubicBezTo>
                  <a:cubicBezTo>
                    <a:pt x="8543" y="3137"/>
                    <a:pt x="8520" y="2937"/>
                    <a:pt x="8498" y="2748"/>
                  </a:cubicBezTo>
                  <a:cubicBezTo>
                    <a:pt x="8476" y="2526"/>
                    <a:pt x="8442" y="2314"/>
                    <a:pt x="8365" y="2103"/>
                  </a:cubicBezTo>
                  <a:cubicBezTo>
                    <a:pt x="8220" y="1681"/>
                    <a:pt x="7908" y="1358"/>
                    <a:pt x="7519" y="1135"/>
                  </a:cubicBezTo>
                  <a:cubicBezTo>
                    <a:pt x="7108" y="890"/>
                    <a:pt x="6640" y="791"/>
                    <a:pt x="6185" y="713"/>
                  </a:cubicBezTo>
                  <a:cubicBezTo>
                    <a:pt x="5696" y="417"/>
                    <a:pt x="5131" y="207"/>
                    <a:pt x="4565" y="207"/>
                  </a:cubicBezTo>
                  <a:cubicBezTo>
                    <a:pt x="4448" y="207"/>
                    <a:pt x="4332" y="216"/>
                    <a:pt x="4216" y="235"/>
                  </a:cubicBezTo>
                  <a:cubicBezTo>
                    <a:pt x="3938" y="72"/>
                    <a:pt x="3629" y="1"/>
                    <a:pt x="33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36" name="Google Shape;17736;p24"/>
            <p:cNvSpPr/>
            <p:nvPr/>
          </p:nvSpPr>
          <p:spPr>
            <a:xfrm flipH="1">
              <a:off x="6361" y="-48385"/>
              <a:ext cx="221937" cy="86564"/>
            </a:xfrm>
            <a:custGeom>
              <a:avLst/>
              <a:gdLst/>
              <a:ahLst/>
              <a:cxnLst/>
              <a:rect l="l" t="t" r="r" b="b"/>
              <a:pathLst>
                <a:path w="2751" h="1073" extrusionOk="0">
                  <a:moveTo>
                    <a:pt x="1869" y="0"/>
                  </a:moveTo>
                  <a:cubicBezTo>
                    <a:pt x="1763" y="0"/>
                    <a:pt x="1656" y="8"/>
                    <a:pt x="1550" y="22"/>
                  </a:cubicBezTo>
                  <a:cubicBezTo>
                    <a:pt x="1204" y="145"/>
                    <a:pt x="893" y="333"/>
                    <a:pt x="593" y="534"/>
                  </a:cubicBezTo>
                  <a:cubicBezTo>
                    <a:pt x="493" y="600"/>
                    <a:pt x="381" y="667"/>
                    <a:pt x="270" y="745"/>
                  </a:cubicBezTo>
                  <a:cubicBezTo>
                    <a:pt x="181" y="812"/>
                    <a:pt x="81" y="879"/>
                    <a:pt x="25" y="978"/>
                  </a:cubicBezTo>
                  <a:cubicBezTo>
                    <a:pt x="1" y="1029"/>
                    <a:pt x="51" y="1073"/>
                    <a:pt x="96" y="1073"/>
                  </a:cubicBezTo>
                  <a:cubicBezTo>
                    <a:pt x="111" y="1073"/>
                    <a:pt x="126" y="1068"/>
                    <a:pt x="137" y="1057"/>
                  </a:cubicBezTo>
                  <a:cubicBezTo>
                    <a:pt x="671" y="523"/>
                    <a:pt x="1461" y="378"/>
                    <a:pt x="2183" y="278"/>
                  </a:cubicBezTo>
                  <a:lnTo>
                    <a:pt x="2751" y="211"/>
                  </a:lnTo>
                  <a:cubicBezTo>
                    <a:pt x="2478" y="63"/>
                    <a:pt x="2175" y="0"/>
                    <a:pt x="186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37" name="Google Shape;17737;p24"/>
            <p:cNvSpPr/>
            <p:nvPr/>
          </p:nvSpPr>
          <p:spPr>
            <a:xfrm flipH="1">
              <a:off x="-374101" y="24062"/>
              <a:ext cx="717039" cy="692998"/>
            </a:xfrm>
            <a:custGeom>
              <a:avLst/>
              <a:gdLst/>
              <a:ahLst/>
              <a:cxnLst/>
              <a:rect l="l" t="t" r="r" b="b"/>
              <a:pathLst>
                <a:path w="8888" h="8590" extrusionOk="0">
                  <a:moveTo>
                    <a:pt x="5598" y="1"/>
                  </a:moveTo>
                  <a:cubicBezTo>
                    <a:pt x="5584" y="1"/>
                    <a:pt x="5587" y="27"/>
                    <a:pt x="5606" y="36"/>
                  </a:cubicBezTo>
                  <a:cubicBezTo>
                    <a:pt x="5751" y="70"/>
                    <a:pt x="5895" y="103"/>
                    <a:pt x="6040" y="159"/>
                  </a:cubicBezTo>
                  <a:cubicBezTo>
                    <a:pt x="6162" y="225"/>
                    <a:pt x="6263" y="314"/>
                    <a:pt x="6340" y="436"/>
                  </a:cubicBezTo>
                  <a:cubicBezTo>
                    <a:pt x="6474" y="648"/>
                    <a:pt x="6563" y="881"/>
                    <a:pt x="6619" y="1126"/>
                  </a:cubicBezTo>
                  <a:cubicBezTo>
                    <a:pt x="6685" y="1360"/>
                    <a:pt x="6708" y="1605"/>
                    <a:pt x="6696" y="1849"/>
                  </a:cubicBezTo>
                  <a:cubicBezTo>
                    <a:pt x="6685" y="2127"/>
                    <a:pt x="6629" y="2405"/>
                    <a:pt x="6596" y="2683"/>
                  </a:cubicBezTo>
                  <a:cubicBezTo>
                    <a:pt x="6585" y="2850"/>
                    <a:pt x="6574" y="3006"/>
                    <a:pt x="6530" y="3162"/>
                  </a:cubicBezTo>
                  <a:cubicBezTo>
                    <a:pt x="6507" y="3261"/>
                    <a:pt x="6463" y="3340"/>
                    <a:pt x="6441" y="3429"/>
                  </a:cubicBezTo>
                  <a:cubicBezTo>
                    <a:pt x="6340" y="3295"/>
                    <a:pt x="6229" y="3172"/>
                    <a:pt x="6107" y="3061"/>
                  </a:cubicBezTo>
                  <a:cubicBezTo>
                    <a:pt x="6096" y="3053"/>
                    <a:pt x="6085" y="3050"/>
                    <a:pt x="6075" y="3050"/>
                  </a:cubicBezTo>
                  <a:cubicBezTo>
                    <a:pt x="6045" y="3050"/>
                    <a:pt x="6026" y="3081"/>
                    <a:pt x="6051" y="3106"/>
                  </a:cubicBezTo>
                  <a:lnTo>
                    <a:pt x="6085" y="3139"/>
                  </a:lnTo>
                  <a:cubicBezTo>
                    <a:pt x="6063" y="3150"/>
                    <a:pt x="6063" y="3162"/>
                    <a:pt x="6073" y="3184"/>
                  </a:cubicBezTo>
                  <a:cubicBezTo>
                    <a:pt x="6263" y="3484"/>
                    <a:pt x="6496" y="3785"/>
                    <a:pt x="6429" y="4163"/>
                  </a:cubicBezTo>
                  <a:cubicBezTo>
                    <a:pt x="6396" y="4351"/>
                    <a:pt x="6273" y="4485"/>
                    <a:pt x="6107" y="4585"/>
                  </a:cubicBezTo>
                  <a:cubicBezTo>
                    <a:pt x="5962" y="4685"/>
                    <a:pt x="5796" y="4774"/>
                    <a:pt x="5628" y="4841"/>
                  </a:cubicBezTo>
                  <a:cubicBezTo>
                    <a:pt x="5515" y="4888"/>
                    <a:pt x="5393" y="4919"/>
                    <a:pt x="5272" y="4919"/>
                  </a:cubicBezTo>
                  <a:cubicBezTo>
                    <a:pt x="5193" y="4919"/>
                    <a:pt x="5114" y="4905"/>
                    <a:pt x="5039" y="4875"/>
                  </a:cubicBezTo>
                  <a:cubicBezTo>
                    <a:pt x="5035" y="4874"/>
                    <a:pt x="5031" y="4873"/>
                    <a:pt x="5027" y="4873"/>
                  </a:cubicBezTo>
                  <a:cubicBezTo>
                    <a:pt x="4979" y="4873"/>
                    <a:pt x="4954" y="4932"/>
                    <a:pt x="4995" y="4964"/>
                  </a:cubicBezTo>
                  <a:cubicBezTo>
                    <a:pt x="5223" y="5117"/>
                    <a:pt x="5499" y="5213"/>
                    <a:pt x="5770" y="5213"/>
                  </a:cubicBezTo>
                  <a:cubicBezTo>
                    <a:pt x="5987" y="5213"/>
                    <a:pt x="6202" y="5151"/>
                    <a:pt x="6385" y="5008"/>
                  </a:cubicBezTo>
                  <a:cubicBezTo>
                    <a:pt x="6563" y="4852"/>
                    <a:pt x="6708" y="4652"/>
                    <a:pt x="6763" y="4418"/>
                  </a:cubicBezTo>
                  <a:cubicBezTo>
                    <a:pt x="6830" y="4185"/>
                    <a:pt x="6763" y="3951"/>
                    <a:pt x="6652" y="3751"/>
                  </a:cubicBezTo>
                  <a:cubicBezTo>
                    <a:pt x="6619" y="3684"/>
                    <a:pt x="6585" y="3629"/>
                    <a:pt x="6552" y="3573"/>
                  </a:cubicBezTo>
                  <a:cubicBezTo>
                    <a:pt x="6997" y="3306"/>
                    <a:pt x="7286" y="2839"/>
                    <a:pt x="7274" y="2305"/>
                  </a:cubicBezTo>
                  <a:cubicBezTo>
                    <a:pt x="7274" y="2194"/>
                    <a:pt x="7264" y="2072"/>
                    <a:pt x="7252" y="1949"/>
                  </a:cubicBezTo>
                  <a:lnTo>
                    <a:pt x="7252" y="1949"/>
                  </a:lnTo>
                  <a:cubicBezTo>
                    <a:pt x="7252" y="1949"/>
                    <a:pt x="7264" y="1961"/>
                    <a:pt x="7274" y="1961"/>
                  </a:cubicBezTo>
                  <a:cubicBezTo>
                    <a:pt x="7541" y="2183"/>
                    <a:pt x="7709" y="2517"/>
                    <a:pt x="7808" y="2828"/>
                  </a:cubicBezTo>
                  <a:cubicBezTo>
                    <a:pt x="7942" y="3261"/>
                    <a:pt x="8020" y="3706"/>
                    <a:pt x="8087" y="4151"/>
                  </a:cubicBezTo>
                  <a:cubicBezTo>
                    <a:pt x="8120" y="4385"/>
                    <a:pt x="8154" y="4618"/>
                    <a:pt x="8120" y="4852"/>
                  </a:cubicBezTo>
                  <a:cubicBezTo>
                    <a:pt x="8109" y="4974"/>
                    <a:pt x="8075" y="5085"/>
                    <a:pt x="8053" y="5208"/>
                  </a:cubicBezTo>
                  <a:cubicBezTo>
                    <a:pt x="8020" y="5330"/>
                    <a:pt x="7998" y="5453"/>
                    <a:pt x="7953" y="5575"/>
                  </a:cubicBezTo>
                  <a:cubicBezTo>
                    <a:pt x="7875" y="5775"/>
                    <a:pt x="7719" y="5975"/>
                    <a:pt x="7519" y="6098"/>
                  </a:cubicBezTo>
                  <a:cubicBezTo>
                    <a:pt x="7421" y="6156"/>
                    <a:pt x="7308" y="6174"/>
                    <a:pt x="7193" y="6174"/>
                  </a:cubicBezTo>
                  <a:cubicBezTo>
                    <a:pt x="7085" y="6174"/>
                    <a:pt x="6976" y="6158"/>
                    <a:pt x="6874" y="6142"/>
                  </a:cubicBezTo>
                  <a:cubicBezTo>
                    <a:pt x="6340" y="6064"/>
                    <a:pt x="5840" y="5853"/>
                    <a:pt x="5406" y="5530"/>
                  </a:cubicBezTo>
                  <a:cubicBezTo>
                    <a:pt x="5390" y="5523"/>
                    <a:pt x="5364" y="5515"/>
                    <a:pt x="5338" y="5515"/>
                  </a:cubicBezTo>
                  <a:cubicBezTo>
                    <a:pt x="5327" y="5515"/>
                    <a:pt x="5316" y="5516"/>
                    <a:pt x="5306" y="5520"/>
                  </a:cubicBezTo>
                  <a:cubicBezTo>
                    <a:pt x="5284" y="5542"/>
                    <a:pt x="5284" y="5586"/>
                    <a:pt x="5306" y="5609"/>
                  </a:cubicBezTo>
                  <a:cubicBezTo>
                    <a:pt x="5484" y="5797"/>
                    <a:pt x="5717" y="5920"/>
                    <a:pt x="5962" y="6009"/>
                  </a:cubicBezTo>
                  <a:cubicBezTo>
                    <a:pt x="6085" y="6064"/>
                    <a:pt x="6196" y="6098"/>
                    <a:pt x="6318" y="6142"/>
                  </a:cubicBezTo>
                  <a:cubicBezTo>
                    <a:pt x="6118" y="6120"/>
                    <a:pt x="5918" y="6086"/>
                    <a:pt x="5717" y="6064"/>
                  </a:cubicBezTo>
                  <a:cubicBezTo>
                    <a:pt x="5351" y="5997"/>
                    <a:pt x="4973" y="5942"/>
                    <a:pt x="4627" y="5787"/>
                  </a:cubicBezTo>
                  <a:cubicBezTo>
                    <a:pt x="4294" y="5631"/>
                    <a:pt x="3949" y="5441"/>
                    <a:pt x="3638" y="5230"/>
                  </a:cubicBezTo>
                  <a:cubicBezTo>
                    <a:pt x="3349" y="5030"/>
                    <a:pt x="3082" y="4808"/>
                    <a:pt x="2859" y="4529"/>
                  </a:cubicBezTo>
                  <a:cubicBezTo>
                    <a:pt x="2737" y="4396"/>
                    <a:pt x="2637" y="4240"/>
                    <a:pt x="2559" y="4074"/>
                  </a:cubicBezTo>
                  <a:cubicBezTo>
                    <a:pt x="2470" y="3906"/>
                    <a:pt x="2403" y="3718"/>
                    <a:pt x="2348" y="3528"/>
                  </a:cubicBezTo>
                  <a:lnTo>
                    <a:pt x="2348" y="3518"/>
                  </a:lnTo>
                  <a:cubicBezTo>
                    <a:pt x="2348" y="3480"/>
                    <a:pt x="2302" y="3452"/>
                    <a:pt x="2265" y="3452"/>
                  </a:cubicBezTo>
                  <a:cubicBezTo>
                    <a:pt x="2248" y="3452"/>
                    <a:pt x="2232" y="3459"/>
                    <a:pt x="2225" y="3473"/>
                  </a:cubicBezTo>
                  <a:cubicBezTo>
                    <a:pt x="2003" y="3829"/>
                    <a:pt x="2269" y="4296"/>
                    <a:pt x="2447" y="4618"/>
                  </a:cubicBezTo>
                  <a:cubicBezTo>
                    <a:pt x="2659" y="4974"/>
                    <a:pt x="2926" y="5297"/>
                    <a:pt x="3238" y="5586"/>
                  </a:cubicBezTo>
                  <a:cubicBezTo>
                    <a:pt x="3282" y="5631"/>
                    <a:pt x="3349" y="5675"/>
                    <a:pt x="3393" y="5731"/>
                  </a:cubicBezTo>
                  <a:cubicBezTo>
                    <a:pt x="3293" y="5698"/>
                    <a:pt x="3182" y="5664"/>
                    <a:pt x="3082" y="5619"/>
                  </a:cubicBezTo>
                  <a:cubicBezTo>
                    <a:pt x="2681" y="5453"/>
                    <a:pt x="2326" y="5208"/>
                    <a:pt x="1992" y="4952"/>
                  </a:cubicBezTo>
                  <a:cubicBezTo>
                    <a:pt x="1881" y="4863"/>
                    <a:pt x="1780" y="4786"/>
                    <a:pt x="1669" y="4697"/>
                  </a:cubicBezTo>
                  <a:cubicBezTo>
                    <a:pt x="1614" y="4630"/>
                    <a:pt x="1558" y="4552"/>
                    <a:pt x="1502" y="4474"/>
                  </a:cubicBezTo>
                  <a:cubicBezTo>
                    <a:pt x="1236" y="4107"/>
                    <a:pt x="1024" y="3684"/>
                    <a:pt x="913" y="3239"/>
                  </a:cubicBezTo>
                  <a:cubicBezTo>
                    <a:pt x="791" y="2761"/>
                    <a:pt x="813" y="2260"/>
                    <a:pt x="957" y="1783"/>
                  </a:cubicBezTo>
                  <a:cubicBezTo>
                    <a:pt x="1046" y="1482"/>
                    <a:pt x="1169" y="1193"/>
                    <a:pt x="1313" y="915"/>
                  </a:cubicBezTo>
                  <a:cubicBezTo>
                    <a:pt x="1469" y="637"/>
                    <a:pt x="1658" y="403"/>
                    <a:pt x="1891" y="192"/>
                  </a:cubicBezTo>
                  <a:cubicBezTo>
                    <a:pt x="1919" y="165"/>
                    <a:pt x="1872" y="131"/>
                    <a:pt x="1836" y="131"/>
                  </a:cubicBezTo>
                  <a:cubicBezTo>
                    <a:pt x="1828" y="131"/>
                    <a:pt x="1820" y="132"/>
                    <a:pt x="1814" y="136"/>
                  </a:cubicBezTo>
                  <a:lnTo>
                    <a:pt x="1313" y="503"/>
                  </a:lnTo>
                  <a:cubicBezTo>
                    <a:pt x="1157" y="637"/>
                    <a:pt x="1002" y="782"/>
                    <a:pt x="857" y="926"/>
                  </a:cubicBezTo>
                  <a:cubicBezTo>
                    <a:pt x="613" y="1182"/>
                    <a:pt x="390" y="1471"/>
                    <a:pt x="201" y="1771"/>
                  </a:cubicBezTo>
                  <a:cubicBezTo>
                    <a:pt x="1" y="2216"/>
                    <a:pt x="34" y="2750"/>
                    <a:pt x="212" y="3206"/>
                  </a:cubicBezTo>
                  <a:lnTo>
                    <a:pt x="201" y="3206"/>
                  </a:lnTo>
                  <a:lnTo>
                    <a:pt x="201" y="3217"/>
                  </a:lnTo>
                  <a:cubicBezTo>
                    <a:pt x="346" y="3506"/>
                    <a:pt x="534" y="3773"/>
                    <a:pt x="757" y="4007"/>
                  </a:cubicBezTo>
                  <a:cubicBezTo>
                    <a:pt x="791" y="4052"/>
                    <a:pt x="824" y="4084"/>
                    <a:pt x="868" y="4118"/>
                  </a:cubicBezTo>
                  <a:cubicBezTo>
                    <a:pt x="868" y="4541"/>
                    <a:pt x="924" y="4964"/>
                    <a:pt x="1068" y="5364"/>
                  </a:cubicBezTo>
                  <a:cubicBezTo>
                    <a:pt x="1224" y="5787"/>
                    <a:pt x="1480" y="6165"/>
                    <a:pt x="1780" y="6476"/>
                  </a:cubicBezTo>
                  <a:cubicBezTo>
                    <a:pt x="1814" y="6509"/>
                    <a:pt x="1836" y="6531"/>
                    <a:pt x="1869" y="6554"/>
                  </a:cubicBezTo>
                  <a:cubicBezTo>
                    <a:pt x="1802" y="6531"/>
                    <a:pt x="1747" y="6521"/>
                    <a:pt x="1691" y="6487"/>
                  </a:cubicBezTo>
                  <a:cubicBezTo>
                    <a:pt x="1313" y="6331"/>
                    <a:pt x="957" y="6120"/>
                    <a:pt x="635" y="5876"/>
                  </a:cubicBezTo>
                  <a:cubicBezTo>
                    <a:pt x="534" y="5797"/>
                    <a:pt x="445" y="5720"/>
                    <a:pt x="346" y="5642"/>
                  </a:cubicBezTo>
                  <a:lnTo>
                    <a:pt x="346" y="5642"/>
                  </a:lnTo>
                  <a:cubicBezTo>
                    <a:pt x="502" y="5953"/>
                    <a:pt x="724" y="6242"/>
                    <a:pt x="979" y="6476"/>
                  </a:cubicBezTo>
                  <a:lnTo>
                    <a:pt x="979" y="6487"/>
                  </a:lnTo>
                  <a:cubicBezTo>
                    <a:pt x="1124" y="6576"/>
                    <a:pt x="1291" y="6654"/>
                    <a:pt x="1458" y="6721"/>
                  </a:cubicBezTo>
                  <a:cubicBezTo>
                    <a:pt x="1469" y="6721"/>
                    <a:pt x="1480" y="6721"/>
                    <a:pt x="1480" y="6732"/>
                  </a:cubicBezTo>
                  <a:cubicBezTo>
                    <a:pt x="1769" y="7099"/>
                    <a:pt x="2081" y="7466"/>
                    <a:pt x="2437" y="7777"/>
                  </a:cubicBezTo>
                  <a:cubicBezTo>
                    <a:pt x="2517" y="7801"/>
                    <a:pt x="2603" y="7820"/>
                    <a:pt x="2686" y="7820"/>
                  </a:cubicBezTo>
                  <a:cubicBezTo>
                    <a:pt x="2718" y="7820"/>
                    <a:pt x="2750" y="7817"/>
                    <a:pt x="2781" y="7811"/>
                  </a:cubicBezTo>
                  <a:cubicBezTo>
                    <a:pt x="3126" y="8078"/>
                    <a:pt x="3549" y="8233"/>
                    <a:pt x="3982" y="8311"/>
                  </a:cubicBezTo>
                  <a:cubicBezTo>
                    <a:pt x="4261" y="8355"/>
                    <a:pt x="4538" y="8378"/>
                    <a:pt x="4817" y="8378"/>
                  </a:cubicBezTo>
                  <a:lnTo>
                    <a:pt x="5017" y="8378"/>
                  </a:lnTo>
                  <a:cubicBezTo>
                    <a:pt x="5173" y="8355"/>
                    <a:pt x="5339" y="8311"/>
                    <a:pt x="5473" y="8244"/>
                  </a:cubicBezTo>
                  <a:cubicBezTo>
                    <a:pt x="5506" y="8289"/>
                    <a:pt x="5551" y="8333"/>
                    <a:pt x="5584" y="8378"/>
                  </a:cubicBezTo>
                  <a:lnTo>
                    <a:pt x="5606" y="8378"/>
                  </a:lnTo>
                  <a:cubicBezTo>
                    <a:pt x="5628" y="8367"/>
                    <a:pt x="5662" y="8367"/>
                    <a:pt x="5684" y="8367"/>
                  </a:cubicBezTo>
                  <a:cubicBezTo>
                    <a:pt x="5873" y="8467"/>
                    <a:pt x="6085" y="8533"/>
                    <a:pt x="6285" y="8567"/>
                  </a:cubicBezTo>
                  <a:cubicBezTo>
                    <a:pt x="6396" y="8589"/>
                    <a:pt x="6507" y="8589"/>
                    <a:pt x="6619" y="8589"/>
                  </a:cubicBezTo>
                  <a:cubicBezTo>
                    <a:pt x="6574" y="8567"/>
                    <a:pt x="6518" y="8556"/>
                    <a:pt x="6474" y="8533"/>
                  </a:cubicBezTo>
                  <a:cubicBezTo>
                    <a:pt x="6273" y="8456"/>
                    <a:pt x="6063" y="8367"/>
                    <a:pt x="5885" y="8244"/>
                  </a:cubicBezTo>
                  <a:cubicBezTo>
                    <a:pt x="5773" y="8167"/>
                    <a:pt x="5684" y="8078"/>
                    <a:pt x="5584" y="7989"/>
                  </a:cubicBezTo>
                  <a:cubicBezTo>
                    <a:pt x="5618" y="7989"/>
                    <a:pt x="5640" y="7977"/>
                    <a:pt x="5662" y="7977"/>
                  </a:cubicBezTo>
                  <a:cubicBezTo>
                    <a:pt x="5964" y="8032"/>
                    <a:pt x="6258" y="8072"/>
                    <a:pt x="6558" y="8072"/>
                  </a:cubicBezTo>
                  <a:cubicBezTo>
                    <a:pt x="6622" y="8072"/>
                    <a:pt x="6687" y="8070"/>
                    <a:pt x="6752" y="8066"/>
                  </a:cubicBezTo>
                  <a:cubicBezTo>
                    <a:pt x="7008" y="8055"/>
                    <a:pt x="7252" y="8022"/>
                    <a:pt x="7497" y="7955"/>
                  </a:cubicBezTo>
                  <a:cubicBezTo>
                    <a:pt x="7620" y="7922"/>
                    <a:pt x="7731" y="7888"/>
                    <a:pt x="7842" y="7821"/>
                  </a:cubicBezTo>
                  <a:cubicBezTo>
                    <a:pt x="7953" y="7744"/>
                    <a:pt x="8031" y="7644"/>
                    <a:pt x="8109" y="7544"/>
                  </a:cubicBezTo>
                  <a:cubicBezTo>
                    <a:pt x="8309" y="7288"/>
                    <a:pt x="8509" y="7032"/>
                    <a:pt x="8698" y="6765"/>
                  </a:cubicBezTo>
                  <a:cubicBezTo>
                    <a:pt x="8754" y="6687"/>
                    <a:pt x="8809" y="6598"/>
                    <a:pt x="8865" y="6509"/>
                  </a:cubicBezTo>
                  <a:cubicBezTo>
                    <a:pt x="8888" y="6420"/>
                    <a:pt x="8888" y="6331"/>
                    <a:pt x="8888" y="6242"/>
                  </a:cubicBezTo>
                  <a:lnTo>
                    <a:pt x="8888" y="6242"/>
                  </a:lnTo>
                  <a:cubicBezTo>
                    <a:pt x="8821" y="6353"/>
                    <a:pt x="8754" y="6465"/>
                    <a:pt x="8676" y="6576"/>
                  </a:cubicBezTo>
                  <a:cubicBezTo>
                    <a:pt x="8631" y="6643"/>
                    <a:pt x="8576" y="6709"/>
                    <a:pt x="8532" y="6776"/>
                  </a:cubicBezTo>
                  <a:cubicBezTo>
                    <a:pt x="8665" y="6554"/>
                    <a:pt x="8776" y="6331"/>
                    <a:pt x="8888" y="6098"/>
                  </a:cubicBezTo>
                  <a:lnTo>
                    <a:pt x="8888" y="5931"/>
                  </a:lnTo>
                  <a:cubicBezTo>
                    <a:pt x="8676" y="6309"/>
                    <a:pt x="8487" y="6709"/>
                    <a:pt x="8198" y="7043"/>
                  </a:cubicBezTo>
                  <a:cubicBezTo>
                    <a:pt x="7931" y="7332"/>
                    <a:pt x="7608" y="7577"/>
                    <a:pt x="7230" y="7688"/>
                  </a:cubicBezTo>
                  <a:cubicBezTo>
                    <a:pt x="7064" y="7744"/>
                    <a:pt x="6874" y="7766"/>
                    <a:pt x="6696" y="7766"/>
                  </a:cubicBezTo>
                  <a:cubicBezTo>
                    <a:pt x="6496" y="7755"/>
                    <a:pt x="6296" y="7700"/>
                    <a:pt x="6096" y="7633"/>
                  </a:cubicBezTo>
                  <a:cubicBezTo>
                    <a:pt x="5684" y="7477"/>
                    <a:pt x="5284" y="7288"/>
                    <a:pt x="4950" y="6988"/>
                  </a:cubicBezTo>
                  <a:cubicBezTo>
                    <a:pt x="4772" y="6820"/>
                    <a:pt x="4617" y="6632"/>
                    <a:pt x="4461" y="6454"/>
                  </a:cubicBezTo>
                  <a:cubicBezTo>
                    <a:pt x="4439" y="6432"/>
                    <a:pt x="4417" y="6409"/>
                    <a:pt x="4405" y="6387"/>
                  </a:cubicBezTo>
                  <a:lnTo>
                    <a:pt x="4405" y="6387"/>
                  </a:lnTo>
                  <a:cubicBezTo>
                    <a:pt x="4761" y="6576"/>
                    <a:pt x="5139" y="6732"/>
                    <a:pt x="5551" y="6732"/>
                  </a:cubicBezTo>
                  <a:cubicBezTo>
                    <a:pt x="6007" y="6732"/>
                    <a:pt x="6451" y="6576"/>
                    <a:pt x="6830" y="6331"/>
                  </a:cubicBezTo>
                  <a:cubicBezTo>
                    <a:pt x="7009" y="6388"/>
                    <a:pt x="7188" y="6437"/>
                    <a:pt x="7374" y="6437"/>
                  </a:cubicBezTo>
                  <a:cubicBezTo>
                    <a:pt x="7407" y="6437"/>
                    <a:pt x="7441" y="6435"/>
                    <a:pt x="7475" y="6432"/>
                  </a:cubicBezTo>
                  <a:cubicBezTo>
                    <a:pt x="7697" y="6420"/>
                    <a:pt x="7976" y="6343"/>
                    <a:pt x="8087" y="6131"/>
                  </a:cubicBezTo>
                  <a:cubicBezTo>
                    <a:pt x="8220" y="5898"/>
                    <a:pt x="8275" y="5619"/>
                    <a:pt x="8342" y="5352"/>
                  </a:cubicBezTo>
                  <a:cubicBezTo>
                    <a:pt x="8398" y="5097"/>
                    <a:pt x="8443" y="4830"/>
                    <a:pt x="8465" y="4563"/>
                  </a:cubicBezTo>
                  <a:cubicBezTo>
                    <a:pt x="8487" y="4341"/>
                    <a:pt x="8487" y="4129"/>
                    <a:pt x="8443" y="3906"/>
                  </a:cubicBezTo>
                  <a:cubicBezTo>
                    <a:pt x="8676" y="3584"/>
                    <a:pt x="8799" y="3195"/>
                    <a:pt x="8854" y="2806"/>
                  </a:cubicBezTo>
                  <a:cubicBezTo>
                    <a:pt x="8865" y="2772"/>
                    <a:pt x="8865" y="2739"/>
                    <a:pt x="8865" y="2717"/>
                  </a:cubicBezTo>
                  <a:cubicBezTo>
                    <a:pt x="8776" y="2594"/>
                    <a:pt x="8676" y="2494"/>
                    <a:pt x="8542" y="2438"/>
                  </a:cubicBezTo>
                  <a:cubicBezTo>
                    <a:pt x="8532" y="2238"/>
                    <a:pt x="8509" y="2038"/>
                    <a:pt x="8487" y="1849"/>
                  </a:cubicBezTo>
                  <a:lnTo>
                    <a:pt x="8487" y="1783"/>
                  </a:lnTo>
                  <a:cubicBezTo>
                    <a:pt x="8387" y="1615"/>
                    <a:pt x="8265" y="1460"/>
                    <a:pt x="8109" y="1326"/>
                  </a:cubicBezTo>
                  <a:cubicBezTo>
                    <a:pt x="8020" y="1237"/>
                    <a:pt x="7931" y="1160"/>
                    <a:pt x="7820" y="1115"/>
                  </a:cubicBezTo>
                  <a:cubicBezTo>
                    <a:pt x="7719" y="1081"/>
                    <a:pt x="7608" y="1071"/>
                    <a:pt x="7497" y="1071"/>
                  </a:cubicBezTo>
                  <a:cubicBezTo>
                    <a:pt x="7386" y="1081"/>
                    <a:pt x="7274" y="1093"/>
                    <a:pt x="7175" y="1126"/>
                  </a:cubicBezTo>
                  <a:cubicBezTo>
                    <a:pt x="7141" y="1137"/>
                    <a:pt x="7108" y="1148"/>
                    <a:pt x="7074" y="1170"/>
                  </a:cubicBezTo>
                  <a:cubicBezTo>
                    <a:pt x="7030" y="1037"/>
                    <a:pt x="6975" y="903"/>
                    <a:pt x="6896" y="782"/>
                  </a:cubicBezTo>
                  <a:cubicBezTo>
                    <a:pt x="6730" y="515"/>
                    <a:pt x="6496" y="303"/>
                    <a:pt x="6218" y="159"/>
                  </a:cubicBezTo>
                  <a:cubicBezTo>
                    <a:pt x="6207" y="153"/>
                    <a:pt x="6196" y="150"/>
                    <a:pt x="6186" y="150"/>
                  </a:cubicBezTo>
                  <a:cubicBezTo>
                    <a:pt x="6176" y="150"/>
                    <a:pt x="6168" y="153"/>
                    <a:pt x="6162" y="159"/>
                  </a:cubicBezTo>
                  <a:cubicBezTo>
                    <a:pt x="6129" y="147"/>
                    <a:pt x="6096" y="125"/>
                    <a:pt x="6063" y="114"/>
                  </a:cubicBezTo>
                  <a:cubicBezTo>
                    <a:pt x="5918" y="48"/>
                    <a:pt x="5762" y="14"/>
                    <a:pt x="5606" y="3"/>
                  </a:cubicBezTo>
                  <a:cubicBezTo>
                    <a:pt x="5603" y="1"/>
                    <a:pt x="5600" y="1"/>
                    <a:pt x="55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38" name="Google Shape;17738;p24"/>
            <p:cNvSpPr/>
            <p:nvPr/>
          </p:nvSpPr>
          <p:spPr>
            <a:xfrm flipH="1">
              <a:off x="-123770" y="130957"/>
              <a:ext cx="176840" cy="167562"/>
            </a:xfrm>
            <a:custGeom>
              <a:avLst/>
              <a:gdLst/>
              <a:ahLst/>
              <a:cxnLst/>
              <a:rect l="l" t="t" r="r" b="b"/>
              <a:pathLst>
                <a:path w="2192" h="2077" extrusionOk="0">
                  <a:moveTo>
                    <a:pt x="1197" y="0"/>
                  </a:moveTo>
                  <a:cubicBezTo>
                    <a:pt x="954" y="0"/>
                    <a:pt x="713" y="97"/>
                    <a:pt x="512" y="235"/>
                  </a:cubicBezTo>
                  <a:cubicBezTo>
                    <a:pt x="379" y="324"/>
                    <a:pt x="267" y="435"/>
                    <a:pt x="189" y="569"/>
                  </a:cubicBezTo>
                  <a:cubicBezTo>
                    <a:pt x="122" y="702"/>
                    <a:pt x="89" y="858"/>
                    <a:pt x="67" y="1002"/>
                  </a:cubicBezTo>
                  <a:cubicBezTo>
                    <a:pt x="0" y="1325"/>
                    <a:pt x="11" y="1669"/>
                    <a:pt x="100" y="1981"/>
                  </a:cubicBezTo>
                  <a:cubicBezTo>
                    <a:pt x="100" y="1992"/>
                    <a:pt x="122" y="2015"/>
                    <a:pt x="134" y="2015"/>
                  </a:cubicBezTo>
                  <a:cubicBezTo>
                    <a:pt x="134" y="2025"/>
                    <a:pt x="145" y="2037"/>
                    <a:pt x="145" y="2037"/>
                  </a:cubicBezTo>
                  <a:cubicBezTo>
                    <a:pt x="145" y="2062"/>
                    <a:pt x="172" y="2076"/>
                    <a:pt x="195" y="2076"/>
                  </a:cubicBezTo>
                  <a:cubicBezTo>
                    <a:pt x="213" y="2076"/>
                    <a:pt x="228" y="2067"/>
                    <a:pt x="223" y="2048"/>
                  </a:cubicBezTo>
                  <a:lnTo>
                    <a:pt x="223" y="2015"/>
                  </a:lnTo>
                  <a:lnTo>
                    <a:pt x="223" y="1981"/>
                  </a:lnTo>
                  <a:cubicBezTo>
                    <a:pt x="211" y="1959"/>
                    <a:pt x="211" y="1926"/>
                    <a:pt x="201" y="1903"/>
                  </a:cubicBezTo>
                  <a:cubicBezTo>
                    <a:pt x="134" y="1459"/>
                    <a:pt x="156" y="980"/>
                    <a:pt x="456" y="613"/>
                  </a:cubicBezTo>
                  <a:cubicBezTo>
                    <a:pt x="601" y="458"/>
                    <a:pt x="790" y="335"/>
                    <a:pt x="1012" y="302"/>
                  </a:cubicBezTo>
                  <a:cubicBezTo>
                    <a:pt x="1057" y="293"/>
                    <a:pt x="1102" y="289"/>
                    <a:pt x="1147" y="289"/>
                  </a:cubicBezTo>
                  <a:cubicBezTo>
                    <a:pt x="1338" y="289"/>
                    <a:pt x="1529" y="362"/>
                    <a:pt x="1691" y="480"/>
                  </a:cubicBezTo>
                  <a:cubicBezTo>
                    <a:pt x="1802" y="557"/>
                    <a:pt x="1869" y="658"/>
                    <a:pt x="1924" y="780"/>
                  </a:cubicBezTo>
                  <a:cubicBezTo>
                    <a:pt x="1969" y="891"/>
                    <a:pt x="2002" y="1014"/>
                    <a:pt x="2069" y="1125"/>
                  </a:cubicBezTo>
                  <a:cubicBezTo>
                    <a:pt x="2082" y="1144"/>
                    <a:pt x="2117" y="1163"/>
                    <a:pt x="2142" y="1163"/>
                  </a:cubicBezTo>
                  <a:cubicBezTo>
                    <a:pt x="2161" y="1163"/>
                    <a:pt x="2174" y="1153"/>
                    <a:pt x="2169" y="1125"/>
                  </a:cubicBezTo>
                  <a:cubicBezTo>
                    <a:pt x="2124" y="858"/>
                    <a:pt x="2191" y="591"/>
                    <a:pt x="2002" y="369"/>
                  </a:cubicBezTo>
                  <a:cubicBezTo>
                    <a:pt x="1913" y="268"/>
                    <a:pt x="1791" y="191"/>
                    <a:pt x="1669" y="135"/>
                  </a:cubicBezTo>
                  <a:cubicBezTo>
                    <a:pt x="1535" y="68"/>
                    <a:pt x="1390" y="13"/>
                    <a:pt x="1235" y="1"/>
                  </a:cubicBezTo>
                  <a:cubicBezTo>
                    <a:pt x="1222" y="1"/>
                    <a:pt x="1210" y="0"/>
                    <a:pt x="11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39" name="Google Shape;17739;p24"/>
            <p:cNvSpPr/>
            <p:nvPr/>
          </p:nvSpPr>
          <p:spPr>
            <a:xfrm flipH="1">
              <a:off x="-82462" y="-5223"/>
              <a:ext cx="262113" cy="300434"/>
            </a:xfrm>
            <a:custGeom>
              <a:avLst/>
              <a:gdLst/>
              <a:ahLst/>
              <a:cxnLst/>
              <a:rect l="l" t="t" r="r" b="b"/>
              <a:pathLst>
                <a:path w="3249" h="3724" extrusionOk="0">
                  <a:moveTo>
                    <a:pt x="2171" y="1"/>
                  </a:moveTo>
                  <a:cubicBezTo>
                    <a:pt x="1783" y="1"/>
                    <a:pt x="1398" y="83"/>
                    <a:pt x="1058" y="277"/>
                  </a:cubicBezTo>
                  <a:cubicBezTo>
                    <a:pt x="735" y="455"/>
                    <a:pt x="479" y="722"/>
                    <a:pt x="324" y="1044"/>
                  </a:cubicBezTo>
                  <a:cubicBezTo>
                    <a:pt x="235" y="1234"/>
                    <a:pt x="168" y="1434"/>
                    <a:pt x="124" y="1622"/>
                  </a:cubicBezTo>
                  <a:cubicBezTo>
                    <a:pt x="68" y="1834"/>
                    <a:pt x="23" y="2034"/>
                    <a:pt x="12" y="2245"/>
                  </a:cubicBezTo>
                  <a:cubicBezTo>
                    <a:pt x="1" y="2468"/>
                    <a:pt x="23" y="2702"/>
                    <a:pt x="57" y="2924"/>
                  </a:cubicBezTo>
                  <a:cubicBezTo>
                    <a:pt x="90" y="3179"/>
                    <a:pt x="124" y="3424"/>
                    <a:pt x="157" y="3669"/>
                  </a:cubicBezTo>
                  <a:cubicBezTo>
                    <a:pt x="157" y="3702"/>
                    <a:pt x="192" y="3724"/>
                    <a:pt x="223" y="3724"/>
                  </a:cubicBezTo>
                  <a:cubicBezTo>
                    <a:pt x="244" y="3724"/>
                    <a:pt x="263" y="3714"/>
                    <a:pt x="268" y="3691"/>
                  </a:cubicBezTo>
                  <a:cubicBezTo>
                    <a:pt x="324" y="3213"/>
                    <a:pt x="479" y="2746"/>
                    <a:pt x="657" y="2301"/>
                  </a:cubicBezTo>
                  <a:cubicBezTo>
                    <a:pt x="746" y="2079"/>
                    <a:pt x="868" y="1867"/>
                    <a:pt x="1058" y="1711"/>
                  </a:cubicBezTo>
                  <a:cubicBezTo>
                    <a:pt x="1206" y="1584"/>
                    <a:pt x="1384" y="1477"/>
                    <a:pt x="1574" y="1477"/>
                  </a:cubicBezTo>
                  <a:cubicBezTo>
                    <a:pt x="1583" y="1477"/>
                    <a:pt x="1593" y="1478"/>
                    <a:pt x="1602" y="1478"/>
                  </a:cubicBezTo>
                  <a:cubicBezTo>
                    <a:pt x="1625" y="1478"/>
                    <a:pt x="1658" y="1467"/>
                    <a:pt x="1658" y="1434"/>
                  </a:cubicBezTo>
                  <a:cubicBezTo>
                    <a:pt x="1658" y="1256"/>
                    <a:pt x="1758" y="1111"/>
                    <a:pt x="1869" y="967"/>
                  </a:cubicBezTo>
                  <a:cubicBezTo>
                    <a:pt x="1981" y="822"/>
                    <a:pt x="2103" y="688"/>
                    <a:pt x="2247" y="588"/>
                  </a:cubicBezTo>
                  <a:cubicBezTo>
                    <a:pt x="2526" y="388"/>
                    <a:pt x="2882" y="354"/>
                    <a:pt x="3204" y="322"/>
                  </a:cubicBezTo>
                  <a:cubicBezTo>
                    <a:pt x="3238" y="310"/>
                    <a:pt x="3248" y="277"/>
                    <a:pt x="3238" y="255"/>
                  </a:cubicBezTo>
                  <a:cubicBezTo>
                    <a:pt x="3238" y="243"/>
                    <a:pt x="3226" y="243"/>
                    <a:pt x="3226" y="233"/>
                  </a:cubicBezTo>
                  <a:cubicBezTo>
                    <a:pt x="3238" y="221"/>
                    <a:pt x="3226" y="188"/>
                    <a:pt x="3193" y="177"/>
                  </a:cubicBezTo>
                  <a:cubicBezTo>
                    <a:pt x="2868" y="66"/>
                    <a:pt x="2518" y="1"/>
                    <a:pt x="2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40" name="Google Shape;17740;p24"/>
            <p:cNvSpPr/>
            <p:nvPr/>
          </p:nvSpPr>
          <p:spPr>
            <a:xfrm flipH="1">
              <a:off x="-77704" y="16075"/>
              <a:ext cx="171838" cy="148442"/>
            </a:xfrm>
            <a:custGeom>
              <a:avLst/>
              <a:gdLst/>
              <a:ahLst/>
              <a:cxnLst/>
              <a:rect l="l" t="t" r="r" b="b"/>
              <a:pathLst>
                <a:path w="2130" h="1840" extrusionOk="0">
                  <a:moveTo>
                    <a:pt x="1899" y="1"/>
                  </a:moveTo>
                  <a:cubicBezTo>
                    <a:pt x="1632" y="1"/>
                    <a:pt x="1361" y="82"/>
                    <a:pt x="1143" y="246"/>
                  </a:cubicBezTo>
                  <a:cubicBezTo>
                    <a:pt x="799" y="502"/>
                    <a:pt x="654" y="903"/>
                    <a:pt x="398" y="1225"/>
                  </a:cubicBezTo>
                  <a:cubicBezTo>
                    <a:pt x="265" y="1414"/>
                    <a:pt x="75" y="1559"/>
                    <a:pt x="9" y="1781"/>
                  </a:cubicBezTo>
                  <a:cubicBezTo>
                    <a:pt x="1" y="1813"/>
                    <a:pt x="44" y="1839"/>
                    <a:pt x="78" y="1839"/>
                  </a:cubicBezTo>
                  <a:cubicBezTo>
                    <a:pt x="91" y="1839"/>
                    <a:pt x="103" y="1835"/>
                    <a:pt x="109" y="1826"/>
                  </a:cubicBezTo>
                  <a:cubicBezTo>
                    <a:pt x="186" y="1637"/>
                    <a:pt x="342" y="1503"/>
                    <a:pt x="465" y="1348"/>
                  </a:cubicBezTo>
                  <a:cubicBezTo>
                    <a:pt x="587" y="1192"/>
                    <a:pt x="676" y="1025"/>
                    <a:pt x="776" y="847"/>
                  </a:cubicBezTo>
                  <a:cubicBezTo>
                    <a:pt x="876" y="680"/>
                    <a:pt x="977" y="502"/>
                    <a:pt x="1121" y="369"/>
                  </a:cubicBezTo>
                  <a:cubicBezTo>
                    <a:pt x="1232" y="258"/>
                    <a:pt x="1377" y="179"/>
                    <a:pt x="1533" y="124"/>
                  </a:cubicBezTo>
                  <a:cubicBezTo>
                    <a:pt x="1657" y="78"/>
                    <a:pt x="1787" y="58"/>
                    <a:pt x="1918" y="58"/>
                  </a:cubicBezTo>
                  <a:cubicBezTo>
                    <a:pt x="1975" y="58"/>
                    <a:pt x="2032" y="62"/>
                    <a:pt x="2089" y="68"/>
                  </a:cubicBezTo>
                  <a:cubicBezTo>
                    <a:pt x="2093" y="69"/>
                    <a:pt x="2096" y="70"/>
                    <a:pt x="2100" y="70"/>
                  </a:cubicBezTo>
                  <a:cubicBezTo>
                    <a:pt x="2129" y="70"/>
                    <a:pt x="2108" y="23"/>
                    <a:pt x="2077" y="13"/>
                  </a:cubicBezTo>
                  <a:cubicBezTo>
                    <a:pt x="2019" y="5"/>
                    <a:pt x="1959" y="1"/>
                    <a:pt x="189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41" name="Google Shape;17741;p24"/>
            <p:cNvSpPr/>
            <p:nvPr/>
          </p:nvSpPr>
          <p:spPr>
            <a:xfrm flipH="1">
              <a:off x="-208078" y="69886"/>
              <a:ext cx="35981" cy="209674"/>
            </a:xfrm>
            <a:custGeom>
              <a:avLst/>
              <a:gdLst/>
              <a:ahLst/>
              <a:cxnLst/>
              <a:rect l="l" t="t" r="r" b="b"/>
              <a:pathLst>
                <a:path w="446" h="2599" extrusionOk="0">
                  <a:moveTo>
                    <a:pt x="31" y="1"/>
                  </a:moveTo>
                  <a:cubicBezTo>
                    <a:pt x="14" y="1"/>
                    <a:pt x="0" y="12"/>
                    <a:pt x="12" y="36"/>
                  </a:cubicBezTo>
                  <a:cubicBezTo>
                    <a:pt x="212" y="424"/>
                    <a:pt x="357" y="836"/>
                    <a:pt x="324" y="1281"/>
                  </a:cubicBezTo>
                  <a:cubicBezTo>
                    <a:pt x="301" y="1492"/>
                    <a:pt x="245" y="1704"/>
                    <a:pt x="201" y="1904"/>
                  </a:cubicBezTo>
                  <a:cubicBezTo>
                    <a:pt x="146" y="2127"/>
                    <a:pt x="79" y="2337"/>
                    <a:pt x="79" y="2560"/>
                  </a:cubicBezTo>
                  <a:cubicBezTo>
                    <a:pt x="79" y="2582"/>
                    <a:pt x="102" y="2599"/>
                    <a:pt x="122" y="2599"/>
                  </a:cubicBezTo>
                  <a:cubicBezTo>
                    <a:pt x="132" y="2599"/>
                    <a:pt x="142" y="2594"/>
                    <a:pt x="146" y="2582"/>
                  </a:cubicBezTo>
                  <a:cubicBezTo>
                    <a:pt x="201" y="2360"/>
                    <a:pt x="257" y="2137"/>
                    <a:pt x="301" y="1915"/>
                  </a:cubicBezTo>
                  <a:cubicBezTo>
                    <a:pt x="357" y="1704"/>
                    <a:pt x="401" y="1482"/>
                    <a:pt x="413" y="1259"/>
                  </a:cubicBezTo>
                  <a:cubicBezTo>
                    <a:pt x="446" y="814"/>
                    <a:pt x="279" y="414"/>
                    <a:pt x="67" y="24"/>
                  </a:cubicBezTo>
                  <a:cubicBezTo>
                    <a:pt x="62" y="9"/>
                    <a:pt x="46" y="1"/>
                    <a:pt x="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42" name="Google Shape;17742;p24"/>
            <p:cNvSpPr/>
            <p:nvPr/>
          </p:nvSpPr>
          <p:spPr>
            <a:xfrm flipH="1">
              <a:off x="-352569" y="158710"/>
              <a:ext cx="30334" cy="182003"/>
            </a:xfrm>
            <a:custGeom>
              <a:avLst/>
              <a:gdLst/>
              <a:ahLst/>
              <a:cxnLst/>
              <a:rect l="l" t="t" r="r" b="b"/>
              <a:pathLst>
                <a:path w="376" h="2256" extrusionOk="0">
                  <a:moveTo>
                    <a:pt x="203" y="0"/>
                  </a:moveTo>
                  <a:cubicBezTo>
                    <a:pt x="194" y="0"/>
                    <a:pt x="186" y="4"/>
                    <a:pt x="186" y="13"/>
                  </a:cubicBezTo>
                  <a:cubicBezTo>
                    <a:pt x="198" y="35"/>
                    <a:pt x="186" y="58"/>
                    <a:pt x="186" y="80"/>
                  </a:cubicBezTo>
                  <a:cubicBezTo>
                    <a:pt x="186" y="91"/>
                    <a:pt x="198" y="91"/>
                    <a:pt x="208" y="91"/>
                  </a:cubicBezTo>
                  <a:cubicBezTo>
                    <a:pt x="231" y="247"/>
                    <a:pt x="253" y="403"/>
                    <a:pt x="264" y="558"/>
                  </a:cubicBezTo>
                  <a:cubicBezTo>
                    <a:pt x="275" y="747"/>
                    <a:pt x="275" y="937"/>
                    <a:pt x="264" y="1115"/>
                  </a:cubicBezTo>
                  <a:cubicBezTo>
                    <a:pt x="231" y="1493"/>
                    <a:pt x="131" y="1849"/>
                    <a:pt x="8" y="2193"/>
                  </a:cubicBezTo>
                  <a:cubicBezTo>
                    <a:pt x="1" y="2224"/>
                    <a:pt x="32" y="2256"/>
                    <a:pt x="59" y="2256"/>
                  </a:cubicBezTo>
                  <a:cubicBezTo>
                    <a:pt x="70" y="2256"/>
                    <a:pt x="80" y="2250"/>
                    <a:pt x="87" y="2237"/>
                  </a:cubicBezTo>
                  <a:cubicBezTo>
                    <a:pt x="253" y="1893"/>
                    <a:pt x="331" y="1515"/>
                    <a:pt x="353" y="1137"/>
                  </a:cubicBezTo>
                  <a:cubicBezTo>
                    <a:pt x="376" y="769"/>
                    <a:pt x="353" y="369"/>
                    <a:pt x="231" y="13"/>
                  </a:cubicBezTo>
                  <a:cubicBezTo>
                    <a:pt x="231" y="7"/>
                    <a:pt x="216" y="0"/>
                    <a:pt x="2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43" name="Google Shape;17743;p24"/>
            <p:cNvSpPr/>
            <p:nvPr/>
          </p:nvSpPr>
          <p:spPr>
            <a:xfrm flipH="1">
              <a:off x="-58259" y="349266"/>
              <a:ext cx="334801" cy="148845"/>
            </a:xfrm>
            <a:custGeom>
              <a:avLst/>
              <a:gdLst/>
              <a:ahLst/>
              <a:cxnLst/>
              <a:rect l="l" t="t" r="r" b="b"/>
              <a:pathLst>
                <a:path w="4150" h="1845" extrusionOk="0">
                  <a:moveTo>
                    <a:pt x="50" y="0"/>
                  </a:moveTo>
                  <a:cubicBezTo>
                    <a:pt x="14" y="0"/>
                    <a:pt x="0" y="49"/>
                    <a:pt x="45" y="76"/>
                  </a:cubicBezTo>
                  <a:lnTo>
                    <a:pt x="57" y="76"/>
                  </a:lnTo>
                  <a:cubicBezTo>
                    <a:pt x="57" y="87"/>
                    <a:pt x="57" y="87"/>
                    <a:pt x="67" y="87"/>
                  </a:cubicBezTo>
                  <a:cubicBezTo>
                    <a:pt x="423" y="599"/>
                    <a:pt x="868" y="1066"/>
                    <a:pt x="1391" y="1422"/>
                  </a:cubicBezTo>
                  <a:cubicBezTo>
                    <a:pt x="1624" y="1578"/>
                    <a:pt x="1881" y="1722"/>
                    <a:pt x="2158" y="1788"/>
                  </a:cubicBezTo>
                  <a:cubicBezTo>
                    <a:pt x="2292" y="1822"/>
                    <a:pt x="2437" y="1845"/>
                    <a:pt x="2581" y="1845"/>
                  </a:cubicBezTo>
                  <a:cubicBezTo>
                    <a:pt x="2726" y="1845"/>
                    <a:pt x="2870" y="1811"/>
                    <a:pt x="3015" y="1788"/>
                  </a:cubicBezTo>
                  <a:cubicBezTo>
                    <a:pt x="3182" y="1756"/>
                    <a:pt x="3359" y="1733"/>
                    <a:pt x="3537" y="1733"/>
                  </a:cubicBezTo>
                  <a:cubicBezTo>
                    <a:pt x="3579" y="1731"/>
                    <a:pt x="3619" y="1730"/>
                    <a:pt x="3660" y="1730"/>
                  </a:cubicBezTo>
                  <a:cubicBezTo>
                    <a:pt x="3767" y="1730"/>
                    <a:pt x="3871" y="1736"/>
                    <a:pt x="3974" y="1736"/>
                  </a:cubicBezTo>
                  <a:cubicBezTo>
                    <a:pt x="4010" y="1736"/>
                    <a:pt x="4046" y="1736"/>
                    <a:pt x="4083" y="1733"/>
                  </a:cubicBezTo>
                  <a:cubicBezTo>
                    <a:pt x="4150" y="1733"/>
                    <a:pt x="4116" y="1667"/>
                    <a:pt x="4071" y="1655"/>
                  </a:cubicBezTo>
                  <a:cubicBezTo>
                    <a:pt x="3932" y="1634"/>
                    <a:pt x="3791" y="1626"/>
                    <a:pt x="3649" y="1626"/>
                  </a:cubicBezTo>
                  <a:cubicBezTo>
                    <a:pt x="3485" y="1626"/>
                    <a:pt x="3321" y="1637"/>
                    <a:pt x="3159" y="1655"/>
                  </a:cubicBezTo>
                  <a:cubicBezTo>
                    <a:pt x="3015" y="1677"/>
                    <a:pt x="2870" y="1711"/>
                    <a:pt x="2714" y="1733"/>
                  </a:cubicBezTo>
                  <a:cubicBezTo>
                    <a:pt x="2655" y="1738"/>
                    <a:pt x="2596" y="1740"/>
                    <a:pt x="2538" y="1740"/>
                  </a:cubicBezTo>
                  <a:cubicBezTo>
                    <a:pt x="2453" y="1740"/>
                    <a:pt x="2371" y="1735"/>
                    <a:pt x="2292" y="1722"/>
                  </a:cubicBezTo>
                  <a:cubicBezTo>
                    <a:pt x="1725" y="1622"/>
                    <a:pt x="1246" y="1232"/>
                    <a:pt x="835" y="844"/>
                  </a:cubicBezTo>
                  <a:cubicBezTo>
                    <a:pt x="579" y="610"/>
                    <a:pt x="346" y="343"/>
                    <a:pt x="134" y="53"/>
                  </a:cubicBezTo>
                  <a:cubicBezTo>
                    <a:pt x="123" y="43"/>
                    <a:pt x="112" y="31"/>
                    <a:pt x="101" y="31"/>
                  </a:cubicBezTo>
                  <a:cubicBezTo>
                    <a:pt x="101" y="21"/>
                    <a:pt x="90" y="9"/>
                    <a:pt x="79" y="9"/>
                  </a:cubicBezTo>
                  <a:cubicBezTo>
                    <a:pt x="68" y="3"/>
                    <a:pt x="59" y="0"/>
                    <a:pt x="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44" name="Google Shape;17744;p24"/>
            <p:cNvSpPr/>
            <p:nvPr/>
          </p:nvSpPr>
          <p:spPr>
            <a:xfrm flipH="1">
              <a:off x="-287055" y="540387"/>
              <a:ext cx="367313" cy="135373"/>
            </a:xfrm>
            <a:custGeom>
              <a:avLst/>
              <a:gdLst/>
              <a:ahLst/>
              <a:cxnLst/>
              <a:rect l="l" t="t" r="r" b="b"/>
              <a:pathLst>
                <a:path w="4553" h="1678" extrusionOk="0">
                  <a:moveTo>
                    <a:pt x="1051" y="1"/>
                  </a:moveTo>
                  <a:cubicBezTo>
                    <a:pt x="1025" y="1"/>
                    <a:pt x="1002" y="15"/>
                    <a:pt x="1015" y="42"/>
                  </a:cubicBezTo>
                  <a:cubicBezTo>
                    <a:pt x="1494" y="776"/>
                    <a:pt x="2283" y="1221"/>
                    <a:pt x="3118" y="1455"/>
                  </a:cubicBezTo>
                  <a:cubicBezTo>
                    <a:pt x="2751" y="1478"/>
                    <a:pt x="2395" y="1510"/>
                    <a:pt x="2028" y="1555"/>
                  </a:cubicBezTo>
                  <a:cubicBezTo>
                    <a:pt x="1878" y="1571"/>
                    <a:pt x="1723" y="1586"/>
                    <a:pt x="1571" y="1586"/>
                  </a:cubicBezTo>
                  <a:cubicBezTo>
                    <a:pt x="1507" y="1586"/>
                    <a:pt x="1445" y="1584"/>
                    <a:pt x="1383" y="1577"/>
                  </a:cubicBezTo>
                  <a:cubicBezTo>
                    <a:pt x="1171" y="1555"/>
                    <a:pt x="960" y="1500"/>
                    <a:pt x="760" y="1433"/>
                  </a:cubicBezTo>
                  <a:cubicBezTo>
                    <a:pt x="538" y="1355"/>
                    <a:pt x="304" y="1255"/>
                    <a:pt x="81" y="1166"/>
                  </a:cubicBezTo>
                  <a:cubicBezTo>
                    <a:pt x="74" y="1163"/>
                    <a:pt x="66" y="1162"/>
                    <a:pt x="60" y="1162"/>
                  </a:cubicBezTo>
                  <a:cubicBezTo>
                    <a:pt x="18" y="1162"/>
                    <a:pt x="0" y="1214"/>
                    <a:pt x="48" y="1233"/>
                  </a:cubicBezTo>
                  <a:cubicBezTo>
                    <a:pt x="437" y="1411"/>
                    <a:pt x="838" y="1577"/>
                    <a:pt x="1272" y="1644"/>
                  </a:cubicBezTo>
                  <a:cubicBezTo>
                    <a:pt x="1383" y="1661"/>
                    <a:pt x="1495" y="1668"/>
                    <a:pt x="1607" y="1668"/>
                  </a:cubicBezTo>
                  <a:cubicBezTo>
                    <a:pt x="1933" y="1668"/>
                    <a:pt x="2261" y="1610"/>
                    <a:pt x="2584" y="1577"/>
                  </a:cubicBezTo>
                  <a:cubicBezTo>
                    <a:pt x="2829" y="1544"/>
                    <a:pt x="3074" y="1522"/>
                    <a:pt x="3318" y="1500"/>
                  </a:cubicBezTo>
                  <a:cubicBezTo>
                    <a:pt x="3396" y="1522"/>
                    <a:pt x="3485" y="1544"/>
                    <a:pt x="3563" y="1555"/>
                  </a:cubicBezTo>
                  <a:cubicBezTo>
                    <a:pt x="3863" y="1611"/>
                    <a:pt x="4163" y="1655"/>
                    <a:pt x="4475" y="1678"/>
                  </a:cubicBezTo>
                  <a:cubicBezTo>
                    <a:pt x="4552" y="1678"/>
                    <a:pt x="4508" y="1589"/>
                    <a:pt x="4453" y="1577"/>
                  </a:cubicBezTo>
                  <a:cubicBezTo>
                    <a:pt x="3941" y="1522"/>
                    <a:pt x="3429" y="1455"/>
                    <a:pt x="2928" y="1300"/>
                  </a:cubicBezTo>
                  <a:cubicBezTo>
                    <a:pt x="2461" y="1155"/>
                    <a:pt x="2016" y="932"/>
                    <a:pt x="1638" y="621"/>
                  </a:cubicBezTo>
                  <a:cubicBezTo>
                    <a:pt x="1427" y="443"/>
                    <a:pt x="1238" y="243"/>
                    <a:pt x="1094" y="20"/>
                  </a:cubicBezTo>
                  <a:cubicBezTo>
                    <a:pt x="1085" y="7"/>
                    <a:pt x="1067" y="1"/>
                    <a:pt x="10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45" name="Google Shape;17745;p24"/>
            <p:cNvSpPr/>
            <p:nvPr/>
          </p:nvSpPr>
          <p:spPr>
            <a:xfrm flipH="1">
              <a:off x="-256318" y="283435"/>
              <a:ext cx="356180" cy="258725"/>
            </a:xfrm>
            <a:custGeom>
              <a:avLst/>
              <a:gdLst/>
              <a:ahLst/>
              <a:cxnLst/>
              <a:rect l="l" t="t" r="r" b="b"/>
              <a:pathLst>
                <a:path w="4415" h="3207" extrusionOk="0">
                  <a:moveTo>
                    <a:pt x="38" y="1"/>
                  </a:moveTo>
                  <a:cubicBezTo>
                    <a:pt x="18" y="1"/>
                    <a:pt x="1" y="12"/>
                    <a:pt x="13" y="36"/>
                  </a:cubicBezTo>
                  <a:cubicBezTo>
                    <a:pt x="302" y="602"/>
                    <a:pt x="680" y="1126"/>
                    <a:pt x="1147" y="1559"/>
                  </a:cubicBezTo>
                  <a:cubicBezTo>
                    <a:pt x="1381" y="1771"/>
                    <a:pt x="1637" y="1971"/>
                    <a:pt x="1904" y="2137"/>
                  </a:cubicBezTo>
                  <a:cubicBezTo>
                    <a:pt x="2049" y="2226"/>
                    <a:pt x="2204" y="2315"/>
                    <a:pt x="2360" y="2394"/>
                  </a:cubicBezTo>
                  <a:cubicBezTo>
                    <a:pt x="2482" y="2493"/>
                    <a:pt x="2627" y="2582"/>
                    <a:pt x="2771" y="2661"/>
                  </a:cubicBezTo>
                  <a:cubicBezTo>
                    <a:pt x="2938" y="2750"/>
                    <a:pt x="3105" y="2838"/>
                    <a:pt x="3283" y="2905"/>
                  </a:cubicBezTo>
                  <a:cubicBezTo>
                    <a:pt x="3616" y="3049"/>
                    <a:pt x="3984" y="3150"/>
                    <a:pt x="4350" y="3205"/>
                  </a:cubicBezTo>
                  <a:cubicBezTo>
                    <a:pt x="4354" y="3206"/>
                    <a:pt x="4358" y="3206"/>
                    <a:pt x="4362" y="3206"/>
                  </a:cubicBezTo>
                  <a:cubicBezTo>
                    <a:pt x="4414" y="3206"/>
                    <a:pt x="4392" y="3127"/>
                    <a:pt x="4340" y="3116"/>
                  </a:cubicBezTo>
                  <a:cubicBezTo>
                    <a:pt x="3995" y="3049"/>
                    <a:pt x="3639" y="2950"/>
                    <a:pt x="3305" y="2816"/>
                  </a:cubicBezTo>
                  <a:cubicBezTo>
                    <a:pt x="3149" y="2750"/>
                    <a:pt x="2983" y="2671"/>
                    <a:pt x="2827" y="2594"/>
                  </a:cubicBezTo>
                  <a:cubicBezTo>
                    <a:pt x="2805" y="2572"/>
                    <a:pt x="2783" y="2560"/>
                    <a:pt x="2760" y="2549"/>
                  </a:cubicBezTo>
                  <a:lnTo>
                    <a:pt x="2760" y="2549"/>
                  </a:lnTo>
                  <a:cubicBezTo>
                    <a:pt x="2913" y="2596"/>
                    <a:pt x="3072" y="2625"/>
                    <a:pt x="3230" y="2625"/>
                  </a:cubicBezTo>
                  <a:cubicBezTo>
                    <a:pt x="3372" y="2625"/>
                    <a:pt x="3514" y="2602"/>
                    <a:pt x="3650" y="2549"/>
                  </a:cubicBezTo>
                  <a:cubicBezTo>
                    <a:pt x="3702" y="2529"/>
                    <a:pt x="3647" y="2459"/>
                    <a:pt x="3603" y="2459"/>
                  </a:cubicBezTo>
                  <a:cubicBezTo>
                    <a:pt x="3600" y="2459"/>
                    <a:pt x="3597" y="2460"/>
                    <a:pt x="3594" y="2460"/>
                  </a:cubicBezTo>
                  <a:cubicBezTo>
                    <a:pt x="3471" y="2495"/>
                    <a:pt x="3349" y="2510"/>
                    <a:pt x="3228" y="2510"/>
                  </a:cubicBezTo>
                  <a:cubicBezTo>
                    <a:pt x="2801" y="2510"/>
                    <a:pt x="2390" y="2318"/>
                    <a:pt x="2026" y="2093"/>
                  </a:cubicBezTo>
                  <a:cubicBezTo>
                    <a:pt x="1503" y="1781"/>
                    <a:pt x="1036" y="1370"/>
                    <a:pt x="658" y="892"/>
                  </a:cubicBezTo>
                  <a:cubicBezTo>
                    <a:pt x="435" y="625"/>
                    <a:pt x="247" y="325"/>
                    <a:pt x="80" y="24"/>
                  </a:cubicBezTo>
                  <a:cubicBezTo>
                    <a:pt x="75" y="9"/>
                    <a:pt x="55" y="1"/>
                    <a:pt x="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46" name="Google Shape;17746;p24"/>
            <p:cNvSpPr/>
            <p:nvPr/>
          </p:nvSpPr>
          <p:spPr>
            <a:xfrm flipH="1">
              <a:off x="-53420" y="-947"/>
              <a:ext cx="157155" cy="124562"/>
            </a:xfrm>
            <a:custGeom>
              <a:avLst/>
              <a:gdLst/>
              <a:ahLst/>
              <a:cxnLst/>
              <a:rect l="l" t="t" r="r" b="b"/>
              <a:pathLst>
                <a:path w="1948" h="1544" extrusionOk="0">
                  <a:moveTo>
                    <a:pt x="1850" y="0"/>
                  </a:moveTo>
                  <a:cubicBezTo>
                    <a:pt x="1847" y="0"/>
                    <a:pt x="1843" y="1"/>
                    <a:pt x="1840" y="2"/>
                  </a:cubicBezTo>
                  <a:cubicBezTo>
                    <a:pt x="1452" y="124"/>
                    <a:pt x="1096" y="301"/>
                    <a:pt x="784" y="558"/>
                  </a:cubicBezTo>
                  <a:cubicBezTo>
                    <a:pt x="473" y="802"/>
                    <a:pt x="184" y="1114"/>
                    <a:pt x="16" y="1480"/>
                  </a:cubicBezTo>
                  <a:cubicBezTo>
                    <a:pt x="1" y="1512"/>
                    <a:pt x="35" y="1543"/>
                    <a:pt x="68" y="1543"/>
                  </a:cubicBezTo>
                  <a:cubicBezTo>
                    <a:pt x="82" y="1543"/>
                    <a:pt x="96" y="1538"/>
                    <a:pt x="105" y="1525"/>
                  </a:cubicBezTo>
                  <a:cubicBezTo>
                    <a:pt x="328" y="1203"/>
                    <a:pt x="562" y="902"/>
                    <a:pt x="862" y="647"/>
                  </a:cubicBezTo>
                  <a:cubicBezTo>
                    <a:pt x="1162" y="402"/>
                    <a:pt x="1507" y="212"/>
                    <a:pt x="1885" y="91"/>
                  </a:cubicBezTo>
                  <a:cubicBezTo>
                    <a:pt x="1947" y="70"/>
                    <a:pt x="1893" y="0"/>
                    <a:pt x="18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47" name="Google Shape;17747;p24"/>
            <p:cNvSpPr/>
            <p:nvPr/>
          </p:nvSpPr>
          <p:spPr>
            <a:xfrm flipH="1">
              <a:off x="132296" y="9460"/>
              <a:ext cx="143279" cy="259209"/>
            </a:xfrm>
            <a:custGeom>
              <a:avLst/>
              <a:gdLst/>
              <a:ahLst/>
              <a:cxnLst/>
              <a:rect l="l" t="t" r="r" b="b"/>
              <a:pathLst>
                <a:path w="1776" h="3213" extrusionOk="0">
                  <a:moveTo>
                    <a:pt x="1717" y="0"/>
                  </a:moveTo>
                  <a:cubicBezTo>
                    <a:pt x="1711" y="0"/>
                    <a:pt x="1706" y="2"/>
                    <a:pt x="1701" y="6"/>
                  </a:cubicBezTo>
                  <a:cubicBezTo>
                    <a:pt x="1491" y="172"/>
                    <a:pt x="1313" y="362"/>
                    <a:pt x="1123" y="562"/>
                  </a:cubicBezTo>
                  <a:cubicBezTo>
                    <a:pt x="945" y="740"/>
                    <a:pt x="779" y="929"/>
                    <a:pt x="634" y="1141"/>
                  </a:cubicBezTo>
                  <a:cubicBezTo>
                    <a:pt x="356" y="1519"/>
                    <a:pt x="144" y="1941"/>
                    <a:pt x="55" y="2408"/>
                  </a:cubicBezTo>
                  <a:cubicBezTo>
                    <a:pt x="0" y="2653"/>
                    <a:pt x="0" y="2909"/>
                    <a:pt x="45" y="3165"/>
                  </a:cubicBezTo>
                  <a:cubicBezTo>
                    <a:pt x="51" y="3195"/>
                    <a:pt x="84" y="3212"/>
                    <a:pt x="112" y="3212"/>
                  </a:cubicBezTo>
                  <a:cubicBezTo>
                    <a:pt x="135" y="3212"/>
                    <a:pt x="156" y="3201"/>
                    <a:pt x="156" y="3175"/>
                  </a:cubicBezTo>
                  <a:cubicBezTo>
                    <a:pt x="22" y="2219"/>
                    <a:pt x="556" y="1351"/>
                    <a:pt x="1168" y="673"/>
                  </a:cubicBezTo>
                  <a:cubicBezTo>
                    <a:pt x="1357" y="462"/>
                    <a:pt x="1568" y="261"/>
                    <a:pt x="1757" y="51"/>
                  </a:cubicBezTo>
                  <a:cubicBezTo>
                    <a:pt x="1775" y="33"/>
                    <a:pt x="1742" y="0"/>
                    <a:pt x="17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48" name="Google Shape;17748;p24"/>
            <p:cNvSpPr/>
            <p:nvPr/>
          </p:nvSpPr>
          <p:spPr>
            <a:xfrm flipH="1">
              <a:off x="189091" y="27047"/>
              <a:ext cx="105362" cy="240412"/>
            </a:xfrm>
            <a:custGeom>
              <a:avLst/>
              <a:gdLst/>
              <a:ahLst/>
              <a:cxnLst/>
              <a:rect l="l" t="t" r="r" b="b"/>
              <a:pathLst>
                <a:path w="1306" h="2980" extrusionOk="0">
                  <a:moveTo>
                    <a:pt x="1228" y="0"/>
                  </a:moveTo>
                  <a:cubicBezTo>
                    <a:pt x="1218" y="0"/>
                    <a:pt x="1209" y="3"/>
                    <a:pt x="1201" y="11"/>
                  </a:cubicBezTo>
                  <a:cubicBezTo>
                    <a:pt x="568" y="577"/>
                    <a:pt x="156" y="1367"/>
                    <a:pt x="34" y="2213"/>
                  </a:cubicBezTo>
                  <a:cubicBezTo>
                    <a:pt x="0" y="2457"/>
                    <a:pt x="0" y="2691"/>
                    <a:pt x="22" y="2935"/>
                  </a:cubicBezTo>
                  <a:cubicBezTo>
                    <a:pt x="22" y="2961"/>
                    <a:pt x="52" y="2979"/>
                    <a:pt x="78" y="2979"/>
                  </a:cubicBezTo>
                  <a:cubicBezTo>
                    <a:pt x="96" y="2979"/>
                    <a:pt x="111" y="2970"/>
                    <a:pt x="111" y="2947"/>
                  </a:cubicBezTo>
                  <a:cubicBezTo>
                    <a:pt x="111" y="2112"/>
                    <a:pt x="334" y="1301"/>
                    <a:pt x="823" y="600"/>
                  </a:cubicBezTo>
                  <a:cubicBezTo>
                    <a:pt x="957" y="411"/>
                    <a:pt x="1112" y="233"/>
                    <a:pt x="1280" y="66"/>
                  </a:cubicBezTo>
                  <a:cubicBezTo>
                    <a:pt x="1305" y="40"/>
                    <a:pt x="1264" y="0"/>
                    <a:pt x="122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49" name="Google Shape;17749;p24"/>
            <p:cNvSpPr/>
            <p:nvPr/>
          </p:nvSpPr>
          <p:spPr>
            <a:xfrm flipH="1">
              <a:off x="-314408" y="160727"/>
              <a:ext cx="84547" cy="166029"/>
            </a:xfrm>
            <a:custGeom>
              <a:avLst/>
              <a:gdLst/>
              <a:ahLst/>
              <a:cxnLst/>
              <a:rect l="l" t="t" r="r" b="b"/>
              <a:pathLst>
                <a:path w="1048" h="2058" extrusionOk="0">
                  <a:moveTo>
                    <a:pt x="18" y="1"/>
                  </a:moveTo>
                  <a:cubicBezTo>
                    <a:pt x="8" y="1"/>
                    <a:pt x="0" y="14"/>
                    <a:pt x="8" y="22"/>
                  </a:cubicBezTo>
                  <a:cubicBezTo>
                    <a:pt x="41" y="55"/>
                    <a:pt x="63" y="99"/>
                    <a:pt x="85" y="133"/>
                  </a:cubicBezTo>
                  <a:cubicBezTo>
                    <a:pt x="119" y="166"/>
                    <a:pt x="142" y="210"/>
                    <a:pt x="174" y="244"/>
                  </a:cubicBezTo>
                  <a:cubicBezTo>
                    <a:pt x="231" y="311"/>
                    <a:pt x="286" y="388"/>
                    <a:pt x="342" y="467"/>
                  </a:cubicBezTo>
                  <a:cubicBezTo>
                    <a:pt x="453" y="622"/>
                    <a:pt x="542" y="778"/>
                    <a:pt x="619" y="945"/>
                  </a:cubicBezTo>
                  <a:cubicBezTo>
                    <a:pt x="787" y="1290"/>
                    <a:pt x="886" y="1646"/>
                    <a:pt x="953" y="2024"/>
                  </a:cubicBezTo>
                  <a:cubicBezTo>
                    <a:pt x="959" y="2042"/>
                    <a:pt x="990" y="2057"/>
                    <a:pt x="1014" y="2057"/>
                  </a:cubicBezTo>
                  <a:cubicBezTo>
                    <a:pt x="1033" y="2057"/>
                    <a:pt x="1047" y="2048"/>
                    <a:pt x="1042" y="2024"/>
                  </a:cubicBezTo>
                  <a:cubicBezTo>
                    <a:pt x="1009" y="1634"/>
                    <a:pt x="886" y="1268"/>
                    <a:pt x="720" y="922"/>
                  </a:cubicBezTo>
                  <a:cubicBezTo>
                    <a:pt x="631" y="756"/>
                    <a:pt x="530" y="589"/>
                    <a:pt x="419" y="433"/>
                  </a:cubicBezTo>
                  <a:cubicBezTo>
                    <a:pt x="364" y="356"/>
                    <a:pt x="308" y="277"/>
                    <a:pt x="241" y="210"/>
                  </a:cubicBezTo>
                  <a:cubicBezTo>
                    <a:pt x="219" y="178"/>
                    <a:pt x="186" y="133"/>
                    <a:pt x="152" y="99"/>
                  </a:cubicBezTo>
                  <a:cubicBezTo>
                    <a:pt x="119" y="66"/>
                    <a:pt x="75" y="44"/>
                    <a:pt x="30" y="10"/>
                  </a:cubicBezTo>
                  <a:cubicBezTo>
                    <a:pt x="27" y="3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50" name="Google Shape;17750;p24"/>
            <p:cNvSpPr/>
            <p:nvPr/>
          </p:nvSpPr>
          <p:spPr>
            <a:xfrm flipH="1">
              <a:off x="-316263" y="108368"/>
              <a:ext cx="99634" cy="33077"/>
            </a:xfrm>
            <a:custGeom>
              <a:avLst/>
              <a:gdLst/>
              <a:ahLst/>
              <a:cxnLst/>
              <a:rect l="l" t="t" r="r" b="b"/>
              <a:pathLst>
                <a:path w="1235" h="410" extrusionOk="0">
                  <a:moveTo>
                    <a:pt x="241" y="0"/>
                  </a:moveTo>
                  <a:cubicBezTo>
                    <a:pt x="144" y="0"/>
                    <a:pt x="59" y="30"/>
                    <a:pt x="16" y="125"/>
                  </a:cubicBezTo>
                  <a:cubicBezTo>
                    <a:pt x="1" y="149"/>
                    <a:pt x="29" y="173"/>
                    <a:pt x="56" y="173"/>
                  </a:cubicBezTo>
                  <a:cubicBezTo>
                    <a:pt x="66" y="173"/>
                    <a:pt x="77" y="169"/>
                    <a:pt x="83" y="159"/>
                  </a:cubicBezTo>
                  <a:cubicBezTo>
                    <a:pt x="115" y="95"/>
                    <a:pt x="182" y="71"/>
                    <a:pt x="254" y="71"/>
                  </a:cubicBezTo>
                  <a:cubicBezTo>
                    <a:pt x="282" y="71"/>
                    <a:pt x="311" y="75"/>
                    <a:pt x="338" y="81"/>
                  </a:cubicBezTo>
                  <a:cubicBezTo>
                    <a:pt x="427" y="103"/>
                    <a:pt x="528" y="125"/>
                    <a:pt x="617" y="159"/>
                  </a:cubicBezTo>
                  <a:cubicBezTo>
                    <a:pt x="806" y="226"/>
                    <a:pt x="995" y="315"/>
                    <a:pt x="1173" y="404"/>
                  </a:cubicBezTo>
                  <a:cubicBezTo>
                    <a:pt x="1180" y="407"/>
                    <a:pt x="1187" y="409"/>
                    <a:pt x="1193" y="409"/>
                  </a:cubicBezTo>
                  <a:cubicBezTo>
                    <a:pt x="1223" y="409"/>
                    <a:pt x="1234" y="367"/>
                    <a:pt x="1206" y="348"/>
                  </a:cubicBezTo>
                  <a:cubicBezTo>
                    <a:pt x="995" y="237"/>
                    <a:pt x="773" y="137"/>
                    <a:pt x="550" y="59"/>
                  </a:cubicBezTo>
                  <a:cubicBezTo>
                    <a:pt x="463" y="35"/>
                    <a:pt x="345" y="0"/>
                    <a:pt x="2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51" name="Google Shape;17751;p24"/>
            <p:cNvSpPr/>
            <p:nvPr/>
          </p:nvSpPr>
          <p:spPr>
            <a:xfrm flipH="1">
              <a:off x="133424" y="46893"/>
              <a:ext cx="49776" cy="213869"/>
            </a:xfrm>
            <a:custGeom>
              <a:avLst/>
              <a:gdLst/>
              <a:ahLst/>
              <a:cxnLst/>
              <a:rect l="l" t="t" r="r" b="b"/>
              <a:pathLst>
                <a:path w="617" h="2651" extrusionOk="0">
                  <a:moveTo>
                    <a:pt x="565" y="0"/>
                  </a:moveTo>
                  <a:cubicBezTo>
                    <a:pt x="556" y="0"/>
                    <a:pt x="549" y="3"/>
                    <a:pt x="546" y="9"/>
                  </a:cubicBezTo>
                  <a:cubicBezTo>
                    <a:pt x="168" y="610"/>
                    <a:pt x="0" y="1322"/>
                    <a:pt x="67" y="2022"/>
                  </a:cubicBezTo>
                  <a:cubicBezTo>
                    <a:pt x="79" y="2222"/>
                    <a:pt x="123" y="2422"/>
                    <a:pt x="190" y="2612"/>
                  </a:cubicBezTo>
                  <a:cubicBezTo>
                    <a:pt x="196" y="2637"/>
                    <a:pt x="223" y="2651"/>
                    <a:pt x="244" y="2651"/>
                  </a:cubicBezTo>
                  <a:cubicBezTo>
                    <a:pt x="260" y="2651"/>
                    <a:pt x="272" y="2642"/>
                    <a:pt x="267" y="2622"/>
                  </a:cubicBezTo>
                  <a:cubicBezTo>
                    <a:pt x="101" y="1944"/>
                    <a:pt x="112" y="1233"/>
                    <a:pt x="356" y="576"/>
                  </a:cubicBezTo>
                  <a:cubicBezTo>
                    <a:pt x="423" y="387"/>
                    <a:pt x="501" y="209"/>
                    <a:pt x="601" y="42"/>
                  </a:cubicBezTo>
                  <a:cubicBezTo>
                    <a:pt x="617" y="18"/>
                    <a:pt x="587" y="0"/>
                    <a:pt x="5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52" name="Google Shape;17752;p24"/>
            <p:cNvSpPr/>
            <p:nvPr/>
          </p:nvSpPr>
          <p:spPr>
            <a:xfrm flipH="1">
              <a:off x="236044" y="362094"/>
              <a:ext cx="41386" cy="143279"/>
            </a:xfrm>
            <a:custGeom>
              <a:avLst/>
              <a:gdLst/>
              <a:ahLst/>
              <a:cxnLst/>
              <a:rect l="l" t="t" r="r" b="b"/>
              <a:pathLst>
                <a:path w="513" h="1776" extrusionOk="0">
                  <a:moveTo>
                    <a:pt x="30" y="0"/>
                  </a:moveTo>
                  <a:cubicBezTo>
                    <a:pt x="20" y="0"/>
                    <a:pt x="12" y="5"/>
                    <a:pt x="12" y="17"/>
                  </a:cubicBezTo>
                  <a:cubicBezTo>
                    <a:pt x="1" y="618"/>
                    <a:pt x="134" y="1229"/>
                    <a:pt x="424" y="1752"/>
                  </a:cubicBezTo>
                  <a:cubicBezTo>
                    <a:pt x="434" y="1767"/>
                    <a:pt x="456" y="1776"/>
                    <a:pt x="475" y="1776"/>
                  </a:cubicBezTo>
                  <a:cubicBezTo>
                    <a:pt x="496" y="1776"/>
                    <a:pt x="513" y="1765"/>
                    <a:pt x="501" y="1741"/>
                  </a:cubicBezTo>
                  <a:cubicBezTo>
                    <a:pt x="379" y="1474"/>
                    <a:pt x="279" y="1196"/>
                    <a:pt x="201" y="918"/>
                  </a:cubicBezTo>
                  <a:cubicBezTo>
                    <a:pt x="134" y="628"/>
                    <a:pt x="90" y="329"/>
                    <a:pt x="78" y="39"/>
                  </a:cubicBezTo>
                  <a:cubicBezTo>
                    <a:pt x="78" y="17"/>
                    <a:pt x="50" y="0"/>
                    <a:pt x="3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53" name="Google Shape;17753;p24"/>
            <p:cNvSpPr/>
            <p:nvPr/>
          </p:nvSpPr>
          <p:spPr>
            <a:xfrm flipH="1">
              <a:off x="-301419" y="315302"/>
              <a:ext cx="108347" cy="21379"/>
            </a:xfrm>
            <a:custGeom>
              <a:avLst/>
              <a:gdLst/>
              <a:ahLst/>
              <a:cxnLst/>
              <a:rect l="l" t="t" r="r" b="b"/>
              <a:pathLst>
                <a:path w="1343" h="265" extrusionOk="0">
                  <a:moveTo>
                    <a:pt x="1011" y="1"/>
                  </a:moveTo>
                  <a:cubicBezTo>
                    <a:pt x="678" y="1"/>
                    <a:pt x="346" y="77"/>
                    <a:pt x="41" y="207"/>
                  </a:cubicBezTo>
                  <a:cubicBezTo>
                    <a:pt x="1" y="218"/>
                    <a:pt x="43" y="265"/>
                    <a:pt x="77" y="265"/>
                  </a:cubicBezTo>
                  <a:cubicBezTo>
                    <a:pt x="80" y="265"/>
                    <a:pt x="83" y="264"/>
                    <a:pt x="86" y="264"/>
                  </a:cubicBezTo>
                  <a:cubicBezTo>
                    <a:pt x="395" y="127"/>
                    <a:pt x="734" y="65"/>
                    <a:pt x="1072" y="65"/>
                  </a:cubicBezTo>
                  <a:cubicBezTo>
                    <a:pt x="1147" y="65"/>
                    <a:pt x="1223" y="68"/>
                    <a:pt x="1298" y="74"/>
                  </a:cubicBezTo>
                  <a:cubicBezTo>
                    <a:pt x="1342" y="74"/>
                    <a:pt x="1320" y="19"/>
                    <a:pt x="1287" y="19"/>
                  </a:cubicBezTo>
                  <a:cubicBezTo>
                    <a:pt x="1196" y="7"/>
                    <a:pt x="1103" y="1"/>
                    <a:pt x="10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54" name="Google Shape;17754;p24"/>
            <p:cNvSpPr/>
            <p:nvPr/>
          </p:nvSpPr>
          <p:spPr>
            <a:xfrm flipH="1">
              <a:off x="-253901" y="336197"/>
              <a:ext cx="54536" cy="9439"/>
            </a:xfrm>
            <a:custGeom>
              <a:avLst/>
              <a:gdLst/>
              <a:ahLst/>
              <a:cxnLst/>
              <a:rect l="l" t="t" r="r" b="b"/>
              <a:pathLst>
                <a:path w="676" h="117" extrusionOk="0">
                  <a:moveTo>
                    <a:pt x="494" y="0"/>
                  </a:moveTo>
                  <a:cubicBezTo>
                    <a:pt x="347" y="0"/>
                    <a:pt x="196" y="15"/>
                    <a:pt x="52" y="49"/>
                  </a:cubicBezTo>
                  <a:cubicBezTo>
                    <a:pt x="0" y="59"/>
                    <a:pt x="35" y="117"/>
                    <a:pt x="76" y="117"/>
                  </a:cubicBezTo>
                  <a:cubicBezTo>
                    <a:pt x="79" y="117"/>
                    <a:pt x="82" y="117"/>
                    <a:pt x="85" y="116"/>
                  </a:cubicBezTo>
                  <a:cubicBezTo>
                    <a:pt x="221" y="82"/>
                    <a:pt x="363" y="67"/>
                    <a:pt x="507" y="67"/>
                  </a:cubicBezTo>
                  <a:cubicBezTo>
                    <a:pt x="552" y="67"/>
                    <a:pt x="597" y="69"/>
                    <a:pt x="641" y="71"/>
                  </a:cubicBezTo>
                  <a:cubicBezTo>
                    <a:pt x="664" y="71"/>
                    <a:pt x="675" y="60"/>
                    <a:pt x="675" y="37"/>
                  </a:cubicBezTo>
                  <a:cubicBezTo>
                    <a:pt x="675" y="15"/>
                    <a:pt x="653" y="5"/>
                    <a:pt x="631" y="5"/>
                  </a:cubicBezTo>
                  <a:cubicBezTo>
                    <a:pt x="586" y="2"/>
                    <a:pt x="540" y="0"/>
                    <a:pt x="4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55" name="Google Shape;17755;p24"/>
            <p:cNvSpPr/>
            <p:nvPr/>
          </p:nvSpPr>
          <p:spPr>
            <a:xfrm flipH="1">
              <a:off x="-232039" y="357898"/>
              <a:ext cx="28478" cy="5647"/>
            </a:xfrm>
            <a:custGeom>
              <a:avLst/>
              <a:gdLst/>
              <a:ahLst/>
              <a:cxnLst/>
              <a:rect l="l" t="t" r="r" b="b"/>
              <a:pathLst>
                <a:path w="353" h="70" extrusionOk="0">
                  <a:moveTo>
                    <a:pt x="319" y="1"/>
                  </a:moveTo>
                  <a:cubicBezTo>
                    <a:pt x="317" y="1"/>
                    <a:pt x="314" y="1"/>
                    <a:pt x="312" y="2"/>
                  </a:cubicBezTo>
                  <a:cubicBezTo>
                    <a:pt x="211" y="2"/>
                    <a:pt x="112" y="13"/>
                    <a:pt x="11" y="25"/>
                  </a:cubicBezTo>
                  <a:cubicBezTo>
                    <a:pt x="0" y="25"/>
                    <a:pt x="0" y="35"/>
                    <a:pt x="0" y="47"/>
                  </a:cubicBezTo>
                  <a:cubicBezTo>
                    <a:pt x="11" y="58"/>
                    <a:pt x="23" y="69"/>
                    <a:pt x="45" y="69"/>
                  </a:cubicBezTo>
                  <a:cubicBezTo>
                    <a:pt x="134" y="58"/>
                    <a:pt x="234" y="47"/>
                    <a:pt x="323" y="35"/>
                  </a:cubicBezTo>
                  <a:cubicBezTo>
                    <a:pt x="352" y="35"/>
                    <a:pt x="338" y="1"/>
                    <a:pt x="3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56" name="Google Shape;17756;p24"/>
            <p:cNvSpPr/>
            <p:nvPr/>
          </p:nvSpPr>
          <p:spPr>
            <a:xfrm flipH="1">
              <a:off x="-260113" y="382505"/>
              <a:ext cx="68251" cy="9842"/>
            </a:xfrm>
            <a:custGeom>
              <a:avLst/>
              <a:gdLst/>
              <a:ahLst/>
              <a:cxnLst/>
              <a:rect l="l" t="t" r="r" b="b"/>
              <a:pathLst>
                <a:path w="846" h="122" extrusionOk="0">
                  <a:moveTo>
                    <a:pt x="232" y="1"/>
                  </a:moveTo>
                  <a:cubicBezTo>
                    <a:pt x="167" y="1"/>
                    <a:pt x="101" y="3"/>
                    <a:pt x="34" y="9"/>
                  </a:cubicBezTo>
                  <a:cubicBezTo>
                    <a:pt x="0" y="9"/>
                    <a:pt x="23" y="42"/>
                    <a:pt x="45" y="42"/>
                  </a:cubicBezTo>
                  <a:cubicBezTo>
                    <a:pt x="77" y="40"/>
                    <a:pt x="110" y="40"/>
                    <a:pt x="142" y="40"/>
                  </a:cubicBezTo>
                  <a:cubicBezTo>
                    <a:pt x="366" y="40"/>
                    <a:pt x="589" y="71"/>
                    <a:pt x="813" y="120"/>
                  </a:cubicBezTo>
                  <a:cubicBezTo>
                    <a:pt x="816" y="121"/>
                    <a:pt x="819" y="122"/>
                    <a:pt x="822" y="122"/>
                  </a:cubicBezTo>
                  <a:cubicBezTo>
                    <a:pt x="845" y="122"/>
                    <a:pt x="842" y="85"/>
                    <a:pt x="813" y="76"/>
                  </a:cubicBezTo>
                  <a:cubicBezTo>
                    <a:pt x="621" y="26"/>
                    <a:pt x="429" y="1"/>
                    <a:pt x="23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57" name="Google Shape;17757;p24"/>
            <p:cNvSpPr/>
            <p:nvPr/>
          </p:nvSpPr>
          <p:spPr>
            <a:xfrm flipH="1">
              <a:off x="-275603" y="410096"/>
              <a:ext cx="104313" cy="29285"/>
            </a:xfrm>
            <a:custGeom>
              <a:avLst/>
              <a:gdLst/>
              <a:ahLst/>
              <a:cxnLst/>
              <a:rect l="l" t="t" r="r" b="b"/>
              <a:pathLst>
                <a:path w="1293" h="363" extrusionOk="0">
                  <a:moveTo>
                    <a:pt x="44" y="1"/>
                  </a:moveTo>
                  <a:cubicBezTo>
                    <a:pt x="0" y="1"/>
                    <a:pt x="22" y="67"/>
                    <a:pt x="67" y="67"/>
                  </a:cubicBezTo>
                  <a:cubicBezTo>
                    <a:pt x="467" y="100"/>
                    <a:pt x="856" y="211"/>
                    <a:pt x="1234" y="356"/>
                  </a:cubicBezTo>
                  <a:cubicBezTo>
                    <a:pt x="1243" y="361"/>
                    <a:pt x="1250" y="363"/>
                    <a:pt x="1257" y="363"/>
                  </a:cubicBezTo>
                  <a:cubicBezTo>
                    <a:pt x="1285" y="363"/>
                    <a:pt x="1292" y="330"/>
                    <a:pt x="1256" y="312"/>
                  </a:cubicBezTo>
                  <a:cubicBezTo>
                    <a:pt x="890" y="122"/>
                    <a:pt x="467" y="33"/>
                    <a:pt x="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58" name="Google Shape;17758;p24"/>
            <p:cNvSpPr/>
            <p:nvPr/>
          </p:nvSpPr>
          <p:spPr>
            <a:xfrm flipH="1">
              <a:off x="-216710" y="423407"/>
              <a:ext cx="55343" cy="21056"/>
            </a:xfrm>
            <a:custGeom>
              <a:avLst/>
              <a:gdLst/>
              <a:ahLst/>
              <a:cxnLst/>
              <a:rect l="l" t="t" r="r" b="b"/>
              <a:pathLst>
                <a:path w="686" h="261" extrusionOk="0">
                  <a:moveTo>
                    <a:pt x="16" y="0"/>
                  </a:moveTo>
                  <a:cubicBezTo>
                    <a:pt x="0" y="0"/>
                    <a:pt x="3" y="37"/>
                    <a:pt x="22" y="46"/>
                  </a:cubicBezTo>
                  <a:cubicBezTo>
                    <a:pt x="234" y="102"/>
                    <a:pt x="434" y="180"/>
                    <a:pt x="645" y="258"/>
                  </a:cubicBezTo>
                  <a:cubicBezTo>
                    <a:pt x="650" y="260"/>
                    <a:pt x="654" y="260"/>
                    <a:pt x="658" y="260"/>
                  </a:cubicBezTo>
                  <a:cubicBezTo>
                    <a:pt x="681" y="260"/>
                    <a:pt x="685" y="234"/>
                    <a:pt x="657" y="224"/>
                  </a:cubicBezTo>
                  <a:cubicBezTo>
                    <a:pt x="467" y="113"/>
                    <a:pt x="245" y="58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59" name="Google Shape;17759;p24"/>
            <p:cNvSpPr/>
            <p:nvPr/>
          </p:nvSpPr>
          <p:spPr>
            <a:xfrm flipH="1">
              <a:off x="-203237" y="437041"/>
              <a:ext cx="62523" cy="29850"/>
            </a:xfrm>
            <a:custGeom>
              <a:avLst/>
              <a:gdLst/>
              <a:ahLst/>
              <a:cxnLst/>
              <a:rect l="l" t="t" r="r" b="b"/>
              <a:pathLst>
                <a:path w="775" h="370" extrusionOk="0">
                  <a:moveTo>
                    <a:pt x="56" y="0"/>
                  </a:moveTo>
                  <a:cubicBezTo>
                    <a:pt x="34" y="0"/>
                    <a:pt x="1" y="0"/>
                    <a:pt x="1" y="33"/>
                  </a:cubicBezTo>
                  <a:cubicBezTo>
                    <a:pt x="1" y="55"/>
                    <a:pt x="23" y="78"/>
                    <a:pt x="45" y="89"/>
                  </a:cubicBezTo>
                  <a:cubicBezTo>
                    <a:pt x="167" y="111"/>
                    <a:pt x="278" y="144"/>
                    <a:pt x="390" y="200"/>
                  </a:cubicBezTo>
                  <a:cubicBezTo>
                    <a:pt x="501" y="245"/>
                    <a:pt x="601" y="312"/>
                    <a:pt x="713" y="367"/>
                  </a:cubicBezTo>
                  <a:cubicBezTo>
                    <a:pt x="717" y="368"/>
                    <a:pt x="722" y="369"/>
                    <a:pt x="726" y="369"/>
                  </a:cubicBezTo>
                  <a:cubicBezTo>
                    <a:pt x="754" y="369"/>
                    <a:pt x="775" y="340"/>
                    <a:pt x="746" y="312"/>
                  </a:cubicBezTo>
                  <a:cubicBezTo>
                    <a:pt x="657" y="233"/>
                    <a:pt x="535" y="167"/>
                    <a:pt x="423" y="122"/>
                  </a:cubicBezTo>
                  <a:cubicBezTo>
                    <a:pt x="301" y="67"/>
                    <a:pt x="189" y="33"/>
                    <a:pt x="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60" name="Google Shape;17760;p24"/>
            <p:cNvSpPr/>
            <p:nvPr/>
          </p:nvSpPr>
          <p:spPr>
            <a:xfrm flipH="1">
              <a:off x="-157010" y="441156"/>
              <a:ext cx="29769" cy="21944"/>
            </a:xfrm>
            <a:custGeom>
              <a:avLst/>
              <a:gdLst/>
              <a:ahLst/>
              <a:cxnLst/>
              <a:rect l="l" t="t" r="r" b="b"/>
              <a:pathLst>
                <a:path w="369" h="272" extrusionOk="0">
                  <a:moveTo>
                    <a:pt x="39" y="0"/>
                  </a:moveTo>
                  <a:cubicBezTo>
                    <a:pt x="24" y="0"/>
                    <a:pt x="12" y="10"/>
                    <a:pt x="12" y="27"/>
                  </a:cubicBezTo>
                  <a:cubicBezTo>
                    <a:pt x="1" y="49"/>
                    <a:pt x="34" y="71"/>
                    <a:pt x="45" y="71"/>
                  </a:cubicBezTo>
                  <a:cubicBezTo>
                    <a:pt x="90" y="93"/>
                    <a:pt x="134" y="116"/>
                    <a:pt x="179" y="149"/>
                  </a:cubicBezTo>
                  <a:cubicBezTo>
                    <a:pt x="223" y="182"/>
                    <a:pt x="257" y="216"/>
                    <a:pt x="290" y="249"/>
                  </a:cubicBezTo>
                  <a:cubicBezTo>
                    <a:pt x="301" y="261"/>
                    <a:pt x="324" y="271"/>
                    <a:pt x="346" y="271"/>
                  </a:cubicBezTo>
                  <a:cubicBezTo>
                    <a:pt x="356" y="261"/>
                    <a:pt x="368" y="249"/>
                    <a:pt x="356" y="238"/>
                  </a:cubicBezTo>
                  <a:cubicBezTo>
                    <a:pt x="324" y="182"/>
                    <a:pt x="279" y="138"/>
                    <a:pt x="235" y="93"/>
                  </a:cubicBezTo>
                  <a:cubicBezTo>
                    <a:pt x="179" y="60"/>
                    <a:pt x="123" y="27"/>
                    <a:pt x="57" y="4"/>
                  </a:cubicBezTo>
                  <a:cubicBezTo>
                    <a:pt x="51" y="2"/>
                    <a:pt x="45" y="0"/>
                    <a:pt x="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61" name="Google Shape;17761;p24"/>
            <p:cNvSpPr/>
            <p:nvPr/>
          </p:nvSpPr>
          <p:spPr>
            <a:xfrm flipH="1">
              <a:off x="-130064" y="76340"/>
              <a:ext cx="22589" cy="92534"/>
            </a:xfrm>
            <a:custGeom>
              <a:avLst/>
              <a:gdLst/>
              <a:ahLst/>
              <a:cxnLst/>
              <a:rect l="l" t="t" r="r" b="b"/>
              <a:pathLst>
                <a:path w="280" h="1147" extrusionOk="0">
                  <a:moveTo>
                    <a:pt x="223" y="1"/>
                  </a:moveTo>
                  <a:cubicBezTo>
                    <a:pt x="211" y="1"/>
                    <a:pt x="201" y="7"/>
                    <a:pt x="201" y="22"/>
                  </a:cubicBezTo>
                  <a:cubicBezTo>
                    <a:pt x="201" y="211"/>
                    <a:pt x="179" y="389"/>
                    <a:pt x="146" y="567"/>
                  </a:cubicBezTo>
                  <a:cubicBezTo>
                    <a:pt x="134" y="656"/>
                    <a:pt x="112" y="745"/>
                    <a:pt x="90" y="834"/>
                  </a:cubicBezTo>
                  <a:cubicBezTo>
                    <a:pt x="57" y="923"/>
                    <a:pt x="23" y="1012"/>
                    <a:pt x="1" y="1112"/>
                  </a:cubicBezTo>
                  <a:cubicBezTo>
                    <a:pt x="1" y="1134"/>
                    <a:pt x="24" y="1146"/>
                    <a:pt x="47" y="1146"/>
                  </a:cubicBezTo>
                  <a:cubicBezTo>
                    <a:pt x="59" y="1146"/>
                    <a:pt x="71" y="1142"/>
                    <a:pt x="79" y="1135"/>
                  </a:cubicBezTo>
                  <a:cubicBezTo>
                    <a:pt x="124" y="1056"/>
                    <a:pt x="146" y="967"/>
                    <a:pt x="179" y="878"/>
                  </a:cubicBezTo>
                  <a:cubicBezTo>
                    <a:pt x="201" y="789"/>
                    <a:pt x="223" y="700"/>
                    <a:pt x="235" y="601"/>
                  </a:cubicBezTo>
                  <a:cubicBezTo>
                    <a:pt x="268" y="423"/>
                    <a:pt x="279" y="233"/>
                    <a:pt x="279" y="45"/>
                  </a:cubicBezTo>
                  <a:cubicBezTo>
                    <a:pt x="279" y="23"/>
                    <a:pt x="246" y="1"/>
                    <a:pt x="2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62" name="Google Shape;17762;p24"/>
            <p:cNvSpPr/>
            <p:nvPr/>
          </p:nvSpPr>
          <p:spPr>
            <a:xfrm flipH="1">
              <a:off x="-149507" y="105464"/>
              <a:ext cx="32512" cy="75189"/>
            </a:xfrm>
            <a:custGeom>
              <a:avLst/>
              <a:gdLst/>
              <a:ahLst/>
              <a:cxnLst/>
              <a:rect l="l" t="t" r="r" b="b"/>
              <a:pathLst>
                <a:path w="403" h="932" extrusionOk="0">
                  <a:moveTo>
                    <a:pt x="354" y="0"/>
                  </a:moveTo>
                  <a:cubicBezTo>
                    <a:pt x="343" y="0"/>
                    <a:pt x="332" y="5"/>
                    <a:pt x="328" y="17"/>
                  </a:cubicBezTo>
                  <a:cubicBezTo>
                    <a:pt x="306" y="173"/>
                    <a:pt x="261" y="317"/>
                    <a:pt x="206" y="462"/>
                  </a:cubicBezTo>
                  <a:cubicBezTo>
                    <a:pt x="150" y="606"/>
                    <a:pt x="83" y="740"/>
                    <a:pt x="16" y="885"/>
                  </a:cubicBezTo>
                  <a:cubicBezTo>
                    <a:pt x="1" y="908"/>
                    <a:pt x="35" y="932"/>
                    <a:pt x="65" y="932"/>
                  </a:cubicBezTo>
                  <a:cubicBezTo>
                    <a:pt x="77" y="932"/>
                    <a:pt x="88" y="928"/>
                    <a:pt x="95" y="918"/>
                  </a:cubicBezTo>
                  <a:cubicBezTo>
                    <a:pt x="261" y="662"/>
                    <a:pt x="350" y="339"/>
                    <a:pt x="395" y="40"/>
                  </a:cubicBezTo>
                  <a:cubicBezTo>
                    <a:pt x="402" y="18"/>
                    <a:pt x="376" y="0"/>
                    <a:pt x="3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63" name="Google Shape;17763;p24"/>
            <p:cNvSpPr/>
            <p:nvPr/>
          </p:nvSpPr>
          <p:spPr>
            <a:xfrm flipH="1">
              <a:off x="-159349" y="144269"/>
              <a:ext cx="47840" cy="65508"/>
            </a:xfrm>
            <a:custGeom>
              <a:avLst/>
              <a:gdLst/>
              <a:ahLst/>
              <a:cxnLst/>
              <a:rect l="l" t="t" r="r" b="b"/>
              <a:pathLst>
                <a:path w="593" h="812" extrusionOk="0">
                  <a:moveTo>
                    <a:pt x="544" y="0"/>
                  </a:moveTo>
                  <a:cubicBezTo>
                    <a:pt x="534" y="0"/>
                    <a:pt x="525" y="4"/>
                    <a:pt x="519" y="14"/>
                  </a:cubicBezTo>
                  <a:cubicBezTo>
                    <a:pt x="374" y="270"/>
                    <a:pt x="207" y="537"/>
                    <a:pt x="18" y="770"/>
                  </a:cubicBezTo>
                  <a:cubicBezTo>
                    <a:pt x="1" y="788"/>
                    <a:pt x="30" y="811"/>
                    <a:pt x="49" y="811"/>
                  </a:cubicBezTo>
                  <a:cubicBezTo>
                    <a:pt x="55" y="811"/>
                    <a:pt x="60" y="809"/>
                    <a:pt x="62" y="804"/>
                  </a:cubicBezTo>
                  <a:cubicBezTo>
                    <a:pt x="274" y="582"/>
                    <a:pt x="452" y="325"/>
                    <a:pt x="585" y="48"/>
                  </a:cubicBezTo>
                  <a:cubicBezTo>
                    <a:pt x="593" y="24"/>
                    <a:pt x="567" y="0"/>
                    <a:pt x="5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64" name="Google Shape;17764;p24"/>
            <p:cNvSpPr/>
            <p:nvPr/>
          </p:nvSpPr>
          <p:spPr>
            <a:xfrm flipH="1">
              <a:off x="-29058" y="36163"/>
              <a:ext cx="22912" cy="54214"/>
            </a:xfrm>
            <a:custGeom>
              <a:avLst/>
              <a:gdLst/>
              <a:ahLst/>
              <a:cxnLst/>
              <a:rect l="l" t="t" r="r" b="b"/>
              <a:pathLst>
                <a:path w="284" h="672" extrusionOk="0">
                  <a:moveTo>
                    <a:pt x="27" y="0"/>
                  </a:moveTo>
                  <a:cubicBezTo>
                    <a:pt x="11" y="0"/>
                    <a:pt x="0" y="9"/>
                    <a:pt x="11" y="31"/>
                  </a:cubicBezTo>
                  <a:cubicBezTo>
                    <a:pt x="45" y="131"/>
                    <a:pt x="90" y="231"/>
                    <a:pt x="122" y="331"/>
                  </a:cubicBezTo>
                  <a:cubicBezTo>
                    <a:pt x="156" y="431"/>
                    <a:pt x="178" y="531"/>
                    <a:pt x="211" y="642"/>
                  </a:cubicBezTo>
                  <a:cubicBezTo>
                    <a:pt x="211" y="660"/>
                    <a:pt x="234" y="672"/>
                    <a:pt x="253" y="672"/>
                  </a:cubicBezTo>
                  <a:cubicBezTo>
                    <a:pt x="269" y="672"/>
                    <a:pt x="284" y="663"/>
                    <a:pt x="278" y="642"/>
                  </a:cubicBezTo>
                  <a:cubicBezTo>
                    <a:pt x="256" y="431"/>
                    <a:pt x="178" y="209"/>
                    <a:pt x="67" y="19"/>
                  </a:cubicBezTo>
                  <a:cubicBezTo>
                    <a:pt x="62" y="8"/>
                    <a:pt x="42" y="0"/>
                    <a:pt x="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65" name="Google Shape;17765;p24"/>
            <p:cNvSpPr/>
            <p:nvPr/>
          </p:nvSpPr>
          <p:spPr>
            <a:xfrm flipH="1">
              <a:off x="-38497" y="30435"/>
              <a:ext cx="20330" cy="52035"/>
            </a:xfrm>
            <a:custGeom>
              <a:avLst/>
              <a:gdLst/>
              <a:ahLst/>
              <a:cxnLst/>
              <a:rect l="l" t="t" r="r" b="b"/>
              <a:pathLst>
                <a:path w="252" h="645" extrusionOk="0">
                  <a:moveTo>
                    <a:pt x="21" y="1"/>
                  </a:moveTo>
                  <a:cubicBezTo>
                    <a:pt x="10" y="1"/>
                    <a:pt x="0" y="10"/>
                    <a:pt x="7" y="24"/>
                  </a:cubicBezTo>
                  <a:cubicBezTo>
                    <a:pt x="52" y="113"/>
                    <a:pt x="96" y="213"/>
                    <a:pt x="118" y="313"/>
                  </a:cubicBezTo>
                  <a:cubicBezTo>
                    <a:pt x="151" y="413"/>
                    <a:pt x="174" y="513"/>
                    <a:pt x="185" y="614"/>
                  </a:cubicBezTo>
                  <a:cubicBezTo>
                    <a:pt x="191" y="633"/>
                    <a:pt x="213" y="645"/>
                    <a:pt x="230" y="645"/>
                  </a:cubicBezTo>
                  <a:cubicBezTo>
                    <a:pt x="242" y="645"/>
                    <a:pt x="252" y="638"/>
                    <a:pt x="252" y="624"/>
                  </a:cubicBezTo>
                  <a:cubicBezTo>
                    <a:pt x="240" y="402"/>
                    <a:pt x="163" y="191"/>
                    <a:pt x="40" y="13"/>
                  </a:cubicBezTo>
                  <a:cubicBezTo>
                    <a:pt x="36" y="4"/>
                    <a:pt x="28" y="1"/>
                    <a:pt x="2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66" name="Google Shape;17766;p24"/>
            <p:cNvSpPr/>
            <p:nvPr/>
          </p:nvSpPr>
          <p:spPr>
            <a:xfrm flipH="1">
              <a:off x="-59150" y="41972"/>
              <a:ext cx="15812" cy="86000"/>
            </a:xfrm>
            <a:custGeom>
              <a:avLst/>
              <a:gdLst/>
              <a:ahLst/>
              <a:cxnLst/>
              <a:rect l="l" t="t" r="r" b="b"/>
              <a:pathLst>
                <a:path w="196" h="1066" extrusionOk="0">
                  <a:moveTo>
                    <a:pt x="31" y="0"/>
                  </a:moveTo>
                  <a:cubicBezTo>
                    <a:pt x="15" y="0"/>
                    <a:pt x="1" y="9"/>
                    <a:pt x="7" y="26"/>
                  </a:cubicBezTo>
                  <a:cubicBezTo>
                    <a:pt x="62" y="181"/>
                    <a:pt x="96" y="348"/>
                    <a:pt x="106" y="515"/>
                  </a:cubicBezTo>
                  <a:cubicBezTo>
                    <a:pt x="118" y="693"/>
                    <a:pt x="96" y="859"/>
                    <a:pt x="84" y="1027"/>
                  </a:cubicBezTo>
                  <a:cubicBezTo>
                    <a:pt x="84" y="1048"/>
                    <a:pt x="108" y="1065"/>
                    <a:pt x="128" y="1065"/>
                  </a:cubicBezTo>
                  <a:cubicBezTo>
                    <a:pt x="138" y="1065"/>
                    <a:pt x="147" y="1060"/>
                    <a:pt x="151" y="1049"/>
                  </a:cubicBezTo>
                  <a:cubicBezTo>
                    <a:pt x="195" y="882"/>
                    <a:pt x="195" y="715"/>
                    <a:pt x="185" y="537"/>
                  </a:cubicBezTo>
                  <a:cubicBezTo>
                    <a:pt x="173" y="359"/>
                    <a:pt x="129" y="192"/>
                    <a:pt x="73" y="26"/>
                  </a:cubicBezTo>
                  <a:cubicBezTo>
                    <a:pt x="68" y="9"/>
                    <a:pt x="48" y="0"/>
                    <a:pt x="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67" name="Google Shape;17767;p24"/>
            <p:cNvSpPr/>
            <p:nvPr/>
          </p:nvSpPr>
          <p:spPr>
            <a:xfrm flipH="1">
              <a:off x="61461" y="196870"/>
              <a:ext cx="35578" cy="35981"/>
            </a:xfrm>
            <a:custGeom>
              <a:avLst/>
              <a:gdLst/>
              <a:ahLst/>
              <a:cxnLst/>
              <a:rect l="l" t="t" r="r" b="b"/>
              <a:pathLst>
                <a:path w="441" h="446" extrusionOk="0">
                  <a:moveTo>
                    <a:pt x="44" y="0"/>
                  </a:moveTo>
                  <a:cubicBezTo>
                    <a:pt x="35" y="0"/>
                    <a:pt x="27" y="3"/>
                    <a:pt x="22" y="7"/>
                  </a:cubicBezTo>
                  <a:cubicBezTo>
                    <a:pt x="0" y="29"/>
                    <a:pt x="12" y="52"/>
                    <a:pt x="34" y="63"/>
                  </a:cubicBezTo>
                  <a:cubicBezTo>
                    <a:pt x="101" y="108"/>
                    <a:pt x="156" y="174"/>
                    <a:pt x="212" y="230"/>
                  </a:cubicBezTo>
                  <a:cubicBezTo>
                    <a:pt x="279" y="296"/>
                    <a:pt x="323" y="363"/>
                    <a:pt x="378" y="430"/>
                  </a:cubicBezTo>
                  <a:cubicBezTo>
                    <a:pt x="388" y="440"/>
                    <a:pt x="403" y="445"/>
                    <a:pt x="415" y="445"/>
                  </a:cubicBezTo>
                  <a:cubicBezTo>
                    <a:pt x="429" y="445"/>
                    <a:pt x="440" y="437"/>
                    <a:pt x="434" y="419"/>
                  </a:cubicBezTo>
                  <a:cubicBezTo>
                    <a:pt x="400" y="330"/>
                    <a:pt x="345" y="263"/>
                    <a:pt x="289" y="197"/>
                  </a:cubicBezTo>
                  <a:cubicBezTo>
                    <a:pt x="222" y="130"/>
                    <a:pt x="156" y="63"/>
                    <a:pt x="78" y="19"/>
                  </a:cubicBezTo>
                  <a:cubicBezTo>
                    <a:pt x="72" y="6"/>
                    <a:pt x="57" y="0"/>
                    <a:pt x="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68" name="Google Shape;17768;p24"/>
            <p:cNvSpPr/>
            <p:nvPr/>
          </p:nvSpPr>
          <p:spPr>
            <a:xfrm flipH="1">
              <a:off x="50650" y="199774"/>
              <a:ext cx="26703" cy="30979"/>
            </a:xfrm>
            <a:custGeom>
              <a:avLst/>
              <a:gdLst/>
              <a:ahLst/>
              <a:cxnLst/>
              <a:rect l="l" t="t" r="r" b="b"/>
              <a:pathLst>
                <a:path w="331" h="384" extrusionOk="0">
                  <a:moveTo>
                    <a:pt x="34" y="0"/>
                  </a:moveTo>
                  <a:cubicBezTo>
                    <a:pt x="30" y="0"/>
                    <a:pt x="26" y="2"/>
                    <a:pt x="23" y="5"/>
                  </a:cubicBezTo>
                  <a:cubicBezTo>
                    <a:pt x="1" y="16"/>
                    <a:pt x="1" y="38"/>
                    <a:pt x="12" y="49"/>
                  </a:cubicBezTo>
                  <a:cubicBezTo>
                    <a:pt x="57" y="105"/>
                    <a:pt x="101" y="161"/>
                    <a:pt x="134" y="216"/>
                  </a:cubicBezTo>
                  <a:cubicBezTo>
                    <a:pt x="156" y="238"/>
                    <a:pt x="179" y="272"/>
                    <a:pt x="201" y="294"/>
                  </a:cubicBezTo>
                  <a:cubicBezTo>
                    <a:pt x="223" y="327"/>
                    <a:pt x="245" y="349"/>
                    <a:pt x="268" y="372"/>
                  </a:cubicBezTo>
                  <a:cubicBezTo>
                    <a:pt x="276" y="379"/>
                    <a:pt x="286" y="383"/>
                    <a:pt x="296" y="383"/>
                  </a:cubicBezTo>
                  <a:cubicBezTo>
                    <a:pt x="315" y="383"/>
                    <a:pt x="331" y="371"/>
                    <a:pt x="324" y="349"/>
                  </a:cubicBezTo>
                  <a:cubicBezTo>
                    <a:pt x="290" y="294"/>
                    <a:pt x="245" y="238"/>
                    <a:pt x="201" y="183"/>
                  </a:cubicBezTo>
                  <a:cubicBezTo>
                    <a:pt x="156" y="127"/>
                    <a:pt x="112" y="72"/>
                    <a:pt x="79" y="27"/>
                  </a:cubicBezTo>
                  <a:cubicBezTo>
                    <a:pt x="63" y="11"/>
                    <a:pt x="47" y="0"/>
                    <a:pt x="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69" name="Google Shape;17769;p24"/>
            <p:cNvSpPr/>
            <p:nvPr/>
          </p:nvSpPr>
          <p:spPr>
            <a:xfrm flipH="1">
              <a:off x="48230" y="248744"/>
              <a:ext cx="10326" cy="6535"/>
            </a:xfrm>
            <a:custGeom>
              <a:avLst/>
              <a:gdLst/>
              <a:ahLst/>
              <a:cxnLst/>
              <a:rect l="l" t="t" r="r" b="b"/>
              <a:pathLst>
                <a:path w="128" h="81" extrusionOk="0">
                  <a:moveTo>
                    <a:pt x="51" y="0"/>
                  </a:moveTo>
                  <a:cubicBezTo>
                    <a:pt x="14" y="0"/>
                    <a:pt x="1" y="49"/>
                    <a:pt x="46" y="76"/>
                  </a:cubicBezTo>
                  <a:cubicBezTo>
                    <a:pt x="54" y="79"/>
                    <a:pt x="61" y="80"/>
                    <a:pt x="68" y="80"/>
                  </a:cubicBezTo>
                  <a:cubicBezTo>
                    <a:pt x="109" y="80"/>
                    <a:pt x="127" y="28"/>
                    <a:pt x="79" y="9"/>
                  </a:cubicBezTo>
                  <a:cubicBezTo>
                    <a:pt x="69" y="3"/>
                    <a:pt x="59" y="0"/>
                    <a:pt x="5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70" name="Google Shape;17770;p24"/>
            <p:cNvSpPr/>
            <p:nvPr/>
          </p:nvSpPr>
          <p:spPr>
            <a:xfrm flipH="1">
              <a:off x="-217033" y="541759"/>
              <a:ext cx="21137" cy="78255"/>
            </a:xfrm>
            <a:custGeom>
              <a:avLst/>
              <a:gdLst/>
              <a:ahLst/>
              <a:cxnLst/>
              <a:rect l="l" t="t" r="r" b="b"/>
              <a:pathLst>
                <a:path w="262" h="970" extrusionOk="0">
                  <a:moveTo>
                    <a:pt x="37" y="1"/>
                  </a:moveTo>
                  <a:cubicBezTo>
                    <a:pt x="17" y="1"/>
                    <a:pt x="1" y="9"/>
                    <a:pt x="6" y="25"/>
                  </a:cubicBezTo>
                  <a:cubicBezTo>
                    <a:pt x="62" y="170"/>
                    <a:pt x="95" y="326"/>
                    <a:pt x="128" y="482"/>
                  </a:cubicBezTo>
                  <a:cubicBezTo>
                    <a:pt x="162" y="637"/>
                    <a:pt x="173" y="793"/>
                    <a:pt x="195" y="949"/>
                  </a:cubicBezTo>
                  <a:cubicBezTo>
                    <a:pt x="195" y="961"/>
                    <a:pt x="212" y="970"/>
                    <a:pt x="227" y="970"/>
                  </a:cubicBezTo>
                  <a:cubicBezTo>
                    <a:pt x="240" y="970"/>
                    <a:pt x="251" y="964"/>
                    <a:pt x="251" y="949"/>
                  </a:cubicBezTo>
                  <a:cubicBezTo>
                    <a:pt x="262" y="793"/>
                    <a:pt x="240" y="637"/>
                    <a:pt x="207" y="482"/>
                  </a:cubicBezTo>
                  <a:cubicBezTo>
                    <a:pt x="184" y="326"/>
                    <a:pt x="140" y="170"/>
                    <a:pt x="84" y="25"/>
                  </a:cubicBezTo>
                  <a:cubicBezTo>
                    <a:pt x="78" y="9"/>
                    <a:pt x="56" y="1"/>
                    <a:pt x="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71" name="Google Shape;17771;p24"/>
            <p:cNvSpPr/>
            <p:nvPr/>
          </p:nvSpPr>
          <p:spPr>
            <a:xfrm flipH="1">
              <a:off x="-231393" y="549019"/>
              <a:ext cx="20733" cy="70429"/>
            </a:xfrm>
            <a:custGeom>
              <a:avLst/>
              <a:gdLst/>
              <a:ahLst/>
              <a:cxnLst/>
              <a:rect l="l" t="t" r="r" b="b"/>
              <a:pathLst>
                <a:path w="257" h="873" extrusionOk="0">
                  <a:moveTo>
                    <a:pt x="33" y="1"/>
                  </a:moveTo>
                  <a:cubicBezTo>
                    <a:pt x="14" y="1"/>
                    <a:pt x="0" y="12"/>
                    <a:pt x="12" y="36"/>
                  </a:cubicBezTo>
                  <a:cubicBezTo>
                    <a:pt x="113" y="291"/>
                    <a:pt x="168" y="558"/>
                    <a:pt x="179" y="837"/>
                  </a:cubicBezTo>
                  <a:cubicBezTo>
                    <a:pt x="179" y="856"/>
                    <a:pt x="207" y="872"/>
                    <a:pt x="229" y="872"/>
                  </a:cubicBezTo>
                  <a:cubicBezTo>
                    <a:pt x="244" y="872"/>
                    <a:pt x="257" y="865"/>
                    <a:pt x="257" y="847"/>
                  </a:cubicBezTo>
                  <a:cubicBezTo>
                    <a:pt x="257" y="570"/>
                    <a:pt x="190" y="281"/>
                    <a:pt x="79" y="24"/>
                  </a:cubicBezTo>
                  <a:cubicBezTo>
                    <a:pt x="69" y="9"/>
                    <a:pt x="49" y="1"/>
                    <a:pt x="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72" name="Google Shape;17772;p24"/>
            <p:cNvSpPr/>
            <p:nvPr/>
          </p:nvSpPr>
          <p:spPr>
            <a:xfrm flipH="1">
              <a:off x="-297790" y="539338"/>
              <a:ext cx="31463" cy="56553"/>
            </a:xfrm>
            <a:custGeom>
              <a:avLst/>
              <a:gdLst/>
              <a:ahLst/>
              <a:cxnLst/>
              <a:rect l="l" t="t" r="r" b="b"/>
              <a:pathLst>
                <a:path w="390" h="701" extrusionOk="0">
                  <a:moveTo>
                    <a:pt x="34" y="0"/>
                  </a:moveTo>
                  <a:cubicBezTo>
                    <a:pt x="12" y="0"/>
                    <a:pt x="1" y="22"/>
                    <a:pt x="12" y="33"/>
                  </a:cubicBezTo>
                  <a:cubicBezTo>
                    <a:pt x="68" y="144"/>
                    <a:pt x="123" y="245"/>
                    <a:pt x="179" y="356"/>
                  </a:cubicBezTo>
                  <a:lnTo>
                    <a:pt x="246" y="522"/>
                  </a:lnTo>
                  <a:cubicBezTo>
                    <a:pt x="268" y="579"/>
                    <a:pt x="290" y="634"/>
                    <a:pt x="323" y="690"/>
                  </a:cubicBezTo>
                  <a:cubicBezTo>
                    <a:pt x="329" y="695"/>
                    <a:pt x="346" y="701"/>
                    <a:pt x="361" y="701"/>
                  </a:cubicBezTo>
                  <a:cubicBezTo>
                    <a:pt x="376" y="701"/>
                    <a:pt x="390" y="695"/>
                    <a:pt x="390" y="678"/>
                  </a:cubicBezTo>
                  <a:cubicBezTo>
                    <a:pt x="390" y="623"/>
                    <a:pt x="357" y="567"/>
                    <a:pt x="335" y="512"/>
                  </a:cubicBezTo>
                  <a:cubicBezTo>
                    <a:pt x="312" y="456"/>
                    <a:pt x="290" y="401"/>
                    <a:pt x="256" y="345"/>
                  </a:cubicBezTo>
                  <a:cubicBezTo>
                    <a:pt x="201" y="233"/>
                    <a:pt x="145" y="134"/>
                    <a:pt x="78" y="22"/>
                  </a:cubicBezTo>
                  <a:cubicBezTo>
                    <a:pt x="68" y="11"/>
                    <a:pt x="45" y="0"/>
                    <a:pt x="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73" name="Google Shape;17773;p24"/>
            <p:cNvSpPr/>
            <p:nvPr/>
          </p:nvSpPr>
          <p:spPr>
            <a:xfrm flipH="1">
              <a:off x="-305938" y="539822"/>
              <a:ext cx="26784" cy="35820"/>
            </a:xfrm>
            <a:custGeom>
              <a:avLst/>
              <a:gdLst/>
              <a:ahLst/>
              <a:cxnLst/>
              <a:rect l="l" t="t" r="r" b="b"/>
              <a:pathLst>
                <a:path w="332" h="444" extrusionOk="0">
                  <a:moveTo>
                    <a:pt x="19" y="0"/>
                  </a:moveTo>
                  <a:cubicBezTo>
                    <a:pt x="10" y="0"/>
                    <a:pt x="1" y="8"/>
                    <a:pt x="8" y="16"/>
                  </a:cubicBezTo>
                  <a:cubicBezTo>
                    <a:pt x="109" y="150"/>
                    <a:pt x="198" y="283"/>
                    <a:pt x="287" y="427"/>
                  </a:cubicBezTo>
                  <a:cubicBezTo>
                    <a:pt x="287" y="436"/>
                    <a:pt x="292" y="443"/>
                    <a:pt x="303" y="443"/>
                  </a:cubicBezTo>
                  <a:cubicBezTo>
                    <a:pt x="308" y="443"/>
                    <a:pt x="313" y="442"/>
                    <a:pt x="320" y="439"/>
                  </a:cubicBezTo>
                  <a:cubicBezTo>
                    <a:pt x="331" y="439"/>
                    <a:pt x="331" y="427"/>
                    <a:pt x="331" y="417"/>
                  </a:cubicBezTo>
                  <a:cubicBezTo>
                    <a:pt x="253" y="261"/>
                    <a:pt x="142" y="128"/>
                    <a:pt x="31" y="5"/>
                  </a:cubicBezTo>
                  <a:cubicBezTo>
                    <a:pt x="27" y="2"/>
                    <a:pt x="23" y="0"/>
                    <a:pt x="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74" name="Google Shape;17774;p24"/>
            <p:cNvSpPr/>
            <p:nvPr/>
          </p:nvSpPr>
          <p:spPr>
            <a:xfrm flipH="1">
              <a:off x="-344904" y="505212"/>
              <a:ext cx="33641" cy="21379"/>
            </a:xfrm>
            <a:custGeom>
              <a:avLst/>
              <a:gdLst/>
              <a:ahLst/>
              <a:cxnLst/>
              <a:rect l="l" t="t" r="r" b="b"/>
              <a:pathLst>
                <a:path w="417" h="265" extrusionOk="0">
                  <a:moveTo>
                    <a:pt x="45" y="1"/>
                  </a:moveTo>
                  <a:cubicBezTo>
                    <a:pt x="22" y="1"/>
                    <a:pt x="0" y="1"/>
                    <a:pt x="0" y="23"/>
                  </a:cubicBezTo>
                  <a:cubicBezTo>
                    <a:pt x="0" y="45"/>
                    <a:pt x="22" y="56"/>
                    <a:pt x="33" y="67"/>
                  </a:cubicBezTo>
                  <a:cubicBezTo>
                    <a:pt x="156" y="100"/>
                    <a:pt x="255" y="178"/>
                    <a:pt x="344" y="256"/>
                  </a:cubicBezTo>
                  <a:cubicBezTo>
                    <a:pt x="354" y="262"/>
                    <a:pt x="364" y="265"/>
                    <a:pt x="374" y="265"/>
                  </a:cubicBezTo>
                  <a:cubicBezTo>
                    <a:pt x="398" y="265"/>
                    <a:pt x="416" y="247"/>
                    <a:pt x="400" y="223"/>
                  </a:cubicBezTo>
                  <a:cubicBezTo>
                    <a:pt x="311" y="122"/>
                    <a:pt x="178" y="45"/>
                    <a:pt x="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75" name="Google Shape;17775;p24"/>
            <p:cNvSpPr/>
            <p:nvPr/>
          </p:nvSpPr>
          <p:spPr>
            <a:xfrm flipH="1">
              <a:off x="-344501" y="478589"/>
              <a:ext cx="24283" cy="15248"/>
            </a:xfrm>
            <a:custGeom>
              <a:avLst/>
              <a:gdLst/>
              <a:ahLst/>
              <a:cxnLst/>
              <a:rect l="l" t="t" r="r" b="b"/>
              <a:pathLst>
                <a:path w="301" h="189" extrusionOk="0">
                  <a:moveTo>
                    <a:pt x="29" y="1"/>
                  </a:moveTo>
                  <a:cubicBezTo>
                    <a:pt x="17" y="1"/>
                    <a:pt x="7" y="6"/>
                    <a:pt x="0" y="19"/>
                  </a:cubicBezTo>
                  <a:cubicBezTo>
                    <a:pt x="0" y="30"/>
                    <a:pt x="11" y="52"/>
                    <a:pt x="23" y="64"/>
                  </a:cubicBezTo>
                  <a:cubicBezTo>
                    <a:pt x="100" y="108"/>
                    <a:pt x="178" y="141"/>
                    <a:pt x="256" y="185"/>
                  </a:cubicBezTo>
                  <a:cubicBezTo>
                    <a:pt x="262" y="185"/>
                    <a:pt x="270" y="188"/>
                    <a:pt x="277" y="188"/>
                  </a:cubicBezTo>
                  <a:cubicBezTo>
                    <a:pt x="284" y="188"/>
                    <a:pt x="289" y="186"/>
                    <a:pt x="289" y="175"/>
                  </a:cubicBezTo>
                  <a:cubicBezTo>
                    <a:pt x="300" y="163"/>
                    <a:pt x="300" y="153"/>
                    <a:pt x="289" y="141"/>
                  </a:cubicBezTo>
                  <a:lnTo>
                    <a:pt x="55" y="8"/>
                  </a:lnTo>
                  <a:cubicBezTo>
                    <a:pt x="46" y="3"/>
                    <a:pt x="37" y="1"/>
                    <a:pt x="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76" name="Google Shape;17776;p24"/>
            <p:cNvSpPr/>
            <p:nvPr/>
          </p:nvSpPr>
          <p:spPr>
            <a:xfrm flipH="1">
              <a:off x="-365154" y="387264"/>
              <a:ext cx="29769" cy="12989"/>
            </a:xfrm>
            <a:custGeom>
              <a:avLst/>
              <a:gdLst/>
              <a:ahLst/>
              <a:cxnLst/>
              <a:rect l="l" t="t" r="r" b="b"/>
              <a:pathLst>
                <a:path w="369" h="161" extrusionOk="0">
                  <a:moveTo>
                    <a:pt x="40" y="1"/>
                  </a:moveTo>
                  <a:cubicBezTo>
                    <a:pt x="24" y="1"/>
                    <a:pt x="12" y="11"/>
                    <a:pt x="12" y="27"/>
                  </a:cubicBezTo>
                  <a:cubicBezTo>
                    <a:pt x="1" y="50"/>
                    <a:pt x="35" y="72"/>
                    <a:pt x="57" y="83"/>
                  </a:cubicBezTo>
                  <a:cubicBezTo>
                    <a:pt x="146" y="106"/>
                    <a:pt x="246" y="150"/>
                    <a:pt x="346" y="161"/>
                  </a:cubicBezTo>
                  <a:cubicBezTo>
                    <a:pt x="357" y="161"/>
                    <a:pt x="368" y="150"/>
                    <a:pt x="368" y="139"/>
                  </a:cubicBezTo>
                  <a:cubicBezTo>
                    <a:pt x="368" y="128"/>
                    <a:pt x="357" y="116"/>
                    <a:pt x="346" y="106"/>
                  </a:cubicBezTo>
                  <a:cubicBezTo>
                    <a:pt x="257" y="61"/>
                    <a:pt x="157" y="39"/>
                    <a:pt x="57" y="5"/>
                  </a:cubicBezTo>
                  <a:cubicBezTo>
                    <a:pt x="51" y="2"/>
                    <a:pt x="45" y="1"/>
                    <a:pt x="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77" name="Google Shape;17777;p24"/>
            <p:cNvSpPr/>
            <p:nvPr/>
          </p:nvSpPr>
          <p:spPr>
            <a:xfrm flipH="1">
              <a:off x="-356925" y="363949"/>
              <a:ext cx="10972" cy="6535"/>
            </a:xfrm>
            <a:custGeom>
              <a:avLst/>
              <a:gdLst/>
              <a:ahLst/>
              <a:cxnLst/>
              <a:rect l="l" t="t" r="r" b="b"/>
              <a:pathLst>
                <a:path w="136" h="81" extrusionOk="0">
                  <a:moveTo>
                    <a:pt x="60" y="0"/>
                  </a:moveTo>
                  <a:cubicBezTo>
                    <a:pt x="18" y="0"/>
                    <a:pt x="0" y="52"/>
                    <a:pt x="48" y="72"/>
                  </a:cubicBezTo>
                  <a:cubicBezTo>
                    <a:pt x="59" y="78"/>
                    <a:pt x="69" y="81"/>
                    <a:pt x="78" y="81"/>
                  </a:cubicBezTo>
                  <a:cubicBezTo>
                    <a:pt x="117" y="81"/>
                    <a:pt x="136" y="32"/>
                    <a:pt x="82" y="5"/>
                  </a:cubicBezTo>
                  <a:cubicBezTo>
                    <a:pt x="74" y="2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78" name="Google Shape;17778;p24"/>
            <p:cNvSpPr/>
            <p:nvPr/>
          </p:nvSpPr>
          <p:spPr>
            <a:xfrm flipH="1">
              <a:off x="170535" y="270688"/>
              <a:ext cx="69138" cy="26461"/>
            </a:xfrm>
            <a:custGeom>
              <a:avLst/>
              <a:gdLst/>
              <a:ahLst/>
              <a:cxnLst/>
              <a:rect l="l" t="t" r="r" b="b"/>
              <a:pathLst>
                <a:path w="857" h="328" extrusionOk="0">
                  <a:moveTo>
                    <a:pt x="129" y="1"/>
                  </a:moveTo>
                  <a:cubicBezTo>
                    <a:pt x="101" y="1"/>
                    <a:pt x="73" y="2"/>
                    <a:pt x="45" y="4"/>
                  </a:cubicBezTo>
                  <a:cubicBezTo>
                    <a:pt x="0" y="4"/>
                    <a:pt x="33" y="60"/>
                    <a:pt x="67" y="60"/>
                  </a:cubicBezTo>
                  <a:cubicBezTo>
                    <a:pt x="300" y="60"/>
                    <a:pt x="534" y="127"/>
                    <a:pt x="734" y="249"/>
                  </a:cubicBezTo>
                  <a:cubicBezTo>
                    <a:pt x="659" y="229"/>
                    <a:pt x="579" y="218"/>
                    <a:pt x="501" y="218"/>
                  </a:cubicBezTo>
                  <a:cubicBezTo>
                    <a:pt x="404" y="218"/>
                    <a:pt x="308" y="234"/>
                    <a:pt x="222" y="271"/>
                  </a:cubicBezTo>
                  <a:cubicBezTo>
                    <a:pt x="200" y="271"/>
                    <a:pt x="200" y="293"/>
                    <a:pt x="211" y="305"/>
                  </a:cubicBezTo>
                  <a:cubicBezTo>
                    <a:pt x="219" y="312"/>
                    <a:pt x="227" y="320"/>
                    <a:pt x="238" y="320"/>
                  </a:cubicBezTo>
                  <a:cubicBezTo>
                    <a:pt x="243" y="320"/>
                    <a:pt x="249" y="319"/>
                    <a:pt x="255" y="316"/>
                  </a:cubicBezTo>
                  <a:cubicBezTo>
                    <a:pt x="339" y="305"/>
                    <a:pt x="421" y="296"/>
                    <a:pt x="504" y="296"/>
                  </a:cubicBezTo>
                  <a:cubicBezTo>
                    <a:pt x="588" y="296"/>
                    <a:pt x="672" y="305"/>
                    <a:pt x="756" y="327"/>
                  </a:cubicBezTo>
                  <a:cubicBezTo>
                    <a:pt x="767" y="327"/>
                    <a:pt x="801" y="327"/>
                    <a:pt x="801" y="293"/>
                  </a:cubicBezTo>
                  <a:lnTo>
                    <a:pt x="801" y="283"/>
                  </a:lnTo>
                  <a:cubicBezTo>
                    <a:pt x="806" y="288"/>
                    <a:pt x="814" y="291"/>
                    <a:pt x="823" y="291"/>
                  </a:cubicBezTo>
                  <a:cubicBezTo>
                    <a:pt x="831" y="291"/>
                    <a:pt x="840" y="288"/>
                    <a:pt x="845" y="283"/>
                  </a:cubicBezTo>
                  <a:cubicBezTo>
                    <a:pt x="856" y="271"/>
                    <a:pt x="845" y="249"/>
                    <a:pt x="834" y="238"/>
                  </a:cubicBezTo>
                  <a:cubicBezTo>
                    <a:pt x="624" y="88"/>
                    <a:pt x="378" y="1"/>
                    <a:pt x="1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79" name="Google Shape;17779;p24"/>
            <p:cNvSpPr/>
            <p:nvPr/>
          </p:nvSpPr>
          <p:spPr>
            <a:xfrm flipH="1">
              <a:off x="169647" y="299731"/>
              <a:ext cx="42838" cy="19927"/>
            </a:xfrm>
            <a:custGeom>
              <a:avLst/>
              <a:gdLst/>
              <a:ahLst/>
              <a:cxnLst/>
              <a:rect l="l" t="t" r="r" b="b"/>
              <a:pathLst>
                <a:path w="531" h="247" extrusionOk="0">
                  <a:moveTo>
                    <a:pt x="464" y="0"/>
                  </a:moveTo>
                  <a:cubicBezTo>
                    <a:pt x="430" y="12"/>
                    <a:pt x="386" y="34"/>
                    <a:pt x="353" y="45"/>
                  </a:cubicBezTo>
                  <a:cubicBezTo>
                    <a:pt x="319" y="56"/>
                    <a:pt x="274" y="78"/>
                    <a:pt x="241" y="89"/>
                  </a:cubicBezTo>
                  <a:cubicBezTo>
                    <a:pt x="163" y="123"/>
                    <a:pt x="96" y="156"/>
                    <a:pt x="30" y="190"/>
                  </a:cubicBezTo>
                  <a:cubicBezTo>
                    <a:pt x="0" y="209"/>
                    <a:pt x="32" y="247"/>
                    <a:pt x="55" y="247"/>
                  </a:cubicBezTo>
                  <a:cubicBezTo>
                    <a:pt x="58" y="247"/>
                    <a:pt x="61" y="246"/>
                    <a:pt x="63" y="245"/>
                  </a:cubicBezTo>
                  <a:cubicBezTo>
                    <a:pt x="141" y="223"/>
                    <a:pt x="219" y="200"/>
                    <a:pt x="297" y="167"/>
                  </a:cubicBezTo>
                  <a:cubicBezTo>
                    <a:pt x="330" y="145"/>
                    <a:pt x="375" y="134"/>
                    <a:pt x="408" y="111"/>
                  </a:cubicBezTo>
                  <a:cubicBezTo>
                    <a:pt x="442" y="101"/>
                    <a:pt x="486" y="89"/>
                    <a:pt x="519" y="67"/>
                  </a:cubicBezTo>
                  <a:cubicBezTo>
                    <a:pt x="531" y="56"/>
                    <a:pt x="519" y="34"/>
                    <a:pt x="519" y="22"/>
                  </a:cubicBezTo>
                  <a:cubicBezTo>
                    <a:pt x="508" y="12"/>
                    <a:pt x="486" y="0"/>
                    <a:pt x="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80" name="Google Shape;17780;p24"/>
            <p:cNvSpPr/>
            <p:nvPr/>
          </p:nvSpPr>
          <p:spPr>
            <a:xfrm flipH="1">
              <a:off x="160128" y="354349"/>
              <a:ext cx="46791" cy="42596"/>
            </a:xfrm>
            <a:custGeom>
              <a:avLst/>
              <a:gdLst/>
              <a:ahLst/>
              <a:cxnLst/>
              <a:rect l="l" t="t" r="r" b="b"/>
              <a:pathLst>
                <a:path w="580" h="528" extrusionOk="0">
                  <a:moveTo>
                    <a:pt x="515" y="0"/>
                  </a:moveTo>
                  <a:cubicBezTo>
                    <a:pt x="511" y="0"/>
                    <a:pt x="509" y="1"/>
                    <a:pt x="506" y="2"/>
                  </a:cubicBezTo>
                  <a:cubicBezTo>
                    <a:pt x="294" y="102"/>
                    <a:pt x="116" y="269"/>
                    <a:pt x="17" y="480"/>
                  </a:cubicBezTo>
                  <a:cubicBezTo>
                    <a:pt x="1" y="504"/>
                    <a:pt x="30" y="527"/>
                    <a:pt x="56" y="527"/>
                  </a:cubicBezTo>
                  <a:cubicBezTo>
                    <a:pt x="67" y="527"/>
                    <a:pt x="77" y="523"/>
                    <a:pt x="83" y="514"/>
                  </a:cubicBezTo>
                  <a:cubicBezTo>
                    <a:pt x="195" y="324"/>
                    <a:pt x="350" y="168"/>
                    <a:pt x="551" y="57"/>
                  </a:cubicBezTo>
                  <a:cubicBezTo>
                    <a:pt x="580" y="37"/>
                    <a:pt x="540" y="0"/>
                    <a:pt x="51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81" name="Google Shape;17781;p24"/>
            <p:cNvSpPr/>
            <p:nvPr/>
          </p:nvSpPr>
          <p:spPr>
            <a:xfrm flipH="1">
              <a:off x="152625" y="362174"/>
              <a:ext cx="32351" cy="31141"/>
            </a:xfrm>
            <a:custGeom>
              <a:avLst/>
              <a:gdLst/>
              <a:ahLst/>
              <a:cxnLst/>
              <a:rect l="l" t="t" r="r" b="b"/>
              <a:pathLst>
                <a:path w="401" h="386" extrusionOk="0">
                  <a:moveTo>
                    <a:pt x="331" y="0"/>
                  </a:moveTo>
                  <a:cubicBezTo>
                    <a:pt x="324" y="0"/>
                    <a:pt x="317" y="2"/>
                    <a:pt x="311" y="5"/>
                  </a:cubicBezTo>
                  <a:cubicBezTo>
                    <a:pt x="167" y="61"/>
                    <a:pt x="56" y="183"/>
                    <a:pt x="12" y="328"/>
                  </a:cubicBezTo>
                  <a:cubicBezTo>
                    <a:pt x="0" y="350"/>
                    <a:pt x="12" y="372"/>
                    <a:pt x="34" y="383"/>
                  </a:cubicBezTo>
                  <a:cubicBezTo>
                    <a:pt x="39" y="383"/>
                    <a:pt x="51" y="386"/>
                    <a:pt x="62" y="386"/>
                  </a:cubicBezTo>
                  <a:cubicBezTo>
                    <a:pt x="73" y="386"/>
                    <a:pt x="84" y="383"/>
                    <a:pt x="89" y="372"/>
                  </a:cubicBezTo>
                  <a:cubicBezTo>
                    <a:pt x="145" y="239"/>
                    <a:pt x="245" y="138"/>
                    <a:pt x="378" y="83"/>
                  </a:cubicBezTo>
                  <a:cubicBezTo>
                    <a:pt x="400" y="71"/>
                    <a:pt x="400" y="49"/>
                    <a:pt x="378" y="27"/>
                  </a:cubicBezTo>
                  <a:cubicBezTo>
                    <a:pt x="370" y="11"/>
                    <a:pt x="350" y="0"/>
                    <a:pt x="3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82" name="Google Shape;17782;p24"/>
            <p:cNvSpPr/>
            <p:nvPr/>
          </p:nvSpPr>
          <p:spPr>
            <a:xfrm flipH="1">
              <a:off x="140926" y="394848"/>
              <a:ext cx="15409" cy="11779"/>
            </a:xfrm>
            <a:custGeom>
              <a:avLst/>
              <a:gdLst/>
              <a:ahLst/>
              <a:cxnLst/>
              <a:rect l="l" t="t" r="r" b="b"/>
              <a:pathLst>
                <a:path w="191" h="146" extrusionOk="0">
                  <a:moveTo>
                    <a:pt x="102" y="0"/>
                  </a:moveTo>
                  <a:cubicBezTo>
                    <a:pt x="102" y="0"/>
                    <a:pt x="90" y="0"/>
                    <a:pt x="79" y="12"/>
                  </a:cubicBezTo>
                  <a:lnTo>
                    <a:pt x="45" y="45"/>
                  </a:lnTo>
                  <a:cubicBezTo>
                    <a:pt x="35" y="45"/>
                    <a:pt x="23" y="45"/>
                    <a:pt x="23" y="56"/>
                  </a:cubicBezTo>
                  <a:cubicBezTo>
                    <a:pt x="13" y="56"/>
                    <a:pt x="13" y="67"/>
                    <a:pt x="13" y="67"/>
                  </a:cubicBezTo>
                  <a:lnTo>
                    <a:pt x="13" y="78"/>
                  </a:lnTo>
                  <a:cubicBezTo>
                    <a:pt x="1" y="78"/>
                    <a:pt x="1" y="89"/>
                    <a:pt x="1" y="89"/>
                  </a:cubicBezTo>
                  <a:cubicBezTo>
                    <a:pt x="1" y="111"/>
                    <a:pt x="13" y="123"/>
                    <a:pt x="13" y="123"/>
                  </a:cubicBezTo>
                  <a:cubicBezTo>
                    <a:pt x="23" y="134"/>
                    <a:pt x="35" y="145"/>
                    <a:pt x="57" y="145"/>
                  </a:cubicBezTo>
                  <a:cubicBezTo>
                    <a:pt x="68" y="145"/>
                    <a:pt x="90" y="145"/>
                    <a:pt x="102" y="134"/>
                  </a:cubicBezTo>
                  <a:cubicBezTo>
                    <a:pt x="112" y="123"/>
                    <a:pt x="124" y="123"/>
                    <a:pt x="134" y="111"/>
                  </a:cubicBezTo>
                  <a:cubicBezTo>
                    <a:pt x="146" y="101"/>
                    <a:pt x="157" y="89"/>
                    <a:pt x="179" y="78"/>
                  </a:cubicBezTo>
                  <a:cubicBezTo>
                    <a:pt x="190" y="67"/>
                    <a:pt x="190" y="56"/>
                    <a:pt x="190" y="45"/>
                  </a:cubicBezTo>
                  <a:cubicBezTo>
                    <a:pt x="179" y="34"/>
                    <a:pt x="168" y="22"/>
                    <a:pt x="168" y="12"/>
                  </a:cubicBezTo>
                  <a:cubicBezTo>
                    <a:pt x="146" y="0"/>
                    <a:pt x="134" y="0"/>
                    <a:pt x="12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83" name="Google Shape;17783;p24"/>
            <p:cNvSpPr/>
            <p:nvPr/>
          </p:nvSpPr>
          <p:spPr>
            <a:xfrm flipH="1">
              <a:off x="175698" y="180412"/>
              <a:ext cx="68493" cy="28317"/>
            </a:xfrm>
            <a:custGeom>
              <a:avLst/>
              <a:gdLst/>
              <a:ahLst/>
              <a:cxnLst/>
              <a:rect l="l" t="t" r="r" b="b"/>
              <a:pathLst>
                <a:path w="849" h="351" extrusionOk="0">
                  <a:moveTo>
                    <a:pt x="44" y="0"/>
                  </a:moveTo>
                  <a:cubicBezTo>
                    <a:pt x="22" y="0"/>
                    <a:pt x="0" y="23"/>
                    <a:pt x="0" y="45"/>
                  </a:cubicBezTo>
                  <a:cubicBezTo>
                    <a:pt x="12" y="67"/>
                    <a:pt x="34" y="78"/>
                    <a:pt x="56" y="89"/>
                  </a:cubicBezTo>
                  <a:cubicBezTo>
                    <a:pt x="311" y="122"/>
                    <a:pt x="545" y="223"/>
                    <a:pt x="779" y="345"/>
                  </a:cubicBezTo>
                  <a:cubicBezTo>
                    <a:pt x="785" y="349"/>
                    <a:pt x="792" y="351"/>
                    <a:pt x="798" y="351"/>
                  </a:cubicBezTo>
                  <a:cubicBezTo>
                    <a:pt x="826" y="351"/>
                    <a:pt x="849" y="316"/>
                    <a:pt x="812" y="289"/>
                  </a:cubicBezTo>
                  <a:cubicBezTo>
                    <a:pt x="590" y="122"/>
                    <a:pt x="323" y="33"/>
                    <a:pt x="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84" name="Google Shape;17784;p24"/>
            <p:cNvSpPr/>
            <p:nvPr/>
          </p:nvSpPr>
          <p:spPr>
            <a:xfrm flipH="1">
              <a:off x="185783" y="142897"/>
              <a:ext cx="55746" cy="39450"/>
            </a:xfrm>
            <a:custGeom>
              <a:avLst/>
              <a:gdLst/>
              <a:ahLst/>
              <a:cxnLst/>
              <a:rect l="l" t="t" r="r" b="b"/>
              <a:pathLst>
                <a:path w="691" h="489" extrusionOk="0">
                  <a:moveTo>
                    <a:pt x="34" y="1"/>
                  </a:moveTo>
                  <a:cubicBezTo>
                    <a:pt x="26" y="1"/>
                    <a:pt x="17" y="3"/>
                    <a:pt x="11" y="9"/>
                  </a:cubicBezTo>
                  <a:cubicBezTo>
                    <a:pt x="1" y="20"/>
                    <a:pt x="1" y="43"/>
                    <a:pt x="23" y="53"/>
                  </a:cubicBezTo>
                  <a:cubicBezTo>
                    <a:pt x="212" y="198"/>
                    <a:pt x="412" y="342"/>
                    <a:pt x="624" y="476"/>
                  </a:cubicBezTo>
                  <a:cubicBezTo>
                    <a:pt x="630" y="483"/>
                    <a:pt x="640" y="489"/>
                    <a:pt x="651" y="489"/>
                  </a:cubicBezTo>
                  <a:cubicBezTo>
                    <a:pt x="660" y="489"/>
                    <a:pt x="669" y="485"/>
                    <a:pt x="679" y="476"/>
                  </a:cubicBezTo>
                  <a:cubicBezTo>
                    <a:pt x="690" y="465"/>
                    <a:pt x="679" y="443"/>
                    <a:pt x="668" y="431"/>
                  </a:cubicBezTo>
                  <a:cubicBezTo>
                    <a:pt x="468" y="276"/>
                    <a:pt x="268" y="142"/>
                    <a:pt x="56" y="9"/>
                  </a:cubicBezTo>
                  <a:cubicBezTo>
                    <a:pt x="51" y="3"/>
                    <a:pt x="42" y="1"/>
                    <a:pt x="3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85" name="Google Shape;17785;p24"/>
            <p:cNvSpPr/>
            <p:nvPr/>
          </p:nvSpPr>
          <p:spPr>
            <a:xfrm flipH="1">
              <a:off x="183120" y="140639"/>
              <a:ext cx="32431" cy="25816"/>
            </a:xfrm>
            <a:custGeom>
              <a:avLst/>
              <a:gdLst/>
              <a:ahLst/>
              <a:cxnLst/>
              <a:rect l="l" t="t" r="r" b="b"/>
              <a:pathLst>
                <a:path w="402" h="320" extrusionOk="0">
                  <a:moveTo>
                    <a:pt x="30" y="1"/>
                  </a:moveTo>
                  <a:cubicBezTo>
                    <a:pt x="20" y="1"/>
                    <a:pt x="12" y="4"/>
                    <a:pt x="12" y="15"/>
                  </a:cubicBezTo>
                  <a:cubicBezTo>
                    <a:pt x="1" y="37"/>
                    <a:pt x="12" y="59"/>
                    <a:pt x="35" y="59"/>
                  </a:cubicBezTo>
                  <a:cubicBezTo>
                    <a:pt x="146" y="115"/>
                    <a:pt x="235" y="204"/>
                    <a:pt x="324" y="293"/>
                  </a:cubicBezTo>
                  <a:cubicBezTo>
                    <a:pt x="332" y="309"/>
                    <a:pt x="346" y="320"/>
                    <a:pt x="362" y="320"/>
                  </a:cubicBezTo>
                  <a:cubicBezTo>
                    <a:pt x="367" y="320"/>
                    <a:pt x="373" y="318"/>
                    <a:pt x="379" y="315"/>
                  </a:cubicBezTo>
                  <a:cubicBezTo>
                    <a:pt x="401" y="304"/>
                    <a:pt x="401" y="282"/>
                    <a:pt x="391" y="271"/>
                  </a:cubicBezTo>
                  <a:cubicBezTo>
                    <a:pt x="302" y="160"/>
                    <a:pt x="179" y="71"/>
                    <a:pt x="57" y="4"/>
                  </a:cubicBezTo>
                  <a:cubicBezTo>
                    <a:pt x="51" y="4"/>
                    <a:pt x="40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86" name="Google Shape;17786;p24"/>
            <p:cNvSpPr/>
            <p:nvPr/>
          </p:nvSpPr>
          <p:spPr>
            <a:xfrm flipH="1">
              <a:off x="175052" y="134911"/>
              <a:ext cx="19765" cy="17184"/>
            </a:xfrm>
            <a:custGeom>
              <a:avLst/>
              <a:gdLst/>
              <a:ahLst/>
              <a:cxnLst/>
              <a:rect l="l" t="t" r="r" b="b"/>
              <a:pathLst>
                <a:path w="245" h="213" extrusionOk="0">
                  <a:moveTo>
                    <a:pt x="33" y="1"/>
                  </a:moveTo>
                  <a:cubicBezTo>
                    <a:pt x="24" y="1"/>
                    <a:pt x="16" y="3"/>
                    <a:pt x="11" y="8"/>
                  </a:cubicBezTo>
                  <a:cubicBezTo>
                    <a:pt x="0" y="30"/>
                    <a:pt x="11" y="41"/>
                    <a:pt x="22" y="63"/>
                  </a:cubicBezTo>
                  <a:cubicBezTo>
                    <a:pt x="45" y="86"/>
                    <a:pt x="67" y="108"/>
                    <a:pt x="100" y="130"/>
                  </a:cubicBezTo>
                  <a:lnTo>
                    <a:pt x="134" y="164"/>
                  </a:lnTo>
                  <a:cubicBezTo>
                    <a:pt x="144" y="175"/>
                    <a:pt x="156" y="186"/>
                    <a:pt x="178" y="197"/>
                  </a:cubicBezTo>
                  <a:cubicBezTo>
                    <a:pt x="186" y="205"/>
                    <a:pt x="199" y="213"/>
                    <a:pt x="210" y="213"/>
                  </a:cubicBezTo>
                  <a:cubicBezTo>
                    <a:pt x="215" y="213"/>
                    <a:pt x="219" y="211"/>
                    <a:pt x="223" y="208"/>
                  </a:cubicBezTo>
                  <a:cubicBezTo>
                    <a:pt x="245" y="197"/>
                    <a:pt x="233" y="175"/>
                    <a:pt x="223" y="164"/>
                  </a:cubicBezTo>
                  <a:cubicBezTo>
                    <a:pt x="211" y="152"/>
                    <a:pt x="200" y="130"/>
                    <a:pt x="189" y="119"/>
                  </a:cubicBezTo>
                  <a:cubicBezTo>
                    <a:pt x="178" y="108"/>
                    <a:pt x="167" y="97"/>
                    <a:pt x="144" y="86"/>
                  </a:cubicBezTo>
                  <a:cubicBezTo>
                    <a:pt x="122" y="63"/>
                    <a:pt x="100" y="41"/>
                    <a:pt x="67" y="19"/>
                  </a:cubicBezTo>
                  <a:cubicBezTo>
                    <a:pt x="60" y="6"/>
                    <a:pt x="46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87" name="Google Shape;17787;p24"/>
            <p:cNvSpPr/>
            <p:nvPr/>
          </p:nvSpPr>
          <p:spPr>
            <a:xfrm flipH="1">
              <a:off x="-248497" y="43586"/>
              <a:ext cx="28559" cy="54940"/>
            </a:xfrm>
            <a:custGeom>
              <a:avLst/>
              <a:gdLst/>
              <a:ahLst/>
              <a:cxnLst/>
              <a:rect l="l" t="t" r="r" b="b"/>
              <a:pathLst>
                <a:path w="354" h="681" extrusionOk="0">
                  <a:moveTo>
                    <a:pt x="310" y="0"/>
                  </a:moveTo>
                  <a:cubicBezTo>
                    <a:pt x="300" y="0"/>
                    <a:pt x="290" y="5"/>
                    <a:pt x="287" y="16"/>
                  </a:cubicBezTo>
                  <a:cubicBezTo>
                    <a:pt x="265" y="128"/>
                    <a:pt x="220" y="239"/>
                    <a:pt x="176" y="339"/>
                  </a:cubicBezTo>
                  <a:lnTo>
                    <a:pt x="8" y="639"/>
                  </a:lnTo>
                  <a:cubicBezTo>
                    <a:pt x="0" y="656"/>
                    <a:pt x="31" y="680"/>
                    <a:pt x="56" y="680"/>
                  </a:cubicBezTo>
                  <a:cubicBezTo>
                    <a:pt x="63" y="680"/>
                    <a:pt x="70" y="678"/>
                    <a:pt x="75" y="673"/>
                  </a:cubicBezTo>
                  <a:cubicBezTo>
                    <a:pt x="220" y="495"/>
                    <a:pt x="309" y="261"/>
                    <a:pt x="354" y="39"/>
                  </a:cubicBezTo>
                  <a:cubicBezTo>
                    <a:pt x="354" y="17"/>
                    <a:pt x="330" y="0"/>
                    <a:pt x="3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88" name="Google Shape;17788;p24"/>
            <p:cNvSpPr/>
            <p:nvPr/>
          </p:nvSpPr>
          <p:spPr>
            <a:xfrm flipH="1">
              <a:off x="-258097" y="52218"/>
              <a:ext cx="31221" cy="53972"/>
            </a:xfrm>
            <a:custGeom>
              <a:avLst/>
              <a:gdLst/>
              <a:ahLst/>
              <a:cxnLst/>
              <a:rect l="l" t="t" r="r" b="b"/>
              <a:pathLst>
                <a:path w="387" h="669" extrusionOk="0">
                  <a:moveTo>
                    <a:pt x="350" y="1"/>
                  </a:moveTo>
                  <a:cubicBezTo>
                    <a:pt x="343" y="1"/>
                    <a:pt x="337" y="3"/>
                    <a:pt x="334" y="10"/>
                  </a:cubicBezTo>
                  <a:cubicBezTo>
                    <a:pt x="268" y="110"/>
                    <a:pt x="234" y="221"/>
                    <a:pt x="179" y="321"/>
                  </a:cubicBezTo>
                  <a:cubicBezTo>
                    <a:pt x="122" y="433"/>
                    <a:pt x="45" y="532"/>
                    <a:pt x="1" y="633"/>
                  </a:cubicBezTo>
                  <a:cubicBezTo>
                    <a:pt x="1" y="651"/>
                    <a:pt x="22" y="669"/>
                    <a:pt x="37" y="669"/>
                  </a:cubicBezTo>
                  <a:cubicBezTo>
                    <a:pt x="40" y="669"/>
                    <a:pt x="43" y="668"/>
                    <a:pt x="45" y="666"/>
                  </a:cubicBezTo>
                  <a:cubicBezTo>
                    <a:pt x="134" y="577"/>
                    <a:pt x="179" y="466"/>
                    <a:pt x="234" y="354"/>
                  </a:cubicBezTo>
                  <a:cubicBezTo>
                    <a:pt x="290" y="255"/>
                    <a:pt x="345" y="143"/>
                    <a:pt x="379" y="32"/>
                  </a:cubicBezTo>
                  <a:cubicBezTo>
                    <a:pt x="386" y="16"/>
                    <a:pt x="366" y="1"/>
                    <a:pt x="3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89" name="Google Shape;17789;p24"/>
            <p:cNvSpPr/>
            <p:nvPr/>
          </p:nvSpPr>
          <p:spPr>
            <a:xfrm flipH="1">
              <a:off x="-279557" y="48507"/>
              <a:ext cx="27268" cy="44210"/>
            </a:xfrm>
            <a:custGeom>
              <a:avLst/>
              <a:gdLst/>
              <a:ahLst/>
              <a:cxnLst/>
              <a:rect l="l" t="t" r="r" b="b"/>
              <a:pathLst>
                <a:path w="338" h="548" extrusionOk="0">
                  <a:moveTo>
                    <a:pt x="281" y="1"/>
                  </a:moveTo>
                  <a:cubicBezTo>
                    <a:pt x="268" y="1"/>
                    <a:pt x="256" y="7"/>
                    <a:pt x="252" y="22"/>
                  </a:cubicBezTo>
                  <a:cubicBezTo>
                    <a:pt x="230" y="111"/>
                    <a:pt x="197" y="189"/>
                    <a:pt x="153" y="267"/>
                  </a:cubicBezTo>
                  <a:cubicBezTo>
                    <a:pt x="108" y="356"/>
                    <a:pt x="64" y="423"/>
                    <a:pt x="19" y="501"/>
                  </a:cubicBezTo>
                  <a:cubicBezTo>
                    <a:pt x="1" y="528"/>
                    <a:pt x="35" y="548"/>
                    <a:pt x="61" y="548"/>
                  </a:cubicBezTo>
                  <a:cubicBezTo>
                    <a:pt x="66" y="548"/>
                    <a:pt x="71" y="547"/>
                    <a:pt x="74" y="545"/>
                  </a:cubicBezTo>
                  <a:cubicBezTo>
                    <a:pt x="208" y="412"/>
                    <a:pt x="286" y="222"/>
                    <a:pt x="331" y="44"/>
                  </a:cubicBezTo>
                  <a:cubicBezTo>
                    <a:pt x="338" y="23"/>
                    <a:pt x="307" y="1"/>
                    <a:pt x="2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90" name="Google Shape;17790;p24"/>
            <p:cNvSpPr/>
            <p:nvPr/>
          </p:nvSpPr>
          <p:spPr>
            <a:xfrm flipH="1">
              <a:off x="-284398" y="81987"/>
              <a:ext cx="9036" cy="11375"/>
            </a:xfrm>
            <a:custGeom>
              <a:avLst/>
              <a:gdLst/>
              <a:ahLst/>
              <a:cxnLst/>
              <a:rect l="l" t="t" r="r" b="b"/>
              <a:pathLst>
                <a:path w="112" h="141" extrusionOk="0">
                  <a:moveTo>
                    <a:pt x="63" y="1"/>
                  </a:moveTo>
                  <a:cubicBezTo>
                    <a:pt x="50" y="1"/>
                    <a:pt x="40" y="6"/>
                    <a:pt x="33" y="19"/>
                  </a:cubicBezTo>
                  <a:cubicBezTo>
                    <a:pt x="22" y="30"/>
                    <a:pt x="22" y="41"/>
                    <a:pt x="11" y="64"/>
                  </a:cubicBezTo>
                  <a:cubicBezTo>
                    <a:pt x="11" y="74"/>
                    <a:pt x="0" y="86"/>
                    <a:pt x="0" y="86"/>
                  </a:cubicBezTo>
                  <a:lnTo>
                    <a:pt x="0" y="108"/>
                  </a:lnTo>
                  <a:lnTo>
                    <a:pt x="0" y="130"/>
                  </a:lnTo>
                  <a:cubicBezTo>
                    <a:pt x="11" y="130"/>
                    <a:pt x="11" y="141"/>
                    <a:pt x="22" y="141"/>
                  </a:cubicBezTo>
                  <a:lnTo>
                    <a:pt x="55" y="141"/>
                  </a:lnTo>
                  <a:cubicBezTo>
                    <a:pt x="67" y="130"/>
                    <a:pt x="67" y="130"/>
                    <a:pt x="67" y="119"/>
                  </a:cubicBezTo>
                  <a:cubicBezTo>
                    <a:pt x="78" y="119"/>
                    <a:pt x="78" y="108"/>
                    <a:pt x="78" y="108"/>
                  </a:cubicBezTo>
                  <a:cubicBezTo>
                    <a:pt x="89" y="108"/>
                    <a:pt x="89" y="97"/>
                    <a:pt x="89" y="97"/>
                  </a:cubicBezTo>
                  <a:cubicBezTo>
                    <a:pt x="100" y="86"/>
                    <a:pt x="100" y="64"/>
                    <a:pt x="111" y="52"/>
                  </a:cubicBezTo>
                  <a:lnTo>
                    <a:pt x="111" y="30"/>
                  </a:lnTo>
                  <a:cubicBezTo>
                    <a:pt x="100" y="19"/>
                    <a:pt x="100" y="8"/>
                    <a:pt x="89" y="8"/>
                  </a:cubicBezTo>
                  <a:cubicBezTo>
                    <a:pt x="80" y="3"/>
                    <a:pt x="71" y="1"/>
                    <a:pt x="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91" name="Google Shape;17791;p24"/>
            <p:cNvSpPr/>
            <p:nvPr/>
          </p:nvSpPr>
          <p:spPr>
            <a:xfrm flipH="1">
              <a:off x="-290610" y="93282"/>
              <a:ext cx="3630" cy="1936"/>
            </a:xfrm>
            <a:custGeom>
              <a:avLst/>
              <a:gdLst/>
              <a:ahLst/>
              <a:cxnLst/>
              <a:rect l="l" t="t" r="r" b="b"/>
              <a:pathLst>
                <a:path w="45" h="24" extrusionOk="0">
                  <a:moveTo>
                    <a:pt x="0" y="1"/>
                  </a:moveTo>
                  <a:lnTo>
                    <a:pt x="0" y="13"/>
                  </a:lnTo>
                  <a:lnTo>
                    <a:pt x="0" y="23"/>
                  </a:lnTo>
                  <a:lnTo>
                    <a:pt x="34" y="23"/>
                  </a:lnTo>
                  <a:cubicBezTo>
                    <a:pt x="45" y="23"/>
                    <a:pt x="45" y="13"/>
                    <a:pt x="45" y="13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92" name="Google Shape;17792;p24"/>
            <p:cNvSpPr/>
            <p:nvPr/>
          </p:nvSpPr>
          <p:spPr>
            <a:xfrm flipH="1">
              <a:off x="-284397" y="410983"/>
              <a:ext cx="53891" cy="19765"/>
            </a:xfrm>
            <a:custGeom>
              <a:avLst/>
              <a:gdLst/>
              <a:ahLst/>
              <a:cxnLst/>
              <a:rect l="l" t="t" r="r" b="b"/>
              <a:pathLst>
                <a:path w="668" h="245" extrusionOk="0">
                  <a:moveTo>
                    <a:pt x="11" y="0"/>
                  </a:moveTo>
                  <a:cubicBezTo>
                    <a:pt x="0" y="0"/>
                    <a:pt x="0" y="22"/>
                    <a:pt x="11" y="22"/>
                  </a:cubicBezTo>
                  <a:cubicBezTo>
                    <a:pt x="223" y="101"/>
                    <a:pt x="433" y="168"/>
                    <a:pt x="645" y="245"/>
                  </a:cubicBezTo>
                  <a:cubicBezTo>
                    <a:pt x="667" y="245"/>
                    <a:pt x="667" y="212"/>
                    <a:pt x="645" y="212"/>
                  </a:cubicBezTo>
                  <a:cubicBezTo>
                    <a:pt x="433" y="134"/>
                    <a:pt x="223" y="67"/>
                    <a:pt x="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93" name="Google Shape;17793;p24"/>
            <p:cNvSpPr/>
            <p:nvPr/>
          </p:nvSpPr>
          <p:spPr>
            <a:xfrm flipH="1">
              <a:off x="-35835" y="156451"/>
              <a:ext cx="14441" cy="76238"/>
            </a:xfrm>
            <a:custGeom>
              <a:avLst/>
              <a:gdLst/>
              <a:ahLst/>
              <a:cxnLst/>
              <a:rect l="l" t="t" r="r" b="b"/>
              <a:pathLst>
                <a:path w="179" h="945" extrusionOk="0">
                  <a:moveTo>
                    <a:pt x="38" y="1"/>
                  </a:moveTo>
                  <a:cubicBezTo>
                    <a:pt x="20" y="1"/>
                    <a:pt x="6" y="10"/>
                    <a:pt x="12" y="30"/>
                  </a:cubicBezTo>
                  <a:cubicBezTo>
                    <a:pt x="78" y="320"/>
                    <a:pt x="67" y="609"/>
                    <a:pt x="0" y="898"/>
                  </a:cubicBezTo>
                  <a:cubicBezTo>
                    <a:pt x="0" y="921"/>
                    <a:pt x="39" y="945"/>
                    <a:pt x="66" y="945"/>
                  </a:cubicBezTo>
                  <a:cubicBezTo>
                    <a:pt x="77" y="945"/>
                    <a:pt x="86" y="941"/>
                    <a:pt x="89" y="931"/>
                  </a:cubicBezTo>
                  <a:cubicBezTo>
                    <a:pt x="178" y="642"/>
                    <a:pt x="167" y="330"/>
                    <a:pt x="89" y="30"/>
                  </a:cubicBezTo>
                  <a:cubicBezTo>
                    <a:pt x="83" y="12"/>
                    <a:pt x="58" y="1"/>
                    <a:pt x="3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94" name="Google Shape;17794;p24"/>
            <p:cNvSpPr/>
            <p:nvPr/>
          </p:nvSpPr>
          <p:spPr>
            <a:xfrm flipH="1">
              <a:off x="-51083" y="155886"/>
              <a:ext cx="13553" cy="74463"/>
            </a:xfrm>
            <a:custGeom>
              <a:avLst/>
              <a:gdLst/>
              <a:ahLst/>
              <a:cxnLst/>
              <a:rect l="l" t="t" r="r" b="b"/>
              <a:pathLst>
                <a:path w="168" h="923" extrusionOk="0">
                  <a:moveTo>
                    <a:pt x="95" y="1"/>
                  </a:moveTo>
                  <a:cubicBezTo>
                    <a:pt x="80" y="1"/>
                    <a:pt x="67" y="8"/>
                    <a:pt x="67" y="26"/>
                  </a:cubicBezTo>
                  <a:cubicBezTo>
                    <a:pt x="79" y="304"/>
                    <a:pt x="34" y="593"/>
                    <a:pt x="0" y="871"/>
                  </a:cubicBezTo>
                  <a:cubicBezTo>
                    <a:pt x="0" y="899"/>
                    <a:pt x="31" y="923"/>
                    <a:pt x="57" y="923"/>
                  </a:cubicBezTo>
                  <a:cubicBezTo>
                    <a:pt x="72" y="923"/>
                    <a:pt x="85" y="914"/>
                    <a:pt x="89" y="893"/>
                  </a:cubicBezTo>
                  <a:cubicBezTo>
                    <a:pt x="168" y="616"/>
                    <a:pt x="168" y="315"/>
                    <a:pt x="145" y="37"/>
                  </a:cubicBezTo>
                  <a:cubicBezTo>
                    <a:pt x="145" y="17"/>
                    <a:pt x="117" y="1"/>
                    <a:pt x="9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95" name="Google Shape;17795;p24"/>
            <p:cNvSpPr/>
            <p:nvPr/>
          </p:nvSpPr>
          <p:spPr>
            <a:xfrm flipH="1">
              <a:off x="-75285" y="175006"/>
              <a:ext cx="23718" cy="56230"/>
            </a:xfrm>
            <a:custGeom>
              <a:avLst/>
              <a:gdLst/>
              <a:ahLst/>
              <a:cxnLst/>
              <a:rect l="l" t="t" r="r" b="b"/>
              <a:pathLst>
                <a:path w="294" h="697" extrusionOk="0">
                  <a:moveTo>
                    <a:pt x="172" y="1"/>
                  </a:moveTo>
                  <a:cubicBezTo>
                    <a:pt x="149" y="1"/>
                    <a:pt x="127" y="11"/>
                    <a:pt x="138" y="33"/>
                  </a:cubicBezTo>
                  <a:cubicBezTo>
                    <a:pt x="172" y="234"/>
                    <a:pt x="138" y="456"/>
                    <a:pt x="16" y="634"/>
                  </a:cubicBezTo>
                  <a:cubicBezTo>
                    <a:pt x="0" y="666"/>
                    <a:pt x="40" y="697"/>
                    <a:pt x="76" y="697"/>
                  </a:cubicBezTo>
                  <a:cubicBezTo>
                    <a:pt x="91" y="697"/>
                    <a:pt x="106" y="692"/>
                    <a:pt x="116" y="679"/>
                  </a:cubicBezTo>
                  <a:cubicBezTo>
                    <a:pt x="249" y="490"/>
                    <a:pt x="293" y="256"/>
                    <a:pt x="216" y="45"/>
                  </a:cubicBezTo>
                  <a:cubicBezTo>
                    <a:pt x="216" y="23"/>
                    <a:pt x="194" y="1"/>
                    <a:pt x="17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96" name="Google Shape;17796;p24"/>
            <p:cNvSpPr/>
            <p:nvPr/>
          </p:nvSpPr>
          <p:spPr>
            <a:xfrm flipH="1">
              <a:off x="-86983" y="203727"/>
              <a:ext cx="10004" cy="21298"/>
            </a:xfrm>
            <a:custGeom>
              <a:avLst/>
              <a:gdLst/>
              <a:ahLst/>
              <a:cxnLst/>
              <a:rect l="l" t="t" r="r" b="b"/>
              <a:pathLst>
                <a:path w="124" h="264" extrusionOk="0">
                  <a:moveTo>
                    <a:pt x="67" y="0"/>
                  </a:moveTo>
                  <a:cubicBezTo>
                    <a:pt x="57" y="0"/>
                    <a:pt x="35" y="11"/>
                    <a:pt x="35" y="33"/>
                  </a:cubicBezTo>
                  <a:lnTo>
                    <a:pt x="35" y="45"/>
                  </a:lnTo>
                  <a:lnTo>
                    <a:pt x="35" y="56"/>
                  </a:lnTo>
                  <a:cubicBezTo>
                    <a:pt x="45" y="67"/>
                    <a:pt x="35" y="67"/>
                    <a:pt x="35" y="78"/>
                  </a:cubicBezTo>
                  <a:lnTo>
                    <a:pt x="35" y="122"/>
                  </a:lnTo>
                  <a:cubicBezTo>
                    <a:pt x="35" y="134"/>
                    <a:pt x="35" y="156"/>
                    <a:pt x="23" y="167"/>
                  </a:cubicBezTo>
                  <a:lnTo>
                    <a:pt x="23" y="178"/>
                  </a:lnTo>
                  <a:cubicBezTo>
                    <a:pt x="23" y="189"/>
                    <a:pt x="12" y="201"/>
                    <a:pt x="12" y="201"/>
                  </a:cubicBezTo>
                  <a:cubicBezTo>
                    <a:pt x="1" y="223"/>
                    <a:pt x="23" y="245"/>
                    <a:pt x="35" y="256"/>
                  </a:cubicBezTo>
                  <a:cubicBezTo>
                    <a:pt x="44" y="261"/>
                    <a:pt x="55" y="263"/>
                    <a:pt x="65" y="263"/>
                  </a:cubicBezTo>
                  <a:cubicBezTo>
                    <a:pt x="79" y="263"/>
                    <a:pt x="90" y="258"/>
                    <a:pt x="90" y="245"/>
                  </a:cubicBezTo>
                  <a:cubicBezTo>
                    <a:pt x="112" y="211"/>
                    <a:pt x="124" y="178"/>
                    <a:pt x="124" y="145"/>
                  </a:cubicBezTo>
                  <a:lnTo>
                    <a:pt x="124" y="45"/>
                  </a:lnTo>
                  <a:cubicBezTo>
                    <a:pt x="112" y="23"/>
                    <a:pt x="90" y="0"/>
                    <a:pt x="6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97" name="Google Shape;17797;p24"/>
            <p:cNvSpPr/>
            <p:nvPr/>
          </p:nvSpPr>
          <p:spPr>
            <a:xfrm flipH="1">
              <a:off x="-12439" y="184365"/>
              <a:ext cx="17184" cy="52842"/>
            </a:xfrm>
            <a:custGeom>
              <a:avLst/>
              <a:gdLst/>
              <a:ahLst/>
              <a:cxnLst/>
              <a:rect l="l" t="t" r="r" b="b"/>
              <a:pathLst>
                <a:path w="213" h="655" extrusionOk="0">
                  <a:moveTo>
                    <a:pt x="41" y="1"/>
                  </a:moveTo>
                  <a:cubicBezTo>
                    <a:pt x="20" y="1"/>
                    <a:pt x="0" y="15"/>
                    <a:pt x="13" y="40"/>
                  </a:cubicBezTo>
                  <a:cubicBezTo>
                    <a:pt x="79" y="229"/>
                    <a:pt x="124" y="418"/>
                    <a:pt x="136" y="619"/>
                  </a:cubicBezTo>
                  <a:cubicBezTo>
                    <a:pt x="136" y="638"/>
                    <a:pt x="159" y="654"/>
                    <a:pt x="179" y="654"/>
                  </a:cubicBezTo>
                  <a:cubicBezTo>
                    <a:pt x="192" y="654"/>
                    <a:pt x="202" y="647"/>
                    <a:pt x="202" y="629"/>
                  </a:cubicBezTo>
                  <a:cubicBezTo>
                    <a:pt x="213" y="418"/>
                    <a:pt x="158" y="218"/>
                    <a:pt x="79" y="29"/>
                  </a:cubicBezTo>
                  <a:cubicBezTo>
                    <a:pt x="75" y="9"/>
                    <a:pt x="57" y="1"/>
                    <a:pt x="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98" name="Google Shape;17798;p24"/>
            <p:cNvSpPr/>
            <p:nvPr/>
          </p:nvSpPr>
          <p:spPr>
            <a:xfrm flipH="1">
              <a:off x="9666" y="304330"/>
              <a:ext cx="10246" cy="6615"/>
            </a:xfrm>
            <a:custGeom>
              <a:avLst/>
              <a:gdLst/>
              <a:ahLst/>
              <a:cxnLst/>
              <a:rect l="l" t="t" r="r" b="b"/>
              <a:pathLst>
                <a:path w="127" h="82" extrusionOk="0">
                  <a:moveTo>
                    <a:pt x="50" y="1"/>
                  </a:moveTo>
                  <a:cubicBezTo>
                    <a:pt x="13" y="1"/>
                    <a:pt x="0" y="50"/>
                    <a:pt x="45" y="77"/>
                  </a:cubicBezTo>
                  <a:cubicBezTo>
                    <a:pt x="53" y="80"/>
                    <a:pt x="60" y="81"/>
                    <a:pt x="67" y="81"/>
                  </a:cubicBezTo>
                  <a:cubicBezTo>
                    <a:pt x="109" y="81"/>
                    <a:pt x="126" y="29"/>
                    <a:pt x="79" y="10"/>
                  </a:cubicBezTo>
                  <a:cubicBezTo>
                    <a:pt x="68" y="4"/>
                    <a:pt x="58" y="1"/>
                    <a:pt x="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99" name="Google Shape;17799;p24"/>
            <p:cNvSpPr/>
            <p:nvPr/>
          </p:nvSpPr>
          <p:spPr>
            <a:xfrm flipH="1">
              <a:off x="-268422" y="410015"/>
              <a:ext cx="111170" cy="34690"/>
            </a:xfrm>
            <a:custGeom>
              <a:avLst/>
              <a:gdLst/>
              <a:ahLst/>
              <a:cxnLst/>
              <a:rect l="l" t="t" r="r" b="b"/>
              <a:pathLst>
                <a:path w="1378" h="430" extrusionOk="0">
                  <a:moveTo>
                    <a:pt x="50" y="0"/>
                  </a:moveTo>
                  <a:cubicBezTo>
                    <a:pt x="1" y="0"/>
                    <a:pt x="32" y="68"/>
                    <a:pt x="73" y="68"/>
                  </a:cubicBezTo>
                  <a:cubicBezTo>
                    <a:pt x="508" y="101"/>
                    <a:pt x="919" y="235"/>
                    <a:pt x="1297" y="424"/>
                  </a:cubicBezTo>
                  <a:cubicBezTo>
                    <a:pt x="1306" y="428"/>
                    <a:pt x="1314" y="429"/>
                    <a:pt x="1322" y="429"/>
                  </a:cubicBezTo>
                  <a:cubicBezTo>
                    <a:pt x="1361" y="429"/>
                    <a:pt x="1377" y="385"/>
                    <a:pt x="1331" y="357"/>
                  </a:cubicBezTo>
                  <a:cubicBezTo>
                    <a:pt x="941" y="146"/>
                    <a:pt x="508" y="24"/>
                    <a:pt x="63" y="2"/>
                  </a:cubicBezTo>
                  <a:cubicBezTo>
                    <a:pt x="58" y="1"/>
                    <a:pt x="54" y="0"/>
                    <a:pt x="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00" name="Google Shape;17800;p24"/>
            <p:cNvSpPr/>
            <p:nvPr/>
          </p:nvSpPr>
          <p:spPr>
            <a:xfrm flipH="1">
              <a:off x="-226068" y="400899"/>
              <a:ext cx="55424" cy="11940"/>
            </a:xfrm>
            <a:custGeom>
              <a:avLst/>
              <a:gdLst/>
              <a:ahLst/>
              <a:cxnLst/>
              <a:rect l="l" t="t" r="r" b="b"/>
              <a:pathLst>
                <a:path w="687" h="148" extrusionOk="0">
                  <a:moveTo>
                    <a:pt x="159" y="0"/>
                  </a:moveTo>
                  <a:cubicBezTo>
                    <a:pt x="127" y="0"/>
                    <a:pt x="95" y="1"/>
                    <a:pt x="63" y="3"/>
                  </a:cubicBezTo>
                  <a:cubicBezTo>
                    <a:pt x="1" y="3"/>
                    <a:pt x="26" y="71"/>
                    <a:pt x="66" y="71"/>
                  </a:cubicBezTo>
                  <a:cubicBezTo>
                    <a:pt x="69" y="71"/>
                    <a:pt x="72" y="71"/>
                    <a:pt x="75" y="70"/>
                  </a:cubicBezTo>
                  <a:cubicBezTo>
                    <a:pt x="263" y="70"/>
                    <a:pt x="453" y="92"/>
                    <a:pt x="631" y="147"/>
                  </a:cubicBezTo>
                  <a:cubicBezTo>
                    <a:pt x="653" y="147"/>
                    <a:pt x="675" y="147"/>
                    <a:pt x="675" y="125"/>
                  </a:cubicBezTo>
                  <a:cubicBezTo>
                    <a:pt x="686" y="103"/>
                    <a:pt x="664" y="81"/>
                    <a:pt x="642" y="81"/>
                  </a:cubicBezTo>
                  <a:cubicBezTo>
                    <a:pt x="484" y="25"/>
                    <a:pt x="319" y="0"/>
                    <a:pt x="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01" name="Google Shape;17801;p24"/>
            <p:cNvSpPr/>
            <p:nvPr/>
          </p:nvSpPr>
          <p:spPr>
            <a:xfrm flipH="1">
              <a:off x="-275441" y="363304"/>
              <a:ext cx="93986" cy="10972"/>
            </a:xfrm>
            <a:custGeom>
              <a:avLst/>
              <a:gdLst/>
              <a:ahLst/>
              <a:cxnLst/>
              <a:rect l="l" t="t" r="r" b="b"/>
              <a:pathLst>
                <a:path w="1165" h="136" extrusionOk="0">
                  <a:moveTo>
                    <a:pt x="494" y="1"/>
                  </a:moveTo>
                  <a:cubicBezTo>
                    <a:pt x="345" y="1"/>
                    <a:pt x="195" y="12"/>
                    <a:pt x="52" y="35"/>
                  </a:cubicBezTo>
                  <a:cubicBezTo>
                    <a:pt x="0" y="46"/>
                    <a:pt x="44" y="103"/>
                    <a:pt x="77" y="103"/>
                  </a:cubicBezTo>
                  <a:cubicBezTo>
                    <a:pt x="80" y="103"/>
                    <a:pt x="82" y="103"/>
                    <a:pt x="85" y="102"/>
                  </a:cubicBezTo>
                  <a:cubicBezTo>
                    <a:pt x="263" y="91"/>
                    <a:pt x="430" y="80"/>
                    <a:pt x="608" y="80"/>
                  </a:cubicBezTo>
                  <a:cubicBezTo>
                    <a:pt x="774" y="91"/>
                    <a:pt x="942" y="113"/>
                    <a:pt x="1120" y="136"/>
                  </a:cubicBezTo>
                  <a:cubicBezTo>
                    <a:pt x="1164" y="136"/>
                    <a:pt x="1142" y="80"/>
                    <a:pt x="1108" y="69"/>
                  </a:cubicBezTo>
                  <a:cubicBezTo>
                    <a:pt x="913" y="23"/>
                    <a:pt x="704" y="1"/>
                    <a:pt x="4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02" name="Google Shape;17802;p24"/>
            <p:cNvSpPr/>
            <p:nvPr/>
          </p:nvSpPr>
          <p:spPr>
            <a:xfrm flipH="1">
              <a:off x="-266164" y="215183"/>
              <a:ext cx="56795" cy="73576"/>
            </a:xfrm>
            <a:custGeom>
              <a:avLst/>
              <a:gdLst/>
              <a:ahLst/>
              <a:cxnLst/>
              <a:rect l="l" t="t" r="r" b="b"/>
              <a:pathLst>
                <a:path w="704" h="912" extrusionOk="0">
                  <a:moveTo>
                    <a:pt x="654" y="0"/>
                  </a:moveTo>
                  <a:cubicBezTo>
                    <a:pt x="645" y="0"/>
                    <a:pt x="635" y="4"/>
                    <a:pt x="629" y="14"/>
                  </a:cubicBezTo>
                  <a:cubicBezTo>
                    <a:pt x="440" y="303"/>
                    <a:pt x="228" y="593"/>
                    <a:pt x="17" y="859"/>
                  </a:cubicBezTo>
                  <a:cubicBezTo>
                    <a:pt x="0" y="885"/>
                    <a:pt x="29" y="911"/>
                    <a:pt x="54" y="911"/>
                  </a:cubicBezTo>
                  <a:cubicBezTo>
                    <a:pt x="61" y="911"/>
                    <a:pt x="68" y="909"/>
                    <a:pt x="73" y="904"/>
                  </a:cubicBezTo>
                  <a:cubicBezTo>
                    <a:pt x="295" y="637"/>
                    <a:pt x="507" y="348"/>
                    <a:pt x="695" y="47"/>
                  </a:cubicBezTo>
                  <a:cubicBezTo>
                    <a:pt x="704" y="24"/>
                    <a:pt x="678" y="0"/>
                    <a:pt x="6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03" name="Google Shape;17803;p24"/>
            <p:cNvSpPr/>
            <p:nvPr/>
          </p:nvSpPr>
          <p:spPr>
            <a:xfrm flipH="1">
              <a:off x="-273344" y="226316"/>
              <a:ext cx="73656" cy="81240"/>
            </a:xfrm>
            <a:custGeom>
              <a:avLst/>
              <a:gdLst/>
              <a:ahLst/>
              <a:cxnLst/>
              <a:rect l="l" t="t" r="r" b="b"/>
              <a:pathLst>
                <a:path w="913" h="1007" extrusionOk="0">
                  <a:moveTo>
                    <a:pt x="873" y="0"/>
                  </a:moveTo>
                  <a:cubicBezTo>
                    <a:pt x="864" y="0"/>
                    <a:pt x="856" y="3"/>
                    <a:pt x="849" y="10"/>
                  </a:cubicBezTo>
                  <a:cubicBezTo>
                    <a:pt x="605" y="354"/>
                    <a:pt x="326" y="665"/>
                    <a:pt x="26" y="955"/>
                  </a:cubicBezTo>
                  <a:cubicBezTo>
                    <a:pt x="0" y="981"/>
                    <a:pt x="34" y="1006"/>
                    <a:pt x="61" y="1006"/>
                  </a:cubicBezTo>
                  <a:cubicBezTo>
                    <a:pt x="69" y="1006"/>
                    <a:pt x="76" y="1004"/>
                    <a:pt x="81" y="999"/>
                  </a:cubicBezTo>
                  <a:cubicBezTo>
                    <a:pt x="404" y="732"/>
                    <a:pt x="671" y="388"/>
                    <a:pt x="904" y="32"/>
                  </a:cubicBezTo>
                  <a:cubicBezTo>
                    <a:pt x="913" y="16"/>
                    <a:pt x="893" y="0"/>
                    <a:pt x="8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04" name="Google Shape;17804;p24"/>
            <p:cNvSpPr/>
            <p:nvPr/>
          </p:nvSpPr>
          <p:spPr>
            <a:xfrm flipH="1">
              <a:off x="-248012" y="278594"/>
              <a:ext cx="45823" cy="35981"/>
            </a:xfrm>
            <a:custGeom>
              <a:avLst/>
              <a:gdLst/>
              <a:ahLst/>
              <a:cxnLst/>
              <a:rect l="l" t="t" r="r" b="b"/>
              <a:pathLst>
                <a:path w="568" h="446" extrusionOk="0">
                  <a:moveTo>
                    <a:pt x="501" y="1"/>
                  </a:moveTo>
                  <a:cubicBezTo>
                    <a:pt x="494" y="1"/>
                    <a:pt x="489" y="3"/>
                    <a:pt x="485" y="7"/>
                  </a:cubicBezTo>
                  <a:cubicBezTo>
                    <a:pt x="340" y="140"/>
                    <a:pt x="184" y="262"/>
                    <a:pt x="28" y="373"/>
                  </a:cubicBezTo>
                  <a:cubicBezTo>
                    <a:pt x="0" y="402"/>
                    <a:pt x="43" y="445"/>
                    <a:pt x="77" y="445"/>
                  </a:cubicBezTo>
                  <a:cubicBezTo>
                    <a:pt x="83" y="445"/>
                    <a:pt x="90" y="444"/>
                    <a:pt x="95" y="440"/>
                  </a:cubicBezTo>
                  <a:cubicBezTo>
                    <a:pt x="262" y="340"/>
                    <a:pt x="406" y="207"/>
                    <a:pt x="540" y="62"/>
                  </a:cubicBezTo>
                  <a:cubicBezTo>
                    <a:pt x="567" y="35"/>
                    <a:pt x="528" y="1"/>
                    <a:pt x="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05" name="Google Shape;17805;p24"/>
            <p:cNvSpPr/>
            <p:nvPr/>
          </p:nvSpPr>
          <p:spPr>
            <a:xfrm flipH="1">
              <a:off x="-181132" y="98203"/>
              <a:ext cx="26461" cy="64540"/>
            </a:xfrm>
            <a:custGeom>
              <a:avLst/>
              <a:gdLst/>
              <a:ahLst/>
              <a:cxnLst/>
              <a:rect l="l" t="t" r="r" b="b"/>
              <a:pathLst>
                <a:path w="328" h="800" extrusionOk="0">
                  <a:moveTo>
                    <a:pt x="297" y="1"/>
                  </a:moveTo>
                  <a:cubicBezTo>
                    <a:pt x="290" y="1"/>
                    <a:pt x="283" y="6"/>
                    <a:pt x="283" y="18"/>
                  </a:cubicBezTo>
                  <a:cubicBezTo>
                    <a:pt x="250" y="274"/>
                    <a:pt x="162" y="530"/>
                    <a:pt x="16" y="752"/>
                  </a:cubicBezTo>
                  <a:cubicBezTo>
                    <a:pt x="1" y="776"/>
                    <a:pt x="29" y="799"/>
                    <a:pt x="55" y="799"/>
                  </a:cubicBezTo>
                  <a:cubicBezTo>
                    <a:pt x="66" y="799"/>
                    <a:pt x="77" y="795"/>
                    <a:pt x="83" y="785"/>
                  </a:cubicBezTo>
                  <a:cubicBezTo>
                    <a:pt x="228" y="563"/>
                    <a:pt x="317" y="296"/>
                    <a:pt x="328" y="29"/>
                  </a:cubicBezTo>
                  <a:cubicBezTo>
                    <a:pt x="328" y="15"/>
                    <a:pt x="310" y="1"/>
                    <a:pt x="2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06" name="Google Shape;17806;p24"/>
            <p:cNvSpPr/>
            <p:nvPr/>
          </p:nvSpPr>
          <p:spPr>
            <a:xfrm flipH="1">
              <a:off x="-182665" y="139751"/>
              <a:ext cx="28317" cy="45743"/>
            </a:xfrm>
            <a:custGeom>
              <a:avLst/>
              <a:gdLst/>
              <a:ahLst/>
              <a:cxnLst/>
              <a:rect l="l" t="t" r="r" b="b"/>
              <a:pathLst>
                <a:path w="351" h="567" extrusionOk="0">
                  <a:moveTo>
                    <a:pt x="298" y="1"/>
                  </a:moveTo>
                  <a:cubicBezTo>
                    <a:pt x="288" y="1"/>
                    <a:pt x="280" y="5"/>
                    <a:pt x="277" y="15"/>
                  </a:cubicBezTo>
                  <a:cubicBezTo>
                    <a:pt x="221" y="204"/>
                    <a:pt x="121" y="371"/>
                    <a:pt x="10" y="527"/>
                  </a:cubicBezTo>
                  <a:cubicBezTo>
                    <a:pt x="1" y="544"/>
                    <a:pt x="25" y="567"/>
                    <a:pt x="47" y="567"/>
                  </a:cubicBezTo>
                  <a:cubicBezTo>
                    <a:pt x="53" y="567"/>
                    <a:pt x="60" y="565"/>
                    <a:pt x="65" y="559"/>
                  </a:cubicBezTo>
                  <a:cubicBezTo>
                    <a:pt x="198" y="415"/>
                    <a:pt x="287" y="237"/>
                    <a:pt x="343" y="37"/>
                  </a:cubicBezTo>
                  <a:cubicBezTo>
                    <a:pt x="351" y="22"/>
                    <a:pt x="321" y="1"/>
                    <a:pt x="2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07" name="Google Shape;17807;p24"/>
            <p:cNvSpPr/>
            <p:nvPr/>
          </p:nvSpPr>
          <p:spPr>
            <a:xfrm flipH="1">
              <a:off x="7246" y="216474"/>
              <a:ext cx="31705" cy="80191"/>
            </a:xfrm>
            <a:custGeom>
              <a:avLst/>
              <a:gdLst/>
              <a:ahLst/>
              <a:cxnLst/>
              <a:rect l="l" t="t" r="r" b="b"/>
              <a:pathLst>
                <a:path w="393" h="994" extrusionOk="0">
                  <a:moveTo>
                    <a:pt x="50" y="1"/>
                  </a:moveTo>
                  <a:cubicBezTo>
                    <a:pt x="24" y="1"/>
                    <a:pt x="1" y="16"/>
                    <a:pt x="14" y="43"/>
                  </a:cubicBezTo>
                  <a:cubicBezTo>
                    <a:pt x="103" y="176"/>
                    <a:pt x="170" y="320"/>
                    <a:pt x="214" y="476"/>
                  </a:cubicBezTo>
                  <a:cubicBezTo>
                    <a:pt x="259" y="643"/>
                    <a:pt x="281" y="799"/>
                    <a:pt x="293" y="955"/>
                  </a:cubicBezTo>
                  <a:cubicBezTo>
                    <a:pt x="293" y="976"/>
                    <a:pt x="326" y="993"/>
                    <a:pt x="349" y="993"/>
                  </a:cubicBezTo>
                  <a:cubicBezTo>
                    <a:pt x="361" y="993"/>
                    <a:pt x="370" y="988"/>
                    <a:pt x="370" y="977"/>
                  </a:cubicBezTo>
                  <a:cubicBezTo>
                    <a:pt x="392" y="810"/>
                    <a:pt x="359" y="632"/>
                    <a:pt x="315" y="476"/>
                  </a:cubicBezTo>
                  <a:cubicBezTo>
                    <a:pt x="259" y="310"/>
                    <a:pt x="192" y="165"/>
                    <a:pt x="92" y="20"/>
                  </a:cubicBezTo>
                  <a:cubicBezTo>
                    <a:pt x="84" y="7"/>
                    <a:pt x="66" y="1"/>
                    <a:pt x="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08" name="Google Shape;17808;p24"/>
            <p:cNvSpPr/>
            <p:nvPr/>
          </p:nvSpPr>
          <p:spPr>
            <a:xfrm flipH="1">
              <a:off x="2325" y="213489"/>
              <a:ext cx="21621" cy="59054"/>
            </a:xfrm>
            <a:custGeom>
              <a:avLst/>
              <a:gdLst/>
              <a:ahLst/>
              <a:cxnLst/>
              <a:rect l="l" t="t" r="r" b="b"/>
              <a:pathLst>
                <a:path w="268" h="732" extrusionOk="0">
                  <a:moveTo>
                    <a:pt x="35" y="0"/>
                  </a:moveTo>
                  <a:cubicBezTo>
                    <a:pt x="17" y="0"/>
                    <a:pt x="0" y="11"/>
                    <a:pt x="6" y="35"/>
                  </a:cubicBezTo>
                  <a:cubicBezTo>
                    <a:pt x="95" y="246"/>
                    <a:pt x="151" y="468"/>
                    <a:pt x="196" y="703"/>
                  </a:cubicBezTo>
                  <a:cubicBezTo>
                    <a:pt x="201" y="720"/>
                    <a:pt x="223" y="732"/>
                    <a:pt x="241" y="732"/>
                  </a:cubicBezTo>
                  <a:cubicBezTo>
                    <a:pt x="256" y="732"/>
                    <a:pt x="267" y="723"/>
                    <a:pt x="262" y="703"/>
                  </a:cubicBezTo>
                  <a:cubicBezTo>
                    <a:pt x="228" y="468"/>
                    <a:pt x="151" y="235"/>
                    <a:pt x="73" y="24"/>
                  </a:cubicBezTo>
                  <a:cubicBezTo>
                    <a:pt x="68" y="8"/>
                    <a:pt x="51" y="0"/>
                    <a:pt x="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09" name="Google Shape;17809;p24"/>
            <p:cNvSpPr/>
            <p:nvPr/>
          </p:nvSpPr>
          <p:spPr>
            <a:xfrm flipH="1">
              <a:off x="-4452" y="226155"/>
              <a:ext cx="12666" cy="30576"/>
            </a:xfrm>
            <a:custGeom>
              <a:avLst/>
              <a:gdLst/>
              <a:ahLst/>
              <a:cxnLst/>
              <a:rect l="l" t="t" r="r" b="b"/>
              <a:pathLst>
                <a:path w="157" h="379" extrusionOk="0">
                  <a:moveTo>
                    <a:pt x="33" y="0"/>
                  </a:moveTo>
                  <a:cubicBezTo>
                    <a:pt x="11" y="0"/>
                    <a:pt x="1" y="12"/>
                    <a:pt x="1" y="34"/>
                  </a:cubicBezTo>
                  <a:cubicBezTo>
                    <a:pt x="23" y="134"/>
                    <a:pt x="45" y="245"/>
                    <a:pt x="78" y="345"/>
                  </a:cubicBezTo>
                  <a:cubicBezTo>
                    <a:pt x="90" y="368"/>
                    <a:pt x="100" y="378"/>
                    <a:pt x="122" y="378"/>
                  </a:cubicBezTo>
                  <a:cubicBezTo>
                    <a:pt x="145" y="378"/>
                    <a:pt x="156" y="368"/>
                    <a:pt x="156" y="345"/>
                  </a:cubicBezTo>
                  <a:cubicBezTo>
                    <a:pt x="134" y="245"/>
                    <a:pt x="100" y="134"/>
                    <a:pt x="78" y="34"/>
                  </a:cubicBezTo>
                  <a:cubicBezTo>
                    <a:pt x="67" y="12"/>
                    <a:pt x="56" y="0"/>
                    <a:pt x="3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10" name="Google Shape;17810;p24"/>
            <p:cNvSpPr/>
            <p:nvPr/>
          </p:nvSpPr>
          <p:spPr>
            <a:xfrm flipH="1">
              <a:off x="20719" y="521186"/>
              <a:ext cx="37191" cy="91082"/>
            </a:xfrm>
            <a:custGeom>
              <a:avLst/>
              <a:gdLst/>
              <a:ahLst/>
              <a:cxnLst/>
              <a:rect l="l" t="t" r="r" b="b"/>
              <a:pathLst>
                <a:path w="461" h="1129" extrusionOk="0">
                  <a:moveTo>
                    <a:pt x="359" y="0"/>
                  </a:moveTo>
                  <a:cubicBezTo>
                    <a:pt x="345" y="0"/>
                    <a:pt x="332" y="7"/>
                    <a:pt x="327" y="25"/>
                  </a:cubicBezTo>
                  <a:cubicBezTo>
                    <a:pt x="283" y="381"/>
                    <a:pt x="160" y="715"/>
                    <a:pt x="16" y="1048"/>
                  </a:cubicBezTo>
                  <a:cubicBezTo>
                    <a:pt x="0" y="1080"/>
                    <a:pt x="30" y="1106"/>
                    <a:pt x="56" y="1106"/>
                  </a:cubicBezTo>
                  <a:cubicBezTo>
                    <a:pt x="67" y="1106"/>
                    <a:pt x="76" y="1102"/>
                    <a:pt x="83" y="1093"/>
                  </a:cubicBezTo>
                  <a:cubicBezTo>
                    <a:pt x="238" y="814"/>
                    <a:pt x="338" y="492"/>
                    <a:pt x="383" y="181"/>
                  </a:cubicBezTo>
                  <a:lnTo>
                    <a:pt x="383" y="181"/>
                  </a:lnTo>
                  <a:cubicBezTo>
                    <a:pt x="360" y="481"/>
                    <a:pt x="294" y="781"/>
                    <a:pt x="182" y="1070"/>
                  </a:cubicBezTo>
                  <a:cubicBezTo>
                    <a:pt x="175" y="1102"/>
                    <a:pt x="207" y="1128"/>
                    <a:pt x="234" y="1128"/>
                  </a:cubicBezTo>
                  <a:cubicBezTo>
                    <a:pt x="245" y="1128"/>
                    <a:pt x="254" y="1124"/>
                    <a:pt x="261" y="1115"/>
                  </a:cubicBezTo>
                  <a:cubicBezTo>
                    <a:pt x="405" y="792"/>
                    <a:pt x="461" y="436"/>
                    <a:pt x="449" y="92"/>
                  </a:cubicBezTo>
                  <a:cubicBezTo>
                    <a:pt x="449" y="73"/>
                    <a:pt x="427" y="55"/>
                    <a:pt x="407" y="55"/>
                  </a:cubicBezTo>
                  <a:cubicBezTo>
                    <a:pt x="402" y="55"/>
                    <a:pt x="398" y="56"/>
                    <a:pt x="394" y="58"/>
                  </a:cubicBezTo>
                  <a:lnTo>
                    <a:pt x="394" y="36"/>
                  </a:lnTo>
                  <a:cubicBezTo>
                    <a:pt x="401" y="16"/>
                    <a:pt x="379" y="0"/>
                    <a:pt x="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11" name="Google Shape;17811;p24"/>
            <p:cNvSpPr/>
            <p:nvPr/>
          </p:nvSpPr>
          <p:spPr>
            <a:xfrm flipH="1">
              <a:off x="4826" y="554989"/>
              <a:ext cx="17506" cy="65347"/>
            </a:xfrm>
            <a:custGeom>
              <a:avLst/>
              <a:gdLst/>
              <a:ahLst/>
              <a:cxnLst/>
              <a:rect l="l" t="t" r="r" b="b"/>
              <a:pathLst>
                <a:path w="217" h="810" extrusionOk="0">
                  <a:moveTo>
                    <a:pt x="171" y="1"/>
                  </a:moveTo>
                  <a:cubicBezTo>
                    <a:pt x="161" y="1"/>
                    <a:pt x="153" y="6"/>
                    <a:pt x="153" y="17"/>
                  </a:cubicBezTo>
                  <a:cubicBezTo>
                    <a:pt x="131" y="273"/>
                    <a:pt x="87" y="518"/>
                    <a:pt x="8" y="763"/>
                  </a:cubicBezTo>
                  <a:cubicBezTo>
                    <a:pt x="1" y="786"/>
                    <a:pt x="32" y="810"/>
                    <a:pt x="54" y="810"/>
                  </a:cubicBezTo>
                  <a:cubicBezTo>
                    <a:pt x="64" y="810"/>
                    <a:pt x="72" y="806"/>
                    <a:pt x="75" y="796"/>
                  </a:cubicBezTo>
                  <a:cubicBezTo>
                    <a:pt x="164" y="551"/>
                    <a:pt x="208" y="296"/>
                    <a:pt x="208" y="39"/>
                  </a:cubicBezTo>
                  <a:cubicBezTo>
                    <a:pt x="216" y="18"/>
                    <a:pt x="190" y="1"/>
                    <a:pt x="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12" name="Google Shape;17812;p24"/>
            <p:cNvSpPr/>
            <p:nvPr/>
          </p:nvSpPr>
          <p:spPr>
            <a:xfrm flipH="1">
              <a:off x="-8002" y="585969"/>
              <a:ext cx="5405" cy="16216"/>
            </a:xfrm>
            <a:custGeom>
              <a:avLst/>
              <a:gdLst/>
              <a:ahLst/>
              <a:cxnLst/>
              <a:rect l="l" t="t" r="r" b="b"/>
              <a:pathLst>
                <a:path w="67" h="201" extrusionOk="0">
                  <a:moveTo>
                    <a:pt x="22" y="1"/>
                  </a:moveTo>
                  <a:cubicBezTo>
                    <a:pt x="11" y="1"/>
                    <a:pt x="0" y="11"/>
                    <a:pt x="0" y="23"/>
                  </a:cubicBezTo>
                  <a:cubicBezTo>
                    <a:pt x="0" y="78"/>
                    <a:pt x="11" y="122"/>
                    <a:pt x="11" y="178"/>
                  </a:cubicBezTo>
                  <a:lnTo>
                    <a:pt x="22" y="189"/>
                  </a:lnTo>
                  <a:cubicBezTo>
                    <a:pt x="33" y="201"/>
                    <a:pt x="45" y="201"/>
                    <a:pt x="45" y="201"/>
                  </a:cubicBezTo>
                  <a:cubicBezTo>
                    <a:pt x="67" y="201"/>
                    <a:pt x="67" y="189"/>
                    <a:pt x="67" y="178"/>
                  </a:cubicBezTo>
                  <a:cubicBezTo>
                    <a:pt x="67" y="134"/>
                    <a:pt x="55" y="78"/>
                    <a:pt x="55" y="23"/>
                  </a:cubicBezTo>
                  <a:cubicBezTo>
                    <a:pt x="55" y="11"/>
                    <a:pt x="33" y="1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13" name="Google Shape;17813;p24"/>
            <p:cNvSpPr/>
            <p:nvPr/>
          </p:nvSpPr>
          <p:spPr>
            <a:xfrm flipH="1">
              <a:off x="101960" y="503760"/>
              <a:ext cx="56795" cy="61797"/>
            </a:xfrm>
            <a:custGeom>
              <a:avLst/>
              <a:gdLst/>
              <a:ahLst/>
              <a:cxnLst/>
              <a:rect l="l" t="t" r="r" b="b"/>
              <a:pathLst>
                <a:path w="704" h="766" extrusionOk="0">
                  <a:moveTo>
                    <a:pt x="627" y="0"/>
                  </a:moveTo>
                  <a:cubicBezTo>
                    <a:pt x="612" y="0"/>
                    <a:pt x="597" y="5"/>
                    <a:pt x="587" y="19"/>
                  </a:cubicBezTo>
                  <a:cubicBezTo>
                    <a:pt x="510" y="140"/>
                    <a:pt x="421" y="263"/>
                    <a:pt x="320" y="374"/>
                  </a:cubicBezTo>
                  <a:cubicBezTo>
                    <a:pt x="231" y="496"/>
                    <a:pt x="120" y="597"/>
                    <a:pt x="20" y="708"/>
                  </a:cubicBezTo>
                  <a:cubicBezTo>
                    <a:pt x="1" y="728"/>
                    <a:pt x="33" y="765"/>
                    <a:pt x="64" y="765"/>
                  </a:cubicBezTo>
                  <a:cubicBezTo>
                    <a:pt x="68" y="765"/>
                    <a:pt x="72" y="765"/>
                    <a:pt x="75" y="763"/>
                  </a:cubicBezTo>
                  <a:cubicBezTo>
                    <a:pt x="209" y="674"/>
                    <a:pt x="309" y="563"/>
                    <a:pt x="409" y="441"/>
                  </a:cubicBezTo>
                  <a:cubicBezTo>
                    <a:pt x="510" y="318"/>
                    <a:pt x="599" y="196"/>
                    <a:pt x="688" y="63"/>
                  </a:cubicBezTo>
                  <a:cubicBezTo>
                    <a:pt x="703" y="32"/>
                    <a:pt x="663" y="0"/>
                    <a:pt x="6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14" name="Google Shape;17814;p24"/>
            <p:cNvSpPr/>
            <p:nvPr/>
          </p:nvSpPr>
          <p:spPr>
            <a:xfrm flipH="1">
              <a:off x="104703" y="526511"/>
              <a:ext cx="31867" cy="34206"/>
            </a:xfrm>
            <a:custGeom>
              <a:avLst/>
              <a:gdLst/>
              <a:ahLst/>
              <a:cxnLst/>
              <a:rect l="l" t="t" r="r" b="b"/>
              <a:pathLst>
                <a:path w="395" h="424" extrusionOk="0">
                  <a:moveTo>
                    <a:pt x="331" y="1"/>
                  </a:moveTo>
                  <a:cubicBezTo>
                    <a:pt x="319" y="1"/>
                    <a:pt x="308" y="5"/>
                    <a:pt x="301" y="14"/>
                  </a:cubicBezTo>
                  <a:cubicBezTo>
                    <a:pt x="257" y="81"/>
                    <a:pt x="212" y="148"/>
                    <a:pt x="156" y="204"/>
                  </a:cubicBezTo>
                  <a:cubicBezTo>
                    <a:pt x="134" y="237"/>
                    <a:pt x="112" y="259"/>
                    <a:pt x="90" y="293"/>
                  </a:cubicBezTo>
                  <a:cubicBezTo>
                    <a:pt x="57" y="315"/>
                    <a:pt x="34" y="348"/>
                    <a:pt x="12" y="382"/>
                  </a:cubicBezTo>
                  <a:cubicBezTo>
                    <a:pt x="1" y="392"/>
                    <a:pt x="12" y="415"/>
                    <a:pt x="23" y="415"/>
                  </a:cubicBezTo>
                  <a:cubicBezTo>
                    <a:pt x="29" y="420"/>
                    <a:pt x="37" y="423"/>
                    <a:pt x="45" y="423"/>
                  </a:cubicBezTo>
                  <a:cubicBezTo>
                    <a:pt x="54" y="423"/>
                    <a:pt x="62" y="420"/>
                    <a:pt x="67" y="415"/>
                  </a:cubicBezTo>
                  <a:cubicBezTo>
                    <a:pt x="101" y="392"/>
                    <a:pt x="134" y="370"/>
                    <a:pt x="156" y="337"/>
                  </a:cubicBezTo>
                  <a:cubicBezTo>
                    <a:pt x="190" y="303"/>
                    <a:pt x="212" y="281"/>
                    <a:pt x="235" y="248"/>
                  </a:cubicBezTo>
                  <a:cubicBezTo>
                    <a:pt x="290" y="181"/>
                    <a:pt x="334" y="115"/>
                    <a:pt x="379" y="48"/>
                  </a:cubicBezTo>
                  <a:cubicBezTo>
                    <a:pt x="395" y="24"/>
                    <a:pt x="360" y="1"/>
                    <a:pt x="33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15" name="Google Shape;17815;p24"/>
            <p:cNvSpPr/>
            <p:nvPr/>
          </p:nvSpPr>
          <p:spPr>
            <a:xfrm flipH="1">
              <a:off x="145606" y="528931"/>
              <a:ext cx="70429" cy="67041"/>
            </a:xfrm>
            <a:custGeom>
              <a:avLst/>
              <a:gdLst/>
              <a:ahLst/>
              <a:cxnLst/>
              <a:rect l="l" t="t" r="r" b="b"/>
              <a:pathLst>
                <a:path w="873" h="831" extrusionOk="0">
                  <a:moveTo>
                    <a:pt x="31" y="0"/>
                  </a:moveTo>
                  <a:cubicBezTo>
                    <a:pt x="16" y="0"/>
                    <a:pt x="0" y="8"/>
                    <a:pt x="7" y="29"/>
                  </a:cubicBezTo>
                  <a:cubicBezTo>
                    <a:pt x="41" y="107"/>
                    <a:pt x="118" y="174"/>
                    <a:pt x="174" y="240"/>
                  </a:cubicBezTo>
                  <a:cubicBezTo>
                    <a:pt x="229" y="318"/>
                    <a:pt x="296" y="385"/>
                    <a:pt x="363" y="451"/>
                  </a:cubicBezTo>
                  <a:cubicBezTo>
                    <a:pt x="486" y="585"/>
                    <a:pt x="619" y="708"/>
                    <a:pt x="775" y="819"/>
                  </a:cubicBezTo>
                  <a:cubicBezTo>
                    <a:pt x="786" y="827"/>
                    <a:pt x="798" y="830"/>
                    <a:pt x="809" y="830"/>
                  </a:cubicBezTo>
                  <a:cubicBezTo>
                    <a:pt x="844" y="830"/>
                    <a:pt x="872" y="796"/>
                    <a:pt x="830" y="763"/>
                  </a:cubicBezTo>
                  <a:cubicBezTo>
                    <a:pt x="686" y="651"/>
                    <a:pt x="552" y="530"/>
                    <a:pt x="419" y="396"/>
                  </a:cubicBezTo>
                  <a:cubicBezTo>
                    <a:pt x="352" y="340"/>
                    <a:pt x="296" y="273"/>
                    <a:pt x="229" y="207"/>
                  </a:cubicBezTo>
                  <a:cubicBezTo>
                    <a:pt x="174" y="140"/>
                    <a:pt x="118" y="62"/>
                    <a:pt x="51" y="6"/>
                  </a:cubicBezTo>
                  <a:cubicBezTo>
                    <a:pt x="48" y="2"/>
                    <a:pt x="39" y="0"/>
                    <a:pt x="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16" name="Google Shape;17816;p24"/>
            <p:cNvSpPr/>
            <p:nvPr/>
          </p:nvSpPr>
          <p:spPr>
            <a:xfrm flipH="1">
              <a:off x="154399" y="490449"/>
              <a:ext cx="15328" cy="17264"/>
            </a:xfrm>
            <a:custGeom>
              <a:avLst/>
              <a:gdLst/>
              <a:ahLst/>
              <a:cxnLst/>
              <a:rect l="l" t="t" r="r" b="b"/>
              <a:pathLst>
                <a:path w="190" h="214" extrusionOk="0">
                  <a:moveTo>
                    <a:pt x="134" y="0"/>
                  </a:moveTo>
                  <a:cubicBezTo>
                    <a:pt x="130" y="0"/>
                    <a:pt x="126" y="2"/>
                    <a:pt x="122" y="6"/>
                  </a:cubicBezTo>
                  <a:cubicBezTo>
                    <a:pt x="100" y="6"/>
                    <a:pt x="100" y="6"/>
                    <a:pt x="90" y="16"/>
                  </a:cubicBezTo>
                  <a:cubicBezTo>
                    <a:pt x="78" y="38"/>
                    <a:pt x="56" y="61"/>
                    <a:pt x="45" y="83"/>
                  </a:cubicBezTo>
                  <a:cubicBezTo>
                    <a:pt x="34" y="95"/>
                    <a:pt x="23" y="105"/>
                    <a:pt x="23" y="117"/>
                  </a:cubicBezTo>
                  <a:cubicBezTo>
                    <a:pt x="11" y="127"/>
                    <a:pt x="11" y="127"/>
                    <a:pt x="11" y="139"/>
                  </a:cubicBezTo>
                  <a:cubicBezTo>
                    <a:pt x="11" y="150"/>
                    <a:pt x="1" y="150"/>
                    <a:pt x="1" y="161"/>
                  </a:cubicBezTo>
                  <a:lnTo>
                    <a:pt x="1" y="184"/>
                  </a:lnTo>
                  <a:cubicBezTo>
                    <a:pt x="11" y="194"/>
                    <a:pt x="11" y="206"/>
                    <a:pt x="23" y="206"/>
                  </a:cubicBezTo>
                  <a:cubicBezTo>
                    <a:pt x="34" y="211"/>
                    <a:pt x="45" y="214"/>
                    <a:pt x="55" y="214"/>
                  </a:cubicBezTo>
                  <a:cubicBezTo>
                    <a:pt x="64" y="214"/>
                    <a:pt x="73" y="211"/>
                    <a:pt x="78" y="206"/>
                  </a:cubicBezTo>
                  <a:cubicBezTo>
                    <a:pt x="90" y="206"/>
                    <a:pt x="90" y="194"/>
                    <a:pt x="100" y="194"/>
                  </a:cubicBezTo>
                  <a:lnTo>
                    <a:pt x="112" y="184"/>
                  </a:lnTo>
                  <a:cubicBezTo>
                    <a:pt x="122" y="161"/>
                    <a:pt x="134" y="150"/>
                    <a:pt x="145" y="139"/>
                  </a:cubicBezTo>
                  <a:cubicBezTo>
                    <a:pt x="156" y="117"/>
                    <a:pt x="167" y="95"/>
                    <a:pt x="189" y="72"/>
                  </a:cubicBezTo>
                  <a:lnTo>
                    <a:pt x="189" y="38"/>
                  </a:lnTo>
                  <a:lnTo>
                    <a:pt x="156" y="6"/>
                  </a:lnTo>
                  <a:cubicBezTo>
                    <a:pt x="149" y="6"/>
                    <a:pt x="141" y="0"/>
                    <a:pt x="1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17" name="Google Shape;17817;p24"/>
            <p:cNvSpPr/>
            <p:nvPr/>
          </p:nvSpPr>
          <p:spPr>
            <a:xfrm flipH="1">
              <a:off x="-189281" y="555796"/>
              <a:ext cx="11294" cy="58247"/>
            </a:xfrm>
            <a:custGeom>
              <a:avLst/>
              <a:gdLst/>
              <a:ahLst/>
              <a:cxnLst/>
              <a:rect l="l" t="t" r="r" b="b"/>
              <a:pathLst>
                <a:path w="140" h="722" extrusionOk="0">
                  <a:moveTo>
                    <a:pt x="27" y="0"/>
                  </a:moveTo>
                  <a:cubicBezTo>
                    <a:pt x="12" y="0"/>
                    <a:pt x="1" y="9"/>
                    <a:pt x="6" y="29"/>
                  </a:cubicBezTo>
                  <a:cubicBezTo>
                    <a:pt x="28" y="130"/>
                    <a:pt x="39" y="241"/>
                    <a:pt x="50" y="352"/>
                  </a:cubicBezTo>
                  <a:cubicBezTo>
                    <a:pt x="50" y="463"/>
                    <a:pt x="39" y="575"/>
                    <a:pt x="39" y="686"/>
                  </a:cubicBezTo>
                  <a:cubicBezTo>
                    <a:pt x="39" y="706"/>
                    <a:pt x="59" y="722"/>
                    <a:pt x="77" y="722"/>
                  </a:cubicBezTo>
                  <a:cubicBezTo>
                    <a:pt x="90" y="722"/>
                    <a:pt x="101" y="714"/>
                    <a:pt x="106" y="697"/>
                  </a:cubicBezTo>
                  <a:cubicBezTo>
                    <a:pt x="139" y="585"/>
                    <a:pt x="139" y="474"/>
                    <a:pt x="128" y="363"/>
                  </a:cubicBezTo>
                  <a:cubicBezTo>
                    <a:pt x="117" y="252"/>
                    <a:pt x="106" y="141"/>
                    <a:pt x="73" y="29"/>
                  </a:cubicBezTo>
                  <a:cubicBezTo>
                    <a:pt x="67" y="12"/>
                    <a:pt x="44" y="0"/>
                    <a:pt x="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18" name="Google Shape;17818;p24"/>
            <p:cNvSpPr/>
            <p:nvPr/>
          </p:nvSpPr>
          <p:spPr>
            <a:xfrm flipH="1">
              <a:off x="-175808" y="574594"/>
              <a:ext cx="11698" cy="60990"/>
            </a:xfrm>
            <a:custGeom>
              <a:avLst/>
              <a:gdLst/>
              <a:ahLst/>
              <a:cxnLst/>
              <a:rect l="l" t="t" r="r" b="b"/>
              <a:pathLst>
                <a:path w="145" h="756" extrusionOk="0">
                  <a:moveTo>
                    <a:pt x="44" y="1"/>
                  </a:moveTo>
                  <a:cubicBezTo>
                    <a:pt x="29" y="1"/>
                    <a:pt x="17" y="10"/>
                    <a:pt x="22" y="30"/>
                  </a:cubicBezTo>
                  <a:cubicBezTo>
                    <a:pt x="33" y="142"/>
                    <a:pt x="33" y="263"/>
                    <a:pt x="33" y="375"/>
                  </a:cubicBezTo>
                  <a:lnTo>
                    <a:pt x="0" y="708"/>
                  </a:lnTo>
                  <a:cubicBezTo>
                    <a:pt x="0" y="732"/>
                    <a:pt x="28" y="756"/>
                    <a:pt x="48" y="756"/>
                  </a:cubicBezTo>
                  <a:cubicBezTo>
                    <a:pt x="56" y="756"/>
                    <a:pt x="63" y="752"/>
                    <a:pt x="67" y="742"/>
                  </a:cubicBezTo>
                  <a:cubicBezTo>
                    <a:pt x="144" y="520"/>
                    <a:pt x="122" y="263"/>
                    <a:pt x="89" y="30"/>
                  </a:cubicBezTo>
                  <a:cubicBezTo>
                    <a:pt x="83" y="12"/>
                    <a:pt x="61" y="1"/>
                    <a:pt x="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19" name="Google Shape;17819;p24"/>
            <p:cNvSpPr/>
            <p:nvPr/>
          </p:nvSpPr>
          <p:spPr>
            <a:xfrm flipH="1">
              <a:off x="110108" y="70531"/>
              <a:ext cx="37191" cy="64379"/>
            </a:xfrm>
            <a:custGeom>
              <a:avLst/>
              <a:gdLst/>
              <a:ahLst/>
              <a:cxnLst/>
              <a:rect l="l" t="t" r="r" b="b"/>
              <a:pathLst>
                <a:path w="461" h="798" extrusionOk="0">
                  <a:moveTo>
                    <a:pt x="40" y="1"/>
                  </a:moveTo>
                  <a:cubicBezTo>
                    <a:pt x="35" y="1"/>
                    <a:pt x="29" y="2"/>
                    <a:pt x="22" y="5"/>
                  </a:cubicBezTo>
                  <a:cubicBezTo>
                    <a:pt x="0" y="5"/>
                    <a:pt x="0" y="28"/>
                    <a:pt x="12" y="38"/>
                  </a:cubicBezTo>
                  <a:cubicBezTo>
                    <a:pt x="200" y="250"/>
                    <a:pt x="323" y="495"/>
                    <a:pt x="390" y="762"/>
                  </a:cubicBezTo>
                  <a:cubicBezTo>
                    <a:pt x="390" y="781"/>
                    <a:pt x="418" y="797"/>
                    <a:pt x="438" y="797"/>
                  </a:cubicBezTo>
                  <a:cubicBezTo>
                    <a:pt x="451" y="797"/>
                    <a:pt x="461" y="790"/>
                    <a:pt x="457" y="772"/>
                  </a:cubicBezTo>
                  <a:cubicBezTo>
                    <a:pt x="423" y="483"/>
                    <a:pt x="279" y="216"/>
                    <a:pt x="78" y="16"/>
                  </a:cubicBezTo>
                  <a:cubicBezTo>
                    <a:pt x="63" y="9"/>
                    <a:pt x="52" y="1"/>
                    <a:pt x="4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20" name="Google Shape;17820;p24"/>
            <p:cNvSpPr/>
            <p:nvPr/>
          </p:nvSpPr>
          <p:spPr>
            <a:xfrm flipH="1">
              <a:off x="100105" y="71499"/>
              <a:ext cx="31141" cy="56150"/>
            </a:xfrm>
            <a:custGeom>
              <a:avLst/>
              <a:gdLst/>
              <a:ahLst/>
              <a:cxnLst/>
              <a:rect l="l" t="t" r="r" b="b"/>
              <a:pathLst>
                <a:path w="386" h="696" extrusionOk="0">
                  <a:moveTo>
                    <a:pt x="33" y="0"/>
                  </a:moveTo>
                  <a:cubicBezTo>
                    <a:pt x="15" y="0"/>
                    <a:pt x="1" y="8"/>
                    <a:pt x="13" y="26"/>
                  </a:cubicBezTo>
                  <a:cubicBezTo>
                    <a:pt x="102" y="249"/>
                    <a:pt x="202" y="461"/>
                    <a:pt x="302" y="671"/>
                  </a:cubicBezTo>
                  <a:cubicBezTo>
                    <a:pt x="312" y="687"/>
                    <a:pt x="333" y="696"/>
                    <a:pt x="350" y="696"/>
                  </a:cubicBezTo>
                  <a:cubicBezTo>
                    <a:pt x="370" y="696"/>
                    <a:pt x="386" y="684"/>
                    <a:pt x="380" y="661"/>
                  </a:cubicBezTo>
                  <a:cubicBezTo>
                    <a:pt x="280" y="438"/>
                    <a:pt x="169" y="227"/>
                    <a:pt x="68" y="16"/>
                  </a:cubicBezTo>
                  <a:cubicBezTo>
                    <a:pt x="63" y="6"/>
                    <a:pt x="47" y="0"/>
                    <a:pt x="3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21" name="Google Shape;17821;p24"/>
            <p:cNvSpPr/>
            <p:nvPr/>
          </p:nvSpPr>
          <p:spPr>
            <a:xfrm flipH="1">
              <a:off x="102363" y="54799"/>
              <a:ext cx="21621" cy="36788"/>
            </a:xfrm>
            <a:custGeom>
              <a:avLst/>
              <a:gdLst/>
              <a:ahLst/>
              <a:cxnLst/>
              <a:rect l="l" t="t" r="r" b="b"/>
              <a:pathLst>
                <a:path w="268" h="456" extrusionOk="0">
                  <a:moveTo>
                    <a:pt x="23" y="0"/>
                  </a:moveTo>
                  <a:cubicBezTo>
                    <a:pt x="12" y="0"/>
                    <a:pt x="0" y="22"/>
                    <a:pt x="12" y="33"/>
                  </a:cubicBezTo>
                  <a:cubicBezTo>
                    <a:pt x="79" y="167"/>
                    <a:pt x="134" y="300"/>
                    <a:pt x="201" y="434"/>
                  </a:cubicBezTo>
                  <a:cubicBezTo>
                    <a:pt x="212" y="445"/>
                    <a:pt x="234" y="456"/>
                    <a:pt x="245" y="456"/>
                  </a:cubicBezTo>
                  <a:cubicBezTo>
                    <a:pt x="267" y="445"/>
                    <a:pt x="267" y="434"/>
                    <a:pt x="267" y="423"/>
                  </a:cubicBezTo>
                  <a:lnTo>
                    <a:pt x="67" y="22"/>
                  </a:lnTo>
                  <a:cubicBezTo>
                    <a:pt x="56" y="11"/>
                    <a:pt x="45" y="0"/>
                    <a:pt x="2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22" name="Google Shape;17822;p24"/>
            <p:cNvSpPr/>
            <p:nvPr/>
          </p:nvSpPr>
          <p:spPr>
            <a:xfrm flipH="1">
              <a:off x="104783" y="45925"/>
              <a:ext cx="10246" cy="6535"/>
            </a:xfrm>
            <a:custGeom>
              <a:avLst/>
              <a:gdLst/>
              <a:ahLst/>
              <a:cxnLst/>
              <a:rect l="l" t="t" r="r" b="b"/>
              <a:pathLst>
                <a:path w="127" h="81" extrusionOk="0">
                  <a:moveTo>
                    <a:pt x="50" y="1"/>
                  </a:moveTo>
                  <a:cubicBezTo>
                    <a:pt x="14" y="1"/>
                    <a:pt x="0" y="50"/>
                    <a:pt x="45" y="76"/>
                  </a:cubicBezTo>
                  <a:cubicBezTo>
                    <a:pt x="53" y="79"/>
                    <a:pt x="60" y="81"/>
                    <a:pt x="67" y="81"/>
                  </a:cubicBezTo>
                  <a:cubicBezTo>
                    <a:pt x="109" y="81"/>
                    <a:pt x="126" y="29"/>
                    <a:pt x="79" y="10"/>
                  </a:cubicBezTo>
                  <a:cubicBezTo>
                    <a:pt x="68" y="3"/>
                    <a:pt x="59" y="1"/>
                    <a:pt x="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23" name="Google Shape;17823;p24"/>
            <p:cNvSpPr/>
            <p:nvPr/>
          </p:nvSpPr>
          <p:spPr>
            <a:xfrm flipH="1">
              <a:off x="97765" y="24385"/>
              <a:ext cx="11052" cy="6535"/>
            </a:xfrm>
            <a:custGeom>
              <a:avLst/>
              <a:gdLst/>
              <a:ahLst/>
              <a:cxnLst/>
              <a:rect l="l" t="t" r="r" b="b"/>
              <a:pathLst>
                <a:path w="137" h="81" extrusionOk="0">
                  <a:moveTo>
                    <a:pt x="51" y="1"/>
                  </a:moveTo>
                  <a:cubicBezTo>
                    <a:pt x="15" y="1"/>
                    <a:pt x="1" y="50"/>
                    <a:pt x="46" y="76"/>
                  </a:cubicBezTo>
                  <a:cubicBezTo>
                    <a:pt x="54" y="80"/>
                    <a:pt x="62" y="81"/>
                    <a:pt x="69" y="81"/>
                  </a:cubicBezTo>
                  <a:cubicBezTo>
                    <a:pt x="112" y="81"/>
                    <a:pt x="137" y="29"/>
                    <a:pt x="79" y="10"/>
                  </a:cubicBezTo>
                  <a:cubicBezTo>
                    <a:pt x="69" y="3"/>
                    <a:pt x="59" y="1"/>
                    <a:pt x="5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24" name="Google Shape;17824;p24"/>
            <p:cNvSpPr/>
            <p:nvPr/>
          </p:nvSpPr>
          <p:spPr>
            <a:xfrm flipH="1">
              <a:off x="-6227" y="328774"/>
              <a:ext cx="17749" cy="54375"/>
            </a:xfrm>
            <a:custGeom>
              <a:avLst/>
              <a:gdLst/>
              <a:ahLst/>
              <a:cxnLst/>
              <a:rect l="l" t="t" r="r" b="b"/>
              <a:pathLst>
                <a:path w="220" h="674" extrusionOk="0">
                  <a:moveTo>
                    <a:pt x="158" y="0"/>
                  </a:moveTo>
                  <a:cubicBezTo>
                    <a:pt x="143" y="0"/>
                    <a:pt x="131" y="9"/>
                    <a:pt x="131" y="30"/>
                  </a:cubicBezTo>
                  <a:cubicBezTo>
                    <a:pt x="119" y="230"/>
                    <a:pt x="74" y="430"/>
                    <a:pt x="8" y="619"/>
                  </a:cubicBezTo>
                  <a:cubicBezTo>
                    <a:pt x="1" y="649"/>
                    <a:pt x="28" y="674"/>
                    <a:pt x="54" y="674"/>
                  </a:cubicBezTo>
                  <a:cubicBezTo>
                    <a:pt x="66" y="674"/>
                    <a:pt x="79" y="667"/>
                    <a:pt x="86" y="653"/>
                  </a:cubicBezTo>
                  <a:cubicBezTo>
                    <a:pt x="186" y="475"/>
                    <a:pt x="220" y="263"/>
                    <a:pt x="220" y="52"/>
                  </a:cubicBezTo>
                  <a:cubicBezTo>
                    <a:pt x="220" y="24"/>
                    <a:pt x="185" y="0"/>
                    <a:pt x="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25" name="Google Shape;17825;p24"/>
            <p:cNvSpPr/>
            <p:nvPr/>
          </p:nvSpPr>
          <p:spPr>
            <a:xfrm flipH="1">
              <a:off x="-16957" y="339504"/>
              <a:ext cx="11779" cy="51067"/>
            </a:xfrm>
            <a:custGeom>
              <a:avLst/>
              <a:gdLst/>
              <a:ahLst/>
              <a:cxnLst/>
              <a:rect l="l" t="t" r="r" b="b"/>
              <a:pathLst>
                <a:path w="146" h="633" extrusionOk="0">
                  <a:moveTo>
                    <a:pt x="61" y="1"/>
                  </a:moveTo>
                  <a:cubicBezTo>
                    <a:pt x="47" y="1"/>
                    <a:pt x="35" y="10"/>
                    <a:pt x="35" y="30"/>
                  </a:cubicBezTo>
                  <a:cubicBezTo>
                    <a:pt x="57" y="208"/>
                    <a:pt x="35" y="397"/>
                    <a:pt x="1" y="586"/>
                  </a:cubicBezTo>
                  <a:cubicBezTo>
                    <a:pt x="1" y="614"/>
                    <a:pt x="31" y="633"/>
                    <a:pt x="56" y="633"/>
                  </a:cubicBezTo>
                  <a:cubicBezTo>
                    <a:pt x="72" y="633"/>
                    <a:pt x="86" y="626"/>
                    <a:pt x="90" y="609"/>
                  </a:cubicBezTo>
                  <a:cubicBezTo>
                    <a:pt x="146" y="419"/>
                    <a:pt x="134" y="219"/>
                    <a:pt x="102" y="30"/>
                  </a:cubicBezTo>
                  <a:cubicBezTo>
                    <a:pt x="95" y="12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26" name="Google Shape;17826;p24"/>
            <p:cNvSpPr/>
            <p:nvPr/>
          </p:nvSpPr>
          <p:spPr>
            <a:xfrm flipH="1">
              <a:off x="-41159" y="351767"/>
              <a:ext cx="19765" cy="68977"/>
            </a:xfrm>
            <a:custGeom>
              <a:avLst/>
              <a:gdLst/>
              <a:ahLst/>
              <a:cxnLst/>
              <a:rect l="l" t="t" r="r" b="b"/>
              <a:pathLst>
                <a:path w="245" h="855" extrusionOk="0">
                  <a:moveTo>
                    <a:pt x="45" y="0"/>
                  </a:moveTo>
                  <a:cubicBezTo>
                    <a:pt x="22" y="0"/>
                    <a:pt x="0" y="12"/>
                    <a:pt x="12" y="34"/>
                  </a:cubicBezTo>
                  <a:cubicBezTo>
                    <a:pt x="45" y="156"/>
                    <a:pt x="56" y="289"/>
                    <a:pt x="56" y="423"/>
                  </a:cubicBezTo>
                  <a:cubicBezTo>
                    <a:pt x="56" y="556"/>
                    <a:pt x="22" y="690"/>
                    <a:pt x="0" y="823"/>
                  </a:cubicBezTo>
                  <a:cubicBezTo>
                    <a:pt x="0" y="839"/>
                    <a:pt x="28" y="855"/>
                    <a:pt x="48" y="855"/>
                  </a:cubicBezTo>
                  <a:cubicBezTo>
                    <a:pt x="57" y="855"/>
                    <a:pt x="64" y="852"/>
                    <a:pt x="67" y="845"/>
                  </a:cubicBezTo>
                  <a:cubicBezTo>
                    <a:pt x="101" y="790"/>
                    <a:pt x="123" y="724"/>
                    <a:pt x="134" y="668"/>
                  </a:cubicBezTo>
                  <a:lnTo>
                    <a:pt x="134" y="668"/>
                  </a:lnTo>
                  <a:cubicBezTo>
                    <a:pt x="134" y="701"/>
                    <a:pt x="134" y="724"/>
                    <a:pt x="123" y="756"/>
                  </a:cubicBezTo>
                  <a:cubicBezTo>
                    <a:pt x="123" y="778"/>
                    <a:pt x="146" y="796"/>
                    <a:pt x="166" y="796"/>
                  </a:cubicBezTo>
                  <a:cubicBezTo>
                    <a:pt x="176" y="796"/>
                    <a:pt x="186" y="791"/>
                    <a:pt x="190" y="779"/>
                  </a:cubicBezTo>
                  <a:cubicBezTo>
                    <a:pt x="245" y="579"/>
                    <a:pt x="212" y="378"/>
                    <a:pt x="145" y="190"/>
                  </a:cubicBezTo>
                  <a:cubicBezTo>
                    <a:pt x="145" y="178"/>
                    <a:pt x="134" y="178"/>
                    <a:pt x="134" y="178"/>
                  </a:cubicBezTo>
                  <a:cubicBezTo>
                    <a:pt x="123" y="123"/>
                    <a:pt x="111" y="78"/>
                    <a:pt x="89" y="34"/>
                  </a:cubicBezTo>
                  <a:cubicBezTo>
                    <a:pt x="89" y="12"/>
                    <a:pt x="67" y="0"/>
                    <a:pt x="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27" name="Google Shape;17827;p24"/>
            <p:cNvSpPr/>
            <p:nvPr/>
          </p:nvSpPr>
          <p:spPr>
            <a:xfrm flipH="1">
              <a:off x="-164189" y="298763"/>
              <a:ext cx="94390" cy="60345"/>
            </a:xfrm>
            <a:custGeom>
              <a:avLst/>
              <a:gdLst/>
              <a:ahLst/>
              <a:cxnLst/>
              <a:rect l="l" t="t" r="r" b="b"/>
              <a:pathLst>
                <a:path w="1170" h="748" extrusionOk="0">
                  <a:moveTo>
                    <a:pt x="1020" y="0"/>
                  </a:moveTo>
                  <a:cubicBezTo>
                    <a:pt x="1009" y="0"/>
                    <a:pt x="999" y="4"/>
                    <a:pt x="991" y="12"/>
                  </a:cubicBezTo>
                  <a:cubicBezTo>
                    <a:pt x="913" y="101"/>
                    <a:pt x="824" y="168"/>
                    <a:pt x="713" y="212"/>
                  </a:cubicBezTo>
                  <a:cubicBezTo>
                    <a:pt x="657" y="235"/>
                    <a:pt x="601" y="246"/>
                    <a:pt x="546" y="257"/>
                  </a:cubicBezTo>
                  <a:lnTo>
                    <a:pt x="423" y="257"/>
                  </a:lnTo>
                  <a:cubicBezTo>
                    <a:pt x="413" y="257"/>
                    <a:pt x="401" y="257"/>
                    <a:pt x="401" y="268"/>
                  </a:cubicBezTo>
                  <a:cubicBezTo>
                    <a:pt x="390" y="268"/>
                    <a:pt x="379" y="268"/>
                    <a:pt x="379" y="279"/>
                  </a:cubicBezTo>
                  <a:cubicBezTo>
                    <a:pt x="334" y="301"/>
                    <a:pt x="357" y="346"/>
                    <a:pt x="390" y="357"/>
                  </a:cubicBezTo>
                  <a:cubicBezTo>
                    <a:pt x="379" y="357"/>
                    <a:pt x="390" y="357"/>
                    <a:pt x="401" y="368"/>
                  </a:cubicBezTo>
                  <a:cubicBezTo>
                    <a:pt x="413" y="368"/>
                    <a:pt x="413" y="380"/>
                    <a:pt x="423" y="380"/>
                  </a:cubicBezTo>
                  <a:lnTo>
                    <a:pt x="579" y="380"/>
                  </a:lnTo>
                  <a:cubicBezTo>
                    <a:pt x="506" y="396"/>
                    <a:pt x="432" y="406"/>
                    <a:pt x="359" y="406"/>
                  </a:cubicBezTo>
                  <a:cubicBezTo>
                    <a:pt x="332" y="406"/>
                    <a:pt x="306" y="405"/>
                    <a:pt x="279" y="402"/>
                  </a:cubicBezTo>
                  <a:cubicBezTo>
                    <a:pt x="245" y="402"/>
                    <a:pt x="223" y="412"/>
                    <a:pt x="223" y="446"/>
                  </a:cubicBezTo>
                  <a:cubicBezTo>
                    <a:pt x="213" y="469"/>
                    <a:pt x="235" y="501"/>
                    <a:pt x="257" y="513"/>
                  </a:cubicBezTo>
                  <a:cubicBezTo>
                    <a:pt x="301" y="529"/>
                    <a:pt x="346" y="535"/>
                    <a:pt x="389" y="535"/>
                  </a:cubicBezTo>
                  <a:cubicBezTo>
                    <a:pt x="432" y="535"/>
                    <a:pt x="474" y="529"/>
                    <a:pt x="512" y="524"/>
                  </a:cubicBezTo>
                  <a:cubicBezTo>
                    <a:pt x="541" y="524"/>
                    <a:pt x="562" y="516"/>
                    <a:pt x="581" y="514"/>
                  </a:cubicBezTo>
                  <a:lnTo>
                    <a:pt x="581" y="514"/>
                  </a:lnTo>
                  <a:cubicBezTo>
                    <a:pt x="578" y="515"/>
                    <a:pt x="575" y="517"/>
                    <a:pt x="568" y="524"/>
                  </a:cubicBezTo>
                  <a:cubicBezTo>
                    <a:pt x="490" y="546"/>
                    <a:pt x="413" y="568"/>
                    <a:pt x="334" y="580"/>
                  </a:cubicBezTo>
                  <a:cubicBezTo>
                    <a:pt x="287" y="586"/>
                    <a:pt x="236" y="597"/>
                    <a:pt x="188" y="597"/>
                  </a:cubicBezTo>
                  <a:cubicBezTo>
                    <a:pt x="157" y="597"/>
                    <a:pt x="127" y="593"/>
                    <a:pt x="101" y="580"/>
                  </a:cubicBezTo>
                  <a:cubicBezTo>
                    <a:pt x="84" y="574"/>
                    <a:pt x="68" y="568"/>
                    <a:pt x="54" y="568"/>
                  </a:cubicBezTo>
                  <a:cubicBezTo>
                    <a:pt x="40" y="568"/>
                    <a:pt x="29" y="574"/>
                    <a:pt x="23" y="590"/>
                  </a:cubicBezTo>
                  <a:cubicBezTo>
                    <a:pt x="1" y="624"/>
                    <a:pt x="35" y="657"/>
                    <a:pt x="57" y="669"/>
                  </a:cubicBezTo>
                  <a:cubicBezTo>
                    <a:pt x="79" y="679"/>
                    <a:pt x="112" y="679"/>
                    <a:pt x="146" y="691"/>
                  </a:cubicBezTo>
                  <a:cubicBezTo>
                    <a:pt x="146" y="724"/>
                    <a:pt x="179" y="746"/>
                    <a:pt x="213" y="746"/>
                  </a:cubicBezTo>
                  <a:cubicBezTo>
                    <a:pt x="236" y="747"/>
                    <a:pt x="259" y="747"/>
                    <a:pt x="283" y="747"/>
                  </a:cubicBezTo>
                  <a:cubicBezTo>
                    <a:pt x="583" y="747"/>
                    <a:pt x="889" y="678"/>
                    <a:pt x="1147" y="513"/>
                  </a:cubicBezTo>
                  <a:cubicBezTo>
                    <a:pt x="1169" y="501"/>
                    <a:pt x="1147" y="457"/>
                    <a:pt x="1135" y="446"/>
                  </a:cubicBezTo>
                  <a:cubicBezTo>
                    <a:pt x="1119" y="438"/>
                    <a:pt x="1104" y="430"/>
                    <a:pt x="1084" y="430"/>
                  </a:cubicBezTo>
                  <a:cubicBezTo>
                    <a:pt x="1076" y="430"/>
                    <a:pt x="1067" y="432"/>
                    <a:pt x="1058" y="435"/>
                  </a:cubicBezTo>
                  <a:cubicBezTo>
                    <a:pt x="1024" y="446"/>
                    <a:pt x="991" y="457"/>
                    <a:pt x="957" y="479"/>
                  </a:cubicBezTo>
                  <a:cubicBezTo>
                    <a:pt x="1002" y="446"/>
                    <a:pt x="1046" y="424"/>
                    <a:pt x="1091" y="390"/>
                  </a:cubicBezTo>
                  <a:cubicBezTo>
                    <a:pt x="1125" y="368"/>
                    <a:pt x="1068" y="324"/>
                    <a:pt x="1024" y="324"/>
                  </a:cubicBezTo>
                  <a:cubicBezTo>
                    <a:pt x="1058" y="301"/>
                    <a:pt x="1091" y="279"/>
                    <a:pt x="1113" y="257"/>
                  </a:cubicBezTo>
                  <a:cubicBezTo>
                    <a:pt x="1135" y="235"/>
                    <a:pt x="1125" y="202"/>
                    <a:pt x="1102" y="179"/>
                  </a:cubicBezTo>
                  <a:cubicBezTo>
                    <a:pt x="1091" y="168"/>
                    <a:pt x="1074" y="163"/>
                    <a:pt x="1058" y="163"/>
                  </a:cubicBezTo>
                  <a:cubicBezTo>
                    <a:pt x="1041" y="163"/>
                    <a:pt x="1024" y="168"/>
                    <a:pt x="1013" y="179"/>
                  </a:cubicBezTo>
                  <a:cubicBezTo>
                    <a:pt x="980" y="202"/>
                    <a:pt x="947" y="224"/>
                    <a:pt x="924" y="235"/>
                  </a:cubicBezTo>
                  <a:cubicBezTo>
                    <a:pt x="980" y="190"/>
                    <a:pt x="1036" y="146"/>
                    <a:pt x="1080" y="79"/>
                  </a:cubicBezTo>
                  <a:cubicBezTo>
                    <a:pt x="1102" y="57"/>
                    <a:pt x="1091" y="34"/>
                    <a:pt x="1068" y="24"/>
                  </a:cubicBezTo>
                  <a:cubicBezTo>
                    <a:pt x="1055" y="10"/>
                    <a:pt x="1037" y="0"/>
                    <a:pt x="10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28" name="Google Shape;17828;p24"/>
            <p:cNvSpPr/>
            <p:nvPr/>
          </p:nvSpPr>
          <p:spPr>
            <a:xfrm flipH="1">
              <a:off x="-150796" y="239224"/>
              <a:ext cx="143763" cy="82450"/>
            </a:xfrm>
            <a:custGeom>
              <a:avLst/>
              <a:gdLst/>
              <a:ahLst/>
              <a:cxnLst/>
              <a:rect l="l" t="t" r="r" b="b"/>
              <a:pathLst>
                <a:path w="1782" h="1022" extrusionOk="0">
                  <a:moveTo>
                    <a:pt x="888" y="1"/>
                  </a:moveTo>
                  <a:cubicBezTo>
                    <a:pt x="881" y="1"/>
                    <a:pt x="874" y="2"/>
                    <a:pt x="868" y="5"/>
                  </a:cubicBezTo>
                  <a:cubicBezTo>
                    <a:pt x="712" y="16"/>
                    <a:pt x="568" y="61"/>
                    <a:pt x="434" y="149"/>
                  </a:cubicBezTo>
                  <a:cubicBezTo>
                    <a:pt x="378" y="183"/>
                    <a:pt x="312" y="228"/>
                    <a:pt x="256" y="272"/>
                  </a:cubicBezTo>
                  <a:cubicBezTo>
                    <a:pt x="256" y="283"/>
                    <a:pt x="256" y="295"/>
                    <a:pt x="245" y="295"/>
                  </a:cubicBezTo>
                  <a:cubicBezTo>
                    <a:pt x="167" y="339"/>
                    <a:pt x="89" y="384"/>
                    <a:pt x="22" y="439"/>
                  </a:cubicBezTo>
                  <a:cubicBezTo>
                    <a:pt x="0" y="461"/>
                    <a:pt x="12" y="483"/>
                    <a:pt x="34" y="505"/>
                  </a:cubicBezTo>
                  <a:cubicBezTo>
                    <a:pt x="40" y="519"/>
                    <a:pt x="55" y="524"/>
                    <a:pt x="70" y="524"/>
                  </a:cubicBezTo>
                  <a:cubicBezTo>
                    <a:pt x="81" y="524"/>
                    <a:pt x="92" y="521"/>
                    <a:pt x="101" y="517"/>
                  </a:cubicBezTo>
                  <a:cubicBezTo>
                    <a:pt x="145" y="505"/>
                    <a:pt x="178" y="483"/>
                    <a:pt x="223" y="461"/>
                  </a:cubicBezTo>
                  <a:lnTo>
                    <a:pt x="223" y="461"/>
                  </a:lnTo>
                  <a:cubicBezTo>
                    <a:pt x="196" y="497"/>
                    <a:pt x="242" y="534"/>
                    <a:pt x="279" y="534"/>
                  </a:cubicBezTo>
                  <a:cubicBezTo>
                    <a:pt x="287" y="534"/>
                    <a:pt x="295" y="532"/>
                    <a:pt x="301" y="528"/>
                  </a:cubicBezTo>
                  <a:cubicBezTo>
                    <a:pt x="323" y="528"/>
                    <a:pt x="334" y="517"/>
                    <a:pt x="345" y="517"/>
                  </a:cubicBezTo>
                  <a:cubicBezTo>
                    <a:pt x="356" y="517"/>
                    <a:pt x="356" y="517"/>
                    <a:pt x="356" y="528"/>
                  </a:cubicBezTo>
                  <a:cubicBezTo>
                    <a:pt x="368" y="539"/>
                    <a:pt x="390" y="539"/>
                    <a:pt x="401" y="539"/>
                  </a:cubicBezTo>
                  <a:cubicBezTo>
                    <a:pt x="467" y="517"/>
                    <a:pt x="523" y="483"/>
                    <a:pt x="579" y="450"/>
                  </a:cubicBezTo>
                  <a:lnTo>
                    <a:pt x="590" y="450"/>
                  </a:lnTo>
                  <a:cubicBezTo>
                    <a:pt x="590" y="470"/>
                    <a:pt x="615" y="497"/>
                    <a:pt x="643" y="497"/>
                  </a:cubicBezTo>
                  <a:cubicBezTo>
                    <a:pt x="648" y="497"/>
                    <a:pt x="652" y="496"/>
                    <a:pt x="657" y="495"/>
                  </a:cubicBezTo>
                  <a:cubicBezTo>
                    <a:pt x="668" y="483"/>
                    <a:pt x="679" y="483"/>
                    <a:pt x="690" y="472"/>
                  </a:cubicBezTo>
                  <a:cubicBezTo>
                    <a:pt x="690" y="483"/>
                    <a:pt x="701" y="495"/>
                    <a:pt x="701" y="505"/>
                  </a:cubicBezTo>
                  <a:cubicBezTo>
                    <a:pt x="690" y="505"/>
                    <a:pt x="679" y="505"/>
                    <a:pt x="679" y="517"/>
                  </a:cubicBezTo>
                  <a:cubicBezTo>
                    <a:pt x="645" y="528"/>
                    <a:pt x="668" y="561"/>
                    <a:pt x="701" y="561"/>
                  </a:cubicBezTo>
                  <a:cubicBezTo>
                    <a:pt x="701" y="580"/>
                    <a:pt x="723" y="598"/>
                    <a:pt x="743" y="598"/>
                  </a:cubicBezTo>
                  <a:cubicBezTo>
                    <a:pt x="748" y="598"/>
                    <a:pt x="752" y="597"/>
                    <a:pt x="757" y="594"/>
                  </a:cubicBezTo>
                  <a:cubicBezTo>
                    <a:pt x="857" y="572"/>
                    <a:pt x="957" y="561"/>
                    <a:pt x="1057" y="550"/>
                  </a:cubicBezTo>
                  <a:lnTo>
                    <a:pt x="1057" y="550"/>
                  </a:lnTo>
                  <a:cubicBezTo>
                    <a:pt x="1001" y="572"/>
                    <a:pt x="946" y="584"/>
                    <a:pt x="890" y="606"/>
                  </a:cubicBezTo>
                  <a:lnTo>
                    <a:pt x="857" y="606"/>
                  </a:lnTo>
                  <a:lnTo>
                    <a:pt x="845" y="617"/>
                  </a:lnTo>
                  <a:cubicBezTo>
                    <a:pt x="835" y="617"/>
                    <a:pt x="835" y="628"/>
                    <a:pt x="835" y="628"/>
                  </a:cubicBezTo>
                  <a:lnTo>
                    <a:pt x="801" y="628"/>
                  </a:lnTo>
                  <a:cubicBezTo>
                    <a:pt x="790" y="628"/>
                    <a:pt x="790" y="639"/>
                    <a:pt x="779" y="639"/>
                  </a:cubicBezTo>
                  <a:cubicBezTo>
                    <a:pt x="768" y="639"/>
                    <a:pt x="746" y="650"/>
                    <a:pt x="724" y="650"/>
                  </a:cubicBezTo>
                  <a:cubicBezTo>
                    <a:pt x="712" y="661"/>
                    <a:pt x="712" y="661"/>
                    <a:pt x="701" y="661"/>
                  </a:cubicBezTo>
                  <a:cubicBezTo>
                    <a:pt x="679" y="661"/>
                    <a:pt x="657" y="661"/>
                    <a:pt x="657" y="683"/>
                  </a:cubicBezTo>
                  <a:cubicBezTo>
                    <a:pt x="645" y="695"/>
                    <a:pt x="645" y="695"/>
                    <a:pt x="657" y="706"/>
                  </a:cubicBezTo>
                  <a:cubicBezTo>
                    <a:pt x="645" y="717"/>
                    <a:pt x="645" y="717"/>
                    <a:pt x="635" y="717"/>
                  </a:cubicBezTo>
                  <a:cubicBezTo>
                    <a:pt x="623" y="728"/>
                    <a:pt x="612" y="739"/>
                    <a:pt x="612" y="750"/>
                  </a:cubicBezTo>
                  <a:cubicBezTo>
                    <a:pt x="601" y="762"/>
                    <a:pt x="601" y="762"/>
                    <a:pt x="601" y="772"/>
                  </a:cubicBezTo>
                  <a:lnTo>
                    <a:pt x="601" y="795"/>
                  </a:lnTo>
                  <a:cubicBezTo>
                    <a:pt x="601" y="806"/>
                    <a:pt x="612" y="817"/>
                    <a:pt x="623" y="828"/>
                  </a:cubicBezTo>
                  <a:cubicBezTo>
                    <a:pt x="635" y="828"/>
                    <a:pt x="645" y="839"/>
                    <a:pt x="657" y="839"/>
                  </a:cubicBezTo>
                  <a:cubicBezTo>
                    <a:pt x="668" y="839"/>
                    <a:pt x="690" y="839"/>
                    <a:pt x="701" y="828"/>
                  </a:cubicBezTo>
                  <a:cubicBezTo>
                    <a:pt x="712" y="817"/>
                    <a:pt x="724" y="817"/>
                    <a:pt x="724" y="806"/>
                  </a:cubicBezTo>
                  <a:lnTo>
                    <a:pt x="724" y="795"/>
                  </a:lnTo>
                  <a:lnTo>
                    <a:pt x="734" y="806"/>
                  </a:lnTo>
                  <a:cubicBezTo>
                    <a:pt x="746" y="795"/>
                    <a:pt x="757" y="795"/>
                    <a:pt x="768" y="795"/>
                  </a:cubicBezTo>
                  <a:cubicBezTo>
                    <a:pt x="779" y="795"/>
                    <a:pt x="790" y="784"/>
                    <a:pt x="801" y="784"/>
                  </a:cubicBezTo>
                  <a:cubicBezTo>
                    <a:pt x="813" y="772"/>
                    <a:pt x="823" y="772"/>
                    <a:pt x="835" y="772"/>
                  </a:cubicBezTo>
                  <a:cubicBezTo>
                    <a:pt x="813" y="784"/>
                    <a:pt x="801" y="806"/>
                    <a:pt x="790" y="817"/>
                  </a:cubicBezTo>
                  <a:lnTo>
                    <a:pt x="790" y="851"/>
                  </a:lnTo>
                  <a:lnTo>
                    <a:pt x="813" y="873"/>
                  </a:lnTo>
                  <a:cubicBezTo>
                    <a:pt x="835" y="873"/>
                    <a:pt x="857" y="873"/>
                    <a:pt x="868" y="861"/>
                  </a:cubicBezTo>
                  <a:cubicBezTo>
                    <a:pt x="868" y="839"/>
                    <a:pt x="879" y="828"/>
                    <a:pt x="890" y="817"/>
                  </a:cubicBezTo>
                  <a:cubicBezTo>
                    <a:pt x="890" y="806"/>
                    <a:pt x="902" y="806"/>
                    <a:pt x="902" y="795"/>
                  </a:cubicBezTo>
                  <a:lnTo>
                    <a:pt x="902" y="806"/>
                  </a:lnTo>
                  <a:cubicBezTo>
                    <a:pt x="912" y="784"/>
                    <a:pt x="924" y="772"/>
                    <a:pt x="934" y="762"/>
                  </a:cubicBezTo>
                  <a:cubicBezTo>
                    <a:pt x="946" y="750"/>
                    <a:pt x="946" y="739"/>
                    <a:pt x="934" y="728"/>
                  </a:cubicBezTo>
                  <a:lnTo>
                    <a:pt x="946" y="728"/>
                  </a:lnTo>
                  <a:cubicBezTo>
                    <a:pt x="957" y="717"/>
                    <a:pt x="968" y="717"/>
                    <a:pt x="968" y="717"/>
                  </a:cubicBezTo>
                  <a:cubicBezTo>
                    <a:pt x="991" y="706"/>
                    <a:pt x="991" y="695"/>
                    <a:pt x="991" y="683"/>
                  </a:cubicBezTo>
                  <a:cubicBezTo>
                    <a:pt x="1090" y="650"/>
                    <a:pt x="1201" y="628"/>
                    <a:pt x="1302" y="606"/>
                  </a:cubicBezTo>
                  <a:lnTo>
                    <a:pt x="1302" y="606"/>
                  </a:lnTo>
                  <a:cubicBezTo>
                    <a:pt x="1290" y="617"/>
                    <a:pt x="1280" y="617"/>
                    <a:pt x="1268" y="628"/>
                  </a:cubicBezTo>
                  <a:lnTo>
                    <a:pt x="1135" y="695"/>
                  </a:lnTo>
                  <a:cubicBezTo>
                    <a:pt x="1046" y="750"/>
                    <a:pt x="957" y="806"/>
                    <a:pt x="879" y="873"/>
                  </a:cubicBezTo>
                  <a:cubicBezTo>
                    <a:pt x="857" y="884"/>
                    <a:pt x="868" y="906"/>
                    <a:pt x="879" y="917"/>
                  </a:cubicBezTo>
                  <a:lnTo>
                    <a:pt x="868" y="917"/>
                  </a:lnTo>
                  <a:cubicBezTo>
                    <a:pt x="835" y="928"/>
                    <a:pt x="845" y="973"/>
                    <a:pt x="857" y="995"/>
                  </a:cubicBezTo>
                  <a:cubicBezTo>
                    <a:pt x="873" y="1011"/>
                    <a:pt x="895" y="1022"/>
                    <a:pt x="919" y="1022"/>
                  </a:cubicBezTo>
                  <a:cubicBezTo>
                    <a:pt x="928" y="1022"/>
                    <a:pt x="937" y="1020"/>
                    <a:pt x="946" y="1017"/>
                  </a:cubicBezTo>
                  <a:cubicBezTo>
                    <a:pt x="1013" y="995"/>
                    <a:pt x="1068" y="973"/>
                    <a:pt x="1124" y="950"/>
                  </a:cubicBezTo>
                  <a:cubicBezTo>
                    <a:pt x="1135" y="962"/>
                    <a:pt x="1146" y="973"/>
                    <a:pt x="1157" y="973"/>
                  </a:cubicBezTo>
                  <a:cubicBezTo>
                    <a:pt x="1167" y="976"/>
                    <a:pt x="1177" y="977"/>
                    <a:pt x="1186" y="977"/>
                  </a:cubicBezTo>
                  <a:cubicBezTo>
                    <a:pt x="1209" y="977"/>
                    <a:pt x="1230" y="969"/>
                    <a:pt x="1246" y="962"/>
                  </a:cubicBezTo>
                  <a:cubicBezTo>
                    <a:pt x="1280" y="962"/>
                    <a:pt x="1302" y="950"/>
                    <a:pt x="1324" y="940"/>
                  </a:cubicBezTo>
                  <a:cubicBezTo>
                    <a:pt x="1369" y="928"/>
                    <a:pt x="1424" y="906"/>
                    <a:pt x="1468" y="884"/>
                  </a:cubicBezTo>
                  <a:cubicBezTo>
                    <a:pt x="1569" y="851"/>
                    <a:pt x="1646" y="806"/>
                    <a:pt x="1735" y="750"/>
                  </a:cubicBezTo>
                  <a:cubicBezTo>
                    <a:pt x="1782" y="713"/>
                    <a:pt x="1735" y="653"/>
                    <a:pt x="1687" y="653"/>
                  </a:cubicBezTo>
                  <a:cubicBezTo>
                    <a:pt x="1677" y="653"/>
                    <a:pt x="1667" y="656"/>
                    <a:pt x="1658" y="661"/>
                  </a:cubicBezTo>
                  <a:cubicBezTo>
                    <a:pt x="1658" y="661"/>
                    <a:pt x="1646" y="673"/>
                    <a:pt x="1636" y="673"/>
                  </a:cubicBezTo>
                  <a:cubicBezTo>
                    <a:pt x="1646" y="661"/>
                    <a:pt x="1669" y="650"/>
                    <a:pt x="1680" y="639"/>
                  </a:cubicBezTo>
                  <a:cubicBezTo>
                    <a:pt x="1702" y="628"/>
                    <a:pt x="1691" y="594"/>
                    <a:pt x="1669" y="572"/>
                  </a:cubicBezTo>
                  <a:lnTo>
                    <a:pt x="1669" y="550"/>
                  </a:lnTo>
                  <a:cubicBezTo>
                    <a:pt x="1669" y="528"/>
                    <a:pt x="1636" y="517"/>
                    <a:pt x="1613" y="517"/>
                  </a:cubicBezTo>
                  <a:cubicBezTo>
                    <a:pt x="1524" y="505"/>
                    <a:pt x="1446" y="505"/>
                    <a:pt x="1357" y="505"/>
                  </a:cubicBezTo>
                  <a:cubicBezTo>
                    <a:pt x="1346" y="495"/>
                    <a:pt x="1335" y="483"/>
                    <a:pt x="1324" y="483"/>
                  </a:cubicBezTo>
                  <a:lnTo>
                    <a:pt x="1424" y="483"/>
                  </a:lnTo>
                  <a:cubicBezTo>
                    <a:pt x="1435" y="483"/>
                    <a:pt x="1458" y="472"/>
                    <a:pt x="1458" y="450"/>
                  </a:cubicBezTo>
                  <a:cubicBezTo>
                    <a:pt x="1446" y="439"/>
                    <a:pt x="1424" y="428"/>
                    <a:pt x="1413" y="416"/>
                  </a:cubicBezTo>
                  <a:lnTo>
                    <a:pt x="1335" y="416"/>
                  </a:lnTo>
                  <a:cubicBezTo>
                    <a:pt x="1369" y="416"/>
                    <a:pt x="1391" y="406"/>
                    <a:pt x="1424" y="406"/>
                  </a:cubicBezTo>
                  <a:cubicBezTo>
                    <a:pt x="1480" y="406"/>
                    <a:pt x="1458" y="339"/>
                    <a:pt x="1413" y="339"/>
                  </a:cubicBezTo>
                  <a:cubicBezTo>
                    <a:pt x="1313" y="339"/>
                    <a:pt x="1213" y="339"/>
                    <a:pt x="1112" y="350"/>
                  </a:cubicBezTo>
                  <a:cubicBezTo>
                    <a:pt x="1112" y="339"/>
                    <a:pt x="1102" y="317"/>
                    <a:pt x="1079" y="317"/>
                  </a:cubicBezTo>
                  <a:cubicBezTo>
                    <a:pt x="957" y="317"/>
                    <a:pt x="835" y="339"/>
                    <a:pt x="724" y="384"/>
                  </a:cubicBezTo>
                  <a:cubicBezTo>
                    <a:pt x="734" y="372"/>
                    <a:pt x="746" y="372"/>
                    <a:pt x="757" y="361"/>
                  </a:cubicBezTo>
                  <a:cubicBezTo>
                    <a:pt x="823" y="339"/>
                    <a:pt x="890" y="327"/>
                    <a:pt x="968" y="317"/>
                  </a:cubicBezTo>
                  <a:cubicBezTo>
                    <a:pt x="1053" y="304"/>
                    <a:pt x="1139" y="298"/>
                    <a:pt x="1224" y="298"/>
                  </a:cubicBezTo>
                  <a:cubicBezTo>
                    <a:pt x="1283" y="298"/>
                    <a:pt x="1343" y="301"/>
                    <a:pt x="1402" y="305"/>
                  </a:cubicBezTo>
                  <a:cubicBezTo>
                    <a:pt x="1458" y="305"/>
                    <a:pt x="1446" y="238"/>
                    <a:pt x="1402" y="238"/>
                  </a:cubicBezTo>
                  <a:cubicBezTo>
                    <a:pt x="1320" y="222"/>
                    <a:pt x="1233" y="212"/>
                    <a:pt x="1143" y="212"/>
                  </a:cubicBezTo>
                  <a:cubicBezTo>
                    <a:pt x="1111" y="212"/>
                    <a:pt x="1078" y="213"/>
                    <a:pt x="1046" y="216"/>
                  </a:cubicBezTo>
                  <a:cubicBezTo>
                    <a:pt x="1201" y="183"/>
                    <a:pt x="1369" y="161"/>
                    <a:pt x="1524" y="161"/>
                  </a:cubicBezTo>
                  <a:cubicBezTo>
                    <a:pt x="1602" y="161"/>
                    <a:pt x="1569" y="72"/>
                    <a:pt x="1502" y="61"/>
                  </a:cubicBezTo>
                  <a:cubicBezTo>
                    <a:pt x="1413" y="61"/>
                    <a:pt x="1335" y="61"/>
                    <a:pt x="1246" y="72"/>
                  </a:cubicBezTo>
                  <a:cubicBezTo>
                    <a:pt x="1235" y="50"/>
                    <a:pt x="1213" y="38"/>
                    <a:pt x="1201" y="38"/>
                  </a:cubicBezTo>
                  <a:cubicBezTo>
                    <a:pt x="1112" y="50"/>
                    <a:pt x="1013" y="61"/>
                    <a:pt x="924" y="72"/>
                  </a:cubicBezTo>
                  <a:cubicBezTo>
                    <a:pt x="934" y="61"/>
                    <a:pt x="946" y="50"/>
                    <a:pt x="934" y="28"/>
                  </a:cubicBezTo>
                  <a:cubicBezTo>
                    <a:pt x="927" y="11"/>
                    <a:pt x="907" y="1"/>
                    <a:pt x="8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29" name="Google Shape;17829;p24"/>
            <p:cNvSpPr/>
            <p:nvPr/>
          </p:nvSpPr>
          <p:spPr>
            <a:xfrm flipH="1">
              <a:off x="-101343" y="244630"/>
              <a:ext cx="81804" cy="26461"/>
            </a:xfrm>
            <a:custGeom>
              <a:avLst/>
              <a:gdLst/>
              <a:ahLst/>
              <a:cxnLst/>
              <a:rect l="l" t="t" r="r" b="b"/>
              <a:pathLst>
                <a:path w="1014" h="328" extrusionOk="0">
                  <a:moveTo>
                    <a:pt x="376" y="0"/>
                  </a:moveTo>
                  <a:cubicBezTo>
                    <a:pt x="370" y="0"/>
                    <a:pt x="363" y="2"/>
                    <a:pt x="357" y="5"/>
                  </a:cubicBezTo>
                  <a:cubicBezTo>
                    <a:pt x="302" y="27"/>
                    <a:pt x="246" y="50"/>
                    <a:pt x="179" y="82"/>
                  </a:cubicBezTo>
                  <a:cubicBezTo>
                    <a:pt x="157" y="94"/>
                    <a:pt x="124" y="105"/>
                    <a:pt x="101" y="127"/>
                  </a:cubicBezTo>
                  <a:cubicBezTo>
                    <a:pt x="68" y="139"/>
                    <a:pt x="35" y="161"/>
                    <a:pt x="23" y="194"/>
                  </a:cubicBezTo>
                  <a:cubicBezTo>
                    <a:pt x="23" y="216"/>
                    <a:pt x="35" y="228"/>
                    <a:pt x="57" y="238"/>
                  </a:cubicBezTo>
                  <a:lnTo>
                    <a:pt x="45" y="238"/>
                  </a:lnTo>
                  <a:cubicBezTo>
                    <a:pt x="35" y="250"/>
                    <a:pt x="23" y="250"/>
                    <a:pt x="12" y="272"/>
                  </a:cubicBezTo>
                  <a:cubicBezTo>
                    <a:pt x="1" y="294"/>
                    <a:pt x="35" y="327"/>
                    <a:pt x="57" y="327"/>
                  </a:cubicBezTo>
                  <a:cubicBezTo>
                    <a:pt x="79" y="327"/>
                    <a:pt x="90" y="317"/>
                    <a:pt x="101" y="317"/>
                  </a:cubicBezTo>
                  <a:cubicBezTo>
                    <a:pt x="112" y="305"/>
                    <a:pt x="124" y="305"/>
                    <a:pt x="134" y="294"/>
                  </a:cubicBezTo>
                  <a:cubicBezTo>
                    <a:pt x="157" y="283"/>
                    <a:pt x="168" y="272"/>
                    <a:pt x="190" y="260"/>
                  </a:cubicBezTo>
                  <a:cubicBezTo>
                    <a:pt x="201" y="272"/>
                    <a:pt x="213" y="272"/>
                    <a:pt x="223" y="272"/>
                  </a:cubicBezTo>
                  <a:cubicBezTo>
                    <a:pt x="235" y="260"/>
                    <a:pt x="257" y="250"/>
                    <a:pt x="279" y="250"/>
                  </a:cubicBezTo>
                  <a:lnTo>
                    <a:pt x="290" y="250"/>
                  </a:lnTo>
                  <a:cubicBezTo>
                    <a:pt x="299" y="266"/>
                    <a:pt x="319" y="276"/>
                    <a:pt x="337" y="276"/>
                  </a:cubicBezTo>
                  <a:cubicBezTo>
                    <a:pt x="344" y="276"/>
                    <a:pt x="351" y="275"/>
                    <a:pt x="357" y="272"/>
                  </a:cubicBezTo>
                  <a:cubicBezTo>
                    <a:pt x="490" y="228"/>
                    <a:pt x="635" y="205"/>
                    <a:pt x="769" y="171"/>
                  </a:cubicBezTo>
                  <a:cubicBezTo>
                    <a:pt x="791" y="171"/>
                    <a:pt x="802" y="149"/>
                    <a:pt x="791" y="127"/>
                  </a:cubicBezTo>
                  <a:cubicBezTo>
                    <a:pt x="858" y="116"/>
                    <a:pt x="924" y="105"/>
                    <a:pt x="991" y="105"/>
                  </a:cubicBezTo>
                  <a:cubicBezTo>
                    <a:pt x="1002" y="105"/>
                    <a:pt x="1013" y="82"/>
                    <a:pt x="1013" y="72"/>
                  </a:cubicBezTo>
                  <a:cubicBezTo>
                    <a:pt x="1002" y="50"/>
                    <a:pt x="980" y="38"/>
                    <a:pt x="957" y="38"/>
                  </a:cubicBezTo>
                  <a:cubicBezTo>
                    <a:pt x="924" y="35"/>
                    <a:pt x="891" y="34"/>
                    <a:pt x="858" y="34"/>
                  </a:cubicBezTo>
                  <a:cubicBezTo>
                    <a:pt x="758" y="34"/>
                    <a:pt x="657" y="46"/>
                    <a:pt x="557" y="72"/>
                  </a:cubicBezTo>
                  <a:cubicBezTo>
                    <a:pt x="490" y="82"/>
                    <a:pt x="424" y="105"/>
                    <a:pt x="368" y="127"/>
                  </a:cubicBezTo>
                  <a:cubicBezTo>
                    <a:pt x="346" y="127"/>
                    <a:pt x="312" y="139"/>
                    <a:pt x="290" y="149"/>
                  </a:cubicBezTo>
                  <a:lnTo>
                    <a:pt x="268" y="149"/>
                  </a:lnTo>
                  <a:cubicBezTo>
                    <a:pt x="257" y="149"/>
                    <a:pt x="246" y="161"/>
                    <a:pt x="235" y="161"/>
                  </a:cubicBezTo>
                  <a:lnTo>
                    <a:pt x="246" y="149"/>
                  </a:lnTo>
                  <a:cubicBezTo>
                    <a:pt x="302" y="116"/>
                    <a:pt x="357" y="94"/>
                    <a:pt x="413" y="60"/>
                  </a:cubicBezTo>
                  <a:cubicBezTo>
                    <a:pt x="424" y="50"/>
                    <a:pt x="424" y="27"/>
                    <a:pt x="413" y="16"/>
                  </a:cubicBezTo>
                  <a:cubicBezTo>
                    <a:pt x="405" y="8"/>
                    <a:pt x="391" y="0"/>
                    <a:pt x="3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30" name="Google Shape;17830;p24"/>
            <p:cNvSpPr/>
            <p:nvPr/>
          </p:nvSpPr>
          <p:spPr>
            <a:xfrm flipH="1">
              <a:off x="-97713" y="279966"/>
              <a:ext cx="968" cy="968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2" y="0"/>
                  </a:moveTo>
                  <a:lnTo>
                    <a:pt x="0" y="12"/>
                  </a:lnTo>
                  <a:cubicBezTo>
                    <a:pt x="0" y="12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31" name="Google Shape;17831;p24"/>
            <p:cNvSpPr/>
            <p:nvPr/>
          </p:nvSpPr>
          <p:spPr>
            <a:xfrm flipH="1">
              <a:off x="-104006" y="266815"/>
              <a:ext cx="35981" cy="15974"/>
            </a:xfrm>
            <a:custGeom>
              <a:avLst/>
              <a:gdLst/>
              <a:ahLst/>
              <a:cxnLst/>
              <a:rect l="l" t="t" r="r" b="b"/>
              <a:pathLst>
                <a:path w="446" h="198" extrusionOk="0">
                  <a:moveTo>
                    <a:pt x="293" y="1"/>
                  </a:moveTo>
                  <a:cubicBezTo>
                    <a:pt x="267" y="1"/>
                    <a:pt x="240" y="3"/>
                    <a:pt x="212" y="8"/>
                  </a:cubicBezTo>
                  <a:cubicBezTo>
                    <a:pt x="156" y="8"/>
                    <a:pt x="89" y="19"/>
                    <a:pt x="34" y="30"/>
                  </a:cubicBezTo>
                  <a:cubicBezTo>
                    <a:pt x="12" y="30"/>
                    <a:pt x="1" y="52"/>
                    <a:pt x="12" y="74"/>
                  </a:cubicBezTo>
                  <a:cubicBezTo>
                    <a:pt x="21" y="93"/>
                    <a:pt x="45" y="111"/>
                    <a:pt x="66" y="111"/>
                  </a:cubicBezTo>
                  <a:cubicBezTo>
                    <a:pt x="71" y="111"/>
                    <a:pt x="75" y="110"/>
                    <a:pt x="79" y="108"/>
                  </a:cubicBezTo>
                  <a:lnTo>
                    <a:pt x="134" y="108"/>
                  </a:lnTo>
                  <a:cubicBezTo>
                    <a:pt x="146" y="119"/>
                    <a:pt x="168" y="130"/>
                    <a:pt x="190" y="130"/>
                  </a:cubicBezTo>
                  <a:lnTo>
                    <a:pt x="223" y="130"/>
                  </a:lnTo>
                  <a:cubicBezTo>
                    <a:pt x="212" y="141"/>
                    <a:pt x="212" y="153"/>
                    <a:pt x="223" y="163"/>
                  </a:cubicBezTo>
                  <a:cubicBezTo>
                    <a:pt x="235" y="175"/>
                    <a:pt x="245" y="186"/>
                    <a:pt x="257" y="186"/>
                  </a:cubicBezTo>
                  <a:cubicBezTo>
                    <a:pt x="267" y="197"/>
                    <a:pt x="267" y="197"/>
                    <a:pt x="279" y="197"/>
                  </a:cubicBezTo>
                  <a:cubicBezTo>
                    <a:pt x="290" y="197"/>
                    <a:pt x="301" y="197"/>
                    <a:pt x="301" y="186"/>
                  </a:cubicBezTo>
                  <a:cubicBezTo>
                    <a:pt x="312" y="186"/>
                    <a:pt x="323" y="186"/>
                    <a:pt x="334" y="175"/>
                  </a:cubicBezTo>
                  <a:lnTo>
                    <a:pt x="356" y="175"/>
                  </a:lnTo>
                  <a:cubicBezTo>
                    <a:pt x="379" y="163"/>
                    <a:pt x="390" y="163"/>
                    <a:pt x="401" y="153"/>
                  </a:cubicBezTo>
                  <a:lnTo>
                    <a:pt x="412" y="153"/>
                  </a:lnTo>
                  <a:cubicBezTo>
                    <a:pt x="423" y="153"/>
                    <a:pt x="435" y="141"/>
                    <a:pt x="435" y="141"/>
                  </a:cubicBezTo>
                  <a:cubicBezTo>
                    <a:pt x="445" y="130"/>
                    <a:pt x="445" y="119"/>
                    <a:pt x="435" y="119"/>
                  </a:cubicBezTo>
                  <a:cubicBezTo>
                    <a:pt x="435" y="97"/>
                    <a:pt x="412" y="86"/>
                    <a:pt x="401" y="86"/>
                  </a:cubicBezTo>
                  <a:lnTo>
                    <a:pt x="401" y="74"/>
                  </a:lnTo>
                  <a:lnTo>
                    <a:pt x="412" y="74"/>
                  </a:lnTo>
                  <a:cubicBezTo>
                    <a:pt x="435" y="64"/>
                    <a:pt x="412" y="30"/>
                    <a:pt x="401" y="19"/>
                  </a:cubicBezTo>
                  <a:cubicBezTo>
                    <a:pt x="368" y="6"/>
                    <a:pt x="332" y="1"/>
                    <a:pt x="2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32" name="Google Shape;17832;p24"/>
            <p:cNvSpPr/>
            <p:nvPr/>
          </p:nvSpPr>
          <p:spPr>
            <a:xfrm flipH="1">
              <a:off x="-128289" y="284483"/>
              <a:ext cx="35174" cy="7261"/>
            </a:xfrm>
            <a:custGeom>
              <a:avLst/>
              <a:gdLst/>
              <a:ahLst/>
              <a:cxnLst/>
              <a:rect l="l" t="t" r="r" b="b"/>
              <a:pathLst>
                <a:path w="436" h="90" extrusionOk="0">
                  <a:moveTo>
                    <a:pt x="213" y="0"/>
                  </a:moveTo>
                  <a:cubicBezTo>
                    <a:pt x="157" y="0"/>
                    <a:pt x="101" y="11"/>
                    <a:pt x="45" y="11"/>
                  </a:cubicBezTo>
                  <a:cubicBezTo>
                    <a:pt x="23" y="11"/>
                    <a:pt x="1" y="23"/>
                    <a:pt x="12" y="45"/>
                  </a:cubicBezTo>
                  <a:cubicBezTo>
                    <a:pt x="12" y="67"/>
                    <a:pt x="45" y="89"/>
                    <a:pt x="68" y="89"/>
                  </a:cubicBezTo>
                  <a:lnTo>
                    <a:pt x="235" y="89"/>
                  </a:lnTo>
                  <a:cubicBezTo>
                    <a:pt x="290" y="78"/>
                    <a:pt x="346" y="78"/>
                    <a:pt x="401" y="67"/>
                  </a:cubicBezTo>
                  <a:cubicBezTo>
                    <a:pt x="435" y="56"/>
                    <a:pt x="413" y="11"/>
                    <a:pt x="391" y="11"/>
                  </a:cubicBezTo>
                  <a:cubicBezTo>
                    <a:pt x="357" y="0"/>
                    <a:pt x="324" y="0"/>
                    <a:pt x="3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33" name="Google Shape;17833;p24"/>
            <p:cNvSpPr/>
            <p:nvPr/>
          </p:nvSpPr>
          <p:spPr>
            <a:xfrm flipH="1">
              <a:off x="-140794" y="291422"/>
              <a:ext cx="38643" cy="18475"/>
            </a:xfrm>
            <a:custGeom>
              <a:avLst/>
              <a:gdLst/>
              <a:ahLst/>
              <a:cxnLst/>
              <a:rect l="l" t="t" r="r" b="b"/>
              <a:pathLst>
                <a:path w="479" h="229" extrusionOk="0">
                  <a:moveTo>
                    <a:pt x="325" y="0"/>
                  </a:moveTo>
                  <a:cubicBezTo>
                    <a:pt x="291" y="0"/>
                    <a:pt x="257" y="3"/>
                    <a:pt x="223" y="3"/>
                  </a:cubicBezTo>
                  <a:cubicBezTo>
                    <a:pt x="156" y="3"/>
                    <a:pt x="89" y="14"/>
                    <a:pt x="34" y="14"/>
                  </a:cubicBezTo>
                  <a:cubicBezTo>
                    <a:pt x="12" y="14"/>
                    <a:pt x="0" y="36"/>
                    <a:pt x="12" y="48"/>
                  </a:cubicBezTo>
                  <a:cubicBezTo>
                    <a:pt x="12" y="70"/>
                    <a:pt x="34" y="81"/>
                    <a:pt x="56" y="81"/>
                  </a:cubicBezTo>
                  <a:lnTo>
                    <a:pt x="289" y="81"/>
                  </a:lnTo>
                  <a:cubicBezTo>
                    <a:pt x="245" y="92"/>
                    <a:pt x="200" y="103"/>
                    <a:pt x="167" y="115"/>
                  </a:cubicBezTo>
                  <a:cubicBezTo>
                    <a:pt x="134" y="115"/>
                    <a:pt x="123" y="137"/>
                    <a:pt x="134" y="170"/>
                  </a:cubicBezTo>
                  <a:cubicBezTo>
                    <a:pt x="145" y="170"/>
                    <a:pt x="145" y="181"/>
                    <a:pt x="156" y="181"/>
                  </a:cubicBezTo>
                  <a:lnTo>
                    <a:pt x="156" y="192"/>
                  </a:lnTo>
                  <a:cubicBezTo>
                    <a:pt x="165" y="210"/>
                    <a:pt x="189" y="229"/>
                    <a:pt x="216" y="229"/>
                  </a:cubicBezTo>
                  <a:cubicBezTo>
                    <a:pt x="222" y="229"/>
                    <a:pt x="228" y="228"/>
                    <a:pt x="234" y="226"/>
                  </a:cubicBezTo>
                  <a:cubicBezTo>
                    <a:pt x="279" y="226"/>
                    <a:pt x="323" y="204"/>
                    <a:pt x="368" y="192"/>
                  </a:cubicBezTo>
                  <a:cubicBezTo>
                    <a:pt x="390" y="181"/>
                    <a:pt x="401" y="170"/>
                    <a:pt x="423" y="159"/>
                  </a:cubicBezTo>
                  <a:cubicBezTo>
                    <a:pt x="434" y="159"/>
                    <a:pt x="445" y="148"/>
                    <a:pt x="457" y="137"/>
                  </a:cubicBezTo>
                  <a:lnTo>
                    <a:pt x="479" y="115"/>
                  </a:lnTo>
                  <a:lnTo>
                    <a:pt x="479" y="92"/>
                  </a:lnTo>
                  <a:cubicBezTo>
                    <a:pt x="479" y="81"/>
                    <a:pt x="467" y="70"/>
                    <a:pt x="467" y="59"/>
                  </a:cubicBezTo>
                  <a:cubicBezTo>
                    <a:pt x="457" y="59"/>
                    <a:pt x="457" y="59"/>
                    <a:pt x="445" y="48"/>
                  </a:cubicBezTo>
                  <a:lnTo>
                    <a:pt x="445" y="36"/>
                  </a:lnTo>
                  <a:cubicBezTo>
                    <a:pt x="445" y="26"/>
                    <a:pt x="434" y="14"/>
                    <a:pt x="423" y="14"/>
                  </a:cubicBezTo>
                  <a:cubicBezTo>
                    <a:pt x="390" y="3"/>
                    <a:pt x="357" y="0"/>
                    <a:pt x="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34" name="Google Shape;17834;p24"/>
            <p:cNvSpPr/>
            <p:nvPr/>
          </p:nvSpPr>
          <p:spPr>
            <a:xfrm flipH="1">
              <a:off x="-147087" y="312801"/>
              <a:ext cx="48566" cy="39611"/>
            </a:xfrm>
            <a:custGeom>
              <a:avLst/>
              <a:gdLst/>
              <a:ahLst/>
              <a:cxnLst/>
              <a:rect l="l" t="t" r="r" b="b"/>
              <a:pathLst>
                <a:path w="602" h="491" extrusionOk="0">
                  <a:moveTo>
                    <a:pt x="410" y="1"/>
                  </a:moveTo>
                  <a:cubicBezTo>
                    <a:pt x="403" y="1"/>
                    <a:pt x="396" y="2"/>
                    <a:pt x="390" y="5"/>
                  </a:cubicBezTo>
                  <a:cubicBezTo>
                    <a:pt x="334" y="28"/>
                    <a:pt x="279" y="50"/>
                    <a:pt x="235" y="72"/>
                  </a:cubicBezTo>
                  <a:cubicBezTo>
                    <a:pt x="223" y="72"/>
                    <a:pt x="212" y="83"/>
                    <a:pt x="212" y="94"/>
                  </a:cubicBezTo>
                  <a:lnTo>
                    <a:pt x="212" y="105"/>
                  </a:lnTo>
                  <a:cubicBezTo>
                    <a:pt x="201" y="105"/>
                    <a:pt x="201" y="117"/>
                    <a:pt x="190" y="127"/>
                  </a:cubicBezTo>
                  <a:cubicBezTo>
                    <a:pt x="190" y="139"/>
                    <a:pt x="190" y="150"/>
                    <a:pt x="201" y="161"/>
                  </a:cubicBezTo>
                  <a:cubicBezTo>
                    <a:pt x="201" y="172"/>
                    <a:pt x="212" y="172"/>
                    <a:pt x="212" y="183"/>
                  </a:cubicBezTo>
                  <a:cubicBezTo>
                    <a:pt x="223" y="194"/>
                    <a:pt x="235" y="194"/>
                    <a:pt x="257" y="194"/>
                  </a:cubicBezTo>
                  <a:lnTo>
                    <a:pt x="257" y="206"/>
                  </a:lnTo>
                  <a:cubicBezTo>
                    <a:pt x="245" y="216"/>
                    <a:pt x="235" y="216"/>
                    <a:pt x="212" y="228"/>
                  </a:cubicBezTo>
                  <a:cubicBezTo>
                    <a:pt x="179" y="238"/>
                    <a:pt x="134" y="250"/>
                    <a:pt x="112" y="295"/>
                  </a:cubicBezTo>
                  <a:cubicBezTo>
                    <a:pt x="101" y="327"/>
                    <a:pt x="146" y="372"/>
                    <a:pt x="179" y="372"/>
                  </a:cubicBezTo>
                  <a:cubicBezTo>
                    <a:pt x="201" y="372"/>
                    <a:pt x="212" y="372"/>
                    <a:pt x="234" y="362"/>
                  </a:cubicBezTo>
                  <a:lnTo>
                    <a:pt x="234" y="362"/>
                  </a:lnTo>
                  <a:cubicBezTo>
                    <a:pt x="212" y="372"/>
                    <a:pt x="201" y="372"/>
                    <a:pt x="190" y="372"/>
                  </a:cubicBezTo>
                  <a:cubicBezTo>
                    <a:pt x="168" y="384"/>
                    <a:pt x="146" y="384"/>
                    <a:pt x="123" y="394"/>
                  </a:cubicBezTo>
                  <a:lnTo>
                    <a:pt x="90" y="394"/>
                  </a:lnTo>
                  <a:cubicBezTo>
                    <a:pt x="81" y="390"/>
                    <a:pt x="68" y="387"/>
                    <a:pt x="55" y="387"/>
                  </a:cubicBezTo>
                  <a:cubicBezTo>
                    <a:pt x="37" y="387"/>
                    <a:pt x="19" y="393"/>
                    <a:pt x="12" y="406"/>
                  </a:cubicBezTo>
                  <a:cubicBezTo>
                    <a:pt x="1" y="439"/>
                    <a:pt x="23" y="461"/>
                    <a:pt x="45" y="473"/>
                  </a:cubicBezTo>
                  <a:cubicBezTo>
                    <a:pt x="69" y="487"/>
                    <a:pt x="95" y="491"/>
                    <a:pt x="121" y="491"/>
                  </a:cubicBezTo>
                  <a:cubicBezTo>
                    <a:pt x="156" y="491"/>
                    <a:pt x="191" y="483"/>
                    <a:pt x="223" y="483"/>
                  </a:cubicBezTo>
                  <a:cubicBezTo>
                    <a:pt x="257" y="473"/>
                    <a:pt x="279" y="473"/>
                    <a:pt x="301" y="461"/>
                  </a:cubicBezTo>
                  <a:cubicBezTo>
                    <a:pt x="334" y="450"/>
                    <a:pt x="368" y="450"/>
                    <a:pt x="390" y="439"/>
                  </a:cubicBezTo>
                  <a:cubicBezTo>
                    <a:pt x="413" y="428"/>
                    <a:pt x="413" y="394"/>
                    <a:pt x="401" y="372"/>
                  </a:cubicBezTo>
                  <a:cubicBezTo>
                    <a:pt x="401" y="361"/>
                    <a:pt x="390" y="361"/>
                    <a:pt x="379" y="350"/>
                  </a:cubicBezTo>
                  <a:cubicBezTo>
                    <a:pt x="435" y="339"/>
                    <a:pt x="502" y="339"/>
                    <a:pt x="546" y="305"/>
                  </a:cubicBezTo>
                  <a:cubicBezTo>
                    <a:pt x="601" y="272"/>
                    <a:pt x="546" y="216"/>
                    <a:pt x="502" y="216"/>
                  </a:cubicBezTo>
                  <a:lnTo>
                    <a:pt x="446" y="216"/>
                  </a:lnTo>
                  <a:cubicBezTo>
                    <a:pt x="435" y="216"/>
                    <a:pt x="423" y="216"/>
                    <a:pt x="413" y="228"/>
                  </a:cubicBezTo>
                  <a:lnTo>
                    <a:pt x="379" y="228"/>
                  </a:lnTo>
                  <a:cubicBezTo>
                    <a:pt x="401" y="216"/>
                    <a:pt x="401" y="206"/>
                    <a:pt x="390" y="183"/>
                  </a:cubicBezTo>
                  <a:lnTo>
                    <a:pt x="413" y="183"/>
                  </a:lnTo>
                  <a:cubicBezTo>
                    <a:pt x="435" y="172"/>
                    <a:pt x="435" y="139"/>
                    <a:pt x="413" y="127"/>
                  </a:cubicBezTo>
                  <a:lnTo>
                    <a:pt x="413" y="117"/>
                  </a:lnTo>
                  <a:cubicBezTo>
                    <a:pt x="423" y="105"/>
                    <a:pt x="435" y="94"/>
                    <a:pt x="457" y="94"/>
                  </a:cubicBezTo>
                  <a:cubicBezTo>
                    <a:pt x="468" y="83"/>
                    <a:pt x="468" y="72"/>
                    <a:pt x="479" y="61"/>
                  </a:cubicBezTo>
                  <a:cubicBezTo>
                    <a:pt x="479" y="50"/>
                    <a:pt x="468" y="38"/>
                    <a:pt x="468" y="28"/>
                  </a:cubicBezTo>
                  <a:cubicBezTo>
                    <a:pt x="452" y="11"/>
                    <a:pt x="430" y="1"/>
                    <a:pt x="4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35" name="Google Shape;17835;p24"/>
            <p:cNvSpPr/>
            <p:nvPr/>
          </p:nvSpPr>
          <p:spPr>
            <a:xfrm flipH="1">
              <a:off x="-127320" y="263830"/>
              <a:ext cx="127467" cy="99069"/>
            </a:xfrm>
            <a:custGeom>
              <a:avLst/>
              <a:gdLst/>
              <a:ahLst/>
              <a:cxnLst/>
              <a:rect l="l" t="t" r="r" b="b"/>
              <a:pathLst>
                <a:path w="1580" h="1228" extrusionOk="0">
                  <a:moveTo>
                    <a:pt x="708" y="1"/>
                  </a:moveTo>
                  <a:cubicBezTo>
                    <a:pt x="594" y="1"/>
                    <a:pt x="478" y="15"/>
                    <a:pt x="368" y="45"/>
                  </a:cubicBezTo>
                  <a:cubicBezTo>
                    <a:pt x="289" y="67"/>
                    <a:pt x="190" y="111"/>
                    <a:pt x="123" y="178"/>
                  </a:cubicBezTo>
                  <a:cubicBezTo>
                    <a:pt x="111" y="178"/>
                    <a:pt x="111" y="178"/>
                    <a:pt x="111" y="190"/>
                  </a:cubicBezTo>
                  <a:cubicBezTo>
                    <a:pt x="0" y="279"/>
                    <a:pt x="0" y="434"/>
                    <a:pt x="56" y="568"/>
                  </a:cubicBezTo>
                  <a:cubicBezTo>
                    <a:pt x="111" y="712"/>
                    <a:pt x="212" y="857"/>
                    <a:pt x="323" y="968"/>
                  </a:cubicBezTo>
                  <a:cubicBezTo>
                    <a:pt x="481" y="1126"/>
                    <a:pt x="688" y="1228"/>
                    <a:pt x="904" y="1228"/>
                  </a:cubicBezTo>
                  <a:cubicBezTo>
                    <a:pt x="977" y="1228"/>
                    <a:pt x="1051" y="1216"/>
                    <a:pt x="1124" y="1191"/>
                  </a:cubicBezTo>
                  <a:cubicBezTo>
                    <a:pt x="1391" y="1102"/>
                    <a:pt x="1580" y="801"/>
                    <a:pt x="1502" y="523"/>
                  </a:cubicBezTo>
                  <a:cubicBezTo>
                    <a:pt x="1424" y="234"/>
                    <a:pt x="1157" y="56"/>
                    <a:pt x="879" y="12"/>
                  </a:cubicBezTo>
                  <a:cubicBezTo>
                    <a:pt x="823" y="4"/>
                    <a:pt x="766" y="1"/>
                    <a:pt x="7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36" name="Google Shape;17836;p24"/>
            <p:cNvSpPr/>
            <p:nvPr/>
          </p:nvSpPr>
          <p:spPr>
            <a:xfrm flipH="1">
              <a:off x="-162817" y="224541"/>
              <a:ext cx="173774" cy="161511"/>
            </a:xfrm>
            <a:custGeom>
              <a:avLst/>
              <a:gdLst/>
              <a:ahLst/>
              <a:cxnLst/>
              <a:rect l="l" t="t" r="r" b="b"/>
              <a:pathLst>
                <a:path w="2154" h="2002" extrusionOk="0">
                  <a:moveTo>
                    <a:pt x="760" y="95"/>
                  </a:moveTo>
                  <a:cubicBezTo>
                    <a:pt x="788" y="95"/>
                    <a:pt x="817" y="96"/>
                    <a:pt x="846" y="98"/>
                  </a:cubicBezTo>
                  <a:cubicBezTo>
                    <a:pt x="791" y="109"/>
                    <a:pt x="746" y="109"/>
                    <a:pt x="702" y="121"/>
                  </a:cubicBezTo>
                  <a:cubicBezTo>
                    <a:pt x="680" y="121"/>
                    <a:pt x="668" y="121"/>
                    <a:pt x="657" y="131"/>
                  </a:cubicBezTo>
                  <a:lnTo>
                    <a:pt x="635" y="131"/>
                  </a:lnTo>
                  <a:cubicBezTo>
                    <a:pt x="601" y="143"/>
                    <a:pt x="557" y="154"/>
                    <a:pt x="524" y="176"/>
                  </a:cubicBezTo>
                  <a:cubicBezTo>
                    <a:pt x="479" y="187"/>
                    <a:pt x="423" y="210"/>
                    <a:pt x="379" y="243"/>
                  </a:cubicBezTo>
                  <a:cubicBezTo>
                    <a:pt x="401" y="220"/>
                    <a:pt x="423" y="198"/>
                    <a:pt x="446" y="187"/>
                  </a:cubicBezTo>
                  <a:cubicBezTo>
                    <a:pt x="544" y="116"/>
                    <a:pt x="648" y="95"/>
                    <a:pt x="760" y="95"/>
                  </a:cubicBezTo>
                  <a:close/>
                  <a:moveTo>
                    <a:pt x="915" y="111"/>
                  </a:moveTo>
                  <a:lnTo>
                    <a:pt x="1169" y="143"/>
                  </a:lnTo>
                  <a:cubicBezTo>
                    <a:pt x="1002" y="176"/>
                    <a:pt x="824" y="198"/>
                    <a:pt x="657" y="254"/>
                  </a:cubicBezTo>
                  <a:cubicBezTo>
                    <a:pt x="668" y="243"/>
                    <a:pt x="668" y="243"/>
                    <a:pt x="680" y="243"/>
                  </a:cubicBezTo>
                  <a:cubicBezTo>
                    <a:pt x="746" y="210"/>
                    <a:pt x="835" y="198"/>
                    <a:pt x="913" y="187"/>
                  </a:cubicBezTo>
                  <a:cubicBezTo>
                    <a:pt x="935" y="176"/>
                    <a:pt x="947" y="165"/>
                    <a:pt x="935" y="143"/>
                  </a:cubicBezTo>
                  <a:cubicBezTo>
                    <a:pt x="935" y="125"/>
                    <a:pt x="928" y="115"/>
                    <a:pt x="915" y="111"/>
                  </a:cubicBezTo>
                  <a:close/>
                  <a:moveTo>
                    <a:pt x="1058" y="677"/>
                  </a:moveTo>
                  <a:lnTo>
                    <a:pt x="1058" y="677"/>
                  </a:lnTo>
                  <a:cubicBezTo>
                    <a:pt x="913" y="821"/>
                    <a:pt x="735" y="932"/>
                    <a:pt x="535" y="988"/>
                  </a:cubicBezTo>
                  <a:cubicBezTo>
                    <a:pt x="657" y="832"/>
                    <a:pt x="858" y="732"/>
                    <a:pt x="1058" y="677"/>
                  </a:cubicBezTo>
                  <a:close/>
                  <a:moveTo>
                    <a:pt x="753" y="1804"/>
                  </a:moveTo>
                  <a:lnTo>
                    <a:pt x="753" y="1804"/>
                  </a:lnTo>
                  <a:cubicBezTo>
                    <a:pt x="785" y="1823"/>
                    <a:pt x="827" y="1834"/>
                    <a:pt x="868" y="1844"/>
                  </a:cubicBezTo>
                  <a:cubicBezTo>
                    <a:pt x="903" y="1861"/>
                    <a:pt x="939" y="1875"/>
                    <a:pt x="977" y="1885"/>
                  </a:cubicBezTo>
                  <a:lnTo>
                    <a:pt x="977" y="1885"/>
                  </a:lnTo>
                  <a:cubicBezTo>
                    <a:pt x="897" y="1872"/>
                    <a:pt x="820" y="1846"/>
                    <a:pt x="753" y="1804"/>
                  </a:cubicBezTo>
                  <a:close/>
                  <a:moveTo>
                    <a:pt x="712" y="1"/>
                  </a:moveTo>
                  <a:cubicBezTo>
                    <a:pt x="573" y="1"/>
                    <a:pt x="439" y="28"/>
                    <a:pt x="324" y="121"/>
                  </a:cubicBezTo>
                  <a:cubicBezTo>
                    <a:pt x="245" y="187"/>
                    <a:pt x="179" y="276"/>
                    <a:pt x="146" y="388"/>
                  </a:cubicBezTo>
                  <a:cubicBezTo>
                    <a:pt x="156" y="299"/>
                    <a:pt x="179" y="220"/>
                    <a:pt x="190" y="131"/>
                  </a:cubicBezTo>
                  <a:cubicBezTo>
                    <a:pt x="197" y="102"/>
                    <a:pt x="156" y="77"/>
                    <a:pt x="124" y="77"/>
                  </a:cubicBezTo>
                  <a:cubicBezTo>
                    <a:pt x="107" y="77"/>
                    <a:pt x="94" y="83"/>
                    <a:pt x="90" y="98"/>
                  </a:cubicBezTo>
                  <a:cubicBezTo>
                    <a:pt x="12" y="254"/>
                    <a:pt x="1" y="432"/>
                    <a:pt x="12" y="610"/>
                  </a:cubicBezTo>
                  <a:lnTo>
                    <a:pt x="12" y="632"/>
                  </a:lnTo>
                  <a:cubicBezTo>
                    <a:pt x="12" y="687"/>
                    <a:pt x="1" y="732"/>
                    <a:pt x="12" y="788"/>
                  </a:cubicBezTo>
                  <a:cubicBezTo>
                    <a:pt x="12" y="932"/>
                    <a:pt x="35" y="1077"/>
                    <a:pt x="45" y="1221"/>
                  </a:cubicBezTo>
                  <a:cubicBezTo>
                    <a:pt x="45" y="1251"/>
                    <a:pt x="80" y="1271"/>
                    <a:pt x="113" y="1271"/>
                  </a:cubicBezTo>
                  <a:cubicBezTo>
                    <a:pt x="130" y="1271"/>
                    <a:pt x="146" y="1266"/>
                    <a:pt x="156" y="1255"/>
                  </a:cubicBezTo>
                  <a:cubicBezTo>
                    <a:pt x="156" y="1322"/>
                    <a:pt x="190" y="1389"/>
                    <a:pt x="235" y="1444"/>
                  </a:cubicBezTo>
                  <a:cubicBezTo>
                    <a:pt x="257" y="1478"/>
                    <a:pt x="302" y="1510"/>
                    <a:pt x="346" y="1544"/>
                  </a:cubicBezTo>
                  <a:cubicBezTo>
                    <a:pt x="390" y="1567"/>
                    <a:pt x="435" y="1599"/>
                    <a:pt x="490" y="1611"/>
                  </a:cubicBezTo>
                  <a:cubicBezTo>
                    <a:pt x="490" y="1611"/>
                    <a:pt x="502" y="1611"/>
                    <a:pt x="502" y="1622"/>
                  </a:cubicBezTo>
                  <a:cubicBezTo>
                    <a:pt x="490" y="1622"/>
                    <a:pt x="490" y="1633"/>
                    <a:pt x="502" y="1655"/>
                  </a:cubicBezTo>
                  <a:cubicBezTo>
                    <a:pt x="579" y="1811"/>
                    <a:pt x="735" y="1922"/>
                    <a:pt x="913" y="1978"/>
                  </a:cubicBezTo>
                  <a:cubicBezTo>
                    <a:pt x="982" y="1994"/>
                    <a:pt x="1052" y="2001"/>
                    <a:pt x="1121" y="2001"/>
                  </a:cubicBezTo>
                  <a:cubicBezTo>
                    <a:pt x="1240" y="2001"/>
                    <a:pt x="1356" y="1980"/>
                    <a:pt x="1469" y="1945"/>
                  </a:cubicBezTo>
                  <a:cubicBezTo>
                    <a:pt x="1521" y="1924"/>
                    <a:pt x="1467" y="1855"/>
                    <a:pt x="1423" y="1855"/>
                  </a:cubicBezTo>
                  <a:cubicBezTo>
                    <a:pt x="1420" y="1855"/>
                    <a:pt x="1417" y="1855"/>
                    <a:pt x="1414" y="1856"/>
                  </a:cubicBezTo>
                  <a:cubicBezTo>
                    <a:pt x="1322" y="1880"/>
                    <a:pt x="1219" y="1895"/>
                    <a:pt x="1117" y="1895"/>
                  </a:cubicBezTo>
                  <a:cubicBezTo>
                    <a:pt x="1116" y="1895"/>
                    <a:pt x="1116" y="1895"/>
                    <a:pt x="1115" y="1895"/>
                  </a:cubicBezTo>
                  <a:lnTo>
                    <a:pt x="1115" y="1895"/>
                  </a:lnTo>
                  <a:cubicBezTo>
                    <a:pt x="1129" y="1894"/>
                    <a:pt x="1143" y="1892"/>
                    <a:pt x="1157" y="1889"/>
                  </a:cubicBezTo>
                  <a:cubicBezTo>
                    <a:pt x="1169" y="1878"/>
                    <a:pt x="1180" y="1866"/>
                    <a:pt x="1180" y="1856"/>
                  </a:cubicBezTo>
                  <a:cubicBezTo>
                    <a:pt x="1202" y="1856"/>
                    <a:pt x="1214" y="1844"/>
                    <a:pt x="1236" y="1844"/>
                  </a:cubicBezTo>
                  <a:cubicBezTo>
                    <a:pt x="1246" y="1833"/>
                    <a:pt x="1246" y="1833"/>
                    <a:pt x="1246" y="1822"/>
                  </a:cubicBezTo>
                  <a:cubicBezTo>
                    <a:pt x="1525" y="1822"/>
                    <a:pt x="1814" y="1777"/>
                    <a:pt x="2081" y="1688"/>
                  </a:cubicBezTo>
                  <a:cubicBezTo>
                    <a:pt x="2154" y="1668"/>
                    <a:pt x="2099" y="1588"/>
                    <a:pt x="2037" y="1588"/>
                  </a:cubicBezTo>
                  <a:cubicBezTo>
                    <a:pt x="2033" y="1588"/>
                    <a:pt x="2029" y="1588"/>
                    <a:pt x="2025" y="1589"/>
                  </a:cubicBezTo>
                  <a:cubicBezTo>
                    <a:pt x="1769" y="1650"/>
                    <a:pt x="1493" y="1712"/>
                    <a:pt x="1224" y="1712"/>
                  </a:cubicBezTo>
                  <a:cubicBezTo>
                    <a:pt x="1202" y="1712"/>
                    <a:pt x="1180" y="1712"/>
                    <a:pt x="1157" y="1711"/>
                  </a:cubicBezTo>
                  <a:lnTo>
                    <a:pt x="1157" y="1688"/>
                  </a:lnTo>
                  <a:cubicBezTo>
                    <a:pt x="1169" y="1688"/>
                    <a:pt x="1169" y="1700"/>
                    <a:pt x="1180" y="1700"/>
                  </a:cubicBezTo>
                  <a:cubicBezTo>
                    <a:pt x="1246" y="1700"/>
                    <a:pt x="1313" y="1688"/>
                    <a:pt x="1380" y="1678"/>
                  </a:cubicBezTo>
                  <a:cubicBezTo>
                    <a:pt x="1447" y="1666"/>
                    <a:pt x="1503" y="1644"/>
                    <a:pt x="1569" y="1622"/>
                  </a:cubicBezTo>
                  <a:cubicBezTo>
                    <a:pt x="1636" y="1611"/>
                    <a:pt x="1691" y="1589"/>
                    <a:pt x="1747" y="1555"/>
                  </a:cubicBezTo>
                  <a:cubicBezTo>
                    <a:pt x="1803" y="1533"/>
                    <a:pt x="1859" y="1488"/>
                    <a:pt x="1914" y="1455"/>
                  </a:cubicBezTo>
                  <a:cubicBezTo>
                    <a:pt x="1925" y="1444"/>
                    <a:pt x="1914" y="1411"/>
                    <a:pt x="1903" y="1399"/>
                  </a:cubicBezTo>
                  <a:cubicBezTo>
                    <a:pt x="1895" y="1392"/>
                    <a:pt x="1876" y="1384"/>
                    <a:pt x="1858" y="1384"/>
                  </a:cubicBezTo>
                  <a:cubicBezTo>
                    <a:pt x="1850" y="1384"/>
                    <a:pt x="1843" y="1385"/>
                    <a:pt x="1836" y="1389"/>
                  </a:cubicBezTo>
                  <a:cubicBezTo>
                    <a:pt x="1725" y="1433"/>
                    <a:pt x="1614" y="1488"/>
                    <a:pt x="1491" y="1533"/>
                  </a:cubicBezTo>
                  <a:cubicBezTo>
                    <a:pt x="1436" y="1555"/>
                    <a:pt x="1380" y="1567"/>
                    <a:pt x="1325" y="1577"/>
                  </a:cubicBezTo>
                  <a:cubicBezTo>
                    <a:pt x="1302" y="1589"/>
                    <a:pt x="1269" y="1599"/>
                    <a:pt x="1236" y="1599"/>
                  </a:cubicBezTo>
                  <a:cubicBezTo>
                    <a:pt x="1402" y="1533"/>
                    <a:pt x="1558" y="1433"/>
                    <a:pt x="1658" y="1288"/>
                  </a:cubicBezTo>
                  <a:cubicBezTo>
                    <a:pt x="1676" y="1253"/>
                    <a:pt x="1632" y="1226"/>
                    <a:pt x="1596" y="1226"/>
                  </a:cubicBezTo>
                  <a:cubicBezTo>
                    <a:pt x="1586" y="1226"/>
                    <a:pt x="1577" y="1228"/>
                    <a:pt x="1569" y="1233"/>
                  </a:cubicBezTo>
                  <a:cubicBezTo>
                    <a:pt x="1402" y="1366"/>
                    <a:pt x="1224" y="1478"/>
                    <a:pt x="1013" y="1533"/>
                  </a:cubicBezTo>
                  <a:cubicBezTo>
                    <a:pt x="956" y="1549"/>
                    <a:pt x="888" y="1559"/>
                    <a:pt x="816" y="1559"/>
                  </a:cubicBezTo>
                  <a:cubicBezTo>
                    <a:pt x="789" y="1559"/>
                    <a:pt x="762" y="1558"/>
                    <a:pt x="735" y="1555"/>
                  </a:cubicBezTo>
                  <a:cubicBezTo>
                    <a:pt x="835" y="1544"/>
                    <a:pt x="935" y="1522"/>
                    <a:pt x="1013" y="1500"/>
                  </a:cubicBezTo>
                  <a:cubicBezTo>
                    <a:pt x="1076" y="1479"/>
                    <a:pt x="1041" y="1410"/>
                    <a:pt x="1000" y="1410"/>
                  </a:cubicBezTo>
                  <a:cubicBezTo>
                    <a:pt x="997" y="1410"/>
                    <a:pt x="994" y="1410"/>
                    <a:pt x="991" y="1411"/>
                  </a:cubicBezTo>
                  <a:lnTo>
                    <a:pt x="935" y="1411"/>
                  </a:lnTo>
                  <a:cubicBezTo>
                    <a:pt x="957" y="1411"/>
                    <a:pt x="980" y="1399"/>
                    <a:pt x="991" y="1399"/>
                  </a:cubicBezTo>
                  <a:cubicBezTo>
                    <a:pt x="1214" y="1332"/>
                    <a:pt x="1436" y="1255"/>
                    <a:pt x="1580" y="1066"/>
                  </a:cubicBezTo>
                  <a:cubicBezTo>
                    <a:pt x="1607" y="1030"/>
                    <a:pt x="1554" y="979"/>
                    <a:pt x="1510" y="979"/>
                  </a:cubicBezTo>
                  <a:cubicBezTo>
                    <a:pt x="1499" y="979"/>
                    <a:pt x="1489" y="982"/>
                    <a:pt x="1480" y="988"/>
                  </a:cubicBezTo>
                  <a:cubicBezTo>
                    <a:pt x="1335" y="1132"/>
                    <a:pt x="1147" y="1221"/>
                    <a:pt x="957" y="1277"/>
                  </a:cubicBezTo>
                  <a:cubicBezTo>
                    <a:pt x="851" y="1310"/>
                    <a:pt x="719" y="1349"/>
                    <a:pt x="595" y="1349"/>
                  </a:cubicBezTo>
                  <a:cubicBezTo>
                    <a:pt x="551" y="1349"/>
                    <a:pt x="509" y="1344"/>
                    <a:pt x="468" y="1332"/>
                  </a:cubicBezTo>
                  <a:lnTo>
                    <a:pt x="568" y="1300"/>
                  </a:lnTo>
                  <a:cubicBezTo>
                    <a:pt x="579" y="1288"/>
                    <a:pt x="591" y="1288"/>
                    <a:pt x="601" y="1288"/>
                  </a:cubicBezTo>
                  <a:cubicBezTo>
                    <a:pt x="713" y="1266"/>
                    <a:pt x="824" y="1233"/>
                    <a:pt x="935" y="1188"/>
                  </a:cubicBezTo>
                  <a:cubicBezTo>
                    <a:pt x="1102" y="1132"/>
                    <a:pt x="1258" y="1055"/>
                    <a:pt x="1402" y="944"/>
                  </a:cubicBezTo>
                  <a:cubicBezTo>
                    <a:pt x="1443" y="913"/>
                    <a:pt x="1372" y="864"/>
                    <a:pt x="1334" y="864"/>
                  </a:cubicBezTo>
                  <a:cubicBezTo>
                    <a:pt x="1331" y="864"/>
                    <a:pt x="1328" y="864"/>
                    <a:pt x="1325" y="865"/>
                  </a:cubicBezTo>
                  <a:cubicBezTo>
                    <a:pt x="1174" y="941"/>
                    <a:pt x="1033" y="1016"/>
                    <a:pt x="883" y="1072"/>
                  </a:cubicBezTo>
                  <a:lnTo>
                    <a:pt x="883" y="1072"/>
                  </a:lnTo>
                  <a:cubicBezTo>
                    <a:pt x="911" y="1055"/>
                    <a:pt x="943" y="1038"/>
                    <a:pt x="969" y="1021"/>
                  </a:cubicBezTo>
                  <a:cubicBezTo>
                    <a:pt x="1013" y="988"/>
                    <a:pt x="991" y="944"/>
                    <a:pt x="947" y="932"/>
                  </a:cubicBezTo>
                  <a:cubicBezTo>
                    <a:pt x="1068" y="855"/>
                    <a:pt x="1169" y="754"/>
                    <a:pt x="1246" y="632"/>
                  </a:cubicBezTo>
                  <a:cubicBezTo>
                    <a:pt x="1264" y="606"/>
                    <a:pt x="1220" y="566"/>
                    <a:pt x="1184" y="566"/>
                  </a:cubicBezTo>
                  <a:cubicBezTo>
                    <a:pt x="1174" y="566"/>
                    <a:pt x="1165" y="569"/>
                    <a:pt x="1157" y="576"/>
                  </a:cubicBezTo>
                  <a:cubicBezTo>
                    <a:pt x="1147" y="554"/>
                    <a:pt x="1125" y="554"/>
                    <a:pt x="1102" y="554"/>
                  </a:cubicBezTo>
                  <a:cubicBezTo>
                    <a:pt x="913" y="576"/>
                    <a:pt x="724" y="643"/>
                    <a:pt x="568" y="754"/>
                  </a:cubicBezTo>
                  <a:cubicBezTo>
                    <a:pt x="512" y="799"/>
                    <a:pt x="457" y="843"/>
                    <a:pt x="413" y="899"/>
                  </a:cubicBezTo>
                  <a:cubicBezTo>
                    <a:pt x="423" y="877"/>
                    <a:pt x="446" y="855"/>
                    <a:pt x="457" y="832"/>
                  </a:cubicBezTo>
                  <a:cubicBezTo>
                    <a:pt x="535" y="721"/>
                    <a:pt x="635" y="632"/>
                    <a:pt x="746" y="554"/>
                  </a:cubicBezTo>
                  <a:cubicBezTo>
                    <a:pt x="786" y="524"/>
                    <a:pt x="719" y="486"/>
                    <a:pt x="688" y="486"/>
                  </a:cubicBezTo>
                  <a:cubicBezTo>
                    <a:pt x="685" y="486"/>
                    <a:pt x="682" y="486"/>
                    <a:pt x="680" y="487"/>
                  </a:cubicBezTo>
                  <a:cubicBezTo>
                    <a:pt x="512" y="543"/>
                    <a:pt x="390" y="677"/>
                    <a:pt x="302" y="821"/>
                  </a:cubicBezTo>
                  <a:cubicBezTo>
                    <a:pt x="346" y="743"/>
                    <a:pt x="401" y="677"/>
                    <a:pt x="457" y="598"/>
                  </a:cubicBezTo>
                  <a:cubicBezTo>
                    <a:pt x="479" y="576"/>
                    <a:pt x="468" y="543"/>
                    <a:pt x="446" y="532"/>
                  </a:cubicBezTo>
                  <a:cubicBezTo>
                    <a:pt x="490" y="477"/>
                    <a:pt x="568" y="432"/>
                    <a:pt x="635" y="410"/>
                  </a:cubicBezTo>
                  <a:cubicBezTo>
                    <a:pt x="835" y="321"/>
                    <a:pt x="1058" y="309"/>
                    <a:pt x="1258" y="232"/>
                  </a:cubicBezTo>
                  <a:cubicBezTo>
                    <a:pt x="1302" y="210"/>
                    <a:pt x="1269" y="165"/>
                    <a:pt x="1236" y="143"/>
                  </a:cubicBezTo>
                  <a:lnTo>
                    <a:pt x="1335" y="143"/>
                  </a:lnTo>
                  <a:cubicBezTo>
                    <a:pt x="1391" y="131"/>
                    <a:pt x="1347" y="54"/>
                    <a:pt x="1302" y="54"/>
                  </a:cubicBezTo>
                  <a:cubicBezTo>
                    <a:pt x="1114" y="54"/>
                    <a:pt x="907" y="1"/>
                    <a:pt x="7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37" name="Google Shape;17837;p24"/>
            <p:cNvSpPr/>
            <p:nvPr/>
          </p:nvSpPr>
          <p:spPr>
            <a:xfrm flipH="1">
              <a:off x="-52373" y="245840"/>
              <a:ext cx="58812" cy="90598"/>
            </a:xfrm>
            <a:custGeom>
              <a:avLst/>
              <a:gdLst/>
              <a:ahLst/>
              <a:cxnLst/>
              <a:rect l="l" t="t" r="r" b="b"/>
              <a:pathLst>
                <a:path w="729" h="1123" extrusionOk="0">
                  <a:moveTo>
                    <a:pt x="253" y="0"/>
                  </a:moveTo>
                  <a:cubicBezTo>
                    <a:pt x="242" y="0"/>
                    <a:pt x="232" y="4"/>
                    <a:pt x="223" y="12"/>
                  </a:cubicBezTo>
                  <a:cubicBezTo>
                    <a:pt x="134" y="124"/>
                    <a:pt x="78" y="245"/>
                    <a:pt x="45" y="390"/>
                  </a:cubicBezTo>
                  <a:cubicBezTo>
                    <a:pt x="34" y="423"/>
                    <a:pt x="23" y="479"/>
                    <a:pt x="23" y="524"/>
                  </a:cubicBezTo>
                  <a:cubicBezTo>
                    <a:pt x="1" y="591"/>
                    <a:pt x="11" y="680"/>
                    <a:pt x="23" y="746"/>
                  </a:cubicBezTo>
                  <a:cubicBezTo>
                    <a:pt x="34" y="846"/>
                    <a:pt x="56" y="947"/>
                    <a:pt x="90" y="1046"/>
                  </a:cubicBezTo>
                  <a:cubicBezTo>
                    <a:pt x="99" y="1065"/>
                    <a:pt x="123" y="1083"/>
                    <a:pt x="144" y="1083"/>
                  </a:cubicBezTo>
                  <a:cubicBezTo>
                    <a:pt x="148" y="1083"/>
                    <a:pt x="153" y="1082"/>
                    <a:pt x="157" y="1080"/>
                  </a:cubicBezTo>
                  <a:lnTo>
                    <a:pt x="167" y="1091"/>
                  </a:lnTo>
                  <a:cubicBezTo>
                    <a:pt x="175" y="1106"/>
                    <a:pt x="200" y="1122"/>
                    <a:pt x="222" y="1122"/>
                  </a:cubicBezTo>
                  <a:cubicBezTo>
                    <a:pt x="231" y="1122"/>
                    <a:pt x="239" y="1119"/>
                    <a:pt x="246" y="1113"/>
                  </a:cubicBezTo>
                  <a:cubicBezTo>
                    <a:pt x="390" y="1024"/>
                    <a:pt x="535" y="947"/>
                    <a:pt x="679" y="868"/>
                  </a:cubicBezTo>
                  <a:cubicBezTo>
                    <a:pt x="728" y="839"/>
                    <a:pt x="674" y="775"/>
                    <a:pt x="629" y="775"/>
                  </a:cubicBezTo>
                  <a:cubicBezTo>
                    <a:pt x="623" y="775"/>
                    <a:pt x="617" y="777"/>
                    <a:pt x="612" y="779"/>
                  </a:cubicBezTo>
                  <a:cubicBezTo>
                    <a:pt x="579" y="802"/>
                    <a:pt x="545" y="813"/>
                    <a:pt x="523" y="824"/>
                  </a:cubicBezTo>
                  <a:cubicBezTo>
                    <a:pt x="568" y="791"/>
                    <a:pt x="624" y="746"/>
                    <a:pt x="668" y="713"/>
                  </a:cubicBezTo>
                  <a:cubicBezTo>
                    <a:pt x="708" y="673"/>
                    <a:pt x="650" y="633"/>
                    <a:pt x="605" y="633"/>
                  </a:cubicBezTo>
                  <a:cubicBezTo>
                    <a:pt x="600" y="633"/>
                    <a:pt x="595" y="634"/>
                    <a:pt x="590" y="635"/>
                  </a:cubicBezTo>
                  <a:cubicBezTo>
                    <a:pt x="523" y="668"/>
                    <a:pt x="456" y="713"/>
                    <a:pt x="390" y="769"/>
                  </a:cubicBezTo>
                  <a:cubicBezTo>
                    <a:pt x="390" y="757"/>
                    <a:pt x="379" y="746"/>
                    <a:pt x="357" y="735"/>
                  </a:cubicBezTo>
                  <a:cubicBezTo>
                    <a:pt x="379" y="713"/>
                    <a:pt x="390" y="690"/>
                    <a:pt x="401" y="668"/>
                  </a:cubicBezTo>
                  <a:cubicBezTo>
                    <a:pt x="423" y="646"/>
                    <a:pt x="390" y="613"/>
                    <a:pt x="379" y="601"/>
                  </a:cubicBezTo>
                  <a:cubicBezTo>
                    <a:pt x="366" y="595"/>
                    <a:pt x="349" y="589"/>
                    <a:pt x="333" y="589"/>
                  </a:cubicBezTo>
                  <a:cubicBezTo>
                    <a:pt x="321" y="589"/>
                    <a:pt x="310" y="592"/>
                    <a:pt x="301" y="601"/>
                  </a:cubicBezTo>
                  <a:cubicBezTo>
                    <a:pt x="268" y="624"/>
                    <a:pt x="246" y="646"/>
                    <a:pt x="223" y="680"/>
                  </a:cubicBezTo>
                  <a:lnTo>
                    <a:pt x="223" y="646"/>
                  </a:lnTo>
                  <a:cubicBezTo>
                    <a:pt x="246" y="524"/>
                    <a:pt x="268" y="413"/>
                    <a:pt x="312" y="302"/>
                  </a:cubicBezTo>
                  <a:cubicBezTo>
                    <a:pt x="328" y="270"/>
                    <a:pt x="282" y="239"/>
                    <a:pt x="250" y="239"/>
                  </a:cubicBezTo>
                  <a:cubicBezTo>
                    <a:pt x="237" y="239"/>
                    <a:pt x="226" y="244"/>
                    <a:pt x="223" y="257"/>
                  </a:cubicBezTo>
                  <a:cubicBezTo>
                    <a:pt x="189" y="334"/>
                    <a:pt x="157" y="423"/>
                    <a:pt x="145" y="512"/>
                  </a:cubicBezTo>
                  <a:cubicBezTo>
                    <a:pt x="145" y="479"/>
                    <a:pt x="145" y="435"/>
                    <a:pt x="157" y="401"/>
                  </a:cubicBezTo>
                  <a:cubicBezTo>
                    <a:pt x="179" y="279"/>
                    <a:pt x="234" y="168"/>
                    <a:pt x="301" y="57"/>
                  </a:cubicBezTo>
                  <a:cubicBezTo>
                    <a:pt x="317" y="32"/>
                    <a:pt x="284" y="0"/>
                    <a:pt x="2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38" name="Google Shape;17838;p24"/>
            <p:cNvSpPr/>
            <p:nvPr/>
          </p:nvSpPr>
          <p:spPr>
            <a:xfrm flipH="1">
              <a:off x="-97470" y="335229"/>
              <a:ext cx="85919" cy="27187"/>
            </a:xfrm>
            <a:custGeom>
              <a:avLst/>
              <a:gdLst/>
              <a:ahLst/>
              <a:cxnLst/>
              <a:rect l="l" t="t" r="r" b="b"/>
              <a:pathLst>
                <a:path w="1065" h="337" extrusionOk="0">
                  <a:moveTo>
                    <a:pt x="681" y="1"/>
                  </a:moveTo>
                  <a:cubicBezTo>
                    <a:pt x="673" y="1"/>
                    <a:pt x="665" y="2"/>
                    <a:pt x="656" y="5"/>
                  </a:cubicBezTo>
                  <a:cubicBezTo>
                    <a:pt x="567" y="39"/>
                    <a:pt x="467" y="72"/>
                    <a:pt x="367" y="94"/>
                  </a:cubicBezTo>
                  <a:cubicBezTo>
                    <a:pt x="322" y="101"/>
                    <a:pt x="267" y="114"/>
                    <a:pt x="213" y="114"/>
                  </a:cubicBezTo>
                  <a:cubicBezTo>
                    <a:pt x="173" y="114"/>
                    <a:pt x="133" y="107"/>
                    <a:pt x="100" y="83"/>
                  </a:cubicBezTo>
                  <a:cubicBezTo>
                    <a:pt x="87" y="77"/>
                    <a:pt x="71" y="70"/>
                    <a:pt x="55" y="70"/>
                  </a:cubicBezTo>
                  <a:cubicBezTo>
                    <a:pt x="43" y="70"/>
                    <a:pt x="32" y="74"/>
                    <a:pt x="23" y="83"/>
                  </a:cubicBezTo>
                  <a:cubicBezTo>
                    <a:pt x="0" y="94"/>
                    <a:pt x="11" y="128"/>
                    <a:pt x="33" y="138"/>
                  </a:cubicBezTo>
                  <a:cubicBezTo>
                    <a:pt x="78" y="172"/>
                    <a:pt x="134" y="195"/>
                    <a:pt x="189" y="205"/>
                  </a:cubicBezTo>
                  <a:cubicBezTo>
                    <a:pt x="178" y="205"/>
                    <a:pt x="167" y="205"/>
                    <a:pt x="167" y="217"/>
                  </a:cubicBezTo>
                  <a:cubicBezTo>
                    <a:pt x="144" y="250"/>
                    <a:pt x="178" y="272"/>
                    <a:pt x="189" y="283"/>
                  </a:cubicBezTo>
                  <a:cubicBezTo>
                    <a:pt x="265" y="325"/>
                    <a:pt x="358" y="336"/>
                    <a:pt x="450" y="336"/>
                  </a:cubicBezTo>
                  <a:cubicBezTo>
                    <a:pt x="506" y="336"/>
                    <a:pt x="561" y="332"/>
                    <a:pt x="612" y="328"/>
                  </a:cubicBezTo>
                  <a:cubicBezTo>
                    <a:pt x="745" y="306"/>
                    <a:pt x="890" y="272"/>
                    <a:pt x="1012" y="217"/>
                  </a:cubicBezTo>
                  <a:cubicBezTo>
                    <a:pt x="1064" y="196"/>
                    <a:pt x="1010" y="127"/>
                    <a:pt x="966" y="127"/>
                  </a:cubicBezTo>
                  <a:cubicBezTo>
                    <a:pt x="963" y="127"/>
                    <a:pt x="960" y="127"/>
                    <a:pt x="957" y="128"/>
                  </a:cubicBezTo>
                  <a:cubicBezTo>
                    <a:pt x="834" y="161"/>
                    <a:pt x="712" y="195"/>
                    <a:pt x="589" y="217"/>
                  </a:cubicBezTo>
                  <a:cubicBezTo>
                    <a:pt x="534" y="227"/>
                    <a:pt x="467" y="239"/>
                    <a:pt x="411" y="239"/>
                  </a:cubicBezTo>
                  <a:cubicBezTo>
                    <a:pt x="345" y="239"/>
                    <a:pt x="289" y="239"/>
                    <a:pt x="233" y="205"/>
                  </a:cubicBezTo>
                  <a:cubicBezTo>
                    <a:pt x="278" y="205"/>
                    <a:pt x="334" y="205"/>
                    <a:pt x="389" y="195"/>
                  </a:cubicBezTo>
                  <a:cubicBezTo>
                    <a:pt x="512" y="183"/>
                    <a:pt x="623" y="150"/>
                    <a:pt x="723" y="83"/>
                  </a:cubicBezTo>
                  <a:cubicBezTo>
                    <a:pt x="745" y="72"/>
                    <a:pt x="745" y="49"/>
                    <a:pt x="734" y="27"/>
                  </a:cubicBezTo>
                  <a:cubicBezTo>
                    <a:pt x="718" y="11"/>
                    <a:pt x="702" y="1"/>
                    <a:pt x="6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39" name="Google Shape;17839;p24"/>
            <p:cNvSpPr/>
            <p:nvPr/>
          </p:nvSpPr>
          <p:spPr>
            <a:xfrm flipH="1">
              <a:off x="-96422" y="357011"/>
              <a:ext cx="64298" cy="32835"/>
            </a:xfrm>
            <a:custGeom>
              <a:avLst/>
              <a:gdLst/>
              <a:ahLst/>
              <a:cxnLst/>
              <a:rect l="l" t="t" r="r" b="b"/>
              <a:pathLst>
                <a:path w="797" h="407" extrusionOk="0">
                  <a:moveTo>
                    <a:pt x="690" y="1"/>
                  </a:moveTo>
                  <a:cubicBezTo>
                    <a:pt x="687" y="1"/>
                    <a:pt x="683" y="1"/>
                    <a:pt x="680" y="2"/>
                  </a:cubicBezTo>
                  <a:cubicBezTo>
                    <a:pt x="591" y="13"/>
                    <a:pt x="490" y="36"/>
                    <a:pt x="401" y="58"/>
                  </a:cubicBezTo>
                  <a:cubicBezTo>
                    <a:pt x="357" y="58"/>
                    <a:pt x="301" y="69"/>
                    <a:pt x="257" y="80"/>
                  </a:cubicBezTo>
                  <a:cubicBezTo>
                    <a:pt x="234" y="80"/>
                    <a:pt x="207" y="85"/>
                    <a:pt x="185" y="85"/>
                  </a:cubicBezTo>
                  <a:cubicBezTo>
                    <a:pt x="174" y="85"/>
                    <a:pt x="164" y="84"/>
                    <a:pt x="156" y="80"/>
                  </a:cubicBezTo>
                  <a:cubicBezTo>
                    <a:pt x="147" y="75"/>
                    <a:pt x="136" y="73"/>
                    <a:pt x="125" y="73"/>
                  </a:cubicBezTo>
                  <a:cubicBezTo>
                    <a:pt x="110" y="73"/>
                    <a:pt x="96" y="78"/>
                    <a:pt x="90" y="91"/>
                  </a:cubicBezTo>
                  <a:lnTo>
                    <a:pt x="45" y="91"/>
                  </a:lnTo>
                  <a:cubicBezTo>
                    <a:pt x="12" y="91"/>
                    <a:pt x="1" y="113"/>
                    <a:pt x="12" y="147"/>
                  </a:cubicBezTo>
                  <a:cubicBezTo>
                    <a:pt x="67" y="247"/>
                    <a:pt x="168" y="313"/>
                    <a:pt x="279" y="347"/>
                  </a:cubicBezTo>
                  <a:cubicBezTo>
                    <a:pt x="390" y="380"/>
                    <a:pt x="524" y="380"/>
                    <a:pt x="635" y="402"/>
                  </a:cubicBezTo>
                  <a:cubicBezTo>
                    <a:pt x="641" y="405"/>
                    <a:pt x="649" y="407"/>
                    <a:pt x="657" y="407"/>
                  </a:cubicBezTo>
                  <a:cubicBezTo>
                    <a:pt x="678" y="407"/>
                    <a:pt x="702" y="396"/>
                    <a:pt x="702" y="380"/>
                  </a:cubicBezTo>
                  <a:cubicBezTo>
                    <a:pt x="702" y="347"/>
                    <a:pt x="680" y="313"/>
                    <a:pt x="646" y="313"/>
                  </a:cubicBezTo>
                  <a:cubicBezTo>
                    <a:pt x="546" y="280"/>
                    <a:pt x="435" y="280"/>
                    <a:pt x="324" y="258"/>
                  </a:cubicBezTo>
                  <a:cubicBezTo>
                    <a:pt x="268" y="236"/>
                    <a:pt x="201" y="214"/>
                    <a:pt x="156" y="169"/>
                  </a:cubicBezTo>
                  <a:lnTo>
                    <a:pt x="156" y="169"/>
                  </a:lnTo>
                  <a:cubicBezTo>
                    <a:pt x="190" y="180"/>
                    <a:pt x="223" y="180"/>
                    <a:pt x="257" y="180"/>
                  </a:cubicBezTo>
                  <a:lnTo>
                    <a:pt x="279" y="180"/>
                  </a:lnTo>
                  <a:lnTo>
                    <a:pt x="279" y="202"/>
                  </a:lnTo>
                  <a:cubicBezTo>
                    <a:pt x="279" y="224"/>
                    <a:pt x="312" y="236"/>
                    <a:pt x="334" y="247"/>
                  </a:cubicBezTo>
                  <a:lnTo>
                    <a:pt x="423" y="247"/>
                  </a:lnTo>
                  <a:cubicBezTo>
                    <a:pt x="446" y="247"/>
                    <a:pt x="468" y="247"/>
                    <a:pt x="479" y="236"/>
                  </a:cubicBezTo>
                  <a:cubicBezTo>
                    <a:pt x="502" y="236"/>
                    <a:pt x="524" y="224"/>
                    <a:pt x="534" y="224"/>
                  </a:cubicBezTo>
                  <a:cubicBezTo>
                    <a:pt x="557" y="214"/>
                    <a:pt x="557" y="191"/>
                    <a:pt x="546" y="180"/>
                  </a:cubicBezTo>
                  <a:cubicBezTo>
                    <a:pt x="534" y="158"/>
                    <a:pt x="512" y="147"/>
                    <a:pt x="490" y="147"/>
                  </a:cubicBezTo>
                  <a:cubicBezTo>
                    <a:pt x="568" y="135"/>
                    <a:pt x="646" y="125"/>
                    <a:pt x="724" y="91"/>
                  </a:cubicBezTo>
                  <a:cubicBezTo>
                    <a:pt x="796" y="70"/>
                    <a:pt x="743" y="1"/>
                    <a:pt x="6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40" name="Google Shape;17840;p24"/>
            <p:cNvSpPr/>
            <p:nvPr/>
          </p:nvSpPr>
          <p:spPr>
            <a:xfrm flipH="1">
              <a:off x="426286" y="-29991"/>
              <a:ext cx="722445" cy="621520"/>
            </a:xfrm>
            <a:custGeom>
              <a:avLst/>
              <a:gdLst/>
              <a:ahLst/>
              <a:cxnLst/>
              <a:rect l="l" t="t" r="r" b="b"/>
              <a:pathLst>
                <a:path w="8955" h="7704" extrusionOk="0">
                  <a:moveTo>
                    <a:pt x="6007" y="1"/>
                  </a:moveTo>
                  <a:cubicBezTo>
                    <a:pt x="5970" y="1"/>
                    <a:pt x="5933" y="2"/>
                    <a:pt x="5896" y="6"/>
                  </a:cubicBezTo>
                  <a:cubicBezTo>
                    <a:pt x="5740" y="16"/>
                    <a:pt x="5584" y="39"/>
                    <a:pt x="5462" y="128"/>
                  </a:cubicBezTo>
                  <a:cubicBezTo>
                    <a:pt x="5329" y="105"/>
                    <a:pt x="5206" y="95"/>
                    <a:pt x="5084" y="83"/>
                  </a:cubicBezTo>
                  <a:cubicBezTo>
                    <a:pt x="4940" y="73"/>
                    <a:pt x="4792" y="65"/>
                    <a:pt x="4643" y="65"/>
                  </a:cubicBezTo>
                  <a:cubicBezTo>
                    <a:pt x="4469" y="65"/>
                    <a:pt x="4295" y="76"/>
                    <a:pt x="4128" y="105"/>
                  </a:cubicBezTo>
                  <a:cubicBezTo>
                    <a:pt x="3983" y="128"/>
                    <a:pt x="3827" y="184"/>
                    <a:pt x="3693" y="261"/>
                  </a:cubicBezTo>
                  <a:cubicBezTo>
                    <a:pt x="3541" y="202"/>
                    <a:pt x="3381" y="174"/>
                    <a:pt x="3218" y="174"/>
                  </a:cubicBezTo>
                  <a:cubicBezTo>
                    <a:pt x="3048" y="174"/>
                    <a:pt x="2875" y="204"/>
                    <a:pt x="2704" y="261"/>
                  </a:cubicBezTo>
                  <a:cubicBezTo>
                    <a:pt x="2504" y="328"/>
                    <a:pt x="2326" y="417"/>
                    <a:pt x="2136" y="506"/>
                  </a:cubicBezTo>
                  <a:cubicBezTo>
                    <a:pt x="1981" y="584"/>
                    <a:pt x="1836" y="673"/>
                    <a:pt x="1681" y="762"/>
                  </a:cubicBezTo>
                  <a:cubicBezTo>
                    <a:pt x="1402" y="940"/>
                    <a:pt x="1135" y="1173"/>
                    <a:pt x="1013" y="1485"/>
                  </a:cubicBezTo>
                  <a:cubicBezTo>
                    <a:pt x="924" y="1696"/>
                    <a:pt x="913" y="1929"/>
                    <a:pt x="935" y="2152"/>
                  </a:cubicBezTo>
                  <a:cubicBezTo>
                    <a:pt x="468" y="2663"/>
                    <a:pt x="179" y="3298"/>
                    <a:pt x="79" y="3987"/>
                  </a:cubicBezTo>
                  <a:cubicBezTo>
                    <a:pt x="45" y="4188"/>
                    <a:pt x="35" y="4399"/>
                    <a:pt x="35" y="4599"/>
                  </a:cubicBezTo>
                  <a:cubicBezTo>
                    <a:pt x="23" y="4788"/>
                    <a:pt x="1" y="4999"/>
                    <a:pt x="101" y="5177"/>
                  </a:cubicBezTo>
                  <a:cubicBezTo>
                    <a:pt x="179" y="5333"/>
                    <a:pt x="312" y="5456"/>
                    <a:pt x="435" y="5577"/>
                  </a:cubicBezTo>
                  <a:cubicBezTo>
                    <a:pt x="524" y="5678"/>
                    <a:pt x="613" y="5755"/>
                    <a:pt x="713" y="5844"/>
                  </a:cubicBezTo>
                  <a:cubicBezTo>
                    <a:pt x="690" y="6067"/>
                    <a:pt x="746" y="6301"/>
                    <a:pt x="858" y="6501"/>
                  </a:cubicBezTo>
                  <a:cubicBezTo>
                    <a:pt x="991" y="6756"/>
                    <a:pt x="1202" y="6979"/>
                    <a:pt x="1469" y="7102"/>
                  </a:cubicBezTo>
                  <a:cubicBezTo>
                    <a:pt x="1731" y="7224"/>
                    <a:pt x="2028" y="7250"/>
                    <a:pt x="2321" y="7250"/>
                  </a:cubicBezTo>
                  <a:cubicBezTo>
                    <a:pt x="2401" y="7250"/>
                    <a:pt x="2480" y="7248"/>
                    <a:pt x="2559" y="7246"/>
                  </a:cubicBezTo>
                  <a:cubicBezTo>
                    <a:pt x="2637" y="7246"/>
                    <a:pt x="2704" y="7235"/>
                    <a:pt x="2781" y="7235"/>
                  </a:cubicBezTo>
                  <a:cubicBezTo>
                    <a:pt x="3026" y="7391"/>
                    <a:pt x="3305" y="7513"/>
                    <a:pt x="3582" y="7591"/>
                  </a:cubicBezTo>
                  <a:cubicBezTo>
                    <a:pt x="3866" y="7672"/>
                    <a:pt x="4157" y="7704"/>
                    <a:pt x="4450" y="7704"/>
                  </a:cubicBezTo>
                  <a:cubicBezTo>
                    <a:pt x="4639" y="7704"/>
                    <a:pt x="4829" y="7690"/>
                    <a:pt x="5017" y="7668"/>
                  </a:cubicBezTo>
                  <a:cubicBezTo>
                    <a:pt x="5273" y="7646"/>
                    <a:pt x="5517" y="7602"/>
                    <a:pt x="5751" y="7557"/>
                  </a:cubicBezTo>
                  <a:cubicBezTo>
                    <a:pt x="5985" y="7524"/>
                    <a:pt x="6219" y="7468"/>
                    <a:pt x="6441" y="7391"/>
                  </a:cubicBezTo>
                  <a:cubicBezTo>
                    <a:pt x="6808" y="7257"/>
                    <a:pt x="7119" y="7001"/>
                    <a:pt x="7341" y="6690"/>
                  </a:cubicBezTo>
                  <a:cubicBezTo>
                    <a:pt x="7364" y="6657"/>
                    <a:pt x="7386" y="6612"/>
                    <a:pt x="7408" y="6578"/>
                  </a:cubicBezTo>
                  <a:cubicBezTo>
                    <a:pt x="7831" y="6334"/>
                    <a:pt x="8176" y="5956"/>
                    <a:pt x="8376" y="5511"/>
                  </a:cubicBezTo>
                  <a:cubicBezTo>
                    <a:pt x="8431" y="5411"/>
                    <a:pt x="8465" y="5300"/>
                    <a:pt x="8488" y="5189"/>
                  </a:cubicBezTo>
                  <a:cubicBezTo>
                    <a:pt x="8599" y="5066"/>
                    <a:pt x="8676" y="4910"/>
                    <a:pt x="8743" y="4754"/>
                  </a:cubicBezTo>
                  <a:cubicBezTo>
                    <a:pt x="8955" y="4188"/>
                    <a:pt x="8910" y="3543"/>
                    <a:pt x="8665" y="2997"/>
                  </a:cubicBezTo>
                  <a:cubicBezTo>
                    <a:pt x="8532" y="2720"/>
                    <a:pt x="8342" y="2475"/>
                    <a:pt x="8109" y="2275"/>
                  </a:cubicBezTo>
                  <a:cubicBezTo>
                    <a:pt x="8109" y="2219"/>
                    <a:pt x="8098" y="2163"/>
                    <a:pt x="8087" y="2107"/>
                  </a:cubicBezTo>
                  <a:cubicBezTo>
                    <a:pt x="8053" y="1874"/>
                    <a:pt x="7998" y="1640"/>
                    <a:pt x="7909" y="1418"/>
                  </a:cubicBezTo>
                  <a:cubicBezTo>
                    <a:pt x="7831" y="1207"/>
                    <a:pt x="7720" y="995"/>
                    <a:pt x="7598" y="806"/>
                  </a:cubicBezTo>
                  <a:cubicBezTo>
                    <a:pt x="7364" y="473"/>
                    <a:pt x="7042" y="161"/>
                    <a:pt x="6619" y="61"/>
                  </a:cubicBezTo>
                  <a:cubicBezTo>
                    <a:pt x="6496" y="28"/>
                    <a:pt x="6363" y="16"/>
                    <a:pt x="6229" y="6"/>
                  </a:cubicBezTo>
                  <a:cubicBezTo>
                    <a:pt x="6155" y="6"/>
                    <a:pt x="6081" y="1"/>
                    <a:pt x="60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41" name="Google Shape;17841;p24"/>
            <p:cNvSpPr/>
            <p:nvPr/>
          </p:nvSpPr>
          <p:spPr>
            <a:xfrm flipH="1">
              <a:off x="624178" y="537402"/>
              <a:ext cx="224519" cy="38401"/>
            </a:xfrm>
            <a:custGeom>
              <a:avLst/>
              <a:gdLst/>
              <a:ahLst/>
              <a:cxnLst/>
              <a:rect l="l" t="t" r="r" b="b"/>
              <a:pathLst>
                <a:path w="2783" h="476" extrusionOk="0">
                  <a:moveTo>
                    <a:pt x="2701" y="0"/>
                  </a:moveTo>
                  <a:cubicBezTo>
                    <a:pt x="2696" y="0"/>
                    <a:pt x="2692" y="1"/>
                    <a:pt x="2688" y="2"/>
                  </a:cubicBezTo>
                  <a:cubicBezTo>
                    <a:pt x="2432" y="60"/>
                    <a:pt x="2175" y="76"/>
                    <a:pt x="1916" y="76"/>
                  </a:cubicBezTo>
                  <a:cubicBezTo>
                    <a:pt x="1579" y="76"/>
                    <a:pt x="1240" y="48"/>
                    <a:pt x="901" y="48"/>
                  </a:cubicBezTo>
                  <a:cubicBezTo>
                    <a:pt x="800" y="48"/>
                    <a:pt x="698" y="51"/>
                    <a:pt x="597" y="57"/>
                  </a:cubicBezTo>
                  <a:cubicBezTo>
                    <a:pt x="442" y="79"/>
                    <a:pt x="286" y="102"/>
                    <a:pt x="130" y="135"/>
                  </a:cubicBezTo>
                  <a:cubicBezTo>
                    <a:pt x="119" y="135"/>
                    <a:pt x="108" y="124"/>
                    <a:pt x="97" y="124"/>
                  </a:cubicBezTo>
                  <a:cubicBezTo>
                    <a:pt x="89" y="120"/>
                    <a:pt x="80" y="118"/>
                    <a:pt x="72" y="118"/>
                  </a:cubicBezTo>
                  <a:cubicBezTo>
                    <a:pt x="34" y="118"/>
                    <a:pt x="1" y="152"/>
                    <a:pt x="19" y="180"/>
                  </a:cubicBezTo>
                  <a:cubicBezTo>
                    <a:pt x="10" y="189"/>
                    <a:pt x="16" y="205"/>
                    <a:pt x="30" y="205"/>
                  </a:cubicBezTo>
                  <a:cubicBezTo>
                    <a:pt x="33" y="205"/>
                    <a:pt x="37" y="204"/>
                    <a:pt x="41" y="202"/>
                  </a:cubicBezTo>
                  <a:lnTo>
                    <a:pt x="53" y="202"/>
                  </a:lnTo>
                  <a:cubicBezTo>
                    <a:pt x="427" y="386"/>
                    <a:pt x="840" y="476"/>
                    <a:pt x="1255" y="476"/>
                  </a:cubicBezTo>
                  <a:cubicBezTo>
                    <a:pt x="1567" y="476"/>
                    <a:pt x="1880" y="425"/>
                    <a:pt x="2177" y="324"/>
                  </a:cubicBezTo>
                  <a:cubicBezTo>
                    <a:pt x="2377" y="257"/>
                    <a:pt x="2566" y="168"/>
                    <a:pt x="2733" y="57"/>
                  </a:cubicBezTo>
                  <a:cubicBezTo>
                    <a:pt x="2782" y="37"/>
                    <a:pt x="2735" y="0"/>
                    <a:pt x="27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42" name="Google Shape;17842;p24"/>
            <p:cNvSpPr/>
            <p:nvPr/>
          </p:nvSpPr>
          <p:spPr>
            <a:xfrm flipH="1">
              <a:off x="429835" y="-29587"/>
              <a:ext cx="670409" cy="584168"/>
            </a:xfrm>
            <a:custGeom>
              <a:avLst/>
              <a:gdLst/>
              <a:ahLst/>
              <a:cxnLst/>
              <a:rect l="l" t="t" r="r" b="b"/>
              <a:pathLst>
                <a:path w="8310" h="7241" extrusionOk="0">
                  <a:moveTo>
                    <a:pt x="5250" y="1"/>
                  </a:moveTo>
                  <a:cubicBezTo>
                    <a:pt x="5106" y="11"/>
                    <a:pt x="4973" y="45"/>
                    <a:pt x="4861" y="123"/>
                  </a:cubicBezTo>
                  <a:lnTo>
                    <a:pt x="4627" y="90"/>
                  </a:lnTo>
                  <a:lnTo>
                    <a:pt x="4627" y="90"/>
                  </a:lnTo>
                  <a:cubicBezTo>
                    <a:pt x="4973" y="223"/>
                    <a:pt x="5295" y="401"/>
                    <a:pt x="5606" y="612"/>
                  </a:cubicBezTo>
                  <a:cubicBezTo>
                    <a:pt x="5373" y="624"/>
                    <a:pt x="5139" y="668"/>
                    <a:pt x="4928" y="757"/>
                  </a:cubicBezTo>
                  <a:cubicBezTo>
                    <a:pt x="4716" y="834"/>
                    <a:pt x="4528" y="946"/>
                    <a:pt x="4350" y="1079"/>
                  </a:cubicBezTo>
                  <a:cubicBezTo>
                    <a:pt x="4294" y="1046"/>
                    <a:pt x="4227" y="1012"/>
                    <a:pt x="4149" y="990"/>
                  </a:cubicBezTo>
                  <a:cubicBezTo>
                    <a:pt x="3994" y="923"/>
                    <a:pt x="3838" y="890"/>
                    <a:pt x="3671" y="868"/>
                  </a:cubicBezTo>
                  <a:cubicBezTo>
                    <a:pt x="3459" y="834"/>
                    <a:pt x="3241" y="820"/>
                    <a:pt x="3026" y="820"/>
                  </a:cubicBezTo>
                  <a:cubicBezTo>
                    <a:pt x="2959" y="820"/>
                    <a:pt x="2892" y="821"/>
                    <a:pt x="2825" y="824"/>
                  </a:cubicBezTo>
                  <a:cubicBezTo>
                    <a:pt x="2870" y="713"/>
                    <a:pt x="2926" y="601"/>
                    <a:pt x="3003" y="501"/>
                  </a:cubicBezTo>
                  <a:cubicBezTo>
                    <a:pt x="3104" y="357"/>
                    <a:pt x="3226" y="234"/>
                    <a:pt x="3371" y="145"/>
                  </a:cubicBezTo>
                  <a:lnTo>
                    <a:pt x="3371" y="145"/>
                  </a:lnTo>
                  <a:cubicBezTo>
                    <a:pt x="3270" y="167"/>
                    <a:pt x="3181" y="212"/>
                    <a:pt x="3092" y="256"/>
                  </a:cubicBezTo>
                  <a:cubicBezTo>
                    <a:pt x="2981" y="212"/>
                    <a:pt x="2870" y="189"/>
                    <a:pt x="2759" y="179"/>
                  </a:cubicBezTo>
                  <a:cubicBezTo>
                    <a:pt x="2681" y="323"/>
                    <a:pt x="2625" y="479"/>
                    <a:pt x="2603" y="634"/>
                  </a:cubicBezTo>
                  <a:cubicBezTo>
                    <a:pt x="2592" y="701"/>
                    <a:pt x="2592" y="768"/>
                    <a:pt x="2592" y="834"/>
                  </a:cubicBezTo>
                  <a:cubicBezTo>
                    <a:pt x="2303" y="857"/>
                    <a:pt x="2002" y="890"/>
                    <a:pt x="1747" y="1046"/>
                  </a:cubicBezTo>
                  <a:cubicBezTo>
                    <a:pt x="1513" y="1202"/>
                    <a:pt x="1335" y="1435"/>
                    <a:pt x="1235" y="1680"/>
                  </a:cubicBezTo>
                  <a:cubicBezTo>
                    <a:pt x="1191" y="1769"/>
                    <a:pt x="1169" y="1858"/>
                    <a:pt x="1146" y="1947"/>
                  </a:cubicBezTo>
                  <a:cubicBezTo>
                    <a:pt x="1146" y="1780"/>
                    <a:pt x="1169" y="1613"/>
                    <a:pt x="1224" y="1447"/>
                  </a:cubicBezTo>
                  <a:cubicBezTo>
                    <a:pt x="1313" y="1157"/>
                    <a:pt x="1469" y="901"/>
                    <a:pt x="1647" y="668"/>
                  </a:cubicBezTo>
                  <a:cubicBezTo>
                    <a:pt x="1758" y="535"/>
                    <a:pt x="1881" y="412"/>
                    <a:pt x="2002" y="290"/>
                  </a:cubicBezTo>
                  <a:lnTo>
                    <a:pt x="2002" y="290"/>
                  </a:lnTo>
                  <a:cubicBezTo>
                    <a:pt x="1836" y="357"/>
                    <a:pt x="1691" y="434"/>
                    <a:pt x="1535" y="501"/>
                  </a:cubicBezTo>
                  <a:cubicBezTo>
                    <a:pt x="1380" y="579"/>
                    <a:pt x="1235" y="668"/>
                    <a:pt x="1080" y="757"/>
                  </a:cubicBezTo>
                  <a:cubicBezTo>
                    <a:pt x="801" y="935"/>
                    <a:pt x="534" y="1168"/>
                    <a:pt x="412" y="1480"/>
                  </a:cubicBezTo>
                  <a:cubicBezTo>
                    <a:pt x="323" y="1691"/>
                    <a:pt x="312" y="1924"/>
                    <a:pt x="334" y="2147"/>
                  </a:cubicBezTo>
                  <a:cubicBezTo>
                    <a:pt x="301" y="2181"/>
                    <a:pt x="267" y="2214"/>
                    <a:pt x="245" y="2258"/>
                  </a:cubicBezTo>
                  <a:cubicBezTo>
                    <a:pt x="257" y="2292"/>
                    <a:pt x="257" y="2336"/>
                    <a:pt x="267" y="2381"/>
                  </a:cubicBezTo>
                  <a:cubicBezTo>
                    <a:pt x="323" y="2581"/>
                    <a:pt x="412" y="2770"/>
                    <a:pt x="512" y="2937"/>
                  </a:cubicBezTo>
                  <a:cubicBezTo>
                    <a:pt x="468" y="3037"/>
                    <a:pt x="423" y="3137"/>
                    <a:pt x="390" y="3237"/>
                  </a:cubicBezTo>
                  <a:cubicBezTo>
                    <a:pt x="312" y="3449"/>
                    <a:pt x="257" y="3659"/>
                    <a:pt x="234" y="3882"/>
                  </a:cubicBezTo>
                  <a:cubicBezTo>
                    <a:pt x="212" y="4104"/>
                    <a:pt x="212" y="4327"/>
                    <a:pt x="279" y="4539"/>
                  </a:cubicBezTo>
                  <a:cubicBezTo>
                    <a:pt x="334" y="4727"/>
                    <a:pt x="445" y="4894"/>
                    <a:pt x="590" y="5039"/>
                  </a:cubicBezTo>
                  <a:cubicBezTo>
                    <a:pt x="868" y="5328"/>
                    <a:pt x="1246" y="5483"/>
                    <a:pt x="1624" y="5595"/>
                  </a:cubicBezTo>
                  <a:cubicBezTo>
                    <a:pt x="1964" y="5703"/>
                    <a:pt x="2322" y="5761"/>
                    <a:pt x="2679" y="5761"/>
                  </a:cubicBezTo>
                  <a:cubicBezTo>
                    <a:pt x="2802" y="5761"/>
                    <a:pt x="2926" y="5754"/>
                    <a:pt x="3048" y="5740"/>
                  </a:cubicBezTo>
                  <a:cubicBezTo>
                    <a:pt x="3515" y="5673"/>
                    <a:pt x="3982" y="5483"/>
                    <a:pt x="4338" y="5172"/>
                  </a:cubicBezTo>
                  <a:cubicBezTo>
                    <a:pt x="4385" y="5135"/>
                    <a:pt x="4330" y="5090"/>
                    <a:pt x="4284" y="5090"/>
                  </a:cubicBezTo>
                  <a:cubicBezTo>
                    <a:pt x="4276" y="5090"/>
                    <a:pt x="4268" y="5091"/>
                    <a:pt x="4261" y="5095"/>
                  </a:cubicBezTo>
                  <a:cubicBezTo>
                    <a:pt x="3972" y="5239"/>
                    <a:pt x="3649" y="5295"/>
                    <a:pt x="3326" y="5317"/>
                  </a:cubicBezTo>
                  <a:cubicBezTo>
                    <a:pt x="3191" y="5322"/>
                    <a:pt x="3057" y="5327"/>
                    <a:pt x="2923" y="5327"/>
                  </a:cubicBezTo>
                  <a:cubicBezTo>
                    <a:pt x="2759" y="5327"/>
                    <a:pt x="2596" y="5319"/>
                    <a:pt x="2437" y="5295"/>
                  </a:cubicBezTo>
                  <a:cubicBezTo>
                    <a:pt x="2147" y="5250"/>
                    <a:pt x="1869" y="5150"/>
                    <a:pt x="1647" y="4961"/>
                  </a:cubicBezTo>
                  <a:cubicBezTo>
                    <a:pt x="1424" y="4772"/>
                    <a:pt x="1280" y="4505"/>
                    <a:pt x="1191" y="4238"/>
                  </a:cubicBezTo>
                  <a:cubicBezTo>
                    <a:pt x="1135" y="4049"/>
                    <a:pt x="1102" y="3871"/>
                    <a:pt x="1090" y="3682"/>
                  </a:cubicBezTo>
                  <a:lnTo>
                    <a:pt x="1090" y="3570"/>
                  </a:lnTo>
                  <a:cubicBezTo>
                    <a:pt x="1169" y="3627"/>
                    <a:pt x="1246" y="3671"/>
                    <a:pt x="1335" y="3726"/>
                  </a:cubicBezTo>
                  <a:cubicBezTo>
                    <a:pt x="1614" y="3882"/>
                    <a:pt x="1925" y="3982"/>
                    <a:pt x="2259" y="3993"/>
                  </a:cubicBezTo>
                  <a:cubicBezTo>
                    <a:pt x="2262" y="3994"/>
                    <a:pt x="2266" y="3994"/>
                    <a:pt x="2269" y="3994"/>
                  </a:cubicBezTo>
                  <a:cubicBezTo>
                    <a:pt x="2305" y="3994"/>
                    <a:pt x="2311" y="3937"/>
                    <a:pt x="2281" y="3926"/>
                  </a:cubicBezTo>
                  <a:cubicBezTo>
                    <a:pt x="2281" y="3916"/>
                    <a:pt x="2281" y="3916"/>
                    <a:pt x="2269" y="3904"/>
                  </a:cubicBezTo>
                  <a:cubicBezTo>
                    <a:pt x="2147" y="3815"/>
                    <a:pt x="2025" y="3738"/>
                    <a:pt x="1913" y="3637"/>
                  </a:cubicBezTo>
                  <a:cubicBezTo>
                    <a:pt x="1792" y="3538"/>
                    <a:pt x="1691" y="3415"/>
                    <a:pt x="1591" y="3293"/>
                  </a:cubicBezTo>
                  <a:cubicBezTo>
                    <a:pt x="1502" y="3182"/>
                    <a:pt x="1424" y="3059"/>
                    <a:pt x="1357" y="2925"/>
                  </a:cubicBezTo>
                  <a:cubicBezTo>
                    <a:pt x="1502" y="2592"/>
                    <a:pt x="1703" y="2280"/>
                    <a:pt x="1970" y="2036"/>
                  </a:cubicBezTo>
                  <a:cubicBezTo>
                    <a:pt x="2336" y="1702"/>
                    <a:pt x="2815" y="1491"/>
                    <a:pt x="3304" y="1447"/>
                  </a:cubicBezTo>
                  <a:cubicBezTo>
                    <a:pt x="3371" y="1435"/>
                    <a:pt x="3438" y="1430"/>
                    <a:pt x="3504" y="1430"/>
                  </a:cubicBezTo>
                  <a:cubicBezTo>
                    <a:pt x="3571" y="1430"/>
                    <a:pt x="3638" y="1435"/>
                    <a:pt x="3705" y="1447"/>
                  </a:cubicBezTo>
                  <a:cubicBezTo>
                    <a:pt x="3794" y="1457"/>
                    <a:pt x="3871" y="1480"/>
                    <a:pt x="3938" y="1524"/>
                  </a:cubicBezTo>
                  <a:cubicBezTo>
                    <a:pt x="3826" y="1680"/>
                    <a:pt x="3738" y="1847"/>
                    <a:pt x="3671" y="2036"/>
                  </a:cubicBezTo>
                  <a:cubicBezTo>
                    <a:pt x="3660" y="2069"/>
                    <a:pt x="3649" y="2114"/>
                    <a:pt x="3638" y="2147"/>
                  </a:cubicBezTo>
                  <a:cubicBezTo>
                    <a:pt x="3638" y="2147"/>
                    <a:pt x="3638" y="2158"/>
                    <a:pt x="3626" y="2158"/>
                  </a:cubicBezTo>
                  <a:lnTo>
                    <a:pt x="3626" y="2169"/>
                  </a:lnTo>
                  <a:cubicBezTo>
                    <a:pt x="3626" y="2203"/>
                    <a:pt x="3616" y="2225"/>
                    <a:pt x="3616" y="2247"/>
                  </a:cubicBezTo>
                  <a:cubicBezTo>
                    <a:pt x="3602" y="2288"/>
                    <a:pt x="3642" y="2312"/>
                    <a:pt x="3678" y="2312"/>
                  </a:cubicBezTo>
                  <a:cubicBezTo>
                    <a:pt x="3701" y="2312"/>
                    <a:pt x="3722" y="2302"/>
                    <a:pt x="3727" y="2280"/>
                  </a:cubicBezTo>
                  <a:cubicBezTo>
                    <a:pt x="3760" y="2181"/>
                    <a:pt x="3782" y="2092"/>
                    <a:pt x="3826" y="2003"/>
                  </a:cubicBezTo>
                  <a:cubicBezTo>
                    <a:pt x="4060" y="1669"/>
                    <a:pt x="4360" y="1380"/>
                    <a:pt x="4716" y="1168"/>
                  </a:cubicBezTo>
                  <a:cubicBezTo>
                    <a:pt x="4928" y="1057"/>
                    <a:pt x="5150" y="968"/>
                    <a:pt x="5373" y="913"/>
                  </a:cubicBezTo>
                  <a:cubicBezTo>
                    <a:pt x="5482" y="885"/>
                    <a:pt x="5598" y="865"/>
                    <a:pt x="5710" y="865"/>
                  </a:cubicBezTo>
                  <a:cubicBezTo>
                    <a:pt x="5735" y="865"/>
                    <a:pt x="5760" y="866"/>
                    <a:pt x="5784" y="868"/>
                  </a:cubicBezTo>
                  <a:cubicBezTo>
                    <a:pt x="5929" y="879"/>
                    <a:pt x="6040" y="935"/>
                    <a:pt x="6140" y="1024"/>
                  </a:cubicBezTo>
                  <a:cubicBezTo>
                    <a:pt x="6340" y="1202"/>
                    <a:pt x="6463" y="1469"/>
                    <a:pt x="6552" y="1714"/>
                  </a:cubicBezTo>
                  <a:cubicBezTo>
                    <a:pt x="6641" y="1969"/>
                    <a:pt x="6696" y="2236"/>
                    <a:pt x="6718" y="2503"/>
                  </a:cubicBezTo>
                  <a:cubicBezTo>
                    <a:pt x="6752" y="2770"/>
                    <a:pt x="6763" y="3048"/>
                    <a:pt x="6663" y="3315"/>
                  </a:cubicBezTo>
                  <a:cubicBezTo>
                    <a:pt x="6574" y="3538"/>
                    <a:pt x="6385" y="3716"/>
                    <a:pt x="6174" y="3837"/>
                  </a:cubicBezTo>
                  <a:cubicBezTo>
                    <a:pt x="5907" y="3993"/>
                    <a:pt x="5618" y="4094"/>
                    <a:pt x="5317" y="4171"/>
                  </a:cubicBezTo>
                  <a:cubicBezTo>
                    <a:pt x="5005" y="4260"/>
                    <a:pt x="4672" y="4305"/>
                    <a:pt x="4350" y="4316"/>
                  </a:cubicBezTo>
                  <a:cubicBezTo>
                    <a:pt x="4294" y="4316"/>
                    <a:pt x="4261" y="4371"/>
                    <a:pt x="4316" y="4394"/>
                  </a:cubicBezTo>
                  <a:cubicBezTo>
                    <a:pt x="4532" y="4492"/>
                    <a:pt x="4760" y="4537"/>
                    <a:pt x="4987" y="4537"/>
                  </a:cubicBezTo>
                  <a:cubicBezTo>
                    <a:pt x="5300" y="4537"/>
                    <a:pt x="5612" y="4453"/>
                    <a:pt x="5895" y="4305"/>
                  </a:cubicBezTo>
                  <a:lnTo>
                    <a:pt x="5895" y="4305"/>
                  </a:lnTo>
                  <a:cubicBezTo>
                    <a:pt x="5762" y="4905"/>
                    <a:pt x="5428" y="5451"/>
                    <a:pt x="4950" y="5829"/>
                  </a:cubicBezTo>
                  <a:cubicBezTo>
                    <a:pt x="4496" y="6174"/>
                    <a:pt x="3937" y="6356"/>
                    <a:pt x="3372" y="6356"/>
                  </a:cubicBezTo>
                  <a:cubicBezTo>
                    <a:pt x="3245" y="6356"/>
                    <a:pt x="3119" y="6347"/>
                    <a:pt x="2993" y="6329"/>
                  </a:cubicBezTo>
                  <a:cubicBezTo>
                    <a:pt x="2559" y="6262"/>
                    <a:pt x="2147" y="6129"/>
                    <a:pt x="1736" y="5973"/>
                  </a:cubicBezTo>
                  <a:cubicBezTo>
                    <a:pt x="1731" y="5971"/>
                    <a:pt x="1726" y="5971"/>
                    <a:pt x="1720" y="5971"/>
                  </a:cubicBezTo>
                  <a:cubicBezTo>
                    <a:pt x="1679" y="5971"/>
                    <a:pt x="1608" y="6001"/>
                    <a:pt x="1647" y="6040"/>
                  </a:cubicBezTo>
                  <a:cubicBezTo>
                    <a:pt x="1680" y="6073"/>
                    <a:pt x="1713" y="6106"/>
                    <a:pt x="1736" y="6140"/>
                  </a:cubicBezTo>
                  <a:cubicBezTo>
                    <a:pt x="1641" y="6151"/>
                    <a:pt x="1547" y="6156"/>
                    <a:pt x="1452" y="6156"/>
                  </a:cubicBezTo>
                  <a:cubicBezTo>
                    <a:pt x="954" y="6156"/>
                    <a:pt x="453" y="6010"/>
                    <a:pt x="23" y="5740"/>
                  </a:cubicBezTo>
                  <a:lnTo>
                    <a:pt x="0" y="5740"/>
                  </a:lnTo>
                  <a:cubicBezTo>
                    <a:pt x="34" y="5773"/>
                    <a:pt x="79" y="5806"/>
                    <a:pt x="112" y="5839"/>
                  </a:cubicBezTo>
                  <a:cubicBezTo>
                    <a:pt x="89" y="6062"/>
                    <a:pt x="145" y="6296"/>
                    <a:pt x="257" y="6496"/>
                  </a:cubicBezTo>
                  <a:cubicBezTo>
                    <a:pt x="257" y="6507"/>
                    <a:pt x="267" y="6529"/>
                    <a:pt x="279" y="6541"/>
                  </a:cubicBezTo>
                  <a:lnTo>
                    <a:pt x="323" y="6541"/>
                  </a:lnTo>
                  <a:cubicBezTo>
                    <a:pt x="412" y="6630"/>
                    <a:pt x="512" y="6707"/>
                    <a:pt x="613" y="6774"/>
                  </a:cubicBezTo>
                  <a:cubicBezTo>
                    <a:pt x="724" y="6840"/>
                    <a:pt x="835" y="6896"/>
                    <a:pt x="946" y="6952"/>
                  </a:cubicBezTo>
                  <a:cubicBezTo>
                    <a:pt x="1169" y="7063"/>
                    <a:pt x="1413" y="7141"/>
                    <a:pt x="1647" y="7186"/>
                  </a:cubicBezTo>
                  <a:cubicBezTo>
                    <a:pt x="1780" y="7219"/>
                    <a:pt x="1913" y="7230"/>
                    <a:pt x="2036" y="7241"/>
                  </a:cubicBezTo>
                  <a:cubicBezTo>
                    <a:pt x="2081" y="7241"/>
                    <a:pt x="2136" y="7230"/>
                    <a:pt x="2180" y="7230"/>
                  </a:cubicBezTo>
                  <a:lnTo>
                    <a:pt x="2192" y="7241"/>
                  </a:lnTo>
                  <a:cubicBezTo>
                    <a:pt x="2514" y="7241"/>
                    <a:pt x="2848" y="7186"/>
                    <a:pt x="3148" y="7085"/>
                  </a:cubicBezTo>
                  <a:cubicBezTo>
                    <a:pt x="3382" y="7008"/>
                    <a:pt x="3593" y="6907"/>
                    <a:pt x="3804" y="6774"/>
                  </a:cubicBezTo>
                  <a:cubicBezTo>
                    <a:pt x="3826" y="6763"/>
                    <a:pt x="3860" y="6741"/>
                    <a:pt x="3883" y="6718"/>
                  </a:cubicBezTo>
                  <a:cubicBezTo>
                    <a:pt x="4079" y="6762"/>
                    <a:pt x="4279" y="6785"/>
                    <a:pt x="4479" y="6785"/>
                  </a:cubicBezTo>
                  <a:cubicBezTo>
                    <a:pt x="4733" y="6785"/>
                    <a:pt x="4985" y="6749"/>
                    <a:pt x="5228" y="6674"/>
                  </a:cubicBezTo>
                  <a:cubicBezTo>
                    <a:pt x="5394" y="6830"/>
                    <a:pt x="5629" y="6908"/>
                    <a:pt x="5850" y="6908"/>
                  </a:cubicBezTo>
                  <a:cubicBezTo>
                    <a:pt x="5865" y="6908"/>
                    <a:pt x="5880" y="6908"/>
                    <a:pt x="5895" y="6907"/>
                  </a:cubicBezTo>
                  <a:cubicBezTo>
                    <a:pt x="6162" y="6907"/>
                    <a:pt x="6441" y="6830"/>
                    <a:pt x="6696" y="6729"/>
                  </a:cubicBezTo>
                  <a:cubicBezTo>
                    <a:pt x="6718" y="6718"/>
                    <a:pt x="6730" y="6696"/>
                    <a:pt x="6740" y="6685"/>
                  </a:cubicBezTo>
                  <a:cubicBezTo>
                    <a:pt x="6763" y="6652"/>
                    <a:pt x="6785" y="6607"/>
                    <a:pt x="6807" y="6573"/>
                  </a:cubicBezTo>
                  <a:cubicBezTo>
                    <a:pt x="7230" y="6329"/>
                    <a:pt x="7575" y="5951"/>
                    <a:pt x="7775" y="5506"/>
                  </a:cubicBezTo>
                  <a:cubicBezTo>
                    <a:pt x="7830" y="5406"/>
                    <a:pt x="7864" y="5295"/>
                    <a:pt x="7887" y="5184"/>
                  </a:cubicBezTo>
                  <a:cubicBezTo>
                    <a:pt x="7998" y="5061"/>
                    <a:pt x="8075" y="4905"/>
                    <a:pt x="8142" y="4749"/>
                  </a:cubicBezTo>
                  <a:cubicBezTo>
                    <a:pt x="8275" y="4383"/>
                    <a:pt x="8309" y="3982"/>
                    <a:pt x="8242" y="3604"/>
                  </a:cubicBezTo>
                  <a:lnTo>
                    <a:pt x="8242" y="3604"/>
                  </a:lnTo>
                  <a:lnTo>
                    <a:pt x="8242" y="3615"/>
                  </a:lnTo>
                  <a:cubicBezTo>
                    <a:pt x="8298" y="3926"/>
                    <a:pt x="8209" y="4227"/>
                    <a:pt x="8075" y="4505"/>
                  </a:cubicBezTo>
                  <a:cubicBezTo>
                    <a:pt x="7942" y="4783"/>
                    <a:pt x="7753" y="5039"/>
                    <a:pt x="7564" y="5273"/>
                  </a:cubicBezTo>
                  <a:cubicBezTo>
                    <a:pt x="7363" y="5517"/>
                    <a:pt x="7152" y="5728"/>
                    <a:pt x="6930" y="5940"/>
                  </a:cubicBezTo>
                  <a:cubicBezTo>
                    <a:pt x="6708" y="6140"/>
                    <a:pt x="6463" y="6340"/>
                    <a:pt x="6184" y="6462"/>
                  </a:cubicBezTo>
                  <a:cubicBezTo>
                    <a:pt x="6010" y="6536"/>
                    <a:pt x="5819" y="6579"/>
                    <a:pt x="5632" y="6579"/>
                  </a:cubicBezTo>
                  <a:cubicBezTo>
                    <a:pt x="5594" y="6579"/>
                    <a:pt x="5555" y="6577"/>
                    <a:pt x="5517" y="6573"/>
                  </a:cubicBezTo>
                  <a:cubicBezTo>
                    <a:pt x="5962" y="6373"/>
                    <a:pt x="6329" y="6051"/>
                    <a:pt x="6552" y="5617"/>
                  </a:cubicBezTo>
                  <a:cubicBezTo>
                    <a:pt x="6696" y="5362"/>
                    <a:pt x="6774" y="5061"/>
                    <a:pt x="6774" y="4761"/>
                  </a:cubicBezTo>
                  <a:cubicBezTo>
                    <a:pt x="7063" y="4516"/>
                    <a:pt x="7264" y="4193"/>
                    <a:pt x="7442" y="3860"/>
                  </a:cubicBezTo>
                  <a:lnTo>
                    <a:pt x="7775" y="3126"/>
                  </a:lnTo>
                  <a:cubicBezTo>
                    <a:pt x="7820" y="3004"/>
                    <a:pt x="7875" y="2870"/>
                    <a:pt x="7919" y="2737"/>
                  </a:cubicBezTo>
                  <a:cubicBezTo>
                    <a:pt x="7808" y="2559"/>
                    <a:pt x="7675" y="2403"/>
                    <a:pt x="7508" y="2270"/>
                  </a:cubicBezTo>
                  <a:cubicBezTo>
                    <a:pt x="7508" y="2214"/>
                    <a:pt x="7497" y="2158"/>
                    <a:pt x="7486" y="2102"/>
                  </a:cubicBezTo>
                  <a:cubicBezTo>
                    <a:pt x="7475" y="2025"/>
                    <a:pt x="7452" y="1936"/>
                    <a:pt x="7442" y="1847"/>
                  </a:cubicBezTo>
                  <a:cubicBezTo>
                    <a:pt x="7419" y="1847"/>
                    <a:pt x="7408" y="1858"/>
                    <a:pt x="7408" y="1869"/>
                  </a:cubicBezTo>
                  <a:cubicBezTo>
                    <a:pt x="7464" y="2725"/>
                    <a:pt x="7286" y="3582"/>
                    <a:pt x="6852" y="4316"/>
                  </a:cubicBezTo>
                  <a:cubicBezTo>
                    <a:pt x="6730" y="4516"/>
                    <a:pt x="6585" y="4717"/>
                    <a:pt x="6429" y="4894"/>
                  </a:cubicBezTo>
                  <a:cubicBezTo>
                    <a:pt x="6392" y="4931"/>
                    <a:pt x="6439" y="4953"/>
                    <a:pt x="6475" y="4953"/>
                  </a:cubicBezTo>
                  <a:cubicBezTo>
                    <a:pt x="6483" y="4953"/>
                    <a:pt x="6490" y="4952"/>
                    <a:pt x="6496" y="4950"/>
                  </a:cubicBezTo>
                  <a:lnTo>
                    <a:pt x="6596" y="4883"/>
                  </a:lnTo>
                  <a:lnTo>
                    <a:pt x="6596" y="4883"/>
                  </a:lnTo>
                  <a:cubicBezTo>
                    <a:pt x="6474" y="5239"/>
                    <a:pt x="6318" y="5595"/>
                    <a:pt x="6040" y="5862"/>
                  </a:cubicBezTo>
                  <a:cubicBezTo>
                    <a:pt x="5707" y="6173"/>
                    <a:pt x="5262" y="6307"/>
                    <a:pt x="4817" y="6363"/>
                  </a:cubicBezTo>
                  <a:cubicBezTo>
                    <a:pt x="4739" y="6373"/>
                    <a:pt x="4650" y="6373"/>
                    <a:pt x="4561" y="6385"/>
                  </a:cubicBezTo>
                  <a:cubicBezTo>
                    <a:pt x="4683" y="6329"/>
                    <a:pt x="4795" y="6262"/>
                    <a:pt x="4906" y="6185"/>
                  </a:cubicBezTo>
                  <a:cubicBezTo>
                    <a:pt x="5195" y="5984"/>
                    <a:pt x="5440" y="5728"/>
                    <a:pt x="5618" y="5439"/>
                  </a:cubicBezTo>
                  <a:cubicBezTo>
                    <a:pt x="5851" y="5072"/>
                    <a:pt x="5996" y="4650"/>
                    <a:pt x="6040" y="4227"/>
                  </a:cubicBezTo>
                  <a:cubicBezTo>
                    <a:pt x="6062" y="4216"/>
                    <a:pt x="6073" y="4205"/>
                    <a:pt x="6095" y="4193"/>
                  </a:cubicBezTo>
                  <a:cubicBezTo>
                    <a:pt x="6340" y="4027"/>
                    <a:pt x="6563" y="3804"/>
                    <a:pt x="6740" y="3560"/>
                  </a:cubicBezTo>
                  <a:cubicBezTo>
                    <a:pt x="6829" y="3437"/>
                    <a:pt x="6918" y="3315"/>
                    <a:pt x="6997" y="3182"/>
                  </a:cubicBezTo>
                  <a:cubicBezTo>
                    <a:pt x="7074" y="3037"/>
                    <a:pt x="7152" y="2892"/>
                    <a:pt x="7197" y="2725"/>
                  </a:cubicBezTo>
                  <a:cubicBezTo>
                    <a:pt x="7241" y="2559"/>
                    <a:pt x="7252" y="2392"/>
                    <a:pt x="7208" y="2225"/>
                  </a:cubicBezTo>
                  <a:cubicBezTo>
                    <a:pt x="7175" y="2058"/>
                    <a:pt x="7108" y="1914"/>
                    <a:pt x="7041" y="1758"/>
                  </a:cubicBezTo>
                  <a:cubicBezTo>
                    <a:pt x="6941" y="1502"/>
                    <a:pt x="6819" y="1235"/>
                    <a:pt x="6629" y="1024"/>
                  </a:cubicBezTo>
                  <a:cubicBezTo>
                    <a:pt x="6429" y="790"/>
                    <a:pt x="6162" y="656"/>
                    <a:pt x="5862" y="624"/>
                  </a:cubicBezTo>
                  <a:cubicBezTo>
                    <a:pt x="5851" y="612"/>
                    <a:pt x="5840" y="612"/>
                    <a:pt x="5828" y="612"/>
                  </a:cubicBezTo>
                  <a:cubicBezTo>
                    <a:pt x="5684" y="367"/>
                    <a:pt x="5484" y="167"/>
                    <a:pt x="5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43" name="Google Shape;17843;p24"/>
            <p:cNvSpPr/>
            <p:nvPr/>
          </p:nvSpPr>
          <p:spPr>
            <a:xfrm flipH="1">
              <a:off x="709774" y="164519"/>
              <a:ext cx="103345" cy="146586"/>
            </a:xfrm>
            <a:custGeom>
              <a:avLst/>
              <a:gdLst/>
              <a:ahLst/>
              <a:cxnLst/>
              <a:rect l="l" t="t" r="r" b="b"/>
              <a:pathLst>
                <a:path w="1281" h="1817" extrusionOk="0">
                  <a:moveTo>
                    <a:pt x="133" y="1"/>
                  </a:moveTo>
                  <a:cubicBezTo>
                    <a:pt x="101" y="1"/>
                    <a:pt x="68" y="3"/>
                    <a:pt x="34" y="8"/>
                  </a:cubicBezTo>
                  <a:cubicBezTo>
                    <a:pt x="12" y="8"/>
                    <a:pt x="1" y="42"/>
                    <a:pt x="12" y="64"/>
                  </a:cubicBezTo>
                  <a:cubicBezTo>
                    <a:pt x="34" y="86"/>
                    <a:pt x="190" y="119"/>
                    <a:pt x="245" y="153"/>
                  </a:cubicBezTo>
                  <a:cubicBezTo>
                    <a:pt x="534" y="341"/>
                    <a:pt x="768" y="475"/>
                    <a:pt x="868" y="831"/>
                  </a:cubicBezTo>
                  <a:cubicBezTo>
                    <a:pt x="969" y="1198"/>
                    <a:pt x="724" y="1498"/>
                    <a:pt x="501" y="1754"/>
                  </a:cubicBezTo>
                  <a:cubicBezTo>
                    <a:pt x="475" y="1789"/>
                    <a:pt x="517" y="1817"/>
                    <a:pt x="558" y="1817"/>
                  </a:cubicBezTo>
                  <a:cubicBezTo>
                    <a:pt x="569" y="1817"/>
                    <a:pt x="581" y="1814"/>
                    <a:pt x="590" y="1810"/>
                  </a:cubicBezTo>
                  <a:cubicBezTo>
                    <a:pt x="890" y="1632"/>
                    <a:pt x="1224" y="1387"/>
                    <a:pt x="1246" y="1009"/>
                  </a:cubicBezTo>
                  <a:cubicBezTo>
                    <a:pt x="1280" y="608"/>
                    <a:pt x="946" y="341"/>
                    <a:pt x="635" y="163"/>
                  </a:cubicBezTo>
                  <a:cubicBezTo>
                    <a:pt x="492" y="78"/>
                    <a:pt x="325" y="1"/>
                    <a:pt x="1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44" name="Google Shape;17844;p24"/>
            <p:cNvSpPr/>
            <p:nvPr/>
          </p:nvSpPr>
          <p:spPr>
            <a:xfrm flipH="1">
              <a:off x="504778" y="153869"/>
              <a:ext cx="237911" cy="322942"/>
            </a:xfrm>
            <a:custGeom>
              <a:avLst/>
              <a:gdLst/>
              <a:ahLst/>
              <a:cxnLst/>
              <a:rect l="l" t="t" r="r" b="b"/>
              <a:pathLst>
                <a:path w="2949" h="4003" extrusionOk="0">
                  <a:moveTo>
                    <a:pt x="2898" y="0"/>
                  </a:moveTo>
                  <a:cubicBezTo>
                    <a:pt x="2878" y="0"/>
                    <a:pt x="2859" y="9"/>
                    <a:pt x="2854" y="29"/>
                  </a:cubicBezTo>
                  <a:cubicBezTo>
                    <a:pt x="2765" y="485"/>
                    <a:pt x="2565" y="930"/>
                    <a:pt x="2264" y="1286"/>
                  </a:cubicBezTo>
                  <a:cubicBezTo>
                    <a:pt x="2053" y="1553"/>
                    <a:pt x="1786" y="1764"/>
                    <a:pt x="1497" y="1931"/>
                  </a:cubicBezTo>
                  <a:cubicBezTo>
                    <a:pt x="1285" y="2020"/>
                    <a:pt x="1063" y="2075"/>
                    <a:pt x="830" y="2097"/>
                  </a:cubicBezTo>
                  <a:cubicBezTo>
                    <a:pt x="738" y="2110"/>
                    <a:pt x="644" y="2116"/>
                    <a:pt x="550" y="2116"/>
                  </a:cubicBezTo>
                  <a:cubicBezTo>
                    <a:pt x="393" y="2116"/>
                    <a:pt x="233" y="2099"/>
                    <a:pt x="73" y="2064"/>
                  </a:cubicBezTo>
                  <a:cubicBezTo>
                    <a:pt x="69" y="2063"/>
                    <a:pt x="65" y="2063"/>
                    <a:pt x="61" y="2063"/>
                  </a:cubicBezTo>
                  <a:cubicBezTo>
                    <a:pt x="23" y="2063"/>
                    <a:pt x="0" y="2111"/>
                    <a:pt x="51" y="2131"/>
                  </a:cubicBezTo>
                  <a:cubicBezTo>
                    <a:pt x="219" y="2169"/>
                    <a:pt x="392" y="2186"/>
                    <a:pt x="566" y="2186"/>
                  </a:cubicBezTo>
                  <a:cubicBezTo>
                    <a:pt x="646" y="2186"/>
                    <a:pt x="727" y="2183"/>
                    <a:pt x="807" y="2176"/>
                  </a:cubicBezTo>
                  <a:lnTo>
                    <a:pt x="807" y="2176"/>
                  </a:lnTo>
                  <a:cubicBezTo>
                    <a:pt x="640" y="2208"/>
                    <a:pt x="484" y="2231"/>
                    <a:pt x="318" y="2253"/>
                  </a:cubicBezTo>
                  <a:cubicBezTo>
                    <a:pt x="251" y="2265"/>
                    <a:pt x="274" y="2342"/>
                    <a:pt x="340" y="2342"/>
                  </a:cubicBezTo>
                  <a:cubicBezTo>
                    <a:pt x="362" y="2343"/>
                    <a:pt x="384" y="2343"/>
                    <a:pt x="405" y="2343"/>
                  </a:cubicBezTo>
                  <a:cubicBezTo>
                    <a:pt x="630" y="2343"/>
                    <a:pt x="861" y="2291"/>
                    <a:pt x="1074" y="2220"/>
                  </a:cubicBezTo>
                  <a:cubicBezTo>
                    <a:pt x="1219" y="2186"/>
                    <a:pt x="1352" y="2131"/>
                    <a:pt x="1475" y="2064"/>
                  </a:cubicBezTo>
                  <a:lnTo>
                    <a:pt x="1475" y="2064"/>
                  </a:lnTo>
                  <a:cubicBezTo>
                    <a:pt x="1352" y="2665"/>
                    <a:pt x="1085" y="3221"/>
                    <a:pt x="629" y="3644"/>
                  </a:cubicBezTo>
                  <a:cubicBezTo>
                    <a:pt x="573" y="3699"/>
                    <a:pt x="507" y="3755"/>
                    <a:pt x="440" y="3810"/>
                  </a:cubicBezTo>
                  <a:cubicBezTo>
                    <a:pt x="407" y="3832"/>
                    <a:pt x="373" y="3866"/>
                    <a:pt x="340" y="3888"/>
                  </a:cubicBezTo>
                  <a:cubicBezTo>
                    <a:pt x="307" y="3911"/>
                    <a:pt x="262" y="3933"/>
                    <a:pt x="240" y="3977"/>
                  </a:cubicBezTo>
                  <a:cubicBezTo>
                    <a:pt x="231" y="3986"/>
                    <a:pt x="244" y="4002"/>
                    <a:pt x="261" y="4002"/>
                  </a:cubicBezTo>
                  <a:cubicBezTo>
                    <a:pt x="265" y="4002"/>
                    <a:pt x="269" y="4002"/>
                    <a:pt x="274" y="4000"/>
                  </a:cubicBezTo>
                  <a:cubicBezTo>
                    <a:pt x="351" y="3988"/>
                    <a:pt x="418" y="3933"/>
                    <a:pt x="484" y="3888"/>
                  </a:cubicBezTo>
                  <a:cubicBezTo>
                    <a:pt x="551" y="3844"/>
                    <a:pt x="607" y="3799"/>
                    <a:pt x="674" y="3743"/>
                  </a:cubicBezTo>
                  <a:cubicBezTo>
                    <a:pt x="796" y="3632"/>
                    <a:pt x="907" y="3521"/>
                    <a:pt x="1008" y="3399"/>
                  </a:cubicBezTo>
                  <a:cubicBezTo>
                    <a:pt x="1208" y="3143"/>
                    <a:pt x="1364" y="2854"/>
                    <a:pt x="1475" y="2554"/>
                  </a:cubicBezTo>
                  <a:cubicBezTo>
                    <a:pt x="1530" y="2386"/>
                    <a:pt x="1574" y="2208"/>
                    <a:pt x="1586" y="2020"/>
                  </a:cubicBezTo>
                  <a:lnTo>
                    <a:pt x="1586" y="2008"/>
                  </a:lnTo>
                  <a:cubicBezTo>
                    <a:pt x="1641" y="1975"/>
                    <a:pt x="1697" y="1942"/>
                    <a:pt x="1764" y="1909"/>
                  </a:cubicBezTo>
                  <a:cubicBezTo>
                    <a:pt x="1786" y="1886"/>
                    <a:pt x="1808" y="1864"/>
                    <a:pt x="1841" y="1853"/>
                  </a:cubicBezTo>
                  <a:cubicBezTo>
                    <a:pt x="2075" y="1708"/>
                    <a:pt x="2286" y="1530"/>
                    <a:pt x="2464" y="1319"/>
                  </a:cubicBezTo>
                  <a:cubicBezTo>
                    <a:pt x="2609" y="1141"/>
                    <a:pt x="2731" y="941"/>
                    <a:pt x="2809" y="718"/>
                  </a:cubicBezTo>
                  <a:cubicBezTo>
                    <a:pt x="2820" y="696"/>
                    <a:pt x="2798" y="685"/>
                    <a:pt x="2776" y="685"/>
                  </a:cubicBezTo>
                  <a:cubicBezTo>
                    <a:pt x="2854" y="473"/>
                    <a:pt x="2921" y="263"/>
                    <a:pt x="2943" y="40"/>
                  </a:cubicBezTo>
                  <a:cubicBezTo>
                    <a:pt x="2949" y="15"/>
                    <a:pt x="2923" y="0"/>
                    <a:pt x="28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45" name="Google Shape;17845;p24"/>
            <p:cNvSpPr/>
            <p:nvPr/>
          </p:nvSpPr>
          <p:spPr>
            <a:xfrm flipH="1">
              <a:off x="694045" y="27692"/>
              <a:ext cx="299385" cy="177485"/>
            </a:xfrm>
            <a:custGeom>
              <a:avLst/>
              <a:gdLst/>
              <a:ahLst/>
              <a:cxnLst/>
              <a:rect l="l" t="t" r="r" b="b"/>
              <a:pathLst>
                <a:path w="3711" h="2200" extrusionOk="0">
                  <a:moveTo>
                    <a:pt x="3641" y="1"/>
                  </a:moveTo>
                  <a:cubicBezTo>
                    <a:pt x="3636" y="1"/>
                    <a:pt x="3631" y="1"/>
                    <a:pt x="3626" y="3"/>
                  </a:cubicBezTo>
                  <a:cubicBezTo>
                    <a:pt x="3270" y="169"/>
                    <a:pt x="2914" y="358"/>
                    <a:pt x="2636" y="648"/>
                  </a:cubicBezTo>
                  <a:cubicBezTo>
                    <a:pt x="2569" y="714"/>
                    <a:pt x="2502" y="792"/>
                    <a:pt x="2447" y="881"/>
                  </a:cubicBezTo>
                  <a:cubicBezTo>
                    <a:pt x="2258" y="792"/>
                    <a:pt x="2047" y="714"/>
                    <a:pt x="1835" y="703"/>
                  </a:cubicBezTo>
                  <a:cubicBezTo>
                    <a:pt x="1735" y="703"/>
                    <a:pt x="1624" y="714"/>
                    <a:pt x="1535" y="759"/>
                  </a:cubicBezTo>
                  <a:cubicBezTo>
                    <a:pt x="1435" y="803"/>
                    <a:pt x="1357" y="881"/>
                    <a:pt x="1279" y="947"/>
                  </a:cubicBezTo>
                  <a:cubicBezTo>
                    <a:pt x="1190" y="1026"/>
                    <a:pt x="1113" y="1081"/>
                    <a:pt x="1001" y="1125"/>
                  </a:cubicBezTo>
                  <a:cubicBezTo>
                    <a:pt x="912" y="1170"/>
                    <a:pt x="812" y="1204"/>
                    <a:pt x="712" y="1237"/>
                  </a:cubicBezTo>
                  <a:cubicBezTo>
                    <a:pt x="534" y="1315"/>
                    <a:pt x="367" y="1426"/>
                    <a:pt x="245" y="1582"/>
                  </a:cubicBezTo>
                  <a:cubicBezTo>
                    <a:pt x="112" y="1738"/>
                    <a:pt x="0" y="1948"/>
                    <a:pt x="0" y="2160"/>
                  </a:cubicBezTo>
                  <a:cubicBezTo>
                    <a:pt x="0" y="2185"/>
                    <a:pt x="25" y="2199"/>
                    <a:pt x="48" y="2199"/>
                  </a:cubicBezTo>
                  <a:cubicBezTo>
                    <a:pt x="66" y="2199"/>
                    <a:pt x="84" y="2191"/>
                    <a:pt x="89" y="2171"/>
                  </a:cubicBezTo>
                  <a:cubicBezTo>
                    <a:pt x="134" y="1993"/>
                    <a:pt x="189" y="1827"/>
                    <a:pt x="300" y="1682"/>
                  </a:cubicBezTo>
                  <a:cubicBezTo>
                    <a:pt x="412" y="1537"/>
                    <a:pt x="545" y="1415"/>
                    <a:pt x="712" y="1348"/>
                  </a:cubicBezTo>
                  <a:cubicBezTo>
                    <a:pt x="890" y="1259"/>
                    <a:pt x="1090" y="1214"/>
                    <a:pt x="1246" y="1103"/>
                  </a:cubicBezTo>
                  <a:cubicBezTo>
                    <a:pt x="1324" y="1048"/>
                    <a:pt x="1390" y="981"/>
                    <a:pt x="1469" y="915"/>
                  </a:cubicBezTo>
                  <a:cubicBezTo>
                    <a:pt x="1546" y="848"/>
                    <a:pt x="1647" y="803"/>
                    <a:pt x="1746" y="792"/>
                  </a:cubicBezTo>
                  <a:cubicBezTo>
                    <a:pt x="1768" y="790"/>
                    <a:pt x="1789" y="789"/>
                    <a:pt x="1811" y="789"/>
                  </a:cubicBezTo>
                  <a:cubicBezTo>
                    <a:pt x="2013" y="789"/>
                    <a:pt x="2222" y="877"/>
                    <a:pt x="2403" y="947"/>
                  </a:cubicBezTo>
                  <a:lnTo>
                    <a:pt x="2403" y="959"/>
                  </a:lnTo>
                  <a:cubicBezTo>
                    <a:pt x="2292" y="1170"/>
                    <a:pt x="2236" y="1404"/>
                    <a:pt x="2269" y="1649"/>
                  </a:cubicBezTo>
                  <a:cubicBezTo>
                    <a:pt x="2275" y="1676"/>
                    <a:pt x="2303" y="1690"/>
                    <a:pt x="2329" y="1690"/>
                  </a:cubicBezTo>
                  <a:cubicBezTo>
                    <a:pt x="2355" y="1690"/>
                    <a:pt x="2381" y="1676"/>
                    <a:pt x="2381" y="1649"/>
                  </a:cubicBezTo>
                  <a:cubicBezTo>
                    <a:pt x="2325" y="1293"/>
                    <a:pt x="2492" y="937"/>
                    <a:pt x="2736" y="681"/>
                  </a:cubicBezTo>
                  <a:cubicBezTo>
                    <a:pt x="2992" y="414"/>
                    <a:pt x="3348" y="247"/>
                    <a:pt x="3671" y="58"/>
                  </a:cubicBezTo>
                  <a:cubicBezTo>
                    <a:pt x="3710" y="38"/>
                    <a:pt x="3680" y="1"/>
                    <a:pt x="36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46" name="Google Shape;17846;p24"/>
            <p:cNvSpPr/>
            <p:nvPr/>
          </p:nvSpPr>
          <p:spPr>
            <a:xfrm flipH="1">
              <a:off x="913158" y="32856"/>
              <a:ext cx="126095" cy="245655"/>
            </a:xfrm>
            <a:custGeom>
              <a:avLst/>
              <a:gdLst/>
              <a:ahLst/>
              <a:cxnLst/>
              <a:rect l="l" t="t" r="r" b="b"/>
              <a:pathLst>
                <a:path w="1563" h="3045" extrusionOk="0">
                  <a:moveTo>
                    <a:pt x="1498" y="0"/>
                  </a:moveTo>
                  <a:cubicBezTo>
                    <a:pt x="1492" y="0"/>
                    <a:pt x="1486" y="2"/>
                    <a:pt x="1480" y="5"/>
                  </a:cubicBezTo>
                  <a:cubicBezTo>
                    <a:pt x="1402" y="27"/>
                    <a:pt x="1325" y="60"/>
                    <a:pt x="1246" y="105"/>
                  </a:cubicBezTo>
                  <a:lnTo>
                    <a:pt x="1236" y="105"/>
                  </a:lnTo>
                  <a:cubicBezTo>
                    <a:pt x="1169" y="139"/>
                    <a:pt x="1102" y="172"/>
                    <a:pt x="1046" y="216"/>
                  </a:cubicBezTo>
                  <a:cubicBezTo>
                    <a:pt x="635" y="495"/>
                    <a:pt x="312" y="917"/>
                    <a:pt x="124" y="1362"/>
                  </a:cubicBezTo>
                  <a:cubicBezTo>
                    <a:pt x="68" y="1529"/>
                    <a:pt x="1" y="1718"/>
                    <a:pt x="1" y="1896"/>
                  </a:cubicBezTo>
                  <a:cubicBezTo>
                    <a:pt x="1" y="1920"/>
                    <a:pt x="20" y="1931"/>
                    <a:pt x="39" y="1931"/>
                  </a:cubicBezTo>
                  <a:cubicBezTo>
                    <a:pt x="56" y="1931"/>
                    <a:pt x="74" y="1922"/>
                    <a:pt x="79" y="1907"/>
                  </a:cubicBezTo>
                  <a:cubicBezTo>
                    <a:pt x="134" y="1763"/>
                    <a:pt x="168" y="1607"/>
                    <a:pt x="223" y="1462"/>
                  </a:cubicBezTo>
                  <a:cubicBezTo>
                    <a:pt x="279" y="1306"/>
                    <a:pt x="346" y="1162"/>
                    <a:pt x="423" y="1028"/>
                  </a:cubicBezTo>
                  <a:cubicBezTo>
                    <a:pt x="435" y="1017"/>
                    <a:pt x="457" y="995"/>
                    <a:pt x="468" y="972"/>
                  </a:cubicBezTo>
                  <a:lnTo>
                    <a:pt x="468" y="972"/>
                  </a:lnTo>
                  <a:cubicBezTo>
                    <a:pt x="413" y="1095"/>
                    <a:pt x="379" y="1217"/>
                    <a:pt x="357" y="1351"/>
                  </a:cubicBezTo>
                  <a:cubicBezTo>
                    <a:pt x="346" y="1373"/>
                    <a:pt x="368" y="1384"/>
                    <a:pt x="401" y="1395"/>
                  </a:cubicBezTo>
                  <a:cubicBezTo>
                    <a:pt x="268" y="1629"/>
                    <a:pt x="179" y="1874"/>
                    <a:pt x="168" y="2141"/>
                  </a:cubicBezTo>
                  <a:cubicBezTo>
                    <a:pt x="156" y="2307"/>
                    <a:pt x="179" y="2485"/>
                    <a:pt x="235" y="2641"/>
                  </a:cubicBezTo>
                  <a:cubicBezTo>
                    <a:pt x="257" y="2719"/>
                    <a:pt x="302" y="2796"/>
                    <a:pt x="346" y="2863"/>
                  </a:cubicBezTo>
                  <a:cubicBezTo>
                    <a:pt x="401" y="2930"/>
                    <a:pt x="457" y="2986"/>
                    <a:pt x="524" y="3041"/>
                  </a:cubicBezTo>
                  <a:cubicBezTo>
                    <a:pt x="528" y="3043"/>
                    <a:pt x="534" y="3044"/>
                    <a:pt x="539" y="3044"/>
                  </a:cubicBezTo>
                  <a:cubicBezTo>
                    <a:pt x="564" y="3044"/>
                    <a:pt x="597" y="3026"/>
                    <a:pt x="579" y="3008"/>
                  </a:cubicBezTo>
                  <a:cubicBezTo>
                    <a:pt x="346" y="2786"/>
                    <a:pt x="257" y="2441"/>
                    <a:pt x="279" y="2141"/>
                  </a:cubicBezTo>
                  <a:cubicBezTo>
                    <a:pt x="302" y="1763"/>
                    <a:pt x="490" y="1417"/>
                    <a:pt x="680" y="1106"/>
                  </a:cubicBezTo>
                  <a:cubicBezTo>
                    <a:pt x="702" y="1068"/>
                    <a:pt x="668" y="1046"/>
                    <a:pt x="634" y="1046"/>
                  </a:cubicBezTo>
                  <a:cubicBezTo>
                    <a:pt x="617" y="1046"/>
                    <a:pt x="601" y="1051"/>
                    <a:pt x="591" y="1061"/>
                  </a:cubicBezTo>
                  <a:cubicBezTo>
                    <a:pt x="557" y="1128"/>
                    <a:pt x="512" y="1195"/>
                    <a:pt x="479" y="1251"/>
                  </a:cubicBezTo>
                  <a:cubicBezTo>
                    <a:pt x="535" y="1051"/>
                    <a:pt x="624" y="851"/>
                    <a:pt x="746" y="673"/>
                  </a:cubicBezTo>
                  <a:cubicBezTo>
                    <a:pt x="802" y="584"/>
                    <a:pt x="880" y="505"/>
                    <a:pt x="947" y="439"/>
                  </a:cubicBezTo>
                  <a:cubicBezTo>
                    <a:pt x="991" y="406"/>
                    <a:pt x="1024" y="372"/>
                    <a:pt x="1068" y="339"/>
                  </a:cubicBezTo>
                  <a:cubicBezTo>
                    <a:pt x="1214" y="228"/>
                    <a:pt x="1369" y="139"/>
                    <a:pt x="1525" y="60"/>
                  </a:cubicBezTo>
                  <a:cubicBezTo>
                    <a:pt x="1562" y="42"/>
                    <a:pt x="1529" y="0"/>
                    <a:pt x="14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47" name="Google Shape;17847;p24"/>
            <p:cNvSpPr/>
            <p:nvPr/>
          </p:nvSpPr>
          <p:spPr>
            <a:xfrm flipH="1">
              <a:off x="607480" y="453661"/>
              <a:ext cx="352550" cy="105442"/>
            </a:xfrm>
            <a:custGeom>
              <a:avLst/>
              <a:gdLst/>
              <a:ahLst/>
              <a:cxnLst/>
              <a:rect l="l" t="t" r="r" b="b"/>
              <a:pathLst>
                <a:path w="4370" h="1307" extrusionOk="0">
                  <a:moveTo>
                    <a:pt x="20" y="1"/>
                  </a:moveTo>
                  <a:cubicBezTo>
                    <a:pt x="10" y="1"/>
                    <a:pt x="1" y="8"/>
                    <a:pt x="9" y="17"/>
                  </a:cubicBezTo>
                  <a:cubicBezTo>
                    <a:pt x="42" y="83"/>
                    <a:pt x="98" y="116"/>
                    <a:pt x="153" y="150"/>
                  </a:cubicBezTo>
                  <a:lnTo>
                    <a:pt x="353" y="250"/>
                  </a:lnTo>
                  <a:cubicBezTo>
                    <a:pt x="487" y="306"/>
                    <a:pt x="620" y="350"/>
                    <a:pt x="754" y="383"/>
                  </a:cubicBezTo>
                  <a:cubicBezTo>
                    <a:pt x="1043" y="462"/>
                    <a:pt x="1344" y="494"/>
                    <a:pt x="1633" y="528"/>
                  </a:cubicBezTo>
                  <a:lnTo>
                    <a:pt x="1866" y="561"/>
                  </a:lnTo>
                  <a:cubicBezTo>
                    <a:pt x="1499" y="951"/>
                    <a:pt x="1010" y="1206"/>
                    <a:pt x="465" y="1229"/>
                  </a:cubicBezTo>
                  <a:cubicBezTo>
                    <a:pt x="409" y="1240"/>
                    <a:pt x="409" y="1307"/>
                    <a:pt x="465" y="1307"/>
                  </a:cubicBezTo>
                  <a:cubicBezTo>
                    <a:pt x="1043" y="1295"/>
                    <a:pt x="1633" y="1028"/>
                    <a:pt x="2000" y="583"/>
                  </a:cubicBezTo>
                  <a:cubicBezTo>
                    <a:pt x="2211" y="606"/>
                    <a:pt x="2434" y="640"/>
                    <a:pt x="2656" y="662"/>
                  </a:cubicBezTo>
                  <a:cubicBezTo>
                    <a:pt x="2854" y="690"/>
                    <a:pt x="3062" y="723"/>
                    <a:pt x="3267" y="723"/>
                  </a:cubicBezTo>
                  <a:cubicBezTo>
                    <a:pt x="3383" y="723"/>
                    <a:pt x="3500" y="712"/>
                    <a:pt x="3613" y="684"/>
                  </a:cubicBezTo>
                  <a:cubicBezTo>
                    <a:pt x="3902" y="617"/>
                    <a:pt x="4191" y="439"/>
                    <a:pt x="4347" y="183"/>
                  </a:cubicBezTo>
                  <a:cubicBezTo>
                    <a:pt x="4369" y="146"/>
                    <a:pt x="4325" y="118"/>
                    <a:pt x="4284" y="118"/>
                  </a:cubicBezTo>
                  <a:cubicBezTo>
                    <a:pt x="4265" y="118"/>
                    <a:pt x="4246" y="124"/>
                    <a:pt x="4236" y="139"/>
                  </a:cubicBezTo>
                  <a:cubicBezTo>
                    <a:pt x="4080" y="339"/>
                    <a:pt x="3880" y="506"/>
                    <a:pt x="3623" y="583"/>
                  </a:cubicBezTo>
                  <a:cubicBezTo>
                    <a:pt x="3510" y="618"/>
                    <a:pt x="3394" y="631"/>
                    <a:pt x="3276" y="631"/>
                  </a:cubicBezTo>
                  <a:cubicBezTo>
                    <a:pt x="3093" y="631"/>
                    <a:pt x="2906" y="600"/>
                    <a:pt x="2723" y="573"/>
                  </a:cubicBezTo>
                  <a:lnTo>
                    <a:pt x="2066" y="494"/>
                  </a:lnTo>
                  <a:cubicBezTo>
                    <a:pt x="2078" y="472"/>
                    <a:pt x="2088" y="462"/>
                    <a:pt x="2100" y="439"/>
                  </a:cubicBezTo>
                  <a:cubicBezTo>
                    <a:pt x="2122" y="401"/>
                    <a:pt x="2084" y="374"/>
                    <a:pt x="2046" y="374"/>
                  </a:cubicBezTo>
                  <a:cubicBezTo>
                    <a:pt x="2028" y="374"/>
                    <a:pt x="2010" y="380"/>
                    <a:pt x="2000" y="395"/>
                  </a:cubicBezTo>
                  <a:cubicBezTo>
                    <a:pt x="1977" y="428"/>
                    <a:pt x="1955" y="450"/>
                    <a:pt x="1933" y="472"/>
                  </a:cubicBezTo>
                  <a:lnTo>
                    <a:pt x="1755" y="450"/>
                  </a:lnTo>
                  <a:cubicBezTo>
                    <a:pt x="1466" y="417"/>
                    <a:pt x="1188" y="383"/>
                    <a:pt x="899" y="328"/>
                  </a:cubicBezTo>
                  <a:cubicBezTo>
                    <a:pt x="754" y="294"/>
                    <a:pt x="598" y="261"/>
                    <a:pt x="454" y="205"/>
                  </a:cubicBezTo>
                  <a:cubicBezTo>
                    <a:pt x="387" y="172"/>
                    <a:pt x="309" y="139"/>
                    <a:pt x="242" y="106"/>
                  </a:cubicBezTo>
                  <a:cubicBezTo>
                    <a:pt x="175" y="72"/>
                    <a:pt x="109" y="27"/>
                    <a:pt x="31" y="5"/>
                  </a:cubicBezTo>
                  <a:cubicBezTo>
                    <a:pt x="28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48" name="Google Shape;17848;p24"/>
            <p:cNvSpPr/>
            <p:nvPr/>
          </p:nvSpPr>
          <p:spPr>
            <a:xfrm flipH="1">
              <a:off x="618128" y="528689"/>
              <a:ext cx="229117" cy="32915"/>
            </a:xfrm>
            <a:custGeom>
              <a:avLst/>
              <a:gdLst/>
              <a:ahLst/>
              <a:cxnLst/>
              <a:rect l="l" t="t" r="r" b="b"/>
              <a:pathLst>
                <a:path w="2840" h="408" extrusionOk="0">
                  <a:moveTo>
                    <a:pt x="2761" y="1"/>
                  </a:moveTo>
                  <a:cubicBezTo>
                    <a:pt x="2748" y="1"/>
                    <a:pt x="2735" y="3"/>
                    <a:pt x="2726" y="9"/>
                  </a:cubicBezTo>
                  <a:cubicBezTo>
                    <a:pt x="2593" y="98"/>
                    <a:pt x="2459" y="187"/>
                    <a:pt x="2292" y="232"/>
                  </a:cubicBezTo>
                  <a:cubicBezTo>
                    <a:pt x="2136" y="276"/>
                    <a:pt x="1970" y="310"/>
                    <a:pt x="1814" y="321"/>
                  </a:cubicBezTo>
                  <a:cubicBezTo>
                    <a:pt x="1780" y="322"/>
                    <a:pt x="1745" y="322"/>
                    <a:pt x="1710" y="322"/>
                  </a:cubicBezTo>
                  <a:cubicBezTo>
                    <a:pt x="1369" y="322"/>
                    <a:pt x="1034" y="274"/>
                    <a:pt x="690" y="254"/>
                  </a:cubicBezTo>
                  <a:cubicBezTo>
                    <a:pt x="579" y="243"/>
                    <a:pt x="468" y="243"/>
                    <a:pt x="357" y="243"/>
                  </a:cubicBezTo>
                  <a:cubicBezTo>
                    <a:pt x="257" y="254"/>
                    <a:pt x="134" y="254"/>
                    <a:pt x="35" y="288"/>
                  </a:cubicBezTo>
                  <a:cubicBezTo>
                    <a:pt x="1" y="299"/>
                    <a:pt x="23" y="332"/>
                    <a:pt x="57" y="332"/>
                  </a:cubicBezTo>
                  <a:cubicBezTo>
                    <a:pt x="76" y="334"/>
                    <a:pt x="96" y="335"/>
                    <a:pt x="116" y="335"/>
                  </a:cubicBezTo>
                  <a:cubicBezTo>
                    <a:pt x="199" y="335"/>
                    <a:pt x="287" y="321"/>
                    <a:pt x="368" y="321"/>
                  </a:cubicBezTo>
                  <a:cubicBezTo>
                    <a:pt x="468" y="321"/>
                    <a:pt x="569" y="332"/>
                    <a:pt x="680" y="332"/>
                  </a:cubicBezTo>
                  <a:cubicBezTo>
                    <a:pt x="880" y="355"/>
                    <a:pt x="1091" y="377"/>
                    <a:pt x="1291" y="388"/>
                  </a:cubicBezTo>
                  <a:cubicBezTo>
                    <a:pt x="1418" y="400"/>
                    <a:pt x="1546" y="408"/>
                    <a:pt x="1674" y="408"/>
                  </a:cubicBezTo>
                  <a:cubicBezTo>
                    <a:pt x="1895" y="408"/>
                    <a:pt x="2115" y="384"/>
                    <a:pt x="2326" y="321"/>
                  </a:cubicBezTo>
                  <a:cubicBezTo>
                    <a:pt x="2504" y="266"/>
                    <a:pt x="2682" y="187"/>
                    <a:pt x="2815" y="54"/>
                  </a:cubicBezTo>
                  <a:cubicBezTo>
                    <a:pt x="2839" y="21"/>
                    <a:pt x="2798" y="1"/>
                    <a:pt x="27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49" name="Google Shape;17849;p24"/>
            <p:cNvSpPr/>
            <p:nvPr/>
          </p:nvSpPr>
          <p:spPr>
            <a:xfrm flipH="1">
              <a:off x="826433" y="464794"/>
              <a:ext cx="229843" cy="68412"/>
            </a:xfrm>
            <a:custGeom>
              <a:avLst/>
              <a:gdLst/>
              <a:ahLst/>
              <a:cxnLst/>
              <a:rect l="l" t="t" r="r" b="b"/>
              <a:pathLst>
                <a:path w="2849" h="848" extrusionOk="0">
                  <a:moveTo>
                    <a:pt x="55" y="1"/>
                  </a:moveTo>
                  <a:cubicBezTo>
                    <a:pt x="28" y="1"/>
                    <a:pt x="1" y="16"/>
                    <a:pt x="23" y="45"/>
                  </a:cubicBezTo>
                  <a:cubicBezTo>
                    <a:pt x="256" y="334"/>
                    <a:pt x="590" y="557"/>
                    <a:pt x="935" y="690"/>
                  </a:cubicBezTo>
                  <a:cubicBezTo>
                    <a:pt x="1208" y="795"/>
                    <a:pt x="1498" y="847"/>
                    <a:pt x="1784" y="847"/>
                  </a:cubicBezTo>
                  <a:cubicBezTo>
                    <a:pt x="1895" y="847"/>
                    <a:pt x="2005" y="839"/>
                    <a:pt x="2114" y="824"/>
                  </a:cubicBezTo>
                  <a:cubicBezTo>
                    <a:pt x="2347" y="801"/>
                    <a:pt x="2592" y="735"/>
                    <a:pt x="2792" y="623"/>
                  </a:cubicBezTo>
                  <a:cubicBezTo>
                    <a:pt x="2848" y="596"/>
                    <a:pt x="2810" y="552"/>
                    <a:pt x="2763" y="552"/>
                  </a:cubicBezTo>
                  <a:cubicBezTo>
                    <a:pt x="2755" y="552"/>
                    <a:pt x="2746" y="553"/>
                    <a:pt x="2737" y="557"/>
                  </a:cubicBezTo>
                  <a:cubicBezTo>
                    <a:pt x="2547" y="623"/>
                    <a:pt x="2369" y="679"/>
                    <a:pt x="2181" y="724"/>
                  </a:cubicBezTo>
                  <a:cubicBezTo>
                    <a:pt x="2060" y="745"/>
                    <a:pt x="1935" y="753"/>
                    <a:pt x="1808" y="753"/>
                  </a:cubicBezTo>
                  <a:cubicBezTo>
                    <a:pt x="1736" y="753"/>
                    <a:pt x="1664" y="750"/>
                    <a:pt x="1591" y="746"/>
                  </a:cubicBezTo>
                  <a:cubicBezTo>
                    <a:pt x="1224" y="712"/>
                    <a:pt x="868" y="590"/>
                    <a:pt x="568" y="401"/>
                  </a:cubicBezTo>
                  <a:cubicBezTo>
                    <a:pt x="390" y="290"/>
                    <a:pt x="234" y="156"/>
                    <a:pt x="90" y="12"/>
                  </a:cubicBezTo>
                  <a:cubicBezTo>
                    <a:pt x="82" y="5"/>
                    <a:pt x="69" y="1"/>
                    <a:pt x="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50" name="Google Shape;17850;p24"/>
            <p:cNvSpPr/>
            <p:nvPr/>
          </p:nvSpPr>
          <p:spPr>
            <a:xfrm flipH="1">
              <a:off x="1022070" y="196063"/>
              <a:ext cx="61071" cy="204430"/>
            </a:xfrm>
            <a:custGeom>
              <a:avLst/>
              <a:gdLst/>
              <a:ahLst/>
              <a:cxnLst/>
              <a:rect l="l" t="t" r="r" b="b"/>
              <a:pathLst>
                <a:path w="757" h="2534" extrusionOk="0">
                  <a:moveTo>
                    <a:pt x="320" y="1"/>
                  </a:moveTo>
                  <a:cubicBezTo>
                    <a:pt x="305" y="1"/>
                    <a:pt x="290" y="6"/>
                    <a:pt x="278" y="17"/>
                  </a:cubicBezTo>
                  <a:cubicBezTo>
                    <a:pt x="167" y="140"/>
                    <a:pt x="100" y="329"/>
                    <a:pt x="55" y="496"/>
                  </a:cubicBezTo>
                  <a:cubicBezTo>
                    <a:pt x="11" y="684"/>
                    <a:pt x="0" y="862"/>
                    <a:pt x="11" y="1052"/>
                  </a:cubicBezTo>
                  <a:cubicBezTo>
                    <a:pt x="22" y="1252"/>
                    <a:pt x="55" y="1463"/>
                    <a:pt x="100" y="1663"/>
                  </a:cubicBezTo>
                  <a:cubicBezTo>
                    <a:pt x="144" y="1853"/>
                    <a:pt x="178" y="2053"/>
                    <a:pt x="256" y="2231"/>
                  </a:cubicBezTo>
                  <a:cubicBezTo>
                    <a:pt x="329" y="2397"/>
                    <a:pt x="469" y="2533"/>
                    <a:pt x="649" y="2533"/>
                  </a:cubicBezTo>
                  <a:cubicBezTo>
                    <a:pt x="662" y="2533"/>
                    <a:pt x="676" y="2532"/>
                    <a:pt x="690" y="2531"/>
                  </a:cubicBezTo>
                  <a:cubicBezTo>
                    <a:pt x="757" y="2531"/>
                    <a:pt x="757" y="2464"/>
                    <a:pt x="690" y="2453"/>
                  </a:cubicBezTo>
                  <a:cubicBezTo>
                    <a:pt x="534" y="2442"/>
                    <a:pt x="423" y="2286"/>
                    <a:pt x="378" y="2153"/>
                  </a:cubicBezTo>
                  <a:cubicBezTo>
                    <a:pt x="312" y="1986"/>
                    <a:pt x="278" y="1808"/>
                    <a:pt x="233" y="1630"/>
                  </a:cubicBezTo>
                  <a:cubicBezTo>
                    <a:pt x="156" y="1274"/>
                    <a:pt x="100" y="907"/>
                    <a:pt x="167" y="551"/>
                  </a:cubicBezTo>
                  <a:cubicBezTo>
                    <a:pt x="189" y="462"/>
                    <a:pt x="211" y="373"/>
                    <a:pt x="245" y="296"/>
                  </a:cubicBezTo>
                  <a:cubicBezTo>
                    <a:pt x="278" y="207"/>
                    <a:pt x="322" y="118"/>
                    <a:pt x="356" y="39"/>
                  </a:cubicBezTo>
                  <a:cubicBezTo>
                    <a:pt x="371" y="18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51" name="Google Shape;17851;p24"/>
            <p:cNvSpPr/>
            <p:nvPr/>
          </p:nvSpPr>
          <p:spPr>
            <a:xfrm flipH="1">
              <a:off x="478315" y="191384"/>
              <a:ext cx="124885" cy="186924"/>
            </a:xfrm>
            <a:custGeom>
              <a:avLst/>
              <a:gdLst/>
              <a:ahLst/>
              <a:cxnLst/>
              <a:rect l="l" t="t" r="r" b="b"/>
              <a:pathLst>
                <a:path w="1548" h="2317" extrusionOk="0">
                  <a:moveTo>
                    <a:pt x="1486" y="0"/>
                  </a:moveTo>
                  <a:cubicBezTo>
                    <a:pt x="1461" y="0"/>
                    <a:pt x="1436" y="14"/>
                    <a:pt x="1436" y="42"/>
                  </a:cubicBezTo>
                  <a:cubicBezTo>
                    <a:pt x="1370" y="742"/>
                    <a:pt x="1080" y="1421"/>
                    <a:pt x="547" y="1889"/>
                  </a:cubicBezTo>
                  <a:cubicBezTo>
                    <a:pt x="391" y="2022"/>
                    <a:pt x="235" y="2144"/>
                    <a:pt x="57" y="2233"/>
                  </a:cubicBezTo>
                  <a:cubicBezTo>
                    <a:pt x="1" y="2270"/>
                    <a:pt x="47" y="2316"/>
                    <a:pt x="90" y="2316"/>
                  </a:cubicBezTo>
                  <a:cubicBezTo>
                    <a:pt x="98" y="2316"/>
                    <a:pt x="105" y="2315"/>
                    <a:pt x="112" y="2311"/>
                  </a:cubicBezTo>
                  <a:cubicBezTo>
                    <a:pt x="780" y="1988"/>
                    <a:pt x="1269" y="1355"/>
                    <a:pt x="1459" y="654"/>
                  </a:cubicBezTo>
                  <a:cubicBezTo>
                    <a:pt x="1514" y="453"/>
                    <a:pt x="1548" y="253"/>
                    <a:pt x="1536" y="42"/>
                  </a:cubicBezTo>
                  <a:cubicBezTo>
                    <a:pt x="1536" y="14"/>
                    <a:pt x="1511" y="0"/>
                    <a:pt x="14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52" name="Google Shape;17852;p24"/>
            <p:cNvSpPr/>
            <p:nvPr/>
          </p:nvSpPr>
          <p:spPr>
            <a:xfrm flipH="1">
              <a:off x="448706" y="259232"/>
              <a:ext cx="89872" cy="179663"/>
            </a:xfrm>
            <a:custGeom>
              <a:avLst/>
              <a:gdLst/>
              <a:ahLst/>
              <a:cxnLst/>
              <a:rect l="l" t="t" r="r" b="b"/>
              <a:pathLst>
                <a:path w="1114" h="2227" extrusionOk="0">
                  <a:moveTo>
                    <a:pt x="847" y="1"/>
                  </a:moveTo>
                  <a:cubicBezTo>
                    <a:pt x="832" y="1"/>
                    <a:pt x="817" y="10"/>
                    <a:pt x="824" y="24"/>
                  </a:cubicBezTo>
                  <a:cubicBezTo>
                    <a:pt x="957" y="346"/>
                    <a:pt x="1002" y="702"/>
                    <a:pt x="935" y="1048"/>
                  </a:cubicBezTo>
                  <a:cubicBezTo>
                    <a:pt x="868" y="1347"/>
                    <a:pt x="713" y="1637"/>
                    <a:pt x="480" y="1859"/>
                  </a:cubicBezTo>
                  <a:cubicBezTo>
                    <a:pt x="413" y="1915"/>
                    <a:pt x="346" y="1970"/>
                    <a:pt x="268" y="2015"/>
                  </a:cubicBezTo>
                  <a:lnTo>
                    <a:pt x="168" y="2081"/>
                  </a:lnTo>
                  <a:cubicBezTo>
                    <a:pt x="124" y="2104"/>
                    <a:pt x="79" y="2115"/>
                    <a:pt x="45" y="2148"/>
                  </a:cubicBezTo>
                  <a:cubicBezTo>
                    <a:pt x="1" y="2193"/>
                    <a:pt x="68" y="2226"/>
                    <a:pt x="112" y="2226"/>
                  </a:cubicBezTo>
                  <a:cubicBezTo>
                    <a:pt x="190" y="2215"/>
                    <a:pt x="268" y="2160"/>
                    <a:pt x="335" y="2115"/>
                  </a:cubicBezTo>
                  <a:cubicBezTo>
                    <a:pt x="401" y="2071"/>
                    <a:pt x="468" y="2026"/>
                    <a:pt x="524" y="1970"/>
                  </a:cubicBezTo>
                  <a:cubicBezTo>
                    <a:pt x="658" y="1859"/>
                    <a:pt x="769" y="1737"/>
                    <a:pt x="846" y="1592"/>
                  </a:cubicBezTo>
                  <a:cubicBezTo>
                    <a:pt x="1036" y="1292"/>
                    <a:pt x="1113" y="936"/>
                    <a:pt x="1069" y="580"/>
                  </a:cubicBezTo>
                  <a:cubicBezTo>
                    <a:pt x="1046" y="380"/>
                    <a:pt x="980" y="191"/>
                    <a:pt x="868" y="13"/>
                  </a:cubicBezTo>
                  <a:cubicBezTo>
                    <a:pt x="864" y="4"/>
                    <a:pt x="856" y="1"/>
                    <a:pt x="84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53" name="Google Shape;17853;p24"/>
            <p:cNvSpPr/>
            <p:nvPr/>
          </p:nvSpPr>
          <p:spPr>
            <a:xfrm flipH="1">
              <a:off x="645879" y="-23133"/>
              <a:ext cx="103506" cy="51148"/>
            </a:xfrm>
            <a:custGeom>
              <a:avLst/>
              <a:gdLst/>
              <a:ahLst/>
              <a:cxnLst/>
              <a:rect l="l" t="t" r="r" b="b"/>
              <a:pathLst>
                <a:path w="1283" h="634" extrusionOk="0">
                  <a:moveTo>
                    <a:pt x="206" y="1"/>
                  </a:moveTo>
                  <a:cubicBezTo>
                    <a:pt x="155" y="1"/>
                    <a:pt x="105" y="4"/>
                    <a:pt x="56" y="10"/>
                  </a:cubicBezTo>
                  <a:cubicBezTo>
                    <a:pt x="1" y="20"/>
                    <a:pt x="23" y="87"/>
                    <a:pt x="67" y="87"/>
                  </a:cubicBezTo>
                  <a:cubicBezTo>
                    <a:pt x="103" y="84"/>
                    <a:pt x="138" y="82"/>
                    <a:pt x="173" y="82"/>
                  </a:cubicBezTo>
                  <a:cubicBezTo>
                    <a:pt x="578" y="82"/>
                    <a:pt x="953" y="313"/>
                    <a:pt x="1157" y="610"/>
                  </a:cubicBezTo>
                  <a:cubicBezTo>
                    <a:pt x="1169" y="627"/>
                    <a:pt x="1191" y="634"/>
                    <a:pt x="1211" y="634"/>
                  </a:cubicBezTo>
                  <a:cubicBezTo>
                    <a:pt x="1247" y="634"/>
                    <a:pt x="1283" y="612"/>
                    <a:pt x="1269" y="576"/>
                  </a:cubicBezTo>
                  <a:cubicBezTo>
                    <a:pt x="1059" y="209"/>
                    <a:pt x="628" y="1"/>
                    <a:pt x="206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54" name="Google Shape;17854;p24"/>
            <p:cNvSpPr/>
            <p:nvPr/>
          </p:nvSpPr>
          <p:spPr>
            <a:xfrm flipH="1">
              <a:off x="757213" y="318851"/>
              <a:ext cx="195153" cy="63572"/>
            </a:xfrm>
            <a:custGeom>
              <a:avLst/>
              <a:gdLst/>
              <a:ahLst/>
              <a:cxnLst/>
              <a:rect l="l" t="t" r="r" b="b"/>
              <a:pathLst>
                <a:path w="2419" h="788" extrusionOk="0">
                  <a:moveTo>
                    <a:pt x="1823" y="1"/>
                  </a:moveTo>
                  <a:cubicBezTo>
                    <a:pt x="1811" y="1"/>
                    <a:pt x="1801" y="3"/>
                    <a:pt x="1793" y="8"/>
                  </a:cubicBezTo>
                  <a:cubicBezTo>
                    <a:pt x="1526" y="264"/>
                    <a:pt x="1282" y="553"/>
                    <a:pt x="915" y="653"/>
                  </a:cubicBezTo>
                  <a:cubicBezTo>
                    <a:pt x="843" y="674"/>
                    <a:pt x="766" y="685"/>
                    <a:pt x="689" y="685"/>
                  </a:cubicBezTo>
                  <a:cubicBezTo>
                    <a:pt x="446" y="685"/>
                    <a:pt x="204" y="575"/>
                    <a:pt x="103" y="331"/>
                  </a:cubicBezTo>
                  <a:cubicBezTo>
                    <a:pt x="99" y="317"/>
                    <a:pt x="80" y="311"/>
                    <a:pt x="61" y="311"/>
                  </a:cubicBezTo>
                  <a:cubicBezTo>
                    <a:pt x="32" y="311"/>
                    <a:pt x="0" y="326"/>
                    <a:pt x="14" y="353"/>
                  </a:cubicBezTo>
                  <a:cubicBezTo>
                    <a:pt x="103" y="608"/>
                    <a:pt x="359" y="764"/>
                    <a:pt x="626" y="786"/>
                  </a:cubicBezTo>
                  <a:cubicBezTo>
                    <a:pt x="644" y="787"/>
                    <a:pt x="662" y="788"/>
                    <a:pt x="681" y="788"/>
                  </a:cubicBezTo>
                  <a:cubicBezTo>
                    <a:pt x="871" y="788"/>
                    <a:pt x="1053" y="733"/>
                    <a:pt x="1226" y="642"/>
                  </a:cubicBezTo>
                  <a:lnTo>
                    <a:pt x="1249" y="642"/>
                  </a:lnTo>
                  <a:cubicBezTo>
                    <a:pt x="1281" y="636"/>
                    <a:pt x="1314" y="633"/>
                    <a:pt x="1346" y="633"/>
                  </a:cubicBezTo>
                  <a:cubicBezTo>
                    <a:pt x="1425" y="633"/>
                    <a:pt x="1504" y="649"/>
                    <a:pt x="1582" y="664"/>
                  </a:cubicBezTo>
                  <a:cubicBezTo>
                    <a:pt x="1664" y="681"/>
                    <a:pt x="1739" y="691"/>
                    <a:pt x="1813" y="691"/>
                  </a:cubicBezTo>
                  <a:cubicBezTo>
                    <a:pt x="1840" y="691"/>
                    <a:pt x="1867" y="690"/>
                    <a:pt x="1894" y="687"/>
                  </a:cubicBezTo>
                  <a:cubicBezTo>
                    <a:pt x="2082" y="664"/>
                    <a:pt x="2272" y="598"/>
                    <a:pt x="2394" y="453"/>
                  </a:cubicBezTo>
                  <a:cubicBezTo>
                    <a:pt x="2419" y="420"/>
                    <a:pt x="2383" y="399"/>
                    <a:pt x="2354" y="399"/>
                  </a:cubicBezTo>
                  <a:cubicBezTo>
                    <a:pt x="2343" y="399"/>
                    <a:pt x="2333" y="402"/>
                    <a:pt x="2327" y="408"/>
                  </a:cubicBezTo>
                  <a:cubicBezTo>
                    <a:pt x="2171" y="519"/>
                    <a:pt x="2005" y="608"/>
                    <a:pt x="1816" y="608"/>
                  </a:cubicBezTo>
                  <a:cubicBezTo>
                    <a:pt x="1801" y="609"/>
                    <a:pt x="1786" y="610"/>
                    <a:pt x="1772" y="610"/>
                  </a:cubicBezTo>
                  <a:cubicBezTo>
                    <a:pt x="1631" y="610"/>
                    <a:pt x="1490" y="564"/>
                    <a:pt x="1348" y="564"/>
                  </a:cubicBezTo>
                  <a:cubicBezTo>
                    <a:pt x="1393" y="531"/>
                    <a:pt x="1449" y="497"/>
                    <a:pt x="1493" y="464"/>
                  </a:cubicBezTo>
                  <a:cubicBezTo>
                    <a:pt x="1638" y="341"/>
                    <a:pt x="1760" y="208"/>
                    <a:pt x="1882" y="64"/>
                  </a:cubicBezTo>
                  <a:cubicBezTo>
                    <a:pt x="1917" y="29"/>
                    <a:pt x="1864" y="1"/>
                    <a:pt x="18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55" name="Google Shape;17855;p24"/>
            <p:cNvSpPr/>
            <p:nvPr/>
          </p:nvSpPr>
          <p:spPr>
            <a:xfrm flipH="1">
              <a:off x="692832" y="170085"/>
              <a:ext cx="72688" cy="127224"/>
            </a:xfrm>
            <a:custGeom>
              <a:avLst/>
              <a:gdLst/>
              <a:ahLst/>
              <a:cxnLst/>
              <a:rect l="l" t="t" r="r" b="b"/>
              <a:pathLst>
                <a:path w="901" h="1577" extrusionOk="0">
                  <a:moveTo>
                    <a:pt x="58" y="0"/>
                  </a:moveTo>
                  <a:cubicBezTo>
                    <a:pt x="31" y="0"/>
                    <a:pt x="0" y="18"/>
                    <a:pt x="0" y="50"/>
                  </a:cubicBezTo>
                  <a:cubicBezTo>
                    <a:pt x="45" y="228"/>
                    <a:pt x="234" y="295"/>
                    <a:pt x="379" y="351"/>
                  </a:cubicBezTo>
                  <a:cubicBezTo>
                    <a:pt x="468" y="373"/>
                    <a:pt x="557" y="406"/>
                    <a:pt x="623" y="462"/>
                  </a:cubicBezTo>
                  <a:cubicBezTo>
                    <a:pt x="678" y="517"/>
                    <a:pt x="723" y="595"/>
                    <a:pt x="745" y="662"/>
                  </a:cubicBezTo>
                  <a:cubicBezTo>
                    <a:pt x="790" y="818"/>
                    <a:pt x="767" y="996"/>
                    <a:pt x="690" y="1129"/>
                  </a:cubicBezTo>
                  <a:cubicBezTo>
                    <a:pt x="646" y="1218"/>
                    <a:pt x="590" y="1285"/>
                    <a:pt x="523" y="1352"/>
                  </a:cubicBezTo>
                  <a:cubicBezTo>
                    <a:pt x="468" y="1407"/>
                    <a:pt x="379" y="1451"/>
                    <a:pt x="323" y="1518"/>
                  </a:cubicBezTo>
                  <a:cubicBezTo>
                    <a:pt x="295" y="1555"/>
                    <a:pt x="344" y="1577"/>
                    <a:pt x="381" y="1577"/>
                  </a:cubicBezTo>
                  <a:cubicBezTo>
                    <a:pt x="388" y="1577"/>
                    <a:pt x="395" y="1576"/>
                    <a:pt x="401" y="1574"/>
                  </a:cubicBezTo>
                  <a:cubicBezTo>
                    <a:pt x="468" y="1552"/>
                    <a:pt x="523" y="1496"/>
                    <a:pt x="579" y="1451"/>
                  </a:cubicBezTo>
                  <a:cubicBezTo>
                    <a:pt x="634" y="1407"/>
                    <a:pt x="678" y="1352"/>
                    <a:pt x="723" y="1296"/>
                  </a:cubicBezTo>
                  <a:cubicBezTo>
                    <a:pt x="812" y="1184"/>
                    <a:pt x="879" y="1063"/>
                    <a:pt x="890" y="918"/>
                  </a:cubicBezTo>
                  <a:cubicBezTo>
                    <a:pt x="901" y="796"/>
                    <a:pt x="879" y="662"/>
                    <a:pt x="824" y="551"/>
                  </a:cubicBezTo>
                  <a:cubicBezTo>
                    <a:pt x="757" y="417"/>
                    <a:pt x="646" y="339"/>
                    <a:pt x="501" y="295"/>
                  </a:cubicBezTo>
                  <a:cubicBezTo>
                    <a:pt x="356" y="240"/>
                    <a:pt x="156" y="206"/>
                    <a:pt x="100" y="28"/>
                  </a:cubicBezTo>
                  <a:cubicBezTo>
                    <a:pt x="96" y="9"/>
                    <a:pt x="78" y="0"/>
                    <a:pt x="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56" name="Google Shape;17856;p24"/>
            <p:cNvSpPr/>
            <p:nvPr/>
          </p:nvSpPr>
          <p:spPr>
            <a:xfrm flipH="1">
              <a:off x="737687" y="246405"/>
              <a:ext cx="48082" cy="67848"/>
            </a:xfrm>
            <a:custGeom>
              <a:avLst/>
              <a:gdLst/>
              <a:ahLst/>
              <a:cxnLst/>
              <a:rect l="l" t="t" r="r" b="b"/>
              <a:pathLst>
                <a:path w="596" h="841" extrusionOk="0">
                  <a:moveTo>
                    <a:pt x="535" y="1"/>
                  </a:moveTo>
                  <a:cubicBezTo>
                    <a:pt x="517" y="1"/>
                    <a:pt x="496" y="9"/>
                    <a:pt x="496" y="28"/>
                  </a:cubicBezTo>
                  <a:cubicBezTo>
                    <a:pt x="518" y="161"/>
                    <a:pt x="485" y="295"/>
                    <a:pt x="429" y="416"/>
                  </a:cubicBezTo>
                  <a:cubicBezTo>
                    <a:pt x="407" y="416"/>
                    <a:pt x="385" y="416"/>
                    <a:pt x="373" y="439"/>
                  </a:cubicBezTo>
                  <a:cubicBezTo>
                    <a:pt x="351" y="517"/>
                    <a:pt x="307" y="584"/>
                    <a:pt x="251" y="639"/>
                  </a:cubicBezTo>
                  <a:cubicBezTo>
                    <a:pt x="195" y="683"/>
                    <a:pt x="140" y="728"/>
                    <a:pt x="62" y="750"/>
                  </a:cubicBezTo>
                  <a:cubicBezTo>
                    <a:pt x="0" y="781"/>
                    <a:pt x="52" y="840"/>
                    <a:pt x="105" y="840"/>
                  </a:cubicBezTo>
                  <a:cubicBezTo>
                    <a:pt x="109" y="840"/>
                    <a:pt x="114" y="840"/>
                    <a:pt x="118" y="839"/>
                  </a:cubicBezTo>
                  <a:lnTo>
                    <a:pt x="129" y="839"/>
                  </a:lnTo>
                  <a:cubicBezTo>
                    <a:pt x="274" y="795"/>
                    <a:pt x="396" y="695"/>
                    <a:pt x="452" y="561"/>
                  </a:cubicBezTo>
                  <a:cubicBezTo>
                    <a:pt x="551" y="406"/>
                    <a:pt x="596" y="206"/>
                    <a:pt x="563" y="16"/>
                  </a:cubicBezTo>
                  <a:cubicBezTo>
                    <a:pt x="563" y="6"/>
                    <a:pt x="550" y="1"/>
                    <a:pt x="5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57" name="Google Shape;17857;p24"/>
            <p:cNvSpPr/>
            <p:nvPr/>
          </p:nvSpPr>
          <p:spPr>
            <a:xfrm flipH="1">
              <a:off x="846520" y="174926"/>
              <a:ext cx="95842" cy="98908"/>
            </a:xfrm>
            <a:custGeom>
              <a:avLst/>
              <a:gdLst/>
              <a:ahLst/>
              <a:cxnLst/>
              <a:rect l="l" t="t" r="r" b="b"/>
              <a:pathLst>
                <a:path w="1188" h="1226" extrusionOk="0">
                  <a:moveTo>
                    <a:pt x="1135" y="0"/>
                  </a:moveTo>
                  <a:cubicBezTo>
                    <a:pt x="1132" y="0"/>
                    <a:pt x="1128" y="1"/>
                    <a:pt x="1125" y="2"/>
                  </a:cubicBezTo>
                  <a:cubicBezTo>
                    <a:pt x="802" y="34"/>
                    <a:pt x="446" y="146"/>
                    <a:pt x="190" y="368"/>
                  </a:cubicBezTo>
                  <a:cubicBezTo>
                    <a:pt x="79" y="469"/>
                    <a:pt x="1" y="602"/>
                    <a:pt x="1" y="769"/>
                  </a:cubicBezTo>
                  <a:cubicBezTo>
                    <a:pt x="1" y="936"/>
                    <a:pt x="79" y="1080"/>
                    <a:pt x="179" y="1213"/>
                  </a:cubicBezTo>
                  <a:cubicBezTo>
                    <a:pt x="183" y="1221"/>
                    <a:pt x="193" y="1225"/>
                    <a:pt x="203" y="1225"/>
                  </a:cubicBezTo>
                  <a:cubicBezTo>
                    <a:pt x="221" y="1225"/>
                    <a:pt x="242" y="1213"/>
                    <a:pt x="235" y="1191"/>
                  </a:cubicBezTo>
                  <a:cubicBezTo>
                    <a:pt x="168" y="1069"/>
                    <a:pt x="102" y="924"/>
                    <a:pt x="102" y="769"/>
                  </a:cubicBezTo>
                  <a:cubicBezTo>
                    <a:pt x="90" y="613"/>
                    <a:pt x="168" y="491"/>
                    <a:pt x="290" y="390"/>
                  </a:cubicBezTo>
                  <a:cubicBezTo>
                    <a:pt x="524" y="202"/>
                    <a:pt x="836" y="101"/>
                    <a:pt x="1135" y="68"/>
                  </a:cubicBezTo>
                  <a:cubicBezTo>
                    <a:pt x="1187" y="58"/>
                    <a:pt x="1172" y="0"/>
                    <a:pt x="11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58" name="Google Shape;17858;p24"/>
            <p:cNvSpPr/>
            <p:nvPr/>
          </p:nvSpPr>
          <p:spPr>
            <a:xfrm flipH="1">
              <a:off x="854668" y="263830"/>
              <a:ext cx="93906" cy="48163"/>
            </a:xfrm>
            <a:custGeom>
              <a:avLst/>
              <a:gdLst/>
              <a:ahLst/>
              <a:cxnLst/>
              <a:rect l="l" t="t" r="r" b="b"/>
              <a:pathLst>
                <a:path w="1164" h="597" extrusionOk="0">
                  <a:moveTo>
                    <a:pt x="20" y="0"/>
                  </a:moveTo>
                  <a:cubicBezTo>
                    <a:pt x="9" y="0"/>
                    <a:pt x="1" y="6"/>
                    <a:pt x="1" y="22"/>
                  </a:cubicBezTo>
                  <a:cubicBezTo>
                    <a:pt x="1" y="67"/>
                    <a:pt x="23" y="111"/>
                    <a:pt x="56" y="156"/>
                  </a:cubicBezTo>
                  <a:cubicBezTo>
                    <a:pt x="78" y="200"/>
                    <a:pt x="112" y="245"/>
                    <a:pt x="156" y="289"/>
                  </a:cubicBezTo>
                  <a:cubicBezTo>
                    <a:pt x="223" y="368"/>
                    <a:pt x="312" y="434"/>
                    <a:pt x="412" y="490"/>
                  </a:cubicBezTo>
                  <a:cubicBezTo>
                    <a:pt x="541" y="557"/>
                    <a:pt x="686" y="596"/>
                    <a:pt x="833" y="596"/>
                  </a:cubicBezTo>
                  <a:cubicBezTo>
                    <a:pt x="927" y="596"/>
                    <a:pt x="1021" y="580"/>
                    <a:pt x="1113" y="546"/>
                  </a:cubicBezTo>
                  <a:cubicBezTo>
                    <a:pt x="1164" y="535"/>
                    <a:pt x="1121" y="478"/>
                    <a:pt x="1079" y="478"/>
                  </a:cubicBezTo>
                  <a:cubicBezTo>
                    <a:pt x="1075" y="478"/>
                    <a:pt x="1072" y="478"/>
                    <a:pt x="1068" y="479"/>
                  </a:cubicBezTo>
                  <a:cubicBezTo>
                    <a:pt x="994" y="495"/>
                    <a:pt x="917" y="504"/>
                    <a:pt x="839" y="504"/>
                  </a:cubicBezTo>
                  <a:cubicBezTo>
                    <a:pt x="708" y="504"/>
                    <a:pt x="575" y="479"/>
                    <a:pt x="456" y="423"/>
                  </a:cubicBezTo>
                  <a:cubicBezTo>
                    <a:pt x="367" y="378"/>
                    <a:pt x="290" y="312"/>
                    <a:pt x="223" y="245"/>
                  </a:cubicBezTo>
                  <a:cubicBezTo>
                    <a:pt x="189" y="212"/>
                    <a:pt x="156" y="178"/>
                    <a:pt x="134" y="134"/>
                  </a:cubicBezTo>
                  <a:cubicBezTo>
                    <a:pt x="100" y="101"/>
                    <a:pt x="90" y="45"/>
                    <a:pt x="56" y="12"/>
                  </a:cubicBezTo>
                  <a:cubicBezTo>
                    <a:pt x="45" y="6"/>
                    <a:pt x="31" y="0"/>
                    <a:pt x="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59" name="Google Shape;17859;p24"/>
            <p:cNvSpPr/>
            <p:nvPr/>
          </p:nvSpPr>
          <p:spPr>
            <a:xfrm flipH="1">
              <a:off x="1001498" y="417437"/>
              <a:ext cx="114155" cy="45178"/>
            </a:xfrm>
            <a:custGeom>
              <a:avLst/>
              <a:gdLst/>
              <a:ahLst/>
              <a:cxnLst/>
              <a:rect l="l" t="t" r="r" b="b"/>
              <a:pathLst>
                <a:path w="1415" h="560" extrusionOk="0">
                  <a:moveTo>
                    <a:pt x="68" y="0"/>
                  </a:moveTo>
                  <a:cubicBezTo>
                    <a:pt x="35" y="0"/>
                    <a:pt x="1" y="19"/>
                    <a:pt x="25" y="43"/>
                  </a:cubicBezTo>
                  <a:cubicBezTo>
                    <a:pt x="301" y="367"/>
                    <a:pt x="724" y="560"/>
                    <a:pt x="1146" y="560"/>
                  </a:cubicBezTo>
                  <a:cubicBezTo>
                    <a:pt x="1218" y="560"/>
                    <a:pt x="1289" y="554"/>
                    <a:pt x="1360" y="543"/>
                  </a:cubicBezTo>
                  <a:cubicBezTo>
                    <a:pt x="1382" y="532"/>
                    <a:pt x="1415" y="510"/>
                    <a:pt x="1404" y="488"/>
                  </a:cubicBezTo>
                  <a:cubicBezTo>
                    <a:pt x="1396" y="472"/>
                    <a:pt x="1376" y="461"/>
                    <a:pt x="1357" y="461"/>
                  </a:cubicBezTo>
                  <a:cubicBezTo>
                    <a:pt x="1350" y="461"/>
                    <a:pt x="1343" y="463"/>
                    <a:pt x="1337" y="466"/>
                  </a:cubicBezTo>
                  <a:cubicBezTo>
                    <a:pt x="1280" y="473"/>
                    <a:pt x="1222" y="476"/>
                    <a:pt x="1165" y="476"/>
                  </a:cubicBezTo>
                  <a:cubicBezTo>
                    <a:pt x="766" y="476"/>
                    <a:pt x="375" y="311"/>
                    <a:pt x="102" y="9"/>
                  </a:cubicBezTo>
                  <a:cubicBezTo>
                    <a:pt x="93" y="3"/>
                    <a:pt x="81" y="0"/>
                    <a:pt x="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60" name="Google Shape;17860;p24"/>
            <p:cNvSpPr/>
            <p:nvPr/>
          </p:nvSpPr>
          <p:spPr>
            <a:xfrm flipH="1">
              <a:off x="642813" y="60043"/>
              <a:ext cx="111574" cy="104958"/>
            </a:xfrm>
            <a:custGeom>
              <a:avLst/>
              <a:gdLst/>
              <a:ahLst/>
              <a:cxnLst/>
              <a:rect l="l" t="t" r="r" b="b"/>
              <a:pathLst>
                <a:path w="1383" h="1301" extrusionOk="0">
                  <a:moveTo>
                    <a:pt x="1330" y="0"/>
                  </a:moveTo>
                  <a:cubicBezTo>
                    <a:pt x="1327" y="0"/>
                    <a:pt x="1323" y="1"/>
                    <a:pt x="1319" y="2"/>
                  </a:cubicBezTo>
                  <a:cubicBezTo>
                    <a:pt x="1019" y="91"/>
                    <a:pt x="741" y="257"/>
                    <a:pt x="508" y="469"/>
                  </a:cubicBezTo>
                  <a:cubicBezTo>
                    <a:pt x="285" y="691"/>
                    <a:pt x="85" y="958"/>
                    <a:pt x="7" y="1258"/>
                  </a:cubicBezTo>
                  <a:cubicBezTo>
                    <a:pt x="0" y="1285"/>
                    <a:pt x="22" y="1300"/>
                    <a:pt x="43" y="1300"/>
                  </a:cubicBezTo>
                  <a:cubicBezTo>
                    <a:pt x="56" y="1300"/>
                    <a:pt x="69" y="1294"/>
                    <a:pt x="73" y="1281"/>
                  </a:cubicBezTo>
                  <a:cubicBezTo>
                    <a:pt x="207" y="1003"/>
                    <a:pt x="352" y="736"/>
                    <a:pt x="574" y="524"/>
                  </a:cubicBezTo>
                  <a:cubicBezTo>
                    <a:pt x="797" y="302"/>
                    <a:pt x="1064" y="146"/>
                    <a:pt x="1353" y="46"/>
                  </a:cubicBezTo>
                  <a:cubicBezTo>
                    <a:pt x="1382" y="36"/>
                    <a:pt x="1359" y="0"/>
                    <a:pt x="133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61" name="Google Shape;17861;p24"/>
            <p:cNvSpPr/>
            <p:nvPr/>
          </p:nvSpPr>
          <p:spPr>
            <a:xfrm flipH="1">
              <a:off x="610623" y="68111"/>
              <a:ext cx="130774" cy="87452"/>
            </a:xfrm>
            <a:custGeom>
              <a:avLst/>
              <a:gdLst/>
              <a:ahLst/>
              <a:cxnLst/>
              <a:rect l="l" t="t" r="r" b="b"/>
              <a:pathLst>
                <a:path w="1621" h="1084" extrusionOk="0">
                  <a:moveTo>
                    <a:pt x="1548" y="0"/>
                  </a:moveTo>
                  <a:cubicBezTo>
                    <a:pt x="1544" y="0"/>
                    <a:pt x="1540" y="1"/>
                    <a:pt x="1536" y="2"/>
                  </a:cubicBezTo>
                  <a:cubicBezTo>
                    <a:pt x="1236" y="80"/>
                    <a:pt x="958" y="224"/>
                    <a:pt x="702" y="402"/>
                  </a:cubicBezTo>
                  <a:cubicBezTo>
                    <a:pt x="446" y="569"/>
                    <a:pt x="202" y="780"/>
                    <a:pt x="24" y="1036"/>
                  </a:cubicBezTo>
                  <a:cubicBezTo>
                    <a:pt x="0" y="1060"/>
                    <a:pt x="32" y="1083"/>
                    <a:pt x="61" y="1083"/>
                  </a:cubicBezTo>
                  <a:cubicBezTo>
                    <a:pt x="72" y="1083"/>
                    <a:pt x="84" y="1079"/>
                    <a:pt x="90" y="1069"/>
                  </a:cubicBezTo>
                  <a:cubicBezTo>
                    <a:pt x="291" y="836"/>
                    <a:pt x="513" y="624"/>
                    <a:pt x="769" y="458"/>
                  </a:cubicBezTo>
                  <a:cubicBezTo>
                    <a:pt x="1014" y="291"/>
                    <a:pt x="1291" y="169"/>
                    <a:pt x="1570" y="68"/>
                  </a:cubicBezTo>
                  <a:cubicBezTo>
                    <a:pt x="1620" y="48"/>
                    <a:pt x="1588" y="0"/>
                    <a:pt x="15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62" name="Google Shape;17862;p24"/>
            <p:cNvSpPr/>
            <p:nvPr/>
          </p:nvSpPr>
          <p:spPr>
            <a:xfrm flipH="1">
              <a:off x="621029" y="90700"/>
              <a:ext cx="35981" cy="13876"/>
            </a:xfrm>
            <a:custGeom>
              <a:avLst/>
              <a:gdLst/>
              <a:ahLst/>
              <a:cxnLst/>
              <a:rect l="l" t="t" r="r" b="b"/>
              <a:pathLst>
                <a:path w="446" h="172" extrusionOk="0">
                  <a:moveTo>
                    <a:pt x="413" y="0"/>
                  </a:moveTo>
                  <a:cubicBezTo>
                    <a:pt x="279" y="11"/>
                    <a:pt x="146" y="55"/>
                    <a:pt x="23" y="111"/>
                  </a:cubicBezTo>
                  <a:cubicBezTo>
                    <a:pt x="12" y="122"/>
                    <a:pt x="1" y="134"/>
                    <a:pt x="12" y="156"/>
                  </a:cubicBezTo>
                  <a:cubicBezTo>
                    <a:pt x="20" y="163"/>
                    <a:pt x="33" y="171"/>
                    <a:pt x="48" y="171"/>
                  </a:cubicBezTo>
                  <a:cubicBezTo>
                    <a:pt x="54" y="171"/>
                    <a:pt x="61" y="170"/>
                    <a:pt x="68" y="166"/>
                  </a:cubicBezTo>
                  <a:cubicBezTo>
                    <a:pt x="179" y="111"/>
                    <a:pt x="302" y="89"/>
                    <a:pt x="423" y="55"/>
                  </a:cubicBezTo>
                  <a:cubicBezTo>
                    <a:pt x="435" y="55"/>
                    <a:pt x="446" y="45"/>
                    <a:pt x="446" y="33"/>
                  </a:cubicBezTo>
                  <a:cubicBezTo>
                    <a:pt x="446" y="11"/>
                    <a:pt x="423" y="0"/>
                    <a:pt x="41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63" name="Google Shape;17863;p24"/>
            <p:cNvSpPr/>
            <p:nvPr/>
          </p:nvSpPr>
          <p:spPr>
            <a:xfrm flipH="1">
              <a:off x="594407" y="261410"/>
              <a:ext cx="111493" cy="17910"/>
            </a:xfrm>
            <a:custGeom>
              <a:avLst/>
              <a:gdLst/>
              <a:ahLst/>
              <a:cxnLst/>
              <a:rect l="l" t="t" r="r" b="b"/>
              <a:pathLst>
                <a:path w="1382" h="222" extrusionOk="0">
                  <a:moveTo>
                    <a:pt x="943" y="0"/>
                  </a:moveTo>
                  <a:cubicBezTo>
                    <a:pt x="639" y="0"/>
                    <a:pt x="331" y="55"/>
                    <a:pt x="51" y="164"/>
                  </a:cubicBezTo>
                  <a:cubicBezTo>
                    <a:pt x="0" y="174"/>
                    <a:pt x="33" y="221"/>
                    <a:pt x="73" y="221"/>
                  </a:cubicBezTo>
                  <a:cubicBezTo>
                    <a:pt x="77" y="221"/>
                    <a:pt x="81" y="221"/>
                    <a:pt x="85" y="220"/>
                  </a:cubicBezTo>
                  <a:cubicBezTo>
                    <a:pt x="285" y="164"/>
                    <a:pt x="496" y="119"/>
                    <a:pt x="696" y="97"/>
                  </a:cubicBezTo>
                  <a:cubicBezTo>
                    <a:pt x="782" y="93"/>
                    <a:pt x="869" y="90"/>
                    <a:pt x="955" y="90"/>
                  </a:cubicBezTo>
                  <a:cubicBezTo>
                    <a:pt x="1078" y="90"/>
                    <a:pt x="1200" y="95"/>
                    <a:pt x="1319" y="109"/>
                  </a:cubicBezTo>
                  <a:cubicBezTo>
                    <a:pt x="1322" y="109"/>
                    <a:pt x="1326" y="110"/>
                    <a:pt x="1329" y="110"/>
                  </a:cubicBezTo>
                  <a:cubicBezTo>
                    <a:pt x="1376" y="110"/>
                    <a:pt x="1382" y="41"/>
                    <a:pt x="1330" y="30"/>
                  </a:cubicBezTo>
                  <a:cubicBezTo>
                    <a:pt x="1203" y="10"/>
                    <a:pt x="1074" y="0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64" name="Google Shape;17864;p24"/>
            <p:cNvSpPr/>
            <p:nvPr/>
          </p:nvSpPr>
          <p:spPr>
            <a:xfrm flipH="1">
              <a:off x="592309" y="249147"/>
              <a:ext cx="55666" cy="12666"/>
            </a:xfrm>
            <a:custGeom>
              <a:avLst/>
              <a:gdLst/>
              <a:ahLst/>
              <a:cxnLst/>
              <a:rect l="l" t="t" r="r" b="b"/>
              <a:pathLst>
                <a:path w="690" h="157" extrusionOk="0">
                  <a:moveTo>
                    <a:pt x="230" y="1"/>
                  </a:moveTo>
                  <a:cubicBezTo>
                    <a:pt x="167" y="1"/>
                    <a:pt x="105" y="6"/>
                    <a:pt x="45" y="16"/>
                  </a:cubicBezTo>
                  <a:cubicBezTo>
                    <a:pt x="22" y="16"/>
                    <a:pt x="0" y="38"/>
                    <a:pt x="0" y="60"/>
                  </a:cubicBezTo>
                  <a:cubicBezTo>
                    <a:pt x="12" y="93"/>
                    <a:pt x="45" y="93"/>
                    <a:pt x="67" y="93"/>
                  </a:cubicBezTo>
                  <a:cubicBezTo>
                    <a:pt x="119" y="84"/>
                    <a:pt x="170" y="80"/>
                    <a:pt x="220" y="80"/>
                  </a:cubicBezTo>
                  <a:cubicBezTo>
                    <a:pt x="354" y="80"/>
                    <a:pt x="483" y="109"/>
                    <a:pt x="612" y="149"/>
                  </a:cubicBezTo>
                  <a:cubicBezTo>
                    <a:pt x="621" y="154"/>
                    <a:pt x="630" y="156"/>
                    <a:pt x="640" y="156"/>
                  </a:cubicBezTo>
                  <a:cubicBezTo>
                    <a:pt x="653" y="156"/>
                    <a:pt x="666" y="151"/>
                    <a:pt x="679" y="138"/>
                  </a:cubicBezTo>
                  <a:cubicBezTo>
                    <a:pt x="690" y="115"/>
                    <a:pt x="679" y="93"/>
                    <a:pt x="657" y="83"/>
                  </a:cubicBezTo>
                  <a:cubicBezTo>
                    <a:pt x="524" y="28"/>
                    <a:pt x="376" y="1"/>
                    <a:pt x="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65" name="Google Shape;17865;p24"/>
            <p:cNvSpPr/>
            <p:nvPr/>
          </p:nvSpPr>
          <p:spPr>
            <a:xfrm flipH="1">
              <a:off x="1082254" y="264718"/>
              <a:ext cx="52923" cy="10568"/>
            </a:xfrm>
            <a:custGeom>
              <a:avLst/>
              <a:gdLst/>
              <a:ahLst/>
              <a:cxnLst/>
              <a:rect l="l" t="t" r="r" b="b"/>
              <a:pathLst>
                <a:path w="656" h="131" extrusionOk="0">
                  <a:moveTo>
                    <a:pt x="322" y="1"/>
                  </a:moveTo>
                  <a:cubicBezTo>
                    <a:pt x="278" y="1"/>
                    <a:pt x="223" y="1"/>
                    <a:pt x="178" y="11"/>
                  </a:cubicBezTo>
                  <a:cubicBezTo>
                    <a:pt x="144" y="11"/>
                    <a:pt x="122" y="11"/>
                    <a:pt x="100" y="23"/>
                  </a:cubicBezTo>
                  <a:cubicBezTo>
                    <a:pt x="78" y="23"/>
                    <a:pt x="67" y="23"/>
                    <a:pt x="55" y="34"/>
                  </a:cubicBezTo>
                  <a:cubicBezTo>
                    <a:pt x="45" y="34"/>
                    <a:pt x="45" y="45"/>
                    <a:pt x="33" y="45"/>
                  </a:cubicBezTo>
                  <a:cubicBezTo>
                    <a:pt x="0" y="56"/>
                    <a:pt x="33" y="78"/>
                    <a:pt x="55" y="78"/>
                  </a:cubicBezTo>
                  <a:lnTo>
                    <a:pt x="111" y="78"/>
                  </a:lnTo>
                  <a:cubicBezTo>
                    <a:pt x="134" y="78"/>
                    <a:pt x="156" y="68"/>
                    <a:pt x="178" y="68"/>
                  </a:cubicBezTo>
                  <a:lnTo>
                    <a:pt x="312" y="68"/>
                  </a:lnTo>
                  <a:cubicBezTo>
                    <a:pt x="411" y="78"/>
                    <a:pt x="500" y="100"/>
                    <a:pt x="589" y="123"/>
                  </a:cubicBezTo>
                  <a:cubicBezTo>
                    <a:pt x="594" y="128"/>
                    <a:pt x="603" y="130"/>
                    <a:pt x="612" y="130"/>
                  </a:cubicBezTo>
                  <a:cubicBezTo>
                    <a:pt x="625" y="130"/>
                    <a:pt x="639" y="125"/>
                    <a:pt x="645" y="112"/>
                  </a:cubicBezTo>
                  <a:cubicBezTo>
                    <a:pt x="656" y="100"/>
                    <a:pt x="645" y="78"/>
                    <a:pt x="634" y="78"/>
                  </a:cubicBezTo>
                  <a:cubicBezTo>
                    <a:pt x="534" y="34"/>
                    <a:pt x="433" y="11"/>
                    <a:pt x="3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66" name="Google Shape;17866;p24"/>
            <p:cNvSpPr/>
            <p:nvPr/>
          </p:nvSpPr>
          <p:spPr>
            <a:xfrm flipH="1">
              <a:off x="1077736" y="254472"/>
              <a:ext cx="30576" cy="12505"/>
            </a:xfrm>
            <a:custGeom>
              <a:avLst/>
              <a:gdLst/>
              <a:ahLst/>
              <a:cxnLst/>
              <a:rect l="l" t="t" r="r" b="b"/>
              <a:pathLst>
                <a:path w="379" h="155" extrusionOk="0">
                  <a:moveTo>
                    <a:pt x="42" y="1"/>
                  </a:moveTo>
                  <a:cubicBezTo>
                    <a:pt x="29" y="1"/>
                    <a:pt x="11" y="8"/>
                    <a:pt x="11" y="17"/>
                  </a:cubicBezTo>
                  <a:cubicBezTo>
                    <a:pt x="1" y="39"/>
                    <a:pt x="11" y="61"/>
                    <a:pt x="23" y="61"/>
                  </a:cubicBezTo>
                  <a:cubicBezTo>
                    <a:pt x="123" y="94"/>
                    <a:pt x="223" y="128"/>
                    <a:pt x="323" y="150"/>
                  </a:cubicBezTo>
                  <a:cubicBezTo>
                    <a:pt x="329" y="153"/>
                    <a:pt x="335" y="154"/>
                    <a:pt x="340" y="154"/>
                  </a:cubicBezTo>
                  <a:cubicBezTo>
                    <a:pt x="352" y="154"/>
                    <a:pt x="360" y="147"/>
                    <a:pt x="367" y="138"/>
                  </a:cubicBezTo>
                  <a:cubicBezTo>
                    <a:pt x="379" y="116"/>
                    <a:pt x="367" y="106"/>
                    <a:pt x="357" y="106"/>
                  </a:cubicBezTo>
                  <a:cubicBezTo>
                    <a:pt x="256" y="61"/>
                    <a:pt x="157" y="39"/>
                    <a:pt x="56" y="5"/>
                  </a:cubicBezTo>
                  <a:cubicBezTo>
                    <a:pt x="53" y="2"/>
                    <a:pt x="48" y="1"/>
                    <a:pt x="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67" name="Google Shape;17867;p24"/>
            <p:cNvSpPr/>
            <p:nvPr/>
          </p:nvSpPr>
          <p:spPr>
            <a:xfrm flipH="1">
              <a:off x="1075316" y="229140"/>
              <a:ext cx="22186" cy="11617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45" y="1"/>
                  </a:moveTo>
                  <a:cubicBezTo>
                    <a:pt x="32" y="1"/>
                    <a:pt x="18" y="6"/>
                    <a:pt x="11" y="19"/>
                  </a:cubicBezTo>
                  <a:cubicBezTo>
                    <a:pt x="0" y="30"/>
                    <a:pt x="11" y="52"/>
                    <a:pt x="33" y="52"/>
                  </a:cubicBezTo>
                  <a:cubicBezTo>
                    <a:pt x="55" y="74"/>
                    <a:pt x="89" y="86"/>
                    <a:pt x="122" y="97"/>
                  </a:cubicBezTo>
                  <a:cubicBezTo>
                    <a:pt x="134" y="108"/>
                    <a:pt x="156" y="119"/>
                    <a:pt x="167" y="119"/>
                  </a:cubicBezTo>
                  <a:cubicBezTo>
                    <a:pt x="189" y="130"/>
                    <a:pt x="200" y="141"/>
                    <a:pt x="223" y="141"/>
                  </a:cubicBezTo>
                  <a:cubicBezTo>
                    <a:pt x="226" y="143"/>
                    <a:pt x="229" y="143"/>
                    <a:pt x="233" y="143"/>
                  </a:cubicBezTo>
                  <a:cubicBezTo>
                    <a:pt x="253" y="143"/>
                    <a:pt x="275" y="117"/>
                    <a:pt x="256" y="108"/>
                  </a:cubicBezTo>
                  <a:cubicBezTo>
                    <a:pt x="233" y="97"/>
                    <a:pt x="223" y="86"/>
                    <a:pt x="211" y="74"/>
                  </a:cubicBezTo>
                  <a:cubicBezTo>
                    <a:pt x="189" y="64"/>
                    <a:pt x="178" y="64"/>
                    <a:pt x="167" y="52"/>
                  </a:cubicBezTo>
                  <a:cubicBezTo>
                    <a:pt x="134" y="30"/>
                    <a:pt x="100" y="19"/>
                    <a:pt x="67" y="8"/>
                  </a:cubicBezTo>
                  <a:cubicBezTo>
                    <a:pt x="62" y="3"/>
                    <a:pt x="54" y="1"/>
                    <a:pt x="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68" name="Google Shape;17868;p24"/>
            <p:cNvSpPr/>
            <p:nvPr/>
          </p:nvSpPr>
          <p:spPr>
            <a:xfrm flipH="1">
              <a:off x="1077736" y="204614"/>
              <a:ext cx="9036" cy="5405"/>
            </a:xfrm>
            <a:custGeom>
              <a:avLst/>
              <a:gdLst/>
              <a:ahLst/>
              <a:cxnLst/>
              <a:rect l="l" t="t" r="r" b="b"/>
              <a:pathLst>
                <a:path w="112" h="67" extrusionOk="0">
                  <a:moveTo>
                    <a:pt x="56" y="0"/>
                  </a:moveTo>
                  <a:cubicBezTo>
                    <a:pt x="1" y="0"/>
                    <a:pt x="1" y="67"/>
                    <a:pt x="56" y="67"/>
                  </a:cubicBezTo>
                  <a:cubicBezTo>
                    <a:pt x="112" y="67"/>
                    <a:pt x="112" y="0"/>
                    <a:pt x="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69" name="Google Shape;17869;p24"/>
            <p:cNvSpPr/>
            <p:nvPr/>
          </p:nvSpPr>
          <p:spPr>
            <a:xfrm flipH="1">
              <a:off x="1062489" y="360883"/>
              <a:ext cx="57763" cy="29043"/>
            </a:xfrm>
            <a:custGeom>
              <a:avLst/>
              <a:gdLst/>
              <a:ahLst/>
              <a:cxnLst/>
              <a:rect l="l" t="t" r="r" b="b"/>
              <a:pathLst>
                <a:path w="716" h="360" extrusionOk="0">
                  <a:moveTo>
                    <a:pt x="552" y="0"/>
                  </a:moveTo>
                  <a:cubicBezTo>
                    <a:pt x="336" y="0"/>
                    <a:pt x="110" y="111"/>
                    <a:pt x="15" y="310"/>
                  </a:cubicBezTo>
                  <a:cubicBezTo>
                    <a:pt x="0" y="340"/>
                    <a:pt x="40" y="359"/>
                    <a:pt x="75" y="359"/>
                  </a:cubicBezTo>
                  <a:cubicBezTo>
                    <a:pt x="92" y="359"/>
                    <a:pt x="108" y="355"/>
                    <a:pt x="115" y="344"/>
                  </a:cubicBezTo>
                  <a:cubicBezTo>
                    <a:pt x="210" y="192"/>
                    <a:pt x="369" y="89"/>
                    <a:pt x="544" y="89"/>
                  </a:cubicBezTo>
                  <a:cubicBezTo>
                    <a:pt x="575" y="89"/>
                    <a:pt x="607" y="92"/>
                    <a:pt x="638" y="99"/>
                  </a:cubicBezTo>
                  <a:cubicBezTo>
                    <a:pt x="660" y="99"/>
                    <a:pt x="693" y="87"/>
                    <a:pt x="705" y="65"/>
                  </a:cubicBezTo>
                  <a:cubicBezTo>
                    <a:pt x="716" y="32"/>
                    <a:pt x="693" y="10"/>
                    <a:pt x="660" y="10"/>
                  </a:cubicBezTo>
                  <a:cubicBezTo>
                    <a:pt x="625" y="4"/>
                    <a:pt x="588" y="0"/>
                    <a:pt x="5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70" name="Google Shape;17870;p24"/>
            <p:cNvSpPr/>
            <p:nvPr/>
          </p:nvSpPr>
          <p:spPr>
            <a:xfrm flipH="1">
              <a:off x="1062489" y="375002"/>
              <a:ext cx="40741" cy="22105"/>
            </a:xfrm>
            <a:custGeom>
              <a:avLst/>
              <a:gdLst/>
              <a:ahLst/>
              <a:cxnLst/>
              <a:rect l="l" t="t" r="r" b="b"/>
              <a:pathLst>
                <a:path w="505" h="274" extrusionOk="0">
                  <a:moveTo>
                    <a:pt x="443" y="0"/>
                  </a:moveTo>
                  <a:cubicBezTo>
                    <a:pt x="273" y="0"/>
                    <a:pt x="99" y="87"/>
                    <a:pt x="15" y="224"/>
                  </a:cubicBezTo>
                  <a:cubicBezTo>
                    <a:pt x="0" y="254"/>
                    <a:pt x="25" y="273"/>
                    <a:pt x="50" y="273"/>
                  </a:cubicBezTo>
                  <a:cubicBezTo>
                    <a:pt x="62" y="273"/>
                    <a:pt x="75" y="269"/>
                    <a:pt x="82" y="258"/>
                  </a:cubicBezTo>
                  <a:cubicBezTo>
                    <a:pt x="171" y="135"/>
                    <a:pt x="316" y="57"/>
                    <a:pt x="472" y="57"/>
                  </a:cubicBezTo>
                  <a:cubicBezTo>
                    <a:pt x="482" y="57"/>
                    <a:pt x="505" y="46"/>
                    <a:pt x="505" y="35"/>
                  </a:cubicBezTo>
                  <a:cubicBezTo>
                    <a:pt x="505" y="13"/>
                    <a:pt x="482" y="1"/>
                    <a:pt x="472" y="1"/>
                  </a:cubicBezTo>
                  <a:cubicBezTo>
                    <a:pt x="462" y="1"/>
                    <a:pt x="452" y="0"/>
                    <a:pt x="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71" name="Google Shape;17871;p24"/>
            <p:cNvSpPr/>
            <p:nvPr/>
          </p:nvSpPr>
          <p:spPr>
            <a:xfrm flipH="1">
              <a:off x="1054340" y="397188"/>
              <a:ext cx="22589" cy="35416"/>
            </a:xfrm>
            <a:custGeom>
              <a:avLst/>
              <a:gdLst/>
              <a:ahLst/>
              <a:cxnLst/>
              <a:rect l="l" t="t" r="r" b="b"/>
              <a:pathLst>
                <a:path w="280" h="439" extrusionOk="0">
                  <a:moveTo>
                    <a:pt x="205" y="0"/>
                  </a:moveTo>
                  <a:cubicBezTo>
                    <a:pt x="190" y="0"/>
                    <a:pt x="176" y="11"/>
                    <a:pt x="168" y="27"/>
                  </a:cubicBezTo>
                  <a:cubicBezTo>
                    <a:pt x="112" y="149"/>
                    <a:pt x="45" y="272"/>
                    <a:pt x="1" y="394"/>
                  </a:cubicBezTo>
                  <a:cubicBezTo>
                    <a:pt x="1" y="416"/>
                    <a:pt x="12" y="427"/>
                    <a:pt x="34" y="438"/>
                  </a:cubicBezTo>
                  <a:cubicBezTo>
                    <a:pt x="57" y="438"/>
                    <a:pt x="79" y="427"/>
                    <a:pt x="90" y="405"/>
                  </a:cubicBezTo>
                  <a:cubicBezTo>
                    <a:pt x="156" y="294"/>
                    <a:pt x="212" y="171"/>
                    <a:pt x="268" y="49"/>
                  </a:cubicBezTo>
                  <a:cubicBezTo>
                    <a:pt x="279" y="27"/>
                    <a:pt x="245" y="5"/>
                    <a:pt x="223" y="5"/>
                  </a:cubicBezTo>
                  <a:cubicBezTo>
                    <a:pt x="217" y="2"/>
                    <a:pt x="211" y="0"/>
                    <a:pt x="2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72" name="Google Shape;17872;p24"/>
            <p:cNvSpPr/>
            <p:nvPr/>
          </p:nvSpPr>
          <p:spPr>
            <a:xfrm flipH="1">
              <a:off x="692267" y="345797"/>
              <a:ext cx="60829" cy="76722"/>
            </a:xfrm>
            <a:custGeom>
              <a:avLst/>
              <a:gdLst/>
              <a:ahLst/>
              <a:cxnLst/>
              <a:rect l="l" t="t" r="r" b="b"/>
              <a:pathLst>
                <a:path w="754" h="951" extrusionOk="0">
                  <a:moveTo>
                    <a:pt x="65" y="0"/>
                  </a:moveTo>
                  <a:cubicBezTo>
                    <a:pt x="33" y="0"/>
                    <a:pt x="1" y="26"/>
                    <a:pt x="35" y="52"/>
                  </a:cubicBezTo>
                  <a:cubicBezTo>
                    <a:pt x="314" y="286"/>
                    <a:pt x="524" y="586"/>
                    <a:pt x="670" y="931"/>
                  </a:cubicBezTo>
                  <a:cubicBezTo>
                    <a:pt x="674" y="944"/>
                    <a:pt x="689" y="950"/>
                    <a:pt x="704" y="950"/>
                  </a:cubicBezTo>
                  <a:cubicBezTo>
                    <a:pt x="728" y="950"/>
                    <a:pt x="754" y="936"/>
                    <a:pt x="747" y="909"/>
                  </a:cubicBezTo>
                  <a:cubicBezTo>
                    <a:pt x="625" y="553"/>
                    <a:pt x="391" y="241"/>
                    <a:pt x="91" y="7"/>
                  </a:cubicBezTo>
                  <a:cubicBezTo>
                    <a:pt x="84" y="2"/>
                    <a:pt x="74" y="0"/>
                    <a:pt x="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73" name="Google Shape;17873;p24"/>
            <p:cNvSpPr/>
            <p:nvPr/>
          </p:nvSpPr>
          <p:spPr>
            <a:xfrm flipH="1">
              <a:off x="683553" y="355640"/>
              <a:ext cx="41870" cy="44694"/>
            </a:xfrm>
            <a:custGeom>
              <a:avLst/>
              <a:gdLst/>
              <a:ahLst/>
              <a:cxnLst/>
              <a:rect l="l" t="t" r="r" b="b"/>
              <a:pathLst>
                <a:path w="519" h="554" extrusionOk="0">
                  <a:moveTo>
                    <a:pt x="51" y="1"/>
                  </a:moveTo>
                  <a:cubicBezTo>
                    <a:pt x="27" y="1"/>
                    <a:pt x="1" y="24"/>
                    <a:pt x="26" y="41"/>
                  </a:cubicBezTo>
                  <a:cubicBezTo>
                    <a:pt x="104" y="108"/>
                    <a:pt x="181" y="186"/>
                    <a:pt x="248" y="275"/>
                  </a:cubicBezTo>
                  <a:cubicBezTo>
                    <a:pt x="327" y="353"/>
                    <a:pt x="382" y="442"/>
                    <a:pt x="438" y="542"/>
                  </a:cubicBezTo>
                  <a:cubicBezTo>
                    <a:pt x="446" y="550"/>
                    <a:pt x="459" y="554"/>
                    <a:pt x="472" y="554"/>
                  </a:cubicBezTo>
                  <a:cubicBezTo>
                    <a:pt x="496" y="554"/>
                    <a:pt x="519" y="541"/>
                    <a:pt x="504" y="520"/>
                  </a:cubicBezTo>
                  <a:cubicBezTo>
                    <a:pt x="404" y="320"/>
                    <a:pt x="248" y="142"/>
                    <a:pt x="70" y="8"/>
                  </a:cubicBezTo>
                  <a:cubicBezTo>
                    <a:pt x="65" y="3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74" name="Google Shape;17874;p24"/>
            <p:cNvSpPr/>
            <p:nvPr/>
          </p:nvSpPr>
          <p:spPr>
            <a:xfrm flipH="1">
              <a:off x="674840" y="365966"/>
              <a:ext cx="20733" cy="17910"/>
            </a:xfrm>
            <a:custGeom>
              <a:avLst/>
              <a:gdLst/>
              <a:ahLst/>
              <a:cxnLst/>
              <a:rect l="l" t="t" r="r" b="b"/>
              <a:pathLst>
                <a:path w="257" h="222" extrusionOk="0">
                  <a:moveTo>
                    <a:pt x="45" y="1"/>
                  </a:moveTo>
                  <a:cubicBezTo>
                    <a:pt x="32" y="1"/>
                    <a:pt x="18" y="7"/>
                    <a:pt x="12" y="14"/>
                  </a:cubicBezTo>
                  <a:cubicBezTo>
                    <a:pt x="1" y="24"/>
                    <a:pt x="1" y="36"/>
                    <a:pt x="12" y="58"/>
                  </a:cubicBezTo>
                  <a:cubicBezTo>
                    <a:pt x="45" y="80"/>
                    <a:pt x="68" y="113"/>
                    <a:pt x="101" y="136"/>
                  </a:cubicBezTo>
                  <a:cubicBezTo>
                    <a:pt x="112" y="147"/>
                    <a:pt x="134" y="158"/>
                    <a:pt x="145" y="180"/>
                  </a:cubicBezTo>
                  <a:cubicBezTo>
                    <a:pt x="167" y="192"/>
                    <a:pt x="179" y="202"/>
                    <a:pt x="201" y="214"/>
                  </a:cubicBezTo>
                  <a:cubicBezTo>
                    <a:pt x="207" y="219"/>
                    <a:pt x="215" y="222"/>
                    <a:pt x="223" y="222"/>
                  </a:cubicBezTo>
                  <a:cubicBezTo>
                    <a:pt x="231" y="222"/>
                    <a:pt x="240" y="219"/>
                    <a:pt x="246" y="214"/>
                  </a:cubicBezTo>
                  <a:cubicBezTo>
                    <a:pt x="256" y="214"/>
                    <a:pt x="256" y="192"/>
                    <a:pt x="256" y="180"/>
                  </a:cubicBezTo>
                  <a:cubicBezTo>
                    <a:pt x="234" y="169"/>
                    <a:pt x="223" y="147"/>
                    <a:pt x="212" y="136"/>
                  </a:cubicBezTo>
                  <a:cubicBezTo>
                    <a:pt x="190" y="125"/>
                    <a:pt x="179" y="103"/>
                    <a:pt x="167" y="91"/>
                  </a:cubicBezTo>
                  <a:cubicBezTo>
                    <a:pt x="134" y="69"/>
                    <a:pt x="101" y="36"/>
                    <a:pt x="68" y="14"/>
                  </a:cubicBezTo>
                  <a:cubicBezTo>
                    <a:pt x="63" y="4"/>
                    <a:pt x="54" y="1"/>
                    <a:pt x="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75" name="Google Shape;17875;p24"/>
            <p:cNvSpPr/>
            <p:nvPr/>
          </p:nvSpPr>
          <p:spPr>
            <a:xfrm flipH="1">
              <a:off x="481702" y="349105"/>
              <a:ext cx="69381" cy="16700"/>
            </a:xfrm>
            <a:custGeom>
              <a:avLst/>
              <a:gdLst/>
              <a:ahLst/>
              <a:cxnLst/>
              <a:rect l="l" t="t" r="r" b="b"/>
              <a:pathLst>
                <a:path w="860" h="207" extrusionOk="0">
                  <a:moveTo>
                    <a:pt x="213" y="1"/>
                  </a:moveTo>
                  <a:cubicBezTo>
                    <a:pt x="157" y="1"/>
                    <a:pt x="101" y="4"/>
                    <a:pt x="45" y="11"/>
                  </a:cubicBezTo>
                  <a:cubicBezTo>
                    <a:pt x="22" y="11"/>
                    <a:pt x="0" y="33"/>
                    <a:pt x="12" y="55"/>
                  </a:cubicBezTo>
                  <a:cubicBezTo>
                    <a:pt x="22" y="78"/>
                    <a:pt x="45" y="78"/>
                    <a:pt x="67" y="78"/>
                  </a:cubicBezTo>
                  <a:cubicBezTo>
                    <a:pt x="115" y="71"/>
                    <a:pt x="163" y="68"/>
                    <a:pt x="211" y="68"/>
                  </a:cubicBezTo>
                  <a:cubicBezTo>
                    <a:pt x="407" y="68"/>
                    <a:pt x="600" y="120"/>
                    <a:pt x="779" y="200"/>
                  </a:cubicBezTo>
                  <a:cubicBezTo>
                    <a:pt x="783" y="205"/>
                    <a:pt x="789" y="207"/>
                    <a:pt x="795" y="207"/>
                  </a:cubicBezTo>
                  <a:cubicBezTo>
                    <a:pt x="822" y="207"/>
                    <a:pt x="859" y="174"/>
                    <a:pt x="823" y="156"/>
                  </a:cubicBezTo>
                  <a:cubicBezTo>
                    <a:pt x="639" y="50"/>
                    <a:pt x="426" y="1"/>
                    <a:pt x="21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76" name="Google Shape;17876;p24"/>
            <p:cNvSpPr/>
            <p:nvPr/>
          </p:nvSpPr>
          <p:spPr>
            <a:xfrm flipH="1">
              <a:off x="473877" y="344184"/>
              <a:ext cx="47598" cy="18152"/>
            </a:xfrm>
            <a:custGeom>
              <a:avLst/>
              <a:gdLst/>
              <a:ahLst/>
              <a:cxnLst/>
              <a:rect l="l" t="t" r="r" b="b"/>
              <a:pathLst>
                <a:path w="590" h="225" extrusionOk="0">
                  <a:moveTo>
                    <a:pt x="44" y="1"/>
                  </a:moveTo>
                  <a:cubicBezTo>
                    <a:pt x="33" y="1"/>
                    <a:pt x="20" y="9"/>
                    <a:pt x="11" y="17"/>
                  </a:cubicBezTo>
                  <a:cubicBezTo>
                    <a:pt x="1" y="39"/>
                    <a:pt x="23" y="50"/>
                    <a:pt x="45" y="61"/>
                  </a:cubicBezTo>
                  <a:cubicBezTo>
                    <a:pt x="212" y="84"/>
                    <a:pt x="379" y="139"/>
                    <a:pt x="535" y="217"/>
                  </a:cubicBezTo>
                  <a:cubicBezTo>
                    <a:pt x="540" y="222"/>
                    <a:pt x="548" y="225"/>
                    <a:pt x="556" y="225"/>
                  </a:cubicBezTo>
                  <a:cubicBezTo>
                    <a:pt x="565" y="225"/>
                    <a:pt x="573" y="222"/>
                    <a:pt x="579" y="217"/>
                  </a:cubicBezTo>
                  <a:cubicBezTo>
                    <a:pt x="590" y="205"/>
                    <a:pt x="590" y="183"/>
                    <a:pt x="579" y="172"/>
                  </a:cubicBezTo>
                  <a:cubicBezTo>
                    <a:pt x="423" y="84"/>
                    <a:pt x="245" y="27"/>
                    <a:pt x="56" y="5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77" name="Google Shape;17877;p24"/>
            <p:cNvSpPr/>
            <p:nvPr/>
          </p:nvSpPr>
          <p:spPr>
            <a:xfrm flipH="1">
              <a:off x="468471" y="343700"/>
              <a:ext cx="18878" cy="9681"/>
            </a:xfrm>
            <a:custGeom>
              <a:avLst/>
              <a:gdLst/>
              <a:ahLst/>
              <a:cxnLst/>
              <a:rect l="l" t="t" r="r" b="b"/>
              <a:pathLst>
                <a:path w="234" h="120" extrusionOk="0">
                  <a:moveTo>
                    <a:pt x="33" y="1"/>
                  </a:moveTo>
                  <a:cubicBezTo>
                    <a:pt x="23" y="1"/>
                    <a:pt x="0" y="11"/>
                    <a:pt x="0" y="33"/>
                  </a:cubicBezTo>
                  <a:cubicBezTo>
                    <a:pt x="0" y="56"/>
                    <a:pt x="23" y="67"/>
                    <a:pt x="33" y="67"/>
                  </a:cubicBezTo>
                  <a:lnTo>
                    <a:pt x="78" y="67"/>
                  </a:lnTo>
                  <a:lnTo>
                    <a:pt x="89" y="78"/>
                  </a:lnTo>
                  <a:lnTo>
                    <a:pt x="112" y="78"/>
                  </a:lnTo>
                  <a:cubicBezTo>
                    <a:pt x="122" y="90"/>
                    <a:pt x="134" y="90"/>
                    <a:pt x="144" y="100"/>
                  </a:cubicBezTo>
                  <a:cubicBezTo>
                    <a:pt x="156" y="100"/>
                    <a:pt x="178" y="112"/>
                    <a:pt x="189" y="112"/>
                  </a:cubicBezTo>
                  <a:cubicBezTo>
                    <a:pt x="195" y="117"/>
                    <a:pt x="200" y="120"/>
                    <a:pt x="206" y="120"/>
                  </a:cubicBezTo>
                  <a:cubicBezTo>
                    <a:pt x="211" y="120"/>
                    <a:pt x="217" y="117"/>
                    <a:pt x="223" y="112"/>
                  </a:cubicBezTo>
                  <a:cubicBezTo>
                    <a:pt x="233" y="100"/>
                    <a:pt x="233" y="90"/>
                    <a:pt x="233" y="78"/>
                  </a:cubicBezTo>
                  <a:cubicBezTo>
                    <a:pt x="223" y="67"/>
                    <a:pt x="211" y="56"/>
                    <a:pt x="189" y="45"/>
                  </a:cubicBezTo>
                  <a:cubicBezTo>
                    <a:pt x="178" y="45"/>
                    <a:pt x="167" y="33"/>
                    <a:pt x="144" y="23"/>
                  </a:cubicBezTo>
                  <a:cubicBezTo>
                    <a:pt x="112" y="11"/>
                    <a:pt x="78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78" name="Google Shape;17878;p24"/>
            <p:cNvSpPr/>
            <p:nvPr/>
          </p:nvSpPr>
          <p:spPr>
            <a:xfrm flipH="1">
              <a:off x="470246" y="296101"/>
              <a:ext cx="25251" cy="10891"/>
            </a:xfrm>
            <a:custGeom>
              <a:avLst/>
              <a:gdLst/>
              <a:ahLst/>
              <a:cxnLst/>
              <a:rect l="l" t="t" r="r" b="b"/>
              <a:pathLst>
                <a:path w="313" h="135" extrusionOk="0">
                  <a:moveTo>
                    <a:pt x="68" y="1"/>
                  </a:moveTo>
                  <a:cubicBezTo>
                    <a:pt x="45" y="1"/>
                    <a:pt x="23" y="1"/>
                    <a:pt x="12" y="12"/>
                  </a:cubicBezTo>
                  <a:cubicBezTo>
                    <a:pt x="1" y="34"/>
                    <a:pt x="12" y="57"/>
                    <a:pt x="23" y="57"/>
                  </a:cubicBezTo>
                  <a:cubicBezTo>
                    <a:pt x="112" y="79"/>
                    <a:pt x="190" y="112"/>
                    <a:pt x="268" y="134"/>
                  </a:cubicBezTo>
                  <a:cubicBezTo>
                    <a:pt x="279" y="134"/>
                    <a:pt x="302" y="134"/>
                    <a:pt x="302" y="112"/>
                  </a:cubicBezTo>
                  <a:cubicBezTo>
                    <a:pt x="312" y="101"/>
                    <a:pt x="302" y="90"/>
                    <a:pt x="290" y="79"/>
                  </a:cubicBezTo>
                  <a:cubicBezTo>
                    <a:pt x="257" y="67"/>
                    <a:pt x="223" y="57"/>
                    <a:pt x="179" y="45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79" name="Google Shape;17879;p24"/>
            <p:cNvSpPr/>
            <p:nvPr/>
          </p:nvSpPr>
          <p:spPr>
            <a:xfrm flipH="1">
              <a:off x="800856" y="-20310"/>
              <a:ext cx="39611" cy="57279"/>
            </a:xfrm>
            <a:custGeom>
              <a:avLst/>
              <a:gdLst/>
              <a:ahLst/>
              <a:cxnLst/>
              <a:rect l="l" t="t" r="r" b="b"/>
              <a:pathLst>
                <a:path w="491" h="710" extrusionOk="0">
                  <a:moveTo>
                    <a:pt x="421" y="0"/>
                  </a:moveTo>
                  <a:cubicBezTo>
                    <a:pt x="412" y="0"/>
                    <a:pt x="403" y="3"/>
                    <a:pt x="396" y="8"/>
                  </a:cubicBezTo>
                  <a:cubicBezTo>
                    <a:pt x="295" y="97"/>
                    <a:pt x="206" y="197"/>
                    <a:pt x="139" y="308"/>
                  </a:cubicBezTo>
                  <a:cubicBezTo>
                    <a:pt x="73" y="420"/>
                    <a:pt x="6" y="541"/>
                    <a:pt x="6" y="675"/>
                  </a:cubicBezTo>
                  <a:cubicBezTo>
                    <a:pt x="0" y="699"/>
                    <a:pt x="20" y="710"/>
                    <a:pt x="41" y="710"/>
                  </a:cubicBezTo>
                  <a:cubicBezTo>
                    <a:pt x="59" y="710"/>
                    <a:pt x="79" y="702"/>
                    <a:pt x="84" y="686"/>
                  </a:cubicBezTo>
                  <a:cubicBezTo>
                    <a:pt x="129" y="575"/>
                    <a:pt x="173" y="452"/>
                    <a:pt x="240" y="341"/>
                  </a:cubicBezTo>
                  <a:cubicBezTo>
                    <a:pt x="295" y="230"/>
                    <a:pt x="384" y="141"/>
                    <a:pt x="473" y="52"/>
                  </a:cubicBezTo>
                  <a:cubicBezTo>
                    <a:pt x="490" y="27"/>
                    <a:pt x="454" y="0"/>
                    <a:pt x="42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80" name="Google Shape;17880;p24"/>
            <p:cNvSpPr/>
            <p:nvPr/>
          </p:nvSpPr>
          <p:spPr>
            <a:xfrm flipH="1">
              <a:off x="787303" y="-9176"/>
              <a:ext cx="38563" cy="46065"/>
            </a:xfrm>
            <a:custGeom>
              <a:avLst/>
              <a:gdLst/>
              <a:ahLst/>
              <a:cxnLst/>
              <a:rect l="l" t="t" r="r" b="b"/>
              <a:pathLst>
                <a:path w="478" h="571" extrusionOk="0">
                  <a:moveTo>
                    <a:pt x="418" y="0"/>
                  </a:moveTo>
                  <a:cubicBezTo>
                    <a:pt x="412" y="0"/>
                    <a:pt x="407" y="1"/>
                    <a:pt x="403" y="3"/>
                  </a:cubicBezTo>
                  <a:cubicBezTo>
                    <a:pt x="314" y="81"/>
                    <a:pt x="248" y="159"/>
                    <a:pt x="181" y="248"/>
                  </a:cubicBezTo>
                  <a:cubicBezTo>
                    <a:pt x="114" y="337"/>
                    <a:pt x="47" y="426"/>
                    <a:pt x="14" y="537"/>
                  </a:cubicBezTo>
                  <a:cubicBezTo>
                    <a:pt x="0" y="559"/>
                    <a:pt x="27" y="571"/>
                    <a:pt x="51" y="571"/>
                  </a:cubicBezTo>
                  <a:cubicBezTo>
                    <a:pt x="65" y="571"/>
                    <a:pt x="77" y="567"/>
                    <a:pt x="81" y="559"/>
                  </a:cubicBezTo>
                  <a:cubicBezTo>
                    <a:pt x="136" y="470"/>
                    <a:pt x="192" y="371"/>
                    <a:pt x="259" y="282"/>
                  </a:cubicBezTo>
                  <a:cubicBezTo>
                    <a:pt x="314" y="203"/>
                    <a:pt x="381" y="114"/>
                    <a:pt x="459" y="37"/>
                  </a:cubicBezTo>
                  <a:cubicBezTo>
                    <a:pt x="478" y="19"/>
                    <a:pt x="443" y="0"/>
                    <a:pt x="41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81" name="Google Shape;17881;p24"/>
            <p:cNvSpPr/>
            <p:nvPr/>
          </p:nvSpPr>
          <p:spPr>
            <a:xfrm flipH="1">
              <a:off x="732605" y="-24343"/>
              <a:ext cx="86403" cy="79868"/>
            </a:xfrm>
            <a:custGeom>
              <a:avLst/>
              <a:gdLst/>
              <a:ahLst/>
              <a:cxnLst/>
              <a:rect l="l" t="t" r="r" b="b"/>
              <a:pathLst>
                <a:path w="1071" h="990" extrusionOk="0">
                  <a:moveTo>
                    <a:pt x="1007" y="1"/>
                  </a:moveTo>
                  <a:cubicBezTo>
                    <a:pt x="1003" y="1"/>
                    <a:pt x="1000" y="1"/>
                    <a:pt x="997" y="2"/>
                  </a:cubicBezTo>
                  <a:cubicBezTo>
                    <a:pt x="541" y="136"/>
                    <a:pt x="163" y="502"/>
                    <a:pt x="7" y="947"/>
                  </a:cubicBezTo>
                  <a:cubicBezTo>
                    <a:pt x="0" y="974"/>
                    <a:pt x="30" y="989"/>
                    <a:pt x="58" y="989"/>
                  </a:cubicBezTo>
                  <a:cubicBezTo>
                    <a:pt x="75" y="989"/>
                    <a:pt x="92" y="983"/>
                    <a:pt x="96" y="970"/>
                  </a:cubicBezTo>
                  <a:cubicBezTo>
                    <a:pt x="252" y="536"/>
                    <a:pt x="607" y="213"/>
                    <a:pt x="1030" y="58"/>
                  </a:cubicBezTo>
                  <a:cubicBezTo>
                    <a:pt x="1070" y="48"/>
                    <a:pt x="1038" y="1"/>
                    <a:pt x="100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82" name="Google Shape;17882;p24"/>
            <p:cNvSpPr/>
            <p:nvPr/>
          </p:nvSpPr>
          <p:spPr>
            <a:xfrm flipH="1">
              <a:off x="722358" y="-6433"/>
              <a:ext cx="30576" cy="25493"/>
            </a:xfrm>
            <a:custGeom>
              <a:avLst/>
              <a:gdLst/>
              <a:ahLst/>
              <a:cxnLst/>
              <a:rect l="l" t="t" r="r" b="b"/>
              <a:pathLst>
                <a:path w="379" h="316" extrusionOk="0">
                  <a:moveTo>
                    <a:pt x="321" y="1"/>
                  </a:moveTo>
                  <a:cubicBezTo>
                    <a:pt x="310" y="1"/>
                    <a:pt x="299" y="4"/>
                    <a:pt x="289" y="14"/>
                  </a:cubicBezTo>
                  <a:cubicBezTo>
                    <a:pt x="200" y="92"/>
                    <a:pt x="111" y="169"/>
                    <a:pt x="22" y="258"/>
                  </a:cubicBezTo>
                  <a:cubicBezTo>
                    <a:pt x="0" y="270"/>
                    <a:pt x="0" y="292"/>
                    <a:pt x="22" y="303"/>
                  </a:cubicBezTo>
                  <a:cubicBezTo>
                    <a:pt x="29" y="309"/>
                    <a:pt x="42" y="316"/>
                    <a:pt x="57" y="316"/>
                  </a:cubicBezTo>
                  <a:cubicBezTo>
                    <a:pt x="68" y="316"/>
                    <a:pt x="80" y="312"/>
                    <a:pt x="89" y="303"/>
                  </a:cubicBezTo>
                  <a:cubicBezTo>
                    <a:pt x="178" y="225"/>
                    <a:pt x="267" y="147"/>
                    <a:pt x="367" y="70"/>
                  </a:cubicBezTo>
                  <a:cubicBezTo>
                    <a:pt x="378" y="47"/>
                    <a:pt x="378" y="25"/>
                    <a:pt x="367" y="14"/>
                  </a:cubicBezTo>
                  <a:cubicBezTo>
                    <a:pt x="354" y="7"/>
                    <a:pt x="337" y="1"/>
                    <a:pt x="32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83" name="Google Shape;17883;p24"/>
            <p:cNvSpPr/>
            <p:nvPr/>
          </p:nvSpPr>
          <p:spPr>
            <a:xfrm flipH="1">
              <a:off x="922193" y="-8450"/>
              <a:ext cx="16538" cy="36546"/>
            </a:xfrm>
            <a:custGeom>
              <a:avLst/>
              <a:gdLst/>
              <a:ahLst/>
              <a:cxnLst/>
              <a:rect l="l" t="t" r="r" b="b"/>
              <a:pathLst>
                <a:path w="205" h="453" extrusionOk="0">
                  <a:moveTo>
                    <a:pt x="155" y="1"/>
                  </a:moveTo>
                  <a:cubicBezTo>
                    <a:pt x="143" y="1"/>
                    <a:pt x="131" y="5"/>
                    <a:pt x="123" y="16"/>
                  </a:cubicBezTo>
                  <a:cubicBezTo>
                    <a:pt x="45" y="139"/>
                    <a:pt x="0" y="283"/>
                    <a:pt x="0" y="428"/>
                  </a:cubicBezTo>
                  <a:cubicBezTo>
                    <a:pt x="0" y="445"/>
                    <a:pt x="17" y="453"/>
                    <a:pt x="35" y="453"/>
                  </a:cubicBezTo>
                  <a:cubicBezTo>
                    <a:pt x="53" y="453"/>
                    <a:pt x="73" y="445"/>
                    <a:pt x="79" y="428"/>
                  </a:cubicBezTo>
                  <a:cubicBezTo>
                    <a:pt x="89" y="295"/>
                    <a:pt x="123" y="161"/>
                    <a:pt x="190" y="50"/>
                  </a:cubicBezTo>
                  <a:cubicBezTo>
                    <a:pt x="205" y="20"/>
                    <a:pt x="180" y="1"/>
                    <a:pt x="1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84" name="Google Shape;17884;p24"/>
            <p:cNvSpPr/>
            <p:nvPr/>
          </p:nvSpPr>
          <p:spPr>
            <a:xfrm flipH="1">
              <a:off x="920176" y="6152"/>
              <a:ext cx="7825" cy="22670"/>
            </a:xfrm>
            <a:custGeom>
              <a:avLst/>
              <a:gdLst/>
              <a:ahLst/>
              <a:cxnLst/>
              <a:rect l="l" t="t" r="r" b="b"/>
              <a:pathLst>
                <a:path w="97" h="281" extrusionOk="0">
                  <a:moveTo>
                    <a:pt x="71" y="1"/>
                  </a:moveTo>
                  <a:cubicBezTo>
                    <a:pt x="61" y="1"/>
                    <a:pt x="50" y="4"/>
                    <a:pt x="45" y="13"/>
                  </a:cubicBezTo>
                  <a:cubicBezTo>
                    <a:pt x="35" y="92"/>
                    <a:pt x="12" y="181"/>
                    <a:pt x="1" y="258"/>
                  </a:cubicBezTo>
                  <a:cubicBezTo>
                    <a:pt x="1" y="270"/>
                    <a:pt x="12" y="280"/>
                    <a:pt x="23" y="280"/>
                  </a:cubicBezTo>
                  <a:cubicBezTo>
                    <a:pt x="35" y="280"/>
                    <a:pt x="45" y="280"/>
                    <a:pt x="45" y="270"/>
                  </a:cubicBezTo>
                  <a:cubicBezTo>
                    <a:pt x="68" y="181"/>
                    <a:pt x="79" y="102"/>
                    <a:pt x="90" y="13"/>
                  </a:cubicBezTo>
                  <a:cubicBezTo>
                    <a:pt x="97" y="7"/>
                    <a:pt x="84" y="1"/>
                    <a:pt x="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85" name="Google Shape;17885;p24"/>
            <p:cNvSpPr/>
            <p:nvPr/>
          </p:nvSpPr>
          <p:spPr>
            <a:xfrm flipH="1">
              <a:off x="558184" y="149836"/>
              <a:ext cx="92131" cy="28156"/>
            </a:xfrm>
            <a:custGeom>
              <a:avLst/>
              <a:gdLst/>
              <a:ahLst/>
              <a:cxnLst/>
              <a:rect l="l" t="t" r="r" b="b"/>
              <a:pathLst>
                <a:path w="1142" h="349" extrusionOk="0">
                  <a:moveTo>
                    <a:pt x="910" y="1"/>
                  </a:moveTo>
                  <a:cubicBezTo>
                    <a:pt x="588" y="1"/>
                    <a:pt x="260" y="98"/>
                    <a:pt x="18" y="313"/>
                  </a:cubicBezTo>
                  <a:cubicBezTo>
                    <a:pt x="0" y="331"/>
                    <a:pt x="26" y="349"/>
                    <a:pt x="42" y="349"/>
                  </a:cubicBezTo>
                  <a:cubicBezTo>
                    <a:pt x="46" y="349"/>
                    <a:pt x="49" y="348"/>
                    <a:pt x="51" y="345"/>
                  </a:cubicBezTo>
                  <a:cubicBezTo>
                    <a:pt x="308" y="166"/>
                    <a:pt x="605" y="58"/>
                    <a:pt x="914" y="58"/>
                  </a:cubicBezTo>
                  <a:cubicBezTo>
                    <a:pt x="967" y="58"/>
                    <a:pt x="1021" y="61"/>
                    <a:pt x="1075" y="68"/>
                  </a:cubicBezTo>
                  <a:cubicBezTo>
                    <a:pt x="1119" y="68"/>
                    <a:pt x="1141" y="23"/>
                    <a:pt x="1097" y="12"/>
                  </a:cubicBezTo>
                  <a:cubicBezTo>
                    <a:pt x="1035" y="5"/>
                    <a:pt x="972" y="1"/>
                    <a:pt x="91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86" name="Google Shape;17886;p24"/>
            <p:cNvSpPr/>
            <p:nvPr/>
          </p:nvSpPr>
          <p:spPr>
            <a:xfrm flipH="1">
              <a:off x="553988" y="161050"/>
              <a:ext cx="65669" cy="11537"/>
            </a:xfrm>
            <a:custGeom>
              <a:avLst/>
              <a:gdLst/>
              <a:ahLst/>
              <a:cxnLst/>
              <a:rect l="l" t="t" r="r" b="b"/>
              <a:pathLst>
                <a:path w="814" h="143" extrusionOk="0">
                  <a:moveTo>
                    <a:pt x="463" y="1"/>
                  </a:moveTo>
                  <a:cubicBezTo>
                    <a:pt x="317" y="1"/>
                    <a:pt x="172" y="31"/>
                    <a:pt x="39" y="95"/>
                  </a:cubicBezTo>
                  <a:cubicBezTo>
                    <a:pt x="0" y="114"/>
                    <a:pt x="28" y="142"/>
                    <a:pt x="57" y="142"/>
                  </a:cubicBezTo>
                  <a:cubicBezTo>
                    <a:pt x="62" y="142"/>
                    <a:pt x="67" y="141"/>
                    <a:pt x="72" y="140"/>
                  </a:cubicBezTo>
                  <a:cubicBezTo>
                    <a:pt x="206" y="86"/>
                    <a:pt x="349" y="56"/>
                    <a:pt x="490" y="56"/>
                  </a:cubicBezTo>
                  <a:cubicBezTo>
                    <a:pt x="582" y="56"/>
                    <a:pt x="674" y="69"/>
                    <a:pt x="761" y="95"/>
                  </a:cubicBezTo>
                  <a:cubicBezTo>
                    <a:pt x="765" y="97"/>
                    <a:pt x="769" y="97"/>
                    <a:pt x="772" y="97"/>
                  </a:cubicBezTo>
                  <a:cubicBezTo>
                    <a:pt x="799" y="97"/>
                    <a:pt x="813" y="61"/>
                    <a:pt x="783" y="51"/>
                  </a:cubicBezTo>
                  <a:cubicBezTo>
                    <a:pt x="679" y="18"/>
                    <a:pt x="571" y="1"/>
                    <a:pt x="46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87" name="Google Shape;17887;p24"/>
            <p:cNvSpPr/>
            <p:nvPr/>
          </p:nvSpPr>
          <p:spPr>
            <a:xfrm flipH="1">
              <a:off x="583354" y="-11597"/>
              <a:ext cx="15248" cy="26703"/>
            </a:xfrm>
            <a:custGeom>
              <a:avLst/>
              <a:gdLst/>
              <a:ahLst/>
              <a:cxnLst/>
              <a:rect l="l" t="t" r="r" b="b"/>
              <a:pathLst>
                <a:path w="189" h="331" extrusionOk="0">
                  <a:moveTo>
                    <a:pt x="156" y="0"/>
                  </a:moveTo>
                  <a:cubicBezTo>
                    <a:pt x="144" y="0"/>
                    <a:pt x="122" y="0"/>
                    <a:pt x="111" y="11"/>
                  </a:cubicBezTo>
                  <a:cubicBezTo>
                    <a:pt x="78" y="55"/>
                    <a:pt x="45" y="100"/>
                    <a:pt x="22" y="156"/>
                  </a:cubicBezTo>
                  <a:cubicBezTo>
                    <a:pt x="22" y="178"/>
                    <a:pt x="11" y="211"/>
                    <a:pt x="0" y="233"/>
                  </a:cubicBezTo>
                  <a:cubicBezTo>
                    <a:pt x="0" y="267"/>
                    <a:pt x="0" y="289"/>
                    <a:pt x="11" y="322"/>
                  </a:cubicBezTo>
                  <a:cubicBezTo>
                    <a:pt x="11" y="328"/>
                    <a:pt x="22" y="331"/>
                    <a:pt x="33" y="331"/>
                  </a:cubicBezTo>
                  <a:cubicBezTo>
                    <a:pt x="44" y="331"/>
                    <a:pt x="55" y="328"/>
                    <a:pt x="55" y="322"/>
                  </a:cubicBezTo>
                  <a:cubicBezTo>
                    <a:pt x="67" y="300"/>
                    <a:pt x="67" y="267"/>
                    <a:pt x="78" y="245"/>
                  </a:cubicBezTo>
                  <a:cubicBezTo>
                    <a:pt x="78" y="223"/>
                    <a:pt x="89" y="200"/>
                    <a:pt x="100" y="167"/>
                  </a:cubicBezTo>
                  <a:cubicBezTo>
                    <a:pt x="111" y="122"/>
                    <a:pt x="144" y="78"/>
                    <a:pt x="178" y="45"/>
                  </a:cubicBezTo>
                  <a:cubicBezTo>
                    <a:pt x="189" y="22"/>
                    <a:pt x="178" y="11"/>
                    <a:pt x="1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88" name="Google Shape;17888;p24"/>
            <p:cNvSpPr/>
            <p:nvPr/>
          </p:nvSpPr>
          <p:spPr>
            <a:xfrm flipH="1">
              <a:off x="577948" y="8088"/>
              <a:ext cx="9923" cy="17103"/>
            </a:xfrm>
            <a:custGeom>
              <a:avLst/>
              <a:gdLst/>
              <a:ahLst/>
              <a:cxnLst/>
              <a:rect l="l" t="t" r="r" b="b"/>
              <a:pathLst>
                <a:path w="123" h="212" extrusionOk="0">
                  <a:moveTo>
                    <a:pt x="90" y="1"/>
                  </a:moveTo>
                  <a:cubicBezTo>
                    <a:pt x="78" y="1"/>
                    <a:pt x="56" y="1"/>
                    <a:pt x="45" y="12"/>
                  </a:cubicBezTo>
                  <a:cubicBezTo>
                    <a:pt x="34" y="45"/>
                    <a:pt x="34" y="78"/>
                    <a:pt x="23" y="100"/>
                  </a:cubicBezTo>
                  <a:cubicBezTo>
                    <a:pt x="23" y="112"/>
                    <a:pt x="11" y="134"/>
                    <a:pt x="11" y="145"/>
                  </a:cubicBezTo>
                  <a:cubicBezTo>
                    <a:pt x="11" y="157"/>
                    <a:pt x="1" y="179"/>
                    <a:pt x="1" y="189"/>
                  </a:cubicBezTo>
                  <a:cubicBezTo>
                    <a:pt x="1" y="201"/>
                    <a:pt x="23" y="212"/>
                    <a:pt x="34" y="212"/>
                  </a:cubicBezTo>
                  <a:cubicBezTo>
                    <a:pt x="45" y="212"/>
                    <a:pt x="56" y="212"/>
                    <a:pt x="67" y="201"/>
                  </a:cubicBezTo>
                  <a:cubicBezTo>
                    <a:pt x="78" y="179"/>
                    <a:pt x="78" y="167"/>
                    <a:pt x="78" y="157"/>
                  </a:cubicBezTo>
                  <a:cubicBezTo>
                    <a:pt x="90" y="145"/>
                    <a:pt x="90" y="134"/>
                    <a:pt x="90" y="112"/>
                  </a:cubicBezTo>
                  <a:cubicBezTo>
                    <a:pt x="100" y="90"/>
                    <a:pt x="112" y="56"/>
                    <a:pt x="112" y="34"/>
                  </a:cubicBezTo>
                  <a:cubicBezTo>
                    <a:pt x="123" y="12"/>
                    <a:pt x="112" y="1"/>
                    <a:pt x="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89" name="Google Shape;17889;p24"/>
            <p:cNvSpPr/>
            <p:nvPr/>
          </p:nvSpPr>
          <p:spPr>
            <a:xfrm flipH="1">
              <a:off x="754710" y="402512"/>
              <a:ext cx="39853" cy="69461"/>
            </a:xfrm>
            <a:custGeom>
              <a:avLst/>
              <a:gdLst/>
              <a:ahLst/>
              <a:cxnLst/>
              <a:rect l="l" t="t" r="r" b="b"/>
              <a:pathLst>
                <a:path w="494" h="861" extrusionOk="0">
                  <a:moveTo>
                    <a:pt x="59" y="1"/>
                  </a:moveTo>
                  <a:cubicBezTo>
                    <a:pt x="30" y="1"/>
                    <a:pt x="0" y="20"/>
                    <a:pt x="15" y="50"/>
                  </a:cubicBezTo>
                  <a:cubicBezTo>
                    <a:pt x="160" y="239"/>
                    <a:pt x="238" y="461"/>
                    <a:pt x="282" y="695"/>
                  </a:cubicBezTo>
                  <a:cubicBezTo>
                    <a:pt x="288" y="710"/>
                    <a:pt x="307" y="719"/>
                    <a:pt x="326" y="719"/>
                  </a:cubicBezTo>
                  <a:cubicBezTo>
                    <a:pt x="349" y="719"/>
                    <a:pt x="371" y="708"/>
                    <a:pt x="371" y="684"/>
                  </a:cubicBezTo>
                  <a:cubicBezTo>
                    <a:pt x="371" y="661"/>
                    <a:pt x="360" y="639"/>
                    <a:pt x="360" y="617"/>
                  </a:cubicBezTo>
                  <a:lnTo>
                    <a:pt x="360" y="617"/>
                  </a:lnTo>
                  <a:cubicBezTo>
                    <a:pt x="393" y="684"/>
                    <a:pt x="416" y="762"/>
                    <a:pt x="438" y="839"/>
                  </a:cubicBezTo>
                  <a:cubicBezTo>
                    <a:pt x="438" y="855"/>
                    <a:pt x="449" y="861"/>
                    <a:pt x="462" y="861"/>
                  </a:cubicBezTo>
                  <a:cubicBezTo>
                    <a:pt x="477" y="861"/>
                    <a:pt x="494" y="852"/>
                    <a:pt x="494" y="839"/>
                  </a:cubicBezTo>
                  <a:cubicBezTo>
                    <a:pt x="472" y="673"/>
                    <a:pt x="393" y="528"/>
                    <a:pt x="304" y="384"/>
                  </a:cubicBezTo>
                  <a:lnTo>
                    <a:pt x="294" y="384"/>
                  </a:lnTo>
                  <a:cubicBezTo>
                    <a:pt x="249" y="250"/>
                    <a:pt x="171" y="127"/>
                    <a:pt x="94" y="16"/>
                  </a:cubicBezTo>
                  <a:cubicBezTo>
                    <a:pt x="86" y="5"/>
                    <a:pt x="73" y="1"/>
                    <a:pt x="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90" name="Google Shape;17890;p24"/>
            <p:cNvSpPr/>
            <p:nvPr/>
          </p:nvSpPr>
          <p:spPr>
            <a:xfrm flipH="1">
              <a:off x="737687" y="436235"/>
              <a:ext cx="14037" cy="28640"/>
            </a:xfrm>
            <a:custGeom>
              <a:avLst/>
              <a:gdLst/>
              <a:ahLst/>
              <a:cxnLst/>
              <a:rect l="l" t="t" r="r" b="b"/>
              <a:pathLst>
                <a:path w="174" h="355" extrusionOk="0">
                  <a:moveTo>
                    <a:pt x="40" y="1"/>
                  </a:moveTo>
                  <a:cubicBezTo>
                    <a:pt x="20" y="1"/>
                    <a:pt x="1" y="13"/>
                    <a:pt x="7" y="32"/>
                  </a:cubicBezTo>
                  <a:cubicBezTo>
                    <a:pt x="18" y="88"/>
                    <a:pt x="40" y="132"/>
                    <a:pt x="52" y="188"/>
                  </a:cubicBezTo>
                  <a:cubicBezTo>
                    <a:pt x="63" y="210"/>
                    <a:pt x="74" y="233"/>
                    <a:pt x="74" y="255"/>
                  </a:cubicBezTo>
                  <a:cubicBezTo>
                    <a:pt x="85" y="288"/>
                    <a:pt x="96" y="310"/>
                    <a:pt x="119" y="332"/>
                  </a:cubicBezTo>
                  <a:cubicBezTo>
                    <a:pt x="119" y="344"/>
                    <a:pt x="129" y="355"/>
                    <a:pt x="152" y="355"/>
                  </a:cubicBezTo>
                  <a:cubicBezTo>
                    <a:pt x="163" y="355"/>
                    <a:pt x="174" y="344"/>
                    <a:pt x="174" y="332"/>
                  </a:cubicBezTo>
                  <a:cubicBezTo>
                    <a:pt x="174" y="299"/>
                    <a:pt x="163" y="277"/>
                    <a:pt x="163" y="243"/>
                  </a:cubicBezTo>
                  <a:lnTo>
                    <a:pt x="129" y="177"/>
                  </a:lnTo>
                  <a:cubicBezTo>
                    <a:pt x="107" y="121"/>
                    <a:pt x="96" y="65"/>
                    <a:pt x="74" y="21"/>
                  </a:cubicBezTo>
                  <a:cubicBezTo>
                    <a:pt x="69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91" name="Google Shape;17891;p24"/>
            <p:cNvSpPr/>
            <p:nvPr/>
          </p:nvSpPr>
          <p:spPr>
            <a:xfrm flipH="1">
              <a:off x="999642" y="399850"/>
              <a:ext cx="22508" cy="41951"/>
            </a:xfrm>
            <a:custGeom>
              <a:avLst/>
              <a:gdLst/>
              <a:ahLst/>
              <a:cxnLst/>
              <a:rect l="l" t="t" r="r" b="b"/>
              <a:pathLst>
                <a:path w="279" h="520" extrusionOk="0">
                  <a:moveTo>
                    <a:pt x="226" y="0"/>
                  </a:moveTo>
                  <a:cubicBezTo>
                    <a:pt x="210" y="0"/>
                    <a:pt x="194" y="8"/>
                    <a:pt x="178" y="16"/>
                  </a:cubicBezTo>
                  <a:cubicBezTo>
                    <a:pt x="78" y="138"/>
                    <a:pt x="1" y="328"/>
                    <a:pt x="33" y="494"/>
                  </a:cubicBezTo>
                  <a:cubicBezTo>
                    <a:pt x="33" y="511"/>
                    <a:pt x="53" y="520"/>
                    <a:pt x="73" y="520"/>
                  </a:cubicBezTo>
                  <a:cubicBezTo>
                    <a:pt x="92" y="520"/>
                    <a:pt x="112" y="511"/>
                    <a:pt x="112" y="494"/>
                  </a:cubicBezTo>
                  <a:cubicBezTo>
                    <a:pt x="112" y="417"/>
                    <a:pt x="122" y="328"/>
                    <a:pt x="145" y="261"/>
                  </a:cubicBezTo>
                  <a:cubicBezTo>
                    <a:pt x="167" y="183"/>
                    <a:pt x="211" y="116"/>
                    <a:pt x="256" y="49"/>
                  </a:cubicBezTo>
                  <a:cubicBezTo>
                    <a:pt x="278" y="39"/>
                    <a:pt x="256" y="16"/>
                    <a:pt x="245" y="5"/>
                  </a:cubicBezTo>
                  <a:cubicBezTo>
                    <a:pt x="239" y="2"/>
                    <a:pt x="232" y="0"/>
                    <a:pt x="2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92" name="Google Shape;17892;p24"/>
            <p:cNvSpPr/>
            <p:nvPr/>
          </p:nvSpPr>
          <p:spPr>
            <a:xfrm flipH="1">
              <a:off x="990687" y="408321"/>
              <a:ext cx="13553" cy="20491"/>
            </a:xfrm>
            <a:custGeom>
              <a:avLst/>
              <a:gdLst/>
              <a:ahLst/>
              <a:cxnLst/>
              <a:rect l="l" t="t" r="r" b="b"/>
              <a:pathLst>
                <a:path w="168" h="254" extrusionOk="0">
                  <a:moveTo>
                    <a:pt x="112" y="0"/>
                  </a:moveTo>
                  <a:cubicBezTo>
                    <a:pt x="78" y="33"/>
                    <a:pt x="45" y="67"/>
                    <a:pt x="34" y="112"/>
                  </a:cubicBezTo>
                  <a:cubicBezTo>
                    <a:pt x="23" y="134"/>
                    <a:pt x="12" y="156"/>
                    <a:pt x="12" y="167"/>
                  </a:cubicBezTo>
                  <a:cubicBezTo>
                    <a:pt x="12" y="201"/>
                    <a:pt x="1" y="223"/>
                    <a:pt x="23" y="245"/>
                  </a:cubicBezTo>
                  <a:cubicBezTo>
                    <a:pt x="29" y="250"/>
                    <a:pt x="37" y="253"/>
                    <a:pt x="45" y="253"/>
                  </a:cubicBezTo>
                  <a:cubicBezTo>
                    <a:pt x="53" y="253"/>
                    <a:pt x="62" y="250"/>
                    <a:pt x="68" y="245"/>
                  </a:cubicBezTo>
                  <a:cubicBezTo>
                    <a:pt x="78" y="233"/>
                    <a:pt x="78" y="223"/>
                    <a:pt x="78" y="211"/>
                  </a:cubicBezTo>
                  <a:cubicBezTo>
                    <a:pt x="90" y="201"/>
                    <a:pt x="90" y="189"/>
                    <a:pt x="90" y="178"/>
                  </a:cubicBezTo>
                  <a:cubicBezTo>
                    <a:pt x="90" y="167"/>
                    <a:pt x="101" y="144"/>
                    <a:pt x="101" y="134"/>
                  </a:cubicBezTo>
                  <a:cubicBezTo>
                    <a:pt x="112" y="89"/>
                    <a:pt x="134" y="67"/>
                    <a:pt x="157" y="33"/>
                  </a:cubicBezTo>
                  <a:cubicBezTo>
                    <a:pt x="167" y="23"/>
                    <a:pt x="167" y="11"/>
                    <a:pt x="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93" name="Google Shape;17893;p24"/>
            <p:cNvSpPr/>
            <p:nvPr/>
          </p:nvSpPr>
          <p:spPr>
            <a:xfrm flipH="1">
              <a:off x="917998" y="301425"/>
              <a:ext cx="84547" cy="25171"/>
            </a:xfrm>
            <a:custGeom>
              <a:avLst/>
              <a:gdLst/>
              <a:ahLst/>
              <a:cxnLst/>
              <a:rect l="l" t="t" r="r" b="b"/>
              <a:pathLst>
                <a:path w="1048" h="312" extrusionOk="0">
                  <a:moveTo>
                    <a:pt x="770" y="1"/>
                  </a:moveTo>
                  <a:cubicBezTo>
                    <a:pt x="503" y="1"/>
                    <a:pt x="230" y="88"/>
                    <a:pt x="24" y="268"/>
                  </a:cubicBezTo>
                  <a:cubicBezTo>
                    <a:pt x="0" y="293"/>
                    <a:pt x="28" y="311"/>
                    <a:pt x="54" y="311"/>
                  </a:cubicBezTo>
                  <a:cubicBezTo>
                    <a:pt x="64" y="311"/>
                    <a:pt x="73" y="308"/>
                    <a:pt x="80" y="302"/>
                  </a:cubicBezTo>
                  <a:cubicBezTo>
                    <a:pt x="297" y="148"/>
                    <a:pt x="544" y="53"/>
                    <a:pt x="803" y="53"/>
                  </a:cubicBezTo>
                  <a:cubicBezTo>
                    <a:pt x="862" y="53"/>
                    <a:pt x="921" y="58"/>
                    <a:pt x="981" y="68"/>
                  </a:cubicBezTo>
                  <a:cubicBezTo>
                    <a:pt x="1025" y="68"/>
                    <a:pt x="1048" y="24"/>
                    <a:pt x="1003" y="24"/>
                  </a:cubicBezTo>
                  <a:cubicBezTo>
                    <a:pt x="927" y="8"/>
                    <a:pt x="849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94" name="Google Shape;17894;p24"/>
            <p:cNvSpPr/>
            <p:nvPr/>
          </p:nvSpPr>
          <p:spPr>
            <a:xfrm flipH="1">
              <a:off x="955109" y="320223"/>
              <a:ext cx="47760" cy="20653"/>
            </a:xfrm>
            <a:custGeom>
              <a:avLst/>
              <a:gdLst/>
              <a:ahLst/>
              <a:cxnLst/>
              <a:rect l="l" t="t" r="r" b="b"/>
              <a:pathLst>
                <a:path w="592" h="256" extrusionOk="0">
                  <a:moveTo>
                    <a:pt x="552" y="1"/>
                  </a:moveTo>
                  <a:cubicBezTo>
                    <a:pt x="548" y="1"/>
                    <a:pt x="544" y="1"/>
                    <a:pt x="540" y="2"/>
                  </a:cubicBezTo>
                  <a:cubicBezTo>
                    <a:pt x="351" y="13"/>
                    <a:pt x="173" y="91"/>
                    <a:pt x="17" y="213"/>
                  </a:cubicBezTo>
                  <a:cubicBezTo>
                    <a:pt x="1" y="238"/>
                    <a:pt x="20" y="256"/>
                    <a:pt x="40" y="256"/>
                  </a:cubicBezTo>
                  <a:cubicBezTo>
                    <a:pt x="47" y="256"/>
                    <a:pt x="55" y="253"/>
                    <a:pt x="61" y="247"/>
                  </a:cubicBezTo>
                  <a:cubicBezTo>
                    <a:pt x="206" y="136"/>
                    <a:pt x="373" y="69"/>
                    <a:pt x="551" y="47"/>
                  </a:cubicBezTo>
                  <a:cubicBezTo>
                    <a:pt x="591" y="47"/>
                    <a:pt x="586" y="1"/>
                    <a:pt x="5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95" name="Google Shape;17895;p24"/>
            <p:cNvSpPr/>
            <p:nvPr/>
          </p:nvSpPr>
          <p:spPr>
            <a:xfrm flipH="1">
              <a:off x="936876" y="328452"/>
              <a:ext cx="26058" cy="9439"/>
            </a:xfrm>
            <a:custGeom>
              <a:avLst/>
              <a:gdLst/>
              <a:ahLst/>
              <a:cxnLst/>
              <a:rect l="l" t="t" r="r" b="b"/>
              <a:pathLst>
                <a:path w="323" h="117" extrusionOk="0">
                  <a:moveTo>
                    <a:pt x="278" y="0"/>
                  </a:moveTo>
                  <a:cubicBezTo>
                    <a:pt x="245" y="12"/>
                    <a:pt x="201" y="22"/>
                    <a:pt x="156" y="22"/>
                  </a:cubicBezTo>
                  <a:cubicBezTo>
                    <a:pt x="122" y="34"/>
                    <a:pt x="78" y="44"/>
                    <a:pt x="34" y="56"/>
                  </a:cubicBezTo>
                  <a:cubicBezTo>
                    <a:pt x="23" y="67"/>
                    <a:pt x="1" y="78"/>
                    <a:pt x="11" y="101"/>
                  </a:cubicBezTo>
                  <a:cubicBezTo>
                    <a:pt x="11" y="108"/>
                    <a:pt x="28" y="116"/>
                    <a:pt x="42" y="116"/>
                  </a:cubicBezTo>
                  <a:cubicBezTo>
                    <a:pt x="47" y="116"/>
                    <a:pt x="53" y="115"/>
                    <a:pt x="56" y="111"/>
                  </a:cubicBezTo>
                  <a:cubicBezTo>
                    <a:pt x="100" y="111"/>
                    <a:pt x="145" y="101"/>
                    <a:pt x="179" y="89"/>
                  </a:cubicBezTo>
                  <a:cubicBezTo>
                    <a:pt x="223" y="78"/>
                    <a:pt x="268" y="56"/>
                    <a:pt x="312" y="44"/>
                  </a:cubicBezTo>
                  <a:cubicBezTo>
                    <a:pt x="323" y="44"/>
                    <a:pt x="323" y="34"/>
                    <a:pt x="323" y="22"/>
                  </a:cubicBezTo>
                  <a:cubicBezTo>
                    <a:pt x="312" y="0"/>
                    <a:pt x="300" y="0"/>
                    <a:pt x="2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96" name="Google Shape;17896;p24"/>
            <p:cNvSpPr/>
            <p:nvPr/>
          </p:nvSpPr>
          <p:spPr>
            <a:xfrm flipH="1">
              <a:off x="969470" y="294891"/>
              <a:ext cx="88581" cy="12101"/>
            </a:xfrm>
            <a:custGeom>
              <a:avLst/>
              <a:gdLst/>
              <a:ahLst/>
              <a:cxnLst/>
              <a:rect l="l" t="t" r="r" b="b"/>
              <a:pathLst>
                <a:path w="1098" h="150" extrusionOk="0">
                  <a:moveTo>
                    <a:pt x="134" y="0"/>
                  </a:moveTo>
                  <a:cubicBezTo>
                    <a:pt x="104" y="0"/>
                    <a:pt x="75" y="2"/>
                    <a:pt x="45" y="5"/>
                  </a:cubicBezTo>
                  <a:cubicBezTo>
                    <a:pt x="1" y="5"/>
                    <a:pt x="1" y="49"/>
                    <a:pt x="45" y="49"/>
                  </a:cubicBezTo>
                  <a:cubicBezTo>
                    <a:pt x="145" y="49"/>
                    <a:pt x="234" y="60"/>
                    <a:pt x="334" y="72"/>
                  </a:cubicBezTo>
                  <a:cubicBezTo>
                    <a:pt x="423" y="94"/>
                    <a:pt x="523" y="127"/>
                    <a:pt x="612" y="138"/>
                  </a:cubicBezTo>
                  <a:lnTo>
                    <a:pt x="634" y="138"/>
                  </a:lnTo>
                  <a:cubicBezTo>
                    <a:pt x="646" y="149"/>
                    <a:pt x="668" y="149"/>
                    <a:pt x="679" y="149"/>
                  </a:cubicBezTo>
                  <a:cubicBezTo>
                    <a:pt x="812" y="138"/>
                    <a:pt x="935" y="116"/>
                    <a:pt x="1068" y="105"/>
                  </a:cubicBezTo>
                  <a:cubicBezTo>
                    <a:pt x="1098" y="95"/>
                    <a:pt x="1092" y="58"/>
                    <a:pt x="1067" y="58"/>
                  </a:cubicBezTo>
                  <a:cubicBezTo>
                    <a:pt x="1064" y="58"/>
                    <a:pt x="1060" y="59"/>
                    <a:pt x="1057" y="60"/>
                  </a:cubicBezTo>
                  <a:lnTo>
                    <a:pt x="656" y="94"/>
                  </a:lnTo>
                  <a:lnTo>
                    <a:pt x="646" y="105"/>
                  </a:lnTo>
                  <a:cubicBezTo>
                    <a:pt x="646" y="94"/>
                    <a:pt x="646" y="94"/>
                    <a:pt x="634" y="94"/>
                  </a:cubicBezTo>
                  <a:cubicBezTo>
                    <a:pt x="545" y="49"/>
                    <a:pt x="446" y="27"/>
                    <a:pt x="345" y="16"/>
                  </a:cubicBezTo>
                  <a:cubicBezTo>
                    <a:pt x="275" y="8"/>
                    <a:pt x="204" y="0"/>
                    <a:pt x="1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97" name="Google Shape;17897;p24"/>
            <p:cNvSpPr/>
            <p:nvPr/>
          </p:nvSpPr>
          <p:spPr>
            <a:xfrm flipH="1">
              <a:off x="868705" y="320384"/>
              <a:ext cx="15248" cy="29930"/>
            </a:xfrm>
            <a:custGeom>
              <a:avLst/>
              <a:gdLst/>
              <a:ahLst/>
              <a:cxnLst/>
              <a:rect l="l" t="t" r="r" b="b"/>
              <a:pathLst>
                <a:path w="189" h="371" extrusionOk="0">
                  <a:moveTo>
                    <a:pt x="156" y="0"/>
                  </a:moveTo>
                  <a:cubicBezTo>
                    <a:pt x="134" y="0"/>
                    <a:pt x="100" y="0"/>
                    <a:pt x="89" y="11"/>
                  </a:cubicBezTo>
                  <a:cubicBezTo>
                    <a:pt x="56" y="67"/>
                    <a:pt x="33" y="122"/>
                    <a:pt x="23" y="178"/>
                  </a:cubicBezTo>
                  <a:cubicBezTo>
                    <a:pt x="11" y="201"/>
                    <a:pt x="11" y="233"/>
                    <a:pt x="11" y="256"/>
                  </a:cubicBezTo>
                  <a:cubicBezTo>
                    <a:pt x="0" y="290"/>
                    <a:pt x="11" y="322"/>
                    <a:pt x="11" y="345"/>
                  </a:cubicBezTo>
                  <a:cubicBezTo>
                    <a:pt x="17" y="362"/>
                    <a:pt x="36" y="370"/>
                    <a:pt x="55" y="370"/>
                  </a:cubicBezTo>
                  <a:cubicBezTo>
                    <a:pt x="73" y="370"/>
                    <a:pt x="89" y="362"/>
                    <a:pt x="89" y="345"/>
                  </a:cubicBezTo>
                  <a:cubicBezTo>
                    <a:pt x="100" y="300"/>
                    <a:pt x="112" y="245"/>
                    <a:pt x="122" y="189"/>
                  </a:cubicBezTo>
                  <a:cubicBezTo>
                    <a:pt x="134" y="144"/>
                    <a:pt x="156" y="89"/>
                    <a:pt x="178" y="45"/>
                  </a:cubicBezTo>
                  <a:cubicBezTo>
                    <a:pt x="189" y="23"/>
                    <a:pt x="167" y="11"/>
                    <a:pt x="1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98" name="Google Shape;17898;p24"/>
            <p:cNvSpPr/>
            <p:nvPr/>
          </p:nvSpPr>
          <p:spPr>
            <a:xfrm flipH="1">
              <a:off x="857894" y="324821"/>
              <a:ext cx="9036" cy="21621"/>
            </a:xfrm>
            <a:custGeom>
              <a:avLst/>
              <a:gdLst/>
              <a:ahLst/>
              <a:cxnLst/>
              <a:rect l="l" t="t" r="r" b="b"/>
              <a:pathLst>
                <a:path w="112" h="268" extrusionOk="0">
                  <a:moveTo>
                    <a:pt x="79" y="1"/>
                  </a:moveTo>
                  <a:cubicBezTo>
                    <a:pt x="67" y="1"/>
                    <a:pt x="45" y="1"/>
                    <a:pt x="45" y="23"/>
                  </a:cubicBezTo>
                  <a:cubicBezTo>
                    <a:pt x="22" y="57"/>
                    <a:pt x="12" y="89"/>
                    <a:pt x="0" y="123"/>
                  </a:cubicBezTo>
                  <a:lnTo>
                    <a:pt x="0" y="190"/>
                  </a:lnTo>
                  <a:cubicBezTo>
                    <a:pt x="0" y="201"/>
                    <a:pt x="0" y="223"/>
                    <a:pt x="12" y="245"/>
                  </a:cubicBezTo>
                  <a:cubicBezTo>
                    <a:pt x="12" y="257"/>
                    <a:pt x="34" y="267"/>
                    <a:pt x="45" y="267"/>
                  </a:cubicBezTo>
                  <a:cubicBezTo>
                    <a:pt x="56" y="267"/>
                    <a:pt x="79" y="257"/>
                    <a:pt x="79" y="235"/>
                  </a:cubicBezTo>
                  <a:lnTo>
                    <a:pt x="79" y="190"/>
                  </a:lnTo>
                  <a:lnTo>
                    <a:pt x="79" y="134"/>
                  </a:lnTo>
                  <a:cubicBezTo>
                    <a:pt x="79" y="101"/>
                    <a:pt x="89" y="67"/>
                    <a:pt x="101" y="34"/>
                  </a:cubicBezTo>
                  <a:cubicBezTo>
                    <a:pt x="111" y="23"/>
                    <a:pt x="89" y="1"/>
                    <a:pt x="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99" name="Google Shape;17899;p24"/>
            <p:cNvSpPr/>
            <p:nvPr/>
          </p:nvSpPr>
          <p:spPr>
            <a:xfrm flipH="1">
              <a:off x="856119" y="104334"/>
              <a:ext cx="30657" cy="50099"/>
            </a:xfrm>
            <a:custGeom>
              <a:avLst/>
              <a:gdLst/>
              <a:ahLst/>
              <a:cxnLst/>
              <a:rect l="l" t="t" r="r" b="b"/>
              <a:pathLst>
                <a:path w="380" h="621" extrusionOk="0">
                  <a:moveTo>
                    <a:pt x="54" y="0"/>
                  </a:moveTo>
                  <a:cubicBezTo>
                    <a:pt x="28" y="0"/>
                    <a:pt x="0" y="18"/>
                    <a:pt x="24" y="42"/>
                  </a:cubicBezTo>
                  <a:cubicBezTo>
                    <a:pt x="80" y="131"/>
                    <a:pt x="135" y="220"/>
                    <a:pt x="179" y="309"/>
                  </a:cubicBezTo>
                  <a:cubicBezTo>
                    <a:pt x="224" y="409"/>
                    <a:pt x="258" y="498"/>
                    <a:pt x="291" y="598"/>
                  </a:cubicBezTo>
                  <a:cubicBezTo>
                    <a:pt x="302" y="620"/>
                    <a:pt x="325" y="620"/>
                    <a:pt x="335" y="620"/>
                  </a:cubicBezTo>
                  <a:cubicBezTo>
                    <a:pt x="357" y="620"/>
                    <a:pt x="380" y="610"/>
                    <a:pt x="380" y="587"/>
                  </a:cubicBezTo>
                  <a:cubicBezTo>
                    <a:pt x="357" y="487"/>
                    <a:pt x="313" y="387"/>
                    <a:pt x="268" y="287"/>
                  </a:cubicBezTo>
                  <a:cubicBezTo>
                    <a:pt x="213" y="187"/>
                    <a:pt x="157" y="98"/>
                    <a:pt x="80" y="9"/>
                  </a:cubicBezTo>
                  <a:cubicBezTo>
                    <a:pt x="74" y="3"/>
                    <a:pt x="64" y="0"/>
                    <a:pt x="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00" name="Google Shape;17900;p24"/>
            <p:cNvSpPr/>
            <p:nvPr/>
          </p:nvSpPr>
          <p:spPr>
            <a:xfrm flipH="1">
              <a:off x="847487" y="112160"/>
              <a:ext cx="20007" cy="46630"/>
            </a:xfrm>
            <a:custGeom>
              <a:avLst/>
              <a:gdLst/>
              <a:ahLst/>
              <a:cxnLst/>
              <a:rect l="l" t="t" r="r" b="b"/>
              <a:pathLst>
                <a:path w="248" h="578" extrusionOk="0">
                  <a:moveTo>
                    <a:pt x="35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96" y="190"/>
                    <a:pt x="152" y="379"/>
                    <a:pt x="185" y="557"/>
                  </a:cubicBezTo>
                  <a:cubicBezTo>
                    <a:pt x="190" y="572"/>
                    <a:pt x="205" y="578"/>
                    <a:pt x="218" y="578"/>
                  </a:cubicBezTo>
                  <a:cubicBezTo>
                    <a:pt x="233" y="578"/>
                    <a:pt x="247" y="569"/>
                    <a:pt x="241" y="557"/>
                  </a:cubicBezTo>
                  <a:cubicBezTo>
                    <a:pt x="230" y="357"/>
                    <a:pt x="152" y="179"/>
                    <a:pt x="63" y="12"/>
                  </a:cubicBezTo>
                  <a:cubicBezTo>
                    <a:pt x="55" y="4"/>
                    <a:pt x="45" y="0"/>
                    <a:pt x="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01" name="Google Shape;17901;p24"/>
            <p:cNvSpPr/>
            <p:nvPr/>
          </p:nvSpPr>
          <p:spPr>
            <a:xfrm flipH="1">
              <a:off x="823203" y="129425"/>
              <a:ext cx="16458" cy="40902"/>
            </a:xfrm>
            <a:custGeom>
              <a:avLst/>
              <a:gdLst/>
              <a:ahLst/>
              <a:cxnLst/>
              <a:rect l="l" t="t" r="r" b="b"/>
              <a:pathLst>
                <a:path w="204" h="507" extrusionOk="0">
                  <a:moveTo>
                    <a:pt x="38" y="0"/>
                  </a:moveTo>
                  <a:cubicBezTo>
                    <a:pt x="20" y="0"/>
                    <a:pt x="1" y="12"/>
                    <a:pt x="7" y="32"/>
                  </a:cubicBezTo>
                  <a:cubicBezTo>
                    <a:pt x="40" y="176"/>
                    <a:pt x="74" y="332"/>
                    <a:pt x="119" y="487"/>
                  </a:cubicBezTo>
                  <a:cubicBezTo>
                    <a:pt x="123" y="501"/>
                    <a:pt x="138" y="507"/>
                    <a:pt x="153" y="507"/>
                  </a:cubicBezTo>
                  <a:cubicBezTo>
                    <a:pt x="177" y="507"/>
                    <a:pt x="203" y="492"/>
                    <a:pt x="196" y="465"/>
                  </a:cubicBezTo>
                  <a:cubicBezTo>
                    <a:pt x="163" y="321"/>
                    <a:pt x="107" y="165"/>
                    <a:pt x="63" y="20"/>
                  </a:cubicBezTo>
                  <a:cubicBezTo>
                    <a:pt x="63" y="6"/>
                    <a:pt x="51" y="0"/>
                    <a:pt x="3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02" name="Google Shape;17902;p24"/>
            <p:cNvSpPr/>
            <p:nvPr/>
          </p:nvSpPr>
          <p:spPr>
            <a:xfrm flipH="1">
              <a:off x="613284" y="403964"/>
              <a:ext cx="25009" cy="39127"/>
            </a:xfrm>
            <a:custGeom>
              <a:avLst/>
              <a:gdLst/>
              <a:ahLst/>
              <a:cxnLst/>
              <a:rect l="l" t="t" r="r" b="b"/>
              <a:pathLst>
                <a:path w="310" h="485" extrusionOk="0">
                  <a:moveTo>
                    <a:pt x="64" y="1"/>
                  </a:moveTo>
                  <a:cubicBezTo>
                    <a:pt x="35" y="1"/>
                    <a:pt x="1" y="19"/>
                    <a:pt x="25" y="43"/>
                  </a:cubicBezTo>
                  <a:cubicBezTo>
                    <a:pt x="114" y="176"/>
                    <a:pt x="181" y="310"/>
                    <a:pt x="236" y="465"/>
                  </a:cubicBezTo>
                  <a:cubicBezTo>
                    <a:pt x="240" y="479"/>
                    <a:pt x="254" y="485"/>
                    <a:pt x="267" y="485"/>
                  </a:cubicBezTo>
                  <a:cubicBezTo>
                    <a:pt x="288" y="485"/>
                    <a:pt x="310" y="470"/>
                    <a:pt x="303" y="443"/>
                  </a:cubicBezTo>
                  <a:cubicBezTo>
                    <a:pt x="270" y="287"/>
                    <a:pt x="191" y="143"/>
                    <a:pt x="92" y="10"/>
                  </a:cubicBezTo>
                  <a:cubicBezTo>
                    <a:pt x="86" y="4"/>
                    <a:pt x="75" y="1"/>
                    <a:pt x="6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03" name="Google Shape;17903;p24"/>
            <p:cNvSpPr/>
            <p:nvPr/>
          </p:nvSpPr>
          <p:spPr>
            <a:xfrm flipH="1">
              <a:off x="605701" y="413565"/>
              <a:ext cx="16861" cy="21218"/>
            </a:xfrm>
            <a:custGeom>
              <a:avLst/>
              <a:gdLst/>
              <a:ahLst/>
              <a:cxnLst/>
              <a:rect l="l" t="t" r="r" b="b"/>
              <a:pathLst>
                <a:path w="209" h="263" extrusionOk="0">
                  <a:moveTo>
                    <a:pt x="30" y="1"/>
                  </a:moveTo>
                  <a:cubicBezTo>
                    <a:pt x="15" y="1"/>
                    <a:pt x="1" y="10"/>
                    <a:pt x="8" y="24"/>
                  </a:cubicBezTo>
                  <a:lnTo>
                    <a:pt x="85" y="146"/>
                  </a:lnTo>
                  <a:cubicBezTo>
                    <a:pt x="108" y="180"/>
                    <a:pt x="130" y="213"/>
                    <a:pt x="164" y="257"/>
                  </a:cubicBezTo>
                  <a:cubicBezTo>
                    <a:pt x="164" y="257"/>
                    <a:pt x="174" y="263"/>
                    <a:pt x="180" y="263"/>
                  </a:cubicBezTo>
                  <a:cubicBezTo>
                    <a:pt x="183" y="263"/>
                    <a:pt x="186" y="261"/>
                    <a:pt x="186" y="257"/>
                  </a:cubicBezTo>
                  <a:cubicBezTo>
                    <a:pt x="197" y="257"/>
                    <a:pt x="208" y="247"/>
                    <a:pt x="208" y="235"/>
                  </a:cubicBezTo>
                  <a:cubicBezTo>
                    <a:pt x="186" y="202"/>
                    <a:pt x="152" y="158"/>
                    <a:pt x="130" y="124"/>
                  </a:cubicBezTo>
                  <a:cubicBezTo>
                    <a:pt x="108" y="79"/>
                    <a:pt x="75" y="47"/>
                    <a:pt x="53" y="13"/>
                  </a:cubicBezTo>
                  <a:cubicBezTo>
                    <a:pt x="48" y="4"/>
                    <a:pt x="39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04" name="Google Shape;17904;p24"/>
            <p:cNvSpPr/>
            <p:nvPr/>
          </p:nvSpPr>
          <p:spPr>
            <a:xfrm flipH="1">
              <a:off x="599489" y="419938"/>
              <a:ext cx="9036" cy="5486"/>
            </a:xfrm>
            <a:custGeom>
              <a:avLst/>
              <a:gdLst/>
              <a:ahLst/>
              <a:cxnLst/>
              <a:rect l="l" t="t" r="r" b="b"/>
              <a:pathLst>
                <a:path w="112" h="68" extrusionOk="0">
                  <a:moveTo>
                    <a:pt x="56" y="0"/>
                  </a:moveTo>
                  <a:cubicBezTo>
                    <a:pt x="0" y="0"/>
                    <a:pt x="0" y="67"/>
                    <a:pt x="56" y="67"/>
                  </a:cubicBezTo>
                  <a:cubicBezTo>
                    <a:pt x="112" y="67"/>
                    <a:pt x="112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05" name="Google Shape;17905;p24"/>
            <p:cNvSpPr/>
            <p:nvPr/>
          </p:nvSpPr>
          <p:spPr>
            <a:xfrm flipH="1">
              <a:off x="653623" y="119259"/>
              <a:ext cx="88743" cy="59215"/>
            </a:xfrm>
            <a:custGeom>
              <a:avLst/>
              <a:gdLst/>
              <a:ahLst/>
              <a:cxnLst/>
              <a:rect l="l" t="t" r="r" b="b"/>
              <a:pathLst>
                <a:path w="1100" h="734" extrusionOk="0">
                  <a:moveTo>
                    <a:pt x="1048" y="0"/>
                  </a:moveTo>
                  <a:cubicBezTo>
                    <a:pt x="1044" y="0"/>
                    <a:pt x="1040" y="1"/>
                    <a:pt x="1037" y="2"/>
                  </a:cubicBezTo>
                  <a:cubicBezTo>
                    <a:pt x="648" y="124"/>
                    <a:pt x="280" y="369"/>
                    <a:pt x="25" y="692"/>
                  </a:cubicBezTo>
                  <a:cubicBezTo>
                    <a:pt x="1" y="715"/>
                    <a:pt x="34" y="733"/>
                    <a:pt x="63" y="733"/>
                  </a:cubicBezTo>
                  <a:cubicBezTo>
                    <a:pt x="75" y="733"/>
                    <a:pt x="85" y="731"/>
                    <a:pt x="92" y="724"/>
                  </a:cubicBezTo>
                  <a:cubicBezTo>
                    <a:pt x="359" y="425"/>
                    <a:pt x="692" y="202"/>
                    <a:pt x="1070" y="57"/>
                  </a:cubicBezTo>
                  <a:cubicBezTo>
                    <a:pt x="1100" y="37"/>
                    <a:pt x="1077" y="0"/>
                    <a:pt x="10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06" name="Google Shape;17906;p24"/>
            <p:cNvSpPr/>
            <p:nvPr/>
          </p:nvSpPr>
          <p:spPr>
            <a:xfrm flipH="1">
              <a:off x="598522" y="115790"/>
              <a:ext cx="102780" cy="42435"/>
            </a:xfrm>
            <a:custGeom>
              <a:avLst/>
              <a:gdLst/>
              <a:ahLst/>
              <a:cxnLst/>
              <a:rect l="l" t="t" r="r" b="b"/>
              <a:pathLst>
                <a:path w="1274" h="526" extrusionOk="0">
                  <a:moveTo>
                    <a:pt x="1206" y="0"/>
                  </a:moveTo>
                  <a:cubicBezTo>
                    <a:pt x="784" y="67"/>
                    <a:pt x="372" y="234"/>
                    <a:pt x="28" y="490"/>
                  </a:cubicBezTo>
                  <a:cubicBezTo>
                    <a:pt x="0" y="508"/>
                    <a:pt x="24" y="526"/>
                    <a:pt x="52" y="526"/>
                  </a:cubicBezTo>
                  <a:cubicBezTo>
                    <a:pt x="59" y="526"/>
                    <a:pt x="66" y="525"/>
                    <a:pt x="72" y="523"/>
                  </a:cubicBezTo>
                  <a:cubicBezTo>
                    <a:pt x="416" y="290"/>
                    <a:pt x="817" y="134"/>
                    <a:pt x="1229" y="45"/>
                  </a:cubicBezTo>
                  <a:cubicBezTo>
                    <a:pt x="1273" y="45"/>
                    <a:pt x="1251" y="0"/>
                    <a:pt x="120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07" name="Google Shape;17907;p24"/>
            <p:cNvSpPr/>
            <p:nvPr/>
          </p:nvSpPr>
          <p:spPr>
            <a:xfrm flipH="1">
              <a:off x="731959" y="93685"/>
              <a:ext cx="37191" cy="62927"/>
            </a:xfrm>
            <a:custGeom>
              <a:avLst/>
              <a:gdLst/>
              <a:ahLst/>
              <a:cxnLst/>
              <a:rect l="l" t="t" r="r" b="b"/>
              <a:pathLst>
                <a:path w="461" h="780" extrusionOk="0">
                  <a:moveTo>
                    <a:pt x="405" y="0"/>
                  </a:moveTo>
                  <a:cubicBezTo>
                    <a:pt x="396" y="0"/>
                    <a:pt x="387" y="2"/>
                    <a:pt x="379" y="8"/>
                  </a:cubicBezTo>
                  <a:cubicBezTo>
                    <a:pt x="167" y="196"/>
                    <a:pt x="12" y="463"/>
                    <a:pt x="1" y="752"/>
                  </a:cubicBezTo>
                  <a:cubicBezTo>
                    <a:pt x="1" y="771"/>
                    <a:pt x="21" y="779"/>
                    <a:pt x="41" y="779"/>
                  </a:cubicBezTo>
                  <a:cubicBezTo>
                    <a:pt x="58" y="779"/>
                    <a:pt x="74" y="774"/>
                    <a:pt x="78" y="764"/>
                  </a:cubicBezTo>
                  <a:cubicBezTo>
                    <a:pt x="123" y="485"/>
                    <a:pt x="223" y="241"/>
                    <a:pt x="434" y="40"/>
                  </a:cubicBezTo>
                  <a:cubicBezTo>
                    <a:pt x="460" y="23"/>
                    <a:pt x="433" y="0"/>
                    <a:pt x="40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08" name="Google Shape;17908;p24"/>
            <p:cNvSpPr/>
            <p:nvPr/>
          </p:nvSpPr>
          <p:spPr>
            <a:xfrm flipH="1">
              <a:off x="926953" y="162179"/>
              <a:ext cx="41225" cy="34771"/>
            </a:xfrm>
            <a:custGeom>
              <a:avLst/>
              <a:gdLst/>
              <a:ahLst/>
              <a:cxnLst/>
              <a:rect l="l" t="t" r="r" b="b"/>
              <a:pathLst>
                <a:path w="511" h="431" extrusionOk="0">
                  <a:moveTo>
                    <a:pt x="30" y="1"/>
                  </a:moveTo>
                  <a:cubicBezTo>
                    <a:pt x="14" y="1"/>
                    <a:pt x="1" y="17"/>
                    <a:pt x="10" y="26"/>
                  </a:cubicBezTo>
                  <a:cubicBezTo>
                    <a:pt x="10" y="48"/>
                    <a:pt x="21" y="59"/>
                    <a:pt x="21" y="81"/>
                  </a:cubicBezTo>
                  <a:cubicBezTo>
                    <a:pt x="26" y="91"/>
                    <a:pt x="34" y="94"/>
                    <a:pt x="44" y="94"/>
                  </a:cubicBezTo>
                  <a:cubicBezTo>
                    <a:pt x="56" y="94"/>
                    <a:pt x="70" y="88"/>
                    <a:pt x="76" y="81"/>
                  </a:cubicBezTo>
                  <a:cubicBezTo>
                    <a:pt x="99" y="93"/>
                    <a:pt x="110" y="103"/>
                    <a:pt x="132" y="115"/>
                  </a:cubicBezTo>
                  <a:cubicBezTo>
                    <a:pt x="177" y="148"/>
                    <a:pt x="210" y="170"/>
                    <a:pt x="244" y="204"/>
                  </a:cubicBezTo>
                  <a:cubicBezTo>
                    <a:pt x="310" y="271"/>
                    <a:pt x="377" y="338"/>
                    <a:pt x="432" y="415"/>
                  </a:cubicBezTo>
                  <a:cubicBezTo>
                    <a:pt x="440" y="423"/>
                    <a:pt x="454" y="431"/>
                    <a:pt x="465" y="431"/>
                  </a:cubicBezTo>
                  <a:cubicBezTo>
                    <a:pt x="469" y="431"/>
                    <a:pt x="474" y="430"/>
                    <a:pt x="477" y="426"/>
                  </a:cubicBezTo>
                  <a:cubicBezTo>
                    <a:pt x="488" y="426"/>
                    <a:pt x="510" y="415"/>
                    <a:pt x="499" y="393"/>
                  </a:cubicBezTo>
                  <a:cubicBezTo>
                    <a:pt x="454" y="304"/>
                    <a:pt x="388" y="226"/>
                    <a:pt x="310" y="160"/>
                  </a:cubicBezTo>
                  <a:cubicBezTo>
                    <a:pt x="232" y="93"/>
                    <a:pt x="143" y="37"/>
                    <a:pt x="43" y="4"/>
                  </a:cubicBezTo>
                  <a:cubicBezTo>
                    <a:pt x="39" y="2"/>
                    <a:pt x="35" y="1"/>
                    <a:pt x="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09" name="Google Shape;17909;p24"/>
            <p:cNvSpPr/>
            <p:nvPr/>
          </p:nvSpPr>
          <p:spPr>
            <a:xfrm flipH="1">
              <a:off x="914045" y="169601"/>
              <a:ext cx="27349" cy="25977"/>
            </a:xfrm>
            <a:custGeom>
              <a:avLst/>
              <a:gdLst/>
              <a:ahLst/>
              <a:cxnLst/>
              <a:rect l="l" t="t" r="r" b="b"/>
              <a:pathLst>
                <a:path w="339" h="322" extrusionOk="0">
                  <a:moveTo>
                    <a:pt x="23" y="1"/>
                  </a:moveTo>
                  <a:cubicBezTo>
                    <a:pt x="11" y="11"/>
                    <a:pt x="1" y="23"/>
                    <a:pt x="11" y="34"/>
                  </a:cubicBezTo>
                  <a:cubicBezTo>
                    <a:pt x="100" y="134"/>
                    <a:pt x="178" y="223"/>
                    <a:pt x="278" y="312"/>
                  </a:cubicBezTo>
                  <a:cubicBezTo>
                    <a:pt x="282" y="319"/>
                    <a:pt x="289" y="321"/>
                    <a:pt x="296" y="321"/>
                  </a:cubicBezTo>
                  <a:cubicBezTo>
                    <a:pt x="315" y="321"/>
                    <a:pt x="338" y="306"/>
                    <a:pt x="323" y="290"/>
                  </a:cubicBezTo>
                  <a:cubicBezTo>
                    <a:pt x="245" y="189"/>
                    <a:pt x="156" y="100"/>
                    <a:pt x="67" y="11"/>
                  </a:cubicBezTo>
                  <a:cubicBezTo>
                    <a:pt x="56" y="1"/>
                    <a:pt x="33" y="1"/>
                    <a:pt x="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10" name="Google Shape;17910;p24"/>
            <p:cNvSpPr/>
            <p:nvPr/>
          </p:nvSpPr>
          <p:spPr>
            <a:xfrm flipH="1">
              <a:off x="906380" y="167100"/>
              <a:ext cx="20653" cy="17587"/>
            </a:xfrm>
            <a:custGeom>
              <a:avLst/>
              <a:gdLst/>
              <a:ahLst/>
              <a:cxnLst/>
              <a:rect l="l" t="t" r="r" b="b"/>
              <a:pathLst>
                <a:path w="256" h="218" extrusionOk="0">
                  <a:moveTo>
                    <a:pt x="28" y="1"/>
                  </a:moveTo>
                  <a:cubicBezTo>
                    <a:pt x="23" y="1"/>
                    <a:pt x="17" y="4"/>
                    <a:pt x="11" y="10"/>
                  </a:cubicBezTo>
                  <a:cubicBezTo>
                    <a:pt x="0" y="20"/>
                    <a:pt x="0" y="32"/>
                    <a:pt x="11" y="42"/>
                  </a:cubicBezTo>
                  <a:cubicBezTo>
                    <a:pt x="78" y="99"/>
                    <a:pt x="134" y="154"/>
                    <a:pt x="201" y="210"/>
                  </a:cubicBezTo>
                  <a:cubicBezTo>
                    <a:pt x="206" y="215"/>
                    <a:pt x="214" y="218"/>
                    <a:pt x="223" y="218"/>
                  </a:cubicBezTo>
                  <a:cubicBezTo>
                    <a:pt x="231" y="218"/>
                    <a:pt x="239" y="215"/>
                    <a:pt x="245" y="210"/>
                  </a:cubicBezTo>
                  <a:cubicBezTo>
                    <a:pt x="256" y="198"/>
                    <a:pt x="256" y="188"/>
                    <a:pt x="245" y="176"/>
                  </a:cubicBezTo>
                  <a:lnTo>
                    <a:pt x="45" y="10"/>
                  </a:lnTo>
                  <a:cubicBezTo>
                    <a:pt x="39" y="4"/>
                    <a:pt x="34" y="1"/>
                    <a:pt x="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11" name="Google Shape;17911;p24"/>
            <p:cNvSpPr/>
            <p:nvPr/>
          </p:nvSpPr>
          <p:spPr>
            <a:xfrm flipH="1">
              <a:off x="743899" y="210907"/>
              <a:ext cx="29769" cy="17991"/>
            </a:xfrm>
            <a:custGeom>
              <a:avLst/>
              <a:gdLst/>
              <a:ahLst/>
              <a:cxnLst/>
              <a:rect l="l" t="t" r="r" b="b"/>
              <a:pathLst>
                <a:path w="369" h="223" extrusionOk="0">
                  <a:moveTo>
                    <a:pt x="335" y="0"/>
                  </a:moveTo>
                  <a:cubicBezTo>
                    <a:pt x="213" y="23"/>
                    <a:pt x="90" y="89"/>
                    <a:pt x="12" y="178"/>
                  </a:cubicBezTo>
                  <a:cubicBezTo>
                    <a:pt x="1" y="189"/>
                    <a:pt x="12" y="211"/>
                    <a:pt x="23" y="223"/>
                  </a:cubicBezTo>
                  <a:cubicBezTo>
                    <a:pt x="35" y="223"/>
                    <a:pt x="57" y="223"/>
                    <a:pt x="68" y="211"/>
                  </a:cubicBezTo>
                  <a:cubicBezTo>
                    <a:pt x="146" y="134"/>
                    <a:pt x="246" y="78"/>
                    <a:pt x="346" y="45"/>
                  </a:cubicBezTo>
                  <a:cubicBezTo>
                    <a:pt x="357" y="45"/>
                    <a:pt x="368" y="33"/>
                    <a:pt x="368" y="23"/>
                  </a:cubicBezTo>
                  <a:cubicBezTo>
                    <a:pt x="368" y="11"/>
                    <a:pt x="346" y="0"/>
                    <a:pt x="3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12" name="Google Shape;17912;p24"/>
            <p:cNvSpPr/>
            <p:nvPr/>
          </p:nvSpPr>
          <p:spPr>
            <a:xfrm flipH="1">
              <a:off x="743011" y="230673"/>
              <a:ext cx="24283" cy="6696"/>
            </a:xfrm>
            <a:custGeom>
              <a:avLst/>
              <a:gdLst/>
              <a:ahLst/>
              <a:cxnLst/>
              <a:rect l="l" t="t" r="r" b="b"/>
              <a:pathLst>
                <a:path w="301" h="83" extrusionOk="0">
                  <a:moveTo>
                    <a:pt x="144" y="0"/>
                  </a:moveTo>
                  <a:cubicBezTo>
                    <a:pt x="100" y="0"/>
                    <a:pt x="55" y="11"/>
                    <a:pt x="22" y="33"/>
                  </a:cubicBezTo>
                  <a:cubicBezTo>
                    <a:pt x="0" y="45"/>
                    <a:pt x="0" y="55"/>
                    <a:pt x="11" y="67"/>
                  </a:cubicBezTo>
                  <a:cubicBezTo>
                    <a:pt x="11" y="74"/>
                    <a:pt x="22" y="82"/>
                    <a:pt x="36" y="82"/>
                  </a:cubicBezTo>
                  <a:cubicBezTo>
                    <a:pt x="42" y="82"/>
                    <a:pt x="49" y="81"/>
                    <a:pt x="55" y="78"/>
                  </a:cubicBezTo>
                  <a:cubicBezTo>
                    <a:pt x="67" y="67"/>
                    <a:pt x="78" y="67"/>
                    <a:pt x="100" y="67"/>
                  </a:cubicBezTo>
                  <a:cubicBezTo>
                    <a:pt x="122" y="55"/>
                    <a:pt x="134" y="55"/>
                    <a:pt x="144" y="55"/>
                  </a:cubicBezTo>
                  <a:lnTo>
                    <a:pt x="223" y="55"/>
                  </a:lnTo>
                  <a:cubicBezTo>
                    <a:pt x="233" y="55"/>
                    <a:pt x="245" y="67"/>
                    <a:pt x="256" y="67"/>
                  </a:cubicBezTo>
                  <a:cubicBezTo>
                    <a:pt x="267" y="67"/>
                    <a:pt x="289" y="67"/>
                    <a:pt x="289" y="55"/>
                  </a:cubicBezTo>
                  <a:cubicBezTo>
                    <a:pt x="300" y="33"/>
                    <a:pt x="289" y="22"/>
                    <a:pt x="278" y="22"/>
                  </a:cubicBezTo>
                  <a:cubicBezTo>
                    <a:pt x="233" y="0"/>
                    <a:pt x="189" y="0"/>
                    <a:pt x="1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13" name="Google Shape;17913;p24"/>
            <p:cNvSpPr/>
            <p:nvPr/>
          </p:nvSpPr>
          <p:spPr>
            <a:xfrm flipH="1">
              <a:off x="892020" y="314979"/>
              <a:ext cx="23396" cy="44936"/>
            </a:xfrm>
            <a:custGeom>
              <a:avLst/>
              <a:gdLst/>
              <a:ahLst/>
              <a:cxnLst/>
              <a:rect l="l" t="t" r="r" b="b"/>
              <a:pathLst>
                <a:path w="290" h="557" extrusionOk="0">
                  <a:moveTo>
                    <a:pt x="268" y="1"/>
                  </a:moveTo>
                  <a:cubicBezTo>
                    <a:pt x="245" y="1"/>
                    <a:pt x="235" y="1"/>
                    <a:pt x="212" y="11"/>
                  </a:cubicBezTo>
                  <a:cubicBezTo>
                    <a:pt x="90" y="156"/>
                    <a:pt x="1" y="334"/>
                    <a:pt x="1" y="523"/>
                  </a:cubicBezTo>
                  <a:cubicBezTo>
                    <a:pt x="1" y="545"/>
                    <a:pt x="17" y="556"/>
                    <a:pt x="35" y="556"/>
                  </a:cubicBezTo>
                  <a:cubicBezTo>
                    <a:pt x="54" y="556"/>
                    <a:pt x="73" y="545"/>
                    <a:pt x="79" y="523"/>
                  </a:cubicBezTo>
                  <a:cubicBezTo>
                    <a:pt x="90" y="345"/>
                    <a:pt x="156" y="179"/>
                    <a:pt x="279" y="45"/>
                  </a:cubicBezTo>
                  <a:cubicBezTo>
                    <a:pt x="290" y="23"/>
                    <a:pt x="279" y="11"/>
                    <a:pt x="2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14" name="Google Shape;17914;p24"/>
            <p:cNvSpPr/>
            <p:nvPr/>
          </p:nvSpPr>
          <p:spPr>
            <a:xfrm flipH="1">
              <a:off x="899200" y="342731"/>
              <a:ext cx="12585" cy="28801"/>
            </a:xfrm>
            <a:custGeom>
              <a:avLst/>
              <a:gdLst/>
              <a:ahLst/>
              <a:cxnLst/>
              <a:rect l="l" t="t" r="r" b="b"/>
              <a:pathLst>
                <a:path w="156" h="357" extrusionOk="0">
                  <a:moveTo>
                    <a:pt x="123" y="1"/>
                  </a:moveTo>
                  <a:cubicBezTo>
                    <a:pt x="111" y="1"/>
                    <a:pt x="78" y="1"/>
                    <a:pt x="78" y="23"/>
                  </a:cubicBezTo>
                  <a:cubicBezTo>
                    <a:pt x="67" y="79"/>
                    <a:pt x="45" y="124"/>
                    <a:pt x="34" y="179"/>
                  </a:cubicBezTo>
                  <a:cubicBezTo>
                    <a:pt x="34" y="201"/>
                    <a:pt x="22" y="223"/>
                    <a:pt x="22" y="257"/>
                  </a:cubicBezTo>
                  <a:cubicBezTo>
                    <a:pt x="12" y="279"/>
                    <a:pt x="12" y="312"/>
                    <a:pt x="12" y="335"/>
                  </a:cubicBezTo>
                  <a:cubicBezTo>
                    <a:pt x="0" y="346"/>
                    <a:pt x="22" y="357"/>
                    <a:pt x="34" y="357"/>
                  </a:cubicBezTo>
                  <a:cubicBezTo>
                    <a:pt x="45" y="357"/>
                    <a:pt x="56" y="357"/>
                    <a:pt x="67" y="346"/>
                  </a:cubicBezTo>
                  <a:cubicBezTo>
                    <a:pt x="78" y="312"/>
                    <a:pt x="89" y="290"/>
                    <a:pt x="89" y="268"/>
                  </a:cubicBezTo>
                  <a:cubicBezTo>
                    <a:pt x="101" y="246"/>
                    <a:pt x="101" y="213"/>
                    <a:pt x="111" y="190"/>
                  </a:cubicBezTo>
                  <a:cubicBezTo>
                    <a:pt x="123" y="134"/>
                    <a:pt x="134" y="90"/>
                    <a:pt x="145" y="35"/>
                  </a:cubicBezTo>
                  <a:cubicBezTo>
                    <a:pt x="156" y="23"/>
                    <a:pt x="134" y="13"/>
                    <a:pt x="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15" name="Google Shape;17915;p24"/>
            <p:cNvSpPr/>
            <p:nvPr/>
          </p:nvSpPr>
          <p:spPr>
            <a:xfrm flipH="1">
              <a:off x="794563" y="423730"/>
              <a:ext cx="29446" cy="57763"/>
            </a:xfrm>
            <a:custGeom>
              <a:avLst/>
              <a:gdLst/>
              <a:ahLst/>
              <a:cxnLst/>
              <a:rect l="l" t="t" r="r" b="b"/>
              <a:pathLst>
                <a:path w="365" h="716" extrusionOk="0">
                  <a:moveTo>
                    <a:pt x="39" y="0"/>
                  </a:moveTo>
                  <a:cubicBezTo>
                    <a:pt x="18" y="0"/>
                    <a:pt x="1" y="12"/>
                    <a:pt x="14" y="32"/>
                  </a:cubicBezTo>
                  <a:cubicBezTo>
                    <a:pt x="58" y="143"/>
                    <a:pt x="103" y="254"/>
                    <a:pt x="136" y="365"/>
                  </a:cubicBezTo>
                  <a:cubicBezTo>
                    <a:pt x="169" y="477"/>
                    <a:pt x="192" y="588"/>
                    <a:pt x="236" y="699"/>
                  </a:cubicBezTo>
                  <a:cubicBezTo>
                    <a:pt x="241" y="710"/>
                    <a:pt x="258" y="716"/>
                    <a:pt x="272" y="716"/>
                  </a:cubicBezTo>
                  <a:cubicBezTo>
                    <a:pt x="286" y="716"/>
                    <a:pt x="297" y="710"/>
                    <a:pt x="291" y="699"/>
                  </a:cubicBezTo>
                  <a:cubicBezTo>
                    <a:pt x="291" y="664"/>
                    <a:pt x="291" y="629"/>
                    <a:pt x="286" y="594"/>
                  </a:cubicBezTo>
                  <a:lnTo>
                    <a:pt x="286" y="594"/>
                  </a:lnTo>
                  <a:cubicBezTo>
                    <a:pt x="290" y="605"/>
                    <a:pt x="296" y="615"/>
                    <a:pt x="303" y="621"/>
                  </a:cubicBezTo>
                  <a:cubicBezTo>
                    <a:pt x="307" y="635"/>
                    <a:pt x="320" y="641"/>
                    <a:pt x="332" y="641"/>
                  </a:cubicBezTo>
                  <a:cubicBezTo>
                    <a:pt x="349" y="641"/>
                    <a:pt x="365" y="629"/>
                    <a:pt x="358" y="610"/>
                  </a:cubicBezTo>
                  <a:cubicBezTo>
                    <a:pt x="358" y="588"/>
                    <a:pt x="347" y="566"/>
                    <a:pt x="336" y="532"/>
                  </a:cubicBezTo>
                  <a:cubicBezTo>
                    <a:pt x="336" y="510"/>
                    <a:pt x="325" y="487"/>
                    <a:pt x="314" y="454"/>
                  </a:cubicBezTo>
                  <a:cubicBezTo>
                    <a:pt x="291" y="410"/>
                    <a:pt x="281" y="354"/>
                    <a:pt x="258" y="309"/>
                  </a:cubicBezTo>
                  <a:cubicBezTo>
                    <a:pt x="253" y="298"/>
                    <a:pt x="239" y="293"/>
                    <a:pt x="225" y="293"/>
                  </a:cubicBezTo>
                  <a:cubicBezTo>
                    <a:pt x="211" y="293"/>
                    <a:pt x="197" y="298"/>
                    <a:pt x="192" y="309"/>
                  </a:cubicBezTo>
                  <a:cubicBezTo>
                    <a:pt x="158" y="210"/>
                    <a:pt x="125" y="109"/>
                    <a:pt x="80" y="20"/>
                  </a:cubicBezTo>
                  <a:cubicBezTo>
                    <a:pt x="71" y="6"/>
                    <a:pt x="54" y="0"/>
                    <a:pt x="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16" name="Google Shape;17916;p24"/>
            <p:cNvSpPr/>
            <p:nvPr/>
          </p:nvSpPr>
          <p:spPr>
            <a:xfrm flipH="1">
              <a:off x="495417" y="364272"/>
              <a:ext cx="46711" cy="17829"/>
            </a:xfrm>
            <a:custGeom>
              <a:avLst/>
              <a:gdLst/>
              <a:ahLst/>
              <a:cxnLst/>
              <a:rect l="l" t="t" r="r" b="b"/>
              <a:pathLst>
                <a:path w="579" h="221" extrusionOk="0">
                  <a:moveTo>
                    <a:pt x="56" y="1"/>
                  </a:moveTo>
                  <a:cubicBezTo>
                    <a:pt x="45" y="1"/>
                    <a:pt x="12" y="1"/>
                    <a:pt x="12" y="23"/>
                  </a:cubicBezTo>
                  <a:cubicBezTo>
                    <a:pt x="0" y="45"/>
                    <a:pt x="23" y="68"/>
                    <a:pt x="34" y="68"/>
                  </a:cubicBezTo>
                  <a:cubicBezTo>
                    <a:pt x="123" y="79"/>
                    <a:pt x="201" y="90"/>
                    <a:pt x="279" y="124"/>
                  </a:cubicBezTo>
                  <a:cubicBezTo>
                    <a:pt x="356" y="146"/>
                    <a:pt x="435" y="190"/>
                    <a:pt x="512" y="213"/>
                  </a:cubicBezTo>
                  <a:cubicBezTo>
                    <a:pt x="523" y="218"/>
                    <a:pt x="532" y="221"/>
                    <a:pt x="540" y="221"/>
                  </a:cubicBezTo>
                  <a:cubicBezTo>
                    <a:pt x="549" y="221"/>
                    <a:pt x="557" y="218"/>
                    <a:pt x="568" y="213"/>
                  </a:cubicBezTo>
                  <a:cubicBezTo>
                    <a:pt x="579" y="201"/>
                    <a:pt x="568" y="179"/>
                    <a:pt x="557" y="168"/>
                  </a:cubicBezTo>
                  <a:cubicBezTo>
                    <a:pt x="490" y="112"/>
                    <a:pt x="401" y="79"/>
                    <a:pt x="323" y="57"/>
                  </a:cubicBezTo>
                  <a:cubicBezTo>
                    <a:pt x="234" y="35"/>
                    <a:pt x="145" y="12"/>
                    <a:pt x="56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17" name="Google Shape;17917;p24"/>
            <p:cNvSpPr/>
            <p:nvPr/>
          </p:nvSpPr>
          <p:spPr>
            <a:xfrm flipH="1">
              <a:off x="500741" y="384037"/>
              <a:ext cx="26139" cy="15086"/>
            </a:xfrm>
            <a:custGeom>
              <a:avLst/>
              <a:gdLst/>
              <a:ahLst/>
              <a:cxnLst/>
              <a:rect l="l" t="t" r="r" b="b"/>
              <a:pathLst>
                <a:path w="324" h="187" extrusionOk="0">
                  <a:moveTo>
                    <a:pt x="45" y="1"/>
                  </a:moveTo>
                  <a:cubicBezTo>
                    <a:pt x="23" y="1"/>
                    <a:pt x="1" y="12"/>
                    <a:pt x="1" y="34"/>
                  </a:cubicBezTo>
                  <a:cubicBezTo>
                    <a:pt x="1" y="57"/>
                    <a:pt x="23" y="67"/>
                    <a:pt x="45" y="67"/>
                  </a:cubicBezTo>
                  <a:lnTo>
                    <a:pt x="112" y="67"/>
                  </a:lnTo>
                  <a:lnTo>
                    <a:pt x="123" y="79"/>
                  </a:lnTo>
                  <a:cubicBezTo>
                    <a:pt x="134" y="79"/>
                    <a:pt x="145" y="90"/>
                    <a:pt x="157" y="90"/>
                  </a:cubicBezTo>
                  <a:lnTo>
                    <a:pt x="167" y="90"/>
                  </a:lnTo>
                  <a:cubicBezTo>
                    <a:pt x="167" y="101"/>
                    <a:pt x="179" y="101"/>
                    <a:pt x="179" y="101"/>
                  </a:cubicBezTo>
                  <a:lnTo>
                    <a:pt x="201" y="123"/>
                  </a:lnTo>
                  <a:cubicBezTo>
                    <a:pt x="212" y="123"/>
                    <a:pt x="212" y="123"/>
                    <a:pt x="212" y="134"/>
                  </a:cubicBezTo>
                  <a:cubicBezTo>
                    <a:pt x="223" y="134"/>
                    <a:pt x="223" y="146"/>
                    <a:pt x="234" y="146"/>
                  </a:cubicBezTo>
                  <a:lnTo>
                    <a:pt x="234" y="156"/>
                  </a:lnTo>
                  <a:cubicBezTo>
                    <a:pt x="246" y="156"/>
                    <a:pt x="246" y="168"/>
                    <a:pt x="246" y="168"/>
                  </a:cubicBezTo>
                  <a:cubicBezTo>
                    <a:pt x="252" y="181"/>
                    <a:pt x="262" y="186"/>
                    <a:pt x="274" y="186"/>
                  </a:cubicBezTo>
                  <a:cubicBezTo>
                    <a:pt x="282" y="186"/>
                    <a:pt x="291" y="183"/>
                    <a:pt x="301" y="179"/>
                  </a:cubicBezTo>
                  <a:cubicBezTo>
                    <a:pt x="312" y="179"/>
                    <a:pt x="323" y="168"/>
                    <a:pt x="323" y="146"/>
                  </a:cubicBezTo>
                  <a:cubicBezTo>
                    <a:pt x="312" y="123"/>
                    <a:pt x="290" y="101"/>
                    <a:pt x="268" y="79"/>
                  </a:cubicBezTo>
                  <a:cubicBezTo>
                    <a:pt x="246" y="57"/>
                    <a:pt x="223" y="45"/>
                    <a:pt x="201" y="34"/>
                  </a:cubicBezTo>
                  <a:cubicBezTo>
                    <a:pt x="157" y="12"/>
                    <a:pt x="101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18" name="Google Shape;17918;p24"/>
            <p:cNvSpPr/>
            <p:nvPr/>
          </p:nvSpPr>
          <p:spPr>
            <a:xfrm flipH="1">
              <a:off x="575206" y="314576"/>
              <a:ext cx="39611" cy="35255"/>
            </a:xfrm>
            <a:custGeom>
              <a:avLst/>
              <a:gdLst/>
              <a:ahLst/>
              <a:cxnLst/>
              <a:rect l="l" t="t" r="r" b="b"/>
              <a:pathLst>
                <a:path w="491" h="437" extrusionOk="0">
                  <a:moveTo>
                    <a:pt x="44" y="1"/>
                  </a:moveTo>
                  <a:cubicBezTo>
                    <a:pt x="33" y="1"/>
                    <a:pt x="20" y="9"/>
                    <a:pt x="12" y="16"/>
                  </a:cubicBezTo>
                  <a:cubicBezTo>
                    <a:pt x="1" y="28"/>
                    <a:pt x="1" y="39"/>
                    <a:pt x="12" y="50"/>
                  </a:cubicBezTo>
                  <a:cubicBezTo>
                    <a:pt x="90" y="95"/>
                    <a:pt x="167" y="150"/>
                    <a:pt x="234" y="216"/>
                  </a:cubicBezTo>
                  <a:cubicBezTo>
                    <a:pt x="301" y="283"/>
                    <a:pt x="357" y="362"/>
                    <a:pt x="424" y="428"/>
                  </a:cubicBezTo>
                  <a:cubicBezTo>
                    <a:pt x="429" y="434"/>
                    <a:pt x="435" y="436"/>
                    <a:pt x="440" y="436"/>
                  </a:cubicBezTo>
                  <a:cubicBezTo>
                    <a:pt x="446" y="436"/>
                    <a:pt x="451" y="434"/>
                    <a:pt x="457" y="428"/>
                  </a:cubicBezTo>
                  <a:cubicBezTo>
                    <a:pt x="468" y="428"/>
                    <a:pt x="490" y="417"/>
                    <a:pt x="479" y="406"/>
                  </a:cubicBezTo>
                  <a:cubicBezTo>
                    <a:pt x="446" y="317"/>
                    <a:pt x="368" y="239"/>
                    <a:pt x="301" y="172"/>
                  </a:cubicBezTo>
                  <a:cubicBezTo>
                    <a:pt x="223" y="105"/>
                    <a:pt x="145" y="50"/>
                    <a:pt x="56" y="6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19" name="Google Shape;17919;p24"/>
            <p:cNvSpPr/>
            <p:nvPr/>
          </p:nvSpPr>
          <p:spPr>
            <a:xfrm flipH="1">
              <a:off x="564476" y="320626"/>
              <a:ext cx="29285" cy="24687"/>
            </a:xfrm>
            <a:custGeom>
              <a:avLst/>
              <a:gdLst/>
              <a:ahLst/>
              <a:cxnLst/>
              <a:rect l="l" t="t" r="r" b="b"/>
              <a:pathLst>
                <a:path w="363" h="306" extrusionOk="0">
                  <a:moveTo>
                    <a:pt x="44" y="1"/>
                  </a:moveTo>
                  <a:cubicBezTo>
                    <a:pt x="23" y="1"/>
                    <a:pt x="0" y="25"/>
                    <a:pt x="18" y="42"/>
                  </a:cubicBezTo>
                  <a:cubicBezTo>
                    <a:pt x="74" y="86"/>
                    <a:pt x="118" y="131"/>
                    <a:pt x="163" y="175"/>
                  </a:cubicBezTo>
                  <a:lnTo>
                    <a:pt x="229" y="242"/>
                  </a:lnTo>
                  <a:lnTo>
                    <a:pt x="262" y="275"/>
                  </a:lnTo>
                  <a:cubicBezTo>
                    <a:pt x="285" y="287"/>
                    <a:pt x="296" y="287"/>
                    <a:pt x="307" y="297"/>
                  </a:cubicBezTo>
                  <a:cubicBezTo>
                    <a:pt x="313" y="303"/>
                    <a:pt x="318" y="306"/>
                    <a:pt x="324" y="306"/>
                  </a:cubicBezTo>
                  <a:cubicBezTo>
                    <a:pt x="329" y="306"/>
                    <a:pt x="335" y="303"/>
                    <a:pt x="341" y="297"/>
                  </a:cubicBezTo>
                  <a:cubicBezTo>
                    <a:pt x="351" y="297"/>
                    <a:pt x="363" y="287"/>
                    <a:pt x="351" y="275"/>
                  </a:cubicBezTo>
                  <a:lnTo>
                    <a:pt x="318" y="242"/>
                  </a:lnTo>
                  <a:lnTo>
                    <a:pt x="285" y="208"/>
                  </a:lnTo>
                  <a:cubicBezTo>
                    <a:pt x="262" y="186"/>
                    <a:pt x="240" y="164"/>
                    <a:pt x="207" y="141"/>
                  </a:cubicBezTo>
                  <a:cubicBezTo>
                    <a:pt x="163" y="97"/>
                    <a:pt x="118" y="53"/>
                    <a:pt x="62" y="8"/>
                  </a:cubicBezTo>
                  <a:cubicBezTo>
                    <a:pt x="57" y="3"/>
                    <a:pt x="51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20" name="Google Shape;17920;p24"/>
            <p:cNvSpPr/>
            <p:nvPr/>
          </p:nvSpPr>
          <p:spPr>
            <a:xfrm flipH="1">
              <a:off x="563588" y="323047"/>
              <a:ext cx="8148" cy="5405"/>
            </a:xfrm>
            <a:custGeom>
              <a:avLst/>
              <a:gdLst/>
              <a:ahLst/>
              <a:cxnLst/>
              <a:rect l="l" t="t" r="r" b="b"/>
              <a:pathLst>
                <a:path w="101" h="67" extrusionOk="0">
                  <a:moveTo>
                    <a:pt x="56" y="0"/>
                  </a:moveTo>
                  <a:cubicBezTo>
                    <a:pt x="1" y="0"/>
                    <a:pt x="1" y="67"/>
                    <a:pt x="56" y="67"/>
                  </a:cubicBezTo>
                  <a:cubicBezTo>
                    <a:pt x="101" y="67"/>
                    <a:pt x="101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21" name="Google Shape;17921;p24"/>
            <p:cNvSpPr/>
            <p:nvPr/>
          </p:nvSpPr>
          <p:spPr>
            <a:xfrm flipH="1">
              <a:off x="737687" y="-11113"/>
              <a:ext cx="42193" cy="29850"/>
            </a:xfrm>
            <a:custGeom>
              <a:avLst/>
              <a:gdLst/>
              <a:ahLst/>
              <a:cxnLst/>
              <a:rect l="l" t="t" r="r" b="b"/>
              <a:pathLst>
                <a:path w="523" h="370" extrusionOk="0">
                  <a:moveTo>
                    <a:pt x="459" y="0"/>
                  </a:moveTo>
                  <a:cubicBezTo>
                    <a:pt x="454" y="0"/>
                    <a:pt x="449" y="2"/>
                    <a:pt x="445" y="5"/>
                  </a:cubicBezTo>
                  <a:cubicBezTo>
                    <a:pt x="356" y="39"/>
                    <a:pt x="278" y="83"/>
                    <a:pt x="201" y="138"/>
                  </a:cubicBezTo>
                  <a:cubicBezTo>
                    <a:pt x="167" y="161"/>
                    <a:pt x="134" y="194"/>
                    <a:pt x="100" y="217"/>
                  </a:cubicBezTo>
                  <a:cubicBezTo>
                    <a:pt x="67" y="250"/>
                    <a:pt x="33" y="283"/>
                    <a:pt x="11" y="328"/>
                  </a:cubicBezTo>
                  <a:cubicBezTo>
                    <a:pt x="1" y="338"/>
                    <a:pt x="23" y="361"/>
                    <a:pt x="33" y="361"/>
                  </a:cubicBezTo>
                  <a:cubicBezTo>
                    <a:pt x="39" y="367"/>
                    <a:pt x="48" y="369"/>
                    <a:pt x="56" y="369"/>
                  </a:cubicBezTo>
                  <a:cubicBezTo>
                    <a:pt x="64" y="369"/>
                    <a:pt x="73" y="367"/>
                    <a:pt x="78" y="361"/>
                  </a:cubicBezTo>
                  <a:cubicBezTo>
                    <a:pt x="112" y="328"/>
                    <a:pt x="145" y="306"/>
                    <a:pt x="178" y="272"/>
                  </a:cubicBezTo>
                  <a:cubicBezTo>
                    <a:pt x="201" y="239"/>
                    <a:pt x="234" y="217"/>
                    <a:pt x="267" y="194"/>
                  </a:cubicBezTo>
                  <a:cubicBezTo>
                    <a:pt x="345" y="138"/>
                    <a:pt x="412" y="105"/>
                    <a:pt x="490" y="72"/>
                  </a:cubicBezTo>
                  <a:cubicBezTo>
                    <a:pt x="512" y="61"/>
                    <a:pt x="523" y="39"/>
                    <a:pt x="501" y="16"/>
                  </a:cubicBezTo>
                  <a:cubicBezTo>
                    <a:pt x="493" y="8"/>
                    <a:pt x="474" y="0"/>
                    <a:pt x="45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22" name="Google Shape;17922;p24"/>
            <p:cNvSpPr/>
            <p:nvPr/>
          </p:nvSpPr>
          <p:spPr>
            <a:xfrm flipH="1">
              <a:off x="690976" y="2764"/>
              <a:ext cx="74947" cy="38482"/>
            </a:xfrm>
            <a:custGeom>
              <a:avLst/>
              <a:gdLst/>
              <a:ahLst/>
              <a:cxnLst/>
              <a:rect l="l" t="t" r="r" b="b"/>
              <a:pathLst>
                <a:path w="929" h="477" extrusionOk="0">
                  <a:moveTo>
                    <a:pt x="861" y="0"/>
                  </a:moveTo>
                  <a:cubicBezTo>
                    <a:pt x="695" y="33"/>
                    <a:pt x="539" y="89"/>
                    <a:pt x="394" y="156"/>
                  </a:cubicBezTo>
                  <a:cubicBezTo>
                    <a:pt x="328" y="200"/>
                    <a:pt x="261" y="233"/>
                    <a:pt x="194" y="289"/>
                  </a:cubicBezTo>
                  <a:cubicBezTo>
                    <a:pt x="127" y="334"/>
                    <a:pt x="72" y="389"/>
                    <a:pt x="16" y="445"/>
                  </a:cubicBezTo>
                  <a:cubicBezTo>
                    <a:pt x="0" y="461"/>
                    <a:pt x="24" y="476"/>
                    <a:pt x="47" y="476"/>
                  </a:cubicBezTo>
                  <a:cubicBezTo>
                    <a:pt x="56" y="476"/>
                    <a:pt x="66" y="474"/>
                    <a:pt x="72" y="467"/>
                  </a:cubicBezTo>
                  <a:cubicBezTo>
                    <a:pt x="305" y="267"/>
                    <a:pt x="584" y="134"/>
                    <a:pt x="873" y="55"/>
                  </a:cubicBezTo>
                  <a:cubicBezTo>
                    <a:pt x="928" y="45"/>
                    <a:pt x="895" y="0"/>
                    <a:pt x="86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23" name="Google Shape;17923;p24"/>
            <p:cNvSpPr/>
            <p:nvPr/>
          </p:nvSpPr>
          <p:spPr>
            <a:xfrm flipH="1">
              <a:off x="941313" y="7201"/>
              <a:ext cx="12666" cy="30576"/>
            </a:xfrm>
            <a:custGeom>
              <a:avLst/>
              <a:gdLst/>
              <a:ahLst/>
              <a:cxnLst/>
              <a:rect l="l" t="t" r="r" b="b"/>
              <a:pathLst>
                <a:path w="157" h="379" extrusionOk="0">
                  <a:moveTo>
                    <a:pt x="112" y="0"/>
                  </a:moveTo>
                  <a:cubicBezTo>
                    <a:pt x="100" y="0"/>
                    <a:pt x="56" y="0"/>
                    <a:pt x="56" y="23"/>
                  </a:cubicBezTo>
                  <a:lnTo>
                    <a:pt x="23" y="190"/>
                  </a:lnTo>
                  <a:cubicBezTo>
                    <a:pt x="11" y="245"/>
                    <a:pt x="1" y="301"/>
                    <a:pt x="1" y="356"/>
                  </a:cubicBezTo>
                  <a:cubicBezTo>
                    <a:pt x="1" y="368"/>
                    <a:pt x="11" y="378"/>
                    <a:pt x="34" y="378"/>
                  </a:cubicBezTo>
                  <a:cubicBezTo>
                    <a:pt x="45" y="378"/>
                    <a:pt x="68" y="378"/>
                    <a:pt x="68" y="368"/>
                  </a:cubicBezTo>
                  <a:cubicBezTo>
                    <a:pt x="78" y="345"/>
                    <a:pt x="90" y="312"/>
                    <a:pt x="100" y="289"/>
                  </a:cubicBezTo>
                  <a:cubicBezTo>
                    <a:pt x="112" y="257"/>
                    <a:pt x="112" y="234"/>
                    <a:pt x="112" y="212"/>
                  </a:cubicBezTo>
                  <a:lnTo>
                    <a:pt x="145" y="45"/>
                  </a:lnTo>
                  <a:cubicBezTo>
                    <a:pt x="157" y="23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24" name="Google Shape;17924;p24"/>
            <p:cNvSpPr/>
            <p:nvPr/>
          </p:nvSpPr>
          <p:spPr>
            <a:xfrm flipH="1">
              <a:off x="1077172" y="348863"/>
              <a:ext cx="49050" cy="19846"/>
            </a:xfrm>
            <a:custGeom>
              <a:avLst/>
              <a:gdLst/>
              <a:ahLst/>
              <a:cxnLst/>
              <a:rect l="l" t="t" r="r" b="b"/>
              <a:pathLst>
                <a:path w="608" h="246" extrusionOk="0">
                  <a:moveTo>
                    <a:pt x="570" y="1"/>
                  </a:moveTo>
                  <a:cubicBezTo>
                    <a:pt x="565" y="1"/>
                    <a:pt x="561" y="2"/>
                    <a:pt x="556" y="3"/>
                  </a:cubicBezTo>
                  <a:cubicBezTo>
                    <a:pt x="456" y="26"/>
                    <a:pt x="367" y="58"/>
                    <a:pt x="278" y="92"/>
                  </a:cubicBezTo>
                  <a:cubicBezTo>
                    <a:pt x="233" y="114"/>
                    <a:pt x="189" y="125"/>
                    <a:pt x="145" y="147"/>
                  </a:cubicBezTo>
                  <a:cubicBezTo>
                    <a:pt x="100" y="170"/>
                    <a:pt x="56" y="192"/>
                    <a:pt x="11" y="203"/>
                  </a:cubicBezTo>
                  <a:cubicBezTo>
                    <a:pt x="0" y="214"/>
                    <a:pt x="0" y="226"/>
                    <a:pt x="11" y="236"/>
                  </a:cubicBezTo>
                  <a:cubicBezTo>
                    <a:pt x="11" y="242"/>
                    <a:pt x="17" y="245"/>
                    <a:pt x="24" y="245"/>
                  </a:cubicBezTo>
                  <a:cubicBezTo>
                    <a:pt x="31" y="245"/>
                    <a:pt x="39" y="242"/>
                    <a:pt x="45" y="236"/>
                  </a:cubicBezTo>
                  <a:cubicBezTo>
                    <a:pt x="89" y="226"/>
                    <a:pt x="145" y="214"/>
                    <a:pt x="189" y="192"/>
                  </a:cubicBezTo>
                  <a:cubicBezTo>
                    <a:pt x="233" y="181"/>
                    <a:pt x="278" y="170"/>
                    <a:pt x="322" y="147"/>
                  </a:cubicBezTo>
                  <a:cubicBezTo>
                    <a:pt x="411" y="114"/>
                    <a:pt x="490" y="92"/>
                    <a:pt x="579" y="48"/>
                  </a:cubicBezTo>
                  <a:cubicBezTo>
                    <a:pt x="607" y="29"/>
                    <a:pt x="595" y="1"/>
                    <a:pt x="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25" name="Google Shape;17925;p24"/>
            <p:cNvSpPr/>
            <p:nvPr/>
          </p:nvSpPr>
          <p:spPr>
            <a:xfrm flipH="1">
              <a:off x="832804" y="441963"/>
              <a:ext cx="15570" cy="31221"/>
            </a:xfrm>
            <a:custGeom>
              <a:avLst/>
              <a:gdLst/>
              <a:ahLst/>
              <a:cxnLst/>
              <a:rect l="l" t="t" r="r" b="b"/>
              <a:pathLst>
                <a:path w="193" h="387" extrusionOk="0">
                  <a:moveTo>
                    <a:pt x="45" y="0"/>
                  </a:moveTo>
                  <a:cubicBezTo>
                    <a:pt x="24" y="0"/>
                    <a:pt x="0" y="17"/>
                    <a:pt x="15" y="39"/>
                  </a:cubicBezTo>
                  <a:cubicBezTo>
                    <a:pt x="37" y="83"/>
                    <a:pt x="71" y="139"/>
                    <a:pt x="82" y="195"/>
                  </a:cubicBezTo>
                  <a:cubicBezTo>
                    <a:pt x="104" y="251"/>
                    <a:pt x="115" y="306"/>
                    <a:pt x="126" y="362"/>
                  </a:cubicBezTo>
                  <a:cubicBezTo>
                    <a:pt x="126" y="378"/>
                    <a:pt x="143" y="387"/>
                    <a:pt x="159" y="387"/>
                  </a:cubicBezTo>
                  <a:cubicBezTo>
                    <a:pt x="176" y="387"/>
                    <a:pt x="193" y="378"/>
                    <a:pt x="193" y="362"/>
                  </a:cubicBezTo>
                  <a:cubicBezTo>
                    <a:pt x="193" y="295"/>
                    <a:pt x="182" y="239"/>
                    <a:pt x="160" y="184"/>
                  </a:cubicBezTo>
                  <a:cubicBezTo>
                    <a:pt x="138" y="117"/>
                    <a:pt x="115" y="61"/>
                    <a:pt x="71" y="17"/>
                  </a:cubicBezTo>
                  <a:cubicBezTo>
                    <a:pt x="67" y="5"/>
                    <a:pt x="56" y="0"/>
                    <a:pt x="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26" name="Google Shape;17926;p24"/>
            <p:cNvSpPr/>
            <p:nvPr/>
          </p:nvSpPr>
          <p:spPr>
            <a:xfrm flipH="1">
              <a:off x="739462" y="516104"/>
              <a:ext cx="38159" cy="41548"/>
            </a:xfrm>
            <a:custGeom>
              <a:avLst/>
              <a:gdLst/>
              <a:ahLst/>
              <a:cxnLst/>
              <a:rect l="l" t="t" r="r" b="b"/>
              <a:pathLst>
                <a:path w="473" h="515" extrusionOk="0">
                  <a:moveTo>
                    <a:pt x="58" y="1"/>
                  </a:moveTo>
                  <a:cubicBezTo>
                    <a:pt x="31" y="1"/>
                    <a:pt x="1" y="19"/>
                    <a:pt x="17" y="43"/>
                  </a:cubicBezTo>
                  <a:cubicBezTo>
                    <a:pt x="61" y="99"/>
                    <a:pt x="94" y="165"/>
                    <a:pt x="128" y="232"/>
                  </a:cubicBezTo>
                  <a:cubicBezTo>
                    <a:pt x="150" y="266"/>
                    <a:pt x="161" y="299"/>
                    <a:pt x="183" y="333"/>
                  </a:cubicBezTo>
                  <a:cubicBezTo>
                    <a:pt x="195" y="366"/>
                    <a:pt x="217" y="399"/>
                    <a:pt x="239" y="432"/>
                  </a:cubicBezTo>
                  <a:cubicBezTo>
                    <a:pt x="243" y="437"/>
                    <a:pt x="254" y="439"/>
                    <a:pt x="265" y="439"/>
                  </a:cubicBezTo>
                  <a:cubicBezTo>
                    <a:pt x="284" y="439"/>
                    <a:pt x="306" y="431"/>
                    <a:pt x="306" y="410"/>
                  </a:cubicBezTo>
                  <a:cubicBezTo>
                    <a:pt x="306" y="377"/>
                    <a:pt x="284" y="343"/>
                    <a:pt x="272" y="310"/>
                  </a:cubicBezTo>
                  <a:cubicBezTo>
                    <a:pt x="250" y="266"/>
                    <a:pt x="239" y="232"/>
                    <a:pt x="217" y="199"/>
                  </a:cubicBezTo>
                  <a:lnTo>
                    <a:pt x="217" y="199"/>
                  </a:lnTo>
                  <a:cubicBezTo>
                    <a:pt x="262" y="232"/>
                    <a:pt x="295" y="277"/>
                    <a:pt x="328" y="321"/>
                  </a:cubicBezTo>
                  <a:cubicBezTo>
                    <a:pt x="351" y="355"/>
                    <a:pt x="361" y="377"/>
                    <a:pt x="373" y="410"/>
                  </a:cubicBezTo>
                  <a:cubicBezTo>
                    <a:pt x="384" y="432"/>
                    <a:pt x="395" y="466"/>
                    <a:pt x="406" y="499"/>
                  </a:cubicBezTo>
                  <a:cubicBezTo>
                    <a:pt x="411" y="509"/>
                    <a:pt x="425" y="515"/>
                    <a:pt x="439" y="515"/>
                  </a:cubicBezTo>
                  <a:cubicBezTo>
                    <a:pt x="456" y="515"/>
                    <a:pt x="473" y="506"/>
                    <a:pt x="473" y="488"/>
                  </a:cubicBezTo>
                  <a:cubicBezTo>
                    <a:pt x="462" y="455"/>
                    <a:pt x="462" y="422"/>
                    <a:pt x="440" y="388"/>
                  </a:cubicBezTo>
                  <a:cubicBezTo>
                    <a:pt x="428" y="355"/>
                    <a:pt x="406" y="333"/>
                    <a:pt x="395" y="299"/>
                  </a:cubicBezTo>
                  <a:cubicBezTo>
                    <a:pt x="351" y="244"/>
                    <a:pt x="306" y="199"/>
                    <a:pt x="239" y="155"/>
                  </a:cubicBezTo>
                  <a:cubicBezTo>
                    <a:pt x="234" y="149"/>
                    <a:pt x="228" y="146"/>
                    <a:pt x="223" y="146"/>
                  </a:cubicBezTo>
                  <a:cubicBezTo>
                    <a:pt x="217" y="146"/>
                    <a:pt x="211" y="149"/>
                    <a:pt x="206" y="155"/>
                  </a:cubicBezTo>
                  <a:cubicBezTo>
                    <a:pt x="195" y="155"/>
                    <a:pt x="195" y="165"/>
                    <a:pt x="195" y="165"/>
                  </a:cubicBezTo>
                  <a:cubicBezTo>
                    <a:pt x="161" y="110"/>
                    <a:pt x="128" y="66"/>
                    <a:pt x="84" y="10"/>
                  </a:cubicBezTo>
                  <a:cubicBezTo>
                    <a:pt x="78" y="3"/>
                    <a:pt x="68" y="1"/>
                    <a:pt x="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27" name="Google Shape;17927;p24"/>
            <p:cNvSpPr/>
            <p:nvPr/>
          </p:nvSpPr>
          <p:spPr>
            <a:xfrm flipH="1">
              <a:off x="721471" y="540145"/>
              <a:ext cx="9923" cy="10891"/>
            </a:xfrm>
            <a:custGeom>
              <a:avLst/>
              <a:gdLst/>
              <a:ahLst/>
              <a:cxnLst/>
              <a:rect l="l" t="t" r="r" b="b"/>
              <a:pathLst>
                <a:path w="123" h="135" extrusionOk="0">
                  <a:moveTo>
                    <a:pt x="11" y="1"/>
                  </a:moveTo>
                  <a:cubicBezTo>
                    <a:pt x="11" y="1"/>
                    <a:pt x="0" y="12"/>
                    <a:pt x="0" y="23"/>
                  </a:cubicBezTo>
                  <a:lnTo>
                    <a:pt x="0" y="35"/>
                  </a:lnTo>
                  <a:cubicBezTo>
                    <a:pt x="11" y="57"/>
                    <a:pt x="22" y="68"/>
                    <a:pt x="33" y="79"/>
                  </a:cubicBezTo>
                  <a:cubicBezTo>
                    <a:pt x="33" y="90"/>
                    <a:pt x="45" y="101"/>
                    <a:pt x="45" y="101"/>
                  </a:cubicBezTo>
                  <a:cubicBezTo>
                    <a:pt x="55" y="112"/>
                    <a:pt x="55" y="124"/>
                    <a:pt x="67" y="124"/>
                  </a:cubicBezTo>
                  <a:cubicBezTo>
                    <a:pt x="78" y="134"/>
                    <a:pt x="89" y="134"/>
                    <a:pt x="100" y="134"/>
                  </a:cubicBezTo>
                  <a:cubicBezTo>
                    <a:pt x="111" y="134"/>
                    <a:pt x="122" y="124"/>
                    <a:pt x="122" y="112"/>
                  </a:cubicBezTo>
                  <a:cubicBezTo>
                    <a:pt x="111" y="101"/>
                    <a:pt x="111" y="90"/>
                    <a:pt x="111" y="90"/>
                  </a:cubicBezTo>
                  <a:cubicBezTo>
                    <a:pt x="100" y="79"/>
                    <a:pt x="100" y="68"/>
                    <a:pt x="89" y="57"/>
                  </a:cubicBezTo>
                  <a:cubicBezTo>
                    <a:pt x="78" y="45"/>
                    <a:pt x="67" y="23"/>
                    <a:pt x="55" y="12"/>
                  </a:cubicBezTo>
                  <a:cubicBezTo>
                    <a:pt x="55" y="1"/>
                    <a:pt x="45" y="1"/>
                    <a:pt x="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28" name="Google Shape;17928;p24"/>
            <p:cNvSpPr/>
            <p:nvPr/>
          </p:nvSpPr>
          <p:spPr>
            <a:xfrm flipH="1">
              <a:off x="836676" y="567091"/>
              <a:ext cx="9600" cy="17184"/>
            </a:xfrm>
            <a:custGeom>
              <a:avLst/>
              <a:gdLst/>
              <a:ahLst/>
              <a:cxnLst/>
              <a:rect l="l" t="t" r="r" b="b"/>
              <a:pathLst>
                <a:path w="119" h="213" extrusionOk="0">
                  <a:moveTo>
                    <a:pt x="23" y="1"/>
                  </a:moveTo>
                  <a:cubicBezTo>
                    <a:pt x="11" y="12"/>
                    <a:pt x="0" y="12"/>
                    <a:pt x="0" y="34"/>
                  </a:cubicBezTo>
                  <a:lnTo>
                    <a:pt x="67" y="201"/>
                  </a:lnTo>
                  <a:cubicBezTo>
                    <a:pt x="67" y="209"/>
                    <a:pt x="75" y="213"/>
                    <a:pt x="85" y="213"/>
                  </a:cubicBezTo>
                  <a:cubicBezTo>
                    <a:pt x="100" y="213"/>
                    <a:pt x="118" y="204"/>
                    <a:pt x="112" y="190"/>
                  </a:cubicBezTo>
                  <a:cubicBezTo>
                    <a:pt x="100" y="134"/>
                    <a:pt x="78" y="79"/>
                    <a:pt x="56" y="23"/>
                  </a:cubicBezTo>
                  <a:cubicBezTo>
                    <a:pt x="56" y="1"/>
                    <a:pt x="33" y="1"/>
                    <a:pt x="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29" name="Google Shape;17929;p24"/>
            <p:cNvSpPr/>
            <p:nvPr/>
          </p:nvSpPr>
          <p:spPr>
            <a:xfrm flipH="1">
              <a:off x="553665" y="434540"/>
              <a:ext cx="23396" cy="19039"/>
            </a:xfrm>
            <a:custGeom>
              <a:avLst/>
              <a:gdLst/>
              <a:ahLst/>
              <a:cxnLst/>
              <a:rect l="l" t="t" r="r" b="b"/>
              <a:pathLst>
                <a:path w="290" h="236" extrusionOk="0">
                  <a:moveTo>
                    <a:pt x="43" y="0"/>
                  </a:moveTo>
                  <a:cubicBezTo>
                    <a:pt x="33" y="0"/>
                    <a:pt x="22" y="3"/>
                    <a:pt x="11" y="9"/>
                  </a:cubicBezTo>
                  <a:cubicBezTo>
                    <a:pt x="0" y="9"/>
                    <a:pt x="0" y="20"/>
                    <a:pt x="0" y="31"/>
                  </a:cubicBezTo>
                  <a:cubicBezTo>
                    <a:pt x="0" y="42"/>
                    <a:pt x="0" y="53"/>
                    <a:pt x="11" y="53"/>
                  </a:cubicBezTo>
                  <a:cubicBezTo>
                    <a:pt x="22" y="64"/>
                    <a:pt x="45" y="76"/>
                    <a:pt x="55" y="86"/>
                  </a:cubicBezTo>
                  <a:cubicBezTo>
                    <a:pt x="55" y="86"/>
                    <a:pt x="67" y="86"/>
                    <a:pt x="67" y="98"/>
                  </a:cubicBezTo>
                  <a:lnTo>
                    <a:pt x="89" y="120"/>
                  </a:lnTo>
                  <a:cubicBezTo>
                    <a:pt x="100" y="131"/>
                    <a:pt x="111" y="153"/>
                    <a:pt x="122" y="165"/>
                  </a:cubicBezTo>
                  <a:cubicBezTo>
                    <a:pt x="122" y="175"/>
                    <a:pt x="134" y="175"/>
                    <a:pt x="134" y="187"/>
                  </a:cubicBezTo>
                  <a:lnTo>
                    <a:pt x="144" y="198"/>
                  </a:lnTo>
                  <a:lnTo>
                    <a:pt x="156" y="209"/>
                  </a:lnTo>
                  <a:cubicBezTo>
                    <a:pt x="160" y="214"/>
                    <a:pt x="168" y="216"/>
                    <a:pt x="177" y="216"/>
                  </a:cubicBezTo>
                  <a:cubicBezTo>
                    <a:pt x="190" y="216"/>
                    <a:pt x="205" y="211"/>
                    <a:pt x="211" y="198"/>
                  </a:cubicBezTo>
                  <a:lnTo>
                    <a:pt x="211" y="187"/>
                  </a:lnTo>
                  <a:cubicBezTo>
                    <a:pt x="211" y="209"/>
                    <a:pt x="223" y="220"/>
                    <a:pt x="233" y="220"/>
                  </a:cubicBezTo>
                  <a:cubicBezTo>
                    <a:pt x="233" y="228"/>
                    <a:pt x="244" y="236"/>
                    <a:pt x="255" y="236"/>
                  </a:cubicBezTo>
                  <a:cubicBezTo>
                    <a:pt x="259" y="236"/>
                    <a:pt x="264" y="235"/>
                    <a:pt x="267" y="231"/>
                  </a:cubicBezTo>
                  <a:cubicBezTo>
                    <a:pt x="278" y="231"/>
                    <a:pt x="289" y="220"/>
                    <a:pt x="278" y="209"/>
                  </a:cubicBezTo>
                  <a:cubicBezTo>
                    <a:pt x="278" y="187"/>
                    <a:pt x="267" y="175"/>
                    <a:pt x="255" y="165"/>
                  </a:cubicBezTo>
                  <a:cubicBezTo>
                    <a:pt x="255" y="142"/>
                    <a:pt x="245" y="131"/>
                    <a:pt x="233" y="120"/>
                  </a:cubicBezTo>
                  <a:lnTo>
                    <a:pt x="189" y="31"/>
                  </a:lnTo>
                  <a:cubicBezTo>
                    <a:pt x="183" y="25"/>
                    <a:pt x="178" y="23"/>
                    <a:pt x="172" y="23"/>
                  </a:cubicBezTo>
                  <a:cubicBezTo>
                    <a:pt x="167" y="23"/>
                    <a:pt x="161" y="25"/>
                    <a:pt x="156" y="31"/>
                  </a:cubicBezTo>
                  <a:cubicBezTo>
                    <a:pt x="144" y="31"/>
                    <a:pt x="134" y="42"/>
                    <a:pt x="134" y="53"/>
                  </a:cubicBezTo>
                  <a:lnTo>
                    <a:pt x="144" y="64"/>
                  </a:lnTo>
                  <a:cubicBezTo>
                    <a:pt x="122" y="42"/>
                    <a:pt x="100" y="20"/>
                    <a:pt x="67" y="9"/>
                  </a:cubicBezTo>
                  <a:cubicBezTo>
                    <a:pt x="61" y="3"/>
                    <a:pt x="53" y="0"/>
                    <a:pt x="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30" name="Google Shape;17930;p24"/>
            <p:cNvSpPr/>
            <p:nvPr/>
          </p:nvSpPr>
          <p:spPr>
            <a:xfrm flipH="1">
              <a:off x="545678" y="444222"/>
              <a:ext cx="9036" cy="5405"/>
            </a:xfrm>
            <a:custGeom>
              <a:avLst/>
              <a:gdLst/>
              <a:ahLst/>
              <a:cxnLst/>
              <a:rect l="l" t="t" r="r" b="b"/>
              <a:pathLst>
                <a:path w="112" h="67" extrusionOk="0">
                  <a:moveTo>
                    <a:pt x="57" y="0"/>
                  </a:moveTo>
                  <a:cubicBezTo>
                    <a:pt x="1" y="0"/>
                    <a:pt x="1" y="67"/>
                    <a:pt x="57" y="67"/>
                  </a:cubicBezTo>
                  <a:cubicBezTo>
                    <a:pt x="112" y="67"/>
                    <a:pt x="112" y="0"/>
                    <a:pt x="5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31" name="Google Shape;17931;p24"/>
            <p:cNvSpPr/>
            <p:nvPr/>
          </p:nvSpPr>
          <p:spPr>
            <a:xfrm flipH="1">
              <a:off x="446043" y="238014"/>
              <a:ext cx="24283" cy="14279"/>
            </a:xfrm>
            <a:custGeom>
              <a:avLst/>
              <a:gdLst/>
              <a:ahLst/>
              <a:cxnLst/>
              <a:rect l="l" t="t" r="r" b="b"/>
              <a:pathLst>
                <a:path w="301" h="177" extrusionOk="0">
                  <a:moveTo>
                    <a:pt x="128" y="1"/>
                  </a:moveTo>
                  <a:cubicBezTo>
                    <a:pt x="120" y="1"/>
                    <a:pt x="112" y="3"/>
                    <a:pt x="101" y="9"/>
                  </a:cubicBezTo>
                  <a:cubicBezTo>
                    <a:pt x="89" y="20"/>
                    <a:pt x="89" y="31"/>
                    <a:pt x="101" y="43"/>
                  </a:cubicBezTo>
                  <a:cubicBezTo>
                    <a:pt x="123" y="65"/>
                    <a:pt x="145" y="76"/>
                    <a:pt x="167" y="87"/>
                  </a:cubicBezTo>
                  <a:lnTo>
                    <a:pt x="156" y="87"/>
                  </a:lnTo>
                  <a:lnTo>
                    <a:pt x="79" y="53"/>
                  </a:lnTo>
                  <a:lnTo>
                    <a:pt x="45" y="53"/>
                  </a:lnTo>
                  <a:cubicBezTo>
                    <a:pt x="34" y="53"/>
                    <a:pt x="22" y="65"/>
                    <a:pt x="12" y="65"/>
                  </a:cubicBezTo>
                  <a:cubicBezTo>
                    <a:pt x="0" y="87"/>
                    <a:pt x="12" y="109"/>
                    <a:pt x="34" y="120"/>
                  </a:cubicBezTo>
                  <a:cubicBezTo>
                    <a:pt x="56" y="120"/>
                    <a:pt x="89" y="132"/>
                    <a:pt x="111" y="142"/>
                  </a:cubicBezTo>
                  <a:cubicBezTo>
                    <a:pt x="134" y="154"/>
                    <a:pt x="145" y="154"/>
                    <a:pt x="156" y="164"/>
                  </a:cubicBezTo>
                  <a:cubicBezTo>
                    <a:pt x="178" y="164"/>
                    <a:pt x="190" y="176"/>
                    <a:pt x="212" y="176"/>
                  </a:cubicBezTo>
                  <a:cubicBezTo>
                    <a:pt x="223" y="176"/>
                    <a:pt x="245" y="176"/>
                    <a:pt x="256" y="154"/>
                  </a:cubicBezTo>
                  <a:cubicBezTo>
                    <a:pt x="267" y="154"/>
                    <a:pt x="256" y="142"/>
                    <a:pt x="256" y="132"/>
                  </a:cubicBezTo>
                  <a:lnTo>
                    <a:pt x="256" y="132"/>
                  </a:lnTo>
                  <a:cubicBezTo>
                    <a:pt x="262" y="137"/>
                    <a:pt x="267" y="140"/>
                    <a:pt x="273" y="140"/>
                  </a:cubicBezTo>
                  <a:cubicBezTo>
                    <a:pt x="278" y="140"/>
                    <a:pt x="284" y="137"/>
                    <a:pt x="289" y="132"/>
                  </a:cubicBezTo>
                  <a:cubicBezTo>
                    <a:pt x="289" y="120"/>
                    <a:pt x="301" y="109"/>
                    <a:pt x="289" y="109"/>
                  </a:cubicBezTo>
                  <a:lnTo>
                    <a:pt x="256" y="76"/>
                  </a:lnTo>
                  <a:cubicBezTo>
                    <a:pt x="245" y="65"/>
                    <a:pt x="234" y="65"/>
                    <a:pt x="223" y="53"/>
                  </a:cubicBezTo>
                  <a:cubicBezTo>
                    <a:pt x="200" y="43"/>
                    <a:pt x="178" y="20"/>
                    <a:pt x="156" y="9"/>
                  </a:cubicBezTo>
                  <a:cubicBezTo>
                    <a:pt x="145" y="3"/>
                    <a:pt x="137" y="1"/>
                    <a:pt x="12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32" name="Google Shape;17932;p24"/>
            <p:cNvSpPr/>
            <p:nvPr/>
          </p:nvSpPr>
          <p:spPr>
            <a:xfrm flipH="1">
              <a:off x="900007" y="225187"/>
              <a:ext cx="34206" cy="15086"/>
            </a:xfrm>
            <a:custGeom>
              <a:avLst/>
              <a:gdLst/>
              <a:ahLst/>
              <a:cxnLst/>
              <a:rect l="l" t="t" r="r" b="b"/>
              <a:pathLst>
                <a:path w="424" h="187" extrusionOk="0">
                  <a:moveTo>
                    <a:pt x="124" y="0"/>
                  </a:moveTo>
                  <a:cubicBezTo>
                    <a:pt x="97" y="0"/>
                    <a:pt x="70" y="4"/>
                    <a:pt x="45" y="12"/>
                  </a:cubicBezTo>
                  <a:cubicBezTo>
                    <a:pt x="23" y="12"/>
                    <a:pt x="1" y="34"/>
                    <a:pt x="11" y="57"/>
                  </a:cubicBezTo>
                  <a:cubicBezTo>
                    <a:pt x="20" y="73"/>
                    <a:pt x="34" y="83"/>
                    <a:pt x="49" y="83"/>
                  </a:cubicBezTo>
                  <a:cubicBezTo>
                    <a:pt x="55" y="83"/>
                    <a:pt x="61" y="82"/>
                    <a:pt x="67" y="79"/>
                  </a:cubicBezTo>
                  <a:cubicBezTo>
                    <a:pt x="78" y="79"/>
                    <a:pt x="100" y="79"/>
                    <a:pt x="112" y="68"/>
                  </a:cubicBezTo>
                  <a:lnTo>
                    <a:pt x="156" y="68"/>
                  </a:lnTo>
                  <a:cubicBezTo>
                    <a:pt x="156" y="79"/>
                    <a:pt x="167" y="79"/>
                    <a:pt x="178" y="79"/>
                  </a:cubicBezTo>
                  <a:lnTo>
                    <a:pt x="201" y="79"/>
                  </a:lnTo>
                  <a:cubicBezTo>
                    <a:pt x="201" y="79"/>
                    <a:pt x="211" y="79"/>
                    <a:pt x="211" y="90"/>
                  </a:cubicBezTo>
                  <a:cubicBezTo>
                    <a:pt x="223" y="90"/>
                    <a:pt x="234" y="90"/>
                    <a:pt x="245" y="101"/>
                  </a:cubicBezTo>
                  <a:lnTo>
                    <a:pt x="256" y="101"/>
                  </a:lnTo>
                  <a:lnTo>
                    <a:pt x="256" y="113"/>
                  </a:lnTo>
                  <a:cubicBezTo>
                    <a:pt x="267" y="113"/>
                    <a:pt x="267" y="113"/>
                    <a:pt x="278" y="123"/>
                  </a:cubicBezTo>
                  <a:cubicBezTo>
                    <a:pt x="300" y="135"/>
                    <a:pt x="323" y="157"/>
                    <a:pt x="334" y="168"/>
                  </a:cubicBezTo>
                  <a:cubicBezTo>
                    <a:pt x="347" y="181"/>
                    <a:pt x="356" y="186"/>
                    <a:pt x="366" y="186"/>
                  </a:cubicBezTo>
                  <a:cubicBezTo>
                    <a:pt x="373" y="186"/>
                    <a:pt x="380" y="184"/>
                    <a:pt x="389" y="179"/>
                  </a:cubicBezTo>
                  <a:cubicBezTo>
                    <a:pt x="401" y="179"/>
                    <a:pt x="423" y="168"/>
                    <a:pt x="412" y="146"/>
                  </a:cubicBezTo>
                  <a:cubicBezTo>
                    <a:pt x="401" y="113"/>
                    <a:pt x="379" y="90"/>
                    <a:pt x="345" y="68"/>
                  </a:cubicBezTo>
                  <a:cubicBezTo>
                    <a:pt x="323" y="46"/>
                    <a:pt x="290" y="34"/>
                    <a:pt x="256" y="24"/>
                  </a:cubicBezTo>
                  <a:cubicBezTo>
                    <a:pt x="214" y="10"/>
                    <a:pt x="169" y="0"/>
                    <a:pt x="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33" name="Google Shape;17933;p24"/>
            <p:cNvSpPr/>
            <p:nvPr/>
          </p:nvSpPr>
          <p:spPr>
            <a:xfrm flipH="1">
              <a:off x="900975" y="216312"/>
              <a:ext cx="23396" cy="15006"/>
            </a:xfrm>
            <a:custGeom>
              <a:avLst/>
              <a:gdLst/>
              <a:ahLst/>
              <a:cxnLst/>
              <a:rect l="l" t="t" r="r" b="b"/>
              <a:pathLst>
                <a:path w="290" h="186" extrusionOk="0">
                  <a:moveTo>
                    <a:pt x="23" y="0"/>
                  </a:moveTo>
                  <a:cubicBezTo>
                    <a:pt x="12" y="0"/>
                    <a:pt x="0" y="11"/>
                    <a:pt x="0" y="22"/>
                  </a:cubicBezTo>
                  <a:cubicBezTo>
                    <a:pt x="0" y="33"/>
                    <a:pt x="12" y="45"/>
                    <a:pt x="23" y="45"/>
                  </a:cubicBezTo>
                  <a:lnTo>
                    <a:pt x="56" y="45"/>
                  </a:lnTo>
                  <a:lnTo>
                    <a:pt x="67" y="55"/>
                  </a:lnTo>
                  <a:lnTo>
                    <a:pt x="79" y="55"/>
                  </a:lnTo>
                  <a:cubicBezTo>
                    <a:pt x="101" y="67"/>
                    <a:pt x="123" y="67"/>
                    <a:pt x="134" y="78"/>
                  </a:cubicBezTo>
                  <a:cubicBezTo>
                    <a:pt x="145" y="89"/>
                    <a:pt x="156" y="89"/>
                    <a:pt x="156" y="100"/>
                  </a:cubicBezTo>
                  <a:lnTo>
                    <a:pt x="178" y="122"/>
                  </a:lnTo>
                  <a:lnTo>
                    <a:pt x="223" y="167"/>
                  </a:lnTo>
                  <a:cubicBezTo>
                    <a:pt x="230" y="180"/>
                    <a:pt x="240" y="185"/>
                    <a:pt x="250" y="185"/>
                  </a:cubicBezTo>
                  <a:cubicBezTo>
                    <a:pt x="257" y="185"/>
                    <a:pt x="263" y="182"/>
                    <a:pt x="267" y="178"/>
                  </a:cubicBezTo>
                  <a:cubicBezTo>
                    <a:pt x="279" y="178"/>
                    <a:pt x="290" y="167"/>
                    <a:pt x="290" y="156"/>
                  </a:cubicBezTo>
                  <a:cubicBezTo>
                    <a:pt x="279" y="134"/>
                    <a:pt x="279" y="122"/>
                    <a:pt x="267" y="111"/>
                  </a:cubicBezTo>
                  <a:lnTo>
                    <a:pt x="245" y="89"/>
                  </a:lnTo>
                  <a:cubicBezTo>
                    <a:pt x="223" y="67"/>
                    <a:pt x="201" y="55"/>
                    <a:pt x="178" y="33"/>
                  </a:cubicBezTo>
                  <a:cubicBezTo>
                    <a:pt x="134" y="11"/>
                    <a:pt x="79" y="0"/>
                    <a:pt x="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34" name="Google Shape;17934;p24"/>
            <p:cNvSpPr/>
            <p:nvPr/>
          </p:nvSpPr>
          <p:spPr>
            <a:xfrm flipH="1">
              <a:off x="893795" y="209132"/>
              <a:ext cx="7261" cy="6293"/>
            </a:xfrm>
            <a:custGeom>
              <a:avLst/>
              <a:gdLst/>
              <a:ahLst/>
              <a:cxnLst/>
              <a:rect l="l" t="t" r="r" b="b"/>
              <a:pathLst>
                <a:path w="90" h="78" extrusionOk="0">
                  <a:moveTo>
                    <a:pt x="34" y="0"/>
                  </a:moveTo>
                  <a:cubicBezTo>
                    <a:pt x="23" y="0"/>
                    <a:pt x="23" y="11"/>
                    <a:pt x="12" y="11"/>
                  </a:cubicBezTo>
                  <a:cubicBezTo>
                    <a:pt x="12" y="11"/>
                    <a:pt x="1" y="11"/>
                    <a:pt x="1" y="22"/>
                  </a:cubicBezTo>
                  <a:lnTo>
                    <a:pt x="1" y="33"/>
                  </a:lnTo>
                  <a:lnTo>
                    <a:pt x="1" y="55"/>
                  </a:lnTo>
                  <a:cubicBezTo>
                    <a:pt x="12" y="55"/>
                    <a:pt x="12" y="55"/>
                    <a:pt x="23" y="67"/>
                  </a:cubicBezTo>
                  <a:cubicBezTo>
                    <a:pt x="23" y="67"/>
                    <a:pt x="34" y="67"/>
                    <a:pt x="34" y="78"/>
                  </a:cubicBezTo>
                  <a:lnTo>
                    <a:pt x="67" y="78"/>
                  </a:lnTo>
                  <a:cubicBezTo>
                    <a:pt x="67" y="78"/>
                    <a:pt x="79" y="78"/>
                    <a:pt x="79" y="67"/>
                  </a:cubicBezTo>
                  <a:cubicBezTo>
                    <a:pt x="90" y="67"/>
                    <a:pt x="90" y="67"/>
                    <a:pt x="90" y="55"/>
                  </a:cubicBezTo>
                  <a:lnTo>
                    <a:pt x="90" y="45"/>
                  </a:lnTo>
                  <a:cubicBezTo>
                    <a:pt x="90" y="33"/>
                    <a:pt x="79" y="33"/>
                    <a:pt x="79" y="22"/>
                  </a:cubicBezTo>
                  <a:cubicBezTo>
                    <a:pt x="79" y="22"/>
                    <a:pt x="79" y="11"/>
                    <a:pt x="67" y="11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35" name="Google Shape;17935;p24"/>
            <p:cNvSpPr/>
            <p:nvPr/>
          </p:nvSpPr>
          <p:spPr>
            <a:xfrm flipH="1">
              <a:off x="576175" y="181218"/>
              <a:ext cx="116172" cy="40015"/>
            </a:xfrm>
            <a:custGeom>
              <a:avLst/>
              <a:gdLst/>
              <a:ahLst/>
              <a:cxnLst/>
              <a:rect l="l" t="t" r="r" b="b"/>
              <a:pathLst>
                <a:path w="1440" h="496" extrusionOk="0">
                  <a:moveTo>
                    <a:pt x="1207" y="1"/>
                  </a:moveTo>
                  <a:cubicBezTo>
                    <a:pt x="1026" y="1"/>
                    <a:pt x="843" y="39"/>
                    <a:pt x="673" y="90"/>
                  </a:cubicBezTo>
                  <a:cubicBezTo>
                    <a:pt x="450" y="168"/>
                    <a:pt x="239" y="279"/>
                    <a:pt x="50" y="424"/>
                  </a:cubicBezTo>
                  <a:cubicBezTo>
                    <a:pt x="0" y="457"/>
                    <a:pt x="42" y="496"/>
                    <a:pt x="86" y="496"/>
                  </a:cubicBezTo>
                  <a:cubicBezTo>
                    <a:pt x="101" y="496"/>
                    <a:pt x="116" y="491"/>
                    <a:pt x="127" y="480"/>
                  </a:cubicBezTo>
                  <a:cubicBezTo>
                    <a:pt x="305" y="357"/>
                    <a:pt x="506" y="246"/>
                    <a:pt x="717" y="179"/>
                  </a:cubicBezTo>
                  <a:cubicBezTo>
                    <a:pt x="928" y="124"/>
                    <a:pt x="1140" y="102"/>
                    <a:pt x="1362" y="90"/>
                  </a:cubicBezTo>
                  <a:cubicBezTo>
                    <a:pt x="1418" y="90"/>
                    <a:pt x="1440" y="23"/>
                    <a:pt x="1373" y="13"/>
                  </a:cubicBezTo>
                  <a:cubicBezTo>
                    <a:pt x="1318" y="5"/>
                    <a:pt x="1262" y="1"/>
                    <a:pt x="12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36" name="Google Shape;17936;p24"/>
            <p:cNvSpPr/>
            <p:nvPr/>
          </p:nvSpPr>
          <p:spPr>
            <a:xfrm flipH="1">
              <a:off x="577384" y="192594"/>
              <a:ext cx="40983" cy="8632"/>
            </a:xfrm>
            <a:custGeom>
              <a:avLst/>
              <a:gdLst/>
              <a:ahLst/>
              <a:cxnLst/>
              <a:rect l="l" t="t" r="r" b="b"/>
              <a:pathLst>
                <a:path w="508" h="107" extrusionOk="0">
                  <a:moveTo>
                    <a:pt x="190" y="0"/>
                  </a:moveTo>
                  <a:cubicBezTo>
                    <a:pt x="139" y="0"/>
                    <a:pt x="92" y="8"/>
                    <a:pt x="45" y="16"/>
                  </a:cubicBezTo>
                  <a:cubicBezTo>
                    <a:pt x="23" y="27"/>
                    <a:pt x="1" y="38"/>
                    <a:pt x="11" y="60"/>
                  </a:cubicBezTo>
                  <a:cubicBezTo>
                    <a:pt x="11" y="76"/>
                    <a:pt x="29" y="87"/>
                    <a:pt x="48" y="87"/>
                  </a:cubicBezTo>
                  <a:cubicBezTo>
                    <a:pt x="54" y="87"/>
                    <a:pt x="61" y="86"/>
                    <a:pt x="67" y="82"/>
                  </a:cubicBezTo>
                  <a:cubicBezTo>
                    <a:pt x="110" y="75"/>
                    <a:pt x="153" y="71"/>
                    <a:pt x="196" y="71"/>
                  </a:cubicBezTo>
                  <a:cubicBezTo>
                    <a:pt x="275" y="71"/>
                    <a:pt x="355" y="83"/>
                    <a:pt x="434" y="105"/>
                  </a:cubicBezTo>
                  <a:cubicBezTo>
                    <a:pt x="438" y="106"/>
                    <a:pt x="442" y="107"/>
                    <a:pt x="445" y="107"/>
                  </a:cubicBezTo>
                  <a:cubicBezTo>
                    <a:pt x="476" y="107"/>
                    <a:pt x="507" y="69"/>
                    <a:pt x="468" y="49"/>
                  </a:cubicBezTo>
                  <a:cubicBezTo>
                    <a:pt x="401" y="16"/>
                    <a:pt x="334" y="5"/>
                    <a:pt x="256" y="5"/>
                  </a:cubicBezTo>
                  <a:cubicBezTo>
                    <a:pt x="233" y="2"/>
                    <a:pt x="211" y="0"/>
                    <a:pt x="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37" name="Google Shape;17937;p24"/>
            <p:cNvSpPr/>
            <p:nvPr/>
          </p:nvSpPr>
          <p:spPr>
            <a:xfrm flipH="1">
              <a:off x="781576" y="206309"/>
              <a:ext cx="103345" cy="93906"/>
            </a:xfrm>
            <a:custGeom>
              <a:avLst/>
              <a:gdLst/>
              <a:ahLst/>
              <a:cxnLst/>
              <a:rect l="l" t="t" r="r" b="b"/>
              <a:pathLst>
                <a:path w="1281" h="1164" extrusionOk="0">
                  <a:moveTo>
                    <a:pt x="688" y="1"/>
                  </a:moveTo>
                  <a:cubicBezTo>
                    <a:pt x="553" y="1"/>
                    <a:pt x="418" y="42"/>
                    <a:pt x="302" y="113"/>
                  </a:cubicBezTo>
                  <a:cubicBezTo>
                    <a:pt x="179" y="191"/>
                    <a:pt x="68" y="291"/>
                    <a:pt x="35" y="436"/>
                  </a:cubicBezTo>
                  <a:cubicBezTo>
                    <a:pt x="1" y="557"/>
                    <a:pt x="23" y="703"/>
                    <a:pt x="90" y="814"/>
                  </a:cubicBezTo>
                  <a:cubicBezTo>
                    <a:pt x="200" y="1033"/>
                    <a:pt x="426" y="1163"/>
                    <a:pt x="672" y="1163"/>
                  </a:cubicBezTo>
                  <a:cubicBezTo>
                    <a:pt x="700" y="1163"/>
                    <a:pt x="729" y="1162"/>
                    <a:pt x="757" y="1158"/>
                  </a:cubicBezTo>
                  <a:cubicBezTo>
                    <a:pt x="880" y="1136"/>
                    <a:pt x="1013" y="1081"/>
                    <a:pt x="1113" y="992"/>
                  </a:cubicBezTo>
                  <a:cubicBezTo>
                    <a:pt x="1224" y="891"/>
                    <a:pt x="1280" y="758"/>
                    <a:pt x="1280" y="602"/>
                  </a:cubicBezTo>
                  <a:cubicBezTo>
                    <a:pt x="1280" y="446"/>
                    <a:pt x="1258" y="268"/>
                    <a:pt x="1135" y="157"/>
                  </a:cubicBezTo>
                  <a:cubicBezTo>
                    <a:pt x="1091" y="113"/>
                    <a:pt x="1036" y="80"/>
                    <a:pt x="969" y="68"/>
                  </a:cubicBezTo>
                  <a:cubicBezTo>
                    <a:pt x="880" y="22"/>
                    <a:pt x="784" y="1"/>
                    <a:pt x="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38" name="Google Shape;17938;p24"/>
            <p:cNvSpPr/>
            <p:nvPr/>
          </p:nvSpPr>
          <p:spPr>
            <a:xfrm flipH="1">
              <a:off x="764392" y="192755"/>
              <a:ext cx="137551" cy="116011"/>
            </a:xfrm>
            <a:custGeom>
              <a:avLst/>
              <a:gdLst/>
              <a:ahLst/>
              <a:cxnLst/>
              <a:rect l="l" t="t" r="r" b="b"/>
              <a:pathLst>
                <a:path w="1705" h="1438" extrusionOk="0">
                  <a:moveTo>
                    <a:pt x="1002" y="181"/>
                  </a:moveTo>
                  <a:cubicBezTo>
                    <a:pt x="1002" y="192"/>
                    <a:pt x="1013" y="214"/>
                    <a:pt x="1013" y="225"/>
                  </a:cubicBezTo>
                  <a:cubicBezTo>
                    <a:pt x="1024" y="248"/>
                    <a:pt x="1024" y="270"/>
                    <a:pt x="1035" y="292"/>
                  </a:cubicBezTo>
                  <a:cubicBezTo>
                    <a:pt x="1035" y="325"/>
                    <a:pt x="1035" y="359"/>
                    <a:pt x="1046" y="381"/>
                  </a:cubicBezTo>
                  <a:cubicBezTo>
                    <a:pt x="1046" y="403"/>
                    <a:pt x="1057" y="414"/>
                    <a:pt x="1079" y="414"/>
                  </a:cubicBezTo>
                  <a:cubicBezTo>
                    <a:pt x="1102" y="414"/>
                    <a:pt x="1124" y="414"/>
                    <a:pt x="1135" y="392"/>
                  </a:cubicBezTo>
                  <a:lnTo>
                    <a:pt x="1135" y="337"/>
                  </a:lnTo>
                  <a:lnTo>
                    <a:pt x="1135" y="325"/>
                  </a:lnTo>
                  <a:cubicBezTo>
                    <a:pt x="1146" y="347"/>
                    <a:pt x="1158" y="381"/>
                    <a:pt x="1168" y="414"/>
                  </a:cubicBezTo>
                  <a:cubicBezTo>
                    <a:pt x="1168" y="426"/>
                    <a:pt x="1188" y="435"/>
                    <a:pt x="1207" y="435"/>
                  </a:cubicBezTo>
                  <a:cubicBezTo>
                    <a:pt x="1222" y="435"/>
                    <a:pt x="1235" y="429"/>
                    <a:pt x="1235" y="414"/>
                  </a:cubicBezTo>
                  <a:cubicBezTo>
                    <a:pt x="1247" y="392"/>
                    <a:pt x="1247" y="370"/>
                    <a:pt x="1247" y="337"/>
                  </a:cubicBezTo>
                  <a:lnTo>
                    <a:pt x="1247" y="270"/>
                  </a:lnTo>
                  <a:cubicBezTo>
                    <a:pt x="1291" y="337"/>
                    <a:pt x="1313" y="414"/>
                    <a:pt x="1346" y="481"/>
                  </a:cubicBezTo>
                  <a:cubicBezTo>
                    <a:pt x="1352" y="498"/>
                    <a:pt x="1369" y="506"/>
                    <a:pt x="1385" y="506"/>
                  </a:cubicBezTo>
                  <a:cubicBezTo>
                    <a:pt x="1402" y="506"/>
                    <a:pt x="1419" y="498"/>
                    <a:pt x="1425" y="481"/>
                  </a:cubicBezTo>
                  <a:cubicBezTo>
                    <a:pt x="1425" y="492"/>
                    <a:pt x="1435" y="492"/>
                    <a:pt x="1435" y="503"/>
                  </a:cubicBezTo>
                  <a:cubicBezTo>
                    <a:pt x="1447" y="515"/>
                    <a:pt x="1447" y="525"/>
                    <a:pt x="1457" y="537"/>
                  </a:cubicBezTo>
                  <a:lnTo>
                    <a:pt x="1457" y="637"/>
                  </a:lnTo>
                  <a:cubicBezTo>
                    <a:pt x="1447" y="648"/>
                    <a:pt x="1447" y="659"/>
                    <a:pt x="1435" y="670"/>
                  </a:cubicBezTo>
                  <a:cubicBezTo>
                    <a:pt x="1435" y="770"/>
                    <a:pt x="1425" y="859"/>
                    <a:pt x="1391" y="948"/>
                  </a:cubicBezTo>
                  <a:cubicBezTo>
                    <a:pt x="1391" y="848"/>
                    <a:pt x="1368" y="737"/>
                    <a:pt x="1324" y="648"/>
                  </a:cubicBezTo>
                  <a:cubicBezTo>
                    <a:pt x="1315" y="629"/>
                    <a:pt x="1292" y="620"/>
                    <a:pt x="1270" y="620"/>
                  </a:cubicBezTo>
                  <a:cubicBezTo>
                    <a:pt x="1240" y="620"/>
                    <a:pt x="1211" y="638"/>
                    <a:pt x="1224" y="670"/>
                  </a:cubicBezTo>
                  <a:cubicBezTo>
                    <a:pt x="1224" y="681"/>
                    <a:pt x="1235" y="703"/>
                    <a:pt x="1247" y="725"/>
                  </a:cubicBezTo>
                  <a:cubicBezTo>
                    <a:pt x="1235" y="718"/>
                    <a:pt x="1221" y="714"/>
                    <a:pt x="1206" y="714"/>
                  </a:cubicBezTo>
                  <a:cubicBezTo>
                    <a:pt x="1177" y="714"/>
                    <a:pt x="1150" y="730"/>
                    <a:pt x="1158" y="759"/>
                  </a:cubicBezTo>
                  <a:cubicBezTo>
                    <a:pt x="1168" y="837"/>
                    <a:pt x="1180" y="903"/>
                    <a:pt x="1180" y="982"/>
                  </a:cubicBezTo>
                  <a:lnTo>
                    <a:pt x="1180" y="1093"/>
                  </a:lnTo>
                  <a:cubicBezTo>
                    <a:pt x="1180" y="1104"/>
                    <a:pt x="1168" y="1104"/>
                    <a:pt x="1168" y="1115"/>
                  </a:cubicBezTo>
                  <a:cubicBezTo>
                    <a:pt x="1168" y="1048"/>
                    <a:pt x="1146" y="982"/>
                    <a:pt x="1124" y="915"/>
                  </a:cubicBezTo>
                  <a:cubicBezTo>
                    <a:pt x="1124" y="893"/>
                    <a:pt x="1102" y="893"/>
                    <a:pt x="1091" y="893"/>
                  </a:cubicBezTo>
                  <a:cubicBezTo>
                    <a:pt x="1079" y="893"/>
                    <a:pt x="1057" y="903"/>
                    <a:pt x="1057" y="915"/>
                  </a:cubicBezTo>
                  <a:cubicBezTo>
                    <a:pt x="1069" y="982"/>
                    <a:pt x="1079" y="1048"/>
                    <a:pt x="1079" y="1115"/>
                  </a:cubicBezTo>
                  <a:cubicBezTo>
                    <a:pt x="1079" y="1148"/>
                    <a:pt x="1079" y="1182"/>
                    <a:pt x="1069" y="1215"/>
                  </a:cubicBezTo>
                  <a:lnTo>
                    <a:pt x="1069" y="1204"/>
                  </a:lnTo>
                  <a:cubicBezTo>
                    <a:pt x="1069" y="1182"/>
                    <a:pt x="1069" y="1148"/>
                    <a:pt x="1057" y="1126"/>
                  </a:cubicBezTo>
                  <a:cubicBezTo>
                    <a:pt x="1057" y="1071"/>
                    <a:pt x="1057" y="1015"/>
                    <a:pt x="1046" y="960"/>
                  </a:cubicBezTo>
                  <a:cubicBezTo>
                    <a:pt x="1046" y="937"/>
                    <a:pt x="1024" y="926"/>
                    <a:pt x="1002" y="926"/>
                  </a:cubicBezTo>
                  <a:cubicBezTo>
                    <a:pt x="980" y="926"/>
                    <a:pt x="946" y="937"/>
                    <a:pt x="946" y="960"/>
                  </a:cubicBezTo>
                  <a:cubicBezTo>
                    <a:pt x="957" y="1015"/>
                    <a:pt x="957" y="1071"/>
                    <a:pt x="957" y="1126"/>
                  </a:cubicBezTo>
                  <a:lnTo>
                    <a:pt x="957" y="1204"/>
                  </a:lnTo>
                  <a:lnTo>
                    <a:pt x="957" y="1226"/>
                  </a:lnTo>
                  <a:lnTo>
                    <a:pt x="891" y="1160"/>
                  </a:lnTo>
                  <a:cubicBezTo>
                    <a:pt x="846" y="1093"/>
                    <a:pt x="802" y="1037"/>
                    <a:pt x="768" y="960"/>
                  </a:cubicBezTo>
                  <a:cubicBezTo>
                    <a:pt x="757" y="948"/>
                    <a:pt x="735" y="937"/>
                    <a:pt x="713" y="937"/>
                  </a:cubicBezTo>
                  <a:cubicBezTo>
                    <a:pt x="690" y="937"/>
                    <a:pt x="668" y="960"/>
                    <a:pt x="679" y="982"/>
                  </a:cubicBezTo>
                  <a:cubicBezTo>
                    <a:pt x="713" y="1059"/>
                    <a:pt x="768" y="1137"/>
                    <a:pt x="824" y="1215"/>
                  </a:cubicBezTo>
                  <a:cubicBezTo>
                    <a:pt x="812" y="1204"/>
                    <a:pt x="790" y="1193"/>
                    <a:pt x="779" y="1182"/>
                  </a:cubicBezTo>
                  <a:cubicBezTo>
                    <a:pt x="735" y="1137"/>
                    <a:pt x="701" y="1081"/>
                    <a:pt x="668" y="1037"/>
                  </a:cubicBezTo>
                  <a:cubicBezTo>
                    <a:pt x="660" y="1029"/>
                    <a:pt x="647" y="1021"/>
                    <a:pt x="636" y="1021"/>
                  </a:cubicBezTo>
                  <a:cubicBezTo>
                    <a:pt x="631" y="1021"/>
                    <a:pt x="627" y="1023"/>
                    <a:pt x="624" y="1026"/>
                  </a:cubicBezTo>
                  <a:cubicBezTo>
                    <a:pt x="612" y="1026"/>
                    <a:pt x="601" y="1037"/>
                    <a:pt x="601" y="1059"/>
                  </a:cubicBezTo>
                  <a:cubicBezTo>
                    <a:pt x="634" y="1115"/>
                    <a:pt x="668" y="1182"/>
                    <a:pt x="723" y="1226"/>
                  </a:cubicBezTo>
                  <a:cubicBezTo>
                    <a:pt x="723" y="1230"/>
                    <a:pt x="723" y="1233"/>
                    <a:pt x="724" y="1235"/>
                  </a:cubicBezTo>
                  <a:lnTo>
                    <a:pt x="724" y="1235"/>
                  </a:lnTo>
                  <a:cubicBezTo>
                    <a:pt x="716" y="1231"/>
                    <a:pt x="709" y="1226"/>
                    <a:pt x="701" y="1226"/>
                  </a:cubicBezTo>
                  <a:lnTo>
                    <a:pt x="701" y="1215"/>
                  </a:lnTo>
                  <a:cubicBezTo>
                    <a:pt x="690" y="1215"/>
                    <a:pt x="690" y="1215"/>
                    <a:pt x="679" y="1204"/>
                  </a:cubicBezTo>
                  <a:cubicBezTo>
                    <a:pt x="679" y="1193"/>
                    <a:pt x="668" y="1193"/>
                    <a:pt x="646" y="1193"/>
                  </a:cubicBezTo>
                  <a:cubicBezTo>
                    <a:pt x="646" y="1182"/>
                    <a:pt x="646" y="1182"/>
                    <a:pt x="634" y="1182"/>
                  </a:cubicBezTo>
                  <a:cubicBezTo>
                    <a:pt x="601" y="1148"/>
                    <a:pt x="579" y="1115"/>
                    <a:pt x="557" y="1071"/>
                  </a:cubicBezTo>
                  <a:cubicBezTo>
                    <a:pt x="557" y="1048"/>
                    <a:pt x="545" y="1026"/>
                    <a:pt x="535" y="1004"/>
                  </a:cubicBezTo>
                  <a:cubicBezTo>
                    <a:pt x="535" y="992"/>
                    <a:pt x="523" y="982"/>
                    <a:pt x="523" y="982"/>
                  </a:cubicBezTo>
                  <a:lnTo>
                    <a:pt x="523" y="960"/>
                  </a:lnTo>
                  <a:cubicBezTo>
                    <a:pt x="532" y="933"/>
                    <a:pt x="508" y="908"/>
                    <a:pt x="480" y="908"/>
                  </a:cubicBezTo>
                  <a:cubicBezTo>
                    <a:pt x="472" y="908"/>
                    <a:pt x="464" y="910"/>
                    <a:pt x="456" y="915"/>
                  </a:cubicBezTo>
                  <a:cubicBezTo>
                    <a:pt x="412" y="926"/>
                    <a:pt x="424" y="970"/>
                    <a:pt x="434" y="1004"/>
                  </a:cubicBezTo>
                  <a:cubicBezTo>
                    <a:pt x="446" y="1026"/>
                    <a:pt x="456" y="1059"/>
                    <a:pt x="456" y="1081"/>
                  </a:cubicBezTo>
                  <a:cubicBezTo>
                    <a:pt x="451" y="1076"/>
                    <a:pt x="443" y="1073"/>
                    <a:pt x="435" y="1073"/>
                  </a:cubicBezTo>
                  <a:cubicBezTo>
                    <a:pt x="426" y="1073"/>
                    <a:pt x="418" y="1076"/>
                    <a:pt x="412" y="1081"/>
                  </a:cubicBezTo>
                  <a:lnTo>
                    <a:pt x="401" y="1081"/>
                  </a:lnTo>
                  <a:cubicBezTo>
                    <a:pt x="401" y="1081"/>
                    <a:pt x="401" y="1071"/>
                    <a:pt x="390" y="1071"/>
                  </a:cubicBezTo>
                  <a:lnTo>
                    <a:pt x="390" y="1059"/>
                  </a:lnTo>
                  <a:lnTo>
                    <a:pt x="379" y="1048"/>
                  </a:lnTo>
                  <a:cubicBezTo>
                    <a:pt x="379" y="1026"/>
                    <a:pt x="367" y="1015"/>
                    <a:pt x="357" y="992"/>
                  </a:cubicBezTo>
                  <a:cubicBezTo>
                    <a:pt x="345" y="960"/>
                    <a:pt x="345" y="937"/>
                    <a:pt x="345" y="893"/>
                  </a:cubicBezTo>
                  <a:cubicBezTo>
                    <a:pt x="345" y="867"/>
                    <a:pt x="320" y="855"/>
                    <a:pt x="294" y="855"/>
                  </a:cubicBezTo>
                  <a:cubicBezTo>
                    <a:pt x="285" y="855"/>
                    <a:pt x="276" y="856"/>
                    <a:pt x="268" y="859"/>
                  </a:cubicBezTo>
                  <a:lnTo>
                    <a:pt x="268" y="848"/>
                  </a:lnTo>
                  <a:cubicBezTo>
                    <a:pt x="268" y="848"/>
                    <a:pt x="256" y="837"/>
                    <a:pt x="256" y="826"/>
                  </a:cubicBezTo>
                  <a:lnTo>
                    <a:pt x="256" y="826"/>
                  </a:lnTo>
                  <a:cubicBezTo>
                    <a:pt x="262" y="829"/>
                    <a:pt x="268" y="830"/>
                    <a:pt x="274" y="830"/>
                  </a:cubicBezTo>
                  <a:cubicBezTo>
                    <a:pt x="293" y="830"/>
                    <a:pt x="312" y="818"/>
                    <a:pt x="312" y="792"/>
                  </a:cubicBezTo>
                  <a:cubicBezTo>
                    <a:pt x="323" y="748"/>
                    <a:pt x="312" y="703"/>
                    <a:pt x="312" y="670"/>
                  </a:cubicBezTo>
                  <a:cubicBezTo>
                    <a:pt x="312" y="626"/>
                    <a:pt x="323" y="581"/>
                    <a:pt x="323" y="537"/>
                  </a:cubicBezTo>
                  <a:cubicBezTo>
                    <a:pt x="335" y="525"/>
                    <a:pt x="335" y="503"/>
                    <a:pt x="335" y="492"/>
                  </a:cubicBezTo>
                  <a:cubicBezTo>
                    <a:pt x="357" y="492"/>
                    <a:pt x="390" y="492"/>
                    <a:pt x="390" y="470"/>
                  </a:cubicBezTo>
                  <a:cubicBezTo>
                    <a:pt x="424" y="436"/>
                    <a:pt x="434" y="403"/>
                    <a:pt x="456" y="370"/>
                  </a:cubicBezTo>
                  <a:cubicBezTo>
                    <a:pt x="468" y="337"/>
                    <a:pt x="490" y="314"/>
                    <a:pt x="501" y="292"/>
                  </a:cubicBezTo>
                  <a:lnTo>
                    <a:pt x="501" y="292"/>
                  </a:lnTo>
                  <a:cubicBezTo>
                    <a:pt x="490" y="325"/>
                    <a:pt x="479" y="359"/>
                    <a:pt x="479" y="392"/>
                  </a:cubicBezTo>
                  <a:cubicBezTo>
                    <a:pt x="479" y="414"/>
                    <a:pt x="490" y="426"/>
                    <a:pt x="501" y="426"/>
                  </a:cubicBezTo>
                  <a:cubicBezTo>
                    <a:pt x="501" y="470"/>
                    <a:pt x="501" y="503"/>
                    <a:pt x="513" y="548"/>
                  </a:cubicBezTo>
                  <a:cubicBezTo>
                    <a:pt x="518" y="564"/>
                    <a:pt x="537" y="573"/>
                    <a:pt x="557" y="573"/>
                  </a:cubicBezTo>
                  <a:cubicBezTo>
                    <a:pt x="576" y="573"/>
                    <a:pt x="596" y="564"/>
                    <a:pt x="601" y="548"/>
                  </a:cubicBezTo>
                  <a:cubicBezTo>
                    <a:pt x="624" y="503"/>
                    <a:pt x="624" y="470"/>
                    <a:pt x="634" y="426"/>
                  </a:cubicBezTo>
                  <a:cubicBezTo>
                    <a:pt x="646" y="381"/>
                    <a:pt x="657" y="347"/>
                    <a:pt x="668" y="314"/>
                  </a:cubicBezTo>
                  <a:lnTo>
                    <a:pt x="735" y="214"/>
                  </a:lnTo>
                  <a:lnTo>
                    <a:pt x="746" y="203"/>
                  </a:lnTo>
                  <a:lnTo>
                    <a:pt x="713" y="270"/>
                  </a:lnTo>
                  <a:cubicBezTo>
                    <a:pt x="701" y="303"/>
                    <a:pt x="690" y="325"/>
                    <a:pt x="690" y="359"/>
                  </a:cubicBezTo>
                  <a:cubicBezTo>
                    <a:pt x="679" y="392"/>
                    <a:pt x="679" y="426"/>
                    <a:pt x="679" y="459"/>
                  </a:cubicBezTo>
                  <a:cubicBezTo>
                    <a:pt x="679" y="481"/>
                    <a:pt x="701" y="492"/>
                    <a:pt x="723" y="492"/>
                  </a:cubicBezTo>
                  <a:cubicBezTo>
                    <a:pt x="735" y="492"/>
                    <a:pt x="757" y="492"/>
                    <a:pt x="768" y="481"/>
                  </a:cubicBezTo>
                  <a:lnTo>
                    <a:pt x="768" y="559"/>
                  </a:lnTo>
                  <a:cubicBezTo>
                    <a:pt x="774" y="577"/>
                    <a:pt x="796" y="588"/>
                    <a:pt x="815" y="588"/>
                  </a:cubicBezTo>
                  <a:cubicBezTo>
                    <a:pt x="832" y="588"/>
                    <a:pt x="846" y="580"/>
                    <a:pt x="846" y="559"/>
                  </a:cubicBezTo>
                  <a:lnTo>
                    <a:pt x="846" y="448"/>
                  </a:lnTo>
                  <a:cubicBezTo>
                    <a:pt x="857" y="453"/>
                    <a:pt x="868" y="456"/>
                    <a:pt x="878" y="456"/>
                  </a:cubicBezTo>
                  <a:cubicBezTo>
                    <a:pt x="888" y="456"/>
                    <a:pt x="896" y="453"/>
                    <a:pt x="901" y="448"/>
                  </a:cubicBezTo>
                  <a:cubicBezTo>
                    <a:pt x="913" y="436"/>
                    <a:pt x="924" y="426"/>
                    <a:pt x="935" y="403"/>
                  </a:cubicBezTo>
                  <a:cubicBezTo>
                    <a:pt x="935" y="392"/>
                    <a:pt x="946" y="381"/>
                    <a:pt x="946" y="370"/>
                  </a:cubicBezTo>
                  <a:cubicBezTo>
                    <a:pt x="957" y="347"/>
                    <a:pt x="957" y="325"/>
                    <a:pt x="957" y="303"/>
                  </a:cubicBezTo>
                  <a:cubicBezTo>
                    <a:pt x="968" y="258"/>
                    <a:pt x="968" y="214"/>
                    <a:pt x="968" y="181"/>
                  </a:cubicBezTo>
                  <a:close/>
                  <a:moveTo>
                    <a:pt x="866" y="1"/>
                  </a:moveTo>
                  <a:cubicBezTo>
                    <a:pt x="852" y="1"/>
                    <a:pt x="838" y="1"/>
                    <a:pt x="824" y="3"/>
                  </a:cubicBezTo>
                  <a:cubicBezTo>
                    <a:pt x="679" y="25"/>
                    <a:pt x="535" y="70"/>
                    <a:pt x="401" y="147"/>
                  </a:cubicBezTo>
                  <a:cubicBezTo>
                    <a:pt x="390" y="147"/>
                    <a:pt x="367" y="147"/>
                    <a:pt x="357" y="159"/>
                  </a:cubicBezTo>
                  <a:cubicBezTo>
                    <a:pt x="345" y="169"/>
                    <a:pt x="335" y="169"/>
                    <a:pt x="323" y="181"/>
                  </a:cubicBezTo>
                  <a:cubicBezTo>
                    <a:pt x="179" y="270"/>
                    <a:pt x="68" y="448"/>
                    <a:pt x="12" y="604"/>
                  </a:cubicBezTo>
                  <a:cubicBezTo>
                    <a:pt x="1" y="626"/>
                    <a:pt x="23" y="648"/>
                    <a:pt x="45" y="648"/>
                  </a:cubicBezTo>
                  <a:cubicBezTo>
                    <a:pt x="51" y="651"/>
                    <a:pt x="57" y="652"/>
                    <a:pt x="63" y="652"/>
                  </a:cubicBezTo>
                  <a:cubicBezTo>
                    <a:pt x="79" y="652"/>
                    <a:pt x="93" y="642"/>
                    <a:pt x="101" y="626"/>
                  </a:cubicBezTo>
                  <a:lnTo>
                    <a:pt x="112" y="614"/>
                  </a:lnTo>
                  <a:lnTo>
                    <a:pt x="112" y="614"/>
                  </a:lnTo>
                  <a:cubicBezTo>
                    <a:pt x="101" y="670"/>
                    <a:pt x="101" y="715"/>
                    <a:pt x="101" y="759"/>
                  </a:cubicBezTo>
                  <a:cubicBezTo>
                    <a:pt x="101" y="814"/>
                    <a:pt x="90" y="871"/>
                    <a:pt x="101" y="915"/>
                  </a:cubicBezTo>
                  <a:cubicBezTo>
                    <a:pt x="101" y="937"/>
                    <a:pt x="120" y="948"/>
                    <a:pt x="141" y="948"/>
                  </a:cubicBezTo>
                  <a:cubicBezTo>
                    <a:pt x="162" y="948"/>
                    <a:pt x="184" y="937"/>
                    <a:pt x="190" y="915"/>
                  </a:cubicBezTo>
                  <a:lnTo>
                    <a:pt x="190" y="881"/>
                  </a:lnTo>
                  <a:lnTo>
                    <a:pt x="201" y="881"/>
                  </a:lnTo>
                  <a:cubicBezTo>
                    <a:pt x="212" y="893"/>
                    <a:pt x="223" y="893"/>
                    <a:pt x="234" y="893"/>
                  </a:cubicBezTo>
                  <a:cubicBezTo>
                    <a:pt x="223" y="982"/>
                    <a:pt x="256" y="1071"/>
                    <a:pt x="301" y="1137"/>
                  </a:cubicBezTo>
                  <a:lnTo>
                    <a:pt x="345" y="1182"/>
                  </a:lnTo>
                  <a:cubicBezTo>
                    <a:pt x="323" y="1182"/>
                    <a:pt x="301" y="1204"/>
                    <a:pt x="323" y="1226"/>
                  </a:cubicBezTo>
                  <a:cubicBezTo>
                    <a:pt x="456" y="1348"/>
                    <a:pt x="601" y="1437"/>
                    <a:pt x="790" y="1437"/>
                  </a:cubicBezTo>
                  <a:cubicBezTo>
                    <a:pt x="879" y="1427"/>
                    <a:pt x="980" y="1404"/>
                    <a:pt x="1069" y="1393"/>
                  </a:cubicBezTo>
                  <a:cubicBezTo>
                    <a:pt x="1113" y="1382"/>
                    <a:pt x="1168" y="1360"/>
                    <a:pt x="1213" y="1338"/>
                  </a:cubicBezTo>
                  <a:cubicBezTo>
                    <a:pt x="1269" y="1338"/>
                    <a:pt x="1324" y="1304"/>
                    <a:pt x="1368" y="1259"/>
                  </a:cubicBezTo>
                  <a:cubicBezTo>
                    <a:pt x="1413" y="1226"/>
                    <a:pt x="1457" y="1182"/>
                    <a:pt x="1502" y="1137"/>
                  </a:cubicBezTo>
                  <a:cubicBezTo>
                    <a:pt x="1580" y="1037"/>
                    <a:pt x="1647" y="937"/>
                    <a:pt x="1691" y="814"/>
                  </a:cubicBezTo>
                  <a:cubicBezTo>
                    <a:pt x="1705" y="788"/>
                    <a:pt x="1673" y="773"/>
                    <a:pt x="1642" y="773"/>
                  </a:cubicBezTo>
                  <a:cubicBezTo>
                    <a:pt x="1621" y="773"/>
                    <a:pt x="1600" y="779"/>
                    <a:pt x="1591" y="792"/>
                  </a:cubicBezTo>
                  <a:cubicBezTo>
                    <a:pt x="1569" y="859"/>
                    <a:pt x="1536" y="915"/>
                    <a:pt x="1502" y="970"/>
                  </a:cubicBezTo>
                  <a:lnTo>
                    <a:pt x="1502" y="948"/>
                  </a:lnTo>
                  <a:lnTo>
                    <a:pt x="1536" y="881"/>
                  </a:lnTo>
                  <a:cubicBezTo>
                    <a:pt x="1546" y="859"/>
                    <a:pt x="1558" y="837"/>
                    <a:pt x="1558" y="826"/>
                  </a:cubicBezTo>
                  <a:cubicBezTo>
                    <a:pt x="1580" y="782"/>
                    <a:pt x="1591" y="737"/>
                    <a:pt x="1613" y="703"/>
                  </a:cubicBezTo>
                  <a:cubicBezTo>
                    <a:pt x="1613" y="681"/>
                    <a:pt x="1602" y="670"/>
                    <a:pt x="1580" y="670"/>
                  </a:cubicBezTo>
                  <a:lnTo>
                    <a:pt x="1569" y="670"/>
                  </a:lnTo>
                  <a:cubicBezTo>
                    <a:pt x="1569" y="581"/>
                    <a:pt x="1558" y="492"/>
                    <a:pt x="1546" y="403"/>
                  </a:cubicBezTo>
                  <a:cubicBezTo>
                    <a:pt x="1546" y="392"/>
                    <a:pt x="1558" y="381"/>
                    <a:pt x="1546" y="381"/>
                  </a:cubicBezTo>
                  <a:cubicBezTo>
                    <a:pt x="1546" y="370"/>
                    <a:pt x="1536" y="359"/>
                    <a:pt x="1536" y="347"/>
                  </a:cubicBezTo>
                  <a:lnTo>
                    <a:pt x="1524" y="347"/>
                  </a:lnTo>
                  <a:lnTo>
                    <a:pt x="1524" y="337"/>
                  </a:lnTo>
                  <a:cubicBezTo>
                    <a:pt x="1524" y="314"/>
                    <a:pt x="1514" y="314"/>
                    <a:pt x="1491" y="314"/>
                  </a:cubicBezTo>
                  <a:cubicBezTo>
                    <a:pt x="1491" y="303"/>
                    <a:pt x="1480" y="292"/>
                    <a:pt x="1469" y="292"/>
                  </a:cubicBezTo>
                  <a:lnTo>
                    <a:pt x="1391" y="214"/>
                  </a:lnTo>
                  <a:cubicBezTo>
                    <a:pt x="1380" y="214"/>
                    <a:pt x="1380" y="203"/>
                    <a:pt x="1380" y="203"/>
                  </a:cubicBezTo>
                  <a:cubicBezTo>
                    <a:pt x="1380" y="192"/>
                    <a:pt x="1380" y="192"/>
                    <a:pt x="1368" y="181"/>
                  </a:cubicBezTo>
                  <a:cubicBezTo>
                    <a:pt x="1313" y="103"/>
                    <a:pt x="1213" y="80"/>
                    <a:pt x="1124" y="47"/>
                  </a:cubicBezTo>
                  <a:cubicBezTo>
                    <a:pt x="1038" y="28"/>
                    <a:pt x="952" y="1"/>
                    <a:pt x="8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39" name="Google Shape;17939;p24"/>
            <p:cNvSpPr/>
            <p:nvPr/>
          </p:nvSpPr>
          <p:spPr>
            <a:xfrm flipH="1">
              <a:off x="838128" y="244065"/>
              <a:ext cx="9923" cy="7261"/>
            </a:xfrm>
            <a:custGeom>
              <a:avLst/>
              <a:gdLst/>
              <a:ahLst/>
              <a:cxnLst/>
              <a:rect l="l" t="t" r="r" b="b"/>
              <a:pathLst>
                <a:path w="123" h="90" extrusionOk="0">
                  <a:moveTo>
                    <a:pt x="33" y="1"/>
                  </a:moveTo>
                  <a:cubicBezTo>
                    <a:pt x="33" y="1"/>
                    <a:pt x="22" y="1"/>
                    <a:pt x="22" y="12"/>
                  </a:cubicBezTo>
                  <a:cubicBezTo>
                    <a:pt x="11" y="12"/>
                    <a:pt x="11" y="12"/>
                    <a:pt x="11" y="23"/>
                  </a:cubicBezTo>
                  <a:cubicBezTo>
                    <a:pt x="0" y="23"/>
                    <a:pt x="0" y="34"/>
                    <a:pt x="0" y="34"/>
                  </a:cubicBezTo>
                  <a:cubicBezTo>
                    <a:pt x="0" y="34"/>
                    <a:pt x="0" y="45"/>
                    <a:pt x="11" y="45"/>
                  </a:cubicBezTo>
                  <a:cubicBezTo>
                    <a:pt x="11" y="57"/>
                    <a:pt x="11" y="57"/>
                    <a:pt x="22" y="57"/>
                  </a:cubicBezTo>
                  <a:cubicBezTo>
                    <a:pt x="22" y="67"/>
                    <a:pt x="33" y="67"/>
                    <a:pt x="33" y="67"/>
                  </a:cubicBezTo>
                  <a:cubicBezTo>
                    <a:pt x="45" y="67"/>
                    <a:pt x="45" y="67"/>
                    <a:pt x="45" y="79"/>
                  </a:cubicBezTo>
                  <a:lnTo>
                    <a:pt x="67" y="79"/>
                  </a:lnTo>
                  <a:lnTo>
                    <a:pt x="67" y="89"/>
                  </a:lnTo>
                  <a:lnTo>
                    <a:pt x="111" y="89"/>
                  </a:lnTo>
                  <a:lnTo>
                    <a:pt x="111" y="79"/>
                  </a:lnTo>
                  <a:lnTo>
                    <a:pt x="122" y="79"/>
                  </a:lnTo>
                  <a:lnTo>
                    <a:pt x="122" y="67"/>
                  </a:lnTo>
                  <a:lnTo>
                    <a:pt x="122" y="57"/>
                  </a:lnTo>
                  <a:lnTo>
                    <a:pt x="122" y="45"/>
                  </a:lnTo>
                  <a:lnTo>
                    <a:pt x="111" y="34"/>
                  </a:lnTo>
                  <a:lnTo>
                    <a:pt x="111" y="23"/>
                  </a:lnTo>
                  <a:lnTo>
                    <a:pt x="100" y="23"/>
                  </a:lnTo>
                  <a:cubicBezTo>
                    <a:pt x="100" y="12"/>
                    <a:pt x="100" y="12"/>
                    <a:pt x="89" y="12"/>
                  </a:cubicBezTo>
                  <a:lnTo>
                    <a:pt x="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40" name="Google Shape;17940;p24"/>
            <p:cNvSpPr/>
            <p:nvPr/>
          </p:nvSpPr>
          <p:spPr>
            <a:xfrm flipH="1">
              <a:off x="821106" y="237853"/>
              <a:ext cx="9036" cy="8068"/>
            </a:xfrm>
            <a:custGeom>
              <a:avLst/>
              <a:gdLst/>
              <a:ahLst/>
              <a:cxnLst/>
              <a:rect l="l" t="t" r="r" b="b"/>
              <a:pathLst>
                <a:path w="112" h="100" extrusionOk="0">
                  <a:moveTo>
                    <a:pt x="45" y="0"/>
                  </a:moveTo>
                  <a:cubicBezTo>
                    <a:pt x="45" y="0"/>
                    <a:pt x="34" y="0"/>
                    <a:pt x="23" y="11"/>
                  </a:cubicBezTo>
                  <a:lnTo>
                    <a:pt x="11" y="11"/>
                  </a:lnTo>
                  <a:cubicBezTo>
                    <a:pt x="11" y="22"/>
                    <a:pt x="1" y="22"/>
                    <a:pt x="1" y="33"/>
                  </a:cubicBezTo>
                  <a:lnTo>
                    <a:pt x="1" y="45"/>
                  </a:lnTo>
                  <a:cubicBezTo>
                    <a:pt x="1" y="55"/>
                    <a:pt x="1" y="55"/>
                    <a:pt x="11" y="67"/>
                  </a:cubicBezTo>
                  <a:lnTo>
                    <a:pt x="23" y="78"/>
                  </a:lnTo>
                  <a:cubicBezTo>
                    <a:pt x="23" y="89"/>
                    <a:pt x="34" y="89"/>
                    <a:pt x="34" y="89"/>
                  </a:cubicBezTo>
                  <a:lnTo>
                    <a:pt x="45" y="89"/>
                  </a:lnTo>
                  <a:lnTo>
                    <a:pt x="45" y="100"/>
                  </a:lnTo>
                  <a:lnTo>
                    <a:pt x="90" y="100"/>
                  </a:lnTo>
                  <a:lnTo>
                    <a:pt x="100" y="89"/>
                  </a:lnTo>
                  <a:cubicBezTo>
                    <a:pt x="112" y="89"/>
                    <a:pt x="112" y="78"/>
                    <a:pt x="112" y="78"/>
                  </a:cubicBezTo>
                  <a:lnTo>
                    <a:pt x="112" y="55"/>
                  </a:lnTo>
                  <a:lnTo>
                    <a:pt x="112" y="45"/>
                  </a:lnTo>
                  <a:lnTo>
                    <a:pt x="112" y="33"/>
                  </a:lnTo>
                  <a:lnTo>
                    <a:pt x="100" y="22"/>
                  </a:lnTo>
                  <a:lnTo>
                    <a:pt x="90" y="11"/>
                  </a:lnTo>
                  <a:cubicBezTo>
                    <a:pt x="78" y="11"/>
                    <a:pt x="78" y="0"/>
                    <a:pt x="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41" name="Google Shape;17941;p24"/>
            <p:cNvSpPr/>
            <p:nvPr/>
          </p:nvSpPr>
          <p:spPr>
            <a:xfrm flipH="1">
              <a:off x="795935" y="229705"/>
              <a:ext cx="8229" cy="5486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57" y="1"/>
                  </a:moveTo>
                  <a:cubicBezTo>
                    <a:pt x="1" y="1"/>
                    <a:pt x="1" y="67"/>
                    <a:pt x="57" y="67"/>
                  </a:cubicBezTo>
                  <a:cubicBezTo>
                    <a:pt x="101" y="67"/>
                    <a:pt x="101" y="1"/>
                    <a:pt x="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42" name="Google Shape;17942;p24"/>
            <p:cNvSpPr/>
            <p:nvPr/>
          </p:nvSpPr>
          <p:spPr>
            <a:xfrm flipH="1">
              <a:off x="818443" y="252375"/>
              <a:ext cx="9036" cy="8874"/>
            </a:xfrm>
            <a:custGeom>
              <a:avLst/>
              <a:gdLst/>
              <a:ahLst/>
              <a:cxnLst/>
              <a:rect l="l" t="t" r="r" b="b"/>
              <a:pathLst>
                <a:path w="112" h="110" extrusionOk="0">
                  <a:moveTo>
                    <a:pt x="67" y="1"/>
                  </a:moveTo>
                  <a:cubicBezTo>
                    <a:pt x="65" y="1"/>
                    <a:pt x="62" y="3"/>
                    <a:pt x="57" y="9"/>
                  </a:cubicBezTo>
                  <a:lnTo>
                    <a:pt x="45" y="9"/>
                  </a:lnTo>
                  <a:cubicBezTo>
                    <a:pt x="34" y="9"/>
                    <a:pt x="34" y="9"/>
                    <a:pt x="34" y="20"/>
                  </a:cubicBezTo>
                  <a:cubicBezTo>
                    <a:pt x="23" y="31"/>
                    <a:pt x="12" y="43"/>
                    <a:pt x="12" y="53"/>
                  </a:cubicBezTo>
                  <a:cubicBezTo>
                    <a:pt x="1" y="53"/>
                    <a:pt x="1" y="65"/>
                    <a:pt x="1" y="65"/>
                  </a:cubicBezTo>
                  <a:lnTo>
                    <a:pt x="1" y="75"/>
                  </a:lnTo>
                  <a:cubicBezTo>
                    <a:pt x="12" y="87"/>
                    <a:pt x="12" y="87"/>
                    <a:pt x="12" y="98"/>
                  </a:cubicBezTo>
                  <a:lnTo>
                    <a:pt x="34" y="98"/>
                  </a:lnTo>
                  <a:cubicBezTo>
                    <a:pt x="34" y="109"/>
                    <a:pt x="45" y="109"/>
                    <a:pt x="57" y="109"/>
                  </a:cubicBezTo>
                  <a:cubicBezTo>
                    <a:pt x="57" y="109"/>
                    <a:pt x="67" y="109"/>
                    <a:pt x="67" y="98"/>
                  </a:cubicBezTo>
                  <a:lnTo>
                    <a:pt x="90" y="98"/>
                  </a:lnTo>
                  <a:cubicBezTo>
                    <a:pt x="90" y="87"/>
                    <a:pt x="101" y="87"/>
                    <a:pt x="101" y="75"/>
                  </a:cubicBezTo>
                  <a:cubicBezTo>
                    <a:pt x="101" y="65"/>
                    <a:pt x="112" y="53"/>
                    <a:pt x="112" y="43"/>
                  </a:cubicBezTo>
                  <a:lnTo>
                    <a:pt x="112" y="31"/>
                  </a:lnTo>
                  <a:lnTo>
                    <a:pt x="112" y="20"/>
                  </a:lnTo>
                  <a:lnTo>
                    <a:pt x="101" y="9"/>
                  </a:lnTo>
                  <a:lnTo>
                    <a:pt x="79" y="9"/>
                  </a:lnTo>
                  <a:cubicBezTo>
                    <a:pt x="73" y="3"/>
                    <a:pt x="70" y="1"/>
                    <a:pt x="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43" name="Google Shape;17943;p24"/>
            <p:cNvSpPr/>
            <p:nvPr/>
          </p:nvSpPr>
          <p:spPr>
            <a:xfrm flipH="1">
              <a:off x="826430" y="264718"/>
              <a:ext cx="8229" cy="5486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57" y="1"/>
                  </a:moveTo>
                  <a:cubicBezTo>
                    <a:pt x="1" y="1"/>
                    <a:pt x="1" y="68"/>
                    <a:pt x="57" y="68"/>
                  </a:cubicBezTo>
                  <a:cubicBezTo>
                    <a:pt x="101" y="68"/>
                    <a:pt x="101" y="1"/>
                    <a:pt x="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44" name="Google Shape;17944;p24"/>
            <p:cNvSpPr/>
            <p:nvPr/>
          </p:nvSpPr>
          <p:spPr>
            <a:xfrm flipH="1">
              <a:off x="839016" y="195821"/>
              <a:ext cx="50341" cy="42032"/>
            </a:xfrm>
            <a:custGeom>
              <a:avLst/>
              <a:gdLst/>
              <a:ahLst/>
              <a:cxnLst/>
              <a:rect l="l" t="t" r="r" b="b"/>
              <a:pathLst>
                <a:path w="624" h="521" extrusionOk="0">
                  <a:moveTo>
                    <a:pt x="573" y="1"/>
                  </a:moveTo>
                  <a:cubicBezTo>
                    <a:pt x="568" y="1"/>
                    <a:pt x="562" y="4"/>
                    <a:pt x="557" y="9"/>
                  </a:cubicBezTo>
                  <a:cubicBezTo>
                    <a:pt x="545" y="9"/>
                    <a:pt x="534" y="20"/>
                    <a:pt x="534" y="32"/>
                  </a:cubicBezTo>
                  <a:cubicBezTo>
                    <a:pt x="534" y="42"/>
                    <a:pt x="523" y="42"/>
                    <a:pt x="523" y="54"/>
                  </a:cubicBezTo>
                  <a:lnTo>
                    <a:pt x="523" y="65"/>
                  </a:lnTo>
                  <a:cubicBezTo>
                    <a:pt x="523" y="54"/>
                    <a:pt x="512" y="54"/>
                    <a:pt x="512" y="54"/>
                  </a:cubicBezTo>
                  <a:lnTo>
                    <a:pt x="490" y="54"/>
                  </a:lnTo>
                  <a:cubicBezTo>
                    <a:pt x="490" y="42"/>
                    <a:pt x="478" y="32"/>
                    <a:pt x="468" y="20"/>
                  </a:cubicBezTo>
                  <a:cubicBezTo>
                    <a:pt x="445" y="20"/>
                    <a:pt x="423" y="20"/>
                    <a:pt x="412" y="32"/>
                  </a:cubicBezTo>
                  <a:cubicBezTo>
                    <a:pt x="389" y="32"/>
                    <a:pt x="367" y="32"/>
                    <a:pt x="357" y="42"/>
                  </a:cubicBezTo>
                  <a:cubicBezTo>
                    <a:pt x="300" y="87"/>
                    <a:pt x="245" y="143"/>
                    <a:pt x="201" y="198"/>
                  </a:cubicBezTo>
                  <a:cubicBezTo>
                    <a:pt x="189" y="210"/>
                    <a:pt x="179" y="220"/>
                    <a:pt x="179" y="243"/>
                  </a:cubicBezTo>
                  <a:cubicBezTo>
                    <a:pt x="167" y="232"/>
                    <a:pt x="167" y="220"/>
                    <a:pt x="156" y="220"/>
                  </a:cubicBezTo>
                  <a:cubicBezTo>
                    <a:pt x="147" y="216"/>
                    <a:pt x="136" y="213"/>
                    <a:pt x="126" y="213"/>
                  </a:cubicBezTo>
                  <a:cubicBezTo>
                    <a:pt x="110" y="213"/>
                    <a:pt x="96" y="219"/>
                    <a:pt x="90" y="232"/>
                  </a:cubicBezTo>
                  <a:cubicBezTo>
                    <a:pt x="67" y="265"/>
                    <a:pt x="34" y="309"/>
                    <a:pt x="23" y="354"/>
                  </a:cubicBezTo>
                  <a:cubicBezTo>
                    <a:pt x="11" y="376"/>
                    <a:pt x="11" y="398"/>
                    <a:pt x="11" y="421"/>
                  </a:cubicBezTo>
                  <a:cubicBezTo>
                    <a:pt x="1" y="443"/>
                    <a:pt x="1" y="465"/>
                    <a:pt x="11" y="487"/>
                  </a:cubicBezTo>
                  <a:cubicBezTo>
                    <a:pt x="11" y="510"/>
                    <a:pt x="34" y="521"/>
                    <a:pt x="56" y="521"/>
                  </a:cubicBezTo>
                  <a:cubicBezTo>
                    <a:pt x="78" y="521"/>
                    <a:pt x="100" y="510"/>
                    <a:pt x="100" y="487"/>
                  </a:cubicBezTo>
                  <a:lnTo>
                    <a:pt x="100" y="454"/>
                  </a:lnTo>
                  <a:lnTo>
                    <a:pt x="112" y="443"/>
                  </a:lnTo>
                  <a:lnTo>
                    <a:pt x="112" y="432"/>
                  </a:lnTo>
                  <a:lnTo>
                    <a:pt x="112" y="421"/>
                  </a:lnTo>
                  <a:lnTo>
                    <a:pt x="112" y="410"/>
                  </a:lnTo>
                  <a:lnTo>
                    <a:pt x="112" y="398"/>
                  </a:lnTo>
                  <a:cubicBezTo>
                    <a:pt x="119" y="407"/>
                    <a:pt x="139" y="414"/>
                    <a:pt x="153" y="414"/>
                  </a:cubicBezTo>
                  <a:cubicBezTo>
                    <a:pt x="159" y="414"/>
                    <a:pt x="164" y="413"/>
                    <a:pt x="167" y="410"/>
                  </a:cubicBezTo>
                  <a:lnTo>
                    <a:pt x="211" y="365"/>
                  </a:lnTo>
                  <a:cubicBezTo>
                    <a:pt x="211" y="354"/>
                    <a:pt x="223" y="332"/>
                    <a:pt x="234" y="321"/>
                  </a:cubicBezTo>
                  <a:cubicBezTo>
                    <a:pt x="245" y="287"/>
                    <a:pt x="268" y="265"/>
                    <a:pt x="290" y="232"/>
                  </a:cubicBezTo>
                  <a:cubicBezTo>
                    <a:pt x="312" y="210"/>
                    <a:pt x="334" y="176"/>
                    <a:pt x="357" y="154"/>
                  </a:cubicBezTo>
                  <a:lnTo>
                    <a:pt x="357" y="187"/>
                  </a:lnTo>
                  <a:cubicBezTo>
                    <a:pt x="357" y="210"/>
                    <a:pt x="357" y="220"/>
                    <a:pt x="367" y="243"/>
                  </a:cubicBezTo>
                  <a:cubicBezTo>
                    <a:pt x="367" y="254"/>
                    <a:pt x="379" y="254"/>
                    <a:pt x="379" y="254"/>
                  </a:cubicBezTo>
                  <a:cubicBezTo>
                    <a:pt x="379" y="265"/>
                    <a:pt x="389" y="276"/>
                    <a:pt x="389" y="276"/>
                  </a:cubicBezTo>
                  <a:cubicBezTo>
                    <a:pt x="389" y="296"/>
                    <a:pt x="408" y="307"/>
                    <a:pt x="426" y="307"/>
                  </a:cubicBezTo>
                  <a:cubicBezTo>
                    <a:pt x="439" y="307"/>
                    <a:pt x="452" y="301"/>
                    <a:pt x="456" y="287"/>
                  </a:cubicBezTo>
                  <a:cubicBezTo>
                    <a:pt x="468" y="276"/>
                    <a:pt x="468" y="265"/>
                    <a:pt x="468" y="265"/>
                  </a:cubicBezTo>
                  <a:cubicBezTo>
                    <a:pt x="478" y="254"/>
                    <a:pt x="478" y="243"/>
                    <a:pt x="478" y="232"/>
                  </a:cubicBezTo>
                  <a:cubicBezTo>
                    <a:pt x="478" y="220"/>
                    <a:pt x="490" y="198"/>
                    <a:pt x="490" y="187"/>
                  </a:cubicBezTo>
                  <a:cubicBezTo>
                    <a:pt x="501" y="154"/>
                    <a:pt x="512" y="131"/>
                    <a:pt x="523" y="98"/>
                  </a:cubicBezTo>
                  <a:cubicBezTo>
                    <a:pt x="523" y="109"/>
                    <a:pt x="534" y="109"/>
                    <a:pt x="534" y="109"/>
                  </a:cubicBezTo>
                  <a:lnTo>
                    <a:pt x="545" y="121"/>
                  </a:lnTo>
                  <a:lnTo>
                    <a:pt x="579" y="121"/>
                  </a:lnTo>
                  <a:lnTo>
                    <a:pt x="590" y="109"/>
                  </a:lnTo>
                  <a:cubicBezTo>
                    <a:pt x="601" y="109"/>
                    <a:pt x="601" y="98"/>
                    <a:pt x="601" y="98"/>
                  </a:cubicBezTo>
                  <a:lnTo>
                    <a:pt x="612" y="87"/>
                  </a:lnTo>
                  <a:lnTo>
                    <a:pt x="612" y="76"/>
                  </a:lnTo>
                  <a:cubicBezTo>
                    <a:pt x="612" y="65"/>
                    <a:pt x="623" y="54"/>
                    <a:pt x="623" y="42"/>
                  </a:cubicBezTo>
                  <a:lnTo>
                    <a:pt x="623" y="32"/>
                  </a:lnTo>
                  <a:cubicBezTo>
                    <a:pt x="623" y="32"/>
                    <a:pt x="623" y="20"/>
                    <a:pt x="612" y="20"/>
                  </a:cubicBezTo>
                  <a:cubicBezTo>
                    <a:pt x="612" y="20"/>
                    <a:pt x="612" y="9"/>
                    <a:pt x="601" y="9"/>
                  </a:cubicBezTo>
                  <a:lnTo>
                    <a:pt x="590" y="9"/>
                  </a:lnTo>
                  <a:cubicBezTo>
                    <a:pt x="584" y="4"/>
                    <a:pt x="579" y="1"/>
                    <a:pt x="5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45" name="Google Shape;17945;p24"/>
            <p:cNvSpPr/>
            <p:nvPr/>
          </p:nvSpPr>
          <p:spPr>
            <a:xfrm flipH="1">
              <a:off x="826430" y="191142"/>
              <a:ext cx="11779" cy="26058"/>
            </a:xfrm>
            <a:custGeom>
              <a:avLst/>
              <a:gdLst/>
              <a:ahLst/>
              <a:cxnLst/>
              <a:rect l="l" t="t" r="r" b="b"/>
              <a:pathLst>
                <a:path w="146" h="323" extrusionOk="0">
                  <a:moveTo>
                    <a:pt x="45" y="1"/>
                  </a:moveTo>
                  <a:cubicBezTo>
                    <a:pt x="22" y="11"/>
                    <a:pt x="0" y="23"/>
                    <a:pt x="12" y="45"/>
                  </a:cubicBezTo>
                  <a:cubicBezTo>
                    <a:pt x="22" y="90"/>
                    <a:pt x="34" y="123"/>
                    <a:pt x="45" y="167"/>
                  </a:cubicBezTo>
                  <a:lnTo>
                    <a:pt x="45" y="234"/>
                  </a:lnTo>
                  <a:lnTo>
                    <a:pt x="45" y="268"/>
                  </a:lnTo>
                  <a:lnTo>
                    <a:pt x="45" y="301"/>
                  </a:lnTo>
                  <a:cubicBezTo>
                    <a:pt x="56" y="323"/>
                    <a:pt x="78" y="323"/>
                    <a:pt x="89" y="323"/>
                  </a:cubicBezTo>
                  <a:cubicBezTo>
                    <a:pt x="111" y="323"/>
                    <a:pt x="123" y="323"/>
                    <a:pt x="134" y="301"/>
                  </a:cubicBezTo>
                  <a:cubicBezTo>
                    <a:pt x="145" y="278"/>
                    <a:pt x="145" y="256"/>
                    <a:pt x="145" y="223"/>
                  </a:cubicBezTo>
                  <a:cubicBezTo>
                    <a:pt x="145" y="201"/>
                    <a:pt x="145" y="179"/>
                    <a:pt x="134" y="167"/>
                  </a:cubicBezTo>
                  <a:cubicBezTo>
                    <a:pt x="134" y="112"/>
                    <a:pt x="111" y="67"/>
                    <a:pt x="101" y="23"/>
                  </a:cubicBezTo>
                  <a:cubicBezTo>
                    <a:pt x="89" y="1"/>
                    <a:pt x="67" y="1"/>
                    <a:pt x="4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46" name="Google Shape;17946;p24"/>
            <p:cNvSpPr/>
            <p:nvPr/>
          </p:nvSpPr>
          <p:spPr>
            <a:xfrm flipH="1">
              <a:off x="813038" y="193804"/>
              <a:ext cx="13473" cy="18394"/>
            </a:xfrm>
            <a:custGeom>
              <a:avLst/>
              <a:gdLst/>
              <a:ahLst/>
              <a:cxnLst/>
              <a:rect l="l" t="t" r="r" b="b"/>
              <a:pathLst>
                <a:path w="167" h="228" extrusionOk="0">
                  <a:moveTo>
                    <a:pt x="33" y="1"/>
                  </a:moveTo>
                  <a:cubicBezTo>
                    <a:pt x="22" y="1"/>
                    <a:pt x="0" y="23"/>
                    <a:pt x="11" y="34"/>
                  </a:cubicBezTo>
                  <a:cubicBezTo>
                    <a:pt x="22" y="67"/>
                    <a:pt x="33" y="90"/>
                    <a:pt x="45" y="123"/>
                  </a:cubicBezTo>
                  <a:cubicBezTo>
                    <a:pt x="45" y="134"/>
                    <a:pt x="55" y="146"/>
                    <a:pt x="55" y="168"/>
                  </a:cubicBezTo>
                  <a:cubicBezTo>
                    <a:pt x="67" y="179"/>
                    <a:pt x="78" y="190"/>
                    <a:pt x="78" y="212"/>
                  </a:cubicBezTo>
                  <a:cubicBezTo>
                    <a:pt x="86" y="220"/>
                    <a:pt x="99" y="228"/>
                    <a:pt x="114" y="228"/>
                  </a:cubicBezTo>
                  <a:cubicBezTo>
                    <a:pt x="120" y="228"/>
                    <a:pt x="127" y="227"/>
                    <a:pt x="134" y="223"/>
                  </a:cubicBezTo>
                  <a:cubicBezTo>
                    <a:pt x="156" y="223"/>
                    <a:pt x="167" y="212"/>
                    <a:pt x="167" y="190"/>
                  </a:cubicBezTo>
                  <a:cubicBezTo>
                    <a:pt x="156" y="179"/>
                    <a:pt x="156" y="156"/>
                    <a:pt x="144" y="146"/>
                  </a:cubicBezTo>
                  <a:cubicBezTo>
                    <a:pt x="144" y="134"/>
                    <a:pt x="134" y="123"/>
                    <a:pt x="122" y="101"/>
                  </a:cubicBezTo>
                  <a:cubicBezTo>
                    <a:pt x="111" y="79"/>
                    <a:pt x="100" y="45"/>
                    <a:pt x="89" y="23"/>
                  </a:cubicBezTo>
                  <a:cubicBezTo>
                    <a:pt x="78" y="1"/>
                    <a:pt x="55" y="1"/>
                    <a:pt x="3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47" name="Google Shape;17947;p24"/>
            <p:cNvSpPr/>
            <p:nvPr/>
          </p:nvSpPr>
          <p:spPr>
            <a:xfrm flipH="1">
              <a:off x="773588" y="194772"/>
              <a:ext cx="40418" cy="48486"/>
            </a:xfrm>
            <a:custGeom>
              <a:avLst/>
              <a:gdLst/>
              <a:ahLst/>
              <a:cxnLst/>
              <a:rect l="l" t="t" r="r" b="b"/>
              <a:pathLst>
                <a:path w="501" h="601" extrusionOk="0">
                  <a:moveTo>
                    <a:pt x="68" y="0"/>
                  </a:moveTo>
                  <a:cubicBezTo>
                    <a:pt x="45" y="0"/>
                    <a:pt x="12" y="0"/>
                    <a:pt x="1" y="22"/>
                  </a:cubicBezTo>
                  <a:cubicBezTo>
                    <a:pt x="1" y="55"/>
                    <a:pt x="23" y="67"/>
                    <a:pt x="45" y="67"/>
                  </a:cubicBezTo>
                  <a:lnTo>
                    <a:pt x="34" y="67"/>
                  </a:lnTo>
                  <a:cubicBezTo>
                    <a:pt x="34" y="78"/>
                    <a:pt x="45" y="78"/>
                    <a:pt x="45" y="78"/>
                  </a:cubicBezTo>
                  <a:lnTo>
                    <a:pt x="56" y="89"/>
                  </a:lnTo>
                  <a:cubicBezTo>
                    <a:pt x="68" y="100"/>
                    <a:pt x="68" y="100"/>
                    <a:pt x="68" y="111"/>
                  </a:cubicBezTo>
                  <a:cubicBezTo>
                    <a:pt x="78" y="122"/>
                    <a:pt x="78" y="134"/>
                    <a:pt x="90" y="144"/>
                  </a:cubicBezTo>
                  <a:lnTo>
                    <a:pt x="123" y="211"/>
                  </a:lnTo>
                  <a:cubicBezTo>
                    <a:pt x="123" y="223"/>
                    <a:pt x="134" y="233"/>
                    <a:pt x="145" y="245"/>
                  </a:cubicBezTo>
                  <a:cubicBezTo>
                    <a:pt x="145" y="267"/>
                    <a:pt x="157" y="267"/>
                    <a:pt x="167" y="278"/>
                  </a:cubicBezTo>
                  <a:cubicBezTo>
                    <a:pt x="179" y="300"/>
                    <a:pt x="201" y="300"/>
                    <a:pt x="223" y="300"/>
                  </a:cubicBezTo>
                  <a:cubicBezTo>
                    <a:pt x="234" y="289"/>
                    <a:pt x="246" y="289"/>
                    <a:pt x="246" y="278"/>
                  </a:cubicBezTo>
                  <a:cubicBezTo>
                    <a:pt x="256" y="278"/>
                    <a:pt x="256" y="289"/>
                    <a:pt x="256" y="289"/>
                  </a:cubicBezTo>
                  <a:cubicBezTo>
                    <a:pt x="268" y="322"/>
                    <a:pt x="278" y="345"/>
                    <a:pt x="290" y="378"/>
                  </a:cubicBezTo>
                  <a:cubicBezTo>
                    <a:pt x="301" y="401"/>
                    <a:pt x="312" y="445"/>
                    <a:pt x="345" y="456"/>
                  </a:cubicBezTo>
                  <a:cubicBezTo>
                    <a:pt x="356" y="462"/>
                    <a:pt x="365" y="464"/>
                    <a:pt x="373" y="464"/>
                  </a:cubicBezTo>
                  <a:cubicBezTo>
                    <a:pt x="382" y="464"/>
                    <a:pt x="390" y="462"/>
                    <a:pt x="401" y="456"/>
                  </a:cubicBezTo>
                  <a:cubicBezTo>
                    <a:pt x="401" y="500"/>
                    <a:pt x="412" y="534"/>
                    <a:pt x="424" y="579"/>
                  </a:cubicBezTo>
                  <a:cubicBezTo>
                    <a:pt x="424" y="589"/>
                    <a:pt x="446" y="601"/>
                    <a:pt x="468" y="601"/>
                  </a:cubicBezTo>
                  <a:cubicBezTo>
                    <a:pt x="479" y="601"/>
                    <a:pt x="501" y="589"/>
                    <a:pt x="501" y="567"/>
                  </a:cubicBezTo>
                  <a:lnTo>
                    <a:pt x="501" y="523"/>
                  </a:lnTo>
                  <a:lnTo>
                    <a:pt x="501" y="478"/>
                  </a:lnTo>
                  <a:cubicBezTo>
                    <a:pt x="501" y="456"/>
                    <a:pt x="490" y="423"/>
                    <a:pt x="479" y="401"/>
                  </a:cubicBezTo>
                  <a:cubicBezTo>
                    <a:pt x="468" y="345"/>
                    <a:pt x="434" y="312"/>
                    <a:pt x="390" y="267"/>
                  </a:cubicBezTo>
                  <a:lnTo>
                    <a:pt x="357" y="267"/>
                  </a:lnTo>
                  <a:cubicBezTo>
                    <a:pt x="323" y="211"/>
                    <a:pt x="301" y="167"/>
                    <a:pt x="278" y="111"/>
                  </a:cubicBezTo>
                  <a:cubicBezTo>
                    <a:pt x="268" y="89"/>
                    <a:pt x="246" y="89"/>
                    <a:pt x="223" y="89"/>
                  </a:cubicBezTo>
                  <a:cubicBezTo>
                    <a:pt x="201" y="89"/>
                    <a:pt x="190" y="100"/>
                    <a:pt x="190" y="122"/>
                  </a:cubicBezTo>
                  <a:cubicBezTo>
                    <a:pt x="179" y="111"/>
                    <a:pt x="179" y="100"/>
                    <a:pt x="179" y="100"/>
                  </a:cubicBezTo>
                  <a:cubicBezTo>
                    <a:pt x="145" y="55"/>
                    <a:pt x="123" y="11"/>
                    <a:pt x="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48" name="Google Shape;17948;p24"/>
            <p:cNvSpPr/>
            <p:nvPr/>
          </p:nvSpPr>
          <p:spPr>
            <a:xfrm flipH="1">
              <a:off x="779800" y="261814"/>
              <a:ext cx="31544" cy="37998"/>
            </a:xfrm>
            <a:custGeom>
              <a:avLst/>
              <a:gdLst/>
              <a:ahLst/>
              <a:cxnLst/>
              <a:rect l="l" t="t" r="r" b="b"/>
              <a:pathLst>
                <a:path w="391" h="471" extrusionOk="0">
                  <a:moveTo>
                    <a:pt x="96" y="1"/>
                  </a:moveTo>
                  <a:cubicBezTo>
                    <a:pt x="76" y="1"/>
                    <a:pt x="57" y="9"/>
                    <a:pt x="57" y="25"/>
                  </a:cubicBezTo>
                  <a:lnTo>
                    <a:pt x="57" y="237"/>
                  </a:lnTo>
                  <a:cubicBezTo>
                    <a:pt x="57" y="270"/>
                    <a:pt x="68" y="304"/>
                    <a:pt x="68" y="337"/>
                  </a:cubicBezTo>
                  <a:cubicBezTo>
                    <a:pt x="68" y="370"/>
                    <a:pt x="57" y="393"/>
                    <a:pt x="57" y="415"/>
                  </a:cubicBezTo>
                  <a:lnTo>
                    <a:pt x="57" y="426"/>
                  </a:lnTo>
                  <a:cubicBezTo>
                    <a:pt x="45" y="426"/>
                    <a:pt x="45" y="415"/>
                    <a:pt x="35" y="415"/>
                  </a:cubicBezTo>
                  <a:cubicBezTo>
                    <a:pt x="1" y="415"/>
                    <a:pt x="1" y="470"/>
                    <a:pt x="35" y="470"/>
                  </a:cubicBezTo>
                  <a:cubicBezTo>
                    <a:pt x="57" y="470"/>
                    <a:pt x="68" y="459"/>
                    <a:pt x="68" y="448"/>
                  </a:cubicBezTo>
                  <a:lnTo>
                    <a:pt x="112" y="448"/>
                  </a:lnTo>
                  <a:cubicBezTo>
                    <a:pt x="112" y="448"/>
                    <a:pt x="112" y="437"/>
                    <a:pt x="124" y="437"/>
                  </a:cubicBezTo>
                  <a:cubicBezTo>
                    <a:pt x="124" y="437"/>
                    <a:pt x="124" y="448"/>
                    <a:pt x="134" y="448"/>
                  </a:cubicBezTo>
                  <a:cubicBezTo>
                    <a:pt x="146" y="448"/>
                    <a:pt x="168" y="448"/>
                    <a:pt x="179" y="437"/>
                  </a:cubicBezTo>
                  <a:lnTo>
                    <a:pt x="190" y="437"/>
                  </a:lnTo>
                  <a:cubicBezTo>
                    <a:pt x="201" y="437"/>
                    <a:pt x="201" y="437"/>
                    <a:pt x="213" y="426"/>
                  </a:cubicBezTo>
                  <a:cubicBezTo>
                    <a:pt x="223" y="426"/>
                    <a:pt x="245" y="426"/>
                    <a:pt x="245" y="415"/>
                  </a:cubicBezTo>
                  <a:cubicBezTo>
                    <a:pt x="290" y="348"/>
                    <a:pt x="334" y="292"/>
                    <a:pt x="379" y="237"/>
                  </a:cubicBezTo>
                  <a:cubicBezTo>
                    <a:pt x="391" y="225"/>
                    <a:pt x="379" y="203"/>
                    <a:pt x="368" y="203"/>
                  </a:cubicBezTo>
                  <a:cubicBezTo>
                    <a:pt x="362" y="198"/>
                    <a:pt x="354" y="195"/>
                    <a:pt x="346" y="195"/>
                  </a:cubicBezTo>
                  <a:cubicBezTo>
                    <a:pt x="337" y="195"/>
                    <a:pt x="329" y="198"/>
                    <a:pt x="324" y="203"/>
                  </a:cubicBezTo>
                  <a:cubicBezTo>
                    <a:pt x="324" y="192"/>
                    <a:pt x="312" y="192"/>
                    <a:pt x="312" y="192"/>
                  </a:cubicBezTo>
                  <a:cubicBezTo>
                    <a:pt x="305" y="189"/>
                    <a:pt x="299" y="187"/>
                    <a:pt x="293" y="187"/>
                  </a:cubicBezTo>
                  <a:cubicBezTo>
                    <a:pt x="283" y="187"/>
                    <a:pt x="275" y="192"/>
                    <a:pt x="268" y="192"/>
                  </a:cubicBezTo>
                  <a:cubicBezTo>
                    <a:pt x="245" y="203"/>
                    <a:pt x="235" y="225"/>
                    <a:pt x="213" y="248"/>
                  </a:cubicBezTo>
                  <a:lnTo>
                    <a:pt x="213" y="170"/>
                  </a:lnTo>
                  <a:cubicBezTo>
                    <a:pt x="213" y="148"/>
                    <a:pt x="179" y="136"/>
                    <a:pt x="157" y="136"/>
                  </a:cubicBezTo>
                  <a:lnTo>
                    <a:pt x="146" y="136"/>
                  </a:lnTo>
                  <a:cubicBezTo>
                    <a:pt x="146" y="104"/>
                    <a:pt x="134" y="70"/>
                    <a:pt x="134" y="25"/>
                  </a:cubicBezTo>
                  <a:cubicBezTo>
                    <a:pt x="134" y="9"/>
                    <a:pt x="115" y="1"/>
                    <a:pt x="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49" name="Google Shape;17949;p24"/>
            <p:cNvSpPr/>
            <p:nvPr/>
          </p:nvSpPr>
          <p:spPr>
            <a:xfrm flipH="1">
              <a:off x="820219" y="282789"/>
              <a:ext cx="51874" cy="25090"/>
            </a:xfrm>
            <a:custGeom>
              <a:avLst/>
              <a:gdLst/>
              <a:ahLst/>
              <a:cxnLst/>
              <a:rect l="l" t="t" r="r" b="b"/>
              <a:pathLst>
                <a:path w="643" h="311" extrusionOk="0">
                  <a:moveTo>
                    <a:pt x="46" y="1"/>
                  </a:moveTo>
                  <a:cubicBezTo>
                    <a:pt x="27" y="1"/>
                    <a:pt x="1" y="16"/>
                    <a:pt x="9" y="32"/>
                  </a:cubicBezTo>
                  <a:cubicBezTo>
                    <a:pt x="98" y="177"/>
                    <a:pt x="254" y="299"/>
                    <a:pt x="432" y="311"/>
                  </a:cubicBezTo>
                  <a:cubicBezTo>
                    <a:pt x="442" y="311"/>
                    <a:pt x="442" y="311"/>
                    <a:pt x="454" y="299"/>
                  </a:cubicBezTo>
                  <a:cubicBezTo>
                    <a:pt x="461" y="299"/>
                    <a:pt x="473" y="304"/>
                    <a:pt x="484" y="304"/>
                  </a:cubicBezTo>
                  <a:cubicBezTo>
                    <a:pt x="490" y="304"/>
                    <a:pt x="495" y="303"/>
                    <a:pt x="498" y="299"/>
                  </a:cubicBezTo>
                  <a:cubicBezTo>
                    <a:pt x="509" y="299"/>
                    <a:pt x="521" y="299"/>
                    <a:pt x="531" y="288"/>
                  </a:cubicBezTo>
                  <a:cubicBezTo>
                    <a:pt x="542" y="294"/>
                    <a:pt x="554" y="296"/>
                    <a:pt x="565" y="296"/>
                  </a:cubicBezTo>
                  <a:cubicBezTo>
                    <a:pt x="576" y="296"/>
                    <a:pt x="587" y="294"/>
                    <a:pt x="598" y="288"/>
                  </a:cubicBezTo>
                  <a:cubicBezTo>
                    <a:pt x="610" y="288"/>
                    <a:pt x="620" y="277"/>
                    <a:pt x="620" y="266"/>
                  </a:cubicBezTo>
                  <a:lnTo>
                    <a:pt x="620" y="244"/>
                  </a:lnTo>
                  <a:lnTo>
                    <a:pt x="620" y="232"/>
                  </a:lnTo>
                  <a:lnTo>
                    <a:pt x="632" y="222"/>
                  </a:lnTo>
                  <a:lnTo>
                    <a:pt x="643" y="210"/>
                  </a:lnTo>
                  <a:lnTo>
                    <a:pt x="643" y="199"/>
                  </a:lnTo>
                  <a:lnTo>
                    <a:pt x="632" y="188"/>
                  </a:lnTo>
                  <a:lnTo>
                    <a:pt x="632" y="177"/>
                  </a:lnTo>
                  <a:cubicBezTo>
                    <a:pt x="632" y="166"/>
                    <a:pt x="632" y="166"/>
                    <a:pt x="620" y="166"/>
                  </a:cubicBezTo>
                  <a:cubicBezTo>
                    <a:pt x="620" y="155"/>
                    <a:pt x="620" y="155"/>
                    <a:pt x="610" y="155"/>
                  </a:cubicBezTo>
                  <a:cubicBezTo>
                    <a:pt x="610" y="143"/>
                    <a:pt x="598" y="143"/>
                    <a:pt x="598" y="143"/>
                  </a:cubicBezTo>
                  <a:cubicBezTo>
                    <a:pt x="587" y="143"/>
                    <a:pt x="587" y="133"/>
                    <a:pt x="576" y="133"/>
                  </a:cubicBezTo>
                  <a:lnTo>
                    <a:pt x="565" y="143"/>
                  </a:lnTo>
                  <a:cubicBezTo>
                    <a:pt x="554" y="143"/>
                    <a:pt x="543" y="143"/>
                    <a:pt x="543" y="155"/>
                  </a:cubicBezTo>
                  <a:lnTo>
                    <a:pt x="531" y="155"/>
                  </a:lnTo>
                  <a:cubicBezTo>
                    <a:pt x="521" y="155"/>
                    <a:pt x="521" y="143"/>
                    <a:pt x="509" y="143"/>
                  </a:cubicBezTo>
                  <a:cubicBezTo>
                    <a:pt x="498" y="133"/>
                    <a:pt x="487" y="133"/>
                    <a:pt x="465" y="133"/>
                  </a:cubicBezTo>
                  <a:cubicBezTo>
                    <a:pt x="454" y="143"/>
                    <a:pt x="442" y="143"/>
                    <a:pt x="442" y="155"/>
                  </a:cubicBezTo>
                  <a:cubicBezTo>
                    <a:pt x="432" y="155"/>
                    <a:pt x="432" y="166"/>
                    <a:pt x="432" y="177"/>
                  </a:cubicBezTo>
                  <a:lnTo>
                    <a:pt x="409" y="177"/>
                  </a:lnTo>
                  <a:cubicBezTo>
                    <a:pt x="409" y="188"/>
                    <a:pt x="398" y="188"/>
                    <a:pt x="398" y="199"/>
                  </a:cubicBezTo>
                  <a:cubicBezTo>
                    <a:pt x="387" y="188"/>
                    <a:pt x="365" y="188"/>
                    <a:pt x="353" y="177"/>
                  </a:cubicBezTo>
                  <a:lnTo>
                    <a:pt x="343" y="177"/>
                  </a:lnTo>
                  <a:lnTo>
                    <a:pt x="343" y="166"/>
                  </a:lnTo>
                  <a:lnTo>
                    <a:pt x="331" y="166"/>
                  </a:lnTo>
                  <a:lnTo>
                    <a:pt x="309" y="143"/>
                  </a:lnTo>
                  <a:cubicBezTo>
                    <a:pt x="298" y="138"/>
                    <a:pt x="287" y="135"/>
                    <a:pt x="276" y="135"/>
                  </a:cubicBezTo>
                  <a:cubicBezTo>
                    <a:pt x="264" y="135"/>
                    <a:pt x="253" y="138"/>
                    <a:pt x="242" y="143"/>
                  </a:cubicBezTo>
                  <a:cubicBezTo>
                    <a:pt x="231" y="155"/>
                    <a:pt x="231" y="166"/>
                    <a:pt x="242" y="177"/>
                  </a:cubicBezTo>
                  <a:lnTo>
                    <a:pt x="231" y="177"/>
                  </a:lnTo>
                  <a:cubicBezTo>
                    <a:pt x="165" y="133"/>
                    <a:pt x="109" y="77"/>
                    <a:pt x="64" y="10"/>
                  </a:cubicBezTo>
                  <a:cubicBezTo>
                    <a:pt x="61" y="3"/>
                    <a:pt x="54" y="1"/>
                    <a:pt x="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50" name="Google Shape;17950;p24"/>
            <p:cNvSpPr/>
            <p:nvPr/>
          </p:nvSpPr>
          <p:spPr>
            <a:xfrm flipH="1">
              <a:off x="815700" y="297069"/>
              <a:ext cx="1856" cy="1856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11" y="0"/>
                  </a:moveTo>
                  <a:cubicBezTo>
                    <a:pt x="0" y="0"/>
                    <a:pt x="0" y="0"/>
                    <a:pt x="0" y="11"/>
                  </a:cubicBezTo>
                  <a:cubicBezTo>
                    <a:pt x="0" y="11"/>
                    <a:pt x="0" y="22"/>
                    <a:pt x="11" y="22"/>
                  </a:cubicBezTo>
                  <a:lnTo>
                    <a:pt x="23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51" name="Google Shape;17951;p24"/>
            <p:cNvSpPr/>
            <p:nvPr/>
          </p:nvSpPr>
          <p:spPr>
            <a:xfrm flipH="1">
              <a:off x="879434" y="242290"/>
              <a:ext cx="8148" cy="7261"/>
            </a:xfrm>
            <a:custGeom>
              <a:avLst/>
              <a:gdLst/>
              <a:ahLst/>
              <a:cxnLst/>
              <a:rect l="l" t="t" r="r" b="b"/>
              <a:pathLst>
                <a:path w="101" h="90" extrusionOk="0">
                  <a:moveTo>
                    <a:pt x="45" y="0"/>
                  </a:moveTo>
                  <a:cubicBezTo>
                    <a:pt x="34" y="0"/>
                    <a:pt x="34" y="0"/>
                    <a:pt x="23" y="12"/>
                  </a:cubicBezTo>
                  <a:cubicBezTo>
                    <a:pt x="23" y="12"/>
                    <a:pt x="12" y="12"/>
                    <a:pt x="12" y="23"/>
                  </a:cubicBezTo>
                  <a:lnTo>
                    <a:pt x="1" y="34"/>
                  </a:lnTo>
                  <a:cubicBezTo>
                    <a:pt x="1" y="45"/>
                    <a:pt x="12" y="56"/>
                    <a:pt x="12" y="56"/>
                  </a:cubicBezTo>
                  <a:cubicBezTo>
                    <a:pt x="12" y="67"/>
                    <a:pt x="23" y="67"/>
                    <a:pt x="23" y="67"/>
                  </a:cubicBezTo>
                  <a:lnTo>
                    <a:pt x="23" y="79"/>
                  </a:lnTo>
                  <a:cubicBezTo>
                    <a:pt x="34" y="79"/>
                    <a:pt x="34" y="79"/>
                    <a:pt x="45" y="89"/>
                  </a:cubicBezTo>
                  <a:lnTo>
                    <a:pt x="68" y="89"/>
                  </a:lnTo>
                  <a:cubicBezTo>
                    <a:pt x="78" y="89"/>
                    <a:pt x="78" y="89"/>
                    <a:pt x="78" y="79"/>
                  </a:cubicBezTo>
                  <a:lnTo>
                    <a:pt x="90" y="79"/>
                  </a:lnTo>
                  <a:cubicBezTo>
                    <a:pt x="101" y="79"/>
                    <a:pt x="101" y="67"/>
                    <a:pt x="101" y="67"/>
                  </a:cubicBezTo>
                  <a:lnTo>
                    <a:pt x="101" y="56"/>
                  </a:lnTo>
                  <a:lnTo>
                    <a:pt x="101" y="34"/>
                  </a:lnTo>
                  <a:lnTo>
                    <a:pt x="101" y="23"/>
                  </a:lnTo>
                  <a:cubicBezTo>
                    <a:pt x="90" y="12"/>
                    <a:pt x="90" y="12"/>
                    <a:pt x="78" y="12"/>
                  </a:cubicBezTo>
                  <a:cubicBezTo>
                    <a:pt x="78" y="0"/>
                    <a:pt x="68" y="0"/>
                    <a:pt x="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52" name="Google Shape;17952;p24"/>
            <p:cNvSpPr/>
            <p:nvPr/>
          </p:nvSpPr>
          <p:spPr>
            <a:xfrm flipH="1">
              <a:off x="1007307" y="280369"/>
              <a:ext cx="63895" cy="16942"/>
            </a:xfrm>
            <a:custGeom>
              <a:avLst/>
              <a:gdLst/>
              <a:ahLst/>
              <a:cxnLst/>
              <a:rect l="l" t="t" r="r" b="b"/>
              <a:pathLst>
                <a:path w="792" h="210" extrusionOk="0">
                  <a:moveTo>
                    <a:pt x="241" y="1"/>
                  </a:moveTo>
                  <a:cubicBezTo>
                    <a:pt x="177" y="1"/>
                    <a:pt x="113" y="7"/>
                    <a:pt x="52" y="18"/>
                  </a:cubicBezTo>
                  <a:cubicBezTo>
                    <a:pt x="1" y="28"/>
                    <a:pt x="25" y="86"/>
                    <a:pt x="64" y="86"/>
                  </a:cubicBezTo>
                  <a:cubicBezTo>
                    <a:pt x="68" y="86"/>
                    <a:pt x="71" y="85"/>
                    <a:pt x="75" y="84"/>
                  </a:cubicBezTo>
                  <a:cubicBezTo>
                    <a:pt x="130" y="73"/>
                    <a:pt x="186" y="68"/>
                    <a:pt x="242" y="68"/>
                  </a:cubicBezTo>
                  <a:cubicBezTo>
                    <a:pt x="297" y="68"/>
                    <a:pt x="353" y="73"/>
                    <a:pt x="408" y="84"/>
                  </a:cubicBezTo>
                  <a:cubicBezTo>
                    <a:pt x="520" y="107"/>
                    <a:pt x="619" y="163"/>
                    <a:pt x="720" y="207"/>
                  </a:cubicBezTo>
                  <a:cubicBezTo>
                    <a:pt x="725" y="209"/>
                    <a:pt x="731" y="210"/>
                    <a:pt x="737" y="210"/>
                  </a:cubicBezTo>
                  <a:cubicBezTo>
                    <a:pt x="766" y="210"/>
                    <a:pt x="791" y="190"/>
                    <a:pt x="764" y="163"/>
                  </a:cubicBezTo>
                  <a:cubicBezTo>
                    <a:pt x="675" y="84"/>
                    <a:pt x="542" y="40"/>
                    <a:pt x="431" y="18"/>
                  </a:cubicBezTo>
                  <a:cubicBezTo>
                    <a:pt x="369" y="7"/>
                    <a:pt x="305" y="1"/>
                    <a:pt x="2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53" name="Google Shape;17953;p24"/>
            <p:cNvSpPr/>
            <p:nvPr/>
          </p:nvSpPr>
          <p:spPr>
            <a:xfrm flipH="1">
              <a:off x="1007709" y="307476"/>
              <a:ext cx="22589" cy="9116"/>
            </a:xfrm>
            <a:custGeom>
              <a:avLst/>
              <a:gdLst/>
              <a:ahLst/>
              <a:cxnLst/>
              <a:rect l="l" t="t" r="r" b="b"/>
              <a:pathLst>
                <a:path w="280" h="113" extrusionOk="0">
                  <a:moveTo>
                    <a:pt x="50" y="0"/>
                  </a:moveTo>
                  <a:cubicBezTo>
                    <a:pt x="34" y="0"/>
                    <a:pt x="20" y="11"/>
                    <a:pt x="13" y="27"/>
                  </a:cubicBezTo>
                  <a:cubicBezTo>
                    <a:pt x="1" y="49"/>
                    <a:pt x="23" y="60"/>
                    <a:pt x="45" y="71"/>
                  </a:cubicBezTo>
                  <a:cubicBezTo>
                    <a:pt x="79" y="82"/>
                    <a:pt x="112" y="82"/>
                    <a:pt x="146" y="94"/>
                  </a:cubicBezTo>
                  <a:cubicBezTo>
                    <a:pt x="157" y="94"/>
                    <a:pt x="168" y="104"/>
                    <a:pt x="191" y="104"/>
                  </a:cubicBezTo>
                  <a:cubicBezTo>
                    <a:pt x="202" y="110"/>
                    <a:pt x="213" y="113"/>
                    <a:pt x="224" y="113"/>
                  </a:cubicBezTo>
                  <a:cubicBezTo>
                    <a:pt x="235" y="113"/>
                    <a:pt x="246" y="110"/>
                    <a:pt x="257" y="104"/>
                  </a:cubicBezTo>
                  <a:cubicBezTo>
                    <a:pt x="279" y="104"/>
                    <a:pt x="279" y="82"/>
                    <a:pt x="268" y="71"/>
                  </a:cubicBezTo>
                  <a:cubicBezTo>
                    <a:pt x="257" y="49"/>
                    <a:pt x="235" y="38"/>
                    <a:pt x="213" y="38"/>
                  </a:cubicBezTo>
                  <a:cubicBezTo>
                    <a:pt x="201" y="27"/>
                    <a:pt x="179" y="27"/>
                    <a:pt x="168" y="27"/>
                  </a:cubicBezTo>
                  <a:cubicBezTo>
                    <a:pt x="134" y="15"/>
                    <a:pt x="102" y="5"/>
                    <a:pt x="68" y="5"/>
                  </a:cubicBezTo>
                  <a:cubicBezTo>
                    <a:pt x="62" y="2"/>
                    <a:pt x="56" y="0"/>
                    <a:pt x="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54" name="Google Shape;17954;p24"/>
            <p:cNvSpPr/>
            <p:nvPr/>
          </p:nvSpPr>
          <p:spPr>
            <a:xfrm flipH="1">
              <a:off x="937683" y="462051"/>
              <a:ext cx="41386" cy="57441"/>
            </a:xfrm>
            <a:custGeom>
              <a:avLst/>
              <a:gdLst/>
              <a:ahLst/>
              <a:cxnLst/>
              <a:rect l="l" t="t" r="r" b="b"/>
              <a:pathLst>
                <a:path w="513" h="712" extrusionOk="0">
                  <a:moveTo>
                    <a:pt x="354" y="1"/>
                  </a:moveTo>
                  <a:cubicBezTo>
                    <a:pt x="342" y="1"/>
                    <a:pt x="331" y="4"/>
                    <a:pt x="322" y="12"/>
                  </a:cubicBezTo>
                  <a:cubicBezTo>
                    <a:pt x="234" y="91"/>
                    <a:pt x="167" y="180"/>
                    <a:pt x="112" y="279"/>
                  </a:cubicBezTo>
                  <a:cubicBezTo>
                    <a:pt x="45" y="380"/>
                    <a:pt x="0" y="491"/>
                    <a:pt x="67" y="602"/>
                  </a:cubicBezTo>
                  <a:cubicBezTo>
                    <a:pt x="75" y="610"/>
                    <a:pt x="94" y="618"/>
                    <a:pt x="112" y="618"/>
                  </a:cubicBezTo>
                  <a:cubicBezTo>
                    <a:pt x="120" y="618"/>
                    <a:pt x="127" y="616"/>
                    <a:pt x="134" y="613"/>
                  </a:cubicBezTo>
                  <a:lnTo>
                    <a:pt x="134" y="613"/>
                  </a:lnTo>
                  <a:cubicBezTo>
                    <a:pt x="134" y="635"/>
                    <a:pt x="134" y="657"/>
                    <a:pt x="122" y="680"/>
                  </a:cubicBezTo>
                  <a:cubicBezTo>
                    <a:pt x="122" y="699"/>
                    <a:pt x="149" y="711"/>
                    <a:pt x="173" y="711"/>
                  </a:cubicBezTo>
                  <a:cubicBezTo>
                    <a:pt x="190" y="711"/>
                    <a:pt x="207" y="705"/>
                    <a:pt x="211" y="691"/>
                  </a:cubicBezTo>
                  <a:lnTo>
                    <a:pt x="278" y="558"/>
                  </a:lnTo>
                  <a:cubicBezTo>
                    <a:pt x="290" y="513"/>
                    <a:pt x="312" y="469"/>
                    <a:pt x="334" y="424"/>
                  </a:cubicBezTo>
                  <a:cubicBezTo>
                    <a:pt x="379" y="335"/>
                    <a:pt x="434" y="257"/>
                    <a:pt x="500" y="180"/>
                  </a:cubicBezTo>
                  <a:cubicBezTo>
                    <a:pt x="512" y="168"/>
                    <a:pt x="500" y="146"/>
                    <a:pt x="490" y="135"/>
                  </a:cubicBezTo>
                  <a:cubicBezTo>
                    <a:pt x="483" y="132"/>
                    <a:pt x="476" y="130"/>
                    <a:pt x="468" y="130"/>
                  </a:cubicBezTo>
                  <a:cubicBezTo>
                    <a:pt x="450" y="130"/>
                    <a:pt x="431" y="138"/>
                    <a:pt x="423" y="146"/>
                  </a:cubicBezTo>
                  <a:cubicBezTo>
                    <a:pt x="356" y="224"/>
                    <a:pt x="290" y="302"/>
                    <a:pt x="245" y="390"/>
                  </a:cubicBezTo>
                  <a:cubicBezTo>
                    <a:pt x="211" y="447"/>
                    <a:pt x="178" y="491"/>
                    <a:pt x="156" y="546"/>
                  </a:cubicBezTo>
                  <a:cubicBezTo>
                    <a:pt x="134" y="469"/>
                    <a:pt x="178" y="380"/>
                    <a:pt x="223" y="302"/>
                  </a:cubicBezTo>
                  <a:cubicBezTo>
                    <a:pt x="267" y="224"/>
                    <a:pt x="334" y="146"/>
                    <a:pt x="401" y="68"/>
                  </a:cubicBezTo>
                  <a:cubicBezTo>
                    <a:pt x="435" y="35"/>
                    <a:pt x="392" y="1"/>
                    <a:pt x="3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55" name="Google Shape;17955;p24"/>
            <p:cNvSpPr/>
            <p:nvPr/>
          </p:nvSpPr>
          <p:spPr>
            <a:xfrm flipH="1">
              <a:off x="941313" y="499807"/>
              <a:ext cx="16216" cy="34368"/>
            </a:xfrm>
            <a:custGeom>
              <a:avLst/>
              <a:gdLst/>
              <a:ahLst/>
              <a:cxnLst/>
              <a:rect l="l" t="t" r="r" b="b"/>
              <a:pathLst>
                <a:path w="201" h="426" extrusionOk="0">
                  <a:moveTo>
                    <a:pt x="178" y="1"/>
                  </a:moveTo>
                  <a:cubicBezTo>
                    <a:pt x="156" y="1"/>
                    <a:pt x="134" y="1"/>
                    <a:pt x="134" y="23"/>
                  </a:cubicBezTo>
                  <a:cubicBezTo>
                    <a:pt x="100" y="78"/>
                    <a:pt x="67" y="134"/>
                    <a:pt x="45" y="201"/>
                  </a:cubicBezTo>
                  <a:cubicBezTo>
                    <a:pt x="23" y="268"/>
                    <a:pt x="11" y="334"/>
                    <a:pt x="0" y="401"/>
                  </a:cubicBezTo>
                  <a:cubicBezTo>
                    <a:pt x="0" y="418"/>
                    <a:pt x="20" y="426"/>
                    <a:pt x="39" y="426"/>
                  </a:cubicBezTo>
                  <a:cubicBezTo>
                    <a:pt x="58" y="426"/>
                    <a:pt x="78" y="418"/>
                    <a:pt x="78" y="401"/>
                  </a:cubicBezTo>
                  <a:cubicBezTo>
                    <a:pt x="112" y="278"/>
                    <a:pt x="144" y="156"/>
                    <a:pt x="201" y="34"/>
                  </a:cubicBezTo>
                  <a:cubicBezTo>
                    <a:pt x="201" y="11"/>
                    <a:pt x="189" y="1"/>
                    <a:pt x="1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56" name="Google Shape;17956;p24"/>
            <p:cNvSpPr/>
            <p:nvPr/>
          </p:nvSpPr>
          <p:spPr>
            <a:xfrm flipH="1">
              <a:off x="899442" y="36002"/>
              <a:ext cx="12343" cy="62927"/>
            </a:xfrm>
            <a:custGeom>
              <a:avLst/>
              <a:gdLst/>
              <a:ahLst/>
              <a:cxnLst/>
              <a:rect l="l" t="t" r="r" b="b"/>
              <a:pathLst>
                <a:path w="153" h="780" extrusionOk="0">
                  <a:moveTo>
                    <a:pt x="96" y="0"/>
                  </a:moveTo>
                  <a:cubicBezTo>
                    <a:pt x="83" y="0"/>
                    <a:pt x="71" y="6"/>
                    <a:pt x="67" y="21"/>
                  </a:cubicBezTo>
                  <a:cubicBezTo>
                    <a:pt x="22" y="144"/>
                    <a:pt x="0" y="266"/>
                    <a:pt x="0" y="389"/>
                  </a:cubicBezTo>
                  <a:cubicBezTo>
                    <a:pt x="0" y="511"/>
                    <a:pt x="0" y="644"/>
                    <a:pt x="56" y="755"/>
                  </a:cubicBezTo>
                  <a:cubicBezTo>
                    <a:pt x="61" y="771"/>
                    <a:pt x="81" y="780"/>
                    <a:pt x="100" y="780"/>
                  </a:cubicBezTo>
                  <a:cubicBezTo>
                    <a:pt x="123" y="780"/>
                    <a:pt x="145" y="769"/>
                    <a:pt x="145" y="745"/>
                  </a:cubicBezTo>
                  <a:cubicBezTo>
                    <a:pt x="134" y="634"/>
                    <a:pt x="101" y="511"/>
                    <a:pt x="101" y="400"/>
                  </a:cubicBezTo>
                  <a:cubicBezTo>
                    <a:pt x="101" y="278"/>
                    <a:pt x="123" y="155"/>
                    <a:pt x="145" y="44"/>
                  </a:cubicBezTo>
                  <a:cubicBezTo>
                    <a:pt x="152" y="22"/>
                    <a:pt x="121" y="0"/>
                    <a:pt x="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57" name="Google Shape;17957;p24"/>
            <p:cNvSpPr/>
            <p:nvPr/>
          </p:nvSpPr>
          <p:spPr>
            <a:xfrm flipH="1">
              <a:off x="889277" y="55445"/>
              <a:ext cx="10004" cy="49776"/>
            </a:xfrm>
            <a:custGeom>
              <a:avLst/>
              <a:gdLst/>
              <a:ahLst/>
              <a:cxnLst/>
              <a:rect l="l" t="t" r="r" b="b"/>
              <a:pathLst>
                <a:path w="124" h="617" extrusionOk="0">
                  <a:moveTo>
                    <a:pt x="68" y="0"/>
                  </a:moveTo>
                  <a:cubicBezTo>
                    <a:pt x="45" y="0"/>
                    <a:pt x="23" y="9"/>
                    <a:pt x="23" y="25"/>
                  </a:cubicBezTo>
                  <a:cubicBezTo>
                    <a:pt x="12" y="126"/>
                    <a:pt x="1" y="215"/>
                    <a:pt x="1" y="314"/>
                  </a:cubicBezTo>
                  <a:cubicBezTo>
                    <a:pt x="1" y="403"/>
                    <a:pt x="1" y="504"/>
                    <a:pt x="35" y="593"/>
                  </a:cubicBezTo>
                  <a:cubicBezTo>
                    <a:pt x="40" y="608"/>
                    <a:pt x="56" y="616"/>
                    <a:pt x="74" y="616"/>
                  </a:cubicBezTo>
                  <a:cubicBezTo>
                    <a:pt x="95" y="616"/>
                    <a:pt x="117" y="605"/>
                    <a:pt x="124" y="581"/>
                  </a:cubicBezTo>
                  <a:cubicBezTo>
                    <a:pt x="124" y="537"/>
                    <a:pt x="112" y="492"/>
                    <a:pt x="112" y="448"/>
                  </a:cubicBezTo>
                  <a:cubicBezTo>
                    <a:pt x="112" y="403"/>
                    <a:pt x="101" y="348"/>
                    <a:pt x="101" y="304"/>
                  </a:cubicBezTo>
                  <a:cubicBezTo>
                    <a:pt x="101" y="215"/>
                    <a:pt x="101" y="126"/>
                    <a:pt x="112" y="25"/>
                  </a:cubicBezTo>
                  <a:cubicBezTo>
                    <a:pt x="112" y="9"/>
                    <a:pt x="90" y="0"/>
                    <a:pt x="6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58" name="Google Shape;17958;p24"/>
            <p:cNvSpPr/>
            <p:nvPr/>
          </p:nvSpPr>
          <p:spPr>
            <a:xfrm flipH="1">
              <a:off x="860395" y="42456"/>
              <a:ext cx="29446" cy="58167"/>
            </a:xfrm>
            <a:custGeom>
              <a:avLst/>
              <a:gdLst/>
              <a:ahLst/>
              <a:cxnLst/>
              <a:rect l="l" t="t" r="r" b="b"/>
              <a:pathLst>
                <a:path w="365" h="721" extrusionOk="0">
                  <a:moveTo>
                    <a:pt x="316" y="0"/>
                  </a:moveTo>
                  <a:cubicBezTo>
                    <a:pt x="300" y="0"/>
                    <a:pt x="282" y="6"/>
                    <a:pt x="274" y="20"/>
                  </a:cubicBezTo>
                  <a:cubicBezTo>
                    <a:pt x="118" y="208"/>
                    <a:pt x="40" y="442"/>
                    <a:pt x="7" y="687"/>
                  </a:cubicBezTo>
                  <a:cubicBezTo>
                    <a:pt x="1" y="709"/>
                    <a:pt x="26" y="720"/>
                    <a:pt x="52" y="720"/>
                  </a:cubicBezTo>
                  <a:cubicBezTo>
                    <a:pt x="78" y="720"/>
                    <a:pt x="106" y="709"/>
                    <a:pt x="106" y="687"/>
                  </a:cubicBezTo>
                  <a:cubicBezTo>
                    <a:pt x="151" y="453"/>
                    <a:pt x="251" y="242"/>
                    <a:pt x="351" y="42"/>
                  </a:cubicBezTo>
                  <a:cubicBezTo>
                    <a:pt x="364" y="15"/>
                    <a:pt x="341" y="0"/>
                    <a:pt x="31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59" name="Google Shape;17959;p24"/>
            <p:cNvSpPr/>
            <p:nvPr/>
          </p:nvSpPr>
          <p:spPr>
            <a:xfrm flipH="1">
              <a:off x="945266" y="76582"/>
              <a:ext cx="36546" cy="42032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49" y="1"/>
                  </a:moveTo>
                  <a:cubicBezTo>
                    <a:pt x="41" y="1"/>
                    <a:pt x="32" y="3"/>
                    <a:pt x="23" y="8"/>
                  </a:cubicBezTo>
                  <a:cubicBezTo>
                    <a:pt x="12" y="8"/>
                    <a:pt x="1" y="30"/>
                    <a:pt x="12" y="52"/>
                  </a:cubicBezTo>
                  <a:cubicBezTo>
                    <a:pt x="146" y="186"/>
                    <a:pt x="268" y="353"/>
                    <a:pt x="379" y="509"/>
                  </a:cubicBezTo>
                  <a:cubicBezTo>
                    <a:pt x="387" y="517"/>
                    <a:pt x="399" y="520"/>
                    <a:pt x="410" y="520"/>
                  </a:cubicBezTo>
                  <a:cubicBezTo>
                    <a:pt x="432" y="520"/>
                    <a:pt x="453" y="508"/>
                    <a:pt x="445" y="486"/>
                  </a:cubicBezTo>
                  <a:cubicBezTo>
                    <a:pt x="356" y="309"/>
                    <a:pt x="223" y="153"/>
                    <a:pt x="79" y="19"/>
                  </a:cubicBezTo>
                  <a:cubicBezTo>
                    <a:pt x="72" y="6"/>
                    <a:pt x="61" y="1"/>
                    <a:pt x="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60" name="Google Shape;17960;p24"/>
            <p:cNvSpPr/>
            <p:nvPr/>
          </p:nvSpPr>
          <p:spPr>
            <a:xfrm flipH="1">
              <a:off x="937118" y="87231"/>
              <a:ext cx="20814" cy="23557"/>
            </a:xfrm>
            <a:custGeom>
              <a:avLst/>
              <a:gdLst/>
              <a:ahLst/>
              <a:cxnLst/>
              <a:rect l="l" t="t" r="r" b="b"/>
              <a:pathLst>
                <a:path w="258" h="292" extrusionOk="0">
                  <a:moveTo>
                    <a:pt x="43" y="0"/>
                  </a:moveTo>
                  <a:cubicBezTo>
                    <a:pt x="24" y="0"/>
                    <a:pt x="0" y="16"/>
                    <a:pt x="16" y="32"/>
                  </a:cubicBezTo>
                  <a:cubicBezTo>
                    <a:pt x="50" y="76"/>
                    <a:pt x="72" y="120"/>
                    <a:pt x="105" y="154"/>
                  </a:cubicBezTo>
                  <a:cubicBezTo>
                    <a:pt x="117" y="177"/>
                    <a:pt x="139" y="199"/>
                    <a:pt x="149" y="221"/>
                  </a:cubicBezTo>
                  <a:cubicBezTo>
                    <a:pt x="161" y="243"/>
                    <a:pt x="183" y="266"/>
                    <a:pt x="194" y="288"/>
                  </a:cubicBezTo>
                  <a:cubicBezTo>
                    <a:pt x="200" y="291"/>
                    <a:pt x="207" y="292"/>
                    <a:pt x="215" y="292"/>
                  </a:cubicBezTo>
                  <a:cubicBezTo>
                    <a:pt x="236" y="292"/>
                    <a:pt x="258" y="282"/>
                    <a:pt x="250" y="266"/>
                  </a:cubicBezTo>
                  <a:cubicBezTo>
                    <a:pt x="228" y="243"/>
                    <a:pt x="216" y="221"/>
                    <a:pt x="206" y="199"/>
                  </a:cubicBezTo>
                  <a:cubicBezTo>
                    <a:pt x="183" y="177"/>
                    <a:pt x="172" y="154"/>
                    <a:pt x="161" y="132"/>
                  </a:cubicBezTo>
                  <a:cubicBezTo>
                    <a:pt x="127" y="98"/>
                    <a:pt x="94" y="54"/>
                    <a:pt x="60" y="9"/>
                  </a:cubicBezTo>
                  <a:cubicBezTo>
                    <a:pt x="57" y="3"/>
                    <a:pt x="50" y="0"/>
                    <a:pt x="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61" name="Google Shape;17961;p24"/>
            <p:cNvSpPr/>
            <p:nvPr/>
          </p:nvSpPr>
          <p:spPr>
            <a:xfrm flipH="1">
              <a:off x="1026830" y="76824"/>
              <a:ext cx="33964" cy="27672"/>
            </a:xfrm>
            <a:custGeom>
              <a:avLst/>
              <a:gdLst/>
              <a:ahLst/>
              <a:cxnLst/>
              <a:rect l="l" t="t" r="r" b="b"/>
              <a:pathLst>
                <a:path w="421" h="343" extrusionOk="0">
                  <a:moveTo>
                    <a:pt x="38" y="1"/>
                  </a:moveTo>
                  <a:cubicBezTo>
                    <a:pt x="19" y="1"/>
                    <a:pt x="1" y="11"/>
                    <a:pt x="1" y="27"/>
                  </a:cubicBezTo>
                  <a:cubicBezTo>
                    <a:pt x="12" y="39"/>
                    <a:pt x="12" y="49"/>
                    <a:pt x="12" y="61"/>
                  </a:cubicBezTo>
                  <a:cubicBezTo>
                    <a:pt x="12" y="72"/>
                    <a:pt x="35" y="72"/>
                    <a:pt x="45" y="72"/>
                  </a:cubicBezTo>
                  <a:cubicBezTo>
                    <a:pt x="90" y="116"/>
                    <a:pt x="146" y="150"/>
                    <a:pt x="190" y="194"/>
                  </a:cubicBezTo>
                  <a:cubicBezTo>
                    <a:pt x="246" y="239"/>
                    <a:pt x="302" y="294"/>
                    <a:pt x="357" y="338"/>
                  </a:cubicBezTo>
                  <a:cubicBezTo>
                    <a:pt x="363" y="342"/>
                    <a:pt x="370" y="343"/>
                    <a:pt x="378" y="343"/>
                  </a:cubicBezTo>
                  <a:cubicBezTo>
                    <a:pt x="399" y="343"/>
                    <a:pt x="421" y="332"/>
                    <a:pt x="413" y="316"/>
                  </a:cubicBezTo>
                  <a:cubicBezTo>
                    <a:pt x="368" y="249"/>
                    <a:pt x="302" y="194"/>
                    <a:pt x="246" y="150"/>
                  </a:cubicBezTo>
                  <a:cubicBezTo>
                    <a:pt x="190" y="94"/>
                    <a:pt x="124" y="49"/>
                    <a:pt x="57" y="5"/>
                  </a:cubicBezTo>
                  <a:cubicBezTo>
                    <a:pt x="51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62" name="Google Shape;17962;p24"/>
            <p:cNvSpPr/>
            <p:nvPr/>
          </p:nvSpPr>
          <p:spPr>
            <a:xfrm flipH="1">
              <a:off x="1022070" y="79890"/>
              <a:ext cx="17184" cy="16216"/>
            </a:xfrm>
            <a:custGeom>
              <a:avLst/>
              <a:gdLst/>
              <a:ahLst/>
              <a:cxnLst/>
              <a:rect l="l" t="t" r="r" b="b"/>
              <a:pathLst>
                <a:path w="213" h="201" extrusionOk="0">
                  <a:moveTo>
                    <a:pt x="23" y="1"/>
                  </a:moveTo>
                  <a:cubicBezTo>
                    <a:pt x="12" y="11"/>
                    <a:pt x="1" y="23"/>
                    <a:pt x="12" y="34"/>
                  </a:cubicBezTo>
                  <a:cubicBezTo>
                    <a:pt x="57" y="90"/>
                    <a:pt x="101" y="145"/>
                    <a:pt x="156" y="189"/>
                  </a:cubicBezTo>
                  <a:cubicBezTo>
                    <a:pt x="156" y="201"/>
                    <a:pt x="179" y="201"/>
                    <a:pt x="190" y="201"/>
                  </a:cubicBezTo>
                  <a:cubicBezTo>
                    <a:pt x="201" y="189"/>
                    <a:pt x="213" y="179"/>
                    <a:pt x="201" y="167"/>
                  </a:cubicBezTo>
                  <a:cubicBezTo>
                    <a:pt x="156" y="112"/>
                    <a:pt x="112" y="67"/>
                    <a:pt x="68" y="11"/>
                  </a:cubicBezTo>
                  <a:cubicBezTo>
                    <a:pt x="57" y="1"/>
                    <a:pt x="35" y="1"/>
                    <a:pt x="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63" name="Google Shape;17963;p24"/>
            <p:cNvSpPr/>
            <p:nvPr/>
          </p:nvSpPr>
          <p:spPr>
            <a:xfrm flipH="1">
              <a:off x="1014002" y="82794"/>
              <a:ext cx="12666" cy="12424"/>
            </a:xfrm>
            <a:custGeom>
              <a:avLst/>
              <a:gdLst/>
              <a:ahLst/>
              <a:cxnLst/>
              <a:rect l="l" t="t" r="r" b="b"/>
              <a:pathLst>
                <a:path w="157" h="154" extrusionOk="0">
                  <a:moveTo>
                    <a:pt x="40" y="0"/>
                  </a:moveTo>
                  <a:cubicBezTo>
                    <a:pt x="34" y="0"/>
                    <a:pt x="29" y="3"/>
                    <a:pt x="23" y="9"/>
                  </a:cubicBezTo>
                  <a:cubicBezTo>
                    <a:pt x="12" y="9"/>
                    <a:pt x="12" y="20"/>
                    <a:pt x="12" y="20"/>
                  </a:cubicBezTo>
                  <a:cubicBezTo>
                    <a:pt x="0" y="31"/>
                    <a:pt x="0" y="42"/>
                    <a:pt x="12" y="42"/>
                  </a:cubicBezTo>
                  <a:cubicBezTo>
                    <a:pt x="23" y="64"/>
                    <a:pt x="34" y="76"/>
                    <a:pt x="57" y="98"/>
                  </a:cubicBezTo>
                  <a:cubicBezTo>
                    <a:pt x="57" y="109"/>
                    <a:pt x="67" y="120"/>
                    <a:pt x="79" y="120"/>
                  </a:cubicBezTo>
                  <a:lnTo>
                    <a:pt x="101" y="143"/>
                  </a:lnTo>
                  <a:cubicBezTo>
                    <a:pt x="112" y="153"/>
                    <a:pt x="123" y="153"/>
                    <a:pt x="123" y="153"/>
                  </a:cubicBezTo>
                  <a:lnTo>
                    <a:pt x="146" y="153"/>
                  </a:lnTo>
                  <a:cubicBezTo>
                    <a:pt x="146" y="143"/>
                    <a:pt x="156" y="143"/>
                    <a:pt x="156" y="131"/>
                  </a:cubicBezTo>
                  <a:lnTo>
                    <a:pt x="156" y="120"/>
                  </a:lnTo>
                  <a:cubicBezTo>
                    <a:pt x="146" y="109"/>
                    <a:pt x="146" y="98"/>
                    <a:pt x="134" y="87"/>
                  </a:cubicBezTo>
                  <a:lnTo>
                    <a:pt x="112" y="64"/>
                  </a:lnTo>
                  <a:cubicBezTo>
                    <a:pt x="101" y="54"/>
                    <a:pt x="89" y="31"/>
                    <a:pt x="79" y="20"/>
                  </a:cubicBezTo>
                  <a:cubicBezTo>
                    <a:pt x="67" y="9"/>
                    <a:pt x="57" y="9"/>
                    <a:pt x="57" y="9"/>
                  </a:cubicBezTo>
                  <a:cubicBezTo>
                    <a:pt x="51" y="3"/>
                    <a:pt x="45" y="0"/>
                    <a:pt x="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64" name="Google Shape;17964;p24"/>
            <p:cNvSpPr/>
            <p:nvPr/>
          </p:nvSpPr>
          <p:spPr>
            <a:xfrm flipH="1">
              <a:off x="1005047" y="76340"/>
              <a:ext cx="8148" cy="5405"/>
            </a:xfrm>
            <a:custGeom>
              <a:avLst/>
              <a:gdLst/>
              <a:ahLst/>
              <a:cxnLst/>
              <a:rect l="l" t="t" r="r" b="b"/>
              <a:pathLst>
                <a:path w="101" h="67" extrusionOk="0">
                  <a:moveTo>
                    <a:pt x="45" y="0"/>
                  </a:moveTo>
                  <a:cubicBezTo>
                    <a:pt x="1" y="0"/>
                    <a:pt x="1" y="67"/>
                    <a:pt x="45" y="67"/>
                  </a:cubicBezTo>
                  <a:cubicBezTo>
                    <a:pt x="100" y="67"/>
                    <a:pt x="100" y="0"/>
                    <a:pt x="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65" name="Google Shape;17965;p24"/>
            <p:cNvSpPr/>
            <p:nvPr/>
          </p:nvSpPr>
          <p:spPr>
            <a:xfrm flipH="1">
              <a:off x="526800" y="38342"/>
              <a:ext cx="76157" cy="153847"/>
            </a:xfrm>
            <a:custGeom>
              <a:avLst/>
              <a:gdLst/>
              <a:ahLst/>
              <a:cxnLst/>
              <a:rect l="l" t="t" r="r" b="b"/>
              <a:pathLst>
                <a:path w="944" h="1907" extrusionOk="0">
                  <a:moveTo>
                    <a:pt x="41" y="1"/>
                  </a:moveTo>
                  <a:cubicBezTo>
                    <a:pt x="21" y="1"/>
                    <a:pt x="0" y="19"/>
                    <a:pt x="10" y="37"/>
                  </a:cubicBezTo>
                  <a:cubicBezTo>
                    <a:pt x="32" y="71"/>
                    <a:pt x="65" y="93"/>
                    <a:pt x="99" y="126"/>
                  </a:cubicBezTo>
                  <a:cubicBezTo>
                    <a:pt x="121" y="148"/>
                    <a:pt x="143" y="182"/>
                    <a:pt x="165" y="215"/>
                  </a:cubicBezTo>
                  <a:cubicBezTo>
                    <a:pt x="210" y="282"/>
                    <a:pt x="254" y="348"/>
                    <a:pt x="287" y="415"/>
                  </a:cubicBezTo>
                  <a:cubicBezTo>
                    <a:pt x="366" y="571"/>
                    <a:pt x="410" y="738"/>
                    <a:pt x="477" y="894"/>
                  </a:cubicBezTo>
                  <a:cubicBezTo>
                    <a:pt x="544" y="1060"/>
                    <a:pt x="621" y="1205"/>
                    <a:pt x="688" y="1361"/>
                  </a:cubicBezTo>
                  <a:cubicBezTo>
                    <a:pt x="722" y="1438"/>
                    <a:pt x="744" y="1517"/>
                    <a:pt x="754" y="1594"/>
                  </a:cubicBezTo>
                  <a:cubicBezTo>
                    <a:pt x="754" y="1683"/>
                    <a:pt x="744" y="1761"/>
                    <a:pt x="722" y="1850"/>
                  </a:cubicBezTo>
                  <a:cubicBezTo>
                    <a:pt x="714" y="1885"/>
                    <a:pt x="752" y="1907"/>
                    <a:pt x="789" y="1907"/>
                  </a:cubicBezTo>
                  <a:cubicBezTo>
                    <a:pt x="810" y="1907"/>
                    <a:pt x="831" y="1900"/>
                    <a:pt x="843" y="1883"/>
                  </a:cubicBezTo>
                  <a:cubicBezTo>
                    <a:pt x="944" y="1739"/>
                    <a:pt x="910" y="1539"/>
                    <a:pt x="855" y="1383"/>
                  </a:cubicBezTo>
                  <a:cubicBezTo>
                    <a:pt x="788" y="1205"/>
                    <a:pt x="677" y="1049"/>
                    <a:pt x="599" y="872"/>
                  </a:cubicBezTo>
                  <a:cubicBezTo>
                    <a:pt x="532" y="694"/>
                    <a:pt x="465" y="516"/>
                    <a:pt x="376" y="348"/>
                  </a:cubicBezTo>
                  <a:cubicBezTo>
                    <a:pt x="343" y="282"/>
                    <a:pt x="299" y="215"/>
                    <a:pt x="243" y="148"/>
                  </a:cubicBezTo>
                  <a:cubicBezTo>
                    <a:pt x="188" y="93"/>
                    <a:pt x="132" y="26"/>
                    <a:pt x="54" y="4"/>
                  </a:cubicBezTo>
                  <a:cubicBezTo>
                    <a:pt x="50" y="2"/>
                    <a:pt x="45" y="1"/>
                    <a:pt x="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66" name="Google Shape;17966;p24"/>
            <p:cNvSpPr/>
            <p:nvPr/>
          </p:nvSpPr>
          <p:spPr>
            <a:xfrm flipH="1">
              <a:off x="514214" y="112160"/>
              <a:ext cx="23073" cy="69703"/>
            </a:xfrm>
            <a:custGeom>
              <a:avLst/>
              <a:gdLst/>
              <a:ahLst/>
              <a:cxnLst/>
              <a:rect l="l" t="t" r="r" b="b"/>
              <a:pathLst>
                <a:path w="286" h="864" extrusionOk="0">
                  <a:moveTo>
                    <a:pt x="61" y="1"/>
                  </a:moveTo>
                  <a:cubicBezTo>
                    <a:pt x="32" y="1"/>
                    <a:pt x="0" y="16"/>
                    <a:pt x="7" y="45"/>
                  </a:cubicBezTo>
                  <a:cubicBezTo>
                    <a:pt x="63" y="167"/>
                    <a:pt x="96" y="290"/>
                    <a:pt x="118" y="424"/>
                  </a:cubicBezTo>
                  <a:cubicBezTo>
                    <a:pt x="141" y="557"/>
                    <a:pt x="141" y="691"/>
                    <a:pt x="118" y="824"/>
                  </a:cubicBezTo>
                  <a:cubicBezTo>
                    <a:pt x="112" y="849"/>
                    <a:pt x="145" y="863"/>
                    <a:pt x="176" y="863"/>
                  </a:cubicBezTo>
                  <a:cubicBezTo>
                    <a:pt x="201" y="863"/>
                    <a:pt x="225" y="854"/>
                    <a:pt x="230" y="835"/>
                  </a:cubicBezTo>
                  <a:cubicBezTo>
                    <a:pt x="286" y="557"/>
                    <a:pt x="252" y="256"/>
                    <a:pt x="96" y="12"/>
                  </a:cubicBezTo>
                  <a:cubicBezTo>
                    <a:pt x="89" y="4"/>
                    <a:pt x="75" y="1"/>
                    <a:pt x="6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67" name="Google Shape;17967;p24"/>
            <p:cNvSpPr/>
            <p:nvPr/>
          </p:nvSpPr>
          <p:spPr>
            <a:xfrm flipH="1">
              <a:off x="749630" y="396461"/>
              <a:ext cx="270261" cy="44936"/>
            </a:xfrm>
            <a:custGeom>
              <a:avLst/>
              <a:gdLst/>
              <a:ahLst/>
              <a:cxnLst/>
              <a:rect l="l" t="t" r="r" b="b"/>
              <a:pathLst>
                <a:path w="3350" h="557" extrusionOk="0">
                  <a:moveTo>
                    <a:pt x="80" y="1"/>
                  </a:moveTo>
                  <a:cubicBezTo>
                    <a:pt x="40" y="1"/>
                    <a:pt x="0" y="39"/>
                    <a:pt x="50" y="69"/>
                  </a:cubicBezTo>
                  <a:cubicBezTo>
                    <a:pt x="428" y="281"/>
                    <a:pt x="818" y="481"/>
                    <a:pt x="1251" y="536"/>
                  </a:cubicBezTo>
                  <a:cubicBezTo>
                    <a:pt x="1361" y="550"/>
                    <a:pt x="1472" y="556"/>
                    <a:pt x="1582" y="556"/>
                  </a:cubicBezTo>
                  <a:cubicBezTo>
                    <a:pt x="1916" y="556"/>
                    <a:pt x="2249" y="498"/>
                    <a:pt x="2575" y="414"/>
                  </a:cubicBezTo>
                  <a:cubicBezTo>
                    <a:pt x="2808" y="348"/>
                    <a:pt x="3053" y="269"/>
                    <a:pt x="3287" y="180"/>
                  </a:cubicBezTo>
                  <a:cubicBezTo>
                    <a:pt x="3349" y="159"/>
                    <a:pt x="3304" y="90"/>
                    <a:pt x="3244" y="90"/>
                  </a:cubicBezTo>
                  <a:cubicBezTo>
                    <a:pt x="3239" y="90"/>
                    <a:pt x="3235" y="91"/>
                    <a:pt x="3231" y="91"/>
                  </a:cubicBezTo>
                  <a:cubicBezTo>
                    <a:pt x="2830" y="225"/>
                    <a:pt x="2419" y="358"/>
                    <a:pt x="1997" y="414"/>
                  </a:cubicBezTo>
                  <a:cubicBezTo>
                    <a:pt x="1865" y="435"/>
                    <a:pt x="1733" y="445"/>
                    <a:pt x="1604" y="445"/>
                  </a:cubicBezTo>
                  <a:cubicBezTo>
                    <a:pt x="1307" y="445"/>
                    <a:pt x="1018" y="392"/>
                    <a:pt x="740" y="291"/>
                  </a:cubicBezTo>
                  <a:cubicBezTo>
                    <a:pt x="517" y="202"/>
                    <a:pt x="306" y="103"/>
                    <a:pt x="94" y="2"/>
                  </a:cubicBezTo>
                  <a:cubicBezTo>
                    <a:pt x="90" y="1"/>
                    <a:pt x="85" y="1"/>
                    <a:pt x="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68" name="Google Shape;17968;p24"/>
            <p:cNvSpPr/>
            <p:nvPr/>
          </p:nvSpPr>
          <p:spPr>
            <a:xfrm flipH="1">
              <a:off x="980764" y="229221"/>
              <a:ext cx="33319" cy="6615"/>
            </a:xfrm>
            <a:custGeom>
              <a:avLst/>
              <a:gdLst/>
              <a:ahLst/>
              <a:cxnLst/>
              <a:rect l="l" t="t" r="r" b="b"/>
              <a:pathLst>
                <a:path w="413" h="82" extrusionOk="0">
                  <a:moveTo>
                    <a:pt x="225" y="1"/>
                  </a:moveTo>
                  <a:cubicBezTo>
                    <a:pt x="153" y="1"/>
                    <a:pt x="80" y="15"/>
                    <a:pt x="12" y="40"/>
                  </a:cubicBezTo>
                  <a:cubicBezTo>
                    <a:pt x="0" y="40"/>
                    <a:pt x="0" y="63"/>
                    <a:pt x="0" y="73"/>
                  </a:cubicBezTo>
                  <a:cubicBezTo>
                    <a:pt x="6" y="79"/>
                    <a:pt x="14" y="82"/>
                    <a:pt x="23" y="82"/>
                  </a:cubicBezTo>
                  <a:cubicBezTo>
                    <a:pt x="31" y="82"/>
                    <a:pt x="39" y="79"/>
                    <a:pt x="45" y="73"/>
                  </a:cubicBezTo>
                  <a:cubicBezTo>
                    <a:pt x="90" y="58"/>
                    <a:pt x="138" y="52"/>
                    <a:pt x="187" y="52"/>
                  </a:cubicBezTo>
                  <a:cubicBezTo>
                    <a:pt x="246" y="52"/>
                    <a:pt x="307" y="61"/>
                    <a:pt x="368" y="73"/>
                  </a:cubicBezTo>
                  <a:cubicBezTo>
                    <a:pt x="378" y="73"/>
                    <a:pt x="401" y="73"/>
                    <a:pt x="401" y="63"/>
                  </a:cubicBezTo>
                  <a:cubicBezTo>
                    <a:pt x="412" y="51"/>
                    <a:pt x="401" y="40"/>
                    <a:pt x="390" y="29"/>
                  </a:cubicBezTo>
                  <a:cubicBezTo>
                    <a:pt x="336" y="9"/>
                    <a:pt x="281" y="1"/>
                    <a:pt x="2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69" name="Google Shape;17969;p24"/>
            <p:cNvSpPr/>
            <p:nvPr/>
          </p:nvSpPr>
          <p:spPr>
            <a:xfrm flipH="1">
              <a:off x="970921" y="239144"/>
              <a:ext cx="45017" cy="8552"/>
            </a:xfrm>
            <a:custGeom>
              <a:avLst/>
              <a:gdLst/>
              <a:ahLst/>
              <a:cxnLst/>
              <a:rect l="l" t="t" r="r" b="b"/>
              <a:pathLst>
                <a:path w="558" h="106" extrusionOk="0">
                  <a:moveTo>
                    <a:pt x="309" y="0"/>
                  </a:moveTo>
                  <a:cubicBezTo>
                    <a:pt x="216" y="0"/>
                    <a:pt x="122" y="14"/>
                    <a:pt x="35" y="39"/>
                  </a:cubicBezTo>
                  <a:cubicBezTo>
                    <a:pt x="23" y="51"/>
                    <a:pt x="1" y="62"/>
                    <a:pt x="13" y="84"/>
                  </a:cubicBezTo>
                  <a:cubicBezTo>
                    <a:pt x="13" y="95"/>
                    <a:pt x="45" y="106"/>
                    <a:pt x="57" y="106"/>
                  </a:cubicBezTo>
                  <a:cubicBezTo>
                    <a:pt x="141" y="80"/>
                    <a:pt x="230" y="69"/>
                    <a:pt x="318" y="69"/>
                  </a:cubicBezTo>
                  <a:cubicBezTo>
                    <a:pt x="380" y="69"/>
                    <a:pt x="442" y="75"/>
                    <a:pt x="502" y="84"/>
                  </a:cubicBezTo>
                  <a:cubicBezTo>
                    <a:pt x="524" y="84"/>
                    <a:pt x="546" y="84"/>
                    <a:pt x="557" y="62"/>
                  </a:cubicBezTo>
                  <a:cubicBezTo>
                    <a:pt x="557" y="51"/>
                    <a:pt x="546" y="29"/>
                    <a:pt x="524" y="29"/>
                  </a:cubicBezTo>
                  <a:cubicBezTo>
                    <a:pt x="455" y="9"/>
                    <a:pt x="383" y="0"/>
                    <a:pt x="3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70" name="Google Shape;17970;p24"/>
            <p:cNvSpPr/>
            <p:nvPr/>
          </p:nvSpPr>
          <p:spPr>
            <a:xfrm flipH="1">
              <a:off x="970034" y="366450"/>
              <a:ext cx="55666" cy="31141"/>
            </a:xfrm>
            <a:custGeom>
              <a:avLst/>
              <a:gdLst/>
              <a:ahLst/>
              <a:cxnLst/>
              <a:rect l="l" t="t" r="r" b="b"/>
              <a:pathLst>
                <a:path w="690" h="386" extrusionOk="0">
                  <a:moveTo>
                    <a:pt x="645" y="0"/>
                  </a:moveTo>
                  <a:cubicBezTo>
                    <a:pt x="636" y="0"/>
                    <a:pt x="627" y="3"/>
                    <a:pt x="623" y="8"/>
                  </a:cubicBezTo>
                  <a:cubicBezTo>
                    <a:pt x="512" y="41"/>
                    <a:pt x="400" y="97"/>
                    <a:pt x="289" y="152"/>
                  </a:cubicBezTo>
                  <a:cubicBezTo>
                    <a:pt x="245" y="174"/>
                    <a:pt x="189" y="208"/>
                    <a:pt x="144" y="241"/>
                  </a:cubicBezTo>
                  <a:cubicBezTo>
                    <a:pt x="89" y="275"/>
                    <a:pt x="33" y="297"/>
                    <a:pt x="11" y="352"/>
                  </a:cubicBezTo>
                  <a:cubicBezTo>
                    <a:pt x="0" y="374"/>
                    <a:pt x="45" y="386"/>
                    <a:pt x="55" y="386"/>
                  </a:cubicBezTo>
                  <a:cubicBezTo>
                    <a:pt x="111" y="364"/>
                    <a:pt x="156" y="330"/>
                    <a:pt x="200" y="297"/>
                  </a:cubicBezTo>
                  <a:cubicBezTo>
                    <a:pt x="255" y="263"/>
                    <a:pt x="300" y="241"/>
                    <a:pt x="356" y="208"/>
                  </a:cubicBezTo>
                  <a:cubicBezTo>
                    <a:pt x="456" y="152"/>
                    <a:pt x="556" y="107"/>
                    <a:pt x="667" y="63"/>
                  </a:cubicBezTo>
                  <a:cubicBezTo>
                    <a:pt x="678" y="52"/>
                    <a:pt x="690" y="30"/>
                    <a:pt x="678" y="18"/>
                  </a:cubicBezTo>
                  <a:cubicBezTo>
                    <a:pt x="672" y="5"/>
                    <a:pt x="658" y="0"/>
                    <a:pt x="6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71" name="Google Shape;17971;p24"/>
            <p:cNvSpPr/>
            <p:nvPr/>
          </p:nvSpPr>
          <p:spPr>
            <a:xfrm flipH="1">
              <a:off x="970034" y="380488"/>
              <a:ext cx="31705" cy="18959"/>
            </a:xfrm>
            <a:custGeom>
              <a:avLst/>
              <a:gdLst/>
              <a:ahLst/>
              <a:cxnLst/>
              <a:rect l="l" t="t" r="r" b="b"/>
              <a:pathLst>
                <a:path w="393" h="235" extrusionOk="0">
                  <a:moveTo>
                    <a:pt x="348" y="0"/>
                  </a:moveTo>
                  <a:cubicBezTo>
                    <a:pt x="215" y="22"/>
                    <a:pt x="92" y="89"/>
                    <a:pt x="14" y="200"/>
                  </a:cubicBezTo>
                  <a:cubicBezTo>
                    <a:pt x="0" y="222"/>
                    <a:pt x="18" y="234"/>
                    <a:pt x="38" y="234"/>
                  </a:cubicBezTo>
                  <a:cubicBezTo>
                    <a:pt x="50" y="234"/>
                    <a:pt x="62" y="230"/>
                    <a:pt x="70" y="223"/>
                  </a:cubicBezTo>
                  <a:cubicBezTo>
                    <a:pt x="148" y="134"/>
                    <a:pt x="248" y="78"/>
                    <a:pt x="370" y="56"/>
                  </a:cubicBezTo>
                  <a:cubicBezTo>
                    <a:pt x="381" y="56"/>
                    <a:pt x="393" y="34"/>
                    <a:pt x="393" y="22"/>
                  </a:cubicBezTo>
                  <a:cubicBezTo>
                    <a:pt x="381" y="0"/>
                    <a:pt x="359" y="0"/>
                    <a:pt x="3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72" name="Google Shape;17972;p24"/>
            <p:cNvSpPr/>
            <p:nvPr/>
          </p:nvSpPr>
          <p:spPr>
            <a:xfrm flipH="1">
              <a:off x="958416" y="387668"/>
              <a:ext cx="20653" cy="13634"/>
            </a:xfrm>
            <a:custGeom>
              <a:avLst/>
              <a:gdLst/>
              <a:ahLst/>
              <a:cxnLst/>
              <a:rect l="l" t="t" r="r" b="b"/>
              <a:pathLst>
                <a:path w="256" h="169" extrusionOk="0">
                  <a:moveTo>
                    <a:pt x="189" y="0"/>
                  </a:moveTo>
                  <a:cubicBezTo>
                    <a:pt x="178" y="12"/>
                    <a:pt x="156" y="12"/>
                    <a:pt x="134" y="22"/>
                  </a:cubicBezTo>
                  <a:cubicBezTo>
                    <a:pt x="122" y="34"/>
                    <a:pt x="100" y="45"/>
                    <a:pt x="89" y="45"/>
                  </a:cubicBezTo>
                  <a:cubicBezTo>
                    <a:pt x="56" y="67"/>
                    <a:pt x="33" y="89"/>
                    <a:pt x="11" y="111"/>
                  </a:cubicBezTo>
                  <a:cubicBezTo>
                    <a:pt x="0" y="111"/>
                    <a:pt x="0" y="123"/>
                    <a:pt x="0" y="134"/>
                  </a:cubicBezTo>
                  <a:cubicBezTo>
                    <a:pt x="0" y="145"/>
                    <a:pt x="0" y="156"/>
                    <a:pt x="11" y="156"/>
                  </a:cubicBezTo>
                  <a:cubicBezTo>
                    <a:pt x="18" y="162"/>
                    <a:pt x="31" y="169"/>
                    <a:pt x="46" y="169"/>
                  </a:cubicBezTo>
                  <a:cubicBezTo>
                    <a:pt x="57" y="169"/>
                    <a:pt x="68" y="165"/>
                    <a:pt x="78" y="156"/>
                  </a:cubicBezTo>
                  <a:cubicBezTo>
                    <a:pt x="100" y="134"/>
                    <a:pt x="122" y="123"/>
                    <a:pt x="156" y="101"/>
                  </a:cubicBezTo>
                  <a:lnTo>
                    <a:pt x="167" y="101"/>
                  </a:lnTo>
                  <a:cubicBezTo>
                    <a:pt x="167" y="89"/>
                    <a:pt x="178" y="89"/>
                    <a:pt x="189" y="89"/>
                  </a:cubicBezTo>
                  <a:cubicBezTo>
                    <a:pt x="189" y="78"/>
                    <a:pt x="201" y="78"/>
                    <a:pt x="189" y="78"/>
                  </a:cubicBezTo>
                  <a:lnTo>
                    <a:pt x="201" y="78"/>
                  </a:lnTo>
                  <a:cubicBezTo>
                    <a:pt x="211" y="67"/>
                    <a:pt x="223" y="67"/>
                    <a:pt x="223" y="67"/>
                  </a:cubicBezTo>
                  <a:cubicBezTo>
                    <a:pt x="245" y="56"/>
                    <a:pt x="256" y="45"/>
                    <a:pt x="245" y="22"/>
                  </a:cubicBezTo>
                  <a:cubicBezTo>
                    <a:pt x="234" y="12"/>
                    <a:pt x="211" y="0"/>
                    <a:pt x="1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73" name="Google Shape;17973;p24"/>
            <p:cNvSpPr/>
            <p:nvPr/>
          </p:nvSpPr>
          <p:spPr>
            <a:xfrm flipH="1">
              <a:off x="973584" y="355317"/>
              <a:ext cx="64863" cy="28640"/>
            </a:xfrm>
            <a:custGeom>
              <a:avLst/>
              <a:gdLst/>
              <a:ahLst/>
              <a:cxnLst/>
              <a:rect l="l" t="t" r="r" b="b"/>
              <a:pathLst>
                <a:path w="804" h="355" extrusionOk="0">
                  <a:moveTo>
                    <a:pt x="747" y="1"/>
                  </a:moveTo>
                  <a:cubicBezTo>
                    <a:pt x="480" y="34"/>
                    <a:pt x="225" y="134"/>
                    <a:pt x="25" y="312"/>
                  </a:cubicBezTo>
                  <a:cubicBezTo>
                    <a:pt x="0" y="336"/>
                    <a:pt x="23" y="355"/>
                    <a:pt x="45" y="355"/>
                  </a:cubicBezTo>
                  <a:cubicBezTo>
                    <a:pt x="54" y="355"/>
                    <a:pt x="63" y="352"/>
                    <a:pt x="69" y="346"/>
                  </a:cubicBezTo>
                  <a:cubicBezTo>
                    <a:pt x="280" y="201"/>
                    <a:pt x="514" y="90"/>
                    <a:pt x="769" y="57"/>
                  </a:cubicBezTo>
                  <a:cubicBezTo>
                    <a:pt x="781" y="57"/>
                    <a:pt x="803" y="45"/>
                    <a:pt x="792" y="23"/>
                  </a:cubicBezTo>
                  <a:cubicBezTo>
                    <a:pt x="792" y="1"/>
                    <a:pt x="759" y="1"/>
                    <a:pt x="7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74" name="Google Shape;17974;p24"/>
            <p:cNvSpPr/>
            <p:nvPr/>
          </p:nvSpPr>
          <p:spPr>
            <a:xfrm flipH="1">
              <a:off x="-178463" y="-30152"/>
              <a:ext cx="558190" cy="290591"/>
            </a:xfrm>
            <a:custGeom>
              <a:avLst/>
              <a:gdLst/>
              <a:ahLst/>
              <a:cxnLst/>
              <a:rect l="l" t="t" r="r" b="b"/>
              <a:pathLst>
                <a:path w="6919" h="3602" extrusionOk="0">
                  <a:moveTo>
                    <a:pt x="5298" y="1"/>
                  </a:moveTo>
                  <a:cubicBezTo>
                    <a:pt x="4885" y="1"/>
                    <a:pt x="4437" y="96"/>
                    <a:pt x="3983" y="275"/>
                  </a:cubicBezTo>
                  <a:cubicBezTo>
                    <a:pt x="3360" y="530"/>
                    <a:pt x="1425" y="1565"/>
                    <a:pt x="891" y="1765"/>
                  </a:cubicBezTo>
                  <a:cubicBezTo>
                    <a:pt x="345" y="1954"/>
                    <a:pt x="190" y="1987"/>
                    <a:pt x="190" y="1987"/>
                  </a:cubicBezTo>
                  <a:lnTo>
                    <a:pt x="1" y="2744"/>
                  </a:lnTo>
                  <a:cubicBezTo>
                    <a:pt x="1" y="2744"/>
                    <a:pt x="323" y="3035"/>
                    <a:pt x="623" y="3035"/>
                  </a:cubicBezTo>
                  <a:cubicBezTo>
                    <a:pt x="638" y="3035"/>
                    <a:pt x="653" y="3035"/>
                    <a:pt x="668" y="3033"/>
                  </a:cubicBezTo>
                  <a:cubicBezTo>
                    <a:pt x="731" y="3026"/>
                    <a:pt x="796" y="3023"/>
                    <a:pt x="865" y="3023"/>
                  </a:cubicBezTo>
                  <a:cubicBezTo>
                    <a:pt x="1152" y="3023"/>
                    <a:pt x="1484" y="3079"/>
                    <a:pt x="1781" y="3177"/>
                  </a:cubicBezTo>
                  <a:cubicBezTo>
                    <a:pt x="2147" y="3300"/>
                    <a:pt x="3504" y="3511"/>
                    <a:pt x="3949" y="3589"/>
                  </a:cubicBezTo>
                  <a:cubicBezTo>
                    <a:pt x="3998" y="3598"/>
                    <a:pt x="4049" y="3601"/>
                    <a:pt x="4100" y="3601"/>
                  </a:cubicBezTo>
                  <a:cubicBezTo>
                    <a:pt x="4517" y="3601"/>
                    <a:pt x="4997" y="3354"/>
                    <a:pt x="5195" y="3344"/>
                  </a:cubicBezTo>
                  <a:cubicBezTo>
                    <a:pt x="5217" y="3344"/>
                    <a:pt x="5244" y="3345"/>
                    <a:pt x="5276" y="3345"/>
                  </a:cubicBezTo>
                  <a:cubicBezTo>
                    <a:pt x="5562" y="3345"/>
                    <a:pt x="6192" y="3327"/>
                    <a:pt x="6452" y="2966"/>
                  </a:cubicBezTo>
                  <a:cubicBezTo>
                    <a:pt x="6752" y="2566"/>
                    <a:pt x="6919" y="1743"/>
                    <a:pt x="6786" y="1242"/>
                  </a:cubicBezTo>
                  <a:cubicBezTo>
                    <a:pt x="6663" y="742"/>
                    <a:pt x="6262" y="141"/>
                    <a:pt x="5740" y="41"/>
                  </a:cubicBezTo>
                  <a:cubicBezTo>
                    <a:pt x="5598" y="14"/>
                    <a:pt x="5451" y="1"/>
                    <a:pt x="5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75" name="Google Shape;17975;p24"/>
            <p:cNvSpPr/>
            <p:nvPr/>
          </p:nvSpPr>
          <p:spPr>
            <a:xfrm flipH="1">
              <a:off x="-100370" y="-30152"/>
              <a:ext cx="480097" cy="242428"/>
            </a:xfrm>
            <a:custGeom>
              <a:avLst/>
              <a:gdLst/>
              <a:ahLst/>
              <a:cxnLst/>
              <a:rect l="l" t="t" r="r" b="b"/>
              <a:pathLst>
                <a:path w="5951" h="3005" extrusionOk="0">
                  <a:moveTo>
                    <a:pt x="5298" y="1"/>
                  </a:moveTo>
                  <a:cubicBezTo>
                    <a:pt x="4885" y="1"/>
                    <a:pt x="4437" y="96"/>
                    <a:pt x="3983" y="275"/>
                  </a:cubicBezTo>
                  <a:cubicBezTo>
                    <a:pt x="3360" y="530"/>
                    <a:pt x="1425" y="1565"/>
                    <a:pt x="891" y="1765"/>
                  </a:cubicBezTo>
                  <a:cubicBezTo>
                    <a:pt x="345" y="1954"/>
                    <a:pt x="190" y="1987"/>
                    <a:pt x="190" y="1987"/>
                  </a:cubicBezTo>
                  <a:lnTo>
                    <a:pt x="1" y="2744"/>
                  </a:lnTo>
                  <a:cubicBezTo>
                    <a:pt x="1" y="2744"/>
                    <a:pt x="179" y="2910"/>
                    <a:pt x="401" y="2999"/>
                  </a:cubicBezTo>
                  <a:cubicBezTo>
                    <a:pt x="427" y="3003"/>
                    <a:pt x="453" y="3004"/>
                    <a:pt x="479" y="3004"/>
                  </a:cubicBezTo>
                  <a:cubicBezTo>
                    <a:pt x="622" y="3004"/>
                    <a:pt x="770" y="2956"/>
                    <a:pt x="901" y="2899"/>
                  </a:cubicBezTo>
                  <a:cubicBezTo>
                    <a:pt x="1069" y="2810"/>
                    <a:pt x="1235" y="2699"/>
                    <a:pt x="1413" y="2621"/>
                  </a:cubicBezTo>
                  <a:cubicBezTo>
                    <a:pt x="1781" y="2465"/>
                    <a:pt x="2181" y="2465"/>
                    <a:pt x="2581" y="2410"/>
                  </a:cubicBezTo>
                  <a:cubicBezTo>
                    <a:pt x="2903" y="2366"/>
                    <a:pt x="3226" y="2287"/>
                    <a:pt x="3538" y="2176"/>
                  </a:cubicBezTo>
                  <a:cubicBezTo>
                    <a:pt x="3827" y="2076"/>
                    <a:pt x="4116" y="1943"/>
                    <a:pt x="4361" y="1753"/>
                  </a:cubicBezTo>
                  <a:cubicBezTo>
                    <a:pt x="4494" y="1654"/>
                    <a:pt x="4606" y="1520"/>
                    <a:pt x="4727" y="1398"/>
                  </a:cubicBezTo>
                  <a:cubicBezTo>
                    <a:pt x="4828" y="1276"/>
                    <a:pt x="4928" y="1142"/>
                    <a:pt x="5006" y="997"/>
                  </a:cubicBezTo>
                  <a:cubicBezTo>
                    <a:pt x="5050" y="897"/>
                    <a:pt x="5095" y="786"/>
                    <a:pt x="5150" y="686"/>
                  </a:cubicBezTo>
                  <a:cubicBezTo>
                    <a:pt x="5284" y="441"/>
                    <a:pt x="5540" y="297"/>
                    <a:pt x="5795" y="186"/>
                  </a:cubicBezTo>
                  <a:cubicBezTo>
                    <a:pt x="5840" y="163"/>
                    <a:pt x="5896" y="141"/>
                    <a:pt x="5951" y="107"/>
                  </a:cubicBezTo>
                  <a:cubicBezTo>
                    <a:pt x="5884" y="85"/>
                    <a:pt x="5817" y="63"/>
                    <a:pt x="5740" y="41"/>
                  </a:cubicBezTo>
                  <a:cubicBezTo>
                    <a:pt x="5598" y="14"/>
                    <a:pt x="5451" y="1"/>
                    <a:pt x="5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76" name="Google Shape;17976;p24"/>
            <p:cNvSpPr/>
            <p:nvPr/>
          </p:nvSpPr>
          <p:spPr>
            <a:xfrm flipH="1">
              <a:off x="87119" y="156854"/>
              <a:ext cx="273730" cy="30818"/>
            </a:xfrm>
            <a:custGeom>
              <a:avLst/>
              <a:gdLst/>
              <a:ahLst/>
              <a:cxnLst/>
              <a:rect l="l" t="t" r="r" b="b"/>
              <a:pathLst>
                <a:path w="3393" h="382" extrusionOk="0">
                  <a:moveTo>
                    <a:pt x="2197" y="0"/>
                  </a:moveTo>
                  <a:cubicBezTo>
                    <a:pt x="2170" y="0"/>
                    <a:pt x="2142" y="1"/>
                    <a:pt x="2113" y="3"/>
                  </a:cubicBezTo>
                  <a:cubicBezTo>
                    <a:pt x="1969" y="3"/>
                    <a:pt x="1824" y="25"/>
                    <a:pt x="1680" y="58"/>
                  </a:cubicBezTo>
                  <a:cubicBezTo>
                    <a:pt x="1391" y="114"/>
                    <a:pt x="1124" y="203"/>
                    <a:pt x="835" y="270"/>
                  </a:cubicBezTo>
                  <a:cubicBezTo>
                    <a:pt x="701" y="303"/>
                    <a:pt x="556" y="325"/>
                    <a:pt x="423" y="337"/>
                  </a:cubicBezTo>
                  <a:cubicBezTo>
                    <a:pt x="401" y="338"/>
                    <a:pt x="378" y="339"/>
                    <a:pt x="356" y="339"/>
                  </a:cubicBezTo>
                  <a:cubicBezTo>
                    <a:pt x="234" y="339"/>
                    <a:pt x="115" y="313"/>
                    <a:pt x="12" y="248"/>
                  </a:cubicBezTo>
                  <a:lnTo>
                    <a:pt x="0" y="258"/>
                  </a:lnTo>
                  <a:cubicBezTo>
                    <a:pt x="123" y="347"/>
                    <a:pt x="279" y="381"/>
                    <a:pt x="423" y="381"/>
                  </a:cubicBezTo>
                  <a:cubicBezTo>
                    <a:pt x="568" y="381"/>
                    <a:pt x="712" y="359"/>
                    <a:pt x="857" y="337"/>
                  </a:cubicBezTo>
                  <a:cubicBezTo>
                    <a:pt x="1135" y="281"/>
                    <a:pt x="1413" y="203"/>
                    <a:pt x="1691" y="159"/>
                  </a:cubicBezTo>
                  <a:cubicBezTo>
                    <a:pt x="1836" y="137"/>
                    <a:pt x="1980" y="125"/>
                    <a:pt x="2113" y="125"/>
                  </a:cubicBezTo>
                  <a:cubicBezTo>
                    <a:pt x="2258" y="125"/>
                    <a:pt x="2392" y="147"/>
                    <a:pt x="2525" y="169"/>
                  </a:cubicBezTo>
                  <a:cubicBezTo>
                    <a:pt x="2785" y="222"/>
                    <a:pt x="3056" y="293"/>
                    <a:pt x="3336" y="293"/>
                  </a:cubicBezTo>
                  <a:cubicBezTo>
                    <a:pt x="3355" y="293"/>
                    <a:pt x="3374" y="293"/>
                    <a:pt x="3393" y="292"/>
                  </a:cubicBezTo>
                  <a:lnTo>
                    <a:pt x="3393" y="270"/>
                  </a:lnTo>
                  <a:cubicBezTo>
                    <a:pt x="3104" y="214"/>
                    <a:pt x="2847" y="114"/>
                    <a:pt x="2558" y="48"/>
                  </a:cubicBezTo>
                  <a:cubicBezTo>
                    <a:pt x="2440" y="20"/>
                    <a:pt x="2322" y="0"/>
                    <a:pt x="21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77" name="Google Shape;17977;p24"/>
            <p:cNvSpPr/>
            <p:nvPr/>
          </p:nvSpPr>
          <p:spPr>
            <a:xfrm flipH="1">
              <a:off x="-25988" y="105867"/>
              <a:ext cx="359972" cy="54859"/>
            </a:xfrm>
            <a:custGeom>
              <a:avLst/>
              <a:gdLst/>
              <a:ahLst/>
              <a:cxnLst/>
              <a:rect l="l" t="t" r="r" b="b"/>
              <a:pathLst>
                <a:path w="4462" h="680" extrusionOk="0">
                  <a:moveTo>
                    <a:pt x="4461" y="1"/>
                  </a:moveTo>
                  <a:cubicBezTo>
                    <a:pt x="4261" y="61"/>
                    <a:pt x="4060" y="79"/>
                    <a:pt x="3858" y="79"/>
                  </a:cubicBezTo>
                  <a:cubicBezTo>
                    <a:pt x="3690" y="79"/>
                    <a:pt x="3521" y="67"/>
                    <a:pt x="3349" y="57"/>
                  </a:cubicBezTo>
                  <a:cubicBezTo>
                    <a:pt x="3248" y="45"/>
                    <a:pt x="3159" y="35"/>
                    <a:pt x="3060" y="35"/>
                  </a:cubicBezTo>
                  <a:cubicBezTo>
                    <a:pt x="2971" y="35"/>
                    <a:pt x="2870" y="35"/>
                    <a:pt x="2771" y="45"/>
                  </a:cubicBezTo>
                  <a:cubicBezTo>
                    <a:pt x="2581" y="57"/>
                    <a:pt x="2392" y="79"/>
                    <a:pt x="2203" y="101"/>
                  </a:cubicBezTo>
                  <a:cubicBezTo>
                    <a:pt x="1825" y="168"/>
                    <a:pt x="1458" y="279"/>
                    <a:pt x="1102" y="401"/>
                  </a:cubicBezTo>
                  <a:cubicBezTo>
                    <a:pt x="735" y="524"/>
                    <a:pt x="379" y="635"/>
                    <a:pt x="1" y="668"/>
                  </a:cubicBezTo>
                  <a:lnTo>
                    <a:pt x="1" y="680"/>
                  </a:lnTo>
                  <a:cubicBezTo>
                    <a:pt x="379" y="668"/>
                    <a:pt x="757" y="579"/>
                    <a:pt x="1125" y="479"/>
                  </a:cubicBezTo>
                  <a:cubicBezTo>
                    <a:pt x="1491" y="379"/>
                    <a:pt x="1847" y="279"/>
                    <a:pt x="2225" y="235"/>
                  </a:cubicBezTo>
                  <a:cubicBezTo>
                    <a:pt x="2429" y="210"/>
                    <a:pt x="2632" y="202"/>
                    <a:pt x="2838" y="202"/>
                  </a:cubicBezTo>
                  <a:cubicBezTo>
                    <a:pt x="3003" y="202"/>
                    <a:pt x="3169" y="207"/>
                    <a:pt x="3337" y="212"/>
                  </a:cubicBezTo>
                  <a:cubicBezTo>
                    <a:pt x="3412" y="212"/>
                    <a:pt x="3488" y="214"/>
                    <a:pt x="3565" y="214"/>
                  </a:cubicBezTo>
                  <a:cubicBezTo>
                    <a:pt x="3683" y="214"/>
                    <a:pt x="3801" y="210"/>
                    <a:pt x="3916" y="190"/>
                  </a:cubicBezTo>
                  <a:cubicBezTo>
                    <a:pt x="4105" y="168"/>
                    <a:pt x="4306" y="112"/>
                    <a:pt x="4461" y="12"/>
                  </a:cubicBezTo>
                  <a:lnTo>
                    <a:pt x="446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78" name="Google Shape;17978;p24"/>
            <p:cNvSpPr/>
            <p:nvPr/>
          </p:nvSpPr>
          <p:spPr>
            <a:xfrm flipH="1">
              <a:off x="-23245" y="39471"/>
              <a:ext cx="339238" cy="97939"/>
            </a:xfrm>
            <a:custGeom>
              <a:avLst/>
              <a:gdLst/>
              <a:ahLst/>
              <a:cxnLst/>
              <a:rect l="l" t="t" r="r" b="b"/>
              <a:pathLst>
                <a:path w="4205" h="1214" extrusionOk="0">
                  <a:moveTo>
                    <a:pt x="4204" y="1"/>
                  </a:moveTo>
                  <a:cubicBezTo>
                    <a:pt x="3848" y="112"/>
                    <a:pt x="3482" y="146"/>
                    <a:pt x="3114" y="179"/>
                  </a:cubicBezTo>
                  <a:cubicBezTo>
                    <a:pt x="2759" y="212"/>
                    <a:pt x="2392" y="268"/>
                    <a:pt x="2024" y="346"/>
                  </a:cubicBezTo>
                  <a:cubicBezTo>
                    <a:pt x="1669" y="423"/>
                    <a:pt x="1302" y="524"/>
                    <a:pt x="968" y="657"/>
                  </a:cubicBezTo>
                  <a:cubicBezTo>
                    <a:pt x="623" y="801"/>
                    <a:pt x="289" y="979"/>
                    <a:pt x="0" y="1202"/>
                  </a:cubicBezTo>
                  <a:lnTo>
                    <a:pt x="12" y="1213"/>
                  </a:lnTo>
                  <a:cubicBezTo>
                    <a:pt x="312" y="1002"/>
                    <a:pt x="635" y="835"/>
                    <a:pt x="979" y="712"/>
                  </a:cubicBezTo>
                  <a:cubicBezTo>
                    <a:pt x="1324" y="579"/>
                    <a:pt x="1680" y="490"/>
                    <a:pt x="2047" y="423"/>
                  </a:cubicBezTo>
                  <a:cubicBezTo>
                    <a:pt x="2403" y="357"/>
                    <a:pt x="2770" y="324"/>
                    <a:pt x="3137" y="279"/>
                  </a:cubicBezTo>
                  <a:cubicBezTo>
                    <a:pt x="3493" y="223"/>
                    <a:pt x="3871" y="179"/>
                    <a:pt x="4204" y="12"/>
                  </a:cubicBezTo>
                  <a:lnTo>
                    <a:pt x="42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79" name="Google Shape;17979;p24"/>
            <p:cNvSpPr/>
            <p:nvPr/>
          </p:nvSpPr>
          <p:spPr>
            <a:xfrm flipH="1">
              <a:off x="-51965" y="-313163"/>
              <a:ext cx="416444" cy="459525"/>
            </a:xfrm>
            <a:custGeom>
              <a:avLst/>
              <a:gdLst/>
              <a:ahLst/>
              <a:cxnLst/>
              <a:rect l="l" t="t" r="r" b="b"/>
              <a:pathLst>
                <a:path w="5162" h="5696" extrusionOk="0">
                  <a:moveTo>
                    <a:pt x="3177" y="0"/>
                  </a:moveTo>
                  <a:cubicBezTo>
                    <a:pt x="3112" y="0"/>
                    <a:pt x="3043" y="4"/>
                    <a:pt x="2971" y="12"/>
                  </a:cubicBezTo>
                  <a:cubicBezTo>
                    <a:pt x="2348" y="78"/>
                    <a:pt x="1491" y="1302"/>
                    <a:pt x="1202" y="1814"/>
                  </a:cubicBezTo>
                  <a:cubicBezTo>
                    <a:pt x="913" y="2337"/>
                    <a:pt x="835" y="3315"/>
                    <a:pt x="712" y="4105"/>
                  </a:cubicBezTo>
                  <a:cubicBezTo>
                    <a:pt x="579" y="4895"/>
                    <a:pt x="1" y="5117"/>
                    <a:pt x="1" y="5117"/>
                  </a:cubicBezTo>
                  <a:lnTo>
                    <a:pt x="67" y="5696"/>
                  </a:lnTo>
                  <a:cubicBezTo>
                    <a:pt x="67" y="5696"/>
                    <a:pt x="423" y="5673"/>
                    <a:pt x="702" y="5562"/>
                  </a:cubicBezTo>
                  <a:cubicBezTo>
                    <a:pt x="979" y="5462"/>
                    <a:pt x="1725" y="5284"/>
                    <a:pt x="2192" y="5061"/>
                  </a:cubicBezTo>
                  <a:cubicBezTo>
                    <a:pt x="2648" y="4828"/>
                    <a:pt x="3304" y="4628"/>
                    <a:pt x="3827" y="4383"/>
                  </a:cubicBezTo>
                  <a:cubicBezTo>
                    <a:pt x="4338" y="4139"/>
                    <a:pt x="4483" y="3783"/>
                    <a:pt x="4706" y="3437"/>
                  </a:cubicBezTo>
                  <a:cubicBezTo>
                    <a:pt x="4917" y="3081"/>
                    <a:pt x="5161" y="2503"/>
                    <a:pt x="5106" y="2036"/>
                  </a:cubicBezTo>
                  <a:cubicBezTo>
                    <a:pt x="5050" y="1569"/>
                    <a:pt x="4583" y="1458"/>
                    <a:pt x="4494" y="1447"/>
                  </a:cubicBezTo>
                  <a:cubicBezTo>
                    <a:pt x="4394" y="1425"/>
                    <a:pt x="4350" y="1324"/>
                    <a:pt x="4272" y="1257"/>
                  </a:cubicBezTo>
                  <a:cubicBezTo>
                    <a:pt x="4194" y="1191"/>
                    <a:pt x="4083" y="724"/>
                    <a:pt x="3994" y="457"/>
                  </a:cubicBezTo>
                  <a:cubicBezTo>
                    <a:pt x="3925" y="211"/>
                    <a:pt x="3665" y="0"/>
                    <a:pt x="3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80" name="Google Shape;17980;p24"/>
            <p:cNvSpPr/>
            <p:nvPr/>
          </p:nvSpPr>
          <p:spPr>
            <a:xfrm flipH="1">
              <a:off x="141897" y="-51128"/>
              <a:ext cx="222582" cy="197492"/>
            </a:xfrm>
            <a:custGeom>
              <a:avLst/>
              <a:gdLst/>
              <a:ahLst/>
              <a:cxnLst/>
              <a:rect l="l" t="t" r="r" b="b"/>
              <a:pathLst>
                <a:path w="2759" h="2448" extrusionOk="0">
                  <a:moveTo>
                    <a:pt x="2214" y="1"/>
                  </a:moveTo>
                  <a:cubicBezTo>
                    <a:pt x="2125" y="11"/>
                    <a:pt x="2047" y="78"/>
                    <a:pt x="1970" y="134"/>
                  </a:cubicBezTo>
                  <a:cubicBezTo>
                    <a:pt x="1780" y="245"/>
                    <a:pt x="1513" y="212"/>
                    <a:pt x="1302" y="301"/>
                  </a:cubicBezTo>
                  <a:cubicBezTo>
                    <a:pt x="1102" y="379"/>
                    <a:pt x="969" y="545"/>
                    <a:pt x="779" y="657"/>
                  </a:cubicBezTo>
                  <a:cubicBezTo>
                    <a:pt x="769" y="657"/>
                    <a:pt x="746" y="668"/>
                    <a:pt x="735" y="679"/>
                  </a:cubicBezTo>
                  <a:cubicBezTo>
                    <a:pt x="724" y="735"/>
                    <a:pt x="712" y="802"/>
                    <a:pt x="712" y="857"/>
                  </a:cubicBezTo>
                  <a:cubicBezTo>
                    <a:pt x="579" y="1647"/>
                    <a:pt x="1" y="1869"/>
                    <a:pt x="1" y="1869"/>
                  </a:cubicBezTo>
                  <a:lnTo>
                    <a:pt x="67" y="2448"/>
                  </a:lnTo>
                  <a:lnTo>
                    <a:pt x="90" y="2448"/>
                  </a:lnTo>
                  <a:cubicBezTo>
                    <a:pt x="779" y="2280"/>
                    <a:pt x="1424" y="1924"/>
                    <a:pt x="1925" y="1424"/>
                  </a:cubicBezTo>
                  <a:lnTo>
                    <a:pt x="2158" y="1190"/>
                  </a:lnTo>
                  <a:cubicBezTo>
                    <a:pt x="2247" y="1079"/>
                    <a:pt x="2270" y="1068"/>
                    <a:pt x="2359" y="957"/>
                  </a:cubicBezTo>
                  <a:cubicBezTo>
                    <a:pt x="2481" y="802"/>
                    <a:pt x="2648" y="557"/>
                    <a:pt x="2714" y="379"/>
                  </a:cubicBezTo>
                  <a:cubicBezTo>
                    <a:pt x="2737" y="334"/>
                    <a:pt x="2759" y="278"/>
                    <a:pt x="2737" y="234"/>
                  </a:cubicBezTo>
                  <a:cubicBezTo>
                    <a:pt x="2714" y="189"/>
                    <a:pt x="2682" y="167"/>
                    <a:pt x="2648" y="145"/>
                  </a:cubicBezTo>
                  <a:cubicBezTo>
                    <a:pt x="2548" y="100"/>
                    <a:pt x="2448" y="56"/>
                    <a:pt x="2348" y="23"/>
                  </a:cubicBezTo>
                  <a:cubicBezTo>
                    <a:pt x="2303" y="11"/>
                    <a:pt x="2259" y="1"/>
                    <a:pt x="2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81" name="Google Shape;17981;p24"/>
            <p:cNvSpPr/>
            <p:nvPr/>
          </p:nvSpPr>
          <p:spPr>
            <a:xfrm flipH="1">
              <a:off x="197482" y="-141807"/>
              <a:ext cx="179583" cy="267518"/>
            </a:xfrm>
            <a:custGeom>
              <a:avLst/>
              <a:gdLst/>
              <a:ahLst/>
              <a:cxnLst/>
              <a:rect l="l" t="t" r="r" b="b"/>
              <a:pathLst>
                <a:path w="2226" h="3316" extrusionOk="0">
                  <a:moveTo>
                    <a:pt x="2215" y="1"/>
                  </a:moveTo>
                  <a:cubicBezTo>
                    <a:pt x="2003" y="268"/>
                    <a:pt x="1847" y="591"/>
                    <a:pt x="1714" y="913"/>
                  </a:cubicBezTo>
                  <a:cubicBezTo>
                    <a:pt x="1636" y="1069"/>
                    <a:pt x="1580" y="1236"/>
                    <a:pt x="1525" y="1392"/>
                  </a:cubicBezTo>
                  <a:cubicBezTo>
                    <a:pt x="1469" y="1558"/>
                    <a:pt x="1414" y="1736"/>
                    <a:pt x="1358" y="1892"/>
                  </a:cubicBezTo>
                  <a:cubicBezTo>
                    <a:pt x="1325" y="1970"/>
                    <a:pt x="1303" y="2047"/>
                    <a:pt x="1269" y="2126"/>
                  </a:cubicBezTo>
                  <a:cubicBezTo>
                    <a:pt x="1236" y="2192"/>
                    <a:pt x="1180" y="2270"/>
                    <a:pt x="1135" y="2337"/>
                  </a:cubicBezTo>
                  <a:cubicBezTo>
                    <a:pt x="1046" y="2482"/>
                    <a:pt x="947" y="2626"/>
                    <a:pt x="836" y="2749"/>
                  </a:cubicBezTo>
                  <a:cubicBezTo>
                    <a:pt x="779" y="2815"/>
                    <a:pt x="724" y="2882"/>
                    <a:pt x="658" y="2949"/>
                  </a:cubicBezTo>
                  <a:cubicBezTo>
                    <a:pt x="602" y="3004"/>
                    <a:pt x="546" y="3071"/>
                    <a:pt x="468" y="3115"/>
                  </a:cubicBezTo>
                  <a:cubicBezTo>
                    <a:pt x="335" y="3216"/>
                    <a:pt x="168" y="3260"/>
                    <a:pt x="1" y="3305"/>
                  </a:cubicBezTo>
                  <a:lnTo>
                    <a:pt x="1" y="3315"/>
                  </a:lnTo>
                  <a:cubicBezTo>
                    <a:pt x="168" y="3282"/>
                    <a:pt x="346" y="3249"/>
                    <a:pt x="502" y="3149"/>
                  </a:cubicBezTo>
                  <a:cubicBezTo>
                    <a:pt x="579" y="3105"/>
                    <a:pt x="646" y="3048"/>
                    <a:pt x="702" y="2993"/>
                  </a:cubicBezTo>
                  <a:cubicBezTo>
                    <a:pt x="769" y="2927"/>
                    <a:pt x="836" y="2871"/>
                    <a:pt x="891" y="2804"/>
                  </a:cubicBezTo>
                  <a:cubicBezTo>
                    <a:pt x="1013" y="2670"/>
                    <a:pt x="1125" y="2537"/>
                    <a:pt x="1224" y="2393"/>
                  </a:cubicBezTo>
                  <a:cubicBezTo>
                    <a:pt x="1269" y="2326"/>
                    <a:pt x="1313" y="2259"/>
                    <a:pt x="1369" y="2170"/>
                  </a:cubicBezTo>
                  <a:lnTo>
                    <a:pt x="1469" y="1936"/>
                  </a:lnTo>
                  <a:cubicBezTo>
                    <a:pt x="1536" y="1758"/>
                    <a:pt x="1592" y="1614"/>
                    <a:pt x="1669" y="1447"/>
                  </a:cubicBezTo>
                  <a:cubicBezTo>
                    <a:pt x="1736" y="1291"/>
                    <a:pt x="1792" y="1125"/>
                    <a:pt x="1847" y="969"/>
                  </a:cubicBezTo>
                  <a:cubicBezTo>
                    <a:pt x="1970" y="646"/>
                    <a:pt x="2092" y="324"/>
                    <a:pt x="2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82" name="Google Shape;17982;p24"/>
            <p:cNvSpPr/>
            <p:nvPr/>
          </p:nvSpPr>
          <p:spPr>
            <a:xfrm flipH="1">
              <a:off x="91636" y="-93321"/>
              <a:ext cx="258483" cy="217258"/>
            </a:xfrm>
            <a:custGeom>
              <a:avLst/>
              <a:gdLst/>
              <a:ahLst/>
              <a:cxnLst/>
              <a:rect l="l" t="t" r="r" b="b"/>
              <a:pathLst>
                <a:path w="3204" h="2693" extrusionOk="0">
                  <a:moveTo>
                    <a:pt x="3204" y="1"/>
                  </a:moveTo>
                  <a:cubicBezTo>
                    <a:pt x="2870" y="134"/>
                    <a:pt x="2559" y="346"/>
                    <a:pt x="2292" y="590"/>
                  </a:cubicBezTo>
                  <a:cubicBezTo>
                    <a:pt x="2225" y="646"/>
                    <a:pt x="2158" y="712"/>
                    <a:pt x="2092" y="779"/>
                  </a:cubicBezTo>
                  <a:cubicBezTo>
                    <a:pt x="2036" y="846"/>
                    <a:pt x="1980" y="913"/>
                    <a:pt x="1925" y="991"/>
                  </a:cubicBezTo>
                  <a:cubicBezTo>
                    <a:pt x="1814" y="1135"/>
                    <a:pt x="1713" y="1291"/>
                    <a:pt x="1624" y="1446"/>
                  </a:cubicBezTo>
                  <a:cubicBezTo>
                    <a:pt x="1535" y="1591"/>
                    <a:pt x="1436" y="1747"/>
                    <a:pt x="1335" y="1881"/>
                  </a:cubicBezTo>
                  <a:cubicBezTo>
                    <a:pt x="1224" y="2025"/>
                    <a:pt x="1102" y="2148"/>
                    <a:pt x="957" y="2259"/>
                  </a:cubicBezTo>
                  <a:cubicBezTo>
                    <a:pt x="690" y="2470"/>
                    <a:pt x="356" y="2615"/>
                    <a:pt x="1" y="2681"/>
                  </a:cubicBezTo>
                  <a:lnTo>
                    <a:pt x="1" y="2692"/>
                  </a:lnTo>
                  <a:cubicBezTo>
                    <a:pt x="356" y="2648"/>
                    <a:pt x="712" y="2526"/>
                    <a:pt x="1013" y="2314"/>
                  </a:cubicBezTo>
                  <a:cubicBezTo>
                    <a:pt x="1157" y="2214"/>
                    <a:pt x="1291" y="2092"/>
                    <a:pt x="1414" y="1947"/>
                  </a:cubicBezTo>
                  <a:cubicBezTo>
                    <a:pt x="1535" y="1814"/>
                    <a:pt x="1624" y="1658"/>
                    <a:pt x="1725" y="1513"/>
                  </a:cubicBezTo>
                  <a:cubicBezTo>
                    <a:pt x="1925" y="1213"/>
                    <a:pt x="2148" y="946"/>
                    <a:pt x="2392" y="702"/>
                  </a:cubicBezTo>
                  <a:cubicBezTo>
                    <a:pt x="2648" y="445"/>
                    <a:pt x="2915" y="223"/>
                    <a:pt x="3204" y="12"/>
                  </a:cubicBezTo>
                  <a:lnTo>
                    <a:pt x="32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83" name="Google Shape;17983;p24"/>
            <p:cNvSpPr/>
            <p:nvPr/>
          </p:nvSpPr>
          <p:spPr>
            <a:xfrm flipH="1">
              <a:off x="57511" y="-15227"/>
              <a:ext cx="269293" cy="144489"/>
            </a:xfrm>
            <a:custGeom>
              <a:avLst/>
              <a:gdLst/>
              <a:ahLst/>
              <a:cxnLst/>
              <a:rect l="l" t="t" r="r" b="b"/>
              <a:pathLst>
                <a:path w="3338" h="1791" extrusionOk="0">
                  <a:moveTo>
                    <a:pt x="3327" y="1"/>
                  </a:moveTo>
                  <a:cubicBezTo>
                    <a:pt x="3026" y="112"/>
                    <a:pt x="2748" y="268"/>
                    <a:pt x="2481" y="434"/>
                  </a:cubicBezTo>
                  <a:cubicBezTo>
                    <a:pt x="2215" y="612"/>
                    <a:pt x="1970" y="801"/>
                    <a:pt x="1703" y="990"/>
                  </a:cubicBezTo>
                  <a:cubicBezTo>
                    <a:pt x="1447" y="1168"/>
                    <a:pt x="1180" y="1346"/>
                    <a:pt x="902" y="1479"/>
                  </a:cubicBezTo>
                  <a:cubicBezTo>
                    <a:pt x="624" y="1624"/>
                    <a:pt x="324" y="1736"/>
                    <a:pt x="1" y="1780"/>
                  </a:cubicBezTo>
                  <a:lnTo>
                    <a:pt x="12" y="1791"/>
                  </a:lnTo>
                  <a:cubicBezTo>
                    <a:pt x="324" y="1758"/>
                    <a:pt x="624" y="1657"/>
                    <a:pt x="913" y="1524"/>
                  </a:cubicBezTo>
                  <a:cubicBezTo>
                    <a:pt x="1202" y="1380"/>
                    <a:pt x="1480" y="1213"/>
                    <a:pt x="1747" y="1035"/>
                  </a:cubicBezTo>
                  <a:cubicBezTo>
                    <a:pt x="2003" y="868"/>
                    <a:pt x="2270" y="679"/>
                    <a:pt x="2526" y="501"/>
                  </a:cubicBezTo>
                  <a:cubicBezTo>
                    <a:pt x="2781" y="323"/>
                    <a:pt x="3048" y="156"/>
                    <a:pt x="3337" y="11"/>
                  </a:cubicBezTo>
                  <a:lnTo>
                    <a:pt x="33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84" name="Google Shape;17984;p24"/>
            <p:cNvSpPr/>
            <p:nvPr/>
          </p:nvSpPr>
          <p:spPr>
            <a:xfrm flipH="1">
              <a:off x="394898" y="182187"/>
              <a:ext cx="288090" cy="451538"/>
            </a:xfrm>
            <a:custGeom>
              <a:avLst/>
              <a:gdLst/>
              <a:ahLst/>
              <a:cxnLst/>
              <a:rect l="l" t="t" r="r" b="b"/>
              <a:pathLst>
                <a:path w="3571" h="5597" extrusionOk="0">
                  <a:moveTo>
                    <a:pt x="3059" y="1"/>
                  </a:moveTo>
                  <a:lnTo>
                    <a:pt x="3059" y="1"/>
                  </a:lnTo>
                  <a:cubicBezTo>
                    <a:pt x="3059" y="1"/>
                    <a:pt x="3081" y="67"/>
                    <a:pt x="2814" y="256"/>
                  </a:cubicBezTo>
                  <a:cubicBezTo>
                    <a:pt x="2559" y="456"/>
                    <a:pt x="1524" y="968"/>
                    <a:pt x="1046" y="1568"/>
                  </a:cubicBezTo>
                  <a:cubicBezTo>
                    <a:pt x="557" y="2158"/>
                    <a:pt x="23" y="3248"/>
                    <a:pt x="11" y="3882"/>
                  </a:cubicBezTo>
                  <a:cubicBezTo>
                    <a:pt x="1" y="4516"/>
                    <a:pt x="223" y="4927"/>
                    <a:pt x="456" y="5161"/>
                  </a:cubicBezTo>
                  <a:cubicBezTo>
                    <a:pt x="661" y="5376"/>
                    <a:pt x="1113" y="5497"/>
                    <a:pt x="1418" y="5497"/>
                  </a:cubicBezTo>
                  <a:cubicBezTo>
                    <a:pt x="1443" y="5497"/>
                    <a:pt x="1468" y="5497"/>
                    <a:pt x="1491" y="5495"/>
                  </a:cubicBezTo>
                  <a:cubicBezTo>
                    <a:pt x="1588" y="5484"/>
                    <a:pt x="1691" y="5479"/>
                    <a:pt x="1794" y="5479"/>
                  </a:cubicBezTo>
                  <a:cubicBezTo>
                    <a:pt x="2011" y="5479"/>
                    <a:pt x="2226" y="5501"/>
                    <a:pt x="2369" y="5539"/>
                  </a:cubicBezTo>
                  <a:cubicBezTo>
                    <a:pt x="2464" y="5565"/>
                    <a:pt x="2546" y="5597"/>
                    <a:pt x="2630" y="5597"/>
                  </a:cubicBezTo>
                  <a:cubicBezTo>
                    <a:pt x="2724" y="5597"/>
                    <a:pt x="2819" y="5557"/>
                    <a:pt x="2937" y="5428"/>
                  </a:cubicBezTo>
                  <a:cubicBezTo>
                    <a:pt x="3159" y="5183"/>
                    <a:pt x="3204" y="4949"/>
                    <a:pt x="3192" y="4583"/>
                  </a:cubicBezTo>
                  <a:cubicBezTo>
                    <a:pt x="3170" y="4205"/>
                    <a:pt x="2937" y="3493"/>
                    <a:pt x="2992" y="3192"/>
                  </a:cubicBezTo>
                  <a:cubicBezTo>
                    <a:pt x="3037" y="2881"/>
                    <a:pt x="3182" y="2403"/>
                    <a:pt x="3293" y="1746"/>
                  </a:cubicBezTo>
                  <a:cubicBezTo>
                    <a:pt x="3393" y="1079"/>
                    <a:pt x="3570" y="334"/>
                    <a:pt x="3570" y="334"/>
                  </a:cubicBezTo>
                  <a:lnTo>
                    <a:pt x="305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85" name="Google Shape;17985;p24"/>
            <p:cNvSpPr/>
            <p:nvPr/>
          </p:nvSpPr>
          <p:spPr>
            <a:xfrm flipH="1">
              <a:off x="394897" y="186624"/>
              <a:ext cx="242348" cy="447101"/>
            </a:xfrm>
            <a:custGeom>
              <a:avLst/>
              <a:gdLst/>
              <a:ahLst/>
              <a:cxnLst/>
              <a:rect l="l" t="t" r="r" b="b"/>
              <a:pathLst>
                <a:path w="3004" h="5542" extrusionOk="0">
                  <a:moveTo>
                    <a:pt x="2581" y="1"/>
                  </a:moveTo>
                  <a:lnTo>
                    <a:pt x="2581" y="12"/>
                  </a:lnTo>
                  <a:cubicBezTo>
                    <a:pt x="2503" y="123"/>
                    <a:pt x="2447" y="268"/>
                    <a:pt x="2381" y="390"/>
                  </a:cubicBezTo>
                  <a:cubicBezTo>
                    <a:pt x="2292" y="524"/>
                    <a:pt x="2214" y="646"/>
                    <a:pt x="2158" y="791"/>
                  </a:cubicBezTo>
                  <a:cubicBezTo>
                    <a:pt x="2025" y="1102"/>
                    <a:pt x="2036" y="1458"/>
                    <a:pt x="2036" y="1792"/>
                  </a:cubicBezTo>
                  <a:cubicBezTo>
                    <a:pt x="2036" y="2381"/>
                    <a:pt x="1992" y="2971"/>
                    <a:pt x="1936" y="3560"/>
                  </a:cubicBezTo>
                  <a:cubicBezTo>
                    <a:pt x="1936" y="3627"/>
                    <a:pt x="1936" y="3693"/>
                    <a:pt x="1914" y="3760"/>
                  </a:cubicBezTo>
                  <a:cubicBezTo>
                    <a:pt x="1836" y="3960"/>
                    <a:pt x="1624" y="4061"/>
                    <a:pt x="1424" y="4138"/>
                  </a:cubicBezTo>
                  <a:cubicBezTo>
                    <a:pt x="1124" y="4249"/>
                    <a:pt x="813" y="4350"/>
                    <a:pt x="601" y="4583"/>
                  </a:cubicBezTo>
                  <a:cubicBezTo>
                    <a:pt x="445" y="4739"/>
                    <a:pt x="356" y="4961"/>
                    <a:pt x="178" y="5095"/>
                  </a:cubicBezTo>
                  <a:cubicBezTo>
                    <a:pt x="123" y="5139"/>
                    <a:pt x="57" y="5173"/>
                    <a:pt x="0" y="5206"/>
                  </a:cubicBezTo>
                  <a:cubicBezTo>
                    <a:pt x="231" y="5356"/>
                    <a:pt x="586" y="5443"/>
                    <a:pt x="842" y="5443"/>
                  </a:cubicBezTo>
                  <a:cubicBezTo>
                    <a:pt x="870" y="5443"/>
                    <a:pt x="898" y="5442"/>
                    <a:pt x="924" y="5440"/>
                  </a:cubicBezTo>
                  <a:cubicBezTo>
                    <a:pt x="1021" y="5429"/>
                    <a:pt x="1124" y="5424"/>
                    <a:pt x="1227" y="5424"/>
                  </a:cubicBezTo>
                  <a:cubicBezTo>
                    <a:pt x="1444" y="5424"/>
                    <a:pt x="1659" y="5446"/>
                    <a:pt x="1802" y="5484"/>
                  </a:cubicBezTo>
                  <a:cubicBezTo>
                    <a:pt x="1897" y="5510"/>
                    <a:pt x="1979" y="5542"/>
                    <a:pt x="2063" y="5542"/>
                  </a:cubicBezTo>
                  <a:cubicBezTo>
                    <a:pt x="2157" y="5542"/>
                    <a:pt x="2252" y="5502"/>
                    <a:pt x="2370" y="5373"/>
                  </a:cubicBezTo>
                  <a:cubicBezTo>
                    <a:pt x="2592" y="5128"/>
                    <a:pt x="2637" y="4894"/>
                    <a:pt x="2625" y="4528"/>
                  </a:cubicBezTo>
                  <a:cubicBezTo>
                    <a:pt x="2603" y="4150"/>
                    <a:pt x="2370" y="3438"/>
                    <a:pt x="2425" y="3137"/>
                  </a:cubicBezTo>
                  <a:cubicBezTo>
                    <a:pt x="2470" y="2826"/>
                    <a:pt x="2615" y="2348"/>
                    <a:pt x="2726" y="1691"/>
                  </a:cubicBezTo>
                  <a:cubicBezTo>
                    <a:pt x="2826" y="1024"/>
                    <a:pt x="3003" y="279"/>
                    <a:pt x="3003" y="279"/>
                  </a:cubicBezTo>
                  <a:lnTo>
                    <a:pt x="25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86" name="Google Shape;17986;p24"/>
            <p:cNvSpPr/>
            <p:nvPr/>
          </p:nvSpPr>
          <p:spPr>
            <a:xfrm flipH="1">
              <a:off x="424503" y="175894"/>
              <a:ext cx="74544" cy="80836"/>
            </a:xfrm>
            <a:custGeom>
              <a:avLst/>
              <a:gdLst/>
              <a:ahLst/>
              <a:cxnLst/>
              <a:rect l="l" t="t" r="r" b="b"/>
              <a:pathLst>
                <a:path w="924" h="1002" extrusionOk="0">
                  <a:moveTo>
                    <a:pt x="912" y="0"/>
                  </a:moveTo>
                  <a:cubicBezTo>
                    <a:pt x="868" y="101"/>
                    <a:pt x="801" y="190"/>
                    <a:pt x="724" y="279"/>
                  </a:cubicBezTo>
                  <a:cubicBezTo>
                    <a:pt x="645" y="356"/>
                    <a:pt x="556" y="423"/>
                    <a:pt x="467" y="490"/>
                  </a:cubicBezTo>
                  <a:cubicBezTo>
                    <a:pt x="378" y="556"/>
                    <a:pt x="279" y="623"/>
                    <a:pt x="201" y="701"/>
                  </a:cubicBezTo>
                  <a:cubicBezTo>
                    <a:pt x="112" y="790"/>
                    <a:pt x="34" y="879"/>
                    <a:pt x="0" y="1001"/>
                  </a:cubicBezTo>
                  <a:lnTo>
                    <a:pt x="12" y="1001"/>
                  </a:lnTo>
                  <a:cubicBezTo>
                    <a:pt x="89" y="924"/>
                    <a:pt x="168" y="846"/>
                    <a:pt x="257" y="779"/>
                  </a:cubicBezTo>
                  <a:cubicBezTo>
                    <a:pt x="346" y="701"/>
                    <a:pt x="423" y="623"/>
                    <a:pt x="512" y="546"/>
                  </a:cubicBezTo>
                  <a:cubicBezTo>
                    <a:pt x="601" y="479"/>
                    <a:pt x="679" y="390"/>
                    <a:pt x="757" y="301"/>
                  </a:cubicBezTo>
                  <a:cubicBezTo>
                    <a:pt x="835" y="212"/>
                    <a:pt x="890" y="111"/>
                    <a:pt x="9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87" name="Google Shape;17987;p24"/>
            <p:cNvSpPr/>
            <p:nvPr/>
          </p:nvSpPr>
          <p:spPr>
            <a:xfrm flipH="1">
              <a:off x="406514" y="184849"/>
              <a:ext cx="216370" cy="298013"/>
            </a:xfrm>
            <a:custGeom>
              <a:avLst/>
              <a:gdLst/>
              <a:ahLst/>
              <a:cxnLst/>
              <a:rect l="l" t="t" r="r" b="b"/>
              <a:pathLst>
                <a:path w="2682" h="3694" extrusionOk="0">
                  <a:moveTo>
                    <a:pt x="2670" y="0"/>
                  </a:moveTo>
                  <a:cubicBezTo>
                    <a:pt x="2470" y="334"/>
                    <a:pt x="2214" y="623"/>
                    <a:pt x="1947" y="902"/>
                  </a:cubicBezTo>
                  <a:cubicBezTo>
                    <a:pt x="1680" y="1169"/>
                    <a:pt x="1391" y="1424"/>
                    <a:pt x="1124" y="1703"/>
                  </a:cubicBezTo>
                  <a:cubicBezTo>
                    <a:pt x="846" y="1970"/>
                    <a:pt x="568" y="2259"/>
                    <a:pt x="368" y="2592"/>
                  </a:cubicBezTo>
                  <a:cubicBezTo>
                    <a:pt x="168" y="2926"/>
                    <a:pt x="12" y="3304"/>
                    <a:pt x="0" y="3693"/>
                  </a:cubicBezTo>
                  <a:lnTo>
                    <a:pt x="12" y="3693"/>
                  </a:lnTo>
                  <a:cubicBezTo>
                    <a:pt x="112" y="3326"/>
                    <a:pt x="290" y="2981"/>
                    <a:pt x="501" y="2670"/>
                  </a:cubicBezTo>
                  <a:cubicBezTo>
                    <a:pt x="712" y="2358"/>
                    <a:pt x="946" y="2069"/>
                    <a:pt x="1213" y="1792"/>
                  </a:cubicBezTo>
                  <a:cubicBezTo>
                    <a:pt x="1469" y="1502"/>
                    <a:pt x="1747" y="1235"/>
                    <a:pt x="2002" y="946"/>
                  </a:cubicBezTo>
                  <a:cubicBezTo>
                    <a:pt x="2259" y="657"/>
                    <a:pt x="2503" y="356"/>
                    <a:pt x="2681" y="12"/>
                  </a:cubicBezTo>
                  <a:lnTo>
                    <a:pt x="26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88" name="Google Shape;17988;p24"/>
            <p:cNvSpPr/>
            <p:nvPr/>
          </p:nvSpPr>
          <p:spPr>
            <a:xfrm flipH="1">
              <a:off x="400301" y="192916"/>
              <a:ext cx="99634" cy="199348"/>
            </a:xfrm>
            <a:custGeom>
              <a:avLst/>
              <a:gdLst/>
              <a:ahLst/>
              <a:cxnLst/>
              <a:rect l="l" t="t" r="r" b="b"/>
              <a:pathLst>
                <a:path w="1235" h="2471" extrusionOk="0">
                  <a:moveTo>
                    <a:pt x="1224" y="1"/>
                  </a:moveTo>
                  <a:cubicBezTo>
                    <a:pt x="1202" y="234"/>
                    <a:pt x="1101" y="457"/>
                    <a:pt x="990" y="646"/>
                  </a:cubicBezTo>
                  <a:cubicBezTo>
                    <a:pt x="879" y="846"/>
                    <a:pt x="735" y="1024"/>
                    <a:pt x="590" y="1213"/>
                  </a:cubicBezTo>
                  <a:cubicBezTo>
                    <a:pt x="446" y="1391"/>
                    <a:pt x="290" y="1569"/>
                    <a:pt x="189" y="1781"/>
                  </a:cubicBezTo>
                  <a:cubicBezTo>
                    <a:pt x="78" y="1991"/>
                    <a:pt x="1" y="2236"/>
                    <a:pt x="23" y="2470"/>
                  </a:cubicBezTo>
                  <a:lnTo>
                    <a:pt x="34" y="2470"/>
                  </a:lnTo>
                  <a:cubicBezTo>
                    <a:pt x="90" y="2248"/>
                    <a:pt x="179" y="2036"/>
                    <a:pt x="290" y="1847"/>
                  </a:cubicBezTo>
                  <a:cubicBezTo>
                    <a:pt x="412" y="1647"/>
                    <a:pt x="534" y="1458"/>
                    <a:pt x="668" y="1269"/>
                  </a:cubicBezTo>
                  <a:cubicBezTo>
                    <a:pt x="801" y="1079"/>
                    <a:pt x="935" y="891"/>
                    <a:pt x="1046" y="679"/>
                  </a:cubicBezTo>
                  <a:cubicBezTo>
                    <a:pt x="1146" y="468"/>
                    <a:pt x="1224" y="246"/>
                    <a:pt x="1235" y="12"/>
                  </a:cubicBezTo>
                  <a:lnTo>
                    <a:pt x="12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89" name="Google Shape;17989;p24"/>
            <p:cNvSpPr/>
            <p:nvPr/>
          </p:nvSpPr>
          <p:spPr>
            <a:xfrm flipH="1">
              <a:off x="401107" y="219862"/>
              <a:ext cx="94390" cy="222582"/>
            </a:xfrm>
            <a:custGeom>
              <a:avLst/>
              <a:gdLst/>
              <a:ahLst/>
              <a:cxnLst/>
              <a:rect l="l" t="t" r="r" b="b"/>
              <a:pathLst>
                <a:path w="1170" h="2759" extrusionOk="0">
                  <a:moveTo>
                    <a:pt x="1169" y="1"/>
                  </a:moveTo>
                  <a:cubicBezTo>
                    <a:pt x="1113" y="245"/>
                    <a:pt x="1002" y="468"/>
                    <a:pt x="880" y="690"/>
                  </a:cubicBezTo>
                  <a:cubicBezTo>
                    <a:pt x="757" y="901"/>
                    <a:pt x="624" y="1124"/>
                    <a:pt x="512" y="1346"/>
                  </a:cubicBezTo>
                  <a:cubicBezTo>
                    <a:pt x="401" y="1568"/>
                    <a:pt x="290" y="1791"/>
                    <a:pt x="201" y="2036"/>
                  </a:cubicBezTo>
                  <a:cubicBezTo>
                    <a:pt x="112" y="2270"/>
                    <a:pt x="45" y="2514"/>
                    <a:pt x="1" y="2759"/>
                  </a:cubicBezTo>
                  <a:lnTo>
                    <a:pt x="12" y="2759"/>
                  </a:lnTo>
                  <a:cubicBezTo>
                    <a:pt x="101" y="2525"/>
                    <a:pt x="190" y="2292"/>
                    <a:pt x="290" y="2069"/>
                  </a:cubicBezTo>
                  <a:cubicBezTo>
                    <a:pt x="379" y="1835"/>
                    <a:pt x="479" y="1602"/>
                    <a:pt x="579" y="1380"/>
                  </a:cubicBezTo>
                  <a:cubicBezTo>
                    <a:pt x="680" y="1157"/>
                    <a:pt x="802" y="935"/>
                    <a:pt x="924" y="712"/>
                  </a:cubicBezTo>
                  <a:cubicBezTo>
                    <a:pt x="1036" y="490"/>
                    <a:pt x="1135" y="245"/>
                    <a:pt x="1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90" name="Google Shape;17990;p24"/>
            <p:cNvSpPr/>
            <p:nvPr/>
          </p:nvSpPr>
          <p:spPr>
            <a:xfrm flipH="1">
              <a:off x="438868" y="-68957"/>
              <a:ext cx="471142" cy="295432"/>
            </a:xfrm>
            <a:custGeom>
              <a:avLst/>
              <a:gdLst/>
              <a:ahLst/>
              <a:cxnLst/>
              <a:rect l="l" t="t" r="r" b="b"/>
              <a:pathLst>
                <a:path w="5840" h="3662" extrusionOk="0">
                  <a:moveTo>
                    <a:pt x="1529" y="0"/>
                  </a:moveTo>
                  <a:cubicBezTo>
                    <a:pt x="1311" y="0"/>
                    <a:pt x="1112" y="48"/>
                    <a:pt x="924" y="166"/>
                  </a:cubicBezTo>
                  <a:cubicBezTo>
                    <a:pt x="479" y="455"/>
                    <a:pt x="512" y="555"/>
                    <a:pt x="257" y="900"/>
                  </a:cubicBezTo>
                  <a:cubicBezTo>
                    <a:pt x="0" y="1233"/>
                    <a:pt x="23" y="1645"/>
                    <a:pt x="123" y="2145"/>
                  </a:cubicBezTo>
                  <a:cubicBezTo>
                    <a:pt x="212" y="2635"/>
                    <a:pt x="323" y="3269"/>
                    <a:pt x="813" y="3480"/>
                  </a:cubicBezTo>
                  <a:cubicBezTo>
                    <a:pt x="1159" y="3627"/>
                    <a:pt x="1473" y="3661"/>
                    <a:pt x="1733" y="3661"/>
                  </a:cubicBezTo>
                  <a:cubicBezTo>
                    <a:pt x="1849" y="3661"/>
                    <a:pt x="1954" y="3654"/>
                    <a:pt x="2047" y="3647"/>
                  </a:cubicBezTo>
                  <a:cubicBezTo>
                    <a:pt x="2348" y="3625"/>
                    <a:pt x="2959" y="3603"/>
                    <a:pt x="3270" y="3502"/>
                  </a:cubicBezTo>
                  <a:cubicBezTo>
                    <a:pt x="3582" y="3413"/>
                    <a:pt x="4538" y="3203"/>
                    <a:pt x="4983" y="3124"/>
                  </a:cubicBezTo>
                  <a:cubicBezTo>
                    <a:pt x="5428" y="3035"/>
                    <a:pt x="5795" y="3035"/>
                    <a:pt x="5795" y="3035"/>
                  </a:cubicBezTo>
                  <a:lnTo>
                    <a:pt x="5840" y="2202"/>
                  </a:lnTo>
                  <a:lnTo>
                    <a:pt x="5840" y="2202"/>
                  </a:lnTo>
                  <a:cubicBezTo>
                    <a:pt x="5840" y="2202"/>
                    <a:pt x="5825" y="2205"/>
                    <a:pt x="5795" y="2205"/>
                  </a:cubicBezTo>
                  <a:cubicBezTo>
                    <a:pt x="5689" y="2205"/>
                    <a:pt x="5394" y="2158"/>
                    <a:pt x="4883" y="1734"/>
                  </a:cubicBezTo>
                  <a:cubicBezTo>
                    <a:pt x="4216" y="1189"/>
                    <a:pt x="3226" y="410"/>
                    <a:pt x="2548" y="210"/>
                  </a:cubicBezTo>
                  <a:cubicBezTo>
                    <a:pt x="2157" y="89"/>
                    <a:pt x="1825" y="0"/>
                    <a:pt x="15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91" name="Google Shape;17991;p24"/>
            <p:cNvSpPr/>
            <p:nvPr/>
          </p:nvSpPr>
          <p:spPr>
            <a:xfrm flipH="1">
              <a:off x="438866" y="114661"/>
              <a:ext cx="265663" cy="107943"/>
            </a:xfrm>
            <a:custGeom>
              <a:avLst/>
              <a:gdLst/>
              <a:ahLst/>
              <a:cxnLst/>
              <a:rect l="l" t="t" r="r" b="b"/>
              <a:pathLst>
                <a:path w="3293" h="1338" extrusionOk="0">
                  <a:moveTo>
                    <a:pt x="3293" y="25"/>
                  </a:moveTo>
                  <a:lnTo>
                    <a:pt x="3292" y="37"/>
                  </a:lnTo>
                  <a:lnTo>
                    <a:pt x="3292" y="37"/>
                  </a:lnTo>
                  <a:cubicBezTo>
                    <a:pt x="3292" y="37"/>
                    <a:pt x="3293" y="37"/>
                    <a:pt x="3293" y="37"/>
                  </a:cubicBezTo>
                  <a:lnTo>
                    <a:pt x="3293" y="25"/>
                  </a:lnTo>
                  <a:close/>
                  <a:moveTo>
                    <a:pt x="2632" y="0"/>
                  </a:moveTo>
                  <a:cubicBezTo>
                    <a:pt x="2522" y="0"/>
                    <a:pt x="2412" y="18"/>
                    <a:pt x="2303" y="37"/>
                  </a:cubicBezTo>
                  <a:cubicBezTo>
                    <a:pt x="2247" y="47"/>
                    <a:pt x="2181" y="59"/>
                    <a:pt x="2125" y="92"/>
                  </a:cubicBezTo>
                  <a:cubicBezTo>
                    <a:pt x="2069" y="114"/>
                    <a:pt x="2025" y="159"/>
                    <a:pt x="1969" y="192"/>
                  </a:cubicBezTo>
                  <a:cubicBezTo>
                    <a:pt x="1780" y="359"/>
                    <a:pt x="1580" y="492"/>
                    <a:pt x="1346" y="593"/>
                  </a:cubicBezTo>
                  <a:cubicBezTo>
                    <a:pt x="1224" y="637"/>
                    <a:pt x="1101" y="682"/>
                    <a:pt x="980" y="737"/>
                  </a:cubicBezTo>
                  <a:cubicBezTo>
                    <a:pt x="723" y="860"/>
                    <a:pt x="501" y="1071"/>
                    <a:pt x="245" y="1216"/>
                  </a:cubicBezTo>
                  <a:cubicBezTo>
                    <a:pt x="167" y="1249"/>
                    <a:pt x="78" y="1282"/>
                    <a:pt x="1" y="1338"/>
                  </a:cubicBezTo>
                  <a:cubicBezTo>
                    <a:pt x="268" y="1315"/>
                    <a:pt x="545" y="1282"/>
                    <a:pt x="723" y="1226"/>
                  </a:cubicBezTo>
                  <a:cubicBezTo>
                    <a:pt x="1035" y="1137"/>
                    <a:pt x="1991" y="927"/>
                    <a:pt x="2436" y="848"/>
                  </a:cubicBezTo>
                  <a:cubicBezTo>
                    <a:pt x="2881" y="759"/>
                    <a:pt x="3248" y="759"/>
                    <a:pt x="3248" y="759"/>
                  </a:cubicBezTo>
                  <a:lnTo>
                    <a:pt x="3292" y="37"/>
                  </a:lnTo>
                  <a:lnTo>
                    <a:pt x="3292" y="37"/>
                  </a:lnTo>
                  <a:cubicBezTo>
                    <a:pt x="3192" y="59"/>
                    <a:pt x="3093" y="70"/>
                    <a:pt x="3004" y="70"/>
                  </a:cubicBezTo>
                  <a:cubicBezTo>
                    <a:pt x="2903" y="59"/>
                    <a:pt x="2804" y="25"/>
                    <a:pt x="2703" y="3"/>
                  </a:cubicBezTo>
                  <a:cubicBezTo>
                    <a:pt x="2679" y="1"/>
                    <a:pt x="2656" y="0"/>
                    <a:pt x="26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92" name="Google Shape;17992;p24"/>
            <p:cNvSpPr/>
            <p:nvPr/>
          </p:nvSpPr>
          <p:spPr>
            <a:xfrm flipH="1">
              <a:off x="449595" y="164277"/>
              <a:ext cx="164335" cy="21621"/>
            </a:xfrm>
            <a:custGeom>
              <a:avLst/>
              <a:gdLst/>
              <a:ahLst/>
              <a:cxnLst/>
              <a:rect l="l" t="t" r="r" b="b"/>
              <a:pathLst>
                <a:path w="2037" h="268" extrusionOk="0">
                  <a:moveTo>
                    <a:pt x="2025" y="0"/>
                  </a:moveTo>
                  <a:cubicBezTo>
                    <a:pt x="1869" y="67"/>
                    <a:pt x="1703" y="122"/>
                    <a:pt x="1536" y="122"/>
                  </a:cubicBezTo>
                  <a:cubicBezTo>
                    <a:pt x="1447" y="122"/>
                    <a:pt x="1369" y="100"/>
                    <a:pt x="1280" y="89"/>
                  </a:cubicBezTo>
                  <a:lnTo>
                    <a:pt x="1013" y="55"/>
                  </a:lnTo>
                  <a:cubicBezTo>
                    <a:pt x="972" y="53"/>
                    <a:pt x="930" y="51"/>
                    <a:pt x="887" y="51"/>
                  </a:cubicBezTo>
                  <a:cubicBezTo>
                    <a:pt x="758" y="51"/>
                    <a:pt x="624" y="64"/>
                    <a:pt x="490" y="89"/>
                  </a:cubicBezTo>
                  <a:cubicBezTo>
                    <a:pt x="324" y="122"/>
                    <a:pt x="156" y="178"/>
                    <a:pt x="1" y="255"/>
                  </a:cubicBezTo>
                  <a:lnTo>
                    <a:pt x="1" y="267"/>
                  </a:lnTo>
                  <a:cubicBezTo>
                    <a:pt x="168" y="223"/>
                    <a:pt x="334" y="178"/>
                    <a:pt x="502" y="156"/>
                  </a:cubicBezTo>
                  <a:cubicBezTo>
                    <a:pt x="680" y="134"/>
                    <a:pt x="846" y="122"/>
                    <a:pt x="1013" y="122"/>
                  </a:cubicBezTo>
                  <a:cubicBezTo>
                    <a:pt x="1102" y="122"/>
                    <a:pt x="1191" y="134"/>
                    <a:pt x="1269" y="134"/>
                  </a:cubicBezTo>
                  <a:cubicBezTo>
                    <a:pt x="1358" y="144"/>
                    <a:pt x="1447" y="156"/>
                    <a:pt x="1536" y="156"/>
                  </a:cubicBezTo>
                  <a:cubicBezTo>
                    <a:pt x="1713" y="156"/>
                    <a:pt x="1881" y="77"/>
                    <a:pt x="2036" y="11"/>
                  </a:cubicBezTo>
                  <a:lnTo>
                    <a:pt x="20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93" name="Google Shape;17993;p24"/>
            <p:cNvSpPr/>
            <p:nvPr/>
          </p:nvSpPr>
          <p:spPr>
            <a:xfrm flipH="1">
              <a:off x="449596" y="11719"/>
              <a:ext cx="271068" cy="120286"/>
            </a:xfrm>
            <a:custGeom>
              <a:avLst/>
              <a:gdLst/>
              <a:ahLst/>
              <a:cxnLst/>
              <a:rect l="l" t="t" r="r" b="b"/>
              <a:pathLst>
                <a:path w="3360" h="1491" extrusionOk="0">
                  <a:moveTo>
                    <a:pt x="234" y="0"/>
                  </a:moveTo>
                  <a:cubicBezTo>
                    <a:pt x="156" y="0"/>
                    <a:pt x="78" y="11"/>
                    <a:pt x="1" y="33"/>
                  </a:cubicBezTo>
                  <a:lnTo>
                    <a:pt x="1" y="45"/>
                  </a:lnTo>
                  <a:cubicBezTo>
                    <a:pt x="24" y="43"/>
                    <a:pt x="47" y="42"/>
                    <a:pt x="70" y="42"/>
                  </a:cubicBezTo>
                  <a:cubicBezTo>
                    <a:pt x="355" y="42"/>
                    <a:pt x="623" y="163"/>
                    <a:pt x="890" y="256"/>
                  </a:cubicBezTo>
                  <a:cubicBezTo>
                    <a:pt x="1180" y="367"/>
                    <a:pt x="1457" y="467"/>
                    <a:pt x="1736" y="612"/>
                  </a:cubicBezTo>
                  <a:cubicBezTo>
                    <a:pt x="2013" y="745"/>
                    <a:pt x="2280" y="901"/>
                    <a:pt x="2525" y="1090"/>
                  </a:cubicBezTo>
                  <a:cubicBezTo>
                    <a:pt x="2658" y="1168"/>
                    <a:pt x="2781" y="1268"/>
                    <a:pt x="2915" y="1346"/>
                  </a:cubicBezTo>
                  <a:cubicBezTo>
                    <a:pt x="3048" y="1424"/>
                    <a:pt x="3204" y="1491"/>
                    <a:pt x="3359" y="1491"/>
                  </a:cubicBezTo>
                  <a:lnTo>
                    <a:pt x="3359" y="1479"/>
                  </a:lnTo>
                  <a:cubicBezTo>
                    <a:pt x="3204" y="1468"/>
                    <a:pt x="3059" y="1402"/>
                    <a:pt x="2937" y="1313"/>
                  </a:cubicBezTo>
                  <a:cubicBezTo>
                    <a:pt x="2803" y="1234"/>
                    <a:pt x="2692" y="1135"/>
                    <a:pt x="2569" y="1034"/>
                  </a:cubicBezTo>
                  <a:cubicBezTo>
                    <a:pt x="2314" y="846"/>
                    <a:pt x="2058" y="678"/>
                    <a:pt x="1780" y="523"/>
                  </a:cubicBezTo>
                  <a:cubicBezTo>
                    <a:pt x="1513" y="367"/>
                    <a:pt x="1224" y="233"/>
                    <a:pt x="923" y="134"/>
                  </a:cubicBezTo>
                  <a:cubicBezTo>
                    <a:pt x="779" y="89"/>
                    <a:pt x="623" y="45"/>
                    <a:pt x="468" y="23"/>
                  </a:cubicBezTo>
                  <a:cubicBezTo>
                    <a:pt x="389" y="0"/>
                    <a:pt x="312" y="0"/>
                    <a:pt x="2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94" name="Google Shape;17994;p24"/>
            <p:cNvSpPr/>
            <p:nvPr/>
          </p:nvSpPr>
          <p:spPr>
            <a:xfrm flipH="1">
              <a:off x="454115" y="67304"/>
              <a:ext cx="340126" cy="77932"/>
            </a:xfrm>
            <a:custGeom>
              <a:avLst/>
              <a:gdLst/>
              <a:ahLst/>
              <a:cxnLst/>
              <a:rect l="l" t="t" r="r" b="b"/>
              <a:pathLst>
                <a:path w="4216" h="966" extrusionOk="0">
                  <a:moveTo>
                    <a:pt x="11" y="1"/>
                  </a:moveTo>
                  <a:lnTo>
                    <a:pt x="1" y="12"/>
                  </a:lnTo>
                  <a:cubicBezTo>
                    <a:pt x="156" y="112"/>
                    <a:pt x="334" y="179"/>
                    <a:pt x="523" y="212"/>
                  </a:cubicBezTo>
                  <a:cubicBezTo>
                    <a:pt x="701" y="246"/>
                    <a:pt x="890" y="256"/>
                    <a:pt x="1068" y="268"/>
                  </a:cubicBezTo>
                  <a:cubicBezTo>
                    <a:pt x="1139" y="270"/>
                    <a:pt x="1210" y="270"/>
                    <a:pt x="1281" y="270"/>
                  </a:cubicBezTo>
                  <a:cubicBezTo>
                    <a:pt x="1332" y="270"/>
                    <a:pt x="1383" y="270"/>
                    <a:pt x="1434" y="270"/>
                  </a:cubicBezTo>
                  <a:cubicBezTo>
                    <a:pt x="1677" y="270"/>
                    <a:pt x="1917" y="275"/>
                    <a:pt x="2147" y="335"/>
                  </a:cubicBezTo>
                  <a:cubicBezTo>
                    <a:pt x="2492" y="424"/>
                    <a:pt x="2803" y="601"/>
                    <a:pt x="3137" y="746"/>
                  </a:cubicBezTo>
                  <a:cubicBezTo>
                    <a:pt x="3315" y="824"/>
                    <a:pt x="3481" y="891"/>
                    <a:pt x="3659" y="924"/>
                  </a:cubicBezTo>
                  <a:cubicBezTo>
                    <a:pt x="3774" y="951"/>
                    <a:pt x="3889" y="965"/>
                    <a:pt x="4001" y="965"/>
                  </a:cubicBezTo>
                  <a:cubicBezTo>
                    <a:pt x="4074" y="965"/>
                    <a:pt x="4145" y="959"/>
                    <a:pt x="4215" y="946"/>
                  </a:cubicBezTo>
                  <a:lnTo>
                    <a:pt x="4215" y="924"/>
                  </a:lnTo>
                  <a:cubicBezTo>
                    <a:pt x="4165" y="930"/>
                    <a:pt x="4115" y="932"/>
                    <a:pt x="4066" y="932"/>
                  </a:cubicBezTo>
                  <a:cubicBezTo>
                    <a:pt x="3931" y="932"/>
                    <a:pt x="3801" y="912"/>
                    <a:pt x="3671" y="879"/>
                  </a:cubicBezTo>
                  <a:cubicBezTo>
                    <a:pt x="3504" y="835"/>
                    <a:pt x="3337" y="757"/>
                    <a:pt x="3170" y="679"/>
                  </a:cubicBezTo>
                  <a:cubicBezTo>
                    <a:pt x="2848" y="523"/>
                    <a:pt x="2536" y="323"/>
                    <a:pt x="2181" y="212"/>
                  </a:cubicBezTo>
                  <a:cubicBezTo>
                    <a:pt x="1885" y="132"/>
                    <a:pt x="1583" y="108"/>
                    <a:pt x="1285" y="108"/>
                  </a:cubicBezTo>
                  <a:cubicBezTo>
                    <a:pt x="1212" y="108"/>
                    <a:pt x="1140" y="110"/>
                    <a:pt x="1068" y="112"/>
                  </a:cubicBezTo>
                  <a:cubicBezTo>
                    <a:pt x="987" y="115"/>
                    <a:pt x="906" y="116"/>
                    <a:pt x="825" y="116"/>
                  </a:cubicBezTo>
                  <a:cubicBezTo>
                    <a:pt x="550" y="116"/>
                    <a:pt x="278" y="95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95" name="Google Shape;17995;p24"/>
            <p:cNvSpPr/>
            <p:nvPr/>
          </p:nvSpPr>
          <p:spPr>
            <a:xfrm flipH="1">
              <a:off x="449595" y="139428"/>
              <a:ext cx="225325" cy="20411"/>
            </a:xfrm>
            <a:custGeom>
              <a:avLst/>
              <a:gdLst/>
              <a:ahLst/>
              <a:cxnLst/>
              <a:rect l="l" t="t" r="r" b="b"/>
              <a:pathLst>
                <a:path w="2793" h="253" extrusionOk="0">
                  <a:moveTo>
                    <a:pt x="837" y="0"/>
                  </a:moveTo>
                  <a:cubicBezTo>
                    <a:pt x="785" y="0"/>
                    <a:pt x="732" y="3"/>
                    <a:pt x="679" y="7"/>
                  </a:cubicBezTo>
                  <a:cubicBezTo>
                    <a:pt x="445" y="30"/>
                    <a:pt x="190" y="96"/>
                    <a:pt x="0" y="241"/>
                  </a:cubicBezTo>
                  <a:lnTo>
                    <a:pt x="12" y="252"/>
                  </a:lnTo>
                  <a:cubicBezTo>
                    <a:pt x="234" y="163"/>
                    <a:pt x="457" y="130"/>
                    <a:pt x="690" y="119"/>
                  </a:cubicBezTo>
                  <a:cubicBezTo>
                    <a:pt x="912" y="119"/>
                    <a:pt x="1146" y="130"/>
                    <a:pt x="1380" y="152"/>
                  </a:cubicBezTo>
                  <a:cubicBezTo>
                    <a:pt x="1614" y="175"/>
                    <a:pt x="1847" y="208"/>
                    <a:pt x="2091" y="219"/>
                  </a:cubicBezTo>
                  <a:cubicBezTo>
                    <a:pt x="2128" y="221"/>
                    <a:pt x="2165" y="222"/>
                    <a:pt x="2203" y="222"/>
                  </a:cubicBezTo>
                  <a:cubicBezTo>
                    <a:pt x="2402" y="222"/>
                    <a:pt x="2605" y="197"/>
                    <a:pt x="2792" y="141"/>
                  </a:cubicBezTo>
                  <a:lnTo>
                    <a:pt x="2792" y="130"/>
                  </a:lnTo>
                  <a:cubicBezTo>
                    <a:pt x="2649" y="164"/>
                    <a:pt x="2507" y="177"/>
                    <a:pt x="2364" y="177"/>
                  </a:cubicBezTo>
                  <a:cubicBezTo>
                    <a:pt x="2273" y="177"/>
                    <a:pt x="2182" y="172"/>
                    <a:pt x="2091" y="163"/>
                  </a:cubicBezTo>
                  <a:cubicBezTo>
                    <a:pt x="1858" y="141"/>
                    <a:pt x="1624" y="96"/>
                    <a:pt x="1391" y="63"/>
                  </a:cubicBezTo>
                  <a:cubicBezTo>
                    <a:pt x="1208" y="29"/>
                    <a:pt x="1025" y="0"/>
                    <a:pt x="8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96" name="Google Shape;17996;p24"/>
            <p:cNvSpPr/>
            <p:nvPr/>
          </p:nvSpPr>
          <p:spPr>
            <a:xfrm flipH="1">
              <a:off x="332051" y="-346321"/>
              <a:ext cx="307856" cy="471142"/>
            </a:xfrm>
            <a:custGeom>
              <a:avLst/>
              <a:gdLst/>
              <a:ahLst/>
              <a:cxnLst/>
              <a:rect l="l" t="t" r="r" b="b"/>
              <a:pathLst>
                <a:path w="3816" h="5840" extrusionOk="0">
                  <a:moveTo>
                    <a:pt x="2953" y="0"/>
                  </a:moveTo>
                  <a:cubicBezTo>
                    <a:pt x="2951" y="0"/>
                    <a:pt x="2949" y="0"/>
                    <a:pt x="2948" y="0"/>
                  </a:cubicBezTo>
                  <a:cubicBezTo>
                    <a:pt x="2670" y="0"/>
                    <a:pt x="2636" y="56"/>
                    <a:pt x="2480" y="56"/>
                  </a:cubicBezTo>
                  <a:cubicBezTo>
                    <a:pt x="2325" y="67"/>
                    <a:pt x="2336" y="123"/>
                    <a:pt x="2191" y="156"/>
                  </a:cubicBezTo>
                  <a:cubicBezTo>
                    <a:pt x="2180" y="159"/>
                    <a:pt x="2168" y="161"/>
                    <a:pt x="2154" y="161"/>
                  </a:cubicBezTo>
                  <a:cubicBezTo>
                    <a:pt x="2040" y="161"/>
                    <a:pt x="1859" y="40"/>
                    <a:pt x="1646" y="40"/>
                  </a:cubicBezTo>
                  <a:cubicBezTo>
                    <a:pt x="1576" y="40"/>
                    <a:pt x="1501" y="53"/>
                    <a:pt x="1424" y="89"/>
                  </a:cubicBezTo>
                  <a:cubicBezTo>
                    <a:pt x="1091" y="245"/>
                    <a:pt x="1002" y="378"/>
                    <a:pt x="834" y="467"/>
                  </a:cubicBezTo>
                  <a:cubicBezTo>
                    <a:pt x="679" y="568"/>
                    <a:pt x="179" y="845"/>
                    <a:pt x="90" y="1490"/>
                  </a:cubicBezTo>
                  <a:cubicBezTo>
                    <a:pt x="1" y="2125"/>
                    <a:pt x="356" y="2981"/>
                    <a:pt x="857" y="3715"/>
                  </a:cubicBezTo>
                  <a:cubicBezTo>
                    <a:pt x="1357" y="4449"/>
                    <a:pt x="1791" y="4705"/>
                    <a:pt x="2025" y="5027"/>
                  </a:cubicBezTo>
                  <a:cubicBezTo>
                    <a:pt x="2258" y="5350"/>
                    <a:pt x="2480" y="5840"/>
                    <a:pt x="2480" y="5840"/>
                  </a:cubicBezTo>
                  <a:lnTo>
                    <a:pt x="3671" y="5517"/>
                  </a:lnTo>
                  <a:cubicBezTo>
                    <a:pt x="3671" y="5517"/>
                    <a:pt x="3582" y="5294"/>
                    <a:pt x="3659" y="4416"/>
                  </a:cubicBezTo>
                  <a:cubicBezTo>
                    <a:pt x="3738" y="3537"/>
                    <a:pt x="3815" y="3559"/>
                    <a:pt x="3748" y="3092"/>
                  </a:cubicBezTo>
                  <a:cubicBezTo>
                    <a:pt x="3682" y="2637"/>
                    <a:pt x="3481" y="1646"/>
                    <a:pt x="3448" y="1224"/>
                  </a:cubicBezTo>
                  <a:cubicBezTo>
                    <a:pt x="3426" y="804"/>
                    <a:pt x="3229" y="0"/>
                    <a:pt x="2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97" name="Google Shape;17997;p24"/>
            <p:cNvSpPr/>
            <p:nvPr/>
          </p:nvSpPr>
          <p:spPr>
            <a:xfrm flipH="1">
              <a:off x="341085" y="-23779"/>
              <a:ext cx="127467" cy="148603"/>
            </a:xfrm>
            <a:custGeom>
              <a:avLst/>
              <a:gdLst/>
              <a:ahLst/>
              <a:cxnLst/>
              <a:rect l="l" t="t" r="r" b="b"/>
              <a:pathLst>
                <a:path w="1580" h="1842" extrusionOk="0">
                  <a:moveTo>
                    <a:pt x="1530" y="0"/>
                  </a:moveTo>
                  <a:cubicBezTo>
                    <a:pt x="1455" y="0"/>
                    <a:pt x="1377" y="37"/>
                    <a:pt x="1313" y="73"/>
                  </a:cubicBezTo>
                  <a:cubicBezTo>
                    <a:pt x="969" y="307"/>
                    <a:pt x="712" y="663"/>
                    <a:pt x="368" y="885"/>
                  </a:cubicBezTo>
                  <a:cubicBezTo>
                    <a:pt x="234" y="974"/>
                    <a:pt x="89" y="1052"/>
                    <a:pt x="0" y="1174"/>
                  </a:cubicBezTo>
                  <a:cubicBezTo>
                    <a:pt x="190" y="1474"/>
                    <a:pt x="356" y="1842"/>
                    <a:pt x="356" y="1842"/>
                  </a:cubicBezTo>
                  <a:lnTo>
                    <a:pt x="1547" y="1519"/>
                  </a:lnTo>
                  <a:cubicBezTo>
                    <a:pt x="1547" y="1519"/>
                    <a:pt x="1458" y="1296"/>
                    <a:pt x="1535" y="418"/>
                  </a:cubicBezTo>
                  <a:cubicBezTo>
                    <a:pt x="1547" y="251"/>
                    <a:pt x="1569" y="117"/>
                    <a:pt x="1580" y="6"/>
                  </a:cubicBezTo>
                  <a:cubicBezTo>
                    <a:pt x="1563" y="2"/>
                    <a:pt x="1547" y="0"/>
                    <a:pt x="15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98" name="Google Shape;17998;p24"/>
            <p:cNvSpPr/>
            <p:nvPr/>
          </p:nvSpPr>
          <p:spPr>
            <a:xfrm flipH="1">
              <a:off x="421842" y="-126479"/>
              <a:ext cx="129241" cy="254933"/>
            </a:xfrm>
            <a:custGeom>
              <a:avLst/>
              <a:gdLst/>
              <a:ahLst/>
              <a:cxnLst/>
              <a:rect l="l" t="t" r="r" b="b"/>
              <a:pathLst>
                <a:path w="1602" h="3160" extrusionOk="0">
                  <a:moveTo>
                    <a:pt x="0" y="0"/>
                  </a:moveTo>
                  <a:cubicBezTo>
                    <a:pt x="34" y="300"/>
                    <a:pt x="145" y="579"/>
                    <a:pt x="279" y="846"/>
                  </a:cubicBezTo>
                  <a:cubicBezTo>
                    <a:pt x="412" y="1113"/>
                    <a:pt x="579" y="1368"/>
                    <a:pt x="746" y="1613"/>
                  </a:cubicBezTo>
                  <a:cubicBezTo>
                    <a:pt x="912" y="1857"/>
                    <a:pt x="1080" y="2102"/>
                    <a:pt x="1224" y="2358"/>
                  </a:cubicBezTo>
                  <a:cubicBezTo>
                    <a:pt x="1369" y="2603"/>
                    <a:pt x="1502" y="2870"/>
                    <a:pt x="1591" y="3159"/>
                  </a:cubicBezTo>
                  <a:lnTo>
                    <a:pt x="1602" y="3148"/>
                  </a:lnTo>
                  <a:cubicBezTo>
                    <a:pt x="1524" y="2870"/>
                    <a:pt x="1402" y="2592"/>
                    <a:pt x="1268" y="2325"/>
                  </a:cubicBezTo>
                  <a:cubicBezTo>
                    <a:pt x="1124" y="2069"/>
                    <a:pt x="968" y="1813"/>
                    <a:pt x="813" y="1568"/>
                  </a:cubicBezTo>
                  <a:cubicBezTo>
                    <a:pt x="657" y="1313"/>
                    <a:pt x="512" y="1057"/>
                    <a:pt x="368" y="801"/>
                  </a:cubicBezTo>
                  <a:cubicBezTo>
                    <a:pt x="223" y="545"/>
                    <a:pt x="101" y="278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99" name="Google Shape;17999;p24"/>
            <p:cNvSpPr/>
            <p:nvPr/>
          </p:nvSpPr>
          <p:spPr>
            <a:xfrm flipH="1">
              <a:off x="396670" y="-192875"/>
              <a:ext cx="88016" cy="331171"/>
            </a:xfrm>
            <a:custGeom>
              <a:avLst/>
              <a:gdLst/>
              <a:ahLst/>
              <a:cxnLst/>
              <a:rect l="l" t="t" r="r" b="b"/>
              <a:pathLst>
                <a:path w="1091" h="4105" extrusionOk="0">
                  <a:moveTo>
                    <a:pt x="12" y="0"/>
                  </a:moveTo>
                  <a:cubicBezTo>
                    <a:pt x="56" y="356"/>
                    <a:pt x="0" y="701"/>
                    <a:pt x="12" y="1068"/>
                  </a:cubicBezTo>
                  <a:cubicBezTo>
                    <a:pt x="23" y="1435"/>
                    <a:pt x="134" y="1791"/>
                    <a:pt x="257" y="2124"/>
                  </a:cubicBezTo>
                  <a:cubicBezTo>
                    <a:pt x="378" y="2458"/>
                    <a:pt x="523" y="2781"/>
                    <a:pt x="668" y="3115"/>
                  </a:cubicBezTo>
                  <a:lnTo>
                    <a:pt x="1080" y="4104"/>
                  </a:lnTo>
                  <a:lnTo>
                    <a:pt x="1090" y="4093"/>
                  </a:lnTo>
                  <a:lnTo>
                    <a:pt x="724" y="3092"/>
                  </a:lnTo>
                  <a:cubicBezTo>
                    <a:pt x="601" y="2759"/>
                    <a:pt x="479" y="2425"/>
                    <a:pt x="368" y="2091"/>
                  </a:cubicBezTo>
                  <a:cubicBezTo>
                    <a:pt x="257" y="1746"/>
                    <a:pt x="178" y="1402"/>
                    <a:pt x="156" y="1057"/>
                  </a:cubicBezTo>
                  <a:cubicBezTo>
                    <a:pt x="145" y="890"/>
                    <a:pt x="145" y="712"/>
                    <a:pt x="123" y="534"/>
                  </a:cubicBezTo>
                  <a:cubicBezTo>
                    <a:pt x="111" y="434"/>
                    <a:pt x="111" y="345"/>
                    <a:pt x="89" y="256"/>
                  </a:cubicBezTo>
                  <a:cubicBezTo>
                    <a:pt x="79" y="167"/>
                    <a:pt x="56" y="78"/>
                    <a:pt x="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00" name="Google Shape;18000;p24"/>
            <p:cNvSpPr/>
            <p:nvPr/>
          </p:nvSpPr>
          <p:spPr>
            <a:xfrm flipH="1">
              <a:off x="381422" y="-213528"/>
              <a:ext cx="45823" cy="340126"/>
            </a:xfrm>
            <a:custGeom>
              <a:avLst/>
              <a:gdLst/>
              <a:ahLst/>
              <a:cxnLst/>
              <a:rect l="l" t="t" r="r" b="b"/>
              <a:pathLst>
                <a:path w="568" h="4216" extrusionOk="0">
                  <a:moveTo>
                    <a:pt x="145" y="0"/>
                  </a:moveTo>
                  <a:cubicBezTo>
                    <a:pt x="67" y="345"/>
                    <a:pt x="22" y="701"/>
                    <a:pt x="12" y="1068"/>
                  </a:cubicBezTo>
                  <a:cubicBezTo>
                    <a:pt x="0" y="1424"/>
                    <a:pt x="22" y="1780"/>
                    <a:pt x="78" y="2136"/>
                  </a:cubicBezTo>
                  <a:cubicBezTo>
                    <a:pt x="111" y="2314"/>
                    <a:pt x="145" y="2492"/>
                    <a:pt x="190" y="2670"/>
                  </a:cubicBezTo>
                  <a:lnTo>
                    <a:pt x="256" y="2926"/>
                  </a:lnTo>
                  <a:cubicBezTo>
                    <a:pt x="289" y="3015"/>
                    <a:pt x="312" y="3092"/>
                    <a:pt x="334" y="3181"/>
                  </a:cubicBezTo>
                  <a:cubicBezTo>
                    <a:pt x="434" y="3515"/>
                    <a:pt x="512" y="3860"/>
                    <a:pt x="467" y="4216"/>
                  </a:cubicBezTo>
                  <a:lnTo>
                    <a:pt x="489" y="4216"/>
                  </a:lnTo>
                  <a:cubicBezTo>
                    <a:pt x="546" y="4049"/>
                    <a:pt x="568" y="3860"/>
                    <a:pt x="568" y="3682"/>
                  </a:cubicBezTo>
                  <a:cubicBezTo>
                    <a:pt x="556" y="3493"/>
                    <a:pt x="523" y="3315"/>
                    <a:pt x="489" y="3137"/>
                  </a:cubicBezTo>
                  <a:cubicBezTo>
                    <a:pt x="400" y="2792"/>
                    <a:pt x="267" y="2459"/>
                    <a:pt x="200" y="2113"/>
                  </a:cubicBezTo>
                  <a:cubicBezTo>
                    <a:pt x="134" y="1769"/>
                    <a:pt x="89" y="1413"/>
                    <a:pt x="89" y="1068"/>
                  </a:cubicBezTo>
                  <a:cubicBezTo>
                    <a:pt x="78" y="712"/>
                    <a:pt x="101" y="356"/>
                    <a:pt x="156" y="12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01" name="Google Shape;18001;p24"/>
            <p:cNvSpPr/>
            <p:nvPr/>
          </p:nvSpPr>
          <p:spPr>
            <a:xfrm flipH="1">
              <a:off x="351814" y="-161492"/>
              <a:ext cx="21621" cy="285428"/>
            </a:xfrm>
            <a:custGeom>
              <a:avLst/>
              <a:gdLst/>
              <a:ahLst/>
              <a:cxnLst/>
              <a:rect l="l" t="t" r="r" b="b"/>
              <a:pathLst>
                <a:path w="268" h="3538" extrusionOk="0">
                  <a:moveTo>
                    <a:pt x="45" y="0"/>
                  </a:moveTo>
                  <a:cubicBezTo>
                    <a:pt x="89" y="289"/>
                    <a:pt x="134" y="590"/>
                    <a:pt x="145" y="879"/>
                  </a:cubicBezTo>
                  <a:cubicBezTo>
                    <a:pt x="156" y="1179"/>
                    <a:pt x="168" y="1468"/>
                    <a:pt x="156" y="1769"/>
                  </a:cubicBezTo>
                  <a:cubicBezTo>
                    <a:pt x="145" y="1913"/>
                    <a:pt x="134" y="2058"/>
                    <a:pt x="112" y="2214"/>
                  </a:cubicBezTo>
                  <a:cubicBezTo>
                    <a:pt x="89" y="2358"/>
                    <a:pt x="67" y="2503"/>
                    <a:pt x="34" y="2647"/>
                  </a:cubicBezTo>
                  <a:cubicBezTo>
                    <a:pt x="12" y="2792"/>
                    <a:pt x="0" y="2948"/>
                    <a:pt x="0" y="3092"/>
                  </a:cubicBezTo>
                  <a:cubicBezTo>
                    <a:pt x="0" y="3248"/>
                    <a:pt x="23" y="3393"/>
                    <a:pt x="79" y="3537"/>
                  </a:cubicBezTo>
                  <a:lnTo>
                    <a:pt x="89" y="3537"/>
                  </a:lnTo>
                  <a:cubicBezTo>
                    <a:pt x="45" y="3393"/>
                    <a:pt x="23" y="3248"/>
                    <a:pt x="23" y="3092"/>
                  </a:cubicBezTo>
                  <a:cubicBezTo>
                    <a:pt x="34" y="2948"/>
                    <a:pt x="56" y="2803"/>
                    <a:pt x="89" y="2659"/>
                  </a:cubicBezTo>
                  <a:cubicBezTo>
                    <a:pt x="112" y="2514"/>
                    <a:pt x="145" y="2370"/>
                    <a:pt x="178" y="2225"/>
                  </a:cubicBezTo>
                  <a:cubicBezTo>
                    <a:pt x="201" y="2069"/>
                    <a:pt x="223" y="1925"/>
                    <a:pt x="234" y="1769"/>
                  </a:cubicBezTo>
                  <a:cubicBezTo>
                    <a:pt x="257" y="1480"/>
                    <a:pt x="267" y="1179"/>
                    <a:pt x="245" y="879"/>
                  </a:cubicBezTo>
                  <a:cubicBezTo>
                    <a:pt x="212" y="579"/>
                    <a:pt x="156" y="279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02" name="Google Shape;18002;p24"/>
            <p:cNvSpPr/>
            <p:nvPr/>
          </p:nvSpPr>
          <p:spPr>
            <a:xfrm flipH="1">
              <a:off x="-14289" y="180412"/>
              <a:ext cx="420881" cy="442260"/>
            </a:xfrm>
            <a:custGeom>
              <a:avLst/>
              <a:gdLst/>
              <a:ahLst/>
              <a:cxnLst/>
              <a:rect l="l" t="t" r="r" b="b"/>
              <a:pathLst>
                <a:path w="5217" h="5482" extrusionOk="0">
                  <a:moveTo>
                    <a:pt x="734" y="0"/>
                  </a:moveTo>
                  <a:lnTo>
                    <a:pt x="0" y="423"/>
                  </a:lnTo>
                  <a:cubicBezTo>
                    <a:pt x="0" y="423"/>
                    <a:pt x="156" y="967"/>
                    <a:pt x="189" y="1580"/>
                  </a:cubicBezTo>
                  <a:cubicBezTo>
                    <a:pt x="233" y="2202"/>
                    <a:pt x="312" y="3337"/>
                    <a:pt x="467" y="3782"/>
                  </a:cubicBezTo>
                  <a:cubicBezTo>
                    <a:pt x="623" y="4237"/>
                    <a:pt x="1046" y="5028"/>
                    <a:pt x="1323" y="5283"/>
                  </a:cubicBezTo>
                  <a:cubicBezTo>
                    <a:pt x="1499" y="5444"/>
                    <a:pt x="1630" y="5482"/>
                    <a:pt x="1790" y="5482"/>
                  </a:cubicBezTo>
                  <a:cubicBezTo>
                    <a:pt x="1883" y="5482"/>
                    <a:pt x="1986" y="5469"/>
                    <a:pt x="2114" y="5461"/>
                  </a:cubicBezTo>
                  <a:cubicBezTo>
                    <a:pt x="2447" y="5450"/>
                    <a:pt x="2692" y="5350"/>
                    <a:pt x="2970" y="5172"/>
                  </a:cubicBezTo>
                  <a:cubicBezTo>
                    <a:pt x="3236" y="4994"/>
                    <a:pt x="4116" y="4115"/>
                    <a:pt x="4438" y="3970"/>
                  </a:cubicBezTo>
                  <a:cubicBezTo>
                    <a:pt x="4761" y="3826"/>
                    <a:pt x="5060" y="3537"/>
                    <a:pt x="5117" y="3348"/>
                  </a:cubicBezTo>
                  <a:cubicBezTo>
                    <a:pt x="5172" y="3159"/>
                    <a:pt x="5216" y="2969"/>
                    <a:pt x="5016" y="2870"/>
                  </a:cubicBezTo>
                  <a:cubicBezTo>
                    <a:pt x="4816" y="2769"/>
                    <a:pt x="3960" y="2091"/>
                    <a:pt x="3526" y="2057"/>
                  </a:cubicBezTo>
                  <a:cubicBezTo>
                    <a:pt x="3092" y="2013"/>
                    <a:pt x="2614" y="1735"/>
                    <a:pt x="2458" y="1568"/>
                  </a:cubicBezTo>
                  <a:cubicBezTo>
                    <a:pt x="2291" y="1412"/>
                    <a:pt x="1936" y="1145"/>
                    <a:pt x="1613" y="767"/>
                  </a:cubicBezTo>
                  <a:cubicBezTo>
                    <a:pt x="1279" y="378"/>
                    <a:pt x="734" y="0"/>
                    <a:pt x="7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03" name="Google Shape;18003;p24"/>
            <p:cNvSpPr/>
            <p:nvPr/>
          </p:nvSpPr>
          <p:spPr>
            <a:xfrm flipH="1">
              <a:off x="-14289" y="180412"/>
              <a:ext cx="406521" cy="289623"/>
            </a:xfrm>
            <a:custGeom>
              <a:avLst/>
              <a:gdLst/>
              <a:ahLst/>
              <a:cxnLst/>
              <a:rect l="l" t="t" r="r" b="b"/>
              <a:pathLst>
                <a:path w="5039" h="3590" extrusionOk="0">
                  <a:moveTo>
                    <a:pt x="556" y="0"/>
                  </a:moveTo>
                  <a:lnTo>
                    <a:pt x="0" y="322"/>
                  </a:lnTo>
                  <a:cubicBezTo>
                    <a:pt x="45" y="367"/>
                    <a:pt x="100" y="423"/>
                    <a:pt x="156" y="467"/>
                  </a:cubicBezTo>
                  <a:cubicBezTo>
                    <a:pt x="456" y="745"/>
                    <a:pt x="678" y="1079"/>
                    <a:pt x="912" y="1412"/>
                  </a:cubicBezTo>
                  <a:cubicBezTo>
                    <a:pt x="1113" y="1713"/>
                    <a:pt x="1301" y="2002"/>
                    <a:pt x="1580" y="2235"/>
                  </a:cubicBezTo>
                  <a:cubicBezTo>
                    <a:pt x="1724" y="2347"/>
                    <a:pt x="1879" y="2458"/>
                    <a:pt x="2035" y="2558"/>
                  </a:cubicBezTo>
                  <a:cubicBezTo>
                    <a:pt x="2180" y="2658"/>
                    <a:pt x="2314" y="2769"/>
                    <a:pt x="2480" y="2836"/>
                  </a:cubicBezTo>
                  <a:cubicBezTo>
                    <a:pt x="2603" y="2880"/>
                    <a:pt x="2747" y="2903"/>
                    <a:pt x="2870" y="2903"/>
                  </a:cubicBezTo>
                  <a:cubicBezTo>
                    <a:pt x="2969" y="2903"/>
                    <a:pt x="3048" y="2880"/>
                    <a:pt x="3125" y="2870"/>
                  </a:cubicBezTo>
                  <a:cubicBezTo>
                    <a:pt x="3281" y="2870"/>
                    <a:pt x="3448" y="2880"/>
                    <a:pt x="3604" y="2892"/>
                  </a:cubicBezTo>
                  <a:cubicBezTo>
                    <a:pt x="3748" y="2892"/>
                    <a:pt x="3881" y="2969"/>
                    <a:pt x="4027" y="3026"/>
                  </a:cubicBezTo>
                  <a:cubicBezTo>
                    <a:pt x="4148" y="3058"/>
                    <a:pt x="4182" y="3159"/>
                    <a:pt x="4249" y="3270"/>
                  </a:cubicBezTo>
                  <a:cubicBezTo>
                    <a:pt x="4349" y="3414"/>
                    <a:pt x="4449" y="3537"/>
                    <a:pt x="4638" y="3582"/>
                  </a:cubicBezTo>
                  <a:cubicBezTo>
                    <a:pt x="4666" y="3587"/>
                    <a:pt x="4691" y="3590"/>
                    <a:pt x="4716" y="3590"/>
                  </a:cubicBezTo>
                  <a:cubicBezTo>
                    <a:pt x="4741" y="3590"/>
                    <a:pt x="4766" y="3587"/>
                    <a:pt x="4793" y="3582"/>
                  </a:cubicBezTo>
                  <a:cubicBezTo>
                    <a:pt x="4860" y="3503"/>
                    <a:pt x="4916" y="3414"/>
                    <a:pt x="4939" y="3348"/>
                  </a:cubicBezTo>
                  <a:cubicBezTo>
                    <a:pt x="4994" y="3159"/>
                    <a:pt x="5038" y="2969"/>
                    <a:pt x="4838" y="2870"/>
                  </a:cubicBezTo>
                  <a:cubicBezTo>
                    <a:pt x="4638" y="2769"/>
                    <a:pt x="3782" y="2091"/>
                    <a:pt x="3348" y="2057"/>
                  </a:cubicBezTo>
                  <a:cubicBezTo>
                    <a:pt x="2914" y="2013"/>
                    <a:pt x="2436" y="1735"/>
                    <a:pt x="2280" y="1568"/>
                  </a:cubicBezTo>
                  <a:cubicBezTo>
                    <a:pt x="2113" y="1412"/>
                    <a:pt x="1758" y="1145"/>
                    <a:pt x="1435" y="767"/>
                  </a:cubicBezTo>
                  <a:cubicBezTo>
                    <a:pt x="1101" y="378"/>
                    <a:pt x="556" y="0"/>
                    <a:pt x="5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04" name="Google Shape;18004;p24"/>
            <p:cNvSpPr/>
            <p:nvPr/>
          </p:nvSpPr>
          <p:spPr>
            <a:xfrm flipH="1">
              <a:off x="343746" y="191142"/>
              <a:ext cx="55666" cy="198380"/>
            </a:xfrm>
            <a:custGeom>
              <a:avLst/>
              <a:gdLst/>
              <a:ahLst/>
              <a:cxnLst/>
              <a:rect l="l" t="t" r="r" b="b"/>
              <a:pathLst>
                <a:path w="690" h="2459" extrusionOk="0">
                  <a:moveTo>
                    <a:pt x="0" y="1"/>
                  </a:moveTo>
                  <a:cubicBezTo>
                    <a:pt x="89" y="201"/>
                    <a:pt x="134" y="412"/>
                    <a:pt x="167" y="624"/>
                  </a:cubicBezTo>
                  <a:cubicBezTo>
                    <a:pt x="201" y="834"/>
                    <a:pt x="223" y="1046"/>
                    <a:pt x="233" y="1257"/>
                  </a:cubicBezTo>
                  <a:cubicBezTo>
                    <a:pt x="256" y="1469"/>
                    <a:pt x="278" y="1691"/>
                    <a:pt x="356" y="1902"/>
                  </a:cubicBezTo>
                  <a:cubicBezTo>
                    <a:pt x="423" y="2102"/>
                    <a:pt x="523" y="2303"/>
                    <a:pt x="690" y="2458"/>
                  </a:cubicBezTo>
                  <a:lnTo>
                    <a:pt x="690" y="2448"/>
                  </a:lnTo>
                  <a:cubicBezTo>
                    <a:pt x="579" y="2270"/>
                    <a:pt x="500" y="2069"/>
                    <a:pt x="445" y="1869"/>
                  </a:cubicBezTo>
                  <a:cubicBezTo>
                    <a:pt x="389" y="1669"/>
                    <a:pt x="345" y="1457"/>
                    <a:pt x="322" y="1246"/>
                  </a:cubicBezTo>
                  <a:cubicBezTo>
                    <a:pt x="289" y="1035"/>
                    <a:pt x="267" y="824"/>
                    <a:pt x="223" y="612"/>
                  </a:cubicBezTo>
                  <a:cubicBezTo>
                    <a:pt x="178" y="401"/>
                    <a:pt x="112" y="189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05" name="Google Shape;18005;p24"/>
            <p:cNvSpPr/>
            <p:nvPr/>
          </p:nvSpPr>
          <p:spPr>
            <a:xfrm flipH="1">
              <a:off x="267508" y="181218"/>
              <a:ext cx="117543" cy="286396"/>
            </a:xfrm>
            <a:custGeom>
              <a:avLst/>
              <a:gdLst/>
              <a:ahLst/>
              <a:cxnLst/>
              <a:rect l="l" t="t" r="r" b="b"/>
              <a:pathLst>
                <a:path w="1457" h="3550" extrusionOk="0">
                  <a:moveTo>
                    <a:pt x="11" y="1"/>
                  </a:moveTo>
                  <a:lnTo>
                    <a:pt x="0" y="13"/>
                  </a:lnTo>
                  <a:cubicBezTo>
                    <a:pt x="156" y="290"/>
                    <a:pt x="256" y="602"/>
                    <a:pt x="334" y="913"/>
                  </a:cubicBezTo>
                  <a:cubicBezTo>
                    <a:pt x="411" y="1224"/>
                    <a:pt x="456" y="1536"/>
                    <a:pt x="534" y="1847"/>
                  </a:cubicBezTo>
                  <a:cubicBezTo>
                    <a:pt x="567" y="2015"/>
                    <a:pt x="612" y="2170"/>
                    <a:pt x="656" y="2326"/>
                  </a:cubicBezTo>
                  <a:cubicBezTo>
                    <a:pt x="712" y="2482"/>
                    <a:pt x="767" y="2637"/>
                    <a:pt x="846" y="2782"/>
                  </a:cubicBezTo>
                  <a:cubicBezTo>
                    <a:pt x="1001" y="3071"/>
                    <a:pt x="1201" y="3338"/>
                    <a:pt x="1446" y="3549"/>
                  </a:cubicBezTo>
                  <a:lnTo>
                    <a:pt x="1457" y="3538"/>
                  </a:lnTo>
                  <a:cubicBezTo>
                    <a:pt x="1279" y="3271"/>
                    <a:pt x="1123" y="2993"/>
                    <a:pt x="990" y="2704"/>
                  </a:cubicBezTo>
                  <a:cubicBezTo>
                    <a:pt x="856" y="2426"/>
                    <a:pt x="734" y="2126"/>
                    <a:pt x="656" y="1825"/>
                  </a:cubicBezTo>
                  <a:cubicBezTo>
                    <a:pt x="567" y="1514"/>
                    <a:pt x="500" y="1202"/>
                    <a:pt x="401" y="891"/>
                  </a:cubicBezTo>
                  <a:cubicBezTo>
                    <a:pt x="312" y="579"/>
                    <a:pt x="189" y="279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06" name="Google Shape;18006;p24"/>
            <p:cNvSpPr/>
            <p:nvPr/>
          </p:nvSpPr>
          <p:spPr>
            <a:xfrm flipH="1">
              <a:off x="203775" y="166939"/>
              <a:ext cx="176840" cy="219920"/>
            </a:xfrm>
            <a:custGeom>
              <a:avLst/>
              <a:gdLst/>
              <a:ahLst/>
              <a:cxnLst/>
              <a:rect l="l" t="t" r="r" b="b"/>
              <a:pathLst>
                <a:path w="2192" h="2726" extrusionOk="0">
                  <a:moveTo>
                    <a:pt x="0" y="0"/>
                  </a:moveTo>
                  <a:lnTo>
                    <a:pt x="0" y="12"/>
                  </a:lnTo>
                  <a:cubicBezTo>
                    <a:pt x="234" y="190"/>
                    <a:pt x="401" y="434"/>
                    <a:pt x="546" y="690"/>
                  </a:cubicBezTo>
                  <a:cubicBezTo>
                    <a:pt x="690" y="934"/>
                    <a:pt x="813" y="1201"/>
                    <a:pt x="969" y="1457"/>
                  </a:cubicBezTo>
                  <a:cubicBezTo>
                    <a:pt x="1113" y="1713"/>
                    <a:pt x="1291" y="1958"/>
                    <a:pt x="1502" y="2158"/>
                  </a:cubicBezTo>
                  <a:cubicBezTo>
                    <a:pt x="1713" y="2369"/>
                    <a:pt x="1947" y="2547"/>
                    <a:pt x="2192" y="2725"/>
                  </a:cubicBezTo>
                  <a:lnTo>
                    <a:pt x="2192" y="2714"/>
                  </a:lnTo>
                  <a:cubicBezTo>
                    <a:pt x="1980" y="2514"/>
                    <a:pt x="1758" y="2313"/>
                    <a:pt x="1558" y="2103"/>
                  </a:cubicBezTo>
                  <a:cubicBezTo>
                    <a:pt x="1357" y="1902"/>
                    <a:pt x="1169" y="1680"/>
                    <a:pt x="1024" y="1424"/>
                  </a:cubicBezTo>
                  <a:cubicBezTo>
                    <a:pt x="868" y="1179"/>
                    <a:pt x="734" y="912"/>
                    <a:pt x="579" y="667"/>
                  </a:cubicBezTo>
                  <a:cubicBezTo>
                    <a:pt x="423" y="412"/>
                    <a:pt x="245" y="17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07" name="Google Shape;18007;p24"/>
            <p:cNvSpPr/>
            <p:nvPr/>
          </p:nvSpPr>
          <p:spPr>
            <a:xfrm flipH="1">
              <a:off x="184897" y="155241"/>
              <a:ext cx="187650" cy="195718"/>
            </a:xfrm>
            <a:custGeom>
              <a:avLst/>
              <a:gdLst/>
              <a:ahLst/>
              <a:cxnLst/>
              <a:rect l="l" t="t" r="r" b="b"/>
              <a:pathLst>
                <a:path w="2326" h="2426" extrusionOk="0">
                  <a:moveTo>
                    <a:pt x="1" y="1"/>
                  </a:moveTo>
                  <a:lnTo>
                    <a:pt x="1" y="1"/>
                  </a:lnTo>
                  <a:cubicBezTo>
                    <a:pt x="223" y="167"/>
                    <a:pt x="401" y="390"/>
                    <a:pt x="568" y="612"/>
                  </a:cubicBezTo>
                  <a:cubicBezTo>
                    <a:pt x="735" y="846"/>
                    <a:pt x="891" y="1079"/>
                    <a:pt x="1057" y="1302"/>
                  </a:cubicBezTo>
                  <a:cubicBezTo>
                    <a:pt x="1235" y="1524"/>
                    <a:pt x="1425" y="1747"/>
                    <a:pt x="1635" y="1936"/>
                  </a:cubicBezTo>
                  <a:cubicBezTo>
                    <a:pt x="1847" y="2114"/>
                    <a:pt x="2080" y="2292"/>
                    <a:pt x="2325" y="2426"/>
                  </a:cubicBezTo>
                  <a:lnTo>
                    <a:pt x="2325" y="2414"/>
                  </a:lnTo>
                  <a:cubicBezTo>
                    <a:pt x="2114" y="2236"/>
                    <a:pt x="1902" y="2047"/>
                    <a:pt x="1702" y="1858"/>
                  </a:cubicBezTo>
                  <a:cubicBezTo>
                    <a:pt x="1502" y="1658"/>
                    <a:pt x="1302" y="1469"/>
                    <a:pt x="1124" y="1257"/>
                  </a:cubicBezTo>
                  <a:cubicBezTo>
                    <a:pt x="946" y="1035"/>
                    <a:pt x="780" y="802"/>
                    <a:pt x="612" y="579"/>
                  </a:cubicBezTo>
                  <a:cubicBezTo>
                    <a:pt x="434" y="367"/>
                    <a:pt x="234" y="15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08" name="Google Shape;18008;p24"/>
            <p:cNvSpPr/>
            <p:nvPr/>
          </p:nvSpPr>
          <p:spPr>
            <a:xfrm flipH="1">
              <a:off x="297036" y="67869"/>
              <a:ext cx="174177" cy="167885"/>
            </a:xfrm>
            <a:custGeom>
              <a:avLst/>
              <a:gdLst/>
              <a:ahLst/>
              <a:cxnLst/>
              <a:rect l="l" t="t" r="r" b="b"/>
              <a:pathLst>
                <a:path w="2159" h="2081" extrusionOk="0">
                  <a:moveTo>
                    <a:pt x="1104" y="0"/>
                  </a:moveTo>
                  <a:cubicBezTo>
                    <a:pt x="1077" y="0"/>
                    <a:pt x="1050" y="8"/>
                    <a:pt x="1034" y="16"/>
                  </a:cubicBezTo>
                  <a:cubicBezTo>
                    <a:pt x="1012" y="27"/>
                    <a:pt x="1002" y="49"/>
                    <a:pt x="979" y="49"/>
                  </a:cubicBezTo>
                  <a:cubicBezTo>
                    <a:pt x="975" y="51"/>
                    <a:pt x="971" y="52"/>
                    <a:pt x="966" y="52"/>
                  </a:cubicBezTo>
                  <a:cubicBezTo>
                    <a:pt x="948" y="52"/>
                    <a:pt x="928" y="36"/>
                    <a:pt x="901" y="27"/>
                  </a:cubicBezTo>
                  <a:cubicBezTo>
                    <a:pt x="857" y="27"/>
                    <a:pt x="824" y="38"/>
                    <a:pt x="790" y="71"/>
                  </a:cubicBezTo>
                  <a:cubicBezTo>
                    <a:pt x="768" y="105"/>
                    <a:pt x="735" y="127"/>
                    <a:pt x="701" y="138"/>
                  </a:cubicBezTo>
                  <a:cubicBezTo>
                    <a:pt x="696" y="143"/>
                    <a:pt x="690" y="146"/>
                    <a:pt x="683" y="146"/>
                  </a:cubicBezTo>
                  <a:cubicBezTo>
                    <a:pt x="673" y="146"/>
                    <a:pt x="663" y="140"/>
                    <a:pt x="656" y="127"/>
                  </a:cubicBezTo>
                  <a:cubicBezTo>
                    <a:pt x="641" y="119"/>
                    <a:pt x="614" y="111"/>
                    <a:pt x="587" y="111"/>
                  </a:cubicBezTo>
                  <a:cubicBezTo>
                    <a:pt x="577" y="111"/>
                    <a:pt x="566" y="113"/>
                    <a:pt x="557" y="116"/>
                  </a:cubicBezTo>
                  <a:cubicBezTo>
                    <a:pt x="501" y="138"/>
                    <a:pt x="490" y="183"/>
                    <a:pt x="478" y="239"/>
                  </a:cubicBezTo>
                  <a:cubicBezTo>
                    <a:pt x="474" y="230"/>
                    <a:pt x="467" y="226"/>
                    <a:pt x="458" y="226"/>
                  </a:cubicBezTo>
                  <a:cubicBezTo>
                    <a:pt x="443" y="226"/>
                    <a:pt x="425" y="236"/>
                    <a:pt x="412" y="249"/>
                  </a:cubicBezTo>
                  <a:cubicBezTo>
                    <a:pt x="389" y="272"/>
                    <a:pt x="345" y="272"/>
                    <a:pt x="300" y="283"/>
                  </a:cubicBezTo>
                  <a:cubicBezTo>
                    <a:pt x="278" y="294"/>
                    <a:pt x="245" y="305"/>
                    <a:pt x="223" y="316"/>
                  </a:cubicBezTo>
                  <a:cubicBezTo>
                    <a:pt x="189" y="350"/>
                    <a:pt x="178" y="383"/>
                    <a:pt x="178" y="417"/>
                  </a:cubicBezTo>
                  <a:cubicBezTo>
                    <a:pt x="167" y="427"/>
                    <a:pt x="156" y="439"/>
                    <a:pt x="145" y="461"/>
                  </a:cubicBezTo>
                  <a:cubicBezTo>
                    <a:pt x="122" y="494"/>
                    <a:pt x="145" y="538"/>
                    <a:pt x="134" y="583"/>
                  </a:cubicBezTo>
                  <a:cubicBezTo>
                    <a:pt x="122" y="650"/>
                    <a:pt x="33" y="672"/>
                    <a:pt x="45" y="750"/>
                  </a:cubicBezTo>
                  <a:cubicBezTo>
                    <a:pt x="56" y="783"/>
                    <a:pt x="90" y="805"/>
                    <a:pt x="112" y="828"/>
                  </a:cubicBezTo>
                  <a:cubicBezTo>
                    <a:pt x="122" y="839"/>
                    <a:pt x="122" y="850"/>
                    <a:pt x="122" y="861"/>
                  </a:cubicBezTo>
                  <a:cubicBezTo>
                    <a:pt x="112" y="872"/>
                    <a:pt x="78" y="884"/>
                    <a:pt x="67" y="894"/>
                  </a:cubicBezTo>
                  <a:cubicBezTo>
                    <a:pt x="45" y="917"/>
                    <a:pt x="33" y="939"/>
                    <a:pt x="45" y="973"/>
                  </a:cubicBezTo>
                  <a:cubicBezTo>
                    <a:pt x="56" y="1017"/>
                    <a:pt x="45" y="1039"/>
                    <a:pt x="23" y="1072"/>
                  </a:cubicBezTo>
                  <a:cubicBezTo>
                    <a:pt x="11" y="1106"/>
                    <a:pt x="1" y="1139"/>
                    <a:pt x="1" y="1173"/>
                  </a:cubicBezTo>
                  <a:cubicBezTo>
                    <a:pt x="23" y="1217"/>
                    <a:pt x="56" y="1240"/>
                    <a:pt x="78" y="1284"/>
                  </a:cubicBezTo>
                  <a:cubicBezTo>
                    <a:pt x="100" y="1329"/>
                    <a:pt x="100" y="1384"/>
                    <a:pt x="122" y="1428"/>
                  </a:cubicBezTo>
                  <a:cubicBezTo>
                    <a:pt x="145" y="1484"/>
                    <a:pt x="178" y="1529"/>
                    <a:pt x="201" y="1584"/>
                  </a:cubicBezTo>
                  <a:cubicBezTo>
                    <a:pt x="245" y="1662"/>
                    <a:pt x="300" y="1751"/>
                    <a:pt x="367" y="1806"/>
                  </a:cubicBezTo>
                  <a:cubicBezTo>
                    <a:pt x="412" y="1840"/>
                    <a:pt x="445" y="1851"/>
                    <a:pt x="478" y="1885"/>
                  </a:cubicBezTo>
                  <a:cubicBezTo>
                    <a:pt x="512" y="1918"/>
                    <a:pt x="545" y="1929"/>
                    <a:pt x="579" y="1951"/>
                  </a:cubicBezTo>
                  <a:cubicBezTo>
                    <a:pt x="623" y="1962"/>
                    <a:pt x="634" y="2007"/>
                    <a:pt x="668" y="2029"/>
                  </a:cubicBezTo>
                  <a:cubicBezTo>
                    <a:pt x="687" y="2042"/>
                    <a:pt x="707" y="2047"/>
                    <a:pt x="727" y="2047"/>
                  </a:cubicBezTo>
                  <a:cubicBezTo>
                    <a:pt x="740" y="2047"/>
                    <a:pt x="754" y="2045"/>
                    <a:pt x="768" y="2040"/>
                  </a:cubicBezTo>
                  <a:cubicBezTo>
                    <a:pt x="796" y="2026"/>
                    <a:pt x="815" y="2012"/>
                    <a:pt x="837" y="2012"/>
                  </a:cubicBezTo>
                  <a:cubicBezTo>
                    <a:pt x="849" y="2012"/>
                    <a:pt x="863" y="2017"/>
                    <a:pt x="879" y="2029"/>
                  </a:cubicBezTo>
                  <a:cubicBezTo>
                    <a:pt x="913" y="2051"/>
                    <a:pt x="945" y="2073"/>
                    <a:pt x="990" y="2073"/>
                  </a:cubicBezTo>
                  <a:cubicBezTo>
                    <a:pt x="1007" y="2078"/>
                    <a:pt x="1024" y="2080"/>
                    <a:pt x="1040" y="2080"/>
                  </a:cubicBezTo>
                  <a:cubicBezTo>
                    <a:pt x="1101" y="2080"/>
                    <a:pt x="1158" y="2051"/>
                    <a:pt x="1202" y="2007"/>
                  </a:cubicBezTo>
                  <a:cubicBezTo>
                    <a:pt x="1222" y="1987"/>
                    <a:pt x="1250" y="1983"/>
                    <a:pt x="1279" y="1983"/>
                  </a:cubicBezTo>
                  <a:cubicBezTo>
                    <a:pt x="1298" y="1983"/>
                    <a:pt x="1318" y="1984"/>
                    <a:pt x="1335" y="1984"/>
                  </a:cubicBezTo>
                  <a:cubicBezTo>
                    <a:pt x="1380" y="1974"/>
                    <a:pt x="1424" y="1951"/>
                    <a:pt x="1469" y="1940"/>
                  </a:cubicBezTo>
                  <a:cubicBezTo>
                    <a:pt x="1558" y="1885"/>
                    <a:pt x="1647" y="1829"/>
                    <a:pt x="1724" y="1762"/>
                  </a:cubicBezTo>
                  <a:cubicBezTo>
                    <a:pt x="1758" y="1717"/>
                    <a:pt x="1791" y="1684"/>
                    <a:pt x="1835" y="1651"/>
                  </a:cubicBezTo>
                  <a:cubicBezTo>
                    <a:pt x="1869" y="1618"/>
                    <a:pt x="1914" y="1595"/>
                    <a:pt x="1936" y="1539"/>
                  </a:cubicBezTo>
                  <a:cubicBezTo>
                    <a:pt x="1958" y="1507"/>
                    <a:pt x="1958" y="1462"/>
                    <a:pt x="1980" y="1418"/>
                  </a:cubicBezTo>
                  <a:cubicBezTo>
                    <a:pt x="2003" y="1373"/>
                    <a:pt x="2047" y="1339"/>
                    <a:pt x="2069" y="1284"/>
                  </a:cubicBezTo>
                  <a:cubicBezTo>
                    <a:pt x="2092" y="1262"/>
                    <a:pt x="2102" y="1217"/>
                    <a:pt x="2102" y="1184"/>
                  </a:cubicBezTo>
                  <a:cubicBezTo>
                    <a:pt x="2092" y="1161"/>
                    <a:pt x="2092" y="1151"/>
                    <a:pt x="2080" y="1128"/>
                  </a:cubicBezTo>
                  <a:cubicBezTo>
                    <a:pt x="2069" y="1095"/>
                    <a:pt x="2058" y="1095"/>
                    <a:pt x="2080" y="1072"/>
                  </a:cubicBezTo>
                  <a:cubicBezTo>
                    <a:pt x="2158" y="1006"/>
                    <a:pt x="2114" y="928"/>
                    <a:pt x="2069" y="850"/>
                  </a:cubicBezTo>
                  <a:cubicBezTo>
                    <a:pt x="2013" y="761"/>
                    <a:pt x="2047" y="650"/>
                    <a:pt x="2003" y="561"/>
                  </a:cubicBezTo>
                  <a:cubicBezTo>
                    <a:pt x="1991" y="550"/>
                    <a:pt x="1980" y="528"/>
                    <a:pt x="1958" y="516"/>
                  </a:cubicBezTo>
                  <a:cubicBezTo>
                    <a:pt x="1946" y="506"/>
                    <a:pt x="1914" y="494"/>
                    <a:pt x="1902" y="483"/>
                  </a:cubicBezTo>
                  <a:cubicBezTo>
                    <a:pt x="1869" y="439"/>
                    <a:pt x="1891" y="372"/>
                    <a:pt x="1869" y="338"/>
                  </a:cubicBezTo>
                  <a:cubicBezTo>
                    <a:pt x="1835" y="272"/>
                    <a:pt x="1769" y="249"/>
                    <a:pt x="1702" y="239"/>
                  </a:cubicBezTo>
                  <a:cubicBezTo>
                    <a:pt x="1680" y="239"/>
                    <a:pt x="1669" y="239"/>
                    <a:pt x="1657" y="216"/>
                  </a:cubicBezTo>
                  <a:cubicBezTo>
                    <a:pt x="1647" y="194"/>
                    <a:pt x="1624" y="160"/>
                    <a:pt x="1591" y="150"/>
                  </a:cubicBezTo>
                  <a:cubicBezTo>
                    <a:pt x="1568" y="138"/>
                    <a:pt x="1546" y="127"/>
                    <a:pt x="1513" y="127"/>
                  </a:cubicBezTo>
                  <a:cubicBezTo>
                    <a:pt x="1504" y="127"/>
                    <a:pt x="1474" y="141"/>
                    <a:pt x="1451" y="141"/>
                  </a:cubicBezTo>
                  <a:cubicBezTo>
                    <a:pt x="1445" y="141"/>
                    <a:pt x="1439" y="140"/>
                    <a:pt x="1435" y="138"/>
                  </a:cubicBezTo>
                  <a:cubicBezTo>
                    <a:pt x="1435" y="138"/>
                    <a:pt x="1424" y="116"/>
                    <a:pt x="1424" y="105"/>
                  </a:cubicBezTo>
                  <a:cubicBezTo>
                    <a:pt x="1413" y="94"/>
                    <a:pt x="1413" y="83"/>
                    <a:pt x="1402" y="71"/>
                  </a:cubicBezTo>
                  <a:cubicBezTo>
                    <a:pt x="1380" y="61"/>
                    <a:pt x="1346" y="38"/>
                    <a:pt x="1324" y="38"/>
                  </a:cubicBezTo>
                  <a:cubicBezTo>
                    <a:pt x="1301" y="27"/>
                    <a:pt x="1268" y="27"/>
                    <a:pt x="1246" y="27"/>
                  </a:cubicBezTo>
                  <a:cubicBezTo>
                    <a:pt x="1238" y="27"/>
                    <a:pt x="1188" y="51"/>
                    <a:pt x="1162" y="51"/>
                  </a:cubicBezTo>
                  <a:cubicBezTo>
                    <a:pt x="1152" y="51"/>
                    <a:pt x="1146" y="47"/>
                    <a:pt x="1146" y="38"/>
                  </a:cubicBezTo>
                  <a:cubicBezTo>
                    <a:pt x="1157" y="27"/>
                    <a:pt x="1146" y="16"/>
                    <a:pt x="1135" y="5"/>
                  </a:cubicBezTo>
                  <a:cubicBezTo>
                    <a:pt x="1125" y="1"/>
                    <a:pt x="1114" y="0"/>
                    <a:pt x="11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09" name="Google Shape;18009;p24"/>
            <p:cNvSpPr/>
            <p:nvPr/>
          </p:nvSpPr>
          <p:spPr>
            <a:xfrm flipH="1">
              <a:off x="297036" y="122971"/>
              <a:ext cx="164335" cy="112784"/>
            </a:xfrm>
            <a:custGeom>
              <a:avLst/>
              <a:gdLst/>
              <a:ahLst/>
              <a:cxnLst/>
              <a:rect l="l" t="t" r="r" b="b"/>
              <a:pathLst>
                <a:path w="2037" h="1398" extrusionOk="0">
                  <a:moveTo>
                    <a:pt x="1913" y="0"/>
                  </a:moveTo>
                  <a:cubicBezTo>
                    <a:pt x="1903" y="0"/>
                    <a:pt x="1891" y="11"/>
                    <a:pt x="1891" y="33"/>
                  </a:cubicBezTo>
                  <a:cubicBezTo>
                    <a:pt x="1869" y="67"/>
                    <a:pt x="1881" y="122"/>
                    <a:pt x="1858" y="156"/>
                  </a:cubicBezTo>
                  <a:cubicBezTo>
                    <a:pt x="1847" y="178"/>
                    <a:pt x="1824" y="178"/>
                    <a:pt x="1802" y="189"/>
                  </a:cubicBezTo>
                  <a:cubicBezTo>
                    <a:pt x="1747" y="234"/>
                    <a:pt x="1725" y="312"/>
                    <a:pt x="1758" y="379"/>
                  </a:cubicBezTo>
                  <a:cubicBezTo>
                    <a:pt x="1725" y="379"/>
                    <a:pt x="1703" y="379"/>
                    <a:pt x="1680" y="401"/>
                  </a:cubicBezTo>
                  <a:cubicBezTo>
                    <a:pt x="1647" y="423"/>
                    <a:pt x="1658" y="478"/>
                    <a:pt x="1614" y="501"/>
                  </a:cubicBezTo>
                  <a:cubicBezTo>
                    <a:pt x="1611" y="503"/>
                    <a:pt x="1608" y="504"/>
                    <a:pt x="1605" y="504"/>
                  </a:cubicBezTo>
                  <a:cubicBezTo>
                    <a:pt x="1596" y="504"/>
                    <a:pt x="1584" y="498"/>
                    <a:pt x="1571" y="498"/>
                  </a:cubicBezTo>
                  <a:cubicBezTo>
                    <a:pt x="1567" y="498"/>
                    <a:pt x="1562" y="498"/>
                    <a:pt x="1558" y="501"/>
                  </a:cubicBezTo>
                  <a:cubicBezTo>
                    <a:pt x="1525" y="523"/>
                    <a:pt x="1525" y="545"/>
                    <a:pt x="1525" y="579"/>
                  </a:cubicBezTo>
                  <a:cubicBezTo>
                    <a:pt x="1525" y="634"/>
                    <a:pt x="1525" y="678"/>
                    <a:pt x="1458" y="678"/>
                  </a:cubicBezTo>
                  <a:cubicBezTo>
                    <a:pt x="1446" y="678"/>
                    <a:pt x="1446" y="656"/>
                    <a:pt x="1436" y="656"/>
                  </a:cubicBezTo>
                  <a:cubicBezTo>
                    <a:pt x="1424" y="656"/>
                    <a:pt x="1413" y="668"/>
                    <a:pt x="1402" y="668"/>
                  </a:cubicBezTo>
                  <a:lnTo>
                    <a:pt x="1335" y="701"/>
                  </a:lnTo>
                  <a:cubicBezTo>
                    <a:pt x="1329" y="675"/>
                    <a:pt x="1314" y="665"/>
                    <a:pt x="1297" y="665"/>
                  </a:cubicBezTo>
                  <a:cubicBezTo>
                    <a:pt x="1255" y="665"/>
                    <a:pt x="1195" y="722"/>
                    <a:pt x="1179" y="745"/>
                  </a:cubicBezTo>
                  <a:cubicBezTo>
                    <a:pt x="1169" y="779"/>
                    <a:pt x="1169" y="834"/>
                    <a:pt x="1157" y="856"/>
                  </a:cubicBezTo>
                  <a:cubicBezTo>
                    <a:pt x="1151" y="860"/>
                    <a:pt x="1146" y="861"/>
                    <a:pt x="1141" y="861"/>
                  </a:cubicBezTo>
                  <a:cubicBezTo>
                    <a:pt x="1129" y="861"/>
                    <a:pt x="1121" y="850"/>
                    <a:pt x="1113" y="834"/>
                  </a:cubicBezTo>
                  <a:cubicBezTo>
                    <a:pt x="1080" y="834"/>
                    <a:pt x="1057" y="868"/>
                    <a:pt x="1024" y="879"/>
                  </a:cubicBezTo>
                  <a:cubicBezTo>
                    <a:pt x="1007" y="887"/>
                    <a:pt x="995" y="889"/>
                    <a:pt x="985" y="889"/>
                  </a:cubicBezTo>
                  <a:cubicBezTo>
                    <a:pt x="974" y="889"/>
                    <a:pt x="966" y="887"/>
                    <a:pt x="955" y="887"/>
                  </a:cubicBezTo>
                  <a:cubicBezTo>
                    <a:pt x="949" y="887"/>
                    <a:pt x="943" y="888"/>
                    <a:pt x="935" y="890"/>
                  </a:cubicBezTo>
                  <a:cubicBezTo>
                    <a:pt x="835" y="901"/>
                    <a:pt x="902" y="957"/>
                    <a:pt x="857" y="1001"/>
                  </a:cubicBezTo>
                  <a:cubicBezTo>
                    <a:pt x="846" y="1024"/>
                    <a:pt x="823" y="1034"/>
                    <a:pt x="791" y="1034"/>
                  </a:cubicBezTo>
                  <a:cubicBezTo>
                    <a:pt x="768" y="1024"/>
                    <a:pt x="768" y="1012"/>
                    <a:pt x="757" y="1001"/>
                  </a:cubicBezTo>
                  <a:cubicBezTo>
                    <a:pt x="740" y="990"/>
                    <a:pt x="729" y="987"/>
                    <a:pt x="716" y="987"/>
                  </a:cubicBezTo>
                  <a:cubicBezTo>
                    <a:pt x="703" y="987"/>
                    <a:pt x="690" y="990"/>
                    <a:pt x="668" y="990"/>
                  </a:cubicBezTo>
                  <a:cubicBezTo>
                    <a:pt x="635" y="990"/>
                    <a:pt x="601" y="945"/>
                    <a:pt x="568" y="945"/>
                  </a:cubicBezTo>
                  <a:cubicBezTo>
                    <a:pt x="524" y="945"/>
                    <a:pt x="512" y="979"/>
                    <a:pt x="479" y="990"/>
                  </a:cubicBezTo>
                  <a:cubicBezTo>
                    <a:pt x="445" y="990"/>
                    <a:pt x="390" y="979"/>
                    <a:pt x="356" y="979"/>
                  </a:cubicBezTo>
                  <a:cubicBezTo>
                    <a:pt x="312" y="968"/>
                    <a:pt x="267" y="935"/>
                    <a:pt x="223" y="912"/>
                  </a:cubicBezTo>
                  <a:cubicBezTo>
                    <a:pt x="178" y="879"/>
                    <a:pt x="134" y="856"/>
                    <a:pt x="89" y="824"/>
                  </a:cubicBezTo>
                  <a:cubicBezTo>
                    <a:pt x="56" y="801"/>
                    <a:pt x="34" y="767"/>
                    <a:pt x="0" y="745"/>
                  </a:cubicBezTo>
                  <a:lnTo>
                    <a:pt x="0" y="745"/>
                  </a:lnTo>
                  <a:cubicBezTo>
                    <a:pt x="23" y="801"/>
                    <a:pt x="56" y="846"/>
                    <a:pt x="79" y="901"/>
                  </a:cubicBezTo>
                  <a:cubicBezTo>
                    <a:pt x="123" y="979"/>
                    <a:pt x="178" y="1068"/>
                    <a:pt x="245" y="1123"/>
                  </a:cubicBezTo>
                  <a:cubicBezTo>
                    <a:pt x="290" y="1157"/>
                    <a:pt x="323" y="1168"/>
                    <a:pt x="356" y="1202"/>
                  </a:cubicBezTo>
                  <a:cubicBezTo>
                    <a:pt x="390" y="1235"/>
                    <a:pt x="423" y="1246"/>
                    <a:pt x="457" y="1268"/>
                  </a:cubicBezTo>
                  <a:cubicBezTo>
                    <a:pt x="501" y="1279"/>
                    <a:pt x="512" y="1324"/>
                    <a:pt x="546" y="1346"/>
                  </a:cubicBezTo>
                  <a:cubicBezTo>
                    <a:pt x="565" y="1359"/>
                    <a:pt x="585" y="1364"/>
                    <a:pt x="605" y="1364"/>
                  </a:cubicBezTo>
                  <a:cubicBezTo>
                    <a:pt x="618" y="1364"/>
                    <a:pt x="632" y="1362"/>
                    <a:pt x="646" y="1357"/>
                  </a:cubicBezTo>
                  <a:cubicBezTo>
                    <a:pt x="674" y="1343"/>
                    <a:pt x="693" y="1329"/>
                    <a:pt x="715" y="1329"/>
                  </a:cubicBezTo>
                  <a:cubicBezTo>
                    <a:pt x="727" y="1329"/>
                    <a:pt x="741" y="1334"/>
                    <a:pt x="757" y="1346"/>
                  </a:cubicBezTo>
                  <a:cubicBezTo>
                    <a:pt x="791" y="1368"/>
                    <a:pt x="823" y="1390"/>
                    <a:pt x="868" y="1390"/>
                  </a:cubicBezTo>
                  <a:cubicBezTo>
                    <a:pt x="885" y="1395"/>
                    <a:pt x="902" y="1397"/>
                    <a:pt x="918" y="1397"/>
                  </a:cubicBezTo>
                  <a:cubicBezTo>
                    <a:pt x="979" y="1397"/>
                    <a:pt x="1036" y="1368"/>
                    <a:pt x="1080" y="1324"/>
                  </a:cubicBezTo>
                  <a:cubicBezTo>
                    <a:pt x="1100" y="1304"/>
                    <a:pt x="1128" y="1300"/>
                    <a:pt x="1157" y="1300"/>
                  </a:cubicBezTo>
                  <a:cubicBezTo>
                    <a:pt x="1176" y="1300"/>
                    <a:pt x="1196" y="1301"/>
                    <a:pt x="1213" y="1301"/>
                  </a:cubicBezTo>
                  <a:cubicBezTo>
                    <a:pt x="1258" y="1291"/>
                    <a:pt x="1302" y="1268"/>
                    <a:pt x="1347" y="1257"/>
                  </a:cubicBezTo>
                  <a:cubicBezTo>
                    <a:pt x="1436" y="1202"/>
                    <a:pt x="1525" y="1146"/>
                    <a:pt x="1602" y="1079"/>
                  </a:cubicBezTo>
                  <a:cubicBezTo>
                    <a:pt x="1636" y="1034"/>
                    <a:pt x="1669" y="1001"/>
                    <a:pt x="1713" y="968"/>
                  </a:cubicBezTo>
                  <a:cubicBezTo>
                    <a:pt x="1747" y="935"/>
                    <a:pt x="1792" y="912"/>
                    <a:pt x="1814" y="856"/>
                  </a:cubicBezTo>
                  <a:cubicBezTo>
                    <a:pt x="1836" y="824"/>
                    <a:pt x="1836" y="779"/>
                    <a:pt x="1858" y="735"/>
                  </a:cubicBezTo>
                  <a:cubicBezTo>
                    <a:pt x="1881" y="690"/>
                    <a:pt x="1925" y="656"/>
                    <a:pt x="1947" y="601"/>
                  </a:cubicBezTo>
                  <a:cubicBezTo>
                    <a:pt x="1970" y="579"/>
                    <a:pt x="1980" y="534"/>
                    <a:pt x="1980" y="501"/>
                  </a:cubicBezTo>
                  <a:cubicBezTo>
                    <a:pt x="1970" y="478"/>
                    <a:pt x="1970" y="468"/>
                    <a:pt x="1958" y="445"/>
                  </a:cubicBezTo>
                  <a:cubicBezTo>
                    <a:pt x="1947" y="412"/>
                    <a:pt x="1936" y="412"/>
                    <a:pt x="1958" y="389"/>
                  </a:cubicBezTo>
                  <a:cubicBezTo>
                    <a:pt x="2036" y="323"/>
                    <a:pt x="1992" y="245"/>
                    <a:pt x="1947" y="167"/>
                  </a:cubicBezTo>
                  <a:cubicBezTo>
                    <a:pt x="1913" y="112"/>
                    <a:pt x="1913" y="56"/>
                    <a:pt x="19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10" name="Google Shape;18010;p24"/>
            <p:cNvSpPr/>
            <p:nvPr/>
          </p:nvSpPr>
          <p:spPr>
            <a:xfrm flipH="1">
              <a:off x="352702" y="102076"/>
              <a:ext cx="79061" cy="73898"/>
            </a:xfrm>
            <a:custGeom>
              <a:avLst/>
              <a:gdLst/>
              <a:ahLst/>
              <a:cxnLst/>
              <a:rect l="l" t="t" r="r" b="b"/>
              <a:pathLst>
                <a:path w="980" h="916" extrusionOk="0">
                  <a:moveTo>
                    <a:pt x="681" y="0"/>
                  </a:moveTo>
                  <a:cubicBezTo>
                    <a:pt x="649" y="0"/>
                    <a:pt x="617" y="11"/>
                    <a:pt x="624" y="37"/>
                  </a:cubicBezTo>
                  <a:cubicBezTo>
                    <a:pt x="590" y="48"/>
                    <a:pt x="579" y="48"/>
                    <a:pt x="557" y="70"/>
                  </a:cubicBezTo>
                  <a:cubicBezTo>
                    <a:pt x="529" y="61"/>
                    <a:pt x="493" y="20"/>
                    <a:pt x="456" y="20"/>
                  </a:cubicBezTo>
                  <a:cubicBezTo>
                    <a:pt x="449" y="20"/>
                    <a:pt x="441" y="22"/>
                    <a:pt x="434" y="25"/>
                  </a:cubicBezTo>
                  <a:cubicBezTo>
                    <a:pt x="439" y="46"/>
                    <a:pt x="435" y="53"/>
                    <a:pt x="428" y="53"/>
                  </a:cubicBezTo>
                  <a:cubicBezTo>
                    <a:pt x="416" y="53"/>
                    <a:pt x="393" y="33"/>
                    <a:pt x="379" y="25"/>
                  </a:cubicBezTo>
                  <a:cubicBezTo>
                    <a:pt x="368" y="25"/>
                    <a:pt x="323" y="37"/>
                    <a:pt x="312" y="48"/>
                  </a:cubicBezTo>
                  <a:cubicBezTo>
                    <a:pt x="256" y="70"/>
                    <a:pt x="256" y="126"/>
                    <a:pt x="256" y="181"/>
                  </a:cubicBezTo>
                  <a:cubicBezTo>
                    <a:pt x="179" y="203"/>
                    <a:pt x="78" y="304"/>
                    <a:pt x="112" y="393"/>
                  </a:cubicBezTo>
                  <a:cubicBezTo>
                    <a:pt x="68" y="415"/>
                    <a:pt x="23" y="470"/>
                    <a:pt x="12" y="515"/>
                  </a:cubicBezTo>
                  <a:cubicBezTo>
                    <a:pt x="1" y="582"/>
                    <a:pt x="23" y="582"/>
                    <a:pt x="68" y="604"/>
                  </a:cubicBezTo>
                  <a:cubicBezTo>
                    <a:pt x="123" y="648"/>
                    <a:pt x="101" y="671"/>
                    <a:pt x="90" y="727"/>
                  </a:cubicBezTo>
                  <a:cubicBezTo>
                    <a:pt x="78" y="782"/>
                    <a:pt x="112" y="882"/>
                    <a:pt x="167" y="905"/>
                  </a:cubicBezTo>
                  <a:cubicBezTo>
                    <a:pt x="190" y="915"/>
                    <a:pt x="246" y="915"/>
                    <a:pt x="256" y="915"/>
                  </a:cubicBezTo>
                  <a:cubicBezTo>
                    <a:pt x="312" y="915"/>
                    <a:pt x="335" y="882"/>
                    <a:pt x="368" y="860"/>
                  </a:cubicBezTo>
                  <a:cubicBezTo>
                    <a:pt x="390" y="848"/>
                    <a:pt x="424" y="848"/>
                    <a:pt x="434" y="838"/>
                  </a:cubicBezTo>
                  <a:cubicBezTo>
                    <a:pt x="456" y="826"/>
                    <a:pt x="468" y="771"/>
                    <a:pt x="490" y="771"/>
                  </a:cubicBezTo>
                  <a:cubicBezTo>
                    <a:pt x="501" y="771"/>
                    <a:pt x="513" y="793"/>
                    <a:pt x="523" y="793"/>
                  </a:cubicBezTo>
                  <a:cubicBezTo>
                    <a:pt x="557" y="816"/>
                    <a:pt x="579" y="816"/>
                    <a:pt x="612" y="816"/>
                  </a:cubicBezTo>
                  <a:cubicBezTo>
                    <a:pt x="646" y="804"/>
                    <a:pt x="668" y="793"/>
                    <a:pt x="701" y="782"/>
                  </a:cubicBezTo>
                  <a:cubicBezTo>
                    <a:pt x="746" y="760"/>
                    <a:pt x="757" y="749"/>
                    <a:pt x="757" y="704"/>
                  </a:cubicBezTo>
                  <a:cubicBezTo>
                    <a:pt x="768" y="682"/>
                    <a:pt x="757" y="648"/>
                    <a:pt x="779" y="626"/>
                  </a:cubicBezTo>
                  <a:cubicBezTo>
                    <a:pt x="802" y="604"/>
                    <a:pt x="857" y="604"/>
                    <a:pt x="891" y="571"/>
                  </a:cubicBezTo>
                  <a:cubicBezTo>
                    <a:pt x="946" y="537"/>
                    <a:pt x="980" y="504"/>
                    <a:pt x="957" y="437"/>
                  </a:cubicBezTo>
                  <a:cubicBezTo>
                    <a:pt x="946" y="393"/>
                    <a:pt x="913" y="359"/>
                    <a:pt x="879" y="337"/>
                  </a:cubicBezTo>
                  <a:cubicBezTo>
                    <a:pt x="924" y="270"/>
                    <a:pt x="980" y="193"/>
                    <a:pt x="913" y="126"/>
                  </a:cubicBezTo>
                  <a:cubicBezTo>
                    <a:pt x="891" y="92"/>
                    <a:pt x="868" y="82"/>
                    <a:pt x="835" y="82"/>
                  </a:cubicBezTo>
                  <a:cubicBezTo>
                    <a:pt x="817" y="82"/>
                    <a:pt x="793" y="96"/>
                    <a:pt x="778" y="96"/>
                  </a:cubicBezTo>
                  <a:cubicBezTo>
                    <a:pt x="774" y="96"/>
                    <a:pt x="770" y="95"/>
                    <a:pt x="768" y="92"/>
                  </a:cubicBezTo>
                  <a:cubicBezTo>
                    <a:pt x="723" y="82"/>
                    <a:pt x="757" y="37"/>
                    <a:pt x="735" y="15"/>
                  </a:cubicBezTo>
                  <a:cubicBezTo>
                    <a:pt x="726" y="6"/>
                    <a:pt x="703" y="0"/>
                    <a:pt x="6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3024553" y="1079351"/>
            <a:ext cx="5896707" cy="2053563"/>
            <a:chOff x="3555743" y="1117646"/>
            <a:chExt cx="4979501" cy="1710253"/>
          </a:xfrm>
        </p:grpSpPr>
        <p:sp>
          <p:nvSpPr>
            <p:cNvPr id="1768" name="Google Shape;458;p45"/>
            <p:cNvSpPr txBox="1">
              <a:spLocks/>
            </p:cNvSpPr>
            <p:nvPr/>
          </p:nvSpPr>
          <p:spPr>
            <a:xfrm>
              <a:off x="3555743" y="1893201"/>
              <a:ext cx="4979501" cy="93469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0"/>
                <a:buFont typeface="Antic Didone"/>
                <a:buNone/>
                <a:defRPr sz="12000" b="1" i="0" u="none" strike="noStrike" cap="none">
                  <a:solidFill>
                    <a:schemeClr val="accent4"/>
                  </a:solidFill>
                  <a:latin typeface="Antic Didone"/>
                  <a:ea typeface="Antic Didone"/>
                  <a:cs typeface="Antic Didone"/>
                  <a:sym typeface="Antic Didone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0"/>
                <a:buFont typeface="Antic Didone"/>
                <a:buNone/>
                <a:defRPr sz="12000" b="1" i="0" u="none" strike="noStrike" cap="none">
                  <a:solidFill>
                    <a:schemeClr val="dk1"/>
                  </a:solidFill>
                  <a:latin typeface="Antic Didone"/>
                  <a:ea typeface="Antic Didone"/>
                  <a:cs typeface="Antic Didone"/>
                  <a:sym typeface="Antic Didone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0"/>
                <a:buFont typeface="Antic Didone"/>
                <a:buNone/>
                <a:defRPr sz="12000" b="1" i="0" u="none" strike="noStrike" cap="none">
                  <a:solidFill>
                    <a:schemeClr val="dk1"/>
                  </a:solidFill>
                  <a:latin typeface="Antic Didone"/>
                  <a:ea typeface="Antic Didone"/>
                  <a:cs typeface="Antic Didone"/>
                  <a:sym typeface="Antic Didone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0"/>
                <a:buFont typeface="Antic Didone"/>
                <a:buNone/>
                <a:defRPr sz="12000" b="1" i="0" u="none" strike="noStrike" cap="none">
                  <a:solidFill>
                    <a:schemeClr val="dk1"/>
                  </a:solidFill>
                  <a:latin typeface="Antic Didone"/>
                  <a:ea typeface="Antic Didone"/>
                  <a:cs typeface="Antic Didone"/>
                  <a:sym typeface="Antic Didone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0"/>
                <a:buFont typeface="Antic Didone"/>
                <a:buNone/>
                <a:defRPr sz="12000" b="1" i="0" u="none" strike="noStrike" cap="none">
                  <a:solidFill>
                    <a:schemeClr val="dk1"/>
                  </a:solidFill>
                  <a:latin typeface="Antic Didone"/>
                  <a:ea typeface="Antic Didone"/>
                  <a:cs typeface="Antic Didone"/>
                  <a:sym typeface="Antic Didone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0"/>
                <a:buFont typeface="Antic Didone"/>
                <a:buNone/>
                <a:defRPr sz="12000" b="1" i="0" u="none" strike="noStrike" cap="none">
                  <a:solidFill>
                    <a:schemeClr val="dk1"/>
                  </a:solidFill>
                  <a:latin typeface="Antic Didone"/>
                  <a:ea typeface="Antic Didone"/>
                  <a:cs typeface="Antic Didone"/>
                  <a:sym typeface="Antic Didone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0"/>
                <a:buFont typeface="Antic Didone"/>
                <a:buNone/>
                <a:defRPr sz="12000" b="1" i="0" u="none" strike="noStrike" cap="none">
                  <a:solidFill>
                    <a:schemeClr val="dk1"/>
                  </a:solidFill>
                  <a:latin typeface="Antic Didone"/>
                  <a:ea typeface="Antic Didone"/>
                  <a:cs typeface="Antic Didone"/>
                  <a:sym typeface="Antic Didone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0"/>
                <a:buFont typeface="Antic Didone"/>
                <a:buNone/>
                <a:defRPr sz="12000" b="1" i="0" u="none" strike="noStrike" cap="none">
                  <a:solidFill>
                    <a:schemeClr val="dk1"/>
                  </a:solidFill>
                  <a:latin typeface="Antic Didone"/>
                  <a:ea typeface="Antic Didone"/>
                  <a:cs typeface="Antic Didone"/>
                  <a:sym typeface="Antic Didone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0"/>
                <a:buFont typeface="Antic Didone"/>
                <a:buNone/>
                <a:defRPr sz="12000" b="1" i="0" u="none" strike="noStrike" cap="none">
                  <a:solidFill>
                    <a:schemeClr val="dk1"/>
                  </a:solidFill>
                  <a:latin typeface="Antic Didone"/>
                  <a:ea typeface="Antic Didone"/>
                  <a:cs typeface="Antic Didone"/>
                  <a:sym typeface="Antic Didone"/>
                </a:defRPr>
              </a:lvl9pPr>
            </a:lstStyle>
            <a:p>
              <a:pPr algn="ctr">
                <a:lnSpc>
                  <a:spcPct val="150000"/>
                </a:lnSpc>
                <a:buSzPts val="1100"/>
              </a:pPr>
              <a:r>
                <a:rPr lang="en-US" sz="3200">
                  <a:solidFill>
                    <a:srgbClr val="FF0000"/>
                  </a:solidFill>
                  <a:latin typeface="+mj-lt"/>
                </a:rPr>
                <a:t>Áp dụng các mẫu định dạng trong bài trình chiếu</a:t>
              </a:r>
            </a:p>
          </p:txBody>
        </p:sp>
        <p:grpSp>
          <p:nvGrpSpPr>
            <p:cNvPr id="1769" name="Group 1768"/>
            <p:cNvGrpSpPr/>
            <p:nvPr/>
          </p:nvGrpSpPr>
          <p:grpSpPr>
            <a:xfrm>
              <a:off x="5683722" y="1117646"/>
              <a:ext cx="1122096" cy="635270"/>
              <a:chOff x="1389300" y="2762920"/>
              <a:chExt cx="1122096" cy="635270"/>
            </a:xfrm>
          </p:grpSpPr>
          <p:sp>
            <p:nvSpPr>
              <p:cNvPr id="1770" name="Google Shape;20081;p31"/>
              <p:cNvSpPr/>
              <p:nvPr/>
            </p:nvSpPr>
            <p:spPr>
              <a:xfrm>
                <a:off x="1389300" y="2762920"/>
                <a:ext cx="1122096" cy="635270"/>
              </a:xfrm>
              <a:custGeom>
                <a:avLst/>
                <a:gdLst/>
                <a:ahLst/>
                <a:cxnLst/>
                <a:rect l="l" t="t" r="r" b="b"/>
                <a:pathLst>
                  <a:path w="18597" h="5173" extrusionOk="0">
                    <a:moveTo>
                      <a:pt x="0" y="0"/>
                    </a:moveTo>
                    <a:lnTo>
                      <a:pt x="0" y="5028"/>
                    </a:lnTo>
                    <a:lnTo>
                      <a:pt x="256" y="5084"/>
                    </a:lnTo>
                    <a:lnTo>
                      <a:pt x="701" y="5139"/>
                    </a:lnTo>
                    <a:lnTo>
                      <a:pt x="1146" y="5061"/>
                    </a:lnTo>
                    <a:lnTo>
                      <a:pt x="1591" y="4839"/>
                    </a:lnTo>
                    <a:lnTo>
                      <a:pt x="2036" y="5005"/>
                    </a:lnTo>
                    <a:lnTo>
                      <a:pt x="2481" y="4872"/>
                    </a:lnTo>
                    <a:lnTo>
                      <a:pt x="2914" y="4950"/>
                    </a:lnTo>
                    <a:lnTo>
                      <a:pt x="3359" y="4872"/>
                    </a:lnTo>
                    <a:lnTo>
                      <a:pt x="3804" y="4928"/>
                    </a:lnTo>
                    <a:lnTo>
                      <a:pt x="4249" y="5094"/>
                    </a:lnTo>
                    <a:lnTo>
                      <a:pt x="4694" y="5150"/>
                    </a:lnTo>
                    <a:lnTo>
                      <a:pt x="5139" y="5017"/>
                    </a:lnTo>
                    <a:lnTo>
                      <a:pt x="5583" y="5128"/>
                    </a:lnTo>
                    <a:lnTo>
                      <a:pt x="6028" y="5094"/>
                    </a:lnTo>
                    <a:lnTo>
                      <a:pt x="6463" y="5161"/>
                    </a:lnTo>
                    <a:lnTo>
                      <a:pt x="6907" y="4805"/>
                    </a:lnTo>
                    <a:lnTo>
                      <a:pt x="7352" y="4983"/>
                    </a:lnTo>
                    <a:lnTo>
                      <a:pt x="7797" y="4939"/>
                    </a:lnTo>
                    <a:lnTo>
                      <a:pt x="8242" y="4894"/>
                    </a:lnTo>
                    <a:lnTo>
                      <a:pt x="8687" y="4906"/>
                    </a:lnTo>
                    <a:lnTo>
                      <a:pt x="9132" y="5039"/>
                    </a:lnTo>
                    <a:lnTo>
                      <a:pt x="9577" y="4872"/>
                    </a:lnTo>
                    <a:lnTo>
                      <a:pt x="10010" y="4850"/>
                    </a:lnTo>
                    <a:lnTo>
                      <a:pt x="10455" y="5128"/>
                    </a:lnTo>
                    <a:lnTo>
                      <a:pt x="10900" y="4961"/>
                    </a:lnTo>
                    <a:lnTo>
                      <a:pt x="11345" y="5173"/>
                    </a:lnTo>
                    <a:lnTo>
                      <a:pt x="11790" y="5017"/>
                    </a:lnTo>
                    <a:lnTo>
                      <a:pt x="12234" y="5061"/>
                    </a:lnTo>
                    <a:lnTo>
                      <a:pt x="12679" y="4928"/>
                    </a:lnTo>
                    <a:lnTo>
                      <a:pt x="13114" y="5128"/>
                    </a:lnTo>
                    <a:lnTo>
                      <a:pt x="13558" y="4861"/>
                    </a:lnTo>
                    <a:lnTo>
                      <a:pt x="14003" y="5005"/>
                    </a:lnTo>
                    <a:lnTo>
                      <a:pt x="14448" y="5161"/>
                    </a:lnTo>
                    <a:lnTo>
                      <a:pt x="14893" y="4995"/>
                    </a:lnTo>
                    <a:lnTo>
                      <a:pt x="15338" y="5094"/>
                    </a:lnTo>
                    <a:lnTo>
                      <a:pt x="15783" y="4906"/>
                    </a:lnTo>
                    <a:lnTo>
                      <a:pt x="16216" y="4817"/>
                    </a:lnTo>
                    <a:lnTo>
                      <a:pt x="16661" y="4906"/>
                    </a:lnTo>
                    <a:lnTo>
                      <a:pt x="17106" y="5117"/>
                    </a:lnTo>
                    <a:lnTo>
                      <a:pt x="17551" y="5061"/>
                    </a:lnTo>
                    <a:lnTo>
                      <a:pt x="17996" y="4861"/>
                    </a:lnTo>
                    <a:lnTo>
                      <a:pt x="18507" y="5061"/>
                    </a:lnTo>
                    <a:lnTo>
                      <a:pt x="18307" y="4560"/>
                    </a:lnTo>
                    <a:lnTo>
                      <a:pt x="18596" y="4116"/>
                    </a:lnTo>
                    <a:lnTo>
                      <a:pt x="18497" y="3682"/>
                    </a:lnTo>
                    <a:lnTo>
                      <a:pt x="18574" y="3248"/>
                    </a:lnTo>
                    <a:lnTo>
                      <a:pt x="18563" y="2815"/>
                    </a:lnTo>
                    <a:lnTo>
                      <a:pt x="18374" y="2370"/>
                    </a:lnTo>
                    <a:lnTo>
                      <a:pt x="18507" y="1936"/>
                    </a:lnTo>
                    <a:lnTo>
                      <a:pt x="18507" y="1502"/>
                    </a:lnTo>
                    <a:lnTo>
                      <a:pt x="18463" y="1068"/>
                    </a:lnTo>
                    <a:lnTo>
                      <a:pt x="18418" y="635"/>
                    </a:lnTo>
                    <a:lnTo>
                      <a:pt x="18297" y="190"/>
                    </a:lnTo>
                    <a:lnTo>
                      <a:pt x="18352" y="0"/>
                    </a:lnTo>
                    <a:close/>
                  </a:path>
                </a:pathLst>
              </a:custGeom>
              <a:solidFill>
                <a:srgbClr val="C0DB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771" name="Google Shape;20085;p31"/>
              <p:cNvSpPr txBox="1"/>
              <p:nvPr/>
            </p:nvSpPr>
            <p:spPr>
              <a:xfrm>
                <a:off x="1486547" y="2813045"/>
                <a:ext cx="987000" cy="4950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ctr"/>
                <a:r>
                  <a:rPr lang="en" sz="2600" b="1">
                    <a:solidFill>
                      <a:srgbClr val="FF0000"/>
                    </a:solidFill>
                    <a:latin typeface="+mj-lt"/>
                    <a:ea typeface="Antic Didone"/>
                    <a:cs typeface="Antic Didone"/>
                    <a:sym typeface="Antic Didone"/>
                  </a:rPr>
                  <a:t>02</a:t>
                </a:r>
                <a:endParaRPr sz="2600" b="1">
                  <a:solidFill>
                    <a:srgbClr val="FF0000"/>
                  </a:solidFill>
                  <a:latin typeface="+mj-lt"/>
                  <a:ea typeface="Antic Didone"/>
                  <a:cs typeface="Antic Didone"/>
                  <a:sym typeface="Antic Didone"/>
                </a:endParaRPr>
              </a:p>
            </p:txBody>
          </p:sp>
          <p:grpSp>
            <p:nvGrpSpPr>
              <p:cNvPr id="1772" name="Google Shape;20086;p31"/>
              <p:cNvGrpSpPr/>
              <p:nvPr/>
            </p:nvGrpSpPr>
            <p:grpSpPr>
              <a:xfrm rot="19793784" flipH="1">
                <a:off x="1659285" y="2953690"/>
                <a:ext cx="582127" cy="421442"/>
                <a:chOff x="6359935" y="3334530"/>
                <a:chExt cx="185498" cy="134282"/>
              </a:xfrm>
            </p:grpSpPr>
            <p:sp>
              <p:nvSpPr>
                <p:cNvPr id="1773" name="Google Shape;20087;p31"/>
                <p:cNvSpPr/>
                <p:nvPr/>
              </p:nvSpPr>
              <p:spPr>
                <a:xfrm>
                  <a:off x="6359935" y="3334530"/>
                  <a:ext cx="180089" cy="134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2" h="3849" extrusionOk="0">
                      <a:moveTo>
                        <a:pt x="4550" y="0"/>
                      </a:moveTo>
                      <a:lnTo>
                        <a:pt x="4239" y="189"/>
                      </a:lnTo>
                      <a:lnTo>
                        <a:pt x="3315" y="723"/>
                      </a:lnTo>
                      <a:cubicBezTo>
                        <a:pt x="3448" y="735"/>
                        <a:pt x="3460" y="979"/>
                        <a:pt x="3593" y="979"/>
                      </a:cubicBezTo>
                      <a:cubicBezTo>
                        <a:pt x="3738" y="979"/>
                        <a:pt x="3738" y="790"/>
                        <a:pt x="3883" y="790"/>
                      </a:cubicBezTo>
                      <a:cubicBezTo>
                        <a:pt x="4027" y="790"/>
                        <a:pt x="4027" y="935"/>
                        <a:pt x="4172" y="935"/>
                      </a:cubicBezTo>
                      <a:cubicBezTo>
                        <a:pt x="4316" y="935"/>
                        <a:pt x="4316" y="735"/>
                        <a:pt x="4461" y="735"/>
                      </a:cubicBezTo>
                      <a:cubicBezTo>
                        <a:pt x="4605" y="735"/>
                        <a:pt x="4605" y="901"/>
                        <a:pt x="4750" y="901"/>
                      </a:cubicBezTo>
                      <a:cubicBezTo>
                        <a:pt x="4894" y="901"/>
                        <a:pt x="4894" y="1034"/>
                        <a:pt x="5039" y="1034"/>
                      </a:cubicBezTo>
                      <a:cubicBezTo>
                        <a:pt x="5095" y="1034"/>
                        <a:pt x="5128" y="1001"/>
                        <a:pt x="5161" y="979"/>
                      </a:cubicBezTo>
                      <a:lnTo>
                        <a:pt x="5139" y="890"/>
                      </a:lnTo>
                      <a:lnTo>
                        <a:pt x="5084" y="779"/>
                      </a:lnTo>
                      <a:lnTo>
                        <a:pt x="4961" y="701"/>
                      </a:lnTo>
                      <a:lnTo>
                        <a:pt x="4961" y="589"/>
                      </a:lnTo>
                      <a:lnTo>
                        <a:pt x="4894" y="456"/>
                      </a:lnTo>
                      <a:lnTo>
                        <a:pt x="4772" y="445"/>
                      </a:lnTo>
                      <a:lnTo>
                        <a:pt x="4805" y="312"/>
                      </a:lnTo>
                      <a:lnTo>
                        <a:pt x="4617" y="223"/>
                      </a:lnTo>
                      <a:lnTo>
                        <a:pt x="4617" y="89"/>
                      </a:lnTo>
                      <a:lnTo>
                        <a:pt x="4550" y="0"/>
                      </a:lnTo>
                      <a:close/>
                      <a:moveTo>
                        <a:pt x="1825" y="1602"/>
                      </a:moveTo>
                      <a:lnTo>
                        <a:pt x="1592" y="1746"/>
                      </a:lnTo>
                      <a:lnTo>
                        <a:pt x="1" y="2670"/>
                      </a:lnTo>
                      <a:lnTo>
                        <a:pt x="146" y="2814"/>
                      </a:lnTo>
                      <a:lnTo>
                        <a:pt x="168" y="2959"/>
                      </a:lnTo>
                      <a:lnTo>
                        <a:pt x="235" y="3070"/>
                      </a:lnTo>
                      <a:lnTo>
                        <a:pt x="356" y="3148"/>
                      </a:lnTo>
                      <a:lnTo>
                        <a:pt x="346" y="3259"/>
                      </a:lnTo>
                      <a:lnTo>
                        <a:pt x="423" y="3382"/>
                      </a:lnTo>
                      <a:lnTo>
                        <a:pt x="546" y="3404"/>
                      </a:lnTo>
                      <a:lnTo>
                        <a:pt x="512" y="3537"/>
                      </a:lnTo>
                      <a:lnTo>
                        <a:pt x="702" y="3626"/>
                      </a:lnTo>
                      <a:lnTo>
                        <a:pt x="702" y="3760"/>
                      </a:lnTo>
                      <a:lnTo>
                        <a:pt x="768" y="3849"/>
                      </a:lnTo>
                      <a:lnTo>
                        <a:pt x="1992" y="3125"/>
                      </a:lnTo>
                      <a:cubicBezTo>
                        <a:pt x="2003" y="3048"/>
                        <a:pt x="2025" y="3026"/>
                        <a:pt x="2025" y="2914"/>
                      </a:cubicBezTo>
                      <a:cubicBezTo>
                        <a:pt x="2025" y="2769"/>
                        <a:pt x="1703" y="2769"/>
                        <a:pt x="1703" y="2625"/>
                      </a:cubicBezTo>
                      <a:cubicBezTo>
                        <a:pt x="1703" y="2480"/>
                        <a:pt x="1747" y="2480"/>
                        <a:pt x="1747" y="2336"/>
                      </a:cubicBezTo>
                      <a:cubicBezTo>
                        <a:pt x="1747" y="2191"/>
                        <a:pt x="1769" y="2191"/>
                        <a:pt x="1769" y="2047"/>
                      </a:cubicBezTo>
                      <a:cubicBezTo>
                        <a:pt x="1769" y="1902"/>
                        <a:pt x="1925" y="1902"/>
                        <a:pt x="1925" y="1758"/>
                      </a:cubicBezTo>
                      <a:cubicBezTo>
                        <a:pt x="1925" y="1679"/>
                        <a:pt x="1869" y="1647"/>
                        <a:pt x="1825" y="1602"/>
                      </a:cubicBezTo>
                      <a:close/>
                    </a:path>
                  </a:pathLst>
                </a:custGeom>
                <a:solidFill>
                  <a:srgbClr val="CFC8C8">
                    <a:alpha val="59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74" name="Google Shape;20088;p31"/>
                <p:cNvSpPr/>
                <p:nvPr/>
              </p:nvSpPr>
              <p:spPr>
                <a:xfrm>
                  <a:off x="6419315" y="3359720"/>
                  <a:ext cx="126118" cy="83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15" h="2404" extrusionOk="0">
                      <a:moveTo>
                        <a:pt x="1613" y="1"/>
                      </a:moveTo>
                      <a:lnTo>
                        <a:pt x="123" y="880"/>
                      </a:lnTo>
                      <a:cubicBezTo>
                        <a:pt x="167" y="925"/>
                        <a:pt x="223" y="957"/>
                        <a:pt x="223" y="1036"/>
                      </a:cubicBezTo>
                      <a:cubicBezTo>
                        <a:pt x="223" y="1180"/>
                        <a:pt x="67" y="1180"/>
                        <a:pt x="67" y="1325"/>
                      </a:cubicBezTo>
                      <a:cubicBezTo>
                        <a:pt x="67" y="1469"/>
                        <a:pt x="45" y="1469"/>
                        <a:pt x="45" y="1614"/>
                      </a:cubicBezTo>
                      <a:cubicBezTo>
                        <a:pt x="45" y="1758"/>
                        <a:pt x="1" y="1758"/>
                        <a:pt x="1" y="1903"/>
                      </a:cubicBezTo>
                      <a:cubicBezTo>
                        <a:pt x="1" y="2047"/>
                        <a:pt x="323" y="2047"/>
                        <a:pt x="323" y="2192"/>
                      </a:cubicBezTo>
                      <a:cubicBezTo>
                        <a:pt x="323" y="2304"/>
                        <a:pt x="301" y="2326"/>
                        <a:pt x="290" y="2403"/>
                      </a:cubicBezTo>
                      <a:lnTo>
                        <a:pt x="601" y="2225"/>
                      </a:lnTo>
                      <a:lnTo>
                        <a:pt x="1091" y="1926"/>
                      </a:lnTo>
                      <a:lnTo>
                        <a:pt x="1091" y="1224"/>
                      </a:lnTo>
                      <a:lnTo>
                        <a:pt x="2292" y="1224"/>
                      </a:lnTo>
                      <a:lnTo>
                        <a:pt x="3237" y="668"/>
                      </a:lnTo>
                      <a:lnTo>
                        <a:pt x="3615" y="446"/>
                      </a:lnTo>
                      <a:lnTo>
                        <a:pt x="3471" y="312"/>
                      </a:lnTo>
                      <a:lnTo>
                        <a:pt x="3459" y="257"/>
                      </a:lnTo>
                      <a:cubicBezTo>
                        <a:pt x="3426" y="279"/>
                        <a:pt x="3393" y="312"/>
                        <a:pt x="3337" y="312"/>
                      </a:cubicBezTo>
                      <a:cubicBezTo>
                        <a:pt x="3192" y="312"/>
                        <a:pt x="3192" y="179"/>
                        <a:pt x="3048" y="179"/>
                      </a:cubicBezTo>
                      <a:cubicBezTo>
                        <a:pt x="2903" y="179"/>
                        <a:pt x="2903" y="13"/>
                        <a:pt x="2759" y="13"/>
                      </a:cubicBezTo>
                      <a:cubicBezTo>
                        <a:pt x="2614" y="13"/>
                        <a:pt x="2614" y="213"/>
                        <a:pt x="2470" y="213"/>
                      </a:cubicBezTo>
                      <a:cubicBezTo>
                        <a:pt x="2325" y="213"/>
                        <a:pt x="2325" y="68"/>
                        <a:pt x="2181" y="68"/>
                      </a:cubicBezTo>
                      <a:cubicBezTo>
                        <a:pt x="2036" y="68"/>
                        <a:pt x="2036" y="257"/>
                        <a:pt x="1891" y="257"/>
                      </a:cubicBezTo>
                      <a:cubicBezTo>
                        <a:pt x="1758" y="257"/>
                        <a:pt x="1746" y="13"/>
                        <a:pt x="1613" y="1"/>
                      </a:cubicBezTo>
                      <a:close/>
                    </a:path>
                  </a:pathLst>
                </a:custGeom>
                <a:solidFill>
                  <a:srgbClr val="CFC8C8">
                    <a:alpha val="59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775" name="Google Shape;20089;p31"/>
                <p:cNvSpPr/>
                <p:nvPr/>
              </p:nvSpPr>
              <p:spPr>
                <a:xfrm>
                  <a:off x="6457343" y="3402423"/>
                  <a:ext cx="41935" cy="244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2" h="702" extrusionOk="0">
                      <a:moveTo>
                        <a:pt x="1" y="0"/>
                      </a:moveTo>
                      <a:lnTo>
                        <a:pt x="1" y="702"/>
                      </a:lnTo>
                      <a:lnTo>
                        <a:pt x="1202" y="0"/>
                      </a:lnTo>
                      <a:close/>
                    </a:path>
                  </a:pathLst>
                </a:custGeom>
                <a:solidFill>
                  <a:srgbClr val="CFC8C8">
                    <a:alpha val="595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174535651"/>
      </p:ext>
    </p:extLst>
  </p:cSld>
  <p:clrMapOvr>
    <a:masterClrMapping/>
  </p:clrMapOvr>
  <p:transition spd="med">
    <p:split orient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458;p45"/>
          <p:cNvSpPr txBox="1">
            <a:spLocks/>
          </p:cNvSpPr>
          <p:nvPr/>
        </p:nvSpPr>
        <p:spPr>
          <a:xfrm>
            <a:off x="363998" y="1142274"/>
            <a:ext cx="8416007" cy="17563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accent4"/>
                </a:solidFill>
                <a:latin typeface="Antic Didone"/>
                <a:ea typeface="Antic Didone"/>
                <a:cs typeface="Antic Didone"/>
                <a:sym typeface="Antic Did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9pPr>
          </a:lstStyle>
          <a:p>
            <a:pPr algn="just">
              <a:lnSpc>
                <a:spcPts val="3200"/>
              </a:lnSpc>
              <a:spcBef>
                <a:spcPts val="600"/>
              </a:spcBef>
              <a:buSzPts val="1100"/>
            </a:pPr>
            <a:r>
              <a:rPr lang="en-US" sz="2800" b="0">
                <a:solidFill>
                  <a:schemeClr val="tx1"/>
                </a:solidFill>
                <a:latin typeface="+mn-lt"/>
              </a:rPr>
              <a:t>- Vào </a:t>
            </a:r>
            <a:r>
              <a:rPr lang="vi-VN" sz="2800" b="0">
                <a:solidFill>
                  <a:schemeClr val="tx1"/>
                </a:solidFill>
                <a:latin typeface="+mn-lt"/>
              </a:rPr>
              <a:t>Design</a:t>
            </a:r>
            <a:r>
              <a:rPr lang="en-US" sz="2800" b="0">
                <a:solidFill>
                  <a:schemeClr val="tx1"/>
                </a:solidFill>
                <a:latin typeface="+mn-lt"/>
              </a:rPr>
              <a:t>,</a:t>
            </a:r>
            <a:r>
              <a:rPr lang="vi-VN" sz="2800">
                <a:solidFill>
                  <a:schemeClr val="tx1"/>
                </a:solidFill>
              </a:rPr>
              <a:t> </a:t>
            </a:r>
            <a:r>
              <a:rPr lang="en-US" sz="2800" b="0">
                <a:solidFill>
                  <a:schemeClr val="tx1"/>
                </a:solidFill>
                <a:latin typeface="+mn-lt"/>
              </a:rPr>
              <a:t>n</a:t>
            </a:r>
            <a:r>
              <a:rPr lang="vi-VN" sz="2800" b="0">
                <a:solidFill>
                  <a:schemeClr val="tx1"/>
                </a:solidFill>
                <a:latin typeface="+mn-lt"/>
              </a:rPr>
              <a:t>háy chuột chọn một kiểu </a:t>
            </a:r>
            <a:r>
              <a:rPr lang="en-US" sz="2800" b="0">
                <a:solidFill>
                  <a:schemeClr val="tx1"/>
                </a:solidFill>
                <a:latin typeface="+mn-lt"/>
              </a:rPr>
              <a:t>mẫu</a:t>
            </a:r>
            <a:r>
              <a:rPr lang="vi-VN" sz="2800" b="0">
                <a:solidFill>
                  <a:schemeClr val="tx1"/>
                </a:solidFill>
                <a:latin typeface="+mn-lt"/>
              </a:rPr>
              <a:t>.</a:t>
            </a:r>
          </a:p>
          <a:p>
            <a:pPr algn="just">
              <a:lnSpc>
                <a:spcPts val="3200"/>
              </a:lnSpc>
              <a:spcBef>
                <a:spcPts val="600"/>
              </a:spcBef>
              <a:buSzPts val="1100"/>
            </a:pPr>
            <a:r>
              <a:rPr lang="en-US" sz="2800" b="0">
                <a:solidFill>
                  <a:schemeClr val="tx1"/>
                </a:solidFill>
                <a:latin typeface="+mn-lt"/>
              </a:rPr>
              <a:t>-</a:t>
            </a:r>
            <a:r>
              <a:rPr lang="vi-VN" sz="2800" b="0">
                <a:solidFill>
                  <a:schemeClr val="tx1"/>
                </a:solidFill>
                <a:latin typeface="+mn-lt"/>
              </a:rPr>
              <a:t> Để hiển thị nhiều mẫu định dạng, nháy chuột vào lệnh </a:t>
            </a:r>
            <a:r>
              <a:rPr lang="vi-VN" sz="2800">
                <a:solidFill>
                  <a:schemeClr val="tx1"/>
                </a:solidFill>
                <a:latin typeface="+mn-lt"/>
              </a:rPr>
              <a:t>More</a:t>
            </a:r>
            <a:r>
              <a:rPr lang="vi-VN" sz="2800" b="0">
                <a:solidFill>
                  <a:schemeClr val="tx1"/>
                </a:solidFill>
                <a:latin typeface="+mn-lt"/>
              </a:rPr>
              <a:t> ở góc dưới bên phải của nhóm </a:t>
            </a:r>
            <a:r>
              <a:rPr lang="vi-VN" sz="2800">
                <a:solidFill>
                  <a:schemeClr val="tx1"/>
                </a:solidFill>
                <a:latin typeface="+mn-lt"/>
              </a:rPr>
              <a:t>Themes</a:t>
            </a:r>
            <a:r>
              <a:rPr lang="vi-VN" sz="2800" b="0">
                <a:solidFill>
                  <a:schemeClr val="tx1"/>
                </a:solidFill>
                <a:latin typeface="+mn-lt"/>
              </a:rPr>
              <a:t>.</a:t>
            </a:r>
          </a:p>
        </p:txBody>
      </p:sp>
      <p:sp>
        <p:nvSpPr>
          <p:cNvPr id="3" name="Google Shape;456;p45"/>
          <p:cNvSpPr/>
          <p:nvPr/>
        </p:nvSpPr>
        <p:spPr>
          <a:xfrm>
            <a:off x="1407867" y="411709"/>
            <a:ext cx="7194267" cy="475989"/>
          </a:xfrm>
          <a:prstGeom prst="roundRect">
            <a:avLst>
              <a:gd name="adj" fmla="val 50000"/>
            </a:avLst>
          </a:prstGeom>
          <a:solidFill>
            <a:srgbClr val="CAE7BF"/>
          </a:solidFill>
          <a:ln w="28575">
            <a:solidFill>
              <a:schemeClr val="tx1"/>
            </a:solidFill>
            <a:headEnd type="none" w="sm" len="sm"/>
            <a:tailEnd type="none" w="sm" len="sm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9pPr>
          </a:lstStyle>
          <a:p>
            <a:pPr lvl="0"/>
            <a:r>
              <a:rPr lang="en-US" sz="2000" b="1">
                <a:solidFill>
                  <a:srgbClr val="FF0000"/>
                </a:solidFill>
              </a:rPr>
              <a:t>* Áp dụng một mẫu định dạng cho toàn bài trình chiếu: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041" t="34075" r="8659" b="43555"/>
          <a:stretch/>
        </p:blipFill>
        <p:spPr>
          <a:xfrm>
            <a:off x="708518" y="3337858"/>
            <a:ext cx="7726967" cy="1652651"/>
          </a:xfrm>
          <a:prstGeom prst="rect">
            <a:avLst/>
          </a:prstGeom>
        </p:spPr>
      </p:pic>
      <p:sp>
        <p:nvSpPr>
          <p:cNvPr id="4" name="Oval Callout 4">
            <a:extLst>
              <a:ext uri="{FF2B5EF4-FFF2-40B4-BE49-F238E27FC236}">
                <a16:creationId xmlns:a16="http://schemas.microsoft.com/office/drawing/2014/main" id="{EA2588E7-2F02-D662-224C-31DC0017633E}"/>
              </a:ext>
            </a:extLst>
          </p:cNvPr>
          <p:cNvSpPr/>
          <p:nvPr/>
        </p:nvSpPr>
        <p:spPr>
          <a:xfrm>
            <a:off x="3589868" y="1538547"/>
            <a:ext cx="5190136" cy="2553474"/>
          </a:xfrm>
          <a:prstGeom prst="wedgeEllipseCallout">
            <a:avLst>
              <a:gd name="adj1" fmla="val -29108"/>
              <a:gd name="adj2" fmla="val -70235"/>
            </a:avLst>
          </a:prstGeom>
          <a:solidFill>
            <a:srgbClr val="FFFFFF"/>
          </a:solidFill>
          <a:ln w="19050">
            <a:solidFill>
              <a:srgbClr val="86BBE2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vi-VN" sz="2800" b="1">
                <a:solidFill>
                  <a:srgbClr val="FF0000"/>
                </a:solidFill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Trình bày </a:t>
            </a:r>
            <a:r>
              <a:rPr lang="vi-VN" sz="2800" b="1">
                <a:solidFill>
                  <a:srgbClr val="FF0000"/>
                </a:solidFill>
              </a:rPr>
              <a:t>cách áp dụng một mẫu định dạng cho toàn bài trình chiếu</a:t>
            </a:r>
            <a:r>
              <a:rPr lang="en-US" sz="2800" b="1">
                <a:solidFill>
                  <a:srgbClr val="FF0000"/>
                </a:solidFill>
                <a:latin typeface="+mn-lt"/>
                <a:ea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2800" b="1">
              <a:solidFill>
                <a:srgbClr val="FF0000"/>
              </a:solidFill>
              <a:latin typeface="+mn-lt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" name="Arrow: Right 4">
            <a:extLst>
              <a:ext uri="{FF2B5EF4-FFF2-40B4-BE49-F238E27FC236}">
                <a16:creationId xmlns:a16="http://schemas.microsoft.com/office/drawing/2014/main" id="{8206F8CE-F53B-1984-C8E5-F48F589140BD}"/>
              </a:ext>
            </a:extLst>
          </p:cNvPr>
          <p:cNvSpPr/>
          <p:nvPr/>
        </p:nvSpPr>
        <p:spPr>
          <a:xfrm>
            <a:off x="8602134" y="4730864"/>
            <a:ext cx="496711" cy="259645"/>
          </a:xfrm>
          <a:prstGeom prst="rightArrow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9470773"/>
      </p:ext>
    </p:extLst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4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700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458;p45"/>
          <p:cNvSpPr txBox="1">
            <a:spLocks/>
          </p:cNvSpPr>
          <p:nvPr/>
        </p:nvSpPr>
        <p:spPr>
          <a:xfrm>
            <a:off x="1254359" y="1140063"/>
            <a:ext cx="6755131" cy="5811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accent4"/>
                </a:solidFill>
                <a:latin typeface="Antic Didone"/>
                <a:ea typeface="Antic Didone"/>
                <a:cs typeface="Antic Didone"/>
                <a:sym typeface="Antic Did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9pPr>
          </a:lstStyle>
          <a:p>
            <a:pPr algn="just">
              <a:lnSpc>
                <a:spcPct val="150000"/>
              </a:lnSpc>
              <a:buSzPts val="1100"/>
            </a:pPr>
            <a:r>
              <a:rPr lang="en-US" sz="2800">
                <a:solidFill>
                  <a:schemeClr val="tx1"/>
                </a:solidFill>
                <a:latin typeface="+mn-lt"/>
              </a:rPr>
              <a:t>Vào </a:t>
            </a:r>
            <a:r>
              <a:rPr lang="vi-VN" sz="2800">
                <a:solidFill>
                  <a:schemeClr val="tx1"/>
                </a:solidFill>
                <a:latin typeface="+mn-lt"/>
              </a:rPr>
              <a:t>Design</a:t>
            </a:r>
            <a:r>
              <a:rPr lang="en-US" sz="2800">
                <a:solidFill>
                  <a:schemeClr val="tx1"/>
                </a:solidFill>
                <a:latin typeface="+mn-lt"/>
              </a:rPr>
              <a:t> / Format Background</a:t>
            </a:r>
            <a:r>
              <a:rPr lang="vi-VN" sz="2800" b="0">
                <a:solidFill>
                  <a:schemeClr val="tx1"/>
                </a:solidFill>
                <a:latin typeface="+mn-lt"/>
              </a:rPr>
              <a:t>.</a:t>
            </a:r>
          </a:p>
        </p:txBody>
      </p:sp>
      <p:sp>
        <p:nvSpPr>
          <p:cNvPr id="3" name="Google Shape;456;p45"/>
          <p:cNvSpPr/>
          <p:nvPr/>
        </p:nvSpPr>
        <p:spPr>
          <a:xfrm>
            <a:off x="1013837" y="364622"/>
            <a:ext cx="7484705" cy="475989"/>
          </a:xfrm>
          <a:prstGeom prst="roundRect">
            <a:avLst>
              <a:gd name="adj" fmla="val 50000"/>
            </a:avLst>
          </a:prstGeom>
          <a:solidFill>
            <a:srgbClr val="CAE7BF"/>
          </a:solidFill>
          <a:ln w="28575">
            <a:solidFill>
              <a:schemeClr val="tx1"/>
            </a:solidFill>
            <a:headEnd type="none" w="sm" len="sm"/>
            <a:tailEnd type="none" w="sm" len="sm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dk1"/>
                </a:solidFill>
                <a:latin typeface="+mn-lt"/>
                <a:ea typeface="+mn-ea"/>
                <a:cs typeface="+mn-cs"/>
                <a:sym typeface="Arial"/>
              </a:defRPr>
            </a:lvl9pPr>
          </a:lstStyle>
          <a:p>
            <a:pPr lvl="0"/>
            <a:r>
              <a:rPr lang="en-US" sz="2800" b="1">
                <a:solidFill>
                  <a:srgbClr val="FF0000"/>
                </a:solidFill>
              </a:rPr>
              <a:t>* Chỉnh sửa màu nền cho mẫu định dạng: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6765" t="59352" r="9049" b="32391"/>
          <a:stretch/>
        </p:blipFill>
        <p:spPr>
          <a:xfrm>
            <a:off x="338667" y="2116923"/>
            <a:ext cx="8466666" cy="2112292"/>
          </a:xfrm>
          <a:prstGeom prst="rect">
            <a:avLst/>
          </a:prstGeom>
        </p:spPr>
      </p:pic>
      <p:sp>
        <p:nvSpPr>
          <p:cNvPr id="2" name="Arrow: Right 1">
            <a:extLst>
              <a:ext uri="{FF2B5EF4-FFF2-40B4-BE49-F238E27FC236}">
                <a16:creationId xmlns:a16="http://schemas.microsoft.com/office/drawing/2014/main" id="{3F7D30C0-4D9C-3B8A-9655-24D0FFA1E1BC}"/>
              </a:ext>
            </a:extLst>
          </p:cNvPr>
          <p:cNvSpPr/>
          <p:nvPr/>
        </p:nvSpPr>
        <p:spPr>
          <a:xfrm>
            <a:off x="8207022" y="4651022"/>
            <a:ext cx="496711" cy="259645"/>
          </a:xfrm>
          <a:prstGeom prst="rightArrow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29170609"/>
      </p:ext>
    </p:extLst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458;p45"/>
          <p:cNvSpPr txBox="1">
            <a:spLocks/>
          </p:cNvSpPr>
          <p:nvPr/>
        </p:nvSpPr>
        <p:spPr>
          <a:xfrm>
            <a:off x="2" y="299968"/>
            <a:ext cx="9143999" cy="753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accent4"/>
                </a:solidFill>
                <a:latin typeface="Antic Didone"/>
                <a:ea typeface="Antic Didone"/>
                <a:cs typeface="Antic Didone"/>
                <a:sym typeface="Antic Did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ntic Didone"/>
              <a:buNone/>
              <a:defRPr sz="12000" b="1" i="0" u="none" strike="noStrike" cap="none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9pPr>
          </a:lstStyle>
          <a:p>
            <a:pPr algn="ctr">
              <a:lnSpc>
                <a:spcPct val="150000"/>
              </a:lnSpc>
              <a:buSzPts val="1100"/>
            </a:pPr>
            <a:r>
              <a:rPr lang="en-US" sz="3600">
                <a:solidFill>
                  <a:schemeClr val="tx1"/>
                </a:solidFill>
                <a:latin typeface="+mj-lt"/>
              </a:rPr>
              <a:t>LUYỆN TẬP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A06DEAF-8EBD-BB2C-86E3-F9D0B9856831}"/>
              </a:ext>
            </a:extLst>
          </p:cNvPr>
          <p:cNvSpPr txBox="1"/>
          <p:nvPr/>
        </p:nvSpPr>
        <p:spPr>
          <a:xfrm>
            <a:off x="655602" y="1278379"/>
            <a:ext cx="8081998" cy="88742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ts val="3100"/>
              </a:lnSpc>
              <a:spcBef>
                <a:spcPts val="600"/>
              </a:spcBef>
            </a:pPr>
            <a:r>
              <a:rPr lang="en-US" sz="2800" b="1">
                <a:solidFill>
                  <a:srgbClr val="FF0000"/>
                </a:solidFill>
                <a:latin typeface="+mn-lt"/>
              </a:rPr>
              <a:t>Câu 1: </a:t>
            </a:r>
            <a:r>
              <a:rPr lang="vi-VN" sz="2800" b="1">
                <a:solidFill>
                  <a:srgbClr val="FF0000"/>
                </a:solidFill>
                <a:latin typeface="+mn-lt"/>
              </a:rPr>
              <a:t>Phương án nào sau đây mô tả các bước sử dụng bản mẫu?</a:t>
            </a:r>
            <a:endParaRPr lang="en-US" sz="2800" b="1">
              <a:solidFill>
                <a:srgbClr val="FF0000"/>
              </a:solidFill>
              <a:latin typeface="+mn-lt"/>
            </a:endParaRP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F8F2F0A6-F1CF-0111-C5BD-F8733B7B5351}"/>
              </a:ext>
            </a:extLst>
          </p:cNvPr>
          <p:cNvSpPr/>
          <p:nvPr/>
        </p:nvSpPr>
        <p:spPr>
          <a:xfrm>
            <a:off x="655602" y="2417637"/>
            <a:ext cx="3716375" cy="893211"/>
          </a:xfrm>
          <a:prstGeom prst="roundRect">
            <a:avLst/>
          </a:prstGeom>
          <a:solidFill>
            <a:srgbClr val="EDF7E9"/>
          </a:solidFill>
          <a:ln w="28575"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>
                <a:solidFill>
                  <a:srgbClr val="000000"/>
                </a:solidFill>
              </a:rPr>
              <a:t>A. Nháy chuột chọn </a:t>
            </a:r>
            <a:r>
              <a:rPr lang="en-US" sz="2000" b="1">
                <a:solidFill>
                  <a:srgbClr val="000000"/>
                </a:solidFill>
              </a:rPr>
              <a:t>Design, </a:t>
            </a:r>
            <a:r>
              <a:rPr lang="en-US" sz="2000">
                <a:solidFill>
                  <a:srgbClr val="000000"/>
                </a:solidFill>
              </a:rPr>
              <a:t>chọn bản mẫu.</a:t>
            </a:r>
          </a:p>
        </p:txBody>
      </p:sp>
      <p:sp>
        <p:nvSpPr>
          <p:cNvPr id="13" name="Rounded Rectangle 12">
            <a:extLst>
              <a:ext uri="{FF2B5EF4-FFF2-40B4-BE49-F238E27FC236}">
                <a16:creationId xmlns:a16="http://schemas.microsoft.com/office/drawing/2014/main" id="{0EB8EB02-8EFF-91C0-A975-61E68A9234DE}"/>
              </a:ext>
            </a:extLst>
          </p:cNvPr>
          <p:cNvSpPr/>
          <p:nvPr/>
        </p:nvSpPr>
        <p:spPr>
          <a:xfrm>
            <a:off x="4751246" y="2417637"/>
            <a:ext cx="3716375" cy="893211"/>
          </a:xfrm>
          <a:prstGeom prst="roundRect">
            <a:avLst/>
          </a:prstGeom>
          <a:solidFill>
            <a:srgbClr val="EDF7E9"/>
          </a:solidFill>
          <a:ln w="28575"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vi-VN" sz="2000">
                <a:solidFill>
                  <a:srgbClr val="000000"/>
                </a:solidFill>
              </a:rPr>
              <a:t>B. Nháy chuột chọn </a:t>
            </a:r>
            <a:r>
              <a:rPr lang="vi-VN" sz="2000" b="1">
                <a:solidFill>
                  <a:srgbClr val="000000"/>
                </a:solidFill>
              </a:rPr>
              <a:t>File/New</a:t>
            </a:r>
            <a:r>
              <a:rPr lang="vi-VN" sz="2000">
                <a:solidFill>
                  <a:srgbClr val="000000"/>
                </a:solidFill>
              </a:rPr>
              <a:t>, chọn bản mẫu.</a:t>
            </a:r>
            <a:endParaRPr lang="en-US" sz="2000">
              <a:solidFill>
                <a:srgbClr val="000000"/>
              </a:solidFill>
            </a:endParaRPr>
          </a:p>
        </p:txBody>
      </p:sp>
      <p:sp>
        <p:nvSpPr>
          <p:cNvPr id="14" name="Rounded Rectangle 13">
            <a:extLst>
              <a:ext uri="{FF2B5EF4-FFF2-40B4-BE49-F238E27FC236}">
                <a16:creationId xmlns:a16="http://schemas.microsoft.com/office/drawing/2014/main" id="{D4F02CC3-CDDD-9E0B-5AF7-4E3A2AD06CA5}"/>
              </a:ext>
            </a:extLst>
          </p:cNvPr>
          <p:cNvSpPr/>
          <p:nvPr/>
        </p:nvSpPr>
        <p:spPr>
          <a:xfrm>
            <a:off x="655602" y="3636853"/>
            <a:ext cx="3716375" cy="893211"/>
          </a:xfrm>
          <a:prstGeom prst="roundRect">
            <a:avLst/>
          </a:prstGeom>
          <a:solidFill>
            <a:srgbClr val="EDF7E9"/>
          </a:solidFill>
          <a:ln w="28575"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vi-VN" sz="2000">
                <a:solidFill>
                  <a:srgbClr val="000000"/>
                </a:solidFill>
              </a:rPr>
              <a:t>C. Nháy chuột chọn </a:t>
            </a:r>
            <a:r>
              <a:rPr lang="vi-VN" sz="2000" b="1">
                <a:solidFill>
                  <a:srgbClr val="000000"/>
                </a:solidFill>
              </a:rPr>
              <a:t>Design/Variants</a:t>
            </a:r>
            <a:r>
              <a:rPr lang="vi-VN" sz="2000">
                <a:solidFill>
                  <a:srgbClr val="000000"/>
                </a:solidFill>
              </a:rPr>
              <a:t>, chọn bản mẫu.</a:t>
            </a:r>
            <a:endParaRPr lang="en-US" sz="2000">
              <a:solidFill>
                <a:srgbClr val="000000"/>
              </a:solidFill>
            </a:endParaRPr>
          </a:p>
        </p:txBody>
      </p:sp>
      <p:sp>
        <p:nvSpPr>
          <p:cNvPr id="15" name="Rounded Rectangle 14">
            <a:extLst>
              <a:ext uri="{FF2B5EF4-FFF2-40B4-BE49-F238E27FC236}">
                <a16:creationId xmlns:a16="http://schemas.microsoft.com/office/drawing/2014/main" id="{15BF237F-1D39-26EB-8C52-BA1687F3CDFC}"/>
              </a:ext>
            </a:extLst>
          </p:cNvPr>
          <p:cNvSpPr/>
          <p:nvPr/>
        </p:nvSpPr>
        <p:spPr>
          <a:xfrm>
            <a:off x="4751246" y="3632227"/>
            <a:ext cx="3716375" cy="893211"/>
          </a:xfrm>
          <a:prstGeom prst="roundRect">
            <a:avLst/>
          </a:prstGeom>
          <a:solidFill>
            <a:srgbClr val="EDF7E9"/>
          </a:solidFill>
          <a:ln w="28575"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vi-VN" sz="2000">
                <a:solidFill>
                  <a:srgbClr val="000000"/>
                </a:solidFill>
              </a:rPr>
              <a:t>D. Nháy chuột chọn </a:t>
            </a:r>
            <a:r>
              <a:rPr lang="vi-VN" sz="2000" b="1">
                <a:solidFill>
                  <a:srgbClr val="000000"/>
                </a:solidFill>
              </a:rPr>
              <a:t>Insert/Text</a:t>
            </a:r>
            <a:r>
              <a:rPr lang="vi-VN" sz="2000">
                <a:solidFill>
                  <a:srgbClr val="000000"/>
                </a:solidFill>
              </a:rPr>
              <a:t>, chọn bản mẫu.</a:t>
            </a:r>
            <a:endParaRPr lang="en-US" sz="2000">
              <a:solidFill>
                <a:srgbClr val="000000"/>
              </a:solidFill>
            </a:endParaRPr>
          </a:p>
        </p:txBody>
      </p:sp>
      <p:sp>
        <p:nvSpPr>
          <p:cNvPr id="16" name="Rounded Rectangle 15">
            <a:extLst>
              <a:ext uri="{FF2B5EF4-FFF2-40B4-BE49-F238E27FC236}">
                <a16:creationId xmlns:a16="http://schemas.microsoft.com/office/drawing/2014/main" id="{D4F02CC3-CDDD-9E0B-5AF7-4E3A2AD06CA5}"/>
              </a:ext>
            </a:extLst>
          </p:cNvPr>
          <p:cNvSpPr/>
          <p:nvPr/>
        </p:nvSpPr>
        <p:spPr>
          <a:xfrm>
            <a:off x="4751246" y="2417637"/>
            <a:ext cx="3716375" cy="893211"/>
          </a:xfrm>
          <a:prstGeom prst="roundRect">
            <a:avLst/>
          </a:prstGeom>
          <a:solidFill>
            <a:srgbClr val="FD624C"/>
          </a:solidFill>
          <a:ln w="28575"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vi-VN" sz="2000">
                <a:solidFill>
                  <a:srgbClr val="FFFFFF"/>
                </a:solidFill>
              </a:rPr>
              <a:t>B. Nháy chuột chọn </a:t>
            </a:r>
            <a:r>
              <a:rPr lang="vi-VN" sz="2000" b="1">
                <a:solidFill>
                  <a:srgbClr val="FFFFFF"/>
                </a:solidFill>
              </a:rPr>
              <a:t>File/New</a:t>
            </a:r>
            <a:r>
              <a:rPr lang="vi-VN" sz="2000">
                <a:solidFill>
                  <a:srgbClr val="FFFFFF"/>
                </a:solidFill>
              </a:rPr>
              <a:t>, chọn bản mẫu.</a:t>
            </a:r>
          </a:p>
        </p:txBody>
      </p:sp>
    </p:spTree>
    <p:extLst>
      <p:ext uri="{BB962C8B-B14F-4D97-AF65-F5344CB8AC3E}">
        <p14:creationId xmlns:p14="http://schemas.microsoft.com/office/powerpoint/2010/main" val="2165852271"/>
      </p:ext>
    </p:extLst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 animBg="1"/>
      <p:bldP spid="13" grpId="0" animBg="1"/>
      <p:bldP spid="14" grpId="0" animBg="1"/>
      <p:bldP spid="15" grpId="0" animBg="1"/>
      <p:bldP spid="16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Box 10">
            <a:extLst>
              <a:ext uri="{FF2B5EF4-FFF2-40B4-BE49-F238E27FC236}">
                <a16:creationId xmlns:a16="http://schemas.microsoft.com/office/drawing/2014/main" id="{3A06DEAF-8EBD-BB2C-86E3-F9D0B9856831}"/>
              </a:ext>
            </a:extLst>
          </p:cNvPr>
          <p:cNvSpPr txBox="1"/>
          <p:nvPr/>
        </p:nvSpPr>
        <p:spPr>
          <a:xfrm>
            <a:off x="655602" y="677251"/>
            <a:ext cx="8116712" cy="658835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800" b="1">
                <a:solidFill>
                  <a:srgbClr val="FF0000"/>
                </a:solidFill>
                <a:latin typeface="+mn-lt"/>
              </a:rPr>
              <a:t>Câu 2: </a:t>
            </a:r>
            <a:r>
              <a:rPr lang="en-US" sz="2800">
                <a:solidFill>
                  <a:srgbClr val="FF0000"/>
                </a:solidFill>
                <a:latin typeface="+mn-lt"/>
              </a:rPr>
              <a:t>Trong </a:t>
            </a:r>
            <a:r>
              <a:rPr lang="en-US" sz="2800" b="1">
                <a:solidFill>
                  <a:srgbClr val="FF0000"/>
                </a:solidFill>
                <a:latin typeface="+mn-lt"/>
              </a:rPr>
              <a:t>Powerpoint</a:t>
            </a:r>
            <a:r>
              <a:rPr lang="en-US" sz="2800">
                <a:solidFill>
                  <a:srgbClr val="FF0000"/>
                </a:solidFill>
                <a:latin typeface="+mn-lt"/>
              </a:rPr>
              <a:t>, bản mẫu có tên là gì?</a:t>
            </a: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F8F2F0A6-F1CF-0111-C5BD-F8733B7B5351}"/>
              </a:ext>
            </a:extLst>
          </p:cNvPr>
          <p:cNvSpPr/>
          <p:nvPr/>
        </p:nvSpPr>
        <p:spPr>
          <a:xfrm>
            <a:off x="655602" y="1708288"/>
            <a:ext cx="3716375" cy="1101063"/>
          </a:xfrm>
          <a:prstGeom prst="roundRect">
            <a:avLst/>
          </a:prstGeom>
          <a:solidFill>
            <a:srgbClr val="EDF7E9"/>
          </a:solidFill>
          <a:ln w="28575"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>
                <a:solidFill>
                  <a:srgbClr val="000000"/>
                </a:solidFill>
              </a:rPr>
              <a:t>A. </a:t>
            </a:r>
            <a:r>
              <a:rPr lang="en-US" sz="2800" b="1">
                <a:solidFill>
                  <a:srgbClr val="000000"/>
                </a:solidFill>
              </a:rPr>
              <a:t>Templates</a:t>
            </a:r>
            <a:r>
              <a:rPr lang="en-US" sz="2800">
                <a:solidFill>
                  <a:srgbClr val="000000"/>
                </a:solidFill>
              </a:rPr>
              <a:t>.</a:t>
            </a:r>
          </a:p>
        </p:txBody>
      </p:sp>
      <p:sp>
        <p:nvSpPr>
          <p:cNvPr id="13" name="Rounded Rectangle 12">
            <a:extLst>
              <a:ext uri="{FF2B5EF4-FFF2-40B4-BE49-F238E27FC236}">
                <a16:creationId xmlns:a16="http://schemas.microsoft.com/office/drawing/2014/main" id="{0EB8EB02-8EFF-91C0-A975-61E68A9234DE}"/>
              </a:ext>
            </a:extLst>
          </p:cNvPr>
          <p:cNvSpPr/>
          <p:nvPr/>
        </p:nvSpPr>
        <p:spPr>
          <a:xfrm>
            <a:off x="4751246" y="1708288"/>
            <a:ext cx="3716375" cy="1101063"/>
          </a:xfrm>
          <a:prstGeom prst="roundRect">
            <a:avLst/>
          </a:prstGeom>
          <a:solidFill>
            <a:srgbClr val="EDF7E9"/>
          </a:solidFill>
          <a:ln w="28575"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vi-VN" sz="2800">
                <a:solidFill>
                  <a:srgbClr val="000000"/>
                </a:solidFill>
              </a:rPr>
              <a:t>B. </a:t>
            </a:r>
            <a:r>
              <a:rPr lang="vi-VN" sz="2800" b="1">
                <a:solidFill>
                  <a:srgbClr val="000000"/>
                </a:solidFill>
              </a:rPr>
              <a:t>Themes</a:t>
            </a:r>
            <a:r>
              <a:rPr lang="vi-VN" sz="2800">
                <a:solidFill>
                  <a:srgbClr val="000000"/>
                </a:solidFill>
              </a:rPr>
              <a:t>.</a:t>
            </a:r>
            <a:endParaRPr lang="en-US" sz="2800">
              <a:solidFill>
                <a:srgbClr val="000000"/>
              </a:solidFill>
            </a:endParaRPr>
          </a:p>
        </p:txBody>
      </p:sp>
      <p:sp>
        <p:nvSpPr>
          <p:cNvPr id="14" name="Rounded Rectangle 13">
            <a:extLst>
              <a:ext uri="{FF2B5EF4-FFF2-40B4-BE49-F238E27FC236}">
                <a16:creationId xmlns:a16="http://schemas.microsoft.com/office/drawing/2014/main" id="{D4F02CC3-CDDD-9E0B-5AF7-4E3A2AD06CA5}"/>
              </a:ext>
            </a:extLst>
          </p:cNvPr>
          <p:cNvSpPr/>
          <p:nvPr/>
        </p:nvSpPr>
        <p:spPr>
          <a:xfrm>
            <a:off x="655602" y="3276537"/>
            <a:ext cx="3716375" cy="1101063"/>
          </a:xfrm>
          <a:prstGeom prst="roundRect">
            <a:avLst/>
          </a:prstGeom>
          <a:solidFill>
            <a:srgbClr val="EDF7E9"/>
          </a:solidFill>
          <a:ln w="28575"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>
                <a:solidFill>
                  <a:srgbClr val="000000"/>
                </a:solidFill>
              </a:rPr>
              <a:t>C. </a:t>
            </a:r>
            <a:r>
              <a:rPr lang="en-US" sz="2800" b="1">
                <a:solidFill>
                  <a:srgbClr val="000000"/>
                </a:solidFill>
              </a:rPr>
              <a:t>Apply to selected slides</a:t>
            </a:r>
            <a:r>
              <a:rPr lang="en-US" sz="2800">
                <a:solidFill>
                  <a:srgbClr val="000000"/>
                </a:solidFill>
              </a:rPr>
              <a:t>.</a:t>
            </a:r>
          </a:p>
        </p:txBody>
      </p:sp>
      <p:sp>
        <p:nvSpPr>
          <p:cNvPr id="15" name="Rounded Rectangle 14">
            <a:extLst>
              <a:ext uri="{FF2B5EF4-FFF2-40B4-BE49-F238E27FC236}">
                <a16:creationId xmlns:a16="http://schemas.microsoft.com/office/drawing/2014/main" id="{15BF237F-1D39-26EB-8C52-BA1687F3CDFC}"/>
              </a:ext>
            </a:extLst>
          </p:cNvPr>
          <p:cNvSpPr/>
          <p:nvPr/>
        </p:nvSpPr>
        <p:spPr>
          <a:xfrm>
            <a:off x="4751246" y="3271912"/>
            <a:ext cx="3716375" cy="1101063"/>
          </a:xfrm>
          <a:prstGeom prst="roundRect">
            <a:avLst/>
          </a:prstGeom>
          <a:solidFill>
            <a:srgbClr val="EDF7E9"/>
          </a:solidFill>
          <a:ln w="28575"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vi-VN" sz="2800">
                <a:solidFill>
                  <a:srgbClr val="000000"/>
                </a:solidFill>
              </a:rPr>
              <a:t> D. </a:t>
            </a:r>
            <a:r>
              <a:rPr lang="vi-VN" sz="2800" b="1">
                <a:solidFill>
                  <a:srgbClr val="000000"/>
                </a:solidFill>
              </a:rPr>
              <a:t>Design</a:t>
            </a:r>
            <a:r>
              <a:rPr lang="vi-VN" sz="2800">
                <a:solidFill>
                  <a:srgbClr val="000000"/>
                </a:solidFill>
              </a:rPr>
              <a:t>.</a:t>
            </a:r>
            <a:endParaRPr lang="en-US" sz="2800">
              <a:solidFill>
                <a:srgbClr val="000000"/>
              </a:solidFill>
            </a:endParaRPr>
          </a:p>
        </p:txBody>
      </p:sp>
      <p:sp>
        <p:nvSpPr>
          <p:cNvPr id="17" name="Rounded Rectangle 16">
            <a:extLst>
              <a:ext uri="{FF2B5EF4-FFF2-40B4-BE49-F238E27FC236}">
                <a16:creationId xmlns:a16="http://schemas.microsoft.com/office/drawing/2014/main" id="{D4F02CC3-CDDD-9E0B-5AF7-4E3A2AD06CA5}"/>
              </a:ext>
            </a:extLst>
          </p:cNvPr>
          <p:cNvSpPr/>
          <p:nvPr/>
        </p:nvSpPr>
        <p:spPr>
          <a:xfrm>
            <a:off x="655602" y="1708288"/>
            <a:ext cx="3716375" cy="1101063"/>
          </a:xfrm>
          <a:prstGeom prst="roundRect">
            <a:avLst/>
          </a:prstGeom>
          <a:solidFill>
            <a:srgbClr val="FD624C"/>
          </a:solidFill>
          <a:ln w="28575"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>
                <a:solidFill>
                  <a:srgbClr val="FFFFFF"/>
                </a:solidFill>
              </a:rPr>
              <a:t>A. </a:t>
            </a:r>
            <a:r>
              <a:rPr lang="en-US" sz="2800" b="1">
                <a:solidFill>
                  <a:srgbClr val="FFFFFF"/>
                </a:solidFill>
              </a:rPr>
              <a:t>Templates</a:t>
            </a:r>
            <a:r>
              <a:rPr lang="en-US" sz="2800">
                <a:solidFill>
                  <a:srgbClr val="FFFFFF"/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252010097"/>
      </p:ext>
    </p:extLst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 animBg="1"/>
      <p:bldP spid="13" grpId="0" animBg="1"/>
      <p:bldP spid="14" grpId="0" animBg="1"/>
      <p:bldP spid="15" grpId="0" animBg="1"/>
      <p:bldP spid="17" grpId="0" animBg="1"/>
    </p:bldLst>
  </p:timing>
</p:sld>
</file>

<file path=ppt/theme/theme1.xml><?xml version="1.0" encoding="utf-8"?>
<a:theme xmlns:a="http://schemas.openxmlformats.org/drawingml/2006/main" name="Canadian Amusement Park MK Campaign Infographics by Slidesgo">
  <a:themeElements>
    <a:clrScheme name="Simple Light">
      <a:dk1>
        <a:srgbClr val="3B342A"/>
      </a:dk1>
      <a:lt1>
        <a:srgbClr val="E6DEDE"/>
      </a:lt1>
      <a:dk2>
        <a:srgbClr val="4F4638"/>
      </a:dk2>
      <a:lt2>
        <a:srgbClr val="CFC8C8"/>
      </a:lt2>
      <a:accent1>
        <a:srgbClr val="C0DBF0"/>
      </a:accent1>
      <a:accent2>
        <a:srgbClr val="B1CADE"/>
      </a:accent2>
      <a:accent3>
        <a:srgbClr val="EBB0B0"/>
      </a:accent3>
      <a:accent4>
        <a:srgbClr val="DBA4A4"/>
      </a:accent4>
      <a:accent5>
        <a:srgbClr val="9DA168"/>
      </a:accent5>
      <a:accent6>
        <a:srgbClr val="797B50"/>
      </a:accent6>
      <a:hlink>
        <a:srgbClr val="3B342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352</TotalTime>
  <Words>416</Words>
  <Application>Microsoft Office PowerPoint</Application>
  <PresentationFormat>On-screen Show (16:9)</PresentationFormat>
  <Paragraphs>45</Paragraphs>
  <Slides>11</Slides>
  <Notes>2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11</vt:i4>
      </vt:variant>
    </vt:vector>
  </HeadingPairs>
  <TitlesOfParts>
    <vt:vector size="17" baseType="lpstr">
      <vt:lpstr>Bellota Text</vt:lpstr>
      <vt:lpstr>Arial</vt:lpstr>
      <vt:lpstr>Times New Roman</vt:lpstr>
      <vt:lpstr>Antic Didone</vt:lpstr>
      <vt:lpstr>Calibri</vt:lpstr>
      <vt:lpstr>Canadian Amusement Park MK Campaign Infographics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Canadian Amusement Park  MK Campaign Infographics</dc:title>
  <cp:lastModifiedBy>Windows 11</cp:lastModifiedBy>
  <cp:revision>40</cp:revision>
  <dcterms:modified xsi:type="dcterms:W3CDTF">2024-01-26T01:46:37Z</dcterms:modified>
</cp:coreProperties>
</file>